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80" r:id="rId2"/>
    <p:sldId id="287" r:id="rId3"/>
    <p:sldId id="286" r:id="rId4"/>
    <p:sldId id="284" r:id="rId5"/>
    <p:sldId id="285" r:id="rId6"/>
    <p:sldId id="283" r:id="rId7"/>
    <p:sldId id="279" r:id="rId8"/>
    <p:sldId id="278" r:id="rId9"/>
    <p:sldId id="281" r:id="rId10"/>
    <p:sldId id="368" r:id="rId11"/>
    <p:sldId id="288" r:id="rId12"/>
    <p:sldId id="282" r:id="rId13"/>
    <p:sldId id="367" r:id="rId14"/>
    <p:sldId id="290" r:id="rId1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D6048F54-F29B-4BB9-9C8D-9E8CE6CA673B}" v="1" dt="2021-07-02T21:46:03.62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660"/>
  </p:normalViewPr>
  <p:slideViewPr>
    <p:cSldViewPr snapToGrid="0">
      <p:cViewPr varScale="1">
        <p:scale>
          <a:sx n="79" d="100"/>
          <a:sy n="79" d="100"/>
        </p:scale>
        <p:origin x="773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microsoft.com/office/2015/10/relationships/revisionInfo" Target="revisionInfo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presProps" Target="presProps.xml"/><Relationship Id="rId20" Type="http://schemas.microsoft.com/office/2016/11/relationships/changesInfo" Target="changesInfos/changesInfo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Trenna Wall" userId="3e6f4acb1c4dd9aa" providerId="LiveId" clId="{67435E9F-29B4-4D1F-A486-37790F622661}"/>
    <pc:docChg chg="undo custSel modSld">
      <pc:chgData name="Trenna Wall" userId="3e6f4acb1c4dd9aa" providerId="LiveId" clId="{67435E9F-29B4-4D1F-A486-37790F622661}" dt="2021-06-15T05:23:22.012" v="70" actId="164"/>
      <pc:docMkLst>
        <pc:docMk/>
      </pc:docMkLst>
      <pc:sldChg chg="addSp delSp modSp mod">
        <pc:chgData name="Trenna Wall" userId="3e6f4acb1c4dd9aa" providerId="LiveId" clId="{67435E9F-29B4-4D1F-A486-37790F622661}" dt="2021-06-15T05:01:24.579" v="34" actId="164"/>
        <pc:sldMkLst>
          <pc:docMk/>
          <pc:sldMk cId="2116842907" sldId="278"/>
        </pc:sldMkLst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7" creationId="{B8EB802E-CE0F-4EF6-BDDF-D9228DFA5A61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8" creationId="{C2A6BF04-3FA7-456A-9711-2F03DD4924F7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49" creationId="{1A3E3D10-E95B-4A5B-9D9B-4ABB084BBF67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52" creationId="{066D0070-25B9-491C-8A80-709AE0F26142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58" creationId="{992466E8-95BA-4526-AE1F-A7A535A7ADE9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14" creationId="{5F01B36D-5ADA-4F17-8480-37CE5B4787ED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15" creationId="{4A1D0F26-2389-44A6-A554-CAD55A440644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16" creationId="{D34746C9-F2BC-44E9-BF74-EEFBC2CEF0C8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19" creationId="{29BCAD12-6B5A-4F39-B5D1-246C6606F977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20" creationId="{434D468A-128C-4FF3-BEA5-D09BBA893C4B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21" creationId="{C2D0C42B-3158-4AA8-BCB1-3FAAEC21DFF1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37" creationId="{3DB5D7B4-19ED-4FDC-8054-09DC6A656DF0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38" creationId="{F38AFC15-6225-43B5-920F-204F2D136D4D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39" creationId="{093A4090-6F75-4E65-83CC-25FE7536FC18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72" creationId="{892B1AB9-6AD1-47A4-BC84-ADF318950034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73" creationId="{336CC06F-19B7-452A-8EEC-87CFD7C26CA2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74" creationId="{1DABC9DD-5A85-418D-9426-47BB82CA4954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75" creationId="{78439B32-E447-4D7B-9499-8A001784FFB9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76" creationId="{A96B2D0B-C9EE-463E-8179-B17D186624C1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77" creationId="{5D734107-5EC1-4F97-8621-F5DBAE0AC940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78" creationId="{0CFD0959-F92C-48A2-A7E2-2871008D985D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79" creationId="{8912B8CF-64D0-4D6D-8B6C-FDD89F05B502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80" creationId="{CCCEAFF1-D5B6-4D39-8611-8BB7FA018500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81" creationId="{1BB31891-7BDD-4F5C-8E15-29A206F87C82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82" creationId="{1DD0C58F-3056-4A89-9F5C-8B5B603B024C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83" creationId="{4647A08B-6AC7-4254-A949-AB6D03F3EC7A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84" creationId="{DF48486C-2E6F-4B36-82ED-49E425810F1E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85" creationId="{8D1B9EB3-58B4-4126-A407-D77FC83BBF65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86" creationId="{CC61A47B-E34B-4F19-9A18-859DA0F9714A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87" creationId="{F2DD8990-7406-4693-9840-E7E6E55B4955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88" creationId="{EDE5BE3B-F511-4FE2-8FA1-AD3A01EC8BA9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89" creationId="{ED91C70B-774D-4578-A57D-8E1020B3F005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90" creationId="{FBDEB735-133E-4FE1-B461-A503F46F1AE6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91" creationId="{C9A702B6-9538-49F3-B161-E73731C80281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92" creationId="{D43733C9-7CFF-4D96-80DD-31F96DBD989D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93" creationId="{28CF4B02-16E7-4400-ACB9-FD08CC779EBE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94" creationId="{7383DA26-4A1D-4A57-AB91-5636BE80C57C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95" creationId="{092F2D4E-DDD5-4E1B-9273-6B81932E3DF1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96" creationId="{2C04509C-9C10-4F7A-8663-D09689B0719D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97" creationId="{0CD686FB-0650-40EE-8E83-F2933FC1091B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98" creationId="{05C24842-24D6-4C7A-AA99-356FED09FED7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199" creationId="{5CF0D6BE-FC18-484E-B97C-502261B0D488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00" creationId="{89944AB9-50DB-4C1B-A130-9442B6910D8C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01" creationId="{3A9C361C-7822-489C-A17D-66842006739C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02" creationId="{5C5EB9CD-0741-4A48-8A7C-8FFB73B6DB5F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03" creationId="{A748EC1E-696A-4D62-8BB7-689768CDA5C3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04" creationId="{0AAD7838-3174-4C26-B8E8-CE57583A9776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05" creationId="{F97BDD6D-82BA-48E6-BCC9-75185640C84B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06" creationId="{6115C03B-1870-4A20-8D51-1522B4095A4C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07" creationId="{E1098115-44F4-42A0-A83B-9E1E67C10713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08" creationId="{570E4F46-DDAB-4E0F-84E3-D926598D9B7B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09" creationId="{C5652592-47CF-4223-A5F9-502FE491F6CE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10" creationId="{52A5A469-D4D7-469C-9029-34DA1544FDAC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11" creationId="{A7B882E6-919B-420C-AA06-134638D0D24B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12" creationId="{906A55EE-5D64-48B9-A88C-45F2D41C1CB0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13" creationId="{54AB0F89-67F4-4C4C-BC69-89FD2F60B8F4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14" creationId="{B84455BE-A014-4B62-AE14-0CBA9FB8F23A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15" creationId="{13CAE335-8F3A-4BEA-90D4-4733FCCFDA23}"/>
          </ac:spMkLst>
        </pc:spChg>
        <pc:spChg chg="mod">
          <ac:chgData name="Trenna Wall" userId="3e6f4acb1c4dd9aa" providerId="LiveId" clId="{67435E9F-29B4-4D1F-A486-37790F622661}" dt="2021-06-15T05:01:22.893" v="33" actId="207"/>
          <ac:spMkLst>
            <pc:docMk/>
            <pc:sldMk cId="2116842907" sldId="278"/>
            <ac:spMk id="216" creationId="{80A07764-7C95-4A46-8F0D-5754C4B6E317}"/>
          </ac:spMkLst>
        </pc:spChg>
        <pc:spChg chg="mod">
          <ac:chgData name="Trenna Wall" userId="3e6f4acb1c4dd9aa" providerId="LiveId" clId="{67435E9F-29B4-4D1F-A486-37790F622661}" dt="2021-06-15T05:01:19.909" v="32" actId="165"/>
          <ac:spMkLst>
            <pc:docMk/>
            <pc:sldMk cId="2116842907" sldId="278"/>
            <ac:spMk id="219" creationId="{592A877D-C9CA-4F64-9511-CA69A688CB25}"/>
          </ac:spMkLst>
        </pc:spChg>
        <pc:spChg chg="mod">
          <ac:chgData name="Trenna Wall" userId="3e6f4acb1c4dd9aa" providerId="LiveId" clId="{67435E9F-29B4-4D1F-A486-37790F622661}" dt="2021-06-15T05:01:19.909" v="32" actId="165"/>
          <ac:spMkLst>
            <pc:docMk/>
            <pc:sldMk cId="2116842907" sldId="278"/>
            <ac:spMk id="220" creationId="{5D9C07A8-6AA0-4D5F-8B69-60C068ABCF8F}"/>
          </ac:spMkLst>
        </pc:spChg>
        <pc:spChg chg="mod">
          <ac:chgData name="Trenna Wall" userId="3e6f4acb1c4dd9aa" providerId="LiveId" clId="{67435E9F-29B4-4D1F-A486-37790F622661}" dt="2021-06-15T05:01:19.909" v="32" actId="165"/>
          <ac:spMkLst>
            <pc:docMk/>
            <pc:sldMk cId="2116842907" sldId="278"/>
            <ac:spMk id="221" creationId="{0A2BC2BD-8237-4020-B99A-F34A858279E9}"/>
          </ac:spMkLst>
        </pc:spChg>
        <pc:spChg chg="mod">
          <ac:chgData name="Trenna Wall" userId="3e6f4acb1c4dd9aa" providerId="LiveId" clId="{67435E9F-29B4-4D1F-A486-37790F622661}" dt="2021-06-15T05:01:19.909" v="32" actId="165"/>
          <ac:spMkLst>
            <pc:docMk/>
            <pc:sldMk cId="2116842907" sldId="278"/>
            <ac:spMk id="222" creationId="{EE10C5C9-4E94-4C9B-8BA5-CAF6674A8D68}"/>
          </ac:spMkLst>
        </pc:spChg>
        <pc:spChg chg="mod">
          <ac:chgData name="Trenna Wall" userId="3e6f4acb1c4dd9aa" providerId="LiveId" clId="{67435E9F-29B4-4D1F-A486-37790F622661}" dt="2021-06-15T05:01:19.909" v="32" actId="165"/>
          <ac:spMkLst>
            <pc:docMk/>
            <pc:sldMk cId="2116842907" sldId="278"/>
            <ac:spMk id="223" creationId="{3B811875-4F77-424A-BC81-042A7D8B7368}"/>
          </ac:spMkLst>
        </pc:spChg>
        <pc:spChg chg="mod">
          <ac:chgData name="Trenna Wall" userId="3e6f4acb1c4dd9aa" providerId="LiveId" clId="{67435E9F-29B4-4D1F-A486-37790F622661}" dt="2021-06-15T05:01:19.909" v="32" actId="165"/>
          <ac:spMkLst>
            <pc:docMk/>
            <pc:sldMk cId="2116842907" sldId="278"/>
            <ac:spMk id="225" creationId="{F554DAE4-56CB-4D78-8FF8-4D33023D15C5}"/>
          </ac:spMkLst>
        </pc:spChg>
        <pc:spChg chg="mod">
          <ac:chgData name="Trenna Wall" userId="3e6f4acb1c4dd9aa" providerId="LiveId" clId="{67435E9F-29B4-4D1F-A486-37790F622661}" dt="2021-06-15T05:01:19.909" v="32" actId="165"/>
          <ac:spMkLst>
            <pc:docMk/>
            <pc:sldMk cId="2116842907" sldId="278"/>
            <ac:spMk id="226" creationId="{3DF546A5-1368-4DEC-9AF0-DAB1F43C7010}"/>
          </ac:spMkLst>
        </pc:spChg>
        <pc:spChg chg="mod">
          <ac:chgData name="Trenna Wall" userId="3e6f4acb1c4dd9aa" providerId="LiveId" clId="{67435E9F-29B4-4D1F-A486-37790F622661}" dt="2021-06-15T05:01:19.909" v="32" actId="165"/>
          <ac:spMkLst>
            <pc:docMk/>
            <pc:sldMk cId="2116842907" sldId="278"/>
            <ac:spMk id="227" creationId="{C3C7FD4D-5CBA-4598-9D7E-EB4C7ACDD57A}"/>
          </ac:spMkLst>
        </pc:spChg>
        <pc:spChg chg="mod">
          <ac:chgData name="Trenna Wall" userId="3e6f4acb1c4dd9aa" providerId="LiveId" clId="{67435E9F-29B4-4D1F-A486-37790F622661}" dt="2021-06-15T05:01:19.909" v="32" actId="165"/>
          <ac:spMkLst>
            <pc:docMk/>
            <pc:sldMk cId="2116842907" sldId="278"/>
            <ac:spMk id="228" creationId="{61ED1411-4CDA-43E7-A550-3B9B4F29E12D}"/>
          </ac:spMkLst>
        </pc:spChg>
        <pc:spChg chg="mod">
          <ac:chgData name="Trenna Wall" userId="3e6f4acb1c4dd9aa" providerId="LiveId" clId="{67435E9F-29B4-4D1F-A486-37790F622661}" dt="2021-06-15T05:01:19.909" v="32" actId="165"/>
          <ac:spMkLst>
            <pc:docMk/>
            <pc:sldMk cId="2116842907" sldId="278"/>
            <ac:spMk id="229" creationId="{59EB7E9C-814D-43DB-A1A8-008D8336570E}"/>
          </ac:spMkLst>
        </pc:spChg>
        <pc:spChg chg="mod">
          <ac:chgData name="Trenna Wall" userId="3e6f4acb1c4dd9aa" providerId="LiveId" clId="{67435E9F-29B4-4D1F-A486-37790F622661}" dt="2021-06-15T05:01:19.909" v="32" actId="165"/>
          <ac:spMkLst>
            <pc:docMk/>
            <pc:sldMk cId="2116842907" sldId="278"/>
            <ac:spMk id="230" creationId="{B76E2322-DF17-429D-A496-64E95824676A}"/>
          </ac:spMkLst>
        </pc:spChg>
        <pc:spChg chg="mod">
          <ac:chgData name="Trenna Wall" userId="3e6f4acb1c4dd9aa" providerId="LiveId" clId="{67435E9F-29B4-4D1F-A486-37790F622661}" dt="2021-06-15T05:01:19.909" v="32" actId="165"/>
          <ac:spMkLst>
            <pc:docMk/>
            <pc:sldMk cId="2116842907" sldId="278"/>
            <ac:spMk id="231" creationId="{0796E406-D25E-4900-BC02-C1A5EB7D1363}"/>
          </ac:spMkLst>
        </pc:spChg>
        <pc:grpChg chg="add mod">
          <ac:chgData name="Trenna Wall" userId="3e6f4acb1c4dd9aa" providerId="LiveId" clId="{67435E9F-29B4-4D1F-A486-37790F622661}" dt="2021-06-15T05:01:24.579" v="34" actId="164"/>
          <ac:grpSpMkLst>
            <pc:docMk/>
            <pc:sldMk cId="2116842907" sldId="278"/>
            <ac:grpSpMk id="3" creationId="{EAAD20E0-8F20-453C-A749-29FEEB1943D2}"/>
          </ac:grpSpMkLst>
        </pc:grpChg>
        <pc:grpChg chg="mod topLvl">
          <ac:chgData name="Trenna Wall" userId="3e6f4acb1c4dd9aa" providerId="LiveId" clId="{67435E9F-29B4-4D1F-A486-37790F622661}" dt="2021-06-15T05:01:24.579" v="34" actId="164"/>
          <ac:grpSpMkLst>
            <pc:docMk/>
            <pc:sldMk cId="2116842907" sldId="278"/>
            <ac:grpSpMk id="218" creationId="{F507BC05-18EA-4745-ACEC-24F9352783BF}"/>
          </ac:grpSpMkLst>
        </pc:grpChg>
        <pc:grpChg chg="mod topLvl">
          <ac:chgData name="Trenna Wall" userId="3e6f4acb1c4dd9aa" providerId="LiveId" clId="{67435E9F-29B4-4D1F-A486-37790F622661}" dt="2021-06-15T05:01:24.579" v="34" actId="164"/>
          <ac:grpSpMkLst>
            <pc:docMk/>
            <pc:sldMk cId="2116842907" sldId="278"/>
            <ac:grpSpMk id="232" creationId="{C76A4DED-538C-42BB-ACA1-0AF475AD5B9F}"/>
          </ac:grpSpMkLst>
        </pc:grpChg>
        <pc:grpChg chg="del">
          <ac:chgData name="Trenna Wall" userId="3e6f4acb1c4dd9aa" providerId="LiveId" clId="{67435E9F-29B4-4D1F-A486-37790F622661}" dt="2021-06-15T05:01:19.909" v="32" actId="165"/>
          <ac:grpSpMkLst>
            <pc:docMk/>
            <pc:sldMk cId="2116842907" sldId="278"/>
            <ac:grpSpMk id="233" creationId="{214B707D-53F9-421E-9798-08E78A8F8F05}"/>
          </ac:grpSpMkLst>
        </pc:grpChg>
      </pc:sldChg>
      <pc:sldChg chg="addSp delSp modSp mod">
        <pc:chgData name="Trenna Wall" userId="3e6f4acb1c4dd9aa" providerId="LiveId" clId="{67435E9F-29B4-4D1F-A486-37790F622661}" dt="2021-06-15T05:01:16.535" v="31" actId="164"/>
        <pc:sldMkLst>
          <pc:docMk/>
          <pc:sldMk cId="3040559807" sldId="279"/>
        </pc:sldMkLst>
        <pc:spChg chg="mod">
          <ac:chgData name="Trenna Wall" userId="3e6f4acb1c4dd9aa" providerId="LiveId" clId="{67435E9F-29B4-4D1F-A486-37790F622661}" dt="2021-06-15T05:01:10.397" v="29" actId="165"/>
          <ac:spMkLst>
            <pc:docMk/>
            <pc:sldMk cId="3040559807" sldId="279"/>
            <ac:spMk id="23" creationId="{06264F74-12B2-4782-8146-16B92B6238FC}"/>
          </ac:spMkLst>
        </pc:spChg>
        <pc:spChg chg="mod">
          <ac:chgData name="Trenna Wall" userId="3e6f4acb1c4dd9aa" providerId="LiveId" clId="{67435E9F-29B4-4D1F-A486-37790F622661}" dt="2021-06-15T05:01:10.397" v="29" actId="165"/>
          <ac:spMkLst>
            <pc:docMk/>
            <pc:sldMk cId="3040559807" sldId="279"/>
            <ac:spMk id="27" creationId="{BFAA9D78-E764-4447-A7D6-CDF828C611D6}"/>
          </ac:spMkLst>
        </pc:spChg>
        <pc:spChg chg="mod">
          <ac:chgData name="Trenna Wall" userId="3e6f4acb1c4dd9aa" providerId="LiveId" clId="{67435E9F-29B4-4D1F-A486-37790F622661}" dt="2021-06-15T05:01:10.397" v="29" actId="165"/>
          <ac:spMkLst>
            <pc:docMk/>
            <pc:sldMk cId="3040559807" sldId="279"/>
            <ac:spMk id="29" creationId="{85D7EFB8-BE13-4758-BB8D-4D2BADD102B1}"/>
          </ac:spMkLst>
        </pc:spChg>
        <pc:spChg chg="mod">
          <ac:chgData name="Trenna Wall" userId="3e6f4acb1c4dd9aa" providerId="LiveId" clId="{67435E9F-29B4-4D1F-A486-37790F622661}" dt="2021-06-15T05:01:10.397" v="29" actId="165"/>
          <ac:spMkLst>
            <pc:docMk/>
            <pc:sldMk cId="3040559807" sldId="279"/>
            <ac:spMk id="30" creationId="{DD8B2911-D0C2-4063-A71E-2B1B1469360F}"/>
          </ac:spMkLst>
        </pc:spChg>
        <pc:spChg chg="mod">
          <ac:chgData name="Trenna Wall" userId="3e6f4acb1c4dd9aa" providerId="LiveId" clId="{67435E9F-29B4-4D1F-A486-37790F622661}" dt="2021-06-15T05:01:10.397" v="29" actId="165"/>
          <ac:spMkLst>
            <pc:docMk/>
            <pc:sldMk cId="3040559807" sldId="279"/>
            <ac:spMk id="31" creationId="{D9D38F37-7591-4905-943B-DF48B0A0AF40}"/>
          </ac:spMkLst>
        </pc:spChg>
        <pc:spChg chg="mod">
          <ac:chgData name="Trenna Wall" userId="3e6f4acb1c4dd9aa" providerId="LiveId" clId="{67435E9F-29B4-4D1F-A486-37790F622661}" dt="2021-06-15T05:01:10.397" v="29" actId="165"/>
          <ac:spMkLst>
            <pc:docMk/>
            <pc:sldMk cId="3040559807" sldId="279"/>
            <ac:spMk id="32" creationId="{7C6296AD-5F15-4E78-843B-61A9D0948C5F}"/>
          </ac:spMkLst>
        </pc:spChg>
        <pc:spChg chg="mod">
          <ac:chgData name="Trenna Wall" userId="3e6f4acb1c4dd9aa" providerId="LiveId" clId="{67435E9F-29B4-4D1F-A486-37790F622661}" dt="2021-06-15T05:01:10.397" v="29" actId="165"/>
          <ac:spMkLst>
            <pc:docMk/>
            <pc:sldMk cId="3040559807" sldId="279"/>
            <ac:spMk id="33" creationId="{F8868A32-6514-4680-B0C5-9C5369AA3255}"/>
          </ac:spMkLst>
        </pc:spChg>
        <pc:spChg chg="mod">
          <ac:chgData name="Trenna Wall" userId="3e6f4acb1c4dd9aa" providerId="LiveId" clId="{67435E9F-29B4-4D1F-A486-37790F622661}" dt="2021-06-15T05:01:14.832" v="30" actId="207"/>
          <ac:spMkLst>
            <pc:docMk/>
            <pc:sldMk cId="3040559807" sldId="279"/>
            <ac:spMk id="41" creationId="{FD69870B-49F9-4D85-AC2B-3CC33EFDE296}"/>
          </ac:spMkLst>
        </pc:spChg>
        <pc:spChg chg="mod">
          <ac:chgData name="Trenna Wall" userId="3e6f4acb1c4dd9aa" providerId="LiveId" clId="{67435E9F-29B4-4D1F-A486-37790F622661}" dt="2021-06-15T05:01:14.832" v="30" actId="207"/>
          <ac:spMkLst>
            <pc:docMk/>
            <pc:sldMk cId="3040559807" sldId="279"/>
            <ac:spMk id="42" creationId="{5374F28E-6981-4FBF-80BB-5162A37AC9A3}"/>
          </ac:spMkLst>
        </pc:spChg>
        <pc:spChg chg="mod">
          <ac:chgData name="Trenna Wall" userId="3e6f4acb1c4dd9aa" providerId="LiveId" clId="{67435E9F-29B4-4D1F-A486-37790F622661}" dt="2021-06-15T05:01:14.832" v="30" actId="207"/>
          <ac:spMkLst>
            <pc:docMk/>
            <pc:sldMk cId="3040559807" sldId="279"/>
            <ac:spMk id="43" creationId="{3E4FA81A-2555-4B72-95B4-B2A50D5DFEF1}"/>
          </ac:spMkLst>
        </pc:spChg>
        <pc:spChg chg="mod">
          <ac:chgData name="Trenna Wall" userId="3e6f4acb1c4dd9aa" providerId="LiveId" clId="{67435E9F-29B4-4D1F-A486-37790F622661}" dt="2021-06-15T05:01:14.832" v="30" actId="207"/>
          <ac:spMkLst>
            <pc:docMk/>
            <pc:sldMk cId="3040559807" sldId="279"/>
            <ac:spMk id="44" creationId="{E4E75882-2E41-4D03-8A16-B28722DD4585}"/>
          </ac:spMkLst>
        </pc:spChg>
        <pc:spChg chg="mod">
          <ac:chgData name="Trenna Wall" userId="3e6f4acb1c4dd9aa" providerId="LiveId" clId="{67435E9F-29B4-4D1F-A486-37790F622661}" dt="2021-06-15T05:01:14.832" v="30" actId="207"/>
          <ac:spMkLst>
            <pc:docMk/>
            <pc:sldMk cId="3040559807" sldId="279"/>
            <ac:spMk id="45" creationId="{87672CC1-1FD9-468D-B362-B6F08C66A835}"/>
          </ac:spMkLst>
        </pc:spChg>
        <pc:spChg chg="mod">
          <ac:chgData name="Trenna Wall" userId="3e6f4acb1c4dd9aa" providerId="LiveId" clId="{67435E9F-29B4-4D1F-A486-37790F622661}" dt="2021-06-15T05:01:14.832" v="30" actId="207"/>
          <ac:spMkLst>
            <pc:docMk/>
            <pc:sldMk cId="3040559807" sldId="279"/>
            <ac:spMk id="46" creationId="{ECDAAC30-B0B6-4E71-9F19-D2FFFF49DD2F}"/>
          </ac:spMkLst>
        </pc:spChg>
        <pc:spChg chg="mod">
          <ac:chgData name="Trenna Wall" userId="3e6f4acb1c4dd9aa" providerId="LiveId" clId="{67435E9F-29B4-4D1F-A486-37790F622661}" dt="2021-06-15T05:01:14.832" v="30" actId="207"/>
          <ac:spMkLst>
            <pc:docMk/>
            <pc:sldMk cId="3040559807" sldId="279"/>
            <ac:spMk id="47" creationId="{EB30AD11-7CEF-4CA6-A94A-4AB55ACE954E}"/>
          </ac:spMkLst>
        </pc:spChg>
        <pc:grpChg chg="del">
          <ac:chgData name="Trenna Wall" userId="3e6f4acb1c4dd9aa" providerId="LiveId" clId="{67435E9F-29B4-4D1F-A486-37790F622661}" dt="2021-06-15T05:01:10.397" v="29" actId="165"/>
          <ac:grpSpMkLst>
            <pc:docMk/>
            <pc:sldMk cId="3040559807" sldId="279"/>
            <ac:grpSpMk id="3" creationId="{EEAD4A91-563D-44CE-A2DA-75304F71C2E5}"/>
          </ac:grpSpMkLst>
        </pc:grpChg>
        <pc:grpChg chg="add mod">
          <ac:chgData name="Trenna Wall" userId="3e6f4acb1c4dd9aa" providerId="LiveId" clId="{67435E9F-29B4-4D1F-A486-37790F622661}" dt="2021-06-15T05:01:16.535" v="31" actId="164"/>
          <ac:grpSpMkLst>
            <pc:docMk/>
            <pc:sldMk cId="3040559807" sldId="279"/>
            <ac:grpSpMk id="4" creationId="{40DDA599-85F5-4205-85A5-D792FD9EAAB7}"/>
          </ac:grpSpMkLst>
        </pc:grpChg>
        <pc:grpChg chg="mod topLvl">
          <ac:chgData name="Trenna Wall" userId="3e6f4acb1c4dd9aa" providerId="LiveId" clId="{67435E9F-29B4-4D1F-A486-37790F622661}" dt="2021-06-15T05:01:16.535" v="31" actId="164"/>
          <ac:grpSpMkLst>
            <pc:docMk/>
            <pc:sldMk cId="3040559807" sldId="279"/>
            <ac:grpSpMk id="36" creationId="{A3F2FEDA-8E39-46F1-BE23-5F623062A5DF}"/>
          </ac:grpSpMkLst>
        </pc:grpChg>
        <pc:grpChg chg="mod topLvl">
          <ac:chgData name="Trenna Wall" userId="3e6f4acb1c4dd9aa" providerId="LiveId" clId="{67435E9F-29B4-4D1F-A486-37790F622661}" dt="2021-06-15T05:01:16.535" v="31" actId="164"/>
          <ac:grpSpMkLst>
            <pc:docMk/>
            <pc:sldMk cId="3040559807" sldId="279"/>
            <ac:grpSpMk id="48" creationId="{4F1D6B9E-BEE6-4391-9429-4B71809721F5}"/>
          </ac:grpSpMkLst>
        </pc:grpChg>
      </pc:sldChg>
      <pc:sldChg chg="addSp delSp modSp mod">
        <pc:chgData name="Trenna Wall" userId="3e6f4acb1c4dd9aa" providerId="LiveId" clId="{67435E9F-29B4-4D1F-A486-37790F622661}" dt="2021-06-15T05:23:22.012" v="70" actId="164"/>
        <pc:sldMkLst>
          <pc:docMk/>
          <pc:sldMk cId="3809648178" sldId="280"/>
        </pc:sldMkLst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11" creationId="{AFA24DC8-93A9-45A8-8BC9-026266FDAB3E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12" creationId="{0E474FC4-3339-47D4-8DEB-0084865BC9C5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13" creationId="{6F03D515-6E74-4EE3-A79F-3CF928EA2DC4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14" creationId="{425C8847-AB13-4F7E-8AD8-75A93D8293C7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15" creationId="{BC011ADC-BEE6-4A15-83FE-4540A4036CD0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16" creationId="{A7B6C5AF-1FDC-45DF-B51D-51AC86FD27ED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17" creationId="{FDD75682-60D3-4027-A764-2BE12D36A457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18" creationId="{64695897-5FC6-4DB1-B119-E3536913063C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19" creationId="{F588A5B3-A399-48BE-98EC-B83F526C8945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20" creationId="{7451B089-323E-4263-9B8E-3B5FAD084A35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21" creationId="{FE0F9AC5-8727-4EF4-86CC-B09378B943E4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22" creationId="{288A7E4E-BDC3-4E33-8220-FC75F222349C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23" creationId="{BCA60E8D-25DA-43D5-8306-5CA97DA4C8C0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24" creationId="{CB2883EC-1B32-4011-92ED-9DDCAF7AB926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25" creationId="{8C89C807-2D58-4D11-909E-7E5551838003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26" creationId="{1955ECAE-47FF-4B4D-9DDC-800B96780B75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27" creationId="{92CE4596-6D4B-42E4-99F3-C2A86D3C0FC2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28" creationId="{0B94C53A-1749-4A3D-AD21-79F5660C5685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29" creationId="{A3022874-C61D-4121-99CA-2A98288B855D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30" creationId="{9688A436-1296-4DAF-9985-0CA03303C223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31" creationId="{42A787F0-262E-4BF0-A0F1-1BCFD9A8F213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32" creationId="{6610AA8E-53AC-4949-9C26-872C53A1FCDC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33" creationId="{6A415031-26BA-4926-A219-F12CC2D7E7B6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34" creationId="{AA0E0629-045F-4A55-B4CC-6F7F5666194D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35" creationId="{8BA294EB-18B5-4647-88E0-4F916545E5D1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36" creationId="{0B374950-76D1-4A80-A13D-EC1E1C2680D3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37" creationId="{507B3508-B80F-427B-B292-15BEE9563A91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38" creationId="{DB1E1A2F-B067-4154-84B6-5A7651248515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39" creationId="{962D9B5E-CB05-4827-BFE2-A545CEF76874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40" creationId="{75F214F7-9D85-4A6C-96A2-E03DE34E4073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41" creationId="{CA760F2D-8BF4-4035-B5C2-60EFEE5BD28D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42" creationId="{AF881B14-7159-444A-9F12-C4253675B41D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43" creationId="{35F531B0-EE78-4D01-B648-4967D8CDD6F8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44" creationId="{65BF7C94-35EA-430F-8980-7B5FB433998B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45" creationId="{3D6800D0-56C9-44BC-8524-FA44782DC76B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46" creationId="{0FFE28B0-B3DA-4CF8-9556-D55278C70C10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47" creationId="{DE6A3F75-1CF3-414B-90D7-40C4646EDC12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48" creationId="{CED89E30-085F-40D6-AA2F-60373CE96E6D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49" creationId="{FF298AF6-E503-48C0-A6E9-AD5558FCC547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50" creationId="{821C9DA2-BEE7-4858-95A1-709A816F9172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51" creationId="{E558204E-7835-46AD-8762-46568C2F3BB4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52" creationId="{45A249AB-AEFA-4EB7-81EE-CE02E2889845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53" creationId="{EF018DA2-1D00-44CA-9F8A-1751FE81BF92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54" creationId="{21AB46A1-C90D-44F0-9A3D-0DAA60BB60F2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55" creationId="{8C2A440A-1CBB-445D-8004-0472D2E01A26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56" creationId="{931F5FAC-4297-4365-8D51-79C97077CB2A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57" creationId="{375F787C-7CB3-41BF-8BBD-1D776DF34925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58" creationId="{D43243C3-35D4-49F0-8F8C-F3CDB5321AE4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59" creationId="{8F9912D8-EA45-4DE9-ACE1-1389511510DA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60" creationId="{040B5260-C5DF-4E5E-BD11-6B77296E23C0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61" creationId="{990FB38D-3E06-40D9-BEDC-1D1507246D36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62" creationId="{52BD6996-06C5-4F64-8E53-D3B4A820AE30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63" creationId="{BBB1F58C-2CFB-4DF0-82D1-67F79DA42B83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64" creationId="{F0167B12-BF01-4F19-886D-5A6B94AAFA5D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65" creationId="{7B494226-2035-43DB-97E6-099D26A5AF6D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66" creationId="{366A50F5-F254-4A1B-BF0D-13E1610B4A93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67" creationId="{701D2260-2C00-4080-94A5-9A7C16662082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68" creationId="{52FAF0EA-7A43-4ECC-AE28-07B64BE21E46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69" creationId="{E1825947-0DA3-48A4-B2F3-F86F979C978F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70" creationId="{8BD31933-AE5F-4BD9-A087-385315D60178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71" creationId="{483EA1C0-67C9-4685-9DDA-FC78918B63BD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72" creationId="{5C20A445-9051-483C-8E1C-29EB2B51C1B2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73" creationId="{FE43C92D-6A8F-4D25-BF85-948A69BB9E98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74" creationId="{5A37F27D-8095-4C0D-8AD3-CEBBD5C8C393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75" creationId="{1A6638A9-0F5E-4197-BB33-77F2B5D9A8E8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76" creationId="{2F61E7C4-5B0D-45E4-BEBC-E61A6CB0CF7F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77" creationId="{3B8D703D-7CD9-43DE-8243-BC7DA4DE0CAD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78" creationId="{4D4AAA2F-7A76-402C-95EB-230557218665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79" creationId="{FAC7EE74-DADC-4FBA-9461-87E956F0E36F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80" creationId="{435C53E1-FEBF-4E99-ABE0-B11C8195D3D0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81" creationId="{59FDEC61-0856-4F5B-8778-5B303707B76E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82" creationId="{AC3D1C79-19BA-4954-887A-468CB7090389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83" creationId="{AB08B309-6407-4B7C-A506-C114B2ECE27B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84" creationId="{5E6FA4A5-BAC1-47A2-A0A7-94FBB57D02CD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85" creationId="{B8A75515-1DE8-498D-B39F-05CF7632BF84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86" creationId="{2364786A-5A3F-4FFD-8707-16FF49B025F8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87" creationId="{F1B23E52-188C-4349-8A55-7A425C2594B9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88" creationId="{01C135BF-5D7F-4C88-BBE3-36AA4B696568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89" creationId="{FA51178B-E22A-48AD-BF1C-37AE17DCA14F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90" creationId="{75BB45CD-34D7-4A32-8C8D-0C1B3D5EBFFF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91" creationId="{ECAC5236-6351-4070-A397-56101DEC0AAB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92" creationId="{F2F011FD-5DB4-4FF9-A05F-3FCAB59A76EB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93" creationId="{06CCFE92-94EE-45A0-803E-C424E02A8A89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94" creationId="{D4E9D6A8-1AFD-486F-8FCF-B529582F0D5C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95" creationId="{C96AD7D6-A6F5-42F4-9156-90E217569390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96" creationId="{A6C3649E-6BEB-418F-AD3D-4AAE95CAF466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97" creationId="{FA7AC201-E3F6-4526-BBEE-021D869ED333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98" creationId="{5727EA96-F398-4732-B39C-0EC523FDE603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199" creationId="{5467022B-B1C9-4590-B8FE-C4C2F4D152FC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200" creationId="{DFF653BD-9081-43C6-98F7-587D917037E4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201" creationId="{7B3CE212-2FF2-47EA-86F9-C20A4F1D6167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202" creationId="{643F1633-2D81-4692-AAA7-E7516103C64C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203" creationId="{8E146515-29DF-4988-9CA4-7290F34C2A0B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204" creationId="{9E3DDED5-73F6-4A41-8712-0B05E88B7D4B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205" creationId="{13EFA9C6-1CC4-4470-A017-3A5A3723696C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206" creationId="{0367CCA6-FD90-46E5-A016-413D6881BDA3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207" creationId="{C2B867BA-F33E-4682-8745-A9AC1BCE719D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208" creationId="{D69DC20C-32A4-491E-9B84-4363ECFC6033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209" creationId="{409A9E14-F512-43CD-A391-02AC0555E610}"/>
          </ac:spMkLst>
        </pc:spChg>
        <pc:spChg chg="mod">
          <ac:chgData name="Trenna Wall" userId="3e6f4acb1c4dd9aa" providerId="LiveId" clId="{67435E9F-29B4-4D1F-A486-37790F622661}" dt="2021-06-15T05:23:19.137" v="69" actId="165"/>
          <ac:spMkLst>
            <pc:docMk/>
            <pc:sldMk cId="3809648178" sldId="280"/>
            <ac:spMk id="210" creationId="{18F234E5-E885-4901-8E3F-2C0CE20C2412}"/>
          </ac:spMkLst>
        </pc:spChg>
        <pc:grpChg chg="add del mod">
          <ac:chgData name="Trenna Wall" userId="3e6f4acb1c4dd9aa" providerId="LiveId" clId="{67435E9F-29B4-4D1F-A486-37790F622661}" dt="2021-06-15T05:23:19.137" v="69" actId="165"/>
          <ac:grpSpMkLst>
            <pc:docMk/>
            <pc:sldMk cId="3809648178" sldId="280"/>
            <ac:grpSpMk id="3" creationId="{0677D222-E532-4A29-BBAB-B26BE6085C2A}"/>
          </ac:grpSpMkLst>
        </pc:grpChg>
        <pc:grpChg chg="add mod">
          <ac:chgData name="Trenna Wall" userId="3e6f4acb1c4dd9aa" providerId="LiveId" clId="{67435E9F-29B4-4D1F-A486-37790F622661}" dt="2021-06-15T05:23:22.012" v="70" actId="164"/>
          <ac:grpSpMkLst>
            <pc:docMk/>
            <pc:sldMk cId="3809648178" sldId="280"/>
            <ac:grpSpMk id="4" creationId="{872E91E9-EB49-4865-BFCA-3BCAB7C21041}"/>
          </ac:grpSpMkLst>
        </pc:grpChg>
        <pc:grpChg chg="del">
          <ac:chgData name="Trenna Wall" userId="3e6f4acb1c4dd9aa" providerId="LiveId" clId="{67435E9F-29B4-4D1F-A486-37790F622661}" dt="2021-06-15T04:58:48.372" v="0" actId="165"/>
          <ac:grpSpMkLst>
            <pc:docMk/>
            <pc:sldMk cId="3809648178" sldId="280"/>
            <ac:grpSpMk id="108" creationId="{A3BFD9D4-0AEA-4080-BF58-30577237779C}"/>
          </ac:grpSpMkLst>
        </pc:grpChg>
        <pc:grpChg chg="mod ord topLvl">
          <ac:chgData name="Trenna Wall" userId="3e6f4acb1c4dd9aa" providerId="LiveId" clId="{67435E9F-29B4-4D1F-A486-37790F622661}" dt="2021-06-15T05:23:22.012" v="70" actId="164"/>
          <ac:grpSpMkLst>
            <pc:docMk/>
            <pc:sldMk cId="3809648178" sldId="280"/>
            <ac:grpSpMk id="109" creationId="{5C53C725-9813-4363-A982-FBE8592D828E}"/>
          </ac:grpSpMkLst>
        </pc:grpChg>
        <pc:grpChg chg="mod ord topLvl">
          <ac:chgData name="Trenna Wall" userId="3e6f4acb1c4dd9aa" providerId="LiveId" clId="{67435E9F-29B4-4D1F-A486-37790F622661}" dt="2021-06-15T05:23:22.012" v="70" actId="164"/>
          <ac:grpSpMkLst>
            <pc:docMk/>
            <pc:sldMk cId="3809648178" sldId="280"/>
            <ac:grpSpMk id="110" creationId="{9FA42A9C-08BF-455E-A083-B79AADAAD576}"/>
          </ac:grpSpMkLst>
        </pc:grpChg>
      </pc:sldChg>
      <pc:sldChg chg="addSp delSp modSp mod">
        <pc:chgData name="Trenna Wall" userId="3e6f4acb1c4dd9aa" providerId="LiveId" clId="{67435E9F-29B4-4D1F-A486-37790F622661}" dt="2021-06-15T05:01:33.358" v="37" actId="164"/>
        <pc:sldMkLst>
          <pc:docMk/>
          <pc:sldMk cId="2858044617" sldId="281"/>
        </pc:sldMkLst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31" creationId="{36FCBCF9-DB61-4BB5-AA6F-26F121A6F1DA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32" creationId="{5F42B394-C916-487C-8D0A-22942E75F7E9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33" creationId="{E7740746-163E-4A1D-9F94-897B0576EBCA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34" creationId="{FA0CDBE7-2CED-46A2-B628-260A58A661FC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35" creationId="{C505809B-1CE9-4E3F-80ED-F3012F83B8E2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36" creationId="{D59922CA-F2DE-4E33-BDB8-4D19090B8547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37" creationId="{273ECD91-A8F5-49AA-9FAC-D54036035988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38" creationId="{517692E7-E616-40EE-A3BD-E48FE3E7305C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39" creationId="{4751549C-44DA-4DAF-BD87-FC14325D8E65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40" creationId="{3C4A1CEB-F035-47E7-B444-6222FFA7F93D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41" creationId="{CBE79913-3FFF-4CD3-9C9D-397AA73FCE68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42" creationId="{F0DC5C4F-C4C5-47A0-8553-D673F1BE6797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43" creationId="{E7382A75-049A-4CA6-B617-25B646C6F7A2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44" creationId="{BCAC9255-BEDC-4734-99C1-4E1059B95862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45" creationId="{950DCF84-0505-4F24-B125-C41F01F739CC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46" creationId="{77F9C73E-F74F-48CD-8AB3-FFA21B82D33D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47" creationId="{B7557C8D-91CF-400E-8A2A-CEAF2EDCB305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48" creationId="{6936B087-693A-4E36-A661-CA3FA01CFD2C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49" creationId="{98D6BD3C-2A06-48F1-8810-825EDDA60F2B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50" creationId="{CCFF676B-2D80-417B-8C2F-C654C4F246C9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51" creationId="{D63E7DFC-6951-4D03-91E1-A5F604882852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52" creationId="{9858C7F7-EA8A-41FF-A9B4-CBA390042AFA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53" creationId="{0825115E-ACAB-43CE-99BE-990E5187E7A4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54" creationId="{CAAB9886-25DF-4295-978B-A0B80AB83D41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55" creationId="{BCB195CE-8E40-4324-A464-1EE9A64CDA79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56" creationId="{A867CCD9-8191-417A-969D-612EF1111352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57" creationId="{E3C8BFBE-ED23-437B-BC35-285AE1FB5921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58" creationId="{BF07CF0D-5B47-4D72-871D-88AFD98F1649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59" creationId="{97CADB3F-1684-4728-BB35-53289FAB1AD2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60" creationId="{88307DF5-B979-4E73-91DF-685E0A412493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61" creationId="{5591864A-734B-42F3-88CE-12F1E374B5C3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62" creationId="{D9EB4E1D-0FDA-4F54-BB08-F6DD747AC6F0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63" creationId="{4598D82D-83C5-4EB5-B26E-1527797BA5C2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64" creationId="{3F69A45A-F35C-439D-8CAE-BEA2634F1962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65" creationId="{81542AFD-B938-4999-9B8D-4C3E913F46E1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66" creationId="{1E957E3D-4E9E-4C53-9CA9-4BAD361897BD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67" creationId="{DA4EC7D7-FF14-482D-8F89-46E8FB6A1246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68" creationId="{AAB30B6B-8D88-4360-9F6F-C2838674AAFC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69" creationId="{B69D3B80-7CB6-4FD2-B75D-EFFB83D2A230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70" creationId="{F6903016-CA6F-4AC9-A55A-2E915A5ABC9B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71" creationId="{F3DEC396-0647-49D4-B94E-F96E98452291}"/>
          </ac:spMkLst>
        </pc:spChg>
        <pc:spChg chg="mod">
          <ac:chgData name="Trenna Wall" userId="3e6f4acb1c4dd9aa" providerId="LiveId" clId="{67435E9F-29B4-4D1F-A486-37790F622661}" dt="2021-06-15T05:01:28.110" v="35" actId="165"/>
          <ac:spMkLst>
            <pc:docMk/>
            <pc:sldMk cId="2858044617" sldId="281"/>
            <ac:spMk id="172" creationId="{E3BE5182-B0B7-42A4-92DD-40A5D47D381B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73" creationId="{4A6EEA72-C1B1-4005-A4BB-CC4E2253EBC8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74" creationId="{F60326E7-73C4-49EE-BC2F-33F46F9A2F93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75" creationId="{0493C408-5254-4993-BBC8-DA325A48205E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76" creationId="{379A93CA-396A-43BE-AEF2-AC8FB6B982DA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77" creationId="{456050FB-C59E-4C9D-B212-45B034D6C97C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78" creationId="{F497A8CC-69A7-4A38-92B6-4D868FE199FF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79" creationId="{684BD26F-82FD-4C41-AD5F-4F6A223B1A4B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80" creationId="{8FB60638-BB6C-42BB-B80C-D99385F85D45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81" creationId="{4394A495-A201-4E03-9520-1DAF39B533A0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82" creationId="{752FEE37-0B29-4524-867D-672A76E9620F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83" creationId="{1A24829E-6052-4663-9449-28D411C3D24E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84" creationId="{6A5E2E75-DCAF-45E6-8506-9882904BB618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85" creationId="{86EEBED9-0CCF-454A-A4FA-31E028782112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86" creationId="{1C8A53EA-4FDA-4052-B72E-AC01F482E64B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87" creationId="{B248EA17-D68A-4652-89C5-886C3C10F81C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88" creationId="{D4E54166-126B-4698-B714-C2D04BDFE50F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89" creationId="{E0E75CEF-E6FA-446E-B005-051AD7089AE7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90" creationId="{D273ABFD-1B8A-49A2-B065-0D48A1F5F441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91" creationId="{43058C15-56FE-4217-B344-AE177B35B96E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92" creationId="{105259D8-B4B9-46FA-AD40-77271A3A2C9F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93" creationId="{4BAB776C-8D28-4F1C-BB52-6698048280B5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94" creationId="{2F97C287-4D30-47F9-9A61-2F32AE4126DD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95" creationId="{62CB8B39-6BFC-4A9D-B019-9EAAC5C170CB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96" creationId="{AFB862FC-2312-4D86-897A-2211A2E3ADCA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97" creationId="{D8E7321A-C0CE-499B-A7E4-5AE8CFA458AB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98" creationId="{C0A4A566-A4BA-4738-84DB-62AA71E1BFEA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199" creationId="{C6736207-9ACB-4DCA-8120-08BD2B92F7C5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00" creationId="{FC70BD19-3D01-4F7D-BC9B-9FA28D9B17D7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01" creationId="{985014D9-213B-4491-9B22-083B9AB7AC21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02" creationId="{E3774A82-8DE1-4457-BA4E-89A2EDE62BF4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03" creationId="{40FBE382-9910-42DA-B9B6-EC37B572F3A2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04" creationId="{BB15BF13-935D-4F01-8456-DFAB5E5C9676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05" creationId="{4452BB8D-BC99-4573-9C87-A48452811622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06" creationId="{E926A907-4390-4497-9D30-5FC84050AF7C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07" creationId="{C8D77EFB-0BF5-4F0A-A38E-86C9D67E41B2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08" creationId="{AE39735C-1D1B-40F0-A69A-35D6B7640C96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09" creationId="{2D1C6853-5116-44BE-8837-0ED1E0A33295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10" creationId="{893002C1-0937-4FB3-A5B9-75C293BB3A56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11" creationId="{7B1B6D23-EB35-4571-9EE3-DFEDB6F2CD6A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12" creationId="{6F56479C-B235-4410-B600-1B5C29B775F2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13" creationId="{2D5F385D-F2C2-44CC-B90B-78D86880C639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14" creationId="{D23002AC-629F-4F2E-AADB-7BB8C0BA8694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15" creationId="{A200621B-08F7-4A26-89CA-3B44E1D8985C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16" creationId="{44D0C5FF-ACB6-4558-A6E8-862127B16BD5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17" creationId="{D031B2D7-81FB-47C9-A8AB-0AADE80D3412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18" creationId="{5D7AAF8B-63A5-4873-BA02-D6DDF35AA250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19" creationId="{3AA0881B-69FA-492E-9658-9E42B74F99C1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20" creationId="{27D59AA4-DED6-4067-820B-46E4DF13C602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21" creationId="{34C437D8-94FD-4440-A4F8-E0C10350B86F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22" creationId="{CA3EB60B-DFED-40E5-850F-6FEEDCC43719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23" creationId="{8AFED38D-EEE6-442A-8BF8-8604AA87B394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24" creationId="{7C16D948-7F9F-4B5A-9DB8-B40DA8693C7F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25" creationId="{3DCBC3BA-900C-43B3-B92B-7758B270DB0F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26" creationId="{F4A4E20F-2241-4466-B4BB-3D8B917FF729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27" creationId="{30344F75-794C-430A-A559-EA20F703C370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28" creationId="{240C84B7-3AA5-4065-9DE8-ED6A5A291FA3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29" creationId="{4FA3D67E-A189-484C-8E00-FEE12801882D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30" creationId="{6C4F94D7-BE0D-45A4-A468-4031DDFE2C06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31" creationId="{FBFFDCE9-1403-4FA8-A458-B23BCBE09494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32" creationId="{A5A0CEB4-F3F7-4508-9462-791F9E882948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33" creationId="{FEDAF0ED-6F00-4881-8F17-AD2ECBB7762B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34" creationId="{21611908-E862-40D4-80E5-C0FBE6D1AC37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35" creationId="{5D09E21F-615C-4AA7-A0A4-FC2C39B14A13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36" creationId="{9BD15DD6-28BA-4CE9-A814-1D6342A56D84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37" creationId="{10261175-C513-4E38-8450-4E972DD8DDFB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38" creationId="{221889A3-4D69-43FF-8C08-13EE8852B51E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39" creationId="{A2E412A1-EA29-44F7-96D8-9CAF149687FF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40" creationId="{E78CB823-DDF9-41E6-9301-975C83347CC1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41" creationId="{CD8B118A-48B9-417C-B6D5-9A6B74F90313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42" creationId="{0E084384-1F75-4FAE-AFC5-1CA68AD73AAE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43" creationId="{B5C58087-DEF0-4524-9FF2-EF9CEBFF834A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44" creationId="{198CBB0D-5BF3-4D63-8413-E4DC7C94CF9A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45" creationId="{100019CD-E9FC-46C1-BC5E-4CA09DA88043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46" creationId="{85E86DFA-5BBE-4F66-A424-F7E7BC0E2F52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47" creationId="{D45BF181-B317-4642-A9E6-41671CBECDDE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48" creationId="{9F533115-899B-49CD-9653-8D7ECC22C76D}"/>
          </ac:spMkLst>
        </pc:spChg>
        <pc:spChg chg="mod">
          <ac:chgData name="Trenna Wall" userId="3e6f4acb1c4dd9aa" providerId="LiveId" clId="{67435E9F-29B4-4D1F-A486-37790F622661}" dt="2021-06-15T05:01:31.452" v="36" actId="207"/>
          <ac:spMkLst>
            <pc:docMk/>
            <pc:sldMk cId="2858044617" sldId="281"/>
            <ac:spMk id="249" creationId="{57F19688-876E-487A-91A2-85FD7F74F381}"/>
          </ac:spMkLst>
        </pc:spChg>
        <pc:grpChg chg="add mod">
          <ac:chgData name="Trenna Wall" userId="3e6f4acb1c4dd9aa" providerId="LiveId" clId="{67435E9F-29B4-4D1F-A486-37790F622661}" dt="2021-06-15T05:01:33.358" v="37" actId="164"/>
          <ac:grpSpMkLst>
            <pc:docMk/>
            <pc:sldMk cId="2858044617" sldId="281"/>
            <ac:grpSpMk id="3" creationId="{74AA49B7-47B4-4111-B7E4-3E6AE52D378E}"/>
          </ac:grpSpMkLst>
        </pc:grpChg>
        <pc:grpChg chg="del">
          <ac:chgData name="Trenna Wall" userId="3e6f4acb1c4dd9aa" providerId="LiveId" clId="{67435E9F-29B4-4D1F-A486-37790F622661}" dt="2021-06-15T05:01:28.110" v="35" actId="165"/>
          <ac:grpSpMkLst>
            <pc:docMk/>
            <pc:sldMk cId="2858044617" sldId="281"/>
            <ac:grpSpMk id="128" creationId="{125182D3-7878-49D0-BEDB-E5A49ABFB763}"/>
          </ac:grpSpMkLst>
        </pc:grpChg>
        <pc:grpChg chg="mod topLvl">
          <ac:chgData name="Trenna Wall" userId="3e6f4acb1c4dd9aa" providerId="LiveId" clId="{67435E9F-29B4-4D1F-A486-37790F622661}" dt="2021-06-15T05:01:33.358" v="37" actId="164"/>
          <ac:grpSpMkLst>
            <pc:docMk/>
            <pc:sldMk cId="2858044617" sldId="281"/>
            <ac:grpSpMk id="129" creationId="{E0F9AC4F-4B1B-48DC-9D00-A8F27382F4E1}"/>
          </ac:grpSpMkLst>
        </pc:grpChg>
        <pc:grpChg chg="mod topLvl">
          <ac:chgData name="Trenna Wall" userId="3e6f4acb1c4dd9aa" providerId="LiveId" clId="{67435E9F-29B4-4D1F-A486-37790F622661}" dt="2021-06-15T05:01:33.358" v="37" actId="164"/>
          <ac:grpSpMkLst>
            <pc:docMk/>
            <pc:sldMk cId="2858044617" sldId="281"/>
            <ac:grpSpMk id="130" creationId="{2EF6D6D7-FD15-410C-B15D-53876D5A385D}"/>
          </ac:grpSpMkLst>
        </pc:grpChg>
      </pc:sldChg>
      <pc:sldChg chg="addSp delSp modSp mod">
        <pc:chgData name="Trenna Wall" userId="3e6f4acb1c4dd9aa" providerId="LiveId" clId="{67435E9F-29B4-4D1F-A486-37790F622661}" dt="2021-06-15T05:01:59.756" v="46" actId="164"/>
        <pc:sldMkLst>
          <pc:docMk/>
          <pc:sldMk cId="448186862" sldId="282"/>
        </pc:sldMkLst>
        <pc:spChg chg="mod">
          <ac:chgData name="Trenna Wall" userId="3e6f4acb1c4dd9aa" providerId="LiveId" clId="{67435E9F-29B4-4D1F-A486-37790F622661}" dt="2021-06-15T05:01:53.524" v="44" actId="165"/>
          <ac:spMkLst>
            <pc:docMk/>
            <pc:sldMk cId="448186862" sldId="282"/>
            <ac:spMk id="37" creationId="{0A659F8D-0AA8-4F25-BA9D-08C885028BB1}"/>
          </ac:spMkLst>
        </pc:spChg>
        <pc:spChg chg="mod">
          <ac:chgData name="Trenna Wall" userId="3e6f4acb1c4dd9aa" providerId="LiveId" clId="{67435E9F-29B4-4D1F-A486-37790F622661}" dt="2021-06-15T05:01:53.524" v="44" actId="165"/>
          <ac:spMkLst>
            <pc:docMk/>
            <pc:sldMk cId="448186862" sldId="282"/>
            <ac:spMk id="38" creationId="{7F234B1A-7422-4C12-859A-EA1C4D9DC80C}"/>
          </ac:spMkLst>
        </pc:spChg>
        <pc:spChg chg="mod">
          <ac:chgData name="Trenna Wall" userId="3e6f4acb1c4dd9aa" providerId="LiveId" clId="{67435E9F-29B4-4D1F-A486-37790F622661}" dt="2021-06-15T05:01:53.524" v="44" actId="165"/>
          <ac:spMkLst>
            <pc:docMk/>
            <pc:sldMk cId="448186862" sldId="282"/>
            <ac:spMk id="39" creationId="{76445168-8614-46C7-8959-691686DD9462}"/>
          </ac:spMkLst>
        </pc:spChg>
        <pc:spChg chg="mod">
          <ac:chgData name="Trenna Wall" userId="3e6f4acb1c4dd9aa" providerId="LiveId" clId="{67435E9F-29B4-4D1F-A486-37790F622661}" dt="2021-06-15T05:01:53.524" v="44" actId="165"/>
          <ac:spMkLst>
            <pc:docMk/>
            <pc:sldMk cId="448186862" sldId="282"/>
            <ac:spMk id="40" creationId="{AD2F16AC-3922-4034-A3AC-6882FCDF72CB}"/>
          </ac:spMkLst>
        </pc:spChg>
        <pc:spChg chg="mod">
          <ac:chgData name="Trenna Wall" userId="3e6f4acb1c4dd9aa" providerId="LiveId" clId="{67435E9F-29B4-4D1F-A486-37790F622661}" dt="2021-06-15T05:01:53.524" v="44" actId="165"/>
          <ac:spMkLst>
            <pc:docMk/>
            <pc:sldMk cId="448186862" sldId="282"/>
            <ac:spMk id="41" creationId="{46EC65AB-256B-4851-B9CD-D3A7993F1F79}"/>
          </ac:spMkLst>
        </pc:spChg>
        <pc:spChg chg="mod">
          <ac:chgData name="Trenna Wall" userId="3e6f4acb1c4dd9aa" providerId="LiveId" clId="{67435E9F-29B4-4D1F-A486-37790F622661}" dt="2021-06-15T05:01:53.524" v="44" actId="165"/>
          <ac:spMkLst>
            <pc:docMk/>
            <pc:sldMk cId="448186862" sldId="282"/>
            <ac:spMk id="42" creationId="{78515E60-2AE0-4B6B-95FF-BB253C2C3C5B}"/>
          </ac:spMkLst>
        </pc:spChg>
        <pc:spChg chg="mod">
          <ac:chgData name="Trenna Wall" userId="3e6f4acb1c4dd9aa" providerId="LiveId" clId="{67435E9F-29B4-4D1F-A486-37790F622661}" dt="2021-06-15T05:01:53.524" v="44" actId="165"/>
          <ac:spMkLst>
            <pc:docMk/>
            <pc:sldMk cId="448186862" sldId="282"/>
            <ac:spMk id="43" creationId="{BEBA993F-4D16-46CB-8949-6EA3A2A5C84E}"/>
          </ac:spMkLst>
        </pc:spChg>
        <pc:spChg chg="mod">
          <ac:chgData name="Trenna Wall" userId="3e6f4acb1c4dd9aa" providerId="LiveId" clId="{67435E9F-29B4-4D1F-A486-37790F622661}" dt="2021-06-15T05:01:53.524" v="44" actId="165"/>
          <ac:spMkLst>
            <pc:docMk/>
            <pc:sldMk cId="448186862" sldId="282"/>
            <ac:spMk id="44" creationId="{3E07B583-2815-45F2-B98E-661D2E5632BB}"/>
          </ac:spMkLst>
        </pc:spChg>
        <pc:spChg chg="mod">
          <ac:chgData name="Trenna Wall" userId="3e6f4acb1c4dd9aa" providerId="LiveId" clId="{67435E9F-29B4-4D1F-A486-37790F622661}" dt="2021-06-15T05:01:53.524" v="44" actId="165"/>
          <ac:spMkLst>
            <pc:docMk/>
            <pc:sldMk cId="448186862" sldId="282"/>
            <ac:spMk id="45" creationId="{D12EBA91-7685-46B2-85A0-6072A5FB7C91}"/>
          </ac:spMkLst>
        </pc:spChg>
        <pc:spChg chg="mod">
          <ac:chgData name="Trenna Wall" userId="3e6f4acb1c4dd9aa" providerId="LiveId" clId="{67435E9F-29B4-4D1F-A486-37790F622661}" dt="2021-06-15T05:01:53.524" v="44" actId="165"/>
          <ac:spMkLst>
            <pc:docMk/>
            <pc:sldMk cId="448186862" sldId="282"/>
            <ac:spMk id="46" creationId="{341DDA7E-2E31-4406-B174-A37990A2CE24}"/>
          </ac:spMkLst>
        </pc:spChg>
        <pc:spChg chg="mod">
          <ac:chgData name="Trenna Wall" userId="3e6f4acb1c4dd9aa" providerId="LiveId" clId="{67435E9F-29B4-4D1F-A486-37790F622661}" dt="2021-06-15T05:01:53.524" v="44" actId="165"/>
          <ac:spMkLst>
            <pc:docMk/>
            <pc:sldMk cId="448186862" sldId="282"/>
            <ac:spMk id="47" creationId="{836C57FF-F549-49EC-8B56-AE9042FBA8B5}"/>
          </ac:spMkLst>
        </pc:spChg>
        <pc:spChg chg="mod">
          <ac:chgData name="Trenna Wall" userId="3e6f4acb1c4dd9aa" providerId="LiveId" clId="{67435E9F-29B4-4D1F-A486-37790F622661}" dt="2021-06-15T05:01:53.524" v="44" actId="165"/>
          <ac:spMkLst>
            <pc:docMk/>
            <pc:sldMk cId="448186862" sldId="282"/>
            <ac:spMk id="48" creationId="{7366BEEA-7F91-43F0-BC60-47BA0F2B1784}"/>
          </ac:spMkLst>
        </pc:spChg>
        <pc:spChg chg="mod">
          <ac:chgData name="Trenna Wall" userId="3e6f4acb1c4dd9aa" providerId="LiveId" clId="{67435E9F-29B4-4D1F-A486-37790F622661}" dt="2021-06-15T05:01:53.524" v="44" actId="165"/>
          <ac:spMkLst>
            <pc:docMk/>
            <pc:sldMk cId="448186862" sldId="282"/>
            <ac:spMk id="49" creationId="{6109873F-37E3-4E9A-88C1-774F7C3495CE}"/>
          </ac:spMkLst>
        </pc:spChg>
        <pc:spChg chg="mod">
          <ac:chgData name="Trenna Wall" userId="3e6f4acb1c4dd9aa" providerId="LiveId" clId="{67435E9F-29B4-4D1F-A486-37790F622661}" dt="2021-06-15T05:01:57.023" v="45" actId="207"/>
          <ac:spMkLst>
            <pc:docMk/>
            <pc:sldMk cId="448186862" sldId="282"/>
            <ac:spMk id="50" creationId="{5C58206A-0676-42A6-AF10-A1D438522D1B}"/>
          </ac:spMkLst>
        </pc:spChg>
        <pc:spChg chg="mod">
          <ac:chgData name="Trenna Wall" userId="3e6f4acb1c4dd9aa" providerId="LiveId" clId="{67435E9F-29B4-4D1F-A486-37790F622661}" dt="2021-06-15T05:01:57.023" v="45" actId="207"/>
          <ac:spMkLst>
            <pc:docMk/>
            <pc:sldMk cId="448186862" sldId="282"/>
            <ac:spMk id="51" creationId="{152A1480-972A-441D-BA80-913545366E65}"/>
          </ac:spMkLst>
        </pc:spChg>
        <pc:spChg chg="mod">
          <ac:chgData name="Trenna Wall" userId="3e6f4acb1c4dd9aa" providerId="LiveId" clId="{67435E9F-29B4-4D1F-A486-37790F622661}" dt="2021-06-15T05:01:57.023" v="45" actId="207"/>
          <ac:spMkLst>
            <pc:docMk/>
            <pc:sldMk cId="448186862" sldId="282"/>
            <ac:spMk id="52" creationId="{28DBE946-F1F7-426A-A8EC-48BC2DE5426F}"/>
          </ac:spMkLst>
        </pc:spChg>
        <pc:spChg chg="mod">
          <ac:chgData name="Trenna Wall" userId="3e6f4acb1c4dd9aa" providerId="LiveId" clId="{67435E9F-29B4-4D1F-A486-37790F622661}" dt="2021-06-15T05:01:57.023" v="45" actId="207"/>
          <ac:spMkLst>
            <pc:docMk/>
            <pc:sldMk cId="448186862" sldId="282"/>
            <ac:spMk id="53" creationId="{1916314D-B062-4624-B31E-3C26112BD92B}"/>
          </ac:spMkLst>
        </pc:spChg>
        <pc:spChg chg="mod">
          <ac:chgData name="Trenna Wall" userId="3e6f4acb1c4dd9aa" providerId="LiveId" clId="{67435E9F-29B4-4D1F-A486-37790F622661}" dt="2021-06-15T05:01:57.023" v="45" actId="207"/>
          <ac:spMkLst>
            <pc:docMk/>
            <pc:sldMk cId="448186862" sldId="282"/>
            <ac:spMk id="54" creationId="{447F9395-C683-4796-9CB2-702DC0AB2329}"/>
          </ac:spMkLst>
        </pc:spChg>
        <pc:spChg chg="mod">
          <ac:chgData name="Trenna Wall" userId="3e6f4acb1c4dd9aa" providerId="LiveId" clId="{67435E9F-29B4-4D1F-A486-37790F622661}" dt="2021-06-15T05:01:57.023" v="45" actId="207"/>
          <ac:spMkLst>
            <pc:docMk/>
            <pc:sldMk cId="448186862" sldId="282"/>
            <ac:spMk id="55" creationId="{79C0C3F8-EEC5-44E5-8D7A-E0F54FF004E4}"/>
          </ac:spMkLst>
        </pc:spChg>
        <pc:spChg chg="mod">
          <ac:chgData name="Trenna Wall" userId="3e6f4acb1c4dd9aa" providerId="LiveId" clId="{67435E9F-29B4-4D1F-A486-37790F622661}" dt="2021-06-15T05:01:57.023" v="45" actId="207"/>
          <ac:spMkLst>
            <pc:docMk/>
            <pc:sldMk cId="448186862" sldId="282"/>
            <ac:spMk id="56" creationId="{733377FB-98F8-4A12-8A6C-1D86442B8DCF}"/>
          </ac:spMkLst>
        </pc:spChg>
        <pc:spChg chg="mod">
          <ac:chgData name="Trenna Wall" userId="3e6f4acb1c4dd9aa" providerId="LiveId" clId="{67435E9F-29B4-4D1F-A486-37790F622661}" dt="2021-06-15T05:01:57.023" v="45" actId="207"/>
          <ac:spMkLst>
            <pc:docMk/>
            <pc:sldMk cId="448186862" sldId="282"/>
            <ac:spMk id="57" creationId="{671D0408-C5F8-497F-B51F-886CB8FAA319}"/>
          </ac:spMkLst>
        </pc:spChg>
        <pc:spChg chg="mod">
          <ac:chgData name="Trenna Wall" userId="3e6f4acb1c4dd9aa" providerId="LiveId" clId="{67435E9F-29B4-4D1F-A486-37790F622661}" dt="2021-06-15T05:01:57.023" v="45" actId="207"/>
          <ac:spMkLst>
            <pc:docMk/>
            <pc:sldMk cId="448186862" sldId="282"/>
            <ac:spMk id="58" creationId="{F6160534-55D8-4B94-AFB5-B95B31DBC3DB}"/>
          </ac:spMkLst>
        </pc:spChg>
        <pc:spChg chg="mod">
          <ac:chgData name="Trenna Wall" userId="3e6f4acb1c4dd9aa" providerId="LiveId" clId="{67435E9F-29B4-4D1F-A486-37790F622661}" dt="2021-06-15T05:01:57.023" v="45" actId="207"/>
          <ac:spMkLst>
            <pc:docMk/>
            <pc:sldMk cId="448186862" sldId="282"/>
            <ac:spMk id="59" creationId="{49AD3714-B89A-44B0-A826-1E2DFBF036E5}"/>
          </ac:spMkLst>
        </pc:spChg>
        <pc:spChg chg="mod">
          <ac:chgData name="Trenna Wall" userId="3e6f4acb1c4dd9aa" providerId="LiveId" clId="{67435E9F-29B4-4D1F-A486-37790F622661}" dt="2021-06-15T05:01:57.023" v="45" actId="207"/>
          <ac:spMkLst>
            <pc:docMk/>
            <pc:sldMk cId="448186862" sldId="282"/>
            <ac:spMk id="60" creationId="{C3962216-FB6A-4560-96C7-1E24AECE15FE}"/>
          </ac:spMkLst>
        </pc:spChg>
        <pc:spChg chg="mod">
          <ac:chgData name="Trenna Wall" userId="3e6f4acb1c4dd9aa" providerId="LiveId" clId="{67435E9F-29B4-4D1F-A486-37790F622661}" dt="2021-06-15T05:01:57.023" v="45" actId="207"/>
          <ac:spMkLst>
            <pc:docMk/>
            <pc:sldMk cId="448186862" sldId="282"/>
            <ac:spMk id="61" creationId="{6E9F1E64-72F4-4A50-AC49-6F54508377F7}"/>
          </ac:spMkLst>
        </pc:spChg>
        <pc:spChg chg="mod">
          <ac:chgData name="Trenna Wall" userId="3e6f4acb1c4dd9aa" providerId="LiveId" clId="{67435E9F-29B4-4D1F-A486-37790F622661}" dt="2021-06-15T05:01:57.023" v="45" actId="207"/>
          <ac:spMkLst>
            <pc:docMk/>
            <pc:sldMk cId="448186862" sldId="282"/>
            <ac:spMk id="62" creationId="{07D7C577-E7E0-4B20-8553-9276B126F34E}"/>
          </ac:spMkLst>
        </pc:spChg>
        <pc:grpChg chg="add mod">
          <ac:chgData name="Trenna Wall" userId="3e6f4acb1c4dd9aa" providerId="LiveId" clId="{67435E9F-29B4-4D1F-A486-37790F622661}" dt="2021-06-15T05:01:59.756" v="46" actId="164"/>
          <ac:grpSpMkLst>
            <pc:docMk/>
            <pc:sldMk cId="448186862" sldId="282"/>
            <ac:grpSpMk id="3" creationId="{28AC1184-4F99-4D13-BE97-5B97B5763E6F}"/>
          </ac:grpSpMkLst>
        </pc:grpChg>
        <pc:grpChg chg="del">
          <ac:chgData name="Trenna Wall" userId="3e6f4acb1c4dd9aa" providerId="LiveId" clId="{67435E9F-29B4-4D1F-A486-37790F622661}" dt="2021-06-15T05:01:53.524" v="44" actId="165"/>
          <ac:grpSpMkLst>
            <pc:docMk/>
            <pc:sldMk cId="448186862" sldId="282"/>
            <ac:grpSpMk id="34" creationId="{2B28C59F-673D-4E1A-AE1C-E22346F3B19A}"/>
          </ac:grpSpMkLst>
        </pc:grpChg>
        <pc:grpChg chg="mod topLvl">
          <ac:chgData name="Trenna Wall" userId="3e6f4acb1c4dd9aa" providerId="LiveId" clId="{67435E9F-29B4-4D1F-A486-37790F622661}" dt="2021-06-15T05:01:59.756" v="46" actId="164"/>
          <ac:grpSpMkLst>
            <pc:docMk/>
            <pc:sldMk cId="448186862" sldId="282"/>
            <ac:grpSpMk id="35" creationId="{21404F10-54D3-4537-AD36-646143A604CB}"/>
          </ac:grpSpMkLst>
        </pc:grpChg>
        <pc:grpChg chg="mod topLvl">
          <ac:chgData name="Trenna Wall" userId="3e6f4acb1c4dd9aa" providerId="LiveId" clId="{67435E9F-29B4-4D1F-A486-37790F622661}" dt="2021-06-15T05:01:59.756" v="46" actId="164"/>
          <ac:grpSpMkLst>
            <pc:docMk/>
            <pc:sldMk cId="448186862" sldId="282"/>
            <ac:grpSpMk id="36" creationId="{F0AA4FF6-2D85-4295-8455-8EE94C32E99D}"/>
          </ac:grpSpMkLst>
        </pc:grpChg>
      </pc:sldChg>
      <pc:sldChg chg="addSp delSp modSp mod">
        <pc:chgData name="Trenna Wall" userId="3e6f4acb1c4dd9aa" providerId="LiveId" clId="{67435E9F-29B4-4D1F-A486-37790F622661}" dt="2021-06-15T05:01:06.138" v="28" actId="164"/>
        <pc:sldMkLst>
          <pc:docMk/>
          <pc:sldMk cId="3920404621" sldId="283"/>
        </pc:sldMkLst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6" creationId="{21A48202-2A71-4395-8E82-5FB5FA05C553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7" creationId="{EB127477-3068-41C0-8C14-5D49EEE4AE2C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8" creationId="{548ECA6E-B6BB-404C-9344-D6C7660F1BF6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9" creationId="{80F2F18F-16EC-4BE2-AF5F-FF72ED0D2C20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10" creationId="{0ABBAF86-F159-4153-AD55-95C078D70A96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11" creationId="{B6D44D85-17A1-485F-873C-A20F5287EE06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12" creationId="{F4ECB7CF-B5AD-4ED3-A606-52B991B37BD2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13" creationId="{DBED2A20-8C50-4E4C-BCD5-6ADE96689B6F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14" creationId="{D31A0ED4-98C9-47A5-960C-92DD69E6675D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15" creationId="{1AC71415-1B61-484F-AE1F-53C2A507DE7C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16" creationId="{A5091D48-17AE-4B1A-A481-236BCC50B113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17" creationId="{2B302296-BD29-4F4F-B876-339FA34F51BB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18" creationId="{F58DD08A-3B2E-41D9-BCE9-B8CBAC288B04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19" creationId="{91BFC9F1-18E6-4DE3-8EC2-963C73550DF0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20" creationId="{44CC018D-44DB-4457-9F65-9465518E5B20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21" creationId="{5EA2741B-4E36-4118-9C3F-E2247FD6EA3C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22" creationId="{30596CFB-28F4-4886-B6D9-B86C20D7402F}"/>
          </ac:spMkLst>
        </pc:spChg>
        <pc:spChg chg="mod topLvl">
          <ac:chgData name="Trenna Wall" userId="3e6f4acb1c4dd9aa" providerId="LiveId" clId="{67435E9F-29B4-4D1F-A486-37790F622661}" dt="2021-06-15T05:01:00.094" v="24" actId="164"/>
          <ac:spMkLst>
            <pc:docMk/>
            <pc:sldMk cId="3920404621" sldId="283"/>
            <ac:spMk id="23" creationId="{0B84F51A-3C3F-4E04-9181-1871EFD132D4}"/>
          </ac:spMkLst>
        </pc:spChg>
        <pc:grpChg chg="add mod ord">
          <ac:chgData name="Trenna Wall" userId="3e6f4acb1c4dd9aa" providerId="LiveId" clId="{67435E9F-29B4-4D1F-A486-37790F622661}" dt="2021-06-15T05:01:06.138" v="28" actId="164"/>
          <ac:grpSpMkLst>
            <pc:docMk/>
            <pc:sldMk cId="3920404621" sldId="283"/>
            <ac:grpSpMk id="3" creationId="{055B0122-364D-4D79-969F-8FB19F02577C}"/>
          </ac:grpSpMkLst>
        </pc:grpChg>
        <pc:grpChg chg="add mod">
          <ac:chgData name="Trenna Wall" userId="3e6f4acb1c4dd9aa" providerId="LiveId" clId="{67435E9F-29B4-4D1F-A486-37790F622661}" dt="2021-06-15T05:01:06.138" v="28" actId="164"/>
          <ac:grpSpMkLst>
            <pc:docMk/>
            <pc:sldMk cId="3920404621" sldId="283"/>
            <ac:grpSpMk id="5" creationId="{59BCF3F5-06B2-423C-8A98-D37005480A06}"/>
          </ac:grpSpMkLst>
        </pc:grpChg>
        <pc:grpChg chg="del">
          <ac:chgData name="Trenna Wall" userId="3e6f4acb1c4dd9aa" providerId="LiveId" clId="{67435E9F-29B4-4D1F-A486-37790F622661}" dt="2021-06-15T05:00:37.840" v="21" actId="165"/>
          <ac:grpSpMkLst>
            <pc:docMk/>
            <pc:sldMk cId="3920404621" sldId="283"/>
            <ac:grpSpMk id="24" creationId="{36AB103B-861B-4EFA-884E-1419AE120EB1}"/>
          </ac:grpSpMkLst>
        </pc:grpChg>
        <pc:grpChg chg="mod">
          <ac:chgData name="Trenna Wall" userId="3e6f4acb1c4dd9aa" providerId="LiveId" clId="{67435E9F-29B4-4D1F-A486-37790F622661}" dt="2021-06-15T05:01:06.138" v="28" actId="164"/>
          <ac:grpSpMkLst>
            <pc:docMk/>
            <pc:sldMk cId="3920404621" sldId="283"/>
            <ac:grpSpMk id="47" creationId="{5146AD66-EA1B-45BE-9E4D-EEFA97A3D875}"/>
          </ac:grpSpMkLst>
        </pc:grpChg>
      </pc:sldChg>
      <pc:sldChg chg="addSp delSp modSp mod">
        <pc:chgData name="Trenna Wall" userId="3e6f4acb1c4dd9aa" providerId="LiveId" clId="{67435E9F-29B4-4D1F-A486-37790F622661}" dt="2021-06-15T04:59:48.221" v="17" actId="164"/>
        <pc:sldMkLst>
          <pc:docMk/>
          <pc:sldMk cId="1635168415" sldId="284"/>
        </pc:sldMkLst>
        <pc:spChg chg="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6" creationId="{B17D4016-1E46-478E-860A-F08F7402BF25}"/>
          </ac:spMkLst>
        </pc:spChg>
        <pc:spChg chg="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7" creationId="{978A5B8D-CCE1-4CBA-8811-513CCAF5B142}"/>
          </ac:spMkLst>
        </pc:spChg>
        <pc:spChg chg="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8" creationId="{F120B5D9-9CC4-40ED-AEEA-426520E437CC}"/>
          </ac:spMkLst>
        </pc:spChg>
        <pc:spChg chg="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9" creationId="{699C6DFB-5D35-4C04-BD5D-19F2BE1F38C3}"/>
          </ac:spMkLst>
        </pc:spChg>
        <pc:spChg chg="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10" creationId="{ABC5BA0A-68E1-4E1C-B652-65CD8B07C5EE}"/>
          </ac:spMkLst>
        </pc:spChg>
        <pc:spChg chg="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11" creationId="{6AC082E3-C932-4B91-8A2A-417CED0FBB16}"/>
          </ac:spMkLst>
        </pc:spChg>
        <pc:spChg chg="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12" creationId="{AA3F247B-8395-4271-8FAB-6CB94AC44F4D}"/>
          </ac:spMkLst>
        </pc:spChg>
        <pc:spChg chg="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13" creationId="{BE050939-463D-44C2-9669-3043F1C626B1}"/>
          </ac:spMkLst>
        </pc:spChg>
        <pc:spChg chg="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14" creationId="{250E9582-FD1E-4E11-9DFC-3A67895C8296}"/>
          </ac:spMkLst>
        </pc:spChg>
        <pc:spChg chg="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15" creationId="{C7F43811-EBAE-4D39-8571-DDD1743418DA}"/>
          </ac:spMkLst>
        </pc:spChg>
        <pc:spChg chg="add del 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18" creationId="{ECFFB941-573C-427F-AA1A-699656AE70A2}"/>
          </ac:spMkLst>
        </pc:spChg>
        <pc:spChg chg="add del 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19" creationId="{64171410-CC5D-47CD-AF6B-F9DE5AB2EABC}"/>
          </ac:spMkLst>
        </pc:spChg>
        <pc:spChg chg="add del 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20" creationId="{D770249B-01CC-48BD-A289-D4995EC4D1FA}"/>
          </ac:spMkLst>
        </pc:spChg>
        <pc:spChg chg="add del 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21" creationId="{D769840E-3490-48A5-B46B-CF3C77D478EA}"/>
          </ac:spMkLst>
        </pc:spChg>
        <pc:spChg chg="add del 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22" creationId="{3929E6A1-55C6-4941-9342-BDE2D383BD17}"/>
          </ac:spMkLst>
        </pc:spChg>
        <pc:spChg chg="add del 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23" creationId="{A9A20F78-2EC7-4750-AEBE-0E07C01C8A42}"/>
          </ac:spMkLst>
        </pc:spChg>
        <pc:spChg chg="add del 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24" creationId="{9AB293F6-3346-4061-82DC-4B00C90AD875}"/>
          </ac:spMkLst>
        </pc:spChg>
        <pc:spChg chg="add del 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25" creationId="{A87C5776-AC79-4CC5-A81C-A78695A1DC37}"/>
          </ac:spMkLst>
        </pc:spChg>
        <pc:spChg chg="add del mod topLvl">
          <ac:chgData name="Trenna Wall" userId="3e6f4acb1c4dd9aa" providerId="LiveId" clId="{67435E9F-29B4-4D1F-A486-37790F622661}" dt="2021-06-15T04:59:45.708" v="16" actId="165"/>
          <ac:spMkLst>
            <pc:docMk/>
            <pc:sldMk cId="1635168415" sldId="284"/>
            <ac:spMk id="26" creationId="{B9EB77DE-DD35-4CFD-ADA0-4E52D7432BF1}"/>
          </ac:spMkLst>
        </pc:spChg>
        <pc:grpChg chg="add del mod topLvl">
          <ac:chgData name="Trenna Wall" userId="3e6f4acb1c4dd9aa" providerId="LiveId" clId="{67435E9F-29B4-4D1F-A486-37790F622661}" dt="2021-06-15T04:59:48.221" v="17" actId="164"/>
          <ac:grpSpMkLst>
            <pc:docMk/>
            <pc:sldMk cId="1635168415" sldId="284"/>
            <ac:grpSpMk id="3" creationId="{C8901ACC-9DA0-45E8-B4C2-FE714CF9DF66}"/>
          </ac:grpSpMkLst>
        </pc:grpChg>
        <pc:grpChg chg="del">
          <ac:chgData name="Trenna Wall" userId="3e6f4acb1c4dd9aa" providerId="LiveId" clId="{67435E9F-29B4-4D1F-A486-37790F622661}" dt="2021-06-15T04:59:34.453" v="11" actId="165"/>
          <ac:grpSpMkLst>
            <pc:docMk/>
            <pc:sldMk cId="1635168415" sldId="284"/>
            <ac:grpSpMk id="4" creationId="{0BC067B1-FEC6-4869-876E-7FD7632310E0}"/>
          </ac:grpSpMkLst>
        </pc:grpChg>
        <pc:grpChg chg="add mod">
          <ac:chgData name="Trenna Wall" userId="3e6f4acb1c4dd9aa" providerId="LiveId" clId="{67435E9F-29B4-4D1F-A486-37790F622661}" dt="2021-06-15T04:59:48.221" v="17" actId="164"/>
          <ac:grpSpMkLst>
            <pc:docMk/>
            <pc:sldMk cId="1635168415" sldId="284"/>
            <ac:grpSpMk id="5" creationId="{A1275842-5AB4-42EB-BE8A-FE95B622D1BA}"/>
          </ac:grpSpMkLst>
        </pc:grpChg>
        <pc:grpChg chg="add del mod topLvl">
          <ac:chgData name="Trenna Wall" userId="3e6f4acb1c4dd9aa" providerId="LiveId" clId="{67435E9F-29B4-4D1F-A486-37790F622661}" dt="2021-06-15T04:59:48.221" v="17" actId="164"/>
          <ac:grpSpMkLst>
            <pc:docMk/>
            <pc:sldMk cId="1635168415" sldId="284"/>
            <ac:grpSpMk id="17" creationId="{BAD902F5-7E2E-484B-AE86-8E5A1882DA0B}"/>
          </ac:grpSpMkLst>
        </pc:grpChg>
      </pc:sldChg>
      <pc:sldChg chg="addSp delSp modSp mod">
        <pc:chgData name="Trenna Wall" userId="3e6f4acb1c4dd9aa" providerId="LiveId" clId="{67435E9F-29B4-4D1F-A486-37790F622661}" dt="2021-06-15T05:00:33.344" v="20" actId="164"/>
        <pc:sldMkLst>
          <pc:docMk/>
          <pc:sldMk cId="3212855880" sldId="285"/>
        </pc:sldMkLst>
        <pc:spChg chg="mod">
          <ac:chgData name="Trenna Wall" userId="3e6f4acb1c4dd9aa" providerId="LiveId" clId="{67435E9F-29B4-4D1F-A486-37790F622661}" dt="2021-06-15T05:00:29.833" v="19" actId="207"/>
          <ac:spMkLst>
            <pc:docMk/>
            <pc:sldMk cId="3212855880" sldId="285"/>
            <ac:spMk id="6" creationId="{89459626-EBB4-4F19-87DA-F1E8F092523C}"/>
          </ac:spMkLst>
        </pc:spChg>
        <pc:spChg chg="mod">
          <ac:chgData name="Trenna Wall" userId="3e6f4acb1c4dd9aa" providerId="LiveId" clId="{67435E9F-29B4-4D1F-A486-37790F622661}" dt="2021-06-15T05:00:29.833" v="19" actId="207"/>
          <ac:spMkLst>
            <pc:docMk/>
            <pc:sldMk cId="3212855880" sldId="285"/>
            <ac:spMk id="7" creationId="{C2C47558-D25A-45B8-B959-AA2F2F18F52F}"/>
          </ac:spMkLst>
        </pc:spChg>
        <pc:spChg chg="mod">
          <ac:chgData name="Trenna Wall" userId="3e6f4acb1c4dd9aa" providerId="LiveId" clId="{67435E9F-29B4-4D1F-A486-37790F622661}" dt="2021-06-15T05:00:29.833" v="19" actId="207"/>
          <ac:spMkLst>
            <pc:docMk/>
            <pc:sldMk cId="3212855880" sldId="285"/>
            <ac:spMk id="8" creationId="{194E6CDF-248A-4DDF-97E8-F45F00FB34E8}"/>
          </ac:spMkLst>
        </pc:spChg>
        <pc:spChg chg="mod">
          <ac:chgData name="Trenna Wall" userId="3e6f4acb1c4dd9aa" providerId="LiveId" clId="{67435E9F-29B4-4D1F-A486-37790F622661}" dt="2021-06-15T05:00:29.833" v="19" actId="207"/>
          <ac:spMkLst>
            <pc:docMk/>
            <pc:sldMk cId="3212855880" sldId="285"/>
            <ac:spMk id="9" creationId="{D32A44E5-1C2F-4883-97A2-FFCB7CF4176E}"/>
          </ac:spMkLst>
        </pc:spChg>
        <pc:spChg chg="mod">
          <ac:chgData name="Trenna Wall" userId="3e6f4acb1c4dd9aa" providerId="LiveId" clId="{67435E9F-29B4-4D1F-A486-37790F622661}" dt="2021-06-15T05:00:29.833" v="19" actId="207"/>
          <ac:spMkLst>
            <pc:docMk/>
            <pc:sldMk cId="3212855880" sldId="285"/>
            <ac:spMk id="10" creationId="{42F4A727-9506-4C21-A341-512D7100CC71}"/>
          </ac:spMkLst>
        </pc:spChg>
        <pc:spChg chg="mod">
          <ac:chgData name="Trenna Wall" userId="3e6f4acb1c4dd9aa" providerId="LiveId" clId="{67435E9F-29B4-4D1F-A486-37790F622661}" dt="2021-06-15T05:00:29.833" v="19" actId="207"/>
          <ac:spMkLst>
            <pc:docMk/>
            <pc:sldMk cId="3212855880" sldId="285"/>
            <ac:spMk id="11" creationId="{C3399B70-D657-44C7-A6A4-65D96D7057CF}"/>
          </ac:spMkLst>
        </pc:spChg>
        <pc:spChg chg="mod">
          <ac:chgData name="Trenna Wall" userId="3e6f4acb1c4dd9aa" providerId="LiveId" clId="{67435E9F-29B4-4D1F-A486-37790F622661}" dt="2021-06-15T05:00:29.833" v="19" actId="207"/>
          <ac:spMkLst>
            <pc:docMk/>
            <pc:sldMk cId="3212855880" sldId="285"/>
            <ac:spMk id="12" creationId="{BD32B675-440D-4F35-86D3-4F2E8F2B0F19}"/>
          </ac:spMkLst>
        </pc:spChg>
        <pc:spChg chg="mod">
          <ac:chgData name="Trenna Wall" userId="3e6f4acb1c4dd9aa" providerId="LiveId" clId="{67435E9F-29B4-4D1F-A486-37790F622661}" dt="2021-06-15T05:00:29.833" v="19" actId="207"/>
          <ac:spMkLst>
            <pc:docMk/>
            <pc:sldMk cId="3212855880" sldId="285"/>
            <ac:spMk id="13" creationId="{884CAEF9-56D4-4222-A12C-25E0181AC17A}"/>
          </ac:spMkLst>
        </pc:spChg>
        <pc:spChg chg="mod">
          <ac:chgData name="Trenna Wall" userId="3e6f4acb1c4dd9aa" providerId="LiveId" clId="{67435E9F-29B4-4D1F-A486-37790F622661}" dt="2021-06-15T05:00:29.833" v="19" actId="207"/>
          <ac:spMkLst>
            <pc:docMk/>
            <pc:sldMk cId="3212855880" sldId="285"/>
            <ac:spMk id="14" creationId="{13A2FD79-58C1-485F-BE09-71FF08EE448A}"/>
          </ac:spMkLst>
        </pc:spChg>
        <pc:spChg chg="mod">
          <ac:chgData name="Trenna Wall" userId="3e6f4acb1c4dd9aa" providerId="LiveId" clId="{67435E9F-29B4-4D1F-A486-37790F622661}" dt="2021-06-15T05:00:29.833" v="19" actId="207"/>
          <ac:spMkLst>
            <pc:docMk/>
            <pc:sldMk cId="3212855880" sldId="285"/>
            <ac:spMk id="15" creationId="{3F1A3AB5-DED6-4596-BB69-570D51A9106E}"/>
          </ac:spMkLst>
        </pc:spChg>
        <pc:spChg chg="mod">
          <ac:chgData name="Trenna Wall" userId="3e6f4acb1c4dd9aa" providerId="LiveId" clId="{67435E9F-29B4-4D1F-A486-37790F622661}" dt="2021-06-15T05:00:26.771" v="18" actId="165"/>
          <ac:spMkLst>
            <pc:docMk/>
            <pc:sldMk cId="3212855880" sldId="285"/>
            <ac:spMk id="17" creationId="{FA5CE693-9D72-491D-A86C-7C83440F1F85}"/>
          </ac:spMkLst>
        </pc:spChg>
        <pc:spChg chg="mod">
          <ac:chgData name="Trenna Wall" userId="3e6f4acb1c4dd9aa" providerId="LiveId" clId="{67435E9F-29B4-4D1F-A486-37790F622661}" dt="2021-06-15T05:00:26.771" v="18" actId="165"/>
          <ac:spMkLst>
            <pc:docMk/>
            <pc:sldMk cId="3212855880" sldId="285"/>
            <ac:spMk id="19" creationId="{A570E0D8-70BD-47E7-8031-DCF1D4D846E6}"/>
          </ac:spMkLst>
        </pc:spChg>
        <pc:spChg chg="mod">
          <ac:chgData name="Trenna Wall" userId="3e6f4acb1c4dd9aa" providerId="LiveId" clId="{67435E9F-29B4-4D1F-A486-37790F622661}" dt="2021-06-15T05:00:26.771" v="18" actId="165"/>
          <ac:spMkLst>
            <pc:docMk/>
            <pc:sldMk cId="3212855880" sldId="285"/>
            <ac:spMk id="20" creationId="{065E1F81-0F76-4B97-A4CB-59144DFD43B0}"/>
          </ac:spMkLst>
        </pc:spChg>
        <pc:spChg chg="mod">
          <ac:chgData name="Trenna Wall" userId="3e6f4acb1c4dd9aa" providerId="LiveId" clId="{67435E9F-29B4-4D1F-A486-37790F622661}" dt="2021-06-15T05:00:26.771" v="18" actId="165"/>
          <ac:spMkLst>
            <pc:docMk/>
            <pc:sldMk cId="3212855880" sldId="285"/>
            <ac:spMk id="21" creationId="{9601AD6D-DDE8-4B89-AE5E-F17A5133B20B}"/>
          </ac:spMkLst>
        </pc:spChg>
        <pc:spChg chg="mod">
          <ac:chgData name="Trenna Wall" userId="3e6f4acb1c4dd9aa" providerId="LiveId" clId="{67435E9F-29B4-4D1F-A486-37790F622661}" dt="2021-06-15T05:00:26.771" v="18" actId="165"/>
          <ac:spMkLst>
            <pc:docMk/>
            <pc:sldMk cId="3212855880" sldId="285"/>
            <ac:spMk id="22" creationId="{50BEB3DA-8D5D-4003-8845-5070A7E75FF2}"/>
          </ac:spMkLst>
        </pc:spChg>
        <pc:spChg chg="mod">
          <ac:chgData name="Trenna Wall" userId="3e6f4acb1c4dd9aa" providerId="LiveId" clId="{67435E9F-29B4-4D1F-A486-37790F622661}" dt="2021-06-15T05:00:26.771" v="18" actId="165"/>
          <ac:spMkLst>
            <pc:docMk/>
            <pc:sldMk cId="3212855880" sldId="285"/>
            <ac:spMk id="23" creationId="{304F9130-A35F-49B8-9B90-CA3FA8BAD004}"/>
          </ac:spMkLst>
        </pc:spChg>
        <pc:spChg chg="mod">
          <ac:chgData name="Trenna Wall" userId="3e6f4acb1c4dd9aa" providerId="LiveId" clId="{67435E9F-29B4-4D1F-A486-37790F622661}" dt="2021-06-15T05:00:26.771" v="18" actId="165"/>
          <ac:spMkLst>
            <pc:docMk/>
            <pc:sldMk cId="3212855880" sldId="285"/>
            <ac:spMk id="24" creationId="{891E9873-009C-440E-8F1F-AD0A6BC7DD04}"/>
          </ac:spMkLst>
        </pc:spChg>
        <pc:spChg chg="mod">
          <ac:chgData name="Trenna Wall" userId="3e6f4acb1c4dd9aa" providerId="LiveId" clId="{67435E9F-29B4-4D1F-A486-37790F622661}" dt="2021-06-15T05:00:26.771" v="18" actId="165"/>
          <ac:spMkLst>
            <pc:docMk/>
            <pc:sldMk cId="3212855880" sldId="285"/>
            <ac:spMk id="25" creationId="{A82C1F08-7830-4BF1-B755-AFE99AE7F748}"/>
          </ac:spMkLst>
        </pc:spChg>
        <pc:spChg chg="mod">
          <ac:chgData name="Trenna Wall" userId="3e6f4acb1c4dd9aa" providerId="LiveId" clId="{67435E9F-29B4-4D1F-A486-37790F622661}" dt="2021-06-15T05:00:26.771" v="18" actId="165"/>
          <ac:spMkLst>
            <pc:docMk/>
            <pc:sldMk cId="3212855880" sldId="285"/>
            <ac:spMk id="26" creationId="{2052879D-E1C6-472E-BEE5-1ADB271FCD8F}"/>
          </ac:spMkLst>
        </pc:spChg>
        <pc:spChg chg="mod">
          <ac:chgData name="Trenna Wall" userId="3e6f4acb1c4dd9aa" providerId="LiveId" clId="{67435E9F-29B4-4D1F-A486-37790F622661}" dt="2021-06-15T05:00:26.771" v="18" actId="165"/>
          <ac:spMkLst>
            <pc:docMk/>
            <pc:sldMk cId="3212855880" sldId="285"/>
            <ac:spMk id="27" creationId="{D3A0F3D2-65E6-40E2-B766-A0C8ED60C2F1}"/>
          </ac:spMkLst>
        </pc:spChg>
        <pc:grpChg chg="mod topLvl">
          <ac:chgData name="Trenna Wall" userId="3e6f4acb1c4dd9aa" providerId="LiveId" clId="{67435E9F-29B4-4D1F-A486-37790F622661}" dt="2021-06-15T05:00:33.344" v="20" actId="164"/>
          <ac:grpSpMkLst>
            <pc:docMk/>
            <pc:sldMk cId="3212855880" sldId="285"/>
            <ac:grpSpMk id="3" creationId="{7F11326B-28D9-418C-BB1E-C58330392115}"/>
          </ac:grpSpMkLst>
        </pc:grpChg>
        <pc:grpChg chg="del">
          <ac:chgData name="Trenna Wall" userId="3e6f4acb1c4dd9aa" providerId="LiveId" clId="{67435E9F-29B4-4D1F-A486-37790F622661}" dt="2021-06-15T05:00:26.771" v="18" actId="165"/>
          <ac:grpSpMkLst>
            <pc:docMk/>
            <pc:sldMk cId="3212855880" sldId="285"/>
            <ac:grpSpMk id="4" creationId="{296D4E2E-158A-452B-B117-680BD2E35DC0}"/>
          </ac:grpSpMkLst>
        </pc:grpChg>
        <pc:grpChg chg="add mod">
          <ac:chgData name="Trenna Wall" userId="3e6f4acb1c4dd9aa" providerId="LiveId" clId="{67435E9F-29B4-4D1F-A486-37790F622661}" dt="2021-06-15T05:00:33.344" v="20" actId="164"/>
          <ac:grpSpMkLst>
            <pc:docMk/>
            <pc:sldMk cId="3212855880" sldId="285"/>
            <ac:grpSpMk id="5" creationId="{7E9B7CF0-73C0-467C-A270-F7E842DE65D6}"/>
          </ac:grpSpMkLst>
        </pc:grpChg>
        <pc:grpChg chg="mod topLvl">
          <ac:chgData name="Trenna Wall" userId="3e6f4acb1c4dd9aa" providerId="LiveId" clId="{67435E9F-29B4-4D1F-A486-37790F622661}" dt="2021-06-15T05:00:33.344" v="20" actId="164"/>
          <ac:grpSpMkLst>
            <pc:docMk/>
            <pc:sldMk cId="3212855880" sldId="285"/>
            <ac:grpSpMk id="16" creationId="{5B86BFD7-F195-409E-B067-F448292BDEC7}"/>
          </ac:grpSpMkLst>
        </pc:grpChg>
      </pc:sldChg>
      <pc:sldChg chg="addSp delSp modSp mod">
        <pc:chgData name="Trenna Wall" userId="3e6f4acb1c4dd9aa" providerId="LiveId" clId="{67435E9F-29B4-4D1F-A486-37790F622661}" dt="2021-06-15T04:59:31.359" v="10" actId="164"/>
        <pc:sldMkLst>
          <pc:docMk/>
          <pc:sldMk cId="2199905517" sldId="286"/>
        </pc:sldMkLst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6" creationId="{5A2E872B-E083-489C-8798-0A273AED6610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7" creationId="{20E66654-ADF7-486E-9C36-C4969464F0D7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8" creationId="{30572DCA-0521-4C67-A236-44A0F1CEB6C9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9" creationId="{99E00C0D-6377-4CEC-9647-C965676479BA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10" creationId="{E67EE80F-1333-44F7-AEBE-FFB2FAB1C19B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11" creationId="{DE41DAA7-79D9-4F3F-9160-DE8CC8401A6A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12" creationId="{8C166D27-0F94-4C76-B75E-6CACB78D3B15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13" creationId="{67AF9A75-0635-4C76-BA4E-275BAC4C268C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14" creationId="{1A6731E7-DE78-4F85-8DAA-2BB78B02006F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15" creationId="{4E29BA13-96C0-4F8F-A1A0-ED786B713BC6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16" creationId="{1031A8F9-9DC8-4472-B58E-972ADAC9BB80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17" creationId="{BAD8AE67-D411-4BBF-8EF4-9117D031D4BC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18" creationId="{5E2ED801-5171-42D9-992A-51466584BA1F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19" creationId="{AC5AB883-C9F8-4713-AE31-6E26FCF7BD89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20" creationId="{0E682E2F-6F8B-47BF-8D70-1A385A56CE79}"/>
          </ac:spMkLst>
        </pc:spChg>
        <pc:spChg chg="mod">
          <ac:chgData name="Trenna Wall" userId="3e6f4acb1c4dd9aa" providerId="LiveId" clId="{67435E9F-29B4-4D1F-A486-37790F622661}" dt="2021-06-15T04:59:29.610" v="9" actId="207"/>
          <ac:spMkLst>
            <pc:docMk/>
            <pc:sldMk cId="2199905517" sldId="286"/>
            <ac:spMk id="21" creationId="{9CCB9D88-1590-4AB2-8C05-2184DFE2D2C2}"/>
          </ac:spMkLst>
        </pc:spChg>
        <pc:spChg chg="mod">
          <ac:chgData name="Trenna Wall" userId="3e6f4acb1c4dd9aa" providerId="LiveId" clId="{67435E9F-29B4-4D1F-A486-37790F622661}" dt="2021-06-15T04:59:26.159" v="8" actId="165"/>
          <ac:spMkLst>
            <pc:docMk/>
            <pc:sldMk cId="2199905517" sldId="286"/>
            <ac:spMk id="24" creationId="{37C8296C-6653-4E83-A6D5-950D093F1B89}"/>
          </ac:spMkLst>
        </pc:spChg>
        <pc:spChg chg="mod">
          <ac:chgData name="Trenna Wall" userId="3e6f4acb1c4dd9aa" providerId="LiveId" clId="{67435E9F-29B4-4D1F-A486-37790F622661}" dt="2021-06-15T04:59:26.159" v="8" actId="165"/>
          <ac:spMkLst>
            <pc:docMk/>
            <pc:sldMk cId="2199905517" sldId="286"/>
            <ac:spMk id="25" creationId="{AFF24CFA-7486-4EA1-868D-EEBFF6626CCD}"/>
          </ac:spMkLst>
        </pc:spChg>
        <pc:spChg chg="mod">
          <ac:chgData name="Trenna Wall" userId="3e6f4acb1c4dd9aa" providerId="LiveId" clId="{67435E9F-29B4-4D1F-A486-37790F622661}" dt="2021-06-15T04:59:26.159" v="8" actId="165"/>
          <ac:spMkLst>
            <pc:docMk/>
            <pc:sldMk cId="2199905517" sldId="286"/>
            <ac:spMk id="26" creationId="{331000A8-1A2E-4F4A-AB5D-C752BF787AE9}"/>
          </ac:spMkLst>
        </pc:spChg>
        <pc:spChg chg="mod">
          <ac:chgData name="Trenna Wall" userId="3e6f4acb1c4dd9aa" providerId="LiveId" clId="{67435E9F-29B4-4D1F-A486-37790F622661}" dt="2021-06-15T04:59:26.159" v="8" actId="165"/>
          <ac:spMkLst>
            <pc:docMk/>
            <pc:sldMk cId="2199905517" sldId="286"/>
            <ac:spMk id="27" creationId="{C59BC668-9E06-4022-AA93-3CB2E91B9BCA}"/>
          </ac:spMkLst>
        </pc:spChg>
        <pc:spChg chg="mod">
          <ac:chgData name="Trenna Wall" userId="3e6f4acb1c4dd9aa" providerId="LiveId" clId="{67435E9F-29B4-4D1F-A486-37790F622661}" dt="2021-06-15T04:59:26.159" v="8" actId="165"/>
          <ac:spMkLst>
            <pc:docMk/>
            <pc:sldMk cId="2199905517" sldId="286"/>
            <ac:spMk id="28" creationId="{8A6F20DD-EF75-478F-97AE-A4C87E0CC1DB}"/>
          </ac:spMkLst>
        </pc:spChg>
        <pc:spChg chg="mod">
          <ac:chgData name="Trenna Wall" userId="3e6f4acb1c4dd9aa" providerId="LiveId" clId="{67435E9F-29B4-4D1F-A486-37790F622661}" dt="2021-06-15T04:59:26.159" v="8" actId="165"/>
          <ac:spMkLst>
            <pc:docMk/>
            <pc:sldMk cId="2199905517" sldId="286"/>
            <ac:spMk id="29" creationId="{D483125D-38F6-4CB5-9475-29E33B031FBD}"/>
          </ac:spMkLst>
        </pc:spChg>
        <pc:grpChg chg="mod topLvl">
          <ac:chgData name="Trenna Wall" userId="3e6f4acb1c4dd9aa" providerId="LiveId" clId="{67435E9F-29B4-4D1F-A486-37790F622661}" dt="2021-06-15T04:59:31.359" v="10" actId="164"/>
          <ac:grpSpMkLst>
            <pc:docMk/>
            <pc:sldMk cId="2199905517" sldId="286"/>
            <ac:grpSpMk id="3" creationId="{CE0AA86A-B996-45E9-BF49-3218F524936F}"/>
          </ac:grpSpMkLst>
        </pc:grpChg>
        <pc:grpChg chg="del">
          <ac:chgData name="Trenna Wall" userId="3e6f4acb1c4dd9aa" providerId="LiveId" clId="{67435E9F-29B4-4D1F-A486-37790F622661}" dt="2021-06-15T04:59:26.159" v="8" actId="165"/>
          <ac:grpSpMkLst>
            <pc:docMk/>
            <pc:sldMk cId="2199905517" sldId="286"/>
            <ac:grpSpMk id="4" creationId="{BF581944-DD33-4401-9DD0-F69CE0E82DED}"/>
          </ac:grpSpMkLst>
        </pc:grpChg>
        <pc:grpChg chg="add mod">
          <ac:chgData name="Trenna Wall" userId="3e6f4acb1c4dd9aa" providerId="LiveId" clId="{67435E9F-29B4-4D1F-A486-37790F622661}" dt="2021-06-15T04:59:31.359" v="10" actId="164"/>
          <ac:grpSpMkLst>
            <pc:docMk/>
            <pc:sldMk cId="2199905517" sldId="286"/>
            <ac:grpSpMk id="5" creationId="{E0736423-7C83-40D0-A408-1F59FECA38B1}"/>
          </ac:grpSpMkLst>
        </pc:grpChg>
        <pc:grpChg chg="mod topLvl">
          <ac:chgData name="Trenna Wall" userId="3e6f4acb1c4dd9aa" providerId="LiveId" clId="{67435E9F-29B4-4D1F-A486-37790F622661}" dt="2021-06-15T04:59:31.359" v="10" actId="164"/>
          <ac:grpSpMkLst>
            <pc:docMk/>
            <pc:sldMk cId="2199905517" sldId="286"/>
            <ac:grpSpMk id="22" creationId="{191109E5-15EF-4F94-87DD-01C220ED2EB2}"/>
          </ac:grpSpMkLst>
        </pc:grpChg>
      </pc:sldChg>
      <pc:sldChg chg="addSp delSp modSp mod">
        <pc:chgData name="Trenna Wall" userId="3e6f4acb1c4dd9aa" providerId="LiveId" clId="{67435E9F-29B4-4D1F-A486-37790F622661}" dt="2021-06-15T04:59:23.051" v="7" actId="164"/>
        <pc:sldMkLst>
          <pc:docMk/>
          <pc:sldMk cId="2888408849" sldId="287"/>
        </pc:sldMkLst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7" creationId="{F3EB02C7-DDCC-4396-AA05-F0BED5D1ED67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8" creationId="{3C8FAD1B-388F-4E61-B9F4-EACE736054CB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9" creationId="{1E69B565-510C-4C35-997F-7BBA8A012887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10" creationId="{6666CCAB-9FCE-4C2C-B0EC-B9F2A3446DAE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11" creationId="{266BF8DC-55C6-4301-9E54-2FC363BC38BB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12" creationId="{E36CB56D-FA1C-420C-9405-BDF9E4BFE012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13" creationId="{9C5955FC-0276-49D5-B0C3-261E3BC98C5A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14" creationId="{A037C7FD-0214-4683-BD37-6CA7E51C7BCD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15" creationId="{5EBC53F5-9CD4-4768-AB6B-ABC3B2930C81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16" creationId="{3BAB0580-0CB0-495E-9A10-5E211EAF4F16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17" creationId="{9AAFB5B3-DEB6-4756-A559-793811C3DA17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18" creationId="{DC4F32BF-61E9-4AC9-B8B8-8FAA501E4F90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19" creationId="{A24C1B02-0EBD-4BB1-88A8-8BD18C1F5883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20" creationId="{912D7B48-669D-4C60-8559-C088090207DD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21" creationId="{ED9D9145-F022-499D-BBDD-14DAFB5CDDD6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22" creationId="{D500970D-8A3D-49AE-8B17-D68F39B360E1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23" creationId="{1EAF7F19-1C79-4E4E-B58C-A69C11C69748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24" creationId="{FDFD8A88-0CA0-4727-B95E-B9A928CCCFF1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25" creationId="{22FEB4DE-F7F7-4E70-A8D2-4E0F8078BD78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26" creationId="{14AB9D4D-6ACE-4CB5-831D-4373786B6393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27" creationId="{0DBE14F3-A427-4CD4-A520-2EB407423121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28" creationId="{3297D2A3-6213-4490-BD0C-8CCBB1E23DF4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29" creationId="{8922E063-BFC5-4C21-BF36-71129629C5F6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30" creationId="{241400FF-B252-4282-AF4C-A6A6E3CA9452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31" creationId="{778B9114-C631-46F9-A280-EF5BDC92CC72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32" creationId="{25B0A39D-8463-4408-8E87-1C5AA23FFA66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33" creationId="{FC5AA81C-DB65-49CE-BF82-3049A4EC8F5F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34" creationId="{AA35CB95-1F65-48DB-B4AF-F269B2FF69F4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35" creationId="{8767A33A-0C21-4371-90AC-4EC9881B95B6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36" creationId="{DC9D9E49-5234-43FA-BC82-8963951A32F7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37" creationId="{D309E57A-7469-4F70-8AB3-888EB019813F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38" creationId="{E6A8986B-F73C-4628-AEA3-CD7000C1A996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39" creationId="{466E5FF7-3213-46D9-B8DE-27E08EEBB48A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40" creationId="{6867F778-4488-442E-8721-12CB7AA6A990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41" creationId="{08D5364F-436E-4668-A016-AA34185A9180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42" creationId="{57236537-0EDF-46E8-945B-014CF97E68E8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43" creationId="{4C700022-5FD3-41C7-B816-48A8D9CB4E69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44" creationId="{BD7C5204-8FF8-4F71-BCCA-590CD2629FAB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45" creationId="{46B913DE-E02C-4F38-8C35-2AD341D9D66D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46" creationId="{1BAE0924-7796-4015-9D06-8CE6842A2143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47" creationId="{97C117F6-C30D-4689-8EE2-8088C66E03A6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48" creationId="{D1EE97A8-3471-47AC-B34D-D27695DE07EF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49" creationId="{85935A2C-CB87-4DE2-AC0A-A98542C1DF93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50" creationId="{9E2AC6B0-D915-4073-B1BC-C8EFD2CE35CA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51" creationId="{9D0A49A1-6F87-43B6-A3C4-32649C315061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52" creationId="{034A879A-C452-4707-9A93-6EB990021030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53" creationId="{0A251B46-5460-4B1F-A4D5-1FD8599D9E15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54" creationId="{1E92EF63-08DE-4AFC-8B57-A2F1A4BAB0BF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55" creationId="{E4A49E9D-0962-48FF-A516-3C53725396AB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56" creationId="{C62812E7-8611-4DC5-985B-99B89F0DB632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57" creationId="{AB80B466-EE2C-4C3F-ADB6-2D5C5E28DA60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58" creationId="{8D1F4CE0-C850-4C10-AE9F-26940465F0CC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59" creationId="{E580AB7F-E85E-488B-806F-6D7E367B1424}"/>
          </ac:spMkLst>
        </pc:spChg>
        <pc:spChg chg="mod">
          <ac:chgData name="Trenna Wall" userId="3e6f4acb1c4dd9aa" providerId="LiveId" clId="{67435E9F-29B4-4D1F-A486-37790F622661}" dt="2021-06-15T04:59:20.020" v="6" actId="207"/>
          <ac:spMkLst>
            <pc:docMk/>
            <pc:sldMk cId="2888408849" sldId="287"/>
            <ac:spMk id="60" creationId="{D32403C1-F4AE-4F4F-9806-15270E95C7FB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63" creationId="{DAD2F1AA-D68A-41DC-9C2E-5E9754B2FBD9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64" creationId="{BE0858EE-93D3-4C2C-A877-473F96999805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65" creationId="{AF8FF52F-6827-49C1-9EAD-A9FCA867C1BE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66" creationId="{E14C5D17-C913-4C43-9C45-44C5BBB1D6FC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67" creationId="{0749D43E-5F68-4943-B2FE-73362C0D4523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68" creationId="{BF353217-8FF9-4298-988B-D625FE8E95CD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69" creationId="{4963FD64-54F5-4D69-8E2E-C5EADE17EFAF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70" creationId="{FBABEFD4-0B4A-48C5-85E5-B692A0352DB5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71" creationId="{7424834E-8A75-45A7-94D3-ACD02A339C71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72" creationId="{97D2D75A-530C-430C-8616-7FE80A4CFDD2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73" creationId="{80BEB79F-8935-4E33-AA36-CBCE4B27EF1B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74" creationId="{29CC3974-538F-4827-BB08-4F07B098A1CB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75" creationId="{0DBBA41D-2DA9-4A14-9BAB-95B164A34FCE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76" creationId="{9AA7628B-A173-4CD4-A1B9-F3A16D660D39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77" creationId="{D3B50BA6-A06A-4D5B-9BDB-295A2B245502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78" creationId="{3DF8674D-7904-4A92-B820-0B2518DD40AF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79" creationId="{4B9C2425-E397-49E8-B5B4-C7D3B39B4879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80" creationId="{6ECA58BF-975E-466C-821B-2DE3F84CEC26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82" creationId="{E3DA08D1-3A4F-4212-B059-4C53A3596234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83" creationId="{1886EEA7-C3D0-444F-8BF4-873F9212C4EA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84" creationId="{90DB19D7-50A6-432A-AD2F-347B54A385F4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85" creationId="{C3129A3B-638D-484E-A59A-0A8F575B6AC5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86" creationId="{390E34EF-8699-4BED-B883-976761988089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87" creationId="{B0E7CDB5-2137-4BDD-9159-CC21FBBB07DE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88" creationId="{39B302C8-29D6-4452-AE6A-CD33AC020559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89" creationId="{5BF781C9-710A-4627-8EA8-F679667ECC64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90" creationId="{C36882CC-797C-487A-A05B-04CA72044A05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91" creationId="{A7D0561D-331B-4463-B580-91E7ED9F5793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92" creationId="{2C650828-22B4-4BCC-A027-F44300652FFB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93" creationId="{ABC74152-D3D8-463F-815C-C6750DA355BA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94" creationId="{D01E7D1B-8B8D-4C90-9723-A5B9258BB108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95" creationId="{27458AC4-D3B6-4659-9820-6B3775973260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96" creationId="{851A54F2-F661-4AB9-B774-A46E92317E7D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97" creationId="{70CB74C3-8926-4609-BAF8-D0AA544657FE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98" creationId="{D526C40C-0224-4347-BE1C-4304C06C2322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99" creationId="{5BA2F41C-C5EA-4512-A47A-29073B872E94}"/>
          </ac:spMkLst>
        </pc:spChg>
        <pc:spChg chg="mod">
          <ac:chgData name="Trenna Wall" userId="3e6f4acb1c4dd9aa" providerId="LiveId" clId="{67435E9F-29B4-4D1F-A486-37790F622661}" dt="2021-06-15T04:59:13.922" v="5" actId="165"/>
          <ac:spMkLst>
            <pc:docMk/>
            <pc:sldMk cId="2888408849" sldId="287"/>
            <ac:spMk id="100" creationId="{6032A551-EAD5-453F-80BF-455E9614F752}"/>
          </ac:spMkLst>
        </pc:spChg>
        <pc:grpChg chg="mod">
          <ac:chgData name="Trenna Wall" userId="3e6f4acb1c4dd9aa" providerId="LiveId" clId="{67435E9F-29B4-4D1F-A486-37790F622661}" dt="2021-06-15T04:59:13.922" v="5" actId="165"/>
          <ac:grpSpMkLst>
            <pc:docMk/>
            <pc:sldMk cId="2888408849" sldId="287"/>
            <ac:grpSpMk id="3" creationId="{355CC0DD-9A26-4782-A412-DD2E15D3BCAA}"/>
          </ac:grpSpMkLst>
        </pc:grpChg>
        <pc:grpChg chg="add mod">
          <ac:chgData name="Trenna Wall" userId="3e6f4acb1c4dd9aa" providerId="LiveId" clId="{67435E9F-29B4-4D1F-A486-37790F622661}" dt="2021-06-15T04:59:23.051" v="7" actId="164"/>
          <ac:grpSpMkLst>
            <pc:docMk/>
            <pc:sldMk cId="2888408849" sldId="287"/>
            <ac:grpSpMk id="4" creationId="{7143026D-41C2-4A2F-AAD1-9886FBF8BF3D}"/>
          </ac:grpSpMkLst>
        </pc:grpChg>
        <pc:grpChg chg="mod topLvl">
          <ac:chgData name="Trenna Wall" userId="3e6f4acb1c4dd9aa" providerId="LiveId" clId="{67435E9F-29B4-4D1F-A486-37790F622661}" dt="2021-06-15T04:59:23.051" v="7" actId="164"/>
          <ac:grpSpMkLst>
            <pc:docMk/>
            <pc:sldMk cId="2888408849" sldId="287"/>
            <ac:grpSpMk id="5" creationId="{D923AE3C-F71F-4BC2-BC98-7B201A232334}"/>
          </ac:grpSpMkLst>
        </pc:grpChg>
        <pc:grpChg chg="del">
          <ac:chgData name="Trenna Wall" userId="3e6f4acb1c4dd9aa" providerId="LiveId" clId="{67435E9F-29B4-4D1F-A486-37790F622661}" dt="2021-06-15T04:59:13.922" v="5" actId="165"/>
          <ac:grpSpMkLst>
            <pc:docMk/>
            <pc:sldMk cId="2888408849" sldId="287"/>
            <ac:grpSpMk id="6" creationId="{53F64DC2-6461-498C-BB4C-CC549011F570}"/>
          </ac:grpSpMkLst>
        </pc:grpChg>
        <pc:grpChg chg="mod topLvl">
          <ac:chgData name="Trenna Wall" userId="3e6f4acb1c4dd9aa" providerId="LiveId" clId="{67435E9F-29B4-4D1F-A486-37790F622661}" dt="2021-06-15T04:59:23.051" v="7" actId="164"/>
          <ac:grpSpMkLst>
            <pc:docMk/>
            <pc:sldMk cId="2888408849" sldId="287"/>
            <ac:grpSpMk id="61" creationId="{2F84CED8-3F15-4819-A00D-4963C399E0F9}"/>
          </ac:grpSpMkLst>
        </pc:grpChg>
        <pc:cxnChg chg="mod">
          <ac:chgData name="Trenna Wall" userId="3e6f4acb1c4dd9aa" providerId="LiveId" clId="{67435E9F-29B4-4D1F-A486-37790F622661}" dt="2021-06-15T04:59:13.922" v="5" actId="165"/>
          <ac:cxnSpMkLst>
            <pc:docMk/>
            <pc:sldMk cId="2888408849" sldId="287"/>
            <ac:cxnSpMk id="101" creationId="{0F31FEC1-DD3E-4E0C-B246-0CA8235AF573}"/>
          </ac:cxnSpMkLst>
        </pc:cxnChg>
      </pc:sldChg>
      <pc:sldChg chg="addSp delSp modSp mod">
        <pc:chgData name="Trenna Wall" userId="3e6f4acb1c4dd9aa" providerId="LiveId" clId="{67435E9F-29B4-4D1F-A486-37790F622661}" dt="2021-06-15T05:01:50.579" v="43" actId="164"/>
        <pc:sldMkLst>
          <pc:docMk/>
          <pc:sldMk cId="1059559315" sldId="288"/>
        </pc:sldMkLst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6" creationId="{010B7E9B-6D62-4840-8F18-E9BB6716C22C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7" creationId="{4CA1DDBA-E36E-40D0-9562-D3B814BF4962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8" creationId="{59FC0A1A-F8A1-4F88-A09D-8BAFA0FF86B1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9" creationId="{02C8597B-9107-49FC-A1AA-179A79C03D41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10" creationId="{5A733BA1-5EC1-4C58-A4F1-EDDF1BCC267B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11" creationId="{71DFB7B0-18EC-4C5B-9980-0E6D493E247C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12" creationId="{7EB66F93-43B4-4029-849D-CAE42965833C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13" creationId="{3554484A-D2B3-456F-A675-1F30415C65C9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14" creationId="{1BC6AB34-28ED-4E26-980D-CECA3806D7A8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15" creationId="{13F84B52-1BBA-48F8-B434-294A16BAEDE4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16" creationId="{4F8EFDB0-5FCD-49EE-A536-8D8E06E3405B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17" creationId="{33CC5294-C302-4D6A-892A-B6A551A0CBCF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18" creationId="{6DE793E0-E9D3-4649-89AD-5CF430AB8732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19" creationId="{6AD30C9A-0D64-4DB2-BD2A-304F321C03E2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20" creationId="{CC701B52-F788-4833-9946-D494A2169F0E}"/>
          </ac:spMkLst>
        </pc:spChg>
        <pc:spChg chg="mod">
          <ac:chgData name="Trenna Wall" userId="3e6f4acb1c4dd9aa" providerId="LiveId" clId="{67435E9F-29B4-4D1F-A486-37790F622661}" dt="2021-06-15T05:01:48.893" v="42" actId="207"/>
          <ac:spMkLst>
            <pc:docMk/>
            <pc:sldMk cId="1059559315" sldId="288"/>
            <ac:spMk id="21" creationId="{0B48649A-338E-4B5E-BA30-EF2D137E0693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24" creationId="{2E12650D-60D9-4C41-853F-268D66FF544E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25" creationId="{82CF2691-AAA5-4A31-888B-768856E1B717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26" creationId="{25F0DECA-726A-417B-98FB-40427FDA63C0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27" creationId="{A365E8CF-1B8A-4F88-B476-37C1D9B461E8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28" creationId="{3EC315A9-E181-4E6B-AABF-3444A106D78E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29" creationId="{E02EBDD5-4756-400C-9756-D62E729C454D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30" creationId="{759D5DB7-2B13-4FE2-B185-2285BE090E2A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31" creationId="{C8D2066F-AA7B-4753-9EF7-90188F61E071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32" creationId="{2A75CC5E-10F1-4B13-A242-B1A316A7A7AC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33" creationId="{5B45DD5C-AA03-47EA-85CF-5BE8BAD488A8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34" creationId="{996A4419-91DB-45B7-AC0F-5007037E0E9E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35" creationId="{ECEDA7FF-1746-47D0-B50C-EA1CBEC2120C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36" creationId="{703E5FAA-9952-477F-95C8-289FE681B2B4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37" creationId="{505A5A4B-27E0-4205-9493-C31EC6AABCD2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38" creationId="{413FE627-8FE2-40E9-8F3C-5916CB233EB8}"/>
          </ac:spMkLst>
        </pc:spChg>
        <pc:spChg chg="mod">
          <ac:chgData name="Trenna Wall" userId="3e6f4acb1c4dd9aa" providerId="LiveId" clId="{67435E9F-29B4-4D1F-A486-37790F622661}" dt="2021-06-15T05:01:45.768" v="41" actId="165"/>
          <ac:spMkLst>
            <pc:docMk/>
            <pc:sldMk cId="1059559315" sldId="288"/>
            <ac:spMk id="39" creationId="{760DE7D3-F6D9-409C-9ABA-83E11A19C03A}"/>
          </ac:spMkLst>
        </pc:spChg>
        <pc:grpChg chg="mod topLvl">
          <ac:chgData name="Trenna Wall" userId="3e6f4acb1c4dd9aa" providerId="LiveId" clId="{67435E9F-29B4-4D1F-A486-37790F622661}" dt="2021-06-15T05:01:50.579" v="43" actId="164"/>
          <ac:grpSpMkLst>
            <pc:docMk/>
            <pc:sldMk cId="1059559315" sldId="288"/>
            <ac:grpSpMk id="3" creationId="{26FBDE93-B01E-4554-B95A-2DFF2F0B3F1F}"/>
          </ac:grpSpMkLst>
        </pc:grpChg>
        <pc:grpChg chg="add mod">
          <ac:chgData name="Trenna Wall" userId="3e6f4acb1c4dd9aa" providerId="LiveId" clId="{67435E9F-29B4-4D1F-A486-37790F622661}" dt="2021-06-15T05:01:50.579" v="43" actId="164"/>
          <ac:grpSpMkLst>
            <pc:docMk/>
            <pc:sldMk cId="1059559315" sldId="288"/>
            <ac:grpSpMk id="4" creationId="{98C0F3D9-694D-4268-BB55-D2AEBC48FCF5}"/>
          </ac:grpSpMkLst>
        </pc:grpChg>
        <pc:grpChg chg="del">
          <ac:chgData name="Trenna Wall" userId="3e6f4acb1c4dd9aa" providerId="LiveId" clId="{67435E9F-29B4-4D1F-A486-37790F622661}" dt="2021-06-15T05:01:45.768" v="41" actId="165"/>
          <ac:grpSpMkLst>
            <pc:docMk/>
            <pc:sldMk cId="1059559315" sldId="288"/>
            <ac:grpSpMk id="5" creationId="{39AFFEC8-F205-4DA8-9B27-85FAB85D603E}"/>
          </ac:grpSpMkLst>
        </pc:grpChg>
        <pc:grpChg chg="mod topLvl">
          <ac:chgData name="Trenna Wall" userId="3e6f4acb1c4dd9aa" providerId="LiveId" clId="{67435E9F-29B4-4D1F-A486-37790F622661}" dt="2021-06-15T05:01:50.579" v="43" actId="164"/>
          <ac:grpSpMkLst>
            <pc:docMk/>
            <pc:sldMk cId="1059559315" sldId="288"/>
            <ac:grpSpMk id="22" creationId="{CBDC24BE-4478-46D6-853D-2D37EF14A718}"/>
          </ac:grpSpMkLst>
        </pc:grpChg>
      </pc:sldChg>
      <pc:sldChg chg="addSp delSp modSp mod">
        <pc:chgData name="Trenna Wall" userId="3e6f4acb1c4dd9aa" providerId="LiveId" clId="{67435E9F-29B4-4D1F-A486-37790F622661}" dt="2021-06-15T05:03:21.813" v="68" actId="164"/>
        <pc:sldMkLst>
          <pc:docMk/>
          <pc:sldMk cId="9833910" sldId="290"/>
        </pc:sldMkLst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10" creationId="{09773B2A-A21A-438B-AB61-7A5F6B84C62D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11" creationId="{BFF3D920-4754-4AEA-9F23-2EF3587BF3C3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12" creationId="{81E86A24-4838-4D7E-BDC2-23404354CCF9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13" creationId="{209FB397-6F86-49FA-9AE3-7D4E7C6ED013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14" creationId="{FADC1180-767F-4317-9782-1D32A09AC2DE}"/>
          </ac:spMkLst>
        </pc:spChg>
        <pc:spChg chg="add del mod">
          <ac:chgData name="Trenna Wall" userId="3e6f4acb1c4dd9aa" providerId="LiveId" clId="{67435E9F-29B4-4D1F-A486-37790F622661}" dt="2021-06-15T05:03:09.188" v="65" actId="1076"/>
          <ac:spMkLst>
            <pc:docMk/>
            <pc:sldMk cId="9833910" sldId="290"/>
            <ac:spMk id="15" creationId="{BF431DB9-0131-44F1-812A-8BDEC2770545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16" creationId="{4C1DB969-44C9-4619-A540-F28F2C4E9DCA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17" creationId="{D68ABEDD-8E04-4112-992A-3AD29CB1F281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18" creationId="{DA205F4D-A7EE-4F53-84A7-9752A2D65A43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19" creationId="{986327A9-FB79-4F10-95C9-5792D703ED48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0" creationId="{67C4D151-DC87-437E-91D3-EF02DD3A29EC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1" creationId="{7055F79F-8AF6-426A-8BD1-C5FD2426DF87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2" creationId="{C518EE72-4565-4F8C-B6C1-3A8807B42535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3" creationId="{9A898A09-4756-424B-941D-C2D09517173F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4" creationId="{AB28B5B7-D635-42CE-969D-98516673E0D4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5" creationId="{873E6CF3-FB5B-4E7D-817A-600CC7AB4ACC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6" creationId="{4A5BFCD7-4949-46A2-B843-471FFE45DA4A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7" creationId="{AB3DFBFC-28C7-4EB8-ABFC-C8E8C7B6C125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8" creationId="{0EA5200B-2187-432E-AE98-612C512EF1F8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9" creationId="{92676FDE-BBC4-437D-A6C4-D3754C02AF8F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30" creationId="{A48CEBE2-67E1-476F-B4D9-69B985DEED7D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31" creationId="{9B07EBC3-3748-4518-91A9-F57179EE380B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32" creationId="{9B27DD4B-97BF-4666-A01D-F0C40EA343AB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33" creationId="{27F1DD7F-FBF3-4A13-80CE-0EF8725D1D28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34" creationId="{53C30402-3FE5-45E2-9EF0-94CDEBBA7DEB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35" creationId="{E56163D2-2421-4C59-8673-E155F6B2A369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36" creationId="{4CFDD379-983E-4BB4-91C4-459E75F65D3A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37" creationId="{81DEE264-1D50-4222-A800-477FCBA51FFC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38" creationId="{E3BA6ADA-5C2A-4985-B306-E78F34FD26EF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39" creationId="{A2E2B939-AAF1-494D-AC7D-50A9CAA6272E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40" creationId="{3CB06E4D-0CA9-4093-B4C7-77E910823D28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41" creationId="{7B056CBA-3655-4951-9173-CB532BA5D77D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42" creationId="{91062833-9912-405E-AD3E-AB4D3598A862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43" creationId="{D91BE61D-054A-4F74-9F08-BEA07F556157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44" creationId="{170037C8-81E6-4A33-992A-2F52A28A9EFB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45" creationId="{07DE403C-0077-4C86-903F-F06591D0CADC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46" creationId="{20B572DF-1064-4678-BF83-C7AAF8D6FCBE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47" creationId="{B157AD9E-6253-4185-A2F5-21256B300B56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48" creationId="{11CB1E40-1312-4EF9-97B5-9DBDF2DD27B6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49" creationId="{9941C2D6-A5BA-45A6-B217-6BB4F222335A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50" creationId="{8826C7A8-8BAF-4B41-9AF9-BF4EDFC1A02E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51" creationId="{0202A486-3DB2-46A7-836E-C334A72F9D08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52" creationId="{A0A45018-77A8-4F05-A273-FFC2DEFE7CE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3" creationId="{A6E39EA2-23A1-49D7-8A56-E8EE969E456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4" creationId="{8955117C-82AE-4153-B1A9-E7EF497E189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5" creationId="{D6B009FF-2B5C-4132-A439-FF21D77E9A7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6" creationId="{34DA14DB-67D2-428F-9DCE-888186F6A31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7" creationId="{DBBD039B-4FBA-4926-81D5-CFB8CE18D63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8" creationId="{98944790-A088-4F93-8EEF-5846380457A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9" creationId="{815B5C0E-0F6A-45C5-9801-819CAAFE8FA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0" creationId="{1B299E52-5DC9-4026-92E4-5AE96786D22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1" creationId="{AECB58D1-A26A-4155-8FBF-8950147BF5E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2" creationId="{051D3695-74C6-4769-9289-5EE774202A5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3" creationId="{40463A99-A719-4F85-8333-6174E4795F1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4" creationId="{EFF0CAF4-97CB-40B2-A807-AD7BBDE833A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5" creationId="{83D2F0ED-D1F5-4BEC-AA19-75038A77805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6" creationId="{DB4C7117-F728-43AD-92D4-DB5BE1719A7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7" creationId="{A35BB264-6762-48E7-A853-7A28AAE8F13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8" creationId="{236A1FF3-B07D-438F-B82A-988CEC2F4B7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9" creationId="{DFD47826-A839-4706-BEFC-073DCB703E1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70" creationId="{5FA7445B-A929-49CA-BA82-976C306F30A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71" creationId="{D8C1DA90-0159-4DA5-94C8-269BA0BD9D9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72" creationId="{AEBC5ABB-C9A1-419D-88FB-A4A198328C7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73" creationId="{14F803F4-939A-4850-960E-E18210B07A4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74" creationId="{DC305168-D41A-4F21-A6A8-AA130D20F9A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75" creationId="{4F5A16AA-59DC-47E7-A8FF-50BA1D8B478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76" creationId="{9377DB0F-DB92-478F-BFAE-526DAF93E93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77" creationId="{F1B722C7-E672-405A-807C-BB2E72C98C7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78" creationId="{9B5810B2-4AF5-43A3-9211-E0BE748229E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79" creationId="{7706D4B7-A95D-49AD-82F3-70CBABE31EA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0" creationId="{8676B9C1-CE59-4C7F-9DDC-42EB5781046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1" creationId="{3A9B5F26-FC91-4118-8775-AABB5202106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2" creationId="{9F4E9B23-531D-4784-B240-1CE4DCD85C6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3" creationId="{6828C2DF-612E-4C0E-AE85-4F2B48E1766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4" creationId="{64B41989-27C3-4133-9F26-0DB82F76CE1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5" creationId="{82BA7B27-0478-4A00-851E-AF295D9B8D6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6" creationId="{8A906FAF-21C2-4BBC-9E02-0B307B42B5A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7" creationId="{6854F87D-26E0-4EEA-966F-37AE57E70C2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8" creationId="{54941A99-41F5-4989-889A-162D78B3459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9" creationId="{6410B5E1-E0BA-4AA0-BD35-2DD0C7E15E8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90" creationId="{B15E3081-92B6-462F-99E3-2CC7570137D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91" creationId="{078C813D-E323-4F38-A9D4-78F1F38F2FD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92" creationId="{73D28EDA-1188-47A9-A74F-06B515AD6F8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93" creationId="{7269AD6F-6610-4294-AFCA-3170B2A5B09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94" creationId="{E1152A03-DA1F-4995-AA11-F0E7EE41391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95" creationId="{5DCB0794-3247-40C7-A1B2-B3B9BB4D0EE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96" creationId="{16029E91-5C99-455A-8DD1-B6AB8A7B82D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97" creationId="{66FADF56-AA78-4DFF-BA68-63713097308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98" creationId="{C93D1EB3-C624-41B9-ABA1-F0B3B107428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99" creationId="{E550F30D-9BB8-4AAD-B175-70049E58D48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00" creationId="{DDFFD349-F577-488F-9A41-DE831C4588D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01" creationId="{201D769F-493F-489F-B3BE-539EC3826BE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02" creationId="{D0EE59A4-DACF-48E3-8E1A-0E3602C8082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03" creationId="{D8579552-F241-4D1B-912B-148307887C1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04" creationId="{C71E4091-7437-439F-A842-A27AD98F363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05" creationId="{EEBCB094-7449-4078-BF8A-C2311B3FA9E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06" creationId="{218FC5E9-48FD-40DE-B5A6-08681ABCEDF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07" creationId="{803908C4-DA75-4A10-8C8D-3063B39DC44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08" creationId="{8BA652C7-AAE5-48B6-A585-47AD4F3757C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09" creationId="{C6417C84-3A97-4F06-BFC7-1D748BA3184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10" creationId="{51850F4C-E250-43F6-BB26-E163AB083FA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11" creationId="{9167241A-6949-46D2-B2FD-ED728C3F607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12" creationId="{938918DF-5A00-4E04-8AD0-9270713330D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13" creationId="{33ED3597-E8C5-4BC7-8543-04A64F3BB18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14" creationId="{1446DDB3-07F8-49B0-A121-0B36E369809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15" creationId="{22E4A68F-3397-4C79-A980-35B5B8050A0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16" creationId="{9FD8B599-EFE9-403E-81A1-72FD8F114AD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17" creationId="{06F25C5E-E81E-4F9F-9977-2B2524F2CF4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18" creationId="{9842CEC1-A115-46CB-B929-8C90C47D66F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19" creationId="{F480C239-1DE2-4A09-B512-B1D33A348DF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20" creationId="{A415CE1A-18A6-4554-9824-3CD451BD0F8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21" creationId="{4CC68BBA-4E29-4BA4-828A-A0F0720690F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22" creationId="{F716285A-2210-4874-8A3A-BE6E706AD83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23" creationId="{55EEAB63-73C5-4D57-82A7-B1CA7F98C02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24" creationId="{1856D657-ACCA-4A1E-91D2-57B4C9ACDA2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25" creationId="{0984455F-FC97-4D02-B24B-007E1265112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26" creationId="{C7F54FAE-1A1F-4758-B291-5C467511522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27" creationId="{BD2B1858-3CFA-4524-A979-9DD673529D5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28" creationId="{C2B9EBE2-FE16-442B-9203-36A863C3268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29" creationId="{D0EE33FF-B930-4F0E-B73D-275BDFF4B7E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30" creationId="{6B5789F5-C05F-43D6-8023-CA778179D74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31" creationId="{ED4B7543-7932-418B-B6DC-954CEFE2BED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32" creationId="{8A8EA5CE-62EA-41A3-AC9B-A6627D09B95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33" creationId="{1EB5BEA2-8089-4F02-AB73-08CE931E479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34" creationId="{5D119C9C-CA84-41F4-A9B1-21000FDA0F9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35" creationId="{FE65BD1C-ACB2-4335-B424-C32C633625E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36" creationId="{BF19DAF5-9F1A-413A-8103-60B13D50897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37" creationId="{B0EF4338-CFAC-45D0-B46D-F37716658E8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38" creationId="{8DA735D6-2967-4190-9E16-CD8843E9B15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39" creationId="{18CB2E34-C0BB-459B-A991-D60AB6BF8AE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40" creationId="{04480276-4346-444B-BB8F-6894FD0F0FC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41" creationId="{68EBA75C-382C-49F4-9BC1-671C5E998BC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42" creationId="{D2BB8B4E-7666-4358-A4D7-3B24DFC3E5E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43" creationId="{A749C611-1ECE-4477-86E7-171A66A70ED3}"/>
          </ac:spMkLst>
        </pc:spChg>
        <pc:spChg chg="mod topLvl">
          <ac:chgData name="Trenna Wall" userId="3e6f4acb1c4dd9aa" providerId="LiveId" clId="{67435E9F-29B4-4D1F-A486-37790F622661}" dt="2021-06-15T05:03:17.789" v="67" actId="164"/>
          <ac:spMkLst>
            <pc:docMk/>
            <pc:sldMk cId="9833910" sldId="290"/>
            <ac:spMk id="144" creationId="{71E8E84A-8CAE-4612-B7B2-238BEA56CB2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45" creationId="{CD5364CF-34FE-4D68-80A6-EC211C02B2F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46" creationId="{08E7EE18-EF28-4148-B5E3-13B7C2B5038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47" creationId="{1A8DADDE-2359-4E91-8C73-7490B6CA2F3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48" creationId="{24348559-6A99-4961-94FF-BBA5A24B003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49" creationId="{50703482-53EF-4541-AD08-64991AFA0EF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50" creationId="{CD8DBF1C-9E14-4AA4-8C91-BFB5DC4C8C1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51" creationId="{A7D7CE07-227F-4CFB-82A5-D3600E9142C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52" creationId="{9E641EEA-364D-4114-B0A1-83FFE332738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53" creationId="{D16E00C5-2412-4077-9EAC-536315FAA64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54" creationId="{B9AC99BA-5E3B-497B-811B-3843A12CC17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55" creationId="{A8CE3AEE-3C74-4884-8A28-4A988E9F602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56" creationId="{B4A488FD-842A-4471-A06A-4865674BC6A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57" creationId="{A92AF0B3-9AA3-496D-99FA-4E39DE441AC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58" creationId="{0A9DFF7F-20A1-4E9F-A6F6-84FCB63CC99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59" creationId="{495053A6-BDBE-44EC-B16B-084BE7B038F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60" creationId="{52E84355-9BB1-4191-BC5F-7C7EB1FBC0F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61" creationId="{60974EF5-741F-4F8D-B895-A75301B6FCE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62" creationId="{B6AABB7B-D8D6-47DC-9E9B-07A4CF1864A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63" creationId="{B0AE5606-7061-418C-BB9B-9B60C52944C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64" creationId="{450DD47A-F2DA-40C6-A0E5-719E667857E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65" creationId="{6870190D-BC95-40DC-8303-765CA8EEFAD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66" creationId="{94ADD6E6-4D74-4F8E-BE94-327D37566DE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67" creationId="{E0B67B9F-48EA-46A0-9637-8FD24E92F41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68" creationId="{98C08815-9481-494C-89DA-538480078B4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69" creationId="{F281C69E-95DE-4A6B-A79A-5D46802A682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70" creationId="{EC775443-06E7-49CF-BDB9-D0CF88D9056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71" creationId="{3500494E-9DCC-4699-A496-93054546A20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72" creationId="{AB265D15-115C-492B-A778-FDCCE9DF91B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73" creationId="{4D876F35-5305-4F25-82BB-A55E5D713D3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74" creationId="{152A5A2D-19CB-4BA5-8A8E-907F535D974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75" creationId="{22ED6543-D94A-4C5D-BE47-9554BE6BCF5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76" creationId="{1BA1507C-7F7A-456B-B352-B400DC015FD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77" creationId="{593F84D9-DFA8-4BA6-92D6-CC2E6A84520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78" creationId="{91576EB9-DB0E-4E40-8A54-D9E99166F22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79" creationId="{3ED6DE65-2FEA-43AA-A450-8D216F03410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80" creationId="{3C33BD17-3EC9-4948-AADF-5ADE5429E60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81" creationId="{CC5BAFE6-0679-4B6A-A5B6-190531F5B02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82" creationId="{06C821AD-10D0-4AD3-968E-F8EF87AC0B1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83" creationId="{7102B2BA-8662-48A6-BEB0-FA85F2EED5A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84" creationId="{908D3C8D-72F4-497C-ABF8-B55895B598A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85" creationId="{7D523D31-D184-4CD2-8F29-08E6A09C4A8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86" creationId="{DCE395B2-B879-49FC-8866-250518921D9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87" creationId="{B07FAA65-E236-4BEB-BFDA-DB0F0421950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88" creationId="{871FCE80-EFEC-40EA-AA77-D5EB492E42B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89" creationId="{0C3B0E44-2F96-43E6-9B37-4A4A94ECC07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90" creationId="{2736CB50-29D9-4B3F-9E87-E78ECCE4D68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91" creationId="{76C82B56-30F6-4AD5-B47D-E93A1038C37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92" creationId="{FA13F223-FBC7-4579-B1B6-C92471495E1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93" creationId="{4392EC5D-4191-4AE9-A2F5-CF968188282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94" creationId="{E3B29E25-BD76-4FE7-B2CB-7E161A0CE4E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95" creationId="{6EC7CF26-1540-47EB-9292-F325EF211BE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96" creationId="{64A3B39F-75C5-4252-B8D3-C5DB5AAA9F5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97" creationId="{F857BBB8-0D85-44D7-82E0-E42331BE112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98" creationId="{52821520-DF3B-4D42-AB74-A81811B28FE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199" creationId="{A327634A-D516-4710-8F73-BA9829E2C94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00" creationId="{09FFCABC-ECE7-4A04-92BB-B78C861F61D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01" creationId="{2913E04F-5635-4562-86E7-A15382D6E7A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02" creationId="{C2401CAF-4BED-4AC4-8ADA-13360FDA94D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03" creationId="{A98CFAF7-6EFB-4131-BF96-A6F19C4C11B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04" creationId="{288599DE-DF89-4DD6-8902-A226A484CA6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05" creationId="{11F5EB4E-DE75-4EFE-9189-6BA3D284817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06" creationId="{FF4E2040-7956-45B4-89A5-DEBB5C45C34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07" creationId="{B4B079C6-08BC-45F9-99A2-0A6E8FDA43D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08" creationId="{5864A380-528C-4206-9892-ED789DEF92A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09" creationId="{95616336-290D-421D-9BB6-F73D9C24F41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10" creationId="{0780208A-82D8-4FE7-AF89-A1A1B3D24B3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11" creationId="{24B6F148-6547-4508-A99E-9B4306F04F9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12" creationId="{595B54D3-5C06-4012-BFF9-FEECD4B4CA7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13" creationId="{A14468D1-4E11-4BD5-B124-51DDB4A9E48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14" creationId="{C1FE3FE0-7F12-4D44-AF50-820EF940665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15" creationId="{3974EBDD-2660-4099-998D-59E03CF7DA8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16" creationId="{23C24C7C-B8F4-497C-8790-7B043BEF548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17" creationId="{A5D65A96-D16B-4EA5-BB4C-5382A9D0F28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18" creationId="{40E8A548-5C86-4679-93D6-EDBB90E72B6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19" creationId="{14C9B195-4DC0-46A8-8F92-FA0AFA90743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20" creationId="{6354F5FC-A9FC-4CBC-8882-7A937B698A69}"/>
          </ac:spMkLst>
        </pc:spChg>
        <pc:spChg chg="mod topLvl">
          <ac:chgData name="Trenna Wall" userId="3e6f4acb1c4dd9aa" providerId="LiveId" clId="{67435E9F-29B4-4D1F-A486-37790F622661}" dt="2021-06-15T05:02:19.016" v="52" actId="165"/>
          <ac:spMkLst>
            <pc:docMk/>
            <pc:sldMk cId="9833910" sldId="290"/>
            <ac:spMk id="221" creationId="{E9334950-0E45-4825-B9EC-E3AA2FA1D674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22" creationId="{D65AA87C-80F2-4285-BE1B-C3366F508966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23" creationId="{1C03AD63-50FD-42A6-9CC1-0B9D78E19A32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24" creationId="{6011B935-BCAA-435E-8D91-FBED002F4B90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25" creationId="{1081B763-8142-4383-9352-17C2A0815716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26" creationId="{4AC6F92A-7769-426B-8FA2-D5DADBDAF46A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27" creationId="{518B2F19-5439-4503-B9F5-B1ADC39930F4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28" creationId="{23200C32-3545-4C1D-BABB-E433DC86279D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29" creationId="{5A7281D0-1238-4BA9-9935-CAA8EE5C42E2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30" creationId="{9659E1CE-825A-4138-A600-7A4D4569E8F9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31" creationId="{F0620495-207C-4121-BF8D-63F39E519F64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32" creationId="{B1BEF379-7D2D-46C5-AD64-D686EA55D08A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33" creationId="{AE1DD653-5E22-40F2-A0ED-801877F0D150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34" creationId="{30C7EF05-440B-4061-ADE7-8581D90CEB29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35" creationId="{076A6EA4-FC3A-4F36-881E-09F6FA4D278C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36" creationId="{749DEDC1-AE2D-4C61-82BA-862D45F42CB4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37" creationId="{746A6CD6-685E-49FC-BED5-294F53F2FF03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38" creationId="{90C9F0F9-BD6D-4F52-8C40-E3E9C36FBA04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39" creationId="{077B79A4-37E2-4447-8D87-0928A9D9EF0D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40" creationId="{0CECD4E5-55A8-41F5-BE98-CDB980885BE9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41" creationId="{D335D5C9-F6C2-4CB1-AD8A-8EB1E8B7F880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42" creationId="{9CAED863-8CCE-497F-BF15-54F05520D186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43" creationId="{C5611E0A-F316-46E3-A30F-7CBEADEAC175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44" creationId="{D2682BD1-00A5-4553-8E87-3AE53F6AD9F9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45" creationId="{E2692E94-C853-438F-8224-4FD8E701232A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46" creationId="{FA7DEB79-8FCF-459F-9314-39A7063D1F08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47" creationId="{B3DF8660-AA82-42B0-9AFD-D49C54689B49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48" creationId="{C9E16A2E-A34F-485A-8A11-CA7312C781FD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49" creationId="{0457632B-0D2E-4013-8953-9B0BE4AEF496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50" creationId="{5DDAB6E5-445F-4B58-9E49-9F3F532BA9AE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51" creationId="{31F610B2-ED64-4A41-A356-AEB804B3F339}"/>
          </ac:spMkLst>
        </pc:spChg>
        <pc:spChg chg="mod">
          <ac:chgData name="Trenna Wall" userId="3e6f4acb1c4dd9aa" providerId="LiveId" clId="{67435E9F-29B4-4D1F-A486-37790F622661}" dt="2021-06-15T05:02:23.908" v="53" actId="207"/>
          <ac:spMkLst>
            <pc:docMk/>
            <pc:sldMk cId="9833910" sldId="290"/>
            <ac:spMk id="252" creationId="{75BF01A7-D5FF-41DB-AE96-034057DC615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53" creationId="{8F5D9C49-41BD-4C30-8DCF-A752D19001D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54" creationId="{23D172BE-DF1A-4FF6-AF74-BA1356BA048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55" creationId="{932C03A1-1100-4088-88BC-05B3B98009F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56" creationId="{96ACBE02-9E20-404D-B836-4871BD22790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57" creationId="{741AEB00-641E-4F09-A61F-0938B03D4D9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58" creationId="{A1C3EC14-8281-4B55-99CE-B81DD8FEFEA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59" creationId="{29186D32-3516-481F-BE2F-C515DEEA4F3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60" creationId="{3B8F28D4-0065-40A3-AE02-4B901DDACBD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61" creationId="{92B818BB-3C57-4993-9687-16C39123F9E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62" creationId="{633F1E13-1206-401F-85E8-2905900E37A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63" creationId="{DA7C5CAB-AB76-4237-8622-5A5E954A2B9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64" creationId="{653001DD-76CB-4702-AEB3-BC4F60BD7B7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65" creationId="{A4E131C5-73AC-4E0D-9818-CDB5390D96A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66" creationId="{2591A998-E69A-4E75-8121-5B8C14860D9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67" creationId="{AABF8F46-0270-4617-88B4-07753D8DD13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68" creationId="{71CBA2EF-4B4C-4C8B-A2FC-EA1E6E786E8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69" creationId="{5396CC01-8DF0-4BC9-AC72-320A6B99B42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70" creationId="{DACDC429-CF2B-414F-A9A1-90C5C9A5396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71" creationId="{FB0416B7-F216-4BF5-9913-62DE79D62FC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72" creationId="{C512A6C2-280D-4D52-8C9A-773D0369B55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73" creationId="{28A58FBF-61A2-4CA8-8D5E-97B2BA0F056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74" creationId="{84B72EB5-F1AF-49EE-AC70-94334795654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75" creationId="{B4667353-D1F8-4982-B133-04F0E7AF4B6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76" creationId="{8049243D-93D8-4283-992A-9DC0CEE301F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77" creationId="{1473A49C-6D37-4E30-B7EC-0A9699B0E41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78" creationId="{6B1E60CF-47FE-46AC-8350-40D84636EAB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79" creationId="{5E35FEF4-CC26-43DF-866B-B558D840FD9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80" creationId="{65B9AD7C-6C2B-4A96-9CE3-BCDECD5D28A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81" creationId="{0755A1D2-4AF5-443A-ACF6-94C3B99B45C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82" creationId="{4E04B814-3856-4D6A-9998-59D44CF960B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83" creationId="{3AA4B7BD-0337-41B1-AE99-4DA44CC9C34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84" creationId="{87AC93DC-3756-44BF-A304-AB1CA00A950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285" creationId="{EE139771-5DB3-4A18-9CA1-30083C3FBD9D}"/>
          </ac:spMkLst>
        </pc:spChg>
        <pc:spChg chg="mod topLvl">
          <ac:chgData name="Trenna Wall" userId="3e6f4acb1c4dd9aa" providerId="LiveId" clId="{67435E9F-29B4-4D1F-A486-37790F622661}" dt="2021-06-15T05:03:14.497" v="66" actId="164"/>
          <ac:spMkLst>
            <pc:docMk/>
            <pc:sldMk cId="9833910" sldId="290"/>
            <ac:spMk id="286" creationId="{28523669-1456-4D2F-AFF4-189177FBCDEE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287" creationId="{FFB7F933-9996-43B6-BD24-1E936CA758D0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288" creationId="{B0971362-2828-4857-89A8-075607A09582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289" creationId="{947527EE-7CCE-43F0-A3DD-6E5A75921DF1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290" creationId="{FDAB5209-B882-4997-9A2E-C2FB15F58CF0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291" creationId="{69CC08D0-1CC6-466F-AAF4-C6C29CADC468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292" creationId="{B81B30FE-F8B4-456E-B3E4-4F6B49844E86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293" creationId="{AC9EF347-40DE-4951-B104-B84F2672CF0C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294" creationId="{3B9730DB-CF2B-481D-8832-B93E644CC5D0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295" creationId="{8E4FB630-1F89-4D52-B8B4-3605DAC2BC93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296" creationId="{6294B23E-3188-4980-8464-CC2E65624F34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297" creationId="{D1481636-35B0-4B64-AAF4-DAEA43BA06D4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298" creationId="{1477145A-7D8B-437C-A5D6-3ECCF822EC77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299" creationId="{6A985AA5-E68A-488F-8D4D-ADC0CB14CB62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00" creationId="{6725537B-574F-49D0-BF52-5229908B830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01" creationId="{3A9B124E-4374-4041-8ABC-B7D051F175ED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02" creationId="{56D995C0-9BCF-4C05-B00D-33CB8DC48AF6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03" creationId="{9F40C434-F6DE-4547-A8A0-FEAE183287D1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04" creationId="{EBC5E3E2-D15B-494B-AB19-214E6B1819D3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05" creationId="{657DEE24-D8B2-4926-A690-9F140B34AD88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06" creationId="{1D270BBD-C2EF-4156-BEF1-45D1C298928E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07" creationId="{BEC133A2-118A-4453-94D9-DD936106473A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08" creationId="{DADC0D0B-1932-4A52-B054-B0F8C066DE81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09" creationId="{EBDDE0DB-8F37-4E00-B8CB-4EF4B192408D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10" creationId="{C5A17179-F077-4D6C-958D-7AB1D1A3C1FF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11" creationId="{072FD303-09DE-4319-A542-CEF16BB252EC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12" creationId="{30F6302F-CE65-45E8-A8A7-AE49B44508AE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13" creationId="{F85AF603-04F1-4A6E-9E99-B1CFFCE448F2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14" creationId="{3F400063-50DA-42C0-AFC8-17964B8D71F1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15" creationId="{0B0D2A8E-70EB-4EFE-9B81-C075007E9CAC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16" creationId="{B42502FB-9009-4CBD-BB62-87086D89D5B3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17" creationId="{5291B6A6-7D98-42E4-A7B3-F7A30909A1E6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18" creationId="{AFE87439-23C8-4A4C-9FE6-F4541253B157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19" creationId="{F06B212F-30CD-4093-B7EC-544189427FE5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20" creationId="{DBE2D8CC-0119-467C-8CB5-9BF551151F41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21" creationId="{794516D5-840B-4A45-B480-E9FF0FBBC723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22" creationId="{E6E696E9-56A1-483E-B416-367CE7029373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23" creationId="{20E8D2AF-9DA4-4C78-9BDA-736363DB11BF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24" creationId="{5D868A00-10F5-4C14-BAAA-F39A41F2280C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25" creationId="{ECBC0F5D-0ED0-449A-839C-7E0DE15BC317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26" creationId="{F7289355-2F36-465E-95D7-EE6550A5DF96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27" creationId="{323B3E97-62A1-4840-8866-E78DECC7463A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28" creationId="{8EBE83DA-0130-487D-9A0D-46BBD871BB2F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29" creationId="{21CF3FFB-1C66-46B3-B9C0-D0501754B18D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30" creationId="{EB286399-CDDF-4C9B-BFD6-858C37809192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31" creationId="{AAF30068-14C1-4CFD-B9D3-EC9CCC130CCD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32" creationId="{1489101B-6817-4F77-8CC2-55B3E2B213C3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33" creationId="{1466AB38-61D8-4E6F-A1C8-3B4BFE35B1DD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34" creationId="{D2978089-5FB8-4809-AFC7-4D4D148AF028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35" creationId="{B08E490C-89A0-4820-A492-441AEE9F1905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36" creationId="{C3AA4A98-85F5-4054-B9CB-D6ED05B0055F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37" creationId="{B71F0AA0-DD9C-404D-BD3E-A0651DEBCF55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38" creationId="{FA23E7E3-0B0E-467F-81E5-7560A812860B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39" creationId="{EC357EBD-633E-4417-BBA5-2640809F480B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40" creationId="{0287D8CC-C749-4A03-A622-7949359046DF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41" creationId="{349D42FC-91E1-4593-ABB0-2818C2F05A34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42" creationId="{E8FFB49B-9B3F-4212-A267-84FB32024294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43" creationId="{312E363E-0699-4EBF-879E-74E5C69E5517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44" creationId="{6337D82D-F7D8-4881-92A0-9AE76AC439F4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45" creationId="{EC7764F0-A3DC-41F4-A595-D0A87628C47A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46" creationId="{C463A8CE-D48A-448B-9321-BF8BA53C0FC3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47" creationId="{68053A57-1F60-4A9F-9DA7-51055D6EBDDE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48" creationId="{1CA7BE6A-474C-4C07-A2BB-0B647E4A365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49" creationId="{30D56F73-AF28-4453-B7CF-84A72C4F6C1B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50" creationId="{93BA6045-0587-4260-BDA9-5A5D33C9A485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51" creationId="{7DEA85A1-0DE4-412F-8FD3-8A51900D056E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52" creationId="{ADE61542-ECF5-468E-A83E-5F0CFD9BE52B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53" creationId="{877D4FDA-4F69-4754-B621-20871A44FE73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54" creationId="{D4033694-14B3-4FBB-8068-48250D1D8864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55" creationId="{E784F455-4BF1-46A6-9E93-369095D51617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56" creationId="{BE3B4FAB-FE67-4949-817B-85178AFDABAB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57" creationId="{CEF537EC-DE11-4AD9-9557-BE78FF4D3E84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58" creationId="{192FC7C7-52E8-4F12-BCB5-9FECC6CCD516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59" creationId="{72785A53-082D-4981-A6DA-47A8C3AA7F23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60" creationId="{053472CF-5CA3-4E0A-A8B9-281F87BA0CED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61" creationId="{13FCD317-08DD-461C-B545-755D5731577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62" creationId="{63ACC597-99E5-4E8B-A76B-204D77886D36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63" creationId="{B207AECC-BCB6-4895-A10C-67C3DC30170E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64" creationId="{F15535B1-303D-4B18-AEE7-2E268B9BBF6C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65" creationId="{3A250042-1478-4DED-A43F-CEDD345DF45F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66" creationId="{08277356-5ABF-4195-B3C8-3DA8B4296AE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67" creationId="{4F414678-ABDD-4490-BB9A-EE8D2C63451A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68" creationId="{63B4EF78-92F3-4CD8-BA37-C005D10EFAE3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69" creationId="{C4FC7F3B-4B37-40BE-A56C-ACA64285049C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70" creationId="{564DC100-38B5-40D2-94B4-283DE5ECAB78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71" creationId="{2B8E303F-BA9D-4665-9E38-1EF2292D021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72" creationId="{6B8DBA71-9489-4A66-9EF9-59DD7D0BB8EC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73" creationId="{78148BF1-570F-468E-8B41-8EED27995CF8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74" creationId="{A1FB7403-5368-4F45-A62E-BD1AAD60B53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75" creationId="{A7FBC275-2B19-46AE-9609-DB30F0E45CD1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76" creationId="{051FC6E4-85CE-46B3-9663-5B5CCCB407C3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77" creationId="{0AC53CE6-3F41-473E-B738-DB36DA7D8597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78" creationId="{BFDAB952-3529-4E69-9C64-C0B7E4E9BB62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79" creationId="{59908EA9-01C6-40C5-9A6D-F5A5478F6BC2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80" creationId="{9C4429D8-D676-4736-8FCB-CC455B329C24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81" creationId="{B23150A6-932C-49E5-B1F1-3629A6E06FCC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82" creationId="{ADEA09FB-3575-411A-97B4-F4E9985735BD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83" creationId="{4F6EF292-6929-4610-B545-96C656F8561C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84" creationId="{8AFBDA16-2C96-419F-9F43-AF8BB41D0ACE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85" creationId="{2163FD27-8833-41B4-86B9-9317D7CA36AD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86" creationId="{3F7B1B8F-60D4-4231-9C97-1751A35FFD10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87" creationId="{27112622-A881-46EA-9EC4-C396638EFBA2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88" creationId="{2D568CCA-61A1-42DD-AB3C-6033675230F8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89" creationId="{3F70610E-3CD8-481B-A39E-54D6CBE48EE8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90" creationId="{979ED64B-92F1-4299-B4D2-76B721F59816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91" creationId="{13E5E7F0-E869-4FAC-8B75-286E1CC538F1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92" creationId="{D7CDF0BC-56AA-4991-9B7D-58D812C1307B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93" creationId="{42A2A0B1-DAD4-4292-B9F6-17ECBE50194C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94" creationId="{1642684C-F1A6-4A9A-B63F-3F72778ACEB7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95" creationId="{5C7C3370-98B0-4792-8FD3-1E8E40E673BE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96" creationId="{4954E8BC-CAD8-4372-B695-F7CBCEEF095B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97" creationId="{A5BB0D19-1AAD-44C8-98F8-997F0BFF0F90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98" creationId="{63B26BD7-B4EB-4132-883D-F5C26672746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399" creationId="{E0009AA5-4DDF-46A0-9279-9310253784C6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00" creationId="{61B48613-269C-483A-9448-CF77EB170CAE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01" creationId="{0D7232AD-B81C-465E-9011-9CEE82B83BC5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02" creationId="{328ECEE8-E78B-4773-8C84-BFF2AE6EB7DA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03" creationId="{58268BBC-AD87-48DF-B117-32C3D01D9EDB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04" creationId="{E36A56F0-DA21-49BF-BC35-FA59ABC1F55F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05" creationId="{A9FC753D-FACD-4EAD-9D03-B7909D0DC0C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06" creationId="{058B3740-0776-4C6B-A190-AA663A3ECC6F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07" creationId="{C73B0A39-72ED-4BF9-B8E4-EB6FAC0E228D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08" creationId="{A31BB2BA-DE43-4727-BD1F-3C9C97548C62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09" creationId="{0072FF83-5053-4DAF-98FB-AEB0625F28D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10" creationId="{719E71F8-FCC0-48B7-B722-C4599C15E4B0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11" creationId="{6E75B655-FCD1-4456-B65C-04BA2D696A7D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12" creationId="{6180A011-8B1A-42D5-8408-2476BC18DE12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13" creationId="{4702FEBD-E410-48F6-BFE8-C6DFE3BECEB5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14" creationId="{388D3F92-8544-423D-8FCC-7AE4F4A7BB2C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15" creationId="{1AEA6624-0645-43EA-81E3-853951BA82E0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16" creationId="{72D848FE-DDB0-4C94-92B3-C85F3E87E394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17" creationId="{B0CBD8F6-1072-4EBD-8325-1C8EC5678696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18" creationId="{0B31A8B9-6C1E-4F85-A7CF-E958DD51A91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19" creationId="{23ACC12D-C287-4FC8-9F28-AC3005A5BC51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20" creationId="{A637D7EA-E3D5-4CCC-8BD9-6B8889523D1D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21" creationId="{E15E9F03-4E23-4510-AB34-E9F57ADB9F75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22" creationId="{A46EDF73-9A46-4A8B-A06E-409271FC194E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23" creationId="{A11D721B-F8B9-450D-91D9-DB9BD92212D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24" creationId="{0C612532-09DA-451B-AF32-9387D9B6BC0A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25" creationId="{65A97DB8-5537-45F5-8114-3A02F38D7E0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26" creationId="{7D565A84-0DEE-4809-B464-2ECA39466F17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27" creationId="{83C50E4C-C58D-4E84-B6D6-8472F785C9F7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28" creationId="{6E46F28D-411B-43D3-83AD-AAB2E08F929F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29" creationId="{A26D0A2F-BCB3-4ECF-831F-E007B7F46A48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30" creationId="{97074405-CE8B-4273-B2F0-C82FF6025F87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31" creationId="{B6D65561-3874-4A07-85CB-CC7B27F4FDE4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32" creationId="{95012CB2-2B17-42C2-91D4-780D272065F6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33" creationId="{0268B31D-95B8-4A75-86B3-E3A257B28B3A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34" creationId="{8B44CB97-0E87-4DCE-AD0B-F4718646AFBE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35" creationId="{7B65966B-343E-4CD8-99ED-112D69EF6C3C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36" creationId="{1DEF050C-24C0-44CE-82D2-37AE8094D71D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37" creationId="{08FD50AD-C25F-4A97-888C-7ED188CD75E1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38" creationId="{542D06E2-606C-4F39-B244-7B6033B0AA76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39" creationId="{28AC5CD9-E07B-4C61-A132-109EE3371972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40" creationId="{D5F2BF70-5E1D-4A5E-9CBA-1DF0918D0DD8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41" creationId="{F3372447-6116-427E-9426-F7D73A85DAE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42" creationId="{E73E2A64-FF0C-44C3-BF00-157C109D3641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43" creationId="{BE51B2A4-902F-4978-81A5-647C31D31291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44" creationId="{72E2935D-2128-417A-91BD-AAC243F9D5F9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45" creationId="{73981219-AD51-4688-B842-F2DBC114734C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46" creationId="{CE9B6F45-DF54-4C27-B666-E68377C83CBB}"/>
          </ac:spMkLst>
        </pc:spChg>
        <pc:spChg chg="mod">
          <ac:chgData name="Trenna Wall" userId="3e6f4acb1c4dd9aa" providerId="LiveId" clId="{67435E9F-29B4-4D1F-A486-37790F622661}" dt="2021-06-15T05:02:36.726" v="55" actId="207"/>
          <ac:spMkLst>
            <pc:docMk/>
            <pc:sldMk cId="9833910" sldId="290"/>
            <ac:spMk id="447" creationId="{B29DC741-7479-4643-A11C-6FAB3362C7CE}"/>
          </ac:spMkLst>
        </pc:spChg>
        <pc:spChg chg="mod topLvl">
          <ac:chgData name="Trenna Wall" userId="3e6f4acb1c4dd9aa" providerId="LiveId" clId="{67435E9F-29B4-4D1F-A486-37790F622661}" dt="2021-06-15T05:03:03.272" v="61" actId="164"/>
          <ac:spMkLst>
            <pc:docMk/>
            <pc:sldMk cId="9833910" sldId="290"/>
            <ac:spMk id="448" creationId="{4630B6AA-E28B-476D-80D9-400E9B1F8A1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49" creationId="{18C3959B-C911-477D-8EAC-1FEEA156CE1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50" creationId="{EC0E3633-0B0A-48D7-AF8B-F6C7454EAAA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51" creationId="{D3EC5F54-3CBF-4B8A-8471-D244C5103CC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52" creationId="{B644CC8D-CB1B-4C1F-88CD-7CE18D25ADA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53" creationId="{4314E6FA-414B-407F-BC81-C60746FB25E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54" creationId="{1EA157C8-29B2-45EB-817C-978EA8AE7A8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55" creationId="{059D904E-8337-4627-8F2C-C8B337CBE60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56" creationId="{C468ED88-8003-47DF-AE3D-D0A248A7BF3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57" creationId="{2B0F2447-B672-400A-A009-4C561699671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58" creationId="{4F97248B-8F65-4C02-AD3B-25F4DADB69C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59" creationId="{37124D5D-7F7D-46B4-91EB-EC5E32E8F15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60" creationId="{F1593DCE-991A-43C8-A825-57957AE8520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61" creationId="{F82655EF-F247-42AF-B447-A6AC0F927FA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62" creationId="{903DFB76-941C-4D9E-B19D-5470135E517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63" creationId="{165FDDF4-6389-47AC-A499-42A74560184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64" creationId="{7695F53A-0448-46B4-828B-44265EF76F5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65" creationId="{54009EA7-11CC-4809-8B22-2B2243FE88C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66" creationId="{23132C8D-67FA-415E-9767-AB264B905EE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67" creationId="{E2237928-7DDB-4534-867C-A794D04C3AB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68" creationId="{089FB512-B6CC-42F9-B98D-A3377A998AA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69" creationId="{96F56E16-E925-4B3E-B876-2000610A3C8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70" creationId="{48EF60CA-637E-4C83-A25A-EE278EA7210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71" creationId="{5EEB4E70-C8F8-40E7-92BA-8B4C551E490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72" creationId="{455A9644-4453-4CC9-914B-C55AD7BDEED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73" creationId="{39954A96-F611-4870-AF1F-710AFD2525B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74" creationId="{0B2D7EFD-88B9-4AE2-9B3D-6849A491B88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75" creationId="{86A2BD36-A706-4C3F-B975-7F92D48E4F9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76" creationId="{2069623E-AF91-40F8-9636-F8C82970F78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77" creationId="{8C36CE47-10F4-4DCD-97BC-0199F070F20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78" creationId="{CF529241-D224-4963-B78B-82F8C12E77D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79" creationId="{68F78022-FFE3-40C4-AEC7-54228B45BE7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80" creationId="{A694C093-9D11-4FFE-B9D8-3C3B303D4C0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81" creationId="{5242CC9D-A9F0-4207-AAA4-941B03A91E5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82" creationId="{6A4D5F1C-4AF0-4463-829E-3FDED0764CC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83" creationId="{F64B9831-C448-4F68-9ABF-9F1227D9411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84" creationId="{C71F613D-5B3A-4915-9066-86B457CD211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85" creationId="{E9C7102B-2018-43A0-BB1D-3464DCBDC6F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86" creationId="{8C485086-4930-43C9-870C-16929BD78CE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87" creationId="{254731A3-AE00-414A-AF28-430A26E8A16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88" creationId="{F533CF21-692B-4D58-AD1C-C687C844A06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89" creationId="{70ED4B4C-3404-4C9C-9FE4-5917FB77A21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90" creationId="{EA1436D3-0A48-411B-898B-C64B428A014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91" creationId="{3A44776F-2428-4F49-8A85-72ACE094F1E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92" creationId="{0D18DEC1-B045-4BF3-87A5-282B705094D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93" creationId="{6F9CB95C-8AF5-40F1-B3DA-55D567F2A1F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94" creationId="{C863302B-97F3-4554-BA43-EDA87BA776A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95" creationId="{2C20F110-CE6E-44B0-9A26-32A950C2178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96" creationId="{348E15CD-6DA1-4417-935F-EB482369298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97" creationId="{E9B9EA33-A2A0-44C7-BB16-B316DC59926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98" creationId="{AC188262-2B23-46F4-BBCA-4427B609583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499" creationId="{6895651F-4322-43BE-9C0A-91F0CE52CE5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00" creationId="{97AD3388-FE5C-4C29-8831-8849566F8FC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01" creationId="{725D2B0E-7EB8-4A89-B269-04298FB7D6B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02" creationId="{B7E263BD-821D-4524-9AAA-3DBD074D7A9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03" creationId="{A980F819-8D71-48E5-BD03-9F5D5770F40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04" creationId="{8324352E-E990-4FC6-867F-ED9944B9CD0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05" creationId="{BF83A26B-3CCC-4322-A7A2-574C38D6B01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06" creationId="{49DAD0D7-22B5-49D9-8F4C-E1660B8F36C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07" creationId="{C9F5A62E-B86E-468E-B35A-DDD170497B3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08" creationId="{CB163098-488A-40B7-95E6-02E018A0C01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09" creationId="{CAD8A0E5-9FAB-4E4D-B8EA-EBCE7A230D7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10" creationId="{9B13744B-5821-4CDA-A7BF-28B6B4EBCE4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11" creationId="{32700C16-901E-4084-A4F9-73186E9628F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12" creationId="{9ECCF123-B17C-4B34-9734-D46F2EC2591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13" creationId="{80478875-9424-424D-AD62-CAC50CB47F5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14" creationId="{AF9A097D-374B-41D7-ABF5-A19E9DCCE94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15" creationId="{DB09FED2-EBE3-470D-BE25-6988A84F637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16" creationId="{0E355FD8-AAFB-4B3A-BA68-ADAD215D14C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17" creationId="{8B65EF2F-F8ED-4311-801B-97FC9785BA0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18" creationId="{AE316651-6409-4EF1-BB5D-AD4395C51AC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19" creationId="{5106B905-6DC1-4D44-BA18-14F93C296FF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20" creationId="{3C0D11A6-131E-4989-9DD2-6476A9AE428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21" creationId="{D4F33A50-65D7-4E12-AB69-F5F6C550B67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22" creationId="{C5FAA49A-E3E5-4564-AA55-5019BAB9B8F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23" creationId="{12689AC4-7574-44E3-9928-6B308D7EEAA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24" creationId="{689FBD7B-FAAC-41C6-BD46-4C862FD1766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25" creationId="{D28330E8-3231-4223-894D-9ACBC34DAEA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26" creationId="{40326F21-7FF4-4B4D-BAFA-B15B2500D8B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27" creationId="{9BF3B0E1-BDF0-4CAA-BDD9-46C80281B80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28" creationId="{4620E585-43D3-4371-8A44-8AB681959E6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29" creationId="{C579B993-7418-47ED-810F-2D33CF0DAAB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30" creationId="{22E06098-B988-4A6E-A250-425B4A44BC1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31" creationId="{652DEA79-4CDD-493E-A90A-2AA855E002C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32" creationId="{A0D467FA-C0D5-4E09-8FEE-DA1E55438B9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33" creationId="{443F77B9-13C4-43E1-AD8F-8655A1DC854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34" creationId="{5CC60B76-A0D7-4594-BAB2-03FD84F0209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35" creationId="{4F1D293B-BD68-427E-965B-F5670E291E8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36" creationId="{0388A4E4-9563-43F5-8FFA-061A068F9F2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37" creationId="{52EC485E-63A6-4D7E-A81A-EF66A9E1898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38" creationId="{EC17E30E-2793-43DD-895E-2CBE550CB55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39" creationId="{6E35A71A-70C0-40A8-82B3-BF29967BF42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40" creationId="{1C1E49D3-F5FF-4C44-9080-1BF571FA95C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41" creationId="{790E9A36-74CF-43B2-A978-47383E6CCCC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42" creationId="{266EEF4F-D647-4633-8349-760E446F645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43" creationId="{A3FA5CB7-40C4-4E0F-9A86-4527770F3FA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44" creationId="{E4C6FE63-7554-4295-ACF9-4A63A96BD74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45" creationId="{082CFF66-FF86-4C26-B53C-81911D2D5DA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46" creationId="{11E12B97-EE10-4CC3-A2BC-E28D105838B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47" creationId="{088AB871-3D98-4EFD-A353-41BBC4AD65F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48" creationId="{ABA65463-935C-4155-9B3B-9E9B0D5EECD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49" creationId="{9066F217-5ECF-4CE0-A75C-EE70F62B25C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50" creationId="{22B6FE6F-FC6F-4240-BF66-BB6D80A3236D}"/>
          </ac:spMkLst>
        </pc:spChg>
        <pc:spChg chg="mod topLvl">
          <ac:chgData name="Trenna Wall" userId="3e6f4acb1c4dd9aa" providerId="LiveId" clId="{67435E9F-29B4-4D1F-A486-37790F622661}" dt="2021-06-15T05:03:21.813" v="68" actId="164"/>
          <ac:spMkLst>
            <pc:docMk/>
            <pc:sldMk cId="9833910" sldId="290"/>
            <ac:spMk id="551" creationId="{7D859B83-150E-43F7-B834-08C100627D0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52" creationId="{AC1DA347-4967-4DA3-87C2-30EA9DE3865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53" creationId="{3757ED85-AF19-403A-BA0D-78BAF000DA2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54" creationId="{E1466C99-CE68-42CF-A628-2A1DF47D097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55" creationId="{ADAADC04-4D90-4F9C-815E-95C26B7B423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56" creationId="{B6229703-2705-426C-B4AF-FC5A6AA08DE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57" creationId="{D55A8D91-025C-4638-9A3D-39A533FE11C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58" creationId="{15A30C4A-C859-45AA-B1B4-05452D5B270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59" creationId="{01A27BE8-438C-41B5-B8C9-9E9003A9626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60" creationId="{B091BF4B-B33F-4C9D-9D5F-9BDAC611B53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61" creationId="{8538D6DA-387B-4C80-86F5-B629201009A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62" creationId="{56740693-0B57-45BC-B749-2F60EF958B1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63" creationId="{DA1C92AA-5B3D-4FC8-A617-C935ED50979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64" creationId="{34850477-BC84-4705-BB40-834233DE2E0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65" creationId="{893DA709-B52E-4DB7-9915-13EB6E7A50F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66" creationId="{328A2302-BC69-4033-80B7-947971C71D2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67" creationId="{9231DD81-9518-4296-BAAD-0441DFAC521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68" creationId="{B8D2648B-8F40-4E81-90F5-9E946EE4C49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69" creationId="{87E9E126-B257-4653-A7BD-1B8A655EB44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70" creationId="{A35189DE-E780-4CDA-83C7-498311509DC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71" creationId="{8322C2E1-9939-4449-8D21-3479A94CE93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72" creationId="{BD17960B-BEDC-47FD-B1F3-490B5B6F5B4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73" creationId="{66EB43E8-18AB-4DA2-8750-6251AEAEE6C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74" creationId="{F62F599F-F98B-4897-B110-A9C389A8DC3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75" creationId="{C51DEEF9-45CC-4FB3-9277-172A5456B57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76" creationId="{6B8238EA-11F1-43BF-9926-A2211FF84BE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77" creationId="{F7D48711-63B0-4649-892A-F08497501AB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78" creationId="{08C37557-1EE7-44D8-8649-264DE634404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79" creationId="{E39C5371-5024-45E5-A56B-37D5659B699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80" creationId="{B99F905D-AC61-4508-97BC-B83A7B9E282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81" creationId="{88979CB0-B83A-4974-96CF-96979858A50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82" creationId="{C00601D1-5E46-4DAA-88B8-87EE0B78291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83" creationId="{DB24564E-E66F-46C3-8EA5-F90D2811A73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84" creationId="{FEDE6E40-55AE-48EB-A16D-4F5352F9A36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85" creationId="{634C2D84-79FD-484D-87E3-991314DEB6D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86" creationId="{E9B3571E-44F3-4AE2-AFE9-C87BEEE7DE4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87" creationId="{D60522E4-5583-4898-A56F-C8988E9A6C1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88" creationId="{7666BF52-5144-42FB-88DC-3BF47F62741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89" creationId="{7E7DC7F1-89A7-41ED-8F74-FE894A524EE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90" creationId="{AA3E503E-1066-4340-8FDA-8DBCC384888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91" creationId="{EB3897C3-225D-4E79-974D-2E3080C8B64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92" creationId="{EA8247FF-A40B-4D14-BAE5-DCD2BEEFBCF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93" creationId="{788E5703-CE74-4FE2-AA07-9BE9C119E29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94" creationId="{949D5E3D-6B1F-45F3-B38B-F0773814D48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95" creationId="{600C6D3E-EA6D-47C1-BA1B-9702ECEF64D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96" creationId="{B4E63D34-924E-47AD-B752-28347285917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97" creationId="{76CB2F9B-259B-4562-AE70-032E69133F6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98" creationId="{5BDA3CA5-3CD1-4DE4-A38D-6061B21F01A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599" creationId="{CEBB4736-3F92-495C-9431-D79ACA27D32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00" creationId="{642E0B68-3CBA-4E11-B1DF-F9C8BF3DD00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01" creationId="{5131047E-BEDD-4CE5-A613-563079FAB0F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02" creationId="{60C96D26-42B2-4DEF-BB54-69920FE7AFD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03" creationId="{5222619E-F463-4176-9A9C-DE937B9C0DF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04" creationId="{7776E82E-CA21-43EC-922E-E9480E868EE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05" creationId="{A9ED606D-F699-4DFD-B409-71BE60C981C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06" creationId="{52D98312-0334-471F-887B-6818EE6F0F3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07" creationId="{5936DD0A-F8CC-42B2-A06D-DC803B82CF3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08" creationId="{5BFCC051-1A4D-40D1-A4A0-B4FBC4D4FA7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09" creationId="{A40DC2F5-028D-4A28-90D3-07CF132F966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10" creationId="{6A0C153F-F14B-4188-B6DF-CEC5A7FC7C0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11" creationId="{C8330DD8-AB9F-4FD2-AA7C-7C48D75210A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12" creationId="{B7AFAAE4-865A-4FE8-971C-69FF07916E5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13" creationId="{42119832-079E-48B4-A85B-762DAC4BAC5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14" creationId="{FAA0B223-16DC-4DDF-B0E6-3DD5C3A7040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15" creationId="{F76833DF-70B3-47F9-B912-66BD8CE0068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16" creationId="{137EFFAA-1DD5-462C-BCB9-85FC563231A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17" creationId="{695E3559-CD8B-46DF-8950-5E49E7EA198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18" creationId="{7A17B3E1-B6F7-4CBF-95FC-D3F5D73DD6E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19" creationId="{BD5ED2B2-DF25-4800-8E93-4C70523B30D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20" creationId="{09143FEC-8007-4019-B779-CEAC290B436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21" creationId="{DEC5E5AA-9858-4AD3-9D69-39D0906ED51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22" creationId="{460D0146-84C5-418D-92B0-DA844F7B8CE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23" creationId="{A9A3F45B-6F51-40DA-997A-86BEEB4116F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24" creationId="{4260EC54-5530-4C92-92F8-55705B73C26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25" creationId="{FAD4C9C2-FD59-4EA7-8F5B-87F0298159D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26" creationId="{BA085B34-CC56-4585-93D5-3A7D57F98D3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27" creationId="{0BE935B9-2C2A-48E3-BBC7-19187E8C580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28" creationId="{0FAABCCC-F048-4F5D-81C8-2C048FA41AD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29" creationId="{14DCCC9B-C0FD-4260-A5A8-962A06CD586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30" creationId="{680171AC-DCC6-426E-893D-BBC5B0E1507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31" creationId="{BB602C52-E134-4286-BC07-B72C2BF42CB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32" creationId="{28A0984B-D6A5-4700-9A6F-983C32767DD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33" creationId="{95CEB55D-3B30-4EC9-9E68-EA624680645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34" creationId="{D6032DA8-5B04-45CA-8CC2-DD7F64F1A56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35" creationId="{99DEE3E3-1E92-4BC7-8447-1C9FEE6EFEB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36" creationId="{37CC26E2-4508-4836-8758-359477D3914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37" creationId="{F936C6EB-A6B0-4B81-8898-C42C2EC1981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38" creationId="{29EDA5E5-E629-4A8A-837E-3BEAFF3F350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39" creationId="{26871BDF-5897-4B71-B7CB-D2C651C9B46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40" creationId="{AAEAC655-3369-41F6-ADAA-811E666E205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41" creationId="{69AB75AD-0F0F-4B75-95CF-E184D877901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42" creationId="{0434592C-1BD4-41AF-9927-BCB77AE45DA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43" creationId="{C620FC6D-7550-4A1E-A768-636D94A91FB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44" creationId="{57631D77-2E2E-4AB6-8871-92AE3D8D8E4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45" creationId="{4E1B9226-1722-414C-AEAE-B1CC1145CCD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46" creationId="{1D0CEAA5-CA2D-4280-B7B3-CD2997833B9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47" creationId="{4D75607E-BC21-4EA7-B6C2-C86F6A91A51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48" creationId="{B1C86B4C-36C0-418D-9FC3-BBB24D5A2C6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49" creationId="{FB423C0B-9CB6-4DA3-B3F6-56E43E233C1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50" creationId="{732519E7-076F-4C24-8E0A-4F5606C1A45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51" creationId="{F3DF91E8-DE88-4407-9F49-30B8A8A94E5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652" creationId="{FA4F8240-7F73-430A-A911-70EF960ABA52}"/>
          </ac:spMkLst>
        </pc:spChg>
        <pc:spChg chg="mod topLvl">
          <ac:chgData name="Trenna Wall" userId="3e6f4acb1c4dd9aa" providerId="LiveId" clId="{67435E9F-29B4-4D1F-A486-37790F622661}" dt="2021-06-15T05:02:53.206" v="59" actId="164"/>
          <ac:spMkLst>
            <pc:docMk/>
            <pc:sldMk cId="9833910" sldId="290"/>
            <ac:spMk id="653" creationId="{F90FA4AF-AC89-4837-AAF7-1B3D07C68B93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54" creationId="{F416931A-A065-4404-8AFF-58FACA27C2B1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55" creationId="{6E4FD5BC-C187-4074-BF40-5B483E72A595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56" creationId="{14DC70F0-A076-4FCC-A81E-28C3E504A18C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57" creationId="{88108A21-0589-44D2-AF4E-CAD957DD96E7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58" creationId="{F167A184-FA56-49E2-A8A9-6FC314C9071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59" creationId="{B316E7B4-3E19-4CB0-A651-C551A15CDF63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60" creationId="{30041CA0-7A98-4D6F-A16B-9A9ED944E83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61" creationId="{C38686DF-2344-4AC6-9412-A2563585545C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62" creationId="{7A3A703C-34EE-4B9D-B630-CE098BA86FF4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63" creationId="{28167143-442A-45E2-BEF3-3FFB587C4688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64" creationId="{4023754A-390F-4364-9A38-0B1D2C280214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65" creationId="{25FC0570-337F-459A-8E79-41C7523F9CA8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66" creationId="{88F118EB-7AFC-4143-8E1A-77431F7C2017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67" creationId="{AE101114-8A06-42E8-9BE9-F5C034DDE6F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68" creationId="{26C4F668-BEC7-4A9C-99CF-C380365FD27C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69" creationId="{274AD9E2-2AB5-4481-94C3-F587DD8038F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70" creationId="{AA0703FA-944F-44E7-8CD7-2F7387A47EA7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71" creationId="{8BF1C953-A9B9-46C6-9817-FA266B00FAD2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72" creationId="{85B3FE00-B2D7-4F69-877B-CD71D2F1BA0E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73" creationId="{AC3B3123-17BA-4CC4-BD56-4FE1F0680EAE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74" creationId="{CBF5BDAD-C265-407D-88F1-FF947DC898D2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75" creationId="{CBF0A4B3-4F46-491E-B590-ADEF5E4B29BD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76" creationId="{923DB563-5E84-43CF-BCD3-1499923D99F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77" creationId="{0FD911C2-060C-4D97-854F-2C4E0AC30829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78" creationId="{FD251915-E91F-44B8-A778-85B0D7AE8E7A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79" creationId="{9FE5B301-9E14-4DEF-90E0-FC5228781357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80" creationId="{1CD9C93D-2AA0-40F2-B0C4-D773239C1D84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81" creationId="{FF517B9F-85F3-46F0-8184-C39A51F1DA52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82" creationId="{1E5D47D4-79D9-4A86-9A95-02FB252FF06B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83" creationId="{D1D50E96-965A-4FD4-8E43-0B1802F1ED98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84" creationId="{3B699CF6-C6FA-416A-925D-3A413A563900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85" creationId="{F6468F78-7A09-4318-B564-C2FF9086DD93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86" creationId="{0847E034-3945-42E8-B8CD-DFBC5D163009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87" creationId="{1911AB43-55FC-4B65-A5F8-E19EED112DD9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88" creationId="{B3E9B00C-F1B1-488B-B83C-427EC1767BC5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89" creationId="{DB5CE3EE-60CD-498F-AE01-38B1E854635C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90" creationId="{34135632-3287-4BF5-AD6D-662A1775202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91" creationId="{DB08160A-6451-4A8C-88B9-0EC8ACE84132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92" creationId="{63BE78C8-16A6-4AC7-947D-AB18CF9D3EB4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93" creationId="{2932F95F-56C3-4BC0-B6AF-F63BC11CC3EB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94" creationId="{355BD3AC-DCDA-4004-944F-243127915BBC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95" creationId="{C95B8621-8BEA-4EF4-9DDF-34FCE5FD3467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96" creationId="{51A1BED7-5E77-4720-9FD7-A0E45CB6C439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97" creationId="{17212886-F795-48C6-A9D3-78D2D974A664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98" creationId="{DDEBB9B5-7A37-42BE-BB96-84ECB289C33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699" creationId="{92C0D9ED-698C-4DC5-8513-AD7AA6FA8F52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00" creationId="{EC918EC0-92A9-47D1-ACE1-0C32BB179220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01" creationId="{94013CEF-EDE1-4C99-960A-8F37EACD5284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02" creationId="{F5C110DB-9215-4E40-BCC3-5A24B0DAAB90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03" creationId="{E9C9F375-8B9A-4740-92CC-02F131DDD41B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04" creationId="{B172771D-AB60-42D2-AFA0-60145FCAE165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05" creationId="{AE4A53DD-10C9-4925-8F06-3056F881C8B2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06" creationId="{65B1246A-B1B6-44E2-9FCF-51B5E0EF1E94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07" creationId="{E805BB7B-A4E2-40A3-B1B6-AA85C51E9A22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08" creationId="{9577CD07-9237-4212-9295-2DFA588FD15B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09" creationId="{EE1F8B42-8F28-4B44-B8D9-58FF8B5B2A96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10" creationId="{1B5FBB66-F04D-4C6C-978C-BB95DB2987E5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11" creationId="{95FDDCCF-5F25-4D8C-A744-553745322987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12" creationId="{BDF6538B-C61A-4841-A50B-AEBD3708EA72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13" creationId="{44F4C39A-6FC5-481E-BA6F-266C6BE32096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14" creationId="{13A3FF06-E152-4A25-B1F9-93215DF55456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15" creationId="{23002D04-D2F4-4CE7-9AD7-17C0FCAD1B65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16" creationId="{79C5EE8B-74DC-4E9F-8A38-08565D6CE030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17" creationId="{E1E96F05-A231-47D7-AACA-810D87E11B6E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18" creationId="{6D30791C-AED5-4C49-9696-DC1A8526A6A5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19" creationId="{B5C13907-7FA2-4815-9A9A-7BEB8E121058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20" creationId="{8DFEF962-6BC5-4D30-80B9-1EF73A100F3B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21" creationId="{8A13EEA2-A480-4AD0-9627-3C4F86CAD177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22" creationId="{EC5825EF-404F-4466-B203-5C7DD5D6CEE7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23" creationId="{6B49C449-DDE7-46C5-A711-C35888D84B0C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24" creationId="{30EB7606-B5B4-47AF-A6BC-7135717520EC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25" creationId="{706F806F-7383-4B69-B4C7-682F4F0898B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26" creationId="{9D06ECC0-5253-4963-8807-BC57CF7BD41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27" creationId="{D25CB84A-EE9C-4174-B5EF-6BC84C71FF1D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28" creationId="{69417D77-F8FD-41FC-8DD8-8B84EDF6ACCE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29" creationId="{6DD570FD-23A0-4415-A046-E620A9AD85F0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30" creationId="{8CA09759-DDD8-46C8-9E6D-6DD83DACD61C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31" creationId="{B9E215CC-8EA9-468E-91A8-82EA18589C21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32" creationId="{A8503507-FAA1-4017-B28C-48E536BE3ECD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33" creationId="{0D6AE580-3741-4526-A490-36B9B70D2305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34" creationId="{85C41D58-66B5-41A1-B286-32ECEB6820FA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35" creationId="{7DCD3BA6-3756-41BF-A0D2-678111CA48A6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36" creationId="{EA082533-4E77-4CB4-BD87-66AC6C8752E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37" creationId="{5EF0153A-8146-4C00-B33B-A1BBC690C49A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38" creationId="{F6E875FC-7755-42C1-967C-F74F05F69026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39" creationId="{B00F4760-8BC8-4C86-86E1-73DDD5299DFA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40" creationId="{37FD5426-6420-4FDC-8E68-5DD7C48C4B1C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41" creationId="{D1A9D14A-D843-49A8-AC2A-9D355741D33D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42" creationId="{7088EBFC-3739-415E-A1B4-ADBAF32B8A76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43" creationId="{0C0B3D44-5EBC-4789-AF29-402B3AE3948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44" creationId="{8544C3B6-B9CE-4CD8-AA75-7454DF595749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45" creationId="{CCA6EDA7-32FD-4B68-A65C-98ADB7CD2CF8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46" creationId="{8D0DE555-14E2-45E1-92FF-BA37EEEA4FD1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47" creationId="{3D6C5A1E-9323-4103-8D71-4A685CE93364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48" creationId="{CB9A1F86-6C1D-4841-99ED-DB77EDC7BA3B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49" creationId="{BB8EF7A4-986B-480F-AF51-8DA8DA3443B1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50" creationId="{6BE83C1F-5779-4FB4-A334-90771EE0D2A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51" creationId="{29A8F727-216F-4459-8AB0-31330FB99864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52" creationId="{5B40CD75-CF18-4FC5-B55F-C6707694CD0A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53" creationId="{FB15A96E-1335-4DB5-8528-9F9BCC486E2C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54" creationId="{3BD5B0ED-2885-4FBF-B460-622CBD94EA34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55" creationId="{6EAD9665-2982-4FF8-AC1B-B3512586D716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56" creationId="{418865DE-A75F-459E-B5EA-BE3E4833D889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57" creationId="{F49E04C9-C120-4289-A4C0-1EDF688E5B19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58" creationId="{183363B4-AD27-46D5-A73D-F04FC5986370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59" creationId="{0150E890-4A4A-4B1A-BC61-ABC0B01961C8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60" creationId="{9AFF40C0-C18F-452F-8F41-83E79D6A1355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61" creationId="{5E2251BA-C042-4DC2-9466-664241A31BC5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62" creationId="{4736C86C-9833-482B-9BE1-1E9C3E985AE8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63" creationId="{58108392-DD20-4B85-9B6F-920F7BB82C1D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64" creationId="{778A6C64-4AF2-4D4C-A395-BB26AC0335C4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65" creationId="{76AFEB3E-D600-476A-A8BC-336F15C567D3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66" creationId="{FD44B4B3-9F4A-499A-964A-F4E61889E80D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67" creationId="{3BE48131-C247-4504-BDB2-AF66A747CE95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68" creationId="{0F43690B-AAD3-42A9-8887-A22ACBF8A400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69" creationId="{046D7A83-C38F-4944-BBAD-3CA05C8DA80E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70" creationId="{CB0F9BBE-C7AF-4F93-9F4A-A4CB7A8F2484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71" creationId="{8A62C49D-CC08-4A18-BB6E-A410D775C280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72" creationId="{AD9FCD8E-BC65-4196-8933-B56420B7A6A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73" creationId="{37181863-84C5-4C7E-BF6D-5C4442681D4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74" creationId="{AE25198D-3294-4763-A65D-77B91227A4F0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75" creationId="{D71B1B86-5DD0-4813-8490-BA6A441531CB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76" creationId="{DA4D9623-5746-4BDF-ACF4-1D61ECC16126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77" creationId="{C1896038-2BC9-4639-92F7-5487992CCE1C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78" creationId="{31DA9071-17C8-422B-BD1C-41BE31865D19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79" creationId="{C077DEFC-ACB3-496E-A832-AE87A1186E4A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80" creationId="{34BF54BC-7CF5-4DF6-9188-18946DDAF6BA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81" creationId="{1F797421-10A8-4771-BE07-3C9160AC4F1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82" creationId="{F7CFE934-3236-47AB-9AD3-AFD023F0BDAD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83" creationId="{50A6D58B-24E2-4F0C-A057-33891FF5D125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84" creationId="{2675691F-4C96-4598-8480-E3E5417DF267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85" creationId="{815CBC47-FF5C-49AF-B325-1199A8FA1591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86" creationId="{599B6E41-0053-4A29-88BE-DFC884BC8F39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87" creationId="{EBC04580-166A-45E2-B045-3A221B90F629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88" creationId="{4E625D44-C2BA-44B9-8F87-15D57EEED443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89" creationId="{ED125F43-C1AE-4849-8B61-E920698B9F80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90" creationId="{3614A7CC-575B-4C0E-9A0B-9FA9A76971AB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91" creationId="{11DE1530-45F8-48B1-916D-AFCC0E0B8D6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92" creationId="{5A3200BE-052B-4D68-99E3-B6017450422B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93" creationId="{38290CC9-17C1-462F-8120-DC32C015517B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94" creationId="{89537A76-2484-4FAE-9C44-E562A8F123EF}"/>
          </ac:spMkLst>
        </pc:spChg>
        <pc:spChg chg="mod">
          <ac:chgData name="Trenna Wall" userId="3e6f4acb1c4dd9aa" providerId="LiveId" clId="{67435E9F-29B4-4D1F-A486-37790F622661}" dt="2021-06-15T05:02:51.864" v="58" actId="164"/>
          <ac:spMkLst>
            <pc:docMk/>
            <pc:sldMk cId="9833910" sldId="290"/>
            <ac:spMk id="795" creationId="{FBBDC8A4-85DB-4307-B2E5-E24F981D69C5}"/>
          </ac:spMkLst>
        </pc:spChg>
        <pc:spChg chg="mod topLvl">
          <ac:chgData name="Trenna Wall" userId="3e6f4acb1c4dd9aa" providerId="LiveId" clId="{67435E9F-29B4-4D1F-A486-37790F622661}" dt="2021-06-15T05:02:59.641" v="60" actId="164"/>
          <ac:spMkLst>
            <pc:docMk/>
            <pc:sldMk cId="9833910" sldId="290"/>
            <ac:spMk id="796" creationId="{5FF91D46-8E1D-4634-875E-E834A65C81C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797" creationId="{61A3EA88-AA69-4B60-ABC6-BA1053E2A54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798" creationId="{FD03D200-57E1-4E35-8F07-BE8A613157F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799" creationId="{9A9A586B-C086-4DF8-81A1-8AD0217C8E3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00" creationId="{A3F50A8B-67D3-4213-9D27-82FD4DF0502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01" creationId="{5ECA0083-CB69-44E0-8DB8-2530717A98B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02" creationId="{E9C86F70-C06B-41C0-A22F-7BA0DA854B0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03" creationId="{B829A0FE-1741-4F67-AA7B-2C50A7DAF5B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04" creationId="{44E56E43-538F-4191-B831-1D347D6306D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05" creationId="{4BFF886F-D5CB-4CEE-9CC5-1F5E252BE30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06" creationId="{E3BCF06B-2A2F-44A6-BB9B-1AD2FB8AD3C1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07" creationId="{315DA9B3-AC62-4819-B3B3-FEAB7938006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08" creationId="{AC211586-479A-4B57-8440-0EC095BB415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09" creationId="{AA1A2C44-C738-4B40-8976-F73B676574F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10" creationId="{8C05C3B0-BE28-4343-A861-F7E7408741C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11" creationId="{75676DCF-342C-4887-920F-31C2C78FCF65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12" creationId="{1E19F2C1-04CD-42EE-B139-11973AC0C6B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13" creationId="{439D3964-EEA5-4D29-9112-2F5B3F03A1D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14" creationId="{6734407F-2563-4A59-ACF3-32487D64716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15" creationId="{83438111-5B15-4494-851E-234524C8DEA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16" creationId="{065E1D34-5AB2-4EAD-A7CC-C4F1F3A762E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17" creationId="{C3594E9C-C710-47CB-9B50-06362F4191E9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18" creationId="{3C5F5797-484A-4BD8-8EF5-4D7664A9F18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19" creationId="{BBC8D5B9-ECA7-458C-A045-48E011E3A9D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20" creationId="{6DE4855D-36AF-4D8A-9C25-F30552F32FD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21" creationId="{A20ACCC7-708B-4E99-9673-224E25BE86D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22" creationId="{9C633F5A-6CB9-4737-A52B-AD98EEF1175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23" creationId="{6A5394CC-AB6F-41F4-8008-A6675FDF3EE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24" creationId="{7DE19308-D57C-48FD-848B-007D7BE0E67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25" creationId="{E4D32A5F-51AF-465D-B87C-A7C0EAC5C05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26" creationId="{70E4EA5B-C004-40BA-BB04-13FEB296765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27" creationId="{0FD79D9E-2A1E-4FE4-AA77-19BE323384D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28" creationId="{B6405562-B45C-4103-9DF1-78F5CF82E8B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29" creationId="{B05476C2-0788-4ADA-94D9-B6CCF67E70F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30" creationId="{5F808BEC-05CB-42BC-82BB-F5516175BE1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31" creationId="{4602AA04-3E0F-43D8-AC82-73D81739CF1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32" creationId="{0615E935-F095-44BA-857F-0903082095FE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33" creationId="{665BF461-6FFC-4C62-8CBB-1F8C786333F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34" creationId="{95F78DC9-8994-4205-860C-DC6ACEA4FF9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35" creationId="{8702C0BC-3CC3-4B4C-8B35-F0755901F0ED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36" creationId="{ACAE1E35-CE86-4EB9-BD3F-D9BFFE0D8996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37" creationId="{3B0639A3-868C-4B6E-9F6C-385D974CBAE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38" creationId="{8B818021-73E1-4F7B-812C-4D8052FD86D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39" creationId="{606B0B28-BAC3-4EFA-8F41-59ACADD86B8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40" creationId="{2975AD45-37A2-468F-88C1-A30B44EF1FC2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41" creationId="{63D0A35B-DE60-40B3-8242-A85D6386D148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42" creationId="{0EE46C66-C9EC-48FB-B28A-DDD2311674E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43" creationId="{A2D678F6-0485-43B6-916A-10B5FAD1AC33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44" creationId="{F4433C15-D9D9-49EA-B52C-8700AB46A64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45" creationId="{0D99A00E-8E77-4E85-A9AA-07D193DC4F74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46" creationId="{3FDD581A-D9BF-4FFF-B1A5-BE015AB8834B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47" creationId="{E47463C4-5D8C-4BF3-9580-4187C93DF4AA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48" creationId="{BB471FFF-0B89-47D8-90F7-E6E4D3946367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49" creationId="{6C3AEAFB-793A-45C2-B14F-4EEA3D28A5B0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50" creationId="{6B437FE1-8E1A-490C-BE11-68D01A933B6C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51" creationId="{FF03F8DF-7A81-4400-9790-D71A584D473F}"/>
          </ac:spMkLst>
        </pc:spChg>
        <pc:spChg chg="mod">
          <ac:chgData name="Trenna Wall" userId="3e6f4acb1c4dd9aa" providerId="LiveId" clId="{67435E9F-29B4-4D1F-A486-37790F622661}" dt="2021-06-15T05:02:42.944" v="56" actId="207"/>
          <ac:spMkLst>
            <pc:docMk/>
            <pc:sldMk cId="9833910" sldId="290"/>
            <ac:spMk id="852" creationId="{D1F90355-2E73-4149-94D7-FB15CBBA7AE3}"/>
          </ac:spMkLst>
        </pc:spChg>
        <pc:grpChg chg="del">
          <ac:chgData name="Trenna Wall" userId="3e6f4acb1c4dd9aa" providerId="LiveId" clId="{67435E9F-29B4-4D1F-A486-37790F622661}" dt="2021-06-15T05:02:33.831" v="54" actId="165"/>
          <ac:grpSpMkLst>
            <pc:docMk/>
            <pc:sldMk cId="9833910" sldId="290"/>
            <ac:grpSpMk id="3" creationId="{9F715E4E-BC8F-4DAA-A8D6-1D3027F7FDF5}"/>
          </ac:grpSpMkLst>
        </pc:grpChg>
        <pc:grpChg chg="del">
          <ac:chgData name="Trenna Wall" userId="3e6f4acb1c4dd9aa" providerId="LiveId" clId="{67435E9F-29B4-4D1F-A486-37790F622661}" dt="2021-06-15T05:02:33.831" v="54" actId="165"/>
          <ac:grpSpMkLst>
            <pc:docMk/>
            <pc:sldMk cId="9833910" sldId="290"/>
            <ac:grpSpMk id="4" creationId="{3B3CB0E1-E9BB-4830-9A25-0EF8548F899A}"/>
          </ac:grpSpMkLst>
        </pc:grpChg>
        <pc:grpChg chg="del">
          <ac:chgData name="Trenna Wall" userId="3e6f4acb1c4dd9aa" providerId="LiveId" clId="{67435E9F-29B4-4D1F-A486-37790F622661}" dt="2021-06-15T05:02:33.831" v="54" actId="165"/>
          <ac:grpSpMkLst>
            <pc:docMk/>
            <pc:sldMk cId="9833910" sldId="290"/>
            <ac:grpSpMk id="5" creationId="{08FB4501-2869-4B71-9CED-7226CD82EA15}"/>
          </ac:grpSpMkLst>
        </pc:grpChg>
        <pc:grpChg chg="del">
          <ac:chgData name="Trenna Wall" userId="3e6f4acb1c4dd9aa" providerId="LiveId" clId="{67435E9F-29B4-4D1F-A486-37790F622661}" dt="2021-06-15T05:02:33.831" v="54" actId="165"/>
          <ac:grpSpMkLst>
            <pc:docMk/>
            <pc:sldMk cId="9833910" sldId="290"/>
            <ac:grpSpMk id="6" creationId="{82FF5D6D-7F3D-40CC-8ABC-D08EC276CAEE}"/>
          </ac:grpSpMkLst>
        </pc:grpChg>
        <pc:grpChg chg="del">
          <ac:chgData name="Trenna Wall" userId="3e6f4acb1c4dd9aa" providerId="LiveId" clId="{67435E9F-29B4-4D1F-A486-37790F622661}" dt="2021-06-15T05:02:33.831" v="54" actId="165"/>
          <ac:grpSpMkLst>
            <pc:docMk/>
            <pc:sldMk cId="9833910" sldId="290"/>
            <ac:grpSpMk id="7" creationId="{0304F856-4E19-4669-A1FB-87281119D401}"/>
          </ac:grpSpMkLst>
        </pc:grpChg>
        <pc:grpChg chg="del">
          <ac:chgData name="Trenna Wall" userId="3e6f4acb1c4dd9aa" providerId="LiveId" clId="{67435E9F-29B4-4D1F-A486-37790F622661}" dt="2021-06-15T05:02:33.831" v="54" actId="165"/>
          <ac:grpSpMkLst>
            <pc:docMk/>
            <pc:sldMk cId="9833910" sldId="290"/>
            <ac:grpSpMk id="8" creationId="{45485966-A35B-4845-8004-758F71EF1AA2}"/>
          </ac:grpSpMkLst>
        </pc:grpChg>
        <pc:grpChg chg="del mod">
          <ac:chgData name="Trenna Wall" userId="3e6f4acb1c4dd9aa" providerId="LiveId" clId="{67435E9F-29B4-4D1F-A486-37790F622661}" dt="2021-06-15T05:02:19.016" v="52" actId="165"/>
          <ac:grpSpMkLst>
            <pc:docMk/>
            <pc:sldMk cId="9833910" sldId="290"/>
            <ac:grpSpMk id="9" creationId="{24FDF571-4226-42E1-85F1-B8F462936BB3}"/>
          </ac:grpSpMkLst>
        </pc:grpChg>
        <pc:grpChg chg="mod topLvl">
          <ac:chgData name="Trenna Wall" userId="3e6f4acb1c4dd9aa" providerId="LiveId" clId="{67435E9F-29B4-4D1F-A486-37790F622661}" dt="2021-06-15T05:02:23.908" v="53" actId="207"/>
          <ac:grpSpMkLst>
            <pc:docMk/>
            <pc:sldMk cId="9833910" sldId="290"/>
            <ac:grpSpMk id="853" creationId="{E7C59F97-1DA5-4603-885F-945FA7B6B891}"/>
          </ac:grpSpMkLst>
        </pc:grpChg>
        <pc:grpChg chg="mod topLvl">
          <ac:chgData name="Trenna Wall" userId="3e6f4acb1c4dd9aa" providerId="LiveId" clId="{67435E9F-29B4-4D1F-A486-37790F622661}" dt="2021-06-15T05:03:03.272" v="61" actId="164"/>
          <ac:grpSpMkLst>
            <pc:docMk/>
            <pc:sldMk cId="9833910" sldId="290"/>
            <ac:grpSpMk id="854" creationId="{C3609EB0-5A69-4EE7-82C6-65415DEC9836}"/>
          </ac:grpSpMkLst>
        </pc:grpChg>
        <pc:grpChg chg="mod topLvl">
          <ac:chgData name="Trenna Wall" userId="3e6f4acb1c4dd9aa" providerId="LiveId" clId="{67435E9F-29B4-4D1F-A486-37790F622661}" dt="2021-06-15T05:02:59.641" v="60" actId="164"/>
          <ac:grpSpMkLst>
            <pc:docMk/>
            <pc:sldMk cId="9833910" sldId="290"/>
            <ac:grpSpMk id="855" creationId="{9F88EB90-117F-4732-B23F-FCFD1C74B767}"/>
          </ac:grpSpMkLst>
        </pc:grpChg>
        <pc:grpChg chg="mod topLvl">
          <ac:chgData name="Trenna Wall" userId="3e6f4acb1c4dd9aa" providerId="LiveId" clId="{67435E9F-29B4-4D1F-A486-37790F622661}" dt="2021-06-15T05:02:53.206" v="59" actId="164"/>
          <ac:grpSpMkLst>
            <pc:docMk/>
            <pc:sldMk cId="9833910" sldId="290"/>
            <ac:grpSpMk id="856" creationId="{FCE59A37-E573-4B83-A2FD-2C1AA0F6A146}"/>
          </ac:grpSpMkLst>
        </pc:grpChg>
        <pc:grpChg chg="mod topLvl">
          <ac:chgData name="Trenna Wall" userId="3e6f4acb1c4dd9aa" providerId="LiveId" clId="{67435E9F-29B4-4D1F-A486-37790F622661}" dt="2021-06-15T05:03:17.789" v="67" actId="164"/>
          <ac:grpSpMkLst>
            <pc:docMk/>
            <pc:sldMk cId="9833910" sldId="290"/>
            <ac:grpSpMk id="857" creationId="{A64C78F9-0084-43D8-925D-2BEE4C29FB0D}"/>
          </ac:grpSpMkLst>
        </pc:grpChg>
        <pc:grpChg chg="mod topLvl">
          <ac:chgData name="Trenna Wall" userId="3e6f4acb1c4dd9aa" providerId="LiveId" clId="{67435E9F-29B4-4D1F-A486-37790F622661}" dt="2021-06-15T05:03:21.813" v="68" actId="164"/>
          <ac:grpSpMkLst>
            <pc:docMk/>
            <pc:sldMk cId="9833910" sldId="290"/>
            <ac:grpSpMk id="858" creationId="{10D4137F-8863-4798-8B94-D1899764FC7F}"/>
          </ac:grpSpMkLst>
        </pc:grpChg>
        <pc:grpChg chg="mod topLvl">
          <ac:chgData name="Trenna Wall" userId="3e6f4acb1c4dd9aa" providerId="LiveId" clId="{67435E9F-29B4-4D1F-A486-37790F622661}" dt="2021-06-15T05:03:14.497" v="66" actId="164"/>
          <ac:grpSpMkLst>
            <pc:docMk/>
            <pc:sldMk cId="9833910" sldId="290"/>
            <ac:grpSpMk id="859" creationId="{A88544F8-3560-4643-AF76-6AE48D65D40F}"/>
          </ac:grpSpMkLst>
        </pc:grpChg>
        <pc:grpChg chg="add mod">
          <ac:chgData name="Trenna Wall" userId="3e6f4acb1c4dd9aa" providerId="LiveId" clId="{67435E9F-29B4-4D1F-A486-37790F622661}" dt="2021-06-15T05:02:53.206" v="59" actId="164"/>
          <ac:grpSpMkLst>
            <pc:docMk/>
            <pc:sldMk cId="9833910" sldId="290"/>
            <ac:grpSpMk id="861" creationId="{DAE5E39A-3C87-4E44-89DD-5EC0D4A0E77D}"/>
          </ac:grpSpMkLst>
        </pc:grpChg>
        <pc:grpChg chg="add mod">
          <ac:chgData name="Trenna Wall" userId="3e6f4acb1c4dd9aa" providerId="LiveId" clId="{67435E9F-29B4-4D1F-A486-37790F622661}" dt="2021-06-15T05:02:59.641" v="60" actId="164"/>
          <ac:grpSpMkLst>
            <pc:docMk/>
            <pc:sldMk cId="9833910" sldId="290"/>
            <ac:grpSpMk id="862" creationId="{82D02312-4B5B-4B9B-8C0B-7F074B7D6CA6}"/>
          </ac:grpSpMkLst>
        </pc:grpChg>
        <pc:grpChg chg="add mod">
          <ac:chgData name="Trenna Wall" userId="3e6f4acb1c4dd9aa" providerId="LiveId" clId="{67435E9F-29B4-4D1F-A486-37790F622661}" dt="2021-06-15T05:03:03.272" v="61" actId="164"/>
          <ac:grpSpMkLst>
            <pc:docMk/>
            <pc:sldMk cId="9833910" sldId="290"/>
            <ac:grpSpMk id="863" creationId="{6B4129F6-9A24-4B28-857A-4E00E413DE27}"/>
          </ac:grpSpMkLst>
        </pc:grpChg>
        <pc:grpChg chg="add mod">
          <ac:chgData name="Trenna Wall" userId="3e6f4acb1c4dd9aa" providerId="LiveId" clId="{67435E9F-29B4-4D1F-A486-37790F622661}" dt="2021-06-15T05:03:14.497" v="66" actId="164"/>
          <ac:grpSpMkLst>
            <pc:docMk/>
            <pc:sldMk cId="9833910" sldId="290"/>
            <ac:grpSpMk id="864" creationId="{597C4F85-3743-4004-8870-1A33E1B60E8C}"/>
          </ac:grpSpMkLst>
        </pc:grpChg>
        <pc:grpChg chg="add mod">
          <ac:chgData name="Trenna Wall" userId="3e6f4acb1c4dd9aa" providerId="LiveId" clId="{67435E9F-29B4-4D1F-A486-37790F622661}" dt="2021-06-15T05:03:17.789" v="67" actId="164"/>
          <ac:grpSpMkLst>
            <pc:docMk/>
            <pc:sldMk cId="9833910" sldId="290"/>
            <ac:grpSpMk id="865" creationId="{850D6224-2E7F-416E-92AD-C56BDCA09469}"/>
          </ac:grpSpMkLst>
        </pc:grpChg>
        <pc:grpChg chg="add mod">
          <ac:chgData name="Trenna Wall" userId="3e6f4acb1c4dd9aa" providerId="LiveId" clId="{67435E9F-29B4-4D1F-A486-37790F622661}" dt="2021-06-15T05:03:21.813" v="68" actId="164"/>
          <ac:grpSpMkLst>
            <pc:docMk/>
            <pc:sldMk cId="9833910" sldId="290"/>
            <ac:grpSpMk id="866" creationId="{80DC03DF-6EF0-4576-87DD-D4FC085F14C8}"/>
          </ac:grpSpMkLst>
        </pc:grpChg>
      </pc:sldChg>
      <pc:sldChg chg="addSp delSp modSp mod">
        <pc:chgData name="Trenna Wall" userId="3e6f4acb1c4dd9aa" providerId="LiveId" clId="{67435E9F-29B4-4D1F-A486-37790F622661}" dt="2021-06-15T05:02:11.046" v="49" actId="164"/>
        <pc:sldMkLst>
          <pc:docMk/>
          <pc:sldMk cId="2487826446" sldId="367"/>
        </pc:sldMkLst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4" creationId="{6A292100-978D-4BDC-8918-068B8C65222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8" creationId="{6AB19D9B-C24B-4AA6-8C0B-3830415BAAF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9" creationId="{47719057-E6E1-4445-9806-59A4224867C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0" creationId="{821EC07C-776A-40BC-881C-7A56D5EED57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1" creationId="{1DEB7C94-E97C-478C-8ECA-3AD11E97331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2" creationId="{2C1C712E-B4D4-457D-9B94-1FACDDB2C1B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3" creationId="{1F72DB23-F59C-4DB8-BBD8-464A38BC321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4" creationId="{7C16C9C8-114C-4291-91B2-01163D7B4C2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5" creationId="{77057600-3616-49B5-AB93-448BB647485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6" creationId="{476B935C-063D-41C3-A62B-FE4C8397487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7" creationId="{99A56A02-D870-4E94-9E57-2C954169223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8" creationId="{88711F00-AD2C-4729-83A1-2EB252B6ED7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9" creationId="{D347C289-1D39-4759-AAA6-B20761D1216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0" creationId="{43251E2B-3766-41BE-A021-460A6057666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1" creationId="{A9183C99-86F0-4030-9B11-54488BC6895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2" creationId="{59A193A4-FC5E-4B85-B66E-60646837476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3" creationId="{21579AF2-6FDE-47AA-AC40-B746FF593DC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4" creationId="{E9B74525-EEF5-4875-B8E7-9EDE9055601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5" creationId="{2A8C4CF7-C0E2-4A4E-8290-E51D8051B58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6" creationId="{980826EA-FC69-4992-8605-5739A892FC6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7" creationId="{1485D75E-D6A2-4123-9240-478EA9F63B6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8" creationId="{DBE0DB6C-D41E-4EFF-A16F-B60E57E693A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9" creationId="{4859D4CD-26C4-4BA7-960F-420421E0782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0" creationId="{82249990-DEFE-4464-BE0D-90121FBB8DE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1" creationId="{0B0D7F84-B9FB-44C8-A6E2-1B2D032E833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2" creationId="{29D6DD4B-5FEE-49D3-BC99-916B1FEADD7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3" creationId="{3FACC7F9-4D23-448C-A0CE-B4A4AFDC483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4" creationId="{27A030E1-832B-4CBB-92C2-DAAE2098140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5" creationId="{A7EBA747-68C3-427B-ADC8-F8F8FA8B2F4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6" creationId="{D947ADB2-DF82-40E8-8235-B80EDBD6941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7" creationId="{02B0467C-8F3F-43A5-B41E-B7B453C01A2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8" creationId="{44D683F7-B25A-480B-AC41-CA4638F07A0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9" creationId="{C97ADEA6-83FF-4433-98B9-7CDF7BB4C4A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0" creationId="{0199247D-FCB5-4EC3-A414-01F57B1C1B4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1" creationId="{A0F3DB16-71A2-4B08-9D61-662E41A948B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2" creationId="{295B7CA0-DDD0-41CB-BB9B-58A5BF5AB83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3" creationId="{0F52C337-00B3-48C5-A95F-01D5A8555B9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4" creationId="{FB62F08D-66AD-47DE-8971-A3A1D0A5F16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5" creationId="{9EB5A442-B241-4E6F-B56B-ED8E73D8D4D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6" creationId="{1C353DD2-1A50-436E-9CCD-E1D239D700E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7" creationId="{8C9093FC-9DB4-459B-B799-5274514E463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8" creationId="{F3401EC9-72AE-4F63-BC06-80FDBC2B855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9" creationId="{17A56AD8-FE5E-4FA6-88F0-9BDBE25BBBF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90" creationId="{8703F459-8F75-4C3D-8290-BC5080D1887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91" creationId="{3A7A2BF2-475C-4681-AFA8-BDFEA7A46C4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92" creationId="{3FE412AA-4470-46F7-A76E-3C92C16A7FF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93" creationId="{F1A2B56A-5F77-47A1-817D-3C86C975732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94" creationId="{6C67DB62-7B32-40FC-AC24-A17F24ECF2E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95" creationId="{8A704047-DF73-4E2E-B5BE-FF2DCD33215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96" creationId="{A7B2660E-C43C-481E-9B65-4C8781BC70E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97" creationId="{DBA01ACE-CFD9-4451-B355-0DAF08D5837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98" creationId="{413A55BB-BC9B-45EB-8994-58A73708B30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99" creationId="{25799119-8E24-4BC7-9A84-C35C5534DB5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00" creationId="{1B01FA08-5CD2-4032-A3FA-B3BC9D5A2B6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01" creationId="{4A4D225B-C83D-46B3-9393-905D5100256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02" creationId="{11C3D5EF-CF6F-4A5E-B56F-46E7147403C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03" creationId="{F9925830-6A48-4819-A15D-7A4741E6B7F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04" creationId="{45894D9B-3E9E-430A-9C91-827293611EE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05" creationId="{997A4AAF-B027-496B-8DC6-FB69D8643FE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06" creationId="{1500EC2E-E637-4D0F-8BE9-53634246D35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07" creationId="{7070AFCF-8198-46AB-80A6-ACD9D821DE7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08" creationId="{E79C2B30-24A5-4537-93F8-4C83CA3BE61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09" creationId="{0091C103-F2EC-4F0E-B603-CE03EDD1E51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10" creationId="{F38A4D60-9015-4275-AD18-09A9F88D779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11" creationId="{85E55151-E905-4B8E-943A-77F23D1A4D3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12" creationId="{C58A1262-5087-4B71-A2ED-0A55EC55C13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13" creationId="{EBAC0966-539F-4F55-824B-1B988B991D0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14" creationId="{EF42BD91-07E7-4A63-84E8-1D49501A4BA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15" creationId="{B244DA02-87F0-470D-96C6-3B4D44768F0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16" creationId="{FE2DDF41-C63D-4B1C-8588-6587FA04516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17" creationId="{17E08295-BDFD-4DF4-80CF-D9A83C9B113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18" creationId="{5045BCF7-1BC8-4D59-BD26-63710C9704F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19" creationId="{3DFB223B-F870-421E-9EAE-A12DE92309B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20" creationId="{A96E1B30-D9C4-4AB1-8E59-225686802C6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21" creationId="{1BDAE51E-FE92-4293-9CBC-AD2F5170916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22" creationId="{9A7BEB88-4D31-40BD-B3A2-8AB766080AA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23" creationId="{1E6DE78F-407B-49D7-8C6D-52DECDD60E0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24" creationId="{EA1AB37F-7E09-48B5-BEE0-86DAAC938C3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25" creationId="{CEF8AFCC-BE9A-449E-BF47-4B05F63C244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26" creationId="{9BE42C39-A9C5-48D4-A947-06736D9B58B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27" creationId="{20E3EBF0-98FC-4F74-98C3-A616F41BECE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28" creationId="{EED29AB4-06FA-48F0-9A32-F70ED6C5367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29" creationId="{469CAFCB-CDB3-4AF7-BE59-08B35B2CA2A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30" creationId="{52ABDF59-FFDE-4D2C-944B-2CA7539585D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31" creationId="{B8BE7F61-3A50-4CE0-904F-323A8241BA0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32" creationId="{8564EA38-091C-4307-96C4-4A841799D14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33" creationId="{AC09CCE4-E3BC-46BB-8EB7-9FE84C57794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34" creationId="{29E12411-4C58-4961-87B2-F158792C38B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35" creationId="{C70B49F3-50B7-47DC-9CE1-CE18C53AADF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36" creationId="{B0A97370-1A11-4C07-9DEA-3D4C822C99F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37" creationId="{242A9515-1E8D-40D7-BE83-3EABF144A6E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38" creationId="{97613F10-0A2C-4DA3-B313-424CBEBD020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39" creationId="{1716D3A1-5B84-401D-ABF2-72F22EA6B26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40" creationId="{111CBFF7-E2FF-4BDD-B73B-E69EDA85EA0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41" creationId="{9A4B4056-C7E1-4877-A444-F9AF94C0485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42" creationId="{30B51B3D-8417-4F23-8A7B-A9E5F4365DB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43" creationId="{BF5A7B58-A3B4-42F3-8F8A-35A19210246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44" creationId="{7612DE7A-A8DD-4F80-B0F6-5746990E40C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45" creationId="{93CF0322-1D02-422F-883A-BE25ED03C1F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46" creationId="{495F6214-A869-4F63-9FA0-C566663C83F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47" creationId="{C7516D3B-2142-4726-984E-A724A299CCA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48" creationId="{847FFBE2-3B02-418F-A82F-546F3DDE172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49" creationId="{65392637-EEAF-4F8E-9F01-B45FBB086F2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50" creationId="{801EA8F1-B88C-4E62-BF75-24F81604697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51" creationId="{FBC8D979-319D-4368-A185-23AB7D2BE29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52" creationId="{25AE5633-4550-43D8-8ED7-5752EBB8632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53" creationId="{60E569E7-26E1-4E0D-ABF8-495DBD72094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54" creationId="{E46F74FA-1CA1-4932-821D-D6D796AAE74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55" creationId="{27668612-9D5E-4795-B1AC-6EE27CED415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56" creationId="{20B9E051-BA5E-4302-A38C-3D6F3382968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57" creationId="{E4BCBEF9-B8FA-4A17-804E-8EA41EE134B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58" creationId="{FB0950CC-A637-4423-8DAA-5A47B7AB1B1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59" creationId="{A11C6E27-AF2D-440B-ADAE-6E224C360BA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60" creationId="{655D1BC2-8CDB-4BAC-956D-B41F208190F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61" creationId="{4BA63CF6-A263-4848-9E75-F5DF61D5FD9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62" creationId="{655A17C4-01E3-427D-BDF3-7B0D8D79B60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63" creationId="{9580061A-069D-41CA-B31B-2767C8A56CA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64" creationId="{22A23D95-EA89-400F-ACB9-4B31D6B6E6F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65" creationId="{08014D8F-7D7E-44B2-BCD8-15954CF7FFF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66" creationId="{31AD2F89-6AA4-495A-A39D-F802386D9E7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67" creationId="{82ED6DE9-86D0-4874-BA71-17F60B4BF0A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68" creationId="{A50643D5-2822-4DB1-B2C0-16B4439BC53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69" creationId="{BF087DAD-F84B-4CC2-8592-DF11E2BFCFA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70" creationId="{AFC933AF-E38C-46AF-98F8-18F10696BA6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71" creationId="{92721A9A-4184-4BC0-B040-E4330BF4855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72" creationId="{7255CEA2-E67B-464E-90CA-25D5A703EAD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73" creationId="{F4EA8371-2392-49E4-B7D2-C418F835C65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74" creationId="{6631E8F1-B39A-45AA-83D5-185F30CAB32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75" creationId="{CCA2B824-70B5-4ADF-AEE0-7C239DE384E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76" creationId="{6548D420-3D66-4053-AEAF-D9D275250AF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77" creationId="{0F9A9A18-6B27-4574-B90A-09968898A59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78" creationId="{8CEB459B-22FF-4B53-8321-D01DC4539B6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79" creationId="{0D28D318-D72A-470E-A4C3-F54EFC95AFD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80" creationId="{57914044-F859-43FC-ABFF-473FCD053EC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81" creationId="{E46F5EFE-02C3-435E-A062-04E4C9BA454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82" creationId="{C53977A5-8BDF-4833-8EA4-99F97BA7AA6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83" creationId="{6D7518E6-9E57-4461-9A23-C0268B46F90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84" creationId="{65A9FF64-17AB-483C-B7AB-B07C5DB2088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85" creationId="{3EA4793D-3064-47E1-83FD-D4AFC3FA864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86" creationId="{59FCB1E2-4830-4580-B75C-B200CE69C39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87" creationId="{6928E9D0-1AEA-42D4-A82A-BD3CEA6E23E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88" creationId="{C1E91804-C229-44A1-9B19-3A24E9E1DB2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89" creationId="{8126EF76-2A23-40A4-B2B1-924F0772E95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90" creationId="{52E5F9DF-D4AF-419F-82B6-4AE1579F06A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91" creationId="{927DA88E-26A7-4D96-B8F5-5CE9FEE21B7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92" creationId="{E47D29A5-69BD-492C-ADFD-0B788497E9C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93" creationId="{C3F0EA1C-A879-459C-A985-CC5027E3FDD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94" creationId="{7D3C0476-8BD9-431D-83B2-5F32A478F38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95" creationId="{487C2297-1CF6-463E-8209-93982E17379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96" creationId="{5B56E396-F451-4FA1-BF53-C079579289D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97" creationId="{4A48FEFD-B7DF-40E2-A2C6-3FB36593156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98" creationId="{607B3CE4-97A7-4B8B-B114-D324534BC6D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199" creationId="{F3D76CBD-5FA5-4C97-A9A5-806146F825E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00" creationId="{77256C6A-363D-4DF1-AD50-07BCAEDD538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01" creationId="{056E5CCA-2858-41D8-BDD6-CE3A08E26C5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02" creationId="{F864784B-33A4-41C4-B3A4-2D20832AABE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03" creationId="{20C643F3-F225-423B-A90C-543EDC19BA3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04" creationId="{92490DC5-5647-4A68-93EF-5A8390F98CD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05" creationId="{88D4C37B-4DA7-4B5B-85CA-A549FB1C03F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06" creationId="{402389AC-FCA7-4B4A-98C3-7EDFB3D03AC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07" creationId="{546050A8-D405-4C7A-9F6D-5932E9A2B87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08" creationId="{9BA590FD-6727-4FFB-BB94-D9269B55579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09" creationId="{1F5C31F0-1C41-4E69-8F1D-A9D8B3007B6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10" creationId="{D75DB1B2-C48F-4EA8-8C87-C8B475ED3C4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11" creationId="{BDCDFCC3-17F6-4905-AE7E-8CD4E1605B1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12" creationId="{5540CFD0-74E4-46A1-A70A-3AC5FE77DFE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13" creationId="{BC26EA42-3FCF-435A-A9D2-92094CF681D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14" creationId="{3E7BB45A-D25F-4542-B529-2646062C85B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15" creationId="{61C7AF4C-D16C-4C27-BF97-1BF973D48F1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16" creationId="{9ED35923-C859-4F5C-A1B8-51977464A0A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17" creationId="{9DC5B470-66BA-418B-965C-1F5EBCE51BE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18" creationId="{B11A2689-0BBC-476D-ADA8-CFB2A55A23A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19" creationId="{C0256C28-C90E-468F-A84B-2DF6D24DF28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20" creationId="{2C9A881B-8EAF-4964-A705-0E81E3B3818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21" creationId="{EABF4339-C867-4192-9F5C-DF782D480FF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22" creationId="{5E39DD44-FCBA-4332-9139-CA8B3B4BAFE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23" creationId="{61F5D5D8-C6E3-4891-A09F-70374F1BD17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24" creationId="{6FCC735D-92CC-4BD4-B5F8-738FF9A49D8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25" creationId="{21C028E3-680C-4ECF-A91B-0F9CBE71810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26" creationId="{238586C3-99D4-445B-984D-2E9FD3B679E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27" creationId="{B5106685-9382-4CBC-826E-0BA1C46D5B6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28" creationId="{25980B1C-AC2C-4D91-B843-EC1AADDC522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29" creationId="{67D1F3C4-3686-4A44-8F17-B9B572A3590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30" creationId="{11C3EC0E-EEE4-4B71-B67E-E25D43EE55A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31" creationId="{E2DB5A2C-38FC-4D08-A958-63B682FDBD6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32" creationId="{0A15C1CA-4D1C-4545-A3A2-399C875730D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33" creationId="{FD2F15FE-B88C-49C3-91A5-4EB27BDA90C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34" creationId="{10C5C86B-299B-4BA0-96C8-84D304ACF00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35" creationId="{2274D852-D952-45DA-8EDB-F29F1EE51D0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36" creationId="{EED4963F-5096-403E-9E8E-DBEAEC355EF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37" creationId="{F94E939B-D26F-4EE1-9759-9F9655BEA91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38" creationId="{26861BD1-5831-45BE-BFB0-1BF6AE6083E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39" creationId="{DAA74473-CB7A-4AF3-B68E-17CB515BA94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40" creationId="{D4CFC545-6ADC-430B-A33E-1E91BC6C12D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41" creationId="{EE22585F-207A-49D3-A404-7B7999D35BC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42" creationId="{C0DDB309-DBAE-41DF-9942-7D90139E196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43" creationId="{79402A6C-3B0B-4162-B0CF-E3D074349CF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44" creationId="{5F8247AB-1C06-4BDD-BEE4-DF154E769D2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45" creationId="{FCDB4445-ABFD-4140-A74F-BE8A9E34492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46" creationId="{75671459-2892-48BD-BCC5-9192566EC22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47" creationId="{12281146-9EE7-46D8-9801-47C4080209B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48" creationId="{7F1F1564-7BAF-4FE5-AEA1-F58EBC9E17D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49" creationId="{E65A9F08-E9C3-409C-B8FF-582B9F88C64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50" creationId="{3FB6389F-375B-487C-B56E-CFA8B396D90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51" creationId="{F7EA4E7B-EEB9-4B35-8FBA-3CF77319870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52" creationId="{2B48D0FB-D03F-462C-A1B5-C594CD9C135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53" creationId="{12E96860-53E6-41A9-9CB2-FA6EC2BD1B4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54" creationId="{DE7290B8-9C17-4E7E-9DC9-DA64CC038FD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55" creationId="{6E4E5469-2BF6-4BF1-9AB7-3EBEFFCCEAA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56" creationId="{C2F8718E-856A-4FF2-8CAB-6CAE8FB5CEF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57" creationId="{95DE1862-7424-4112-8E1F-DA9E6D19C53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58" creationId="{DA59FB49-2942-4A81-A2F2-3F1FD8B0B69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59" creationId="{13032910-C2ED-4E91-B094-31619272E3D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60" creationId="{AF8C4437-A0BA-4299-95B0-18ECA2072D3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61" creationId="{83B2114F-41DE-460F-AE71-E920FF3F1C4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62" creationId="{939FBA1F-3CFF-4D0D-B4AD-DFA537D1B14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63" creationId="{1FA90FCC-3D9A-4E91-88F8-A66A4BF2199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64" creationId="{249CC537-9F13-4F75-85B3-12F02EE6ED0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65" creationId="{BD935C11-7ED8-47BA-9ECB-389F8E65943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66" creationId="{B4A0A845-43E6-42C7-BA1A-3EF02D5C7EB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67" creationId="{F4C6EBCF-2344-4D25-BEEC-47E1BB20238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68" creationId="{A35B98A7-9C07-459A-919A-4CEDC3C4AA3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69" creationId="{979A7DD9-C211-409C-B441-8F7D169331B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70" creationId="{05011871-235C-49C7-8636-EA1F53CBA86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71" creationId="{6347FACA-BFBE-4B8D-ACDB-637607275CE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72" creationId="{D3D79EE4-8E85-4A19-9313-D0FFDD296E6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73" creationId="{48421E1A-EBDE-4F64-8DED-DD2109A8710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74" creationId="{300C1D02-A4E3-49CF-9377-760CAF476FF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75" creationId="{47D6F2F6-ADB5-42D4-9BD1-7630BCFEA27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76" creationId="{2ED1C887-9CDE-4F6A-B5D7-256B27A0CCD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77" creationId="{835843DA-A54A-4EEB-BAAE-98D20D93982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78" creationId="{72011162-96BB-401F-A3A3-886B4835B1F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79" creationId="{8E1F3839-5886-4464-BBEE-E273CFBF96A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80" creationId="{8EBB2928-BB9A-4D05-96B6-36C358625D9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81" creationId="{67BDAA28-4ECB-4FF6-AC42-9078F7CD606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82" creationId="{40D22FB4-DCF1-42A2-95BC-3CEA76642CF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83" creationId="{06B26256-D544-46F8-8128-7C9B673493C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84" creationId="{1EE9B2FD-EA26-4A5D-A1DF-070C3DEF16A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85" creationId="{2FBE2144-27B8-4080-A459-2E11A246BBC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86" creationId="{00110F08-BB9D-4586-8DDE-5597C07533C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87" creationId="{3B7D2299-F3B1-4890-90BD-5A6B60E23DC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88" creationId="{8EBE0948-7B52-45A5-AA48-C0F11552C50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89" creationId="{B52B974A-B2B0-4AFB-BC6D-BA4BBDED74C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90" creationId="{D59911E8-0012-44E1-BFE9-27607419CE2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91" creationId="{B0FC827D-DC0E-4094-93CD-8BA02D1305F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92" creationId="{D5AAC7FE-A7DB-4AC8-AD51-1ED4B04D539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93" creationId="{56049104-1AF0-4290-B45B-12BF9857F60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94" creationId="{972EEC48-3971-4990-8782-84694493879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95" creationId="{3D4D68E7-A493-427E-A1F4-D488ED159A7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96" creationId="{9E27F9C1-C000-4247-B82B-1625B406367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97" creationId="{9E605C80-814A-4C21-A243-BA14AE5DBE0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98" creationId="{025272B5-4BEC-4C2B-AAAD-9C37F63AB53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299" creationId="{849931C6-D107-4382-9989-D94FEE551FD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00" creationId="{5A63FB87-2E5D-4903-AB35-E9FF4664F8A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01" creationId="{54A783F2-8021-4F1A-8015-4652B2005D2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02" creationId="{D108291C-EBD7-4D89-9EF6-B6A43C37B23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03" creationId="{9F51EB95-8973-4E32-903E-CDBC5DC193A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04" creationId="{1D465457-6404-4935-AA53-50D0A5BB141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05" creationId="{A8DFEDAB-759F-40A7-A1A2-8E5DBAD55F2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06" creationId="{DF9F70ED-C300-43E9-86A1-687253EF91C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07" creationId="{F1E0328E-DF72-4D46-8D59-0E524B04336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08" creationId="{7D8F3CA2-9475-4037-B77D-BC3E1C346A8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09" creationId="{D10F1AA5-2AC7-4049-8412-485DF976538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10" creationId="{0D9995B9-CCE6-4A09-B2DA-6DB15BD6C10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11" creationId="{6ED836DE-BB6B-424F-9530-FDA73D0F402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12" creationId="{78D77D67-A900-4F36-B7D4-64EBD5B5E00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13" creationId="{3BD10929-4562-4617-B1D8-A7180E10F6B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14" creationId="{E7B18D78-2D48-405C-98BC-EEBBB2BD56B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15" creationId="{557925C5-FE77-483C-8CAF-55345467612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16" creationId="{2ECB7447-F67A-4230-BE95-F9CB870DA99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17" creationId="{722DE98E-3B8C-4F34-A746-263603442CE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18" creationId="{E6DFFE96-D970-4B64-928F-A8F567E7858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19" creationId="{36E87A13-8BDB-482A-B452-35D46CF75C5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20" creationId="{BA15E9B4-40C9-4E6C-8ED6-CE1815A2299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21" creationId="{65A5D438-D17A-458E-89AB-743898A82F2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22" creationId="{07A10E8D-E0FB-4B5A-A50C-AB6F3875209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23" creationId="{46EDBABA-2DF0-4C68-82BE-17CC4C4CB07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24" creationId="{C05EC806-BC69-4AD6-9E3E-39D2C4D505E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25" creationId="{3324E0E9-97AF-44AB-B96A-A5468A90194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26" creationId="{AECDFA1E-0957-4D84-B73E-E7D85028352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27" creationId="{06CC6D4C-66EB-4326-98D9-7D731A76876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28" creationId="{D2EAE0F6-2637-44B2-9D54-9BAF2AD2BE7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29" creationId="{AF209363-207E-49D2-B630-16357A42B11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30" creationId="{4C440E01-93E3-4CCB-98FC-B88B47397FB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31" creationId="{DF497A1B-CE3C-4013-AEC7-2774997E99F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32" creationId="{E3FA3D1A-B075-4846-9B65-76CAE57300F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33" creationId="{06B3A13C-DBB6-4C93-AA56-13A3EB44C22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34" creationId="{D22A3CE7-39A0-445D-BA6A-93173BCC49C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35" creationId="{E24812DF-B4CF-45D1-A61E-9653E91A692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36" creationId="{EB046857-AE30-496F-96FD-4FD724F961B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37" creationId="{8B32F7C7-A383-4F2E-8D7B-1CD5BD98833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38" creationId="{26A786C7-BEF5-4FB7-9832-B35FCB497F3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39" creationId="{DFBBEC0A-8D39-4B19-939F-4A60E2668D3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40" creationId="{0129FFF0-44C9-4859-B8AD-0BEB49D40BD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41" creationId="{256B9540-4721-46E8-A106-7E61CFC64E2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42" creationId="{E6AB2404-BFB2-4967-BD27-6DE8A2012A2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43" creationId="{A891A303-9613-4EA0-BA59-EC6DA115906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44" creationId="{6B15C37E-3261-4EBA-AD2A-CFF32372E83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45" creationId="{CA6A7D22-E218-4311-B5D3-A1AB82B4FAB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46" creationId="{D9A5D232-3E14-446C-91DA-6F0B9B090F0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47" creationId="{805ADE97-4912-46D5-89EE-D3B1C4BD744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48" creationId="{92C04F24-EB3F-4CB1-9E57-2DE81DE28A9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49" creationId="{F2501B8A-2573-4326-B15C-436491465A7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50" creationId="{0E855229-7BEA-44AD-BE71-738628B4EC0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51" creationId="{A4E60D87-DAC7-4BB8-AB50-06B560C422D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52" creationId="{1CA09F42-9781-4AC7-AD73-AC65EDAC1EA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53" creationId="{327E60B0-9D4A-4BD7-AEE6-ABD650DC740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54" creationId="{0FC0EBC6-079C-4CF9-8C1E-396CFFCA218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55" creationId="{1AD6CA8F-87E6-4D85-B7D9-1883E5561A5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56" creationId="{42B228A0-DFC8-4A77-AA11-279CEFD7052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57" creationId="{8371C3CB-47BA-4166-88DF-5215417DAFD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58" creationId="{7ED4A48A-5C19-46BC-9948-2123427C4ED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59" creationId="{FB8A7BDA-9AD4-4570-A438-172C1B5FA6E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60" creationId="{64094428-0938-434F-A72D-3ECAA477672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61" creationId="{CFCA9C3D-3ECD-430C-A577-054A0901F5A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62" creationId="{A0447167-65DE-486D-A93E-000998E474C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63" creationId="{7939BCDC-F116-49C8-8910-032CF6447D9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64" creationId="{BAE16C6B-11C0-49B3-8E39-AB2950FA801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65" creationId="{1B7E76D3-BBB4-491C-8E12-D1D1AE2F94F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66" creationId="{6AFB96FC-E2B1-411E-9360-C31C7633749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67" creationId="{B702BCBD-5D7A-4A9E-A3AF-70B327FDAF1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68" creationId="{EC6C58B1-99CB-42F5-9E79-FF98F996629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69" creationId="{40242AA9-F7AD-4EB4-AA83-2ABCDCC8622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70" creationId="{F963D2CD-2E54-4BAE-96A1-27D4A4920AE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71" creationId="{66D370F7-A49B-497C-A6C5-A1EF33D340E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72" creationId="{9C2D979A-146B-42BF-B4D9-8267939CCD5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73" creationId="{90051201-2A6D-441C-BF25-21C7D0E276A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74" creationId="{BE8448F5-7FA4-408C-B8F5-4A0BA8BB2A5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75" creationId="{31D6333E-0754-4228-92A8-6CACC78955F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76" creationId="{9050FA22-E32F-4E86-BF73-1C9ADDDDCF6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77" creationId="{50D87A00-5007-4E9B-B797-4FD46384BE0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78" creationId="{3D4C2FCE-310B-4C73-BF47-85BAE8BEDF5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79" creationId="{C4FDDBAF-5278-46FB-937F-F89AAD6A530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80" creationId="{8A46F755-4408-4224-8FE0-5B8B9F55B3C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81" creationId="{31AB36F2-6016-4ADF-A231-13D9FFB1CD4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82" creationId="{B5E9BA14-F584-4D60-8AB9-C1E3718166E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83" creationId="{7BCC06F2-D11A-4C3E-9885-363970A7798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84" creationId="{E21B07F5-8006-4716-8840-3BC741003C3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85" creationId="{70370A3C-7A8D-4B56-B8F4-8C03BA64ACD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86" creationId="{58760E85-8E5D-44B5-BB8F-932EC52C242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87" creationId="{EE54F928-049E-481F-911E-42ED5665563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88" creationId="{8C4492BE-8A96-4654-B072-FE40028F4EF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89" creationId="{F3729DCA-1630-47A2-AD44-D5224551A7C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90" creationId="{CC3DD61F-61BD-4A27-A795-6752C2437F7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91" creationId="{10FFAE7F-D446-41EE-BAD2-D2F4DBF5921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92" creationId="{048C80DB-BDAA-4574-8895-6C21C4F0B18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93" creationId="{ACBF4234-BA3C-4270-9AD5-3886C836C8E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94" creationId="{8AC4E430-2904-4CD7-A4AA-B866D92DE23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95" creationId="{33A19C5B-3ABA-46AA-A6CC-0A1AD7D2741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96" creationId="{998719E1-3D40-4797-BD77-78B50C75D90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97" creationId="{28A2D931-F6F6-4774-B5C7-C230D43BAD0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98" creationId="{345D7588-FFE6-44DC-A755-B301F26183F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399" creationId="{5C32755C-BF95-4AC9-BA77-2027D8C504A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00" creationId="{FEA2C3F0-2892-4B1B-838A-5CE985F07BB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01" creationId="{2E558008-8811-4E63-8F31-93654652C18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02" creationId="{7451762F-64E2-42EF-9C45-FB3B26F0601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03" creationId="{AA7400E3-0B1F-4FD7-BCBB-F438D6C9456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04" creationId="{099CFAC1-84EB-40A1-B7B6-6A681E9942E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05" creationId="{164AAED0-5165-4EAB-AE49-1907DED185F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06" creationId="{823E0450-4CB2-4B71-A150-A4618954CC0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07" creationId="{B750F9FB-B0AF-49FC-9264-578B5A5B9A0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08" creationId="{E2C4497E-14E5-437D-943D-16B7366D368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09" creationId="{F0A9B6BF-C95B-47A1-8983-0BE939301DF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10" creationId="{D668F20D-2801-4963-A3FF-9DE37F16AF7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11" creationId="{7E28B201-E2B4-4FC9-A973-34F24EBBB6F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12" creationId="{F63C2F88-7B0C-4715-A7C8-6C3B5476E55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13" creationId="{7BBB3301-3892-4052-9731-5C2EF07C4DC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14" creationId="{7A4C1893-420C-4363-A8E3-E23DF16B93C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15" creationId="{7126A7C1-4C61-4719-B8D2-71A54E977C8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16" creationId="{A8E482DF-E261-4E30-AB35-5972B1ADC94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17" creationId="{DFD0B468-ED62-4F83-B71B-5AD3F7A4C6A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18" creationId="{C4ED53DC-1999-4020-A088-A59B34E616A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19" creationId="{7D279C96-F032-4A1F-A7E8-6DC57C2B8FA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20" creationId="{7442C89D-0B45-4B9E-83D6-AA9D1205504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21" creationId="{342DFDC3-7896-445A-9DF4-88B1D8577F2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22" creationId="{3D731CA2-BBF3-42F3-A01D-1195068CA2D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23" creationId="{B28C0CFA-198E-46AE-9F07-EB88FE78340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24" creationId="{85E71A09-B883-4A0A-AA5D-4865F3092E4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25" creationId="{83A2966C-FD86-4D14-A107-39C478BF165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26" creationId="{8821E024-7E74-45C0-8812-856454D4410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27" creationId="{58B7025B-1EEA-4578-A0B3-79575931EE9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28" creationId="{C3583E1E-79F9-42ED-850E-DB983D4B9DF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29" creationId="{393855BC-BD98-4CE6-9022-2462054EE84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30" creationId="{7232834F-6D47-46BA-B466-7B1E186B1C5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31" creationId="{345B860F-39A0-4D71-A89C-69CCA274486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32" creationId="{758F390B-6A43-43CA-9983-684970A8443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33" creationId="{3A08BA8E-E4FD-4B08-8DC1-87A09834B73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34" creationId="{AF6C5E4F-EF10-454B-A981-90BBE711C41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35" creationId="{C1FCC38C-FFC2-451A-8B5C-A86E865AB1F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36" creationId="{DDD529F9-552A-414F-9015-FE5699D9801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37" creationId="{6D87238C-3144-4850-AF2C-6AD578BD322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38" creationId="{DE9E2B80-242C-4314-9DF3-BD4DD33DA54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39" creationId="{90E63F01-D592-4C95-9C91-D2A18A6FE78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40" creationId="{2AE6E7FB-456C-448B-931A-C3B2F64194C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41" creationId="{48798095-475E-4253-A1C8-CE6F68780F5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42" creationId="{6B298979-6A21-40A3-B2D5-E476C08AE37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43" creationId="{F20C87C4-135C-4CE3-AA0C-04ECC19C364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44" creationId="{42EDCCCC-1691-4653-905F-2310B738B58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45" creationId="{5F04BE1C-FB78-4281-8219-443A05B7A25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46" creationId="{C85174A0-1D54-4BE7-8393-963F48C9710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47" creationId="{7D08A523-2826-4E31-A412-22D2EE0A4D7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48" creationId="{C4F9D602-ADA2-4137-BDC2-B7B2AAEE3AD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49" creationId="{0EEBF93C-E371-49B4-9621-96FBFFC2888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50" creationId="{77D5E41E-4D37-4B83-924A-A4EEA5F42F5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51" creationId="{FCD0B90C-E38D-42C9-8958-F8F396476EC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52" creationId="{555F5CB1-B155-436E-8E7D-2D7B7518A96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53" creationId="{177C76DD-9E33-4C4B-8D7E-E26982E16F6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54" creationId="{F60C7040-6CFD-43DA-A350-16A362E4E86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55" creationId="{518B6994-CD18-4964-8205-F1228A5877D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56" creationId="{950C1520-062A-41BB-A288-16310ED035E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57" creationId="{B8DCFEEB-3050-4DBD-B38C-8A67BAEB271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58" creationId="{F6CB9D1E-F9FF-4FA4-B66F-1D640232399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59" creationId="{D8DFA0BA-83AC-44FF-8D58-C7BB3A48D0E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60" creationId="{13BE6234-9771-47DD-98F2-800307C63E9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61" creationId="{B304D400-1375-4F0A-ADA7-0A51F6A5C49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62" creationId="{C073A23B-1807-4113-9574-77E9E9CB66E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63" creationId="{536FA345-DFE9-4A1F-A051-605832BEA89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64" creationId="{0F2268F9-A7E7-4086-B6A8-AF874E5DBD2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65" creationId="{7017D554-8D10-4690-BB64-0168D483A81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66" creationId="{02E2EAAB-18FE-4437-A9D1-F846CC95642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67" creationId="{EC67781C-971C-488C-9502-C503EDD40DF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68" creationId="{D233A9A8-0AC5-4B9D-8B2B-18DC07A6EFF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69" creationId="{5A4D4E2B-F87D-4F21-932A-1B24A4129D3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70" creationId="{E951C82C-56D3-4B1C-90B9-8AC794E5F61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71" creationId="{8B000B38-A8FC-4611-901E-645720CA457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72" creationId="{154CDE02-E17A-4ED4-AA33-52E33D833C6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73" creationId="{555A8763-8D8B-4E2C-BA28-0390D5EE568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74" creationId="{5EAEDCE7-BF29-43F8-86D9-0A90C11D68D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75" creationId="{AE2C30BD-A80F-41DA-A06B-F027974AFAA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76" creationId="{D972C8A3-F860-4069-A362-3A5DCA4F0EF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77" creationId="{7BF938E8-2BCF-4A40-AB62-79D73DB4398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78" creationId="{FBDC1DBA-3375-4276-A4A0-86B500DB945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79" creationId="{9723655C-0160-4204-8475-2B82C6816DC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80" creationId="{9C4C0CDE-F666-4F24-8E93-C3F6B2C093D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81" creationId="{008A67AC-27A0-4C00-9119-18A772F177F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82" creationId="{2921B7D5-8863-4E34-96E3-06B4E9218AC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83" creationId="{F91D512E-DF2D-47DA-B56D-D946FBB2E15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84" creationId="{5FA35C57-C36E-4E76-9209-8AF08BD3684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85" creationId="{8C0F2FCA-A9AD-4DF5-BA72-2823DFF7555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86" creationId="{10F6939B-637B-48C8-9E3B-6C8F7C04711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87" creationId="{06D0847E-5B09-458E-A92A-67E66D924E0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88" creationId="{CE5E18B9-18D4-41F3-BE43-8B4B797E31E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89" creationId="{FAEF8729-4B0C-4BBF-A97B-E5BAA44C2A4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90" creationId="{04A0FCC7-987C-4664-A20C-73B21CBF93C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91" creationId="{E520C1F7-F2A4-457D-A0A4-4AA76FF6DAC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92" creationId="{290AA8AC-3FC7-4562-B5BB-E206888C826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93" creationId="{263EBE07-9443-4968-9AB4-FB1B79C25EB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94" creationId="{47B62DA8-5649-41F9-A838-CD2AAAB2CE8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95" creationId="{F1315954-260A-4499-BC15-7E66689D059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96" creationId="{85BCDB7B-5F90-490F-824E-2470B674978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97" creationId="{0F8B9A75-353D-40AD-A9F1-E7F84790BE6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98" creationId="{F4E47EB5-027A-4586-89E2-1D770E05797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499" creationId="{9380FD90-5EF4-40D3-94E3-0F1D3B90548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00" creationId="{22232E8F-C23D-45FA-8A93-F50D6C033B9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01" creationId="{38DC4229-C252-49F5-A14A-B51A5301F9D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02" creationId="{ABED4570-3172-4AD8-899F-2324F4F6BF6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03" creationId="{C636C4D3-E8C4-4FA4-AF5D-4E1079E6A23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04" creationId="{8413F7BD-AF47-4387-8041-FDDA769DA6E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05" creationId="{C07B06CA-F2A3-4E46-9695-8D40862027A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06" creationId="{02982409-C5C2-4097-B130-F5D97D6D740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07" creationId="{B7569DE1-1FD0-4B7C-BA7D-DA9C04FE64C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08" creationId="{2880400E-447A-4397-A496-EE6E955E2C9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09" creationId="{F8793B3C-77FE-4399-A484-913956BDD3F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10" creationId="{E4CCF37A-37B5-43B8-AFEE-76822DC04F6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11" creationId="{AC623F0C-D544-46D2-9138-7F39AB94125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12" creationId="{F7E79D74-336F-4D0A-9E9E-7DB1649621A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13" creationId="{060103E8-62FF-4AB3-AA6C-A1B76077F1F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14" creationId="{A449F9E2-DF51-484D-9615-6C8958EAF76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15" creationId="{DE8AAF2E-F043-439F-B624-28F26F82626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16" creationId="{CB5BC374-2297-4F43-94E2-606512EF68C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17" creationId="{69F59F8E-F872-47DF-85A0-3780D75BDF1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18" creationId="{52463EE9-A4B1-44D3-B752-61F0FDB559E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19" creationId="{E324A15D-6FA5-49E1-8DD6-CA149BE3140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20" creationId="{2E28BACF-9717-4FEB-8B19-80EA68F3297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21" creationId="{23C4DDE6-FC67-48E6-B73F-82B283D8054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22" creationId="{C1B96BCE-0F51-40C6-A351-9379A49A0E3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23" creationId="{D6324252-DFE9-439D-B61C-E3113B560F8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24" creationId="{C4E2FFD0-4CED-4F3D-A77F-9F0A3CF9283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25" creationId="{6232DF9A-3D80-40E3-9343-447E15981DF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26" creationId="{905322C9-3E2D-445D-9962-499538D6722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27" creationId="{74551408-6D45-4CA0-B245-98A6E273375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28" creationId="{9778F18D-03B1-4840-84A1-44BEE6E5169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29" creationId="{99F1AEA7-8C6D-4C11-8691-2892CA6E087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30" creationId="{45B63941-25A5-4179-90F5-4F3C1BB9066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31" creationId="{D011FF93-4198-461A-BD65-F987B7B55F4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32" creationId="{EB445118-EAE1-4AC3-9718-3FA6C511410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33" creationId="{116E6AA2-85CA-478A-AE00-63F46B2BC16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34" creationId="{247CEDEB-D2E2-4326-B1B4-46DC83F872D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35" creationId="{9C7B6A0A-0CF6-42BE-ADB4-48C11BDA8D2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36" creationId="{E7D3E8BF-B78D-4CD5-915F-CC67B23A6D3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37" creationId="{78B134B3-BA7E-4CC5-B8F8-5993639FC98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38" creationId="{AED21AEF-A341-4E75-BF27-24F2049A501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39" creationId="{FC51554E-F427-4975-9061-5F749425698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40" creationId="{B8ACBFB4-237C-41AC-8139-34D9A23C49A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41" creationId="{60DDDF21-9BBA-4B9B-A243-8B454B43735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42" creationId="{E7DEE897-6A0D-48B4-941B-D4799C397F1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43" creationId="{F6B15BBE-3703-4FFE-B4EA-FA5CD5CF734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44" creationId="{C9B2A970-4AA2-42F3-A8B1-C3E121BF799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45" creationId="{006234DE-5DB1-4FF6-97F4-4F0EF75C6BE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46" creationId="{1969D4E5-0E31-470F-925F-E4FF9CAC5F9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47" creationId="{2B88CFCC-1F83-426D-B843-7A6A833A243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48" creationId="{C2041A05-F558-420F-B9D5-474DA61F96B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49" creationId="{3CC918DB-BC6C-4C7F-8DC6-A6604EDABE7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50" creationId="{9324F40D-EBDC-4F1C-B39E-25B22388059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51" creationId="{A0509761-9E67-4633-B37D-F3D2DC2F923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52" creationId="{367D5020-AD73-4A97-A036-E7AE205E1D1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53" creationId="{D8042973-23E2-4A37-AB5A-2C3ACCF7D96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54" creationId="{619ECBBA-F391-4BB9-954A-0B839AB907F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55" creationId="{0054768C-AC29-4E96-AA36-E02DBBF74D9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56" creationId="{C1FF3212-1F16-442C-AF2D-A9161287B0C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57" creationId="{14E869D6-006C-4B8D-982E-E9824212DD1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58" creationId="{1264A14E-68AC-46BA-915A-AEED8F61F47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59" creationId="{6E3C9D15-DAA9-4582-A61C-6949DCFA663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60" creationId="{583E4EC7-7F2C-44BB-83C6-60DCCB87AB3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61" creationId="{4579F462-F572-49B1-BF90-8C03EB31B1D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62" creationId="{19CF17FB-31E2-4582-91BF-CB7F1333D77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63" creationId="{12233762-FC00-49B6-BDD6-4ABA1DCDBB1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64" creationId="{71662E2C-0713-4296-815D-CCFCB00CABF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65" creationId="{B5836A8A-0300-4BC7-ADBA-07FCEAA2F93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66" creationId="{53337C2D-DBF4-4572-A077-4695DF89C75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67" creationId="{50576761-D704-4598-8873-82F4E639EF7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68" creationId="{440B642C-30F1-487E-B600-E7C798EA730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69" creationId="{2DFD6C10-B2D8-4B77-B15D-6EBE377A42C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70" creationId="{3FB6855B-E274-46FD-9AA1-57CB65D025E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71" creationId="{0BA5357E-4FC1-43D1-ABDE-90B0E823DFE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72" creationId="{C14BE9F6-7C94-4121-BA4B-02B18EFD99C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73" creationId="{C14F5606-40C1-43CB-809D-3E739F228FE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74" creationId="{2EE13136-009D-4FFE-B578-D51BBCEDE00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75" creationId="{53EB81D9-BF04-4924-894B-D212B0F4454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76" creationId="{AE3B88E1-00FE-4866-BEB6-F6825583B50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77" creationId="{0B0A26D6-8CFE-44F3-8EB2-AE0DBAC3502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78" creationId="{E606C51C-9AFF-4956-BE64-4A920E52E9D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79" creationId="{C6ED5F9A-1F31-4916-9942-53FCA25C919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80" creationId="{F4CA5521-7C56-4F2F-839A-9FB742C1E0D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81" creationId="{A7EB4C2C-A9EE-46DD-8D81-3FAD5EC0388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82" creationId="{1CD63766-5A75-4CE1-84E3-12228EB8C0E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83" creationId="{5ECE2694-1F04-42B9-931B-AA052D91C1D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84" creationId="{B3078F2F-8B83-4D06-A596-26DA1B4931C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85" creationId="{E9F2086B-006C-451B-A9DC-28CF7EB959A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86" creationId="{DB1907B5-2CAD-4E49-AD36-0263233FB6B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87" creationId="{A6847564-F0F2-4A13-9EF7-CACDAF7397C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88" creationId="{8DD5EA73-2CB1-4132-8867-B92E976F67C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89" creationId="{4D30FD63-C9D7-4B70-913D-2D4F8C724F3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90" creationId="{755F4CAE-57FC-40C8-AD20-9A14F13AC5C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91" creationId="{159B13DD-F3E9-4809-8B0A-DA8CA77FE79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92" creationId="{6FB79DFA-598B-4DC8-B4F3-079A4C1DB89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93" creationId="{EC5A6B2E-A179-4CE1-B944-372C3FB02C6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94" creationId="{4438447D-0E55-4D3A-B7B6-4E948B304CB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95" creationId="{5F00D1F5-29C5-45B1-A2C4-E5491F9CFB7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96" creationId="{D1EC03E6-0131-4FA3-ADFC-87740122C1C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97" creationId="{5CEF0E14-212F-4DFA-A51B-C45D47B56C9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98" creationId="{296A13B2-2CB0-4DCB-907C-52E7FCF75FC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599" creationId="{0F989A34-50A8-47A8-85D4-1D9F2520DE3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00" creationId="{4605CA68-DA7A-4326-9D20-53D51E69249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01" creationId="{2E6D2A5F-A5A0-45C0-897B-F9F04E729F7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02" creationId="{1DED1D28-F6B2-43ED-A618-AD738C4D5A4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03" creationId="{A3F17B47-FF0C-4B5D-A654-FDD88807CE4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04" creationId="{82B226EB-BF21-497D-953B-53C63205C1E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05" creationId="{46F15CF5-C94D-41C5-9654-0717766F33C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06" creationId="{B7E66A25-226D-4CB6-A043-D68D19D5E99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07" creationId="{D8BC2A02-1EE0-4AA4-A15A-72EF1B1907B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08" creationId="{4C49FE88-86C8-4650-9BEE-B7A3005E0BE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09" creationId="{F28A5B65-DFF5-41C3-8DA9-9D3301194E8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10" creationId="{E81B8F99-DCA8-4DD8-8A69-1ABA890BE20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11" creationId="{34A5D4DA-5D8E-42FD-B7E7-156E0858D70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12" creationId="{BEF6031D-3B1E-4800-8A8B-D4578C79E14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13" creationId="{A45DDC06-DF39-43E9-AC2B-785A5CCD588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14" creationId="{7A72038E-2B85-492E-85E9-6ED6C16EA80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15" creationId="{3F85D822-96E1-49AF-AD5E-6855DD18E26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16" creationId="{BC9DD9A7-98E3-44CB-85DB-BC81095B2C5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17" creationId="{165DDEBF-5919-45CA-862F-07D9D6FDDE4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18" creationId="{6E196237-D3E7-4DD4-ACAA-8E3A6E5DD0C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19" creationId="{8D886FBB-8698-40B4-A0F1-C4D801B863A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20" creationId="{65D0EE9E-EE6B-422F-83B0-E3A97E829AA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21" creationId="{42E657E7-6999-47DC-8C18-E2B0F5DCE9A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22" creationId="{4F32EC31-23F4-4CF1-99CE-79A0FC7C999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23" creationId="{9CB31CCF-64CF-4E01-9C4E-1AEB9EBFD9C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24" creationId="{8F20410F-4583-449E-877D-A364A5C1D06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25" creationId="{D86BA4FD-04C8-4CB8-87D4-807688D6E35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26" creationId="{E996F3B4-361C-4054-A57B-BE0F68F4B42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27" creationId="{F80AD45C-F12B-4D92-86A0-E4DBDCBEC7A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28" creationId="{CD5806D9-9D5C-4F2F-92C1-45F64799287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29" creationId="{A8433226-149B-4444-9E84-E5C63CC0C45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30" creationId="{79BADEF4-091C-4828-A417-5C9A5DF2C64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31" creationId="{BA42802F-516F-4271-9336-C8DBD96E2E7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32" creationId="{D0F41AB3-D688-438F-A22D-EECF8729817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33" creationId="{C2100F2C-E461-44D7-B4E5-07D79CAB54E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34" creationId="{7D41B012-2486-4D37-9884-2DD4EE341BF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35" creationId="{2A18FA9C-24DA-43D9-8DCB-E09F240DA79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36" creationId="{ADB66411-D5D3-4457-A75F-CC752705915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37" creationId="{04175F00-0432-42CE-A724-2F93202E06E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38" creationId="{7CA47A5B-4B32-4AE0-8EA7-226107735BD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39" creationId="{3E121B06-ADF6-4B38-A93B-A14DAA376C6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40" creationId="{25320645-D649-42A8-88A3-FD955A5CB8D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41" creationId="{209E776A-CCAA-42C0-BD97-3DF696E0C27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42" creationId="{345BF9A1-3675-4BDB-9E97-132100CA5E6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43" creationId="{CB33890A-640B-4543-9817-C68070FEBC6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44" creationId="{D1539D3F-AB4C-41D4-8FEA-9B3EE974BDD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45" creationId="{9BBC953D-7A34-4422-8782-9A6EDD8439F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46" creationId="{4971E14C-382E-4B3E-B60D-85DECC04E2B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47" creationId="{0CB9ED31-0BA2-40C1-98F8-968D9226E7B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48" creationId="{A5696504-C7AD-415F-ACDD-46775C8D006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49" creationId="{14504E17-77C0-4B6E-B734-AC856940362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50" creationId="{92A2E914-9CA6-49F3-8046-98FD657B98A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51" creationId="{20F333C5-0DB5-4FFE-BE99-F5B4AF68566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52" creationId="{4947233C-9224-4708-B668-F20059C5EE0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53" creationId="{53F8EF19-38BB-4293-9BB2-B91BA7FB97F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54" creationId="{F7408B4E-8F5C-4ADB-AF1E-E152FF5956B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55" creationId="{040BB550-4D4C-47A6-8A99-789AD2258BD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56" creationId="{272608BC-A581-40BD-B738-2EA40D5A8F0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57" creationId="{6436B5FE-E149-406F-98C3-36753AED90B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58" creationId="{0E6067FF-4495-4067-82D8-728C86E0C0A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59" creationId="{27B42489-BF24-4669-949D-276FC80634E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60" creationId="{8CE2E5EC-478F-4F7B-91FF-6AA4E91B85F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61" creationId="{CBC50ECE-AEB7-4EE7-A4E4-53D4E9D371D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62" creationId="{CE000EC3-7254-41EC-AB98-F89C9BE3539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63" creationId="{17115F2D-6C72-42C5-89E4-5394682941D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64" creationId="{783488F9-CDC6-4048-968C-2B27A7CA853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65" creationId="{DFF1AB17-C8C6-4AE2-B74C-A2E4A4D625A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66" creationId="{31072978-3BB4-40E4-BE87-8312389AE1E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67" creationId="{94B8198A-8DA1-454C-A370-3CCCF1912D8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68" creationId="{135D807A-FFBC-47D9-A66E-A2A8898A715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69" creationId="{3BFBA6B5-77A5-4CAC-BDEB-E1A20D938ED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70" creationId="{6AEF1009-3FBE-481F-910A-FD8DF18EEC0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71" creationId="{A0EF8D5D-D615-4DE9-A522-75C0419C1DA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72" creationId="{C1E9F098-4C3D-49BD-8105-FDDF28A5AB4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73" creationId="{B56504AD-FFAE-480C-882D-DFA43AFA5F7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74" creationId="{19BFD2B5-B1FE-4554-BFE2-A5BD8EB0217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75" creationId="{F7C1A656-9968-41B7-8A0C-9101BFE2F20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76" creationId="{693F99C2-0A26-43B6-82CC-3BBC6645F69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77" creationId="{F7116837-7C10-4F77-A7DE-502E47134CD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78" creationId="{01CE6F45-F71B-4602-AB6A-26502C94ADF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79" creationId="{2F3EAACC-A450-44A7-8124-573ACCF42DA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80" creationId="{E88E13EE-8E3F-4B52-9341-58DC5E5083A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81" creationId="{13E5ED31-C63A-4ACA-9AC9-85EC0258A30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82" creationId="{EBA9ECB4-92DE-44DF-8ACD-D34544220CE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83" creationId="{ED855D97-B267-496C-B7EC-C7BFABF2825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84" creationId="{4F62BDF2-A97F-469C-98D9-0A33565B43F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85" creationId="{BCBB6538-D414-4B9C-B96D-90F85123BB4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86" creationId="{2ABE453C-39CA-4AD2-B648-B24F7F82B2B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87" creationId="{B6F1FF21-DF74-4CE8-8A8E-8CDE996E8A4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88" creationId="{DBB67B25-5253-4AB3-9A32-0EDAA15D044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89" creationId="{5A821482-FB07-49CD-A541-931B9D93BA4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90" creationId="{40681DC4-F15A-49A5-A220-E5766AFE1DC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91" creationId="{CEE56E1C-34C7-4915-AFB2-C934D9CBB3F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92" creationId="{033B8D13-B6DE-4FE4-BF13-AC79C2C0354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93" creationId="{672A9080-9593-4976-AC2D-0CFED8FA66D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94" creationId="{544C1EDD-EADB-4E94-AF6C-C241FA6FF89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95" creationId="{4B122E55-5BF4-4277-B5F5-368C904EC6D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96" creationId="{69142152-5E98-43A5-983B-E9AAB8E19E0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97" creationId="{6736C84B-B9F6-4E02-B9A2-5EEAE501E4E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98" creationId="{960D1131-10C8-4E7D-B266-9714E0026FA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699" creationId="{79B89D99-0A64-460D-A554-A5AB19347F9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00" creationId="{DAA3EBA3-8565-4652-918C-DBDADBE839B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01" creationId="{D82E0F2C-7C8B-43A2-9A9E-24B8B3C241B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02" creationId="{B23F348B-84E8-433A-8803-9C599FEB5B3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03" creationId="{DAE58FAD-24D0-47C3-BE5D-CE57F20DAA5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04" creationId="{7D548671-A670-419E-9C4D-4AE282E51D7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05" creationId="{96A1AD56-C48F-4F76-BA31-408D8B1AA5B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06" creationId="{F1A5C3FE-66B9-4F89-81C4-41DC879E7F3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07" creationId="{A4E77FF0-1CD9-4409-ABAD-8C2E6FDA988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08" creationId="{D7722881-A0DF-4DD0-A65B-A399B972350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09" creationId="{33CAA601-B116-49FA-92BC-56CED78CFBC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10" creationId="{C9EAF85E-D304-4E01-9689-C4426F4793F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11" creationId="{9BAB0313-60EB-40AB-91B1-58C2991A999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12" creationId="{2589622A-D586-493D-9920-9E09ED159AF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13" creationId="{BDEA3299-DB20-4724-8A79-3758F41E23A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14" creationId="{AFFD3F7B-90D6-4DA2-994E-1C0E560265A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15" creationId="{635FC679-70A9-45A2-B3A4-0CA817DD430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16" creationId="{B01C64EB-24A8-47F4-B13D-DC2D1641E5A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17" creationId="{A4DCD310-5127-4C8F-921A-58805467845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18" creationId="{8011A67C-4E3A-474C-9786-7675C5AA714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19" creationId="{51371F25-D907-43E1-B382-039A6AF9A1F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20" creationId="{46D5C4C7-2131-474E-A591-BC7733434C4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21" creationId="{7463632F-911A-47AB-8F1F-545A4F68BAD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22" creationId="{6989224E-7BC0-4255-B862-9536F0AA36C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23" creationId="{80468E6A-3E3E-4C85-A769-1C17AEAB71B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24" creationId="{B9CD5DB7-7DD7-498A-BFEA-B2EBF9D0A16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25" creationId="{27662690-FD53-48C0-9144-FA1F7966376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26" creationId="{CF9D63CF-53B2-4856-9F6C-FB449487A59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27" creationId="{0895CB91-490E-480E-8D5B-0FFE18964D9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28" creationId="{C0A8B074-BE21-4C71-859A-247CF28E243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29" creationId="{B1AAE6CA-0124-4BFF-B39E-644DD4A8D81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30" creationId="{D91957FD-6C08-45B8-804E-0FC936AA2A0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31" creationId="{E45D324A-4E98-446D-B068-556CD83EC78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32" creationId="{88E99724-B5E5-4564-82E2-29A2021F089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33" creationId="{B1006209-F31D-4984-BA1E-1E65897FD5F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34" creationId="{C3ED9C5D-C289-4262-A2C5-087F5A5815B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35" creationId="{6EA1A6E3-0598-47F0-B703-051A8B80513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36" creationId="{CACAAB96-378F-459F-9B6F-282DE04308B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37" creationId="{B5989E48-EABF-4707-87DD-01D314A5FAC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38" creationId="{FA316C7C-9FEA-48F0-A7E8-574BD62A770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39" creationId="{8D7BA573-FEFA-4F01-A8BF-DD49EC093E4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40" creationId="{5E134CF2-301E-4106-820A-A573F017F52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41" creationId="{1FE3E53C-0989-4123-BCD7-E2C20B9E543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42" creationId="{1CAB5161-A364-41F4-9F32-45F919FC929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43" creationId="{2C716EE8-410F-43ED-8C82-C224A441F1E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44" creationId="{2DE15F31-E60A-43D9-81BC-AEDD45698DD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45" creationId="{F87607CD-F880-4FDF-A5F2-7645BC0D70D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46" creationId="{8D969AC6-49CA-48D9-B5A4-852C10D7734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47" creationId="{C2419500-13CE-4839-AEE7-0D824DFD658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48" creationId="{A497A471-0FDA-4323-BED9-EA2C2E6B4F3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49" creationId="{D0424C1D-DB4E-4E6F-8563-7B56807AEA5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50" creationId="{E643090F-5CD4-4B1E-A6B8-54D73E8259C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51" creationId="{A7C79E1E-A664-438C-B9F1-7C8EDF5EDAD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52" creationId="{1EB0F989-5DAB-40D7-B5E6-50E948B7EB8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53" creationId="{9A7F4A32-2C7F-45D6-99BA-F0F47F99288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54" creationId="{BAD19744-C543-4D57-B8F9-5376AB6A1EC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55" creationId="{4171C7C2-BF68-4E85-8FF2-F5B87C4B219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56" creationId="{22F78E02-D0BD-4780-83F2-D640DE8B5EE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57" creationId="{7CA1E9A3-B522-460B-B19B-874714FBFBB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58" creationId="{08709439-6D61-4F0D-B803-721E3102A7F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59" creationId="{A1106304-65E1-43CB-91F9-970DC1C30E8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60" creationId="{F1D69735-F21A-44B1-AB1E-7D93573BFBB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61" creationId="{8662FCAB-0AE3-418D-9D20-461443160BE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62" creationId="{CA584B49-5E79-4CBD-8EBE-8BB7F9E0F2A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63" creationId="{AF05211B-D880-4668-8237-783D8E61A25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64" creationId="{A819CCC6-8F13-4E98-94B3-ED705236EA8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65" creationId="{769BCE4C-EA9B-4B33-A53F-1B961F6557B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66" creationId="{3F463595-FD8C-4367-B5E7-AE586620720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67" creationId="{CC1ECCDA-C593-419B-B8AB-C706D25BC02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68" creationId="{E03701F1-4E1C-431E-AE64-A08CD8F348B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69" creationId="{FF339146-A9F8-44D9-AF3F-498009A15C7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70" creationId="{29EA77E3-37F9-4A56-A64F-1D3AB7EB62B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71" creationId="{6CC26BED-4687-4220-A2D8-E8EF99E61D4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72" creationId="{81595F3E-44BE-4C26-96C1-169182DB424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73" creationId="{DE11BD34-7863-4FBC-9E94-9B9FD3E069E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74" creationId="{6225129B-0F5D-4211-A584-14A7A97A040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75" creationId="{5859A8D5-4E90-4877-80EC-12FCB94AC26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76" creationId="{B6D0D306-C2CE-4C5E-9CE5-CEA84A47990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77" creationId="{FC89BF38-6343-4109-8D68-2CFC8104953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78" creationId="{F074FFA3-C6D9-420F-9213-AEC140D1104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79" creationId="{80F9CEDC-2369-470C-A2CD-5328E173EA3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80" creationId="{55C2FEA9-444D-4571-8109-D7EA8BD7C0D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81" creationId="{11EF141C-EEDB-4E06-8364-2CDE043DCD0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82" creationId="{9C6966B6-AB99-4154-90CA-327DE4090DF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83" creationId="{B0F9AFB0-6301-45E0-8536-8EAD6F40E81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84" creationId="{535A41D0-648E-41C9-81D4-7C79896F0D8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85" creationId="{DDDBFC44-D7B5-4173-BB82-DAE5F918197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86" creationId="{5BAD3FBA-7185-43A4-BAB6-F3F42A54B55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87" creationId="{65086412-9C99-4070-A3ED-CCAC82AD525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88" creationId="{E8717D3B-28DF-4C10-B671-467DE88826F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89" creationId="{81C0BE7B-1C30-4B90-8FB6-83127A005FE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90" creationId="{F7E75F7F-7DE7-4322-87E8-6EB6AC0B00A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91" creationId="{E2C1D4D1-7842-4162-B8F0-F45F896D074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92" creationId="{9D3067FC-90CB-4816-9015-B3C7F48B8D4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93" creationId="{F945229D-CADC-43E6-AAA9-CE5DE56BBF3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94" creationId="{DF734493-68AA-4227-B13F-713E8DAA680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95" creationId="{B8D28BA3-8715-4B8E-8203-FA07B92118F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96" creationId="{3694554C-077D-40A8-91E6-6AAFBD091B4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97" creationId="{294A92B7-9972-40A0-844A-89E6484DB69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98" creationId="{64649722-752C-4C38-B94E-3D48FB788D4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799" creationId="{36DEE19F-7BEB-4C3D-A123-7A23FF34FAB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00" creationId="{598E7E70-DBAD-4F7A-834F-C8EE4A3A16D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01" creationId="{3CE2CDAE-4E71-4BA5-9D45-81856F03A29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02" creationId="{6C539997-AFB3-475C-94B2-C20D2798CFB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03" creationId="{B9CAB273-4D41-4795-92B9-39008A61D0A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04" creationId="{790B9124-B7AC-40AE-8F22-D4A4AA87802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05" creationId="{2C0A9610-A83C-4DDC-99FB-57D69B05C78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06" creationId="{F28FC33A-12E3-4D84-8425-2028897E869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07" creationId="{91815B7E-05A3-4CB2-B07F-B3C2CD6A368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08" creationId="{B3C6C181-2CC6-440B-968D-A8E69082D82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09" creationId="{D4E57B5A-DA27-4884-86B5-0623A506B64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10" creationId="{08E7DA46-9E46-40D0-87D5-DBA45614FD9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11" creationId="{2E1F0526-E726-4CF5-9C2A-828A94BB4E0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12" creationId="{1F8F416D-A5F5-4458-BAC2-FCC74BCF037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13" creationId="{E7776625-21C3-4572-8298-004E387BC6B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14" creationId="{33A768EB-E1DF-4A77-AC34-70D863C66BB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15" creationId="{A87D3554-445C-4B79-AD2A-FF039DBB87D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16" creationId="{5D42B5DE-1350-45C3-A8D7-6BFBD3AD6BD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17" creationId="{5BD2AFC3-C03E-4634-870C-A1299365C29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18" creationId="{8C96D3AB-A9B8-4CDB-8C9B-1E7589FBE56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19" creationId="{743E77AB-CFAB-4D79-BDBC-DC58CCEFEC1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20" creationId="{F8057D90-F726-4162-9B6A-86AE46212BD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21" creationId="{2F92D5E1-58A2-4808-869A-B6691503A04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22" creationId="{69B64913-26C3-4B3D-B4AA-21C0081E0AF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23" creationId="{B83A2F58-58C3-4925-8EA6-5F39CE71A3E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24" creationId="{B3490486-571E-4B29-A687-E0EC4C872BCE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25" creationId="{BC0DB0A6-1E0B-4086-8877-B8BBFA719BF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26" creationId="{2D49E9A7-8CB2-4876-971F-3479E349E68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27" creationId="{31D9ADB0-0DF6-41F9-B91F-A97DBB2A87D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28" creationId="{7257D4D6-A5BA-4A4F-99A9-E1449A5D51F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29" creationId="{CC87F1B1-B787-462D-A21A-F240226F947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30" creationId="{48430C6C-289F-4E84-BA45-64836EEF0ED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31" creationId="{5421C2A3-94CB-4089-B592-885C5A003C4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32" creationId="{474866BE-D40A-4B92-A1B9-830B62E384C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33" creationId="{6E4B627E-3FB1-4934-87DD-6E742745710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34" creationId="{22FD36C5-B1B0-4EDA-B15A-66BA6AB14370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35" creationId="{B7E08600-060F-4D9B-8360-056440393FC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36" creationId="{C1436EC5-0A89-47D9-89ED-C0686D58B6E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37" creationId="{648973E2-D25A-44D3-AF5B-E76EE36701C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38" creationId="{47D01FBD-79FA-4A2C-B0BA-04348CE3179D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39" creationId="{80C8E8AF-DD3E-4A30-9F43-13B53DAD41C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40" creationId="{2ABFBA29-8C05-432E-AEA6-229B546BA2D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41" creationId="{12D7D4E4-BF3D-4CB6-B025-6338EE9F1994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42" creationId="{4B940C1C-0E91-4F45-A563-459158A2A46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43" creationId="{60530102-E80B-49DD-A7CE-2E0BEFEEA50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44" creationId="{AC88D770-1DA0-4A2F-BD64-1ACF767D8EB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45" creationId="{4E4388E9-52D8-4B76-8FDC-76417281F6D9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46" creationId="{CA21A5E9-BC5B-456A-ACC7-7ACFC5074A2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47" creationId="{4FB4679E-8F5E-4501-8652-1336BFE8132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48" creationId="{A11BA0A4-1D3B-49AA-9FEC-AE1866DCA777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49" creationId="{04AE3E21-1B21-4876-9D23-70425EE8A3E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50" creationId="{750AF6C0-9201-4B04-99A3-B496AA37E548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51" creationId="{227DF0C5-BCBB-4177-974B-DE9D5EB38185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52" creationId="{F8B84AA2-1E03-4F8B-944F-7C788D4B386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53" creationId="{39E7404C-92EB-4871-9D8A-A19CE8518D0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54" creationId="{92D7313E-3D2A-4963-A472-E6BE2FB2478C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55" creationId="{147A64E7-AD77-4D3C-98BB-CCEC9D9D3B2B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56" creationId="{A3CF039E-DE54-4CC9-BC25-0E4FFFF7BB93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57" creationId="{34B8A447-F3B6-476C-8C42-D9932F8DA8A6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58" creationId="{456C1B3B-F4B9-4208-8F7E-7572F50875A1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59" creationId="{2678563B-3B5D-4452-A29B-564A73AEE4FF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60" creationId="{B658DBCC-5749-47C2-9236-13FFC869F1AA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61" creationId="{1CDA0C3E-EF6D-443D-B3E4-B1D6C0D3281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62" creationId="{F3861500-E362-47C9-B221-798F83FB00A2}"/>
          </ac:spMkLst>
        </pc:spChg>
        <pc:spChg chg="mod">
          <ac:chgData name="Trenna Wall" userId="3e6f4acb1c4dd9aa" providerId="LiveId" clId="{67435E9F-29B4-4D1F-A486-37790F622661}" dt="2021-06-15T05:02:08.375" v="48" actId="207"/>
          <ac:spMkLst>
            <pc:docMk/>
            <pc:sldMk cId="2487826446" sldId="367"/>
            <ac:spMk id="863" creationId="{105B5368-11DD-42F7-AF67-3B2371C7B29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65" creationId="{C0D128BD-081F-41B1-9569-382FA4243CA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66" creationId="{F8E114E1-92B1-4C3D-A43B-5D90DE97D274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67" creationId="{5ABC7F77-B51C-41BC-8602-FF020643D77E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68" creationId="{CE6C7866-1326-4DCD-AB2A-725F4A084D5F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69" creationId="{F5AD7CF0-C069-4ED3-B833-A8C3FA9C8D97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70" creationId="{213803A3-7581-4880-9F6A-5CDB7C7F67D2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71" creationId="{7342696A-FD66-4C50-AA70-A466681B492C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72" creationId="{FDBBB62B-5D1D-4778-9AC2-0A0F8E8B848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73" creationId="{F8AEFADD-630A-42F2-9620-DB3759ACADB2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74" creationId="{D286FD20-44CC-4677-A4AD-72E44BBFC37B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75" creationId="{1E8009EA-668D-48FF-AB20-66D0CDEBB197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76" creationId="{1C40DE23-0C9F-4523-B15E-A76FF870FBC5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77" creationId="{47BDC930-D525-433E-9B81-444F94F0130C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78" creationId="{CE43E88E-44A2-44AA-9B30-2D9D017BE309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79" creationId="{496F409D-D890-40CE-B038-567238B1920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80" creationId="{18675FE2-064F-459A-97C2-40FC1C2C603E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81" creationId="{9578921B-F78E-4889-8165-7B21FEFF15C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82" creationId="{E31D43D5-352A-49C6-9703-67C4679C8F6F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83" creationId="{4177472F-B023-4755-ABDD-84054F02BD74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84" creationId="{746C2F1B-1439-47ED-93A5-4FB214D373F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85" creationId="{E5D941E9-9AC5-4928-801F-A400B8A240F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86" creationId="{2594B55E-F85D-4DFB-A308-F31537AD4A9A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87" creationId="{D0200F97-8F74-44CB-8700-BDFD57810D63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88" creationId="{E1A4E78A-4297-4A06-BAF4-9D871718F4BB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89" creationId="{514585A7-303C-462F-9323-D5B0C461EB68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90" creationId="{578F00B4-792C-4AF2-A60B-27AB322F25C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91" creationId="{6BA0BEC0-8B91-4333-8D43-C06BFB25228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92" creationId="{38D16E92-1346-41AA-80E5-77DFD2B8B04B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93" creationId="{1BB9FE94-1CE0-4D7C-BC07-101BF02473C7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94" creationId="{577D14C9-C115-4C5D-B422-99AEED8ED143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95" creationId="{8427E341-1CD3-4466-A89A-BED0CB501C13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96" creationId="{887CEA2C-13CC-4AF0-91D5-36BFF727376C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97" creationId="{959A8100-D3A5-4A30-87C4-DEA2CE1EF767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98" creationId="{909F4449-D390-4E4D-AD56-058AE9B2A6C3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899" creationId="{8BA71DDD-96EB-4FB7-A282-B5A881D36542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00" creationId="{924F54D4-C22B-43FF-A152-25660422C437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01" creationId="{030881BB-D238-425D-B084-3A0C6C261B03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02" creationId="{F0376562-0874-4BDA-BC67-D14DABD485A6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03" creationId="{99868C8E-0EC0-4D60-9F18-8058CD385812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04" creationId="{84921B35-8A68-4C03-80D9-9B99C7A47E06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05" creationId="{0C5E06D8-B0D7-4DFB-9539-F7BBDAB99A17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06" creationId="{A2D7F609-FD9B-40A7-BE17-3A1F7524A955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07" creationId="{6F7342EC-CA6D-4604-9A1E-FDC790F83132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10" creationId="{2F9C523C-CC6F-454C-B20C-E326DA161B14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11" creationId="{CDBBA32D-51B9-46E2-8159-F282F8A904BF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12" creationId="{16B73D74-7F00-478E-ACED-443703595B09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13" creationId="{B0067431-BFB2-4E14-BDC4-8E6652D09AA5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14" creationId="{3078C36B-9599-4B5E-9537-17A6E7E53E69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15" creationId="{24363509-42C9-4B0C-A4F9-E5E97B24BA14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16" creationId="{5018D1E4-7460-4ED4-85C2-B7C0089C782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17" creationId="{6AAD7120-2997-414B-908C-4B61F6759F19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18" creationId="{077B1AB3-688F-42AB-8FE3-1DE88C84FAE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19" creationId="{CFFF24BE-0032-40C4-A3C4-5F7F8D7D86F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20" creationId="{F4357068-0A1D-48F1-824C-5A785F550A1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21" creationId="{60EEBEF3-73D2-421E-8E0E-F681B188793A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22" creationId="{A475AE90-8FFC-4D51-9960-C613260BCE54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23" creationId="{2661C2D6-DB2B-4AC1-B34E-4A0694974AAA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24" creationId="{0CC0B081-5F6D-4C00-BBE2-E3E683D784AE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25" creationId="{C25DC7B8-B229-4F40-A88B-05E16F6B0667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26" creationId="{C760BCD0-D872-4DC7-AAFC-7360AE0911B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27" creationId="{65BADF1D-EF4C-4BE2-BD12-CAD58CAD6B3B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28" creationId="{2E740CDE-C668-4904-8468-A59D57670DBC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29" creationId="{4912B3FF-5FCF-4FBD-ABE8-B85337C1C63A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30" creationId="{EC49ED0C-77A3-4C2E-8A64-E7680E728F9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31" creationId="{13943C76-2057-4528-9FD2-9AAD680323DE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32" creationId="{FC051398-FEC1-47F8-996E-683C4B9760F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33" creationId="{F93FB267-7787-4429-ADC5-515CF5F72018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34" creationId="{EB0E9EAB-3688-4DB7-8E00-ADE1E72C9F2E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35" creationId="{9DAFA4AD-1239-45D1-B883-575D68B3C98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36" creationId="{CC35B0E1-E4EF-4E5F-84B0-64A785AA6FAF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37" creationId="{6F24BD6A-154A-4034-94E9-8378FC2D4D4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38" creationId="{4792324D-F239-4D0A-B754-26C892B1F8FA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39" creationId="{429EC897-EB06-4E36-9EFF-C28174569A75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40" creationId="{8B24BE16-F645-4D90-93D1-AFBF3D60D1A8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41" creationId="{40A1BBBB-4440-40BE-8961-F7AD1EB1D81E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42" creationId="{0CB6FBB1-467D-4FDF-99DF-5FA121BBB70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43" creationId="{A13CE175-04F1-43B7-A4BE-ACF92D30E5D6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44" creationId="{E8486057-E277-43C8-9800-560740D05ED5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45" creationId="{D709306C-2162-4484-8720-6D41821ADB5E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46" creationId="{8CE1EC4A-2E5B-4943-AD25-BD8C20DF583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47" creationId="{FB89B3AB-AB3F-4AB4-8118-CF4877860932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48" creationId="{4335F2FA-5F1C-4A5E-A7A2-F347D88B4DBA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49" creationId="{34749E43-4595-4F8B-85D3-3F9255F5133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50" creationId="{2F2C8D1A-0390-405C-9D9C-3351E1F118D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51" creationId="{B32765E5-82A4-48B4-9AEB-88D7D9C3024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52" creationId="{A64E896E-4CE6-41E1-A197-C0C1B684371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53" creationId="{C5E76818-67FB-4F80-9CC5-FBDF652649F2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54" creationId="{8765AE7F-B0E1-47F6-8033-80DF446BFFB5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55" creationId="{B63F1D82-8608-43CB-A1B0-2B794310CB9B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56" creationId="{1C04C0E9-6481-4480-BE13-1A2A3D91477E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57" creationId="{E5B74D60-BBFC-454D-98CB-FA7A05043CB7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58" creationId="{8FA060FA-305D-4477-BFAE-9C5E2A623AA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59" creationId="{18B38103-7173-4481-893C-69C614D5118C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60" creationId="{446D36A5-4A15-431C-9344-5C869646AD76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61" creationId="{2567A037-711D-4EA3-BFD6-1E34AE59BD25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62" creationId="{59C9D402-5E57-4D91-8E81-E3C817218507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63" creationId="{3ED31BEC-610C-458A-AAB1-D867D1FB56B8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64" creationId="{87A5F8F2-82C8-4624-8BDD-C293DAEEF58B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65" creationId="{DA8BF43C-4A58-4154-8715-33C0384A0DA4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66" creationId="{86B34949-059C-4D2C-B7A8-4892C4C5EB69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67" creationId="{4FFA191E-F1B6-46E9-A605-CCBE3FDA2F02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68" creationId="{CC9DE4CE-7318-4BA0-9C98-91B3231787B9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69" creationId="{46C4F1E1-A4BB-45F2-98F4-1A30F2DB0E33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70" creationId="{ADBB40D8-0C0D-4BB5-A75C-F5C2348FAC15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71" creationId="{8754A253-59AC-48DD-A6AC-4970C7E41A56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72" creationId="{9A75472D-3609-4DDB-91C9-7E4682295F79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73" creationId="{016109C8-E4F4-4E94-9A27-2A28D972C09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74" creationId="{16A0B64D-BB27-4E12-9399-3E600D3D37DC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75" creationId="{8BAF1217-ACE7-4A9C-B681-DF0AF06EB329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76" creationId="{9C6EDC7C-0809-45C1-95F2-ABC138125975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77" creationId="{0FBC0B22-1DAE-4E93-8045-2E86A6CB18AB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78" creationId="{B10526EF-BF34-43C6-BBF7-FB6D0014D8D9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79" creationId="{BB76B4C7-21E6-42CE-9C47-BD114122E0C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80" creationId="{83CF5E46-E835-4DD9-97B5-7563F0EF2D56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81" creationId="{19B37796-EED9-4DF8-AF03-ABB65C4BD0F8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82" creationId="{ADA1CD97-9318-4A64-9B37-1786781EA50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83" creationId="{EABFC4A6-0EC6-4117-B68A-6DE7468DF5E3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84" creationId="{847D0889-41C5-4DB8-9C06-F9B88C047A06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85" creationId="{59EDA2CE-F815-4856-A0CE-24B12CCCE12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86" creationId="{695117D4-B1E9-4028-A713-D49B70CAC9E7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87" creationId="{4CE1CA9F-FA41-455E-8E69-91D2CDA5177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88" creationId="{1C139B05-B5F9-4801-B3A6-E634CC505DC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89" creationId="{B31A2760-3C35-422B-96C3-9D8A0C465DCB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90" creationId="{BF991714-DE9B-49A9-978C-BB83EFF8A0B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91" creationId="{768BC85B-25A0-43CA-860F-3738D03376B8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92" creationId="{F17A96CA-0A6E-476F-BCCD-431B13C1A51C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93" creationId="{063F4C47-2D21-4C70-9E2C-749593E58D48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94" creationId="{0A9B4D0A-2BFE-4AC6-BCE1-549EDA89A03B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95" creationId="{5E2352F8-F219-49D8-88AA-8110C1265A6E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96" creationId="{7228FECE-AFD6-46C3-887E-DE72E9BE345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97" creationId="{45A97B9D-06C1-4721-A596-844101C8304C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98" creationId="{08A410FE-3756-40B3-881D-175779ADA71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999" creationId="{B9906B19-DCCF-4485-B34A-B68912C6E9F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00" creationId="{D17E5F37-7A8C-4DDF-A98F-1108425D2E5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01" creationId="{B0DA9C12-9075-434E-A832-A3DED655B0F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02" creationId="{AF394276-4AAD-4D78-9075-472F0A161A5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03" creationId="{B9C074AF-3D87-4703-B719-B03AF6306293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04" creationId="{BB2E650C-C06E-4BEF-B748-203B82CE0269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05" creationId="{3BD872A9-C478-411A-B9A4-EC2259FD35D3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06" creationId="{48F0E36F-32EE-4372-A72B-CF90F73CC9C3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07" creationId="{449BADBF-534D-4309-8073-0CD9A43854E7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08" creationId="{C9A9114C-8F3B-4289-87E4-86ED2AC46028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09" creationId="{04FFE034-565D-48B8-8EF7-677F0A4FDB5B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10" creationId="{8C6359B6-9937-45C2-94B0-73270557A7F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11" creationId="{E60D2E73-FD46-4EC3-BFEC-124D6671114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12" creationId="{EEFA6B51-5CD5-4160-8767-DC75A7EEC103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13" creationId="{8DD2D87A-FC37-4995-8085-A303C8E5148B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14" creationId="{307DB69E-6B71-44E2-B28E-24551E3992A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15" creationId="{2679FC3D-B524-4A2F-A582-A373DB1B4102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16" creationId="{D26C5FDB-7A78-4845-ACEC-69C3F08715AF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17" creationId="{2FB7C9D6-0C50-4186-B954-9B91D9DB1508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18" creationId="{05260BC3-DC4B-4087-942B-0CC7DC3505CC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19" creationId="{95D41E54-EA19-4FD3-B635-157F4939B32A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20" creationId="{194A8BBF-52DA-42D8-B83A-62052B3D61EF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21" creationId="{97F1A058-8AB9-4297-B8B1-F6BC0365777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22" creationId="{5D0A53E1-41F5-4E79-A930-F2C659B5D0F4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23" creationId="{B1AFD075-CDDE-4B61-8C37-D67EF7D9012A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24" creationId="{0EB732B4-7F0B-460E-AA49-945EB2704C34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25" creationId="{509EB598-5D68-4AE0-90F1-06660BFE9D34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26" creationId="{370657B6-8F04-4A11-B796-EBB5A68706B8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27" creationId="{B887BB46-2D3E-47DB-AA91-52AC03F2C08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28" creationId="{3A02C735-C788-4096-BFF0-F8519C2CDAD9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29" creationId="{A4605263-53AC-4457-B8EA-1E854B97D62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30" creationId="{363C7886-7542-48D1-82EF-424058E24A9C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31" creationId="{A1D987E1-77F2-41D4-9AB9-76F9D77FEEF5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32" creationId="{EFE6C594-342C-4147-A2C9-F61072295E06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33" creationId="{19D90B55-B3C0-418A-99B7-B16C36E2EFFE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34" creationId="{028D2E75-BB0E-4F82-88B6-C9E4264FA4D4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35" creationId="{BB24F637-1885-40AD-BF61-8655522E07A2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36" creationId="{19CE5608-41C7-478A-A5A0-F32FBF868E6A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37" creationId="{7968E1AB-156B-4917-A6FE-AD49B3D38418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38" creationId="{C8CC828F-1848-4031-B8BB-D237E2438EC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39" creationId="{D5B0A889-4012-45F3-9921-5CF1A30FD59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40" creationId="{A8B27685-E359-4260-AF6D-5413808B19A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41" creationId="{C8390251-B203-4FB9-A981-24BF95C527FF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42" creationId="{147DC83C-9F5C-48B4-A8FC-2FC5E91593BA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43" creationId="{B3A13DD3-EE86-4C89-AB5E-AF0AEB0D5700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44" creationId="{F0CA2416-98AD-4F3A-821B-3E284F9A882C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45" creationId="{F41D5627-F064-401A-8E99-4B9CBB2E4971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46" creationId="{4A1E0AA0-F124-4C7C-947D-CC0DD2814BCC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47" creationId="{6C9E953D-A1D6-4627-B577-41091E5F649E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48" creationId="{70FF368E-3628-40C4-A7A6-87200638CC0D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49" creationId="{DC8C7F15-B9B0-4DDB-A05D-00D0F3060DD4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50" creationId="{6659583D-440B-49B9-93A2-4BA284DF029B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51" creationId="{09F196E6-18AC-4315-ACC7-8C98BE157BB8}"/>
          </ac:spMkLst>
        </pc:spChg>
        <pc:spChg chg="mod">
          <ac:chgData name="Trenna Wall" userId="3e6f4acb1c4dd9aa" providerId="LiveId" clId="{67435E9F-29B4-4D1F-A486-37790F622661}" dt="2021-06-15T05:02:04.204" v="47" actId="165"/>
          <ac:spMkLst>
            <pc:docMk/>
            <pc:sldMk cId="2487826446" sldId="367"/>
            <ac:spMk id="1052" creationId="{5398EC63-3D39-455E-ACD6-14C3341E1274}"/>
          </ac:spMkLst>
        </pc:spChg>
        <pc:grpChg chg="del">
          <ac:chgData name="Trenna Wall" userId="3e6f4acb1c4dd9aa" providerId="LiveId" clId="{67435E9F-29B4-4D1F-A486-37790F622661}" dt="2021-06-15T05:02:04.204" v="47" actId="165"/>
          <ac:grpSpMkLst>
            <pc:docMk/>
            <pc:sldMk cId="2487826446" sldId="367"/>
            <ac:grpSpMk id="3" creationId="{044F449D-3BE6-4D80-91FA-0983A0AE0E60}"/>
          </ac:grpSpMkLst>
        </pc:grpChg>
        <pc:grpChg chg="add mod">
          <ac:chgData name="Trenna Wall" userId="3e6f4acb1c4dd9aa" providerId="LiveId" clId="{67435E9F-29B4-4D1F-A486-37790F622661}" dt="2021-06-15T05:02:11.046" v="49" actId="164"/>
          <ac:grpSpMkLst>
            <pc:docMk/>
            <pc:sldMk cId="2487826446" sldId="367"/>
            <ac:grpSpMk id="4" creationId="{160FE095-A7C3-41C0-90E7-10B0F9C7881F}"/>
          </ac:grpSpMkLst>
        </pc:grpChg>
        <pc:grpChg chg="mod topLvl">
          <ac:chgData name="Trenna Wall" userId="3e6f4acb1c4dd9aa" providerId="LiveId" clId="{67435E9F-29B4-4D1F-A486-37790F622661}" dt="2021-06-15T05:02:11.046" v="49" actId="164"/>
          <ac:grpSpMkLst>
            <pc:docMk/>
            <pc:sldMk cId="2487826446" sldId="367"/>
            <ac:grpSpMk id="43" creationId="{BEC2E79D-F30E-42B8-B181-DDF464369389}"/>
          </ac:grpSpMkLst>
        </pc:grpChg>
        <pc:grpChg chg="mod topLvl">
          <ac:chgData name="Trenna Wall" userId="3e6f4acb1c4dd9aa" providerId="LiveId" clId="{67435E9F-29B4-4D1F-A486-37790F622661}" dt="2021-06-15T05:02:11.046" v="49" actId="164"/>
          <ac:grpSpMkLst>
            <pc:docMk/>
            <pc:sldMk cId="2487826446" sldId="367"/>
            <ac:grpSpMk id="864" creationId="{B486C239-1723-48B6-BE56-B8287FCA7EC8}"/>
          </ac:grpSpMkLst>
        </pc:grpChg>
        <pc:grpChg chg="mod">
          <ac:chgData name="Trenna Wall" userId="3e6f4acb1c4dd9aa" providerId="LiveId" clId="{67435E9F-29B4-4D1F-A486-37790F622661}" dt="2021-06-15T05:02:04.204" v="47" actId="165"/>
          <ac:grpSpMkLst>
            <pc:docMk/>
            <pc:sldMk cId="2487826446" sldId="367"/>
            <ac:grpSpMk id="908" creationId="{7C0E05C7-B74C-43B0-9127-E2F8BF8BC019}"/>
          </ac:grpSpMkLst>
        </pc:grpChg>
        <pc:grpChg chg="mod">
          <ac:chgData name="Trenna Wall" userId="3e6f4acb1c4dd9aa" providerId="LiveId" clId="{67435E9F-29B4-4D1F-A486-37790F622661}" dt="2021-06-15T05:02:04.204" v="47" actId="165"/>
          <ac:grpSpMkLst>
            <pc:docMk/>
            <pc:sldMk cId="2487826446" sldId="367"/>
            <ac:grpSpMk id="909" creationId="{1A32D5C4-0C10-4E93-A3EA-18122217CBB9}"/>
          </ac:grpSpMkLst>
        </pc:grpChg>
      </pc:sldChg>
      <pc:sldChg chg="addSp delSp modSp mod">
        <pc:chgData name="Trenna Wall" userId="3e6f4acb1c4dd9aa" providerId="LiveId" clId="{67435E9F-29B4-4D1F-A486-37790F622661}" dt="2021-06-15T05:01:42.112" v="40" actId="164"/>
        <pc:sldMkLst>
          <pc:docMk/>
          <pc:sldMk cId="215473742" sldId="368"/>
        </pc:sldMkLst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9" creationId="{A0E480F3-8CB3-422D-A651-40F2B21E2468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10" creationId="{2F6A618C-E8E3-405E-9875-FFD39AA3F9F0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11" creationId="{2A55591F-A34D-4603-A2F2-8D54897D885B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12" creationId="{76851AA5-B467-4935-98BB-96EF16A69CC6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13" creationId="{9FBFC4D2-9E13-4F58-95A3-C78034F4B6FD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14" creationId="{D5C363A3-9BF7-4AC2-96D9-AC357851E257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15" creationId="{A9A312B7-CC77-4B81-A9D1-FAEB3016DC26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16" creationId="{6E1F4921-B3C8-4573-BECE-756B919BD71C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17" creationId="{C04E85C1-2934-49F4-B2EB-F8BFCA53A163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18" creationId="{0390A042-3E70-4FA4-87FD-BBA736ABCB5B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19" creationId="{6A599CE7-32DA-4B63-94CE-C0F5176A0F5F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20" creationId="{EEA8B2B5-740E-4188-8886-AC028433C370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21" creationId="{F2596EEC-13D5-4AB9-8790-D28C1A0FCD47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22" creationId="{609669B4-98A6-4661-BABE-BA16BF2FE8EB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23" creationId="{5D65AFEC-BA35-4031-AD0A-D0BA32B4A339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24" creationId="{CA0E226D-1198-4016-892A-D4A33B70C54F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25" creationId="{DA33BE66-CCDE-455A-A495-E7114E23E000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26" creationId="{2B36FF59-58E1-4ABE-A0EF-3461B412A1D2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27" creationId="{A53A79F5-2119-476B-B1F3-913D0F916862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28" creationId="{BB80A1DB-665B-44F5-AB37-DEED9D49FAB6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29" creationId="{DCF09B0A-40AA-468E-8E4F-0E17A233206C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30" creationId="{1F4B77FC-D7A3-44CE-8C72-B8DF4C757157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31" creationId="{38386CAD-210C-4532-964C-411E8F8FEF23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32" creationId="{65AE9F4C-0E5A-49F0-ADB1-96E6A84107BF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33" creationId="{A8E0CC95-13D3-439E-9D0C-2FD1F7269468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34" creationId="{8FED0BFE-9C5A-453D-A305-7CA1466A2C7B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35" creationId="{7064BAF8-3394-4E51-BB67-D92C0E56F4B3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36" creationId="{9DC01BEA-0FDA-4AFC-AA8F-5C37D174ED12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37" creationId="{2087B8C6-61F9-4196-B8A0-FC277A709582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38" creationId="{47B5449A-8AE7-4FB2-95E0-6BB74C903DB5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39" creationId="{36DEA537-2C14-415B-802C-CDC5CD58113E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40" creationId="{299DF1BD-F2C2-4487-AB71-2C0C11084136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41" creationId="{437AC82D-A17F-4C50-9E4E-446D124CF89A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42" creationId="{C259C94E-AB0E-4225-B8A3-AF86CC27485B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43" creationId="{75C04730-B3E1-4543-9CF4-6D3A9A27E3DB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44" creationId="{4B3472B8-4564-43C5-ABDB-3982770982A9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45" creationId="{5D2CB435-47CD-4D91-AA84-67C05409132A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46" creationId="{DEE5FFFF-6EF0-4410-A1CF-40BDA461B1BC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47" creationId="{BE397D7E-688C-4874-8574-2D6B1E4DC487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48" creationId="{655D6C16-C2BF-4981-B411-E62AE35A84C2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50" creationId="{03A21F40-4264-43AC-8B36-BAA493BFFCF8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51" creationId="{75077013-A859-42FD-BB37-5F1575925D5A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53" creationId="{6A7DD11B-57D0-48E0-BD78-7CE23D2C1F84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54" creationId="{D0576E76-C5EF-4284-BC0B-60CEACF9C381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55" creationId="{EA24D32C-84D5-40F2-895C-4CC366D66964}"/>
          </ac:spMkLst>
        </pc:spChg>
        <pc:spChg chg="mod">
          <ac:chgData name="Trenna Wall" userId="3e6f4acb1c4dd9aa" providerId="LiveId" clId="{67435E9F-29B4-4D1F-A486-37790F622661}" dt="2021-06-15T05:01:36.723" v="38" actId="165"/>
          <ac:spMkLst>
            <pc:docMk/>
            <pc:sldMk cId="215473742" sldId="368"/>
            <ac:spMk id="56" creationId="{32F5D0D7-EC0B-4B4A-9734-B6C276C24B37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59" creationId="{2C1698C5-3220-4A3B-B795-DE6BF15725DF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60" creationId="{CE43EF6D-D2B4-48D7-8E11-A23C90723289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61" creationId="{ACE17899-1C24-4449-B85C-402F6AB74B5F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62" creationId="{8AF0B83A-7428-4B3B-9971-07E786A509FC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63" creationId="{512396EC-AA5D-4742-AF92-A4F9480C7CD5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64" creationId="{D3638112-4D9B-4251-9D70-5C9232CF48A5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65" creationId="{641A9D00-D868-4799-848E-5D5D2D006DEF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66" creationId="{0F872876-F816-4F6D-9B21-F7519F1E9F95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67" creationId="{C43ABFA9-D2FB-487B-ABEC-153683FEF918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68" creationId="{DF7C2F99-E39A-40BC-8BB5-EF33A5B8D403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69" creationId="{65961551-C1FA-472F-84A1-0D0B3001422D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70" creationId="{5316CC0B-CCD6-42F0-A9B1-3FC93DFEE5BA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71" creationId="{95C90358-164C-4379-A6E8-CF4DDE7DC500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72" creationId="{948EC9C0-D356-4E39-9E3F-F5F8C3C466E8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73" creationId="{857FBFE7-422A-4AAF-820F-EB48313F59CF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74" creationId="{0B7BBA0B-5466-42AC-B2FF-E8F3415A1B92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75" creationId="{73E0B972-8DCA-4E50-B39F-73ACBE783621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76" creationId="{66D22BDB-46D9-4AAD-8383-DBBA94526D46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77" creationId="{5F6E9E3B-9A99-487F-B48C-915C8DCB7D5B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78" creationId="{A6A62A6A-A8B0-4C72-8D3E-55A4FA5AC608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79" creationId="{5FCBDC92-FB99-436A-934A-510AC4547DE5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80" creationId="{29B79FA5-7282-42F0-BDD0-F82B86F595BE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81" creationId="{F0403F0E-FFD2-467E-A50C-673007B97D4A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82" creationId="{0E9BF67E-1E7E-4326-B57F-11E056ACD983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83" creationId="{3EADFEED-B34B-4645-ACB2-0A662471E31C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85" creationId="{8D439327-8F25-42B9-8036-70EC73A55B4B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86" creationId="{5ED97793-EAAD-41A4-946E-F55E0FEF3FE6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87" creationId="{342C0FEE-3352-4138-B6D4-903335E07E2A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88" creationId="{0D5AD31F-EFA1-464F-91DF-14675F22B113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89" creationId="{3A157B02-ADD6-42DF-9057-4108C1BCC109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90" creationId="{CB3089F2-D122-4717-AA64-E4EB455AC844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91" creationId="{8671A7EC-9741-413C-9EC0-28F6D6FDD148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92" creationId="{67A940E1-17FA-44C8-B931-639FB12DBB28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93" creationId="{68B558BB-4F0D-4C03-B5D5-A8A16BDA0632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94" creationId="{BE624147-05B4-4770-8395-6F3AEEAEDA71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95" creationId="{A20C2F22-DEAB-4C78-AB25-6DF88787846C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96" creationId="{44AE22CB-EBB8-4A7F-8B03-11255B8C09F5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97" creationId="{07F10517-E926-4F69-B8C1-24912BF8BB23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98" creationId="{CEC0CB30-60C0-43DD-8611-71E5E08F0866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99" creationId="{5440E614-AE36-483F-BD8B-4D353C3C9DEA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100" creationId="{5C3908A9-A46D-4C32-871D-604337A1E364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101" creationId="{5208EBCE-E7C0-4C12-BC4D-7EE7BA0F188C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102" creationId="{25847778-C11A-43AC-871D-1573BE79791A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103" creationId="{6C3FA6CB-6BE6-4E27-81C6-9708EA4442C7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104" creationId="{2402C68A-57B0-4DDA-8A95-CFE20C93108C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105" creationId="{16BF2C5B-8D5D-4615-B980-7B4AC0C9CDE5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106" creationId="{69A6EB5C-89AA-461B-B9F2-656A57C11D7F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107" creationId="{64D8DCC1-2704-4012-B895-94B8CDB76189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108" creationId="{7ACB0CE8-41E8-40DE-A584-A633A27A67B0}"/>
          </ac:spMkLst>
        </pc:spChg>
        <pc:spChg chg="mod">
          <ac:chgData name="Trenna Wall" userId="3e6f4acb1c4dd9aa" providerId="LiveId" clId="{67435E9F-29B4-4D1F-A486-37790F622661}" dt="2021-06-15T05:01:40.097" v="39" actId="207"/>
          <ac:spMkLst>
            <pc:docMk/>
            <pc:sldMk cId="215473742" sldId="368"/>
            <ac:spMk id="109" creationId="{0F438A2A-EC4C-4CC4-9903-F0840A2E377F}"/>
          </ac:spMkLst>
        </pc:spChg>
        <pc:grpChg chg="del">
          <ac:chgData name="Trenna Wall" userId="3e6f4acb1c4dd9aa" providerId="LiveId" clId="{67435E9F-29B4-4D1F-A486-37790F622661}" dt="2021-06-15T05:01:36.723" v="38" actId="165"/>
          <ac:grpSpMkLst>
            <pc:docMk/>
            <pc:sldMk cId="215473742" sldId="368"/>
            <ac:grpSpMk id="3" creationId="{F9576C38-B4F4-4C4E-BB39-4840790D0003}"/>
          </ac:grpSpMkLst>
        </pc:grpChg>
        <pc:grpChg chg="add mod">
          <ac:chgData name="Trenna Wall" userId="3e6f4acb1c4dd9aa" providerId="LiveId" clId="{67435E9F-29B4-4D1F-A486-37790F622661}" dt="2021-06-15T05:01:42.112" v="40" actId="164"/>
          <ac:grpSpMkLst>
            <pc:docMk/>
            <pc:sldMk cId="215473742" sldId="368"/>
            <ac:grpSpMk id="4" creationId="{D5CA514E-6FEF-40ED-A669-6C6CA83E8164}"/>
          </ac:grpSpMkLst>
        </pc:grpChg>
        <pc:grpChg chg="mod topLvl">
          <ac:chgData name="Trenna Wall" userId="3e6f4acb1c4dd9aa" providerId="LiveId" clId="{67435E9F-29B4-4D1F-A486-37790F622661}" dt="2021-06-15T05:01:42.112" v="40" actId="164"/>
          <ac:grpSpMkLst>
            <pc:docMk/>
            <pc:sldMk cId="215473742" sldId="368"/>
            <ac:grpSpMk id="57" creationId="{61483EF5-15EA-4970-B339-6D06CFB8A86E}"/>
          </ac:grpSpMkLst>
        </pc:grpChg>
        <pc:grpChg chg="mod">
          <ac:chgData name="Trenna Wall" userId="3e6f4acb1c4dd9aa" providerId="LiveId" clId="{67435E9F-29B4-4D1F-A486-37790F622661}" dt="2021-06-15T05:01:40.097" v="39" actId="207"/>
          <ac:grpSpMkLst>
            <pc:docMk/>
            <pc:sldMk cId="215473742" sldId="368"/>
            <ac:grpSpMk id="84" creationId="{2A557967-EBF3-4DC3-8C43-4385400E5C4B}"/>
          </ac:grpSpMkLst>
        </pc:grpChg>
        <pc:grpChg chg="mod topLvl">
          <ac:chgData name="Trenna Wall" userId="3e6f4acb1c4dd9aa" providerId="LiveId" clId="{67435E9F-29B4-4D1F-A486-37790F622661}" dt="2021-06-15T05:01:42.112" v="40" actId="164"/>
          <ac:grpSpMkLst>
            <pc:docMk/>
            <pc:sldMk cId="215473742" sldId="368"/>
            <ac:grpSpMk id="110" creationId="{A22A08BA-72D7-418B-92BA-FBB3B2B13A22}"/>
          </ac:grpSpMkLst>
        </pc:grpChg>
      </pc:sld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.xml"/><Relationship Id="rId4" Type="http://schemas.openxmlformats.org/officeDocument/2006/relationships/image" Target="../media/image3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FBE49CB6-EACA-47E9-9D62-4CDD656FCB6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9781424" y="1001186"/>
            <a:ext cx="2145978" cy="451143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587375" y="1268413"/>
            <a:ext cx="11017250" cy="1025284"/>
          </a:xfrm>
        </p:spPr>
        <p:txBody>
          <a:bodyPr anchor="b">
            <a:normAutofit/>
          </a:bodyPr>
          <a:lstStyle>
            <a:lvl1pPr algn="ctr">
              <a:defRPr sz="5400" cap="none" baseline="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837F49D-C9E3-4566-9EF2-595A515CA38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87375" y="2536825"/>
            <a:ext cx="11017250" cy="687388"/>
          </a:xfrm>
        </p:spPr>
        <p:txBody>
          <a:bodyPr>
            <a:noAutofit/>
          </a:bodyPr>
          <a:lstStyle>
            <a:lvl1pPr marL="0" indent="0" algn="ctr">
              <a:buNone/>
              <a:defRPr sz="2800">
                <a:solidFill>
                  <a:schemeClr val="tx1"/>
                </a:solidFill>
                <a:latin typeface="+mn-lt"/>
              </a:defRPr>
            </a:lvl1pPr>
            <a:lvl2pPr algn="ctr">
              <a:defRPr sz="2800"/>
            </a:lvl2pPr>
            <a:lvl3pPr algn="ctr">
              <a:defRPr sz="2800"/>
            </a:lvl3pPr>
            <a:lvl4pPr algn="ctr">
              <a:defRPr sz="2800"/>
            </a:lvl4pPr>
            <a:lvl5pPr algn="ctr">
              <a:defRPr sz="28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210A1E3-076D-45A1-9D7C-12FC9B744FF7}"/>
              </a:ext>
            </a:extLst>
          </p:cNvPr>
          <p:cNvGrpSpPr/>
          <p:nvPr/>
        </p:nvGrpSpPr>
        <p:grpSpPr>
          <a:xfrm>
            <a:off x="0" y="6786000"/>
            <a:ext cx="12192000" cy="72000"/>
            <a:chOff x="0" y="6724899"/>
            <a:chExt cx="12192000" cy="72000"/>
          </a:xfrm>
          <a:solidFill>
            <a:srgbClr val="0070C0"/>
          </a:solidFill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C585CC3-F295-4C02-911E-B27318FB95E6}"/>
                </a:ext>
              </a:extLst>
            </p:cNvPr>
            <p:cNvSpPr/>
            <p:nvPr/>
          </p:nvSpPr>
          <p:spPr>
            <a:xfrm flipV="1">
              <a:off x="0" y="6724899"/>
              <a:ext cx="12192000" cy="7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AU" sz="1600" dirty="0">
                <a:solidFill>
                  <a:schemeClr val="tx1"/>
                </a:solidFill>
                <a:latin typeface="Lato"/>
              </a:endParaRP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208C57BF-D156-4333-A168-C5CFDAAB8E33}"/>
                </a:ext>
              </a:extLst>
            </p:cNvPr>
            <p:cNvCxnSpPr/>
            <p:nvPr/>
          </p:nvCxnSpPr>
          <p:spPr>
            <a:xfrm>
              <a:off x="0" y="6724899"/>
              <a:ext cx="12192000" cy="0"/>
            </a:xfrm>
            <a:prstGeom prst="line">
              <a:avLst/>
            </a:prstGeom>
            <a:grpFill/>
            <a:ln w="127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" name="Picture 7" descr="A close up of a logo&#10;&#10;Description automatically generated">
            <a:extLst>
              <a:ext uri="{FF2B5EF4-FFF2-40B4-BE49-F238E27FC236}">
                <a16:creationId xmlns:a16="http://schemas.microsoft.com/office/drawing/2014/main" id="{7F2A366F-FE3C-4EB5-A58C-243518058C4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8383" y="6294951"/>
            <a:ext cx="1966221" cy="318714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56361917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A5B876-6F84-4FE9-BBF4-5C48550411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50969615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tags" Target="../tags/tag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BDC5A49F-83F0-4A71-8C41-408F3A4B8908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581024" y="129600"/>
            <a:ext cx="2145978" cy="451143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87376" y="129600"/>
            <a:ext cx="11023600" cy="863028"/>
          </a:xfrm>
          <a:prstGeom prst="rect">
            <a:avLst/>
          </a:prstGeom>
        </p:spPr>
        <p:txBody>
          <a:bodyPr vert="horz" lIns="90000" tIns="90000" rIns="91440" bIns="45720" rtlCol="0" anchor="b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87375" y="1386001"/>
            <a:ext cx="11023601" cy="4959237"/>
          </a:xfrm>
          <a:prstGeom prst="rect">
            <a:avLst/>
          </a:prstGeom>
        </p:spPr>
        <p:txBody>
          <a:bodyPr vert="horz" lIns="9000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5055281-1958-4E15-8A3E-FE3F887882C4}"/>
              </a:ext>
            </a:extLst>
          </p:cNvPr>
          <p:cNvSpPr txBox="1"/>
          <p:nvPr/>
        </p:nvSpPr>
        <p:spPr>
          <a:xfrm>
            <a:off x="11286976" y="6524497"/>
            <a:ext cx="324000" cy="216000"/>
          </a:xfrm>
          <a:prstGeom prst="rect">
            <a:avLst/>
          </a:prstGeom>
        </p:spPr>
        <p:txBody>
          <a:bodyPr vert="horz" lIns="90000" tIns="45720" rIns="90000" bIns="45720" rtlCol="0" anchor="ctr">
            <a:noAutofit/>
          </a:bodyPr>
          <a:lstStyle>
            <a:lvl1pPr lvl="0" indent="0">
              <a:lnSpc>
                <a:spcPct val="100000"/>
              </a:lnSpc>
              <a:spcBef>
                <a:spcPts val="600"/>
              </a:spcBef>
              <a:buFont typeface="Arial"/>
              <a:buNone/>
              <a:defRPr sz="900">
                <a:latin typeface="Segoe UI" panose="020B0502040204020203" pitchFamily="34" charset="0"/>
                <a:ea typeface="Lato" charset="0"/>
                <a:cs typeface="Segoe UI" panose="020B0502040204020203" pitchFamily="34" charset="0"/>
              </a:defRPr>
            </a:lvl1pPr>
            <a:lvl2pPr marL="685800" indent="-228600">
              <a:lnSpc>
                <a:spcPct val="100000"/>
              </a:lnSpc>
              <a:spcBef>
                <a:spcPts val="600"/>
              </a:spcBef>
              <a:buFont typeface="Lato" panose="020F0502020204030203" pitchFamily="34" charset="0"/>
              <a:buChar char="‒"/>
              <a:defRPr>
                <a:latin typeface="Segoe UI" panose="020B0502040204020203" pitchFamily="34" charset="0"/>
                <a:ea typeface="Lato" charset="0"/>
                <a:cs typeface="Segoe UI" panose="020B0502040204020203" pitchFamily="34" charset="0"/>
              </a:defRPr>
            </a:lvl2pPr>
            <a:lvl3pPr marL="1143000" indent="-228600">
              <a:lnSpc>
                <a:spcPct val="100000"/>
              </a:lnSpc>
              <a:spcBef>
                <a:spcPts val="600"/>
              </a:spcBef>
              <a:buFont typeface="Arial"/>
              <a:buChar char="•"/>
              <a:defRPr>
                <a:latin typeface="Segoe UI" panose="020B0502040204020203" pitchFamily="34" charset="0"/>
                <a:ea typeface="Lato" charset="0"/>
                <a:cs typeface="Segoe UI" panose="020B0502040204020203" pitchFamily="34" charset="0"/>
              </a:defRPr>
            </a:lvl3pPr>
            <a:lvl4pPr marL="1600200" indent="-228600">
              <a:lnSpc>
                <a:spcPct val="100000"/>
              </a:lnSpc>
              <a:spcBef>
                <a:spcPts val="600"/>
              </a:spcBef>
              <a:buFont typeface="Arial"/>
              <a:buChar char="•"/>
              <a:defRPr>
                <a:latin typeface="Segoe UI" panose="020B0502040204020203" pitchFamily="34" charset="0"/>
                <a:ea typeface="Lato" charset="0"/>
                <a:cs typeface="Segoe UI" panose="020B0502040204020203" pitchFamily="34" charset="0"/>
              </a:defRPr>
            </a:lvl4pPr>
            <a:lvl5pPr marL="2057400" indent="-228600">
              <a:lnSpc>
                <a:spcPct val="100000"/>
              </a:lnSpc>
              <a:spcBef>
                <a:spcPts val="600"/>
              </a:spcBef>
              <a:buFont typeface="Arial"/>
              <a:buChar char="•"/>
              <a:defRPr>
                <a:latin typeface="Segoe UI" panose="020B0502040204020203" pitchFamily="34" charset="0"/>
                <a:ea typeface="Lato" charset="0"/>
                <a:cs typeface="Segoe UI" panose="020B0502040204020203" pitchFamily="34" charset="0"/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/>
              <a:buChar char="•"/>
            </a:lvl9pPr>
          </a:lstStyle>
          <a:p>
            <a:pPr lvl="0" algn="r"/>
            <a:fld id="{2C47FC89-94BB-4EAC-8CC1-5DD1CE33A36E}" type="slidenum">
              <a:rPr lang="en-AU" sz="800" smtClean="0">
                <a:latin typeface="+mn-lt"/>
              </a:rPr>
              <a:pPr lvl="0" algn="r"/>
              <a:t>‹#›</a:t>
            </a:fld>
            <a:endParaRPr lang="en-AU" sz="800" dirty="0">
              <a:latin typeface="+mn-lt"/>
            </a:endParaRPr>
          </a:p>
        </p:txBody>
      </p:sp>
      <p:pic>
        <p:nvPicPr>
          <p:cNvPr id="10" name="Picture 9" descr="A close up of a logo&#10;&#10;Description automatically generated">
            <a:extLst>
              <a:ext uri="{FF2B5EF4-FFF2-40B4-BE49-F238E27FC236}">
                <a16:creationId xmlns:a16="http://schemas.microsoft.com/office/drawing/2014/main" id="{1DEA938D-718B-4D41-8F29-72455CDC043B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78735" y="6561267"/>
            <a:ext cx="1000188" cy="162125"/>
          </a:xfrm>
          <a:prstGeom prst="rect">
            <a:avLst/>
          </a:prstGeom>
        </p:spPr>
      </p:pic>
    </p:spTree>
    <p:custDataLst>
      <p:tags r:id="rId4"/>
    </p:custDataLst>
    <p:extLst>
      <p:ext uri="{BB962C8B-B14F-4D97-AF65-F5344CB8AC3E}">
        <p14:creationId xmlns:p14="http://schemas.microsoft.com/office/powerpoint/2010/main" val="2116676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</p:sldLayoutIdLst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2400" b="1" kern="1200" cap="none" baseline="0">
          <a:solidFill>
            <a:schemeClr val="tx1"/>
          </a:solidFill>
          <a:latin typeface="+mj-lt"/>
          <a:ea typeface="Segoe UI Black" panose="020B0A02040204020203" pitchFamily="34" charset="0"/>
          <a:cs typeface="Lato" charset="0"/>
        </a:defRPr>
      </a:lvl1pPr>
    </p:titleStyle>
    <p:bodyStyle>
      <a:lvl1pPr marL="265113" indent="-265113" algn="l" defTabSz="914400" rtl="0" eaLnBrk="1" latinLnBrk="0" hangingPunct="1">
        <a:lnSpc>
          <a:spcPct val="100000"/>
        </a:lnSpc>
        <a:spcBef>
          <a:spcPts val="600"/>
        </a:spcBef>
        <a:buFont typeface="Arial"/>
        <a:buChar char="•"/>
        <a:defRPr sz="1600" kern="1200">
          <a:solidFill>
            <a:schemeClr val="tx1"/>
          </a:solidFill>
          <a:latin typeface="+mn-lt"/>
          <a:ea typeface="Lato" charset="0"/>
          <a:cs typeface="Segoe UI" panose="020B0502040204020203" pitchFamily="34" charset="0"/>
        </a:defRPr>
      </a:lvl1pPr>
      <a:lvl2pPr marL="541338" indent="-276225" algn="l" defTabSz="914400" rtl="0" eaLnBrk="1" latinLnBrk="0" hangingPunct="1">
        <a:lnSpc>
          <a:spcPct val="100000"/>
        </a:lnSpc>
        <a:spcBef>
          <a:spcPts val="600"/>
        </a:spcBef>
        <a:buFont typeface="Lato" panose="020F0502020204030203" pitchFamily="34" charset="0"/>
        <a:buChar char="—"/>
        <a:defRPr sz="1400" kern="1200">
          <a:solidFill>
            <a:schemeClr val="tx1"/>
          </a:solidFill>
          <a:latin typeface="+mn-lt"/>
          <a:ea typeface="Lato" charset="0"/>
          <a:cs typeface="Segoe UI" panose="020B0502040204020203" pitchFamily="34" charset="0"/>
        </a:defRPr>
      </a:lvl2pPr>
      <a:lvl3pPr marL="806450" indent="-265113" algn="l" defTabSz="914400" rtl="0" eaLnBrk="1" latinLnBrk="0" hangingPunct="1">
        <a:lnSpc>
          <a:spcPct val="100000"/>
        </a:lnSpc>
        <a:spcBef>
          <a:spcPts val="600"/>
        </a:spcBef>
        <a:buFont typeface="Segoe UI" panose="020B0502040204020203" pitchFamily="34" charset="0"/>
        <a:buChar char="&gt;"/>
        <a:defRPr sz="1400" kern="1200">
          <a:solidFill>
            <a:schemeClr val="tx1"/>
          </a:solidFill>
          <a:latin typeface="+mn-lt"/>
          <a:ea typeface="Lato" charset="0"/>
          <a:cs typeface="Segoe UI" panose="020B0502040204020203" pitchFamily="34" charset="0"/>
        </a:defRPr>
      </a:lvl3pPr>
      <a:lvl4pPr marL="1071563" indent="-265113" algn="l" defTabSz="914400" rtl="0" eaLnBrk="1" latinLnBrk="0" hangingPunct="1">
        <a:lnSpc>
          <a:spcPct val="100000"/>
        </a:lnSpc>
        <a:spcBef>
          <a:spcPts val="600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Lato" charset="0"/>
          <a:cs typeface="Segoe UI" panose="020B0502040204020203" pitchFamily="34" charset="0"/>
        </a:defRPr>
      </a:lvl4pPr>
      <a:lvl5pPr marL="1347788" indent="-276225" algn="l" defTabSz="914400" rtl="0" eaLnBrk="1" latinLnBrk="0" hangingPunct="1">
        <a:lnSpc>
          <a:spcPct val="100000"/>
        </a:lnSpc>
        <a:spcBef>
          <a:spcPts val="600"/>
        </a:spcBef>
        <a:buFont typeface="Lato" panose="020F0502020204030203" pitchFamily="34" charset="0"/>
        <a:buChar char="‒"/>
        <a:defRPr sz="1400" kern="1200">
          <a:solidFill>
            <a:schemeClr val="tx1"/>
          </a:solidFill>
          <a:latin typeface="+mn-lt"/>
          <a:ea typeface="Lato" charset="0"/>
          <a:cs typeface="Segoe UI" panose="020B050204020402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872E91E9-EB49-4865-BFCA-3BCAB7C21041}"/>
              </a:ext>
            </a:extLst>
          </p:cNvPr>
          <p:cNvGrpSpPr/>
          <p:nvPr/>
        </p:nvGrpSpPr>
        <p:grpSpPr>
          <a:xfrm>
            <a:off x="3533776" y="1372378"/>
            <a:ext cx="4811713" cy="4969685"/>
            <a:chOff x="3533776" y="1372378"/>
            <a:chExt cx="4811713" cy="4969685"/>
          </a:xfrm>
        </p:grpSpPr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5C53C725-9813-4363-A982-FBE8592D828E}"/>
                </a:ext>
              </a:extLst>
            </p:cNvPr>
            <p:cNvGrpSpPr/>
            <p:nvPr/>
          </p:nvGrpSpPr>
          <p:grpSpPr>
            <a:xfrm>
              <a:off x="3840163" y="1379538"/>
              <a:ext cx="4505326" cy="4962525"/>
              <a:chOff x="3840163" y="1379538"/>
              <a:chExt cx="4505326" cy="4962525"/>
            </a:xfrm>
            <a:solidFill>
              <a:srgbClr val="FFFFFF"/>
            </a:solidFill>
          </p:grpSpPr>
          <p:sp>
            <p:nvSpPr>
              <p:cNvPr id="160" name="Freeform 5">
                <a:extLst>
                  <a:ext uri="{FF2B5EF4-FFF2-40B4-BE49-F238E27FC236}">
                    <a16:creationId xmlns:a16="http://schemas.microsoft.com/office/drawing/2014/main" id="{040B5260-C5DF-4E5E-BD11-6B77296E2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3676" y="1789113"/>
                <a:ext cx="823913" cy="688975"/>
              </a:xfrm>
              <a:custGeom>
                <a:avLst/>
                <a:gdLst>
                  <a:gd name="T0" fmla="*/ 412 w 519"/>
                  <a:gd name="T1" fmla="*/ 78 h 434"/>
                  <a:gd name="T2" fmla="*/ 388 w 519"/>
                  <a:gd name="T3" fmla="*/ 24 h 434"/>
                  <a:gd name="T4" fmla="*/ 368 w 519"/>
                  <a:gd name="T5" fmla="*/ 16 h 434"/>
                  <a:gd name="T6" fmla="*/ 310 w 519"/>
                  <a:gd name="T7" fmla="*/ 22 h 434"/>
                  <a:gd name="T8" fmla="*/ 299 w 519"/>
                  <a:gd name="T9" fmla="*/ 27 h 434"/>
                  <a:gd name="T10" fmla="*/ 285 w 519"/>
                  <a:gd name="T11" fmla="*/ 18 h 434"/>
                  <a:gd name="T12" fmla="*/ 283 w 519"/>
                  <a:gd name="T13" fmla="*/ 6 h 434"/>
                  <a:gd name="T14" fmla="*/ 255 w 519"/>
                  <a:gd name="T15" fmla="*/ 0 h 434"/>
                  <a:gd name="T16" fmla="*/ 258 w 519"/>
                  <a:gd name="T17" fmla="*/ 8 h 434"/>
                  <a:gd name="T18" fmla="*/ 234 w 519"/>
                  <a:gd name="T19" fmla="*/ 11 h 434"/>
                  <a:gd name="T20" fmla="*/ 241 w 519"/>
                  <a:gd name="T21" fmla="*/ 6 h 434"/>
                  <a:gd name="T22" fmla="*/ 226 w 519"/>
                  <a:gd name="T23" fmla="*/ 4 h 434"/>
                  <a:gd name="T24" fmla="*/ 205 w 519"/>
                  <a:gd name="T25" fmla="*/ 16 h 434"/>
                  <a:gd name="T26" fmla="*/ 184 w 519"/>
                  <a:gd name="T27" fmla="*/ 32 h 434"/>
                  <a:gd name="T28" fmla="*/ 145 w 519"/>
                  <a:gd name="T29" fmla="*/ 22 h 434"/>
                  <a:gd name="T30" fmla="*/ 115 w 519"/>
                  <a:gd name="T31" fmla="*/ 15 h 434"/>
                  <a:gd name="T32" fmla="*/ 85 w 519"/>
                  <a:gd name="T33" fmla="*/ 8 h 434"/>
                  <a:gd name="T34" fmla="*/ 16 w 519"/>
                  <a:gd name="T35" fmla="*/ 0 h 434"/>
                  <a:gd name="T36" fmla="*/ 9 w 519"/>
                  <a:gd name="T37" fmla="*/ 9 h 434"/>
                  <a:gd name="T38" fmla="*/ 10 w 519"/>
                  <a:gd name="T39" fmla="*/ 47 h 434"/>
                  <a:gd name="T40" fmla="*/ 5 w 519"/>
                  <a:gd name="T41" fmla="*/ 86 h 434"/>
                  <a:gd name="T42" fmla="*/ 519 w 519"/>
                  <a:gd name="T43" fmla="*/ 431 h 434"/>
                  <a:gd name="T44" fmla="*/ 501 w 519"/>
                  <a:gd name="T45" fmla="*/ 417 h 434"/>
                  <a:gd name="T46" fmla="*/ 485 w 519"/>
                  <a:gd name="T47" fmla="*/ 399 h 434"/>
                  <a:gd name="T48" fmla="*/ 460 w 519"/>
                  <a:gd name="T49" fmla="*/ 392 h 434"/>
                  <a:gd name="T50" fmla="*/ 453 w 519"/>
                  <a:gd name="T51" fmla="*/ 355 h 434"/>
                  <a:gd name="T52" fmla="*/ 455 w 519"/>
                  <a:gd name="T53" fmla="*/ 348 h 434"/>
                  <a:gd name="T54" fmla="*/ 459 w 519"/>
                  <a:gd name="T55" fmla="*/ 342 h 434"/>
                  <a:gd name="T56" fmla="*/ 450 w 519"/>
                  <a:gd name="T57" fmla="*/ 334 h 434"/>
                  <a:gd name="T58" fmla="*/ 425 w 519"/>
                  <a:gd name="T59" fmla="*/ 293 h 434"/>
                  <a:gd name="T60" fmla="*/ 389 w 519"/>
                  <a:gd name="T61" fmla="*/ 238 h 434"/>
                  <a:gd name="T62" fmla="*/ 384 w 519"/>
                  <a:gd name="T63" fmla="*/ 206 h 434"/>
                  <a:gd name="T64" fmla="*/ 365 w 519"/>
                  <a:gd name="T65" fmla="*/ 181 h 434"/>
                  <a:gd name="T66" fmla="*/ 363 w 519"/>
                  <a:gd name="T67" fmla="*/ 162 h 434"/>
                  <a:gd name="T68" fmla="*/ 322 w 519"/>
                  <a:gd name="T69" fmla="*/ 117 h 434"/>
                  <a:gd name="T70" fmla="*/ 313 w 519"/>
                  <a:gd name="T71" fmla="*/ 91 h 434"/>
                  <a:gd name="T72" fmla="*/ 317 w 519"/>
                  <a:gd name="T73" fmla="*/ 86 h 434"/>
                  <a:gd name="T74" fmla="*/ 327 w 519"/>
                  <a:gd name="T75" fmla="*/ 100 h 434"/>
                  <a:gd name="T76" fmla="*/ 343 w 519"/>
                  <a:gd name="T77" fmla="*/ 126 h 434"/>
                  <a:gd name="T78" fmla="*/ 361 w 519"/>
                  <a:gd name="T79" fmla="*/ 148 h 434"/>
                  <a:gd name="T80" fmla="*/ 393 w 519"/>
                  <a:gd name="T81" fmla="*/ 178 h 434"/>
                  <a:gd name="T82" fmla="*/ 404 w 519"/>
                  <a:gd name="T83" fmla="*/ 153 h 434"/>
                  <a:gd name="T84" fmla="*/ 405 w 519"/>
                  <a:gd name="T85" fmla="*/ 128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19" h="434">
                    <a:moveTo>
                      <a:pt x="414" y="101"/>
                    </a:moveTo>
                    <a:lnTo>
                      <a:pt x="409" y="87"/>
                    </a:lnTo>
                    <a:lnTo>
                      <a:pt x="412" y="78"/>
                    </a:lnTo>
                    <a:lnTo>
                      <a:pt x="404" y="55"/>
                    </a:lnTo>
                    <a:lnTo>
                      <a:pt x="391" y="38"/>
                    </a:lnTo>
                    <a:lnTo>
                      <a:pt x="388" y="24"/>
                    </a:lnTo>
                    <a:lnTo>
                      <a:pt x="379" y="11"/>
                    </a:lnTo>
                    <a:lnTo>
                      <a:pt x="374" y="9"/>
                    </a:lnTo>
                    <a:lnTo>
                      <a:pt x="368" y="16"/>
                    </a:lnTo>
                    <a:lnTo>
                      <a:pt x="358" y="20"/>
                    </a:lnTo>
                    <a:lnTo>
                      <a:pt x="331" y="16"/>
                    </a:lnTo>
                    <a:lnTo>
                      <a:pt x="310" y="22"/>
                    </a:lnTo>
                    <a:lnTo>
                      <a:pt x="296" y="11"/>
                    </a:lnTo>
                    <a:lnTo>
                      <a:pt x="294" y="18"/>
                    </a:lnTo>
                    <a:lnTo>
                      <a:pt x="299" y="27"/>
                    </a:lnTo>
                    <a:lnTo>
                      <a:pt x="299" y="32"/>
                    </a:lnTo>
                    <a:lnTo>
                      <a:pt x="294" y="24"/>
                    </a:lnTo>
                    <a:lnTo>
                      <a:pt x="285" y="18"/>
                    </a:lnTo>
                    <a:lnTo>
                      <a:pt x="283" y="11"/>
                    </a:lnTo>
                    <a:lnTo>
                      <a:pt x="287" y="9"/>
                    </a:lnTo>
                    <a:lnTo>
                      <a:pt x="283" y="6"/>
                    </a:lnTo>
                    <a:lnTo>
                      <a:pt x="276" y="8"/>
                    </a:lnTo>
                    <a:lnTo>
                      <a:pt x="269" y="4"/>
                    </a:lnTo>
                    <a:lnTo>
                      <a:pt x="255" y="0"/>
                    </a:lnTo>
                    <a:lnTo>
                      <a:pt x="251" y="4"/>
                    </a:lnTo>
                    <a:lnTo>
                      <a:pt x="258" y="4"/>
                    </a:lnTo>
                    <a:lnTo>
                      <a:pt x="258" y="8"/>
                    </a:lnTo>
                    <a:lnTo>
                      <a:pt x="251" y="8"/>
                    </a:lnTo>
                    <a:lnTo>
                      <a:pt x="244" y="8"/>
                    </a:lnTo>
                    <a:lnTo>
                      <a:pt x="234" y="11"/>
                    </a:lnTo>
                    <a:lnTo>
                      <a:pt x="232" y="8"/>
                    </a:lnTo>
                    <a:lnTo>
                      <a:pt x="232" y="6"/>
                    </a:lnTo>
                    <a:lnTo>
                      <a:pt x="241" y="6"/>
                    </a:lnTo>
                    <a:lnTo>
                      <a:pt x="246" y="2"/>
                    </a:lnTo>
                    <a:lnTo>
                      <a:pt x="239" y="4"/>
                    </a:lnTo>
                    <a:lnTo>
                      <a:pt x="226" y="4"/>
                    </a:lnTo>
                    <a:lnTo>
                      <a:pt x="221" y="8"/>
                    </a:lnTo>
                    <a:lnTo>
                      <a:pt x="211" y="13"/>
                    </a:lnTo>
                    <a:lnTo>
                      <a:pt x="205" y="16"/>
                    </a:lnTo>
                    <a:lnTo>
                      <a:pt x="195" y="20"/>
                    </a:lnTo>
                    <a:lnTo>
                      <a:pt x="186" y="29"/>
                    </a:lnTo>
                    <a:lnTo>
                      <a:pt x="184" y="32"/>
                    </a:lnTo>
                    <a:lnTo>
                      <a:pt x="170" y="32"/>
                    </a:lnTo>
                    <a:lnTo>
                      <a:pt x="156" y="24"/>
                    </a:lnTo>
                    <a:lnTo>
                      <a:pt x="145" y="22"/>
                    </a:lnTo>
                    <a:lnTo>
                      <a:pt x="131" y="24"/>
                    </a:lnTo>
                    <a:lnTo>
                      <a:pt x="120" y="15"/>
                    </a:lnTo>
                    <a:lnTo>
                      <a:pt x="115" y="15"/>
                    </a:lnTo>
                    <a:lnTo>
                      <a:pt x="110" y="18"/>
                    </a:lnTo>
                    <a:lnTo>
                      <a:pt x="99" y="11"/>
                    </a:lnTo>
                    <a:lnTo>
                      <a:pt x="85" y="8"/>
                    </a:lnTo>
                    <a:lnTo>
                      <a:pt x="53" y="6"/>
                    </a:lnTo>
                    <a:lnTo>
                      <a:pt x="37" y="0"/>
                    </a:lnTo>
                    <a:lnTo>
                      <a:pt x="16" y="0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9" y="9"/>
                    </a:lnTo>
                    <a:lnTo>
                      <a:pt x="5" y="27"/>
                    </a:lnTo>
                    <a:lnTo>
                      <a:pt x="10" y="38"/>
                    </a:lnTo>
                    <a:lnTo>
                      <a:pt x="10" y="47"/>
                    </a:lnTo>
                    <a:lnTo>
                      <a:pt x="5" y="61"/>
                    </a:lnTo>
                    <a:lnTo>
                      <a:pt x="0" y="73"/>
                    </a:lnTo>
                    <a:lnTo>
                      <a:pt x="5" y="86"/>
                    </a:lnTo>
                    <a:lnTo>
                      <a:pt x="9" y="107"/>
                    </a:lnTo>
                    <a:lnTo>
                      <a:pt x="23" y="434"/>
                    </a:lnTo>
                    <a:lnTo>
                      <a:pt x="519" y="431"/>
                    </a:lnTo>
                    <a:lnTo>
                      <a:pt x="519" y="429"/>
                    </a:lnTo>
                    <a:lnTo>
                      <a:pt x="512" y="427"/>
                    </a:lnTo>
                    <a:lnTo>
                      <a:pt x="501" y="417"/>
                    </a:lnTo>
                    <a:lnTo>
                      <a:pt x="499" y="411"/>
                    </a:lnTo>
                    <a:lnTo>
                      <a:pt x="490" y="410"/>
                    </a:lnTo>
                    <a:lnTo>
                      <a:pt x="485" y="399"/>
                    </a:lnTo>
                    <a:lnTo>
                      <a:pt x="480" y="401"/>
                    </a:lnTo>
                    <a:lnTo>
                      <a:pt x="473" y="401"/>
                    </a:lnTo>
                    <a:lnTo>
                      <a:pt x="460" y="392"/>
                    </a:lnTo>
                    <a:lnTo>
                      <a:pt x="453" y="371"/>
                    </a:lnTo>
                    <a:lnTo>
                      <a:pt x="455" y="365"/>
                    </a:lnTo>
                    <a:lnTo>
                      <a:pt x="453" y="355"/>
                    </a:lnTo>
                    <a:lnTo>
                      <a:pt x="451" y="349"/>
                    </a:lnTo>
                    <a:lnTo>
                      <a:pt x="451" y="346"/>
                    </a:lnTo>
                    <a:lnTo>
                      <a:pt x="455" y="348"/>
                    </a:lnTo>
                    <a:lnTo>
                      <a:pt x="467" y="349"/>
                    </a:lnTo>
                    <a:lnTo>
                      <a:pt x="462" y="344"/>
                    </a:lnTo>
                    <a:lnTo>
                      <a:pt x="459" y="342"/>
                    </a:lnTo>
                    <a:lnTo>
                      <a:pt x="451" y="332"/>
                    </a:lnTo>
                    <a:lnTo>
                      <a:pt x="450" y="330"/>
                    </a:lnTo>
                    <a:lnTo>
                      <a:pt x="450" y="334"/>
                    </a:lnTo>
                    <a:lnTo>
                      <a:pt x="444" y="328"/>
                    </a:lnTo>
                    <a:lnTo>
                      <a:pt x="441" y="316"/>
                    </a:lnTo>
                    <a:lnTo>
                      <a:pt x="425" y="293"/>
                    </a:lnTo>
                    <a:lnTo>
                      <a:pt x="418" y="287"/>
                    </a:lnTo>
                    <a:lnTo>
                      <a:pt x="416" y="277"/>
                    </a:lnTo>
                    <a:lnTo>
                      <a:pt x="389" y="238"/>
                    </a:lnTo>
                    <a:lnTo>
                      <a:pt x="389" y="229"/>
                    </a:lnTo>
                    <a:lnTo>
                      <a:pt x="386" y="222"/>
                    </a:lnTo>
                    <a:lnTo>
                      <a:pt x="384" y="206"/>
                    </a:lnTo>
                    <a:lnTo>
                      <a:pt x="379" y="201"/>
                    </a:lnTo>
                    <a:lnTo>
                      <a:pt x="379" y="197"/>
                    </a:lnTo>
                    <a:lnTo>
                      <a:pt x="365" y="181"/>
                    </a:lnTo>
                    <a:lnTo>
                      <a:pt x="365" y="176"/>
                    </a:lnTo>
                    <a:lnTo>
                      <a:pt x="366" y="169"/>
                    </a:lnTo>
                    <a:lnTo>
                      <a:pt x="363" y="162"/>
                    </a:lnTo>
                    <a:lnTo>
                      <a:pt x="338" y="142"/>
                    </a:lnTo>
                    <a:lnTo>
                      <a:pt x="336" y="135"/>
                    </a:lnTo>
                    <a:lnTo>
                      <a:pt x="322" y="117"/>
                    </a:lnTo>
                    <a:lnTo>
                      <a:pt x="322" y="109"/>
                    </a:lnTo>
                    <a:lnTo>
                      <a:pt x="313" y="96"/>
                    </a:lnTo>
                    <a:lnTo>
                      <a:pt x="313" y="91"/>
                    </a:lnTo>
                    <a:lnTo>
                      <a:pt x="313" y="86"/>
                    </a:lnTo>
                    <a:lnTo>
                      <a:pt x="315" y="82"/>
                    </a:lnTo>
                    <a:lnTo>
                      <a:pt x="317" y="86"/>
                    </a:lnTo>
                    <a:lnTo>
                      <a:pt x="320" y="86"/>
                    </a:lnTo>
                    <a:lnTo>
                      <a:pt x="324" y="96"/>
                    </a:lnTo>
                    <a:lnTo>
                      <a:pt x="327" y="100"/>
                    </a:lnTo>
                    <a:lnTo>
                      <a:pt x="327" y="105"/>
                    </a:lnTo>
                    <a:lnTo>
                      <a:pt x="343" y="119"/>
                    </a:lnTo>
                    <a:lnTo>
                      <a:pt x="343" y="126"/>
                    </a:lnTo>
                    <a:lnTo>
                      <a:pt x="349" y="135"/>
                    </a:lnTo>
                    <a:lnTo>
                      <a:pt x="359" y="140"/>
                    </a:lnTo>
                    <a:lnTo>
                      <a:pt x="361" y="148"/>
                    </a:lnTo>
                    <a:lnTo>
                      <a:pt x="381" y="169"/>
                    </a:lnTo>
                    <a:lnTo>
                      <a:pt x="393" y="174"/>
                    </a:lnTo>
                    <a:lnTo>
                      <a:pt x="393" y="178"/>
                    </a:lnTo>
                    <a:lnTo>
                      <a:pt x="395" y="172"/>
                    </a:lnTo>
                    <a:lnTo>
                      <a:pt x="400" y="167"/>
                    </a:lnTo>
                    <a:lnTo>
                      <a:pt x="404" y="153"/>
                    </a:lnTo>
                    <a:lnTo>
                      <a:pt x="400" y="149"/>
                    </a:lnTo>
                    <a:lnTo>
                      <a:pt x="405" y="137"/>
                    </a:lnTo>
                    <a:lnTo>
                      <a:pt x="405" y="128"/>
                    </a:lnTo>
                    <a:lnTo>
                      <a:pt x="412" y="105"/>
                    </a:lnTo>
                    <a:lnTo>
                      <a:pt x="414" y="10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1" name="Freeform 6">
                <a:extLst>
                  <a:ext uri="{FF2B5EF4-FFF2-40B4-BE49-F238E27FC236}">
                    <a16:creationId xmlns:a16="http://schemas.microsoft.com/office/drawing/2014/main" id="{990FB38D-3E06-40D9-BEDC-1D1507246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7626" y="2473326"/>
                <a:ext cx="1087438" cy="1247775"/>
              </a:xfrm>
              <a:custGeom>
                <a:avLst/>
                <a:gdLst>
                  <a:gd name="T0" fmla="*/ 611 w 685"/>
                  <a:gd name="T1" fmla="*/ 11 h 786"/>
                  <a:gd name="T2" fmla="*/ 616 w 685"/>
                  <a:gd name="T3" fmla="*/ 30 h 786"/>
                  <a:gd name="T4" fmla="*/ 618 w 685"/>
                  <a:gd name="T5" fmla="*/ 37 h 786"/>
                  <a:gd name="T6" fmla="*/ 627 w 685"/>
                  <a:gd name="T7" fmla="*/ 106 h 786"/>
                  <a:gd name="T8" fmla="*/ 664 w 685"/>
                  <a:gd name="T9" fmla="*/ 159 h 786"/>
                  <a:gd name="T10" fmla="*/ 680 w 685"/>
                  <a:gd name="T11" fmla="*/ 179 h 786"/>
                  <a:gd name="T12" fmla="*/ 648 w 685"/>
                  <a:gd name="T13" fmla="*/ 193 h 786"/>
                  <a:gd name="T14" fmla="*/ 630 w 685"/>
                  <a:gd name="T15" fmla="*/ 207 h 786"/>
                  <a:gd name="T16" fmla="*/ 627 w 685"/>
                  <a:gd name="T17" fmla="*/ 236 h 786"/>
                  <a:gd name="T18" fmla="*/ 609 w 685"/>
                  <a:gd name="T19" fmla="*/ 289 h 786"/>
                  <a:gd name="T20" fmla="*/ 613 w 685"/>
                  <a:gd name="T21" fmla="*/ 331 h 786"/>
                  <a:gd name="T22" fmla="*/ 590 w 685"/>
                  <a:gd name="T23" fmla="*/ 393 h 786"/>
                  <a:gd name="T24" fmla="*/ 567 w 685"/>
                  <a:gd name="T25" fmla="*/ 425 h 786"/>
                  <a:gd name="T26" fmla="*/ 535 w 685"/>
                  <a:gd name="T27" fmla="*/ 476 h 786"/>
                  <a:gd name="T28" fmla="*/ 524 w 685"/>
                  <a:gd name="T29" fmla="*/ 514 h 786"/>
                  <a:gd name="T30" fmla="*/ 508 w 685"/>
                  <a:gd name="T31" fmla="*/ 576 h 786"/>
                  <a:gd name="T32" fmla="*/ 480 w 685"/>
                  <a:gd name="T33" fmla="*/ 577 h 786"/>
                  <a:gd name="T34" fmla="*/ 478 w 685"/>
                  <a:gd name="T35" fmla="*/ 606 h 786"/>
                  <a:gd name="T36" fmla="*/ 512 w 685"/>
                  <a:gd name="T37" fmla="*/ 625 h 786"/>
                  <a:gd name="T38" fmla="*/ 538 w 685"/>
                  <a:gd name="T39" fmla="*/ 650 h 786"/>
                  <a:gd name="T40" fmla="*/ 559 w 685"/>
                  <a:gd name="T41" fmla="*/ 689 h 786"/>
                  <a:gd name="T42" fmla="*/ 526 w 685"/>
                  <a:gd name="T43" fmla="*/ 742 h 786"/>
                  <a:gd name="T44" fmla="*/ 504 w 685"/>
                  <a:gd name="T45" fmla="*/ 762 h 786"/>
                  <a:gd name="T46" fmla="*/ 457 w 685"/>
                  <a:gd name="T47" fmla="*/ 774 h 786"/>
                  <a:gd name="T48" fmla="*/ 435 w 685"/>
                  <a:gd name="T49" fmla="*/ 786 h 786"/>
                  <a:gd name="T50" fmla="*/ 407 w 685"/>
                  <a:gd name="T51" fmla="*/ 776 h 786"/>
                  <a:gd name="T52" fmla="*/ 384 w 685"/>
                  <a:gd name="T53" fmla="*/ 783 h 786"/>
                  <a:gd name="T54" fmla="*/ 368 w 685"/>
                  <a:gd name="T55" fmla="*/ 779 h 786"/>
                  <a:gd name="T56" fmla="*/ 345 w 685"/>
                  <a:gd name="T57" fmla="*/ 755 h 786"/>
                  <a:gd name="T58" fmla="*/ 320 w 685"/>
                  <a:gd name="T59" fmla="*/ 733 h 786"/>
                  <a:gd name="T60" fmla="*/ 299 w 685"/>
                  <a:gd name="T61" fmla="*/ 742 h 786"/>
                  <a:gd name="T62" fmla="*/ 271 w 685"/>
                  <a:gd name="T63" fmla="*/ 751 h 786"/>
                  <a:gd name="T64" fmla="*/ 241 w 685"/>
                  <a:gd name="T65" fmla="*/ 730 h 786"/>
                  <a:gd name="T66" fmla="*/ 226 w 685"/>
                  <a:gd name="T67" fmla="*/ 712 h 786"/>
                  <a:gd name="T68" fmla="*/ 202 w 685"/>
                  <a:gd name="T69" fmla="*/ 684 h 786"/>
                  <a:gd name="T70" fmla="*/ 184 w 685"/>
                  <a:gd name="T71" fmla="*/ 661 h 786"/>
                  <a:gd name="T72" fmla="*/ 157 w 685"/>
                  <a:gd name="T73" fmla="*/ 632 h 786"/>
                  <a:gd name="T74" fmla="*/ 143 w 685"/>
                  <a:gd name="T75" fmla="*/ 618 h 786"/>
                  <a:gd name="T76" fmla="*/ 131 w 685"/>
                  <a:gd name="T77" fmla="*/ 599 h 786"/>
                  <a:gd name="T78" fmla="*/ 99 w 685"/>
                  <a:gd name="T79" fmla="*/ 579 h 786"/>
                  <a:gd name="T80" fmla="*/ 81 w 685"/>
                  <a:gd name="T81" fmla="*/ 567 h 786"/>
                  <a:gd name="T82" fmla="*/ 70 w 685"/>
                  <a:gd name="T83" fmla="*/ 537 h 786"/>
                  <a:gd name="T84" fmla="*/ 49 w 685"/>
                  <a:gd name="T85" fmla="*/ 487 h 786"/>
                  <a:gd name="T86" fmla="*/ 39 w 685"/>
                  <a:gd name="T87" fmla="*/ 464 h 786"/>
                  <a:gd name="T88" fmla="*/ 21 w 685"/>
                  <a:gd name="T89" fmla="*/ 434 h 786"/>
                  <a:gd name="T90" fmla="*/ 19 w 685"/>
                  <a:gd name="T91" fmla="*/ 404 h 786"/>
                  <a:gd name="T92" fmla="*/ 0 w 685"/>
                  <a:gd name="T93" fmla="*/ 390 h 786"/>
                  <a:gd name="T94" fmla="*/ 10 w 685"/>
                  <a:gd name="T95" fmla="*/ 351 h 786"/>
                  <a:gd name="T96" fmla="*/ 24 w 685"/>
                  <a:gd name="T97" fmla="*/ 319 h 786"/>
                  <a:gd name="T98" fmla="*/ 44 w 685"/>
                  <a:gd name="T99" fmla="*/ 276 h 786"/>
                  <a:gd name="T100" fmla="*/ 83 w 685"/>
                  <a:gd name="T101" fmla="*/ 267 h 786"/>
                  <a:gd name="T102" fmla="*/ 115 w 685"/>
                  <a:gd name="T103" fmla="*/ 3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85" h="786">
                    <a:moveTo>
                      <a:pt x="115" y="3"/>
                    </a:moveTo>
                    <a:lnTo>
                      <a:pt x="611" y="0"/>
                    </a:lnTo>
                    <a:lnTo>
                      <a:pt x="609" y="3"/>
                    </a:lnTo>
                    <a:lnTo>
                      <a:pt x="609" y="7"/>
                    </a:lnTo>
                    <a:lnTo>
                      <a:pt x="611" y="11"/>
                    </a:lnTo>
                    <a:lnTo>
                      <a:pt x="609" y="12"/>
                    </a:lnTo>
                    <a:lnTo>
                      <a:pt x="611" y="14"/>
                    </a:lnTo>
                    <a:lnTo>
                      <a:pt x="611" y="16"/>
                    </a:lnTo>
                    <a:lnTo>
                      <a:pt x="613" y="18"/>
                    </a:lnTo>
                    <a:lnTo>
                      <a:pt x="616" y="30"/>
                    </a:lnTo>
                    <a:lnTo>
                      <a:pt x="623" y="39"/>
                    </a:lnTo>
                    <a:lnTo>
                      <a:pt x="623" y="42"/>
                    </a:lnTo>
                    <a:lnTo>
                      <a:pt x="621" y="42"/>
                    </a:lnTo>
                    <a:lnTo>
                      <a:pt x="620" y="41"/>
                    </a:lnTo>
                    <a:lnTo>
                      <a:pt x="618" y="37"/>
                    </a:lnTo>
                    <a:lnTo>
                      <a:pt x="616" y="37"/>
                    </a:lnTo>
                    <a:lnTo>
                      <a:pt x="616" y="46"/>
                    </a:lnTo>
                    <a:lnTo>
                      <a:pt x="627" y="74"/>
                    </a:lnTo>
                    <a:lnTo>
                      <a:pt x="629" y="92"/>
                    </a:lnTo>
                    <a:lnTo>
                      <a:pt x="627" y="106"/>
                    </a:lnTo>
                    <a:lnTo>
                      <a:pt x="632" y="124"/>
                    </a:lnTo>
                    <a:lnTo>
                      <a:pt x="639" y="138"/>
                    </a:lnTo>
                    <a:lnTo>
                      <a:pt x="646" y="140"/>
                    </a:lnTo>
                    <a:lnTo>
                      <a:pt x="664" y="152"/>
                    </a:lnTo>
                    <a:lnTo>
                      <a:pt x="664" y="159"/>
                    </a:lnTo>
                    <a:lnTo>
                      <a:pt x="673" y="161"/>
                    </a:lnTo>
                    <a:lnTo>
                      <a:pt x="682" y="165"/>
                    </a:lnTo>
                    <a:lnTo>
                      <a:pt x="682" y="170"/>
                    </a:lnTo>
                    <a:lnTo>
                      <a:pt x="685" y="170"/>
                    </a:lnTo>
                    <a:lnTo>
                      <a:pt x="680" y="179"/>
                    </a:lnTo>
                    <a:lnTo>
                      <a:pt x="673" y="182"/>
                    </a:lnTo>
                    <a:lnTo>
                      <a:pt x="666" y="184"/>
                    </a:lnTo>
                    <a:lnTo>
                      <a:pt x="662" y="189"/>
                    </a:lnTo>
                    <a:lnTo>
                      <a:pt x="653" y="189"/>
                    </a:lnTo>
                    <a:lnTo>
                      <a:pt x="648" y="193"/>
                    </a:lnTo>
                    <a:lnTo>
                      <a:pt x="641" y="195"/>
                    </a:lnTo>
                    <a:lnTo>
                      <a:pt x="639" y="198"/>
                    </a:lnTo>
                    <a:lnTo>
                      <a:pt x="641" y="204"/>
                    </a:lnTo>
                    <a:lnTo>
                      <a:pt x="641" y="207"/>
                    </a:lnTo>
                    <a:lnTo>
                      <a:pt x="630" y="207"/>
                    </a:lnTo>
                    <a:lnTo>
                      <a:pt x="625" y="211"/>
                    </a:lnTo>
                    <a:lnTo>
                      <a:pt x="625" y="220"/>
                    </a:lnTo>
                    <a:lnTo>
                      <a:pt x="621" y="228"/>
                    </a:lnTo>
                    <a:lnTo>
                      <a:pt x="625" y="232"/>
                    </a:lnTo>
                    <a:lnTo>
                      <a:pt x="627" y="236"/>
                    </a:lnTo>
                    <a:lnTo>
                      <a:pt x="623" y="239"/>
                    </a:lnTo>
                    <a:lnTo>
                      <a:pt x="620" y="251"/>
                    </a:lnTo>
                    <a:lnTo>
                      <a:pt x="616" y="273"/>
                    </a:lnTo>
                    <a:lnTo>
                      <a:pt x="609" y="283"/>
                    </a:lnTo>
                    <a:lnTo>
                      <a:pt x="609" y="289"/>
                    </a:lnTo>
                    <a:lnTo>
                      <a:pt x="604" y="294"/>
                    </a:lnTo>
                    <a:lnTo>
                      <a:pt x="604" y="305"/>
                    </a:lnTo>
                    <a:lnTo>
                      <a:pt x="609" y="322"/>
                    </a:lnTo>
                    <a:lnTo>
                      <a:pt x="611" y="329"/>
                    </a:lnTo>
                    <a:lnTo>
                      <a:pt x="613" y="331"/>
                    </a:lnTo>
                    <a:lnTo>
                      <a:pt x="611" y="335"/>
                    </a:lnTo>
                    <a:lnTo>
                      <a:pt x="605" y="347"/>
                    </a:lnTo>
                    <a:lnTo>
                      <a:pt x="605" y="361"/>
                    </a:lnTo>
                    <a:lnTo>
                      <a:pt x="595" y="379"/>
                    </a:lnTo>
                    <a:lnTo>
                      <a:pt x="590" y="393"/>
                    </a:lnTo>
                    <a:lnTo>
                      <a:pt x="586" y="393"/>
                    </a:lnTo>
                    <a:lnTo>
                      <a:pt x="579" y="395"/>
                    </a:lnTo>
                    <a:lnTo>
                      <a:pt x="577" y="402"/>
                    </a:lnTo>
                    <a:lnTo>
                      <a:pt x="567" y="418"/>
                    </a:lnTo>
                    <a:lnTo>
                      <a:pt x="567" y="425"/>
                    </a:lnTo>
                    <a:lnTo>
                      <a:pt x="556" y="432"/>
                    </a:lnTo>
                    <a:lnTo>
                      <a:pt x="551" y="446"/>
                    </a:lnTo>
                    <a:lnTo>
                      <a:pt x="542" y="476"/>
                    </a:lnTo>
                    <a:lnTo>
                      <a:pt x="538" y="475"/>
                    </a:lnTo>
                    <a:lnTo>
                      <a:pt x="535" y="476"/>
                    </a:lnTo>
                    <a:lnTo>
                      <a:pt x="533" y="482"/>
                    </a:lnTo>
                    <a:lnTo>
                      <a:pt x="524" y="492"/>
                    </a:lnTo>
                    <a:lnTo>
                      <a:pt x="520" y="501"/>
                    </a:lnTo>
                    <a:lnTo>
                      <a:pt x="524" y="505"/>
                    </a:lnTo>
                    <a:lnTo>
                      <a:pt x="524" y="514"/>
                    </a:lnTo>
                    <a:lnTo>
                      <a:pt x="517" y="524"/>
                    </a:lnTo>
                    <a:lnTo>
                      <a:pt x="513" y="537"/>
                    </a:lnTo>
                    <a:lnTo>
                      <a:pt x="515" y="553"/>
                    </a:lnTo>
                    <a:lnTo>
                      <a:pt x="513" y="572"/>
                    </a:lnTo>
                    <a:lnTo>
                      <a:pt x="508" y="576"/>
                    </a:lnTo>
                    <a:lnTo>
                      <a:pt x="504" y="581"/>
                    </a:lnTo>
                    <a:lnTo>
                      <a:pt x="501" y="579"/>
                    </a:lnTo>
                    <a:lnTo>
                      <a:pt x="496" y="577"/>
                    </a:lnTo>
                    <a:lnTo>
                      <a:pt x="489" y="579"/>
                    </a:lnTo>
                    <a:lnTo>
                      <a:pt x="480" y="577"/>
                    </a:lnTo>
                    <a:lnTo>
                      <a:pt x="478" y="586"/>
                    </a:lnTo>
                    <a:lnTo>
                      <a:pt x="474" y="588"/>
                    </a:lnTo>
                    <a:lnTo>
                      <a:pt x="467" y="597"/>
                    </a:lnTo>
                    <a:lnTo>
                      <a:pt x="471" y="602"/>
                    </a:lnTo>
                    <a:lnTo>
                      <a:pt x="478" y="606"/>
                    </a:lnTo>
                    <a:lnTo>
                      <a:pt x="496" y="606"/>
                    </a:lnTo>
                    <a:lnTo>
                      <a:pt x="499" y="609"/>
                    </a:lnTo>
                    <a:lnTo>
                      <a:pt x="506" y="618"/>
                    </a:lnTo>
                    <a:lnTo>
                      <a:pt x="508" y="623"/>
                    </a:lnTo>
                    <a:lnTo>
                      <a:pt x="512" y="625"/>
                    </a:lnTo>
                    <a:lnTo>
                      <a:pt x="519" y="639"/>
                    </a:lnTo>
                    <a:lnTo>
                      <a:pt x="528" y="643"/>
                    </a:lnTo>
                    <a:lnTo>
                      <a:pt x="526" y="646"/>
                    </a:lnTo>
                    <a:lnTo>
                      <a:pt x="529" y="650"/>
                    </a:lnTo>
                    <a:lnTo>
                      <a:pt x="538" y="650"/>
                    </a:lnTo>
                    <a:lnTo>
                      <a:pt x="542" y="655"/>
                    </a:lnTo>
                    <a:lnTo>
                      <a:pt x="545" y="662"/>
                    </a:lnTo>
                    <a:lnTo>
                      <a:pt x="552" y="670"/>
                    </a:lnTo>
                    <a:lnTo>
                      <a:pt x="554" y="685"/>
                    </a:lnTo>
                    <a:lnTo>
                      <a:pt x="559" y="689"/>
                    </a:lnTo>
                    <a:lnTo>
                      <a:pt x="561" y="705"/>
                    </a:lnTo>
                    <a:lnTo>
                      <a:pt x="547" y="719"/>
                    </a:lnTo>
                    <a:lnTo>
                      <a:pt x="536" y="735"/>
                    </a:lnTo>
                    <a:lnTo>
                      <a:pt x="533" y="733"/>
                    </a:lnTo>
                    <a:lnTo>
                      <a:pt x="526" y="742"/>
                    </a:lnTo>
                    <a:lnTo>
                      <a:pt x="522" y="747"/>
                    </a:lnTo>
                    <a:lnTo>
                      <a:pt x="519" y="747"/>
                    </a:lnTo>
                    <a:lnTo>
                      <a:pt x="513" y="755"/>
                    </a:lnTo>
                    <a:lnTo>
                      <a:pt x="513" y="755"/>
                    </a:lnTo>
                    <a:lnTo>
                      <a:pt x="504" y="762"/>
                    </a:lnTo>
                    <a:lnTo>
                      <a:pt x="499" y="767"/>
                    </a:lnTo>
                    <a:lnTo>
                      <a:pt x="490" y="772"/>
                    </a:lnTo>
                    <a:lnTo>
                      <a:pt x="480" y="769"/>
                    </a:lnTo>
                    <a:lnTo>
                      <a:pt x="466" y="770"/>
                    </a:lnTo>
                    <a:lnTo>
                      <a:pt x="457" y="774"/>
                    </a:lnTo>
                    <a:lnTo>
                      <a:pt x="450" y="774"/>
                    </a:lnTo>
                    <a:lnTo>
                      <a:pt x="446" y="776"/>
                    </a:lnTo>
                    <a:lnTo>
                      <a:pt x="441" y="774"/>
                    </a:lnTo>
                    <a:lnTo>
                      <a:pt x="435" y="779"/>
                    </a:lnTo>
                    <a:lnTo>
                      <a:pt x="435" y="786"/>
                    </a:lnTo>
                    <a:lnTo>
                      <a:pt x="432" y="786"/>
                    </a:lnTo>
                    <a:lnTo>
                      <a:pt x="421" y="783"/>
                    </a:lnTo>
                    <a:lnTo>
                      <a:pt x="421" y="776"/>
                    </a:lnTo>
                    <a:lnTo>
                      <a:pt x="414" y="774"/>
                    </a:lnTo>
                    <a:lnTo>
                      <a:pt x="407" y="776"/>
                    </a:lnTo>
                    <a:lnTo>
                      <a:pt x="396" y="772"/>
                    </a:lnTo>
                    <a:lnTo>
                      <a:pt x="388" y="769"/>
                    </a:lnTo>
                    <a:lnTo>
                      <a:pt x="382" y="774"/>
                    </a:lnTo>
                    <a:lnTo>
                      <a:pt x="382" y="779"/>
                    </a:lnTo>
                    <a:lnTo>
                      <a:pt x="384" y="783"/>
                    </a:lnTo>
                    <a:lnTo>
                      <a:pt x="384" y="785"/>
                    </a:lnTo>
                    <a:lnTo>
                      <a:pt x="380" y="783"/>
                    </a:lnTo>
                    <a:lnTo>
                      <a:pt x="370" y="783"/>
                    </a:lnTo>
                    <a:lnTo>
                      <a:pt x="368" y="783"/>
                    </a:lnTo>
                    <a:lnTo>
                      <a:pt x="368" y="779"/>
                    </a:lnTo>
                    <a:lnTo>
                      <a:pt x="366" y="772"/>
                    </a:lnTo>
                    <a:lnTo>
                      <a:pt x="363" y="769"/>
                    </a:lnTo>
                    <a:lnTo>
                      <a:pt x="361" y="762"/>
                    </a:lnTo>
                    <a:lnTo>
                      <a:pt x="356" y="758"/>
                    </a:lnTo>
                    <a:lnTo>
                      <a:pt x="345" y="755"/>
                    </a:lnTo>
                    <a:lnTo>
                      <a:pt x="343" y="751"/>
                    </a:lnTo>
                    <a:lnTo>
                      <a:pt x="338" y="746"/>
                    </a:lnTo>
                    <a:lnTo>
                      <a:pt x="333" y="735"/>
                    </a:lnTo>
                    <a:lnTo>
                      <a:pt x="329" y="733"/>
                    </a:lnTo>
                    <a:lnTo>
                      <a:pt x="320" y="733"/>
                    </a:lnTo>
                    <a:lnTo>
                      <a:pt x="317" y="739"/>
                    </a:lnTo>
                    <a:lnTo>
                      <a:pt x="313" y="742"/>
                    </a:lnTo>
                    <a:lnTo>
                      <a:pt x="304" y="746"/>
                    </a:lnTo>
                    <a:lnTo>
                      <a:pt x="301" y="746"/>
                    </a:lnTo>
                    <a:lnTo>
                      <a:pt x="299" y="742"/>
                    </a:lnTo>
                    <a:lnTo>
                      <a:pt x="294" y="742"/>
                    </a:lnTo>
                    <a:lnTo>
                      <a:pt x="283" y="742"/>
                    </a:lnTo>
                    <a:lnTo>
                      <a:pt x="280" y="746"/>
                    </a:lnTo>
                    <a:lnTo>
                      <a:pt x="276" y="751"/>
                    </a:lnTo>
                    <a:lnTo>
                      <a:pt x="271" y="751"/>
                    </a:lnTo>
                    <a:lnTo>
                      <a:pt x="264" y="749"/>
                    </a:lnTo>
                    <a:lnTo>
                      <a:pt x="255" y="742"/>
                    </a:lnTo>
                    <a:lnTo>
                      <a:pt x="249" y="737"/>
                    </a:lnTo>
                    <a:lnTo>
                      <a:pt x="244" y="735"/>
                    </a:lnTo>
                    <a:lnTo>
                      <a:pt x="241" y="730"/>
                    </a:lnTo>
                    <a:lnTo>
                      <a:pt x="239" y="723"/>
                    </a:lnTo>
                    <a:lnTo>
                      <a:pt x="237" y="723"/>
                    </a:lnTo>
                    <a:lnTo>
                      <a:pt x="237" y="721"/>
                    </a:lnTo>
                    <a:lnTo>
                      <a:pt x="235" y="716"/>
                    </a:lnTo>
                    <a:lnTo>
                      <a:pt x="226" y="712"/>
                    </a:lnTo>
                    <a:lnTo>
                      <a:pt x="223" y="708"/>
                    </a:lnTo>
                    <a:lnTo>
                      <a:pt x="221" y="696"/>
                    </a:lnTo>
                    <a:lnTo>
                      <a:pt x="223" y="691"/>
                    </a:lnTo>
                    <a:lnTo>
                      <a:pt x="216" y="687"/>
                    </a:lnTo>
                    <a:lnTo>
                      <a:pt x="202" y="684"/>
                    </a:lnTo>
                    <a:lnTo>
                      <a:pt x="198" y="678"/>
                    </a:lnTo>
                    <a:lnTo>
                      <a:pt x="198" y="671"/>
                    </a:lnTo>
                    <a:lnTo>
                      <a:pt x="196" y="668"/>
                    </a:lnTo>
                    <a:lnTo>
                      <a:pt x="187" y="666"/>
                    </a:lnTo>
                    <a:lnTo>
                      <a:pt x="184" y="661"/>
                    </a:lnTo>
                    <a:lnTo>
                      <a:pt x="184" y="648"/>
                    </a:lnTo>
                    <a:lnTo>
                      <a:pt x="180" y="643"/>
                    </a:lnTo>
                    <a:lnTo>
                      <a:pt x="166" y="636"/>
                    </a:lnTo>
                    <a:lnTo>
                      <a:pt x="163" y="636"/>
                    </a:lnTo>
                    <a:lnTo>
                      <a:pt x="157" y="632"/>
                    </a:lnTo>
                    <a:lnTo>
                      <a:pt x="154" y="634"/>
                    </a:lnTo>
                    <a:lnTo>
                      <a:pt x="147" y="632"/>
                    </a:lnTo>
                    <a:lnTo>
                      <a:pt x="138" y="625"/>
                    </a:lnTo>
                    <a:lnTo>
                      <a:pt x="141" y="622"/>
                    </a:lnTo>
                    <a:lnTo>
                      <a:pt x="143" y="618"/>
                    </a:lnTo>
                    <a:lnTo>
                      <a:pt x="148" y="615"/>
                    </a:lnTo>
                    <a:lnTo>
                      <a:pt x="150" y="608"/>
                    </a:lnTo>
                    <a:lnTo>
                      <a:pt x="147" y="604"/>
                    </a:lnTo>
                    <a:lnTo>
                      <a:pt x="140" y="602"/>
                    </a:lnTo>
                    <a:lnTo>
                      <a:pt x="131" y="599"/>
                    </a:lnTo>
                    <a:lnTo>
                      <a:pt x="129" y="593"/>
                    </a:lnTo>
                    <a:lnTo>
                      <a:pt x="122" y="590"/>
                    </a:lnTo>
                    <a:lnTo>
                      <a:pt x="115" y="590"/>
                    </a:lnTo>
                    <a:lnTo>
                      <a:pt x="106" y="584"/>
                    </a:lnTo>
                    <a:lnTo>
                      <a:pt x="99" y="579"/>
                    </a:lnTo>
                    <a:lnTo>
                      <a:pt x="97" y="572"/>
                    </a:lnTo>
                    <a:lnTo>
                      <a:pt x="101" y="567"/>
                    </a:lnTo>
                    <a:lnTo>
                      <a:pt x="97" y="563"/>
                    </a:lnTo>
                    <a:lnTo>
                      <a:pt x="85" y="563"/>
                    </a:lnTo>
                    <a:lnTo>
                      <a:pt x="81" y="567"/>
                    </a:lnTo>
                    <a:lnTo>
                      <a:pt x="70" y="567"/>
                    </a:lnTo>
                    <a:lnTo>
                      <a:pt x="65" y="561"/>
                    </a:lnTo>
                    <a:lnTo>
                      <a:pt x="65" y="549"/>
                    </a:lnTo>
                    <a:lnTo>
                      <a:pt x="67" y="540"/>
                    </a:lnTo>
                    <a:lnTo>
                      <a:pt x="70" y="537"/>
                    </a:lnTo>
                    <a:lnTo>
                      <a:pt x="72" y="528"/>
                    </a:lnTo>
                    <a:lnTo>
                      <a:pt x="69" y="522"/>
                    </a:lnTo>
                    <a:lnTo>
                      <a:pt x="62" y="507"/>
                    </a:lnTo>
                    <a:lnTo>
                      <a:pt x="51" y="491"/>
                    </a:lnTo>
                    <a:lnTo>
                      <a:pt x="49" y="487"/>
                    </a:lnTo>
                    <a:lnTo>
                      <a:pt x="40" y="480"/>
                    </a:lnTo>
                    <a:lnTo>
                      <a:pt x="42" y="476"/>
                    </a:lnTo>
                    <a:lnTo>
                      <a:pt x="42" y="471"/>
                    </a:lnTo>
                    <a:lnTo>
                      <a:pt x="39" y="466"/>
                    </a:lnTo>
                    <a:lnTo>
                      <a:pt x="39" y="464"/>
                    </a:lnTo>
                    <a:lnTo>
                      <a:pt x="39" y="459"/>
                    </a:lnTo>
                    <a:lnTo>
                      <a:pt x="42" y="453"/>
                    </a:lnTo>
                    <a:lnTo>
                      <a:pt x="39" y="446"/>
                    </a:lnTo>
                    <a:lnTo>
                      <a:pt x="23" y="443"/>
                    </a:lnTo>
                    <a:lnTo>
                      <a:pt x="21" y="434"/>
                    </a:lnTo>
                    <a:lnTo>
                      <a:pt x="21" y="423"/>
                    </a:lnTo>
                    <a:lnTo>
                      <a:pt x="17" y="416"/>
                    </a:lnTo>
                    <a:lnTo>
                      <a:pt x="21" y="411"/>
                    </a:lnTo>
                    <a:lnTo>
                      <a:pt x="16" y="407"/>
                    </a:lnTo>
                    <a:lnTo>
                      <a:pt x="19" y="404"/>
                    </a:lnTo>
                    <a:lnTo>
                      <a:pt x="19" y="398"/>
                    </a:lnTo>
                    <a:lnTo>
                      <a:pt x="16" y="397"/>
                    </a:lnTo>
                    <a:lnTo>
                      <a:pt x="5" y="404"/>
                    </a:lnTo>
                    <a:lnTo>
                      <a:pt x="0" y="398"/>
                    </a:lnTo>
                    <a:lnTo>
                      <a:pt x="0" y="390"/>
                    </a:lnTo>
                    <a:lnTo>
                      <a:pt x="12" y="375"/>
                    </a:lnTo>
                    <a:lnTo>
                      <a:pt x="17" y="368"/>
                    </a:lnTo>
                    <a:lnTo>
                      <a:pt x="16" y="361"/>
                    </a:lnTo>
                    <a:lnTo>
                      <a:pt x="8" y="356"/>
                    </a:lnTo>
                    <a:lnTo>
                      <a:pt x="10" y="351"/>
                    </a:lnTo>
                    <a:lnTo>
                      <a:pt x="19" y="345"/>
                    </a:lnTo>
                    <a:lnTo>
                      <a:pt x="23" y="336"/>
                    </a:lnTo>
                    <a:lnTo>
                      <a:pt x="17" y="331"/>
                    </a:lnTo>
                    <a:lnTo>
                      <a:pt x="17" y="326"/>
                    </a:lnTo>
                    <a:lnTo>
                      <a:pt x="24" y="319"/>
                    </a:lnTo>
                    <a:lnTo>
                      <a:pt x="30" y="319"/>
                    </a:lnTo>
                    <a:lnTo>
                      <a:pt x="42" y="301"/>
                    </a:lnTo>
                    <a:lnTo>
                      <a:pt x="47" y="292"/>
                    </a:lnTo>
                    <a:lnTo>
                      <a:pt x="44" y="287"/>
                    </a:lnTo>
                    <a:lnTo>
                      <a:pt x="44" y="276"/>
                    </a:lnTo>
                    <a:lnTo>
                      <a:pt x="51" y="269"/>
                    </a:lnTo>
                    <a:lnTo>
                      <a:pt x="62" y="269"/>
                    </a:lnTo>
                    <a:lnTo>
                      <a:pt x="69" y="274"/>
                    </a:lnTo>
                    <a:lnTo>
                      <a:pt x="76" y="269"/>
                    </a:lnTo>
                    <a:lnTo>
                      <a:pt x="83" y="267"/>
                    </a:lnTo>
                    <a:lnTo>
                      <a:pt x="79" y="103"/>
                    </a:lnTo>
                    <a:lnTo>
                      <a:pt x="79" y="103"/>
                    </a:lnTo>
                    <a:lnTo>
                      <a:pt x="79" y="88"/>
                    </a:lnTo>
                    <a:lnTo>
                      <a:pt x="118" y="85"/>
                    </a:lnTo>
                    <a:lnTo>
                      <a:pt x="115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2" name="Freeform 7">
                <a:extLst>
                  <a:ext uri="{FF2B5EF4-FFF2-40B4-BE49-F238E27FC236}">
                    <a16:creationId xmlns:a16="http://schemas.microsoft.com/office/drawing/2014/main" id="{52BD6996-06C5-4F64-8E53-D3B4A820A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8988" y="2957513"/>
                <a:ext cx="1004888" cy="762000"/>
              </a:xfrm>
              <a:custGeom>
                <a:avLst/>
                <a:gdLst>
                  <a:gd name="T0" fmla="*/ 87 w 633"/>
                  <a:gd name="T1" fmla="*/ 380 h 480"/>
                  <a:gd name="T2" fmla="*/ 75 w 633"/>
                  <a:gd name="T3" fmla="*/ 350 h 480"/>
                  <a:gd name="T4" fmla="*/ 59 w 633"/>
                  <a:gd name="T5" fmla="*/ 341 h 480"/>
                  <a:gd name="T6" fmla="*/ 45 w 633"/>
                  <a:gd name="T7" fmla="*/ 320 h 480"/>
                  <a:gd name="T8" fmla="*/ 32 w 633"/>
                  <a:gd name="T9" fmla="*/ 304 h 480"/>
                  <a:gd name="T10" fmla="*/ 4 w 633"/>
                  <a:gd name="T11" fmla="*/ 297 h 480"/>
                  <a:gd name="T12" fmla="*/ 11 w 633"/>
                  <a:gd name="T13" fmla="*/ 281 h 480"/>
                  <a:gd name="T14" fmla="*/ 29 w 633"/>
                  <a:gd name="T15" fmla="*/ 272 h 480"/>
                  <a:gd name="T16" fmla="*/ 41 w 633"/>
                  <a:gd name="T17" fmla="*/ 271 h 480"/>
                  <a:gd name="T18" fmla="*/ 46 w 633"/>
                  <a:gd name="T19" fmla="*/ 232 h 480"/>
                  <a:gd name="T20" fmla="*/ 57 w 633"/>
                  <a:gd name="T21" fmla="*/ 200 h 480"/>
                  <a:gd name="T22" fmla="*/ 66 w 633"/>
                  <a:gd name="T23" fmla="*/ 177 h 480"/>
                  <a:gd name="T24" fmla="*/ 75 w 633"/>
                  <a:gd name="T25" fmla="*/ 171 h 480"/>
                  <a:gd name="T26" fmla="*/ 100 w 633"/>
                  <a:gd name="T27" fmla="*/ 120 h 480"/>
                  <a:gd name="T28" fmla="*/ 112 w 633"/>
                  <a:gd name="T29" fmla="*/ 90 h 480"/>
                  <a:gd name="T30" fmla="*/ 128 w 633"/>
                  <a:gd name="T31" fmla="*/ 74 h 480"/>
                  <a:gd name="T32" fmla="*/ 144 w 633"/>
                  <a:gd name="T33" fmla="*/ 30 h 480"/>
                  <a:gd name="T34" fmla="*/ 160 w 633"/>
                  <a:gd name="T35" fmla="*/ 28 h 480"/>
                  <a:gd name="T36" fmla="*/ 181 w 633"/>
                  <a:gd name="T37" fmla="*/ 0 h 480"/>
                  <a:gd name="T38" fmla="*/ 204 w 633"/>
                  <a:gd name="T39" fmla="*/ 12 h 480"/>
                  <a:gd name="T40" fmla="*/ 227 w 633"/>
                  <a:gd name="T41" fmla="*/ 5 h 480"/>
                  <a:gd name="T42" fmla="*/ 243 w 633"/>
                  <a:gd name="T43" fmla="*/ 7 h 480"/>
                  <a:gd name="T44" fmla="*/ 264 w 633"/>
                  <a:gd name="T45" fmla="*/ 14 h 480"/>
                  <a:gd name="T46" fmla="*/ 287 w 633"/>
                  <a:gd name="T47" fmla="*/ 24 h 480"/>
                  <a:gd name="T48" fmla="*/ 316 w 633"/>
                  <a:gd name="T49" fmla="*/ 46 h 480"/>
                  <a:gd name="T50" fmla="*/ 328 w 633"/>
                  <a:gd name="T51" fmla="*/ 53 h 480"/>
                  <a:gd name="T52" fmla="*/ 356 w 633"/>
                  <a:gd name="T53" fmla="*/ 72 h 480"/>
                  <a:gd name="T54" fmla="*/ 369 w 633"/>
                  <a:gd name="T55" fmla="*/ 97 h 480"/>
                  <a:gd name="T56" fmla="*/ 378 w 633"/>
                  <a:gd name="T57" fmla="*/ 115 h 480"/>
                  <a:gd name="T58" fmla="*/ 374 w 633"/>
                  <a:gd name="T59" fmla="*/ 141 h 480"/>
                  <a:gd name="T60" fmla="*/ 362 w 633"/>
                  <a:gd name="T61" fmla="*/ 166 h 480"/>
                  <a:gd name="T62" fmla="*/ 392 w 633"/>
                  <a:gd name="T63" fmla="*/ 164 h 480"/>
                  <a:gd name="T64" fmla="*/ 408 w 633"/>
                  <a:gd name="T65" fmla="*/ 171 h 480"/>
                  <a:gd name="T66" fmla="*/ 429 w 633"/>
                  <a:gd name="T67" fmla="*/ 214 h 480"/>
                  <a:gd name="T68" fmla="*/ 447 w 633"/>
                  <a:gd name="T69" fmla="*/ 242 h 480"/>
                  <a:gd name="T70" fmla="*/ 633 w 633"/>
                  <a:gd name="T71" fmla="*/ 288 h 480"/>
                  <a:gd name="T72" fmla="*/ 452 w 633"/>
                  <a:gd name="T73" fmla="*/ 416 h 480"/>
                  <a:gd name="T74" fmla="*/ 427 w 633"/>
                  <a:gd name="T75" fmla="*/ 428 h 480"/>
                  <a:gd name="T76" fmla="*/ 404 w 633"/>
                  <a:gd name="T77" fmla="*/ 446 h 480"/>
                  <a:gd name="T78" fmla="*/ 376 w 633"/>
                  <a:gd name="T79" fmla="*/ 460 h 480"/>
                  <a:gd name="T80" fmla="*/ 348 w 633"/>
                  <a:gd name="T81" fmla="*/ 464 h 480"/>
                  <a:gd name="T82" fmla="*/ 330 w 633"/>
                  <a:gd name="T83" fmla="*/ 448 h 480"/>
                  <a:gd name="T84" fmla="*/ 300 w 633"/>
                  <a:gd name="T85" fmla="*/ 453 h 480"/>
                  <a:gd name="T86" fmla="*/ 277 w 633"/>
                  <a:gd name="T87" fmla="*/ 478 h 480"/>
                  <a:gd name="T88" fmla="*/ 255 w 633"/>
                  <a:gd name="T89" fmla="*/ 476 h 480"/>
                  <a:gd name="T90" fmla="*/ 220 w 633"/>
                  <a:gd name="T91" fmla="*/ 474 h 480"/>
                  <a:gd name="T92" fmla="*/ 197 w 633"/>
                  <a:gd name="T93" fmla="*/ 457 h 480"/>
                  <a:gd name="T94" fmla="*/ 151 w 633"/>
                  <a:gd name="T95" fmla="*/ 437 h 480"/>
                  <a:gd name="T96" fmla="*/ 124 w 633"/>
                  <a:gd name="T97" fmla="*/ 435 h 480"/>
                  <a:gd name="T98" fmla="*/ 110 w 633"/>
                  <a:gd name="T99" fmla="*/ 402 h 480"/>
                  <a:gd name="T100" fmla="*/ 94 w 633"/>
                  <a:gd name="T101" fmla="*/ 400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33" h="480">
                    <a:moveTo>
                      <a:pt x="94" y="400"/>
                    </a:moveTo>
                    <a:lnTo>
                      <a:pt x="92" y="384"/>
                    </a:lnTo>
                    <a:lnTo>
                      <a:pt x="87" y="380"/>
                    </a:lnTo>
                    <a:lnTo>
                      <a:pt x="85" y="365"/>
                    </a:lnTo>
                    <a:lnTo>
                      <a:pt x="78" y="357"/>
                    </a:lnTo>
                    <a:lnTo>
                      <a:pt x="75" y="350"/>
                    </a:lnTo>
                    <a:lnTo>
                      <a:pt x="71" y="345"/>
                    </a:lnTo>
                    <a:lnTo>
                      <a:pt x="62" y="345"/>
                    </a:lnTo>
                    <a:lnTo>
                      <a:pt x="59" y="341"/>
                    </a:lnTo>
                    <a:lnTo>
                      <a:pt x="61" y="338"/>
                    </a:lnTo>
                    <a:lnTo>
                      <a:pt x="52" y="334"/>
                    </a:lnTo>
                    <a:lnTo>
                      <a:pt x="45" y="320"/>
                    </a:lnTo>
                    <a:lnTo>
                      <a:pt x="41" y="318"/>
                    </a:lnTo>
                    <a:lnTo>
                      <a:pt x="39" y="313"/>
                    </a:lnTo>
                    <a:lnTo>
                      <a:pt x="32" y="304"/>
                    </a:lnTo>
                    <a:lnTo>
                      <a:pt x="29" y="301"/>
                    </a:lnTo>
                    <a:lnTo>
                      <a:pt x="11" y="301"/>
                    </a:lnTo>
                    <a:lnTo>
                      <a:pt x="4" y="297"/>
                    </a:lnTo>
                    <a:lnTo>
                      <a:pt x="0" y="292"/>
                    </a:lnTo>
                    <a:lnTo>
                      <a:pt x="7" y="283"/>
                    </a:lnTo>
                    <a:lnTo>
                      <a:pt x="11" y="281"/>
                    </a:lnTo>
                    <a:lnTo>
                      <a:pt x="13" y="272"/>
                    </a:lnTo>
                    <a:lnTo>
                      <a:pt x="22" y="274"/>
                    </a:lnTo>
                    <a:lnTo>
                      <a:pt x="29" y="272"/>
                    </a:lnTo>
                    <a:lnTo>
                      <a:pt x="34" y="274"/>
                    </a:lnTo>
                    <a:lnTo>
                      <a:pt x="37" y="276"/>
                    </a:lnTo>
                    <a:lnTo>
                      <a:pt x="41" y="271"/>
                    </a:lnTo>
                    <a:lnTo>
                      <a:pt x="46" y="267"/>
                    </a:lnTo>
                    <a:lnTo>
                      <a:pt x="48" y="248"/>
                    </a:lnTo>
                    <a:lnTo>
                      <a:pt x="46" y="232"/>
                    </a:lnTo>
                    <a:lnTo>
                      <a:pt x="50" y="219"/>
                    </a:lnTo>
                    <a:lnTo>
                      <a:pt x="57" y="209"/>
                    </a:lnTo>
                    <a:lnTo>
                      <a:pt x="57" y="200"/>
                    </a:lnTo>
                    <a:lnTo>
                      <a:pt x="53" y="196"/>
                    </a:lnTo>
                    <a:lnTo>
                      <a:pt x="57" y="187"/>
                    </a:lnTo>
                    <a:lnTo>
                      <a:pt x="66" y="177"/>
                    </a:lnTo>
                    <a:lnTo>
                      <a:pt x="68" y="171"/>
                    </a:lnTo>
                    <a:lnTo>
                      <a:pt x="71" y="170"/>
                    </a:lnTo>
                    <a:lnTo>
                      <a:pt x="75" y="171"/>
                    </a:lnTo>
                    <a:lnTo>
                      <a:pt x="84" y="141"/>
                    </a:lnTo>
                    <a:lnTo>
                      <a:pt x="89" y="127"/>
                    </a:lnTo>
                    <a:lnTo>
                      <a:pt x="100" y="120"/>
                    </a:lnTo>
                    <a:lnTo>
                      <a:pt x="100" y="113"/>
                    </a:lnTo>
                    <a:lnTo>
                      <a:pt x="110" y="97"/>
                    </a:lnTo>
                    <a:lnTo>
                      <a:pt x="112" y="90"/>
                    </a:lnTo>
                    <a:lnTo>
                      <a:pt x="119" y="88"/>
                    </a:lnTo>
                    <a:lnTo>
                      <a:pt x="123" y="88"/>
                    </a:lnTo>
                    <a:lnTo>
                      <a:pt x="128" y="74"/>
                    </a:lnTo>
                    <a:lnTo>
                      <a:pt x="138" y="56"/>
                    </a:lnTo>
                    <a:lnTo>
                      <a:pt x="138" y="42"/>
                    </a:lnTo>
                    <a:lnTo>
                      <a:pt x="144" y="30"/>
                    </a:lnTo>
                    <a:lnTo>
                      <a:pt x="146" y="26"/>
                    </a:lnTo>
                    <a:lnTo>
                      <a:pt x="151" y="28"/>
                    </a:lnTo>
                    <a:lnTo>
                      <a:pt x="160" y="28"/>
                    </a:lnTo>
                    <a:lnTo>
                      <a:pt x="163" y="24"/>
                    </a:lnTo>
                    <a:lnTo>
                      <a:pt x="169" y="23"/>
                    </a:lnTo>
                    <a:lnTo>
                      <a:pt x="181" y="0"/>
                    </a:lnTo>
                    <a:lnTo>
                      <a:pt x="185" y="3"/>
                    </a:lnTo>
                    <a:lnTo>
                      <a:pt x="188" y="7"/>
                    </a:lnTo>
                    <a:lnTo>
                      <a:pt x="204" y="12"/>
                    </a:lnTo>
                    <a:lnTo>
                      <a:pt x="211" y="12"/>
                    </a:lnTo>
                    <a:lnTo>
                      <a:pt x="218" y="7"/>
                    </a:lnTo>
                    <a:lnTo>
                      <a:pt x="227" y="5"/>
                    </a:lnTo>
                    <a:lnTo>
                      <a:pt x="232" y="10"/>
                    </a:lnTo>
                    <a:lnTo>
                      <a:pt x="236" y="7"/>
                    </a:lnTo>
                    <a:lnTo>
                      <a:pt x="243" y="7"/>
                    </a:lnTo>
                    <a:lnTo>
                      <a:pt x="255" y="17"/>
                    </a:lnTo>
                    <a:lnTo>
                      <a:pt x="257" y="16"/>
                    </a:lnTo>
                    <a:lnTo>
                      <a:pt x="264" y="14"/>
                    </a:lnTo>
                    <a:lnTo>
                      <a:pt x="273" y="16"/>
                    </a:lnTo>
                    <a:lnTo>
                      <a:pt x="280" y="23"/>
                    </a:lnTo>
                    <a:lnTo>
                      <a:pt x="287" y="24"/>
                    </a:lnTo>
                    <a:lnTo>
                      <a:pt x="301" y="37"/>
                    </a:lnTo>
                    <a:lnTo>
                      <a:pt x="305" y="44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24" y="49"/>
                    </a:lnTo>
                    <a:lnTo>
                      <a:pt x="328" y="53"/>
                    </a:lnTo>
                    <a:lnTo>
                      <a:pt x="339" y="60"/>
                    </a:lnTo>
                    <a:lnTo>
                      <a:pt x="349" y="70"/>
                    </a:lnTo>
                    <a:lnTo>
                      <a:pt x="356" y="72"/>
                    </a:lnTo>
                    <a:lnTo>
                      <a:pt x="365" y="83"/>
                    </a:lnTo>
                    <a:lnTo>
                      <a:pt x="367" y="92"/>
                    </a:lnTo>
                    <a:lnTo>
                      <a:pt x="369" y="97"/>
                    </a:lnTo>
                    <a:lnTo>
                      <a:pt x="374" y="97"/>
                    </a:lnTo>
                    <a:lnTo>
                      <a:pt x="386" y="111"/>
                    </a:lnTo>
                    <a:lnTo>
                      <a:pt x="378" y="115"/>
                    </a:lnTo>
                    <a:lnTo>
                      <a:pt x="376" y="124"/>
                    </a:lnTo>
                    <a:lnTo>
                      <a:pt x="372" y="131"/>
                    </a:lnTo>
                    <a:lnTo>
                      <a:pt x="374" y="141"/>
                    </a:lnTo>
                    <a:lnTo>
                      <a:pt x="369" y="150"/>
                    </a:lnTo>
                    <a:lnTo>
                      <a:pt x="369" y="157"/>
                    </a:lnTo>
                    <a:lnTo>
                      <a:pt x="362" y="166"/>
                    </a:lnTo>
                    <a:lnTo>
                      <a:pt x="367" y="171"/>
                    </a:lnTo>
                    <a:lnTo>
                      <a:pt x="381" y="171"/>
                    </a:lnTo>
                    <a:lnTo>
                      <a:pt x="392" y="164"/>
                    </a:lnTo>
                    <a:lnTo>
                      <a:pt x="402" y="163"/>
                    </a:lnTo>
                    <a:lnTo>
                      <a:pt x="410" y="166"/>
                    </a:lnTo>
                    <a:lnTo>
                      <a:pt x="408" y="171"/>
                    </a:lnTo>
                    <a:lnTo>
                      <a:pt x="410" y="187"/>
                    </a:lnTo>
                    <a:lnTo>
                      <a:pt x="417" y="209"/>
                    </a:lnTo>
                    <a:lnTo>
                      <a:pt x="429" y="214"/>
                    </a:lnTo>
                    <a:lnTo>
                      <a:pt x="427" y="226"/>
                    </a:lnTo>
                    <a:lnTo>
                      <a:pt x="433" y="239"/>
                    </a:lnTo>
                    <a:lnTo>
                      <a:pt x="447" y="242"/>
                    </a:lnTo>
                    <a:lnTo>
                      <a:pt x="457" y="251"/>
                    </a:lnTo>
                    <a:lnTo>
                      <a:pt x="580" y="288"/>
                    </a:lnTo>
                    <a:lnTo>
                      <a:pt x="633" y="288"/>
                    </a:lnTo>
                    <a:lnTo>
                      <a:pt x="503" y="416"/>
                    </a:lnTo>
                    <a:lnTo>
                      <a:pt x="479" y="416"/>
                    </a:lnTo>
                    <a:lnTo>
                      <a:pt x="452" y="416"/>
                    </a:lnTo>
                    <a:lnTo>
                      <a:pt x="445" y="421"/>
                    </a:lnTo>
                    <a:lnTo>
                      <a:pt x="438" y="421"/>
                    </a:lnTo>
                    <a:lnTo>
                      <a:pt x="427" y="428"/>
                    </a:lnTo>
                    <a:lnTo>
                      <a:pt x="424" y="435"/>
                    </a:lnTo>
                    <a:lnTo>
                      <a:pt x="415" y="441"/>
                    </a:lnTo>
                    <a:lnTo>
                      <a:pt x="404" y="446"/>
                    </a:lnTo>
                    <a:lnTo>
                      <a:pt x="392" y="448"/>
                    </a:lnTo>
                    <a:lnTo>
                      <a:pt x="379" y="455"/>
                    </a:lnTo>
                    <a:lnTo>
                      <a:pt x="376" y="460"/>
                    </a:lnTo>
                    <a:lnTo>
                      <a:pt x="374" y="462"/>
                    </a:lnTo>
                    <a:lnTo>
                      <a:pt x="363" y="460"/>
                    </a:lnTo>
                    <a:lnTo>
                      <a:pt x="348" y="464"/>
                    </a:lnTo>
                    <a:lnTo>
                      <a:pt x="340" y="460"/>
                    </a:lnTo>
                    <a:lnTo>
                      <a:pt x="337" y="451"/>
                    </a:lnTo>
                    <a:lnTo>
                      <a:pt x="330" y="448"/>
                    </a:lnTo>
                    <a:lnTo>
                      <a:pt x="310" y="450"/>
                    </a:lnTo>
                    <a:lnTo>
                      <a:pt x="307" y="453"/>
                    </a:lnTo>
                    <a:lnTo>
                      <a:pt x="300" y="453"/>
                    </a:lnTo>
                    <a:lnTo>
                      <a:pt x="291" y="457"/>
                    </a:lnTo>
                    <a:lnTo>
                      <a:pt x="287" y="462"/>
                    </a:lnTo>
                    <a:lnTo>
                      <a:pt x="277" y="478"/>
                    </a:lnTo>
                    <a:lnTo>
                      <a:pt x="268" y="480"/>
                    </a:lnTo>
                    <a:lnTo>
                      <a:pt x="262" y="480"/>
                    </a:lnTo>
                    <a:lnTo>
                      <a:pt x="255" y="476"/>
                    </a:lnTo>
                    <a:lnTo>
                      <a:pt x="243" y="478"/>
                    </a:lnTo>
                    <a:lnTo>
                      <a:pt x="234" y="474"/>
                    </a:lnTo>
                    <a:lnTo>
                      <a:pt x="220" y="474"/>
                    </a:lnTo>
                    <a:lnTo>
                      <a:pt x="213" y="473"/>
                    </a:lnTo>
                    <a:lnTo>
                      <a:pt x="206" y="464"/>
                    </a:lnTo>
                    <a:lnTo>
                      <a:pt x="197" y="457"/>
                    </a:lnTo>
                    <a:lnTo>
                      <a:pt x="179" y="441"/>
                    </a:lnTo>
                    <a:lnTo>
                      <a:pt x="172" y="435"/>
                    </a:lnTo>
                    <a:lnTo>
                      <a:pt x="151" y="437"/>
                    </a:lnTo>
                    <a:lnTo>
                      <a:pt x="140" y="434"/>
                    </a:lnTo>
                    <a:lnTo>
                      <a:pt x="131" y="437"/>
                    </a:lnTo>
                    <a:lnTo>
                      <a:pt x="124" y="435"/>
                    </a:lnTo>
                    <a:lnTo>
                      <a:pt x="117" y="428"/>
                    </a:lnTo>
                    <a:lnTo>
                      <a:pt x="117" y="403"/>
                    </a:lnTo>
                    <a:lnTo>
                      <a:pt x="110" y="402"/>
                    </a:lnTo>
                    <a:lnTo>
                      <a:pt x="101" y="403"/>
                    </a:lnTo>
                    <a:lnTo>
                      <a:pt x="98" y="396"/>
                    </a:lnTo>
                    <a:lnTo>
                      <a:pt x="94" y="40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3" name="Freeform 8">
                <a:extLst>
                  <a:ext uri="{FF2B5EF4-FFF2-40B4-BE49-F238E27FC236}">
                    <a16:creationId xmlns:a16="http://schemas.microsoft.com/office/drawing/2014/main" id="{BBB1F58C-2CFB-4DF0-82D1-67F79DA42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6476" y="2743201"/>
                <a:ext cx="438150" cy="390525"/>
              </a:xfrm>
              <a:custGeom>
                <a:avLst/>
                <a:gdLst>
                  <a:gd name="T0" fmla="*/ 237 w 276"/>
                  <a:gd name="T1" fmla="*/ 232 h 246"/>
                  <a:gd name="T2" fmla="*/ 230 w 276"/>
                  <a:gd name="T3" fmla="*/ 227 h 246"/>
                  <a:gd name="T4" fmla="*/ 219 w 276"/>
                  <a:gd name="T5" fmla="*/ 207 h 246"/>
                  <a:gd name="T6" fmla="*/ 202 w 276"/>
                  <a:gd name="T7" fmla="*/ 195 h 246"/>
                  <a:gd name="T8" fmla="*/ 187 w 276"/>
                  <a:gd name="T9" fmla="*/ 184 h 246"/>
                  <a:gd name="T10" fmla="*/ 179 w 276"/>
                  <a:gd name="T11" fmla="*/ 181 h 246"/>
                  <a:gd name="T12" fmla="*/ 164 w 276"/>
                  <a:gd name="T13" fmla="*/ 172 h 246"/>
                  <a:gd name="T14" fmla="*/ 143 w 276"/>
                  <a:gd name="T15" fmla="*/ 158 h 246"/>
                  <a:gd name="T16" fmla="*/ 127 w 276"/>
                  <a:gd name="T17" fmla="*/ 149 h 246"/>
                  <a:gd name="T18" fmla="*/ 118 w 276"/>
                  <a:gd name="T19" fmla="*/ 152 h 246"/>
                  <a:gd name="T20" fmla="*/ 99 w 276"/>
                  <a:gd name="T21" fmla="*/ 142 h 246"/>
                  <a:gd name="T22" fmla="*/ 90 w 276"/>
                  <a:gd name="T23" fmla="*/ 140 h 246"/>
                  <a:gd name="T24" fmla="*/ 74 w 276"/>
                  <a:gd name="T25" fmla="*/ 147 h 246"/>
                  <a:gd name="T26" fmla="*/ 51 w 276"/>
                  <a:gd name="T27" fmla="*/ 142 h 246"/>
                  <a:gd name="T28" fmla="*/ 44 w 276"/>
                  <a:gd name="T29" fmla="*/ 135 h 246"/>
                  <a:gd name="T30" fmla="*/ 26 w 276"/>
                  <a:gd name="T31" fmla="*/ 159 h 246"/>
                  <a:gd name="T32" fmla="*/ 14 w 276"/>
                  <a:gd name="T33" fmla="*/ 163 h 246"/>
                  <a:gd name="T34" fmla="*/ 5 w 276"/>
                  <a:gd name="T35" fmla="*/ 152 h 246"/>
                  <a:gd name="T36" fmla="*/ 0 w 276"/>
                  <a:gd name="T37" fmla="*/ 124 h 246"/>
                  <a:gd name="T38" fmla="*/ 5 w 276"/>
                  <a:gd name="T39" fmla="*/ 113 h 246"/>
                  <a:gd name="T40" fmla="*/ 16 w 276"/>
                  <a:gd name="T41" fmla="*/ 81 h 246"/>
                  <a:gd name="T42" fmla="*/ 23 w 276"/>
                  <a:gd name="T43" fmla="*/ 66 h 246"/>
                  <a:gd name="T44" fmla="*/ 17 w 276"/>
                  <a:gd name="T45" fmla="*/ 58 h 246"/>
                  <a:gd name="T46" fmla="*/ 21 w 276"/>
                  <a:gd name="T47" fmla="*/ 41 h 246"/>
                  <a:gd name="T48" fmla="*/ 37 w 276"/>
                  <a:gd name="T49" fmla="*/ 37 h 246"/>
                  <a:gd name="T50" fmla="*/ 35 w 276"/>
                  <a:gd name="T51" fmla="*/ 28 h 246"/>
                  <a:gd name="T52" fmla="*/ 44 w 276"/>
                  <a:gd name="T53" fmla="*/ 23 h 246"/>
                  <a:gd name="T54" fmla="*/ 58 w 276"/>
                  <a:gd name="T55" fmla="*/ 19 h 246"/>
                  <a:gd name="T56" fmla="*/ 69 w 276"/>
                  <a:gd name="T57" fmla="*/ 12 h 246"/>
                  <a:gd name="T58" fmla="*/ 81 w 276"/>
                  <a:gd name="T59" fmla="*/ 0 h 246"/>
                  <a:gd name="T60" fmla="*/ 92 w 276"/>
                  <a:gd name="T61" fmla="*/ 11 h 246"/>
                  <a:gd name="T62" fmla="*/ 115 w 276"/>
                  <a:gd name="T63" fmla="*/ 87 h 246"/>
                  <a:gd name="T64" fmla="*/ 120 w 276"/>
                  <a:gd name="T65" fmla="*/ 97 h 246"/>
                  <a:gd name="T66" fmla="*/ 125 w 276"/>
                  <a:gd name="T67" fmla="*/ 104 h 246"/>
                  <a:gd name="T68" fmla="*/ 131 w 276"/>
                  <a:gd name="T69" fmla="*/ 126 h 246"/>
                  <a:gd name="T70" fmla="*/ 138 w 276"/>
                  <a:gd name="T71" fmla="*/ 115 h 246"/>
                  <a:gd name="T72" fmla="*/ 136 w 276"/>
                  <a:gd name="T73" fmla="*/ 108 h 246"/>
                  <a:gd name="T74" fmla="*/ 147 w 276"/>
                  <a:gd name="T75" fmla="*/ 117 h 246"/>
                  <a:gd name="T76" fmla="*/ 150 w 276"/>
                  <a:gd name="T77" fmla="*/ 131 h 246"/>
                  <a:gd name="T78" fmla="*/ 159 w 276"/>
                  <a:gd name="T79" fmla="*/ 133 h 246"/>
                  <a:gd name="T80" fmla="*/ 168 w 276"/>
                  <a:gd name="T81" fmla="*/ 133 h 246"/>
                  <a:gd name="T82" fmla="*/ 180 w 276"/>
                  <a:gd name="T83" fmla="*/ 140 h 246"/>
                  <a:gd name="T84" fmla="*/ 196 w 276"/>
                  <a:gd name="T85" fmla="*/ 147 h 246"/>
                  <a:gd name="T86" fmla="*/ 214 w 276"/>
                  <a:gd name="T87" fmla="*/ 168 h 246"/>
                  <a:gd name="T88" fmla="*/ 228 w 276"/>
                  <a:gd name="T89" fmla="*/ 181 h 246"/>
                  <a:gd name="T90" fmla="*/ 237 w 276"/>
                  <a:gd name="T91" fmla="*/ 190 h 246"/>
                  <a:gd name="T92" fmla="*/ 241 w 276"/>
                  <a:gd name="T93" fmla="*/ 190 h 246"/>
                  <a:gd name="T94" fmla="*/ 253 w 276"/>
                  <a:gd name="T95" fmla="*/ 209 h 246"/>
                  <a:gd name="T96" fmla="*/ 257 w 276"/>
                  <a:gd name="T97" fmla="*/ 220 h 246"/>
                  <a:gd name="T98" fmla="*/ 265 w 276"/>
                  <a:gd name="T99" fmla="*/ 227 h 246"/>
                  <a:gd name="T100" fmla="*/ 273 w 276"/>
                  <a:gd name="T101" fmla="*/ 227 h 246"/>
                  <a:gd name="T102" fmla="*/ 276 w 276"/>
                  <a:gd name="T103" fmla="*/ 230 h 246"/>
                  <a:gd name="T104" fmla="*/ 262 w 276"/>
                  <a:gd name="T105" fmla="*/ 241 h 246"/>
                  <a:gd name="T106" fmla="*/ 249 w 276"/>
                  <a:gd name="T107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6" h="246">
                    <a:moveTo>
                      <a:pt x="249" y="246"/>
                    </a:moveTo>
                    <a:lnTo>
                      <a:pt x="237" y="232"/>
                    </a:lnTo>
                    <a:lnTo>
                      <a:pt x="232" y="232"/>
                    </a:lnTo>
                    <a:lnTo>
                      <a:pt x="230" y="227"/>
                    </a:lnTo>
                    <a:lnTo>
                      <a:pt x="228" y="218"/>
                    </a:lnTo>
                    <a:lnTo>
                      <a:pt x="219" y="207"/>
                    </a:lnTo>
                    <a:lnTo>
                      <a:pt x="212" y="205"/>
                    </a:lnTo>
                    <a:lnTo>
                      <a:pt x="202" y="195"/>
                    </a:lnTo>
                    <a:lnTo>
                      <a:pt x="191" y="188"/>
                    </a:lnTo>
                    <a:lnTo>
                      <a:pt x="187" y="184"/>
                    </a:lnTo>
                    <a:lnTo>
                      <a:pt x="180" y="182"/>
                    </a:lnTo>
                    <a:lnTo>
                      <a:pt x="179" y="181"/>
                    </a:lnTo>
                    <a:lnTo>
                      <a:pt x="168" y="179"/>
                    </a:lnTo>
                    <a:lnTo>
                      <a:pt x="164" y="172"/>
                    </a:lnTo>
                    <a:lnTo>
                      <a:pt x="150" y="159"/>
                    </a:lnTo>
                    <a:lnTo>
                      <a:pt x="143" y="158"/>
                    </a:lnTo>
                    <a:lnTo>
                      <a:pt x="136" y="151"/>
                    </a:lnTo>
                    <a:lnTo>
                      <a:pt x="127" y="149"/>
                    </a:lnTo>
                    <a:lnTo>
                      <a:pt x="120" y="151"/>
                    </a:lnTo>
                    <a:lnTo>
                      <a:pt x="118" y="152"/>
                    </a:lnTo>
                    <a:lnTo>
                      <a:pt x="106" y="142"/>
                    </a:lnTo>
                    <a:lnTo>
                      <a:pt x="99" y="142"/>
                    </a:lnTo>
                    <a:lnTo>
                      <a:pt x="95" y="145"/>
                    </a:lnTo>
                    <a:lnTo>
                      <a:pt x="90" y="140"/>
                    </a:lnTo>
                    <a:lnTo>
                      <a:pt x="81" y="142"/>
                    </a:lnTo>
                    <a:lnTo>
                      <a:pt x="74" y="147"/>
                    </a:lnTo>
                    <a:lnTo>
                      <a:pt x="67" y="147"/>
                    </a:lnTo>
                    <a:lnTo>
                      <a:pt x="51" y="142"/>
                    </a:lnTo>
                    <a:lnTo>
                      <a:pt x="48" y="138"/>
                    </a:lnTo>
                    <a:lnTo>
                      <a:pt x="44" y="135"/>
                    </a:lnTo>
                    <a:lnTo>
                      <a:pt x="32" y="158"/>
                    </a:lnTo>
                    <a:lnTo>
                      <a:pt x="26" y="159"/>
                    </a:lnTo>
                    <a:lnTo>
                      <a:pt x="23" y="163"/>
                    </a:lnTo>
                    <a:lnTo>
                      <a:pt x="14" y="163"/>
                    </a:lnTo>
                    <a:lnTo>
                      <a:pt x="7" y="159"/>
                    </a:lnTo>
                    <a:lnTo>
                      <a:pt x="5" y="152"/>
                    </a:lnTo>
                    <a:lnTo>
                      <a:pt x="0" y="135"/>
                    </a:lnTo>
                    <a:lnTo>
                      <a:pt x="0" y="124"/>
                    </a:lnTo>
                    <a:lnTo>
                      <a:pt x="5" y="119"/>
                    </a:lnTo>
                    <a:lnTo>
                      <a:pt x="5" y="113"/>
                    </a:lnTo>
                    <a:lnTo>
                      <a:pt x="12" y="103"/>
                    </a:lnTo>
                    <a:lnTo>
                      <a:pt x="16" y="81"/>
                    </a:lnTo>
                    <a:lnTo>
                      <a:pt x="19" y="69"/>
                    </a:lnTo>
                    <a:lnTo>
                      <a:pt x="23" y="66"/>
                    </a:lnTo>
                    <a:lnTo>
                      <a:pt x="21" y="62"/>
                    </a:lnTo>
                    <a:lnTo>
                      <a:pt x="17" y="58"/>
                    </a:lnTo>
                    <a:lnTo>
                      <a:pt x="21" y="50"/>
                    </a:lnTo>
                    <a:lnTo>
                      <a:pt x="21" y="41"/>
                    </a:lnTo>
                    <a:lnTo>
                      <a:pt x="26" y="37"/>
                    </a:lnTo>
                    <a:lnTo>
                      <a:pt x="37" y="37"/>
                    </a:lnTo>
                    <a:lnTo>
                      <a:pt x="37" y="34"/>
                    </a:lnTo>
                    <a:lnTo>
                      <a:pt x="35" y="28"/>
                    </a:lnTo>
                    <a:lnTo>
                      <a:pt x="37" y="25"/>
                    </a:lnTo>
                    <a:lnTo>
                      <a:pt x="44" y="23"/>
                    </a:lnTo>
                    <a:lnTo>
                      <a:pt x="49" y="19"/>
                    </a:lnTo>
                    <a:lnTo>
                      <a:pt x="58" y="19"/>
                    </a:lnTo>
                    <a:lnTo>
                      <a:pt x="62" y="14"/>
                    </a:lnTo>
                    <a:lnTo>
                      <a:pt x="69" y="12"/>
                    </a:lnTo>
                    <a:lnTo>
                      <a:pt x="76" y="9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2" y="11"/>
                    </a:lnTo>
                    <a:lnTo>
                      <a:pt x="108" y="57"/>
                    </a:lnTo>
                    <a:lnTo>
                      <a:pt x="115" y="87"/>
                    </a:lnTo>
                    <a:lnTo>
                      <a:pt x="117" y="87"/>
                    </a:lnTo>
                    <a:lnTo>
                      <a:pt x="120" y="97"/>
                    </a:lnTo>
                    <a:lnTo>
                      <a:pt x="120" y="103"/>
                    </a:lnTo>
                    <a:lnTo>
                      <a:pt x="125" y="104"/>
                    </a:lnTo>
                    <a:lnTo>
                      <a:pt x="129" y="113"/>
                    </a:lnTo>
                    <a:lnTo>
                      <a:pt x="131" y="126"/>
                    </a:lnTo>
                    <a:lnTo>
                      <a:pt x="138" y="128"/>
                    </a:lnTo>
                    <a:lnTo>
                      <a:pt x="138" y="115"/>
                    </a:lnTo>
                    <a:lnTo>
                      <a:pt x="136" y="115"/>
                    </a:lnTo>
                    <a:lnTo>
                      <a:pt x="136" y="108"/>
                    </a:lnTo>
                    <a:lnTo>
                      <a:pt x="140" y="106"/>
                    </a:lnTo>
                    <a:lnTo>
                      <a:pt x="147" y="117"/>
                    </a:lnTo>
                    <a:lnTo>
                      <a:pt x="143" y="120"/>
                    </a:lnTo>
                    <a:lnTo>
                      <a:pt x="150" y="131"/>
                    </a:lnTo>
                    <a:lnTo>
                      <a:pt x="156" y="135"/>
                    </a:lnTo>
                    <a:lnTo>
                      <a:pt x="159" y="133"/>
                    </a:lnTo>
                    <a:lnTo>
                      <a:pt x="166" y="131"/>
                    </a:lnTo>
                    <a:lnTo>
                      <a:pt x="168" y="133"/>
                    </a:lnTo>
                    <a:lnTo>
                      <a:pt x="173" y="131"/>
                    </a:lnTo>
                    <a:lnTo>
                      <a:pt x="180" y="140"/>
                    </a:lnTo>
                    <a:lnTo>
                      <a:pt x="186" y="145"/>
                    </a:lnTo>
                    <a:lnTo>
                      <a:pt x="196" y="147"/>
                    </a:lnTo>
                    <a:lnTo>
                      <a:pt x="200" y="152"/>
                    </a:lnTo>
                    <a:lnTo>
                      <a:pt x="214" y="168"/>
                    </a:lnTo>
                    <a:lnTo>
                      <a:pt x="219" y="177"/>
                    </a:lnTo>
                    <a:lnTo>
                      <a:pt x="228" y="181"/>
                    </a:lnTo>
                    <a:lnTo>
                      <a:pt x="234" y="190"/>
                    </a:lnTo>
                    <a:lnTo>
                      <a:pt x="237" y="190"/>
                    </a:lnTo>
                    <a:lnTo>
                      <a:pt x="237" y="186"/>
                    </a:lnTo>
                    <a:lnTo>
                      <a:pt x="241" y="190"/>
                    </a:lnTo>
                    <a:lnTo>
                      <a:pt x="248" y="207"/>
                    </a:lnTo>
                    <a:lnTo>
                      <a:pt x="253" y="209"/>
                    </a:lnTo>
                    <a:lnTo>
                      <a:pt x="258" y="216"/>
                    </a:lnTo>
                    <a:lnTo>
                      <a:pt x="257" y="220"/>
                    </a:lnTo>
                    <a:lnTo>
                      <a:pt x="260" y="227"/>
                    </a:lnTo>
                    <a:lnTo>
                      <a:pt x="265" y="227"/>
                    </a:lnTo>
                    <a:lnTo>
                      <a:pt x="269" y="228"/>
                    </a:lnTo>
                    <a:lnTo>
                      <a:pt x="273" y="227"/>
                    </a:lnTo>
                    <a:lnTo>
                      <a:pt x="274" y="228"/>
                    </a:lnTo>
                    <a:lnTo>
                      <a:pt x="276" y="230"/>
                    </a:lnTo>
                    <a:lnTo>
                      <a:pt x="269" y="237"/>
                    </a:lnTo>
                    <a:lnTo>
                      <a:pt x="262" y="241"/>
                    </a:lnTo>
                    <a:lnTo>
                      <a:pt x="258" y="244"/>
                    </a:lnTo>
                    <a:lnTo>
                      <a:pt x="249" y="24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4" name="Freeform 9">
                <a:extLst>
                  <a:ext uri="{FF2B5EF4-FFF2-40B4-BE49-F238E27FC236}">
                    <a16:creationId xmlns:a16="http://schemas.microsoft.com/office/drawing/2014/main" id="{F0167B12-BF01-4F19-886D-5A6B94AAF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3663" y="3108326"/>
                <a:ext cx="100013" cy="120650"/>
              </a:xfrm>
              <a:custGeom>
                <a:avLst/>
                <a:gdLst>
                  <a:gd name="T0" fmla="*/ 48 w 63"/>
                  <a:gd name="T1" fmla="*/ 71 h 76"/>
                  <a:gd name="T2" fmla="*/ 40 w 63"/>
                  <a:gd name="T3" fmla="*/ 68 h 76"/>
                  <a:gd name="T4" fmla="*/ 30 w 63"/>
                  <a:gd name="T5" fmla="*/ 69 h 76"/>
                  <a:gd name="T6" fmla="*/ 19 w 63"/>
                  <a:gd name="T7" fmla="*/ 76 h 76"/>
                  <a:gd name="T8" fmla="*/ 5 w 63"/>
                  <a:gd name="T9" fmla="*/ 76 h 76"/>
                  <a:gd name="T10" fmla="*/ 0 w 63"/>
                  <a:gd name="T11" fmla="*/ 71 h 76"/>
                  <a:gd name="T12" fmla="*/ 7 w 63"/>
                  <a:gd name="T13" fmla="*/ 62 h 76"/>
                  <a:gd name="T14" fmla="*/ 7 w 63"/>
                  <a:gd name="T15" fmla="*/ 55 h 76"/>
                  <a:gd name="T16" fmla="*/ 12 w 63"/>
                  <a:gd name="T17" fmla="*/ 46 h 76"/>
                  <a:gd name="T18" fmla="*/ 10 w 63"/>
                  <a:gd name="T19" fmla="*/ 36 h 76"/>
                  <a:gd name="T20" fmla="*/ 14 w 63"/>
                  <a:gd name="T21" fmla="*/ 29 h 76"/>
                  <a:gd name="T22" fmla="*/ 16 w 63"/>
                  <a:gd name="T23" fmla="*/ 20 h 76"/>
                  <a:gd name="T24" fmla="*/ 33 w 63"/>
                  <a:gd name="T25" fmla="*/ 14 h 76"/>
                  <a:gd name="T26" fmla="*/ 37 w 63"/>
                  <a:gd name="T27" fmla="*/ 11 h 76"/>
                  <a:gd name="T28" fmla="*/ 44 w 63"/>
                  <a:gd name="T29" fmla="*/ 7 h 76"/>
                  <a:gd name="T30" fmla="*/ 51 w 63"/>
                  <a:gd name="T31" fmla="*/ 0 h 76"/>
                  <a:gd name="T32" fmla="*/ 51 w 63"/>
                  <a:gd name="T33" fmla="*/ 0 h 76"/>
                  <a:gd name="T34" fmla="*/ 51 w 63"/>
                  <a:gd name="T35" fmla="*/ 4 h 76"/>
                  <a:gd name="T36" fmla="*/ 60 w 63"/>
                  <a:gd name="T37" fmla="*/ 13 h 76"/>
                  <a:gd name="T38" fmla="*/ 63 w 63"/>
                  <a:gd name="T39" fmla="*/ 13 h 76"/>
                  <a:gd name="T40" fmla="*/ 62 w 63"/>
                  <a:gd name="T41" fmla="*/ 16 h 76"/>
                  <a:gd name="T42" fmla="*/ 63 w 63"/>
                  <a:gd name="T43" fmla="*/ 29 h 76"/>
                  <a:gd name="T44" fmla="*/ 60 w 63"/>
                  <a:gd name="T45" fmla="*/ 30 h 76"/>
                  <a:gd name="T46" fmla="*/ 51 w 63"/>
                  <a:gd name="T47" fmla="*/ 39 h 76"/>
                  <a:gd name="T48" fmla="*/ 46 w 63"/>
                  <a:gd name="T49" fmla="*/ 39 h 76"/>
                  <a:gd name="T50" fmla="*/ 42 w 63"/>
                  <a:gd name="T51" fmla="*/ 46 h 76"/>
                  <a:gd name="T52" fmla="*/ 33 w 63"/>
                  <a:gd name="T53" fmla="*/ 46 h 76"/>
                  <a:gd name="T54" fmla="*/ 37 w 63"/>
                  <a:gd name="T55" fmla="*/ 52 h 76"/>
                  <a:gd name="T56" fmla="*/ 40 w 63"/>
                  <a:gd name="T57" fmla="*/ 52 h 76"/>
                  <a:gd name="T58" fmla="*/ 46 w 63"/>
                  <a:gd name="T59" fmla="*/ 50 h 76"/>
                  <a:gd name="T60" fmla="*/ 56 w 63"/>
                  <a:gd name="T61" fmla="*/ 50 h 76"/>
                  <a:gd name="T62" fmla="*/ 58 w 63"/>
                  <a:gd name="T63" fmla="*/ 52 h 76"/>
                  <a:gd name="T64" fmla="*/ 49 w 63"/>
                  <a:gd name="T65" fmla="*/ 69 h 76"/>
                  <a:gd name="T66" fmla="*/ 48 w 63"/>
                  <a:gd name="T67" fmla="*/ 71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3" h="76">
                    <a:moveTo>
                      <a:pt x="48" y="71"/>
                    </a:moveTo>
                    <a:lnTo>
                      <a:pt x="40" y="68"/>
                    </a:lnTo>
                    <a:lnTo>
                      <a:pt x="30" y="69"/>
                    </a:lnTo>
                    <a:lnTo>
                      <a:pt x="19" y="76"/>
                    </a:lnTo>
                    <a:lnTo>
                      <a:pt x="5" y="76"/>
                    </a:lnTo>
                    <a:lnTo>
                      <a:pt x="0" y="71"/>
                    </a:lnTo>
                    <a:lnTo>
                      <a:pt x="7" y="62"/>
                    </a:lnTo>
                    <a:lnTo>
                      <a:pt x="7" y="55"/>
                    </a:lnTo>
                    <a:lnTo>
                      <a:pt x="12" y="46"/>
                    </a:lnTo>
                    <a:lnTo>
                      <a:pt x="10" y="36"/>
                    </a:lnTo>
                    <a:lnTo>
                      <a:pt x="14" y="29"/>
                    </a:lnTo>
                    <a:lnTo>
                      <a:pt x="16" y="20"/>
                    </a:lnTo>
                    <a:lnTo>
                      <a:pt x="33" y="14"/>
                    </a:lnTo>
                    <a:lnTo>
                      <a:pt x="37" y="11"/>
                    </a:lnTo>
                    <a:lnTo>
                      <a:pt x="44" y="7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51" y="4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2" y="16"/>
                    </a:lnTo>
                    <a:lnTo>
                      <a:pt x="63" y="29"/>
                    </a:lnTo>
                    <a:lnTo>
                      <a:pt x="60" y="30"/>
                    </a:lnTo>
                    <a:lnTo>
                      <a:pt x="51" y="39"/>
                    </a:lnTo>
                    <a:lnTo>
                      <a:pt x="46" y="39"/>
                    </a:lnTo>
                    <a:lnTo>
                      <a:pt x="42" y="46"/>
                    </a:lnTo>
                    <a:lnTo>
                      <a:pt x="33" y="46"/>
                    </a:lnTo>
                    <a:lnTo>
                      <a:pt x="37" y="52"/>
                    </a:lnTo>
                    <a:lnTo>
                      <a:pt x="40" y="52"/>
                    </a:lnTo>
                    <a:lnTo>
                      <a:pt x="46" y="50"/>
                    </a:lnTo>
                    <a:lnTo>
                      <a:pt x="56" y="50"/>
                    </a:lnTo>
                    <a:lnTo>
                      <a:pt x="58" y="52"/>
                    </a:lnTo>
                    <a:lnTo>
                      <a:pt x="49" y="69"/>
                    </a:lnTo>
                    <a:lnTo>
                      <a:pt x="48" y="7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5" name="Freeform 10">
                <a:extLst>
                  <a:ext uri="{FF2B5EF4-FFF2-40B4-BE49-F238E27FC236}">
                    <a16:creationId xmlns:a16="http://schemas.microsoft.com/office/drawing/2014/main" id="{7B494226-2035-43DB-97E6-099D26A5A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0801" y="3155951"/>
                <a:ext cx="674688" cy="895350"/>
              </a:xfrm>
              <a:custGeom>
                <a:avLst/>
                <a:gdLst>
                  <a:gd name="T0" fmla="*/ 44 w 425"/>
                  <a:gd name="T1" fmla="*/ 330 h 564"/>
                  <a:gd name="T2" fmla="*/ 80 w 425"/>
                  <a:gd name="T3" fmla="*/ 316 h 564"/>
                  <a:gd name="T4" fmla="*/ 103 w 425"/>
                  <a:gd name="T5" fmla="*/ 296 h 564"/>
                  <a:gd name="T6" fmla="*/ 144 w 425"/>
                  <a:gd name="T7" fmla="*/ 291 h 564"/>
                  <a:gd name="T8" fmla="*/ 245 w 425"/>
                  <a:gd name="T9" fmla="*/ 163 h 564"/>
                  <a:gd name="T10" fmla="*/ 98 w 425"/>
                  <a:gd name="T11" fmla="*/ 114 h 564"/>
                  <a:gd name="T12" fmla="*/ 82 w 425"/>
                  <a:gd name="T13" fmla="*/ 84 h 564"/>
                  <a:gd name="T14" fmla="*/ 76 w 425"/>
                  <a:gd name="T15" fmla="*/ 39 h 564"/>
                  <a:gd name="T16" fmla="*/ 90 w 425"/>
                  <a:gd name="T17" fmla="*/ 27 h 564"/>
                  <a:gd name="T18" fmla="*/ 122 w 425"/>
                  <a:gd name="T19" fmla="*/ 62 h 564"/>
                  <a:gd name="T20" fmla="*/ 156 w 425"/>
                  <a:gd name="T21" fmla="*/ 73 h 564"/>
                  <a:gd name="T22" fmla="*/ 177 w 425"/>
                  <a:gd name="T23" fmla="*/ 62 h 564"/>
                  <a:gd name="T24" fmla="*/ 197 w 425"/>
                  <a:gd name="T25" fmla="*/ 54 h 564"/>
                  <a:gd name="T26" fmla="*/ 220 w 425"/>
                  <a:gd name="T27" fmla="*/ 55 h 564"/>
                  <a:gd name="T28" fmla="*/ 266 w 425"/>
                  <a:gd name="T29" fmla="*/ 36 h 564"/>
                  <a:gd name="T30" fmla="*/ 291 w 425"/>
                  <a:gd name="T31" fmla="*/ 38 h 564"/>
                  <a:gd name="T32" fmla="*/ 319 w 425"/>
                  <a:gd name="T33" fmla="*/ 34 h 564"/>
                  <a:gd name="T34" fmla="*/ 353 w 425"/>
                  <a:gd name="T35" fmla="*/ 23 h 564"/>
                  <a:gd name="T36" fmla="*/ 369 w 425"/>
                  <a:gd name="T37" fmla="*/ 22 h 564"/>
                  <a:gd name="T38" fmla="*/ 390 w 425"/>
                  <a:gd name="T39" fmla="*/ 15 h 564"/>
                  <a:gd name="T40" fmla="*/ 397 w 425"/>
                  <a:gd name="T41" fmla="*/ 2 h 564"/>
                  <a:gd name="T42" fmla="*/ 406 w 425"/>
                  <a:gd name="T43" fmla="*/ 4 h 564"/>
                  <a:gd name="T44" fmla="*/ 423 w 425"/>
                  <a:gd name="T45" fmla="*/ 9 h 564"/>
                  <a:gd name="T46" fmla="*/ 415 w 425"/>
                  <a:gd name="T47" fmla="*/ 29 h 564"/>
                  <a:gd name="T48" fmla="*/ 420 w 425"/>
                  <a:gd name="T49" fmla="*/ 36 h 564"/>
                  <a:gd name="T50" fmla="*/ 413 w 425"/>
                  <a:gd name="T51" fmla="*/ 52 h 564"/>
                  <a:gd name="T52" fmla="*/ 415 w 425"/>
                  <a:gd name="T53" fmla="*/ 69 h 564"/>
                  <a:gd name="T54" fmla="*/ 422 w 425"/>
                  <a:gd name="T55" fmla="*/ 68 h 564"/>
                  <a:gd name="T56" fmla="*/ 422 w 425"/>
                  <a:gd name="T57" fmla="*/ 73 h 564"/>
                  <a:gd name="T58" fmla="*/ 406 w 425"/>
                  <a:gd name="T59" fmla="*/ 84 h 564"/>
                  <a:gd name="T60" fmla="*/ 406 w 425"/>
                  <a:gd name="T61" fmla="*/ 103 h 564"/>
                  <a:gd name="T62" fmla="*/ 381 w 425"/>
                  <a:gd name="T63" fmla="*/ 154 h 564"/>
                  <a:gd name="T64" fmla="*/ 363 w 425"/>
                  <a:gd name="T65" fmla="*/ 172 h 564"/>
                  <a:gd name="T66" fmla="*/ 361 w 425"/>
                  <a:gd name="T67" fmla="*/ 186 h 564"/>
                  <a:gd name="T68" fmla="*/ 323 w 425"/>
                  <a:gd name="T69" fmla="*/ 266 h 564"/>
                  <a:gd name="T70" fmla="*/ 291 w 425"/>
                  <a:gd name="T71" fmla="*/ 319 h 564"/>
                  <a:gd name="T72" fmla="*/ 209 w 425"/>
                  <a:gd name="T73" fmla="*/ 399 h 564"/>
                  <a:gd name="T74" fmla="*/ 165 w 425"/>
                  <a:gd name="T75" fmla="*/ 427 h 564"/>
                  <a:gd name="T76" fmla="*/ 115 w 425"/>
                  <a:gd name="T77" fmla="*/ 470 h 564"/>
                  <a:gd name="T78" fmla="*/ 85 w 425"/>
                  <a:gd name="T79" fmla="*/ 503 h 564"/>
                  <a:gd name="T80" fmla="*/ 64 w 425"/>
                  <a:gd name="T81" fmla="*/ 523 h 564"/>
                  <a:gd name="T82" fmla="*/ 0 w 425"/>
                  <a:gd name="T83" fmla="*/ 537 h 564"/>
                  <a:gd name="T84" fmla="*/ 39 w 425"/>
                  <a:gd name="T85" fmla="*/ 337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25" h="564">
                    <a:moveTo>
                      <a:pt x="39" y="337"/>
                    </a:moveTo>
                    <a:lnTo>
                      <a:pt x="41" y="335"/>
                    </a:lnTo>
                    <a:lnTo>
                      <a:pt x="44" y="330"/>
                    </a:lnTo>
                    <a:lnTo>
                      <a:pt x="57" y="323"/>
                    </a:lnTo>
                    <a:lnTo>
                      <a:pt x="69" y="321"/>
                    </a:lnTo>
                    <a:lnTo>
                      <a:pt x="80" y="316"/>
                    </a:lnTo>
                    <a:lnTo>
                      <a:pt x="89" y="310"/>
                    </a:lnTo>
                    <a:lnTo>
                      <a:pt x="92" y="303"/>
                    </a:lnTo>
                    <a:lnTo>
                      <a:pt x="103" y="296"/>
                    </a:lnTo>
                    <a:lnTo>
                      <a:pt x="110" y="296"/>
                    </a:lnTo>
                    <a:lnTo>
                      <a:pt x="117" y="291"/>
                    </a:lnTo>
                    <a:lnTo>
                      <a:pt x="144" y="291"/>
                    </a:lnTo>
                    <a:lnTo>
                      <a:pt x="168" y="291"/>
                    </a:lnTo>
                    <a:lnTo>
                      <a:pt x="298" y="163"/>
                    </a:lnTo>
                    <a:lnTo>
                      <a:pt x="245" y="163"/>
                    </a:lnTo>
                    <a:lnTo>
                      <a:pt x="122" y="126"/>
                    </a:lnTo>
                    <a:lnTo>
                      <a:pt x="112" y="117"/>
                    </a:lnTo>
                    <a:lnTo>
                      <a:pt x="98" y="114"/>
                    </a:lnTo>
                    <a:lnTo>
                      <a:pt x="92" y="101"/>
                    </a:lnTo>
                    <a:lnTo>
                      <a:pt x="94" y="89"/>
                    </a:lnTo>
                    <a:lnTo>
                      <a:pt x="82" y="84"/>
                    </a:lnTo>
                    <a:lnTo>
                      <a:pt x="75" y="62"/>
                    </a:lnTo>
                    <a:lnTo>
                      <a:pt x="73" y="46"/>
                    </a:lnTo>
                    <a:lnTo>
                      <a:pt x="76" y="39"/>
                    </a:lnTo>
                    <a:lnTo>
                      <a:pt x="85" y="22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115" y="55"/>
                    </a:lnTo>
                    <a:lnTo>
                      <a:pt x="119" y="62"/>
                    </a:lnTo>
                    <a:lnTo>
                      <a:pt x="122" y="62"/>
                    </a:lnTo>
                    <a:lnTo>
                      <a:pt x="133" y="71"/>
                    </a:lnTo>
                    <a:lnTo>
                      <a:pt x="144" y="75"/>
                    </a:lnTo>
                    <a:lnTo>
                      <a:pt x="156" y="73"/>
                    </a:lnTo>
                    <a:lnTo>
                      <a:pt x="160" y="68"/>
                    </a:lnTo>
                    <a:lnTo>
                      <a:pt x="170" y="62"/>
                    </a:lnTo>
                    <a:lnTo>
                      <a:pt x="177" y="62"/>
                    </a:lnTo>
                    <a:lnTo>
                      <a:pt x="190" y="50"/>
                    </a:lnTo>
                    <a:lnTo>
                      <a:pt x="195" y="50"/>
                    </a:lnTo>
                    <a:lnTo>
                      <a:pt x="197" y="54"/>
                    </a:lnTo>
                    <a:lnTo>
                      <a:pt x="209" y="52"/>
                    </a:lnTo>
                    <a:lnTo>
                      <a:pt x="213" y="52"/>
                    </a:lnTo>
                    <a:lnTo>
                      <a:pt x="220" y="55"/>
                    </a:lnTo>
                    <a:lnTo>
                      <a:pt x="232" y="54"/>
                    </a:lnTo>
                    <a:lnTo>
                      <a:pt x="257" y="38"/>
                    </a:lnTo>
                    <a:lnTo>
                      <a:pt x="266" y="36"/>
                    </a:lnTo>
                    <a:lnTo>
                      <a:pt x="275" y="39"/>
                    </a:lnTo>
                    <a:lnTo>
                      <a:pt x="280" y="38"/>
                    </a:lnTo>
                    <a:lnTo>
                      <a:pt x="291" y="38"/>
                    </a:lnTo>
                    <a:lnTo>
                      <a:pt x="303" y="32"/>
                    </a:lnTo>
                    <a:lnTo>
                      <a:pt x="315" y="32"/>
                    </a:lnTo>
                    <a:lnTo>
                      <a:pt x="319" y="34"/>
                    </a:lnTo>
                    <a:lnTo>
                      <a:pt x="324" y="34"/>
                    </a:lnTo>
                    <a:lnTo>
                      <a:pt x="344" y="30"/>
                    </a:lnTo>
                    <a:lnTo>
                      <a:pt x="353" y="23"/>
                    </a:lnTo>
                    <a:lnTo>
                      <a:pt x="363" y="22"/>
                    </a:lnTo>
                    <a:lnTo>
                      <a:pt x="367" y="25"/>
                    </a:lnTo>
                    <a:lnTo>
                      <a:pt x="369" y="22"/>
                    </a:lnTo>
                    <a:lnTo>
                      <a:pt x="381" y="20"/>
                    </a:lnTo>
                    <a:lnTo>
                      <a:pt x="388" y="13"/>
                    </a:lnTo>
                    <a:lnTo>
                      <a:pt x="390" y="15"/>
                    </a:lnTo>
                    <a:lnTo>
                      <a:pt x="393" y="9"/>
                    </a:lnTo>
                    <a:lnTo>
                      <a:pt x="392" y="7"/>
                    </a:lnTo>
                    <a:lnTo>
                      <a:pt x="397" y="2"/>
                    </a:lnTo>
                    <a:lnTo>
                      <a:pt x="400" y="2"/>
                    </a:lnTo>
                    <a:lnTo>
                      <a:pt x="400" y="0"/>
                    </a:lnTo>
                    <a:lnTo>
                      <a:pt x="406" y="4"/>
                    </a:lnTo>
                    <a:lnTo>
                      <a:pt x="416" y="7"/>
                    </a:lnTo>
                    <a:lnTo>
                      <a:pt x="420" y="7"/>
                    </a:lnTo>
                    <a:lnTo>
                      <a:pt x="423" y="9"/>
                    </a:lnTo>
                    <a:lnTo>
                      <a:pt x="418" y="15"/>
                    </a:lnTo>
                    <a:lnTo>
                      <a:pt x="416" y="22"/>
                    </a:lnTo>
                    <a:lnTo>
                      <a:pt x="415" y="29"/>
                    </a:lnTo>
                    <a:lnTo>
                      <a:pt x="413" y="32"/>
                    </a:lnTo>
                    <a:lnTo>
                      <a:pt x="415" y="36"/>
                    </a:lnTo>
                    <a:lnTo>
                      <a:pt x="420" y="36"/>
                    </a:lnTo>
                    <a:lnTo>
                      <a:pt x="420" y="39"/>
                    </a:lnTo>
                    <a:lnTo>
                      <a:pt x="416" y="43"/>
                    </a:lnTo>
                    <a:lnTo>
                      <a:pt x="413" y="52"/>
                    </a:lnTo>
                    <a:lnTo>
                      <a:pt x="416" y="57"/>
                    </a:lnTo>
                    <a:lnTo>
                      <a:pt x="418" y="64"/>
                    </a:lnTo>
                    <a:lnTo>
                      <a:pt x="415" y="69"/>
                    </a:lnTo>
                    <a:lnTo>
                      <a:pt x="420" y="69"/>
                    </a:lnTo>
                    <a:lnTo>
                      <a:pt x="420" y="68"/>
                    </a:lnTo>
                    <a:lnTo>
                      <a:pt x="422" y="68"/>
                    </a:lnTo>
                    <a:lnTo>
                      <a:pt x="425" y="73"/>
                    </a:lnTo>
                    <a:lnTo>
                      <a:pt x="422" y="75"/>
                    </a:lnTo>
                    <a:lnTo>
                      <a:pt x="422" y="73"/>
                    </a:lnTo>
                    <a:lnTo>
                      <a:pt x="416" y="73"/>
                    </a:lnTo>
                    <a:lnTo>
                      <a:pt x="413" y="73"/>
                    </a:lnTo>
                    <a:lnTo>
                      <a:pt x="406" y="84"/>
                    </a:lnTo>
                    <a:lnTo>
                      <a:pt x="409" y="89"/>
                    </a:lnTo>
                    <a:lnTo>
                      <a:pt x="408" y="100"/>
                    </a:lnTo>
                    <a:lnTo>
                      <a:pt x="406" y="103"/>
                    </a:lnTo>
                    <a:lnTo>
                      <a:pt x="406" y="114"/>
                    </a:lnTo>
                    <a:lnTo>
                      <a:pt x="392" y="135"/>
                    </a:lnTo>
                    <a:lnTo>
                      <a:pt x="381" y="154"/>
                    </a:lnTo>
                    <a:lnTo>
                      <a:pt x="376" y="162"/>
                    </a:lnTo>
                    <a:lnTo>
                      <a:pt x="372" y="162"/>
                    </a:lnTo>
                    <a:lnTo>
                      <a:pt x="363" y="172"/>
                    </a:lnTo>
                    <a:lnTo>
                      <a:pt x="363" y="176"/>
                    </a:lnTo>
                    <a:lnTo>
                      <a:pt x="367" y="183"/>
                    </a:lnTo>
                    <a:lnTo>
                      <a:pt x="361" y="186"/>
                    </a:lnTo>
                    <a:lnTo>
                      <a:pt x="338" y="231"/>
                    </a:lnTo>
                    <a:lnTo>
                      <a:pt x="337" y="245"/>
                    </a:lnTo>
                    <a:lnTo>
                      <a:pt x="323" y="266"/>
                    </a:lnTo>
                    <a:lnTo>
                      <a:pt x="321" y="273"/>
                    </a:lnTo>
                    <a:lnTo>
                      <a:pt x="292" y="310"/>
                    </a:lnTo>
                    <a:lnTo>
                      <a:pt x="291" y="319"/>
                    </a:lnTo>
                    <a:lnTo>
                      <a:pt x="278" y="332"/>
                    </a:lnTo>
                    <a:lnTo>
                      <a:pt x="255" y="358"/>
                    </a:lnTo>
                    <a:lnTo>
                      <a:pt x="209" y="399"/>
                    </a:lnTo>
                    <a:lnTo>
                      <a:pt x="190" y="417"/>
                    </a:lnTo>
                    <a:lnTo>
                      <a:pt x="177" y="418"/>
                    </a:lnTo>
                    <a:lnTo>
                      <a:pt x="165" y="427"/>
                    </a:lnTo>
                    <a:lnTo>
                      <a:pt x="151" y="438"/>
                    </a:lnTo>
                    <a:lnTo>
                      <a:pt x="122" y="468"/>
                    </a:lnTo>
                    <a:lnTo>
                      <a:pt x="115" y="470"/>
                    </a:lnTo>
                    <a:lnTo>
                      <a:pt x="92" y="496"/>
                    </a:lnTo>
                    <a:lnTo>
                      <a:pt x="89" y="496"/>
                    </a:lnTo>
                    <a:lnTo>
                      <a:pt x="85" y="503"/>
                    </a:lnTo>
                    <a:lnTo>
                      <a:pt x="76" y="505"/>
                    </a:lnTo>
                    <a:lnTo>
                      <a:pt x="67" y="514"/>
                    </a:lnTo>
                    <a:lnTo>
                      <a:pt x="64" y="523"/>
                    </a:lnTo>
                    <a:lnTo>
                      <a:pt x="30" y="560"/>
                    </a:lnTo>
                    <a:lnTo>
                      <a:pt x="30" y="564"/>
                    </a:lnTo>
                    <a:lnTo>
                      <a:pt x="0" y="537"/>
                    </a:lnTo>
                    <a:lnTo>
                      <a:pt x="2" y="372"/>
                    </a:lnTo>
                    <a:lnTo>
                      <a:pt x="39" y="337"/>
                    </a:lnTo>
                    <a:lnTo>
                      <a:pt x="39" y="33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6" name="Freeform 11">
                <a:extLst>
                  <a:ext uri="{FF2B5EF4-FFF2-40B4-BE49-F238E27FC236}">
                    <a16:creationId xmlns:a16="http://schemas.microsoft.com/office/drawing/2014/main" id="{366A50F5-F254-4A1B-BF0D-13E1610B4A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40563" y="3586163"/>
                <a:ext cx="692150" cy="669925"/>
              </a:xfrm>
              <a:custGeom>
                <a:avLst/>
                <a:gdLst>
                  <a:gd name="T0" fmla="*/ 114 w 436"/>
                  <a:gd name="T1" fmla="*/ 46 h 422"/>
                  <a:gd name="T2" fmla="*/ 121 w 436"/>
                  <a:gd name="T3" fmla="*/ 41 h 422"/>
                  <a:gd name="T4" fmla="*/ 131 w 436"/>
                  <a:gd name="T5" fmla="*/ 34 h 422"/>
                  <a:gd name="T6" fmla="*/ 160 w 436"/>
                  <a:gd name="T7" fmla="*/ 0 h 422"/>
                  <a:gd name="T8" fmla="*/ 172 w 436"/>
                  <a:gd name="T9" fmla="*/ 6 h 422"/>
                  <a:gd name="T10" fmla="*/ 179 w 436"/>
                  <a:gd name="T11" fmla="*/ 32 h 422"/>
                  <a:gd name="T12" fmla="*/ 193 w 436"/>
                  <a:gd name="T13" fmla="*/ 41 h 422"/>
                  <a:gd name="T14" fmla="*/ 213 w 436"/>
                  <a:gd name="T15" fmla="*/ 41 h 422"/>
                  <a:gd name="T16" fmla="*/ 241 w 436"/>
                  <a:gd name="T17" fmla="*/ 45 h 422"/>
                  <a:gd name="T18" fmla="*/ 268 w 436"/>
                  <a:gd name="T19" fmla="*/ 68 h 422"/>
                  <a:gd name="T20" fmla="*/ 282 w 436"/>
                  <a:gd name="T21" fmla="*/ 78 h 422"/>
                  <a:gd name="T22" fmla="*/ 305 w 436"/>
                  <a:gd name="T23" fmla="*/ 82 h 422"/>
                  <a:gd name="T24" fmla="*/ 324 w 436"/>
                  <a:gd name="T25" fmla="*/ 84 h 422"/>
                  <a:gd name="T26" fmla="*/ 339 w 436"/>
                  <a:gd name="T27" fmla="*/ 82 h 422"/>
                  <a:gd name="T28" fmla="*/ 353 w 436"/>
                  <a:gd name="T29" fmla="*/ 61 h 422"/>
                  <a:gd name="T30" fmla="*/ 369 w 436"/>
                  <a:gd name="T31" fmla="*/ 57 h 422"/>
                  <a:gd name="T32" fmla="*/ 392 w 436"/>
                  <a:gd name="T33" fmla="*/ 52 h 422"/>
                  <a:gd name="T34" fmla="*/ 402 w 436"/>
                  <a:gd name="T35" fmla="*/ 64 h 422"/>
                  <a:gd name="T36" fmla="*/ 425 w 436"/>
                  <a:gd name="T37" fmla="*/ 64 h 422"/>
                  <a:gd name="T38" fmla="*/ 399 w 436"/>
                  <a:gd name="T39" fmla="*/ 101 h 422"/>
                  <a:gd name="T40" fmla="*/ 427 w 436"/>
                  <a:gd name="T41" fmla="*/ 293 h 422"/>
                  <a:gd name="T42" fmla="*/ 413 w 436"/>
                  <a:gd name="T43" fmla="*/ 310 h 422"/>
                  <a:gd name="T44" fmla="*/ 404 w 436"/>
                  <a:gd name="T45" fmla="*/ 317 h 422"/>
                  <a:gd name="T46" fmla="*/ 392 w 436"/>
                  <a:gd name="T47" fmla="*/ 326 h 422"/>
                  <a:gd name="T48" fmla="*/ 372 w 436"/>
                  <a:gd name="T49" fmla="*/ 337 h 422"/>
                  <a:gd name="T50" fmla="*/ 367 w 436"/>
                  <a:gd name="T51" fmla="*/ 342 h 422"/>
                  <a:gd name="T52" fmla="*/ 360 w 436"/>
                  <a:gd name="T53" fmla="*/ 353 h 422"/>
                  <a:gd name="T54" fmla="*/ 356 w 436"/>
                  <a:gd name="T55" fmla="*/ 365 h 422"/>
                  <a:gd name="T56" fmla="*/ 349 w 436"/>
                  <a:gd name="T57" fmla="*/ 383 h 422"/>
                  <a:gd name="T58" fmla="*/ 328 w 436"/>
                  <a:gd name="T59" fmla="*/ 418 h 422"/>
                  <a:gd name="T60" fmla="*/ 316 w 436"/>
                  <a:gd name="T61" fmla="*/ 422 h 422"/>
                  <a:gd name="T62" fmla="*/ 261 w 436"/>
                  <a:gd name="T63" fmla="*/ 381 h 422"/>
                  <a:gd name="T64" fmla="*/ 262 w 436"/>
                  <a:gd name="T65" fmla="*/ 372 h 422"/>
                  <a:gd name="T66" fmla="*/ 101 w 436"/>
                  <a:gd name="T67" fmla="*/ 270 h 422"/>
                  <a:gd name="T68" fmla="*/ 101 w 436"/>
                  <a:gd name="T69" fmla="*/ 231 h 422"/>
                  <a:gd name="T70" fmla="*/ 110 w 436"/>
                  <a:gd name="T71" fmla="*/ 211 h 422"/>
                  <a:gd name="T72" fmla="*/ 123 w 436"/>
                  <a:gd name="T73" fmla="*/ 195 h 422"/>
                  <a:gd name="T74" fmla="*/ 130 w 436"/>
                  <a:gd name="T75" fmla="*/ 183 h 422"/>
                  <a:gd name="T76" fmla="*/ 144 w 436"/>
                  <a:gd name="T77" fmla="*/ 179 h 422"/>
                  <a:gd name="T78" fmla="*/ 147 w 436"/>
                  <a:gd name="T79" fmla="*/ 163 h 422"/>
                  <a:gd name="T80" fmla="*/ 158 w 436"/>
                  <a:gd name="T81" fmla="*/ 144 h 422"/>
                  <a:gd name="T82" fmla="*/ 149 w 436"/>
                  <a:gd name="T83" fmla="*/ 130 h 422"/>
                  <a:gd name="T84" fmla="*/ 147 w 436"/>
                  <a:gd name="T85" fmla="*/ 121 h 422"/>
                  <a:gd name="T86" fmla="*/ 137 w 436"/>
                  <a:gd name="T87" fmla="*/ 107 h 422"/>
                  <a:gd name="T88" fmla="*/ 128 w 436"/>
                  <a:gd name="T89" fmla="*/ 89 h 422"/>
                  <a:gd name="T90" fmla="*/ 119 w 436"/>
                  <a:gd name="T91" fmla="*/ 78 h 422"/>
                  <a:gd name="T92" fmla="*/ 115 w 436"/>
                  <a:gd name="T93" fmla="*/ 69 h 422"/>
                  <a:gd name="T94" fmla="*/ 108 w 436"/>
                  <a:gd name="T95" fmla="*/ 54 h 422"/>
                  <a:gd name="T96" fmla="*/ 108 w 436"/>
                  <a:gd name="T97" fmla="*/ 54 h 422"/>
                  <a:gd name="T98" fmla="*/ 0 w 436"/>
                  <a:gd name="T99" fmla="*/ 275 h 422"/>
                  <a:gd name="T100" fmla="*/ 32 w 436"/>
                  <a:gd name="T101" fmla="*/ 273 h 422"/>
                  <a:gd name="T102" fmla="*/ 0 w 436"/>
                  <a:gd name="T103" fmla="*/ 275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36" h="422">
                    <a:moveTo>
                      <a:pt x="108" y="54"/>
                    </a:moveTo>
                    <a:lnTo>
                      <a:pt x="114" y="46"/>
                    </a:lnTo>
                    <a:lnTo>
                      <a:pt x="117" y="46"/>
                    </a:lnTo>
                    <a:lnTo>
                      <a:pt x="121" y="41"/>
                    </a:lnTo>
                    <a:lnTo>
                      <a:pt x="128" y="32"/>
                    </a:lnTo>
                    <a:lnTo>
                      <a:pt x="131" y="34"/>
                    </a:lnTo>
                    <a:lnTo>
                      <a:pt x="142" y="18"/>
                    </a:lnTo>
                    <a:lnTo>
                      <a:pt x="160" y="0"/>
                    </a:lnTo>
                    <a:lnTo>
                      <a:pt x="163" y="7"/>
                    </a:lnTo>
                    <a:lnTo>
                      <a:pt x="172" y="6"/>
                    </a:lnTo>
                    <a:lnTo>
                      <a:pt x="179" y="7"/>
                    </a:lnTo>
                    <a:lnTo>
                      <a:pt x="179" y="32"/>
                    </a:lnTo>
                    <a:lnTo>
                      <a:pt x="186" y="39"/>
                    </a:lnTo>
                    <a:lnTo>
                      <a:pt x="193" y="41"/>
                    </a:lnTo>
                    <a:lnTo>
                      <a:pt x="202" y="38"/>
                    </a:lnTo>
                    <a:lnTo>
                      <a:pt x="213" y="41"/>
                    </a:lnTo>
                    <a:lnTo>
                      <a:pt x="234" y="39"/>
                    </a:lnTo>
                    <a:lnTo>
                      <a:pt x="241" y="45"/>
                    </a:lnTo>
                    <a:lnTo>
                      <a:pt x="259" y="61"/>
                    </a:lnTo>
                    <a:lnTo>
                      <a:pt x="268" y="68"/>
                    </a:lnTo>
                    <a:lnTo>
                      <a:pt x="275" y="77"/>
                    </a:lnTo>
                    <a:lnTo>
                      <a:pt x="282" y="78"/>
                    </a:lnTo>
                    <a:lnTo>
                      <a:pt x="296" y="78"/>
                    </a:lnTo>
                    <a:lnTo>
                      <a:pt x="305" y="82"/>
                    </a:lnTo>
                    <a:lnTo>
                      <a:pt x="317" y="80"/>
                    </a:lnTo>
                    <a:lnTo>
                      <a:pt x="324" y="84"/>
                    </a:lnTo>
                    <a:lnTo>
                      <a:pt x="330" y="84"/>
                    </a:lnTo>
                    <a:lnTo>
                      <a:pt x="339" y="82"/>
                    </a:lnTo>
                    <a:lnTo>
                      <a:pt x="349" y="66"/>
                    </a:lnTo>
                    <a:lnTo>
                      <a:pt x="353" y="61"/>
                    </a:lnTo>
                    <a:lnTo>
                      <a:pt x="362" y="57"/>
                    </a:lnTo>
                    <a:lnTo>
                      <a:pt x="369" y="57"/>
                    </a:lnTo>
                    <a:lnTo>
                      <a:pt x="372" y="54"/>
                    </a:lnTo>
                    <a:lnTo>
                      <a:pt x="392" y="52"/>
                    </a:lnTo>
                    <a:lnTo>
                      <a:pt x="399" y="55"/>
                    </a:lnTo>
                    <a:lnTo>
                      <a:pt x="402" y="64"/>
                    </a:lnTo>
                    <a:lnTo>
                      <a:pt x="410" y="68"/>
                    </a:lnTo>
                    <a:lnTo>
                      <a:pt x="425" y="64"/>
                    </a:lnTo>
                    <a:lnTo>
                      <a:pt x="436" y="66"/>
                    </a:lnTo>
                    <a:lnTo>
                      <a:pt x="399" y="101"/>
                    </a:lnTo>
                    <a:lnTo>
                      <a:pt x="397" y="266"/>
                    </a:lnTo>
                    <a:lnTo>
                      <a:pt x="427" y="293"/>
                    </a:lnTo>
                    <a:lnTo>
                      <a:pt x="425" y="294"/>
                    </a:lnTo>
                    <a:lnTo>
                      <a:pt x="413" y="310"/>
                    </a:lnTo>
                    <a:lnTo>
                      <a:pt x="410" y="312"/>
                    </a:lnTo>
                    <a:lnTo>
                      <a:pt x="404" y="317"/>
                    </a:lnTo>
                    <a:lnTo>
                      <a:pt x="406" y="321"/>
                    </a:lnTo>
                    <a:lnTo>
                      <a:pt x="392" y="326"/>
                    </a:lnTo>
                    <a:lnTo>
                      <a:pt x="385" y="337"/>
                    </a:lnTo>
                    <a:lnTo>
                      <a:pt x="372" y="337"/>
                    </a:lnTo>
                    <a:lnTo>
                      <a:pt x="367" y="339"/>
                    </a:lnTo>
                    <a:lnTo>
                      <a:pt x="367" y="342"/>
                    </a:lnTo>
                    <a:lnTo>
                      <a:pt x="362" y="349"/>
                    </a:lnTo>
                    <a:lnTo>
                      <a:pt x="360" y="353"/>
                    </a:lnTo>
                    <a:lnTo>
                      <a:pt x="363" y="355"/>
                    </a:lnTo>
                    <a:lnTo>
                      <a:pt x="356" y="365"/>
                    </a:lnTo>
                    <a:lnTo>
                      <a:pt x="349" y="374"/>
                    </a:lnTo>
                    <a:lnTo>
                      <a:pt x="349" y="383"/>
                    </a:lnTo>
                    <a:lnTo>
                      <a:pt x="344" y="397"/>
                    </a:lnTo>
                    <a:lnTo>
                      <a:pt x="328" y="418"/>
                    </a:lnTo>
                    <a:lnTo>
                      <a:pt x="319" y="422"/>
                    </a:lnTo>
                    <a:lnTo>
                      <a:pt x="316" y="422"/>
                    </a:lnTo>
                    <a:lnTo>
                      <a:pt x="264" y="387"/>
                    </a:lnTo>
                    <a:lnTo>
                      <a:pt x="261" y="381"/>
                    </a:lnTo>
                    <a:lnTo>
                      <a:pt x="259" y="376"/>
                    </a:lnTo>
                    <a:lnTo>
                      <a:pt x="262" y="372"/>
                    </a:lnTo>
                    <a:lnTo>
                      <a:pt x="254" y="358"/>
                    </a:lnTo>
                    <a:lnTo>
                      <a:pt x="101" y="270"/>
                    </a:lnTo>
                    <a:lnTo>
                      <a:pt x="91" y="270"/>
                    </a:lnTo>
                    <a:lnTo>
                      <a:pt x="101" y="231"/>
                    </a:lnTo>
                    <a:lnTo>
                      <a:pt x="103" y="218"/>
                    </a:lnTo>
                    <a:lnTo>
                      <a:pt x="110" y="211"/>
                    </a:lnTo>
                    <a:lnTo>
                      <a:pt x="115" y="201"/>
                    </a:lnTo>
                    <a:lnTo>
                      <a:pt x="123" y="195"/>
                    </a:lnTo>
                    <a:lnTo>
                      <a:pt x="124" y="188"/>
                    </a:lnTo>
                    <a:lnTo>
                      <a:pt x="130" y="183"/>
                    </a:lnTo>
                    <a:lnTo>
                      <a:pt x="130" y="179"/>
                    </a:lnTo>
                    <a:lnTo>
                      <a:pt x="144" y="179"/>
                    </a:lnTo>
                    <a:lnTo>
                      <a:pt x="147" y="170"/>
                    </a:lnTo>
                    <a:lnTo>
                      <a:pt x="147" y="163"/>
                    </a:lnTo>
                    <a:lnTo>
                      <a:pt x="156" y="153"/>
                    </a:lnTo>
                    <a:lnTo>
                      <a:pt x="158" y="144"/>
                    </a:lnTo>
                    <a:lnTo>
                      <a:pt x="154" y="135"/>
                    </a:lnTo>
                    <a:lnTo>
                      <a:pt x="149" y="130"/>
                    </a:lnTo>
                    <a:lnTo>
                      <a:pt x="153" y="124"/>
                    </a:lnTo>
                    <a:lnTo>
                      <a:pt x="147" y="121"/>
                    </a:lnTo>
                    <a:lnTo>
                      <a:pt x="142" y="119"/>
                    </a:lnTo>
                    <a:lnTo>
                      <a:pt x="137" y="107"/>
                    </a:lnTo>
                    <a:lnTo>
                      <a:pt x="128" y="96"/>
                    </a:lnTo>
                    <a:lnTo>
                      <a:pt x="128" y="89"/>
                    </a:lnTo>
                    <a:lnTo>
                      <a:pt x="124" y="80"/>
                    </a:lnTo>
                    <a:lnTo>
                      <a:pt x="119" y="78"/>
                    </a:lnTo>
                    <a:lnTo>
                      <a:pt x="119" y="71"/>
                    </a:lnTo>
                    <a:lnTo>
                      <a:pt x="115" y="69"/>
                    </a:lnTo>
                    <a:lnTo>
                      <a:pt x="114" y="57"/>
                    </a:lnTo>
                    <a:lnTo>
                      <a:pt x="108" y="54"/>
                    </a:lnTo>
                    <a:lnTo>
                      <a:pt x="108" y="54"/>
                    </a:lnTo>
                    <a:lnTo>
                      <a:pt x="108" y="54"/>
                    </a:lnTo>
                    <a:lnTo>
                      <a:pt x="108" y="54"/>
                    </a:lnTo>
                    <a:close/>
                    <a:moveTo>
                      <a:pt x="0" y="275"/>
                    </a:moveTo>
                    <a:lnTo>
                      <a:pt x="16" y="275"/>
                    </a:lnTo>
                    <a:lnTo>
                      <a:pt x="32" y="273"/>
                    </a:lnTo>
                    <a:lnTo>
                      <a:pt x="2" y="275"/>
                    </a:lnTo>
                    <a:lnTo>
                      <a:pt x="0" y="27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7" name="Freeform 12">
                <a:extLst>
                  <a:ext uri="{FF2B5EF4-FFF2-40B4-BE49-F238E27FC236}">
                    <a16:creationId xmlns:a16="http://schemas.microsoft.com/office/drawing/2014/main" id="{701D2260-2C00-4080-94A5-9A7C16662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5626" y="3671888"/>
                <a:ext cx="385763" cy="373063"/>
              </a:xfrm>
              <a:custGeom>
                <a:avLst/>
                <a:gdLst>
                  <a:gd name="T0" fmla="*/ 188 w 243"/>
                  <a:gd name="T1" fmla="*/ 164 h 235"/>
                  <a:gd name="T2" fmla="*/ 200 w 243"/>
                  <a:gd name="T3" fmla="*/ 147 h 235"/>
                  <a:gd name="T4" fmla="*/ 209 w 243"/>
                  <a:gd name="T5" fmla="*/ 134 h 235"/>
                  <a:gd name="T6" fmla="*/ 215 w 243"/>
                  <a:gd name="T7" fmla="*/ 125 h 235"/>
                  <a:gd name="T8" fmla="*/ 232 w 243"/>
                  <a:gd name="T9" fmla="*/ 116 h 235"/>
                  <a:gd name="T10" fmla="*/ 241 w 243"/>
                  <a:gd name="T11" fmla="*/ 99 h 235"/>
                  <a:gd name="T12" fmla="*/ 239 w 243"/>
                  <a:gd name="T13" fmla="*/ 81 h 235"/>
                  <a:gd name="T14" fmla="*/ 238 w 243"/>
                  <a:gd name="T15" fmla="*/ 70 h 235"/>
                  <a:gd name="T16" fmla="*/ 227 w 243"/>
                  <a:gd name="T17" fmla="*/ 65 h 235"/>
                  <a:gd name="T18" fmla="*/ 213 w 243"/>
                  <a:gd name="T19" fmla="*/ 42 h 235"/>
                  <a:gd name="T20" fmla="*/ 209 w 243"/>
                  <a:gd name="T21" fmla="*/ 26 h 235"/>
                  <a:gd name="T22" fmla="*/ 204 w 243"/>
                  <a:gd name="T23" fmla="*/ 17 h 235"/>
                  <a:gd name="T24" fmla="*/ 199 w 243"/>
                  <a:gd name="T25" fmla="*/ 3 h 235"/>
                  <a:gd name="T26" fmla="*/ 184 w 243"/>
                  <a:gd name="T27" fmla="*/ 7 h 235"/>
                  <a:gd name="T28" fmla="*/ 170 w 243"/>
                  <a:gd name="T29" fmla="*/ 17 h 235"/>
                  <a:gd name="T30" fmla="*/ 146 w 243"/>
                  <a:gd name="T31" fmla="*/ 15 h 235"/>
                  <a:gd name="T32" fmla="*/ 130 w 243"/>
                  <a:gd name="T33" fmla="*/ 19 h 235"/>
                  <a:gd name="T34" fmla="*/ 121 w 243"/>
                  <a:gd name="T35" fmla="*/ 19 h 235"/>
                  <a:gd name="T36" fmla="*/ 115 w 243"/>
                  <a:gd name="T37" fmla="*/ 31 h 235"/>
                  <a:gd name="T38" fmla="*/ 101 w 243"/>
                  <a:gd name="T39" fmla="*/ 28 h 235"/>
                  <a:gd name="T40" fmla="*/ 94 w 243"/>
                  <a:gd name="T41" fmla="*/ 19 h 235"/>
                  <a:gd name="T42" fmla="*/ 76 w 243"/>
                  <a:gd name="T43" fmla="*/ 17 h 235"/>
                  <a:gd name="T44" fmla="*/ 62 w 243"/>
                  <a:gd name="T45" fmla="*/ 19 h 235"/>
                  <a:gd name="T46" fmla="*/ 64 w 243"/>
                  <a:gd name="T47" fmla="*/ 28 h 235"/>
                  <a:gd name="T48" fmla="*/ 64 w 243"/>
                  <a:gd name="T49" fmla="*/ 30 h 235"/>
                  <a:gd name="T50" fmla="*/ 57 w 243"/>
                  <a:gd name="T51" fmla="*/ 44 h 235"/>
                  <a:gd name="T52" fmla="*/ 55 w 243"/>
                  <a:gd name="T53" fmla="*/ 69 h 235"/>
                  <a:gd name="T54" fmla="*/ 59 w 243"/>
                  <a:gd name="T55" fmla="*/ 83 h 235"/>
                  <a:gd name="T56" fmla="*/ 66 w 243"/>
                  <a:gd name="T57" fmla="*/ 95 h 235"/>
                  <a:gd name="T58" fmla="*/ 45 w 243"/>
                  <a:gd name="T59" fmla="*/ 127 h 235"/>
                  <a:gd name="T60" fmla="*/ 27 w 243"/>
                  <a:gd name="T61" fmla="*/ 148 h 235"/>
                  <a:gd name="T62" fmla="*/ 9 w 243"/>
                  <a:gd name="T63" fmla="*/ 182 h 235"/>
                  <a:gd name="T64" fmla="*/ 7 w 243"/>
                  <a:gd name="T65" fmla="*/ 209 h 235"/>
                  <a:gd name="T66" fmla="*/ 2 w 243"/>
                  <a:gd name="T67" fmla="*/ 233 h 235"/>
                  <a:gd name="T68" fmla="*/ 2 w 243"/>
                  <a:gd name="T69" fmla="*/ 235 h 235"/>
                  <a:gd name="T70" fmla="*/ 16 w 243"/>
                  <a:gd name="T71" fmla="*/ 230 h 235"/>
                  <a:gd name="T72" fmla="*/ 25 w 243"/>
                  <a:gd name="T73" fmla="*/ 235 h 235"/>
                  <a:gd name="T74" fmla="*/ 34 w 243"/>
                  <a:gd name="T75" fmla="*/ 232 h 235"/>
                  <a:gd name="T76" fmla="*/ 41 w 243"/>
                  <a:gd name="T77" fmla="*/ 225 h 235"/>
                  <a:gd name="T78" fmla="*/ 45 w 243"/>
                  <a:gd name="T79" fmla="*/ 223 h 235"/>
                  <a:gd name="T80" fmla="*/ 52 w 243"/>
                  <a:gd name="T81" fmla="*/ 221 h 235"/>
                  <a:gd name="T82" fmla="*/ 87 w 243"/>
                  <a:gd name="T83" fmla="*/ 221 h 235"/>
                  <a:gd name="T84" fmla="*/ 176 w 243"/>
                  <a:gd name="T85" fmla="*/ 216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3" h="235">
                    <a:moveTo>
                      <a:pt x="186" y="177"/>
                    </a:moveTo>
                    <a:lnTo>
                      <a:pt x="188" y="164"/>
                    </a:lnTo>
                    <a:lnTo>
                      <a:pt x="195" y="157"/>
                    </a:lnTo>
                    <a:lnTo>
                      <a:pt x="200" y="147"/>
                    </a:lnTo>
                    <a:lnTo>
                      <a:pt x="208" y="141"/>
                    </a:lnTo>
                    <a:lnTo>
                      <a:pt x="209" y="134"/>
                    </a:lnTo>
                    <a:lnTo>
                      <a:pt x="215" y="129"/>
                    </a:lnTo>
                    <a:lnTo>
                      <a:pt x="215" y="125"/>
                    </a:lnTo>
                    <a:lnTo>
                      <a:pt x="229" y="125"/>
                    </a:lnTo>
                    <a:lnTo>
                      <a:pt x="232" y="116"/>
                    </a:lnTo>
                    <a:lnTo>
                      <a:pt x="232" y="109"/>
                    </a:lnTo>
                    <a:lnTo>
                      <a:pt x="241" y="99"/>
                    </a:lnTo>
                    <a:lnTo>
                      <a:pt x="243" y="90"/>
                    </a:lnTo>
                    <a:lnTo>
                      <a:pt x="239" y="81"/>
                    </a:lnTo>
                    <a:lnTo>
                      <a:pt x="234" y="76"/>
                    </a:lnTo>
                    <a:lnTo>
                      <a:pt x="238" y="70"/>
                    </a:lnTo>
                    <a:lnTo>
                      <a:pt x="232" y="67"/>
                    </a:lnTo>
                    <a:lnTo>
                      <a:pt x="227" y="65"/>
                    </a:lnTo>
                    <a:lnTo>
                      <a:pt x="222" y="53"/>
                    </a:lnTo>
                    <a:lnTo>
                      <a:pt x="213" y="42"/>
                    </a:lnTo>
                    <a:lnTo>
                      <a:pt x="213" y="35"/>
                    </a:lnTo>
                    <a:lnTo>
                      <a:pt x="209" y="26"/>
                    </a:lnTo>
                    <a:lnTo>
                      <a:pt x="204" y="24"/>
                    </a:lnTo>
                    <a:lnTo>
                      <a:pt x="204" y="17"/>
                    </a:lnTo>
                    <a:lnTo>
                      <a:pt x="200" y="15"/>
                    </a:lnTo>
                    <a:lnTo>
                      <a:pt x="199" y="3"/>
                    </a:lnTo>
                    <a:lnTo>
                      <a:pt x="193" y="0"/>
                    </a:lnTo>
                    <a:lnTo>
                      <a:pt x="184" y="7"/>
                    </a:lnTo>
                    <a:lnTo>
                      <a:pt x="179" y="12"/>
                    </a:lnTo>
                    <a:lnTo>
                      <a:pt x="170" y="17"/>
                    </a:lnTo>
                    <a:lnTo>
                      <a:pt x="160" y="14"/>
                    </a:lnTo>
                    <a:lnTo>
                      <a:pt x="146" y="15"/>
                    </a:lnTo>
                    <a:lnTo>
                      <a:pt x="137" y="19"/>
                    </a:lnTo>
                    <a:lnTo>
                      <a:pt x="130" y="19"/>
                    </a:lnTo>
                    <a:lnTo>
                      <a:pt x="126" y="21"/>
                    </a:lnTo>
                    <a:lnTo>
                      <a:pt x="121" y="19"/>
                    </a:lnTo>
                    <a:lnTo>
                      <a:pt x="115" y="24"/>
                    </a:lnTo>
                    <a:lnTo>
                      <a:pt x="115" y="31"/>
                    </a:lnTo>
                    <a:lnTo>
                      <a:pt x="112" y="31"/>
                    </a:lnTo>
                    <a:lnTo>
                      <a:pt x="101" y="28"/>
                    </a:lnTo>
                    <a:lnTo>
                      <a:pt x="101" y="21"/>
                    </a:lnTo>
                    <a:lnTo>
                      <a:pt x="94" y="19"/>
                    </a:lnTo>
                    <a:lnTo>
                      <a:pt x="87" y="21"/>
                    </a:lnTo>
                    <a:lnTo>
                      <a:pt x="76" y="17"/>
                    </a:lnTo>
                    <a:lnTo>
                      <a:pt x="68" y="14"/>
                    </a:lnTo>
                    <a:lnTo>
                      <a:pt x="62" y="19"/>
                    </a:lnTo>
                    <a:lnTo>
                      <a:pt x="62" y="24"/>
                    </a:lnTo>
                    <a:lnTo>
                      <a:pt x="64" y="28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2" y="39"/>
                    </a:lnTo>
                    <a:lnTo>
                      <a:pt x="57" y="44"/>
                    </a:lnTo>
                    <a:lnTo>
                      <a:pt x="57" y="54"/>
                    </a:lnTo>
                    <a:lnTo>
                      <a:pt x="55" y="69"/>
                    </a:lnTo>
                    <a:lnTo>
                      <a:pt x="55" y="79"/>
                    </a:lnTo>
                    <a:lnTo>
                      <a:pt x="59" y="83"/>
                    </a:lnTo>
                    <a:lnTo>
                      <a:pt x="62" y="88"/>
                    </a:lnTo>
                    <a:lnTo>
                      <a:pt x="66" y="95"/>
                    </a:lnTo>
                    <a:lnTo>
                      <a:pt x="66" y="99"/>
                    </a:lnTo>
                    <a:lnTo>
                      <a:pt x="45" y="127"/>
                    </a:lnTo>
                    <a:lnTo>
                      <a:pt x="30" y="143"/>
                    </a:lnTo>
                    <a:lnTo>
                      <a:pt x="27" y="148"/>
                    </a:lnTo>
                    <a:lnTo>
                      <a:pt x="11" y="178"/>
                    </a:lnTo>
                    <a:lnTo>
                      <a:pt x="9" y="182"/>
                    </a:lnTo>
                    <a:lnTo>
                      <a:pt x="7" y="193"/>
                    </a:lnTo>
                    <a:lnTo>
                      <a:pt x="7" y="209"/>
                    </a:lnTo>
                    <a:lnTo>
                      <a:pt x="2" y="223"/>
                    </a:lnTo>
                    <a:lnTo>
                      <a:pt x="2" y="233"/>
                    </a:lnTo>
                    <a:lnTo>
                      <a:pt x="0" y="235"/>
                    </a:lnTo>
                    <a:lnTo>
                      <a:pt x="2" y="235"/>
                    </a:lnTo>
                    <a:lnTo>
                      <a:pt x="9" y="235"/>
                    </a:lnTo>
                    <a:lnTo>
                      <a:pt x="16" y="230"/>
                    </a:lnTo>
                    <a:lnTo>
                      <a:pt x="22" y="232"/>
                    </a:lnTo>
                    <a:lnTo>
                      <a:pt x="25" y="235"/>
                    </a:lnTo>
                    <a:lnTo>
                      <a:pt x="30" y="235"/>
                    </a:lnTo>
                    <a:lnTo>
                      <a:pt x="34" y="232"/>
                    </a:lnTo>
                    <a:lnTo>
                      <a:pt x="34" y="226"/>
                    </a:lnTo>
                    <a:lnTo>
                      <a:pt x="41" y="225"/>
                    </a:lnTo>
                    <a:lnTo>
                      <a:pt x="41" y="226"/>
                    </a:lnTo>
                    <a:lnTo>
                      <a:pt x="45" y="223"/>
                    </a:lnTo>
                    <a:lnTo>
                      <a:pt x="48" y="225"/>
                    </a:lnTo>
                    <a:lnTo>
                      <a:pt x="52" y="221"/>
                    </a:lnTo>
                    <a:lnTo>
                      <a:pt x="85" y="221"/>
                    </a:lnTo>
                    <a:lnTo>
                      <a:pt x="87" y="221"/>
                    </a:lnTo>
                    <a:lnTo>
                      <a:pt x="117" y="219"/>
                    </a:lnTo>
                    <a:lnTo>
                      <a:pt x="176" y="216"/>
                    </a:lnTo>
                    <a:lnTo>
                      <a:pt x="186" y="17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8" name="Freeform 13">
                <a:extLst>
                  <a:ext uri="{FF2B5EF4-FFF2-40B4-BE49-F238E27FC236}">
                    <a16:creationId xmlns:a16="http://schemas.microsoft.com/office/drawing/2014/main" id="{52FAF0EA-7A43-4ECC-AE28-07B64BE21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8201" y="3213101"/>
                <a:ext cx="855663" cy="579438"/>
              </a:xfrm>
              <a:custGeom>
                <a:avLst/>
                <a:gdLst>
                  <a:gd name="T0" fmla="*/ 342 w 539"/>
                  <a:gd name="T1" fmla="*/ 14 h 365"/>
                  <a:gd name="T2" fmla="*/ 371 w 539"/>
                  <a:gd name="T3" fmla="*/ 56 h 365"/>
                  <a:gd name="T4" fmla="*/ 367 w 539"/>
                  <a:gd name="T5" fmla="*/ 83 h 365"/>
                  <a:gd name="T6" fmla="*/ 387 w 539"/>
                  <a:gd name="T7" fmla="*/ 97 h 365"/>
                  <a:gd name="T8" fmla="*/ 401 w 539"/>
                  <a:gd name="T9" fmla="*/ 113 h 365"/>
                  <a:gd name="T10" fmla="*/ 431 w 539"/>
                  <a:gd name="T11" fmla="*/ 127 h 365"/>
                  <a:gd name="T12" fmla="*/ 452 w 539"/>
                  <a:gd name="T13" fmla="*/ 142 h 365"/>
                  <a:gd name="T14" fmla="*/ 440 w 539"/>
                  <a:gd name="T15" fmla="*/ 159 h 365"/>
                  <a:gd name="T16" fmla="*/ 465 w 539"/>
                  <a:gd name="T17" fmla="*/ 170 h 365"/>
                  <a:gd name="T18" fmla="*/ 486 w 539"/>
                  <a:gd name="T19" fmla="*/ 195 h 365"/>
                  <a:gd name="T20" fmla="*/ 500 w 539"/>
                  <a:gd name="T21" fmla="*/ 212 h 365"/>
                  <a:gd name="T22" fmla="*/ 523 w 539"/>
                  <a:gd name="T23" fmla="*/ 230 h 365"/>
                  <a:gd name="T24" fmla="*/ 539 w 539"/>
                  <a:gd name="T25" fmla="*/ 255 h 365"/>
                  <a:gd name="T26" fmla="*/ 521 w 539"/>
                  <a:gd name="T27" fmla="*/ 251 h 365"/>
                  <a:gd name="T28" fmla="*/ 484 w 539"/>
                  <a:gd name="T29" fmla="*/ 251 h 365"/>
                  <a:gd name="T30" fmla="*/ 461 w 539"/>
                  <a:gd name="T31" fmla="*/ 248 h 365"/>
                  <a:gd name="T32" fmla="*/ 452 w 539"/>
                  <a:gd name="T33" fmla="*/ 250 h 365"/>
                  <a:gd name="T34" fmla="*/ 426 w 539"/>
                  <a:gd name="T35" fmla="*/ 260 h 365"/>
                  <a:gd name="T36" fmla="*/ 413 w 539"/>
                  <a:gd name="T37" fmla="*/ 257 h 365"/>
                  <a:gd name="T38" fmla="*/ 383 w 539"/>
                  <a:gd name="T39" fmla="*/ 264 h 365"/>
                  <a:gd name="T40" fmla="*/ 351 w 539"/>
                  <a:gd name="T41" fmla="*/ 267 h 365"/>
                  <a:gd name="T42" fmla="*/ 323 w 539"/>
                  <a:gd name="T43" fmla="*/ 280 h 365"/>
                  <a:gd name="T44" fmla="*/ 318 w 539"/>
                  <a:gd name="T45" fmla="*/ 294 h 365"/>
                  <a:gd name="T46" fmla="*/ 291 w 539"/>
                  <a:gd name="T47" fmla="*/ 287 h 365"/>
                  <a:gd name="T48" fmla="*/ 261 w 539"/>
                  <a:gd name="T49" fmla="*/ 281 h 365"/>
                  <a:gd name="T50" fmla="*/ 233 w 539"/>
                  <a:gd name="T51" fmla="*/ 269 h 365"/>
                  <a:gd name="T52" fmla="*/ 206 w 539"/>
                  <a:gd name="T53" fmla="*/ 253 h 365"/>
                  <a:gd name="T54" fmla="*/ 186 w 539"/>
                  <a:gd name="T55" fmla="*/ 262 h 365"/>
                  <a:gd name="T56" fmla="*/ 178 w 539"/>
                  <a:gd name="T57" fmla="*/ 280 h 365"/>
                  <a:gd name="T58" fmla="*/ 176 w 539"/>
                  <a:gd name="T59" fmla="*/ 296 h 365"/>
                  <a:gd name="T60" fmla="*/ 165 w 539"/>
                  <a:gd name="T61" fmla="*/ 313 h 365"/>
                  <a:gd name="T62" fmla="*/ 146 w 539"/>
                  <a:gd name="T63" fmla="*/ 308 h 365"/>
                  <a:gd name="T64" fmla="*/ 110 w 539"/>
                  <a:gd name="T65" fmla="*/ 317 h 365"/>
                  <a:gd name="T66" fmla="*/ 71 w 539"/>
                  <a:gd name="T67" fmla="*/ 365 h 365"/>
                  <a:gd name="T68" fmla="*/ 66 w 539"/>
                  <a:gd name="T69" fmla="*/ 345 h 365"/>
                  <a:gd name="T70" fmla="*/ 32 w 539"/>
                  <a:gd name="T71" fmla="*/ 303 h 365"/>
                  <a:gd name="T72" fmla="*/ 8 w 539"/>
                  <a:gd name="T73" fmla="*/ 278 h 365"/>
                  <a:gd name="T74" fmla="*/ 4 w 539"/>
                  <a:gd name="T75" fmla="*/ 230 h 365"/>
                  <a:gd name="T76" fmla="*/ 9 w 539"/>
                  <a:gd name="T77" fmla="*/ 204 h 365"/>
                  <a:gd name="T78" fmla="*/ 32 w 539"/>
                  <a:gd name="T79" fmla="*/ 159 h 365"/>
                  <a:gd name="T80" fmla="*/ 50 w 539"/>
                  <a:gd name="T81" fmla="*/ 149 h 365"/>
                  <a:gd name="T82" fmla="*/ 78 w 539"/>
                  <a:gd name="T83" fmla="*/ 156 h 365"/>
                  <a:gd name="T84" fmla="*/ 93 w 539"/>
                  <a:gd name="T85" fmla="*/ 136 h 365"/>
                  <a:gd name="T86" fmla="*/ 117 w 539"/>
                  <a:gd name="T87" fmla="*/ 142 h 365"/>
                  <a:gd name="T88" fmla="*/ 174 w 539"/>
                  <a:gd name="T89" fmla="*/ 124 h 365"/>
                  <a:gd name="T90" fmla="*/ 185 w 539"/>
                  <a:gd name="T91" fmla="*/ 104 h 365"/>
                  <a:gd name="T92" fmla="*/ 192 w 539"/>
                  <a:gd name="T93" fmla="*/ 87 h 365"/>
                  <a:gd name="T94" fmla="*/ 229 w 539"/>
                  <a:gd name="T95" fmla="*/ 88 h 365"/>
                  <a:gd name="T96" fmla="*/ 263 w 539"/>
                  <a:gd name="T97" fmla="*/ 71 h 365"/>
                  <a:gd name="T98" fmla="*/ 268 w 539"/>
                  <a:gd name="T99" fmla="*/ 48 h 365"/>
                  <a:gd name="T100" fmla="*/ 289 w 539"/>
                  <a:gd name="T101" fmla="*/ 30 h 365"/>
                  <a:gd name="T102" fmla="*/ 305 w 539"/>
                  <a:gd name="T103" fmla="*/ 10 h 365"/>
                  <a:gd name="T104" fmla="*/ 339 w 539"/>
                  <a:gd name="T105" fmla="*/ 3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39" h="365">
                    <a:moveTo>
                      <a:pt x="341" y="0"/>
                    </a:moveTo>
                    <a:lnTo>
                      <a:pt x="344" y="5"/>
                    </a:lnTo>
                    <a:lnTo>
                      <a:pt x="344" y="10"/>
                    </a:lnTo>
                    <a:lnTo>
                      <a:pt x="342" y="14"/>
                    </a:lnTo>
                    <a:lnTo>
                      <a:pt x="351" y="21"/>
                    </a:lnTo>
                    <a:lnTo>
                      <a:pt x="353" y="25"/>
                    </a:lnTo>
                    <a:lnTo>
                      <a:pt x="364" y="41"/>
                    </a:lnTo>
                    <a:lnTo>
                      <a:pt x="371" y="56"/>
                    </a:lnTo>
                    <a:lnTo>
                      <a:pt x="374" y="62"/>
                    </a:lnTo>
                    <a:lnTo>
                      <a:pt x="372" y="71"/>
                    </a:lnTo>
                    <a:lnTo>
                      <a:pt x="369" y="74"/>
                    </a:lnTo>
                    <a:lnTo>
                      <a:pt x="367" y="83"/>
                    </a:lnTo>
                    <a:lnTo>
                      <a:pt x="367" y="95"/>
                    </a:lnTo>
                    <a:lnTo>
                      <a:pt x="372" y="101"/>
                    </a:lnTo>
                    <a:lnTo>
                      <a:pt x="383" y="101"/>
                    </a:lnTo>
                    <a:lnTo>
                      <a:pt x="387" y="97"/>
                    </a:lnTo>
                    <a:lnTo>
                      <a:pt x="399" y="97"/>
                    </a:lnTo>
                    <a:lnTo>
                      <a:pt x="403" y="101"/>
                    </a:lnTo>
                    <a:lnTo>
                      <a:pt x="399" y="106"/>
                    </a:lnTo>
                    <a:lnTo>
                      <a:pt x="401" y="113"/>
                    </a:lnTo>
                    <a:lnTo>
                      <a:pt x="408" y="118"/>
                    </a:lnTo>
                    <a:lnTo>
                      <a:pt x="417" y="124"/>
                    </a:lnTo>
                    <a:lnTo>
                      <a:pt x="424" y="124"/>
                    </a:lnTo>
                    <a:lnTo>
                      <a:pt x="431" y="127"/>
                    </a:lnTo>
                    <a:lnTo>
                      <a:pt x="433" y="133"/>
                    </a:lnTo>
                    <a:lnTo>
                      <a:pt x="442" y="136"/>
                    </a:lnTo>
                    <a:lnTo>
                      <a:pt x="449" y="138"/>
                    </a:lnTo>
                    <a:lnTo>
                      <a:pt x="452" y="142"/>
                    </a:lnTo>
                    <a:lnTo>
                      <a:pt x="450" y="149"/>
                    </a:lnTo>
                    <a:lnTo>
                      <a:pt x="445" y="152"/>
                    </a:lnTo>
                    <a:lnTo>
                      <a:pt x="443" y="156"/>
                    </a:lnTo>
                    <a:lnTo>
                      <a:pt x="440" y="159"/>
                    </a:lnTo>
                    <a:lnTo>
                      <a:pt x="449" y="166"/>
                    </a:lnTo>
                    <a:lnTo>
                      <a:pt x="456" y="168"/>
                    </a:lnTo>
                    <a:lnTo>
                      <a:pt x="459" y="166"/>
                    </a:lnTo>
                    <a:lnTo>
                      <a:pt x="465" y="170"/>
                    </a:lnTo>
                    <a:lnTo>
                      <a:pt x="468" y="170"/>
                    </a:lnTo>
                    <a:lnTo>
                      <a:pt x="482" y="177"/>
                    </a:lnTo>
                    <a:lnTo>
                      <a:pt x="486" y="182"/>
                    </a:lnTo>
                    <a:lnTo>
                      <a:pt x="486" y="195"/>
                    </a:lnTo>
                    <a:lnTo>
                      <a:pt x="489" y="200"/>
                    </a:lnTo>
                    <a:lnTo>
                      <a:pt x="498" y="202"/>
                    </a:lnTo>
                    <a:lnTo>
                      <a:pt x="500" y="205"/>
                    </a:lnTo>
                    <a:lnTo>
                      <a:pt x="500" y="212"/>
                    </a:lnTo>
                    <a:lnTo>
                      <a:pt x="504" y="218"/>
                    </a:lnTo>
                    <a:lnTo>
                      <a:pt x="518" y="221"/>
                    </a:lnTo>
                    <a:lnTo>
                      <a:pt x="525" y="225"/>
                    </a:lnTo>
                    <a:lnTo>
                      <a:pt x="523" y="230"/>
                    </a:lnTo>
                    <a:lnTo>
                      <a:pt x="525" y="242"/>
                    </a:lnTo>
                    <a:lnTo>
                      <a:pt x="528" y="246"/>
                    </a:lnTo>
                    <a:lnTo>
                      <a:pt x="537" y="250"/>
                    </a:lnTo>
                    <a:lnTo>
                      <a:pt x="539" y="255"/>
                    </a:lnTo>
                    <a:lnTo>
                      <a:pt x="539" y="257"/>
                    </a:lnTo>
                    <a:lnTo>
                      <a:pt x="539" y="257"/>
                    </a:lnTo>
                    <a:lnTo>
                      <a:pt x="530" y="251"/>
                    </a:lnTo>
                    <a:lnTo>
                      <a:pt x="521" y="251"/>
                    </a:lnTo>
                    <a:lnTo>
                      <a:pt x="509" y="257"/>
                    </a:lnTo>
                    <a:lnTo>
                      <a:pt x="505" y="255"/>
                    </a:lnTo>
                    <a:lnTo>
                      <a:pt x="491" y="255"/>
                    </a:lnTo>
                    <a:lnTo>
                      <a:pt x="484" y="251"/>
                    </a:lnTo>
                    <a:lnTo>
                      <a:pt x="479" y="250"/>
                    </a:lnTo>
                    <a:lnTo>
                      <a:pt x="475" y="248"/>
                    </a:lnTo>
                    <a:lnTo>
                      <a:pt x="470" y="248"/>
                    </a:lnTo>
                    <a:lnTo>
                      <a:pt x="461" y="248"/>
                    </a:lnTo>
                    <a:lnTo>
                      <a:pt x="458" y="242"/>
                    </a:lnTo>
                    <a:lnTo>
                      <a:pt x="450" y="244"/>
                    </a:lnTo>
                    <a:lnTo>
                      <a:pt x="450" y="246"/>
                    </a:lnTo>
                    <a:lnTo>
                      <a:pt x="452" y="250"/>
                    </a:lnTo>
                    <a:lnTo>
                      <a:pt x="447" y="258"/>
                    </a:lnTo>
                    <a:lnTo>
                      <a:pt x="442" y="258"/>
                    </a:lnTo>
                    <a:lnTo>
                      <a:pt x="436" y="258"/>
                    </a:lnTo>
                    <a:lnTo>
                      <a:pt x="426" y="260"/>
                    </a:lnTo>
                    <a:lnTo>
                      <a:pt x="420" y="264"/>
                    </a:lnTo>
                    <a:lnTo>
                      <a:pt x="417" y="264"/>
                    </a:lnTo>
                    <a:lnTo>
                      <a:pt x="415" y="258"/>
                    </a:lnTo>
                    <a:lnTo>
                      <a:pt x="413" y="257"/>
                    </a:lnTo>
                    <a:lnTo>
                      <a:pt x="411" y="255"/>
                    </a:lnTo>
                    <a:lnTo>
                      <a:pt x="406" y="255"/>
                    </a:lnTo>
                    <a:lnTo>
                      <a:pt x="388" y="262"/>
                    </a:lnTo>
                    <a:lnTo>
                      <a:pt x="383" y="264"/>
                    </a:lnTo>
                    <a:lnTo>
                      <a:pt x="380" y="267"/>
                    </a:lnTo>
                    <a:lnTo>
                      <a:pt x="362" y="271"/>
                    </a:lnTo>
                    <a:lnTo>
                      <a:pt x="357" y="273"/>
                    </a:lnTo>
                    <a:lnTo>
                      <a:pt x="351" y="267"/>
                    </a:lnTo>
                    <a:lnTo>
                      <a:pt x="344" y="266"/>
                    </a:lnTo>
                    <a:lnTo>
                      <a:pt x="335" y="266"/>
                    </a:lnTo>
                    <a:lnTo>
                      <a:pt x="330" y="273"/>
                    </a:lnTo>
                    <a:lnTo>
                      <a:pt x="323" y="280"/>
                    </a:lnTo>
                    <a:lnTo>
                      <a:pt x="325" y="285"/>
                    </a:lnTo>
                    <a:lnTo>
                      <a:pt x="328" y="289"/>
                    </a:lnTo>
                    <a:lnTo>
                      <a:pt x="326" y="290"/>
                    </a:lnTo>
                    <a:lnTo>
                      <a:pt x="318" y="294"/>
                    </a:lnTo>
                    <a:lnTo>
                      <a:pt x="314" y="290"/>
                    </a:lnTo>
                    <a:lnTo>
                      <a:pt x="303" y="289"/>
                    </a:lnTo>
                    <a:lnTo>
                      <a:pt x="296" y="287"/>
                    </a:lnTo>
                    <a:lnTo>
                      <a:pt x="291" y="287"/>
                    </a:lnTo>
                    <a:lnTo>
                      <a:pt x="286" y="289"/>
                    </a:lnTo>
                    <a:lnTo>
                      <a:pt x="280" y="287"/>
                    </a:lnTo>
                    <a:lnTo>
                      <a:pt x="270" y="287"/>
                    </a:lnTo>
                    <a:lnTo>
                      <a:pt x="261" y="281"/>
                    </a:lnTo>
                    <a:lnTo>
                      <a:pt x="252" y="283"/>
                    </a:lnTo>
                    <a:lnTo>
                      <a:pt x="250" y="280"/>
                    </a:lnTo>
                    <a:lnTo>
                      <a:pt x="238" y="271"/>
                    </a:lnTo>
                    <a:lnTo>
                      <a:pt x="233" y="269"/>
                    </a:lnTo>
                    <a:lnTo>
                      <a:pt x="220" y="258"/>
                    </a:lnTo>
                    <a:lnTo>
                      <a:pt x="215" y="258"/>
                    </a:lnTo>
                    <a:lnTo>
                      <a:pt x="210" y="253"/>
                    </a:lnTo>
                    <a:lnTo>
                      <a:pt x="206" y="253"/>
                    </a:lnTo>
                    <a:lnTo>
                      <a:pt x="204" y="257"/>
                    </a:lnTo>
                    <a:lnTo>
                      <a:pt x="197" y="257"/>
                    </a:lnTo>
                    <a:lnTo>
                      <a:pt x="190" y="262"/>
                    </a:lnTo>
                    <a:lnTo>
                      <a:pt x="186" y="262"/>
                    </a:lnTo>
                    <a:lnTo>
                      <a:pt x="183" y="266"/>
                    </a:lnTo>
                    <a:lnTo>
                      <a:pt x="181" y="271"/>
                    </a:lnTo>
                    <a:lnTo>
                      <a:pt x="178" y="274"/>
                    </a:lnTo>
                    <a:lnTo>
                      <a:pt x="178" y="280"/>
                    </a:lnTo>
                    <a:lnTo>
                      <a:pt x="174" y="283"/>
                    </a:lnTo>
                    <a:lnTo>
                      <a:pt x="169" y="283"/>
                    </a:lnTo>
                    <a:lnTo>
                      <a:pt x="169" y="289"/>
                    </a:lnTo>
                    <a:lnTo>
                      <a:pt x="176" y="296"/>
                    </a:lnTo>
                    <a:lnTo>
                      <a:pt x="172" y="299"/>
                    </a:lnTo>
                    <a:lnTo>
                      <a:pt x="171" y="306"/>
                    </a:lnTo>
                    <a:lnTo>
                      <a:pt x="171" y="313"/>
                    </a:lnTo>
                    <a:lnTo>
                      <a:pt x="165" y="313"/>
                    </a:lnTo>
                    <a:lnTo>
                      <a:pt x="162" y="315"/>
                    </a:lnTo>
                    <a:lnTo>
                      <a:pt x="155" y="312"/>
                    </a:lnTo>
                    <a:lnTo>
                      <a:pt x="151" y="308"/>
                    </a:lnTo>
                    <a:lnTo>
                      <a:pt x="146" y="308"/>
                    </a:lnTo>
                    <a:lnTo>
                      <a:pt x="139" y="308"/>
                    </a:lnTo>
                    <a:lnTo>
                      <a:pt x="135" y="312"/>
                    </a:lnTo>
                    <a:lnTo>
                      <a:pt x="128" y="310"/>
                    </a:lnTo>
                    <a:lnTo>
                      <a:pt x="110" y="317"/>
                    </a:lnTo>
                    <a:lnTo>
                      <a:pt x="107" y="322"/>
                    </a:lnTo>
                    <a:lnTo>
                      <a:pt x="100" y="324"/>
                    </a:lnTo>
                    <a:lnTo>
                      <a:pt x="89" y="333"/>
                    </a:lnTo>
                    <a:lnTo>
                      <a:pt x="71" y="365"/>
                    </a:lnTo>
                    <a:lnTo>
                      <a:pt x="70" y="363"/>
                    </a:lnTo>
                    <a:lnTo>
                      <a:pt x="68" y="361"/>
                    </a:lnTo>
                    <a:lnTo>
                      <a:pt x="68" y="354"/>
                    </a:lnTo>
                    <a:lnTo>
                      <a:pt x="66" y="345"/>
                    </a:lnTo>
                    <a:lnTo>
                      <a:pt x="54" y="335"/>
                    </a:lnTo>
                    <a:lnTo>
                      <a:pt x="48" y="331"/>
                    </a:lnTo>
                    <a:lnTo>
                      <a:pt x="43" y="319"/>
                    </a:lnTo>
                    <a:lnTo>
                      <a:pt x="32" y="303"/>
                    </a:lnTo>
                    <a:lnTo>
                      <a:pt x="31" y="294"/>
                    </a:lnTo>
                    <a:lnTo>
                      <a:pt x="24" y="287"/>
                    </a:lnTo>
                    <a:lnTo>
                      <a:pt x="11" y="281"/>
                    </a:lnTo>
                    <a:lnTo>
                      <a:pt x="8" y="278"/>
                    </a:lnTo>
                    <a:lnTo>
                      <a:pt x="8" y="260"/>
                    </a:lnTo>
                    <a:lnTo>
                      <a:pt x="6" y="251"/>
                    </a:lnTo>
                    <a:lnTo>
                      <a:pt x="2" y="241"/>
                    </a:lnTo>
                    <a:lnTo>
                      <a:pt x="4" y="230"/>
                    </a:lnTo>
                    <a:lnTo>
                      <a:pt x="2" y="219"/>
                    </a:lnTo>
                    <a:lnTo>
                      <a:pt x="0" y="211"/>
                    </a:lnTo>
                    <a:lnTo>
                      <a:pt x="4" y="205"/>
                    </a:lnTo>
                    <a:lnTo>
                      <a:pt x="9" y="204"/>
                    </a:lnTo>
                    <a:lnTo>
                      <a:pt x="16" y="193"/>
                    </a:lnTo>
                    <a:lnTo>
                      <a:pt x="22" y="182"/>
                    </a:lnTo>
                    <a:lnTo>
                      <a:pt x="29" y="168"/>
                    </a:lnTo>
                    <a:lnTo>
                      <a:pt x="32" y="159"/>
                    </a:lnTo>
                    <a:lnTo>
                      <a:pt x="39" y="157"/>
                    </a:lnTo>
                    <a:lnTo>
                      <a:pt x="47" y="147"/>
                    </a:lnTo>
                    <a:lnTo>
                      <a:pt x="47" y="143"/>
                    </a:lnTo>
                    <a:lnTo>
                      <a:pt x="50" y="149"/>
                    </a:lnTo>
                    <a:lnTo>
                      <a:pt x="52" y="157"/>
                    </a:lnTo>
                    <a:lnTo>
                      <a:pt x="61" y="157"/>
                    </a:lnTo>
                    <a:lnTo>
                      <a:pt x="66" y="156"/>
                    </a:lnTo>
                    <a:lnTo>
                      <a:pt x="78" y="156"/>
                    </a:lnTo>
                    <a:lnTo>
                      <a:pt x="84" y="145"/>
                    </a:lnTo>
                    <a:lnTo>
                      <a:pt x="84" y="138"/>
                    </a:lnTo>
                    <a:lnTo>
                      <a:pt x="87" y="133"/>
                    </a:lnTo>
                    <a:lnTo>
                      <a:pt x="93" y="136"/>
                    </a:lnTo>
                    <a:lnTo>
                      <a:pt x="94" y="147"/>
                    </a:lnTo>
                    <a:lnTo>
                      <a:pt x="98" y="150"/>
                    </a:lnTo>
                    <a:lnTo>
                      <a:pt x="107" y="149"/>
                    </a:lnTo>
                    <a:lnTo>
                      <a:pt x="117" y="142"/>
                    </a:lnTo>
                    <a:lnTo>
                      <a:pt x="128" y="136"/>
                    </a:lnTo>
                    <a:lnTo>
                      <a:pt x="139" y="129"/>
                    </a:lnTo>
                    <a:lnTo>
                      <a:pt x="163" y="124"/>
                    </a:lnTo>
                    <a:lnTo>
                      <a:pt x="174" y="124"/>
                    </a:lnTo>
                    <a:lnTo>
                      <a:pt x="179" y="117"/>
                    </a:lnTo>
                    <a:lnTo>
                      <a:pt x="192" y="110"/>
                    </a:lnTo>
                    <a:lnTo>
                      <a:pt x="190" y="104"/>
                    </a:lnTo>
                    <a:lnTo>
                      <a:pt x="185" y="104"/>
                    </a:lnTo>
                    <a:lnTo>
                      <a:pt x="179" y="95"/>
                    </a:lnTo>
                    <a:lnTo>
                      <a:pt x="179" y="88"/>
                    </a:lnTo>
                    <a:lnTo>
                      <a:pt x="185" y="85"/>
                    </a:lnTo>
                    <a:lnTo>
                      <a:pt x="192" y="87"/>
                    </a:lnTo>
                    <a:lnTo>
                      <a:pt x="201" y="85"/>
                    </a:lnTo>
                    <a:lnTo>
                      <a:pt x="208" y="88"/>
                    </a:lnTo>
                    <a:lnTo>
                      <a:pt x="218" y="90"/>
                    </a:lnTo>
                    <a:lnTo>
                      <a:pt x="229" y="88"/>
                    </a:lnTo>
                    <a:lnTo>
                      <a:pt x="245" y="87"/>
                    </a:lnTo>
                    <a:lnTo>
                      <a:pt x="254" y="80"/>
                    </a:lnTo>
                    <a:lnTo>
                      <a:pt x="261" y="76"/>
                    </a:lnTo>
                    <a:lnTo>
                      <a:pt x="263" y="71"/>
                    </a:lnTo>
                    <a:lnTo>
                      <a:pt x="261" y="64"/>
                    </a:lnTo>
                    <a:lnTo>
                      <a:pt x="263" y="56"/>
                    </a:lnTo>
                    <a:lnTo>
                      <a:pt x="268" y="53"/>
                    </a:lnTo>
                    <a:lnTo>
                      <a:pt x="268" y="48"/>
                    </a:lnTo>
                    <a:lnTo>
                      <a:pt x="273" y="41"/>
                    </a:lnTo>
                    <a:lnTo>
                      <a:pt x="277" y="42"/>
                    </a:lnTo>
                    <a:lnTo>
                      <a:pt x="282" y="42"/>
                    </a:lnTo>
                    <a:lnTo>
                      <a:pt x="289" y="30"/>
                    </a:lnTo>
                    <a:lnTo>
                      <a:pt x="295" y="28"/>
                    </a:lnTo>
                    <a:lnTo>
                      <a:pt x="293" y="23"/>
                    </a:lnTo>
                    <a:lnTo>
                      <a:pt x="295" y="16"/>
                    </a:lnTo>
                    <a:lnTo>
                      <a:pt x="305" y="10"/>
                    </a:lnTo>
                    <a:lnTo>
                      <a:pt x="312" y="5"/>
                    </a:lnTo>
                    <a:lnTo>
                      <a:pt x="323" y="5"/>
                    </a:lnTo>
                    <a:lnTo>
                      <a:pt x="328" y="9"/>
                    </a:lnTo>
                    <a:lnTo>
                      <a:pt x="339" y="3"/>
                    </a:lnTo>
                    <a:lnTo>
                      <a:pt x="341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9" name="Freeform 14">
                <a:extLst>
                  <a:ext uri="{FF2B5EF4-FFF2-40B4-BE49-F238E27FC236}">
                    <a16:creationId xmlns:a16="http://schemas.microsoft.com/office/drawing/2014/main" id="{E1825947-0DA3-48A4-B2F3-F86F979C9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4188" y="1689101"/>
                <a:ext cx="1020763" cy="947738"/>
              </a:xfrm>
              <a:custGeom>
                <a:avLst/>
                <a:gdLst>
                  <a:gd name="T0" fmla="*/ 604 w 643"/>
                  <a:gd name="T1" fmla="*/ 582 h 597"/>
                  <a:gd name="T2" fmla="*/ 626 w 643"/>
                  <a:gd name="T3" fmla="*/ 170 h 597"/>
                  <a:gd name="T4" fmla="*/ 617 w 643"/>
                  <a:gd name="T5" fmla="*/ 136 h 597"/>
                  <a:gd name="T6" fmla="*/ 627 w 643"/>
                  <a:gd name="T7" fmla="*/ 110 h 597"/>
                  <a:gd name="T8" fmla="*/ 622 w 643"/>
                  <a:gd name="T9" fmla="*/ 90 h 597"/>
                  <a:gd name="T10" fmla="*/ 629 w 643"/>
                  <a:gd name="T11" fmla="*/ 65 h 597"/>
                  <a:gd name="T12" fmla="*/ 619 w 643"/>
                  <a:gd name="T13" fmla="*/ 48 h 597"/>
                  <a:gd name="T14" fmla="*/ 604 w 643"/>
                  <a:gd name="T15" fmla="*/ 48 h 597"/>
                  <a:gd name="T16" fmla="*/ 571 w 643"/>
                  <a:gd name="T17" fmla="*/ 39 h 597"/>
                  <a:gd name="T18" fmla="*/ 546 w 643"/>
                  <a:gd name="T19" fmla="*/ 33 h 597"/>
                  <a:gd name="T20" fmla="*/ 546 w 643"/>
                  <a:gd name="T21" fmla="*/ 28 h 597"/>
                  <a:gd name="T22" fmla="*/ 526 w 643"/>
                  <a:gd name="T23" fmla="*/ 12 h 597"/>
                  <a:gd name="T24" fmla="*/ 503 w 643"/>
                  <a:gd name="T25" fmla="*/ 9 h 597"/>
                  <a:gd name="T26" fmla="*/ 496 w 643"/>
                  <a:gd name="T27" fmla="*/ 10 h 597"/>
                  <a:gd name="T28" fmla="*/ 484 w 643"/>
                  <a:gd name="T29" fmla="*/ 7 h 597"/>
                  <a:gd name="T30" fmla="*/ 450 w 643"/>
                  <a:gd name="T31" fmla="*/ 16 h 597"/>
                  <a:gd name="T32" fmla="*/ 424 w 643"/>
                  <a:gd name="T33" fmla="*/ 33 h 597"/>
                  <a:gd name="T34" fmla="*/ 415 w 643"/>
                  <a:gd name="T35" fmla="*/ 48 h 597"/>
                  <a:gd name="T36" fmla="*/ 422 w 643"/>
                  <a:gd name="T37" fmla="*/ 81 h 597"/>
                  <a:gd name="T38" fmla="*/ 424 w 643"/>
                  <a:gd name="T39" fmla="*/ 108 h 597"/>
                  <a:gd name="T40" fmla="*/ 411 w 643"/>
                  <a:gd name="T41" fmla="*/ 122 h 597"/>
                  <a:gd name="T42" fmla="*/ 388 w 643"/>
                  <a:gd name="T43" fmla="*/ 138 h 597"/>
                  <a:gd name="T44" fmla="*/ 355 w 643"/>
                  <a:gd name="T45" fmla="*/ 117 h 597"/>
                  <a:gd name="T46" fmla="*/ 323 w 643"/>
                  <a:gd name="T47" fmla="*/ 97 h 597"/>
                  <a:gd name="T48" fmla="*/ 278 w 643"/>
                  <a:gd name="T49" fmla="*/ 83 h 597"/>
                  <a:gd name="T50" fmla="*/ 259 w 643"/>
                  <a:gd name="T51" fmla="*/ 85 h 597"/>
                  <a:gd name="T52" fmla="*/ 232 w 643"/>
                  <a:gd name="T53" fmla="*/ 53 h 597"/>
                  <a:gd name="T54" fmla="*/ 222 w 643"/>
                  <a:gd name="T55" fmla="*/ 26 h 597"/>
                  <a:gd name="T56" fmla="*/ 181 w 643"/>
                  <a:gd name="T57" fmla="*/ 14 h 597"/>
                  <a:gd name="T58" fmla="*/ 146 w 643"/>
                  <a:gd name="T59" fmla="*/ 9 h 597"/>
                  <a:gd name="T60" fmla="*/ 96 w 643"/>
                  <a:gd name="T61" fmla="*/ 9 h 597"/>
                  <a:gd name="T62" fmla="*/ 78 w 643"/>
                  <a:gd name="T63" fmla="*/ 0 h 597"/>
                  <a:gd name="T64" fmla="*/ 80 w 643"/>
                  <a:gd name="T65" fmla="*/ 19 h 597"/>
                  <a:gd name="T66" fmla="*/ 75 w 643"/>
                  <a:gd name="T67" fmla="*/ 37 h 597"/>
                  <a:gd name="T68" fmla="*/ 50 w 643"/>
                  <a:gd name="T69" fmla="*/ 56 h 597"/>
                  <a:gd name="T70" fmla="*/ 32 w 643"/>
                  <a:gd name="T71" fmla="*/ 65 h 597"/>
                  <a:gd name="T72" fmla="*/ 27 w 643"/>
                  <a:gd name="T73" fmla="*/ 74 h 597"/>
                  <a:gd name="T74" fmla="*/ 29 w 643"/>
                  <a:gd name="T75" fmla="*/ 94 h 597"/>
                  <a:gd name="T76" fmla="*/ 29 w 643"/>
                  <a:gd name="T77" fmla="*/ 106 h 597"/>
                  <a:gd name="T78" fmla="*/ 25 w 643"/>
                  <a:gd name="T79" fmla="*/ 113 h 597"/>
                  <a:gd name="T80" fmla="*/ 14 w 643"/>
                  <a:gd name="T81" fmla="*/ 125 h 597"/>
                  <a:gd name="T82" fmla="*/ 7 w 643"/>
                  <a:gd name="T83" fmla="*/ 127 h 597"/>
                  <a:gd name="T84" fmla="*/ 4 w 643"/>
                  <a:gd name="T85" fmla="*/ 131 h 597"/>
                  <a:gd name="T86" fmla="*/ 7 w 643"/>
                  <a:gd name="T87" fmla="*/ 147 h 597"/>
                  <a:gd name="T88" fmla="*/ 13 w 643"/>
                  <a:gd name="T89" fmla="*/ 184 h 597"/>
                  <a:gd name="T90" fmla="*/ 13 w 643"/>
                  <a:gd name="T91" fmla="*/ 203 h 597"/>
                  <a:gd name="T92" fmla="*/ 20 w 643"/>
                  <a:gd name="T93" fmla="*/ 237 h 597"/>
                  <a:gd name="T94" fmla="*/ 14 w 643"/>
                  <a:gd name="T95" fmla="*/ 264 h 597"/>
                  <a:gd name="T96" fmla="*/ 20 w 643"/>
                  <a:gd name="T97" fmla="*/ 288 h 597"/>
                  <a:gd name="T98" fmla="*/ 7 w 643"/>
                  <a:gd name="T99" fmla="*/ 301 h 597"/>
                  <a:gd name="T100" fmla="*/ 0 w 643"/>
                  <a:gd name="T101" fmla="*/ 308 h 597"/>
                  <a:gd name="T102" fmla="*/ 16 w 643"/>
                  <a:gd name="T103" fmla="*/ 327 h 597"/>
                  <a:gd name="T104" fmla="*/ 27 w 643"/>
                  <a:gd name="T105" fmla="*/ 345 h 597"/>
                  <a:gd name="T106" fmla="*/ 29 w 643"/>
                  <a:gd name="T107" fmla="*/ 361 h 597"/>
                  <a:gd name="T108" fmla="*/ 34 w 643"/>
                  <a:gd name="T109" fmla="*/ 379 h 597"/>
                  <a:gd name="T110" fmla="*/ 39 w 643"/>
                  <a:gd name="T111" fmla="*/ 391 h 597"/>
                  <a:gd name="T112" fmla="*/ 73 w 643"/>
                  <a:gd name="T113" fmla="*/ 391 h 597"/>
                  <a:gd name="T114" fmla="*/ 85 w 643"/>
                  <a:gd name="T115" fmla="*/ 405 h 597"/>
                  <a:gd name="T116" fmla="*/ 98 w 643"/>
                  <a:gd name="T117" fmla="*/ 427 h 597"/>
                  <a:gd name="T118" fmla="*/ 108 w 643"/>
                  <a:gd name="T119" fmla="*/ 437 h 597"/>
                  <a:gd name="T120" fmla="*/ 186 w 643"/>
                  <a:gd name="T121" fmla="*/ 462 h 597"/>
                  <a:gd name="T122" fmla="*/ 604 w 643"/>
                  <a:gd name="T123" fmla="*/ 597 h 597"/>
                  <a:gd name="T124" fmla="*/ 604 w 643"/>
                  <a:gd name="T125" fmla="*/ 597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43" h="597">
                    <a:moveTo>
                      <a:pt x="604" y="597"/>
                    </a:moveTo>
                    <a:lnTo>
                      <a:pt x="604" y="582"/>
                    </a:lnTo>
                    <a:lnTo>
                      <a:pt x="643" y="579"/>
                    </a:lnTo>
                    <a:lnTo>
                      <a:pt x="626" y="170"/>
                    </a:lnTo>
                    <a:lnTo>
                      <a:pt x="622" y="149"/>
                    </a:lnTo>
                    <a:lnTo>
                      <a:pt x="617" y="136"/>
                    </a:lnTo>
                    <a:lnTo>
                      <a:pt x="622" y="124"/>
                    </a:lnTo>
                    <a:lnTo>
                      <a:pt x="627" y="110"/>
                    </a:lnTo>
                    <a:lnTo>
                      <a:pt x="627" y="101"/>
                    </a:lnTo>
                    <a:lnTo>
                      <a:pt x="622" y="90"/>
                    </a:lnTo>
                    <a:lnTo>
                      <a:pt x="626" y="72"/>
                    </a:lnTo>
                    <a:lnTo>
                      <a:pt x="629" y="65"/>
                    </a:lnTo>
                    <a:lnTo>
                      <a:pt x="626" y="53"/>
                    </a:lnTo>
                    <a:lnTo>
                      <a:pt x="619" y="48"/>
                    </a:lnTo>
                    <a:lnTo>
                      <a:pt x="611" y="46"/>
                    </a:lnTo>
                    <a:lnTo>
                      <a:pt x="604" y="48"/>
                    </a:lnTo>
                    <a:lnTo>
                      <a:pt x="576" y="44"/>
                    </a:lnTo>
                    <a:lnTo>
                      <a:pt x="571" y="39"/>
                    </a:lnTo>
                    <a:lnTo>
                      <a:pt x="560" y="37"/>
                    </a:lnTo>
                    <a:lnTo>
                      <a:pt x="546" y="33"/>
                    </a:lnTo>
                    <a:lnTo>
                      <a:pt x="542" y="28"/>
                    </a:lnTo>
                    <a:lnTo>
                      <a:pt x="546" y="28"/>
                    </a:lnTo>
                    <a:lnTo>
                      <a:pt x="544" y="23"/>
                    </a:lnTo>
                    <a:lnTo>
                      <a:pt x="526" y="12"/>
                    </a:lnTo>
                    <a:lnTo>
                      <a:pt x="518" y="12"/>
                    </a:lnTo>
                    <a:lnTo>
                      <a:pt x="503" y="9"/>
                    </a:lnTo>
                    <a:lnTo>
                      <a:pt x="500" y="7"/>
                    </a:lnTo>
                    <a:lnTo>
                      <a:pt x="496" y="10"/>
                    </a:lnTo>
                    <a:lnTo>
                      <a:pt x="487" y="7"/>
                    </a:lnTo>
                    <a:lnTo>
                      <a:pt x="484" y="7"/>
                    </a:lnTo>
                    <a:lnTo>
                      <a:pt x="471" y="12"/>
                    </a:lnTo>
                    <a:lnTo>
                      <a:pt x="450" y="16"/>
                    </a:lnTo>
                    <a:lnTo>
                      <a:pt x="433" y="23"/>
                    </a:lnTo>
                    <a:lnTo>
                      <a:pt x="424" y="33"/>
                    </a:lnTo>
                    <a:lnTo>
                      <a:pt x="420" y="44"/>
                    </a:lnTo>
                    <a:lnTo>
                      <a:pt x="415" y="48"/>
                    </a:lnTo>
                    <a:lnTo>
                      <a:pt x="415" y="69"/>
                    </a:lnTo>
                    <a:lnTo>
                      <a:pt x="422" y="81"/>
                    </a:lnTo>
                    <a:lnTo>
                      <a:pt x="427" y="97"/>
                    </a:lnTo>
                    <a:lnTo>
                      <a:pt x="424" y="108"/>
                    </a:lnTo>
                    <a:lnTo>
                      <a:pt x="413" y="118"/>
                    </a:lnTo>
                    <a:lnTo>
                      <a:pt x="411" y="122"/>
                    </a:lnTo>
                    <a:lnTo>
                      <a:pt x="397" y="134"/>
                    </a:lnTo>
                    <a:lnTo>
                      <a:pt x="388" y="138"/>
                    </a:lnTo>
                    <a:lnTo>
                      <a:pt x="371" y="129"/>
                    </a:lnTo>
                    <a:lnTo>
                      <a:pt x="355" y="117"/>
                    </a:lnTo>
                    <a:lnTo>
                      <a:pt x="342" y="106"/>
                    </a:lnTo>
                    <a:lnTo>
                      <a:pt x="323" y="97"/>
                    </a:lnTo>
                    <a:lnTo>
                      <a:pt x="293" y="85"/>
                    </a:lnTo>
                    <a:lnTo>
                      <a:pt x="278" y="83"/>
                    </a:lnTo>
                    <a:lnTo>
                      <a:pt x="275" y="85"/>
                    </a:lnTo>
                    <a:lnTo>
                      <a:pt x="259" y="85"/>
                    </a:lnTo>
                    <a:lnTo>
                      <a:pt x="245" y="78"/>
                    </a:lnTo>
                    <a:lnTo>
                      <a:pt x="232" y="53"/>
                    </a:lnTo>
                    <a:lnTo>
                      <a:pt x="232" y="40"/>
                    </a:lnTo>
                    <a:lnTo>
                      <a:pt x="222" y="26"/>
                    </a:lnTo>
                    <a:lnTo>
                      <a:pt x="195" y="23"/>
                    </a:lnTo>
                    <a:lnTo>
                      <a:pt x="181" y="14"/>
                    </a:lnTo>
                    <a:lnTo>
                      <a:pt x="158" y="14"/>
                    </a:lnTo>
                    <a:lnTo>
                      <a:pt x="146" y="9"/>
                    </a:lnTo>
                    <a:lnTo>
                      <a:pt x="115" y="14"/>
                    </a:lnTo>
                    <a:lnTo>
                      <a:pt x="96" y="9"/>
                    </a:lnTo>
                    <a:lnTo>
                      <a:pt x="89" y="1"/>
                    </a:lnTo>
                    <a:lnTo>
                      <a:pt x="78" y="0"/>
                    </a:lnTo>
                    <a:lnTo>
                      <a:pt x="76" y="3"/>
                    </a:lnTo>
                    <a:lnTo>
                      <a:pt x="80" y="19"/>
                    </a:lnTo>
                    <a:lnTo>
                      <a:pt x="84" y="23"/>
                    </a:lnTo>
                    <a:lnTo>
                      <a:pt x="75" y="37"/>
                    </a:lnTo>
                    <a:lnTo>
                      <a:pt x="50" y="51"/>
                    </a:lnTo>
                    <a:lnTo>
                      <a:pt x="50" y="56"/>
                    </a:lnTo>
                    <a:lnTo>
                      <a:pt x="43" y="67"/>
                    </a:lnTo>
                    <a:lnTo>
                      <a:pt x="32" y="65"/>
                    </a:lnTo>
                    <a:lnTo>
                      <a:pt x="27" y="71"/>
                    </a:lnTo>
                    <a:lnTo>
                      <a:pt x="27" y="74"/>
                    </a:lnTo>
                    <a:lnTo>
                      <a:pt x="25" y="81"/>
                    </a:lnTo>
                    <a:lnTo>
                      <a:pt x="29" y="94"/>
                    </a:lnTo>
                    <a:lnTo>
                      <a:pt x="30" y="104"/>
                    </a:lnTo>
                    <a:lnTo>
                      <a:pt x="29" y="106"/>
                    </a:lnTo>
                    <a:lnTo>
                      <a:pt x="29" y="110"/>
                    </a:lnTo>
                    <a:lnTo>
                      <a:pt x="25" y="113"/>
                    </a:lnTo>
                    <a:lnTo>
                      <a:pt x="22" y="120"/>
                    </a:lnTo>
                    <a:lnTo>
                      <a:pt x="14" y="125"/>
                    </a:lnTo>
                    <a:lnTo>
                      <a:pt x="13" y="127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4" y="131"/>
                    </a:lnTo>
                    <a:lnTo>
                      <a:pt x="4" y="145"/>
                    </a:lnTo>
                    <a:lnTo>
                      <a:pt x="7" y="147"/>
                    </a:lnTo>
                    <a:lnTo>
                      <a:pt x="13" y="157"/>
                    </a:lnTo>
                    <a:lnTo>
                      <a:pt x="13" y="184"/>
                    </a:lnTo>
                    <a:lnTo>
                      <a:pt x="14" y="200"/>
                    </a:lnTo>
                    <a:lnTo>
                      <a:pt x="13" y="203"/>
                    </a:lnTo>
                    <a:lnTo>
                      <a:pt x="14" y="225"/>
                    </a:lnTo>
                    <a:lnTo>
                      <a:pt x="20" y="237"/>
                    </a:lnTo>
                    <a:lnTo>
                      <a:pt x="16" y="260"/>
                    </a:lnTo>
                    <a:lnTo>
                      <a:pt x="14" y="264"/>
                    </a:lnTo>
                    <a:lnTo>
                      <a:pt x="20" y="274"/>
                    </a:lnTo>
                    <a:lnTo>
                      <a:pt x="20" y="288"/>
                    </a:lnTo>
                    <a:lnTo>
                      <a:pt x="16" y="294"/>
                    </a:lnTo>
                    <a:lnTo>
                      <a:pt x="7" y="301"/>
                    </a:lnTo>
                    <a:lnTo>
                      <a:pt x="4" y="304"/>
                    </a:lnTo>
                    <a:lnTo>
                      <a:pt x="0" y="308"/>
                    </a:lnTo>
                    <a:lnTo>
                      <a:pt x="7" y="315"/>
                    </a:lnTo>
                    <a:lnTo>
                      <a:pt x="16" y="327"/>
                    </a:lnTo>
                    <a:lnTo>
                      <a:pt x="25" y="343"/>
                    </a:lnTo>
                    <a:lnTo>
                      <a:pt x="27" y="345"/>
                    </a:lnTo>
                    <a:lnTo>
                      <a:pt x="30" y="356"/>
                    </a:lnTo>
                    <a:lnTo>
                      <a:pt x="29" y="361"/>
                    </a:lnTo>
                    <a:lnTo>
                      <a:pt x="29" y="373"/>
                    </a:lnTo>
                    <a:lnTo>
                      <a:pt x="34" y="379"/>
                    </a:lnTo>
                    <a:lnTo>
                      <a:pt x="36" y="386"/>
                    </a:lnTo>
                    <a:lnTo>
                      <a:pt x="39" y="391"/>
                    </a:lnTo>
                    <a:lnTo>
                      <a:pt x="57" y="391"/>
                    </a:lnTo>
                    <a:lnTo>
                      <a:pt x="73" y="391"/>
                    </a:lnTo>
                    <a:lnTo>
                      <a:pt x="80" y="397"/>
                    </a:lnTo>
                    <a:lnTo>
                      <a:pt x="85" y="405"/>
                    </a:lnTo>
                    <a:lnTo>
                      <a:pt x="92" y="423"/>
                    </a:lnTo>
                    <a:lnTo>
                      <a:pt x="98" y="427"/>
                    </a:lnTo>
                    <a:lnTo>
                      <a:pt x="103" y="432"/>
                    </a:lnTo>
                    <a:lnTo>
                      <a:pt x="108" y="437"/>
                    </a:lnTo>
                    <a:lnTo>
                      <a:pt x="181" y="455"/>
                    </a:lnTo>
                    <a:lnTo>
                      <a:pt x="186" y="462"/>
                    </a:lnTo>
                    <a:lnTo>
                      <a:pt x="271" y="428"/>
                    </a:lnTo>
                    <a:lnTo>
                      <a:pt x="604" y="597"/>
                    </a:lnTo>
                    <a:lnTo>
                      <a:pt x="604" y="597"/>
                    </a:lnTo>
                    <a:lnTo>
                      <a:pt x="604" y="59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0" name="Freeform 15">
                <a:extLst>
                  <a:ext uri="{FF2B5EF4-FFF2-40B4-BE49-F238E27FC236}">
                    <a16:creationId xmlns:a16="http://schemas.microsoft.com/office/drawing/2014/main" id="{8BD31933-AE5F-4BD9-A087-385315D601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38776" y="1379538"/>
                <a:ext cx="258763" cy="511175"/>
              </a:xfrm>
              <a:custGeom>
                <a:avLst/>
                <a:gdLst>
                  <a:gd name="T0" fmla="*/ 92 w 163"/>
                  <a:gd name="T1" fmla="*/ 322 h 322"/>
                  <a:gd name="T2" fmla="*/ 101 w 163"/>
                  <a:gd name="T3" fmla="*/ 315 h 322"/>
                  <a:gd name="T4" fmla="*/ 108 w 163"/>
                  <a:gd name="T5" fmla="*/ 305 h 322"/>
                  <a:gd name="T6" fmla="*/ 109 w 163"/>
                  <a:gd name="T7" fmla="*/ 299 h 322"/>
                  <a:gd name="T8" fmla="*/ 104 w 163"/>
                  <a:gd name="T9" fmla="*/ 276 h 322"/>
                  <a:gd name="T10" fmla="*/ 106 w 163"/>
                  <a:gd name="T11" fmla="*/ 266 h 322"/>
                  <a:gd name="T12" fmla="*/ 122 w 163"/>
                  <a:gd name="T13" fmla="*/ 262 h 322"/>
                  <a:gd name="T14" fmla="*/ 129 w 163"/>
                  <a:gd name="T15" fmla="*/ 246 h 322"/>
                  <a:gd name="T16" fmla="*/ 163 w 163"/>
                  <a:gd name="T17" fmla="*/ 218 h 322"/>
                  <a:gd name="T18" fmla="*/ 155 w 163"/>
                  <a:gd name="T19" fmla="*/ 198 h 322"/>
                  <a:gd name="T20" fmla="*/ 152 w 163"/>
                  <a:gd name="T21" fmla="*/ 193 h 322"/>
                  <a:gd name="T22" fmla="*/ 139 w 163"/>
                  <a:gd name="T23" fmla="*/ 182 h 322"/>
                  <a:gd name="T24" fmla="*/ 132 w 163"/>
                  <a:gd name="T25" fmla="*/ 172 h 322"/>
                  <a:gd name="T26" fmla="*/ 131 w 163"/>
                  <a:gd name="T27" fmla="*/ 177 h 322"/>
                  <a:gd name="T28" fmla="*/ 122 w 163"/>
                  <a:gd name="T29" fmla="*/ 177 h 322"/>
                  <a:gd name="T30" fmla="*/ 115 w 163"/>
                  <a:gd name="T31" fmla="*/ 172 h 322"/>
                  <a:gd name="T32" fmla="*/ 95 w 163"/>
                  <a:gd name="T33" fmla="*/ 152 h 322"/>
                  <a:gd name="T34" fmla="*/ 120 w 163"/>
                  <a:gd name="T35" fmla="*/ 126 h 322"/>
                  <a:gd name="T36" fmla="*/ 134 w 163"/>
                  <a:gd name="T37" fmla="*/ 110 h 322"/>
                  <a:gd name="T38" fmla="*/ 136 w 163"/>
                  <a:gd name="T39" fmla="*/ 99 h 322"/>
                  <a:gd name="T40" fmla="*/ 131 w 163"/>
                  <a:gd name="T41" fmla="*/ 92 h 322"/>
                  <a:gd name="T42" fmla="*/ 118 w 163"/>
                  <a:gd name="T43" fmla="*/ 74 h 322"/>
                  <a:gd name="T44" fmla="*/ 111 w 163"/>
                  <a:gd name="T45" fmla="*/ 49 h 322"/>
                  <a:gd name="T46" fmla="*/ 122 w 163"/>
                  <a:gd name="T47" fmla="*/ 35 h 322"/>
                  <a:gd name="T48" fmla="*/ 129 w 163"/>
                  <a:gd name="T49" fmla="*/ 14 h 322"/>
                  <a:gd name="T50" fmla="*/ 111 w 163"/>
                  <a:gd name="T51" fmla="*/ 25 h 322"/>
                  <a:gd name="T52" fmla="*/ 102 w 163"/>
                  <a:gd name="T53" fmla="*/ 28 h 322"/>
                  <a:gd name="T54" fmla="*/ 92 w 163"/>
                  <a:gd name="T55" fmla="*/ 12 h 322"/>
                  <a:gd name="T56" fmla="*/ 86 w 163"/>
                  <a:gd name="T57" fmla="*/ 0 h 322"/>
                  <a:gd name="T58" fmla="*/ 77 w 163"/>
                  <a:gd name="T59" fmla="*/ 7 h 322"/>
                  <a:gd name="T60" fmla="*/ 62 w 163"/>
                  <a:gd name="T61" fmla="*/ 3 h 322"/>
                  <a:gd name="T62" fmla="*/ 37 w 163"/>
                  <a:gd name="T63" fmla="*/ 21 h 322"/>
                  <a:gd name="T64" fmla="*/ 35 w 163"/>
                  <a:gd name="T65" fmla="*/ 26 h 322"/>
                  <a:gd name="T66" fmla="*/ 35 w 163"/>
                  <a:gd name="T67" fmla="*/ 44 h 322"/>
                  <a:gd name="T68" fmla="*/ 28 w 163"/>
                  <a:gd name="T69" fmla="*/ 76 h 322"/>
                  <a:gd name="T70" fmla="*/ 37 w 163"/>
                  <a:gd name="T71" fmla="*/ 94 h 322"/>
                  <a:gd name="T72" fmla="*/ 33 w 163"/>
                  <a:gd name="T73" fmla="*/ 99 h 322"/>
                  <a:gd name="T74" fmla="*/ 35 w 163"/>
                  <a:gd name="T75" fmla="*/ 111 h 322"/>
                  <a:gd name="T76" fmla="*/ 28 w 163"/>
                  <a:gd name="T77" fmla="*/ 129 h 322"/>
                  <a:gd name="T78" fmla="*/ 21 w 163"/>
                  <a:gd name="T79" fmla="*/ 138 h 322"/>
                  <a:gd name="T80" fmla="*/ 5 w 163"/>
                  <a:gd name="T81" fmla="*/ 150 h 322"/>
                  <a:gd name="T82" fmla="*/ 3 w 163"/>
                  <a:gd name="T83" fmla="*/ 173 h 322"/>
                  <a:gd name="T84" fmla="*/ 7 w 163"/>
                  <a:gd name="T85" fmla="*/ 189 h 322"/>
                  <a:gd name="T86" fmla="*/ 15 w 163"/>
                  <a:gd name="T87" fmla="*/ 198 h 322"/>
                  <a:gd name="T88" fmla="*/ 30 w 163"/>
                  <a:gd name="T89" fmla="*/ 218 h 322"/>
                  <a:gd name="T90" fmla="*/ 44 w 163"/>
                  <a:gd name="T91" fmla="*/ 227 h 322"/>
                  <a:gd name="T92" fmla="*/ 60 w 163"/>
                  <a:gd name="T93" fmla="*/ 239 h 322"/>
                  <a:gd name="T94" fmla="*/ 86 w 163"/>
                  <a:gd name="T95" fmla="*/ 322 h 322"/>
                  <a:gd name="T96" fmla="*/ 124 w 163"/>
                  <a:gd name="T97" fmla="*/ 163 h 322"/>
                  <a:gd name="T98" fmla="*/ 134 w 163"/>
                  <a:gd name="T99" fmla="*/ 166 h 322"/>
                  <a:gd name="T100" fmla="*/ 122 w 163"/>
                  <a:gd name="T101" fmla="*/ 166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3" h="322">
                    <a:moveTo>
                      <a:pt x="86" y="322"/>
                    </a:moveTo>
                    <a:lnTo>
                      <a:pt x="92" y="322"/>
                    </a:lnTo>
                    <a:lnTo>
                      <a:pt x="93" y="320"/>
                    </a:lnTo>
                    <a:lnTo>
                      <a:pt x="101" y="315"/>
                    </a:lnTo>
                    <a:lnTo>
                      <a:pt x="104" y="308"/>
                    </a:lnTo>
                    <a:lnTo>
                      <a:pt x="108" y="305"/>
                    </a:lnTo>
                    <a:lnTo>
                      <a:pt x="108" y="301"/>
                    </a:lnTo>
                    <a:lnTo>
                      <a:pt x="109" y="299"/>
                    </a:lnTo>
                    <a:lnTo>
                      <a:pt x="108" y="289"/>
                    </a:lnTo>
                    <a:lnTo>
                      <a:pt x="104" y="276"/>
                    </a:lnTo>
                    <a:lnTo>
                      <a:pt x="106" y="269"/>
                    </a:lnTo>
                    <a:lnTo>
                      <a:pt x="106" y="266"/>
                    </a:lnTo>
                    <a:lnTo>
                      <a:pt x="111" y="260"/>
                    </a:lnTo>
                    <a:lnTo>
                      <a:pt x="122" y="262"/>
                    </a:lnTo>
                    <a:lnTo>
                      <a:pt x="129" y="251"/>
                    </a:lnTo>
                    <a:lnTo>
                      <a:pt x="129" y="246"/>
                    </a:lnTo>
                    <a:lnTo>
                      <a:pt x="154" y="232"/>
                    </a:lnTo>
                    <a:lnTo>
                      <a:pt x="163" y="218"/>
                    </a:lnTo>
                    <a:lnTo>
                      <a:pt x="159" y="214"/>
                    </a:lnTo>
                    <a:lnTo>
                      <a:pt x="155" y="198"/>
                    </a:lnTo>
                    <a:lnTo>
                      <a:pt x="157" y="195"/>
                    </a:lnTo>
                    <a:lnTo>
                      <a:pt x="152" y="193"/>
                    </a:lnTo>
                    <a:lnTo>
                      <a:pt x="141" y="186"/>
                    </a:lnTo>
                    <a:lnTo>
                      <a:pt x="139" y="182"/>
                    </a:lnTo>
                    <a:lnTo>
                      <a:pt x="139" y="175"/>
                    </a:lnTo>
                    <a:lnTo>
                      <a:pt x="132" y="172"/>
                    </a:lnTo>
                    <a:lnTo>
                      <a:pt x="131" y="175"/>
                    </a:lnTo>
                    <a:lnTo>
                      <a:pt x="131" y="177"/>
                    </a:lnTo>
                    <a:lnTo>
                      <a:pt x="127" y="181"/>
                    </a:lnTo>
                    <a:lnTo>
                      <a:pt x="122" y="177"/>
                    </a:lnTo>
                    <a:lnTo>
                      <a:pt x="120" y="172"/>
                    </a:lnTo>
                    <a:lnTo>
                      <a:pt x="115" y="172"/>
                    </a:lnTo>
                    <a:lnTo>
                      <a:pt x="101" y="163"/>
                    </a:lnTo>
                    <a:lnTo>
                      <a:pt x="95" y="152"/>
                    </a:lnTo>
                    <a:lnTo>
                      <a:pt x="99" y="140"/>
                    </a:lnTo>
                    <a:lnTo>
                      <a:pt x="120" y="126"/>
                    </a:lnTo>
                    <a:lnTo>
                      <a:pt x="131" y="113"/>
                    </a:lnTo>
                    <a:lnTo>
                      <a:pt x="134" y="110"/>
                    </a:lnTo>
                    <a:lnTo>
                      <a:pt x="131" y="104"/>
                    </a:lnTo>
                    <a:lnTo>
                      <a:pt x="136" y="99"/>
                    </a:lnTo>
                    <a:lnTo>
                      <a:pt x="134" y="94"/>
                    </a:lnTo>
                    <a:lnTo>
                      <a:pt x="131" y="92"/>
                    </a:lnTo>
                    <a:lnTo>
                      <a:pt x="131" y="78"/>
                    </a:lnTo>
                    <a:lnTo>
                      <a:pt x="118" y="74"/>
                    </a:lnTo>
                    <a:lnTo>
                      <a:pt x="109" y="60"/>
                    </a:lnTo>
                    <a:lnTo>
                      <a:pt x="111" y="49"/>
                    </a:lnTo>
                    <a:lnTo>
                      <a:pt x="120" y="42"/>
                    </a:lnTo>
                    <a:lnTo>
                      <a:pt x="122" y="35"/>
                    </a:lnTo>
                    <a:lnTo>
                      <a:pt x="129" y="23"/>
                    </a:lnTo>
                    <a:lnTo>
                      <a:pt x="129" y="14"/>
                    </a:lnTo>
                    <a:lnTo>
                      <a:pt x="125" y="12"/>
                    </a:lnTo>
                    <a:lnTo>
                      <a:pt x="111" y="25"/>
                    </a:lnTo>
                    <a:lnTo>
                      <a:pt x="106" y="30"/>
                    </a:lnTo>
                    <a:lnTo>
                      <a:pt x="102" y="28"/>
                    </a:lnTo>
                    <a:lnTo>
                      <a:pt x="95" y="14"/>
                    </a:lnTo>
                    <a:lnTo>
                      <a:pt x="92" y="12"/>
                    </a:lnTo>
                    <a:lnTo>
                      <a:pt x="92" y="5"/>
                    </a:lnTo>
                    <a:lnTo>
                      <a:pt x="86" y="0"/>
                    </a:lnTo>
                    <a:lnTo>
                      <a:pt x="77" y="2"/>
                    </a:lnTo>
                    <a:lnTo>
                      <a:pt x="77" y="7"/>
                    </a:lnTo>
                    <a:lnTo>
                      <a:pt x="74" y="2"/>
                    </a:lnTo>
                    <a:lnTo>
                      <a:pt x="62" y="3"/>
                    </a:lnTo>
                    <a:lnTo>
                      <a:pt x="47" y="10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5" y="26"/>
                    </a:lnTo>
                    <a:lnTo>
                      <a:pt x="37" y="32"/>
                    </a:lnTo>
                    <a:lnTo>
                      <a:pt x="35" y="44"/>
                    </a:lnTo>
                    <a:lnTo>
                      <a:pt x="35" y="57"/>
                    </a:lnTo>
                    <a:lnTo>
                      <a:pt x="28" y="76"/>
                    </a:lnTo>
                    <a:lnTo>
                      <a:pt x="31" y="87"/>
                    </a:lnTo>
                    <a:lnTo>
                      <a:pt x="37" y="94"/>
                    </a:lnTo>
                    <a:lnTo>
                      <a:pt x="37" y="96"/>
                    </a:lnTo>
                    <a:lnTo>
                      <a:pt x="33" y="99"/>
                    </a:lnTo>
                    <a:lnTo>
                      <a:pt x="30" y="104"/>
                    </a:lnTo>
                    <a:lnTo>
                      <a:pt x="35" y="111"/>
                    </a:lnTo>
                    <a:lnTo>
                      <a:pt x="31" y="115"/>
                    </a:lnTo>
                    <a:lnTo>
                      <a:pt x="28" y="129"/>
                    </a:lnTo>
                    <a:lnTo>
                      <a:pt x="24" y="133"/>
                    </a:lnTo>
                    <a:lnTo>
                      <a:pt x="21" y="138"/>
                    </a:lnTo>
                    <a:lnTo>
                      <a:pt x="14" y="140"/>
                    </a:lnTo>
                    <a:lnTo>
                      <a:pt x="5" y="150"/>
                    </a:lnTo>
                    <a:lnTo>
                      <a:pt x="0" y="172"/>
                    </a:lnTo>
                    <a:lnTo>
                      <a:pt x="3" y="173"/>
                    </a:lnTo>
                    <a:lnTo>
                      <a:pt x="8" y="184"/>
                    </a:lnTo>
                    <a:lnTo>
                      <a:pt x="7" y="189"/>
                    </a:lnTo>
                    <a:lnTo>
                      <a:pt x="10" y="196"/>
                    </a:lnTo>
                    <a:lnTo>
                      <a:pt x="15" y="198"/>
                    </a:lnTo>
                    <a:lnTo>
                      <a:pt x="26" y="207"/>
                    </a:lnTo>
                    <a:lnTo>
                      <a:pt x="30" y="218"/>
                    </a:lnTo>
                    <a:lnTo>
                      <a:pt x="40" y="221"/>
                    </a:lnTo>
                    <a:lnTo>
                      <a:pt x="44" y="227"/>
                    </a:lnTo>
                    <a:lnTo>
                      <a:pt x="49" y="228"/>
                    </a:lnTo>
                    <a:lnTo>
                      <a:pt x="60" y="239"/>
                    </a:lnTo>
                    <a:lnTo>
                      <a:pt x="86" y="322"/>
                    </a:lnTo>
                    <a:lnTo>
                      <a:pt x="86" y="322"/>
                    </a:lnTo>
                    <a:close/>
                    <a:moveTo>
                      <a:pt x="122" y="166"/>
                    </a:moveTo>
                    <a:lnTo>
                      <a:pt x="124" y="163"/>
                    </a:lnTo>
                    <a:lnTo>
                      <a:pt x="131" y="163"/>
                    </a:lnTo>
                    <a:lnTo>
                      <a:pt x="134" y="166"/>
                    </a:lnTo>
                    <a:lnTo>
                      <a:pt x="129" y="170"/>
                    </a:lnTo>
                    <a:lnTo>
                      <a:pt x="122" y="16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1" name="Freeform 16">
                <a:extLst>
                  <a:ext uri="{FF2B5EF4-FFF2-40B4-BE49-F238E27FC236}">
                    <a16:creationId xmlns:a16="http://schemas.microsoft.com/office/drawing/2014/main" id="{483EA1C0-67C9-4685-9DDA-FC78918B6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013" y="1395413"/>
                <a:ext cx="1317625" cy="1279525"/>
              </a:xfrm>
              <a:custGeom>
                <a:avLst/>
                <a:gdLst>
                  <a:gd name="T0" fmla="*/ 820 w 830"/>
                  <a:gd name="T1" fmla="*/ 612 h 806"/>
                  <a:gd name="T2" fmla="*/ 802 w 830"/>
                  <a:gd name="T3" fmla="*/ 582 h 806"/>
                  <a:gd name="T4" fmla="*/ 761 w 830"/>
                  <a:gd name="T5" fmla="*/ 576 h 806"/>
                  <a:gd name="T6" fmla="*/ 751 w 830"/>
                  <a:gd name="T7" fmla="*/ 558 h 806"/>
                  <a:gd name="T8" fmla="*/ 749 w 830"/>
                  <a:gd name="T9" fmla="*/ 530 h 806"/>
                  <a:gd name="T10" fmla="*/ 729 w 830"/>
                  <a:gd name="T11" fmla="*/ 500 h 806"/>
                  <a:gd name="T12" fmla="*/ 729 w 830"/>
                  <a:gd name="T13" fmla="*/ 486 h 806"/>
                  <a:gd name="T14" fmla="*/ 742 w 830"/>
                  <a:gd name="T15" fmla="*/ 459 h 806"/>
                  <a:gd name="T16" fmla="*/ 742 w 830"/>
                  <a:gd name="T17" fmla="*/ 422 h 806"/>
                  <a:gd name="T18" fmla="*/ 736 w 830"/>
                  <a:gd name="T19" fmla="*/ 385 h 806"/>
                  <a:gd name="T20" fmla="*/ 729 w 830"/>
                  <a:gd name="T21" fmla="*/ 332 h 806"/>
                  <a:gd name="T22" fmla="*/ 729 w 830"/>
                  <a:gd name="T23" fmla="*/ 312 h 806"/>
                  <a:gd name="T24" fmla="*/ 687 w 830"/>
                  <a:gd name="T25" fmla="*/ 217 h 806"/>
                  <a:gd name="T26" fmla="*/ 669 w 830"/>
                  <a:gd name="T27" fmla="*/ 197 h 806"/>
                  <a:gd name="T28" fmla="*/ 650 w 830"/>
                  <a:gd name="T29" fmla="*/ 179 h 806"/>
                  <a:gd name="T30" fmla="*/ 643 w 830"/>
                  <a:gd name="T31" fmla="*/ 162 h 806"/>
                  <a:gd name="T32" fmla="*/ 664 w 830"/>
                  <a:gd name="T33" fmla="*/ 128 h 806"/>
                  <a:gd name="T34" fmla="*/ 674 w 830"/>
                  <a:gd name="T35" fmla="*/ 105 h 806"/>
                  <a:gd name="T36" fmla="*/ 676 w 830"/>
                  <a:gd name="T37" fmla="*/ 89 h 806"/>
                  <a:gd name="T38" fmla="*/ 674 w 830"/>
                  <a:gd name="T39" fmla="*/ 77 h 806"/>
                  <a:gd name="T40" fmla="*/ 678 w 830"/>
                  <a:gd name="T41" fmla="*/ 34 h 806"/>
                  <a:gd name="T42" fmla="*/ 680 w 830"/>
                  <a:gd name="T43" fmla="*/ 11 h 806"/>
                  <a:gd name="T44" fmla="*/ 660 w 830"/>
                  <a:gd name="T45" fmla="*/ 9 h 806"/>
                  <a:gd name="T46" fmla="*/ 621 w 830"/>
                  <a:gd name="T47" fmla="*/ 2 h 806"/>
                  <a:gd name="T48" fmla="*/ 600 w 830"/>
                  <a:gd name="T49" fmla="*/ 11 h 806"/>
                  <a:gd name="T50" fmla="*/ 584 w 830"/>
                  <a:gd name="T51" fmla="*/ 4 h 806"/>
                  <a:gd name="T52" fmla="*/ 570 w 830"/>
                  <a:gd name="T53" fmla="*/ 16 h 806"/>
                  <a:gd name="T54" fmla="*/ 550 w 830"/>
                  <a:gd name="T55" fmla="*/ 22 h 806"/>
                  <a:gd name="T56" fmla="*/ 524 w 830"/>
                  <a:gd name="T57" fmla="*/ 11 h 806"/>
                  <a:gd name="T58" fmla="*/ 499 w 830"/>
                  <a:gd name="T59" fmla="*/ 11 h 806"/>
                  <a:gd name="T60" fmla="*/ 483 w 830"/>
                  <a:gd name="T61" fmla="*/ 11 h 806"/>
                  <a:gd name="T62" fmla="*/ 462 w 830"/>
                  <a:gd name="T63" fmla="*/ 16 h 806"/>
                  <a:gd name="T64" fmla="*/ 435 w 830"/>
                  <a:gd name="T65" fmla="*/ 20 h 806"/>
                  <a:gd name="T66" fmla="*/ 402 w 830"/>
                  <a:gd name="T67" fmla="*/ 24 h 806"/>
                  <a:gd name="T68" fmla="*/ 364 w 830"/>
                  <a:gd name="T69" fmla="*/ 41 h 806"/>
                  <a:gd name="T70" fmla="*/ 348 w 830"/>
                  <a:gd name="T71" fmla="*/ 59 h 806"/>
                  <a:gd name="T72" fmla="*/ 336 w 830"/>
                  <a:gd name="T73" fmla="*/ 57 h 806"/>
                  <a:gd name="T74" fmla="*/ 317 w 830"/>
                  <a:gd name="T75" fmla="*/ 64 h 806"/>
                  <a:gd name="T76" fmla="*/ 301 w 830"/>
                  <a:gd name="T77" fmla="*/ 78 h 806"/>
                  <a:gd name="T78" fmla="*/ 269 w 830"/>
                  <a:gd name="T79" fmla="*/ 93 h 806"/>
                  <a:gd name="T80" fmla="*/ 279 w 830"/>
                  <a:gd name="T81" fmla="*/ 107 h 806"/>
                  <a:gd name="T82" fmla="*/ 281 w 830"/>
                  <a:gd name="T83" fmla="*/ 132 h 806"/>
                  <a:gd name="T84" fmla="*/ 286 w 830"/>
                  <a:gd name="T85" fmla="*/ 185 h 806"/>
                  <a:gd name="T86" fmla="*/ 301 w 830"/>
                  <a:gd name="T87" fmla="*/ 206 h 806"/>
                  <a:gd name="T88" fmla="*/ 313 w 830"/>
                  <a:gd name="T89" fmla="*/ 213 h 806"/>
                  <a:gd name="T90" fmla="*/ 304 w 830"/>
                  <a:gd name="T91" fmla="*/ 236 h 806"/>
                  <a:gd name="T92" fmla="*/ 235 w 830"/>
                  <a:gd name="T93" fmla="*/ 254 h 806"/>
                  <a:gd name="T94" fmla="*/ 223 w 830"/>
                  <a:gd name="T95" fmla="*/ 284 h 806"/>
                  <a:gd name="T96" fmla="*/ 147 w 830"/>
                  <a:gd name="T97" fmla="*/ 337 h 806"/>
                  <a:gd name="T98" fmla="*/ 81 w 830"/>
                  <a:gd name="T99" fmla="*/ 360 h 806"/>
                  <a:gd name="T100" fmla="*/ 38 w 830"/>
                  <a:gd name="T101" fmla="*/ 367 h 806"/>
                  <a:gd name="T102" fmla="*/ 0 w 830"/>
                  <a:gd name="T103" fmla="*/ 399 h 806"/>
                  <a:gd name="T104" fmla="*/ 0 w 830"/>
                  <a:gd name="T105" fmla="*/ 447 h 806"/>
                  <a:gd name="T106" fmla="*/ 150 w 830"/>
                  <a:gd name="T107" fmla="*/ 548 h 806"/>
                  <a:gd name="T108" fmla="*/ 425 w 830"/>
                  <a:gd name="T109" fmla="*/ 748 h 806"/>
                  <a:gd name="T110" fmla="*/ 460 w 830"/>
                  <a:gd name="T111" fmla="*/ 759 h 806"/>
                  <a:gd name="T112" fmla="*/ 487 w 830"/>
                  <a:gd name="T113" fmla="*/ 778 h 806"/>
                  <a:gd name="T114" fmla="*/ 485 w 830"/>
                  <a:gd name="T115" fmla="*/ 803 h 806"/>
                  <a:gd name="T116" fmla="*/ 529 w 830"/>
                  <a:gd name="T117" fmla="*/ 799 h 806"/>
                  <a:gd name="T118" fmla="*/ 593 w 830"/>
                  <a:gd name="T119" fmla="*/ 783 h 806"/>
                  <a:gd name="T120" fmla="*/ 830 w 830"/>
                  <a:gd name="T121" fmla="*/ 622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0" h="806">
                    <a:moveTo>
                      <a:pt x="830" y="622"/>
                    </a:moveTo>
                    <a:lnTo>
                      <a:pt x="825" y="617"/>
                    </a:lnTo>
                    <a:lnTo>
                      <a:pt x="820" y="612"/>
                    </a:lnTo>
                    <a:lnTo>
                      <a:pt x="814" y="608"/>
                    </a:lnTo>
                    <a:lnTo>
                      <a:pt x="807" y="590"/>
                    </a:lnTo>
                    <a:lnTo>
                      <a:pt x="802" y="582"/>
                    </a:lnTo>
                    <a:lnTo>
                      <a:pt x="795" y="576"/>
                    </a:lnTo>
                    <a:lnTo>
                      <a:pt x="779" y="576"/>
                    </a:lnTo>
                    <a:lnTo>
                      <a:pt x="761" y="576"/>
                    </a:lnTo>
                    <a:lnTo>
                      <a:pt x="758" y="571"/>
                    </a:lnTo>
                    <a:lnTo>
                      <a:pt x="756" y="564"/>
                    </a:lnTo>
                    <a:lnTo>
                      <a:pt x="751" y="558"/>
                    </a:lnTo>
                    <a:lnTo>
                      <a:pt x="751" y="546"/>
                    </a:lnTo>
                    <a:lnTo>
                      <a:pt x="752" y="541"/>
                    </a:lnTo>
                    <a:lnTo>
                      <a:pt x="749" y="530"/>
                    </a:lnTo>
                    <a:lnTo>
                      <a:pt x="747" y="528"/>
                    </a:lnTo>
                    <a:lnTo>
                      <a:pt x="738" y="512"/>
                    </a:lnTo>
                    <a:lnTo>
                      <a:pt x="729" y="500"/>
                    </a:lnTo>
                    <a:lnTo>
                      <a:pt x="722" y="493"/>
                    </a:lnTo>
                    <a:lnTo>
                      <a:pt x="726" y="489"/>
                    </a:lnTo>
                    <a:lnTo>
                      <a:pt x="729" y="486"/>
                    </a:lnTo>
                    <a:lnTo>
                      <a:pt x="738" y="479"/>
                    </a:lnTo>
                    <a:lnTo>
                      <a:pt x="742" y="473"/>
                    </a:lnTo>
                    <a:lnTo>
                      <a:pt x="742" y="459"/>
                    </a:lnTo>
                    <a:lnTo>
                      <a:pt x="736" y="449"/>
                    </a:lnTo>
                    <a:lnTo>
                      <a:pt x="738" y="445"/>
                    </a:lnTo>
                    <a:lnTo>
                      <a:pt x="742" y="422"/>
                    </a:lnTo>
                    <a:lnTo>
                      <a:pt x="736" y="410"/>
                    </a:lnTo>
                    <a:lnTo>
                      <a:pt x="735" y="388"/>
                    </a:lnTo>
                    <a:lnTo>
                      <a:pt x="736" y="385"/>
                    </a:lnTo>
                    <a:lnTo>
                      <a:pt x="735" y="369"/>
                    </a:lnTo>
                    <a:lnTo>
                      <a:pt x="735" y="342"/>
                    </a:lnTo>
                    <a:lnTo>
                      <a:pt x="729" y="332"/>
                    </a:lnTo>
                    <a:lnTo>
                      <a:pt x="726" y="330"/>
                    </a:lnTo>
                    <a:lnTo>
                      <a:pt x="726" y="316"/>
                    </a:lnTo>
                    <a:lnTo>
                      <a:pt x="729" y="312"/>
                    </a:lnTo>
                    <a:lnTo>
                      <a:pt x="703" y="229"/>
                    </a:lnTo>
                    <a:lnTo>
                      <a:pt x="692" y="218"/>
                    </a:lnTo>
                    <a:lnTo>
                      <a:pt x="687" y="217"/>
                    </a:lnTo>
                    <a:lnTo>
                      <a:pt x="683" y="211"/>
                    </a:lnTo>
                    <a:lnTo>
                      <a:pt x="673" y="208"/>
                    </a:lnTo>
                    <a:lnTo>
                      <a:pt x="669" y="197"/>
                    </a:lnTo>
                    <a:lnTo>
                      <a:pt x="658" y="188"/>
                    </a:lnTo>
                    <a:lnTo>
                      <a:pt x="653" y="186"/>
                    </a:lnTo>
                    <a:lnTo>
                      <a:pt x="650" y="179"/>
                    </a:lnTo>
                    <a:lnTo>
                      <a:pt x="651" y="174"/>
                    </a:lnTo>
                    <a:lnTo>
                      <a:pt x="646" y="163"/>
                    </a:lnTo>
                    <a:lnTo>
                      <a:pt x="643" y="162"/>
                    </a:lnTo>
                    <a:lnTo>
                      <a:pt x="648" y="140"/>
                    </a:lnTo>
                    <a:lnTo>
                      <a:pt x="657" y="130"/>
                    </a:lnTo>
                    <a:lnTo>
                      <a:pt x="664" y="128"/>
                    </a:lnTo>
                    <a:lnTo>
                      <a:pt x="667" y="123"/>
                    </a:lnTo>
                    <a:lnTo>
                      <a:pt x="671" y="119"/>
                    </a:lnTo>
                    <a:lnTo>
                      <a:pt x="674" y="105"/>
                    </a:lnTo>
                    <a:lnTo>
                      <a:pt x="678" y="101"/>
                    </a:lnTo>
                    <a:lnTo>
                      <a:pt x="673" y="94"/>
                    </a:lnTo>
                    <a:lnTo>
                      <a:pt x="676" y="89"/>
                    </a:lnTo>
                    <a:lnTo>
                      <a:pt x="680" y="86"/>
                    </a:lnTo>
                    <a:lnTo>
                      <a:pt x="680" y="84"/>
                    </a:lnTo>
                    <a:lnTo>
                      <a:pt x="674" y="77"/>
                    </a:lnTo>
                    <a:lnTo>
                      <a:pt x="671" y="66"/>
                    </a:lnTo>
                    <a:lnTo>
                      <a:pt x="678" y="47"/>
                    </a:lnTo>
                    <a:lnTo>
                      <a:pt x="678" y="34"/>
                    </a:lnTo>
                    <a:lnTo>
                      <a:pt x="680" y="22"/>
                    </a:lnTo>
                    <a:lnTo>
                      <a:pt x="678" y="16"/>
                    </a:lnTo>
                    <a:lnTo>
                      <a:pt x="680" y="11"/>
                    </a:lnTo>
                    <a:lnTo>
                      <a:pt x="678" y="8"/>
                    </a:lnTo>
                    <a:lnTo>
                      <a:pt x="666" y="11"/>
                    </a:lnTo>
                    <a:lnTo>
                      <a:pt x="660" y="9"/>
                    </a:lnTo>
                    <a:lnTo>
                      <a:pt x="643" y="15"/>
                    </a:lnTo>
                    <a:lnTo>
                      <a:pt x="634" y="6"/>
                    </a:lnTo>
                    <a:lnTo>
                      <a:pt x="621" y="2"/>
                    </a:lnTo>
                    <a:lnTo>
                      <a:pt x="621" y="6"/>
                    </a:lnTo>
                    <a:lnTo>
                      <a:pt x="614" y="13"/>
                    </a:lnTo>
                    <a:lnTo>
                      <a:pt x="600" y="11"/>
                    </a:lnTo>
                    <a:lnTo>
                      <a:pt x="598" y="6"/>
                    </a:lnTo>
                    <a:lnTo>
                      <a:pt x="593" y="0"/>
                    </a:lnTo>
                    <a:lnTo>
                      <a:pt x="584" y="4"/>
                    </a:lnTo>
                    <a:lnTo>
                      <a:pt x="582" y="9"/>
                    </a:lnTo>
                    <a:lnTo>
                      <a:pt x="575" y="11"/>
                    </a:lnTo>
                    <a:lnTo>
                      <a:pt x="570" y="16"/>
                    </a:lnTo>
                    <a:lnTo>
                      <a:pt x="565" y="15"/>
                    </a:lnTo>
                    <a:lnTo>
                      <a:pt x="559" y="15"/>
                    </a:lnTo>
                    <a:lnTo>
                      <a:pt x="550" y="22"/>
                    </a:lnTo>
                    <a:lnTo>
                      <a:pt x="542" y="22"/>
                    </a:lnTo>
                    <a:lnTo>
                      <a:pt x="536" y="13"/>
                    </a:lnTo>
                    <a:lnTo>
                      <a:pt x="524" y="11"/>
                    </a:lnTo>
                    <a:lnTo>
                      <a:pt x="519" y="11"/>
                    </a:lnTo>
                    <a:lnTo>
                      <a:pt x="508" y="13"/>
                    </a:lnTo>
                    <a:lnTo>
                      <a:pt x="499" y="11"/>
                    </a:lnTo>
                    <a:lnTo>
                      <a:pt x="496" y="11"/>
                    </a:lnTo>
                    <a:lnTo>
                      <a:pt x="488" y="9"/>
                    </a:lnTo>
                    <a:lnTo>
                      <a:pt x="483" y="11"/>
                    </a:lnTo>
                    <a:lnTo>
                      <a:pt x="478" y="20"/>
                    </a:lnTo>
                    <a:lnTo>
                      <a:pt x="469" y="20"/>
                    </a:lnTo>
                    <a:lnTo>
                      <a:pt x="462" y="16"/>
                    </a:lnTo>
                    <a:lnTo>
                      <a:pt x="451" y="27"/>
                    </a:lnTo>
                    <a:lnTo>
                      <a:pt x="446" y="25"/>
                    </a:lnTo>
                    <a:lnTo>
                      <a:pt x="435" y="20"/>
                    </a:lnTo>
                    <a:lnTo>
                      <a:pt x="426" y="24"/>
                    </a:lnTo>
                    <a:lnTo>
                      <a:pt x="410" y="25"/>
                    </a:lnTo>
                    <a:lnTo>
                      <a:pt x="402" y="24"/>
                    </a:lnTo>
                    <a:lnTo>
                      <a:pt x="382" y="39"/>
                    </a:lnTo>
                    <a:lnTo>
                      <a:pt x="370" y="39"/>
                    </a:lnTo>
                    <a:lnTo>
                      <a:pt x="364" y="41"/>
                    </a:lnTo>
                    <a:lnTo>
                      <a:pt x="354" y="47"/>
                    </a:lnTo>
                    <a:lnTo>
                      <a:pt x="354" y="54"/>
                    </a:lnTo>
                    <a:lnTo>
                      <a:pt x="348" y="59"/>
                    </a:lnTo>
                    <a:lnTo>
                      <a:pt x="345" y="59"/>
                    </a:lnTo>
                    <a:lnTo>
                      <a:pt x="341" y="57"/>
                    </a:lnTo>
                    <a:lnTo>
                      <a:pt x="336" y="57"/>
                    </a:lnTo>
                    <a:lnTo>
                      <a:pt x="331" y="61"/>
                    </a:lnTo>
                    <a:lnTo>
                      <a:pt x="329" y="64"/>
                    </a:lnTo>
                    <a:lnTo>
                      <a:pt x="317" y="64"/>
                    </a:lnTo>
                    <a:lnTo>
                      <a:pt x="308" y="70"/>
                    </a:lnTo>
                    <a:lnTo>
                      <a:pt x="302" y="75"/>
                    </a:lnTo>
                    <a:lnTo>
                      <a:pt x="301" y="78"/>
                    </a:lnTo>
                    <a:lnTo>
                      <a:pt x="294" y="87"/>
                    </a:lnTo>
                    <a:lnTo>
                      <a:pt x="279" y="93"/>
                    </a:lnTo>
                    <a:lnTo>
                      <a:pt x="269" y="93"/>
                    </a:lnTo>
                    <a:lnTo>
                      <a:pt x="272" y="96"/>
                    </a:lnTo>
                    <a:lnTo>
                      <a:pt x="274" y="101"/>
                    </a:lnTo>
                    <a:lnTo>
                      <a:pt x="279" y="107"/>
                    </a:lnTo>
                    <a:lnTo>
                      <a:pt x="279" y="116"/>
                    </a:lnTo>
                    <a:lnTo>
                      <a:pt x="281" y="117"/>
                    </a:lnTo>
                    <a:lnTo>
                      <a:pt x="281" y="132"/>
                    </a:lnTo>
                    <a:lnTo>
                      <a:pt x="281" y="148"/>
                    </a:lnTo>
                    <a:lnTo>
                      <a:pt x="283" y="155"/>
                    </a:lnTo>
                    <a:lnTo>
                      <a:pt x="286" y="185"/>
                    </a:lnTo>
                    <a:lnTo>
                      <a:pt x="292" y="197"/>
                    </a:lnTo>
                    <a:lnTo>
                      <a:pt x="295" y="204"/>
                    </a:lnTo>
                    <a:lnTo>
                      <a:pt x="301" y="206"/>
                    </a:lnTo>
                    <a:lnTo>
                      <a:pt x="306" y="211"/>
                    </a:lnTo>
                    <a:lnTo>
                      <a:pt x="310" y="211"/>
                    </a:lnTo>
                    <a:lnTo>
                      <a:pt x="313" y="213"/>
                    </a:lnTo>
                    <a:lnTo>
                      <a:pt x="310" y="225"/>
                    </a:lnTo>
                    <a:lnTo>
                      <a:pt x="310" y="227"/>
                    </a:lnTo>
                    <a:lnTo>
                      <a:pt x="304" y="236"/>
                    </a:lnTo>
                    <a:lnTo>
                      <a:pt x="255" y="236"/>
                    </a:lnTo>
                    <a:lnTo>
                      <a:pt x="246" y="238"/>
                    </a:lnTo>
                    <a:lnTo>
                      <a:pt x="235" y="254"/>
                    </a:lnTo>
                    <a:lnTo>
                      <a:pt x="226" y="261"/>
                    </a:lnTo>
                    <a:lnTo>
                      <a:pt x="223" y="270"/>
                    </a:lnTo>
                    <a:lnTo>
                      <a:pt x="223" y="284"/>
                    </a:lnTo>
                    <a:lnTo>
                      <a:pt x="219" y="291"/>
                    </a:lnTo>
                    <a:lnTo>
                      <a:pt x="191" y="312"/>
                    </a:lnTo>
                    <a:lnTo>
                      <a:pt x="147" y="337"/>
                    </a:lnTo>
                    <a:lnTo>
                      <a:pt x="113" y="357"/>
                    </a:lnTo>
                    <a:lnTo>
                      <a:pt x="97" y="360"/>
                    </a:lnTo>
                    <a:lnTo>
                      <a:pt x="81" y="360"/>
                    </a:lnTo>
                    <a:lnTo>
                      <a:pt x="74" y="364"/>
                    </a:lnTo>
                    <a:lnTo>
                      <a:pt x="62" y="364"/>
                    </a:lnTo>
                    <a:lnTo>
                      <a:pt x="38" y="367"/>
                    </a:lnTo>
                    <a:lnTo>
                      <a:pt x="28" y="376"/>
                    </a:lnTo>
                    <a:lnTo>
                      <a:pt x="19" y="387"/>
                    </a:lnTo>
                    <a:lnTo>
                      <a:pt x="0" y="399"/>
                    </a:lnTo>
                    <a:lnTo>
                      <a:pt x="0" y="434"/>
                    </a:lnTo>
                    <a:lnTo>
                      <a:pt x="0" y="434"/>
                    </a:lnTo>
                    <a:lnTo>
                      <a:pt x="0" y="447"/>
                    </a:lnTo>
                    <a:lnTo>
                      <a:pt x="0" y="447"/>
                    </a:lnTo>
                    <a:lnTo>
                      <a:pt x="0" y="447"/>
                    </a:lnTo>
                    <a:lnTo>
                      <a:pt x="150" y="548"/>
                    </a:lnTo>
                    <a:lnTo>
                      <a:pt x="150" y="548"/>
                    </a:lnTo>
                    <a:lnTo>
                      <a:pt x="421" y="727"/>
                    </a:lnTo>
                    <a:lnTo>
                      <a:pt x="425" y="748"/>
                    </a:lnTo>
                    <a:lnTo>
                      <a:pt x="434" y="755"/>
                    </a:lnTo>
                    <a:lnTo>
                      <a:pt x="449" y="755"/>
                    </a:lnTo>
                    <a:lnTo>
                      <a:pt x="460" y="759"/>
                    </a:lnTo>
                    <a:lnTo>
                      <a:pt x="469" y="767"/>
                    </a:lnTo>
                    <a:lnTo>
                      <a:pt x="478" y="771"/>
                    </a:lnTo>
                    <a:lnTo>
                      <a:pt x="487" y="778"/>
                    </a:lnTo>
                    <a:lnTo>
                      <a:pt x="487" y="783"/>
                    </a:lnTo>
                    <a:lnTo>
                      <a:pt x="481" y="796"/>
                    </a:lnTo>
                    <a:lnTo>
                      <a:pt x="485" y="803"/>
                    </a:lnTo>
                    <a:lnTo>
                      <a:pt x="494" y="806"/>
                    </a:lnTo>
                    <a:lnTo>
                      <a:pt x="513" y="805"/>
                    </a:lnTo>
                    <a:lnTo>
                      <a:pt x="529" y="799"/>
                    </a:lnTo>
                    <a:lnTo>
                      <a:pt x="529" y="799"/>
                    </a:lnTo>
                    <a:lnTo>
                      <a:pt x="529" y="799"/>
                    </a:lnTo>
                    <a:lnTo>
                      <a:pt x="593" y="783"/>
                    </a:lnTo>
                    <a:lnTo>
                      <a:pt x="644" y="737"/>
                    </a:lnTo>
                    <a:lnTo>
                      <a:pt x="830" y="622"/>
                    </a:lnTo>
                    <a:lnTo>
                      <a:pt x="830" y="62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2" name="Freeform 17">
                <a:extLst>
                  <a:ext uri="{FF2B5EF4-FFF2-40B4-BE49-F238E27FC236}">
                    <a16:creationId xmlns:a16="http://schemas.microsoft.com/office/drawing/2014/main" id="{5C20A445-9051-483C-8E1C-29EB2B51C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901" y="1482726"/>
                <a:ext cx="762000" cy="601663"/>
              </a:xfrm>
              <a:custGeom>
                <a:avLst/>
                <a:gdLst>
                  <a:gd name="T0" fmla="*/ 167 w 480"/>
                  <a:gd name="T1" fmla="*/ 344 h 379"/>
                  <a:gd name="T2" fmla="*/ 195 w 480"/>
                  <a:gd name="T3" fmla="*/ 321 h 379"/>
                  <a:gd name="T4" fmla="*/ 229 w 480"/>
                  <a:gd name="T5" fmla="*/ 309 h 379"/>
                  <a:gd name="T6" fmla="*/ 248 w 480"/>
                  <a:gd name="T7" fmla="*/ 305 h 379"/>
                  <a:gd name="T8" fmla="*/ 280 w 480"/>
                  <a:gd name="T9" fmla="*/ 302 h 379"/>
                  <a:gd name="T10" fmla="*/ 358 w 480"/>
                  <a:gd name="T11" fmla="*/ 257 h 379"/>
                  <a:gd name="T12" fmla="*/ 390 w 480"/>
                  <a:gd name="T13" fmla="*/ 229 h 379"/>
                  <a:gd name="T14" fmla="*/ 393 w 480"/>
                  <a:gd name="T15" fmla="*/ 206 h 379"/>
                  <a:gd name="T16" fmla="*/ 413 w 480"/>
                  <a:gd name="T17" fmla="*/ 183 h 379"/>
                  <a:gd name="T18" fmla="*/ 471 w 480"/>
                  <a:gd name="T19" fmla="*/ 181 h 379"/>
                  <a:gd name="T20" fmla="*/ 477 w 480"/>
                  <a:gd name="T21" fmla="*/ 170 h 379"/>
                  <a:gd name="T22" fmla="*/ 477 w 480"/>
                  <a:gd name="T23" fmla="*/ 156 h 379"/>
                  <a:gd name="T24" fmla="*/ 468 w 480"/>
                  <a:gd name="T25" fmla="*/ 151 h 379"/>
                  <a:gd name="T26" fmla="*/ 459 w 480"/>
                  <a:gd name="T27" fmla="*/ 142 h 379"/>
                  <a:gd name="T28" fmla="*/ 450 w 480"/>
                  <a:gd name="T29" fmla="*/ 100 h 379"/>
                  <a:gd name="T30" fmla="*/ 448 w 480"/>
                  <a:gd name="T31" fmla="*/ 77 h 379"/>
                  <a:gd name="T32" fmla="*/ 446 w 480"/>
                  <a:gd name="T33" fmla="*/ 61 h 379"/>
                  <a:gd name="T34" fmla="*/ 441 w 480"/>
                  <a:gd name="T35" fmla="*/ 46 h 379"/>
                  <a:gd name="T36" fmla="*/ 436 w 480"/>
                  <a:gd name="T37" fmla="*/ 38 h 379"/>
                  <a:gd name="T38" fmla="*/ 407 w 480"/>
                  <a:gd name="T39" fmla="*/ 36 h 379"/>
                  <a:gd name="T40" fmla="*/ 399 w 480"/>
                  <a:gd name="T41" fmla="*/ 22 h 379"/>
                  <a:gd name="T42" fmla="*/ 397 w 480"/>
                  <a:gd name="T43" fmla="*/ 22 h 379"/>
                  <a:gd name="T44" fmla="*/ 376 w 480"/>
                  <a:gd name="T45" fmla="*/ 32 h 379"/>
                  <a:gd name="T46" fmla="*/ 356 w 480"/>
                  <a:gd name="T47" fmla="*/ 29 h 379"/>
                  <a:gd name="T48" fmla="*/ 335 w 480"/>
                  <a:gd name="T49" fmla="*/ 34 h 379"/>
                  <a:gd name="T50" fmla="*/ 314 w 480"/>
                  <a:gd name="T51" fmla="*/ 20 h 379"/>
                  <a:gd name="T52" fmla="*/ 308 w 480"/>
                  <a:gd name="T53" fmla="*/ 11 h 379"/>
                  <a:gd name="T54" fmla="*/ 308 w 480"/>
                  <a:gd name="T55" fmla="*/ 4 h 379"/>
                  <a:gd name="T56" fmla="*/ 298 w 480"/>
                  <a:gd name="T57" fmla="*/ 4 h 379"/>
                  <a:gd name="T58" fmla="*/ 289 w 480"/>
                  <a:gd name="T59" fmla="*/ 6 h 379"/>
                  <a:gd name="T60" fmla="*/ 278 w 480"/>
                  <a:gd name="T61" fmla="*/ 38 h 379"/>
                  <a:gd name="T62" fmla="*/ 267 w 480"/>
                  <a:gd name="T63" fmla="*/ 66 h 379"/>
                  <a:gd name="T64" fmla="*/ 244 w 480"/>
                  <a:gd name="T65" fmla="*/ 94 h 379"/>
                  <a:gd name="T66" fmla="*/ 230 w 480"/>
                  <a:gd name="T67" fmla="*/ 101 h 379"/>
                  <a:gd name="T68" fmla="*/ 204 w 480"/>
                  <a:gd name="T69" fmla="*/ 117 h 379"/>
                  <a:gd name="T70" fmla="*/ 182 w 480"/>
                  <a:gd name="T71" fmla="*/ 130 h 379"/>
                  <a:gd name="T72" fmla="*/ 167 w 480"/>
                  <a:gd name="T73" fmla="*/ 140 h 379"/>
                  <a:gd name="T74" fmla="*/ 154 w 480"/>
                  <a:gd name="T75" fmla="*/ 169 h 379"/>
                  <a:gd name="T76" fmla="*/ 136 w 480"/>
                  <a:gd name="T77" fmla="*/ 193 h 379"/>
                  <a:gd name="T78" fmla="*/ 126 w 480"/>
                  <a:gd name="T79" fmla="*/ 225 h 379"/>
                  <a:gd name="T80" fmla="*/ 128 w 480"/>
                  <a:gd name="T81" fmla="*/ 254 h 379"/>
                  <a:gd name="T82" fmla="*/ 135 w 480"/>
                  <a:gd name="T83" fmla="*/ 264 h 379"/>
                  <a:gd name="T84" fmla="*/ 106 w 480"/>
                  <a:gd name="T85" fmla="*/ 305 h 379"/>
                  <a:gd name="T86" fmla="*/ 92 w 480"/>
                  <a:gd name="T87" fmla="*/ 330 h 379"/>
                  <a:gd name="T88" fmla="*/ 50 w 480"/>
                  <a:gd name="T89" fmla="*/ 356 h 379"/>
                  <a:gd name="T90" fmla="*/ 0 w 480"/>
                  <a:gd name="T91" fmla="*/ 378 h 379"/>
                  <a:gd name="T92" fmla="*/ 167 w 480"/>
                  <a:gd name="T93" fmla="*/ 37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80" h="379">
                    <a:moveTo>
                      <a:pt x="167" y="379"/>
                    </a:moveTo>
                    <a:lnTo>
                      <a:pt x="167" y="344"/>
                    </a:lnTo>
                    <a:lnTo>
                      <a:pt x="186" y="332"/>
                    </a:lnTo>
                    <a:lnTo>
                      <a:pt x="195" y="321"/>
                    </a:lnTo>
                    <a:lnTo>
                      <a:pt x="205" y="312"/>
                    </a:lnTo>
                    <a:lnTo>
                      <a:pt x="229" y="309"/>
                    </a:lnTo>
                    <a:lnTo>
                      <a:pt x="241" y="309"/>
                    </a:lnTo>
                    <a:lnTo>
                      <a:pt x="248" y="305"/>
                    </a:lnTo>
                    <a:lnTo>
                      <a:pt x="264" y="305"/>
                    </a:lnTo>
                    <a:lnTo>
                      <a:pt x="280" y="302"/>
                    </a:lnTo>
                    <a:lnTo>
                      <a:pt x="314" y="282"/>
                    </a:lnTo>
                    <a:lnTo>
                      <a:pt x="358" y="257"/>
                    </a:lnTo>
                    <a:lnTo>
                      <a:pt x="386" y="236"/>
                    </a:lnTo>
                    <a:lnTo>
                      <a:pt x="390" y="229"/>
                    </a:lnTo>
                    <a:lnTo>
                      <a:pt x="390" y="215"/>
                    </a:lnTo>
                    <a:lnTo>
                      <a:pt x="393" y="206"/>
                    </a:lnTo>
                    <a:lnTo>
                      <a:pt x="402" y="199"/>
                    </a:lnTo>
                    <a:lnTo>
                      <a:pt x="413" y="183"/>
                    </a:lnTo>
                    <a:lnTo>
                      <a:pt x="422" y="181"/>
                    </a:lnTo>
                    <a:lnTo>
                      <a:pt x="471" y="181"/>
                    </a:lnTo>
                    <a:lnTo>
                      <a:pt x="477" y="172"/>
                    </a:lnTo>
                    <a:lnTo>
                      <a:pt x="477" y="170"/>
                    </a:lnTo>
                    <a:lnTo>
                      <a:pt x="480" y="158"/>
                    </a:lnTo>
                    <a:lnTo>
                      <a:pt x="477" y="156"/>
                    </a:lnTo>
                    <a:lnTo>
                      <a:pt x="473" y="156"/>
                    </a:lnTo>
                    <a:lnTo>
                      <a:pt x="468" y="151"/>
                    </a:lnTo>
                    <a:lnTo>
                      <a:pt x="462" y="149"/>
                    </a:lnTo>
                    <a:lnTo>
                      <a:pt x="459" y="142"/>
                    </a:lnTo>
                    <a:lnTo>
                      <a:pt x="453" y="130"/>
                    </a:lnTo>
                    <a:lnTo>
                      <a:pt x="450" y="100"/>
                    </a:lnTo>
                    <a:lnTo>
                      <a:pt x="448" y="93"/>
                    </a:lnTo>
                    <a:lnTo>
                      <a:pt x="448" y="77"/>
                    </a:lnTo>
                    <a:lnTo>
                      <a:pt x="448" y="62"/>
                    </a:lnTo>
                    <a:lnTo>
                      <a:pt x="446" y="61"/>
                    </a:lnTo>
                    <a:lnTo>
                      <a:pt x="446" y="52"/>
                    </a:lnTo>
                    <a:lnTo>
                      <a:pt x="441" y="46"/>
                    </a:lnTo>
                    <a:lnTo>
                      <a:pt x="439" y="41"/>
                    </a:lnTo>
                    <a:lnTo>
                      <a:pt x="436" y="38"/>
                    </a:lnTo>
                    <a:lnTo>
                      <a:pt x="430" y="38"/>
                    </a:lnTo>
                    <a:lnTo>
                      <a:pt x="407" y="36"/>
                    </a:lnTo>
                    <a:lnTo>
                      <a:pt x="402" y="3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7" y="22"/>
                    </a:lnTo>
                    <a:lnTo>
                      <a:pt x="388" y="29"/>
                    </a:lnTo>
                    <a:lnTo>
                      <a:pt x="376" y="32"/>
                    </a:lnTo>
                    <a:lnTo>
                      <a:pt x="363" y="29"/>
                    </a:lnTo>
                    <a:lnTo>
                      <a:pt x="356" y="29"/>
                    </a:lnTo>
                    <a:lnTo>
                      <a:pt x="347" y="32"/>
                    </a:lnTo>
                    <a:lnTo>
                      <a:pt x="335" y="34"/>
                    </a:lnTo>
                    <a:lnTo>
                      <a:pt x="326" y="32"/>
                    </a:lnTo>
                    <a:lnTo>
                      <a:pt x="314" y="20"/>
                    </a:lnTo>
                    <a:lnTo>
                      <a:pt x="310" y="16"/>
                    </a:lnTo>
                    <a:lnTo>
                      <a:pt x="308" y="11"/>
                    </a:lnTo>
                    <a:lnTo>
                      <a:pt x="308" y="6"/>
                    </a:lnTo>
                    <a:lnTo>
                      <a:pt x="308" y="4"/>
                    </a:lnTo>
                    <a:lnTo>
                      <a:pt x="306" y="0"/>
                    </a:lnTo>
                    <a:lnTo>
                      <a:pt x="298" y="4"/>
                    </a:lnTo>
                    <a:lnTo>
                      <a:pt x="296" y="6"/>
                    </a:lnTo>
                    <a:lnTo>
                      <a:pt x="289" y="6"/>
                    </a:lnTo>
                    <a:lnTo>
                      <a:pt x="280" y="15"/>
                    </a:lnTo>
                    <a:lnTo>
                      <a:pt x="278" y="38"/>
                    </a:lnTo>
                    <a:lnTo>
                      <a:pt x="269" y="48"/>
                    </a:lnTo>
                    <a:lnTo>
                      <a:pt x="267" y="66"/>
                    </a:lnTo>
                    <a:lnTo>
                      <a:pt x="262" y="77"/>
                    </a:lnTo>
                    <a:lnTo>
                      <a:pt x="244" y="94"/>
                    </a:lnTo>
                    <a:lnTo>
                      <a:pt x="239" y="94"/>
                    </a:lnTo>
                    <a:lnTo>
                      <a:pt x="230" y="101"/>
                    </a:lnTo>
                    <a:lnTo>
                      <a:pt x="214" y="105"/>
                    </a:lnTo>
                    <a:lnTo>
                      <a:pt x="204" y="117"/>
                    </a:lnTo>
                    <a:lnTo>
                      <a:pt x="198" y="117"/>
                    </a:lnTo>
                    <a:lnTo>
                      <a:pt x="182" y="130"/>
                    </a:lnTo>
                    <a:lnTo>
                      <a:pt x="174" y="131"/>
                    </a:lnTo>
                    <a:lnTo>
                      <a:pt x="167" y="140"/>
                    </a:lnTo>
                    <a:lnTo>
                      <a:pt x="149" y="155"/>
                    </a:lnTo>
                    <a:lnTo>
                      <a:pt x="154" y="169"/>
                    </a:lnTo>
                    <a:lnTo>
                      <a:pt x="154" y="179"/>
                    </a:lnTo>
                    <a:lnTo>
                      <a:pt x="136" y="193"/>
                    </a:lnTo>
                    <a:lnTo>
                      <a:pt x="126" y="217"/>
                    </a:lnTo>
                    <a:lnTo>
                      <a:pt x="126" y="225"/>
                    </a:lnTo>
                    <a:lnTo>
                      <a:pt x="133" y="240"/>
                    </a:lnTo>
                    <a:lnTo>
                      <a:pt x="128" y="254"/>
                    </a:lnTo>
                    <a:lnTo>
                      <a:pt x="131" y="257"/>
                    </a:lnTo>
                    <a:lnTo>
                      <a:pt x="135" y="264"/>
                    </a:lnTo>
                    <a:lnTo>
                      <a:pt x="133" y="275"/>
                    </a:lnTo>
                    <a:lnTo>
                      <a:pt x="106" y="305"/>
                    </a:lnTo>
                    <a:lnTo>
                      <a:pt x="105" y="316"/>
                    </a:lnTo>
                    <a:lnTo>
                      <a:pt x="92" y="330"/>
                    </a:lnTo>
                    <a:lnTo>
                      <a:pt x="78" y="330"/>
                    </a:lnTo>
                    <a:lnTo>
                      <a:pt x="50" y="356"/>
                    </a:lnTo>
                    <a:lnTo>
                      <a:pt x="9" y="364"/>
                    </a:lnTo>
                    <a:lnTo>
                      <a:pt x="0" y="378"/>
                    </a:lnTo>
                    <a:lnTo>
                      <a:pt x="167" y="379"/>
                    </a:lnTo>
                    <a:lnTo>
                      <a:pt x="167" y="379"/>
                    </a:lnTo>
                    <a:lnTo>
                      <a:pt x="167" y="37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3" name="Freeform 18">
                <a:extLst>
                  <a:ext uri="{FF2B5EF4-FFF2-40B4-BE49-F238E27FC236}">
                    <a16:creationId xmlns:a16="http://schemas.microsoft.com/office/drawing/2014/main" id="{FE43C92D-6A8F-4D25-BF85-948A69BB9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851" y="2082801"/>
                <a:ext cx="538163" cy="438150"/>
              </a:xfrm>
              <a:custGeom>
                <a:avLst/>
                <a:gdLst>
                  <a:gd name="T0" fmla="*/ 339 w 339"/>
                  <a:gd name="T1" fmla="*/ 14 h 276"/>
                  <a:gd name="T2" fmla="*/ 339 w 339"/>
                  <a:gd name="T3" fmla="*/ 1 h 276"/>
                  <a:gd name="T4" fmla="*/ 172 w 339"/>
                  <a:gd name="T5" fmla="*/ 0 h 276"/>
                  <a:gd name="T6" fmla="*/ 156 w 339"/>
                  <a:gd name="T7" fmla="*/ 23 h 276"/>
                  <a:gd name="T8" fmla="*/ 156 w 339"/>
                  <a:gd name="T9" fmla="*/ 39 h 276"/>
                  <a:gd name="T10" fmla="*/ 147 w 339"/>
                  <a:gd name="T11" fmla="*/ 39 h 276"/>
                  <a:gd name="T12" fmla="*/ 119 w 339"/>
                  <a:gd name="T13" fmla="*/ 55 h 276"/>
                  <a:gd name="T14" fmla="*/ 117 w 339"/>
                  <a:gd name="T15" fmla="*/ 62 h 276"/>
                  <a:gd name="T16" fmla="*/ 105 w 339"/>
                  <a:gd name="T17" fmla="*/ 69 h 276"/>
                  <a:gd name="T18" fmla="*/ 108 w 339"/>
                  <a:gd name="T19" fmla="*/ 79 h 276"/>
                  <a:gd name="T20" fmla="*/ 83 w 339"/>
                  <a:gd name="T21" fmla="*/ 117 h 276"/>
                  <a:gd name="T22" fmla="*/ 82 w 339"/>
                  <a:gd name="T23" fmla="*/ 129 h 276"/>
                  <a:gd name="T24" fmla="*/ 62 w 339"/>
                  <a:gd name="T25" fmla="*/ 147 h 276"/>
                  <a:gd name="T26" fmla="*/ 57 w 339"/>
                  <a:gd name="T27" fmla="*/ 150 h 276"/>
                  <a:gd name="T28" fmla="*/ 46 w 339"/>
                  <a:gd name="T29" fmla="*/ 172 h 276"/>
                  <a:gd name="T30" fmla="*/ 46 w 339"/>
                  <a:gd name="T31" fmla="*/ 179 h 276"/>
                  <a:gd name="T32" fmla="*/ 30 w 339"/>
                  <a:gd name="T33" fmla="*/ 200 h 276"/>
                  <a:gd name="T34" fmla="*/ 30 w 339"/>
                  <a:gd name="T35" fmla="*/ 203 h 276"/>
                  <a:gd name="T36" fmla="*/ 36 w 339"/>
                  <a:gd name="T37" fmla="*/ 209 h 276"/>
                  <a:gd name="T38" fmla="*/ 27 w 339"/>
                  <a:gd name="T39" fmla="*/ 211 h 276"/>
                  <a:gd name="T40" fmla="*/ 14 w 339"/>
                  <a:gd name="T41" fmla="*/ 235 h 276"/>
                  <a:gd name="T42" fmla="*/ 9 w 339"/>
                  <a:gd name="T43" fmla="*/ 235 h 276"/>
                  <a:gd name="T44" fmla="*/ 4 w 339"/>
                  <a:gd name="T45" fmla="*/ 242 h 276"/>
                  <a:gd name="T46" fmla="*/ 4 w 339"/>
                  <a:gd name="T47" fmla="*/ 253 h 276"/>
                  <a:gd name="T48" fmla="*/ 0 w 339"/>
                  <a:gd name="T49" fmla="*/ 262 h 276"/>
                  <a:gd name="T50" fmla="*/ 0 w 339"/>
                  <a:gd name="T51" fmla="*/ 276 h 276"/>
                  <a:gd name="T52" fmla="*/ 167 w 339"/>
                  <a:gd name="T53" fmla="*/ 274 h 276"/>
                  <a:gd name="T54" fmla="*/ 165 w 339"/>
                  <a:gd name="T55" fmla="*/ 198 h 276"/>
                  <a:gd name="T56" fmla="*/ 170 w 339"/>
                  <a:gd name="T57" fmla="*/ 187 h 276"/>
                  <a:gd name="T58" fmla="*/ 179 w 339"/>
                  <a:gd name="T59" fmla="*/ 180 h 276"/>
                  <a:gd name="T60" fmla="*/ 190 w 339"/>
                  <a:gd name="T61" fmla="*/ 179 h 276"/>
                  <a:gd name="T62" fmla="*/ 204 w 339"/>
                  <a:gd name="T63" fmla="*/ 179 h 276"/>
                  <a:gd name="T64" fmla="*/ 206 w 339"/>
                  <a:gd name="T65" fmla="*/ 71 h 276"/>
                  <a:gd name="T66" fmla="*/ 337 w 339"/>
                  <a:gd name="T67" fmla="*/ 72 h 276"/>
                  <a:gd name="T68" fmla="*/ 339 w 339"/>
                  <a:gd name="T69" fmla="*/ 14 h 276"/>
                  <a:gd name="T70" fmla="*/ 339 w 339"/>
                  <a:gd name="T71" fmla="*/ 14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9" h="276">
                    <a:moveTo>
                      <a:pt x="339" y="14"/>
                    </a:moveTo>
                    <a:lnTo>
                      <a:pt x="339" y="1"/>
                    </a:lnTo>
                    <a:lnTo>
                      <a:pt x="172" y="0"/>
                    </a:lnTo>
                    <a:lnTo>
                      <a:pt x="156" y="23"/>
                    </a:lnTo>
                    <a:lnTo>
                      <a:pt x="156" y="39"/>
                    </a:lnTo>
                    <a:lnTo>
                      <a:pt x="147" y="39"/>
                    </a:lnTo>
                    <a:lnTo>
                      <a:pt x="119" y="55"/>
                    </a:lnTo>
                    <a:lnTo>
                      <a:pt x="117" y="62"/>
                    </a:lnTo>
                    <a:lnTo>
                      <a:pt x="105" y="69"/>
                    </a:lnTo>
                    <a:lnTo>
                      <a:pt x="108" y="79"/>
                    </a:lnTo>
                    <a:lnTo>
                      <a:pt x="83" y="117"/>
                    </a:lnTo>
                    <a:lnTo>
                      <a:pt x="82" y="129"/>
                    </a:lnTo>
                    <a:lnTo>
                      <a:pt x="62" y="147"/>
                    </a:lnTo>
                    <a:lnTo>
                      <a:pt x="57" y="150"/>
                    </a:lnTo>
                    <a:lnTo>
                      <a:pt x="46" y="172"/>
                    </a:lnTo>
                    <a:lnTo>
                      <a:pt x="46" y="179"/>
                    </a:lnTo>
                    <a:lnTo>
                      <a:pt x="30" y="200"/>
                    </a:lnTo>
                    <a:lnTo>
                      <a:pt x="30" y="203"/>
                    </a:lnTo>
                    <a:lnTo>
                      <a:pt x="36" y="209"/>
                    </a:lnTo>
                    <a:lnTo>
                      <a:pt x="27" y="211"/>
                    </a:lnTo>
                    <a:lnTo>
                      <a:pt x="14" y="235"/>
                    </a:lnTo>
                    <a:lnTo>
                      <a:pt x="9" y="235"/>
                    </a:lnTo>
                    <a:lnTo>
                      <a:pt x="4" y="242"/>
                    </a:lnTo>
                    <a:lnTo>
                      <a:pt x="4" y="253"/>
                    </a:lnTo>
                    <a:lnTo>
                      <a:pt x="0" y="262"/>
                    </a:lnTo>
                    <a:lnTo>
                      <a:pt x="0" y="276"/>
                    </a:lnTo>
                    <a:lnTo>
                      <a:pt x="167" y="274"/>
                    </a:lnTo>
                    <a:lnTo>
                      <a:pt x="165" y="198"/>
                    </a:lnTo>
                    <a:lnTo>
                      <a:pt x="170" y="187"/>
                    </a:lnTo>
                    <a:lnTo>
                      <a:pt x="179" y="180"/>
                    </a:lnTo>
                    <a:lnTo>
                      <a:pt x="190" y="179"/>
                    </a:lnTo>
                    <a:lnTo>
                      <a:pt x="204" y="179"/>
                    </a:lnTo>
                    <a:lnTo>
                      <a:pt x="206" y="71"/>
                    </a:lnTo>
                    <a:lnTo>
                      <a:pt x="337" y="72"/>
                    </a:lnTo>
                    <a:lnTo>
                      <a:pt x="339" y="14"/>
                    </a:lnTo>
                    <a:lnTo>
                      <a:pt x="339" y="1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4" name="Freeform 19">
                <a:extLst>
                  <a:ext uri="{FF2B5EF4-FFF2-40B4-BE49-F238E27FC236}">
                    <a16:creationId xmlns:a16="http://schemas.microsoft.com/office/drawing/2014/main" id="{5A37F27D-8095-4C0D-8AD3-CEBBD5C8C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088" y="2105026"/>
                <a:ext cx="781050" cy="854075"/>
              </a:xfrm>
              <a:custGeom>
                <a:avLst/>
                <a:gdLst>
                  <a:gd name="T0" fmla="*/ 170 w 492"/>
                  <a:gd name="T1" fmla="*/ 260 h 538"/>
                  <a:gd name="T2" fmla="*/ 173 w 492"/>
                  <a:gd name="T3" fmla="*/ 173 h 538"/>
                  <a:gd name="T4" fmla="*/ 193 w 492"/>
                  <a:gd name="T5" fmla="*/ 165 h 538"/>
                  <a:gd name="T6" fmla="*/ 209 w 492"/>
                  <a:gd name="T7" fmla="*/ 57 h 538"/>
                  <a:gd name="T8" fmla="*/ 342 w 492"/>
                  <a:gd name="T9" fmla="*/ 0 h 538"/>
                  <a:gd name="T10" fmla="*/ 492 w 492"/>
                  <a:gd name="T11" fmla="*/ 101 h 538"/>
                  <a:gd name="T12" fmla="*/ 441 w 492"/>
                  <a:gd name="T13" fmla="*/ 101 h 538"/>
                  <a:gd name="T14" fmla="*/ 485 w 492"/>
                  <a:gd name="T15" fmla="*/ 475 h 538"/>
                  <a:gd name="T16" fmla="*/ 324 w 492"/>
                  <a:gd name="T17" fmla="*/ 512 h 538"/>
                  <a:gd name="T18" fmla="*/ 315 w 492"/>
                  <a:gd name="T19" fmla="*/ 505 h 538"/>
                  <a:gd name="T20" fmla="*/ 303 w 492"/>
                  <a:gd name="T21" fmla="*/ 512 h 538"/>
                  <a:gd name="T22" fmla="*/ 297 w 492"/>
                  <a:gd name="T23" fmla="*/ 496 h 538"/>
                  <a:gd name="T24" fmla="*/ 267 w 492"/>
                  <a:gd name="T25" fmla="*/ 501 h 538"/>
                  <a:gd name="T26" fmla="*/ 253 w 492"/>
                  <a:gd name="T27" fmla="*/ 517 h 538"/>
                  <a:gd name="T28" fmla="*/ 244 w 492"/>
                  <a:gd name="T29" fmla="*/ 494 h 538"/>
                  <a:gd name="T30" fmla="*/ 221 w 492"/>
                  <a:gd name="T31" fmla="*/ 498 h 538"/>
                  <a:gd name="T32" fmla="*/ 223 w 492"/>
                  <a:gd name="T33" fmla="*/ 519 h 538"/>
                  <a:gd name="T34" fmla="*/ 205 w 492"/>
                  <a:gd name="T35" fmla="*/ 531 h 538"/>
                  <a:gd name="T36" fmla="*/ 194 w 492"/>
                  <a:gd name="T37" fmla="*/ 538 h 538"/>
                  <a:gd name="T38" fmla="*/ 182 w 492"/>
                  <a:gd name="T39" fmla="*/ 526 h 538"/>
                  <a:gd name="T40" fmla="*/ 173 w 492"/>
                  <a:gd name="T41" fmla="*/ 514 h 538"/>
                  <a:gd name="T42" fmla="*/ 163 w 492"/>
                  <a:gd name="T43" fmla="*/ 503 h 538"/>
                  <a:gd name="T44" fmla="*/ 154 w 492"/>
                  <a:gd name="T45" fmla="*/ 485 h 538"/>
                  <a:gd name="T46" fmla="*/ 143 w 492"/>
                  <a:gd name="T47" fmla="*/ 483 h 538"/>
                  <a:gd name="T48" fmla="*/ 132 w 492"/>
                  <a:gd name="T49" fmla="*/ 483 h 538"/>
                  <a:gd name="T50" fmla="*/ 127 w 492"/>
                  <a:gd name="T51" fmla="*/ 476 h 538"/>
                  <a:gd name="T52" fmla="*/ 108 w 492"/>
                  <a:gd name="T53" fmla="*/ 464 h 538"/>
                  <a:gd name="T54" fmla="*/ 81 w 492"/>
                  <a:gd name="T55" fmla="*/ 457 h 538"/>
                  <a:gd name="T56" fmla="*/ 37 w 492"/>
                  <a:gd name="T57" fmla="*/ 469 h 538"/>
                  <a:gd name="T58" fmla="*/ 23 w 492"/>
                  <a:gd name="T59" fmla="*/ 476 h 538"/>
                  <a:gd name="T60" fmla="*/ 19 w 492"/>
                  <a:gd name="T61" fmla="*/ 466 h 538"/>
                  <a:gd name="T62" fmla="*/ 35 w 492"/>
                  <a:gd name="T63" fmla="*/ 425 h 538"/>
                  <a:gd name="T64" fmla="*/ 30 w 492"/>
                  <a:gd name="T65" fmla="*/ 352 h 538"/>
                  <a:gd name="T66" fmla="*/ 23 w 492"/>
                  <a:gd name="T67" fmla="*/ 331 h 538"/>
                  <a:gd name="T68" fmla="*/ 31 w 492"/>
                  <a:gd name="T69" fmla="*/ 317 h 538"/>
                  <a:gd name="T70" fmla="*/ 33 w 492"/>
                  <a:gd name="T71" fmla="*/ 303 h 538"/>
                  <a:gd name="T72" fmla="*/ 16 w 492"/>
                  <a:gd name="T73" fmla="*/ 289 h 538"/>
                  <a:gd name="T74" fmla="*/ 8 w 492"/>
                  <a:gd name="T75" fmla="*/ 278 h 538"/>
                  <a:gd name="T76" fmla="*/ 0 w 492"/>
                  <a:gd name="T77" fmla="*/ 273 h 538"/>
                  <a:gd name="T78" fmla="*/ 3 w 492"/>
                  <a:gd name="T79" fmla="*/ 262 h 5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92" h="538">
                    <a:moveTo>
                      <a:pt x="3" y="262"/>
                    </a:moveTo>
                    <a:lnTo>
                      <a:pt x="170" y="260"/>
                    </a:lnTo>
                    <a:lnTo>
                      <a:pt x="168" y="184"/>
                    </a:lnTo>
                    <a:lnTo>
                      <a:pt x="173" y="173"/>
                    </a:lnTo>
                    <a:lnTo>
                      <a:pt x="182" y="166"/>
                    </a:lnTo>
                    <a:lnTo>
                      <a:pt x="193" y="165"/>
                    </a:lnTo>
                    <a:lnTo>
                      <a:pt x="207" y="165"/>
                    </a:lnTo>
                    <a:lnTo>
                      <a:pt x="209" y="57"/>
                    </a:lnTo>
                    <a:lnTo>
                      <a:pt x="340" y="58"/>
                    </a:lnTo>
                    <a:lnTo>
                      <a:pt x="342" y="0"/>
                    </a:lnTo>
                    <a:lnTo>
                      <a:pt x="492" y="101"/>
                    </a:lnTo>
                    <a:lnTo>
                      <a:pt x="492" y="101"/>
                    </a:lnTo>
                    <a:lnTo>
                      <a:pt x="490" y="101"/>
                    </a:lnTo>
                    <a:lnTo>
                      <a:pt x="441" y="101"/>
                    </a:lnTo>
                    <a:lnTo>
                      <a:pt x="473" y="466"/>
                    </a:lnTo>
                    <a:lnTo>
                      <a:pt x="485" y="475"/>
                    </a:lnTo>
                    <a:lnTo>
                      <a:pt x="473" y="512"/>
                    </a:lnTo>
                    <a:lnTo>
                      <a:pt x="324" y="512"/>
                    </a:lnTo>
                    <a:lnTo>
                      <a:pt x="320" y="510"/>
                    </a:lnTo>
                    <a:lnTo>
                      <a:pt x="315" y="505"/>
                    </a:lnTo>
                    <a:lnTo>
                      <a:pt x="310" y="505"/>
                    </a:lnTo>
                    <a:lnTo>
                      <a:pt x="303" y="512"/>
                    </a:lnTo>
                    <a:lnTo>
                      <a:pt x="299" y="508"/>
                    </a:lnTo>
                    <a:lnTo>
                      <a:pt x="297" y="496"/>
                    </a:lnTo>
                    <a:lnTo>
                      <a:pt x="288" y="492"/>
                    </a:lnTo>
                    <a:lnTo>
                      <a:pt x="267" y="501"/>
                    </a:lnTo>
                    <a:lnTo>
                      <a:pt x="256" y="521"/>
                    </a:lnTo>
                    <a:lnTo>
                      <a:pt x="253" y="517"/>
                    </a:lnTo>
                    <a:lnTo>
                      <a:pt x="246" y="505"/>
                    </a:lnTo>
                    <a:lnTo>
                      <a:pt x="244" y="494"/>
                    </a:lnTo>
                    <a:lnTo>
                      <a:pt x="235" y="494"/>
                    </a:lnTo>
                    <a:lnTo>
                      <a:pt x="221" y="498"/>
                    </a:lnTo>
                    <a:lnTo>
                      <a:pt x="221" y="514"/>
                    </a:lnTo>
                    <a:lnTo>
                      <a:pt x="223" y="519"/>
                    </a:lnTo>
                    <a:lnTo>
                      <a:pt x="217" y="531"/>
                    </a:lnTo>
                    <a:lnTo>
                      <a:pt x="205" y="531"/>
                    </a:lnTo>
                    <a:lnTo>
                      <a:pt x="194" y="538"/>
                    </a:lnTo>
                    <a:lnTo>
                      <a:pt x="194" y="538"/>
                    </a:lnTo>
                    <a:lnTo>
                      <a:pt x="193" y="533"/>
                    </a:lnTo>
                    <a:lnTo>
                      <a:pt x="182" y="526"/>
                    </a:lnTo>
                    <a:lnTo>
                      <a:pt x="175" y="522"/>
                    </a:lnTo>
                    <a:lnTo>
                      <a:pt x="173" y="514"/>
                    </a:lnTo>
                    <a:lnTo>
                      <a:pt x="163" y="512"/>
                    </a:lnTo>
                    <a:lnTo>
                      <a:pt x="163" y="503"/>
                    </a:lnTo>
                    <a:lnTo>
                      <a:pt x="155" y="496"/>
                    </a:lnTo>
                    <a:lnTo>
                      <a:pt x="154" y="485"/>
                    </a:lnTo>
                    <a:lnTo>
                      <a:pt x="150" y="482"/>
                    </a:lnTo>
                    <a:lnTo>
                      <a:pt x="143" y="483"/>
                    </a:lnTo>
                    <a:lnTo>
                      <a:pt x="140" y="482"/>
                    </a:lnTo>
                    <a:lnTo>
                      <a:pt x="132" y="483"/>
                    </a:lnTo>
                    <a:lnTo>
                      <a:pt x="127" y="482"/>
                    </a:lnTo>
                    <a:lnTo>
                      <a:pt x="127" y="476"/>
                    </a:lnTo>
                    <a:lnTo>
                      <a:pt x="118" y="466"/>
                    </a:lnTo>
                    <a:lnTo>
                      <a:pt x="108" y="464"/>
                    </a:lnTo>
                    <a:lnTo>
                      <a:pt x="88" y="457"/>
                    </a:lnTo>
                    <a:lnTo>
                      <a:pt x="81" y="457"/>
                    </a:lnTo>
                    <a:lnTo>
                      <a:pt x="60" y="466"/>
                    </a:lnTo>
                    <a:lnTo>
                      <a:pt x="37" y="469"/>
                    </a:lnTo>
                    <a:lnTo>
                      <a:pt x="30" y="476"/>
                    </a:lnTo>
                    <a:lnTo>
                      <a:pt x="23" y="476"/>
                    </a:lnTo>
                    <a:lnTo>
                      <a:pt x="16" y="482"/>
                    </a:lnTo>
                    <a:lnTo>
                      <a:pt x="19" y="466"/>
                    </a:lnTo>
                    <a:lnTo>
                      <a:pt x="24" y="439"/>
                    </a:lnTo>
                    <a:lnTo>
                      <a:pt x="35" y="425"/>
                    </a:lnTo>
                    <a:lnTo>
                      <a:pt x="39" y="397"/>
                    </a:lnTo>
                    <a:lnTo>
                      <a:pt x="30" y="352"/>
                    </a:lnTo>
                    <a:lnTo>
                      <a:pt x="17" y="335"/>
                    </a:lnTo>
                    <a:lnTo>
                      <a:pt x="23" y="331"/>
                    </a:lnTo>
                    <a:lnTo>
                      <a:pt x="28" y="331"/>
                    </a:lnTo>
                    <a:lnTo>
                      <a:pt x="31" y="317"/>
                    </a:lnTo>
                    <a:lnTo>
                      <a:pt x="28" y="308"/>
                    </a:lnTo>
                    <a:lnTo>
                      <a:pt x="33" y="303"/>
                    </a:lnTo>
                    <a:lnTo>
                      <a:pt x="21" y="285"/>
                    </a:lnTo>
                    <a:lnTo>
                      <a:pt x="16" y="289"/>
                    </a:lnTo>
                    <a:lnTo>
                      <a:pt x="12" y="287"/>
                    </a:lnTo>
                    <a:lnTo>
                      <a:pt x="8" y="278"/>
                    </a:lnTo>
                    <a:lnTo>
                      <a:pt x="0" y="289"/>
                    </a:lnTo>
                    <a:lnTo>
                      <a:pt x="0" y="273"/>
                    </a:lnTo>
                    <a:lnTo>
                      <a:pt x="3" y="262"/>
                    </a:lnTo>
                    <a:lnTo>
                      <a:pt x="3" y="26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5" name="Freeform 20">
                <a:extLst>
                  <a:ext uri="{FF2B5EF4-FFF2-40B4-BE49-F238E27FC236}">
                    <a16:creationId xmlns:a16="http://schemas.microsoft.com/office/drawing/2014/main" id="{1A6638A9-0F5E-4197-BB33-77F2B5D9A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063" y="2265363"/>
                <a:ext cx="1074738" cy="995363"/>
              </a:xfrm>
              <a:custGeom>
                <a:avLst/>
                <a:gdLst>
                  <a:gd name="T0" fmla="*/ 23 w 677"/>
                  <a:gd name="T1" fmla="*/ 430 h 627"/>
                  <a:gd name="T2" fmla="*/ 27 w 677"/>
                  <a:gd name="T3" fmla="*/ 397 h 627"/>
                  <a:gd name="T4" fmla="*/ 52 w 677"/>
                  <a:gd name="T5" fmla="*/ 404 h 627"/>
                  <a:gd name="T6" fmla="*/ 73 w 677"/>
                  <a:gd name="T7" fmla="*/ 400 h 627"/>
                  <a:gd name="T8" fmla="*/ 105 w 677"/>
                  <a:gd name="T9" fmla="*/ 407 h 627"/>
                  <a:gd name="T10" fmla="*/ 121 w 677"/>
                  <a:gd name="T11" fmla="*/ 404 h 627"/>
                  <a:gd name="T12" fmla="*/ 279 w 677"/>
                  <a:gd name="T13" fmla="*/ 411 h 627"/>
                  <a:gd name="T14" fmla="*/ 247 w 677"/>
                  <a:gd name="T15" fmla="*/ 0 h 627"/>
                  <a:gd name="T16" fmla="*/ 573 w 677"/>
                  <a:gd name="T17" fmla="*/ 200 h 627"/>
                  <a:gd name="T18" fmla="*/ 608 w 677"/>
                  <a:gd name="T19" fmla="*/ 211 h 627"/>
                  <a:gd name="T20" fmla="*/ 635 w 677"/>
                  <a:gd name="T21" fmla="*/ 230 h 627"/>
                  <a:gd name="T22" fmla="*/ 633 w 677"/>
                  <a:gd name="T23" fmla="*/ 255 h 627"/>
                  <a:gd name="T24" fmla="*/ 677 w 677"/>
                  <a:gd name="T25" fmla="*/ 251 h 627"/>
                  <a:gd name="T26" fmla="*/ 672 w 677"/>
                  <a:gd name="T27" fmla="*/ 368 h 627"/>
                  <a:gd name="T28" fmla="*/ 661 w 677"/>
                  <a:gd name="T29" fmla="*/ 397 h 627"/>
                  <a:gd name="T30" fmla="*/ 617 w 677"/>
                  <a:gd name="T31" fmla="*/ 414 h 627"/>
                  <a:gd name="T32" fmla="*/ 578 w 677"/>
                  <a:gd name="T33" fmla="*/ 423 h 627"/>
                  <a:gd name="T34" fmla="*/ 530 w 677"/>
                  <a:gd name="T35" fmla="*/ 430 h 627"/>
                  <a:gd name="T36" fmla="*/ 516 w 677"/>
                  <a:gd name="T37" fmla="*/ 427 h 627"/>
                  <a:gd name="T38" fmla="*/ 486 w 677"/>
                  <a:gd name="T39" fmla="*/ 423 h 627"/>
                  <a:gd name="T40" fmla="*/ 443 w 677"/>
                  <a:gd name="T41" fmla="*/ 443 h 627"/>
                  <a:gd name="T42" fmla="*/ 385 w 677"/>
                  <a:gd name="T43" fmla="*/ 483 h 627"/>
                  <a:gd name="T44" fmla="*/ 346 w 677"/>
                  <a:gd name="T45" fmla="*/ 489 h 627"/>
                  <a:gd name="T46" fmla="*/ 330 w 677"/>
                  <a:gd name="T47" fmla="*/ 514 h 627"/>
                  <a:gd name="T48" fmla="*/ 309 w 677"/>
                  <a:gd name="T49" fmla="*/ 553 h 627"/>
                  <a:gd name="T50" fmla="*/ 293 w 677"/>
                  <a:gd name="T51" fmla="*/ 574 h 627"/>
                  <a:gd name="T52" fmla="*/ 286 w 677"/>
                  <a:gd name="T53" fmla="*/ 597 h 627"/>
                  <a:gd name="T54" fmla="*/ 282 w 677"/>
                  <a:gd name="T55" fmla="*/ 616 h 627"/>
                  <a:gd name="T56" fmla="*/ 259 w 677"/>
                  <a:gd name="T57" fmla="*/ 618 h 627"/>
                  <a:gd name="T58" fmla="*/ 236 w 677"/>
                  <a:gd name="T59" fmla="*/ 616 h 627"/>
                  <a:gd name="T60" fmla="*/ 215 w 677"/>
                  <a:gd name="T61" fmla="*/ 623 h 627"/>
                  <a:gd name="T62" fmla="*/ 188 w 677"/>
                  <a:gd name="T63" fmla="*/ 625 h 627"/>
                  <a:gd name="T64" fmla="*/ 174 w 677"/>
                  <a:gd name="T65" fmla="*/ 615 h 627"/>
                  <a:gd name="T66" fmla="*/ 171 w 677"/>
                  <a:gd name="T67" fmla="*/ 597 h 627"/>
                  <a:gd name="T68" fmla="*/ 153 w 677"/>
                  <a:gd name="T69" fmla="*/ 604 h 627"/>
                  <a:gd name="T70" fmla="*/ 165 w 677"/>
                  <a:gd name="T71" fmla="*/ 577 h 627"/>
                  <a:gd name="T72" fmla="*/ 155 w 677"/>
                  <a:gd name="T73" fmla="*/ 561 h 627"/>
                  <a:gd name="T74" fmla="*/ 140 w 677"/>
                  <a:gd name="T75" fmla="*/ 540 h 627"/>
                  <a:gd name="T76" fmla="*/ 117 w 677"/>
                  <a:gd name="T77" fmla="*/ 540 h 627"/>
                  <a:gd name="T78" fmla="*/ 96 w 677"/>
                  <a:gd name="T79" fmla="*/ 553 h 627"/>
                  <a:gd name="T80" fmla="*/ 68 w 677"/>
                  <a:gd name="T81" fmla="*/ 553 h 627"/>
                  <a:gd name="T82" fmla="*/ 48 w 677"/>
                  <a:gd name="T83" fmla="*/ 553 h 627"/>
                  <a:gd name="T84" fmla="*/ 50 w 677"/>
                  <a:gd name="T85" fmla="*/ 540 h 627"/>
                  <a:gd name="T86" fmla="*/ 43 w 677"/>
                  <a:gd name="T87" fmla="*/ 522 h 627"/>
                  <a:gd name="T88" fmla="*/ 36 w 677"/>
                  <a:gd name="T89" fmla="*/ 505 h 627"/>
                  <a:gd name="T90" fmla="*/ 20 w 677"/>
                  <a:gd name="T91" fmla="*/ 498 h 627"/>
                  <a:gd name="T92" fmla="*/ 6 w 677"/>
                  <a:gd name="T93" fmla="*/ 473 h 627"/>
                  <a:gd name="T94" fmla="*/ 8 w 677"/>
                  <a:gd name="T95" fmla="*/ 443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77" h="627">
                    <a:moveTo>
                      <a:pt x="0" y="437"/>
                    </a:moveTo>
                    <a:lnTo>
                      <a:pt x="11" y="430"/>
                    </a:lnTo>
                    <a:lnTo>
                      <a:pt x="23" y="430"/>
                    </a:lnTo>
                    <a:lnTo>
                      <a:pt x="29" y="418"/>
                    </a:lnTo>
                    <a:lnTo>
                      <a:pt x="27" y="413"/>
                    </a:lnTo>
                    <a:lnTo>
                      <a:pt x="27" y="397"/>
                    </a:lnTo>
                    <a:lnTo>
                      <a:pt x="41" y="393"/>
                    </a:lnTo>
                    <a:lnTo>
                      <a:pt x="50" y="393"/>
                    </a:lnTo>
                    <a:lnTo>
                      <a:pt x="52" y="404"/>
                    </a:lnTo>
                    <a:lnTo>
                      <a:pt x="59" y="416"/>
                    </a:lnTo>
                    <a:lnTo>
                      <a:pt x="62" y="420"/>
                    </a:lnTo>
                    <a:lnTo>
                      <a:pt x="73" y="400"/>
                    </a:lnTo>
                    <a:lnTo>
                      <a:pt x="94" y="391"/>
                    </a:lnTo>
                    <a:lnTo>
                      <a:pt x="103" y="395"/>
                    </a:lnTo>
                    <a:lnTo>
                      <a:pt x="105" y="407"/>
                    </a:lnTo>
                    <a:lnTo>
                      <a:pt x="109" y="411"/>
                    </a:lnTo>
                    <a:lnTo>
                      <a:pt x="116" y="404"/>
                    </a:lnTo>
                    <a:lnTo>
                      <a:pt x="121" y="404"/>
                    </a:lnTo>
                    <a:lnTo>
                      <a:pt x="126" y="409"/>
                    </a:lnTo>
                    <a:lnTo>
                      <a:pt x="130" y="411"/>
                    </a:lnTo>
                    <a:lnTo>
                      <a:pt x="279" y="411"/>
                    </a:lnTo>
                    <a:lnTo>
                      <a:pt x="291" y="374"/>
                    </a:lnTo>
                    <a:lnTo>
                      <a:pt x="279" y="365"/>
                    </a:lnTo>
                    <a:lnTo>
                      <a:pt x="247" y="0"/>
                    </a:lnTo>
                    <a:lnTo>
                      <a:pt x="296" y="0"/>
                    </a:lnTo>
                    <a:lnTo>
                      <a:pt x="569" y="179"/>
                    </a:lnTo>
                    <a:lnTo>
                      <a:pt x="573" y="200"/>
                    </a:lnTo>
                    <a:lnTo>
                      <a:pt x="582" y="207"/>
                    </a:lnTo>
                    <a:lnTo>
                      <a:pt x="597" y="207"/>
                    </a:lnTo>
                    <a:lnTo>
                      <a:pt x="608" y="211"/>
                    </a:lnTo>
                    <a:lnTo>
                      <a:pt x="617" y="219"/>
                    </a:lnTo>
                    <a:lnTo>
                      <a:pt x="626" y="223"/>
                    </a:lnTo>
                    <a:lnTo>
                      <a:pt x="635" y="230"/>
                    </a:lnTo>
                    <a:lnTo>
                      <a:pt x="635" y="235"/>
                    </a:lnTo>
                    <a:lnTo>
                      <a:pt x="629" y="248"/>
                    </a:lnTo>
                    <a:lnTo>
                      <a:pt x="633" y="255"/>
                    </a:lnTo>
                    <a:lnTo>
                      <a:pt x="642" y="258"/>
                    </a:lnTo>
                    <a:lnTo>
                      <a:pt x="661" y="257"/>
                    </a:lnTo>
                    <a:lnTo>
                      <a:pt x="677" y="251"/>
                    </a:lnTo>
                    <a:lnTo>
                      <a:pt x="677" y="251"/>
                    </a:lnTo>
                    <a:lnTo>
                      <a:pt x="675" y="331"/>
                    </a:lnTo>
                    <a:lnTo>
                      <a:pt x="672" y="368"/>
                    </a:lnTo>
                    <a:lnTo>
                      <a:pt x="665" y="372"/>
                    </a:lnTo>
                    <a:lnTo>
                      <a:pt x="665" y="388"/>
                    </a:lnTo>
                    <a:lnTo>
                      <a:pt x="661" y="397"/>
                    </a:lnTo>
                    <a:lnTo>
                      <a:pt x="642" y="407"/>
                    </a:lnTo>
                    <a:lnTo>
                      <a:pt x="629" y="414"/>
                    </a:lnTo>
                    <a:lnTo>
                      <a:pt x="617" y="414"/>
                    </a:lnTo>
                    <a:lnTo>
                      <a:pt x="605" y="423"/>
                    </a:lnTo>
                    <a:lnTo>
                      <a:pt x="596" y="423"/>
                    </a:lnTo>
                    <a:lnTo>
                      <a:pt x="578" y="423"/>
                    </a:lnTo>
                    <a:lnTo>
                      <a:pt x="567" y="429"/>
                    </a:lnTo>
                    <a:lnTo>
                      <a:pt x="558" y="427"/>
                    </a:lnTo>
                    <a:lnTo>
                      <a:pt x="530" y="430"/>
                    </a:lnTo>
                    <a:lnTo>
                      <a:pt x="520" y="427"/>
                    </a:lnTo>
                    <a:lnTo>
                      <a:pt x="518" y="430"/>
                    </a:lnTo>
                    <a:lnTo>
                      <a:pt x="516" y="427"/>
                    </a:lnTo>
                    <a:lnTo>
                      <a:pt x="507" y="427"/>
                    </a:lnTo>
                    <a:lnTo>
                      <a:pt x="496" y="423"/>
                    </a:lnTo>
                    <a:lnTo>
                      <a:pt x="486" y="423"/>
                    </a:lnTo>
                    <a:lnTo>
                      <a:pt x="466" y="427"/>
                    </a:lnTo>
                    <a:lnTo>
                      <a:pt x="454" y="434"/>
                    </a:lnTo>
                    <a:lnTo>
                      <a:pt x="443" y="443"/>
                    </a:lnTo>
                    <a:lnTo>
                      <a:pt x="411" y="460"/>
                    </a:lnTo>
                    <a:lnTo>
                      <a:pt x="388" y="475"/>
                    </a:lnTo>
                    <a:lnTo>
                      <a:pt x="385" y="483"/>
                    </a:lnTo>
                    <a:lnTo>
                      <a:pt x="364" y="491"/>
                    </a:lnTo>
                    <a:lnTo>
                      <a:pt x="358" y="489"/>
                    </a:lnTo>
                    <a:lnTo>
                      <a:pt x="346" y="489"/>
                    </a:lnTo>
                    <a:lnTo>
                      <a:pt x="344" y="494"/>
                    </a:lnTo>
                    <a:lnTo>
                      <a:pt x="339" y="496"/>
                    </a:lnTo>
                    <a:lnTo>
                      <a:pt x="330" y="514"/>
                    </a:lnTo>
                    <a:lnTo>
                      <a:pt x="330" y="519"/>
                    </a:lnTo>
                    <a:lnTo>
                      <a:pt x="321" y="531"/>
                    </a:lnTo>
                    <a:lnTo>
                      <a:pt x="309" y="553"/>
                    </a:lnTo>
                    <a:lnTo>
                      <a:pt x="298" y="561"/>
                    </a:lnTo>
                    <a:lnTo>
                      <a:pt x="291" y="567"/>
                    </a:lnTo>
                    <a:lnTo>
                      <a:pt x="293" y="574"/>
                    </a:lnTo>
                    <a:lnTo>
                      <a:pt x="295" y="586"/>
                    </a:lnTo>
                    <a:lnTo>
                      <a:pt x="287" y="588"/>
                    </a:lnTo>
                    <a:lnTo>
                      <a:pt x="286" y="597"/>
                    </a:lnTo>
                    <a:lnTo>
                      <a:pt x="289" y="602"/>
                    </a:lnTo>
                    <a:lnTo>
                      <a:pt x="287" y="613"/>
                    </a:lnTo>
                    <a:lnTo>
                      <a:pt x="282" y="616"/>
                    </a:lnTo>
                    <a:lnTo>
                      <a:pt x="275" y="627"/>
                    </a:lnTo>
                    <a:lnTo>
                      <a:pt x="261" y="623"/>
                    </a:lnTo>
                    <a:lnTo>
                      <a:pt x="259" y="618"/>
                    </a:lnTo>
                    <a:lnTo>
                      <a:pt x="261" y="616"/>
                    </a:lnTo>
                    <a:lnTo>
                      <a:pt x="250" y="615"/>
                    </a:lnTo>
                    <a:lnTo>
                      <a:pt x="236" y="616"/>
                    </a:lnTo>
                    <a:lnTo>
                      <a:pt x="236" y="622"/>
                    </a:lnTo>
                    <a:lnTo>
                      <a:pt x="233" y="623"/>
                    </a:lnTo>
                    <a:lnTo>
                      <a:pt x="215" y="623"/>
                    </a:lnTo>
                    <a:lnTo>
                      <a:pt x="206" y="618"/>
                    </a:lnTo>
                    <a:lnTo>
                      <a:pt x="201" y="618"/>
                    </a:lnTo>
                    <a:lnTo>
                      <a:pt x="188" y="625"/>
                    </a:lnTo>
                    <a:lnTo>
                      <a:pt x="188" y="620"/>
                    </a:lnTo>
                    <a:lnTo>
                      <a:pt x="185" y="615"/>
                    </a:lnTo>
                    <a:lnTo>
                      <a:pt x="174" y="615"/>
                    </a:lnTo>
                    <a:lnTo>
                      <a:pt x="174" y="609"/>
                    </a:lnTo>
                    <a:lnTo>
                      <a:pt x="171" y="606"/>
                    </a:lnTo>
                    <a:lnTo>
                      <a:pt x="171" y="597"/>
                    </a:lnTo>
                    <a:lnTo>
                      <a:pt x="165" y="597"/>
                    </a:lnTo>
                    <a:lnTo>
                      <a:pt x="160" y="602"/>
                    </a:lnTo>
                    <a:lnTo>
                      <a:pt x="153" y="604"/>
                    </a:lnTo>
                    <a:lnTo>
                      <a:pt x="158" y="593"/>
                    </a:lnTo>
                    <a:lnTo>
                      <a:pt x="165" y="583"/>
                    </a:lnTo>
                    <a:lnTo>
                      <a:pt x="165" y="577"/>
                    </a:lnTo>
                    <a:lnTo>
                      <a:pt x="156" y="576"/>
                    </a:lnTo>
                    <a:lnTo>
                      <a:pt x="151" y="572"/>
                    </a:lnTo>
                    <a:lnTo>
                      <a:pt x="155" y="561"/>
                    </a:lnTo>
                    <a:lnTo>
                      <a:pt x="149" y="553"/>
                    </a:lnTo>
                    <a:lnTo>
                      <a:pt x="140" y="544"/>
                    </a:lnTo>
                    <a:lnTo>
                      <a:pt x="140" y="540"/>
                    </a:lnTo>
                    <a:lnTo>
                      <a:pt x="132" y="542"/>
                    </a:lnTo>
                    <a:lnTo>
                      <a:pt x="128" y="545"/>
                    </a:lnTo>
                    <a:lnTo>
                      <a:pt x="117" y="540"/>
                    </a:lnTo>
                    <a:lnTo>
                      <a:pt x="109" y="542"/>
                    </a:lnTo>
                    <a:lnTo>
                      <a:pt x="101" y="553"/>
                    </a:lnTo>
                    <a:lnTo>
                      <a:pt x="96" y="553"/>
                    </a:lnTo>
                    <a:lnTo>
                      <a:pt x="87" y="560"/>
                    </a:lnTo>
                    <a:lnTo>
                      <a:pt x="77" y="560"/>
                    </a:lnTo>
                    <a:lnTo>
                      <a:pt x="68" y="553"/>
                    </a:lnTo>
                    <a:lnTo>
                      <a:pt x="62" y="551"/>
                    </a:lnTo>
                    <a:lnTo>
                      <a:pt x="54" y="554"/>
                    </a:lnTo>
                    <a:lnTo>
                      <a:pt x="48" y="553"/>
                    </a:lnTo>
                    <a:lnTo>
                      <a:pt x="48" y="551"/>
                    </a:lnTo>
                    <a:lnTo>
                      <a:pt x="50" y="547"/>
                    </a:lnTo>
                    <a:lnTo>
                      <a:pt x="50" y="540"/>
                    </a:lnTo>
                    <a:lnTo>
                      <a:pt x="39" y="533"/>
                    </a:lnTo>
                    <a:lnTo>
                      <a:pt x="39" y="528"/>
                    </a:lnTo>
                    <a:lnTo>
                      <a:pt x="43" y="522"/>
                    </a:lnTo>
                    <a:lnTo>
                      <a:pt x="43" y="517"/>
                    </a:lnTo>
                    <a:lnTo>
                      <a:pt x="38" y="512"/>
                    </a:lnTo>
                    <a:lnTo>
                      <a:pt x="36" y="505"/>
                    </a:lnTo>
                    <a:lnTo>
                      <a:pt x="31" y="501"/>
                    </a:lnTo>
                    <a:lnTo>
                      <a:pt x="25" y="503"/>
                    </a:lnTo>
                    <a:lnTo>
                      <a:pt x="20" y="498"/>
                    </a:lnTo>
                    <a:lnTo>
                      <a:pt x="16" y="487"/>
                    </a:lnTo>
                    <a:lnTo>
                      <a:pt x="6" y="478"/>
                    </a:lnTo>
                    <a:lnTo>
                      <a:pt x="6" y="473"/>
                    </a:lnTo>
                    <a:lnTo>
                      <a:pt x="9" y="457"/>
                    </a:lnTo>
                    <a:lnTo>
                      <a:pt x="8" y="450"/>
                    </a:lnTo>
                    <a:lnTo>
                      <a:pt x="8" y="443"/>
                    </a:lnTo>
                    <a:lnTo>
                      <a:pt x="0" y="43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6" name="Freeform 21">
                <a:extLst>
                  <a:ext uri="{FF2B5EF4-FFF2-40B4-BE49-F238E27FC236}">
                    <a16:creationId xmlns:a16="http://schemas.microsoft.com/office/drawing/2014/main" id="{2F61E7C4-5B0D-45E4-BEBC-E61A6CB0C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088" y="2936876"/>
                <a:ext cx="496888" cy="360363"/>
              </a:xfrm>
              <a:custGeom>
                <a:avLst/>
                <a:gdLst>
                  <a:gd name="T0" fmla="*/ 3 w 313"/>
                  <a:gd name="T1" fmla="*/ 179 h 227"/>
                  <a:gd name="T2" fmla="*/ 1 w 313"/>
                  <a:gd name="T3" fmla="*/ 165 h 227"/>
                  <a:gd name="T4" fmla="*/ 7 w 313"/>
                  <a:gd name="T5" fmla="*/ 151 h 227"/>
                  <a:gd name="T6" fmla="*/ 12 w 313"/>
                  <a:gd name="T7" fmla="*/ 138 h 227"/>
                  <a:gd name="T8" fmla="*/ 35 w 313"/>
                  <a:gd name="T9" fmla="*/ 108 h 227"/>
                  <a:gd name="T10" fmla="*/ 44 w 313"/>
                  <a:gd name="T11" fmla="*/ 91 h 227"/>
                  <a:gd name="T12" fmla="*/ 58 w 313"/>
                  <a:gd name="T13" fmla="*/ 71 h 227"/>
                  <a:gd name="T14" fmla="*/ 72 w 313"/>
                  <a:gd name="T15" fmla="*/ 66 h 227"/>
                  <a:gd name="T16" fmla="*/ 99 w 313"/>
                  <a:gd name="T17" fmla="*/ 60 h 227"/>
                  <a:gd name="T18" fmla="*/ 125 w 313"/>
                  <a:gd name="T19" fmla="*/ 37 h 227"/>
                  <a:gd name="T20" fmla="*/ 168 w 313"/>
                  <a:gd name="T21" fmla="*/ 11 h 227"/>
                  <a:gd name="T22" fmla="*/ 200 w 313"/>
                  <a:gd name="T23" fmla="*/ 0 h 227"/>
                  <a:gd name="T24" fmla="*/ 221 w 313"/>
                  <a:gd name="T25" fmla="*/ 4 h 227"/>
                  <a:gd name="T26" fmla="*/ 232 w 313"/>
                  <a:gd name="T27" fmla="*/ 7 h 227"/>
                  <a:gd name="T28" fmla="*/ 230 w 313"/>
                  <a:gd name="T29" fmla="*/ 21 h 227"/>
                  <a:gd name="T30" fmla="*/ 225 w 313"/>
                  <a:gd name="T31" fmla="*/ 43 h 227"/>
                  <a:gd name="T32" fmla="*/ 264 w 313"/>
                  <a:gd name="T33" fmla="*/ 85 h 227"/>
                  <a:gd name="T34" fmla="*/ 297 w 313"/>
                  <a:gd name="T35" fmla="*/ 87 h 227"/>
                  <a:gd name="T36" fmla="*/ 303 w 313"/>
                  <a:gd name="T37" fmla="*/ 94 h 227"/>
                  <a:gd name="T38" fmla="*/ 306 w 313"/>
                  <a:gd name="T39" fmla="*/ 105 h 227"/>
                  <a:gd name="T40" fmla="*/ 310 w 313"/>
                  <a:gd name="T41" fmla="*/ 124 h 227"/>
                  <a:gd name="T42" fmla="*/ 313 w 313"/>
                  <a:gd name="T43" fmla="*/ 130 h 227"/>
                  <a:gd name="T44" fmla="*/ 297 w 313"/>
                  <a:gd name="T45" fmla="*/ 140 h 227"/>
                  <a:gd name="T46" fmla="*/ 280 w 313"/>
                  <a:gd name="T47" fmla="*/ 145 h 227"/>
                  <a:gd name="T48" fmla="*/ 272 w 313"/>
                  <a:gd name="T49" fmla="*/ 158 h 227"/>
                  <a:gd name="T50" fmla="*/ 267 w 313"/>
                  <a:gd name="T51" fmla="*/ 170 h 227"/>
                  <a:gd name="T52" fmla="*/ 255 w 313"/>
                  <a:gd name="T53" fmla="*/ 177 h 227"/>
                  <a:gd name="T54" fmla="*/ 209 w 313"/>
                  <a:gd name="T55" fmla="*/ 167 h 227"/>
                  <a:gd name="T56" fmla="*/ 205 w 313"/>
                  <a:gd name="T57" fmla="*/ 167 h 227"/>
                  <a:gd name="T58" fmla="*/ 186 w 313"/>
                  <a:gd name="T59" fmla="*/ 170 h 227"/>
                  <a:gd name="T60" fmla="*/ 148 w 313"/>
                  <a:gd name="T61" fmla="*/ 174 h 227"/>
                  <a:gd name="T62" fmla="*/ 115 w 313"/>
                  <a:gd name="T63" fmla="*/ 174 h 227"/>
                  <a:gd name="T64" fmla="*/ 99 w 313"/>
                  <a:gd name="T65" fmla="*/ 184 h 227"/>
                  <a:gd name="T66" fmla="*/ 106 w 313"/>
                  <a:gd name="T67" fmla="*/ 202 h 227"/>
                  <a:gd name="T68" fmla="*/ 111 w 313"/>
                  <a:gd name="T69" fmla="*/ 225 h 227"/>
                  <a:gd name="T70" fmla="*/ 97 w 313"/>
                  <a:gd name="T71" fmla="*/ 220 h 227"/>
                  <a:gd name="T72" fmla="*/ 83 w 313"/>
                  <a:gd name="T73" fmla="*/ 225 h 227"/>
                  <a:gd name="T74" fmla="*/ 60 w 313"/>
                  <a:gd name="T75" fmla="*/ 220 h 227"/>
                  <a:gd name="T76" fmla="*/ 48 w 313"/>
                  <a:gd name="T77" fmla="*/ 209 h 227"/>
                  <a:gd name="T78" fmla="*/ 37 w 313"/>
                  <a:gd name="T79" fmla="*/ 206 h 227"/>
                  <a:gd name="T80" fmla="*/ 14 w 313"/>
                  <a:gd name="T81" fmla="*/ 199 h 227"/>
                  <a:gd name="T82" fmla="*/ 1 w 313"/>
                  <a:gd name="T83" fmla="*/ 19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13" h="227">
                    <a:moveTo>
                      <a:pt x="1" y="190"/>
                    </a:moveTo>
                    <a:lnTo>
                      <a:pt x="3" y="179"/>
                    </a:lnTo>
                    <a:lnTo>
                      <a:pt x="0" y="174"/>
                    </a:lnTo>
                    <a:lnTo>
                      <a:pt x="1" y="165"/>
                    </a:lnTo>
                    <a:lnTo>
                      <a:pt x="9" y="163"/>
                    </a:lnTo>
                    <a:lnTo>
                      <a:pt x="7" y="151"/>
                    </a:lnTo>
                    <a:lnTo>
                      <a:pt x="5" y="144"/>
                    </a:lnTo>
                    <a:lnTo>
                      <a:pt x="12" y="138"/>
                    </a:lnTo>
                    <a:lnTo>
                      <a:pt x="23" y="130"/>
                    </a:lnTo>
                    <a:lnTo>
                      <a:pt x="35" y="108"/>
                    </a:lnTo>
                    <a:lnTo>
                      <a:pt x="44" y="96"/>
                    </a:lnTo>
                    <a:lnTo>
                      <a:pt x="44" y="91"/>
                    </a:lnTo>
                    <a:lnTo>
                      <a:pt x="53" y="73"/>
                    </a:lnTo>
                    <a:lnTo>
                      <a:pt x="58" y="71"/>
                    </a:lnTo>
                    <a:lnTo>
                      <a:pt x="60" y="66"/>
                    </a:lnTo>
                    <a:lnTo>
                      <a:pt x="72" y="66"/>
                    </a:lnTo>
                    <a:lnTo>
                      <a:pt x="78" y="68"/>
                    </a:lnTo>
                    <a:lnTo>
                      <a:pt x="99" y="60"/>
                    </a:lnTo>
                    <a:lnTo>
                      <a:pt x="102" y="52"/>
                    </a:lnTo>
                    <a:lnTo>
                      <a:pt x="125" y="37"/>
                    </a:lnTo>
                    <a:lnTo>
                      <a:pt x="157" y="20"/>
                    </a:lnTo>
                    <a:lnTo>
                      <a:pt x="168" y="11"/>
                    </a:lnTo>
                    <a:lnTo>
                      <a:pt x="180" y="4"/>
                    </a:lnTo>
                    <a:lnTo>
                      <a:pt x="200" y="0"/>
                    </a:lnTo>
                    <a:lnTo>
                      <a:pt x="210" y="0"/>
                    </a:lnTo>
                    <a:lnTo>
                      <a:pt x="221" y="4"/>
                    </a:lnTo>
                    <a:lnTo>
                      <a:pt x="230" y="4"/>
                    </a:lnTo>
                    <a:lnTo>
                      <a:pt x="232" y="7"/>
                    </a:lnTo>
                    <a:lnTo>
                      <a:pt x="232" y="11"/>
                    </a:lnTo>
                    <a:lnTo>
                      <a:pt x="230" y="21"/>
                    </a:lnTo>
                    <a:lnTo>
                      <a:pt x="225" y="30"/>
                    </a:lnTo>
                    <a:lnTo>
                      <a:pt x="225" y="43"/>
                    </a:lnTo>
                    <a:lnTo>
                      <a:pt x="264" y="68"/>
                    </a:lnTo>
                    <a:lnTo>
                      <a:pt x="264" y="85"/>
                    </a:lnTo>
                    <a:lnTo>
                      <a:pt x="278" y="96"/>
                    </a:lnTo>
                    <a:lnTo>
                      <a:pt x="297" y="87"/>
                    </a:lnTo>
                    <a:lnTo>
                      <a:pt x="301" y="89"/>
                    </a:lnTo>
                    <a:lnTo>
                      <a:pt x="303" y="94"/>
                    </a:lnTo>
                    <a:lnTo>
                      <a:pt x="306" y="98"/>
                    </a:lnTo>
                    <a:lnTo>
                      <a:pt x="306" y="105"/>
                    </a:lnTo>
                    <a:lnTo>
                      <a:pt x="301" y="112"/>
                    </a:lnTo>
                    <a:lnTo>
                      <a:pt x="310" y="124"/>
                    </a:lnTo>
                    <a:lnTo>
                      <a:pt x="313" y="122"/>
                    </a:lnTo>
                    <a:lnTo>
                      <a:pt x="313" y="130"/>
                    </a:lnTo>
                    <a:lnTo>
                      <a:pt x="304" y="140"/>
                    </a:lnTo>
                    <a:lnTo>
                      <a:pt x="297" y="140"/>
                    </a:lnTo>
                    <a:lnTo>
                      <a:pt x="283" y="147"/>
                    </a:lnTo>
                    <a:lnTo>
                      <a:pt x="280" y="145"/>
                    </a:lnTo>
                    <a:lnTo>
                      <a:pt x="271" y="149"/>
                    </a:lnTo>
                    <a:lnTo>
                      <a:pt x="272" y="158"/>
                    </a:lnTo>
                    <a:lnTo>
                      <a:pt x="265" y="161"/>
                    </a:lnTo>
                    <a:lnTo>
                      <a:pt x="267" y="170"/>
                    </a:lnTo>
                    <a:lnTo>
                      <a:pt x="257" y="174"/>
                    </a:lnTo>
                    <a:lnTo>
                      <a:pt x="255" y="177"/>
                    </a:lnTo>
                    <a:lnTo>
                      <a:pt x="212" y="167"/>
                    </a:lnTo>
                    <a:lnTo>
                      <a:pt x="209" y="167"/>
                    </a:lnTo>
                    <a:lnTo>
                      <a:pt x="209" y="167"/>
                    </a:lnTo>
                    <a:lnTo>
                      <a:pt x="205" y="167"/>
                    </a:lnTo>
                    <a:lnTo>
                      <a:pt x="196" y="170"/>
                    </a:lnTo>
                    <a:lnTo>
                      <a:pt x="186" y="170"/>
                    </a:lnTo>
                    <a:lnTo>
                      <a:pt x="170" y="174"/>
                    </a:lnTo>
                    <a:lnTo>
                      <a:pt x="148" y="174"/>
                    </a:lnTo>
                    <a:lnTo>
                      <a:pt x="145" y="174"/>
                    </a:lnTo>
                    <a:lnTo>
                      <a:pt x="115" y="174"/>
                    </a:lnTo>
                    <a:lnTo>
                      <a:pt x="101" y="176"/>
                    </a:lnTo>
                    <a:lnTo>
                      <a:pt x="99" y="184"/>
                    </a:lnTo>
                    <a:lnTo>
                      <a:pt x="102" y="199"/>
                    </a:lnTo>
                    <a:lnTo>
                      <a:pt x="106" y="202"/>
                    </a:lnTo>
                    <a:lnTo>
                      <a:pt x="111" y="213"/>
                    </a:lnTo>
                    <a:lnTo>
                      <a:pt x="111" y="225"/>
                    </a:lnTo>
                    <a:lnTo>
                      <a:pt x="102" y="223"/>
                    </a:lnTo>
                    <a:lnTo>
                      <a:pt x="97" y="220"/>
                    </a:lnTo>
                    <a:lnTo>
                      <a:pt x="92" y="220"/>
                    </a:lnTo>
                    <a:lnTo>
                      <a:pt x="83" y="225"/>
                    </a:lnTo>
                    <a:lnTo>
                      <a:pt x="74" y="227"/>
                    </a:lnTo>
                    <a:lnTo>
                      <a:pt x="60" y="220"/>
                    </a:lnTo>
                    <a:lnTo>
                      <a:pt x="56" y="213"/>
                    </a:lnTo>
                    <a:lnTo>
                      <a:pt x="48" y="209"/>
                    </a:lnTo>
                    <a:lnTo>
                      <a:pt x="40" y="209"/>
                    </a:lnTo>
                    <a:lnTo>
                      <a:pt x="37" y="206"/>
                    </a:lnTo>
                    <a:lnTo>
                      <a:pt x="30" y="206"/>
                    </a:lnTo>
                    <a:lnTo>
                      <a:pt x="14" y="199"/>
                    </a:lnTo>
                    <a:lnTo>
                      <a:pt x="3" y="188"/>
                    </a:lnTo>
                    <a:lnTo>
                      <a:pt x="1" y="19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7" name="Freeform 22">
                <a:extLst>
                  <a:ext uri="{FF2B5EF4-FFF2-40B4-BE49-F238E27FC236}">
                    <a16:creationId xmlns:a16="http://schemas.microsoft.com/office/drawing/2014/main" id="{3B8D703D-7CD9-43DE-8243-BC7DA4DE0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163" y="2830513"/>
                <a:ext cx="422275" cy="309563"/>
              </a:xfrm>
              <a:custGeom>
                <a:avLst/>
                <a:gdLst>
                  <a:gd name="T0" fmla="*/ 45 w 266"/>
                  <a:gd name="T1" fmla="*/ 19 h 195"/>
                  <a:gd name="T2" fmla="*/ 59 w 266"/>
                  <a:gd name="T3" fmla="*/ 12 h 195"/>
                  <a:gd name="T4" fmla="*/ 103 w 266"/>
                  <a:gd name="T5" fmla="*/ 0 h 195"/>
                  <a:gd name="T6" fmla="*/ 130 w 266"/>
                  <a:gd name="T7" fmla="*/ 7 h 195"/>
                  <a:gd name="T8" fmla="*/ 149 w 266"/>
                  <a:gd name="T9" fmla="*/ 19 h 195"/>
                  <a:gd name="T10" fmla="*/ 154 w 266"/>
                  <a:gd name="T11" fmla="*/ 26 h 195"/>
                  <a:gd name="T12" fmla="*/ 165 w 266"/>
                  <a:gd name="T13" fmla="*/ 26 h 195"/>
                  <a:gd name="T14" fmla="*/ 176 w 266"/>
                  <a:gd name="T15" fmla="*/ 28 h 195"/>
                  <a:gd name="T16" fmla="*/ 185 w 266"/>
                  <a:gd name="T17" fmla="*/ 46 h 195"/>
                  <a:gd name="T18" fmla="*/ 195 w 266"/>
                  <a:gd name="T19" fmla="*/ 57 h 195"/>
                  <a:gd name="T20" fmla="*/ 204 w 266"/>
                  <a:gd name="T21" fmla="*/ 69 h 195"/>
                  <a:gd name="T22" fmla="*/ 216 w 266"/>
                  <a:gd name="T23" fmla="*/ 81 h 195"/>
                  <a:gd name="T24" fmla="*/ 224 w 266"/>
                  <a:gd name="T25" fmla="*/ 94 h 195"/>
                  <a:gd name="T26" fmla="*/ 222 w 266"/>
                  <a:gd name="T27" fmla="*/ 117 h 195"/>
                  <a:gd name="T28" fmla="*/ 232 w 266"/>
                  <a:gd name="T29" fmla="*/ 131 h 195"/>
                  <a:gd name="T30" fmla="*/ 241 w 266"/>
                  <a:gd name="T31" fmla="*/ 147 h 195"/>
                  <a:gd name="T32" fmla="*/ 252 w 266"/>
                  <a:gd name="T33" fmla="*/ 149 h 195"/>
                  <a:gd name="T34" fmla="*/ 259 w 266"/>
                  <a:gd name="T35" fmla="*/ 161 h 195"/>
                  <a:gd name="T36" fmla="*/ 255 w 266"/>
                  <a:gd name="T37" fmla="*/ 172 h 195"/>
                  <a:gd name="T38" fmla="*/ 266 w 266"/>
                  <a:gd name="T39" fmla="*/ 184 h 195"/>
                  <a:gd name="T40" fmla="*/ 264 w 266"/>
                  <a:gd name="T41" fmla="*/ 195 h 195"/>
                  <a:gd name="T42" fmla="*/ 255 w 266"/>
                  <a:gd name="T43" fmla="*/ 188 h 195"/>
                  <a:gd name="T44" fmla="*/ 243 w 266"/>
                  <a:gd name="T45" fmla="*/ 184 h 195"/>
                  <a:gd name="T46" fmla="*/ 224 w 266"/>
                  <a:gd name="T47" fmla="*/ 182 h 195"/>
                  <a:gd name="T48" fmla="*/ 204 w 266"/>
                  <a:gd name="T49" fmla="*/ 177 h 195"/>
                  <a:gd name="T50" fmla="*/ 160 w 266"/>
                  <a:gd name="T51" fmla="*/ 168 h 195"/>
                  <a:gd name="T52" fmla="*/ 153 w 266"/>
                  <a:gd name="T53" fmla="*/ 170 h 195"/>
                  <a:gd name="T54" fmla="*/ 105 w 266"/>
                  <a:gd name="T55" fmla="*/ 166 h 195"/>
                  <a:gd name="T56" fmla="*/ 82 w 266"/>
                  <a:gd name="T57" fmla="*/ 184 h 195"/>
                  <a:gd name="T58" fmla="*/ 41 w 266"/>
                  <a:gd name="T59" fmla="*/ 188 h 195"/>
                  <a:gd name="T60" fmla="*/ 30 w 266"/>
                  <a:gd name="T61" fmla="*/ 177 h 195"/>
                  <a:gd name="T62" fmla="*/ 34 w 266"/>
                  <a:gd name="T63" fmla="*/ 175 h 195"/>
                  <a:gd name="T64" fmla="*/ 48 w 266"/>
                  <a:gd name="T65" fmla="*/ 172 h 195"/>
                  <a:gd name="T66" fmla="*/ 25 w 266"/>
                  <a:gd name="T67" fmla="*/ 172 h 195"/>
                  <a:gd name="T68" fmla="*/ 27 w 266"/>
                  <a:gd name="T69" fmla="*/ 165 h 195"/>
                  <a:gd name="T70" fmla="*/ 30 w 266"/>
                  <a:gd name="T71" fmla="*/ 150 h 195"/>
                  <a:gd name="T72" fmla="*/ 62 w 266"/>
                  <a:gd name="T73" fmla="*/ 142 h 195"/>
                  <a:gd name="T74" fmla="*/ 80 w 266"/>
                  <a:gd name="T75" fmla="*/ 135 h 195"/>
                  <a:gd name="T76" fmla="*/ 89 w 266"/>
                  <a:gd name="T77" fmla="*/ 138 h 195"/>
                  <a:gd name="T78" fmla="*/ 98 w 266"/>
                  <a:gd name="T79" fmla="*/ 131 h 195"/>
                  <a:gd name="T80" fmla="*/ 117 w 266"/>
                  <a:gd name="T81" fmla="*/ 138 h 195"/>
                  <a:gd name="T82" fmla="*/ 140 w 266"/>
                  <a:gd name="T83" fmla="*/ 147 h 195"/>
                  <a:gd name="T84" fmla="*/ 153 w 266"/>
                  <a:gd name="T85" fmla="*/ 142 h 195"/>
                  <a:gd name="T86" fmla="*/ 146 w 266"/>
                  <a:gd name="T87" fmla="*/ 136 h 195"/>
                  <a:gd name="T88" fmla="*/ 121 w 266"/>
                  <a:gd name="T89" fmla="*/ 126 h 195"/>
                  <a:gd name="T90" fmla="*/ 98 w 266"/>
                  <a:gd name="T91" fmla="*/ 117 h 195"/>
                  <a:gd name="T92" fmla="*/ 78 w 266"/>
                  <a:gd name="T93" fmla="*/ 120 h 195"/>
                  <a:gd name="T94" fmla="*/ 57 w 266"/>
                  <a:gd name="T95" fmla="*/ 131 h 195"/>
                  <a:gd name="T96" fmla="*/ 32 w 266"/>
                  <a:gd name="T97" fmla="*/ 133 h 195"/>
                  <a:gd name="T98" fmla="*/ 38 w 266"/>
                  <a:gd name="T99" fmla="*/ 126 h 195"/>
                  <a:gd name="T100" fmla="*/ 30 w 266"/>
                  <a:gd name="T101" fmla="*/ 119 h 195"/>
                  <a:gd name="T102" fmla="*/ 23 w 266"/>
                  <a:gd name="T103" fmla="*/ 110 h 195"/>
                  <a:gd name="T104" fmla="*/ 0 w 266"/>
                  <a:gd name="T105" fmla="*/ 81 h 195"/>
                  <a:gd name="T106" fmla="*/ 36 w 266"/>
                  <a:gd name="T107" fmla="*/ 39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6" h="195">
                    <a:moveTo>
                      <a:pt x="38" y="25"/>
                    </a:moveTo>
                    <a:lnTo>
                      <a:pt x="45" y="19"/>
                    </a:lnTo>
                    <a:lnTo>
                      <a:pt x="52" y="19"/>
                    </a:lnTo>
                    <a:lnTo>
                      <a:pt x="59" y="12"/>
                    </a:lnTo>
                    <a:lnTo>
                      <a:pt x="82" y="9"/>
                    </a:lnTo>
                    <a:lnTo>
                      <a:pt x="103" y="0"/>
                    </a:lnTo>
                    <a:lnTo>
                      <a:pt x="110" y="0"/>
                    </a:lnTo>
                    <a:lnTo>
                      <a:pt x="130" y="7"/>
                    </a:lnTo>
                    <a:lnTo>
                      <a:pt x="140" y="9"/>
                    </a:lnTo>
                    <a:lnTo>
                      <a:pt x="149" y="19"/>
                    </a:lnTo>
                    <a:lnTo>
                      <a:pt x="149" y="25"/>
                    </a:lnTo>
                    <a:lnTo>
                      <a:pt x="154" y="26"/>
                    </a:lnTo>
                    <a:lnTo>
                      <a:pt x="162" y="25"/>
                    </a:lnTo>
                    <a:lnTo>
                      <a:pt x="165" y="26"/>
                    </a:lnTo>
                    <a:lnTo>
                      <a:pt x="172" y="25"/>
                    </a:lnTo>
                    <a:lnTo>
                      <a:pt x="176" y="28"/>
                    </a:lnTo>
                    <a:lnTo>
                      <a:pt x="177" y="39"/>
                    </a:lnTo>
                    <a:lnTo>
                      <a:pt x="185" y="46"/>
                    </a:lnTo>
                    <a:lnTo>
                      <a:pt x="185" y="55"/>
                    </a:lnTo>
                    <a:lnTo>
                      <a:pt x="195" y="57"/>
                    </a:lnTo>
                    <a:lnTo>
                      <a:pt x="197" y="65"/>
                    </a:lnTo>
                    <a:lnTo>
                      <a:pt x="204" y="69"/>
                    </a:lnTo>
                    <a:lnTo>
                      <a:pt x="215" y="76"/>
                    </a:lnTo>
                    <a:lnTo>
                      <a:pt x="216" y="81"/>
                    </a:lnTo>
                    <a:lnTo>
                      <a:pt x="224" y="87"/>
                    </a:lnTo>
                    <a:lnTo>
                      <a:pt x="224" y="94"/>
                    </a:lnTo>
                    <a:lnTo>
                      <a:pt x="225" y="101"/>
                    </a:lnTo>
                    <a:lnTo>
                      <a:pt x="222" y="117"/>
                    </a:lnTo>
                    <a:lnTo>
                      <a:pt x="222" y="122"/>
                    </a:lnTo>
                    <a:lnTo>
                      <a:pt x="232" y="131"/>
                    </a:lnTo>
                    <a:lnTo>
                      <a:pt x="236" y="142"/>
                    </a:lnTo>
                    <a:lnTo>
                      <a:pt x="241" y="147"/>
                    </a:lnTo>
                    <a:lnTo>
                      <a:pt x="247" y="145"/>
                    </a:lnTo>
                    <a:lnTo>
                      <a:pt x="252" y="149"/>
                    </a:lnTo>
                    <a:lnTo>
                      <a:pt x="254" y="156"/>
                    </a:lnTo>
                    <a:lnTo>
                      <a:pt x="259" y="161"/>
                    </a:lnTo>
                    <a:lnTo>
                      <a:pt x="259" y="166"/>
                    </a:lnTo>
                    <a:lnTo>
                      <a:pt x="255" y="172"/>
                    </a:lnTo>
                    <a:lnTo>
                      <a:pt x="255" y="177"/>
                    </a:lnTo>
                    <a:lnTo>
                      <a:pt x="266" y="184"/>
                    </a:lnTo>
                    <a:lnTo>
                      <a:pt x="266" y="191"/>
                    </a:lnTo>
                    <a:lnTo>
                      <a:pt x="264" y="195"/>
                    </a:lnTo>
                    <a:lnTo>
                      <a:pt x="264" y="189"/>
                    </a:lnTo>
                    <a:lnTo>
                      <a:pt x="255" y="188"/>
                    </a:lnTo>
                    <a:lnTo>
                      <a:pt x="252" y="184"/>
                    </a:lnTo>
                    <a:lnTo>
                      <a:pt x="243" y="184"/>
                    </a:lnTo>
                    <a:lnTo>
                      <a:pt x="236" y="188"/>
                    </a:lnTo>
                    <a:lnTo>
                      <a:pt x="224" y="182"/>
                    </a:lnTo>
                    <a:lnTo>
                      <a:pt x="211" y="182"/>
                    </a:lnTo>
                    <a:lnTo>
                      <a:pt x="204" y="177"/>
                    </a:lnTo>
                    <a:lnTo>
                      <a:pt x="186" y="168"/>
                    </a:lnTo>
                    <a:lnTo>
                      <a:pt x="160" y="168"/>
                    </a:lnTo>
                    <a:lnTo>
                      <a:pt x="153" y="170"/>
                    </a:lnTo>
                    <a:lnTo>
                      <a:pt x="153" y="170"/>
                    </a:lnTo>
                    <a:lnTo>
                      <a:pt x="142" y="168"/>
                    </a:lnTo>
                    <a:lnTo>
                      <a:pt x="105" y="166"/>
                    </a:lnTo>
                    <a:lnTo>
                      <a:pt x="89" y="173"/>
                    </a:lnTo>
                    <a:lnTo>
                      <a:pt x="82" y="184"/>
                    </a:lnTo>
                    <a:lnTo>
                      <a:pt x="53" y="181"/>
                    </a:lnTo>
                    <a:lnTo>
                      <a:pt x="41" y="188"/>
                    </a:lnTo>
                    <a:lnTo>
                      <a:pt x="30" y="184"/>
                    </a:lnTo>
                    <a:lnTo>
                      <a:pt x="30" y="177"/>
                    </a:lnTo>
                    <a:lnTo>
                      <a:pt x="27" y="173"/>
                    </a:lnTo>
                    <a:lnTo>
                      <a:pt x="34" y="175"/>
                    </a:lnTo>
                    <a:lnTo>
                      <a:pt x="39" y="177"/>
                    </a:lnTo>
                    <a:lnTo>
                      <a:pt x="48" y="172"/>
                    </a:lnTo>
                    <a:lnTo>
                      <a:pt x="34" y="166"/>
                    </a:lnTo>
                    <a:lnTo>
                      <a:pt x="25" y="172"/>
                    </a:lnTo>
                    <a:lnTo>
                      <a:pt x="22" y="168"/>
                    </a:lnTo>
                    <a:lnTo>
                      <a:pt x="27" y="165"/>
                    </a:lnTo>
                    <a:lnTo>
                      <a:pt x="27" y="154"/>
                    </a:lnTo>
                    <a:lnTo>
                      <a:pt x="30" y="150"/>
                    </a:lnTo>
                    <a:lnTo>
                      <a:pt x="55" y="150"/>
                    </a:lnTo>
                    <a:lnTo>
                      <a:pt x="62" y="142"/>
                    </a:lnTo>
                    <a:lnTo>
                      <a:pt x="71" y="140"/>
                    </a:lnTo>
                    <a:lnTo>
                      <a:pt x="80" y="135"/>
                    </a:lnTo>
                    <a:lnTo>
                      <a:pt x="85" y="136"/>
                    </a:lnTo>
                    <a:lnTo>
                      <a:pt x="89" y="138"/>
                    </a:lnTo>
                    <a:lnTo>
                      <a:pt x="94" y="133"/>
                    </a:lnTo>
                    <a:lnTo>
                      <a:pt x="98" y="131"/>
                    </a:lnTo>
                    <a:lnTo>
                      <a:pt x="108" y="136"/>
                    </a:lnTo>
                    <a:lnTo>
                      <a:pt x="117" y="138"/>
                    </a:lnTo>
                    <a:lnTo>
                      <a:pt x="128" y="142"/>
                    </a:lnTo>
                    <a:lnTo>
                      <a:pt x="140" y="147"/>
                    </a:lnTo>
                    <a:lnTo>
                      <a:pt x="151" y="147"/>
                    </a:lnTo>
                    <a:lnTo>
                      <a:pt x="153" y="142"/>
                    </a:lnTo>
                    <a:lnTo>
                      <a:pt x="149" y="136"/>
                    </a:lnTo>
                    <a:lnTo>
                      <a:pt x="146" y="136"/>
                    </a:lnTo>
                    <a:lnTo>
                      <a:pt x="128" y="126"/>
                    </a:lnTo>
                    <a:lnTo>
                      <a:pt x="121" y="126"/>
                    </a:lnTo>
                    <a:lnTo>
                      <a:pt x="108" y="119"/>
                    </a:lnTo>
                    <a:lnTo>
                      <a:pt x="98" y="117"/>
                    </a:lnTo>
                    <a:lnTo>
                      <a:pt x="91" y="115"/>
                    </a:lnTo>
                    <a:lnTo>
                      <a:pt x="78" y="120"/>
                    </a:lnTo>
                    <a:lnTo>
                      <a:pt x="64" y="131"/>
                    </a:lnTo>
                    <a:lnTo>
                      <a:pt x="57" y="131"/>
                    </a:lnTo>
                    <a:lnTo>
                      <a:pt x="52" y="135"/>
                    </a:lnTo>
                    <a:lnTo>
                      <a:pt x="32" y="133"/>
                    </a:lnTo>
                    <a:lnTo>
                      <a:pt x="32" y="131"/>
                    </a:lnTo>
                    <a:lnTo>
                      <a:pt x="38" y="126"/>
                    </a:lnTo>
                    <a:lnTo>
                      <a:pt x="27" y="119"/>
                    </a:lnTo>
                    <a:lnTo>
                      <a:pt x="30" y="119"/>
                    </a:lnTo>
                    <a:lnTo>
                      <a:pt x="30" y="110"/>
                    </a:lnTo>
                    <a:lnTo>
                      <a:pt x="23" y="110"/>
                    </a:lnTo>
                    <a:lnTo>
                      <a:pt x="15" y="94"/>
                    </a:lnTo>
                    <a:lnTo>
                      <a:pt x="0" y="81"/>
                    </a:lnTo>
                    <a:lnTo>
                      <a:pt x="25" y="58"/>
                    </a:lnTo>
                    <a:lnTo>
                      <a:pt x="36" y="39"/>
                    </a:lnTo>
                    <a:lnTo>
                      <a:pt x="38" y="2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8" name="Freeform 23">
                <a:extLst>
                  <a:ext uri="{FF2B5EF4-FFF2-40B4-BE49-F238E27FC236}">
                    <a16:creationId xmlns:a16="http://schemas.microsoft.com/office/drawing/2014/main" id="{4D4AAA2F-7A76-402C-95EB-230557218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088" y="3013076"/>
                <a:ext cx="207963" cy="61913"/>
              </a:xfrm>
              <a:custGeom>
                <a:avLst/>
                <a:gdLst>
                  <a:gd name="T0" fmla="*/ 5 w 131"/>
                  <a:gd name="T1" fmla="*/ 39 h 39"/>
                  <a:gd name="T2" fmla="*/ 8 w 131"/>
                  <a:gd name="T3" fmla="*/ 35 h 39"/>
                  <a:gd name="T4" fmla="*/ 33 w 131"/>
                  <a:gd name="T5" fmla="*/ 35 h 39"/>
                  <a:gd name="T6" fmla="*/ 40 w 131"/>
                  <a:gd name="T7" fmla="*/ 27 h 39"/>
                  <a:gd name="T8" fmla="*/ 49 w 131"/>
                  <a:gd name="T9" fmla="*/ 25 h 39"/>
                  <a:gd name="T10" fmla="*/ 58 w 131"/>
                  <a:gd name="T11" fmla="*/ 20 h 39"/>
                  <a:gd name="T12" fmla="*/ 63 w 131"/>
                  <a:gd name="T13" fmla="*/ 21 h 39"/>
                  <a:gd name="T14" fmla="*/ 67 w 131"/>
                  <a:gd name="T15" fmla="*/ 23 h 39"/>
                  <a:gd name="T16" fmla="*/ 72 w 131"/>
                  <a:gd name="T17" fmla="*/ 18 h 39"/>
                  <a:gd name="T18" fmla="*/ 76 w 131"/>
                  <a:gd name="T19" fmla="*/ 16 h 39"/>
                  <a:gd name="T20" fmla="*/ 86 w 131"/>
                  <a:gd name="T21" fmla="*/ 21 h 39"/>
                  <a:gd name="T22" fmla="*/ 95 w 131"/>
                  <a:gd name="T23" fmla="*/ 23 h 39"/>
                  <a:gd name="T24" fmla="*/ 106 w 131"/>
                  <a:gd name="T25" fmla="*/ 27 h 39"/>
                  <a:gd name="T26" fmla="*/ 118 w 131"/>
                  <a:gd name="T27" fmla="*/ 32 h 39"/>
                  <a:gd name="T28" fmla="*/ 129 w 131"/>
                  <a:gd name="T29" fmla="*/ 32 h 39"/>
                  <a:gd name="T30" fmla="*/ 131 w 131"/>
                  <a:gd name="T31" fmla="*/ 27 h 39"/>
                  <a:gd name="T32" fmla="*/ 127 w 131"/>
                  <a:gd name="T33" fmla="*/ 21 h 39"/>
                  <a:gd name="T34" fmla="*/ 124 w 131"/>
                  <a:gd name="T35" fmla="*/ 21 h 39"/>
                  <a:gd name="T36" fmla="*/ 106 w 131"/>
                  <a:gd name="T37" fmla="*/ 11 h 39"/>
                  <a:gd name="T38" fmla="*/ 99 w 131"/>
                  <a:gd name="T39" fmla="*/ 11 h 39"/>
                  <a:gd name="T40" fmla="*/ 86 w 131"/>
                  <a:gd name="T41" fmla="*/ 4 h 39"/>
                  <a:gd name="T42" fmla="*/ 76 w 131"/>
                  <a:gd name="T43" fmla="*/ 2 h 39"/>
                  <a:gd name="T44" fmla="*/ 69 w 131"/>
                  <a:gd name="T45" fmla="*/ 0 h 39"/>
                  <a:gd name="T46" fmla="*/ 56 w 131"/>
                  <a:gd name="T47" fmla="*/ 5 h 39"/>
                  <a:gd name="T48" fmla="*/ 42 w 131"/>
                  <a:gd name="T49" fmla="*/ 16 h 39"/>
                  <a:gd name="T50" fmla="*/ 35 w 131"/>
                  <a:gd name="T51" fmla="*/ 16 h 39"/>
                  <a:gd name="T52" fmla="*/ 30 w 131"/>
                  <a:gd name="T53" fmla="*/ 20 h 39"/>
                  <a:gd name="T54" fmla="*/ 10 w 131"/>
                  <a:gd name="T55" fmla="*/ 18 h 39"/>
                  <a:gd name="T56" fmla="*/ 14 w 131"/>
                  <a:gd name="T57" fmla="*/ 25 h 39"/>
                  <a:gd name="T58" fmla="*/ 24 w 131"/>
                  <a:gd name="T59" fmla="*/ 30 h 39"/>
                  <a:gd name="T60" fmla="*/ 33 w 131"/>
                  <a:gd name="T61" fmla="*/ 28 h 39"/>
                  <a:gd name="T62" fmla="*/ 26 w 131"/>
                  <a:gd name="T63" fmla="*/ 34 h 39"/>
                  <a:gd name="T64" fmla="*/ 16 w 131"/>
                  <a:gd name="T65" fmla="*/ 34 h 39"/>
                  <a:gd name="T66" fmla="*/ 7 w 131"/>
                  <a:gd name="T67" fmla="*/ 23 h 39"/>
                  <a:gd name="T68" fmla="*/ 0 w 131"/>
                  <a:gd name="T69" fmla="*/ 30 h 39"/>
                  <a:gd name="T70" fmla="*/ 5 w 131"/>
                  <a:gd name="T71" fmla="*/ 37 h 39"/>
                  <a:gd name="T72" fmla="*/ 5 w 131"/>
                  <a:gd name="T7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1" h="39">
                    <a:moveTo>
                      <a:pt x="5" y="39"/>
                    </a:moveTo>
                    <a:lnTo>
                      <a:pt x="8" y="35"/>
                    </a:lnTo>
                    <a:lnTo>
                      <a:pt x="33" y="35"/>
                    </a:lnTo>
                    <a:lnTo>
                      <a:pt x="40" y="27"/>
                    </a:lnTo>
                    <a:lnTo>
                      <a:pt x="49" y="25"/>
                    </a:lnTo>
                    <a:lnTo>
                      <a:pt x="58" y="20"/>
                    </a:lnTo>
                    <a:lnTo>
                      <a:pt x="63" y="21"/>
                    </a:lnTo>
                    <a:lnTo>
                      <a:pt x="67" y="23"/>
                    </a:lnTo>
                    <a:lnTo>
                      <a:pt x="72" y="18"/>
                    </a:lnTo>
                    <a:lnTo>
                      <a:pt x="76" y="16"/>
                    </a:lnTo>
                    <a:lnTo>
                      <a:pt x="86" y="21"/>
                    </a:lnTo>
                    <a:lnTo>
                      <a:pt x="95" y="23"/>
                    </a:lnTo>
                    <a:lnTo>
                      <a:pt x="106" y="27"/>
                    </a:lnTo>
                    <a:lnTo>
                      <a:pt x="118" y="32"/>
                    </a:lnTo>
                    <a:lnTo>
                      <a:pt x="129" y="32"/>
                    </a:lnTo>
                    <a:lnTo>
                      <a:pt x="131" y="27"/>
                    </a:lnTo>
                    <a:lnTo>
                      <a:pt x="127" y="21"/>
                    </a:lnTo>
                    <a:lnTo>
                      <a:pt x="124" y="21"/>
                    </a:lnTo>
                    <a:lnTo>
                      <a:pt x="106" y="11"/>
                    </a:lnTo>
                    <a:lnTo>
                      <a:pt x="99" y="11"/>
                    </a:lnTo>
                    <a:lnTo>
                      <a:pt x="86" y="4"/>
                    </a:lnTo>
                    <a:lnTo>
                      <a:pt x="76" y="2"/>
                    </a:lnTo>
                    <a:lnTo>
                      <a:pt x="69" y="0"/>
                    </a:lnTo>
                    <a:lnTo>
                      <a:pt x="56" y="5"/>
                    </a:lnTo>
                    <a:lnTo>
                      <a:pt x="42" y="16"/>
                    </a:lnTo>
                    <a:lnTo>
                      <a:pt x="35" y="16"/>
                    </a:lnTo>
                    <a:lnTo>
                      <a:pt x="30" y="20"/>
                    </a:lnTo>
                    <a:lnTo>
                      <a:pt x="10" y="18"/>
                    </a:lnTo>
                    <a:lnTo>
                      <a:pt x="14" y="25"/>
                    </a:lnTo>
                    <a:lnTo>
                      <a:pt x="24" y="30"/>
                    </a:lnTo>
                    <a:lnTo>
                      <a:pt x="33" y="28"/>
                    </a:lnTo>
                    <a:lnTo>
                      <a:pt x="26" y="34"/>
                    </a:lnTo>
                    <a:lnTo>
                      <a:pt x="16" y="34"/>
                    </a:lnTo>
                    <a:lnTo>
                      <a:pt x="7" y="23"/>
                    </a:lnTo>
                    <a:lnTo>
                      <a:pt x="0" y="30"/>
                    </a:lnTo>
                    <a:lnTo>
                      <a:pt x="5" y="37"/>
                    </a:lnTo>
                    <a:lnTo>
                      <a:pt x="5" y="3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9" name="Freeform 24">
                <a:extLst>
                  <a:ext uri="{FF2B5EF4-FFF2-40B4-BE49-F238E27FC236}">
                    <a16:creationId xmlns:a16="http://schemas.microsoft.com/office/drawing/2014/main" id="{FAC7EE74-DADC-4FBA-9461-87E956F0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788" y="3094038"/>
                <a:ext cx="200025" cy="123825"/>
              </a:xfrm>
              <a:custGeom>
                <a:avLst/>
                <a:gdLst>
                  <a:gd name="T0" fmla="*/ 0 w 126"/>
                  <a:gd name="T1" fmla="*/ 18 h 78"/>
                  <a:gd name="T2" fmla="*/ 11 w 126"/>
                  <a:gd name="T3" fmla="*/ 22 h 78"/>
                  <a:gd name="T4" fmla="*/ 23 w 126"/>
                  <a:gd name="T5" fmla="*/ 15 h 78"/>
                  <a:gd name="T6" fmla="*/ 52 w 126"/>
                  <a:gd name="T7" fmla="*/ 18 h 78"/>
                  <a:gd name="T8" fmla="*/ 59 w 126"/>
                  <a:gd name="T9" fmla="*/ 7 h 78"/>
                  <a:gd name="T10" fmla="*/ 75 w 126"/>
                  <a:gd name="T11" fmla="*/ 0 h 78"/>
                  <a:gd name="T12" fmla="*/ 112 w 126"/>
                  <a:gd name="T13" fmla="*/ 2 h 78"/>
                  <a:gd name="T14" fmla="*/ 123 w 126"/>
                  <a:gd name="T15" fmla="*/ 4 h 78"/>
                  <a:gd name="T16" fmla="*/ 124 w 126"/>
                  <a:gd name="T17" fmla="*/ 18 h 78"/>
                  <a:gd name="T18" fmla="*/ 123 w 126"/>
                  <a:gd name="T19" fmla="*/ 23 h 78"/>
                  <a:gd name="T20" fmla="*/ 123 w 126"/>
                  <a:gd name="T21" fmla="*/ 38 h 78"/>
                  <a:gd name="T22" fmla="*/ 126 w 126"/>
                  <a:gd name="T23" fmla="*/ 43 h 78"/>
                  <a:gd name="T24" fmla="*/ 126 w 126"/>
                  <a:gd name="T25" fmla="*/ 50 h 78"/>
                  <a:gd name="T26" fmla="*/ 119 w 126"/>
                  <a:gd name="T27" fmla="*/ 55 h 78"/>
                  <a:gd name="T28" fmla="*/ 105 w 126"/>
                  <a:gd name="T29" fmla="*/ 57 h 78"/>
                  <a:gd name="T30" fmla="*/ 94 w 126"/>
                  <a:gd name="T31" fmla="*/ 64 h 78"/>
                  <a:gd name="T32" fmla="*/ 85 w 126"/>
                  <a:gd name="T33" fmla="*/ 66 h 78"/>
                  <a:gd name="T34" fmla="*/ 80 w 126"/>
                  <a:gd name="T35" fmla="*/ 77 h 78"/>
                  <a:gd name="T36" fmla="*/ 71 w 126"/>
                  <a:gd name="T37" fmla="*/ 78 h 78"/>
                  <a:gd name="T38" fmla="*/ 70 w 126"/>
                  <a:gd name="T39" fmla="*/ 77 h 78"/>
                  <a:gd name="T40" fmla="*/ 70 w 126"/>
                  <a:gd name="T41" fmla="*/ 69 h 78"/>
                  <a:gd name="T42" fmla="*/ 52 w 126"/>
                  <a:gd name="T43" fmla="*/ 71 h 78"/>
                  <a:gd name="T44" fmla="*/ 62 w 126"/>
                  <a:gd name="T45" fmla="*/ 61 h 78"/>
                  <a:gd name="T46" fmla="*/ 57 w 126"/>
                  <a:gd name="T47" fmla="*/ 61 h 78"/>
                  <a:gd name="T48" fmla="*/ 59 w 126"/>
                  <a:gd name="T49" fmla="*/ 57 h 78"/>
                  <a:gd name="T50" fmla="*/ 55 w 126"/>
                  <a:gd name="T51" fmla="*/ 54 h 78"/>
                  <a:gd name="T52" fmla="*/ 48 w 126"/>
                  <a:gd name="T53" fmla="*/ 52 h 78"/>
                  <a:gd name="T54" fmla="*/ 47 w 126"/>
                  <a:gd name="T55" fmla="*/ 48 h 78"/>
                  <a:gd name="T56" fmla="*/ 68 w 126"/>
                  <a:gd name="T57" fmla="*/ 48 h 78"/>
                  <a:gd name="T58" fmla="*/ 71 w 126"/>
                  <a:gd name="T59" fmla="*/ 45 h 78"/>
                  <a:gd name="T60" fmla="*/ 59 w 126"/>
                  <a:gd name="T61" fmla="*/ 39 h 78"/>
                  <a:gd name="T62" fmla="*/ 50 w 126"/>
                  <a:gd name="T63" fmla="*/ 41 h 78"/>
                  <a:gd name="T64" fmla="*/ 39 w 126"/>
                  <a:gd name="T65" fmla="*/ 45 h 78"/>
                  <a:gd name="T66" fmla="*/ 34 w 126"/>
                  <a:gd name="T67" fmla="*/ 45 h 78"/>
                  <a:gd name="T68" fmla="*/ 32 w 126"/>
                  <a:gd name="T69" fmla="*/ 39 h 78"/>
                  <a:gd name="T70" fmla="*/ 23 w 126"/>
                  <a:gd name="T71" fmla="*/ 39 h 78"/>
                  <a:gd name="T72" fmla="*/ 16 w 126"/>
                  <a:gd name="T73" fmla="*/ 32 h 78"/>
                  <a:gd name="T74" fmla="*/ 23 w 126"/>
                  <a:gd name="T75" fmla="*/ 25 h 78"/>
                  <a:gd name="T76" fmla="*/ 18 w 126"/>
                  <a:gd name="T77" fmla="*/ 25 h 78"/>
                  <a:gd name="T78" fmla="*/ 4 w 126"/>
                  <a:gd name="T79" fmla="*/ 25 h 78"/>
                  <a:gd name="T80" fmla="*/ 0 w 126"/>
                  <a:gd name="T81" fmla="*/ 18 h 78"/>
                  <a:gd name="T82" fmla="*/ 0 w 126"/>
                  <a:gd name="T83" fmla="*/ 1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6" h="78">
                    <a:moveTo>
                      <a:pt x="0" y="18"/>
                    </a:moveTo>
                    <a:lnTo>
                      <a:pt x="11" y="22"/>
                    </a:lnTo>
                    <a:lnTo>
                      <a:pt x="23" y="15"/>
                    </a:lnTo>
                    <a:lnTo>
                      <a:pt x="52" y="18"/>
                    </a:lnTo>
                    <a:lnTo>
                      <a:pt x="59" y="7"/>
                    </a:lnTo>
                    <a:lnTo>
                      <a:pt x="75" y="0"/>
                    </a:lnTo>
                    <a:lnTo>
                      <a:pt x="112" y="2"/>
                    </a:lnTo>
                    <a:lnTo>
                      <a:pt x="123" y="4"/>
                    </a:lnTo>
                    <a:lnTo>
                      <a:pt x="124" y="18"/>
                    </a:lnTo>
                    <a:lnTo>
                      <a:pt x="123" y="23"/>
                    </a:lnTo>
                    <a:lnTo>
                      <a:pt x="123" y="38"/>
                    </a:lnTo>
                    <a:lnTo>
                      <a:pt x="126" y="43"/>
                    </a:lnTo>
                    <a:lnTo>
                      <a:pt x="126" y="50"/>
                    </a:lnTo>
                    <a:lnTo>
                      <a:pt x="119" y="55"/>
                    </a:lnTo>
                    <a:lnTo>
                      <a:pt x="105" y="57"/>
                    </a:lnTo>
                    <a:lnTo>
                      <a:pt x="94" y="64"/>
                    </a:lnTo>
                    <a:lnTo>
                      <a:pt x="85" y="66"/>
                    </a:lnTo>
                    <a:lnTo>
                      <a:pt x="80" y="77"/>
                    </a:lnTo>
                    <a:lnTo>
                      <a:pt x="71" y="78"/>
                    </a:lnTo>
                    <a:lnTo>
                      <a:pt x="70" y="77"/>
                    </a:lnTo>
                    <a:lnTo>
                      <a:pt x="70" y="69"/>
                    </a:lnTo>
                    <a:lnTo>
                      <a:pt x="52" y="71"/>
                    </a:lnTo>
                    <a:lnTo>
                      <a:pt x="62" y="61"/>
                    </a:lnTo>
                    <a:lnTo>
                      <a:pt x="57" y="61"/>
                    </a:lnTo>
                    <a:lnTo>
                      <a:pt x="59" y="57"/>
                    </a:lnTo>
                    <a:lnTo>
                      <a:pt x="55" y="54"/>
                    </a:lnTo>
                    <a:lnTo>
                      <a:pt x="48" y="52"/>
                    </a:lnTo>
                    <a:lnTo>
                      <a:pt x="47" y="48"/>
                    </a:lnTo>
                    <a:lnTo>
                      <a:pt x="68" y="48"/>
                    </a:lnTo>
                    <a:lnTo>
                      <a:pt x="71" y="45"/>
                    </a:lnTo>
                    <a:lnTo>
                      <a:pt x="59" y="39"/>
                    </a:lnTo>
                    <a:lnTo>
                      <a:pt x="50" y="41"/>
                    </a:lnTo>
                    <a:lnTo>
                      <a:pt x="39" y="45"/>
                    </a:lnTo>
                    <a:lnTo>
                      <a:pt x="34" y="45"/>
                    </a:lnTo>
                    <a:lnTo>
                      <a:pt x="32" y="39"/>
                    </a:lnTo>
                    <a:lnTo>
                      <a:pt x="23" y="39"/>
                    </a:lnTo>
                    <a:lnTo>
                      <a:pt x="16" y="32"/>
                    </a:lnTo>
                    <a:lnTo>
                      <a:pt x="23" y="25"/>
                    </a:lnTo>
                    <a:lnTo>
                      <a:pt x="18" y="25"/>
                    </a:lnTo>
                    <a:lnTo>
                      <a:pt x="4" y="25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0" name="Freeform 25">
                <a:extLst>
                  <a:ext uri="{FF2B5EF4-FFF2-40B4-BE49-F238E27FC236}">
                    <a16:creationId xmlns:a16="http://schemas.microsoft.com/office/drawing/2014/main" id="{435C53E1-FEBF-4E99-ABE0-B11C8195D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788" y="3097213"/>
                <a:ext cx="466725" cy="461963"/>
              </a:xfrm>
              <a:custGeom>
                <a:avLst/>
                <a:gdLst>
                  <a:gd name="T0" fmla="*/ 5 w 294"/>
                  <a:gd name="T1" fmla="*/ 64 h 291"/>
                  <a:gd name="T2" fmla="*/ 25 w 294"/>
                  <a:gd name="T3" fmla="*/ 55 h 291"/>
                  <a:gd name="T4" fmla="*/ 46 w 294"/>
                  <a:gd name="T5" fmla="*/ 48 h 291"/>
                  <a:gd name="T6" fmla="*/ 43 w 294"/>
                  <a:gd name="T7" fmla="*/ 36 h 291"/>
                  <a:gd name="T8" fmla="*/ 44 w 294"/>
                  <a:gd name="T9" fmla="*/ 16 h 291"/>
                  <a:gd name="T10" fmla="*/ 50 w 294"/>
                  <a:gd name="T11" fmla="*/ 0 h 291"/>
                  <a:gd name="T12" fmla="*/ 94 w 294"/>
                  <a:gd name="T13" fmla="*/ 9 h 291"/>
                  <a:gd name="T14" fmla="*/ 114 w 294"/>
                  <a:gd name="T15" fmla="*/ 14 h 291"/>
                  <a:gd name="T16" fmla="*/ 133 w 294"/>
                  <a:gd name="T17" fmla="*/ 16 h 291"/>
                  <a:gd name="T18" fmla="*/ 145 w 294"/>
                  <a:gd name="T19" fmla="*/ 20 h 291"/>
                  <a:gd name="T20" fmla="*/ 154 w 294"/>
                  <a:gd name="T21" fmla="*/ 29 h 291"/>
                  <a:gd name="T22" fmla="*/ 168 w 294"/>
                  <a:gd name="T23" fmla="*/ 27 h 291"/>
                  <a:gd name="T24" fmla="*/ 183 w 294"/>
                  <a:gd name="T25" fmla="*/ 36 h 291"/>
                  <a:gd name="T26" fmla="*/ 202 w 294"/>
                  <a:gd name="T27" fmla="*/ 29 h 291"/>
                  <a:gd name="T28" fmla="*/ 215 w 294"/>
                  <a:gd name="T29" fmla="*/ 18 h 291"/>
                  <a:gd name="T30" fmla="*/ 234 w 294"/>
                  <a:gd name="T31" fmla="*/ 21 h 291"/>
                  <a:gd name="T32" fmla="*/ 246 w 294"/>
                  <a:gd name="T33" fmla="*/ 16 h 291"/>
                  <a:gd name="T34" fmla="*/ 255 w 294"/>
                  <a:gd name="T35" fmla="*/ 29 h 291"/>
                  <a:gd name="T36" fmla="*/ 257 w 294"/>
                  <a:gd name="T37" fmla="*/ 48 h 291"/>
                  <a:gd name="T38" fmla="*/ 271 w 294"/>
                  <a:gd name="T39" fmla="*/ 53 h 291"/>
                  <a:gd name="T40" fmla="*/ 264 w 294"/>
                  <a:gd name="T41" fmla="*/ 69 h 291"/>
                  <a:gd name="T42" fmla="*/ 266 w 294"/>
                  <a:gd name="T43" fmla="*/ 78 h 291"/>
                  <a:gd name="T44" fmla="*/ 277 w 294"/>
                  <a:gd name="T45" fmla="*/ 73 h 291"/>
                  <a:gd name="T46" fmla="*/ 280 w 294"/>
                  <a:gd name="T47" fmla="*/ 85 h 291"/>
                  <a:gd name="T48" fmla="*/ 291 w 294"/>
                  <a:gd name="T49" fmla="*/ 91 h 291"/>
                  <a:gd name="T50" fmla="*/ 294 w 294"/>
                  <a:gd name="T51" fmla="*/ 101 h 291"/>
                  <a:gd name="T52" fmla="*/ 275 w 294"/>
                  <a:gd name="T53" fmla="*/ 108 h 291"/>
                  <a:gd name="T54" fmla="*/ 278 w 294"/>
                  <a:gd name="T55" fmla="*/ 119 h 291"/>
                  <a:gd name="T56" fmla="*/ 278 w 294"/>
                  <a:gd name="T57" fmla="*/ 144 h 291"/>
                  <a:gd name="T58" fmla="*/ 284 w 294"/>
                  <a:gd name="T59" fmla="*/ 161 h 291"/>
                  <a:gd name="T60" fmla="*/ 289 w 294"/>
                  <a:gd name="T61" fmla="*/ 176 h 291"/>
                  <a:gd name="T62" fmla="*/ 277 w 294"/>
                  <a:gd name="T63" fmla="*/ 177 h 291"/>
                  <a:gd name="T64" fmla="*/ 284 w 294"/>
                  <a:gd name="T65" fmla="*/ 191 h 291"/>
                  <a:gd name="T66" fmla="*/ 285 w 294"/>
                  <a:gd name="T67" fmla="*/ 204 h 291"/>
                  <a:gd name="T68" fmla="*/ 268 w 294"/>
                  <a:gd name="T69" fmla="*/ 230 h 291"/>
                  <a:gd name="T70" fmla="*/ 268 w 294"/>
                  <a:gd name="T71" fmla="*/ 245 h 291"/>
                  <a:gd name="T72" fmla="*/ 255 w 294"/>
                  <a:gd name="T73" fmla="*/ 266 h 291"/>
                  <a:gd name="T74" fmla="*/ 193 w 294"/>
                  <a:gd name="T75" fmla="*/ 291 h 291"/>
                  <a:gd name="T76" fmla="*/ 172 w 294"/>
                  <a:gd name="T77" fmla="*/ 280 h 291"/>
                  <a:gd name="T78" fmla="*/ 154 w 294"/>
                  <a:gd name="T79" fmla="*/ 262 h 291"/>
                  <a:gd name="T80" fmla="*/ 156 w 294"/>
                  <a:gd name="T81" fmla="*/ 255 h 291"/>
                  <a:gd name="T82" fmla="*/ 176 w 294"/>
                  <a:gd name="T83" fmla="*/ 188 h 291"/>
                  <a:gd name="T84" fmla="*/ 174 w 294"/>
                  <a:gd name="T85" fmla="*/ 179 h 291"/>
                  <a:gd name="T86" fmla="*/ 179 w 294"/>
                  <a:gd name="T87" fmla="*/ 170 h 291"/>
                  <a:gd name="T88" fmla="*/ 172 w 294"/>
                  <a:gd name="T89" fmla="*/ 156 h 291"/>
                  <a:gd name="T90" fmla="*/ 163 w 294"/>
                  <a:gd name="T91" fmla="*/ 131 h 291"/>
                  <a:gd name="T92" fmla="*/ 153 w 294"/>
                  <a:gd name="T93" fmla="*/ 114 h 291"/>
                  <a:gd name="T94" fmla="*/ 106 w 294"/>
                  <a:gd name="T95" fmla="*/ 117 h 291"/>
                  <a:gd name="T96" fmla="*/ 89 w 294"/>
                  <a:gd name="T97" fmla="*/ 135 h 291"/>
                  <a:gd name="T98" fmla="*/ 76 w 294"/>
                  <a:gd name="T99" fmla="*/ 147 h 291"/>
                  <a:gd name="T100" fmla="*/ 64 w 294"/>
                  <a:gd name="T101" fmla="*/ 142 h 291"/>
                  <a:gd name="T102" fmla="*/ 50 w 294"/>
                  <a:gd name="T103" fmla="*/ 124 h 291"/>
                  <a:gd name="T104" fmla="*/ 37 w 294"/>
                  <a:gd name="T105" fmla="*/ 121 h 291"/>
                  <a:gd name="T106" fmla="*/ 41 w 294"/>
                  <a:gd name="T107" fmla="*/ 110 h 291"/>
                  <a:gd name="T108" fmla="*/ 30 w 294"/>
                  <a:gd name="T109" fmla="*/ 112 h 291"/>
                  <a:gd name="T110" fmla="*/ 14 w 294"/>
                  <a:gd name="T111" fmla="*/ 110 h 291"/>
                  <a:gd name="T112" fmla="*/ 9 w 294"/>
                  <a:gd name="T113" fmla="*/ 82 h 291"/>
                  <a:gd name="T114" fmla="*/ 0 w 294"/>
                  <a:gd name="T115" fmla="*/ 75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4" h="291">
                    <a:moveTo>
                      <a:pt x="0" y="75"/>
                    </a:moveTo>
                    <a:lnTo>
                      <a:pt x="5" y="64"/>
                    </a:lnTo>
                    <a:lnTo>
                      <a:pt x="14" y="62"/>
                    </a:lnTo>
                    <a:lnTo>
                      <a:pt x="25" y="55"/>
                    </a:lnTo>
                    <a:lnTo>
                      <a:pt x="39" y="53"/>
                    </a:lnTo>
                    <a:lnTo>
                      <a:pt x="46" y="48"/>
                    </a:lnTo>
                    <a:lnTo>
                      <a:pt x="46" y="41"/>
                    </a:lnTo>
                    <a:lnTo>
                      <a:pt x="43" y="36"/>
                    </a:lnTo>
                    <a:lnTo>
                      <a:pt x="43" y="21"/>
                    </a:lnTo>
                    <a:lnTo>
                      <a:pt x="44" y="16"/>
                    </a:lnTo>
                    <a:lnTo>
                      <a:pt x="43" y="2"/>
                    </a:lnTo>
                    <a:lnTo>
                      <a:pt x="50" y="0"/>
                    </a:lnTo>
                    <a:lnTo>
                      <a:pt x="76" y="0"/>
                    </a:lnTo>
                    <a:lnTo>
                      <a:pt x="94" y="9"/>
                    </a:lnTo>
                    <a:lnTo>
                      <a:pt x="101" y="14"/>
                    </a:lnTo>
                    <a:lnTo>
                      <a:pt x="114" y="14"/>
                    </a:lnTo>
                    <a:lnTo>
                      <a:pt x="126" y="20"/>
                    </a:lnTo>
                    <a:lnTo>
                      <a:pt x="133" y="16"/>
                    </a:lnTo>
                    <a:lnTo>
                      <a:pt x="142" y="16"/>
                    </a:lnTo>
                    <a:lnTo>
                      <a:pt x="145" y="20"/>
                    </a:lnTo>
                    <a:lnTo>
                      <a:pt x="154" y="21"/>
                    </a:lnTo>
                    <a:lnTo>
                      <a:pt x="154" y="29"/>
                    </a:lnTo>
                    <a:lnTo>
                      <a:pt x="160" y="30"/>
                    </a:lnTo>
                    <a:lnTo>
                      <a:pt x="168" y="27"/>
                    </a:lnTo>
                    <a:lnTo>
                      <a:pt x="174" y="29"/>
                    </a:lnTo>
                    <a:lnTo>
                      <a:pt x="183" y="36"/>
                    </a:lnTo>
                    <a:lnTo>
                      <a:pt x="193" y="36"/>
                    </a:lnTo>
                    <a:lnTo>
                      <a:pt x="202" y="29"/>
                    </a:lnTo>
                    <a:lnTo>
                      <a:pt x="207" y="29"/>
                    </a:lnTo>
                    <a:lnTo>
                      <a:pt x="215" y="18"/>
                    </a:lnTo>
                    <a:lnTo>
                      <a:pt x="223" y="16"/>
                    </a:lnTo>
                    <a:lnTo>
                      <a:pt x="234" y="21"/>
                    </a:lnTo>
                    <a:lnTo>
                      <a:pt x="238" y="18"/>
                    </a:lnTo>
                    <a:lnTo>
                      <a:pt x="246" y="16"/>
                    </a:lnTo>
                    <a:lnTo>
                      <a:pt x="246" y="20"/>
                    </a:lnTo>
                    <a:lnTo>
                      <a:pt x="255" y="29"/>
                    </a:lnTo>
                    <a:lnTo>
                      <a:pt x="261" y="37"/>
                    </a:lnTo>
                    <a:lnTo>
                      <a:pt x="257" y="48"/>
                    </a:lnTo>
                    <a:lnTo>
                      <a:pt x="262" y="52"/>
                    </a:lnTo>
                    <a:lnTo>
                      <a:pt x="271" y="53"/>
                    </a:lnTo>
                    <a:lnTo>
                      <a:pt x="271" y="59"/>
                    </a:lnTo>
                    <a:lnTo>
                      <a:pt x="264" y="69"/>
                    </a:lnTo>
                    <a:lnTo>
                      <a:pt x="259" y="80"/>
                    </a:lnTo>
                    <a:lnTo>
                      <a:pt x="266" y="78"/>
                    </a:lnTo>
                    <a:lnTo>
                      <a:pt x="271" y="73"/>
                    </a:lnTo>
                    <a:lnTo>
                      <a:pt x="277" y="73"/>
                    </a:lnTo>
                    <a:lnTo>
                      <a:pt x="277" y="82"/>
                    </a:lnTo>
                    <a:lnTo>
                      <a:pt x="280" y="85"/>
                    </a:lnTo>
                    <a:lnTo>
                      <a:pt x="280" y="91"/>
                    </a:lnTo>
                    <a:lnTo>
                      <a:pt x="291" y="91"/>
                    </a:lnTo>
                    <a:lnTo>
                      <a:pt x="294" y="96"/>
                    </a:lnTo>
                    <a:lnTo>
                      <a:pt x="294" y="101"/>
                    </a:lnTo>
                    <a:lnTo>
                      <a:pt x="291" y="103"/>
                    </a:lnTo>
                    <a:lnTo>
                      <a:pt x="275" y="108"/>
                    </a:lnTo>
                    <a:lnTo>
                      <a:pt x="275" y="115"/>
                    </a:lnTo>
                    <a:lnTo>
                      <a:pt x="278" y="119"/>
                    </a:lnTo>
                    <a:lnTo>
                      <a:pt x="280" y="138"/>
                    </a:lnTo>
                    <a:lnTo>
                      <a:pt x="278" y="144"/>
                    </a:lnTo>
                    <a:lnTo>
                      <a:pt x="280" y="160"/>
                    </a:lnTo>
                    <a:lnTo>
                      <a:pt x="284" y="161"/>
                    </a:lnTo>
                    <a:lnTo>
                      <a:pt x="289" y="170"/>
                    </a:lnTo>
                    <a:lnTo>
                      <a:pt x="289" y="176"/>
                    </a:lnTo>
                    <a:lnTo>
                      <a:pt x="282" y="176"/>
                    </a:lnTo>
                    <a:lnTo>
                      <a:pt x="277" y="177"/>
                    </a:lnTo>
                    <a:lnTo>
                      <a:pt x="277" y="183"/>
                    </a:lnTo>
                    <a:lnTo>
                      <a:pt x="284" y="191"/>
                    </a:lnTo>
                    <a:lnTo>
                      <a:pt x="287" y="195"/>
                    </a:lnTo>
                    <a:lnTo>
                      <a:pt x="285" y="204"/>
                    </a:lnTo>
                    <a:lnTo>
                      <a:pt x="275" y="229"/>
                    </a:lnTo>
                    <a:lnTo>
                      <a:pt x="268" y="230"/>
                    </a:lnTo>
                    <a:lnTo>
                      <a:pt x="266" y="236"/>
                    </a:lnTo>
                    <a:lnTo>
                      <a:pt x="268" y="245"/>
                    </a:lnTo>
                    <a:lnTo>
                      <a:pt x="262" y="259"/>
                    </a:lnTo>
                    <a:lnTo>
                      <a:pt x="255" y="266"/>
                    </a:lnTo>
                    <a:lnTo>
                      <a:pt x="257" y="269"/>
                    </a:lnTo>
                    <a:lnTo>
                      <a:pt x="193" y="291"/>
                    </a:lnTo>
                    <a:lnTo>
                      <a:pt x="177" y="280"/>
                    </a:lnTo>
                    <a:lnTo>
                      <a:pt x="172" y="280"/>
                    </a:lnTo>
                    <a:lnTo>
                      <a:pt x="161" y="264"/>
                    </a:lnTo>
                    <a:lnTo>
                      <a:pt x="154" y="262"/>
                    </a:lnTo>
                    <a:lnTo>
                      <a:pt x="158" y="255"/>
                    </a:lnTo>
                    <a:lnTo>
                      <a:pt x="156" y="255"/>
                    </a:lnTo>
                    <a:lnTo>
                      <a:pt x="174" y="243"/>
                    </a:lnTo>
                    <a:lnTo>
                      <a:pt x="176" y="188"/>
                    </a:lnTo>
                    <a:lnTo>
                      <a:pt x="177" y="181"/>
                    </a:lnTo>
                    <a:lnTo>
                      <a:pt x="174" y="179"/>
                    </a:lnTo>
                    <a:lnTo>
                      <a:pt x="174" y="172"/>
                    </a:lnTo>
                    <a:lnTo>
                      <a:pt x="179" y="170"/>
                    </a:lnTo>
                    <a:lnTo>
                      <a:pt x="179" y="163"/>
                    </a:lnTo>
                    <a:lnTo>
                      <a:pt x="172" y="156"/>
                    </a:lnTo>
                    <a:lnTo>
                      <a:pt x="172" y="149"/>
                    </a:lnTo>
                    <a:lnTo>
                      <a:pt x="163" y="131"/>
                    </a:lnTo>
                    <a:lnTo>
                      <a:pt x="158" y="124"/>
                    </a:lnTo>
                    <a:lnTo>
                      <a:pt x="153" y="114"/>
                    </a:lnTo>
                    <a:lnTo>
                      <a:pt x="117" y="114"/>
                    </a:lnTo>
                    <a:lnTo>
                      <a:pt x="106" y="117"/>
                    </a:lnTo>
                    <a:lnTo>
                      <a:pt x="101" y="124"/>
                    </a:lnTo>
                    <a:lnTo>
                      <a:pt x="89" y="135"/>
                    </a:lnTo>
                    <a:lnTo>
                      <a:pt x="89" y="140"/>
                    </a:lnTo>
                    <a:lnTo>
                      <a:pt x="76" y="147"/>
                    </a:lnTo>
                    <a:lnTo>
                      <a:pt x="69" y="147"/>
                    </a:lnTo>
                    <a:lnTo>
                      <a:pt x="64" y="142"/>
                    </a:lnTo>
                    <a:lnTo>
                      <a:pt x="52" y="137"/>
                    </a:lnTo>
                    <a:lnTo>
                      <a:pt x="50" y="124"/>
                    </a:lnTo>
                    <a:lnTo>
                      <a:pt x="41" y="124"/>
                    </a:lnTo>
                    <a:lnTo>
                      <a:pt x="37" y="121"/>
                    </a:lnTo>
                    <a:lnTo>
                      <a:pt x="37" y="114"/>
                    </a:lnTo>
                    <a:lnTo>
                      <a:pt x="41" y="110"/>
                    </a:lnTo>
                    <a:lnTo>
                      <a:pt x="34" y="106"/>
                    </a:lnTo>
                    <a:lnTo>
                      <a:pt x="30" y="112"/>
                    </a:lnTo>
                    <a:lnTo>
                      <a:pt x="23" y="110"/>
                    </a:lnTo>
                    <a:lnTo>
                      <a:pt x="14" y="110"/>
                    </a:lnTo>
                    <a:lnTo>
                      <a:pt x="4" y="96"/>
                    </a:lnTo>
                    <a:lnTo>
                      <a:pt x="9" y="82"/>
                    </a:lnTo>
                    <a:lnTo>
                      <a:pt x="2" y="75"/>
                    </a:lnTo>
                    <a:lnTo>
                      <a:pt x="0" y="7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1" name="Freeform 26">
                <a:extLst>
                  <a:ext uri="{FF2B5EF4-FFF2-40B4-BE49-F238E27FC236}">
                    <a16:creationId xmlns:a16="http://schemas.microsoft.com/office/drawing/2014/main" id="{59FDEC61-0856-4F5B-8778-5B303707B7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19563" y="3278188"/>
                <a:ext cx="179388" cy="223838"/>
              </a:xfrm>
              <a:custGeom>
                <a:avLst/>
                <a:gdLst>
                  <a:gd name="T0" fmla="*/ 30 w 113"/>
                  <a:gd name="T1" fmla="*/ 120 h 141"/>
                  <a:gd name="T2" fmla="*/ 30 w 113"/>
                  <a:gd name="T3" fmla="*/ 115 h 141"/>
                  <a:gd name="T4" fmla="*/ 26 w 113"/>
                  <a:gd name="T5" fmla="*/ 109 h 141"/>
                  <a:gd name="T6" fmla="*/ 21 w 113"/>
                  <a:gd name="T7" fmla="*/ 109 h 141"/>
                  <a:gd name="T8" fmla="*/ 19 w 113"/>
                  <a:gd name="T9" fmla="*/ 113 h 141"/>
                  <a:gd name="T10" fmla="*/ 21 w 113"/>
                  <a:gd name="T11" fmla="*/ 116 h 141"/>
                  <a:gd name="T12" fmla="*/ 26 w 113"/>
                  <a:gd name="T13" fmla="*/ 120 h 141"/>
                  <a:gd name="T14" fmla="*/ 30 w 113"/>
                  <a:gd name="T15" fmla="*/ 120 h 141"/>
                  <a:gd name="T16" fmla="*/ 30 w 113"/>
                  <a:gd name="T17" fmla="*/ 120 h 141"/>
                  <a:gd name="T18" fmla="*/ 3 w 113"/>
                  <a:gd name="T19" fmla="*/ 33 h 141"/>
                  <a:gd name="T20" fmla="*/ 10 w 113"/>
                  <a:gd name="T21" fmla="*/ 33 h 141"/>
                  <a:gd name="T22" fmla="*/ 23 w 113"/>
                  <a:gd name="T23" fmla="*/ 26 h 141"/>
                  <a:gd name="T24" fmla="*/ 23 w 113"/>
                  <a:gd name="T25" fmla="*/ 21 h 141"/>
                  <a:gd name="T26" fmla="*/ 35 w 113"/>
                  <a:gd name="T27" fmla="*/ 10 h 141"/>
                  <a:gd name="T28" fmla="*/ 40 w 113"/>
                  <a:gd name="T29" fmla="*/ 3 h 141"/>
                  <a:gd name="T30" fmla="*/ 51 w 113"/>
                  <a:gd name="T31" fmla="*/ 0 h 141"/>
                  <a:gd name="T32" fmla="*/ 87 w 113"/>
                  <a:gd name="T33" fmla="*/ 0 h 141"/>
                  <a:gd name="T34" fmla="*/ 92 w 113"/>
                  <a:gd name="T35" fmla="*/ 10 h 141"/>
                  <a:gd name="T36" fmla="*/ 97 w 113"/>
                  <a:gd name="T37" fmla="*/ 17 h 141"/>
                  <a:gd name="T38" fmla="*/ 106 w 113"/>
                  <a:gd name="T39" fmla="*/ 35 h 141"/>
                  <a:gd name="T40" fmla="*/ 106 w 113"/>
                  <a:gd name="T41" fmla="*/ 42 h 141"/>
                  <a:gd name="T42" fmla="*/ 113 w 113"/>
                  <a:gd name="T43" fmla="*/ 49 h 141"/>
                  <a:gd name="T44" fmla="*/ 113 w 113"/>
                  <a:gd name="T45" fmla="*/ 56 h 141"/>
                  <a:gd name="T46" fmla="*/ 108 w 113"/>
                  <a:gd name="T47" fmla="*/ 58 h 141"/>
                  <a:gd name="T48" fmla="*/ 108 w 113"/>
                  <a:gd name="T49" fmla="*/ 65 h 141"/>
                  <a:gd name="T50" fmla="*/ 111 w 113"/>
                  <a:gd name="T51" fmla="*/ 67 h 141"/>
                  <a:gd name="T52" fmla="*/ 110 w 113"/>
                  <a:gd name="T53" fmla="*/ 74 h 141"/>
                  <a:gd name="T54" fmla="*/ 108 w 113"/>
                  <a:gd name="T55" fmla="*/ 129 h 141"/>
                  <a:gd name="T56" fmla="*/ 90 w 113"/>
                  <a:gd name="T57" fmla="*/ 141 h 141"/>
                  <a:gd name="T58" fmla="*/ 85 w 113"/>
                  <a:gd name="T59" fmla="*/ 138 h 141"/>
                  <a:gd name="T60" fmla="*/ 69 w 113"/>
                  <a:gd name="T61" fmla="*/ 138 h 141"/>
                  <a:gd name="T62" fmla="*/ 48 w 113"/>
                  <a:gd name="T63" fmla="*/ 127 h 141"/>
                  <a:gd name="T64" fmla="*/ 37 w 113"/>
                  <a:gd name="T65" fmla="*/ 124 h 141"/>
                  <a:gd name="T66" fmla="*/ 40 w 113"/>
                  <a:gd name="T67" fmla="*/ 120 h 141"/>
                  <a:gd name="T68" fmla="*/ 33 w 113"/>
                  <a:gd name="T69" fmla="*/ 113 h 141"/>
                  <a:gd name="T70" fmla="*/ 30 w 113"/>
                  <a:gd name="T71" fmla="*/ 108 h 141"/>
                  <a:gd name="T72" fmla="*/ 33 w 113"/>
                  <a:gd name="T73" fmla="*/ 101 h 141"/>
                  <a:gd name="T74" fmla="*/ 32 w 113"/>
                  <a:gd name="T75" fmla="*/ 99 h 141"/>
                  <a:gd name="T76" fmla="*/ 25 w 113"/>
                  <a:gd name="T77" fmla="*/ 102 h 141"/>
                  <a:gd name="T78" fmla="*/ 14 w 113"/>
                  <a:gd name="T79" fmla="*/ 92 h 141"/>
                  <a:gd name="T80" fmla="*/ 14 w 113"/>
                  <a:gd name="T81" fmla="*/ 83 h 141"/>
                  <a:gd name="T82" fmla="*/ 10 w 113"/>
                  <a:gd name="T83" fmla="*/ 69 h 141"/>
                  <a:gd name="T84" fmla="*/ 3 w 113"/>
                  <a:gd name="T85" fmla="*/ 69 h 141"/>
                  <a:gd name="T86" fmla="*/ 0 w 113"/>
                  <a:gd name="T87" fmla="*/ 62 h 141"/>
                  <a:gd name="T88" fmla="*/ 5 w 113"/>
                  <a:gd name="T89" fmla="*/ 51 h 141"/>
                  <a:gd name="T90" fmla="*/ 0 w 113"/>
                  <a:gd name="T91" fmla="*/ 47 h 141"/>
                  <a:gd name="T92" fmla="*/ 0 w 113"/>
                  <a:gd name="T93" fmla="*/ 42 h 141"/>
                  <a:gd name="T94" fmla="*/ 5 w 113"/>
                  <a:gd name="T95" fmla="*/ 33 h 141"/>
                  <a:gd name="T96" fmla="*/ 3 w 113"/>
                  <a:gd name="T97" fmla="*/ 33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3" h="141">
                    <a:moveTo>
                      <a:pt x="30" y="120"/>
                    </a:moveTo>
                    <a:lnTo>
                      <a:pt x="30" y="115"/>
                    </a:lnTo>
                    <a:lnTo>
                      <a:pt x="26" y="109"/>
                    </a:lnTo>
                    <a:lnTo>
                      <a:pt x="21" y="109"/>
                    </a:lnTo>
                    <a:lnTo>
                      <a:pt x="19" y="113"/>
                    </a:lnTo>
                    <a:lnTo>
                      <a:pt x="21" y="116"/>
                    </a:lnTo>
                    <a:lnTo>
                      <a:pt x="26" y="120"/>
                    </a:lnTo>
                    <a:lnTo>
                      <a:pt x="30" y="120"/>
                    </a:lnTo>
                    <a:lnTo>
                      <a:pt x="30" y="120"/>
                    </a:lnTo>
                    <a:close/>
                    <a:moveTo>
                      <a:pt x="3" y="33"/>
                    </a:moveTo>
                    <a:lnTo>
                      <a:pt x="10" y="33"/>
                    </a:lnTo>
                    <a:lnTo>
                      <a:pt x="23" y="26"/>
                    </a:lnTo>
                    <a:lnTo>
                      <a:pt x="23" y="21"/>
                    </a:lnTo>
                    <a:lnTo>
                      <a:pt x="35" y="10"/>
                    </a:lnTo>
                    <a:lnTo>
                      <a:pt x="40" y="3"/>
                    </a:lnTo>
                    <a:lnTo>
                      <a:pt x="51" y="0"/>
                    </a:lnTo>
                    <a:lnTo>
                      <a:pt x="87" y="0"/>
                    </a:lnTo>
                    <a:lnTo>
                      <a:pt x="92" y="10"/>
                    </a:lnTo>
                    <a:lnTo>
                      <a:pt x="97" y="17"/>
                    </a:lnTo>
                    <a:lnTo>
                      <a:pt x="106" y="35"/>
                    </a:lnTo>
                    <a:lnTo>
                      <a:pt x="106" y="42"/>
                    </a:lnTo>
                    <a:lnTo>
                      <a:pt x="113" y="49"/>
                    </a:lnTo>
                    <a:lnTo>
                      <a:pt x="113" y="56"/>
                    </a:lnTo>
                    <a:lnTo>
                      <a:pt x="108" y="58"/>
                    </a:lnTo>
                    <a:lnTo>
                      <a:pt x="108" y="65"/>
                    </a:lnTo>
                    <a:lnTo>
                      <a:pt x="111" y="67"/>
                    </a:lnTo>
                    <a:lnTo>
                      <a:pt x="110" y="74"/>
                    </a:lnTo>
                    <a:lnTo>
                      <a:pt x="108" y="129"/>
                    </a:lnTo>
                    <a:lnTo>
                      <a:pt x="90" y="141"/>
                    </a:lnTo>
                    <a:lnTo>
                      <a:pt x="85" y="138"/>
                    </a:lnTo>
                    <a:lnTo>
                      <a:pt x="69" y="138"/>
                    </a:lnTo>
                    <a:lnTo>
                      <a:pt x="48" y="127"/>
                    </a:lnTo>
                    <a:lnTo>
                      <a:pt x="37" y="124"/>
                    </a:lnTo>
                    <a:lnTo>
                      <a:pt x="40" y="120"/>
                    </a:lnTo>
                    <a:lnTo>
                      <a:pt x="33" y="113"/>
                    </a:lnTo>
                    <a:lnTo>
                      <a:pt x="30" y="108"/>
                    </a:lnTo>
                    <a:lnTo>
                      <a:pt x="33" y="101"/>
                    </a:lnTo>
                    <a:lnTo>
                      <a:pt x="32" y="99"/>
                    </a:lnTo>
                    <a:lnTo>
                      <a:pt x="25" y="102"/>
                    </a:lnTo>
                    <a:lnTo>
                      <a:pt x="14" y="92"/>
                    </a:lnTo>
                    <a:lnTo>
                      <a:pt x="14" y="83"/>
                    </a:lnTo>
                    <a:lnTo>
                      <a:pt x="10" y="69"/>
                    </a:lnTo>
                    <a:lnTo>
                      <a:pt x="3" y="69"/>
                    </a:lnTo>
                    <a:lnTo>
                      <a:pt x="0" y="62"/>
                    </a:lnTo>
                    <a:lnTo>
                      <a:pt x="5" y="51"/>
                    </a:lnTo>
                    <a:lnTo>
                      <a:pt x="0" y="47"/>
                    </a:lnTo>
                    <a:lnTo>
                      <a:pt x="0" y="42"/>
                    </a:lnTo>
                    <a:lnTo>
                      <a:pt x="5" y="33"/>
                    </a:lnTo>
                    <a:lnTo>
                      <a:pt x="3" y="3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2" name="Freeform 27">
                <a:extLst>
                  <a:ext uri="{FF2B5EF4-FFF2-40B4-BE49-F238E27FC236}">
                    <a16:creationId xmlns:a16="http://schemas.microsoft.com/office/drawing/2014/main" id="{AC3D1C79-19BA-4954-887A-468CB7090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038" y="3378201"/>
                <a:ext cx="265113" cy="284163"/>
              </a:xfrm>
              <a:custGeom>
                <a:avLst/>
                <a:gdLst>
                  <a:gd name="T0" fmla="*/ 0 w 167"/>
                  <a:gd name="T1" fmla="*/ 75 h 179"/>
                  <a:gd name="T2" fmla="*/ 2 w 167"/>
                  <a:gd name="T3" fmla="*/ 69 h 179"/>
                  <a:gd name="T4" fmla="*/ 5 w 167"/>
                  <a:gd name="T5" fmla="*/ 59 h 179"/>
                  <a:gd name="T6" fmla="*/ 16 w 167"/>
                  <a:gd name="T7" fmla="*/ 53 h 179"/>
                  <a:gd name="T8" fmla="*/ 25 w 167"/>
                  <a:gd name="T9" fmla="*/ 43 h 179"/>
                  <a:gd name="T10" fmla="*/ 23 w 167"/>
                  <a:gd name="T11" fmla="*/ 38 h 179"/>
                  <a:gd name="T12" fmla="*/ 28 w 167"/>
                  <a:gd name="T13" fmla="*/ 25 h 179"/>
                  <a:gd name="T14" fmla="*/ 34 w 167"/>
                  <a:gd name="T15" fmla="*/ 23 h 179"/>
                  <a:gd name="T16" fmla="*/ 34 w 167"/>
                  <a:gd name="T17" fmla="*/ 18 h 179"/>
                  <a:gd name="T18" fmla="*/ 36 w 167"/>
                  <a:gd name="T19" fmla="*/ 9 h 179"/>
                  <a:gd name="T20" fmla="*/ 46 w 167"/>
                  <a:gd name="T21" fmla="*/ 4 h 179"/>
                  <a:gd name="T22" fmla="*/ 50 w 167"/>
                  <a:gd name="T23" fmla="*/ 6 h 179"/>
                  <a:gd name="T24" fmla="*/ 67 w 167"/>
                  <a:gd name="T25" fmla="*/ 0 h 179"/>
                  <a:gd name="T26" fmla="*/ 76 w 167"/>
                  <a:gd name="T27" fmla="*/ 4 h 179"/>
                  <a:gd name="T28" fmla="*/ 82 w 167"/>
                  <a:gd name="T29" fmla="*/ 13 h 179"/>
                  <a:gd name="T30" fmla="*/ 89 w 167"/>
                  <a:gd name="T31" fmla="*/ 18 h 179"/>
                  <a:gd name="T32" fmla="*/ 89 w 167"/>
                  <a:gd name="T33" fmla="*/ 34 h 179"/>
                  <a:gd name="T34" fmla="*/ 87 w 167"/>
                  <a:gd name="T35" fmla="*/ 43 h 179"/>
                  <a:gd name="T36" fmla="*/ 98 w 167"/>
                  <a:gd name="T37" fmla="*/ 55 h 179"/>
                  <a:gd name="T38" fmla="*/ 103 w 167"/>
                  <a:gd name="T39" fmla="*/ 53 h 179"/>
                  <a:gd name="T40" fmla="*/ 114 w 167"/>
                  <a:gd name="T41" fmla="*/ 45 h 179"/>
                  <a:gd name="T42" fmla="*/ 119 w 167"/>
                  <a:gd name="T43" fmla="*/ 45 h 179"/>
                  <a:gd name="T44" fmla="*/ 126 w 167"/>
                  <a:gd name="T45" fmla="*/ 52 h 179"/>
                  <a:gd name="T46" fmla="*/ 128 w 167"/>
                  <a:gd name="T47" fmla="*/ 55 h 179"/>
                  <a:gd name="T48" fmla="*/ 126 w 167"/>
                  <a:gd name="T49" fmla="*/ 59 h 179"/>
                  <a:gd name="T50" fmla="*/ 128 w 167"/>
                  <a:gd name="T51" fmla="*/ 68 h 179"/>
                  <a:gd name="T52" fmla="*/ 122 w 167"/>
                  <a:gd name="T53" fmla="*/ 82 h 179"/>
                  <a:gd name="T54" fmla="*/ 115 w 167"/>
                  <a:gd name="T55" fmla="*/ 89 h 179"/>
                  <a:gd name="T56" fmla="*/ 119 w 167"/>
                  <a:gd name="T57" fmla="*/ 96 h 179"/>
                  <a:gd name="T58" fmla="*/ 124 w 167"/>
                  <a:gd name="T59" fmla="*/ 100 h 179"/>
                  <a:gd name="T60" fmla="*/ 128 w 167"/>
                  <a:gd name="T61" fmla="*/ 98 h 179"/>
                  <a:gd name="T62" fmla="*/ 135 w 167"/>
                  <a:gd name="T63" fmla="*/ 98 h 179"/>
                  <a:gd name="T64" fmla="*/ 140 w 167"/>
                  <a:gd name="T65" fmla="*/ 103 h 179"/>
                  <a:gd name="T66" fmla="*/ 145 w 167"/>
                  <a:gd name="T67" fmla="*/ 101 h 179"/>
                  <a:gd name="T68" fmla="*/ 151 w 167"/>
                  <a:gd name="T69" fmla="*/ 105 h 179"/>
                  <a:gd name="T70" fmla="*/ 152 w 167"/>
                  <a:gd name="T71" fmla="*/ 112 h 179"/>
                  <a:gd name="T72" fmla="*/ 160 w 167"/>
                  <a:gd name="T73" fmla="*/ 117 h 179"/>
                  <a:gd name="T74" fmla="*/ 165 w 167"/>
                  <a:gd name="T75" fmla="*/ 117 h 179"/>
                  <a:gd name="T76" fmla="*/ 167 w 167"/>
                  <a:gd name="T77" fmla="*/ 126 h 179"/>
                  <a:gd name="T78" fmla="*/ 161 w 167"/>
                  <a:gd name="T79" fmla="*/ 130 h 179"/>
                  <a:gd name="T80" fmla="*/ 165 w 167"/>
                  <a:gd name="T81" fmla="*/ 135 h 179"/>
                  <a:gd name="T82" fmla="*/ 161 w 167"/>
                  <a:gd name="T83" fmla="*/ 140 h 179"/>
                  <a:gd name="T84" fmla="*/ 158 w 167"/>
                  <a:gd name="T85" fmla="*/ 147 h 179"/>
                  <a:gd name="T86" fmla="*/ 161 w 167"/>
                  <a:gd name="T87" fmla="*/ 153 h 179"/>
                  <a:gd name="T88" fmla="*/ 158 w 167"/>
                  <a:gd name="T89" fmla="*/ 163 h 179"/>
                  <a:gd name="T90" fmla="*/ 161 w 167"/>
                  <a:gd name="T91" fmla="*/ 170 h 179"/>
                  <a:gd name="T92" fmla="*/ 161 w 167"/>
                  <a:gd name="T93" fmla="*/ 179 h 179"/>
                  <a:gd name="T94" fmla="*/ 121 w 167"/>
                  <a:gd name="T95" fmla="*/ 165 h 179"/>
                  <a:gd name="T96" fmla="*/ 89 w 167"/>
                  <a:gd name="T97" fmla="*/ 142 h 179"/>
                  <a:gd name="T98" fmla="*/ 82 w 167"/>
                  <a:gd name="T99" fmla="*/ 140 h 179"/>
                  <a:gd name="T100" fmla="*/ 55 w 167"/>
                  <a:gd name="T101" fmla="*/ 115 h 179"/>
                  <a:gd name="T102" fmla="*/ 37 w 167"/>
                  <a:gd name="T103" fmla="*/ 103 h 179"/>
                  <a:gd name="T104" fmla="*/ 32 w 167"/>
                  <a:gd name="T105" fmla="*/ 103 h 179"/>
                  <a:gd name="T106" fmla="*/ 21 w 167"/>
                  <a:gd name="T107" fmla="*/ 87 h 179"/>
                  <a:gd name="T108" fmla="*/ 14 w 167"/>
                  <a:gd name="T109" fmla="*/ 85 h 179"/>
                  <a:gd name="T110" fmla="*/ 18 w 167"/>
                  <a:gd name="T111" fmla="*/ 78 h 179"/>
                  <a:gd name="T112" fmla="*/ 11 w 167"/>
                  <a:gd name="T113" fmla="*/ 75 h 179"/>
                  <a:gd name="T114" fmla="*/ 0 w 167"/>
                  <a:gd name="T115" fmla="*/ 75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7" h="179">
                    <a:moveTo>
                      <a:pt x="0" y="75"/>
                    </a:moveTo>
                    <a:lnTo>
                      <a:pt x="2" y="69"/>
                    </a:lnTo>
                    <a:lnTo>
                      <a:pt x="5" y="59"/>
                    </a:lnTo>
                    <a:lnTo>
                      <a:pt x="16" y="53"/>
                    </a:lnTo>
                    <a:lnTo>
                      <a:pt x="25" y="43"/>
                    </a:lnTo>
                    <a:lnTo>
                      <a:pt x="23" y="38"/>
                    </a:lnTo>
                    <a:lnTo>
                      <a:pt x="28" y="25"/>
                    </a:lnTo>
                    <a:lnTo>
                      <a:pt x="34" y="23"/>
                    </a:lnTo>
                    <a:lnTo>
                      <a:pt x="34" y="18"/>
                    </a:lnTo>
                    <a:lnTo>
                      <a:pt x="36" y="9"/>
                    </a:lnTo>
                    <a:lnTo>
                      <a:pt x="46" y="4"/>
                    </a:lnTo>
                    <a:lnTo>
                      <a:pt x="50" y="6"/>
                    </a:lnTo>
                    <a:lnTo>
                      <a:pt x="67" y="0"/>
                    </a:lnTo>
                    <a:lnTo>
                      <a:pt x="76" y="4"/>
                    </a:lnTo>
                    <a:lnTo>
                      <a:pt x="82" y="13"/>
                    </a:lnTo>
                    <a:lnTo>
                      <a:pt x="89" y="18"/>
                    </a:lnTo>
                    <a:lnTo>
                      <a:pt x="89" y="34"/>
                    </a:lnTo>
                    <a:lnTo>
                      <a:pt x="87" y="43"/>
                    </a:lnTo>
                    <a:lnTo>
                      <a:pt x="98" y="55"/>
                    </a:lnTo>
                    <a:lnTo>
                      <a:pt x="103" y="53"/>
                    </a:lnTo>
                    <a:lnTo>
                      <a:pt x="114" y="45"/>
                    </a:lnTo>
                    <a:lnTo>
                      <a:pt x="119" y="45"/>
                    </a:lnTo>
                    <a:lnTo>
                      <a:pt x="126" y="52"/>
                    </a:lnTo>
                    <a:lnTo>
                      <a:pt x="128" y="55"/>
                    </a:lnTo>
                    <a:lnTo>
                      <a:pt x="126" y="59"/>
                    </a:lnTo>
                    <a:lnTo>
                      <a:pt x="128" y="68"/>
                    </a:lnTo>
                    <a:lnTo>
                      <a:pt x="122" y="82"/>
                    </a:lnTo>
                    <a:lnTo>
                      <a:pt x="115" y="89"/>
                    </a:lnTo>
                    <a:lnTo>
                      <a:pt x="119" y="96"/>
                    </a:lnTo>
                    <a:lnTo>
                      <a:pt x="124" y="100"/>
                    </a:lnTo>
                    <a:lnTo>
                      <a:pt x="128" y="98"/>
                    </a:lnTo>
                    <a:lnTo>
                      <a:pt x="135" y="98"/>
                    </a:lnTo>
                    <a:lnTo>
                      <a:pt x="140" y="103"/>
                    </a:lnTo>
                    <a:lnTo>
                      <a:pt x="145" y="101"/>
                    </a:lnTo>
                    <a:lnTo>
                      <a:pt x="151" y="105"/>
                    </a:lnTo>
                    <a:lnTo>
                      <a:pt x="152" y="112"/>
                    </a:lnTo>
                    <a:lnTo>
                      <a:pt x="160" y="117"/>
                    </a:lnTo>
                    <a:lnTo>
                      <a:pt x="165" y="117"/>
                    </a:lnTo>
                    <a:lnTo>
                      <a:pt x="167" y="126"/>
                    </a:lnTo>
                    <a:lnTo>
                      <a:pt x="161" y="130"/>
                    </a:lnTo>
                    <a:lnTo>
                      <a:pt x="165" y="135"/>
                    </a:lnTo>
                    <a:lnTo>
                      <a:pt x="161" y="140"/>
                    </a:lnTo>
                    <a:lnTo>
                      <a:pt x="158" y="147"/>
                    </a:lnTo>
                    <a:lnTo>
                      <a:pt x="161" y="153"/>
                    </a:lnTo>
                    <a:lnTo>
                      <a:pt x="158" y="163"/>
                    </a:lnTo>
                    <a:lnTo>
                      <a:pt x="161" y="170"/>
                    </a:lnTo>
                    <a:lnTo>
                      <a:pt x="161" y="179"/>
                    </a:lnTo>
                    <a:lnTo>
                      <a:pt x="121" y="165"/>
                    </a:lnTo>
                    <a:lnTo>
                      <a:pt x="89" y="142"/>
                    </a:lnTo>
                    <a:lnTo>
                      <a:pt x="82" y="140"/>
                    </a:lnTo>
                    <a:lnTo>
                      <a:pt x="55" y="115"/>
                    </a:lnTo>
                    <a:lnTo>
                      <a:pt x="37" y="103"/>
                    </a:lnTo>
                    <a:lnTo>
                      <a:pt x="32" y="103"/>
                    </a:lnTo>
                    <a:lnTo>
                      <a:pt x="21" y="87"/>
                    </a:lnTo>
                    <a:lnTo>
                      <a:pt x="14" y="85"/>
                    </a:lnTo>
                    <a:lnTo>
                      <a:pt x="18" y="78"/>
                    </a:lnTo>
                    <a:lnTo>
                      <a:pt x="11" y="75"/>
                    </a:lnTo>
                    <a:lnTo>
                      <a:pt x="0" y="7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3" name="Freeform 28">
                <a:extLst>
                  <a:ext uri="{FF2B5EF4-FFF2-40B4-BE49-F238E27FC236}">
                    <a16:creationId xmlns:a16="http://schemas.microsoft.com/office/drawing/2014/main" id="{AB08B309-6407-4B7C-A506-C114B2ECE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601" y="3235326"/>
                <a:ext cx="411163" cy="430213"/>
              </a:xfrm>
              <a:custGeom>
                <a:avLst/>
                <a:gdLst>
                  <a:gd name="T0" fmla="*/ 46 w 259"/>
                  <a:gd name="T1" fmla="*/ 260 h 271"/>
                  <a:gd name="T2" fmla="*/ 46 w 259"/>
                  <a:gd name="T3" fmla="*/ 243 h 271"/>
                  <a:gd name="T4" fmla="*/ 46 w 259"/>
                  <a:gd name="T5" fmla="*/ 230 h 271"/>
                  <a:gd name="T6" fmla="*/ 46 w 259"/>
                  <a:gd name="T7" fmla="*/ 220 h 271"/>
                  <a:gd name="T8" fmla="*/ 50 w 259"/>
                  <a:gd name="T9" fmla="*/ 207 h 271"/>
                  <a:gd name="T10" fmla="*/ 37 w 259"/>
                  <a:gd name="T11" fmla="*/ 202 h 271"/>
                  <a:gd name="T12" fmla="*/ 30 w 259"/>
                  <a:gd name="T13" fmla="*/ 191 h 271"/>
                  <a:gd name="T14" fmla="*/ 20 w 259"/>
                  <a:gd name="T15" fmla="*/ 188 h 271"/>
                  <a:gd name="T16" fmla="*/ 9 w 259"/>
                  <a:gd name="T17" fmla="*/ 190 h 271"/>
                  <a:gd name="T18" fmla="*/ 0 w 259"/>
                  <a:gd name="T19" fmla="*/ 179 h 271"/>
                  <a:gd name="T20" fmla="*/ 13 w 259"/>
                  <a:gd name="T21" fmla="*/ 158 h 271"/>
                  <a:gd name="T22" fmla="*/ 13 w 259"/>
                  <a:gd name="T23" fmla="*/ 143 h 271"/>
                  <a:gd name="T24" fmla="*/ 30 w 259"/>
                  <a:gd name="T25" fmla="*/ 117 h 271"/>
                  <a:gd name="T26" fmla="*/ 29 w 259"/>
                  <a:gd name="T27" fmla="*/ 104 h 271"/>
                  <a:gd name="T28" fmla="*/ 22 w 259"/>
                  <a:gd name="T29" fmla="*/ 90 h 271"/>
                  <a:gd name="T30" fmla="*/ 34 w 259"/>
                  <a:gd name="T31" fmla="*/ 89 h 271"/>
                  <a:gd name="T32" fmla="*/ 29 w 259"/>
                  <a:gd name="T33" fmla="*/ 74 h 271"/>
                  <a:gd name="T34" fmla="*/ 23 w 259"/>
                  <a:gd name="T35" fmla="*/ 57 h 271"/>
                  <a:gd name="T36" fmla="*/ 23 w 259"/>
                  <a:gd name="T37" fmla="*/ 32 h 271"/>
                  <a:gd name="T38" fmla="*/ 20 w 259"/>
                  <a:gd name="T39" fmla="*/ 21 h 271"/>
                  <a:gd name="T40" fmla="*/ 52 w 259"/>
                  <a:gd name="T41" fmla="*/ 7 h 271"/>
                  <a:gd name="T42" fmla="*/ 66 w 259"/>
                  <a:gd name="T43" fmla="*/ 12 h 271"/>
                  <a:gd name="T44" fmla="*/ 87 w 259"/>
                  <a:gd name="T45" fmla="*/ 11 h 271"/>
                  <a:gd name="T46" fmla="*/ 101 w 259"/>
                  <a:gd name="T47" fmla="*/ 4 h 271"/>
                  <a:gd name="T48" fmla="*/ 110 w 259"/>
                  <a:gd name="T49" fmla="*/ 7 h 271"/>
                  <a:gd name="T50" fmla="*/ 126 w 259"/>
                  <a:gd name="T51" fmla="*/ 16 h 271"/>
                  <a:gd name="T52" fmla="*/ 140 w 259"/>
                  <a:gd name="T53" fmla="*/ 0 h 271"/>
                  <a:gd name="T54" fmla="*/ 167 w 259"/>
                  <a:gd name="T55" fmla="*/ 18 h 271"/>
                  <a:gd name="T56" fmla="*/ 177 w 259"/>
                  <a:gd name="T57" fmla="*/ 21 h 271"/>
                  <a:gd name="T58" fmla="*/ 193 w 259"/>
                  <a:gd name="T59" fmla="*/ 25 h 271"/>
                  <a:gd name="T60" fmla="*/ 211 w 259"/>
                  <a:gd name="T61" fmla="*/ 39 h 271"/>
                  <a:gd name="T62" fmla="*/ 229 w 259"/>
                  <a:gd name="T63" fmla="*/ 32 h 271"/>
                  <a:gd name="T64" fmla="*/ 239 w 259"/>
                  <a:gd name="T65" fmla="*/ 35 h 271"/>
                  <a:gd name="T66" fmla="*/ 248 w 259"/>
                  <a:gd name="T67" fmla="*/ 41 h 271"/>
                  <a:gd name="T68" fmla="*/ 248 w 259"/>
                  <a:gd name="T69" fmla="*/ 62 h 271"/>
                  <a:gd name="T70" fmla="*/ 255 w 259"/>
                  <a:gd name="T71" fmla="*/ 74 h 271"/>
                  <a:gd name="T72" fmla="*/ 255 w 259"/>
                  <a:gd name="T73" fmla="*/ 94 h 271"/>
                  <a:gd name="T74" fmla="*/ 247 w 259"/>
                  <a:gd name="T75" fmla="*/ 108 h 271"/>
                  <a:gd name="T76" fmla="*/ 234 w 259"/>
                  <a:gd name="T77" fmla="*/ 136 h 271"/>
                  <a:gd name="T78" fmla="*/ 231 w 259"/>
                  <a:gd name="T79" fmla="*/ 152 h 271"/>
                  <a:gd name="T80" fmla="*/ 227 w 259"/>
                  <a:gd name="T81" fmla="*/ 175 h 271"/>
                  <a:gd name="T82" fmla="*/ 223 w 259"/>
                  <a:gd name="T83" fmla="*/ 182 h 271"/>
                  <a:gd name="T84" fmla="*/ 234 w 259"/>
                  <a:gd name="T85" fmla="*/ 202 h 271"/>
                  <a:gd name="T86" fmla="*/ 245 w 259"/>
                  <a:gd name="T87" fmla="*/ 216 h 271"/>
                  <a:gd name="T88" fmla="*/ 248 w 259"/>
                  <a:gd name="T89" fmla="*/ 234 h 271"/>
                  <a:gd name="T90" fmla="*/ 234 w 259"/>
                  <a:gd name="T91" fmla="*/ 236 h 271"/>
                  <a:gd name="T92" fmla="*/ 227 w 259"/>
                  <a:gd name="T93" fmla="*/ 227 h 271"/>
                  <a:gd name="T94" fmla="*/ 216 w 259"/>
                  <a:gd name="T95" fmla="*/ 239 h 271"/>
                  <a:gd name="T96" fmla="*/ 177 w 259"/>
                  <a:gd name="T97" fmla="*/ 237 h 271"/>
                  <a:gd name="T98" fmla="*/ 107 w 259"/>
                  <a:gd name="T99" fmla="*/ 239 h 271"/>
                  <a:gd name="T100" fmla="*/ 78 w 259"/>
                  <a:gd name="T101" fmla="*/ 255 h 271"/>
                  <a:gd name="T102" fmla="*/ 66 w 259"/>
                  <a:gd name="T103" fmla="*/ 259 h 271"/>
                  <a:gd name="T104" fmla="*/ 46 w 259"/>
                  <a:gd name="T105" fmla="*/ 269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59" h="271">
                    <a:moveTo>
                      <a:pt x="46" y="269"/>
                    </a:moveTo>
                    <a:lnTo>
                      <a:pt x="46" y="260"/>
                    </a:lnTo>
                    <a:lnTo>
                      <a:pt x="43" y="253"/>
                    </a:lnTo>
                    <a:lnTo>
                      <a:pt x="46" y="243"/>
                    </a:lnTo>
                    <a:lnTo>
                      <a:pt x="43" y="237"/>
                    </a:lnTo>
                    <a:lnTo>
                      <a:pt x="46" y="230"/>
                    </a:lnTo>
                    <a:lnTo>
                      <a:pt x="50" y="225"/>
                    </a:lnTo>
                    <a:lnTo>
                      <a:pt x="46" y="220"/>
                    </a:lnTo>
                    <a:lnTo>
                      <a:pt x="52" y="216"/>
                    </a:lnTo>
                    <a:lnTo>
                      <a:pt x="50" y="207"/>
                    </a:lnTo>
                    <a:lnTo>
                      <a:pt x="45" y="207"/>
                    </a:lnTo>
                    <a:lnTo>
                      <a:pt x="37" y="202"/>
                    </a:lnTo>
                    <a:lnTo>
                      <a:pt x="36" y="195"/>
                    </a:lnTo>
                    <a:lnTo>
                      <a:pt x="30" y="191"/>
                    </a:lnTo>
                    <a:lnTo>
                      <a:pt x="25" y="193"/>
                    </a:lnTo>
                    <a:lnTo>
                      <a:pt x="20" y="188"/>
                    </a:lnTo>
                    <a:lnTo>
                      <a:pt x="13" y="188"/>
                    </a:lnTo>
                    <a:lnTo>
                      <a:pt x="9" y="190"/>
                    </a:lnTo>
                    <a:lnTo>
                      <a:pt x="4" y="186"/>
                    </a:lnTo>
                    <a:lnTo>
                      <a:pt x="0" y="179"/>
                    </a:lnTo>
                    <a:lnTo>
                      <a:pt x="7" y="172"/>
                    </a:lnTo>
                    <a:lnTo>
                      <a:pt x="13" y="158"/>
                    </a:lnTo>
                    <a:lnTo>
                      <a:pt x="11" y="149"/>
                    </a:lnTo>
                    <a:lnTo>
                      <a:pt x="13" y="143"/>
                    </a:lnTo>
                    <a:lnTo>
                      <a:pt x="20" y="142"/>
                    </a:lnTo>
                    <a:lnTo>
                      <a:pt x="30" y="117"/>
                    </a:lnTo>
                    <a:lnTo>
                      <a:pt x="32" y="108"/>
                    </a:lnTo>
                    <a:lnTo>
                      <a:pt x="29" y="104"/>
                    </a:lnTo>
                    <a:lnTo>
                      <a:pt x="22" y="96"/>
                    </a:lnTo>
                    <a:lnTo>
                      <a:pt x="22" y="90"/>
                    </a:lnTo>
                    <a:lnTo>
                      <a:pt x="27" y="89"/>
                    </a:lnTo>
                    <a:lnTo>
                      <a:pt x="34" y="89"/>
                    </a:lnTo>
                    <a:lnTo>
                      <a:pt x="34" y="83"/>
                    </a:lnTo>
                    <a:lnTo>
                      <a:pt x="29" y="74"/>
                    </a:lnTo>
                    <a:lnTo>
                      <a:pt x="25" y="73"/>
                    </a:lnTo>
                    <a:lnTo>
                      <a:pt x="23" y="57"/>
                    </a:lnTo>
                    <a:lnTo>
                      <a:pt x="25" y="51"/>
                    </a:lnTo>
                    <a:lnTo>
                      <a:pt x="23" y="32"/>
                    </a:lnTo>
                    <a:lnTo>
                      <a:pt x="20" y="28"/>
                    </a:lnTo>
                    <a:lnTo>
                      <a:pt x="20" y="21"/>
                    </a:lnTo>
                    <a:lnTo>
                      <a:pt x="36" y="16"/>
                    </a:lnTo>
                    <a:lnTo>
                      <a:pt x="52" y="7"/>
                    </a:lnTo>
                    <a:lnTo>
                      <a:pt x="57" y="7"/>
                    </a:lnTo>
                    <a:lnTo>
                      <a:pt x="66" y="12"/>
                    </a:lnTo>
                    <a:lnTo>
                      <a:pt x="84" y="12"/>
                    </a:lnTo>
                    <a:lnTo>
                      <a:pt x="87" y="11"/>
                    </a:lnTo>
                    <a:lnTo>
                      <a:pt x="87" y="5"/>
                    </a:lnTo>
                    <a:lnTo>
                      <a:pt x="101" y="4"/>
                    </a:lnTo>
                    <a:lnTo>
                      <a:pt x="112" y="5"/>
                    </a:lnTo>
                    <a:lnTo>
                      <a:pt x="110" y="7"/>
                    </a:lnTo>
                    <a:lnTo>
                      <a:pt x="112" y="12"/>
                    </a:lnTo>
                    <a:lnTo>
                      <a:pt x="126" y="16"/>
                    </a:lnTo>
                    <a:lnTo>
                      <a:pt x="133" y="5"/>
                    </a:lnTo>
                    <a:lnTo>
                      <a:pt x="140" y="0"/>
                    </a:lnTo>
                    <a:lnTo>
                      <a:pt x="151" y="11"/>
                    </a:lnTo>
                    <a:lnTo>
                      <a:pt x="167" y="18"/>
                    </a:lnTo>
                    <a:lnTo>
                      <a:pt x="174" y="18"/>
                    </a:lnTo>
                    <a:lnTo>
                      <a:pt x="177" y="21"/>
                    </a:lnTo>
                    <a:lnTo>
                      <a:pt x="185" y="21"/>
                    </a:lnTo>
                    <a:lnTo>
                      <a:pt x="193" y="25"/>
                    </a:lnTo>
                    <a:lnTo>
                      <a:pt x="197" y="32"/>
                    </a:lnTo>
                    <a:lnTo>
                      <a:pt x="211" y="39"/>
                    </a:lnTo>
                    <a:lnTo>
                      <a:pt x="220" y="37"/>
                    </a:lnTo>
                    <a:lnTo>
                      <a:pt x="229" y="32"/>
                    </a:lnTo>
                    <a:lnTo>
                      <a:pt x="234" y="32"/>
                    </a:lnTo>
                    <a:lnTo>
                      <a:pt x="239" y="35"/>
                    </a:lnTo>
                    <a:lnTo>
                      <a:pt x="248" y="37"/>
                    </a:lnTo>
                    <a:lnTo>
                      <a:pt x="248" y="41"/>
                    </a:lnTo>
                    <a:lnTo>
                      <a:pt x="245" y="53"/>
                    </a:lnTo>
                    <a:lnTo>
                      <a:pt x="248" y="62"/>
                    </a:lnTo>
                    <a:lnTo>
                      <a:pt x="248" y="69"/>
                    </a:lnTo>
                    <a:lnTo>
                      <a:pt x="255" y="74"/>
                    </a:lnTo>
                    <a:lnTo>
                      <a:pt x="259" y="85"/>
                    </a:lnTo>
                    <a:lnTo>
                      <a:pt x="255" y="94"/>
                    </a:lnTo>
                    <a:lnTo>
                      <a:pt x="255" y="103"/>
                    </a:lnTo>
                    <a:lnTo>
                      <a:pt x="247" y="108"/>
                    </a:lnTo>
                    <a:lnTo>
                      <a:pt x="234" y="128"/>
                    </a:lnTo>
                    <a:lnTo>
                      <a:pt x="234" y="136"/>
                    </a:lnTo>
                    <a:lnTo>
                      <a:pt x="231" y="142"/>
                    </a:lnTo>
                    <a:lnTo>
                      <a:pt x="231" y="152"/>
                    </a:lnTo>
                    <a:lnTo>
                      <a:pt x="227" y="158"/>
                    </a:lnTo>
                    <a:lnTo>
                      <a:pt x="227" y="175"/>
                    </a:lnTo>
                    <a:lnTo>
                      <a:pt x="223" y="179"/>
                    </a:lnTo>
                    <a:lnTo>
                      <a:pt x="223" y="182"/>
                    </a:lnTo>
                    <a:lnTo>
                      <a:pt x="229" y="188"/>
                    </a:lnTo>
                    <a:lnTo>
                      <a:pt x="234" y="202"/>
                    </a:lnTo>
                    <a:lnTo>
                      <a:pt x="236" y="213"/>
                    </a:lnTo>
                    <a:lnTo>
                      <a:pt x="245" y="216"/>
                    </a:lnTo>
                    <a:lnTo>
                      <a:pt x="248" y="221"/>
                    </a:lnTo>
                    <a:lnTo>
                      <a:pt x="248" y="234"/>
                    </a:lnTo>
                    <a:lnTo>
                      <a:pt x="243" y="236"/>
                    </a:lnTo>
                    <a:lnTo>
                      <a:pt x="234" y="236"/>
                    </a:lnTo>
                    <a:lnTo>
                      <a:pt x="232" y="239"/>
                    </a:lnTo>
                    <a:lnTo>
                      <a:pt x="227" y="227"/>
                    </a:lnTo>
                    <a:lnTo>
                      <a:pt x="218" y="230"/>
                    </a:lnTo>
                    <a:lnTo>
                      <a:pt x="216" y="239"/>
                    </a:lnTo>
                    <a:lnTo>
                      <a:pt x="197" y="230"/>
                    </a:lnTo>
                    <a:lnTo>
                      <a:pt x="177" y="237"/>
                    </a:lnTo>
                    <a:lnTo>
                      <a:pt x="123" y="237"/>
                    </a:lnTo>
                    <a:lnTo>
                      <a:pt x="107" y="239"/>
                    </a:lnTo>
                    <a:lnTo>
                      <a:pt x="107" y="244"/>
                    </a:lnTo>
                    <a:lnTo>
                      <a:pt x="78" y="255"/>
                    </a:lnTo>
                    <a:lnTo>
                      <a:pt x="75" y="259"/>
                    </a:lnTo>
                    <a:lnTo>
                      <a:pt x="66" y="259"/>
                    </a:lnTo>
                    <a:lnTo>
                      <a:pt x="52" y="271"/>
                    </a:lnTo>
                    <a:lnTo>
                      <a:pt x="46" y="26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4" name="Freeform 29">
                <a:extLst>
                  <a:ext uri="{FF2B5EF4-FFF2-40B4-BE49-F238E27FC236}">
                    <a16:creationId xmlns:a16="http://schemas.microsoft.com/office/drawing/2014/main" id="{5E6FA4A5-BAC1-47A2-A0A7-94FBB57D0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613" y="3201988"/>
                <a:ext cx="276225" cy="434975"/>
              </a:xfrm>
              <a:custGeom>
                <a:avLst/>
                <a:gdLst>
                  <a:gd name="T0" fmla="*/ 11 w 174"/>
                  <a:gd name="T1" fmla="*/ 257 h 274"/>
                  <a:gd name="T2" fmla="*/ 25 w 174"/>
                  <a:gd name="T3" fmla="*/ 255 h 274"/>
                  <a:gd name="T4" fmla="*/ 22 w 174"/>
                  <a:gd name="T5" fmla="*/ 237 h 274"/>
                  <a:gd name="T6" fmla="*/ 11 w 174"/>
                  <a:gd name="T7" fmla="*/ 223 h 274"/>
                  <a:gd name="T8" fmla="*/ 0 w 174"/>
                  <a:gd name="T9" fmla="*/ 203 h 274"/>
                  <a:gd name="T10" fmla="*/ 4 w 174"/>
                  <a:gd name="T11" fmla="*/ 196 h 274"/>
                  <a:gd name="T12" fmla="*/ 8 w 174"/>
                  <a:gd name="T13" fmla="*/ 173 h 274"/>
                  <a:gd name="T14" fmla="*/ 11 w 174"/>
                  <a:gd name="T15" fmla="*/ 157 h 274"/>
                  <a:gd name="T16" fmla="*/ 24 w 174"/>
                  <a:gd name="T17" fmla="*/ 129 h 274"/>
                  <a:gd name="T18" fmla="*/ 32 w 174"/>
                  <a:gd name="T19" fmla="*/ 115 h 274"/>
                  <a:gd name="T20" fmla="*/ 32 w 174"/>
                  <a:gd name="T21" fmla="*/ 95 h 274"/>
                  <a:gd name="T22" fmla="*/ 25 w 174"/>
                  <a:gd name="T23" fmla="*/ 83 h 274"/>
                  <a:gd name="T24" fmla="*/ 25 w 174"/>
                  <a:gd name="T25" fmla="*/ 62 h 274"/>
                  <a:gd name="T26" fmla="*/ 20 w 174"/>
                  <a:gd name="T27" fmla="*/ 35 h 274"/>
                  <a:gd name="T28" fmla="*/ 13 w 174"/>
                  <a:gd name="T29" fmla="*/ 17 h 274"/>
                  <a:gd name="T30" fmla="*/ 29 w 174"/>
                  <a:gd name="T31" fmla="*/ 7 h 274"/>
                  <a:gd name="T32" fmla="*/ 62 w 174"/>
                  <a:gd name="T33" fmla="*/ 7 h 274"/>
                  <a:gd name="T34" fmla="*/ 100 w 174"/>
                  <a:gd name="T35" fmla="*/ 3 h 274"/>
                  <a:gd name="T36" fmla="*/ 119 w 174"/>
                  <a:gd name="T37" fmla="*/ 0 h 274"/>
                  <a:gd name="T38" fmla="*/ 126 w 174"/>
                  <a:gd name="T39" fmla="*/ 10 h 274"/>
                  <a:gd name="T40" fmla="*/ 130 w 174"/>
                  <a:gd name="T41" fmla="*/ 21 h 274"/>
                  <a:gd name="T42" fmla="*/ 142 w 174"/>
                  <a:gd name="T43" fmla="*/ 33 h 274"/>
                  <a:gd name="T44" fmla="*/ 149 w 174"/>
                  <a:gd name="T45" fmla="*/ 51 h 274"/>
                  <a:gd name="T46" fmla="*/ 153 w 174"/>
                  <a:gd name="T47" fmla="*/ 71 h 274"/>
                  <a:gd name="T48" fmla="*/ 158 w 174"/>
                  <a:gd name="T49" fmla="*/ 85 h 274"/>
                  <a:gd name="T50" fmla="*/ 155 w 174"/>
                  <a:gd name="T51" fmla="*/ 97 h 274"/>
                  <a:gd name="T52" fmla="*/ 160 w 174"/>
                  <a:gd name="T53" fmla="*/ 110 h 274"/>
                  <a:gd name="T54" fmla="*/ 158 w 174"/>
                  <a:gd name="T55" fmla="*/ 120 h 274"/>
                  <a:gd name="T56" fmla="*/ 160 w 174"/>
                  <a:gd name="T57" fmla="*/ 140 h 274"/>
                  <a:gd name="T58" fmla="*/ 158 w 174"/>
                  <a:gd name="T59" fmla="*/ 173 h 274"/>
                  <a:gd name="T60" fmla="*/ 155 w 174"/>
                  <a:gd name="T61" fmla="*/ 189 h 274"/>
                  <a:gd name="T62" fmla="*/ 162 w 174"/>
                  <a:gd name="T63" fmla="*/ 211 h 274"/>
                  <a:gd name="T64" fmla="*/ 171 w 174"/>
                  <a:gd name="T65" fmla="*/ 218 h 274"/>
                  <a:gd name="T66" fmla="*/ 151 w 174"/>
                  <a:gd name="T67" fmla="*/ 226 h 274"/>
                  <a:gd name="T68" fmla="*/ 110 w 174"/>
                  <a:gd name="T69" fmla="*/ 255 h 274"/>
                  <a:gd name="T70" fmla="*/ 50 w 174"/>
                  <a:gd name="T71" fmla="*/ 274 h 274"/>
                  <a:gd name="T72" fmla="*/ 11 w 174"/>
                  <a:gd name="T73" fmla="*/ 264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4" h="274">
                    <a:moveTo>
                      <a:pt x="9" y="260"/>
                    </a:moveTo>
                    <a:lnTo>
                      <a:pt x="11" y="257"/>
                    </a:lnTo>
                    <a:lnTo>
                      <a:pt x="20" y="257"/>
                    </a:lnTo>
                    <a:lnTo>
                      <a:pt x="25" y="255"/>
                    </a:lnTo>
                    <a:lnTo>
                      <a:pt x="25" y="242"/>
                    </a:lnTo>
                    <a:lnTo>
                      <a:pt x="22" y="237"/>
                    </a:lnTo>
                    <a:lnTo>
                      <a:pt x="13" y="234"/>
                    </a:lnTo>
                    <a:lnTo>
                      <a:pt x="11" y="223"/>
                    </a:lnTo>
                    <a:lnTo>
                      <a:pt x="6" y="209"/>
                    </a:lnTo>
                    <a:lnTo>
                      <a:pt x="0" y="203"/>
                    </a:lnTo>
                    <a:lnTo>
                      <a:pt x="0" y="200"/>
                    </a:lnTo>
                    <a:lnTo>
                      <a:pt x="4" y="196"/>
                    </a:lnTo>
                    <a:lnTo>
                      <a:pt x="4" y="179"/>
                    </a:lnTo>
                    <a:lnTo>
                      <a:pt x="8" y="173"/>
                    </a:lnTo>
                    <a:lnTo>
                      <a:pt x="8" y="163"/>
                    </a:lnTo>
                    <a:lnTo>
                      <a:pt x="11" y="157"/>
                    </a:lnTo>
                    <a:lnTo>
                      <a:pt x="11" y="149"/>
                    </a:lnTo>
                    <a:lnTo>
                      <a:pt x="24" y="129"/>
                    </a:lnTo>
                    <a:lnTo>
                      <a:pt x="32" y="124"/>
                    </a:lnTo>
                    <a:lnTo>
                      <a:pt x="32" y="115"/>
                    </a:lnTo>
                    <a:lnTo>
                      <a:pt x="36" y="106"/>
                    </a:lnTo>
                    <a:lnTo>
                      <a:pt x="32" y="95"/>
                    </a:lnTo>
                    <a:lnTo>
                      <a:pt x="25" y="90"/>
                    </a:lnTo>
                    <a:lnTo>
                      <a:pt x="25" y="83"/>
                    </a:lnTo>
                    <a:lnTo>
                      <a:pt x="22" y="74"/>
                    </a:lnTo>
                    <a:lnTo>
                      <a:pt x="25" y="62"/>
                    </a:lnTo>
                    <a:lnTo>
                      <a:pt x="25" y="46"/>
                    </a:lnTo>
                    <a:lnTo>
                      <a:pt x="20" y="35"/>
                    </a:lnTo>
                    <a:lnTo>
                      <a:pt x="16" y="32"/>
                    </a:lnTo>
                    <a:lnTo>
                      <a:pt x="13" y="17"/>
                    </a:lnTo>
                    <a:lnTo>
                      <a:pt x="15" y="9"/>
                    </a:lnTo>
                    <a:lnTo>
                      <a:pt x="29" y="7"/>
                    </a:lnTo>
                    <a:lnTo>
                      <a:pt x="59" y="7"/>
                    </a:lnTo>
                    <a:lnTo>
                      <a:pt x="62" y="7"/>
                    </a:lnTo>
                    <a:lnTo>
                      <a:pt x="84" y="7"/>
                    </a:lnTo>
                    <a:lnTo>
                      <a:pt x="100" y="3"/>
                    </a:lnTo>
                    <a:lnTo>
                      <a:pt x="110" y="3"/>
                    </a:lnTo>
                    <a:lnTo>
                      <a:pt x="119" y="0"/>
                    </a:lnTo>
                    <a:lnTo>
                      <a:pt x="123" y="0"/>
                    </a:lnTo>
                    <a:lnTo>
                      <a:pt x="126" y="10"/>
                    </a:lnTo>
                    <a:lnTo>
                      <a:pt x="130" y="14"/>
                    </a:lnTo>
                    <a:lnTo>
                      <a:pt x="130" y="21"/>
                    </a:lnTo>
                    <a:lnTo>
                      <a:pt x="139" y="30"/>
                    </a:lnTo>
                    <a:lnTo>
                      <a:pt x="142" y="33"/>
                    </a:lnTo>
                    <a:lnTo>
                      <a:pt x="151" y="40"/>
                    </a:lnTo>
                    <a:lnTo>
                      <a:pt x="149" y="51"/>
                    </a:lnTo>
                    <a:lnTo>
                      <a:pt x="149" y="67"/>
                    </a:lnTo>
                    <a:lnTo>
                      <a:pt x="153" y="71"/>
                    </a:lnTo>
                    <a:lnTo>
                      <a:pt x="158" y="71"/>
                    </a:lnTo>
                    <a:lnTo>
                      <a:pt x="158" y="85"/>
                    </a:lnTo>
                    <a:lnTo>
                      <a:pt x="155" y="92"/>
                    </a:lnTo>
                    <a:lnTo>
                      <a:pt x="155" y="97"/>
                    </a:lnTo>
                    <a:lnTo>
                      <a:pt x="158" y="101"/>
                    </a:lnTo>
                    <a:lnTo>
                      <a:pt x="160" y="110"/>
                    </a:lnTo>
                    <a:lnTo>
                      <a:pt x="156" y="115"/>
                    </a:lnTo>
                    <a:lnTo>
                      <a:pt x="158" y="120"/>
                    </a:lnTo>
                    <a:lnTo>
                      <a:pt x="158" y="134"/>
                    </a:lnTo>
                    <a:lnTo>
                      <a:pt x="160" y="140"/>
                    </a:lnTo>
                    <a:lnTo>
                      <a:pt x="162" y="164"/>
                    </a:lnTo>
                    <a:lnTo>
                      <a:pt x="158" y="173"/>
                    </a:lnTo>
                    <a:lnTo>
                      <a:pt x="156" y="179"/>
                    </a:lnTo>
                    <a:lnTo>
                      <a:pt x="155" y="189"/>
                    </a:lnTo>
                    <a:lnTo>
                      <a:pt x="158" y="200"/>
                    </a:lnTo>
                    <a:lnTo>
                      <a:pt x="162" y="211"/>
                    </a:lnTo>
                    <a:lnTo>
                      <a:pt x="165" y="212"/>
                    </a:lnTo>
                    <a:lnTo>
                      <a:pt x="171" y="218"/>
                    </a:lnTo>
                    <a:lnTo>
                      <a:pt x="174" y="223"/>
                    </a:lnTo>
                    <a:lnTo>
                      <a:pt x="151" y="226"/>
                    </a:lnTo>
                    <a:lnTo>
                      <a:pt x="132" y="235"/>
                    </a:lnTo>
                    <a:lnTo>
                      <a:pt x="110" y="255"/>
                    </a:lnTo>
                    <a:lnTo>
                      <a:pt x="86" y="257"/>
                    </a:lnTo>
                    <a:lnTo>
                      <a:pt x="50" y="274"/>
                    </a:lnTo>
                    <a:lnTo>
                      <a:pt x="34" y="267"/>
                    </a:lnTo>
                    <a:lnTo>
                      <a:pt x="11" y="264"/>
                    </a:lnTo>
                    <a:lnTo>
                      <a:pt x="9" y="26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5" name="Freeform 30">
                <a:extLst>
                  <a:ext uri="{FF2B5EF4-FFF2-40B4-BE49-F238E27FC236}">
                    <a16:creationId xmlns:a16="http://schemas.microsoft.com/office/drawing/2014/main" id="{B8A75515-1DE8-498D-B39F-05CF7632B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876" y="3201988"/>
                <a:ext cx="131763" cy="354013"/>
              </a:xfrm>
              <a:custGeom>
                <a:avLst/>
                <a:gdLst>
                  <a:gd name="T0" fmla="*/ 46 w 83"/>
                  <a:gd name="T1" fmla="*/ 10 h 223"/>
                  <a:gd name="T2" fmla="*/ 3 w 83"/>
                  <a:gd name="T3" fmla="*/ 0 h 223"/>
                  <a:gd name="T4" fmla="*/ 0 w 83"/>
                  <a:gd name="T5" fmla="*/ 0 h 223"/>
                  <a:gd name="T6" fmla="*/ 3 w 83"/>
                  <a:gd name="T7" fmla="*/ 10 h 223"/>
                  <a:gd name="T8" fmla="*/ 7 w 83"/>
                  <a:gd name="T9" fmla="*/ 14 h 223"/>
                  <a:gd name="T10" fmla="*/ 7 w 83"/>
                  <a:gd name="T11" fmla="*/ 21 h 223"/>
                  <a:gd name="T12" fmla="*/ 16 w 83"/>
                  <a:gd name="T13" fmla="*/ 30 h 223"/>
                  <a:gd name="T14" fmla="*/ 19 w 83"/>
                  <a:gd name="T15" fmla="*/ 33 h 223"/>
                  <a:gd name="T16" fmla="*/ 28 w 83"/>
                  <a:gd name="T17" fmla="*/ 40 h 223"/>
                  <a:gd name="T18" fmla="*/ 26 w 83"/>
                  <a:gd name="T19" fmla="*/ 51 h 223"/>
                  <a:gd name="T20" fmla="*/ 26 w 83"/>
                  <a:gd name="T21" fmla="*/ 67 h 223"/>
                  <a:gd name="T22" fmla="*/ 30 w 83"/>
                  <a:gd name="T23" fmla="*/ 71 h 223"/>
                  <a:gd name="T24" fmla="*/ 35 w 83"/>
                  <a:gd name="T25" fmla="*/ 71 h 223"/>
                  <a:gd name="T26" fmla="*/ 35 w 83"/>
                  <a:gd name="T27" fmla="*/ 85 h 223"/>
                  <a:gd name="T28" fmla="*/ 32 w 83"/>
                  <a:gd name="T29" fmla="*/ 92 h 223"/>
                  <a:gd name="T30" fmla="*/ 32 w 83"/>
                  <a:gd name="T31" fmla="*/ 97 h 223"/>
                  <a:gd name="T32" fmla="*/ 35 w 83"/>
                  <a:gd name="T33" fmla="*/ 101 h 223"/>
                  <a:gd name="T34" fmla="*/ 37 w 83"/>
                  <a:gd name="T35" fmla="*/ 110 h 223"/>
                  <a:gd name="T36" fmla="*/ 33 w 83"/>
                  <a:gd name="T37" fmla="*/ 115 h 223"/>
                  <a:gd name="T38" fmla="*/ 35 w 83"/>
                  <a:gd name="T39" fmla="*/ 120 h 223"/>
                  <a:gd name="T40" fmla="*/ 35 w 83"/>
                  <a:gd name="T41" fmla="*/ 134 h 223"/>
                  <a:gd name="T42" fmla="*/ 37 w 83"/>
                  <a:gd name="T43" fmla="*/ 140 h 223"/>
                  <a:gd name="T44" fmla="*/ 39 w 83"/>
                  <a:gd name="T45" fmla="*/ 164 h 223"/>
                  <a:gd name="T46" fmla="*/ 35 w 83"/>
                  <a:gd name="T47" fmla="*/ 173 h 223"/>
                  <a:gd name="T48" fmla="*/ 33 w 83"/>
                  <a:gd name="T49" fmla="*/ 179 h 223"/>
                  <a:gd name="T50" fmla="*/ 32 w 83"/>
                  <a:gd name="T51" fmla="*/ 189 h 223"/>
                  <a:gd name="T52" fmla="*/ 35 w 83"/>
                  <a:gd name="T53" fmla="*/ 200 h 223"/>
                  <a:gd name="T54" fmla="*/ 39 w 83"/>
                  <a:gd name="T55" fmla="*/ 211 h 223"/>
                  <a:gd name="T56" fmla="*/ 42 w 83"/>
                  <a:gd name="T57" fmla="*/ 212 h 223"/>
                  <a:gd name="T58" fmla="*/ 48 w 83"/>
                  <a:gd name="T59" fmla="*/ 218 h 223"/>
                  <a:gd name="T60" fmla="*/ 51 w 83"/>
                  <a:gd name="T61" fmla="*/ 223 h 223"/>
                  <a:gd name="T62" fmla="*/ 55 w 83"/>
                  <a:gd name="T63" fmla="*/ 223 h 223"/>
                  <a:gd name="T64" fmla="*/ 78 w 83"/>
                  <a:gd name="T65" fmla="*/ 209 h 223"/>
                  <a:gd name="T66" fmla="*/ 81 w 83"/>
                  <a:gd name="T67" fmla="*/ 211 h 223"/>
                  <a:gd name="T68" fmla="*/ 83 w 83"/>
                  <a:gd name="T69" fmla="*/ 202 h 223"/>
                  <a:gd name="T70" fmla="*/ 78 w 83"/>
                  <a:gd name="T71" fmla="*/ 193 h 223"/>
                  <a:gd name="T72" fmla="*/ 78 w 83"/>
                  <a:gd name="T73" fmla="*/ 180 h 223"/>
                  <a:gd name="T74" fmla="*/ 74 w 83"/>
                  <a:gd name="T75" fmla="*/ 172 h 223"/>
                  <a:gd name="T76" fmla="*/ 76 w 83"/>
                  <a:gd name="T77" fmla="*/ 120 h 223"/>
                  <a:gd name="T78" fmla="*/ 76 w 83"/>
                  <a:gd name="T79" fmla="*/ 113 h 223"/>
                  <a:gd name="T80" fmla="*/ 79 w 83"/>
                  <a:gd name="T81" fmla="*/ 108 h 223"/>
                  <a:gd name="T82" fmla="*/ 79 w 83"/>
                  <a:gd name="T83" fmla="*/ 99 h 223"/>
                  <a:gd name="T84" fmla="*/ 78 w 83"/>
                  <a:gd name="T85" fmla="*/ 92 h 223"/>
                  <a:gd name="T86" fmla="*/ 78 w 83"/>
                  <a:gd name="T87" fmla="*/ 81 h 223"/>
                  <a:gd name="T88" fmla="*/ 74 w 83"/>
                  <a:gd name="T89" fmla="*/ 63 h 223"/>
                  <a:gd name="T90" fmla="*/ 65 w 83"/>
                  <a:gd name="T91" fmla="*/ 40 h 223"/>
                  <a:gd name="T92" fmla="*/ 62 w 83"/>
                  <a:gd name="T93" fmla="*/ 39 h 223"/>
                  <a:gd name="T94" fmla="*/ 56 w 83"/>
                  <a:gd name="T95" fmla="*/ 33 h 223"/>
                  <a:gd name="T96" fmla="*/ 46 w 83"/>
                  <a:gd name="T97" fmla="*/ 28 h 223"/>
                  <a:gd name="T98" fmla="*/ 42 w 83"/>
                  <a:gd name="T99" fmla="*/ 16 h 223"/>
                  <a:gd name="T100" fmla="*/ 46 w 83"/>
                  <a:gd name="T101" fmla="*/ 1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3" h="223">
                    <a:moveTo>
                      <a:pt x="46" y="1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0"/>
                    </a:lnTo>
                    <a:lnTo>
                      <a:pt x="7" y="14"/>
                    </a:lnTo>
                    <a:lnTo>
                      <a:pt x="7" y="21"/>
                    </a:lnTo>
                    <a:lnTo>
                      <a:pt x="16" y="30"/>
                    </a:lnTo>
                    <a:lnTo>
                      <a:pt x="19" y="33"/>
                    </a:lnTo>
                    <a:lnTo>
                      <a:pt x="28" y="40"/>
                    </a:lnTo>
                    <a:lnTo>
                      <a:pt x="26" y="51"/>
                    </a:lnTo>
                    <a:lnTo>
                      <a:pt x="26" y="67"/>
                    </a:lnTo>
                    <a:lnTo>
                      <a:pt x="30" y="71"/>
                    </a:lnTo>
                    <a:lnTo>
                      <a:pt x="35" y="71"/>
                    </a:lnTo>
                    <a:lnTo>
                      <a:pt x="35" y="85"/>
                    </a:lnTo>
                    <a:lnTo>
                      <a:pt x="32" y="92"/>
                    </a:lnTo>
                    <a:lnTo>
                      <a:pt x="32" y="97"/>
                    </a:lnTo>
                    <a:lnTo>
                      <a:pt x="35" y="101"/>
                    </a:lnTo>
                    <a:lnTo>
                      <a:pt x="37" y="110"/>
                    </a:lnTo>
                    <a:lnTo>
                      <a:pt x="33" y="115"/>
                    </a:lnTo>
                    <a:lnTo>
                      <a:pt x="35" y="120"/>
                    </a:lnTo>
                    <a:lnTo>
                      <a:pt x="35" y="134"/>
                    </a:lnTo>
                    <a:lnTo>
                      <a:pt x="37" y="140"/>
                    </a:lnTo>
                    <a:lnTo>
                      <a:pt x="39" y="164"/>
                    </a:lnTo>
                    <a:lnTo>
                      <a:pt x="35" y="173"/>
                    </a:lnTo>
                    <a:lnTo>
                      <a:pt x="33" y="179"/>
                    </a:lnTo>
                    <a:lnTo>
                      <a:pt x="32" y="189"/>
                    </a:lnTo>
                    <a:lnTo>
                      <a:pt x="35" y="200"/>
                    </a:lnTo>
                    <a:lnTo>
                      <a:pt x="39" y="211"/>
                    </a:lnTo>
                    <a:lnTo>
                      <a:pt x="42" y="212"/>
                    </a:lnTo>
                    <a:lnTo>
                      <a:pt x="48" y="218"/>
                    </a:lnTo>
                    <a:lnTo>
                      <a:pt x="51" y="223"/>
                    </a:lnTo>
                    <a:lnTo>
                      <a:pt x="55" y="223"/>
                    </a:lnTo>
                    <a:lnTo>
                      <a:pt x="78" y="209"/>
                    </a:lnTo>
                    <a:lnTo>
                      <a:pt x="81" y="211"/>
                    </a:lnTo>
                    <a:lnTo>
                      <a:pt x="83" y="202"/>
                    </a:lnTo>
                    <a:lnTo>
                      <a:pt x="78" y="193"/>
                    </a:lnTo>
                    <a:lnTo>
                      <a:pt x="78" y="180"/>
                    </a:lnTo>
                    <a:lnTo>
                      <a:pt x="74" y="172"/>
                    </a:lnTo>
                    <a:lnTo>
                      <a:pt x="76" y="120"/>
                    </a:lnTo>
                    <a:lnTo>
                      <a:pt x="76" y="113"/>
                    </a:lnTo>
                    <a:lnTo>
                      <a:pt x="79" y="108"/>
                    </a:lnTo>
                    <a:lnTo>
                      <a:pt x="79" y="99"/>
                    </a:lnTo>
                    <a:lnTo>
                      <a:pt x="78" y="92"/>
                    </a:lnTo>
                    <a:lnTo>
                      <a:pt x="78" y="81"/>
                    </a:lnTo>
                    <a:lnTo>
                      <a:pt x="74" y="63"/>
                    </a:lnTo>
                    <a:lnTo>
                      <a:pt x="65" y="40"/>
                    </a:lnTo>
                    <a:lnTo>
                      <a:pt x="62" y="39"/>
                    </a:lnTo>
                    <a:lnTo>
                      <a:pt x="56" y="33"/>
                    </a:lnTo>
                    <a:lnTo>
                      <a:pt x="46" y="28"/>
                    </a:lnTo>
                    <a:lnTo>
                      <a:pt x="42" y="16"/>
                    </a:lnTo>
                    <a:lnTo>
                      <a:pt x="46" y="1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6" name="Freeform 31">
                <a:extLst>
                  <a:ext uri="{FF2B5EF4-FFF2-40B4-BE49-F238E27FC236}">
                    <a16:creationId xmlns:a16="http://schemas.microsoft.com/office/drawing/2014/main" id="{2364786A-5A3F-4FFD-8707-16FF49B02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551" y="3108326"/>
                <a:ext cx="207963" cy="430213"/>
              </a:xfrm>
              <a:custGeom>
                <a:avLst/>
                <a:gdLst>
                  <a:gd name="T0" fmla="*/ 62 w 131"/>
                  <a:gd name="T1" fmla="*/ 22 h 271"/>
                  <a:gd name="T2" fmla="*/ 46 w 131"/>
                  <a:gd name="T3" fmla="*/ 32 h 271"/>
                  <a:gd name="T4" fmla="*/ 29 w 131"/>
                  <a:gd name="T5" fmla="*/ 37 h 271"/>
                  <a:gd name="T6" fmla="*/ 21 w 131"/>
                  <a:gd name="T7" fmla="*/ 50 h 271"/>
                  <a:gd name="T8" fmla="*/ 16 w 131"/>
                  <a:gd name="T9" fmla="*/ 62 h 271"/>
                  <a:gd name="T10" fmla="*/ 0 w 131"/>
                  <a:gd name="T11" fmla="*/ 75 h 271"/>
                  <a:gd name="T12" fmla="*/ 14 w 131"/>
                  <a:gd name="T13" fmla="*/ 92 h 271"/>
                  <a:gd name="T14" fmla="*/ 23 w 131"/>
                  <a:gd name="T15" fmla="*/ 99 h 271"/>
                  <a:gd name="T16" fmla="*/ 36 w 131"/>
                  <a:gd name="T17" fmla="*/ 140 h 271"/>
                  <a:gd name="T18" fmla="*/ 37 w 131"/>
                  <a:gd name="T19" fmla="*/ 158 h 271"/>
                  <a:gd name="T20" fmla="*/ 34 w 131"/>
                  <a:gd name="T21" fmla="*/ 172 h 271"/>
                  <a:gd name="T22" fmla="*/ 32 w 131"/>
                  <a:gd name="T23" fmla="*/ 231 h 271"/>
                  <a:gd name="T24" fmla="*/ 36 w 131"/>
                  <a:gd name="T25" fmla="*/ 252 h 271"/>
                  <a:gd name="T26" fmla="*/ 39 w 131"/>
                  <a:gd name="T27" fmla="*/ 270 h 271"/>
                  <a:gd name="T28" fmla="*/ 83 w 131"/>
                  <a:gd name="T29" fmla="*/ 261 h 271"/>
                  <a:gd name="T30" fmla="*/ 83 w 131"/>
                  <a:gd name="T31" fmla="*/ 254 h 271"/>
                  <a:gd name="T32" fmla="*/ 83 w 131"/>
                  <a:gd name="T33" fmla="*/ 225 h 271"/>
                  <a:gd name="T34" fmla="*/ 82 w 131"/>
                  <a:gd name="T35" fmla="*/ 202 h 271"/>
                  <a:gd name="T36" fmla="*/ 83 w 131"/>
                  <a:gd name="T37" fmla="*/ 192 h 271"/>
                  <a:gd name="T38" fmla="*/ 82 w 131"/>
                  <a:gd name="T39" fmla="*/ 184 h 271"/>
                  <a:gd name="T40" fmla="*/ 80 w 131"/>
                  <a:gd name="T41" fmla="*/ 176 h 271"/>
                  <a:gd name="T42" fmla="*/ 82 w 131"/>
                  <a:gd name="T43" fmla="*/ 160 h 271"/>
                  <a:gd name="T44" fmla="*/ 85 w 131"/>
                  <a:gd name="T45" fmla="*/ 147 h 271"/>
                  <a:gd name="T46" fmla="*/ 96 w 131"/>
                  <a:gd name="T47" fmla="*/ 144 h 271"/>
                  <a:gd name="T48" fmla="*/ 103 w 131"/>
                  <a:gd name="T49" fmla="*/ 133 h 271"/>
                  <a:gd name="T50" fmla="*/ 112 w 131"/>
                  <a:gd name="T51" fmla="*/ 117 h 271"/>
                  <a:gd name="T52" fmla="*/ 122 w 131"/>
                  <a:gd name="T53" fmla="*/ 114 h 271"/>
                  <a:gd name="T54" fmla="*/ 117 w 131"/>
                  <a:gd name="T55" fmla="*/ 99 h 271"/>
                  <a:gd name="T56" fmla="*/ 121 w 131"/>
                  <a:gd name="T57" fmla="*/ 91 h 271"/>
                  <a:gd name="T58" fmla="*/ 131 w 131"/>
                  <a:gd name="T59" fmla="*/ 85 h 271"/>
                  <a:gd name="T60" fmla="*/ 126 w 131"/>
                  <a:gd name="T61" fmla="*/ 60 h 271"/>
                  <a:gd name="T62" fmla="*/ 114 w 131"/>
                  <a:gd name="T63" fmla="*/ 45 h 271"/>
                  <a:gd name="T64" fmla="*/ 115 w 131"/>
                  <a:gd name="T65" fmla="*/ 36 h 271"/>
                  <a:gd name="T66" fmla="*/ 98 w 131"/>
                  <a:gd name="T67" fmla="*/ 22 h 271"/>
                  <a:gd name="T68" fmla="*/ 76 w 131"/>
                  <a:gd name="T69" fmla="*/ 0 h 271"/>
                  <a:gd name="T70" fmla="*/ 75 w 131"/>
                  <a:gd name="T71" fmla="*/ 13 h 271"/>
                  <a:gd name="T72" fmla="*/ 62 w 131"/>
                  <a:gd name="T73" fmla="*/ 1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1" h="271">
                    <a:moveTo>
                      <a:pt x="62" y="14"/>
                    </a:moveTo>
                    <a:lnTo>
                      <a:pt x="62" y="22"/>
                    </a:lnTo>
                    <a:lnTo>
                      <a:pt x="53" y="32"/>
                    </a:lnTo>
                    <a:lnTo>
                      <a:pt x="46" y="32"/>
                    </a:lnTo>
                    <a:lnTo>
                      <a:pt x="32" y="39"/>
                    </a:lnTo>
                    <a:lnTo>
                      <a:pt x="29" y="37"/>
                    </a:lnTo>
                    <a:lnTo>
                      <a:pt x="20" y="41"/>
                    </a:lnTo>
                    <a:lnTo>
                      <a:pt x="21" y="50"/>
                    </a:lnTo>
                    <a:lnTo>
                      <a:pt x="14" y="53"/>
                    </a:lnTo>
                    <a:lnTo>
                      <a:pt x="16" y="62"/>
                    </a:lnTo>
                    <a:lnTo>
                      <a:pt x="6" y="66"/>
                    </a:lnTo>
                    <a:lnTo>
                      <a:pt x="0" y="75"/>
                    </a:lnTo>
                    <a:lnTo>
                      <a:pt x="4" y="87"/>
                    </a:lnTo>
                    <a:lnTo>
                      <a:pt x="14" y="92"/>
                    </a:lnTo>
                    <a:lnTo>
                      <a:pt x="20" y="98"/>
                    </a:lnTo>
                    <a:lnTo>
                      <a:pt x="23" y="99"/>
                    </a:lnTo>
                    <a:lnTo>
                      <a:pt x="32" y="122"/>
                    </a:lnTo>
                    <a:lnTo>
                      <a:pt x="36" y="140"/>
                    </a:lnTo>
                    <a:lnTo>
                      <a:pt x="36" y="151"/>
                    </a:lnTo>
                    <a:lnTo>
                      <a:pt x="37" y="158"/>
                    </a:lnTo>
                    <a:lnTo>
                      <a:pt x="37" y="167"/>
                    </a:lnTo>
                    <a:lnTo>
                      <a:pt x="34" y="172"/>
                    </a:lnTo>
                    <a:lnTo>
                      <a:pt x="34" y="179"/>
                    </a:lnTo>
                    <a:lnTo>
                      <a:pt x="32" y="231"/>
                    </a:lnTo>
                    <a:lnTo>
                      <a:pt x="36" y="239"/>
                    </a:lnTo>
                    <a:lnTo>
                      <a:pt x="36" y="252"/>
                    </a:lnTo>
                    <a:lnTo>
                      <a:pt x="41" y="261"/>
                    </a:lnTo>
                    <a:lnTo>
                      <a:pt x="39" y="270"/>
                    </a:lnTo>
                    <a:lnTo>
                      <a:pt x="53" y="271"/>
                    </a:lnTo>
                    <a:lnTo>
                      <a:pt x="83" y="261"/>
                    </a:lnTo>
                    <a:lnTo>
                      <a:pt x="83" y="262"/>
                    </a:lnTo>
                    <a:lnTo>
                      <a:pt x="83" y="254"/>
                    </a:lnTo>
                    <a:lnTo>
                      <a:pt x="85" y="232"/>
                    </a:lnTo>
                    <a:lnTo>
                      <a:pt x="83" y="225"/>
                    </a:lnTo>
                    <a:lnTo>
                      <a:pt x="83" y="220"/>
                    </a:lnTo>
                    <a:lnTo>
                      <a:pt x="82" y="202"/>
                    </a:lnTo>
                    <a:lnTo>
                      <a:pt x="83" y="195"/>
                    </a:lnTo>
                    <a:lnTo>
                      <a:pt x="83" y="192"/>
                    </a:lnTo>
                    <a:lnTo>
                      <a:pt x="82" y="188"/>
                    </a:lnTo>
                    <a:lnTo>
                      <a:pt x="82" y="184"/>
                    </a:lnTo>
                    <a:lnTo>
                      <a:pt x="82" y="177"/>
                    </a:lnTo>
                    <a:lnTo>
                      <a:pt x="80" y="176"/>
                    </a:lnTo>
                    <a:lnTo>
                      <a:pt x="82" y="167"/>
                    </a:lnTo>
                    <a:lnTo>
                      <a:pt x="82" y="160"/>
                    </a:lnTo>
                    <a:lnTo>
                      <a:pt x="82" y="153"/>
                    </a:lnTo>
                    <a:lnTo>
                      <a:pt x="85" y="147"/>
                    </a:lnTo>
                    <a:lnTo>
                      <a:pt x="91" y="146"/>
                    </a:lnTo>
                    <a:lnTo>
                      <a:pt x="96" y="144"/>
                    </a:lnTo>
                    <a:lnTo>
                      <a:pt x="99" y="142"/>
                    </a:lnTo>
                    <a:lnTo>
                      <a:pt x="103" y="133"/>
                    </a:lnTo>
                    <a:lnTo>
                      <a:pt x="110" y="124"/>
                    </a:lnTo>
                    <a:lnTo>
                      <a:pt x="112" y="117"/>
                    </a:lnTo>
                    <a:lnTo>
                      <a:pt x="117" y="112"/>
                    </a:lnTo>
                    <a:lnTo>
                      <a:pt x="122" y="114"/>
                    </a:lnTo>
                    <a:lnTo>
                      <a:pt x="126" y="108"/>
                    </a:lnTo>
                    <a:lnTo>
                      <a:pt x="117" y="99"/>
                    </a:lnTo>
                    <a:lnTo>
                      <a:pt x="117" y="96"/>
                    </a:lnTo>
                    <a:lnTo>
                      <a:pt x="121" y="91"/>
                    </a:lnTo>
                    <a:lnTo>
                      <a:pt x="130" y="91"/>
                    </a:lnTo>
                    <a:lnTo>
                      <a:pt x="131" y="85"/>
                    </a:lnTo>
                    <a:lnTo>
                      <a:pt x="126" y="71"/>
                    </a:lnTo>
                    <a:lnTo>
                      <a:pt x="126" y="60"/>
                    </a:lnTo>
                    <a:lnTo>
                      <a:pt x="115" y="52"/>
                    </a:lnTo>
                    <a:lnTo>
                      <a:pt x="114" y="45"/>
                    </a:lnTo>
                    <a:lnTo>
                      <a:pt x="115" y="36"/>
                    </a:lnTo>
                    <a:lnTo>
                      <a:pt x="115" y="36"/>
                    </a:lnTo>
                    <a:lnTo>
                      <a:pt x="107" y="23"/>
                    </a:lnTo>
                    <a:lnTo>
                      <a:pt x="98" y="22"/>
                    </a:lnTo>
                    <a:lnTo>
                      <a:pt x="91" y="11"/>
                    </a:lnTo>
                    <a:lnTo>
                      <a:pt x="76" y="0"/>
                    </a:lnTo>
                    <a:lnTo>
                      <a:pt x="73" y="7"/>
                    </a:lnTo>
                    <a:lnTo>
                      <a:pt x="75" y="13"/>
                    </a:lnTo>
                    <a:lnTo>
                      <a:pt x="66" y="14"/>
                    </a:lnTo>
                    <a:lnTo>
                      <a:pt x="62" y="1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7" name="Freeform 32">
                <a:extLst>
                  <a:ext uri="{FF2B5EF4-FFF2-40B4-BE49-F238E27FC236}">
                    <a16:creationId xmlns:a16="http://schemas.microsoft.com/office/drawing/2014/main" id="{F1B23E52-188C-4349-8A55-7A425C2594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61038" y="2368551"/>
                <a:ext cx="768350" cy="1093788"/>
              </a:xfrm>
              <a:custGeom>
                <a:avLst/>
                <a:gdLst>
                  <a:gd name="T0" fmla="*/ 480 w 484"/>
                  <a:gd name="T1" fmla="*/ 169 h 689"/>
                  <a:gd name="T2" fmla="*/ 470 w 484"/>
                  <a:gd name="T3" fmla="*/ 340 h 689"/>
                  <a:gd name="T4" fmla="*/ 445 w 484"/>
                  <a:gd name="T5" fmla="*/ 342 h 689"/>
                  <a:gd name="T6" fmla="*/ 443 w 484"/>
                  <a:gd name="T7" fmla="*/ 367 h 689"/>
                  <a:gd name="T8" fmla="*/ 418 w 484"/>
                  <a:gd name="T9" fmla="*/ 392 h 689"/>
                  <a:gd name="T10" fmla="*/ 420 w 484"/>
                  <a:gd name="T11" fmla="*/ 411 h 689"/>
                  <a:gd name="T12" fmla="*/ 417 w 484"/>
                  <a:gd name="T13" fmla="*/ 427 h 689"/>
                  <a:gd name="T14" fmla="*/ 401 w 484"/>
                  <a:gd name="T15" fmla="*/ 456 h 689"/>
                  <a:gd name="T16" fmla="*/ 417 w 484"/>
                  <a:gd name="T17" fmla="*/ 463 h 689"/>
                  <a:gd name="T18" fmla="*/ 417 w 484"/>
                  <a:gd name="T19" fmla="*/ 473 h 689"/>
                  <a:gd name="T20" fmla="*/ 422 w 484"/>
                  <a:gd name="T21" fmla="*/ 489 h 689"/>
                  <a:gd name="T22" fmla="*/ 440 w 484"/>
                  <a:gd name="T23" fmla="*/ 512 h 689"/>
                  <a:gd name="T24" fmla="*/ 440 w 484"/>
                  <a:gd name="T25" fmla="*/ 530 h 689"/>
                  <a:gd name="T26" fmla="*/ 422 w 484"/>
                  <a:gd name="T27" fmla="*/ 537 h 689"/>
                  <a:gd name="T28" fmla="*/ 394 w 484"/>
                  <a:gd name="T29" fmla="*/ 548 h 689"/>
                  <a:gd name="T30" fmla="*/ 388 w 484"/>
                  <a:gd name="T31" fmla="*/ 562 h 689"/>
                  <a:gd name="T32" fmla="*/ 372 w 484"/>
                  <a:gd name="T33" fmla="*/ 573 h 689"/>
                  <a:gd name="T34" fmla="*/ 362 w 484"/>
                  <a:gd name="T35" fmla="*/ 588 h 689"/>
                  <a:gd name="T36" fmla="*/ 360 w 484"/>
                  <a:gd name="T37" fmla="*/ 608 h 689"/>
                  <a:gd name="T38" fmla="*/ 328 w 484"/>
                  <a:gd name="T39" fmla="*/ 620 h 689"/>
                  <a:gd name="T40" fmla="*/ 300 w 484"/>
                  <a:gd name="T41" fmla="*/ 617 h 689"/>
                  <a:gd name="T42" fmla="*/ 278 w 484"/>
                  <a:gd name="T43" fmla="*/ 620 h 689"/>
                  <a:gd name="T44" fmla="*/ 289 w 484"/>
                  <a:gd name="T45" fmla="*/ 636 h 689"/>
                  <a:gd name="T46" fmla="*/ 273 w 484"/>
                  <a:gd name="T47" fmla="*/ 656 h 689"/>
                  <a:gd name="T48" fmla="*/ 227 w 484"/>
                  <a:gd name="T49" fmla="*/ 668 h 689"/>
                  <a:gd name="T50" fmla="*/ 197 w 484"/>
                  <a:gd name="T51" fmla="*/ 682 h 689"/>
                  <a:gd name="T52" fmla="*/ 186 w 484"/>
                  <a:gd name="T53" fmla="*/ 665 h 689"/>
                  <a:gd name="T54" fmla="*/ 177 w 484"/>
                  <a:gd name="T55" fmla="*/ 688 h 689"/>
                  <a:gd name="T56" fmla="*/ 151 w 484"/>
                  <a:gd name="T57" fmla="*/ 689 h 689"/>
                  <a:gd name="T58" fmla="*/ 146 w 484"/>
                  <a:gd name="T59" fmla="*/ 668 h 689"/>
                  <a:gd name="T60" fmla="*/ 124 w 484"/>
                  <a:gd name="T61" fmla="*/ 642 h 689"/>
                  <a:gd name="T62" fmla="*/ 89 w 484"/>
                  <a:gd name="T63" fmla="*/ 610 h 689"/>
                  <a:gd name="T64" fmla="*/ 82 w 484"/>
                  <a:gd name="T65" fmla="*/ 597 h 689"/>
                  <a:gd name="T66" fmla="*/ 84 w 484"/>
                  <a:gd name="T67" fmla="*/ 580 h 689"/>
                  <a:gd name="T68" fmla="*/ 101 w 484"/>
                  <a:gd name="T69" fmla="*/ 580 h 689"/>
                  <a:gd name="T70" fmla="*/ 121 w 484"/>
                  <a:gd name="T71" fmla="*/ 580 h 689"/>
                  <a:gd name="T72" fmla="*/ 140 w 484"/>
                  <a:gd name="T73" fmla="*/ 583 h 689"/>
                  <a:gd name="T74" fmla="*/ 130 w 484"/>
                  <a:gd name="T75" fmla="*/ 571 h 689"/>
                  <a:gd name="T76" fmla="*/ 114 w 484"/>
                  <a:gd name="T77" fmla="*/ 548 h 689"/>
                  <a:gd name="T78" fmla="*/ 121 w 484"/>
                  <a:gd name="T79" fmla="*/ 523 h 689"/>
                  <a:gd name="T80" fmla="*/ 119 w 484"/>
                  <a:gd name="T81" fmla="*/ 511 h 689"/>
                  <a:gd name="T82" fmla="*/ 112 w 484"/>
                  <a:gd name="T83" fmla="*/ 486 h 689"/>
                  <a:gd name="T84" fmla="*/ 98 w 484"/>
                  <a:gd name="T85" fmla="*/ 461 h 689"/>
                  <a:gd name="T86" fmla="*/ 71 w 484"/>
                  <a:gd name="T87" fmla="*/ 441 h 689"/>
                  <a:gd name="T88" fmla="*/ 52 w 484"/>
                  <a:gd name="T89" fmla="*/ 372 h 689"/>
                  <a:gd name="T90" fmla="*/ 62 w 484"/>
                  <a:gd name="T91" fmla="*/ 365 h 689"/>
                  <a:gd name="T92" fmla="*/ 131 w 484"/>
                  <a:gd name="T93" fmla="*/ 231 h 689"/>
                  <a:gd name="T94" fmla="*/ 149 w 484"/>
                  <a:gd name="T95" fmla="*/ 131 h 689"/>
                  <a:gd name="T96" fmla="*/ 124 w 484"/>
                  <a:gd name="T97" fmla="*/ 82 h 689"/>
                  <a:gd name="T98" fmla="*/ 99 w 484"/>
                  <a:gd name="T99" fmla="*/ 20 h 689"/>
                  <a:gd name="T100" fmla="*/ 4 w 484"/>
                  <a:gd name="T101" fmla="*/ 452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4" h="689">
                    <a:moveTo>
                      <a:pt x="99" y="20"/>
                    </a:moveTo>
                    <a:lnTo>
                      <a:pt x="147" y="0"/>
                    </a:lnTo>
                    <a:lnTo>
                      <a:pt x="480" y="169"/>
                    </a:lnTo>
                    <a:lnTo>
                      <a:pt x="484" y="333"/>
                    </a:lnTo>
                    <a:lnTo>
                      <a:pt x="477" y="335"/>
                    </a:lnTo>
                    <a:lnTo>
                      <a:pt x="470" y="340"/>
                    </a:lnTo>
                    <a:lnTo>
                      <a:pt x="463" y="335"/>
                    </a:lnTo>
                    <a:lnTo>
                      <a:pt x="452" y="335"/>
                    </a:lnTo>
                    <a:lnTo>
                      <a:pt x="445" y="342"/>
                    </a:lnTo>
                    <a:lnTo>
                      <a:pt x="445" y="353"/>
                    </a:lnTo>
                    <a:lnTo>
                      <a:pt x="448" y="358"/>
                    </a:lnTo>
                    <a:lnTo>
                      <a:pt x="443" y="367"/>
                    </a:lnTo>
                    <a:lnTo>
                      <a:pt x="431" y="385"/>
                    </a:lnTo>
                    <a:lnTo>
                      <a:pt x="425" y="385"/>
                    </a:lnTo>
                    <a:lnTo>
                      <a:pt x="418" y="392"/>
                    </a:lnTo>
                    <a:lnTo>
                      <a:pt x="418" y="397"/>
                    </a:lnTo>
                    <a:lnTo>
                      <a:pt x="424" y="402"/>
                    </a:lnTo>
                    <a:lnTo>
                      <a:pt x="420" y="411"/>
                    </a:lnTo>
                    <a:lnTo>
                      <a:pt x="411" y="417"/>
                    </a:lnTo>
                    <a:lnTo>
                      <a:pt x="409" y="422"/>
                    </a:lnTo>
                    <a:lnTo>
                      <a:pt x="417" y="427"/>
                    </a:lnTo>
                    <a:lnTo>
                      <a:pt x="418" y="434"/>
                    </a:lnTo>
                    <a:lnTo>
                      <a:pt x="413" y="441"/>
                    </a:lnTo>
                    <a:lnTo>
                      <a:pt x="401" y="456"/>
                    </a:lnTo>
                    <a:lnTo>
                      <a:pt x="401" y="464"/>
                    </a:lnTo>
                    <a:lnTo>
                      <a:pt x="406" y="470"/>
                    </a:lnTo>
                    <a:lnTo>
                      <a:pt x="417" y="463"/>
                    </a:lnTo>
                    <a:lnTo>
                      <a:pt x="420" y="464"/>
                    </a:lnTo>
                    <a:lnTo>
                      <a:pt x="420" y="470"/>
                    </a:lnTo>
                    <a:lnTo>
                      <a:pt x="417" y="473"/>
                    </a:lnTo>
                    <a:lnTo>
                      <a:pt x="422" y="477"/>
                    </a:lnTo>
                    <a:lnTo>
                      <a:pt x="418" y="482"/>
                    </a:lnTo>
                    <a:lnTo>
                      <a:pt x="422" y="489"/>
                    </a:lnTo>
                    <a:lnTo>
                      <a:pt x="422" y="500"/>
                    </a:lnTo>
                    <a:lnTo>
                      <a:pt x="424" y="509"/>
                    </a:lnTo>
                    <a:lnTo>
                      <a:pt x="440" y="512"/>
                    </a:lnTo>
                    <a:lnTo>
                      <a:pt x="443" y="519"/>
                    </a:lnTo>
                    <a:lnTo>
                      <a:pt x="440" y="525"/>
                    </a:lnTo>
                    <a:lnTo>
                      <a:pt x="440" y="530"/>
                    </a:lnTo>
                    <a:lnTo>
                      <a:pt x="438" y="535"/>
                    </a:lnTo>
                    <a:lnTo>
                      <a:pt x="427" y="541"/>
                    </a:lnTo>
                    <a:lnTo>
                      <a:pt x="422" y="537"/>
                    </a:lnTo>
                    <a:lnTo>
                      <a:pt x="411" y="537"/>
                    </a:lnTo>
                    <a:lnTo>
                      <a:pt x="404" y="542"/>
                    </a:lnTo>
                    <a:lnTo>
                      <a:pt x="394" y="548"/>
                    </a:lnTo>
                    <a:lnTo>
                      <a:pt x="392" y="555"/>
                    </a:lnTo>
                    <a:lnTo>
                      <a:pt x="394" y="560"/>
                    </a:lnTo>
                    <a:lnTo>
                      <a:pt x="388" y="562"/>
                    </a:lnTo>
                    <a:lnTo>
                      <a:pt x="381" y="574"/>
                    </a:lnTo>
                    <a:lnTo>
                      <a:pt x="376" y="574"/>
                    </a:lnTo>
                    <a:lnTo>
                      <a:pt x="372" y="573"/>
                    </a:lnTo>
                    <a:lnTo>
                      <a:pt x="367" y="580"/>
                    </a:lnTo>
                    <a:lnTo>
                      <a:pt x="367" y="585"/>
                    </a:lnTo>
                    <a:lnTo>
                      <a:pt x="362" y="588"/>
                    </a:lnTo>
                    <a:lnTo>
                      <a:pt x="360" y="596"/>
                    </a:lnTo>
                    <a:lnTo>
                      <a:pt x="362" y="603"/>
                    </a:lnTo>
                    <a:lnTo>
                      <a:pt x="360" y="608"/>
                    </a:lnTo>
                    <a:lnTo>
                      <a:pt x="353" y="612"/>
                    </a:lnTo>
                    <a:lnTo>
                      <a:pt x="344" y="619"/>
                    </a:lnTo>
                    <a:lnTo>
                      <a:pt x="328" y="620"/>
                    </a:lnTo>
                    <a:lnTo>
                      <a:pt x="317" y="622"/>
                    </a:lnTo>
                    <a:lnTo>
                      <a:pt x="307" y="620"/>
                    </a:lnTo>
                    <a:lnTo>
                      <a:pt x="300" y="617"/>
                    </a:lnTo>
                    <a:lnTo>
                      <a:pt x="291" y="619"/>
                    </a:lnTo>
                    <a:lnTo>
                      <a:pt x="284" y="617"/>
                    </a:lnTo>
                    <a:lnTo>
                      <a:pt x="278" y="620"/>
                    </a:lnTo>
                    <a:lnTo>
                      <a:pt x="278" y="627"/>
                    </a:lnTo>
                    <a:lnTo>
                      <a:pt x="284" y="636"/>
                    </a:lnTo>
                    <a:lnTo>
                      <a:pt x="289" y="636"/>
                    </a:lnTo>
                    <a:lnTo>
                      <a:pt x="291" y="642"/>
                    </a:lnTo>
                    <a:lnTo>
                      <a:pt x="278" y="649"/>
                    </a:lnTo>
                    <a:lnTo>
                      <a:pt x="273" y="656"/>
                    </a:lnTo>
                    <a:lnTo>
                      <a:pt x="262" y="656"/>
                    </a:lnTo>
                    <a:lnTo>
                      <a:pt x="238" y="661"/>
                    </a:lnTo>
                    <a:lnTo>
                      <a:pt x="227" y="668"/>
                    </a:lnTo>
                    <a:lnTo>
                      <a:pt x="216" y="674"/>
                    </a:lnTo>
                    <a:lnTo>
                      <a:pt x="206" y="681"/>
                    </a:lnTo>
                    <a:lnTo>
                      <a:pt x="197" y="682"/>
                    </a:lnTo>
                    <a:lnTo>
                      <a:pt x="193" y="679"/>
                    </a:lnTo>
                    <a:lnTo>
                      <a:pt x="192" y="668"/>
                    </a:lnTo>
                    <a:lnTo>
                      <a:pt x="186" y="665"/>
                    </a:lnTo>
                    <a:lnTo>
                      <a:pt x="183" y="670"/>
                    </a:lnTo>
                    <a:lnTo>
                      <a:pt x="183" y="677"/>
                    </a:lnTo>
                    <a:lnTo>
                      <a:pt x="177" y="688"/>
                    </a:lnTo>
                    <a:lnTo>
                      <a:pt x="165" y="688"/>
                    </a:lnTo>
                    <a:lnTo>
                      <a:pt x="160" y="689"/>
                    </a:lnTo>
                    <a:lnTo>
                      <a:pt x="151" y="689"/>
                    </a:lnTo>
                    <a:lnTo>
                      <a:pt x="149" y="681"/>
                    </a:lnTo>
                    <a:lnTo>
                      <a:pt x="146" y="675"/>
                    </a:lnTo>
                    <a:lnTo>
                      <a:pt x="146" y="668"/>
                    </a:lnTo>
                    <a:lnTo>
                      <a:pt x="138" y="658"/>
                    </a:lnTo>
                    <a:lnTo>
                      <a:pt x="131" y="647"/>
                    </a:lnTo>
                    <a:lnTo>
                      <a:pt x="124" y="642"/>
                    </a:lnTo>
                    <a:lnTo>
                      <a:pt x="110" y="626"/>
                    </a:lnTo>
                    <a:lnTo>
                      <a:pt x="94" y="613"/>
                    </a:lnTo>
                    <a:lnTo>
                      <a:pt x="89" y="610"/>
                    </a:lnTo>
                    <a:lnTo>
                      <a:pt x="87" y="604"/>
                    </a:lnTo>
                    <a:lnTo>
                      <a:pt x="82" y="603"/>
                    </a:lnTo>
                    <a:lnTo>
                      <a:pt x="82" y="597"/>
                    </a:lnTo>
                    <a:lnTo>
                      <a:pt x="82" y="590"/>
                    </a:lnTo>
                    <a:lnTo>
                      <a:pt x="84" y="587"/>
                    </a:lnTo>
                    <a:lnTo>
                      <a:pt x="84" y="580"/>
                    </a:lnTo>
                    <a:lnTo>
                      <a:pt x="91" y="580"/>
                    </a:lnTo>
                    <a:lnTo>
                      <a:pt x="98" y="580"/>
                    </a:lnTo>
                    <a:lnTo>
                      <a:pt x="101" y="580"/>
                    </a:lnTo>
                    <a:lnTo>
                      <a:pt x="108" y="580"/>
                    </a:lnTo>
                    <a:lnTo>
                      <a:pt x="115" y="580"/>
                    </a:lnTo>
                    <a:lnTo>
                      <a:pt x="121" y="580"/>
                    </a:lnTo>
                    <a:lnTo>
                      <a:pt x="130" y="580"/>
                    </a:lnTo>
                    <a:lnTo>
                      <a:pt x="133" y="583"/>
                    </a:lnTo>
                    <a:lnTo>
                      <a:pt x="140" y="583"/>
                    </a:lnTo>
                    <a:lnTo>
                      <a:pt x="144" y="581"/>
                    </a:lnTo>
                    <a:lnTo>
                      <a:pt x="140" y="580"/>
                    </a:lnTo>
                    <a:lnTo>
                      <a:pt x="130" y="571"/>
                    </a:lnTo>
                    <a:lnTo>
                      <a:pt x="128" y="562"/>
                    </a:lnTo>
                    <a:lnTo>
                      <a:pt x="121" y="558"/>
                    </a:lnTo>
                    <a:lnTo>
                      <a:pt x="114" y="548"/>
                    </a:lnTo>
                    <a:lnTo>
                      <a:pt x="114" y="539"/>
                    </a:lnTo>
                    <a:lnTo>
                      <a:pt x="117" y="535"/>
                    </a:lnTo>
                    <a:lnTo>
                      <a:pt x="121" y="523"/>
                    </a:lnTo>
                    <a:lnTo>
                      <a:pt x="117" y="518"/>
                    </a:lnTo>
                    <a:lnTo>
                      <a:pt x="117" y="514"/>
                    </a:lnTo>
                    <a:lnTo>
                      <a:pt x="119" y="511"/>
                    </a:lnTo>
                    <a:lnTo>
                      <a:pt x="119" y="505"/>
                    </a:lnTo>
                    <a:lnTo>
                      <a:pt x="114" y="493"/>
                    </a:lnTo>
                    <a:lnTo>
                      <a:pt x="112" y="486"/>
                    </a:lnTo>
                    <a:lnTo>
                      <a:pt x="108" y="482"/>
                    </a:lnTo>
                    <a:lnTo>
                      <a:pt x="107" y="470"/>
                    </a:lnTo>
                    <a:lnTo>
                      <a:pt x="98" y="461"/>
                    </a:lnTo>
                    <a:lnTo>
                      <a:pt x="76" y="452"/>
                    </a:lnTo>
                    <a:lnTo>
                      <a:pt x="76" y="450"/>
                    </a:lnTo>
                    <a:lnTo>
                      <a:pt x="71" y="441"/>
                    </a:lnTo>
                    <a:lnTo>
                      <a:pt x="61" y="427"/>
                    </a:lnTo>
                    <a:lnTo>
                      <a:pt x="55" y="426"/>
                    </a:lnTo>
                    <a:lnTo>
                      <a:pt x="52" y="372"/>
                    </a:lnTo>
                    <a:lnTo>
                      <a:pt x="52" y="367"/>
                    </a:lnTo>
                    <a:lnTo>
                      <a:pt x="57" y="367"/>
                    </a:lnTo>
                    <a:lnTo>
                      <a:pt x="62" y="365"/>
                    </a:lnTo>
                    <a:lnTo>
                      <a:pt x="64" y="362"/>
                    </a:lnTo>
                    <a:lnTo>
                      <a:pt x="133" y="291"/>
                    </a:lnTo>
                    <a:lnTo>
                      <a:pt x="131" y="231"/>
                    </a:lnTo>
                    <a:lnTo>
                      <a:pt x="142" y="153"/>
                    </a:lnTo>
                    <a:lnTo>
                      <a:pt x="149" y="146"/>
                    </a:lnTo>
                    <a:lnTo>
                      <a:pt x="149" y="131"/>
                    </a:lnTo>
                    <a:lnTo>
                      <a:pt x="121" y="98"/>
                    </a:lnTo>
                    <a:lnTo>
                      <a:pt x="124" y="93"/>
                    </a:lnTo>
                    <a:lnTo>
                      <a:pt x="124" y="82"/>
                    </a:lnTo>
                    <a:lnTo>
                      <a:pt x="105" y="25"/>
                    </a:lnTo>
                    <a:lnTo>
                      <a:pt x="99" y="20"/>
                    </a:lnTo>
                    <a:lnTo>
                      <a:pt x="99" y="20"/>
                    </a:lnTo>
                    <a:close/>
                    <a:moveTo>
                      <a:pt x="13" y="445"/>
                    </a:moveTo>
                    <a:lnTo>
                      <a:pt x="9" y="452"/>
                    </a:lnTo>
                    <a:lnTo>
                      <a:pt x="4" y="452"/>
                    </a:lnTo>
                    <a:lnTo>
                      <a:pt x="0" y="450"/>
                    </a:lnTo>
                    <a:lnTo>
                      <a:pt x="13" y="44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8" name="Freeform 33">
                <a:extLst>
                  <a:ext uri="{FF2B5EF4-FFF2-40B4-BE49-F238E27FC236}">
                    <a16:creationId xmlns:a16="http://schemas.microsoft.com/office/drawing/2014/main" id="{01C135BF-5D7F-4C88-BBE3-36AA4B696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4276" y="2382838"/>
                <a:ext cx="1003300" cy="782638"/>
              </a:xfrm>
              <a:custGeom>
                <a:avLst/>
                <a:gdLst>
                  <a:gd name="T0" fmla="*/ 133 w 632"/>
                  <a:gd name="T1" fmla="*/ 480 h 493"/>
                  <a:gd name="T2" fmla="*/ 117 w 632"/>
                  <a:gd name="T3" fmla="*/ 468 h 493"/>
                  <a:gd name="T4" fmla="*/ 99 w 632"/>
                  <a:gd name="T5" fmla="*/ 464 h 493"/>
                  <a:gd name="T6" fmla="*/ 92 w 632"/>
                  <a:gd name="T7" fmla="*/ 471 h 493"/>
                  <a:gd name="T8" fmla="*/ 76 w 632"/>
                  <a:gd name="T9" fmla="*/ 461 h 493"/>
                  <a:gd name="T10" fmla="*/ 81 w 632"/>
                  <a:gd name="T11" fmla="*/ 447 h 493"/>
                  <a:gd name="T12" fmla="*/ 76 w 632"/>
                  <a:gd name="T13" fmla="*/ 438 h 493"/>
                  <a:gd name="T14" fmla="*/ 53 w 632"/>
                  <a:gd name="T15" fmla="*/ 445 h 493"/>
                  <a:gd name="T16" fmla="*/ 39 w 632"/>
                  <a:gd name="T17" fmla="*/ 417 h 493"/>
                  <a:gd name="T18" fmla="*/ 0 w 632"/>
                  <a:gd name="T19" fmla="*/ 379 h 493"/>
                  <a:gd name="T20" fmla="*/ 7 w 632"/>
                  <a:gd name="T21" fmla="*/ 360 h 493"/>
                  <a:gd name="T22" fmla="*/ 19 w 632"/>
                  <a:gd name="T23" fmla="*/ 356 h 493"/>
                  <a:gd name="T24" fmla="*/ 56 w 632"/>
                  <a:gd name="T25" fmla="*/ 355 h 493"/>
                  <a:gd name="T26" fmla="*/ 85 w 632"/>
                  <a:gd name="T27" fmla="*/ 349 h 493"/>
                  <a:gd name="T28" fmla="*/ 106 w 632"/>
                  <a:gd name="T29" fmla="*/ 340 h 493"/>
                  <a:gd name="T30" fmla="*/ 131 w 632"/>
                  <a:gd name="T31" fmla="*/ 333 h 493"/>
                  <a:gd name="T32" fmla="*/ 154 w 632"/>
                  <a:gd name="T33" fmla="*/ 314 h 493"/>
                  <a:gd name="T34" fmla="*/ 161 w 632"/>
                  <a:gd name="T35" fmla="*/ 294 h 493"/>
                  <a:gd name="T36" fmla="*/ 166 w 632"/>
                  <a:gd name="T37" fmla="*/ 177 h 493"/>
                  <a:gd name="T38" fmla="*/ 281 w 632"/>
                  <a:gd name="T39" fmla="*/ 115 h 493"/>
                  <a:gd name="T40" fmla="*/ 540 w 632"/>
                  <a:gd name="T41" fmla="*/ 18 h 493"/>
                  <a:gd name="T42" fmla="*/ 582 w 632"/>
                  <a:gd name="T43" fmla="*/ 11 h 493"/>
                  <a:gd name="T44" fmla="*/ 607 w 632"/>
                  <a:gd name="T45" fmla="*/ 73 h 493"/>
                  <a:gd name="T46" fmla="*/ 604 w 632"/>
                  <a:gd name="T47" fmla="*/ 89 h 493"/>
                  <a:gd name="T48" fmla="*/ 632 w 632"/>
                  <a:gd name="T49" fmla="*/ 137 h 493"/>
                  <a:gd name="T50" fmla="*/ 614 w 632"/>
                  <a:gd name="T51" fmla="*/ 222 h 493"/>
                  <a:gd name="T52" fmla="*/ 547 w 632"/>
                  <a:gd name="T53" fmla="*/ 353 h 493"/>
                  <a:gd name="T54" fmla="*/ 540 w 632"/>
                  <a:gd name="T55" fmla="*/ 358 h 493"/>
                  <a:gd name="T56" fmla="*/ 535 w 632"/>
                  <a:gd name="T57" fmla="*/ 363 h 493"/>
                  <a:gd name="T58" fmla="*/ 529 w 632"/>
                  <a:gd name="T59" fmla="*/ 413 h 493"/>
                  <a:gd name="T60" fmla="*/ 524 w 632"/>
                  <a:gd name="T61" fmla="*/ 425 h 493"/>
                  <a:gd name="T62" fmla="*/ 513 w 632"/>
                  <a:gd name="T63" fmla="*/ 425 h 493"/>
                  <a:gd name="T64" fmla="*/ 506 w 632"/>
                  <a:gd name="T65" fmla="*/ 431 h 493"/>
                  <a:gd name="T66" fmla="*/ 496 w 632"/>
                  <a:gd name="T67" fmla="*/ 436 h 493"/>
                  <a:gd name="T68" fmla="*/ 478 w 632"/>
                  <a:gd name="T69" fmla="*/ 438 h 493"/>
                  <a:gd name="T70" fmla="*/ 453 w 632"/>
                  <a:gd name="T71" fmla="*/ 431 h 493"/>
                  <a:gd name="T72" fmla="*/ 427 w 632"/>
                  <a:gd name="T73" fmla="*/ 432 h 493"/>
                  <a:gd name="T74" fmla="*/ 395 w 632"/>
                  <a:gd name="T75" fmla="*/ 434 h 493"/>
                  <a:gd name="T76" fmla="*/ 375 w 632"/>
                  <a:gd name="T77" fmla="*/ 455 h 493"/>
                  <a:gd name="T78" fmla="*/ 350 w 632"/>
                  <a:gd name="T79" fmla="*/ 448 h 493"/>
                  <a:gd name="T80" fmla="*/ 329 w 632"/>
                  <a:gd name="T81" fmla="*/ 440 h 493"/>
                  <a:gd name="T82" fmla="*/ 320 w 632"/>
                  <a:gd name="T83" fmla="*/ 432 h 493"/>
                  <a:gd name="T84" fmla="*/ 306 w 632"/>
                  <a:gd name="T85" fmla="*/ 427 h 493"/>
                  <a:gd name="T86" fmla="*/ 292 w 632"/>
                  <a:gd name="T87" fmla="*/ 431 h 493"/>
                  <a:gd name="T88" fmla="*/ 281 w 632"/>
                  <a:gd name="T89" fmla="*/ 434 h 493"/>
                  <a:gd name="T90" fmla="*/ 272 w 632"/>
                  <a:gd name="T91" fmla="*/ 441 h 493"/>
                  <a:gd name="T92" fmla="*/ 255 w 632"/>
                  <a:gd name="T93" fmla="*/ 424 h 493"/>
                  <a:gd name="T94" fmla="*/ 239 w 632"/>
                  <a:gd name="T95" fmla="*/ 415 h 493"/>
                  <a:gd name="T96" fmla="*/ 226 w 632"/>
                  <a:gd name="T97" fmla="*/ 409 h 493"/>
                  <a:gd name="T98" fmla="*/ 210 w 632"/>
                  <a:gd name="T99" fmla="*/ 406 h 493"/>
                  <a:gd name="T100" fmla="*/ 200 w 632"/>
                  <a:gd name="T101" fmla="*/ 409 h 493"/>
                  <a:gd name="T102" fmla="*/ 184 w 632"/>
                  <a:gd name="T103" fmla="*/ 409 h 493"/>
                  <a:gd name="T104" fmla="*/ 170 w 632"/>
                  <a:gd name="T105" fmla="*/ 411 h 493"/>
                  <a:gd name="T106" fmla="*/ 163 w 632"/>
                  <a:gd name="T107" fmla="*/ 415 h 493"/>
                  <a:gd name="T108" fmla="*/ 152 w 632"/>
                  <a:gd name="T109" fmla="*/ 427 h 493"/>
                  <a:gd name="T110" fmla="*/ 152 w 632"/>
                  <a:gd name="T111" fmla="*/ 432 h 493"/>
                  <a:gd name="T112" fmla="*/ 152 w 632"/>
                  <a:gd name="T113" fmla="*/ 443 h 493"/>
                  <a:gd name="T114" fmla="*/ 156 w 632"/>
                  <a:gd name="T115" fmla="*/ 454 h 493"/>
                  <a:gd name="T116" fmla="*/ 140 w 632"/>
                  <a:gd name="T117" fmla="*/ 463 h 493"/>
                  <a:gd name="T118" fmla="*/ 138 w 632"/>
                  <a:gd name="T119" fmla="*/ 471 h 493"/>
                  <a:gd name="T120" fmla="*/ 148 w 632"/>
                  <a:gd name="T121" fmla="*/ 482 h 493"/>
                  <a:gd name="T122" fmla="*/ 141 w 632"/>
                  <a:gd name="T123" fmla="*/ 493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32" h="493">
                    <a:moveTo>
                      <a:pt x="141" y="493"/>
                    </a:moveTo>
                    <a:lnTo>
                      <a:pt x="133" y="480"/>
                    </a:lnTo>
                    <a:lnTo>
                      <a:pt x="124" y="479"/>
                    </a:lnTo>
                    <a:lnTo>
                      <a:pt x="117" y="468"/>
                    </a:lnTo>
                    <a:lnTo>
                      <a:pt x="102" y="457"/>
                    </a:lnTo>
                    <a:lnTo>
                      <a:pt x="99" y="464"/>
                    </a:lnTo>
                    <a:lnTo>
                      <a:pt x="101" y="470"/>
                    </a:lnTo>
                    <a:lnTo>
                      <a:pt x="92" y="471"/>
                    </a:lnTo>
                    <a:lnTo>
                      <a:pt x="85" y="473"/>
                    </a:lnTo>
                    <a:lnTo>
                      <a:pt x="76" y="461"/>
                    </a:lnTo>
                    <a:lnTo>
                      <a:pt x="81" y="454"/>
                    </a:lnTo>
                    <a:lnTo>
                      <a:pt x="81" y="447"/>
                    </a:lnTo>
                    <a:lnTo>
                      <a:pt x="78" y="443"/>
                    </a:lnTo>
                    <a:lnTo>
                      <a:pt x="76" y="438"/>
                    </a:lnTo>
                    <a:lnTo>
                      <a:pt x="72" y="436"/>
                    </a:lnTo>
                    <a:lnTo>
                      <a:pt x="53" y="445"/>
                    </a:lnTo>
                    <a:lnTo>
                      <a:pt x="39" y="434"/>
                    </a:lnTo>
                    <a:lnTo>
                      <a:pt x="39" y="417"/>
                    </a:lnTo>
                    <a:lnTo>
                      <a:pt x="0" y="392"/>
                    </a:lnTo>
                    <a:lnTo>
                      <a:pt x="0" y="379"/>
                    </a:lnTo>
                    <a:lnTo>
                      <a:pt x="5" y="370"/>
                    </a:lnTo>
                    <a:lnTo>
                      <a:pt x="7" y="360"/>
                    </a:lnTo>
                    <a:lnTo>
                      <a:pt x="9" y="353"/>
                    </a:lnTo>
                    <a:lnTo>
                      <a:pt x="19" y="356"/>
                    </a:lnTo>
                    <a:lnTo>
                      <a:pt x="47" y="353"/>
                    </a:lnTo>
                    <a:lnTo>
                      <a:pt x="56" y="355"/>
                    </a:lnTo>
                    <a:lnTo>
                      <a:pt x="67" y="349"/>
                    </a:lnTo>
                    <a:lnTo>
                      <a:pt x="85" y="349"/>
                    </a:lnTo>
                    <a:lnTo>
                      <a:pt x="94" y="349"/>
                    </a:lnTo>
                    <a:lnTo>
                      <a:pt x="106" y="340"/>
                    </a:lnTo>
                    <a:lnTo>
                      <a:pt x="118" y="340"/>
                    </a:lnTo>
                    <a:lnTo>
                      <a:pt x="131" y="333"/>
                    </a:lnTo>
                    <a:lnTo>
                      <a:pt x="150" y="323"/>
                    </a:lnTo>
                    <a:lnTo>
                      <a:pt x="154" y="314"/>
                    </a:lnTo>
                    <a:lnTo>
                      <a:pt x="154" y="298"/>
                    </a:lnTo>
                    <a:lnTo>
                      <a:pt x="161" y="294"/>
                    </a:lnTo>
                    <a:lnTo>
                      <a:pt x="164" y="257"/>
                    </a:lnTo>
                    <a:lnTo>
                      <a:pt x="166" y="177"/>
                    </a:lnTo>
                    <a:lnTo>
                      <a:pt x="230" y="161"/>
                    </a:lnTo>
                    <a:lnTo>
                      <a:pt x="281" y="115"/>
                    </a:lnTo>
                    <a:lnTo>
                      <a:pt x="467" y="0"/>
                    </a:lnTo>
                    <a:lnTo>
                      <a:pt x="540" y="18"/>
                    </a:lnTo>
                    <a:lnTo>
                      <a:pt x="545" y="25"/>
                    </a:lnTo>
                    <a:lnTo>
                      <a:pt x="582" y="11"/>
                    </a:lnTo>
                    <a:lnTo>
                      <a:pt x="588" y="16"/>
                    </a:lnTo>
                    <a:lnTo>
                      <a:pt x="607" y="73"/>
                    </a:lnTo>
                    <a:lnTo>
                      <a:pt x="607" y="84"/>
                    </a:lnTo>
                    <a:lnTo>
                      <a:pt x="604" y="89"/>
                    </a:lnTo>
                    <a:lnTo>
                      <a:pt x="632" y="122"/>
                    </a:lnTo>
                    <a:lnTo>
                      <a:pt x="632" y="137"/>
                    </a:lnTo>
                    <a:lnTo>
                      <a:pt x="625" y="144"/>
                    </a:lnTo>
                    <a:lnTo>
                      <a:pt x="614" y="222"/>
                    </a:lnTo>
                    <a:lnTo>
                      <a:pt x="616" y="282"/>
                    </a:lnTo>
                    <a:lnTo>
                      <a:pt x="547" y="353"/>
                    </a:lnTo>
                    <a:lnTo>
                      <a:pt x="545" y="356"/>
                    </a:lnTo>
                    <a:lnTo>
                      <a:pt x="540" y="358"/>
                    </a:lnTo>
                    <a:lnTo>
                      <a:pt x="535" y="358"/>
                    </a:lnTo>
                    <a:lnTo>
                      <a:pt x="535" y="363"/>
                    </a:lnTo>
                    <a:lnTo>
                      <a:pt x="538" y="417"/>
                    </a:lnTo>
                    <a:lnTo>
                      <a:pt x="529" y="413"/>
                    </a:lnTo>
                    <a:lnTo>
                      <a:pt x="526" y="420"/>
                    </a:lnTo>
                    <a:lnTo>
                      <a:pt x="524" y="425"/>
                    </a:lnTo>
                    <a:lnTo>
                      <a:pt x="520" y="427"/>
                    </a:lnTo>
                    <a:lnTo>
                      <a:pt x="513" y="425"/>
                    </a:lnTo>
                    <a:lnTo>
                      <a:pt x="508" y="427"/>
                    </a:lnTo>
                    <a:lnTo>
                      <a:pt x="506" y="431"/>
                    </a:lnTo>
                    <a:lnTo>
                      <a:pt x="497" y="434"/>
                    </a:lnTo>
                    <a:lnTo>
                      <a:pt x="496" y="436"/>
                    </a:lnTo>
                    <a:lnTo>
                      <a:pt x="483" y="441"/>
                    </a:lnTo>
                    <a:lnTo>
                      <a:pt x="478" y="438"/>
                    </a:lnTo>
                    <a:lnTo>
                      <a:pt x="467" y="438"/>
                    </a:lnTo>
                    <a:lnTo>
                      <a:pt x="453" y="431"/>
                    </a:lnTo>
                    <a:lnTo>
                      <a:pt x="435" y="429"/>
                    </a:lnTo>
                    <a:lnTo>
                      <a:pt x="427" y="432"/>
                    </a:lnTo>
                    <a:lnTo>
                      <a:pt x="404" y="432"/>
                    </a:lnTo>
                    <a:lnTo>
                      <a:pt x="395" y="434"/>
                    </a:lnTo>
                    <a:lnTo>
                      <a:pt x="386" y="448"/>
                    </a:lnTo>
                    <a:lnTo>
                      <a:pt x="375" y="455"/>
                    </a:lnTo>
                    <a:lnTo>
                      <a:pt x="368" y="454"/>
                    </a:lnTo>
                    <a:lnTo>
                      <a:pt x="350" y="448"/>
                    </a:lnTo>
                    <a:lnTo>
                      <a:pt x="342" y="447"/>
                    </a:lnTo>
                    <a:lnTo>
                      <a:pt x="329" y="440"/>
                    </a:lnTo>
                    <a:lnTo>
                      <a:pt x="320" y="436"/>
                    </a:lnTo>
                    <a:lnTo>
                      <a:pt x="320" y="432"/>
                    </a:lnTo>
                    <a:lnTo>
                      <a:pt x="313" y="427"/>
                    </a:lnTo>
                    <a:lnTo>
                      <a:pt x="306" y="427"/>
                    </a:lnTo>
                    <a:lnTo>
                      <a:pt x="304" y="429"/>
                    </a:lnTo>
                    <a:lnTo>
                      <a:pt x="292" y="431"/>
                    </a:lnTo>
                    <a:lnTo>
                      <a:pt x="287" y="434"/>
                    </a:lnTo>
                    <a:lnTo>
                      <a:pt x="281" y="434"/>
                    </a:lnTo>
                    <a:lnTo>
                      <a:pt x="276" y="440"/>
                    </a:lnTo>
                    <a:lnTo>
                      <a:pt x="272" y="441"/>
                    </a:lnTo>
                    <a:lnTo>
                      <a:pt x="264" y="436"/>
                    </a:lnTo>
                    <a:lnTo>
                      <a:pt x="255" y="424"/>
                    </a:lnTo>
                    <a:lnTo>
                      <a:pt x="251" y="418"/>
                    </a:lnTo>
                    <a:lnTo>
                      <a:pt x="239" y="415"/>
                    </a:lnTo>
                    <a:lnTo>
                      <a:pt x="232" y="413"/>
                    </a:lnTo>
                    <a:lnTo>
                      <a:pt x="226" y="409"/>
                    </a:lnTo>
                    <a:lnTo>
                      <a:pt x="216" y="408"/>
                    </a:lnTo>
                    <a:lnTo>
                      <a:pt x="210" y="406"/>
                    </a:lnTo>
                    <a:lnTo>
                      <a:pt x="203" y="408"/>
                    </a:lnTo>
                    <a:lnTo>
                      <a:pt x="200" y="409"/>
                    </a:lnTo>
                    <a:lnTo>
                      <a:pt x="187" y="409"/>
                    </a:lnTo>
                    <a:lnTo>
                      <a:pt x="184" y="409"/>
                    </a:lnTo>
                    <a:lnTo>
                      <a:pt x="179" y="409"/>
                    </a:lnTo>
                    <a:lnTo>
                      <a:pt x="170" y="411"/>
                    </a:lnTo>
                    <a:lnTo>
                      <a:pt x="166" y="413"/>
                    </a:lnTo>
                    <a:lnTo>
                      <a:pt x="163" y="415"/>
                    </a:lnTo>
                    <a:lnTo>
                      <a:pt x="152" y="424"/>
                    </a:lnTo>
                    <a:lnTo>
                      <a:pt x="152" y="427"/>
                    </a:lnTo>
                    <a:lnTo>
                      <a:pt x="154" y="431"/>
                    </a:lnTo>
                    <a:lnTo>
                      <a:pt x="152" y="432"/>
                    </a:lnTo>
                    <a:lnTo>
                      <a:pt x="150" y="436"/>
                    </a:lnTo>
                    <a:lnTo>
                      <a:pt x="152" y="443"/>
                    </a:lnTo>
                    <a:lnTo>
                      <a:pt x="156" y="447"/>
                    </a:lnTo>
                    <a:lnTo>
                      <a:pt x="156" y="454"/>
                    </a:lnTo>
                    <a:lnTo>
                      <a:pt x="148" y="454"/>
                    </a:lnTo>
                    <a:lnTo>
                      <a:pt x="140" y="463"/>
                    </a:lnTo>
                    <a:lnTo>
                      <a:pt x="141" y="466"/>
                    </a:lnTo>
                    <a:lnTo>
                      <a:pt x="138" y="471"/>
                    </a:lnTo>
                    <a:lnTo>
                      <a:pt x="143" y="482"/>
                    </a:lnTo>
                    <a:lnTo>
                      <a:pt x="148" y="482"/>
                    </a:lnTo>
                    <a:lnTo>
                      <a:pt x="148" y="487"/>
                    </a:lnTo>
                    <a:lnTo>
                      <a:pt x="141" y="49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9" name="Freeform 34">
                <a:extLst>
                  <a:ext uri="{FF2B5EF4-FFF2-40B4-BE49-F238E27FC236}">
                    <a16:creationId xmlns:a16="http://schemas.microsoft.com/office/drawing/2014/main" id="{FA51178B-E22A-48AD-BF1C-37AE17DCA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551" y="3027363"/>
                <a:ext cx="755650" cy="646113"/>
              </a:xfrm>
              <a:custGeom>
                <a:avLst/>
                <a:gdLst>
                  <a:gd name="T0" fmla="*/ 448 w 476"/>
                  <a:gd name="T1" fmla="*/ 26 h 407"/>
                  <a:gd name="T2" fmla="*/ 420 w 476"/>
                  <a:gd name="T3" fmla="*/ 14 h 407"/>
                  <a:gd name="T4" fmla="*/ 407 w 476"/>
                  <a:gd name="T5" fmla="*/ 19 h 407"/>
                  <a:gd name="T6" fmla="*/ 391 w 476"/>
                  <a:gd name="T7" fmla="*/ 28 h 407"/>
                  <a:gd name="T8" fmla="*/ 372 w 476"/>
                  <a:gd name="T9" fmla="*/ 32 h 407"/>
                  <a:gd name="T10" fmla="*/ 329 w 476"/>
                  <a:gd name="T11" fmla="*/ 23 h 407"/>
                  <a:gd name="T12" fmla="*/ 289 w 476"/>
                  <a:gd name="T13" fmla="*/ 28 h 407"/>
                  <a:gd name="T14" fmla="*/ 262 w 476"/>
                  <a:gd name="T15" fmla="*/ 48 h 407"/>
                  <a:gd name="T16" fmla="*/ 223 w 476"/>
                  <a:gd name="T17" fmla="*/ 34 h 407"/>
                  <a:gd name="T18" fmla="*/ 207 w 476"/>
                  <a:gd name="T19" fmla="*/ 21 h 407"/>
                  <a:gd name="T20" fmla="*/ 186 w 476"/>
                  <a:gd name="T21" fmla="*/ 25 h 407"/>
                  <a:gd name="T22" fmla="*/ 170 w 476"/>
                  <a:gd name="T23" fmla="*/ 34 h 407"/>
                  <a:gd name="T24" fmla="*/ 149 w 476"/>
                  <a:gd name="T25" fmla="*/ 18 h 407"/>
                  <a:gd name="T26" fmla="*/ 126 w 476"/>
                  <a:gd name="T27" fmla="*/ 7 h 407"/>
                  <a:gd name="T28" fmla="*/ 104 w 476"/>
                  <a:gd name="T29" fmla="*/ 0 h 407"/>
                  <a:gd name="T30" fmla="*/ 81 w 476"/>
                  <a:gd name="T31" fmla="*/ 3 h 407"/>
                  <a:gd name="T32" fmla="*/ 64 w 476"/>
                  <a:gd name="T33" fmla="*/ 5 h 407"/>
                  <a:gd name="T34" fmla="*/ 46 w 476"/>
                  <a:gd name="T35" fmla="*/ 18 h 407"/>
                  <a:gd name="T36" fmla="*/ 46 w 476"/>
                  <a:gd name="T37" fmla="*/ 26 h 407"/>
                  <a:gd name="T38" fmla="*/ 50 w 476"/>
                  <a:gd name="T39" fmla="*/ 41 h 407"/>
                  <a:gd name="T40" fmla="*/ 34 w 476"/>
                  <a:gd name="T41" fmla="*/ 57 h 407"/>
                  <a:gd name="T42" fmla="*/ 37 w 476"/>
                  <a:gd name="T43" fmla="*/ 76 h 407"/>
                  <a:gd name="T44" fmla="*/ 35 w 476"/>
                  <a:gd name="T45" fmla="*/ 87 h 407"/>
                  <a:gd name="T46" fmla="*/ 46 w 476"/>
                  <a:gd name="T47" fmla="*/ 111 h 407"/>
                  <a:gd name="T48" fmla="*/ 50 w 476"/>
                  <a:gd name="T49" fmla="*/ 142 h 407"/>
                  <a:gd name="T50" fmla="*/ 37 w 476"/>
                  <a:gd name="T51" fmla="*/ 150 h 407"/>
                  <a:gd name="T52" fmla="*/ 37 w 476"/>
                  <a:gd name="T53" fmla="*/ 163 h 407"/>
                  <a:gd name="T54" fmla="*/ 23 w 476"/>
                  <a:gd name="T55" fmla="*/ 184 h 407"/>
                  <a:gd name="T56" fmla="*/ 11 w 476"/>
                  <a:gd name="T57" fmla="*/ 197 h 407"/>
                  <a:gd name="T58" fmla="*/ 2 w 476"/>
                  <a:gd name="T59" fmla="*/ 211 h 407"/>
                  <a:gd name="T60" fmla="*/ 2 w 476"/>
                  <a:gd name="T61" fmla="*/ 228 h 407"/>
                  <a:gd name="T62" fmla="*/ 3 w 476"/>
                  <a:gd name="T63" fmla="*/ 243 h 407"/>
                  <a:gd name="T64" fmla="*/ 3 w 476"/>
                  <a:gd name="T65" fmla="*/ 271 h 407"/>
                  <a:gd name="T66" fmla="*/ 3 w 476"/>
                  <a:gd name="T67" fmla="*/ 305 h 407"/>
                  <a:gd name="T68" fmla="*/ 34 w 476"/>
                  <a:gd name="T69" fmla="*/ 310 h 407"/>
                  <a:gd name="T70" fmla="*/ 92 w 476"/>
                  <a:gd name="T71" fmla="*/ 363 h 407"/>
                  <a:gd name="T72" fmla="*/ 101 w 476"/>
                  <a:gd name="T73" fmla="*/ 393 h 407"/>
                  <a:gd name="T74" fmla="*/ 166 w 476"/>
                  <a:gd name="T75" fmla="*/ 406 h 407"/>
                  <a:gd name="T76" fmla="*/ 200 w 476"/>
                  <a:gd name="T77" fmla="*/ 395 h 407"/>
                  <a:gd name="T78" fmla="*/ 221 w 476"/>
                  <a:gd name="T79" fmla="*/ 384 h 407"/>
                  <a:gd name="T80" fmla="*/ 232 w 476"/>
                  <a:gd name="T81" fmla="*/ 391 h 407"/>
                  <a:gd name="T82" fmla="*/ 248 w 476"/>
                  <a:gd name="T83" fmla="*/ 363 h 407"/>
                  <a:gd name="T84" fmla="*/ 250 w 476"/>
                  <a:gd name="T85" fmla="*/ 342 h 407"/>
                  <a:gd name="T86" fmla="*/ 264 w 476"/>
                  <a:gd name="T87" fmla="*/ 324 h 407"/>
                  <a:gd name="T88" fmla="*/ 280 w 476"/>
                  <a:gd name="T89" fmla="*/ 303 h 407"/>
                  <a:gd name="T90" fmla="*/ 294 w 476"/>
                  <a:gd name="T91" fmla="*/ 292 h 407"/>
                  <a:gd name="T92" fmla="*/ 312 w 476"/>
                  <a:gd name="T93" fmla="*/ 297 h 407"/>
                  <a:gd name="T94" fmla="*/ 331 w 476"/>
                  <a:gd name="T95" fmla="*/ 315 h 407"/>
                  <a:gd name="T96" fmla="*/ 351 w 476"/>
                  <a:gd name="T97" fmla="*/ 303 h 407"/>
                  <a:gd name="T98" fmla="*/ 360 w 476"/>
                  <a:gd name="T99" fmla="*/ 292 h 407"/>
                  <a:gd name="T100" fmla="*/ 367 w 476"/>
                  <a:gd name="T101" fmla="*/ 269 h 407"/>
                  <a:gd name="T102" fmla="*/ 379 w 476"/>
                  <a:gd name="T103" fmla="*/ 243 h 407"/>
                  <a:gd name="T104" fmla="*/ 402 w 476"/>
                  <a:gd name="T105" fmla="*/ 220 h 407"/>
                  <a:gd name="T106" fmla="*/ 406 w 476"/>
                  <a:gd name="T107" fmla="*/ 193 h 407"/>
                  <a:gd name="T108" fmla="*/ 430 w 476"/>
                  <a:gd name="T109" fmla="*/ 175 h 407"/>
                  <a:gd name="T110" fmla="*/ 430 w 476"/>
                  <a:gd name="T111" fmla="*/ 149 h 407"/>
                  <a:gd name="T112" fmla="*/ 446 w 476"/>
                  <a:gd name="T113" fmla="*/ 122 h 407"/>
                  <a:gd name="T114" fmla="*/ 461 w 476"/>
                  <a:gd name="T115" fmla="*/ 113 h 407"/>
                  <a:gd name="T116" fmla="*/ 476 w 476"/>
                  <a:gd name="T117" fmla="*/ 97 h 407"/>
                  <a:gd name="T118" fmla="*/ 469 w 476"/>
                  <a:gd name="T119" fmla="*/ 74 h 407"/>
                  <a:gd name="T120" fmla="*/ 459 w 476"/>
                  <a:gd name="T121" fmla="*/ 53 h 407"/>
                  <a:gd name="T122" fmla="*/ 453 w 476"/>
                  <a:gd name="T123" fmla="*/ 37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6" h="407">
                    <a:moveTo>
                      <a:pt x="453" y="37"/>
                    </a:moveTo>
                    <a:lnTo>
                      <a:pt x="453" y="35"/>
                    </a:lnTo>
                    <a:lnTo>
                      <a:pt x="448" y="26"/>
                    </a:lnTo>
                    <a:lnTo>
                      <a:pt x="438" y="12"/>
                    </a:lnTo>
                    <a:lnTo>
                      <a:pt x="423" y="7"/>
                    </a:lnTo>
                    <a:lnTo>
                      <a:pt x="420" y="14"/>
                    </a:lnTo>
                    <a:lnTo>
                      <a:pt x="418" y="19"/>
                    </a:lnTo>
                    <a:lnTo>
                      <a:pt x="414" y="21"/>
                    </a:lnTo>
                    <a:lnTo>
                      <a:pt x="407" y="19"/>
                    </a:lnTo>
                    <a:lnTo>
                      <a:pt x="402" y="21"/>
                    </a:lnTo>
                    <a:lnTo>
                      <a:pt x="400" y="25"/>
                    </a:lnTo>
                    <a:lnTo>
                      <a:pt x="391" y="28"/>
                    </a:lnTo>
                    <a:lnTo>
                      <a:pt x="386" y="37"/>
                    </a:lnTo>
                    <a:lnTo>
                      <a:pt x="381" y="37"/>
                    </a:lnTo>
                    <a:lnTo>
                      <a:pt x="372" y="32"/>
                    </a:lnTo>
                    <a:lnTo>
                      <a:pt x="361" y="32"/>
                    </a:lnTo>
                    <a:lnTo>
                      <a:pt x="347" y="25"/>
                    </a:lnTo>
                    <a:lnTo>
                      <a:pt x="329" y="23"/>
                    </a:lnTo>
                    <a:lnTo>
                      <a:pt x="321" y="26"/>
                    </a:lnTo>
                    <a:lnTo>
                      <a:pt x="298" y="26"/>
                    </a:lnTo>
                    <a:lnTo>
                      <a:pt x="289" y="28"/>
                    </a:lnTo>
                    <a:lnTo>
                      <a:pt x="280" y="42"/>
                    </a:lnTo>
                    <a:lnTo>
                      <a:pt x="269" y="49"/>
                    </a:lnTo>
                    <a:lnTo>
                      <a:pt x="262" y="48"/>
                    </a:lnTo>
                    <a:lnTo>
                      <a:pt x="244" y="42"/>
                    </a:lnTo>
                    <a:lnTo>
                      <a:pt x="236" y="41"/>
                    </a:lnTo>
                    <a:lnTo>
                      <a:pt x="223" y="34"/>
                    </a:lnTo>
                    <a:lnTo>
                      <a:pt x="214" y="30"/>
                    </a:lnTo>
                    <a:lnTo>
                      <a:pt x="214" y="26"/>
                    </a:lnTo>
                    <a:lnTo>
                      <a:pt x="207" y="21"/>
                    </a:lnTo>
                    <a:lnTo>
                      <a:pt x="200" y="21"/>
                    </a:lnTo>
                    <a:lnTo>
                      <a:pt x="198" y="23"/>
                    </a:lnTo>
                    <a:lnTo>
                      <a:pt x="186" y="25"/>
                    </a:lnTo>
                    <a:lnTo>
                      <a:pt x="181" y="28"/>
                    </a:lnTo>
                    <a:lnTo>
                      <a:pt x="175" y="28"/>
                    </a:lnTo>
                    <a:lnTo>
                      <a:pt x="170" y="34"/>
                    </a:lnTo>
                    <a:lnTo>
                      <a:pt x="166" y="35"/>
                    </a:lnTo>
                    <a:lnTo>
                      <a:pt x="158" y="30"/>
                    </a:lnTo>
                    <a:lnTo>
                      <a:pt x="149" y="18"/>
                    </a:lnTo>
                    <a:lnTo>
                      <a:pt x="145" y="12"/>
                    </a:lnTo>
                    <a:lnTo>
                      <a:pt x="133" y="9"/>
                    </a:lnTo>
                    <a:lnTo>
                      <a:pt x="126" y="7"/>
                    </a:lnTo>
                    <a:lnTo>
                      <a:pt x="120" y="3"/>
                    </a:lnTo>
                    <a:lnTo>
                      <a:pt x="110" y="2"/>
                    </a:lnTo>
                    <a:lnTo>
                      <a:pt x="104" y="0"/>
                    </a:lnTo>
                    <a:lnTo>
                      <a:pt x="97" y="2"/>
                    </a:lnTo>
                    <a:lnTo>
                      <a:pt x="94" y="3"/>
                    </a:lnTo>
                    <a:lnTo>
                      <a:pt x="81" y="3"/>
                    </a:lnTo>
                    <a:lnTo>
                      <a:pt x="78" y="3"/>
                    </a:lnTo>
                    <a:lnTo>
                      <a:pt x="73" y="3"/>
                    </a:lnTo>
                    <a:lnTo>
                      <a:pt x="64" y="5"/>
                    </a:lnTo>
                    <a:lnTo>
                      <a:pt x="60" y="7"/>
                    </a:lnTo>
                    <a:lnTo>
                      <a:pt x="57" y="9"/>
                    </a:lnTo>
                    <a:lnTo>
                      <a:pt x="46" y="18"/>
                    </a:lnTo>
                    <a:lnTo>
                      <a:pt x="46" y="21"/>
                    </a:lnTo>
                    <a:lnTo>
                      <a:pt x="48" y="25"/>
                    </a:lnTo>
                    <a:lnTo>
                      <a:pt x="46" y="26"/>
                    </a:lnTo>
                    <a:lnTo>
                      <a:pt x="44" y="30"/>
                    </a:lnTo>
                    <a:lnTo>
                      <a:pt x="46" y="37"/>
                    </a:lnTo>
                    <a:lnTo>
                      <a:pt x="50" y="41"/>
                    </a:lnTo>
                    <a:lnTo>
                      <a:pt x="50" y="48"/>
                    </a:lnTo>
                    <a:lnTo>
                      <a:pt x="42" y="48"/>
                    </a:lnTo>
                    <a:lnTo>
                      <a:pt x="34" y="57"/>
                    </a:lnTo>
                    <a:lnTo>
                      <a:pt x="35" y="60"/>
                    </a:lnTo>
                    <a:lnTo>
                      <a:pt x="32" y="65"/>
                    </a:lnTo>
                    <a:lnTo>
                      <a:pt x="37" y="76"/>
                    </a:lnTo>
                    <a:lnTo>
                      <a:pt x="42" y="76"/>
                    </a:lnTo>
                    <a:lnTo>
                      <a:pt x="42" y="81"/>
                    </a:lnTo>
                    <a:lnTo>
                      <a:pt x="35" y="87"/>
                    </a:lnTo>
                    <a:lnTo>
                      <a:pt x="34" y="96"/>
                    </a:lnTo>
                    <a:lnTo>
                      <a:pt x="35" y="103"/>
                    </a:lnTo>
                    <a:lnTo>
                      <a:pt x="46" y="111"/>
                    </a:lnTo>
                    <a:lnTo>
                      <a:pt x="46" y="122"/>
                    </a:lnTo>
                    <a:lnTo>
                      <a:pt x="51" y="136"/>
                    </a:lnTo>
                    <a:lnTo>
                      <a:pt x="50" y="142"/>
                    </a:lnTo>
                    <a:lnTo>
                      <a:pt x="41" y="142"/>
                    </a:lnTo>
                    <a:lnTo>
                      <a:pt x="37" y="147"/>
                    </a:lnTo>
                    <a:lnTo>
                      <a:pt x="37" y="150"/>
                    </a:lnTo>
                    <a:lnTo>
                      <a:pt x="46" y="159"/>
                    </a:lnTo>
                    <a:lnTo>
                      <a:pt x="42" y="165"/>
                    </a:lnTo>
                    <a:lnTo>
                      <a:pt x="37" y="163"/>
                    </a:lnTo>
                    <a:lnTo>
                      <a:pt x="32" y="168"/>
                    </a:lnTo>
                    <a:lnTo>
                      <a:pt x="30" y="175"/>
                    </a:lnTo>
                    <a:lnTo>
                      <a:pt x="23" y="184"/>
                    </a:lnTo>
                    <a:lnTo>
                      <a:pt x="19" y="193"/>
                    </a:lnTo>
                    <a:lnTo>
                      <a:pt x="16" y="195"/>
                    </a:lnTo>
                    <a:lnTo>
                      <a:pt x="11" y="197"/>
                    </a:lnTo>
                    <a:lnTo>
                      <a:pt x="5" y="198"/>
                    </a:lnTo>
                    <a:lnTo>
                      <a:pt x="2" y="204"/>
                    </a:lnTo>
                    <a:lnTo>
                      <a:pt x="2" y="211"/>
                    </a:lnTo>
                    <a:lnTo>
                      <a:pt x="2" y="218"/>
                    </a:lnTo>
                    <a:lnTo>
                      <a:pt x="0" y="227"/>
                    </a:lnTo>
                    <a:lnTo>
                      <a:pt x="2" y="228"/>
                    </a:lnTo>
                    <a:lnTo>
                      <a:pt x="2" y="235"/>
                    </a:lnTo>
                    <a:lnTo>
                      <a:pt x="2" y="239"/>
                    </a:lnTo>
                    <a:lnTo>
                      <a:pt x="3" y="243"/>
                    </a:lnTo>
                    <a:lnTo>
                      <a:pt x="3" y="246"/>
                    </a:lnTo>
                    <a:lnTo>
                      <a:pt x="2" y="253"/>
                    </a:lnTo>
                    <a:lnTo>
                      <a:pt x="3" y="271"/>
                    </a:lnTo>
                    <a:lnTo>
                      <a:pt x="3" y="276"/>
                    </a:lnTo>
                    <a:lnTo>
                      <a:pt x="5" y="283"/>
                    </a:lnTo>
                    <a:lnTo>
                      <a:pt x="3" y="305"/>
                    </a:lnTo>
                    <a:lnTo>
                      <a:pt x="3" y="313"/>
                    </a:lnTo>
                    <a:lnTo>
                      <a:pt x="21" y="315"/>
                    </a:lnTo>
                    <a:lnTo>
                      <a:pt x="34" y="310"/>
                    </a:lnTo>
                    <a:lnTo>
                      <a:pt x="64" y="326"/>
                    </a:lnTo>
                    <a:lnTo>
                      <a:pt x="81" y="344"/>
                    </a:lnTo>
                    <a:lnTo>
                      <a:pt x="92" y="363"/>
                    </a:lnTo>
                    <a:lnTo>
                      <a:pt x="90" y="377"/>
                    </a:lnTo>
                    <a:lnTo>
                      <a:pt x="97" y="379"/>
                    </a:lnTo>
                    <a:lnTo>
                      <a:pt x="101" y="393"/>
                    </a:lnTo>
                    <a:lnTo>
                      <a:pt x="112" y="404"/>
                    </a:lnTo>
                    <a:lnTo>
                      <a:pt x="127" y="407"/>
                    </a:lnTo>
                    <a:lnTo>
                      <a:pt x="166" y="406"/>
                    </a:lnTo>
                    <a:lnTo>
                      <a:pt x="175" y="400"/>
                    </a:lnTo>
                    <a:lnTo>
                      <a:pt x="181" y="402"/>
                    </a:lnTo>
                    <a:lnTo>
                      <a:pt x="200" y="395"/>
                    </a:lnTo>
                    <a:lnTo>
                      <a:pt x="207" y="398"/>
                    </a:lnTo>
                    <a:lnTo>
                      <a:pt x="218" y="397"/>
                    </a:lnTo>
                    <a:lnTo>
                      <a:pt x="221" y="384"/>
                    </a:lnTo>
                    <a:lnTo>
                      <a:pt x="228" y="393"/>
                    </a:lnTo>
                    <a:lnTo>
                      <a:pt x="232" y="391"/>
                    </a:lnTo>
                    <a:lnTo>
                      <a:pt x="232" y="391"/>
                    </a:lnTo>
                    <a:lnTo>
                      <a:pt x="232" y="386"/>
                    </a:lnTo>
                    <a:lnTo>
                      <a:pt x="243" y="374"/>
                    </a:lnTo>
                    <a:lnTo>
                      <a:pt x="248" y="363"/>
                    </a:lnTo>
                    <a:lnTo>
                      <a:pt x="246" y="352"/>
                    </a:lnTo>
                    <a:lnTo>
                      <a:pt x="246" y="344"/>
                    </a:lnTo>
                    <a:lnTo>
                      <a:pt x="250" y="342"/>
                    </a:lnTo>
                    <a:lnTo>
                      <a:pt x="250" y="335"/>
                    </a:lnTo>
                    <a:lnTo>
                      <a:pt x="257" y="329"/>
                    </a:lnTo>
                    <a:lnTo>
                      <a:pt x="264" y="324"/>
                    </a:lnTo>
                    <a:lnTo>
                      <a:pt x="267" y="321"/>
                    </a:lnTo>
                    <a:lnTo>
                      <a:pt x="280" y="310"/>
                    </a:lnTo>
                    <a:lnTo>
                      <a:pt x="280" y="303"/>
                    </a:lnTo>
                    <a:lnTo>
                      <a:pt x="282" y="297"/>
                    </a:lnTo>
                    <a:lnTo>
                      <a:pt x="290" y="297"/>
                    </a:lnTo>
                    <a:lnTo>
                      <a:pt x="294" y="292"/>
                    </a:lnTo>
                    <a:lnTo>
                      <a:pt x="296" y="294"/>
                    </a:lnTo>
                    <a:lnTo>
                      <a:pt x="308" y="297"/>
                    </a:lnTo>
                    <a:lnTo>
                      <a:pt x="312" y="297"/>
                    </a:lnTo>
                    <a:lnTo>
                      <a:pt x="321" y="301"/>
                    </a:lnTo>
                    <a:lnTo>
                      <a:pt x="324" y="310"/>
                    </a:lnTo>
                    <a:lnTo>
                      <a:pt x="331" y="315"/>
                    </a:lnTo>
                    <a:lnTo>
                      <a:pt x="337" y="317"/>
                    </a:lnTo>
                    <a:lnTo>
                      <a:pt x="345" y="312"/>
                    </a:lnTo>
                    <a:lnTo>
                      <a:pt x="351" y="303"/>
                    </a:lnTo>
                    <a:lnTo>
                      <a:pt x="351" y="299"/>
                    </a:lnTo>
                    <a:lnTo>
                      <a:pt x="354" y="294"/>
                    </a:lnTo>
                    <a:lnTo>
                      <a:pt x="360" y="292"/>
                    </a:lnTo>
                    <a:lnTo>
                      <a:pt x="365" y="285"/>
                    </a:lnTo>
                    <a:lnTo>
                      <a:pt x="365" y="278"/>
                    </a:lnTo>
                    <a:lnTo>
                      <a:pt x="367" y="269"/>
                    </a:lnTo>
                    <a:lnTo>
                      <a:pt x="381" y="257"/>
                    </a:lnTo>
                    <a:lnTo>
                      <a:pt x="383" y="250"/>
                    </a:lnTo>
                    <a:lnTo>
                      <a:pt x="379" y="243"/>
                    </a:lnTo>
                    <a:lnTo>
                      <a:pt x="384" y="237"/>
                    </a:lnTo>
                    <a:lnTo>
                      <a:pt x="395" y="225"/>
                    </a:lnTo>
                    <a:lnTo>
                      <a:pt x="402" y="220"/>
                    </a:lnTo>
                    <a:lnTo>
                      <a:pt x="404" y="211"/>
                    </a:lnTo>
                    <a:lnTo>
                      <a:pt x="407" y="205"/>
                    </a:lnTo>
                    <a:lnTo>
                      <a:pt x="406" y="193"/>
                    </a:lnTo>
                    <a:lnTo>
                      <a:pt x="411" y="188"/>
                    </a:lnTo>
                    <a:lnTo>
                      <a:pt x="422" y="184"/>
                    </a:lnTo>
                    <a:lnTo>
                      <a:pt x="430" y="175"/>
                    </a:lnTo>
                    <a:lnTo>
                      <a:pt x="430" y="165"/>
                    </a:lnTo>
                    <a:lnTo>
                      <a:pt x="430" y="154"/>
                    </a:lnTo>
                    <a:lnTo>
                      <a:pt x="430" y="149"/>
                    </a:lnTo>
                    <a:lnTo>
                      <a:pt x="434" y="140"/>
                    </a:lnTo>
                    <a:lnTo>
                      <a:pt x="441" y="126"/>
                    </a:lnTo>
                    <a:lnTo>
                      <a:pt x="446" y="122"/>
                    </a:lnTo>
                    <a:lnTo>
                      <a:pt x="446" y="119"/>
                    </a:lnTo>
                    <a:lnTo>
                      <a:pt x="455" y="113"/>
                    </a:lnTo>
                    <a:lnTo>
                      <a:pt x="461" y="113"/>
                    </a:lnTo>
                    <a:lnTo>
                      <a:pt x="466" y="106"/>
                    </a:lnTo>
                    <a:lnTo>
                      <a:pt x="475" y="103"/>
                    </a:lnTo>
                    <a:lnTo>
                      <a:pt x="476" y="97"/>
                    </a:lnTo>
                    <a:lnTo>
                      <a:pt x="473" y="87"/>
                    </a:lnTo>
                    <a:lnTo>
                      <a:pt x="473" y="81"/>
                    </a:lnTo>
                    <a:lnTo>
                      <a:pt x="469" y="74"/>
                    </a:lnTo>
                    <a:lnTo>
                      <a:pt x="462" y="73"/>
                    </a:lnTo>
                    <a:lnTo>
                      <a:pt x="459" y="65"/>
                    </a:lnTo>
                    <a:lnTo>
                      <a:pt x="459" y="53"/>
                    </a:lnTo>
                    <a:lnTo>
                      <a:pt x="457" y="46"/>
                    </a:lnTo>
                    <a:lnTo>
                      <a:pt x="453" y="37"/>
                    </a:lnTo>
                    <a:lnTo>
                      <a:pt x="453" y="3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0" name="Freeform 35">
                <a:extLst>
                  <a:ext uri="{FF2B5EF4-FFF2-40B4-BE49-F238E27FC236}">
                    <a16:creationId xmlns:a16="http://schemas.microsoft.com/office/drawing/2014/main" id="{75BB45CD-34D7-4A32-8C8D-0C1B3D5EB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1801" y="3695701"/>
                <a:ext cx="33338" cy="50800"/>
              </a:xfrm>
              <a:custGeom>
                <a:avLst/>
                <a:gdLst>
                  <a:gd name="T0" fmla="*/ 0 w 21"/>
                  <a:gd name="T1" fmla="*/ 27 h 32"/>
                  <a:gd name="T2" fmla="*/ 1 w 21"/>
                  <a:gd name="T3" fmla="*/ 20 h 32"/>
                  <a:gd name="T4" fmla="*/ 7 w 21"/>
                  <a:gd name="T5" fmla="*/ 20 h 32"/>
                  <a:gd name="T6" fmla="*/ 8 w 21"/>
                  <a:gd name="T7" fmla="*/ 11 h 32"/>
                  <a:gd name="T8" fmla="*/ 17 w 21"/>
                  <a:gd name="T9" fmla="*/ 0 h 32"/>
                  <a:gd name="T10" fmla="*/ 21 w 21"/>
                  <a:gd name="T11" fmla="*/ 4 h 32"/>
                  <a:gd name="T12" fmla="*/ 21 w 21"/>
                  <a:gd name="T13" fmla="*/ 16 h 32"/>
                  <a:gd name="T14" fmla="*/ 16 w 21"/>
                  <a:gd name="T15" fmla="*/ 32 h 32"/>
                  <a:gd name="T16" fmla="*/ 8 w 21"/>
                  <a:gd name="T17" fmla="*/ 31 h 32"/>
                  <a:gd name="T18" fmla="*/ 0 w 21"/>
                  <a:gd name="T19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32">
                    <a:moveTo>
                      <a:pt x="0" y="27"/>
                    </a:moveTo>
                    <a:lnTo>
                      <a:pt x="1" y="20"/>
                    </a:lnTo>
                    <a:lnTo>
                      <a:pt x="7" y="20"/>
                    </a:lnTo>
                    <a:lnTo>
                      <a:pt x="8" y="11"/>
                    </a:lnTo>
                    <a:lnTo>
                      <a:pt x="17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6" y="32"/>
                    </a:lnTo>
                    <a:lnTo>
                      <a:pt x="8" y="31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1" name="Freeform 36">
                <a:extLst>
                  <a:ext uri="{FF2B5EF4-FFF2-40B4-BE49-F238E27FC236}">
                    <a16:creationId xmlns:a16="http://schemas.microsoft.com/office/drawing/2014/main" id="{ECAC5236-6351-4070-A397-56101DEC0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0851" y="3086101"/>
                <a:ext cx="500063" cy="750888"/>
              </a:xfrm>
              <a:custGeom>
                <a:avLst/>
                <a:gdLst>
                  <a:gd name="T0" fmla="*/ 11 w 315"/>
                  <a:gd name="T1" fmla="*/ 337 h 473"/>
                  <a:gd name="T2" fmla="*/ 14 w 315"/>
                  <a:gd name="T3" fmla="*/ 307 h 473"/>
                  <a:gd name="T4" fmla="*/ 25 w 315"/>
                  <a:gd name="T5" fmla="*/ 292 h 473"/>
                  <a:gd name="T6" fmla="*/ 48 w 315"/>
                  <a:gd name="T7" fmla="*/ 273 h 473"/>
                  <a:gd name="T8" fmla="*/ 58 w 315"/>
                  <a:gd name="T9" fmla="*/ 260 h 473"/>
                  <a:gd name="T10" fmla="*/ 76 w 315"/>
                  <a:gd name="T11" fmla="*/ 260 h 473"/>
                  <a:gd name="T12" fmla="*/ 92 w 315"/>
                  <a:gd name="T13" fmla="*/ 273 h 473"/>
                  <a:gd name="T14" fmla="*/ 113 w 315"/>
                  <a:gd name="T15" fmla="*/ 275 h 473"/>
                  <a:gd name="T16" fmla="*/ 122 w 315"/>
                  <a:gd name="T17" fmla="*/ 257 h 473"/>
                  <a:gd name="T18" fmla="*/ 133 w 315"/>
                  <a:gd name="T19" fmla="*/ 241 h 473"/>
                  <a:gd name="T20" fmla="*/ 151 w 315"/>
                  <a:gd name="T21" fmla="*/ 213 h 473"/>
                  <a:gd name="T22" fmla="*/ 163 w 315"/>
                  <a:gd name="T23" fmla="*/ 188 h 473"/>
                  <a:gd name="T24" fmla="*/ 175 w 315"/>
                  <a:gd name="T25" fmla="*/ 168 h 473"/>
                  <a:gd name="T26" fmla="*/ 190 w 315"/>
                  <a:gd name="T27" fmla="*/ 147 h 473"/>
                  <a:gd name="T28" fmla="*/ 198 w 315"/>
                  <a:gd name="T29" fmla="*/ 117 h 473"/>
                  <a:gd name="T30" fmla="*/ 209 w 315"/>
                  <a:gd name="T31" fmla="*/ 89 h 473"/>
                  <a:gd name="T32" fmla="*/ 223 w 315"/>
                  <a:gd name="T33" fmla="*/ 76 h 473"/>
                  <a:gd name="T34" fmla="*/ 243 w 315"/>
                  <a:gd name="T35" fmla="*/ 66 h 473"/>
                  <a:gd name="T36" fmla="*/ 241 w 315"/>
                  <a:gd name="T37" fmla="*/ 44 h 473"/>
                  <a:gd name="T38" fmla="*/ 227 w 315"/>
                  <a:gd name="T39" fmla="*/ 28 h 473"/>
                  <a:gd name="T40" fmla="*/ 221 w 315"/>
                  <a:gd name="T41" fmla="*/ 0 h 473"/>
                  <a:gd name="T42" fmla="*/ 253 w 315"/>
                  <a:gd name="T43" fmla="*/ 30 h 473"/>
                  <a:gd name="T44" fmla="*/ 264 w 315"/>
                  <a:gd name="T45" fmla="*/ 53 h 473"/>
                  <a:gd name="T46" fmla="*/ 262 w 315"/>
                  <a:gd name="T47" fmla="*/ 66 h 473"/>
                  <a:gd name="T48" fmla="*/ 259 w 315"/>
                  <a:gd name="T49" fmla="*/ 87 h 473"/>
                  <a:gd name="T50" fmla="*/ 273 w 315"/>
                  <a:gd name="T51" fmla="*/ 110 h 473"/>
                  <a:gd name="T52" fmla="*/ 289 w 315"/>
                  <a:gd name="T53" fmla="*/ 129 h 473"/>
                  <a:gd name="T54" fmla="*/ 275 w 315"/>
                  <a:gd name="T55" fmla="*/ 128 h 473"/>
                  <a:gd name="T56" fmla="*/ 253 w 315"/>
                  <a:gd name="T57" fmla="*/ 128 h 473"/>
                  <a:gd name="T58" fmla="*/ 236 w 315"/>
                  <a:gd name="T59" fmla="*/ 128 h 473"/>
                  <a:gd name="T60" fmla="*/ 227 w 315"/>
                  <a:gd name="T61" fmla="*/ 138 h 473"/>
                  <a:gd name="T62" fmla="*/ 232 w 315"/>
                  <a:gd name="T63" fmla="*/ 152 h 473"/>
                  <a:gd name="T64" fmla="*/ 255 w 315"/>
                  <a:gd name="T65" fmla="*/ 174 h 473"/>
                  <a:gd name="T66" fmla="*/ 283 w 315"/>
                  <a:gd name="T67" fmla="*/ 206 h 473"/>
                  <a:gd name="T68" fmla="*/ 283 w 315"/>
                  <a:gd name="T69" fmla="*/ 237 h 473"/>
                  <a:gd name="T70" fmla="*/ 266 w 315"/>
                  <a:gd name="T71" fmla="*/ 262 h 473"/>
                  <a:gd name="T72" fmla="*/ 248 w 315"/>
                  <a:gd name="T73" fmla="*/ 285 h 473"/>
                  <a:gd name="T74" fmla="*/ 248 w 315"/>
                  <a:gd name="T75" fmla="*/ 310 h 473"/>
                  <a:gd name="T76" fmla="*/ 252 w 315"/>
                  <a:gd name="T77" fmla="*/ 340 h 473"/>
                  <a:gd name="T78" fmla="*/ 268 w 315"/>
                  <a:gd name="T79" fmla="*/ 367 h 473"/>
                  <a:gd name="T80" fmla="*/ 287 w 315"/>
                  <a:gd name="T81" fmla="*/ 399 h 473"/>
                  <a:gd name="T82" fmla="*/ 310 w 315"/>
                  <a:gd name="T83" fmla="*/ 425 h 473"/>
                  <a:gd name="T84" fmla="*/ 314 w 315"/>
                  <a:gd name="T85" fmla="*/ 443 h 473"/>
                  <a:gd name="T86" fmla="*/ 312 w 315"/>
                  <a:gd name="T87" fmla="*/ 452 h 473"/>
                  <a:gd name="T88" fmla="*/ 308 w 315"/>
                  <a:gd name="T89" fmla="*/ 468 h 473"/>
                  <a:gd name="T90" fmla="*/ 301 w 315"/>
                  <a:gd name="T91" fmla="*/ 471 h 473"/>
                  <a:gd name="T92" fmla="*/ 292 w 315"/>
                  <a:gd name="T93" fmla="*/ 470 h 473"/>
                  <a:gd name="T94" fmla="*/ 273 w 315"/>
                  <a:gd name="T95" fmla="*/ 466 h 473"/>
                  <a:gd name="T96" fmla="*/ 264 w 315"/>
                  <a:gd name="T97" fmla="*/ 468 h 473"/>
                  <a:gd name="T98" fmla="*/ 253 w 315"/>
                  <a:gd name="T99" fmla="*/ 464 h 473"/>
                  <a:gd name="T100" fmla="*/ 243 w 315"/>
                  <a:gd name="T101" fmla="*/ 462 h 473"/>
                  <a:gd name="T102" fmla="*/ 182 w 315"/>
                  <a:gd name="T103" fmla="*/ 455 h 473"/>
                  <a:gd name="T104" fmla="*/ 167 w 315"/>
                  <a:gd name="T105" fmla="*/ 457 h 473"/>
                  <a:gd name="T106" fmla="*/ 154 w 315"/>
                  <a:gd name="T107" fmla="*/ 455 h 473"/>
                  <a:gd name="T108" fmla="*/ 133 w 315"/>
                  <a:gd name="T109" fmla="*/ 455 h 473"/>
                  <a:gd name="T110" fmla="*/ 113 w 315"/>
                  <a:gd name="T111" fmla="*/ 457 h 473"/>
                  <a:gd name="T112" fmla="*/ 108 w 315"/>
                  <a:gd name="T113" fmla="*/ 459 h 473"/>
                  <a:gd name="T114" fmla="*/ 51 w 315"/>
                  <a:gd name="T115" fmla="*/ 459 h 473"/>
                  <a:gd name="T116" fmla="*/ 48 w 315"/>
                  <a:gd name="T117" fmla="*/ 446 h 473"/>
                  <a:gd name="T118" fmla="*/ 44 w 315"/>
                  <a:gd name="T119" fmla="*/ 406 h 473"/>
                  <a:gd name="T120" fmla="*/ 41 w 315"/>
                  <a:gd name="T121" fmla="*/ 379 h 473"/>
                  <a:gd name="T122" fmla="*/ 18 w 315"/>
                  <a:gd name="T123" fmla="*/ 379 h 473"/>
                  <a:gd name="T124" fmla="*/ 0 w 315"/>
                  <a:gd name="T125" fmla="*/ 354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5" h="473">
                    <a:moveTo>
                      <a:pt x="0" y="354"/>
                    </a:moveTo>
                    <a:lnTo>
                      <a:pt x="0" y="349"/>
                    </a:lnTo>
                    <a:lnTo>
                      <a:pt x="11" y="337"/>
                    </a:lnTo>
                    <a:lnTo>
                      <a:pt x="16" y="326"/>
                    </a:lnTo>
                    <a:lnTo>
                      <a:pt x="14" y="315"/>
                    </a:lnTo>
                    <a:lnTo>
                      <a:pt x="14" y="307"/>
                    </a:lnTo>
                    <a:lnTo>
                      <a:pt x="18" y="305"/>
                    </a:lnTo>
                    <a:lnTo>
                      <a:pt x="18" y="298"/>
                    </a:lnTo>
                    <a:lnTo>
                      <a:pt x="25" y="292"/>
                    </a:lnTo>
                    <a:lnTo>
                      <a:pt x="32" y="287"/>
                    </a:lnTo>
                    <a:lnTo>
                      <a:pt x="35" y="284"/>
                    </a:lnTo>
                    <a:lnTo>
                      <a:pt x="48" y="273"/>
                    </a:lnTo>
                    <a:lnTo>
                      <a:pt x="48" y="266"/>
                    </a:lnTo>
                    <a:lnTo>
                      <a:pt x="50" y="260"/>
                    </a:lnTo>
                    <a:lnTo>
                      <a:pt x="58" y="260"/>
                    </a:lnTo>
                    <a:lnTo>
                      <a:pt x="62" y="255"/>
                    </a:lnTo>
                    <a:lnTo>
                      <a:pt x="64" y="257"/>
                    </a:lnTo>
                    <a:lnTo>
                      <a:pt x="76" y="260"/>
                    </a:lnTo>
                    <a:lnTo>
                      <a:pt x="80" y="260"/>
                    </a:lnTo>
                    <a:lnTo>
                      <a:pt x="89" y="264"/>
                    </a:lnTo>
                    <a:lnTo>
                      <a:pt x="92" y="273"/>
                    </a:lnTo>
                    <a:lnTo>
                      <a:pt x="99" y="278"/>
                    </a:lnTo>
                    <a:lnTo>
                      <a:pt x="105" y="280"/>
                    </a:lnTo>
                    <a:lnTo>
                      <a:pt x="113" y="275"/>
                    </a:lnTo>
                    <a:lnTo>
                      <a:pt x="119" y="266"/>
                    </a:lnTo>
                    <a:lnTo>
                      <a:pt x="119" y="262"/>
                    </a:lnTo>
                    <a:lnTo>
                      <a:pt x="122" y="257"/>
                    </a:lnTo>
                    <a:lnTo>
                      <a:pt x="128" y="255"/>
                    </a:lnTo>
                    <a:lnTo>
                      <a:pt x="133" y="248"/>
                    </a:lnTo>
                    <a:lnTo>
                      <a:pt x="133" y="241"/>
                    </a:lnTo>
                    <a:lnTo>
                      <a:pt x="135" y="232"/>
                    </a:lnTo>
                    <a:lnTo>
                      <a:pt x="149" y="220"/>
                    </a:lnTo>
                    <a:lnTo>
                      <a:pt x="151" y="213"/>
                    </a:lnTo>
                    <a:lnTo>
                      <a:pt x="147" y="206"/>
                    </a:lnTo>
                    <a:lnTo>
                      <a:pt x="152" y="200"/>
                    </a:lnTo>
                    <a:lnTo>
                      <a:pt x="163" y="188"/>
                    </a:lnTo>
                    <a:lnTo>
                      <a:pt x="170" y="183"/>
                    </a:lnTo>
                    <a:lnTo>
                      <a:pt x="172" y="174"/>
                    </a:lnTo>
                    <a:lnTo>
                      <a:pt x="175" y="168"/>
                    </a:lnTo>
                    <a:lnTo>
                      <a:pt x="174" y="156"/>
                    </a:lnTo>
                    <a:lnTo>
                      <a:pt x="179" y="151"/>
                    </a:lnTo>
                    <a:lnTo>
                      <a:pt x="190" y="147"/>
                    </a:lnTo>
                    <a:lnTo>
                      <a:pt x="198" y="138"/>
                    </a:lnTo>
                    <a:lnTo>
                      <a:pt x="198" y="128"/>
                    </a:lnTo>
                    <a:lnTo>
                      <a:pt x="198" y="117"/>
                    </a:lnTo>
                    <a:lnTo>
                      <a:pt x="198" y="112"/>
                    </a:lnTo>
                    <a:lnTo>
                      <a:pt x="202" y="103"/>
                    </a:lnTo>
                    <a:lnTo>
                      <a:pt x="209" y="89"/>
                    </a:lnTo>
                    <a:lnTo>
                      <a:pt x="214" y="85"/>
                    </a:lnTo>
                    <a:lnTo>
                      <a:pt x="214" y="82"/>
                    </a:lnTo>
                    <a:lnTo>
                      <a:pt x="223" y="76"/>
                    </a:lnTo>
                    <a:lnTo>
                      <a:pt x="229" y="76"/>
                    </a:lnTo>
                    <a:lnTo>
                      <a:pt x="234" y="69"/>
                    </a:lnTo>
                    <a:lnTo>
                      <a:pt x="243" y="66"/>
                    </a:lnTo>
                    <a:lnTo>
                      <a:pt x="244" y="60"/>
                    </a:lnTo>
                    <a:lnTo>
                      <a:pt x="241" y="50"/>
                    </a:lnTo>
                    <a:lnTo>
                      <a:pt x="241" y="44"/>
                    </a:lnTo>
                    <a:lnTo>
                      <a:pt x="237" y="37"/>
                    </a:lnTo>
                    <a:lnTo>
                      <a:pt x="230" y="36"/>
                    </a:lnTo>
                    <a:lnTo>
                      <a:pt x="227" y="28"/>
                    </a:lnTo>
                    <a:lnTo>
                      <a:pt x="227" y="16"/>
                    </a:lnTo>
                    <a:lnTo>
                      <a:pt x="225" y="9"/>
                    </a:lnTo>
                    <a:lnTo>
                      <a:pt x="221" y="0"/>
                    </a:lnTo>
                    <a:lnTo>
                      <a:pt x="243" y="9"/>
                    </a:lnTo>
                    <a:lnTo>
                      <a:pt x="252" y="18"/>
                    </a:lnTo>
                    <a:lnTo>
                      <a:pt x="253" y="30"/>
                    </a:lnTo>
                    <a:lnTo>
                      <a:pt x="257" y="34"/>
                    </a:lnTo>
                    <a:lnTo>
                      <a:pt x="259" y="41"/>
                    </a:lnTo>
                    <a:lnTo>
                      <a:pt x="264" y="53"/>
                    </a:lnTo>
                    <a:lnTo>
                      <a:pt x="264" y="59"/>
                    </a:lnTo>
                    <a:lnTo>
                      <a:pt x="262" y="62"/>
                    </a:lnTo>
                    <a:lnTo>
                      <a:pt x="262" y="66"/>
                    </a:lnTo>
                    <a:lnTo>
                      <a:pt x="266" y="71"/>
                    </a:lnTo>
                    <a:lnTo>
                      <a:pt x="262" y="83"/>
                    </a:lnTo>
                    <a:lnTo>
                      <a:pt x="259" y="87"/>
                    </a:lnTo>
                    <a:lnTo>
                      <a:pt x="259" y="96"/>
                    </a:lnTo>
                    <a:lnTo>
                      <a:pt x="266" y="106"/>
                    </a:lnTo>
                    <a:lnTo>
                      <a:pt x="273" y="110"/>
                    </a:lnTo>
                    <a:lnTo>
                      <a:pt x="275" y="119"/>
                    </a:lnTo>
                    <a:lnTo>
                      <a:pt x="285" y="128"/>
                    </a:lnTo>
                    <a:lnTo>
                      <a:pt x="289" y="129"/>
                    </a:lnTo>
                    <a:lnTo>
                      <a:pt x="285" y="131"/>
                    </a:lnTo>
                    <a:lnTo>
                      <a:pt x="278" y="131"/>
                    </a:lnTo>
                    <a:lnTo>
                      <a:pt x="275" y="128"/>
                    </a:lnTo>
                    <a:lnTo>
                      <a:pt x="266" y="128"/>
                    </a:lnTo>
                    <a:lnTo>
                      <a:pt x="260" y="128"/>
                    </a:lnTo>
                    <a:lnTo>
                      <a:pt x="253" y="128"/>
                    </a:lnTo>
                    <a:lnTo>
                      <a:pt x="246" y="128"/>
                    </a:lnTo>
                    <a:lnTo>
                      <a:pt x="243" y="128"/>
                    </a:lnTo>
                    <a:lnTo>
                      <a:pt x="236" y="128"/>
                    </a:lnTo>
                    <a:lnTo>
                      <a:pt x="229" y="128"/>
                    </a:lnTo>
                    <a:lnTo>
                      <a:pt x="229" y="135"/>
                    </a:lnTo>
                    <a:lnTo>
                      <a:pt x="227" y="138"/>
                    </a:lnTo>
                    <a:lnTo>
                      <a:pt x="227" y="145"/>
                    </a:lnTo>
                    <a:lnTo>
                      <a:pt x="227" y="151"/>
                    </a:lnTo>
                    <a:lnTo>
                      <a:pt x="232" y="152"/>
                    </a:lnTo>
                    <a:lnTo>
                      <a:pt x="234" y="158"/>
                    </a:lnTo>
                    <a:lnTo>
                      <a:pt x="239" y="161"/>
                    </a:lnTo>
                    <a:lnTo>
                      <a:pt x="255" y="174"/>
                    </a:lnTo>
                    <a:lnTo>
                      <a:pt x="269" y="190"/>
                    </a:lnTo>
                    <a:lnTo>
                      <a:pt x="276" y="195"/>
                    </a:lnTo>
                    <a:lnTo>
                      <a:pt x="283" y="206"/>
                    </a:lnTo>
                    <a:lnTo>
                      <a:pt x="291" y="216"/>
                    </a:lnTo>
                    <a:lnTo>
                      <a:pt x="291" y="227"/>
                    </a:lnTo>
                    <a:lnTo>
                      <a:pt x="283" y="237"/>
                    </a:lnTo>
                    <a:lnTo>
                      <a:pt x="276" y="239"/>
                    </a:lnTo>
                    <a:lnTo>
                      <a:pt x="273" y="248"/>
                    </a:lnTo>
                    <a:lnTo>
                      <a:pt x="266" y="262"/>
                    </a:lnTo>
                    <a:lnTo>
                      <a:pt x="260" y="273"/>
                    </a:lnTo>
                    <a:lnTo>
                      <a:pt x="253" y="284"/>
                    </a:lnTo>
                    <a:lnTo>
                      <a:pt x="248" y="285"/>
                    </a:lnTo>
                    <a:lnTo>
                      <a:pt x="244" y="291"/>
                    </a:lnTo>
                    <a:lnTo>
                      <a:pt x="246" y="299"/>
                    </a:lnTo>
                    <a:lnTo>
                      <a:pt x="248" y="310"/>
                    </a:lnTo>
                    <a:lnTo>
                      <a:pt x="246" y="321"/>
                    </a:lnTo>
                    <a:lnTo>
                      <a:pt x="250" y="331"/>
                    </a:lnTo>
                    <a:lnTo>
                      <a:pt x="252" y="340"/>
                    </a:lnTo>
                    <a:lnTo>
                      <a:pt x="252" y="358"/>
                    </a:lnTo>
                    <a:lnTo>
                      <a:pt x="255" y="361"/>
                    </a:lnTo>
                    <a:lnTo>
                      <a:pt x="268" y="367"/>
                    </a:lnTo>
                    <a:lnTo>
                      <a:pt x="275" y="374"/>
                    </a:lnTo>
                    <a:lnTo>
                      <a:pt x="276" y="383"/>
                    </a:lnTo>
                    <a:lnTo>
                      <a:pt x="287" y="399"/>
                    </a:lnTo>
                    <a:lnTo>
                      <a:pt x="292" y="411"/>
                    </a:lnTo>
                    <a:lnTo>
                      <a:pt x="298" y="415"/>
                    </a:lnTo>
                    <a:lnTo>
                      <a:pt x="310" y="425"/>
                    </a:lnTo>
                    <a:lnTo>
                      <a:pt x="312" y="434"/>
                    </a:lnTo>
                    <a:lnTo>
                      <a:pt x="312" y="441"/>
                    </a:lnTo>
                    <a:lnTo>
                      <a:pt x="314" y="443"/>
                    </a:lnTo>
                    <a:lnTo>
                      <a:pt x="315" y="445"/>
                    </a:lnTo>
                    <a:lnTo>
                      <a:pt x="314" y="446"/>
                    </a:lnTo>
                    <a:lnTo>
                      <a:pt x="312" y="452"/>
                    </a:lnTo>
                    <a:lnTo>
                      <a:pt x="306" y="459"/>
                    </a:lnTo>
                    <a:lnTo>
                      <a:pt x="305" y="462"/>
                    </a:lnTo>
                    <a:lnTo>
                      <a:pt x="308" y="468"/>
                    </a:lnTo>
                    <a:lnTo>
                      <a:pt x="308" y="473"/>
                    </a:lnTo>
                    <a:lnTo>
                      <a:pt x="303" y="473"/>
                    </a:lnTo>
                    <a:lnTo>
                      <a:pt x="301" y="471"/>
                    </a:lnTo>
                    <a:lnTo>
                      <a:pt x="299" y="471"/>
                    </a:lnTo>
                    <a:lnTo>
                      <a:pt x="296" y="470"/>
                    </a:lnTo>
                    <a:lnTo>
                      <a:pt x="292" y="470"/>
                    </a:lnTo>
                    <a:lnTo>
                      <a:pt x="283" y="470"/>
                    </a:lnTo>
                    <a:lnTo>
                      <a:pt x="280" y="470"/>
                    </a:lnTo>
                    <a:lnTo>
                      <a:pt x="273" y="466"/>
                    </a:lnTo>
                    <a:lnTo>
                      <a:pt x="269" y="464"/>
                    </a:lnTo>
                    <a:lnTo>
                      <a:pt x="269" y="468"/>
                    </a:lnTo>
                    <a:lnTo>
                      <a:pt x="264" y="468"/>
                    </a:lnTo>
                    <a:lnTo>
                      <a:pt x="262" y="464"/>
                    </a:lnTo>
                    <a:lnTo>
                      <a:pt x="257" y="464"/>
                    </a:lnTo>
                    <a:lnTo>
                      <a:pt x="253" y="464"/>
                    </a:lnTo>
                    <a:lnTo>
                      <a:pt x="248" y="461"/>
                    </a:lnTo>
                    <a:lnTo>
                      <a:pt x="244" y="461"/>
                    </a:lnTo>
                    <a:lnTo>
                      <a:pt x="243" y="462"/>
                    </a:lnTo>
                    <a:lnTo>
                      <a:pt x="239" y="461"/>
                    </a:lnTo>
                    <a:lnTo>
                      <a:pt x="186" y="459"/>
                    </a:lnTo>
                    <a:lnTo>
                      <a:pt x="182" y="455"/>
                    </a:lnTo>
                    <a:lnTo>
                      <a:pt x="179" y="455"/>
                    </a:lnTo>
                    <a:lnTo>
                      <a:pt x="177" y="457"/>
                    </a:lnTo>
                    <a:lnTo>
                      <a:pt x="167" y="457"/>
                    </a:lnTo>
                    <a:lnTo>
                      <a:pt x="167" y="455"/>
                    </a:lnTo>
                    <a:lnTo>
                      <a:pt x="161" y="455"/>
                    </a:lnTo>
                    <a:lnTo>
                      <a:pt x="154" y="455"/>
                    </a:lnTo>
                    <a:lnTo>
                      <a:pt x="151" y="455"/>
                    </a:lnTo>
                    <a:lnTo>
                      <a:pt x="136" y="454"/>
                    </a:lnTo>
                    <a:lnTo>
                      <a:pt x="133" y="455"/>
                    </a:lnTo>
                    <a:lnTo>
                      <a:pt x="122" y="454"/>
                    </a:lnTo>
                    <a:lnTo>
                      <a:pt x="117" y="457"/>
                    </a:lnTo>
                    <a:lnTo>
                      <a:pt x="113" y="457"/>
                    </a:lnTo>
                    <a:lnTo>
                      <a:pt x="110" y="457"/>
                    </a:lnTo>
                    <a:lnTo>
                      <a:pt x="108" y="461"/>
                    </a:lnTo>
                    <a:lnTo>
                      <a:pt x="108" y="459"/>
                    </a:lnTo>
                    <a:lnTo>
                      <a:pt x="60" y="461"/>
                    </a:lnTo>
                    <a:lnTo>
                      <a:pt x="57" y="459"/>
                    </a:lnTo>
                    <a:lnTo>
                      <a:pt x="51" y="459"/>
                    </a:lnTo>
                    <a:lnTo>
                      <a:pt x="46" y="459"/>
                    </a:lnTo>
                    <a:lnTo>
                      <a:pt x="53" y="452"/>
                    </a:lnTo>
                    <a:lnTo>
                      <a:pt x="48" y="446"/>
                    </a:lnTo>
                    <a:lnTo>
                      <a:pt x="53" y="432"/>
                    </a:lnTo>
                    <a:lnTo>
                      <a:pt x="51" y="416"/>
                    </a:lnTo>
                    <a:lnTo>
                      <a:pt x="44" y="406"/>
                    </a:lnTo>
                    <a:lnTo>
                      <a:pt x="44" y="393"/>
                    </a:lnTo>
                    <a:lnTo>
                      <a:pt x="46" y="388"/>
                    </a:lnTo>
                    <a:lnTo>
                      <a:pt x="41" y="379"/>
                    </a:lnTo>
                    <a:lnTo>
                      <a:pt x="28" y="384"/>
                    </a:lnTo>
                    <a:lnTo>
                      <a:pt x="25" y="379"/>
                    </a:lnTo>
                    <a:lnTo>
                      <a:pt x="18" y="379"/>
                    </a:lnTo>
                    <a:lnTo>
                      <a:pt x="12" y="353"/>
                    </a:lnTo>
                    <a:lnTo>
                      <a:pt x="5" y="356"/>
                    </a:lnTo>
                    <a:lnTo>
                      <a:pt x="0" y="35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2" name="Freeform 37">
                <a:extLst>
                  <a:ext uri="{FF2B5EF4-FFF2-40B4-BE49-F238E27FC236}">
                    <a16:creationId xmlns:a16="http://schemas.microsoft.com/office/drawing/2014/main" id="{F2F011FD-5DB4-4FF9-A05F-3FCAB59A7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4026" y="3806826"/>
                <a:ext cx="376238" cy="409575"/>
              </a:xfrm>
              <a:custGeom>
                <a:avLst/>
                <a:gdLst>
                  <a:gd name="T0" fmla="*/ 108 w 237"/>
                  <a:gd name="T1" fmla="*/ 3 h 258"/>
                  <a:gd name="T2" fmla="*/ 115 w 237"/>
                  <a:gd name="T3" fmla="*/ 3 h 258"/>
                  <a:gd name="T4" fmla="*/ 131 w 237"/>
                  <a:gd name="T5" fmla="*/ 1 h 258"/>
                  <a:gd name="T6" fmla="*/ 149 w 237"/>
                  <a:gd name="T7" fmla="*/ 1 h 258"/>
                  <a:gd name="T8" fmla="*/ 159 w 237"/>
                  <a:gd name="T9" fmla="*/ 1 h 258"/>
                  <a:gd name="T10" fmla="*/ 165 w 237"/>
                  <a:gd name="T11" fmla="*/ 3 h 258"/>
                  <a:gd name="T12" fmla="*/ 177 w 237"/>
                  <a:gd name="T13" fmla="*/ 1 h 258"/>
                  <a:gd name="T14" fmla="*/ 184 w 237"/>
                  <a:gd name="T15" fmla="*/ 5 h 258"/>
                  <a:gd name="T16" fmla="*/ 182 w 237"/>
                  <a:gd name="T17" fmla="*/ 14 h 258"/>
                  <a:gd name="T18" fmla="*/ 184 w 237"/>
                  <a:gd name="T19" fmla="*/ 31 h 258"/>
                  <a:gd name="T20" fmla="*/ 184 w 237"/>
                  <a:gd name="T21" fmla="*/ 44 h 258"/>
                  <a:gd name="T22" fmla="*/ 195 w 237"/>
                  <a:gd name="T23" fmla="*/ 42 h 258"/>
                  <a:gd name="T24" fmla="*/ 209 w 237"/>
                  <a:gd name="T25" fmla="*/ 42 h 258"/>
                  <a:gd name="T26" fmla="*/ 232 w 237"/>
                  <a:gd name="T27" fmla="*/ 39 h 258"/>
                  <a:gd name="T28" fmla="*/ 237 w 237"/>
                  <a:gd name="T29" fmla="*/ 54 h 258"/>
                  <a:gd name="T30" fmla="*/ 237 w 237"/>
                  <a:gd name="T31" fmla="*/ 63 h 258"/>
                  <a:gd name="T32" fmla="*/ 228 w 237"/>
                  <a:gd name="T33" fmla="*/ 72 h 258"/>
                  <a:gd name="T34" fmla="*/ 218 w 237"/>
                  <a:gd name="T35" fmla="*/ 83 h 258"/>
                  <a:gd name="T36" fmla="*/ 223 w 237"/>
                  <a:gd name="T37" fmla="*/ 92 h 258"/>
                  <a:gd name="T38" fmla="*/ 218 w 237"/>
                  <a:gd name="T39" fmla="*/ 95 h 258"/>
                  <a:gd name="T40" fmla="*/ 214 w 237"/>
                  <a:gd name="T41" fmla="*/ 99 h 258"/>
                  <a:gd name="T42" fmla="*/ 218 w 237"/>
                  <a:gd name="T43" fmla="*/ 106 h 258"/>
                  <a:gd name="T44" fmla="*/ 225 w 237"/>
                  <a:gd name="T45" fmla="*/ 113 h 258"/>
                  <a:gd name="T46" fmla="*/ 232 w 237"/>
                  <a:gd name="T47" fmla="*/ 122 h 258"/>
                  <a:gd name="T48" fmla="*/ 235 w 237"/>
                  <a:gd name="T49" fmla="*/ 134 h 258"/>
                  <a:gd name="T50" fmla="*/ 221 w 237"/>
                  <a:gd name="T51" fmla="*/ 182 h 258"/>
                  <a:gd name="T52" fmla="*/ 223 w 237"/>
                  <a:gd name="T53" fmla="*/ 196 h 258"/>
                  <a:gd name="T54" fmla="*/ 218 w 237"/>
                  <a:gd name="T55" fmla="*/ 191 h 258"/>
                  <a:gd name="T56" fmla="*/ 200 w 237"/>
                  <a:gd name="T57" fmla="*/ 187 h 258"/>
                  <a:gd name="T58" fmla="*/ 189 w 237"/>
                  <a:gd name="T59" fmla="*/ 191 h 258"/>
                  <a:gd name="T60" fmla="*/ 175 w 237"/>
                  <a:gd name="T61" fmla="*/ 186 h 258"/>
                  <a:gd name="T62" fmla="*/ 159 w 237"/>
                  <a:gd name="T63" fmla="*/ 168 h 258"/>
                  <a:gd name="T64" fmla="*/ 157 w 237"/>
                  <a:gd name="T65" fmla="*/ 184 h 258"/>
                  <a:gd name="T66" fmla="*/ 141 w 237"/>
                  <a:gd name="T67" fmla="*/ 191 h 258"/>
                  <a:gd name="T68" fmla="*/ 133 w 237"/>
                  <a:gd name="T69" fmla="*/ 196 h 258"/>
                  <a:gd name="T70" fmla="*/ 120 w 237"/>
                  <a:gd name="T71" fmla="*/ 194 h 258"/>
                  <a:gd name="T72" fmla="*/ 108 w 237"/>
                  <a:gd name="T73" fmla="*/ 200 h 258"/>
                  <a:gd name="T74" fmla="*/ 110 w 237"/>
                  <a:gd name="T75" fmla="*/ 214 h 258"/>
                  <a:gd name="T76" fmla="*/ 122 w 237"/>
                  <a:gd name="T77" fmla="*/ 210 h 258"/>
                  <a:gd name="T78" fmla="*/ 133 w 237"/>
                  <a:gd name="T79" fmla="*/ 217 h 258"/>
                  <a:gd name="T80" fmla="*/ 134 w 237"/>
                  <a:gd name="T81" fmla="*/ 246 h 258"/>
                  <a:gd name="T82" fmla="*/ 118 w 237"/>
                  <a:gd name="T83" fmla="*/ 237 h 258"/>
                  <a:gd name="T84" fmla="*/ 110 w 237"/>
                  <a:gd name="T85" fmla="*/ 240 h 258"/>
                  <a:gd name="T86" fmla="*/ 104 w 237"/>
                  <a:gd name="T87" fmla="*/ 249 h 258"/>
                  <a:gd name="T88" fmla="*/ 97 w 237"/>
                  <a:gd name="T89" fmla="*/ 256 h 258"/>
                  <a:gd name="T90" fmla="*/ 88 w 237"/>
                  <a:gd name="T91" fmla="*/ 246 h 258"/>
                  <a:gd name="T92" fmla="*/ 69 w 237"/>
                  <a:gd name="T93" fmla="*/ 230 h 258"/>
                  <a:gd name="T94" fmla="*/ 39 w 237"/>
                  <a:gd name="T95" fmla="*/ 203 h 258"/>
                  <a:gd name="T96" fmla="*/ 32 w 237"/>
                  <a:gd name="T97" fmla="*/ 193 h 258"/>
                  <a:gd name="T98" fmla="*/ 21 w 237"/>
                  <a:gd name="T99" fmla="*/ 175 h 258"/>
                  <a:gd name="T100" fmla="*/ 14 w 237"/>
                  <a:gd name="T101" fmla="*/ 154 h 258"/>
                  <a:gd name="T102" fmla="*/ 9 w 237"/>
                  <a:gd name="T103" fmla="*/ 143 h 258"/>
                  <a:gd name="T104" fmla="*/ 2 w 237"/>
                  <a:gd name="T105" fmla="*/ 120 h 258"/>
                  <a:gd name="T106" fmla="*/ 19 w 237"/>
                  <a:gd name="T107" fmla="*/ 118 h 258"/>
                  <a:gd name="T108" fmla="*/ 21 w 237"/>
                  <a:gd name="T109" fmla="*/ 83 h 258"/>
                  <a:gd name="T110" fmla="*/ 44 w 237"/>
                  <a:gd name="T111" fmla="*/ 83 h 258"/>
                  <a:gd name="T112" fmla="*/ 25 w 237"/>
                  <a:gd name="T113" fmla="*/ 67 h 258"/>
                  <a:gd name="T114" fmla="*/ 33 w 237"/>
                  <a:gd name="T115" fmla="*/ 56 h 258"/>
                  <a:gd name="T116" fmla="*/ 44 w 237"/>
                  <a:gd name="T117" fmla="*/ 53 h 258"/>
                  <a:gd name="T118" fmla="*/ 49 w 237"/>
                  <a:gd name="T119" fmla="*/ 54 h 258"/>
                  <a:gd name="T120" fmla="*/ 106 w 237"/>
                  <a:gd name="T121" fmla="*/ 7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7" h="258">
                    <a:moveTo>
                      <a:pt x="106" y="7"/>
                    </a:moveTo>
                    <a:lnTo>
                      <a:pt x="108" y="3"/>
                    </a:lnTo>
                    <a:lnTo>
                      <a:pt x="111" y="3"/>
                    </a:lnTo>
                    <a:lnTo>
                      <a:pt x="115" y="3"/>
                    </a:lnTo>
                    <a:lnTo>
                      <a:pt x="120" y="0"/>
                    </a:lnTo>
                    <a:lnTo>
                      <a:pt x="131" y="1"/>
                    </a:lnTo>
                    <a:lnTo>
                      <a:pt x="134" y="0"/>
                    </a:lnTo>
                    <a:lnTo>
                      <a:pt x="149" y="1"/>
                    </a:lnTo>
                    <a:lnTo>
                      <a:pt x="152" y="1"/>
                    </a:lnTo>
                    <a:lnTo>
                      <a:pt x="159" y="1"/>
                    </a:lnTo>
                    <a:lnTo>
                      <a:pt x="165" y="1"/>
                    </a:lnTo>
                    <a:lnTo>
                      <a:pt x="165" y="3"/>
                    </a:lnTo>
                    <a:lnTo>
                      <a:pt x="175" y="3"/>
                    </a:lnTo>
                    <a:lnTo>
                      <a:pt x="177" y="1"/>
                    </a:lnTo>
                    <a:lnTo>
                      <a:pt x="180" y="1"/>
                    </a:lnTo>
                    <a:lnTo>
                      <a:pt x="184" y="5"/>
                    </a:lnTo>
                    <a:lnTo>
                      <a:pt x="184" y="5"/>
                    </a:lnTo>
                    <a:lnTo>
                      <a:pt x="182" y="14"/>
                    </a:lnTo>
                    <a:lnTo>
                      <a:pt x="184" y="21"/>
                    </a:lnTo>
                    <a:lnTo>
                      <a:pt x="184" y="31"/>
                    </a:lnTo>
                    <a:lnTo>
                      <a:pt x="186" y="39"/>
                    </a:lnTo>
                    <a:lnTo>
                      <a:pt x="184" y="44"/>
                    </a:lnTo>
                    <a:lnTo>
                      <a:pt x="188" y="46"/>
                    </a:lnTo>
                    <a:lnTo>
                      <a:pt x="195" y="42"/>
                    </a:lnTo>
                    <a:lnTo>
                      <a:pt x="200" y="44"/>
                    </a:lnTo>
                    <a:lnTo>
                      <a:pt x="209" y="42"/>
                    </a:lnTo>
                    <a:lnTo>
                      <a:pt x="218" y="39"/>
                    </a:lnTo>
                    <a:lnTo>
                      <a:pt x="232" y="39"/>
                    </a:lnTo>
                    <a:lnTo>
                      <a:pt x="235" y="42"/>
                    </a:lnTo>
                    <a:lnTo>
                      <a:pt x="237" y="54"/>
                    </a:lnTo>
                    <a:lnTo>
                      <a:pt x="234" y="60"/>
                    </a:lnTo>
                    <a:lnTo>
                      <a:pt x="237" y="63"/>
                    </a:lnTo>
                    <a:lnTo>
                      <a:pt x="235" y="70"/>
                    </a:lnTo>
                    <a:lnTo>
                      <a:pt x="228" y="72"/>
                    </a:lnTo>
                    <a:lnTo>
                      <a:pt x="219" y="78"/>
                    </a:lnTo>
                    <a:lnTo>
                      <a:pt x="218" y="83"/>
                    </a:lnTo>
                    <a:lnTo>
                      <a:pt x="221" y="86"/>
                    </a:lnTo>
                    <a:lnTo>
                      <a:pt x="223" y="92"/>
                    </a:lnTo>
                    <a:lnTo>
                      <a:pt x="219" y="92"/>
                    </a:lnTo>
                    <a:lnTo>
                      <a:pt x="218" y="95"/>
                    </a:lnTo>
                    <a:lnTo>
                      <a:pt x="214" y="97"/>
                    </a:lnTo>
                    <a:lnTo>
                      <a:pt x="214" y="99"/>
                    </a:lnTo>
                    <a:lnTo>
                      <a:pt x="216" y="102"/>
                    </a:lnTo>
                    <a:lnTo>
                      <a:pt x="218" y="106"/>
                    </a:lnTo>
                    <a:lnTo>
                      <a:pt x="223" y="108"/>
                    </a:lnTo>
                    <a:lnTo>
                      <a:pt x="225" y="113"/>
                    </a:lnTo>
                    <a:lnTo>
                      <a:pt x="230" y="116"/>
                    </a:lnTo>
                    <a:lnTo>
                      <a:pt x="232" y="122"/>
                    </a:lnTo>
                    <a:lnTo>
                      <a:pt x="237" y="127"/>
                    </a:lnTo>
                    <a:lnTo>
                      <a:pt x="235" y="134"/>
                    </a:lnTo>
                    <a:lnTo>
                      <a:pt x="232" y="152"/>
                    </a:lnTo>
                    <a:lnTo>
                      <a:pt x="221" y="182"/>
                    </a:lnTo>
                    <a:lnTo>
                      <a:pt x="223" y="189"/>
                    </a:lnTo>
                    <a:lnTo>
                      <a:pt x="223" y="196"/>
                    </a:lnTo>
                    <a:lnTo>
                      <a:pt x="219" y="196"/>
                    </a:lnTo>
                    <a:lnTo>
                      <a:pt x="218" y="191"/>
                    </a:lnTo>
                    <a:lnTo>
                      <a:pt x="209" y="187"/>
                    </a:lnTo>
                    <a:lnTo>
                      <a:pt x="200" y="187"/>
                    </a:lnTo>
                    <a:lnTo>
                      <a:pt x="195" y="191"/>
                    </a:lnTo>
                    <a:lnTo>
                      <a:pt x="189" y="191"/>
                    </a:lnTo>
                    <a:lnTo>
                      <a:pt x="180" y="193"/>
                    </a:lnTo>
                    <a:lnTo>
                      <a:pt x="175" y="186"/>
                    </a:lnTo>
                    <a:lnTo>
                      <a:pt x="168" y="170"/>
                    </a:lnTo>
                    <a:lnTo>
                      <a:pt x="159" y="168"/>
                    </a:lnTo>
                    <a:lnTo>
                      <a:pt x="156" y="173"/>
                    </a:lnTo>
                    <a:lnTo>
                      <a:pt x="157" y="184"/>
                    </a:lnTo>
                    <a:lnTo>
                      <a:pt x="156" y="191"/>
                    </a:lnTo>
                    <a:lnTo>
                      <a:pt x="141" y="191"/>
                    </a:lnTo>
                    <a:lnTo>
                      <a:pt x="134" y="191"/>
                    </a:lnTo>
                    <a:lnTo>
                      <a:pt x="133" y="196"/>
                    </a:lnTo>
                    <a:lnTo>
                      <a:pt x="129" y="198"/>
                    </a:lnTo>
                    <a:lnTo>
                      <a:pt x="120" y="194"/>
                    </a:lnTo>
                    <a:lnTo>
                      <a:pt x="111" y="194"/>
                    </a:lnTo>
                    <a:lnTo>
                      <a:pt x="108" y="200"/>
                    </a:lnTo>
                    <a:lnTo>
                      <a:pt x="111" y="205"/>
                    </a:lnTo>
                    <a:lnTo>
                      <a:pt x="110" y="214"/>
                    </a:lnTo>
                    <a:lnTo>
                      <a:pt x="117" y="210"/>
                    </a:lnTo>
                    <a:lnTo>
                      <a:pt x="122" y="210"/>
                    </a:lnTo>
                    <a:lnTo>
                      <a:pt x="126" y="212"/>
                    </a:lnTo>
                    <a:lnTo>
                      <a:pt x="133" y="217"/>
                    </a:lnTo>
                    <a:lnTo>
                      <a:pt x="134" y="239"/>
                    </a:lnTo>
                    <a:lnTo>
                      <a:pt x="134" y="246"/>
                    </a:lnTo>
                    <a:lnTo>
                      <a:pt x="122" y="237"/>
                    </a:lnTo>
                    <a:lnTo>
                      <a:pt x="118" y="237"/>
                    </a:lnTo>
                    <a:lnTo>
                      <a:pt x="117" y="240"/>
                    </a:lnTo>
                    <a:lnTo>
                      <a:pt x="110" y="240"/>
                    </a:lnTo>
                    <a:lnTo>
                      <a:pt x="106" y="244"/>
                    </a:lnTo>
                    <a:lnTo>
                      <a:pt x="104" y="249"/>
                    </a:lnTo>
                    <a:lnTo>
                      <a:pt x="99" y="258"/>
                    </a:lnTo>
                    <a:lnTo>
                      <a:pt x="97" y="256"/>
                    </a:lnTo>
                    <a:lnTo>
                      <a:pt x="90" y="253"/>
                    </a:lnTo>
                    <a:lnTo>
                      <a:pt x="88" y="246"/>
                    </a:lnTo>
                    <a:lnTo>
                      <a:pt x="72" y="239"/>
                    </a:lnTo>
                    <a:lnTo>
                      <a:pt x="69" y="230"/>
                    </a:lnTo>
                    <a:lnTo>
                      <a:pt x="51" y="214"/>
                    </a:lnTo>
                    <a:lnTo>
                      <a:pt x="39" y="203"/>
                    </a:lnTo>
                    <a:lnTo>
                      <a:pt x="42" y="200"/>
                    </a:lnTo>
                    <a:lnTo>
                      <a:pt x="32" y="193"/>
                    </a:lnTo>
                    <a:lnTo>
                      <a:pt x="28" y="182"/>
                    </a:lnTo>
                    <a:lnTo>
                      <a:pt x="21" y="175"/>
                    </a:lnTo>
                    <a:lnTo>
                      <a:pt x="21" y="163"/>
                    </a:lnTo>
                    <a:lnTo>
                      <a:pt x="14" y="154"/>
                    </a:lnTo>
                    <a:lnTo>
                      <a:pt x="14" y="147"/>
                    </a:lnTo>
                    <a:lnTo>
                      <a:pt x="9" y="143"/>
                    </a:lnTo>
                    <a:lnTo>
                      <a:pt x="0" y="125"/>
                    </a:lnTo>
                    <a:lnTo>
                      <a:pt x="2" y="120"/>
                    </a:lnTo>
                    <a:lnTo>
                      <a:pt x="10" y="124"/>
                    </a:lnTo>
                    <a:lnTo>
                      <a:pt x="19" y="118"/>
                    </a:lnTo>
                    <a:lnTo>
                      <a:pt x="21" y="95"/>
                    </a:lnTo>
                    <a:lnTo>
                      <a:pt x="21" y="83"/>
                    </a:lnTo>
                    <a:lnTo>
                      <a:pt x="26" y="88"/>
                    </a:lnTo>
                    <a:lnTo>
                      <a:pt x="44" y="83"/>
                    </a:lnTo>
                    <a:lnTo>
                      <a:pt x="32" y="81"/>
                    </a:lnTo>
                    <a:lnTo>
                      <a:pt x="25" y="67"/>
                    </a:lnTo>
                    <a:lnTo>
                      <a:pt x="32" y="65"/>
                    </a:lnTo>
                    <a:lnTo>
                      <a:pt x="33" y="56"/>
                    </a:lnTo>
                    <a:lnTo>
                      <a:pt x="39" y="58"/>
                    </a:lnTo>
                    <a:lnTo>
                      <a:pt x="44" y="53"/>
                    </a:lnTo>
                    <a:lnTo>
                      <a:pt x="48" y="53"/>
                    </a:lnTo>
                    <a:lnTo>
                      <a:pt x="49" y="54"/>
                    </a:lnTo>
                    <a:lnTo>
                      <a:pt x="106" y="54"/>
                    </a:lnTo>
                    <a:lnTo>
                      <a:pt x="106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3" name="Freeform 38">
                <a:extLst>
                  <a:ext uri="{FF2B5EF4-FFF2-40B4-BE49-F238E27FC236}">
                    <a16:creationId xmlns:a16="http://schemas.microsoft.com/office/drawing/2014/main" id="{06CCFE92-94EE-45A0-803E-C424E02A8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0538" y="3814763"/>
                <a:ext cx="131763" cy="84138"/>
              </a:xfrm>
              <a:custGeom>
                <a:avLst/>
                <a:gdLst>
                  <a:gd name="T0" fmla="*/ 10 w 83"/>
                  <a:gd name="T1" fmla="*/ 51 h 53"/>
                  <a:gd name="T2" fmla="*/ 16 w 83"/>
                  <a:gd name="T3" fmla="*/ 53 h 53"/>
                  <a:gd name="T4" fmla="*/ 21 w 83"/>
                  <a:gd name="T5" fmla="*/ 48 h 53"/>
                  <a:gd name="T6" fmla="*/ 25 w 83"/>
                  <a:gd name="T7" fmla="*/ 48 h 53"/>
                  <a:gd name="T8" fmla="*/ 26 w 83"/>
                  <a:gd name="T9" fmla="*/ 49 h 53"/>
                  <a:gd name="T10" fmla="*/ 83 w 83"/>
                  <a:gd name="T11" fmla="*/ 49 h 53"/>
                  <a:gd name="T12" fmla="*/ 83 w 83"/>
                  <a:gd name="T13" fmla="*/ 0 h 53"/>
                  <a:gd name="T14" fmla="*/ 35 w 83"/>
                  <a:gd name="T15" fmla="*/ 2 h 53"/>
                  <a:gd name="T16" fmla="*/ 32 w 83"/>
                  <a:gd name="T17" fmla="*/ 0 h 53"/>
                  <a:gd name="T18" fmla="*/ 26 w 83"/>
                  <a:gd name="T19" fmla="*/ 0 h 53"/>
                  <a:gd name="T20" fmla="*/ 21 w 83"/>
                  <a:gd name="T21" fmla="*/ 0 h 53"/>
                  <a:gd name="T22" fmla="*/ 19 w 83"/>
                  <a:gd name="T23" fmla="*/ 2 h 53"/>
                  <a:gd name="T24" fmla="*/ 23 w 83"/>
                  <a:gd name="T25" fmla="*/ 9 h 53"/>
                  <a:gd name="T26" fmla="*/ 10 w 83"/>
                  <a:gd name="T27" fmla="*/ 23 h 53"/>
                  <a:gd name="T28" fmla="*/ 0 w 83"/>
                  <a:gd name="T29" fmla="*/ 44 h 53"/>
                  <a:gd name="T30" fmla="*/ 10 w 83"/>
                  <a:gd name="T31" fmla="*/ 49 h 53"/>
                  <a:gd name="T32" fmla="*/ 10 w 83"/>
                  <a:gd name="T33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" h="53">
                    <a:moveTo>
                      <a:pt x="10" y="51"/>
                    </a:moveTo>
                    <a:lnTo>
                      <a:pt x="16" y="53"/>
                    </a:lnTo>
                    <a:lnTo>
                      <a:pt x="21" y="48"/>
                    </a:lnTo>
                    <a:lnTo>
                      <a:pt x="25" y="48"/>
                    </a:lnTo>
                    <a:lnTo>
                      <a:pt x="26" y="49"/>
                    </a:lnTo>
                    <a:lnTo>
                      <a:pt x="83" y="49"/>
                    </a:lnTo>
                    <a:lnTo>
                      <a:pt x="83" y="0"/>
                    </a:lnTo>
                    <a:lnTo>
                      <a:pt x="35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23" y="9"/>
                    </a:lnTo>
                    <a:lnTo>
                      <a:pt x="10" y="23"/>
                    </a:lnTo>
                    <a:lnTo>
                      <a:pt x="0" y="44"/>
                    </a:lnTo>
                    <a:lnTo>
                      <a:pt x="10" y="49"/>
                    </a:lnTo>
                    <a:lnTo>
                      <a:pt x="10" y="5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4" name="Freeform 39">
                <a:extLst>
                  <a:ext uri="{FF2B5EF4-FFF2-40B4-BE49-F238E27FC236}">
                    <a16:creationId xmlns:a16="http://schemas.microsoft.com/office/drawing/2014/main" id="{D4E9D6A8-1AFD-486F-8FCF-B529582F0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1188" y="3702051"/>
                <a:ext cx="503238" cy="590550"/>
              </a:xfrm>
              <a:custGeom>
                <a:avLst/>
                <a:gdLst>
                  <a:gd name="T0" fmla="*/ 7 w 317"/>
                  <a:gd name="T1" fmla="*/ 310 h 372"/>
                  <a:gd name="T2" fmla="*/ 19 w 317"/>
                  <a:gd name="T3" fmla="*/ 303 h 372"/>
                  <a:gd name="T4" fmla="*/ 35 w 317"/>
                  <a:gd name="T5" fmla="*/ 305 h 372"/>
                  <a:gd name="T6" fmla="*/ 23 w 317"/>
                  <a:gd name="T7" fmla="*/ 276 h 372"/>
                  <a:gd name="T8" fmla="*/ 12 w 317"/>
                  <a:gd name="T9" fmla="*/ 271 h 372"/>
                  <a:gd name="T10" fmla="*/ 21 w 317"/>
                  <a:gd name="T11" fmla="*/ 260 h 372"/>
                  <a:gd name="T12" fmla="*/ 35 w 317"/>
                  <a:gd name="T13" fmla="*/ 257 h 372"/>
                  <a:gd name="T14" fmla="*/ 58 w 317"/>
                  <a:gd name="T15" fmla="*/ 250 h 372"/>
                  <a:gd name="T16" fmla="*/ 69 w 317"/>
                  <a:gd name="T17" fmla="*/ 236 h 372"/>
                  <a:gd name="T18" fmla="*/ 90 w 317"/>
                  <a:gd name="T19" fmla="*/ 257 h 372"/>
                  <a:gd name="T20" fmla="*/ 110 w 317"/>
                  <a:gd name="T21" fmla="*/ 253 h 372"/>
                  <a:gd name="T22" fmla="*/ 124 w 317"/>
                  <a:gd name="T23" fmla="*/ 262 h 372"/>
                  <a:gd name="T24" fmla="*/ 133 w 317"/>
                  <a:gd name="T25" fmla="*/ 218 h 372"/>
                  <a:gd name="T26" fmla="*/ 133 w 317"/>
                  <a:gd name="T27" fmla="*/ 188 h 372"/>
                  <a:gd name="T28" fmla="*/ 124 w 317"/>
                  <a:gd name="T29" fmla="*/ 174 h 372"/>
                  <a:gd name="T30" fmla="*/ 115 w 317"/>
                  <a:gd name="T31" fmla="*/ 165 h 372"/>
                  <a:gd name="T32" fmla="*/ 120 w 317"/>
                  <a:gd name="T33" fmla="*/ 158 h 372"/>
                  <a:gd name="T34" fmla="*/ 119 w 317"/>
                  <a:gd name="T35" fmla="*/ 149 h 372"/>
                  <a:gd name="T36" fmla="*/ 136 w 317"/>
                  <a:gd name="T37" fmla="*/ 136 h 372"/>
                  <a:gd name="T38" fmla="*/ 138 w 317"/>
                  <a:gd name="T39" fmla="*/ 120 h 372"/>
                  <a:gd name="T40" fmla="*/ 119 w 317"/>
                  <a:gd name="T41" fmla="*/ 105 h 372"/>
                  <a:gd name="T42" fmla="*/ 96 w 317"/>
                  <a:gd name="T43" fmla="*/ 108 h 372"/>
                  <a:gd name="T44" fmla="*/ 87 w 317"/>
                  <a:gd name="T45" fmla="*/ 105 h 372"/>
                  <a:gd name="T46" fmla="*/ 83 w 317"/>
                  <a:gd name="T47" fmla="*/ 80 h 372"/>
                  <a:gd name="T48" fmla="*/ 142 w 317"/>
                  <a:gd name="T49" fmla="*/ 74 h 372"/>
                  <a:gd name="T50" fmla="*/ 152 w 317"/>
                  <a:gd name="T51" fmla="*/ 76 h 372"/>
                  <a:gd name="T52" fmla="*/ 163 w 317"/>
                  <a:gd name="T53" fmla="*/ 80 h 372"/>
                  <a:gd name="T54" fmla="*/ 172 w 317"/>
                  <a:gd name="T55" fmla="*/ 78 h 372"/>
                  <a:gd name="T56" fmla="*/ 191 w 317"/>
                  <a:gd name="T57" fmla="*/ 82 h 372"/>
                  <a:gd name="T58" fmla="*/ 200 w 317"/>
                  <a:gd name="T59" fmla="*/ 83 h 372"/>
                  <a:gd name="T60" fmla="*/ 207 w 317"/>
                  <a:gd name="T61" fmla="*/ 80 h 372"/>
                  <a:gd name="T62" fmla="*/ 211 w 317"/>
                  <a:gd name="T63" fmla="*/ 64 h 372"/>
                  <a:gd name="T64" fmla="*/ 243 w 317"/>
                  <a:gd name="T65" fmla="*/ 16 h 372"/>
                  <a:gd name="T66" fmla="*/ 271 w 317"/>
                  <a:gd name="T67" fmla="*/ 2 h 372"/>
                  <a:gd name="T68" fmla="*/ 289 w 317"/>
                  <a:gd name="T69" fmla="*/ 0 h 372"/>
                  <a:gd name="T70" fmla="*/ 305 w 317"/>
                  <a:gd name="T71" fmla="*/ 7 h 372"/>
                  <a:gd name="T72" fmla="*/ 314 w 317"/>
                  <a:gd name="T73" fmla="*/ 7 h 372"/>
                  <a:gd name="T74" fmla="*/ 310 w 317"/>
                  <a:gd name="T75" fmla="*/ 35 h 372"/>
                  <a:gd name="T76" fmla="*/ 294 w 317"/>
                  <a:gd name="T77" fmla="*/ 80 h 372"/>
                  <a:gd name="T78" fmla="*/ 285 w 317"/>
                  <a:gd name="T79" fmla="*/ 106 h 372"/>
                  <a:gd name="T80" fmla="*/ 282 w 317"/>
                  <a:gd name="T81" fmla="*/ 136 h 372"/>
                  <a:gd name="T82" fmla="*/ 276 w 317"/>
                  <a:gd name="T83" fmla="*/ 152 h 372"/>
                  <a:gd name="T84" fmla="*/ 260 w 317"/>
                  <a:gd name="T85" fmla="*/ 202 h 372"/>
                  <a:gd name="T86" fmla="*/ 239 w 317"/>
                  <a:gd name="T87" fmla="*/ 209 h 372"/>
                  <a:gd name="T88" fmla="*/ 221 w 317"/>
                  <a:gd name="T89" fmla="*/ 234 h 372"/>
                  <a:gd name="T90" fmla="*/ 205 w 317"/>
                  <a:gd name="T91" fmla="*/ 268 h 372"/>
                  <a:gd name="T92" fmla="*/ 204 w 317"/>
                  <a:gd name="T93" fmla="*/ 305 h 372"/>
                  <a:gd name="T94" fmla="*/ 190 w 317"/>
                  <a:gd name="T95" fmla="*/ 326 h 372"/>
                  <a:gd name="T96" fmla="*/ 163 w 317"/>
                  <a:gd name="T97" fmla="*/ 353 h 372"/>
                  <a:gd name="T98" fmla="*/ 138 w 317"/>
                  <a:gd name="T99" fmla="*/ 360 h 372"/>
                  <a:gd name="T100" fmla="*/ 138 w 317"/>
                  <a:gd name="T101" fmla="*/ 342 h 372"/>
                  <a:gd name="T102" fmla="*/ 119 w 317"/>
                  <a:gd name="T103" fmla="*/ 349 h 372"/>
                  <a:gd name="T104" fmla="*/ 106 w 317"/>
                  <a:gd name="T105" fmla="*/ 358 h 372"/>
                  <a:gd name="T106" fmla="*/ 94 w 317"/>
                  <a:gd name="T107" fmla="*/ 360 h 372"/>
                  <a:gd name="T108" fmla="*/ 80 w 317"/>
                  <a:gd name="T109" fmla="*/ 358 h 372"/>
                  <a:gd name="T110" fmla="*/ 74 w 317"/>
                  <a:gd name="T111" fmla="*/ 345 h 372"/>
                  <a:gd name="T112" fmla="*/ 60 w 317"/>
                  <a:gd name="T113" fmla="*/ 349 h 372"/>
                  <a:gd name="T114" fmla="*/ 46 w 317"/>
                  <a:gd name="T115" fmla="*/ 360 h 372"/>
                  <a:gd name="T116" fmla="*/ 34 w 317"/>
                  <a:gd name="T117" fmla="*/ 372 h 372"/>
                  <a:gd name="T118" fmla="*/ 23 w 317"/>
                  <a:gd name="T119" fmla="*/ 353 h 372"/>
                  <a:gd name="T120" fmla="*/ 7 w 317"/>
                  <a:gd name="T121" fmla="*/ 331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7" h="372">
                    <a:moveTo>
                      <a:pt x="0" y="324"/>
                    </a:moveTo>
                    <a:lnTo>
                      <a:pt x="5" y="315"/>
                    </a:lnTo>
                    <a:lnTo>
                      <a:pt x="7" y="310"/>
                    </a:lnTo>
                    <a:lnTo>
                      <a:pt x="11" y="306"/>
                    </a:lnTo>
                    <a:lnTo>
                      <a:pt x="18" y="306"/>
                    </a:lnTo>
                    <a:lnTo>
                      <a:pt x="19" y="303"/>
                    </a:lnTo>
                    <a:lnTo>
                      <a:pt x="23" y="303"/>
                    </a:lnTo>
                    <a:lnTo>
                      <a:pt x="35" y="312"/>
                    </a:lnTo>
                    <a:lnTo>
                      <a:pt x="35" y="305"/>
                    </a:lnTo>
                    <a:lnTo>
                      <a:pt x="34" y="283"/>
                    </a:lnTo>
                    <a:lnTo>
                      <a:pt x="27" y="278"/>
                    </a:lnTo>
                    <a:lnTo>
                      <a:pt x="23" y="276"/>
                    </a:lnTo>
                    <a:lnTo>
                      <a:pt x="18" y="276"/>
                    </a:lnTo>
                    <a:lnTo>
                      <a:pt x="11" y="280"/>
                    </a:lnTo>
                    <a:lnTo>
                      <a:pt x="12" y="271"/>
                    </a:lnTo>
                    <a:lnTo>
                      <a:pt x="9" y="266"/>
                    </a:lnTo>
                    <a:lnTo>
                      <a:pt x="12" y="260"/>
                    </a:lnTo>
                    <a:lnTo>
                      <a:pt x="21" y="260"/>
                    </a:lnTo>
                    <a:lnTo>
                      <a:pt x="30" y="264"/>
                    </a:lnTo>
                    <a:lnTo>
                      <a:pt x="34" y="262"/>
                    </a:lnTo>
                    <a:lnTo>
                      <a:pt x="35" y="257"/>
                    </a:lnTo>
                    <a:lnTo>
                      <a:pt x="42" y="257"/>
                    </a:lnTo>
                    <a:lnTo>
                      <a:pt x="57" y="257"/>
                    </a:lnTo>
                    <a:lnTo>
                      <a:pt x="58" y="250"/>
                    </a:lnTo>
                    <a:lnTo>
                      <a:pt x="57" y="239"/>
                    </a:lnTo>
                    <a:lnTo>
                      <a:pt x="60" y="234"/>
                    </a:lnTo>
                    <a:lnTo>
                      <a:pt x="69" y="236"/>
                    </a:lnTo>
                    <a:lnTo>
                      <a:pt x="76" y="252"/>
                    </a:lnTo>
                    <a:lnTo>
                      <a:pt x="81" y="259"/>
                    </a:lnTo>
                    <a:lnTo>
                      <a:pt x="90" y="257"/>
                    </a:lnTo>
                    <a:lnTo>
                      <a:pt x="96" y="257"/>
                    </a:lnTo>
                    <a:lnTo>
                      <a:pt x="101" y="253"/>
                    </a:lnTo>
                    <a:lnTo>
                      <a:pt x="110" y="253"/>
                    </a:lnTo>
                    <a:lnTo>
                      <a:pt x="119" y="257"/>
                    </a:lnTo>
                    <a:lnTo>
                      <a:pt x="120" y="262"/>
                    </a:lnTo>
                    <a:lnTo>
                      <a:pt x="124" y="262"/>
                    </a:lnTo>
                    <a:lnTo>
                      <a:pt x="124" y="255"/>
                    </a:lnTo>
                    <a:lnTo>
                      <a:pt x="122" y="248"/>
                    </a:lnTo>
                    <a:lnTo>
                      <a:pt x="133" y="218"/>
                    </a:lnTo>
                    <a:lnTo>
                      <a:pt x="136" y="200"/>
                    </a:lnTo>
                    <a:lnTo>
                      <a:pt x="138" y="193"/>
                    </a:lnTo>
                    <a:lnTo>
                      <a:pt x="133" y="188"/>
                    </a:lnTo>
                    <a:lnTo>
                      <a:pt x="131" y="182"/>
                    </a:lnTo>
                    <a:lnTo>
                      <a:pt x="126" y="179"/>
                    </a:lnTo>
                    <a:lnTo>
                      <a:pt x="124" y="174"/>
                    </a:lnTo>
                    <a:lnTo>
                      <a:pt x="119" y="172"/>
                    </a:lnTo>
                    <a:lnTo>
                      <a:pt x="117" y="168"/>
                    </a:lnTo>
                    <a:lnTo>
                      <a:pt x="115" y="165"/>
                    </a:lnTo>
                    <a:lnTo>
                      <a:pt x="115" y="163"/>
                    </a:lnTo>
                    <a:lnTo>
                      <a:pt x="119" y="161"/>
                    </a:lnTo>
                    <a:lnTo>
                      <a:pt x="120" y="158"/>
                    </a:lnTo>
                    <a:lnTo>
                      <a:pt x="124" y="158"/>
                    </a:lnTo>
                    <a:lnTo>
                      <a:pt x="122" y="152"/>
                    </a:lnTo>
                    <a:lnTo>
                      <a:pt x="119" y="149"/>
                    </a:lnTo>
                    <a:lnTo>
                      <a:pt x="120" y="144"/>
                    </a:lnTo>
                    <a:lnTo>
                      <a:pt x="129" y="138"/>
                    </a:lnTo>
                    <a:lnTo>
                      <a:pt x="136" y="136"/>
                    </a:lnTo>
                    <a:lnTo>
                      <a:pt x="138" y="129"/>
                    </a:lnTo>
                    <a:lnTo>
                      <a:pt x="135" y="126"/>
                    </a:lnTo>
                    <a:lnTo>
                      <a:pt x="138" y="120"/>
                    </a:lnTo>
                    <a:lnTo>
                      <a:pt x="136" y="108"/>
                    </a:lnTo>
                    <a:lnTo>
                      <a:pt x="133" y="105"/>
                    </a:lnTo>
                    <a:lnTo>
                      <a:pt x="119" y="105"/>
                    </a:lnTo>
                    <a:lnTo>
                      <a:pt x="110" y="108"/>
                    </a:lnTo>
                    <a:lnTo>
                      <a:pt x="101" y="110"/>
                    </a:lnTo>
                    <a:lnTo>
                      <a:pt x="96" y="108"/>
                    </a:lnTo>
                    <a:lnTo>
                      <a:pt x="89" y="112"/>
                    </a:lnTo>
                    <a:lnTo>
                      <a:pt x="85" y="110"/>
                    </a:lnTo>
                    <a:lnTo>
                      <a:pt x="87" y="105"/>
                    </a:lnTo>
                    <a:lnTo>
                      <a:pt x="85" y="97"/>
                    </a:lnTo>
                    <a:lnTo>
                      <a:pt x="85" y="87"/>
                    </a:lnTo>
                    <a:lnTo>
                      <a:pt x="83" y="80"/>
                    </a:lnTo>
                    <a:lnTo>
                      <a:pt x="85" y="71"/>
                    </a:lnTo>
                    <a:lnTo>
                      <a:pt x="138" y="73"/>
                    </a:lnTo>
                    <a:lnTo>
                      <a:pt x="142" y="74"/>
                    </a:lnTo>
                    <a:lnTo>
                      <a:pt x="143" y="73"/>
                    </a:lnTo>
                    <a:lnTo>
                      <a:pt x="147" y="73"/>
                    </a:lnTo>
                    <a:lnTo>
                      <a:pt x="152" y="76"/>
                    </a:lnTo>
                    <a:lnTo>
                      <a:pt x="156" y="76"/>
                    </a:lnTo>
                    <a:lnTo>
                      <a:pt x="161" y="76"/>
                    </a:lnTo>
                    <a:lnTo>
                      <a:pt x="163" y="80"/>
                    </a:lnTo>
                    <a:lnTo>
                      <a:pt x="168" y="80"/>
                    </a:lnTo>
                    <a:lnTo>
                      <a:pt x="168" y="76"/>
                    </a:lnTo>
                    <a:lnTo>
                      <a:pt x="172" y="78"/>
                    </a:lnTo>
                    <a:lnTo>
                      <a:pt x="179" y="82"/>
                    </a:lnTo>
                    <a:lnTo>
                      <a:pt x="182" y="82"/>
                    </a:lnTo>
                    <a:lnTo>
                      <a:pt x="191" y="82"/>
                    </a:lnTo>
                    <a:lnTo>
                      <a:pt x="195" y="82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2" y="85"/>
                    </a:lnTo>
                    <a:lnTo>
                      <a:pt x="207" y="85"/>
                    </a:lnTo>
                    <a:lnTo>
                      <a:pt x="207" y="80"/>
                    </a:lnTo>
                    <a:lnTo>
                      <a:pt x="204" y="74"/>
                    </a:lnTo>
                    <a:lnTo>
                      <a:pt x="205" y="71"/>
                    </a:lnTo>
                    <a:lnTo>
                      <a:pt x="211" y="64"/>
                    </a:lnTo>
                    <a:lnTo>
                      <a:pt x="213" y="58"/>
                    </a:lnTo>
                    <a:lnTo>
                      <a:pt x="232" y="25"/>
                    </a:lnTo>
                    <a:lnTo>
                      <a:pt x="243" y="16"/>
                    </a:lnTo>
                    <a:lnTo>
                      <a:pt x="250" y="14"/>
                    </a:lnTo>
                    <a:lnTo>
                      <a:pt x="253" y="9"/>
                    </a:lnTo>
                    <a:lnTo>
                      <a:pt x="271" y="2"/>
                    </a:lnTo>
                    <a:lnTo>
                      <a:pt x="278" y="4"/>
                    </a:lnTo>
                    <a:lnTo>
                      <a:pt x="282" y="0"/>
                    </a:lnTo>
                    <a:lnTo>
                      <a:pt x="289" y="0"/>
                    </a:lnTo>
                    <a:lnTo>
                      <a:pt x="294" y="0"/>
                    </a:lnTo>
                    <a:lnTo>
                      <a:pt x="298" y="4"/>
                    </a:lnTo>
                    <a:lnTo>
                      <a:pt x="305" y="7"/>
                    </a:lnTo>
                    <a:lnTo>
                      <a:pt x="308" y="5"/>
                    </a:lnTo>
                    <a:lnTo>
                      <a:pt x="314" y="5"/>
                    </a:lnTo>
                    <a:lnTo>
                      <a:pt x="314" y="7"/>
                    </a:lnTo>
                    <a:lnTo>
                      <a:pt x="317" y="14"/>
                    </a:lnTo>
                    <a:lnTo>
                      <a:pt x="317" y="32"/>
                    </a:lnTo>
                    <a:lnTo>
                      <a:pt x="310" y="35"/>
                    </a:lnTo>
                    <a:lnTo>
                      <a:pt x="308" y="43"/>
                    </a:lnTo>
                    <a:lnTo>
                      <a:pt x="291" y="66"/>
                    </a:lnTo>
                    <a:lnTo>
                      <a:pt x="294" y="80"/>
                    </a:lnTo>
                    <a:lnTo>
                      <a:pt x="291" y="89"/>
                    </a:lnTo>
                    <a:lnTo>
                      <a:pt x="291" y="99"/>
                    </a:lnTo>
                    <a:lnTo>
                      <a:pt x="285" y="106"/>
                    </a:lnTo>
                    <a:lnTo>
                      <a:pt x="283" y="119"/>
                    </a:lnTo>
                    <a:lnTo>
                      <a:pt x="285" y="124"/>
                    </a:lnTo>
                    <a:lnTo>
                      <a:pt x="282" y="136"/>
                    </a:lnTo>
                    <a:lnTo>
                      <a:pt x="283" y="138"/>
                    </a:lnTo>
                    <a:lnTo>
                      <a:pt x="282" y="151"/>
                    </a:lnTo>
                    <a:lnTo>
                      <a:pt x="276" y="152"/>
                    </a:lnTo>
                    <a:lnTo>
                      <a:pt x="273" y="167"/>
                    </a:lnTo>
                    <a:lnTo>
                      <a:pt x="273" y="181"/>
                    </a:lnTo>
                    <a:lnTo>
                      <a:pt x="260" y="202"/>
                    </a:lnTo>
                    <a:lnTo>
                      <a:pt x="252" y="206"/>
                    </a:lnTo>
                    <a:lnTo>
                      <a:pt x="244" y="211"/>
                    </a:lnTo>
                    <a:lnTo>
                      <a:pt x="239" y="209"/>
                    </a:lnTo>
                    <a:lnTo>
                      <a:pt x="230" y="216"/>
                    </a:lnTo>
                    <a:lnTo>
                      <a:pt x="221" y="225"/>
                    </a:lnTo>
                    <a:lnTo>
                      <a:pt x="221" y="234"/>
                    </a:lnTo>
                    <a:lnTo>
                      <a:pt x="209" y="248"/>
                    </a:lnTo>
                    <a:lnTo>
                      <a:pt x="204" y="257"/>
                    </a:lnTo>
                    <a:lnTo>
                      <a:pt x="205" y="268"/>
                    </a:lnTo>
                    <a:lnTo>
                      <a:pt x="209" y="271"/>
                    </a:lnTo>
                    <a:lnTo>
                      <a:pt x="207" y="294"/>
                    </a:lnTo>
                    <a:lnTo>
                      <a:pt x="204" y="305"/>
                    </a:lnTo>
                    <a:lnTo>
                      <a:pt x="204" y="312"/>
                    </a:lnTo>
                    <a:lnTo>
                      <a:pt x="198" y="324"/>
                    </a:lnTo>
                    <a:lnTo>
                      <a:pt x="190" y="326"/>
                    </a:lnTo>
                    <a:lnTo>
                      <a:pt x="184" y="330"/>
                    </a:lnTo>
                    <a:lnTo>
                      <a:pt x="181" y="337"/>
                    </a:lnTo>
                    <a:lnTo>
                      <a:pt x="163" y="353"/>
                    </a:lnTo>
                    <a:lnTo>
                      <a:pt x="158" y="361"/>
                    </a:lnTo>
                    <a:lnTo>
                      <a:pt x="149" y="365"/>
                    </a:lnTo>
                    <a:lnTo>
                      <a:pt x="138" y="360"/>
                    </a:lnTo>
                    <a:lnTo>
                      <a:pt x="136" y="353"/>
                    </a:lnTo>
                    <a:lnTo>
                      <a:pt x="135" y="351"/>
                    </a:lnTo>
                    <a:lnTo>
                      <a:pt x="138" y="342"/>
                    </a:lnTo>
                    <a:lnTo>
                      <a:pt x="140" y="338"/>
                    </a:lnTo>
                    <a:lnTo>
                      <a:pt x="126" y="342"/>
                    </a:lnTo>
                    <a:lnTo>
                      <a:pt x="119" y="349"/>
                    </a:lnTo>
                    <a:lnTo>
                      <a:pt x="112" y="347"/>
                    </a:lnTo>
                    <a:lnTo>
                      <a:pt x="106" y="349"/>
                    </a:lnTo>
                    <a:lnTo>
                      <a:pt x="106" y="358"/>
                    </a:lnTo>
                    <a:lnTo>
                      <a:pt x="101" y="363"/>
                    </a:lnTo>
                    <a:lnTo>
                      <a:pt x="94" y="363"/>
                    </a:lnTo>
                    <a:lnTo>
                      <a:pt x="94" y="360"/>
                    </a:lnTo>
                    <a:lnTo>
                      <a:pt x="92" y="354"/>
                    </a:lnTo>
                    <a:lnTo>
                      <a:pt x="85" y="358"/>
                    </a:lnTo>
                    <a:lnTo>
                      <a:pt x="80" y="358"/>
                    </a:lnTo>
                    <a:lnTo>
                      <a:pt x="80" y="358"/>
                    </a:lnTo>
                    <a:lnTo>
                      <a:pt x="80" y="351"/>
                    </a:lnTo>
                    <a:lnTo>
                      <a:pt x="74" y="345"/>
                    </a:lnTo>
                    <a:lnTo>
                      <a:pt x="71" y="342"/>
                    </a:lnTo>
                    <a:lnTo>
                      <a:pt x="67" y="342"/>
                    </a:lnTo>
                    <a:lnTo>
                      <a:pt x="60" y="349"/>
                    </a:lnTo>
                    <a:lnTo>
                      <a:pt x="55" y="349"/>
                    </a:lnTo>
                    <a:lnTo>
                      <a:pt x="51" y="356"/>
                    </a:lnTo>
                    <a:lnTo>
                      <a:pt x="46" y="360"/>
                    </a:lnTo>
                    <a:lnTo>
                      <a:pt x="42" y="360"/>
                    </a:lnTo>
                    <a:lnTo>
                      <a:pt x="39" y="370"/>
                    </a:lnTo>
                    <a:lnTo>
                      <a:pt x="34" y="372"/>
                    </a:lnTo>
                    <a:lnTo>
                      <a:pt x="30" y="367"/>
                    </a:lnTo>
                    <a:lnTo>
                      <a:pt x="30" y="360"/>
                    </a:lnTo>
                    <a:lnTo>
                      <a:pt x="23" y="353"/>
                    </a:lnTo>
                    <a:lnTo>
                      <a:pt x="23" y="344"/>
                    </a:lnTo>
                    <a:lnTo>
                      <a:pt x="11" y="337"/>
                    </a:lnTo>
                    <a:lnTo>
                      <a:pt x="7" y="331"/>
                    </a:lnTo>
                    <a:lnTo>
                      <a:pt x="0" y="32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5" name="Freeform 40">
                <a:extLst>
                  <a:ext uri="{FF2B5EF4-FFF2-40B4-BE49-F238E27FC236}">
                    <a16:creationId xmlns:a16="http://schemas.microsoft.com/office/drawing/2014/main" id="{C96AD7D6-A6F5-42F4-9156-90E217569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5163" y="4244976"/>
                <a:ext cx="73025" cy="98425"/>
              </a:xfrm>
              <a:custGeom>
                <a:avLst/>
                <a:gdLst>
                  <a:gd name="T0" fmla="*/ 46 w 46"/>
                  <a:gd name="T1" fmla="*/ 16 h 62"/>
                  <a:gd name="T2" fmla="*/ 46 w 46"/>
                  <a:gd name="T3" fmla="*/ 9 h 62"/>
                  <a:gd name="T4" fmla="*/ 40 w 46"/>
                  <a:gd name="T5" fmla="*/ 3 h 62"/>
                  <a:gd name="T6" fmla="*/ 37 w 46"/>
                  <a:gd name="T7" fmla="*/ 0 h 62"/>
                  <a:gd name="T8" fmla="*/ 33 w 46"/>
                  <a:gd name="T9" fmla="*/ 0 h 62"/>
                  <a:gd name="T10" fmla="*/ 26 w 46"/>
                  <a:gd name="T11" fmla="*/ 7 h 62"/>
                  <a:gd name="T12" fmla="*/ 21 w 46"/>
                  <a:gd name="T13" fmla="*/ 7 h 62"/>
                  <a:gd name="T14" fmla="*/ 17 w 46"/>
                  <a:gd name="T15" fmla="*/ 14 h 62"/>
                  <a:gd name="T16" fmla="*/ 12 w 46"/>
                  <a:gd name="T17" fmla="*/ 18 h 62"/>
                  <a:gd name="T18" fmla="*/ 8 w 46"/>
                  <a:gd name="T19" fmla="*/ 18 h 62"/>
                  <a:gd name="T20" fmla="*/ 5 w 46"/>
                  <a:gd name="T21" fmla="*/ 28 h 62"/>
                  <a:gd name="T22" fmla="*/ 0 w 46"/>
                  <a:gd name="T23" fmla="*/ 30 h 62"/>
                  <a:gd name="T24" fmla="*/ 5 w 46"/>
                  <a:gd name="T25" fmla="*/ 35 h 62"/>
                  <a:gd name="T26" fmla="*/ 8 w 46"/>
                  <a:gd name="T27" fmla="*/ 48 h 62"/>
                  <a:gd name="T28" fmla="*/ 3 w 46"/>
                  <a:gd name="T29" fmla="*/ 57 h 62"/>
                  <a:gd name="T30" fmla="*/ 5 w 46"/>
                  <a:gd name="T31" fmla="*/ 62 h 62"/>
                  <a:gd name="T32" fmla="*/ 14 w 46"/>
                  <a:gd name="T33" fmla="*/ 57 h 62"/>
                  <a:gd name="T34" fmla="*/ 21 w 46"/>
                  <a:gd name="T35" fmla="*/ 55 h 62"/>
                  <a:gd name="T36" fmla="*/ 26 w 46"/>
                  <a:gd name="T37" fmla="*/ 51 h 62"/>
                  <a:gd name="T38" fmla="*/ 24 w 46"/>
                  <a:gd name="T39" fmla="*/ 35 h 62"/>
                  <a:gd name="T40" fmla="*/ 28 w 46"/>
                  <a:gd name="T41" fmla="*/ 32 h 62"/>
                  <a:gd name="T42" fmla="*/ 37 w 46"/>
                  <a:gd name="T43" fmla="*/ 23 h 62"/>
                  <a:gd name="T44" fmla="*/ 46 w 46"/>
                  <a:gd name="T45" fmla="*/ 1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6" h="62">
                    <a:moveTo>
                      <a:pt x="46" y="16"/>
                    </a:moveTo>
                    <a:lnTo>
                      <a:pt x="46" y="9"/>
                    </a:lnTo>
                    <a:lnTo>
                      <a:pt x="40" y="3"/>
                    </a:lnTo>
                    <a:lnTo>
                      <a:pt x="37" y="0"/>
                    </a:lnTo>
                    <a:lnTo>
                      <a:pt x="33" y="0"/>
                    </a:lnTo>
                    <a:lnTo>
                      <a:pt x="26" y="7"/>
                    </a:lnTo>
                    <a:lnTo>
                      <a:pt x="21" y="7"/>
                    </a:lnTo>
                    <a:lnTo>
                      <a:pt x="17" y="14"/>
                    </a:lnTo>
                    <a:lnTo>
                      <a:pt x="12" y="18"/>
                    </a:lnTo>
                    <a:lnTo>
                      <a:pt x="8" y="18"/>
                    </a:lnTo>
                    <a:lnTo>
                      <a:pt x="5" y="28"/>
                    </a:lnTo>
                    <a:lnTo>
                      <a:pt x="0" y="30"/>
                    </a:lnTo>
                    <a:lnTo>
                      <a:pt x="5" y="35"/>
                    </a:lnTo>
                    <a:lnTo>
                      <a:pt x="8" y="48"/>
                    </a:lnTo>
                    <a:lnTo>
                      <a:pt x="3" y="57"/>
                    </a:lnTo>
                    <a:lnTo>
                      <a:pt x="5" y="62"/>
                    </a:lnTo>
                    <a:lnTo>
                      <a:pt x="14" y="57"/>
                    </a:lnTo>
                    <a:lnTo>
                      <a:pt x="21" y="55"/>
                    </a:lnTo>
                    <a:lnTo>
                      <a:pt x="26" y="51"/>
                    </a:lnTo>
                    <a:lnTo>
                      <a:pt x="24" y="35"/>
                    </a:lnTo>
                    <a:lnTo>
                      <a:pt x="28" y="32"/>
                    </a:lnTo>
                    <a:lnTo>
                      <a:pt x="37" y="23"/>
                    </a:lnTo>
                    <a:lnTo>
                      <a:pt x="46" y="1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6" name="Freeform 41">
                <a:extLst>
                  <a:ext uri="{FF2B5EF4-FFF2-40B4-BE49-F238E27FC236}">
                    <a16:creationId xmlns:a16="http://schemas.microsoft.com/office/drawing/2014/main" id="{A6C3649E-6BEB-418F-AD3D-4AAE95CAF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751" y="4014788"/>
                <a:ext cx="736600" cy="752475"/>
              </a:xfrm>
              <a:custGeom>
                <a:avLst/>
                <a:gdLst>
                  <a:gd name="T0" fmla="*/ 58 w 464"/>
                  <a:gd name="T1" fmla="*/ 9 h 474"/>
                  <a:gd name="T2" fmla="*/ 196 w 464"/>
                  <a:gd name="T3" fmla="*/ 0 h 474"/>
                  <a:gd name="T4" fmla="*/ 354 w 464"/>
                  <a:gd name="T5" fmla="*/ 106 h 474"/>
                  <a:gd name="T6" fmla="*/ 411 w 464"/>
                  <a:gd name="T7" fmla="*/ 152 h 474"/>
                  <a:gd name="T8" fmla="*/ 412 w 464"/>
                  <a:gd name="T9" fmla="*/ 161 h 474"/>
                  <a:gd name="T10" fmla="*/ 395 w 464"/>
                  <a:gd name="T11" fmla="*/ 210 h 474"/>
                  <a:gd name="T12" fmla="*/ 414 w 464"/>
                  <a:gd name="T13" fmla="*/ 239 h 474"/>
                  <a:gd name="T14" fmla="*/ 423 w 464"/>
                  <a:gd name="T15" fmla="*/ 258 h 474"/>
                  <a:gd name="T16" fmla="*/ 412 w 464"/>
                  <a:gd name="T17" fmla="*/ 271 h 474"/>
                  <a:gd name="T18" fmla="*/ 418 w 464"/>
                  <a:gd name="T19" fmla="*/ 303 h 474"/>
                  <a:gd name="T20" fmla="*/ 419 w 464"/>
                  <a:gd name="T21" fmla="*/ 327 h 474"/>
                  <a:gd name="T22" fmla="*/ 421 w 464"/>
                  <a:gd name="T23" fmla="*/ 340 h 474"/>
                  <a:gd name="T24" fmla="*/ 425 w 464"/>
                  <a:gd name="T25" fmla="*/ 356 h 474"/>
                  <a:gd name="T26" fmla="*/ 443 w 464"/>
                  <a:gd name="T27" fmla="*/ 389 h 474"/>
                  <a:gd name="T28" fmla="*/ 462 w 464"/>
                  <a:gd name="T29" fmla="*/ 402 h 474"/>
                  <a:gd name="T30" fmla="*/ 458 w 464"/>
                  <a:gd name="T31" fmla="*/ 407 h 474"/>
                  <a:gd name="T32" fmla="*/ 439 w 464"/>
                  <a:gd name="T33" fmla="*/ 418 h 474"/>
                  <a:gd name="T34" fmla="*/ 416 w 464"/>
                  <a:gd name="T35" fmla="*/ 425 h 474"/>
                  <a:gd name="T36" fmla="*/ 400 w 464"/>
                  <a:gd name="T37" fmla="*/ 428 h 474"/>
                  <a:gd name="T38" fmla="*/ 373 w 464"/>
                  <a:gd name="T39" fmla="*/ 437 h 474"/>
                  <a:gd name="T40" fmla="*/ 354 w 464"/>
                  <a:gd name="T41" fmla="*/ 432 h 474"/>
                  <a:gd name="T42" fmla="*/ 350 w 464"/>
                  <a:gd name="T43" fmla="*/ 446 h 474"/>
                  <a:gd name="T44" fmla="*/ 326 w 464"/>
                  <a:gd name="T45" fmla="*/ 446 h 474"/>
                  <a:gd name="T46" fmla="*/ 315 w 464"/>
                  <a:gd name="T47" fmla="*/ 442 h 474"/>
                  <a:gd name="T48" fmla="*/ 297 w 464"/>
                  <a:gd name="T49" fmla="*/ 451 h 474"/>
                  <a:gd name="T50" fmla="*/ 283 w 464"/>
                  <a:gd name="T51" fmla="*/ 448 h 474"/>
                  <a:gd name="T52" fmla="*/ 267 w 464"/>
                  <a:gd name="T53" fmla="*/ 442 h 474"/>
                  <a:gd name="T54" fmla="*/ 258 w 464"/>
                  <a:gd name="T55" fmla="*/ 442 h 474"/>
                  <a:gd name="T56" fmla="*/ 205 w 464"/>
                  <a:gd name="T57" fmla="*/ 474 h 474"/>
                  <a:gd name="T58" fmla="*/ 189 w 464"/>
                  <a:gd name="T59" fmla="*/ 373 h 474"/>
                  <a:gd name="T60" fmla="*/ 179 w 464"/>
                  <a:gd name="T61" fmla="*/ 363 h 474"/>
                  <a:gd name="T62" fmla="*/ 168 w 464"/>
                  <a:gd name="T63" fmla="*/ 359 h 474"/>
                  <a:gd name="T64" fmla="*/ 157 w 464"/>
                  <a:gd name="T65" fmla="*/ 357 h 474"/>
                  <a:gd name="T66" fmla="*/ 150 w 464"/>
                  <a:gd name="T67" fmla="*/ 354 h 474"/>
                  <a:gd name="T68" fmla="*/ 140 w 464"/>
                  <a:gd name="T69" fmla="*/ 345 h 474"/>
                  <a:gd name="T70" fmla="*/ 127 w 464"/>
                  <a:gd name="T71" fmla="*/ 334 h 474"/>
                  <a:gd name="T72" fmla="*/ 97 w 464"/>
                  <a:gd name="T73" fmla="*/ 327 h 474"/>
                  <a:gd name="T74" fmla="*/ 85 w 464"/>
                  <a:gd name="T75" fmla="*/ 315 h 474"/>
                  <a:gd name="T76" fmla="*/ 69 w 464"/>
                  <a:gd name="T77" fmla="*/ 313 h 474"/>
                  <a:gd name="T78" fmla="*/ 16 w 464"/>
                  <a:gd name="T79" fmla="*/ 233 h 474"/>
                  <a:gd name="T80" fmla="*/ 21 w 464"/>
                  <a:gd name="T81" fmla="*/ 150 h 474"/>
                  <a:gd name="T82" fmla="*/ 53 w 464"/>
                  <a:gd name="T83" fmla="*/ 124 h 474"/>
                  <a:gd name="T84" fmla="*/ 69 w 464"/>
                  <a:gd name="T85" fmla="*/ 108 h 474"/>
                  <a:gd name="T86" fmla="*/ 63 w 464"/>
                  <a:gd name="T87" fmla="*/ 88 h 474"/>
                  <a:gd name="T88" fmla="*/ 55 w 464"/>
                  <a:gd name="T89" fmla="*/ 74 h 474"/>
                  <a:gd name="T90" fmla="*/ 55 w 464"/>
                  <a:gd name="T91" fmla="*/ 69 h 474"/>
                  <a:gd name="T92" fmla="*/ 67 w 464"/>
                  <a:gd name="T93" fmla="*/ 63 h 474"/>
                  <a:gd name="T94" fmla="*/ 69 w 464"/>
                  <a:gd name="T95" fmla="*/ 44 h 474"/>
                  <a:gd name="T96" fmla="*/ 62 w 464"/>
                  <a:gd name="T97" fmla="*/ 2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4" h="474">
                    <a:moveTo>
                      <a:pt x="51" y="10"/>
                    </a:moveTo>
                    <a:lnTo>
                      <a:pt x="55" y="7"/>
                    </a:lnTo>
                    <a:lnTo>
                      <a:pt x="58" y="9"/>
                    </a:lnTo>
                    <a:lnTo>
                      <a:pt x="62" y="5"/>
                    </a:lnTo>
                    <a:lnTo>
                      <a:pt x="111" y="5"/>
                    </a:lnTo>
                    <a:lnTo>
                      <a:pt x="196" y="0"/>
                    </a:lnTo>
                    <a:lnTo>
                      <a:pt x="349" y="88"/>
                    </a:lnTo>
                    <a:lnTo>
                      <a:pt x="357" y="102"/>
                    </a:lnTo>
                    <a:lnTo>
                      <a:pt x="354" y="106"/>
                    </a:lnTo>
                    <a:lnTo>
                      <a:pt x="356" y="111"/>
                    </a:lnTo>
                    <a:lnTo>
                      <a:pt x="359" y="117"/>
                    </a:lnTo>
                    <a:lnTo>
                      <a:pt x="411" y="152"/>
                    </a:lnTo>
                    <a:lnTo>
                      <a:pt x="409" y="152"/>
                    </a:lnTo>
                    <a:lnTo>
                      <a:pt x="412" y="154"/>
                    </a:lnTo>
                    <a:lnTo>
                      <a:pt x="412" y="161"/>
                    </a:lnTo>
                    <a:lnTo>
                      <a:pt x="409" y="164"/>
                    </a:lnTo>
                    <a:lnTo>
                      <a:pt x="400" y="193"/>
                    </a:lnTo>
                    <a:lnTo>
                      <a:pt x="395" y="210"/>
                    </a:lnTo>
                    <a:lnTo>
                      <a:pt x="395" y="219"/>
                    </a:lnTo>
                    <a:lnTo>
                      <a:pt x="405" y="230"/>
                    </a:lnTo>
                    <a:lnTo>
                      <a:pt x="414" y="239"/>
                    </a:lnTo>
                    <a:lnTo>
                      <a:pt x="419" y="239"/>
                    </a:lnTo>
                    <a:lnTo>
                      <a:pt x="427" y="253"/>
                    </a:lnTo>
                    <a:lnTo>
                      <a:pt x="423" y="258"/>
                    </a:lnTo>
                    <a:lnTo>
                      <a:pt x="419" y="258"/>
                    </a:lnTo>
                    <a:lnTo>
                      <a:pt x="414" y="260"/>
                    </a:lnTo>
                    <a:lnTo>
                      <a:pt x="412" y="271"/>
                    </a:lnTo>
                    <a:lnTo>
                      <a:pt x="412" y="287"/>
                    </a:lnTo>
                    <a:lnTo>
                      <a:pt x="419" y="292"/>
                    </a:lnTo>
                    <a:lnTo>
                      <a:pt x="418" y="303"/>
                    </a:lnTo>
                    <a:lnTo>
                      <a:pt x="412" y="306"/>
                    </a:lnTo>
                    <a:lnTo>
                      <a:pt x="414" y="315"/>
                    </a:lnTo>
                    <a:lnTo>
                      <a:pt x="419" y="327"/>
                    </a:lnTo>
                    <a:lnTo>
                      <a:pt x="416" y="327"/>
                    </a:lnTo>
                    <a:lnTo>
                      <a:pt x="419" y="333"/>
                    </a:lnTo>
                    <a:lnTo>
                      <a:pt x="421" y="340"/>
                    </a:lnTo>
                    <a:lnTo>
                      <a:pt x="425" y="345"/>
                    </a:lnTo>
                    <a:lnTo>
                      <a:pt x="421" y="352"/>
                    </a:lnTo>
                    <a:lnTo>
                      <a:pt x="425" y="356"/>
                    </a:lnTo>
                    <a:lnTo>
                      <a:pt x="430" y="368"/>
                    </a:lnTo>
                    <a:lnTo>
                      <a:pt x="428" y="375"/>
                    </a:lnTo>
                    <a:lnTo>
                      <a:pt x="443" y="389"/>
                    </a:lnTo>
                    <a:lnTo>
                      <a:pt x="453" y="391"/>
                    </a:lnTo>
                    <a:lnTo>
                      <a:pt x="462" y="398"/>
                    </a:lnTo>
                    <a:lnTo>
                      <a:pt x="462" y="402"/>
                    </a:lnTo>
                    <a:lnTo>
                      <a:pt x="464" y="402"/>
                    </a:lnTo>
                    <a:lnTo>
                      <a:pt x="462" y="404"/>
                    </a:lnTo>
                    <a:lnTo>
                      <a:pt x="458" y="407"/>
                    </a:lnTo>
                    <a:lnTo>
                      <a:pt x="451" y="405"/>
                    </a:lnTo>
                    <a:lnTo>
                      <a:pt x="446" y="412"/>
                    </a:lnTo>
                    <a:lnTo>
                      <a:pt x="439" y="418"/>
                    </a:lnTo>
                    <a:lnTo>
                      <a:pt x="432" y="418"/>
                    </a:lnTo>
                    <a:lnTo>
                      <a:pt x="425" y="425"/>
                    </a:lnTo>
                    <a:lnTo>
                      <a:pt x="416" y="425"/>
                    </a:lnTo>
                    <a:lnTo>
                      <a:pt x="412" y="428"/>
                    </a:lnTo>
                    <a:lnTo>
                      <a:pt x="407" y="432"/>
                    </a:lnTo>
                    <a:lnTo>
                      <a:pt x="400" y="428"/>
                    </a:lnTo>
                    <a:lnTo>
                      <a:pt x="384" y="434"/>
                    </a:lnTo>
                    <a:lnTo>
                      <a:pt x="381" y="437"/>
                    </a:lnTo>
                    <a:lnTo>
                      <a:pt x="373" y="437"/>
                    </a:lnTo>
                    <a:lnTo>
                      <a:pt x="368" y="434"/>
                    </a:lnTo>
                    <a:lnTo>
                      <a:pt x="363" y="435"/>
                    </a:lnTo>
                    <a:lnTo>
                      <a:pt x="354" y="432"/>
                    </a:lnTo>
                    <a:lnTo>
                      <a:pt x="352" y="435"/>
                    </a:lnTo>
                    <a:lnTo>
                      <a:pt x="354" y="439"/>
                    </a:lnTo>
                    <a:lnTo>
                      <a:pt x="350" y="446"/>
                    </a:lnTo>
                    <a:lnTo>
                      <a:pt x="340" y="446"/>
                    </a:lnTo>
                    <a:lnTo>
                      <a:pt x="331" y="450"/>
                    </a:lnTo>
                    <a:lnTo>
                      <a:pt x="326" y="446"/>
                    </a:lnTo>
                    <a:lnTo>
                      <a:pt x="320" y="446"/>
                    </a:lnTo>
                    <a:lnTo>
                      <a:pt x="320" y="444"/>
                    </a:lnTo>
                    <a:lnTo>
                      <a:pt x="315" y="442"/>
                    </a:lnTo>
                    <a:lnTo>
                      <a:pt x="311" y="444"/>
                    </a:lnTo>
                    <a:lnTo>
                      <a:pt x="308" y="446"/>
                    </a:lnTo>
                    <a:lnTo>
                      <a:pt x="297" y="451"/>
                    </a:lnTo>
                    <a:lnTo>
                      <a:pt x="287" y="455"/>
                    </a:lnTo>
                    <a:lnTo>
                      <a:pt x="287" y="451"/>
                    </a:lnTo>
                    <a:lnTo>
                      <a:pt x="283" y="448"/>
                    </a:lnTo>
                    <a:lnTo>
                      <a:pt x="278" y="446"/>
                    </a:lnTo>
                    <a:lnTo>
                      <a:pt x="272" y="442"/>
                    </a:lnTo>
                    <a:lnTo>
                      <a:pt x="267" y="442"/>
                    </a:lnTo>
                    <a:lnTo>
                      <a:pt x="267" y="439"/>
                    </a:lnTo>
                    <a:lnTo>
                      <a:pt x="260" y="439"/>
                    </a:lnTo>
                    <a:lnTo>
                      <a:pt x="258" y="442"/>
                    </a:lnTo>
                    <a:lnTo>
                      <a:pt x="253" y="444"/>
                    </a:lnTo>
                    <a:lnTo>
                      <a:pt x="212" y="444"/>
                    </a:lnTo>
                    <a:lnTo>
                      <a:pt x="205" y="474"/>
                    </a:lnTo>
                    <a:lnTo>
                      <a:pt x="205" y="404"/>
                    </a:lnTo>
                    <a:lnTo>
                      <a:pt x="203" y="388"/>
                    </a:lnTo>
                    <a:lnTo>
                      <a:pt x="189" y="373"/>
                    </a:lnTo>
                    <a:lnTo>
                      <a:pt x="184" y="368"/>
                    </a:lnTo>
                    <a:lnTo>
                      <a:pt x="180" y="366"/>
                    </a:lnTo>
                    <a:lnTo>
                      <a:pt x="179" y="363"/>
                    </a:lnTo>
                    <a:lnTo>
                      <a:pt x="175" y="363"/>
                    </a:lnTo>
                    <a:lnTo>
                      <a:pt x="173" y="361"/>
                    </a:lnTo>
                    <a:lnTo>
                      <a:pt x="168" y="359"/>
                    </a:lnTo>
                    <a:lnTo>
                      <a:pt x="166" y="361"/>
                    </a:lnTo>
                    <a:lnTo>
                      <a:pt x="163" y="359"/>
                    </a:lnTo>
                    <a:lnTo>
                      <a:pt x="157" y="357"/>
                    </a:lnTo>
                    <a:lnTo>
                      <a:pt x="156" y="354"/>
                    </a:lnTo>
                    <a:lnTo>
                      <a:pt x="152" y="352"/>
                    </a:lnTo>
                    <a:lnTo>
                      <a:pt x="150" y="354"/>
                    </a:lnTo>
                    <a:lnTo>
                      <a:pt x="150" y="354"/>
                    </a:lnTo>
                    <a:lnTo>
                      <a:pt x="147" y="354"/>
                    </a:lnTo>
                    <a:lnTo>
                      <a:pt x="140" y="345"/>
                    </a:lnTo>
                    <a:lnTo>
                      <a:pt x="136" y="340"/>
                    </a:lnTo>
                    <a:lnTo>
                      <a:pt x="131" y="338"/>
                    </a:lnTo>
                    <a:lnTo>
                      <a:pt x="127" y="334"/>
                    </a:lnTo>
                    <a:lnTo>
                      <a:pt x="122" y="334"/>
                    </a:lnTo>
                    <a:lnTo>
                      <a:pt x="104" y="327"/>
                    </a:lnTo>
                    <a:lnTo>
                      <a:pt x="97" y="327"/>
                    </a:lnTo>
                    <a:lnTo>
                      <a:pt x="92" y="324"/>
                    </a:lnTo>
                    <a:lnTo>
                      <a:pt x="90" y="320"/>
                    </a:lnTo>
                    <a:lnTo>
                      <a:pt x="85" y="315"/>
                    </a:lnTo>
                    <a:lnTo>
                      <a:pt x="81" y="315"/>
                    </a:lnTo>
                    <a:lnTo>
                      <a:pt x="74" y="313"/>
                    </a:lnTo>
                    <a:lnTo>
                      <a:pt x="69" y="313"/>
                    </a:lnTo>
                    <a:lnTo>
                      <a:pt x="55" y="306"/>
                    </a:lnTo>
                    <a:lnTo>
                      <a:pt x="44" y="274"/>
                    </a:lnTo>
                    <a:lnTo>
                      <a:pt x="16" y="233"/>
                    </a:lnTo>
                    <a:lnTo>
                      <a:pt x="5" y="184"/>
                    </a:lnTo>
                    <a:lnTo>
                      <a:pt x="0" y="150"/>
                    </a:lnTo>
                    <a:lnTo>
                      <a:pt x="21" y="150"/>
                    </a:lnTo>
                    <a:lnTo>
                      <a:pt x="35" y="147"/>
                    </a:lnTo>
                    <a:lnTo>
                      <a:pt x="42" y="136"/>
                    </a:lnTo>
                    <a:lnTo>
                      <a:pt x="53" y="124"/>
                    </a:lnTo>
                    <a:lnTo>
                      <a:pt x="58" y="120"/>
                    </a:lnTo>
                    <a:lnTo>
                      <a:pt x="63" y="115"/>
                    </a:lnTo>
                    <a:lnTo>
                      <a:pt x="69" y="108"/>
                    </a:lnTo>
                    <a:lnTo>
                      <a:pt x="70" y="102"/>
                    </a:lnTo>
                    <a:lnTo>
                      <a:pt x="69" y="90"/>
                    </a:lnTo>
                    <a:lnTo>
                      <a:pt x="63" y="88"/>
                    </a:lnTo>
                    <a:lnTo>
                      <a:pt x="62" y="83"/>
                    </a:lnTo>
                    <a:lnTo>
                      <a:pt x="55" y="79"/>
                    </a:lnTo>
                    <a:lnTo>
                      <a:pt x="55" y="74"/>
                    </a:lnTo>
                    <a:lnTo>
                      <a:pt x="53" y="71"/>
                    </a:lnTo>
                    <a:lnTo>
                      <a:pt x="53" y="67"/>
                    </a:lnTo>
                    <a:lnTo>
                      <a:pt x="55" y="69"/>
                    </a:lnTo>
                    <a:lnTo>
                      <a:pt x="60" y="71"/>
                    </a:lnTo>
                    <a:lnTo>
                      <a:pt x="63" y="67"/>
                    </a:lnTo>
                    <a:lnTo>
                      <a:pt x="67" y="63"/>
                    </a:lnTo>
                    <a:lnTo>
                      <a:pt x="69" y="58"/>
                    </a:lnTo>
                    <a:lnTo>
                      <a:pt x="70" y="53"/>
                    </a:lnTo>
                    <a:lnTo>
                      <a:pt x="69" y="44"/>
                    </a:lnTo>
                    <a:lnTo>
                      <a:pt x="65" y="33"/>
                    </a:lnTo>
                    <a:lnTo>
                      <a:pt x="62" y="26"/>
                    </a:lnTo>
                    <a:lnTo>
                      <a:pt x="62" y="23"/>
                    </a:lnTo>
                    <a:lnTo>
                      <a:pt x="56" y="17"/>
                    </a:lnTo>
                    <a:lnTo>
                      <a:pt x="51" y="1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7" name="Freeform 42">
                <a:extLst>
                  <a:ext uri="{FF2B5EF4-FFF2-40B4-BE49-F238E27FC236}">
                    <a16:creationId xmlns:a16="http://schemas.microsoft.com/office/drawing/2014/main" id="{FA7AC201-E3F6-4526-BBEE-021D869ED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9113" y="4029076"/>
                <a:ext cx="131763" cy="111125"/>
              </a:xfrm>
              <a:custGeom>
                <a:avLst/>
                <a:gdLst>
                  <a:gd name="T0" fmla="*/ 23 w 83"/>
                  <a:gd name="T1" fmla="*/ 10 h 70"/>
                  <a:gd name="T2" fmla="*/ 25 w 83"/>
                  <a:gd name="T3" fmla="*/ 10 h 70"/>
                  <a:gd name="T4" fmla="*/ 32 w 83"/>
                  <a:gd name="T5" fmla="*/ 10 h 70"/>
                  <a:gd name="T6" fmla="*/ 39 w 83"/>
                  <a:gd name="T7" fmla="*/ 5 h 70"/>
                  <a:gd name="T8" fmla="*/ 45 w 83"/>
                  <a:gd name="T9" fmla="*/ 7 h 70"/>
                  <a:gd name="T10" fmla="*/ 48 w 83"/>
                  <a:gd name="T11" fmla="*/ 10 h 70"/>
                  <a:gd name="T12" fmla="*/ 53 w 83"/>
                  <a:gd name="T13" fmla="*/ 10 h 70"/>
                  <a:gd name="T14" fmla="*/ 57 w 83"/>
                  <a:gd name="T15" fmla="*/ 7 h 70"/>
                  <a:gd name="T16" fmla="*/ 57 w 83"/>
                  <a:gd name="T17" fmla="*/ 1 h 70"/>
                  <a:gd name="T18" fmla="*/ 64 w 83"/>
                  <a:gd name="T19" fmla="*/ 0 h 70"/>
                  <a:gd name="T20" fmla="*/ 69 w 83"/>
                  <a:gd name="T21" fmla="*/ 8 h 70"/>
                  <a:gd name="T22" fmla="*/ 75 w 83"/>
                  <a:gd name="T23" fmla="*/ 14 h 70"/>
                  <a:gd name="T24" fmla="*/ 75 w 83"/>
                  <a:gd name="T25" fmla="*/ 17 h 70"/>
                  <a:gd name="T26" fmla="*/ 78 w 83"/>
                  <a:gd name="T27" fmla="*/ 24 h 70"/>
                  <a:gd name="T28" fmla="*/ 82 w 83"/>
                  <a:gd name="T29" fmla="*/ 35 h 70"/>
                  <a:gd name="T30" fmla="*/ 83 w 83"/>
                  <a:gd name="T31" fmla="*/ 44 h 70"/>
                  <a:gd name="T32" fmla="*/ 82 w 83"/>
                  <a:gd name="T33" fmla="*/ 49 h 70"/>
                  <a:gd name="T34" fmla="*/ 80 w 83"/>
                  <a:gd name="T35" fmla="*/ 54 h 70"/>
                  <a:gd name="T36" fmla="*/ 76 w 83"/>
                  <a:gd name="T37" fmla="*/ 58 h 70"/>
                  <a:gd name="T38" fmla="*/ 73 w 83"/>
                  <a:gd name="T39" fmla="*/ 62 h 70"/>
                  <a:gd name="T40" fmla="*/ 68 w 83"/>
                  <a:gd name="T41" fmla="*/ 60 h 70"/>
                  <a:gd name="T42" fmla="*/ 66 w 83"/>
                  <a:gd name="T43" fmla="*/ 58 h 70"/>
                  <a:gd name="T44" fmla="*/ 66 w 83"/>
                  <a:gd name="T45" fmla="*/ 56 h 70"/>
                  <a:gd name="T46" fmla="*/ 60 w 83"/>
                  <a:gd name="T47" fmla="*/ 53 h 70"/>
                  <a:gd name="T48" fmla="*/ 59 w 83"/>
                  <a:gd name="T49" fmla="*/ 47 h 70"/>
                  <a:gd name="T50" fmla="*/ 55 w 83"/>
                  <a:gd name="T51" fmla="*/ 46 h 70"/>
                  <a:gd name="T52" fmla="*/ 52 w 83"/>
                  <a:gd name="T53" fmla="*/ 42 h 70"/>
                  <a:gd name="T54" fmla="*/ 46 w 83"/>
                  <a:gd name="T55" fmla="*/ 42 h 70"/>
                  <a:gd name="T56" fmla="*/ 48 w 83"/>
                  <a:gd name="T57" fmla="*/ 51 h 70"/>
                  <a:gd name="T58" fmla="*/ 43 w 83"/>
                  <a:gd name="T59" fmla="*/ 63 h 70"/>
                  <a:gd name="T60" fmla="*/ 43 w 83"/>
                  <a:gd name="T61" fmla="*/ 67 h 70"/>
                  <a:gd name="T62" fmla="*/ 34 w 83"/>
                  <a:gd name="T63" fmla="*/ 70 h 70"/>
                  <a:gd name="T64" fmla="*/ 30 w 83"/>
                  <a:gd name="T65" fmla="*/ 65 h 70"/>
                  <a:gd name="T66" fmla="*/ 27 w 83"/>
                  <a:gd name="T67" fmla="*/ 67 h 70"/>
                  <a:gd name="T68" fmla="*/ 25 w 83"/>
                  <a:gd name="T69" fmla="*/ 69 h 70"/>
                  <a:gd name="T70" fmla="*/ 18 w 83"/>
                  <a:gd name="T71" fmla="*/ 67 h 70"/>
                  <a:gd name="T72" fmla="*/ 14 w 83"/>
                  <a:gd name="T73" fmla="*/ 60 h 70"/>
                  <a:gd name="T74" fmla="*/ 11 w 83"/>
                  <a:gd name="T75" fmla="*/ 58 h 70"/>
                  <a:gd name="T76" fmla="*/ 4 w 83"/>
                  <a:gd name="T77" fmla="*/ 58 h 70"/>
                  <a:gd name="T78" fmla="*/ 0 w 83"/>
                  <a:gd name="T79" fmla="*/ 60 h 70"/>
                  <a:gd name="T80" fmla="*/ 0 w 83"/>
                  <a:gd name="T81" fmla="*/ 53 h 70"/>
                  <a:gd name="T82" fmla="*/ 7 w 83"/>
                  <a:gd name="T83" fmla="*/ 28 h 70"/>
                  <a:gd name="T84" fmla="*/ 14 w 83"/>
                  <a:gd name="T85" fmla="*/ 19 h 70"/>
                  <a:gd name="T86" fmla="*/ 23 w 83"/>
                  <a:gd name="T87" fmla="*/ 1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3" h="70">
                    <a:moveTo>
                      <a:pt x="23" y="10"/>
                    </a:moveTo>
                    <a:lnTo>
                      <a:pt x="25" y="10"/>
                    </a:lnTo>
                    <a:lnTo>
                      <a:pt x="32" y="10"/>
                    </a:lnTo>
                    <a:lnTo>
                      <a:pt x="39" y="5"/>
                    </a:lnTo>
                    <a:lnTo>
                      <a:pt x="45" y="7"/>
                    </a:lnTo>
                    <a:lnTo>
                      <a:pt x="48" y="10"/>
                    </a:lnTo>
                    <a:lnTo>
                      <a:pt x="53" y="10"/>
                    </a:lnTo>
                    <a:lnTo>
                      <a:pt x="57" y="7"/>
                    </a:lnTo>
                    <a:lnTo>
                      <a:pt x="57" y="1"/>
                    </a:lnTo>
                    <a:lnTo>
                      <a:pt x="64" y="0"/>
                    </a:lnTo>
                    <a:lnTo>
                      <a:pt x="69" y="8"/>
                    </a:lnTo>
                    <a:lnTo>
                      <a:pt x="75" y="14"/>
                    </a:lnTo>
                    <a:lnTo>
                      <a:pt x="75" y="17"/>
                    </a:lnTo>
                    <a:lnTo>
                      <a:pt x="78" y="24"/>
                    </a:lnTo>
                    <a:lnTo>
                      <a:pt x="82" y="35"/>
                    </a:lnTo>
                    <a:lnTo>
                      <a:pt x="83" y="44"/>
                    </a:lnTo>
                    <a:lnTo>
                      <a:pt x="82" y="49"/>
                    </a:lnTo>
                    <a:lnTo>
                      <a:pt x="80" y="54"/>
                    </a:lnTo>
                    <a:lnTo>
                      <a:pt x="76" y="58"/>
                    </a:lnTo>
                    <a:lnTo>
                      <a:pt x="73" y="62"/>
                    </a:lnTo>
                    <a:lnTo>
                      <a:pt x="68" y="60"/>
                    </a:lnTo>
                    <a:lnTo>
                      <a:pt x="66" y="58"/>
                    </a:lnTo>
                    <a:lnTo>
                      <a:pt x="66" y="56"/>
                    </a:lnTo>
                    <a:lnTo>
                      <a:pt x="60" y="53"/>
                    </a:lnTo>
                    <a:lnTo>
                      <a:pt x="59" y="47"/>
                    </a:lnTo>
                    <a:lnTo>
                      <a:pt x="55" y="46"/>
                    </a:lnTo>
                    <a:lnTo>
                      <a:pt x="52" y="42"/>
                    </a:lnTo>
                    <a:lnTo>
                      <a:pt x="46" y="42"/>
                    </a:lnTo>
                    <a:lnTo>
                      <a:pt x="48" y="51"/>
                    </a:lnTo>
                    <a:lnTo>
                      <a:pt x="43" y="63"/>
                    </a:lnTo>
                    <a:lnTo>
                      <a:pt x="43" y="67"/>
                    </a:lnTo>
                    <a:lnTo>
                      <a:pt x="34" y="70"/>
                    </a:lnTo>
                    <a:lnTo>
                      <a:pt x="30" y="65"/>
                    </a:lnTo>
                    <a:lnTo>
                      <a:pt x="27" y="67"/>
                    </a:lnTo>
                    <a:lnTo>
                      <a:pt x="25" y="69"/>
                    </a:lnTo>
                    <a:lnTo>
                      <a:pt x="18" y="67"/>
                    </a:lnTo>
                    <a:lnTo>
                      <a:pt x="14" y="60"/>
                    </a:lnTo>
                    <a:lnTo>
                      <a:pt x="11" y="58"/>
                    </a:lnTo>
                    <a:lnTo>
                      <a:pt x="4" y="58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7" y="28"/>
                    </a:lnTo>
                    <a:lnTo>
                      <a:pt x="14" y="19"/>
                    </a:lnTo>
                    <a:lnTo>
                      <a:pt x="23" y="1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8" name="Freeform 43">
                <a:extLst>
                  <a:ext uri="{FF2B5EF4-FFF2-40B4-BE49-F238E27FC236}">
                    <a16:creationId xmlns:a16="http://schemas.microsoft.com/office/drawing/2014/main" id="{5727EA96-F398-4732-B39C-0EC523FDE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5938" y="4095751"/>
                <a:ext cx="134938" cy="157163"/>
              </a:xfrm>
              <a:custGeom>
                <a:avLst/>
                <a:gdLst>
                  <a:gd name="T0" fmla="*/ 15 w 85"/>
                  <a:gd name="T1" fmla="*/ 99 h 99"/>
                  <a:gd name="T2" fmla="*/ 36 w 85"/>
                  <a:gd name="T3" fmla="*/ 99 h 99"/>
                  <a:gd name="T4" fmla="*/ 50 w 85"/>
                  <a:gd name="T5" fmla="*/ 96 h 99"/>
                  <a:gd name="T6" fmla="*/ 57 w 85"/>
                  <a:gd name="T7" fmla="*/ 85 h 99"/>
                  <a:gd name="T8" fmla="*/ 68 w 85"/>
                  <a:gd name="T9" fmla="*/ 73 h 99"/>
                  <a:gd name="T10" fmla="*/ 73 w 85"/>
                  <a:gd name="T11" fmla="*/ 69 h 99"/>
                  <a:gd name="T12" fmla="*/ 78 w 85"/>
                  <a:gd name="T13" fmla="*/ 64 h 99"/>
                  <a:gd name="T14" fmla="*/ 84 w 85"/>
                  <a:gd name="T15" fmla="*/ 57 h 99"/>
                  <a:gd name="T16" fmla="*/ 85 w 85"/>
                  <a:gd name="T17" fmla="*/ 51 h 99"/>
                  <a:gd name="T18" fmla="*/ 84 w 85"/>
                  <a:gd name="T19" fmla="*/ 39 h 99"/>
                  <a:gd name="T20" fmla="*/ 78 w 85"/>
                  <a:gd name="T21" fmla="*/ 37 h 99"/>
                  <a:gd name="T22" fmla="*/ 77 w 85"/>
                  <a:gd name="T23" fmla="*/ 32 h 99"/>
                  <a:gd name="T24" fmla="*/ 70 w 85"/>
                  <a:gd name="T25" fmla="*/ 28 h 99"/>
                  <a:gd name="T26" fmla="*/ 70 w 85"/>
                  <a:gd name="T27" fmla="*/ 23 h 99"/>
                  <a:gd name="T28" fmla="*/ 68 w 85"/>
                  <a:gd name="T29" fmla="*/ 20 h 99"/>
                  <a:gd name="T30" fmla="*/ 68 w 85"/>
                  <a:gd name="T31" fmla="*/ 14 h 99"/>
                  <a:gd name="T32" fmla="*/ 62 w 85"/>
                  <a:gd name="T33" fmla="*/ 11 h 99"/>
                  <a:gd name="T34" fmla="*/ 61 w 85"/>
                  <a:gd name="T35" fmla="*/ 5 h 99"/>
                  <a:gd name="T36" fmla="*/ 57 w 85"/>
                  <a:gd name="T37" fmla="*/ 4 h 99"/>
                  <a:gd name="T38" fmla="*/ 54 w 85"/>
                  <a:gd name="T39" fmla="*/ 0 h 99"/>
                  <a:gd name="T40" fmla="*/ 48 w 85"/>
                  <a:gd name="T41" fmla="*/ 0 h 99"/>
                  <a:gd name="T42" fmla="*/ 50 w 85"/>
                  <a:gd name="T43" fmla="*/ 9 h 99"/>
                  <a:gd name="T44" fmla="*/ 45 w 85"/>
                  <a:gd name="T45" fmla="*/ 21 h 99"/>
                  <a:gd name="T46" fmla="*/ 45 w 85"/>
                  <a:gd name="T47" fmla="*/ 25 h 99"/>
                  <a:gd name="T48" fmla="*/ 36 w 85"/>
                  <a:gd name="T49" fmla="*/ 28 h 99"/>
                  <a:gd name="T50" fmla="*/ 32 w 85"/>
                  <a:gd name="T51" fmla="*/ 23 h 99"/>
                  <a:gd name="T52" fmla="*/ 29 w 85"/>
                  <a:gd name="T53" fmla="*/ 25 h 99"/>
                  <a:gd name="T54" fmla="*/ 27 w 85"/>
                  <a:gd name="T55" fmla="*/ 27 h 99"/>
                  <a:gd name="T56" fmla="*/ 20 w 85"/>
                  <a:gd name="T57" fmla="*/ 25 h 99"/>
                  <a:gd name="T58" fmla="*/ 16 w 85"/>
                  <a:gd name="T59" fmla="*/ 18 h 99"/>
                  <a:gd name="T60" fmla="*/ 13 w 85"/>
                  <a:gd name="T61" fmla="*/ 16 h 99"/>
                  <a:gd name="T62" fmla="*/ 6 w 85"/>
                  <a:gd name="T63" fmla="*/ 16 h 99"/>
                  <a:gd name="T64" fmla="*/ 2 w 85"/>
                  <a:gd name="T65" fmla="*/ 18 h 99"/>
                  <a:gd name="T66" fmla="*/ 0 w 85"/>
                  <a:gd name="T67" fmla="*/ 21 h 99"/>
                  <a:gd name="T68" fmla="*/ 6 w 85"/>
                  <a:gd name="T69" fmla="*/ 30 h 99"/>
                  <a:gd name="T70" fmla="*/ 8 w 85"/>
                  <a:gd name="T71" fmla="*/ 39 h 99"/>
                  <a:gd name="T72" fmla="*/ 8 w 85"/>
                  <a:gd name="T73" fmla="*/ 50 h 99"/>
                  <a:gd name="T74" fmla="*/ 15 w 85"/>
                  <a:gd name="T75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5" h="99">
                    <a:moveTo>
                      <a:pt x="15" y="99"/>
                    </a:moveTo>
                    <a:lnTo>
                      <a:pt x="36" y="99"/>
                    </a:lnTo>
                    <a:lnTo>
                      <a:pt x="50" y="96"/>
                    </a:lnTo>
                    <a:lnTo>
                      <a:pt x="57" y="85"/>
                    </a:lnTo>
                    <a:lnTo>
                      <a:pt x="68" y="73"/>
                    </a:lnTo>
                    <a:lnTo>
                      <a:pt x="73" y="69"/>
                    </a:lnTo>
                    <a:lnTo>
                      <a:pt x="78" y="64"/>
                    </a:lnTo>
                    <a:lnTo>
                      <a:pt x="84" y="57"/>
                    </a:lnTo>
                    <a:lnTo>
                      <a:pt x="85" y="51"/>
                    </a:lnTo>
                    <a:lnTo>
                      <a:pt x="84" y="39"/>
                    </a:lnTo>
                    <a:lnTo>
                      <a:pt x="78" y="37"/>
                    </a:lnTo>
                    <a:lnTo>
                      <a:pt x="77" y="32"/>
                    </a:lnTo>
                    <a:lnTo>
                      <a:pt x="70" y="28"/>
                    </a:lnTo>
                    <a:lnTo>
                      <a:pt x="70" y="23"/>
                    </a:lnTo>
                    <a:lnTo>
                      <a:pt x="68" y="20"/>
                    </a:lnTo>
                    <a:lnTo>
                      <a:pt x="68" y="14"/>
                    </a:lnTo>
                    <a:lnTo>
                      <a:pt x="62" y="11"/>
                    </a:lnTo>
                    <a:lnTo>
                      <a:pt x="61" y="5"/>
                    </a:lnTo>
                    <a:lnTo>
                      <a:pt x="57" y="4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50" y="9"/>
                    </a:lnTo>
                    <a:lnTo>
                      <a:pt x="45" y="21"/>
                    </a:lnTo>
                    <a:lnTo>
                      <a:pt x="45" y="25"/>
                    </a:lnTo>
                    <a:lnTo>
                      <a:pt x="36" y="28"/>
                    </a:lnTo>
                    <a:lnTo>
                      <a:pt x="32" y="23"/>
                    </a:lnTo>
                    <a:lnTo>
                      <a:pt x="29" y="25"/>
                    </a:lnTo>
                    <a:lnTo>
                      <a:pt x="27" y="27"/>
                    </a:lnTo>
                    <a:lnTo>
                      <a:pt x="20" y="25"/>
                    </a:lnTo>
                    <a:lnTo>
                      <a:pt x="16" y="18"/>
                    </a:lnTo>
                    <a:lnTo>
                      <a:pt x="13" y="16"/>
                    </a:lnTo>
                    <a:lnTo>
                      <a:pt x="6" y="16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6" y="30"/>
                    </a:lnTo>
                    <a:lnTo>
                      <a:pt x="8" y="39"/>
                    </a:lnTo>
                    <a:lnTo>
                      <a:pt x="8" y="50"/>
                    </a:lnTo>
                    <a:lnTo>
                      <a:pt x="15" y="9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9" name="Freeform 44">
                <a:extLst>
                  <a:ext uri="{FF2B5EF4-FFF2-40B4-BE49-F238E27FC236}">
                    <a16:creationId xmlns:a16="http://schemas.microsoft.com/office/drawing/2014/main" id="{5467022B-B1C9-4590-B8FE-C4C2F4D15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3101" y="3597276"/>
                <a:ext cx="1257300" cy="1249363"/>
              </a:xfrm>
              <a:custGeom>
                <a:avLst/>
                <a:gdLst>
                  <a:gd name="T0" fmla="*/ 23 w 792"/>
                  <a:gd name="T1" fmla="*/ 440 h 787"/>
                  <a:gd name="T2" fmla="*/ 55 w 792"/>
                  <a:gd name="T3" fmla="*/ 429 h 787"/>
                  <a:gd name="T4" fmla="*/ 87 w 792"/>
                  <a:gd name="T5" fmla="*/ 408 h 787"/>
                  <a:gd name="T6" fmla="*/ 110 w 792"/>
                  <a:gd name="T7" fmla="*/ 431 h 787"/>
                  <a:gd name="T8" fmla="*/ 159 w 792"/>
                  <a:gd name="T9" fmla="*/ 390 h 787"/>
                  <a:gd name="T10" fmla="*/ 165 w 792"/>
                  <a:gd name="T11" fmla="*/ 323 h 787"/>
                  <a:gd name="T12" fmla="*/ 205 w 792"/>
                  <a:gd name="T13" fmla="*/ 277 h 787"/>
                  <a:gd name="T14" fmla="*/ 243 w 792"/>
                  <a:gd name="T15" fmla="*/ 217 h 787"/>
                  <a:gd name="T16" fmla="*/ 252 w 792"/>
                  <a:gd name="T17" fmla="*/ 165 h 787"/>
                  <a:gd name="T18" fmla="*/ 278 w 792"/>
                  <a:gd name="T19" fmla="*/ 98 h 787"/>
                  <a:gd name="T20" fmla="*/ 273 w 792"/>
                  <a:gd name="T21" fmla="*/ 47 h 787"/>
                  <a:gd name="T22" fmla="*/ 287 w 792"/>
                  <a:gd name="T23" fmla="*/ 24 h 787"/>
                  <a:gd name="T24" fmla="*/ 314 w 792"/>
                  <a:gd name="T25" fmla="*/ 11 h 787"/>
                  <a:gd name="T26" fmla="*/ 356 w 792"/>
                  <a:gd name="T27" fmla="*/ 41 h 787"/>
                  <a:gd name="T28" fmla="*/ 400 w 792"/>
                  <a:gd name="T29" fmla="*/ 45 h 787"/>
                  <a:gd name="T30" fmla="*/ 429 w 792"/>
                  <a:gd name="T31" fmla="*/ 43 h 787"/>
                  <a:gd name="T32" fmla="*/ 461 w 792"/>
                  <a:gd name="T33" fmla="*/ 31 h 787"/>
                  <a:gd name="T34" fmla="*/ 515 w 792"/>
                  <a:gd name="T35" fmla="*/ 13 h 787"/>
                  <a:gd name="T36" fmla="*/ 540 w 792"/>
                  <a:gd name="T37" fmla="*/ 16 h 787"/>
                  <a:gd name="T38" fmla="*/ 562 w 792"/>
                  <a:gd name="T39" fmla="*/ 0 h 787"/>
                  <a:gd name="T40" fmla="*/ 595 w 792"/>
                  <a:gd name="T41" fmla="*/ 13 h 787"/>
                  <a:gd name="T42" fmla="*/ 645 w 792"/>
                  <a:gd name="T43" fmla="*/ 15 h 787"/>
                  <a:gd name="T44" fmla="*/ 677 w 792"/>
                  <a:gd name="T45" fmla="*/ 43 h 787"/>
                  <a:gd name="T46" fmla="*/ 707 w 792"/>
                  <a:gd name="T47" fmla="*/ 38 h 787"/>
                  <a:gd name="T48" fmla="*/ 739 w 792"/>
                  <a:gd name="T49" fmla="*/ 27 h 787"/>
                  <a:gd name="T50" fmla="*/ 769 w 792"/>
                  <a:gd name="T51" fmla="*/ 61 h 787"/>
                  <a:gd name="T52" fmla="*/ 790 w 792"/>
                  <a:gd name="T53" fmla="*/ 77 h 787"/>
                  <a:gd name="T54" fmla="*/ 785 w 792"/>
                  <a:gd name="T55" fmla="*/ 130 h 787"/>
                  <a:gd name="T56" fmla="*/ 753 w 792"/>
                  <a:gd name="T57" fmla="*/ 195 h 787"/>
                  <a:gd name="T58" fmla="*/ 728 w 792"/>
                  <a:gd name="T59" fmla="*/ 280 h 787"/>
                  <a:gd name="T60" fmla="*/ 709 w 792"/>
                  <a:gd name="T61" fmla="*/ 353 h 787"/>
                  <a:gd name="T62" fmla="*/ 765 w 792"/>
                  <a:gd name="T63" fmla="*/ 567 h 787"/>
                  <a:gd name="T64" fmla="*/ 691 w 792"/>
                  <a:gd name="T65" fmla="*/ 636 h 787"/>
                  <a:gd name="T66" fmla="*/ 684 w 792"/>
                  <a:gd name="T67" fmla="*/ 667 h 787"/>
                  <a:gd name="T68" fmla="*/ 675 w 792"/>
                  <a:gd name="T69" fmla="*/ 720 h 787"/>
                  <a:gd name="T70" fmla="*/ 717 w 792"/>
                  <a:gd name="T71" fmla="*/ 746 h 787"/>
                  <a:gd name="T72" fmla="*/ 728 w 792"/>
                  <a:gd name="T73" fmla="*/ 787 h 787"/>
                  <a:gd name="T74" fmla="*/ 700 w 792"/>
                  <a:gd name="T75" fmla="*/ 787 h 787"/>
                  <a:gd name="T76" fmla="*/ 641 w 792"/>
                  <a:gd name="T77" fmla="*/ 739 h 787"/>
                  <a:gd name="T78" fmla="*/ 618 w 792"/>
                  <a:gd name="T79" fmla="*/ 711 h 787"/>
                  <a:gd name="T80" fmla="*/ 588 w 792"/>
                  <a:gd name="T81" fmla="*/ 729 h 787"/>
                  <a:gd name="T82" fmla="*/ 546 w 792"/>
                  <a:gd name="T83" fmla="*/ 714 h 787"/>
                  <a:gd name="T84" fmla="*/ 530 w 792"/>
                  <a:gd name="T85" fmla="*/ 697 h 787"/>
                  <a:gd name="T86" fmla="*/ 507 w 792"/>
                  <a:gd name="T87" fmla="*/ 702 h 787"/>
                  <a:gd name="T88" fmla="*/ 489 w 792"/>
                  <a:gd name="T89" fmla="*/ 686 h 787"/>
                  <a:gd name="T90" fmla="*/ 455 w 792"/>
                  <a:gd name="T91" fmla="*/ 695 h 787"/>
                  <a:gd name="T92" fmla="*/ 425 w 792"/>
                  <a:gd name="T93" fmla="*/ 693 h 787"/>
                  <a:gd name="T94" fmla="*/ 418 w 792"/>
                  <a:gd name="T95" fmla="*/ 681 h 787"/>
                  <a:gd name="T96" fmla="*/ 411 w 792"/>
                  <a:gd name="T97" fmla="*/ 649 h 787"/>
                  <a:gd name="T98" fmla="*/ 404 w 792"/>
                  <a:gd name="T99" fmla="*/ 628 h 787"/>
                  <a:gd name="T100" fmla="*/ 400 w 792"/>
                  <a:gd name="T101" fmla="*/ 587 h 787"/>
                  <a:gd name="T102" fmla="*/ 399 w 792"/>
                  <a:gd name="T103" fmla="*/ 557 h 787"/>
                  <a:gd name="T104" fmla="*/ 352 w 792"/>
                  <a:gd name="T105" fmla="*/ 525 h 787"/>
                  <a:gd name="T106" fmla="*/ 301 w 792"/>
                  <a:gd name="T107" fmla="*/ 530 h 787"/>
                  <a:gd name="T108" fmla="*/ 259 w 792"/>
                  <a:gd name="T109" fmla="*/ 562 h 787"/>
                  <a:gd name="T110" fmla="*/ 214 w 792"/>
                  <a:gd name="T111" fmla="*/ 546 h 787"/>
                  <a:gd name="T112" fmla="*/ 198 w 792"/>
                  <a:gd name="T113" fmla="*/ 511 h 787"/>
                  <a:gd name="T114" fmla="*/ 190 w 792"/>
                  <a:gd name="T115" fmla="*/ 479 h 787"/>
                  <a:gd name="T116" fmla="*/ 90 w 792"/>
                  <a:gd name="T117" fmla="*/ 472 h 787"/>
                  <a:gd name="T118" fmla="*/ 42 w 792"/>
                  <a:gd name="T119" fmla="*/ 472 h 787"/>
                  <a:gd name="T120" fmla="*/ 21 w 792"/>
                  <a:gd name="T121" fmla="*/ 479 h 7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2" h="787">
                    <a:moveTo>
                      <a:pt x="0" y="470"/>
                    </a:moveTo>
                    <a:lnTo>
                      <a:pt x="9" y="465"/>
                    </a:lnTo>
                    <a:lnTo>
                      <a:pt x="16" y="463"/>
                    </a:lnTo>
                    <a:lnTo>
                      <a:pt x="21" y="459"/>
                    </a:lnTo>
                    <a:lnTo>
                      <a:pt x="19" y="443"/>
                    </a:lnTo>
                    <a:lnTo>
                      <a:pt x="23" y="440"/>
                    </a:lnTo>
                    <a:lnTo>
                      <a:pt x="32" y="431"/>
                    </a:lnTo>
                    <a:lnTo>
                      <a:pt x="41" y="424"/>
                    </a:lnTo>
                    <a:lnTo>
                      <a:pt x="46" y="424"/>
                    </a:lnTo>
                    <a:lnTo>
                      <a:pt x="53" y="420"/>
                    </a:lnTo>
                    <a:lnTo>
                      <a:pt x="55" y="426"/>
                    </a:lnTo>
                    <a:lnTo>
                      <a:pt x="55" y="429"/>
                    </a:lnTo>
                    <a:lnTo>
                      <a:pt x="62" y="429"/>
                    </a:lnTo>
                    <a:lnTo>
                      <a:pt x="67" y="424"/>
                    </a:lnTo>
                    <a:lnTo>
                      <a:pt x="67" y="415"/>
                    </a:lnTo>
                    <a:lnTo>
                      <a:pt x="73" y="413"/>
                    </a:lnTo>
                    <a:lnTo>
                      <a:pt x="80" y="415"/>
                    </a:lnTo>
                    <a:lnTo>
                      <a:pt x="87" y="408"/>
                    </a:lnTo>
                    <a:lnTo>
                      <a:pt x="101" y="404"/>
                    </a:lnTo>
                    <a:lnTo>
                      <a:pt x="99" y="408"/>
                    </a:lnTo>
                    <a:lnTo>
                      <a:pt x="96" y="417"/>
                    </a:lnTo>
                    <a:lnTo>
                      <a:pt x="97" y="419"/>
                    </a:lnTo>
                    <a:lnTo>
                      <a:pt x="99" y="426"/>
                    </a:lnTo>
                    <a:lnTo>
                      <a:pt x="110" y="431"/>
                    </a:lnTo>
                    <a:lnTo>
                      <a:pt x="119" y="427"/>
                    </a:lnTo>
                    <a:lnTo>
                      <a:pt x="124" y="419"/>
                    </a:lnTo>
                    <a:lnTo>
                      <a:pt x="142" y="403"/>
                    </a:lnTo>
                    <a:lnTo>
                      <a:pt x="145" y="396"/>
                    </a:lnTo>
                    <a:lnTo>
                      <a:pt x="151" y="392"/>
                    </a:lnTo>
                    <a:lnTo>
                      <a:pt x="159" y="390"/>
                    </a:lnTo>
                    <a:lnTo>
                      <a:pt x="165" y="378"/>
                    </a:lnTo>
                    <a:lnTo>
                      <a:pt x="165" y="371"/>
                    </a:lnTo>
                    <a:lnTo>
                      <a:pt x="168" y="360"/>
                    </a:lnTo>
                    <a:lnTo>
                      <a:pt x="170" y="337"/>
                    </a:lnTo>
                    <a:lnTo>
                      <a:pt x="166" y="334"/>
                    </a:lnTo>
                    <a:lnTo>
                      <a:pt x="165" y="323"/>
                    </a:lnTo>
                    <a:lnTo>
                      <a:pt x="170" y="314"/>
                    </a:lnTo>
                    <a:lnTo>
                      <a:pt x="182" y="300"/>
                    </a:lnTo>
                    <a:lnTo>
                      <a:pt x="182" y="291"/>
                    </a:lnTo>
                    <a:lnTo>
                      <a:pt x="191" y="282"/>
                    </a:lnTo>
                    <a:lnTo>
                      <a:pt x="200" y="275"/>
                    </a:lnTo>
                    <a:lnTo>
                      <a:pt x="205" y="277"/>
                    </a:lnTo>
                    <a:lnTo>
                      <a:pt x="213" y="272"/>
                    </a:lnTo>
                    <a:lnTo>
                      <a:pt x="221" y="268"/>
                    </a:lnTo>
                    <a:lnTo>
                      <a:pt x="234" y="247"/>
                    </a:lnTo>
                    <a:lnTo>
                      <a:pt x="234" y="233"/>
                    </a:lnTo>
                    <a:lnTo>
                      <a:pt x="237" y="218"/>
                    </a:lnTo>
                    <a:lnTo>
                      <a:pt x="243" y="217"/>
                    </a:lnTo>
                    <a:lnTo>
                      <a:pt x="244" y="204"/>
                    </a:lnTo>
                    <a:lnTo>
                      <a:pt x="243" y="202"/>
                    </a:lnTo>
                    <a:lnTo>
                      <a:pt x="246" y="190"/>
                    </a:lnTo>
                    <a:lnTo>
                      <a:pt x="244" y="185"/>
                    </a:lnTo>
                    <a:lnTo>
                      <a:pt x="246" y="172"/>
                    </a:lnTo>
                    <a:lnTo>
                      <a:pt x="252" y="165"/>
                    </a:lnTo>
                    <a:lnTo>
                      <a:pt x="252" y="155"/>
                    </a:lnTo>
                    <a:lnTo>
                      <a:pt x="255" y="146"/>
                    </a:lnTo>
                    <a:lnTo>
                      <a:pt x="252" y="132"/>
                    </a:lnTo>
                    <a:lnTo>
                      <a:pt x="269" y="109"/>
                    </a:lnTo>
                    <a:lnTo>
                      <a:pt x="271" y="101"/>
                    </a:lnTo>
                    <a:lnTo>
                      <a:pt x="278" y="98"/>
                    </a:lnTo>
                    <a:lnTo>
                      <a:pt x="278" y="80"/>
                    </a:lnTo>
                    <a:lnTo>
                      <a:pt x="275" y="73"/>
                    </a:lnTo>
                    <a:lnTo>
                      <a:pt x="275" y="64"/>
                    </a:lnTo>
                    <a:lnTo>
                      <a:pt x="276" y="57"/>
                    </a:lnTo>
                    <a:lnTo>
                      <a:pt x="280" y="54"/>
                    </a:lnTo>
                    <a:lnTo>
                      <a:pt x="273" y="47"/>
                    </a:lnTo>
                    <a:lnTo>
                      <a:pt x="273" y="41"/>
                    </a:lnTo>
                    <a:lnTo>
                      <a:pt x="278" y="41"/>
                    </a:lnTo>
                    <a:lnTo>
                      <a:pt x="282" y="38"/>
                    </a:lnTo>
                    <a:lnTo>
                      <a:pt x="282" y="32"/>
                    </a:lnTo>
                    <a:lnTo>
                      <a:pt x="285" y="29"/>
                    </a:lnTo>
                    <a:lnTo>
                      <a:pt x="287" y="24"/>
                    </a:lnTo>
                    <a:lnTo>
                      <a:pt x="290" y="20"/>
                    </a:lnTo>
                    <a:lnTo>
                      <a:pt x="294" y="20"/>
                    </a:lnTo>
                    <a:lnTo>
                      <a:pt x="301" y="15"/>
                    </a:lnTo>
                    <a:lnTo>
                      <a:pt x="308" y="15"/>
                    </a:lnTo>
                    <a:lnTo>
                      <a:pt x="310" y="11"/>
                    </a:lnTo>
                    <a:lnTo>
                      <a:pt x="314" y="11"/>
                    </a:lnTo>
                    <a:lnTo>
                      <a:pt x="319" y="16"/>
                    </a:lnTo>
                    <a:lnTo>
                      <a:pt x="324" y="16"/>
                    </a:lnTo>
                    <a:lnTo>
                      <a:pt x="337" y="27"/>
                    </a:lnTo>
                    <a:lnTo>
                      <a:pt x="342" y="29"/>
                    </a:lnTo>
                    <a:lnTo>
                      <a:pt x="354" y="38"/>
                    </a:lnTo>
                    <a:lnTo>
                      <a:pt x="356" y="41"/>
                    </a:lnTo>
                    <a:lnTo>
                      <a:pt x="365" y="39"/>
                    </a:lnTo>
                    <a:lnTo>
                      <a:pt x="374" y="45"/>
                    </a:lnTo>
                    <a:lnTo>
                      <a:pt x="384" y="45"/>
                    </a:lnTo>
                    <a:lnTo>
                      <a:pt x="390" y="47"/>
                    </a:lnTo>
                    <a:lnTo>
                      <a:pt x="395" y="45"/>
                    </a:lnTo>
                    <a:lnTo>
                      <a:pt x="400" y="45"/>
                    </a:lnTo>
                    <a:lnTo>
                      <a:pt x="407" y="47"/>
                    </a:lnTo>
                    <a:lnTo>
                      <a:pt x="418" y="48"/>
                    </a:lnTo>
                    <a:lnTo>
                      <a:pt x="422" y="52"/>
                    </a:lnTo>
                    <a:lnTo>
                      <a:pt x="430" y="48"/>
                    </a:lnTo>
                    <a:lnTo>
                      <a:pt x="432" y="47"/>
                    </a:lnTo>
                    <a:lnTo>
                      <a:pt x="429" y="43"/>
                    </a:lnTo>
                    <a:lnTo>
                      <a:pt x="427" y="38"/>
                    </a:lnTo>
                    <a:lnTo>
                      <a:pt x="434" y="31"/>
                    </a:lnTo>
                    <a:lnTo>
                      <a:pt x="439" y="24"/>
                    </a:lnTo>
                    <a:lnTo>
                      <a:pt x="448" y="24"/>
                    </a:lnTo>
                    <a:lnTo>
                      <a:pt x="455" y="25"/>
                    </a:lnTo>
                    <a:lnTo>
                      <a:pt x="461" y="31"/>
                    </a:lnTo>
                    <a:lnTo>
                      <a:pt x="466" y="29"/>
                    </a:lnTo>
                    <a:lnTo>
                      <a:pt x="484" y="25"/>
                    </a:lnTo>
                    <a:lnTo>
                      <a:pt x="487" y="22"/>
                    </a:lnTo>
                    <a:lnTo>
                      <a:pt x="492" y="20"/>
                    </a:lnTo>
                    <a:lnTo>
                      <a:pt x="510" y="13"/>
                    </a:lnTo>
                    <a:lnTo>
                      <a:pt x="515" y="13"/>
                    </a:lnTo>
                    <a:lnTo>
                      <a:pt x="517" y="15"/>
                    </a:lnTo>
                    <a:lnTo>
                      <a:pt x="519" y="16"/>
                    </a:lnTo>
                    <a:lnTo>
                      <a:pt x="521" y="22"/>
                    </a:lnTo>
                    <a:lnTo>
                      <a:pt x="524" y="22"/>
                    </a:lnTo>
                    <a:lnTo>
                      <a:pt x="530" y="18"/>
                    </a:lnTo>
                    <a:lnTo>
                      <a:pt x="540" y="16"/>
                    </a:lnTo>
                    <a:lnTo>
                      <a:pt x="546" y="16"/>
                    </a:lnTo>
                    <a:lnTo>
                      <a:pt x="551" y="16"/>
                    </a:lnTo>
                    <a:lnTo>
                      <a:pt x="556" y="8"/>
                    </a:lnTo>
                    <a:lnTo>
                      <a:pt x="554" y="4"/>
                    </a:lnTo>
                    <a:lnTo>
                      <a:pt x="554" y="2"/>
                    </a:lnTo>
                    <a:lnTo>
                      <a:pt x="562" y="0"/>
                    </a:lnTo>
                    <a:lnTo>
                      <a:pt x="565" y="6"/>
                    </a:lnTo>
                    <a:lnTo>
                      <a:pt x="574" y="6"/>
                    </a:lnTo>
                    <a:lnTo>
                      <a:pt x="579" y="6"/>
                    </a:lnTo>
                    <a:lnTo>
                      <a:pt x="583" y="8"/>
                    </a:lnTo>
                    <a:lnTo>
                      <a:pt x="588" y="9"/>
                    </a:lnTo>
                    <a:lnTo>
                      <a:pt x="595" y="13"/>
                    </a:lnTo>
                    <a:lnTo>
                      <a:pt x="609" y="13"/>
                    </a:lnTo>
                    <a:lnTo>
                      <a:pt x="613" y="15"/>
                    </a:lnTo>
                    <a:lnTo>
                      <a:pt x="625" y="9"/>
                    </a:lnTo>
                    <a:lnTo>
                      <a:pt x="634" y="9"/>
                    </a:lnTo>
                    <a:lnTo>
                      <a:pt x="643" y="15"/>
                    </a:lnTo>
                    <a:lnTo>
                      <a:pt x="645" y="15"/>
                    </a:lnTo>
                    <a:lnTo>
                      <a:pt x="647" y="22"/>
                    </a:lnTo>
                    <a:lnTo>
                      <a:pt x="650" y="27"/>
                    </a:lnTo>
                    <a:lnTo>
                      <a:pt x="655" y="29"/>
                    </a:lnTo>
                    <a:lnTo>
                      <a:pt x="661" y="34"/>
                    </a:lnTo>
                    <a:lnTo>
                      <a:pt x="670" y="41"/>
                    </a:lnTo>
                    <a:lnTo>
                      <a:pt x="677" y="43"/>
                    </a:lnTo>
                    <a:lnTo>
                      <a:pt x="682" y="43"/>
                    </a:lnTo>
                    <a:lnTo>
                      <a:pt x="686" y="38"/>
                    </a:lnTo>
                    <a:lnTo>
                      <a:pt x="689" y="34"/>
                    </a:lnTo>
                    <a:lnTo>
                      <a:pt x="700" y="34"/>
                    </a:lnTo>
                    <a:lnTo>
                      <a:pt x="705" y="34"/>
                    </a:lnTo>
                    <a:lnTo>
                      <a:pt x="707" y="38"/>
                    </a:lnTo>
                    <a:lnTo>
                      <a:pt x="710" y="38"/>
                    </a:lnTo>
                    <a:lnTo>
                      <a:pt x="719" y="34"/>
                    </a:lnTo>
                    <a:lnTo>
                      <a:pt x="723" y="31"/>
                    </a:lnTo>
                    <a:lnTo>
                      <a:pt x="726" y="25"/>
                    </a:lnTo>
                    <a:lnTo>
                      <a:pt x="735" y="25"/>
                    </a:lnTo>
                    <a:lnTo>
                      <a:pt x="739" y="27"/>
                    </a:lnTo>
                    <a:lnTo>
                      <a:pt x="744" y="38"/>
                    </a:lnTo>
                    <a:lnTo>
                      <a:pt x="749" y="43"/>
                    </a:lnTo>
                    <a:lnTo>
                      <a:pt x="751" y="47"/>
                    </a:lnTo>
                    <a:lnTo>
                      <a:pt x="762" y="50"/>
                    </a:lnTo>
                    <a:lnTo>
                      <a:pt x="767" y="54"/>
                    </a:lnTo>
                    <a:lnTo>
                      <a:pt x="769" y="61"/>
                    </a:lnTo>
                    <a:lnTo>
                      <a:pt x="772" y="64"/>
                    </a:lnTo>
                    <a:lnTo>
                      <a:pt x="774" y="71"/>
                    </a:lnTo>
                    <a:lnTo>
                      <a:pt x="774" y="75"/>
                    </a:lnTo>
                    <a:lnTo>
                      <a:pt x="776" y="75"/>
                    </a:lnTo>
                    <a:lnTo>
                      <a:pt x="786" y="75"/>
                    </a:lnTo>
                    <a:lnTo>
                      <a:pt x="790" y="77"/>
                    </a:lnTo>
                    <a:lnTo>
                      <a:pt x="788" y="86"/>
                    </a:lnTo>
                    <a:lnTo>
                      <a:pt x="783" y="91"/>
                    </a:lnTo>
                    <a:lnTo>
                      <a:pt x="783" y="101"/>
                    </a:lnTo>
                    <a:lnTo>
                      <a:pt x="781" y="116"/>
                    </a:lnTo>
                    <a:lnTo>
                      <a:pt x="781" y="126"/>
                    </a:lnTo>
                    <a:lnTo>
                      <a:pt x="785" y="130"/>
                    </a:lnTo>
                    <a:lnTo>
                      <a:pt x="788" y="135"/>
                    </a:lnTo>
                    <a:lnTo>
                      <a:pt x="792" y="142"/>
                    </a:lnTo>
                    <a:lnTo>
                      <a:pt x="792" y="146"/>
                    </a:lnTo>
                    <a:lnTo>
                      <a:pt x="771" y="174"/>
                    </a:lnTo>
                    <a:lnTo>
                      <a:pt x="756" y="190"/>
                    </a:lnTo>
                    <a:lnTo>
                      <a:pt x="753" y="195"/>
                    </a:lnTo>
                    <a:lnTo>
                      <a:pt x="737" y="225"/>
                    </a:lnTo>
                    <a:lnTo>
                      <a:pt x="735" y="229"/>
                    </a:lnTo>
                    <a:lnTo>
                      <a:pt x="733" y="240"/>
                    </a:lnTo>
                    <a:lnTo>
                      <a:pt x="733" y="256"/>
                    </a:lnTo>
                    <a:lnTo>
                      <a:pt x="728" y="270"/>
                    </a:lnTo>
                    <a:lnTo>
                      <a:pt x="728" y="280"/>
                    </a:lnTo>
                    <a:lnTo>
                      <a:pt x="717" y="291"/>
                    </a:lnTo>
                    <a:lnTo>
                      <a:pt x="710" y="300"/>
                    </a:lnTo>
                    <a:lnTo>
                      <a:pt x="703" y="325"/>
                    </a:lnTo>
                    <a:lnTo>
                      <a:pt x="701" y="335"/>
                    </a:lnTo>
                    <a:lnTo>
                      <a:pt x="707" y="344"/>
                    </a:lnTo>
                    <a:lnTo>
                      <a:pt x="709" y="353"/>
                    </a:lnTo>
                    <a:lnTo>
                      <a:pt x="709" y="364"/>
                    </a:lnTo>
                    <a:lnTo>
                      <a:pt x="721" y="447"/>
                    </a:lnTo>
                    <a:lnTo>
                      <a:pt x="732" y="496"/>
                    </a:lnTo>
                    <a:lnTo>
                      <a:pt x="760" y="537"/>
                    </a:lnTo>
                    <a:lnTo>
                      <a:pt x="771" y="569"/>
                    </a:lnTo>
                    <a:lnTo>
                      <a:pt x="765" y="567"/>
                    </a:lnTo>
                    <a:lnTo>
                      <a:pt x="696" y="583"/>
                    </a:lnTo>
                    <a:lnTo>
                      <a:pt x="680" y="615"/>
                    </a:lnTo>
                    <a:lnTo>
                      <a:pt x="682" y="624"/>
                    </a:lnTo>
                    <a:lnTo>
                      <a:pt x="687" y="629"/>
                    </a:lnTo>
                    <a:lnTo>
                      <a:pt x="691" y="631"/>
                    </a:lnTo>
                    <a:lnTo>
                      <a:pt x="691" y="636"/>
                    </a:lnTo>
                    <a:lnTo>
                      <a:pt x="687" y="638"/>
                    </a:lnTo>
                    <a:lnTo>
                      <a:pt x="689" y="643"/>
                    </a:lnTo>
                    <a:lnTo>
                      <a:pt x="687" y="651"/>
                    </a:lnTo>
                    <a:lnTo>
                      <a:pt x="689" y="656"/>
                    </a:lnTo>
                    <a:lnTo>
                      <a:pt x="687" y="665"/>
                    </a:lnTo>
                    <a:lnTo>
                      <a:pt x="684" y="667"/>
                    </a:lnTo>
                    <a:lnTo>
                      <a:pt x="686" y="670"/>
                    </a:lnTo>
                    <a:lnTo>
                      <a:pt x="684" y="674"/>
                    </a:lnTo>
                    <a:lnTo>
                      <a:pt x="675" y="681"/>
                    </a:lnTo>
                    <a:lnTo>
                      <a:pt x="675" y="686"/>
                    </a:lnTo>
                    <a:lnTo>
                      <a:pt x="675" y="709"/>
                    </a:lnTo>
                    <a:lnTo>
                      <a:pt x="675" y="720"/>
                    </a:lnTo>
                    <a:lnTo>
                      <a:pt x="680" y="725"/>
                    </a:lnTo>
                    <a:lnTo>
                      <a:pt x="691" y="736"/>
                    </a:lnTo>
                    <a:lnTo>
                      <a:pt x="694" y="743"/>
                    </a:lnTo>
                    <a:lnTo>
                      <a:pt x="698" y="748"/>
                    </a:lnTo>
                    <a:lnTo>
                      <a:pt x="716" y="748"/>
                    </a:lnTo>
                    <a:lnTo>
                      <a:pt x="717" y="746"/>
                    </a:lnTo>
                    <a:lnTo>
                      <a:pt x="714" y="743"/>
                    </a:lnTo>
                    <a:lnTo>
                      <a:pt x="714" y="739"/>
                    </a:lnTo>
                    <a:lnTo>
                      <a:pt x="723" y="737"/>
                    </a:lnTo>
                    <a:lnTo>
                      <a:pt x="728" y="739"/>
                    </a:lnTo>
                    <a:lnTo>
                      <a:pt x="730" y="783"/>
                    </a:lnTo>
                    <a:lnTo>
                      <a:pt x="728" y="787"/>
                    </a:lnTo>
                    <a:lnTo>
                      <a:pt x="721" y="785"/>
                    </a:lnTo>
                    <a:lnTo>
                      <a:pt x="721" y="783"/>
                    </a:lnTo>
                    <a:lnTo>
                      <a:pt x="717" y="782"/>
                    </a:lnTo>
                    <a:lnTo>
                      <a:pt x="712" y="785"/>
                    </a:lnTo>
                    <a:lnTo>
                      <a:pt x="705" y="787"/>
                    </a:lnTo>
                    <a:lnTo>
                      <a:pt x="700" y="787"/>
                    </a:lnTo>
                    <a:lnTo>
                      <a:pt x="691" y="778"/>
                    </a:lnTo>
                    <a:lnTo>
                      <a:pt x="682" y="769"/>
                    </a:lnTo>
                    <a:lnTo>
                      <a:pt x="675" y="762"/>
                    </a:lnTo>
                    <a:lnTo>
                      <a:pt x="666" y="750"/>
                    </a:lnTo>
                    <a:lnTo>
                      <a:pt x="657" y="744"/>
                    </a:lnTo>
                    <a:lnTo>
                      <a:pt x="641" y="739"/>
                    </a:lnTo>
                    <a:lnTo>
                      <a:pt x="632" y="734"/>
                    </a:lnTo>
                    <a:lnTo>
                      <a:pt x="631" y="730"/>
                    </a:lnTo>
                    <a:lnTo>
                      <a:pt x="625" y="721"/>
                    </a:lnTo>
                    <a:lnTo>
                      <a:pt x="625" y="711"/>
                    </a:lnTo>
                    <a:lnTo>
                      <a:pt x="622" y="709"/>
                    </a:lnTo>
                    <a:lnTo>
                      <a:pt x="618" y="711"/>
                    </a:lnTo>
                    <a:lnTo>
                      <a:pt x="613" y="713"/>
                    </a:lnTo>
                    <a:lnTo>
                      <a:pt x="608" y="723"/>
                    </a:lnTo>
                    <a:lnTo>
                      <a:pt x="608" y="727"/>
                    </a:lnTo>
                    <a:lnTo>
                      <a:pt x="595" y="730"/>
                    </a:lnTo>
                    <a:lnTo>
                      <a:pt x="588" y="730"/>
                    </a:lnTo>
                    <a:lnTo>
                      <a:pt x="588" y="729"/>
                    </a:lnTo>
                    <a:lnTo>
                      <a:pt x="577" y="727"/>
                    </a:lnTo>
                    <a:lnTo>
                      <a:pt x="570" y="725"/>
                    </a:lnTo>
                    <a:lnTo>
                      <a:pt x="560" y="720"/>
                    </a:lnTo>
                    <a:lnTo>
                      <a:pt x="556" y="720"/>
                    </a:lnTo>
                    <a:lnTo>
                      <a:pt x="549" y="714"/>
                    </a:lnTo>
                    <a:lnTo>
                      <a:pt x="546" y="714"/>
                    </a:lnTo>
                    <a:lnTo>
                      <a:pt x="546" y="713"/>
                    </a:lnTo>
                    <a:lnTo>
                      <a:pt x="546" y="705"/>
                    </a:lnTo>
                    <a:lnTo>
                      <a:pt x="542" y="702"/>
                    </a:lnTo>
                    <a:lnTo>
                      <a:pt x="542" y="695"/>
                    </a:lnTo>
                    <a:lnTo>
                      <a:pt x="540" y="693"/>
                    </a:lnTo>
                    <a:lnTo>
                      <a:pt x="530" y="697"/>
                    </a:lnTo>
                    <a:lnTo>
                      <a:pt x="526" y="700"/>
                    </a:lnTo>
                    <a:lnTo>
                      <a:pt x="521" y="700"/>
                    </a:lnTo>
                    <a:lnTo>
                      <a:pt x="514" y="702"/>
                    </a:lnTo>
                    <a:lnTo>
                      <a:pt x="510" y="705"/>
                    </a:lnTo>
                    <a:lnTo>
                      <a:pt x="507" y="705"/>
                    </a:lnTo>
                    <a:lnTo>
                      <a:pt x="507" y="702"/>
                    </a:lnTo>
                    <a:lnTo>
                      <a:pt x="505" y="695"/>
                    </a:lnTo>
                    <a:lnTo>
                      <a:pt x="503" y="693"/>
                    </a:lnTo>
                    <a:lnTo>
                      <a:pt x="496" y="690"/>
                    </a:lnTo>
                    <a:lnTo>
                      <a:pt x="492" y="690"/>
                    </a:lnTo>
                    <a:lnTo>
                      <a:pt x="489" y="688"/>
                    </a:lnTo>
                    <a:lnTo>
                      <a:pt x="489" y="686"/>
                    </a:lnTo>
                    <a:lnTo>
                      <a:pt x="482" y="688"/>
                    </a:lnTo>
                    <a:lnTo>
                      <a:pt x="475" y="690"/>
                    </a:lnTo>
                    <a:lnTo>
                      <a:pt x="468" y="693"/>
                    </a:lnTo>
                    <a:lnTo>
                      <a:pt x="464" y="695"/>
                    </a:lnTo>
                    <a:lnTo>
                      <a:pt x="459" y="697"/>
                    </a:lnTo>
                    <a:lnTo>
                      <a:pt x="455" y="695"/>
                    </a:lnTo>
                    <a:lnTo>
                      <a:pt x="445" y="695"/>
                    </a:lnTo>
                    <a:lnTo>
                      <a:pt x="439" y="693"/>
                    </a:lnTo>
                    <a:lnTo>
                      <a:pt x="434" y="690"/>
                    </a:lnTo>
                    <a:lnTo>
                      <a:pt x="430" y="690"/>
                    </a:lnTo>
                    <a:lnTo>
                      <a:pt x="429" y="691"/>
                    </a:lnTo>
                    <a:lnTo>
                      <a:pt x="425" y="693"/>
                    </a:lnTo>
                    <a:lnTo>
                      <a:pt x="422" y="695"/>
                    </a:lnTo>
                    <a:lnTo>
                      <a:pt x="418" y="695"/>
                    </a:lnTo>
                    <a:lnTo>
                      <a:pt x="416" y="693"/>
                    </a:lnTo>
                    <a:lnTo>
                      <a:pt x="416" y="684"/>
                    </a:lnTo>
                    <a:lnTo>
                      <a:pt x="420" y="682"/>
                    </a:lnTo>
                    <a:lnTo>
                      <a:pt x="418" y="681"/>
                    </a:lnTo>
                    <a:lnTo>
                      <a:pt x="422" y="674"/>
                    </a:lnTo>
                    <a:lnTo>
                      <a:pt x="416" y="670"/>
                    </a:lnTo>
                    <a:lnTo>
                      <a:pt x="414" y="661"/>
                    </a:lnTo>
                    <a:lnTo>
                      <a:pt x="416" y="659"/>
                    </a:lnTo>
                    <a:lnTo>
                      <a:pt x="416" y="654"/>
                    </a:lnTo>
                    <a:lnTo>
                      <a:pt x="411" y="649"/>
                    </a:lnTo>
                    <a:lnTo>
                      <a:pt x="411" y="645"/>
                    </a:lnTo>
                    <a:lnTo>
                      <a:pt x="413" y="640"/>
                    </a:lnTo>
                    <a:lnTo>
                      <a:pt x="413" y="635"/>
                    </a:lnTo>
                    <a:lnTo>
                      <a:pt x="409" y="635"/>
                    </a:lnTo>
                    <a:lnTo>
                      <a:pt x="406" y="629"/>
                    </a:lnTo>
                    <a:lnTo>
                      <a:pt x="404" y="628"/>
                    </a:lnTo>
                    <a:lnTo>
                      <a:pt x="404" y="622"/>
                    </a:lnTo>
                    <a:lnTo>
                      <a:pt x="400" y="617"/>
                    </a:lnTo>
                    <a:lnTo>
                      <a:pt x="400" y="613"/>
                    </a:lnTo>
                    <a:lnTo>
                      <a:pt x="399" y="610"/>
                    </a:lnTo>
                    <a:lnTo>
                      <a:pt x="400" y="601"/>
                    </a:lnTo>
                    <a:lnTo>
                      <a:pt x="400" y="587"/>
                    </a:lnTo>
                    <a:lnTo>
                      <a:pt x="399" y="582"/>
                    </a:lnTo>
                    <a:lnTo>
                      <a:pt x="399" y="578"/>
                    </a:lnTo>
                    <a:lnTo>
                      <a:pt x="400" y="576"/>
                    </a:lnTo>
                    <a:lnTo>
                      <a:pt x="400" y="569"/>
                    </a:lnTo>
                    <a:lnTo>
                      <a:pt x="397" y="562"/>
                    </a:lnTo>
                    <a:lnTo>
                      <a:pt x="399" y="557"/>
                    </a:lnTo>
                    <a:lnTo>
                      <a:pt x="402" y="550"/>
                    </a:lnTo>
                    <a:lnTo>
                      <a:pt x="402" y="543"/>
                    </a:lnTo>
                    <a:lnTo>
                      <a:pt x="402" y="537"/>
                    </a:lnTo>
                    <a:lnTo>
                      <a:pt x="400" y="532"/>
                    </a:lnTo>
                    <a:lnTo>
                      <a:pt x="352" y="528"/>
                    </a:lnTo>
                    <a:lnTo>
                      <a:pt x="352" y="525"/>
                    </a:lnTo>
                    <a:lnTo>
                      <a:pt x="354" y="520"/>
                    </a:lnTo>
                    <a:lnTo>
                      <a:pt x="354" y="514"/>
                    </a:lnTo>
                    <a:lnTo>
                      <a:pt x="342" y="514"/>
                    </a:lnTo>
                    <a:lnTo>
                      <a:pt x="342" y="518"/>
                    </a:lnTo>
                    <a:lnTo>
                      <a:pt x="301" y="518"/>
                    </a:lnTo>
                    <a:lnTo>
                      <a:pt x="301" y="530"/>
                    </a:lnTo>
                    <a:lnTo>
                      <a:pt x="298" y="537"/>
                    </a:lnTo>
                    <a:lnTo>
                      <a:pt x="294" y="539"/>
                    </a:lnTo>
                    <a:lnTo>
                      <a:pt x="296" y="546"/>
                    </a:lnTo>
                    <a:lnTo>
                      <a:pt x="296" y="558"/>
                    </a:lnTo>
                    <a:lnTo>
                      <a:pt x="264" y="560"/>
                    </a:lnTo>
                    <a:lnTo>
                      <a:pt x="259" y="562"/>
                    </a:lnTo>
                    <a:lnTo>
                      <a:pt x="244" y="562"/>
                    </a:lnTo>
                    <a:lnTo>
                      <a:pt x="239" y="560"/>
                    </a:lnTo>
                    <a:lnTo>
                      <a:pt x="232" y="562"/>
                    </a:lnTo>
                    <a:lnTo>
                      <a:pt x="221" y="562"/>
                    </a:lnTo>
                    <a:lnTo>
                      <a:pt x="216" y="560"/>
                    </a:lnTo>
                    <a:lnTo>
                      <a:pt x="214" y="546"/>
                    </a:lnTo>
                    <a:lnTo>
                      <a:pt x="209" y="537"/>
                    </a:lnTo>
                    <a:lnTo>
                      <a:pt x="205" y="532"/>
                    </a:lnTo>
                    <a:lnTo>
                      <a:pt x="202" y="530"/>
                    </a:lnTo>
                    <a:lnTo>
                      <a:pt x="202" y="525"/>
                    </a:lnTo>
                    <a:lnTo>
                      <a:pt x="200" y="521"/>
                    </a:lnTo>
                    <a:lnTo>
                      <a:pt x="198" y="511"/>
                    </a:lnTo>
                    <a:lnTo>
                      <a:pt x="193" y="504"/>
                    </a:lnTo>
                    <a:lnTo>
                      <a:pt x="193" y="498"/>
                    </a:lnTo>
                    <a:lnTo>
                      <a:pt x="195" y="495"/>
                    </a:lnTo>
                    <a:lnTo>
                      <a:pt x="195" y="489"/>
                    </a:lnTo>
                    <a:lnTo>
                      <a:pt x="191" y="484"/>
                    </a:lnTo>
                    <a:lnTo>
                      <a:pt x="190" y="479"/>
                    </a:lnTo>
                    <a:lnTo>
                      <a:pt x="191" y="477"/>
                    </a:lnTo>
                    <a:lnTo>
                      <a:pt x="191" y="472"/>
                    </a:lnTo>
                    <a:lnTo>
                      <a:pt x="147" y="472"/>
                    </a:lnTo>
                    <a:lnTo>
                      <a:pt x="119" y="472"/>
                    </a:lnTo>
                    <a:lnTo>
                      <a:pt x="104" y="473"/>
                    </a:lnTo>
                    <a:lnTo>
                      <a:pt x="90" y="472"/>
                    </a:lnTo>
                    <a:lnTo>
                      <a:pt x="85" y="472"/>
                    </a:lnTo>
                    <a:lnTo>
                      <a:pt x="73" y="472"/>
                    </a:lnTo>
                    <a:lnTo>
                      <a:pt x="62" y="472"/>
                    </a:lnTo>
                    <a:lnTo>
                      <a:pt x="55" y="472"/>
                    </a:lnTo>
                    <a:lnTo>
                      <a:pt x="48" y="472"/>
                    </a:lnTo>
                    <a:lnTo>
                      <a:pt x="42" y="472"/>
                    </a:lnTo>
                    <a:lnTo>
                      <a:pt x="35" y="473"/>
                    </a:lnTo>
                    <a:lnTo>
                      <a:pt x="28" y="475"/>
                    </a:lnTo>
                    <a:lnTo>
                      <a:pt x="27" y="475"/>
                    </a:lnTo>
                    <a:lnTo>
                      <a:pt x="23" y="475"/>
                    </a:lnTo>
                    <a:lnTo>
                      <a:pt x="21" y="479"/>
                    </a:lnTo>
                    <a:lnTo>
                      <a:pt x="21" y="479"/>
                    </a:lnTo>
                    <a:lnTo>
                      <a:pt x="19" y="479"/>
                    </a:lnTo>
                    <a:lnTo>
                      <a:pt x="19" y="479"/>
                    </a:lnTo>
                    <a:lnTo>
                      <a:pt x="14" y="475"/>
                    </a:lnTo>
                    <a:lnTo>
                      <a:pt x="3" y="473"/>
                    </a:lnTo>
                    <a:lnTo>
                      <a:pt x="0" y="47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0" name="Freeform 45">
                <a:extLst>
                  <a:ext uri="{FF2B5EF4-FFF2-40B4-BE49-F238E27FC236}">
                    <a16:creationId xmlns:a16="http://schemas.microsoft.com/office/drawing/2014/main" id="{DFF653BD-9081-43C6-98F7-587D91703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5651" y="4573588"/>
                <a:ext cx="211138" cy="531813"/>
              </a:xfrm>
              <a:custGeom>
                <a:avLst/>
                <a:gdLst>
                  <a:gd name="T0" fmla="*/ 16 w 133"/>
                  <a:gd name="T1" fmla="*/ 0 h 335"/>
                  <a:gd name="T2" fmla="*/ 21 w 133"/>
                  <a:gd name="T3" fmla="*/ 5 h 335"/>
                  <a:gd name="T4" fmla="*/ 30 w 133"/>
                  <a:gd name="T5" fmla="*/ 9 h 335"/>
                  <a:gd name="T6" fmla="*/ 37 w 133"/>
                  <a:gd name="T7" fmla="*/ 9 h 335"/>
                  <a:gd name="T8" fmla="*/ 43 w 133"/>
                  <a:gd name="T9" fmla="*/ 11 h 335"/>
                  <a:gd name="T10" fmla="*/ 48 w 133"/>
                  <a:gd name="T11" fmla="*/ 16 h 335"/>
                  <a:gd name="T12" fmla="*/ 67 w 133"/>
                  <a:gd name="T13" fmla="*/ 36 h 335"/>
                  <a:gd name="T14" fmla="*/ 69 w 133"/>
                  <a:gd name="T15" fmla="*/ 122 h 335"/>
                  <a:gd name="T16" fmla="*/ 73 w 133"/>
                  <a:gd name="T17" fmla="*/ 168 h 335"/>
                  <a:gd name="T18" fmla="*/ 92 w 133"/>
                  <a:gd name="T19" fmla="*/ 181 h 335"/>
                  <a:gd name="T20" fmla="*/ 99 w 133"/>
                  <a:gd name="T21" fmla="*/ 184 h 335"/>
                  <a:gd name="T22" fmla="*/ 117 w 133"/>
                  <a:gd name="T23" fmla="*/ 206 h 335"/>
                  <a:gd name="T24" fmla="*/ 129 w 133"/>
                  <a:gd name="T25" fmla="*/ 229 h 335"/>
                  <a:gd name="T26" fmla="*/ 133 w 133"/>
                  <a:gd name="T27" fmla="*/ 239 h 335"/>
                  <a:gd name="T28" fmla="*/ 126 w 133"/>
                  <a:gd name="T29" fmla="*/ 245 h 335"/>
                  <a:gd name="T30" fmla="*/ 119 w 133"/>
                  <a:gd name="T31" fmla="*/ 248 h 335"/>
                  <a:gd name="T32" fmla="*/ 121 w 133"/>
                  <a:gd name="T33" fmla="*/ 255 h 335"/>
                  <a:gd name="T34" fmla="*/ 124 w 133"/>
                  <a:gd name="T35" fmla="*/ 275 h 335"/>
                  <a:gd name="T36" fmla="*/ 115 w 133"/>
                  <a:gd name="T37" fmla="*/ 287 h 335"/>
                  <a:gd name="T38" fmla="*/ 103 w 133"/>
                  <a:gd name="T39" fmla="*/ 300 h 335"/>
                  <a:gd name="T40" fmla="*/ 97 w 133"/>
                  <a:gd name="T41" fmla="*/ 315 h 335"/>
                  <a:gd name="T42" fmla="*/ 99 w 133"/>
                  <a:gd name="T43" fmla="*/ 333 h 335"/>
                  <a:gd name="T44" fmla="*/ 89 w 133"/>
                  <a:gd name="T45" fmla="*/ 330 h 335"/>
                  <a:gd name="T46" fmla="*/ 87 w 133"/>
                  <a:gd name="T47" fmla="*/ 317 h 335"/>
                  <a:gd name="T48" fmla="*/ 76 w 133"/>
                  <a:gd name="T49" fmla="*/ 310 h 335"/>
                  <a:gd name="T50" fmla="*/ 62 w 133"/>
                  <a:gd name="T51" fmla="*/ 294 h 335"/>
                  <a:gd name="T52" fmla="*/ 58 w 133"/>
                  <a:gd name="T53" fmla="*/ 278 h 335"/>
                  <a:gd name="T54" fmla="*/ 62 w 133"/>
                  <a:gd name="T55" fmla="*/ 264 h 335"/>
                  <a:gd name="T56" fmla="*/ 73 w 133"/>
                  <a:gd name="T57" fmla="*/ 245 h 335"/>
                  <a:gd name="T58" fmla="*/ 74 w 133"/>
                  <a:gd name="T59" fmla="*/ 225 h 335"/>
                  <a:gd name="T60" fmla="*/ 58 w 133"/>
                  <a:gd name="T61" fmla="*/ 214 h 335"/>
                  <a:gd name="T62" fmla="*/ 46 w 133"/>
                  <a:gd name="T63" fmla="*/ 220 h 335"/>
                  <a:gd name="T64" fmla="*/ 39 w 133"/>
                  <a:gd name="T65" fmla="*/ 222 h 335"/>
                  <a:gd name="T66" fmla="*/ 30 w 133"/>
                  <a:gd name="T67" fmla="*/ 213 h 335"/>
                  <a:gd name="T68" fmla="*/ 27 w 133"/>
                  <a:gd name="T69" fmla="*/ 204 h 335"/>
                  <a:gd name="T70" fmla="*/ 12 w 133"/>
                  <a:gd name="T71" fmla="*/ 202 h 335"/>
                  <a:gd name="T72" fmla="*/ 7 w 133"/>
                  <a:gd name="T73" fmla="*/ 190 h 335"/>
                  <a:gd name="T74" fmla="*/ 0 w 133"/>
                  <a:gd name="T75" fmla="*/ 179 h 335"/>
                  <a:gd name="T76" fmla="*/ 11 w 133"/>
                  <a:gd name="T77" fmla="*/ 170 h 335"/>
                  <a:gd name="T78" fmla="*/ 12 w 133"/>
                  <a:gd name="T79" fmla="*/ 160 h 335"/>
                  <a:gd name="T80" fmla="*/ 11 w 133"/>
                  <a:gd name="T81" fmla="*/ 151 h 335"/>
                  <a:gd name="T82" fmla="*/ 21 w 133"/>
                  <a:gd name="T83" fmla="*/ 140 h 335"/>
                  <a:gd name="T84" fmla="*/ 30 w 133"/>
                  <a:gd name="T85" fmla="*/ 133 h 335"/>
                  <a:gd name="T86" fmla="*/ 34 w 133"/>
                  <a:gd name="T87" fmla="*/ 129 h 335"/>
                  <a:gd name="T88" fmla="*/ 28 w 133"/>
                  <a:gd name="T89" fmla="*/ 122 h 335"/>
                  <a:gd name="T90" fmla="*/ 28 w 133"/>
                  <a:gd name="T91" fmla="*/ 115 h 335"/>
                  <a:gd name="T92" fmla="*/ 27 w 133"/>
                  <a:gd name="T93" fmla="*/ 105 h 335"/>
                  <a:gd name="T94" fmla="*/ 28 w 133"/>
                  <a:gd name="T95" fmla="*/ 94 h 335"/>
                  <a:gd name="T96" fmla="*/ 25 w 133"/>
                  <a:gd name="T97" fmla="*/ 80 h 335"/>
                  <a:gd name="T98" fmla="*/ 35 w 133"/>
                  <a:gd name="T99" fmla="*/ 64 h 335"/>
                  <a:gd name="T100" fmla="*/ 37 w 133"/>
                  <a:gd name="T101" fmla="*/ 59 h 335"/>
                  <a:gd name="T102" fmla="*/ 35 w 133"/>
                  <a:gd name="T103" fmla="*/ 44 h 335"/>
                  <a:gd name="T104" fmla="*/ 27 w 133"/>
                  <a:gd name="T105" fmla="*/ 36 h 335"/>
                  <a:gd name="T106" fmla="*/ 32 w 133"/>
                  <a:gd name="T107" fmla="*/ 21 h 335"/>
                  <a:gd name="T108" fmla="*/ 21 w 133"/>
                  <a:gd name="T109" fmla="*/ 16 h 335"/>
                  <a:gd name="T110" fmla="*/ 16 w 133"/>
                  <a:gd name="T111" fmla="*/ 9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3" h="335">
                    <a:moveTo>
                      <a:pt x="14" y="2"/>
                    </a:moveTo>
                    <a:lnTo>
                      <a:pt x="16" y="0"/>
                    </a:lnTo>
                    <a:lnTo>
                      <a:pt x="20" y="2"/>
                    </a:lnTo>
                    <a:lnTo>
                      <a:pt x="21" y="5"/>
                    </a:lnTo>
                    <a:lnTo>
                      <a:pt x="27" y="7"/>
                    </a:lnTo>
                    <a:lnTo>
                      <a:pt x="30" y="9"/>
                    </a:lnTo>
                    <a:lnTo>
                      <a:pt x="32" y="7"/>
                    </a:lnTo>
                    <a:lnTo>
                      <a:pt x="37" y="9"/>
                    </a:lnTo>
                    <a:lnTo>
                      <a:pt x="39" y="11"/>
                    </a:lnTo>
                    <a:lnTo>
                      <a:pt x="43" y="11"/>
                    </a:lnTo>
                    <a:lnTo>
                      <a:pt x="44" y="14"/>
                    </a:lnTo>
                    <a:lnTo>
                      <a:pt x="48" y="16"/>
                    </a:lnTo>
                    <a:lnTo>
                      <a:pt x="53" y="21"/>
                    </a:lnTo>
                    <a:lnTo>
                      <a:pt x="67" y="36"/>
                    </a:lnTo>
                    <a:lnTo>
                      <a:pt x="69" y="52"/>
                    </a:lnTo>
                    <a:lnTo>
                      <a:pt x="69" y="122"/>
                    </a:lnTo>
                    <a:lnTo>
                      <a:pt x="66" y="129"/>
                    </a:lnTo>
                    <a:lnTo>
                      <a:pt x="73" y="168"/>
                    </a:lnTo>
                    <a:lnTo>
                      <a:pt x="87" y="174"/>
                    </a:lnTo>
                    <a:lnTo>
                      <a:pt x="92" y="181"/>
                    </a:lnTo>
                    <a:lnTo>
                      <a:pt x="96" y="184"/>
                    </a:lnTo>
                    <a:lnTo>
                      <a:pt x="99" y="184"/>
                    </a:lnTo>
                    <a:lnTo>
                      <a:pt x="113" y="199"/>
                    </a:lnTo>
                    <a:lnTo>
                      <a:pt x="117" y="206"/>
                    </a:lnTo>
                    <a:lnTo>
                      <a:pt x="126" y="218"/>
                    </a:lnTo>
                    <a:lnTo>
                      <a:pt x="129" y="229"/>
                    </a:lnTo>
                    <a:lnTo>
                      <a:pt x="131" y="234"/>
                    </a:lnTo>
                    <a:lnTo>
                      <a:pt x="133" y="239"/>
                    </a:lnTo>
                    <a:lnTo>
                      <a:pt x="128" y="241"/>
                    </a:lnTo>
                    <a:lnTo>
                      <a:pt x="126" y="245"/>
                    </a:lnTo>
                    <a:lnTo>
                      <a:pt x="121" y="245"/>
                    </a:lnTo>
                    <a:lnTo>
                      <a:pt x="119" y="248"/>
                    </a:lnTo>
                    <a:lnTo>
                      <a:pt x="121" y="252"/>
                    </a:lnTo>
                    <a:lnTo>
                      <a:pt x="121" y="255"/>
                    </a:lnTo>
                    <a:lnTo>
                      <a:pt x="124" y="261"/>
                    </a:lnTo>
                    <a:lnTo>
                      <a:pt x="124" y="275"/>
                    </a:lnTo>
                    <a:lnTo>
                      <a:pt x="122" y="282"/>
                    </a:lnTo>
                    <a:lnTo>
                      <a:pt x="115" y="287"/>
                    </a:lnTo>
                    <a:lnTo>
                      <a:pt x="108" y="289"/>
                    </a:lnTo>
                    <a:lnTo>
                      <a:pt x="103" y="300"/>
                    </a:lnTo>
                    <a:lnTo>
                      <a:pt x="103" y="308"/>
                    </a:lnTo>
                    <a:lnTo>
                      <a:pt x="97" y="315"/>
                    </a:lnTo>
                    <a:lnTo>
                      <a:pt x="101" y="324"/>
                    </a:lnTo>
                    <a:lnTo>
                      <a:pt x="99" y="333"/>
                    </a:lnTo>
                    <a:lnTo>
                      <a:pt x="90" y="335"/>
                    </a:lnTo>
                    <a:lnTo>
                      <a:pt x="89" y="330"/>
                    </a:lnTo>
                    <a:lnTo>
                      <a:pt x="92" y="324"/>
                    </a:lnTo>
                    <a:lnTo>
                      <a:pt x="87" y="317"/>
                    </a:lnTo>
                    <a:lnTo>
                      <a:pt x="82" y="312"/>
                    </a:lnTo>
                    <a:lnTo>
                      <a:pt x="76" y="310"/>
                    </a:lnTo>
                    <a:lnTo>
                      <a:pt x="69" y="303"/>
                    </a:lnTo>
                    <a:lnTo>
                      <a:pt x="62" y="294"/>
                    </a:lnTo>
                    <a:lnTo>
                      <a:pt x="62" y="287"/>
                    </a:lnTo>
                    <a:lnTo>
                      <a:pt x="58" y="278"/>
                    </a:lnTo>
                    <a:lnTo>
                      <a:pt x="57" y="271"/>
                    </a:lnTo>
                    <a:lnTo>
                      <a:pt x="62" y="264"/>
                    </a:lnTo>
                    <a:lnTo>
                      <a:pt x="64" y="255"/>
                    </a:lnTo>
                    <a:lnTo>
                      <a:pt x="73" y="245"/>
                    </a:lnTo>
                    <a:lnTo>
                      <a:pt x="74" y="236"/>
                    </a:lnTo>
                    <a:lnTo>
                      <a:pt x="74" y="225"/>
                    </a:lnTo>
                    <a:lnTo>
                      <a:pt x="69" y="218"/>
                    </a:lnTo>
                    <a:lnTo>
                      <a:pt x="58" y="214"/>
                    </a:lnTo>
                    <a:lnTo>
                      <a:pt x="50" y="216"/>
                    </a:lnTo>
                    <a:lnTo>
                      <a:pt x="46" y="220"/>
                    </a:lnTo>
                    <a:lnTo>
                      <a:pt x="41" y="220"/>
                    </a:lnTo>
                    <a:lnTo>
                      <a:pt x="39" y="222"/>
                    </a:lnTo>
                    <a:lnTo>
                      <a:pt x="32" y="216"/>
                    </a:lnTo>
                    <a:lnTo>
                      <a:pt x="30" y="213"/>
                    </a:lnTo>
                    <a:lnTo>
                      <a:pt x="27" y="207"/>
                    </a:lnTo>
                    <a:lnTo>
                      <a:pt x="27" y="204"/>
                    </a:lnTo>
                    <a:lnTo>
                      <a:pt x="23" y="200"/>
                    </a:lnTo>
                    <a:lnTo>
                      <a:pt x="12" y="202"/>
                    </a:lnTo>
                    <a:lnTo>
                      <a:pt x="11" y="199"/>
                    </a:lnTo>
                    <a:lnTo>
                      <a:pt x="7" y="190"/>
                    </a:lnTo>
                    <a:lnTo>
                      <a:pt x="2" y="183"/>
                    </a:lnTo>
                    <a:lnTo>
                      <a:pt x="0" y="179"/>
                    </a:lnTo>
                    <a:lnTo>
                      <a:pt x="5" y="177"/>
                    </a:lnTo>
                    <a:lnTo>
                      <a:pt x="11" y="170"/>
                    </a:lnTo>
                    <a:lnTo>
                      <a:pt x="11" y="163"/>
                    </a:lnTo>
                    <a:lnTo>
                      <a:pt x="12" y="160"/>
                    </a:lnTo>
                    <a:lnTo>
                      <a:pt x="11" y="156"/>
                    </a:lnTo>
                    <a:lnTo>
                      <a:pt x="11" y="151"/>
                    </a:lnTo>
                    <a:lnTo>
                      <a:pt x="12" y="147"/>
                    </a:lnTo>
                    <a:lnTo>
                      <a:pt x="21" y="140"/>
                    </a:lnTo>
                    <a:lnTo>
                      <a:pt x="28" y="138"/>
                    </a:lnTo>
                    <a:lnTo>
                      <a:pt x="30" y="133"/>
                    </a:lnTo>
                    <a:lnTo>
                      <a:pt x="34" y="133"/>
                    </a:lnTo>
                    <a:lnTo>
                      <a:pt x="34" y="129"/>
                    </a:lnTo>
                    <a:lnTo>
                      <a:pt x="28" y="126"/>
                    </a:lnTo>
                    <a:lnTo>
                      <a:pt x="28" y="122"/>
                    </a:lnTo>
                    <a:lnTo>
                      <a:pt x="27" y="117"/>
                    </a:lnTo>
                    <a:lnTo>
                      <a:pt x="28" y="115"/>
                    </a:lnTo>
                    <a:lnTo>
                      <a:pt x="30" y="110"/>
                    </a:lnTo>
                    <a:lnTo>
                      <a:pt x="27" y="105"/>
                    </a:lnTo>
                    <a:lnTo>
                      <a:pt x="30" y="99"/>
                    </a:lnTo>
                    <a:lnTo>
                      <a:pt x="28" y="94"/>
                    </a:lnTo>
                    <a:lnTo>
                      <a:pt x="28" y="87"/>
                    </a:lnTo>
                    <a:lnTo>
                      <a:pt x="25" y="80"/>
                    </a:lnTo>
                    <a:lnTo>
                      <a:pt x="27" y="75"/>
                    </a:lnTo>
                    <a:lnTo>
                      <a:pt x="35" y="64"/>
                    </a:lnTo>
                    <a:lnTo>
                      <a:pt x="35" y="62"/>
                    </a:lnTo>
                    <a:lnTo>
                      <a:pt x="37" y="59"/>
                    </a:lnTo>
                    <a:lnTo>
                      <a:pt x="37" y="50"/>
                    </a:lnTo>
                    <a:lnTo>
                      <a:pt x="35" y="44"/>
                    </a:lnTo>
                    <a:lnTo>
                      <a:pt x="28" y="39"/>
                    </a:lnTo>
                    <a:lnTo>
                      <a:pt x="27" y="36"/>
                    </a:lnTo>
                    <a:lnTo>
                      <a:pt x="32" y="25"/>
                    </a:lnTo>
                    <a:lnTo>
                      <a:pt x="32" y="21"/>
                    </a:lnTo>
                    <a:lnTo>
                      <a:pt x="27" y="20"/>
                    </a:lnTo>
                    <a:lnTo>
                      <a:pt x="21" y="16"/>
                    </a:lnTo>
                    <a:lnTo>
                      <a:pt x="20" y="11"/>
                    </a:lnTo>
                    <a:lnTo>
                      <a:pt x="16" y="9"/>
                    </a:lnTo>
                    <a:lnTo>
                      <a:pt x="14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1" name="Freeform 46">
                <a:extLst>
                  <a:ext uri="{FF2B5EF4-FFF2-40B4-BE49-F238E27FC236}">
                    <a16:creationId xmlns:a16="http://schemas.microsoft.com/office/drawing/2014/main" id="{7B3CE212-2FF2-47EA-86F9-C20A4F1D6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6513" y="4497388"/>
                <a:ext cx="777875" cy="661988"/>
              </a:xfrm>
              <a:custGeom>
                <a:avLst/>
                <a:gdLst>
                  <a:gd name="T0" fmla="*/ 104 w 490"/>
                  <a:gd name="T1" fmla="*/ 126 h 417"/>
                  <a:gd name="T2" fmla="*/ 111 w 490"/>
                  <a:gd name="T3" fmla="*/ 138 h 417"/>
                  <a:gd name="T4" fmla="*/ 131 w 490"/>
                  <a:gd name="T5" fmla="*/ 130 h 417"/>
                  <a:gd name="T6" fmla="*/ 147 w 490"/>
                  <a:gd name="T7" fmla="*/ 138 h 417"/>
                  <a:gd name="T8" fmla="*/ 157 w 490"/>
                  <a:gd name="T9" fmla="*/ 153 h 417"/>
                  <a:gd name="T10" fmla="*/ 189 w 490"/>
                  <a:gd name="T11" fmla="*/ 162 h 417"/>
                  <a:gd name="T12" fmla="*/ 209 w 490"/>
                  <a:gd name="T13" fmla="*/ 156 h 417"/>
                  <a:gd name="T14" fmla="*/ 226 w 490"/>
                  <a:gd name="T15" fmla="*/ 144 h 417"/>
                  <a:gd name="T16" fmla="*/ 242 w 490"/>
                  <a:gd name="T17" fmla="*/ 172 h 417"/>
                  <a:gd name="T18" fmla="*/ 283 w 490"/>
                  <a:gd name="T19" fmla="*/ 202 h 417"/>
                  <a:gd name="T20" fmla="*/ 313 w 490"/>
                  <a:gd name="T21" fmla="*/ 218 h 417"/>
                  <a:gd name="T22" fmla="*/ 329 w 490"/>
                  <a:gd name="T23" fmla="*/ 220 h 417"/>
                  <a:gd name="T24" fmla="*/ 315 w 490"/>
                  <a:gd name="T25" fmla="*/ 172 h 417"/>
                  <a:gd name="T26" fmla="*/ 299 w 490"/>
                  <a:gd name="T27" fmla="*/ 181 h 417"/>
                  <a:gd name="T28" fmla="*/ 276 w 490"/>
                  <a:gd name="T29" fmla="*/ 153 h 417"/>
                  <a:gd name="T30" fmla="*/ 285 w 490"/>
                  <a:gd name="T31" fmla="*/ 107 h 417"/>
                  <a:gd name="T32" fmla="*/ 290 w 490"/>
                  <a:gd name="T33" fmla="*/ 89 h 417"/>
                  <a:gd name="T34" fmla="*/ 292 w 490"/>
                  <a:gd name="T35" fmla="*/ 69 h 417"/>
                  <a:gd name="T36" fmla="*/ 281 w 490"/>
                  <a:gd name="T37" fmla="*/ 48 h 417"/>
                  <a:gd name="T38" fmla="*/ 391 w 490"/>
                  <a:gd name="T39" fmla="*/ 9 h 417"/>
                  <a:gd name="T40" fmla="*/ 409 w 490"/>
                  <a:gd name="T41" fmla="*/ 20 h 417"/>
                  <a:gd name="T42" fmla="*/ 444 w 490"/>
                  <a:gd name="T43" fmla="*/ 30 h 417"/>
                  <a:gd name="T44" fmla="*/ 464 w 490"/>
                  <a:gd name="T45" fmla="*/ 50 h 417"/>
                  <a:gd name="T46" fmla="*/ 474 w 490"/>
                  <a:gd name="T47" fmla="*/ 64 h 417"/>
                  <a:gd name="T48" fmla="*/ 480 w 490"/>
                  <a:gd name="T49" fmla="*/ 84 h 417"/>
                  <a:gd name="T50" fmla="*/ 490 w 490"/>
                  <a:gd name="T51" fmla="*/ 107 h 417"/>
                  <a:gd name="T52" fmla="*/ 478 w 490"/>
                  <a:gd name="T53" fmla="*/ 128 h 417"/>
                  <a:gd name="T54" fmla="*/ 480 w 490"/>
                  <a:gd name="T55" fmla="*/ 153 h 417"/>
                  <a:gd name="T56" fmla="*/ 481 w 490"/>
                  <a:gd name="T57" fmla="*/ 170 h 417"/>
                  <a:gd name="T58" fmla="*/ 483 w 490"/>
                  <a:gd name="T59" fmla="*/ 181 h 417"/>
                  <a:gd name="T60" fmla="*/ 464 w 490"/>
                  <a:gd name="T61" fmla="*/ 199 h 417"/>
                  <a:gd name="T62" fmla="*/ 464 w 490"/>
                  <a:gd name="T63" fmla="*/ 218 h 417"/>
                  <a:gd name="T64" fmla="*/ 460 w 490"/>
                  <a:gd name="T65" fmla="*/ 238 h 417"/>
                  <a:gd name="T66" fmla="*/ 453 w 490"/>
                  <a:gd name="T67" fmla="*/ 254 h 417"/>
                  <a:gd name="T68" fmla="*/ 370 w 490"/>
                  <a:gd name="T69" fmla="*/ 284 h 417"/>
                  <a:gd name="T70" fmla="*/ 354 w 490"/>
                  <a:gd name="T71" fmla="*/ 316 h 417"/>
                  <a:gd name="T72" fmla="*/ 336 w 490"/>
                  <a:gd name="T73" fmla="*/ 316 h 417"/>
                  <a:gd name="T74" fmla="*/ 308 w 490"/>
                  <a:gd name="T75" fmla="*/ 317 h 417"/>
                  <a:gd name="T76" fmla="*/ 288 w 490"/>
                  <a:gd name="T77" fmla="*/ 337 h 417"/>
                  <a:gd name="T78" fmla="*/ 283 w 490"/>
                  <a:gd name="T79" fmla="*/ 349 h 417"/>
                  <a:gd name="T80" fmla="*/ 212 w 490"/>
                  <a:gd name="T81" fmla="*/ 413 h 417"/>
                  <a:gd name="T82" fmla="*/ 186 w 490"/>
                  <a:gd name="T83" fmla="*/ 410 h 417"/>
                  <a:gd name="T84" fmla="*/ 168 w 490"/>
                  <a:gd name="T85" fmla="*/ 408 h 417"/>
                  <a:gd name="T86" fmla="*/ 145 w 490"/>
                  <a:gd name="T87" fmla="*/ 406 h 417"/>
                  <a:gd name="T88" fmla="*/ 124 w 490"/>
                  <a:gd name="T89" fmla="*/ 397 h 417"/>
                  <a:gd name="T90" fmla="*/ 113 w 490"/>
                  <a:gd name="T91" fmla="*/ 394 h 417"/>
                  <a:gd name="T92" fmla="*/ 56 w 490"/>
                  <a:gd name="T93" fmla="*/ 402 h 417"/>
                  <a:gd name="T94" fmla="*/ 42 w 490"/>
                  <a:gd name="T95" fmla="*/ 383 h 417"/>
                  <a:gd name="T96" fmla="*/ 15 w 490"/>
                  <a:gd name="T97" fmla="*/ 362 h 417"/>
                  <a:gd name="T98" fmla="*/ 0 w 490"/>
                  <a:gd name="T99" fmla="*/ 342 h 417"/>
                  <a:gd name="T100" fmla="*/ 92 w 490"/>
                  <a:gd name="T101" fmla="*/ 188 h 417"/>
                  <a:gd name="T102" fmla="*/ 90 w 490"/>
                  <a:gd name="T103" fmla="*/ 162 h 417"/>
                  <a:gd name="T104" fmla="*/ 90 w 490"/>
                  <a:gd name="T105" fmla="*/ 123 h 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90" h="417">
                    <a:moveTo>
                      <a:pt x="90" y="121"/>
                    </a:moveTo>
                    <a:lnTo>
                      <a:pt x="93" y="123"/>
                    </a:lnTo>
                    <a:lnTo>
                      <a:pt x="97" y="123"/>
                    </a:lnTo>
                    <a:lnTo>
                      <a:pt x="104" y="126"/>
                    </a:lnTo>
                    <a:lnTo>
                      <a:pt x="106" y="128"/>
                    </a:lnTo>
                    <a:lnTo>
                      <a:pt x="108" y="135"/>
                    </a:lnTo>
                    <a:lnTo>
                      <a:pt x="108" y="138"/>
                    </a:lnTo>
                    <a:lnTo>
                      <a:pt x="111" y="138"/>
                    </a:lnTo>
                    <a:lnTo>
                      <a:pt x="115" y="135"/>
                    </a:lnTo>
                    <a:lnTo>
                      <a:pt x="122" y="133"/>
                    </a:lnTo>
                    <a:lnTo>
                      <a:pt x="127" y="133"/>
                    </a:lnTo>
                    <a:lnTo>
                      <a:pt x="131" y="130"/>
                    </a:lnTo>
                    <a:lnTo>
                      <a:pt x="141" y="126"/>
                    </a:lnTo>
                    <a:lnTo>
                      <a:pt x="143" y="128"/>
                    </a:lnTo>
                    <a:lnTo>
                      <a:pt x="143" y="135"/>
                    </a:lnTo>
                    <a:lnTo>
                      <a:pt x="147" y="138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50" y="147"/>
                    </a:lnTo>
                    <a:lnTo>
                      <a:pt x="157" y="153"/>
                    </a:lnTo>
                    <a:lnTo>
                      <a:pt x="161" y="153"/>
                    </a:lnTo>
                    <a:lnTo>
                      <a:pt x="171" y="158"/>
                    </a:lnTo>
                    <a:lnTo>
                      <a:pt x="178" y="160"/>
                    </a:lnTo>
                    <a:lnTo>
                      <a:pt x="189" y="162"/>
                    </a:lnTo>
                    <a:lnTo>
                      <a:pt x="189" y="163"/>
                    </a:lnTo>
                    <a:lnTo>
                      <a:pt x="196" y="163"/>
                    </a:lnTo>
                    <a:lnTo>
                      <a:pt x="209" y="160"/>
                    </a:lnTo>
                    <a:lnTo>
                      <a:pt x="209" y="156"/>
                    </a:lnTo>
                    <a:lnTo>
                      <a:pt x="214" y="146"/>
                    </a:lnTo>
                    <a:lnTo>
                      <a:pt x="219" y="144"/>
                    </a:lnTo>
                    <a:lnTo>
                      <a:pt x="223" y="142"/>
                    </a:lnTo>
                    <a:lnTo>
                      <a:pt x="226" y="144"/>
                    </a:lnTo>
                    <a:lnTo>
                      <a:pt x="226" y="154"/>
                    </a:lnTo>
                    <a:lnTo>
                      <a:pt x="232" y="163"/>
                    </a:lnTo>
                    <a:lnTo>
                      <a:pt x="233" y="167"/>
                    </a:lnTo>
                    <a:lnTo>
                      <a:pt x="242" y="172"/>
                    </a:lnTo>
                    <a:lnTo>
                      <a:pt x="258" y="177"/>
                    </a:lnTo>
                    <a:lnTo>
                      <a:pt x="267" y="183"/>
                    </a:lnTo>
                    <a:lnTo>
                      <a:pt x="276" y="195"/>
                    </a:lnTo>
                    <a:lnTo>
                      <a:pt x="283" y="202"/>
                    </a:lnTo>
                    <a:lnTo>
                      <a:pt x="292" y="211"/>
                    </a:lnTo>
                    <a:lnTo>
                      <a:pt x="301" y="220"/>
                    </a:lnTo>
                    <a:lnTo>
                      <a:pt x="306" y="220"/>
                    </a:lnTo>
                    <a:lnTo>
                      <a:pt x="313" y="218"/>
                    </a:lnTo>
                    <a:lnTo>
                      <a:pt x="318" y="215"/>
                    </a:lnTo>
                    <a:lnTo>
                      <a:pt x="322" y="216"/>
                    </a:lnTo>
                    <a:lnTo>
                      <a:pt x="322" y="218"/>
                    </a:lnTo>
                    <a:lnTo>
                      <a:pt x="329" y="220"/>
                    </a:lnTo>
                    <a:lnTo>
                      <a:pt x="331" y="216"/>
                    </a:lnTo>
                    <a:lnTo>
                      <a:pt x="329" y="172"/>
                    </a:lnTo>
                    <a:lnTo>
                      <a:pt x="324" y="170"/>
                    </a:lnTo>
                    <a:lnTo>
                      <a:pt x="315" y="172"/>
                    </a:lnTo>
                    <a:lnTo>
                      <a:pt x="315" y="176"/>
                    </a:lnTo>
                    <a:lnTo>
                      <a:pt x="318" y="179"/>
                    </a:lnTo>
                    <a:lnTo>
                      <a:pt x="317" y="181"/>
                    </a:lnTo>
                    <a:lnTo>
                      <a:pt x="299" y="181"/>
                    </a:lnTo>
                    <a:lnTo>
                      <a:pt x="295" y="176"/>
                    </a:lnTo>
                    <a:lnTo>
                      <a:pt x="292" y="169"/>
                    </a:lnTo>
                    <a:lnTo>
                      <a:pt x="281" y="158"/>
                    </a:lnTo>
                    <a:lnTo>
                      <a:pt x="276" y="153"/>
                    </a:lnTo>
                    <a:lnTo>
                      <a:pt x="276" y="142"/>
                    </a:lnTo>
                    <a:lnTo>
                      <a:pt x="276" y="119"/>
                    </a:lnTo>
                    <a:lnTo>
                      <a:pt x="276" y="114"/>
                    </a:lnTo>
                    <a:lnTo>
                      <a:pt x="285" y="107"/>
                    </a:lnTo>
                    <a:lnTo>
                      <a:pt x="287" y="103"/>
                    </a:lnTo>
                    <a:lnTo>
                      <a:pt x="285" y="100"/>
                    </a:lnTo>
                    <a:lnTo>
                      <a:pt x="288" y="98"/>
                    </a:lnTo>
                    <a:lnTo>
                      <a:pt x="290" y="89"/>
                    </a:lnTo>
                    <a:lnTo>
                      <a:pt x="288" y="84"/>
                    </a:lnTo>
                    <a:lnTo>
                      <a:pt x="290" y="76"/>
                    </a:lnTo>
                    <a:lnTo>
                      <a:pt x="288" y="71"/>
                    </a:lnTo>
                    <a:lnTo>
                      <a:pt x="292" y="69"/>
                    </a:lnTo>
                    <a:lnTo>
                      <a:pt x="292" y="64"/>
                    </a:lnTo>
                    <a:lnTo>
                      <a:pt x="288" y="62"/>
                    </a:lnTo>
                    <a:lnTo>
                      <a:pt x="283" y="57"/>
                    </a:lnTo>
                    <a:lnTo>
                      <a:pt x="281" y="48"/>
                    </a:lnTo>
                    <a:lnTo>
                      <a:pt x="297" y="16"/>
                    </a:lnTo>
                    <a:lnTo>
                      <a:pt x="366" y="0"/>
                    </a:lnTo>
                    <a:lnTo>
                      <a:pt x="386" y="9"/>
                    </a:lnTo>
                    <a:lnTo>
                      <a:pt x="391" y="9"/>
                    </a:lnTo>
                    <a:lnTo>
                      <a:pt x="398" y="11"/>
                    </a:lnTo>
                    <a:lnTo>
                      <a:pt x="402" y="11"/>
                    </a:lnTo>
                    <a:lnTo>
                      <a:pt x="407" y="16"/>
                    </a:lnTo>
                    <a:lnTo>
                      <a:pt x="409" y="20"/>
                    </a:lnTo>
                    <a:lnTo>
                      <a:pt x="414" y="23"/>
                    </a:lnTo>
                    <a:lnTo>
                      <a:pt x="421" y="23"/>
                    </a:lnTo>
                    <a:lnTo>
                      <a:pt x="439" y="30"/>
                    </a:lnTo>
                    <a:lnTo>
                      <a:pt x="444" y="30"/>
                    </a:lnTo>
                    <a:lnTo>
                      <a:pt x="448" y="34"/>
                    </a:lnTo>
                    <a:lnTo>
                      <a:pt x="453" y="36"/>
                    </a:lnTo>
                    <a:lnTo>
                      <a:pt x="457" y="41"/>
                    </a:lnTo>
                    <a:lnTo>
                      <a:pt x="464" y="50"/>
                    </a:lnTo>
                    <a:lnTo>
                      <a:pt x="467" y="50"/>
                    </a:lnTo>
                    <a:lnTo>
                      <a:pt x="469" y="57"/>
                    </a:lnTo>
                    <a:lnTo>
                      <a:pt x="473" y="59"/>
                    </a:lnTo>
                    <a:lnTo>
                      <a:pt x="474" y="64"/>
                    </a:lnTo>
                    <a:lnTo>
                      <a:pt x="480" y="68"/>
                    </a:lnTo>
                    <a:lnTo>
                      <a:pt x="485" y="69"/>
                    </a:lnTo>
                    <a:lnTo>
                      <a:pt x="485" y="73"/>
                    </a:lnTo>
                    <a:lnTo>
                      <a:pt x="480" y="84"/>
                    </a:lnTo>
                    <a:lnTo>
                      <a:pt x="481" y="87"/>
                    </a:lnTo>
                    <a:lnTo>
                      <a:pt x="488" y="92"/>
                    </a:lnTo>
                    <a:lnTo>
                      <a:pt x="490" y="98"/>
                    </a:lnTo>
                    <a:lnTo>
                      <a:pt x="490" y="107"/>
                    </a:lnTo>
                    <a:lnTo>
                      <a:pt x="488" y="110"/>
                    </a:lnTo>
                    <a:lnTo>
                      <a:pt x="488" y="112"/>
                    </a:lnTo>
                    <a:lnTo>
                      <a:pt x="480" y="123"/>
                    </a:lnTo>
                    <a:lnTo>
                      <a:pt x="478" y="128"/>
                    </a:lnTo>
                    <a:lnTo>
                      <a:pt x="481" y="135"/>
                    </a:lnTo>
                    <a:lnTo>
                      <a:pt x="481" y="142"/>
                    </a:lnTo>
                    <a:lnTo>
                      <a:pt x="483" y="147"/>
                    </a:lnTo>
                    <a:lnTo>
                      <a:pt x="480" y="153"/>
                    </a:lnTo>
                    <a:lnTo>
                      <a:pt x="483" y="158"/>
                    </a:lnTo>
                    <a:lnTo>
                      <a:pt x="481" y="163"/>
                    </a:lnTo>
                    <a:lnTo>
                      <a:pt x="480" y="165"/>
                    </a:lnTo>
                    <a:lnTo>
                      <a:pt x="481" y="170"/>
                    </a:lnTo>
                    <a:lnTo>
                      <a:pt x="481" y="174"/>
                    </a:lnTo>
                    <a:lnTo>
                      <a:pt x="487" y="177"/>
                    </a:lnTo>
                    <a:lnTo>
                      <a:pt x="487" y="181"/>
                    </a:lnTo>
                    <a:lnTo>
                      <a:pt x="483" y="181"/>
                    </a:lnTo>
                    <a:lnTo>
                      <a:pt x="481" y="186"/>
                    </a:lnTo>
                    <a:lnTo>
                      <a:pt x="474" y="188"/>
                    </a:lnTo>
                    <a:lnTo>
                      <a:pt x="465" y="195"/>
                    </a:lnTo>
                    <a:lnTo>
                      <a:pt x="464" y="199"/>
                    </a:lnTo>
                    <a:lnTo>
                      <a:pt x="464" y="204"/>
                    </a:lnTo>
                    <a:lnTo>
                      <a:pt x="465" y="208"/>
                    </a:lnTo>
                    <a:lnTo>
                      <a:pt x="464" y="211"/>
                    </a:lnTo>
                    <a:lnTo>
                      <a:pt x="464" y="218"/>
                    </a:lnTo>
                    <a:lnTo>
                      <a:pt x="458" y="225"/>
                    </a:lnTo>
                    <a:lnTo>
                      <a:pt x="453" y="227"/>
                    </a:lnTo>
                    <a:lnTo>
                      <a:pt x="455" y="231"/>
                    </a:lnTo>
                    <a:lnTo>
                      <a:pt x="460" y="238"/>
                    </a:lnTo>
                    <a:lnTo>
                      <a:pt x="464" y="247"/>
                    </a:lnTo>
                    <a:lnTo>
                      <a:pt x="465" y="250"/>
                    </a:lnTo>
                    <a:lnTo>
                      <a:pt x="465" y="250"/>
                    </a:lnTo>
                    <a:lnTo>
                      <a:pt x="453" y="254"/>
                    </a:lnTo>
                    <a:lnTo>
                      <a:pt x="428" y="264"/>
                    </a:lnTo>
                    <a:lnTo>
                      <a:pt x="421" y="266"/>
                    </a:lnTo>
                    <a:lnTo>
                      <a:pt x="379" y="284"/>
                    </a:lnTo>
                    <a:lnTo>
                      <a:pt x="370" y="284"/>
                    </a:lnTo>
                    <a:lnTo>
                      <a:pt x="354" y="291"/>
                    </a:lnTo>
                    <a:lnTo>
                      <a:pt x="350" y="298"/>
                    </a:lnTo>
                    <a:lnTo>
                      <a:pt x="354" y="310"/>
                    </a:lnTo>
                    <a:lnTo>
                      <a:pt x="354" y="316"/>
                    </a:lnTo>
                    <a:lnTo>
                      <a:pt x="352" y="316"/>
                    </a:lnTo>
                    <a:lnTo>
                      <a:pt x="349" y="316"/>
                    </a:lnTo>
                    <a:lnTo>
                      <a:pt x="340" y="314"/>
                    </a:lnTo>
                    <a:lnTo>
                      <a:pt x="336" y="316"/>
                    </a:lnTo>
                    <a:lnTo>
                      <a:pt x="334" y="312"/>
                    </a:lnTo>
                    <a:lnTo>
                      <a:pt x="322" y="312"/>
                    </a:lnTo>
                    <a:lnTo>
                      <a:pt x="313" y="316"/>
                    </a:lnTo>
                    <a:lnTo>
                      <a:pt x="308" y="317"/>
                    </a:lnTo>
                    <a:lnTo>
                      <a:pt x="302" y="321"/>
                    </a:lnTo>
                    <a:lnTo>
                      <a:pt x="290" y="326"/>
                    </a:lnTo>
                    <a:lnTo>
                      <a:pt x="287" y="332"/>
                    </a:lnTo>
                    <a:lnTo>
                      <a:pt x="288" y="337"/>
                    </a:lnTo>
                    <a:lnTo>
                      <a:pt x="287" y="340"/>
                    </a:lnTo>
                    <a:lnTo>
                      <a:pt x="287" y="344"/>
                    </a:lnTo>
                    <a:lnTo>
                      <a:pt x="287" y="348"/>
                    </a:lnTo>
                    <a:lnTo>
                      <a:pt x="283" y="349"/>
                    </a:lnTo>
                    <a:lnTo>
                      <a:pt x="269" y="355"/>
                    </a:lnTo>
                    <a:lnTo>
                      <a:pt x="244" y="371"/>
                    </a:lnTo>
                    <a:lnTo>
                      <a:pt x="225" y="395"/>
                    </a:lnTo>
                    <a:lnTo>
                      <a:pt x="212" y="413"/>
                    </a:lnTo>
                    <a:lnTo>
                      <a:pt x="201" y="417"/>
                    </a:lnTo>
                    <a:lnTo>
                      <a:pt x="193" y="415"/>
                    </a:lnTo>
                    <a:lnTo>
                      <a:pt x="187" y="410"/>
                    </a:lnTo>
                    <a:lnTo>
                      <a:pt x="186" y="410"/>
                    </a:lnTo>
                    <a:lnTo>
                      <a:pt x="184" y="408"/>
                    </a:lnTo>
                    <a:lnTo>
                      <a:pt x="182" y="410"/>
                    </a:lnTo>
                    <a:lnTo>
                      <a:pt x="178" y="408"/>
                    </a:lnTo>
                    <a:lnTo>
                      <a:pt x="168" y="408"/>
                    </a:lnTo>
                    <a:lnTo>
                      <a:pt x="161" y="413"/>
                    </a:lnTo>
                    <a:lnTo>
                      <a:pt x="157" y="413"/>
                    </a:lnTo>
                    <a:lnTo>
                      <a:pt x="154" y="410"/>
                    </a:lnTo>
                    <a:lnTo>
                      <a:pt x="145" y="406"/>
                    </a:lnTo>
                    <a:lnTo>
                      <a:pt x="136" y="404"/>
                    </a:lnTo>
                    <a:lnTo>
                      <a:pt x="131" y="404"/>
                    </a:lnTo>
                    <a:lnTo>
                      <a:pt x="125" y="397"/>
                    </a:lnTo>
                    <a:lnTo>
                      <a:pt x="124" y="397"/>
                    </a:lnTo>
                    <a:lnTo>
                      <a:pt x="122" y="395"/>
                    </a:lnTo>
                    <a:lnTo>
                      <a:pt x="116" y="395"/>
                    </a:lnTo>
                    <a:lnTo>
                      <a:pt x="115" y="394"/>
                    </a:lnTo>
                    <a:lnTo>
                      <a:pt x="113" y="394"/>
                    </a:lnTo>
                    <a:lnTo>
                      <a:pt x="109" y="392"/>
                    </a:lnTo>
                    <a:lnTo>
                      <a:pt x="101" y="394"/>
                    </a:lnTo>
                    <a:lnTo>
                      <a:pt x="95" y="394"/>
                    </a:lnTo>
                    <a:lnTo>
                      <a:pt x="56" y="402"/>
                    </a:lnTo>
                    <a:lnTo>
                      <a:pt x="54" y="395"/>
                    </a:lnTo>
                    <a:lnTo>
                      <a:pt x="49" y="394"/>
                    </a:lnTo>
                    <a:lnTo>
                      <a:pt x="44" y="386"/>
                    </a:lnTo>
                    <a:lnTo>
                      <a:pt x="42" y="383"/>
                    </a:lnTo>
                    <a:lnTo>
                      <a:pt x="35" y="381"/>
                    </a:lnTo>
                    <a:lnTo>
                      <a:pt x="30" y="376"/>
                    </a:lnTo>
                    <a:lnTo>
                      <a:pt x="21" y="365"/>
                    </a:lnTo>
                    <a:lnTo>
                      <a:pt x="15" y="362"/>
                    </a:lnTo>
                    <a:lnTo>
                      <a:pt x="12" y="358"/>
                    </a:lnTo>
                    <a:lnTo>
                      <a:pt x="8" y="353"/>
                    </a:lnTo>
                    <a:lnTo>
                      <a:pt x="1" y="348"/>
                    </a:lnTo>
                    <a:lnTo>
                      <a:pt x="0" y="342"/>
                    </a:lnTo>
                    <a:lnTo>
                      <a:pt x="3" y="204"/>
                    </a:lnTo>
                    <a:lnTo>
                      <a:pt x="92" y="204"/>
                    </a:lnTo>
                    <a:lnTo>
                      <a:pt x="90" y="199"/>
                    </a:lnTo>
                    <a:lnTo>
                      <a:pt x="92" y="188"/>
                    </a:lnTo>
                    <a:lnTo>
                      <a:pt x="95" y="185"/>
                    </a:lnTo>
                    <a:lnTo>
                      <a:pt x="93" y="177"/>
                    </a:lnTo>
                    <a:lnTo>
                      <a:pt x="90" y="170"/>
                    </a:lnTo>
                    <a:lnTo>
                      <a:pt x="90" y="162"/>
                    </a:lnTo>
                    <a:lnTo>
                      <a:pt x="90" y="146"/>
                    </a:lnTo>
                    <a:lnTo>
                      <a:pt x="88" y="128"/>
                    </a:lnTo>
                    <a:lnTo>
                      <a:pt x="90" y="126"/>
                    </a:lnTo>
                    <a:lnTo>
                      <a:pt x="90" y="123"/>
                    </a:lnTo>
                    <a:lnTo>
                      <a:pt x="90" y="12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2" name="Freeform 47">
                <a:extLst>
                  <a:ext uri="{FF2B5EF4-FFF2-40B4-BE49-F238E27FC236}">
                    <a16:creationId xmlns:a16="http://schemas.microsoft.com/office/drawing/2014/main" id="{643F1633-2D81-4692-AAA7-E7516103C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0238" y="4346576"/>
                <a:ext cx="827088" cy="812800"/>
              </a:xfrm>
              <a:custGeom>
                <a:avLst/>
                <a:gdLst>
                  <a:gd name="T0" fmla="*/ 470 w 521"/>
                  <a:gd name="T1" fmla="*/ 481 h 512"/>
                  <a:gd name="T2" fmla="*/ 447 w 521"/>
                  <a:gd name="T3" fmla="*/ 460 h 512"/>
                  <a:gd name="T4" fmla="*/ 427 w 521"/>
                  <a:gd name="T5" fmla="*/ 443 h 512"/>
                  <a:gd name="T6" fmla="*/ 516 w 521"/>
                  <a:gd name="T7" fmla="*/ 294 h 512"/>
                  <a:gd name="T8" fmla="*/ 516 w 521"/>
                  <a:gd name="T9" fmla="*/ 265 h 512"/>
                  <a:gd name="T10" fmla="*/ 516 w 521"/>
                  <a:gd name="T11" fmla="*/ 221 h 512"/>
                  <a:gd name="T12" fmla="*/ 502 w 521"/>
                  <a:gd name="T13" fmla="*/ 218 h 512"/>
                  <a:gd name="T14" fmla="*/ 482 w 521"/>
                  <a:gd name="T15" fmla="*/ 223 h 512"/>
                  <a:gd name="T16" fmla="*/ 457 w 521"/>
                  <a:gd name="T17" fmla="*/ 218 h 512"/>
                  <a:gd name="T18" fmla="*/ 445 w 521"/>
                  <a:gd name="T19" fmla="*/ 223 h 512"/>
                  <a:gd name="T20" fmla="*/ 445 w 521"/>
                  <a:gd name="T21" fmla="*/ 209 h 512"/>
                  <a:gd name="T22" fmla="*/ 443 w 521"/>
                  <a:gd name="T23" fmla="*/ 187 h 512"/>
                  <a:gd name="T24" fmla="*/ 440 w 521"/>
                  <a:gd name="T25" fmla="*/ 168 h 512"/>
                  <a:gd name="T26" fmla="*/ 431 w 521"/>
                  <a:gd name="T27" fmla="*/ 156 h 512"/>
                  <a:gd name="T28" fmla="*/ 426 w 521"/>
                  <a:gd name="T29" fmla="*/ 138 h 512"/>
                  <a:gd name="T30" fmla="*/ 426 w 521"/>
                  <a:gd name="T31" fmla="*/ 106 h 512"/>
                  <a:gd name="T32" fmla="*/ 426 w 521"/>
                  <a:gd name="T33" fmla="*/ 85 h 512"/>
                  <a:gd name="T34" fmla="*/ 427 w 521"/>
                  <a:gd name="T35" fmla="*/ 60 h 512"/>
                  <a:gd name="T36" fmla="*/ 381 w 521"/>
                  <a:gd name="T37" fmla="*/ 42 h 512"/>
                  <a:gd name="T38" fmla="*/ 328 w 521"/>
                  <a:gd name="T39" fmla="*/ 58 h 512"/>
                  <a:gd name="T40" fmla="*/ 323 w 521"/>
                  <a:gd name="T41" fmla="*/ 86 h 512"/>
                  <a:gd name="T42" fmla="*/ 266 w 521"/>
                  <a:gd name="T43" fmla="*/ 88 h 512"/>
                  <a:gd name="T44" fmla="*/ 241 w 521"/>
                  <a:gd name="T45" fmla="*/ 74 h 512"/>
                  <a:gd name="T46" fmla="*/ 229 w 521"/>
                  <a:gd name="T47" fmla="*/ 53 h 512"/>
                  <a:gd name="T48" fmla="*/ 220 w 521"/>
                  <a:gd name="T49" fmla="*/ 26 h 512"/>
                  <a:gd name="T50" fmla="*/ 217 w 521"/>
                  <a:gd name="T51" fmla="*/ 7 h 512"/>
                  <a:gd name="T52" fmla="*/ 146 w 521"/>
                  <a:gd name="T53" fmla="*/ 0 h 512"/>
                  <a:gd name="T54" fmla="*/ 100 w 521"/>
                  <a:gd name="T55" fmla="*/ 0 h 512"/>
                  <a:gd name="T56" fmla="*/ 69 w 521"/>
                  <a:gd name="T57" fmla="*/ 0 h 512"/>
                  <a:gd name="T58" fmla="*/ 50 w 521"/>
                  <a:gd name="T59" fmla="*/ 3 h 512"/>
                  <a:gd name="T60" fmla="*/ 34 w 521"/>
                  <a:gd name="T61" fmla="*/ 14 h 512"/>
                  <a:gd name="T62" fmla="*/ 62 w 521"/>
                  <a:gd name="T63" fmla="*/ 83 h 512"/>
                  <a:gd name="T64" fmla="*/ 68 w 521"/>
                  <a:gd name="T65" fmla="*/ 136 h 512"/>
                  <a:gd name="T66" fmla="*/ 89 w 521"/>
                  <a:gd name="T67" fmla="*/ 198 h 512"/>
                  <a:gd name="T68" fmla="*/ 78 w 521"/>
                  <a:gd name="T69" fmla="*/ 278 h 512"/>
                  <a:gd name="T70" fmla="*/ 32 w 521"/>
                  <a:gd name="T71" fmla="*/ 322 h 512"/>
                  <a:gd name="T72" fmla="*/ 16 w 521"/>
                  <a:gd name="T73" fmla="*/ 386 h 512"/>
                  <a:gd name="T74" fmla="*/ 2 w 521"/>
                  <a:gd name="T75" fmla="*/ 443 h 512"/>
                  <a:gd name="T76" fmla="*/ 0 w 521"/>
                  <a:gd name="T77" fmla="*/ 481 h 512"/>
                  <a:gd name="T78" fmla="*/ 15 w 521"/>
                  <a:gd name="T79" fmla="*/ 478 h 512"/>
                  <a:gd name="T80" fmla="*/ 36 w 521"/>
                  <a:gd name="T81" fmla="*/ 478 h 512"/>
                  <a:gd name="T82" fmla="*/ 61 w 521"/>
                  <a:gd name="T83" fmla="*/ 466 h 512"/>
                  <a:gd name="T84" fmla="*/ 75 w 521"/>
                  <a:gd name="T85" fmla="*/ 467 h 512"/>
                  <a:gd name="T86" fmla="*/ 82 w 521"/>
                  <a:gd name="T87" fmla="*/ 476 h 512"/>
                  <a:gd name="T88" fmla="*/ 108 w 521"/>
                  <a:gd name="T89" fmla="*/ 485 h 512"/>
                  <a:gd name="T90" fmla="*/ 275 w 521"/>
                  <a:gd name="T91" fmla="*/ 481 h 512"/>
                  <a:gd name="T92" fmla="*/ 293 w 521"/>
                  <a:gd name="T93" fmla="*/ 499 h 512"/>
                  <a:gd name="T94" fmla="*/ 314 w 521"/>
                  <a:gd name="T95" fmla="*/ 505 h 512"/>
                  <a:gd name="T96" fmla="*/ 344 w 521"/>
                  <a:gd name="T97" fmla="*/ 503 h 512"/>
                  <a:gd name="T98" fmla="*/ 356 w 521"/>
                  <a:gd name="T99" fmla="*/ 499 h 512"/>
                  <a:gd name="T100" fmla="*/ 385 w 521"/>
                  <a:gd name="T101" fmla="*/ 510 h 512"/>
                  <a:gd name="T102" fmla="*/ 397 w 521"/>
                  <a:gd name="T103" fmla="*/ 508 h 512"/>
                  <a:gd name="T104" fmla="*/ 408 w 521"/>
                  <a:gd name="T105" fmla="*/ 512 h 512"/>
                  <a:gd name="T106" fmla="*/ 482 w 521"/>
                  <a:gd name="T107" fmla="*/ 497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21" h="512">
                    <a:moveTo>
                      <a:pt x="482" y="497"/>
                    </a:moveTo>
                    <a:lnTo>
                      <a:pt x="480" y="490"/>
                    </a:lnTo>
                    <a:lnTo>
                      <a:pt x="475" y="489"/>
                    </a:lnTo>
                    <a:lnTo>
                      <a:pt x="470" y="481"/>
                    </a:lnTo>
                    <a:lnTo>
                      <a:pt x="468" y="478"/>
                    </a:lnTo>
                    <a:lnTo>
                      <a:pt x="461" y="476"/>
                    </a:lnTo>
                    <a:lnTo>
                      <a:pt x="456" y="471"/>
                    </a:lnTo>
                    <a:lnTo>
                      <a:pt x="447" y="460"/>
                    </a:lnTo>
                    <a:lnTo>
                      <a:pt x="441" y="457"/>
                    </a:lnTo>
                    <a:lnTo>
                      <a:pt x="438" y="453"/>
                    </a:lnTo>
                    <a:lnTo>
                      <a:pt x="434" y="448"/>
                    </a:lnTo>
                    <a:lnTo>
                      <a:pt x="427" y="443"/>
                    </a:lnTo>
                    <a:lnTo>
                      <a:pt x="426" y="437"/>
                    </a:lnTo>
                    <a:lnTo>
                      <a:pt x="429" y="299"/>
                    </a:lnTo>
                    <a:lnTo>
                      <a:pt x="518" y="299"/>
                    </a:lnTo>
                    <a:lnTo>
                      <a:pt x="516" y="294"/>
                    </a:lnTo>
                    <a:lnTo>
                      <a:pt x="518" y="283"/>
                    </a:lnTo>
                    <a:lnTo>
                      <a:pt x="521" y="280"/>
                    </a:lnTo>
                    <a:lnTo>
                      <a:pt x="519" y="272"/>
                    </a:lnTo>
                    <a:lnTo>
                      <a:pt x="516" y="265"/>
                    </a:lnTo>
                    <a:lnTo>
                      <a:pt x="516" y="257"/>
                    </a:lnTo>
                    <a:lnTo>
                      <a:pt x="516" y="241"/>
                    </a:lnTo>
                    <a:lnTo>
                      <a:pt x="514" y="223"/>
                    </a:lnTo>
                    <a:lnTo>
                      <a:pt x="516" y="221"/>
                    </a:lnTo>
                    <a:lnTo>
                      <a:pt x="516" y="218"/>
                    </a:lnTo>
                    <a:lnTo>
                      <a:pt x="516" y="214"/>
                    </a:lnTo>
                    <a:lnTo>
                      <a:pt x="509" y="216"/>
                    </a:lnTo>
                    <a:lnTo>
                      <a:pt x="502" y="218"/>
                    </a:lnTo>
                    <a:lnTo>
                      <a:pt x="495" y="221"/>
                    </a:lnTo>
                    <a:lnTo>
                      <a:pt x="491" y="223"/>
                    </a:lnTo>
                    <a:lnTo>
                      <a:pt x="486" y="225"/>
                    </a:lnTo>
                    <a:lnTo>
                      <a:pt x="482" y="223"/>
                    </a:lnTo>
                    <a:lnTo>
                      <a:pt x="472" y="223"/>
                    </a:lnTo>
                    <a:lnTo>
                      <a:pt x="466" y="221"/>
                    </a:lnTo>
                    <a:lnTo>
                      <a:pt x="461" y="218"/>
                    </a:lnTo>
                    <a:lnTo>
                      <a:pt x="457" y="218"/>
                    </a:lnTo>
                    <a:lnTo>
                      <a:pt x="456" y="219"/>
                    </a:lnTo>
                    <a:lnTo>
                      <a:pt x="452" y="221"/>
                    </a:lnTo>
                    <a:lnTo>
                      <a:pt x="449" y="223"/>
                    </a:lnTo>
                    <a:lnTo>
                      <a:pt x="445" y="223"/>
                    </a:lnTo>
                    <a:lnTo>
                      <a:pt x="443" y="221"/>
                    </a:lnTo>
                    <a:lnTo>
                      <a:pt x="443" y="212"/>
                    </a:lnTo>
                    <a:lnTo>
                      <a:pt x="447" y="210"/>
                    </a:lnTo>
                    <a:lnTo>
                      <a:pt x="445" y="209"/>
                    </a:lnTo>
                    <a:lnTo>
                      <a:pt x="449" y="202"/>
                    </a:lnTo>
                    <a:lnTo>
                      <a:pt x="443" y="198"/>
                    </a:lnTo>
                    <a:lnTo>
                      <a:pt x="441" y="189"/>
                    </a:lnTo>
                    <a:lnTo>
                      <a:pt x="443" y="187"/>
                    </a:lnTo>
                    <a:lnTo>
                      <a:pt x="443" y="182"/>
                    </a:lnTo>
                    <a:lnTo>
                      <a:pt x="438" y="177"/>
                    </a:lnTo>
                    <a:lnTo>
                      <a:pt x="438" y="173"/>
                    </a:lnTo>
                    <a:lnTo>
                      <a:pt x="440" y="168"/>
                    </a:lnTo>
                    <a:lnTo>
                      <a:pt x="440" y="163"/>
                    </a:lnTo>
                    <a:lnTo>
                      <a:pt x="436" y="163"/>
                    </a:lnTo>
                    <a:lnTo>
                      <a:pt x="433" y="157"/>
                    </a:lnTo>
                    <a:lnTo>
                      <a:pt x="431" y="156"/>
                    </a:lnTo>
                    <a:lnTo>
                      <a:pt x="431" y="150"/>
                    </a:lnTo>
                    <a:lnTo>
                      <a:pt x="427" y="145"/>
                    </a:lnTo>
                    <a:lnTo>
                      <a:pt x="427" y="141"/>
                    </a:lnTo>
                    <a:lnTo>
                      <a:pt x="426" y="138"/>
                    </a:lnTo>
                    <a:lnTo>
                      <a:pt x="427" y="129"/>
                    </a:lnTo>
                    <a:lnTo>
                      <a:pt x="427" y="115"/>
                    </a:lnTo>
                    <a:lnTo>
                      <a:pt x="426" y="110"/>
                    </a:lnTo>
                    <a:lnTo>
                      <a:pt x="426" y="106"/>
                    </a:lnTo>
                    <a:lnTo>
                      <a:pt x="427" y="104"/>
                    </a:lnTo>
                    <a:lnTo>
                      <a:pt x="427" y="97"/>
                    </a:lnTo>
                    <a:lnTo>
                      <a:pt x="424" y="90"/>
                    </a:lnTo>
                    <a:lnTo>
                      <a:pt x="426" y="85"/>
                    </a:lnTo>
                    <a:lnTo>
                      <a:pt x="429" y="78"/>
                    </a:lnTo>
                    <a:lnTo>
                      <a:pt x="429" y="71"/>
                    </a:lnTo>
                    <a:lnTo>
                      <a:pt x="429" y="65"/>
                    </a:lnTo>
                    <a:lnTo>
                      <a:pt x="427" y="60"/>
                    </a:lnTo>
                    <a:lnTo>
                      <a:pt x="379" y="56"/>
                    </a:lnTo>
                    <a:lnTo>
                      <a:pt x="379" y="53"/>
                    </a:lnTo>
                    <a:lnTo>
                      <a:pt x="381" y="48"/>
                    </a:lnTo>
                    <a:lnTo>
                      <a:pt x="381" y="42"/>
                    </a:lnTo>
                    <a:lnTo>
                      <a:pt x="369" y="42"/>
                    </a:lnTo>
                    <a:lnTo>
                      <a:pt x="369" y="46"/>
                    </a:lnTo>
                    <a:lnTo>
                      <a:pt x="328" y="46"/>
                    </a:lnTo>
                    <a:lnTo>
                      <a:pt x="328" y="58"/>
                    </a:lnTo>
                    <a:lnTo>
                      <a:pt x="325" y="65"/>
                    </a:lnTo>
                    <a:lnTo>
                      <a:pt x="321" y="67"/>
                    </a:lnTo>
                    <a:lnTo>
                      <a:pt x="323" y="74"/>
                    </a:lnTo>
                    <a:lnTo>
                      <a:pt x="323" y="86"/>
                    </a:lnTo>
                    <a:lnTo>
                      <a:pt x="291" y="88"/>
                    </a:lnTo>
                    <a:lnTo>
                      <a:pt x="286" y="90"/>
                    </a:lnTo>
                    <a:lnTo>
                      <a:pt x="271" y="90"/>
                    </a:lnTo>
                    <a:lnTo>
                      <a:pt x="266" y="88"/>
                    </a:lnTo>
                    <a:lnTo>
                      <a:pt x="259" y="90"/>
                    </a:lnTo>
                    <a:lnTo>
                      <a:pt x="248" y="90"/>
                    </a:lnTo>
                    <a:lnTo>
                      <a:pt x="243" y="88"/>
                    </a:lnTo>
                    <a:lnTo>
                      <a:pt x="241" y="74"/>
                    </a:lnTo>
                    <a:lnTo>
                      <a:pt x="236" y="65"/>
                    </a:lnTo>
                    <a:lnTo>
                      <a:pt x="232" y="60"/>
                    </a:lnTo>
                    <a:lnTo>
                      <a:pt x="229" y="58"/>
                    </a:lnTo>
                    <a:lnTo>
                      <a:pt x="229" y="53"/>
                    </a:lnTo>
                    <a:lnTo>
                      <a:pt x="227" y="49"/>
                    </a:lnTo>
                    <a:lnTo>
                      <a:pt x="225" y="39"/>
                    </a:lnTo>
                    <a:lnTo>
                      <a:pt x="220" y="32"/>
                    </a:lnTo>
                    <a:lnTo>
                      <a:pt x="220" y="26"/>
                    </a:lnTo>
                    <a:lnTo>
                      <a:pt x="222" y="23"/>
                    </a:lnTo>
                    <a:lnTo>
                      <a:pt x="222" y="17"/>
                    </a:lnTo>
                    <a:lnTo>
                      <a:pt x="218" y="12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0"/>
                    </a:lnTo>
                    <a:lnTo>
                      <a:pt x="174" y="0"/>
                    </a:lnTo>
                    <a:lnTo>
                      <a:pt x="146" y="0"/>
                    </a:lnTo>
                    <a:lnTo>
                      <a:pt x="131" y="1"/>
                    </a:lnTo>
                    <a:lnTo>
                      <a:pt x="117" y="0"/>
                    </a:lnTo>
                    <a:lnTo>
                      <a:pt x="112" y="0"/>
                    </a:lnTo>
                    <a:lnTo>
                      <a:pt x="100" y="0"/>
                    </a:lnTo>
                    <a:lnTo>
                      <a:pt x="89" y="0"/>
                    </a:lnTo>
                    <a:lnTo>
                      <a:pt x="82" y="0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2" y="1"/>
                    </a:lnTo>
                    <a:lnTo>
                      <a:pt x="55" y="3"/>
                    </a:lnTo>
                    <a:lnTo>
                      <a:pt x="54" y="3"/>
                    </a:lnTo>
                    <a:lnTo>
                      <a:pt x="50" y="3"/>
                    </a:lnTo>
                    <a:lnTo>
                      <a:pt x="48" y="7"/>
                    </a:lnTo>
                    <a:lnTo>
                      <a:pt x="48" y="7"/>
                    </a:lnTo>
                    <a:lnTo>
                      <a:pt x="46" y="7"/>
                    </a:lnTo>
                    <a:lnTo>
                      <a:pt x="34" y="14"/>
                    </a:lnTo>
                    <a:lnTo>
                      <a:pt x="39" y="19"/>
                    </a:lnTo>
                    <a:lnTo>
                      <a:pt x="39" y="24"/>
                    </a:lnTo>
                    <a:lnTo>
                      <a:pt x="62" y="49"/>
                    </a:lnTo>
                    <a:lnTo>
                      <a:pt x="62" y="83"/>
                    </a:lnTo>
                    <a:lnTo>
                      <a:pt x="75" y="99"/>
                    </a:lnTo>
                    <a:lnTo>
                      <a:pt x="73" y="117"/>
                    </a:lnTo>
                    <a:lnTo>
                      <a:pt x="61" y="133"/>
                    </a:lnTo>
                    <a:lnTo>
                      <a:pt x="68" y="136"/>
                    </a:lnTo>
                    <a:lnTo>
                      <a:pt x="68" y="152"/>
                    </a:lnTo>
                    <a:lnTo>
                      <a:pt x="75" y="161"/>
                    </a:lnTo>
                    <a:lnTo>
                      <a:pt x="75" y="173"/>
                    </a:lnTo>
                    <a:lnTo>
                      <a:pt x="89" y="198"/>
                    </a:lnTo>
                    <a:lnTo>
                      <a:pt x="89" y="205"/>
                    </a:lnTo>
                    <a:lnTo>
                      <a:pt x="94" y="210"/>
                    </a:lnTo>
                    <a:lnTo>
                      <a:pt x="94" y="248"/>
                    </a:lnTo>
                    <a:lnTo>
                      <a:pt x="78" y="278"/>
                    </a:lnTo>
                    <a:lnTo>
                      <a:pt x="73" y="278"/>
                    </a:lnTo>
                    <a:lnTo>
                      <a:pt x="55" y="292"/>
                    </a:lnTo>
                    <a:lnTo>
                      <a:pt x="54" y="303"/>
                    </a:lnTo>
                    <a:lnTo>
                      <a:pt x="32" y="322"/>
                    </a:lnTo>
                    <a:lnTo>
                      <a:pt x="30" y="336"/>
                    </a:lnTo>
                    <a:lnTo>
                      <a:pt x="27" y="340"/>
                    </a:lnTo>
                    <a:lnTo>
                      <a:pt x="27" y="372"/>
                    </a:lnTo>
                    <a:lnTo>
                      <a:pt x="16" y="386"/>
                    </a:lnTo>
                    <a:lnTo>
                      <a:pt x="15" y="402"/>
                    </a:lnTo>
                    <a:lnTo>
                      <a:pt x="4" y="414"/>
                    </a:lnTo>
                    <a:lnTo>
                      <a:pt x="4" y="430"/>
                    </a:lnTo>
                    <a:lnTo>
                      <a:pt x="2" y="443"/>
                    </a:lnTo>
                    <a:lnTo>
                      <a:pt x="2" y="464"/>
                    </a:lnTo>
                    <a:lnTo>
                      <a:pt x="0" y="476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7" y="481"/>
                    </a:lnTo>
                    <a:lnTo>
                      <a:pt x="9" y="483"/>
                    </a:lnTo>
                    <a:lnTo>
                      <a:pt x="13" y="483"/>
                    </a:lnTo>
                    <a:lnTo>
                      <a:pt x="15" y="478"/>
                    </a:lnTo>
                    <a:lnTo>
                      <a:pt x="16" y="476"/>
                    </a:lnTo>
                    <a:lnTo>
                      <a:pt x="27" y="478"/>
                    </a:lnTo>
                    <a:lnTo>
                      <a:pt x="32" y="481"/>
                    </a:lnTo>
                    <a:lnTo>
                      <a:pt x="36" y="478"/>
                    </a:lnTo>
                    <a:lnTo>
                      <a:pt x="38" y="473"/>
                    </a:lnTo>
                    <a:lnTo>
                      <a:pt x="50" y="464"/>
                    </a:lnTo>
                    <a:lnTo>
                      <a:pt x="55" y="464"/>
                    </a:lnTo>
                    <a:lnTo>
                      <a:pt x="61" y="466"/>
                    </a:lnTo>
                    <a:lnTo>
                      <a:pt x="62" y="467"/>
                    </a:lnTo>
                    <a:lnTo>
                      <a:pt x="66" y="466"/>
                    </a:lnTo>
                    <a:lnTo>
                      <a:pt x="69" y="464"/>
                    </a:lnTo>
                    <a:lnTo>
                      <a:pt x="75" y="467"/>
                    </a:lnTo>
                    <a:lnTo>
                      <a:pt x="75" y="469"/>
                    </a:lnTo>
                    <a:lnTo>
                      <a:pt x="80" y="471"/>
                    </a:lnTo>
                    <a:lnTo>
                      <a:pt x="78" y="476"/>
                    </a:lnTo>
                    <a:lnTo>
                      <a:pt x="82" y="476"/>
                    </a:lnTo>
                    <a:lnTo>
                      <a:pt x="91" y="485"/>
                    </a:lnTo>
                    <a:lnTo>
                      <a:pt x="100" y="489"/>
                    </a:lnTo>
                    <a:lnTo>
                      <a:pt x="107" y="485"/>
                    </a:lnTo>
                    <a:lnTo>
                      <a:pt x="108" y="485"/>
                    </a:lnTo>
                    <a:lnTo>
                      <a:pt x="114" y="481"/>
                    </a:lnTo>
                    <a:lnTo>
                      <a:pt x="117" y="481"/>
                    </a:lnTo>
                    <a:lnTo>
                      <a:pt x="121" y="483"/>
                    </a:lnTo>
                    <a:lnTo>
                      <a:pt x="275" y="481"/>
                    </a:lnTo>
                    <a:lnTo>
                      <a:pt x="277" y="483"/>
                    </a:lnTo>
                    <a:lnTo>
                      <a:pt x="282" y="492"/>
                    </a:lnTo>
                    <a:lnTo>
                      <a:pt x="286" y="496"/>
                    </a:lnTo>
                    <a:lnTo>
                      <a:pt x="293" y="499"/>
                    </a:lnTo>
                    <a:lnTo>
                      <a:pt x="302" y="501"/>
                    </a:lnTo>
                    <a:lnTo>
                      <a:pt x="309" y="499"/>
                    </a:lnTo>
                    <a:lnTo>
                      <a:pt x="312" y="501"/>
                    </a:lnTo>
                    <a:lnTo>
                      <a:pt x="314" y="505"/>
                    </a:lnTo>
                    <a:lnTo>
                      <a:pt x="319" y="506"/>
                    </a:lnTo>
                    <a:lnTo>
                      <a:pt x="326" y="503"/>
                    </a:lnTo>
                    <a:lnTo>
                      <a:pt x="333" y="501"/>
                    </a:lnTo>
                    <a:lnTo>
                      <a:pt x="344" y="503"/>
                    </a:lnTo>
                    <a:lnTo>
                      <a:pt x="349" y="503"/>
                    </a:lnTo>
                    <a:lnTo>
                      <a:pt x="349" y="497"/>
                    </a:lnTo>
                    <a:lnTo>
                      <a:pt x="353" y="499"/>
                    </a:lnTo>
                    <a:lnTo>
                      <a:pt x="356" y="499"/>
                    </a:lnTo>
                    <a:lnTo>
                      <a:pt x="365" y="508"/>
                    </a:lnTo>
                    <a:lnTo>
                      <a:pt x="372" y="512"/>
                    </a:lnTo>
                    <a:lnTo>
                      <a:pt x="381" y="512"/>
                    </a:lnTo>
                    <a:lnTo>
                      <a:pt x="385" y="510"/>
                    </a:lnTo>
                    <a:lnTo>
                      <a:pt x="385" y="506"/>
                    </a:lnTo>
                    <a:lnTo>
                      <a:pt x="390" y="506"/>
                    </a:lnTo>
                    <a:lnTo>
                      <a:pt x="394" y="506"/>
                    </a:lnTo>
                    <a:lnTo>
                      <a:pt x="397" y="508"/>
                    </a:lnTo>
                    <a:lnTo>
                      <a:pt x="401" y="508"/>
                    </a:lnTo>
                    <a:lnTo>
                      <a:pt x="403" y="510"/>
                    </a:lnTo>
                    <a:lnTo>
                      <a:pt x="406" y="510"/>
                    </a:lnTo>
                    <a:lnTo>
                      <a:pt x="408" y="512"/>
                    </a:lnTo>
                    <a:lnTo>
                      <a:pt x="411" y="512"/>
                    </a:lnTo>
                    <a:lnTo>
                      <a:pt x="415" y="512"/>
                    </a:lnTo>
                    <a:lnTo>
                      <a:pt x="418" y="512"/>
                    </a:lnTo>
                    <a:lnTo>
                      <a:pt x="482" y="49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3" name="Freeform 48">
                <a:extLst>
                  <a:ext uri="{FF2B5EF4-FFF2-40B4-BE49-F238E27FC236}">
                    <a16:creationId xmlns:a16="http://schemas.microsoft.com/office/drawing/2014/main" id="{8E146515-29DF-4988-9CA4-7290F34C2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4476" y="4992688"/>
                <a:ext cx="517525" cy="469900"/>
              </a:xfrm>
              <a:custGeom>
                <a:avLst/>
                <a:gdLst>
                  <a:gd name="T0" fmla="*/ 14 w 326"/>
                  <a:gd name="T1" fmla="*/ 94 h 296"/>
                  <a:gd name="T2" fmla="*/ 30 w 326"/>
                  <a:gd name="T3" fmla="*/ 101 h 296"/>
                  <a:gd name="T4" fmla="*/ 51 w 326"/>
                  <a:gd name="T5" fmla="*/ 98 h 296"/>
                  <a:gd name="T6" fmla="*/ 56 w 326"/>
                  <a:gd name="T7" fmla="*/ 98 h 296"/>
                  <a:gd name="T8" fmla="*/ 81 w 326"/>
                  <a:gd name="T9" fmla="*/ 101 h 296"/>
                  <a:gd name="T10" fmla="*/ 138 w 326"/>
                  <a:gd name="T11" fmla="*/ 43 h 296"/>
                  <a:gd name="T12" fmla="*/ 156 w 326"/>
                  <a:gd name="T13" fmla="*/ 32 h 296"/>
                  <a:gd name="T14" fmla="*/ 156 w 326"/>
                  <a:gd name="T15" fmla="*/ 20 h 296"/>
                  <a:gd name="T16" fmla="*/ 177 w 326"/>
                  <a:gd name="T17" fmla="*/ 5 h 296"/>
                  <a:gd name="T18" fmla="*/ 203 w 326"/>
                  <a:gd name="T19" fmla="*/ 0 h 296"/>
                  <a:gd name="T20" fmla="*/ 218 w 326"/>
                  <a:gd name="T21" fmla="*/ 4 h 296"/>
                  <a:gd name="T22" fmla="*/ 223 w 326"/>
                  <a:gd name="T23" fmla="*/ 18 h 296"/>
                  <a:gd name="T24" fmla="*/ 246 w 326"/>
                  <a:gd name="T25" fmla="*/ 23 h 296"/>
                  <a:gd name="T26" fmla="*/ 265 w 326"/>
                  <a:gd name="T27" fmla="*/ 21 h 296"/>
                  <a:gd name="T28" fmla="*/ 292 w 326"/>
                  <a:gd name="T29" fmla="*/ 39 h 296"/>
                  <a:gd name="T30" fmla="*/ 317 w 326"/>
                  <a:gd name="T31" fmla="*/ 51 h 296"/>
                  <a:gd name="T32" fmla="*/ 322 w 326"/>
                  <a:gd name="T33" fmla="*/ 66 h 296"/>
                  <a:gd name="T34" fmla="*/ 322 w 326"/>
                  <a:gd name="T35" fmla="*/ 83 h 296"/>
                  <a:gd name="T36" fmla="*/ 318 w 326"/>
                  <a:gd name="T37" fmla="*/ 106 h 296"/>
                  <a:gd name="T38" fmla="*/ 324 w 326"/>
                  <a:gd name="T39" fmla="*/ 115 h 296"/>
                  <a:gd name="T40" fmla="*/ 315 w 326"/>
                  <a:gd name="T41" fmla="*/ 133 h 296"/>
                  <a:gd name="T42" fmla="*/ 308 w 326"/>
                  <a:gd name="T43" fmla="*/ 149 h 296"/>
                  <a:gd name="T44" fmla="*/ 313 w 326"/>
                  <a:gd name="T45" fmla="*/ 165 h 296"/>
                  <a:gd name="T46" fmla="*/ 320 w 326"/>
                  <a:gd name="T47" fmla="*/ 183 h 296"/>
                  <a:gd name="T48" fmla="*/ 304 w 326"/>
                  <a:gd name="T49" fmla="*/ 202 h 296"/>
                  <a:gd name="T50" fmla="*/ 299 w 326"/>
                  <a:gd name="T51" fmla="*/ 214 h 296"/>
                  <a:gd name="T52" fmla="*/ 294 w 326"/>
                  <a:gd name="T53" fmla="*/ 237 h 296"/>
                  <a:gd name="T54" fmla="*/ 241 w 326"/>
                  <a:gd name="T55" fmla="*/ 291 h 296"/>
                  <a:gd name="T56" fmla="*/ 210 w 326"/>
                  <a:gd name="T57" fmla="*/ 292 h 296"/>
                  <a:gd name="T58" fmla="*/ 191 w 326"/>
                  <a:gd name="T59" fmla="*/ 285 h 296"/>
                  <a:gd name="T60" fmla="*/ 164 w 326"/>
                  <a:gd name="T61" fmla="*/ 280 h 296"/>
                  <a:gd name="T62" fmla="*/ 159 w 326"/>
                  <a:gd name="T63" fmla="*/ 268 h 296"/>
                  <a:gd name="T64" fmla="*/ 141 w 326"/>
                  <a:gd name="T65" fmla="*/ 259 h 296"/>
                  <a:gd name="T66" fmla="*/ 120 w 326"/>
                  <a:gd name="T67" fmla="*/ 257 h 296"/>
                  <a:gd name="T68" fmla="*/ 99 w 326"/>
                  <a:gd name="T69" fmla="*/ 243 h 296"/>
                  <a:gd name="T70" fmla="*/ 94 w 326"/>
                  <a:gd name="T71" fmla="*/ 220 h 296"/>
                  <a:gd name="T72" fmla="*/ 83 w 326"/>
                  <a:gd name="T73" fmla="*/ 207 h 296"/>
                  <a:gd name="T74" fmla="*/ 81 w 326"/>
                  <a:gd name="T75" fmla="*/ 198 h 296"/>
                  <a:gd name="T76" fmla="*/ 65 w 326"/>
                  <a:gd name="T77" fmla="*/ 186 h 296"/>
                  <a:gd name="T78" fmla="*/ 42 w 326"/>
                  <a:gd name="T79" fmla="*/ 156 h 296"/>
                  <a:gd name="T80" fmla="*/ 33 w 326"/>
                  <a:gd name="T81" fmla="*/ 147 h 296"/>
                  <a:gd name="T82" fmla="*/ 23 w 326"/>
                  <a:gd name="T83" fmla="*/ 129 h 296"/>
                  <a:gd name="T84" fmla="*/ 17 w 326"/>
                  <a:gd name="T85" fmla="*/ 119 h 296"/>
                  <a:gd name="T86" fmla="*/ 3 w 326"/>
                  <a:gd name="T87" fmla="*/ 106 h 296"/>
                  <a:gd name="T88" fmla="*/ 3 w 326"/>
                  <a:gd name="T89" fmla="*/ 96 h 296"/>
                  <a:gd name="T90" fmla="*/ 0 w 326"/>
                  <a:gd name="T91" fmla="*/ 92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26" h="296">
                    <a:moveTo>
                      <a:pt x="0" y="92"/>
                    </a:moveTo>
                    <a:lnTo>
                      <a:pt x="5" y="92"/>
                    </a:lnTo>
                    <a:lnTo>
                      <a:pt x="14" y="94"/>
                    </a:lnTo>
                    <a:lnTo>
                      <a:pt x="23" y="98"/>
                    </a:lnTo>
                    <a:lnTo>
                      <a:pt x="26" y="101"/>
                    </a:lnTo>
                    <a:lnTo>
                      <a:pt x="30" y="101"/>
                    </a:lnTo>
                    <a:lnTo>
                      <a:pt x="37" y="96"/>
                    </a:lnTo>
                    <a:lnTo>
                      <a:pt x="47" y="96"/>
                    </a:lnTo>
                    <a:lnTo>
                      <a:pt x="51" y="98"/>
                    </a:lnTo>
                    <a:lnTo>
                      <a:pt x="53" y="96"/>
                    </a:lnTo>
                    <a:lnTo>
                      <a:pt x="55" y="98"/>
                    </a:lnTo>
                    <a:lnTo>
                      <a:pt x="56" y="98"/>
                    </a:lnTo>
                    <a:lnTo>
                      <a:pt x="62" y="103"/>
                    </a:lnTo>
                    <a:lnTo>
                      <a:pt x="70" y="105"/>
                    </a:lnTo>
                    <a:lnTo>
                      <a:pt x="81" y="101"/>
                    </a:lnTo>
                    <a:lnTo>
                      <a:pt x="94" y="83"/>
                    </a:lnTo>
                    <a:lnTo>
                      <a:pt x="113" y="59"/>
                    </a:lnTo>
                    <a:lnTo>
                      <a:pt x="138" y="43"/>
                    </a:lnTo>
                    <a:lnTo>
                      <a:pt x="152" y="37"/>
                    </a:lnTo>
                    <a:lnTo>
                      <a:pt x="156" y="36"/>
                    </a:lnTo>
                    <a:lnTo>
                      <a:pt x="156" y="32"/>
                    </a:lnTo>
                    <a:lnTo>
                      <a:pt x="156" y="28"/>
                    </a:lnTo>
                    <a:lnTo>
                      <a:pt x="157" y="25"/>
                    </a:lnTo>
                    <a:lnTo>
                      <a:pt x="156" y="20"/>
                    </a:lnTo>
                    <a:lnTo>
                      <a:pt x="159" y="14"/>
                    </a:lnTo>
                    <a:lnTo>
                      <a:pt x="171" y="9"/>
                    </a:lnTo>
                    <a:lnTo>
                      <a:pt x="177" y="5"/>
                    </a:lnTo>
                    <a:lnTo>
                      <a:pt x="182" y="4"/>
                    </a:lnTo>
                    <a:lnTo>
                      <a:pt x="191" y="0"/>
                    </a:lnTo>
                    <a:lnTo>
                      <a:pt x="203" y="0"/>
                    </a:lnTo>
                    <a:lnTo>
                      <a:pt x="205" y="4"/>
                    </a:lnTo>
                    <a:lnTo>
                      <a:pt x="209" y="2"/>
                    </a:lnTo>
                    <a:lnTo>
                      <a:pt x="218" y="4"/>
                    </a:lnTo>
                    <a:lnTo>
                      <a:pt x="221" y="4"/>
                    </a:lnTo>
                    <a:lnTo>
                      <a:pt x="223" y="4"/>
                    </a:lnTo>
                    <a:lnTo>
                      <a:pt x="223" y="18"/>
                    </a:lnTo>
                    <a:lnTo>
                      <a:pt x="239" y="18"/>
                    </a:lnTo>
                    <a:lnTo>
                      <a:pt x="244" y="20"/>
                    </a:lnTo>
                    <a:lnTo>
                      <a:pt x="246" y="23"/>
                    </a:lnTo>
                    <a:lnTo>
                      <a:pt x="251" y="23"/>
                    </a:lnTo>
                    <a:lnTo>
                      <a:pt x="253" y="18"/>
                    </a:lnTo>
                    <a:lnTo>
                      <a:pt x="265" y="21"/>
                    </a:lnTo>
                    <a:lnTo>
                      <a:pt x="276" y="28"/>
                    </a:lnTo>
                    <a:lnTo>
                      <a:pt x="283" y="37"/>
                    </a:lnTo>
                    <a:lnTo>
                      <a:pt x="292" y="39"/>
                    </a:lnTo>
                    <a:lnTo>
                      <a:pt x="304" y="41"/>
                    </a:lnTo>
                    <a:lnTo>
                      <a:pt x="311" y="46"/>
                    </a:lnTo>
                    <a:lnTo>
                      <a:pt x="317" y="51"/>
                    </a:lnTo>
                    <a:lnTo>
                      <a:pt x="326" y="51"/>
                    </a:lnTo>
                    <a:lnTo>
                      <a:pt x="326" y="59"/>
                    </a:lnTo>
                    <a:lnTo>
                      <a:pt x="322" y="66"/>
                    </a:lnTo>
                    <a:lnTo>
                      <a:pt x="324" y="71"/>
                    </a:lnTo>
                    <a:lnTo>
                      <a:pt x="322" y="78"/>
                    </a:lnTo>
                    <a:lnTo>
                      <a:pt x="322" y="83"/>
                    </a:lnTo>
                    <a:lnTo>
                      <a:pt x="322" y="87"/>
                    </a:lnTo>
                    <a:lnTo>
                      <a:pt x="318" y="94"/>
                    </a:lnTo>
                    <a:lnTo>
                      <a:pt x="318" y="106"/>
                    </a:lnTo>
                    <a:lnTo>
                      <a:pt x="313" y="113"/>
                    </a:lnTo>
                    <a:lnTo>
                      <a:pt x="317" y="117"/>
                    </a:lnTo>
                    <a:lnTo>
                      <a:pt x="324" y="115"/>
                    </a:lnTo>
                    <a:lnTo>
                      <a:pt x="320" y="122"/>
                    </a:lnTo>
                    <a:lnTo>
                      <a:pt x="315" y="126"/>
                    </a:lnTo>
                    <a:lnTo>
                      <a:pt x="315" y="133"/>
                    </a:lnTo>
                    <a:lnTo>
                      <a:pt x="313" y="142"/>
                    </a:lnTo>
                    <a:lnTo>
                      <a:pt x="308" y="144"/>
                    </a:lnTo>
                    <a:lnTo>
                      <a:pt x="308" y="149"/>
                    </a:lnTo>
                    <a:lnTo>
                      <a:pt x="315" y="154"/>
                    </a:lnTo>
                    <a:lnTo>
                      <a:pt x="318" y="161"/>
                    </a:lnTo>
                    <a:lnTo>
                      <a:pt x="313" y="165"/>
                    </a:lnTo>
                    <a:lnTo>
                      <a:pt x="313" y="174"/>
                    </a:lnTo>
                    <a:lnTo>
                      <a:pt x="318" y="177"/>
                    </a:lnTo>
                    <a:lnTo>
                      <a:pt x="320" y="183"/>
                    </a:lnTo>
                    <a:lnTo>
                      <a:pt x="315" y="190"/>
                    </a:lnTo>
                    <a:lnTo>
                      <a:pt x="306" y="197"/>
                    </a:lnTo>
                    <a:lnTo>
                      <a:pt x="304" y="202"/>
                    </a:lnTo>
                    <a:lnTo>
                      <a:pt x="297" y="202"/>
                    </a:lnTo>
                    <a:lnTo>
                      <a:pt x="297" y="207"/>
                    </a:lnTo>
                    <a:lnTo>
                      <a:pt x="299" y="214"/>
                    </a:lnTo>
                    <a:lnTo>
                      <a:pt x="295" y="220"/>
                    </a:lnTo>
                    <a:lnTo>
                      <a:pt x="295" y="232"/>
                    </a:lnTo>
                    <a:lnTo>
                      <a:pt x="294" y="237"/>
                    </a:lnTo>
                    <a:lnTo>
                      <a:pt x="294" y="250"/>
                    </a:lnTo>
                    <a:lnTo>
                      <a:pt x="248" y="296"/>
                    </a:lnTo>
                    <a:lnTo>
                      <a:pt x="241" y="291"/>
                    </a:lnTo>
                    <a:lnTo>
                      <a:pt x="226" y="287"/>
                    </a:lnTo>
                    <a:lnTo>
                      <a:pt x="216" y="289"/>
                    </a:lnTo>
                    <a:lnTo>
                      <a:pt x="210" y="292"/>
                    </a:lnTo>
                    <a:lnTo>
                      <a:pt x="207" y="289"/>
                    </a:lnTo>
                    <a:lnTo>
                      <a:pt x="198" y="285"/>
                    </a:lnTo>
                    <a:lnTo>
                      <a:pt x="191" y="285"/>
                    </a:lnTo>
                    <a:lnTo>
                      <a:pt x="189" y="280"/>
                    </a:lnTo>
                    <a:lnTo>
                      <a:pt x="179" y="278"/>
                    </a:lnTo>
                    <a:lnTo>
                      <a:pt x="164" y="280"/>
                    </a:lnTo>
                    <a:lnTo>
                      <a:pt x="161" y="276"/>
                    </a:lnTo>
                    <a:lnTo>
                      <a:pt x="159" y="273"/>
                    </a:lnTo>
                    <a:lnTo>
                      <a:pt x="159" y="268"/>
                    </a:lnTo>
                    <a:lnTo>
                      <a:pt x="156" y="264"/>
                    </a:lnTo>
                    <a:lnTo>
                      <a:pt x="150" y="264"/>
                    </a:lnTo>
                    <a:lnTo>
                      <a:pt x="141" y="259"/>
                    </a:lnTo>
                    <a:lnTo>
                      <a:pt x="136" y="259"/>
                    </a:lnTo>
                    <a:lnTo>
                      <a:pt x="125" y="255"/>
                    </a:lnTo>
                    <a:lnTo>
                      <a:pt x="120" y="257"/>
                    </a:lnTo>
                    <a:lnTo>
                      <a:pt x="111" y="255"/>
                    </a:lnTo>
                    <a:lnTo>
                      <a:pt x="108" y="248"/>
                    </a:lnTo>
                    <a:lnTo>
                      <a:pt x="99" y="243"/>
                    </a:lnTo>
                    <a:lnTo>
                      <a:pt x="97" y="236"/>
                    </a:lnTo>
                    <a:lnTo>
                      <a:pt x="95" y="229"/>
                    </a:lnTo>
                    <a:lnTo>
                      <a:pt x="94" y="220"/>
                    </a:lnTo>
                    <a:lnTo>
                      <a:pt x="97" y="214"/>
                    </a:lnTo>
                    <a:lnTo>
                      <a:pt x="90" y="209"/>
                    </a:lnTo>
                    <a:lnTo>
                      <a:pt x="83" y="207"/>
                    </a:lnTo>
                    <a:lnTo>
                      <a:pt x="81" y="202"/>
                    </a:lnTo>
                    <a:lnTo>
                      <a:pt x="81" y="200"/>
                    </a:lnTo>
                    <a:lnTo>
                      <a:pt x="81" y="198"/>
                    </a:lnTo>
                    <a:lnTo>
                      <a:pt x="76" y="195"/>
                    </a:lnTo>
                    <a:lnTo>
                      <a:pt x="72" y="191"/>
                    </a:lnTo>
                    <a:lnTo>
                      <a:pt x="65" y="186"/>
                    </a:lnTo>
                    <a:lnTo>
                      <a:pt x="56" y="181"/>
                    </a:lnTo>
                    <a:lnTo>
                      <a:pt x="44" y="163"/>
                    </a:lnTo>
                    <a:lnTo>
                      <a:pt x="42" y="156"/>
                    </a:lnTo>
                    <a:lnTo>
                      <a:pt x="40" y="156"/>
                    </a:lnTo>
                    <a:lnTo>
                      <a:pt x="35" y="152"/>
                    </a:lnTo>
                    <a:lnTo>
                      <a:pt x="33" y="147"/>
                    </a:lnTo>
                    <a:lnTo>
                      <a:pt x="30" y="144"/>
                    </a:lnTo>
                    <a:lnTo>
                      <a:pt x="28" y="136"/>
                    </a:lnTo>
                    <a:lnTo>
                      <a:pt x="23" y="129"/>
                    </a:lnTo>
                    <a:lnTo>
                      <a:pt x="21" y="128"/>
                    </a:lnTo>
                    <a:lnTo>
                      <a:pt x="19" y="122"/>
                    </a:lnTo>
                    <a:lnTo>
                      <a:pt x="17" y="119"/>
                    </a:lnTo>
                    <a:lnTo>
                      <a:pt x="12" y="115"/>
                    </a:lnTo>
                    <a:lnTo>
                      <a:pt x="8" y="112"/>
                    </a:lnTo>
                    <a:lnTo>
                      <a:pt x="3" y="106"/>
                    </a:lnTo>
                    <a:lnTo>
                      <a:pt x="1" y="103"/>
                    </a:lnTo>
                    <a:lnTo>
                      <a:pt x="1" y="99"/>
                    </a:lnTo>
                    <a:lnTo>
                      <a:pt x="3" y="96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4" name="Freeform 49">
                <a:extLst>
                  <a:ext uri="{FF2B5EF4-FFF2-40B4-BE49-F238E27FC236}">
                    <a16:creationId xmlns:a16="http://schemas.microsoft.com/office/drawing/2014/main" id="{9E3DDED5-73F6-4A41-8712-0B05E88B7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8876" y="5138738"/>
                <a:ext cx="615950" cy="615950"/>
              </a:xfrm>
              <a:custGeom>
                <a:avLst/>
                <a:gdLst>
                  <a:gd name="T0" fmla="*/ 225 w 388"/>
                  <a:gd name="T1" fmla="*/ 7 h 388"/>
                  <a:gd name="T2" fmla="*/ 232 w 388"/>
                  <a:gd name="T3" fmla="*/ 20 h 388"/>
                  <a:gd name="T4" fmla="*/ 243 w 388"/>
                  <a:gd name="T5" fmla="*/ 30 h 388"/>
                  <a:gd name="T6" fmla="*/ 252 w 388"/>
                  <a:gd name="T7" fmla="*/ 44 h 388"/>
                  <a:gd name="T8" fmla="*/ 259 w 388"/>
                  <a:gd name="T9" fmla="*/ 60 h 388"/>
                  <a:gd name="T10" fmla="*/ 268 w 388"/>
                  <a:gd name="T11" fmla="*/ 71 h 388"/>
                  <a:gd name="T12" fmla="*/ 296 w 388"/>
                  <a:gd name="T13" fmla="*/ 99 h 388"/>
                  <a:gd name="T14" fmla="*/ 305 w 388"/>
                  <a:gd name="T15" fmla="*/ 108 h 388"/>
                  <a:gd name="T16" fmla="*/ 314 w 388"/>
                  <a:gd name="T17" fmla="*/ 117 h 388"/>
                  <a:gd name="T18" fmla="*/ 319 w 388"/>
                  <a:gd name="T19" fmla="*/ 137 h 388"/>
                  <a:gd name="T20" fmla="*/ 332 w 388"/>
                  <a:gd name="T21" fmla="*/ 156 h 388"/>
                  <a:gd name="T22" fmla="*/ 349 w 388"/>
                  <a:gd name="T23" fmla="*/ 163 h 388"/>
                  <a:gd name="T24" fmla="*/ 374 w 388"/>
                  <a:gd name="T25" fmla="*/ 172 h 388"/>
                  <a:gd name="T26" fmla="*/ 383 w 388"/>
                  <a:gd name="T27" fmla="*/ 181 h 388"/>
                  <a:gd name="T28" fmla="*/ 385 w 388"/>
                  <a:gd name="T29" fmla="*/ 188 h 388"/>
                  <a:gd name="T30" fmla="*/ 369 w 388"/>
                  <a:gd name="T31" fmla="*/ 195 h 388"/>
                  <a:gd name="T32" fmla="*/ 362 w 388"/>
                  <a:gd name="T33" fmla="*/ 207 h 388"/>
                  <a:gd name="T34" fmla="*/ 344 w 388"/>
                  <a:gd name="T35" fmla="*/ 215 h 388"/>
                  <a:gd name="T36" fmla="*/ 325 w 388"/>
                  <a:gd name="T37" fmla="*/ 222 h 388"/>
                  <a:gd name="T38" fmla="*/ 314 w 388"/>
                  <a:gd name="T39" fmla="*/ 232 h 388"/>
                  <a:gd name="T40" fmla="*/ 300 w 388"/>
                  <a:gd name="T41" fmla="*/ 239 h 388"/>
                  <a:gd name="T42" fmla="*/ 282 w 388"/>
                  <a:gd name="T43" fmla="*/ 268 h 388"/>
                  <a:gd name="T44" fmla="*/ 279 w 388"/>
                  <a:gd name="T45" fmla="*/ 278 h 388"/>
                  <a:gd name="T46" fmla="*/ 266 w 388"/>
                  <a:gd name="T47" fmla="*/ 287 h 388"/>
                  <a:gd name="T48" fmla="*/ 259 w 388"/>
                  <a:gd name="T49" fmla="*/ 298 h 388"/>
                  <a:gd name="T50" fmla="*/ 238 w 388"/>
                  <a:gd name="T51" fmla="*/ 305 h 388"/>
                  <a:gd name="T52" fmla="*/ 231 w 388"/>
                  <a:gd name="T53" fmla="*/ 326 h 388"/>
                  <a:gd name="T54" fmla="*/ 231 w 388"/>
                  <a:gd name="T55" fmla="*/ 342 h 388"/>
                  <a:gd name="T56" fmla="*/ 215 w 388"/>
                  <a:gd name="T57" fmla="*/ 342 h 388"/>
                  <a:gd name="T58" fmla="*/ 188 w 388"/>
                  <a:gd name="T59" fmla="*/ 346 h 388"/>
                  <a:gd name="T60" fmla="*/ 160 w 388"/>
                  <a:gd name="T61" fmla="*/ 335 h 388"/>
                  <a:gd name="T62" fmla="*/ 137 w 388"/>
                  <a:gd name="T63" fmla="*/ 328 h 388"/>
                  <a:gd name="T64" fmla="*/ 108 w 388"/>
                  <a:gd name="T65" fmla="*/ 354 h 388"/>
                  <a:gd name="T66" fmla="*/ 85 w 388"/>
                  <a:gd name="T67" fmla="*/ 374 h 388"/>
                  <a:gd name="T68" fmla="*/ 62 w 388"/>
                  <a:gd name="T69" fmla="*/ 386 h 388"/>
                  <a:gd name="T70" fmla="*/ 34 w 388"/>
                  <a:gd name="T71" fmla="*/ 386 h 388"/>
                  <a:gd name="T72" fmla="*/ 31 w 388"/>
                  <a:gd name="T73" fmla="*/ 367 h 388"/>
                  <a:gd name="T74" fmla="*/ 15 w 388"/>
                  <a:gd name="T75" fmla="*/ 321 h 388"/>
                  <a:gd name="T76" fmla="*/ 0 w 388"/>
                  <a:gd name="T77" fmla="*/ 310 h 388"/>
                  <a:gd name="T78" fmla="*/ 45 w 388"/>
                  <a:gd name="T79" fmla="*/ 177 h 388"/>
                  <a:gd name="T80" fmla="*/ 124 w 388"/>
                  <a:gd name="T81" fmla="*/ 21 h 388"/>
                  <a:gd name="T82" fmla="*/ 144 w 388"/>
                  <a:gd name="T83" fmla="*/ 16 h 388"/>
                  <a:gd name="T84" fmla="*/ 151 w 388"/>
                  <a:gd name="T85" fmla="*/ 27 h 388"/>
                  <a:gd name="T86" fmla="*/ 151 w 388"/>
                  <a:gd name="T87" fmla="*/ 36 h 388"/>
                  <a:gd name="T88" fmla="*/ 181 w 388"/>
                  <a:gd name="T89" fmla="*/ 7 h 388"/>
                  <a:gd name="T90" fmla="*/ 197 w 388"/>
                  <a:gd name="T91" fmla="*/ 11 h 388"/>
                  <a:gd name="T92" fmla="*/ 225 w 388"/>
                  <a:gd name="T93" fmla="*/ 0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88" h="388">
                    <a:moveTo>
                      <a:pt x="225" y="0"/>
                    </a:moveTo>
                    <a:lnTo>
                      <a:pt x="227" y="4"/>
                    </a:lnTo>
                    <a:lnTo>
                      <a:pt x="225" y="7"/>
                    </a:lnTo>
                    <a:lnTo>
                      <a:pt x="225" y="11"/>
                    </a:lnTo>
                    <a:lnTo>
                      <a:pt x="227" y="14"/>
                    </a:lnTo>
                    <a:lnTo>
                      <a:pt x="232" y="20"/>
                    </a:lnTo>
                    <a:lnTo>
                      <a:pt x="236" y="23"/>
                    </a:lnTo>
                    <a:lnTo>
                      <a:pt x="241" y="27"/>
                    </a:lnTo>
                    <a:lnTo>
                      <a:pt x="243" y="30"/>
                    </a:lnTo>
                    <a:lnTo>
                      <a:pt x="245" y="36"/>
                    </a:lnTo>
                    <a:lnTo>
                      <a:pt x="247" y="37"/>
                    </a:lnTo>
                    <a:lnTo>
                      <a:pt x="252" y="44"/>
                    </a:lnTo>
                    <a:lnTo>
                      <a:pt x="254" y="52"/>
                    </a:lnTo>
                    <a:lnTo>
                      <a:pt x="257" y="55"/>
                    </a:lnTo>
                    <a:lnTo>
                      <a:pt x="259" y="60"/>
                    </a:lnTo>
                    <a:lnTo>
                      <a:pt x="264" y="64"/>
                    </a:lnTo>
                    <a:lnTo>
                      <a:pt x="266" y="64"/>
                    </a:lnTo>
                    <a:lnTo>
                      <a:pt x="268" y="71"/>
                    </a:lnTo>
                    <a:lnTo>
                      <a:pt x="280" y="89"/>
                    </a:lnTo>
                    <a:lnTo>
                      <a:pt x="289" y="94"/>
                    </a:lnTo>
                    <a:lnTo>
                      <a:pt x="296" y="99"/>
                    </a:lnTo>
                    <a:lnTo>
                      <a:pt x="300" y="103"/>
                    </a:lnTo>
                    <a:lnTo>
                      <a:pt x="305" y="106"/>
                    </a:lnTo>
                    <a:lnTo>
                      <a:pt x="305" y="108"/>
                    </a:lnTo>
                    <a:lnTo>
                      <a:pt x="305" y="110"/>
                    </a:lnTo>
                    <a:lnTo>
                      <a:pt x="307" y="115"/>
                    </a:lnTo>
                    <a:lnTo>
                      <a:pt x="314" y="117"/>
                    </a:lnTo>
                    <a:lnTo>
                      <a:pt x="321" y="122"/>
                    </a:lnTo>
                    <a:lnTo>
                      <a:pt x="318" y="128"/>
                    </a:lnTo>
                    <a:lnTo>
                      <a:pt x="319" y="137"/>
                    </a:lnTo>
                    <a:lnTo>
                      <a:pt x="321" y="144"/>
                    </a:lnTo>
                    <a:lnTo>
                      <a:pt x="323" y="151"/>
                    </a:lnTo>
                    <a:lnTo>
                      <a:pt x="332" y="156"/>
                    </a:lnTo>
                    <a:lnTo>
                      <a:pt x="335" y="163"/>
                    </a:lnTo>
                    <a:lnTo>
                      <a:pt x="344" y="165"/>
                    </a:lnTo>
                    <a:lnTo>
                      <a:pt x="349" y="163"/>
                    </a:lnTo>
                    <a:lnTo>
                      <a:pt x="360" y="167"/>
                    </a:lnTo>
                    <a:lnTo>
                      <a:pt x="365" y="167"/>
                    </a:lnTo>
                    <a:lnTo>
                      <a:pt x="374" y="172"/>
                    </a:lnTo>
                    <a:lnTo>
                      <a:pt x="380" y="172"/>
                    </a:lnTo>
                    <a:lnTo>
                      <a:pt x="383" y="176"/>
                    </a:lnTo>
                    <a:lnTo>
                      <a:pt x="383" y="181"/>
                    </a:lnTo>
                    <a:lnTo>
                      <a:pt x="385" y="184"/>
                    </a:lnTo>
                    <a:lnTo>
                      <a:pt x="388" y="188"/>
                    </a:lnTo>
                    <a:lnTo>
                      <a:pt x="385" y="188"/>
                    </a:lnTo>
                    <a:lnTo>
                      <a:pt x="380" y="192"/>
                    </a:lnTo>
                    <a:lnTo>
                      <a:pt x="372" y="192"/>
                    </a:lnTo>
                    <a:lnTo>
                      <a:pt x="369" y="195"/>
                    </a:lnTo>
                    <a:lnTo>
                      <a:pt x="369" y="200"/>
                    </a:lnTo>
                    <a:lnTo>
                      <a:pt x="367" y="206"/>
                    </a:lnTo>
                    <a:lnTo>
                      <a:pt x="362" y="207"/>
                    </a:lnTo>
                    <a:lnTo>
                      <a:pt x="355" y="213"/>
                    </a:lnTo>
                    <a:lnTo>
                      <a:pt x="349" y="213"/>
                    </a:lnTo>
                    <a:lnTo>
                      <a:pt x="344" y="215"/>
                    </a:lnTo>
                    <a:lnTo>
                      <a:pt x="342" y="213"/>
                    </a:lnTo>
                    <a:lnTo>
                      <a:pt x="333" y="215"/>
                    </a:lnTo>
                    <a:lnTo>
                      <a:pt x="325" y="222"/>
                    </a:lnTo>
                    <a:lnTo>
                      <a:pt x="321" y="225"/>
                    </a:lnTo>
                    <a:lnTo>
                      <a:pt x="316" y="229"/>
                    </a:lnTo>
                    <a:lnTo>
                      <a:pt x="314" y="232"/>
                    </a:lnTo>
                    <a:lnTo>
                      <a:pt x="309" y="234"/>
                    </a:lnTo>
                    <a:lnTo>
                      <a:pt x="305" y="238"/>
                    </a:lnTo>
                    <a:lnTo>
                      <a:pt x="300" y="239"/>
                    </a:lnTo>
                    <a:lnTo>
                      <a:pt x="294" y="243"/>
                    </a:lnTo>
                    <a:lnTo>
                      <a:pt x="284" y="257"/>
                    </a:lnTo>
                    <a:lnTo>
                      <a:pt x="282" y="268"/>
                    </a:lnTo>
                    <a:lnTo>
                      <a:pt x="284" y="271"/>
                    </a:lnTo>
                    <a:lnTo>
                      <a:pt x="284" y="277"/>
                    </a:lnTo>
                    <a:lnTo>
                      <a:pt x="279" y="278"/>
                    </a:lnTo>
                    <a:lnTo>
                      <a:pt x="277" y="282"/>
                    </a:lnTo>
                    <a:lnTo>
                      <a:pt x="271" y="284"/>
                    </a:lnTo>
                    <a:lnTo>
                      <a:pt x="266" y="287"/>
                    </a:lnTo>
                    <a:lnTo>
                      <a:pt x="264" y="292"/>
                    </a:lnTo>
                    <a:lnTo>
                      <a:pt x="261" y="294"/>
                    </a:lnTo>
                    <a:lnTo>
                      <a:pt x="259" y="298"/>
                    </a:lnTo>
                    <a:lnTo>
                      <a:pt x="252" y="300"/>
                    </a:lnTo>
                    <a:lnTo>
                      <a:pt x="247" y="303"/>
                    </a:lnTo>
                    <a:lnTo>
                      <a:pt x="238" y="305"/>
                    </a:lnTo>
                    <a:lnTo>
                      <a:pt x="234" y="312"/>
                    </a:lnTo>
                    <a:lnTo>
                      <a:pt x="236" y="323"/>
                    </a:lnTo>
                    <a:lnTo>
                      <a:pt x="231" y="326"/>
                    </a:lnTo>
                    <a:lnTo>
                      <a:pt x="231" y="331"/>
                    </a:lnTo>
                    <a:lnTo>
                      <a:pt x="229" y="339"/>
                    </a:lnTo>
                    <a:lnTo>
                      <a:pt x="231" y="342"/>
                    </a:lnTo>
                    <a:lnTo>
                      <a:pt x="222" y="349"/>
                    </a:lnTo>
                    <a:lnTo>
                      <a:pt x="217" y="346"/>
                    </a:lnTo>
                    <a:lnTo>
                      <a:pt x="215" y="342"/>
                    </a:lnTo>
                    <a:lnTo>
                      <a:pt x="208" y="344"/>
                    </a:lnTo>
                    <a:lnTo>
                      <a:pt x="197" y="344"/>
                    </a:lnTo>
                    <a:lnTo>
                      <a:pt x="188" y="346"/>
                    </a:lnTo>
                    <a:lnTo>
                      <a:pt x="181" y="342"/>
                    </a:lnTo>
                    <a:lnTo>
                      <a:pt x="176" y="344"/>
                    </a:lnTo>
                    <a:lnTo>
                      <a:pt x="160" y="335"/>
                    </a:lnTo>
                    <a:lnTo>
                      <a:pt x="155" y="335"/>
                    </a:lnTo>
                    <a:lnTo>
                      <a:pt x="151" y="330"/>
                    </a:lnTo>
                    <a:lnTo>
                      <a:pt x="137" y="328"/>
                    </a:lnTo>
                    <a:lnTo>
                      <a:pt x="126" y="330"/>
                    </a:lnTo>
                    <a:lnTo>
                      <a:pt x="116" y="339"/>
                    </a:lnTo>
                    <a:lnTo>
                      <a:pt x="108" y="354"/>
                    </a:lnTo>
                    <a:lnTo>
                      <a:pt x="101" y="363"/>
                    </a:lnTo>
                    <a:lnTo>
                      <a:pt x="89" y="369"/>
                    </a:lnTo>
                    <a:lnTo>
                      <a:pt x="85" y="374"/>
                    </a:lnTo>
                    <a:lnTo>
                      <a:pt x="77" y="379"/>
                    </a:lnTo>
                    <a:lnTo>
                      <a:pt x="68" y="383"/>
                    </a:lnTo>
                    <a:lnTo>
                      <a:pt x="62" y="386"/>
                    </a:lnTo>
                    <a:lnTo>
                      <a:pt x="52" y="385"/>
                    </a:lnTo>
                    <a:lnTo>
                      <a:pt x="45" y="388"/>
                    </a:lnTo>
                    <a:lnTo>
                      <a:pt x="34" y="386"/>
                    </a:lnTo>
                    <a:lnTo>
                      <a:pt x="23" y="388"/>
                    </a:lnTo>
                    <a:lnTo>
                      <a:pt x="23" y="379"/>
                    </a:lnTo>
                    <a:lnTo>
                      <a:pt x="31" y="367"/>
                    </a:lnTo>
                    <a:lnTo>
                      <a:pt x="31" y="354"/>
                    </a:lnTo>
                    <a:lnTo>
                      <a:pt x="20" y="331"/>
                    </a:lnTo>
                    <a:lnTo>
                      <a:pt x="15" y="321"/>
                    </a:lnTo>
                    <a:lnTo>
                      <a:pt x="2" y="310"/>
                    </a:lnTo>
                    <a:lnTo>
                      <a:pt x="2" y="310"/>
                    </a:lnTo>
                    <a:lnTo>
                      <a:pt x="0" y="310"/>
                    </a:lnTo>
                    <a:lnTo>
                      <a:pt x="0" y="308"/>
                    </a:lnTo>
                    <a:lnTo>
                      <a:pt x="9" y="179"/>
                    </a:lnTo>
                    <a:lnTo>
                      <a:pt x="45" y="177"/>
                    </a:lnTo>
                    <a:lnTo>
                      <a:pt x="52" y="29"/>
                    </a:lnTo>
                    <a:lnTo>
                      <a:pt x="84" y="30"/>
                    </a:lnTo>
                    <a:lnTo>
                      <a:pt x="124" y="21"/>
                    </a:lnTo>
                    <a:lnTo>
                      <a:pt x="135" y="18"/>
                    </a:lnTo>
                    <a:lnTo>
                      <a:pt x="142" y="18"/>
                    </a:lnTo>
                    <a:lnTo>
                      <a:pt x="144" y="16"/>
                    </a:lnTo>
                    <a:lnTo>
                      <a:pt x="146" y="18"/>
                    </a:lnTo>
                    <a:lnTo>
                      <a:pt x="147" y="23"/>
                    </a:lnTo>
                    <a:lnTo>
                      <a:pt x="151" y="27"/>
                    </a:lnTo>
                    <a:lnTo>
                      <a:pt x="149" y="30"/>
                    </a:lnTo>
                    <a:lnTo>
                      <a:pt x="147" y="36"/>
                    </a:lnTo>
                    <a:lnTo>
                      <a:pt x="151" y="36"/>
                    </a:lnTo>
                    <a:lnTo>
                      <a:pt x="165" y="27"/>
                    </a:lnTo>
                    <a:lnTo>
                      <a:pt x="172" y="16"/>
                    </a:lnTo>
                    <a:lnTo>
                      <a:pt x="181" y="7"/>
                    </a:lnTo>
                    <a:lnTo>
                      <a:pt x="190" y="7"/>
                    </a:lnTo>
                    <a:lnTo>
                      <a:pt x="192" y="11"/>
                    </a:lnTo>
                    <a:lnTo>
                      <a:pt x="197" y="11"/>
                    </a:lnTo>
                    <a:lnTo>
                      <a:pt x="202" y="7"/>
                    </a:lnTo>
                    <a:lnTo>
                      <a:pt x="217" y="2"/>
                    </a:lnTo>
                    <a:lnTo>
                      <a:pt x="225" y="0"/>
                    </a:lnTo>
                    <a:lnTo>
                      <a:pt x="225" y="0"/>
                    </a:lnTo>
                    <a:lnTo>
                      <a:pt x="225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5" name="Freeform 50">
                <a:extLst>
                  <a:ext uri="{FF2B5EF4-FFF2-40B4-BE49-F238E27FC236}">
                    <a16:creationId xmlns:a16="http://schemas.microsoft.com/office/drawing/2014/main" id="{13EFA9C6-1CC4-4470-A017-3A5A37236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0238" y="5083176"/>
                <a:ext cx="885825" cy="828675"/>
              </a:xfrm>
              <a:custGeom>
                <a:avLst/>
                <a:gdLst>
                  <a:gd name="T0" fmla="*/ 342 w 558"/>
                  <a:gd name="T1" fmla="*/ 214 h 522"/>
                  <a:gd name="T2" fmla="*/ 417 w 558"/>
                  <a:gd name="T3" fmla="*/ 65 h 522"/>
                  <a:gd name="T4" fmla="*/ 475 w 558"/>
                  <a:gd name="T5" fmla="*/ 53 h 522"/>
                  <a:gd name="T6" fmla="*/ 480 w 558"/>
                  <a:gd name="T7" fmla="*/ 58 h 522"/>
                  <a:gd name="T8" fmla="*/ 480 w 558"/>
                  <a:gd name="T9" fmla="*/ 71 h 522"/>
                  <a:gd name="T10" fmla="*/ 505 w 558"/>
                  <a:gd name="T11" fmla="*/ 51 h 522"/>
                  <a:gd name="T12" fmla="*/ 525 w 558"/>
                  <a:gd name="T13" fmla="*/ 46 h 522"/>
                  <a:gd name="T14" fmla="*/ 550 w 558"/>
                  <a:gd name="T15" fmla="*/ 37 h 522"/>
                  <a:gd name="T16" fmla="*/ 550 w 558"/>
                  <a:gd name="T17" fmla="*/ 28 h 522"/>
                  <a:gd name="T18" fmla="*/ 541 w 558"/>
                  <a:gd name="T19" fmla="*/ 25 h 522"/>
                  <a:gd name="T20" fmla="*/ 527 w 558"/>
                  <a:gd name="T21" fmla="*/ 25 h 522"/>
                  <a:gd name="T22" fmla="*/ 415 w 558"/>
                  <a:gd name="T23" fmla="*/ 48 h 522"/>
                  <a:gd name="T24" fmla="*/ 406 w 558"/>
                  <a:gd name="T25" fmla="*/ 46 h 522"/>
                  <a:gd name="T26" fmla="*/ 397 w 558"/>
                  <a:gd name="T27" fmla="*/ 44 h 522"/>
                  <a:gd name="T28" fmla="*/ 385 w 558"/>
                  <a:gd name="T29" fmla="*/ 42 h 522"/>
                  <a:gd name="T30" fmla="*/ 372 w 558"/>
                  <a:gd name="T31" fmla="*/ 48 h 522"/>
                  <a:gd name="T32" fmla="*/ 353 w 558"/>
                  <a:gd name="T33" fmla="*/ 35 h 522"/>
                  <a:gd name="T34" fmla="*/ 344 w 558"/>
                  <a:gd name="T35" fmla="*/ 39 h 522"/>
                  <a:gd name="T36" fmla="*/ 319 w 558"/>
                  <a:gd name="T37" fmla="*/ 42 h 522"/>
                  <a:gd name="T38" fmla="*/ 309 w 558"/>
                  <a:gd name="T39" fmla="*/ 35 h 522"/>
                  <a:gd name="T40" fmla="*/ 286 w 558"/>
                  <a:gd name="T41" fmla="*/ 32 h 522"/>
                  <a:gd name="T42" fmla="*/ 275 w 558"/>
                  <a:gd name="T43" fmla="*/ 17 h 522"/>
                  <a:gd name="T44" fmla="*/ 114 w 558"/>
                  <a:gd name="T45" fmla="*/ 17 h 522"/>
                  <a:gd name="T46" fmla="*/ 100 w 558"/>
                  <a:gd name="T47" fmla="*/ 25 h 522"/>
                  <a:gd name="T48" fmla="*/ 78 w 558"/>
                  <a:gd name="T49" fmla="*/ 12 h 522"/>
                  <a:gd name="T50" fmla="*/ 75 w 558"/>
                  <a:gd name="T51" fmla="*/ 3 h 522"/>
                  <a:gd name="T52" fmla="*/ 62 w 558"/>
                  <a:gd name="T53" fmla="*/ 3 h 522"/>
                  <a:gd name="T54" fmla="*/ 50 w 558"/>
                  <a:gd name="T55" fmla="*/ 0 h 522"/>
                  <a:gd name="T56" fmla="*/ 32 w 558"/>
                  <a:gd name="T57" fmla="*/ 17 h 522"/>
                  <a:gd name="T58" fmla="*/ 15 w 558"/>
                  <a:gd name="T59" fmla="*/ 14 h 522"/>
                  <a:gd name="T60" fmla="*/ 7 w 558"/>
                  <a:gd name="T61" fmla="*/ 17 h 522"/>
                  <a:gd name="T62" fmla="*/ 2 w 558"/>
                  <a:gd name="T63" fmla="*/ 51 h 522"/>
                  <a:gd name="T64" fmla="*/ 61 w 558"/>
                  <a:gd name="T65" fmla="*/ 145 h 522"/>
                  <a:gd name="T66" fmla="*/ 85 w 558"/>
                  <a:gd name="T67" fmla="*/ 205 h 522"/>
                  <a:gd name="T68" fmla="*/ 101 w 558"/>
                  <a:gd name="T69" fmla="*/ 257 h 522"/>
                  <a:gd name="T70" fmla="*/ 121 w 558"/>
                  <a:gd name="T71" fmla="*/ 342 h 522"/>
                  <a:gd name="T72" fmla="*/ 117 w 558"/>
                  <a:gd name="T73" fmla="*/ 375 h 522"/>
                  <a:gd name="T74" fmla="*/ 131 w 558"/>
                  <a:gd name="T75" fmla="*/ 405 h 522"/>
                  <a:gd name="T76" fmla="*/ 130 w 558"/>
                  <a:gd name="T77" fmla="*/ 425 h 522"/>
                  <a:gd name="T78" fmla="*/ 146 w 558"/>
                  <a:gd name="T79" fmla="*/ 459 h 522"/>
                  <a:gd name="T80" fmla="*/ 167 w 558"/>
                  <a:gd name="T81" fmla="*/ 494 h 522"/>
                  <a:gd name="T82" fmla="*/ 195 w 558"/>
                  <a:gd name="T83" fmla="*/ 499 h 522"/>
                  <a:gd name="T84" fmla="*/ 197 w 558"/>
                  <a:gd name="T85" fmla="*/ 483 h 522"/>
                  <a:gd name="T86" fmla="*/ 220 w 558"/>
                  <a:gd name="T87" fmla="*/ 489 h 522"/>
                  <a:gd name="T88" fmla="*/ 236 w 558"/>
                  <a:gd name="T89" fmla="*/ 513 h 522"/>
                  <a:gd name="T90" fmla="*/ 257 w 558"/>
                  <a:gd name="T91" fmla="*/ 519 h 522"/>
                  <a:gd name="T92" fmla="*/ 273 w 558"/>
                  <a:gd name="T93" fmla="*/ 515 h 522"/>
                  <a:gd name="T94" fmla="*/ 287 w 558"/>
                  <a:gd name="T95" fmla="*/ 522 h 522"/>
                  <a:gd name="T96" fmla="*/ 296 w 558"/>
                  <a:gd name="T97" fmla="*/ 508 h 522"/>
                  <a:gd name="T98" fmla="*/ 325 w 558"/>
                  <a:gd name="T99" fmla="*/ 496 h 522"/>
                  <a:gd name="T100" fmla="*/ 333 w 558"/>
                  <a:gd name="T101" fmla="*/ 345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58" h="522">
                    <a:moveTo>
                      <a:pt x="333" y="345"/>
                    </a:moveTo>
                    <a:lnTo>
                      <a:pt x="333" y="343"/>
                    </a:lnTo>
                    <a:lnTo>
                      <a:pt x="342" y="214"/>
                    </a:lnTo>
                    <a:lnTo>
                      <a:pt x="378" y="212"/>
                    </a:lnTo>
                    <a:lnTo>
                      <a:pt x="385" y="64"/>
                    </a:lnTo>
                    <a:lnTo>
                      <a:pt x="417" y="65"/>
                    </a:lnTo>
                    <a:lnTo>
                      <a:pt x="457" y="56"/>
                    </a:lnTo>
                    <a:lnTo>
                      <a:pt x="468" y="53"/>
                    </a:lnTo>
                    <a:lnTo>
                      <a:pt x="475" y="53"/>
                    </a:lnTo>
                    <a:lnTo>
                      <a:pt x="477" y="51"/>
                    </a:lnTo>
                    <a:lnTo>
                      <a:pt x="479" y="53"/>
                    </a:lnTo>
                    <a:lnTo>
                      <a:pt x="480" y="58"/>
                    </a:lnTo>
                    <a:lnTo>
                      <a:pt x="484" y="62"/>
                    </a:lnTo>
                    <a:lnTo>
                      <a:pt x="482" y="65"/>
                    </a:lnTo>
                    <a:lnTo>
                      <a:pt x="480" y="71"/>
                    </a:lnTo>
                    <a:lnTo>
                      <a:pt x="484" y="71"/>
                    </a:lnTo>
                    <a:lnTo>
                      <a:pt x="498" y="62"/>
                    </a:lnTo>
                    <a:lnTo>
                      <a:pt x="505" y="51"/>
                    </a:lnTo>
                    <a:lnTo>
                      <a:pt x="514" y="42"/>
                    </a:lnTo>
                    <a:lnTo>
                      <a:pt x="523" y="42"/>
                    </a:lnTo>
                    <a:lnTo>
                      <a:pt x="525" y="46"/>
                    </a:lnTo>
                    <a:lnTo>
                      <a:pt x="530" y="46"/>
                    </a:lnTo>
                    <a:lnTo>
                      <a:pt x="535" y="42"/>
                    </a:lnTo>
                    <a:lnTo>
                      <a:pt x="550" y="37"/>
                    </a:lnTo>
                    <a:lnTo>
                      <a:pt x="558" y="35"/>
                    </a:lnTo>
                    <a:lnTo>
                      <a:pt x="551" y="28"/>
                    </a:lnTo>
                    <a:lnTo>
                      <a:pt x="550" y="28"/>
                    </a:lnTo>
                    <a:lnTo>
                      <a:pt x="548" y="26"/>
                    </a:lnTo>
                    <a:lnTo>
                      <a:pt x="542" y="26"/>
                    </a:lnTo>
                    <a:lnTo>
                      <a:pt x="541" y="25"/>
                    </a:lnTo>
                    <a:lnTo>
                      <a:pt x="539" y="25"/>
                    </a:lnTo>
                    <a:lnTo>
                      <a:pt x="535" y="23"/>
                    </a:lnTo>
                    <a:lnTo>
                      <a:pt x="527" y="25"/>
                    </a:lnTo>
                    <a:lnTo>
                      <a:pt x="521" y="25"/>
                    </a:lnTo>
                    <a:lnTo>
                      <a:pt x="418" y="48"/>
                    </a:lnTo>
                    <a:lnTo>
                      <a:pt x="415" y="48"/>
                    </a:lnTo>
                    <a:lnTo>
                      <a:pt x="411" y="48"/>
                    </a:lnTo>
                    <a:lnTo>
                      <a:pt x="408" y="48"/>
                    </a:lnTo>
                    <a:lnTo>
                      <a:pt x="406" y="46"/>
                    </a:lnTo>
                    <a:lnTo>
                      <a:pt x="403" y="46"/>
                    </a:lnTo>
                    <a:lnTo>
                      <a:pt x="401" y="44"/>
                    </a:lnTo>
                    <a:lnTo>
                      <a:pt x="397" y="44"/>
                    </a:lnTo>
                    <a:lnTo>
                      <a:pt x="394" y="42"/>
                    </a:lnTo>
                    <a:lnTo>
                      <a:pt x="390" y="42"/>
                    </a:lnTo>
                    <a:lnTo>
                      <a:pt x="385" y="42"/>
                    </a:lnTo>
                    <a:lnTo>
                      <a:pt x="385" y="46"/>
                    </a:lnTo>
                    <a:lnTo>
                      <a:pt x="381" y="48"/>
                    </a:lnTo>
                    <a:lnTo>
                      <a:pt x="372" y="48"/>
                    </a:lnTo>
                    <a:lnTo>
                      <a:pt x="365" y="44"/>
                    </a:lnTo>
                    <a:lnTo>
                      <a:pt x="356" y="35"/>
                    </a:lnTo>
                    <a:lnTo>
                      <a:pt x="353" y="35"/>
                    </a:lnTo>
                    <a:lnTo>
                      <a:pt x="349" y="33"/>
                    </a:lnTo>
                    <a:lnTo>
                      <a:pt x="349" y="39"/>
                    </a:lnTo>
                    <a:lnTo>
                      <a:pt x="344" y="39"/>
                    </a:lnTo>
                    <a:lnTo>
                      <a:pt x="333" y="37"/>
                    </a:lnTo>
                    <a:lnTo>
                      <a:pt x="326" y="39"/>
                    </a:lnTo>
                    <a:lnTo>
                      <a:pt x="319" y="42"/>
                    </a:lnTo>
                    <a:lnTo>
                      <a:pt x="314" y="41"/>
                    </a:lnTo>
                    <a:lnTo>
                      <a:pt x="312" y="37"/>
                    </a:lnTo>
                    <a:lnTo>
                      <a:pt x="309" y="35"/>
                    </a:lnTo>
                    <a:lnTo>
                      <a:pt x="302" y="37"/>
                    </a:lnTo>
                    <a:lnTo>
                      <a:pt x="293" y="35"/>
                    </a:lnTo>
                    <a:lnTo>
                      <a:pt x="286" y="32"/>
                    </a:lnTo>
                    <a:lnTo>
                      <a:pt x="282" y="28"/>
                    </a:lnTo>
                    <a:lnTo>
                      <a:pt x="277" y="19"/>
                    </a:lnTo>
                    <a:lnTo>
                      <a:pt x="275" y="17"/>
                    </a:lnTo>
                    <a:lnTo>
                      <a:pt x="121" y="19"/>
                    </a:lnTo>
                    <a:lnTo>
                      <a:pt x="117" y="17"/>
                    </a:lnTo>
                    <a:lnTo>
                      <a:pt x="114" y="17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0" y="25"/>
                    </a:lnTo>
                    <a:lnTo>
                      <a:pt x="91" y="21"/>
                    </a:lnTo>
                    <a:lnTo>
                      <a:pt x="82" y="12"/>
                    </a:lnTo>
                    <a:lnTo>
                      <a:pt x="78" y="12"/>
                    </a:lnTo>
                    <a:lnTo>
                      <a:pt x="80" y="7"/>
                    </a:lnTo>
                    <a:lnTo>
                      <a:pt x="75" y="5"/>
                    </a:lnTo>
                    <a:lnTo>
                      <a:pt x="75" y="3"/>
                    </a:lnTo>
                    <a:lnTo>
                      <a:pt x="69" y="0"/>
                    </a:lnTo>
                    <a:lnTo>
                      <a:pt x="66" y="2"/>
                    </a:lnTo>
                    <a:lnTo>
                      <a:pt x="62" y="3"/>
                    </a:lnTo>
                    <a:lnTo>
                      <a:pt x="61" y="2"/>
                    </a:lnTo>
                    <a:lnTo>
                      <a:pt x="55" y="0"/>
                    </a:lnTo>
                    <a:lnTo>
                      <a:pt x="50" y="0"/>
                    </a:lnTo>
                    <a:lnTo>
                      <a:pt x="38" y="9"/>
                    </a:lnTo>
                    <a:lnTo>
                      <a:pt x="36" y="14"/>
                    </a:lnTo>
                    <a:lnTo>
                      <a:pt x="32" y="17"/>
                    </a:lnTo>
                    <a:lnTo>
                      <a:pt x="27" y="14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3" y="19"/>
                    </a:lnTo>
                    <a:lnTo>
                      <a:pt x="9" y="19"/>
                    </a:lnTo>
                    <a:lnTo>
                      <a:pt x="7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51"/>
                    </a:lnTo>
                    <a:lnTo>
                      <a:pt x="27" y="78"/>
                    </a:lnTo>
                    <a:lnTo>
                      <a:pt x="41" y="99"/>
                    </a:lnTo>
                    <a:lnTo>
                      <a:pt x="61" y="145"/>
                    </a:lnTo>
                    <a:lnTo>
                      <a:pt x="64" y="165"/>
                    </a:lnTo>
                    <a:lnTo>
                      <a:pt x="85" y="193"/>
                    </a:lnTo>
                    <a:lnTo>
                      <a:pt x="85" y="205"/>
                    </a:lnTo>
                    <a:lnTo>
                      <a:pt x="107" y="237"/>
                    </a:lnTo>
                    <a:lnTo>
                      <a:pt x="107" y="253"/>
                    </a:lnTo>
                    <a:lnTo>
                      <a:pt x="101" y="257"/>
                    </a:lnTo>
                    <a:lnTo>
                      <a:pt x="107" y="278"/>
                    </a:lnTo>
                    <a:lnTo>
                      <a:pt x="108" y="310"/>
                    </a:lnTo>
                    <a:lnTo>
                      <a:pt x="121" y="342"/>
                    </a:lnTo>
                    <a:lnTo>
                      <a:pt x="119" y="359"/>
                    </a:lnTo>
                    <a:lnTo>
                      <a:pt x="123" y="372"/>
                    </a:lnTo>
                    <a:lnTo>
                      <a:pt x="117" y="375"/>
                    </a:lnTo>
                    <a:lnTo>
                      <a:pt x="123" y="381"/>
                    </a:lnTo>
                    <a:lnTo>
                      <a:pt x="124" y="404"/>
                    </a:lnTo>
                    <a:lnTo>
                      <a:pt x="131" y="405"/>
                    </a:lnTo>
                    <a:lnTo>
                      <a:pt x="135" y="413"/>
                    </a:lnTo>
                    <a:lnTo>
                      <a:pt x="130" y="416"/>
                    </a:lnTo>
                    <a:lnTo>
                      <a:pt x="130" y="425"/>
                    </a:lnTo>
                    <a:lnTo>
                      <a:pt x="137" y="432"/>
                    </a:lnTo>
                    <a:lnTo>
                      <a:pt x="137" y="448"/>
                    </a:lnTo>
                    <a:lnTo>
                      <a:pt x="146" y="459"/>
                    </a:lnTo>
                    <a:lnTo>
                      <a:pt x="155" y="478"/>
                    </a:lnTo>
                    <a:lnTo>
                      <a:pt x="165" y="489"/>
                    </a:lnTo>
                    <a:lnTo>
                      <a:pt x="167" y="494"/>
                    </a:lnTo>
                    <a:lnTo>
                      <a:pt x="181" y="505"/>
                    </a:lnTo>
                    <a:lnTo>
                      <a:pt x="188" y="501"/>
                    </a:lnTo>
                    <a:lnTo>
                      <a:pt x="195" y="499"/>
                    </a:lnTo>
                    <a:lnTo>
                      <a:pt x="195" y="494"/>
                    </a:lnTo>
                    <a:lnTo>
                      <a:pt x="193" y="490"/>
                    </a:lnTo>
                    <a:lnTo>
                      <a:pt x="197" y="483"/>
                    </a:lnTo>
                    <a:lnTo>
                      <a:pt x="208" y="480"/>
                    </a:lnTo>
                    <a:lnTo>
                      <a:pt x="213" y="489"/>
                    </a:lnTo>
                    <a:lnTo>
                      <a:pt x="220" y="489"/>
                    </a:lnTo>
                    <a:lnTo>
                      <a:pt x="217" y="498"/>
                    </a:lnTo>
                    <a:lnTo>
                      <a:pt x="224" y="510"/>
                    </a:lnTo>
                    <a:lnTo>
                      <a:pt x="236" y="513"/>
                    </a:lnTo>
                    <a:lnTo>
                      <a:pt x="247" y="517"/>
                    </a:lnTo>
                    <a:lnTo>
                      <a:pt x="252" y="517"/>
                    </a:lnTo>
                    <a:lnTo>
                      <a:pt x="257" y="519"/>
                    </a:lnTo>
                    <a:lnTo>
                      <a:pt x="264" y="519"/>
                    </a:lnTo>
                    <a:lnTo>
                      <a:pt x="268" y="515"/>
                    </a:lnTo>
                    <a:lnTo>
                      <a:pt x="273" y="515"/>
                    </a:lnTo>
                    <a:lnTo>
                      <a:pt x="277" y="522"/>
                    </a:lnTo>
                    <a:lnTo>
                      <a:pt x="282" y="521"/>
                    </a:lnTo>
                    <a:lnTo>
                      <a:pt x="287" y="522"/>
                    </a:lnTo>
                    <a:lnTo>
                      <a:pt x="287" y="513"/>
                    </a:lnTo>
                    <a:lnTo>
                      <a:pt x="291" y="510"/>
                    </a:lnTo>
                    <a:lnTo>
                      <a:pt x="296" y="508"/>
                    </a:lnTo>
                    <a:lnTo>
                      <a:pt x="300" y="499"/>
                    </a:lnTo>
                    <a:lnTo>
                      <a:pt x="312" y="494"/>
                    </a:lnTo>
                    <a:lnTo>
                      <a:pt x="325" y="496"/>
                    </a:lnTo>
                    <a:lnTo>
                      <a:pt x="328" y="496"/>
                    </a:lnTo>
                    <a:lnTo>
                      <a:pt x="335" y="345"/>
                    </a:lnTo>
                    <a:lnTo>
                      <a:pt x="333" y="34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6" name="Freeform 51">
                <a:extLst>
                  <a:ext uri="{FF2B5EF4-FFF2-40B4-BE49-F238E27FC236}">
                    <a16:creationId xmlns:a16="http://schemas.microsoft.com/office/drawing/2014/main" id="{0367CCA6-FD90-46E5-A016-413D6881BD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51763" y="4754563"/>
                <a:ext cx="504825" cy="933450"/>
              </a:xfrm>
              <a:custGeom>
                <a:avLst/>
                <a:gdLst>
                  <a:gd name="T0" fmla="*/ 93 w 318"/>
                  <a:gd name="T1" fmla="*/ 579 h 588"/>
                  <a:gd name="T2" fmla="*/ 148 w 318"/>
                  <a:gd name="T3" fmla="*/ 563 h 588"/>
                  <a:gd name="T4" fmla="*/ 169 w 318"/>
                  <a:gd name="T5" fmla="*/ 531 h 588"/>
                  <a:gd name="T6" fmla="*/ 174 w 318"/>
                  <a:gd name="T7" fmla="*/ 504 h 588"/>
                  <a:gd name="T8" fmla="*/ 186 w 318"/>
                  <a:gd name="T9" fmla="*/ 485 h 588"/>
                  <a:gd name="T10" fmla="*/ 210 w 318"/>
                  <a:gd name="T11" fmla="*/ 423 h 588"/>
                  <a:gd name="T12" fmla="*/ 243 w 318"/>
                  <a:gd name="T13" fmla="*/ 341 h 588"/>
                  <a:gd name="T14" fmla="*/ 263 w 318"/>
                  <a:gd name="T15" fmla="*/ 290 h 588"/>
                  <a:gd name="T16" fmla="*/ 277 w 318"/>
                  <a:gd name="T17" fmla="*/ 233 h 588"/>
                  <a:gd name="T18" fmla="*/ 282 w 318"/>
                  <a:gd name="T19" fmla="*/ 200 h 588"/>
                  <a:gd name="T20" fmla="*/ 287 w 318"/>
                  <a:gd name="T21" fmla="*/ 171 h 588"/>
                  <a:gd name="T22" fmla="*/ 289 w 318"/>
                  <a:gd name="T23" fmla="*/ 147 h 588"/>
                  <a:gd name="T24" fmla="*/ 307 w 318"/>
                  <a:gd name="T25" fmla="*/ 170 h 588"/>
                  <a:gd name="T26" fmla="*/ 314 w 318"/>
                  <a:gd name="T27" fmla="*/ 147 h 588"/>
                  <a:gd name="T28" fmla="*/ 307 w 318"/>
                  <a:gd name="T29" fmla="*/ 118 h 588"/>
                  <a:gd name="T30" fmla="*/ 307 w 318"/>
                  <a:gd name="T31" fmla="*/ 88 h 588"/>
                  <a:gd name="T32" fmla="*/ 298 w 318"/>
                  <a:gd name="T33" fmla="*/ 35 h 588"/>
                  <a:gd name="T34" fmla="*/ 280 w 318"/>
                  <a:gd name="T35" fmla="*/ 15 h 588"/>
                  <a:gd name="T36" fmla="*/ 273 w 318"/>
                  <a:gd name="T37" fmla="*/ 14 h 588"/>
                  <a:gd name="T38" fmla="*/ 261 w 318"/>
                  <a:gd name="T39" fmla="*/ 23 h 588"/>
                  <a:gd name="T40" fmla="*/ 257 w 318"/>
                  <a:gd name="T41" fmla="*/ 44 h 588"/>
                  <a:gd name="T42" fmla="*/ 241 w 318"/>
                  <a:gd name="T43" fmla="*/ 70 h 588"/>
                  <a:gd name="T44" fmla="*/ 229 w 318"/>
                  <a:gd name="T45" fmla="*/ 69 h 588"/>
                  <a:gd name="T46" fmla="*/ 227 w 318"/>
                  <a:gd name="T47" fmla="*/ 92 h 588"/>
                  <a:gd name="T48" fmla="*/ 213 w 318"/>
                  <a:gd name="T49" fmla="*/ 99 h 588"/>
                  <a:gd name="T50" fmla="*/ 220 w 318"/>
                  <a:gd name="T51" fmla="*/ 118 h 588"/>
                  <a:gd name="T52" fmla="*/ 197 w 318"/>
                  <a:gd name="T53" fmla="*/ 131 h 588"/>
                  <a:gd name="T54" fmla="*/ 188 w 318"/>
                  <a:gd name="T55" fmla="*/ 120 h 588"/>
                  <a:gd name="T56" fmla="*/ 186 w 318"/>
                  <a:gd name="T57" fmla="*/ 139 h 588"/>
                  <a:gd name="T58" fmla="*/ 179 w 318"/>
                  <a:gd name="T59" fmla="*/ 152 h 588"/>
                  <a:gd name="T60" fmla="*/ 174 w 318"/>
                  <a:gd name="T61" fmla="*/ 136 h 588"/>
                  <a:gd name="T62" fmla="*/ 156 w 318"/>
                  <a:gd name="T63" fmla="*/ 171 h 588"/>
                  <a:gd name="T64" fmla="*/ 144 w 318"/>
                  <a:gd name="T65" fmla="*/ 155 h 588"/>
                  <a:gd name="T66" fmla="*/ 117 w 318"/>
                  <a:gd name="T67" fmla="*/ 162 h 588"/>
                  <a:gd name="T68" fmla="*/ 114 w 318"/>
                  <a:gd name="T69" fmla="*/ 168 h 588"/>
                  <a:gd name="T70" fmla="*/ 84 w 318"/>
                  <a:gd name="T71" fmla="*/ 180 h 588"/>
                  <a:gd name="T72" fmla="*/ 64 w 318"/>
                  <a:gd name="T73" fmla="*/ 184 h 588"/>
                  <a:gd name="T74" fmla="*/ 43 w 318"/>
                  <a:gd name="T75" fmla="*/ 232 h 588"/>
                  <a:gd name="T76" fmla="*/ 47 w 318"/>
                  <a:gd name="T77" fmla="*/ 262 h 588"/>
                  <a:gd name="T78" fmla="*/ 64 w 318"/>
                  <a:gd name="T79" fmla="*/ 308 h 588"/>
                  <a:gd name="T80" fmla="*/ 57 w 318"/>
                  <a:gd name="T81" fmla="*/ 343 h 588"/>
                  <a:gd name="T82" fmla="*/ 39 w 318"/>
                  <a:gd name="T83" fmla="*/ 366 h 588"/>
                  <a:gd name="T84" fmla="*/ 15 w 318"/>
                  <a:gd name="T85" fmla="*/ 396 h 588"/>
                  <a:gd name="T86" fmla="*/ 4 w 318"/>
                  <a:gd name="T87" fmla="*/ 434 h 588"/>
                  <a:gd name="T88" fmla="*/ 15 w 318"/>
                  <a:gd name="T89" fmla="*/ 472 h 588"/>
                  <a:gd name="T90" fmla="*/ 22 w 318"/>
                  <a:gd name="T91" fmla="*/ 490 h 588"/>
                  <a:gd name="T92" fmla="*/ 13 w 318"/>
                  <a:gd name="T93" fmla="*/ 517 h 588"/>
                  <a:gd name="T94" fmla="*/ 20 w 318"/>
                  <a:gd name="T95" fmla="*/ 545 h 588"/>
                  <a:gd name="T96" fmla="*/ 39 w 318"/>
                  <a:gd name="T97" fmla="*/ 568 h 588"/>
                  <a:gd name="T98" fmla="*/ 61 w 318"/>
                  <a:gd name="T99" fmla="*/ 581 h 588"/>
                  <a:gd name="T100" fmla="*/ 68 w 318"/>
                  <a:gd name="T101" fmla="*/ 588 h 588"/>
                  <a:gd name="T102" fmla="*/ 254 w 318"/>
                  <a:gd name="T103" fmla="*/ 33 h 588"/>
                  <a:gd name="T104" fmla="*/ 247 w 318"/>
                  <a:gd name="T105" fmla="*/ 53 h 588"/>
                  <a:gd name="T106" fmla="*/ 245 w 318"/>
                  <a:gd name="T107" fmla="*/ 54 h 588"/>
                  <a:gd name="T108" fmla="*/ 240 w 318"/>
                  <a:gd name="T109" fmla="*/ 54 h 588"/>
                  <a:gd name="T110" fmla="*/ 233 w 318"/>
                  <a:gd name="T111" fmla="*/ 53 h 588"/>
                  <a:gd name="T112" fmla="*/ 289 w 318"/>
                  <a:gd name="T113" fmla="*/ 207 h 588"/>
                  <a:gd name="T114" fmla="*/ 295 w 318"/>
                  <a:gd name="T115" fmla="*/ 205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18" h="588">
                    <a:moveTo>
                      <a:pt x="68" y="588"/>
                    </a:moveTo>
                    <a:lnTo>
                      <a:pt x="73" y="584"/>
                    </a:lnTo>
                    <a:lnTo>
                      <a:pt x="82" y="584"/>
                    </a:lnTo>
                    <a:lnTo>
                      <a:pt x="93" y="579"/>
                    </a:lnTo>
                    <a:lnTo>
                      <a:pt x="100" y="568"/>
                    </a:lnTo>
                    <a:lnTo>
                      <a:pt x="126" y="566"/>
                    </a:lnTo>
                    <a:lnTo>
                      <a:pt x="133" y="568"/>
                    </a:lnTo>
                    <a:lnTo>
                      <a:pt x="148" y="563"/>
                    </a:lnTo>
                    <a:lnTo>
                      <a:pt x="151" y="556"/>
                    </a:lnTo>
                    <a:lnTo>
                      <a:pt x="158" y="554"/>
                    </a:lnTo>
                    <a:lnTo>
                      <a:pt x="162" y="542"/>
                    </a:lnTo>
                    <a:lnTo>
                      <a:pt x="169" y="531"/>
                    </a:lnTo>
                    <a:lnTo>
                      <a:pt x="169" y="524"/>
                    </a:lnTo>
                    <a:lnTo>
                      <a:pt x="178" y="519"/>
                    </a:lnTo>
                    <a:lnTo>
                      <a:pt x="176" y="506"/>
                    </a:lnTo>
                    <a:lnTo>
                      <a:pt x="174" y="504"/>
                    </a:lnTo>
                    <a:lnTo>
                      <a:pt x="179" y="501"/>
                    </a:lnTo>
                    <a:lnTo>
                      <a:pt x="183" y="487"/>
                    </a:lnTo>
                    <a:lnTo>
                      <a:pt x="183" y="485"/>
                    </a:lnTo>
                    <a:lnTo>
                      <a:pt x="186" y="485"/>
                    </a:lnTo>
                    <a:lnTo>
                      <a:pt x="194" y="472"/>
                    </a:lnTo>
                    <a:lnTo>
                      <a:pt x="199" y="444"/>
                    </a:lnTo>
                    <a:lnTo>
                      <a:pt x="204" y="428"/>
                    </a:lnTo>
                    <a:lnTo>
                      <a:pt x="210" y="423"/>
                    </a:lnTo>
                    <a:lnTo>
                      <a:pt x="213" y="405"/>
                    </a:lnTo>
                    <a:lnTo>
                      <a:pt x="225" y="386"/>
                    </a:lnTo>
                    <a:lnTo>
                      <a:pt x="236" y="352"/>
                    </a:lnTo>
                    <a:lnTo>
                      <a:pt x="243" y="341"/>
                    </a:lnTo>
                    <a:lnTo>
                      <a:pt x="243" y="325"/>
                    </a:lnTo>
                    <a:lnTo>
                      <a:pt x="252" y="311"/>
                    </a:lnTo>
                    <a:lnTo>
                      <a:pt x="252" y="304"/>
                    </a:lnTo>
                    <a:lnTo>
                      <a:pt x="263" y="290"/>
                    </a:lnTo>
                    <a:lnTo>
                      <a:pt x="266" y="267"/>
                    </a:lnTo>
                    <a:lnTo>
                      <a:pt x="272" y="249"/>
                    </a:lnTo>
                    <a:lnTo>
                      <a:pt x="275" y="246"/>
                    </a:lnTo>
                    <a:lnTo>
                      <a:pt x="277" y="233"/>
                    </a:lnTo>
                    <a:lnTo>
                      <a:pt x="273" y="228"/>
                    </a:lnTo>
                    <a:lnTo>
                      <a:pt x="275" y="217"/>
                    </a:lnTo>
                    <a:lnTo>
                      <a:pt x="284" y="205"/>
                    </a:lnTo>
                    <a:lnTo>
                      <a:pt x="282" y="200"/>
                    </a:lnTo>
                    <a:lnTo>
                      <a:pt x="289" y="193"/>
                    </a:lnTo>
                    <a:lnTo>
                      <a:pt x="287" y="182"/>
                    </a:lnTo>
                    <a:lnTo>
                      <a:pt x="284" y="178"/>
                    </a:lnTo>
                    <a:lnTo>
                      <a:pt x="287" y="171"/>
                    </a:lnTo>
                    <a:lnTo>
                      <a:pt x="287" y="162"/>
                    </a:lnTo>
                    <a:lnTo>
                      <a:pt x="284" y="159"/>
                    </a:lnTo>
                    <a:lnTo>
                      <a:pt x="284" y="150"/>
                    </a:lnTo>
                    <a:lnTo>
                      <a:pt x="289" y="147"/>
                    </a:lnTo>
                    <a:lnTo>
                      <a:pt x="293" y="150"/>
                    </a:lnTo>
                    <a:lnTo>
                      <a:pt x="295" y="159"/>
                    </a:lnTo>
                    <a:lnTo>
                      <a:pt x="302" y="168"/>
                    </a:lnTo>
                    <a:lnTo>
                      <a:pt x="307" y="170"/>
                    </a:lnTo>
                    <a:lnTo>
                      <a:pt x="310" y="164"/>
                    </a:lnTo>
                    <a:lnTo>
                      <a:pt x="310" y="157"/>
                    </a:lnTo>
                    <a:lnTo>
                      <a:pt x="312" y="154"/>
                    </a:lnTo>
                    <a:lnTo>
                      <a:pt x="314" y="147"/>
                    </a:lnTo>
                    <a:lnTo>
                      <a:pt x="318" y="145"/>
                    </a:lnTo>
                    <a:lnTo>
                      <a:pt x="316" y="136"/>
                    </a:lnTo>
                    <a:lnTo>
                      <a:pt x="309" y="125"/>
                    </a:lnTo>
                    <a:lnTo>
                      <a:pt x="307" y="118"/>
                    </a:lnTo>
                    <a:lnTo>
                      <a:pt x="309" y="113"/>
                    </a:lnTo>
                    <a:lnTo>
                      <a:pt x="309" y="104"/>
                    </a:lnTo>
                    <a:lnTo>
                      <a:pt x="305" y="93"/>
                    </a:lnTo>
                    <a:lnTo>
                      <a:pt x="307" y="88"/>
                    </a:lnTo>
                    <a:lnTo>
                      <a:pt x="309" y="69"/>
                    </a:lnTo>
                    <a:lnTo>
                      <a:pt x="302" y="60"/>
                    </a:lnTo>
                    <a:lnTo>
                      <a:pt x="302" y="42"/>
                    </a:lnTo>
                    <a:lnTo>
                      <a:pt x="298" y="35"/>
                    </a:lnTo>
                    <a:lnTo>
                      <a:pt x="295" y="37"/>
                    </a:lnTo>
                    <a:lnTo>
                      <a:pt x="287" y="26"/>
                    </a:lnTo>
                    <a:lnTo>
                      <a:pt x="287" y="19"/>
                    </a:lnTo>
                    <a:lnTo>
                      <a:pt x="280" y="15"/>
                    </a:lnTo>
                    <a:lnTo>
                      <a:pt x="284" y="7"/>
                    </a:lnTo>
                    <a:lnTo>
                      <a:pt x="280" y="0"/>
                    </a:lnTo>
                    <a:lnTo>
                      <a:pt x="270" y="8"/>
                    </a:lnTo>
                    <a:lnTo>
                      <a:pt x="273" y="14"/>
                    </a:lnTo>
                    <a:lnTo>
                      <a:pt x="266" y="19"/>
                    </a:lnTo>
                    <a:lnTo>
                      <a:pt x="259" y="14"/>
                    </a:lnTo>
                    <a:lnTo>
                      <a:pt x="254" y="14"/>
                    </a:lnTo>
                    <a:lnTo>
                      <a:pt x="261" y="23"/>
                    </a:lnTo>
                    <a:lnTo>
                      <a:pt x="261" y="28"/>
                    </a:lnTo>
                    <a:lnTo>
                      <a:pt x="266" y="33"/>
                    </a:lnTo>
                    <a:lnTo>
                      <a:pt x="266" y="37"/>
                    </a:lnTo>
                    <a:lnTo>
                      <a:pt x="257" y="44"/>
                    </a:lnTo>
                    <a:lnTo>
                      <a:pt x="257" y="56"/>
                    </a:lnTo>
                    <a:lnTo>
                      <a:pt x="254" y="65"/>
                    </a:lnTo>
                    <a:lnTo>
                      <a:pt x="248" y="63"/>
                    </a:lnTo>
                    <a:lnTo>
                      <a:pt x="241" y="70"/>
                    </a:lnTo>
                    <a:lnTo>
                      <a:pt x="240" y="77"/>
                    </a:lnTo>
                    <a:lnTo>
                      <a:pt x="234" y="81"/>
                    </a:lnTo>
                    <a:lnTo>
                      <a:pt x="229" y="77"/>
                    </a:lnTo>
                    <a:lnTo>
                      <a:pt x="229" y="69"/>
                    </a:lnTo>
                    <a:lnTo>
                      <a:pt x="225" y="67"/>
                    </a:lnTo>
                    <a:lnTo>
                      <a:pt x="220" y="72"/>
                    </a:lnTo>
                    <a:lnTo>
                      <a:pt x="218" y="83"/>
                    </a:lnTo>
                    <a:lnTo>
                      <a:pt x="227" y="92"/>
                    </a:lnTo>
                    <a:lnTo>
                      <a:pt x="229" y="95"/>
                    </a:lnTo>
                    <a:lnTo>
                      <a:pt x="227" y="97"/>
                    </a:lnTo>
                    <a:lnTo>
                      <a:pt x="222" y="97"/>
                    </a:lnTo>
                    <a:lnTo>
                      <a:pt x="213" y="99"/>
                    </a:lnTo>
                    <a:lnTo>
                      <a:pt x="215" y="106"/>
                    </a:lnTo>
                    <a:lnTo>
                      <a:pt x="224" y="108"/>
                    </a:lnTo>
                    <a:lnTo>
                      <a:pt x="224" y="113"/>
                    </a:lnTo>
                    <a:lnTo>
                      <a:pt x="220" y="118"/>
                    </a:lnTo>
                    <a:lnTo>
                      <a:pt x="217" y="113"/>
                    </a:lnTo>
                    <a:lnTo>
                      <a:pt x="211" y="115"/>
                    </a:lnTo>
                    <a:lnTo>
                      <a:pt x="210" y="120"/>
                    </a:lnTo>
                    <a:lnTo>
                      <a:pt x="197" y="131"/>
                    </a:lnTo>
                    <a:lnTo>
                      <a:pt x="197" y="120"/>
                    </a:lnTo>
                    <a:lnTo>
                      <a:pt x="199" y="118"/>
                    </a:lnTo>
                    <a:lnTo>
                      <a:pt x="197" y="113"/>
                    </a:lnTo>
                    <a:lnTo>
                      <a:pt x="188" y="120"/>
                    </a:lnTo>
                    <a:lnTo>
                      <a:pt x="194" y="124"/>
                    </a:lnTo>
                    <a:lnTo>
                      <a:pt x="192" y="127"/>
                    </a:lnTo>
                    <a:lnTo>
                      <a:pt x="183" y="132"/>
                    </a:lnTo>
                    <a:lnTo>
                      <a:pt x="186" y="139"/>
                    </a:lnTo>
                    <a:lnTo>
                      <a:pt x="192" y="141"/>
                    </a:lnTo>
                    <a:lnTo>
                      <a:pt x="192" y="147"/>
                    </a:lnTo>
                    <a:lnTo>
                      <a:pt x="186" y="148"/>
                    </a:lnTo>
                    <a:lnTo>
                      <a:pt x="179" y="152"/>
                    </a:lnTo>
                    <a:lnTo>
                      <a:pt x="178" y="147"/>
                    </a:lnTo>
                    <a:lnTo>
                      <a:pt x="174" y="147"/>
                    </a:lnTo>
                    <a:lnTo>
                      <a:pt x="178" y="139"/>
                    </a:lnTo>
                    <a:lnTo>
                      <a:pt x="174" y="136"/>
                    </a:lnTo>
                    <a:lnTo>
                      <a:pt x="160" y="150"/>
                    </a:lnTo>
                    <a:lnTo>
                      <a:pt x="156" y="161"/>
                    </a:lnTo>
                    <a:lnTo>
                      <a:pt x="158" y="166"/>
                    </a:lnTo>
                    <a:lnTo>
                      <a:pt x="156" y="171"/>
                    </a:lnTo>
                    <a:lnTo>
                      <a:pt x="151" y="170"/>
                    </a:lnTo>
                    <a:lnTo>
                      <a:pt x="148" y="166"/>
                    </a:lnTo>
                    <a:lnTo>
                      <a:pt x="148" y="155"/>
                    </a:lnTo>
                    <a:lnTo>
                      <a:pt x="144" y="155"/>
                    </a:lnTo>
                    <a:lnTo>
                      <a:pt x="135" y="166"/>
                    </a:lnTo>
                    <a:lnTo>
                      <a:pt x="124" y="157"/>
                    </a:lnTo>
                    <a:lnTo>
                      <a:pt x="123" y="161"/>
                    </a:lnTo>
                    <a:lnTo>
                      <a:pt x="117" y="162"/>
                    </a:lnTo>
                    <a:lnTo>
                      <a:pt x="119" y="173"/>
                    </a:lnTo>
                    <a:lnTo>
                      <a:pt x="116" y="173"/>
                    </a:lnTo>
                    <a:lnTo>
                      <a:pt x="114" y="173"/>
                    </a:lnTo>
                    <a:lnTo>
                      <a:pt x="114" y="168"/>
                    </a:lnTo>
                    <a:lnTo>
                      <a:pt x="109" y="166"/>
                    </a:lnTo>
                    <a:lnTo>
                      <a:pt x="105" y="171"/>
                    </a:lnTo>
                    <a:lnTo>
                      <a:pt x="100" y="166"/>
                    </a:lnTo>
                    <a:lnTo>
                      <a:pt x="84" y="180"/>
                    </a:lnTo>
                    <a:lnTo>
                      <a:pt x="80" y="180"/>
                    </a:lnTo>
                    <a:lnTo>
                      <a:pt x="77" y="178"/>
                    </a:lnTo>
                    <a:lnTo>
                      <a:pt x="68" y="178"/>
                    </a:lnTo>
                    <a:lnTo>
                      <a:pt x="64" y="184"/>
                    </a:lnTo>
                    <a:lnTo>
                      <a:pt x="66" y="196"/>
                    </a:lnTo>
                    <a:lnTo>
                      <a:pt x="54" y="216"/>
                    </a:lnTo>
                    <a:lnTo>
                      <a:pt x="54" y="219"/>
                    </a:lnTo>
                    <a:lnTo>
                      <a:pt x="43" y="232"/>
                    </a:lnTo>
                    <a:lnTo>
                      <a:pt x="43" y="237"/>
                    </a:lnTo>
                    <a:lnTo>
                      <a:pt x="48" y="242"/>
                    </a:lnTo>
                    <a:lnTo>
                      <a:pt x="43" y="251"/>
                    </a:lnTo>
                    <a:lnTo>
                      <a:pt x="47" y="262"/>
                    </a:lnTo>
                    <a:lnTo>
                      <a:pt x="47" y="272"/>
                    </a:lnTo>
                    <a:lnTo>
                      <a:pt x="57" y="295"/>
                    </a:lnTo>
                    <a:lnTo>
                      <a:pt x="57" y="301"/>
                    </a:lnTo>
                    <a:lnTo>
                      <a:pt x="64" y="308"/>
                    </a:lnTo>
                    <a:lnTo>
                      <a:pt x="64" y="311"/>
                    </a:lnTo>
                    <a:lnTo>
                      <a:pt x="59" y="318"/>
                    </a:lnTo>
                    <a:lnTo>
                      <a:pt x="61" y="324"/>
                    </a:lnTo>
                    <a:lnTo>
                      <a:pt x="57" y="343"/>
                    </a:lnTo>
                    <a:lnTo>
                      <a:pt x="48" y="348"/>
                    </a:lnTo>
                    <a:lnTo>
                      <a:pt x="47" y="359"/>
                    </a:lnTo>
                    <a:lnTo>
                      <a:pt x="41" y="359"/>
                    </a:lnTo>
                    <a:lnTo>
                      <a:pt x="39" y="366"/>
                    </a:lnTo>
                    <a:lnTo>
                      <a:pt x="32" y="373"/>
                    </a:lnTo>
                    <a:lnTo>
                      <a:pt x="31" y="387"/>
                    </a:lnTo>
                    <a:lnTo>
                      <a:pt x="25" y="395"/>
                    </a:lnTo>
                    <a:lnTo>
                      <a:pt x="15" y="396"/>
                    </a:lnTo>
                    <a:lnTo>
                      <a:pt x="11" y="400"/>
                    </a:lnTo>
                    <a:lnTo>
                      <a:pt x="11" y="414"/>
                    </a:lnTo>
                    <a:lnTo>
                      <a:pt x="2" y="423"/>
                    </a:lnTo>
                    <a:lnTo>
                      <a:pt x="4" y="434"/>
                    </a:lnTo>
                    <a:lnTo>
                      <a:pt x="0" y="441"/>
                    </a:lnTo>
                    <a:lnTo>
                      <a:pt x="2" y="446"/>
                    </a:lnTo>
                    <a:lnTo>
                      <a:pt x="4" y="458"/>
                    </a:lnTo>
                    <a:lnTo>
                      <a:pt x="15" y="472"/>
                    </a:lnTo>
                    <a:lnTo>
                      <a:pt x="13" y="481"/>
                    </a:lnTo>
                    <a:lnTo>
                      <a:pt x="15" y="487"/>
                    </a:lnTo>
                    <a:lnTo>
                      <a:pt x="20" y="490"/>
                    </a:lnTo>
                    <a:lnTo>
                      <a:pt x="22" y="490"/>
                    </a:lnTo>
                    <a:lnTo>
                      <a:pt x="20" y="492"/>
                    </a:lnTo>
                    <a:lnTo>
                      <a:pt x="11" y="494"/>
                    </a:lnTo>
                    <a:lnTo>
                      <a:pt x="11" y="503"/>
                    </a:lnTo>
                    <a:lnTo>
                      <a:pt x="13" y="517"/>
                    </a:lnTo>
                    <a:lnTo>
                      <a:pt x="11" y="534"/>
                    </a:lnTo>
                    <a:lnTo>
                      <a:pt x="15" y="538"/>
                    </a:lnTo>
                    <a:lnTo>
                      <a:pt x="15" y="543"/>
                    </a:lnTo>
                    <a:lnTo>
                      <a:pt x="20" y="545"/>
                    </a:lnTo>
                    <a:lnTo>
                      <a:pt x="25" y="554"/>
                    </a:lnTo>
                    <a:lnTo>
                      <a:pt x="31" y="556"/>
                    </a:lnTo>
                    <a:lnTo>
                      <a:pt x="34" y="563"/>
                    </a:lnTo>
                    <a:lnTo>
                      <a:pt x="39" y="568"/>
                    </a:lnTo>
                    <a:lnTo>
                      <a:pt x="45" y="566"/>
                    </a:lnTo>
                    <a:lnTo>
                      <a:pt x="47" y="570"/>
                    </a:lnTo>
                    <a:lnTo>
                      <a:pt x="54" y="572"/>
                    </a:lnTo>
                    <a:lnTo>
                      <a:pt x="61" y="581"/>
                    </a:lnTo>
                    <a:lnTo>
                      <a:pt x="66" y="581"/>
                    </a:lnTo>
                    <a:lnTo>
                      <a:pt x="66" y="584"/>
                    </a:lnTo>
                    <a:lnTo>
                      <a:pt x="68" y="588"/>
                    </a:lnTo>
                    <a:lnTo>
                      <a:pt x="68" y="588"/>
                    </a:lnTo>
                    <a:close/>
                    <a:moveTo>
                      <a:pt x="248" y="42"/>
                    </a:moveTo>
                    <a:lnTo>
                      <a:pt x="247" y="38"/>
                    </a:lnTo>
                    <a:lnTo>
                      <a:pt x="254" y="31"/>
                    </a:lnTo>
                    <a:lnTo>
                      <a:pt x="254" y="33"/>
                    </a:lnTo>
                    <a:lnTo>
                      <a:pt x="248" y="42"/>
                    </a:lnTo>
                    <a:lnTo>
                      <a:pt x="248" y="42"/>
                    </a:lnTo>
                    <a:close/>
                    <a:moveTo>
                      <a:pt x="245" y="54"/>
                    </a:moveTo>
                    <a:lnTo>
                      <a:pt x="247" y="53"/>
                    </a:lnTo>
                    <a:lnTo>
                      <a:pt x="248" y="54"/>
                    </a:lnTo>
                    <a:lnTo>
                      <a:pt x="247" y="58"/>
                    </a:lnTo>
                    <a:lnTo>
                      <a:pt x="245" y="54"/>
                    </a:lnTo>
                    <a:lnTo>
                      <a:pt x="245" y="54"/>
                    </a:lnTo>
                    <a:close/>
                    <a:moveTo>
                      <a:pt x="233" y="53"/>
                    </a:moveTo>
                    <a:lnTo>
                      <a:pt x="234" y="51"/>
                    </a:lnTo>
                    <a:lnTo>
                      <a:pt x="236" y="53"/>
                    </a:lnTo>
                    <a:lnTo>
                      <a:pt x="240" y="54"/>
                    </a:lnTo>
                    <a:lnTo>
                      <a:pt x="238" y="63"/>
                    </a:lnTo>
                    <a:lnTo>
                      <a:pt x="234" y="58"/>
                    </a:lnTo>
                    <a:lnTo>
                      <a:pt x="229" y="58"/>
                    </a:lnTo>
                    <a:lnTo>
                      <a:pt x="233" y="53"/>
                    </a:lnTo>
                    <a:lnTo>
                      <a:pt x="233" y="53"/>
                    </a:lnTo>
                    <a:close/>
                    <a:moveTo>
                      <a:pt x="289" y="217"/>
                    </a:moveTo>
                    <a:lnTo>
                      <a:pt x="289" y="212"/>
                    </a:lnTo>
                    <a:lnTo>
                      <a:pt x="289" y="207"/>
                    </a:lnTo>
                    <a:lnTo>
                      <a:pt x="291" y="203"/>
                    </a:lnTo>
                    <a:lnTo>
                      <a:pt x="295" y="203"/>
                    </a:lnTo>
                    <a:lnTo>
                      <a:pt x="298" y="198"/>
                    </a:lnTo>
                    <a:lnTo>
                      <a:pt x="295" y="205"/>
                    </a:lnTo>
                    <a:lnTo>
                      <a:pt x="293" y="210"/>
                    </a:lnTo>
                    <a:lnTo>
                      <a:pt x="289" y="21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7" name="Freeform 52">
                <a:extLst>
                  <a:ext uri="{FF2B5EF4-FFF2-40B4-BE49-F238E27FC236}">
                    <a16:creationId xmlns:a16="http://schemas.microsoft.com/office/drawing/2014/main" id="{C2B867BA-F33E-4682-8745-A9AC1BCE7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2138" y="4652963"/>
                <a:ext cx="688975" cy="1104900"/>
              </a:xfrm>
              <a:custGeom>
                <a:avLst/>
                <a:gdLst>
                  <a:gd name="T0" fmla="*/ 76 w 434"/>
                  <a:gd name="T1" fmla="*/ 434 h 696"/>
                  <a:gd name="T2" fmla="*/ 87 w 434"/>
                  <a:gd name="T3" fmla="*/ 411 h 696"/>
                  <a:gd name="T4" fmla="*/ 94 w 434"/>
                  <a:gd name="T5" fmla="*/ 379 h 696"/>
                  <a:gd name="T6" fmla="*/ 94 w 434"/>
                  <a:gd name="T7" fmla="*/ 356 h 696"/>
                  <a:gd name="T8" fmla="*/ 98 w 434"/>
                  <a:gd name="T9" fmla="*/ 331 h 696"/>
                  <a:gd name="T10" fmla="*/ 103 w 434"/>
                  <a:gd name="T11" fmla="*/ 297 h 696"/>
                  <a:gd name="T12" fmla="*/ 107 w 434"/>
                  <a:gd name="T13" fmla="*/ 265 h 696"/>
                  <a:gd name="T14" fmla="*/ 64 w 434"/>
                  <a:gd name="T15" fmla="*/ 251 h 696"/>
                  <a:gd name="T16" fmla="*/ 27 w 434"/>
                  <a:gd name="T17" fmla="*/ 237 h 696"/>
                  <a:gd name="T18" fmla="*/ 0 w 434"/>
                  <a:gd name="T19" fmla="*/ 200 h 696"/>
                  <a:gd name="T20" fmla="*/ 78 w 434"/>
                  <a:gd name="T21" fmla="*/ 166 h 696"/>
                  <a:gd name="T22" fmla="*/ 130 w 434"/>
                  <a:gd name="T23" fmla="*/ 157 h 696"/>
                  <a:gd name="T24" fmla="*/ 149 w 434"/>
                  <a:gd name="T25" fmla="*/ 170 h 696"/>
                  <a:gd name="T26" fmla="*/ 177 w 434"/>
                  <a:gd name="T27" fmla="*/ 186 h 696"/>
                  <a:gd name="T28" fmla="*/ 161 w 434"/>
                  <a:gd name="T29" fmla="*/ 228 h 696"/>
                  <a:gd name="T30" fmla="*/ 185 w 434"/>
                  <a:gd name="T31" fmla="*/ 262 h 696"/>
                  <a:gd name="T32" fmla="*/ 202 w 434"/>
                  <a:gd name="T33" fmla="*/ 283 h 696"/>
                  <a:gd name="T34" fmla="*/ 211 w 434"/>
                  <a:gd name="T35" fmla="*/ 239 h 696"/>
                  <a:gd name="T36" fmla="*/ 224 w 434"/>
                  <a:gd name="T37" fmla="*/ 205 h 696"/>
                  <a:gd name="T38" fmla="*/ 231 w 434"/>
                  <a:gd name="T39" fmla="*/ 191 h 696"/>
                  <a:gd name="T40" fmla="*/ 220 w 434"/>
                  <a:gd name="T41" fmla="*/ 156 h 696"/>
                  <a:gd name="T42" fmla="*/ 190 w 434"/>
                  <a:gd name="T43" fmla="*/ 124 h 696"/>
                  <a:gd name="T44" fmla="*/ 225 w 434"/>
                  <a:gd name="T45" fmla="*/ 40 h 696"/>
                  <a:gd name="T46" fmla="*/ 245 w 434"/>
                  <a:gd name="T47" fmla="*/ 44 h 696"/>
                  <a:gd name="T48" fmla="*/ 275 w 434"/>
                  <a:gd name="T49" fmla="*/ 44 h 696"/>
                  <a:gd name="T50" fmla="*/ 293 w 434"/>
                  <a:gd name="T51" fmla="*/ 44 h 696"/>
                  <a:gd name="T52" fmla="*/ 319 w 434"/>
                  <a:gd name="T53" fmla="*/ 33 h 696"/>
                  <a:gd name="T54" fmla="*/ 348 w 434"/>
                  <a:gd name="T55" fmla="*/ 35 h 696"/>
                  <a:gd name="T56" fmla="*/ 383 w 434"/>
                  <a:gd name="T57" fmla="*/ 23 h 696"/>
                  <a:gd name="T58" fmla="*/ 418 w 434"/>
                  <a:gd name="T59" fmla="*/ 3 h 696"/>
                  <a:gd name="T60" fmla="*/ 433 w 434"/>
                  <a:gd name="T61" fmla="*/ 12 h 696"/>
                  <a:gd name="T62" fmla="*/ 424 w 434"/>
                  <a:gd name="T63" fmla="*/ 39 h 696"/>
                  <a:gd name="T64" fmla="*/ 425 w 434"/>
                  <a:gd name="T65" fmla="*/ 71 h 696"/>
                  <a:gd name="T66" fmla="*/ 425 w 434"/>
                  <a:gd name="T67" fmla="*/ 110 h 696"/>
                  <a:gd name="T68" fmla="*/ 417 w 434"/>
                  <a:gd name="T69" fmla="*/ 152 h 696"/>
                  <a:gd name="T70" fmla="*/ 431 w 434"/>
                  <a:gd name="T71" fmla="*/ 177 h 696"/>
                  <a:gd name="T72" fmla="*/ 418 w 434"/>
                  <a:gd name="T73" fmla="*/ 193 h 696"/>
                  <a:gd name="T74" fmla="*/ 418 w 434"/>
                  <a:gd name="T75" fmla="*/ 205 h 696"/>
                  <a:gd name="T76" fmla="*/ 394 w 434"/>
                  <a:gd name="T77" fmla="*/ 242 h 696"/>
                  <a:gd name="T78" fmla="*/ 355 w 434"/>
                  <a:gd name="T79" fmla="*/ 273 h 696"/>
                  <a:gd name="T80" fmla="*/ 289 w 434"/>
                  <a:gd name="T81" fmla="*/ 303 h 696"/>
                  <a:gd name="T82" fmla="*/ 266 w 434"/>
                  <a:gd name="T83" fmla="*/ 313 h 696"/>
                  <a:gd name="T84" fmla="*/ 241 w 434"/>
                  <a:gd name="T85" fmla="*/ 347 h 696"/>
                  <a:gd name="T86" fmla="*/ 202 w 434"/>
                  <a:gd name="T87" fmla="*/ 372 h 696"/>
                  <a:gd name="T88" fmla="*/ 174 w 434"/>
                  <a:gd name="T89" fmla="*/ 388 h 696"/>
                  <a:gd name="T90" fmla="*/ 170 w 434"/>
                  <a:gd name="T91" fmla="*/ 407 h 696"/>
                  <a:gd name="T92" fmla="*/ 174 w 434"/>
                  <a:gd name="T93" fmla="*/ 446 h 696"/>
                  <a:gd name="T94" fmla="*/ 185 w 434"/>
                  <a:gd name="T95" fmla="*/ 499 h 696"/>
                  <a:gd name="T96" fmla="*/ 195 w 434"/>
                  <a:gd name="T97" fmla="*/ 499 h 696"/>
                  <a:gd name="T98" fmla="*/ 195 w 434"/>
                  <a:gd name="T99" fmla="*/ 528 h 696"/>
                  <a:gd name="T100" fmla="*/ 185 w 434"/>
                  <a:gd name="T101" fmla="*/ 561 h 696"/>
                  <a:gd name="T102" fmla="*/ 185 w 434"/>
                  <a:gd name="T103" fmla="*/ 588 h 696"/>
                  <a:gd name="T104" fmla="*/ 82 w 434"/>
                  <a:gd name="T105" fmla="*/ 639 h 696"/>
                  <a:gd name="T106" fmla="*/ 62 w 434"/>
                  <a:gd name="T107" fmla="*/ 660 h 696"/>
                  <a:gd name="T108" fmla="*/ 78 w 434"/>
                  <a:gd name="T109" fmla="*/ 675 h 696"/>
                  <a:gd name="T110" fmla="*/ 76 w 434"/>
                  <a:gd name="T111" fmla="*/ 689 h 696"/>
                  <a:gd name="T112" fmla="*/ 50 w 434"/>
                  <a:gd name="T113" fmla="*/ 691 h 696"/>
                  <a:gd name="T114" fmla="*/ 45 w 434"/>
                  <a:gd name="T115" fmla="*/ 666 h 696"/>
                  <a:gd name="T116" fmla="*/ 45 w 434"/>
                  <a:gd name="T117" fmla="*/ 623 h 696"/>
                  <a:gd name="T118" fmla="*/ 39 w 434"/>
                  <a:gd name="T119" fmla="*/ 563 h 696"/>
                  <a:gd name="T120" fmla="*/ 29 w 434"/>
                  <a:gd name="T121" fmla="*/ 510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34" h="696">
                    <a:moveTo>
                      <a:pt x="29" y="510"/>
                    </a:moveTo>
                    <a:lnTo>
                      <a:pt x="75" y="464"/>
                    </a:lnTo>
                    <a:lnTo>
                      <a:pt x="75" y="451"/>
                    </a:lnTo>
                    <a:lnTo>
                      <a:pt x="76" y="446"/>
                    </a:lnTo>
                    <a:lnTo>
                      <a:pt x="76" y="434"/>
                    </a:lnTo>
                    <a:lnTo>
                      <a:pt x="80" y="428"/>
                    </a:lnTo>
                    <a:lnTo>
                      <a:pt x="78" y="421"/>
                    </a:lnTo>
                    <a:lnTo>
                      <a:pt x="78" y="416"/>
                    </a:lnTo>
                    <a:lnTo>
                      <a:pt x="85" y="416"/>
                    </a:lnTo>
                    <a:lnTo>
                      <a:pt x="87" y="411"/>
                    </a:lnTo>
                    <a:lnTo>
                      <a:pt x="96" y="404"/>
                    </a:lnTo>
                    <a:lnTo>
                      <a:pt x="101" y="397"/>
                    </a:lnTo>
                    <a:lnTo>
                      <a:pt x="99" y="391"/>
                    </a:lnTo>
                    <a:lnTo>
                      <a:pt x="94" y="388"/>
                    </a:lnTo>
                    <a:lnTo>
                      <a:pt x="94" y="379"/>
                    </a:lnTo>
                    <a:lnTo>
                      <a:pt x="99" y="375"/>
                    </a:lnTo>
                    <a:lnTo>
                      <a:pt x="96" y="368"/>
                    </a:lnTo>
                    <a:lnTo>
                      <a:pt x="89" y="363"/>
                    </a:lnTo>
                    <a:lnTo>
                      <a:pt x="89" y="358"/>
                    </a:lnTo>
                    <a:lnTo>
                      <a:pt x="94" y="356"/>
                    </a:lnTo>
                    <a:lnTo>
                      <a:pt x="96" y="347"/>
                    </a:lnTo>
                    <a:lnTo>
                      <a:pt x="96" y="340"/>
                    </a:lnTo>
                    <a:lnTo>
                      <a:pt x="101" y="336"/>
                    </a:lnTo>
                    <a:lnTo>
                      <a:pt x="105" y="329"/>
                    </a:lnTo>
                    <a:lnTo>
                      <a:pt x="98" y="331"/>
                    </a:lnTo>
                    <a:lnTo>
                      <a:pt x="94" y="327"/>
                    </a:lnTo>
                    <a:lnTo>
                      <a:pt x="99" y="320"/>
                    </a:lnTo>
                    <a:lnTo>
                      <a:pt x="99" y="308"/>
                    </a:lnTo>
                    <a:lnTo>
                      <a:pt x="103" y="301"/>
                    </a:lnTo>
                    <a:lnTo>
                      <a:pt x="103" y="297"/>
                    </a:lnTo>
                    <a:lnTo>
                      <a:pt x="103" y="292"/>
                    </a:lnTo>
                    <a:lnTo>
                      <a:pt x="105" y="285"/>
                    </a:lnTo>
                    <a:lnTo>
                      <a:pt x="103" y="280"/>
                    </a:lnTo>
                    <a:lnTo>
                      <a:pt x="107" y="273"/>
                    </a:lnTo>
                    <a:lnTo>
                      <a:pt x="107" y="265"/>
                    </a:lnTo>
                    <a:lnTo>
                      <a:pt x="98" y="265"/>
                    </a:lnTo>
                    <a:lnTo>
                      <a:pt x="92" y="260"/>
                    </a:lnTo>
                    <a:lnTo>
                      <a:pt x="85" y="255"/>
                    </a:lnTo>
                    <a:lnTo>
                      <a:pt x="73" y="253"/>
                    </a:lnTo>
                    <a:lnTo>
                      <a:pt x="64" y="251"/>
                    </a:lnTo>
                    <a:lnTo>
                      <a:pt x="57" y="242"/>
                    </a:lnTo>
                    <a:lnTo>
                      <a:pt x="46" y="235"/>
                    </a:lnTo>
                    <a:lnTo>
                      <a:pt x="34" y="232"/>
                    </a:lnTo>
                    <a:lnTo>
                      <a:pt x="32" y="237"/>
                    </a:lnTo>
                    <a:lnTo>
                      <a:pt x="27" y="237"/>
                    </a:lnTo>
                    <a:lnTo>
                      <a:pt x="25" y="234"/>
                    </a:lnTo>
                    <a:lnTo>
                      <a:pt x="20" y="232"/>
                    </a:lnTo>
                    <a:lnTo>
                      <a:pt x="4" y="232"/>
                    </a:lnTo>
                    <a:lnTo>
                      <a:pt x="4" y="212"/>
                    </a:lnTo>
                    <a:lnTo>
                      <a:pt x="0" y="200"/>
                    </a:lnTo>
                    <a:lnTo>
                      <a:pt x="4" y="193"/>
                    </a:lnTo>
                    <a:lnTo>
                      <a:pt x="20" y="186"/>
                    </a:lnTo>
                    <a:lnTo>
                      <a:pt x="29" y="186"/>
                    </a:lnTo>
                    <a:lnTo>
                      <a:pt x="71" y="168"/>
                    </a:lnTo>
                    <a:lnTo>
                      <a:pt x="78" y="166"/>
                    </a:lnTo>
                    <a:lnTo>
                      <a:pt x="103" y="156"/>
                    </a:lnTo>
                    <a:lnTo>
                      <a:pt x="115" y="152"/>
                    </a:lnTo>
                    <a:lnTo>
                      <a:pt x="126" y="150"/>
                    </a:lnTo>
                    <a:lnTo>
                      <a:pt x="130" y="154"/>
                    </a:lnTo>
                    <a:lnTo>
                      <a:pt x="130" y="157"/>
                    </a:lnTo>
                    <a:lnTo>
                      <a:pt x="133" y="163"/>
                    </a:lnTo>
                    <a:lnTo>
                      <a:pt x="135" y="166"/>
                    </a:lnTo>
                    <a:lnTo>
                      <a:pt x="142" y="172"/>
                    </a:lnTo>
                    <a:lnTo>
                      <a:pt x="144" y="170"/>
                    </a:lnTo>
                    <a:lnTo>
                      <a:pt x="149" y="170"/>
                    </a:lnTo>
                    <a:lnTo>
                      <a:pt x="153" y="166"/>
                    </a:lnTo>
                    <a:lnTo>
                      <a:pt x="161" y="164"/>
                    </a:lnTo>
                    <a:lnTo>
                      <a:pt x="172" y="168"/>
                    </a:lnTo>
                    <a:lnTo>
                      <a:pt x="177" y="175"/>
                    </a:lnTo>
                    <a:lnTo>
                      <a:pt x="177" y="186"/>
                    </a:lnTo>
                    <a:lnTo>
                      <a:pt x="176" y="195"/>
                    </a:lnTo>
                    <a:lnTo>
                      <a:pt x="167" y="205"/>
                    </a:lnTo>
                    <a:lnTo>
                      <a:pt x="165" y="214"/>
                    </a:lnTo>
                    <a:lnTo>
                      <a:pt x="160" y="221"/>
                    </a:lnTo>
                    <a:lnTo>
                      <a:pt x="161" y="228"/>
                    </a:lnTo>
                    <a:lnTo>
                      <a:pt x="165" y="237"/>
                    </a:lnTo>
                    <a:lnTo>
                      <a:pt x="165" y="244"/>
                    </a:lnTo>
                    <a:lnTo>
                      <a:pt x="172" y="253"/>
                    </a:lnTo>
                    <a:lnTo>
                      <a:pt x="179" y="260"/>
                    </a:lnTo>
                    <a:lnTo>
                      <a:pt x="185" y="262"/>
                    </a:lnTo>
                    <a:lnTo>
                      <a:pt x="190" y="267"/>
                    </a:lnTo>
                    <a:lnTo>
                      <a:pt x="195" y="274"/>
                    </a:lnTo>
                    <a:lnTo>
                      <a:pt x="192" y="280"/>
                    </a:lnTo>
                    <a:lnTo>
                      <a:pt x="193" y="285"/>
                    </a:lnTo>
                    <a:lnTo>
                      <a:pt x="202" y="283"/>
                    </a:lnTo>
                    <a:lnTo>
                      <a:pt x="204" y="274"/>
                    </a:lnTo>
                    <a:lnTo>
                      <a:pt x="200" y="265"/>
                    </a:lnTo>
                    <a:lnTo>
                      <a:pt x="206" y="258"/>
                    </a:lnTo>
                    <a:lnTo>
                      <a:pt x="206" y="250"/>
                    </a:lnTo>
                    <a:lnTo>
                      <a:pt x="211" y="239"/>
                    </a:lnTo>
                    <a:lnTo>
                      <a:pt x="218" y="237"/>
                    </a:lnTo>
                    <a:lnTo>
                      <a:pt x="225" y="232"/>
                    </a:lnTo>
                    <a:lnTo>
                      <a:pt x="227" y="225"/>
                    </a:lnTo>
                    <a:lnTo>
                      <a:pt x="227" y="211"/>
                    </a:lnTo>
                    <a:lnTo>
                      <a:pt x="224" y="205"/>
                    </a:lnTo>
                    <a:lnTo>
                      <a:pt x="224" y="202"/>
                    </a:lnTo>
                    <a:lnTo>
                      <a:pt x="222" y="198"/>
                    </a:lnTo>
                    <a:lnTo>
                      <a:pt x="224" y="195"/>
                    </a:lnTo>
                    <a:lnTo>
                      <a:pt x="229" y="195"/>
                    </a:lnTo>
                    <a:lnTo>
                      <a:pt x="231" y="191"/>
                    </a:lnTo>
                    <a:lnTo>
                      <a:pt x="236" y="189"/>
                    </a:lnTo>
                    <a:lnTo>
                      <a:pt x="234" y="184"/>
                    </a:lnTo>
                    <a:lnTo>
                      <a:pt x="232" y="179"/>
                    </a:lnTo>
                    <a:lnTo>
                      <a:pt x="229" y="168"/>
                    </a:lnTo>
                    <a:lnTo>
                      <a:pt x="220" y="156"/>
                    </a:lnTo>
                    <a:lnTo>
                      <a:pt x="216" y="149"/>
                    </a:lnTo>
                    <a:lnTo>
                      <a:pt x="202" y="134"/>
                    </a:lnTo>
                    <a:lnTo>
                      <a:pt x="199" y="134"/>
                    </a:lnTo>
                    <a:lnTo>
                      <a:pt x="195" y="131"/>
                    </a:lnTo>
                    <a:lnTo>
                      <a:pt x="190" y="124"/>
                    </a:lnTo>
                    <a:lnTo>
                      <a:pt x="176" y="118"/>
                    </a:lnTo>
                    <a:lnTo>
                      <a:pt x="169" y="79"/>
                    </a:lnTo>
                    <a:lnTo>
                      <a:pt x="179" y="42"/>
                    </a:lnTo>
                    <a:lnTo>
                      <a:pt x="220" y="42"/>
                    </a:lnTo>
                    <a:lnTo>
                      <a:pt x="225" y="40"/>
                    </a:lnTo>
                    <a:lnTo>
                      <a:pt x="227" y="37"/>
                    </a:lnTo>
                    <a:lnTo>
                      <a:pt x="234" y="37"/>
                    </a:lnTo>
                    <a:lnTo>
                      <a:pt x="234" y="40"/>
                    </a:lnTo>
                    <a:lnTo>
                      <a:pt x="239" y="40"/>
                    </a:lnTo>
                    <a:lnTo>
                      <a:pt x="245" y="44"/>
                    </a:lnTo>
                    <a:lnTo>
                      <a:pt x="250" y="46"/>
                    </a:lnTo>
                    <a:lnTo>
                      <a:pt x="254" y="49"/>
                    </a:lnTo>
                    <a:lnTo>
                      <a:pt x="254" y="53"/>
                    </a:lnTo>
                    <a:lnTo>
                      <a:pt x="264" y="49"/>
                    </a:lnTo>
                    <a:lnTo>
                      <a:pt x="275" y="44"/>
                    </a:lnTo>
                    <a:lnTo>
                      <a:pt x="278" y="42"/>
                    </a:lnTo>
                    <a:lnTo>
                      <a:pt x="282" y="40"/>
                    </a:lnTo>
                    <a:lnTo>
                      <a:pt x="287" y="42"/>
                    </a:lnTo>
                    <a:lnTo>
                      <a:pt x="287" y="44"/>
                    </a:lnTo>
                    <a:lnTo>
                      <a:pt x="293" y="44"/>
                    </a:lnTo>
                    <a:lnTo>
                      <a:pt x="298" y="48"/>
                    </a:lnTo>
                    <a:lnTo>
                      <a:pt x="307" y="44"/>
                    </a:lnTo>
                    <a:lnTo>
                      <a:pt x="317" y="44"/>
                    </a:lnTo>
                    <a:lnTo>
                      <a:pt x="321" y="37"/>
                    </a:lnTo>
                    <a:lnTo>
                      <a:pt x="319" y="33"/>
                    </a:lnTo>
                    <a:lnTo>
                      <a:pt x="321" y="30"/>
                    </a:lnTo>
                    <a:lnTo>
                      <a:pt x="330" y="33"/>
                    </a:lnTo>
                    <a:lnTo>
                      <a:pt x="335" y="32"/>
                    </a:lnTo>
                    <a:lnTo>
                      <a:pt x="340" y="35"/>
                    </a:lnTo>
                    <a:lnTo>
                      <a:pt x="348" y="35"/>
                    </a:lnTo>
                    <a:lnTo>
                      <a:pt x="351" y="32"/>
                    </a:lnTo>
                    <a:lnTo>
                      <a:pt x="367" y="26"/>
                    </a:lnTo>
                    <a:lnTo>
                      <a:pt x="374" y="30"/>
                    </a:lnTo>
                    <a:lnTo>
                      <a:pt x="379" y="26"/>
                    </a:lnTo>
                    <a:lnTo>
                      <a:pt x="383" y="23"/>
                    </a:lnTo>
                    <a:lnTo>
                      <a:pt x="392" y="23"/>
                    </a:lnTo>
                    <a:lnTo>
                      <a:pt x="399" y="16"/>
                    </a:lnTo>
                    <a:lnTo>
                      <a:pt x="406" y="16"/>
                    </a:lnTo>
                    <a:lnTo>
                      <a:pt x="413" y="10"/>
                    </a:lnTo>
                    <a:lnTo>
                      <a:pt x="418" y="3"/>
                    </a:lnTo>
                    <a:lnTo>
                      <a:pt x="425" y="5"/>
                    </a:lnTo>
                    <a:lnTo>
                      <a:pt x="429" y="2"/>
                    </a:lnTo>
                    <a:lnTo>
                      <a:pt x="431" y="0"/>
                    </a:lnTo>
                    <a:lnTo>
                      <a:pt x="434" y="3"/>
                    </a:lnTo>
                    <a:lnTo>
                      <a:pt x="433" y="12"/>
                    </a:lnTo>
                    <a:lnTo>
                      <a:pt x="429" y="17"/>
                    </a:lnTo>
                    <a:lnTo>
                      <a:pt x="433" y="19"/>
                    </a:lnTo>
                    <a:lnTo>
                      <a:pt x="424" y="32"/>
                    </a:lnTo>
                    <a:lnTo>
                      <a:pt x="422" y="35"/>
                    </a:lnTo>
                    <a:lnTo>
                      <a:pt x="424" y="39"/>
                    </a:lnTo>
                    <a:lnTo>
                      <a:pt x="425" y="40"/>
                    </a:lnTo>
                    <a:lnTo>
                      <a:pt x="422" y="44"/>
                    </a:lnTo>
                    <a:lnTo>
                      <a:pt x="424" y="58"/>
                    </a:lnTo>
                    <a:lnTo>
                      <a:pt x="429" y="67"/>
                    </a:lnTo>
                    <a:lnTo>
                      <a:pt x="425" y="71"/>
                    </a:lnTo>
                    <a:lnTo>
                      <a:pt x="425" y="81"/>
                    </a:lnTo>
                    <a:lnTo>
                      <a:pt x="427" y="83"/>
                    </a:lnTo>
                    <a:lnTo>
                      <a:pt x="429" y="94"/>
                    </a:lnTo>
                    <a:lnTo>
                      <a:pt x="424" y="99"/>
                    </a:lnTo>
                    <a:lnTo>
                      <a:pt x="425" y="110"/>
                    </a:lnTo>
                    <a:lnTo>
                      <a:pt x="422" y="129"/>
                    </a:lnTo>
                    <a:lnTo>
                      <a:pt x="420" y="129"/>
                    </a:lnTo>
                    <a:lnTo>
                      <a:pt x="424" y="133"/>
                    </a:lnTo>
                    <a:lnTo>
                      <a:pt x="424" y="152"/>
                    </a:lnTo>
                    <a:lnTo>
                      <a:pt x="417" y="152"/>
                    </a:lnTo>
                    <a:lnTo>
                      <a:pt x="417" y="156"/>
                    </a:lnTo>
                    <a:lnTo>
                      <a:pt x="418" y="157"/>
                    </a:lnTo>
                    <a:lnTo>
                      <a:pt x="427" y="157"/>
                    </a:lnTo>
                    <a:lnTo>
                      <a:pt x="429" y="159"/>
                    </a:lnTo>
                    <a:lnTo>
                      <a:pt x="431" y="177"/>
                    </a:lnTo>
                    <a:lnTo>
                      <a:pt x="427" y="182"/>
                    </a:lnTo>
                    <a:lnTo>
                      <a:pt x="422" y="184"/>
                    </a:lnTo>
                    <a:lnTo>
                      <a:pt x="425" y="188"/>
                    </a:lnTo>
                    <a:lnTo>
                      <a:pt x="424" y="193"/>
                    </a:lnTo>
                    <a:lnTo>
                      <a:pt x="418" y="193"/>
                    </a:lnTo>
                    <a:lnTo>
                      <a:pt x="413" y="198"/>
                    </a:lnTo>
                    <a:lnTo>
                      <a:pt x="415" y="200"/>
                    </a:lnTo>
                    <a:lnTo>
                      <a:pt x="417" y="198"/>
                    </a:lnTo>
                    <a:lnTo>
                      <a:pt x="422" y="200"/>
                    </a:lnTo>
                    <a:lnTo>
                      <a:pt x="418" y="205"/>
                    </a:lnTo>
                    <a:lnTo>
                      <a:pt x="417" y="212"/>
                    </a:lnTo>
                    <a:lnTo>
                      <a:pt x="411" y="214"/>
                    </a:lnTo>
                    <a:lnTo>
                      <a:pt x="402" y="225"/>
                    </a:lnTo>
                    <a:lnTo>
                      <a:pt x="402" y="230"/>
                    </a:lnTo>
                    <a:lnTo>
                      <a:pt x="394" y="242"/>
                    </a:lnTo>
                    <a:lnTo>
                      <a:pt x="388" y="242"/>
                    </a:lnTo>
                    <a:lnTo>
                      <a:pt x="388" y="251"/>
                    </a:lnTo>
                    <a:lnTo>
                      <a:pt x="360" y="265"/>
                    </a:lnTo>
                    <a:lnTo>
                      <a:pt x="356" y="265"/>
                    </a:lnTo>
                    <a:lnTo>
                      <a:pt x="355" y="273"/>
                    </a:lnTo>
                    <a:lnTo>
                      <a:pt x="328" y="287"/>
                    </a:lnTo>
                    <a:lnTo>
                      <a:pt x="317" y="285"/>
                    </a:lnTo>
                    <a:lnTo>
                      <a:pt x="317" y="287"/>
                    </a:lnTo>
                    <a:lnTo>
                      <a:pt x="305" y="292"/>
                    </a:lnTo>
                    <a:lnTo>
                      <a:pt x="289" y="303"/>
                    </a:lnTo>
                    <a:lnTo>
                      <a:pt x="284" y="301"/>
                    </a:lnTo>
                    <a:lnTo>
                      <a:pt x="284" y="306"/>
                    </a:lnTo>
                    <a:lnTo>
                      <a:pt x="275" y="319"/>
                    </a:lnTo>
                    <a:lnTo>
                      <a:pt x="270" y="320"/>
                    </a:lnTo>
                    <a:lnTo>
                      <a:pt x="266" y="313"/>
                    </a:lnTo>
                    <a:lnTo>
                      <a:pt x="264" y="324"/>
                    </a:lnTo>
                    <a:lnTo>
                      <a:pt x="259" y="326"/>
                    </a:lnTo>
                    <a:lnTo>
                      <a:pt x="259" y="333"/>
                    </a:lnTo>
                    <a:lnTo>
                      <a:pt x="241" y="342"/>
                    </a:lnTo>
                    <a:lnTo>
                      <a:pt x="241" y="347"/>
                    </a:lnTo>
                    <a:lnTo>
                      <a:pt x="238" y="350"/>
                    </a:lnTo>
                    <a:lnTo>
                      <a:pt x="232" y="350"/>
                    </a:lnTo>
                    <a:lnTo>
                      <a:pt x="234" y="358"/>
                    </a:lnTo>
                    <a:lnTo>
                      <a:pt x="224" y="358"/>
                    </a:lnTo>
                    <a:lnTo>
                      <a:pt x="202" y="372"/>
                    </a:lnTo>
                    <a:lnTo>
                      <a:pt x="202" y="381"/>
                    </a:lnTo>
                    <a:lnTo>
                      <a:pt x="195" y="386"/>
                    </a:lnTo>
                    <a:lnTo>
                      <a:pt x="186" y="386"/>
                    </a:lnTo>
                    <a:lnTo>
                      <a:pt x="181" y="391"/>
                    </a:lnTo>
                    <a:lnTo>
                      <a:pt x="174" y="388"/>
                    </a:lnTo>
                    <a:lnTo>
                      <a:pt x="169" y="388"/>
                    </a:lnTo>
                    <a:lnTo>
                      <a:pt x="169" y="391"/>
                    </a:lnTo>
                    <a:lnTo>
                      <a:pt x="174" y="397"/>
                    </a:lnTo>
                    <a:lnTo>
                      <a:pt x="174" y="402"/>
                    </a:lnTo>
                    <a:lnTo>
                      <a:pt x="170" y="407"/>
                    </a:lnTo>
                    <a:lnTo>
                      <a:pt x="170" y="412"/>
                    </a:lnTo>
                    <a:lnTo>
                      <a:pt x="167" y="420"/>
                    </a:lnTo>
                    <a:lnTo>
                      <a:pt x="179" y="436"/>
                    </a:lnTo>
                    <a:lnTo>
                      <a:pt x="179" y="441"/>
                    </a:lnTo>
                    <a:lnTo>
                      <a:pt x="174" y="446"/>
                    </a:lnTo>
                    <a:lnTo>
                      <a:pt x="177" y="448"/>
                    </a:lnTo>
                    <a:lnTo>
                      <a:pt x="183" y="455"/>
                    </a:lnTo>
                    <a:lnTo>
                      <a:pt x="183" y="464"/>
                    </a:lnTo>
                    <a:lnTo>
                      <a:pt x="188" y="473"/>
                    </a:lnTo>
                    <a:lnTo>
                      <a:pt x="185" y="499"/>
                    </a:lnTo>
                    <a:lnTo>
                      <a:pt x="188" y="508"/>
                    </a:lnTo>
                    <a:lnTo>
                      <a:pt x="190" y="508"/>
                    </a:lnTo>
                    <a:lnTo>
                      <a:pt x="190" y="501"/>
                    </a:lnTo>
                    <a:lnTo>
                      <a:pt x="195" y="490"/>
                    </a:lnTo>
                    <a:lnTo>
                      <a:pt x="195" y="499"/>
                    </a:lnTo>
                    <a:lnTo>
                      <a:pt x="199" y="499"/>
                    </a:lnTo>
                    <a:lnTo>
                      <a:pt x="197" y="510"/>
                    </a:lnTo>
                    <a:lnTo>
                      <a:pt x="193" y="515"/>
                    </a:lnTo>
                    <a:lnTo>
                      <a:pt x="193" y="526"/>
                    </a:lnTo>
                    <a:lnTo>
                      <a:pt x="195" y="528"/>
                    </a:lnTo>
                    <a:lnTo>
                      <a:pt x="190" y="540"/>
                    </a:lnTo>
                    <a:lnTo>
                      <a:pt x="190" y="547"/>
                    </a:lnTo>
                    <a:lnTo>
                      <a:pt x="186" y="552"/>
                    </a:lnTo>
                    <a:lnTo>
                      <a:pt x="186" y="561"/>
                    </a:lnTo>
                    <a:lnTo>
                      <a:pt x="185" y="561"/>
                    </a:lnTo>
                    <a:lnTo>
                      <a:pt x="185" y="568"/>
                    </a:lnTo>
                    <a:lnTo>
                      <a:pt x="192" y="563"/>
                    </a:lnTo>
                    <a:lnTo>
                      <a:pt x="193" y="568"/>
                    </a:lnTo>
                    <a:lnTo>
                      <a:pt x="188" y="577"/>
                    </a:lnTo>
                    <a:lnTo>
                      <a:pt x="185" y="588"/>
                    </a:lnTo>
                    <a:lnTo>
                      <a:pt x="170" y="604"/>
                    </a:lnTo>
                    <a:lnTo>
                      <a:pt x="144" y="616"/>
                    </a:lnTo>
                    <a:lnTo>
                      <a:pt x="107" y="623"/>
                    </a:lnTo>
                    <a:lnTo>
                      <a:pt x="92" y="636"/>
                    </a:lnTo>
                    <a:lnTo>
                      <a:pt x="82" y="639"/>
                    </a:lnTo>
                    <a:lnTo>
                      <a:pt x="80" y="643"/>
                    </a:lnTo>
                    <a:lnTo>
                      <a:pt x="75" y="648"/>
                    </a:lnTo>
                    <a:lnTo>
                      <a:pt x="71" y="657"/>
                    </a:lnTo>
                    <a:lnTo>
                      <a:pt x="68" y="657"/>
                    </a:lnTo>
                    <a:lnTo>
                      <a:pt x="62" y="660"/>
                    </a:lnTo>
                    <a:lnTo>
                      <a:pt x="64" y="662"/>
                    </a:lnTo>
                    <a:lnTo>
                      <a:pt x="69" y="669"/>
                    </a:lnTo>
                    <a:lnTo>
                      <a:pt x="68" y="678"/>
                    </a:lnTo>
                    <a:lnTo>
                      <a:pt x="73" y="673"/>
                    </a:lnTo>
                    <a:lnTo>
                      <a:pt x="78" y="675"/>
                    </a:lnTo>
                    <a:lnTo>
                      <a:pt x="80" y="668"/>
                    </a:lnTo>
                    <a:lnTo>
                      <a:pt x="82" y="668"/>
                    </a:lnTo>
                    <a:lnTo>
                      <a:pt x="84" y="671"/>
                    </a:lnTo>
                    <a:lnTo>
                      <a:pt x="82" y="682"/>
                    </a:lnTo>
                    <a:lnTo>
                      <a:pt x="76" y="689"/>
                    </a:lnTo>
                    <a:lnTo>
                      <a:pt x="76" y="696"/>
                    </a:lnTo>
                    <a:lnTo>
                      <a:pt x="69" y="696"/>
                    </a:lnTo>
                    <a:lnTo>
                      <a:pt x="53" y="692"/>
                    </a:lnTo>
                    <a:lnTo>
                      <a:pt x="50" y="694"/>
                    </a:lnTo>
                    <a:lnTo>
                      <a:pt x="50" y="691"/>
                    </a:lnTo>
                    <a:lnTo>
                      <a:pt x="52" y="684"/>
                    </a:lnTo>
                    <a:lnTo>
                      <a:pt x="52" y="678"/>
                    </a:lnTo>
                    <a:lnTo>
                      <a:pt x="53" y="675"/>
                    </a:lnTo>
                    <a:lnTo>
                      <a:pt x="50" y="669"/>
                    </a:lnTo>
                    <a:lnTo>
                      <a:pt x="45" y="666"/>
                    </a:lnTo>
                    <a:lnTo>
                      <a:pt x="41" y="662"/>
                    </a:lnTo>
                    <a:lnTo>
                      <a:pt x="41" y="660"/>
                    </a:lnTo>
                    <a:lnTo>
                      <a:pt x="41" y="648"/>
                    </a:lnTo>
                    <a:lnTo>
                      <a:pt x="41" y="636"/>
                    </a:lnTo>
                    <a:lnTo>
                      <a:pt x="45" y="623"/>
                    </a:lnTo>
                    <a:lnTo>
                      <a:pt x="45" y="590"/>
                    </a:lnTo>
                    <a:lnTo>
                      <a:pt x="43" y="581"/>
                    </a:lnTo>
                    <a:lnTo>
                      <a:pt x="39" y="574"/>
                    </a:lnTo>
                    <a:lnTo>
                      <a:pt x="39" y="565"/>
                    </a:lnTo>
                    <a:lnTo>
                      <a:pt x="39" y="563"/>
                    </a:lnTo>
                    <a:lnTo>
                      <a:pt x="39" y="544"/>
                    </a:lnTo>
                    <a:lnTo>
                      <a:pt x="34" y="533"/>
                    </a:lnTo>
                    <a:lnTo>
                      <a:pt x="32" y="522"/>
                    </a:lnTo>
                    <a:lnTo>
                      <a:pt x="30" y="512"/>
                    </a:lnTo>
                    <a:lnTo>
                      <a:pt x="29" y="51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8" name="Freeform 53">
                <a:extLst>
                  <a:ext uri="{FF2B5EF4-FFF2-40B4-BE49-F238E27FC236}">
                    <a16:creationId xmlns:a16="http://schemas.microsoft.com/office/drawing/2014/main" id="{D69DC20C-32A4-491E-9B84-4363ECFC6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1026" y="5678488"/>
                <a:ext cx="95250" cy="107950"/>
              </a:xfrm>
              <a:custGeom>
                <a:avLst/>
                <a:gdLst>
                  <a:gd name="T0" fmla="*/ 48 w 60"/>
                  <a:gd name="T1" fmla="*/ 14 h 68"/>
                  <a:gd name="T2" fmla="*/ 48 w 60"/>
                  <a:gd name="T3" fmla="*/ 16 h 68"/>
                  <a:gd name="T4" fmla="*/ 52 w 60"/>
                  <a:gd name="T5" fmla="*/ 20 h 68"/>
                  <a:gd name="T6" fmla="*/ 57 w 60"/>
                  <a:gd name="T7" fmla="*/ 23 h 68"/>
                  <a:gd name="T8" fmla="*/ 60 w 60"/>
                  <a:gd name="T9" fmla="*/ 29 h 68"/>
                  <a:gd name="T10" fmla="*/ 59 w 60"/>
                  <a:gd name="T11" fmla="*/ 32 h 68"/>
                  <a:gd name="T12" fmla="*/ 59 w 60"/>
                  <a:gd name="T13" fmla="*/ 38 h 68"/>
                  <a:gd name="T14" fmla="*/ 57 w 60"/>
                  <a:gd name="T15" fmla="*/ 45 h 68"/>
                  <a:gd name="T16" fmla="*/ 57 w 60"/>
                  <a:gd name="T17" fmla="*/ 48 h 68"/>
                  <a:gd name="T18" fmla="*/ 55 w 60"/>
                  <a:gd name="T19" fmla="*/ 48 h 68"/>
                  <a:gd name="T20" fmla="*/ 50 w 60"/>
                  <a:gd name="T21" fmla="*/ 52 h 68"/>
                  <a:gd name="T22" fmla="*/ 50 w 60"/>
                  <a:gd name="T23" fmla="*/ 57 h 68"/>
                  <a:gd name="T24" fmla="*/ 48 w 60"/>
                  <a:gd name="T25" fmla="*/ 66 h 68"/>
                  <a:gd name="T26" fmla="*/ 41 w 60"/>
                  <a:gd name="T27" fmla="*/ 68 h 68"/>
                  <a:gd name="T28" fmla="*/ 25 w 60"/>
                  <a:gd name="T29" fmla="*/ 66 h 68"/>
                  <a:gd name="T30" fmla="*/ 13 w 60"/>
                  <a:gd name="T31" fmla="*/ 59 h 68"/>
                  <a:gd name="T32" fmla="*/ 7 w 60"/>
                  <a:gd name="T33" fmla="*/ 50 h 68"/>
                  <a:gd name="T34" fmla="*/ 4 w 60"/>
                  <a:gd name="T35" fmla="*/ 46 h 68"/>
                  <a:gd name="T36" fmla="*/ 0 w 60"/>
                  <a:gd name="T37" fmla="*/ 41 h 68"/>
                  <a:gd name="T38" fmla="*/ 4 w 60"/>
                  <a:gd name="T39" fmla="*/ 30 h 68"/>
                  <a:gd name="T40" fmla="*/ 14 w 60"/>
                  <a:gd name="T41" fmla="*/ 13 h 68"/>
                  <a:gd name="T42" fmla="*/ 16 w 60"/>
                  <a:gd name="T43" fmla="*/ 4 h 68"/>
                  <a:gd name="T44" fmla="*/ 23 w 60"/>
                  <a:gd name="T45" fmla="*/ 0 h 68"/>
                  <a:gd name="T46" fmla="*/ 34 w 60"/>
                  <a:gd name="T47" fmla="*/ 7 h 68"/>
                  <a:gd name="T48" fmla="*/ 41 w 60"/>
                  <a:gd name="T49" fmla="*/ 13 h 68"/>
                  <a:gd name="T50" fmla="*/ 48 w 60"/>
                  <a:gd name="T51" fmla="*/ 16 h 68"/>
                  <a:gd name="T52" fmla="*/ 48 w 60"/>
                  <a:gd name="T53" fmla="*/ 1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0" h="68">
                    <a:moveTo>
                      <a:pt x="48" y="14"/>
                    </a:moveTo>
                    <a:lnTo>
                      <a:pt x="48" y="16"/>
                    </a:lnTo>
                    <a:lnTo>
                      <a:pt x="52" y="20"/>
                    </a:lnTo>
                    <a:lnTo>
                      <a:pt x="57" y="23"/>
                    </a:lnTo>
                    <a:lnTo>
                      <a:pt x="60" y="29"/>
                    </a:lnTo>
                    <a:lnTo>
                      <a:pt x="59" y="32"/>
                    </a:lnTo>
                    <a:lnTo>
                      <a:pt x="59" y="38"/>
                    </a:lnTo>
                    <a:lnTo>
                      <a:pt x="57" y="45"/>
                    </a:lnTo>
                    <a:lnTo>
                      <a:pt x="57" y="48"/>
                    </a:lnTo>
                    <a:lnTo>
                      <a:pt x="55" y="48"/>
                    </a:lnTo>
                    <a:lnTo>
                      <a:pt x="50" y="52"/>
                    </a:lnTo>
                    <a:lnTo>
                      <a:pt x="50" y="57"/>
                    </a:lnTo>
                    <a:lnTo>
                      <a:pt x="48" y="66"/>
                    </a:lnTo>
                    <a:lnTo>
                      <a:pt x="41" y="68"/>
                    </a:lnTo>
                    <a:lnTo>
                      <a:pt x="25" y="66"/>
                    </a:lnTo>
                    <a:lnTo>
                      <a:pt x="13" y="59"/>
                    </a:lnTo>
                    <a:lnTo>
                      <a:pt x="7" y="50"/>
                    </a:lnTo>
                    <a:lnTo>
                      <a:pt x="4" y="46"/>
                    </a:lnTo>
                    <a:lnTo>
                      <a:pt x="0" y="41"/>
                    </a:lnTo>
                    <a:lnTo>
                      <a:pt x="4" y="30"/>
                    </a:lnTo>
                    <a:lnTo>
                      <a:pt x="14" y="13"/>
                    </a:lnTo>
                    <a:lnTo>
                      <a:pt x="16" y="4"/>
                    </a:lnTo>
                    <a:lnTo>
                      <a:pt x="23" y="0"/>
                    </a:lnTo>
                    <a:lnTo>
                      <a:pt x="34" y="7"/>
                    </a:lnTo>
                    <a:lnTo>
                      <a:pt x="41" y="13"/>
                    </a:lnTo>
                    <a:lnTo>
                      <a:pt x="48" y="16"/>
                    </a:lnTo>
                    <a:lnTo>
                      <a:pt x="48" y="1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9" name="Freeform 54">
                <a:extLst>
                  <a:ext uri="{FF2B5EF4-FFF2-40B4-BE49-F238E27FC236}">
                    <a16:creationId xmlns:a16="http://schemas.microsoft.com/office/drawing/2014/main" id="{409A9E14-F512-43CD-A391-02AC0555E6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97576" y="5434013"/>
                <a:ext cx="1065213" cy="908050"/>
              </a:xfrm>
              <a:custGeom>
                <a:avLst/>
                <a:gdLst>
                  <a:gd name="T0" fmla="*/ 12 w 671"/>
                  <a:gd name="T1" fmla="*/ 269 h 572"/>
                  <a:gd name="T2" fmla="*/ 36 w 671"/>
                  <a:gd name="T3" fmla="*/ 277 h 572"/>
                  <a:gd name="T4" fmla="*/ 76 w 671"/>
                  <a:gd name="T5" fmla="*/ 298 h 572"/>
                  <a:gd name="T6" fmla="*/ 101 w 671"/>
                  <a:gd name="T7" fmla="*/ 300 h 572"/>
                  <a:gd name="T8" fmla="*/ 119 w 671"/>
                  <a:gd name="T9" fmla="*/ 278 h 572"/>
                  <a:gd name="T10" fmla="*/ 167 w 671"/>
                  <a:gd name="T11" fmla="*/ 135 h 572"/>
                  <a:gd name="T12" fmla="*/ 175 w 671"/>
                  <a:gd name="T13" fmla="*/ 202 h 572"/>
                  <a:gd name="T14" fmla="*/ 220 w 671"/>
                  <a:gd name="T15" fmla="*/ 197 h 572"/>
                  <a:gd name="T16" fmla="*/ 260 w 671"/>
                  <a:gd name="T17" fmla="*/ 168 h 572"/>
                  <a:gd name="T18" fmla="*/ 307 w 671"/>
                  <a:gd name="T19" fmla="*/ 149 h 572"/>
                  <a:gd name="T20" fmla="*/ 349 w 671"/>
                  <a:gd name="T21" fmla="*/ 158 h 572"/>
                  <a:gd name="T22" fmla="*/ 383 w 671"/>
                  <a:gd name="T23" fmla="*/ 156 h 572"/>
                  <a:gd name="T24" fmla="*/ 386 w 671"/>
                  <a:gd name="T25" fmla="*/ 126 h 572"/>
                  <a:gd name="T26" fmla="*/ 413 w 671"/>
                  <a:gd name="T27" fmla="*/ 108 h 572"/>
                  <a:gd name="T28" fmla="*/ 431 w 671"/>
                  <a:gd name="T29" fmla="*/ 92 h 572"/>
                  <a:gd name="T30" fmla="*/ 446 w 671"/>
                  <a:gd name="T31" fmla="*/ 57 h 572"/>
                  <a:gd name="T32" fmla="*/ 468 w 671"/>
                  <a:gd name="T33" fmla="*/ 43 h 572"/>
                  <a:gd name="T34" fmla="*/ 496 w 671"/>
                  <a:gd name="T35" fmla="*/ 29 h 572"/>
                  <a:gd name="T36" fmla="*/ 521 w 671"/>
                  <a:gd name="T37" fmla="*/ 14 h 572"/>
                  <a:gd name="T38" fmla="*/ 555 w 671"/>
                  <a:gd name="T39" fmla="*/ 0 h 572"/>
                  <a:gd name="T40" fmla="*/ 586 w 671"/>
                  <a:gd name="T41" fmla="*/ 14 h 572"/>
                  <a:gd name="T42" fmla="*/ 627 w 671"/>
                  <a:gd name="T43" fmla="*/ 30 h 572"/>
                  <a:gd name="T44" fmla="*/ 634 w 671"/>
                  <a:gd name="T45" fmla="*/ 82 h 572"/>
                  <a:gd name="T46" fmla="*/ 636 w 671"/>
                  <a:gd name="T47" fmla="*/ 156 h 572"/>
                  <a:gd name="T48" fmla="*/ 604 w 671"/>
                  <a:gd name="T49" fmla="*/ 158 h 572"/>
                  <a:gd name="T50" fmla="*/ 595 w 671"/>
                  <a:gd name="T51" fmla="*/ 204 h 572"/>
                  <a:gd name="T52" fmla="*/ 638 w 671"/>
                  <a:gd name="T53" fmla="*/ 211 h 572"/>
                  <a:gd name="T54" fmla="*/ 671 w 671"/>
                  <a:gd name="T55" fmla="*/ 204 h 572"/>
                  <a:gd name="T56" fmla="*/ 663 w 671"/>
                  <a:gd name="T57" fmla="*/ 241 h 572"/>
                  <a:gd name="T58" fmla="*/ 634 w 671"/>
                  <a:gd name="T59" fmla="*/ 298 h 572"/>
                  <a:gd name="T60" fmla="*/ 606 w 671"/>
                  <a:gd name="T61" fmla="*/ 316 h 572"/>
                  <a:gd name="T62" fmla="*/ 579 w 671"/>
                  <a:gd name="T63" fmla="*/ 349 h 572"/>
                  <a:gd name="T64" fmla="*/ 533 w 671"/>
                  <a:gd name="T65" fmla="*/ 416 h 572"/>
                  <a:gd name="T66" fmla="*/ 471 w 671"/>
                  <a:gd name="T67" fmla="*/ 473 h 572"/>
                  <a:gd name="T68" fmla="*/ 420 w 671"/>
                  <a:gd name="T69" fmla="*/ 510 h 572"/>
                  <a:gd name="T70" fmla="*/ 381 w 671"/>
                  <a:gd name="T71" fmla="*/ 521 h 572"/>
                  <a:gd name="T72" fmla="*/ 360 w 671"/>
                  <a:gd name="T73" fmla="*/ 539 h 572"/>
                  <a:gd name="T74" fmla="*/ 326 w 671"/>
                  <a:gd name="T75" fmla="*/ 546 h 572"/>
                  <a:gd name="T76" fmla="*/ 266 w 671"/>
                  <a:gd name="T77" fmla="*/ 537 h 572"/>
                  <a:gd name="T78" fmla="*/ 222 w 671"/>
                  <a:gd name="T79" fmla="*/ 540 h 572"/>
                  <a:gd name="T80" fmla="*/ 202 w 671"/>
                  <a:gd name="T81" fmla="*/ 553 h 572"/>
                  <a:gd name="T82" fmla="*/ 161 w 671"/>
                  <a:gd name="T83" fmla="*/ 556 h 572"/>
                  <a:gd name="T84" fmla="*/ 128 w 671"/>
                  <a:gd name="T85" fmla="*/ 571 h 572"/>
                  <a:gd name="T86" fmla="*/ 92 w 671"/>
                  <a:gd name="T87" fmla="*/ 551 h 572"/>
                  <a:gd name="T88" fmla="*/ 73 w 671"/>
                  <a:gd name="T89" fmla="*/ 539 h 572"/>
                  <a:gd name="T90" fmla="*/ 64 w 671"/>
                  <a:gd name="T91" fmla="*/ 533 h 572"/>
                  <a:gd name="T92" fmla="*/ 46 w 671"/>
                  <a:gd name="T93" fmla="*/ 482 h 572"/>
                  <a:gd name="T94" fmla="*/ 64 w 671"/>
                  <a:gd name="T95" fmla="*/ 468 h 572"/>
                  <a:gd name="T96" fmla="*/ 50 w 671"/>
                  <a:gd name="T97" fmla="*/ 406 h 572"/>
                  <a:gd name="T98" fmla="*/ 16 w 671"/>
                  <a:gd name="T99" fmla="*/ 307 h 572"/>
                  <a:gd name="T100" fmla="*/ 443 w 671"/>
                  <a:gd name="T101" fmla="*/ 363 h 572"/>
                  <a:gd name="T102" fmla="*/ 471 w 671"/>
                  <a:gd name="T103" fmla="*/ 374 h 572"/>
                  <a:gd name="T104" fmla="*/ 498 w 671"/>
                  <a:gd name="T105" fmla="*/ 353 h 572"/>
                  <a:gd name="T106" fmla="*/ 508 w 671"/>
                  <a:gd name="T107" fmla="*/ 335 h 572"/>
                  <a:gd name="T108" fmla="*/ 507 w 671"/>
                  <a:gd name="T109" fmla="*/ 292 h 572"/>
                  <a:gd name="T110" fmla="*/ 482 w 671"/>
                  <a:gd name="T111" fmla="*/ 289 h 572"/>
                  <a:gd name="T112" fmla="*/ 448 w 671"/>
                  <a:gd name="T113" fmla="*/ 308 h 572"/>
                  <a:gd name="T114" fmla="*/ 436 w 671"/>
                  <a:gd name="T115" fmla="*/ 346 h 5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71" h="572">
                    <a:moveTo>
                      <a:pt x="0" y="284"/>
                    </a:moveTo>
                    <a:lnTo>
                      <a:pt x="7" y="280"/>
                    </a:lnTo>
                    <a:lnTo>
                      <a:pt x="14" y="278"/>
                    </a:lnTo>
                    <a:lnTo>
                      <a:pt x="14" y="273"/>
                    </a:lnTo>
                    <a:lnTo>
                      <a:pt x="12" y="269"/>
                    </a:lnTo>
                    <a:lnTo>
                      <a:pt x="16" y="262"/>
                    </a:lnTo>
                    <a:lnTo>
                      <a:pt x="27" y="259"/>
                    </a:lnTo>
                    <a:lnTo>
                      <a:pt x="32" y="268"/>
                    </a:lnTo>
                    <a:lnTo>
                      <a:pt x="39" y="268"/>
                    </a:lnTo>
                    <a:lnTo>
                      <a:pt x="36" y="277"/>
                    </a:lnTo>
                    <a:lnTo>
                      <a:pt x="43" y="289"/>
                    </a:lnTo>
                    <a:lnTo>
                      <a:pt x="55" y="292"/>
                    </a:lnTo>
                    <a:lnTo>
                      <a:pt x="66" y="296"/>
                    </a:lnTo>
                    <a:lnTo>
                      <a:pt x="71" y="296"/>
                    </a:lnTo>
                    <a:lnTo>
                      <a:pt x="76" y="298"/>
                    </a:lnTo>
                    <a:lnTo>
                      <a:pt x="83" y="298"/>
                    </a:lnTo>
                    <a:lnTo>
                      <a:pt x="87" y="294"/>
                    </a:lnTo>
                    <a:lnTo>
                      <a:pt x="92" y="294"/>
                    </a:lnTo>
                    <a:lnTo>
                      <a:pt x="96" y="301"/>
                    </a:lnTo>
                    <a:lnTo>
                      <a:pt x="101" y="300"/>
                    </a:lnTo>
                    <a:lnTo>
                      <a:pt x="106" y="301"/>
                    </a:lnTo>
                    <a:lnTo>
                      <a:pt x="106" y="292"/>
                    </a:lnTo>
                    <a:lnTo>
                      <a:pt x="110" y="289"/>
                    </a:lnTo>
                    <a:lnTo>
                      <a:pt x="115" y="287"/>
                    </a:lnTo>
                    <a:lnTo>
                      <a:pt x="119" y="278"/>
                    </a:lnTo>
                    <a:lnTo>
                      <a:pt x="131" y="273"/>
                    </a:lnTo>
                    <a:lnTo>
                      <a:pt x="144" y="275"/>
                    </a:lnTo>
                    <a:lnTo>
                      <a:pt x="147" y="275"/>
                    </a:lnTo>
                    <a:lnTo>
                      <a:pt x="154" y="124"/>
                    </a:lnTo>
                    <a:lnTo>
                      <a:pt x="167" y="135"/>
                    </a:lnTo>
                    <a:lnTo>
                      <a:pt x="172" y="145"/>
                    </a:lnTo>
                    <a:lnTo>
                      <a:pt x="183" y="168"/>
                    </a:lnTo>
                    <a:lnTo>
                      <a:pt x="183" y="181"/>
                    </a:lnTo>
                    <a:lnTo>
                      <a:pt x="175" y="193"/>
                    </a:lnTo>
                    <a:lnTo>
                      <a:pt x="175" y="202"/>
                    </a:lnTo>
                    <a:lnTo>
                      <a:pt x="186" y="200"/>
                    </a:lnTo>
                    <a:lnTo>
                      <a:pt x="197" y="202"/>
                    </a:lnTo>
                    <a:lnTo>
                      <a:pt x="204" y="199"/>
                    </a:lnTo>
                    <a:lnTo>
                      <a:pt x="214" y="200"/>
                    </a:lnTo>
                    <a:lnTo>
                      <a:pt x="220" y="197"/>
                    </a:lnTo>
                    <a:lnTo>
                      <a:pt x="229" y="193"/>
                    </a:lnTo>
                    <a:lnTo>
                      <a:pt x="237" y="188"/>
                    </a:lnTo>
                    <a:lnTo>
                      <a:pt x="241" y="183"/>
                    </a:lnTo>
                    <a:lnTo>
                      <a:pt x="253" y="177"/>
                    </a:lnTo>
                    <a:lnTo>
                      <a:pt x="260" y="168"/>
                    </a:lnTo>
                    <a:lnTo>
                      <a:pt x="268" y="153"/>
                    </a:lnTo>
                    <a:lnTo>
                      <a:pt x="278" y="144"/>
                    </a:lnTo>
                    <a:lnTo>
                      <a:pt x="289" y="142"/>
                    </a:lnTo>
                    <a:lnTo>
                      <a:pt x="303" y="144"/>
                    </a:lnTo>
                    <a:lnTo>
                      <a:pt x="307" y="149"/>
                    </a:lnTo>
                    <a:lnTo>
                      <a:pt x="312" y="149"/>
                    </a:lnTo>
                    <a:lnTo>
                      <a:pt x="328" y="158"/>
                    </a:lnTo>
                    <a:lnTo>
                      <a:pt x="333" y="156"/>
                    </a:lnTo>
                    <a:lnTo>
                      <a:pt x="340" y="160"/>
                    </a:lnTo>
                    <a:lnTo>
                      <a:pt x="349" y="158"/>
                    </a:lnTo>
                    <a:lnTo>
                      <a:pt x="360" y="158"/>
                    </a:lnTo>
                    <a:lnTo>
                      <a:pt x="367" y="156"/>
                    </a:lnTo>
                    <a:lnTo>
                      <a:pt x="369" y="160"/>
                    </a:lnTo>
                    <a:lnTo>
                      <a:pt x="374" y="163"/>
                    </a:lnTo>
                    <a:lnTo>
                      <a:pt x="383" y="156"/>
                    </a:lnTo>
                    <a:lnTo>
                      <a:pt x="381" y="153"/>
                    </a:lnTo>
                    <a:lnTo>
                      <a:pt x="383" y="145"/>
                    </a:lnTo>
                    <a:lnTo>
                      <a:pt x="383" y="140"/>
                    </a:lnTo>
                    <a:lnTo>
                      <a:pt x="388" y="137"/>
                    </a:lnTo>
                    <a:lnTo>
                      <a:pt x="386" y="126"/>
                    </a:lnTo>
                    <a:lnTo>
                      <a:pt x="390" y="119"/>
                    </a:lnTo>
                    <a:lnTo>
                      <a:pt x="399" y="117"/>
                    </a:lnTo>
                    <a:lnTo>
                      <a:pt x="404" y="114"/>
                    </a:lnTo>
                    <a:lnTo>
                      <a:pt x="411" y="112"/>
                    </a:lnTo>
                    <a:lnTo>
                      <a:pt x="413" y="108"/>
                    </a:lnTo>
                    <a:lnTo>
                      <a:pt x="416" y="106"/>
                    </a:lnTo>
                    <a:lnTo>
                      <a:pt x="418" y="101"/>
                    </a:lnTo>
                    <a:lnTo>
                      <a:pt x="423" y="98"/>
                    </a:lnTo>
                    <a:lnTo>
                      <a:pt x="429" y="96"/>
                    </a:lnTo>
                    <a:lnTo>
                      <a:pt x="431" y="92"/>
                    </a:lnTo>
                    <a:lnTo>
                      <a:pt x="436" y="91"/>
                    </a:lnTo>
                    <a:lnTo>
                      <a:pt x="436" y="85"/>
                    </a:lnTo>
                    <a:lnTo>
                      <a:pt x="434" y="82"/>
                    </a:lnTo>
                    <a:lnTo>
                      <a:pt x="436" y="71"/>
                    </a:lnTo>
                    <a:lnTo>
                      <a:pt x="446" y="57"/>
                    </a:lnTo>
                    <a:lnTo>
                      <a:pt x="452" y="53"/>
                    </a:lnTo>
                    <a:lnTo>
                      <a:pt x="457" y="52"/>
                    </a:lnTo>
                    <a:lnTo>
                      <a:pt x="461" y="48"/>
                    </a:lnTo>
                    <a:lnTo>
                      <a:pt x="466" y="46"/>
                    </a:lnTo>
                    <a:lnTo>
                      <a:pt x="468" y="43"/>
                    </a:lnTo>
                    <a:lnTo>
                      <a:pt x="473" y="39"/>
                    </a:lnTo>
                    <a:lnTo>
                      <a:pt x="477" y="36"/>
                    </a:lnTo>
                    <a:lnTo>
                      <a:pt x="485" y="29"/>
                    </a:lnTo>
                    <a:lnTo>
                      <a:pt x="494" y="27"/>
                    </a:lnTo>
                    <a:lnTo>
                      <a:pt x="496" y="29"/>
                    </a:lnTo>
                    <a:lnTo>
                      <a:pt x="501" y="27"/>
                    </a:lnTo>
                    <a:lnTo>
                      <a:pt x="507" y="27"/>
                    </a:lnTo>
                    <a:lnTo>
                      <a:pt x="514" y="21"/>
                    </a:lnTo>
                    <a:lnTo>
                      <a:pt x="519" y="20"/>
                    </a:lnTo>
                    <a:lnTo>
                      <a:pt x="521" y="14"/>
                    </a:lnTo>
                    <a:lnTo>
                      <a:pt x="521" y="9"/>
                    </a:lnTo>
                    <a:lnTo>
                      <a:pt x="524" y="6"/>
                    </a:lnTo>
                    <a:lnTo>
                      <a:pt x="532" y="6"/>
                    </a:lnTo>
                    <a:lnTo>
                      <a:pt x="537" y="2"/>
                    </a:lnTo>
                    <a:lnTo>
                      <a:pt x="555" y="0"/>
                    </a:lnTo>
                    <a:lnTo>
                      <a:pt x="565" y="2"/>
                    </a:lnTo>
                    <a:lnTo>
                      <a:pt x="567" y="7"/>
                    </a:lnTo>
                    <a:lnTo>
                      <a:pt x="574" y="7"/>
                    </a:lnTo>
                    <a:lnTo>
                      <a:pt x="583" y="11"/>
                    </a:lnTo>
                    <a:lnTo>
                      <a:pt x="586" y="14"/>
                    </a:lnTo>
                    <a:lnTo>
                      <a:pt x="592" y="11"/>
                    </a:lnTo>
                    <a:lnTo>
                      <a:pt x="602" y="9"/>
                    </a:lnTo>
                    <a:lnTo>
                      <a:pt x="617" y="13"/>
                    </a:lnTo>
                    <a:lnTo>
                      <a:pt x="625" y="20"/>
                    </a:lnTo>
                    <a:lnTo>
                      <a:pt x="627" y="30"/>
                    </a:lnTo>
                    <a:lnTo>
                      <a:pt x="629" y="41"/>
                    </a:lnTo>
                    <a:lnTo>
                      <a:pt x="634" y="52"/>
                    </a:lnTo>
                    <a:lnTo>
                      <a:pt x="634" y="71"/>
                    </a:lnTo>
                    <a:lnTo>
                      <a:pt x="634" y="73"/>
                    </a:lnTo>
                    <a:lnTo>
                      <a:pt x="634" y="82"/>
                    </a:lnTo>
                    <a:lnTo>
                      <a:pt x="638" y="89"/>
                    </a:lnTo>
                    <a:lnTo>
                      <a:pt x="640" y="98"/>
                    </a:lnTo>
                    <a:lnTo>
                      <a:pt x="640" y="131"/>
                    </a:lnTo>
                    <a:lnTo>
                      <a:pt x="636" y="144"/>
                    </a:lnTo>
                    <a:lnTo>
                      <a:pt x="636" y="156"/>
                    </a:lnTo>
                    <a:lnTo>
                      <a:pt x="636" y="170"/>
                    </a:lnTo>
                    <a:lnTo>
                      <a:pt x="629" y="167"/>
                    </a:lnTo>
                    <a:lnTo>
                      <a:pt x="622" y="161"/>
                    </a:lnTo>
                    <a:lnTo>
                      <a:pt x="611" y="154"/>
                    </a:lnTo>
                    <a:lnTo>
                      <a:pt x="604" y="158"/>
                    </a:lnTo>
                    <a:lnTo>
                      <a:pt x="602" y="167"/>
                    </a:lnTo>
                    <a:lnTo>
                      <a:pt x="592" y="184"/>
                    </a:lnTo>
                    <a:lnTo>
                      <a:pt x="588" y="195"/>
                    </a:lnTo>
                    <a:lnTo>
                      <a:pt x="592" y="200"/>
                    </a:lnTo>
                    <a:lnTo>
                      <a:pt x="595" y="204"/>
                    </a:lnTo>
                    <a:lnTo>
                      <a:pt x="601" y="213"/>
                    </a:lnTo>
                    <a:lnTo>
                      <a:pt x="613" y="220"/>
                    </a:lnTo>
                    <a:lnTo>
                      <a:pt x="629" y="222"/>
                    </a:lnTo>
                    <a:lnTo>
                      <a:pt x="636" y="220"/>
                    </a:lnTo>
                    <a:lnTo>
                      <a:pt x="638" y="211"/>
                    </a:lnTo>
                    <a:lnTo>
                      <a:pt x="638" y="206"/>
                    </a:lnTo>
                    <a:lnTo>
                      <a:pt x="643" y="202"/>
                    </a:lnTo>
                    <a:lnTo>
                      <a:pt x="648" y="200"/>
                    </a:lnTo>
                    <a:lnTo>
                      <a:pt x="664" y="204"/>
                    </a:lnTo>
                    <a:lnTo>
                      <a:pt x="671" y="204"/>
                    </a:lnTo>
                    <a:lnTo>
                      <a:pt x="671" y="206"/>
                    </a:lnTo>
                    <a:lnTo>
                      <a:pt x="666" y="213"/>
                    </a:lnTo>
                    <a:lnTo>
                      <a:pt x="670" y="213"/>
                    </a:lnTo>
                    <a:lnTo>
                      <a:pt x="664" y="229"/>
                    </a:lnTo>
                    <a:lnTo>
                      <a:pt x="663" y="241"/>
                    </a:lnTo>
                    <a:lnTo>
                      <a:pt x="657" y="254"/>
                    </a:lnTo>
                    <a:lnTo>
                      <a:pt x="652" y="269"/>
                    </a:lnTo>
                    <a:lnTo>
                      <a:pt x="647" y="277"/>
                    </a:lnTo>
                    <a:lnTo>
                      <a:pt x="645" y="284"/>
                    </a:lnTo>
                    <a:lnTo>
                      <a:pt x="634" y="298"/>
                    </a:lnTo>
                    <a:lnTo>
                      <a:pt x="631" y="298"/>
                    </a:lnTo>
                    <a:lnTo>
                      <a:pt x="627" y="301"/>
                    </a:lnTo>
                    <a:lnTo>
                      <a:pt x="618" y="305"/>
                    </a:lnTo>
                    <a:lnTo>
                      <a:pt x="615" y="310"/>
                    </a:lnTo>
                    <a:lnTo>
                      <a:pt x="606" y="316"/>
                    </a:lnTo>
                    <a:lnTo>
                      <a:pt x="601" y="326"/>
                    </a:lnTo>
                    <a:lnTo>
                      <a:pt x="592" y="335"/>
                    </a:lnTo>
                    <a:lnTo>
                      <a:pt x="592" y="340"/>
                    </a:lnTo>
                    <a:lnTo>
                      <a:pt x="586" y="349"/>
                    </a:lnTo>
                    <a:lnTo>
                      <a:pt x="579" y="349"/>
                    </a:lnTo>
                    <a:lnTo>
                      <a:pt x="572" y="362"/>
                    </a:lnTo>
                    <a:lnTo>
                      <a:pt x="556" y="390"/>
                    </a:lnTo>
                    <a:lnTo>
                      <a:pt x="542" y="402"/>
                    </a:lnTo>
                    <a:lnTo>
                      <a:pt x="540" y="413"/>
                    </a:lnTo>
                    <a:lnTo>
                      <a:pt x="533" y="416"/>
                    </a:lnTo>
                    <a:lnTo>
                      <a:pt x="526" y="425"/>
                    </a:lnTo>
                    <a:lnTo>
                      <a:pt x="521" y="425"/>
                    </a:lnTo>
                    <a:lnTo>
                      <a:pt x="519" y="429"/>
                    </a:lnTo>
                    <a:lnTo>
                      <a:pt x="477" y="471"/>
                    </a:lnTo>
                    <a:lnTo>
                      <a:pt x="471" y="473"/>
                    </a:lnTo>
                    <a:lnTo>
                      <a:pt x="471" y="475"/>
                    </a:lnTo>
                    <a:lnTo>
                      <a:pt x="464" y="482"/>
                    </a:lnTo>
                    <a:lnTo>
                      <a:pt x="436" y="502"/>
                    </a:lnTo>
                    <a:lnTo>
                      <a:pt x="429" y="509"/>
                    </a:lnTo>
                    <a:lnTo>
                      <a:pt x="420" y="510"/>
                    </a:lnTo>
                    <a:lnTo>
                      <a:pt x="420" y="514"/>
                    </a:lnTo>
                    <a:lnTo>
                      <a:pt x="404" y="517"/>
                    </a:lnTo>
                    <a:lnTo>
                      <a:pt x="395" y="523"/>
                    </a:lnTo>
                    <a:lnTo>
                      <a:pt x="384" y="525"/>
                    </a:lnTo>
                    <a:lnTo>
                      <a:pt x="381" y="521"/>
                    </a:lnTo>
                    <a:lnTo>
                      <a:pt x="369" y="521"/>
                    </a:lnTo>
                    <a:lnTo>
                      <a:pt x="358" y="525"/>
                    </a:lnTo>
                    <a:lnTo>
                      <a:pt x="353" y="532"/>
                    </a:lnTo>
                    <a:lnTo>
                      <a:pt x="360" y="537"/>
                    </a:lnTo>
                    <a:lnTo>
                      <a:pt x="360" y="539"/>
                    </a:lnTo>
                    <a:lnTo>
                      <a:pt x="344" y="539"/>
                    </a:lnTo>
                    <a:lnTo>
                      <a:pt x="337" y="535"/>
                    </a:lnTo>
                    <a:lnTo>
                      <a:pt x="330" y="535"/>
                    </a:lnTo>
                    <a:lnTo>
                      <a:pt x="324" y="540"/>
                    </a:lnTo>
                    <a:lnTo>
                      <a:pt x="326" y="546"/>
                    </a:lnTo>
                    <a:lnTo>
                      <a:pt x="322" y="548"/>
                    </a:lnTo>
                    <a:lnTo>
                      <a:pt x="303" y="544"/>
                    </a:lnTo>
                    <a:lnTo>
                      <a:pt x="298" y="539"/>
                    </a:lnTo>
                    <a:lnTo>
                      <a:pt x="278" y="535"/>
                    </a:lnTo>
                    <a:lnTo>
                      <a:pt x="266" y="537"/>
                    </a:lnTo>
                    <a:lnTo>
                      <a:pt x="266" y="540"/>
                    </a:lnTo>
                    <a:lnTo>
                      <a:pt x="259" y="542"/>
                    </a:lnTo>
                    <a:lnTo>
                      <a:pt x="250" y="537"/>
                    </a:lnTo>
                    <a:lnTo>
                      <a:pt x="229" y="537"/>
                    </a:lnTo>
                    <a:lnTo>
                      <a:pt x="222" y="540"/>
                    </a:lnTo>
                    <a:lnTo>
                      <a:pt x="220" y="548"/>
                    </a:lnTo>
                    <a:lnTo>
                      <a:pt x="214" y="546"/>
                    </a:lnTo>
                    <a:lnTo>
                      <a:pt x="209" y="546"/>
                    </a:lnTo>
                    <a:lnTo>
                      <a:pt x="206" y="549"/>
                    </a:lnTo>
                    <a:lnTo>
                      <a:pt x="202" y="553"/>
                    </a:lnTo>
                    <a:lnTo>
                      <a:pt x="193" y="555"/>
                    </a:lnTo>
                    <a:lnTo>
                      <a:pt x="186" y="556"/>
                    </a:lnTo>
                    <a:lnTo>
                      <a:pt x="174" y="553"/>
                    </a:lnTo>
                    <a:lnTo>
                      <a:pt x="163" y="553"/>
                    </a:lnTo>
                    <a:lnTo>
                      <a:pt x="161" y="556"/>
                    </a:lnTo>
                    <a:lnTo>
                      <a:pt x="152" y="555"/>
                    </a:lnTo>
                    <a:lnTo>
                      <a:pt x="144" y="564"/>
                    </a:lnTo>
                    <a:lnTo>
                      <a:pt x="135" y="565"/>
                    </a:lnTo>
                    <a:lnTo>
                      <a:pt x="133" y="571"/>
                    </a:lnTo>
                    <a:lnTo>
                      <a:pt x="128" y="571"/>
                    </a:lnTo>
                    <a:lnTo>
                      <a:pt x="124" y="572"/>
                    </a:lnTo>
                    <a:lnTo>
                      <a:pt x="105" y="562"/>
                    </a:lnTo>
                    <a:lnTo>
                      <a:pt x="99" y="565"/>
                    </a:lnTo>
                    <a:lnTo>
                      <a:pt x="99" y="555"/>
                    </a:lnTo>
                    <a:lnTo>
                      <a:pt x="92" y="551"/>
                    </a:lnTo>
                    <a:lnTo>
                      <a:pt x="85" y="553"/>
                    </a:lnTo>
                    <a:lnTo>
                      <a:pt x="82" y="551"/>
                    </a:lnTo>
                    <a:lnTo>
                      <a:pt x="85" y="549"/>
                    </a:lnTo>
                    <a:lnTo>
                      <a:pt x="83" y="540"/>
                    </a:lnTo>
                    <a:lnTo>
                      <a:pt x="73" y="539"/>
                    </a:lnTo>
                    <a:lnTo>
                      <a:pt x="66" y="544"/>
                    </a:lnTo>
                    <a:lnTo>
                      <a:pt x="67" y="553"/>
                    </a:lnTo>
                    <a:lnTo>
                      <a:pt x="62" y="549"/>
                    </a:lnTo>
                    <a:lnTo>
                      <a:pt x="60" y="540"/>
                    </a:lnTo>
                    <a:lnTo>
                      <a:pt x="64" y="533"/>
                    </a:lnTo>
                    <a:lnTo>
                      <a:pt x="62" y="523"/>
                    </a:lnTo>
                    <a:lnTo>
                      <a:pt x="67" y="514"/>
                    </a:lnTo>
                    <a:lnTo>
                      <a:pt x="60" y="500"/>
                    </a:lnTo>
                    <a:lnTo>
                      <a:pt x="53" y="493"/>
                    </a:lnTo>
                    <a:lnTo>
                      <a:pt x="46" y="482"/>
                    </a:lnTo>
                    <a:lnTo>
                      <a:pt x="46" y="471"/>
                    </a:lnTo>
                    <a:lnTo>
                      <a:pt x="51" y="468"/>
                    </a:lnTo>
                    <a:lnTo>
                      <a:pt x="55" y="473"/>
                    </a:lnTo>
                    <a:lnTo>
                      <a:pt x="59" y="473"/>
                    </a:lnTo>
                    <a:lnTo>
                      <a:pt x="64" y="468"/>
                    </a:lnTo>
                    <a:lnTo>
                      <a:pt x="66" y="454"/>
                    </a:lnTo>
                    <a:lnTo>
                      <a:pt x="62" y="440"/>
                    </a:lnTo>
                    <a:lnTo>
                      <a:pt x="62" y="434"/>
                    </a:lnTo>
                    <a:lnTo>
                      <a:pt x="51" y="415"/>
                    </a:lnTo>
                    <a:lnTo>
                      <a:pt x="50" y="406"/>
                    </a:lnTo>
                    <a:lnTo>
                      <a:pt x="39" y="390"/>
                    </a:lnTo>
                    <a:lnTo>
                      <a:pt x="34" y="367"/>
                    </a:lnTo>
                    <a:lnTo>
                      <a:pt x="25" y="344"/>
                    </a:lnTo>
                    <a:lnTo>
                      <a:pt x="25" y="331"/>
                    </a:lnTo>
                    <a:lnTo>
                      <a:pt x="16" y="307"/>
                    </a:lnTo>
                    <a:lnTo>
                      <a:pt x="4" y="296"/>
                    </a:lnTo>
                    <a:lnTo>
                      <a:pt x="0" y="284"/>
                    </a:lnTo>
                    <a:lnTo>
                      <a:pt x="0" y="284"/>
                    </a:lnTo>
                    <a:lnTo>
                      <a:pt x="0" y="284"/>
                    </a:lnTo>
                    <a:close/>
                    <a:moveTo>
                      <a:pt x="443" y="363"/>
                    </a:moveTo>
                    <a:lnTo>
                      <a:pt x="448" y="369"/>
                    </a:lnTo>
                    <a:lnTo>
                      <a:pt x="454" y="374"/>
                    </a:lnTo>
                    <a:lnTo>
                      <a:pt x="462" y="378"/>
                    </a:lnTo>
                    <a:lnTo>
                      <a:pt x="470" y="378"/>
                    </a:lnTo>
                    <a:lnTo>
                      <a:pt x="471" y="374"/>
                    </a:lnTo>
                    <a:lnTo>
                      <a:pt x="475" y="370"/>
                    </a:lnTo>
                    <a:lnTo>
                      <a:pt x="478" y="360"/>
                    </a:lnTo>
                    <a:lnTo>
                      <a:pt x="485" y="358"/>
                    </a:lnTo>
                    <a:lnTo>
                      <a:pt x="491" y="354"/>
                    </a:lnTo>
                    <a:lnTo>
                      <a:pt x="498" y="353"/>
                    </a:lnTo>
                    <a:lnTo>
                      <a:pt x="503" y="354"/>
                    </a:lnTo>
                    <a:lnTo>
                      <a:pt x="510" y="349"/>
                    </a:lnTo>
                    <a:lnTo>
                      <a:pt x="512" y="344"/>
                    </a:lnTo>
                    <a:lnTo>
                      <a:pt x="508" y="340"/>
                    </a:lnTo>
                    <a:lnTo>
                      <a:pt x="508" y="335"/>
                    </a:lnTo>
                    <a:lnTo>
                      <a:pt x="516" y="331"/>
                    </a:lnTo>
                    <a:lnTo>
                      <a:pt x="523" y="324"/>
                    </a:lnTo>
                    <a:lnTo>
                      <a:pt x="523" y="316"/>
                    </a:lnTo>
                    <a:lnTo>
                      <a:pt x="516" y="300"/>
                    </a:lnTo>
                    <a:lnTo>
                      <a:pt x="507" y="292"/>
                    </a:lnTo>
                    <a:lnTo>
                      <a:pt x="501" y="294"/>
                    </a:lnTo>
                    <a:lnTo>
                      <a:pt x="494" y="289"/>
                    </a:lnTo>
                    <a:lnTo>
                      <a:pt x="493" y="291"/>
                    </a:lnTo>
                    <a:lnTo>
                      <a:pt x="489" y="289"/>
                    </a:lnTo>
                    <a:lnTo>
                      <a:pt x="482" y="289"/>
                    </a:lnTo>
                    <a:lnTo>
                      <a:pt x="482" y="291"/>
                    </a:lnTo>
                    <a:lnTo>
                      <a:pt x="477" y="294"/>
                    </a:lnTo>
                    <a:lnTo>
                      <a:pt x="473" y="298"/>
                    </a:lnTo>
                    <a:lnTo>
                      <a:pt x="457" y="301"/>
                    </a:lnTo>
                    <a:lnTo>
                      <a:pt x="448" y="308"/>
                    </a:lnTo>
                    <a:lnTo>
                      <a:pt x="445" y="321"/>
                    </a:lnTo>
                    <a:lnTo>
                      <a:pt x="432" y="328"/>
                    </a:lnTo>
                    <a:lnTo>
                      <a:pt x="427" y="333"/>
                    </a:lnTo>
                    <a:lnTo>
                      <a:pt x="431" y="340"/>
                    </a:lnTo>
                    <a:lnTo>
                      <a:pt x="436" y="346"/>
                    </a:lnTo>
                    <a:lnTo>
                      <a:pt x="438" y="349"/>
                    </a:lnTo>
                    <a:lnTo>
                      <a:pt x="441" y="354"/>
                    </a:lnTo>
                    <a:lnTo>
                      <a:pt x="443" y="36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0" name="Freeform 55">
                <a:extLst>
                  <a:ext uri="{FF2B5EF4-FFF2-40B4-BE49-F238E27FC236}">
                    <a16:creationId xmlns:a16="http://schemas.microsoft.com/office/drawing/2014/main" id="{18F234E5-E885-4901-8E3F-2C0CE20C2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5438" y="5892801"/>
                <a:ext cx="152400" cy="141288"/>
              </a:xfrm>
              <a:custGeom>
                <a:avLst/>
                <a:gdLst>
                  <a:gd name="T0" fmla="*/ 16 w 96"/>
                  <a:gd name="T1" fmla="*/ 74 h 89"/>
                  <a:gd name="T2" fmla="*/ 14 w 96"/>
                  <a:gd name="T3" fmla="*/ 65 h 89"/>
                  <a:gd name="T4" fmla="*/ 11 w 96"/>
                  <a:gd name="T5" fmla="*/ 60 h 89"/>
                  <a:gd name="T6" fmla="*/ 9 w 96"/>
                  <a:gd name="T7" fmla="*/ 57 h 89"/>
                  <a:gd name="T8" fmla="*/ 4 w 96"/>
                  <a:gd name="T9" fmla="*/ 51 h 89"/>
                  <a:gd name="T10" fmla="*/ 0 w 96"/>
                  <a:gd name="T11" fmla="*/ 44 h 89"/>
                  <a:gd name="T12" fmla="*/ 5 w 96"/>
                  <a:gd name="T13" fmla="*/ 39 h 89"/>
                  <a:gd name="T14" fmla="*/ 18 w 96"/>
                  <a:gd name="T15" fmla="*/ 32 h 89"/>
                  <a:gd name="T16" fmla="*/ 21 w 96"/>
                  <a:gd name="T17" fmla="*/ 19 h 89"/>
                  <a:gd name="T18" fmla="*/ 30 w 96"/>
                  <a:gd name="T19" fmla="*/ 12 h 89"/>
                  <a:gd name="T20" fmla="*/ 46 w 96"/>
                  <a:gd name="T21" fmla="*/ 9 h 89"/>
                  <a:gd name="T22" fmla="*/ 50 w 96"/>
                  <a:gd name="T23" fmla="*/ 5 h 89"/>
                  <a:gd name="T24" fmla="*/ 55 w 96"/>
                  <a:gd name="T25" fmla="*/ 2 h 89"/>
                  <a:gd name="T26" fmla="*/ 55 w 96"/>
                  <a:gd name="T27" fmla="*/ 0 h 89"/>
                  <a:gd name="T28" fmla="*/ 62 w 96"/>
                  <a:gd name="T29" fmla="*/ 0 h 89"/>
                  <a:gd name="T30" fmla="*/ 66 w 96"/>
                  <a:gd name="T31" fmla="*/ 2 h 89"/>
                  <a:gd name="T32" fmla="*/ 67 w 96"/>
                  <a:gd name="T33" fmla="*/ 0 h 89"/>
                  <a:gd name="T34" fmla="*/ 74 w 96"/>
                  <a:gd name="T35" fmla="*/ 5 h 89"/>
                  <a:gd name="T36" fmla="*/ 80 w 96"/>
                  <a:gd name="T37" fmla="*/ 3 h 89"/>
                  <a:gd name="T38" fmla="*/ 89 w 96"/>
                  <a:gd name="T39" fmla="*/ 11 h 89"/>
                  <a:gd name="T40" fmla="*/ 96 w 96"/>
                  <a:gd name="T41" fmla="*/ 27 h 89"/>
                  <a:gd name="T42" fmla="*/ 96 w 96"/>
                  <a:gd name="T43" fmla="*/ 35 h 89"/>
                  <a:gd name="T44" fmla="*/ 89 w 96"/>
                  <a:gd name="T45" fmla="*/ 42 h 89"/>
                  <a:gd name="T46" fmla="*/ 81 w 96"/>
                  <a:gd name="T47" fmla="*/ 46 h 89"/>
                  <a:gd name="T48" fmla="*/ 81 w 96"/>
                  <a:gd name="T49" fmla="*/ 51 h 89"/>
                  <a:gd name="T50" fmla="*/ 85 w 96"/>
                  <a:gd name="T51" fmla="*/ 55 h 89"/>
                  <a:gd name="T52" fmla="*/ 83 w 96"/>
                  <a:gd name="T53" fmla="*/ 60 h 89"/>
                  <a:gd name="T54" fmla="*/ 76 w 96"/>
                  <a:gd name="T55" fmla="*/ 65 h 89"/>
                  <a:gd name="T56" fmla="*/ 71 w 96"/>
                  <a:gd name="T57" fmla="*/ 64 h 89"/>
                  <a:gd name="T58" fmla="*/ 64 w 96"/>
                  <a:gd name="T59" fmla="*/ 65 h 89"/>
                  <a:gd name="T60" fmla="*/ 58 w 96"/>
                  <a:gd name="T61" fmla="*/ 69 h 89"/>
                  <a:gd name="T62" fmla="*/ 51 w 96"/>
                  <a:gd name="T63" fmla="*/ 71 h 89"/>
                  <a:gd name="T64" fmla="*/ 48 w 96"/>
                  <a:gd name="T65" fmla="*/ 81 h 89"/>
                  <a:gd name="T66" fmla="*/ 44 w 96"/>
                  <a:gd name="T67" fmla="*/ 85 h 89"/>
                  <a:gd name="T68" fmla="*/ 43 w 96"/>
                  <a:gd name="T69" fmla="*/ 89 h 89"/>
                  <a:gd name="T70" fmla="*/ 35 w 96"/>
                  <a:gd name="T71" fmla="*/ 89 h 89"/>
                  <a:gd name="T72" fmla="*/ 27 w 96"/>
                  <a:gd name="T73" fmla="*/ 85 h 89"/>
                  <a:gd name="T74" fmla="*/ 21 w 96"/>
                  <a:gd name="T75" fmla="*/ 80 h 89"/>
                  <a:gd name="T76" fmla="*/ 16 w 96"/>
                  <a:gd name="T77" fmla="*/ 74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6" h="89">
                    <a:moveTo>
                      <a:pt x="16" y="74"/>
                    </a:moveTo>
                    <a:lnTo>
                      <a:pt x="14" y="65"/>
                    </a:lnTo>
                    <a:lnTo>
                      <a:pt x="11" y="60"/>
                    </a:lnTo>
                    <a:lnTo>
                      <a:pt x="9" y="57"/>
                    </a:lnTo>
                    <a:lnTo>
                      <a:pt x="4" y="51"/>
                    </a:lnTo>
                    <a:lnTo>
                      <a:pt x="0" y="44"/>
                    </a:lnTo>
                    <a:lnTo>
                      <a:pt x="5" y="39"/>
                    </a:lnTo>
                    <a:lnTo>
                      <a:pt x="18" y="32"/>
                    </a:lnTo>
                    <a:lnTo>
                      <a:pt x="21" y="19"/>
                    </a:lnTo>
                    <a:lnTo>
                      <a:pt x="30" y="12"/>
                    </a:lnTo>
                    <a:lnTo>
                      <a:pt x="46" y="9"/>
                    </a:lnTo>
                    <a:lnTo>
                      <a:pt x="50" y="5"/>
                    </a:lnTo>
                    <a:lnTo>
                      <a:pt x="55" y="2"/>
                    </a:lnTo>
                    <a:lnTo>
                      <a:pt x="55" y="0"/>
                    </a:lnTo>
                    <a:lnTo>
                      <a:pt x="62" y="0"/>
                    </a:lnTo>
                    <a:lnTo>
                      <a:pt x="66" y="2"/>
                    </a:lnTo>
                    <a:lnTo>
                      <a:pt x="67" y="0"/>
                    </a:lnTo>
                    <a:lnTo>
                      <a:pt x="74" y="5"/>
                    </a:lnTo>
                    <a:lnTo>
                      <a:pt x="80" y="3"/>
                    </a:lnTo>
                    <a:lnTo>
                      <a:pt x="89" y="11"/>
                    </a:lnTo>
                    <a:lnTo>
                      <a:pt x="96" y="27"/>
                    </a:lnTo>
                    <a:lnTo>
                      <a:pt x="96" y="35"/>
                    </a:lnTo>
                    <a:lnTo>
                      <a:pt x="89" y="42"/>
                    </a:lnTo>
                    <a:lnTo>
                      <a:pt x="81" y="46"/>
                    </a:lnTo>
                    <a:lnTo>
                      <a:pt x="81" y="51"/>
                    </a:lnTo>
                    <a:lnTo>
                      <a:pt x="85" y="55"/>
                    </a:lnTo>
                    <a:lnTo>
                      <a:pt x="83" y="60"/>
                    </a:lnTo>
                    <a:lnTo>
                      <a:pt x="76" y="65"/>
                    </a:lnTo>
                    <a:lnTo>
                      <a:pt x="71" y="64"/>
                    </a:lnTo>
                    <a:lnTo>
                      <a:pt x="64" y="65"/>
                    </a:lnTo>
                    <a:lnTo>
                      <a:pt x="58" y="69"/>
                    </a:lnTo>
                    <a:lnTo>
                      <a:pt x="51" y="71"/>
                    </a:lnTo>
                    <a:lnTo>
                      <a:pt x="48" y="81"/>
                    </a:lnTo>
                    <a:lnTo>
                      <a:pt x="44" y="85"/>
                    </a:lnTo>
                    <a:lnTo>
                      <a:pt x="43" y="89"/>
                    </a:lnTo>
                    <a:lnTo>
                      <a:pt x="35" y="89"/>
                    </a:lnTo>
                    <a:lnTo>
                      <a:pt x="27" y="85"/>
                    </a:lnTo>
                    <a:lnTo>
                      <a:pt x="21" y="80"/>
                    </a:lnTo>
                    <a:lnTo>
                      <a:pt x="16" y="7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9FA42A9C-08BF-455E-A083-B79AADAAD576}"/>
                </a:ext>
              </a:extLst>
            </p:cNvPr>
            <p:cNvGrpSpPr/>
            <p:nvPr/>
          </p:nvGrpSpPr>
          <p:grpSpPr>
            <a:xfrm>
              <a:off x="3533776" y="1372378"/>
              <a:ext cx="4691416" cy="4877298"/>
              <a:chOff x="3533776" y="1372378"/>
              <a:chExt cx="4691416" cy="4877298"/>
            </a:xfrm>
          </p:grpSpPr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AFA24DC8-93A9-45A8-8BC9-026266FDAB3E}"/>
                  </a:ext>
                </a:extLst>
              </p:cNvPr>
              <p:cNvSpPr txBox="1"/>
              <p:nvPr/>
            </p:nvSpPr>
            <p:spPr>
              <a:xfrm>
                <a:off x="5602673" y="1372378"/>
                <a:ext cx="483072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TUNISIA</a:t>
                </a:r>
              </a:p>
            </p:txBody>
          </p:sp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0E474FC4-3339-47D4-8DEB-0084865BC9C5}"/>
                  </a:ext>
                </a:extLst>
              </p:cNvPr>
              <p:cNvSpPr txBox="1"/>
              <p:nvPr/>
            </p:nvSpPr>
            <p:spPr>
              <a:xfrm>
                <a:off x="4354356" y="1623023"/>
                <a:ext cx="619328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MOROCCO</a:t>
                </a: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6F03D515-6E74-4EE3-A79F-3CF928EA2DC4}"/>
                  </a:ext>
                </a:extLst>
              </p:cNvPr>
              <p:cNvSpPr txBox="1"/>
              <p:nvPr/>
            </p:nvSpPr>
            <p:spPr>
              <a:xfrm>
                <a:off x="4902760" y="1959588"/>
                <a:ext cx="534368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ALGERIA</a:t>
                </a:r>
              </a:p>
            </p:txBody>
          </p:sp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425C8847-AB13-4F7E-8AD8-75A93D8293C7}"/>
                  </a:ext>
                </a:extLst>
              </p:cNvPr>
              <p:cNvSpPr txBox="1"/>
              <p:nvPr/>
            </p:nvSpPr>
            <p:spPr>
              <a:xfrm>
                <a:off x="5933543" y="1988817"/>
                <a:ext cx="38048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LIBYA</a:t>
                </a:r>
              </a:p>
            </p:txBody>
          </p:sp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BC011ADC-BEE6-4A15-83FE-4540A4036CD0}"/>
                  </a:ext>
                </a:extLst>
              </p:cNvPr>
              <p:cNvSpPr txBox="1"/>
              <p:nvPr/>
            </p:nvSpPr>
            <p:spPr>
              <a:xfrm>
                <a:off x="6663762" y="2066375"/>
                <a:ext cx="422159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EGYPT</a:t>
                </a:r>
              </a:p>
            </p:txBody>
          </p:sp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A7B6C5AF-1FDC-45DF-B51D-51AC86FD27ED}"/>
                  </a:ext>
                </a:extLst>
              </p:cNvPr>
              <p:cNvSpPr txBox="1"/>
              <p:nvPr/>
            </p:nvSpPr>
            <p:spPr>
              <a:xfrm>
                <a:off x="6723053" y="2890287"/>
                <a:ext cx="436585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SUDAN</a:t>
                </a: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FDD75682-60D3-4027-A764-2BE12D36A457}"/>
                  </a:ext>
                </a:extLst>
              </p:cNvPr>
              <p:cNvSpPr txBox="1"/>
              <p:nvPr/>
            </p:nvSpPr>
            <p:spPr>
              <a:xfrm>
                <a:off x="7525136" y="2735939"/>
                <a:ext cx="354832" cy="149647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ERITREA</a:t>
                </a:r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64695897-5FC6-4DB1-B119-E3536913063C}"/>
                  </a:ext>
                </a:extLst>
              </p:cNvPr>
              <p:cNvSpPr txBox="1"/>
              <p:nvPr/>
            </p:nvSpPr>
            <p:spPr>
              <a:xfrm>
                <a:off x="6033546" y="2775469"/>
                <a:ext cx="367657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CHAD</a:t>
                </a:r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F588A5B3-A399-48BE-98EC-B83F526C8945}"/>
                  </a:ext>
                </a:extLst>
              </p:cNvPr>
              <p:cNvSpPr txBox="1"/>
              <p:nvPr/>
            </p:nvSpPr>
            <p:spPr>
              <a:xfrm>
                <a:off x="4441941" y="3306350"/>
                <a:ext cx="381672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COTE D’IVOIRE</a:t>
                </a:r>
              </a:p>
            </p:txBody>
          </p:sp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7451B089-323E-4263-9B8E-3B5FAD084A35}"/>
                  </a:ext>
                </a:extLst>
              </p:cNvPr>
              <p:cNvSpPr txBox="1"/>
              <p:nvPr/>
            </p:nvSpPr>
            <p:spPr>
              <a:xfrm>
                <a:off x="5403786" y="2679913"/>
                <a:ext cx="398113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NIGER</a:t>
                </a:r>
              </a:p>
            </p:txBody>
          </p:sp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FE0F9AC5-8727-4EF4-86CC-B09378B943E4}"/>
                  </a:ext>
                </a:extLst>
              </p:cNvPr>
              <p:cNvSpPr txBox="1"/>
              <p:nvPr/>
            </p:nvSpPr>
            <p:spPr>
              <a:xfrm>
                <a:off x="4722799" y="2634699"/>
                <a:ext cx="322773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MALI</a:t>
                </a:r>
              </a:p>
            </p:txBody>
          </p:sp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288A7E4E-BDC3-4E33-8220-FC75F222349C}"/>
                  </a:ext>
                </a:extLst>
              </p:cNvPr>
              <p:cNvSpPr txBox="1"/>
              <p:nvPr/>
            </p:nvSpPr>
            <p:spPr>
              <a:xfrm>
                <a:off x="4638361" y="3001874"/>
                <a:ext cx="517956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BURKINA FASO</a:t>
                </a:r>
                <a:endParaRPr kumimoji="0" lang="en-AU" sz="7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BCA60E8D-25DA-43D5-8306-5CA97DA4C8C0}"/>
                  </a:ext>
                </a:extLst>
              </p:cNvPr>
              <p:cNvSpPr txBox="1"/>
              <p:nvPr/>
            </p:nvSpPr>
            <p:spPr>
              <a:xfrm>
                <a:off x="3922366" y="2525680"/>
                <a:ext cx="720316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MAURITANIA</a:t>
                </a:r>
              </a:p>
            </p:txBody>
          </p:sp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CB2883EC-1B32-4011-92ED-9DDCAF7AB926}"/>
                  </a:ext>
                </a:extLst>
              </p:cNvPr>
              <p:cNvSpPr txBox="1"/>
              <p:nvPr/>
            </p:nvSpPr>
            <p:spPr>
              <a:xfrm>
                <a:off x="3609976" y="2115261"/>
                <a:ext cx="422386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WESTERN SAHARA</a:t>
                </a: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8C89C807-2D58-4D11-909E-7E5551838003}"/>
                  </a:ext>
                </a:extLst>
              </p:cNvPr>
              <p:cNvSpPr txBox="1"/>
              <p:nvPr/>
            </p:nvSpPr>
            <p:spPr>
              <a:xfrm>
                <a:off x="3840163" y="2873376"/>
                <a:ext cx="336671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SENEGAL</a:t>
                </a: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1955ECAE-47FF-4B4D-9DDC-800B96780B75}"/>
                  </a:ext>
                </a:extLst>
              </p:cNvPr>
              <p:cNvSpPr txBox="1"/>
              <p:nvPr/>
            </p:nvSpPr>
            <p:spPr>
              <a:xfrm rot="16200000">
                <a:off x="4960478" y="3187549"/>
                <a:ext cx="336671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BENIN</a:t>
                </a:r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92CE4596-6D4B-42E4-99F3-C2A86D3C0FC2}"/>
                  </a:ext>
                </a:extLst>
              </p:cNvPr>
              <p:cNvSpPr txBox="1"/>
              <p:nvPr/>
            </p:nvSpPr>
            <p:spPr>
              <a:xfrm>
                <a:off x="6157168" y="3343550"/>
                <a:ext cx="473027" cy="303536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CENTRAL AFRICAN REPUBLIC</a:t>
                </a:r>
              </a:p>
            </p:txBody>
          </p:sp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0B94C53A-1749-4A3D-AD21-79F5660C5685}"/>
                  </a:ext>
                </a:extLst>
              </p:cNvPr>
              <p:cNvSpPr txBox="1"/>
              <p:nvPr/>
            </p:nvSpPr>
            <p:spPr>
              <a:xfrm>
                <a:off x="7791391" y="3056395"/>
                <a:ext cx="401697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DJIBOUTI</a:t>
                </a: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A3022874-C61D-4121-99CA-2A98288B855D}"/>
                  </a:ext>
                </a:extLst>
              </p:cNvPr>
              <p:cNvSpPr txBox="1"/>
              <p:nvPr/>
            </p:nvSpPr>
            <p:spPr>
              <a:xfrm>
                <a:off x="7736788" y="3636851"/>
                <a:ext cx="488404" cy="18042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SOMALIA</a:t>
                </a:r>
                <a:endParaRPr kumimoji="0" lang="en-AU" sz="5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9688A436-1296-4DAF-9985-0CA03303C223}"/>
                  </a:ext>
                </a:extLst>
              </p:cNvPr>
              <p:cNvSpPr txBox="1"/>
              <p:nvPr/>
            </p:nvSpPr>
            <p:spPr>
              <a:xfrm>
                <a:off x="7279566" y="3308083"/>
                <a:ext cx="558413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ETHIOPIA</a:t>
                </a:r>
              </a:p>
            </p:txBody>
          </p: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42A787F0-262E-4BF0-A0F1-1BCFD9A8F213}"/>
                  </a:ext>
                </a:extLst>
              </p:cNvPr>
              <p:cNvSpPr txBox="1"/>
              <p:nvPr/>
            </p:nvSpPr>
            <p:spPr>
              <a:xfrm>
                <a:off x="7259798" y="3831931"/>
                <a:ext cx="431776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KENYA</a:t>
                </a:r>
              </a:p>
            </p:txBody>
          </p:sp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6610AA8E-53AC-4949-9C26-872C53A1FCDC}"/>
                  </a:ext>
                </a:extLst>
              </p:cNvPr>
              <p:cNvSpPr txBox="1"/>
              <p:nvPr/>
            </p:nvSpPr>
            <p:spPr>
              <a:xfrm>
                <a:off x="6968349" y="4246530"/>
                <a:ext cx="595282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TANZANIA</a:t>
                </a:r>
              </a:p>
            </p:txBody>
          </p:sp>
          <p:sp>
            <p:nvSpPr>
              <p:cNvPr id="133" name="TextBox 132">
                <a:extLst>
                  <a:ext uri="{FF2B5EF4-FFF2-40B4-BE49-F238E27FC236}">
                    <a16:creationId xmlns:a16="http://schemas.microsoft.com/office/drawing/2014/main" id="{6A415031-26BA-4926-A219-F12CC2D7E7B6}"/>
                  </a:ext>
                </a:extLst>
              </p:cNvPr>
              <p:cNvSpPr txBox="1"/>
              <p:nvPr/>
            </p:nvSpPr>
            <p:spPr>
              <a:xfrm>
                <a:off x="6963053" y="3737410"/>
                <a:ext cx="354833" cy="149647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UGANDA</a:t>
                </a:r>
                <a:endParaRPr kumimoji="0" lang="en-AU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AA0E0629-045F-4A55-B4CC-6F7F5666194D}"/>
                  </a:ext>
                </a:extLst>
              </p:cNvPr>
              <p:cNvSpPr txBox="1"/>
              <p:nvPr/>
            </p:nvSpPr>
            <p:spPr>
              <a:xfrm>
                <a:off x="6099453" y="3886566"/>
                <a:ext cx="785230" cy="4420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DEMOCRATIC REPUBLIC OF THE CONGO</a:t>
                </a:r>
              </a:p>
            </p:txBody>
          </p:sp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8BA294EB-18B5-4647-88E0-4F916545E5D1}"/>
                  </a:ext>
                </a:extLst>
              </p:cNvPr>
              <p:cNvSpPr txBox="1"/>
              <p:nvPr/>
            </p:nvSpPr>
            <p:spPr>
              <a:xfrm>
                <a:off x="5821988" y="4741706"/>
                <a:ext cx="516735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ANGOLA</a:t>
                </a: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0B374950-76D1-4A80-A13D-EC1E1C2680D3}"/>
                  </a:ext>
                </a:extLst>
              </p:cNvPr>
              <p:cNvSpPr txBox="1"/>
              <p:nvPr/>
            </p:nvSpPr>
            <p:spPr>
              <a:xfrm>
                <a:off x="6441534" y="4824002"/>
                <a:ext cx="470248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ZAMBIA</a:t>
                </a: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507B3508-B80F-427B-B292-15BEE9563A91}"/>
                  </a:ext>
                </a:extLst>
              </p:cNvPr>
              <p:cNvSpPr txBox="1"/>
              <p:nvPr/>
            </p:nvSpPr>
            <p:spPr>
              <a:xfrm>
                <a:off x="5802798" y="5189486"/>
                <a:ext cx="510323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NAMIBIA</a:t>
                </a:r>
              </a:p>
            </p:txBody>
          </p: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DB1E1A2F-B067-4154-84B6-5A7651248515}"/>
                  </a:ext>
                </a:extLst>
              </p:cNvPr>
              <p:cNvSpPr txBox="1"/>
              <p:nvPr/>
            </p:nvSpPr>
            <p:spPr>
              <a:xfrm>
                <a:off x="7293436" y="4757538"/>
                <a:ext cx="606504" cy="165036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MOZAMBIQUE</a:t>
                </a:r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962D9B5E-CB05-4827-BFE2-A545CEF76874}"/>
                  </a:ext>
                </a:extLst>
              </p:cNvPr>
              <p:cNvSpPr txBox="1"/>
              <p:nvPr/>
            </p:nvSpPr>
            <p:spPr>
              <a:xfrm>
                <a:off x="6664320" y="5138174"/>
                <a:ext cx="425364" cy="149647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ZIMBABWE</a:t>
                </a:r>
                <a:endParaRPr kumimoji="0" lang="en-AU" sz="6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75F214F7-9D85-4A6C-96A2-E03DE34E4073}"/>
                  </a:ext>
                </a:extLst>
              </p:cNvPr>
              <p:cNvSpPr txBox="1"/>
              <p:nvPr/>
            </p:nvSpPr>
            <p:spPr>
              <a:xfrm>
                <a:off x="7285038" y="4935728"/>
                <a:ext cx="284300" cy="134258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MALAWI</a:t>
                </a:r>
              </a:p>
            </p:txBody>
          </p:sp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CA760F2D-8BF4-4035-B5C2-60EFEE5BD28D}"/>
                  </a:ext>
                </a:extLst>
              </p:cNvPr>
              <p:cNvSpPr txBox="1"/>
              <p:nvPr/>
            </p:nvSpPr>
            <p:spPr>
              <a:xfrm>
                <a:off x="5507103" y="3528874"/>
                <a:ext cx="473027" cy="134258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CAMEROON</a:t>
                </a:r>
              </a:p>
            </p:txBody>
          </p:sp>
          <p:sp>
            <p:nvSpPr>
              <p:cNvPr id="142" name="TextBox 141">
                <a:extLst>
                  <a:ext uri="{FF2B5EF4-FFF2-40B4-BE49-F238E27FC236}">
                    <a16:creationId xmlns:a16="http://schemas.microsoft.com/office/drawing/2014/main" id="{AF881B14-7159-444A-9F12-C4253675B41D}"/>
                  </a:ext>
                </a:extLst>
              </p:cNvPr>
              <p:cNvSpPr txBox="1"/>
              <p:nvPr/>
            </p:nvSpPr>
            <p:spPr>
              <a:xfrm>
                <a:off x="5552022" y="3890964"/>
                <a:ext cx="339944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GABON</a:t>
                </a: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35F531B0-EE78-4D01-B648-4967D8CDD6F8}"/>
                  </a:ext>
                </a:extLst>
              </p:cNvPr>
              <p:cNvSpPr txBox="1"/>
              <p:nvPr/>
            </p:nvSpPr>
            <p:spPr>
              <a:xfrm>
                <a:off x="5680076" y="4083306"/>
                <a:ext cx="403586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CONGO</a:t>
                </a: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65BF7C94-35EA-430F-8980-7B5FB433998B}"/>
                  </a:ext>
                </a:extLst>
              </p:cNvPr>
              <p:cNvSpPr txBox="1"/>
              <p:nvPr/>
            </p:nvSpPr>
            <p:spPr>
              <a:xfrm>
                <a:off x="5370707" y="4218960"/>
                <a:ext cx="391831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CABINDA</a:t>
                </a: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3D6800D0-56C9-44BC-8524-FA44782DC76B}"/>
                  </a:ext>
                </a:extLst>
              </p:cNvPr>
              <p:cNvSpPr txBox="1"/>
              <p:nvPr/>
            </p:nvSpPr>
            <p:spPr>
              <a:xfrm>
                <a:off x="5058356" y="3800495"/>
                <a:ext cx="518999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EQUATORIAL </a:t>
                </a:r>
                <a:b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</a:b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GUINEA</a:t>
                </a:r>
              </a:p>
            </p:txBody>
          </p: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0FFE28B0-B3DA-4CF8-9556-D55278C70C10}"/>
                  </a:ext>
                </a:extLst>
              </p:cNvPr>
              <p:cNvSpPr txBox="1"/>
              <p:nvPr/>
            </p:nvSpPr>
            <p:spPr>
              <a:xfrm>
                <a:off x="4682354" y="3637411"/>
                <a:ext cx="851672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BIOKO </a:t>
                </a:r>
                <a:b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</a:b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(EQUATORIAL GUINEA)</a:t>
                </a:r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DE6A3F75-1CF3-414B-90D7-40C4646EDC12}"/>
                  </a:ext>
                </a:extLst>
              </p:cNvPr>
              <p:cNvSpPr txBox="1"/>
              <p:nvPr/>
            </p:nvSpPr>
            <p:spPr>
              <a:xfrm>
                <a:off x="3533776" y="2962168"/>
                <a:ext cx="354012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GAMBIA</a:t>
                </a:r>
              </a:p>
            </p:txBody>
          </p:sp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CED89E30-085F-40D6-AA2F-60373CE96E6D}"/>
                  </a:ext>
                </a:extLst>
              </p:cNvPr>
              <p:cNvSpPr txBox="1"/>
              <p:nvPr/>
            </p:nvSpPr>
            <p:spPr>
              <a:xfrm>
                <a:off x="3628779" y="3111922"/>
                <a:ext cx="351680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GUINEA-</a:t>
                </a:r>
                <a:b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</a:b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BISSAU</a:t>
                </a:r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FF298AF6-E503-48C0-A6E9-AD5558FCC547}"/>
                  </a:ext>
                </a:extLst>
              </p:cNvPr>
              <p:cNvSpPr txBox="1"/>
              <p:nvPr/>
            </p:nvSpPr>
            <p:spPr>
              <a:xfrm>
                <a:off x="4733179" y="3421063"/>
                <a:ext cx="332761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GHANA</a:t>
                </a: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821C9DA2-BEE7-4858-95A1-709A816F9172}"/>
                  </a:ext>
                </a:extLst>
              </p:cNvPr>
              <p:cNvSpPr txBox="1"/>
              <p:nvPr/>
            </p:nvSpPr>
            <p:spPr>
              <a:xfrm>
                <a:off x="4060617" y="3551748"/>
                <a:ext cx="348859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LIBERIA</a:t>
                </a:r>
              </a:p>
            </p:txBody>
          </p:sp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E558204E-7835-46AD-8762-46568C2F3BB4}"/>
                  </a:ext>
                </a:extLst>
              </p:cNvPr>
              <p:cNvSpPr txBox="1"/>
              <p:nvPr/>
            </p:nvSpPr>
            <p:spPr>
              <a:xfrm>
                <a:off x="3793508" y="3301010"/>
                <a:ext cx="365537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SIERRA LEONE</a:t>
                </a: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45A249AB-AEFA-4EB7-81EE-CE02E2889845}"/>
                  </a:ext>
                </a:extLst>
              </p:cNvPr>
              <p:cNvSpPr txBox="1"/>
              <p:nvPr/>
            </p:nvSpPr>
            <p:spPr>
              <a:xfrm>
                <a:off x="4083447" y="3134813"/>
                <a:ext cx="326761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GUINEA</a:t>
                </a:r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F018DA2-1D00-44CA-9F8A-1751FE81BF92}"/>
                  </a:ext>
                </a:extLst>
              </p:cNvPr>
              <p:cNvSpPr txBox="1"/>
              <p:nvPr/>
            </p:nvSpPr>
            <p:spPr>
              <a:xfrm rot="16200000">
                <a:off x="4923168" y="3310193"/>
                <a:ext cx="263624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TOGO</a:t>
                </a:r>
              </a:p>
            </p:txBody>
          </p:sp>
          <p:sp>
            <p:nvSpPr>
              <p:cNvPr id="154" name="TextBox 153">
                <a:extLst>
                  <a:ext uri="{FF2B5EF4-FFF2-40B4-BE49-F238E27FC236}">
                    <a16:creationId xmlns:a16="http://schemas.microsoft.com/office/drawing/2014/main" id="{21AB46A1-C90D-44F0-9A3D-0DAA60BB60F2}"/>
                  </a:ext>
                </a:extLst>
              </p:cNvPr>
              <p:cNvSpPr txBox="1"/>
              <p:nvPr/>
            </p:nvSpPr>
            <p:spPr>
              <a:xfrm>
                <a:off x="7056325" y="5669609"/>
                <a:ext cx="457425" cy="149647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SWAZILAND</a:t>
                </a: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8C2A440A-1CBB-445D-8004-0472D2E01A26}"/>
                  </a:ext>
                </a:extLst>
              </p:cNvPr>
              <p:cNvSpPr txBox="1"/>
              <p:nvPr/>
            </p:nvSpPr>
            <p:spPr>
              <a:xfrm>
                <a:off x="6612161" y="5775235"/>
                <a:ext cx="382083" cy="149647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LESOTHO</a:t>
                </a:r>
                <a:endParaRPr kumimoji="0" lang="en-AU" sz="4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931F5FAC-4297-4365-8D51-79C97077CB2A}"/>
                  </a:ext>
                </a:extLst>
              </p:cNvPr>
              <p:cNvSpPr txBox="1"/>
              <p:nvPr/>
            </p:nvSpPr>
            <p:spPr>
              <a:xfrm>
                <a:off x="6118685" y="5930752"/>
                <a:ext cx="460630" cy="31892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SOUTH </a:t>
                </a:r>
                <a:b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</a:b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AFRICA</a:t>
                </a:r>
              </a:p>
            </p:txBody>
          </p:sp>
          <p:sp>
            <p:nvSpPr>
              <p:cNvPr id="157" name="TextBox 156">
                <a:extLst>
                  <a:ext uri="{FF2B5EF4-FFF2-40B4-BE49-F238E27FC236}">
                    <a16:creationId xmlns:a16="http://schemas.microsoft.com/office/drawing/2014/main" id="{375F787C-7CB3-41BF-8BBD-1D776DF34925}"/>
                  </a:ext>
                </a:extLst>
              </p:cNvPr>
              <p:cNvSpPr txBox="1"/>
              <p:nvPr/>
            </p:nvSpPr>
            <p:spPr>
              <a:xfrm>
                <a:off x="6239497" y="5381826"/>
                <a:ext cx="526353" cy="165036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BOTSWANA</a:t>
                </a: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D43243C3-35D4-49F0-8F8C-F3CDB5321AE4}"/>
                  </a:ext>
                </a:extLst>
              </p:cNvPr>
              <p:cNvSpPr txBox="1"/>
              <p:nvPr/>
            </p:nvSpPr>
            <p:spPr>
              <a:xfrm rot="17345658">
                <a:off x="7632669" y="5217244"/>
                <a:ext cx="726728" cy="18042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MADAGASCAR</a:t>
                </a:r>
                <a:endParaRPr kumimoji="0" lang="en-AU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8F9912D8-EA45-4DE9-ACE1-1389511510DA}"/>
                  </a:ext>
                </a:extLst>
              </p:cNvPr>
              <p:cNvSpPr txBox="1"/>
              <p:nvPr/>
            </p:nvSpPr>
            <p:spPr>
              <a:xfrm>
                <a:off x="5260215" y="3188359"/>
                <a:ext cx="500705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NIGERIA</a:t>
                </a: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5A82FFE-0AC1-441B-884F-BCABB43111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Africa</a:t>
            </a:r>
          </a:p>
        </p:txBody>
      </p:sp>
      <p:sp>
        <p:nvSpPr>
          <p:cNvPr id="211" name="Notes">
            <a:extLst>
              <a:ext uri="{FF2B5EF4-FFF2-40B4-BE49-F238E27FC236}">
                <a16:creationId xmlns:a16="http://schemas.microsoft.com/office/drawing/2014/main" id="{C7C18770-4276-42A0-80A7-56F8AD6649D8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</p:spTree>
    <p:extLst>
      <p:ext uri="{BB962C8B-B14F-4D97-AF65-F5344CB8AC3E}">
        <p14:creationId xmlns:p14="http://schemas.microsoft.com/office/powerpoint/2010/main" val="380964817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68E462-2B7D-4CEB-9C73-814A8A83C1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Asia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143026D-41C2-4A2F-AAD1-9886FBF8BF3D}"/>
              </a:ext>
            </a:extLst>
          </p:cNvPr>
          <p:cNvGrpSpPr/>
          <p:nvPr/>
        </p:nvGrpSpPr>
        <p:grpSpPr>
          <a:xfrm>
            <a:off x="3516268" y="1382713"/>
            <a:ext cx="5034008" cy="4998245"/>
            <a:chOff x="3516268" y="1382713"/>
            <a:chExt cx="5034008" cy="4998245"/>
          </a:xfrm>
        </p:grpSpPr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2F84CED8-3F15-4819-A00D-4963C399E0F9}"/>
                </a:ext>
              </a:extLst>
            </p:cNvPr>
            <p:cNvGrpSpPr/>
            <p:nvPr/>
          </p:nvGrpSpPr>
          <p:grpSpPr>
            <a:xfrm>
              <a:off x="3635375" y="1382713"/>
              <a:ext cx="4914901" cy="4962525"/>
              <a:chOff x="3635375" y="1382713"/>
              <a:chExt cx="4914901" cy="4962525"/>
            </a:xfrm>
            <a:solidFill>
              <a:srgbClr val="FFFFFF"/>
            </a:solidFill>
          </p:grpSpPr>
          <p:sp>
            <p:nvSpPr>
              <p:cNvPr id="7" name="Freeform 5">
                <a:extLst>
                  <a:ext uri="{FF2B5EF4-FFF2-40B4-BE49-F238E27FC236}">
                    <a16:creationId xmlns:a16="http://schemas.microsoft.com/office/drawing/2014/main" id="{F3EB02C7-DDCC-4396-AA05-F0BED5D1ED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7488" y="4594226"/>
                <a:ext cx="1025525" cy="1001713"/>
              </a:xfrm>
              <a:custGeom>
                <a:avLst/>
                <a:gdLst>
                  <a:gd name="T0" fmla="*/ 222 w 646"/>
                  <a:gd name="T1" fmla="*/ 54 h 631"/>
                  <a:gd name="T2" fmla="*/ 256 w 646"/>
                  <a:gd name="T3" fmla="*/ 73 h 631"/>
                  <a:gd name="T4" fmla="*/ 263 w 646"/>
                  <a:gd name="T5" fmla="*/ 121 h 631"/>
                  <a:gd name="T6" fmla="*/ 336 w 646"/>
                  <a:gd name="T7" fmla="*/ 151 h 631"/>
                  <a:gd name="T8" fmla="*/ 420 w 646"/>
                  <a:gd name="T9" fmla="*/ 172 h 631"/>
                  <a:gd name="T10" fmla="*/ 454 w 646"/>
                  <a:gd name="T11" fmla="*/ 138 h 631"/>
                  <a:gd name="T12" fmla="*/ 489 w 646"/>
                  <a:gd name="T13" fmla="*/ 170 h 631"/>
                  <a:gd name="T14" fmla="*/ 519 w 646"/>
                  <a:gd name="T15" fmla="*/ 142 h 631"/>
                  <a:gd name="T16" fmla="*/ 552 w 646"/>
                  <a:gd name="T17" fmla="*/ 118 h 631"/>
                  <a:gd name="T18" fmla="*/ 601 w 646"/>
                  <a:gd name="T19" fmla="*/ 103 h 631"/>
                  <a:gd name="T20" fmla="*/ 625 w 646"/>
                  <a:gd name="T21" fmla="*/ 105 h 631"/>
                  <a:gd name="T22" fmla="*/ 646 w 646"/>
                  <a:gd name="T23" fmla="*/ 129 h 631"/>
                  <a:gd name="T24" fmla="*/ 614 w 646"/>
                  <a:gd name="T25" fmla="*/ 161 h 631"/>
                  <a:gd name="T26" fmla="*/ 590 w 646"/>
                  <a:gd name="T27" fmla="*/ 230 h 631"/>
                  <a:gd name="T28" fmla="*/ 569 w 646"/>
                  <a:gd name="T29" fmla="*/ 275 h 631"/>
                  <a:gd name="T30" fmla="*/ 560 w 646"/>
                  <a:gd name="T31" fmla="*/ 288 h 631"/>
                  <a:gd name="T32" fmla="*/ 541 w 646"/>
                  <a:gd name="T33" fmla="*/ 247 h 631"/>
                  <a:gd name="T34" fmla="*/ 528 w 646"/>
                  <a:gd name="T35" fmla="*/ 254 h 631"/>
                  <a:gd name="T36" fmla="*/ 536 w 646"/>
                  <a:gd name="T37" fmla="*/ 233 h 631"/>
                  <a:gd name="T38" fmla="*/ 530 w 646"/>
                  <a:gd name="T39" fmla="*/ 205 h 631"/>
                  <a:gd name="T40" fmla="*/ 485 w 646"/>
                  <a:gd name="T41" fmla="*/ 191 h 631"/>
                  <a:gd name="T42" fmla="*/ 468 w 646"/>
                  <a:gd name="T43" fmla="*/ 179 h 631"/>
                  <a:gd name="T44" fmla="*/ 452 w 646"/>
                  <a:gd name="T45" fmla="*/ 176 h 631"/>
                  <a:gd name="T46" fmla="*/ 461 w 646"/>
                  <a:gd name="T47" fmla="*/ 205 h 631"/>
                  <a:gd name="T48" fmla="*/ 468 w 646"/>
                  <a:gd name="T49" fmla="*/ 258 h 631"/>
                  <a:gd name="T50" fmla="*/ 474 w 646"/>
                  <a:gd name="T51" fmla="*/ 299 h 631"/>
                  <a:gd name="T52" fmla="*/ 459 w 646"/>
                  <a:gd name="T53" fmla="*/ 295 h 631"/>
                  <a:gd name="T54" fmla="*/ 454 w 646"/>
                  <a:gd name="T55" fmla="*/ 293 h 631"/>
                  <a:gd name="T56" fmla="*/ 429 w 646"/>
                  <a:gd name="T57" fmla="*/ 327 h 631"/>
                  <a:gd name="T58" fmla="*/ 401 w 646"/>
                  <a:gd name="T59" fmla="*/ 345 h 631"/>
                  <a:gd name="T60" fmla="*/ 356 w 646"/>
                  <a:gd name="T61" fmla="*/ 400 h 631"/>
                  <a:gd name="T62" fmla="*/ 314 w 646"/>
                  <a:gd name="T63" fmla="*/ 439 h 631"/>
                  <a:gd name="T64" fmla="*/ 291 w 646"/>
                  <a:gd name="T65" fmla="*/ 485 h 631"/>
                  <a:gd name="T66" fmla="*/ 286 w 646"/>
                  <a:gd name="T67" fmla="*/ 579 h 631"/>
                  <a:gd name="T68" fmla="*/ 276 w 646"/>
                  <a:gd name="T69" fmla="*/ 607 h 631"/>
                  <a:gd name="T70" fmla="*/ 248 w 646"/>
                  <a:gd name="T71" fmla="*/ 625 h 631"/>
                  <a:gd name="T72" fmla="*/ 200 w 646"/>
                  <a:gd name="T73" fmla="*/ 568 h 631"/>
                  <a:gd name="T74" fmla="*/ 168 w 646"/>
                  <a:gd name="T75" fmla="*/ 512 h 631"/>
                  <a:gd name="T76" fmla="*/ 144 w 646"/>
                  <a:gd name="T77" fmla="*/ 457 h 631"/>
                  <a:gd name="T78" fmla="*/ 121 w 646"/>
                  <a:gd name="T79" fmla="*/ 388 h 631"/>
                  <a:gd name="T80" fmla="*/ 108 w 646"/>
                  <a:gd name="T81" fmla="*/ 338 h 631"/>
                  <a:gd name="T82" fmla="*/ 105 w 646"/>
                  <a:gd name="T83" fmla="*/ 301 h 631"/>
                  <a:gd name="T84" fmla="*/ 103 w 646"/>
                  <a:gd name="T85" fmla="*/ 282 h 631"/>
                  <a:gd name="T86" fmla="*/ 82 w 646"/>
                  <a:gd name="T87" fmla="*/ 317 h 631"/>
                  <a:gd name="T88" fmla="*/ 17 w 646"/>
                  <a:gd name="T89" fmla="*/ 286 h 631"/>
                  <a:gd name="T90" fmla="*/ 34 w 646"/>
                  <a:gd name="T91" fmla="*/ 286 h 631"/>
                  <a:gd name="T92" fmla="*/ 39 w 646"/>
                  <a:gd name="T93" fmla="*/ 275 h 631"/>
                  <a:gd name="T94" fmla="*/ 0 w 646"/>
                  <a:gd name="T95" fmla="*/ 254 h 631"/>
                  <a:gd name="T96" fmla="*/ 50 w 646"/>
                  <a:gd name="T97" fmla="*/ 230 h 631"/>
                  <a:gd name="T98" fmla="*/ 47 w 646"/>
                  <a:gd name="T99" fmla="*/ 200 h 631"/>
                  <a:gd name="T100" fmla="*/ 15 w 646"/>
                  <a:gd name="T101" fmla="*/ 168 h 631"/>
                  <a:gd name="T102" fmla="*/ 54 w 646"/>
                  <a:gd name="T103" fmla="*/ 144 h 631"/>
                  <a:gd name="T104" fmla="*/ 108 w 646"/>
                  <a:gd name="T105" fmla="*/ 80 h 631"/>
                  <a:gd name="T106" fmla="*/ 129 w 646"/>
                  <a:gd name="T107" fmla="*/ 30 h 631"/>
                  <a:gd name="T108" fmla="*/ 190 w 646"/>
                  <a:gd name="T109" fmla="*/ 8 h 631"/>
                  <a:gd name="T110" fmla="*/ 468 w 646"/>
                  <a:gd name="T111" fmla="*/ 299 h 631"/>
                  <a:gd name="T112" fmla="*/ 463 w 646"/>
                  <a:gd name="T113" fmla="*/ 304 h 6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46" h="631">
                    <a:moveTo>
                      <a:pt x="207" y="19"/>
                    </a:moveTo>
                    <a:lnTo>
                      <a:pt x="209" y="23"/>
                    </a:lnTo>
                    <a:lnTo>
                      <a:pt x="209" y="26"/>
                    </a:lnTo>
                    <a:lnTo>
                      <a:pt x="217" y="28"/>
                    </a:lnTo>
                    <a:lnTo>
                      <a:pt x="215" y="38"/>
                    </a:lnTo>
                    <a:lnTo>
                      <a:pt x="217" y="41"/>
                    </a:lnTo>
                    <a:lnTo>
                      <a:pt x="217" y="45"/>
                    </a:lnTo>
                    <a:lnTo>
                      <a:pt x="218" y="47"/>
                    </a:lnTo>
                    <a:lnTo>
                      <a:pt x="222" y="51"/>
                    </a:lnTo>
                    <a:lnTo>
                      <a:pt x="222" y="54"/>
                    </a:lnTo>
                    <a:lnTo>
                      <a:pt x="224" y="54"/>
                    </a:lnTo>
                    <a:lnTo>
                      <a:pt x="224" y="60"/>
                    </a:lnTo>
                    <a:lnTo>
                      <a:pt x="230" y="62"/>
                    </a:lnTo>
                    <a:lnTo>
                      <a:pt x="233" y="58"/>
                    </a:lnTo>
                    <a:lnTo>
                      <a:pt x="237" y="58"/>
                    </a:lnTo>
                    <a:lnTo>
                      <a:pt x="241" y="60"/>
                    </a:lnTo>
                    <a:lnTo>
                      <a:pt x="245" y="62"/>
                    </a:lnTo>
                    <a:lnTo>
                      <a:pt x="250" y="65"/>
                    </a:lnTo>
                    <a:lnTo>
                      <a:pt x="254" y="67"/>
                    </a:lnTo>
                    <a:lnTo>
                      <a:pt x="256" y="73"/>
                    </a:lnTo>
                    <a:lnTo>
                      <a:pt x="259" y="73"/>
                    </a:lnTo>
                    <a:lnTo>
                      <a:pt x="261" y="77"/>
                    </a:lnTo>
                    <a:lnTo>
                      <a:pt x="261" y="77"/>
                    </a:lnTo>
                    <a:lnTo>
                      <a:pt x="263" y="84"/>
                    </a:lnTo>
                    <a:lnTo>
                      <a:pt x="259" y="97"/>
                    </a:lnTo>
                    <a:lnTo>
                      <a:pt x="259" y="105"/>
                    </a:lnTo>
                    <a:lnTo>
                      <a:pt x="254" y="112"/>
                    </a:lnTo>
                    <a:lnTo>
                      <a:pt x="256" y="118"/>
                    </a:lnTo>
                    <a:lnTo>
                      <a:pt x="259" y="118"/>
                    </a:lnTo>
                    <a:lnTo>
                      <a:pt x="263" y="121"/>
                    </a:lnTo>
                    <a:lnTo>
                      <a:pt x="269" y="121"/>
                    </a:lnTo>
                    <a:lnTo>
                      <a:pt x="273" y="125"/>
                    </a:lnTo>
                    <a:lnTo>
                      <a:pt x="280" y="127"/>
                    </a:lnTo>
                    <a:lnTo>
                      <a:pt x="291" y="135"/>
                    </a:lnTo>
                    <a:lnTo>
                      <a:pt x="297" y="142"/>
                    </a:lnTo>
                    <a:lnTo>
                      <a:pt x="306" y="144"/>
                    </a:lnTo>
                    <a:lnTo>
                      <a:pt x="312" y="148"/>
                    </a:lnTo>
                    <a:lnTo>
                      <a:pt x="317" y="148"/>
                    </a:lnTo>
                    <a:lnTo>
                      <a:pt x="325" y="153"/>
                    </a:lnTo>
                    <a:lnTo>
                      <a:pt x="336" y="151"/>
                    </a:lnTo>
                    <a:lnTo>
                      <a:pt x="340" y="155"/>
                    </a:lnTo>
                    <a:lnTo>
                      <a:pt x="353" y="151"/>
                    </a:lnTo>
                    <a:lnTo>
                      <a:pt x="364" y="155"/>
                    </a:lnTo>
                    <a:lnTo>
                      <a:pt x="364" y="161"/>
                    </a:lnTo>
                    <a:lnTo>
                      <a:pt x="370" y="166"/>
                    </a:lnTo>
                    <a:lnTo>
                      <a:pt x="383" y="170"/>
                    </a:lnTo>
                    <a:lnTo>
                      <a:pt x="386" y="166"/>
                    </a:lnTo>
                    <a:lnTo>
                      <a:pt x="396" y="166"/>
                    </a:lnTo>
                    <a:lnTo>
                      <a:pt x="414" y="174"/>
                    </a:lnTo>
                    <a:lnTo>
                      <a:pt x="420" y="172"/>
                    </a:lnTo>
                    <a:lnTo>
                      <a:pt x="429" y="176"/>
                    </a:lnTo>
                    <a:lnTo>
                      <a:pt x="442" y="174"/>
                    </a:lnTo>
                    <a:lnTo>
                      <a:pt x="444" y="163"/>
                    </a:lnTo>
                    <a:lnTo>
                      <a:pt x="440" y="153"/>
                    </a:lnTo>
                    <a:lnTo>
                      <a:pt x="442" y="142"/>
                    </a:lnTo>
                    <a:lnTo>
                      <a:pt x="440" y="138"/>
                    </a:lnTo>
                    <a:lnTo>
                      <a:pt x="440" y="138"/>
                    </a:lnTo>
                    <a:lnTo>
                      <a:pt x="446" y="135"/>
                    </a:lnTo>
                    <a:lnTo>
                      <a:pt x="450" y="133"/>
                    </a:lnTo>
                    <a:lnTo>
                      <a:pt x="454" y="138"/>
                    </a:lnTo>
                    <a:lnTo>
                      <a:pt x="454" y="144"/>
                    </a:lnTo>
                    <a:lnTo>
                      <a:pt x="457" y="148"/>
                    </a:lnTo>
                    <a:lnTo>
                      <a:pt x="459" y="148"/>
                    </a:lnTo>
                    <a:lnTo>
                      <a:pt x="457" y="153"/>
                    </a:lnTo>
                    <a:lnTo>
                      <a:pt x="455" y="157"/>
                    </a:lnTo>
                    <a:lnTo>
                      <a:pt x="461" y="163"/>
                    </a:lnTo>
                    <a:lnTo>
                      <a:pt x="468" y="164"/>
                    </a:lnTo>
                    <a:lnTo>
                      <a:pt x="472" y="163"/>
                    </a:lnTo>
                    <a:lnTo>
                      <a:pt x="483" y="170"/>
                    </a:lnTo>
                    <a:lnTo>
                      <a:pt x="489" y="170"/>
                    </a:lnTo>
                    <a:lnTo>
                      <a:pt x="493" y="164"/>
                    </a:lnTo>
                    <a:lnTo>
                      <a:pt x="498" y="163"/>
                    </a:lnTo>
                    <a:lnTo>
                      <a:pt x="504" y="164"/>
                    </a:lnTo>
                    <a:lnTo>
                      <a:pt x="511" y="163"/>
                    </a:lnTo>
                    <a:lnTo>
                      <a:pt x="517" y="163"/>
                    </a:lnTo>
                    <a:lnTo>
                      <a:pt x="526" y="161"/>
                    </a:lnTo>
                    <a:lnTo>
                      <a:pt x="526" y="157"/>
                    </a:lnTo>
                    <a:lnTo>
                      <a:pt x="526" y="149"/>
                    </a:lnTo>
                    <a:lnTo>
                      <a:pt x="521" y="148"/>
                    </a:lnTo>
                    <a:lnTo>
                      <a:pt x="519" y="142"/>
                    </a:lnTo>
                    <a:lnTo>
                      <a:pt x="521" y="136"/>
                    </a:lnTo>
                    <a:lnTo>
                      <a:pt x="524" y="136"/>
                    </a:lnTo>
                    <a:lnTo>
                      <a:pt x="532" y="135"/>
                    </a:lnTo>
                    <a:lnTo>
                      <a:pt x="536" y="135"/>
                    </a:lnTo>
                    <a:lnTo>
                      <a:pt x="537" y="129"/>
                    </a:lnTo>
                    <a:lnTo>
                      <a:pt x="541" y="127"/>
                    </a:lnTo>
                    <a:lnTo>
                      <a:pt x="545" y="127"/>
                    </a:lnTo>
                    <a:lnTo>
                      <a:pt x="545" y="125"/>
                    </a:lnTo>
                    <a:lnTo>
                      <a:pt x="551" y="123"/>
                    </a:lnTo>
                    <a:lnTo>
                      <a:pt x="552" y="118"/>
                    </a:lnTo>
                    <a:lnTo>
                      <a:pt x="556" y="114"/>
                    </a:lnTo>
                    <a:lnTo>
                      <a:pt x="560" y="112"/>
                    </a:lnTo>
                    <a:lnTo>
                      <a:pt x="569" y="110"/>
                    </a:lnTo>
                    <a:lnTo>
                      <a:pt x="575" y="105"/>
                    </a:lnTo>
                    <a:lnTo>
                      <a:pt x="573" y="99"/>
                    </a:lnTo>
                    <a:lnTo>
                      <a:pt x="577" y="99"/>
                    </a:lnTo>
                    <a:lnTo>
                      <a:pt x="582" y="95"/>
                    </a:lnTo>
                    <a:lnTo>
                      <a:pt x="586" y="101"/>
                    </a:lnTo>
                    <a:lnTo>
                      <a:pt x="592" y="99"/>
                    </a:lnTo>
                    <a:lnTo>
                      <a:pt x="601" y="103"/>
                    </a:lnTo>
                    <a:lnTo>
                      <a:pt x="603" y="99"/>
                    </a:lnTo>
                    <a:lnTo>
                      <a:pt x="603" y="95"/>
                    </a:lnTo>
                    <a:lnTo>
                      <a:pt x="612" y="90"/>
                    </a:lnTo>
                    <a:lnTo>
                      <a:pt x="616" y="92"/>
                    </a:lnTo>
                    <a:lnTo>
                      <a:pt x="620" y="95"/>
                    </a:lnTo>
                    <a:lnTo>
                      <a:pt x="621" y="93"/>
                    </a:lnTo>
                    <a:lnTo>
                      <a:pt x="623" y="95"/>
                    </a:lnTo>
                    <a:lnTo>
                      <a:pt x="620" y="103"/>
                    </a:lnTo>
                    <a:lnTo>
                      <a:pt x="621" y="107"/>
                    </a:lnTo>
                    <a:lnTo>
                      <a:pt x="625" y="105"/>
                    </a:lnTo>
                    <a:lnTo>
                      <a:pt x="627" y="105"/>
                    </a:lnTo>
                    <a:lnTo>
                      <a:pt x="629" y="108"/>
                    </a:lnTo>
                    <a:lnTo>
                      <a:pt x="631" y="112"/>
                    </a:lnTo>
                    <a:lnTo>
                      <a:pt x="631" y="116"/>
                    </a:lnTo>
                    <a:lnTo>
                      <a:pt x="629" y="120"/>
                    </a:lnTo>
                    <a:lnTo>
                      <a:pt x="629" y="123"/>
                    </a:lnTo>
                    <a:lnTo>
                      <a:pt x="635" y="123"/>
                    </a:lnTo>
                    <a:lnTo>
                      <a:pt x="636" y="123"/>
                    </a:lnTo>
                    <a:lnTo>
                      <a:pt x="642" y="125"/>
                    </a:lnTo>
                    <a:lnTo>
                      <a:pt x="646" y="129"/>
                    </a:lnTo>
                    <a:lnTo>
                      <a:pt x="646" y="133"/>
                    </a:lnTo>
                    <a:lnTo>
                      <a:pt x="642" y="136"/>
                    </a:lnTo>
                    <a:lnTo>
                      <a:pt x="642" y="142"/>
                    </a:lnTo>
                    <a:lnTo>
                      <a:pt x="644" y="148"/>
                    </a:lnTo>
                    <a:lnTo>
                      <a:pt x="638" y="144"/>
                    </a:lnTo>
                    <a:lnTo>
                      <a:pt x="635" y="142"/>
                    </a:lnTo>
                    <a:lnTo>
                      <a:pt x="629" y="146"/>
                    </a:lnTo>
                    <a:lnTo>
                      <a:pt x="621" y="149"/>
                    </a:lnTo>
                    <a:lnTo>
                      <a:pt x="618" y="153"/>
                    </a:lnTo>
                    <a:lnTo>
                      <a:pt x="614" y="161"/>
                    </a:lnTo>
                    <a:lnTo>
                      <a:pt x="608" y="163"/>
                    </a:lnTo>
                    <a:lnTo>
                      <a:pt x="601" y="174"/>
                    </a:lnTo>
                    <a:lnTo>
                      <a:pt x="599" y="179"/>
                    </a:lnTo>
                    <a:lnTo>
                      <a:pt x="601" y="183"/>
                    </a:lnTo>
                    <a:lnTo>
                      <a:pt x="599" y="192"/>
                    </a:lnTo>
                    <a:lnTo>
                      <a:pt x="592" y="202"/>
                    </a:lnTo>
                    <a:lnTo>
                      <a:pt x="592" y="205"/>
                    </a:lnTo>
                    <a:lnTo>
                      <a:pt x="597" y="209"/>
                    </a:lnTo>
                    <a:lnTo>
                      <a:pt x="593" y="220"/>
                    </a:lnTo>
                    <a:lnTo>
                      <a:pt x="590" y="230"/>
                    </a:lnTo>
                    <a:lnTo>
                      <a:pt x="588" y="239"/>
                    </a:lnTo>
                    <a:lnTo>
                      <a:pt x="580" y="239"/>
                    </a:lnTo>
                    <a:lnTo>
                      <a:pt x="577" y="237"/>
                    </a:lnTo>
                    <a:lnTo>
                      <a:pt x="573" y="237"/>
                    </a:lnTo>
                    <a:lnTo>
                      <a:pt x="575" y="248"/>
                    </a:lnTo>
                    <a:lnTo>
                      <a:pt x="575" y="254"/>
                    </a:lnTo>
                    <a:lnTo>
                      <a:pt x="575" y="263"/>
                    </a:lnTo>
                    <a:lnTo>
                      <a:pt x="569" y="263"/>
                    </a:lnTo>
                    <a:lnTo>
                      <a:pt x="571" y="269"/>
                    </a:lnTo>
                    <a:lnTo>
                      <a:pt x="569" y="275"/>
                    </a:lnTo>
                    <a:lnTo>
                      <a:pt x="571" y="278"/>
                    </a:lnTo>
                    <a:lnTo>
                      <a:pt x="567" y="286"/>
                    </a:lnTo>
                    <a:lnTo>
                      <a:pt x="565" y="288"/>
                    </a:lnTo>
                    <a:lnTo>
                      <a:pt x="564" y="288"/>
                    </a:lnTo>
                    <a:lnTo>
                      <a:pt x="562" y="291"/>
                    </a:lnTo>
                    <a:lnTo>
                      <a:pt x="562" y="293"/>
                    </a:lnTo>
                    <a:lnTo>
                      <a:pt x="562" y="293"/>
                    </a:lnTo>
                    <a:lnTo>
                      <a:pt x="560" y="291"/>
                    </a:lnTo>
                    <a:lnTo>
                      <a:pt x="560" y="288"/>
                    </a:lnTo>
                    <a:lnTo>
                      <a:pt x="560" y="288"/>
                    </a:lnTo>
                    <a:lnTo>
                      <a:pt x="558" y="284"/>
                    </a:lnTo>
                    <a:lnTo>
                      <a:pt x="556" y="276"/>
                    </a:lnTo>
                    <a:lnTo>
                      <a:pt x="554" y="267"/>
                    </a:lnTo>
                    <a:lnTo>
                      <a:pt x="552" y="265"/>
                    </a:lnTo>
                    <a:lnTo>
                      <a:pt x="552" y="260"/>
                    </a:lnTo>
                    <a:lnTo>
                      <a:pt x="551" y="254"/>
                    </a:lnTo>
                    <a:lnTo>
                      <a:pt x="549" y="250"/>
                    </a:lnTo>
                    <a:lnTo>
                      <a:pt x="549" y="248"/>
                    </a:lnTo>
                    <a:lnTo>
                      <a:pt x="545" y="248"/>
                    </a:lnTo>
                    <a:lnTo>
                      <a:pt x="541" y="247"/>
                    </a:lnTo>
                    <a:lnTo>
                      <a:pt x="539" y="248"/>
                    </a:lnTo>
                    <a:lnTo>
                      <a:pt x="541" y="250"/>
                    </a:lnTo>
                    <a:lnTo>
                      <a:pt x="539" y="252"/>
                    </a:lnTo>
                    <a:lnTo>
                      <a:pt x="539" y="254"/>
                    </a:lnTo>
                    <a:lnTo>
                      <a:pt x="537" y="258"/>
                    </a:lnTo>
                    <a:lnTo>
                      <a:pt x="537" y="260"/>
                    </a:lnTo>
                    <a:lnTo>
                      <a:pt x="537" y="263"/>
                    </a:lnTo>
                    <a:lnTo>
                      <a:pt x="536" y="263"/>
                    </a:lnTo>
                    <a:lnTo>
                      <a:pt x="532" y="258"/>
                    </a:lnTo>
                    <a:lnTo>
                      <a:pt x="528" y="254"/>
                    </a:lnTo>
                    <a:lnTo>
                      <a:pt x="528" y="252"/>
                    </a:lnTo>
                    <a:lnTo>
                      <a:pt x="524" y="250"/>
                    </a:lnTo>
                    <a:lnTo>
                      <a:pt x="523" y="245"/>
                    </a:lnTo>
                    <a:lnTo>
                      <a:pt x="523" y="241"/>
                    </a:lnTo>
                    <a:lnTo>
                      <a:pt x="524" y="239"/>
                    </a:lnTo>
                    <a:lnTo>
                      <a:pt x="524" y="237"/>
                    </a:lnTo>
                    <a:lnTo>
                      <a:pt x="530" y="233"/>
                    </a:lnTo>
                    <a:lnTo>
                      <a:pt x="532" y="235"/>
                    </a:lnTo>
                    <a:lnTo>
                      <a:pt x="534" y="235"/>
                    </a:lnTo>
                    <a:lnTo>
                      <a:pt x="536" y="233"/>
                    </a:lnTo>
                    <a:lnTo>
                      <a:pt x="536" y="230"/>
                    </a:lnTo>
                    <a:lnTo>
                      <a:pt x="539" y="230"/>
                    </a:lnTo>
                    <a:lnTo>
                      <a:pt x="541" y="222"/>
                    </a:lnTo>
                    <a:lnTo>
                      <a:pt x="543" y="217"/>
                    </a:lnTo>
                    <a:lnTo>
                      <a:pt x="545" y="211"/>
                    </a:lnTo>
                    <a:lnTo>
                      <a:pt x="543" y="209"/>
                    </a:lnTo>
                    <a:lnTo>
                      <a:pt x="539" y="205"/>
                    </a:lnTo>
                    <a:lnTo>
                      <a:pt x="536" y="207"/>
                    </a:lnTo>
                    <a:lnTo>
                      <a:pt x="534" y="205"/>
                    </a:lnTo>
                    <a:lnTo>
                      <a:pt x="530" y="205"/>
                    </a:lnTo>
                    <a:lnTo>
                      <a:pt x="523" y="205"/>
                    </a:lnTo>
                    <a:lnTo>
                      <a:pt x="515" y="205"/>
                    </a:lnTo>
                    <a:lnTo>
                      <a:pt x="506" y="205"/>
                    </a:lnTo>
                    <a:lnTo>
                      <a:pt x="500" y="205"/>
                    </a:lnTo>
                    <a:lnTo>
                      <a:pt x="496" y="204"/>
                    </a:lnTo>
                    <a:lnTo>
                      <a:pt x="491" y="204"/>
                    </a:lnTo>
                    <a:lnTo>
                      <a:pt x="487" y="202"/>
                    </a:lnTo>
                    <a:lnTo>
                      <a:pt x="487" y="200"/>
                    </a:lnTo>
                    <a:lnTo>
                      <a:pt x="485" y="194"/>
                    </a:lnTo>
                    <a:lnTo>
                      <a:pt x="485" y="191"/>
                    </a:lnTo>
                    <a:lnTo>
                      <a:pt x="483" y="185"/>
                    </a:lnTo>
                    <a:lnTo>
                      <a:pt x="482" y="179"/>
                    </a:lnTo>
                    <a:lnTo>
                      <a:pt x="478" y="181"/>
                    </a:lnTo>
                    <a:lnTo>
                      <a:pt x="478" y="183"/>
                    </a:lnTo>
                    <a:lnTo>
                      <a:pt x="474" y="181"/>
                    </a:lnTo>
                    <a:lnTo>
                      <a:pt x="470" y="179"/>
                    </a:lnTo>
                    <a:lnTo>
                      <a:pt x="468" y="176"/>
                    </a:lnTo>
                    <a:lnTo>
                      <a:pt x="467" y="176"/>
                    </a:lnTo>
                    <a:lnTo>
                      <a:pt x="465" y="177"/>
                    </a:lnTo>
                    <a:lnTo>
                      <a:pt x="468" y="179"/>
                    </a:lnTo>
                    <a:lnTo>
                      <a:pt x="467" y="181"/>
                    </a:lnTo>
                    <a:lnTo>
                      <a:pt x="461" y="181"/>
                    </a:lnTo>
                    <a:lnTo>
                      <a:pt x="457" y="176"/>
                    </a:lnTo>
                    <a:lnTo>
                      <a:pt x="457" y="174"/>
                    </a:lnTo>
                    <a:lnTo>
                      <a:pt x="455" y="170"/>
                    </a:lnTo>
                    <a:lnTo>
                      <a:pt x="454" y="168"/>
                    </a:lnTo>
                    <a:lnTo>
                      <a:pt x="452" y="172"/>
                    </a:lnTo>
                    <a:lnTo>
                      <a:pt x="450" y="172"/>
                    </a:lnTo>
                    <a:lnTo>
                      <a:pt x="450" y="174"/>
                    </a:lnTo>
                    <a:lnTo>
                      <a:pt x="452" y="176"/>
                    </a:lnTo>
                    <a:lnTo>
                      <a:pt x="450" y="183"/>
                    </a:lnTo>
                    <a:lnTo>
                      <a:pt x="446" y="187"/>
                    </a:lnTo>
                    <a:lnTo>
                      <a:pt x="444" y="192"/>
                    </a:lnTo>
                    <a:lnTo>
                      <a:pt x="455" y="196"/>
                    </a:lnTo>
                    <a:lnTo>
                      <a:pt x="459" y="194"/>
                    </a:lnTo>
                    <a:lnTo>
                      <a:pt x="467" y="196"/>
                    </a:lnTo>
                    <a:lnTo>
                      <a:pt x="465" y="198"/>
                    </a:lnTo>
                    <a:lnTo>
                      <a:pt x="467" y="204"/>
                    </a:lnTo>
                    <a:lnTo>
                      <a:pt x="463" y="207"/>
                    </a:lnTo>
                    <a:lnTo>
                      <a:pt x="461" y="205"/>
                    </a:lnTo>
                    <a:lnTo>
                      <a:pt x="457" y="207"/>
                    </a:lnTo>
                    <a:lnTo>
                      <a:pt x="455" y="213"/>
                    </a:lnTo>
                    <a:lnTo>
                      <a:pt x="450" y="215"/>
                    </a:lnTo>
                    <a:lnTo>
                      <a:pt x="450" y="224"/>
                    </a:lnTo>
                    <a:lnTo>
                      <a:pt x="455" y="230"/>
                    </a:lnTo>
                    <a:lnTo>
                      <a:pt x="461" y="232"/>
                    </a:lnTo>
                    <a:lnTo>
                      <a:pt x="467" y="239"/>
                    </a:lnTo>
                    <a:lnTo>
                      <a:pt x="467" y="247"/>
                    </a:lnTo>
                    <a:lnTo>
                      <a:pt x="468" y="252"/>
                    </a:lnTo>
                    <a:lnTo>
                      <a:pt x="468" y="258"/>
                    </a:lnTo>
                    <a:lnTo>
                      <a:pt x="470" y="263"/>
                    </a:lnTo>
                    <a:lnTo>
                      <a:pt x="476" y="273"/>
                    </a:lnTo>
                    <a:lnTo>
                      <a:pt x="476" y="280"/>
                    </a:lnTo>
                    <a:lnTo>
                      <a:pt x="478" y="284"/>
                    </a:lnTo>
                    <a:lnTo>
                      <a:pt x="478" y="291"/>
                    </a:lnTo>
                    <a:lnTo>
                      <a:pt x="478" y="291"/>
                    </a:lnTo>
                    <a:lnTo>
                      <a:pt x="480" y="297"/>
                    </a:lnTo>
                    <a:lnTo>
                      <a:pt x="478" y="301"/>
                    </a:lnTo>
                    <a:lnTo>
                      <a:pt x="474" y="297"/>
                    </a:lnTo>
                    <a:lnTo>
                      <a:pt x="474" y="299"/>
                    </a:lnTo>
                    <a:lnTo>
                      <a:pt x="472" y="297"/>
                    </a:lnTo>
                    <a:lnTo>
                      <a:pt x="470" y="293"/>
                    </a:lnTo>
                    <a:lnTo>
                      <a:pt x="468" y="289"/>
                    </a:lnTo>
                    <a:lnTo>
                      <a:pt x="468" y="291"/>
                    </a:lnTo>
                    <a:lnTo>
                      <a:pt x="468" y="295"/>
                    </a:lnTo>
                    <a:lnTo>
                      <a:pt x="467" y="293"/>
                    </a:lnTo>
                    <a:lnTo>
                      <a:pt x="467" y="295"/>
                    </a:lnTo>
                    <a:lnTo>
                      <a:pt x="463" y="295"/>
                    </a:lnTo>
                    <a:lnTo>
                      <a:pt x="463" y="295"/>
                    </a:lnTo>
                    <a:lnTo>
                      <a:pt x="459" y="295"/>
                    </a:lnTo>
                    <a:lnTo>
                      <a:pt x="457" y="289"/>
                    </a:lnTo>
                    <a:lnTo>
                      <a:pt x="459" y="286"/>
                    </a:lnTo>
                    <a:lnTo>
                      <a:pt x="455" y="282"/>
                    </a:lnTo>
                    <a:lnTo>
                      <a:pt x="452" y="282"/>
                    </a:lnTo>
                    <a:lnTo>
                      <a:pt x="452" y="284"/>
                    </a:lnTo>
                    <a:lnTo>
                      <a:pt x="454" y="284"/>
                    </a:lnTo>
                    <a:lnTo>
                      <a:pt x="455" y="286"/>
                    </a:lnTo>
                    <a:lnTo>
                      <a:pt x="454" y="288"/>
                    </a:lnTo>
                    <a:lnTo>
                      <a:pt x="454" y="291"/>
                    </a:lnTo>
                    <a:lnTo>
                      <a:pt x="454" y="293"/>
                    </a:lnTo>
                    <a:lnTo>
                      <a:pt x="450" y="297"/>
                    </a:lnTo>
                    <a:lnTo>
                      <a:pt x="435" y="303"/>
                    </a:lnTo>
                    <a:lnTo>
                      <a:pt x="433" y="304"/>
                    </a:lnTo>
                    <a:lnTo>
                      <a:pt x="431" y="308"/>
                    </a:lnTo>
                    <a:lnTo>
                      <a:pt x="429" y="314"/>
                    </a:lnTo>
                    <a:lnTo>
                      <a:pt x="429" y="316"/>
                    </a:lnTo>
                    <a:lnTo>
                      <a:pt x="433" y="321"/>
                    </a:lnTo>
                    <a:lnTo>
                      <a:pt x="433" y="321"/>
                    </a:lnTo>
                    <a:lnTo>
                      <a:pt x="433" y="323"/>
                    </a:lnTo>
                    <a:lnTo>
                      <a:pt x="429" y="327"/>
                    </a:lnTo>
                    <a:lnTo>
                      <a:pt x="427" y="331"/>
                    </a:lnTo>
                    <a:lnTo>
                      <a:pt x="426" y="332"/>
                    </a:lnTo>
                    <a:lnTo>
                      <a:pt x="426" y="334"/>
                    </a:lnTo>
                    <a:lnTo>
                      <a:pt x="418" y="340"/>
                    </a:lnTo>
                    <a:lnTo>
                      <a:pt x="416" y="344"/>
                    </a:lnTo>
                    <a:lnTo>
                      <a:pt x="405" y="349"/>
                    </a:lnTo>
                    <a:lnTo>
                      <a:pt x="403" y="347"/>
                    </a:lnTo>
                    <a:lnTo>
                      <a:pt x="403" y="345"/>
                    </a:lnTo>
                    <a:lnTo>
                      <a:pt x="403" y="345"/>
                    </a:lnTo>
                    <a:lnTo>
                      <a:pt x="401" y="345"/>
                    </a:lnTo>
                    <a:lnTo>
                      <a:pt x="396" y="347"/>
                    </a:lnTo>
                    <a:lnTo>
                      <a:pt x="394" y="347"/>
                    </a:lnTo>
                    <a:lnTo>
                      <a:pt x="394" y="355"/>
                    </a:lnTo>
                    <a:lnTo>
                      <a:pt x="398" y="353"/>
                    </a:lnTo>
                    <a:lnTo>
                      <a:pt x="398" y="351"/>
                    </a:lnTo>
                    <a:lnTo>
                      <a:pt x="399" y="353"/>
                    </a:lnTo>
                    <a:lnTo>
                      <a:pt x="384" y="366"/>
                    </a:lnTo>
                    <a:lnTo>
                      <a:pt x="381" y="377"/>
                    </a:lnTo>
                    <a:lnTo>
                      <a:pt x="360" y="394"/>
                    </a:lnTo>
                    <a:lnTo>
                      <a:pt x="356" y="400"/>
                    </a:lnTo>
                    <a:lnTo>
                      <a:pt x="353" y="403"/>
                    </a:lnTo>
                    <a:lnTo>
                      <a:pt x="343" y="407"/>
                    </a:lnTo>
                    <a:lnTo>
                      <a:pt x="338" y="413"/>
                    </a:lnTo>
                    <a:lnTo>
                      <a:pt x="336" y="418"/>
                    </a:lnTo>
                    <a:lnTo>
                      <a:pt x="338" y="422"/>
                    </a:lnTo>
                    <a:lnTo>
                      <a:pt x="334" y="428"/>
                    </a:lnTo>
                    <a:lnTo>
                      <a:pt x="328" y="431"/>
                    </a:lnTo>
                    <a:lnTo>
                      <a:pt x="317" y="429"/>
                    </a:lnTo>
                    <a:lnTo>
                      <a:pt x="314" y="433"/>
                    </a:lnTo>
                    <a:lnTo>
                      <a:pt x="314" y="439"/>
                    </a:lnTo>
                    <a:lnTo>
                      <a:pt x="308" y="446"/>
                    </a:lnTo>
                    <a:lnTo>
                      <a:pt x="304" y="446"/>
                    </a:lnTo>
                    <a:lnTo>
                      <a:pt x="300" y="442"/>
                    </a:lnTo>
                    <a:lnTo>
                      <a:pt x="299" y="442"/>
                    </a:lnTo>
                    <a:lnTo>
                      <a:pt x="291" y="450"/>
                    </a:lnTo>
                    <a:lnTo>
                      <a:pt x="289" y="456"/>
                    </a:lnTo>
                    <a:lnTo>
                      <a:pt x="289" y="463"/>
                    </a:lnTo>
                    <a:lnTo>
                      <a:pt x="293" y="474"/>
                    </a:lnTo>
                    <a:lnTo>
                      <a:pt x="289" y="478"/>
                    </a:lnTo>
                    <a:lnTo>
                      <a:pt x="291" y="485"/>
                    </a:lnTo>
                    <a:lnTo>
                      <a:pt x="291" y="502"/>
                    </a:lnTo>
                    <a:lnTo>
                      <a:pt x="297" y="504"/>
                    </a:lnTo>
                    <a:lnTo>
                      <a:pt x="297" y="515"/>
                    </a:lnTo>
                    <a:lnTo>
                      <a:pt x="291" y="530"/>
                    </a:lnTo>
                    <a:lnTo>
                      <a:pt x="286" y="541"/>
                    </a:lnTo>
                    <a:lnTo>
                      <a:pt x="286" y="551"/>
                    </a:lnTo>
                    <a:lnTo>
                      <a:pt x="287" y="554"/>
                    </a:lnTo>
                    <a:lnTo>
                      <a:pt x="289" y="573"/>
                    </a:lnTo>
                    <a:lnTo>
                      <a:pt x="289" y="579"/>
                    </a:lnTo>
                    <a:lnTo>
                      <a:pt x="286" y="579"/>
                    </a:lnTo>
                    <a:lnTo>
                      <a:pt x="284" y="579"/>
                    </a:lnTo>
                    <a:lnTo>
                      <a:pt x="276" y="579"/>
                    </a:lnTo>
                    <a:lnTo>
                      <a:pt x="274" y="584"/>
                    </a:lnTo>
                    <a:lnTo>
                      <a:pt x="276" y="586"/>
                    </a:lnTo>
                    <a:lnTo>
                      <a:pt x="271" y="594"/>
                    </a:lnTo>
                    <a:lnTo>
                      <a:pt x="267" y="596"/>
                    </a:lnTo>
                    <a:lnTo>
                      <a:pt x="269" y="599"/>
                    </a:lnTo>
                    <a:lnTo>
                      <a:pt x="276" y="603"/>
                    </a:lnTo>
                    <a:lnTo>
                      <a:pt x="276" y="605"/>
                    </a:lnTo>
                    <a:lnTo>
                      <a:pt x="276" y="607"/>
                    </a:lnTo>
                    <a:lnTo>
                      <a:pt x="276" y="605"/>
                    </a:lnTo>
                    <a:lnTo>
                      <a:pt x="273" y="603"/>
                    </a:lnTo>
                    <a:lnTo>
                      <a:pt x="263" y="607"/>
                    </a:lnTo>
                    <a:lnTo>
                      <a:pt x="261" y="607"/>
                    </a:lnTo>
                    <a:lnTo>
                      <a:pt x="252" y="609"/>
                    </a:lnTo>
                    <a:lnTo>
                      <a:pt x="250" y="614"/>
                    </a:lnTo>
                    <a:lnTo>
                      <a:pt x="250" y="616"/>
                    </a:lnTo>
                    <a:lnTo>
                      <a:pt x="248" y="618"/>
                    </a:lnTo>
                    <a:lnTo>
                      <a:pt x="250" y="618"/>
                    </a:lnTo>
                    <a:lnTo>
                      <a:pt x="248" y="625"/>
                    </a:lnTo>
                    <a:lnTo>
                      <a:pt x="239" y="631"/>
                    </a:lnTo>
                    <a:lnTo>
                      <a:pt x="231" y="629"/>
                    </a:lnTo>
                    <a:lnTo>
                      <a:pt x="224" y="625"/>
                    </a:lnTo>
                    <a:lnTo>
                      <a:pt x="218" y="616"/>
                    </a:lnTo>
                    <a:lnTo>
                      <a:pt x="209" y="599"/>
                    </a:lnTo>
                    <a:lnTo>
                      <a:pt x="209" y="590"/>
                    </a:lnTo>
                    <a:lnTo>
                      <a:pt x="207" y="582"/>
                    </a:lnTo>
                    <a:lnTo>
                      <a:pt x="202" y="571"/>
                    </a:lnTo>
                    <a:lnTo>
                      <a:pt x="202" y="568"/>
                    </a:lnTo>
                    <a:lnTo>
                      <a:pt x="200" y="568"/>
                    </a:lnTo>
                    <a:lnTo>
                      <a:pt x="198" y="562"/>
                    </a:lnTo>
                    <a:lnTo>
                      <a:pt x="194" y="553"/>
                    </a:lnTo>
                    <a:lnTo>
                      <a:pt x="189" y="545"/>
                    </a:lnTo>
                    <a:lnTo>
                      <a:pt x="185" y="540"/>
                    </a:lnTo>
                    <a:lnTo>
                      <a:pt x="183" y="540"/>
                    </a:lnTo>
                    <a:lnTo>
                      <a:pt x="175" y="532"/>
                    </a:lnTo>
                    <a:lnTo>
                      <a:pt x="174" y="526"/>
                    </a:lnTo>
                    <a:lnTo>
                      <a:pt x="172" y="525"/>
                    </a:lnTo>
                    <a:lnTo>
                      <a:pt x="170" y="515"/>
                    </a:lnTo>
                    <a:lnTo>
                      <a:pt x="168" y="512"/>
                    </a:lnTo>
                    <a:lnTo>
                      <a:pt x="164" y="500"/>
                    </a:lnTo>
                    <a:lnTo>
                      <a:pt x="162" y="493"/>
                    </a:lnTo>
                    <a:lnTo>
                      <a:pt x="161" y="489"/>
                    </a:lnTo>
                    <a:lnTo>
                      <a:pt x="159" y="485"/>
                    </a:lnTo>
                    <a:lnTo>
                      <a:pt x="157" y="476"/>
                    </a:lnTo>
                    <a:lnTo>
                      <a:pt x="157" y="476"/>
                    </a:lnTo>
                    <a:lnTo>
                      <a:pt x="149" y="469"/>
                    </a:lnTo>
                    <a:lnTo>
                      <a:pt x="149" y="467"/>
                    </a:lnTo>
                    <a:lnTo>
                      <a:pt x="149" y="467"/>
                    </a:lnTo>
                    <a:lnTo>
                      <a:pt x="144" y="457"/>
                    </a:lnTo>
                    <a:lnTo>
                      <a:pt x="144" y="454"/>
                    </a:lnTo>
                    <a:lnTo>
                      <a:pt x="140" y="452"/>
                    </a:lnTo>
                    <a:lnTo>
                      <a:pt x="138" y="444"/>
                    </a:lnTo>
                    <a:lnTo>
                      <a:pt x="134" y="442"/>
                    </a:lnTo>
                    <a:lnTo>
                      <a:pt x="131" y="433"/>
                    </a:lnTo>
                    <a:lnTo>
                      <a:pt x="131" y="420"/>
                    </a:lnTo>
                    <a:lnTo>
                      <a:pt x="121" y="401"/>
                    </a:lnTo>
                    <a:lnTo>
                      <a:pt x="121" y="394"/>
                    </a:lnTo>
                    <a:lnTo>
                      <a:pt x="118" y="388"/>
                    </a:lnTo>
                    <a:lnTo>
                      <a:pt x="121" y="388"/>
                    </a:lnTo>
                    <a:lnTo>
                      <a:pt x="116" y="379"/>
                    </a:lnTo>
                    <a:lnTo>
                      <a:pt x="116" y="373"/>
                    </a:lnTo>
                    <a:lnTo>
                      <a:pt x="118" y="373"/>
                    </a:lnTo>
                    <a:lnTo>
                      <a:pt x="116" y="370"/>
                    </a:lnTo>
                    <a:lnTo>
                      <a:pt x="116" y="366"/>
                    </a:lnTo>
                    <a:lnTo>
                      <a:pt x="108" y="353"/>
                    </a:lnTo>
                    <a:lnTo>
                      <a:pt x="108" y="345"/>
                    </a:lnTo>
                    <a:lnTo>
                      <a:pt x="112" y="344"/>
                    </a:lnTo>
                    <a:lnTo>
                      <a:pt x="108" y="342"/>
                    </a:lnTo>
                    <a:lnTo>
                      <a:pt x="108" y="338"/>
                    </a:lnTo>
                    <a:lnTo>
                      <a:pt x="110" y="332"/>
                    </a:lnTo>
                    <a:lnTo>
                      <a:pt x="110" y="325"/>
                    </a:lnTo>
                    <a:lnTo>
                      <a:pt x="108" y="319"/>
                    </a:lnTo>
                    <a:lnTo>
                      <a:pt x="105" y="317"/>
                    </a:lnTo>
                    <a:lnTo>
                      <a:pt x="103" y="306"/>
                    </a:lnTo>
                    <a:lnTo>
                      <a:pt x="108" y="304"/>
                    </a:lnTo>
                    <a:lnTo>
                      <a:pt x="110" y="301"/>
                    </a:lnTo>
                    <a:lnTo>
                      <a:pt x="114" y="301"/>
                    </a:lnTo>
                    <a:lnTo>
                      <a:pt x="110" y="301"/>
                    </a:lnTo>
                    <a:lnTo>
                      <a:pt x="105" y="301"/>
                    </a:lnTo>
                    <a:lnTo>
                      <a:pt x="101" y="301"/>
                    </a:lnTo>
                    <a:lnTo>
                      <a:pt x="103" y="297"/>
                    </a:lnTo>
                    <a:lnTo>
                      <a:pt x="99" y="293"/>
                    </a:lnTo>
                    <a:lnTo>
                      <a:pt x="101" y="288"/>
                    </a:lnTo>
                    <a:lnTo>
                      <a:pt x="101" y="288"/>
                    </a:lnTo>
                    <a:lnTo>
                      <a:pt x="105" y="288"/>
                    </a:lnTo>
                    <a:lnTo>
                      <a:pt x="108" y="284"/>
                    </a:lnTo>
                    <a:lnTo>
                      <a:pt x="110" y="280"/>
                    </a:lnTo>
                    <a:lnTo>
                      <a:pt x="106" y="284"/>
                    </a:lnTo>
                    <a:lnTo>
                      <a:pt x="103" y="282"/>
                    </a:lnTo>
                    <a:lnTo>
                      <a:pt x="97" y="284"/>
                    </a:lnTo>
                    <a:lnTo>
                      <a:pt x="95" y="280"/>
                    </a:lnTo>
                    <a:lnTo>
                      <a:pt x="95" y="282"/>
                    </a:lnTo>
                    <a:lnTo>
                      <a:pt x="95" y="288"/>
                    </a:lnTo>
                    <a:lnTo>
                      <a:pt x="91" y="295"/>
                    </a:lnTo>
                    <a:lnTo>
                      <a:pt x="95" y="301"/>
                    </a:lnTo>
                    <a:lnTo>
                      <a:pt x="95" y="308"/>
                    </a:lnTo>
                    <a:lnTo>
                      <a:pt x="91" y="312"/>
                    </a:lnTo>
                    <a:lnTo>
                      <a:pt x="91" y="314"/>
                    </a:lnTo>
                    <a:lnTo>
                      <a:pt x="82" y="317"/>
                    </a:lnTo>
                    <a:lnTo>
                      <a:pt x="71" y="325"/>
                    </a:lnTo>
                    <a:lnTo>
                      <a:pt x="65" y="327"/>
                    </a:lnTo>
                    <a:lnTo>
                      <a:pt x="58" y="325"/>
                    </a:lnTo>
                    <a:lnTo>
                      <a:pt x="39" y="312"/>
                    </a:lnTo>
                    <a:lnTo>
                      <a:pt x="32" y="303"/>
                    </a:lnTo>
                    <a:lnTo>
                      <a:pt x="32" y="301"/>
                    </a:lnTo>
                    <a:lnTo>
                      <a:pt x="30" y="301"/>
                    </a:lnTo>
                    <a:lnTo>
                      <a:pt x="28" y="299"/>
                    </a:lnTo>
                    <a:lnTo>
                      <a:pt x="17" y="288"/>
                    </a:lnTo>
                    <a:lnTo>
                      <a:pt x="17" y="286"/>
                    </a:lnTo>
                    <a:lnTo>
                      <a:pt x="17" y="282"/>
                    </a:lnTo>
                    <a:lnTo>
                      <a:pt x="21" y="282"/>
                    </a:lnTo>
                    <a:lnTo>
                      <a:pt x="21" y="284"/>
                    </a:lnTo>
                    <a:lnTo>
                      <a:pt x="24" y="284"/>
                    </a:lnTo>
                    <a:lnTo>
                      <a:pt x="22" y="288"/>
                    </a:lnTo>
                    <a:lnTo>
                      <a:pt x="28" y="289"/>
                    </a:lnTo>
                    <a:lnTo>
                      <a:pt x="30" y="286"/>
                    </a:lnTo>
                    <a:lnTo>
                      <a:pt x="32" y="286"/>
                    </a:lnTo>
                    <a:lnTo>
                      <a:pt x="34" y="288"/>
                    </a:lnTo>
                    <a:lnTo>
                      <a:pt x="34" y="286"/>
                    </a:lnTo>
                    <a:lnTo>
                      <a:pt x="43" y="278"/>
                    </a:lnTo>
                    <a:lnTo>
                      <a:pt x="47" y="278"/>
                    </a:lnTo>
                    <a:lnTo>
                      <a:pt x="50" y="273"/>
                    </a:lnTo>
                    <a:lnTo>
                      <a:pt x="52" y="273"/>
                    </a:lnTo>
                    <a:lnTo>
                      <a:pt x="54" y="267"/>
                    </a:lnTo>
                    <a:lnTo>
                      <a:pt x="49" y="267"/>
                    </a:lnTo>
                    <a:lnTo>
                      <a:pt x="49" y="267"/>
                    </a:lnTo>
                    <a:lnTo>
                      <a:pt x="49" y="269"/>
                    </a:lnTo>
                    <a:lnTo>
                      <a:pt x="49" y="271"/>
                    </a:lnTo>
                    <a:lnTo>
                      <a:pt x="39" y="275"/>
                    </a:lnTo>
                    <a:lnTo>
                      <a:pt x="34" y="275"/>
                    </a:lnTo>
                    <a:lnTo>
                      <a:pt x="28" y="276"/>
                    </a:lnTo>
                    <a:lnTo>
                      <a:pt x="13" y="271"/>
                    </a:lnTo>
                    <a:lnTo>
                      <a:pt x="8" y="263"/>
                    </a:lnTo>
                    <a:lnTo>
                      <a:pt x="4" y="261"/>
                    </a:lnTo>
                    <a:lnTo>
                      <a:pt x="4" y="258"/>
                    </a:lnTo>
                    <a:lnTo>
                      <a:pt x="9" y="250"/>
                    </a:lnTo>
                    <a:lnTo>
                      <a:pt x="13" y="248"/>
                    </a:lnTo>
                    <a:lnTo>
                      <a:pt x="8" y="248"/>
                    </a:lnTo>
                    <a:lnTo>
                      <a:pt x="0" y="254"/>
                    </a:lnTo>
                    <a:lnTo>
                      <a:pt x="2" y="247"/>
                    </a:lnTo>
                    <a:lnTo>
                      <a:pt x="6" y="245"/>
                    </a:lnTo>
                    <a:lnTo>
                      <a:pt x="9" y="243"/>
                    </a:lnTo>
                    <a:lnTo>
                      <a:pt x="11" y="237"/>
                    </a:lnTo>
                    <a:lnTo>
                      <a:pt x="15" y="239"/>
                    </a:lnTo>
                    <a:lnTo>
                      <a:pt x="19" y="237"/>
                    </a:lnTo>
                    <a:lnTo>
                      <a:pt x="34" y="237"/>
                    </a:lnTo>
                    <a:lnTo>
                      <a:pt x="43" y="233"/>
                    </a:lnTo>
                    <a:lnTo>
                      <a:pt x="45" y="232"/>
                    </a:lnTo>
                    <a:lnTo>
                      <a:pt x="50" y="230"/>
                    </a:lnTo>
                    <a:lnTo>
                      <a:pt x="49" y="233"/>
                    </a:lnTo>
                    <a:lnTo>
                      <a:pt x="50" y="235"/>
                    </a:lnTo>
                    <a:lnTo>
                      <a:pt x="56" y="233"/>
                    </a:lnTo>
                    <a:lnTo>
                      <a:pt x="60" y="232"/>
                    </a:lnTo>
                    <a:lnTo>
                      <a:pt x="58" y="230"/>
                    </a:lnTo>
                    <a:lnTo>
                      <a:pt x="60" y="226"/>
                    </a:lnTo>
                    <a:lnTo>
                      <a:pt x="54" y="211"/>
                    </a:lnTo>
                    <a:lnTo>
                      <a:pt x="49" y="205"/>
                    </a:lnTo>
                    <a:lnTo>
                      <a:pt x="50" y="202"/>
                    </a:lnTo>
                    <a:lnTo>
                      <a:pt x="47" y="200"/>
                    </a:lnTo>
                    <a:lnTo>
                      <a:pt x="43" y="200"/>
                    </a:lnTo>
                    <a:lnTo>
                      <a:pt x="36" y="196"/>
                    </a:lnTo>
                    <a:lnTo>
                      <a:pt x="34" y="187"/>
                    </a:lnTo>
                    <a:lnTo>
                      <a:pt x="36" y="181"/>
                    </a:lnTo>
                    <a:lnTo>
                      <a:pt x="32" y="174"/>
                    </a:lnTo>
                    <a:lnTo>
                      <a:pt x="28" y="174"/>
                    </a:lnTo>
                    <a:lnTo>
                      <a:pt x="24" y="176"/>
                    </a:lnTo>
                    <a:lnTo>
                      <a:pt x="19" y="174"/>
                    </a:lnTo>
                    <a:lnTo>
                      <a:pt x="15" y="174"/>
                    </a:lnTo>
                    <a:lnTo>
                      <a:pt x="15" y="168"/>
                    </a:lnTo>
                    <a:lnTo>
                      <a:pt x="19" y="159"/>
                    </a:lnTo>
                    <a:lnTo>
                      <a:pt x="22" y="157"/>
                    </a:lnTo>
                    <a:lnTo>
                      <a:pt x="28" y="149"/>
                    </a:lnTo>
                    <a:lnTo>
                      <a:pt x="30" y="144"/>
                    </a:lnTo>
                    <a:lnTo>
                      <a:pt x="34" y="142"/>
                    </a:lnTo>
                    <a:lnTo>
                      <a:pt x="37" y="140"/>
                    </a:lnTo>
                    <a:lnTo>
                      <a:pt x="41" y="142"/>
                    </a:lnTo>
                    <a:lnTo>
                      <a:pt x="43" y="148"/>
                    </a:lnTo>
                    <a:lnTo>
                      <a:pt x="47" y="148"/>
                    </a:lnTo>
                    <a:lnTo>
                      <a:pt x="54" y="144"/>
                    </a:lnTo>
                    <a:lnTo>
                      <a:pt x="67" y="142"/>
                    </a:lnTo>
                    <a:lnTo>
                      <a:pt x="75" y="135"/>
                    </a:lnTo>
                    <a:lnTo>
                      <a:pt x="78" y="121"/>
                    </a:lnTo>
                    <a:lnTo>
                      <a:pt x="90" y="114"/>
                    </a:lnTo>
                    <a:lnTo>
                      <a:pt x="91" y="108"/>
                    </a:lnTo>
                    <a:lnTo>
                      <a:pt x="93" y="101"/>
                    </a:lnTo>
                    <a:lnTo>
                      <a:pt x="97" y="93"/>
                    </a:lnTo>
                    <a:lnTo>
                      <a:pt x="105" y="90"/>
                    </a:lnTo>
                    <a:lnTo>
                      <a:pt x="108" y="84"/>
                    </a:lnTo>
                    <a:lnTo>
                      <a:pt x="108" y="80"/>
                    </a:lnTo>
                    <a:lnTo>
                      <a:pt x="105" y="79"/>
                    </a:lnTo>
                    <a:lnTo>
                      <a:pt x="112" y="71"/>
                    </a:lnTo>
                    <a:lnTo>
                      <a:pt x="116" y="67"/>
                    </a:lnTo>
                    <a:lnTo>
                      <a:pt x="116" y="62"/>
                    </a:lnTo>
                    <a:lnTo>
                      <a:pt x="118" y="51"/>
                    </a:lnTo>
                    <a:lnTo>
                      <a:pt x="114" y="43"/>
                    </a:lnTo>
                    <a:lnTo>
                      <a:pt x="114" y="41"/>
                    </a:lnTo>
                    <a:lnTo>
                      <a:pt x="121" y="34"/>
                    </a:lnTo>
                    <a:lnTo>
                      <a:pt x="125" y="32"/>
                    </a:lnTo>
                    <a:lnTo>
                      <a:pt x="129" y="30"/>
                    </a:lnTo>
                    <a:lnTo>
                      <a:pt x="133" y="30"/>
                    </a:lnTo>
                    <a:lnTo>
                      <a:pt x="138" y="23"/>
                    </a:lnTo>
                    <a:lnTo>
                      <a:pt x="144" y="11"/>
                    </a:lnTo>
                    <a:lnTo>
                      <a:pt x="151" y="6"/>
                    </a:lnTo>
                    <a:lnTo>
                      <a:pt x="157" y="6"/>
                    </a:lnTo>
                    <a:lnTo>
                      <a:pt x="161" y="0"/>
                    </a:lnTo>
                    <a:lnTo>
                      <a:pt x="164" y="0"/>
                    </a:lnTo>
                    <a:lnTo>
                      <a:pt x="177" y="8"/>
                    </a:lnTo>
                    <a:lnTo>
                      <a:pt x="185" y="4"/>
                    </a:lnTo>
                    <a:lnTo>
                      <a:pt x="190" y="8"/>
                    </a:lnTo>
                    <a:lnTo>
                      <a:pt x="192" y="13"/>
                    </a:lnTo>
                    <a:lnTo>
                      <a:pt x="198" y="13"/>
                    </a:lnTo>
                    <a:lnTo>
                      <a:pt x="207" y="19"/>
                    </a:lnTo>
                    <a:lnTo>
                      <a:pt x="207" y="19"/>
                    </a:lnTo>
                    <a:lnTo>
                      <a:pt x="207" y="19"/>
                    </a:lnTo>
                    <a:close/>
                    <a:moveTo>
                      <a:pt x="468" y="299"/>
                    </a:moveTo>
                    <a:lnTo>
                      <a:pt x="468" y="303"/>
                    </a:lnTo>
                    <a:lnTo>
                      <a:pt x="470" y="301"/>
                    </a:lnTo>
                    <a:lnTo>
                      <a:pt x="468" y="299"/>
                    </a:lnTo>
                    <a:lnTo>
                      <a:pt x="468" y="299"/>
                    </a:lnTo>
                    <a:close/>
                    <a:moveTo>
                      <a:pt x="467" y="297"/>
                    </a:moveTo>
                    <a:lnTo>
                      <a:pt x="463" y="297"/>
                    </a:lnTo>
                    <a:lnTo>
                      <a:pt x="465" y="301"/>
                    </a:lnTo>
                    <a:lnTo>
                      <a:pt x="467" y="301"/>
                    </a:lnTo>
                    <a:lnTo>
                      <a:pt x="467" y="299"/>
                    </a:lnTo>
                    <a:lnTo>
                      <a:pt x="467" y="297"/>
                    </a:lnTo>
                    <a:lnTo>
                      <a:pt x="467" y="297"/>
                    </a:lnTo>
                    <a:close/>
                    <a:moveTo>
                      <a:pt x="459" y="297"/>
                    </a:moveTo>
                    <a:lnTo>
                      <a:pt x="461" y="303"/>
                    </a:lnTo>
                    <a:lnTo>
                      <a:pt x="463" y="304"/>
                    </a:lnTo>
                    <a:lnTo>
                      <a:pt x="463" y="299"/>
                    </a:lnTo>
                    <a:lnTo>
                      <a:pt x="459" y="297"/>
                    </a:lnTo>
                    <a:lnTo>
                      <a:pt x="459" y="297"/>
                    </a:lnTo>
                    <a:close/>
                    <a:moveTo>
                      <a:pt x="454" y="299"/>
                    </a:moveTo>
                    <a:lnTo>
                      <a:pt x="454" y="301"/>
                    </a:lnTo>
                    <a:lnTo>
                      <a:pt x="455" y="301"/>
                    </a:lnTo>
                    <a:lnTo>
                      <a:pt x="457" y="295"/>
                    </a:lnTo>
                    <a:lnTo>
                      <a:pt x="455" y="293"/>
                    </a:lnTo>
                    <a:lnTo>
                      <a:pt x="454" y="29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" name="Freeform 6">
                <a:extLst>
                  <a:ext uri="{FF2B5EF4-FFF2-40B4-BE49-F238E27FC236}">
                    <a16:creationId xmlns:a16="http://schemas.microsoft.com/office/drawing/2014/main" id="{3C8FAD1B-388F-4E61-B9F4-EACE73605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0713" y="4713288"/>
                <a:ext cx="301625" cy="160338"/>
              </a:xfrm>
              <a:custGeom>
                <a:avLst/>
                <a:gdLst>
                  <a:gd name="T0" fmla="*/ 9 w 190"/>
                  <a:gd name="T1" fmla="*/ 0 h 101"/>
                  <a:gd name="T2" fmla="*/ 17 w 190"/>
                  <a:gd name="T3" fmla="*/ 5 h 101"/>
                  <a:gd name="T4" fmla="*/ 24 w 190"/>
                  <a:gd name="T5" fmla="*/ 7 h 101"/>
                  <a:gd name="T6" fmla="*/ 33 w 190"/>
                  <a:gd name="T7" fmla="*/ 2 h 101"/>
                  <a:gd name="T8" fmla="*/ 43 w 190"/>
                  <a:gd name="T9" fmla="*/ 7 h 101"/>
                  <a:gd name="T10" fmla="*/ 52 w 190"/>
                  <a:gd name="T11" fmla="*/ 11 h 101"/>
                  <a:gd name="T12" fmla="*/ 65 w 190"/>
                  <a:gd name="T13" fmla="*/ 18 h 101"/>
                  <a:gd name="T14" fmla="*/ 71 w 190"/>
                  <a:gd name="T15" fmla="*/ 24 h 101"/>
                  <a:gd name="T16" fmla="*/ 78 w 190"/>
                  <a:gd name="T17" fmla="*/ 33 h 101"/>
                  <a:gd name="T18" fmla="*/ 80 w 190"/>
                  <a:gd name="T19" fmla="*/ 26 h 101"/>
                  <a:gd name="T20" fmla="*/ 84 w 190"/>
                  <a:gd name="T21" fmla="*/ 26 h 101"/>
                  <a:gd name="T22" fmla="*/ 95 w 190"/>
                  <a:gd name="T23" fmla="*/ 28 h 101"/>
                  <a:gd name="T24" fmla="*/ 101 w 190"/>
                  <a:gd name="T25" fmla="*/ 39 h 101"/>
                  <a:gd name="T26" fmla="*/ 114 w 190"/>
                  <a:gd name="T27" fmla="*/ 39 h 101"/>
                  <a:gd name="T28" fmla="*/ 116 w 190"/>
                  <a:gd name="T29" fmla="*/ 52 h 101"/>
                  <a:gd name="T30" fmla="*/ 125 w 190"/>
                  <a:gd name="T31" fmla="*/ 56 h 101"/>
                  <a:gd name="T32" fmla="*/ 132 w 190"/>
                  <a:gd name="T33" fmla="*/ 52 h 101"/>
                  <a:gd name="T34" fmla="*/ 145 w 190"/>
                  <a:gd name="T35" fmla="*/ 48 h 101"/>
                  <a:gd name="T36" fmla="*/ 153 w 190"/>
                  <a:gd name="T37" fmla="*/ 56 h 101"/>
                  <a:gd name="T38" fmla="*/ 164 w 190"/>
                  <a:gd name="T39" fmla="*/ 65 h 101"/>
                  <a:gd name="T40" fmla="*/ 173 w 190"/>
                  <a:gd name="T41" fmla="*/ 63 h 101"/>
                  <a:gd name="T42" fmla="*/ 183 w 190"/>
                  <a:gd name="T43" fmla="*/ 61 h 101"/>
                  <a:gd name="T44" fmla="*/ 188 w 190"/>
                  <a:gd name="T45" fmla="*/ 67 h 101"/>
                  <a:gd name="T46" fmla="*/ 190 w 190"/>
                  <a:gd name="T47" fmla="*/ 88 h 101"/>
                  <a:gd name="T48" fmla="*/ 175 w 190"/>
                  <a:gd name="T49" fmla="*/ 101 h 101"/>
                  <a:gd name="T50" fmla="*/ 160 w 190"/>
                  <a:gd name="T51" fmla="*/ 99 h 101"/>
                  <a:gd name="T52" fmla="*/ 132 w 190"/>
                  <a:gd name="T53" fmla="*/ 91 h 101"/>
                  <a:gd name="T54" fmla="*/ 116 w 190"/>
                  <a:gd name="T55" fmla="*/ 91 h 101"/>
                  <a:gd name="T56" fmla="*/ 110 w 190"/>
                  <a:gd name="T57" fmla="*/ 80 h 101"/>
                  <a:gd name="T58" fmla="*/ 86 w 190"/>
                  <a:gd name="T59" fmla="*/ 80 h 101"/>
                  <a:gd name="T60" fmla="*/ 71 w 190"/>
                  <a:gd name="T61" fmla="*/ 78 h 101"/>
                  <a:gd name="T62" fmla="*/ 58 w 190"/>
                  <a:gd name="T63" fmla="*/ 73 h 101"/>
                  <a:gd name="T64" fmla="*/ 43 w 190"/>
                  <a:gd name="T65" fmla="*/ 67 h 101"/>
                  <a:gd name="T66" fmla="*/ 26 w 190"/>
                  <a:gd name="T67" fmla="*/ 52 h 101"/>
                  <a:gd name="T68" fmla="*/ 15 w 190"/>
                  <a:gd name="T69" fmla="*/ 46 h 101"/>
                  <a:gd name="T70" fmla="*/ 5 w 190"/>
                  <a:gd name="T71" fmla="*/ 43 h 101"/>
                  <a:gd name="T72" fmla="*/ 0 w 190"/>
                  <a:gd name="T73" fmla="*/ 37 h 101"/>
                  <a:gd name="T74" fmla="*/ 5 w 190"/>
                  <a:gd name="T75" fmla="*/ 22 h 101"/>
                  <a:gd name="T76" fmla="*/ 7 w 190"/>
                  <a:gd name="T77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0" h="101">
                    <a:moveTo>
                      <a:pt x="7" y="2"/>
                    </a:moveTo>
                    <a:lnTo>
                      <a:pt x="9" y="0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22" y="5"/>
                    </a:lnTo>
                    <a:lnTo>
                      <a:pt x="24" y="7"/>
                    </a:lnTo>
                    <a:lnTo>
                      <a:pt x="28" y="4"/>
                    </a:lnTo>
                    <a:lnTo>
                      <a:pt x="33" y="2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8" y="9"/>
                    </a:lnTo>
                    <a:lnTo>
                      <a:pt x="52" y="11"/>
                    </a:lnTo>
                    <a:lnTo>
                      <a:pt x="60" y="18"/>
                    </a:lnTo>
                    <a:lnTo>
                      <a:pt x="65" y="18"/>
                    </a:lnTo>
                    <a:lnTo>
                      <a:pt x="69" y="20"/>
                    </a:lnTo>
                    <a:lnTo>
                      <a:pt x="71" y="24"/>
                    </a:lnTo>
                    <a:lnTo>
                      <a:pt x="74" y="28"/>
                    </a:lnTo>
                    <a:lnTo>
                      <a:pt x="78" y="33"/>
                    </a:lnTo>
                    <a:lnTo>
                      <a:pt x="80" y="32"/>
                    </a:lnTo>
                    <a:lnTo>
                      <a:pt x="80" y="26"/>
                    </a:lnTo>
                    <a:lnTo>
                      <a:pt x="82" y="22"/>
                    </a:lnTo>
                    <a:lnTo>
                      <a:pt x="84" y="26"/>
                    </a:lnTo>
                    <a:lnTo>
                      <a:pt x="89" y="26"/>
                    </a:lnTo>
                    <a:lnTo>
                      <a:pt x="95" y="28"/>
                    </a:lnTo>
                    <a:lnTo>
                      <a:pt x="95" y="35"/>
                    </a:lnTo>
                    <a:lnTo>
                      <a:pt x="101" y="39"/>
                    </a:lnTo>
                    <a:lnTo>
                      <a:pt x="108" y="37"/>
                    </a:lnTo>
                    <a:lnTo>
                      <a:pt x="114" y="39"/>
                    </a:lnTo>
                    <a:lnTo>
                      <a:pt x="112" y="48"/>
                    </a:lnTo>
                    <a:lnTo>
                      <a:pt x="116" y="52"/>
                    </a:lnTo>
                    <a:lnTo>
                      <a:pt x="119" y="52"/>
                    </a:lnTo>
                    <a:lnTo>
                      <a:pt x="125" y="56"/>
                    </a:lnTo>
                    <a:lnTo>
                      <a:pt x="129" y="52"/>
                    </a:lnTo>
                    <a:lnTo>
                      <a:pt x="132" y="52"/>
                    </a:lnTo>
                    <a:lnTo>
                      <a:pt x="136" y="46"/>
                    </a:lnTo>
                    <a:lnTo>
                      <a:pt x="145" y="48"/>
                    </a:lnTo>
                    <a:lnTo>
                      <a:pt x="151" y="50"/>
                    </a:lnTo>
                    <a:lnTo>
                      <a:pt x="153" y="56"/>
                    </a:lnTo>
                    <a:lnTo>
                      <a:pt x="158" y="58"/>
                    </a:lnTo>
                    <a:lnTo>
                      <a:pt x="164" y="65"/>
                    </a:lnTo>
                    <a:lnTo>
                      <a:pt x="168" y="65"/>
                    </a:lnTo>
                    <a:lnTo>
                      <a:pt x="173" y="63"/>
                    </a:lnTo>
                    <a:lnTo>
                      <a:pt x="175" y="65"/>
                    </a:lnTo>
                    <a:lnTo>
                      <a:pt x="183" y="61"/>
                    </a:lnTo>
                    <a:lnTo>
                      <a:pt x="186" y="63"/>
                    </a:lnTo>
                    <a:lnTo>
                      <a:pt x="188" y="67"/>
                    </a:lnTo>
                    <a:lnTo>
                      <a:pt x="186" y="78"/>
                    </a:lnTo>
                    <a:lnTo>
                      <a:pt x="190" y="88"/>
                    </a:lnTo>
                    <a:lnTo>
                      <a:pt x="188" y="99"/>
                    </a:lnTo>
                    <a:lnTo>
                      <a:pt x="175" y="101"/>
                    </a:lnTo>
                    <a:lnTo>
                      <a:pt x="166" y="97"/>
                    </a:lnTo>
                    <a:lnTo>
                      <a:pt x="160" y="99"/>
                    </a:lnTo>
                    <a:lnTo>
                      <a:pt x="142" y="91"/>
                    </a:lnTo>
                    <a:lnTo>
                      <a:pt x="132" y="91"/>
                    </a:lnTo>
                    <a:lnTo>
                      <a:pt x="129" y="95"/>
                    </a:lnTo>
                    <a:lnTo>
                      <a:pt x="116" y="91"/>
                    </a:lnTo>
                    <a:lnTo>
                      <a:pt x="110" y="86"/>
                    </a:lnTo>
                    <a:lnTo>
                      <a:pt x="110" y="80"/>
                    </a:lnTo>
                    <a:lnTo>
                      <a:pt x="99" y="76"/>
                    </a:lnTo>
                    <a:lnTo>
                      <a:pt x="86" y="80"/>
                    </a:lnTo>
                    <a:lnTo>
                      <a:pt x="82" y="76"/>
                    </a:lnTo>
                    <a:lnTo>
                      <a:pt x="71" y="78"/>
                    </a:lnTo>
                    <a:lnTo>
                      <a:pt x="63" y="73"/>
                    </a:lnTo>
                    <a:lnTo>
                      <a:pt x="58" y="73"/>
                    </a:lnTo>
                    <a:lnTo>
                      <a:pt x="52" y="69"/>
                    </a:lnTo>
                    <a:lnTo>
                      <a:pt x="43" y="67"/>
                    </a:lnTo>
                    <a:lnTo>
                      <a:pt x="37" y="60"/>
                    </a:lnTo>
                    <a:lnTo>
                      <a:pt x="26" y="52"/>
                    </a:lnTo>
                    <a:lnTo>
                      <a:pt x="19" y="50"/>
                    </a:lnTo>
                    <a:lnTo>
                      <a:pt x="15" y="46"/>
                    </a:lnTo>
                    <a:lnTo>
                      <a:pt x="9" y="46"/>
                    </a:lnTo>
                    <a:lnTo>
                      <a:pt x="5" y="43"/>
                    </a:lnTo>
                    <a:lnTo>
                      <a:pt x="2" y="43"/>
                    </a:lnTo>
                    <a:lnTo>
                      <a:pt x="0" y="37"/>
                    </a:lnTo>
                    <a:lnTo>
                      <a:pt x="5" y="30"/>
                    </a:lnTo>
                    <a:lnTo>
                      <a:pt x="5" y="22"/>
                    </a:lnTo>
                    <a:lnTo>
                      <a:pt x="9" y="9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" name="Freeform 7">
                <a:extLst>
                  <a:ext uri="{FF2B5EF4-FFF2-40B4-BE49-F238E27FC236}">
                    <a16:creationId xmlns:a16="http://schemas.microsoft.com/office/drawing/2014/main" id="{1E69B565-510C-4C35-997F-7BBA8A012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9800" y="4795838"/>
                <a:ext cx="112713" cy="68263"/>
              </a:xfrm>
              <a:custGeom>
                <a:avLst/>
                <a:gdLst>
                  <a:gd name="T0" fmla="*/ 4 w 71"/>
                  <a:gd name="T1" fmla="*/ 21 h 43"/>
                  <a:gd name="T2" fmla="*/ 8 w 71"/>
                  <a:gd name="T3" fmla="*/ 19 h 43"/>
                  <a:gd name="T4" fmla="*/ 13 w 71"/>
                  <a:gd name="T5" fmla="*/ 8 h 43"/>
                  <a:gd name="T6" fmla="*/ 25 w 71"/>
                  <a:gd name="T7" fmla="*/ 2 h 43"/>
                  <a:gd name="T8" fmla="*/ 32 w 71"/>
                  <a:gd name="T9" fmla="*/ 0 h 43"/>
                  <a:gd name="T10" fmla="*/ 34 w 71"/>
                  <a:gd name="T11" fmla="*/ 4 h 43"/>
                  <a:gd name="T12" fmla="*/ 45 w 71"/>
                  <a:gd name="T13" fmla="*/ 6 h 43"/>
                  <a:gd name="T14" fmla="*/ 49 w 71"/>
                  <a:gd name="T15" fmla="*/ 8 h 43"/>
                  <a:gd name="T16" fmla="*/ 54 w 71"/>
                  <a:gd name="T17" fmla="*/ 6 h 43"/>
                  <a:gd name="T18" fmla="*/ 60 w 71"/>
                  <a:gd name="T19" fmla="*/ 6 h 43"/>
                  <a:gd name="T20" fmla="*/ 64 w 71"/>
                  <a:gd name="T21" fmla="*/ 9 h 43"/>
                  <a:gd name="T22" fmla="*/ 66 w 71"/>
                  <a:gd name="T23" fmla="*/ 9 h 43"/>
                  <a:gd name="T24" fmla="*/ 64 w 71"/>
                  <a:gd name="T25" fmla="*/ 15 h 43"/>
                  <a:gd name="T26" fmla="*/ 66 w 71"/>
                  <a:gd name="T27" fmla="*/ 21 h 43"/>
                  <a:gd name="T28" fmla="*/ 71 w 71"/>
                  <a:gd name="T29" fmla="*/ 22 h 43"/>
                  <a:gd name="T30" fmla="*/ 71 w 71"/>
                  <a:gd name="T31" fmla="*/ 30 h 43"/>
                  <a:gd name="T32" fmla="*/ 71 w 71"/>
                  <a:gd name="T33" fmla="*/ 34 h 43"/>
                  <a:gd name="T34" fmla="*/ 62 w 71"/>
                  <a:gd name="T35" fmla="*/ 36 h 43"/>
                  <a:gd name="T36" fmla="*/ 56 w 71"/>
                  <a:gd name="T37" fmla="*/ 36 h 43"/>
                  <a:gd name="T38" fmla="*/ 49 w 71"/>
                  <a:gd name="T39" fmla="*/ 37 h 43"/>
                  <a:gd name="T40" fmla="*/ 43 w 71"/>
                  <a:gd name="T41" fmla="*/ 36 h 43"/>
                  <a:gd name="T42" fmla="*/ 38 w 71"/>
                  <a:gd name="T43" fmla="*/ 37 h 43"/>
                  <a:gd name="T44" fmla="*/ 34 w 71"/>
                  <a:gd name="T45" fmla="*/ 43 h 43"/>
                  <a:gd name="T46" fmla="*/ 28 w 71"/>
                  <a:gd name="T47" fmla="*/ 43 h 43"/>
                  <a:gd name="T48" fmla="*/ 17 w 71"/>
                  <a:gd name="T49" fmla="*/ 36 h 43"/>
                  <a:gd name="T50" fmla="*/ 13 w 71"/>
                  <a:gd name="T51" fmla="*/ 37 h 43"/>
                  <a:gd name="T52" fmla="*/ 6 w 71"/>
                  <a:gd name="T53" fmla="*/ 36 h 43"/>
                  <a:gd name="T54" fmla="*/ 0 w 71"/>
                  <a:gd name="T55" fmla="*/ 30 h 43"/>
                  <a:gd name="T56" fmla="*/ 2 w 71"/>
                  <a:gd name="T57" fmla="*/ 26 h 43"/>
                  <a:gd name="T58" fmla="*/ 4 w 71"/>
                  <a:gd name="T59" fmla="*/ 2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1" h="43">
                    <a:moveTo>
                      <a:pt x="4" y="21"/>
                    </a:moveTo>
                    <a:lnTo>
                      <a:pt x="8" y="19"/>
                    </a:lnTo>
                    <a:lnTo>
                      <a:pt x="13" y="8"/>
                    </a:lnTo>
                    <a:lnTo>
                      <a:pt x="25" y="2"/>
                    </a:lnTo>
                    <a:lnTo>
                      <a:pt x="32" y="0"/>
                    </a:lnTo>
                    <a:lnTo>
                      <a:pt x="34" y="4"/>
                    </a:lnTo>
                    <a:lnTo>
                      <a:pt x="45" y="6"/>
                    </a:lnTo>
                    <a:lnTo>
                      <a:pt x="49" y="8"/>
                    </a:lnTo>
                    <a:lnTo>
                      <a:pt x="54" y="6"/>
                    </a:lnTo>
                    <a:lnTo>
                      <a:pt x="60" y="6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4" y="15"/>
                    </a:lnTo>
                    <a:lnTo>
                      <a:pt x="66" y="21"/>
                    </a:lnTo>
                    <a:lnTo>
                      <a:pt x="71" y="22"/>
                    </a:lnTo>
                    <a:lnTo>
                      <a:pt x="71" y="30"/>
                    </a:lnTo>
                    <a:lnTo>
                      <a:pt x="71" y="34"/>
                    </a:lnTo>
                    <a:lnTo>
                      <a:pt x="62" y="36"/>
                    </a:lnTo>
                    <a:lnTo>
                      <a:pt x="56" y="36"/>
                    </a:lnTo>
                    <a:lnTo>
                      <a:pt x="49" y="37"/>
                    </a:lnTo>
                    <a:lnTo>
                      <a:pt x="43" y="36"/>
                    </a:lnTo>
                    <a:lnTo>
                      <a:pt x="38" y="37"/>
                    </a:lnTo>
                    <a:lnTo>
                      <a:pt x="34" y="43"/>
                    </a:lnTo>
                    <a:lnTo>
                      <a:pt x="28" y="43"/>
                    </a:lnTo>
                    <a:lnTo>
                      <a:pt x="17" y="36"/>
                    </a:lnTo>
                    <a:lnTo>
                      <a:pt x="13" y="37"/>
                    </a:lnTo>
                    <a:lnTo>
                      <a:pt x="6" y="36"/>
                    </a:lnTo>
                    <a:lnTo>
                      <a:pt x="0" y="30"/>
                    </a:lnTo>
                    <a:lnTo>
                      <a:pt x="2" y="26"/>
                    </a:lnTo>
                    <a:lnTo>
                      <a:pt x="4" y="2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" name="Freeform 8">
                <a:extLst>
                  <a:ext uri="{FF2B5EF4-FFF2-40B4-BE49-F238E27FC236}">
                    <a16:creationId xmlns:a16="http://schemas.microsoft.com/office/drawing/2014/main" id="{6666CCAB-9FCE-4C2C-B0EC-B9F2A3446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6438" y="3625851"/>
                <a:ext cx="1122363" cy="530225"/>
              </a:xfrm>
              <a:custGeom>
                <a:avLst/>
                <a:gdLst>
                  <a:gd name="T0" fmla="*/ 22 w 707"/>
                  <a:gd name="T1" fmla="*/ 103 h 334"/>
                  <a:gd name="T2" fmla="*/ 43 w 707"/>
                  <a:gd name="T3" fmla="*/ 80 h 334"/>
                  <a:gd name="T4" fmla="*/ 50 w 707"/>
                  <a:gd name="T5" fmla="*/ 65 h 334"/>
                  <a:gd name="T6" fmla="*/ 80 w 707"/>
                  <a:gd name="T7" fmla="*/ 58 h 334"/>
                  <a:gd name="T8" fmla="*/ 97 w 707"/>
                  <a:gd name="T9" fmla="*/ 62 h 334"/>
                  <a:gd name="T10" fmla="*/ 121 w 707"/>
                  <a:gd name="T11" fmla="*/ 62 h 334"/>
                  <a:gd name="T12" fmla="*/ 149 w 707"/>
                  <a:gd name="T13" fmla="*/ 86 h 334"/>
                  <a:gd name="T14" fmla="*/ 174 w 707"/>
                  <a:gd name="T15" fmla="*/ 80 h 334"/>
                  <a:gd name="T16" fmla="*/ 200 w 707"/>
                  <a:gd name="T17" fmla="*/ 80 h 334"/>
                  <a:gd name="T18" fmla="*/ 207 w 707"/>
                  <a:gd name="T19" fmla="*/ 52 h 334"/>
                  <a:gd name="T20" fmla="*/ 190 w 707"/>
                  <a:gd name="T21" fmla="*/ 26 h 334"/>
                  <a:gd name="T22" fmla="*/ 205 w 707"/>
                  <a:gd name="T23" fmla="*/ 9 h 334"/>
                  <a:gd name="T24" fmla="*/ 222 w 707"/>
                  <a:gd name="T25" fmla="*/ 4 h 334"/>
                  <a:gd name="T26" fmla="*/ 250 w 707"/>
                  <a:gd name="T27" fmla="*/ 13 h 334"/>
                  <a:gd name="T28" fmla="*/ 280 w 707"/>
                  <a:gd name="T29" fmla="*/ 19 h 334"/>
                  <a:gd name="T30" fmla="*/ 287 w 707"/>
                  <a:gd name="T31" fmla="*/ 39 h 334"/>
                  <a:gd name="T32" fmla="*/ 306 w 707"/>
                  <a:gd name="T33" fmla="*/ 54 h 334"/>
                  <a:gd name="T34" fmla="*/ 332 w 707"/>
                  <a:gd name="T35" fmla="*/ 54 h 334"/>
                  <a:gd name="T36" fmla="*/ 362 w 707"/>
                  <a:gd name="T37" fmla="*/ 45 h 334"/>
                  <a:gd name="T38" fmla="*/ 399 w 707"/>
                  <a:gd name="T39" fmla="*/ 52 h 334"/>
                  <a:gd name="T40" fmla="*/ 427 w 707"/>
                  <a:gd name="T41" fmla="*/ 67 h 334"/>
                  <a:gd name="T42" fmla="*/ 461 w 707"/>
                  <a:gd name="T43" fmla="*/ 76 h 334"/>
                  <a:gd name="T44" fmla="*/ 494 w 707"/>
                  <a:gd name="T45" fmla="*/ 75 h 334"/>
                  <a:gd name="T46" fmla="*/ 530 w 707"/>
                  <a:gd name="T47" fmla="*/ 60 h 334"/>
                  <a:gd name="T48" fmla="*/ 547 w 707"/>
                  <a:gd name="T49" fmla="*/ 39 h 334"/>
                  <a:gd name="T50" fmla="*/ 569 w 707"/>
                  <a:gd name="T51" fmla="*/ 32 h 334"/>
                  <a:gd name="T52" fmla="*/ 592 w 707"/>
                  <a:gd name="T53" fmla="*/ 39 h 334"/>
                  <a:gd name="T54" fmla="*/ 610 w 707"/>
                  <a:gd name="T55" fmla="*/ 73 h 334"/>
                  <a:gd name="T56" fmla="*/ 621 w 707"/>
                  <a:gd name="T57" fmla="*/ 116 h 334"/>
                  <a:gd name="T58" fmla="*/ 657 w 707"/>
                  <a:gd name="T59" fmla="*/ 103 h 334"/>
                  <a:gd name="T60" fmla="*/ 690 w 707"/>
                  <a:gd name="T61" fmla="*/ 112 h 334"/>
                  <a:gd name="T62" fmla="*/ 705 w 707"/>
                  <a:gd name="T63" fmla="*/ 140 h 334"/>
                  <a:gd name="T64" fmla="*/ 690 w 707"/>
                  <a:gd name="T65" fmla="*/ 145 h 334"/>
                  <a:gd name="T66" fmla="*/ 662 w 707"/>
                  <a:gd name="T67" fmla="*/ 153 h 334"/>
                  <a:gd name="T68" fmla="*/ 651 w 707"/>
                  <a:gd name="T69" fmla="*/ 162 h 334"/>
                  <a:gd name="T70" fmla="*/ 629 w 707"/>
                  <a:gd name="T71" fmla="*/ 192 h 334"/>
                  <a:gd name="T72" fmla="*/ 601 w 707"/>
                  <a:gd name="T73" fmla="*/ 209 h 334"/>
                  <a:gd name="T74" fmla="*/ 577 w 707"/>
                  <a:gd name="T75" fmla="*/ 211 h 334"/>
                  <a:gd name="T76" fmla="*/ 549 w 707"/>
                  <a:gd name="T77" fmla="*/ 228 h 334"/>
                  <a:gd name="T78" fmla="*/ 565 w 707"/>
                  <a:gd name="T79" fmla="*/ 256 h 334"/>
                  <a:gd name="T80" fmla="*/ 532 w 707"/>
                  <a:gd name="T81" fmla="*/ 291 h 334"/>
                  <a:gd name="T82" fmla="*/ 493 w 707"/>
                  <a:gd name="T83" fmla="*/ 302 h 334"/>
                  <a:gd name="T84" fmla="*/ 435 w 707"/>
                  <a:gd name="T85" fmla="*/ 334 h 334"/>
                  <a:gd name="T86" fmla="*/ 405 w 707"/>
                  <a:gd name="T87" fmla="*/ 330 h 334"/>
                  <a:gd name="T88" fmla="*/ 347 w 707"/>
                  <a:gd name="T89" fmla="*/ 306 h 334"/>
                  <a:gd name="T90" fmla="*/ 300 w 707"/>
                  <a:gd name="T91" fmla="*/ 310 h 334"/>
                  <a:gd name="T92" fmla="*/ 233 w 707"/>
                  <a:gd name="T93" fmla="*/ 312 h 334"/>
                  <a:gd name="T94" fmla="*/ 211 w 707"/>
                  <a:gd name="T95" fmla="*/ 276 h 334"/>
                  <a:gd name="T96" fmla="*/ 200 w 707"/>
                  <a:gd name="T97" fmla="*/ 261 h 334"/>
                  <a:gd name="T98" fmla="*/ 172 w 707"/>
                  <a:gd name="T99" fmla="*/ 252 h 334"/>
                  <a:gd name="T100" fmla="*/ 140 w 707"/>
                  <a:gd name="T101" fmla="*/ 241 h 334"/>
                  <a:gd name="T102" fmla="*/ 90 w 707"/>
                  <a:gd name="T103" fmla="*/ 228 h 334"/>
                  <a:gd name="T104" fmla="*/ 91 w 707"/>
                  <a:gd name="T105" fmla="*/ 209 h 334"/>
                  <a:gd name="T106" fmla="*/ 84 w 707"/>
                  <a:gd name="T107" fmla="*/ 185 h 334"/>
                  <a:gd name="T108" fmla="*/ 71 w 707"/>
                  <a:gd name="T109" fmla="*/ 164 h 334"/>
                  <a:gd name="T110" fmla="*/ 54 w 707"/>
                  <a:gd name="T111" fmla="*/ 159 h 334"/>
                  <a:gd name="T112" fmla="*/ 35 w 707"/>
                  <a:gd name="T113" fmla="*/ 155 h 334"/>
                  <a:gd name="T114" fmla="*/ 24 w 707"/>
                  <a:gd name="T115" fmla="*/ 151 h 334"/>
                  <a:gd name="T116" fmla="*/ 7 w 707"/>
                  <a:gd name="T117" fmla="*/ 134 h 334"/>
                  <a:gd name="T118" fmla="*/ 2 w 707"/>
                  <a:gd name="T119" fmla="*/ 129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7" h="334">
                    <a:moveTo>
                      <a:pt x="0" y="119"/>
                    </a:moveTo>
                    <a:lnTo>
                      <a:pt x="4" y="110"/>
                    </a:lnTo>
                    <a:lnTo>
                      <a:pt x="7" y="108"/>
                    </a:lnTo>
                    <a:lnTo>
                      <a:pt x="17" y="108"/>
                    </a:lnTo>
                    <a:lnTo>
                      <a:pt x="19" y="106"/>
                    </a:lnTo>
                    <a:lnTo>
                      <a:pt x="22" y="103"/>
                    </a:lnTo>
                    <a:lnTo>
                      <a:pt x="30" y="99"/>
                    </a:lnTo>
                    <a:lnTo>
                      <a:pt x="30" y="95"/>
                    </a:lnTo>
                    <a:lnTo>
                      <a:pt x="32" y="89"/>
                    </a:lnTo>
                    <a:lnTo>
                      <a:pt x="39" y="88"/>
                    </a:lnTo>
                    <a:lnTo>
                      <a:pt x="39" y="84"/>
                    </a:lnTo>
                    <a:lnTo>
                      <a:pt x="43" y="80"/>
                    </a:lnTo>
                    <a:lnTo>
                      <a:pt x="47" y="80"/>
                    </a:lnTo>
                    <a:lnTo>
                      <a:pt x="48" y="75"/>
                    </a:lnTo>
                    <a:lnTo>
                      <a:pt x="50" y="73"/>
                    </a:lnTo>
                    <a:lnTo>
                      <a:pt x="48" y="71"/>
                    </a:lnTo>
                    <a:lnTo>
                      <a:pt x="48" y="67"/>
                    </a:lnTo>
                    <a:lnTo>
                      <a:pt x="50" y="65"/>
                    </a:lnTo>
                    <a:lnTo>
                      <a:pt x="58" y="69"/>
                    </a:lnTo>
                    <a:lnTo>
                      <a:pt x="62" y="67"/>
                    </a:lnTo>
                    <a:lnTo>
                      <a:pt x="63" y="60"/>
                    </a:lnTo>
                    <a:lnTo>
                      <a:pt x="67" y="60"/>
                    </a:lnTo>
                    <a:lnTo>
                      <a:pt x="75" y="58"/>
                    </a:lnTo>
                    <a:lnTo>
                      <a:pt x="80" y="58"/>
                    </a:lnTo>
                    <a:lnTo>
                      <a:pt x="84" y="56"/>
                    </a:lnTo>
                    <a:lnTo>
                      <a:pt x="88" y="58"/>
                    </a:lnTo>
                    <a:lnTo>
                      <a:pt x="91" y="54"/>
                    </a:lnTo>
                    <a:lnTo>
                      <a:pt x="93" y="56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9" y="65"/>
                    </a:lnTo>
                    <a:lnTo>
                      <a:pt x="104" y="63"/>
                    </a:lnTo>
                    <a:lnTo>
                      <a:pt x="106" y="63"/>
                    </a:lnTo>
                    <a:lnTo>
                      <a:pt x="110" y="63"/>
                    </a:lnTo>
                    <a:lnTo>
                      <a:pt x="114" y="62"/>
                    </a:lnTo>
                    <a:lnTo>
                      <a:pt x="121" y="62"/>
                    </a:lnTo>
                    <a:lnTo>
                      <a:pt x="123" y="65"/>
                    </a:lnTo>
                    <a:lnTo>
                      <a:pt x="123" y="69"/>
                    </a:lnTo>
                    <a:lnTo>
                      <a:pt x="125" y="71"/>
                    </a:lnTo>
                    <a:lnTo>
                      <a:pt x="136" y="78"/>
                    </a:lnTo>
                    <a:lnTo>
                      <a:pt x="140" y="80"/>
                    </a:lnTo>
                    <a:lnTo>
                      <a:pt x="149" y="86"/>
                    </a:lnTo>
                    <a:lnTo>
                      <a:pt x="151" y="84"/>
                    </a:lnTo>
                    <a:lnTo>
                      <a:pt x="157" y="82"/>
                    </a:lnTo>
                    <a:lnTo>
                      <a:pt x="160" y="78"/>
                    </a:lnTo>
                    <a:lnTo>
                      <a:pt x="166" y="78"/>
                    </a:lnTo>
                    <a:lnTo>
                      <a:pt x="170" y="78"/>
                    </a:lnTo>
                    <a:lnTo>
                      <a:pt x="174" y="80"/>
                    </a:lnTo>
                    <a:lnTo>
                      <a:pt x="177" y="80"/>
                    </a:lnTo>
                    <a:lnTo>
                      <a:pt x="187" y="80"/>
                    </a:lnTo>
                    <a:lnTo>
                      <a:pt x="190" y="82"/>
                    </a:lnTo>
                    <a:lnTo>
                      <a:pt x="194" y="82"/>
                    </a:lnTo>
                    <a:lnTo>
                      <a:pt x="196" y="80"/>
                    </a:lnTo>
                    <a:lnTo>
                      <a:pt x="200" y="80"/>
                    </a:lnTo>
                    <a:lnTo>
                      <a:pt x="207" y="80"/>
                    </a:lnTo>
                    <a:lnTo>
                      <a:pt x="213" y="73"/>
                    </a:lnTo>
                    <a:lnTo>
                      <a:pt x="209" y="71"/>
                    </a:lnTo>
                    <a:lnTo>
                      <a:pt x="205" y="67"/>
                    </a:lnTo>
                    <a:lnTo>
                      <a:pt x="205" y="60"/>
                    </a:lnTo>
                    <a:lnTo>
                      <a:pt x="207" y="52"/>
                    </a:lnTo>
                    <a:lnTo>
                      <a:pt x="205" y="50"/>
                    </a:lnTo>
                    <a:lnTo>
                      <a:pt x="201" y="48"/>
                    </a:lnTo>
                    <a:lnTo>
                      <a:pt x="200" y="45"/>
                    </a:lnTo>
                    <a:lnTo>
                      <a:pt x="192" y="43"/>
                    </a:lnTo>
                    <a:lnTo>
                      <a:pt x="190" y="37"/>
                    </a:lnTo>
                    <a:lnTo>
                      <a:pt x="190" y="26"/>
                    </a:lnTo>
                    <a:lnTo>
                      <a:pt x="196" y="20"/>
                    </a:lnTo>
                    <a:lnTo>
                      <a:pt x="196" y="19"/>
                    </a:lnTo>
                    <a:lnTo>
                      <a:pt x="198" y="15"/>
                    </a:lnTo>
                    <a:lnTo>
                      <a:pt x="201" y="13"/>
                    </a:lnTo>
                    <a:lnTo>
                      <a:pt x="203" y="13"/>
                    </a:lnTo>
                    <a:lnTo>
                      <a:pt x="205" y="9"/>
                    </a:lnTo>
                    <a:lnTo>
                      <a:pt x="203" y="6"/>
                    </a:lnTo>
                    <a:lnTo>
                      <a:pt x="205" y="2"/>
                    </a:lnTo>
                    <a:lnTo>
                      <a:pt x="207" y="0"/>
                    </a:lnTo>
                    <a:lnTo>
                      <a:pt x="213" y="0"/>
                    </a:lnTo>
                    <a:lnTo>
                      <a:pt x="215" y="2"/>
                    </a:lnTo>
                    <a:lnTo>
                      <a:pt x="222" y="4"/>
                    </a:lnTo>
                    <a:lnTo>
                      <a:pt x="228" y="7"/>
                    </a:lnTo>
                    <a:lnTo>
                      <a:pt x="228" y="7"/>
                    </a:lnTo>
                    <a:lnTo>
                      <a:pt x="233" y="9"/>
                    </a:lnTo>
                    <a:lnTo>
                      <a:pt x="239" y="11"/>
                    </a:lnTo>
                    <a:lnTo>
                      <a:pt x="248" y="11"/>
                    </a:lnTo>
                    <a:lnTo>
                      <a:pt x="250" y="13"/>
                    </a:lnTo>
                    <a:lnTo>
                      <a:pt x="252" y="15"/>
                    </a:lnTo>
                    <a:lnTo>
                      <a:pt x="259" y="15"/>
                    </a:lnTo>
                    <a:lnTo>
                      <a:pt x="261" y="17"/>
                    </a:lnTo>
                    <a:lnTo>
                      <a:pt x="265" y="17"/>
                    </a:lnTo>
                    <a:lnTo>
                      <a:pt x="276" y="17"/>
                    </a:lnTo>
                    <a:lnTo>
                      <a:pt x="280" y="19"/>
                    </a:lnTo>
                    <a:lnTo>
                      <a:pt x="282" y="22"/>
                    </a:lnTo>
                    <a:lnTo>
                      <a:pt x="282" y="24"/>
                    </a:lnTo>
                    <a:lnTo>
                      <a:pt x="284" y="28"/>
                    </a:lnTo>
                    <a:lnTo>
                      <a:pt x="284" y="32"/>
                    </a:lnTo>
                    <a:lnTo>
                      <a:pt x="285" y="34"/>
                    </a:lnTo>
                    <a:lnTo>
                      <a:pt x="287" y="39"/>
                    </a:lnTo>
                    <a:lnTo>
                      <a:pt x="287" y="43"/>
                    </a:lnTo>
                    <a:lnTo>
                      <a:pt x="291" y="45"/>
                    </a:lnTo>
                    <a:lnTo>
                      <a:pt x="293" y="45"/>
                    </a:lnTo>
                    <a:lnTo>
                      <a:pt x="299" y="50"/>
                    </a:lnTo>
                    <a:lnTo>
                      <a:pt x="299" y="52"/>
                    </a:lnTo>
                    <a:lnTo>
                      <a:pt x="306" y="54"/>
                    </a:lnTo>
                    <a:lnTo>
                      <a:pt x="313" y="58"/>
                    </a:lnTo>
                    <a:lnTo>
                      <a:pt x="315" y="58"/>
                    </a:lnTo>
                    <a:lnTo>
                      <a:pt x="317" y="56"/>
                    </a:lnTo>
                    <a:lnTo>
                      <a:pt x="325" y="56"/>
                    </a:lnTo>
                    <a:lnTo>
                      <a:pt x="328" y="54"/>
                    </a:lnTo>
                    <a:lnTo>
                      <a:pt x="332" y="54"/>
                    </a:lnTo>
                    <a:lnTo>
                      <a:pt x="334" y="56"/>
                    </a:lnTo>
                    <a:lnTo>
                      <a:pt x="338" y="54"/>
                    </a:lnTo>
                    <a:lnTo>
                      <a:pt x="341" y="50"/>
                    </a:lnTo>
                    <a:lnTo>
                      <a:pt x="347" y="48"/>
                    </a:lnTo>
                    <a:lnTo>
                      <a:pt x="356" y="48"/>
                    </a:lnTo>
                    <a:lnTo>
                      <a:pt x="362" y="45"/>
                    </a:lnTo>
                    <a:lnTo>
                      <a:pt x="368" y="45"/>
                    </a:lnTo>
                    <a:lnTo>
                      <a:pt x="373" y="43"/>
                    </a:lnTo>
                    <a:lnTo>
                      <a:pt x="379" y="47"/>
                    </a:lnTo>
                    <a:lnTo>
                      <a:pt x="384" y="47"/>
                    </a:lnTo>
                    <a:lnTo>
                      <a:pt x="394" y="47"/>
                    </a:lnTo>
                    <a:lnTo>
                      <a:pt x="399" y="52"/>
                    </a:lnTo>
                    <a:lnTo>
                      <a:pt x="407" y="56"/>
                    </a:lnTo>
                    <a:lnTo>
                      <a:pt x="414" y="56"/>
                    </a:lnTo>
                    <a:lnTo>
                      <a:pt x="418" y="54"/>
                    </a:lnTo>
                    <a:lnTo>
                      <a:pt x="420" y="58"/>
                    </a:lnTo>
                    <a:lnTo>
                      <a:pt x="424" y="65"/>
                    </a:lnTo>
                    <a:lnTo>
                      <a:pt x="427" y="67"/>
                    </a:lnTo>
                    <a:lnTo>
                      <a:pt x="431" y="69"/>
                    </a:lnTo>
                    <a:lnTo>
                      <a:pt x="433" y="69"/>
                    </a:lnTo>
                    <a:lnTo>
                      <a:pt x="437" y="75"/>
                    </a:lnTo>
                    <a:lnTo>
                      <a:pt x="440" y="75"/>
                    </a:lnTo>
                    <a:lnTo>
                      <a:pt x="452" y="73"/>
                    </a:lnTo>
                    <a:lnTo>
                      <a:pt x="461" y="76"/>
                    </a:lnTo>
                    <a:lnTo>
                      <a:pt x="474" y="76"/>
                    </a:lnTo>
                    <a:lnTo>
                      <a:pt x="480" y="75"/>
                    </a:lnTo>
                    <a:lnTo>
                      <a:pt x="481" y="73"/>
                    </a:lnTo>
                    <a:lnTo>
                      <a:pt x="487" y="73"/>
                    </a:lnTo>
                    <a:lnTo>
                      <a:pt x="491" y="75"/>
                    </a:lnTo>
                    <a:lnTo>
                      <a:pt x="494" y="75"/>
                    </a:lnTo>
                    <a:lnTo>
                      <a:pt x="498" y="69"/>
                    </a:lnTo>
                    <a:lnTo>
                      <a:pt x="506" y="65"/>
                    </a:lnTo>
                    <a:lnTo>
                      <a:pt x="511" y="65"/>
                    </a:lnTo>
                    <a:lnTo>
                      <a:pt x="515" y="60"/>
                    </a:lnTo>
                    <a:lnTo>
                      <a:pt x="519" y="60"/>
                    </a:lnTo>
                    <a:lnTo>
                      <a:pt x="530" y="60"/>
                    </a:lnTo>
                    <a:lnTo>
                      <a:pt x="534" y="56"/>
                    </a:lnTo>
                    <a:lnTo>
                      <a:pt x="536" y="52"/>
                    </a:lnTo>
                    <a:lnTo>
                      <a:pt x="536" y="50"/>
                    </a:lnTo>
                    <a:lnTo>
                      <a:pt x="539" y="45"/>
                    </a:lnTo>
                    <a:lnTo>
                      <a:pt x="543" y="43"/>
                    </a:lnTo>
                    <a:lnTo>
                      <a:pt x="547" y="39"/>
                    </a:lnTo>
                    <a:lnTo>
                      <a:pt x="549" y="34"/>
                    </a:lnTo>
                    <a:lnTo>
                      <a:pt x="552" y="32"/>
                    </a:lnTo>
                    <a:lnTo>
                      <a:pt x="556" y="32"/>
                    </a:lnTo>
                    <a:lnTo>
                      <a:pt x="558" y="32"/>
                    </a:lnTo>
                    <a:lnTo>
                      <a:pt x="564" y="30"/>
                    </a:lnTo>
                    <a:lnTo>
                      <a:pt x="569" y="32"/>
                    </a:lnTo>
                    <a:lnTo>
                      <a:pt x="575" y="35"/>
                    </a:lnTo>
                    <a:lnTo>
                      <a:pt x="577" y="39"/>
                    </a:lnTo>
                    <a:lnTo>
                      <a:pt x="580" y="39"/>
                    </a:lnTo>
                    <a:lnTo>
                      <a:pt x="584" y="37"/>
                    </a:lnTo>
                    <a:lnTo>
                      <a:pt x="586" y="39"/>
                    </a:lnTo>
                    <a:lnTo>
                      <a:pt x="592" y="39"/>
                    </a:lnTo>
                    <a:lnTo>
                      <a:pt x="595" y="35"/>
                    </a:lnTo>
                    <a:lnTo>
                      <a:pt x="595" y="34"/>
                    </a:lnTo>
                    <a:lnTo>
                      <a:pt x="605" y="32"/>
                    </a:lnTo>
                    <a:lnTo>
                      <a:pt x="612" y="35"/>
                    </a:lnTo>
                    <a:lnTo>
                      <a:pt x="616" y="37"/>
                    </a:lnTo>
                    <a:lnTo>
                      <a:pt x="610" y="73"/>
                    </a:lnTo>
                    <a:lnTo>
                      <a:pt x="610" y="82"/>
                    </a:lnTo>
                    <a:lnTo>
                      <a:pt x="608" y="88"/>
                    </a:lnTo>
                    <a:lnTo>
                      <a:pt x="610" y="93"/>
                    </a:lnTo>
                    <a:lnTo>
                      <a:pt x="606" y="103"/>
                    </a:lnTo>
                    <a:lnTo>
                      <a:pt x="610" y="110"/>
                    </a:lnTo>
                    <a:lnTo>
                      <a:pt x="621" y="116"/>
                    </a:lnTo>
                    <a:lnTo>
                      <a:pt x="629" y="110"/>
                    </a:lnTo>
                    <a:lnTo>
                      <a:pt x="638" y="110"/>
                    </a:lnTo>
                    <a:lnTo>
                      <a:pt x="647" y="112"/>
                    </a:lnTo>
                    <a:lnTo>
                      <a:pt x="653" y="116"/>
                    </a:lnTo>
                    <a:lnTo>
                      <a:pt x="659" y="106"/>
                    </a:lnTo>
                    <a:lnTo>
                      <a:pt x="657" y="103"/>
                    </a:lnTo>
                    <a:lnTo>
                      <a:pt x="657" y="97"/>
                    </a:lnTo>
                    <a:lnTo>
                      <a:pt x="664" y="95"/>
                    </a:lnTo>
                    <a:lnTo>
                      <a:pt x="666" y="93"/>
                    </a:lnTo>
                    <a:lnTo>
                      <a:pt x="677" y="97"/>
                    </a:lnTo>
                    <a:lnTo>
                      <a:pt x="683" y="104"/>
                    </a:lnTo>
                    <a:lnTo>
                      <a:pt x="690" y="112"/>
                    </a:lnTo>
                    <a:lnTo>
                      <a:pt x="698" y="119"/>
                    </a:lnTo>
                    <a:lnTo>
                      <a:pt x="705" y="125"/>
                    </a:lnTo>
                    <a:lnTo>
                      <a:pt x="705" y="131"/>
                    </a:lnTo>
                    <a:lnTo>
                      <a:pt x="707" y="132"/>
                    </a:lnTo>
                    <a:lnTo>
                      <a:pt x="707" y="136"/>
                    </a:lnTo>
                    <a:lnTo>
                      <a:pt x="705" y="140"/>
                    </a:lnTo>
                    <a:lnTo>
                      <a:pt x="705" y="142"/>
                    </a:lnTo>
                    <a:lnTo>
                      <a:pt x="703" y="145"/>
                    </a:lnTo>
                    <a:lnTo>
                      <a:pt x="700" y="145"/>
                    </a:lnTo>
                    <a:lnTo>
                      <a:pt x="698" y="142"/>
                    </a:lnTo>
                    <a:lnTo>
                      <a:pt x="694" y="144"/>
                    </a:lnTo>
                    <a:lnTo>
                      <a:pt x="690" y="145"/>
                    </a:lnTo>
                    <a:lnTo>
                      <a:pt x="685" y="142"/>
                    </a:lnTo>
                    <a:lnTo>
                      <a:pt x="681" y="144"/>
                    </a:lnTo>
                    <a:lnTo>
                      <a:pt x="675" y="149"/>
                    </a:lnTo>
                    <a:lnTo>
                      <a:pt x="670" y="153"/>
                    </a:lnTo>
                    <a:lnTo>
                      <a:pt x="666" y="157"/>
                    </a:lnTo>
                    <a:lnTo>
                      <a:pt x="662" y="153"/>
                    </a:lnTo>
                    <a:lnTo>
                      <a:pt x="661" y="153"/>
                    </a:lnTo>
                    <a:lnTo>
                      <a:pt x="661" y="159"/>
                    </a:lnTo>
                    <a:lnTo>
                      <a:pt x="659" y="160"/>
                    </a:lnTo>
                    <a:lnTo>
                      <a:pt x="655" y="160"/>
                    </a:lnTo>
                    <a:lnTo>
                      <a:pt x="653" y="160"/>
                    </a:lnTo>
                    <a:lnTo>
                      <a:pt x="651" y="162"/>
                    </a:lnTo>
                    <a:lnTo>
                      <a:pt x="647" y="170"/>
                    </a:lnTo>
                    <a:lnTo>
                      <a:pt x="646" y="175"/>
                    </a:lnTo>
                    <a:lnTo>
                      <a:pt x="646" y="181"/>
                    </a:lnTo>
                    <a:lnTo>
                      <a:pt x="644" y="185"/>
                    </a:lnTo>
                    <a:lnTo>
                      <a:pt x="640" y="185"/>
                    </a:lnTo>
                    <a:lnTo>
                      <a:pt x="629" y="192"/>
                    </a:lnTo>
                    <a:lnTo>
                      <a:pt x="623" y="192"/>
                    </a:lnTo>
                    <a:lnTo>
                      <a:pt x="618" y="190"/>
                    </a:lnTo>
                    <a:lnTo>
                      <a:pt x="616" y="192"/>
                    </a:lnTo>
                    <a:lnTo>
                      <a:pt x="610" y="201"/>
                    </a:lnTo>
                    <a:lnTo>
                      <a:pt x="606" y="205"/>
                    </a:lnTo>
                    <a:lnTo>
                      <a:pt x="601" y="209"/>
                    </a:lnTo>
                    <a:lnTo>
                      <a:pt x="599" y="213"/>
                    </a:lnTo>
                    <a:lnTo>
                      <a:pt x="597" y="216"/>
                    </a:lnTo>
                    <a:lnTo>
                      <a:pt x="595" y="216"/>
                    </a:lnTo>
                    <a:lnTo>
                      <a:pt x="590" y="215"/>
                    </a:lnTo>
                    <a:lnTo>
                      <a:pt x="584" y="213"/>
                    </a:lnTo>
                    <a:lnTo>
                      <a:pt x="577" y="211"/>
                    </a:lnTo>
                    <a:lnTo>
                      <a:pt x="571" y="207"/>
                    </a:lnTo>
                    <a:lnTo>
                      <a:pt x="565" y="207"/>
                    </a:lnTo>
                    <a:lnTo>
                      <a:pt x="558" y="209"/>
                    </a:lnTo>
                    <a:lnTo>
                      <a:pt x="552" y="213"/>
                    </a:lnTo>
                    <a:lnTo>
                      <a:pt x="549" y="216"/>
                    </a:lnTo>
                    <a:lnTo>
                      <a:pt x="549" y="228"/>
                    </a:lnTo>
                    <a:lnTo>
                      <a:pt x="549" y="231"/>
                    </a:lnTo>
                    <a:lnTo>
                      <a:pt x="549" y="235"/>
                    </a:lnTo>
                    <a:lnTo>
                      <a:pt x="558" y="243"/>
                    </a:lnTo>
                    <a:lnTo>
                      <a:pt x="567" y="248"/>
                    </a:lnTo>
                    <a:lnTo>
                      <a:pt x="567" y="250"/>
                    </a:lnTo>
                    <a:lnTo>
                      <a:pt x="565" y="256"/>
                    </a:lnTo>
                    <a:lnTo>
                      <a:pt x="564" y="259"/>
                    </a:lnTo>
                    <a:lnTo>
                      <a:pt x="552" y="271"/>
                    </a:lnTo>
                    <a:lnTo>
                      <a:pt x="547" y="280"/>
                    </a:lnTo>
                    <a:lnTo>
                      <a:pt x="543" y="287"/>
                    </a:lnTo>
                    <a:lnTo>
                      <a:pt x="539" y="287"/>
                    </a:lnTo>
                    <a:lnTo>
                      <a:pt x="532" y="291"/>
                    </a:lnTo>
                    <a:lnTo>
                      <a:pt x="526" y="291"/>
                    </a:lnTo>
                    <a:lnTo>
                      <a:pt x="521" y="295"/>
                    </a:lnTo>
                    <a:lnTo>
                      <a:pt x="515" y="299"/>
                    </a:lnTo>
                    <a:lnTo>
                      <a:pt x="508" y="300"/>
                    </a:lnTo>
                    <a:lnTo>
                      <a:pt x="498" y="300"/>
                    </a:lnTo>
                    <a:lnTo>
                      <a:pt x="493" y="302"/>
                    </a:lnTo>
                    <a:lnTo>
                      <a:pt x="485" y="304"/>
                    </a:lnTo>
                    <a:lnTo>
                      <a:pt x="468" y="312"/>
                    </a:lnTo>
                    <a:lnTo>
                      <a:pt x="455" y="315"/>
                    </a:lnTo>
                    <a:lnTo>
                      <a:pt x="450" y="323"/>
                    </a:lnTo>
                    <a:lnTo>
                      <a:pt x="438" y="330"/>
                    </a:lnTo>
                    <a:lnTo>
                      <a:pt x="435" y="334"/>
                    </a:lnTo>
                    <a:lnTo>
                      <a:pt x="429" y="334"/>
                    </a:lnTo>
                    <a:lnTo>
                      <a:pt x="422" y="332"/>
                    </a:lnTo>
                    <a:lnTo>
                      <a:pt x="422" y="330"/>
                    </a:lnTo>
                    <a:lnTo>
                      <a:pt x="422" y="327"/>
                    </a:lnTo>
                    <a:lnTo>
                      <a:pt x="412" y="328"/>
                    </a:lnTo>
                    <a:lnTo>
                      <a:pt x="405" y="330"/>
                    </a:lnTo>
                    <a:lnTo>
                      <a:pt x="396" y="327"/>
                    </a:lnTo>
                    <a:lnTo>
                      <a:pt x="390" y="325"/>
                    </a:lnTo>
                    <a:lnTo>
                      <a:pt x="375" y="319"/>
                    </a:lnTo>
                    <a:lnTo>
                      <a:pt x="360" y="313"/>
                    </a:lnTo>
                    <a:lnTo>
                      <a:pt x="353" y="306"/>
                    </a:lnTo>
                    <a:lnTo>
                      <a:pt x="347" y="306"/>
                    </a:lnTo>
                    <a:lnTo>
                      <a:pt x="330" y="304"/>
                    </a:lnTo>
                    <a:lnTo>
                      <a:pt x="315" y="304"/>
                    </a:lnTo>
                    <a:lnTo>
                      <a:pt x="312" y="302"/>
                    </a:lnTo>
                    <a:lnTo>
                      <a:pt x="310" y="304"/>
                    </a:lnTo>
                    <a:lnTo>
                      <a:pt x="308" y="308"/>
                    </a:lnTo>
                    <a:lnTo>
                      <a:pt x="300" y="310"/>
                    </a:lnTo>
                    <a:lnTo>
                      <a:pt x="289" y="312"/>
                    </a:lnTo>
                    <a:lnTo>
                      <a:pt x="271" y="310"/>
                    </a:lnTo>
                    <a:lnTo>
                      <a:pt x="257" y="310"/>
                    </a:lnTo>
                    <a:lnTo>
                      <a:pt x="246" y="310"/>
                    </a:lnTo>
                    <a:lnTo>
                      <a:pt x="237" y="310"/>
                    </a:lnTo>
                    <a:lnTo>
                      <a:pt x="233" y="312"/>
                    </a:lnTo>
                    <a:lnTo>
                      <a:pt x="229" y="310"/>
                    </a:lnTo>
                    <a:lnTo>
                      <a:pt x="224" y="300"/>
                    </a:lnTo>
                    <a:lnTo>
                      <a:pt x="222" y="295"/>
                    </a:lnTo>
                    <a:lnTo>
                      <a:pt x="216" y="287"/>
                    </a:lnTo>
                    <a:lnTo>
                      <a:pt x="213" y="284"/>
                    </a:lnTo>
                    <a:lnTo>
                      <a:pt x="211" y="276"/>
                    </a:lnTo>
                    <a:lnTo>
                      <a:pt x="211" y="274"/>
                    </a:lnTo>
                    <a:lnTo>
                      <a:pt x="207" y="271"/>
                    </a:lnTo>
                    <a:lnTo>
                      <a:pt x="203" y="269"/>
                    </a:lnTo>
                    <a:lnTo>
                      <a:pt x="201" y="269"/>
                    </a:lnTo>
                    <a:lnTo>
                      <a:pt x="200" y="265"/>
                    </a:lnTo>
                    <a:lnTo>
                      <a:pt x="200" y="261"/>
                    </a:lnTo>
                    <a:lnTo>
                      <a:pt x="198" y="261"/>
                    </a:lnTo>
                    <a:lnTo>
                      <a:pt x="196" y="261"/>
                    </a:lnTo>
                    <a:lnTo>
                      <a:pt x="188" y="261"/>
                    </a:lnTo>
                    <a:lnTo>
                      <a:pt x="185" y="257"/>
                    </a:lnTo>
                    <a:lnTo>
                      <a:pt x="175" y="252"/>
                    </a:lnTo>
                    <a:lnTo>
                      <a:pt x="172" y="252"/>
                    </a:lnTo>
                    <a:lnTo>
                      <a:pt x="170" y="252"/>
                    </a:lnTo>
                    <a:lnTo>
                      <a:pt x="166" y="250"/>
                    </a:lnTo>
                    <a:lnTo>
                      <a:pt x="164" y="248"/>
                    </a:lnTo>
                    <a:lnTo>
                      <a:pt x="157" y="244"/>
                    </a:lnTo>
                    <a:lnTo>
                      <a:pt x="142" y="241"/>
                    </a:lnTo>
                    <a:lnTo>
                      <a:pt x="140" y="241"/>
                    </a:lnTo>
                    <a:lnTo>
                      <a:pt x="138" y="243"/>
                    </a:lnTo>
                    <a:lnTo>
                      <a:pt x="132" y="243"/>
                    </a:lnTo>
                    <a:lnTo>
                      <a:pt x="121" y="243"/>
                    </a:lnTo>
                    <a:lnTo>
                      <a:pt x="99" y="239"/>
                    </a:lnTo>
                    <a:lnTo>
                      <a:pt x="95" y="235"/>
                    </a:lnTo>
                    <a:lnTo>
                      <a:pt x="90" y="228"/>
                    </a:lnTo>
                    <a:lnTo>
                      <a:pt x="88" y="224"/>
                    </a:lnTo>
                    <a:lnTo>
                      <a:pt x="88" y="220"/>
                    </a:lnTo>
                    <a:lnTo>
                      <a:pt x="90" y="218"/>
                    </a:lnTo>
                    <a:lnTo>
                      <a:pt x="93" y="215"/>
                    </a:lnTo>
                    <a:lnTo>
                      <a:pt x="95" y="211"/>
                    </a:lnTo>
                    <a:lnTo>
                      <a:pt x="91" y="209"/>
                    </a:lnTo>
                    <a:lnTo>
                      <a:pt x="91" y="203"/>
                    </a:lnTo>
                    <a:lnTo>
                      <a:pt x="91" y="200"/>
                    </a:lnTo>
                    <a:lnTo>
                      <a:pt x="91" y="194"/>
                    </a:lnTo>
                    <a:lnTo>
                      <a:pt x="90" y="192"/>
                    </a:lnTo>
                    <a:lnTo>
                      <a:pt x="88" y="187"/>
                    </a:lnTo>
                    <a:lnTo>
                      <a:pt x="84" y="185"/>
                    </a:lnTo>
                    <a:lnTo>
                      <a:pt x="80" y="183"/>
                    </a:lnTo>
                    <a:lnTo>
                      <a:pt x="78" y="179"/>
                    </a:lnTo>
                    <a:lnTo>
                      <a:pt x="76" y="175"/>
                    </a:lnTo>
                    <a:lnTo>
                      <a:pt x="75" y="172"/>
                    </a:lnTo>
                    <a:lnTo>
                      <a:pt x="75" y="168"/>
                    </a:lnTo>
                    <a:lnTo>
                      <a:pt x="71" y="164"/>
                    </a:lnTo>
                    <a:lnTo>
                      <a:pt x="67" y="160"/>
                    </a:lnTo>
                    <a:lnTo>
                      <a:pt x="65" y="160"/>
                    </a:lnTo>
                    <a:lnTo>
                      <a:pt x="63" y="157"/>
                    </a:lnTo>
                    <a:lnTo>
                      <a:pt x="60" y="155"/>
                    </a:lnTo>
                    <a:lnTo>
                      <a:pt x="56" y="157"/>
                    </a:lnTo>
                    <a:lnTo>
                      <a:pt x="54" y="159"/>
                    </a:lnTo>
                    <a:lnTo>
                      <a:pt x="50" y="159"/>
                    </a:lnTo>
                    <a:lnTo>
                      <a:pt x="48" y="159"/>
                    </a:lnTo>
                    <a:lnTo>
                      <a:pt x="45" y="155"/>
                    </a:lnTo>
                    <a:lnTo>
                      <a:pt x="43" y="151"/>
                    </a:lnTo>
                    <a:lnTo>
                      <a:pt x="39" y="153"/>
                    </a:lnTo>
                    <a:lnTo>
                      <a:pt x="35" y="155"/>
                    </a:lnTo>
                    <a:lnTo>
                      <a:pt x="34" y="157"/>
                    </a:lnTo>
                    <a:lnTo>
                      <a:pt x="32" y="159"/>
                    </a:lnTo>
                    <a:lnTo>
                      <a:pt x="30" y="159"/>
                    </a:lnTo>
                    <a:lnTo>
                      <a:pt x="26" y="157"/>
                    </a:lnTo>
                    <a:lnTo>
                      <a:pt x="24" y="153"/>
                    </a:lnTo>
                    <a:lnTo>
                      <a:pt x="24" y="151"/>
                    </a:lnTo>
                    <a:lnTo>
                      <a:pt x="20" y="147"/>
                    </a:lnTo>
                    <a:lnTo>
                      <a:pt x="17" y="144"/>
                    </a:lnTo>
                    <a:lnTo>
                      <a:pt x="13" y="140"/>
                    </a:lnTo>
                    <a:lnTo>
                      <a:pt x="9" y="140"/>
                    </a:lnTo>
                    <a:lnTo>
                      <a:pt x="7" y="136"/>
                    </a:lnTo>
                    <a:lnTo>
                      <a:pt x="7" y="134"/>
                    </a:lnTo>
                    <a:lnTo>
                      <a:pt x="6" y="131"/>
                    </a:lnTo>
                    <a:lnTo>
                      <a:pt x="6" y="129"/>
                    </a:lnTo>
                    <a:lnTo>
                      <a:pt x="4" y="129"/>
                    </a:lnTo>
                    <a:lnTo>
                      <a:pt x="4" y="131"/>
                    </a:lnTo>
                    <a:lnTo>
                      <a:pt x="2" y="131"/>
                    </a:lnTo>
                    <a:lnTo>
                      <a:pt x="2" y="129"/>
                    </a:lnTo>
                    <a:lnTo>
                      <a:pt x="0" y="127"/>
                    </a:lnTo>
                    <a:lnTo>
                      <a:pt x="0" y="121"/>
                    </a:lnTo>
                    <a:lnTo>
                      <a:pt x="0" y="11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" name="Freeform 9">
                <a:extLst>
                  <a:ext uri="{FF2B5EF4-FFF2-40B4-BE49-F238E27FC236}">
                    <a16:creationId xmlns:a16="http://schemas.microsoft.com/office/drawing/2014/main" id="{266BF8DC-55C6-4301-9E54-2FC363BC3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3213" y="4413251"/>
                <a:ext cx="266700" cy="219075"/>
              </a:xfrm>
              <a:custGeom>
                <a:avLst/>
                <a:gdLst>
                  <a:gd name="T0" fmla="*/ 84 w 168"/>
                  <a:gd name="T1" fmla="*/ 137 h 138"/>
                  <a:gd name="T2" fmla="*/ 97 w 168"/>
                  <a:gd name="T3" fmla="*/ 120 h 138"/>
                  <a:gd name="T4" fmla="*/ 107 w 168"/>
                  <a:gd name="T5" fmla="*/ 114 h 138"/>
                  <a:gd name="T6" fmla="*/ 123 w 168"/>
                  <a:gd name="T7" fmla="*/ 122 h 138"/>
                  <a:gd name="T8" fmla="*/ 136 w 168"/>
                  <a:gd name="T9" fmla="*/ 122 h 138"/>
                  <a:gd name="T10" fmla="*/ 144 w 168"/>
                  <a:gd name="T11" fmla="*/ 127 h 138"/>
                  <a:gd name="T12" fmla="*/ 161 w 168"/>
                  <a:gd name="T13" fmla="*/ 125 h 138"/>
                  <a:gd name="T14" fmla="*/ 164 w 168"/>
                  <a:gd name="T15" fmla="*/ 131 h 138"/>
                  <a:gd name="T16" fmla="*/ 166 w 168"/>
                  <a:gd name="T17" fmla="*/ 118 h 138"/>
                  <a:gd name="T18" fmla="*/ 159 w 168"/>
                  <a:gd name="T19" fmla="*/ 105 h 138"/>
                  <a:gd name="T20" fmla="*/ 155 w 168"/>
                  <a:gd name="T21" fmla="*/ 84 h 138"/>
                  <a:gd name="T22" fmla="*/ 144 w 168"/>
                  <a:gd name="T23" fmla="*/ 75 h 138"/>
                  <a:gd name="T24" fmla="*/ 133 w 168"/>
                  <a:gd name="T25" fmla="*/ 56 h 138"/>
                  <a:gd name="T26" fmla="*/ 116 w 168"/>
                  <a:gd name="T27" fmla="*/ 51 h 138"/>
                  <a:gd name="T28" fmla="*/ 112 w 168"/>
                  <a:gd name="T29" fmla="*/ 43 h 138"/>
                  <a:gd name="T30" fmla="*/ 93 w 168"/>
                  <a:gd name="T31" fmla="*/ 43 h 138"/>
                  <a:gd name="T32" fmla="*/ 86 w 168"/>
                  <a:gd name="T33" fmla="*/ 36 h 138"/>
                  <a:gd name="T34" fmla="*/ 80 w 168"/>
                  <a:gd name="T35" fmla="*/ 26 h 138"/>
                  <a:gd name="T36" fmla="*/ 67 w 168"/>
                  <a:gd name="T37" fmla="*/ 4 h 138"/>
                  <a:gd name="T38" fmla="*/ 62 w 168"/>
                  <a:gd name="T39" fmla="*/ 0 h 138"/>
                  <a:gd name="T40" fmla="*/ 56 w 168"/>
                  <a:gd name="T41" fmla="*/ 4 h 138"/>
                  <a:gd name="T42" fmla="*/ 51 w 168"/>
                  <a:gd name="T43" fmla="*/ 6 h 138"/>
                  <a:gd name="T44" fmla="*/ 43 w 168"/>
                  <a:gd name="T45" fmla="*/ 2 h 138"/>
                  <a:gd name="T46" fmla="*/ 41 w 168"/>
                  <a:gd name="T47" fmla="*/ 4 h 138"/>
                  <a:gd name="T48" fmla="*/ 26 w 168"/>
                  <a:gd name="T49" fmla="*/ 17 h 138"/>
                  <a:gd name="T50" fmla="*/ 11 w 168"/>
                  <a:gd name="T51" fmla="*/ 25 h 138"/>
                  <a:gd name="T52" fmla="*/ 2 w 168"/>
                  <a:gd name="T53" fmla="*/ 40 h 138"/>
                  <a:gd name="T54" fmla="*/ 8 w 168"/>
                  <a:gd name="T55" fmla="*/ 41 h 138"/>
                  <a:gd name="T56" fmla="*/ 17 w 168"/>
                  <a:gd name="T57" fmla="*/ 47 h 138"/>
                  <a:gd name="T58" fmla="*/ 30 w 168"/>
                  <a:gd name="T59" fmla="*/ 54 h 138"/>
                  <a:gd name="T60" fmla="*/ 37 w 168"/>
                  <a:gd name="T61" fmla="*/ 62 h 138"/>
                  <a:gd name="T62" fmla="*/ 32 w 168"/>
                  <a:gd name="T63" fmla="*/ 71 h 138"/>
                  <a:gd name="T64" fmla="*/ 26 w 168"/>
                  <a:gd name="T65" fmla="*/ 79 h 138"/>
                  <a:gd name="T66" fmla="*/ 32 w 168"/>
                  <a:gd name="T67" fmla="*/ 92 h 138"/>
                  <a:gd name="T68" fmla="*/ 36 w 168"/>
                  <a:gd name="T69" fmla="*/ 114 h 138"/>
                  <a:gd name="T70" fmla="*/ 52 w 168"/>
                  <a:gd name="T71" fmla="*/ 124 h 138"/>
                  <a:gd name="T72" fmla="*/ 64 w 168"/>
                  <a:gd name="T73" fmla="*/ 133 h 138"/>
                  <a:gd name="T74" fmla="*/ 77 w 168"/>
                  <a:gd name="T75" fmla="*/ 133 h 138"/>
                  <a:gd name="T76" fmla="*/ 82 w 168"/>
                  <a:gd name="T77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8" h="138">
                    <a:moveTo>
                      <a:pt x="82" y="138"/>
                    </a:moveTo>
                    <a:lnTo>
                      <a:pt x="84" y="137"/>
                    </a:lnTo>
                    <a:lnTo>
                      <a:pt x="90" y="125"/>
                    </a:lnTo>
                    <a:lnTo>
                      <a:pt x="97" y="120"/>
                    </a:lnTo>
                    <a:lnTo>
                      <a:pt x="103" y="120"/>
                    </a:lnTo>
                    <a:lnTo>
                      <a:pt x="107" y="114"/>
                    </a:lnTo>
                    <a:lnTo>
                      <a:pt x="110" y="114"/>
                    </a:lnTo>
                    <a:lnTo>
                      <a:pt x="123" y="122"/>
                    </a:lnTo>
                    <a:lnTo>
                      <a:pt x="131" y="118"/>
                    </a:lnTo>
                    <a:lnTo>
                      <a:pt x="136" y="122"/>
                    </a:lnTo>
                    <a:lnTo>
                      <a:pt x="138" y="127"/>
                    </a:lnTo>
                    <a:lnTo>
                      <a:pt x="144" y="127"/>
                    </a:lnTo>
                    <a:lnTo>
                      <a:pt x="153" y="133"/>
                    </a:lnTo>
                    <a:lnTo>
                      <a:pt x="161" y="125"/>
                    </a:lnTo>
                    <a:lnTo>
                      <a:pt x="164" y="127"/>
                    </a:lnTo>
                    <a:lnTo>
                      <a:pt x="164" y="131"/>
                    </a:lnTo>
                    <a:lnTo>
                      <a:pt x="168" y="125"/>
                    </a:lnTo>
                    <a:lnTo>
                      <a:pt x="166" y="118"/>
                    </a:lnTo>
                    <a:lnTo>
                      <a:pt x="164" y="107"/>
                    </a:lnTo>
                    <a:lnTo>
                      <a:pt x="159" y="105"/>
                    </a:lnTo>
                    <a:lnTo>
                      <a:pt x="153" y="96"/>
                    </a:lnTo>
                    <a:lnTo>
                      <a:pt x="155" y="84"/>
                    </a:lnTo>
                    <a:lnTo>
                      <a:pt x="151" y="79"/>
                    </a:lnTo>
                    <a:lnTo>
                      <a:pt x="144" y="75"/>
                    </a:lnTo>
                    <a:lnTo>
                      <a:pt x="136" y="68"/>
                    </a:lnTo>
                    <a:lnTo>
                      <a:pt x="133" y="56"/>
                    </a:lnTo>
                    <a:lnTo>
                      <a:pt x="125" y="53"/>
                    </a:lnTo>
                    <a:lnTo>
                      <a:pt x="116" y="51"/>
                    </a:lnTo>
                    <a:lnTo>
                      <a:pt x="116" y="45"/>
                    </a:lnTo>
                    <a:lnTo>
                      <a:pt x="112" y="43"/>
                    </a:lnTo>
                    <a:lnTo>
                      <a:pt x="103" y="43"/>
                    </a:lnTo>
                    <a:lnTo>
                      <a:pt x="93" y="43"/>
                    </a:lnTo>
                    <a:lnTo>
                      <a:pt x="92" y="40"/>
                    </a:lnTo>
                    <a:lnTo>
                      <a:pt x="86" y="36"/>
                    </a:lnTo>
                    <a:lnTo>
                      <a:pt x="86" y="30"/>
                    </a:lnTo>
                    <a:lnTo>
                      <a:pt x="80" y="26"/>
                    </a:lnTo>
                    <a:lnTo>
                      <a:pt x="69" y="12"/>
                    </a:lnTo>
                    <a:lnTo>
                      <a:pt x="67" y="4"/>
                    </a:lnTo>
                    <a:lnTo>
                      <a:pt x="64" y="0"/>
                    </a:lnTo>
                    <a:lnTo>
                      <a:pt x="62" y="0"/>
                    </a:lnTo>
                    <a:lnTo>
                      <a:pt x="60" y="2"/>
                    </a:lnTo>
                    <a:lnTo>
                      <a:pt x="56" y="4"/>
                    </a:lnTo>
                    <a:lnTo>
                      <a:pt x="52" y="4"/>
                    </a:lnTo>
                    <a:lnTo>
                      <a:pt x="51" y="6"/>
                    </a:lnTo>
                    <a:lnTo>
                      <a:pt x="47" y="2"/>
                    </a:lnTo>
                    <a:lnTo>
                      <a:pt x="43" y="2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36" y="12"/>
                    </a:lnTo>
                    <a:lnTo>
                      <a:pt x="26" y="17"/>
                    </a:lnTo>
                    <a:lnTo>
                      <a:pt x="9" y="19"/>
                    </a:lnTo>
                    <a:lnTo>
                      <a:pt x="11" y="25"/>
                    </a:lnTo>
                    <a:lnTo>
                      <a:pt x="0" y="32"/>
                    </a:lnTo>
                    <a:lnTo>
                      <a:pt x="2" y="40"/>
                    </a:lnTo>
                    <a:lnTo>
                      <a:pt x="4" y="43"/>
                    </a:lnTo>
                    <a:lnTo>
                      <a:pt x="8" y="41"/>
                    </a:lnTo>
                    <a:lnTo>
                      <a:pt x="13" y="41"/>
                    </a:lnTo>
                    <a:lnTo>
                      <a:pt x="17" y="47"/>
                    </a:lnTo>
                    <a:lnTo>
                      <a:pt x="23" y="51"/>
                    </a:lnTo>
                    <a:lnTo>
                      <a:pt x="30" y="54"/>
                    </a:lnTo>
                    <a:lnTo>
                      <a:pt x="30" y="60"/>
                    </a:lnTo>
                    <a:lnTo>
                      <a:pt x="37" y="62"/>
                    </a:lnTo>
                    <a:lnTo>
                      <a:pt x="37" y="68"/>
                    </a:lnTo>
                    <a:lnTo>
                      <a:pt x="32" y="71"/>
                    </a:lnTo>
                    <a:lnTo>
                      <a:pt x="30" y="77"/>
                    </a:lnTo>
                    <a:lnTo>
                      <a:pt x="26" y="79"/>
                    </a:lnTo>
                    <a:lnTo>
                      <a:pt x="26" y="84"/>
                    </a:lnTo>
                    <a:lnTo>
                      <a:pt x="32" y="92"/>
                    </a:lnTo>
                    <a:lnTo>
                      <a:pt x="36" y="107"/>
                    </a:lnTo>
                    <a:lnTo>
                      <a:pt x="36" y="114"/>
                    </a:lnTo>
                    <a:lnTo>
                      <a:pt x="45" y="122"/>
                    </a:lnTo>
                    <a:lnTo>
                      <a:pt x="52" y="124"/>
                    </a:lnTo>
                    <a:lnTo>
                      <a:pt x="60" y="127"/>
                    </a:lnTo>
                    <a:lnTo>
                      <a:pt x="64" y="133"/>
                    </a:lnTo>
                    <a:lnTo>
                      <a:pt x="71" y="135"/>
                    </a:lnTo>
                    <a:lnTo>
                      <a:pt x="77" y="133"/>
                    </a:lnTo>
                    <a:lnTo>
                      <a:pt x="82" y="133"/>
                    </a:lnTo>
                    <a:lnTo>
                      <a:pt x="82" y="13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" name="Freeform 10">
                <a:extLst>
                  <a:ext uri="{FF2B5EF4-FFF2-40B4-BE49-F238E27FC236}">
                    <a16:creationId xmlns:a16="http://schemas.microsoft.com/office/drawing/2014/main" id="{E36CB56D-FA1C-420C-9405-BDF9E4BFE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875" y="4365626"/>
                <a:ext cx="485775" cy="403225"/>
              </a:xfrm>
              <a:custGeom>
                <a:avLst/>
                <a:gdLst>
                  <a:gd name="T0" fmla="*/ 282 w 306"/>
                  <a:gd name="T1" fmla="*/ 23 h 254"/>
                  <a:gd name="T2" fmla="*/ 295 w 306"/>
                  <a:gd name="T3" fmla="*/ 23 h 254"/>
                  <a:gd name="T4" fmla="*/ 298 w 306"/>
                  <a:gd name="T5" fmla="*/ 34 h 254"/>
                  <a:gd name="T6" fmla="*/ 287 w 306"/>
                  <a:gd name="T7" fmla="*/ 47 h 254"/>
                  <a:gd name="T8" fmla="*/ 252 w 306"/>
                  <a:gd name="T9" fmla="*/ 53 h 254"/>
                  <a:gd name="T10" fmla="*/ 235 w 306"/>
                  <a:gd name="T11" fmla="*/ 62 h 254"/>
                  <a:gd name="T12" fmla="*/ 243 w 306"/>
                  <a:gd name="T13" fmla="*/ 92 h 254"/>
                  <a:gd name="T14" fmla="*/ 237 w 306"/>
                  <a:gd name="T15" fmla="*/ 118 h 254"/>
                  <a:gd name="T16" fmla="*/ 215 w 306"/>
                  <a:gd name="T17" fmla="*/ 124 h 254"/>
                  <a:gd name="T18" fmla="*/ 216 w 306"/>
                  <a:gd name="T19" fmla="*/ 135 h 254"/>
                  <a:gd name="T20" fmla="*/ 213 w 306"/>
                  <a:gd name="T21" fmla="*/ 148 h 254"/>
                  <a:gd name="T22" fmla="*/ 205 w 306"/>
                  <a:gd name="T23" fmla="*/ 161 h 254"/>
                  <a:gd name="T24" fmla="*/ 201 w 306"/>
                  <a:gd name="T25" fmla="*/ 170 h 254"/>
                  <a:gd name="T26" fmla="*/ 194 w 306"/>
                  <a:gd name="T27" fmla="*/ 183 h 254"/>
                  <a:gd name="T28" fmla="*/ 185 w 306"/>
                  <a:gd name="T29" fmla="*/ 185 h 254"/>
                  <a:gd name="T30" fmla="*/ 175 w 306"/>
                  <a:gd name="T31" fmla="*/ 187 h 254"/>
                  <a:gd name="T32" fmla="*/ 168 w 306"/>
                  <a:gd name="T33" fmla="*/ 198 h 254"/>
                  <a:gd name="T34" fmla="*/ 151 w 306"/>
                  <a:gd name="T35" fmla="*/ 202 h 254"/>
                  <a:gd name="T36" fmla="*/ 144 w 306"/>
                  <a:gd name="T37" fmla="*/ 209 h 254"/>
                  <a:gd name="T38" fmla="*/ 144 w 306"/>
                  <a:gd name="T39" fmla="*/ 228 h 254"/>
                  <a:gd name="T40" fmla="*/ 144 w 306"/>
                  <a:gd name="T41" fmla="*/ 241 h 254"/>
                  <a:gd name="T42" fmla="*/ 119 w 306"/>
                  <a:gd name="T43" fmla="*/ 247 h 254"/>
                  <a:gd name="T44" fmla="*/ 95 w 306"/>
                  <a:gd name="T45" fmla="*/ 251 h 254"/>
                  <a:gd name="T46" fmla="*/ 54 w 306"/>
                  <a:gd name="T47" fmla="*/ 254 h 254"/>
                  <a:gd name="T48" fmla="*/ 43 w 306"/>
                  <a:gd name="T49" fmla="*/ 219 h 254"/>
                  <a:gd name="T50" fmla="*/ 37 w 306"/>
                  <a:gd name="T51" fmla="*/ 195 h 254"/>
                  <a:gd name="T52" fmla="*/ 13 w 306"/>
                  <a:gd name="T53" fmla="*/ 182 h 254"/>
                  <a:gd name="T54" fmla="*/ 6 w 306"/>
                  <a:gd name="T55" fmla="*/ 155 h 254"/>
                  <a:gd name="T56" fmla="*/ 13 w 306"/>
                  <a:gd name="T57" fmla="*/ 142 h 254"/>
                  <a:gd name="T58" fmla="*/ 4 w 306"/>
                  <a:gd name="T59" fmla="*/ 127 h 254"/>
                  <a:gd name="T60" fmla="*/ 2 w 306"/>
                  <a:gd name="T61" fmla="*/ 116 h 254"/>
                  <a:gd name="T62" fmla="*/ 11 w 306"/>
                  <a:gd name="T63" fmla="*/ 109 h 254"/>
                  <a:gd name="T64" fmla="*/ 9 w 306"/>
                  <a:gd name="T65" fmla="*/ 99 h 254"/>
                  <a:gd name="T66" fmla="*/ 11 w 306"/>
                  <a:gd name="T67" fmla="*/ 86 h 254"/>
                  <a:gd name="T68" fmla="*/ 17 w 306"/>
                  <a:gd name="T69" fmla="*/ 86 h 254"/>
                  <a:gd name="T70" fmla="*/ 28 w 306"/>
                  <a:gd name="T71" fmla="*/ 86 h 254"/>
                  <a:gd name="T72" fmla="*/ 39 w 306"/>
                  <a:gd name="T73" fmla="*/ 94 h 254"/>
                  <a:gd name="T74" fmla="*/ 48 w 306"/>
                  <a:gd name="T75" fmla="*/ 92 h 254"/>
                  <a:gd name="T76" fmla="*/ 56 w 306"/>
                  <a:gd name="T77" fmla="*/ 83 h 254"/>
                  <a:gd name="T78" fmla="*/ 71 w 306"/>
                  <a:gd name="T79" fmla="*/ 75 h 254"/>
                  <a:gd name="T80" fmla="*/ 78 w 306"/>
                  <a:gd name="T81" fmla="*/ 68 h 254"/>
                  <a:gd name="T82" fmla="*/ 86 w 306"/>
                  <a:gd name="T83" fmla="*/ 51 h 254"/>
                  <a:gd name="T84" fmla="*/ 84 w 306"/>
                  <a:gd name="T85" fmla="*/ 42 h 254"/>
                  <a:gd name="T86" fmla="*/ 95 w 306"/>
                  <a:gd name="T87" fmla="*/ 38 h 254"/>
                  <a:gd name="T88" fmla="*/ 110 w 306"/>
                  <a:gd name="T89" fmla="*/ 30 h 254"/>
                  <a:gd name="T90" fmla="*/ 121 w 306"/>
                  <a:gd name="T91" fmla="*/ 34 h 254"/>
                  <a:gd name="T92" fmla="*/ 136 w 306"/>
                  <a:gd name="T93" fmla="*/ 38 h 254"/>
                  <a:gd name="T94" fmla="*/ 147 w 306"/>
                  <a:gd name="T95" fmla="*/ 36 h 254"/>
                  <a:gd name="T96" fmla="*/ 162 w 306"/>
                  <a:gd name="T97" fmla="*/ 42 h 254"/>
                  <a:gd name="T98" fmla="*/ 173 w 306"/>
                  <a:gd name="T99" fmla="*/ 34 h 254"/>
                  <a:gd name="T100" fmla="*/ 181 w 306"/>
                  <a:gd name="T101" fmla="*/ 38 h 254"/>
                  <a:gd name="T102" fmla="*/ 187 w 306"/>
                  <a:gd name="T103" fmla="*/ 32 h 254"/>
                  <a:gd name="T104" fmla="*/ 192 w 306"/>
                  <a:gd name="T105" fmla="*/ 25 h 254"/>
                  <a:gd name="T106" fmla="*/ 201 w 306"/>
                  <a:gd name="T107" fmla="*/ 27 h 254"/>
                  <a:gd name="T108" fmla="*/ 205 w 306"/>
                  <a:gd name="T109" fmla="*/ 14 h 254"/>
                  <a:gd name="T110" fmla="*/ 211 w 306"/>
                  <a:gd name="T111" fmla="*/ 0 h 254"/>
                  <a:gd name="T112" fmla="*/ 224 w 306"/>
                  <a:gd name="T113" fmla="*/ 4 h 254"/>
                  <a:gd name="T114" fmla="*/ 224 w 306"/>
                  <a:gd name="T115" fmla="*/ 17 h 254"/>
                  <a:gd name="T116" fmla="*/ 229 w 306"/>
                  <a:gd name="T117" fmla="*/ 28 h 254"/>
                  <a:gd name="T118" fmla="*/ 235 w 306"/>
                  <a:gd name="T119" fmla="*/ 45 h 254"/>
                  <a:gd name="T120" fmla="*/ 244 w 306"/>
                  <a:gd name="T121" fmla="*/ 51 h 254"/>
                  <a:gd name="T122" fmla="*/ 257 w 306"/>
                  <a:gd name="T123" fmla="*/ 42 h 254"/>
                  <a:gd name="T124" fmla="*/ 265 w 306"/>
                  <a:gd name="T125" fmla="*/ 3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6" h="254">
                    <a:moveTo>
                      <a:pt x="265" y="32"/>
                    </a:moveTo>
                    <a:lnTo>
                      <a:pt x="276" y="25"/>
                    </a:lnTo>
                    <a:lnTo>
                      <a:pt x="282" y="23"/>
                    </a:lnTo>
                    <a:lnTo>
                      <a:pt x="284" y="28"/>
                    </a:lnTo>
                    <a:lnTo>
                      <a:pt x="291" y="27"/>
                    </a:lnTo>
                    <a:lnTo>
                      <a:pt x="295" y="23"/>
                    </a:lnTo>
                    <a:lnTo>
                      <a:pt x="304" y="23"/>
                    </a:lnTo>
                    <a:lnTo>
                      <a:pt x="306" y="27"/>
                    </a:lnTo>
                    <a:lnTo>
                      <a:pt x="298" y="34"/>
                    </a:lnTo>
                    <a:lnTo>
                      <a:pt x="302" y="34"/>
                    </a:lnTo>
                    <a:lnTo>
                      <a:pt x="297" y="42"/>
                    </a:lnTo>
                    <a:lnTo>
                      <a:pt x="287" y="47"/>
                    </a:lnTo>
                    <a:lnTo>
                      <a:pt x="265" y="51"/>
                    </a:lnTo>
                    <a:lnTo>
                      <a:pt x="259" y="49"/>
                    </a:lnTo>
                    <a:lnTo>
                      <a:pt x="252" y="53"/>
                    </a:lnTo>
                    <a:lnTo>
                      <a:pt x="246" y="56"/>
                    </a:lnTo>
                    <a:lnTo>
                      <a:pt x="239" y="56"/>
                    </a:lnTo>
                    <a:lnTo>
                      <a:pt x="235" y="62"/>
                    </a:lnTo>
                    <a:lnTo>
                      <a:pt x="231" y="68"/>
                    </a:lnTo>
                    <a:lnTo>
                      <a:pt x="241" y="83"/>
                    </a:lnTo>
                    <a:lnTo>
                      <a:pt x="243" y="92"/>
                    </a:lnTo>
                    <a:lnTo>
                      <a:pt x="231" y="107"/>
                    </a:lnTo>
                    <a:lnTo>
                      <a:pt x="237" y="111"/>
                    </a:lnTo>
                    <a:lnTo>
                      <a:pt x="237" y="118"/>
                    </a:lnTo>
                    <a:lnTo>
                      <a:pt x="231" y="127"/>
                    </a:lnTo>
                    <a:lnTo>
                      <a:pt x="222" y="127"/>
                    </a:lnTo>
                    <a:lnTo>
                      <a:pt x="215" y="124"/>
                    </a:lnTo>
                    <a:lnTo>
                      <a:pt x="209" y="127"/>
                    </a:lnTo>
                    <a:lnTo>
                      <a:pt x="211" y="133"/>
                    </a:lnTo>
                    <a:lnTo>
                      <a:pt x="216" y="135"/>
                    </a:lnTo>
                    <a:lnTo>
                      <a:pt x="218" y="142"/>
                    </a:lnTo>
                    <a:lnTo>
                      <a:pt x="218" y="146"/>
                    </a:lnTo>
                    <a:lnTo>
                      <a:pt x="213" y="148"/>
                    </a:lnTo>
                    <a:lnTo>
                      <a:pt x="207" y="150"/>
                    </a:lnTo>
                    <a:lnTo>
                      <a:pt x="205" y="152"/>
                    </a:lnTo>
                    <a:lnTo>
                      <a:pt x="205" y="161"/>
                    </a:lnTo>
                    <a:lnTo>
                      <a:pt x="203" y="167"/>
                    </a:lnTo>
                    <a:lnTo>
                      <a:pt x="203" y="168"/>
                    </a:lnTo>
                    <a:lnTo>
                      <a:pt x="201" y="170"/>
                    </a:lnTo>
                    <a:lnTo>
                      <a:pt x="203" y="182"/>
                    </a:lnTo>
                    <a:lnTo>
                      <a:pt x="198" y="189"/>
                    </a:lnTo>
                    <a:lnTo>
                      <a:pt x="194" y="183"/>
                    </a:lnTo>
                    <a:lnTo>
                      <a:pt x="190" y="183"/>
                    </a:lnTo>
                    <a:lnTo>
                      <a:pt x="190" y="185"/>
                    </a:lnTo>
                    <a:lnTo>
                      <a:pt x="185" y="185"/>
                    </a:lnTo>
                    <a:lnTo>
                      <a:pt x="183" y="183"/>
                    </a:lnTo>
                    <a:lnTo>
                      <a:pt x="177" y="185"/>
                    </a:lnTo>
                    <a:lnTo>
                      <a:pt x="175" y="187"/>
                    </a:lnTo>
                    <a:lnTo>
                      <a:pt x="166" y="195"/>
                    </a:lnTo>
                    <a:lnTo>
                      <a:pt x="170" y="195"/>
                    </a:lnTo>
                    <a:lnTo>
                      <a:pt x="168" y="198"/>
                    </a:lnTo>
                    <a:lnTo>
                      <a:pt x="159" y="202"/>
                    </a:lnTo>
                    <a:lnTo>
                      <a:pt x="157" y="200"/>
                    </a:lnTo>
                    <a:lnTo>
                      <a:pt x="151" y="202"/>
                    </a:lnTo>
                    <a:lnTo>
                      <a:pt x="149" y="206"/>
                    </a:lnTo>
                    <a:lnTo>
                      <a:pt x="149" y="209"/>
                    </a:lnTo>
                    <a:lnTo>
                      <a:pt x="144" y="209"/>
                    </a:lnTo>
                    <a:lnTo>
                      <a:pt x="142" y="213"/>
                    </a:lnTo>
                    <a:lnTo>
                      <a:pt x="142" y="221"/>
                    </a:lnTo>
                    <a:lnTo>
                      <a:pt x="144" y="228"/>
                    </a:lnTo>
                    <a:lnTo>
                      <a:pt x="142" y="232"/>
                    </a:lnTo>
                    <a:lnTo>
                      <a:pt x="144" y="237"/>
                    </a:lnTo>
                    <a:lnTo>
                      <a:pt x="144" y="241"/>
                    </a:lnTo>
                    <a:lnTo>
                      <a:pt x="134" y="245"/>
                    </a:lnTo>
                    <a:lnTo>
                      <a:pt x="127" y="245"/>
                    </a:lnTo>
                    <a:lnTo>
                      <a:pt x="119" y="247"/>
                    </a:lnTo>
                    <a:lnTo>
                      <a:pt x="106" y="247"/>
                    </a:lnTo>
                    <a:lnTo>
                      <a:pt x="99" y="249"/>
                    </a:lnTo>
                    <a:lnTo>
                      <a:pt x="95" y="251"/>
                    </a:lnTo>
                    <a:lnTo>
                      <a:pt x="89" y="251"/>
                    </a:lnTo>
                    <a:lnTo>
                      <a:pt x="80" y="252"/>
                    </a:lnTo>
                    <a:lnTo>
                      <a:pt x="54" y="254"/>
                    </a:lnTo>
                    <a:lnTo>
                      <a:pt x="22" y="245"/>
                    </a:lnTo>
                    <a:lnTo>
                      <a:pt x="41" y="221"/>
                    </a:lnTo>
                    <a:lnTo>
                      <a:pt x="43" y="219"/>
                    </a:lnTo>
                    <a:lnTo>
                      <a:pt x="39" y="209"/>
                    </a:lnTo>
                    <a:lnTo>
                      <a:pt x="41" y="202"/>
                    </a:lnTo>
                    <a:lnTo>
                      <a:pt x="37" y="195"/>
                    </a:lnTo>
                    <a:lnTo>
                      <a:pt x="17" y="195"/>
                    </a:lnTo>
                    <a:lnTo>
                      <a:pt x="17" y="187"/>
                    </a:lnTo>
                    <a:lnTo>
                      <a:pt x="13" y="182"/>
                    </a:lnTo>
                    <a:lnTo>
                      <a:pt x="15" y="180"/>
                    </a:lnTo>
                    <a:lnTo>
                      <a:pt x="11" y="168"/>
                    </a:lnTo>
                    <a:lnTo>
                      <a:pt x="6" y="155"/>
                    </a:lnTo>
                    <a:lnTo>
                      <a:pt x="7" y="150"/>
                    </a:lnTo>
                    <a:lnTo>
                      <a:pt x="15" y="142"/>
                    </a:lnTo>
                    <a:lnTo>
                      <a:pt x="13" y="142"/>
                    </a:lnTo>
                    <a:lnTo>
                      <a:pt x="4" y="140"/>
                    </a:lnTo>
                    <a:lnTo>
                      <a:pt x="4" y="135"/>
                    </a:lnTo>
                    <a:lnTo>
                      <a:pt x="4" y="127"/>
                    </a:lnTo>
                    <a:lnTo>
                      <a:pt x="2" y="126"/>
                    </a:lnTo>
                    <a:lnTo>
                      <a:pt x="6" y="120"/>
                    </a:lnTo>
                    <a:lnTo>
                      <a:pt x="2" y="116"/>
                    </a:lnTo>
                    <a:lnTo>
                      <a:pt x="0" y="114"/>
                    </a:lnTo>
                    <a:lnTo>
                      <a:pt x="6" y="112"/>
                    </a:lnTo>
                    <a:lnTo>
                      <a:pt x="11" y="109"/>
                    </a:lnTo>
                    <a:lnTo>
                      <a:pt x="11" y="105"/>
                    </a:lnTo>
                    <a:lnTo>
                      <a:pt x="11" y="105"/>
                    </a:lnTo>
                    <a:lnTo>
                      <a:pt x="9" y="99"/>
                    </a:lnTo>
                    <a:lnTo>
                      <a:pt x="11" y="98"/>
                    </a:lnTo>
                    <a:lnTo>
                      <a:pt x="9" y="94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13" y="86"/>
                    </a:lnTo>
                    <a:lnTo>
                      <a:pt x="17" y="86"/>
                    </a:lnTo>
                    <a:lnTo>
                      <a:pt x="20" y="90"/>
                    </a:lnTo>
                    <a:lnTo>
                      <a:pt x="24" y="90"/>
                    </a:lnTo>
                    <a:lnTo>
                      <a:pt x="28" y="86"/>
                    </a:lnTo>
                    <a:lnTo>
                      <a:pt x="32" y="86"/>
                    </a:lnTo>
                    <a:lnTo>
                      <a:pt x="37" y="92"/>
                    </a:lnTo>
                    <a:lnTo>
                      <a:pt x="39" y="94"/>
                    </a:lnTo>
                    <a:lnTo>
                      <a:pt x="41" y="96"/>
                    </a:lnTo>
                    <a:lnTo>
                      <a:pt x="43" y="94"/>
                    </a:lnTo>
                    <a:lnTo>
                      <a:pt x="48" y="92"/>
                    </a:lnTo>
                    <a:lnTo>
                      <a:pt x="52" y="88"/>
                    </a:lnTo>
                    <a:lnTo>
                      <a:pt x="54" y="86"/>
                    </a:lnTo>
                    <a:lnTo>
                      <a:pt x="56" y="83"/>
                    </a:lnTo>
                    <a:lnTo>
                      <a:pt x="56" y="81"/>
                    </a:lnTo>
                    <a:lnTo>
                      <a:pt x="61" y="77"/>
                    </a:lnTo>
                    <a:lnTo>
                      <a:pt x="71" y="75"/>
                    </a:lnTo>
                    <a:lnTo>
                      <a:pt x="73" y="71"/>
                    </a:lnTo>
                    <a:lnTo>
                      <a:pt x="75" y="70"/>
                    </a:lnTo>
                    <a:lnTo>
                      <a:pt x="78" y="68"/>
                    </a:lnTo>
                    <a:lnTo>
                      <a:pt x="80" y="62"/>
                    </a:lnTo>
                    <a:lnTo>
                      <a:pt x="80" y="56"/>
                    </a:lnTo>
                    <a:lnTo>
                      <a:pt x="86" y="51"/>
                    </a:lnTo>
                    <a:lnTo>
                      <a:pt x="86" y="47"/>
                    </a:lnTo>
                    <a:lnTo>
                      <a:pt x="84" y="45"/>
                    </a:lnTo>
                    <a:lnTo>
                      <a:pt x="84" y="42"/>
                    </a:lnTo>
                    <a:lnTo>
                      <a:pt x="86" y="42"/>
                    </a:lnTo>
                    <a:lnTo>
                      <a:pt x="89" y="40"/>
                    </a:lnTo>
                    <a:lnTo>
                      <a:pt x="95" y="38"/>
                    </a:lnTo>
                    <a:lnTo>
                      <a:pt x="97" y="38"/>
                    </a:lnTo>
                    <a:lnTo>
                      <a:pt x="104" y="32"/>
                    </a:lnTo>
                    <a:lnTo>
                      <a:pt x="110" y="30"/>
                    </a:lnTo>
                    <a:lnTo>
                      <a:pt x="114" y="34"/>
                    </a:lnTo>
                    <a:lnTo>
                      <a:pt x="119" y="32"/>
                    </a:lnTo>
                    <a:lnTo>
                      <a:pt x="121" y="34"/>
                    </a:lnTo>
                    <a:lnTo>
                      <a:pt x="129" y="32"/>
                    </a:lnTo>
                    <a:lnTo>
                      <a:pt x="132" y="34"/>
                    </a:lnTo>
                    <a:lnTo>
                      <a:pt x="136" y="38"/>
                    </a:lnTo>
                    <a:lnTo>
                      <a:pt x="138" y="38"/>
                    </a:lnTo>
                    <a:lnTo>
                      <a:pt x="142" y="36"/>
                    </a:lnTo>
                    <a:lnTo>
                      <a:pt x="147" y="36"/>
                    </a:lnTo>
                    <a:lnTo>
                      <a:pt x="151" y="42"/>
                    </a:lnTo>
                    <a:lnTo>
                      <a:pt x="155" y="43"/>
                    </a:lnTo>
                    <a:lnTo>
                      <a:pt x="162" y="42"/>
                    </a:lnTo>
                    <a:lnTo>
                      <a:pt x="168" y="40"/>
                    </a:lnTo>
                    <a:lnTo>
                      <a:pt x="170" y="36"/>
                    </a:lnTo>
                    <a:lnTo>
                      <a:pt x="173" y="34"/>
                    </a:lnTo>
                    <a:lnTo>
                      <a:pt x="175" y="32"/>
                    </a:lnTo>
                    <a:lnTo>
                      <a:pt x="177" y="34"/>
                    </a:lnTo>
                    <a:lnTo>
                      <a:pt x="181" y="38"/>
                    </a:lnTo>
                    <a:lnTo>
                      <a:pt x="188" y="38"/>
                    </a:lnTo>
                    <a:lnTo>
                      <a:pt x="188" y="34"/>
                    </a:lnTo>
                    <a:lnTo>
                      <a:pt x="187" y="32"/>
                    </a:lnTo>
                    <a:lnTo>
                      <a:pt x="187" y="28"/>
                    </a:lnTo>
                    <a:lnTo>
                      <a:pt x="190" y="28"/>
                    </a:lnTo>
                    <a:lnTo>
                      <a:pt x="192" y="25"/>
                    </a:lnTo>
                    <a:lnTo>
                      <a:pt x="196" y="25"/>
                    </a:lnTo>
                    <a:lnTo>
                      <a:pt x="196" y="28"/>
                    </a:lnTo>
                    <a:lnTo>
                      <a:pt x="201" y="27"/>
                    </a:lnTo>
                    <a:lnTo>
                      <a:pt x="203" y="23"/>
                    </a:lnTo>
                    <a:lnTo>
                      <a:pt x="203" y="15"/>
                    </a:lnTo>
                    <a:lnTo>
                      <a:pt x="205" y="14"/>
                    </a:lnTo>
                    <a:lnTo>
                      <a:pt x="207" y="10"/>
                    </a:lnTo>
                    <a:lnTo>
                      <a:pt x="209" y="4"/>
                    </a:lnTo>
                    <a:lnTo>
                      <a:pt x="211" y="0"/>
                    </a:lnTo>
                    <a:lnTo>
                      <a:pt x="216" y="0"/>
                    </a:lnTo>
                    <a:lnTo>
                      <a:pt x="220" y="2"/>
                    </a:lnTo>
                    <a:lnTo>
                      <a:pt x="224" y="4"/>
                    </a:lnTo>
                    <a:lnTo>
                      <a:pt x="224" y="8"/>
                    </a:lnTo>
                    <a:lnTo>
                      <a:pt x="224" y="14"/>
                    </a:lnTo>
                    <a:lnTo>
                      <a:pt x="224" y="17"/>
                    </a:lnTo>
                    <a:lnTo>
                      <a:pt x="229" y="17"/>
                    </a:lnTo>
                    <a:lnTo>
                      <a:pt x="229" y="21"/>
                    </a:lnTo>
                    <a:lnTo>
                      <a:pt x="229" y="28"/>
                    </a:lnTo>
                    <a:lnTo>
                      <a:pt x="231" y="32"/>
                    </a:lnTo>
                    <a:lnTo>
                      <a:pt x="231" y="42"/>
                    </a:lnTo>
                    <a:lnTo>
                      <a:pt x="235" y="45"/>
                    </a:lnTo>
                    <a:lnTo>
                      <a:pt x="235" y="49"/>
                    </a:lnTo>
                    <a:lnTo>
                      <a:pt x="239" y="51"/>
                    </a:lnTo>
                    <a:lnTo>
                      <a:pt x="244" y="51"/>
                    </a:lnTo>
                    <a:lnTo>
                      <a:pt x="248" y="47"/>
                    </a:lnTo>
                    <a:lnTo>
                      <a:pt x="250" y="45"/>
                    </a:lnTo>
                    <a:lnTo>
                      <a:pt x="257" y="42"/>
                    </a:lnTo>
                    <a:lnTo>
                      <a:pt x="261" y="38"/>
                    </a:lnTo>
                    <a:lnTo>
                      <a:pt x="261" y="34"/>
                    </a:lnTo>
                    <a:lnTo>
                      <a:pt x="265" y="3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" name="Freeform 11">
                <a:extLst>
                  <a:ext uri="{FF2B5EF4-FFF2-40B4-BE49-F238E27FC236}">
                    <a16:creationId xmlns:a16="http://schemas.microsoft.com/office/drawing/2014/main" id="{9C5955FC-0276-49D5-B0C3-261E3BC98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0275" y="4060826"/>
                <a:ext cx="587375" cy="365125"/>
              </a:xfrm>
              <a:custGeom>
                <a:avLst/>
                <a:gdLst>
                  <a:gd name="T0" fmla="*/ 295 w 370"/>
                  <a:gd name="T1" fmla="*/ 215 h 230"/>
                  <a:gd name="T2" fmla="*/ 301 w 370"/>
                  <a:gd name="T3" fmla="*/ 202 h 230"/>
                  <a:gd name="T4" fmla="*/ 295 w 370"/>
                  <a:gd name="T5" fmla="*/ 192 h 230"/>
                  <a:gd name="T6" fmla="*/ 295 w 370"/>
                  <a:gd name="T7" fmla="*/ 183 h 230"/>
                  <a:gd name="T8" fmla="*/ 288 w 370"/>
                  <a:gd name="T9" fmla="*/ 178 h 230"/>
                  <a:gd name="T10" fmla="*/ 278 w 370"/>
                  <a:gd name="T11" fmla="*/ 170 h 230"/>
                  <a:gd name="T12" fmla="*/ 282 w 370"/>
                  <a:gd name="T13" fmla="*/ 161 h 230"/>
                  <a:gd name="T14" fmla="*/ 297 w 370"/>
                  <a:gd name="T15" fmla="*/ 161 h 230"/>
                  <a:gd name="T16" fmla="*/ 306 w 370"/>
                  <a:gd name="T17" fmla="*/ 151 h 230"/>
                  <a:gd name="T18" fmla="*/ 303 w 370"/>
                  <a:gd name="T19" fmla="*/ 146 h 230"/>
                  <a:gd name="T20" fmla="*/ 321 w 370"/>
                  <a:gd name="T21" fmla="*/ 140 h 230"/>
                  <a:gd name="T22" fmla="*/ 314 w 370"/>
                  <a:gd name="T23" fmla="*/ 133 h 230"/>
                  <a:gd name="T24" fmla="*/ 319 w 370"/>
                  <a:gd name="T25" fmla="*/ 125 h 230"/>
                  <a:gd name="T26" fmla="*/ 331 w 370"/>
                  <a:gd name="T27" fmla="*/ 122 h 230"/>
                  <a:gd name="T28" fmla="*/ 344 w 370"/>
                  <a:gd name="T29" fmla="*/ 118 h 230"/>
                  <a:gd name="T30" fmla="*/ 357 w 370"/>
                  <a:gd name="T31" fmla="*/ 120 h 230"/>
                  <a:gd name="T32" fmla="*/ 370 w 370"/>
                  <a:gd name="T33" fmla="*/ 114 h 230"/>
                  <a:gd name="T34" fmla="*/ 359 w 370"/>
                  <a:gd name="T35" fmla="*/ 99 h 230"/>
                  <a:gd name="T36" fmla="*/ 355 w 370"/>
                  <a:gd name="T37" fmla="*/ 107 h 230"/>
                  <a:gd name="T38" fmla="*/ 345 w 370"/>
                  <a:gd name="T39" fmla="*/ 108 h 230"/>
                  <a:gd name="T40" fmla="*/ 332 w 370"/>
                  <a:gd name="T41" fmla="*/ 101 h 230"/>
                  <a:gd name="T42" fmla="*/ 331 w 370"/>
                  <a:gd name="T43" fmla="*/ 94 h 230"/>
                  <a:gd name="T44" fmla="*/ 338 w 370"/>
                  <a:gd name="T45" fmla="*/ 77 h 230"/>
                  <a:gd name="T46" fmla="*/ 329 w 370"/>
                  <a:gd name="T47" fmla="*/ 82 h 230"/>
                  <a:gd name="T48" fmla="*/ 317 w 370"/>
                  <a:gd name="T49" fmla="*/ 95 h 230"/>
                  <a:gd name="T50" fmla="*/ 310 w 370"/>
                  <a:gd name="T51" fmla="*/ 105 h 230"/>
                  <a:gd name="T52" fmla="*/ 297 w 370"/>
                  <a:gd name="T53" fmla="*/ 122 h 230"/>
                  <a:gd name="T54" fmla="*/ 284 w 370"/>
                  <a:gd name="T55" fmla="*/ 114 h 230"/>
                  <a:gd name="T56" fmla="*/ 269 w 370"/>
                  <a:gd name="T57" fmla="*/ 116 h 230"/>
                  <a:gd name="T58" fmla="*/ 254 w 370"/>
                  <a:gd name="T59" fmla="*/ 120 h 230"/>
                  <a:gd name="T60" fmla="*/ 228 w 370"/>
                  <a:gd name="T61" fmla="*/ 92 h 230"/>
                  <a:gd name="T62" fmla="*/ 220 w 370"/>
                  <a:gd name="T63" fmla="*/ 62 h 230"/>
                  <a:gd name="T64" fmla="*/ 202 w 370"/>
                  <a:gd name="T65" fmla="*/ 39 h 230"/>
                  <a:gd name="T66" fmla="*/ 131 w 370"/>
                  <a:gd name="T67" fmla="*/ 43 h 230"/>
                  <a:gd name="T68" fmla="*/ 97 w 370"/>
                  <a:gd name="T69" fmla="*/ 26 h 230"/>
                  <a:gd name="T70" fmla="*/ 0 w 370"/>
                  <a:gd name="T71" fmla="*/ 11 h 230"/>
                  <a:gd name="T72" fmla="*/ 30 w 370"/>
                  <a:gd name="T73" fmla="*/ 120 h 230"/>
                  <a:gd name="T74" fmla="*/ 41 w 370"/>
                  <a:gd name="T75" fmla="*/ 116 h 230"/>
                  <a:gd name="T76" fmla="*/ 36 w 370"/>
                  <a:gd name="T77" fmla="*/ 105 h 230"/>
                  <a:gd name="T78" fmla="*/ 47 w 370"/>
                  <a:gd name="T79" fmla="*/ 94 h 230"/>
                  <a:gd name="T80" fmla="*/ 56 w 370"/>
                  <a:gd name="T81" fmla="*/ 84 h 230"/>
                  <a:gd name="T82" fmla="*/ 66 w 370"/>
                  <a:gd name="T83" fmla="*/ 86 h 230"/>
                  <a:gd name="T84" fmla="*/ 71 w 370"/>
                  <a:gd name="T85" fmla="*/ 82 h 230"/>
                  <a:gd name="T86" fmla="*/ 101 w 370"/>
                  <a:gd name="T87" fmla="*/ 97 h 230"/>
                  <a:gd name="T88" fmla="*/ 120 w 370"/>
                  <a:gd name="T89" fmla="*/ 112 h 230"/>
                  <a:gd name="T90" fmla="*/ 136 w 370"/>
                  <a:gd name="T91" fmla="*/ 116 h 230"/>
                  <a:gd name="T92" fmla="*/ 151 w 370"/>
                  <a:gd name="T93" fmla="*/ 123 h 230"/>
                  <a:gd name="T94" fmla="*/ 159 w 370"/>
                  <a:gd name="T95" fmla="*/ 140 h 230"/>
                  <a:gd name="T96" fmla="*/ 166 w 370"/>
                  <a:gd name="T97" fmla="*/ 157 h 230"/>
                  <a:gd name="T98" fmla="*/ 189 w 370"/>
                  <a:gd name="T99" fmla="*/ 170 h 230"/>
                  <a:gd name="T100" fmla="*/ 222 w 370"/>
                  <a:gd name="T101" fmla="*/ 189 h 230"/>
                  <a:gd name="T102" fmla="*/ 250 w 370"/>
                  <a:gd name="T103" fmla="*/ 202 h 230"/>
                  <a:gd name="T104" fmla="*/ 256 w 370"/>
                  <a:gd name="T105" fmla="*/ 204 h 230"/>
                  <a:gd name="T106" fmla="*/ 263 w 370"/>
                  <a:gd name="T107" fmla="*/ 215 h 230"/>
                  <a:gd name="T108" fmla="*/ 273 w 370"/>
                  <a:gd name="T109" fmla="*/ 224 h 230"/>
                  <a:gd name="T110" fmla="*/ 280 w 370"/>
                  <a:gd name="T111" fmla="*/ 230 h 230"/>
                  <a:gd name="T112" fmla="*/ 286 w 370"/>
                  <a:gd name="T113" fmla="*/ 228 h 230"/>
                  <a:gd name="T114" fmla="*/ 293 w 370"/>
                  <a:gd name="T115" fmla="*/ 23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70" h="230">
                    <a:moveTo>
                      <a:pt x="293" y="230"/>
                    </a:moveTo>
                    <a:lnTo>
                      <a:pt x="295" y="215"/>
                    </a:lnTo>
                    <a:lnTo>
                      <a:pt x="299" y="204"/>
                    </a:lnTo>
                    <a:lnTo>
                      <a:pt x="301" y="202"/>
                    </a:lnTo>
                    <a:lnTo>
                      <a:pt x="301" y="196"/>
                    </a:lnTo>
                    <a:lnTo>
                      <a:pt x="295" y="192"/>
                    </a:lnTo>
                    <a:lnTo>
                      <a:pt x="293" y="187"/>
                    </a:lnTo>
                    <a:lnTo>
                      <a:pt x="295" y="183"/>
                    </a:lnTo>
                    <a:lnTo>
                      <a:pt x="295" y="178"/>
                    </a:lnTo>
                    <a:lnTo>
                      <a:pt x="288" y="178"/>
                    </a:lnTo>
                    <a:lnTo>
                      <a:pt x="284" y="179"/>
                    </a:lnTo>
                    <a:lnTo>
                      <a:pt x="278" y="170"/>
                    </a:lnTo>
                    <a:lnTo>
                      <a:pt x="278" y="164"/>
                    </a:lnTo>
                    <a:lnTo>
                      <a:pt x="282" y="161"/>
                    </a:lnTo>
                    <a:lnTo>
                      <a:pt x="293" y="161"/>
                    </a:lnTo>
                    <a:lnTo>
                      <a:pt x="297" y="161"/>
                    </a:lnTo>
                    <a:lnTo>
                      <a:pt x="297" y="155"/>
                    </a:lnTo>
                    <a:lnTo>
                      <a:pt x="306" y="151"/>
                    </a:lnTo>
                    <a:lnTo>
                      <a:pt x="304" y="148"/>
                    </a:lnTo>
                    <a:lnTo>
                      <a:pt x="303" y="146"/>
                    </a:lnTo>
                    <a:lnTo>
                      <a:pt x="314" y="144"/>
                    </a:lnTo>
                    <a:lnTo>
                      <a:pt x="321" y="140"/>
                    </a:lnTo>
                    <a:lnTo>
                      <a:pt x="321" y="136"/>
                    </a:lnTo>
                    <a:lnTo>
                      <a:pt x="314" y="133"/>
                    </a:lnTo>
                    <a:lnTo>
                      <a:pt x="314" y="127"/>
                    </a:lnTo>
                    <a:lnTo>
                      <a:pt x="319" y="125"/>
                    </a:lnTo>
                    <a:lnTo>
                      <a:pt x="327" y="122"/>
                    </a:lnTo>
                    <a:lnTo>
                      <a:pt x="331" y="122"/>
                    </a:lnTo>
                    <a:lnTo>
                      <a:pt x="338" y="114"/>
                    </a:lnTo>
                    <a:lnTo>
                      <a:pt x="344" y="118"/>
                    </a:lnTo>
                    <a:lnTo>
                      <a:pt x="345" y="122"/>
                    </a:lnTo>
                    <a:lnTo>
                      <a:pt x="357" y="120"/>
                    </a:lnTo>
                    <a:lnTo>
                      <a:pt x="364" y="122"/>
                    </a:lnTo>
                    <a:lnTo>
                      <a:pt x="370" y="114"/>
                    </a:lnTo>
                    <a:lnTo>
                      <a:pt x="370" y="108"/>
                    </a:lnTo>
                    <a:lnTo>
                      <a:pt x="359" y="99"/>
                    </a:lnTo>
                    <a:lnTo>
                      <a:pt x="355" y="99"/>
                    </a:lnTo>
                    <a:lnTo>
                      <a:pt x="355" y="107"/>
                    </a:lnTo>
                    <a:lnTo>
                      <a:pt x="351" y="110"/>
                    </a:lnTo>
                    <a:lnTo>
                      <a:pt x="345" y="108"/>
                    </a:lnTo>
                    <a:lnTo>
                      <a:pt x="342" y="105"/>
                    </a:lnTo>
                    <a:lnTo>
                      <a:pt x="332" y="101"/>
                    </a:lnTo>
                    <a:lnTo>
                      <a:pt x="327" y="99"/>
                    </a:lnTo>
                    <a:lnTo>
                      <a:pt x="331" y="94"/>
                    </a:lnTo>
                    <a:lnTo>
                      <a:pt x="338" y="82"/>
                    </a:lnTo>
                    <a:lnTo>
                      <a:pt x="338" y="77"/>
                    </a:lnTo>
                    <a:lnTo>
                      <a:pt x="334" y="77"/>
                    </a:lnTo>
                    <a:lnTo>
                      <a:pt x="329" y="82"/>
                    </a:lnTo>
                    <a:lnTo>
                      <a:pt x="325" y="84"/>
                    </a:lnTo>
                    <a:lnTo>
                      <a:pt x="317" y="95"/>
                    </a:lnTo>
                    <a:lnTo>
                      <a:pt x="314" y="101"/>
                    </a:lnTo>
                    <a:lnTo>
                      <a:pt x="310" y="105"/>
                    </a:lnTo>
                    <a:lnTo>
                      <a:pt x="306" y="112"/>
                    </a:lnTo>
                    <a:lnTo>
                      <a:pt x="297" y="122"/>
                    </a:lnTo>
                    <a:lnTo>
                      <a:pt x="295" y="120"/>
                    </a:lnTo>
                    <a:lnTo>
                      <a:pt x="284" y="114"/>
                    </a:lnTo>
                    <a:lnTo>
                      <a:pt x="276" y="114"/>
                    </a:lnTo>
                    <a:lnTo>
                      <a:pt x="269" y="116"/>
                    </a:lnTo>
                    <a:lnTo>
                      <a:pt x="260" y="122"/>
                    </a:lnTo>
                    <a:lnTo>
                      <a:pt x="254" y="120"/>
                    </a:lnTo>
                    <a:lnTo>
                      <a:pt x="245" y="94"/>
                    </a:lnTo>
                    <a:lnTo>
                      <a:pt x="228" y="92"/>
                    </a:lnTo>
                    <a:lnTo>
                      <a:pt x="228" y="60"/>
                    </a:lnTo>
                    <a:lnTo>
                      <a:pt x="220" y="62"/>
                    </a:lnTo>
                    <a:lnTo>
                      <a:pt x="215" y="47"/>
                    </a:lnTo>
                    <a:lnTo>
                      <a:pt x="202" y="39"/>
                    </a:lnTo>
                    <a:lnTo>
                      <a:pt x="164" y="39"/>
                    </a:lnTo>
                    <a:lnTo>
                      <a:pt x="131" y="43"/>
                    </a:lnTo>
                    <a:lnTo>
                      <a:pt x="112" y="32"/>
                    </a:lnTo>
                    <a:lnTo>
                      <a:pt x="97" y="26"/>
                    </a:lnTo>
                    <a:lnTo>
                      <a:pt x="60" y="0"/>
                    </a:lnTo>
                    <a:lnTo>
                      <a:pt x="0" y="11"/>
                    </a:lnTo>
                    <a:lnTo>
                      <a:pt x="19" y="122"/>
                    </a:lnTo>
                    <a:lnTo>
                      <a:pt x="30" y="120"/>
                    </a:lnTo>
                    <a:lnTo>
                      <a:pt x="39" y="122"/>
                    </a:lnTo>
                    <a:lnTo>
                      <a:pt x="41" y="116"/>
                    </a:lnTo>
                    <a:lnTo>
                      <a:pt x="38" y="112"/>
                    </a:lnTo>
                    <a:lnTo>
                      <a:pt x="36" y="105"/>
                    </a:lnTo>
                    <a:lnTo>
                      <a:pt x="41" y="94"/>
                    </a:lnTo>
                    <a:lnTo>
                      <a:pt x="47" y="94"/>
                    </a:lnTo>
                    <a:lnTo>
                      <a:pt x="51" y="88"/>
                    </a:lnTo>
                    <a:lnTo>
                      <a:pt x="56" y="84"/>
                    </a:lnTo>
                    <a:lnTo>
                      <a:pt x="62" y="88"/>
                    </a:lnTo>
                    <a:lnTo>
                      <a:pt x="66" y="86"/>
                    </a:lnTo>
                    <a:lnTo>
                      <a:pt x="60" y="81"/>
                    </a:lnTo>
                    <a:lnTo>
                      <a:pt x="71" y="82"/>
                    </a:lnTo>
                    <a:lnTo>
                      <a:pt x="86" y="90"/>
                    </a:lnTo>
                    <a:lnTo>
                      <a:pt x="101" y="97"/>
                    </a:lnTo>
                    <a:lnTo>
                      <a:pt x="101" y="103"/>
                    </a:lnTo>
                    <a:lnTo>
                      <a:pt x="120" y="112"/>
                    </a:lnTo>
                    <a:lnTo>
                      <a:pt x="133" y="118"/>
                    </a:lnTo>
                    <a:lnTo>
                      <a:pt x="136" y="116"/>
                    </a:lnTo>
                    <a:lnTo>
                      <a:pt x="140" y="118"/>
                    </a:lnTo>
                    <a:lnTo>
                      <a:pt x="151" y="123"/>
                    </a:lnTo>
                    <a:lnTo>
                      <a:pt x="155" y="138"/>
                    </a:lnTo>
                    <a:lnTo>
                      <a:pt x="159" y="140"/>
                    </a:lnTo>
                    <a:lnTo>
                      <a:pt x="161" y="148"/>
                    </a:lnTo>
                    <a:lnTo>
                      <a:pt x="166" y="157"/>
                    </a:lnTo>
                    <a:lnTo>
                      <a:pt x="174" y="161"/>
                    </a:lnTo>
                    <a:lnTo>
                      <a:pt x="189" y="170"/>
                    </a:lnTo>
                    <a:lnTo>
                      <a:pt x="204" y="181"/>
                    </a:lnTo>
                    <a:lnTo>
                      <a:pt x="222" y="189"/>
                    </a:lnTo>
                    <a:lnTo>
                      <a:pt x="237" y="200"/>
                    </a:lnTo>
                    <a:lnTo>
                      <a:pt x="250" y="202"/>
                    </a:lnTo>
                    <a:lnTo>
                      <a:pt x="252" y="204"/>
                    </a:lnTo>
                    <a:lnTo>
                      <a:pt x="256" y="204"/>
                    </a:lnTo>
                    <a:lnTo>
                      <a:pt x="265" y="209"/>
                    </a:lnTo>
                    <a:lnTo>
                      <a:pt x="263" y="215"/>
                    </a:lnTo>
                    <a:lnTo>
                      <a:pt x="265" y="226"/>
                    </a:lnTo>
                    <a:lnTo>
                      <a:pt x="273" y="224"/>
                    </a:lnTo>
                    <a:lnTo>
                      <a:pt x="276" y="226"/>
                    </a:lnTo>
                    <a:lnTo>
                      <a:pt x="280" y="230"/>
                    </a:lnTo>
                    <a:lnTo>
                      <a:pt x="282" y="230"/>
                    </a:lnTo>
                    <a:lnTo>
                      <a:pt x="286" y="228"/>
                    </a:lnTo>
                    <a:lnTo>
                      <a:pt x="291" y="228"/>
                    </a:lnTo>
                    <a:lnTo>
                      <a:pt x="293" y="23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" name="Freeform 12">
                <a:extLst>
                  <a:ext uri="{FF2B5EF4-FFF2-40B4-BE49-F238E27FC236}">
                    <a16:creationId xmlns:a16="http://schemas.microsoft.com/office/drawing/2014/main" id="{A037C7FD-0214-4683-BD37-6CA7E51C7B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73788" y="4795838"/>
                <a:ext cx="327025" cy="728663"/>
              </a:xfrm>
              <a:custGeom>
                <a:avLst/>
                <a:gdLst>
                  <a:gd name="T0" fmla="*/ 114 w 206"/>
                  <a:gd name="T1" fmla="*/ 6 h 459"/>
                  <a:gd name="T2" fmla="*/ 131 w 206"/>
                  <a:gd name="T3" fmla="*/ 36 h 459"/>
                  <a:gd name="T4" fmla="*/ 125 w 206"/>
                  <a:gd name="T5" fmla="*/ 65 h 459"/>
                  <a:gd name="T6" fmla="*/ 116 w 206"/>
                  <a:gd name="T7" fmla="*/ 78 h 459"/>
                  <a:gd name="T8" fmla="*/ 120 w 206"/>
                  <a:gd name="T9" fmla="*/ 97 h 459"/>
                  <a:gd name="T10" fmla="*/ 140 w 206"/>
                  <a:gd name="T11" fmla="*/ 108 h 459"/>
                  <a:gd name="T12" fmla="*/ 150 w 206"/>
                  <a:gd name="T13" fmla="*/ 125 h 459"/>
                  <a:gd name="T14" fmla="*/ 168 w 206"/>
                  <a:gd name="T15" fmla="*/ 131 h 459"/>
                  <a:gd name="T16" fmla="*/ 159 w 206"/>
                  <a:gd name="T17" fmla="*/ 157 h 459"/>
                  <a:gd name="T18" fmla="*/ 176 w 206"/>
                  <a:gd name="T19" fmla="*/ 164 h 459"/>
                  <a:gd name="T20" fmla="*/ 206 w 206"/>
                  <a:gd name="T21" fmla="*/ 166 h 459"/>
                  <a:gd name="T22" fmla="*/ 191 w 206"/>
                  <a:gd name="T23" fmla="*/ 187 h 459"/>
                  <a:gd name="T24" fmla="*/ 170 w 206"/>
                  <a:gd name="T25" fmla="*/ 202 h 459"/>
                  <a:gd name="T26" fmla="*/ 159 w 206"/>
                  <a:gd name="T27" fmla="*/ 218 h 459"/>
                  <a:gd name="T28" fmla="*/ 135 w 206"/>
                  <a:gd name="T29" fmla="*/ 235 h 459"/>
                  <a:gd name="T30" fmla="*/ 131 w 206"/>
                  <a:gd name="T31" fmla="*/ 256 h 459"/>
                  <a:gd name="T32" fmla="*/ 153 w 206"/>
                  <a:gd name="T33" fmla="*/ 286 h 459"/>
                  <a:gd name="T34" fmla="*/ 157 w 206"/>
                  <a:gd name="T35" fmla="*/ 310 h 459"/>
                  <a:gd name="T36" fmla="*/ 163 w 206"/>
                  <a:gd name="T37" fmla="*/ 347 h 459"/>
                  <a:gd name="T38" fmla="*/ 178 w 206"/>
                  <a:gd name="T39" fmla="*/ 383 h 459"/>
                  <a:gd name="T40" fmla="*/ 187 w 206"/>
                  <a:gd name="T41" fmla="*/ 414 h 459"/>
                  <a:gd name="T42" fmla="*/ 168 w 206"/>
                  <a:gd name="T43" fmla="*/ 448 h 459"/>
                  <a:gd name="T44" fmla="*/ 163 w 206"/>
                  <a:gd name="T45" fmla="*/ 442 h 459"/>
                  <a:gd name="T46" fmla="*/ 167 w 206"/>
                  <a:gd name="T47" fmla="*/ 429 h 459"/>
                  <a:gd name="T48" fmla="*/ 168 w 206"/>
                  <a:gd name="T49" fmla="*/ 407 h 459"/>
                  <a:gd name="T50" fmla="*/ 163 w 206"/>
                  <a:gd name="T51" fmla="*/ 375 h 459"/>
                  <a:gd name="T52" fmla="*/ 153 w 206"/>
                  <a:gd name="T53" fmla="*/ 368 h 459"/>
                  <a:gd name="T54" fmla="*/ 144 w 206"/>
                  <a:gd name="T55" fmla="*/ 340 h 459"/>
                  <a:gd name="T56" fmla="*/ 139 w 206"/>
                  <a:gd name="T57" fmla="*/ 308 h 459"/>
                  <a:gd name="T58" fmla="*/ 131 w 206"/>
                  <a:gd name="T59" fmla="*/ 299 h 459"/>
                  <a:gd name="T60" fmla="*/ 116 w 206"/>
                  <a:gd name="T61" fmla="*/ 278 h 459"/>
                  <a:gd name="T62" fmla="*/ 116 w 206"/>
                  <a:gd name="T63" fmla="*/ 284 h 459"/>
                  <a:gd name="T64" fmla="*/ 103 w 206"/>
                  <a:gd name="T65" fmla="*/ 293 h 459"/>
                  <a:gd name="T66" fmla="*/ 97 w 206"/>
                  <a:gd name="T67" fmla="*/ 302 h 459"/>
                  <a:gd name="T68" fmla="*/ 77 w 206"/>
                  <a:gd name="T69" fmla="*/ 312 h 459"/>
                  <a:gd name="T70" fmla="*/ 66 w 206"/>
                  <a:gd name="T71" fmla="*/ 317 h 459"/>
                  <a:gd name="T72" fmla="*/ 62 w 206"/>
                  <a:gd name="T73" fmla="*/ 308 h 459"/>
                  <a:gd name="T74" fmla="*/ 66 w 206"/>
                  <a:gd name="T75" fmla="*/ 278 h 459"/>
                  <a:gd name="T76" fmla="*/ 56 w 206"/>
                  <a:gd name="T77" fmla="*/ 254 h 459"/>
                  <a:gd name="T78" fmla="*/ 41 w 206"/>
                  <a:gd name="T79" fmla="*/ 230 h 459"/>
                  <a:gd name="T80" fmla="*/ 27 w 206"/>
                  <a:gd name="T81" fmla="*/ 228 h 459"/>
                  <a:gd name="T82" fmla="*/ 36 w 206"/>
                  <a:gd name="T83" fmla="*/ 228 h 459"/>
                  <a:gd name="T84" fmla="*/ 38 w 206"/>
                  <a:gd name="T85" fmla="*/ 215 h 459"/>
                  <a:gd name="T86" fmla="*/ 17 w 206"/>
                  <a:gd name="T87" fmla="*/ 211 h 459"/>
                  <a:gd name="T88" fmla="*/ 15 w 206"/>
                  <a:gd name="T89" fmla="*/ 207 h 459"/>
                  <a:gd name="T90" fmla="*/ 2 w 206"/>
                  <a:gd name="T91" fmla="*/ 181 h 459"/>
                  <a:gd name="T92" fmla="*/ 13 w 206"/>
                  <a:gd name="T93" fmla="*/ 161 h 459"/>
                  <a:gd name="T94" fmla="*/ 23 w 206"/>
                  <a:gd name="T95" fmla="*/ 136 h 459"/>
                  <a:gd name="T96" fmla="*/ 36 w 206"/>
                  <a:gd name="T97" fmla="*/ 112 h 459"/>
                  <a:gd name="T98" fmla="*/ 47 w 206"/>
                  <a:gd name="T99" fmla="*/ 65 h 459"/>
                  <a:gd name="T100" fmla="*/ 66 w 206"/>
                  <a:gd name="T101" fmla="*/ 26 h 459"/>
                  <a:gd name="T102" fmla="*/ 90 w 206"/>
                  <a:gd name="T103" fmla="*/ 15 h 459"/>
                  <a:gd name="T104" fmla="*/ 30 w 206"/>
                  <a:gd name="T105" fmla="*/ 24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6" h="459">
                    <a:moveTo>
                      <a:pt x="94" y="2"/>
                    </a:moveTo>
                    <a:lnTo>
                      <a:pt x="97" y="0"/>
                    </a:lnTo>
                    <a:lnTo>
                      <a:pt x="101" y="2"/>
                    </a:lnTo>
                    <a:lnTo>
                      <a:pt x="105" y="0"/>
                    </a:lnTo>
                    <a:lnTo>
                      <a:pt x="111" y="0"/>
                    </a:lnTo>
                    <a:lnTo>
                      <a:pt x="114" y="6"/>
                    </a:lnTo>
                    <a:lnTo>
                      <a:pt x="118" y="9"/>
                    </a:lnTo>
                    <a:lnTo>
                      <a:pt x="120" y="17"/>
                    </a:lnTo>
                    <a:lnTo>
                      <a:pt x="124" y="17"/>
                    </a:lnTo>
                    <a:lnTo>
                      <a:pt x="127" y="21"/>
                    </a:lnTo>
                    <a:lnTo>
                      <a:pt x="127" y="28"/>
                    </a:lnTo>
                    <a:lnTo>
                      <a:pt x="131" y="36"/>
                    </a:lnTo>
                    <a:lnTo>
                      <a:pt x="131" y="43"/>
                    </a:lnTo>
                    <a:lnTo>
                      <a:pt x="131" y="52"/>
                    </a:lnTo>
                    <a:lnTo>
                      <a:pt x="131" y="56"/>
                    </a:lnTo>
                    <a:lnTo>
                      <a:pt x="129" y="60"/>
                    </a:lnTo>
                    <a:lnTo>
                      <a:pt x="125" y="62"/>
                    </a:lnTo>
                    <a:lnTo>
                      <a:pt x="125" y="65"/>
                    </a:lnTo>
                    <a:lnTo>
                      <a:pt x="124" y="67"/>
                    </a:lnTo>
                    <a:lnTo>
                      <a:pt x="122" y="69"/>
                    </a:lnTo>
                    <a:lnTo>
                      <a:pt x="124" y="75"/>
                    </a:lnTo>
                    <a:lnTo>
                      <a:pt x="122" y="77"/>
                    </a:lnTo>
                    <a:lnTo>
                      <a:pt x="118" y="77"/>
                    </a:lnTo>
                    <a:lnTo>
                      <a:pt x="116" y="78"/>
                    </a:lnTo>
                    <a:lnTo>
                      <a:pt x="114" y="82"/>
                    </a:lnTo>
                    <a:lnTo>
                      <a:pt x="116" y="86"/>
                    </a:lnTo>
                    <a:lnTo>
                      <a:pt x="114" y="90"/>
                    </a:lnTo>
                    <a:lnTo>
                      <a:pt x="114" y="93"/>
                    </a:lnTo>
                    <a:lnTo>
                      <a:pt x="118" y="95"/>
                    </a:lnTo>
                    <a:lnTo>
                      <a:pt x="120" y="97"/>
                    </a:lnTo>
                    <a:lnTo>
                      <a:pt x="122" y="101"/>
                    </a:lnTo>
                    <a:lnTo>
                      <a:pt x="122" y="106"/>
                    </a:lnTo>
                    <a:lnTo>
                      <a:pt x="124" y="112"/>
                    </a:lnTo>
                    <a:lnTo>
                      <a:pt x="129" y="108"/>
                    </a:lnTo>
                    <a:lnTo>
                      <a:pt x="140" y="105"/>
                    </a:lnTo>
                    <a:lnTo>
                      <a:pt x="140" y="108"/>
                    </a:lnTo>
                    <a:lnTo>
                      <a:pt x="139" y="112"/>
                    </a:lnTo>
                    <a:lnTo>
                      <a:pt x="142" y="114"/>
                    </a:lnTo>
                    <a:lnTo>
                      <a:pt x="148" y="112"/>
                    </a:lnTo>
                    <a:lnTo>
                      <a:pt x="150" y="116"/>
                    </a:lnTo>
                    <a:lnTo>
                      <a:pt x="148" y="121"/>
                    </a:lnTo>
                    <a:lnTo>
                      <a:pt x="150" y="125"/>
                    </a:lnTo>
                    <a:lnTo>
                      <a:pt x="157" y="125"/>
                    </a:lnTo>
                    <a:lnTo>
                      <a:pt x="155" y="127"/>
                    </a:lnTo>
                    <a:lnTo>
                      <a:pt x="157" y="131"/>
                    </a:lnTo>
                    <a:lnTo>
                      <a:pt x="157" y="129"/>
                    </a:lnTo>
                    <a:lnTo>
                      <a:pt x="165" y="129"/>
                    </a:lnTo>
                    <a:lnTo>
                      <a:pt x="168" y="131"/>
                    </a:lnTo>
                    <a:lnTo>
                      <a:pt x="168" y="134"/>
                    </a:lnTo>
                    <a:lnTo>
                      <a:pt x="167" y="138"/>
                    </a:lnTo>
                    <a:lnTo>
                      <a:pt x="167" y="142"/>
                    </a:lnTo>
                    <a:lnTo>
                      <a:pt x="161" y="149"/>
                    </a:lnTo>
                    <a:lnTo>
                      <a:pt x="157" y="153"/>
                    </a:lnTo>
                    <a:lnTo>
                      <a:pt x="159" y="157"/>
                    </a:lnTo>
                    <a:lnTo>
                      <a:pt x="161" y="155"/>
                    </a:lnTo>
                    <a:lnTo>
                      <a:pt x="168" y="155"/>
                    </a:lnTo>
                    <a:lnTo>
                      <a:pt x="170" y="157"/>
                    </a:lnTo>
                    <a:lnTo>
                      <a:pt x="174" y="155"/>
                    </a:lnTo>
                    <a:lnTo>
                      <a:pt x="178" y="159"/>
                    </a:lnTo>
                    <a:lnTo>
                      <a:pt x="176" y="164"/>
                    </a:lnTo>
                    <a:lnTo>
                      <a:pt x="178" y="168"/>
                    </a:lnTo>
                    <a:lnTo>
                      <a:pt x="181" y="172"/>
                    </a:lnTo>
                    <a:lnTo>
                      <a:pt x="185" y="168"/>
                    </a:lnTo>
                    <a:lnTo>
                      <a:pt x="191" y="168"/>
                    </a:lnTo>
                    <a:lnTo>
                      <a:pt x="200" y="164"/>
                    </a:lnTo>
                    <a:lnTo>
                      <a:pt x="206" y="166"/>
                    </a:lnTo>
                    <a:lnTo>
                      <a:pt x="206" y="170"/>
                    </a:lnTo>
                    <a:lnTo>
                      <a:pt x="198" y="176"/>
                    </a:lnTo>
                    <a:lnTo>
                      <a:pt x="193" y="177"/>
                    </a:lnTo>
                    <a:lnTo>
                      <a:pt x="193" y="181"/>
                    </a:lnTo>
                    <a:lnTo>
                      <a:pt x="189" y="185"/>
                    </a:lnTo>
                    <a:lnTo>
                      <a:pt x="191" y="187"/>
                    </a:lnTo>
                    <a:lnTo>
                      <a:pt x="187" y="190"/>
                    </a:lnTo>
                    <a:lnTo>
                      <a:pt x="183" y="190"/>
                    </a:lnTo>
                    <a:lnTo>
                      <a:pt x="181" y="198"/>
                    </a:lnTo>
                    <a:lnTo>
                      <a:pt x="174" y="198"/>
                    </a:lnTo>
                    <a:lnTo>
                      <a:pt x="170" y="200"/>
                    </a:lnTo>
                    <a:lnTo>
                      <a:pt x="170" y="202"/>
                    </a:lnTo>
                    <a:lnTo>
                      <a:pt x="172" y="205"/>
                    </a:lnTo>
                    <a:lnTo>
                      <a:pt x="170" y="209"/>
                    </a:lnTo>
                    <a:lnTo>
                      <a:pt x="165" y="207"/>
                    </a:lnTo>
                    <a:lnTo>
                      <a:pt x="161" y="211"/>
                    </a:lnTo>
                    <a:lnTo>
                      <a:pt x="161" y="217"/>
                    </a:lnTo>
                    <a:lnTo>
                      <a:pt x="159" y="218"/>
                    </a:lnTo>
                    <a:lnTo>
                      <a:pt x="155" y="218"/>
                    </a:lnTo>
                    <a:lnTo>
                      <a:pt x="150" y="222"/>
                    </a:lnTo>
                    <a:lnTo>
                      <a:pt x="140" y="218"/>
                    </a:lnTo>
                    <a:lnTo>
                      <a:pt x="137" y="224"/>
                    </a:lnTo>
                    <a:lnTo>
                      <a:pt x="139" y="231"/>
                    </a:lnTo>
                    <a:lnTo>
                      <a:pt x="135" y="235"/>
                    </a:lnTo>
                    <a:lnTo>
                      <a:pt x="135" y="243"/>
                    </a:lnTo>
                    <a:lnTo>
                      <a:pt x="137" y="246"/>
                    </a:lnTo>
                    <a:lnTo>
                      <a:pt x="133" y="248"/>
                    </a:lnTo>
                    <a:lnTo>
                      <a:pt x="127" y="252"/>
                    </a:lnTo>
                    <a:lnTo>
                      <a:pt x="127" y="256"/>
                    </a:lnTo>
                    <a:lnTo>
                      <a:pt x="131" y="256"/>
                    </a:lnTo>
                    <a:lnTo>
                      <a:pt x="135" y="263"/>
                    </a:lnTo>
                    <a:lnTo>
                      <a:pt x="137" y="265"/>
                    </a:lnTo>
                    <a:lnTo>
                      <a:pt x="139" y="269"/>
                    </a:lnTo>
                    <a:lnTo>
                      <a:pt x="144" y="273"/>
                    </a:lnTo>
                    <a:lnTo>
                      <a:pt x="150" y="286"/>
                    </a:lnTo>
                    <a:lnTo>
                      <a:pt x="153" y="286"/>
                    </a:lnTo>
                    <a:lnTo>
                      <a:pt x="157" y="293"/>
                    </a:lnTo>
                    <a:lnTo>
                      <a:pt x="157" y="297"/>
                    </a:lnTo>
                    <a:lnTo>
                      <a:pt x="163" y="301"/>
                    </a:lnTo>
                    <a:lnTo>
                      <a:pt x="163" y="304"/>
                    </a:lnTo>
                    <a:lnTo>
                      <a:pt x="159" y="306"/>
                    </a:lnTo>
                    <a:lnTo>
                      <a:pt x="157" y="310"/>
                    </a:lnTo>
                    <a:lnTo>
                      <a:pt x="159" y="321"/>
                    </a:lnTo>
                    <a:lnTo>
                      <a:pt x="159" y="325"/>
                    </a:lnTo>
                    <a:lnTo>
                      <a:pt x="153" y="329"/>
                    </a:lnTo>
                    <a:lnTo>
                      <a:pt x="157" y="336"/>
                    </a:lnTo>
                    <a:lnTo>
                      <a:pt x="157" y="340"/>
                    </a:lnTo>
                    <a:lnTo>
                      <a:pt x="163" y="347"/>
                    </a:lnTo>
                    <a:lnTo>
                      <a:pt x="170" y="353"/>
                    </a:lnTo>
                    <a:lnTo>
                      <a:pt x="176" y="358"/>
                    </a:lnTo>
                    <a:lnTo>
                      <a:pt x="180" y="370"/>
                    </a:lnTo>
                    <a:lnTo>
                      <a:pt x="178" y="373"/>
                    </a:lnTo>
                    <a:lnTo>
                      <a:pt x="180" y="377"/>
                    </a:lnTo>
                    <a:lnTo>
                      <a:pt x="178" y="383"/>
                    </a:lnTo>
                    <a:lnTo>
                      <a:pt x="181" y="385"/>
                    </a:lnTo>
                    <a:lnTo>
                      <a:pt x="181" y="392"/>
                    </a:lnTo>
                    <a:lnTo>
                      <a:pt x="183" y="396"/>
                    </a:lnTo>
                    <a:lnTo>
                      <a:pt x="183" y="403"/>
                    </a:lnTo>
                    <a:lnTo>
                      <a:pt x="187" y="407"/>
                    </a:lnTo>
                    <a:lnTo>
                      <a:pt x="187" y="414"/>
                    </a:lnTo>
                    <a:lnTo>
                      <a:pt x="183" y="416"/>
                    </a:lnTo>
                    <a:lnTo>
                      <a:pt x="178" y="431"/>
                    </a:lnTo>
                    <a:lnTo>
                      <a:pt x="174" y="435"/>
                    </a:lnTo>
                    <a:lnTo>
                      <a:pt x="172" y="441"/>
                    </a:lnTo>
                    <a:lnTo>
                      <a:pt x="170" y="444"/>
                    </a:lnTo>
                    <a:lnTo>
                      <a:pt x="168" y="448"/>
                    </a:lnTo>
                    <a:lnTo>
                      <a:pt x="168" y="448"/>
                    </a:lnTo>
                    <a:lnTo>
                      <a:pt x="167" y="452"/>
                    </a:lnTo>
                    <a:lnTo>
                      <a:pt x="167" y="459"/>
                    </a:lnTo>
                    <a:lnTo>
                      <a:pt x="165" y="452"/>
                    </a:lnTo>
                    <a:lnTo>
                      <a:pt x="165" y="444"/>
                    </a:lnTo>
                    <a:lnTo>
                      <a:pt x="163" y="442"/>
                    </a:lnTo>
                    <a:lnTo>
                      <a:pt x="163" y="441"/>
                    </a:lnTo>
                    <a:lnTo>
                      <a:pt x="165" y="441"/>
                    </a:lnTo>
                    <a:lnTo>
                      <a:pt x="167" y="439"/>
                    </a:lnTo>
                    <a:lnTo>
                      <a:pt x="168" y="435"/>
                    </a:lnTo>
                    <a:lnTo>
                      <a:pt x="168" y="431"/>
                    </a:lnTo>
                    <a:lnTo>
                      <a:pt x="167" y="429"/>
                    </a:lnTo>
                    <a:lnTo>
                      <a:pt x="168" y="424"/>
                    </a:lnTo>
                    <a:lnTo>
                      <a:pt x="170" y="422"/>
                    </a:lnTo>
                    <a:lnTo>
                      <a:pt x="170" y="420"/>
                    </a:lnTo>
                    <a:lnTo>
                      <a:pt x="168" y="414"/>
                    </a:lnTo>
                    <a:lnTo>
                      <a:pt x="172" y="411"/>
                    </a:lnTo>
                    <a:lnTo>
                      <a:pt x="168" y="407"/>
                    </a:lnTo>
                    <a:lnTo>
                      <a:pt x="167" y="405"/>
                    </a:lnTo>
                    <a:lnTo>
                      <a:pt x="167" y="398"/>
                    </a:lnTo>
                    <a:lnTo>
                      <a:pt x="168" y="396"/>
                    </a:lnTo>
                    <a:lnTo>
                      <a:pt x="167" y="392"/>
                    </a:lnTo>
                    <a:lnTo>
                      <a:pt x="165" y="390"/>
                    </a:lnTo>
                    <a:lnTo>
                      <a:pt x="163" y="375"/>
                    </a:lnTo>
                    <a:lnTo>
                      <a:pt x="159" y="373"/>
                    </a:lnTo>
                    <a:lnTo>
                      <a:pt x="159" y="368"/>
                    </a:lnTo>
                    <a:lnTo>
                      <a:pt x="155" y="362"/>
                    </a:lnTo>
                    <a:lnTo>
                      <a:pt x="153" y="370"/>
                    </a:lnTo>
                    <a:lnTo>
                      <a:pt x="153" y="371"/>
                    </a:lnTo>
                    <a:lnTo>
                      <a:pt x="153" y="368"/>
                    </a:lnTo>
                    <a:lnTo>
                      <a:pt x="150" y="364"/>
                    </a:lnTo>
                    <a:lnTo>
                      <a:pt x="152" y="353"/>
                    </a:lnTo>
                    <a:lnTo>
                      <a:pt x="148" y="349"/>
                    </a:lnTo>
                    <a:lnTo>
                      <a:pt x="148" y="343"/>
                    </a:lnTo>
                    <a:lnTo>
                      <a:pt x="150" y="343"/>
                    </a:lnTo>
                    <a:lnTo>
                      <a:pt x="144" y="340"/>
                    </a:lnTo>
                    <a:lnTo>
                      <a:pt x="142" y="330"/>
                    </a:lnTo>
                    <a:lnTo>
                      <a:pt x="142" y="330"/>
                    </a:lnTo>
                    <a:lnTo>
                      <a:pt x="140" y="314"/>
                    </a:lnTo>
                    <a:lnTo>
                      <a:pt x="137" y="312"/>
                    </a:lnTo>
                    <a:lnTo>
                      <a:pt x="137" y="308"/>
                    </a:lnTo>
                    <a:lnTo>
                      <a:pt x="139" y="308"/>
                    </a:lnTo>
                    <a:lnTo>
                      <a:pt x="139" y="304"/>
                    </a:lnTo>
                    <a:lnTo>
                      <a:pt x="135" y="299"/>
                    </a:lnTo>
                    <a:lnTo>
                      <a:pt x="137" y="297"/>
                    </a:lnTo>
                    <a:lnTo>
                      <a:pt x="137" y="295"/>
                    </a:lnTo>
                    <a:lnTo>
                      <a:pt x="135" y="297"/>
                    </a:lnTo>
                    <a:lnTo>
                      <a:pt x="131" y="299"/>
                    </a:lnTo>
                    <a:lnTo>
                      <a:pt x="127" y="299"/>
                    </a:lnTo>
                    <a:lnTo>
                      <a:pt x="127" y="293"/>
                    </a:lnTo>
                    <a:lnTo>
                      <a:pt x="125" y="291"/>
                    </a:lnTo>
                    <a:lnTo>
                      <a:pt x="120" y="282"/>
                    </a:lnTo>
                    <a:lnTo>
                      <a:pt x="120" y="278"/>
                    </a:lnTo>
                    <a:lnTo>
                      <a:pt x="116" y="278"/>
                    </a:lnTo>
                    <a:lnTo>
                      <a:pt x="116" y="276"/>
                    </a:lnTo>
                    <a:lnTo>
                      <a:pt x="112" y="274"/>
                    </a:lnTo>
                    <a:lnTo>
                      <a:pt x="116" y="276"/>
                    </a:lnTo>
                    <a:lnTo>
                      <a:pt x="114" y="278"/>
                    </a:lnTo>
                    <a:lnTo>
                      <a:pt x="114" y="280"/>
                    </a:lnTo>
                    <a:lnTo>
                      <a:pt x="116" y="284"/>
                    </a:lnTo>
                    <a:lnTo>
                      <a:pt x="116" y="287"/>
                    </a:lnTo>
                    <a:lnTo>
                      <a:pt x="114" y="289"/>
                    </a:lnTo>
                    <a:lnTo>
                      <a:pt x="114" y="293"/>
                    </a:lnTo>
                    <a:lnTo>
                      <a:pt x="109" y="297"/>
                    </a:lnTo>
                    <a:lnTo>
                      <a:pt x="105" y="297"/>
                    </a:lnTo>
                    <a:lnTo>
                      <a:pt x="103" y="293"/>
                    </a:lnTo>
                    <a:lnTo>
                      <a:pt x="101" y="293"/>
                    </a:lnTo>
                    <a:lnTo>
                      <a:pt x="103" y="297"/>
                    </a:lnTo>
                    <a:lnTo>
                      <a:pt x="103" y="299"/>
                    </a:lnTo>
                    <a:lnTo>
                      <a:pt x="107" y="301"/>
                    </a:lnTo>
                    <a:lnTo>
                      <a:pt x="101" y="302"/>
                    </a:lnTo>
                    <a:lnTo>
                      <a:pt x="97" y="302"/>
                    </a:lnTo>
                    <a:lnTo>
                      <a:pt x="96" y="301"/>
                    </a:lnTo>
                    <a:lnTo>
                      <a:pt x="94" y="304"/>
                    </a:lnTo>
                    <a:lnTo>
                      <a:pt x="84" y="312"/>
                    </a:lnTo>
                    <a:lnTo>
                      <a:pt x="81" y="310"/>
                    </a:lnTo>
                    <a:lnTo>
                      <a:pt x="81" y="312"/>
                    </a:lnTo>
                    <a:lnTo>
                      <a:pt x="77" y="312"/>
                    </a:lnTo>
                    <a:lnTo>
                      <a:pt x="77" y="310"/>
                    </a:lnTo>
                    <a:lnTo>
                      <a:pt x="77" y="314"/>
                    </a:lnTo>
                    <a:lnTo>
                      <a:pt x="75" y="314"/>
                    </a:lnTo>
                    <a:lnTo>
                      <a:pt x="71" y="310"/>
                    </a:lnTo>
                    <a:lnTo>
                      <a:pt x="66" y="314"/>
                    </a:lnTo>
                    <a:lnTo>
                      <a:pt x="66" y="317"/>
                    </a:lnTo>
                    <a:lnTo>
                      <a:pt x="62" y="317"/>
                    </a:lnTo>
                    <a:lnTo>
                      <a:pt x="62" y="310"/>
                    </a:lnTo>
                    <a:lnTo>
                      <a:pt x="68" y="304"/>
                    </a:lnTo>
                    <a:lnTo>
                      <a:pt x="69" y="297"/>
                    </a:lnTo>
                    <a:lnTo>
                      <a:pt x="66" y="304"/>
                    </a:lnTo>
                    <a:lnTo>
                      <a:pt x="62" y="308"/>
                    </a:lnTo>
                    <a:lnTo>
                      <a:pt x="58" y="314"/>
                    </a:lnTo>
                    <a:lnTo>
                      <a:pt x="56" y="312"/>
                    </a:lnTo>
                    <a:lnTo>
                      <a:pt x="58" y="310"/>
                    </a:lnTo>
                    <a:lnTo>
                      <a:pt x="56" y="304"/>
                    </a:lnTo>
                    <a:lnTo>
                      <a:pt x="60" y="282"/>
                    </a:lnTo>
                    <a:lnTo>
                      <a:pt x="66" y="278"/>
                    </a:lnTo>
                    <a:lnTo>
                      <a:pt x="64" y="276"/>
                    </a:lnTo>
                    <a:lnTo>
                      <a:pt x="60" y="267"/>
                    </a:lnTo>
                    <a:lnTo>
                      <a:pt x="58" y="258"/>
                    </a:lnTo>
                    <a:lnTo>
                      <a:pt x="56" y="258"/>
                    </a:lnTo>
                    <a:lnTo>
                      <a:pt x="55" y="254"/>
                    </a:lnTo>
                    <a:lnTo>
                      <a:pt x="56" y="254"/>
                    </a:lnTo>
                    <a:lnTo>
                      <a:pt x="53" y="250"/>
                    </a:lnTo>
                    <a:lnTo>
                      <a:pt x="51" y="245"/>
                    </a:lnTo>
                    <a:lnTo>
                      <a:pt x="49" y="241"/>
                    </a:lnTo>
                    <a:lnTo>
                      <a:pt x="47" y="237"/>
                    </a:lnTo>
                    <a:lnTo>
                      <a:pt x="47" y="233"/>
                    </a:lnTo>
                    <a:lnTo>
                      <a:pt x="41" y="230"/>
                    </a:lnTo>
                    <a:lnTo>
                      <a:pt x="43" y="233"/>
                    </a:lnTo>
                    <a:lnTo>
                      <a:pt x="45" y="241"/>
                    </a:lnTo>
                    <a:lnTo>
                      <a:pt x="36" y="239"/>
                    </a:lnTo>
                    <a:lnTo>
                      <a:pt x="32" y="233"/>
                    </a:lnTo>
                    <a:lnTo>
                      <a:pt x="32" y="231"/>
                    </a:lnTo>
                    <a:lnTo>
                      <a:pt x="27" y="228"/>
                    </a:lnTo>
                    <a:lnTo>
                      <a:pt x="27" y="226"/>
                    </a:lnTo>
                    <a:lnTo>
                      <a:pt x="30" y="226"/>
                    </a:lnTo>
                    <a:lnTo>
                      <a:pt x="32" y="230"/>
                    </a:lnTo>
                    <a:lnTo>
                      <a:pt x="36" y="231"/>
                    </a:lnTo>
                    <a:lnTo>
                      <a:pt x="38" y="230"/>
                    </a:lnTo>
                    <a:lnTo>
                      <a:pt x="36" y="228"/>
                    </a:lnTo>
                    <a:lnTo>
                      <a:pt x="32" y="226"/>
                    </a:lnTo>
                    <a:lnTo>
                      <a:pt x="36" y="224"/>
                    </a:lnTo>
                    <a:lnTo>
                      <a:pt x="40" y="226"/>
                    </a:lnTo>
                    <a:lnTo>
                      <a:pt x="41" y="226"/>
                    </a:lnTo>
                    <a:lnTo>
                      <a:pt x="41" y="220"/>
                    </a:lnTo>
                    <a:lnTo>
                      <a:pt x="38" y="215"/>
                    </a:lnTo>
                    <a:lnTo>
                      <a:pt x="30" y="213"/>
                    </a:lnTo>
                    <a:lnTo>
                      <a:pt x="28" y="211"/>
                    </a:lnTo>
                    <a:lnTo>
                      <a:pt x="25" y="209"/>
                    </a:lnTo>
                    <a:lnTo>
                      <a:pt x="23" y="207"/>
                    </a:lnTo>
                    <a:lnTo>
                      <a:pt x="23" y="209"/>
                    </a:lnTo>
                    <a:lnTo>
                      <a:pt x="17" y="211"/>
                    </a:lnTo>
                    <a:lnTo>
                      <a:pt x="17" y="207"/>
                    </a:lnTo>
                    <a:lnTo>
                      <a:pt x="21" y="204"/>
                    </a:lnTo>
                    <a:lnTo>
                      <a:pt x="17" y="205"/>
                    </a:lnTo>
                    <a:lnTo>
                      <a:pt x="13" y="202"/>
                    </a:lnTo>
                    <a:lnTo>
                      <a:pt x="13" y="204"/>
                    </a:lnTo>
                    <a:lnTo>
                      <a:pt x="15" y="207"/>
                    </a:lnTo>
                    <a:lnTo>
                      <a:pt x="6" y="198"/>
                    </a:lnTo>
                    <a:lnTo>
                      <a:pt x="4" y="192"/>
                    </a:lnTo>
                    <a:lnTo>
                      <a:pt x="0" y="187"/>
                    </a:lnTo>
                    <a:lnTo>
                      <a:pt x="0" y="189"/>
                    </a:lnTo>
                    <a:lnTo>
                      <a:pt x="0" y="187"/>
                    </a:lnTo>
                    <a:lnTo>
                      <a:pt x="2" y="181"/>
                    </a:lnTo>
                    <a:lnTo>
                      <a:pt x="6" y="176"/>
                    </a:lnTo>
                    <a:lnTo>
                      <a:pt x="8" y="177"/>
                    </a:lnTo>
                    <a:lnTo>
                      <a:pt x="10" y="172"/>
                    </a:lnTo>
                    <a:lnTo>
                      <a:pt x="10" y="164"/>
                    </a:lnTo>
                    <a:lnTo>
                      <a:pt x="12" y="161"/>
                    </a:lnTo>
                    <a:lnTo>
                      <a:pt x="13" y="161"/>
                    </a:lnTo>
                    <a:lnTo>
                      <a:pt x="15" y="159"/>
                    </a:lnTo>
                    <a:lnTo>
                      <a:pt x="19" y="151"/>
                    </a:lnTo>
                    <a:lnTo>
                      <a:pt x="17" y="148"/>
                    </a:lnTo>
                    <a:lnTo>
                      <a:pt x="19" y="142"/>
                    </a:lnTo>
                    <a:lnTo>
                      <a:pt x="17" y="136"/>
                    </a:lnTo>
                    <a:lnTo>
                      <a:pt x="23" y="136"/>
                    </a:lnTo>
                    <a:lnTo>
                      <a:pt x="23" y="127"/>
                    </a:lnTo>
                    <a:lnTo>
                      <a:pt x="23" y="121"/>
                    </a:lnTo>
                    <a:lnTo>
                      <a:pt x="21" y="110"/>
                    </a:lnTo>
                    <a:lnTo>
                      <a:pt x="25" y="110"/>
                    </a:lnTo>
                    <a:lnTo>
                      <a:pt x="28" y="112"/>
                    </a:lnTo>
                    <a:lnTo>
                      <a:pt x="36" y="112"/>
                    </a:lnTo>
                    <a:lnTo>
                      <a:pt x="38" y="103"/>
                    </a:lnTo>
                    <a:lnTo>
                      <a:pt x="41" y="93"/>
                    </a:lnTo>
                    <a:lnTo>
                      <a:pt x="45" y="82"/>
                    </a:lnTo>
                    <a:lnTo>
                      <a:pt x="40" y="78"/>
                    </a:lnTo>
                    <a:lnTo>
                      <a:pt x="40" y="75"/>
                    </a:lnTo>
                    <a:lnTo>
                      <a:pt x="47" y="65"/>
                    </a:lnTo>
                    <a:lnTo>
                      <a:pt x="49" y="56"/>
                    </a:lnTo>
                    <a:lnTo>
                      <a:pt x="47" y="52"/>
                    </a:lnTo>
                    <a:lnTo>
                      <a:pt x="49" y="47"/>
                    </a:lnTo>
                    <a:lnTo>
                      <a:pt x="56" y="36"/>
                    </a:lnTo>
                    <a:lnTo>
                      <a:pt x="62" y="34"/>
                    </a:lnTo>
                    <a:lnTo>
                      <a:pt x="66" y="26"/>
                    </a:lnTo>
                    <a:lnTo>
                      <a:pt x="69" y="22"/>
                    </a:lnTo>
                    <a:lnTo>
                      <a:pt x="77" y="19"/>
                    </a:lnTo>
                    <a:lnTo>
                      <a:pt x="83" y="15"/>
                    </a:lnTo>
                    <a:lnTo>
                      <a:pt x="86" y="17"/>
                    </a:lnTo>
                    <a:lnTo>
                      <a:pt x="92" y="21"/>
                    </a:lnTo>
                    <a:lnTo>
                      <a:pt x="90" y="15"/>
                    </a:lnTo>
                    <a:lnTo>
                      <a:pt x="90" y="9"/>
                    </a:lnTo>
                    <a:lnTo>
                      <a:pt x="94" y="6"/>
                    </a:lnTo>
                    <a:lnTo>
                      <a:pt x="94" y="2"/>
                    </a:lnTo>
                    <a:lnTo>
                      <a:pt x="94" y="2"/>
                    </a:lnTo>
                    <a:lnTo>
                      <a:pt x="94" y="2"/>
                    </a:lnTo>
                    <a:close/>
                    <a:moveTo>
                      <a:pt x="30" y="243"/>
                    </a:moveTo>
                    <a:lnTo>
                      <a:pt x="32" y="246"/>
                    </a:lnTo>
                    <a:lnTo>
                      <a:pt x="36" y="250"/>
                    </a:lnTo>
                    <a:lnTo>
                      <a:pt x="38" y="246"/>
                    </a:lnTo>
                    <a:lnTo>
                      <a:pt x="34" y="243"/>
                    </a:lnTo>
                    <a:lnTo>
                      <a:pt x="30" y="24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" name="Freeform 13">
                <a:extLst>
                  <a:ext uri="{FF2B5EF4-FFF2-40B4-BE49-F238E27FC236}">
                    <a16:creationId xmlns:a16="http://schemas.microsoft.com/office/drawing/2014/main" id="{5EBC53F5-9CD4-4768-AB6B-ABC3B2930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1125" y="5030788"/>
                <a:ext cx="296863" cy="342900"/>
              </a:xfrm>
              <a:custGeom>
                <a:avLst/>
                <a:gdLst>
                  <a:gd name="T0" fmla="*/ 27 w 187"/>
                  <a:gd name="T1" fmla="*/ 29 h 216"/>
                  <a:gd name="T2" fmla="*/ 36 w 187"/>
                  <a:gd name="T3" fmla="*/ 22 h 216"/>
                  <a:gd name="T4" fmla="*/ 34 w 187"/>
                  <a:gd name="T5" fmla="*/ 5 h 216"/>
                  <a:gd name="T6" fmla="*/ 45 w 187"/>
                  <a:gd name="T7" fmla="*/ 0 h 216"/>
                  <a:gd name="T8" fmla="*/ 58 w 187"/>
                  <a:gd name="T9" fmla="*/ 11 h 216"/>
                  <a:gd name="T10" fmla="*/ 62 w 187"/>
                  <a:gd name="T11" fmla="*/ 24 h 216"/>
                  <a:gd name="T12" fmla="*/ 84 w 187"/>
                  <a:gd name="T13" fmla="*/ 39 h 216"/>
                  <a:gd name="T14" fmla="*/ 101 w 187"/>
                  <a:gd name="T15" fmla="*/ 37 h 216"/>
                  <a:gd name="T16" fmla="*/ 111 w 187"/>
                  <a:gd name="T17" fmla="*/ 48 h 216"/>
                  <a:gd name="T18" fmla="*/ 118 w 187"/>
                  <a:gd name="T19" fmla="*/ 56 h 216"/>
                  <a:gd name="T20" fmla="*/ 109 w 187"/>
                  <a:gd name="T21" fmla="*/ 69 h 216"/>
                  <a:gd name="T22" fmla="*/ 94 w 187"/>
                  <a:gd name="T23" fmla="*/ 72 h 216"/>
                  <a:gd name="T24" fmla="*/ 97 w 187"/>
                  <a:gd name="T25" fmla="*/ 85 h 216"/>
                  <a:gd name="T26" fmla="*/ 105 w 187"/>
                  <a:gd name="T27" fmla="*/ 95 h 216"/>
                  <a:gd name="T28" fmla="*/ 124 w 187"/>
                  <a:gd name="T29" fmla="*/ 98 h 216"/>
                  <a:gd name="T30" fmla="*/ 140 w 187"/>
                  <a:gd name="T31" fmla="*/ 115 h 216"/>
                  <a:gd name="T32" fmla="*/ 150 w 187"/>
                  <a:gd name="T33" fmla="*/ 132 h 216"/>
                  <a:gd name="T34" fmla="*/ 161 w 187"/>
                  <a:gd name="T35" fmla="*/ 138 h 216"/>
                  <a:gd name="T36" fmla="*/ 167 w 187"/>
                  <a:gd name="T37" fmla="*/ 145 h 216"/>
                  <a:gd name="T38" fmla="*/ 170 w 187"/>
                  <a:gd name="T39" fmla="*/ 153 h 216"/>
                  <a:gd name="T40" fmla="*/ 180 w 187"/>
                  <a:gd name="T41" fmla="*/ 158 h 216"/>
                  <a:gd name="T42" fmla="*/ 183 w 187"/>
                  <a:gd name="T43" fmla="*/ 162 h 216"/>
                  <a:gd name="T44" fmla="*/ 187 w 187"/>
                  <a:gd name="T45" fmla="*/ 171 h 216"/>
                  <a:gd name="T46" fmla="*/ 181 w 187"/>
                  <a:gd name="T47" fmla="*/ 188 h 216"/>
                  <a:gd name="T48" fmla="*/ 180 w 187"/>
                  <a:gd name="T49" fmla="*/ 201 h 216"/>
                  <a:gd name="T50" fmla="*/ 168 w 187"/>
                  <a:gd name="T51" fmla="*/ 197 h 216"/>
                  <a:gd name="T52" fmla="*/ 153 w 187"/>
                  <a:gd name="T53" fmla="*/ 199 h 216"/>
                  <a:gd name="T54" fmla="*/ 159 w 187"/>
                  <a:gd name="T55" fmla="*/ 212 h 216"/>
                  <a:gd name="T56" fmla="*/ 148 w 187"/>
                  <a:gd name="T57" fmla="*/ 207 h 216"/>
                  <a:gd name="T58" fmla="*/ 135 w 187"/>
                  <a:gd name="T59" fmla="*/ 199 h 216"/>
                  <a:gd name="T60" fmla="*/ 140 w 187"/>
                  <a:gd name="T61" fmla="*/ 186 h 216"/>
                  <a:gd name="T62" fmla="*/ 140 w 187"/>
                  <a:gd name="T63" fmla="*/ 175 h 216"/>
                  <a:gd name="T64" fmla="*/ 135 w 187"/>
                  <a:gd name="T65" fmla="*/ 164 h 216"/>
                  <a:gd name="T66" fmla="*/ 127 w 187"/>
                  <a:gd name="T67" fmla="*/ 158 h 216"/>
                  <a:gd name="T68" fmla="*/ 120 w 187"/>
                  <a:gd name="T69" fmla="*/ 147 h 216"/>
                  <a:gd name="T70" fmla="*/ 120 w 187"/>
                  <a:gd name="T71" fmla="*/ 132 h 216"/>
                  <a:gd name="T72" fmla="*/ 112 w 187"/>
                  <a:gd name="T73" fmla="*/ 119 h 216"/>
                  <a:gd name="T74" fmla="*/ 88 w 187"/>
                  <a:gd name="T75" fmla="*/ 102 h 216"/>
                  <a:gd name="T76" fmla="*/ 66 w 187"/>
                  <a:gd name="T77" fmla="*/ 115 h 216"/>
                  <a:gd name="T78" fmla="*/ 51 w 187"/>
                  <a:gd name="T79" fmla="*/ 106 h 216"/>
                  <a:gd name="T80" fmla="*/ 36 w 187"/>
                  <a:gd name="T81" fmla="*/ 115 h 216"/>
                  <a:gd name="T82" fmla="*/ 30 w 187"/>
                  <a:gd name="T83" fmla="*/ 100 h 216"/>
                  <a:gd name="T84" fmla="*/ 30 w 187"/>
                  <a:gd name="T85" fmla="*/ 87 h 216"/>
                  <a:gd name="T86" fmla="*/ 30 w 187"/>
                  <a:gd name="T87" fmla="*/ 72 h 216"/>
                  <a:gd name="T88" fmla="*/ 15 w 187"/>
                  <a:gd name="T89" fmla="*/ 74 h 216"/>
                  <a:gd name="T90" fmla="*/ 13 w 187"/>
                  <a:gd name="T91" fmla="*/ 59 h 216"/>
                  <a:gd name="T92" fmla="*/ 0 w 187"/>
                  <a:gd name="T93" fmla="*/ 50 h 216"/>
                  <a:gd name="T94" fmla="*/ 10 w 187"/>
                  <a:gd name="T95" fmla="*/ 39 h 216"/>
                  <a:gd name="T96" fmla="*/ 12 w 187"/>
                  <a:gd name="T97" fmla="*/ 29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7" h="216">
                    <a:moveTo>
                      <a:pt x="23" y="24"/>
                    </a:moveTo>
                    <a:lnTo>
                      <a:pt x="25" y="26"/>
                    </a:lnTo>
                    <a:lnTo>
                      <a:pt x="27" y="29"/>
                    </a:lnTo>
                    <a:lnTo>
                      <a:pt x="32" y="28"/>
                    </a:lnTo>
                    <a:lnTo>
                      <a:pt x="36" y="28"/>
                    </a:lnTo>
                    <a:lnTo>
                      <a:pt x="36" y="22"/>
                    </a:lnTo>
                    <a:lnTo>
                      <a:pt x="36" y="16"/>
                    </a:lnTo>
                    <a:lnTo>
                      <a:pt x="34" y="13"/>
                    </a:lnTo>
                    <a:lnTo>
                      <a:pt x="34" y="5"/>
                    </a:lnTo>
                    <a:lnTo>
                      <a:pt x="36" y="3"/>
                    </a:lnTo>
                    <a:lnTo>
                      <a:pt x="36" y="0"/>
                    </a:lnTo>
                    <a:lnTo>
                      <a:pt x="45" y="0"/>
                    </a:lnTo>
                    <a:lnTo>
                      <a:pt x="47" y="1"/>
                    </a:lnTo>
                    <a:lnTo>
                      <a:pt x="55" y="5"/>
                    </a:lnTo>
                    <a:lnTo>
                      <a:pt x="58" y="11"/>
                    </a:lnTo>
                    <a:lnTo>
                      <a:pt x="62" y="14"/>
                    </a:lnTo>
                    <a:lnTo>
                      <a:pt x="64" y="20"/>
                    </a:lnTo>
                    <a:lnTo>
                      <a:pt x="62" y="24"/>
                    </a:lnTo>
                    <a:lnTo>
                      <a:pt x="69" y="31"/>
                    </a:lnTo>
                    <a:lnTo>
                      <a:pt x="75" y="39"/>
                    </a:lnTo>
                    <a:lnTo>
                      <a:pt x="84" y="39"/>
                    </a:lnTo>
                    <a:lnTo>
                      <a:pt x="90" y="41"/>
                    </a:lnTo>
                    <a:lnTo>
                      <a:pt x="94" y="37"/>
                    </a:lnTo>
                    <a:lnTo>
                      <a:pt x="101" y="37"/>
                    </a:lnTo>
                    <a:lnTo>
                      <a:pt x="105" y="41"/>
                    </a:lnTo>
                    <a:lnTo>
                      <a:pt x="111" y="42"/>
                    </a:lnTo>
                    <a:lnTo>
                      <a:pt x="111" y="48"/>
                    </a:lnTo>
                    <a:lnTo>
                      <a:pt x="111" y="52"/>
                    </a:lnTo>
                    <a:lnTo>
                      <a:pt x="118" y="54"/>
                    </a:lnTo>
                    <a:lnTo>
                      <a:pt x="118" y="56"/>
                    </a:lnTo>
                    <a:lnTo>
                      <a:pt x="114" y="57"/>
                    </a:lnTo>
                    <a:lnTo>
                      <a:pt x="112" y="67"/>
                    </a:lnTo>
                    <a:lnTo>
                      <a:pt x="109" y="69"/>
                    </a:lnTo>
                    <a:lnTo>
                      <a:pt x="105" y="69"/>
                    </a:lnTo>
                    <a:lnTo>
                      <a:pt x="97" y="72"/>
                    </a:lnTo>
                    <a:lnTo>
                      <a:pt x="94" y="72"/>
                    </a:lnTo>
                    <a:lnTo>
                      <a:pt x="96" y="76"/>
                    </a:lnTo>
                    <a:lnTo>
                      <a:pt x="99" y="82"/>
                    </a:lnTo>
                    <a:lnTo>
                      <a:pt x="97" y="85"/>
                    </a:lnTo>
                    <a:lnTo>
                      <a:pt x="97" y="87"/>
                    </a:lnTo>
                    <a:lnTo>
                      <a:pt x="101" y="87"/>
                    </a:lnTo>
                    <a:lnTo>
                      <a:pt x="105" y="95"/>
                    </a:lnTo>
                    <a:lnTo>
                      <a:pt x="112" y="95"/>
                    </a:lnTo>
                    <a:lnTo>
                      <a:pt x="118" y="98"/>
                    </a:lnTo>
                    <a:lnTo>
                      <a:pt x="124" y="98"/>
                    </a:lnTo>
                    <a:lnTo>
                      <a:pt x="129" y="106"/>
                    </a:lnTo>
                    <a:lnTo>
                      <a:pt x="135" y="110"/>
                    </a:lnTo>
                    <a:lnTo>
                      <a:pt x="140" y="115"/>
                    </a:lnTo>
                    <a:lnTo>
                      <a:pt x="140" y="119"/>
                    </a:lnTo>
                    <a:lnTo>
                      <a:pt x="148" y="128"/>
                    </a:lnTo>
                    <a:lnTo>
                      <a:pt x="150" y="132"/>
                    </a:lnTo>
                    <a:lnTo>
                      <a:pt x="152" y="134"/>
                    </a:lnTo>
                    <a:lnTo>
                      <a:pt x="157" y="134"/>
                    </a:lnTo>
                    <a:lnTo>
                      <a:pt x="161" y="138"/>
                    </a:lnTo>
                    <a:lnTo>
                      <a:pt x="161" y="143"/>
                    </a:lnTo>
                    <a:lnTo>
                      <a:pt x="163" y="145"/>
                    </a:lnTo>
                    <a:lnTo>
                      <a:pt x="167" y="145"/>
                    </a:lnTo>
                    <a:lnTo>
                      <a:pt x="168" y="147"/>
                    </a:lnTo>
                    <a:lnTo>
                      <a:pt x="168" y="151"/>
                    </a:lnTo>
                    <a:lnTo>
                      <a:pt x="170" y="153"/>
                    </a:lnTo>
                    <a:lnTo>
                      <a:pt x="176" y="153"/>
                    </a:lnTo>
                    <a:lnTo>
                      <a:pt x="178" y="156"/>
                    </a:lnTo>
                    <a:lnTo>
                      <a:pt x="180" y="158"/>
                    </a:lnTo>
                    <a:lnTo>
                      <a:pt x="185" y="156"/>
                    </a:lnTo>
                    <a:lnTo>
                      <a:pt x="187" y="158"/>
                    </a:lnTo>
                    <a:lnTo>
                      <a:pt x="183" y="162"/>
                    </a:lnTo>
                    <a:lnTo>
                      <a:pt x="183" y="167"/>
                    </a:lnTo>
                    <a:lnTo>
                      <a:pt x="183" y="171"/>
                    </a:lnTo>
                    <a:lnTo>
                      <a:pt x="187" y="171"/>
                    </a:lnTo>
                    <a:lnTo>
                      <a:pt x="187" y="177"/>
                    </a:lnTo>
                    <a:lnTo>
                      <a:pt x="181" y="182"/>
                    </a:lnTo>
                    <a:lnTo>
                      <a:pt x="181" y="188"/>
                    </a:lnTo>
                    <a:lnTo>
                      <a:pt x="183" y="192"/>
                    </a:lnTo>
                    <a:lnTo>
                      <a:pt x="185" y="197"/>
                    </a:lnTo>
                    <a:lnTo>
                      <a:pt x="180" y="201"/>
                    </a:lnTo>
                    <a:lnTo>
                      <a:pt x="176" y="201"/>
                    </a:lnTo>
                    <a:lnTo>
                      <a:pt x="172" y="197"/>
                    </a:lnTo>
                    <a:lnTo>
                      <a:pt x="168" y="197"/>
                    </a:lnTo>
                    <a:lnTo>
                      <a:pt x="167" y="194"/>
                    </a:lnTo>
                    <a:lnTo>
                      <a:pt x="159" y="195"/>
                    </a:lnTo>
                    <a:lnTo>
                      <a:pt x="153" y="199"/>
                    </a:lnTo>
                    <a:lnTo>
                      <a:pt x="159" y="203"/>
                    </a:lnTo>
                    <a:lnTo>
                      <a:pt x="159" y="209"/>
                    </a:lnTo>
                    <a:lnTo>
                      <a:pt x="159" y="212"/>
                    </a:lnTo>
                    <a:lnTo>
                      <a:pt x="159" y="216"/>
                    </a:lnTo>
                    <a:lnTo>
                      <a:pt x="152" y="212"/>
                    </a:lnTo>
                    <a:lnTo>
                      <a:pt x="148" y="207"/>
                    </a:lnTo>
                    <a:lnTo>
                      <a:pt x="142" y="207"/>
                    </a:lnTo>
                    <a:lnTo>
                      <a:pt x="140" y="203"/>
                    </a:lnTo>
                    <a:lnTo>
                      <a:pt x="135" y="199"/>
                    </a:lnTo>
                    <a:lnTo>
                      <a:pt x="137" y="197"/>
                    </a:lnTo>
                    <a:lnTo>
                      <a:pt x="140" y="194"/>
                    </a:lnTo>
                    <a:lnTo>
                      <a:pt x="140" y="186"/>
                    </a:lnTo>
                    <a:lnTo>
                      <a:pt x="139" y="182"/>
                    </a:lnTo>
                    <a:lnTo>
                      <a:pt x="140" y="179"/>
                    </a:lnTo>
                    <a:lnTo>
                      <a:pt x="140" y="175"/>
                    </a:lnTo>
                    <a:lnTo>
                      <a:pt x="140" y="169"/>
                    </a:lnTo>
                    <a:lnTo>
                      <a:pt x="140" y="167"/>
                    </a:lnTo>
                    <a:lnTo>
                      <a:pt x="135" y="164"/>
                    </a:lnTo>
                    <a:lnTo>
                      <a:pt x="137" y="160"/>
                    </a:lnTo>
                    <a:lnTo>
                      <a:pt x="131" y="158"/>
                    </a:lnTo>
                    <a:lnTo>
                      <a:pt x="127" y="158"/>
                    </a:lnTo>
                    <a:lnTo>
                      <a:pt x="124" y="153"/>
                    </a:lnTo>
                    <a:lnTo>
                      <a:pt x="118" y="151"/>
                    </a:lnTo>
                    <a:lnTo>
                      <a:pt x="120" y="147"/>
                    </a:lnTo>
                    <a:lnTo>
                      <a:pt x="120" y="139"/>
                    </a:lnTo>
                    <a:lnTo>
                      <a:pt x="118" y="134"/>
                    </a:lnTo>
                    <a:lnTo>
                      <a:pt x="120" y="132"/>
                    </a:lnTo>
                    <a:lnTo>
                      <a:pt x="120" y="128"/>
                    </a:lnTo>
                    <a:lnTo>
                      <a:pt x="118" y="123"/>
                    </a:lnTo>
                    <a:lnTo>
                      <a:pt x="112" y="119"/>
                    </a:lnTo>
                    <a:lnTo>
                      <a:pt x="103" y="111"/>
                    </a:lnTo>
                    <a:lnTo>
                      <a:pt x="99" y="106"/>
                    </a:lnTo>
                    <a:lnTo>
                      <a:pt x="88" y="102"/>
                    </a:lnTo>
                    <a:lnTo>
                      <a:pt x="81" y="104"/>
                    </a:lnTo>
                    <a:lnTo>
                      <a:pt x="77" y="115"/>
                    </a:lnTo>
                    <a:lnTo>
                      <a:pt x="66" y="115"/>
                    </a:lnTo>
                    <a:lnTo>
                      <a:pt x="62" y="110"/>
                    </a:lnTo>
                    <a:lnTo>
                      <a:pt x="58" y="111"/>
                    </a:lnTo>
                    <a:lnTo>
                      <a:pt x="51" y="106"/>
                    </a:lnTo>
                    <a:lnTo>
                      <a:pt x="43" y="110"/>
                    </a:lnTo>
                    <a:lnTo>
                      <a:pt x="41" y="115"/>
                    </a:lnTo>
                    <a:lnTo>
                      <a:pt x="36" y="115"/>
                    </a:lnTo>
                    <a:lnTo>
                      <a:pt x="30" y="119"/>
                    </a:lnTo>
                    <a:lnTo>
                      <a:pt x="30" y="108"/>
                    </a:lnTo>
                    <a:lnTo>
                      <a:pt x="30" y="100"/>
                    </a:lnTo>
                    <a:lnTo>
                      <a:pt x="28" y="95"/>
                    </a:lnTo>
                    <a:lnTo>
                      <a:pt x="30" y="91"/>
                    </a:lnTo>
                    <a:lnTo>
                      <a:pt x="30" y="87"/>
                    </a:lnTo>
                    <a:lnTo>
                      <a:pt x="28" y="82"/>
                    </a:lnTo>
                    <a:lnTo>
                      <a:pt x="30" y="76"/>
                    </a:lnTo>
                    <a:lnTo>
                      <a:pt x="30" y="72"/>
                    </a:lnTo>
                    <a:lnTo>
                      <a:pt x="23" y="72"/>
                    </a:lnTo>
                    <a:lnTo>
                      <a:pt x="19" y="76"/>
                    </a:lnTo>
                    <a:lnTo>
                      <a:pt x="15" y="74"/>
                    </a:lnTo>
                    <a:lnTo>
                      <a:pt x="12" y="69"/>
                    </a:lnTo>
                    <a:lnTo>
                      <a:pt x="15" y="67"/>
                    </a:lnTo>
                    <a:lnTo>
                      <a:pt x="13" y="59"/>
                    </a:lnTo>
                    <a:lnTo>
                      <a:pt x="10" y="54"/>
                    </a:lnTo>
                    <a:lnTo>
                      <a:pt x="2" y="54"/>
                    </a:lnTo>
                    <a:lnTo>
                      <a:pt x="0" y="50"/>
                    </a:lnTo>
                    <a:lnTo>
                      <a:pt x="2" y="42"/>
                    </a:lnTo>
                    <a:lnTo>
                      <a:pt x="6" y="42"/>
                    </a:lnTo>
                    <a:lnTo>
                      <a:pt x="10" y="39"/>
                    </a:lnTo>
                    <a:lnTo>
                      <a:pt x="8" y="37"/>
                    </a:lnTo>
                    <a:lnTo>
                      <a:pt x="12" y="33"/>
                    </a:lnTo>
                    <a:lnTo>
                      <a:pt x="12" y="29"/>
                    </a:lnTo>
                    <a:lnTo>
                      <a:pt x="17" y="28"/>
                    </a:lnTo>
                    <a:lnTo>
                      <a:pt x="23" y="2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" name="Freeform 14">
                <a:extLst>
                  <a:ext uri="{FF2B5EF4-FFF2-40B4-BE49-F238E27FC236}">
                    <a16:creationId xmlns:a16="http://schemas.microsoft.com/office/drawing/2014/main" id="{3BAB0580-0CB0-495E-9A10-5E211EAF4F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2563" y="4987926"/>
                <a:ext cx="300038" cy="587375"/>
              </a:xfrm>
              <a:custGeom>
                <a:avLst/>
                <a:gdLst>
                  <a:gd name="T0" fmla="*/ 8 w 189"/>
                  <a:gd name="T1" fmla="*/ 21 h 370"/>
                  <a:gd name="T2" fmla="*/ 21 w 189"/>
                  <a:gd name="T3" fmla="*/ 23 h 370"/>
                  <a:gd name="T4" fmla="*/ 34 w 189"/>
                  <a:gd name="T5" fmla="*/ 17 h 370"/>
                  <a:gd name="T6" fmla="*/ 51 w 189"/>
                  <a:gd name="T7" fmla="*/ 17 h 370"/>
                  <a:gd name="T8" fmla="*/ 73 w 189"/>
                  <a:gd name="T9" fmla="*/ 0 h 370"/>
                  <a:gd name="T10" fmla="*/ 95 w 189"/>
                  <a:gd name="T11" fmla="*/ 12 h 370"/>
                  <a:gd name="T12" fmla="*/ 103 w 189"/>
                  <a:gd name="T13" fmla="*/ 19 h 370"/>
                  <a:gd name="T14" fmla="*/ 114 w 189"/>
                  <a:gd name="T15" fmla="*/ 40 h 370"/>
                  <a:gd name="T16" fmla="*/ 133 w 189"/>
                  <a:gd name="T17" fmla="*/ 43 h 370"/>
                  <a:gd name="T18" fmla="*/ 135 w 189"/>
                  <a:gd name="T19" fmla="*/ 51 h 370"/>
                  <a:gd name="T20" fmla="*/ 118 w 189"/>
                  <a:gd name="T21" fmla="*/ 56 h 370"/>
                  <a:gd name="T22" fmla="*/ 110 w 189"/>
                  <a:gd name="T23" fmla="*/ 62 h 370"/>
                  <a:gd name="T24" fmla="*/ 105 w 189"/>
                  <a:gd name="T25" fmla="*/ 66 h 370"/>
                  <a:gd name="T26" fmla="*/ 103 w 189"/>
                  <a:gd name="T27" fmla="*/ 77 h 370"/>
                  <a:gd name="T28" fmla="*/ 94 w 189"/>
                  <a:gd name="T29" fmla="*/ 88 h 370"/>
                  <a:gd name="T30" fmla="*/ 88 w 189"/>
                  <a:gd name="T31" fmla="*/ 96 h 370"/>
                  <a:gd name="T32" fmla="*/ 86 w 189"/>
                  <a:gd name="T33" fmla="*/ 114 h 370"/>
                  <a:gd name="T34" fmla="*/ 97 w 189"/>
                  <a:gd name="T35" fmla="*/ 127 h 370"/>
                  <a:gd name="T36" fmla="*/ 108 w 189"/>
                  <a:gd name="T37" fmla="*/ 142 h 370"/>
                  <a:gd name="T38" fmla="*/ 125 w 189"/>
                  <a:gd name="T39" fmla="*/ 161 h 370"/>
                  <a:gd name="T40" fmla="*/ 164 w 189"/>
                  <a:gd name="T41" fmla="*/ 194 h 370"/>
                  <a:gd name="T42" fmla="*/ 172 w 189"/>
                  <a:gd name="T43" fmla="*/ 209 h 370"/>
                  <a:gd name="T44" fmla="*/ 179 w 189"/>
                  <a:gd name="T45" fmla="*/ 228 h 370"/>
                  <a:gd name="T46" fmla="*/ 183 w 189"/>
                  <a:gd name="T47" fmla="*/ 247 h 370"/>
                  <a:gd name="T48" fmla="*/ 187 w 189"/>
                  <a:gd name="T49" fmla="*/ 260 h 370"/>
                  <a:gd name="T50" fmla="*/ 187 w 189"/>
                  <a:gd name="T51" fmla="*/ 265 h 370"/>
                  <a:gd name="T52" fmla="*/ 185 w 189"/>
                  <a:gd name="T53" fmla="*/ 277 h 370"/>
                  <a:gd name="T54" fmla="*/ 183 w 189"/>
                  <a:gd name="T55" fmla="*/ 293 h 370"/>
                  <a:gd name="T56" fmla="*/ 170 w 189"/>
                  <a:gd name="T57" fmla="*/ 308 h 370"/>
                  <a:gd name="T58" fmla="*/ 153 w 189"/>
                  <a:gd name="T59" fmla="*/ 321 h 370"/>
                  <a:gd name="T60" fmla="*/ 131 w 189"/>
                  <a:gd name="T61" fmla="*/ 325 h 370"/>
                  <a:gd name="T62" fmla="*/ 125 w 189"/>
                  <a:gd name="T63" fmla="*/ 323 h 370"/>
                  <a:gd name="T64" fmla="*/ 129 w 189"/>
                  <a:gd name="T65" fmla="*/ 331 h 370"/>
                  <a:gd name="T66" fmla="*/ 125 w 189"/>
                  <a:gd name="T67" fmla="*/ 338 h 370"/>
                  <a:gd name="T68" fmla="*/ 116 w 189"/>
                  <a:gd name="T69" fmla="*/ 340 h 370"/>
                  <a:gd name="T70" fmla="*/ 116 w 189"/>
                  <a:gd name="T71" fmla="*/ 349 h 370"/>
                  <a:gd name="T72" fmla="*/ 103 w 189"/>
                  <a:gd name="T73" fmla="*/ 357 h 370"/>
                  <a:gd name="T74" fmla="*/ 88 w 189"/>
                  <a:gd name="T75" fmla="*/ 370 h 370"/>
                  <a:gd name="T76" fmla="*/ 90 w 189"/>
                  <a:gd name="T77" fmla="*/ 362 h 370"/>
                  <a:gd name="T78" fmla="*/ 88 w 189"/>
                  <a:gd name="T79" fmla="*/ 349 h 370"/>
                  <a:gd name="T80" fmla="*/ 95 w 189"/>
                  <a:gd name="T81" fmla="*/ 331 h 370"/>
                  <a:gd name="T82" fmla="*/ 79 w 189"/>
                  <a:gd name="T83" fmla="*/ 331 h 370"/>
                  <a:gd name="T84" fmla="*/ 88 w 189"/>
                  <a:gd name="T85" fmla="*/ 318 h 370"/>
                  <a:gd name="T86" fmla="*/ 112 w 189"/>
                  <a:gd name="T87" fmla="*/ 314 h 370"/>
                  <a:gd name="T88" fmla="*/ 116 w 189"/>
                  <a:gd name="T89" fmla="*/ 303 h 370"/>
                  <a:gd name="T90" fmla="*/ 125 w 189"/>
                  <a:gd name="T91" fmla="*/ 286 h 370"/>
                  <a:gd name="T92" fmla="*/ 146 w 189"/>
                  <a:gd name="T93" fmla="*/ 269 h 370"/>
                  <a:gd name="T94" fmla="*/ 142 w 189"/>
                  <a:gd name="T95" fmla="*/ 237 h 370"/>
                  <a:gd name="T96" fmla="*/ 138 w 189"/>
                  <a:gd name="T97" fmla="*/ 219 h 370"/>
                  <a:gd name="T98" fmla="*/ 138 w 189"/>
                  <a:gd name="T99" fmla="*/ 198 h 370"/>
                  <a:gd name="T100" fmla="*/ 135 w 189"/>
                  <a:gd name="T101" fmla="*/ 185 h 370"/>
                  <a:gd name="T102" fmla="*/ 123 w 189"/>
                  <a:gd name="T103" fmla="*/ 174 h 370"/>
                  <a:gd name="T104" fmla="*/ 112 w 189"/>
                  <a:gd name="T105" fmla="*/ 161 h 370"/>
                  <a:gd name="T106" fmla="*/ 95 w 189"/>
                  <a:gd name="T107" fmla="*/ 142 h 370"/>
                  <a:gd name="T108" fmla="*/ 67 w 189"/>
                  <a:gd name="T109" fmla="*/ 122 h 370"/>
                  <a:gd name="T110" fmla="*/ 54 w 189"/>
                  <a:gd name="T111" fmla="*/ 109 h 370"/>
                  <a:gd name="T112" fmla="*/ 64 w 189"/>
                  <a:gd name="T113" fmla="*/ 96 h 370"/>
                  <a:gd name="T114" fmla="*/ 66 w 189"/>
                  <a:gd name="T115" fmla="*/ 79 h 370"/>
                  <a:gd name="T116" fmla="*/ 49 w 189"/>
                  <a:gd name="T117" fmla="*/ 64 h 370"/>
                  <a:gd name="T118" fmla="*/ 17 w 189"/>
                  <a:gd name="T119" fmla="*/ 51 h 370"/>
                  <a:gd name="T120" fmla="*/ 2 w 189"/>
                  <a:gd name="T121" fmla="*/ 28 h 370"/>
                  <a:gd name="T122" fmla="*/ 66 w 189"/>
                  <a:gd name="T123" fmla="*/ 333 h 370"/>
                  <a:gd name="T124" fmla="*/ 67 w 189"/>
                  <a:gd name="T125" fmla="*/ 323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9" h="370">
                    <a:moveTo>
                      <a:pt x="0" y="27"/>
                    </a:moveTo>
                    <a:lnTo>
                      <a:pt x="2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8" y="21"/>
                    </a:lnTo>
                    <a:lnTo>
                      <a:pt x="11" y="17"/>
                    </a:lnTo>
                    <a:lnTo>
                      <a:pt x="15" y="19"/>
                    </a:lnTo>
                    <a:lnTo>
                      <a:pt x="15" y="23"/>
                    </a:lnTo>
                    <a:lnTo>
                      <a:pt x="17" y="23"/>
                    </a:lnTo>
                    <a:lnTo>
                      <a:pt x="21" y="23"/>
                    </a:lnTo>
                    <a:lnTo>
                      <a:pt x="21" y="19"/>
                    </a:lnTo>
                    <a:lnTo>
                      <a:pt x="24" y="17"/>
                    </a:lnTo>
                    <a:lnTo>
                      <a:pt x="28" y="21"/>
                    </a:lnTo>
                    <a:lnTo>
                      <a:pt x="32" y="17"/>
                    </a:lnTo>
                    <a:lnTo>
                      <a:pt x="34" y="17"/>
                    </a:lnTo>
                    <a:lnTo>
                      <a:pt x="36" y="21"/>
                    </a:lnTo>
                    <a:lnTo>
                      <a:pt x="39" y="19"/>
                    </a:lnTo>
                    <a:lnTo>
                      <a:pt x="41" y="15"/>
                    </a:lnTo>
                    <a:lnTo>
                      <a:pt x="47" y="13"/>
                    </a:lnTo>
                    <a:lnTo>
                      <a:pt x="51" y="17"/>
                    </a:lnTo>
                    <a:lnTo>
                      <a:pt x="58" y="13"/>
                    </a:lnTo>
                    <a:lnTo>
                      <a:pt x="58" y="6"/>
                    </a:lnTo>
                    <a:lnTo>
                      <a:pt x="64" y="4"/>
                    </a:lnTo>
                    <a:lnTo>
                      <a:pt x="69" y="4"/>
                    </a:lnTo>
                    <a:lnTo>
                      <a:pt x="73" y="0"/>
                    </a:lnTo>
                    <a:lnTo>
                      <a:pt x="77" y="4"/>
                    </a:lnTo>
                    <a:lnTo>
                      <a:pt x="77" y="8"/>
                    </a:lnTo>
                    <a:lnTo>
                      <a:pt x="82" y="8"/>
                    </a:lnTo>
                    <a:lnTo>
                      <a:pt x="84" y="12"/>
                    </a:lnTo>
                    <a:lnTo>
                      <a:pt x="95" y="12"/>
                    </a:lnTo>
                    <a:lnTo>
                      <a:pt x="97" y="13"/>
                    </a:lnTo>
                    <a:lnTo>
                      <a:pt x="103" y="12"/>
                    </a:lnTo>
                    <a:lnTo>
                      <a:pt x="107" y="15"/>
                    </a:lnTo>
                    <a:lnTo>
                      <a:pt x="107" y="19"/>
                    </a:lnTo>
                    <a:lnTo>
                      <a:pt x="103" y="19"/>
                    </a:lnTo>
                    <a:lnTo>
                      <a:pt x="101" y="28"/>
                    </a:lnTo>
                    <a:lnTo>
                      <a:pt x="103" y="28"/>
                    </a:lnTo>
                    <a:lnTo>
                      <a:pt x="105" y="34"/>
                    </a:lnTo>
                    <a:lnTo>
                      <a:pt x="114" y="38"/>
                    </a:lnTo>
                    <a:lnTo>
                      <a:pt x="114" y="40"/>
                    </a:lnTo>
                    <a:lnTo>
                      <a:pt x="120" y="41"/>
                    </a:lnTo>
                    <a:lnTo>
                      <a:pt x="123" y="45"/>
                    </a:lnTo>
                    <a:lnTo>
                      <a:pt x="129" y="43"/>
                    </a:lnTo>
                    <a:lnTo>
                      <a:pt x="131" y="45"/>
                    </a:lnTo>
                    <a:lnTo>
                      <a:pt x="133" y="43"/>
                    </a:lnTo>
                    <a:lnTo>
                      <a:pt x="138" y="47"/>
                    </a:lnTo>
                    <a:lnTo>
                      <a:pt x="136" y="47"/>
                    </a:lnTo>
                    <a:lnTo>
                      <a:pt x="138" y="47"/>
                    </a:lnTo>
                    <a:lnTo>
                      <a:pt x="136" y="51"/>
                    </a:lnTo>
                    <a:lnTo>
                      <a:pt x="135" y="51"/>
                    </a:lnTo>
                    <a:lnTo>
                      <a:pt x="133" y="51"/>
                    </a:lnTo>
                    <a:lnTo>
                      <a:pt x="127" y="55"/>
                    </a:lnTo>
                    <a:lnTo>
                      <a:pt x="123" y="55"/>
                    </a:lnTo>
                    <a:lnTo>
                      <a:pt x="120" y="55"/>
                    </a:lnTo>
                    <a:lnTo>
                      <a:pt x="118" y="56"/>
                    </a:lnTo>
                    <a:lnTo>
                      <a:pt x="120" y="60"/>
                    </a:lnTo>
                    <a:lnTo>
                      <a:pt x="118" y="62"/>
                    </a:lnTo>
                    <a:lnTo>
                      <a:pt x="116" y="64"/>
                    </a:lnTo>
                    <a:lnTo>
                      <a:pt x="114" y="62"/>
                    </a:lnTo>
                    <a:lnTo>
                      <a:pt x="110" y="62"/>
                    </a:lnTo>
                    <a:lnTo>
                      <a:pt x="108" y="64"/>
                    </a:lnTo>
                    <a:lnTo>
                      <a:pt x="107" y="66"/>
                    </a:lnTo>
                    <a:lnTo>
                      <a:pt x="107" y="64"/>
                    </a:lnTo>
                    <a:lnTo>
                      <a:pt x="105" y="62"/>
                    </a:lnTo>
                    <a:lnTo>
                      <a:pt x="105" y="66"/>
                    </a:lnTo>
                    <a:lnTo>
                      <a:pt x="103" y="68"/>
                    </a:lnTo>
                    <a:lnTo>
                      <a:pt x="103" y="69"/>
                    </a:lnTo>
                    <a:lnTo>
                      <a:pt x="103" y="73"/>
                    </a:lnTo>
                    <a:lnTo>
                      <a:pt x="103" y="77"/>
                    </a:lnTo>
                    <a:lnTo>
                      <a:pt x="103" y="77"/>
                    </a:lnTo>
                    <a:lnTo>
                      <a:pt x="103" y="81"/>
                    </a:lnTo>
                    <a:lnTo>
                      <a:pt x="103" y="83"/>
                    </a:lnTo>
                    <a:lnTo>
                      <a:pt x="101" y="83"/>
                    </a:lnTo>
                    <a:lnTo>
                      <a:pt x="97" y="88"/>
                    </a:lnTo>
                    <a:lnTo>
                      <a:pt x="94" y="88"/>
                    </a:lnTo>
                    <a:lnTo>
                      <a:pt x="94" y="86"/>
                    </a:lnTo>
                    <a:lnTo>
                      <a:pt x="94" y="88"/>
                    </a:lnTo>
                    <a:lnTo>
                      <a:pt x="92" y="90"/>
                    </a:lnTo>
                    <a:lnTo>
                      <a:pt x="90" y="94"/>
                    </a:lnTo>
                    <a:lnTo>
                      <a:pt x="88" y="96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2" y="103"/>
                    </a:lnTo>
                    <a:lnTo>
                      <a:pt x="88" y="110"/>
                    </a:lnTo>
                    <a:lnTo>
                      <a:pt x="86" y="114"/>
                    </a:lnTo>
                    <a:lnTo>
                      <a:pt x="92" y="118"/>
                    </a:lnTo>
                    <a:lnTo>
                      <a:pt x="90" y="120"/>
                    </a:lnTo>
                    <a:lnTo>
                      <a:pt x="86" y="122"/>
                    </a:lnTo>
                    <a:lnTo>
                      <a:pt x="90" y="124"/>
                    </a:lnTo>
                    <a:lnTo>
                      <a:pt x="97" y="127"/>
                    </a:lnTo>
                    <a:lnTo>
                      <a:pt x="103" y="133"/>
                    </a:lnTo>
                    <a:lnTo>
                      <a:pt x="107" y="133"/>
                    </a:lnTo>
                    <a:lnTo>
                      <a:pt x="108" y="138"/>
                    </a:lnTo>
                    <a:lnTo>
                      <a:pt x="108" y="140"/>
                    </a:lnTo>
                    <a:lnTo>
                      <a:pt x="108" y="142"/>
                    </a:lnTo>
                    <a:lnTo>
                      <a:pt x="110" y="148"/>
                    </a:lnTo>
                    <a:lnTo>
                      <a:pt x="110" y="150"/>
                    </a:lnTo>
                    <a:lnTo>
                      <a:pt x="120" y="157"/>
                    </a:lnTo>
                    <a:lnTo>
                      <a:pt x="125" y="161"/>
                    </a:lnTo>
                    <a:lnTo>
                      <a:pt x="125" y="161"/>
                    </a:lnTo>
                    <a:lnTo>
                      <a:pt x="138" y="168"/>
                    </a:lnTo>
                    <a:lnTo>
                      <a:pt x="150" y="176"/>
                    </a:lnTo>
                    <a:lnTo>
                      <a:pt x="151" y="181"/>
                    </a:lnTo>
                    <a:lnTo>
                      <a:pt x="161" y="189"/>
                    </a:lnTo>
                    <a:lnTo>
                      <a:pt x="164" y="194"/>
                    </a:lnTo>
                    <a:lnTo>
                      <a:pt x="164" y="198"/>
                    </a:lnTo>
                    <a:lnTo>
                      <a:pt x="166" y="198"/>
                    </a:lnTo>
                    <a:lnTo>
                      <a:pt x="166" y="202"/>
                    </a:lnTo>
                    <a:lnTo>
                      <a:pt x="172" y="208"/>
                    </a:lnTo>
                    <a:lnTo>
                      <a:pt x="172" y="209"/>
                    </a:lnTo>
                    <a:lnTo>
                      <a:pt x="174" y="211"/>
                    </a:lnTo>
                    <a:lnTo>
                      <a:pt x="172" y="213"/>
                    </a:lnTo>
                    <a:lnTo>
                      <a:pt x="176" y="217"/>
                    </a:lnTo>
                    <a:lnTo>
                      <a:pt x="177" y="226"/>
                    </a:lnTo>
                    <a:lnTo>
                      <a:pt x="179" y="228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1" y="241"/>
                    </a:lnTo>
                    <a:lnTo>
                      <a:pt x="181" y="243"/>
                    </a:lnTo>
                    <a:lnTo>
                      <a:pt x="183" y="247"/>
                    </a:lnTo>
                    <a:lnTo>
                      <a:pt x="181" y="249"/>
                    </a:lnTo>
                    <a:lnTo>
                      <a:pt x="183" y="254"/>
                    </a:lnTo>
                    <a:lnTo>
                      <a:pt x="183" y="256"/>
                    </a:lnTo>
                    <a:lnTo>
                      <a:pt x="185" y="258"/>
                    </a:lnTo>
                    <a:lnTo>
                      <a:pt x="187" y="260"/>
                    </a:lnTo>
                    <a:lnTo>
                      <a:pt x="189" y="265"/>
                    </a:lnTo>
                    <a:lnTo>
                      <a:pt x="189" y="269"/>
                    </a:lnTo>
                    <a:lnTo>
                      <a:pt x="189" y="269"/>
                    </a:lnTo>
                    <a:lnTo>
                      <a:pt x="189" y="267"/>
                    </a:lnTo>
                    <a:lnTo>
                      <a:pt x="187" y="265"/>
                    </a:lnTo>
                    <a:lnTo>
                      <a:pt x="185" y="267"/>
                    </a:lnTo>
                    <a:lnTo>
                      <a:pt x="185" y="271"/>
                    </a:lnTo>
                    <a:lnTo>
                      <a:pt x="187" y="273"/>
                    </a:lnTo>
                    <a:lnTo>
                      <a:pt x="187" y="275"/>
                    </a:lnTo>
                    <a:lnTo>
                      <a:pt x="185" y="277"/>
                    </a:lnTo>
                    <a:lnTo>
                      <a:pt x="183" y="278"/>
                    </a:lnTo>
                    <a:lnTo>
                      <a:pt x="179" y="282"/>
                    </a:lnTo>
                    <a:lnTo>
                      <a:pt x="183" y="288"/>
                    </a:lnTo>
                    <a:lnTo>
                      <a:pt x="181" y="292"/>
                    </a:lnTo>
                    <a:lnTo>
                      <a:pt x="183" y="293"/>
                    </a:lnTo>
                    <a:lnTo>
                      <a:pt x="179" y="295"/>
                    </a:lnTo>
                    <a:lnTo>
                      <a:pt x="177" y="297"/>
                    </a:lnTo>
                    <a:lnTo>
                      <a:pt x="177" y="303"/>
                    </a:lnTo>
                    <a:lnTo>
                      <a:pt x="174" y="303"/>
                    </a:lnTo>
                    <a:lnTo>
                      <a:pt x="170" y="308"/>
                    </a:lnTo>
                    <a:lnTo>
                      <a:pt x="166" y="310"/>
                    </a:lnTo>
                    <a:lnTo>
                      <a:pt x="161" y="314"/>
                    </a:lnTo>
                    <a:lnTo>
                      <a:pt x="161" y="318"/>
                    </a:lnTo>
                    <a:lnTo>
                      <a:pt x="157" y="318"/>
                    </a:lnTo>
                    <a:lnTo>
                      <a:pt x="153" y="321"/>
                    </a:lnTo>
                    <a:lnTo>
                      <a:pt x="144" y="327"/>
                    </a:lnTo>
                    <a:lnTo>
                      <a:pt x="138" y="327"/>
                    </a:lnTo>
                    <a:lnTo>
                      <a:pt x="135" y="325"/>
                    </a:lnTo>
                    <a:lnTo>
                      <a:pt x="131" y="327"/>
                    </a:lnTo>
                    <a:lnTo>
                      <a:pt x="131" y="325"/>
                    </a:lnTo>
                    <a:lnTo>
                      <a:pt x="131" y="323"/>
                    </a:lnTo>
                    <a:lnTo>
                      <a:pt x="131" y="320"/>
                    </a:lnTo>
                    <a:lnTo>
                      <a:pt x="129" y="323"/>
                    </a:lnTo>
                    <a:lnTo>
                      <a:pt x="129" y="323"/>
                    </a:lnTo>
                    <a:lnTo>
                      <a:pt x="125" y="323"/>
                    </a:lnTo>
                    <a:lnTo>
                      <a:pt x="127" y="325"/>
                    </a:lnTo>
                    <a:lnTo>
                      <a:pt x="127" y="327"/>
                    </a:lnTo>
                    <a:lnTo>
                      <a:pt x="127" y="327"/>
                    </a:lnTo>
                    <a:lnTo>
                      <a:pt x="123" y="327"/>
                    </a:lnTo>
                    <a:lnTo>
                      <a:pt x="129" y="331"/>
                    </a:lnTo>
                    <a:lnTo>
                      <a:pt x="127" y="333"/>
                    </a:lnTo>
                    <a:lnTo>
                      <a:pt x="129" y="336"/>
                    </a:lnTo>
                    <a:lnTo>
                      <a:pt x="125" y="338"/>
                    </a:lnTo>
                    <a:lnTo>
                      <a:pt x="122" y="334"/>
                    </a:lnTo>
                    <a:lnTo>
                      <a:pt x="125" y="338"/>
                    </a:lnTo>
                    <a:lnTo>
                      <a:pt x="125" y="340"/>
                    </a:lnTo>
                    <a:lnTo>
                      <a:pt x="123" y="344"/>
                    </a:lnTo>
                    <a:lnTo>
                      <a:pt x="122" y="342"/>
                    </a:lnTo>
                    <a:lnTo>
                      <a:pt x="120" y="340"/>
                    </a:lnTo>
                    <a:lnTo>
                      <a:pt x="116" y="340"/>
                    </a:lnTo>
                    <a:lnTo>
                      <a:pt x="118" y="344"/>
                    </a:lnTo>
                    <a:lnTo>
                      <a:pt x="118" y="344"/>
                    </a:lnTo>
                    <a:lnTo>
                      <a:pt x="118" y="346"/>
                    </a:lnTo>
                    <a:lnTo>
                      <a:pt x="116" y="348"/>
                    </a:lnTo>
                    <a:lnTo>
                      <a:pt x="116" y="349"/>
                    </a:lnTo>
                    <a:lnTo>
                      <a:pt x="112" y="349"/>
                    </a:lnTo>
                    <a:lnTo>
                      <a:pt x="108" y="353"/>
                    </a:lnTo>
                    <a:lnTo>
                      <a:pt x="107" y="355"/>
                    </a:lnTo>
                    <a:lnTo>
                      <a:pt x="103" y="353"/>
                    </a:lnTo>
                    <a:lnTo>
                      <a:pt x="103" y="357"/>
                    </a:lnTo>
                    <a:lnTo>
                      <a:pt x="103" y="361"/>
                    </a:lnTo>
                    <a:lnTo>
                      <a:pt x="99" y="364"/>
                    </a:lnTo>
                    <a:lnTo>
                      <a:pt x="97" y="364"/>
                    </a:lnTo>
                    <a:lnTo>
                      <a:pt x="99" y="364"/>
                    </a:lnTo>
                    <a:lnTo>
                      <a:pt x="88" y="370"/>
                    </a:lnTo>
                    <a:lnTo>
                      <a:pt x="82" y="368"/>
                    </a:lnTo>
                    <a:lnTo>
                      <a:pt x="86" y="366"/>
                    </a:lnTo>
                    <a:lnTo>
                      <a:pt x="90" y="364"/>
                    </a:lnTo>
                    <a:lnTo>
                      <a:pt x="92" y="362"/>
                    </a:lnTo>
                    <a:lnTo>
                      <a:pt x="90" y="362"/>
                    </a:lnTo>
                    <a:lnTo>
                      <a:pt x="88" y="361"/>
                    </a:lnTo>
                    <a:lnTo>
                      <a:pt x="88" y="355"/>
                    </a:lnTo>
                    <a:lnTo>
                      <a:pt x="88" y="353"/>
                    </a:lnTo>
                    <a:lnTo>
                      <a:pt x="86" y="353"/>
                    </a:lnTo>
                    <a:lnTo>
                      <a:pt x="88" y="349"/>
                    </a:lnTo>
                    <a:lnTo>
                      <a:pt x="88" y="344"/>
                    </a:lnTo>
                    <a:lnTo>
                      <a:pt x="90" y="338"/>
                    </a:lnTo>
                    <a:lnTo>
                      <a:pt x="97" y="333"/>
                    </a:lnTo>
                    <a:lnTo>
                      <a:pt x="99" y="331"/>
                    </a:lnTo>
                    <a:lnTo>
                      <a:pt x="95" y="331"/>
                    </a:lnTo>
                    <a:lnTo>
                      <a:pt x="92" y="331"/>
                    </a:lnTo>
                    <a:lnTo>
                      <a:pt x="88" y="333"/>
                    </a:lnTo>
                    <a:lnTo>
                      <a:pt x="86" y="331"/>
                    </a:lnTo>
                    <a:lnTo>
                      <a:pt x="82" y="331"/>
                    </a:lnTo>
                    <a:lnTo>
                      <a:pt x="79" y="331"/>
                    </a:lnTo>
                    <a:lnTo>
                      <a:pt x="79" y="329"/>
                    </a:lnTo>
                    <a:lnTo>
                      <a:pt x="79" y="325"/>
                    </a:lnTo>
                    <a:lnTo>
                      <a:pt x="79" y="325"/>
                    </a:lnTo>
                    <a:lnTo>
                      <a:pt x="82" y="320"/>
                    </a:lnTo>
                    <a:lnTo>
                      <a:pt x="88" y="318"/>
                    </a:lnTo>
                    <a:lnTo>
                      <a:pt x="90" y="312"/>
                    </a:lnTo>
                    <a:lnTo>
                      <a:pt x="95" y="312"/>
                    </a:lnTo>
                    <a:lnTo>
                      <a:pt x="97" y="314"/>
                    </a:lnTo>
                    <a:lnTo>
                      <a:pt x="108" y="310"/>
                    </a:lnTo>
                    <a:lnTo>
                      <a:pt x="112" y="314"/>
                    </a:lnTo>
                    <a:lnTo>
                      <a:pt x="114" y="316"/>
                    </a:lnTo>
                    <a:lnTo>
                      <a:pt x="122" y="316"/>
                    </a:lnTo>
                    <a:lnTo>
                      <a:pt x="118" y="310"/>
                    </a:lnTo>
                    <a:lnTo>
                      <a:pt x="120" y="308"/>
                    </a:lnTo>
                    <a:lnTo>
                      <a:pt x="116" y="303"/>
                    </a:lnTo>
                    <a:lnTo>
                      <a:pt x="110" y="303"/>
                    </a:lnTo>
                    <a:lnTo>
                      <a:pt x="108" y="293"/>
                    </a:lnTo>
                    <a:lnTo>
                      <a:pt x="114" y="292"/>
                    </a:lnTo>
                    <a:lnTo>
                      <a:pt x="122" y="292"/>
                    </a:lnTo>
                    <a:lnTo>
                      <a:pt x="125" y="286"/>
                    </a:lnTo>
                    <a:lnTo>
                      <a:pt x="131" y="282"/>
                    </a:lnTo>
                    <a:lnTo>
                      <a:pt x="138" y="280"/>
                    </a:lnTo>
                    <a:lnTo>
                      <a:pt x="138" y="277"/>
                    </a:lnTo>
                    <a:lnTo>
                      <a:pt x="142" y="277"/>
                    </a:lnTo>
                    <a:lnTo>
                      <a:pt x="146" y="269"/>
                    </a:lnTo>
                    <a:lnTo>
                      <a:pt x="144" y="264"/>
                    </a:lnTo>
                    <a:lnTo>
                      <a:pt x="146" y="258"/>
                    </a:lnTo>
                    <a:lnTo>
                      <a:pt x="144" y="254"/>
                    </a:lnTo>
                    <a:lnTo>
                      <a:pt x="146" y="247"/>
                    </a:lnTo>
                    <a:lnTo>
                      <a:pt x="142" y="237"/>
                    </a:lnTo>
                    <a:lnTo>
                      <a:pt x="136" y="236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40" y="224"/>
                    </a:lnTo>
                    <a:lnTo>
                      <a:pt x="138" y="219"/>
                    </a:lnTo>
                    <a:lnTo>
                      <a:pt x="136" y="215"/>
                    </a:lnTo>
                    <a:lnTo>
                      <a:pt x="136" y="209"/>
                    </a:lnTo>
                    <a:lnTo>
                      <a:pt x="142" y="204"/>
                    </a:lnTo>
                    <a:lnTo>
                      <a:pt x="142" y="198"/>
                    </a:lnTo>
                    <a:lnTo>
                      <a:pt x="138" y="198"/>
                    </a:lnTo>
                    <a:lnTo>
                      <a:pt x="138" y="194"/>
                    </a:lnTo>
                    <a:lnTo>
                      <a:pt x="138" y="189"/>
                    </a:lnTo>
                    <a:lnTo>
                      <a:pt x="142" y="185"/>
                    </a:lnTo>
                    <a:lnTo>
                      <a:pt x="140" y="183"/>
                    </a:lnTo>
                    <a:lnTo>
                      <a:pt x="135" y="185"/>
                    </a:lnTo>
                    <a:lnTo>
                      <a:pt x="133" y="183"/>
                    </a:lnTo>
                    <a:lnTo>
                      <a:pt x="131" y="180"/>
                    </a:lnTo>
                    <a:lnTo>
                      <a:pt x="125" y="180"/>
                    </a:lnTo>
                    <a:lnTo>
                      <a:pt x="123" y="178"/>
                    </a:lnTo>
                    <a:lnTo>
                      <a:pt x="123" y="174"/>
                    </a:lnTo>
                    <a:lnTo>
                      <a:pt x="122" y="172"/>
                    </a:lnTo>
                    <a:lnTo>
                      <a:pt x="118" y="172"/>
                    </a:lnTo>
                    <a:lnTo>
                      <a:pt x="116" y="170"/>
                    </a:lnTo>
                    <a:lnTo>
                      <a:pt x="116" y="165"/>
                    </a:lnTo>
                    <a:lnTo>
                      <a:pt x="112" y="161"/>
                    </a:lnTo>
                    <a:lnTo>
                      <a:pt x="107" y="161"/>
                    </a:lnTo>
                    <a:lnTo>
                      <a:pt x="105" y="159"/>
                    </a:lnTo>
                    <a:lnTo>
                      <a:pt x="103" y="155"/>
                    </a:lnTo>
                    <a:lnTo>
                      <a:pt x="95" y="146"/>
                    </a:lnTo>
                    <a:lnTo>
                      <a:pt x="95" y="142"/>
                    </a:lnTo>
                    <a:lnTo>
                      <a:pt x="90" y="137"/>
                    </a:lnTo>
                    <a:lnTo>
                      <a:pt x="84" y="133"/>
                    </a:lnTo>
                    <a:lnTo>
                      <a:pt x="79" y="125"/>
                    </a:lnTo>
                    <a:lnTo>
                      <a:pt x="73" y="125"/>
                    </a:lnTo>
                    <a:lnTo>
                      <a:pt x="67" y="122"/>
                    </a:lnTo>
                    <a:lnTo>
                      <a:pt x="60" y="122"/>
                    </a:lnTo>
                    <a:lnTo>
                      <a:pt x="56" y="114"/>
                    </a:lnTo>
                    <a:lnTo>
                      <a:pt x="52" y="114"/>
                    </a:lnTo>
                    <a:lnTo>
                      <a:pt x="52" y="112"/>
                    </a:lnTo>
                    <a:lnTo>
                      <a:pt x="54" y="109"/>
                    </a:lnTo>
                    <a:lnTo>
                      <a:pt x="51" y="103"/>
                    </a:lnTo>
                    <a:lnTo>
                      <a:pt x="49" y="99"/>
                    </a:lnTo>
                    <a:lnTo>
                      <a:pt x="52" y="99"/>
                    </a:lnTo>
                    <a:lnTo>
                      <a:pt x="60" y="96"/>
                    </a:lnTo>
                    <a:lnTo>
                      <a:pt x="64" y="96"/>
                    </a:lnTo>
                    <a:lnTo>
                      <a:pt x="67" y="94"/>
                    </a:lnTo>
                    <a:lnTo>
                      <a:pt x="69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66" y="79"/>
                    </a:lnTo>
                    <a:lnTo>
                      <a:pt x="66" y="75"/>
                    </a:lnTo>
                    <a:lnTo>
                      <a:pt x="66" y="69"/>
                    </a:lnTo>
                    <a:lnTo>
                      <a:pt x="60" y="68"/>
                    </a:lnTo>
                    <a:lnTo>
                      <a:pt x="56" y="64"/>
                    </a:lnTo>
                    <a:lnTo>
                      <a:pt x="49" y="64"/>
                    </a:lnTo>
                    <a:lnTo>
                      <a:pt x="45" y="68"/>
                    </a:lnTo>
                    <a:lnTo>
                      <a:pt x="39" y="66"/>
                    </a:lnTo>
                    <a:lnTo>
                      <a:pt x="30" y="66"/>
                    </a:lnTo>
                    <a:lnTo>
                      <a:pt x="24" y="58"/>
                    </a:lnTo>
                    <a:lnTo>
                      <a:pt x="17" y="51"/>
                    </a:lnTo>
                    <a:lnTo>
                      <a:pt x="19" y="47"/>
                    </a:lnTo>
                    <a:lnTo>
                      <a:pt x="17" y="41"/>
                    </a:lnTo>
                    <a:lnTo>
                      <a:pt x="13" y="38"/>
                    </a:lnTo>
                    <a:lnTo>
                      <a:pt x="10" y="32"/>
                    </a:lnTo>
                    <a:lnTo>
                      <a:pt x="2" y="28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  <a:moveTo>
                      <a:pt x="64" y="327"/>
                    </a:moveTo>
                    <a:lnTo>
                      <a:pt x="66" y="329"/>
                    </a:lnTo>
                    <a:lnTo>
                      <a:pt x="66" y="333"/>
                    </a:lnTo>
                    <a:lnTo>
                      <a:pt x="67" y="336"/>
                    </a:lnTo>
                    <a:lnTo>
                      <a:pt x="69" y="334"/>
                    </a:lnTo>
                    <a:lnTo>
                      <a:pt x="71" y="327"/>
                    </a:lnTo>
                    <a:lnTo>
                      <a:pt x="69" y="327"/>
                    </a:lnTo>
                    <a:lnTo>
                      <a:pt x="67" y="323"/>
                    </a:lnTo>
                    <a:lnTo>
                      <a:pt x="64" y="32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" name="Freeform 15">
                <a:extLst>
                  <a:ext uri="{FF2B5EF4-FFF2-40B4-BE49-F238E27FC236}">
                    <a16:creationId xmlns:a16="http://schemas.microsoft.com/office/drawing/2014/main" id="{9AAFB5B3-DEB6-4756-A559-793811C3D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7363" y="5080001"/>
                <a:ext cx="15875" cy="6350"/>
              </a:xfrm>
              <a:custGeom>
                <a:avLst/>
                <a:gdLst>
                  <a:gd name="T0" fmla="*/ 10 w 10"/>
                  <a:gd name="T1" fmla="*/ 2 h 4"/>
                  <a:gd name="T2" fmla="*/ 4 w 10"/>
                  <a:gd name="T3" fmla="*/ 0 h 4"/>
                  <a:gd name="T4" fmla="*/ 0 w 10"/>
                  <a:gd name="T5" fmla="*/ 2 h 4"/>
                  <a:gd name="T6" fmla="*/ 2 w 10"/>
                  <a:gd name="T7" fmla="*/ 4 h 4"/>
                  <a:gd name="T8" fmla="*/ 4 w 10"/>
                  <a:gd name="T9" fmla="*/ 4 h 4"/>
                  <a:gd name="T10" fmla="*/ 10 w 10"/>
                  <a:gd name="T11" fmla="*/ 4 h 4"/>
                  <a:gd name="T12" fmla="*/ 10 w 10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10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10" y="4"/>
                    </a:lnTo>
                    <a:lnTo>
                      <a:pt x="1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" name="Freeform 16">
                <a:extLst>
                  <a:ext uri="{FF2B5EF4-FFF2-40B4-BE49-F238E27FC236}">
                    <a16:creationId xmlns:a16="http://schemas.microsoft.com/office/drawing/2014/main" id="{DC4F32BF-61E9-4AC9-B8B8-8FAA501E4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8625" y="5119688"/>
                <a:ext cx="85725" cy="76200"/>
              </a:xfrm>
              <a:custGeom>
                <a:avLst/>
                <a:gdLst>
                  <a:gd name="T0" fmla="*/ 26 w 29"/>
                  <a:gd name="T1" fmla="*/ 1 h 26"/>
                  <a:gd name="T2" fmla="*/ 23 w 29"/>
                  <a:gd name="T3" fmla="*/ 0 h 26"/>
                  <a:gd name="T4" fmla="*/ 21 w 29"/>
                  <a:gd name="T5" fmla="*/ 1 h 26"/>
                  <a:gd name="T6" fmla="*/ 20 w 29"/>
                  <a:gd name="T7" fmla="*/ 0 h 26"/>
                  <a:gd name="T8" fmla="*/ 17 w 29"/>
                  <a:gd name="T9" fmla="*/ 1 h 26"/>
                  <a:gd name="T10" fmla="*/ 16 w 29"/>
                  <a:gd name="T11" fmla="*/ 0 h 26"/>
                  <a:gd name="T12" fmla="*/ 14 w 29"/>
                  <a:gd name="T13" fmla="*/ 1 h 26"/>
                  <a:gd name="T14" fmla="*/ 12 w 29"/>
                  <a:gd name="T15" fmla="*/ 1 h 26"/>
                  <a:gd name="T16" fmla="*/ 10 w 29"/>
                  <a:gd name="T17" fmla="*/ 3 h 26"/>
                  <a:gd name="T18" fmla="*/ 8 w 29"/>
                  <a:gd name="T19" fmla="*/ 3 h 26"/>
                  <a:gd name="T20" fmla="*/ 7 w 29"/>
                  <a:gd name="T21" fmla="*/ 5 h 26"/>
                  <a:gd name="T22" fmla="*/ 3 w 29"/>
                  <a:gd name="T23" fmla="*/ 7 h 26"/>
                  <a:gd name="T24" fmla="*/ 0 w 29"/>
                  <a:gd name="T25" fmla="*/ 11 h 26"/>
                  <a:gd name="T26" fmla="*/ 1 w 29"/>
                  <a:gd name="T27" fmla="*/ 13 h 26"/>
                  <a:gd name="T28" fmla="*/ 1 w 29"/>
                  <a:gd name="T29" fmla="*/ 17 h 26"/>
                  <a:gd name="T30" fmla="*/ 3 w 29"/>
                  <a:gd name="T31" fmla="*/ 20 h 26"/>
                  <a:gd name="T32" fmla="*/ 3 w 29"/>
                  <a:gd name="T33" fmla="*/ 21 h 26"/>
                  <a:gd name="T34" fmla="*/ 5 w 29"/>
                  <a:gd name="T35" fmla="*/ 23 h 26"/>
                  <a:gd name="T36" fmla="*/ 7 w 29"/>
                  <a:gd name="T37" fmla="*/ 23 h 26"/>
                  <a:gd name="T38" fmla="*/ 9 w 29"/>
                  <a:gd name="T39" fmla="*/ 24 h 26"/>
                  <a:gd name="T40" fmla="*/ 11 w 29"/>
                  <a:gd name="T41" fmla="*/ 24 h 26"/>
                  <a:gd name="T42" fmla="*/ 13 w 29"/>
                  <a:gd name="T43" fmla="*/ 26 h 26"/>
                  <a:gd name="T44" fmla="*/ 15 w 29"/>
                  <a:gd name="T45" fmla="*/ 25 h 26"/>
                  <a:gd name="T46" fmla="*/ 15 w 29"/>
                  <a:gd name="T47" fmla="*/ 23 h 26"/>
                  <a:gd name="T48" fmla="*/ 17 w 29"/>
                  <a:gd name="T49" fmla="*/ 22 h 26"/>
                  <a:gd name="T50" fmla="*/ 19 w 29"/>
                  <a:gd name="T51" fmla="*/ 23 h 26"/>
                  <a:gd name="T52" fmla="*/ 21 w 29"/>
                  <a:gd name="T53" fmla="*/ 21 h 26"/>
                  <a:gd name="T54" fmla="*/ 21 w 29"/>
                  <a:gd name="T55" fmla="*/ 20 h 26"/>
                  <a:gd name="T56" fmla="*/ 23 w 29"/>
                  <a:gd name="T57" fmla="*/ 19 h 26"/>
                  <a:gd name="T58" fmla="*/ 25 w 29"/>
                  <a:gd name="T59" fmla="*/ 17 h 26"/>
                  <a:gd name="T60" fmla="*/ 24 w 29"/>
                  <a:gd name="T61" fmla="*/ 15 h 26"/>
                  <a:gd name="T62" fmla="*/ 26 w 29"/>
                  <a:gd name="T63" fmla="*/ 11 h 26"/>
                  <a:gd name="T64" fmla="*/ 27 w 29"/>
                  <a:gd name="T65" fmla="*/ 10 h 26"/>
                  <a:gd name="T66" fmla="*/ 27 w 29"/>
                  <a:gd name="T67" fmla="*/ 9 h 26"/>
                  <a:gd name="T68" fmla="*/ 29 w 29"/>
                  <a:gd name="T69" fmla="*/ 6 h 26"/>
                  <a:gd name="T70" fmla="*/ 28 w 29"/>
                  <a:gd name="T71" fmla="*/ 2 h 26"/>
                  <a:gd name="T72" fmla="*/ 26 w 29"/>
                  <a:gd name="T73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26">
                    <a:moveTo>
                      <a:pt x="26" y="1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0" y="0"/>
                      <a:pt x="20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2"/>
                      <a:pt x="28" y="2"/>
                      <a:pt x="28" y="2"/>
                    </a:cubicBezTo>
                    <a:lnTo>
                      <a:pt x="26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" name="Rectangle 17">
                <a:extLst>
                  <a:ext uri="{FF2B5EF4-FFF2-40B4-BE49-F238E27FC236}">
                    <a16:creationId xmlns:a16="http://schemas.microsoft.com/office/drawing/2014/main" id="{A24C1B02-0EBD-4BB1-88A8-8BD18C1F5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59550" y="5068888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" name="Freeform 18">
                <a:extLst>
                  <a:ext uri="{FF2B5EF4-FFF2-40B4-BE49-F238E27FC236}">
                    <a16:creationId xmlns:a16="http://schemas.microsoft.com/office/drawing/2014/main" id="{912D7B48-669D-4C60-8559-C08809020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975" y="4384676"/>
                <a:ext cx="26988" cy="34925"/>
              </a:xfrm>
              <a:custGeom>
                <a:avLst/>
                <a:gdLst>
                  <a:gd name="T0" fmla="*/ 17 w 17"/>
                  <a:gd name="T1" fmla="*/ 5 h 22"/>
                  <a:gd name="T2" fmla="*/ 8 w 17"/>
                  <a:gd name="T3" fmla="*/ 0 h 22"/>
                  <a:gd name="T4" fmla="*/ 6 w 17"/>
                  <a:gd name="T5" fmla="*/ 0 h 22"/>
                  <a:gd name="T6" fmla="*/ 0 w 17"/>
                  <a:gd name="T7" fmla="*/ 20 h 22"/>
                  <a:gd name="T8" fmla="*/ 6 w 17"/>
                  <a:gd name="T9" fmla="*/ 18 h 22"/>
                  <a:gd name="T10" fmla="*/ 10 w 17"/>
                  <a:gd name="T11" fmla="*/ 22 h 22"/>
                  <a:gd name="T12" fmla="*/ 15 w 17"/>
                  <a:gd name="T13" fmla="*/ 20 h 22"/>
                  <a:gd name="T14" fmla="*/ 17 w 17"/>
                  <a:gd name="T15" fmla="*/ 22 h 22"/>
                  <a:gd name="T16" fmla="*/ 17 w 17"/>
                  <a:gd name="T17" fmla="*/ 22 h 22"/>
                  <a:gd name="T18" fmla="*/ 15 w 17"/>
                  <a:gd name="T19" fmla="*/ 11 h 22"/>
                  <a:gd name="T20" fmla="*/ 17 w 17"/>
                  <a:gd name="T21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2">
                    <a:moveTo>
                      <a:pt x="17" y="5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0" y="20"/>
                    </a:lnTo>
                    <a:lnTo>
                      <a:pt x="6" y="18"/>
                    </a:lnTo>
                    <a:lnTo>
                      <a:pt x="10" y="22"/>
                    </a:lnTo>
                    <a:lnTo>
                      <a:pt x="15" y="20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5" y="11"/>
                    </a:lnTo>
                    <a:lnTo>
                      <a:pt x="17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" name="Rectangle 19">
                <a:extLst>
                  <a:ext uri="{FF2B5EF4-FFF2-40B4-BE49-F238E27FC236}">
                    <a16:creationId xmlns:a16="http://schemas.microsoft.com/office/drawing/2014/main" id="{ED9D9145-F022-499D-BBDD-14DAFB5CD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48463" y="5062538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" name="Freeform 20">
                <a:extLst>
                  <a:ext uri="{FF2B5EF4-FFF2-40B4-BE49-F238E27FC236}">
                    <a16:creationId xmlns:a16="http://schemas.microsoft.com/office/drawing/2014/main" id="{D500970D-8A3D-49AE-8B17-D68F39B36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588" y="4443413"/>
                <a:ext cx="106363" cy="115888"/>
              </a:xfrm>
              <a:custGeom>
                <a:avLst/>
                <a:gdLst>
                  <a:gd name="T0" fmla="*/ 60 w 67"/>
                  <a:gd name="T1" fmla="*/ 41 h 73"/>
                  <a:gd name="T2" fmla="*/ 60 w 67"/>
                  <a:gd name="T3" fmla="*/ 35 h 73"/>
                  <a:gd name="T4" fmla="*/ 53 w 67"/>
                  <a:gd name="T5" fmla="*/ 32 h 73"/>
                  <a:gd name="T6" fmla="*/ 47 w 67"/>
                  <a:gd name="T7" fmla="*/ 28 h 73"/>
                  <a:gd name="T8" fmla="*/ 43 w 67"/>
                  <a:gd name="T9" fmla="*/ 22 h 73"/>
                  <a:gd name="T10" fmla="*/ 38 w 67"/>
                  <a:gd name="T11" fmla="*/ 22 h 73"/>
                  <a:gd name="T12" fmla="*/ 34 w 67"/>
                  <a:gd name="T13" fmla="*/ 24 h 73"/>
                  <a:gd name="T14" fmla="*/ 32 w 67"/>
                  <a:gd name="T15" fmla="*/ 21 h 73"/>
                  <a:gd name="T16" fmla="*/ 30 w 67"/>
                  <a:gd name="T17" fmla="*/ 13 h 73"/>
                  <a:gd name="T18" fmla="*/ 41 w 67"/>
                  <a:gd name="T19" fmla="*/ 6 h 73"/>
                  <a:gd name="T20" fmla="*/ 39 w 67"/>
                  <a:gd name="T21" fmla="*/ 0 h 73"/>
                  <a:gd name="T22" fmla="*/ 34 w 67"/>
                  <a:gd name="T23" fmla="*/ 2 h 73"/>
                  <a:gd name="T24" fmla="*/ 28 w 67"/>
                  <a:gd name="T25" fmla="*/ 0 h 73"/>
                  <a:gd name="T26" fmla="*/ 21 w 67"/>
                  <a:gd name="T27" fmla="*/ 4 h 73"/>
                  <a:gd name="T28" fmla="*/ 15 w 67"/>
                  <a:gd name="T29" fmla="*/ 7 h 73"/>
                  <a:gd name="T30" fmla="*/ 8 w 67"/>
                  <a:gd name="T31" fmla="*/ 7 h 73"/>
                  <a:gd name="T32" fmla="*/ 4 w 67"/>
                  <a:gd name="T33" fmla="*/ 13 h 73"/>
                  <a:gd name="T34" fmla="*/ 0 w 67"/>
                  <a:gd name="T35" fmla="*/ 19 h 73"/>
                  <a:gd name="T36" fmla="*/ 10 w 67"/>
                  <a:gd name="T37" fmla="*/ 34 h 73"/>
                  <a:gd name="T38" fmla="*/ 12 w 67"/>
                  <a:gd name="T39" fmla="*/ 43 h 73"/>
                  <a:gd name="T40" fmla="*/ 8 w 67"/>
                  <a:gd name="T41" fmla="*/ 47 h 73"/>
                  <a:gd name="T42" fmla="*/ 62 w 67"/>
                  <a:gd name="T43" fmla="*/ 73 h 73"/>
                  <a:gd name="T44" fmla="*/ 56 w 67"/>
                  <a:gd name="T45" fmla="*/ 65 h 73"/>
                  <a:gd name="T46" fmla="*/ 56 w 67"/>
                  <a:gd name="T47" fmla="*/ 60 h 73"/>
                  <a:gd name="T48" fmla="*/ 60 w 67"/>
                  <a:gd name="T49" fmla="*/ 58 h 73"/>
                  <a:gd name="T50" fmla="*/ 62 w 67"/>
                  <a:gd name="T51" fmla="*/ 52 h 73"/>
                  <a:gd name="T52" fmla="*/ 67 w 67"/>
                  <a:gd name="T53" fmla="*/ 49 h 73"/>
                  <a:gd name="T54" fmla="*/ 67 w 67"/>
                  <a:gd name="T55" fmla="*/ 43 h 73"/>
                  <a:gd name="T56" fmla="*/ 60 w 67"/>
                  <a:gd name="T57" fmla="*/ 4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7" h="73">
                    <a:moveTo>
                      <a:pt x="60" y="41"/>
                    </a:moveTo>
                    <a:lnTo>
                      <a:pt x="60" y="35"/>
                    </a:lnTo>
                    <a:lnTo>
                      <a:pt x="53" y="32"/>
                    </a:lnTo>
                    <a:lnTo>
                      <a:pt x="47" y="28"/>
                    </a:lnTo>
                    <a:lnTo>
                      <a:pt x="43" y="22"/>
                    </a:lnTo>
                    <a:lnTo>
                      <a:pt x="38" y="22"/>
                    </a:lnTo>
                    <a:lnTo>
                      <a:pt x="34" y="24"/>
                    </a:lnTo>
                    <a:lnTo>
                      <a:pt x="32" y="21"/>
                    </a:lnTo>
                    <a:lnTo>
                      <a:pt x="30" y="13"/>
                    </a:lnTo>
                    <a:lnTo>
                      <a:pt x="41" y="6"/>
                    </a:lnTo>
                    <a:lnTo>
                      <a:pt x="39" y="0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21" y="4"/>
                    </a:lnTo>
                    <a:lnTo>
                      <a:pt x="15" y="7"/>
                    </a:lnTo>
                    <a:lnTo>
                      <a:pt x="8" y="7"/>
                    </a:lnTo>
                    <a:lnTo>
                      <a:pt x="4" y="13"/>
                    </a:lnTo>
                    <a:lnTo>
                      <a:pt x="0" y="19"/>
                    </a:lnTo>
                    <a:lnTo>
                      <a:pt x="10" y="34"/>
                    </a:lnTo>
                    <a:lnTo>
                      <a:pt x="12" y="43"/>
                    </a:lnTo>
                    <a:lnTo>
                      <a:pt x="8" y="47"/>
                    </a:lnTo>
                    <a:lnTo>
                      <a:pt x="62" y="73"/>
                    </a:lnTo>
                    <a:lnTo>
                      <a:pt x="56" y="65"/>
                    </a:lnTo>
                    <a:lnTo>
                      <a:pt x="56" y="60"/>
                    </a:lnTo>
                    <a:lnTo>
                      <a:pt x="60" y="58"/>
                    </a:lnTo>
                    <a:lnTo>
                      <a:pt x="62" y="52"/>
                    </a:lnTo>
                    <a:lnTo>
                      <a:pt x="67" y="49"/>
                    </a:lnTo>
                    <a:lnTo>
                      <a:pt x="67" y="43"/>
                    </a:lnTo>
                    <a:lnTo>
                      <a:pt x="60" y="4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" name="Freeform 21">
                <a:extLst>
                  <a:ext uri="{FF2B5EF4-FFF2-40B4-BE49-F238E27FC236}">
                    <a16:creationId xmlns:a16="http://schemas.microsoft.com/office/drawing/2014/main" id="{1EAF7F19-1C79-4E4E-B58C-A69C11C69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3750" y="4881563"/>
                <a:ext cx="4763" cy="9525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6 h 6"/>
                  <a:gd name="T4" fmla="*/ 3 w 3"/>
                  <a:gd name="T5" fmla="*/ 6 h 6"/>
                  <a:gd name="T6" fmla="*/ 3 w 3"/>
                  <a:gd name="T7" fmla="*/ 2 h 6"/>
                  <a:gd name="T8" fmla="*/ 1 w 3"/>
                  <a:gd name="T9" fmla="*/ 0 h 6"/>
                  <a:gd name="T10" fmla="*/ 0 w 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lnTo>
                      <a:pt x="0" y="6"/>
                    </a:lnTo>
                    <a:lnTo>
                      <a:pt x="3" y="6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" name="Freeform 22">
                <a:extLst>
                  <a:ext uri="{FF2B5EF4-FFF2-40B4-BE49-F238E27FC236}">
                    <a16:creationId xmlns:a16="http://schemas.microsoft.com/office/drawing/2014/main" id="{FDFD8A88-0CA0-4727-B95E-B9A928CCC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600" y="3438526"/>
                <a:ext cx="2236788" cy="1674813"/>
              </a:xfrm>
              <a:custGeom>
                <a:avLst/>
                <a:gdLst>
                  <a:gd name="T0" fmla="*/ 1361 w 1409"/>
                  <a:gd name="T1" fmla="*/ 185 h 1055"/>
                  <a:gd name="T2" fmla="*/ 1314 w 1409"/>
                  <a:gd name="T3" fmla="*/ 166 h 1055"/>
                  <a:gd name="T4" fmla="*/ 1273 w 1409"/>
                  <a:gd name="T5" fmla="*/ 137 h 1055"/>
                  <a:gd name="T6" fmla="*/ 1223 w 1409"/>
                  <a:gd name="T7" fmla="*/ 122 h 1055"/>
                  <a:gd name="T8" fmla="*/ 1180 w 1409"/>
                  <a:gd name="T9" fmla="*/ 54 h 1055"/>
                  <a:gd name="T10" fmla="*/ 1144 w 1409"/>
                  <a:gd name="T11" fmla="*/ 15 h 1055"/>
                  <a:gd name="T12" fmla="*/ 1083 w 1409"/>
                  <a:gd name="T13" fmla="*/ 2 h 1055"/>
                  <a:gd name="T14" fmla="*/ 1027 w 1409"/>
                  <a:gd name="T15" fmla="*/ 43 h 1055"/>
                  <a:gd name="T16" fmla="*/ 1040 w 1409"/>
                  <a:gd name="T17" fmla="*/ 109 h 1055"/>
                  <a:gd name="T18" fmla="*/ 997 w 1409"/>
                  <a:gd name="T19" fmla="*/ 155 h 1055"/>
                  <a:gd name="T20" fmla="*/ 1088 w 1409"/>
                  <a:gd name="T21" fmla="*/ 250 h 1055"/>
                  <a:gd name="T22" fmla="*/ 1027 w 1409"/>
                  <a:gd name="T23" fmla="*/ 299 h 1055"/>
                  <a:gd name="T24" fmla="*/ 930 w 1409"/>
                  <a:gd name="T25" fmla="*/ 353 h 1055"/>
                  <a:gd name="T26" fmla="*/ 810 w 1409"/>
                  <a:gd name="T27" fmla="*/ 452 h 1055"/>
                  <a:gd name="T28" fmla="*/ 614 w 1409"/>
                  <a:gd name="T29" fmla="*/ 430 h 1055"/>
                  <a:gd name="T30" fmla="*/ 523 w 1409"/>
                  <a:gd name="T31" fmla="*/ 359 h 1055"/>
                  <a:gd name="T32" fmla="*/ 456 w 1409"/>
                  <a:gd name="T33" fmla="*/ 290 h 1055"/>
                  <a:gd name="T34" fmla="*/ 394 w 1409"/>
                  <a:gd name="T35" fmla="*/ 258 h 1055"/>
                  <a:gd name="T36" fmla="*/ 349 w 1409"/>
                  <a:gd name="T37" fmla="*/ 263 h 1055"/>
                  <a:gd name="T38" fmla="*/ 290 w 1409"/>
                  <a:gd name="T39" fmla="*/ 353 h 1055"/>
                  <a:gd name="T40" fmla="*/ 254 w 1409"/>
                  <a:gd name="T41" fmla="*/ 392 h 1055"/>
                  <a:gd name="T42" fmla="*/ 192 w 1409"/>
                  <a:gd name="T43" fmla="*/ 441 h 1055"/>
                  <a:gd name="T44" fmla="*/ 64 w 1409"/>
                  <a:gd name="T45" fmla="*/ 463 h 1055"/>
                  <a:gd name="T46" fmla="*/ 49 w 1409"/>
                  <a:gd name="T47" fmla="*/ 514 h 1055"/>
                  <a:gd name="T48" fmla="*/ 23 w 1409"/>
                  <a:gd name="T49" fmla="*/ 594 h 1055"/>
                  <a:gd name="T50" fmla="*/ 69 w 1409"/>
                  <a:gd name="T51" fmla="*/ 599 h 1055"/>
                  <a:gd name="T52" fmla="*/ 127 w 1409"/>
                  <a:gd name="T53" fmla="*/ 622 h 1055"/>
                  <a:gd name="T54" fmla="*/ 207 w 1409"/>
                  <a:gd name="T55" fmla="*/ 640 h 1055"/>
                  <a:gd name="T56" fmla="*/ 280 w 1409"/>
                  <a:gd name="T57" fmla="*/ 747 h 1055"/>
                  <a:gd name="T58" fmla="*/ 336 w 1409"/>
                  <a:gd name="T59" fmla="*/ 803 h 1055"/>
                  <a:gd name="T60" fmla="*/ 422 w 1409"/>
                  <a:gd name="T61" fmla="*/ 838 h 1055"/>
                  <a:gd name="T62" fmla="*/ 523 w 1409"/>
                  <a:gd name="T63" fmla="*/ 861 h 1055"/>
                  <a:gd name="T64" fmla="*/ 624 w 1409"/>
                  <a:gd name="T65" fmla="*/ 851 h 1055"/>
                  <a:gd name="T66" fmla="*/ 702 w 1409"/>
                  <a:gd name="T67" fmla="*/ 836 h 1055"/>
                  <a:gd name="T68" fmla="*/ 756 w 1409"/>
                  <a:gd name="T69" fmla="*/ 911 h 1055"/>
                  <a:gd name="T70" fmla="*/ 767 w 1409"/>
                  <a:gd name="T71" fmla="*/ 969 h 1055"/>
                  <a:gd name="T72" fmla="*/ 803 w 1409"/>
                  <a:gd name="T73" fmla="*/ 1023 h 1055"/>
                  <a:gd name="T74" fmla="*/ 859 w 1409"/>
                  <a:gd name="T75" fmla="*/ 997 h 1055"/>
                  <a:gd name="T76" fmla="*/ 933 w 1409"/>
                  <a:gd name="T77" fmla="*/ 984 h 1055"/>
                  <a:gd name="T78" fmla="*/ 997 w 1409"/>
                  <a:gd name="T79" fmla="*/ 1019 h 1055"/>
                  <a:gd name="T80" fmla="*/ 1040 w 1409"/>
                  <a:gd name="T81" fmla="*/ 1051 h 1055"/>
                  <a:gd name="T82" fmla="*/ 1049 w 1409"/>
                  <a:gd name="T83" fmla="*/ 1031 h 1055"/>
                  <a:gd name="T84" fmla="*/ 1105 w 1409"/>
                  <a:gd name="T85" fmla="*/ 988 h 1055"/>
                  <a:gd name="T86" fmla="*/ 1154 w 1409"/>
                  <a:gd name="T87" fmla="*/ 988 h 1055"/>
                  <a:gd name="T88" fmla="*/ 1198 w 1409"/>
                  <a:gd name="T89" fmla="*/ 954 h 1055"/>
                  <a:gd name="T90" fmla="*/ 1219 w 1409"/>
                  <a:gd name="T91" fmla="*/ 928 h 1055"/>
                  <a:gd name="T92" fmla="*/ 1234 w 1409"/>
                  <a:gd name="T93" fmla="*/ 902 h 1055"/>
                  <a:gd name="T94" fmla="*/ 1249 w 1409"/>
                  <a:gd name="T95" fmla="*/ 870 h 1055"/>
                  <a:gd name="T96" fmla="*/ 1262 w 1409"/>
                  <a:gd name="T97" fmla="*/ 827 h 1055"/>
                  <a:gd name="T98" fmla="*/ 1267 w 1409"/>
                  <a:gd name="T99" fmla="*/ 795 h 1055"/>
                  <a:gd name="T100" fmla="*/ 1232 w 1409"/>
                  <a:gd name="T101" fmla="*/ 773 h 1055"/>
                  <a:gd name="T102" fmla="*/ 1182 w 1409"/>
                  <a:gd name="T103" fmla="*/ 732 h 1055"/>
                  <a:gd name="T104" fmla="*/ 1245 w 1409"/>
                  <a:gd name="T105" fmla="*/ 713 h 1055"/>
                  <a:gd name="T106" fmla="*/ 1193 w 1409"/>
                  <a:gd name="T107" fmla="*/ 611 h 1055"/>
                  <a:gd name="T108" fmla="*/ 1239 w 1409"/>
                  <a:gd name="T109" fmla="*/ 573 h 1055"/>
                  <a:gd name="T110" fmla="*/ 1182 w 1409"/>
                  <a:gd name="T111" fmla="*/ 560 h 1055"/>
                  <a:gd name="T112" fmla="*/ 1118 w 1409"/>
                  <a:gd name="T113" fmla="*/ 530 h 1055"/>
                  <a:gd name="T114" fmla="*/ 1176 w 1409"/>
                  <a:gd name="T115" fmla="*/ 458 h 1055"/>
                  <a:gd name="T116" fmla="*/ 1208 w 1409"/>
                  <a:gd name="T117" fmla="*/ 499 h 1055"/>
                  <a:gd name="T118" fmla="*/ 1234 w 1409"/>
                  <a:gd name="T119" fmla="*/ 491 h 1055"/>
                  <a:gd name="T120" fmla="*/ 1377 w 1409"/>
                  <a:gd name="T121" fmla="*/ 357 h 1055"/>
                  <a:gd name="T122" fmla="*/ 1383 w 1409"/>
                  <a:gd name="T123" fmla="*/ 282 h 1055"/>
                  <a:gd name="T124" fmla="*/ 1407 w 1409"/>
                  <a:gd name="T125" fmla="*/ 237 h 10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09" h="1055">
                    <a:moveTo>
                      <a:pt x="1407" y="185"/>
                    </a:moveTo>
                    <a:lnTo>
                      <a:pt x="1405" y="183"/>
                    </a:lnTo>
                    <a:lnTo>
                      <a:pt x="1405" y="180"/>
                    </a:lnTo>
                    <a:lnTo>
                      <a:pt x="1402" y="176"/>
                    </a:lnTo>
                    <a:lnTo>
                      <a:pt x="1400" y="174"/>
                    </a:lnTo>
                    <a:lnTo>
                      <a:pt x="1402" y="172"/>
                    </a:lnTo>
                    <a:lnTo>
                      <a:pt x="1400" y="168"/>
                    </a:lnTo>
                    <a:lnTo>
                      <a:pt x="1398" y="165"/>
                    </a:lnTo>
                    <a:lnTo>
                      <a:pt x="1394" y="165"/>
                    </a:lnTo>
                    <a:lnTo>
                      <a:pt x="1392" y="163"/>
                    </a:lnTo>
                    <a:lnTo>
                      <a:pt x="1389" y="161"/>
                    </a:lnTo>
                    <a:lnTo>
                      <a:pt x="1385" y="165"/>
                    </a:lnTo>
                    <a:lnTo>
                      <a:pt x="1381" y="165"/>
                    </a:lnTo>
                    <a:lnTo>
                      <a:pt x="1379" y="166"/>
                    </a:lnTo>
                    <a:lnTo>
                      <a:pt x="1379" y="170"/>
                    </a:lnTo>
                    <a:lnTo>
                      <a:pt x="1377" y="170"/>
                    </a:lnTo>
                    <a:lnTo>
                      <a:pt x="1374" y="172"/>
                    </a:lnTo>
                    <a:lnTo>
                      <a:pt x="1374" y="176"/>
                    </a:lnTo>
                    <a:lnTo>
                      <a:pt x="1368" y="176"/>
                    </a:lnTo>
                    <a:lnTo>
                      <a:pt x="1366" y="176"/>
                    </a:lnTo>
                    <a:lnTo>
                      <a:pt x="1364" y="180"/>
                    </a:lnTo>
                    <a:lnTo>
                      <a:pt x="1364" y="183"/>
                    </a:lnTo>
                    <a:lnTo>
                      <a:pt x="1361" y="185"/>
                    </a:lnTo>
                    <a:lnTo>
                      <a:pt x="1361" y="189"/>
                    </a:lnTo>
                    <a:lnTo>
                      <a:pt x="1361" y="191"/>
                    </a:lnTo>
                    <a:lnTo>
                      <a:pt x="1357" y="193"/>
                    </a:lnTo>
                    <a:lnTo>
                      <a:pt x="1355" y="194"/>
                    </a:lnTo>
                    <a:lnTo>
                      <a:pt x="1348" y="196"/>
                    </a:lnTo>
                    <a:lnTo>
                      <a:pt x="1346" y="196"/>
                    </a:lnTo>
                    <a:lnTo>
                      <a:pt x="1344" y="196"/>
                    </a:lnTo>
                    <a:lnTo>
                      <a:pt x="1340" y="198"/>
                    </a:lnTo>
                    <a:lnTo>
                      <a:pt x="1338" y="200"/>
                    </a:lnTo>
                    <a:lnTo>
                      <a:pt x="1336" y="196"/>
                    </a:lnTo>
                    <a:lnTo>
                      <a:pt x="1335" y="193"/>
                    </a:lnTo>
                    <a:lnTo>
                      <a:pt x="1333" y="193"/>
                    </a:lnTo>
                    <a:lnTo>
                      <a:pt x="1329" y="196"/>
                    </a:lnTo>
                    <a:lnTo>
                      <a:pt x="1325" y="196"/>
                    </a:lnTo>
                    <a:lnTo>
                      <a:pt x="1323" y="194"/>
                    </a:lnTo>
                    <a:lnTo>
                      <a:pt x="1320" y="189"/>
                    </a:lnTo>
                    <a:lnTo>
                      <a:pt x="1318" y="189"/>
                    </a:lnTo>
                    <a:lnTo>
                      <a:pt x="1314" y="183"/>
                    </a:lnTo>
                    <a:lnTo>
                      <a:pt x="1314" y="180"/>
                    </a:lnTo>
                    <a:lnTo>
                      <a:pt x="1316" y="178"/>
                    </a:lnTo>
                    <a:lnTo>
                      <a:pt x="1316" y="174"/>
                    </a:lnTo>
                    <a:lnTo>
                      <a:pt x="1314" y="170"/>
                    </a:lnTo>
                    <a:lnTo>
                      <a:pt x="1314" y="166"/>
                    </a:lnTo>
                    <a:lnTo>
                      <a:pt x="1310" y="166"/>
                    </a:lnTo>
                    <a:lnTo>
                      <a:pt x="1308" y="163"/>
                    </a:lnTo>
                    <a:lnTo>
                      <a:pt x="1308" y="161"/>
                    </a:lnTo>
                    <a:lnTo>
                      <a:pt x="1310" y="157"/>
                    </a:lnTo>
                    <a:lnTo>
                      <a:pt x="1312" y="155"/>
                    </a:lnTo>
                    <a:lnTo>
                      <a:pt x="1310" y="153"/>
                    </a:lnTo>
                    <a:lnTo>
                      <a:pt x="1308" y="153"/>
                    </a:lnTo>
                    <a:lnTo>
                      <a:pt x="1305" y="155"/>
                    </a:lnTo>
                    <a:lnTo>
                      <a:pt x="1303" y="157"/>
                    </a:lnTo>
                    <a:lnTo>
                      <a:pt x="1301" y="157"/>
                    </a:lnTo>
                    <a:lnTo>
                      <a:pt x="1297" y="157"/>
                    </a:lnTo>
                    <a:lnTo>
                      <a:pt x="1295" y="155"/>
                    </a:lnTo>
                    <a:lnTo>
                      <a:pt x="1293" y="155"/>
                    </a:lnTo>
                    <a:lnTo>
                      <a:pt x="1292" y="153"/>
                    </a:lnTo>
                    <a:lnTo>
                      <a:pt x="1286" y="152"/>
                    </a:lnTo>
                    <a:lnTo>
                      <a:pt x="1286" y="150"/>
                    </a:lnTo>
                    <a:lnTo>
                      <a:pt x="1284" y="146"/>
                    </a:lnTo>
                    <a:lnTo>
                      <a:pt x="1282" y="146"/>
                    </a:lnTo>
                    <a:lnTo>
                      <a:pt x="1280" y="144"/>
                    </a:lnTo>
                    <a:lnTo>
                      <a:pt x="1280" y="142"/>
                    </a:lnTo>
                    <a:lnTo>
                      <a:pt x="1277" y="142"/>
                    </a:lnTo>
                    <a:lnTo>
                      <a:pt x="1275" y="140"/>
                    </a:lnTo>
                    <a:lnTo>
                      <a:pt x="1273" y="137"/>
                    </a:lnTo>
                    <a:lnTo>
                      <a:pt x="1273" y="135"/>
                    </a:lnTo>
                    <a:lnTo>
                      <a:pt x="1269" y="135"/>
                    </a:lnTo>
                    <a:lnTo>
                      <a:pt x="1269" y="138"/>
                    </a:lnTo>
                    <a:lnTo>
                      <a:pt x="1267" y="138"/>
                    </a:lnTo>
                    <a:lnTo>
                      <a:pt x="1264" y="138"/>
                    </a:lnTo>
                    <a:lnTo>
                      <a:pt x="1264" y="140"/>
                    </a:lnTo>
                    <a:lnTo>
                      <a:pt x="1260" y="138"/>
                    </a:lnTo>
                    <a:lnTo>
                      <a:pt x="1260" y="137"/>
                    </a:lnTo>
                    <a:lnTo>
                      <a:pt x="1256" y="135"/>
                    </a:lnTo>
                    <a:lnTo>
                      <a:pt x="1252" y="135"/>
                    </a:lnTo>
                    <a:lnTo>
                      <a:pt x="1251" y="133"/>
                    </a:lnTo>
                    <a:lnTo>
                      <a:pt x="1252" y="131"/>
                    </a:lnTo>
                    <a:lnTo>
                      <a:pt x="1252" y="131"/>
                    </a:lnTo>
                    <a:lnTo>
                      <a:pt x="1249" y="131"/>
                    </a:lnTo>
                    <a:lnTo>
                      <a:pt x="1247" y="133"/>
                    </a:lnTo>
                    <a:lnTo>
                      <a:pt x="1241" y="131"/>
                    </a:lnTo>
                    <a:lnTo>
                      <a:pt x="1239" y="133"/>
                    </a:lnTo>
                    <a:lnTo>
                      <a:pt x="1237" y="131"/>
                    </a:lnTo>
                    <a:lnTo>
                      <a:pt x="1236" y="133"/>
                    </a:lnTo>
                    <a:lnTo>
                      <a:pt x="1232" y="131"/>
                    </a:lnTo>
                    <a:lnTo>
                      <a:pt x="1230" y="129"/>
                    </a:lnTo>
                    <a:lnTo>
                      <a:pt x="1226" y="127"/>
                    </a:lnTo>
                    <a:lnTo>
                      <a:pt x="1223" y="122"/>
                    </a:lnTo>
                    <a:lnTo>
                      <a:pt x="1219" y="118"/>
                    </a:lnTo>
                    <a:lnTo>
                      <a:pt x="1219" y="114"/>
                    </a:lnTo>
                    <a:lnTo>
                      <a:pt x="1219" y="110"/>
                    </a:lnTo>
                    <a:lnTo>
                      <a:pt x="1217" y="110"/>
                    </a:lnTo>
                    <a:lnTo>
                      <a:pt x="1213" y="109"/>
                    </a:lnTo>
                    <a:lnTo>
                      <a:pt x="1213" y="105"/>
                    </a:lnTo>
                    <a:lnTo>
                      <a:pt x="1211" y="103"/>
                    </a:lnTo>
                    <a:lnTo>
                      <a:pt x="1211" y="97"/>
                    </a:lnTo>
                    <a:lnTo>
                      <a:pt x="1210" y="94"/>
                    </a:lnTo>
                    <a:lnTo>
                      <a:pt x="1200" y="88"/>
                    </a:lnTo>
                    <a:lnTo>
                      <a:pt x="1196" y="82"/>
                    </a:lnTo>
                    <a:lnTo>
                      <a:pt x="1196" y="79"/>
                    </a:lnTo>
                    <a:lnTo>
                      <a:pt x="1195" y="77"/>
                    </a:lnTo>
                    <a:lnTo>
                      <a:pt x="1191" y="77"/>
                    </a:lnTo>
                    <a:lnTo>
                      <a:pt x="1191" y="77"/>
                    </a:lnTo>
                    <a:lnTo>
                      <a:pt x="1191" y="73"/>
                    </a:lnTo>
                    <a:lnTo>
                      <a:pt x="1191" y="71"/>
                    </a:lnTo>
                    <a:lnTo>
                      <a:pt x="1189" y="69"/>
                    </a:lnTo>
                    <a:lnTo>
                      <a:pt x="1187" y="66"/>
                    </a:lnTo>
                    <a:lnTo>
                      <a:pt x="1185" y="64"/>
                    </a:lnTo>
                    <a:lnTo>
                      <a:pt x="1183" y="62"/>
                    </a:lnTo>
                    <a:lnTo>
                      <a:pt x="1182" y="58"/>
                    </a:lnTo>
                    <a:lnTo>
                      <a:pt x="1180" y="54"/>
                    </a:lnTo>
                    <a:lnTo>
                      <a:pt x="1174" y="51"/>
                    </a:lnTo>
                    <a:lnTo>
                      <a:pt x="1174" y="49"/>
                    </a:lnTo>
                    <a:lnTo>
                      <a:pt x="1174" y="45"/>
                    </a:lnTo>
                    <a:lnTo>
                      <a:pt x="1174" y="43"/>
                    </a:lnTo>
                    <a:lnTo>
                      <a:pt x="1168" y="43"/>
                    </a:lnTo>
                    <a:lnTo>
                      <a:pt x="1167" y="41"/>
                    </a:lnTo>
                    <a:lnTo>
                      <a:pt x="1167" y="40"/>
                    </a:lnTo>
                    <a:lnTo>
                      <a:pt x="1167" y="36"/>
                    </a:lnTo>
                    <a:lnTo>
                      <a:pt x="1165" y="32"/>
                    </a:lnTo>
                    <a:lnTo>
                      <a:pt x="1165" y="30"/>
                    </a:lnTo>
                    <a:lnTo>
                      <a:pt x="1161" y="28"/>
                    </a:lnTo>
                    <a:lnTo>
                      <a:pt x="1161" y="26"/>
                    </a:lnTo>
                    <a:lnTo>
                      <a:pt x="1161" y="25"/>
                    </a:lnTo>
                    <a:lnTo>
                      <a:pt x="1157" y="25"/>
                    </a:lnTo>
                    <a:lnTo>
                      <a:pt x="1154" y="25"/>
                    </a:lnTo>
                    <a:lnTo>
                      <a:pt x="1154" y="23"/>
                    </a:lnTo>
                    <a:lnTo>
                      <a:pt x="1154" y="21"/>
                    </a:lnTo>
                    <a:lnTo>
                      <a:pt x="1154" y="17"/>
                    </a:lnTo>
                    <a:lnTo>
                      <a:pt x="1150" y="17"/>
                    </a:lnTo>
                    <a:lnTo>
                      <a:pt x="1148" y="19"/>
                    </a:lnTo>
                    <a:lnTo>
                      <a:pt x="1146" y="17"/>
                    </a:lnTo>
                    <a:lnTo>
                      <a:pt x="1144" y="17"/>
                    </a:lnTo>
                    <a:lnTo>
                      <a:pt x="1144" y="15"/>
                    </a:lnTo>
                    <a:lnTo>
                      <a:pt x="1144" y="13"/>
                    </a:lnTo>
                    <a:lnTo>
                      <a:pt x="1142" y="12"/>
                    </a:lnTo>
                    <a:lnTo>
                      <a:pt x="1140" y="10"/>
                    </a:lnTo>
                    <a:lnTo>
                      <a:pt x="1137" y="10"/>
                    </a:lnTo>
                    <a:lnTo>
                      <a:pt x="1135" y="8"/>
                    </a:lnTo>
                    <a:lnTo>
                      <a:pt x="1133" y="8"/>
                    </a:lnTo>
                    <a:lnTo>
                      <a:pt x="1129" y="8"/>
                    </a:lnTo>
                    <a:lnTo>
                      <a:pt x="1127" y="8"/>
                    </a:lnTo>
                    <a:lnTo>
                      <a:pt x="1126" y="8"/>
                    </a:lnTo>
                    <a:lnTo>
                      <a:pt x="1126" y="12"/>
                    </a:lnTo>
                    <a:lnTo>
                      <a:pt x="1124" y="12"/>
                    </a:lnTo>
                    <a:lnTo>
                      <a:pt x="1120" y="10"/>
                    </a:lnTo>
                    <a:lnTo>
                      <a:pt x="1118" y="8"/>
                    </a:lnTo>
                    <a:lnTo>
                      <a:pt x="1116" y="10"/>
                    </a:lnTo>
                    <a:lnTo>
                      <a:pt x="1111" y="10"/>
                    </a:lnTo>
                    <a:lnTo>
                      <a:pt x="1111" y="8"/>
                    </a:lnTo>
                    <a:lnTo>
                      <a:pt x="1107" y="6"/>
                    </a:lnTo>
                    <a:lnTo>
                      <a:pt x="1099" y="4"/>
                    </a:lnTo>
                    <a:lnTo>
                      <a:pt x="1096" y="2"/>
                    </a:lnTo>
                    <a:lnTo>
                      <a:pt x="1092" y="2"/>
                    </a:lnTo>
                    <a:lnTo>
                      <a:pt x="1090" y="0"/>
                    </a:lnTo>
                    <a:lnTo>
                      <a:pt x="1088" y="2"/>
                    </a:lnTo>
                    <a:lnTo>
                      <a:pt x="1083" y="2"/>
                    </a:lnTo>
                    <a:lnTo>
                      <a:pt x="1081" y="6"/>
                    </a:lnTo>
                    <a:lnTo>
                      <a:pt x="1079" y="6"/>
                    </a:lnTo>
                    <a:lnTo>
                      <a:pt x="1077" y="8"/>
                    </a:lnTo>
                    <a:lnTo>
                      <a:pt x="1073" y="8"/>
                    </a:lnTo>
                    <a:lnTo>
                      <a:pt x="1070" y="8"/>
                    </a:lnTo>
                    <a:lnTo>
                      <a:pt x="1064" y="8"/>
                    </a:lnTo>
                    <a:lnTo>
                      <a:pt x="1062" y="10"/>
                    </a:lnTo>
                    <a:lnTo>
                      <a:pt x="1058" y="10"/>
                    </a:lnTo>
                    <a:lnTo>
                      <a:pt x="1056" y="13"/>
                    </a:lnTo>
                    <a:lnTo>
                      <a:pt x="1053" y="15"/>
                    </a:lnTo>
                    <a:lnTo>
                      <a:pt x="1049" y="15"/>
                    </a:lnTo>
                    <a:lnTo>
                      <a:pt x="1049" y="15"/>
                    </a:lnTo>
                    <a:lnTo>
                      <a:pt x="1045" y="15"/>
                    </a:lnTo>
                    <a:lnTo>
                      <a:pt x="1043" y="17"/>
                    </a:lnTo>
                    <a:lnTo>
                      <a:pt x="1036" y="17"/>
                    </a:lnTo>
                    <a:lnTo>
                      <a:pt x="1034" y="19"/>
                    </a:lnTo>
                    <a:lnTo>
                      <a:pt x="1034" y="23"/>
                    </a:lnTo>
                    <a:lnTo>
                      <a:pt x="1030" y="26"/>
                    </a:lnTo>
                    <a:lnTo>
                      <a:pt x="1030" y="30"/>
                    </a:lnTo>
                    <a:lnTo>
                      <a:pt x="1028" y="34"/>
                    </a:lnTo>
                    <a:lnTo>
                      <a:pt x="1028" y="36"/>
                    </a:lnTo>
                    <a:lnTo>
                      <a:pt x="1027" y="38"/>
                    </a:lnTo>
                    <a:lnTo>
                      <a:pt x="1027" y="43"/>
                    </a:lnTo>
                    <a:lnTo>
                      <a:pt x="1028" y="45"/>
                    </a:lnTo>
                    <a:lnTo>
                      <a:pt x="1030" y="45"/>
                    </a:lnTo>
                    <a:lnTo>
                      <a:pt x="1036" y="41"/>
                    </a:lnTo>
                    <a:lnTo>
                      <a:pt x="1038" y="41"/>
                    </a:lnTo>
                    <a:lnTo>
                      <a:pt x="1042" y="41"/>
                    </a:lnTo>
                    <a:lnTo>
                      <a:pt x="1045" y="47"/>
                    </a:lnTo>
                    <a:lnTo>
                      <a:pt x="1047" y="51"/>
                    </a:lnTo>
                    <a:lnTo>
                      <a:pt x="1049" y="54"/>
                    </a:lnTo>
                    <a:lnTo>
                      <a:pt x="1049" y="56"/>
                    </a:lnTo>
                    <a:lnTo>
                      <a:pt x="1051" y="60"/>
                    </a:lnTo>
                    <a:lnTo>
                      <a:pt x="1051" y="66"/>
                    </a:lnTo>
                    <a:lnTo>
                      <a:pt x="1047" y="68"/>
                    </a:lnTo>
                    <a:lnTo>
                      <a:pt x="1045" y="71"/>
                    </a:lnTo>
                    <a:lnTo>
                      <a:pt x="1043" y="77"/>
                    </a:lnTo>
                    <a:lnTo>
                      <a:pt x="1042" y="81"/>
                    </a:lnTo>
                    <a:lnTo>
                      <a:pt x="1038" y="84"/>
                    </a:lnTo>
                    <a:lnTo>
                      <a:pt x="1038" y="88"/>
                    </a:lnTo>
                    <a:lnTo>
                      <a:pt x="1040" y="92"/>
                    </a:lnTo>
                    <a:lnTo>
                      <a:pt x="1040" y="94"/>
                    </a:lnTo>
                    <a:lnTo>
                      <a:pt x="1040" y="99"/>
                    </a:lnTo>
                    <a:lnTo>
                      <a:pt x="1043" y="103"/>
                    </a:lnTo>
                    <a:lnTo>
                      <a:pt x="1042" y="107"/>
                    </a:lnTo>
                    <a:lnTo>
                      <a:pt x="1040" y="109"/>
                    </a:lnTo>
                    <a:lnTo>
                      <a:pt x="1038" y="110"/>
                    </a:lnTo>
                    <a:lnTo>
                      <a:pt x="1040" y="114"/>
                    </a:lnTo>
                    <a:lnTo>
                      <a:pt x="1040" y="122"/>
                    </a:lnTo>
                    <a:lnTo>
                      <a:pt x="1040" y="124"/>
                    </a:lnTo>
                    <a:lnTo>
                      <a:pt x="1040" y="129"/>
                    </a:lnTo>
                    <a:lnTo>
                      <a:pt x="1042" y="131"/>
                    </a:lnTo>
                    <a:lnTo>
                      <a:pt x="1043" y="131"/>
                    </a:lnTo>
                    <a:lnTo>
                      <a:pt x="1045" y="131"/>
                    </a:lnTo>
                    <a:lnTo>
                      <a:pt x="1047" y="131"/>
                    </a:lnTo>
                    <a:lnTo>
                      <a:pt x="1047" y="137"/>
                    </a:lnTo>
                    <a:lnTo>
                      <a:pt x="1047" y="140"/>
                    </a:lnTo>
                    <a:lnTo>
                      <a:pt x="1043" y="144"/>
                    </a:lnTo>
                    <a:lnTo>
                      <a:pt x="1034" y="146"/>
                    </a:lnTo>
                    <a:lnTo>
                      <a:pt x="1030" y="150"/>
                    </a:lnTo>
                    <a:lnTo>
                      <a:pt x="1019" y="159"/>
                    </a:lnTo>
                    <a:lnTo>
                      <a:pt x="1015" y="159"/>
                    </a:lnTo>
                    <a:lnTo>
                      <a:pt x="1014" y="157"/>
                    </a:lnTo>
                    <a:lnTo>
                      <a:pt x="1006" y="155"/>
                    </a:lnTo>
                    <a:lnTo>
                      <a:pt x="1002" y="157"/>
                    </a:lnTo>
                    <a:lnTo>
                      <a:pt x="1001" y="155"/>
                    </a:lnTo>
                    <a:lnTo>
                      <a:pt x="999" y="155"/>
                    </a:lnTo>
                    <a:lnTo>
                      <a:pt x="995" y="155"/>
                    </a:lnTo>
                    <a:lnTo>
                      <a:pt x="997" y="155"/>
                    </a:lnTo>
                    <a:lnTo>
                      <a:pt x="991" y="191"/>
                    </a:lnTo>
                    <a:lnTo>
                      <a:pt x="991" y="200"/>
                    </a:lnTo>
                    <a:lnTo>
                      <a:pt x="989" y="206"/>
                    </a:lnTo>
                    <a:lnTo>
                      <a:pt x="991" y="211"/>
                    </a:lnTo>
                    <a:lnTo>
                      <a:pt x="987" y="221"/>
                    </a:lnTo>
                    <a:lnTo>
                      <a:pt x="991" y="228"/>
                    </a:lnTo>
                    <a:lnTo>
                      <a:pt x="1002" y="234"/>
                    </a:lnTo>
                    <a:lnTo>
                      <a:pt x="1010" y="228"/>
                    </a:lnTo>
                    <a:lnTo>
                      <a:pt x="1019" y="228"/>
                    </a:lnTo>
                    <a:lnTo>
                      <a:pt x="1028" y="230"/>
                    </a:lnTo>
                    <a:lnTo>
                      <a:pt x="1034" y="234"/>
                    </a:lnTo>
                    <a:lnTo>
                      <a:pt x="1040" y="224"/>
                    </a:lnTo>
                    <a:lnTo>
                      <a:pt x="1038" y="221"/>
                    </a:lnTo>
                    <a:lnTo>
                      <a:pt x="1038" y="215"/>
                    </a:lnTo>
                    <a:lnTo>
                      <a:pt x="1045" y="213"/>
                    </a:lnTo>
                    <a:lnTo>
                      <a:pt x="1047" y="211"/>
                    </a:lnTo>
                    <a:lnTo>
                      <a:pt x="1058" y="215"/>
                    </a:lnTo>
                    <a:lnTo>
                      <a:pt x="1064" y="222"/>
                    </a:lnTo>
                    <a:lnTo>
                      <a:pt x="1071" y="230"/>
                    </a:lnTo>
                    <a:lnTo>
                      <a:pt x="1079" y="237"/>
                    </a:lnTo>
                    <a:lnTo>
                      <a:pt x="1086" y="243"/>
                    </a:lnTo>
                    <a:lnTo>
                      <a:pt x="1086" y="249"/>
                    </a:lnTo>
                    <a:lnTo>
                      <a:pt x="1088" y="250"/>
                    </a:lnTo>
                    <a:lnTo>
                      <a:pt x="1088" y="254"/>
                    </a:lnTo>
                    <a:lnTo>
                      <a:pt x="1086" y="258"/>
                    </a:lnTo>
                    <a:lnTo>
                      <a:pt x="1086" y="260"/>
                    </a:lnTo>
                    <a:lnTo>
                      <a:pt x="1084" y="263"/>
                    </a:lnTo>
                    <a:lnTo>
                      <a:pt x="1081" y="263"/>
                    </a:lnTo>
                    <a:lnTo>
                      <a:pt x="1079" y="260"/>
                    </a:lnTo>
                    <a:lnTo>
                      <a:pt x="1075" y="262"/>
                    </a:lnTo>
                    <a:lnTo>
                      <a:pt x="1071" y="263"/>
                    </a:lnTo>
                    <a:lnTo>
                      <a:pt x="1066" y="260"/>
                    </a:lnTo>
                    <a:lnTo>
                      <a:pt x="1062" y="262"/>
                    </a:lnTo>
                    <a:lnTo>
                      <a:pt x="1056" y="267"/>
                    </a:lnTo>
                    <a:lnTo>
                      <a:pt x="1051" y="271"/>
                    </a:lnTo>
                    <a:lnTo>
                      <a:pt x="1047" y="275"/>
                    </a:lnTo>
                    <a:lnTo>
                      <a:pt x="1043" y="271"/>
                    </a:lnTo>
                    <a:lnTo>
                      <a:pt x="1042" y="271"/>
                    </a:lnTo>
                    <a:lnTo>
                      <a:pt x="1042" y="277"/>
                    </a:lnTo>
                    <a:lnTo>
                      <a:pt x="1040" y="278"/>
                    </a:lnTo>
                    <a:lnTo>
                      <a:pt x="1036" y="278"/>
                    </a:lnTo>
                    <a:lnTo>
                      <a:pt x="1034" y="278"/>
                    </a:lnTo>
                    <a:lnTo>
                      <a:pt x="1032" y="280"/>
                    </a:lnTo>
                    <a:lnTo>
                      <a:pt x="1028" y="288"/>
                    </a:lnTo>
                    <a:lnTo>
                      <a:pt x="1027" y="293"/>
                    </a:lnTo>
                    <a:lnTo>
                      <a:pt x="1027" y="299"/>
                    </a:lnTo>
                    <a:lnTo>
                      <a:pt x="1025" y="303"/>
                    </a:lnTo>
                    <a:lnTo>
                      <a:pt x="1021" y="303"/>
                    </a:lnTo>
                    <a:lnTo>
                      <a:pt x="1010" y="310"/>
                    </a:lnTo>
                    <a:lnTo>
                      <a:pt x="1004" y="310"/>
                    </a:lnTo>
                    <a:lnTo>
                      <a:pt x="999" y="308"/>
                    </a:lnTo>
                    <a:lnTo>
                      <a:pt x="997" y="310"/>
                    </a:lnTo>
                    <a:lnTo>
                      <a:pt x="991" y="319"/>
                    </a:lnTo>
                    <a:lnTo>
                      <a:pt x="987" y="323"/>
                    </a:lnTo>
                    <a:lnTo>
                      <a:pt x="982" y="327"/>
                    </a:lnTo>
                    <a:lnTo>
                      <a:pt x="980" y="331"/>
                    </a:lnTo>
                    <a:lnTo>
                      <a:pt x="978" y="334"/>
                    </a:lnTo>
                    <a:lnTo>
                      <a:pt x="976" y="334"/>
                    </a:lnTo>
                    <a:lnTo>
                      <a:pt x="971" y="333"/>
                    </a:lnTo>
                    <a:lnTo>
                      <a:pt x="965" y="331"/>
                    </a:lnTo>
                    <a:lnTo>
                      <a:pt x="958" y="329"/>
                    </a:lnTo>
                    <a:lnTo>
                      <a:pt x="952" y="325"/>
                    </a:lnTo>
                    <a:lnTo>
                      <a:pt x="946" y="325"/>
                    </a:lnTo>
                    <a:lnTo>
                      <a:pt x="939" y="327"/>
                    </a:lnTo>
                    <a:lnTo>
                      <a:pt x="933" y="331"/>
                    </a:lnTo>
                    <a:lnTo>
                      <a:pt x="930" y="334"/>
                    </a:lnTo>
                    <a:lnTo>
                      <a:pt x="930" y="346"/>
                    </a:lnTo>
                    <a:lnTo>
                      <a:pt x="930" y="349"/>
                    </a:lnTo>
                    <a:lnTo>
                      <a:pt x="930" y="353"/>
                    </a:lnTo>
                    <a:lnTo>
                      <a:pt x="939" y="361"/>
                    </a:lnTo>
                    <a:lnTo>
                      <a:pt x="948" y="366"/>
                    </a:lnTo>
                    <a:lnTo>
                      <a:pt x="948" y="368"/>
                    </a:lnTo>
                    <a:lnTo>
                      <a:pt x="946" y="374"/>
                    </a:lnTo>
                    <a:lnTo>
                      <a:pt x="945" y="377"/>
                    </a:lnTo>
                    <a:lnTo>
                      <a:pt x="933" y="389"/>
                    </a:lnTo>
                    <a:lnTo>
                      <a:pt x="928" y="398"/>
                    </a:lnTo>
                    <a:lnTo>
                      <a:pt x="924" y="405"/>
                    </a:lnTo>
                    <a:lnTo>
                      <a:pt x="920" y="405"/>
                    </a:lnTo>
                    <a:lnTo>
                      <a:pt x="913" y="409"/>
                    </a:lnTo>
                    <a:lnTo>
                      <a:pt x="907" y="409"/>
                    </a:lnTo>
                    <a:lnTo>
                      <a:pt x="902" y="413"/>
                    </a:lnTo>
                    <a:lnTo>
                      <a:pt x="896" y="417"/>
                    </a:lnTo>
                    <a:lnTo>
                      <a:pt x="889" y="418"/>
                    </a:lnTo>
                    <a:lnTo>
                      <a:pt x="879" y="418"/>
                    </a:lnTo>
                    <a:lnTo>
                      <a:pt x="874" y="420"/>
                    </a:lnTo>
                    <a:lnTo>
                      <a:pt x="866" y="422"/>
                    </a:lnTo>
                    <a:lnTo>
                      <a:pt x="849" y="430"/>
                    </a:lnTo>
                    <a:lnTo>
                      <a:pt x="836" y="433"/>
                    </a:lnTo>
                    <a:lnTo>
                      <a:pt x="831" y="441"/>
                    </a:lnTo>
                    <a:lnTo>
                      <a:pt x="819" y="448"/>
                    </a:lnTo>
                    <a:lnTo>
                      <a:pt x="816" y="452"/>
                    </a:lnTo>
                    <a:lnTo>
                      <a:pt x="810" y="452"/>
                    </a:lnTo>
                    <a:lnTo>
                      <a:pt x="803" y="450"/>
                    </a:lnTo>
                    <a:lnTo>
                      <a:pt x="803" y="448"/>
                    </a:lnTo>
                    <a:lnTo>
                      <a:pt x="803" y="445"/>
                    </a:lnTo>
                    <a:lnTo>
                      <a:pt x="793" y="446"/>
                    </a:lnTo>
                    <a:lnTo>
                      <a:pt x="786" y="448"/>
                    </a:lnTo>
                    <a:lnTo>
                      <a:pt x="777" y="445"/>
                    </a:lnTo>
                    <a:lnTo>
                      <a:pt x="771" y="443"/>
                    </a:lnTo>
                    <a:lnTo>
                      <a:pt x="756" y="437"/>
                    </a:lnTo>
                    <a:lnTo>
                      <a:pt x="741" y="431"/>
                    </a:lnTo>
                    <a:lnTo>
                      <a:pt x="734" y="424"/>
                    </a:lnTo>
                    <a:lnTo>
                      <a:pt x="728" y="424"/>
                    </a:lnTo>
                    <a:lnTo>
                      <a:pt x="711" y="422"/>
                    </a:lnTo>
                    <a:lnTo>
                      <a:pt x="696" y="422"/>
                    </a:lnTo>
                    <a:lnTo>
                      <a:pt x="693" y="420"/>
                    </a:lnTo>
                    <a:lnTo>
                      <a:pt x="691" y="422"/>
                    </a:lnTo>
                    <a:lnTo>
                      <a:pt x="689" y="426"/>
                    </a:lnTo>
                    <a:lnTo>
                      <a:pt x="681" y="428"/>
                    </a:lnTo>
                    <a:lnTo>
                      <a:pt x="670" y="430"/>
                    </a:lnTo>
                    <a:lnTo>
                      <a:pt x="652" y="428"/>
                    </a:lnTo>
                    <a:lnTo>
                      <a:pt x="638" y="428"/>
                    </a:lnTo>
                    <a:lnTo>
                      <a:pt x="627" y="428"/>
                    </a:lnTo>
                    <a:lnTo>
                      <a:pt x="618" y="428"/>
                    </a:lnTo>
                    <a:lnTo>
                      <a:pt x="614" y="430"/>
                    </a:lnTo>
                    <a:lnTo>
                      <a:pt x="610" y="428"/>
                    </a:lnTo>
                    <a:lnTo>
                      <a:pt x="605" y="418"/>
                    </a:lnTo>
                    <a:lnTo>
                      <a:pt x="603" y="413"/>
                    </a:lnTo>
                    <a:lnTo>
                      <a:pt x="597" y="405"/>
                    </a:lnTo>
                    <a:lnTo>
                      <a:pt x="594" y="402"/>
                    </a:lnTo>
                    <a:lnTo>
                      <a:pt x="592" y="394"/>
                    </a:lnTo>
                    <a:lnTo>
                      <a:pt x="592" y="392"/>
                    </a:lnTo>
                    <a:lnTo>
                      <a:pt x="588" y="389"/>
                    </a:lnTo>
                    <a:lnTo>
                      <a:pt x="584" y="387"/>
                    </a:lnTo>
                    <a:lnTo>
                      <a:pt x="582" y="387"/>
                    </a:lnTo>
                    <a:lnTo>
                      <a:pt x="581" y="383"/>
                    </a:lnTo>
                    <a:lnTo>
                      <a:pt x="581" y="379"/>
                    </a:lnTo>
                    <a:lnTo>
                      <a:pt x="579" y="379"/>
                    </a:lnTo>
                    <a:lnTo>
                      <a:pt x="577" y="379"/>
                    </a:lnTo>
                    <a:lnTo>
                      <a:pt x="569" y="379"/>
                    </a:lnTo>
                    <a:lnTo>
                      <a:pt x="566" y="375"/>
                    </a:lnTo>
                    <a:lnTo>
                      <a:pt x="556" y="370"/>
                    </a:lnTo>
                    <a:lnTo>
                      <a:pt x="553" y="370"/>
                    </a:lnTo>
                    <a:lnTo>
                      <a:pt x="551" y="370"/>
                    </a:lnTo>
                    <a:lnTo>
                      <a:pt x="547" y="368"/>
                    </a:lnTo>
                    <a:lnTo>
                      <a:pt x="545" y="366"/>
                    </a:lnTo>
                    <a:lnTo>
                      <a:pt x="538" y="362"/>
                    </a:lnTo>
                    <a:lnTo>
                      <a:pt x="523" y="359"/>
                    </a:lnTo>
                    <a:lnTo>
                      <a:pt x="521" y="359"/>
                    </a:lnTo>
                    <a:lnTo>
                      <a:pt x="519" y="361"/>
                    </a:lnTo>
                    <a:lnTo>
                      <a:pt x="513" y="361"/>
                    </a:lnTo>
                    <a:lnTo>
                      <a:pt x="502" y="361"/>
                    </a:lnTo>
                    <a:lnTo>
                      <a:pt x="480" y="357"/>
                    </a:lnTo>
                    <a:lnTo>
                      <a:pt x="476" y="353"/>
                    </a:lnTo>
                    <a:lnTo>
                      <a:pt x="471" y="346"/>
                    </a:lnTo>
                    <a:lnTo>
                      <a:pt x="469" y="342"/>
                    </a:lnTo>
                    <a:lnTo>
                      <a:pt x="469" y="338"/>
                    </a:lnTo>
                    <a:lnTo>
                      <a:pt x="471" y="336"/>
                    </a:lnTo>
                    <a:lnTo>
                      <a:pt x="474" y="333"/>
                    </a:lnTo>
                    <a:lnTo>
                      <a:pt x="476" y="329"/>
                    </a:lnTo>
                    <a:lnTo>
                      <a:pt x="472" y="327"/>
                    </a:lnTo>
                    <a:lnTo>
                      <a:pt x="472" y="321"/>
                    </a:lnTo>
                    <a:lnTo>
                      <a:pt x="472" y="318"/>
                    </a:lnTo>
                    <a:lnTo>
                      <a:pt x="472" y="312"/>
                    </a:lnTo>
                    <a:lnTo>
                      <a:pt x="471" y="310"/>
                    </a:lnTo>
                    <a:lnTo>
                      <a:pt x="469" y="305"/>
                    </a:lnTo>
                    <a:lnTo>
                      <a:pt x="465" y="303"/>
                    </a:lnTo>
                    <a:lnTo>
                      <a:pt x="461" y="301"/>
                    </a:lnTo>
                    <a:lnTo>
                      <a:pt x="459" y="297"/>
                    </a:lnTo>
                    <a:lnTo>
                      <a:pt x="457" y="293"/>
                    </a:lnTo>
                    <a:lnTo>
                      <a:pt x="456" y="290"/>
                    </a:lnTo>
                    <a:lnTo>
                      <a:pt x="456" y="286"/>
                    </a:lnTo>
                    <a:lnTo>
                      <a:pt x="452" y="282"/>
                    </a:lnTo>
                    <a:lnTo>
                      <a:pt x="448" y="278"/>
                    </a:lnTo>
                    <a:lnTo>
                      <a:pt x="446" y="278"/>
                    </a:lnTo>
                    <a:lnTo>
                      <a:pt x="444" y="275"/>
                    </a:lnTo>
                    <a:lnTo>
                      <a:pt x="441" y="273"/>
                    </a:lnTo>
                    <a:lnTo>
                      <a:pt x="437" y="275"/>
                    </a:lnTo>
                    <a:lnTo>
                      <a:pt x="435" y="277"/>
                    </a:lnTo>
                    <a:lnTo>
                      <a:pt x="431" y="277"/>
                    </a:lnTo>
                    <a:lnTo>
                      <a:pt x="429" y="277"/>
                    </a:lnTo>
                    <a:lnTo>
                      <a:pt x="426" y="273"/>
                    </a:lnTo>
                    <a:lnTo>
                      <a:pt x="424" y="269"/>
                    </a:lnTo>
                    <a:lnTo>
                      <a:pt x="420" y="271"/>
                    </a:lnTo>
                    <a:lnTo>
                      <a:pt x="416" y="273"/>
                    </a:lnTo>
                    <a:lnTo>
                      <a:pt x="415" y="275"/>
                    </a:lnTo>
                    <a:lnTo>
                      <a:pt x="413" y="277"/>
                    </a:lnTo>
                    <a:lnTo>
                      <a:pt x="411" y="277"/>
                    </a:lnTo>
                    <a:lnTo>
                      <a:pt x="407" y="275"/>
                    </a:lnTo>
                    <a:lnTo>
                      <a:pt x="405" y="271"/>
                    </a:lnTo>
                    <a:lnTo>
                      <a:pt x="405" y="269"/>
                    </a:lnTo>
                    <a:lnTo>
                      <a:pt x="401" y="265"/>
                    </a:lnTo>
                    <a:lnTo>
                      <a:pt x="398" y="262"/>
                    </a:lnTo>
                    <a:lnTo>
                      <a:pt x="394" y="258"/>
                    </a:lnTo>
                    <a:lnTo>
                      <a:pt x="390" y="258"/>
                    </a:lnTo>
                    <a:lnTo>
                      <a:pt x="388" y="254"/>
                    </a:lnTo>
                    <a:lnTo>
                      <a:pt x="388" y="252"/>
                    </a:lnTo>
                    <a:lnTo>
                      <a:pt x="387" y="249"/>
                    </a:lnTo>
                    <a:lnTo>
                      <a:pt x="387" y="247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3" y="249"/>
                    </a:lnTo>
                    <a:lnTo>
                      <a:pt x="383" y="247"/>
                    </a:lnTo>
                    <a:lnTo>
                      <a:pt x="381" y="245"/>
                    </a:lnTo>
                    <a:lnTo>
                      <a:pt x="381" y="239"/>
                    </a:lnTo>
                    <a:lnTo>
                      <a:pt x="381" y="237"/>
                    </a:lnTo>
                    <a:lnTo>
                      <a:pt x="379" y="237"/>
                    </a:lnTo>
                    <a:lnTo>
                      <a:pt x="373" y="235"/>
                    </a:lnTo>
                    <a:lnTo>
                      <a:pt x="372" y="235"/>
                    </a:lnTo>
                    <a:lnTo>
                      <a:pt x="372" y="235"/>
                    </a:lnTo>
                    <a:lnTo>
                      <a:pt x="368" y="241"/>
                    </a:lnTo>
                    <a:lnTo>
                      <a:pt x="364" y="243"/>
                    </a:lnTo>
                    <a:lnTo>
                      <a:pt x="357" y="249"/>
                    </a:lnTo>
                    <a:lnTo>
                      <a:pt x="357" y="252"/>
                    </a:lnTo>
                    <a:lnTo>
                      <a:pt x="359" y="256"/>
                    </a:lnTo>
                    <a:lnTo>
                      <a:pt x="357" y="260"/>
                    </a:lnTo>
                    <a:lnTo>
                      <a:pt x="349" y="263"/>
                    </a:lnTo>
                    <a:lnTo>
                      <a:pt x="346" y="265"/>
                    </a:lnTo>
                    <a:lnTo>
                      <a:pt x="344" y="271"/>
                    </a:lnTo>
                    <a:lnTo>
                      <a:pt x="344" y="280"/>
                    </a:lnTo>
                    <a:lnTo>
                      <a:pt x="349" y="290"/>
                    </a:lnTo>
                    <a:lnTo>
                      <a:pt x="353" y="295"/>
                    </a:lnTo>
                    <a:lnTo>
                      <a:pt x="353" y="299"/>
                    </a:lnTo>
                    <a:lnTo>
                      <a:pt x="347" y="305"/>
                    </a:lnTo>
                    <a:lnTo>
                      <a:pt x="342" y="306"/>
                    </a:lnTo>
                    <a:lnTo>
                      <a:pt x="338" y="312"/>
                    </a:lnTo>
                    <a:lnTo>
                      <a:pt x="334" y="312"/>
                    </a:lnTo>
                    <a:lnTo>
                      <a:pt x="332" y="312"/>
                    </a:lnTo>
                    <a:lnTo>
                      <a:pt x="331" y="310"/>
                    </a:lnTo>
                    <a:lnTo>
                      <a:pt x="327" y="310"/>
                    </a:lnTo>
                    <a:lnTo>
                      <a:pt x="318" y="312"/>
                    </a:lnTo>
                    <a:lnTo>
                      <a:pt x="312" y="310"/>
                    </a:lnTo>
                    <a:lnTo>
                      <a:pt x="303" y="308"/>
                    </a:lnTo>
                    <a:lnTo>
                      <a:pt x="299" y="306"/>
                    </a:lnTo>
                    <a:lnTo>
                      <a:pt x="295" y="306"/>
                    </a:lnTo>
                    <a:lnTo>
                      <a:pt x="293" y="318"/>
                    </a:lnTo>
                    <a:lnTo>
                      <a:pt x="291" y="325"/>
                    </a:lnTo>
                    <a:lnTo>
                      <a:pt x="291" y="329"/>
                    </a:lnTo>
                    <a:lnTo>
                      <a:pt x="290" y="342"/>
                    </a:lnTo>
                    <a:lnTo>
                      <a:pt x="290" y="353"/>
                    </a:lnTo>
                    <a:lnTo>
                      <a:pt x="288" y="357"/>
                    </a:lnTo>
                    <a:lnTo>
                      <a:pt x="290" y="359"/>
                    </a:lnTo>
                    <a:lnTo>
                      <a:pt x="295" y="361"/>
                    </a:lnTo>
                    <a:lnTo>
                      <a:pt x="293" y="366"/>
                    </a:lnTo>
                    <a:lnTo>
                      <a:pt x="293" y="370"/>
                    </a:lnTo>
                    <a:lnTo>
                      <a:pt x="290" y="370"/>
                    </a:lnTo>
                    <a:lnTo>
                      <a:pt x="288" y="370"/>
                    </a:lnTo>
                    <a:lnTo>
                      <a:pt x="284" y="370"/>
                    </a:lnTo>
                    <a:lnTo>
                      <a:pt x="282" y="368"/>
                    </a:lnTo>
                    <a:lnTo>
                      <a:pt x="278" y="370"/>
                    </a:lnTo>
                    <a:lnTo>
                      <a:pt x="273" y="372"/>
                    </a:lnTo>
                    <a:lnTo>
                      <a:pt x="263" y="374"/>
                    </a:lnTo>
                    <a:lnTo>
                      <a:pt x="256" y="375"/>
                    </a:lnTo>
                    <a:lnTo>
                      <a:pt x="252" y="375"/>
                    </a:lnTo>
                    <a:lnTo>
                      <a:pt x="250" y="374"/>
                    </a:lnTo>
                    <a:lnTo>
                      <a:pt x="245" y="375"/>
                    </a:lnTo>
                    <a:lnTo>
                      <a:pt x="241" y="379"/>
                    </a:lnTo>
                    <a:lnTo>
                      <a:pt x="241" y="383"/>
                    </a:lnTo>
                    <a:lnTo>
                      <a:pt x="245" y="387"/>
                    </a:lnTo>
                    <a:lnTo>
                      <a:pt x="252" y="385"/>
                    </a:lnTo>
                    <a:lnTo>
                      <a:pt x="258" y="387"/>
                    </a:lnTo>
                    <a:lnTo>
                      <a:pt x="258" y="389"/>
                    </a:lnTo>
                    <a:lnTo>
                      <a:pt x="254" y="392"/>
                    </a:lnTo>
                    <a:lnTo>
                      <a:pt x="256" y="398"/>
                    </a:lnTo>
                    <a:lnTo>
                      <a:pt x="256" y="402"/>
                    </a:lnTo>
                    <a:lnTo>
                      <a:pt x="258" y="405"/>
                    </a:lnTo>
                    <a:lnTo>
                      <a:pt x="260" y="409"/>
                    </a:lnTo>
                    <a:lnTo>
                      <a:pt x="263" y="417"/>
                    </a:lnTo>
                    <a:lnTo>
                      <a:pt x="263" y="420"/>
                    </a:lnTo>
                    <a:lnTo>
                      <a:pt x="269" y="424"/>
                    </a:lnTo>
                    <a:lnTo>
                      <a:pt x="271" y="433"/>
                    </a:lnTo>
                    <a:lnTo>
                      <a:pt x="269" y="435"/>
                    </a:lnTo>
                    <a:lnTo>
                      <a:pt x="267" y="441"/>
                    </a:lnTo>
                    <a:lnTo>
                      <a:pt x="271" y="445"/>
                    </a:lnTo>
                    <a:lnTo>
                      <a:pt x="269" y="446"/>
                    </a:lnTo>
                    <a:lnTo>
                      <a:pt x="267" y="448"/>
                    </a:lnTo>
                    <a:lnTo>
                      <a:pt x="263" y="452"/>
                    </a:lnTo>
                    <a:lnTo>
                      <a:pt x="263" y="458"/>
                    </a:lnTo>
                    <a:lnTo>
                      <a:pt x="260" y="459"/>
                    </a:lnTo>
                    <a:lnTo>
                      <a:pt x="248" y="458"/>
                    </a:lnTo>
                    <a:lnTo>
                      <a:pt x="239" y="446"/>
                    </a:lnTo>
                    <a:lnTo>
                      <a:pt x="235" y="446"/>
                    </a:lnTo>
                    <a:lnTo>
                      <a:pt x="226" y="443"/>
                    </a:lnTo>
                    <a:lnTo>
                      <a:pt x="211" y="443"/>
                    </a:lnTo>
                    <a:lnTo>
                      <a:pt x="206" y="445"/>
                    </a:lnTo>
                    <a:lnTo>
                      <a:pt x="192" y="441"/>
                    </a:lnTo>
                    <a:lnTo>
                      <a:pt x="181" y="445"/>
                    </a:lnTo>
                    <a:lnTo>
                      <a:pt x="176" y="445"/>
                    </a:lnTo>
                    <a:lnTo>
                      <a:pt x="172" y="443"/>
                    </a:lnTo>
                    <a:lnTo>
                      <a:pt x="166" y="446"/>
                    </a:lnTo>
                    <a:lnTo>
                      <a:pt x="163" y="448"/>
                    </a:lnTo>
                    <a:lnTo>
                      <a:pt x="150" y="446"/>
                    </a:lnTo>
                    <a:lnTo>
                      <a:pt x="140" y="445"/>
                    </a:lnTo>
                    <a:lnTo>
                      <a:pt x="136" y="443"/>
                    </a:lnTo>
                    <a:lnTo>
                      <a:pt x="129" y="443"/>
                    </a:lnTo>
                    <a:lnTo>
                      <a:pt x="127" y="443"/>
                    </a:lnTo>
                    <a:lnTo>
                      <a:pt x="122" y="443"/>
                    </a:lnTo>
                    <a:lnTo>
                      <a:pt x="116" y="443"/>
                    </a:lnTo>
                    <a:lnTo>
                      <a:pt x="114" y="445"/>
                    </a:lnTo>
                    <a:lnTo>
                      <a:pt x="114" y="448"/>
                    </a:lnTo>
                    <a:lnTo>
                      <a:pt x="116" y="454"/>
                    </a:lnTo>
                    <a:lnTo>
                      <a:pt x="116" y="459"/>
                    </a:lnTo>
                    <a:lnTo>
                      <a:pt x="109" y="461"/>
                    </a:lnTo>
                    <a:lnTo>
                      <a:pt x="94" y="461"/>
                    </a:lnTo>
                    <a:lnTo>
                      <a:pt x="77" y="459"/>
                    </a:lnTo>
                    <a:lnTo>
                      <a:pt x="73" y="458"/>
                    </a:lnTo>
                    <a:lnTo>
                      <a:pt x="66" y="456"/>
                    </a:lnTo>
                    <a:lnTo>
                      <a:pt x="62" y="461"/>
                    </a:lnTo>
                    <a:lnTo>
                      <a:pt x="64" y="463"/>
                    </a:lnTo>
                    <a:lnTo>
                      <a:pt x="58" y="467"/>
                    </a:lnTo>
                    <a:lnTo>
                      <a:pt x="58" y="469"/>
                    </a:lnTo>
                    <a:lnTo>
                      <a:pt x="56" y="469"/>
                    </a:lnTo>
                    <a:lnTo>
                      <a:pt x="60" y="469"/>
                    </a:lnTo>
                    <a:lnTo>
                      <a:pt x="60" y="474"/>
                    </a:lnTo>
                    <a:lnTo>
                      <a:pt x="53" y="486"/>
                    </a:lnTo>
                    <a:lnTo>
                      <a:pt x="49" y="491"/>
                    </a:lnTo>
                    <a:lnTo>
                      <a:pt x="54" y="493"/>
                    </a:lnTo>
                    <a:lnTo>
                      <a:pt x="64" y="497"/>
                    </a:lnTo>
                    <a:lnTo>
                      <a:pt x="67" y="500"/>
                    </a:lnTo>
                    <a:lnTo>
                      <a:pt x="73" y="502"/>
                    </a:lnTo>
                    <a:lnTo>
                      <a:pt x="77" y="499"/>
                    </a:lnTo>
                    <a:lnTo>
                      <a:pt x="77" y="491"/>
                    </a:lnTo>
                    <a:lnTo>
                      <a:pt x="81" y="491"/>
                    </a:lnTo>
                    <a:lnTo>
                      <a:pt x="92" y="500"/>
                    </a:lnTo>
                    <a:lnTo>
                      <a:pt x="92" y="506"/>
                    </a:lnTo>
                    <a:lnTo>
                      <a:pt x="86" y="514"/>
                    </a:lnTo>
                    <a:lnTo>
                      <a:pt x="79" y="512"/>
                    </a:lnTo>
                    <a:lnTo>
                      <a:pt x="67" y="514"/>
                    </a:lnTo>
                    <a:lnTo>
                      <a:pt x="66" y="510"/>
                    </a:lnTo>
                    <a:lnTo>
                      <a:pt x="60" y="506"/>
                    </a:lnTo>
                    <a:lnTo>
                      <a:pt x="53" y="514"/>
                    </a:lnTo>
                    <a:lnTo>
                      <a:pt x="49" y="514"/>
                    </a:lnTo>
                    <a:lnTo>
                      <a:pt x="41" y="517"/>
                    </a:lnTo>
                    <a:lnTo>
                      <a:pt x="36" y="519"/>
                    </a:lnTo>
                    <a:lnTo>
                      <a:pt x="36" y="525"/>
                    </a:lnTo>
                    <a:lnTo>
                      <a:pt x="43" y="528"/>
                    </a:lnTo>
                    <a:lnTo>
                      <a:pt x="43" y="532"/>
                    </a:lnTo>
                    <a:lnTo>
                      <a:pt x="36" y="536"/>
                    </a:lnTo>
                    <a:lnTo>
                      <a:pt x="25" y="538"/>
                    </a:lnTo>
                    <a:lnTo>
                      <a:pt x="26" y="540"/>
                    </a:lnTo>
                    <a:lnTo>
                      <a:pt x="28" y="543"/>
                    </a:lnTo>
                    <a:lnTo>
                      <a:pt x="19" y="547"/>
                    </a:lnTo>
                    <a:lnTo>
                      <a:pt x="19" y="553"/>
                    </a:lnTo>
                    <a:lnTo>
                      <a:pt x="15" y="553"/>
                    </a:lnTo>
                    <a:lnTo>
                      <a:pt x="4" y="553"/>
                    </a:lnTo>
                    <a:lnTo>
                      <a:pt x="0" y="556"/>
                    </a:lnTo>
                    <a:lnTo>
                      <a:pt x="0" y="562"/>
                    </a:lnTo>
                    <a:lnTo>
                      <a:pt x="6" y="571"/>
                    </a:lnTo>
                    <a:lnTo>
                      <a:pt x="10" y="570"/>
                    </a:lnTo>
                    <a:lnTo>
                      <a:pt x="17" y="570"/>
                    </a:lnTo>
                    <a:lnTo>
                      <a:pt x="17" y="575"/>
                    </a:lnTo>
                    <a:lnTo>
                      <a:pt x="15" y="579"/>
                    </a:lnTo>
                    <a:lnTo>
                      <a:pt x="17" y="584"/>
                    </a:lnTo>
                    <a:lnTo>
                      <a:pt x="23" y="588"/>
                    </a:lnTo>
                    <a:lnTo>
                      <a:pt x="23" y="594"/>
                    </a:lnTo>
                    <a:lnTo>
                      <a:pt x="21" y="596"/>
                    </a:lnTo>
                    <a:lnTo>
                      <a:pt x="17" y="607"/>
                    </a:lnTo>
                    <a:lnTo>
                      <a:pt x="15" y="622"/>
                    </a:lnTo>
                    <a:lnTo>
                      <a:pt x="17" y="626"/>
                    </a:lnTo>
                    <a:lnTo>
                      <a:pt x="21" y="627"/>
                    </a:lnTo>
                    <a:lnTo>
                      <a:pt x="28" y="626"/>
                    </a:lnTo>
                    <a:lnTo>
                      <a:pt x="34" y="624"/>
                    </a:lnTo>
                    <a:lnTo>
                      <a:pt x="36" y="620"/>
                    </a:lnTo>
                    <a:lnTo>
                      <a:pt x="39" y="618"/>
                    </a:lnTo>
                    <a:lnTo>
                      <a:pt x="41" y="616"/>
                    </a:lnTo>
                    <a:lnTo>
                      <a:pt x="43" y="618"/>
                    </a:lnTo>
                    <a:lnTo>
                      <a:pt x="47" y="622"/>
                    </a:lnTo>
                    <a:lnTo>
                      <a:pt x="54" y="622"/>
                    </a:lnTo>
                    <a:lnTo>
                      <a:pt x="54" y="618"/>
                    </a:lnTo>
                    <a:lnTo>
                      <a:pt x="53" y="616"/>
                    </a:lnTo>
                    <a:lnTo>
                      <a:pt x="53" y="612"/>
                    </a:lnTo>
                    <a:lnTo>
                      <a:pt x="56" y="612"/>
                    </a:lnTo>
                    <a:lnTo>
                      <a:pt x="58" y="609"/>
                    </a:lnTo>
                    <a:lnTo>
                      <a:pt x="62" y="609"/>
                    </a:lnTo>
                    <a:lnTo>
                      <a:pt x="62" y="612"/>
                    </a:lnTo>
                    <a:lnTo>
                      <a:pt x="67" y="611"/>
                    </a:lnTo>
                    <a:lnTo>
                      <a:pt x="69" y="607"/>
                    </a:lnTo>
                    <a:lnTo>
                      <a:pt x="69" y="599"/>
                    </a:lnTo>
                    <a:lnTo>
                      <a:pt x="71" y="598"/>
                    </a:lnTo>
                    <a:lnTo>
                      <a:pt x="73" y="594"/>
                    </a:lnTo>
                    <a:lnTo>
                      <a:pt x="75" y="588"/>
                    </a:lnTo>
                    <a:lnTo>
                      <a:pt x="77" y="584"/>
                    </a:lnTo>
                    <a:lnTo>
                      <a:pt x="82" y="584"/>
                    </a:lnTo>
                    <a:lnTo>
                      <a:pt x="86" y="586"/>
                    </a:lnTo>
                    <a:lnTo>
                      <a:pt x="90" y="588"/>
                    </a:lnTo>
                    <a:lnTo>
                      <a:pt x="90" y="592"/>
                    </a:lnTo>
                    <a:lnTo>
                      <a:pt x="90" y="598"/>
                    </a:lnTo>
                    <a:lnTo>
                      <a:pt x="90" y="601"/>
                    </a:lnTo>
                    <a:lnTo>
                      <a:pt x="95" y="601"/>
                    </a:lnTo>
                    <a:lnTo>
                      <a:pt x="95" y="605"/>
                    </a:lnTo>
                    <a:lnTo>
                      <a:pt x="95" y="612"/>
                    </a:lnTo>
                    <a:lnTo>
                      <a:pt x="97" y="616"/>
                    </a:lnTo>
                    <a:lnTo>
                      <a:pt x="97" y="626"/>
                    </a:lnTo>
                    <a:lnTo>
                      <a:pt x="101" y="629"/>
                    </a:lnTo>
                    <a:lnTo>
                      <a:pt x="101" y="633"/>
                    </a:lnTo>
                    <a:lnTo>
                      <a:pt x="105" y="635"/>
                    </a:lnTo>
                    <a:lnTo>
                      <a:pt x="110" y="635"/>
                    </a:lnTo>
                    <a:lnTo>
                      <a:pt x="114" y="631"/>
                    </a:lnTo>
                    <a:lnTo>
                      <a:pt x="114" y="629"/>
                    </a:lnTo>
                    <a:lnTo>
                      <a:pt x="123" y="626"/>
                    </a:lnTo>
                    <a:lnTo>
                      <a:pt x="127" y="622"/>
                    </a:lnTo>
                    <a:lnTo>
                      <a:pt x="127" y="618"/>
                    </a:lnTo>
                    <a:lnTo>
                      <a:pt x="131" y="616"/>
                    </a:lnTo>
                    <a:lnTo>
                      <a:pt x="142" y="609"/>
                    </a:lnTo>
                    <a:lnTo>
                      <a:pt x="148" y="607"/>
                    </a:lnTo>
                    <a:lnTo>
                      <a:pt x="150" y="612"/>
                    </a:lnTo>
                    <a:lnTo>
                      <a:pt x="157" y="611"/>
                    </a:lnTo>
                    <a:lnTo>
                      <a:pt x="161" y="607"/>
                    </a:lnTo>
                    <a:lnTo>
                      <a:pt x="170" y="607"/>
                    </a:lnTo>
                    <a:lnTo>
                      <a:pt x="172" y="611"/>
                    </a:lnTo>
                    <a:lnTo>
                      <a:pt x="164" y="618"/>
                    </a:lnTo>
                    <a:lnTo>
                      <a:pt x="168" y="618"/>
                    </a:lnTo>
                    <a:lnTo>
                      <a:pt x="168" y="618"/>
                    </a:lnTo>
                    <a:lnTo>
                      <a:pt x="170" y="616"/>
                    </a:lnTo>
                    <a:lnTo>
                      <a:pt x="174" y="616"/>
                    </a:lnTo>
                    <a:lnTo>
                      <a:pt x="178" y="620"/>
                    </a:lnTo>
                    <a:lnTo>
                      <a:pt x="179" y="618"/>
                    </a:lnTo>
                    <a:lnTo>
                      <a:pt x="183" y="618"/>
                    </a:lnTo>
                    <a:lnTo>
                      <a:pt x="187" y="616"/>
                    </a:lnTo>
                    <a:lnTo>
                      <a:pt x="189" y="614"/>
                    </a:lnTo>
                    <a:lnTo>
                      <a:pt x="191" y="614"/>
                    </a:lnTo>
                    <a:lnTo>
                      <a:pt x="194" y="618"/>
                    </a:lnTo>
                    <a:lnTo>
                      <a:pt x="196" y="626"/>
                    </a:lnTo>
                    <a:lnTo>
                      <a:pt x="207" y="640"/>
                    </a:lnTo>
                    <a:lnTo>
                      <a:pt x="213" y="644"/>
                    </a:lnTo>
                    <a:lnTo>
                      <a:pt x="213" y="650"/>
                    </a:lnTo>
                    <a:lnTo>
                      <a:pt x="219" y="654"/>
                    </a:lnTo>
                    <a:lnTo>
                      <a:pt x="220" y="657"/>
                    </a:lnTo>
                    <a:lnTo>
                      <a:pt x="230" y="657"/>
                    </a:lnTo>
                    <a:lnTo>
                      <a:pt x="239" y="657"/>
                    </a:lnTo>
                    <a:lnTo>
                      <a:pt x="243" y="659"/>
                    </a:lnTo>
                    <a:lnTo>
                      <a:pt x="243" y="665"/>
                    </a:lnTo>
                    <a:lnTo>
                      <a:pt x="252" y="667"/>
                    </a:lnTo>
                    <a:lnTo>
                      <a:pt x="260" y="670"/>
                    </a:lnTo>
                    <a:lnTo>
                      <a:pt x="263" y="682"/>
                    </a:lnTo>
                    <a:lnTo>
                      <a:pt x="271" y="689"/>
                    </a:lnTo>
                    <a:lnTo>
                      <a:pt x="278" y="693"/>
                    </a:lnTo>
                    <a:lnTo>
                      <a:pt x="282" y="698"/>
                    </a:lnTo>
                    <a:lnTo>
                      <a:pt x="280" y="710"/>
                    </a:lnTo>
                    <a:lnTo>
                      <a:pt x="286" y="719"/>
                    </a:lnTo>
                    <a:lnTo>
                      <a:pt x="291" y="721"/>
                    </a:lnTo>
                    <a:lnTo>
                      <a:pt x="293" y="732"/>
                    </a:lnTo>
                    <a:lnTo>
                      <a:pt x="295" y="739"/>
                    </a:lnTo>
                    <a:lnTo>
                      <a:pt x="291" y="745"/>
                    </a:lnTo>
                    <a:lnTo>
                      <a:pt x="291" y="741"/>
                    </a:lnTo>
                    <a:lnTo>
                      <a:pt x="288" y="739"/>
                    </a:lnTo>
                    <a:lnTo>
                      <a:pt x="280" y="747"/>
                    </a:lnTo>
                    <a:lnTo>
                      <a:pt x="282" y="751"/>
                    </a:lnTo>
                    <a:lnTo>
                      <a:pt x="282" y="754"/>
                    </a:lnTo>
                    <a:lnTo>
                      <a:pt x="290" y="756"/>
                    </a:lnTo>
                    <a:lnTo>
                      <a:pt x="288" y="766"/>
                    </a:lnTo>
                    <a:lnTo>
                      <a:pt x="290" y="769"/>
                    </a:lnTo>
                    <a:lnTo>
                      <a:pt x="290" y="773"/>
                    </a:lnTo>
                    <a:lnTo>
                      <a:pt x="291" y="775"/>
                    </a:lnTo>
                    <a:lnTo>
                      <a:pt x="295" y="779"/>
                    </a:lnTo>
                    <a:lnTo>
                      <a:pt x="295" y="782"/>
                    </a:lnTo>
                    <a:lnTo>
                      <a:pt x="297" y="782"/>
                    </a:lnTo>
                    <a:lnTo>
                      <a:pt x="297" y="788"/>
                    </a:lnTo>
                    <a:lnTo>
                      <a:pt x="303" y="790"/>
                    </a:lnTo>
                    <a:lnTo>
                      <a:pt x="306" y="786"/>
                    </a:lnTo>
                    <a:lnTo>
                      <a:pt x="310" y="786"/>
                    </a:lnTo>
                    <a:lnTo>
                      <a:pt x="314" y="788"/>
                    </a:lnTo>
                    <a:lnTo>
                      <a:pt x="318" y="790"/>
                    </a:lnTo>
                    <a:lnTo>
                      <a:pt x="323" y="793"/>
                    </a:lnTo>
                    <a:lnTo>
                      <a:pt x="327" y="795"/>
                    </a:lnTo>
                    <a:lnTo>
                      <a:pt x="329" y="801"/>
                    </a:lnTo>
                    <a:lnTo>
                      <a:pt x="332" y="801"/>
                    </a:lnTo>
                    <a:lnTo>
                      <a:pt x="334" y="805"/>
                    </a:lnTo>
                    <a:lnTo>
                      <a:pt x="334" y="805"/>
                    </a:lnTo>
                    <a:lnTo>
                      <a:pt x="336" y="803"/>
                    </a:lnTo>
                    <a:lnTo>
                      <a:pt x="342" y="807"/>
                    </a:lnTo>
                    <a:lnTo>
                      <a:pt x="344" y="808"/>
                    </a:lnTo>
                    <a:lnTo>
                      <a:pt x="349" y="808"/>
                    </a:lnTo>
                    <a:lnTo>
                      <a:pt x="351" y="810"/>
                    </a:lnTo>
                    <a:lnTo>
                      <a:pt x="355" y="807"/>
                    </a:lnTo>
                    <a:lnTo>
                      <a:pt x="360" y="805"/>
                    </a:lnTo>
                    <a:lnTo>
                      <a:pt x="368" y="808"/>
                    </a:lnTo>
                    <a:lnTo>
                      <a:pt x="370" y="810"/>
                    </a:lnTo>
                    <a:lnTo>
                      <a:pt x="375" y="812"/>
                    </a:lnTo>
                    <a:lnTo>
                      <a:pt x="379" y="814"/>
                    </a:lnTo>
                    <a:lnTo>
                      <a:pt x="387" y="821"/>
                    </a:lnTo>
                    <a:lnTo>
                      <a:pt x="392" y="821"/>
                    </a:lnTo>
                    <a:lnTo>
                      <a:pt x="396" y="823"/>
                    </a:lnTo>
                    <a:lnTo>
                      <a:pt x="398" y="827"/>
                    </a:lnTo>
                    <a:lnTo>
                      <a:pt x="401" y="831"/>
                    </a:lnTo>
                    <a:lnTo>
                      <a:pt x="405" y="836"/>
                    </a:lnTo>
                    <a:lnTo>
                      <a:pt x="407" y="835"/>
                    </a:lnTo>
                    <a:lnTo>
                      <a:pt x="407" y="829"/>
                    </a:lnTo>
                    <a:lnTo>
                      <a:pt x="409" y="825"/>
                    </a:lnTo>
                    <a:lnTo>
                      <a:pt x="411" y="829"/>
                    </a:lnTo>
                    <a:lnTo>
                      <a:pt x="416" y="829"/>
                    </a:lnTo>
                    <a:lnTo>
                      <a:pt x="422" y="831"/>
                    </a:lnTo>
                    <a:lnTo>
                      <a:pt x="422" y="838"/>
                    </a:lnTo>
                    <a:lnTo>
                      <a:pt x="428" y="842"/>
                    </a:lnTo>
                    <a:lnTo>
                      <a:pt x="435" y="840"/>
                    </a:lnTo>
                    <a:lnTo>
                      <a:pt x="441" y="842"/>
                    </a:lnTo>
                    <a:lnTo>
                      <a:pt x="439" y="851"/>
                    </a:lnTo>
                    <a:lnTo>
                      <a:pt x="443" y="855"/>
                    </a:lnTo>
                    <a:lnTo>
                      <a:pt x="446" y="855"/>
                    </a:lnTo>
                    <a:lnTo>
                      <a:pt x="452" y="859"/>
                    </a:lnTo>
                    <a:lnTo>
                      <a:pt x="456" y="855"/>
                    </a:lnTo>
                    <a:lnTo>
                      <a:pt x="459" y="855"/>
                    </a:lnTo>
                    <a:lnTo>
                      <a:pt x="463" y="849"/>
                    </a:lnTo>
                    <a:lnTo>
                      <a:pt x="472" y="851"/>
                    </a:lnTo>
                    <a:lnTo>
                      <a:pt x="478" y="853"/>
                    </a:lnTo>
                    <a:lnTo>
                      <a:pt x="480" y="859"/>
                    </a:lnTo>
                    <a:lnTo>
                      <a:pt x="485" y="861"/>
                    </a:lnTo>
                    <a:lnTo>
                      <a:pt x="491" y="868"/>
                    </a:lnTo>
                    <a:lnTo>
                      <a:pt x="495" y="868"/>
                    </a:lnTo>
                    <a:lnTo>
                      <a:pt x="500" y="866"/>
                    </a:lnTo>
                    <a:lnTo>
                      <a:pt x="502" y="868"/>
                    </a:lnTo>
                    <a:lnTo>
                      <a:pt x="510" y="864"/>
                    </a:lnTo>
                    <a:lnTo>
                      <a:pt x="513" y="866"/>
                    </a:lnTo>
                    <a:lnTo>
                      <a:pt x="513" y="866"/>
                    </a:lnTo>
                    <a:lnTo>
                      <a:pt x="519" y="863"/>
                    </a:lnTo>
                    <a:lnTo>
                      <a:pt x="523" y="861"/>
                    </a:lnTo>
                    <a:lnTo>
                      <a:pt x="527" y="866"/>
                    </a:lnTo>
                    <a:lnTo>
                      <a:pt x="527" y="872"/>
                    </a:lnTo>
                    <a:lnTo>
                      <a:pt x="530" y="876"/>
                    </a:lnTo>
                    <a:lnTo>
                      <a:pt x="532" y="876"/>
                    </a:lnTo>
                    <a:lnTo>
                      <a:pt x="536" y="874"/>
                    </a:lnTo>
                    <a:lnTo>
                      <a:pt x="541" y="863"/>
                    </a:lnTo>
                    <a:lnTo>
                      <a:pt x="553" y="857"/>
                    </a:lnTo>
                    <a:lnTo>
                      <a:pt x="560" y="855"/>
                    </a:lnTo>
                    <a:lnTo>
                      <a:pt x="562" y="859"/>
                    </a:lnTo>
                    <a:lnTo>
                      <a:pt x="573" y="861"/>
                    </a:lnTo>
                    <a:lnTo>
                      <a:pt x="577" y="863"/>
                    </a:lnTo>
                    <a:lnTo>
                      <a:pt x="582" y="861"/>
                    </a:lnTo>
                    <a:lnTo>
                      <a:pt x="588" y="861"/>
                    </a:lnTo>
                    <a:lnTo>
                      <a:pt x="592" y="864"/>
                    </a:lnTo>
                    <a:lnTo>
                      <a:pt x="594" y="864"/>
                    </a:lnTo>
                    <a:lnTo>
                      <a:pt x="597" y="864"/>
                    </a:lnTo>
                    <a:lnTo>
                      <a:pt x="605" y="863"/>
                    </a:lnTo>
                    <a:lnTo>
                      <a:pt x="609" y="863"/>
                    </a:lnTo>
                    <a:lnTo>
                      <a:pt x="610" y="857"/>
                    </a:lnTo>
                    <a:lnTo>
                      <a:pt x="614" y="855"/>
                    </a:lnTo>
                    <a:lnTo>
                      <a:pt x="618" y="855"/>
                    </a:lnTo>
                    <a:lnTo>
                      <a:pt x="618" y="853"/>
                    </a:lnTo>
                    <a:lnTo>
                      <a:pt x="624" y="851"/>
                    </a:lnTo>
                    <a:lnTo>
                      <a:pt x="625" y="846"/>
                    </a:lnTo>
                    <a:lnTo>
                      <a:pt x="629" y="842"/>
                    </a:lnTo>
                    <a:lnTo>
                      <a:pt x="633" y="840"/>
                    </a:lnTo>
                    <a:lnTo>
                      <a:pt x="642" y="838"/>
                    </a:lnTo>
                    <a:lnTo>
                      <a:pt x="648" y="833"/>
                    </a:lnTo>
                    <a:lnTo>
                      <a:pt x="646" y="827"/>
                    </a:lnTo>
                    <a:lnTo>
                      <a:pt x="650" y="827"/>
                    </a:lnTo>
                    <a:lnTo>
                      <a:pt x="655" y="823"/>
                    </a:lnTo>
                    <a:lnTo>
                      <a:pt x="659" y="829"/>
                    </a:lnTo>
                    <a:lnTo>
                      <a:pt x="665" y="827"/>
                    </a:lnTo>
                    <a:lnTo>
                      <a:pt x="674" y="831"/>
                    </a:lnTo>
                    <a:lnTo>
                      <a:pt x="676" y="827"/>
                    </a:lnTo>
                    <a:lnTo>
                      <a:pt x="676" y="823"/>
                    </a:lnTo>
                    <a:lnTo>
                      <a:pt x="685" y="818"/>
                    </a:lnTo>
                    <a:lnTo>
                      <a:pt x="689" y="820"/>
                    </a:lnTo>
                    <a:lnTo>
                      <a:pt x="693" y="823"/>
                    </a:lnTo>
                    <a:lnTo>
                      <a:pt x="694" y="821"/>
                    </a:lnTo>
                    <a:lnTo>
                      <a:pt x="696" y="823"/>
                    </a:lnTo>
                    <a:lnTo>
                      <a:pt x="693" y="831"/>
                    </a:lnTo>
                    <a:lnTo>
                      <a:pt x="694" y="835"/>
                    </a:lnTo>
                    <a:lnTo>
                      <a:pt x="698" y="833"/>
                    </a:lnTo>
                    <a:lnTo>
                      <a:pt x="700" y="833"/>
                    </a:lnTo>
                    <a:lnTo>
                      <a:pt x="702" y="836"/>
                    </a:lnTo>
                    <a:lnTo>
                      <a:pt x="704" y="840"/>
                    </a:lnTo>
                    <a:lnTo>
                      <a:pt x="704" y="844"/>
                    </a:lnTo>
                    <a:lnTo>
                      <a:pt x="702" y="848"/>
                    </a:lnTo>
                    <a:lnTo>
                      <a:pt x="702" y="851"/>
                    </a:lnTo>
                    <a:lnTo>
                      <a:pt x="708" y="851"/>
                    </a:lnTo>
                    <a:lnTo>
                      <a:pt x="709" y="851"/>
                    </a:lnTo>
                    <a:lnTo>
                      <a:pt x="715" y="853"/>
                    </a:lnTo>
                    <a:lnTo>
                      <a:pt x="719" y="857"/>
                    </a:lnTo>
                    <a:lnTo>
                      <a:pt x="719" y="857"/>
                    </a:lnTo>
                    <a:lnTo>
                      <a:pt x="722" y="855"/>
                    </a:lnTo>
                    <a:lnTo>
                      <a:pt x="726" y="857"/>
                    </a:lnTo>
                    <a:lnTo>
                      <a:pt x="730" y="855"/>
                    </a:lnTo>
                    <a:lnTo>
                      <a:pt x="736" y="855"/>
                    </a:lnTo>
                    <a:lnTo>
                      <a:pt x="739" y="861"/>
                    </a:lnTo>
                    <a:lnTo>
                      <a:pt x="743" y="864"/>
                    </a:lnTo>
                    <a:lnTo>
                      <a:pt x="745" y="872"/>
                    </a:lnTo>
                    <a:lnTo>
                      <a:pt x="749" y="872"/>
                    </a:lnTo>
                    <a:lnTo>
                      <a:pt x="752" y="876"/>
                    </a:lnTo>
                    <a:lnTo>
                      <a:pt x="752" y="883"/>
                    </a:lnTo>
                    <a:lnTo>
                      <a:pt x="756" y="891"/>
                    </a:lnTo>
                    <a:lnTo>
                      <a:pt x="756" y="898"/>
                    </a:lnTo>
                    <a:lnTo>
                      <a:pt x="756" y="907"/>
                    </a:lnTo>
                    <a:lnTo>
                      <a:pt x="756" y="911"/>
                    </a:lnTo>
                    <a:lnTo>
                      <a:pt x="754" y="915"/>
                    </a:lnTo>
                    <a:lnTo>
                      <a:pt x="750" y="917"/>
                    </a:lnTo>
                    <a:lnTo>
                      <a:pt x="750" y="920"/>
                    </a:lnTo>
                    <a:lnTo>
                      <a:pt x="749" y="922"/>
                    </a:lnTo>
                    <a:lnTo>
                      <a:pt x="747" y="924"/>
                    </a:lnTo>
                    <a:lnTo>
                      <a:pt x="749" y="930"/>
                    </a:lnTo>
                    <a:lnTo>
                      <a:pt x="747" y="932"/>
                    </a:lnTo>
                    <a:lnTo>
                      <a:pt x="743" y="932"/>
                    </a:lnTo>
                    <a:lnTo>
                      <a:pt x="741" y="933"/>
                    </a:lnTo>
                    <a:lnTo>
                      <a:pt x="739" y="937"/>
                    </a:lnTo>
                    <a:lnTo>
                      <a:pt x="741" y="941"/>
                    </a:lnTo>
                    <a:lnTo>
                      <a:pt x="739" y="945"/>
                    </a:lnTo>
                    <a:lnTo>
                      <a:pt x="739" y="948"/>
                    </a:lnTo>
                    <a:lnTo>
                      <a:pt x="743" y="950"/>
                    </a:lnTo>
                    <a:lnTo>
                      <a:pt x="745" y="952"/>
                    </a:lnTo>
                    <a:lnTo>
                      <a:pt x="747" y="956"/>
                    </a:lnTo>
                    <a:lnTo>
                      <a:pt x="747" y="961"/>
                    </a:lnTo>
                    <a:lnTo>
                      <a:pt x="749" y="967"/>
                    </a:lnTo>
                    <a:lnTo>
                      <a:pt x="754" y="963"/>
                    </a:lnTo>
                    <a:lnTo>
                      <a:pt x="765" y="960"/>
                    </a:lnTo>
                    <a:lnTo>
                      <a:pt x="765" y="963"/>
                    </a:lnTo>
                    <a:lnTo>
                      <a:pt x="764" y="967"/>
                    </a:lnTo>
                    <a:lnTo>
                      <a:pt x="767" y="969"/>
                    </a:lnTo>
                    <a:lnTo>
                      <a:pt x="773" y="967"/>
                    </a:lnTo>
                    <a:lnTo>
                      <a:pt x="775" y="971"/>
                    </a:lnTo>
                    <a:lnTo>
                      <a:pt x="773" y="976"/>
                    </a:lnTo>
                    <a:lnTo>
                      <a:pt x="775" y="980"/>
                    </a:lnTo>
                    <a:lnTo>
                      <a:pt x="782" y="980"/>
                    </a:lnTo>
                    <a:lnTo>
                      <a:pt x="780" y="982"/>
                    </a:lnTo>
                    <a:lnTo>
                      <a:pt x="782" y="986"/>
                    </a:lnTo>
                    <a:lnTo>
                      <a:pt x="782" y="984"/>
                    </a:lnTo>
                    <a:lnTo>
                      <a:pt x="790" y="984"/>
                    </a:lnTo>
                    <a:lnTo>
                      <a:pt x="793" y="986"/>
                    </a:lnTo>
                    <a:lnTo>
                      <a:pt x="793" y="989"/>
                    </a:lnTo>
                    <a:lnTo>
                      <a:pt x="792" y="993"/>
                    </a:lnTo>
                    <a:lnTo>
                      <a:pt x="792" y="997"/>
                    </a:lnTo>
                    <a:lnTo>
                      <a:pt x="786" y="1004"/>
                    </a:lnTo>
                    <a:lnTo>
                      <a:pt x="782" y="1008"/>
                    </a:lnTo>
                    <a:lnTo>
                      <a:pt x="784" y="1012"/>
                    </a:lnTo>
                    <a:lnTo>
                      <a:pt x="786" y="1010"/>
                    </a:lnTo>
                    <a:lnTo>
                      <a:pt x="793" y="1010"/>
                    </a:lnTo>
                    <a:lnTo>
                      <a:pt x="795" y="1012"/>
                    </a:lnTo>
                    <a:lnTo>
                      <a:pt x="799" y="1010"/>
                    </a:lnTo>
                    <a:lnTo>
                      <a:pt x="803" y="1014"/>
                    </a:lnTo>
                    <a:lnTo>
                      <a:pt x="801" y="1019"/>
                    </a:lnTo>
                    <a:lnTo>
                      <a:pt x="803" y="1023"/>
                    </a:lnTo>
                    <a:lnTo>
                      <a:pt x="806" y="1027"/>
                    </a:lnTo>
                    <a:lnTo>
                      <a:pt x="810" y="1023"/>
                    </a:lnTo>
                    <a:lnTo>
                      <a:pt x="816" y="1023"/>
                    </a:lnTo>
                    <a:lnTo>
                      <a:pt x="825" y="1019"/>
                    </a:lnTo>
                    <a:lnTo>
                      <a:pt x="831" y="1021"/>
                    </a:lnTo>
                    <a:lnTo>
                      <a:pt x="831" y="1025"/>
                    </a:lnTo>
                    <a:lnTo>
                      <a:pt x="829" y="1027"/>
                    </a:lnTo>
                    <a:lnTo>
                      <a:pt x="831" y="1029"/>
                    </a:lnTo>
                    <a:lnTo>
                      <a:pt x="833" y="1032"/>
                    </a:lnTo>
                    <a:lnTo>
                      <a:pt x="838" y="1031"/>
                    </a:lnTo>
                    <a:lnTo>
                      <a:pt x="842" y="1031"/>
                    </a:lnTo>
                    <a:lnTo>
                      <a:pt x="842" y="1025"/>
                    </a:lnTo>
                    <a:lnTo>
                      <a:pt x="842" y="1019"/>
                    </a:lnTo>
                    <a:lnTo>
                      <a:pt x="840" y="1016"/>
                    </a:lnTo>
                    <a:lnTo>
                      <a:pt x="840" y="1008"/>
                    </a:lnTo>
                    <a:lnTo>
                      <a:pt x="842" y="1006"/>
                    </a:lnTo>
                    <a:lnTo>
                      <a:pt x="842" y="1003"/>
                    </a:lnTo>
                    <a:lnTo>
                      <a:pt x="851" y="1003"/>
                    </a:lnTo>
                    <a:lnTo>
                      <a:pt x="851" y="1003"/>
                    </a:lnTo>
                    <a:lnTo>
                      <a:pt x="853" y="1001"/>
                    </a:lnTo>
                    <a:lnTo>
                      <a:pt x="855" y="1001"/>
                    </a:lnTo>
                    <a:lnTo>
                      <a:pt x="855" y="999"/>
                    </a:lnTo>
                    <a:lnTo>
                      <a:pt x="859" y="997"/>
                    </a:lnTo>
                    <a:lnTo>
                      <a:pt x="862" y="993"/>
                    </a:lnTo>
                    <a:lnTo>
                      <a:pt x="866" y="995"/>
                    </a:lnTo>
                    <a:lnTo>
                      <a:pt x="866" y="999"/>
                    </a:lnTo>
                    <a:lnTo>
                      <a:pt x="868" y="999"/>
                    </a:lnTo>
                    <a:lnTo>
                      <a:pt x="872" y="999"/>
                    </a:lnTo>
                    <a:lnTo>
                      <a:pt x="872" y="995"/>
                    </a:lnTo>
                    <a:lnTo>
                      <a:pt x="875" y="993"/>
                    </a:lnTo>
                    <a:lnTo>
                      <a:pt x="879" y="997"/>
                    </a:lnTo>
                    <a:lnTo>
                      <a:pt x="883" y="993"/>
                    </a:lnTo>
                    <a:lnTo>
                      <a:pt x="885" y="993"/>
                    </a:lnTo>
                    <a:lnTo>
                      <a:pt x="887" y="997"/>
                    </a:lnTo>
                    <a:lnTo>
                      <a:pt x="890" y="995"/>
                    </a:lnTo>
                    <a:lnTo>
                      <a:pt x="892" y="991"/>
                    </a:lnTo>
                    <a:lnTo>
                      <a:pt x="898" y="989"/>
                    </a:lnTo>
                    <a:lnTo>
                      <a:pt x="902" y="993"/>
                    </a:lnTo>
                    <a:lnTo>
                      <a:pt x="909" y="989"/>
                    </a:lnTo>
                    <a:lnTo>
                      <a:pt x="909" y="982"/>
                    </a:lnTo>
                    <a:lnTo>
                      <a:pt x="915" y="980"/>
                    </a:lnTo>
                    <a:lnTo>
                      <a:pt x="920" y="980"/>
                    </a:lnTo>
                    <a:lnTo>
                      <a:pt x="924" y="976"/>
                    </a:lnTo>
                    <a:lnTo>
                      <a:pt x="928" y="980"/>
                    </a:lnTo>
                    <a:lnTo>
                      <a:pt x="928" y="984"/>
                    </a:lnTo>
                    <a:lnTo>
                      <a:pt x="933" y="984"/>
                    </a:lnTo>
                    <a:lnTo>
                      <a:pt x="935" y="988"/>
                    </a:lnTo>
                    <a:lnTo>
                      <a:pt x="946" y="988"/>
                    </a:lnTo>
                    <a:lnTo>
                      <a:pt x="948" y="989"/>
                    </a:lnTo>
                    <a:lnTo>
                      <a:pt x="954" y="988"/>
                    </a:lnTo>
                    <a:lnTo>
                      <a:pt x="958" y="991"/>
                    </a:lnTo>
                    <a:lnTo>
                      <a:pt x="958" y="995"/>
                    </a:lnTo>
                    <a:lnTo>
                      <a:pt x="954" y="995"/>
                    </a:lnTo>
                    <a:lnTo>
                      <a:pt x="952" y="1004"/>
                    </a:lnTo>
                    <a:lnTo>
                      <a:pt x="954" y="1004"/>
                    </a:lnTo>
                    <a:lnTo>
                      <a:pt x="956" y="1010"/>
                    </a:lnTo>
                    <a:lnTo>
                      <a:pt x="965" y="1014"/>
                    </a:lnTo>
                    <a:lnTo>
                      <a:pt x="965" y="1016"/>
                    </a:lnTo>
                    <a:lnTo>
                      <a:pt x="971" y="1017"/>
                    </a:lnTo>
                    <a:lnTo>
                      <a:pt x="974" y="1021"/>
                    </a:lnTo>
                    <a:lnTo>
                      <a:pt x="980" y="1019"/>
                    </a:lnTo>
                    <a:lnTo>
                      <a:pt x="982" y="1021"/>
                    </a:lnTo>
                    <a:lnTo>
                      <a:pt x="984" y="1019"/>
                    </a:lnTo>
                    <a:lnTo>
                      <a:pt x="987" y="1021"/>
                    </a:lnTo>
                    <a:lnTo>
                      <a:pt x="989" y="1023"/>
                    </a:lnTo>
                    <a:lnTo>
                      <a:pt x="991" y="1021"/>
                    </a:lnTo>
                    <a:lnTo>
                      <a:pt x="995" y="1023"/>
                    </a:lnTo>
                    <a:lnTo>
                      <a:pt x="999" y="1021"/>
                    </a:lnTo>
                    <a:lnTo>
                      <a:pt x="997" y="1019"/>
                    </a:lnTo>
                    <a:lnTo>
                      <a:pt x="999" y="1014"/>
                    </a:lnTo>
                    <a:lnTo>
                      <a:pt x="1001" y="1017"/>
                    </a:lnTo>
                    <a:lnTo>
                      <a:pt x="1006" y="1023"/>
                    </a:lnTo>
                    <a:lnTo>
                      <a:pt x="1008" y="1021"/>
                    </a:lnTo>
                    <a:lnTo>
                      <a:pt x="1014" y="1027"/>
                    </a:lnTo>
                    <a:lnTo>
                      <a:pt x="1015" y="1025"/>
                    </a:lnTo>
                    <a:lnTo>
                      <a:pt x="1019" y="1027"/>
                    </a:lnTo>
                    <a:lnTo>
                      <a:pt x="1021" y="1021"/>
                    </a:lnTo>
                    <a:lnTo>
                      <a:pt x="1025" y="1025"/>
                    </a:lnTo>
                    <a:lnTo>
                      <a:pt x="1027" y="1025"/>
                    </a:lnTo>
                    <a:lnTo>
                      <a:pt x="1030" y="1025"/>
                    </a:lnTo>
                    <a:lnTo>
                      <a:pt x="1030" y="1027"/>
                    </a:lnTo>
                    <a:lnTo>
                      <a:pt x="1027" y="1027"/>
                    </a:lnTo>
                    <a:lnTo>
                      <a:pt x="1027" y="1031"/>
                    </a:lnTo>
                    <a:lnTo>
                      <a:pt x="1023" y="1034"/>
                    </a:lnTo>
                    <a:lnTo>
                      <a:pt x="1023" y="1038"/>
                    </a:lnTo>
                    <a:lnTo>
                      <a:pt x="1028" y="1045"/>
                    </a:lnTo>
                    <a:lnTo>
                      <a:pt x="1032" y="1047"/>
                    </a:lnTo>
                    <a:lnTo>
                      <a:pt x="1032" y="1049"/>
                    </a:lnTo>
                    <a:lnTo>
                      <a:pt x="1032" y="1055"/>
                    </a:lnTo>
                    <a:lnTo>
                      <a:pt x="1032" y="1053"/>
                    </a:lnTo>
                    <a:lnTo>
                      <a:pt x="1034" y="1051"/>
                    </a:lnTo>
                    <a:lnTo>
                      <a:pt x="1040" y="1051"/>
                    </a:lnTo>
                    <a:lnTo>
                      <a:pt x="1040" y="1053"/>
                    </a:lnTo>
                    <a:lnTo>
                      <a:pt x="1043" y="1053"/>
                    </a:lnTo>
                    <a:lnTo>
                      <a:pt x="1047" y="1047"/>
                    </a:lnTo>
                    <a:lnTo>
                      <a:pt x="1045" y="1045"/>
                    </a:lnTo>
                    <a:lnTo>
                      <a:pt x="1043" y="1045"/>
                    </a:lnTo>
                    <a:lnTo>
                      <a:pt x="1043" y="1044"/>
                    </a:lnTo>
                    <a:lnTo>
                      <a:pt x="1042" y="1040"/>
                    </a:lnTo>
                    <a:lnTo>
                      <a:pt x="1038" y="1040"/>
                    </a:lnTo>
                    <a:lnTo>
                      <a:pt x="1036" y="1034"/>
                    </a:lnTo>
                    <a:lnTo>
                      <a:pt x="1038" y="1034"/>
                    </a:lnTo>
                    <a:lnTo>
                      <a:pt x="1042" y="1031"/>
                    </a:lnTo>
                    <a:lnTo>
                      <a:pt x="1042" y="1027"/>
                    </a:lnTo>
                    <a:lnTo>
                      <a:pt x="1042" y="1025"/>
                    </a:lnTo>
                    <a:lnTo>
                      <a:pt x="1042" y="1025"/>
                    </a:lnTo>
                    <a:lnTo>
                      <a:pt x="1043" y="1023"/>
                    </a:lnTo>
                    <a:lnTo>
                      <a:pt x="1043" y="1025"/>
                    </a:lnTo>
                    <a:lnTo>
                      <a:pt x="1045" y="1027"/>
                    </a:lnTo>
                    <a:lnTo>
                      <a:pt x="1047" y="1027"/>
                    </a:lnTo>
                    <a:lnTo>
                      <a:pt x="1045" y="1027"/>
                    </a:lnTo>
                    <a:lnTo>
                      <a:pt x="1045" y="1029"/>
                    </a:lnTo>
                    <a:lnTo>
                      <a:pt x="1047" y="1029"/>
                    </a:lnTo>
                    <a:lnTo>
                      <a:pt x="1047" y="1031"/>
                    </a:lnTo>
                    <a:lnTo>
                      <a:pt x="1049" y="1031"/>
                    </a:lnTo>
                    <a:lnTo>
                      <a:pt x="1051" y="1027"/>
                    </a:lnTo>
                    <a:lnTo>
                      <a:pt x="1055" y="1027"/>
                    </a:lnTo>
                    <a:lnTo>
                      <a:pt x="1056" y="1023"/>
                    </a:lnTo>
                    <a:lnTo>
                      <a:pt x="1060" y="1025"/>
                    </a:lnTo>
                    <a:lnTo>
                      <a:pt x="1064" y="1023"/>
                    </a:lnTo>
                    <a:lnTo>
                      <a:pt x="1070" y="1021"/>
                    </a:lnTo>
                    <a:lnTo>
                      <a:pt x="1068" y="1017"/>
                    </a:lnTo>
                    <a:lnTo>
                      <a:pt x="1071" y="1017"/>
                    </a:lnTo>
                    <a:lnTo>
                      <a:pt x="1077" y="1016"/>
                    </a:lnTo>
                    <a:lnTo>
                      <a:pt x="1081" y="1017"/>
                    </a:lnTo>
                    <a:lnTo>
                      <a:pt x="1083" y="1017"/>
                    </a:lnTo>
                    <a:lnTo>
                      <a:pt x="1088" y="1014"/>
                    </a:lnTo>
                    <a:lnTo>
                      <a:pt x="1094" y="1010"/>
                    </a:lnTo>
                    <a:lnTo>
                      <a:pt x="1096" y="1006"/>
                    </a:lnTo>
                    <a:lnTo>
                      <a:pt x="1096" y="1004"/>
                    </a:lnTo>
                    <a:lnTo>
                      <a:pt x="1098" y="1006"/>
                    </a:lnTo>
                    <a:lnTo>
                      <a:pt x="1099" y="1006"/>
                    </a:lnTo>
                    <a:lnTo>
                      <a:pt x="1101" y="1006"/>
                    </a:lnTo>
                    <a:lnTo>
                      <a:pt x="1103" y="1003"/>
                    </a:lnTo>
                    <a:lnTo>
                      <a:pt x="1107" y="1001"/>
                    </a:lnTo>
                    <a:lnTo>
                      <a:pt x="1107" y="995"/>
                    </a:lnTo>
                    <a:lnTo>
                      <a:pt x="1105" y="991"/>
                    </a:lnTo>
                    <a:lnTo>
                      <a:pt x="1105" y="988"/>
                    </a:lnTo>
                    <a:lnTo>
                      <a:pt x="1105" y="984"/>
                    </a:lnTo>
                    <a:lnTo>
                      <a:pt x="1107" y="986"/>
                    </a:lnTo>
                    <a:lnTo>
                      <a:pt x="1112" y="989"/>
                    </a:lnTo>
                    <a:lnTo>
                      <a:pt x="1114" y="993"/>
                    </a:lnTo>
                    <a:lnTo>
                      <a:pt x="1118" y="997"/>
                    </a:lnTo>
                    <a:lnTo>
                      <a:pt x="1122" y="997"/>
                    </a:lnTo>
                    <a:lnTo>
                      <a:pt x="1118" y="999"/>
                    </a:lnTo>
                    <a:lnTo>
                      <a:pt x="1116" y="1001"/>
                    </a:lnTo>
                    <a:lnTo>
                      <a:pt x="1116" y="1003"/>
                    </a:lnTo>
                    <a:lnTo>
                      <a:pt x="1124" y="999"/>
                    </a:lnTo>
                    <a:lnTo>
                      <a:pt x="1126" y="995"/>
                    </a:lnTo>
                    <a:lnTo>
                      <a:pt x="1129" y="993"/>
                    </a:lnTo>
                    <a:lnTo>
                      <a:pt x="1131" y="991"/>
                    </a:lnTo>
                    <a:lnTo>
                      <a:pt x="1135" y="993"/>
                    </a:lnTo>
                    <a:lnTo>
                      <a:pt x="1139" y="991"/>
                    </a:lnTo>
                    <a:lnTo>
                      <a:pt x="1139" y="989"/>
                    </a:lnTo>
                    <a:lnTo>
                      <a:pt x="1142" y="988"/>
                    </a:lnTo>
                    <a:lnTo>
                      <a:pt x="1144" y="986"/>
                    </a:lnTo>
                    <a:lnTo>
                      <a:pt x="1146" y="989"/>
                    </a:lnTo>
                    <a:lnTo>
                      <a:pt x="1150" y="993"/>
                    </a:lnTo>
                    <a:lnTo>
                      <a:pt x="1152" y="991"/>
                    </a:lnTo>
                    <a:lnTo>
                      <a:pt x="1152" y="988"/>
                    </a:lnTo>
                    <a:lnTo>
                      <a:pt x="1154" y="988"/>
                    </a:lnTo>
                    <a:lnTo>
                      <a:pt x="1155" y="988"/>
                    </a:lnTo>
                    <a:lnTo>
                      <a:pt x="1159" y="988"/>
                    </a:lnTo>
                    <a:lnTo>
                      <a:pt x="1159" y="986"/>
                    </a:lnTo>
                    <a:lnTo>
                      <a:pt x="1165" y="986"/>
                    </a:lnTo>
                    <a:lnTo>
                      <a:pt x="1167" y="982"/>
                    </a:lnTo>
                    <a:lnTo>
                      <a:pt x="1168" y="980"/>
                    </a:lnTo>
                    <a:lnTo>
                      <a:pt x="1170" y="984"/>
                    </a:lnTo>
                    <a:lnTo>
                      <a:pt x="1170" y="980"/>
                    </a:lnTo>
                    <a:lnTo>
                      <a:pt x="1174" y="982"/>
                    </a:lnTo>
                    <a:lnTo>
                      <a:pt x="1178" y="980"/>
                    </a:lnTo>
                    <a:lnTo>
                      <a:pt x="1176" y="976"/>
                    </a:lnTo>
                    <a:lnTo>
                      <a:pt x="1178" y="975"/>
                    </a:lnTo>
                    <a:lnTo>
                      <a:pt x="1180" y="969"/>
                    </a:lnTo>
                    <a:lnTo>
                      <a:pt x="1178" y="965"/>
                    </a:lnTo>
                    <a:lnTo>
                      <a:pt x="1180" y="965"/>
                    </a:lnTo>
                    <a:lnTo>
                      <a:pt x="1182" y="963"/>
                    </a:lnTo>
                    <a:lnTo>
                      <a:pt x="1187" y="961"/>
                    </a:lnTo>
                    <a:lnTo>
                      <a:pt x="1187" y="963"/>
                    </a:lnTo>
                    <a:lnTo>
                      <a:pt x="1191" y="963"/>
                    </a:lnTo>
                    <a:lnTo>
                      <a:pt x="1193" y="960"/>
                    </a:lnTo>
                    <a:lnTo>
                      <a:pt x="1195" y="960"/>
                    </a:lnTo>
                    <a:lnTo>
                      <a:pt x="1195" y="956"/>
                    </a:lnTo>
                    <a:lnTo>
                      <a:pt x="1198" y="954"/>
                    </a:lnTo>
                    <a:lnTo>
                      <a:pt x="1198" y="958"/>
                    </a:lnTo>
                    <a:lnTo>
                      <a:pt x="1200" y="956"/>
                    </a:lnTo>
                    <a:lnTo>
                      <a:pt x="1202" y="952"/>
                    </a:lnTo>
                    <a:lnTo>
                      <a:pt x="1204" y="954"/>
                    </a:lnTo>
                    <a:lnTo>
                      <a:pt x="1206" y="950"/>
                    </a:lnTo>
                    <a:lnTo>
                      <a:pt x="1208" y="950"/>
                    </a:lnTo>
                    <a:lnTo>
                      <a:pt x="1210" y="947"/>
                    </a:lnTo>
                    <a:lnTo>
                      <a:pt x="1206" y="945"/>
                    </a:lnTo>
                    <a:lnTo>
                      <a:pt x="1202" y="947"/>
                    </a:lnTo>
                    <a:lnTo>
                      <a:pt x="1196" y="943"/>
                    </a:lnTo>
                    <a:lnTo>
                      <a:pt x="1204" y="943"/>
                    </a:lnTo>
                    <a:lnTo>
                      <a:pt x="1208" y="937"/>
                    </a:lnTo>
                    <a:lnTo>
                      <a:pt x="1210" y="939"/>
                    </a:lnTo>
                    <a:lnTo>
                      <a:pt x="1211" y="937"/>
                    </a:lnTo>
                    <a:lnTo>
                      <a:pt x="1219" y="941"/>
                    </a:lnTo>
                    <a:lnTo>
                      <a:pt x="1221" y="935"/>
                    </a:lnTo>
                    <a:lnTo>
                      <a:pt x="1217" y="933"/>
                    </a:lnTo>
                    <a:lnTo>
                      <a:pt x="1215" y="932"/>
                    </a:lnTo>
                    <a:lnTo>
                      <a:pt x="1215" y="930"/>
                    </a:lnTo>
                    <a:lnTo>
                      <a:pt x="1221" y="932"/>
                    </a:lnTo>
                    <a:lnTo>
                      <a:pt x="1223" y="930"/>
                    </a:lnTo>
                    <a:lnTo>
                      <a:pt x="1223" y="928"/>
                    </a:lnTo>
                    <a:lnTo>
                      <a:pt x="1219" y="928"/>
                    </a:lnTo>
                    <a:lnTo>
                      <a:pt x="1219" y="924"/>
                    </a:lnTo>
                    <a:lnTo>
                      <a:pt x="1215" y="922"/>
                    </a:lnTo>
                    <a:lnTo>
                      <a:pt x="1219" y="920"/>
                    </a:lnTo>
                    <a:lnTo>
                      <a:pt x="1221" y="924"/>
                    </a:lnTo>
                    <a:lnTo>
                      <a:pt x="1223" y="924"/>
                    </a:lnTo>
                    <a:lnTo>
                      <a:pt x="1224" y="926"/>
                    </a:lnTo>
                    <a:lnTo>
                      <a:pt x="1224" y="922"/>
                    </a:lnTo>
                    <a:lnTo>
                      <a:pt x="1221" y="919"/>
                    </a:lnTo>
                    <a:lnTo>
                      <a:pt x="1221" y="915"/>
                    </a:lnTo>
                    <a:lnTo>
                      <a:pt x="1224" y="915"/>
                    </a:lnTo>
                    <a:lnTo>
                      <a:pt x="1224" y="913"/>
                    </a:lnTo>
                    <a:lnTo>
                      <a:pt x="1228" y="915"/>
                    </a:lnTo>
                    <a:lnTo>
                      <a:pt x="1228" y="919"/>
                    </a:lnTo>
                    <a:lnTo>
                      <a:pt x="1232" y="919"/>
                    </a:lnTo>
                    <a:lnTo>
                      <a:pt x="1234" y="922"/>
                    </a:lnTo>
                    <a:lnTo>
                      <a:pt x="1234" y="917"/>
                    </a:lnTo>
                    <a:lnTo>
                      <a:pt x="1232" y="913"/>
                    </a:lnTo>
                    <a:lnTo>
                      <a:pt x="1230" y="913"/>
                    </a:lnTo>
                    <a:lnTo>
                      <a:pt x="1228" y="911"/>
                    </a:lnTo>
                    <a:lnTo>
                      <a:pt x="1232" y="909"/>
                    </a:lnTo>
                    <a:lnTo>
                      <a:pt x="1232" y="907"/>
                    </a:lnTo>
                    <a:lnTo>
                      <a:pt x="1228" y="905"/>
                    </a:lnTo>
                    <a:lnTo>
                      <a:pt x="1234" y="902"/>
                    </a:lnTo>
                    <a:lnTo>
                      <a:pt x="1232" y="898"/>
                    </a:lnTo>
                    <a:lnTo>
                      <a:pt x="1228" y="900"/>
                    </a:lnTo>
                    <a:lnTo>
                      <a:pt x="1226" y="902"/>
                    </a:lnTo>
                    <a:lnTo>
                      <a:pt x="1226" y="898"/>
                    </a:lnTo>
                    <a:lnTo>
                      <a:pt x="1232" y="894"/>
                    </a:lnTo>
                    <a:lnTo>
                      <a:pt x="1239" y="891"/>
                    </a:lnTo>
                    <a:lnTo>
                      <a:pt x="1237" y="889"/>
                    </a:lnTo>
                    <a:lnTo>
                      <a:pt x="1234" y="891"/>
                    </a:lnTo>
                    <a:lnTo>
                      <a:pt x="1228" y="885"/>
                    </a:lnTo>
                    <a:lnTo>
                      <a:pt x="1234" y="885"/>
                    </a:lnTo>
                    <a:lnTo>
                      <a:pt x="1230" y="881"/>
                    </a:lnTo>
                    <a:lnTo>
                      <a:pt x="1226" y="881"/>
                    </a:lnTo>
                    <a:lnTo>
                      <a:pt x="1230" y="879"/>
                    </a:lnTo>
                    <a:lnTo>
                      <a:pt x="1226" y="877"/>
                    </a:lnTo>
                    <a:lnTo>
                      <a:pt x="1230" y="877"/>
                    </a:lnTo>
                    <a:lnTo>
                      <a:pt x="1232" y="874"/>
                    </a:lnTo>
                    <a:lnTo>
                      <a:pt x="1232" y="874"/>
                    </a:lnTo>
                    <a:lnTo>
                      <a:pt x="1236" y="874"/>
                    </a:lnTo>
                    <a:lnTo>
                      <a:pt x="1234" y="877"/>
                    </a:lnTo>
                    <a:lnTo>
                      <a:pt x="1237" y="877"/>
                    </a:lnTo>
                    <a:lnTo>
                      <a:pt x="1243" y="872"/>
                    </a:lnTo>
                    <a:lnTo>
                      <a:pt x="1243" y="870"/>
                    </a:lnTo>
                    <a:lnTo>
                      <a:pt x="1249" y="870"/>
                    </a:lnTo>
                    <a:lnTo>
                      <a:pt x="1245" y="866"/>
                    </a:lnTo>
                    <a:lnTo>
                      <a:pt x="1241" y="866"/>
                    </a:lnTo>
                    <a:lnTo>
                      <a:pt x="1243" y="861"/>
                    </a:lnTo>
                    <a:lnTo>
                      <a:pt x="1247" y="864"/>
                    </a:lnTo>
                    <a:lnTo>
                      <a:pt x="1251" y="863"/>
                    </a:lnTo>
                    <a:lnTo>
                      <a:pt x="1251" y="859"/>
                    </a:lnTo>
                    <a:lnTo>
                      <a:pt x="1252" y="857"/>
                    </a:lnTo>
                    <a:lnTo>
                      <a:pt x="1249" y="855"/>
                    </a:lnTo>
                    <a:lnTo>
                      <a:pt x="1251" y="851"/>
                    </a:lnTo>
                    <a:lnTo>
                      <a:pt x="1252" y="849"/>
                    </a:lnTo>
                    <a:lnTo>
                      <a:pt x="1251" y="848"/>
                    </a:lnTo>
                    <a:lnTo>
                      <a:pt x="1251" y="844"/>
                    </a:lnTo>
                    <a:lnTo>
                      <a:pt x="1247" y="842"/>
                    </a:lnTo>
                    <a:lnTo>
                      <a:pt x="1252" y="844"/>
                    </a:lnTo>
                    <a:lnTo>
                      <a:pt x="1256" y="842"/>
                    </a:lnTo>
                    <a:lnTo>
                      <a:pt x="1258" y="835"/>
                    </a:lnTo>
                    <a:lnTo>
                      <a:pt x="1262" y="833"/>
                    </a:lnTo>
                    <a:lnTo>
                      <a:pt x="1264" y="836"/>
                    </a:lnTo>
                    <a:lnTo>
                      <a:pt x="1264" y="838"/>
                    </a:lnTo>
                    <a:lnTo>
                      <a:pt x="1265" y="835"/>
                    </a:lnTo>
                    <a:lnTo>
                      <a:pt x="1269" y="833"/>
                    </a:lnTo>
                    <a:lnTo>
                      <a:pt x="1265" y="827"/>
                    </a:lnTo>
                    <a:lnTo>
                      <a:pt x="1262" y="827"/>
                    </a:lnTo>
                    <a:lnTo>
                      <a:pt x="1260" y="825"/>
                    </a:lnTo>
                    <a:lnTo>
                      <a:pt x="1262" y="823"/>
                    </a:lnTo>
                    <a:lnTo>
                      <a:pt x="1265" y="825"/>
                    </a:lnTo>
                    <a:lnTo>
                      <a:pt x="1267" y="821"/>
                    </a:lnTo>
                    <a:lnTo>
                      <a:pt x="1265" y="820"/>
                    </a:lnTo>
                    <a:lnTo>
                      <a:pt x="1262" y="818"/>
                    </a:lnTo>
                    <a:lnTo>
                      <a:pt x="1265" y="816"/>
                    </a:lnTo>
                    <a:lnTo>
                      <a:pt x="1267" y="816"/>
                    </a:lnTo>
                    <a:lnTo>
                      <a:pt x="1267" y="814"/>
                    </a:lnTo>
                    <a:lnTo>
                      <a:pt x="1265" y="812"/>
                    </a:lnTo>
                    <a:lnTo>
                      <a:pt x="1258" y="812"/>
                    </a:lnTo>
                    <a:lnTo>
                      <a:pt x="1258" y="810"/>
                    </a:lnTo>
                    <a:lnTo>
                      <a:pt x="1264" y="807"/>
                    </a:lnTo>
                    <a:lnTo>
                      <a:pt x="1267" y="807"/>
                    </a:lnTo>
                    <a:lnTo>
                      <a:pt x="1269" y="807"/>
                    </a:lnTo>
                    <a:lnTo>
                      <a:pt x="1269" y="803"/>
                    </a:lnTo>
                    <a:lnTo>
                      <a:pt x="1273" y="805"/>
                    </a:lnTo>
                    <a:lnTo>
                      <a:pt x="1273" y="807"/>
                    </a:lnTo>
                    <a:lnTo>
                      <a:pt x="1275" y="805"/>
                    </a:lnTo>
                    <a:lnTo>
                      <a:pt x="1273" y="801"/>
                    </a:lnTo>
                    <a:lnTo>
                      <a:pt x="1273" y="795"/>
                    </a:lnTo>
                    <a:lnTo>
                      <a:pt x="1271" y="793"/>
                    </a:lnTo>
                    <a:lnTo>
                      <a:pt x="1267" y="795"/>
                    </a:lnTo>
                    <a:lnTo>
                      <a:pt x="1269" y="797"/>
                    </a:lnTo>
                    <a:lnTo>
                      <a:pt x="1269" y="799"/>
                    </a:lnTo>
                    <a:lnTo>
                      <a:pt x="1264" y="797"/>
                    </a:lnTo>
                    <a:lnTo>
                      <a:pt x="1258" y="803"/>
                    </a:lnTo>
                    <a:lnTo>
                      <a:pt x="1254" y="803"/>
                    </a:lnTo>
                    <a:lnTo>
                      <a:pt x="1254" y="799"/>
                    </a:lnTo>
                    <a:lnTo>
                      <a:pt x="1262" y="797"/>
                    </a:lnTo>
                    <a:lnTo>
                      <a:pt x="1271" y="788"/>
                    </a:lnTo>
                    <a:lnTo>
                      <a:pt x="1271" y="786"/>
                    </a:lnTo>
                    <a:lnTo>
                      <a:pt x="1265" y="786"/>
                    </a:lnTo>
                    <a:lnTo>
                      <a:pt x="1264" y="784"/>
                    </a:lnTo>
                    <a:lnTo>
                      <a:pt x="1264" y="786"/>
                    </a:lnTo>
                    <a:lnTo>
                      <a:pt x="1256" y="777"/>
                    </a:lnTo>
                    <a:lnTo>
                      <a:pt x="1251" y="775"/>
                    </a:lnTo>
                    <a:lnTo>
                      <a:pt x="1243" y="782"/>
                    </a:lnTo>
                    <a:lnTo>
                      <a:pt x="1239" y="780"/>
                    </a:lnTo>
                    <a:lnTo>
                      <a:pt x="1236" y="773"/>
                    </a:lnTo>
                    <a:lnTo>
                      <a:pt x="1230" y="775"/>
                    </a:lnTo>
                    <a:lnTo>
                      <a:pt x="1226" y="779"/>
                    </a:lnTo>
                    <a:lnTo>
                      <a:pt x="1224" y="782"/>
                    </a:lnTo>
                    <a:lnTo>
                      <a:pt x="1224" y="777"/>
                    </a:lnTo>
                    <a:lnTo>
                      <a:pt x="1230" y="773"/>
                    </a:lnTo>
                    <a:lnTo>
                      <a:pt x="1232" y="773"/>
                    </a:lnTo>
                    <a:lnTo>
                      <a:pt x="1236" y="771"/>
                    </a:lnTo>
                    <a:lnTo>
                      <a:pt x="1241" y="773"/>
                    </a:lnTo>
                    <a:lnTo>
                      <a:pt x="1245" y="771"/>
                    </a:lnTo>
                    <a:lnTo>
                      <a:pt x="1245" y="767"/>
                    </a:lnTo>
                    <a:lnTo>
                      <a:pt x="1249" y="766"/>
                    </a:lnTo>
                    <a:lnTo>
                      <a:pt x="1251" y="766"/>
                    </a:lnTo>
                    <a:lnTo>
                      <a:pt x="1256" y="760"/>
                    </a:lnTo>
                    <a:lnTo>
                      <a:pt x="1262" y="758"/>
                    </a:lnTo>
                    <a:lnTo>
                      <a:pt x="1262" y="756"/>
                    </a:lnTo>
                    <a:lnTo>
                      <a:pt x="1258" y="747"/>
                    </a:lnTo>
                    <a:lnTo>
                      <a:pt x="1245" y="739"/>
                    </a:lnTo>
                    <a:lnTo>
                      <a:pt x="1237" y="736"/>
                    </a:lnTo>
                    <a:lnTo>
                      <a:pt x="1228" y="726"/>
                    </a:lnTo>
                    <a:lnTo>
                      <a:pt x="1224" y="726"/>
                    </a:lnTo>
                    <a:lnTo>
                      <a:pt x="1217" y="730"/>
                    </a:lnTo>
                    <a:lnTo>
                      <a:pt x="1213" y="730"/>
                    </a:lnTo>
                    <a:lnTo>
                      <a:pt x="1208" y="724"/>
                    </a:lnTo>
                    <a:lnTo>
                      <a:pt x="1208" y="723"/>
                    </a:lnTo>
                    <a:lnTo>
                      <a:pt x="1204" y="721"/>
                    </a:lnTo>
                    <a:lnTo>
                      <a:pt x="1198" y="723"/>
                    </a:lnTo>
                    <a:lnTo>
                      <a:pt x="1193" y="723"/>
                    </a:lnTo>
                    <a:lnTo>
                      <a:pt x="1189" y="724"/>
                    </a:lnTo>
                    <a:lnTo>
                      <a:pt x="1182" y="732"/>
                    </a:lnTo>
                    <a:lnTo>
                      <a:pt x="1187" y="723"/>
                    </a:lnTo>
                    <a:lnTo>
                      <a:pt x="1191" y="719"/>
                    </a:lnTo>
                    <a:lnTo>
                      <a:pt x="1195" y="721"/>
                    </a:lnTo>
                    <a:lnTo>
                      <a:pt x="1196" y="721"/>
                    </a:lnTo>
                    <a:lnTo>
                      <a:pt x="1198" y="719"/>
                    </a:lnTo>
                    <a:lnTo>
                      <a:pt x="1202" y="721"/>
                    </a:lnTo>
                    <a:lnTo>
                      <a:pt x="1208" y="719"/>
                    </a:lnTo>
                    <a:lnTo>
                      <a:pt x="1211" y="724"/>
                    </a:lnTo>
                    <a:lnTo>
                      <a:pt x="1213" y="728"/>
                    </a:lnTo>
                    <a:lnTo>
                      <a:pt x="1219" y="728"/>
                    </a:lnTo>
                    <a:lnTo>
                      <a:pt x="1221" y="723"/>
                    </a:lnTo>
                    <a:lnTo>
                      <a:pt x="1228" y="724"/>
                    </a:lnTo>
                    <a:lnTo>
                      <a:pt x="1234" y="728"/>
                    </a:lnTo>
                    <a:lnTo>
                      <a:pt x="1237" y="728"/>
                    </a:lnTo>
                    <a:lnTo>
                      <a:pt x="1241" y="732"/>
                    </a:lnTo>
                    <a:lnTo>
                      <a:pt x="1249" y="728"/>
                    </a:lnTo>
                    <a:lnTo>
                      <a:pt x="1258" y="732"/>
                    </a:lnTo>
                    <a:lnTo>
                      <a:pt x="1260" y="730"/>
                    </a:lnTo>
                    <a:lnTo>
                      <a:pt x="1256" y="724"/>
                    </a:lnTo>
                    <a:lnTo>
                      <a:pt x="1254" y="723"/>
                    </a:lnTo>
                    <a:lnTo>
                      <a:pt x="1249" y="717"/>
                    </a:lnTo>
                    <a:lnTo>
                      <a:pt x="1249" y="715"/>
                    </a:lnTo>
                    <a:lnTo>
                      <a:pt x="1245" y="713"/>
                    </a:lnTo>
                    <a:lnTo>
                      <a:pt x="1241" y="713"/>
                    </a:lnTo>
                    <a:lnTo>
                      <a:pt x="1237" y="711"/>
                    </a:lnTo>
                    <a:lnTo>
                      <a:pt x="1230" y="702"/>
                    </a:lnTo>
                    <a:lnTo>
                      <a:pt x="1230" y="696"/>
                    </a:lnTo>
                    <a:lnTo>
                      <a:pt x="1223" y="689"/>
                    </a:lnTo>
                    <a:lnTo>
                      <a:pt x="1221" y="683"/>
                    </a:lnTo>
                    <a:lnTo>
                      <a:pt x="1217" y="682"/>
                    </a:lnTo>
                    <a:lnTo>
                      <a:pt x="1219" y="676"/>
                    </a:lnTo>
                    <a:lnTo>
                      <a:pt x="1217" y="676"/>
                    </a:lnTo>
                    <a:lnTo>
                      <a:pt x="1211" y="661"/>
                    </a:lnTo>
                    <a:lnTo>
                      <a:pt x="1198" y="655"/>
                    </a:lnTo>
                    <a:lnTo>
                      <a:pt x="1195" y="657"/>
                    </a:lnTo>
                    <a:lnTo>
                      <a:pt x="1195" y="654"/>
                    </a:lnTo>
                    <a:lnTo>
                      <a:pt x="1183" y="648"/>
                    </a:lnTo>
                    <a:lnTo>
                      <a:pt x="1182" y="648"/>
                    </a:lnTo>
                    <a:lnTo>
                      <a:pt x="1182" y="637"/>
                    </a:lnTo>
                    <a:lnTo>
                      <a:pt x="1183" y="629"/>
                    </a:lnTo>
                    <a:lnTo>
                      <a:pt x="1182" y="624"/>
                    </a:lnTo>
                    <a:lnTo>
                      <a:pt x="1182" y="616"/>
                    </a:lnTo>
                    <a:lnTo>
                      <a:pt x="1183" y="618"/>
                    </a:lnTo>
                    <a:lnTo>
                      <a:pt x="1187" y="616"/>
                    </a:lnTo>
                    <a:lnTo>
                      <a:pt x="1191" y="611"/>
                    </a:lnTo>
                    <a:lnTo>
                      <a:pt x="1193" y="611"/>
                    </a:lnTo>
                    <a:lnTo>
                      <a:pt x="1198" y="607"/>
                    </a:lnTo>
                    <a:lnTo>
                      <a:pt x="1193" y="603"/>
                    </a:lnTo>
                    <a:lnTo>
                      <a:pt x="1191" y="601"/>
                    </a:lnTo>
                    <a:lnTo>
                      <a:pt x="1195" y="598"/>
                    </a:lnTo>
                    <a:lnTo>
                      <a:pt x="1202" y="598"/>
                    </a:lnTo>
                    <a:lnTo>
                      <a:pt x="1202" y="592"/>
                    </a:lnTo>
                    <a:lnTo>
                      <a:pt x="1208" y="592"/>
                    </a:lnTo>
                    <a:lnTo>
                      <a:pt x="1208" y="588"/>
                    </a:lnTo>
                    <a:lnTo>
                      <a:pt x="1202" y="584"/>
                    </a:lnTo>
                    <a:lnTo>
                      <a:pt x="1208" y="584"/>
                    </a:lnTo>
                    <a:lnTo>
                      <a:pt x="1211" y="586"/>
                    </a:lnTo>
                    <a:lnTo>
                      <a:pt x="1211" y="584"/>
                    </a:lnTo>
                    <a:lnTo>
                      <a:pt x="1217" y="584"/>
                    </a:lnTo>
                    <a:lnTo>
                      <a:pt x="1221" y="581"/>
                    </a:lnTo>
                    <a:lnTo>
                      <a:pt x="1223" y="581"/>
                    </a:lnTo>
                    <a:lnTo>
                      <a:pt x="1228" y="575"/>
                    </a:lnTo>
                    <a:lnTo>
                      <a:pt x="1230" y="577"/>
                    </a:lnTo>
                    <a:lnTo>
                      <a:pt x="1232" y="575"/>
                    </a:lnTo>
                    <a:lnTo>
                      <a:pt x="1232" y="577"/>
                    </a:lnTo>
                    <a:lnTo>
                      <a:pt x="1237" y="581"/>
                    </a:lnTo>
                    <a:lnTo>
                      <a:pt x="1243" y="575"/>
                    </a:lnTo>
                    <a:lnTo>
                      <a:pt x="1243" y="573"/>
                    </a:lnTo>
                    <a:lnTo>
                      <a:pt x="1239" y="573"/>
                    </a:lnTo>
                    <a:lnTo>
                      <a:pt x="1239" y="568"/>
                    </a:lnTo>
                    <a:lnTo>
                      <a:pt x="1243" y="566"/>
                    </a:lnTo>
                    <a:lnTo>
                      <a:pt x="1245" y="566"/>
                    </a:lnTo>
                    <a:lnTo>
                      <a:pt x="1241" y="562"/>
                    </a:lnTo>
                    <a:lnTo>
                      <a:pt x="1241" y="558"/>
                    </a:lnTo>
                    <a:lnTo>
                      <a:pt x="1247" y="556"/>
                    </a:lnTo>
                    <a:lnTo>
                      <a:pt x="1243" y="556"/>
                    </a:lnTo>
                    <a:lnTo>
                      <a:pt x="1237" y="556"/>
                    </a:lnTo>
                    <a:lnTo>
                      <a:pt x="1232" y="556"/>
                    </a:lnTo>
                    <a:lnTo>
                      <a:pt x="1232" y="555"/>
                    </a:lnTo>
                    <a:lnTo>
                      <a:pt x="1226" y="555"/>
                    </a:lnTo>
                    <a:lnTo>
                      <a:pt x="1224" y="556"/>
                    </a:lnTo>
                    <a:lnTo>
                      <a:pt x="1211" y="558"/>
                    </a:lnTo>
                    <a:lnTo>
                      <a:pt x="1208" y="555"/>
                    </a:lnTo>
                    <a:lnTo>
                      <a:pt x="1204" y="555"/>
                    </a:lnTo>
                    <a:lnTo>
                      <a:pt x="1202" y="551"/>
                    </a:lnTo>
                    <a:lnTo>
                      <a:pt x="1200" y="549"/>
                    </a:lnTo>
                    <a:lnTo>
                      <a:pt x="1198" y="547"/>
                    </a:lnTo>
                    <a:lnTo>
                      <a:pt x="1187" y="553"/>
                    </a:lnTo>
                    <a:lnTo>
                      <a:pt x="1182" y="553"/>
                    </a:lnTo>
                    <a:lnTo>
                      <a:pt x="1183" y="555"/>
                    </a:lnTo>
                    <a:lnTo>
                      <a:pt x="1183" y="558"/>
                    </a:lnTo>
                    <a:lnTo>
                      <a:pt x="1182" y="560"/>
                    </a:lnTo>
                    <a:lnTo>
                      <a:pt x="1174" y="562"/>
                    </a:lnTo>
                    <a:lnTo>
                      <a:pt x="1176" y="564"/>
                    </a:lnTo>
                    <a:lnTo>
                      <a:pt x="1178" y="566"/>
                    </a:lnTo>
                    <a:lnTo>
                      <a:pt x="1176" y="571"/>
                    </a:lnTo>
                    <a:lnTo>
                      <a:pt x="1174" y="573"/>
                    </a:lnTo>
                    <a:lnTo>
                      <a:pt x="1168" y="571"/>
                    </a:lnTo>
                    <a:lnTo>
                      <a:pt x="1165" y="573"/>
                    </a:lnTo>
                    <a:lnTo>
                      <a:pt x="1159" y="573"/>
                    </a:lnTo>
                    <a:lnTo>
                      <a:pt x="1152" y="562"/>
                    </a:lnTo>
                    <a:lnTo>
                      <a:pt x="1152" y="555"/>
                    </a:lnTo>
                    <a:lnTo>
                      <a:pt x="1152" y="551"/>
                    </a:lnTo>
                    <a:lnTo>
                      <a:pt x="1144" y="551"/>
                    </a:lnTo>
                    <a:lnTo>
                      <a:pt x="1142" y="553"/>
                    </a:lnTo>
                    <a:lnTo>
                      <a:pt x="1142" y="549"/>
                    </a:lnTo>
                    <a:lnTo>
                      <a:pt x="1140" y="549"/>
                    </a:lnTo>
                    <a:lnTo>
                      <a:pt x="1139" y="553"/>
                    </a:lnTo>
                    <a:lnTo>
                      <a:pt x="1137" y="551"/>
                    </a:lnTo>
                    <a:lnTo>
                      <a:pt x="1137" y="553"/>
                    </a:lnTo>
                    <a:lnTo>
                      <a:pt x="1133" y="547"/>
                    </a:lnTo>
                    <a:lnTo>
                      <a:pt x="1131" y="543"/>
                    </a:lnTo>
                    <a:lnTo>
                      <a:pt x="1124" y="538"/>
                    </a:lnTo>
                    <a:lnTo>
                      <a:pt x="1120" y="536"/>
                    </a:lnTo>
                    <a:lnTo>
                      <a:pt x="1118" y="530"/>
                    </a:lnTo>
                    <a:lnTo>
                      <a:pt x="1116" y="525"/>
                    </a:lnTo>
                    <a:lnTo>
                      <a:pt x="1118" y="523"/>
                    </a:lnTo>
                    <a:lnTo>
                      <a:pt x="1118" y="521"/>
                    </a:lnTo>
                    <a:lnTo>
                      <a:pt x="1118" y="519"/>
                    </a:lnTo>
                    <a:lnTo>
                      <a:pt x="1120" y="514"/>
                    </a:lnTo>
                    <a:lnTo>
                      <a:pt x="1122" y="512"/>
                    </a:lnTo>
                    <a:lnTo>
                      <a:pt x="1122" y="510"/>
                    </a:lnTo>
                    <a:lnTo>
                      <a:pt x="1131" y="512"/>
                    </a:lnTo>
                    <a:lnTo>
                      <a:pt x="1139" y="512"/>
                    </a:lnTo>
                    <a:lnTo>
                      <a:pt x="1144" y="512"/>
                    </a:lnTo>
                    <a:lnTo>
                      <a:pt x="1146" y="508"/>
                    </a:lnTo>
                    <a:lnTo>
                      <a:pt x="1146" y="504"/>
                    </a:lnTo>
                    <a:lnTo>
                      <a:pt x="1150" y="504"/>
                    </a:lnTo>
                    <a:lnTo>
                      <a:pt x="1148" y="499"/>
                    </a:lnTo>
                    <a:lnTo>
                      <a:pt x="1146" y="499"/>
                    </a:lnTo>
                    <a:lnTo>
                      <a:pt x="1148" y="495"/>
                    </a:lnTo>
                    <a:lnTo>
                      <a:pt x="1152" y="484"/>
                    </a:lnTo>
                    <a:lnTo>
                      <a:pt x="1159" y="480"/>
                    </a:lnTo>
                    <a:lnTo>
                      <a:pt x="1165" y="480"/>
                    </a:lnTo>
                    <a:lnTo>
                      <a:pt x="1167" y="473"/>
                    </a:lnTo>
                    <a:lnTo>
                      <a:pt x="1170" y="473"/>
                    </a:lnTo>
                    <a:lnTo>
                      <a:pt x="1170" y="463"/>
                    </a:lnTo>
                    <a:lnTo>
                      <a:pt x="1176" y="458"/>
                    </a:lnTo>
                    <a:lnTo>
                      <a:pt x="1176" y="454"/>
                    </a:lnTo>
                    <a:lnTo>
                      <a:pt x="1178" y="452"/>
                    </a:lnTo>
                    <a:lnTo>
                      <a:pt x="1182" y="446"/>
                    </a:lnTo>
                    <a:lnTo>
                      <a:pt x="1185" y="446"/>
                    </a:lnTo>
                    <a:lnTo>
                      <a:pt x="1189" y="448"/>
                    </a:lnTo>
                    <a:lnTo>
                      <a:pt x="1193" y="448"/>
                    </a:lnTo>
                    <a:lnTo>
                      <a:pt x="1195" y="445"/>
                    </a:lnTo>
                    <a:lnTo>
                      <a:pt x="1200" y="452"/>
                    </a:lnTo>
                    <a:lnTo>
                      <a:pt x="1211" y="458"/>
                    </a:lnTo>
                    <a:lnTo>
                      <a:pt x="1211" y="461"/>
                    </a:lnTo>
                    <a:lnTo>
                      <a:pt x="1210" y="463"/>
                    </a:lnTo>
                    <a:lnTo>
                      <a:pt x="1208" y="467"/>
                    </a:lnTo>
                    <a:lnTo>
                      <a:pt x="1202" y="473"/>
                    </a:lnTo>
                    <a:lnTo>
                      <a:pt x="1202" y="478"/>
                    </a:lnTo>
                    <a:lnTo>
                      <a:pt x="1198" y="478"/>
                    </a:lnTo>
                    <a:lnTo>
                      <a:pt x="1198" y="480"/>
                    </a:lnTo>
                    <a:lnTo>
                      <a:pt x="1198" y="487"/>
                    </a:lnTo>
                    <a:lnTo>
                      <a:pt x="1202" y="491"/>
                    </a:lnTo>
                    <a:lnTo>
                      <a:pt x="1202" y="495"/>
                    </a:lnTo>
                    <a:lnTo>
                      <a:pt x="1200" y="495"/>
                    </a:lnTo>
                    <a:lnTo>
                      <a:pt x="1200" y="499"/>
                    </a:lnTo>
                    <a:lnTo>
                      <a:pt x="1202" y="500"/>
                    </a:lnTo>
                    <a:lnTo>
                      <a:pt x="1208" y="499"/>
                    </a:lnTo>
                    <a:lnTo>
                      <a:pt x="1213" y="495"/>
                    </a:lnTo>
                    <a:lnTo>
                      <a:pt x="1211" y="499"/>
                    </a:lnTo>
                    <a:lnTo>
                      <a:pt x="1206" y="502"/>
                    </a:lnTo>
                    <a:lnTo>
                      <a:pt x="1208" y="504"/>
                    </a:lnTo>
                    <a:lnTo>
                      <a:pt x="1210" y="504"/>
                    </a:lnTo>
                    <a:lnTo>
                      <a:pt x="1210" y="508"/>
                    </a:lnTo>
                    <a:lnTo>
                      <a:pt x="1208" y="508"/>
                    </a:lnTo>
                    <a:lnTo>
                      <a:pt x="1202" y="508"/>
                    </a:lnTo>
                    <a:lnTo>
                      <a:pt x="1200" y="512"/>
                    </a:lnTo>
                    <a:lnTo>
                      <a:pt x="1196" y="512"/>
                    </a:lnTo>
                    <a:lnTo>
                      <a:pt x="1195" y="515"/>
                    </a:lnTo>
                    <a:lnTo>
                      <a:pt x="1198" y="517"/>
                    </a:lnTo>
                    <a:lnTo>
                      <a:pt x="1198" y="521"/>
                    </a:lnTo>
                    <a:lnTo>
                      <a:pt x="1200" y="521"/>
                    </a:lnTo>
                    <a:lnTo>
                      <a:pt x="1204" y="517"/>
                    </a:lnTo>
                    <a:lnTo>
                      <a:pt x="1206" y="517"/>
                    </a:lnTo>
                    <a:lnTo>
                      <a:pt x="1210" y="512"/>
                    </a:lnTo>
                    <a:lnTo>
                      <a:pt x="1217" y="508"/>
                    </a:lnTo>
                    <a:lnTo>
                      <a:pt x="1217" y="506"/>
                    </a:lnTo>
                    <a:lnTo>
                      <a:pt x="1215" y="502"/>
                    </a:lnTo>
                    <a:lnTo>
                      <a:pt x="1221" y="499"/>
                    </a:lnTo>
                    <a:lnTo>
                      <a:pt x="1232" y="491"/>
                    </a:lnTo>
                    <a:lnTo>
                      <a:pt x="1234" y="491"/>
                    </a:lnTo>
                    <a:lnTo>
                      <a:pt x="1236" y="486"/>
                    </a:lnTo>
                    <a:lnTo>
                      <a:pt x="1239" y="486"/>
                    </a:lnTo>
                    <a:lnTo>
                      <a:pt x="1247" y="482"/>
                    </a:lnTo>
                    <a:lnTo>
                      <a:pt x="1249" y="484"/>
                    </a:lnTo>
                    <a:lnTo>
                      <a:pt x="1251" y="484"/>
                    </a:lnTo>
                    <a:lnTo>
                      <a:pt x="1256" y="482"/>
                    </a:lnTo>
                    <a:lnTo>
                      <a:pt x="1264" y="474"/>
                    </a:lnTo>
                    <a:lnTo>
                      <a:pt x="1265" y="480"/>
                    </a:lnTo>
                    <a:lnTo>
                      <a:pt x="1265" y="480"/>
                    </a:lnTo>
                    <a:lnTo>
                      <a:pt x="1277" y="474"/>
                    </a:lnTo>
                    <a:lnTo>
                      <a:pt x="1344" y="428"/>
                    </a:lnTo>
                    <a:lnTo>
                      <a:pt x="1349" y="392"/>
                    </a:lnTo>
                    <a:lnTo>
                      <a:pt x="1370" y="375"/>
                    </a:lnTo>
                    <a:lnTo>
                      <a:pt x="1370" y="374"/>
                    </a:lnTo>
                    <a:lnTo>
                      <a:pt x="1370" y="372"/>
                    </a:lnTo>
                    <a:lnTo>
                      <a:pt x="1368" y="370"/>
                    </a:lnTo>
                    <a:lnTo>
                      <a:pt x="1368" y="366"/>
                    </a:lnTo>
                    <a:lnTo>
                      <a:pt x="1368" y="364"/>
                    </a:lnTo>
                    <a:lnTo>
                      <a:pt x="1370" y="362"/>
                    </a:lnTo>
                    <a:lnTo>
                      <a:pt x="1376" y="362"/>
                    </a:lnTo>
                    <a:lnTo>
                      <a:pt x="1377" y="362"/>
                    </a:lnTo>
                    <a:lnTo>
                      <a:pt x="1377" y="359"/>
                    </a:lnTo>
                    <a:lnTo>
                      <a:pt x="1377" y="357"/>
                    </a:lnTo>
                    <a:lnTo>
                      <a:pt x="1377" y="353"/>
                    </a:lnTo>
                    <a:lnTo>
                      <a:pt x="1377" y="351"/>
                    </a:lnTo>
                    <a:lnTo>
                      <a:pt x="1377" y="347"/>
                    </a:lnTo>
                    <a:lnTo>
                      <a:pt x="1377" y="344"/>
                    </a:lnTo>
                    <a:lnTo>
                      <a:pt x="1376" y="340"/>
                    </a:lnTo>
                    <a:lnTo>
                      <a:pt x="1376" y="333"/>
                    </a:lnTo>
                    <a:lnTo>
                      <a:pt x="1376" y="329"/>
                    </a:lnTo>
                    <a:lnTo>
                      <a:pt x="1374" y="323"/>
                    </a:lnTo>
                    <a:lnTo>
                      <a:pt x="1374" y="319"/>
                    </a:lnTo>
                    <a:lnTo>
                      <a:pt x="1372" y="316"/>
                    </a:lnTo>
                    <a:lnTo>
                      <a:pt x="1370" y="312"/>
                    </a:lnTo>
                    <a:lnTo>
                      <a:pt x="1368" y="310"/>
                    </a:lnTo>
                    <a:lnTo>
                      <a:pt x="1363" y="301"/>
                    </a:lnTo>
                    <a:lnTo>
                      <a:pt x="1363" y="297"/>
                    </a:lnTo>
                    <a:lnTo>
                      <a:pt x="1363" y="295"/>
                    </a:lnTo>
                    <a:lnTo>
                      <a:pt x="1366" y="293"/>
                    </a:lnTo>
                    <a:lnTo>
                      <a:pt x="1368" y="293"/>
                    </a:lnTo>
                    <a:lnTo>
                      <a:pt x="1370" y="290"/>
                    </a:lnTo>
                    <a:lnTo>
                      <a:pt x="1372" y="288"/>
                    </a:lnTo>
                    <a:lnTo>
                      <a:pt x="1376" y="280"/>
                    </a:lnTo>
                    <a:lnTo>
                      <a:pt x="1377" y="280"/>
                    </a:lnTo>
                    <a:lnTo>
                      <a:pt x="1381" y="280"/>
                    </a:lnTo>
                    <a:lnTo>
                      <a:pt x="1383" y="282"/>
                    </a:lnTo>
                    <a:lnTo>
                      <a:pt x="1398" y="284"/>
                    </a:lnTo>
                    <a:lnTo>
                      <a:pt x="1402" y="286"/>
                    </a:lnTo>
                    <a:lnTo>
                      <a:pt x="1404" y="286"/>
                    </a:lnTo>
                    <a:lnTo>
                      <a:pt x="1405" y="284"/>
                    </a:lnTo>
                    <a:lnTo>
                      <a:pt x="1405" y="280"/>
                    </a:lnTo>
                    <a:lnTo>
                      <a:pt x="1404" y="277"/>
                    </a:lnTo>
                    <a:lnTo>
                      <a:pt x="1404" y="275"/>
                    </a:lnTo>
                    <a:lnTo>
                      <a:pt x="1404" y="273"/>
                    </a:lnTo>
                    <a:lnTo>
                      <a:pt x="1404" y="271"/>
                    </a:lnTo>
                    <a:lnTo>
                      <a:pt x="1402" y="267"/>
                    </a:lnTo>
                    <a:lnTo>
                      <a:pt x="1404" y="263"/>
                    </a:lnTo>
                    <a:lnTo>
                      <a:pt x="1405" y="262"/>
                    </a:lnTo>
                    <a:lnTo>
                      <a:pt x="1405" y="258"/>
                    </a:lnTo>
                    <a:lnTo>
                      <a:pt x="1404" y="256"/>
                    </a:lnTo>
                    <a:lnTo>
                      <a:pt x="1404" y="254"/>
                    </a:lnTo>
                    <a:lnTo>
                      <a:pt x="1407" y="252"/>
                    </a:lnTo>
                    <a:lnTo>
                      <a:pt x="1405" y="250"/>
                    </a:lnTo>
                    <a:lnTo>
                      <a:pt x="1405" y="249"/>
                    </a:lnTo>
                    <a:lnTo>
                      <a:pt x="1405" y="247"/>
                    </a:lnTo>
                    <a:lnTo>
                      <a:pt x="1405" y="243"/>
                    </a:lnTo>
                    <a:lnTo>
                      <a:pt x="1407" y="241"/>
                    </a:lnTo>
                    <a:lnTo>
                      <a:pt x="1407" y="239"/>
                    </a:lnTo>
                    <a:lnTo>
                      <a:pt x="1407" y="237"/>
                    </a:lnTo>
                    <a:lnTo>
                      <a:pt x="1405" y="232"/>
                    </a:lnTo>
                    <a:lnTo>
                      <a:pt x="1405" y="226"/>
                    </a:lnTo>
                    <a:lnTo>
                      <a:pt x="1405" y="226"/>
                    </a:lnTo>
                    <a:lnTo>
                      <a:pt x="1407" y="226"/>
                    </a:lnTo>
                    <a:lnTo>
                      <a:pt x="1407" y="224"/>
                    </a:lnTo>
                    <a:lnTo>
                      <a:pt x="1405" y="222"/>
                    </a:lnTo>
                    <a:lnTo>
                      <a:pt x="1405" y="219"/>
                    </a:lnTo>
                    <a:lnTo>
                      <a:pt x="1404" y="219"/>
                    </a:lnTo>
                    <a:lnTo>
                      <a:pt x="1404" y="215"/>
                    </a:lnTo>
                    <a:lnTo>
                      <a:pt x="1404" y="213"/>
                    </a:lnTo>
                    <a:lnTo>
                      <a:pt x="1404" y="209"/>
                    </a:lnTo>
                    <a:lnTo>
                      <a:pt x="1404" y="207"/>
                    </a:lnTo>
                    <a:lnTo>
                      <a:pt x="1402" y="206"/>
                    </a:lnTo>
                    <a:lnTo>
                      <a:pt x="1402" y="202"/>
                    </a:lnTo>
                    <a:lnTo>
                      <a:pt x="1405" y="198"/>
                    </a:lnTo>
                    <a:lnTo>
                      <a:pt x="1407" y="198"/>
                    </a:lnTo>
                    <a:lnTo>
                      <a:pt x="1409" y="196"/>
                    </a:lnTo>
                    <a:lnTo>
                      <a:pt x="1409" y="193"/>
                    </a:lnTo>
                    <a:lnTo>
                      <a:pt x="1409" y="187"/>
                    </a:lnTo>
                    <a:lnTo>
                      <a:pt x="1407" y="18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" name="Freeform 23">
                <a:extLst>
                  <a:ext uri="{FF2B5EF4-FFF2-40B4-BE49-F238E27FC236}">
                    <a16:creationId xmlns:a16="http://schemas.microsoft.com/office/drawing/2014/main" id="{22FEB4DE-F7F7-4E70-A8D2-4E0F8078B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8038" y="4600576"/>
                <a:ext cx="20638" cy="11113"/>
              </a:xfrm>
              <a:custGeom>
                <a:avLst/>
                <a:gdLst>
                  <a:gd name="T0" fmla="*/ 7 w 13"/>
                  <a:gd name="T1" fmla="*/ 2 h 7"/>
                  <a:gd name="T2" fmla="*/ 2 w 13"/>
                  <a:gd name="T3" fmla="*/ 0 h 7"/>
                  <a:gd name="T4" fmla="*/ 0 w 13"/>
                  <a:gd name="T5" fmla="*/ 2 h 7"/>
                  <a:gd name="T6" fmla="*/ 4 w 13"/>
                  <a:gd name="T7" fmla="*/ 6 h 7"/>
                  <a:gd name="T8" fmla="*/ 7 w 13"/>
                  <a:gd name="T9" fmla="*/ 6 h 7"/>
                  <a:gd name="T10" fmla="*/ 13 w 13"/>
                  <a:gd name="T11" fmla="*/ 7 h 7"/>
                  <a:gd name="T12" fmla="*/ 13 w 13"/>
                  <a:gd name="T13" fmla="*/ 2 h 7"/>
                  <a:gd name="T14" fmla="*/ 9 w 13"/>
                  <a:gd name="T15" fmla="*/ 4 h 7"/>
                  <a:gd name="T16" fmla="*/ 7 w 13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7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7" y="6"/>
                    </a:lnTo>
                    <a:lnTo>
                      <a:pt x="13" y="7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" name="Freeform 24">
                <a:extLst>
                  <a:ext uri="{FF2B5EF4-FFF2-40B4-BE49-F238E27FC236}">
                    <a16:creationId xmlns:a16="http://schemas.microsoft.com/office/drawing/2014/main" id="{14AB9D4D-6ACE-4CB5-831D-4373786B6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2325" y="4887913"/>
                <a:ext cx="65088" cy="153988"/>
              </a:xfrm>
              <a:custGeom>
                <a:avLst/>
                <a:gdLst>
                  <a:gd name="T0" fmla="*/ 36 w 41"/>
                  <a:gd name="T1" fmla="*/ 7 h 97"/>
                  <a:gd name="T2" fmla="*/ 36 w 41"/>
                  <a:gd name="T3" fmla="*/ 7 h 97"/>
                  <a:gd name="T4" fmla="*/ 32 w 41"/>
                  <a:gd name="T5" fmla="*/ 2 h 97"/>
                  <a:gd name="T6" fmla="*/ 28 w 41"/>
                  <a:gd name="T7" fmla="*/ 0 h 97"/>
                  <a:gd name="T8" fmla="*/ 25 w 41"/>
                  <a:gd name="T9" fmla="*/ 2 h 97"/>
                  <a:gd name="T10" fmla="*/ 25 w 41"/>
                  <a:gd name="T11" fmla="*/ 4 h 97"/>
                  <a:gd name="T12" fmla="*/ 21 w 41"/>
                  <a:gd name="T13" fmla="*/ 6 h 97"/>
                  <a:gd name="T14" fmla="*/ 15 w 41"/>
                  <a:gd name="T15" fmla="*/ 11 h 97"/>
                  <a:gd name="T16" fmla="*/ 11 w 41"/>
                  <a:gd name="T17" fmla="*/ 20 h 97"/>
                  <a:gd name="T18" fmla="*/ 13 w 41"/>
                  <a:gd name="T19" fmla="*/ 22 h 97"/>
                  <a:gd name="T20" fmla="*/ 11 w 41"/>
                  <a:gd name="T21" fmla="*/ 24 h 97"/>
                  <a:gd name="T22" fmla="*/ 10 w 41"/>
                  <a:gd name="T23" fmla="*/ 26 h 97"/>
                  <a:gd name="T24" fmla="*/ 4 w 41"/>
                  <a:gd name="T25" fmla="*/ 35 h 97"/>
                  <a:gd name="T26" fmla="*/ 2 w 41"/>
                  <a:gd name="T27" fmla="*/ 45 h 97"/>
                  <a:gd name="T28" fmla="*/ 0 w 41"/>
                  <a:gd name="T29" fmla="*/ 47 h 97"/>
                  <a:gd name="T30" fmla="*/ 2 w 41"/>
                  <a:gd name="T31" fmla="*/ 48 h 97"/>
                  <a:gd name="T32" fmla="*/ 2 w 41"/>
                  <a:gd name="T33" fmla="*/ 58 h 97"/>
                  <a:gd name="T34" fmla="*/ 2 w 41"/>
                  <a:gd name="T35" fmla="*/ 67 h 97"/>
                  <a:gd name="T36" fmla="*/ 6 w 41"/>
                  <a:gd name="T37" fmla="*/ 67 h 97"/>
                  <a:gd name="T38" fmla="*/ 6 w 41"/>
                  <a:gd name="T39" fmla="*/ 71 h 97"/>
                  <a:gd name="T40" fmla="*/ 4 w 41"/>
                  <a:gd name="T41" fmla="*/ 71 h 97"/>
                  <a:gd name="T42" fmla="*/ 4 w 41"/>
                  <a:gd name="T43" fmla="*/ 73 h 97"/>
                  <a:gd name="T44" fmla="*/ 8 w 41"/>
                  <a:gd name="T45" fmla="*/ 76 h 97"/>
                  <a:gd name="T46" fmla="*/ 10 w 41"/>
                  <a:gd name="T47" fmla="*/ 78 h 97"/>
                  <a:gd name="T48" fmla="*/ 10 w 41"/>
                  <a:gd name="T49" fmla="*/ 80 h 97"/>
                  <a:gd name="T50" fmla="*/ 17 w 41"/>
                  <a:gd name="T51" fmla="*/ 84 h 97"/>
                  <a:gd name="T52" fmla="*/ 21 w 41"/>
                  <a:gd name="T53" fmla="*/ 88 h 97"/>
                  <a:gd name="T54" fmla="*/ 19 w 41"/>
                  <a:gd name="T55" fmla="*/ 93 h 97"/>
                  <a:gd name="T56" fmla="*/ 21 w 41"/>
                  <a:gd name="T57" fmla="*/ 97 h 97"/>
                  <a:gd name="T58" fmla="*/ 23 w 41"/>
                  <a:gd name="T59" fmla="*/ 95 h 97"/>
                  <a:gd name="T60" fmla="*/ 26 w 41"/>
                  <a:gd name="T61" fmla="*/ 97 h 97"/>
                  <a:gd name="T62" fmla="*/ 26 w 41"/>
                  <a:gd name="T63" fmla="*/ 93 h 97"/>
                  <a:gd name="T64" fmla="*/ 26 w 41"/>
                  <a:gd name="T65" fmla="*/ 88 h 97"/>
                  <a:gd name="T66" fmla="*/ 25 w 41"/>
                  <a:gd name="T67" fmla="*/ 80 h 97"/>
                  <a:gd name="T68" fmla="*/ 28 w 41"/>
                  <a:gd name="T69" fmla="*/ 75 h 97"/>
                  <a:gd name="T70" fmla="*/ 34 w 41"/>
                  <a:gd name="T71" fmla="*/ 67 h 97"/>
                  <a:gd name="T72" fmla="*/ 34 w 41"/>
                  <a:gd name="T73" fmla="*/ 62 h 97"/>
                  <a:gd name="T74" fmla="*/ 36 w 41"/>
                  <a:gd name="T75" fmla="*/ 60 h 97"/>
                  <a:gd name="T76" fmla="*/ 34 w 41"/>
                  <a:gd name="T77" fmla="*/ 58 h 97"/>
                  <a:gd name="T78" fmla="*/ 36 w 41"/>
                  <a:gd name="T79" fmla="*/ 50 h 97"/>
                  <a:gd name="T80" fmla="*/ 36 w 41"/>
                  <a:gd name="T81" fmla="*/ 43 h 97"/>
                  <a:gd name="T82" fmla="*/ 34 w 41"/>
                  <a:gd name="T83" fmla="*/ 37 h 97"/>
                  <a:gd name="T84" fmla="*/ 38 w 41"/>
                  <a:gd name="T85" fmla="*/ 32 h 97"/>
                  <a:gd name="T86" fmla="*/ 38 w 41"/>
                  <a:gd name="T87" fmla="*/ 20 h 97"/>
                  <a:gd name="T88" fmla="*/ 39 w 41"/>
                  <a:gd name="T89" fmla="*/ 13 h 97"/>
                  <a:gd name="T90" fmla="*/ 41 w 41"/>
                  <a:gd name="T91" fmla="*/ 13 h 97"/>
                  <a:gd name="T92" fmla="*/ 41 w 41"/>
                  <a:gd name="T93" fmla="*/ 9 h 97"/>
                  <a:gd name="T94" fmla="*/ 36 w 41"/>
                  <a:gd name="T95" fmla="*/ 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1" h="97">
                    <a:moveTo>
                      <a:pt x="36" y="7"/>
                    </a:moveTo>
                    <a:lnTo>
                      <a:pt x="36" y="7"/>
                    </a:lnTo>
                    <a:lnTo>
                      <a:pt x="32" y="2"/>
                    </a:lnTo>
                    <a:lnTo>
                      <a:pt x="28" y="0"/>
                    </a:lnTo>
                    <a:lnTo>
                      <a:pt x="25" y="2"/>
                    </a:lnTo>
                    <a:lnTo>
                      <a:pt x="25" y="4"/>
                    </a:lnTo>
                    <a:lnTo>
                      <a:pt x="21" y="6"/>
                    </a:lnTo>
                    <a:lnTo>
                      <a:pt x="15" y="11"/>
                    </a:lnTo>
                    <a:lnTo>
                      <a:pt x="11" y="20"/>
                    </a:lnTo>
                    <a:lnTo>
                      <a:pt x="13" y="22"/>
                    </a:lnTo>
                    <a:lnTo>
                      <a:pt x="11" y="24"/>
                    </a:lnTo>
                    <a:lnTo>
                      <a:pt x="10" y="26"/>
                    </a:lnTo>
                    <a:lnTo>
                      <a:pt x="4" y="35"/>
                    </a:lnTo>
                    <a:lnTo>
                      <a:pt x="2" y="45"/>
                    </a:lnTo>
                    <a:lnTo>
                      <a:pt x="0" y="47"/>
                    </a:lnTo>
                    <a:lnTo>
                      <a:pt x="2" y="48"/>
                    </a:lnTo>
                    <a:lnTo>
                      <a:pt x="2" y="58"/>
                    </a:lnTo>
                    <a:lnTo>
                      <a:pt x="2" y="67"/>
                    </a:lnTo>
                    <a:lnTo>
                      <a:pt x="6" y="67"/>
                    </a:lnTo>
                    <a:lnTo>
                      <a:pt x="6" y="71"/>
                    </a:lnTo>
                    <a:lnTo>
                      <a:pt x="4" y="71"/>
                    </a:lnTo>
                    <a:lnTo>
                      <a:pt x="4" y="73"/>
                    </a:lnTo>
                    <a:lnTo>
                      <a:pt x="8" y="76"/>
                    </a:lnTo>
                    <a:lnTo>
                      <a:pt x="10" y="78"/>
                    </a:lnTo>
                    <a:lnTo>
                      <a:pt x="10" y="80"/>
                    </a:lnTo>
                    <a:lnTo>
                      <a:pt x="17" y="84"/>
                    </a:lnTo>
                    <a:lnTo>
                      <a:pt x="21" y="88"/>
                    </a:lnTo>
                    <a:lnTo>
                      <a:pt x="19" y="93"/>
                    </a:lnTo>
                    <a:lnTo>
                      <a:pt x="21" y="97"/>
                    </a:lnTo>
                    <a:lnTo>
                      <a:pt x="23" y="95"/>
                    </a:lnTo>
                    <a:lnTo>
                      <a:pt x="26" y="97"/>
                    </a:lnTo>
                    <a:lnTo>
                      <a:pt x="26" y="93"/>
                    </a:lnTo>
                    <a:lnTo>
                      <a:pt x="26" y="88"/>
                    </a:lnTo>
                    <a:lnTo>
                      <a:pt x="25" y="80"/>
                    </a:lnTo>
                    <a:lnTo>
                      <a:pt x="28" y="75"/>
                    </a:lnTo>
                    <a:lnTo>
                      <a:pt x="34" y="67"/>
                    </a:lnTo>
                    <a:lnTo>
                      <a:pt x="34" y="62"/>
                    </a:lnTo>
                    <a:lnTo>
                      <a:pt x="36" y="60"/>
                    </a:lnTo>
                    <a:lnTo>
                      <a:pt x="34" y="58"/>
                    </a:lnTo>
                    <a:lnTo>
                      <a:pt x="36" y="50"/>
                    </a:lnTo>
                    <a:lnTo>
                      <a:pt x="36" y="43"/>
                    </a:lnTo>
                    <a:lnTo>
                      <a:pt x="34" y="37"/>
                    </a:lnTo>
                    <a:lnTo>
                      <a:pt x="38" y="32"/>
                    </a:lnTo>
                    <a:lnTo>
                      <a:pt x="38" y="20"/>
                    </a:lnTo>
                    <a:lnTo>
                      <a:pt x="39" y="13"/>
                    </a:lnTo>
                    <a:lnTo>
                      <a:pt x="41" y="13"/>
                    </a:lnTo>
                    <a:lnTo>
                      <a:pt x="41" y="9"/>
                    </a:lnTo>
                    <a:lnTo>
                      <a:pt x="36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" name="Freeform 25">
                <a:extLst>
                  <a:ext uri="{FF2B5EF4-FFF2-40B4-BE49-F238E27FC236}">
                    <a16:creationId xmlns:a16="http://schemas.microsoft.com/office/drawing/2014/main" id="{0DBE14F3-A427-4CD4-A520-2EB407423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5963" y="4973638"/>
                <a:ext cx="9525" cy="6350"/>
              </a:xfrm>
              <a:custGeom>
                <a:avLst/>
                <a:gdLst>
                  <a:gd name="T0" fmla="*/ 0 w 6"/>
                  <a:gd name="T1" fmla="*/ 2 h 4"/>
                  <a:gd name="T2" fmla="*/ 0 w 6"/>
                  <a:gd name="T3" fmla="*/ 4 h 4"/>
                  <a:gd name="T4" fmla="*/ 4 w 6"/>
                  <a:gd name="T5" fmla="*/ 4 h 4"/>
                  <a:gd name="T6" fmla="*/ 6 w 6"/>
                  <a:gd name="T7" fmla="*/ 4 h 4"/>
                  <a:gd name="T8" fmla="*/ 4 w 6"/>
                  <a:gd name="T9" fmla="*/ 0 h 4"/>
                  <a:gd name="T10" fmla="*/ 0 w 6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" name="Freeform 26">
                <a:extLst>
                  <a:ext uri="{FF2B5EF4-FFF2-40B4-BE49-F238E27FC236}">
                    <a16:creationId xmlns:a16="http://schemas.microsoft.com/office/drawing/2014/main" id="{3297D2A3-6213-4490-BD0C-8CCBB1E23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9313" y="4675188"/>
                <a:ext cx="14288" cy="7938"/>
              </a:xfrm>
              <a:custGeom>
                <a:avLst/>
                <a:gdLst>
                  <a:gd name="T0" fmla="*/ 9 w 9"/>
                  <a:gd name="T1" fmla="*/ 1 h 5"/>
                  <a:gd name="T2" fmla="*/ 4 w 9"/>
                  <a:gd name="T3" fmla="*/ 0 h 5"/>
                  <a:gd name="T4" fmla="*/ 2 w 9"/>
                  <a:gd name="T5" fmla="*/ 0 h 5"/>
                  <a:gd name="T6" fmla="*/ 0 w 9"/>
                  <a:gd name="T7" fmla="*/ 0 h 5"/>
                  <a:gd name="T8" fmla="*/ 2 w 9"/>
                  <a:gd name="T9" fmla="*/ 1 h 5"/>
                  <a:gd name="T10" fmla="*/ 6 w 9"/>
                  <a:gd name="T11" fmla="*/ 3 h 5"/>
                  <a:gd name="T12" fmla="*/ 9 w 9"/>
                  <a:gd name="T13" fmla="*/ 5 h 5"/>
                  <a:gd name="T14" fmla="*/ 9 w 9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9" y="1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6" y="3"/>
                    </a:lnTo>
                    <a:lnTo>
                      <a:pt x="9" y="5"/>
                    </a:lnTo>
                    <a:lnTo>
                      <a:pt x="9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" name="Freeform 27">
                <a:extLst>
                  <a:ext uri="{FF2B5EF4-FFF2-40B4-BE49-F238E27FC236}">
                    <a16:creationId xmlns:a16="http://schemas.microsoft.com/office/drawing/2014/main" id="{8922E063-BFC5-4C21-BF36-71129629C5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97600" y="5383213"/>
                <a:ext cx="80963" cy="263525"/>
              </a:xfrm>
              <a:custGeom>
                <a:avLst/>
                <a:gdLst>
                  <a:gd name="T0" fmla="*/ 11 w 27"/>
                  <a:gd name="T1" fmla="*/ 14 h 89"/>
                  <a:gd name="T2" fmla="*/ 9 w 27"/>
                  <a:gd name="T3" fmla="*/ 9 h 89"/>
                  <a:gd name="T4" fmla="*/ 11 w 27"/>
                  <a:gd name="T5" fmla="*/ 4 h 89"/>
                  <a:gd name="T6" fmla="*/ 11 w 27"/>
                  <a:gd name="T7" fmla="*/ 1 h 89"/>
                  <a:gd name="T8" fmla="*/ 8 w 27"/>
                  <a:gd name="T9" fmla="*/ 2 h 89"/>
                  <a:gd name="T10" fmla="*/ 8 w 27"/>
                  <a:gd name="T11" fmla="*/ 8 h 89"/>
                  <a:gd name="T12" fmla="*/ 7 w 27"/>
                  <a:gd name="T13" fmla="*/ 15 h 89"/>
                  <a:gd name="T14" fmla="*/ 7 w 27"/>
                  <a:gd name="T15" fmla="*/ 30 h 89"/>
                  <a:gd name="T16" fmla="*/ 8 w 27"/>
                  <a:gd name="T17" fmla="*/ 24 h 89"/>
                  <a:gd name="T18" fmla="*/ 8 w 27"/>
                  <a:gd name="T19" fmla="*/ 20 h 89"/>
                  <a:gd name="T20" fmla="*/ 10 w 27"/>
                  <a:gd name="T21" fmla="*/ 17 h 89"/>
                  <a:gd name="T22" fmla="*/ 6 w 27"/>
                  <a:gd name="T23" fmla="*/ 22 h 89"/>
                  <a:gd name="T24" fmla="*/ 7 w 27"/>
                  <a:gd name="T25" fmla="*/ 26 h 89"/>
                  <a:gd name="T26" fmla="*/ 7 w 27"/>
                  <a:gd name="T27" fmla="*/ 30 h 89"/>
                  <a:gd name="T28" fmla="*/ 3 w 27"/>
                  <a:gd name="T29" fmla="*/ 28 h 89"/>
                  <a:gd name="T30" fmla="*/ 0 w 27"/>
                  <a:gd name="T31" fmla="*/ 28 h 89"/>
                  <a:gd name="T32" fmla="*/ 7 w 27"/>
                  <a:gd name="T33" fmla="*/ 41 h 89"/>
                  <a:gd name="T34" fmla="*/ 8 w 27"/>
                  <a:gd name="T35" fmla="*/ 35 h 89"/>
                  <a:gd name="T36" fmla="*/ 5 w 27"/>
                  <a:gd name="T37" fmla="*/ 39 h 89"/>
                  <a:gd name="T38" fmla="*/ 12 w 27"/>
                  <a:gd name="T39" fmla="*/ 57 h 89"/>
                  <a:gd name="T40" fmla="*/ 11 w 27"/>
                  <a:gd name="T41" fmla="*/ 58 h 89"/>
                  <a:gd name="T42" fmla="*/ 15 w 27"/>
                  <a:gd name="T43" fmla="*/ 66 h 89"/>
                  <a:gd name="T44" fmla="*/ 17 w 27"/>
                  <a:gd name="T45" fmla="*/ 70 h 89"/>
                  <a:gd name="T46" fmla="*/ 15 w 27"/>
                  <a:gd name="T47" fmla="*/ 66 h 89"/>
                  <a:gd name="T48" fmla="*/ 20 w 27"/>
                  <a:gd name="T49" fmla="*/ 70 h 89"/>
                  <a:gd name="T50" fmla="*/ 22 w 27"/>
                  <a:gd name="T51" fmla="*/ 71 h 89"/>
                  <a:gd name="T52" fmla="*/ 21 w 27"/>
                  <a:gd name="T53" fmla="*/ 68 h 89"/>
                  <a:gd name="T54" fmla="*/ 20 w 27"/>
                  <a:gd name="T55" fmla="*/ 75 h 89"/>
                  <a:gd name="T56" fmla="*/ 20 w 27"/>
                  <a:gd name="T57" fmla="*/ 72 h 89"/>
                  <a:gd name="T58" fmla="*/ 18 w 27"/>
                  <a:gd name="T59" fmla="*/ 74 h 89"/>
                  <a:gd name="T60" fmla="*/ 25 w 27"/>
                  <a:gd name="T61" fmla="*/ 78 h 89"/>
                  <a:gd name="T62" fmla="*/ 22 w 27"/>
                  <a:gd name="T63" fmla="*/ 80 h 89"/>
                  <a:gd name="T64" fmla="*/ 25 w 27"/>
                  <a:gd name="T65" fmla="*/ 81 h 89"/>
                  <a:gd name="T66" fmla="*/ 23 w 27"/>
                  <a:gd name="T67" fmla="*/ 86 h 89"/>
                  <a:gd name="T68" fmla="*/ 25 w 27"/>
                  <a:gd name="T69" fmla="*/ 89 h 89"/>
                  <a:gd name="T70" fmla="*/ 26 w 27"/>
                  <a:gd name="T71" fmla="*/ 85 h 89"/>
                  <a:gd name="T72" fmla="*/ 25 w 27"/>
                  <a:gd name="T73" fmla="*/ 8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89">
                    <a:moveTo>
                      <a:pt x="8" y="16"/>
                    </a:move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  <a:moveTo>
                      <a:pt x="7" y="30"/>
                    </a:moveTo>
                    <a:cubicBezTo>
                      <a:pt x="9" y="26"/>
                      <a:pt x="9" y="26"/>
                      <a:pt x="9" y="26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30"/>
                      <a:pt x="7" y="30"/>
                      <a:pt x="7" y="30"/>
                    </a:cubicBezTo>
                    <a:close/>
                    <a:moveTo>
                      <a:pt x="0" y="28"/>
                    </a:moveTo>
                    <a:cubicBezTo>
                      <a:pt x="3" y="28"/>
                      <a:pt x="3" y="28"/>
                      <a:pt x="3" y="28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0" y="28"/>
                      <a:pt x="0" y="28"/>
                      <a:pt x="0" y="28"/>
                    </a:cubicBezTo>
                    <a:close/>
                    <a:moveTo>
                      <a:pt x="5" y="42"/>
                    </a:moveTo>
                    <a:cubicBezTo>
                      <a:pt x="7" y="41"/>
                      <a:pt x="7" y="41"/>
                      <a:pt x="7" y="41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41"/>
                      <a:pt x="5" y="42"/>
                    </a:cubicBezTo>
                    <a:close/>
                    <a:moveTo>
                      <a:pt x="12" y="57"/>
                    </a:moveTo>
                    <a:cubicBezTo>
                      <a:pt x="10" y="57"/>
                      <a:pt x="10" y="57"/>
                      <a:pt x="10" y="57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12" y="57"/>
                      <a:pt x="12" y="57"/>
                      <a:pt x="12" y="57"/>
                    </a:cubicBezTo>
                    <a:close/>
                    <a:moveTo>
                      <a:pt x="15" y="66"/>
                    </a:moveTo>
                    <a:cubicBezTo>
                      <a:pt x="17" y="67"/>
                      <a:pt x="17" y="67"/>
                      <a:pt x="17" y="67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15" y="66"/>
                      <a:pt x="15" y="66"/>
                    </a:cubicBezTo>
                    <a:close/>
                    <a:moveTo>
                      <a:pt x="21" y="68"/>
                    </a:moveTo>
                    <a:cubicBezTo>
                      <a:pt x="20" y="70"/>
                      <a:pt x="20" y="70"/>
                      <a:pt x="20" y="70"/>
                    </a:cubicBezTo>
                    <a:cubicBezTo>
                      <a:pt x="21" y="72"/>
                      <a:pt x="21" y="72"/>
                      <a:pt x="21" y="72"/>
                    </a:cubicBezTo>
                    <a:cubicBezTo>
                      <a:pt x="22" y="71"/>
                      <a:pt x="22" y="71"/>
                      <a:pt x="22" y="71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21" y="68"/>
                      <a:pt x="21" y="68"/>
                      <a:pt x="21" y="68"/>
                    </a:cubicBezTo>
                    <a:close/>
                    <a:moveTo>
                      <a:pt x="18" y="74"/>
                    </a:moveTo>
                    <a:cubicBezTo>
                      <a:pt x="20" y="75"/>
                      <a:pt x="20" y="75"/>
                      <a:pt x="20" y="75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0" y="72"/>
                      <a:pt x="20" y="72"/>
                      <a:pt x="20" y="72"/>
                    </a:cubicBezTo>
                    <a:cubicBezTo>
                      <a:pt x="18" y="73"/>
                      <a:pt x="18" y="73"/>
                      <a:pt x="18" y="73"/>
                    </a:cubicBezTo>
                    <a:cubicBezTo>
                      <a:pt x="18" y="74"/>
                      <a:pt x="18" y="74"/>
                      <a:pt x="18" y="74"/>
                    </a:cubicBezTo>
                    <a:close/>
                    <a:moveTo>
                      <a:pt x="23" y="81"/>
                    </a:moveTo>
                    <a:cubicBezTo>
                      <a:pt x="25" y="78"/>
                      <a:pt x="25" y="78"/>
                      <a:pt x="25" y="78"/>
                    </a:cubicBezTo>
                    <a:cubicBezTo>
                      <a:pt x="23" y="78"/>
                      <a:pt x="23" y="78"/>
                      <a:pt x="23" y="78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3" y="81"/>
                      <a:pt x="23" y="81"/>
                      <a:pt x="23" y="81"/>
                    </a:cubicBezTo>
                    <a:close/>
                    <a:moveTo>
                      <a:pt x="25" y="81"/>
                    </a:moveTo>
                    <a:cubicBezTo>
                      <a:pt x="23" y="83"/>
                      <a:pt x="23" y="83"/>
                      <a:pt x="23" y="83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23" y="86"/>
                      <a:pt x="24" y="86"/>
                      <a:pt x="24" y="86"/>
                    </a:cubicBezTo>
                    <a:cubicBezTo>
                      <a:pt x="24" y="86"/>
                      <a:pt x="25" y="89"/>
                      <a:pt x="25" y="89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6" y="85"/>
                      <a:pt x="26" y="85"/>
                      <a:pt x="26" y="85"/>
                    </a:cubicBezTo>
                    <a:cubicBezTo>
                      <a:pt x="26" y="83"/>
                      <a:pt x="26" y="83"/>
                      <a:pt x="26" y="83"/>
                    </a:cubicBezTo>
                    <a:lnTo>
                      <a:pt x="25" y="8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" name="Freeform 28">
                <a:extLst>
                  <a:ext uri="{FF2B5EF4-FFF2-40B4-BE49-F238E27FC236}">
                    <a16:creationId xmlns:a16="http://schemas.microsoft.com/office/drawing/2014/main" id="{241400FF-B252-4282-AF4C-A6A6E3CA94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35375" y="1382713"/>
                <a:ext cx="4805363" cy="2894013"/>
              </a:xfrm>
              <a:custGeom>
                <a:avLst/>
                <a:gdLst>
                  <a:gd name="T0" fmla="*/ 1240 w 1622"/>
                  <a:gd name="T1" fmla="*/ 800 h 977"/>
                  <a:gd name="T2" fmla="*/ 1133 w 1622"/>
                  <a:gd name="T3" fmla="*/ 699 h 977"/>
                  <a:gd name="T4" fmla="*/ 1012 w 1622"/>
                  <a:gd name="T5" fmla="*/ 787 h 977"/>
                  <a:gd name="T6" fmla="*/ 787 w 1622"/>
                  <a:gd name="T7" fmla="*/ 790 h 977"/>
                  <a:gd name="T8" fmla="*/ 555 w 1622"/>
                  <a:gd name="T9" fmla="*/ 752 h 977"/>
                  <a:gd name="T10" fmla="*/ 408 w 1622"/>
                  <a:gd name="T11" fmla="*/ 772 h 977"/>
                  <a:gd name="T12" fmla="*/ 276 w 1622"/>
                  <a:gd name="T13" fmla="*/ 834 h 977"/>
                  <a:gd name="T14" fmla="*/ 235 w 1622"/>
                  <a:gd name="T15" fmla="*/ 975 h 977"/>
                  <a:gd name="T16" fmla="*/ 136 w 1622"/>
                  <a:gd name="T17" fmla="*/ 833 h 977"/>
                  <a:gd name="T18" fmla="*/ 22 w 1622"/>
                  <a:gd name="T19" fmla="*/ 656 h 977"/>
                  <a:gd name="T20" fmla="*/ 45 w 1622"/>
                  <a:gd name="T21" fmla="*/ 466 h 977"/>
                  <a:gd name="T22" fmla="*/ 59 w 1622"/>
                  <a:gd name="T23" fmla="*/ 530 h 977"/>
                  <a:gd name="T24" fmla="*/ 166 w 1622"/>
                  <a:gd name="T25" fmla="*/ 516 h 977"/>
                  <a:gd name="T26" fmla="*/ 253 w 1622"/>
                  <a:gd name="T27" fmla="*/ 468 h 977"/>
                  <a:gd name="T28" fmla="*/ 400 w 1622"/>
                  <a:gd name="T29" fmla="*/ 441 h 977"/>
                  <a:gd name="T30" fmla="*/ 444 w 1622"/>
                  <a:gd name="T31" fmla="*/ 445 h 977"/>
                  <a:gd name="T32" fmla="*/ 484 w 1622"/>
                  <a:gd name="T33" fmla="*/ 432 h 977"/>
                  <a:gd name="T34" fmla="*/ 468 w 1622"/>
                  <a:gd name="T35" fmla="*/ 337 h 977"/>
                  <a:gd name="T36" fmla="*/ 486 w 1622"/>
                  <a:gd name="T37" fmla="*/ 283 h 977"/>
                  <a:gd name="T38" fmla="*/ 536 w 1622"/>
                  <a:gd name="T39" fmla="*/ 188 h 977"/>
                  <a:gd name="T40" fmla="*/ 611 w 1622"/>
                  <a:gd name="T41" fmla="*/ 128 h 977"/>
                  <a:gd name="T42" fmla="*/ 713 w 1622"/>
                  <a:gd name="T43" fmla="*/ 185 h 977"/>
                  <a:gd name="T44" fmla="*/ 757 w 1622"/>
                  <a:gd name="T45" fmla="*/ 223 h 977"/>
                  <a:gd name="T46" fmla="*/ 915 w 1622"/>
                  <a:gd name="T47" fmla="*/ 214 h 977"/>
                  <a:gd name="T48" fmla="*/ 1030 w 1622"/>
                  <a:gd name="T49" fmla="*/ 201 h 977"/>
                  <a:gd name="T50" fmla="*/ 1140 w 1622"/>
                  <a:gd name="T51" fmla="*/ 179 h 977"/>
                  <a:gd name="T52" fmla="*/ 1381 w 1622"/>
                  <a:gd name="T53" fmla="*/ 184 h 977"/>
                  <a:gd name="T54" fmla="*/ 1535 w 1622"/>
                  <a:gd name="T55" fmla="*/ 151 h 977"/>
                  <a:gd name="T56" fmla="*/ 1606 w 1622"/>
                  <a:gd name="T57" fmla="*/ 191 h 977"/>
                  <a:gd name="T58" fmla="*/ 1560 w 1622"/>
                  <a:gd name="T59" fmla="*/ 258 h 977"/>
                  <a:gd name="T60" fmla="*/ 1568 w 1622"/>
                  <a:gd name="T61" fmla="*/ 366 h 977"/>
                  <a:gd name="T62" fmla="*/ 1486 w 1622"/>
                  <a:gd name="T63" fmla="*/ 486 h 977"/>
                  <a:gd name="T64" fmla="*/ 1513 w 1622"/>
                  <a:gd name="T65" fmla="*/ 665 h 977"/>
                  <a:gd name="T66" fmla="*/ 1453 w 1622"/>
                  <a:gd name="T67" fmla="*/ 405 h 977"/>
                  <a:gd name="T68" fmla="*/ 1384 w 1622"/>
                  <a:gd name="T69" fmla="*/ 451 h 977"/>
                  <a:gd name="T70" fmla="*/ 1297 w 1622"/>
                  <a:gd name="T71" fmla="*/ 517 h 977"/>
                  <a:gd name="T72" fmla="*/ 1277 w 1622"/>
                  <a:gd name="T73" fmla="*/ 654 h 977"/>
                  <a:gd name="T74" fmla="*/ 1287 w 1622"/>
                  <a:gd name="T75" fmla="*/ 889 h 977"/>
                  <a:gd name="T76" fmla="*/ 110 w 1622"/>
                  <a:gd name="T77" fmla="*/ 102 h 977"/>
                  <a:gd name="T78" fmla="*/ 151 w 1622"/>
                  <a:gd name="T79" fmla="*/ 60 h 977"/>
                  <a:gd name="T80" fmla="*/ 139 w 1622"/>
                  <a:gd name="T81" fmla="*/ 101 h 977"/>
                  <a:gd name="T82" fmla="*/ 146 w 1622"/>
                  <a:gd name="T83" fmla="*/ 103 h 977"/>
                  <a:gd name="T84" fmla="*/ 181 w 1622"/>
                  <a:gd name="T85" fmla="*/ 88 h 977"/>
                  <a:gd name="T86" fmla="*/ 233 w 1622"/>
                  <a:gd name="T87" fmla="*/ 336 h 977"/>
                  <a:gd name="T88" fmla="*/ 285 w 1622"/>
                  <a:gd name="T89" fmla="*/ 221 h 977"/>
                  <a:gd name="T90" fmla="*/ 222 w 1622"/>
                  <a:gd name="T91" fmla="*/ 312 h 977"/>
                  <a:gd name="T92" fmla="*/ 211 w 1622"/>
                  <a:gd name="T93" fmla="*/ 353 h 977"/>
                  <a:gd name="T94" fmla="*/ 269 w 1622"/>
                  <a:gd name="T95" fmla="*/ 414 h 977"/>
                  <a:gd name="T96" fmla="*/ 519 w 1622"/>
                  <a:gd name="T97" fmla="*/ 372 h 977"/>
                  <a:gd name="T98" fmla="*/ 407 w 1622"/>
                  <a:gd name="T99" fmla="*/ 323 h 977"/>
                  <a:gd name="T100" fmla="*/ 438 w 1622"/>
                  <a:gd name="T101" fmla="*/ 215 h 977"/>
                  <a:gd name="T102" fmla="*/ 528 w 1622"/>
                  <a:gd name="T103" fmla="*/ 156 h 977"/>
                  <a:gd name="T104" fmla="*/ 403 w 1622"/>
                  <a:gd name="T105" fmla="*/ 17 h 977"/>
                  <a:gd name="T106" fmla="*/ 463 w 1622"/>
                  <a:gd name="T107" fmla="*/ 74 h 977"/>
                  <a:gd name="T108" fmla="*/ 1000 w 1622"/>
                  <a:gd name="T109" fmla="*/ 51 h 977"/>
                  <a:gd name="T110" fmla="*/ 907 w 1622"/>
                  <a:gd name="T111" fmla="*/ 76 h 977"/>
                  <a:gd name="T112" fmla="*/ 542 w 1622"/>
                  <a:gd name="T113" fmla="*/ 57 h 977"/>
                  <a:gd name="T114" fmla="*/ 738 w 1622"/>
                  <a:gd name="T115" fmla="*/ 202 h 977"/>
                  <a:gd name="T116" fmla="*/ 1280 w 1622"/>
                  <a:gd name="T117" fmla="*/ 192 h 977"/>
                  <a:gd name="T118" fmla="*/ 1372 w 1622"/>
                  <a:gd name="T119" fmla="*/ 743 h 977"/>
                  <a:gd name="T120" fmla="*/ 1360 w 1622"/>
                  <a:gd name="T121" fmla="*/ 788 h 977"/>
                  <a:gd name="T122" fmla="*/ 1499 w 1622"/>
                  <a:gd name="T123" fmla="*/ 495 h 977"/>
                  <a:gd name="T124" fmla="*/ 1492 w 1622"/>
                  <a:gd name="T125" fmla="*/ 746 h 9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22" h="977">
                    <a:moveTo>
                      <a:pt x="1258" y="898"/>
                    </a:moveTo>
                    <a:cubicBezTo>
                      <a:pt x="1258" y="897"/>
                      <a:pt x="1258" y="897"/>
                      <a:pt x="1258" y="897"/>
                    </a:cubicBezTo>
                    <a:cubicBezTo>
                      <a:pt x="1256" y="895"/>
                      <a:pt x="1256" y="895"/>
                      <a:pt x="1256" y="895"/>
                    </a:cubicBezTo>
                    <a:cubicBezTo>
                      <a:pt x="1256" y="895"/>
                      <a:pt x="1256" y="895"/>
                      <a:pt x="1256" y="895"/>
                    </a:cubicBezTo>
                    <a:cubicBezTo>
                      <a:pt x="1256" y="894"/>
                      <a:pt x="1256" y="894"/>
                      <a:pt x="1256" y="894"/>
                    </a:cubicBezTo>
                    <a:cubicBezTo>
                      <a:pt x="1256" y="893"/>
                      <a:pt x="1256" y="893"/>
                      <a:pt x="1256" y="893"/>
                    </a:cubicBezTo>
                    <a:cubicBezTo>
                      <a:pt x="1255" y="892"/>
                      <a:pt x="1255" y="892"/>
                      <a:pt x="1255" y="892"/>
                    </a:cubicBezTo>
                    <a:cubicBezTo>
                      <a:pt x="1255" y="890"/>
                      <a:pt x="1255" y="890"/>
                      <a:pt x="1255" y="890"/>
                    </a:cubicBezTo>
                    <a:cubicBezTo>
                      <a:pt x="1255" y="889"/>
                      <a:pt x="1255" y="889"/>
                      <a:pt x="1255" y="889"/>
                    </a:cubicBezTo>
                    <a:cubicBezTo>
                      <a:pt x="1256" y="888"/>
                      <a:pt x="1256" y="888"/>
                      <a:pt x="1256" y="888"/>
                    </a:cubicBezTo>
                    <a:cubicBezTo>
                      <a:pt x="1259" y="888"/>
                      <a:pt x="1259" y="888"/>
                      <a:pt x="1259" y="888"/>
                    </a:cubicBezTo>
                    <a:cubicBezTo>
                      <a:pt x="1260" y="888"/>
                      <a:pt x="1260" y="888"/>
                      <a:pt x="1260" y="888"/>
                    </a:cubicBezTo>
                    <a:cubicBezTo>
                      <a:pt x="1260" y="886"/>
                      <a:pt x="1260" y="886"/>
                      <a:pt x="1260" y="886"/>
                    </a:cubicBezTo>
                    <a:cubicBezTo>
                      <a:pt x="1260" y="885"/>
                      <a:pt x="1260" y="885"/>
                      <a:pt x="1260" y="885"/>
                    </a:cubicBezTo>
                    <a:cubicBezTo>
                      <a:pt x="1260" y="883"/>
                      <a:pt x="1260" y="883"/>
                      <a:pt x="1260" y="883"/>
                    </a:cubicBezTo>
                    <a:cubicBezTo>
                      <a:pt x="1260" y="882"/>
                      <a:pt x="1260" y="882"/>
                      <a:pt x="1260" y="882"/>
                    </a:cubicBezTo>
                    <a:cubicBezTo>
                      <a:pt x="1260" y="880"/>
                      <a:pt x="1260" y="880"/>
                      <a:pt x="1260" y="880"/>
                    </a:cubicBezTo>
                    <a:cubicBezTo>
                      <a:pt x="1260" y="878"/>
                      <a:pt x="1260" y="878"/>
                      <a:pt x="1260" y="878"/>
                    </a:cubicBezTo>
                    <a:cubicBezTo>
                      <a:pt x="1259" y="876"/>
                      <a:pt x="1259" y="876"/>
                      <a:pt x="1259" y="876"/>
                    </a:cubicBezTo>
                    <a:cubicBezTo>
                      <a:pt x="1259" y="872"/>
                      <a:pt x="1259" y="872"/>
                      <a:pt x="1259" y="872"/>
                    </a:cubicBezTo>
                    <a:cubicBezTo>
                      <a:pt x="1259" y="870"/>
                      <a:pt x="1259" y="870"/>
                      <a:pt x="1259" y="870"/>
                    </a:cubicBezTo>
                    <a:cubicBezTo>
                      <a:pt x="1258" y="867"/>
                      <a:pt x="1258" y="867"/>
                      <a:pt x="1258" y="867"/>
                    </a:cubicBezTo>
                    <a:cubicBezTo>
                      <a:pt x="1258" y="865"/>
                      <a:pt x="1258" y="865"/>
                      <a:pt x="1258" y="865"/>
                    </a:cubicBezTo>
                    <a:cubicBezTo>
                      <a:pt x="1257" y="863"/>
                      <a:pt x="1257" y="863"/>
                      <a:pt x="1257" y="863"/>
                    </a:cubicBezTo>
                    <a:cubicBezTo>
                      <a:pt x="1256" y="861"/>
                      <a:pt x="1256" y="861"/>
                      <a:pt x="1256" y="861"/>
                    </a:cubicBezTo>
                    <a:cubicBezTo>
                      <a:pt x="1255" y="860"/>
                      <a:pt x="1255" y="860"/>
                      <a:pt x="1255" y="860"/>
                    </a:cubicBezTo>
                    <a:cubicBezTo>
                      <a:pt x="1252" y="855"/>
                      <a:pt x="1252" y="855"/>
                      <a:pt x="1252" y="855"/>
                    </a:cubicBezTo>
                    <a:cubicBezTo>
                      <a:pt x="1252" y="853"/>
                      <a:pt x="1252" y="853"/>
                      <a:pt x="1252" y="853"/>
                    </a:cubicBezTo>
                    <a:cubicBezTo>
                      <a:pt x="1252" y="852"/>
                      <a:pt x="1252" y="852"/>
                      <a:pt x="1252" y="852"/>
                    </a:cubicBezTo>
                    <a:cubicBezTo>
                      <a:pt x="1254" y="851"/>
                      <a:pt x="1254" y="851"/>
                      <a:pt x="1254" y="851"/>
                    </a:cubicBezTo>
                    <a:cubicBezTo>
                      <a:pt x="1255" y="851"/>
                      <a:pt x="1255" y="851"/>
                      <a:pt x="1255" y="851"/>
                    </a:cubicBezTo>
                    <a:cubicBezTo>
                      <a:pt x="1256" y="849"/>
                      <a:pt x="1256" y="849"/>
                      <a:pt x="1256" y="849"/>
                    </a:cubicBezTo>
                    <a:cubicBezTo>
                      <a:pt x="1257" y="848"/>
                      <a:pt x="1257" y="848"/>
                      <a:pt x="1257" y="848"/>
                    </a:cubicBezTo>
                    <a:cubicBezTo>
                      <a:pt x="1259" y="844"/>
                      <a:pt x="1259" y="844"/>
                      <a:pt x="1259" y="844"/>
                    </a:cubicBezTo>
                    <a:cubicBezTo>
                      <a:pt x="1260" y="844"/>
                      <a:pt x="1260" y="844"/>
                      <a:pt x="1260" y="844"/>
                    </a:cubicBezTo>
                    <a:cubicBezTo>
                      <a:pt x="1262" y="844"/>
                      <a:pt x="1262" y="844"/>
                      <a:pt x="1262" y="844"/>
                    </a:cubicBezTo>
                    <a:cubicBezTo>
                      <a:pt x="1263" y="845"/>
                      <a:pt x="1263" y="845"/>
                      <a:pt x="1263" y="845"/>
                    </a:cubicBezTo>
                    <a:cubicBezTo>
                      <a:pt x="1271" y="846"/>
                      <a:pt x="1271" y="846"/>
                      <a:pt x="1271" y="846"/>
                    </a:cubicBezTo>
                    <a:cubicBezTo>
                      <a:pt x="1273" y="847"/>
                      <a:pt x="1273" y="847"/>
                      <a:pt x="1273" y="847"/>
                    </a:cubicBezTo>
                    <a:cubicBezTo>
                      <a:pt x="1274" y="847"/>
                      <a:pt x="1274" y="847"/>
                      <a:pt x="1274" y="847"/>
                    </a:cubicBezTo>
                    <a:cubicBezTo>
                      <a:pt x="1275" y="846"/>
                      <a:pt x="1275" y="846"/>
                      <a:pt x="1275" y="846"/>
                    </a:cubicBezTo>
                    <a:cubicBezTo>
                      <a:pt x="1275" y="844"/>
                      <a:pt x="1275" y="844"/>
                      <a:pt x="1275" y="844"/>
                    </a:cubicBezTo>
                    <a:cubicBezTo>
                      <a:pt x="1274" y="842"/>
                      <a:pt x="1274" y="842"/>
                      <a:pt x="1274" y="842"/>
                    </a:cubicBezTo>
                    <a:cubicBezTo>
                      <a:pt x="1274" y="841"/>
                      <a:pt x="1274" y="841"/>
                      <a:pt x="1274" y="841"/>
                    </a:cubicBezTo>
                    <a:cubicBezTo>
                      <a:pt x="1274" y="840"/>
                      <a:pt x="1274" y="840"/>
                      <a:pt x="1274" y="840"/>
                    </a:cubicBezTo>
                    <a:cubicBezTo>
                      <a:pt x="1274" y="839"/>
                      <a:pt x="1274" y="839"/>
                      <a:pt x="1274" y="839"/>
                    </a:cubicBezTo>
                    <a:cubicBezTo>
                      <a:pt x="1273" y="837"/>
                      <a:pt x="1273" y="837"/>
                      <a:pt x="1273" y="837"/>
                    </a:cubicBezTo>
                    <a:cubicBezTo>
                      <a:pt x="1274" y="835"/>
                      <a:pt x="1274" y="835"/>
                      <a:pt x="1274" y="835"/>
                    </a:cubicBezTo>
                    <a:cubicBezTo>
                      <a:pt x="1275" y="834"/>
                      <a:pt x="1275" y="834"/>
                      <a:pt x="1275" y="834"/>
                    </a:cubicBezTo>
                    <a:cubicBezTo>
                      <a:pt x="1275" y="832"/>
                      <a:pt x="1275" y="832"/>
                      <a:pt x="1275" y="832"/>
                    </a:cubicBezTo>
                    <a:cubicBezTo>
                      <a:pt x="1274" y="831"/>
                      <a:pt x="1274" y="831"/>
                      <a:pt x="1274" y="831"/>
                    </a:cubicBezTo>
                    <a:cubicBezTo>
                      <a:pt x="1274" y="830"/>
                      <a:pt x="1274" y="830"/>
                      <a:pt x="1274" y="830"/>
                    </a:cubicBezTo>
                    <a:cubicBezTo>
                      <a:pt x="1276" y="829"/>
                      <a:pt x="1276" y="829"/>
                      <a:pt x="1276" y="829"/>
                    </a:cubicBezTo>
                    <a:cubicBezTo>
                      <a:pt x="1275" y="828"/>
                      <a:pt x="1275" y="828"/>
                      <a:pt x="1275" y="828"/>
                    </a:cubicBezTo>
                    <a:cubicBezTo>
                      <a:pt x="1275" y="827"/>
                      <a:pt x="1275" y="827"/>
                      <a:pt x="1275" y="827"/>
                    </a:cubicBezTo>
                    <a:cubicBezTo>
                      <a:pt x="1275" y="826"/>
                      <a:pt x="1275" y="826"/>
                      <a:pt x="1275" y="826"/>
                    </a:cubicBezTo>
                    <a:cubicBezTo>
                      <a:pt x="1275" y="824"/>
                      <a:pt x="1275" y="824"/>
                      <a:pt x="1275" y="824"/>
                    </a:cubicBezTo>
                    <a:cubicBezTo>
                      <a:pt x="1276" y="823"/>
                      <a:pt x="1276" y="823"/>
                      <a:pt x="1276" y="823"/>
                    </a:cubicBezTo>
                    <a:cubicBezTo>
                      <a:pt x="1276" y="822"/>
                      <a:pt x="1276" y="822"/>
                      <a:pt x="1276" y="822"/>
                    </a:cubicBezTo>
                    <a:cubicBezTo>
                      <a:pt x="1276" y="821"/>
                      <a:pt x="1276" y="821"/>
                      <a:pt x="1276" y="821"/>
                    </a:cubicBezTo>
                    <a:cubicBezTo>
                      <a:pt x="1275" y="818"/>
                      <a:pt x="1275" y="818"/>
                      <a:pt x="1275" y="818"/>
                    </a:cubicBezTo>
                    <a:cubicBezTo>
                      <a:pt x="1275" y="815"/>
                      <a:pt x="1275" y="815"/>
                      <a:pt x="1275" y="815"/>
                    </a:cubicBezTo>
                    <a:cubicBezTo>
                      <a:pt x="1275" y="815"/>
                      <a:pt x="1275" y="815"/>
                      <a:pt x="1275" y="815"/>
                    </a:cubicBezTo>
                    <a:cubicBezTo>
                      <a:pt x="1276" y="815"/>
                      <a:pt x="1276" y="815"/>
                      <a:pt x="1276" y="815"/>
                    </a:cubicBezTo>
                    <a:cubicBezTo>
                      <a:pt x="1276" y="814"/>
                      <a:pt x="1276" y="814"/>
                      <a:pt x="1276" y="814"/>
                    </a:cubicBezTo>
                    <a:cubicBezTo>
                      <a:pt x="1275" y="813"/>
                      <a:pt x="1275" y="813"/>
                      <a:pt x="1275" y="813"/>
                    </a:cubicBezTo>
                    <a:cubicBezTo>
                      <a:pt x="1275" y="811"/>
                      <a:pt x="1275" y="811"/>
                      <a:pt x="1275" y="811"/>
                    </a:cubicBezTo>
                    <a:cubicBezTo>
                      <a:pt x="1274" y="811"/>
                      <a:pt x="1274" y="811"/>
                      <a:pt x="1274" y="811"/>
                    </a:cubicBezTo>
                    <a:cubicBezTo>
                      <a:pt x="1274" y="809"/>
                      <a:pt x="1274" y="809"/>
                      <a:pt x="1274" y="809"/>
                    </a:cubicBezTo>
                    <a:cubicBezTo>
                      <a:pt x="1274" y="808"/>
                      <a:pt x="1274" y="808"/>
                      <a:pt x="1274" y="808"/>
                    </a:cubicBezTo>
                    <a:cubicBezTo>
                      <a:pt x="1274" y="806"/>
                      <a:pt x="1274" y="806"/>
                      <a:pt x="1274" y="806"/>
                    </a:cubicBezTo>
                    <a:cubicBezTo>
                      <a:pt x="1274" y="805"/>
                      <a:pt x="1274" y="805"/>
                      <a:pt x="1274" y="805"/>
                    </a:cubicBezTo>
                    <a:cubicBezTo>
                      <a:pt x="1273" y="804"/>
                      <a:pt x="1273" y="804"/>
                      <a:pt x="1273" y="804"/>
                    </a:cubicBezTo>
                    <a:cubicBezTo>
                      <a:pt x="1273" y="802"/>
                      <a:pt x="1273" y="802"/>
                      <a:pt x="1273" y="802"/>
                    </a:cubicBezTo>
                    <a:cubicBezTo>
                      <a:pt x="1275" y="800"/>
                      <a:pt x="1275" y="800"/>
                      <a:pt x="1275" y="800"/>
                    </a:cubicBezTo>
                    <a:cubicBezTo>
                      <a:pt x="1276" y="800"/>
                      <a:pt x="1276" y="800"/>
                      <a:pt x="1276" y="800"/>
                    </a:cubicBezTo>
                    <a:cubicBezTo>
                      <a:pt x="1277" y="799"/>
                      <a:pt x="1277" y="799"/>
                      <a:pt x="1277" y="799"/>
                    </a:cubicBezTo>
                    <a:cubicBezTo>
                      <a:pt x="1277" y="797"/>
                      <a:pt x="1277" y="797"/>
                      <a:pt x="1277" y="797"/>
                    </a:cubicBezTo>
                    <a:cubicBezTo>
                      <a:pt x="1277" y="794"/>
                      <a:pt x="1277" y="794"/>
                      <a:pt x="1277" y="794"/>
                    </a:cubicBezTo>
                    <a:cubicBezTo>
                      <a:pt x="1276" y="793"/>
                      <a:pt x="1276" y="793"/>
                      <a:pt x="1276" y="793"/>
                    </a:cubicBezTo>
                    <a:cubicBezTo>
                      <a:pt x="1275" y="792"/>
                      <a:pt x="1275" y="792"/>
                      <a:pt x="1275" y="792"/>
                    </a:cubicBezTo>
                    <a:cubicBezTo>
                      <a:pt x="1275" y="790"/>
                      <a:pt x="1275" y="790"/>
                      <a:pt x="1275" y="790"/>
                    </a:cubicBezTo>
                    <a:cubicBezTo>
                      <a:pt x="1273" y="788"/>
                      <a:pt x="1273" y="788"/>
                      <a:pt x="1273" y="788"/>
                    </a:cubicBezTo>
                    <a:cubicBezTo>
                      <a:pt x="1272" y="787"/>
                      <a:pt x="1272" y="787"/>
                      <a:pt x="1272" y="787"/>
                    </a:cubicBezTo>
                    <a:cubicBezTo>
                      <a:pt x="1273" y="786"/>
                      <a:pt x="1273" y="786"/>
                      <a:pt x="1273" y="786"/>
                    </a:cubicBezTo>
                    <a:cubicBezTo>
                      <a:pt x="1272" y="784"/>
                      <a:pt x="1272" y="784"/>
                      <a:pt x="1272" y="784"/>
                    </a:cubicBezTo>
                    <a:cubicBezTo>
                      <a:pt x="1271" y="782"/>
                      <a:pt x="1271" y="782"/>
                      <a:pt x="1271" y="782"/>
                    </a:cubicBezTo>
                    <a:cubicBezTo>
                      <a:pt x="1269" y="782"/>
                      <a:pt x="1269" y="782"/>
                      <a:pt x="1269" y="782"/>
                    </a:cubicBezTo>
                    <a:cubicBezTo>
                      <a:pt x="1268" y="781"/>
                      <a:pt x="1268" y="781"/>
                      <a:pt x="1268" y="781"/>
                    </a:cubicBezTo>
                    <a:cubicBezTo>
                      <a:pt x="1266" y="780"/>
                      <a:pt x="1266" y="780"/>
                      <a:pt x="1266" y="780"/>
                    </a:cubicBezTo>
                    <a:cubicBezTo>
                      <a:pt x="1264" y="782"/>
                      <a:pt x="1264" y="782"/>
                      <a:pt x="1264" y="782"/>
                    </a:cubicBezTo>
                    <a:cubicBezTo>
                      <a:pt x="1262" y="782"/>
                      <a:pt x="1262" y="782"/>
                      <a:pt x="1262" y="782"/>
                    </a:cubicBezTo>
                    <a:cubicBezTo>
                      <a:pt x="1261" y="783"/>
                      <a:pt x="1261" y="783"/>
                      <a:pt x="1261" y="783"/>
                    </a:cubicBezTo>
                    <a:cubicBezTo>
                      <a:pt x="1261" y="785"/>
                      <a:pt x="1261" y="785"/>
                      <a:pt x="1261" y="785"/>
                    </a:cubicBezTo>
                    <a:cubicBezTo>
                      <a:pt x="1260" y="785"/>
                      <a:pt x="1260" y="785"/>
                      <a:pt x="1260" y="785"/>
                    </a:cubicBezTo>
                    <a:cubicBezTo>
                      <a:pt x="1258" y="786"/>
                      <a:pt x="1258" y="786"/>
                      <a:pt x="1258" y="786"/>
                    </a:cubicBezTo>
                    <a:cubicBezTo>
                      <a:pt x="1258" y="788"/>
                      <a:pt x="1258" y="788"/>
                      <a:pt x="1258" y="788"/>
                    </a:cubicBezTo>
                    <a:cubicBezTo>
                      <a:pt x="1255" y="788"/>
                      <a:pt x="1255" y="788"/>
                      <a:pt x="1255" y="788"/>
                    </a:cubicBezTo>
                    <a:cubicBezTo>
                      <a:pt x="1254" y="788"/>
                      <a:pt x="1254" y="788"/>
                      <a:pt x="1254" y="788"/>
                    </a:cubicBezTo>
                    <a:cubicBezTo>
                      <a:pt x="1253" y="790"/>
                      <a:pt x="1253" y="790"/>
                      <a:pt x="1253" y="790"/>
                    </a:cubicBezTo>
                    <a:cubicBezTo>
                      <a:pt x="1253" y="792"/>
                      <a:pt x="1253" y="792"/>
                      <a:pt x="1253" y="792"/>
                    </a:cubicBezTo>
                    <a:cubicBezTo>
                      <a:pt x="1251" y="793"/>
                      <a:pt x="1251" y="793"/>
                      <a:pt x="1251" y="793"/>
                    </a:cubicBezTo>
                    <a:cubicBezTo>
                      <a:pt x="1251" y="795"/>
                      <a:pt x="1251" y="795"/>
                      <a:pt x="1251" y="795"/>
                    </a:cubicBezTo>
                    <a:cubicBezTo>
                      <a:pt x="1251" y="796"/>
                      <a:pt x="1251" y="796"/>
                      <a:pt x="1251" y="796"/>
                    </a:cubicBezTo>
                    <a:cubicBezTo>
                      <a:pt x="1249" y="797"/>
                      <a:pt x="1249" y="797"/>
                      <a:pt x="1249" y="797"/>
                    </a:cubicBezTo>
                    <a:cubicBezTo>
                      <a:pt x="1248" y="798"/>
                      <a:pt x="1248" y="798"/>
                      <a:pt x="1248" y="798"/>
                    </a:cubicBezTo>
                    <a:cubicBezTo>
                      <a:pt x="1244" y="799"/>
                      <a:pt x="1244" y="799"/>
                      <a:pt x="1244" y="799"/>
                    </a:cubicBezTo>
                    <a:cubicBezTo>
                      <a:pt x="1243" y="799"/>
                      <a:pt x="1243" y="799"/>
                      <a:pt x="1243" y="799"/>
                    </a:cubicBezTo>
                    <a:cubicBezTo>
                      <a:pt x="1242" y="799"/>
                      <a:pt x="1242" y="799"/>
                      <a:pt x="1242" y="799"/>
                    </a:cubicBezTo>
                    <a:cubicBezTo>
                      <a:pt x="1240" y="800"/>
                      <a:pt x="1240" y="800"/>
                      <a:pt x="1240" y="800"/>
                    </a:cubicBezTo>
                    <a:cubicBezTo>
                      <a:pt x="1239" y="801"/>
                      <a:pt x="1239" y="801"/>
                      <a:pt x="1239" y="801"/>
                    </a:cubicBezTo>
                    <a:cubicBezTo>
                      <a:pt x="1238" y="799"/>
                      <a:pt x="1238" y="799"/>
                      <a:pt x="1238" y="799"/>
                    </a:cubicBezTo>
                    <a:cubicBezTo>
                      <a:pt x="1237" y="797"/>
                      <a:pt x="1237" y="797"/>
                      <a:pt x="1237" y="797"/>
                    </a:cubicBezTo>
                    <a:cubicBezTo>
                      <a:pt x="1236" y="797"/>
                      <a:pt x="1236" y="797"/>
                      <a:pt x="1236" y="797"/>
                    </a:cubicBezTo>
                    <a:cubicBezTo>
                      <a:pt x="1234" y="799"/>
                      <a:pt x="1234" y="799"/>
                      <a:pt x="1234" y="799"/>
                    </a:cubicBezTo>
                    <a:cubicBezTo>
                      <a:pt x="1232" y="799"/>
                      <a:pt x="1232" y="799"/>
                      <a:pt x="1232" y="799"/>
                    </a:cubicBezTo>
                    <a:cubicBezTo>
                      <a:pt x="1231" y="798"/>
                      <a:pt x="1231" y="798"/>
                      <a:pt x="1231" y="798"/>
                    </a:cubicBezTo>
                    <a:cubicBezTo>
                      <a:pt x="1229" y="795"/>
                      <a:pt x="1229" y="795"/>
                      <a:pt x="1229" y="795"/>
                    </a:cubicBezTo>
                    <a:cubicBezTo>
                      <a:pt x="1228" y="795"/>
                      <a:pt x="1228" y="795"/>
                      <a:pt x="1228" y="795"/>
                    </a:cubicBezTo>
                    <a:cubicBezTo>
                      <a:pt x="1226" y="792"/>
                      <a:pt x="1226" y="792"/>
                      <a:pt x="1226" y="792"/>
                    </a:cubicBezTo>
                    <a:cubicBezTo>
                      <a:pt x="1226" y="790"/>
                      <a:pt x="1226" y="790"/>
                      <a:pt x="1226" y="790"/>
                    </a:cubicBezTo>
                    <a:cubicBezTo>
                      <a:pt x="1227" y="789"/>
                      <a:pt x="1227" y="789"/>
                      <a:pt x="1227" y="789"/>
                    </a:cubicBezTo>
                    <a:cubicBezTo>
                      <a:pt x="1227" y="787"/>
                      <a:pt x="1227" y="787"/>
                      <a:pt x="1227" y="787"/>
                    </a:cubicBezTo>
                    <a:cubicBezTo>
                      <a:pt x="1226" y="785"/>
                      <a:pt x="1226" y="785"/>
                      <a:pt x="1226" y="785"/>
                    </a:cubicBezTo>
                    <a:cubicBezTo>
                      <a:pt x="1226" y="783"/>
                      <a:pt x="1226" y="783"/>
                      <a:pt x="1226" y="783"/>
                    </a:cubicBezTo>
                    <a:cubicBezTo>
                      <a:pt x="1224" y="783"/>
                      <a:pt x="1224" y="783"/>
                      <a:pt x="1224" y="783"/>
                    </a:cubicBezTo>
                    <a:cubicBezTo>
                      <a:pt x="1223" y="781"/>
                      <a:pt x="1223" y="781"/>
                      <a:pt x="1223" y="781"/>
                    </a:cubicBezTo>
                    <a:cubicBezTo>
                      <a:pt x="1223" y="780"/>
                      <a:pt x="1223" y="780"/>
                      <a:pt x="1223" y="780"/>
                    </a:cubicBezTo>
                    <a:cubicBezTo>
                      <a:pt x="1224" y="778"/>
                      <a:pt x="1224" y="778"/>
                      <a:pt x="1224" y="778"/>
                    </a:cubicBezTo>
                    <a:cubicBezTo>
                      <a:pt x="1225" y="777"/>
                      <a:pt x="1225" y="777"/>
                      <a:pt x="1225" y="777"/>
                    </a:cubicBezTo>
                    <a:cubicBezTo>
                      <a:pt x="1224" y="776"/>
                      <a:pt x="1224" y="776"/>
                      <a:pt x="1224" y="776"/>
                    </a:cubicBezTo>
                    <a:cubicBezTo>
                      <a:pt x="1223" y="776"/>
                      <a:pt x="1223" y="776"/>
                      <a:pt x="1223" y="776"/>
                    </a:cubicBezTo>
                    <a:cubicBezTo>
                      <a:pt x="1221" y="777"/>
                      <a:pt x="1221" y="777"/>
                      <a:pt x="1221" y="777"/>
                    </a:cubicBezTo>
                    <a:cubicBezTo>
                      <a:pt x="1220" y="778"/>
                      <a:pt x="1220" y="778"/>
                      <a:pt x="1220" y="778"/>
                    </a:cubicBezTo>
                    <a:cubicBezTo>
                      <a:pt x="1219" y="778"/>
                      <a:pt x="1219" y="778"/>
                      <a:pt x="1219" y="778"/>
                    </a:cubicBezTo>
                    <a:cubicBezTo>
                      <a:pt x="1217" y="778"/>
                      <a:pt x="1217" y="778"/>
                      <a:pt x="1217" y="778"/>
                    </a:cubicBezTo>
                    <a:cubicBezTo>
                      <a:pt x="1216" y="777"/>
                      <a:pt x="1216" y="777"/>
                      <a:pt x="1216" y="777"/>
                    </a:cubicBezTo>
                    <a:cubicBezTo>
                      <a:pt x="1215" y="777"/>
                      <a:pt x="1215" y="777"/>
                      <a:pt x="1215" y="777"/>
                    </a:cubicBezTo>
                    <a:cubicBezTo>
                      <a:pt x="1214" y="776"/>
                      <a:pt x="1214" y="776"/>
                      <a:pt x="1214" y="776"/>
                    </a:cubicBezTo>
                    <a:cubicBezTo>
                      <a:pt x="1211" y="775"/>
                      <a:pt x="1211" y="775"/>
                      <a:pt x="1211" y="775"/>
                    </a:cubicBezTo>
                    <a:cubicBezTo>
                      <a:pt x="1211" y="774"/>
                      <a:pt x="1211" y="774"/>
                      <a:pt x="1211" y="774"/>
                    </a:cubicBezTo>
                    <a:cubicBezTo>
                      <a:pt x="1210" y="772"/>
                      <a:pt x="1210" y="772"/>
                      <a:pt x="1210" y="772"/>
                    </a:cubicBezTo>
                    <a:cubicBezTo>
                      <a:pt x="1209" y="772"/>
                      <a:pt x="1209" y="772"/>
                      <a:pt x="1209" y="772"/>
                    </a:cubicBezTo>
                    <a:cubicBezTo>
                      <a:pt x="1208" y="771"/>
                      <a:pt x="1208" y="771"/>
                      <a:pt x="1208" y="771"/>
                    </a:cubicBezTo>
                    <a:cubicBezTo>
                      <a:pt x="1208" y="770"/>
                      <a:pt x="1208" y="770"/>
                      <a:pt x="1208" y="770"/>
                    </a:cubicBezTo>
                    <a:cubicBezTo>
                      <a:pt x="1206" y="770"/>
                      <a:pt x="1206" y="770"/>
                      <a:pt x="1206" y="770"/>
                    </a:cubicBezTo>
                    <a:cubicBezTo>
                      <a:pt x="1205" y="769"/>
                      <a:pt x="1205" y="769"/>
                      <a:pt x="1205" y="769"/>
                    </a:cubicBezTo>
                    <a:cubicBezTo>
                      <a:pt x="1204" y="767"/>
                      <a:pt x="1204" y="767"/>
                      <a:pt x="1204" y="767"/>
                    </a:cubicBezTo>
                    <a:cubicBezTo>
                      <a:pt x="1204" y="766"/>
                      <a:pt x="1204" y="766"/>
                      <a:pt x="1204" y="766"/>
                    </a:cubicBezTo>
                    <a:cubicBezTo>
                      <a:pt x="1202" y="766"/>
                      <a:pt x="1202" y="766"/>
                      <a:pt x="1202" y="766"/>
                    </a:cubicBezTo>
                    <a:cubicBezTo>
                      <a:pt x="1202" y="768"/>
                      <a:pt x="1202" y="768"/>
                      <a:pt x="1202" y="768"/>
                    </a:cubicBezTo>
                    <a:cubicBezTo>
                      <a:pt x="1201" y="768"/>
                      <a:pt x="1201" y="768"/>
                      <a:pt x="1201" y="768"/>
                    </a:cubicBezTo>
                    <a:cubicBezTo>
                      <a:pt x="1199" y="768"/>
                      <a:pt x="1199" y="768"/>
                      <a:pt x="1199" y="768"/>
                    </a:cubicBezTo>
                    <a:cubicBezTo>
                      <a:pt x="1199" y="769"/>
                      <a:pt x="1199" y="769"/>
                      <a:pt x="1199" y="769"/>
                    </a:cubicBezTo>
                    <a:cubicBezTo>
                      <a:pt x="1197" y="768"/>
                      <a:pt x="1197" y="768"/>
                      <a:pt x="1197" y="768"/>
                    </a:cubicBezTo>
                    <a:cubicBezTo>
                      <a:pt x="1197" y="767"/>
                      <a:pt x="1197" y="767"/>
                      <a:pt x="1197" y="767"/>
                    </a:cubicBezTo>
                    <a:cubicBezTo>
                      <a:pt x="1195" y="766"/>
                      <a:pt x="1195" y="766"/>
                      <a:pt x="1195" y="766"/>
                    </a:cubicBezTo>
                    <a:cubicBezTo>
                      <a:pt x="1193" y="766"/>
                      <a:pt x="1193" y="766"/>
                      <a:pt x="1193" y="766"/>
                    </a:cubicBezTo>
                    <a:cubicBezTo>
                      <a:pt x="1192" y="765"/>
                      <a:pt x="1192" y="765"/>
                      <a:pt x="1192" y="765"/>
                    </a:cubicBezTo>
                    <a:cubicBezTo>
                      <a:pt x="1193" y="764"/>
                      <a:pt x="1193" y="764"/>
                      <a:pt x="1193" y="764"/>
                    </a:cubicBezTo>
                    <a:cubicBezTo>
                      <a:pt x="1193" y="764"/>
                      <a:pt x="1193" y="764"/>
                      <a:pt x="1193" y="764"/>
                    </a:cubicBezTo>
                    <a:cubicBezTo>
                      <a:pt x="1191" y="764"/>
                      <a:pt x="1191" y="764"/>
                      <a:pt x="1191" y="764"/>
                    </a:cubicBezTo>
                    <a:cubicBezTo>
                      <a:pt x="1190" y="765"/>
                      <a:pt x="1190" y="765"/>
                      <a:pt x="1190" y="765"/>
                    </a:cubicBezTo>
                    <a:cubicBezTo>
                      <a:pt x="1187" y="764"/>
                      <a:pt x="1187" y="764"/>
                      <a:pt x="1187" y="764"/>
                    </a:cubicBezTo>
                    <a:cubicBezTo>
                      <a:pt x="1186" y="765"/>
                      <a:pt x="1186" y="765"/>
                      <a:pt x="1186" y="765"/>
                    </a:cubicBezTo>
                    <a:cubicBezTo>
                      <a:pt x="1185" y="764"/>
                      <a:pt x="1185" y="764"/>
                      <a:pt x="1185" y="764"/>
                    </a:cubicBezTo>
                    <a:cubicBezTo>
                      <a:pt x="1184" y="765"/>
                      <a:pt x="1184" y="765"/>
                      <a:pt x="1184" y="765"/>
                    </a:cubicBezTo>
                    <a:cubicBezTo>
                      <a:pt x="1182" y="764"/>
                      <a:pt x="1182" y="764"/>
                      <a:pt x="1182" y="764"/>
                    </a:cubicBezTo>
                    <a:cubicBezTo>
                      <a:pt x="1181" y="763"/>
                      <a:pt x="1181" y="763"/>
                      <a:pt x="1181" y="763"/>
                    </a:cubicBezTo>
                    <a:cubicBezTo>
                      <a:pt x="1179" y="762"/>
                      <a:pt x="1179" y="762"/>
                      <a:pt x="1179" y="762"/>
                    </a:cubicBezTo>
                    <a:cubicBezTo>
                      <a:pt x="1177" y="759"/>
                      <a:pt x="1177" y="759"/>
                      <a:pt x="1177" y="759"/>
                    </a:cubicBezTo>
                    <a:cubicBezTo>
                      <a:pt x="1175" y="757"/>
                      <a:pt x="1175" y="757"/>
                      <a:pt x="1175" y="757"/>
                    </a:cubicBezTo>
                    <a:cubicBezTo>
                      <a:pt x="1175" y="755"/>
                      <a:pt x="1175" y="755"/>
                      <a:pt x="1175" y="755"/>
                    </a:cubicBezTo>
                    <a:cubicBezTo>
                      <a:pt x="1175" y="753"/>
                      <a:pt x="1175" y="753"/>
                      <a:pt x="1175" y="753"/>
                    </a:cubicBezTo>
                    <a:cubicBezTo>
                      <a:pt x="1174" y="753"/>
                      <a:pt x="1174" y="753"/>
                      <a:pt x="1174" y="753"/>
                    </a:cubicBezTo>
                    <a:cubicBezTo>
                      <a:pt x="1172" y="752"/>
                      <a:pt x="1172" y="752"/>
                      <a:pt x="1172" y="752"/>
                    </a:cubicBezTo>
                    <a:cubicBezTo>
                      <a:pt x="1172" y="750"/>
                      <a:pt x="1172" y="750"/>
                      <a:pt x="1172" y="750"/>
                    </a:cubicBezTo>
                    <a:cubicBezTo>
                      <a:pt x="1171" y="749"/>
                      <a:pt x="1171" y="749"/>
                      <a:pt x="1171" y="749"/>
                    </a:cubicBezTo>
                    <a:cubicBezTo>
                      <a:pt x="1171" y="746"/>
                      <a:pt x="1171" y="746"/>
                      <a:pt x="1171" y="746"/>
                    </a:cubicBezTo>
                    <a:cubicBezTo>
                      <a:pt x="1170" y="744"/>
                      <a:pt x="1170" y="744"/>
                      <a:pt x="1170" y="744"/>
                    </a:cubicBezTo>
                    <a:cubicBezTo>
                      <a:pt x="1165" y="741"/>
                      <a:pt x="1165" y="741"/>
                      <a:pt x="1165" y="741"/>
                    </a:cubicBezTo>
                    <a:cubicBezTo>
                      <a:pt x="1163" y="738"/>
                      <a:pt x="1163" y="738"/>
                      <a:pt x="1163" y="738"/>
                    </a:cubicBezTo>
                    <a:cubicBezTo>
                      <a:pt x="1163" y="736"/>
                      <a:pt x="1163" y="736"/>
                      <a:pt x="1163" y="736"/>
                    </a:cubicBezTo>
                    <a:cubicBezTo>
                      <a:pt x="1162" y="735"/>
                      <a:pt x="1162" y="735"/>
                      <a:pt x="1162" y="735"/>
                    </a:cubicBezTo>
                    <a:cubicBezTo>
                      <a:pt x="1160" y="735"/>
                      <a:pt x="1160" y="735"/>
                      <a:pt x="1160" y="735"/>
                    </a:cubicBezTo>
                    <a:cubicBezTo>
                      <a:pt x="1160" y="735"/>
                      <a:pt x="1160" y="735"/>
                      <a:pt x="1160" y="735"/>
                    </a:cubicBezTo>
                    <a:cubicBezTo>
                      <a:pt x="1160" y="733"/>
                      <a:pt x="1160" y="733"/>
                      <a:pt x="1160" y="733"/>
                    </a:cubicBezTo>
                    <a:cubicBezTo>
                      <a:pt x="1160" y="732"/>
                      <a:pt x="1160" y="732"/>
                      <a:pt x="1160" y="732"/>
                    </a:cubicBezTo>
                    <a:cubicBezTo>
                      <a:pt x="1159" y="731"/>
                      <a:pt x="1159" y="731"/>
                      <a:pt x="1159" y="731"/>
                    </a:cubicBezTo>
                    <a:cubicBezTo>
                      <a:pt x="1158" y="729"/>
                      <a:pt x="1158" y="729"/>
                      <a:pt x="1158" y="729"/>
                    </a:cubicBezTo>
                    <a:cubicBezTo>
                      <a:pt x="1157" y="728"/>
                      <a:pt x="1157" y="728"/>
                      <a:pt x="1157" y="728"/>
                    </a:cubicBezTo>
                    <a:cubicBezTo>
                      <a:pt x="1156" y="727"/>
                      <a:pt x="1156" y="727"/>
                      <a:pt x="1156" y="727"/>
                    </a:cubicBezTo>
                    <a:cubicBezTo>
                      <a:pt x="1155" y="725"/>
                      <a:pt x="1155" y="725"/>
                      <a:pt x="1155" y="725"/>
                    </a:cubicBezTo>
                    <a:cubicBezTo>
                      <a:pt x="1154" y="723"/>
                      <a:pt x="1154" y="723"/>
                      <a:pt x="1154" y="723"/>
                    </a:cubicBezTo>
                    <a:cubicBezTo>
                      <a:pt x="1151" y="721"/>
                      <a:pt x="1151" y="721"/>
                      <a:pt x="1151" y="721"/>
                    </a:cubicBezTo>
                    <a:cubicBezTo>
                      <a:pt x="1151" y="720"/>
                      <a:pt x="1151" y="720"/>
                      <a:pt x="1151" y="720"/>
                    </a:cubicBezTo>
                    <a:cubicBezTo>
                      <a:pt x="1151" y="718"/>
                      <a:pt x="1151" y="718"/>
                      <a:pt x="1151" y="718"/>
                    </a:cubicBezTo>
                    <a:cubicBezTo>
                      <a:pt x="1151" y="717"/>
                      <a:pt x="1151" y="717"/>
                      <a:pt x="1151" y="717"/>
                    </a:cubicBezTo>
                    <a:cubicBezTo>
                      <a:pt x="1148" y="717"/>
                      <a:pt x="1148" y="717"/>
                      <a:pt x="1148" y="717"/>
                    </a:cubicBezTo>
                    <a:cubicBezTo>
                      <a:pt x="1147" y="716"/>
                      <a:pt x="1147" y="716"/>
                      <a:pt x="1147" y="716"/>
                    </a:cubicBezTo>
                    <a:cubicBezTo>
                      <a:pt x="1147" y="715"/>
                      <a:pt x="1147" y="715"/>
                      <a:pt x="1147" y="715"/>
                    </a:cubicBezTo>
                    <a:cubicBezTo>
                      <a:pt x="1147" y="713"/>
                      <a:pt x="1147" y="713"/>
                      <a:pt x="1147" y="713"/>
                    </a:cubicBezTo>
                    <a:cubicBezTo>
                      <a:pt x="1146" y="711"/>
                      <a:pt x="1146" y="711"/>
                      <a:pt x="1146" y="711"/>
                    </a:cubicBezTo>
                    <a:cubicBezTo>
                      <a:pt x="1146" y="710"/>
                      <a:pt x="1146" y="710"/>
                      <a:pt x="1146" y="710"/>
                    </a:cubicBezTo>
                    <a:cubicBezTo>
                      <a:pt x="1144" y="709"/>
                      <a:pt x="1144" y="709"/>
                      <a:pt x="1144" y="709"/>
                    </a:cubicBezTo>
                    <a:cubicBezTo>
                      <a:pt x="1144" y="708"/>
                      <a:pt x="1144" y="708"/>
                      <a:pt x="1144" y="708"/>
                    </a:cubicBezTo>
                    <a:cubicBezTo>
                      <a:pt x="1144" y="707"/>
                      <a:pt x="1144" y="707"/>
                      <a:pt x="1144" y="707"/>
                    </a:cubicBezTo>
                    <a:cubicBezTo>
                      <a:pt x="1142" y="707"/>
                      <a:pt x="1142" y="707"/>
                      <a:pt x="1142" y="707"/>
                    </a:cubicBezTo>
                    <a:cubicBezTo>
                      <a:pt x="1140" y="707"/>
                      <a:pt x="1140" y="707"/>
                      <a:pt x="1140" y="707"/>
                    </a:cubicBezTo>
                    <a:cubicBezTo>
                      <a:pt x="1140" y="706"/>
                      <a:pt x="1140" y="706"/>
                      <a:pt x="1140" y="706"/>
                    </a:cubicBezTo>
                    <a:cubicBezTo>
                      <a:pt x="1140" y="705"/>
                      <a:pt x="1140" y="705"/>
                      <a:pt x="1140" y="705"/>
                    </a:cubicBezTo>
                    <a:cubicBezTo>
                      <a:pt x="1140" y="703"/>
                      <a:pt x="1140" y="703"/>
                      <a:pt x="1140" y="703"/>
                    </a:cubicBezTo>
                    <a:cubicBezTo>
                      <a:pt x="1138" y="703"/>
                      <a:pt x="1138" y="703"/>
                      <a:pt x="1138" y="703"/>
                    </a:cubicBezTo>
                    <a:cubicBezTo>
                      <a:pt x="1137" y="704"/>
                      <a:pt x="1137" y="704"/>
                      <a:pt x="1137" y="704"/>
                    </a:cubicBezTo>
                    <a:cubicBezTo>
                      <a:pt x="1136" y="703"/>
                      <a:pt x="1136" y="703"/>
                      <a:pt x="1136" y="703"/>
                    </a:cubicBezTo>
                    <a:cubicBezTo>
                      <a:pt x="1135" y="703"/>
                      <a:pt x="1135" y="703"/>
                      <a:pt x="1135" y="703"/>
                    </a:cubicBezTo>
                    <a:cubicBezTo>
                      <a:pt x="1135" y="702"/>
                      <a:pt x="1135" y="702"/>
                      <a:pt x="1135" y="702"/>
                    </a:cubicBezTo>
                    <a:cubicBezTo>
                      <a:pt x="1135" y="701"/>
                      <a:pt x="1135" y="701"/>
                      <a:pt x="1135" y="701"/>
                    </a:cubicBezTo>
                    <a:cubicBezTo>
                      <a:pt x="1134" y="700"/>
                      <a:pt x="1134" y="700"/>
                      <a:pt x="1134" y="700"/>
                    </a:cubicBezTo>
                    <a:cubicBezTo>
                      <a:pt x="1133" y="699"/>
                      <a:pt x="1133" y="699"/>
                      <a:pt x="1133" y="699"/>
                    </a:cubicBezTo>
                    <a:cubicBezTo>
                      <a:pt x="1131" y="699"/>
                      <a:pt x="1131" y="699"/>
                      <a:pt x="1131" y="699"/>
                    </a:cubicBezTo>
                    <a:cubicBezTo>
                      <a:pt x="1130" y="698"/>
                      <a:pt x="1130" y="698"/>
                      <a:pt x="1130" y="698"/>
                    </a:cubicBezTo>
                    <a:cubicBezTo>
                      <a:pt x="1129" y="698"/>
                      <a:pt x="1129" y="698"/>
                      <a:pt x="1129" y="698"/>
                    </a:cubicBezTo>
                    <a:cubicBezTo>
                      <a:pt x="1127" y="698"/>
                      <a:pt x="1127" y="698"/>
                      <a:pt x="1127" y="698"/>
                    </a:cubicBezTo>
                    <a:cubicBezTo>
                      <a:pt x="1126" y="698"/>
                      <a:pt x="1126" y="698"/>
                      <a:pt x="1126" y="698"/>
                    </a:cubicBezTo>
                    <a:cubicBezTo>
                      <a:pt x="1125" y="698"/>
                      <a:pt x="1125" y="698"/>
                      <a:pt x="1125" y="698"/>
                    </a:cubicBezTo>
                    <a:cubicBezTo>
                      <a:pt x="1125" y="700"/>
                      <a:pt x="1125" y="700"/>
                      <a:pt x="1125" y="700"/>
                    </a:cubicBezTo>
                    <a:cubicBezTo>
                      <a:pt x="1124" y="700"/>
                      <a:pt x="1124" y="700"/>
                      <a:pt x="1124" y="700"/>
                    </a:cubicBezTo>
                    <a:cubicBezTo>
                      <a:pt x="1122" y="699"/>
                      <a:pt x="1122" y="699"/>
                      <a:pt x="1122" y="699"/>
                    </a:cubicBezTo>
                    <a:cubicBezTo>
                      <a:pt x="1121" y="698"/>
                      <a:pt x="1121" y="698"/>
                      <a:pt x="1121" y="698"/>
                    </a:cubicBezTo>
                    <a:cubicBezTo>
                      <a:pt x="1120" y="699"/>
                      <a:pt x="1120" y="699"/>
                      <a:pt x="1120" y="699"/>
                    </a:cubicBezTo>
                    <a:cubicBezTo>
                      <a:pt x="1117" y="699"/>
                      <a:pt x="1117" y="699"/>
                      <a:pt x="1117" y="699"/>
                    </a:cubicBezTo>
                    <a:cubicBezTo>
                      <a:pt x="1117" y="698"/>
                      <a:pt x="1117" y="698"/>
                      <a:pt x="1117" y="698"/>
                    </a:cubicBezTo>
                    <a:cubicBezTo>
                      <a:pt x="1115" y="697"/>
                      <a:pt x="1115" y="697"/>
                      <a:pt x="1115" y="697"/>
                    </a:cubicBezTo>
                    <a:cubicBezTo>
                      <a:pt x="1111" y="696"/>
                      <a:pt x="1111" y="696"/>
                      <a:pt x="1111" y="696"/>
                    </a:cubicBezTo>
                    <a:cubicBezTo>
                      <a:pt x="1109" y="695"/>
                      <a:pt x="1109" y="695"/>
                      <a:pt x="1109" y="695"/>
                    </a:cubicBezTo>
                    <a:cubicBezTo>
                      <a:pt x="1107" y="695"/>
                      <a:pt x="1107" y="695"/>
                      <a:pt x="1107" y="695"/>
                    </a:cubicBezTo>
                    <a:cubicBezTo>
                      <a:pt x="1106" y="694"/>
                      <a:pt x="1106" y="694"/>
                      <a:pt x="1106" y="694"/>
                    </a:cubicBezTo>
                    <a:cubicBezTo>
                      <a:pt x="1105" y="695"/>
                      <a:pt x="1105" y="695"/>
                      <a:pt x="1105" y="695"/>
                    </a:cubicBezTo>
                    <a:cubicBezTo>
                      <a:pt x="1102" y="695"/>
                      <a:pt x="1102" y="695"/>
                      <a:pt x="1102" y="695"/>
                    </a:cubicBezTo>
                    <a:cubicBezTo>
                      <a:pt x="1101" y="697"/>
                      <a:pt x="1101" y="697"/>
                      <a:pt x="1101" y="697"/>
                    </a:cubicBezTo>
                    <a:cubicBezTo>
                      <a:pt x="1100" y="697"/>
                      <a:pt x="1100" y="697"/>
                      <a:pt x="1100" y="697"/>
                    </a:cubicBezTo>
                    <a:cubicBezTo>
                      <a:pt x="1099" y="698"/>
                      <a:pt x="1099" y="698"/>
                      <a:pt x="1099" y="698"/>
                    </a:cubicBezTo>
                    <a:cubicBezTo>
                      <a:pt x="1097" y="698"/>
                      <a:pt x="1097" y="698"/>
                      <a:pt x="1097" y="698"/>
                    </a:cubicBezTo>
                    <a:cubicBezTo>
                      <a:pt x="1095" y="698"/>
                      <a:pt x="1095" y="698"/>
                      <a:pt x="1095" y="698"/>
                    </a:cubicBezTo>
                    <a:cubicBezTo>
                      <a:pt x="1092" y="698"/>
                      <a:pt x="1092" y="698"/>
                      <a:pt x="1092" y="698"/>
                    </a:cubicBezTo>
                    <a:cubicBezTo>
                      <a:pt x="1091" y="699"/>
                      <a:pt x="1091" y="699"/>
                      <a:pt x="1091" y="699"/>
                    </a:cubicBezTo>
                    <a:cubicBezTo>
                      <a:pt x="1089" y="699"/>
                      <a:pt x="1089" y="699"/>
                      <a:pt x="1089" y="699"/>
                    </a:cubicBezTo>
                    <a:cubicBezTo>
                      <a:pt x="1088" y="701"/>
                      <a:pt x="1088" y="701"/>
                      <a:pt x="1088" y="701"/>
                    </a:cubicBezTo>
                    <a:cubicBezTo>
                      <a:pt x="1086" y="702"/>
                      <a:pt x="1086" y="702"/>
                      <a:pt x="1086" y="702"/>
                    </a:cubicBezTo>
                    <a:cubicBezTo>
                      <a:pt x="1084" y="702"/>
                      <a:pt x="1084" y="702"/>
                      <a:pt x="1084" y="702"/>
                    </a:cubicBezTo>
                    <a:cubicBezTo>
                      <a:pt x="1084" y="702"/>
                      <a:pt x="1084" y="702"/>
                      <a:pt x="1084" y="702"/>
                    </a:cubicBezTo>
                    <a:cubicBezTo>
                      <a:pt x="1082" y="702"/>
                      <a:pt x="1082" y="702"/>
                      <a:pt x="1082" y="702"/>
                    </a:cubicBezTo>
                    <a:cubicBezTo>
                      <a:pt x="1081" y="703"/>
                      <a:pt x="1081" y="703"/>
                      <a:pt x="1081" y="703"/>
                    </a:cubicBezTo>
                    <a:cubicBezTo>
                      <a:pt x="1077" y="703"/>
                      <a:pt x="1077" y="703"/>
                      <a:pt x="1077" y="703"/>
                    </a:cubicBezTo>
                    <a:cubicBezTo>
                      <a:pt x="1076" y="704"/>
                      <a:pt x="1076" y="704"/>
                      <a:pt x="1076" y="704"/>
                    </a:cubicBezTo>
                    <a:cubicBezTo>
                      <a:pt x="1076" y="706"/>
                      <a:pt x="1076" y="706"/>
                      <a:pt x="1076" y="706"/>
                    </a:cubicBezTo>
                    <a:cubicBezTo>
                      <a:pt x="1074" y="708"/>
                      <a:pt x="1074" y="708"/>
                      <a:pt x="1074" y="708"/>
                    </a:cubicBezTo>
                    <a:cubicBezTo>
                      <a:pt x="1074" y="710"/>
                      <a:pt x="1074" y="710"/>
                      <a:pt x="1074" y="710"/>
                    </a:cubicBezTo>
                    <a:cubicBezTo>
                      <a:pt x="1073" y="712"/>
                      <a:pt x="1073" y="712"/>
                      <a:pt x="1073" y="712"/>
                    </a:cubicBezTo>
                    <a:cubicBezTo>
                      <a:pt x="1073" y="713"/>
                      <a:pt x="1073" y="713"/>
                      <a:pt x="1073" y="713"/>
                    </a:cubicBezTo>
                    <a:cubicBezTo>
                      <a:pt x="1072" y="714"/>
                      <a:pt x="1072" y="714"/>
                      <a:pt x="1072" y="714"/>
                    </a:cubicBezTo>
                    <a:cubicBezTo>
                      <a:pt x="1072" y="717"/>
                      <a:pt x="1072" y="717"/>
                      <a:pt x="1072" y="717"/>
                    </a:cubicBezTo>
                    <a:cubicBezTo>
                      <a:pt x="1073" y="718"/>
                      <a:pt x="1073" y="718"/>
                      <a:pt x="1073" y="718"/>
                    </a:cubicBezTo>
                    <a:cubicBezTo>
                      <a:pt x="1074" y="718"/>
                      <a:pt x="1074" y="718"/>
                      <a:pt x="1074" y="718"/>
                    </a:cubicBezTo>
                    <a:cubicBezTo>
                      <a:pt x="1077" y="716"/>
                      <a:pt x="1077" y="716"/>
                      <a:pt x="1077" y="716"/>
                    </a:cubicBezTo>
                    <a:cubicBezTo>
                      <a:pt x="1078" y="716"/>
                      <a:pt x="1078" y="716"/>
                      <a:pt x="1078" y="716"/>
                    </a:cubicBezTo>
                    <a:cubicBezTo>
                      <a:pt x="1080" y="716"/>
                      <a:pt x="1080" y="716"/>
                      <a:pt x="1080" y="716"/>
                    </a:cubicBezTo>
                    <a:cubicBezTo>
                      <a:pt x="1082" y="719"/>
                      <a:pt x="1082" y="719"/>
                      <a:pt x="1082" y="719"/>
                    </a:cubicBezTo>
                    <a:cubicBezTo>
                      <a:pt x="1083" y="721"/>
                      <a:pt x="1083" y="721"/>
                      <a:pt x="1083" y="721"/>
                    </a:cubicBezTo>
                    <a:cubicBezTo>
                      <a:pt x="1084" y="723"/>
                      <a:pt x="1084" y="723"/>
                      <a:pt x="1084" y="723"/>
                    </a:cubicBezTo>
                    <a:cubicBezTo>
                      <a:pt x="1084" y="724"/>
                      <a:pt x="1084" y="724"/>
                      <a:pt x="1084" y="724"/>
                    </a:cubicBezTo>
                    <a:cubicBezTo>
                      <a:pt x="1085" y="726"/>
                      <a:pt x="1085" y="726"/>
                      <a:pt x="1085" y="726"/>
                    </a:cubicBezTo>
                    <a:cubicBezTo>
                      <a:pt x="1085" y="729"/>
                      <a:pt x="1085" y="729"/>
                      <a:pt x="1085" y="729"/>
                    </a:cubicBezTo>
                    <a:cubicBezTo>
                      <a:pt x="1083" y="730"/>
                      <a:pt x="1083" y="730"/>
                      <a:pt x="1083" y="730"/>
                    </a:cubicBezTo>
                    <a:cubicBezTo>
                      <a:pt x="1082" y="732"/>
                      <a:pt x="1082" y="732"/>
                      <a:pt x="1082" y="732"/>
                    </a:cubicBezTo>
                    <a:cubicBezTo>
                      <a:pt x="1081" y="735"/>
                      <a:pt x="1081" y="735"/>
                      <a:pt x="1081" y="735"/>
                    </a:cubicBezTo>
                    <a:cubicBezTo>
                      <a:pt x="1080" y="737"/>
                      <a:pt x="1080" y="737"/>
                      <a:pt x="1080" y="737"/>
                    </a:cubicBezTo>
                    <a:cubicBezTo>
                      <a:pt x="1078" y="739"/>
                      <a:pt x="1078" y="739"/>
                      <a:pt x="1078" y="739"/>
                    </a:cubicBezTo>
                    <a:cubicBezTo>
                      <a:pt x="1078" y="741"/>
                      <a:pt x="1078" y="741"/>
                      <a:pt x="1078" y="741"/>
                    </a:cubicBezTo>
                    <a:cubicBezTo>
                      <a:pt x="1079" y="743"/>
                      <a:pt x="1079" y="743"/>
                      <a:pt x="1079" y="743"/>
                    </a:cubicBezTo>
                    <a:cubicBezTo>
                      <a:pt x="1079" y="744"/>
                      <a:pt x="1079" y="744"/>
                      <a:pt x="1079" y="744"/>
                    </a:cubicBezTo>
                    <a:cubicBezTo>
                      <a:pt x="1079" y="747"/>
                      <a:pt x="1079" y="747"/>
                      <a:pt x="1079" y="747"/>
                    </a:cubicBezTo>
                    <a:cubicBezTo>
                      <a:pt x="1081" y="749"/>
                      <a:pt x="1081" y="749"/>
                      <a:pt x="1081" y="749"/>
                    </a:cubicBezTo>
                    <a:cubicBezTo>
                      <a:pt x="1080" y="751"/>
                      <a:pt x="1080" y="751"/>
                      <a:pt x="1080" y="751"/>
                    </a:cubicBezTo>
                    <a:cubicBezTo>
                      <a:pt x="1079" y="752"/>
                      <a:pt x="1079" y="752"/>
                      <a:pt x="1079" y="752"/>
                    </a:cubicBezTo>
                    <a:cubicBezTo>
                      <a:pt x="1078" y="753"/>
                      <a:pt x="1078" y="753"/>
                      <a:pt x="1078" y="753"/>
                    </a:cubicBezTo>
                    <a:cubicBezTo>
                      <a:pt x="1079" y="755"/>
                      <a:pt x="1079" y="755"/>
                      <a:pt x="1079" y="755"/>
                    </a:cubicBezTo>
                    <a:cubicBezTo>
                      <a:pt x="1079" y="759"/>
                      <a:pt x="1079" y="759"/>
                      <a:pt x="1079" y="759"/>
                    </a:cubicBezTo>
                    <a:cubicBezTo>
                      <a:pt x="1079" y="760"/>
                      <a:pt x="1079" y="760"/>
                      <a:pt x="1079" y="760"/>
                    </a:cubicBezTo>
                    <a:cubicBezTo>
                      <a:pt x="1079" y="763"/>
                      <a:pt x="1079" y="763"/>
                      <a:pt x="1079" y="763"/>
                    </a:cubicBezTo>
                    <a:cubicBezTo>
                      <a:pt x="1080" y="764"/>
                      <a:pt x="1080" y="764"/>
                      <a:pt x="1080" y="764"/>
                    </a:cubicBezTo>
                    <a:cubicBezTo>
                      <a:pt x="1081" y="764"/>
                      <a:pt x="1081" y="764"/>
                      <a:pt x="1081" y="764"/>
                    </a:cubicBezTo>
                    <a:cubicBezTo>
                      <a:pt x="1082" y="764"/>
                      <a:pt x="1082" y="764"/>
                      <a:pt x="1082" y="764"/>
                    </a:cubicBezTo>
                    <a:cubicBezTo>
                      <a:pt x="1083" y="764"/>
                      <a:pt x="1083" y="764"/>
                      <a:pt x="1083" y="764"/>
                    </a:cubicBezTo>
                    <a:cubicBezTo>
                      <a:pt x="1083" y="767"/>
                      <a:pt x="1083" y="767"/>
                      <a:pt x="1083" y="767"/>
                    </a:cubicBezTo>
                    <a:cubicBezTo>
                      <a:pt x="1083" y="769"/>
                      <a:pt x="1083" y="769"/>
                      <a:pt x="1083" y="769"/>
                    </a:cubicBezTo>
                    <a:cubicBezTo>
                      <a:pt x="1081" y="771"/>
                      <a:pt x="1081" y="771"/>
                      <a:pt x="1081" y="771"/>
                    </a:cubicBezTo>
                    <a:cubicBezTo>
                      <a:pt x="1076" y="772"/>
                      <a:pt x="1076" y="772"/>
                      <a:pt x="1076" y="772"/>
                    </a:cubicBezTo>
                    <a:cubicBezTo>
                      <a:pt x="1074" y="774"/>
                      <a:pt x="1074" y="774"/>
                      <a:pt x="1074" y="774"/>
                    </a:cubicBezTo>
                    <a:cubicBezTo>
                      <a:pt x="1068" y="779"/>
                      <a:pt x="1068" y="779"/>
                      <a:pt x="1068" y="779"/>
                    </a:cubicBezTo>
                    <a:cubicBezTo>
                      <a:pt x="1066" y="779"/>
                      <a:pt x="1066" y="779"/>
                      <a:pt x="1066" y="779"/>
                    </a:cubicBezTo>
                    <a:cubicBezTo>
                      <a:pt x="1065" y="778"/>
                      <a:pt x="1065" y="778"/>
                      <a:pt x="1065" y="778"/>
                    </a:cubicBezTo>
                    <a:cubicBezTo>
                      <a:pt x="1061" y="777"/>
                      <a:pt x="1061" y="777"/>
                      <a:pt x="1061" y="777"/>
                    </a:cubicBezTo>
                    <a:cubicBezTo>
                      <a:pt x="1059" y="778"/>
                      <a:pt x="1059" y="778"/>
                      <a:pt x="1059" y="778"/>
                    </a:cubicBezTo>
                    <a:cubicBezTo>
                      <a:pt x="1058" y="777"/>
                      <a:pt x="1058" y="777"/>
                      <a:pt x="1058" y="777"/>
                    </a:cubicBezTo>
                    <a:cubicBezTo>
                      <a:pt x="1057" y="777"/>
                      <a:pt x="1057" y="777"/>
                      <a:pt x="1057" y="777"/>
                    </a:cubicBezTo>
                    <a:cubicBezTo>
                      <a:pt x="1055" y="777"/>
                      <a:pt x="1055" y="777"/>
                      <a:pt x="1055" y="777"/>
                    </a:cubicBezTo>
                    <a:cubicBezTo>
                      <a:pt x="1054" y="776"/>
                      <a:pt x="1054" y="776"/>
                      <a:pt x="1054" y="776"/>
                    </a:cubicBezTo>
                    <a:cubicBezTo>
                      <a:pt x="1050" y="774"/>
                      <a:pt x="1050" y="774"/>
                      <a:pt x="1050" y="774"/>
                    </a:cubicBezTo>
                    <a:cubicBezTo>
                      <a:pt x="1045" y="775"/>
                      <a:pt x="1045" y="775"/>
                      <a:pt x="1045" y="775"/>
                    </a:cubicBezTo>
                    <a:cubicBezTo>
                      <a:pt x="1045" y="776"/>
                      <a:pt x="1045" y="776"/>
                      <a:pt x="1045" y="776"/>
                    </a:cubicBezTo>
                    <a:cubicBezTo>
                      <a:pt x="1043" y="778"/>
                      <a:pt x="1043" y="778"/>
                      <a:pt x="1043" y="778"/>
                    </a:cubicBezTo>
                    <a:cubicBezTo>
                      <a:pt x="1040" y="778"/>
                      <a:pt x="1040" y="778"/>
                      <a:pt x="1040" y="778"/>
                    </a:cubicBezTo>
                    <a:cubicBezTo>
                      <a:pt x="1039" y="777"/>
                      <a:pt x="1039" y="777"/>
                      <a:pt x="1039" y="777"/>
                    </a:cubicBezTo>
                    <a:cubicBezTo>
                      <a:pt x="1037" y="778"/>
                      <a:pt x="1037" y="778"/>
                      <a:pt x="1037" y="778"/>
                    </a:cubicBezTo>
                    <a:cubicBezTo>
                      <a:pt x="1035" y="778"/>
                      <a:pt x="1035" y="778"/>
                      <a:pt x="1035" y="778"/>
                    </a:cubicBezTo>
                    <a:cubicBezTo>
                      <a:pt x="1034" y="776"/>
                      <a:pt x="1034" y="776"/>
                      <a:pt x="1034" y="776"/>
                    </a:cubicBezTo>
                    <a:cubicBezTo>
                      <a:pt x="1031" y="774"/>
                      <a:pt x="1031" y="774"/>
                      <a:pt x="1031" y="774"/>
                    </a:cubicBezTo>
                    <a:cubicBezTo>
                      <a:pt x="1028" y="773"/>
                      <a:pt x="1028" y="773"/>
                      <a:pt x="1028" y="773"/>
                    </a:cubicBezTo>
                    <a:cubicBezTo>
                      <a:pt x="1025" y="774"/>
                      <a:pt x="1025" y="774"/>
                      <a:pt x="1025" y="774"/>
                    </a:cubicBezTo>
                    <a:cubicBezTo>
                      <a:pt x="1024" y="774"/>
                      <a:pt x="1024" y="774"/>
                      <a:pt x="1024" y="774"/>
                    </a:cubicBezTo>
                    <a:cubicBezTo>
                      <a:pt x="1022" y="774"/>
                      <a:pt x="1022" y="774"/>
                      <a:pt x="1022" y="774"/>
                    </a:cubicBezTo>
                    <a:cubicBezTo>
                      <a:pt x="1020" y="775"/>
                      <a:pt x="1020" y="775"/>
                      <a:pt x="1020" y="775"/>
                    </a:cubicBezTo>
                    <a:cubicBezTo>
                      <a:pt x="1019" y="778"/>
                      <a:pt x="1019" y="778"/>
                      <a:pt x="1019" y="778"/>
                    </a:cubicBezTo>
                    <a:cubicBezTo>
                      <a:pt x="1017" y="780"/>
                      <a:pt x="1017" y="780"/>
                      <a:pt x="1017" y="780"/>
                    </a:cubicBezTo>
                    <a:cubicBezTo>
                      <a:pt x="1015" y="781"/>
                      <a:pt x="1015" y="781"/>
                      <a:pt x="1015" y="781"/>
                    </a:cubicBezTo>
                    <a:cubicBezTo>
                      <a:pt x="1013" y="784"/>
                      <a:pt x="1013" y="784"/>
                      <a:pt x="1013" y="784"/>
                    </a:cubicBezTo>
                    <a:cubicBezTo>
                      <a:pt x="1013" y="785"/>
                      <a:pt x="1013" y="785"/>
                      <a:pt x="1013" y="785"/>
                    </a:cubicBezTo>
                    <a:cubicBezTo>
                      <a:pt x="1012" y="787"/>
                      <a:pt x="1012" y="787"/>
                      <a:pt x="1012" y="787"/>
                    </a:cubicBezTo>
                    <a:cubicBezTo>
                      <a:pt x="1010" y="789"/>
                      <a:pt x="1010" y="789"/>
                      <a:pt x="1010" y="789"/>
                    </a:cubicBezTo>
                    <a:cubicBezTo>
                      <a:pt x="1004" y="789"/>
                      <a:pt x="1004" y="789"/>
                      <a:pt x="1004" y="789"/>
                    </a:cubicBezTo>
                    <a:cubicBezTo>
                      <a:pt x="1002" y="789"/>
                      <a:pt x="1002" y="789"/>
                      <a:pt x="1002" y="789"/>
                    </a:cubicBezTo>
                    <a:cubicBezTo>
                      <a:pt x="1000" y="792"/>
                      <a:pt x="1000" y="792"/>
                      <a:pt x="1000" y="792"/>
                    </a:cubicBezTo>
                    <a:cubicBezTo>
                      <a:pt x="997" y="792"/>
                      <a:pt x="997" y="792"/>
                      <a:pt x="997" y="792"/>
                    </a:cubicBezTo>
                    <a:cubicBezTo>
                      <a:pt x="993" y="794"/>
                      <a:pt x="993" y="794"/>
                      <a:pt x="993" y="794"/>
                    </a:cubicBezTo>
                    <a:cubicBezTo>
                      <a:pt x="991" y="797"/>
                      <a:pt x="991" y="797"/>
                      <a:pt x="991" y="797"/>
                    </a:cubicBezTo>
                    <a:cubicBezTo>
                      <a:pt x="989" y="797"/>
                      <a:pt x="989" y="797"/>
                      <a:pt x="989" y="797"/>
                    </a:cubicBezTo>
                    <a:cubicBezTo>
                      <a:pt x="987" y="796"/>
                      <a:pt x="987" y="796"/>
                      <a:pt x="987" y="796"/>
                    </a:cubicBezTo>
                    <a:cubicBezTo>
                      <a:pt x="984" y="796"/>
                      <a:pt x="984" y="796"/>
                      <a:pt x="984" y="796"/>
                    </a:cubicBezTo>
                    <a:cubicBezTo>
                      <a:pt x="983" y="797"/>
                      <a:pt x="983" y="797"/>
                      <a:pt x="983" y="797"/>
                    </a:cubicBezTo>
                    <a:cubicBezTo>
                      <a:pt x="980" y="798"/>
                      <a:pt x="980" y="798"/>
                      <a:pt x="980" y="798"/>
                    </a:cubicBezTo>
                    <a:cubicBezTo>
                      <a:pt x="973" y="798"/>
                      <a:pt x="973" y="798"/>
                      <a:pt x="973" y="798"/>
                    </a:cubicBezTo>
                    <a:cubicBezTo>
                      <a:pt x="968" y="796"/>
                      <a:pt x="968" y="796"/>
                      <a:pt x="968" y="796"/>
                    </a:cubicBezTo>
                    <a:cubicBezTo>
                      <a:pt x="962" y="797"/>
                      <a:pt x="962" y="797"/>
                      <a:pt x="962" y="797"/>
                    </a:cubicBezTo>
                    <a:cubicBezTo>
                      <a:pt x="960" y="797"/>
                      <a:pt x="960" y="797"/>
                      <a:pt x="960" y="797"/>
                    </a:cubicBezTo>
                    <a:cubicBezTo>
                      <a:pt x="958" y="794"/>
                      <a:pt x="958" y="794"/>
                      <a:pt x="958" y="794"/>
                    </a:cubicBezTo>
                    <a:cubicBezTo>
                      <a:pt x="957" y="794"/>
                      <a:pt x="957" y="794"/>
                      <a:pt x="957" y="794"/>
                    </a:cubicBezTo>
                    <a:cubicBezTo>
                      <a:pt x="955" y="793"/>
                      <a:pt x="955" y="793"/>
                      <a:pt x="955" y="793"/>
                    </a:cubicBezTo>
                    <a:cubicBezTo>
                      <a:pt x="953" y="792"/>
                      <a:pt x="953" y="792"/>
                      <a:pt x="953" y="792"/>
                    </a:cubicBezTo>
                    <a:cubicBezTo>
                      <a:pt x="951" y="788"/>
                      <a:pt x="951" y="788"/>
                      <a:pt x="951" y="788"/>
                    </a:cubicBezTo>
                    <a:cubicBezTo>
                      <a:pt x="950" y="786"/>
                      <a:pt x="950" y="786"/>
                      <a:pt x="950" y="786"/>
                    </a:cubicBezTo>
                    <a:cubicBezTo>
                      <a:pt x="948" y="787"/>
                      <a:pt x="948" y="787"/>
                      <a:pt x="948" y="787"/>
                    </a:cubicBezTo>
                    <a:cubicBezTo>
                      <a:pt x="944" y="787"/>
                      <a:pt x="944" y="787"/>
                      <a:pt x="944" y="787"/>
                    </a:cubicBezTo>
                    <a:cubicBezTo>
                      <a:pt x="940" y="785"/>
                      <a:pt x="940" y="785"/>
                      <a:pt x="940" y="785"/>
                    </a:cubicBezTo>
                    <a:cubicBezTo>
                      <a:pt x="937" y="782"/>
                      <a:pt x="937" y="782"/>
                      <a:pt x="937" y="782"/>
                    </a:cubicBezTo>
                    <a:cubicBezTo>
                      <a:pt x="932" y="782"/>
                      <a:pt x="932" y="782"/>
                      <a:pt x="932" y="782"/>
                    </a:cubicBezTo>
                    <a:cubicBezTo>
                      <a:pt x="929" y="782"/>
                      <a:pt x="929" y="782"/>
                      <a:pt x="929" y="782"/>
                    </a:cubicBezTo>
                    <a:cubicBezTo>
                      <a:pt x="926" y="780"/>
                      <a:pt x="926" y="780"/>
                      <a:pt x="926" y="780"/>
                    </a:cubicBezTo>
                    <a:cubicBezTo>
                      <a:pt x="923" y="781"/>
                      <a:pt x="923" y="781"/>
                      <a:pt x="923" y="781"/>
                    </a:cubicBezTo>
                    <a:cubicBezTo>
                      <a:pt x="920" y="781"/>
                      <a:pt x="920" y="781"/>
                      <a:pt x="920" y="781"/>
                    </a:cubicBezTo>
                    <a:cubicBezTo>
                      <a:pt x="917" y="783"/>
                      <a:pt x="917" y="783"/>
                      <a:pt x="917" y="783"/>
                    </a:cubicBezTo>
                    <a:cubicBezTo>
                      <a:pt x="912" y="783"/>
                      <a:pt x="912" y="783"/>
                      <a:pt x="912" y="783"/>
                    </a:cubicBezTo>
                    <a:cubicBezTo>
                      <a:pt x="909" y="784"/>
                      <a:pt x="909" y="784"/>
                      <a:pt x="909" y="784"/>
                    </a:cubicBezTo>
                    <a:cubicBezTo>
                      <a:pt x="907" y="786"/>
                      <a:pt x="907" y="786"/>
                      <a:pt x="907" y="786"/>
                    </a:cubicBezTo>
                    <a:cubicBezTo>
                      <a:pt x="905" y="787"/>
                      <a:pt x="905" y="787"/>
                      <a:pt x="905" y="787"/>
                    </a:cubicBezTo>
                    <a:cubicBezTo>
                      <a:pt x="904" y="786"/>
                      <a:pt x="904" y="786"/>
                      <a:pt x="904" y="786"/>
                    </a:cubicBezTo>
                    <a:cubicBezTo>
                      <a:pt x="902" y="786"/>
                      <a:pt x="902" y="786"/>
                      <a:pt x="902" y="786"/>
                    </a:cubicBezTo>
                    <a:cubicBezTo>
                      <a:pt x="900" y="787"/>
                      <a:pt x="900" y="787"/>
                      <a:pt x="900" y="787"/>
                    </a:cubicBezTo>
                    <a:cubicBezTo>
                      <a:pt x="896" y="787"/>
                      <a:pt x="896" y="787"/>
                      <a:pt x="896" y="787"/>
                    </a:cubicBezTo>
                    <a:cubicBezTo>
                      <a:pt x="895" y="788"/>
                      <a:pt x="895" y="788"/>
                      <a:pt x="895" y="788"/>
                    </a:cubicBezTo>
                    <a:cubicBezTo>
                      <a:pt x="894" y="788"/>
                      <a:pt x="894" y="788"/>
                      <a:pt x="894" y="788"/>
                    </a:cubicBezTo>
                    <a:cubicBezTo>
                      <a:pt x="890" y="786"/>
                      <a:pt x="890" y="786"/>
                      <a:pt x="890" y="786"/>
                    </a:cubicBezTo>
                    <a:cubicBezTo>
                      <a:pt x="886" y="785"/>
                      <a:pt x="886" y="785"/>
                      <a:pt x="886" y="785"/>
                    </a:cubicBezTo>
                    <a:cubicBezTo>
                      <a:pt x="886" y="784"/>
                      <a:pt x="886" y="784"/>
                      <a:pt x="886" y="784"/>
                    </a:cubicBezTo>
                    <a:cubicBezTo>
                      <a:pt x="883" y="781"/>
                      <a:pt x="883" y="781"/>
                      <a:pt x="883" y="781"/>
                    </a:cubicBezTo>
                    <a:cubicBezTo>
                      <a:pt x="882" y="781"/>
                      <a:pt x="882" y="781"/>
                      <a:pt x="882" y="781"/>
                    </a:cubicBezTo>
                    <a:cubicBezTo>
                      <a:pt x="880" y="780"/>
                      <a:pt x="880" y="780"/>
                      <a:pt x="880" y="780"/>
                    </a:cubicBezTo>
                    <a:cubicBezTo>
                      <a:pt x="880" y="778"/>
                      <a:pt x="880" y="778"/>
                      <a:pt x="880" y="778"/>
                    </a:cubicBezTo>
                    <a:cubicBezTo>
                      <a:pt x="879" y="775"/>
                      <a:pt x="879" y="775"/>
                      <a:pt x="879" y="775"/>
                    </a:cubicBezTo>
                    <a:cubicBezTo>
                      <a:pt x="878" y="774"/>
                      <a:pt x="878" y="774"/>
                      <a:pt x="878" y="774"/>
                    </a:cubicBezTo>
                    <a:cubicBezTo>
                      <a:pt x="878" y="772"/>
                      <a:pt x="878" y="772"/>
                      <a:pt x="878" y="772"/>
                    </a:cubicBezTo>
                    <a:cubicBezTo>
                      <a:pt x="877" y="770"/>
                      <a:pt x="877" y="770"/>
                      <a:pt x="877" y="770"/>
                    </a:cubicBezTo>
                    <a:cubicBezTo>
                      <a:pt x="877" y="769"/>
                      <a:pt x="877" y="769"/>
                      <a:pt x="877" y="769"/>
                    </a:cubicBezTo>
                    <a:cubicBezTo>
                      <a:pt x="876" y="767"/>
                      <a:pt x="876" y="767"/>
                      <a:pt x="876" y="767"/>
                    </a:cubicBezTo>
                    <a:cubicBezTo>
                      <a:pt x="874" y="766"/>
                      <a:pt x="874" y="766"/>
                      <a:pt x="874" y="766"/>
                    </a:cubicBezTo>
                    <a:cubicBezTo>
                      <a:pt x="868" y="766"/>
                      <a:pt x="868" y="766"/>
                      <a:pt x="868" y="766"/>
                    </a:cubicBezTo>
                    <a:cubicBezTo>
                      <a:pt x="866" y="766"/>
                      <a:pt x="866" y="766"/>
                      <a:pt x="866" y="766"/>
                    </a:cubicBezTo>
                    <a:cubicBezTo>
                      <a:pt x="865" y="765"/>
                      <a:pt x="865" y="765"/>
                      <a:pt x="865" y="765"/>
                    </a:cubicBezTo>
                    <a:cubicBezTo>
                      <a:pt x="861" y="765"/>
                      <a:pt x="861" y="765"/>
                      <a:pt x="861" y="765"/>
                    </a:cubicBezTo>
                    <a:cubicBezTo>
                      <a:pt x="860" y="764"/>
                      <a:pt x="860" y="764"/>
                      <a:pt x="860" y="764"/>
                    </a:cubicBezTo>
                    <a:cubicBezTo>
                      <a:pt x="859" y="763"/>
                      <a:pt x="859" y="763"/>
                      <a:pt x="859" y="763"/>
                    </a:cubicBezTo>
                    <a:cubicBezTo>
                      <a:pt x="854" y="763"/>
                      <a:pt x="854" y="763"/>
                      <a:pt x="854" y="763"/>
                    </a:cubicBezTo>
                    <a:cubicBezTo>
                      <a:pt x="851" y="762"/>
                      <a:pt x="851" y="762"/>
                      <a:pt x="851" y="762"/>
                    </a:cubicBezTo>
                    <a:cubicBezTo>
                      <a:pt x="848" y="761"/>
                      <a:pt x="848" y="761"/>
                      <a:pt x="848" y="761"/>
                    </a:cubicBezTo>
                    <a:cubicBezTo>
                      <a:pt x="848" y="761"/>
                      <a:pt x="848" y="761"/>
                      <a:pt x="848" y="761"/>
                    </a:cubicBezTo>
                    <a:cubicBezTo>
                      <a:pt x="845" y="759"/>
                      <a:pt x="845" y="759"/>
                      <a:pt x="845" y="759"/>
                    </a:cubicBezTo>
                    <a:cubicBezTo>
                      <a:pt x="841" y="758"/>
                      <a:pt x="841" y="758"/>
                      <a:pt x="841" y="758"/>
                    </a:cubicBezTo>
                    <a:cubicBezTo>
                      <a:pt x="840" y="757"/>
                      <a:pt x="840" y="757"/>
                      <a:pt x="840" y="757"/>
                    </a:cubicBezTo>
                    <a:cubicBezTo>
                      <a:pt x="837" y="757"/>
                      <a:pt x="837" y="757"/>
                      <a:pt x="837" y="757"/>
                    </a:cubicBezTo>
                    <a:cubicBezTo>
                      <a:pt x="836" y="758"/>
                      <a:pt x="836" y="758"/>
                      <a:pt x="836" y="758"/>
                    </a:cubicBezTo>
                    <a:cubicBezTo>
                      <a:pt x="835" y="760"/>
                      <a:pt x="835" y="760"/>
                      <a:pt x="835" y="760"/>
                    </a:cubicBezTo>
                    <a:cubicBezTo>
                      <a:pt x="836" y="762"/>
                      <a:pt x="836" y="762"/>
                      <a:pt x="836" y="762"/>
                    </a:cubicBezTo>
                    <a:cubicBezTo>
                      <a:pt x="835" y="764"/>
                      <a:pt x="835" y="764"/>
                      <a:pt x="835" y="764"/>
                    </a:cubicBezTo>
                    <a:cubicBezTo>
                      <a:pt x="834" y="764"/>
                      <a:pt x="834" y="764"/>
                      <a:pt x="834" y="764"/>
                    </a:cubicBezTo>
                    <a:cubicBezTo>
                      <a:pt x="832" y="765"/>
                      <a:pt x="832" y="765"/>
                      <a:pt x="832" y="765"/>
                    </a:cubicBezTo>
                    <a:cubicBezTo>
                      <a:pt x="831" y="767"/>
                      <a:pt x="831" y="767"/>
                      <a:pt x="831" y="767"/>
                    </a:cubicBezTo>
                    <a:cubicBezTo>
                      <a:pt x="831" y="768"/>
                      <a:pt x="831" y="768"/>
                      <a:pt x="831" y="768"/>
                    </a:cubicBezTo>
                    <a:cubicBezTo>
                      <a:pt x="828" y="771"/>
                      <a:pt x="828" y="771"/>
                      <a:pt x="828" y="771"/>
                    </a:cubicBezTo>
                    <a:cubicBezTo>
                      <a:pt x="828" y="777"/>
                      <a:pt x="828" y="777"/>
                      <a:pt x="828" y="777"/>
                    </a:cubicBezTo>
                    <a:cubicBezTo>
                      <a:pt x="829" y="780"/>
                      <a:pt x="829" y="780"/>
                      <a:pt x="829" y="780"/>
                    </a:cubicBezTo>
                    <a:cubicBezTo>
                      <a:pt x="833" y="781"/>
                      <a:pt x="833" y="781"/>
                      <a:pt x="833" y="781"/>
                    </a:cubicBezTo>
                    <a:cubicBezTo>
                      <a:pt x="834" y="783"/>
                      <a:pt x="834" y="783"/>
                      <a:pt x="834" y="783"/>
                    </a:cubicBezTo>
                    <a:cubicBezTo>
                      <a:pt x="836" y="784"/>
                      <a:pt x="836" y="784"/>
                      <a:pt x="836" y="784"/>
                    </a:cubicBezTo>
                    <a:cubicBezTo>
                      <a:pt x="837" y="785"/>
                      <a:pt x="837" y="785"/>
                      <a:pt x="837" y="785"/>
                    </a:cubicBezTo>
                    <a:cubicBezTo>
                      <a:pt x="836" y="789"/>
                      <a:pt x="836" y="789"/>
                      <a:pt x="836" y="789"/>
                    </a:cubicBezTo>
                    <a:cubicBezTo>
                      <a:pt x="836" y="793"/>
                      <a:pt x="836" y="793"/>
                      <a:pt x="836" y="793"/>
                    </a:cubicBezTo>
                    <a:cubicBezTo>
                      <a:pt x="838" y="795"/>
                      <a:pt x="838" y="795"/>
                      <a:pt x="838" y="795"/>
                    </a:cubicBezTo>
                    <a:cubicBezTo>
                      <a:pt x="840" y="796"/>
                      <a:pt x="840" y="796"/>
                      <a:pt x="840" y="796"/>
                    </a:cubicBezTo>
                    <a:cubicBezTo>
                      <a:pt x="837" y="800"/>
                      <a:pt x="837" y="800"/>
                      <a:pt x="837" y="800"/>
                    </a:cubicBezTo>
                    <a:cubicBezTo>
                      <a:pt x="833" y="800"/>
                      <a:pt x="833" y="800"/>
                      <a:pt x="833" y="800"/>
                    </a:cubicBezTo>
                    <a:cubicBezTo>
                      <a:pt x="831" y="800"/>
                      <a:pt x="831" y="800"/>
                      <a:pt x="831" y="800"/>
                    </a:cubicBezTo>
                    <a:cubicBezTo>
                      <a:pt x="830" y="801"/>
                      <a:pt x="830" y="801"/>
                      <a:pt x="830" y="801"/>
                    </a:cubicBezTo>
                    <a:cubicBezTo>
                      <a:pt x="828" y="801"/>
                      <a:pt x="828" y="801"/>
                      <a:pt x="828" y="801"/>
                    </a:cubicBezTo>
                    <a:cubicBezTo>
                      <a:pt x="826" y="800"/>
                      <a:pt x="826" y="800"/>
                      <a:pt x="826" y="800"/>
                    </a:cubicBezTo>
                    <a:cubicBezTo>
                      <a:pt x="821" y="800"/>
                      <a:pt x="821" y="800"/>
                      <a:pt x="821" y="800"/>
                    </a:cubicBezTo>
                    <a:cubicBezTo>
                      <a:pt x="819" y="800"/>
                      <a:pt x="819" y="800"/>
                      <a:pt x="819" y="800"/>
                    </a:cubicBezTo>
                    <a:cubicBezTo>
                      <a:pt x="817" y="799"/>
                      <a:pt x="817" y="799"/>
                      <a:pt x="817" y="799"/>
                    </a:cubicBezTo>
                    <a:cubicBezTo>
                      <a:pt x="815" y="799"/>
                      <a:pt x="815" y="799"/>
                      <a:pt x="815" y="799"/>
                    </a:cubicBezTo>
                    <a:cubicBezTo>
                      <a:pt x="812" y="799"/>
                      <a:pt x="812" y="799"/>
                      <a:pt x="812" y="799"/>
                    </a:cubicBezTo>
                    <a:cubicBezTo>
                      <a:pt x="810" y="801"/>
                      <a:pt x="810" y="801"/>
                      <a:pt x="810" y="801"/>
                    </a:cubicBezTo>
                    <a:cubicBezTo>
                      <a:pt x="807" y="802"/>
                      <a:pt x="807" y="802"/>
                      <a:pt x="807" y="802"/>
                    </a:cubicBezTo>
                    <a:cubicBezTo>
                      <a:pt x="806" y="803"/>
                      <a:pt x="806" y="803"/>
                      <a:pt x="806" y="803"/>
                    </a:cubicBezTo>
                    <a:cubicBezTo>
                      <a:pt x="801" y="800"/>
                      <a:pt x="801" y="800"/>
                      <a:pt x="801" y="800"/>
                    </a:cubicBezTo>
                    <a:cubicBezTo>
                      <a:pt x="799" y="799"/>
                      <a:pt x="799" y="799"/>
                      <a:pt x="799" y="799"/>
                    </a:cubicBezTo>
                    <a:cubicBezTo>
                      <a:pt x="793" y="795"/>
                      <a:pt x="793" y="795"/>
                      <a:pt x="793" y="795"/>
                    </a:cubicBezTo>
                    <a:cubicBezTo>
                      <a:pt x="792" y="794"/>
                      <a:pt x="792" y="794"/>
                      <a:pt x="792" y="794"/>
                    </a:cubicBezTo>
                    <a:cubicBezTo>
                      <a:pt x="792" y="792"/>
                      <a:pt x="792" y="792"/>
                      <a:pt x="792" y="792"/>
                    </a:cubicBezTo>
                    <a:cubicBezTo>
                      <a:pt x="791" y="790"/>
                      <a:pt x="791" y="790"/>
                      <a:pt x="791" y="790"/>
                    </a:cubicBezTo>
                    <a:cubicBezTo>
                      <a:pt x="787" y="790"/>
                      <a:pt x="787" y="790"/>
                      <a:pt x="787" y="790"/>
                    </a:cubicBezTo>
                    <a:cubicBezTo>
                      <a:pt x="785" y="791"/>
                      <a:pt x="785" y="791"/>
                      <a:pt x="785" y="791"/>
                    </a:cubicBezTo>
                    <a:cubicBezTo>
                      <a:pt x="783" y="791"/>
                      <a:pt x="783" y="791"/>
                      <a:pt x="783" y="791"/>
                    </a:cubicBezTo>
                    <a:cubicBezTo>
                      <a:pt x="782" y="791"/>
                      <a:pt x="782" y="791"/>
                      <a:pt x="782" y="791"/>
                    </a:cubicBezTo>
                    <a:cubicBezTo>
                      <a:pt x="779" y="792"/>
                      <a:pt x="779" y="792"/>
                      <a:pt x="779" y="792"/>
                    </a:cubicBezTo>
                    <a:cubicBezTo>
                      <a:pt x="778" y="790"/>
                      <a:pt x="778" y="790"/>
                      <a:pt x="778" y="790"/>
                    </a:cubicBezTo>
                    <a:cubicBezTo>
                      <a:pt x="777" y="789"/>
                      <a:pt x="777" y="789"/>
                      <a:pt x="777" y="789"/>
                    </a:cubicBezTo>
                    <a:cubicBezTo>
                      <a:pt x="776" y="787"/>
                      <a:pt x="776" y="787"/>
                      <a:pt x="776" y="787"/>
                    </a:cubicBezTo>
                    <a:cubicBezTo>
                      <a:pt x="775" y="786"/>
                      <a:pt x="775" y="786"/>
                      <a:pt x="775" y="786"/>
                    </a:cubicBezTo>
                    <a:cubicBezTo>
                      <a:pt x="773" y="788"/>
                      <a:pt x="773" y="788"/>
                      <a:pt x="773" y="788"/>
                    </a:cubicBezTo>
                    <a:cubicBezTo>
                      <a:pt x="771" y="787"/>
                      <a:pt x="771" y="787"/>
                      <a:pt x="771" y="787"/>
                    </a:cubicBezTo>
                    <a:cubicBezTo>
                      <a:pt x="769" y="788"/>
                      <a:pt x="769" y="788"/>
                      <a:pt x="769" y="788"/>
                    </a:cubicBezTo>
                    <a:cubicBezTo>
                      <a:pt x="766" y="788"/>
                      <a:pt x="766" y="788"/>
                      <a:pt x="766" y="788"/>
                    </a:cubicBezTo>
                    <a:cubicBezTo>
                      <a:pt x="762" y="789"/>
                      <a:pt x="762" y="789"/>
                      <a:pt x="762" y="789"/>
                    </a:cubicBezTo>
                    <a:cubicBezTo>
                      <a:pt x="760" y="789"/>
                      <a:pt x="760" y="789"/>
                      <a:pt x="760" y="789"/>
                    </a:cubicBezTo>
                    <a:cubicBezTo>
                      <a:pt x="759" y="793"/>
                      <a:pt x="759" y="793"/>
                      <a:pt x="759" y="793"/>
                    </a:cubicBezTo>
                    <a:cubicBezTo>
                      <a:pt x="757" y="794"/>
                      <a:pt x="757" y="794"/>
                      <a:pt x="757" y="794"/>
                    </a:cubicBezTo>
                    <a:cubicBezTo>
                      <a:pt x="753" y="792"/>
                      <a:pt x="753" y="792"/>
                      <a:pt x="753" y="792"/>
                    </a:cubicBezTo>
                    <a:cubicBezTo>
                      <a:pt x="752" y="793"/>
                      <a:pt x="752" y="793"/>
                      <a:pt x="752" y="793"/>
                    </a:cubicBezTo>
                    <a:cubicBezTo>
                      <a:pt x="752" y="795"/>
                      <a:pt x="752" y="795"/>
                      <a:pt x="752" y="795"/>
                    </a:cubicBezTo>
                    <a:cubicBezTo>
                      <a:pt x="753" y="796"/>
                      <a:pt x="753" y="796"/>
                      <a:pt x="753" y="796"/>
                    </a:cubicBezTo>
                    <a:cubicBezTo>
                      <a:pt x="752" y="797"/>
                      <a:pt x="752" y="797"/>
                      <a:pt x="752" y="797"/>
                    </a:cubicBezTo>
                    <a:cubicBezTo>
                      <a:pt x="751" y="800"/>
                      <a:pt x="751" y="800"/>
                      <a:pt x="751" y="800"/>
                    </a:cubicBezTo>
                    <a:cubicBezTo>
                      <a:pt x="749" y="800"/>
                      <a:pt x="749" y="800"/>
                      <a:pt x="749" y="800"/>
                    </a:cubicBezTo>
                    <a:cubicBezTo>
                      <a:pt x="747" y="802"/>
                      <a:pt x="747" y="802"/>
                      <a:pt x="747" y="802"/>
                    </a:cubicBezTo>
                    <a:cubicBezTo>
                      <a:pt x="747" y="804"/>
                      <a:pt x="747" y="804"/>
                      <a:pt x="747" y="804"/>
                    </a:cubicBezTo>
                    <a:cubicBezTo>
                      <a:pt x="743" y="805"/>
                      <a:pt x="743" y="805"/>
                      <a:pt x="743" y="805"/>
                    </a:cubicBezTo>
                    <a:cubicBezTo>
                      <a:pt x="742" y="808"/>
                      <a:pt x="742" y="808"/>
                      <a:pt x="742" y="808"/>
                    </a:cubicBezTo>
                    <a:cubicBezTo>
                      <a:pt x="742" y="810"/>
                      <a:pt x="742" y="810"/>
                      <a:pt x="742" y="810"/>
                    </a:cubicBezTo>
                    <a:cubicBezTo>
                      <a:pt x="738" y="812"/>
                      <a:pt x="738" y="812"/>
                      <a:pt x="738" y="812"/>
                    </a:cubicBezTo>
                    <a:cubicBezTo>
                      <a:pt x="736" y="814"/>
                      <a:pt x="736" y="814"/>
                      <a:pt x="736" y="814"/>
                    </a:cubicBezTo>
                    <a:cubicBezTo>
                      <a:pt x="735" y="815"/>
                      <a:pt x="735" y="815"/>
                      <a:pt x="735" y="815"/>
                    </a:cubicBezTo>
                    <a:cubicBezTo>
                      <a:pt x="730" y="815"/>
                      <a:pt x="730" y="815"/>
                      <a:pt x="730" y="815"/>
                    </a:cubicBezTo>
                    <a:cubicBezTo>
                      <a:pt x="728" y="816"/>
                      <a:pt x="728" y="816"/>
                      <a:pt x="728" y="816"/>
                    </a:cubicBezTo>
                    <a:cubicBezTo>
                      <a:pt x="726" y="821"/>
                      <a:pt x="726" y="821"/>
                      <a:pt x="726" y="821"/>
                    </a:cubicBezTo>
                    <a:cubicBezTo>
                      <a:pt x="726" y="821"/>
                      <a:pt x="726" y="821"/>
                      <a:pt x="726" y="821"/>
                    </a:cubicBezTo>
                    <a:cubicBezTo>
                      <a:pt x="725" y="821"/>
                      <a:pt x="725" y="821"/>
                      <a:pt x="725" y="821"/>
                    </a:cubicBezTo>
                    <a:cubicBezTo>
                      <a:pt x="722" y="820"/>
                      <a:pt x="722" y="820"/>
                      <a:pt x="722" y="820"/>
                    </a:cubicBezTo>
                    <a:cubicBezTo>
                      <a:pt x="721" y="820"/>
                      <a:pt x="721" y="820"/>
                      <a:pt x="721" y="820"/>
                    </a:cubicBezTo>
                    <a:cubicBezTo>
                      <a:pt x="720" y="819"/>
                      <a:pt x="720" y="819"/>
                      <a:pt x="720" y="819"/>
                    </a:cubicBezTo>
                    <a:cubicBezTo>
                      <a:pt x="716" y="818"/>
                      <a:pt x="716" y="818"/>
                      <a:pt x="716" y="818"/>
                    </a:cubicBezTo>
                    <a:cubicBezTo>
                      <a:pt x="714" y="816"/>
                      <a:pt x="714" y="816"/>
                      <a:pt x="714" y="816"/>
                    </a:cubicBezTo>
                    <a:cubicBezTo>
                      <a:pt x="712" y="815"/>
                      <a:pt x="712" y="815"/>
                      <a:pt x="712" y="815"/>
                    </a:cubicBezTo>
                    <a:cubicBezTo>
                      <a:pt x="711" y="813"/>
                      <a:pt x="711" y="813"/>
                      <a:pt x="711" y="813"/>
                    </a:cubicBezTo>
                    <a:cubicBezTo>
                      <a:pt x="712" y="810"/>
                      <a:pt x="712" y="810"/>
                      <a:pt x="712" y="810"/>
                    </a:cubicBezTo>
                    <a:cubicBezTo>
                      <a:pt x="711" y="810"/>
                      <a:pt x="711" y="810"/>
                      <a:pt x="711" y="810"/>
                    </a:cubicBezTo>
                    <a:cubicBezTo>
                      <a:pt x="709" y="811"/>
                      <a:pt x="709" y="811"/>
                      <a:pt x="709" y="811"/>
                    </a:cubicBezTo>
                    <a:cubicBezTo>
                      <a:pt x="707" y="813"/>
                      <a:pt x="707" y="813"/>
                      <a:pt x="707" y="813"/>
                    </a:cubicBezTo>
                    <a:cubicBezTo>
                      <a:pt x="705" y="814"/>
                      <a:pt x="705" y="814"/>
                      <a:pt x="705" y="814"/>
                    </a:cubicBezTo>
                    <a:cubicBezTo>
                      <a:pt x="699" y="814"/>
                      <a:pt x="699" y="814"/>
                      <a:pt x="699" y="814"/>
                    </a:cubicBezTo>
                    <a:cubicBezTo>
                      <a:pt x="697" y="815"/>
                      <a:pt x="697" y="815"/>
                      <a:pt x="697" y="815"/>
                    </a:cubicBezTo>
                    <a:cubicBezTo>
                      <a:pt x="696" y="816"/>
                      <a:pt x="696" y="816"/>
                      <a:pt x="696" y="816"/>
                    </a:cubicBezTo>
                    <a:cubicBezTo>
                      <a:pt x="694" y="815"/>
                      <a:pt x="694" y="815"/>
                      <a:pt x="694" y="815"/>
                    </a:cubicBezTo>
                    <a:cubicBezTo>
                      <a:pt x="692" y="814"/>
                      <a:pt x="692" y="814"/>
                      <a:pt x="692" y="814"/>
                    </a:cubicBezTo>
                    <a:cubicBezTo>
                      <a:pt x="691" y="814"/>
                      <a:pt x="691" y="814"/>
                      <a:pt x="691" y="814"/>
                    </a:cubicBezTo>
                    <a:cubicBezTo>
                      <a:pt x="690" y="814"/>
                      <a:pt x="690" y="814"/>
                      <a:pt x="690" y="814"/>
                    </a:cubicBezTo>
                    <a:cubicBezTo>
                      <a:pt x="689" y="813"/>
                      <a:pt x="689" y="813"/>
                      <a:pt x="689" y="813"/>
                    </a:cubicBezTo>
                    <a:cubicBezTo>
                      <a:pt x="688" y="811"/>
                      <a:pt x="688" y="811"/>
                      <a:pt x="688" y="811"/>
                    </a:cubicBezTo>
                    <a:cubicBezTo>
                      <a:pt x="688" y="809"/>
                      <a:pt x="688" y="809"/>
                      <a:pt x="688" y="809"/>
                    </a:cubicBezTo>
                    <a:cubicBezTo>
                      <a:pt x="689" y="808"/>
                      <a:pt x="689" y="808"/>
                      <a:pt x="689" y="808"/>
                    </a:cubicBezTo>
                    <a:cubicBezTo>
                      <a:pt x="689" y="806"/>
                      <a:pt x="689" y="806"/>
                      <a:pt x="689" y="806"/>
                    </a:cubicBezTo>
                    <a:cubicBezTo>
                      <a:pt x="687" y="806"/>
                      <a:pt x="687" y="806"/>
                      <a:pt x="687" y="806"/>
                    </a:cubicBezTo>
                    <a:cubicBezTo>
                      <a:pt x="686" y="806"/>
                      <a:pt x="686" y="806"/>
                      <a:pt x="686" y="806"/>
                    </a:cubicBezTo>
                    <a:cubicBezTo>
                      <a:pt x="683" y="804"/>
                      <a:pt x="683" y="804"/>
                      <a:pt x="683" y="804"/>
                    </a:cubicBezTo>
                    <a:cubicBezTo>
                      <a:pt x="680" y="803"/>
                      <a:pt x="680" y="803"/>
                      <a:pt x="680" y="803"/>
                    </a:cubicBezTo>
                    <a:cubicBezTo>
                      <a:pt x="679" y="803"/>
                      <a:pt x="679" y="803"/>
                      <a:pt x="679" y="803"/>
                    </a:cubicBezTo>
                    <a:cubicBezTo>
                      <a:pt x="678" y="800"/>
                      <a:pt x="678" y="800"/>
                      <a:pt x="678" y="800"/>
                    </a:cubicBezTo>
                    <a:cubicBezTo>
                      <a:pt x="676" y="797"/>
                      <a:pt x="676" y="797"/>
                      <a:pt x="676" y="797"/>
                    </a:cubicBezTo>
                    <a:cubicBezTo>
                      <a:pt x="672" y="794"/>
                      <a:pt x="672" y="794"/>
                      <a:pt x="672" y="794"/>
                    </a:cubicBezTo>
                    <a:cubicBezTo>
                      <a:pt x="669" y="793"/>
                      <a:pt x="669" y="793"/>
                      <a:pt x="669" y="793"/>
                    </a:cubicBezTo>
                    <a:cubicBezTo>
                      <a:pt x="664" y="793"/>
                      <a:pt x="664" y="793"/>
                      <a:pt x="664" y="793"/>
                    </a:cubicBezTo>
                    <a:cubicBezTo>
                      <a:pt x="660" y="794"/>
                      <a:pt x="660" y="794"/>
                      <a:pt x="660" y="794"/>
                    </a:cubicBezTo>
                    <a:cubicBezTo>
                      <a:pt x="660" y="795"/>
                      <a:pt x="660" y="795"/>
                      <a:pt x="660" y="795"/>
                    </a:cubicBezTo>
                    <a:cubicBezTo>
                      <a:pt x="660" y="796"/>
                      <a:pt x="660" y="796"/>
                      <a:pt x="660" y="796"/>
                    </a:cubicBezTo>
                    <a:cubicBezTo>
                      <a:pt x="660" y="797"/>
                      <a:pt x="660" y="797"/>
                      <a:pt x="660" y="797"/>
                    </a:cubicBezTo>
                    <a:cubicBezTo>
                      <a:pt x="657" y="798"/>
                      <a:pt x="657" y="798"/>
                      <a:pt x="657" y="798"/>
                    </a:cubicBezTo>
                    <a:cubicBezTo>
                      <a:pt x="655" y="798"/>
                      <a:pt x="655" y="798"/>
                      <a:pt x="655" y="798"/>
                    </a:cubicBezTo>
                    <a:cubicBezTo>
                      <a:pt x="653" y="799"/>
                      <a:pt x="653" y="799"/>
                      <a:pt x="653" y="799"/>
                    </a:cubicBezTo>
                    <a:cubicBezTo>
                      <a:pt x="650" y="797"/>
                      <a:pt x="650" y="797"/>
                      <a:pt x="650" y="797"/>
                    </a:cubicBezTo>
                    <a:cubicBezTo>
                      <a:pt x="648" y="798"/>
                      <a:pt x="648" y="798"/>
                      <a:pt x="648" y="798"/>
                    </a:cubicBezTo>
                    <a:cubicBezTo>
                      <a:pt x="646" y="799"/>
                      <a:pt x="646" y="799"/>
                      <a:pt x="646" y="799"/>
                    </a:cubicBezTo>
                    <a:cubicBezTo>
                      <a:pt x="644" y="799"/>
                      <a:pt x="644" y="799"/>
                      <a:pt x="644" y="799"/>
                    </a:cubicBezTo>
                    <a:cubicBezTo>
                      <a:pt x="642" y="797"/>
                      <a:pt x="642" y="797"/>
                      <a:pt x="642" y="797"/>
                    </a:cubicBezTo>
                    <a:cubicBezTo>
                      <a:pt x="639" y="796"/>
                      <a:pt x="639" y="796"/>
                      <a:pt x="639" y="796"/>
                    </a:cubicBezTo>
                    <a:cubicBezTo>
                      <a:pt x="639" y="794"/>
                      <a:pt x="639" y="794"/>
                      <a:pt x="639" y="794"/>
                    </a:cubicBezTo>
                    <a:cubicBezTo>
                      <a:pt x="639" y="793"/>
                      <a:pt x="639" y="793"/>
                      <a:pt x="639" y="793"/>
                    </a:cubicBezTo>
                    <a:cubicBezTo>
                      <a:pt x="636" y="791"/>
                      <a:pt x="636" y="791"/>
                      <a:pt x="636" y="791"/>
                    </a:cubicBezTo>
                    <a:cubicBezTo>
                      <a:pt x="634" y="792"/>
                      <a:pt x="634" y="792"/>
                      <a:pt x="634" y="792"/>
                    </a:cubicBezTo>
                    <a:cubicBezTo>
                      <a:pt x="634" y="795"/>
                      <a:pt x="634" y="795"/>
                      <a:pt x="634" y="795"/>
                    </a:cubicBezTo>
                    <a:cubicBezTo>
                      <a:pt x="635" y="795"/>
                      <a:pt x="635" y="795"/>
                      <a:pt x="635" y="795"/>
                    </a:cubicBezTo>
                    <a:cubicBezTo>
                      <a:pt x="634" y="797"/>
                      <a:pt x="634" y="797"/>
                      <a:pt x="634" y="797"/>
                    </a:cubicBezTo>
                    <a:cubicBezTo>
                      <a:pt x="632" y="798"/>
                      <a:pt x="632" y="798"/>
                      <a:pt x="632" y="798"/>
                    </a:cubicBezTo>
                    <a:cubicBezTo>
                      <a:pt x="629" y="798"/>
                      <a:pt x="629" y="798"/>
                      <a:pt x="629" y="798"/>
                    </a:cubicBezTo>
                    <a:cubicBezTo>
                      <a:pt x="599" y="761"/>
                      <a:pt x="599" y="761"/>
                      <a:pt x="599" y="761"/>
                    </a:cubicBezTo>
                    <a:cubicBezTo>
                      <a:pt x="577" y="744"/>
                      <a:pt x="577" y="744"/>
                      <a:pt x="577" y="744"/>
                    </a:cubicBezTo>
                    <a:cubicBezTo>
                      <a:pt x="576" y="742"/>
                      <a:pt x="576" y="742"/>
                      <a:pt x="576" y="742"/>
                    </a:cubicBezTo>
                    <a:cubicBezTo>
                      <a:pt x="578" y="742"/>
                      <a:pt x="578" y="742"/>
                      <a:pt x="578" y="742"/>
                    </a:cubicBezTo>
                    <a:cubicBezTo>
                      <a:pt x="580" y="739"/>
                      <a:pt x="580" y="739"/>
                      <a:pt x="580" y="739"/>
                    </a:cubicBezTo>
                    <a:cubicBezTo>
                      <a:pt x="580" y="737"/>
                      <a:pt x="580" y="737"/>
                      <a:pt x="580" y="737"/>
                    </a:cubicBezTo>
                    <a:cubicBezTo>
                      <a:pt x="578" y="736"/>
                      <a:pt x="578" y="736"/>
                      <a:pt x="578" y="736"/>
                    </a:cubicBezTo>
                    <a:cubicBezTo>
                      <a:pt x="575" y="737"/>
                      <a:pt x="575" y="737"/>
                      <a:pt x="575" y="737"/>
                    </a:cubicBezTo>
                    <a:cubicBezTo>
                      <a:pt x="573" y="738"/>
                      <a:pt x="573" y="738"/>
                      <a:pt x="573" y="738"/>
                    </a:cubicBezTo>
                    <a:cubicBezTo>
                      <a:pt x="571" y="740"/>
                      <a:pt x="571" y="740"/>
                      <a:pt x="571" y="740"/>
                    </a:cubicBezTo>
                    <a:cubicBezTo>
                      <a:pt x="569" y="741"/>
                      <a:pt x="569" y="741"/>
                      <a:pt x="569" y="741"/>
                    </a:cubicBezTo>
                    <a:cubicBezTo>
                      <a:pt x="566" y="743"/>
                      <a:pt x="566" y="743"/>
                      <a:pt x="566" y="743"/>
                    </a:cubicBezTo>
                    <a:cubicBezTo>
                      <a:pt x="566" y="745"/>
                      <a:pt x="566" y="745"/>
                      <a:pt x="566" y="745"/>
                    </a:cubicBezTo>
                    <a:cubicBezTo>
                      <a:pt x="564" y="747"/>
                      <a:pt x="564" y="747"/>
                      <a:pt x="564" y="747"/>
                    </a:cubicBezTo>
                    <a:cubicBezTo>
                      <a:pt x="563" y="749"/>
                      <a:pt x="563" y="749"/>
                      <a:pt x="563" y="749"/>
                    </a:cubicBezTo>
                    <a:cubicBezTo>
                      <a:pt x="561" y="750"/>
                      <a:pt x="561" y="750"/>
                      <a:pt x="561" y="750"/>
                    </a:cubicBezTo>
                    <a:cubicBezTo>
                      <a:pt x="557" y="751"/>
                      <a:pt x="557" y="751"/>
                      <a:pt x="557" y="751"/>
                    </a:cubicBezTo>
                    <a:cubicBezTo>
                      <a:pt x="555" y="752"/>
                      <a:pt x="555" y="752"/>
                      <a:pt x="555" y="752"/>
                    </a:cubicBezTo>
                    <a:cubicBezTo>
                      <a:pt x="555" y="755"/>
                      <a:pt x="555" y="755"/>
                      <a:pt x="555" y="755"/>
                    </a:cubicBezTo>
                    <a:cubicBezTo>
                      <a:pt x="554" y="756"/>
                      <a:pt x="554" y="756"/>
                      <a:pt x="554" y="756"/>
                    </a:cubicBezTo>
                    <a:cubicBezTo>
                      <a:pt x="552" y="755"/>
                      <a:pt x="552" y="755"/>
                      <a:pt x="552" y="755"/>
                    </a:cubicBezTo>
                    <a:cubicBezTo>
                      <a:pt x="547" y="754"/>
                      <a:pt x="547" y="754"/>
                      <a:pt x="547" y="754"/>
                    </a:cubicBezTo>
                    <a:cubicBezTo>
                      <a:pt x="545" y="754"/>
                      <a:pt x="545" y="754"/>
                      <a:pt x="545" y="754"/>
                    </a:cubicBezTo>
                    <a:cubicBezTo>
                      <a:pt x="543" y="756"/>
                      <a:pt x="543" y="756"/>
                      <a:pt x="543" y="756"/>
                    </a:cubicBezTo>
                    <a:cubicBezTo>
                      <a:pt x="542" y="756"/>
                      <a:pt x="542" y="756"/>
                      <a:pt x="542" y="756"/>
                    </a:cubicBezTo>
                    <a:cubicBezTo>
                      <a:pt x="540" y="754"/>
                      <a:pt x="540" y="754"/>
                      <a:pt x="540" y="754"/>
                    </a:cubicBezTo>
                    <a:cubicBezTo>
                      <a:pt x="540" y="751"/>
                      <a:pt x="540" y="751"/>
                      <a:pt x="540" y="751"/>
                    </a:cubicBezTo>
                    <a:cubicBezTo>
                      <a:pt x="542" y="750"/>
                      <a:pt x="542" y="750"/>
                      <a:pt x="542" y="750"/>
                    </a:cubicBezTo>
                    <a:cubicBezTo>
                      <a:pt x="543" y="747"/>
                      <a:pt x="543" y="747"/>
                      <a:pt x="543" y="747"/>
                    </a:cubicBezTo>
                    <a:cubicBezTo>
                      <a:pt x="541" y="746"/>
                      <a:pt x="541" y="746"/>
                      <a:pt x="541" y="746"/>
                    </a:cubicBezTo>
                    <a:cubicBezTo>
                      <a:pt x="539" y="748"/>
                      <a:pt x="539" y="748"/>
                      <a:pt x="539" y="748"/>
                    </a:cubicBezTo>
                    <a:cubicBezTo>
                      <a:pt x="538" y="748"/>
                      <a:pt x="538" y="748"/>
                      <a:pt x="538" y="748"/>
                    </a:cubicBezTo>
                    <a:cubicBezTo>
                      <a:pt x="533" y="746"/>
                      <a:pt x="533" y="746"/>
                      <a:pt x="533" y="746"/>
                    </a:cubicBezTo>
                    <a:cubicBezTo>
                      <a:pt x="530" y="746"/>
                      <a:pt x="530" y="746"/>
                      <a:pt x="530" y="746"/>
                    </a:cubicBezTo>
                    <a:cubicBezTo>
                      <a:pt x="531" y="748"/>
                      <a:pt x="531" y="748"/>
                      <a:pt x="531" y="748"/>
                    </a:cubicBezTo>
                    <a:cubicBezTo>
                      <a:pt x="532" y="748"/>
                      <a:pt x="532" y="748"/>
                      <a:pt x="532" y="748"/>
                    </a:cubicBezTo>
                    <a:cubicBezTo>
                      <a:pt x="531" y="750"/>
                      <a:pt x="531" y="750"/>
                      <a:pt x="531" y="750"/>
                    </a:cubicBezTo>
                    <a:cubicBezTo>
                      <a:pt x="529" y="750"/>
                      <a:pt x="529" y="750"/>
                      <a:pt x="529" y="750"/>
                    </a:cubicBezTo>
                    <a:cubicBezTo>
                      <a:pt x="528" y="747"/>
                      <a:pt x="528" y="747"/>
                      <a:pt x="528" y="747"/>
                    </a:cubicBezTo>
                    <a:cubicBezTo>
                      <a:pt x="527" y="743"/>
                      <a:pt x="527" y="743"/>
                      <a:pt x="527" y="743"/>
                    </a:cubicBezTo>
                    <a:cubicBezTo>
                      <a:pt x="523" y="740"/>
                      <a:pt x="523" y="740"/>
                      <a:pt x="523" y="740"/>
                    </a:cubicBezTo>
                    <a:cubicBezTo>
                      <a:pt x="522" y="741"/>
                      <a:pt x="522" y="741"/>
                      <a:pt x="522" y="741"/>
                    </a:cubicBezTo>
                    <a:cubicBezTo>
                      <a:pt x="523" y="743"/>
                      <a:pt x="523" y="743"/>
                      <a:pt x="523" y="743"/>
                    </a:cubicBezTo>
                    <a:cubicBezTo>
                      <a:pt x="523" y="745"/>
                      <a:pt x="523" y="745"/>
                      <a:pt x="523" y="745"/>
                    </a:cubicBezTo>
                    <a:cubicBezTo>
                      <a:pt x="521" y="745"/>
                      <a:pt x="521" y="745"/>
                      <a:pt x="521" y="745"/>
                    </a:cubicBezTo>
                    <a:cubicBezTo>
                      <a:pt x="520" y="743"/>
                      <a:pt x="520" y="743"/>
                      <a:pt x="520" y="743"/>
                    </a:cubicBezTo>
                    <a:cubicBezTo>
                      <a:pt x="519" y="743"/>
                      <a:pt x="519" y="743"/>
                      <a:pt x="519" y="743"/>
                    </a:cubicBezTo>
                    <a:cubicBezTo>
                      <a:pt x="518" y="746"/>
                      <a:pt x="518" y="746"/>
                      <a:pt x="518" y="746"/>
                    </a:cubicBezTo>
                    <a:cubicBezTo>
                      <a:pt x="517" y="746"/>
                      <a:pt x="517" y="746"/>
                      <a:pt x="517" y="746"/>
                    </a:cubicBezTo>
                    <a:cubicBezTo>
                      <a:pt x="515" y="745"/>
                      <a:pt x="515" y="745"/>
                      <a:pt x="515" y="745"/>
                    </a:cubicBezTo>
                    <a:cubicBezTo>
                      <a:pt x="512" y="746"/>
                      <a:pt x="512" y="746"/>
                      <a:pt x="512" y="746"/>
                    </a:cubicBezTo>
                    <a:cubicBezTo>
                      <a:pt x="511" y="745"/>
                      <a:pt x="511" y="745"/>
                      <a:pt x="511" y="745"/>
                    </a:cubicBezTo>
                    <a:cubicBezTo>
                      <a:pt x="510" y="743"/>
                      <a:pt x="510" y="743"/>
                      <a:pt x="510" y="743"/>
                    </a:cubicBezTo>
                    <a:cubicBezTo>
                      <a:pt x="512" y="742"/>
                      <a:pt x="512" y="742"/>
                      <a:pt x="512" y="742"/>
                    </a:cubicBezTo>
                    <a:cubicBezTo>
                      <a:pt x="512" y="741"/>
                      <a:pt x="512" y="741"/>
                      <a:pt x="512" y="741"/>
                    </a:cubicBezTo>
                    <a:cubicBezTo>
                      <a:pt x="511" y="739"/>
                      <a:pt x="511" y="739"/>
                      <a:pt x="511" y="739"/>
                    </a:cubicBezTo>
                    <a:cubicBezTo>
                      <a:pt x="512" y="737"/>
                      <a:pt x="512" y="737"/>
                      <a:pt x="512" y="737"/>
                    </a:cubicBezTo>
                    <a:cubicBezTo>
                      <a:pt x="512" y="736"/>
                      <a:pt x="512" y="736"/>
                      <a:pt x="512" y="736"/>
                    </a:cubicBezTo>
                    <a:cubicBezTo>
                      <a:pt x="510" y="735"/>
                      <a:pt x="510" y="735"/>
                      <a:pt x="510" y="735"/>
                    </a:cubicBezTo>
                    <a:cubicBezTo>
                      <a:pt x="508" y="733"/>
                      <a:pt x="508" y="733"/>
                      <a:pt x="508" y="733"/>
                    </a:cubicBezTo>
                    <a:cubicBezTo>
                      <a:pt x="508" y="730"/>
                      <a:pt x="508" y="730"/>
                      <a:pt x="508" y="730"/>
                    </a:cubicBezTo>
                    <a:cubicBezTo>
                      <a:pt x="507" y="729"/>
                      <a:pt x="507" y="729"/>
                      <a:pt x="507" y="729"/>
                    </a:cubicBezTo>
                    <a:cubicBezTo>
                      <a:pt x="506" y="726"/>
                      <a:pt x="506" y="726"/>
                      <a:pt x="506" y="726"/>
                    </a:cubicBezTo>
                    <a:cubicBezTo>
                      <a:pt x="503" y="726"/>
                      <a:pt x="503" y="726"/>
                      <a:pt x="503" y="726"/>
                    </a:cubicBezTo>
                    <a:cubicBezTo>
                      <a:pt x="500" y="727"/>
                      <a:pt x="500" y="727"/>
                      <a:pt x="500" y="727"/>
                    </a:cubicBezTo>
                    <a:cubicBezTo>
                      <a:pt x="497" y="727"/>
                      <a:pt x="497" y="727"/>
                      <a:pt x="497" y="727"/>
                    </a:cubicBezTo>
                    <a:cubicBezTo>
                      <a:pt x="494" y="725"/>
                      <a:pt x="494" y="725"/>
                      <a:pt x="494" y="725"/>
                    </a:cubicBezTo>
                    <a:cubicBezTo>
                      <a:pt x="491" y="726"/>
                      <a:pt x="491" y="726"/>
                      <a:pt x="491" y="726"/>
                    </a:cubicBezTo>
                    <a:cubicBezTo>
                      <a:pt x="488" y="724"/>
                      <a:pt x="488" y="724"/>
                      <a:pt x="488" y="724"/>
                    </a:cubicBezTo>
                    <a:cubicBezTo>
                      <a:pt x="486" y="725"/>
                      <a:pt x="486" y="725"/>
                      <a:pt x="486" y="725"/>
                    </a:cubicBezTo>
                    <a:cubicBezTo>
                      <a:pt x="485" y="725"/>
                      <a:pt x="485" y="725"/>
                      <a:pt x="485" y="725"/>
                    </a:cubicBezTo>
                    <a:cubicBezTo>
                      <a:pt x="482" y="726"/>
                      <a:pt x="482" y="726"/>
                      <a:pt x="482" y="726"/>
                    </a:cubicBezTo>
                    <a:cubicBezTo>
                      <a:pt x="482" y="728"/>
                      <a:pt x="482" y="728"/>
                      <a:pt x="482" y="728"/>
                    </a:cubicBezTo>
                    <a:cubicBezTo>
                      <a:pt x="478" y="728"/>
                      <a:pt x="478" y="728"/>
                      <a:pt x="478" y="728"/>
                    </a:cubicBezTo>
                    <a:cubicBezTo>
                      <a:pt x="477" y="729"/>
                      <a:pt x="477" y="729"/>
                      <a:pt x="477" y="729"/>
                    </a:cubicBezTo>
                    <a:cubicBezTo>
                      <a:pt x="478" y="731"/>
                      <a:pt x="478" y="731"/>
                      <a:pt x="478" y="731"/>
                    </a:cubicBezTo>
                    <a:cubicBezTo>
                      <a:pt x="478" y="733"/>
                      <a:pt x="478" y="733"/>
                      <a:pt x="478" y="733"/>
                    </a:cubicBezTo>
                    <a:cubicBezTo>
                      <a:pt x="475" y="734"/>
                      <a:pt x="475" y="734"/>
                      <a:pt x="475" y="734"/>
                    </a:cubicBezTo>
                    <a:cubicBezTo>
                      <a:pt x="473" y="733"/>
                      <a:pt x="473" y="733"/>
                      <a:pt x="473" y="733"/>
                    </a:cubicBezTo>
                    <a:cubicBezTo>
                      <a:pt x="472" y="735"/>
                      <a:pt x="472" y="735"/>
                      <a:pt x="472" y="735"/>
                    </a:cubicBezTo>
                    <a:cubicBezTo>
                      <a:pt x="469" y="736"/>
                      <a:pt x="469" y="736"/>
                      <a:pt x="469" y="736"/>
                    </a:cubicBezTo>
                    <a:cubicBezTo>
                      <a:pt x="468" y="737"/>
                      <a:pt x="468" y="737"/>
                      <a:pt x="468" y="737"/>
                    </a:cubicBezTo>
                    <a:cubicBezTo>
                      <a:pt x="467" y="737"/>
                      <a:pt x="467" y="737"/>
                      <a:pt x="467" y="737"/>
                    </a:cubicBezTo>
                    <a:cubicBezTo>
                      <a:pt x="461" y="740"/>
                      <a:pt x="461" y="740"/>
                      <a:pt x="461" y="740"/>
                    </a:cubicBezTo>
                    <a:cubicBezTo>
                      <a:pt x="459" y="741"/>
                      <a:pt x="459" y="741"/>
                      <a:pt x="459" y="741"/>
                    </a:cubicBezTo>
                    <a:cubicBezTo>
                      <a:pt x="456" y="742"/>
                      <a:pt x="456" y="742"/>
                      <a:pt x="456" y="742"/>
                    </a:cubicBezTo>
                    <a:cubicBezTo>
                      <a:pt x="455" y="742"/>
                      <a:pt x="455" y="742"/>
                      <a:pt x="455" y="742"/>
                    </a:cubicBezTo>
                    <a:cubicBezTo>
                      <a:pt x="453" y="741"/>
                      <a:pt x="453" y="741"/>
                      <a:pt x="453" y="741"/>
                    </a:cubicBezTo>
                    <a:cubicBezTo>
                      <a:pt x="452" y="742"/>
                      <a:pt x="452" y="742"/>
                      <a:pt x="452" y="742"/>
                    </a:cubicBezTo>
                    <a:cubicBezTo>
                      <a:pt x="451" y="744"/>
                      <a:pt x="451" y="744"/>
                      <a:pt x="451" y="744"/>
                    </a:cubicBezTo>
                    <a:cubicBezTo>
                      <a:pt x="449" y="744"/>
                      <a:pt x="449" y="744"/>
                      <a:pt x="449" y="744"/>
                    </a:cubicBezTo>
                    <a:cubicBezTo>
                      <a:pt x="447" y="745"/>
                      <a:pt x="447" y="745"/>
                      <a:pt x="447" y="745"/>
                    </a:cubicBezTo>
                    <a:cubicBezTo>
                      <a:pt x="447" y="748"/>
                      <a:pt x="447" y="748"/>
                      <a:pt x="447" y="748"/>
                    </a:cubicBezTo>
                    <a:cubicBezTo>
                      <a:pt x="446" y="748"/>
                      <a:pt x="446" y="748"/>
                      <a:pt x="446" y="748"/>
                    </a:cubicBezTo>
                    <a:cubicBezTo>
                      <a:pt x="445" y="748"/>
                      <a:pt x="445" y="748"/>
                      <a:pt x="445" y="748"/>
                    </a:cubicBezTo>
                    <a:cubicBezTo>
                      <a:pt x="443" y="748"/>
                      <a:pt x="443" y="748"/>
                      <a:pt x="443" y="748"/>
                    </a:cubicBezTo>
                    <a:cubicBezTo>
                      <a:pt x="441" y="749"/>
                      <a:pt x="441" y="749"/>
                      <a:pt x="441" y="749"/>
                    </a:cubicBezTo>
                    <a:cubicBezTo>
                      <a:pt x="438" y="749"/>
                      <a:pt x="438" y="749"/>
                      <a:pt x="438" y="749"/>
                    </a:cubicBezTo>
                    <a:cubicBezTo>
                      <a:pt x="435" y="751"/>
                      <a:pt x="435" y="751"/>
                      <a:pt x="435" y="751"/>
                    </a:cubicBezTo>
                    <a:cubicBezTo>
                      <a:pt x="434" y="752"/>
                      <a:pt x="434" y="752"/>
                      <a:pt x="434" y="752"/>
                    </a:cubicBezTo>
                    <a:cubicBezTo>
                      <a:pt x="431" y="753"/>
                      <a:pt x="431" y="753"/>
                      <a:pt x="431" y="753"/>
                    </a:cubicBezTo>
                    <a:cubicBezTo>
                      <a:pt x="428" y="754"/>
                      <a:pt x="428" y="754"/>
                      <a:pt x="428" y="754"/>
                    </a:cubicBezTo>
                    <a:cubicBezTo>
                      <a:pt x="425" y="754"/>
                      <a:pt x="425" y="754"/>
                      <a:pt x="425" y="754"/>
                    </a:cubicBezTo>
                    <a:cubicBezTo>
                      <a:pt x="420" y="756"/>
                      <a:pt x="420" y="756"/>
                      <a:pt x="420" y="756"/>
                    </a:cubicBezTo>
                    <a:cubicBezTo>
                      <a:pt x="420" y="758"/>
                      <a:pt x="420" y="758"/>
                      <a:pt x="420" y="758"/>
                    </a:cubicBezTo>
                    <a:cubicBezTo>
                      <a:pt x="419" y="759"/>
                      <a:pt x="419" y="759"/>
                      <a:pt x="419" y="759"/>
                    </a:cubicBezTo>
                    <a:cubicBezTo>
                      <a:pt x="418" y="757"/>
                      <a:pt x="418" y="757"/>
                      <a:pt x="418" y="757"/>
                    </a:cubicBezTo>
                    <a:cubicBezTo>
                      <a:pt x="415" y="757"/>
                      <a:pt x="415" y="757"/>
                      <a:pt x="415" y="757"/>
                    </a:cubicBezTo>
                    <a:cubicBezTo>
                      <a:pt x="413" y="758"/>
                      <a:pt x="413" y="758"/>
                      <a:pt x="413" y="758"/>
                    </a:cubicBezTo>
                    <a:cubicBezTo>
                      <a:pt x="413" y="760"/>
                      <a:pt x="413" y="760"/>
                      <a:pt x="413" y="760"/>
                    </a:cubicBezTo>
                    <a:cubicBezTo>
                      <a:pt x="412" y="761"/>
                      <a:pt x="412" y="761"/>
                      <a:pt x="412" y="761"/>
                    </a:cubicBezTo>
                    <a:cubicBezTo>
                      <a:pt x="410" y="759"/>
                      <a:pt x="410" y="759"/>
                      <a:pt x="410" y="759"/>
                    </a:cubicBezTo>
                    <a:cubicBezTo>
                      <a:pt x="407" y="760"/>
                      <a:pt x="407" y="760"/>
                      <a:pt x="407" y="760"/>
                    </a:cubicBezTo>
                    <a:cubicBezTo>
                      <a:pt x="406" y="758"/>
                      <a:pt x="406" y="758"/>
                      <a:pt x="406" y="758"/>
                    </a:cubicBezTo>
                    <a:cubicBezTo>
                      <a:pt x="405" y="758"/>
                      <a:pt x="405" y="758"/>
                      <a:pt x="405" y="758"/>
                    </a:cubicBezTo>
                    <a:cubicBezTo>
                      <a:pt x="403" y="760"/>
                      <a:pt x="403" y="760"/>
                      <a:pt x="403" y="760"/>
                    </a:cubicBezTo>
                    <a:cubicBezTo>
                      <a:pt x="401" y="760"/>
                      <a:pt x="401" y="760"/>
                      <a:pt x="401" y="760"/>
                    </a:cubicBezTo>
                    <a:cubicBezTo>
                      <a:pt x="400" y="761"/>
                      <a:pt x="400" y="761"/>
                      <a:pt x="400" y="761"/>
                    </a:cubicBezTo>
                    <a:cubicBezTo>
                      <a:pt x="401" y="764"/>
                      <a:pt x="401" y="764"/>
                      <a:pt x="401" y="764"/>
                    </a:cubicBezTo>
                    <a:cubicBezTo>
                      <a:pt x="400" y="765"/>
                      <a:pt x="400" y="765"/>
                      <a:pt x="400" y="765"/>
                    </a:cubicBezTo>
                    <a:cubicBezTo>
                      <a:pt x="402" y="766"/>
                      <a:pt x="402" y="766"/>
                      <a:pt x="402" y="766"/>
                    </a:cubicBezTo>
                    <a:cubicBezTo>
                      <a:pt x="405" y="765"/>
                      <a:pt x="405" y="765"/>
                      <a:pt x="405" y="765"/>
                    </a:cubicBezTo>
                    <a:cubicBezTo>
                      <a:pt x="406" y="768"/>
                      <a:pt x="406" y="768"/>
                      <a:pt x="406" y="768"/>
                    </a:cubicBezTo>
                    <a:cubicBezTo>
                      <a:pt x="403" y="768"/>
                      <a:pt x="403" y="768"/>
                      <a:pt x="403" y="768"/>
                    </a:cubicBezTo>
                    <a:cubicBezTo>
                      <a:pt x="402" y="769"/>
                      <a:pt x="402" y="769"/>
                      <a:pt x="402" y="769"/>
                    </a:cubicBezTo>
                    <a:cubicBezTo>
                      <a:pt x="402" y="770"/>
                      <a:pt x="402" y="770"/>
                      <a:pt x="402" y="770"/>
                    </a:cubicBezTo>
                    <a:cubicBezTo>
                      <a:pt x="405" y="771"/>
                      <a:pt x="405" y="771"/>
                      <a:pt x="405" y="771"/>
                    </a:cubicBezTo>
                    <a:cubicBezTo>
                      <a:pt x="408" y="772"/>
                      <a:pt x="408" y="772"/>
                      <a:pt x="408" y="772"/>
                    </a:cubicBezTo>
                    <a:cubicBezTo>
                      <a:pt x="409" y="770"/>
                      <a:pt x="409" y="770"/>
                      <a:pt x="409" y="770"/>
                    </a:cubicBezTo>
                    <a:cubicBezTo>
                      <a:pt x="411" y="770"/>
                      <a:pt x="411" y="770"/>
                      <a:pt x="411" y="770"/>
                    </a:cubicBezTo>
                    <a:cubicBezTo>
                      <a:pt x="413" y="772"/>
                      <a:pt x="413" y="772"/>
                      <a:pt x="413" y="772"/>
                    </a:cubicBezTo>
                    <a:cubicBezTo>
                      <a:pt x="416" y="773"/>
                      <a:pt x="416" y="773"/>
                      <a:pt x="416" y="773"/>
                    </a:cubicBezTo>
                    <a:cubicBezTo>
                      <a:pt x="416" y="775"/>
                      <a:pt x="416" y="775"/>
                      <a:pt x="416" y="775"/>
                    </a:cubicBezTo>
                    <a:cubicBezTo>
                      <a:pt x="414" y="776"/>
                      <a:pt x="414" y="776"/>
                      <a:pt x="414" y="776"/>
                    </a:cubicBezTo>
                    <a:cubicBezTo>
                      <a:pt x="412" y="776"/>
                      <a:pt x="412" y="776"/>
                      <a:pt x="412" y="776"/>
                    </a:cubicBezTo>
                    <a:cubicBezTo>
                      <a:pt x="407" y="776"/>
                      <a:pt x="407" y="776"/>
                      <a:pt x="407" y="776"/>
                    </a:cubicBezTo>
                    <a:cubicBezTo>
                      <a:pt x="404" y="779"/>
                      <a:pt x="404" y="779"/>
                      <a:pt x="404" y="779"/>
                    </a:cubicBezTo>
                    <a:cubicBezTo>
                      <a:pt x="401" y="783"/>
                      <a:pt x="401" y="783"/>
                      <a:pt x="401" y="783"/>
                    </a:cubicBezTo>
                    <a:cubicBezTo>
                      <a:pt x="402" y="785"/>
                      <a:pt x="402" y="785"/>
                      <a:pt x="402" y="785"/>
                    </a:cubicBezTo>
                    <a:cubicBezTo>
                      <a:pt x="403" y="786"/>
                      <a:pt x="403" y="786"/>
                      <a:pt x="403" y="786"/>
                    </a:cubicBezTo>
                    <a:cubicBezTo>
                      <a:pt x="404" y="789"/>
                      <a:pt x="404" y="789"/>
                      <a:pt x="404" y="789"/>
                    </a:cubicBezTo>
                    <a:cubicBezTo>
                      <a:pt x="402" y="791"/>
                      <a:pt x="402" y="791"/>
                      <a:pt x="402" y="791"/>
                    </a:cubicBezTo>
                    <a:cubicBezTo>
                      <a:pt x="402" y="793"/>
                      <a:pt x="402" y="793"/>
                      <a:pt x="402" y="793"/>
                    </a:cubicBezTo>
                    <a:cubicBezTo>
                      <a:pt x="400" y="794"/>
                      <a:pt x="400" y="794"/>
                      <a:pt x="400" y="794"/>
                    </a:cubicBezTo>
                    <a:cubicBezTo>
                      <a:pt x="399" y="795"/>
                      <a:pt x="399" y="795"/>
                      <a:pt x="399" y="795"/>
                    </a:cubicBezTo>
                    <a:cubicBezTo>
                      <a:pt x="400" y="796"/>
                      <a:pt x="400" y="796"/>
                      <a:pt x="400" y="796"/>
                    </a:cubicBezTo>
                    <a:cubicBezTo>
                      <a:pt x="400" y="798"/>
                      <a:pt x="400" y="798"/>
                      <a:pt x="400" y="798"/>
                    </a:cubicBezTo>
                    <a:cubicBezTo>
                      <a:pt x="403" y="798"/>
                      <a:pt x="403" y="798"/>
                      <a:pt x="403" y="798"/>
                    </a:cubicBezTo>
                    <a:cubicBezTo>
                      <a:pt x="405" y="800"/>
                      <a:pt x="405" y="800"/>
                      <a:pt x="405" y="800"/>
                    </a:cubicBezTo>
                    <a:cubicBezTo>
                      <a:pt x="408" y="800"/>
                      <a:pt x="408" y="800"/>
                      <a:pt x="408" y="800"/>
                    </a:cubicBezTo>
                    <a:cubicBezTo>
                      <a:pt x="408" y="802"/>
                      <a:pt x="408" y="802"/>
                      <a:pt x="408" y="802"/>
                    </a:cubicBezTo>
                    <a:cubicBezTo>
                      <a:pt x="410" y="803"/>
                      <a:pt x="410" y="803"/>
                      <a:pt x="410" y="803"/>
                    </a:cubicBezTo>
                    <a:cubicBezTo>
                      <a:pt x="414" y="803"/>
                      <a:pt x="414" y="803"/>
                      <a:pt x="414" y="803"/>
                    </a:cubicBezTo>
                    <a:cubicBezTo>
                      <a:pt x="415" y="804"/>
                      <a:pt x="415" y="804"/>
                      <a:pt x="415" y="804"/>
                    </a:cubicBezTo>
                    <a:cubicBezTo>
                      <a:pt x="416" y="814"/>
                      <a:pt x="416" y="814"/>
                      <a:pt x="416" y="814"/>
                    </a:cubicBezTo>
                    <a:cubicBezTo>
                      <a:pt x="415" y="816"/>
                      <a:pt x="415" y="816"/>
                      <a:pt x="415" y="816"/>
                    </a:cubicBezTo>
                    <a:cubicBezTo>
                      <a:pt x="410" y="817"/>
                      <a:pt x="410" y="817"/>
                      <a:pt x="410" y="817"/>
                    </a:cubicBezTo>
                    <a:cubicBezTo>
                      <a:pt x="407" y="817"/>
                      <a:pt x="407" y="817"/>
                      <a:pt x="407" y="817"/>
                    </a:cubicBezTo>
                    <a:cubicBezTo>
                      <a:pt x="403" y="815"/>
                      <a:pt x="403" y="815"/>
                      <a:pt x="403" y="815"/>
                    </a:cubicBezTo>
                    <a:cubicBezTo>
                      <a:pt x="402" y="816"/>
                      <a:pt x="402" y="816"/>
                      <a:pt x="402" y="816"/>
                    </a:cubicBezTo>
                    <a:cubicBezTo>
                      <a:pt x="402" y="818"/>
                      <a:pt x="402" y="818"/>
                      <a:pt x="402" y="818"/>
                    </a:cubicBezTo>
                    <a:cubicBezTo>
                      <a:pt x="400" y="821"/>
                      <a:pt x="400" y="821"/>
                      <a:pt x="400" y="821"/>
                    </a:cubicBezTo>
                    <a:cubicBezTo>
                      <a:pt x="398" y="821"/>
                      <a:pt x="398" y="821"/>
                      <a:pt x="398" y="821"/>
                    </a:cubicBezTo>
                    <a:cubicBezTo>
                      <a:pt x="393" y="819"/>
                      <a:pt x="393" y="819"/>
                      <a:pt x="393" y="819"/>
                    </a:cubicBezTo>
                    <a:cubicBezTo>
                      <a:pt x="390" y="819"/>
                      <a:pt x="390" y="819"/>
                      <a:pt x="390" y="819"/>
                    </a:cubicBezTo>
                    <a:cubicBezTo>
                      <a:pt x="388" y="818"/>
                      <a:pt x="388" y="818"/>
                      <a:pt x="388" y="818"/>
                    </a:cubicBezTo>
                    <a:cubicBezTo>
                      <a:pt x="387" y="819"/>
                      <a:pt x="387" y="819"/>
                      <a:pt x="387" y="819"/>
                    </a:cubicBezTo>
                    <a:cubicBezTo>
                      <a:pt x="385" y="818"/>
                      <a:pt x="385" y="818"/>
                      <a:pt x="385" y="818"/>
                    </a:cubicBezTo>
                    <a:cubicBezTo>
                      <a:pt x="382" y="815"/>
                      <a:pt x="382" y="815"/>
                      <a:pt x="382" y="815"/>
                    </a:cubicBezTo>
                    <a:cubicBezTo>
                      <a:pt x="384" y="814"/>
                      <a:pt x="384" y="814"/>
                      <a:pt x="384" y="814"/>
                    </a:cubicBezTo>
                    <a:cubicBezTo>
                      <a:pt x="385" y="813"/>
                      <a:pt x="385" y="813"/>
                      <a:pt x="385" y="813"/>
                    </a:cubicBezTo>
                    <a:cubicBezTo>
                      <a:pt x="383" y="812"/>
                      <a:pt x="383" y="812"/>
                      <a:pt x="383" y="812"/>
                    </a:cubicBezTo>
                    <a:cubicBezTo>
                      <a:pt x="380" y="810"/>
                      <a:pt x="380" y="810"/>
                      <a:pt x="380" y="810"/>
                    </a:cubicBezTo>
                    <a:cubicBezTo>
                      <a:pt x="379" y="812"/>
                      <a:pt x="379" y="812"/>
                      <a:pt x="379" y="812"/>
                    </a:cubicBezTo>
                    <a:cubicBezTo>
                      <a:pt x="376" y="812"/>
                      <a:pt x="376" y="812"/>
                      <a:pt x="376" y="812"/>
                    </a:cubicBezTo>
                    <a:cubicBezTo>
                      <a:pt x="374" y="812"/>
                      <a:pt x="374" y="812"/>
                      <a:pt x="374" y="812"/>
                    </a:cubicBezTo>
                    <a:cubicBezTo>
                      <a:pt x="375" y="815"/>
                      <a:pt x="375" y="815"/>
                      <a:pt x="375" y="815"/>
                    </a:cubicBezTo>
                    <a:cubicBezTo>
                      <a:pt x="371" y="816"/>
                      <a:pt x="371" y="816"/>
                      <a:pt x="371" y="816"/>
                    </a:cubicBezTo>
                    <a:cubicBezTo>
                      <a:pt x="370" y="814"/>
                      <a:pt x="370" y="814"/>
                      <a:pt x="370" y="814"/>
                    </a:cubicBezTo>
                    <a:cubicBezTo>
                      <a:pt x="367" y="811"/>
                      <a:pt x="367" y="811"/>
                      <a:pt x="367" y="811"/>
                    </a:cubicBezTo>
                    <a:cubicBezTo>
                      <a:pt x="364" y="812"/>
                      <a:pt x="364" y="812"/>
                      <a:pt x="364" y="812"/>
                    </a:cubicBezTo>
                    <a:cubicBezTo>
                      <a:pt x="363" y="814"/>
                      <a:pt x="363" y="814"/>
                      <a:pt x="363" y="814"/>
                    </a:cubicBezTo>
                    <a:cubicBezTo>
                      <a:pt x="362" y="812"/>
                      <a:pt x="362" y="812"/>
                      <a:pt x="362" y="812"/>
                    </a:cubicBezTo>
                    <a:cubicBezTo>
                      <a:pt x="360" y="812"/>
                      <a:pt x="360" y="812"/>
                      <a:pt x="360" y="812"/>
                    </a:cubicBezTo>
                    <a:cubicBezTo>
                      <a:pt x="359" y="815"/>
                      <a:pt x="359" y="815"/>
                      <a:pt x="359" y="815"/>
                    </a:cubicBezTo>
                    <a:cubicBezTo>
                      <a:pt x="357" y="815"/>
                      <a:pt x="357" y="815"/>
                      <a:pt x="357" y="815"/>
                    </a:cubicBezTo>
                    <a:cubicBezTo>
                      <a:pt x="357" y="820"/>
                      <a:pt x="357" y="820"/>
                      <a:pt x="357" y="820"/>
                    </a:cubicBezTo>
                    <a:cubicBezTo>
                      <a:pt x="354" y="822"/>
                      <a:pt x="354" y="822"/>
                      <a:pt x="354" y="822"/>
                    </a:cubicBezTo>
                    <a:cubicBezTo>
                      <a:pt x="352" y="821"/>
                      <a:pt x="352" y="821"/>
                      <a:pt x="352" y="821"/>
                    </a:cubicBezTo>
                    <a:cubicBezTo>
                      <a:pt x="350" y="819"/>
                      <a:pt x="350" y="819"/>
                      <a:pt x="350" y="819"/>
                    </a:cubicBezTo>
                    <a:cubicBezTo>
                      <a:pt x="346" y="818"/>
                      <a:pt x="346" y="818"/>
                      <a:pt x="346" y="818"/>
                    </a:cubicBezTo>
                    <a:cubicBezTo>
                      <a:pt x="344" y="816"/>
                      <a:pt x="344" y="816"/>
                      <a:pt x="344" y="816"/>
                    </a:cubicBezTo>
                    <a:cubicBezTo>
                      <a:pt x="341" y="817"/>
                      <a:pt x="341" y="817"/>
                      <a:pt x="341" y="817"/>
                    </a:cubicBezTo>
                    <a:cubicBezTo>
                      <a:pt x="342" y="820"/>
                      <a:pt x="342" y="820"/>
                      <a:pt x="342" y="820"/>
                    </a:cubicBezTo>
                    <a:cubicBezTo>
                      <a:pt x="340" y="823"/>
                      <a:pt x="340" y="823"/>
                      <a:pt x="340" y="823"/>
                    </a:cubicBezTo>
                    <a:cubicBezTo>
                      <a:pt x="339" y="822"/>
                      <a:pt x="339" y="822"/>
                      <a:pt x="339" y="822"/>
                    </a:cubicBezTo>
                    <a:cubicBezTo>
                      <a:pt x="339" y="819"/>
                      <a:pt x="339" y="819"/>
                      <a:pt x="339" y="819"/>
                    </a:cubicBezTo>
                    <a:cubicBezTo>
                      <a:pt x="338" y="818"/>
                      <a:pt x="338" y="818"/>
                      <a:pt x="338" y="818"/>
                    </a:cubicBezTo>
                    <a:cubicBezTo>
                      <a:pt x="336" y="817"/>
                      <a:pt x="336" y="817"/>
                      <a:pt x="336" y="817"/>
                    </a:cubicBezTo>
                    <a:cubicBezTo>
                      <a:pt x="332" y="815"/>
                      <a:pt x="332" y="815"/>
                      <a:pt x="332" y="815"/>
                    </a:cubicBezTo>
                    <a:cubicBezTo>
                      <a:pt x="330" y="812"/>
                      <a:pt x="330" y="812"/>
                      <a:pt x="330" y="812"/>
                    </a:cubicBezTo>
                    <a:cubicBezTo>
                      <a:pt x="328" y="812"/>
                      <a:pt x="328" y="812"/>
                      <a:pt x="328" y="812"/>
                    </a:cubicBezTo>
                    <a:cubicBezTo>
                      <a:pt x="325" y="809"/>
                      <a:pt x="325" y="809"/>
                      <a:pt x="325" y="809"/>
                    </a:cubicBezTo>
                    <a:cubicBezTo>
                      <a:pt x="324" y="809"/>
                      <a:pt x="324" y="809"/>
                      <a:pt x="324" y="809"/>
                    </a:cubicBezTo>
                    <a:cubicBezTo>
                      <a:pt x="322" y="807"/>
                      <a:pt x="322" y="807"/>
                      <a:pt x="322" y="807"/>
                    </a:cubicBezTo>
                    <a:cubicBezTo>
                      <a:pt x="320" y="807"/>
                      <a:pt x="320" y="807"/>
                      <a:pt x="320" y="807"/>
                    </a:cubicBezTo>
                    <a:cubicBezTo>
                      <a:pt x="316" y="808"/>
                      <a:pt x="316" y="808"/>
                      <a:pt x="316" y="808"/>
                    </a:cubicBezTo>
                    <a:cubicBezTo>
                      <a:pt x="313" y="807"/>
                      <a:pt x="313" y="807"/>
                      <a:pt x="313" y="807"/>
                    </a:cubicBezTo>
                    <a:cubicBezTo>
                      <a:pt x="312" y="803"/>
                      <a:pt x="312" y="803"/>
                      <a:pt x="312" y="803"/>
                    </a:cubicBezTo>
                    <a:cubicBezTo>
                      <a:pt x="310" y="803"/>
                      <a:pt x="310" y="803"/>
                      <a:pt x="310" y="803"/>
                    </a:cubicBezTo>
                    <a:cubicBezTo>
                      <a:pt x="307" y="805"/>
                      <a:pt x="307" y="805"/>
                      <a:pt x="307" y="805"/>
                    </a:cubicBezTo>
                    <a:cubicBezTo>
                      <a:pt x="305" y="805"/>
                      <a:pt x="305" y="805"/>
                      <a:pt x="305" y="805"/>
                    </a:cubicBezTo>
                    <a:cubicBezTo>
                      <a:pt x="304" y="807"/>
                      <a:pt x="304" y="807"/>
                      <a:pt x="304" y="807"/>
                    </a:cubicBezTo>
                    <a:cubicBezTo>
                      <a:pt x="303" y="809"/>
                      <a:pt x="303" y="809"/>
                      <a:pt x="303" y="809"/>
                    </a:cubicBezTo>
                    <a:cubicBezTo>
                      <a:pt x="303" y="806"/>
                      <a:pt x="303" y="806"/>
                      <a:pt x="303" y="806"/>
                    </a:cubicBezTo>
                    <a:cubicBezTo>
                      <a:pt x="301" y="808"/>
                      <a:pt x="301" y="808"/>
                      <a:pt x="301" y="808"/>
                    </a:cubicBezTo>
                    <a:cubicBezTo>
                      <a:pt x="300" y="809"/>
                      <a:pt x="300" y="809"/>
                      <a:pt x="300" y="809"/>
                    </a:cubicBezTo>
                    <a:cubicBezTo>
                      <a:pt x="298" y="811"/>
                      <a:pt x="298" y="811"/>
                      <a:pt x="298" y="811"/>
                    </a:cubicBezTo>
                    <a:cubicBezTo>
                      <a:pt x="297" y="810"/>
                      <a:pt x="297" y="810"/>
                      <a:pt x="297" y="810"/>
                    </a:cubicBezTo>
                    <a:cubicBezTo>
                      <a:pt x="298" y="807"/>
                      <a:pt x="298" y="807"/>
                      <a:pt x="298" y="807"/>
                    </a:cubicBezTo>
                    <a:cubicBezTo>
                      <a:pt x="299" y="806"/>
                      <a:pt x="299" y="806"/>
                      <a:pt x="299" y="806"/>
                    </a:cubicBezTo>
                    <a:cubicBezTo>
                      <a:pt x="296" y="805"/>
                      <a:pt x="296" y="805"/>
                      <a:pt x="296" y="805"/>
                    </a:cubicBezTo>
                    <a:cubicBezTo>
                      <a:pt x="292" y="803"/>
                      <a:pt x="292" y="803"/>
                      <a:pt x="292" y="803"/>
                    </a:cubicBezTo>
                    <a:cubicBezTo>
                      <a:pt x="292" y="804"/>
                      <a:pt x="292" y="804"/>
                      <a:pt x="292" y="804"/>
                    </a:cubicBezTo>
                    <a:cubicBezTo>
                      <a:pt x="292" y="806"/>
                      <a:pt x="292" y="806"/>
                      <a:pt x="292" y="806"/>
                    </a:cubicBezTo>
                    <a:cubicBezTo>
                      <a:pt x="292" y="809"/>
                      <a:pt x="292" y="809"/>
                      <a:pt x="292" y="809"/>
                    </a:cubicBezTo>
                    <a:cubicBezTo>
                      <a:pt x="289" y="808"/>
                      <a:pt x="289" y="808"/>
                      <a:pt x="289" y="808"/>
                    </a:cubicBezTo>
                    <a:cubicBezTo>
                      <a:pt x="287" y="809"/>
                      <a:pt x="287" y="809"/>
                      <a:pt x="287" y="809"/>
                    </a:cubicBezTo>
                    <a:cubicBezTo>
                      <a:pt x="286" y="813"/>
                      <a:pt x="286" y="813"/>
                      <a:pt x="286" y="813"/>
                    </a:cubicBezTo>
                    <a:cubicBezTo>
                      <a:pt x="285" y="813"/>
                      <a:pt x="285" y="813"/>
                      <a:pt x="285" y="813"/>
                    </a:cubicBezTo>
                    <a:cubicBezTo>
                      <a:pt x="281" y="815"/>
                      <a:pt x="281" y="815"/>
                      <a:pt x="281" y="815"/>
                    </a:cubicBezTo>
                    <a:cubicBezTo>
                      <a:pt x="280" y="818"/>
                      <a:pt x="280" y="818"/>
                      <a:pt x="280" y="818"/>
                    </a:cubicBezTo>
                    <a:cubicBezTo>
                      <a:pt x="282" y="820"/>
                      <a:pt x="282" y="820"/>
                      <a:pt x="282" y="820"/>
                    </a:cubicBezTo>
                    <a:cubicBezTo>
                      <a:pt x="282" y="823"/>
                      <a:pt x="282" y="823"/>
                      <a:pt x="282" y="823"/>
                    </a:cubicBezTo>
                    <a:cubicBezTo>
                      <a:pt x="278" y="823"/>
                      <a:pt x="278" y="823"/>
                      <a:pt x="278" y="823"/>
                    </a:cubicBezTo>
                    <a:cubicBezTo>
                      <a:pt x="274" y="823"/>
                      <a:pt x="274" y="823"/>
                      <a:pt x="274" y="823"/>
                    </a:cubicBezTo>
                    <a:cubicBezTo>
                      <a:pt x="277" y="833"/>
                      <a:pt x="277" y="833"/>
                      <a:pt x="277" y="833"/>
                    </a:cubicBezTo>
                    <a:cubicBezTo>
                      <a:pt x="276" y="834"/>
                      <a:pt x="276" y="834"/>
                      <a:pt x="276" y="834"/>
                    </a:cubicBezTo>
                    <a:cubicBezTo>
                      <a:pt x="276" y="838"/>
                      <a:pt x="276" y="838"/>
                      <a:pt x="276" y="838"/>
                    </a:cubicBezTo>
                    <a:cubicBezTo>
                      <a:pt x="272" y="839"/>
                      <a:pt x="272" y="839"/>
                      <a:pt x="272" y="839"/>
                    </a:cubicBezTo>
                    <a:cubicBezTo>
                      <a:pt x="268" y="836"/>
                      <a:pt x="268" y="836"/>
                      <a:pt x="268" y="836"/>
                    </a:cubicBezTo>
                    <a:cubicBezTo>
                      <a:pt x="268" y="834"/>
                      <a:pt x="268" y="834"/>
                      <a:pt x="268" y="834"/>
                    </a:cubicBezTo>
                    <a:cubicBezTo>
                      <a:pt x="261" y="828"/>
                      <a:pt x="261" y="828"/>
                      <a:pt x="261" y="828"/>
                    </a:cubicBezTo>
                    <a:cubicBezTo>
                      <a:pt x="259" y="830"/>
                      <a:pt x="259" y="830"/>
                      <a:pt x="259" y="830"/>
                    </a:cubicBezTo>
                    <a:cubicBezTo>
                      <a:pt x="259" y="833"/>
                      <a:pt x="259" y="833"/>
                      <a:pt x="259" y="833"/>
                    </a:cubicBezTo>
                    <a:cubicBezTo>
                      <a:pt x="256" y="838"/>
                      <a:pt x="256" y="838"/>
                      <a:pt x="256" y="838"/>
                    </a:cubicBezTo>
                    <a:cubicBezTo>
                      <a:pt x="254" y="839"/>
                      <a:pt x="254" y="839"/>
                      <a:pt x="254" y="839"/>
                    </a:cubicBezTo>
                    <a:cubicBezTo>
                      <a:pt x="254" y="845"/>
                      <a:pt x="254" y="845"/>
                      <a:pt x="254" y="845"/>
                    </a:cubicBezTo>
                    <a:cubicBezTo>
                      <a:pt x="256" y="847"/>
                      <a:pt x="256" y="847"/>
                      <a:pt x="256" y="847"/>
                    </a:cubicBezTo>
                    <a:cubicBezTo>
                      <a:pt x="255" y="854"/>
                      <a:pt x="255" y="854"/>
                      <a:pt x="255" y="854"/>
                    </a:cubicBezTo>
                    <a:cubicBezTo>
                      <a:pt x="253" y="858"/>
                      <a:pt x="253" y="858"/>
                      <a:pt x="253" y="858"/>
                    </a:cubicBezTo>
                    <a:cubicBezTo>
                      <a:pt x="258" y="860"/>
                      <a:pt x="258" y="860"/>
                      <a:pt x="258" y="860"/>
                    </a:cubicBezTo>
                    <a:cubicBezTo>
                      <a:pt x="260" y="864"/>
                      <a:pt x="260" y="864"/>
                      <a:pt x="260" y="864"/>
                    </a:cubicBezTo>
                    <a:cubicBezTo>
                      <a:pt x="260" y="866"/>
                      <a:pt x="260" y="866"/>
                      <a:pt x="260" y="866"/>
                    </a:cubicBezTo>
                    <a:cubicBezTo>
                      <a:pt x="264" y="869"/>
                      <a:pt x="264" y="869"/>
                      <a:pt x="264" y="869"/>
                    </a:cubicBezTo>
                    <a:cubicBezTo>
                      <a:pt x="265" y="867"/>
                      <a:pt x="265" y="867"/>
                      <a:pt x="265" y="867"/>
                    </a:cubicBezTo>
                    <a:cubicBezTo>
                      <a:pt x="272" y="869"/>
                      <a:pt x="272" y="869"/>
                      <a:pt x="272" y="869"/>
                    </a:cubicBezTo>
                    <a:cubicBezTo>
                      <a:pt x="278" y="875"/>
                      <a:pt x="278" y="875"/>
                      <a:pt x="278" y="875"/>
                    </a:cubicBezTo>
                    <a:cubicBezTo>
                      <a:pt x="283" y="883"/>
                      <a:pt x="283" y="883"/>
                      <a:pt x="283" y="883"/>
                    </a:cubicBezTo>
                    <a:cubicBezTo>
                      <a:pt x="278" y="883"/>
                      <a:pt x="278" y="883"/>
                      <a:pt x="278" y="883"/>
                    </a:cubicBezTo>
                    <a:cubicBezTo>
                      <a:pt x="278" y="885"/>
                      <a:pt x="278" y="885"/>
                      <a:pt x="278" y="885"/>
                    </a:cubicBezTo>
                    <a:cubicBezTo>
                      <a:pt x="283" y="888"/>
                      <a:pt x="283" y="888"/>
                      <a:pt x="283" y="888"/>
                    </a:cubicBezTo>
                    <a:cubicBezTo>
                      <a:pt x="286" y="887"/>
                      <a:pt x="286" y="887"/>
                      <a:pt x="286" y="887"/>
                    </a:cubicBezTo>
                    <a:cubicBezTo>
                      <a:pt x="289" y="889"/>
                      <a:pt x="289" y="889"/>
                      <a:pt x="289" y="889"/>
                    </a:cubicBezTo>
                    <a:cubicBezTo>
                      <a:pt x="289" y="889"/>
                      <a:pt x="289" y="889"/>
                      <a:pt x="289" y="889"/>
                    </a:cubicBezTo>
                    <a:cubicBezTo>
                      <a:pt x="289" y="889"/>
                      <a:pt x="289" y="889"/>
                      <a:pt x="289" y="889"/>
                    </a:cubicBezTo>
                    <a:cubicBezTo>
                      <a:pt x="289" y="890"/>
                      <a:pt x="289" y="890"/>
                      <a:pt x="289" y="890"/>
                    </a:cubicBezTo>
                    <a:cubicBezTo>
                      <a:pt x="289" y="891"/>
                      <a:pt x="289" y="891"/>
                      <a:pt x="289" y="891"/>
                    </a:cubicBezTo>
                    <a:cubicBezTo>
                      <a:pt x="287" y="892"/>
                      <a:pt x="287" y="892"/>
                      <a:pt x="287" y="892"/>
                    </a:cubicBezTo>
                    <a:cubicBezTo>
                      <a:pt x="288" y="893"/>
                      <a:pt x="288" y="893"/>
                      <a:pt x="288" y="893"/>
                    </a:cubicBezTo>
                    <a:cubicBezTo>
                      <a:pt x="288" y="894"/>
                      <a:pt x="288" y="894"/>
                      <a:pt x="288" y="894"/>
                    </a:cubicBezTo>
                    <a:cubicBezTo>
                      <a:pt x="286" y="894"/>
                      <a:pt x="286" y="894"/>
                      <a:pt x="286" y="894"/>
                    </a:cubicBezTo>
                    <a:cubicBezTo>
                      <a:pt x="288" y="895"/>
                      <a:pt x="288" y="895"/>
                      <a:pt x="288" y="895"/>
                    </a:cubicBezTo>
                    <a:cubicBezTo>
                      <a:pt x="288" y="896"/>
                      <a:pt x="288" y="896"/>
                      <a:pt x="288" y="896"/>
                    </a:cubicBezTo>
                    <a:cubicBezTo>
                      <a:pt x="286" y="896"/>
                      <a:pt x="286" y="896"/>
                      <a:pt x="286" y="896"/>
                    </a:cubicBezTo>
                    <a:cubicBezTo>
                      <a:pt x="285" y="896"/>
                      <a:pt x="285" y="896"/>
                      <a:pt x="285" y="896"/>
                    </a:cubicBezTo>
                    <a:cubicBezTo>
                      <a:pt x="282" y="896"/>
                      <a:pt x="282" y="896"/>
                      <a:pt x="282" y="896"/>
                    </a:cubicBezTo>
                    <a:cubicBezTo>
                      <a:pt x="281" y="896"/>
                      <a:pt x="281" y="896"/>
                      <a:pt x="281" y="896"/>
                    </a:cubicBezTo>
                    <a:cubicBezTo>
                      <a:pt x="284" y="898"/>
                      <a:pt x="284" y="898"/>
                      <a:pt x="284" y="898"/>
                    </a:cubicBezTo>
                    <a:cubicBezTo>
                      <a:pt x="285" y="899"/>
                      <a:pt x="285" y="899"/>
                      <a:pt x="285" y="899"/>
                    </a:cubicBezTo>
                    <a:cubicBezTo>
                      <a:pt x="284" y="900"/>
                      <a:pt x="284" y="900"/>
                      <a:pt x="284" y="900"/>
                    </a:cubicBezTo>
                    <a:cubicBezTo>
                      <a:pt x="283" y="899"/>
                      <a:pt x="283" y="899"/>
                      <a:pt x="283" y="899"/>
                    </a:cubicBezTo>
                    <a:cubicBezTo>
                      <a:pt x="283" y="899"/>
                      <a:pt x="281" y="899"/>
                      <a:pt x="281" y="899"/>
                    </a:cubicBezTo>
                    <a:cubicBezTo>
                      <a:pt x="281" y="899"/>
                      <a:pt x="280" y="899"/>
                      <a:pt x="280" y="899"/>
                    </a:cubicBezTo>
                    <a:cubicBezTo>
                      <a:pt x="279" y="899"/>
                      <a:pt x="279" y="899"/>
                      <a:pt x="279" y="899"/>
                    </a:cubicBezTo>
                    <a:cubicBezTo>
                      <a:pt x="281" y="900"/>
                      <a:pt x="281" y="900"/>
                      <a:pt x="281" y="900"/>
                    </a:cubicBezTo>
                    <a:cubicBezTo>
                      <a:pt x="281" y="901"/>
                      <a:pt x="281" y="901"/>
                      <a:pt x="281" y="901"/>
                    </a:cubicBezTo>
                    <a:cubicBezTo>
                      <a:pt x="279" y="902"/>
                      <a:pt x="279" y="902"/>
                      <a:pt x="279" y="902"/>
                    </a:cubicBezTo>
                    <a:cubicBezTo>
                      <a:pt x="278" y="902"/>
                      <a:pt x="278" y="902"/>
                      <a:pt x="278" y="902"/>
                    </a:cubicBezTo>
                    <a:cubicBezTo>
                      <a:pt x="276" y="903"/>
                      <a:pt x="276" y="903"/>
                      <a:pt x="276" y="903"/>
                    </a:cubicBezTo>
                    <a:cubicBezTo>
                      <a:pt x="275" y="902"/>
                      <a:pt x="275" y="902"/>
                      <a:pt x="275" y="902"/>
                    </a:cubicBezTo>
                    <a:cubicBezTo>
                      <a:pt x="275" y="903"/>
                      <a:pt x="275" y="903"/>
                      <a:pt x="275" y="903"/>
                    </a:cubicBezTo>
                    <a:cubicBezTo>
                      <a:pt x="274" y="904"/>
                      <a:pt x="274" y="904"/>
                      <a:pt x="274" y="904"/>
                    </a:cubicBezTo>
                    <a:cubicBezTo>
                      <a:pt x="273" y="903"/>
                      <a:pt x="273" y="903"/>
                      <a:pt x="273" y="903"/>
                    </a:cubicBezTo>
                    <a:cubicBezTo>
                      <a:pt x="271" y="902"/>
                      <a:pt x="271" y="902"/>
                      <a:pt x="271" y="902"/>
                    </a:cubicBezTo>
                    <a:cubicBezTo>
                      <a:pt x="271" y="904"/>
                      <a:pt x="271" y="904"/>
                      <a:pt x="271" y="904"/>
                    </a:cubicBezTo>
                    <a:cubicBezTo>
                      <a:pt x="270" y="906"/>
                      <a:pt x="270" y="906"/>
                      <a:pt x="270" y="906"/>
                    </a:cubicBezTo>
                    <a:cubicBezTo>
                      <a:pt x="270" y="909"/>
                      <a:pt x="270" y="909"/>
                      <a:pt x="270" y="909"/>
                    </a:cubicBezTo>
                    <a:cubicBezTo>
                      <a:pt x="268" y="910"/>
                      <a:pt x="268" y="910"/>
                      <a:pt x="268" y="910"/>
                    </a:cubicBezTo>
                    <a:cubicBezTo>
                      <a:pt x="268" y="912"/>
                      <a:pt x="268" y="912"/>
                      <a:pt x="268" y="912"/>
                    </a:cubicBezTo>
                    <a:cubicBezTo>
                      <a:pt x="267" y="914"/>
                      <a:pt x="267" y="914"/>
                      <a:pt x="267" y="914"/>
                    </a:cubicBezTo>
                    <a:cubicBezTo>
                      <a:pt x="267" y="919"/>
                      <a:pt x="267" y="919"/>
                      <a:pt x="267" y="919"/>
                    </a:cubicBezTo>
                    <a:cubicBezTo>
                      <a:pt x="265" y="920"/>
                      <a:pt x="265" y="920"/>
                      <a:pt x="265" y="920"/>
                    </a:cubicBezTo>
                    <a:cubicBezTo>
                      <a:pt x="264" y="922"/>
                      <a:pt x="264" y="922"/>
                      <a:pt x="264" y="922"/>
                    </a:cubicBezTo>
                    <a:cubicBezTo>
                      <a:pt x="266" y="926"/>
                      <a:pt x="266" y="926"/>
                      <a:pt x="266" y="926"/>
                    </a:cubicBezTo>
                    <a:cubicBezTo>
                      <a:pt x="268" y="926"/>
                      <a:pt x="268" y="926"/>
                      <a:pt x="268" y="926"/>
                    </a:cubicBezTo>
                    <a:cubicBezTo>
                      <a:pt x="269" y="926"/>
                      <a:pt x="269" y="926"/>
                      <a:pt x="269" y="926"/>
                    </a:cubicBezTo>
                    <a:cubicBezTo>
                      <a:pt x="271" y="928"/>
                      <a:pt x="271" y="928"/>
                      <a:pt x="271" y="928"/>
                    </a:cubicBezTo>
                    <a:cubicBezTo>
                      <a:pt x="273" y="929"/>
                      <a:pt x="273" y="929"/>
                      <a:pt x="273" y="929"/>
                    </a:cubicBezTo>
                    <a:cubicBezTo>
                      <a:pt x="273" y="933"/>
                      <a:pt x="273" y="933"/>
                      <a:pt x="273" y="933"/>
                    </a:cubicBezTo>
                    <a:cubicBezTo>
                      <a:pt x="276" y="934"/>
                      <a:pt x="276" y="934"/>
                      <a:pt x="276" y="934"/>
                    </a:cubicBezTo>
                    <a:cubicBezTo>
                      <a:pt x="277" y="933"/>
                      <a:pt x="277" y="933"/>
                      <a:pt x="277" y="933"/>
                    </a:cubicBezTo>
                    <a:cubicBezTo>
                      <a:pt x="278" y="933"/>
                      <a:pt x="278" y="933"/>
                      <a:pt x="278" y="933"/>
                    </a:cubicBezTo>
                    <a:cubicBezTo>
                      <a:pt x="278" y="935"/>
                      <a:pt x="278" y="935"/>
                      <a:pt x="278" y="935"/>
                    </a:cubicBezTo>
                    <a:cubicBezTo>
                      <a:pt x="277" y="937"/>
                      <a:pt x="277" y="937"/>
                      <a:pt x="277" y="937"/>
                    </a:cubicBezTo>
                    <a:cubicBezTo>
                      <a:pt x="276" y="937"/>
                      <a:pt x="276" y="937"/>
                      <a:pt x="276" y="937"/>
                    </a:cubicBezTo>
                    <a:cubicBezTo>
                      <a:pt x="275" y="939"/>
                      <a:pt x="275" y="939"/>
                      <a:pt x="275" y="939"/>
                    </a:cubicBezTo>
                    <a:cubicBezTo>
                      <a:pt x="277" y="939"/>
                      <a:pt x="277" y="939"/>
                      <a:pt x="277" y="939"/>
                    </a:cubicBezTo>
                    <a:cubicBezTo>
                      <a:pt x="277" y="940"/>
                      <a:pt x="277" y="940"/>
                      <a:pt x="277" y="940"/>
                    </a:cubicBezTo>
                    <a:cubicBezTo>
                      <a:pt x="278" y="942"/>
                      <a:pt x="278" y="942"/>
                      <a:pt x="278" y="942"/>
                    </a:cubicBezTo>
                    <a:cubicBezTo>
                      <a:pt x="278" y="946"/>
                      <a:pt x="278" y="946"/>
                      <a:pt x="278" y="946"/>
                    </a:cubicBezTo>
                    <a:cubicBezTo>
                      <a:pt x="280" y="948"/>
                      <a:pt x="280" y="948"/>
                      <a:pt x="280" y="948"/>
                    </a:cubicBezTo>
                    <a:cubicBezTo>
                      <a:pt x="281" y="951"/>
                      <a:pt x="281" y="951"/>
                      <a:pt x="281" y="951"/>
                    </a:cubicBezTo>
                    <a:cubicBezTo>
                      <a:pt x="286" y="957"/>
                      <a:pt x="286" y="957"/>
                      <a:pt x="286" y="957"/>
                    </a:cubicBezTo>
                    <a:cubicBezTo>
                      <a:pt x="292" y="962"/>
                      <a:pt x="292" y="962"/>
                      <a:pt x="292" y="962"/>
                    </a:cubicBezTo>
                    <a:cubicBezTo>
                      <a:pt x="293" y="963"/>
                      <a:pt x="293" y="963"/>
                      <a:pt x="293" y="963"/>
                    </a:cubicBezTo>
                    <a:cubicBezTo>
                      <a:pt x="293" y="963"/>
                      <a:pt x="293" y="963"/>
                      <a:pt x="293" y="963"/>
                    </a:cubicBezTo>
                    <a:cubicBezTo>
                      <a:pt x="289" y="968"/>
                      <a:pt x="289" y="968"/>
                      <a:pt x="289" y="968"/>
                    </a:cubicBezTo>
                    <a:cubicBezTo>
                      <a:pt x="286" y="970"/>
                      <a:pt x="286" y="970"/>
                      <a:pt x="286" y="970"/>
                    </a:cubicBezTo>
                    <a:cubicBezTo>
                      <a:pt x="284" y="972"/>
                      <a:pt x="284" y="972"/>
                      <a:pt x="284" y="972"/>
                    </a:cubicBezTo>
                    <a:cubicBezTo>
                      <a:pt x="279" y="972"/>
                      <a:pt x="279" y="972"/>
                      <a:pt x="279" y="972"/>
                    </a:cubicBezTo>
                    <a:cubicBezTo>
                      <a:pt x="277" y="969"/>
                      <a:pt x="277" y="969"/>
                      <a:pt x="277" y="969"/>
                    </a:cubicBezTo>
                    <a:cubicBezTo>
                      <a:pt x="272" y="964"/>
                      <a:pt x="272" y="964"/>
                      <a:pt x="272" y="964"/>
                    </a:cubicBezTo>
                    <a:cubicBezTo>
                      <a:pt x="268" y="964"/>
                      <a:pt x="268" y="964"/>
                      <a:pt x="268" y="964"/>
                    </a:cubicBezTo>
                    <a:cubicBezTo>
                      <a:pt x="267" y="968"/>
                      <a:pt x="267" y="968"/>
                      <a:pt x="267" y="968"/>
                    </a:cubicBezTo>
                    <a:cubicBezTo>
                      <a:pt x="270" y="970"/>
                      <a:pt x="270" y="970"/>
                      <a:pt x="270" y="970"/>
                    </a:cubicBezTo>
                    <a:cubicBezTo>
                      <a:pt x="272" y="973"/>
                      <a:pt x="272" y="973"/>
                      <a:pt x="272" y="973"/>
                    </a:cubicBezTo>
                    <a:cubicBezTo>
                      <a:pt x="271" y="977"/>
                      <a:pt x="271" y="977"/>
                      <a:pt x="271" y="977"/>
                    </a:cubicBezTo>
                    <a:cubicBezTo>
                      <a:pt x="267" y="975"/>
                      <a:pt x="267" y="975"/>
                      <a:pt x="267" y="975"/>
                    </a:cubicBezTo>
                    <a:cubicBezTo>
                      <a:pt x="262" y="975"/>
                      <a:pt x="262" y="975"/>
                      <a:pt x="262" y="975"/>
                    </a:cubicBezTo>
                    <a:cubicBezTo>
                      <a:pt x="255" y="971"/>
                      <a:pt x="255" y="971"/>
                      <a:pt x="255" y="971"/>
                    </a:cubicBezTo>
                    <a:cubicBezTo>
                      <a:pt x="250" y="973"/>
                      <a:pt x="250" y="973"/>
                      <a:pt x="250" y="973"/>
                    </a:cubicBezTo>
                    <a:cubicBezTo>
                      <a:pt x="250" y="975"/>
                      <a:pt x="250" y="975"/>
                      <a:pt x="250" y="975"/>
                    </a:cubicBezTo>
                    <a:cubicBezTo>
                      <a:pt x="253" y="977"/>
                      <a:pt x="253" y="977"/>
                      <a:pt x="253" y="977"/>
                    </a:cubicBezTo>
                    <a:cubicBezTo>
                      <a:pt x="249" y="974"/>
                      <a:pt x="249" y="974"/>
                      <a:pt x="249" y="974"/>
                    </a:cubicBezTo>
                    <a:cubicBezTo>
                      <a:pt x="243" y="974"/>
                      <a:pt x="243" y="974"/>
                      <a:pt x="243" y="974"/>
                    </a:cubicBezTo>
                    <a:cubicBezTo>
                      <a:pt x="241" y="974"/>
                      <a:pt x="241" y="974"/>
                      <a:pt x="241" y="974"/>
                    </a:cubicBezTo>
                    <a:cubicBezTo>
                      <a:pt x="235" y="975"/>
                      <a:pt x="235" y="975"/>
                      <a:pt x="235" y="975"/>
                    </a:cubicBezTo>
                    <a:cubicBezTo>
                      <a:pt x="232" y="976"/>
                      <a:pt x="232" y="976"/>
                      <a:pt x="232" y="976"/>
                    </a:cubicBezTo>
                    <a:cubicBezTo>
                      <a:pt x="231" y="976"/>
                      <a:pt x="231" y="976"/>
                      <a:pt x="231" y="976"/>
                    </a:cubicBezTo>
                    <a:cubicBezTo>
                      <a:pt x="229" y="976"/>
                      <a:pt x="229" y="976"/>
                      <a:pt x="229" y="976"/>
                    </a:cubicBezTo>
                    <a:cubicBezTo>
                      <a:pt x="224" y="971"/>
                      <a:pt x="224" y="971"/>
                      <a:pt x="224" y="971"/>
                    </a:cubicBezTo>
                    <a:cubicBezTo>
                      <a:pt x="222" y="971"/>
                      <a:pt x="222" y="971"/>
                      <a:pt x="222" y="971"/>
                    </a:cubicBezTo>
                    <a:cubicBezTo>
                      <a:pt x="220" y="972"/>
                      <a:pt x="220" y="972"/>
                      <a:pt x="220" y="972"/>
                    </a:cubicBezTo>
                    <a:cubicBezTo>
                      <a:pt x="219" y="973"/>
                      <a:pt x="219" y="973"/>
                      <a:pt x="219" y="973"/>
                    </a:cubicBezTo>
                    <a:cubicBezTo>
                      <a:pt x="216" y="971"/>
                      <a:pt x="216" y="971"/>
                      <a:pt x="216" y="971"/>
                    </a:cubicBezTo>
                    <a:cubicBezTo>
                      <a:pt x="214" y="973"/>
                      <a:pt x="214" y="973"/>
                      <a:pt x="214" y="973"/>
                    </a:cubicBezTo>
                    <a:cubicBezTo>
                      <a:pt x="213" y="972"/>
                      <a:pt x="213" y="972"/>
                      <a:pt x="213" y="972"/>
                    </a:cubicBezTo>
                    <a:cubicBezTo>
                      <a:pt x="212" y="970"/>
                      <a:pt x="212" y="970"/>
                      <a:pt x="212" y="970"/>
                    </a:cubicBezTo>
                    <a:cubicBezTo>
                      <a:pt x="211" y="970"/>
                      <a:pt x="211" y="970"/>
                      <a:pt x="211" y="970"/>
                    </a:cubicBezTo>
                    <a:cubicBezTo>
                      <a:pt x="211" y="970"/>
                      <a:pt x="211" y="970"/>
                      <a:pt x="211" y="970"/>
                    </a:cubicBezTo>
                    <a:cubicBezTo>
                      <a:pt x="211" y="969"/>
                      <a:pt x="211" y="969"/>
                      <a:pt x="211" y="969"/>
                    </a:cubicBezTo>
                    <a:cubicBezTo>
                      <a:pt x="211" y="967"/>
                      <a:pt x="211" y="967"/>
                      <a:pt x="211" y="967"/>
                    </a:cubicBezTo>
                    <a:cubicBezTo>
                      <a:pt x="212" y="966"/>
                      <a:pt x="212" y="966"/>
                      <a:pt x="212" y="966"/>
                    </a:cubicBezTo>
                    <a:cubicBezTo>
                      <a:pt x="209" y="962"/>
                      <a:pt x="209" y="962"/>
                      <a:pt x="209" y="962"/>
                    </a:cubicBezTo>
                    <a:cubicBezTo>
                      <a:pt x="209" y="957"/>
                      <a:pt x="209" y="957"/>
                      <a:pt x="209" y="957"/>
                    </a:cubicBezTo>
                    <a:cubicBezTo>
                      <a:pt x="207" y="955"/>
                      <a:pt x="207" y="955"/>
                      <a:pt x="207" y="955"/>
                    </a:cubicBezTo>
                    <a:cubicBezTo>
                      <a:pt x="205" y="951"/>
                      <a:pt x="205" y="951"/>
                      <a:pt x="205" y="951"/>
                    </a:cubicBezTo>
                    <a:cubicBezTo>
                      <a:pt x="202" y="951"/>
                      <a:pt x="202" y="951"/>
                      <a:pt x="202" y="951"/>
                    </a:cubicBezTo>
                    <a:cubicBezTo>
                      <a:pt x="202" y="949"/>
                      <a:pt x="202" y="949"/>
                      <a:pt x="202" y="949"/>
                    </a:cubicBezTo>
                    <a:cubicBezTo>
                      <a:pt x="198" y="946"/>
                      <a:pt x="198" y="946"/>
                      <a:pt x="198" y="946"/>
                    </a:cubicBezTo>
                    <a:cubicBezTo>
                      <a:pt x="197" y="947"/>
                      <a:pt x="197" y="947"/>
                      <a:pt x="197" y="947"/>
                    </a:cubicBezTo>
                    <a:cubicBezTo>
                      <a:pt x="196" y="946"/>
                      <a:pt x="196" y="946"/>
                      <a:pt x="196" y="946"/>
                    </a:cubicBezTo>
                    <a:cubicBezTo>
                      <a:pt x="193" y="946"/>
                      <a:pt x="193" y="946"/>
                      <a:pt x="193" y="946"/>
                    </a:cubicBezTo>
                    <a:cubicBezTo>
                      <a:pt x="191" y="943"/>
                      <a:pt x="191" y="943"/>
                      <a:pt x="191" y="943"/>
                    </a:cubicBezTo>
                    <a:cubicBezTo>
                      <a:pt x="190" y="943"/>
                      <a:pt x="190" y="943"/>
                      <a:pt x="190" y="943"/>
                    </a:cubicBezTo>
                    <a:cubicBezTo>
                      <a:pt x="188" y="942"/>
                      <a:pt x="188" y="942"/>
                      <a:pt x="188" y="942"/>
                    </a:cubicBezTo>
                    <a:cubicBezTo>
                      <a:pt x="187" y="941"/>
                      <a:pt x="187" y="941"/>
                      <a:pt x="187" y="941"/>
                    </a:cubicBezTo>
                    <a:cubicBezTo>
                      <a:pt x="185" y="940"/>
                      <a:pt x="185" y="940"/>
                      <a:pt x="185" y="940"/>
                    </a:cubicBezTo>
                    <a:cubicBezTo>
                      <a:pt x="183" y="939"/>
                      <a:pt x="183" y="939"/>
                      <a:pt x="183" y="939"/>
                    </a:cubicBezTo>
                    <a:cubicBezTo>
                      <a:pt x="182" y="937"/>
                      <a:pt x="182" y="937"/>
                      <a:pt x="182" y="937"/>
                    </a:cubicBezTo>
                    <a:cubicBezTo>
                      <a:pt x="180" y="937"/>
                      <a:pt x="180" y="937"/>
                      <a:pt x="180" y="937"/>
                    </a:cubicBezTo>
                    <a:cubicBezTo>
                      <a:pt x="179" y="934"/>
                      <a:pt x="179" y="934"/>
                      <a:pt x="179" y="934"/>
                    </a:cubicBezTo>
                    <a:cubicBezTo>
                      <a:pt x="171" y="928"/>
                      <a:pt x="171" y="928"/>
                      <a:pt x="171" y="928"/>
                    </a:cubicBezTo>
                    <a:cubicBezTo>
                      <a:pt x="167" y="927"/>
                      <a:pt x="167" y="927"/>
                      <a:pt x="167" y="927"/>
                    </a:cubicBezTo>
                    <a:cubicBezTo>
                      <a:pt x="163" y="924"/>
                      <a:pt x="163" y="924"/>
                      <a:pt x="163" y="924"/>
                    </a:cubicBezTo>
                    <a:cubicBezTo>
                      <a:pt x="158" y="924"/>
                      <a:pt x="158" y="924"/>
                      <a:pt x="158" y="924"/>
                    </a:cubicBezTo>
                    <a:cubicBezTo>
                      <a:pt x="155" y="922"/>
                      <a:pt x="155" y="922"/>
                      <a:pt x="155" y="922"/>
                    </a:cubicBezTo>
                    <a:cubicBezTo>
                      <a:pt x="155" y="920"/>
                      <a:pt x="155" y="920"/>
                      <a:pt x="155" y="920"/>
                    </a:cubicBezTo>
                    <a:cubicBezTo>
                      <a:pt x="152" y="917"/>
                      <a:pt x="152" y="917"/>
                      <a:pt x="152" y="917"/>
                    </a:cubicBezTo>
                    <a:cubicBezTo>
                      <a:pt x="151" y="917"/>
                      <a:pt x="151" y="917"/>
                      <a:pt x="151" y="917"/>
                    </a:cubicBezTo>
                    <a:cubicBezTo>
                      <a:pt x="148" y="917"/>
                      <a:pt x="148" y="917"/>
                      <a:pt x="148" y="917"/>
                    </a:cubicBezTo>
                    <a:cubicBezTo>
                      <a:pt x="149" y="915"/>
                      <a:pt x="149" y="915"/>
                      <a:pt x="149" y="915"/>
                    </a:cubicBezTo>
                    <a:cubicBezTo>
                      <a:pt x="151" y="915"/>
                      <a:pt x="151" y="915"/>
                      <a:pt x="151" y="915"/>
                    </a:cubicBezTo>
                    <a:cubicBezTo>
                      <a:pt x="150" y="913"/>
                      <a:pt x="150" y="913"/>
                      <a:pt x="150" y="913"/>
                    </a:cubicBezTo>
                    <a:cubicBezTo>
                      <a:pt x="150" y="912"/>
                      <a:pt x="150" y="912"/>
                      <a:pt x="150" y="912"/>
                    </a:cubicBezTo>
                    <a:cubicBezTo>
                      <a:pt x="153" y="912"/>
                      <a:pt x="153" y="912"/>
                      <a:pt x="153" y="912"/>
                    </a:cubicBezTo>
                    <a:cubicBezTo>
                      <a:pt x="155" y="914"/>
                      <a:pt x="155" y="914"/>
                      <a:pt x="155" y="914"/>
                    </a:cubicBezTo>
                    <a:cubicBezTo>
                      <a:pt x="156" y="913"/>
                      <a:pt x="156" y="913"/>
                      <a:pt x="156" y="913"/>
                    </a:cubicBezTo>
                    <a:cubicBezTo>
                      <a:pt x="158" y="914"/>
                      <a:pt x="158" y="914"/>
                      <a:pt x="158" y="914"/>
                    </a:cubicBezTo>
                    <a:cubicBezTo>
                      <a:pt x="159" y="910"/>
                      <a:pt x="159" y="910"/>
                      <a:pt x="159" y="910"/>
                    </a:cubicBezTo>
                    <a:cubicBezTo>
                      <a:pt x="157" y="909"/>
                      <a:pt x="157" y="909"/>
                      <a:pt x="157" y="909"/>
                    </a:cubicBezTo>
                    <a:cubicBezTo>
                      <a:pt x="157" y="907"/>
                      <a:pt x="157" y="907"/>
                      <a:pt x="157" y="907"/>
                    </a:cubicBezTo>
                    <a:cubicBezTo>
                      <a:pt x="160" y="904"/>
                      <a:pt x="160" y="904"/>
                      <a:pt x="160" y="904"/>
                    </a:cubicBezTo>
                    <a:cubicBezTo>
                      <a:pt x="160" y="903"/>
                      <a:pt x="160" y="903"/>
                      <a:pt x="160" y="903"/>
                    </a:cubicBezTo>
                    <a:cubicBezTo>
                      <a:pt x="161" y="902"/>
                      <a:pt x="161" y="902"/>
                      <a:pt x="161" y="902"/>
                    </a:cubicBezTo>
                    <a:cubicBezTo>
                      <a:pt x="163" y="903"/>
                      <a:pt x="163" y="903"/>
                      <a:pt x="163" y="903"/>
                    </a:cubicBezTo>
                    <a:cubicBezTo>
                      <a:pt x="164" y="901"/>
                      <a:pt x="164" y="901"/>
                      <a:pt x="164" y="901"/>
                    </a:cubicBezTo>
                    <a:cubicBezTo>
                      <a:pt x="165" y="901"/>
                      <a:pt x="165" y="901"/>
                      <a:pt x="165" y="901"/>
                    </a:cubicBezTo>
                    <a:cubicBezTo>
                      <a:pt x="165" y="900"/>
                      <a:pt x="165" y="900"/>
                      <a:pt x="165" y="900"/>
                    </a:cubicBezTo>
                    <a:cubicBezTo>
                      <a:pt x="163" y="899"/>
                      <a:pt x="163" y="899"/>
                      <a:pt x="163" y="899"/>
                    </a:cubicBezTo>
                    <a:cubicBezTo>
                      <a:pt x="162" y="898"/>
                      <a:pt x="162" y="898"/>
                      <a:pt x="162" y="898"/>
                    </a:cubicBezTo>
                    <a:cubicBezTo>
                      <a:pt x="161" y="899"/>
                      <a:pt x="161" y="899"/>
                      <a:pt x="161" y="899"/>
                    </a:cubicBezTo>
                    <a:cubicBezTo>
                      <a:pt x="159" y="897"/>
                      <a:pt x="159" y="897"/>
                      <a:pt x="159" y="897"/>
                    </a:cubicBezTo>
                    <a:cubicBezTo>
                      <a:pt x="157" y="893"/>
                      <a:pt x="157" y="893"/>
                      <a:pt x="157" y="893"/>
                    </a:cubicBezTo>
                    <a:cubicBezTo>
                      <a:pt x="162" y="893"/>
                      <a:pt x="162" y="893"/>
                      <a:pt x="162" y="893"/>
                    </a:cubicBezTo>
                    <a:cubicBezTo>
                      <a:pt x="164" y="893"/>
                      <a:pt x="164" y="893"/>
                      <a:pt x="164" y="893"/>
                    </a:cubicBezTo>
                    <a:cubicBezTo>
                      <a:pt x="166" y="892"/>
                      <a:pt x="166" y="892"/>
                      <a:pt x="166" y="892"/>
                    </a:cubicBezTo>
                    <a:cubicBezTo>
                      <a:pt x="164" y="892"/>
                      <a:pt x="164" y="892"/>
                      <a:pt x="164" y="892"/>
                    </a:cubicBezTo>
                    <a:cubicBezTo>
                      <a:pt x="163" y="891"/>
                      <a:pt x="163" y="891"/>
                      <a:pt x="163" y="891"/>
                    </a:cubicBezTo>
                    <a:cubicBezTo>
                      <a:pt x="166" y="889"/>
                      <a:pt x="166" y="889"/>
                      <a:pt x="166" y="889"/>
                    </a:cubicBezTo>
                    <a:cubicBezTo>
                      <a:pt x="172" y="885"/>
                      <a:pt x="172" y="885"/>
                      <a:pt x="172" y="885"/>
                    </a:cubicBezTo>
                    <a:cubicBezTo>
                      <a:pt x="173" y="883"/>
                      <a:pt x="173" y="883"/>
                      <a:pt x="173" y="883"/>
                    </a:cubicBezTo>
                    <a:cubicBezTo>
                      <a:pt x="172" y="882"/>
                      <a:pt x="172" y="882"/>
                      <a:pt x="172" y="882"/>
                    </a:cubicBezTo>
                    <a:cubicBezTo>
                      <a:pt x="169" y="883"/>
                      <a:pt x="169" y="883"/>
                      <a:pt x="169" y="883"/>
                    </a:cubicBezTo>
                    <a:cubicBezTo>
                      <a:pt x="166" y="884"/>
                      <a:pt x="166" y="884"/>
                      <a:pt x="166" y="884"/>
                    </a:cubicBezTo>
                    <a:cubicBezTo>
                      <a:pt x="164" y="884"/>
                      <a:pt x="164" y="884"/>
                      <a:pt x="164" y="884"/>
                    </a:cubicBezTo>
                    <a:cubicBezTo>
                      <a:pt x="163" y="884"/>
                      <a:pt x="163" y="884"/>
                      <a:pt x="163" y="884"/>
                    </a:cubicBezTo>
                    <a:cubicBezTo>
                      <a:pt x="163" y="884"/>
                      <a:pt x="163" y="884"/>
                      <a:pt x="163" y="884"/>
                    </a:cubicBezTo>
                    <a:cubicBezTo>
                      <a:pt x="164" y="878"/>
                      <a:pt x="164" y="878"/>
                      <a:pt x="164" y="878"/>
                    </a:cubicBezTo>
                    <a:cubicBezTo>
                      <a:pt x="166" y="878"/>
                      <a:pt x="166" y="878"/>
                      <a:pt x="166" y="878"/>
                    </a:cubicBezTo>
                    <a:cubicBezTo>
                      <a:pt x="168" y="873"/>
                      <a:pt x="168" y="873"/>
                      <a:pt x="168" y="873"/>
                    </a:cubicBezTo>
                    <a:cubicBezTo>
                      <a:pt x="174" y="873"/>
                      <a:pt x="174" y="873"/>
                      <a:pt x="174" y="873"/>
                    </a:cubicBezTo>
                    <a:cubicBezTo>
                      <a:pt x="176" y="871"/>
                      <a:pt x="176" y="871"/>
                      <a:pt x="176" y="871"/>
                    </a:cubicBezTo>
                    <a:cubicBezTo>
                      <a:pt x="176" y="868"/>
                      <a:pt x="176" y="868"/>
                      <a:pt x="176" y="868"/>
                    </a:cubicBezTo>
                    <a:cubicBezTo>
                      <a:pt x="177" y="864"/>
                      <a:pt x="177" y="864"/>
                      <a:pt x="177" y="864"/>
                    </a:cubicBezTo>
                    <a:cubicBezTo>
                      <a:pt x="177" y="860"/>
                      <a:pt x="177" y="860"/>
                      <a:pt x="177" y="860"/>
                    </a:cubicBezTo>
                    <a:cubicBezTo>
                      <a:pt x="173" y="858"/>
                      <a:pt x="173" y="858"/>
                      <a:pt x="173" y="858"/>
                    </a:cubicBezTo>
                    <a:cubicBezTo>
                      <a:pt x="174" y="852"/>
                      <a:pt x="174" y="852"/>
                      <a:pt x="174" y="852"/>
                    </a:cubicBezTo>
                    <a:cubicBezTo>
                      <a:pt x="177" y="852"/>
                      <a:pt x="177" y="852"/>
                      <a:pt x="177" y="852"/>
                    </a:cubicBezTo>
                    <a:cubicBezTo>
                      <a:pt x="179" y="849"/>
                      <a:pt x="179" y="849"/>
                      <a:pt x="179" y="849"/>
                    </a:cubicBezTo>
                    <a:cubicBezTo>
                      <a:pt x="179" y="846"/>
                      <a:pt x="179" y="846"/>
                      <a:pt x="179" y="846"/>
                    </a:cubicBezTo>
                    <a:cubicBezTo>
                      <a:pt x="177" y="845"/>
                      <a:pt x="177" y="845"/>
                      <a:pt x="177" y="845"/>
                    </a:cubicBezTo>
                    <a:cubicBezTo>
                      <a:pt x="176" y="842"/>
                      <a:pt x="176" y="842"/>
                      <a:pt x="176" y="842"/>
                    </a:cubicBezTo>
                    <a:cubicBezTo>
                      <a:pt x="174" y="844"/>
                      <a:pt x="174" y="844"/>
                      <a:pt x="174" y="844"/>
                    </a:cubicBezTo>
                    <a:cubicBezTo>
                      <a:pt x="170" y="843"/>
                      <a:pt x="170" y="843"/>
                      <a:pt x="170" y="843"/>
                    </a:cubicBezTo>
                    <a:cubicBezTo>
                      <a:pt x="167" y="841"/>
                      <a:pt x="167" y="841"/>
                      <a:pt x="167" y="841"/>
                    </a:cubicBezTo>
                    <a:cubicBezTo>
                      <a:pt x="165" y="842"/>
                      <a:pt x="165" y="842"/>
                      <a:pt x="165" y="842"/>
                    </a:cubicBezTo>
                    <a:cubicBezTo>
                      <a:pt x="162" y="840"/>
                      <a:pt x="162" y="840"/>
                      <a:pt x="162" y="840"/>
                    </a:cubicBezTo>
                    <a:cubicBezTo>
                      <a:pt x="159" y="840"/>
                      <a:pt x="159" y="840"/>
                      <a:pt x="159" y="840"/>
                    </a:cubicBezTo>
                    <a:cubicBezTo>
                      <a:pt x="154" y="839"/>
                      <a:pt x="154" y="839"/>
                      <a:pt x="154" y="839"/>
                    </a:cubicBezTo>
                    <a:cubicBezTo>
                      <a:pt x="153" y="841"/>
                      <a:pt x="153" y="841"/>
                      <a:pt x="153" y="841"/>
                    </a:cubicBezTo>
                    <a:cubicBezTo>
                      <a:pt x="152" y="839"/>
                      <a:pt x="152" y="839"/>
                      <a:pt x="152" y="839"/>
                    </a:cubicBezTo>
                    <a:cubicBezTo>
                      <a:pt x="148" y="836"/>
                      <a:pt x="148" y="836"/>
                      <a:pt x="148" y="836"/>
                    </a:cubicBezTo>
                    <a:cubicBezTo>
                      <a:pt x="145" y="830"/>
                      <a:pt x="145" y="830"/>
                      <a:pt x="145" y="830"/>
                    </a:cubicBezTo>
                    <a:cubicBezTo>
                      <a:pt x="143" y="830"/>
                      <a:pt x="143" y="830"/>
                      <a:pt x="143" y="830"/>
                    </a:cubicBezTo>
                    <a:cubicBezTo>
                      <a:pt x="139" y="834"/>
                      <a:pt x="139" y="834"/>
                      <a:pt x="139" y="834"/>
                    </a:cubicBezTo>
                    <a:cubicBezTo>
                      <a:pt x="136" y="833"/>
                      <a:pt x="136" y="833"/>
                      <a:pt x="136" y="833"/>
                    </a:cubicBezTo>
                    <a:cubicBezTo>
                      <a:pt x="133" y="834"/>
                      <a:pt x="133" y="834"/>
                      <a:pt x="133" y="834"/>
                    </a:cubicBezTo>
                    <a:cubicBezTo>
                      <a:pt x="130" y="832"/>
                      <a:pt x="130" y="832"/>
                      <a:pt x="130" y="832"/>
                    </a:cubicBezTo>
                    <a:cubicBezTo>
                      <a:pt x="128" y="834"/>
                      <a:pt x="128" y="834"/>
                      <a:pt x="128" y="834"/>
                    </a:cubicBezTo>
                    <a:cubicBezTo>
                      <a:pt x="122" y="829"/>
                      <a:pt x="122" y="829"/>
                      <a:pt x="122" y="829"/>
                    </a:cubicBezTo>
                    <a:cubicBezTo>
                      <a:pt x="121" y="825"/>
                      <a:pt x="121" y="825"/>
                      <a:pt x="121" y="825"/>
                    </a:cubicBezTo>
                    <a:cubicBezTo>
                      <a:pt x="121" y="822"/>
                      <a:pt x="121" y="822"/>
                      <a:pt x="121" y="822"/>
                    </a:cubicBezTo>
                    <a:cubicBezTo>
                      <a:pt x="119" y="821"/>
                      <a:pt x="119" y="821"/>
                      <a:pt x="119" y="821"/>
                    </a:cubicBezTo>
                    <a:cubicBezTo>
                      <a:pt x="118" y="819"/>
                      <a:pt x="118" y="819"/>
                      <a:pt x="118" y="819"/>
                    </a:cubicBezTo>
                    <a:cubicBezTo>
                      <a:pt x="116" y="817"/>
                      <a:pt x="116" y="817"/>
                      <a:pt x="116" y="817"/>
                    </a:cubicBezTo>
                    <a:cubicBezTo>
                      <a:pt x="109" y="818"/>
                      <a:pt x="109" y="818"/>
                      <a:pt x="109" y="818"/>
                    </a:cubicBezTo>
                    <a:cubicBezTo>
                      <a:pt x="106" y="813"/>
                      <a:pt x="106" y="813"/>
                      <a:pt x="106" y="813"/>
                    </a:cubicBezTo>
                    <a:cubicBezTo>
                      <a:pt x="107" y="810"/>
                      <a:pt x="107" y="810"/>
                      <a:pt x="107" y="810"/>
                    </a:cubicBezTo>
                    <a:cubicBezTo>
                      <a:pt x="104" y="808"/>
                      <a:pt x="104" y="808"/>
                      <a:pt x="104" y="808"/>
                    </a:cubicBezTo>
                    <a:cubicBezTo>
                      <a:pt x="103" y="803"/>
                      <a:pt x="103" y="803"/>
                      <a:pt x="103" y="803"/>
                    </a:cubicBezTo>
                    <a:cubicBezTo>
                      <a:pt x="100" y="802"/>
                      <a:pt x="100" y="802"/>
                      <a:pt x="100" y="802"/>
                    </a:cubicBezTo>
                    <a:cubicBezTo>
                      <a:pt x="97" y="804"/>
                      <a:pt x="97" y="804"/>
                      <a:pt x="97" y="804"/>
                    </a:cubicBezTo>
                    <a:cubicBezTo>
                      <a:pt x="90" y="804"/>
                      <a:pt x="90" y="804"/>
                      <a:pt x="90" y="804"/>
                    </a:cubicBezTo>
                    <a:cubicBezTo>
                      <a:pt x="84" y="802"/>
                      <a:pt x="84" y="802"/>
                      <a:pt x="84" y="802"/>
                    </a:cubicBezTo>
                    <a:cubicBezTo>
                      <a:pt x="82" y="804"/>
                      <a:pt x="82" y="804"/>
                      <a:pt x="82" y="804"/>
                    </a:cubicBezTo>
                    <a:cubicBezTo>
                      <a:pt x="83" y="806"/>
                      <a:pt x="83" y="806"/>
                      <a:pt x="83" y="806"/>
                    </a:cubicBezTo>
                    <a:cubicBezTo>
                      <a:pt x="80" y="807"/>
                      <a:pt x="80" y="807"/>
                      <a:pt x="80" y="807"/>
                    </a:cubicBezTo>
                    <a:cubicBezTo>
                      <a:pt x="78" y="806"/>
                      <a:pt x="78" y="806"/>
                      <a:pt x="78" y="806"/>
                    </a:cubicBezTo>
                    <a:cubicBezTo>
                      <a:pt x="78" y="803"/>
                      <a:pt x="78" y="803"/>
                      <a:pt x="78" y="803"/>
                    </a:cubicBezTo>
                    <a:cubicBezTo>
                      <a:pt x="75" y="800"/>
                      <a:pt x="75" y="800"/>
                      <a:pt x="75" y="800"/>
                    </a:cubicBezTo>
                    <a:cubicBezTo>
                      <a:pt x="75" y="797"/>
                      <a:pt x="75" y="797"/>
                      <a:pt x="75" y="797"/>
                    </a:cubicBezTo>
                    <a:cubicBezTo>
                      <a:pt x="73" y="793"/>
                      <a:pt x="73" y="793"/>
                      <a:pt x="73" y="793"/>
                    </a:cubicBezTo>
                    <a:cubicBezTo>
                      <a:pt x="73" y="790"/>
                      <a:pt x="73" y="790"/>
                      <a:pt x="73" y="790"/>
                    </a:cubicBezTo>
                    <a:cubicBezTo>
                      <a:pt x="74" y="788"/>
                      <a:pt x="74" y="788"/>
                      <a:pt x="74" y="788"/>
                    </a:cubicBezTo>
                    <a:cubicBezTo>
                      <a:pt x="76" y="790"/>
                      <a:pt x="76" y="790"/>
                      <a:pt x="76" y="790"/>
                    </a:cubicBezTo>
                    <a:cubicBezTo>
                      <a:pt x="83" y="790"/>
                      <a:pt x="83" y="790"/>
                      <a:pt x="83" y="790"/>
                    </a:cubicBezTo>
                    <a:cubicBezTo>
                      <a:pt x="85" y="785"/>
                      <a:pt x="85" y="785"/>
                      <a:pt x="85" y="785"/>
                    </a:cubicBezTo>
                    <a:cubicBezTo>
                      <a:pt x="87" y="784"/>
                      <a:pt x="87" y="784"/>
                      <a:pt x="87" y="784"/>
                    </a:cubicBezTo>
                    <a:cubicBezTo>
                      <a:pt x="83" y="782"/>
                      <a:pt x="83" y="782"/>
                      <a:pt x="83" y="782"/>
                    </a:cubicBezTo>
                    <a:cubicBezTo>
                      <a:pt x="83" y="780"/>
                      <a:pt x="83" y="780"/>
                      <a:pt x="83" y="780"/>
                    </a:cubicBezTo>
                    <a:cubicBezTo>
                      <a:pt x="78" y="776"/>
                      <a:pt x="78" y="776"/>
                      <a:pt x="78" y="776"/>
                    </a:cubicBezTo>
                    <a:cubicBezTo>
                      <a:pt x="74" y="775"/>
                      <a:pt x="74" y="775"/>
                      <a:pt x="74" y="775"/>
                    </a:cubicBezTo>
                    <a:cubicBezTo>
                      <a:pt x="73" y="771"/>
                      <a:pt x="73" y="771"/>
                      <a:pt x="73" y="771"/>
                    </a:cubicBezTo>
                    <a:cubicBezTo>
                      <a:pt x="71" y="769"/>
                      <a:pt x="71" y="769"/>
                      <a:pt x="71" y="769"/>
                    </a:cubicBezTo>
                    <a:cubicBezTo>
                      <a:pt x="68" y="764"/>
                      <a:pt x="68" y="764"/>
                      <a:pt x="68" y="764"/>
                    </a:cubicBezTo>
                    <a:cubicBezTo>
                      <a:pt x="66" y="761"/>
                      <a:pt x="66" y="761"/>
                      <a:pt x="66" y="761"/>
                    </a:cubicBezTo>
                    <a:cubicBezTo>
                      <a:pt x="63" y="758"/>
                      <a:pt x="63" y="758"/>
                      <a:pt x="63" y="758"/>
                    </a:cubicBezTo>
                    <a:cubicBezTo>
                      <a:pt x="63" y="754"/>
                      <a:pt x="63" y="754"/>
                      <a:pt x="63" y="754"/>
                    </a:cubicBezTo>
                    <a:cubicBezTo>
                      <a:pt x="61" y="752"/>
                      <a:pt x="61" y="752"/>
                      <a:pt x="61" y="752"/>
                    </a:cubicBezTo>
                    <a:cubicBezTo>
                      <a:pt x="62" y="748"/>
                      <a:pt x="62" y="748"/>
                      <a:pt x="62" y="748"/>
                    </a:cubicBezTo>
                    <a:cubicBezTo>
                      <a:pt x="61" y="746"/>
                      <a:pt x="61" y="746"/>
                      <a:pt x="61" y="746"/>
                    </a:cubicBezTo>
                    <a:cubicBezTo>
                      <a:pt x="56" y="744"/>
                      <a:pt x="56" y="744"/>
                      <a:pt x="56" y="744"/>
                    </a:cubicBezTo>
                    <a:cubicBezTo>
                      <a:pt x="54" y="744"/>
                      <a:pt x="54" y="744"/>
                      <a:pt x="54" y="744"/>
                    </a:cubicBezTo>
                    <a:cubicBezTo>
                      <a:pt x="53" y="742"/>
                      <a:pt x="53" y="742"/>
                      <a:pt x="53" y="742"/>
                    </a:cubicBezTo>
                    <a:cubicBezTo>
                      <a:pt x="49" y="743"/>
                      <a:pt x="49" y="743"/>
                      <a:pt x="49" y="743"/>
                    </a:cubicBezTo>
                    <a:cubicBezTo>
                      <a:pt x="46" y="745"/>
                      <a:pt x="46" y="745"/>
                      <a:pt x="46" y="745"/>
                    </a:cubicBezTo>
                    <a:cubicBezTo>
                      <a:pt x="44" y="741"/>
                      <a:pt x="44" y="741"/>
                      <a:pt x="44" y="741"/>
                    </a:cubicBezTo>
                    <a:cubicBezTo>
                      <a:pt x="41" y="741"/>
                      <a:pt x="41" y="741"/>
                      <a:pt x="41" y="741"/>
                    </a:cubicBezTo>
                    <a:cubicBezTo>
                      <a:pt x="38" y="742"/>
                      <a:pt x="38" y="742"/>
                      <a:pt x="38" y="742"/>
                    </a:cubicBezTo>
                    <a:cubicBezTo>
                      <a:pt x="36" y="739"/>
                      <a:pt x="36" y="739"/>
                      <a:pt x="36" y="739"/>
                    </a:cubicBezTo>
                    <a:cubicBezTo>
                      <a:pt x="33" y="740"/>
                      <a:pt x="33" y="740"/>
                      <a:pt x="33" y="740"/>
                    </a:cubicBezTo>
                    <a:cubicBezTo>
                      <a:pt x="31" y="739"/>
                      <a:pt x="31" y="739"/>
                      <a:pt x="31" y="739"/>
                    </a:cubicBezTo>
                    <a:cubicBezTo>
                      <a:pt x="30" y="739"/>
                      <a:pt x="30" y="739"/>
                      <a:pt x="30" y="739"/>
                    </a:cubicBezTo>
                    <a:cubicBezTo>
                      <a:pt x="29" y="735"/>
                      <a:pt x="29" y="735"/>
                      <a:pt x="29" y="735"/>
                    </a:cubicBezTo>
                    <a:cubicBezTo>
                      <a:pt x="28" y="733"/>
                      <a:pt x="28" y="733"/>
                      <a:pt x="28" y="733"/>
                    </a:cubicBezTo>
                    <a:cubicBezTo>
                      <a:pt x="26" y="730"/>
                      <a:pt x="26" y="730"/>
                      <a:pt x="26" y="730"/>
                    </a:cubicBezTo>
                    <a:cubicBezTo>
                      <a:pt x="26" y="728"/>
                      <a:pt x="26" y="728"/>
                      <a:pt x="26" y="728"/>
                    </a:cubicBezTo>
                    <a:cubicBezTo>
                      <a:pt x="24" y="725"/>
                      <a:pt x="24" y="725"/>
                      <a:pt x="24" y="725"/>
                    </a:cubicBezTo>
                    <a:cubicBezTo>
                      <a:pt x="24" y="724"/>
                      <a:pt x="24" y="724"/>
                      <a:pt x="24" y="724"/>
                    </a:cubicBezTo>
                    <a:cubicBezTo>
                      <a:pt x="24" y="722"/>
                      <a:pt x="24" y="722"/>
                      <a:pt x="24" y="722"/>
                    </a:cubicBezTo>
                    <a:cubicBezTo>
                      <a:pt x="23" y="721"/>
                      <a:pt x="23" y="721"/>
                      <a:pt x="23" y="721"/>
                    </a:cubicBezTo>
                    <a:cubicBezTo>
                      <a:pt x="23" y="720"/>
                      <a:pt x="23" y="720"/>
                      <a:pt x="23" y="720"/>
                    </a:cubicBezTo>
                    <a:cubicBezTo>
                      <a:pt x="23" y="718"/>
                      <a:pt x="23" y="718"/>
                      <a:pt x="23" y="718"/>
                    </a:cubicBezTo>
                    <a:cubicBezTo>
                      <a:pt x="20" y="717"/>
                      <a:pt x="20" y="717"/>
                      <a:pt x="20" y="717"/>
                    </a:cubicBezTo>
                    <a:cubicBezTo>
                      <a:pt x="22" y="714"/>
                      <a:pt x="22" y="714"/>
                      <a:pt x="22" y="714"/>
                    </a:cubicBezTo>
                    <a:cubicBezTo>
                      <a:pt x="22" y="712"/>
                      <a:pt x="22" y="712"/>
                      <a:pt x="22" y="712"/>
                    </a:cubicBezTo>
                    <a:cubicBezTo>
                      <a:pt x="24" y="710"/>
                      <a:pt x="24" y="710"/>
                      <a:pt x="24" y="710"/>
                    </a:cubicBezTo>
                    <a:cubicBezTo>
                      <a:pt x="24" y="708"/>
                      <a:pt x="24" y="708"/>
                      <a:pt x="24" y="708"/>
                    </a:cubicBezTo>
                    <a:cubicBezTo>
                      <a:pt x="18" y="698"/>
                      <a:pt x="18" y="698"/>
                      <a:pt x="18" y="698"/>
                    </a:cubicBezTo>
                    <a:cubicBezTo>
                      <a:pt x="19" y="688"/>
                      <a:pt x="19" y="688"/>
                      <a:pt x="19" y="688"/>
                    </a:cubicBezTo>
                    <a:cubicBezTo>
                      <a:pt x="20" y="688"/>
                      <a:pt x="20" y="688"/>
                      <a:pt x="20" y="688"/>
                    </a:cubicBezTo>
                    <a:cubicBezTo>
                      <a:pt x="21" y="684"/>
                      <a:pt x="21" y="684"/>
                      <a:pt x="21" y="684"/>
                    </a:cubicBezTo>
                    <a:cubicBezTo>
                      <a:pt x="23" y="682"/>
                      <a:pt x="23" y="682"/>
                      <a:pt x="23" y="682"/>
                    </a:cubicBezTo>
                    <a:cubicBezTo>
                      <a:pt x="24" y="681"/>
                      <a:pt x="24" y="681"/>
                      <a:pt x="24" y="681"/>
                    </a:cubicBezTo>
                    <a:cubicBezTo>
                      <a:pt x="23" y="680"/>
                      <a:pt x="23" y="680"/>
                      <a:pt x="23" y="680"/>
                    </a:cubicBezTo>
                    <a:cubicBezTo>
                      <a:pt x="22" y="678"/>
                      <a:pt x="22" y="678"/>
                      <a:pt x="22" y="678"/>
                    </a:cubicBezTo>
                    <a:cubicBezTo>
                      <a:pt x="22" y="678"/>
                      <a:pt x="22" y="678"/>
                      <a:pt x="22" y="678"/>
                    </a:cubicBezTo>
                    <a:cubicBezTo>
                      <a:pt x="23" y="676"/>
                      <a:pt x="23" y="676"/>
                      <a:pt x="23" y="676"/>
                    </a:cubicBezTo>
                    <a:cubicBezTo>
                      <a:pt x="22" y="674"/>
                      <a:pt x="22" y="674"/>
                      <a:pt x="22" y="674"/>
                    </a:cubicBezTo>
                    <a:cubicBezTo>
                      <a:pt x="22" y="672"/>
                      <a:pt x="22" y="672"/>
                      <a:pt x="22" y="672"/>
                    </a:cubicBezTo>
                    <a:cubicBezTo>
                      <a:pt x="23" y="672"/>
                      <a:pt x="23" y="672"/>
                      <a:pt x="23" y="672"/>
                    </a:cubicBezTo>
                    <a:cubicBezTo>
                      <a:pt x="24" y="674"/>
                      <a:pt x="24" y="674"/>
                      <a:pt x="24" y="674"/>
                    </a:cubicBezTo>
                    <a:cubicBezTo>
                      <a:pt x="26" y="673"/>
                      <a:pt x="26" y="673"/>
                      <a:pt x="26" y="673"/>
                    </a:cubicBezTo>
                    <a:cubicBezTo>
                      <a:pt x="26" y="671"/>
                      <a:pt x="26" y="671"/>
                      <a:pt x="26" y="671"/>
                    </a:cubicBezTo>
                    <a:cubicBezTo>
                      <a:pt x="27" y="670"/>
                      <a:pt x="27" y="670"/>
                      <a:pt x="27" y="670"/>
                    </a:cubicBezTo>
                    <a:cubicBezTo>
                      <a:pt x="30" y="671"/>
                      <a:pt x="30" y="671"/>
                      <a:pt x="30" y="671"/>
                    </a:cubicBezTo>
                    <a:cubicBezTo>
                      <a:pt x="33" y="669"/>
                      <a:pt x="33" y="669"/>
                      <a:pt x="33" y="669"/>
                    </a:cubicBezTo>
                    <a:cubicBezTo>
                      <a:pt x="34" y="667"/>
                      <a:pt x="34" y="667"/>
                      <a:pt x="34" y="667"/>
                    </a:cubicBezTo>
                    <a:cubicBezTo>
                      <a:pt x="35" y="666"/>
                      <a:pt x="35" y="666"/>
                      <a:pt x="35" y="666"/>
                    </a:cubicBezTo>
                    <a:cubicBezTo>
                      <a:pt x="39" y="667"/>
                      <a:pt x="39" y="667"/>
                      <a:pt x="39" y="667"/>
                    </a:cubicBezTo>
                    <a:cubicBezTo>
                      <a:pt x="40" y="666"/>
                      <a:pt x="40" y="666"/>
                      <a:pt x="40" y="666"/>
                    </a:cubicBezTo>
                    <a:cubicBezTo>
                      <a:pt x="38" y="663"/>
                      <a:pt x="38" y="663"/>
                      <a:pt x="38" y="663"/>
                    </a:cubicBezTo>
                    <a:cubicBezTo>
                      <a:pt x="36" y="663"/>
                      <a:pt x="36" y="663"/>
                      <a:pt x="36" y="663"/>
                    </a:cubicBezTo>
                    <a:cubicBezTo>
                      <a:pt x="35" y="663"/>
                      <a:pt x="35" y="663"/>
                      <a:pt x="35" y="663"/>
                    </a:cubicBezTo>
                    <a:cubicBezTo>
                      <a:pt x="32" y="663"/>
                      <a:pt x="32" y="663"/>
                      <a:pt x="32" y="663"/>
                    </a:cubicBezTo>
                    <a:cubicBezTo>
                      <a:pt x="31" y="661"/>
                      <a:pt x="31" y="661"/>
                      <a:pt x="31" y="661"/>
                    </a:cubicBezTo>
                    <a:cubicBezTo>
                      <a:pt x="28" y="660"/>
                      <a:pt x="28" y="660"/>
                      <a:pt x="28" y="660"/>
                    </a:cubicBezTo>
                    <a:cubicBezTo>
                      <a:pt x="25" y="657"/>
                      <a:pt x="25" y="657"/>
                      <a:pt x="25" y="657"/>
                    </a:cubicBezTo>
                    <a:cubicBezTo>
                      <a:pt x="25" y="656"/>
                      <a:pt x="25" y="656"/>
                      <a:pt x="25" y="656"/>
                    </a:cubicBezTo>
                    <a:cubicBezTo>
                      <a:pt x="28" y="658"/>
                      <a:pt x="28" y="658"/>
                      <a:pt x="28" y="658"/>
                    </a:cubicBezTo>
                    <a:cubicBezTo>
                      <a:pt x="28" y="656"/>
                      <a:pt x="28" y="656"/>
                      <a:pt x="28" y="656"/>
                    </a:cubicBezTo>
                    <a:cubicBezTo>
                      <a:pt x="27" y="654"/>
                      <a:pt x="27" y="654"/>
                      <a:pt x="27" y="654"/>
                    </a:cubicBezTo>
                    <a:cubicBezTo>
                      <a:pt x="29" y="653"/>
                      <a:pt x="29" y="653"/>
                      <a:pt x="29" y="653"/>
                    </a:cubicBezTo>
                    <a:cubicBezTo>
                      <a:pt x="26" y="653"/>
                      <a:pt x="26" y="653"/>
                      <a:pt x="26" y="653"/>
                    </a:cubicBezTo>
                    <a:cubicBezTo>
                      <a:pt x="26" y="653"/>
                      <a:pt x="23" y="655"/>
                      <a:pt x="23" y="655"/>
                    </a:cubicBezTo>
                    <a:cubicBezTo>
                      <a:pt x="23" y="655"/>
                      <a:pt x="22" y="655"/>
                      <a:pt x="22" y="656"/>
                    </a:cubicBezTo>
                    <a:cubicBezTo>
                      <a:pt x="22" y="656"/>
                      <a:pt x="22" y="656"/>
                      <a:pt x="22" y="656"/>
                    </a:cubicBezTo>
                    <a:cubicBezTo>
                      <a:pt x="22" y="652"/>
                      <a:pt x="22" y="652"/>
                      <a:pt x="22" y="652"/>
                    </a:cubicBezTo>
                    <a:cubicBezTo>
                      <a:pt x="27" y="647"/>
                      <a:pt x="27" y="647"/>
                      <a:pt x="27" y="647"/>
                    </a:cubicBezTo>
                    <a:cubicBezTo>
                      <a:pt x="30" y="645"/>
                      <a:pt x="30" y="645"/>
                      <a:pt x="30" y="645"/>
                    </a:cubicBezTo>
                    <a:cubicBezTo>
                      <a:pt x="34" y="640"/>
                      <a:pt x="34" y="640"/>
                      <a:pt x="34" y="640"/>
                    </a:cubicBezTo>
                    <a:cubicBezTo>
                      <a:pt x="37" y="635"/>
                      <a:pt x="37" y="635"/>
                      <a:pt x="37" y="635"/>
                    </a:cubicBezTo>
                    <a:cubicBezTo>
                      <a:pt x="40" y="628"/>
                      <a:pt x="40" y="628"/>
                      <a:pt x="40" y="628"/>
                    </a:cubicBezTo>
                    <a:cubicBezTo>
                      <a:pt x="45" y="620"/>
                      <a:pt x="45" y="620"/>
                      <a:pt x="45" y="620"/>
                    </a:cubicBezTo>
                    <a:cubicBezTo>
                      <a:pt x="48" y="611"/>
                      <a:pt x="48" y="611"/>
                      <a:pt x="48" y="611"/>
                    </a:cubicBezTo>
                    <a:cubicBezTo>
                      <a:pt x="47" y="607"/>
                      <a:pt x="47" y="607"/>
                      <a:pt x="47" y="607"/>
                    </a:cubicBezTo>
                    <a:cubicBezTo>
                      <a:pt x="42" y="601"/>
                      <a:pt x="42" y="601"/>
                      <a:pt x="42" y="601"/>
                    </a:cubicBezTo>
                    <a:cubicBezTo>
                      <a:pt x="39" y="600"/>
                      <a:pt x="39" y="600"/>
                      <a:pt x="39" y="600"/>
                    </a:cubicBezTo>
                    <a:cubicBezTo>
                      <a:pt x="33" y="592"/>
                      <a:pt x="33" y="592"/>
                      <a:pt x="33" y="592"/>
                    </a:cubicBezTo>
                    <a:cubicBezTo>
                      <a:pt x="34" y="589"/>
                      <a:pt x="34" y="589"/>
                      <a:pt x="34" y="589"/>
                    </a:cubicBezTo>
                    <a:cubicBezTo>
                      <a:pt x="36" y="585"/>
                      <a:pt x="36" y="585"/>
                      <a:pt x="36" y="585"/>
                    </a:cubicBezTo>
                    <a:cubicBezTo>
                      <a:pt x="36" y="582"/>
                      <a:pt x="36" y="582"/>
                      <a:pt x="36" y="582"/>
                    </a:cubicBezTo>
                    <a:cubicBezTo>
                      <a:pt x="32" y="579"/>
                      <a:pt x="32" y="579"/>
                      <a:pt x="32" y="579"/>
                    </a:cubicBezTo>
                    <a:cubicBezTo>
                      <a:pt x="31" y="576"/>
                      <a:pt x="31" y="576"/>
                      <a:pt x="31" y="576"/>
                    </a:cubicBezTo>
                    <a:cubicBezTo>
                      <a:pt x="31" y="572"/>
                      <a:pt x="31" y="572"/>
                      <a:pt x="31" y="572"/>
                    </a:cubicBezTo>
                    <a:cubicBezTo>
                      <a:pt x="32" y="571"/>
                      <a:pt x="32" y="571"/>
                      <a:pt x="32" y="571"/>
                    </a:cubicBezTo>
                    <a:cubicBezTo>
                      <a:pt x="31" y="568"/>
                      <a:pt x="31" y="568"/>
                      <a:pt x="31" y="568"/>
                    </a:cubicBezTo>
                    <a:cubicBezTo>
                      <a:pt x="28" y="568"/>
                      <a:pt x="28" y="568"/>
                      <a:pt x="28" y="568"/>
                    </a:cubicBezTo>
                    <a:cubicBezTo>
                      <a:pt x="26" y="566"/>
                      <a:pt x="26" y="566"/>
                      <a:pt x="26" y="566"/>
                    </a:cubicBezTo>
                    <a:cubicBezTo>
                      <a:pt x="26" y="562"/>
                      <a:pt x="26" y="562"/>
                      <a:pt x="26" y="562"/>
                    </a:cubicBezTo>
                    <a:cubicBezTo>
                      <a:pt x="28" y="560"/>
                      <a:pt x="28" y="560"/>
                      <a:pt x="28" y="560"/>
                    </a:cubicBezTo>
                    <a:cubicBezTo>
                      <a:pt x="26" y="559"/>
                      <a:pt x="26" y="559"/>
                      <a:pt x="26" y="559"/>
                    </a:cubicBezTo>
                    <a:cubicBezTo>
                      <a:pt x="25" y="557"/>
                      <a:pt x="25" y="557"/>
                      <a:pt x="25" y="557"/>
                    </a:cubicBezTo>
                    <a:cubicBezTo>
                      <a:pt x="26" y="549"/>
                      <a:pt x="26" y="549"/>
                      <a:pt x="26" y="549"/>
                    </a:cubicBezTo>
                    <a:cubicBezTo>
                      <a:pt x="28" y="548"/>
                      <a:pt x="28" y="548"/>
                      <a:pt x="28" y="548"/>
                    </a:cubicBezTo>
                    <a:cubicBezTo>
                      <a:pt x="23" y="536"/>
                      <a:pt x="23" y="536"/>
                      <a:pt x="23" y="536"/>
                    </a:cubicBezTo>
                    <a:cubicBezTo>
                      <a:pt x="18" y="526"/>
                      <a:pt x="18" y="526"/>
                      <a:pt x="18" y="526"/>
                    </a:cubicBezTo>
                    <a:cubicBezTo>
                      <a:pt x="17" y="523"/>
                      <a:pt x="17" y="523"/>
                      <a:pt x="17" y="523"/>
                    </a:cubicBezTo>
                    <a:cubicBezTo>
                      <a:pt x="14" y="520"/>
                      <a:pt x="14" y="520"/>
                      <a:pt x="14" y="520"/>
                    </a:cubicBezTo>
                    <a:cubicBezTo>
                      <a:pt x="16" y="514"/>
                      <a:pt x="16" y="514"/>
                      <a:pt x="16" y="514"/>
                    </a:cubicBezTo>
                    <a:cubicBezTo>
                      <a:pt x="18" y="510"/>
                      <a:pt x="18" y="510"/>
                      <a:pt x="18" y="510"/>
                    </a:cubicBezTo>
                    <a:cubicBezTo>
                      <a:pt x="19" y="506"/>
                      <a:pt x="19" y="506"/>
                      <a:pt x="19" y="506"/>
                    </a:cubicBezTo>
                    <a:cubicBezTo>
                      <a:pt x="18" y="505"/>
                      <a:pt x="18" y="505"/>
                      <a:pt x="18" y="505"/>
                    </a:cubicBezTo>
                    <a:cubicBezTo>
                      <a:pt x="12" y="501"/>
                      <a:pt x="12" y="501"/>
                      <a:pt x="12" y="501"/>
                    </a:cubicBezTo>
                    <a:cubicBezTo>
                      <a:pt x="11" y="499"/>
                      <a:pt x="11" y="499"/>
                      <a:pt x="11" y="499"/>
                    </a:cubicBezTo>
                    <a:cubicBezTo>
                      <a:pt x="9" y="496"/>
                      <a:pt x="9" y="496"/>
                      <a:pt x="9" y="496"/>
                    </a:cubicBezTo>
                    <a:cubicBezTo>
                      <a:pt x="6" y="494"/>
                      <a:pt x="6" y="494"/>
                      <a:pt x="6" y="494"/>
                    </a:cubicBezTo>
                    <a:cubicBezTo>
                      <a:pt x="4" y="494"/>
                      <a:pt x="4" y="494"/>
                      <a:pt x="4" y="494"/>
                    </a:cubicBezTo>
                    <a:cubicBezTo>
                      <a:pt x="2" y="488"/>
                      <a:pt x="2" y="488"/>
                      <a:pt x="2" y="488"/>
                    </a:cubicBezTo>
                    <a:cubicBezTo>
                      <a:pt x="1" y="486"/>
                      <a:pt x="1" y="486"/>
                      <a:pt x="1" y="486"/>
                    </a:cubicBezTo>
                    <a:cubicBezTo>
                      <a:pt x="1" y="482"/>
                      <a:pt x="1" y="482"/>
                      <a:pt x="1" y="482"/>
                    </a:cubicBezTo>
                    <a:cubicBezTo>
                      <a:pt x="2" y="479"/>
                      <a:pt x="2" y="479"/>
                      <a:pt x="2" y="479"/>
                    </a:cubicBezTo>
                    <a:cubicBezTo>
                      <a:pt x="0" y="478"/>
                      <a:pt x="0" y="478"/>
                      <a:pt x="0" y="478"/>
                    </a:cubicBezTo>
                    <a:cubicBezTo>
                      <a:pt x="2" y="477"/>
                      <a:pt x="2" y="477"/>
                      <a:pt x="2" y="477"/>
                    </a:cubicBezTo>
                    <a:cubicBezTo>
                      <a:pt x="5" y="475"/>
                      <a:pt x="5" y="475"/>
                      <a:pt x="5" y="475"/>
                    </a:cubicBezTo>
                    <a:cubicBezTo>
                      <a:pt x="5" y="475"/>
                      <a:pt x="5" y="475"/>
                      <a:pt x="5" y="475"/>
                    </a:cubicBezTo>
                    <a:cubicBezTo>
                      <a:pt x="7" y="475"/>
                      <a:pt x="7" y="475"/>
                      <a:pt x="7" y="475"/>
                    </a:cubicBezTo>
                    <a:cubicBezTo>
                      <a:pt x="7" y="471"/>
                      <a:pt x="7" y="471"/>
                      <a:pt x="7" y="471"/>
                    </a:cubicBezTo>
                    <a:cubicBezTo>
                      <a:pt x="10" y="468"/>
                      <a:pt x="10" y="468"/>
                      <a:pt x="10" y="468"/>
                    </a:cubicBezTo>
                    <a:cubicBezTo>
                      <a:pt x="13" y="467"/>
                      <a:pt x="13" y="467"/>
                      <a:pt x="13" y="467"/>
                    </a:cubicBezTo>
                    <a:cubicBezTo>
                      <a:pt x="15" y="465"/>
                      <a:pt x="15" y="465"/>
                      <a:pt x="15" y="465"/>
                    </a:cubicBezTo>
                    <a:cubicBezTo>
                      <a:pt x="15" y="461"/>
                      <a:pt x="15" y="461"/>
                      <a:pt x="15" y="461"/>
                    </a:cubicBezTo>
                    <a:cubicBezTo>
                      <a:pt x="17" y="461"/>
                      <a:pt x="17" y="461"/>
                      <a:pt x="17" y="461"/>
                    </a:cubicBezTo>
                    <a:cubicBezTo>
                      <a:pt x="19" y="462"/>
                      <a:pt x="19" y="462"/>
                      <a:pt x="19" y="462"/>
                    </a:cubicBezTo>
                    <a:cubicBezTo>
                      <a:pt x="21" y="460"/>
                      <a:pt x="21" y="460"/>
                      <a:pt x="21" y="460"/>
                    </a:cubicBezTo>
                    <a:cubicBezTo>
                      <a:pt x="21" y="458"/>
                      <a:pt x="21" y="458"/>
                      <a:pt x="21" y="458"/>
                    </a:cubicBezTo>
                    <a:cubicBezTo>
                      <a:pt x="21" y="458"/>
                      <a:pt x="21" y="458"/>
                      <a:pt x="21" y="458"/>
                    </a:cubicBezTo>
                    <a:cubicBezTo>
                      <a:pt x="23" y="458"/>
                      <a:pt x="23" y="458"/>
                      <a:pt x="23" y="458"/>
                    </a:cubicBezTo>
                    <a:cubicBezTo>
                      <a:pt x="24" y="459"/>
                      <a:pt x="24" y="459"/>
                      <a:pt x="24" y="459"/>
                    </a:cubicBezTo>
                    <a:cubicBezTo>
                      <a:pt x="24" y="461"/>
                      <a:pt x="24" y="461"/>
                      <a:pt x="24" y="461"/>
                    </a:cubicBezTo>
                    <a:cubicBezTo>
                      <a:pt x="25" y="463"/>
                      <a:pt x="25" y="463"/>
                      <a:pt x="25" y="463"/>
                    </a:cubicBezTo>
                    <a:cubicBezTo>
                      <a:pt x="26" y="460"/>
                      <a:pt x="26" y="460"/>
                      <a:pt x="26" y="460"/>
                    </a:cubicBezTo>
                    <a:cubicBezTo>
                      <a:pt x="27" y="458"/>
                      <a:pt x="27" y="458"/>
                      <a:pt x="27" y="458"/>
                    </a:cubicBezTo>
                    <a:cubicBezTo>
                      <a:pt x="28" y="458"/>
                      <a:pt x="28" y="458"/>
                      <a:pt x="28" y="458"/>
                    </a:cubicBezTo>
                    <a:cubicBezTo>
                      <a:pt x="29" y="458"/>
                      <a:pt x="29" y="458"/>
                      <a:pt x="29" y="458"/>
                    </a:cubicBezTo>
                    <a:cubicBezTo>
                      <a:pt x="27" y="456"/>
                      <a:pt x="27" y="456"/>
                      <a:pt x="27" y="456"/>
                    </a:cubicBezTo>
                    <a:cubicBezTo>
                      <a:pt x="27" y="455"/>
                      <a:pt x="27" y="455"/>
                      <a:pt x="27" y="455"/>
                    </a:cubicBezTo>
                    <a:cubicBezTo>
                      <a:pt x="29" y="456"/>
                      <a:pt x="29" y="456"/>
                      <a:pt x="29" y="456"/>
                    </a:cubicBezTo>
                    <a:cubicBezTo>
                      <a:pt x="30" y="455"/>
                      <a:pt x="30" y="455"/>
                      <a:pt x="30" y="455"/>
                    </a:cubicBezTo>
                    <a:cubicBezTo>
                      <a:pt x="30" y="454"/>
                      <a:pt x="30" y="454"/>
                      <a:pt x="30" y="454"/>
                    </a:cubicBezTo>
                    <a:cubicBezTo>
                      <a:pt x="29" y="454"/>
                      <a:pt x="29" y="454"/>
                      <a:pt x="29" y="454"/>
                    </a:cubicBezTo>
                    <a:cubicBezTo>
                      <a:pt x="29" y="453"/>
                      <a:pt x="29" y="453"/>
                      <a:pt x="29" y="453"/>
                    </a:cubicBezTo>
                    <a:cubicBezTo>
                      <a:pt x="29" y="452"/>
                      <a:pt x="29" y="452"/>
                      <a:pt x="29" y="452"/>
                    </a:cubicBezTo>
                    <a:cubicBezTo>
                      <a:pt x="31" y="452"/>
                      <a:pt x="31" y="452"/>
                      <a:pt x="31" y="452"/>
                    </a:cubicBezTo>
                    <a:cubicBezTo>
                      <a:pt x="34" y="453"/>
                      <a:pt x="34" y="453"/>
                      <a:pt x="34" y="453"/>
                    </a:cubicBezTo>
                    <a:cubicBezTo>
                      <a:pt x="35" y="455"/>
                      <a:pt x="35" y="455"/>
                      <a:pt x="35" y="455"/>
                    </a:cubicBezTo>
                    <a:cubicBezTo>
                      <a:pt x="36" y="456"/>
                      <a:pt x="36" y="456"/>
                      <a:pt x="36" y="456"/>
                    </a:cubicBezTo>
                    <a:cubicBezTo>
                      <a:pt x="37" y="455"/>
                      <a:pt x="37" y="455"/>
                      <a:pt x="37" y="455"/>
                    </a:cubicBezTo>
                    <a:cubicBezTo>
                      <a:pt x="39" y="456"/>
                      <a:pt x="39" y="456"/>
                      <a:pt x="39" y="456"/>
                    </a:cubicBezTo>
                    <a:cubicBezTo>
                      <a:pt x="40" y="457"/>
                      <a:pt x="40" y="457"/>
                      <a:pt x="40" y="457"/>
                    </a:cubicBezTo>
                    <a:cubicBezTo>
                      <a:pt x="41" y="458"/>
                      <a:pt x="41" y="458"/>
                      <a:pt x="41" y="458"/>
                    </a:cubicBezTo>
                    <a:cubicBezTo>
                      <a:pt x="42" y="459"/>
                      <a:pt x="42" y="459"/>
                      <a:pt x="42" y="459"/>
                    </a:cubicBezTo>
                    <a:cubicBezTo>
                      <a:pt x="39" y="461"/>
                      <a:pt x="39" y="461"/>
                      <a:pt x="39" y="461"/>
                    </a:cubicBezTo>
                    <a:cubicBezTo>
                      <a:pt x="38" y="460"/>
                      <a:pt x="38" y="460"/>
                      <a:pt x="38" y="460"/>
                    </a:cubicBezTo>
                    <a:cubicBezTo>
                      <a:pt x="35" y="460"/>
                      <a:pt x="35" y="460"/>
                      <a:pt x="35" y="460"/>
                    </a:cubicBezTo>
                    <a:cubicBezTo>
                      <a:pt x="33" y="458"/>
                      <a:pt x="33" y="458"/>
                      <a:pt x="33" y="458"/>
                    </a:cubicBezTo>
                    <a:cubicBezTo>
                      <a:pt x="33" y="457"/>
                      <a:pt x="33" y="457"/>
                      <a:pt x="33" y="457"/>
                    </a:cubicBezTo>
                    <a:cubicBezTo>
                      <a:pt x="31" y="459"/>
                      <a:pt x="31" y="459"/>
                      <a:pt x="31" y="459"/>
                    </a:cubicBezTo>
                    <a:cubicBezTo>
                      <a:pt x="31" y="461"/>
                      <a:pt x="31" y="461"/>
                      <a:pt x="31" y="461"/>
                    </a:cubicBezTo>
                    <a:cubicBezTo>
                      <a:pt x="32" y="463"/>
                      <a:pt x="32" y="463"/>
                      <a:pt x="32" y="463"/>
                    </a:cubicBezTo>
                    <a:cubicBezTo>
                      <a:pt x="34" y="462"/>
                      <a:pt x="34" y="462"/>
                      <a:pt x="34" y="462"/>
                    </a:cubicBezTo>
                    <a:cubicBezTo>
                      <a:pt x="35" y="463"/>
                      <a:pt x="35" y="463"/>
                      <a:pt x="35" y="463"/>
                    </a:cubicBezTo>
                    <a:cubicBezTo>
                      <a:pt x="35" y="465"/>
                      <a:pt x="35" y="465"/>
                      <a:pt x="35" y="465"/>
                    </a:cubicBezTo>
                    <a:cubicBezTo>
                      <a:pt x="37" y="463"/>
                      <a:pt x="37" y="463"/>
                      <a:pt x="37" y="463"/>
                    </a:cubicBezTo>
                    <a:cubicBezTo>
                      <a:pt x="39" y="464"/>
                      <a:pt x="39" y="464"/>
                      <a:pt x="39" y="464"/>
                    </a:cubicBezTo>
                    <a:cubicBezTo>
                      <a:pt x="40" y="466"/>
                      <a:pt x="40" y="466"/>
                      <a:pt x="40" y="466"/>
                    </a:cubicBezTo>
                    <a:cubicBezTo>
                      <a:pt x="40" y="465"/>
                      <a:pt x="40" y="465"/>
                      <a:pt x="40" y="465"/>
                    </a:cubicBezTo>
                    <a:cubicBezTo>
                      <a:pt x="41" y="464"/>
                      <a:pt x="41" y="464"/>
                      <a:pt x="41" y="464"/>
                    </a:cubicBezTo>
                    <a:cubicBezTo>
                      <a:pt x="42" y="465"/>
                      <a:pt x="42" y="465"/>
                      <a:pt x="42" y="465"/>
                    </a:cubicBezTo>
                    <a:cubicBezTo>
                      <a:pt x="42" y="466"/>
                      <a:pt x="42" y="466"/>
                      <a:pt x="42" y="466"/>
                    </a:cubicBezTo>
                    <a:cubicBezTo>
                      <a:pt x="42" y="467"/>
                      <a:pt x="42" y="467"/>
                      <a:pt x="42" y="467"/>
                    </a:cubicBezTo>
                    <a:cubicBezTo>
                      <a:pt x="44" y="465"/>
                      <a:pt x="44" y="465"/>
                      <a:pt x="44" y="465"/>
                    </a:cubicBezTo>
                    <a:cubicBezTo>
                      <a:pt x="45" y="463"/>
                      <a:pt x="45" y="463"/>
                      <a:pt x="45" y="463"/>
                    </a:cubicBezTo>
                    <a:cubicBezTo>
                      <a:pt x="46" y="464"/>
                      <a:pt x="46" y="464"/>
                      <a:pt x="46" y="464"/>
                    </a:cubicBezTo>
                    <a:cubicBezTo>
                      <a:pt x="45" y="465"/>
                      <a:pt x="45" y="465"/>
                      <a:pt x="45" y="465"/>
                    </a:cubicBezTo>
                    <a:cubicBezTo>
                      <a:pt x="45" y="466"/>
                      <a:pt x="45" y="466"/>
                      <a:pt x="45" y="466"/>
                    </a:cubicBezTo>
                    <a:cubicBezTo>
                      <a:pt x="47" y="466"/>
                      <a:pt x="47" y="466"/>
                      <a:pt x="47" y="466"/>
                    </a:cubicBezTo>
                    <a:cubicBezTo>
                      <a:pt x="47" y="467"/>
                      <a:pt x="47" y="467"/>
                      <a:pt x="47" y="467"/>
                    </a:cubicBezTo>
                    <a:cubicBezTo>
                      <a:pt x="46" y="468"/>
                      <a:pt x="46" y="468"/>
                      <a:pt x="46" y="468"/>
                    </a:cubicBezTo>
                    <a:cubicBezTo>
                      <a:pt x="44" y="471"/>
                      <a:pt x="44" y="471"/>
                      <a:pt x="44" y="471"/>
                    </a:cubicBezTo>
                    <a:cubicBezTo>
                      <a:pt x="47" y="470"/>
                      <a:pt x="47" y="470"/>
                      <a:pt x="47" y="470"/>
                    </a:cubicBezTo>
                    <a:cubicBezTo>
                      <a:pt x="49" y="467"/>
                      <a:pt x="49" y="467"/>
                      <a:pt x="49" y="467"/>
                    </a:cubicBezTo>
                    <a:cubicBezTo>
                      <a:pt x="48" y="466"/>
                      <a:pt x="48" y="466"/>
                      <a:pt x="48" y="466"/>
                    </a:cubicBezTo>
                    <a:cubicBezTo>
                      <a:pt x="49" y="465"/>
                      <a:pt x="49" y="465"/>
                      <a:pt x="49" y="465"/>
                    </a:cubicBezTo>
                    <a:cubicBezTo>
                      <a:pt x="52" y="465"/>
                      <a:pt x="52" y="465"/>
                      <a:pt x="52" y="465"/>
                    </a:cubicBezTo>
                    <a:cubicBezTo>
                      <a:pt x="53" y="466"/>
                      <a:pt x="53" y="466"/>
                      <a:pt x="53" y="466"/>
                    </a:cubicBezTo>
                    <a:cubicBezTo>
                      <a:pt x="54" y="465"/>
                      <a:pt x="54" y="465"/>
                      <a:pt x="54" y="465"/>
                    </a:cubicBezTo>
                    <a:cubicBezTo>
                      <a:pt x="52" y="463"/>
                      <a:pt x="52" y="463"/>
                      <a:pt x="52" y="463"/>
                    </a:cubicBezTo>
                    <a:cubicBezTo>
                      <a:pt x="52" y="462"/>
                      <a:pt x="52" y="462"/>
                      <a:pt x="52" y="462"/>
                    </a:cubicBezTo>
                    <a:cubicBezTo>
                      <a:pt x="55" y="463"/>
                      <a:pt x="55" y="463"/>
                      <a:pt x="55" y="463"/>
                    </a:cubicBezTo>
                    <a:cubicBezTo>
                      <a:pt x="56" y="465"/>
                      <a:pt x="56" y="465"/>
                      <a:pt x="56" y="465"/>
                    </a:cubicBezTo>
                    <a:cubicBezTo>
                      <a:pt x="60" y="466"/>
                      <a:pt x="60" y="466"/>
                      <a:pt x="60" y="466"/>
                    </a:cubicBezTo>
                    <a:cubicBezTo>
                      <a:pt x="62" y="467"/>
                      <a:pt x="62" y="467"/>
                      <a:pt x="62" y="467"/>
                    </a:cubicBezTo>
                    <a:cubicBezTo>
                      <a:pt x="64" y="465"/>
                      <a:pt x="64" y="465"/>
                      <a:pt x="64" y="465"/>
                    </a:cubicBezTo>
                    <a:cubicBezTo>
                      <a:pt x="64" y="464"/>
                      <a:pt x="64" y="464"/>
                      <a:pt x="64" y="464"/>
                    </a:cubicBezTo>
                    <a:cubicBezTo>
                      <a:pt x="67" y="465"/>
                      <a:pt x="67" y="465"/>
                      <a:pt x="67" y="465"/>
                    </a:cubicBezTo>
                    <a:cubicBezTo>
                      <a:pt x="69" y="467"/>
                      <a:pt x="69" y="467"/>
                      <a:pt x="69" y="467"/>
                    </a:cubicBezTo>
                    <a:cubicBezTo>
                      <a:pt x="70" y="465"/>
                      <a:pt x="70" y="465"/>
                      <a:pt x="70" y="465"/>
                    </a:cubicBezTo>
                    <a:cubicBezTo>
                      <a:pt x="73" y="467"/>
                      <a:pt x="73" y="467"/>
                      <a:pt x="73" y="467"/>
                    </a:cubicBezTo>
                    <a:cubicBezTo>
                      <a:pt x="85" y="473"/>
                      <a:pt x="85" y="473"/>
                      <a:pt x="85" y="473"/>
                    </a:cubicBezTo>
                    <a:cubicBezTo>
                      <a:pt x="94" y="479"/>
                      <a:pt x="94" y="479"/>
                      <a:pt x="94" y="479"/>
                    </a:cubicBezTo>
                    <a:cubicBezTo>
                      <a:pt x="96" y="481"/>
                      <a:pt x="96" y="481"/>
                      <a:pt x="96" y="481"/>
                    </a:cubicBezTo>
                    <a:cubicBezTo>
                      <a:pt x="98" y="482"/>
                      <a:pt x="98" y="482"/>
                      <a:pt x="98" y="482"/>
                    </a:cubicBezTo>
                    <a:cubicBezTo>
                      <a:pt x="101" y="486"/>
                      <a:pt x="101" y="486"/>
                      <a:pt x="101" y="486"/>
                    </a:cubicBezTo>
                    <a:cubicBezTo>
                      <a:pt x="103" y="487"/>
                      <a:pt x="103" y="487"/>
                      <a:pt x="103" y="487"/>
                    </a:cubicBezTo>
                    <a:cubicBezTo>
                      <a:pt x="102" y="485"/>
                      <a:pt x="102" y="485"/>
                      <a:pt x="102" y="485"/>
                    </a:cubicBezTo>
                    <a:cubicBezTo>
                      <a:pt x="102" y="484"/>
                      <a:pt x="102" y="484"/>
                      <a:pt x="102" y="484"/>
                    </a:cubicBezTo>
                    <a:cubicBezTo>
                      <a:pt x="103" y="484"/>
                      <a:pt x="103" y="484"/>
                      <a:pt x="103" y="484"/>
                    </a:cubicBezTo>
                    <a:cubicBezTo>
                      <a:pt x="107" y="487"/>
                      <a:pt x="107" y="487"/>
                      <a:pt x="107" y="487"/>
                    </a:cubicBezTo>
                    <a:cubicBezTo>
                      <a:pt x="109" y="488"/>
                      <a:pt x="109" y="488"/>
                      <a:pt x="109" y="488"/>
                    </a:cubicBezTo>
                    <a:cubicBezTo>
                      <a:pt x="112" y="490"/>
                      <a:pt x="112" y="490"/>
                      <a:pt x="112" y="490"/>
                    </a:cubicBezTo>
                    <a:cubicBezTo>
                      <a:pt x="114" y="490"/>
                      <a:pt x="114" y="490"/>
                      <a:pt x="114" y="490"/>
                    </a:cubicBezTo>
                    <a:cubicBezTo>
                      <a:pt x="112" y="487"/>
                      <a:pt x="112" y="487"/>
                      <a:pt x="112" y="487"/>
                    </a:cubicBezTo>
                    <a:cubicBezTo>
                      <a:pt x="111" y="486"/>
                      <a:pt x="111" y="486"/>
                      <a:pt x="111" y="486"/>
                    </a:cubicBezTo>
                    <a:cubicBezTo>
                      <a:pt x="112" y="486"/>
                      <a:pt x="112" y="486"/>
                      <a:pt x="112" y="486"/>
                    </a:cubicBezTo>
                    <a:cubicBezTo>
                      <a:pt x="115" y="488"/>
                      <a:pt x="115" y="488"/>
                      <a:pt x="115" y="488"/>
                    </a:cubicBezTo>
                    <a:cubicBezTo>
                      <a:pt x="115" y="490"/>
                      <a:pt x="115" y="490"/>
                      <a:pt x="115" y="490"/>
                    </a:cubicBezTo>
                    <a:cubicBezTo>
                      <a:pt x="120" y="494"/>
                      <a:pt x="120" y="494"/>
                      <a:pt x="120" y="494"/>
                    </a:cubicBezTo>
                    <a:cubicBezTo>
                      <a:pt x="120" y="495"/>
                      <a:pt x="120" y="495"/>
                      <a:pt x="120" y="495"/>
                    </a:cubicBezTo>
                    <a:cubicBezTo>
                      <a:pt x="122" y="497"/>
                      <a:pt x="122" y="497"/>
                      <a:pt x="122" y="497"/>
                    </a:cubicBezTo>
                    <a:cubicBezTo>
                      <a:pt x="123" y="496"/>
                      <a:pt x="123" y="496"/>
                      <a:pt x="123" y="496"/>
                    </a:cubicBezTo>
                    <a:cubicBezTo>
                      <a:pt x="125" y="496"/>
                      <a:pt x="125" y="496"/>
                      <a:pt x="125" y="496"/>
                    </a:cubicBezTo>
                    <a:cubicBezTo>
                      <a:pt x="128" y="499"/>
                      <a:pt x="128" y="499"/>
                      <a:pt x="128" y="499"/>
                    </a:cubicBezTo>
                    <a:cubicBezTo>
                      <a:pt x="128" y="502"/>
                      <a:pt x="128" y="502"/>
                      <a:pt x="128" y="502"/>
                    </a:cubicBezTo>
                    <a:cubicBezTo>
                      <a:pt x="130" y="503"/>
                      <a:pt x="130" y="503"/>
                      <a:pt x="130" y="503"/>
                    </a:cubicBezTo>
                    <a:cubicBezTo>
                      <a:pt x="132" y="506"/>
                      <a:pt x="132" y="506"/>
                      <a:pt x="132" y="506"/>
                    </a:cubicBezTo>
                    <a:cubicBezTo>
                      <a:pt x="133" y="506"/>
                      <a:pt x="133" y="506"/>
                      <a:pt x="133" y="506"/>
                    </a:cubicBezTo>
                    <a:cubicBezTo>
                      <a:pt x="134" y="507"/>
                      <a:pt x="134" y="507"/>
                      <a:pt x="134" y="507"/>
                    </a:cubicBezTo>
                    <a:cubicBezTo>
                      <a:pt x="134" y="510"/>
                      <a:pt x="134" y="510"/>
                      <a:pt x="134" y="510"/>
                    </a:cubicBezTo>
                    <a:cubicBezTo>
                      <a:pt x="134" y="512"/>
                      <a:pt x="134" y="512"/>
                      <a:pt x="134" y="512"/>
                    </a:cubicBezTo>
                    <a:cubicBezTo>
                      <a:pt x="133" y="516"/>
                      <a:pt x="133" y="516"/>
                      <a:pt x="133" y="516"/>
                    </a:cubicBezTo>
                    <a:cubicBezTo>
                      <a:pt x="133" y="518"/>
                      <a:pt x="133" y="518"/>
                      <a:pt x="133" y="518"/>
                    </a:cubicBezTo>
                    <a:cubicBezTo>
                      <a:pt x="133" y="520"/>
                      <a:pt x="133" y="520"/>
                      <a:pt x="133" y="520"/>
                    </a:cubicBezTo>
                    <a:cubicBezTo>
                      <a:pt x="130" y="523"/>
                      <a:pt x="130" y="523"/>
                      <a:pt x="130" y="523"/>
                    </a:cubicBezTo>
                    <a:cubicBezTo>
                      <a:pt x="129" y="525"/>
                      <a:pt x="129" y="525"/>
                      <a:pt x="129" y="525"/>
                    </a:cubicBezTo>
                    <a:cubicBezTo>
                      <a:pt x="125" y="531"/>
                      <a:pt x="125" y="531"/>
                      <a:pt x="125" y="531"/>
                    </a:cubicBezTo>
                    <a:cubicBezTo>
                      <a:pt x="121" y="533"/>
                      <a:pt x="121" y="533"/>
                      <a:pt x="121" y="533"/>
                    </a:cubicBezTo>
                    <a:cubicBezTo>
                      <a:pt x="117" y="534"/>
                      <a:pt x="117" y="534"/>
                      <a:pt x="117" y="534"/>
                    </a:cubicBezTo>
                    <a:cubicBezTo>
                      <a:pt x="116" y="535"/>
                      <a:pt x="116" y="535"/>
                      <a:pt x="116" y="535"/>
                    </a:cubicBezTo>
                    <a:cubicBezTo>
                      <a:pt x="112" y="535"/>
                      <a:pt x="112" y="535"/>
                      <a:pt x="112" y="535"/>
                    </a:cubicBezTo>
                    <a:cubicBezTo>
                      <a:pt x="111" y="536"/>
                      <a:pt x="111" y="536"/>
                      <a:pt x="111" y="536"/>
                    </a:cubicBezTo>
                    <a:cubicBezTo>
                      <a:pt x="106" y="537"/>
                      <a:pt x="106" y="537"/>
                      <a:pt x="106" y="537"/>
                    </a:cubicBezTo>
                    <a:cubicBezTo>
                      <a:pt x="99" y="536"/>
                      <a:pt x="99" y="536"/>
                      <a:pt x="99" y="536"/>
                    </a:cubicBezTo>
                    <a:cubicBezTo>
                      <a:pt x="95" y="535"/>
                      <a:pt x="95" y="535"/>
                      <a:pt x="95" y="535"/>
                    </a:cubicBezTo>
                    <a:cubicBezTo>
                      <a:pt x="92" y="533"/>
                      <a:pt x="92" y="533"/>
                      <a:pt x="92" y="533"/>
                    </a:cubicBezTo>
                    <a:cubicBezTo>
                      <a:pt x="90" y="534"/>
                      <a:pt x="90" y="534"/>
                      <a:pt x="90" y="534"/>
                    </a:cubicBezTo>
                    <a:cubicBezTo>
                      <a:pt x="88" y="534"/>
                      <a:pt x="88" y="534"/>
                      <a:pt x="88" y="534"/>
                    </a:cubicBezTo>
                    <a:cubicBezTo>
                      <a:pt x="84" y="534"/>
                      <a:pt x="84" y="534"/>
                      <a:pt x="84" y="534"/>
                    </a:cubicBezTo>
                    <a:cubicBezTo>
                      <a:pt x="84" y="532"/>
                      <a:pt x="84" y="532"/>
                      <a:pt x="84" y="532"/>
                    </a:cubicBezTo>
                    <a:cubicBezTo>
                      <a:pt x="82" y="532"/>
                      <a:pt x="82" y="532"/>
                      <a:pt x="82" y="532"/>
                    </a:cubicBezTo>
                    <a:cubicBezTo>
                      <a:pt x="80" y="533"/>
                      <a:pt x="80" y="533"/>
                      <a:pt x="80" y="533"/>
                    </a:cubicBezTo>
                    <a:cubicBezTo>
                      <a:pt x="77" y="530"/>
                      <a:pt x="77" y="530"/>
                      <a:pt x="77" y="530"/>
                    </a:cubicBezTo>
                    <a:cubicBezTo>
                      <a:pt x="77" y="529"/>
                      <a:pt x="77" y="529"/>
                      <a:pt x="77" y="529"/>
                    </a:cubicBezTo>
                    <a:cubicBezTo>
                      <a:pt x="75" y="529"/>
                      <a:pt x="75" y="529"/>
                      <a:pt x="75" y="529"/>
                    </a:cubicBezTo>
                    <a:cubicBezTo>
                      <a:pt x="72" y="529"/>
                      <a:pt x="72" y="529"/>
                      <a:pt x="72" y="529"/>
                    </a:cubicBezTo>
                    <a:cubicBezTo>
                      <a:pt x="73" y="528"/>
                      <a:pt x="73" y="528"/>
                      <a:pt x="73" y="528"/>
                    </a:cubicBezTo>
                    <a:cubicBezTo>
                      <a:pt x="70" y="528"/>
                      <a:pt x="70" y="528"/>
                      <a:pt x="70" y="528"/>
                    </a:cubicBezTo>
                    <a:cubicBezTo>
                      <a:pt x="68" y="529"/>
                      <a:pt x="68" y="529"/>
                      <a:pt x="68" y="529"/>
                    </a:cubicBezTo>
                    <a:cubicBezTo>
                      <a:pt x="66" y="529"/>
                      <a:pt x="66" y="529"/>
                      <a:pt x="66" y="529"/>
                    </a:cubicBezTo>
                    <a:cubicBezTo>
                      <a:pt x="66" y="528"/>
                      <a:pt x="66" y="528"/>
                      <a:pt x="66" y="528"/>
                    </a:cubicBezTo>
                    <a:cubicBezTo>
                      <a:pt x="65" y="527"/>
                      <a:pt x="65" y="527"/>
                      <a:pt x="65" y="527"/>
                    </a:cubicBezTo>
                    <a:cubicBezTo>
                      <a:pt x="67" y="526"/>
                      <a:pt x="67" y="526"/>
                      <a:pt x="67" y="526"/>
                    </a:cubicBezTo>
                    <a:cubicBezTo>
                      <a:pt x="65" y="524"/>
                      <a:pt x="65" y="524"/>
                      <a:pt x="65" y="524"/>
                    </a:cubicBezTo>
                    <a:cubicBezTo>
                      <a:pt x="65" y="525"/>
                      <a:pt x="65" y="525"/>
                      <a:pt x="65" y="525"/>
                    </a:cubicBezTo>
                    <a:cubicBezTo>
                      <a:pt x="61" y="525"/>
                      <a:pt x="61" y="525"/>
                      <a:pt x="61" y="525"/>
                    </a:cubicBezTo>
                    <a:cubicBezTo>
                      <a:pt x="58" y="524"/>
                      <a:pt x="58" y="524"/>
                      <a:pt x="58" y="524"/>
                    </a:cubicBezTo>
                    <a:cubicBezTo>
                      <a:pt x="58" y="524"/>
                      <a:pt x="58" y="524"/>
                      <a:pt x="58" y="524"/>
                    </a:cubicBezTo>
                    <a:cubicBezTo>
                      <a:pt x="56" y="524"/>
                      <a:pt x="56" y="524"/>
                      <a:pt x="56" y="524"/>
                    </a:cubicBezTo>
                    <a:cubicBezTo>
                      <a:pt x="51" y="520"/>
                      <a:pt x="51" y="520"/>
                      <a:pt x="51" y="520"/>
                    </a:cubicBezTo>
                    <a:cubicBezTo>
                      <a:pt x="50" y="518"/>
                      <a:pt x="50" y="518"/>
                      <a:pt x="50" y="518"/>
                    </a:cubicBezTo>
                    <a:cubicBezTo>
                      <a:pt x="47" y="517"/>
                      <a:pt x="47" y="517"/>
                      <a:pt x="47" y="517"/>
                    </a:cubicBezTo>
                    <a:cubicBezTo>
                      <a:pt x="46" y="516"/>
                      <a:pt x="46" y="516"/>
                      <a:pt x="46" y="516"/>
                    </a:cubicBezTo>
                    <a:cubicBezTo>
                      <a:pt x="44" y="517"/>
                      <a:pt x="44" y="517"/>
                      <a:pt x="44" y="517"/>
                    </a:cubicBezTo>
                    <a:cubicBezTo>
                      <a:pt x="43" y="517"/>
                      <a:pt x="43" y="517"/>
                      <a:pt x="43" y="517"/>
                    </a:cubicBezTo>
                    <a:cubicBezTo>
                      <a:pt x="46" y="519"/>
                      <a:pt x="46" y="519"/>
                      <a:pt x="46" y="519"/>
                    </a:cubicBezTo>
                    <a:cubicBezTo>
                      <a:pt x="47" y="523"/>
                      <a:pt x="47" y="523"/>
                      <a:pt x="47" y="523"/>
                    </a:cubicBezTo>
                    <a:cubicBezTo>
                      <a:pt x="50" y="524"/>
                      <a:pt x="50" y="524"/>
                      <a:pt x="50" y="524"/>
                    </a:cubicBezTo>
                    <a:cubicBezTo>
                      <a:pt x="50" y="526"/>
                      <a:pt x="50" y="526"/>
                      <a:pt x="50" y="526"/>
                    </a:cubicBezTo>
                    <a:cubicBezTo>
                      <a:pt x="54" y="527"/>
                      <a:pt x="54" y="527"/>
                      <a:pt x="54" y="527"/>
                    </a:cubicBezTo>
                    <a:cubicBezTo>
                      <a:pt x="55" y="528"/>
                      <a:pt x="55" y="528"/>
                      <a:pt x="55" y="528"/>
                    </a:cubicBezTo>
                    <a:cubicBezTo>
                      <a:pt x="52" y="529"/>
                      <a:pt x="52" y="529"/>
                      <a:pt x="52" y="529"/>
                    </a:cubicBezTo>
                    <a:cubicBezTo>
                      <a:pt x="51" y="531"/>
                      <a:pt x="51" y="531"/>
                      <a:pt x="51" y="531"/>
                    </a:cubicBezTo>
                    <a:cubicBezTo>
                      <a:pt x="52" y="531"/>
                      <a:pt x="52" y="531"/>
                      <a:pt x="52" y="531"/>
                    </a:cubicBezTo>
                    <a:cubicBezTo>
                      <a:pt x="56" y="530"/>
                      <a:pt x="56" y="530"/>
                      <a:pt x="56" y="530"/>
                    </a:cubicBezTo>
                    <a:cubicBezTo>
                      <a:pt x="57" y="529"/>
                      <a:pt x="57" y="529"/>
                      <a:pt x="57" y="529"/>
                    </a:cubicBezTo>
                    <a:cubicBezTo>
                      <a:pt x="59" y="530"/>
                      <a:pt x="59" y="530"/>
                      <a:pt x="59" y="530"/>
                    </a:cubicBezTo>
                    <a:cubicBezTo>
                      <a:pt x="57" y="531"/>
                      <a:pt x="57" y="531"/>
                      <a:pt x="57" y="531"/>
                    </a:cubicBezTo>
                    <a:cubicBezTo>
                      <a:pt x="57" y="532"/>
                      <a:pt x="57" y="532"/>
                      <a:pt x="57" y="532"/>
                    </a:cubicBezTo>
                    <a:cubicBezTo>
                      <a:pt x="60" y="532"/>
                      <a:pt x="60" y="532"/>
                      <a:pt x="60" y="532"/>
                    </a:cubicBezTo>
                    <a:cubicBezTo>
                      <a:pt x="59" y="534"/>
                      <a:pt x="59" y="534"/>
                      <a:pt x="59" y="534"/>
                    </a:cubicBezTo>
                    <a:cubicBezTo>
                      <a:pt x="57" y="534"/>
                      <a:pt x="57" y="534"/>
                      <a:pt x="57" y="534"/>
                    </a:cubicBezTo>
                    <a:cubicBezTo>
                      <a:pt x="56" y="536"/>
                      <a:pt x="56" y="536"/>
                      <a:pt x="56" y="536"/>
                    </a:cubicBezTo>
                    <a:cubicBezTo>
                      <a:pt x="59" y="536"/>
                      <a:pt x="59" y="536"/>
                      <a:pt x="59" y="536"/>
                    </a:cubicBezTo>
                    <a:cubicBezTo>
                      <a:pt x="60" y="536"/>
                      <a:pt x="60" y="536"/>
                      <a:pt x="60" y="536"/>
                    </a:cubicBezTo>
                    <a:cubicBezTo>
                      <a:pt x="62" y="536"/>
                      <a:pt x="62" y="536"/>
                      <a:pt x="62" y="536"/>
                    </a:cubicBezTo>
                    <a:cubicBezTo>
                      <a:pt x="63" y="537"/>
                      <a:pt x="63" y="537"/>
                      <a:pt x="63" y="537"/>
                    </a:cubicBezTo>
                    <a:cubicBezTo>
                      <a:pt x="64" y="536"/>
                      <a:pt x="64" y="536"/>
                      <a:pt x="64" y="536"/>
                    </a:cubicBezTo>
                    <a:cubicBezTo>
                      <a:pt x="70" y="538"/>
                      <a:pt x="70" y="538"/>
                      <a:pt x="70" y="538"/>
                    </a:cubicBezTo>
                    <a:cubicBezTo>
                      <a:pt x="73" y="542"/>
                      <a:pt x="73" y="542"/>
                      <a:pt x="73" y="542"/>
                    </a:cubicBezTo>
                    <a:cubicBezTo>
                      <a:pt x="74" y="542"/>
                      <a:pt x="74" y="542"/>
                      <a:pt x="74" y="542"/>
                    </a:cubicBezTo>
                    <a:cubicBezTo>
                      <a:pt x="73" y="544"/>
                      <a:pt x="73" y="544"/>
                      <a:pt x="73" y="544"/>
                    </a:cubicBezTo>
                    <a:cubicBezTo>
                      <a:pt x="73" y="545"/>
                      <a:pt x="73" y="545"/>
                      <a:pt x="73" y="545"/>
                    </a:cubicBezTo>
                    <a:cubicBezTo>
                      <a:pt x="74" y="546"/>
                      <a:pt x="74" y="546"/>
                      <a:pt x="74" y="546"/>
                    </a:cubicBezTo>
                    <a:cubicBezTo>
                      <a:pt x="74" y="548"/>
                      <a:pt x="74" y="548"/>
                      <a:pt x="74" y="548"/>
                    </a:cubicBezTo>
                    <a:cubicBezTo>
                      <a:pt x="74" y="552"/>
                      <a:pt x="74" y="552"/>
                      <a:pt x="74" y="552"/>
                    </a:cubicBezTo>
                    <a:cubicBezTo>
                      <a:pt x="72" y="553"/>
                      <a:pt x="72" y="553"/>
                      <a:pt x="72" y="553"/>
                    </a:cubicBezTo>
                    <a:cubicBezTo>
                      <a:pt x="71" y="555"/>
                      <a:pt x="71" y="555"/>
                      <a:pt x="71" y="555"/>
                    </a:cubicBezTo>
                    <a:cubicBezTo>
                      <a:pt x="73" y="555"/>
                      <a:pt x="73" y="555"/>
                      <a:pt x="73" y="555"/>
                    </a:cubicBezTo>
                    <a:cubicBezTo>
                      <a:pt x="73" y="558"/>
                      <a:pt x="73" y="558"/>
                      <a:pt x="73" y="558"/>
                    </a:cubicBezTo>
                    <a:cubicBezTo>
                      <a:pt x="77" y="561"/>
                      <a:pt x="77" y="561"/>
                      <a:pt x="77" y="561"/>
                    </a:cubicBezTo>
                    <a:cubicBezTo>
                      <a:pt x="77" y="563"/>
                      <a:pt x="77" y="563"/>
                      <a:pt x="77" y="563"/>
                    </a:cubicBezTo>
                    <a:cubicBezTo>
                      <a:pt x="79" y="565"/>
                      <a:pt x="79" y="565"/>
                      <a:pt x="79" y="565"/>
                    </a:cubicBezTo>
                    <a:cubicBezTo>
                      <a:pt x="79" y="567"/>
                      <a:pt x="79" y="567"/>
                      <a:pt x="79" y="567"/>
                    </a:cubicBezTo>
                    <a:cubicBezTo>
                      <a:pt x="80" y="570"/>
                      <a:pt x="80" y="570"/>
                      <a:pt x="80" y="570"/>
                    </a:cubicBezTo>
                    <a:cubicBezTo>
                      <a:pt x="79" y="572"/>
                      <a:pt x="79" y="572"/>
                      <a:pt x="79" y="572"/>
                    </a:cubicBezTo>
                    <a:cubicBezTo>
                      <a:pt x="80" y="573"/>
                      <a:pt x="80" y="573"/>
                      <a:pt x="80" y="573"/>
                    </a:cubicBezTo>
                    <a:cubicBezTo>
                      <a:pt x="81" y="575"/>
                      <a:pt x="81" y="575"/>
                      <a:pt x="81" y="575"/>
                    </a:cubicBezTo>
                    <a:cubicBezTo>
                      <a:pt x="86" y="577"/>
                      <a:pt x="86" y="577"/>
                      <a:pt x="86" y="577"/>
                    </a:cubicBezTo>
                    <a:cubicBezTo>
                      <a:pt x="88" y="575"/>
                      <a:pt x="88" y="575"/>
                      <a:pt x="88" y="575"/>
                    </a:cubicBezTo>
                    <a:cubicBezTo>
                      <a:pt x="89" y="576"/>
                      <a:pt x="89" y="576"/>
                      <a:pt x="89" y="576"/>
                    </a:cubicBezTo>
                    <a:cubicBezTo>
                      <a:pt x="91" y="578"/>
                      <a:pt x="91" y="578"/>
                      <a:pt x="91" y="578"/>
                    </a:cubicBezTo>
                    <a:cubicBezTo>
                      <a:pt x="93" y="579"/>
                      <a:pt x="93" y="579"/>
                      <a:pt x="93" y="579"/>
                    </a:cubicBezTo>
                    <a:cubicBezTo>
                      <a:pt x="93" y="582"/>
                      <a:pt x="93" y="582"/>
                      <a:pt x="93" y="582"/>
                    </a:cubicBezTo>
                    <a:cubicBezTo>
                      <a:pt x="94" y="583"/>
                      <a:pt x="94" y="583"/>
                      <a:pt x="94" y="583"/>
                    </a:cubicBezTo>
                    <a:cubicBezTo>
                      <a:pt x="98" y="583"/>
                      <a:pt x="98" y="583"/>
                      <a:pt x="98" y="583"/>
                    </a:cubicBezTo>
                    <a:cubicBezTo>
                      <a:pt x="100" y="584"/>
                      <a:pt x="100" y="584"/>
                      <a:pt x="100" y="584"/>
                    </a:cubicBezTo>
                    <a:cubicBezTo>
                      <a:pt x="103" y="585"/>
                      <a:pt x="103" y="585"/>
                      <a:pt x="103" y="585"/>
                    </a:cubicBezTo>
                    <a:cubicBezTo>
                      <a:pt x="105" y="587"/>
                      <a:pt x="105" y="587"/>
                      <a:pt x="105" y="587"/>
                    </a:cubicBezTo>
                    <a:cubicBezTo>
                      <a:pt x="107" y="587"/>
                      <a:pt x="107" y="587"/>
                      <a:pt x="107" y="587"/>
                    </a:cubicBezTo>
                    <a:cubicBezTo>
                      <a:pt x="109" y="584"/>
                      <a:pt x="109" y="584"/>
                      <a:pt x="109" y="584"/>
                    </a:cubicBezTo>
                    <a:cubicBezTo>
                      <a:pt x="111" y="584"/>
                      <a:pt x="111" y="584"/>
                      <a:pt x="111" y="584"/>
                    </a:cubicBezTo>
                    <a:cubicBezTo>
                      <a:pt x="113" y="583"/>
                      <a:pt x="113" y="583"/>
                      <a:pt x="113" y="583"/>
                    </a:cubicBezTo>
                    <a:cubicBezTo>
                      <a:pt x="113" y="579"/>
                      <a:pt x="113" y="579"/>
                      <a:pt x="113" y="579"/>
                    </a:cubicBezTo>
                    <a:cubicBezTo>
                      <a:pt x="111" y="577"/>
                      <a:pt x="111" y="577"/>
                      <a:pt x="111" y="577"/>
                    </a:cubicBezTo>
                    <a:cubicBezTo>
                      <a:pt x="112" y="576"/>
                      <a:pt x="112" y="576"/>
                      <a:pt x="112" y="576"/>
                    </a:cubicBezTo>
                    <a:cubicBezTo>
                      <a:pt x="112" y="575"/>
                      <a:pt x="112" y="575"/>
                      <a:pt x="112" y="575"/>
                    </a:cubicBezTo>
                    <a:cubicBezTo>
                      <a:pt x="109" y="574"/>
                      <a:pt x="109" y="574"/>
                      <a:pt x="109" y="574"/>
                    </a:cubicBezTo>
                    <a:cubicBezTo>
                      <a:pt x="109" y="572"/>
                      <a:pt x="109" y="572"/>
                      <a:pt x="109" y="572"/>
                    </a:cubicBezTo>
                    <a:cubicBezTo>
                      <a:pt x="107" y="574"/>
                      <a:pt x="107" y="574"/>
                      <a:pt x="107" y="574"/>
                    </a:cubicBezTo>
                    <a:cubicBezTo>
                      <a:pt x="105" y="574"/>
                      <a:pt x="105" y="574"/>
                      <a:pt x="105" y="574"/>
                    </a:cubicBezTo>
                    <a:cubicBezTo>
                      <a:pt x="103" y="575"/>
                      <a:pt x="103" y="575"/>
                      <a:pt x="103" y="575"/>
                    </a:cubicBezTo>
                    <a:cubicBezTo>
                      <a:pt x="100" y="573"/>
                      <a:pt x="100" y="573"/>
                      <a:pt x="100" y="573"/>
                    </a:cubicBezTo>
                    <a:cubicBezTo>
                      <a:pt x="98" y="570"/>
                      <a:pt x="98" y="570"/>
                      <a:pt x="98" y="570"/>
                    </a:cubicBezTo>
                    <a:cubicBezTo>
                      <a:pt x="95" y="569"/>
                      <a:pt x="95" y="569"/>
                      <a:pt x="95" y="569"/>
                    </a:cubicBezTo>
                    <a:cubicBezTo>
                      <a:pt x="94" y="566"/>
                      <a:pt x="94" y="566"/>
                      <a:pt x="94" y="566"/>
                    </a:cubicBezTo>
                    <a:cubicBezTo>
                      <a:pt x="92" y="563"/>
                      <a:pt x="92" y="563"/>
                      <a:pt x="92" y="563"/>
                    </a:cubicBezTo>
                    <a:cubicBezTo>
                      <a:pt x="95" y="563"/>
                      <a:pt x="95" y="563"/>
                      <a:pt x="95" y="563"/>
                    </a:cubicBezTo>
                    <a:cubicBezTo>
                      <a:pt x="96" y="561"/>
                      <a:pt x="96" y="561"/>
                      <a:pt x="96" y="561"/>
                    </a:cubicBezTo>
                    <a:cubicBezTo>
                      <a:pt x="95" y="560"/>
                      <a:pt x="95" y="560"/>
                      <a:pt x="95" y="560"/>
                    </a:cubicBezTo>
                    <a:cubicBezTo>
                      <a:pt x="96" y="559"/>
                      <a:pt x="96" y="559"/>
                      <a:pt x="96" y="559"/>
                    </a:cubicBezTo>
                    <a:cubicBezTo>
                      <a:pt x="95" y="557"/>
                      <a:pt x="95" y="557"/>
                      <a:pt x="95" y="557"/>
                    </a:cubicBezTo>
                    <a:cubicBezTo>
                      <a:pt x="96" y="555"/>
                      <a:pt x="96" y="555"/>
                      <a:pt x="96" y="555"/>
                    </a:cubicBezTo>
                    <a:cubicBezTo>
                      <a:pt x="99" y="555"/>
                      <a:pt x="99" y="555"/>
                      <a:pt x="99" y="555"/>
                    </a:cubicBezTo>
                    <a:cubicBezTo>
                      <a:pt x="101" y="557"/>
                      <a:pt x="101" y="557"/>
                      <a:pt x="101" y="557"/>
                    </a:cubicBezTo>
                    <a:cubicBezTo>
                      <a:pt x="105" y="558"/>
                      <a:pt x="105" y="558"/>
                      <a:pt x="105" y="558"/>
                    </a:cubicBezTo>
                    <a:cubicBezTo>
                      <a:pt x="107" y="560"/>
                      <a:pt x="107" y="560"/>
                      <a:pt x="107" y="560"/>
                    </a:cubicBezTo>
                    <a:cubicBezTo>
                      <a:pt x="109" y="562"/>
                      <a:pt x="109" y="562"/>
                      <a:pt x="109" y="562"/>
                    </a:cubicBezTo>
                    <a:cubicBezTo>
                      <a:pt x="113" y="562"/>
                      <a:pt x="113" y="562"/>
                      <a:pt x="113" y="562"/>
                    </a:cubicBezTo>
                    <a:cubicBezTo>
                      <a:pt x="114" y="564"/>
                      <a:pt x="114" y="564"/>
                      <a:pt x="114" y="564"/>
                    </a:cubicBezTo>
                    <a:cubicBezTo>
                      <a:pt x="117" y="564"/>
                      <a:pt x="117" y="564"/>
                      <a:pt x="117" y="564"/>
                    </a:cubicBezTo>
                    <a:cubicBezTo>
                      <a:pt x="124" y="568"/>
                      <a:pt x="124" y="568"/>
                      <a:pt x="124" y="568"/>
                    </a:cubicBezTo>
                    <a:cubicBezTo>
                      <a:pt x="128" y="571"/>
                      <a:pt x="128" y="571"/>
                      <a:pt x="128" y="571"/>
                    </a:cubicBezTo>
                    <a:cubicBezTo>
                      <a:pt x="129" y="569"/>
                      <a:pt x="129" y="569"/>
                      <a:pt x="129" y="569"/>
                    </a:cubicBezTo>
                    <a:cubicBezTo>
                      <a:pt x="131" y="567"/>
                      <a:pt x="131" y="567"/>
                      <a:pt x="131" y="567"/>
                    </a:cubicBezTo>
                    <a:cubicBezTo>
                      <a:pt x="131" y="565"/>
                      <a:pt x="131" y="565"/>
                      <a:pt x="131" y="565"/>
                    </a:cubicBezTo>
                    <a:cubicBezTo>
                      <a:pt x="133" y="565"/>
                      <a:pt x="133" y="565"/>
                      <a:pt x="133" y="565"/>
                    </a:cubicBezTo>
                    <a:cubicBezTo>
                      <a:pt x="135" y="563"/>
                      <a:pt x="135" y="563"/>
                      <a:pt x="135" y="563"/>
                    </a:cubicBezTo>
                    <a:cubicBezTo>
                      <a:pt x="131" y="558"/>
                      <a:pt x="131" y="558"/>
                      <a:pt x="131" y="558"/>
                    </a:cubicBezTo>
                    <a:cubicBezTo>
                      <a:pt x="126" y="552"/>
                      <a:pt x="126" y="552"/>
                      <a:pt x="126" y="552"/>
                    </a:cubicBezTo>
                    <a:cubicBezTo>
                      <a:pt x="125" y="549"/>
                      <a:pt x="125" y="549"/>
                      <a:pt x="125" y="549"/>
                    </a:cubicBezTo>
                    <a:cubicBezTo>
                      <a:pt x="125" y="546"/>
                      <a:pt x="125" y="546"/>
                      <a:pt x="125" y="546"/>
                    </a:cubicBezTo>
                    <a:cubicBezTo>
                      <a:pt x="128" y="544"/>
                      <a:pt x="128" y="544"/>
                      <a:pt x="128" y="544"/>
                    </a:cubicBezTo>
                    <a:cubicBezTo>
                      <a:pt x="131" y="540"/>
                      <a:pt x="131" y="540"/>
                      <a:pt x="131" y="540"/>
                    </a:cubicBezTo>
                    <a:cubicBezTo>
                      <a:pt x="132" y="537"/>
                      <a:pt x="132" y="537"/>
                      <a:pt x="132" y="537"/>
                    </a:cubicBezTo>
                    <a:cubicBezTo>
                      <a:pt x="134" y="535"/>
                      <a:pt x="134" y="535"/>
                      <a:pt x="134" y="535"/>
                    </a:cubicBezTo>
                    <a:cubicBezTo>
                      <a:pt x="137" y="534"/>
                      <a:pt x="137" y="534"/>
                      <a:pt x="137" y="534"/>
                    </a:cubicBezTo>
                    <a:cubicBezTo>
                      <a:pt x="141" y="531"/>
                      <a:pt x="141" y="531"/>
                      <a:pt x="141" y="531"/>
                    </a:cubicBezTo>
                    <a:cubicBezTo>
                      <a:pt x="144" y="525"/>
                      <a:pt x="144" y="525"/>
                      <a:pt x="144" y="525"/>
                    </a:cubicBezTo>
                    <a:cubicBezTo>
                      <a:pt x="145" y="524"/>
                      <a:pt x="145" y="524"/>
                      <a:pt x="145" y="524"/>
                    </a:cubicBezTo>
                    <a:cubicBezTo>
                      <a:pt x="148" y="524"/>
                      <a:pt x="148" y="524"/>
                      <a:pt x="148" y="524"/>
                    </a:cubicBezTo>
                    <a:cubicBezTo>
                      <a:pt x="151" y="526"/>
                      <a:pt x="151" y="526"/>
                      <a:pt x="151" y="526"/>
                    </a:cubicBezTo>
                    <a:cubicBezTo>
                      <a:pt x="154" y="526"/>
                      <a:pt x="154" y="526"/>
                      <a:pt x="154" y="526"/>
                    </a:cubicBezTo>
                    <a:cubicBezTo>
                      <a:pt x="158" y="526"/>
                      <a:pt x="158" y="526"/>
                      <a:pt x="158" y="526"/>
                    </a:cubicBezTo>
                    <a:cubicBezTo>
                      <a:pt x="159" y="528"/>
                      <a:pt x="159" y="528"/>
                      <a:pt x="159" y="528"/>
                    </a:cubicBezTo>
                    <a:cubicBezTo>
                      <a:pt x="159" y="531"/>
                      <a:pt x="159" y="531"/>
                      <a:pt x="159" y="531"/>
                    </a:cubicBezTo>
                    <a:cubicBezTo>
                      <a:pt x="162" y="528"/>
                      <a:pt x="162" y="528"/>
                      <a:pt x="162" y="528"/>
                    </a:cubicBezTo>
                    <a:cubicBezTo>
                      <a:pt x="165" y="530"/>
                      <a:pt x="165" y="530"/>
                      <a:pt x="165" y="530"/>
                    </a:cubicBezTo>
                    <a:cubicBezTo>
                      <a:pt x="166" y="533"/>
                      <a:pt x="166" y="533"/>
                      <a:pt x="166" y="533"/>
                    </a:cubicBezTo>
                    <a:cubicBezTo>
                      <a:pt x="168" y="535"/>
                      <a:pt x="168" y="535"/>
                      <a:pt x="168" y="535"/>
                    </a:cubicBezTo>
                    <a:cubicBezTo>
                      <a:pt x="167" y="530"/>
                      <a:pt x="167" y="530"/>
                      <a:pt x="167" y="530"/>
                    </a:cubicBezTo>
                    <a:cubicBezTo>
                      <a:pt x="166" y="527"/>
                      <a:pt x="166" y="527"/>
                      <a:pt x="166" y="527"/>
                    </a:cubicBezTo>
                    <a:cubicBezTo>
                      <a:pt x="167" y="525"/>
                      <a:pt x="167" y="525"/>
                      <a:pt x="167" y="525"/>
                    </a:cubicBezTo>
                    <a:cubicBezTo>
                      <a:pt x="166" y="520"/>
                      <a:pt x="166" y="520"/>
                      <a:pt x="166" y="520"/>
                    </a:cubicBezTo>
                    <a:cubicBezTo>
                      <a:pt x="167" y="518"/>
                      <a:pt x="167" y="518"/>
                      <a:pt x="167" y="518"/>
                    </a:cubicBezTo>
                    <a:cubicBezTo>
                      <a:pt x="166" y="517"/>
                      <a:pt x="166" y="517"/>
                      <a:pt x="166" y="517"/>
                    </a:cubicBezTo>
                    <a:cubicBezTo>
                      <a:pt x="166" y="516"/>
                      <a:pt x="166" y="516"/>
                      <a:pt x="166" y="516"/>
                    </a:cubicBezTo>
                    <a:cubicBezTo>
                      <a:pt x="167" y="515"/>
                      <a:pt x="167" y="515"/>
                      <a:pt x="167" y="515"/>
                    </a:cubicBezTo>
                    <a:cubicBezTo>
                      <a:pt x="166" y="513"/>
                      <a:pt x="166" y="513"/>
                      <a:pt x="166" y="513"/>
                    </a:cubicBezTo>
                    <a:cubicBezTo>
                      <a:pt x="167" y="512"/>
                      <a:pt x="167" y="512"/>
                      <a:pt x="167" y="512"/>
                    </a:cubicBezTo>
                    <a:cubicBezTo>
                      <a:pt x="165" y="510"/>
                      <a:pt x="165" y="510"/>
                      <a:pt x="165" y="510"/>
                    </a:cubicBezTo>
                    <a:cubicBezTo>
                      <a:pt x="162" y="508"/>
                      <a:pt x="162" y="508"/>
                      <a:pt x="162" y="508"/>
                    </a:cubicBezTo>
                    <a:cubicBezTo>
                      <a:pt x="158" y="508"/>
                      <a:pt x="158" y="508"/>
                      <a:pt x="158" y="508"/>
                    </a:cubicBezTo>
                    <a:cubicBezTo>
                      <a:pt x="157" y="505"/>
                      <a:pt x="157" y="505"/>
                      <a:pt x="157" y="505"/>
                    </a:cubicBezTo>
                    <a:cubicBezTo>
                      <a:pt x="158" y="502"/>
                      <a:pt x="158" y="502"/>
                      <a:pt x="158" y="502"/>
                    </a:cubicBezTo>
                    <a:cubicBezTo>
                      <a:pt x="158" y="496"/>
                      <a:pt x="158" y="496"/>
                      <a:pt x="158" y="496"/>
                    </a:cubicBezTo>
                    <a:cubicBezTo>
                      <a:pt x="159" y="496"/>
                      <a:pt x="159" y="496"/>
                      <a:pt x="159" y="496"/>
                    </a:cubicBezTo>
                    <a:cubicBezTo>
                      <a:pt x="159" y="494"/>
                      <a:pt x="159" y="494"/>
                      <a:pt x="159" y="494"/>
                    </a:cubicBezTo>
                    <a:cubicBezTo>
                      <a:pt x="159" y="492"/>
                      <a:pt x="159" y="492"/>
                      <a:pt x="159" y="492"/>
                    </a:cubicBezTo>
                    <a:cubicBezTo>
                      <a:pt x="160" y="491"/>
                      <a:pt x="160" y="491"/>
                      <a:pt x="160" y="491"/>
                    </a:cubicBezTo>
                    <a:cubicBezTo>
                      <a:pt x="159" y="489"/>
                      <a:pt x="159" y="489"/>
                      <a:pt x="159" y="489"/>
                    </a:cubicBezTo>
                    <a:cubicBezTo>
                      <a:pt x="159" y="486"/>
                      <a:pt x="159" y="486"/>
                      <a:pt x="159" y="486"/>
                    </a:cubicBezTo>
                    <a:cubicBezTo>
                      <a:pt x="157" y="481"/>
                      <a:pt x="157" y="481"/>
                      <a:pt x="157" y="481"/>
                    </a:cubicBezTo>
                    <a:cubicBezTo>
                      <a:pt x="153" y="479"/>
                      <a:pt x="153" y="479"/>
                      <a:pt x="153" y="479"/>
                    </a:cubicBezTo>
                    <a:cubicBezTo>
                      <a:pt x="147" y="474"/>
                      <a:pt x="147" y="474"/>
                      <a:pt x="147" y="474"/>
                    </a:cubicBezTo>
                    <a:cubicBezTo>
                      <a:pt x="147" y="472"/>
                      <a:pt x="147" y="472"/>
                      <a:pt x="147" y="472"/>
                    </a:cubicBezTo>
                    <a:cubicBezTo>
                      <a:pt x="150" y="472"/>
                      <a:pt x="150" y="472"/>
                      <a:pt x="150" y="472"/>
                    </a:cubicBezTo>
                    <a:cubicBezTo>
                      <a:pt x="155" y="476"/>
                      <a:pt x="155" y="476"/>
                      <a:pt x="155" y="476"/>
                    </a:cubicBezTo>
                    <a:cubicBezTo>
                      <a:pt x="158" y="476"/>
                      <a:pt x="158" y="476"/>
                      <a:pt x="158" y="476"/>
                    </a:cubicBezTo>
                    <a:cubicBezTo>
                      <a:pt x="160" y="475"/>
                      <a:pt x="160" y="475"/>
                      <a:pt x="160" y="475"/>
                    </a:cubicBezTo>
                    <a:cubicBezTo>
                      <a:pt x="164" y="474"/>
                      <a:pt x="164" y="474"/>
                      <a:pt x="164" y="474"/>
                    </a:cubicBezTo>
                    <a:cubicBezTo>
                      <a:pt x="171" y="475"/>
                      <a:pt x="171" y="475"/>
                      <a:pt x="171" y="475"/>
                    </a:cubicBezTo>
                    <a:cubicBezTo>
                      <a:pt x="174" y="477"/>
                      <a:pt x="174" y="477"/>
                      <a:pt x="174" y="477"/>
                    </a:cubicBezTo>
                    <a:cubicBezTo>
                      <a:pt x="174" y="479"/>
                      <a:pt x="174" y="479"/>
                      <a:pt x="174" y="479"/>
                    </a:cubicBezTo>
                    <a:cubicBezTo>
                      <a:pt x="176" y="482"/>
                      <a:pt x="176" y="482"/>
                      <a:pt x="176" y="482"/>
                    </a:cubicBezTo>
                    <a:cubicBezTo>
                      <a:pt x="179" y="483"/>
                      <a:pt x="179" y="483"/>
                      <a:pt x="179" y="483"/>
                    </a:cubicBezTo>
                    <a:cubicBezTo>
                      <a:pt x="180" y="484"/>
                      <a:pt x="180" y="484"/>
                      <a:pt x="180" y="484"/>
                    </a:cubicBezTo>
                    <a:cubicBezTo>
                      <a:pt x="183" y="489"/>
                      <a:pt x="183" y="489"/>
                      <a:pt x="183" y="489"/>
                    </a:cubicBezTo>
                    <a:cubicBezTo>
                      <a:pt x="183" y="491"/>
                      <a:pt x="183" y="491"/>
                      <a:pt x="183" y="491"/>
                    </a:cubicBezTo>
                    <a:cubicBezTo>
                      <a:pt x="178" y="491"/>
                      <a:pt x="178" y="491"/>
                      <a:pt x="178" y="491"/>
                    </a:cubicBezTo>
                    <a:cubicBezTo>
                      <a:pt x="177" y="492"/>
                      <a:pt x="177" y="492"/>
                      <a:pt x="177" y="492"/>
                    </a:cubicBezTo>
                    <a:cubicBezTo>
                      <a:pt x="173" y="492"/>
                      <a:pt x="173" y="492"/>
                      <a:pt x="173" y="492"/>
                    </a:cubicBezTo>
                    <a:cubicBezTo>
                      <a:pt x="172" y="494"/>
                      <a:pt x="172" y="494"/>
                      <a:pt x="172" y="494"/>
                    </a:cubicBezTo>
                    <a:cubicBezTo>
                      <a:pt x="173" y="495"/>
                      <a:pt x="173" y="495"/>
                      <a:pt x="173" y="495"/>
                    </a:cubicBezTo>
                    <a:cubicBezTo>
                      <a:pt x="172" y="497"/>
                      <a:pt x="172" y="497"/>
                      <a:pt x="172" y="497"/>
                    </a:cubicBezTo>
                    <a:cubicBezTo>
                      <a:pt x="170" y="496"/>
                      <a:pt x="170" y="496"/>
                      <a:pt x="170" y="496"/>
                    </a:cubicBezTo>
                    <a:cubicBezTo>
                      <a:pt x="170" y="498"/>
                      <a:pt x="170" y="498"/>
                      <a:pt x="170" y="498"/>
                    </a:cubicBezTo>
                    <a:cubicBezTo>
                      <a:pt x="169" y="501"/>
                      <a:pt x="169" y="501"/>
                      <a:pt x="169" y="501"/>
                    </a:cubicBezTo>
                    <a:cubicBezTo>
                      <a:pt x="171" y="502"/>
                      <a:pt x="171" y="502"/>
                      <a:pt x="171" y="502"/>
                    </a:cubicBezTo>
                    <a:cubicBezTo>
                      <a:pt x="176" y="506"/>
                      <a:pt x="176" y="506"/>
                      <a:pt x="176" y="506"/>
                    </a:cubicBezTo>
                    <a:cubicBezTo>
                      <a:pt x="181" y="513"/>
                      <a:pt x="181" y="513"/>
                      <a:pt x="181" y="513"/>
                    </a:cubicBezTo>
                    <a:cubicBezTo>
                      <a:pt x="183" y="513"/>
                      <a:pt x="183" y="513"/>
                      <a:pt x="183" y="513"/>
                    </a:cubicBezTo>
                    <a:cubicBezTo>
                      <a:pt x="187" y="510"/>
                      <a:pt x="187" y="510"/>
                      <a:pt x="187" y="510"/>
                    </a:cubicBezTo>
                    <a:cubicBezTo>
                      <a:pt x="188" y="513"/>
                      <a:pt x="188" y="513"/>
                      <a:pt x="188" y="513"/>
                    </a:cubicBezTo>
                    <a:cubicBezTo>
                      <a:pt x="189" y="512"/>
                      <a:pt x="189" y="512"/>
                      <a:pt x="189" y="512"/>
                    </a:cubicBezTo>
                    <a:cubicBezTo>
                      <a:pt x="192" y="512"/>
                      <a:pt x="192" y="512"/>
                      <a:pt x="192" y="512"/>
                    </a:cubicBezTo>
                    <a:cubicBezTo>
                      <a:pt x="193" y="510"/>
                      <a:pt x="193" y="510"/>
                      <a:pt x="193" y="510"/>
                    </a:cubicBezTo>
                    <a:cubicBezTo>
                      <a:pt x="197" y="508"/>
                      <a:pt x="197" y="508"/>
                      <a:pt x="197" y="508"/>
                    </a:cubicBezTo>
                    <a:cubicBezTo>
                      <a:pt x="198" y="506"/>
                      <a:pt x="198" y="506"/>
                      <a:pt x="198" y="506"/>
                    </a:cubicBezTo>
                    <a:cubicBezTo>
                      <a:pt x="197" y="502"/>
                      <a:pt x="197" y="502"/>
                      <a:pt x="197" y="502"/>
                    </a:cubicBezTo>
                    <a:cubicBezTo>
                      <a:pt x="198" y="499"/>
                      <a:pt x="198" y="499"/>
                      <a:pt x="198" y="499"/>
                    </a:cubicBezTo>
                    <a:cubicBezTo>
                      <a:pt x="198" y="497"/>
                      <a:pt x="198" y="497"/>
                      <a:pt x="198" y="497"/>
                    </a:cubicBezTo>
                    <a:cubicBezTo>
                      <a:pt x="196" y="495"/>
                      <a:pt x="196" y="495"/>
                      <a:pt x="196" y="495"/>
                    </a:cubicBezTo>
                    <a:cubicBezTo>
                      <a:pt x="198" y="494"/>
                      <a:pt x="198" y="494"/>
                      <a:pt x="198" y="494"/>
                    </a:cubicBezTo>
                    <a:cubicBezTo>
                      <a:pt x="204" y="493"/>
                      <a:pt x="204" y="493"/>
                      <a:pt x="204" y="493"/>
                    </a:cubicBezTo>
                    <a:cubicBezTo>
                      <a:pt x="205" y="492"/>
                      <a:pt x="205" y="492"/>
                      <a:pt x="205" y="492"/>
                    </a:cubicBezTo>
                    <a:cubicBezTo>
                      <a:pt x="209" y="493"/>
                      <a:pt x="209" y="493"/>
                      <a:pt x="209" y="493"/>
                    </a:cubicBezTo>
                    <a:cubicBezTo>
                      <a:pt x="209" y="491"/>
                      <a:pt x="209" y="491"/>
                      <a:pt x="209" y="491"/>
                    </a:cubicBezTo>
                    <a:cubicBezTo>
                      <a:pt x="205" y="489"/>
                      <a:pt x="205" y="489"/>
                      <a:pt x="205" y="489"/>
                    </a:cubicBezTo>
                    <a:cubicBezTo>
                      <a:pt x="204" y="486"/>
                      <a:pt x="204" y="486"/>
                      <a:pt x="204" y="486"/>
                    </a:cubicBezTo>
                    <a:cubicBezTo>
                      <a:pt x="206" y="486"/>
                      <a:pt x="206" y="486"/>
                      <a:pt x="206" y="486"/>
                    </a:cubicBezTo>
                    <a:cubicBezTo>
                      <a:pt x="207" y="488"/>
                      <a:pt x="207" y="488"/>
                      <a:pt x="207" y="488"/>
                    </a:cubicBezTo>
                    <a:cubicBezTo>
                      <a:pt x="210" y="487"/>
                      <a:pt x="210" y="487"/>
                      <a:pt x="210" y="487"/>
                    </a:cubicBezTo>
                    <a:cubicBezTo>
                      <a:pt x="214" y="481"/>
                      <a:pt x="214" y="481"/>
                      <a:pt x="214" y="481"/>
                    </a:cubicBezTo>
                    <a:cubicBezTo>
                      <a:pt x="215" y="481"/>
                      <a:pt x="215" y="481"/>
                      <a:pt x="215" y="481"/>
                    </a:cubicBezTo>
                    <a:cubicBezTo>
                      <a:pt x="221" y="475"/>
                      <a:pt x="221" y="475"/>
                      <a:pt x="221" y="475"/>
                    </a:cubicBezTo>
                    <a:cubicBezTo>
                      <a:pt x="221" y="473"/>
                      <a:pt x="221" y="473"/>
                      <a:pt x="221" y="473"/>
                    </a:cubicBezTo>
                    <a:cubicBezTo>
                      <a:pt x="222" y="473"/>
                      <a:pt x="222" y="473"/>
                      <a:pt x="222" y="473"/>
                    </a:cubicBezTo>
                    <a:cubicBezTo>
                      <a:pt x="225" y="473"/>
                      <a:pt x="225" y="473"/>
                      <a:pt x="225" y="473"/>
                    </a:cubicBezTo>
                    <a:cubicBezTo>
                      <a:pt x="228" y="472"/>
                      <a:pt x="228" y="472"/>
                      <a:pt x="228" y="472"/>
                    </a:cubicBezTo>
                    <a:cubicBezTo>
                      <a:pt x="229" y="470"/>
                      <a:pt x="229" y="470"/>
                      <a:pt x="229" y="470"/>
                    </a:cubicBezTo>
                    <a:cubicBezTo>
                      <a:pt x="233" y="469"/>
                      <a:pt x="233" y="469"/>
                      <a:pt x="233" y="469"/>
                    </a:cubicBezTo>
                    <a:cubicBezTo>
                      <a:pt x="234" y="470"/>
                      <a:pt x="234" y="470"/>
                      <a:pt x="234" y="470"/>
                    </a:cubicBezTo>
                    <a:cubicBezTo>
                      <a:pt x="235" y="471"/>
                      <a:pt x="235" y="471"/>
                      <a:pt x="235" y="471"/>
                    </a:cubicBezTo>
                    <a:cubicBezTo>
                      <a:pt x="235" y="472"/>
                      <a:pt x="235" y="472"/>
                      <a:pt x="235" y="472"/>
                    </a:cubicBezTo>
                    <a:cubicBezTo>
                      <a:pt x="234" y="474"/>
                      <a:pt x="234" y="474"/>
                      <a:pt x="234" y="474"/>
                    </a:cubicBezTo>
                    <a:cubicBezTo>
                      <a:pt x="235" y="475"/>
                      <a:pt x="235" y="475"/>
                      <a:pt x="235" y="475"/>
                    </a:cubicBezTo>
                    <a:cubicBezTo>
                      <a:pt x="238" y="472"/>
                      <a:pt x="238" y="472"/>
                      <a:pt x="238" y="472"/>
                    </a:cubicBezTo>
                    <a:cubicBezTo>
                      <a:pt x="239" y="470"/>
                      <a:pt x="239" y="470"/>
                      <a:pt x="239" y="470"/>
                    </a:cubicBezTo>
                    <a:cubicBezTo>
                      <a:pt x="237" y="470"/>
                      <a:pt x="237" y="470"/>
                      <a:pt x="237" y="470"/>
                    </a:cubicBezTo>
                    <a:cubicBezTo>
                      <a:pt x="235" y="468"/>
                      <a:pt x="235" y="468"/>
                      <a:pt x="235" y="468"/>
                    </a:cubicBezTo>
                    <a:cubicBezTo>
                      <a:pt x="235" y="467"/>
                      <a:pt x="235" y="467"/>
                      <a:pt x="235" y="467"/>
                    </a:cubicBezTo>
                    <a:cubicBezTo>
                      <a:pt x="240" y="462"/>
                      <a:pt x="240" y="462"/>
                      <a:pt x="240" y="462"/>
                    </a:cubicBezTo>
                    <a:cubicBezTo>
                      <a:pt x="240" y="462"/>
                      <a:pt x="240" y="462"/>
                      <a:pt x="240" y="462"/>
                    </a:cubicBezTo>
                    <a:cubicBezTo>
                      <a:pt x="241" y="464"/>
                      <a:pt x="241" y="464"/>
                      <a:pt x="241" y="464"/>
                    </a:cubicBezTo>
                    <a:cubicBezTo>
                      <a:pt x="240" y="464"/>
                      <a:pt x="240" y="464"/>
                      <a:pt x="240" y="464"/>
                    </a:cubicBezTo>
                    <a:cubicBezTo>
                      <a:pt x="239" y="465"/>
                      <a:pt x="239" y="465"/>
                      <a:pt x="239" y="465"/>
                    </a:cubicBezTo>
                    <a:cubicBezTo>
                      <a:pt x="241" y="468"/>
                      <a:pt x="241" y="468"/>
                      <a:pt x="241" y="468"/>
                    </a:cubicBezTo>
                    <a:cubicBezTo>
                      <a:pt x="243" y="467"/>
                      <a:pt x="243" y="467"/>
                      <a:pt x="243" y="467"/>
                    </a:cubicBezTo>
                    <a:cubicBezTo>
                      <a:pt x="244" y="466"/>
                      <a:pt x="244" y="466"/>
                      <a:pt x="244" y="466"/>
                    </a:cubicBezTo>
                    <a:cubicBezTo>
                      <a:pt x="243" y="464"/>
                      <a:pt x="243" y="464"/>
                      <a:pt x="243" y="464"/>
                    </a:cubicBezTo>
                    <a:cubicBezTo>
                      <a:pt x="243" y="462"/>
                      <a:pt x="243" y="462"/>
                      <a:pt x="243" y="462"/>
                    </a:cubicBezTo>
                    <a:cubicBezTo>
                      <a:pt x="242" y="461"/>
                      <a:pt x="242" y="461"/>
                      <a:pt x="242" y="461"/>
                    </a:cubicBezTo>
                    <a:cubicBezTo>
                      <a:pt x="244" y="459"/>
                      <a:pt x="244" y="459"/>
                      <a:pt x="244" y="459"/>
                    </a:cubicBezTo>
                    <a:cubicBezTo>
                      <a:pt x="250" y="456"/>
                      <a:pt x="250" y="456"/>
                      <a:pt x="250" y="456"/>
                    </a:cubicBezTo>
                    <a:cubicBezTo>
                      <a:pt x="255" y="456"/>
                      <a:pt x="255" y="456"/>
                      <a:pt x="255" y="456"/>
                    </a:cubicBezTo>
                    <a:cubicBezTo>
                      <a:pt x="255" y="457"/>
                      <a:pt x="255" y="457"/>
                      <a:pt x="255" y="457"/>
                    </a:cubicBezTo>
                    <a:cubicBezTo>
                      <a:pt x="253" y="458"/>
                      <a:pt x="253" y="458"/>
                      <a:pt x="253" y="458"/>
                    </a:cubicBezTo>
                    <a:cubicBezTo>
                      <a:pt x="251" y="458"/>
                      <a:pt x="251" y="458"/>
                      <a:pt x="251" y="458"/>
                    </a:cubicBezTo>
                    <a:cubicBezTo>
                      <a:pt x="246" y="460"/>
                      <a:pt x="246" y="460"/>
                      <a:pt x="246" y="460"/>
                    </a:cubicBezTo>
                    <a:cubicBezTo>
                      <a:pt x="247" y="461"/>
                      <a:pt x="247" y="461"/>
                      <a:pt x="247" y="461"/>
                    </a:cubicBezTo>
                    <a:cubicBezTo>
                      <a:pt x="249" y="462"/>
                      <a:pt x="249" y="462"/>
                      <a:pt x="249" y="462"/>
                    </a:cubicBezTo>
                    <a:cubicBezTo>
                      <a:pt x="250" y="461"/>
                      <a:pt x="250" y="461"/>
                      <a:pt x="250" y="461"/>
                    </a:cubicBezTo>
                    <a:cubicBezTo>
                      <a:pt x="253" y="464"/>
                      <a:pt x="253" y="464"/>
                      <a:pt x="253" y="464"/>
                    </a:cubicBezTo>
                    <a:cubicBezTo>
                      <a:pt x="251" y="465"/>
                      <a:pt x="251" y="465"/>
                      <a:pt x="251" y="465"/>
                    </a:cubicBezTo>
                    <a:cubicBezTo>
                      <a:pt x="251" y="465"/>
                      <a:pt x="251" y="465"/>
                      <a:pt x="251" y="465"/>
                    </a:cubicBezTo>
                    <a:cubicBezTo>
                      <a:pt x="253" y="468"/>
                      <a:pt x="253" y="468"/>
                      <a:pt x="253" y="468"/>
                    </a:cubicBezTo>
                    <a:cubicBezTo>
                      <a:pt x="251" y="470"/>
                      <a:pt x="251" y="470"/>
                      <a:pt x="251" y="470"/>
                    </a:cubicBezTo>
                    <a:cubicBezTo>
                      <a:pt x="249" y="470"/>
                      <a:pt x="249" y="470"/>
                      <a:pt x="249" y="470"/>
                    </a:cubicBezTo>
                    <a:cubicBezTo>
                      <a:pt x="247" y="472"/>
                      <a:pt x="247" y="472"/>
                      <a:pt x="247" y="472"/>
                    </a:cubicBezTo>
                    <a:cubicBezTo>
                      <a:pt x="247" y="474"/>
                      <a:pt x="247" y="474"/>
                      <a:pt x="247" y="474"/>
                    </a:cubicBezTo>
                    <a:cubicBezTo>
                      <a:pt x="249" y="475"/>
                      <a:pt x="249" y="475"/>
                      <a:pt x="249" y="475"/>
                    </a:cubicBezTo>
                    <a:cubicBezTo>
                      <a:pt x="251" y="474"/>
                      <a:pt x="251" y="474"/>
                      <a:pt x="251" y="474"/>
                    </a:cubicBezTo>
                    <a:cubicBezTo>
                      <a:pt x="252" y="474"/>
                      <a:pt x="252" y="474"/>
                      <a:pt x="252" y="474"/>
                    </a:cubicBezTo>
                    <a:cubicBezTo>
                      <a:pt x="254" y="473"/>
                      <a:pt x="254" y="473"/>
                      <a:pt x="254" y="473"/>
                    </a:cubicBezTo>
                    <a:cubicBezTo>
                      <a:pt x="257" y="474"/>
                      <a:pt x="257" y="474"/>
                      <a:pt x="257" y="474"/>
                    </a:cubicBezTo>
                    <a:cubicBezTo>
                      <a:pt x="257" y="477"/>
                      <a:pt x="257" y="477"/>
                      <a:pt x="257" y="477"/>
                    </a:cubicBezTo>
                    <a:cubicBezTo>
                      <a:pt x="258" y="474"/>
                      <a:pt x="258" y="474"/>
                      <a:pt x="258" y="474"/>
                    </a:cubicBezTo>
                    <a:cubicBezTo>
                      <a:pt x="260" y="471"/>
                      <a:pt x="260" y="471"/>
                      <a:pt x="260" y="471"/>
                    </a:cubicBezTo>
                    <a:cubicBezTo>
                      <a:pt x="262" y="471"/>
                      <a:pt x="262" y="471"/>
                      <a:pt x="262" y="471"/>
                    </a:cubicBezTo>
                    <a:cubicBezTo>
                      <a:pt x="263" y="473"/>
                      <a:pt x="263" y="473"/>
                      <a:pt x="263" y="473"/>
                    </a:cubicBezTo>
                    <a:cubicBezTo>
                      <a:pt x="265" y="474"/>
                      <a:pt x="265" y="474"/>
                      <a:pt x="265" y="474"/>
                    </a:cubicBezTo>
                    <a:cubicBezTo>
                      <a:pt x="265" y="473"/>
                      <a:pt x="265" y="473"/>
                      <a:pt x="265" y="473"/>
                    </a:cubicBezTo>
                    <a:cubicBezTo>
                      <a:pt x="265" y="472"/>
                      <a:pt x="265" y="472"/>
                      <a:pt x="265" y="472"/>
                    </a:cubicBezTo>
                    <a:cubicBezTo>
                      <a:pt x="265" y="470"/>
                      <a:pt x="265" y="470"/>
                      <a:pt x="265" y="470"/>
                    </a:cubicBezTo>
                    <a:cubicBezTo>
                      <a:pt x="264" y="469"/>
                      <a:pt x="264" y="469"/>
                      <a:pt x="264" y="469"/>
                    </a:cubicBezTo>
                    <a:cubicBezTo>
                      <a:pt x="264" y="468"/>
                      <a:pt x="264" y="468"/>
                      <a:pt x="264" y="468"/>
                    </a:cubicBezTo>
                    <a:cubicBezTo>
                      <a:pt x="266" y="465"/>
                      <a:pt x="266" y="465"/>
                      <a:pt x="266" y="465"/>
                    </a:cubicBezTo>
                    <a:cubicBezTo>
                      <a:pt x="268" y="465"/>
                      <a:pt x="268" y="465"/>
                      <a:pt x="268" y="465"/>
                    </a:cubicBezTo>
                    <a:cubicBezTo>
                      <a:pt x="269" y="464"/>
                      <a:pt x="269" y="464"/>
                      <a:pt x="269" y="464"/>
                    </a:cubicBezTo>
                    <a:cubicBezTo>
                      <a:pt x="272" y="462"/>
                      <a:pt x="272" y="462"/>
                      <a:pt x="272" y="462"/>
                    </a:cubicBezTo>
                    <a:cubicBezTo>
                      <a:pt x="274" y="463"/>
                      <a:pt x="274" y="463"/>
                      <a:pt x="274" y="463"/>
                    </a:cubicBezTo>
                    <a:cubicBezTo>
                      <a:pt x="275" y="463"/>
                      <a:pt x="275" y="463"/>
                      <a:pt x="275" y="463"/>
                    </a:cubicBezTo>
                    <a:cubicBezTo>
                      <a:pt x="276" y="462"/>
                      <a:pt x="276" y="462"/>
                      <a:pt x="276" y="462"/>
                    </a:cubicBezTo>
                    <a:cubicBezTo>
                      <a:pt x="278" y="463"/>
                      <a:pt x="278" y="463"/>
                      <a:pt x="278" y="463"/>
                    </a:cubicBezTo>
                    <a:cubicBezTo>
                      <a:pt x="284" y="463"/>
                      <a:pt x="284" y="463"/>
                      <a:pt x="284" y="463"/>
                    </a:cubicBezTo>
                    <a:cubicBezTo>
                      <a:pt x="285" y="462"/>
                      <a:pt x="285" y="462"/>
                      <a:pt x="285" y="462"/>
                    </a:cubicBezTo>
                    <a:cubicBezTo>
                      <a:pt x="285" y="460"/>
                      <a:pt x="285" y="460"/>
                      <a:pt x="285" y="460"/>
                    </a:cubicBezTo>
                    <a:cubicBezTo>
                      <a:pt x="287" y="459"/>
                      <a:pt x="287" y="459"/>
                      <a:pt x="287" y="459"/>
                    </a:cubicBezTo>
                    <a:cubicBezTo>
                      <a:pt x="290" y="458"/>
                      <a:pt x="290" y="458"/>
                      <a:pt x="290" y="458"/>
                    </a:cubicBezTo>
                    <a:cubicBezTo>
                      <a:pt x="290" y="457"/>
                      <a:pt x="290" y="457"/>
                      <a:pt x="290" y="457"/>
                    </a:cubicBezTo>
                    <a:cubicBezTo>
                      <a:pt x="292" y="455"/>
                      <a:pt x="292" y="455"/>
                      <a:pt x="292" y="455"/>
                    </a:cubicBezTo>
                    <a:cubicBezTo>
                      <a:pt x="294" y="455"/>
                      <a:pt x="294" y="455"/>
                      <a:pt x="294" y="455"/>
                    </a:cubicBezTo>
                    <a:cubicBezTo>
                      <a:pt x="297" y="451"/>
                      <a:pt x="297" y="451"/>
                      <a:pt x="297" y="451"/>
                    </a:cubicBezTo>
                    <a:cubicBezTo>
                      <a:pt x="299" y="451"/>
                      <a:pt x="299" y="451"/>
                      <a:pt x="299" y="451"/>
                    </a:cubicBezTo>
                    <a:cubicBezTo>
                      <a:pt x="301" y="450"/>
                      <a:pt x="301" y="450"/>
                      <a:pt x="301" y="450"/>
                    </a:cubicBezTo>
                    <a:cubicBezTo>
                      <a:pt x="301" y="451"/>
                      <a:pt x="301" y="451"/>
                      <a:pt x="301" y="451"/>
                    </a:cubicBezTo>
                    <a:cubicBezTo>
                      <a:pt x="299" y="453"/>
                      <a:pt x="299" y="453"/>
                      <a:pt x="299" y="453"/>
                    </a:cubicBezTo>
                    <a:cubicBezTo>
                      <a:pt x="301" y="454"/>
                      <a:pt x="301" y="454"/>
                      <a:pt x="301" y="454"/>
                    </a:cubicBezTo>
                    <a:cubicBezTo>
                      <a:pt x="304" y="456"/>
                      <a:pt x="304" y="456"/>
                      <a:pt x="304" y="456"/>
                    </a:cubicBezTo>
                    <a:cubicBezTo>
                      <a:pt x="304" y="458"/>
                      <a:pt x="304" y="458"/>
                      <a:pt x="304" y="458"/>
                    </a:cubicBezTo>
                    <a:cubicBezTo>
                      <a:pt x="302" y="460"/>
                      <a:pt x="302" y="460"/>
                      <a:pt x="302" y="460"/>
                    </a:cubicBezTo>
                    <a:cubicBezTo>
                      <a:pt x="303" y="462"/>
                      <a:pt x="303" y="462"/>
                      <a:pt x="303" y="462"/>
                    </a:cubicBezTo>
                    <a:cubicBezTo>
                      <a:pt x="302" y="464"/>
                      <a:pt x="302" y="464"/>
                      <a:pt x="302" y="464"/>
                    </a:cubicBezTo>
                    <a:cubicBezTo>
                      <a:pt x="304" y="466"/>
                      <a:pt x="304" y="466"/>
                      <a:pt x="304" y="466"/>
                    </a:cubicBezTo>
                    <a:cubicBezTo>
                      <a:pt x="310" y="466"/>
                      <a:pt x="310" y="466"/>
                      <a:pt x="310" y="466"/>
                    </a:cubicBezTo>
                    <a:cubicBezTo>
                      <a:pt x="311" y="465"/>
                      <a:pt x="311" y="465"/>
                      <a:pt x="311" y="465"/>
                    </a:cubicBezTo>
                    <a:cubicBezTo>
                      <a:pt x="311" y="463"/>
                      <a:pt x="311" y="463"/>
                      <a:pt x="311" y="463"/>
                    </a:cubicBezTo>
                    <a:cubicBezTo>
                      <a:pt x="310" y="462"/>
                      <a:pt x="310" y="462"/>
                      <a:pt x="310" y="462"/>
                    </a:cubicBezTo>
                    <a:cubicBezTo>
                      <a:pt x="308" y="459"/>
                      <a:pt x="308" y="459"/>
                      <a:pt x="308" y="459"/>
                    </a:cubicBezTo>
                    <a:cubicBezTo>
                      <a:pt x="308" y="458"/>
                      <a:pt x="308" y="458"/>
                      <a:pt x="308" y="458"/>
                    </a:cubicBezTo>
                    <a:cubicBezTo>
                      <a:pt x="310" y="456"/>
                      <a:pt x="310" y="456"/>
                      <a:pt x="310" y="456"/>
                    </a:cubicBezTo>
                    <a:cubicBezTo>
                      <a:pt x="313" y="458"/>
                      <a:pt x="313" y="458"/>
                      <a:pt x="313" y="458"/>
                    </a:cubicBezTo>
                    <a:cubicBezTo>
                      <a:pt x="315" y="456"/>
                      <a:pt x="315" y="456"/>
                      <a:pt x="315" y="456"/>
                    </a:cubicBezTo>
                    <a:cubicBezTo>
                      <a:pt x="316" y="452"/>
                      <a:pt x="316" y="452"/>
                      <a:pt x="316" y="452"/>
                    </a:cubicBezTo>
                    <a:cubicBezTo>
                      <a:pt x="318" y="452"/>
                      <a:pt x="318" y="452"/>
                      <a:pt x="318" y="452"/>
                    </a:cubicBezTo>
                    <a:cubicBezTo>
                      <a:pt x="319" y="453"/>
                      <a:pt x="319" y="453"/>
                      <a:pt x="319" y="453"/>
                    </a:cubicBezTo>
                    <a:cubicBezTo>
                      <a:pt x="323" y="454"/>
                      <a:pt x="323" y="454"/>
                      <a:pt x="323" y="454"/>
                    </a:cubicBezTo>
                    <a:cubicBezTo>
                      <a:pt x="319" y="450"/>
                      <a:pt x="319" y="450"/>
                      <a:pt x="319" y="450"/>
                    </a:cubicBezTo>
                    <a:cubicBezTo>
                      <a:pt x="316" y="449"/>
                      <a:pt x="316" y="449"/>
                      <a:pt x="316" y="449"/>
                    </a:cubicBezTo>
                    <a:cubicBezTo>
                      <a:pt x="316" y="447"/>
                      <a:pt x="316" y="447"/>
                      <a:pt x="316" y="447"/>
                    </a:cubicBezTo>
                    <a:cubicBezTo>
                      <a:pt x="314" y="443"/>
                      <a:pt x="314" y="443"/>
                      <a:pt x="314" y="443"/>
                    </a:cubicBezTo>
                    <a:cubicBezTo>
                      <a:pt x="313" y="443"/>
                      <a:pt x="313" y="443"/>
                      <a:pt x="313" y="443"/>
                    </a:cubicBezTo>
                    <a:cubicBezTo>
                      <a:pt x="312" y="445"/>
                      <a:pt x="312" y="445"/>
                      <a:pt x="312" y="445"/>
                    </a:cubicBezTo>
                    <a:cubicBezTo>
                      <a:pt x="311" y="443"/>
                      <a:pt x="311" y="443"/>
                      <a:pt x="311" y="443"/>
                    </a:cubicBezTo>
                    <a:cubicBezTo>
                      <a:pt x="310" y="438"/>
                      <a:pt x="310" y="438"/>
                      <a:pt x="310" y="438"/>
                    </a:cubicBezTo>
                    <a:cubicBezTo>
                      <a:pt x="308" y="437"/>
                      <a:pt x="308" y="437"/>
                      <a:pt x="308" y="437"/>
                    </a:cubicBezTo>
                    <a:cubicBezTo>
                      <a:pt x="306" y="435"/>
                      <a:pt x="306" y="435"/>
                      <a:pt x="306" y="435"/>
                    </a:cubicBezTo>
                    <a:cubicBezTo>
                      <a:pt x="306" y="434"/>
                      <a:pt x="306" y="434"/>
                      <a:pt x="306" y="434"/>
                    </a:cubicBezTo>
                    <a:cubicBezTo>
                      <a:pt x="309" y="433"/>
                      <a:pt x="309" y="433"/>
                      <a:pt x="309" y="433"/>
                    </a:cubicBezTo>
                    <a:cubicBezTo>
                      <a:pt x="309" y="431"/>
                      <a:pt x="309" y="431"/>
                      <a:pt x="309" y="431"/>
                    </a:cubicBezTo>
                    <a:cubicBezTo>
                      <a:pt x="308" y="428"/>
                      <a:pt x="308" y="428"/>
                      <a:pt x="308" y="428"/>
                    </a:cubicBezTo>
                    <a:cubicBezTo>
                      <a:pt x="309" y="427"/>
                      <a:pt x="309" y="427"/>
                      <a:pt x="309" y="427"/>
                    </a:cubicBezTo>
                    <a:cubicBezTo>
                      <a:pt x="311" y="427"/>
                      <a:pt x="311" y="427"/>
                      <a:pt x="311" y="427"/>
                    </a:cubicBezTo>
                    <a:cubicBezTo>
                      <a:pt x="312" y="427"/>
                      <a:pt x="312" y="427"/>
                      <a:pt x="312" y="427"/>
                    </a:cubicBezTo>
                    <a:cubicBezTo>
                      <a:pt x="314" y="428"/>
                      <a:pt x="314" y="428"/>
                      <a:pt x="314" y="428"/>
                    </a:cubicBezTo>
                    <a:cubicBezTo>
                      <a:pt x="317" y="428"/>
                      <a:pt x="317" y="428"/>
                      <a:pt x="317" y="428"/>
                    </a:cubicBezTo>
                    <a:cubicBezTo>
                      <a:pt x="319" y="428"/>
                      <a:pt x="319" y="428"/>
                      <a:pt x="319" y="428"/>
                    </a:cubicBezTo>
                    <a:cubicBezTo>
                      <a:pt x="328" y="427"/>
                      <a:pt x="328" y="427"/>
                      <a:pt x="328" y="427"/>
                    </a:cubicBezTo>
                    <a:cubicBezTo>
                      <a:pt x="340" y="428"/>
                      <a:pt x="340" y="428"/>
                      <a:pt x="340" y="428"/>
                    </a:cubicBezTo>
                    <a:cubicBezTo>
                      <a:pt x="344" y="430"/>
                      <a:pt x="344" y="430"/>
                      <a:pt x="344" y="430"/>
                    </a:cubicBezTo>
                    <a:cubicBezTo>
                      <a:pt x="351" y="433"/>
                      <a:pt x="351" y="433"/>
                      <a:pt x="351" y="433"/>
                    </a:cubicBezTo>
                    <a:cubicBezTo>
                      <a:pt x="352" y="435"/>
                      <a:pt x="352" y="435"/>
                      <a:pt x="352" y="435"/>
                    </a:cubicBezTo>
                    <a:cubicBezTo>
                      <a:pt x="351" y="436"/>
                      <a:pt x="351" y="436"/>
                      <a:pt x="351" y="436"/>
                    </a:cubicBezTo>
                    <a:cubicBezTo>
                      <a:pt x="352" y="439"/>
                      <a:pt x="352" y="439"/>
                      <a:pt x="352" y="439"/>
                    </a:cubicBezTo>
                    <a:cubicBezTo>
                      <a:pt x="355" y="437"/>
                      <a:pt x="355" y="437"/>
                      <a:pt x="355" y="437"/>
                    </a:cubicBezTo>
                    <a:cubicBezTo>
                      <a:pt x="358" y="435"/>
                      <a:pt x="358" y="435"/>
                      <a:pt x="358" y="435"/>
                    </a:cubicBezTo>
                    <a:cubicBezTo>
                      <a:pt x="360" y="437"/>
                      <a:pt x="360" y="437"/>
                      <a:pt x="360" y="437"/>
                    </a:cubicBezTo>
                    <a:cubicBezTo>
                      <a:pt x="362" y="437"/>
                      <a:pt x="362" y="437"/>
                      <a:pt x="362" y="437"/>
                    </a:cubicBezTo>
                    <a:cubicBezTo>
                      <a:pt x="363" y="440"/>
                      <a:pt x="363" y="440"/>
                      <a:pt x="363" y="440"/>
                    </a:cubicBezTo>
                    <a:cubicBezTo>
                      <a:pt x="367" y="440"/>
                      <a:pt x="367" y="440"/>
                      <a:pt x="367" y="440"/>
                    </a:cubicBezTo>
                    <a:cubicBezTo>
                      <a:pt x="374" y="444"/>
                      <a:pt x="374" y="444"/>
                      <a:pt x="374" y="444"/>
                    </a:cubicBezTo>
                    <a:cubicBezTo>
                      <a:pt x="380" y="445"/>
                      <a:pt x="380" y="445"/>
                      <a:pt x="380" y="445"/>
                    </a:cubicBezTo>
                    <a:cubicBezTo>
                      <a:pt x="383" y="447"/>
                      <a:pt x="383" y="447"/>
                      <a:pt x="383" y="447"/>
                    </a:cubicBezTo>
                    <a:cubicBezTo>
                      <a:pt x="384" y="450"/>
                      <a:pt x="384" y="450"/>
                      <a:pt x="384" y="450"/>
                    </a:cubicBezTo>
                    <a:cubicBezTo>
                      <a:pt x="388" y="451"/>
                      <a:pt x="388" y="451"/>
                      <a:pt x="388" y="451"/>
                    </a:cubicBezTo>
                    <a:cubicBezTo>
                      <a:pt x="391" y="454"/>
                      <a:pt x="391" y="454"/>
                      <a:pt x="391" y="454"/>
                    </a:cubicBezTo>
                    <a:cubicBezTo>
                      <a:pt x="394" y="459"/>
                      <a:pt x="394" y="459"/>
                      <a:pt x="394" y="459"/>
                    </a:cubicBezTo>
                    <a:cubicBezTo>
                      <a:pt x="397" y="460"/>
                      <a:pt x="397" y="460"/>
                      <a:pt x="397" y="460"/>
                    </a:cubicBezTo>
                    <a:cubicBezTo>
                      <a:pt x="397" y="458"/>
                      <a:pt x="397" y="458"/>
                      <a:pt x="397" y="458"/>
                    </a:cubicBezTo>
                    <a:cubicBezTo>
                      <a:pt x="396" y="455"/>
                      <a:pt x="396" y="455"/>
                      <a:pt x="396" y="455"/>
                    </a:cubicBezTo>
                    <a:cubicBezTo>
                      <a:pt x="398" y="455"/>
                      <a:pt x="398" y="455"/>
                      <a:pt x="398" y="455"/>
                    </a:cubicBezTo>
                    <a:cubicBezTo>
                      <a:pt x="399" y="453"/>
                      <a:pt x="399" y="453"/>
                      <a:pt x="399" y="453"/>
                    </a:cubicBezTo>
                    <a:cubicBezTo>
                      <a:pt x="397" y="451"/>
                      <a:pt x="397" y="451"/>
                      <a:pt x="397" y="451"/>
                    </a:cubicBezTo>
                    <a:cubicBezTo>
                      <a:pt x="398" y="449"/>
                      <a:pt x="398" y="449"/>
                      <a:pt x="398" y="449"/>
                    </a:cubicBezTo>
                    <a:cubicBezTo>
                      <a:pt x="398" y="442"/>
                      <a:pt x="398" y="442"/>
                      <a:pt x="398" y="442"/>
                    </a:cubicBezTo>
                    <a:cubicBezTo>
                      <a:pt x="400" y="441"/>
                      <a:pt x="400" y="441"/>
                      <a:pt x="400" y="441"/>
                    </a:cubicBezTo>
                    <a:cubicBezTo>
                      <a:pt x="398" y="441"/>
                      <a:pt x="398" y="441"/>
                      <a:pt x="398" y="441"/>
                    </a:cubicBezTo>
                    <a:cubicBezTo>
                      <a:pt x="397" y="440"/>
                      <a:pt x="397" y="440"/>
                      <a:pt x="397" y="440"/>
                    </a:cubicBezTo>
                    <a:cubicBezTo>
                      <a:pt x="395" y="440"/>
                      <a:pt x="395" y="440"/>
                      <a:pt x="395" y="440"/>
                    </a:cubicBezTo>
                    <a:cubicBezTo>
                      <a:pt x="393" y="441"/>
                      <a:pt x="393" y="441"/>
                      <a:pt x="393" y="441"/>
                    </a:cubicBezTo>
                    <a:cubicBezTo>
                      <a:pt x="390" y="440"/>
                      <a:pt x="390" y="440"/>
                      <a:pt x="390" y="440"/>
                    </a:cubicBezTo>
                    <a:cubicBezTo>
                      <a:pt x="385" y="434"/>
                      <a:pt x="385" y="434"/>
                      <a:pt x="385" y="434"/>
                    </a:cubicBezTo>
                    <a:cubicBezTo>
                      <a:pt x="384" y="434"/>
                      <a:pt x="384" y="434"/>
                      <a:pt x="384" y="434"/>
                    </a:cubicBezTo>
                    <a:cubicBezTo>
                      <a:pt x="382" y="432"/>
                      <a:pt x="382" y="432"/>
                      <a:pt x="382" y="432"/>
                    </a:cubicBezTo>
                    <a:cubicBezTo>
                      <a:pt x="382" y="427"/>
                      <a:pt x="382" y="427"/>
                      <a:pt x="382" y="427"/>
                    </a:cubicBezTo>
                    <a:cubicBezTo>
                      <a:pt x="381" y="426"/>
                      <a:pt x="381" y="426"/>
                      <a:pt x="381" y="426"/>
                    </a:cubicBezTo>
                    <a:cubicBezTo>
                      <a:pt x="379" y="429"/>
                      <a:pt x="379" y="429"/>
                      <a:pt x="379" y="429"/>
                    </a:cubicBezTo>
                    <a:cubicBezTo>
                      <a:pt x="376" y="428"/>
                      <a:pt x="376" y="428"/>
                      <a:pt x="376" y="428"/>
                    </a:cubicBezTo>
                    <a:cubicBezTo>
                      <a:pt x="373" y="427"/>
                      <a:pt x="373" y="427"/>
                      <a:pt x="373" y="427"/>
                    </a:cubicBezTo>
                    <a:cubicBezTo>
                      <a:pt x="371" y="426"/>
                      <a:pt x="371" y="426"/>
                      <a:pt x="371" y="426"/>
                    </a:cubicBezTo>
                    <a:cubicBezTo>
                      <a:pt x="370" y="428"/>
                      <a:pt x="370" y="428"/>
                      <a:pt x="370" y="428"/>
                    </a:cubicBezTo>
                    <a:cubicBezTo>
                      <a:pt x="369" y="424"/>
                      <a:pt x="369" y="424"/>
                      <a:pt x="369" y="424"/>
                    </a:cubicBezTo>
                    <a:cubicBezTo>
                      <a:pt x="367" y="422"/>
                      <a:pt x="367" y="422"/>
                      <a:pt x="367" y="422"/>
                    </a:cubicBezTo>
                    <a:cubicBezTo>
                      <a:pt x="365" y="417"/>
                      <a:pt x="365" y="417"/>
                      <a:pt x="365" y="417"/>
                    </a:cubicBezTo>
                    <a:cubicBezTo>
                      <a:pt x="365" y="415"/>
                      <a:pt x="365" y="415"/>
                      <a:pt x="365" y="415"/>
                    </a:cubicBezTo>
                    <a:cubicBezTo>
                      <a:pt x="367" y="416"/>
                      <a:pt x="367" y="416"/>
                      <a:pt x="367" y="416"/>
                    </a:cubicBezTo>
                    <a:cubicBezTo>
                      <a:pt x="368" y="414"/>
                      <a:pt x="368" y="414"/>
                      <a:pt x="368" y="414"/>
                    </a:cubicBezTo>
                    <a:cubicBezTo>
                      <a:pt x="368" y="412"/>
                      <a:pt x="368" y="412"/>
                      <a:pt x="368" y="412"/>
                    </a:cubicBezTo>
                    <a:cubicBezTo>
                      <a:pt x="365" y="409"/>
                      <a:pt x="365" y="409"/>
                      <a:pt x="365" y="409"/>
                    </a:cubicBezTo>
                    <a:cubicBezTo>
                      <a:pt x="364" y="406"/>
                      <a:pt x="364" y="406"/>
                      <a:pt x="364" y="406"/>
                    </a:cubicBezTo>
                    <a:cubicBezTo>
                      <a:pt x="366" y="404"/>
                      <a:pt x="366" y="404"/>
                      <a:pt x="366" y="404"/>
                    </a:cubicBezTo>
                    <a:cubicBezTo>
                      <a:pt x="368" y="404"/>
                      <a:pt x="368" y="404"/>
                      <a:pt x="368" y="404"/>
                    </a:cubicBezTo>
                    <a:cubicBezTo>
                      <a:pt x="366" y="402"/>
                      <a:pt x="366" y="402"/>
                      <a:pt x="366" y="402"/>
                    </a:cubicBezTo>
                    <a:cubicBezTo>
                      <a:pt x="363" y="402"/>
                      <a:pt x="363" y="402"/>
                      <a:pt x="363" y="402"/>
                    </a:cubicBezTo>
                    <a:cubicBezTo>
                      <a:pt x="361" y="397"/>
                      <a:pt x="361" y="397"/>
                      <a:pt x="361" y="397"/>
                    </a:cubicBezTo>
                    <a:cubicBezTo>
                      <a:pt x="360" y="396"/>
                      <a:pt x="360" y="396"/>
                      <a:pt x="360" y="396"/>
                    </a:cubicBezTo>
                    <a:cubicBezTo>
                      <a:pt x="358" y="397"/>
                      <a:pt x="358" y="397"/>
                      <a:pt x="358" y="397"/>
                    </a:cubicBezTo>
                    <a:cubicBezTo>
                      <a:pt x="355" y="394"/>
                      <a:pt x="355" y="394"/>
                      <a:pt x="355" y="394"/>
                    </a:cubicBezTo>
                    <a:cubicBezTo>
                      <a:pt x="355" y="390"/>
                      <a:pt x="355" y="390"/>
                      <a:pt x="355" y="390"/>
                    </a:cubicBezTo>
                    <a:cubicBezTo>
                      <a:pt x="357" y="388"/>
                      <a:pt x="357" y="388"/>
                      <a:pt x="357" y="388"/>
                    </a:cubicBezTo>
                    <a:cubicBezTo>
                      <a:pt x="355" y="385"/>
                      <a:pt x="355" y="385"/>
                      <a:pt x="355" y="385"/>
                    </a:cubicBezTo>
                    <a:cubicBezTo>
                      <a:pt x="355" y="383"/>
                      <a:pt x="355" y="383"/>
                      <a:pt x="355" y="383"/>
                    </a:cubicBezTo>
                    <a:cubicBezTo>
                      <a:pt x="356" y="382"/>
                      <a:pt x="356" y="382"/>
                      <a:pt x="356" y="382"/>
                    </a:cubicBezTo>
                    <a:cubicBezTo>
                      <a:pt x="361" y="375"/>
                      <a:pt x="361" y="375"/>
                      <a:pt x="361" y="375"/>
                    </a:cubicBezTo>
                    <a:cubicBezTo>
                      <a:pt x="363" y="374"/>
                      <a:pt x="363" y="374"/>
                      <a:pt x="363" y="374"/>
                    </a:cubicBezTo>
                    <a:cubicBezTo>
                      <a:pt x="364" y="372"/>
                      <a:pt x="364" y="372"/>
                      <a:pt x="364" y="372"/>
                    </a:cubicBezTo>
                    <a:cubicBezTo>
                      <a:pt x="363" y="369"/>
                      <a:pt x="363" y="369"/>
                      <a:pt x="363" y="369"/>
                    </a:cubicBezTo>
                    <a:cubicBezTo>
                      <a:pt x="363" y="367"/>
                      <a:pt x="363" y="367"/>
                      <a:pt x="363" y="367"/>
                    </a:cubicBezTo>
                    <a:cubicBezTo>
                      <a:pt x="364" y="364"/>
                      <a:pt x="364" y="364"/>
                      <a:pt x="364" y="364"/>
                    </a:cubicBezTo>
                    <a:cubicBezTo>
                      <a:pt x="363" y="361"/>
                      <a:pt x="363" y="361"/>
                      <a:pt x="363" y="361"/>
                    </a:cubicBezTo>
                    <a:cubicBezTo>
                      <a:pt x="362" y="357"/>
                      <a:pt x="362" y="357"/>
                      <a:pt x="362" y="357"/>
                    </a:cubicBezTo>
                    <a:cubicBezTo>
                      <a:pt x="363" y="355"/>
                      <a:pt x="363" y="355"/>
                      <a:pt x="363" y="355"/>
                    </a:cubicBezTo>
                    <a:cubicBezTo>
                      <a:pt x="362" y="353"/>
                      <a:pt x="362" y="353"/>
                      <a:pt x="362" y="353"/>
                    </a:cubicBezTo>
                    <a:cubicBezTo>
                      <a:pt x="362" y="350"/>
                      <a:pt x="362" y="350"/>
                      <a:pt x="362" y="350"/>
                    </a:cubicBezTo>
                    <a:cubicBezTo>
                      <a:pt x="361" y="349"/>
                      <a:pt x="361" y="349"/>
                      <a:pt x="361" y="349"/>
                    </a:cubicBezTo>
                    <a:cubicBezTo>
                      <a:pt x="362" y="344"/>
                      <a:pt x="362" y="344"/>
                      <a:pt x="362" y="344"/>
                    </a:cubicBezTo>
                    <a:cubicBezTo>
                      <a:pt x="363" y="343"/>
                      <a:pt x="363" y="343"/>
                      <a:pt x="363" y="343"/>
                    </a:cubicBezTo>
                    <a:cubicBezTo>
                      <a:pt x="361" y="341"/>
                      <a:pt x="361" y="341"/>
                      <a:pt x="361" y="341"/>
                    </a:cubicBezTo>
                    <a:cubicBezTo>
                      <a:pt x="362" y="336"/>
                      <a:pt x="362" y="336"/>
                      <a:pt x="362" y="336"/>
                    </a:cubicBezTo>
                    <a:cubicBezTo>
                      <a:pt x="361" y="331"/>
                      <a:pt x="361" y="331"/>
                      <a:pt x="361" y="331"/>
                    </a:cubicBezTo>
                    <a:cubicBezTo>
                      <a:pt x="363" y="331"/>
                      <a:pt x="363" y="331"/>
                      <a:pt x="363" y="331"/>
                    </a:cubicBezTo>
                    <a:cubicBezTo>
                      <a:pt x="365" y="332"/>
                      <a:pt x="365" y="332"/>
                      <a:pt x="365" y="332"/>
                    </a:cubicBezTo>
                    <a:cubicBezTo>
                      <a:pt x="364" y="333"/>
                      <a:pt x="364" y="333"/>
                      <a:pt x="364" y="333"/>
                    </a:cubicBezTo>
                    <a:cubicBezTo>
                      <a:pt x="365" y="334"/>
                      <a:pt x="365" y="334"/>
                      <a:pt x="365" y="334"/>
                    </a:cubicBezTo>
                    <a:cubicBezTo>
                      <a:pt x="368" y="333"/>
                      <a:pt x="368" y="333"/>
                      <a:pt x="368" y="333"/>
                    </a:cubicBezTo>
                    <a:cubicBezTo>
                      <a:pt x="371" y="333"/>
                      <a:pt x="371" y="333"/>
                      <a:pt x="371" y="333"/>
                    </a:cubicBezTo>
                    <a:cubicBezTo>
                      <a:pt x="375" y="331"/>
                      <a:pt x="375" y="331"/>
                      <a:pt x="375" y="331"/>
                    </a:cubicBezTo>
                    <a:cubicBezTo>
                      <a:pt x="377" y="331"/>
                      <a:pt x="377" y="331"/>
                      <a:pt x="377" y="331"/>
                    </a:cubicBezTo>
                    <a:cubicBezTo>
                      <a:pt x="379" y="332"/>
                      <a:pt x="379" y="332"/>
                      <a:pt x="379" y="332"/>
                    </a:cubicBezTo>
                    <a:cubicBezTo>
                      <a:pt x="380" y="331"/>
                      <a:pt x="380" y="331"/>
                      <a:pt x="380" y="331"/>
                    </a:cubicBezTo>
                    <a:cubicBezTo>
                      <a:pt x="383" y="331"/>
                      <a:pt x="383" y="331"/>
                      <a:pt x="383" y="331"/>
                    </a:cubicBezTo>
                    <a:cubicBezTo>
                      <a:pt x="390" y="334"/>
                      <a:pt x="390" y="334"/>
                      <a:pt x="390" y="334"/>
                    </a:cubicBezTo>
                    <a:cubicBezTo>
                      <a:pt x="394" y="334"/>
                      <a:pt x="394" y="334"/>
                      <a:pt x="394" y="334"/>
                    </a:cubicBezTo>
                    <a:cubicBezTo>
                      <a:pt x="396" y="335"/>
                      <a:pt x="396" y="335"/>
                      <a:pt x="396" y="335"/>
                    </a:cubicBezTo>
                    <a:cubicBezTo>
                      <a:pt x="397" y="337"/>
                      <a:pt x="397" y="337"/>
                      <a:pt x="397" y="337"/>
                    </a:cubicBezTo>
                    <a:cubicBezTo>
                      <a:pt x="395" y="338"/>
                      <a:pt x="395" y="338"/>
                      <a:pt x="395" y="338"/>
                    </a:cubicBezTo>
                    <a:cubicBezTo>
                      <a:pt x="397" y="340"/>
                      <a:pt x="397" y="340"/>
                      <a:pt x="397" y="340"/>
                    </a:cubicBezTo>
                    <a:cubicBezTo>
                      <a:pt x="397" y="343"/>
                      <a:pt x="397" y="343"/>
                      <a:pt x="397" y="343"/>
                    </a:cubicBezTo>
                    <a:cubicBezTo>
                      <a:pt x="398" y="345"/>
                      <a:pt x="398" y="345"/>
                      <a:pt x="398" y="345"/>
                    </a:cubicBezTo>
                    <a:cubicBezTo>
                      <a:pt x="398" y="349"/>
                      <a:pt x="398" y="349"/>
                      <a:pt x="398" y="349"/>
                    </a:cubicBezTo>
                    <a:cubicBezTo>
                      <a:pt x="400" y="353"/>
                      <a:pt x="400" y="353"/>
                      <a:pt x="400" y="353"/>
                    </a:cubicBezTo>
                    <a:cubicBezTo>
                      <a:pt x="399" y="360"/>
                      <a:pt x="399" y="360"/>
                      <a:pt x="399" y="360"/>
                    </a:cubicBezTo>
                    <a:cubicBezTo>
                      <a:pt x="400" y="362"/>
                      <a:pt x="400" y="362"/>
                      <a:pt x="400" y="362"/>
                    </a:cubicBezTo>
                    <a:cubicBezTo>
                      <a:pt x="400" y="363"/>
                      <a:pt x="400" y="363"/>
                      <a:pt x="400" y="363"/>
                    </a:cubicBezTo>
                    <a:cubicBezTo>
                      <a:pt x="401" y="365"/>
                      <a:pt x="401" y="365"/>
                      <a:pt x="401" y="365"/>
                    </a:cubicBezTo>
                    <a:cubicBezTo>
                      <a:pt x="400" y="368"/>
                      <a:pt x="400" y="368"/>
                      <a:pt x="400" y="368"/>
                    </a:cubicBezTo>
                    <a:cubicBezTo>
                      <a:pt x="399" y="369"/>
                      <a:pt x="399" y="369"/>
                      <a:pt x="399" y="369"/>
                    </a:cubicBezTo>
                    <a:cubicBezTo>
                      <a:pt x="399" y="371"/>
                      <a:pt x="399" y="371"/>
                      <a:pt x="399" y="371"/>
                    </a:cubicBezTo>
                    <a:cubicBezTo>
                      <a:pt x="402" y="374"/>
                      <a:pt x="402" y="374"/>
                      <a:pt x="402" y="374"/>
                    </a:cubicBezTo>
                    <a:cubicBezTo>
                      <a:pt x="404" y="377"/>
                      <a:pt x="404" y="377"/>
                      <a:pt x="404" y="377"/>
                    </a:cubicBezTo>
                    <a:cubicBezTo>
                      <a:pt x="407" y="378"/>
                      <a:pt x="407" y="378"/>
                      <a:pt x="407" y="378"/>
                    </a:cubicBezTo>
                    <a:cubicBezTo>
                      <a:pt x="407" y="378"/>
                      <a:pt x="407" y="378"/>
                      <a:pt x="407" y="378"/>
                    </a:cubicBezTo>
                    <a:cubicBezTo>
                      <a:pt x="408" y="378"/>
                      <a:pt x="408" y="378"/>
                      <a:pt x="408" y="378"/>
                    </a:cubicBezTo>
                    <a:cubicBezTo>
                      <a:pt x="410" y="379"/>
                      <a:pt x="410" y="379"/>
                      <a:pt x="410" y="379"/>
                    </a:cubicBezTo>
                    <a:cubicBezTo>
                      <a:pt x="411" y="383"/>
                      <a:pt x="411" y="383"/>
                      <a:pt x="411" y="383"/>
                    </a:cubicBezTo>
                    <a:cubicBezTo>
                      <a:pt x="414" y="385"/>
                      <a:pt x="414" y="385"/>
                      <a:pt x="414" y="385"/>
                    </a:cubicBezTo>
                    <a:cubicBezTo>
                      <a:pt x="415" y="388"/>
                      <a:pt x="415" y="388"/>
                      <a:pt x="415" y="388"/>
                    </a:cubicBezTo>
                    <a:cubicBezTo>
                      <a:pt x="416" y="396"/>
                      <a:pt x="416" y="396"/>
                      <a:pt x="416" y="396"/>
                    </a:cubicBezTo>
                    <a:cubicBezTo>
                      <a:pt x="418" y="398"/>
                      <a:pt x="418" y="398"/>
                      <a:pt x="418" y="398"/>
                    </a:cubicBezTo>
                    <a:cubicBezTo>
                      <a:pt x="418" y="399"/>
                      <a:pt x="418" y="399"/>
                      <a:pt x="418" y="399"/>
                    </a:cubicBezTo>
                    <a:cubicBezTo>
                      <a:pt x="418" y="401"/>
                      <a:pt x="418" y="401"/>
                      <a:pt x="418" y="401"/>
                    </a:cubicBezTo>
                    <a:cubicBezTo>
                      <a:pt x="420" y="404"/>
                      <a:pt x="420" y="404"/>
                      <a:pt x="420" y="404"/>
                    </a:cubicBezTo>
                    <a:cubicBezTo>
                      <a:pt x="420" y="408"/>
                      <a:pt x="420" y="408"/>
                      <a:pt x="420" y="408"/>
                    </a:cubicBezTo>
                    <a:cubicBezTo>
                      <a:pt x="424" y="413"/>
                      <a:pt x="424" y="413"/>
                      <a:pt x="424" y="413"/>
                    </a:cubicBezTo>
                    <a:cubicBezTo>
                      <a:pt x="423" y="417"/>
                      <a:pt x="423" y="417"/>
                      <a:pt x="423" y="417"/>
                    </a:cubicBezTo>
                    <a:cubicBezTo>
                      <a:pt x="424" y="419"/>
                      <a:pt x="424" y="419"/>
                      <a:pt x="424" y="419"/>
                    </a:cubicBezTo>
                    <a:cubicBezTo>
                      <a:pt x="427" y="421"/>
                      <a:pt x="427" y="421"/>
                      <a:pt x="427" y="421"/>
                    </a:cubicBezTo>
                    <a:cubicBezTo>
                      <a:pt x="426" y="423"/>
                      <a:pt x="426" y="423"/>
                      <a:pt x="426" y="423"/>
                    </a:cubicBezTo>
                    <a:cubicBezTo>
                      <a:pt x="427" y="424"/>
                      <a:pt x="427" y="424"/>
                      <a:pt x="427" y="424"/>
                    </a:cubicBezTo>
                    <a:cubicBezTo>
                      <a:pt x="428" y="429"/>
                      <a:pt x="428" y="429"/>
                      <a:pt x="428" y="429"/>
                    </a:cubicBezTo>
                    <a:cubicBezTo>
                      <a:pt x="433" y="436"/>
                      <a:pt x="433" y="436"/>
                      <a:pt x="433" y="436"/>
                    </a:cubicBezTo>
                    <a:cubicBezTo>
                      <a:pt x="437" y="437"/>
                      <a:pt x="437" y="437"/>
                      <a:pt x="437" y="437"/>
                    </a:cubicBezTo>
                    <a:cubicBezTo>
                      <a:pt x="439" y="439"/>
                      <a:pt x="439" y="439"/>
                      <a:pt x="439" y="439"/>
                    </a:cubicBezTo>
                    <a:cubicBezTo>
                      <a:pt x="441" y="440"/>
                      <a:pt x="441" y="440"/>
                      <a:pt x="441" y="440"/>
                    </a:cubicBezTo>
                    <a:cubicBezTo>
                      <a:pt x="444" y="443"/>
                      <a:pt x="444" y="443"/>
                      <a:pt x="444" y="443"/>
                    </a:cubicBezTo>
                    <a:cubicBezTo>
                      <a:pt x="444" y="445"/>
                      <a:pt x="444" y="445"/>
                      <a:pt x="444" y="445"/>
                    </a:cubicBezTo>
                    <a:cubicBezTo>
                      <a:pt x="443" y="445"/>
                      <a:pt x="443" y="445"/>
                      <a:pt x="443" y="445"/>
                    </a:cubicBezTo>
                    <a:cubicBezTo>
                      <a:pt x="443" y="447"/>
                      <a:pt x="443" y="447"/>
                      <a:pt x="443" y="447"/>
                    </a:cubicBezTo>
                    <a:cubicBezTo>
                      <a:pt x="442" y="451"/>
                      <a:pt x="442" y="451"/>
                      <a:pt x="442" y="451"/>
                    </a:cubicBezTo>
                    <a:cubicBezTo>
                      <a:pt x="444" y="455"/>
                      <a:pt x="444" y="455"/>
                      <a:pt x="444" y="455"/>
                    </a:cubicBezTo>
                    <a:cubicBezTo>
                      <a:pt x="447" y="458"/>
                      <a:pt x="447" y="458"/>
                      <a:pt x="447" y="458"/>
                    </a:cubicBezTo>
                    <a:cubicBezTo>
                      <a:pt x="447" y="462"/>
                      <a:pt x="447" y="462"/>
                      <a:pt x="447" y="462"/>
                    </a:cubicBezTo>
                    <a:cubicBezTo>
                      <a:pt x="445" y="464"/>
                      <a:pt x="445" y="464"/>
                      <a:pt x="445" y="464"/>
                    </a:cubicBezTo>
                    <a:cubicBezTo>
                      <a:pt x="445" y="465"/>
                      <a:pt x="445" y="465"/>
                      <a:pt x="445" y="465"/>
                    </a:cubicBezTo>
                    <a:cubicBezTo>
                      <a:pt x="443" y="467"/>
                      <a:pt x="443" y="467"/>
                      <a:pt x="443" y="467"/>
                    </a:cubicBezTo>
                    <a:cubicBezTo>
                      <a:pt x="444" y="469"/>
                      <a:pt x="444" y="469"/>
                      <a:pt x="444" y="469"/>
                    </a:cubicBezTo>
                    <a:cubicBezTo>
                      <a:pt x="444" y="474"/>
                      <a:pt x="444" y="474"/>
                      <a:pt x="444" y="474"/>
                    </a:cubicBezTo>
                    <a:cubicBezTo>
                      <a:pt x="442" y="475"/>
                      <a:pt x="442" y="475"/>
                      <a:pt x="442" y="475"/>
                    </a:cubicBezTo>
                    <a:cubicBezTo>
                      <a:pt x="442" y="476"/>
                      <a:pt x="442" y="476"/>
                      <a:pt x="442" y="476"/>
                    </a:cubicBezTo>
                    <a:cubicBezTo>
                      <a:pt x="444" y="476"/>
                      <a:pt x="444" y="476"/>
                      <a:pt x="444" y="476"/>
                    </a:cubicBezTo>
                    <a:cubicBezTo>
                      <a:pt x="444" y="477"/>
                      <a:pt x="444" y="477"/>
                      <a:pt x="444" y="477"/>
                    </a:cubicBezTo>
                    <a:cubicBezTo>
                      <a:pt x="441" y="479"/>
                      <a:pt x="441" y="479"/>
                      <a:pt x="441" y="479"/>
                    </a:cubicBezTo>
                    <a:cubicBezTo>
                      <a:pt x="441" y="484"/>
                      <a:pt x="441" y="484"/>
                      <a:pt x="441" y="484"/>
                    </a:cubicBezTo>
                    <a:cubicBezTo>
                      <a:pt x="440" y="486"/>
                      <a:pt x="440" y="486"/>
                      <a:pt x="440" y="486"/>
                    </a:cubicBezTo>
                    <a:cubicBezTo>
                      <a:pt x="437" y="484"/>
                      <a:pt x="437" y="484"/>
                      <a:pt x="437" y="484"/>
                    </a:cubicBezTo>
                    <a:cubicBezTo>
                      <a:pt x="437" y="486"/>
                      <a:pt x="437" y="486"/>
                      <a:pt x="437" y="486"/>
                    </a:cubicBezTo>
                    <a:cubicBezTo>
                      <a:pt x="440" y="489"/>
                      <a:pt x="440" y="489"/>
                      <a:pt x="440" y="489"/>
                    </a:cubicBezTo>
                    <a:cubicBezTo>
                      <a:pt x="440" y="490"/>
                      <a:pt x="440" y="490"/>
                      <a:pt x="440" y="490"/>
                    </a:cubicBezTo>
                    <a:cubicBezTo>
                      <a:pt x="437" y="492"/>
                      <a:pt x="437" y="492"/>
                      <a:pt x="437" y="492"/>
                    </a:cubicBezTo>
                    <a:cubicBezTo>
                      <a:pt x="435" y="494"/>
                      <a:pt x="435" y="494"/>
                      <a:pt x="435" y="494"/>
                    </a:cubicBezTo>
                    <a:cubicBezTo>
                      <a:pt x="431" y="494"/>
                      <a:pt x="431" y="494"/>
                      <a:pt x="431" y="494"/>
                    </a:cubicBezTo>
                    <a:cubicBezTo>
                      <a:pt x="428" y="492"/>
                      <a:pt x="428" y="492"/>
                      <a:pt x="428" y="492"/>
                    </a:cubicBezTo>
                    <a:cubicBezTo>
                      <a:pt x="432" y="490"/>
                      <a:pt x="432" y="490"/>
                      <a:pt x="432" y="490"/>
                    </a:cubicBezTo>
                    <a:cubicBezTo>
                      <a:pt x="432" y="488"/>
                      <a:pt x="432" y="488"/>
                      <a:pt x="432" y="488"/>
                    </a:cubicBezTo>
                    <a:cubicBezTo>
                      <a:pt x="430" y="488"/>
                      <a:pt x="430" y="488"/>
                      <a:pt x="430" y="488"/>
                    </a:cubicBezTo>
                    <a:cubicBezTo>
                      <a:pt x="429" y="490"/>
                      <a:pt x="429" y="490"/>
                      <a:pt x="429" y="490"/>
                    </a:cubicBezTo>
                    <a:cubicBezTo>
                      <a:pt x="427" y="490"/>
                      <a:pt x="427" y="490"/>
                      <a:pt x="427" y="490"/>
                    </a:cubicBezTo>
                    <a:cubicBezTo>
                      <a:pt x="422" y="487"/>
                      <a:pt x="422" y="487"/>
                      <a:pt x="422" y="487"/>
                    </a:cubicBezTo>
                    <a:cubicBezTo>
                      <a:pt x="420" y="489"/>
                      <a:pt x="420" y="489"/>
                      <a:pt x="420" y="489"/>
                    </a:cubicBezTo>
                    <a:cubicBezTo>
                      <a:pt x="414" y="490"/>
                      <a:pt x="414" y="490"/>
                      <a:pt x="414" y="490"/>
                    </a:cubicBezTo>
                    <a:cubicBezTo>
                      <a:pt x="410" y="490"/>
                      <a:pt x="410" y="490"/>
                      <a:pt x="410" y="490"/>
                    </a:cubicBezTo>
                    <a:cubicBezTo>
                      <a:pt x="408" y="493"/>
                      <a:pt x="408" y="493"/>
                      <a:pt x="408" y="493"/>
                    </a:cubicBezTo>
                    <a:cubicBezTo>
                      <a:pt x="410" y="493"/>
                      <a:pt x="410" y="493"/>
                      <a:pt x="410" y="493"/>
                    </a:cubicBezTo>
                    <a:cubicBezTo>
                      <a:pt x="411" y="494"/>
                      <a:pt x="411" y="494"/>
                      <a:pt x="411" y="494"/>
                    </a:cubicBezTo>
                    <a:cubicBezTo>
                      <a:pt x="412" y="492"/>
                      <a:pt x="412" y="492"/>
                      <a:pt x="412" y="492"/>
                    </a:cubicBezTo>
                    <a:cubicBezTo>
                      <a:pt x="416" y="491"/>
                      <a:pt x="416" y="491"/>
                      <a:pt x="416" y="491"/>
                    </a:cubicBezTo>
                    <a:cubicBezTo>
                      <a:pt x="417" y="494"/>
                      <a:pt x="417" y="494"/>
                      <a:pt x="417" y="494"/>
                    </a:cubicBezTo>
                    <a:cubicBezTo>
                      <a:pt x="420" y="497"/>
                      <a:pt x="420" y="497"/>
                      <a:pt x="420" y="497"/>
                    </a:cubicBezTo>
                    <a:cubicBezTo>
                      <a:pt x="429" y="498"/>
                      <a:pt x="429" y="498"/>
                      <a:pt x="429" y="498"/>
                    </a:cubicBezTo>
                    <a:cubicBezTo>
                      <a:pt x="433" y="499"/>
                      <a:pt x="433" y="499"/>
                      <a:pt x="433" y="499"/>
                    </a:cubicBezTo>
                    <a:cubicBezTo>
                      <a:pt x="438" y="499"/>
                      <a:pt x="438" y="499"/>
                      <a:pt x="438" y="499"/>
                    </a:cubicBezTo>
                    <a:cubicBezTo>
                      <a:pt x="442" y="499"/>
                      <a:pt x="442" y="499"/>
                      <a:pt x="442" y="499"/>
                    </a:cubicBezTo>
                    <a:cubicBezTo>
                      <a:pt x="443" y="500"/>
                      <a:pt x="443" y="500"/>
                      <a:pt x="443" y="500"/>
                    </a:cubicBezTo>
                    <a:cubicBezTo>
                      <a:pt x="448" y="501"/>
                      <a:pt x="448" y="501"/>
                      <a:pt x="448" y="501"/>
                    </a:cubicBezTo>
                    <a:cubicBezTo>
                      <a:pt x="451" y="499"/>
                      <a:pt x="451" y="499"/>
                      <a:pt x="451" y="499"/>
                    </a:cubicBezTo>
                    <a:cubicBezTo>
                      <a:pt x="451" y="496"/>
                      <a:pt x="451" y="496"/>
                      <a:pt x="451" y="496"/>
                    </a:cubicBezTo>
                    <a:cubicBezTo>
                      <a:pt x="450" y="495"/>
                      <a:pt x="450" y="495"/>
                      <a:pt x="450" y="495"/>
                    </a:cubicBezTo>
                    <a:cubicBezTo>
                      <a:pt x="450" y="491"/>
                      <a:pt x="450" y="491"/>
                      <a:pt x="450" y="491"/>
                    </a:cubicBezTo>
                    <a:cubicBezTo>
                      <a:pt x="451" y="489"/>
                      <a:pt x="451" y="489"/>
                      <a:pt x="451" y="489"/>
                    </a:cubicBezTo>
                    <a:cubicBezTo>
                      <a:pt x="454" y="488"/>
                      <a:pt x="454" y="488"/>
                      <a:pt x="454" y="488"/>
                    </a:cubicBezTo>
                    <a:cubicBezTo>
                      <a:pt x="454" y="486"/>
                      <a:pt x="454" y="486"/>
                      <a:pt x="454" y="486"/>
                    </a:cubicBezTo>
                    <a:cubicBezTo>
                      <a:pt x="457" y="483"/>
                      <a:pt x="457" y="483"/>
                      <a:pt x="457" y="483"/>
                    </a:cubicBezTo>
                    <a:cubicBezTo>
                      <a:pt x="458" y="481"/>
                      <a:pt x="458" y="481"/>
                      <a:pt x="458" y="481"/>
                    </a:cubicBezTo>
                    <a:cubicBezTo>
                      <a:pt x="460" y="475"/>
                      <a:pt x="460" y="475"/>
                      <a:pt x="460" y="475"/>
                    </a:cubicBezTo>
                    <a:cubicBezTo>
                      <a:pt x="458" y="471"/>
                      <a:pt x="458" y="471"/>
                      <a:pt x="458" y="471"/>
                    </a:cubicBezTo>
                    <a:cubicBezTo>
                      <a:pt x="458" y="467"/>
                      <a:pt x="458" y="467"/>
                      <a:pt x="458" y="467"/>
                    </a:cubicBezTo>
                    <a:cubicBezTo>
                      <a:pt x="462" y="461"/>
                      <a:pt x="462" y="461"/>
                      <a:pt x="462" y="461"/>
                    </a:cubicBezTo>
                    <a:cubicBezTo>
                      <a:pt x="462" y="458"/>
                      <a:pt x="462" y="458"/>
                      <a:pt x="462" y="458"/>
                    </a:cubicBezTo>
                    <a:cubicBezTo>
                      <a:pt x="459" y="449"/>
                      <a:pt x="459" y="449"/>
                      <a:pt x="459" y="449"/>
                    </a:cubicBezTo>
                    <a:cubicBezTo>
                      <a:pt x="454" y="446"/>
                      <a:pt x="454" y="446"/>
                      <a:pt x="454" y="446"/>
                    </a:cubicBezTo>
                    <a:cubicBezTo>
                      <a:pt x="452" y="444"/>
                      <a:pt x="452" y="444"/>
                      <a:pt x="452" y="444"/>
                    </a:cubicBezTo>
                    <a:cubicBezTo>
                      <a:pt x="452" y="437"/>
                      <a:pt x="452" y="437"/>
                      <a:pt x="452" y="437"/>
                    </a:cubicBezTo>
                    <a:cubicBezTo>
                      <a:pt x="456" y="434"/>
                      <a:pt x="456" y="434"/>
                      <a:pt x="456" y="434"/>
                    </a:cubicBezTo>
                    <a:cubicBezTo>
                      <a:pt x="458" y="431"/>
                      <a:pt x="458" y="431"/>
                      <a:pt x="458" y="431"/>
                    </a:cubicBezTo>
                    <a:cubicBezTo>
                      <a:pt x="461" y="431"/>
                      <a:pt x="461" y="431"/>
                      <a:pt x="461" y="431"/>
                    </a:cubicBezTo>
                    <a:cubicBezTo>
                      <a:pt x="466" y="426"/>
                      <a:pt x="466" y="426"/>
                      <a:pt x="466" y="426"/>
                    </a:cubicBezTo>
                    <a:cubicBezTo>
                      <a:pt x="469" y="426"/>
                      <a:pt x="469" y="426"/>
                      <a:pt x="469" y="426"/>
                    </a:cubicBezTo>
                    <a:cubicBezTo>
                      <a:pt x="473" y="430"/>
                      <a:pt x="473" y="430"/>
                      <a:pt x="473" y="430"/>
                    </a:cubicBezTo>
                    <a:cubicBezTo>
                      <a:pt x="473" y="433"/>
                      <a:pt x="473" y="433"/>
                      <a:pt x="473" y="433"/>
                    </a:cubicBezTo>
                    <a:cubicBezTo>
                      <a:pt x="477" y="435"/>
                      <a:pt x="477" y="435"/>
                      <a:pt x="477" y="435"/>
                    </a:cubicBezTo>
                    <a:cubicBezTo>
                      <a:pt x="478" y="437"/>
                      <a:pt x="478" y="437"/>
                      <a:pt x="478" y="437"/>
                    </a:cubicBezTo>
                    <a:cubicBezTo>
                      <a:pt x="479" y="437"/>
                      <a:pt x="479" y="437"/>
                      <a:pt x="479" y="437"/>
                    </a:cubicBezTo>
                    <a:cubicBezTo>
                      <a:pt x="482" y="441"/>
                      <a:pt x="482" y="441"/>
                      <a:pt x="482" y="441"/>
                    </a:cubicBezTo>
                    <a:cubicBezTo>
                      <a:pt x="482" y="444"/>
                      <a:pt x="482" y="444"/>
                      <a:pt x="482" y="444"/>
                    </a:cubicBezTo>
                    <a:cubicBezTo>
                      <a:pt x="484" y="445"/>
                      <a:pt x="484" y="445"/>
                      <a:pt x="484" y="445"/>
                    </a:cubicBezTo>
                    <a:cubicBezTo>
                      <a:pt x="485" y="448"/>
                      <a:pt x="485" y="448"/>
                      <a:pt x="485" y="448"/>
                    </a:cubicBezTo>
                    <a:cubicBezTo>
                      <a:pt x="487" y="451"/>
                      <a:pt x="487" y="451"/>
                      <a:pt x="487" y="451"/>
                    </a:cubicBezTo>
                    <a:cubicBezTo>
                      <a:pt x="487" y="454"/>
                      <a:pt x="487" y="454"/>
                      <a:pt x="487" y="454"/>
                    </a:cubicBezTo>
                    <a:cubicBezTo>
                      <a:pt x="486" y="455"/>
                      <a:pt x="486" y="455"/>
                      <a:pt x="486" y="455"/>
                    </a:cubicBezTo>
                    <a:cubicBezTo>
                      <a:pt x="488" y="458"/>
                      <a:pt x="488" y="458"/>
                      <a:pt x="488" y="458"/>
                    </a:cubicBezTo>
                    <a:cubicBezTo>
                      <a:pt x="491" y="458"/>
                      <a:pt x="491" y="458"/>
                      <a:pt x="491" y="458"/>
                    </a:cubicBezTo>
                    <a:cubicBezTo>
                      <a:pt x="494" y="460"/>
                      <a:pt x="494" y="460"/>
                      <a:pt x="494" y="460"/>
                    </a:cubicBezTo>
                    <a:cubicBezTo>
                      <a:pt x="498" y="459"/>
                      <a:pt x="498" y="459"/>
                      <a:pt x="498" y="459"/>
                    </a:cubicBezTo>
                    <a:cubicBezTo>
                      <a:pt x="500" y="459"/>
                      <a:pt x="500" y="459"/>
                      <a:pt x="500" y="459"/>
                    </a:cubicBezTo>
                    <a:cubicBezTo>
                      <a:pt x="503" y="458"/>
                      <a:pt x="503" y="458"/>
                      <a:pt x="503" y="458"/>
                    </a:cubicBezTo>
                    <a:cubicBezTo>
                      <a:pt x="504" y="457"/>
                      <a:pt x="504" y="457"/>
                      <a:pt x="504" y="457"/>
                    </a:cubicBezTo>
                    <a:cubicBezTo>
                      <a:pt x="506" y="456"/>
                      <a:pt x="506" y="456"/>
                      <a:pt x="506" y="456"/>
                    </a:cubicBezTo>
                    <a:cubicBezTo>
                      <a:pt x="504" y="455"/>
                      <a:pt x="504" y="455"/>
                      <a:pt x="504" y="455"/>
                    </a:cubicBezTo>
                    <a:cubicBezTo>
                      <a:pt x="502" y="456"/>
                      <a:pt x="502" y="456"/>
                      <a:pt x="502" y="456"/>
                    </a:cubicBezTo>
                    <a:cubicBezTo>
                      <a:pt x="501" y="454"/>
                      <a:pt x="501" y="454"/>
                      <a:pt x="501" y="454"/>
                    </a:cubicBezTo>
                    <a:cubicBezTo>
                      <a:pt x="499" y="457"/>
                      <a:pt x="499" y="457"/>
                      <a:pt x="499" y="457"/>
                    </a:cubicBezTo>
                    <a:cubicBezTo>
                      <a:pt x="495" y="457"/>
                      <a:pt x="495" y="457"/>
                      <a:pt x="495" y="457"/>
                    </a:cubicBezTo>
                    <a:cubicBezTo>
                      <a:pt x="494" y="455"/>
                      <a:pt x="494" y="455"/>
                      <a:pt x="494" y="455"/>
                    </a:cubicBezTo>
                    <a:cubicBezTo>
                      <a:pt x="491" y="455"/>
                      <a:pt x="491" y="455"/>
                      <a:pt x="491" y="455"/>
                    </a:cubicBezTo>
                    <a:cubicBezTo>
                      <a:pt x="489" y="453"/>
                      <a:pt x="489" y="453"/>
                      <a:pt x="489" y="453"/>
                    </a:cubicBezTo>
                    <a:cubicBezTo>
                      <a:pt x="490" y="451"/>
                      <a:pt x="490" y="451"/>
                      <a:pt x="490" y="451"/>
                    </a:cubicBezTo>
                    <a:cubicBezTo>
                      <a:pt x="489" y="450"/>
                      <a:pt x="489" y="450"/>
                      <a:pt x="489" y="450"/>
                    </a:cubicBezTo>
                    <a:cubicBezTo>
                      <a:pt x="487" y="447"/>
                      <a:pt x="487" y="447"/>
                      <a:pt x="487" y="447"/>
                    </a:cubicBezTo>
                    <a:cubicBezTo>
                      <a:pt x="487" y="442"/>
                      <a:pt x="487" y="442"/>
                      <a:pt x="487" y="442"/>
                    </a:cubicBezTo>
                    <a:cubicBezTo>
                      <a:pt x="490" y="442"/>
                      <a:pt x="490" y="442"/>
                      <a:pt x="490" y="442"/>
                    </a:cubicBezTo>
                    <a:cubicBezTo>
                      <a:pt x="492" y="440"/>
                      <a:pt x="492" y="440"/>
                      <a:pt x="492" y="440"/>
                    </a:cubicBezTo>
                    <a:cubicBezTo>
                      <a:pt x="490" y="439"/>
                      <a:pt x="490" y="439"/>
                      <a:pt x="490" y="439"/>
                    </a:cubicBezTo>
                    <a:cubicBezTo>
                      <a:pt x="489" y="437"/>
                      <a:pt x="489" y="437"/>
                      <a:pt x="489" y="437"/>
                    </a:cubicBezTo>
                    <a:cubicBezTo>
                      <a:pt x="489" y="436"/>
                      <a:pt x="489" y="436"/>
                      <a:pt x="489" y="436"/>
                    </a:cubicBezTo>
                    <a:cubicBezTo>
                      <a:pt x="488" y="434"/>
                      <a:pt x="488" y="434"/>
                      <a:pt x="488" y="434"/>
                    </a:cubicBezTo>
                    <a:cubicBezTo>
                      <a:pt x="484" y="432"/>
                      <a:pt x="484" y="432"/>
                      <a:pt x="484" y="432"/>
                    </a:cubicBezTo>
                    <a:cubicBezTo>
                      <a:pt x="484" y="430"/>
                      <a:pt x="484" y="430"/>
                      <a:pt x="484" y="430"/>
                    </a:cubicBezTo>
                    <a:cubicBezTo>
                      <a:pt x="481" y="427"/>
                      <a:pt x="481" y="427"/>
                      <a:pt x="481" y="427"/>
                    </a:cubicBezTo>
                    <a:cubicBezTo>
                      <a:pt x="477" y="427"/>
                      <a:pt x="477" y="427"/>
                      <a:pt x="477" y="427"/>
                    </a:cubicBezTo>
                    <a:cubicBezTo>
                      <a:pt x="471" y="424"/>
                      <a:pt x="471" y="424"/>
                      <a:pt x="471" y="424"/>
                    </a:cubicBezTo>
                    <a:cubicBezTo>
                      <a:pt x="470" y="421"/>
                      <a:pt x="470" y="421"/>
                      <a:pt x="470" y="421"/>
                    </a:cubicBezTo>
                    <a:cubicBezTo>
                      <a:pt x="467" y="422"/>
                      <a:pt x="467" y="422"/>
                      <a:pt x="467" y="422"/>
                    </a:cubicBezTo>
                    <a:cubicBezTo>
                      <a:pt x="462" y="420"/>
                      <a:pt x="462" y="420"/>
                      <a:pt x="462" y="420"/>
                    </a:cubicBezTo>
                    <a:cubicBezTo>
                      <a:pt x="460" y="420"/>
                      <a:pt x="460" y="420"/>
                      <a:pt x="460" y="420"/>
                    </a:cubicBezTo>
                    <a:cubicBezTo>
                      <a:pt x="457" y="420"/>
                      <a:pt x="457" y="420"/>
                      <a:pt x="457" y="420"/>
                    </a:cubicBezTo>
                    <a:cubicBezTo>
                      <a:pt x="454" y="423"/>
                      <a:pt x="454" y="423"/>
                      <a:pt x="454" y="423"/>
                    </a:cubicBezTo>
                    <a:cubicBezTo>
                      <a:pt x="453" y="426"/>
                      <a:pt x="453" y="426"/>
                      <a:pt x="453" y="426"/>
                    </a:cubicBezTo>
                    <a:cubicBezTo>
                      <a:pt x="452" y="427"/>
                      <a:pt x="452" y="427"/>
                      <a:pt x="452" y="427"/>
                    </a:cubicBezTo>
                    <a:cubicBezTo>
                      <a:pt x="447" y="426"/>
                      <a:pt x="447" y="426"/>
                      <a:pt x="447" y="426"/>
                    </a:cubicBezTo>
                    <a:cubicBezTo>
                      <a:pt x="444" y="428"/>
                      <a:pt x="444" y="428"/>
                      <a:pt x="444" y="428"/>
                    </a:cubicBezTo>
                    <a:cubicBezTo>
                      <a:pt x="440" y="427"/>
                      <a:pt x="440" y="427"/>
                      <a:pt x="440" y="427"/>
                    </a:cubicBezTo>
                    <a:cubicBezTo>
                      <a:pt x="439" y="425"/>
                      <a:pt x="439" y="425"/>
                      <a:pt x="439" y="425"/>
                    </a:cubicBezTo>
                    <a:cubicBezTo>
                      <a:pt x="439" y="422"/>
                      <a:pt x="439" y="422"/>
                      <a:pt x="439" y="422"/>
                    </a:cubicBezTo>
                    <a:cubicBezTo>
                      <a:pt x="439" y="420"/>
                      <a:pt x="439" y="420"/>
                      <a:pt x="439" y="420"/>
                    </a:cubicBezTo>
                    <a:cubicBezTo>
                      <a:pt x="434" y="415"/>
                      <a:pt x="434" y="415"/>
                      <a:pt x="434" y="415"/>
                    </a:cubicBezTo>
                    <a:cubicBezTo>
                      <a:pt x="433" y="412"/>
                      <a:pt x="433" y="412"/>
                      <a:pt x="433" y="412"/>
                    </a:cubicBezTo>
                    <a:cubicBezTo>
                      <a:pt x="433" y="406"/>
                      <a:pt x="433" y="406"/>
                      <a:pt x="433" y="406"/>
                    </a:cubicBezTo>
                    <a:cubicBezTo>
                      <a:pt x="431" y="402"/>
                      <a:pt x="431" y="402"/>
                      <a:pt x="431" y="402"/>
                    </a:cubicBezTo>
                    <a:cubicBezTo>
                      <a:pt x="431" y="399"/>
                      <a:pt x="431" y="399"/>
                      <a:pt x="431" y="399"/>
                    </a:cubicBezTo>
                    <a:cubicBezTo>
                      <a:pt x="432" y="391"/>
                      <a:pt x="432" y="391"/>
                      <a:pt x="432" y="391"/>
                    </a:cubicBezTo>
                    <a:cubicBezTo>
                      <a:pt x="430" y="386"/>
                      <a:pt x="430" y="386"/>
                      <a:pt x="430" y="386"/>
                    </a:cubicBezTo>
                    <a:cubicBezTo>
                      <a:pt x="427" y="383"/>
                      <a:pt x="427" y="383"/>
                      <a:pt x="427" y="383"/>
                    </a:cubicBezTo>
                    <a:cubicBezTo>
                      <a:pt x="424" y="383"/>
                      <a:pt x="424" y="383"/>
                      <a:pt x="424" y="383"/>
                    </a:cubicBezTo>
                    <a:cubicBezTo>
                      <a:pt x="423" y="380"/>
                      <a:pt x="423" y="380"/>
                      <a:pt x="423" y="380"/>
                    </a:cubicBezTo>
                    <a:cubicBezTo>
                      <a:pt x="417" y="375"/>
                      <a:pt x="417" y="375"/>
                      <a:pt x="417" y="375"/>
                    </a:cubicBezTo>
                    <a:cubicBezTo>
                      <a:pt x="412" y="372"/>
                      <a:pt x="412" y="372"/>
                      <a:pt x="412" y="372"/>
                    </a:cubicBezTo>
                    <a:cubicBezTo>
                      <a:pt x="412" y="369"/>
                      <a:pt x="412" y="369"/>
                      <a:pt x="412" y="369"/>
                    </a:cubicBezTo>
                    <a:cubicBezTo>
                      <a:pt x="414" y="364"/>
                      <a:pt x="414" y="364"/>
                      <a:pt x="414" y="364"/>
                    </a:cubicBezTo>
                    <a:cubicBezTo>
                      <a:pt x="413" y="361"/>
                      <a:pt x="413" y="361"/>
                      <a:pt x="413" y="361"/>
                    </a:cubicBezTo>
                    <a:cubicBezTo>
                      <a:pt x="411" y="359"/>
                      <a:pt x="411" y="359"/>
                      <a:pt x="411" y="359"/>
                    </a:cubicBezTo>
                    <a:cubicBezTo>
                      <a:pt x="411" y="357"/>
                      <a:pt x="411" y="357"/>
                      <a:pt x="411" y="357"/>
                    </a:cubicBezTo>
                    <a:cubicBezTo>
                      <a:pt x="414" y="355"/>
                      <a:pt x="414" y="355"/>
                      <a:pt x="414" y="355"/>
                    </a:cubicBezTo>
                    <a:cubicBezTo>
                      <a:pt x="418" y="350"/>
                      <a:pt x="418" y="350"/>
                      <a:pt x="418" y="350"/>
                    </a:cubicBezTo>
                    <a:cubicBezTo>
                      <a:pt x="419" y="345"/>
                      <a:pt x="419" y="345"/>
                      <a:pt x="419" y="345"/>
                    </a:cubicBezTo>
                    <a:cubicBezTo>
                      <a:pt x="418" y="338"/>
                      <a:pt x="418" y="338"/>
                      <a:pt x="418" y="338"/>
                    </a:cubicBezTo>
                    <a:cubicBezTo>
                      <a:pt x="412" y="328"/>
                      <a:pt x="412" y="328"/>
                      <a:pt x="412" y="328"/>
                    </a:cubicBezTo>
                    <a:cubicBezTo>
                      <a:pt x="414" y="327"/>
                      <a:pt x="414" y="327"/>
                      <a:pt x="414" y="327"/>
                    </a:cubicBezTo>
                    <a:cubicBezTo>
                      <a:pt x="418" y="330"/>
                      <a:pt x="418" y="330"/>
                      <a:pt x="418" y="330"/>
                    </a:cubicBezTo>
                    <a:cubicBezTo>
                      <a:pt x="418" y="333"/>
                      <a:pt x="418" y="333"/>
                      <a:pt x="418" y="333"/>
                    </a:cubicBezTo>
                    <a:cubicBezTo>
                      <a:pt x="420" y="333"/>
                      <a:pt x="420" y="333"/>
                      <a:pt x="420" y="333"/>
                    </a:cubicBezTo>
                    <a:cubicBezTo>
                      <a:pt x="421" y="335"/>
                      <a:pt x="421" y="335"/>
                      <a:pt x="421" y="335"/>
                    </a:cubicBezTo>
                    <a:cubicBezTo>
                      <a:pt x="421" y="339"/>
                      <a:pt x="421" y="339"/>
                      <a:pt x="421" y="339"/>
                    </a:cubicBezTo>
                    <a:cubicBezTo>
                      <a:pt x="424" y="341"/>
                      <a:pt x="424" y="341"/>
                      <a:pt x="424" y="341"/>
                    </a:cubicBezTo>
                    <a:cubicBezTo>
                      <a:pt x="424" y="347"/>
                      <a:pt x="424" y="347"/>
                      <a:pt x="424" y="347"/>
                    </a:cubicBezTo>
                    <a:cubicBezTo>
                      <a:pt x="426" y="350"/>
                      <a:pt x="426" y="350"/>
                      <a:pt x="426" y="350"/>
                    </a:cubicBezTo>
                    <a:cubicBezTo>
                      <a:pt x="424" y="353"/>
                      <a:pt x="424" y="353"/>
                      <a:pt x="424" y="353"/>
                    </a:cubicBezTo>
                    <a:cubicBezTo>
                      <a:pt x="426" y="356"/>
                      <a:pt x="426" y="356"/>
                      <a:pt x="426" y="356"/>
                    </a:cubicBezTo>
                    <a:cubicBezTo>
                      <a:pt x="430" y="359"/>
                      <a:pt x="430" y="359"/>
                      <a:pt x="430" y="359"/>
                    </a:cubicBezTo>
                    <a:cubicBezTo>
                      <a:pt x="430" y="361"/>
                      <a:pt x="430" y="361"/>
                      <a:pt x="430" y="361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65"/>
                      <a:pt x="432" y="365"/>
                      <a:pt x="432" y="365"/>
                    </a:cubicBezTo>
                    <a:cubicBezTo>
                      <a:pt x="430" y="366"/>
                      <a:pt x="430" y="366"/>
                      <a:pt x="430" y="366"/>
                    </a:cubicBezTo>
                    <a:cubicBezTo>
                      <a:pt x="431" y="368"/>
                      <a:pt x="431" y="368"/>
                      <a:pt x="431" y="368"/>
                    </a:cubicBezTo>
                    <a:cubicBezTo>
                      <a:pt x="434" y="367"/>
                      <a:pt x="434" y="367"/>
                      <a:pt x="434" y="367"/>
                    </a:cubicBezTo>
                    <a:cubicBezTo>
                      <a:pt x="437" y="370"/>
                      <a:pt x="437" y="370"/>
                      <a:pt x="437" y="370"/>
                    </a:cubicBezTo>
                    <a:cubicBezTo>
                      <a:pt x="442" y="370"/>
                      <a:pt x="442" y="370"/>
                      <a:pt x="442" y="370"/>
                    </a:cubicBezTo>
                    <a:cubicBezTo>
                      <a:pt x="444" y="369"/>
                      <a:pt x="444" y="369"/>
                      <a:pt x="444" y="369"/>
                    </a:cubicBezTo>
                    <a:cubicBezTo>
                      <a:pt x="446" y="370"/>
                      <a:pt x="446" y="370"/>
                      <a:pt x="446" y="370"/>
                    </a:cubicBezTo>
                    <a:cubicBezTo>
                      <a:pt x="447" y="372"/>
                      <a:pt x="447" y="372"/>
                      <a:pt x="447" y="372"/>
                    </a:cubicBezTo>
                    <a:cubicBezTo>
                      <a:pt x="449" y="369"/>
                      <a:pt x="449" y="369"/>
                      <a:pt x="449" y="369"/>
                    </a:cubicBezTo>
                    <a:cubicBezTo>
                      <a:pt x="452" y="369"/>
                      <a:pt x="452" y="369"/>
                      <a:pt x="452" y="369"/>
                    </a:cubicBezTo>
                    <a:cubicBezTo>
                      <a:pt x="454" y="368"/>
                      <a:pt x="454" y="368"/>
                      <a:pt x="454" y="368"/>
                    </a:cubicBezTo>
                    <a:cubicBezTo>
                      <a:pt x="456" y="369"/>
                      <a:pt x="456" y="369"/>
                      <a:pt x="456" y="369"/>
                    </a:cubicBezTo>
                    <a:cubicBezTo>
                      <a:pt x="460" y="372"/>
                      <a:pt x="460" y="372"/>
                      <a:pt x="460" y="372"/>
                    </a:cubicBezTo>
                    <a:cubicBezTo>
                      <a:pt x="462" y="373"/>
                      <a:pt x="462" y="373"/>
                      <a:pt x="462" y="373"/>
                    </a:cubicBezTo>
                    <a:cubicBezTo>
                      <a:pt x="465" y="374"/>
                      <a:pt x="465" y="374"/>
                      <a:pt x="465" y="374"/>
                    </a:cubicBezTo>
                    <a:cubicBezTo>
                      <a:pt x="470" y="374"/>
                      <a:pt x="470" y="374"/>
                      <a:pt x="470" y="374"/>
                    </a:cubicBezTo>
                    <a:cubicBezTo>
                      <a:pt x="472" y="371"/>
                      <a:pt x="472" y="371"/>
                      <a:pt x="472" y="371"/>
                    </a:cubicBezTo>
                    <a:cubicBezTo>
                      <a:pt x="470" y="373"/>
                      <a:pt x="470" y="373"/>
                      <a:pt x="470" y="373"/>
                    </a:cubicBezTo>
                    <a:cubicBezTo>
                      <a:pt x="465" y="372"/>
                      <a:pt x="465" y="372"/>
                      <a:pt x="465" y="372"/>
                    </a:cubicBezTo>
                    <a:cubicBezTo>
                      <a:pt x="464" y="370"/>
                      <a:pt x="464" y="370"/>
                      <a:pt x="464" y="370"/>
                    </a:cubicBezTo>
                    <a:cubicBezTo>
                      <a:pt x="463" y="369"/>
                      <a:pt x="463" y="369"/>
                      <a:pt x="463" y="369"/>
                    </a:cubicBezTo>
                    <a:cubicBezTo>
                      <a:pt x="461" y="366"/>
                      <a:pt x="461" y="366"/>
                      <a:pt x="461" y="366"/>
                    </a:cubicBezTo>
                    <a:cubicBezTo>
                      <a:pt x="457" y="366"/>
                      <a:pt x="457" y="366"/>
                      <a:pt x="457" y="366"/>
                    </a:cubicBezTo>
                    <a:cubicBezTo>
                      <a:pt x="457" y="364"/>
                      <a:pt x="457" y="364"/>
                      <a:pt x="457" y="364"/>
                    </a:cubicBezTo>
                    <a:cubicBezTo>
                      <a:pt x="456" y="363"/>
                      <a:pt x="456" y="363"/>
                      <a:pt x="456" y="363"/>
                    </a:cubicBezTo>
                    <a:cubicBezTo>
                      <a:pt x="454" y="365"/>
                      <a:pt x="454" y="365"/>
                      <a:pt x="454" y="365"/>
                    </a:cubicBezTo>
                    <a:cubicBezTo>
                      <a:pt x="448" y="365"/>
                      <a:pt x="448" y="365"/>
                      <a:pt x="448" y="365"/>
                    </a:cubicBezTo>
                    <a:cubicBezTo>
                      <a:pt x="446" y="363"/>
                      <a:pt x="446" y="363"/>
                      <a:pt x="446" y="363"/>
                    </a:cubicBezTo>
                    <a:cubicBezTo>
                      <a:pt x="442" y="363"/>
                      <a:pt x="442" y="363"/>
                      <a:pt x="442" y="363"/>
                    </a:cubicBezTo>
                    <a:cubicBezTo>
                      <a:pt x="437" y="359"/>
                      <a:pt x="437" y="359"/>
                      <a:pt x="437" y="359"/>
                    </a:cubicBezTo>
                    <a:cubicBezTo>
                      <a:pt x="436" y="356"/>
                      <a:pt x="436" y="356"/>
                      <a:pt x="436" y="356"/>
                    </a:cubicBezTo>
                    <a:cubicBezTo>
                      <a:pt x="435" y="356"/>
                      <a:pt x="435" y="356"/>
                      <a:pt x="435" y="356"/>
                    </a:cubicBezTo>
                    <a:cubicBezTo>
                      <a:pt x="431" y="350"/>
                      <a:pt x="431" y="350"/>
                      <a:pt x="431" y="350"/>
                    </a:cubicBezTo>
                    <a:cubicBezTo>
                      <a:pt x="433" y="349"/>
                      <a:pt x="433" y="349"/>
                      <a:pt x="433" y="349"/>
                    </a:cubicBezTo>
                    <a:cubicBezTo>
                      <a:pt x="434" y="348"/>
                      <a:pt x="434" y="348"/>
                      <a:pt x="434" y="348"/>
                    </a:cubicBezTo>
                    <a:cubicBezTo>
                      <a:pt x="438" y="345"/>
                      <a:pt x="438" y="345"/>
                      <a:pt x="438" y="345"/>
                    </a:cubicBezTo>
                    <a:cubicBezTo>
                      <a:pt x="439" y="345"/>
                      <a:pt x="439" y="345"/>
                      <a:pt x="439" y="345"/>
                    </a:cubicBezTo>
                    <a:cubicBezTo>
                      <a:pt x="443" y="349"/>
                      <a:pt x="443" y="349"/>
                      <a:pt x="443" y="349"/>
                    </a:cubicBezTo>
                    <a:cubicBezTo>
                      <a:pt x="448" y="352"/>
                      <a:pt x="448" y="352"/>
                      <a:pt x="448" y="352"/>
                    </a:cubicBezTo>
                    <a:cubicBezTo>
                      <a:pt x="452" y="351"/>
                      <a:pt x="452" y="351"/>
                      <a:pt x="452" y="351"/>
                    </a:cubicBezTo>
                    <a:cubicBezTo>
                      <a:pt x="455" y="346"/>
                      <a:pt x="455" y="346"/>
                      <a:pt x="455" y="346"/>
                    </a:cubicBezTo>
                    <a:cubicBezTo>
                      <a:pt x="452" y="342"/>
                      <a:pt x="452" y="342"/>
                      <a:pt x="452" y="342"/>
                    </a:cubicBezTo>
                    <a:cubicBezTo>
                      <a:pt x="448" y="340"/>
                      <a:pt x="448" y="340"/>
                      <a:pt x="448" y="340"/>
                    </a:cubicBezTo>
                    <a:cubicBezTo>
                      <a:pt x="444" y="343"/>
                      <a:pt x="444" y="343"/>
                      <a:pt x="444" y="343"/>
                    </a:cubicBezTo>
                    <a:cubicBezTo>
                      <a:pt x="442" y="341"/>
                      <a:pt x="442" y="341"/>
                      <a:pt x="442" y="341"/>
                    </a:cubicBezTo>
                    <a:cubicBezTo>
                      <a:pt x="443" y="340"/>
                      <a:pt x="443" y="340"/>
                      <a:pt x="443" y="340"/>
                    </a:cubicBezTo>
                    <a:cubicBezTo>
                      <a:pt x="444" y="341"/>
                      <a:pt x="444" y="341"/>
                      <a:pt x="444" y="341"/>
                    </a:cubicBezTo>
                    <a:cubicBezTo>
                      <a:pt x="445" y="340"/>
                      <a:pt x="445" y="340"/>
                      <a:pt x="445" y="340"/>
                    </a:cubicBezTo>
                    <a:cubicBezTo>
                      <a:pt x="446" y="337"/>
                      <a:pt x="446" y="337"/>
                      <a:pt x="446" y="337"/>
                    </a:cubicBezTo>
                    <a:cubicBezTo>
                      <a:pt x="449" y="332"/>
                      <a:pt x="449" y="332"/>
                      <a:pt x="449" y="332"/>
                    </a:cubicBezTo>
                    <a:cubicBezTo>
                      <a:pt x="451" y="331"/>
                      <a:pt x="451" y="331"/>
                      <a:pt x="451" y="331"/>
                    </a:cubicBezTo>
                    <a:cubicBezTo>
                      <a:pt x="454" y="332"/>
                      <a:pt x="454" y="332"/>
                      <a:pt x="454" y="332"/>
                    </a:cubicBezTo>
                    <a:cubicBezTo>
                      <a:pt x="462" y="331"/>
                      <a:pt x="462" y="331"/>
                      <a:pt x="462" y="331"/>
                    </a:cubicBezTo>
                    <a:cubicBezTo>
                      <a:pt x="465" y="335"/>
                      <a:pt x="465" y="335"/>
                      <a:pt x="465" y="335"/>
                    </a:cubicBezTo>
                    <a:cubicBezTo>
                      <a:pt x="468" y="337"/>
                      <a:pt x="468" y="337"/>
                      <a:pt x="468" y="337"/>
                    </a:cubicBezTo>
                    <a:cubicBezTo>
                      <a:pt x="476" y="338"/>
                      <a:pt x="476" y="338"/>
                      <a:pt x="476" y="338"/>
                    </a:cubicBezTo>
                    <a:cubicBezTo>
                      <a:pt x="476" y="340"/>
                      <a:pt x="476" y="340"/>
                      <a:pt x="476" y="340"/>
                    </a:cubicBezTo>
                    <a:cubicBezTo>
                      <a:pt x="479" y="341"/>
                      <a:pt x="479" y="341"/>
                      <a:pt x="479" y="341"/>
                    </a:cubicBezTo>
                    <a:cubicBezTo>
                      <a:pt x="484" y="347"/>
                      <a:pt x="484" y="347"/>
                      <a:pt x="484" y="347"/>
                    </a:cubicBezTo>
                    <a:cubicBezTo>
                      <a:pt x="488" y="347"/>
                      <a:pt x="488" y="347"/>
                      <a:pt x="488" y="347"/>
                    </a:cubicBezTo>
                    <a:cubicBezTo>
                      <a:pt x="494" y="346"/>
                      <a:pt x="494" y="346"/>
                      <a:pt x="494" y="346"/>
                    </a:cubicBezTo>
                    <a:cubicBezTo>
                      <a:pt x="499" y="343"/>
                      <a:pt x="499" y="343"/>
                      <a:pt x="499" y="343"/>
                    </a:cubicBezTo>
                    <a:cubicBezTo>
                      <a:pt x="501" y="345"/>
                      <a:pt x="501" y="345"/>
                      <a:pt x="501" y="345"/>
                    </a:cubicBezTo>
                    <a:cubicBezTo>
                      <a:pt x="502" y="344"/>
                      <a:pt x="502" y="344"/>
                      <a:pt x="502" y="344"/>
                    </a:cubicBezTo>
                    <a:cubicBezTo>
                      <a:pt x="505" y="345"/>
                      <a:pt x="505" y="345"/>
                      <a:pt x="505" y="345"/>
                    </a:cubicBezTo>
                    <a:cubicBezTo>
                      <a:pt x="504" y="349"/>
                      <a:pt x="504" y="349"/>
                      <a:pt x="504" y="349"/>
                    </a:cubicBezTo>
                    <a:cubicBezTo>
                      <a:pt x="505" y="351"/>
                      <a:pt x="505" y="351"/>
                      <a:pt x="505" y="351"/>
                    </a:cubicBezTo>
                    <a:cubicBezTo>
                      <a:pt x="505" y="353"/>
                      <a:pt x="505" y="353"/>
                      <a:pt x="505" y="353"/>
                    </a:cubicBezTo>
                    <a:cubicBezTo>
                      <a:pt x="501" y="355"/>
                      <a:pt x="501" y="355"/>
                      <a:pt x="501" y="355"/>
                    </a:cubicBezTo>
                    <a:cubicBezTo>
                      <a:pt x="501" y="359"/>
                      <a:pt x="501" y="359"/>
                      <a:pt x="501" y="359"/>
                    </a:cubicBezTo>
                    <a:cubicBezTo>
                      <a:pt x="503" y="361"/>
                      <a:pt x="503" y="361"/>
                      <a:pt x="503" y="361"/>
                    </a:cubicBezTo>
                    <a:cubicBezTo>
                      <a:pt x="503" y="366"/>
                      <a:pt x="503" y="366"/>
                      <a:pt x="503" y="366"/>
                    </a:cubicBezTo>
                    <a:cubicBezTo>
                      <a:pt x="507" y="369"/>
                      <a:pt x="507" y="369"/>
                      <a:pt x="507" y="369"/>
                    </a:cubicBezTo>
                    <a:cubicBezTo>
                      <a:pt x="507" y="371"/>
                      <a:pt x="507" y="371"/>
                      <a:pt x="507" y="371"/>
                    </a:cubicBezTo>
                    <a:cubicBezTo>
                      <a:pt x="505" y="374"/>
                      <a:pt x="505" y="374"/>
                      <a:pt x="505" y="374"/>
                    </a:cubicBezTo>
                    <a:cubicBezTo>
                      <a:pt x="506" y="381"/>
                      <a:pt x="506" y="381"/>
                      <a:pt x="506" y="381"/>
                    </a:cubicBezTo>
                    <a:cubicBezTo>
                      <a:pt x="508" y="381"/>
                      <a:pt x="508" y="381"/>
                      <a:pt x="508" y="381"/>
                    </a:cubicBezTo>
                    <a:cubicBezTo>
                      <a:pt x="509" y="379"/>
                      <a:pt x="509" y="379"/>
                      <a:pt x="509" y="379"/>
                    </a:cubicBezTo>
                    <a:cubicBezTo>
                      <a:pt x="508" y="377"/>
                      <a:pt x="508" y="377"/>
                      <a:pt x="508" y="377"/>
                    </a:cubicBezTo>
                    <a:cubicBezTo>
                      <a:pt x="510" y="375"/>
                      <a:pt x="510" y="375"/>
                      <a:pt x="510" y="375"/>
                    </a:cubicBezTo>
                    <a:cubicBezTo>
                      <a:pt x="509" y="372"/>
                      <a:pt x="509" y="372"/>
                      <a:pt x="509" y="372"/>
                    </a:cubicBezTo>
                    <a:cubicBezTo>
                      <a:pt x="511" y="371"/>
                      <a:pt x="511" y="371"/>
                      <a:pt x="511" y="371"/>
                    </a:cubicBezTo>
                    <a:cubicBezTo>
                      <a:pt x="512" y="367"/>
                      <a:pt x="512" y="367"/>
                      <a:pt x="512" y="367"/>
                    </a:cubicBezTo>
                    <a:cubicBezTo>
                      <a:pt x="514" y="369"/>
                      <a:pt x="514" y="369"/>
                      <a:pt x="514" y="369"/>
                    </a:cubicBezTo>
                    <a:cubicBezTo>
                      <a:pt x="516" y="373"/>
                      <a:pt x="516" y="373"/>
                      <a:pt x="516" y="373"/>
                    </a:cubicBezTo>
                    <a:cubicBezTo>
                      <a:pt x="516" y="379"/>
                      <a:pt x="516" y="379"/>
                      <a:pt x="516" y="379"/>
                    </a:cubicBezTo>
                    <a:cubicBezTo>
                      <a:pt x="517" y="381"/>
                      <a:pt x="517" y="381"/>
                      <a:pt x="517" y="381"/>
                    </a:cubicBezTo>
                    <a:cubicBezTo>
                      <a:pt x="515" y="382"/>
                      <a:pt x="515" y="382"/>
                      <a:pt x="515" y="382"/>
                    </a:cubicBezTo>
                    <a:cubicBezTo>
                      <a:pt x="515" y="385"/>
                      <a:pt x="515" y="385"/>
                      <a:pt x="515" y="385"/>
                    </a:cubicBezTo>
                    <a:cubicBezTo>
                      <a:pt x="514" y="386"/>
                      <a:pt x="514" y="386"/>
                      <a:pt x="514" y="386"/>
                    </a:cubicBezTo>
                    <a:cubicBezTo>
                      <a:pt x="519" y="389"/>
                      <a:pt x="519" y="389"/>
                      <a:pt x="519" y="389"/>
                    </a:cubicBezTo>
                    <a:cubicBezTo>
                      <a:pt x="522" y="388"/>
                      <a:pt x="522" y="388"/>
                      <a:pt x="522" y="388"/>
                    </a:cubicBezTo>
                    <a:cubicBezTo>
                      <a:pt x="526" y="389"/>
                      <a:pt x="526" y="389"/>
                      <a:pt x="526" y="389"/>
                    </a:cubicBezTo>
                    <a:cubicBezTo>
                      <a:pt x="529" y="393"/>
                      <a:pt x="529" y="393"/>
                      <a:pt x="529" y="393"/>
                    </a:cubicBezTo>
                    <a:cubicBezTo>
                      <a:pt x="528" y="395"/>
                      <a:pt x="528" y="395"/>
                      <a:pt x="528" y="395"/>
                    </a:cubicBezTo>
                    <a:cubicBezTo>
                      <a:pt x="531" y="397"/>
                      <a:pt x="531" y="397"/>
                      <a:pt x="531" y="397"/>
                    </a:cubicBezTo>
                    <a:cubicBezTo>
                      <a:pt x="536" y="397"/>
                      <a:pt x="536" y="397"/>
                      <a:pt x="536" y="397"/>
                    </a:cubicBezTo>
                    <a:cubicBezTo>
                      <a:pt x="541" y="402"/>
                      <a:pt x="541" y="402"/>
                      <a:pt x="541" y="402"/>
                    </a:cubicBezTo>
                    <a:cubicBezTo>
                      <a:pt x="541" y="401"/>
                      <a:pt x="541" y="401"/>
                      <a:pt x="541" y="401"/>
                    </a:cubicBezTo>
                    <a:cubicBezTo>
                      <a:pt x="541" y="397"/>
                      <a:pt x="541" y="397"/>
                      <a:pt x="541" y="397"/>
                    </a:cubicBezTo>
                    <a:cubicBezTo>
                      <a:pt x="544" y="393"/>
                      <a:pt x="544" y="393"/>
                      <a:pt x="544" y="393"/>
                    </a:cubicBezTo>
                    <a:cubicBezTo>
                      <a:pt x="547" y="393"/>
                      <a:pt x="547" y="393"/>
                      <a:pt x="547" y="393"/>
                    </a:cubicBezTo>
                    <a:cubicBezTo>
                      <a:pt x="552" y="397"/>
                      <a:pt x="552" y="397"/>
                      <a:pt x="552" y="397"/>
                    </a:cubicBezTo>
                    <a:cubicBezTo>
                      <a:pt x="556" y="397"/>
                      <a:pt x="556" y="397"/>
                      <a:pt x="556" y="397"/>
                    </a:cubicBezTo>
                    <a:cubicBezTo>
                      <a:pt x="558" y="400"/>
                      <a:pt x="558" y="400"/>
                      <a:pt x="558" y="400"/>
                    </a:cubicBezTo>
                    <a:cubicBezTo>
                      <a:pt x="559" y="404"/>
                      <a:pt x="559" y="404"/>
                      <a:pt x="559" y="404"/>
                    </a:cubicBezTo>
                    <a:cubicBezTo>
                      <a:pt x="559" y="399"/>
                      <a:pt x="559" y="399"/>
                      <a:pt x="559" y="399"/>
                    </a:cubicBezTo>
                    <a:cubicBezTo>
                      <a:pt x="557" y="396"/>
                      <a:pt x="557" y="396"/>
                      <a:pt x="557" y="396"/>
                    </a:cubicBezTo>
                    <a:cubicBezTo>
                      <a:pt x="555" y="396"/>
                      <a:pt x="555" y="396"/>
                      <a:pt x="555" y="396"/>
                    </a:cubicBezTo>
                    <a:cubicBezTo>
                      <a:pt x="552" y="395"/>
                      <a:pt x="552" y="395"/>
                      <a:pt x="552" y="395"/>
                    </a:cubicBezTo>
                    <a:cubicBezTo>
                      <a:pt x="547" y="392"/>
                      <a:pt x="547" y="392"/>
                      <a:pt x="547" y="392"/>
                    </a:cubicBezTo>
                    <a:cubicBezTo>
                      <a:pt x="543" y="393"/>
                      <a:pt x="543" y="393"/>
                      <a:pt x="543" y="393"/>
                    </a:cubicBezTo>
                    <a:cubicBezTo>
                      <a:pt x="539" y="396"/>
                      <a:pt x="539" y="396"/>
                      <a:pt x="539" y="396"/>
                    </a:cubicBezTo>
                    <a:cubicBezTo>
                      <a:pt x="537" y="395"/>
                      <a:pt x="537" y="395"/>
                      <a:pt x="537" y="395"/>
                    </a:cubicBezTo>
                    <a:cubicBezTo>
                      <a:pt x="537" y="396"/>
                      <a:pt x="537" y="396"/>
                      <a:pt x="537" y="396"/>
                    </a:cubicBezTo>
                    <a:cubicBezTo>
                      <a:pt x="532" y="394"/>
                      <a:pt x="532" y="394"/>
                      <a:pt x="532" y="394"/>
                    </a:cubicBezTo>
                    <a:cubicBezTo>
                      <a:pt x="528" y="389"/>
                      <a:pt x="528" y="389"/>
                      <a:pt x="528" y="389"/>
                    </a:cubicBezTo>
                    <a:cubicBezTo>
                      <a:pt x="525" y="387"/>
                      <a:pt x="525" y="387"/>
                      <a:pt x="525" y="387"/>
                    </a:cubicBezTo>
                    <a:cubicBezTo>
                      <a:pt x="521" y="387"/>
                      <a:pt x="521" y="387"/>
                      <a:pt x="521" y="387"/>
                    </a:cubicBezTo>
                    <a:cubicBezTo>
                      <a:pt x="519" y="383"/>
                      <a:pt x="519" y="383"/>
                      <a:pt x="519" y="383"/>
                    </a:cubicBezTo>
                    <a:cubicBezTo>
                      <a:pt x="521" y="384"/>
                      <a:pt x="521" y="384"/>
                      <a:pt x="521" y="384"/>
                    </a:cubicBezTo>
                    <a:cubicBezTo>
                      <a:pt x="522" y="384"/>
                      <a:pt x="522" y="384"/>
                      <a:pt x="522" y="384"/>
                    </a:cubicBezTo>
                    <a:cubicBezTo>
                      <a:pt x="525" y="378"/>
                      <a:pt x="525" y="378"/>
                      <a:pt x="525" y="378"/>
                    </a:cubicBezTo>
                    <a:cubicBezTo>
                      <a:pt x="524" y="376"/>
                      <a:pt x="524" y="376"/>
                      <a:pt x="524" y="376"/>
                    </a:cubicBezTo>
                    <a:cubicBezTo>
                      <a:pt x="521" y="373"/>
                      <a:pt x="521" y="373"/>
                      <a:pt x="521" y="373"/>
                    </a:cubicBezTo>
                    <a:cubicBezTo>
                      <a:pt x="519" y="367"/>
                      <a:pt x="519" y="367"/>
                      <a:pt x="519" y="367"/>
                    </a:cubicBezTo>
                    <a:cubicBezTo>
                      <a:pt x="516" y="362"/>
                      <a:pt x="516" y="362"/>
                      <a:pt x="516" y="362"/>
                    </a:cubicBezTo>
                    <a:cubicBezTo>
                      <a:pt x="513" y="360"/>
                      <a:pt x="513" y="360"/>
                      <a:pt x="513" y="360"/>
                    </a:cubicBezTo>
                    <a:cubicBezTo>
                      <a:pt x="510" y="357"/>
                      <a:pt x="510" y="357"/>
                      <a:pt x="510" y="357"/>
                    </a:cubicBezTo>
                    <a:cubicBezTo>
                      <a:pt x="511" y="354"/>
                      <a:pt x="511" y="354"/>
                      <a:pt x="511" y="354"/>
                    </a:cubicBezTo>
                    <a:cubicBezTo>
                      <a:pt x="510" y="351"/>
                      <a:pt x="510" y="351"/>
                      <a:pt x="510" y="351"/>
                    </a:cubicBezTo>
                    <a:cubicBezTo>
                      <a:pt x="510" y="345"/>
                      <a:pt x="510" y="345"/>
                      <a:pt x="510" y="345"/>
                    </a:cubicBezTo>
                    <a:cubicBezTo>
                      <a:pt x="507" y="342"/>
                      <a:pt x="507" y="342"/>
                      <a:pt x="507" y="342"/>
                    </a:cubicBezTo>
                    <a:cubicBezTo>
                      <a:pt x="505" y="342"/>
                      <a:pt x="505" y="342"/>
                      <a:pt x="505" y="342"/>
                    </a:cubicBezTo>
                    <a:cubicBezTo>
                      <a:pt x="501" y="339"/>
                      <a:pt x="501" y="339"/>
                      <a:pt x="501" y="339"/>
                    </a:cubicBezTo>
                    <a:cubicBezTo>
                      <a:pt x="495" y="339"/>
                      <a:pt x="495" y="339"/>
                      <a:pt x="495" y="339"/>
                    </a:cubicBezTo>
                    <a:cubicBezTo>
                      <a:pt x="493" y="335"/>
                      <a:pt x="493" y="335"/>
                      <a:pt x="493" y="335"/>
                    </a:cubicBezTo>
                    <a:cubicBezTo>
                      <a:pt x="489" y="333"/>
                      <a:pt x="489" y="333"/>
                      <a:pt x="489" y="333"/>
                    </a:cubicBezTo>
                    <a:cubicBezTo>
                      <a:pt x="489" y="330"/>
                      <a:pt x="489" y="330"/>
                      <a:pt x="489" y="330"/>
                    </a:cubicBezTo>
                    <a:cubicBezTo>
                      <a:pt x="488" y="328"/>
                      <a:pt x="488" y="328"/>
                      <a:pt x="488" y="328"/>
                    </a:cubicBezTo>
                    <a:cubicBezTo>
                      <a:pt x="488" y="326"/>
                      <a:pt x="488" y="326"/>
                      <a:pt x="488" y="326"/>
                    </a:cubicBezTo>
                    <a:cubicBezTo>
                      <a:pt x="485" y="328"/>
                      <a:pt x="485" y="328"/>
                      <a:pt x="485" y="328"/>
                    </a:cubicBezTo>
                    <a:cubicBezTo>
                      <a:pt x="477" y="328"/>
                      <a:pt x="477" y="328"/>
                      <a:pt x="477" y="328"/>
                    </a:cubicBezTo>
                    <a:cubicBezTo>
                      <a:pt x="474" y="328"/>
                      <a:pt x="474" y="328"/>
                      <a:pt x="474" y="328"/>
                    </a:cubicBezTo>
                    <a:cubicBezTo>
                      <a:pt x="470" y="326"/>
                      <a:pt x="470" y="326"/>
                      <a:pt x="470" y="326"/>
                    </a:cubicBezTo>
                    <a:cubicBezTo>
                      <a:pt x="470" y="322"/>
                      <a:pt x="470" y="322"/>
                      <a:pt x="470" y="322"/>
                    </a:cubicBezTo>
                    <a:cubicBezTo>
                      <a:pt x="469" y="322"/>
                      <a:pt x="469" y="322"/>
                      <a:pt x="469" y="322"/>
                    </a:cubicBezTo>
                    <a:cubicBezTo>
                      <a:pt x="467" y="320"/>
                      <a:pt x="467" y="320"/>
                      <a:pt x="467" y="320"/>
                    </a:cubicBezTo>
                    <a:cubicBezTo>
                      <a:pt x="468" y="316"/>
                      <a:pt x="468" y="316"/>
                      <a:pt x="468" y="316"/>
                    </a:cubicBezTo>
                    <a:cubicBezTo>
                      <a:pt x="465" y="310"/>
                      <a:pt x="465" y="310"/>
                      <a:pt x="465" y="310"/>
                    </a:cubicBezTo>
                    <a:cubicBezTo>
                      <a:pt x="460" y="308"/>
                      <a:pt x="460" y="308"/>
                      <a:pt x="460" y="308"/>
                    </a:cubicBezTo>
                    <a:cubicBezTo>
                      <a:pt x="461" y="306"/>
                      <a:pt x="461" y="306"/>
                      <a:pt x="461" y="306"/>
                    </a:cubicBezTo>
                    <a:cubicBezTo>
                      <a:pt x="461" y="304"/>
                      <a:pt x="461" y="304"/>
                      <a:pt x="461" y="304"/>
                    </a:cubicBezTo>
                    <a:cubicBezTo>
                      <a:pt x="459" y="304"/>
                      <a:pt x="459" y="304"/>
                      <a:pt x="459" y="304"/>
                    </a:cubicBezTo>
                    <a:cubicBezTo>
                      <a:pt x="457" y="303"/>
                      <a:pt x="457" y="303"/>
                      <a:pt x="457" y="303"/>
                    </a:cubicBezTo>
                    <a:cubicBezTo>
                      <a:pt x="458" y="300"/>
                      <a:pt x="458" y="300"/>
                      <a:pt x="458" y="300"/>
                    </a:cubicBezTo>
                    <a:cubicBezTo>
                      <a:pt x="458" y="298"/>
                      <a:pt x="458" y="298"/>
                      <a:pt x="458" y="298"/>
                    </a:cubicBezTo>
                    <a:cubicBezTo>
                      <a:pt x="455" y="295"/>
                      <a:pt x="455" y="295"/>
                      <a:pt x="455" y="295"/>
                    </a:cubicBezTo>
                    <a:cubicBezTo>
                      <a:pt x="457" y="294"/>
                      <a:pt x="457" y="294"/>
                      <a:pt x="457" y="294"/>
                    </a:cubicBezTo>
                    <a:cubicBezTo>
                      <a:pt x="460" y="294"/>
                      <a:pt x="460" y="294"/>
                      <a:pt x="460" y="294"/>
                    </a:cubicBezTo>
                    <a:cubicBezTo>
                      <a:pt x="463" y="291"/>
                      <a:pt x="463" y="291"/>
                      <a:pt x="463" y="291"/>
                    </a:cubicBezTo>
                    <a:cubicBezTo>
                      <a:pt x="466" y="291"/>
                      <a:pt x="466" y="291"/>
                      <a:pt x="466" y="291"/>
                    </a:cubicBezTo>
                    <a:cubicBezTo>
                      <a:pt x="473" y="289"/>
                      <a:pt x="473" y="289"/>
                      <a:pt x="473" y="289"/>
                    </a:cubicBezTo>
                    <a:cubicBezTo>
                      <a:pt x="483" y="286"/>
                      <a:pt x="483" y="286"/>
                      <a:pt x="483" y="286"/>
                    </a:cubicBezTo>
                    <a:cubicBezTo>
                      <a:pt x="486" y="283"/>
                      <a:pt x="486" y="283"/>
                      <a:pt x="486" y="283"/>
                    </a:cubicBezTo>
                    <a:cubicBezTo>
                      <a:pt x="489" y="282"/>
                      <a:pt x="489" y="282"/>
                      <a:pt x="489" y="282"/>
                    </a:cubicBezTo>
                    <a:cubicBezTo>
                      <a:pt x="491" y="283"/>
                      <a:pt x="491" y="283"/>
                      <a:pt x="491" y="283"/>
                    </a:cubicBezTo>
                    <a:cubicBezTo>
                      <a:pt x="494" y="282"/>
                      <a:pt x="494" y="282"/>
                      <a:pt x="494" y="282"/>
                    </a:cubicBezTo>
                    <a:cubicBezTo>
                      <a:pt x="496" y="279"/>
                      <a:pt x="496" y="279"/>
                      <a:pt x="496" y="279"/>
                    </a:cubicBezTo>
                    <a:cubicBezTo>
                      <a:pt x="500" y="277"/>
                      <a:pt x="500" y="277"/>
                      <a:pt x="500" y="277"/>
                    </a:cubicBezTo>
                    <a:cubicBezTo>
                      <a:pt x="509" y="273"/>
                      <a:pt x="509" y="273"/>
                      <a:pt x="509" y="273"/>
                    </a:cubicBezTo>
                    <a:cubicBezTo>
                      <a:pt x="510" y="274"/>
                      <a:pt x="510" y="274"/>
                      <a:pt x="510" y="274"/>
                    </a:cubicBezTo>
                    <a:cubicBezTo>
                      <a:pt x="508" y="277"/>
                      <a:pt x="508" y="277"/>
                      <a:pt x="508" y="277"/>
                    </a:cubicBezTo>
                    <a:cubicBezTo>
                      <a:pt x="509" y="279"/>
                      <a:pt x="509" y="279"/>
                      <a:pt x="509" y="279"/>
                    </a:cubicBezTo>
                    <a:cubicBezTo>
                      <a:pt x="507" y="280"/>
                      <a:pt x="507" y="280"/>
                      <a:pt x="507" y="280"/>
                    </a:cubicBezTo>
                    <a:cubicBezTo>
                      <a:pt x="504" y="285"/>
                      <a:pt x="504" y="285"/>
                      <a:pt x="504" y="285"/>
                    </a:cubicBezTo>
                    <a:cubicBezTo>
                      <a:pt x="504" y="288"/>
                      <a:pt x="504" y="288"/>
                      <a:pt x="504" y="288"/>
                    </a:cubicBezTo>
                    <a:cubicBezTo>
                      <a:pt x="510" y="292"/>
                      <a:pt x="510" y="292"/>
                      <a:pt x="510" y="292"/>
                    </a:cubicBezTo>
                    <a:cubicBezTo>
                      <a:pt x="514" y="292"/>
                      <a:pt x="514" y="292"/>
                      <a:pt x="514" y="292"/>
                    </a:cubicBezTo>
                    <a:cubicBezTo>
                      <a:pt x="511" y="291"/>
                      <a:pt x="511" y="291"/>
                      <a:pt x="511" y="291"/>
                    </a:cubicBezTo>
                    <a:cubicBezTo>
                      <a:pt x="507" y="286"/>
                      <a:pt x="507" y="286"/>
                      <a:pt x="507" y="286"/>
                    </a:cubicBezTo>
                    <a:cubicBezTo>
                      <a:pt x="507" y="285"/>
                      <a:pt x="507" y="285"/>
                      <a:pt x="507" y="285"/>
                    </a:cubicBezTo>
                    <a:cubicBezTo>
                      <a:pt x="509" y="282"/>
                      <a:pt x="509" y="282"/>
                      <a:pt x="509" y="282"/>
                    </a:cubicBezTo>
                    <a:cubicBezTo>
                      <a:pt x="514" y="279"/>
                      <a:pt x="514" y="279"/>
                      <a:pt x="514" y="279"/>
                    </a:cubicBezTo>
                    <a:cubicBezTo>
                      <a:pt x="516" y="275"/>
                      <a:pt x="516" y="275"/>
                      <a:pt x="516" y="275"/>
                    </a:cubicBezTo>
                    <a:cubicBezTo>
                      <a:pt x="514" y="271"/>
                      <a:pt x="514" y="271"/>
                      <a:pt x="514" y="271"/>
                    </a:cubicBezTo>
                    <a:cubicBezTo>
                      <a:pt x="511" y="271"/>
                      <a:pt x="511" y="271"/>
                      <a:pt x="511" y="271"/>
                    </a:cubicBezTo>
                    <a:cubicBezTo>
                      <a:pt x="507" y="269"/>
                      <a:pt x="507" y="269"/>
                      <a:pt x="507" y="269"/>
                    </a:cubicBezTo>
                    <a:cubicBezTo>
                      <a:pt x="508" y="267"/>
                      <a:pt x="508" y="267"/>
                      <a:pt x="508" y="267"/>
                    </a:cubicBezTo>
                    <a:cubicBezTo>
                      <a:pt x="504" y="266"/>
                      <a:pt x="504" y="266"/>
                      <a:pt x="504" y="266"/>
                    </a:cubicBezTo>
                    <a:cubicBezTo>
                      <a:pt x="503" y="268"/>
                      <a:pt x="503" y="268"/>
                      <a:pt x="503" y="268"/>
                    </a:cubicBezTo>
                    <a:cubicBezTo>
                      <a:pt x="502" y="267"/>
                      <a:pt x="502" y="267"/>
                      <a:pt x="502" y="267"/>
                    </a:cubicBezTo>
                    <a:cubicBezTo>
                      <a:pt x="500" y="263"/>
                      <a:pt x="500" y="263"/>
                      <a:pt x="500" y="263"/>
                    </a:cubicBezTo>
                    <a:cubicBezTo>
                      <a:pt x="496" y="263"/>
                      <a:pt x="496" y="263"/>
                      <a:pt x="496" y="263"/>
                    </a:cubicBezTo>
                    <a:cubicBezTo>
                      <a:pt x="494" y="264"/>
                      <a:pt x="494" y="264"/>
                      <a:pt x="494" y="264"/>
                    </a:cubicBezTo>
                    <a:cubicBezTo>
                      <a:pt x="491" y="261"/>
                      <a:pt x="491" y="261"/>
                      <a:pt x="491" y="261"/>
                    </a:cubicBezTo>
                    <a:cubicBezTo>
                      <a:pt x="493" y="260"/>
                      <a:pt x="493" y="260"/>
                      <a:pt x="493" y="260"/>
                    </a:cubicBezTo>
                    <a:cubicBezTo>
                      <a:pt x="493" y="258"/>
                      <a:pt x="493" y="258"/>
                      <a:pt x="493" y="258"/>
                    </a:cubicBezTo>
                    <a:cubicBezTo>
                      <a:pt x="494" y="257"/>
                      <a:pt x="494" y="257"/>
                      <a:pt x="494" y="257"/>
                    </a:cubicBezTo>
                    <a:cubicBezTo>
                      <a:pt x="497" y="259"/>
                      <a:pt x="497" y="259"/>
                      <a:pt x="497" y="259"/>
                    </a:cubicBezTo>
                    <a:cubicBezTo>
                      <a:pt x="500" y="259"/>
                      <a:pt x="500" y="259"/>
                      <a:pt x="500" y="259"/>
                    </a:cubicBezTo>
                    <a:cubicBezTo>
                      <a:pt x="502" y="258"/>
                      <a:pt x="502" y="258"/>
                      <a:pt x="502" y="258"/>
                    </a:cubicBezTo>
                    <a:cubicBezTo>
                      <a:pt x="501" y="257"/>
                      <a:pt x="501" y="257"/>
                      <a:pt x="501" y="257"/>
                    </a:cubicBezTo>
                    <a:cubicBezTo>
                      <a:pt x="500" y="257"/>
                      <a:pt x="500" y="257"/>
                      <a:pt x="500" y="257"/>
                    </a:cubicBezTo>
                    <a:cubicBezTo>
                      <a:pt x="498" y="258"/>
                      <a:pt x="498" y="258"/>
                      <a:pt x="498" y="258"/>
                    </a:cubicBezTo>
                    <a:cubicBezTo>
                      <a:pt x="495" y="256"/>
                      <a:pt x="495" y="256"/>
                      <a:pt x="495" y="256"/>
                    </a:cubicBezTo>
                    <a:cubicBezTo>
                      <a:pt x="495" y="254"/>
                      <a:pt x="495" y="254"/>
                      <a:pt x="495" y="254"/>
                    </a:cubicBezTo>
                    <a:cubicBezTo>
                      <a:pt x="492" y="253"/>
                      <a:pt x="492" y="253"/>
                      <a:pt x="492" y="253"/>
                    </a:cubicBezTo>
                    <a:cubicBezTo>
                      <a:pt x="488" y="252"/>
                      <a:pt x="488" y="252"/>
                      <a:pt x="488" y="252"/>
                    </a:cubicBezTo>
                    <a:cubicBezTo>
                      <a:pt x="486" y="253"/>
                      <a:pt x="486" y="253"/>
                      <a:pt x="486" y="253"/>
                    </a:cubicBezTo>
                    <a:cubicBezTo>
                      <a:pt x="484" y="251"/>
                      <a:pt x="484" y="251"/>
                      <a:pt x="484" y="251"/>
                    </a:cubicBezTo>
                    <a:cubicBezTo>
                      <a:pt x="486" y="249"/>
                      <a:pt x="486" y="249"/>
                      <a:pt x="486" y="249"/>
                    </a:cubicBezTo>
                    <a:cubicBezTo>
                      <a:pt x="485" y="247"/>
                      <a:pt x="485" y="247"/>
                      <a:pt x="485" y="247"/>
                    </a:cubicBezTo>
                    <a:cubicBezTo>
                      <a:pt x="484" y="245"/>
                      <a:pt x="484" y="245"/>
                      <a:pt x="484" y="245"/>
                    </a:cubicBezTo>
                    <a:cubicBezTo>
                      <a:pt x="484" y="244"/>
                      <a:pt x="484" y="244"/>
                      <a:pt x="484" y="244"/>
                    </a:cubicBezTo>
                    <a:cubicBezTo>
                      <a:pt x="486" y="245"/>
                      <a:pt x="486" y="245"/>
                      <a:pt x="486" y="245"/>
                    </a:cubicBezTo>
                    <a:cubicBezTo>
                      <a:pt x="489" y="248"/>
                      <a:pt x="489" y="248"/>
                      <a:pt x="489" y="248"/>
                    </a:cubicBezTo>
                    <a:cubicBezTo>
                      <a:pt x="491" y="248"/>
                      <a:pt x="491" y="248"/>
                      <a:pt x="491" y="248"/>
                    </a:cubicBezTo>
                    <a:cubicBezTo>
                      <a:pt x="494" y="252"/>
                      <a:pt x="494" y="252"/>
                      <a:pt x="494" y="252"/>
                    </a:cubicBezTo>
                    <a:cubicBezTo>
                      <a:pt x="494" y="249"/>
                      <a:pt x="494" y="249"/>
                      <a:pt x="494" y="249"/>
                    </a:cubicBezTo>
                    <a:cubicBezTo>
                      <a:pt x="494" y="248"/>
                      <a:pt x="494" y="248"/>
                      <a:pt x="494" y="248"/>
                    </a:cubicBezTo>
                    <a:cubicBezTo>
                      <a:pt x="496" y="246"/>
                      <a:pt x="496" y="246"/>
                      <a:pt x="496" y="246"/>
                    </a:cubicBezTo>
                    <a:cubicBezTo>
                      <a:pt x="496" y="241"/>
                      <a:pt x="496" y="241"/>
                      <a:pt x="496" y="241"/>
                    </a:cubicBezTo>
                    <a:cubicBezTo>
                      <a:pt x="494" y="240"/>
                      <a:pt x="494" y="240"/>
                      <a:pt x="494" y="240"/>
                    </a:cubicBezTo>
                    <a:cubicBezTo>
                      <a:pt x="495" y="239"/>
                      <a:pt x="495" y="239"/>
                      <a:pt x="495" y="239"/>
                    </a:cubicBezTo>
                    <a:cubicBezTo>
                      <a:pt x="497" y="239"/>
                      <a:pt x="497" y="239"/>
                      <a:pt x="497" y="239"/>
                    </a:cubicBezTo>
                    <a:cubicBezTo>
                      <a:pt x="499" y="237"/>
                      <a:pt x="499" y="237"/>
                      <a:pt x="499" y="237"/>
                    </a:cubicBezTo>
                    <a:cubicBezTo>
                      <a:pt x="493" y="236"/>
                      <a:pt x="493" y="236"/>
                      <a:pt x="493" y="236"/>
                    </a:cubicBezTo>
                    <a:cubicBezTo>
                      <a:pt x="492" y="237"/>
                      <a:pt x="492" y="237"/>
                      <a:pt x="492" y="237"/>
                    </a:cubicBezTo>
                    <a:cubicBezTo>
                      <a:pt x="490" y="237"/>
                      <a:pt x="490" y="237"/>
                      <a:pt x="490" y="237"/>
                    </a:cubicBezTo>
                    <a:cubicBezTo>
                      <a:pt x="490" y="235"/>
                      <a:pt x="490" y="235"/>
                      <a:pt x="490" y="235"/>
                    </a:cubicBezTo>
                    <a:cubicBezTo>
                      <a:pt x="492" y="233"/>
                      <a:pt x="492" y="233"/>
                      <a:pt x="492" y="233"/>
                    </a:cubicBezTo>
                    <a:cubicBezTo>
                      <a:pt x="497" y="233"/>
                      <a:pt x="497" y="233"/>
                      <a:pt x="497" y="233"/>
                    </a:cubicBezTo>
                    <a:cubicBezTo>
                      <a:pt x="500" y="232"/>
                      <a:pt x="500" y="232"/>
                      <a:pt x="500" y="232"/>
                    </a:cubicBezTo>
                    <a:cubicBezTo>
                      <a:pt x="499" y="230"/>
                      <a:pt x="499" y="230"/>
                      <a:pt x="499" y="230"/>
                    </a:cubicBezTo>
                    <a:cubicBezTo>
                      <a:pt x="502" y="227"/>
                      <a:pt x="502" y="227"/>
                      <a:pt x="502" y="227"/>
                    </a:cubicBezTo>
                    <a:cubicBezTo>
                      <a:pt x="502" y="225"/>
                      <a:pt x="502" y="225"/>
                      <a:pt x="502" y="225"/>
                    </a:cubicBezTo>
                    <a:cubicBezTo>
                      <a:pt x="502" y="224"/>
                      <a:pt x="502" y="224"/>
                      <a:pt x="502" y="224"/>
                    </a:cubicBezTo>
                    <a:cubicBezTo>
                      <a:pt x="502" y="222"/>
                      <a:pt x="502" y="222"/>
                      <a:pt x="502" y="222"/>
                    </a:cubicBezTo>
                    <a:cubicBezTo>
                      <a:pt x="504" y="219"/>
                      <a:pt x="504" y="219"/>
                      <a:pt x="504" y="219"/>
                    </a:cubicBezTo>
                    <a:cubicBezTo>
                      <a:pt x="505" y="219"/>
                      <a:pt x="505" y="219"/>
                      <a:pt x="505" y="219"/>
                    </a:cubicBezTo>
                    <a:cubicBezTo>
                      <a:pt x="506" y="221"/>
                      <a:pt x="506" y="221"/>
                      <a:pt x="506" y="221"/>
                    </a:cubicBezTo>
                    <a:cubicBezTo>
                      <a:pt x="508" y="220"/>
                      <a:pt x="508" y="220"/>
                      <a:pt x="508" y="220"/>
                    </a:cubicBezTo>
                    <a:cubicBezTo>
                      <a:pt x="509" y="218"/>
                      <a:pt x="509" y="218"/>
                      <a:pt x="509" y="218"/>
                    </a:cubicBezTo>
                    <a:cubicBezTo>
                      <a:pt x="510" y="218"/>
                      <a:pt x="510" y="218"/>
                      <a:pt x="510" y="218"/>
                    </a:cubicBezTo>
                    <a:cubicBezTo>
                      <a:pt x="508" y="216"/>
                      <a:pt x="508" y="216"/>
                      <a:pt x="508" y="216"/>
                    </a:cubicBezTo>
                    <a:cubicBezTo>
                      <a:pt x="509" y="214"/>
                      <a:pt x="509" y="214"/>
                      <a:pt x="509" y="214"/>
                    </a:cubicBezTo>
                    <a:cubicBezTo>
                      <a:pt x="512" y="213"/>
                      <a:pt x="512" y="213"/>
                      <a:pt x="512" y="213"/>
                    </a:cubicBezTo>
                    <a:cubicBezTo>
                      <a:pt x="514" y="213"/>
                      <a:pt x="514" y="213"/>
                      <a:pt x="514" y="213"/>
                    </a:cubicBezTo>
                    <a:cubicBezTo>
                      <a:pt x="514" y="210"/>
                      <a:pt x="514" y="210"/>
                      <a:pt x="514" y="210"/>
                    </a:cubicBezTo>
                    <a:cubicBezTo>
                      <a:pt x="516" y="210"/>
                      <a:pt x="516" y="210"/>
                      <a:pt x="516" y="210"/>
                    </a:cubicBezTo>
                    <a:cubicBezTo>
                      <a:pt x="518" y="211"/>
                      <a:pt x="518" y="211"/>
                      <a:pt x="518" y="211"/>
                    </a:cubicBezTo>
                    <a:cubicBezTo>
                      <a:pt x="522" y="210"/>
                      <a:pt x="522" y="210"/>
                      <a:pt x="522" y="210"/>
                    </a:cubicBezTo>
                    <a:cubicBezTo>
                      <a:pt x="521" y="209"/>
                      <a:pt x="521" y="209"/>
                      <a:pt x="521" y="209"/>
                    </a:cubicBezTo>
                    <a:cubicBezTo>
                      <a:pt x="521" y="207"/>
                      <a:pt x="521" y="207"/>
                      <a:pt x="521" y="207"/>
                    </a:cubicBezTo>
                    <a:cubicBezTo>
                      <a:pt x="527" y="206"/>
                      <a:pt x="527" y="206"/>
                      <a:pt x="527" y="206"/>
                    </a:cubicBezTo>
                    <a:cubicBezTo>
                      <a:pt x="530" y="204"/>
                      <a:pt x="530" y="204"/>
                      <a:pt x="530" y="204"/>
                    </a:cubicBezTo>
                    <a:cubicBezTo>
                      <a:pt x="531" y="201"/>
                      <a:pt x="531" y="201"/>
                      <a:pt x="531" y="201"/>
                    </a:cubicBezTo>
                    <a:cubicBezTo>
                      <a:pt x="538" y="198"/>
                      <a:pt x="538" y="198"/>
                      <a:pt x="538" y="198"/>
                    </a:cubicBezTo>
                    <a:cubicBezTo>
                      <a:pt x="538" y="196"/>
                      <a:pt x="538" y="196"/>
                      <a:pt x="538" y="196"/>
                    </a:cubicBezTo>
                    <a:cubicBezTo>
                      <a:pt x="537" y="196"/>
                      <a:pt x="537" y="196"/>
                      <a:pt x="537" y="196"/>
                    </a:cubicBezTo>
                    <a:cubicBezTo>
                      <a:pt x="533" y="198"/>
                      <a:pt x="533" y="198"/>
                      <a:pt x="533" y="198"/>
                    </a:cubicBezTo>
                    <a:cubicBezTo>
                      <a:pt x="531" y="197"/>
                      <a:pt x="531" y="197"/>
                      <a:pt x="531" y="197"/>
                    </a:cubicBezTo>
                    <a:cubicBezTo>
                      <a:pt x="529" y="200"/>
                      <a:pt x="529" y="200"/>
                      <a:pt x="529" y="200"/>
                    </a:cubicBezTo>
                    <a:cubicBezTo>
                      <a:pt x="527" y="198"/>
                      <a:pt x="527" y="198"/>
                      <a:pt x="527" y="198"/>
                    </a:cubicBezTo>
                    <a:cubicBezTo>
                      <a:pt x="527" y="193"/>
                      <a:pt x="527" y="193"/>
                      <a:pt x="527" y="193"/>
                    </a:cubicBezTo>
                    <a:cubicBezTo>
                      <a:pt x="529" y="192"/>
                      <a:pt x="529" y="192"/>
                      <a:pt x="529" y="192"/>
                    </a:cubicBezTo>
                    <a:cubicBezTo>
                      <a:pt x="530" y="190"/>
                      <a:pt x="530" y="190"/>
                      <a:pt x="530" y="190"/>
                    </a:cubicBezTo>
                    <a:cubicBezTo>
                      <a:pt x="530" y="190"/>
                      <a:pt x="530" y="190"/>
                      <a:pt x="530" y="190"/>
                    </a:cubicBezTo>
                    <a:cubicBezTo>
                      <a:pt x="531" y="191"/>
                      <a:pt x="531" y="191"/>
                      <a:pt x="531" y="191"/>
                    </a:cubicBezTo>
                    <a:cubicBezTo>
                      <a:pt x="532" y="192"/>
                      <a:pt x="532" y="192"/>
                      <a:pt x="532" y="192"/>
                    </a:cubicBezTo>
                    <a:cubicBezTo>
                      <a:pt x="534" y="190"/>
                      <a:pt x="534" y="190"/>
                      <a:pt x="534" y="190"/>
                    </a:cubicBezTo>
                    <a:cubicBezTo>
                      <a:pt x="531" y="187"/>
                      <a:pt x="531" y="187"/>
                      <a:pt x="531" y="187"/>
                    </a:cubicBezTo>
                    <a:cubicBezTo>
                      <a:pt x="534" y="187"/>
                      <a:pt x="534" y="187"/>
                      <a:pt x="534" y="187"/>
                    </a:cubicBezTo>
                    <a:cubicBezTo>
                      <a:pt x="536" y="188"/>
                      <a:pt x="536" y="188"/>
                      <a:pt x="536" y="188"/>
                    </a:cubicBezTo>
                    <a:cubicBezTo>
                      <a:pt x="538" y="189"/>
                      <a:pt x="538" y="189"/>
                      <a:pt x="538" y="189"/>
                    </a:cubicBezTo>
                    <a:cubicBezTo>
                      <a:pt x="542" y="186"/>
                      <a:pt x="542" y="186"/>
                      <a:pt x="542" y="186"/>
                    </a:cubicBezTo>
                    <a:cubicBezTo>
                      <a:pt x="544" y="187"/>
                      <a:pt x="544" y="187"/>
                      <a:pt x="544" y="187"/>
                    </a:cubicBezTo>
                    <a:cubicBezTo>
                      <a:pt x="551" y="185"/>
                      <a:pt x="551" y="185"/>
                      <a:pt x="551" y="185"/>
                    </a:cubicBezTo>
                    <a:cubicBezTo>
                      <a:pt x="553" y="185"/>
                      <a:pt x="553" y="185"/>
                      <a:pt x="553" y="185"/>
                    </a:cubicBezTo>
                    <a:cubicBezTo>
                      <a:pt x="554" y="187"/>
                      <a:pt x="554" y="187"/>
                      <a:pt x="554" y="187"/>
                    </a:cubicBezTo>
                    <a:cubicBezTo>
                      <a:pt x="552" y="193"/>
                      <a:pt x="552" y="193"/>
                      <a:pt x="552" y="193"/>
                    </a:cubicBezTo>
                    <a:cubicBezTo>
                      <a:pt x="552" y="194"/>
                      <a:pt x="552" y="194"/>
                      <a:pt x="552" y="194"/>
                    </a:cubicBezTo>
                    <a:cubicBezTo>
                      <a:pt x="555" y="196"/>
                      <a:pt x="555" y="196"/>
                      <a:pt x="555" y="196"/>
                    </a:cubicBezTo>
                    <a:cubicBezTo>
                      <a:pt x="555" y="193"/>
                      <a:pt x="555" y="193"/>
                      <a:pt x="555" y="193"/>
                    </a:cubicBezTo>
                    <a:cubicBezTo>
                      <a:pt x="558" y="189"/>
                      <a:pt x="558" y="189"/>
                      <a:pt x="558" y="189"/>
                    </a:cubicBezTo>
                    <a:cubicBezTo>
                      <a:pt x="557" y="186"/>
                      <a:pt x="557" y="186"/>
                      <a:pt x="557" y="186"/>
                    </a:cubicBezTo>
                    <a:cubicBezTo>
                      <a:pt x="558" y="185"/>
                      <a:pt x="558" y="185"/>
                      <a:pt x="558" y="185"/>
                    </a:cubicBezTo>
                    <a:cubicBezTo>
                      <a:pt x="560" y="188"/>
                      <a:pt x="560" y="188"/>
                      <a:pt x="560" y="188"/>
                    </a:cubicBezTo>
                    <a:cubicBezTo>
                      <a:pt x="560" y="192"/>
                      <a:pt x="560" y="192"/>
                      <a:pt x="560" y="192"/>
                    </a:cubicBezTo>
                    <a:cubicBezTo>
                      <a:pt x="562" y="192"/>
                      <a:pt x="562" y="192"/>
                      <a:pt x="562" y="192"/>
                    </a:cubicBezTo>
                    <a:cubicBezTo>
                      <a:pt x="563" y="189"/>
                      <a:pt x="563" y="189"/>
                      <a:pt x="563" y="189"/>
                    </a:cubicBezTo>
                    <a:cubicBezTo>
                      <a:pt x="562" y="186"/>
                      <a:pt x="562" y="186"/>
                      <a:pt x="562" y="186"/>
                    </a:cubicBezTo>
                    <a:cubicBezTo>
                      <a:pt x="564" y="185"/>
                      <a:pt x="564" y="185"/>
                      <a:pt x="564" y="185"/>
                    </a:cubicBezTo>
                    <a:cubicBezTo>
                      <a:pt x="565" y="185"/>
                      <a:pt x="565" y="185"/>
                      <a:pt x="565" y="185"/>
                    </a:cubicBezTo>
                    <a:cubicBezTo>
                      <a:pt x="565" y="188"/>
                      <a:pt x="565" y="188"/>
                      <a:pt x="565" y="188"/>
                    </a:cubicBezTo>
                    <a:cubicBezTo>
                      <a:pt x="569" y="185"/>
                      <a:pt x="569" y="185"/>
                      <a:pt x="569" y="185"/>
                    </a:cubicBezTo>
                    <a:cubicBezTo>
                      <a:pt x="569" y="184"/>
                      <a:pt x="569" y="184"/>
                      <a:pt x="569" y="184"/>
                    </a:cubicBezTo>
                    <a:cubicBezTo>
                      <a:pt x="568" y="182"/>
                      <a:pt x="568" y="182"/>
                      <a:pt x="568" y="182"/>
                    </a:cubicBezTo>
                    <a:cubicBezTo>
                      <a:pt x="571" y="182"/>
                      <a:pt x="571" y="182"/>
                      <a:pt x="571" y="182"/>
                    </a:cubicBezTo>
                    <a:cubicBezTo>
                      <a:pt x="572" y="180"/>
                      <a:pt x="572" y="180"/>
                      <a:pt x="572" y="180"/>
                    </a:cubicBezTo>
                    <a:cubicBezTo>
                      <a:pt x="569" y="179"/>
                      <a:pt x="569" y="179"/>
                      <a:pt x="569" y="179"/>
                    </a:cubicBezTo>
                    <a:cubicBezTo>
                      <a:pt x="572" y="177"/>
                      <a:pt x="572" y="177"/>
                      <a:pt x="572" y="177"/>
                    </a:cubicBezTo>
                    <a:cubicBezTo>
                      <a:pt x="575" y="176"/>
                      <a:pt x="575" y="176"/>
                      <a:pt x="575" y="176"/>
                    </a:cubicBezTo>
                    <a:cubicBezTo>
                      <a:pt x="578" y="175"/>
                      <a:pt x="578" y="175"/>
                      <a:pt x="578" y="175"/>
                    </a:cubicBezTo>
                    <a:cubicBezTo>
                      <a:pt x="579" y="176"/>
                      <a:pt x="579" y="176"/>
                      <a:pt x="579" y="176"/>
                    </a:cubicBezTo>
                    <a:cubicBezTo>
                      <a:pt x="579" y="177"/>
                      <a:pt x="579" y="177"/>
                      <a:pt x="579" y="177"/>
                    </a:cubicBezTo>
                    <a:cubicBezTo>
                      <a:pt x="580" y="178"/>
                      <a:pt x="580" y="178"/>
                      <a:pt x="580" y="178"/>
                    </a:cubicBezTo>
                    <a:cubicBezTo>
                      <a:pt x="584" y="178"/>
                      <a:pt x="584" y="178"/>
                      <a:pt x="584" y="178"/>
                    </a:cubicBezTo>
                    <a:cubicBezTo>
                      <a:pt x="584" y="182"/>
                      <a:pt x="584" y="182"/>
                      <a:pt x="584" y="182"/>
                    </a:cubicBezTo>
                    <a:cubicBezTo>
                      <a:pt x="585" y="183"/>
                      <a:pt x="585" y="183"/>
                      <a:pt x="585" y="183"/>
                    </a:cubicBezTo>
                    <a:cubicBezTo>
                      <a:pt x="583" y="189"/>
                      <a:pt x="583" y="189"/>
                      <a:pt x="583" y="189"/>
                    </a:cubicBezTo>
                    <a:cubicBezTo>
                      <a:pt x="587" y="187"/>
                      <a:pt x="587" y="187"/>
                      <a:pt x="587" y="187"/>
                    </a:cubicBezTo>
                    <a:cubicBezTo>
                      <a:pt x="589" y="182"/>
                      <a:pt x="589" y="182"/>
                      <a:pt x="589" y="182"/>
                    </a:cubicBezTo>
                    <a:cubicBezTo>
                      <a:pt x="586" y="177"/>
                      <a:pt x="586" y="177"/>
                      <a:pt x="586" y="177"/>
                    </a:cubicBezTo>
                    <a:cubicBezTo>
                      <a:pt x="583" y="175"/>
                      <a:pt x="583" y="175"/>
                      <a:pt x="583" y="175"/>
                    </a:cubicBezTo>
                    <a:cubicBezTo>
                      <a:pt x="581" y="172"/>
                      <a:pt x="581" y="172"/>
                      <a:pt x="581" y="172"/>
                    </a:cubicBezTo>
                    <a:cubicBezTo>
                      <a:pt x="578" y="173"/>
                      <a:pt x="578" y="173"/>
                      <a:pt x="578" y="173"/>
                    </a:cubicBezTo>
                    <a:cubicBezTo>
                      <a:pt x="577" y="172"/>
                      <a:pt x="577" y="172"/>
                      <a:pt x="577" y="172"/>
                    </a:cubicBezTo>
                    <a:cubicBezTo>
                      <a:pt x="574" y="173"/>
                      <a:pt x="574" y="173"/>
                      <a:pt x="574" y="173"/>
                    </a:cubicBezTo>
                    <a:cubicBezTo>
                      <a:pt x="573" y="171"/>
                      <a:pt x="573" y="171"/>
                      <a:pt x="573" y="171"/>
                    </a:cubicBezTo>
                    <a:cubicBezTo>
                      <a:pt x="571" y="170"/>
                      <a:pt x="571" y="170"/>
                      <a:pt x="571" y="170"/>
                    </a:cubicBezTo>
                    <a:cubicBezTo>
                      <a:pt x="570" y="169"/>
                      <a:pt x="570" y="169"/>
                      <a:pt x="570" y="169"/>
                    </a:cubicBezTo>
                    <a:cubicBezTo>
                      <a:pt x="572" y="167"/>
                      <a:pt x="572" y="167"/>
                      <a:pt x="572" y="167"/>
                    </a:cubicBezTo>
                    <a:cubicBezTo>
                      <a:pt x="577" y="167"/>
                      <a:pt x="577" y="167"/>
                      <a:pt x="577" y="167"/>
                    </a:cubicBezTo>
                    <a:cubicBezTo>
                      <a:pt x="579" y="165"/>
                      <a:pt x="579" y="165"/>
                      <a:pt x="579" y="165"/>
                    </a:cubicBezTo>
                    <a:cubicBezTo>
                      <a:pt x="581" y="165"/>
                      <a:pt x="581" y="165"/>
                      <a:pt x="581" y="165"/>
                    </a:cubicBezTo>
                    <a:cubicBezTo>
                      <a:pt x="583" y="166"/>
                      <a:pt x="583" y="166"/>
                      <a:pt x="583" y="166"/>
                    </a:cubicBezTo>
                    <a:cubicBezTo>
                      <a:pt x="586" y="165"/>
                      <a:pt x="586" y="165"/>
                      <a:pt x="586" y="165"/>
                    </a:cubicBezTo>
                    <a:cubicBezTo>
                      <a:pt x="587" y="166"/>
                      <a:pt x="587" y="166"/>
                      <a:pt x="587" y="166"/>
                    </a:cubicBezTo>
                    <a:cubicBezTo>
                      <a:pt x="593" y="164"/>
                      <a:pt x="593" y="164"/>
                      <a:pt x="593" y="164"/>
                    </a:cubicBezTo>
                    <a:cubicBezTo>
                      <a:pt x="596" y="165"/>
                      <a:pt x="596" y="165"/>
                      <a:pt x="596" y="165"/>
                    </a:cubicBezTo>
                    <a:cubicBezTo>
                      <a:pt x="598" y="165"/>
                      <a:pt x="598" y="165"/>
                      <a:pt x="598" y="165"/>
                    </a:cubicBezTo>
                    <a:cubicBezTo>
                      <a:pt x="600" y="165"/>
                      <a:pt x="600" y="165"/>
                      <a:pt x="600" y="165"/>
                    </a:cubicBezTo>
                    <a:cubicBezTo>
                      <a:pt x="602" y="164"/>
                      <a:pt x="602" y="164"/>
                      <a:pt x="602" y="164"/>
                    </a:cubicBezTo>
                    <a:cubicBezTo>
                      <a:pt x="601" y="162"/>
                      <a:pt x="601" y="162"/>
                      <a:pt x="601" y="162"/>
                    </a:cubicBezTo>
                    <a:cubicBezTo>
                      <a:pt x="597" y="162"/>
                      <a:pt x="597" y="162"/>
                      <a:pt x="597" y="162"/>
                    </a:cubicBezTo>
                    <a:cubicBezTo>
                      <a:pt x="593" y="160"/>
                      <a:pt x="593" y="160"/>
                      <a:pt x="593" y="160"/>
                    </a:cubicBezTo>
                    <a:cubicBezTo>
                      <a:pt x="590" y="162"/>
                      <a:pt x="590" y="162"/>
                      <a:pt x="590" y="162"/>
                    </a:cubicBezTo>
                    <a:cubicBezTo>
                      <a:pt x="586" y="161"/>
                      <a:pt x="586" y="161"/>
                      <a:pt x="586" y="161"/>
                    </a:cubicBezTo>
                    <a:cubicBezTo>
                      <a:pt x="586" y="159"/>
                      <a:pt x="586" y="159"/>
                      <a:pt x="586" y="159"/>
                    </a:cubicBezTo>
                    <a:cubicBezTo>
                      <a:pt x="585" y="156"/>
                      <a:pt x="585" y="156"/>
                      <a:pt x="585" y="156"/>
                    </a:cubicBezTo>
                    <a:cubicBezTo>
                      <a:pt x="588" y="154"/>
                      <a:pt x="588" y="154"/>
                      <a:pt x="588" y="154"/>
                    </a:cubicBezTo>
                    <a:cubicBezTo>
                      <a:pt x="585" y="153"/>
                      <a:pt x="585" y="153"/>
                      <a:pt x="585" y="153"/>
                    </a:cubicBezTo>
                    <a:cubicBezTo>
                      <a:pt x="582" y="150"/>
                      <a:pt x="582" y="150"/>
                      <a:pt x="582" y="150"/>
                    </a:cubicBezTo>
                    <a:cubicBezTo>
                      <a:pt x="580" y="150"/>
                      <a:pt x="580" y="150"/>
                      <a:pt x="580" y="150"/>
                    </a:cubicBezTo>
                    <a:cubicBezTo>
                      <a:pt x="577" y="147"/>
                      <a:pt x="577" y="147"/>
                      <a:pt x="577" y="147"/>
                    </a:cubicBezTo>
                    <a:cubicBezTo>
                      <a:pt x="577" y="144"/>
                      <a:pt x="577" y="144"/>
                      <a:pt x="577" y="144"/>
                    </a:cubicBezTo>
                    <a:cubicBezTo>
                      <a:pt x="579" y="144"/>
                      <a:pt x="579" y="144"/>
                      <a:pt x="579" y="144"/>
                    </a:cubicBezTo>
                    <a:cubicBezTo>
                      <a:pt x="579" y="141"/>
                      <a:pt x="579" y="141"/>
                      <a:pt x="579" y="141"/>
                    </a:cubicBezTo>
                    <a:cubicBezTo>
                      <a:pt x="576" y="138"/>
                      <a:pt x="576" y="138"/>
                      <a:pt x="576" y="138"/>
                    </a:cubicBezTo>
                    <a:cubicBezTo>
                      <a:pt x="577" y="127"/>
                      <a:pt x="577" y="127"/>
                      <a:pt x="577" y="127"/>
                    </a:cubicBezTo>
                    <a:cubicBezTo>
                      <a:pt x="579" y="124"/>
                      <a:pt x="579" y="124"/>
                      <a:pt x="579" y="124"/>
                    </a:cubicBezTo>
                    <a:cubicBezTo>
                      <a:pt x="578" y="121"/>
                      <a:pt x="578" y="121"/>
                      <a:pt x="578" y="121"/>
                    </a:cubicBezTo>
                    <a:cubicBezTo>
                      <a:pt x="579" y="117"/>
                      <a:pt x="579" y="117"/>
                      <a:pt x="579" y="117"/>
                    </a:cubicBezTo>
                    <a:cubicBezTo>
                      <a:pt x="581" y="115"/>
                      <a:pt x="581" y="115"/>
                      <a:pt x="581" y="115"/>
                    </a:cubicBezTo>
                    <a:cubicBezTo>
                      <a:pt x="580" y="112"/>
                      <a:pt x="580" y="112"/>
                      <a:pt x="580" y="112"/>
                    </a:cubicBezTo>
                    <a:cubicBezTo>
                      <a:pt x="582" y="111"/>
                      <a:pt x="582" y="111"/>
                      <a:pt x="582" y="111"/>
                    </a:cubicBezTo>
                    <a:cubicBezTo>
                      <a:pt x="582" y="109"/>
                      <a:pt x="582" y="109"/>
                      <a:pt x="582" y="109"/>
                    </a:cubicBezTo>
                    <a:cubicBezTo>
                      <a:pt x="586" y="106"/>
                      <a:pt x="586" y="106"/>
                      <a:pt x="586" y="106"/>
                    </a:cubicBezTo>
                    <a:cubicBezTo>
                      <a:pt x="588" y="106"/>
                      <a:pt x="588" y="106"/>
                      <a:pt x="588" y="106"/>
                    </a:cubicBezTo>
                    <a:cubicBezTo>
                      <a:pt x="591" y="110"/>
                      <a:pt x="591" y="110"/>
                      <a:pt x="591" y="110"/>
                    </a:cubicBezTo>
                    <a:cubicBezTo>
                      <a:pt x="593" y="108"/>
                      <a:pt x="593" y="108"/>
                      <a:pt x="593" y="108"/>
                    </a:cubicBezTo>
                    <a:cubicBezTo>
                      <a:pt x="595" y="107"/>
                      <a:pt x="595" y="107"/>
                      <a:pt x="595" y="107"/>
                    </a:cubicBezTo>
                    <a:cubicBezTo>
                      <a:pt x="596" y="111"/>
                      <a:pt x="596" y="111"/>
                      <a:pt x="596" y="111"/>
                    </a:cubicBezTo>
                    <a:cubicBezTo>
                      <a:pt x="600" y="112"/>
                      <a:pt x="600" y="112"/>
                      <a:pt x="600" y="112"/>
                    </a:cubicBezTo>
                    <a:cubicBezTo>
                      <a:pt x="603" y="109"/>
                      <a:pt x="603" y="109"/>
                      <a:pt x="603" y="109"/>
                    </a:cubicBezTo>
                    <a:cubicBezTo>
                      <a:pt x="604" y="109"/>
                      <a:pt x="604" y="109"/>
                      <a:pt x="604" y="109"/>
                    </a:cubicBezTo>
                    <a:cubicBezTo>
                      <a:pt x="604" y="113"/>
                      <a:pt x="604" y="113"/>
                      <a:pt x="604" y="113"/>
                    </a:cubicBezTo>
                    <a:cubicBezTo>
                      <a:pt x="605" y="114"/>
                      <a:pt x="605" y="114"/>
                      <a:pt x="605" y="114"/>
                    </a:cubicBezTo>
                    <a:cubicBezTo>
                      <a:pt x="609" y="115"/>
                      <a:pt x="609" y="115"/>
                      <a:pt x="609" y="115"/>
                    </a:cubicBezTo>
                    <a:cubicBezTo>
                      <a:pt x="609" y="116"/>
                      <a:pt x="609" y="116"/>
                      <a:pt x="609" y="116"/>
                    </a:cubicBezTo>
                    <a:cubicBezTo>
                      <a:pt x="607" y="117"/>
                      <a:pt x="607" y="117"/>
                      <a:pt x="607" y="117"/>
                    </a:cubicBezTo>
                    <a:cubicBezTo>
                      <a:pt x="607" y="118"/>
                      <a:pt x="607" y="118"/>
                      <a:pt x="607" y="118"/>
                    </a:cubicBezTo>
                    <a:cubicBezTo>
                      <a:pt x="606" y="121"/>
                      <a:pt x="606" y="121"/>
                      <a:pt x="606" y="121"/>
                    </a:cubicBezTo>
                    <a:cubicBezTo>
                      <a:pt x="606" y="123"/>
                      <a:pt x="606" y="123"/>
                      <a:pt x="606" y="123"/>
                    </a:cubicBezTo>
                    <a:cubicBezTo>
                      <a:pt x="604" y="127"/>
                      <a:pt x="604" y="127"/>
                      <a:pt x="604" y="127"/>
                    </a:cubicBezTo>
                    <a:cubicBezTo>
                      <a:pt x="601" y="128"/>
                      <a:pt x="601" y="128"/>
                      <a:pt x="601" y="128"/>
                    </a:cubicBezTo>
                    <a:cubicBezTo>
                      <a:pt x="599" y="131"/>
                      <a:pt x="599" y="131"/>
                      <a:pt x="599" y="131"/>
                    </a:cubicBezTo>
                    <a:cubicBezTo>
                      <a:pt x="601" y="131"/>
                      <a:pt x="601" y="131"/>
                      <a:pt x="601" y="131"/>
                    </a:cubicBezTo>
                    <a:cubicBezTo>
                      <a:pt x="607" y="129"/>
                      <a:pt x="607" y="129"/>
                      <a:pt x="607" y="129"/>
                    </a:cubicBezTo>
                    <a:cubicBezTo>
                      <a:pt x="611" y="123"/>
                      <a:pt x="611" y="123"/>
                      <a:pt x="611" y="123"/>
                    </a:cubicBezTo>
                    <a:cubicBezTo>
                      <a:pt x="612" y="124"/>
                      <a:pt x="612" y="124"/>
                      <a:pt x="612" y="124"/>
                    </a:cubicBezTo>
                    <a:cubicBezTo>
                      <a:pt x="612" y="125"/>
                      <a:pt x="612" y="125"/>
                      <a:pt x="612" y="125"/>
                    </a:cubicBezTo>
                    <a:cubicBezTo>
                      <a:pt x="611" y="128"/>
                      <a:pt x="611" y="128"/>
                      <a:pt x="611" y="128"/>
                    </a:cubicBezTo>
                    <a:cubicBezTo>
                      <a:pt x="611" y="130"/>
                      <a:pt x="611" y="130"/>
                      <a:pt x="611" y="130"/>
                    </a:cubicBezTo>
                    <a:cubicBezTo>
                      <a:pt x="613" y="130"/>
                      <a:pt x="613" y="130"/>
                      <a:pt x="613" y="130"/>
                    </a:cubicBezTo>
                    <a:cubicBezTo>
                      <a:pt x="615" y="126"/>
                      <a:pt x="615" y="126"/>
                      <a:pt x="615" y="126"/>
                    </a:cubicBezTo>
                    <a:cubicBezTo>
                      <a:pt x="618" y="125"/>
                      <a:pt x="618" y="125"/>
                      <a:pt x="618" y="125"/>
                    </a:cubicBezTo>
                    <a:cubicBezTo>
                      <a:pt x="619" y="126"/>
                      <a:pt x="619" y="126"/>
                      <a:pt x="619" y="126"/>
                    </a:cubicBezTo>
                    <a:cubicBezTo>
                      <a:pt x="622" y="126"/>
                      <a:pt x="622" y="126"/>
                      <a:pt x="622" y="126"/>
                    </a:cubicBezTo>
                    <a:cubicBezTo>
                      <a:pt x="623" y="123"/>
                      <a:pt x="623" y="123"/>
                      <a:pt x="623" y="123"/>
                    </a:cubicBezTo>
                    <a:cubicBezTo>
                      <a:pt x="624" y="123"/>
                      <a:pt x="624" y="123"/>
                      <a:pt x="624" y="123"/>
                    </a:cubicBezTo>
                    <a:cubicBezTo>
                      <a:pt x="626" y="124"/>
                      <a:pt x="626" y="124"/>
                      <a:pt x="626" y="124"/>
                    </a:cubicBezTo>
                    <a:cubicBezTo>
                      <a:pt x="628" y="123"/>
                      <a:pt x="628" y="123"/>
                      <a:pt x="628" y="123"/>
                    </a:cubicBezTo>
                    <a:cubicBezTo>
                      <a:pt x="631" y="126"/>
                      <a:pt x="631" y="126"/>
                      <a:pt x="631" y="126"/>
                    </a:cubicBezTo>
                    <a:cubicBezTo>
                      <a:pt x="631" y="129"/>
                      <a:pt x="631" y="129"/>
                      <a:pt x="631" y="129"/>
                    </a:cubicBezTo>
                    <a:cubicBezTo>
                      <a:pt x="632" y="132"/>
                      <a:pt x="632" y="132"/>
                      <a:pt x="632" y="132"/>
                    </a:cubicBezTo>
                    <a:cubicBezTo>
                      <a:pt x="631" y="134"/>
                      <a:pt x="631" y="134"/>
                      <a:pt x="631" y="134"/>
                    </a:cubicBezTo>
                    <a:cubicBezTo>
                      <a:pt x="631" y="136"/>
                      <a:pt x="631" y="136"/>
                      <a:pt x="631" y="136"/>
                    </a:cubicBezTo>
                    <a:cubicBezTo>
                      <a:pt x="630" y="140"/>
                      <a:pt x="630" y="140"/>
                      <a:pt x="630" y="140"/>
                    </a:cubicBezTo>
                    <a:cubicBezTo>
                      <a:pt x="633" y="145"/>
                      <a:pt x="633" y="145"/>
                      <a:pt x="633" y="145"/>
                    </a:cubicBezTo>
                    <a:cubicBezTo>
                      <a:pt x="632" y="148"/>
                      <a:pt x="632" y="148"/>
                      <a:pt x="632" y="148"/>
                    </a:cubicBezTo>
                    <a:cubicBezTo>
                      <a:pt x="630" y="148"/>
                      <a:pt x="630" y="148"/>
                      <a:pt x="630" y="148"/>
                    </a:cubicBezTo>
                    <a:cubicBezTo>
                      <a:pt x="628" y="150"/>
                      <a:pt x="628" y="150"/>
                      <a:pt x="628" y="150"/>
                    </a:cubicBezTo>
                    <a:cubicBezTo>
                      <a:pt x="630" y="150"/>
                      <a:pt x="630" y="150"/>
                      <a:pt x="630" y="150"/>
                    </a:cubicBezTo>
                    <a:cubicBezTo>
                      <a:pt x="635" y="149"/>
                      <a:pt x="635" y="149"/>
                      <a:pt x="635" y="149"/>
                    </a:cubicBezTo>
                    <a:cubicBezTo>
                      <a:pt x="638" y="146"/>
                      <a:pt x="638" y="146"/>
                      <a:pt x="638" y="146"/>
                    </a:cubicBezTo>
                    <a:cubicBezTo>
                      <a:pt x="641" y="146"/>
                      <a:pt x="641" y="146"/>
                      <a:pt x="641" y="146"/>
                    </a:cubicBezTo>
                    <a:cubicBezTo>
                      <a:pt x="643" y="143"/>
                      <a:pt x="643" y="143"/>
                      <a:pt x="643" y="143"/>
                    </a:cubicBezTo>
                    <a:cubicBezTo>
                      <a:pt x="643" y="138"/>
                      <a:pt x="643" y="138"/>
                      <a:pt x="643" y="138"/>
                    </a:cubicBezTo>
                    <a:cubicBezTo>
                      <a:pt x="641" y="135"/>
                      <a:pt x="641" y="135"/>
                      <a:pt x="641" y="135"/>
                    </a:cubicBezTo>
                    <a:cubicBezTo>
                      <a:pt x="640" y="135"/>
                      <a:pt x="640" y="135"/>
                      <a:pt x="640" y="135"/>
                    </a:cubicBezTo>
                    <a:cubicBezTo>
                      <a:pt x="638" y="134"/>
                      <a:pt x="638" y="134"/>
                      <a:pt x="638" y="134"/>
                    </a:cubicBezTo>
                    <a:cubicBezTo>
                      <a:pt x="638" y="132"/>
                      <a:pt x="638" y="132"/>
                      <a:pt x="638" y="132"/>
                    </a:cubicBezTo>
                    <a:cubicBezTo>
                      <a:pt x="639" y="131"/>
                      <a:pt x="639" y="131"/>
                      <a:pt x="639" y="131"/>
                    </a:cubicBezTo>
                    <a:cubicBezTo>
                      <a:pt x="641" y="131"/>
                      <a:pt x="641" y="131"/>
                      <a:pt x="641" y="131"/>
                    </a:cubicBezTo>
                    <a:cubicBezTo>
                      <a:pt x="642" y="132"/>
                      <a:pt x="642" y="132"/>
                      <a:pt x="642" y="132"/>
                    </a:cubicBezTo>
                    <a:cubicBezTo>
                      <a:pt x="644" y="131"/>
                      <a:pt x="644" y="131"/>
                      <a:pt x="644" y="131"/>
                    </a:cubicBezTo>
                    <a:cubicBezTo>
                      <a:pt x="648" y="130"/>
                      <a:pt x="648" y="130"/>
                      <a:pt x="648" y="130"/>
                    </a:cubicBezTo>
                    <a:cubicBezTo>
                      <a:pt x="651" y="127"/>
                      <a:pt x="651" y="127"/>
                      <a:pt x="651" y="127"/>
                    </a:cubicBezTo>
                    <a:cubicBezTo>
                      <a:pt x="653" y="127"/>
                      <a:pt x="653" y="127"/>
                      <a:pt x="653" y="127"/>
                    </a:cubicBezTo>
                    <a:cubicBezTo>
                      <a:pt x="656" y="127"/>
                      <a:pt x="656" y="127"/>
                      <a:pt x="656" y="127"/>
                    </a:cubicBezTo>
                    <a:cubicBezTo>
                      <a:pt x="657" y="125"/>
                      <a:pt x="657" y="125"/>
                      <a:pt x="657" y="125"/>
                    </a:cubicBezTo>
                    <a:cubicBezTo>
                      <a:pt x="659" y="123"/>
                      <a:pt x="659" y="123"/>
                      <a:pt x="659" y="123"/>
                    </a:cubicBezTo>
                    <a:cubicBezTo>
                      <a:pt x="660" y="123"/>
                      <a:pt x="660" y="123"/>
                      <a:pt x="660" y="123"/>
                    </a:cubicBezTo>
                    <a:cubicBezTo>
                      <a:pt x="662" y="122"/>
                      <a:pt x="662" y="122"/>
                      <a:pt x="662" y="122"/>
                    </a:cubicBezTo>
                    <a:cubicBezTo>
                      <a:pt x="665" y="121"/>
                      <a:pt x="665" y="121"/>
                      <a:pt x="665" y="121"/>
                    </a:cubicBezTo>
                    <a:cubicBezTo>
                      <a:pt x="666" y="122"/>
                      <a:pt x="666" y="122"/>
                      <a:pt x="666" y="122"/>
                    </a:cubicBezTo>
                    <a:cubicBezTo>
                      <a:pt x="668" y="121"/>
                      <a:pt x="668" y="121"/>
                      <a:pt x="668" y="121"/>
                    </a:cubicBezTo>
                    <a:cubicBezTo>
                      <a:pt x="669" y="123"/>
                      <a:pt x="669" y="123"/>
                      <a:pt x="669" y="123"/>
                    </a:cubicBezTo>
                    <a:cubicBezTo>
                      <a:pt x="668" y="124"/>
                      <a:pt x="668" y="124"/>
                      <a:pt x="668" y="124"/>
                    </a:cubicBezTo>
                    <a:cubicBezTo>
                      <a:pt x="668" y="126"/>
                      <a:pt x="668" y="126"/>
                      <a:pt x="668" y="126"/>
                    </a:cubicBezTo>
                    <a:cubicBezTo>
                      <a:pt x="674" y="126"/>
                      <a:pt x="674" y="126"/>
                      <a:pt x="674" y="126"/>
                    </a:cubicBezTo>
                    <a:cubicBezTo>
                      <a:pt x="674" y="127"/>
                      <a:pt x="674" y="127"/>
                      <a:pt x="674" y="127"/>
                    </a:cubicBezTo>
                    <a:cubicBezTo>
                      <a:pt x="677" y="127"/>
                      <a:pt x="677" y="127"/>
                      <a:pt x="677" y="127"/>
                    </a:cubicBezTo>
                    <a:cubicBezTo>
                      <a:pt x="686" y="133"/>
                      <a:pt x="686" y="133"/>
                      <a:pt x="686" y="133"/>
                    </a:cubicBezTo>
                    <a:cubicBezTo>
                      <a:pt x="688" y="133"/>
                      <a:pt x="688" y="133"/>
                      <a:pt x="688" y="133"/>
                    </a:cubicBezTo>
                    <a:cubicBezTo>
                      <a:pt x="689" y="136"/>
                      <a:pt x="689" y="136"/>
                      <a:pt x="689" y="136"/>
                    </a:cubicBezTo>
                    <a:cubicBezTo>
                      <a:pt x="689" y="138"/>
                      <a:pt x="689" y="138"/>
                      <a:pt x="689" y="138"/>
                    </a:cubicBezTo>
                    <a:cubicBezTo>
                      <a:pt x="694" y="143"/>
                      <a:pt x="694" y="143"/>
                      <a:pt x="694" y="143"/>
                    </a:cubicBezTo>
                    <a:cubicBezTo>
                      <a:pt x="695" y="142"/>
                      <a:pt x="695" y="142"/>
                      <a:pt x="695" y="142"/>
                    </a:cubicBezTo>
                    <a:cubicBezTo>
                      <a:pt x="695" y="140"/>
                      <a:pt x="695" y="140"/>
                      <a:pt x="695" y="140"/>
                    </a:cubicBezTo>
                    <a:cubicBezTo>
                      <a:pt x="696" y="139"/>
                      <a:pt x="696" y="139"/>
                      <a:pt x="696" y="139"/>
                    </a:cubicBezTo>
                    <a:cubicBezTo>
                      <a:pt x="696" y="138"/>
                      <a:pt x="696" y="138"/>
                      <a:pt x="696" y="138"/>
                    </a:cubicBezTo>
                    <a:cubicBezTo>
                      <a:pt x="695" y="137"/>
                      <a:pt x="695" y="137"/>
                      <a:pt x="695" y="137"/>
                    </a:cubicBezTo>
                    <a:cubicBezTo>
                      <a:pt x="693" y="137"/>
                      <a:pt x="693" y="137"/>
                      <a:pt x="693" y="137"/>
                    </a:cubicBezTo>
                    <a:cubicBezTo>
                      <a:pt x="693" y="134"/>
                      <a:pt x="693" y="134"/>
                      <a:pt x="693" y="134"/>
                    </a:cubicBezTo>
                    <a:cubicBezTo>
                      <a:pt x="695" y="133"/>
                      <a:pt x="695" y="133"/>
                      <a:pt x="695" y="133"/>
                    </a:cubicBezTo>
                    <a:cubicBezTo>
                      <a:pt x="696" y="133"/>
                      <a:pt x="696" y="133"/>
                      <a:pt x="696" y="133"/>
                    </a:cubicBezTo>
                    <a:cubicBezTo>
                      <a:pt x="698" y="135"/>
                      <a:pt x="698" y="135"/>
                      <a:pt x="698" y="135"/>
                    </a:cubicBezTo>
                    <a:cubicBezTo>
                      <a:pt x="699" y="137"/>
                      <a:pt x="699" y="137"/>
                      <a:pt x="699" y="137"/>
                    </a:cubicBezTo>
                    <a:cubicBezTo>
                      <a:pt x="699" y="139"/>
                      <a:pt x="699" y="139"/>
                      <a:pt x="699" y="139"/>
                    </a:cubicBezTo>
                    <a:cubicBezTo>
                      <a:pt x="703" y="142"/>
                      <a:pt x="703" y="142"/>
                      <a:pt x="703" y="142"/>
                    </a:cubicBezTo>
                    <a:cubicBezTo>
                      <a:pt x="703" y="145"/>
                      <a:pt x="703" y="145"/>
                      <a:pt x="703" y="145"/>
                    </a:cubicBezTo>
                    <a:cubicBezTo>
                      <a:pt x="705" y="145"/>
                      <a:pt x="705" y="145"/>
                      <a:pt x="705" y="145"/>
                    </a:cubicBezTo>
                    <a:cubicBezTo>
                      <a:pt x="706" y="145"/>
                      <a:pt x="706" y="145"/>
                      <a:pt x="706" y="145"/>
                    </a:cubicBezTo>
                    <a:cubicBezTo>
                      <a:pt x="707" y="144"/>
                      <a:pt x="707" y="144"/>
                      <a:pt x="707" y="144"/>
                    </a:cubicBezTo>
                    <a:cubicBezTo>
                      <a:pt x="709" y="145"/>
                      <a:pt x="709" y="145"/>
                      <a:pt x="709" y="145"/>
                    </a:cubicBezTo>
                    <a:cubicBezTo>
                      <a:pt x="711" y="148"/>
                      <a:pt x="711" y="148"/>
                      <a:pt x="711" y="148"/>
                    </a:cubicBezTo>
                    <a:cubicBezTo>
                      <a:pt x="711" y="150"/>
                      <a:pt x="711" y="150"/>
                      <a:pt x="711" y="150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13" y="155"/>
                      <a:pt x="713" y="155"/>
                      <a:pt x="713" y="155"/>
                    </a:cubicBezTo>
                    <a:cubicBezTo>
                      <a:pt x="712" y="154"/>
                      <a:pt x="712" y="154"/>
                      <a:pt x="712" y="154"/>
                    </a:cubicBezTo>
                    <a:cubicBezTo>
                      <a:pt x="711" y="153"/>
                      <a:pt x="711" y="153"/>
                      <a:pt x="711" y="153"/>
                    </a:cubicBezTo>
                    <a:cubicBezTo>
                      <a:pt x="710" y="152"/>
                      <a:pt x="710" y="152"/>
                      <a:pt x="710" y="152"/>
                    </a:cubicBezTo>
                    <a:cubicBezTo>
                      <a:pt x="709" y="152"/>
                      <a:pt x="709" y="152"/>
                      <a:pt x="709" y="152"/>
                    </a:cubicBezTo>
                    <a:cubicBezTo>
                      <a:pt x="708" y="153"/>
                      <a:pt x="708" y="153"/>
                      <a:pt x="708" y="153"/>
                    </a:cubicBezTo>
                    <a:cubicBezTo>
                      <a:pt x="706" y="151"/>
                      <a:pt x="706" y="151"/>
                      <a:pt x="706" y="151"/>
                    </a:cubicBezTo>
                    <a:cubicBezTo>
                      <a:pt x="702" y="149"/>
                      <a:pt x="702" y="149"/>
                      <a:pt x="702" y="149"/>
                    </a:cubicBezTo>
                    <a:cubicBezTo>
                      <a:pt x="699" y="150"/>
                      <a:pt x="699" y="150"/>
                      <a:pt x="699" y="150"/>
                    </a:cubicBezTo>
                    <a:cubicBezTo>
                      <a:pt x="698" y="150"/>
                      <a:pt x="698" y="150"/>
                      <a:pt x="698" y="150"/>
                    </a:cubicBezTo>
                    <a:cubicBezTo>
                      <a:pt x="700" y="153"/>
                      <a:pt x="700" y="153"/>
                      <a:pt x="700" y="153"/>
                    </a:cubicBezTo>
                    <a:cubicBezTo>
                      <a:pt x="703" y="153"/>
                      <a:pt x="703" y="153"/>
                      <a:pt x="703" y="153"/>
                    </a:cubicBezTo>
                    <a:cubicBezTo>
                      <a:pt x="704" y="154"/>
                      <a:pt x="704" y="154"/>
                      <a:pt x="704" y="154"/>
                    </a:cubicBezTo>
                    <a:cubicBezTo>
                      <a:pt x="704" y="155"/>
                      <a:pt x="704" y="155"/>
                      <a:pt x="704" y="155"/>
                    </a:cubicBezTo>
                    <a:cubicBezTo>
                      <a:pt x="705" y="157"/>
                      <a:pt x="705" y="157"/>
                      <a:pt x="705" y="157"/>
                    </a:cubicBezTo>
                    <a:cubicBezTo>
                      <a:pt x="707" y="158"/>
                      <a:pt x="707" y="158"/>
                      <a:pt x="707" y="158"/>
                    </a:cubicBezTo>
                    <a:cubicBezTo>
                      <a:pt x="708" y="158"/>
                      <a:pt x="708" y="158"/>
                      <a:pt x="708" y="158"/>
                    </a:cubicBezTo>
                    <a:cubicBezTo>
                      <a:pt x="709" y="155"/>
                      <a:pt x="709" y="155"/>
                      <a:pt x="709" y="155"/>
                    </a:cubicBezTo>
                    <a:cubicBezTo>
                      <a:pt x="710" y="155"/>
                      <a:pt x="710" y="155"/>
                      <a:pt x="710" y="155"/>
                    </a:cubicBezTo>
                    <a:cubicBezTo>
                      <a:pt x="711" y="157"/>
                      <a:pt x="711" y="157"/>
                      <a:pt x="711" y="157"/>
                    </a:cubicBezTo>
                    <a:cubicBezTo>
                      <a:pt x="713" y="158"/>
                      <a:pt x="713" y="158"/>
                      <a:pt x="713" y="158"/>
                    </a:cubicBezTo>
                    <a:cubicBezTo>
                      <a:pt x="714" y="157"/>
                      <a:pt x="714" y="157"/>
                      <a:pt x="714" y="157"/>
                    </a:cubicBezTo>
                    <a:cubicBezTo>
                      <a:pt x="715" y="157"/>
                      <a:pt x="715" y="157"/>
                      <a:pt x="715" y="157"/>
                    </a:cubicBezTo>
                    <a:cubicBezTo>
                      <a:pt x="716" y="159"/>
                      <a:pt x="716" y="159"/>
                      <a:pt x="716" y="159"/>
                    </a:cubicBezTo>
                    <a:cubicBezTo>
                      <a:pt x="715" y="160"/>
                      <a:pt x="715" y="160"/>
                      <a:pt x="715" y="160"/>
                    </a:cubicBezTo>
                    <a:cubicBezTo>
                      <a:pt x="717" y="164"/>
                      <a:pt x="717" y="164"/>
                      <a:pt x="717" y="164"/>
                    </a:cubicBezTo>
                    <a:cubicBezTo>
                      <a:pt x="718" y="169"/>
                      <a:pt x="718" y="169"/>
                      <a:pt x="718" y="169"/>
                    </a:cubicBezTo>
                    <a:cubicBezTo>
                      <a:pt x="718" y="173"/>
                      <a:pt x="718" y="173"/>
                      <a:pt x="718" y="173"/>
                    </a:cubicBezTo>
                    <a:cubicBezTo>
                      <a:pt x="716" y="177"/>
                      <a:pt x="716" y="177"/>
                      <a:pt x="716" y="177"/>
                    </a:cubicBezTo>
                    <a:cubicBezTo>
                      <a:pt x="715" y="178"/>
                      <a:pt x="715" y="178"/>
                      <a:pt x="715" y="178"/>
                    </a:cubicBezTo>
                    <a:cubicBezTo>
                      <a:pt x="714" y="180"/>
                      <a:pt x="714" y="180"/>
                      <a:pt x="714" y="180"/>
                    </a:cubicBezTo>
                    <a:cubicBezTo>
                      <a:pt x="715" y="182"/>
                      <a:pt x="715" y="182"/>
                      <a:pt x="715" y="182"/>
                    </a:cubicBezTo>
                    <a:cubicBezTo>
                      <a:pt x="713" y="185"/>
                      <a:pt x="713" y="185"/>
                      <a:pt x="713" y="185"/>
                    </a:cubicBezTo>
                    <a:cubicBezTo>
                      <a:pt x="713" y="186"/>
                      <a:pt x="713" y="186"/>
                      <a:pt x="713" y="186"/>
                    </a:cubicBezTo>
                    <a:cubicBezTo>
                      <a:pt x="715" y="188"/>
                      <a:pt x="715" y="188"/>
                      <a:pt x="715" y="188"/>
                    </a:cubicBezTo>
                    <a:cubicBezTo>
                      <a:pt x="715" y="190"/>
                      <a:pt x="715" y="190"/>
                      <a:pt x="715" y="190"/>
                    </a:cubicBezTo>
                    <a:cubicBezTo>
                      <a:pt x="712" y="191"/>
                      <a:pt x="712" y="191"/>
                      <a:pt x="712" y="191"/>
                    </a:cubicBezTo>
                    <a:cubicBezTo>
                      <a:pt x="711" y="194"/>
                      <a:pt x="711" y="194"/>
                      <a:pt x="711" y="194"/>
                    </a:cubicBezTo>
                    <a:cubicBezTo>
                      <a:pt x="712" y="195"/>
                      <a:pt x="712" y="195"/>
                      <a:pt x="712" y="195"/>
                    </a:cubicBezTo>
                    <a:cubicBezTo>
                      <a:pt x="710" y="199"/>
                      <a:pt x="710" y="199"/>
                      <a:pt x="710" y="199"/>
                    </a:cubicBezTo>
                    <a:cubicBezTo>
                      <a:pt x="708" y="201"/>
                      <a:pt x="708" y="201"/>
                      <a:pt x="708" y="201"/>
                    </a:cubicBezTo>
                    <a:cubicBezTo>
                      <a:pt x="709" y="202"/>
                      <a:pt x="709" y="202"/>
                      <a:pt x="709" y="202"/>
                    </a:cubicBezTo>
                    <a:cubicBezTo>
                      <a:pt x="708" y="204"/>
                      <a:pt x="708" y="204"/>
                      <a:pt x="708" y="204"/>
                    </a:cubicBezTo>
                    <a:cubicBezTo>
                      <a:pt x="705" y="205"/>
                      <a:pt x="705" y="205"/>
                      <a:pt x="705" y="205"/>
                    </a:cubicBezTo>
                    <a:cubicBezTo>
                      <a:pt x="703" y="208"/>
                      <a:pt x="703" y="208"/>
                      <a:pt x="703" y="208"/>
                    </a:cubicBezTo>
                    <a:cubicBezTo>
                      <a:pt x="700" y="208"/>
                      <a:pt x="700" y="208"/>
                      <a:pt x="700" y="208"/>
                    </a:cubicBezTo>
                    <a:cubicBezTo>
                      <a:pt x="703" y="209"/>
                      <a:pt x="703" y="209"/>
                      <a:pt x="703" y="209"/>
                    </a:cubicBezTo>
                    <a:cubicBezTo>
                      <a:pt x="705" y="209"/>
                      <a:pt x="705" y="209"/>
                      <a:pt x="705" y="209"/>
                    </a:cubicBezTo>
                    <a:cubicBezTo>
                      <a:pt x="706" y="207"/>
                      <a:pt x="706" y="207"/>
                      <a:pt x="706" y="207"/>
                    </a:cubicBezTo>
                    <a:cubicBezTo>
                      <a:pt x="707" y="207"/>
                      <a:pt x="707" y="207"/>
                      <a:pt x="707" y="207"/>
                    </a:cubicBezTo>
                    <a:cubicBezTo>
                      <a:pt x="708" y="211"/>
                      <a:pt x="708" y="211"/>
                      <a:pt x="708" y="211"/>
                    </a:cubicBezTo>
                    <a:cubicBezTo>
                      <a:pt x="706" y="215"/>
                      <a:pt x="706" y="215"/>
                      <a:pt x="706" y="215"/>
                    </a:cubicBezTo>
                    <a:cubicBezTo>
                      <a:pt x="704" y="217"/>
                      <a:pt x="704" y="217"/>
                      <a:pt x="704" y="217"/>
                    </a:cubicBezTo>
                    <a:cubicBezTo>
                      <a:pt x="703" y="223"/>
                      <a:pt x="703" y="223"/>
                      <a:pt x="703" y="223"/>
                    </a:cubicBezTo>
                    <a:cubicBezTo>
                      <a:pt x="704" y="226"/>
                      <a:pt x="704" y="226"/>
                      <a:pt x="704" y="226"/>
                    </a:cubicBezTo>
                    <a:cubicBezTo>
                      <a:pt x="705" y="228"/>
                      <a:pt x="705" y="228"/>
                      <a:pt x="705" y="228"/>
                    </a:cubicBezTo>
                    <a:cubicBezTo>
                      <a:pt x="702" y="233"/>
                      <a:pt x="702" y="233"/>
                      <a:pt x="702" y="233"/>
                    </a:cubicBezTo>
                    <a:cubicBezTo>
                      <a:pt x="699" y="234"/>
                      <a:pt x="699" y="234"/>
                      <a:pt x="699" y="234"/>
                    </a:cubicBezTo>
                    <a:cubicBezTo>
                      <a:pt x="698" y="234"/>
                      <a:pt x="698" y="234"/>
                      <a:pt x="698" y="234"/>
                    </a:cubicBezTo>
                    <a:cubicBezTo>
                      <a:pt x="697" y="234"/>
                      <a:pt x="697" y="234"/>
                      <a:pt x="697" y="234"/>
                    </a:cubicBezTo>
                    <a:cubicBezTo>
                      <a:pt x="696" y="236"/>
                      <a:pt x="696" y="236"/>
                      <a:pt x="696" y="236"/>
                    </a:cubicBezTo>
                    <a:cubicBezTo>
                      <a:pt x="696" y="237"/>
                      <a:pt x="696" y="237"/>
                      <a:pt x="696" y="237"/>
                    </a:cubicBezTo>
                    <a:cubicBezTo>
                      <a:pt x="698" y="242"/>
                      <a:pt x="698" y="242"/>
                      <a:pt x="698" y="242"/>
                    </a:cubicBezTo>
                    <a:cubicBezTo>
                      <a:pt x="697" y="244"/>
                      <a:pt x="697" y="244"/>
                      <a:pt x="697" y="244"/>
                    </a:cubicBezTo>
                    <a:cubicBezTo>
                      <a:pt x="694" y="246"/>
                      <a:pt x="694" y="246"/>
                      <a:pt x="694" y="246"/>
                    </a:cubicBezTo>
                    <a:cubicBezTo>
                      <a:pt x="693" y="249"/>
                      <a:pt x="693" y="249"/>
                      <a:pt x="693" y="249"/>
                    </a:cubicBezTo>
                    <a:cubicBezTo>
                      <a:pt x="694" y="253"/>
                      <a:pt x="694" y="253"/>
                      <a:pt x="694" y="253"/>
                    </a:cubicBezTo>
                    <a:cubicBezTo>
                      <a:pt x="695" y="255"/>
                      <a:pt x="695" y="255"/>
                      <a:pt x="695" y="255"/>
                    </a:cubicBezTo>
                    <a:cubicBezTo>
                      <a:pt x="694" y="257"/>
                      <a:pt x="694" y="257"/>
                      <a:pt x="694" y="257"/>
                    </a:cubicBezTo>
                    <a:cubicBezTo>
                      <a:pt x="694" y="259"/>
                      <a:pt x="694" y="259"/>
                      <a:pt x="694" y="259"/>
                    </a:cubicBezTo>
                    <a:cubicBezTo>
                      <a:pt x="696" y="260"/>
                      <a:pt x="696" y="260"/>
                      <a:pt x="696" y="260"/>
                    </a:cubicBezTo>
                    <a:cubicBezTo>
                      <a:pt x="694" y="266"/>
                      <a:pt x="694" y="266"/>
                      <a:pt x="694" y="266"/>
                    </a:cubicBezTo>
                    <a:cubicBezTo>
                      <a:pt x="692" y="268"/>
                      <a:pt x="692" y="268"/>
                      <a:pt x="692" y="268"/>
                    </a:cubicBezTo>
                    <a:cubicBezTo>
                      <a:pt x="691" y="270"/>
                      <a:pt x="691" y="270"/>
                      <a:pt x="691" y="270"/>
                    </a:cubicBezTo>
                    <a:cubicBezTo>
                      <a:pt x="692" y="269"/>
                      <a:pt x="692" y="269"/>
                      <a:pt x="692" y="269"/>
                    </a:cubicBezTo>
                    <a:cubicBezTo>
                      <a:pt x="695" y="269"/>
                      <a:pt x="695" y="269"/>
                      <a:pt x="695" y="269"/>
                    </a:cubicBezTo>
                    <a:cubicBezTo>
                      <a:pt x="697" y="266"/>
                      <a:pt x="697" y="266"/>
                      <a:pt x="697" y="266"/>
                    </a:cubicBezTo>
                    <a:cubicBezTo>
                      <a:pt x="698" y="264"/>
                      <a:pt x="698" y="264"/>
                      <a:pt x="698" y="264"/>
                    </a:cubicBezTo>
                    <a:cubicBezTo>
                      <a:pt x="697" y="263"/>
                      <a:pt x="697" y="263"/>
                      <a:pt x="697" y="263"/>
                    </a:cubicBezTo>
                    <a:cubicBezTo>
                      <a:pt x="698" y="261"/>
                      <a:pt x="698" y="261"/>
                      <a:pt x="698" y="261"/>
                    </a:cubicBezTo>
                    <a:cubicBezTo>
                      <a:pt x="701" y="261"/>
                      <a:pt x="701" y="261"/>
                      <a:pt x="701" y="261"/>
                    </a:cubicBezTo>
                    <a:cubicBezTo>
                      <a:pt x="703" y="261"/>
                      <a:pt x="703" y="261"/>
                      <a:pt x="703" y="261"/>
                    </a:cubicBezTo>
                    <a:cubicBezTo>
                      <a:pt x="701" y="260"/>
                      <a:pt x="701" y="260"/>
                      <a:pt x="701" y="260"/>
                    </a:cubicBezTo>
                    <a:cubicBezTo>
                      <a:pt x="697" y="256"/>
                      <a:pt x="697" y="256"/>
                      <a:pt x="697" y="256"/>
                    </a:cubicBezTo>
                    <a:cubicBezTo>
                      <a:pt x="696" y="252"/>
                      <a:pt x="696" y="252"/>
                      <a:pt x="696" y="252"/>
                    </a:cubicBezTo>
                    <a:cubicBezTo>
                      <a:pt x="697" y="250"/>
                      <a:pt x="697" y="250"/>
                      <a:pt x="697" y="250"/>
                    </a:cubicBezTo>
                    <a:cubicBezTo>
                      <a:pt x="702" y="249"/>
                      <a:pt x="702" y="249"/>
                      <a:pt x="702" y="249"/>
                    </a:cubicBezTo>
                    <a:cubicBezTo>
                      <a:pt x="706" y="249"/>
                      <a:pt x="706" y="249"/>
                      <a:pt x="706" y="249"/>
                    </a:cubicBezTo>
                    <a:cubicBezTo>
                      <a:pt x="710" y="246"/>
                      <a:pt x="710" y="246"/>
                      <a:pt x="710" y="246"/>
                    </a:cubicBezTo>
                    <a:cubicBezTo>
                      <a:pt x="711" y="246"/>
                      <a:pt x="711" y="246"/>
                      <a:pt x="711" y="246"/>
                    </a:cubicBezTo>
                    <a:cubicBezTo>
                      <a:pt x="713" y="244"/>
                      <a:pt x="713" y="244"/>
                      <a:pt x="713" y="244"/>
                    </a:cubicBezTo>
                    <a:cubicBezTo>
                      <a:pt x="711" y="242"/>
                      <a:pt x="711" y="242"/>
                      <a:pt x="711" y="242"/>
                    </a:cubicBezTo>
                    <a:cubicBezTo>
                      <a:pt x="715" y="239"/>
                      <a:pt x="715" y="239"/>
                      <a:pt x="715" y="239"/>
                    </a:cubicBezTo>
                    <a:cubicBezTo>
                      <a:pt x="717" y="237"/>
                      <a:pt x="717" y="237"/>
                      <a:pt x="717" y="237"/>
                    </a:cubicBezTo>
                    <a:cubicBezTo>
                      <a:pt x="716" y="234"/>
                      <a:pt x="716" y="234"/>
                      <a:pt x="716" y="234"/>
                    </a:cubicBezTo>
                    <a:cubicBezTo>
                      <a:pt x="715" y="233"/>
                      <a:pt x="715" y="233"/>
                      <a:pt x="715" y="233"/>
                    </a:cubicBezTo>
                    <a:cubicBezTo>
                      <a:pt x="718" y="235"/>
                      <a:pt x="718" y="235"/>
                      <a:pt x="718" y="235"/>
                    </a:cubicBezTo>
                    <a:cubicBezTo>
                      <a:pt x="721" y="234"/>
                      <a:pt x="721" y="234"/>
                      <a:pt x="721" y="234"/>
                    </a:cubicBezTo>
                    <a:cubicBezTo>
                      <a:pt x="723" y="231"/>
                      <a:pt x="723" y="231"/>
                      <a:pt x="723" y="231"/>
                    </a:cubicBezTo>
                    <a:cubicBezTo>
                      <a:pt x="721" y="229"/>
                      <a:pt x="721" y="229"/>
                      <a:pt x="721" y="229"/>
                    </a:cubicBezTo>
                    <a:cubicBezTo>
                      <a:pt x="726" y="226"/>
                      <a:pt x="726" y="226"/>
                      <a:pt x="726" y="226"/>
                    </a:cubicBezTo>
                    <a:cubicBezTo>
                      <a:pt x="726" y="223"/>
                      <a:pt x="726" y="223"/>
                      <a:pt x="726" y="223"/>
                    </a:cubicBezTo>
                    <a:cubicBezTo>
                      <a:pt x="725" y="221"/>
                      <a:pt x="725" y="221"/>
                      <a:pt x="725" y="221"/>
                    </a:cubicBezTo>
                    <a:cubicBezTo>
                      <a:pt x="721" y="224"/>
                      <a:pt x="721" y="224"/>
                      <a:pt x="721" y="224"/>
                    </a:cubicBezTo>
                    <a:cubicBezTo>
                      <a:pt x="720" y="225"/>
                      <a:pt x="720" y="225"/>
                      <a:pt x="720" y="225"/>
                    </a:cubicBezTo>
                    <a:cubicBezTo>
                      <a:pt x="717" y="228"/>
                      <a:pt x="717" y="228"/>
                      <a:pt x="717" y="228"/>
                    </a:cubicBezTo>
                    <a:cubicBezTo>
                      <a:pt x="714" y="227"/>
                      <a:pt x="714" y="227"/>
                      <a:pt x="714" y="227"/>
                    </a:cubicBezTo>
                    <a:cubicBezTo>
                      <a:pt x="712" y="224"/>
                      <a:pt x="712" y="224"/>
                      <a:pt x="712" y="224"/>
                    </a:cubicBezTo>
                    <a:cubicBezTo>
                      <a:pt x="714" y="221"/>
                      <a:pt x="714" y="221"/>
                      <a:pt x="714" y="221"/>
                    </a:cubicBezTo>
                    <a:cubicBezTo>
                      <a:pt x="714" y="217"/>
                      <a:pt x="714" y="217"/>
                      <a:pt x="714" y="217"/>
                    </a:cubicBezTo>
                    <a:cubicBezTo>
                      <a:pt x="716" y="215"/>
                      <a:pt x="716" y="215"/>
                      <a:pt x="716" y="215"/>
                    </a:cubicBezTo>
                    <a:cubicBezTo>
                      <a:pt x="720" y="214"/>
                      <a:pt x="720" y="214"/>
                      <a:pt x="720" y="214"/>
                    </a:cubicBezTo>
                    <a:cubicBezTo>
                      <a:pt x="724" y="217"/>
                      <a:pt x="724" y="217"/>
                      <a:pt x="724" y="217"/>
                    </a:cubicBezTo>
                    <a:cubicBezTo>
                      <a:pt x="725" y="215"/>
                      <a:pt x="725" y="215"/>
                      <a:pt x="725" y="215"/>
                    </a:cubicBezTo>
                    <a:cubicBezTo>
                      <a:pt x="725" y="212"/>
                      <a:pt x="725" y="212"/>
                      <a:pt x="725" y="212"/>
                    </a:cubicBezTo>
                    <a:cubicBezTo>
                      <a:pt x="729" y="211"/>
                      <a:pt x="729" y="211"/>
                      <a:pt x="729" y="211"/>
                    </a:cubicBezTo>
                    <a:cubicBezTo>
                      <a:pt x="729" y="213"/>
                      <a:pt x="729" y="213"/>
                      <a:pt x="729" y="213"/>
                    </a:cubicBezTo>
                    <a:cubicBezTo>
                      <a:pt x="728" y="215"/>
                      <a:pt x="728" y="215"/>
                      <a:pt x="728" y="215"/>
                    </a:cubicBezTo>
                    <a:cubicBezTo>
                      <a:pt x="728" y="217"/>
                      <a:pt x="728" y="217"/>
                      <a:pt x="728" y="217"/>
                    </a:cubicBezTo>
                    <a:cubicBezTo>
                      <a:pt x="734" y="222"/>
                      <a:pt x="734" y="222"/>
                      <a:pt x="734" y="222"/>
                    </a:cubicBezTo>
                    <a:cubicBezTo>
                      <a:pt x="738" y="223"/>
                      <a:pt x="738" y="223"/>
                      <a:pt x="738" y="223"/>
                    </a:cubicBezTo>
                    <a:cubicBezTo>
                      <a:pt x="739" y="222"/>
                      <a:pt x="739" y="222"/>
                      <a:pt x="739" y="222"/>
                    </a:cubicBezTo>
                    <a:cubicBezTo>
                      <a:pt x="744" y="221"/>
                      <a:pt x="744" y="221"/>
                      <a:pt x="744" y="221"/>
                    </a:cubicBezTo>
                    <a:cubicBezTo>
                      <a:pt x="746" y="219"/>
                      <a:pt x="746" y="219"/>
                      <a:pt x="746" y="219"/>
                    </a:cubicBezTo>
                    <a:cubicBezTo>
                      <a:pt x="746" y="216"/>
                      <a:pt x="746" y="216"/>
                      <a:pt x="746" y="216"/>
                    </a:cubicBezTo>
                    <a:cubicBezTo>
                      <a:pt x="742" y="212"/>
                      <a:pt x="742" y="212"/>
                      <a:pt x="742" y="212"/>
                    </a:cubicBezTo>
                    <a:cubicBezTo>
                      <a:pt x="742" y="210"/>
                      <a:pt x="742" y="210"/>
                      <a:pt x="742" y="210"/>
                    </a:cubicBezTo>
                    <a:cubicBezTo>
                      <a:pt x="743" y="210"/>
                      <a:pt x="743" y="210"/>
                      <a:pt x="743" y="210"/>
                    </a:cubicBezTo>
                    <a:cubicBezTo>
                      <a:pt x="748" y="215"/>
                      <a:pt x="748" y="215"/>
                      <a:pt x="748" y="215"/>
                    </a:cubicBezTo>
                    <a:cubicBezTo>
                      <a:pt x="750" y="215"/>
                      <a:pt x="750" y="215"/>
                      <a:pt x="750" y="215"/>
                    </a:cubicBezTo>
                    <a:cubicBezTo>
                      <a:pt x="752" y="218"/>
                      <a:pt x="752" y="218"/>
                      <a:pt x="752" y="218"/>
                    </a:cubicBezTo>
                    <a:cubicBezTo>
                      <a:pt x="752" y="220"/>
                      <a:pt x="752" y="220"/>
                      <a:pt x="752" y="220"/>
                    </a:cubicBezTo>
                    <a:cubicBezTo>
                      <a:pt x="752" y="221"/>
                      <a:pt x="752" y="221"/>
                      <a:pt x="752" y="221"/>
                    </a:cubicBezTo>
                    <a:cubicBezTo>
                      <a:pt x="755" y="224"/>
                      <a:pt x="755" y="224"/>
                      <a:pt x="755" y="224"/>
                    </a:cubicBezTo>
                    <a:cubicBezTo>
                      <a:pt x="756" y="229"/>
                      <a:pt x="756" y="229"/>
                      <a:pt x="756" y="229"/>
                    </a:cubicBezTo>
                    <a:cubicBezTo>
                      <a:pt x="757" y="229"/>
                      <a:pt x="757" y="229"/>
                      <a:pt x="757" y="229"/>
                    </a:cubicBezTo>
                    <a:cubicBezTo>
                      <a:pt x="757" y="228"/>
                      <a:pt x="757" y="228"/>
                      <a:pt x="757" y="228"/>
                    </a:cubicBezTo>
                    <a:cubicBezTo>
                      <a:pt x="759" y="226"/>
                      <a:pt x="759" y="226"/>
                      <a:pt x="759" y="226"/>
                    </a:cubicBezTo>
                    <a:cubicBezTo>
                      <a:pt x="760" y="225"/>
                      <a:pt x="760" y="225"/>
                      <a:pt x="760" y="225"/>
                    </a:cubicBezTo>
                    <a:cubicBezTo>
                      <a:pt x="761" y="224"/>
                      <a:pt x="761" y="224"/>
                      <a:pt x="761" y="224"/>
                    </a:cubicBezTo>
                    <a:cubicBezTo>
                      <a:pt x="760" y="223"/>
                      <a:pt x="760" y="223"/>
                      <a:pt x="760" y="223"/>
                    </a:cubicBezTo>
                    <a:cubicBezTo>
                      <a:pt x="758" y="224"/>
                      <a:pt x="758" y="224"/>
                      <a:pt x="758" y="224"/>
                    </a:cubicBezTo>
                    <a:cubicBezTo>
                      <a:pt x="757" y="223"/>
                      <a:pt x="757" y="223"/>
                      <a:pt x="757" y="223"/>
                    </a:cubicBezTo>
                    <a:cubicBezTo>
                      <a:pt x="755" y="220"/>
                      <a:pt x="755" y="220"/>
                      <a:pt x="755" y="220"/>
                    </a:cubicBezTo>
                    <a:cubicBezTo>
                      <a:pt x="758" y="217"/>
                      <a:pt x="758" y="217"/>
                      <a:pt x="758" y="217"/>
                    </a:cubicBezTo>
                    <a:cubicBezTo>
                      <a:pt x="761" y="216"/>
                      <a:pt x="761" y="216"/>
                      <a:pt x="761" y="216"/>
                    </a:cubicBezTo>
                    <a:cubicBezTo>
                      <a:pt x="762" y="214"/>
                      <a:pt x="762" y="214"/>
                      <a:pt x="762" y="214"/>
                    </a:cubicBezTo>
                    <a:cubicBezTo>
                      <a:pt x="764" y="214"/>
                      <a:pt x="764" y="214"/>
                      <a:pt x="764" y="214"/>
                    </a:cubicBezTo>
                    <a:cubicBezTo>
                      <a:pt x="765" y="212"/>
                      <a:pt x="765" y="212"/>
                      <a:pt x="765" y="212"/>
                    </a:cubicBezTo>
                    <a:cubicBezTo>
                      <a:pt x="770" y="211"/>
                      <a:pt x="770" y="211"/>
                      <a:pt x="770" y="211"/>
                    </a:cubicBezTo>
                    <a:cubicBezTo>
                      <a:pt x="778" y="209"/>
                      <a:pt x="778" y="209"/>
                      <a:pt x="778" y="209"/>
                    </a:cubicBezTo>
                    <a:cubicBezTo>
                      <a:pt x="788" y="209"/>
                      <a:pt x="788" y="209"/>
                      <a:pt x="788" y="209"/>
                    </a:cubicBezTo>
                    <a:cubicBezTo>
                      <a:pt x="795" y="205"/>
                      <a:pt x="795" y="205"/>
                      <a:pt x="795" y="205"/>
                    </a:cubicBezTo>
                    <a:cubicBezTo>
                      <a:pt x="799" y="205"/>
                      <a:pt x="799" y="205"/>
                      <a:pt x="799" y="205"/>
                    </a:cubicBezTo>
                    <a:cubicBezTo>
                      <a:pt x="802" y="207"/>
                      <a:pt x="802" y="207"/>
                      <a:pt x="802" y="207"/>
                    </a:cubicBezTo>
                    <a:cubicBezTo>
                      <a:pt x="802" y="209"/>
                      <a:pt x="802" y="209"/>
                      <a:pt x="802" y="209"/>
                    </a:cubicBezTo>
                    <a:cubicBezTo>
                      <a:pt x="801" y="209"/>
                      <a:pt x="801" y="209"/>
                      <a:pt x="801" y="209"/>
                    </a:cubicBezTo>
                    <a:cubicBezTo>
                      <a:pt x="800" y="212"/>
                      <a:pt x="800" y="212"/>
                      <a:pt x="800" y="212"/>
                    </a:cubicBezTo>
                    <a:cubicBezTo>
                      <a:pt x="801" y="217"/>
                      <a:pt x="801" y="217"/>
                      <a:pt x="801" y="217"/>
                    </a:cubicBezTo>
                    <a:cubicBezTo>
                      <a:pt x="804" y="219"/>
                      <a:pt x="804" y="219"/>
                      <a:pt x="804" y="219"/>
                    </a:cubicBezTo>
                    <a:cubicBezTo>
                      <a:pt x="815" y="220"/>
                      <a:pt x="815" y="220"/>
                      <a:pt x="815" y="220"/>
                    </a:cubicBezTo>
                    <a:cubicBezTo>
                      <a:pt x="817" y="220"/>
                      <a:pt x="817" y="220"/>
                      <a:pt x="817" y="220"/>
                    </a:cubicBezTo>
                    <a:cubicBezTo>
                      <a:pt x="818" y="220"/>
                      <a:pt x="818" y="220"/>
                      <a:pt x="818" y="220"/>
                    </a:cubicBezTo>
                    <a:cubicBezTo>
                      <a:pt x="822" y="220"/>
                      <a:pt x="822" y="220"/>
                      <a:pt x="822" y="220"/>
                    </a:cubicBezTo>
                    <a:cubicBezTo>
                      <a:pt x="825" y="221"/>
                      <a:pt x="825" y="221"/>
                      <a:pt x="825" y="221"/>
                    </a:cubicBezTo>
                    <a:cubicBezTo>
                      <a:pt x="833" y="220"/>
                      <a:pt x="833" y="220"/>
                      <a:pt x="833" y="220"/>
                    </a:cubicBezTo>
                    <a:cubicBezTo>
                      <a:pt x="838" y="217"/>
                      <a:pt x="838" y="217"/>
                      <a:pt x="838" y="217"/>
                    </a:cubicBezTo>
                    <a:cubicBezTo>
                      <a:pt x="840" y="217"/>
                      <a:pt x="840" y="217"/>
                      <a:pt x="840" y="217"/>
                    </a:cubicBezTo>
                    <a:cubicBezTo>
                      <a:pt x="843" y="217"/>
                      <a:pt x="843" y="217"/>
                      <a:pt x="843" y="217"/>
                    </a:cubicBezTo>
                    <a:cubicBezTo>
                      <a:pt x="844" y="215"/>
                      <a:pt x="844" y="215"/>
                      <a:pt x="844" y="215"/>
                    </a:cubicBezTo>
                    <a:cubicBezTo>
                      <a:pt x="843" y="213"/>
                      <a:pt x="843" y="213"/>
                      <a:pt x="843" y="213"/>
                    </a:cubicBezTo>
                    <a:cubicBezTo>
                      <a:pt x="845" y="213"/>
                      <a:pt x="845" y="213"/>
                      <a:pt x="845" y="213"/>
                    </a:cubicBezTo>
                    <a:cubicBezTo>
                      <a:pt x="847" y="213"/>
                      <a:pt x="847" y="213"/>
                      <a:pt x="847" y="213"/>
                    </a:cubicBezTo>
                    <a:cubicBezTo>
                      <a:pt x="851" y="212"/>
                      <a:pt x="851" y="212"/>
                      <a:pt x="851" y="212"/>
                    </a:cubicBezTo>
                    <a:cubicBezTo>
                      <a:pt x="852" y="214"/>
                      <a:pt x="852" y="214"/>
                      <a:pt x="852" y="214"/>
                    </a:cubicBezTo>
                    <a:cubicBezTo>
                      <a:pt x="853" y="214"/>
                      <a:pt x="853" y="214"/>
                      <a:pt x="853" y="214"/>
                    </a:cubicBezTo>
                    <a:cubicBezTo>
                      <a:pt x="854" y="212"/>
                      <a:pt x="854" y="212"/>
                      <a:pt x="854" y="212"/>
                    </a:cubicBezTo>
                    <a:cubicBezTo>
                      <a:pt x="854" y="210"/>
                      <a:pt x="854" y="210"/>
                      <a:pt x="854" y="210"/>
                    </a:cubicBezTo>
                    <a:cubicBezTo>
                      <a:pt x="852" y="208"/>
                      <a:pt x="852" y="208"/>
                      <a:pt x="852" y="208"/>
                    </a:cubicBezTo>
                    <a:cubicBezTo>
                      <a:pt x="852" y="206"/>
                      <a:pt x="852" y="206"/>
                      <a:pt x="852" y="206"/>
                    </a:cubicBezTo>
                    <a:cubicBezTo>
                      <a:pt x="851" y="204"/>
                      <a:pt x="851" y="204"/>
                      <a:pt x="851" y="204"/>
                    </a:cubicBezTo>
                    <a:cubicBezTo>
                      <a:pt x="848" y="203"/>
                      <a:pt x="848" y="203"/>
                      <a:pt x="848" y="203"/>
                    </a:cubicBezTo>
                    <a:cubicBezTo>
                      <a:pt x="847" y="200"/>
                      <a:pt x="847" y="200"/>
                      <a:pt x="847" y="200"/>
                    </a:cubicBezTo>
                    <a:cubicBezTo>
                      <a:pt x="846" y="200"/>
                      <a:pt x="846" y="200"/>
                      <a:pt x="846" y="200"/>
                    </a:cubicBezTo>
                    <a:cubicBezTo>
                      <a:pt x="846" y="197"/>
                      <a:pt x="846" y="197"/>
                      <a:pt x="846" y="197"/>
                    </a:cubicBezTo>
                    <a:cubicBezTo>
                      <a:pt x="844" y="195"/>
                      <a:pt x="844" y="195"/>
                      <a:pt x="844" y="195"/>
                    </a:cubicBezTo>
                    <a:cubicBezTo>
                      <a:pt x="844" y="192"/>
                      <a:pt x="844" y="192"/>
                      <a:pt x="844" y="192"/>
                    </a:cubicBezTo>
                    <a:cubicBezTo>
                      <a:pt x="845" y="190"/>
                      <a:pt x="845" y="190"/>
                      <a:pt x="845" y="190"/>
                    </a:cubicBezTo>
                    <a:cubicBezTo>
                      <a:pt x="845" y="191"/>
                      <a:pt x="845" y="191"/>
                      <a:pt x="845" y="191"/>
                    </a:cubicBezTo>
                    <a:cubicBezTo>
                      <a:pt x="846" y="192"/>
                      <a:pt x="846" y="192"/>
                      <a:pt x="846" y="192"/>
                    </a:cubicBezTo>
                    <a:cubicBezTo>
                      <a:pt x="849" y="190"/>
                      <a:pt x="849" y="190"/>
                      <a:pt x="849" y="190"/>
                    </a:cubicBezTo>
                    <a:cubicBezTo>
                      <a:pt x="849" y="189"/>
                      <a:pt x="849" y="189"/>
                      <a:pt x="849" y="189"/>
                    </a:cubicBezTo>
                    <a:cubicBezTo>
                      <a:pt x="848" y="187"/>
                      <a:pt x="848" y="187"/>
                      <a:pt x="848" y="187"/>
                    </a:cubicBezTo>
                    <a:cubicBezTo>
                      <a:pt x="850" y="186"/>
                      <a:pt x="850" y="186"/>
                      <a:pt x="850" y="186"/>
                    </a:cubicBezTo>
                    <a:cubicBezTo>
                      <a:pt x="853" y="189"/>
                      <a:pt x="853" y="189"/>
                      <a:pt x="853" y="189"/>
                    </a:cubicBezTo>
                    <a:cubicBezTo>
                      <a:pt x="854" y="188"/>
                      <a:pt x="854" y="188"/>
                      <a:pt x="854" y="188"/>
                    </a:cubicBezTo>
                    <a:cubicBezTo>
                      <a:pt x="855" y="186"/>
                      <a:pt x="855" y="186"/>
                      <a:pt x="855" y="186"/>
                    </a:cubicBezTo>
                    <a:cubicBezTo>
                      <a:pt x="856" y="187"/>
                      <a:pt x="856" y="187"/>
                      <a:pt x="856" y="187"/>
                    </a:cubicBezTo>
                    <a:cubicBezTo>
                      <a:pt x="859" y="187"/>
                      <a:pt x="859" y="187"/>
                      <a:pt x="859" y="187"/>
                    </a:cubicBezTo>
                    <a:cubicBezTo>
                      <a:pt x="861" y="186"/>
                      <a:pt x="861" y="186"/>
                      <a:pt x="861" y="186"/>
                    </a:cubicBezTo>
                    <a:cubicBezTo>
                      <a:pt x="862" y="185"/>
                      <a:pt x="862" y="185"/>
                      <a:pt x="862" y="185"/>
                    </a:cubicBezTo>
                    <a:cubicBezTo>
                      <a:pt x="864" y="187"/>
                      <a:pt x="864" y="187"/>
                      <a:pt x="864" y="187"/>
                    </a:cubicBezTo>
                    <a:cubicBezTo>
                      <a:pt x="866" y="188"/>
                      <a:pt x="866" y="188"/>
                      <a:pt x="866" y="188"/>
                    </a:cubicBezTo>
                    <a:cubicBezTo>
                      <a:pt x="867" y="190"/>
                      <a:pt x="867" y="190"/>
                      <a:pt x="867" y="190"/>
                    </a:cubicBezTo>
                    <a:cubicBezTo>
                      <a:pt x="869" y="189"/>
                      <a:pt x="869" y="189"/>
                      <a:pt x="869" y="189"/>
                    </a:cubicBezTo>
                    <a:cubicBezTo>
                      <a:pt x="869" y="187"/>
                      <a:pt x="869" y="187"/>
                      <a:pt x="869" y="187"/>
                    </a:cubicBezTo>
                    <a:cubicBezTo>
                      <a:pt x="871" y="187"/>
                      <a:pt x="871" y="187"/>
                      <a:pt x="871" y="187"/>
                    </a:cubicBezTo>
                    <a:cubicBezTo>
                      <a:pt x="872" y="189"/>
                      <a:pt x="872" y="189"/>
                      <a:pt x="872" y="189"/>
                    </a:cubicBezTo>
                    <a:cubicBezTo>
                      <a:pt x="871" y="191"/>
                      <a:pt x="871" y="191"/>
                      <a:pt x="871" y="191"/>
                    </a:cubicBezTo>
                    <a:cubicBezTo>
                      <a:pt x="870" y="193"/>
                      <a:pt x="870" y="193"/>
                      <a:pt x="870" y="193"/>
                    </a:cubicBezTo>
                    <a:cubicBezTo>
                      <a:pt x="871" y="194"/>
                      <a:pt x="871" y="194"/>
                      <a:pt x="871" y="194"/>
                    </a:cubicBezTo>
                    <a:cubicBezTo>
                      <a:pt x="873" y="193"/>
                      <a:pt x="873" y="193"/>
                      <a:pt x="873" y="193"/>
                    </a:cubicBezTo>
                    <a:cubicBezTo>
                      <a:pt x="874" y="193"/>
                      <a:pt x="874" y="193"/>
                      <a:pt x="874" y="193"/>
                    </a:cubicBezTo>
                    <a:cubicBezTo>
                      <a:pt x="874" y="191"/>
                      <a:pt x="874" y="191"/>
                      <a:pt x="874" y="191"/>
                    </a:cubicBezTo>
                    <a:cubicBezTo>
                      <a:pt x="875" y="191"/>
                      <a:pt x="875" y="191"/>
                      <a:pt x="875" y="191"/>
                    </a:cubicBezTo>
                    <a:cubicBezTo>
                      <a:pt x="877" y="191"/>
                      <a:pt x="877" y="191"/>
                      <a:pt x="877" y="191"/>
                    </a:cubicBezTo>
                    <a:cubicBezTo>
                      <a:pt x="876" y="189"/>
                      <a:pt x="876" y="189"/>
                      <a:pt x="876" y="189"/>
                    </a:cubicBezTo>
                    <a:cubicBezTo>
                      <a:pt x="875" y="188"/>
                      <a:pt x="875" y="188"/>
                      <a:pt x="875" y="188"/>
                    </a:cubicBezTo>
                    <a:cubicBezTo>
                      <a:pt x="875" y="187"/>
                      <a:pt x="875" y="187"/>
                      <a:pt x="875" y="187"/>
                    </a:cubicBezTo>
                    <a:cubicBezTo>
                      <a:pt x="877" y="187"/>
                      <a:pt x="877" y="187"/>
                      <a:pt x="877" y="187"/>
                    </a:cubicBezTo>
                    <a:cubicBezTo>
                      <a:pt x="881" y="186"/>
                      <a:pt x="881" y="186"/>
                      <a:pt x="881" y="186"/>
                    </a:cubicBezTo>
                    <a:cubicBezTo>
                      <a:pt x="882" y="187"/>
                      <a:pt x="882" y="187"/>
                      <a:pt x="882" y="187"/>
                    </a:cubicBezTo>
                    <a:cubicBezTo>
                      <a:pt x="884" y="186"/>
                      <a:pt x="884" y="186"/>
                      <a:pt x="884" y="186"/>
                    </a:cubicBezTo>
                    <a:cubicBezTo>
                      <a:pt x="887" y="186"/>
                      <a:pt x="887" y="186"/>
                      <a:pt x="887" y="186"/>
                    </a:cubicBezTo>
                    <a:cubicBezTo>
                      <a:pt x="887" y="188"/>
                      <a:pt x="887" y="188"/>
                      <a:pt x="887" y="188"/>
                    </a:cubicBezTo>
                    <a:cubicBezTo>
                      <a:pt x="888" y="191"/>
                      <a:pt x="888" y="191"/>
                      <a:pt x="888" y="191"/>
                    </a:cubicBezTo>
                    <a:cubicBezTo>
                      <a:pt x="889" y="189"/>
                      <a:pt x="889" y="189"/>
                      <a:pt x="889" y="189"/>
                    </a:cubicBezTo>
                    <a:cubicBezTo>
                      <a:pt x="890" y="189"/>
                      <a:pt x="890" y="189"/>
                      <a:pt x="890" y="189"/>
                    </a:cubicBezTo>
                    <a:cubicBezTo>
                      <a:pt x="892" y="187"/>
                      <a:pt x="892" y="187"/>
                      <a:pt x="892" y="187"/>
                    </a:cubicBezTo>
                    <a:cubicBezTo>
                      <a:pt x="893" y="191"/>
                      <a:pt x="893" y="191"/>
                      <a:pt x="893" y="191"/>
                    </a:cubicBezTo>
                    <a:cubicBezTo>
                      <a:pt x="894" y="191"/>
                      <a:pt x="894" y="191"/>
                      <a:pt x="894" y="191"/>
                    </a:cubicBezTo>
                    <a:cubicBezTo>
                      <a:pt x="896" y="189"/>
                      <a:pt x="896" y="189"/>
                      <a:pt x="896" y="189"/>
                    </a:cubicBezTo>
                    <a:cubicBezTo>
                      <a:pt x="899" y="191"/>
                      <a:pt x="899" y="191"/>
                      <a:pt x="899" y="191"/>
                    </a:cubicBezTo>
                    <a:cubicBezTo>
                      <a:pt x="900" y="196"/>
                      <a:pt x="900" y="196"/>
                      <a:pt x="900" y="196"/>
                    </a:cubicBezTo>
                    <a:cubicBezTo>
                      <a:pt x="901" y="193"/>
                      <a:pt x="901" y="193"/>
                      <a:pt x="901" y="193"/>
                    </a:cubicBezTo>
                    <a:cubicBezTo>
                      <a:pt x="903" y="191"/>
                      <a:pt x="903" y="191"/>
                      <a:pt x="903" y="191"/>
                    </a:cubicBezTo>
                    <a:cubicBezTo>
                      <a:pt x="904" y="192"/>
                      <a:pt x="904" y="192"/>
                      <a:pt x="904" y="192"/>
                    </a:cubicBezTo>
                    <a:cubicBezTo>
                      <a:pt x="902" y="196"/>
                      <a:pt x="902" y="196"/>
                      <a:pt x="902" y="196"/>
                    </a:cubicBezTo>
                    <a:cubicBezTo>
                      <a:pt x="904" y="197"/>
                      <a:pt x="904" y="197"/>
                      <a:pt x="904" y="197"/>
                    </a:cubicBezTo>
                    <a:cubicBezTo>
                      <a:pt x="905" y="198"/>
                      <a:pt x="905" y="198"/>
                      <a:pt x="905" y="198"/>
                    </a:cubicBezTo>
                    <a:cubicBezTo>
                      <a:pt x="907" y="198"/>
                      <a:pt x="907" y="198"/>
                      <a:pt x="907" y="198"/>
                    </a:cubicBezTo>
                    <a:cubicBezTo>
                      <a:pt x="908" y="201"/>
                      <a:pt x="908" y="201"/>
                      <a:pt x="908" y="201"/>
                    </a:cubicBezTo>
                    <a:cubicBezTo>
                      <a:pt x="909" y="200"/>
                      <a:pt x="909" y="200"/>
                      <a:pt x="909" y="200"/>
                    </a:cubicBezTo>
                    <a:cubicBezTo>
                      <a:pt x="910" y="199"/>
                      <a:pt x="910" y="199"/>
                      <a:pt x="910" y="199"/>
                    </a:cubicBezTo>
                    <a:cubicBezTo>
                      <a:pt x="911" y="202"/>
                      <a:pt x="911" y="202"/>
                      <a:pt x="911" y="202"/>
                    </a:cubicBezTo>
                    <a:cubicBezTo>
                      <a:pt x="909" y="204"/>
                      <a:pt x="909" y="204"/>
                      <a:pt x="909" y="204"/>
                    </a:cubicBezTo>
                    <a:cubicBezTo>
                      <a:pt x="909" y="207"/>
                      <a:pt x="909" y="207"/>
                      <a:pt x="909" y="207"/>
                    </a:cubicBezTo>
                    <a:cubicBezTo>
                      <a:pt x="913" y="204"/>
                      <a:pt x="913" y="204"/>
                      <a:pt x="913" y="204"/>
                    </a:cubicBezTo>
                    <a:cubicBezTo>
                      <a:pt x="915" y="204"/>
                      <a:pt x="915" y="204"/>
                      <a:pt x="915" y="204"/>
                    </a:cubicBezTo>
                    <a:cubicBezTo>
                      <a:pt x="915" y="206"/>
                      <a:pt x="915" y="206"/>
                      <a:pt x="915" y="206"/>
                    </a:cubicBezTo>
                    <a:cubicBezTo>
                      <a:pt x="910" y="210"/>
                      <a:pt x="910" y="210"/>
                      <a:pt x="910" y="210"/>
                    </a:cubicBezTo>
                    <a:cubicBezTo>
                      <a:pt x="911" y="213"/>
                      <a:pt x="911" y="213"/>
                      <a:pt x="911" y="213"/>
                    </a:cubicBezTo>
                    <a:cubicBezTo>
                      <a:pt x="915" y="214"/>
                      <a:pt x="915" y="214"/>
                      <a:pt x="915" y="214"/>
                    </a:cubicBezTo>
                    <a:cubicBezTo>
                      <a:pt x="916" y="212"/>
                      <a:pt x="916" y="212"/>
                      <a:pt x="916" y="212"/>
                    </a:cubicBezTo>
                    <a:cubicBezTo>
                      <a:pt x="917" y="211"/>
                      <a:pt x="917" y="211"/>
                      <a:pt x="917" y="211"/>
                    </a:cubicBezTo>
                    <a:cubicBezTo>
                      <a:pt x="919" y="212"/>
                      <a:pt x="919" y="212"/>
                      <a:pt x="919" y="212"/>
                    </a:cubicBezTo>
                    <a:cubicBezTo>
                      <a:pt x="919" y="214"/>
                      <a:pt x="919" y="214"/>
                      <a:pt x="919" y="214"/>
                    </a:cubicBezTo>
                    <a:cubicBezTo>
                      <a:pt x="921" y="213"/>
                      <a:pt x="921" y="213"/>
                      <a:pt x="921" y="213"/>
                    </a:cubicBezTo>
                    <a:cubicBezTo>
                      <a:pt x="924" y="216"/>
                      <a:pt x="924" y="216"/>
                      <a:pt x="924" y="216"/>
                    </a:cubicBezTo>
                    <a:cubicBezTo>
                      <a:pt x="923" y="220"/>
                      <a:pt x="923" y="220"/>
                      <a:pt x="923" y="220"/>
                    </a:cubicBezTo>
                    <a:cubicBezTo>
                      <a:pt x="925" y="219"/>
                      <a:pt x="925" y="219"/>
                      <a:pt x="925" y="219"/>
                    </a:cubicBezTo>
                    <a:cubicBezTo>
                      <a:pt x="926" y="221"/>
                      <a:pt x="926" y="221"/>
                      <a:pt x="926" y="221"/>
                    </a:cubicBezTo>
                    <a:cubicBezTo>
                      <a:pt x="928" y="220"/>
                      <a:pt x="928" y="220"/>
                      <a:pt x="928" y="220"/>
                    </a:cubicBezTo>
                    <a:cubicBezTo>
                      <a:pt x="928" y="222"/>
                      <a:pt x="928" y="222"/>
                      <a:pt x="928" y="222"/>
                    </a:cubicBezTo>
                    <a:cubicBezTo>
                      <a:pt x="926" y="226"/>
                      <a:pt x="926" y="226"/>
                      <a:pt x="926" y="226"/>
                    </a:cubicBezTo>
                    <a:cubicBezTo>
                      <a:pt x="923" y="227"/>
                      <a:pt x="923" y="227"/>
                      <a:pt x="923" y="227"/>
                    </a:cubicBezTo>
                    <a:cubicBezTo>
                      <a:pt x="921" y="225"/>
                      <a:pt x="921" y="225"/>
                      <a:pt x="921" y="225"/>
                    </a:cubicBezTo>
                    <a:cubicBezTo>
                      <a:pt x="916" y="224"/>
                      <a:pt x="916" y="224"/>
                      <a:pt x="916" y="224"/>
                    </a:cubicBezTo>
                    <a:cubicBezTo>
                      <a:pt x="911" y="224"/>
                      <a:pt x="911" y="224"/>
                      <a:pt x="911" y="224"/>
                    </a:cubicBezTo>
                    <a:cubicBezTo>
                      <a:pt x="913" y="226"/>
                      <a:pt x="913" y="226"/>
                      <a:pt x="913" y="226"/>
                    </a:cubicBezTo>
                    <a:cubicBezTo>
                      <a:pt x="914" y="228"/>
                      <a:pt x="914" y="228"/>
                      <a:pt x="914" y="228"/>
                    </a:cubicBezTo>
                    <a:cubicBezTo>
                      <a:pt x="919" y="229"/>
                      <a:pt x="919" y="229"/>
                      <a:pt x="919" y="229"/>
                    </a:cubicBezTo>
                    <a:cubicBezTo>
                      <a:pt x="920" y="231"/>
                      <a:pt x="920" y="231"/>
                      <a:pt x="920" y="231"/>
                    </a:cubicBezTo>
                    <a:cubicBezTo>
                      <a:pt x="924" y="234"/>
                      <a:pt x="924" y="234"/>
                      <a:pt x="924" y="234"/>
                    </a:cubicBezTo>
                    <a:cubicBezTo>
                      <a:pt x="929" y="235"/>
                      <a:pt x="929" y="235"/>
                      <a:pt x="929" y="235"/>
                    </a:cubicBezTo>
                    <a:cubicBezTo>
                      <a:pt x="932" y="233"/>
                      <a:pt x="932" y="233"/>
                      <a:pt x="932" y="233"/>
                    </a:cubicBezTo>
                    <a:cubicBezTo>
                      <a:pt x="932" y="231"/>
                      <a:pt x="932" y="231"/>
                      <a:pt x="932" y="231"/>
                    </a:cubicBezTo>
                    <a:cubicBezTo>
                      <a:pt x="930" y="229"/>
                      <a:pt x="930" y="229"/>
                      <a:pt x="930" y="229"/>
                    </a:cubicBezTo>
                    <a:cubicBezTo>
                      <a:pt x="929" y="227"/>
                      <a:pt x="929" y="227"/>
                      <a:pt x="929" y="227"/>
                    </a:cubicBezTo>
                    <a:cubicBezTo>
                      <a:pt x="930" y="227"/>
                      <a:pt x="930" y="227"/>
                      <a:pt x="930" y="227"/>
                    </a:cubicBezTo>
                    <a:cubicBezTo>
                      <a:pt x="932" y="230"/>
                      <a:pt x="932" y="230"/>
                      <a:pt x="932" y="230"/>
                    </a:cubicBezTo>
                    <a:cubicBezTo>
                      <a:pt x="935" y="231"/>
                      <a:pt x="935" y="231"/>
                      <a:pt x="935" y="231"/>
                    </a:cubicBezTo>
                    <a:cubicBezTo>
                      <a:pt x="937" y="232"/>
                      <a:pt x="937" y="232"/>
                      <a:pt x="937" y="232"/>
                    </a:cubicBezTo>
                    <a:cubicBezTo>
                      <a:pt x="935" y="232"/>
                      <a:pt x="935" y="232"/>
                      <a:pt x="935" y="232"/>
                    </a:cubicBezTo>
                    <a:cubicBezTo>
                      <a:pt x="930" y="237"/>
                      <a:pt x="930" y="237"/>
                      <a:pt x="930" y="237"/>
                    </a:cubicBezTo>
                    <a:cubicBezTo>
                      <a:pt x="931" y="238"/>
                      <a:pt x="931" y="238"/>
                      <a:pt x="931" y="238"/>
                    </a:cubicBezTo>
                    <a:cubicBezTo>
                      <a:pt x="933" y="239"/>
                      <a:pt x="933" y="239"/>
                      <a:pt x="933" y="239"/>
                    </a:cubicBezTo>
                    <a:cubicBezTo>
                      <a:pt x="935" y="237"/>
                      <a:pt x="935" y="237"/>
                      <a:pt x="935" y="237"/>
                    </a:cubicBezTo>
                    <a:cubicBezTo>
                      <a:pt x="936" y="237"/>
                      <a:pt x="936" y="237"/>
                      <a:pt x="936" y="237"/>
                    </a:cubicBezTo>
                    <a:cubicBezTo>
                      <a:pt x="944" y="245"/>
                      <a:pt x="944" y="245"/>
                      <a:pt x="944" y="245"/>
                    </a:cubicBezTo>
                    <a:cubicBezTo>
                      <a:pt x="946" y="245"/>
                      <a:pt x="946" y="245"/>
                      <a:pt x="946" y="245"/>
                    </a:cubicBezTo>
                    <a:cubicBezTo>
                      <a:pt x="949" y="249"/>
                      <a:pt x="949" y="249"/>
                      <a:pt x="949" y="249"/>
                    </a:cubicBezTo>
                    <a:cubicBezTo>
                      <a:pt x="955" y="249"/>
                      <a:pt x="955" y="249"/>
                      <a:pt x="955" y="249"/>
                    </a:cubicBezTo>
                    <a:cubicBezTo>
                      <a:pt x="958" y="253"/>
                      <a:pt x="958" y="253"/>
                      <a:pt x="958" y="253"/>
                    </a:cubicBezTo>
                    <a:cubicBezTo>
                      <a:pt x="962" y="254"/>
                      <a:pt x="962" y="254"/>
                      <a:pt x="962" y="254"/>
                    </a:cubicBezTo>
                    <a:cubicBezTo>
                      <a:pt x="963" y="253"/>
                      <a:pt x="963" y="253"/>
                      <a:pt x="963" y="253"/>
                    </a:cubicBezTo>
                    <a:cubicBezTo>
                      <a:pt x="962" y="251"/>
                      <a:pt x="962" y="251"/>
                      <a:pt x="962" y="251"/>
                    </a:cubicBezTo>
                    <a:cubicBezTo>
                      <a:pt x="963" y="250"/>
                      <a:pt x="963" y="250"/>
                      <a:pt x="963" y="250"/>
                    </a:cubicBezTo>
                    <a:cubicBezTo>
                      <a:pt x="965" y="252"/>
                      <a:pt x="965" y="252"/>
                      <a:pt x="965" y="252"/>
                    </a:cubicBezTo>
                    <a:cubicBezTo>
                      <a:pt x="966" y="254"/>
                      <a:pt x="966" y="254"/>
                      <a:pt x="966" y="254"/>
                    </a:cubicBezTo>
                    <a:cubicBezTo>
                      <a:pt x="967" y="256"/>
                      <a:pt x="967" y="256"/>
                      <a:pt x="967" y="256"/>
                    </a:cubicBezTo>
                    <a:cubicBezTo>
                      <a:pt x="969" y="256"/>
                      <a:pt x="969" y="256"/>
                      <a:pt x="969" y="256"/>
                    </a:cubicBezTo>
                    <a:cubicBezTo>
                      <a:pt x="969" y="254"/>
                      <a:pt x="969" y="254"/>
                      <a:pt x="969" y="254"/>
                    </a:cubicBezTo>
                    <a:cubicBezTo>
                      <a:pt x="967" y="241"/>
                      <a:pt x="967" y="241"/>
                      <a:pt x="967" y="241"/>
                    </a:cubicBezTo>
                    <a:cubicBezTo>
                      <a:pt x="964" y="235"/>
                      <a:pt x="964" y="235"/>
                      <a:pt x="964" y="235"/>
                    </a:cubicBezTo>
                    <a:cubicBezTo>
                      <a:pt x="961" y="227"/>
                      <a:pt x="961" y="227"/>
                      <a:pt x="961" y="227"/>
                    </a:cubicBezTo>
                    <a:cubicBezTo>
                      <a:pt x="960" y="221"/>
                      <a:pt x="960" y="221"/>
                      <a:pt x="960" y="221"/>
                    </a:cubicBezTo>
                    <a:cubicBezTo>
                      <a:pt x="958" y="217"/>
                      <a:pt x="958" y="217"/>
                      <a:pt x="958" y="217"/>
                    </a:cubicBezTo>
                    <a:cubicBezTo>
                      <a:pt x="958" y="215"/>
                      <a:pt x="958" y="215"/>
                      <a:pt x="958" y="215"/>
                    </a:cubicBezTo>
                    <a:cubicBezTo>
                      <a:pt x="960" y="216"/>
                      <a:pt x="960" y="216"/>
                      <a:pt x="960" y="216"/>
                    </a:cubicBezTo>
                    <a:cubicBezTo>
                      <a:pt x="962" y="219"/>
                      <a:pt x="962" y="219"/>
                      <a:pt x="962" y="219"/>
                    </a:cubicBezTo>
                    <a:cubicBezTo>
                      <a:pt x="964" y="222"/>
                      <a:pt x="964" y="222"/>
                      <a:pt x="964" y="222"/>
                    </a:cubicBezTo>
                    <a:cubicBezTo>
                      <a:pt x="967" y="223"/>
                      <a:pt x="967" y="223"/>
                      <a:pt x="967" y="223"/>
                    </a:cubicBezTo>
                    <a:cubicBezTo>
                      <a:pt x="970" y="226"/>
                      <a:pt x="970" y="226"/>
                      <a:pt x="970" y="226"/>
                    </a:cubicBezTo>
                    <a:cubicBezTo>
                      <a:pt x="975" y="226"/>
                      <a:pt x="975" y="226"/>
                      <a:pt x="975" y="226"/>
                    </a:cubicBezTo>
                    <a:cubicBezTo>
                      <a:pt x="984" y="225"/>
                      <a:pt x="984" y="225"/>
                      <a:pt x="984" y="225"/>
                    </a:cubicBezTo>
                    <a:cubicBezTo>
                      <a:pt x="986" y="226"/>
                      <a:pt x="986" y="226"/>
                      <a:pt x="986" y="226"/>
                    </a:cubicBezTo>
                    <a:cubicBezTo>
                      <a:pt x="988" y="225"/>
                      <a:pt x="988" y="225"/>
                      <a:pt x="988" y="225"/>
                    </a:cubicBezTo>
                    <a:cubicBezTo>
                      <a:pt x="991" y="227"/>
                      <a:pt x="991" y="227"/>
                      <a:pt x="991" y="227"/>
                    </a:cubicBezTo>
                    <a:cubicBezTo>
                      <a:pt x="991" y="226"/>
                      <a:pt x="991" y="226"/>
                      <a:pt x="991" y="226"/>
                    </a:cubicBezTo>
                    <a:cubicBezTo>
                      <a:pt x="989" y="224"/>
                      <a:pt x="989" y="224"/>
                      <a:pt x="989" y="224"/>
                    </a:cubicBezTo>
                    <a:cubicBezTo>
                      <a:pt x="990" y="222"/>
                      <a:pt x="990" y="222"/>
                      <a:pt x="990" y="222"/>
                    </a:cubicBezTo>
                    <a:cubicBezTo>
                      <a:pt x="988" y="220"/>
                      <a:pt x="988" y="220"/>
                      <a:pt x="988" y="220"/>
                    </a:cubicBezTo>
                    <a:cubicBezTo>
                      <a:pt x="989" y="219"/>
                      <a:pt x="989" y="219"/>
                      <a:pt x="989" y="219"/>
                    </a:cubicBezTo>
                    <a:cubicBezTo>
                      <a:pt x="989" y="217"/>
                      <a:pt x="989" y="217"/>
                      <a:pt x="989" y="217"/>
                    </a:cubicBezTo>
                    <a:cubicBezTo>
                      <a:pt x="998" y="213"/>
                      <a:pt x="998" y="213"/>
                      <a:pt x="998" y="213"/>
                    </a:cubicBezTo>
                    <a:cubicBezTo>
                      <a:pt x="999" y="214"/>
                      <a:pt x="999" y="214"/>
                      <a:pt x="999" y="214"/>
                    </a:cubicBezTo>
                    <a:cubicBezTo>
                      <a:pt x="1001" y="213"/>
                      <a:pt x="1001" y="213"/>
                      <a:pt x="1001" y="213"/>
                    </a:cubicBezTo>
                    <a:cubicBezTo>
                      <a:pt x="1004" y="215"/>
                      <a:pt x="1004" y="215"/>
                      <a:pt x="1004" y="215"/>
                    </a:cubicBezTo>
                    <a:cubicBezTo>
                      <a:pt x="1007" y="215"/>
                      <a:pt x="1007" y="215"/>
                      <a:pt x="1007" y="215"/>
                    </a:cubicBezTo>
                    <a:cubicBezTo>
                      <a:pt x="1010" y="218"/>
                      <a:pt x="1010" y="218"/>
                      <a:pt x="1010" y="218"/>
                    </a:cubicBezTo>
                    <a:cubicBezTo>
                      <a:pt x="1013" y="219"/>
                      <a:pt x="1013" y="219"/>
                      <a:pt x="1013" y="219"/>
                    </a:cubicBezTo>
                    <a:cubicBezTo>
                      <a:pt x="1015" y="221"/>
                      <a:pt x="1015" y="221"/>
                      <a:pt x="1015" y="221"/>
                    </a:cubicBezTo>
                    <a:cubicBezTo>
                      <a:pt x="1019" y="221"/>
                      <a:pt x="1019" y="221"/>
                      <a:pt x="1019" y="221"/>
                    </a:cubicBezTo>
                    <a:cubicBezTo>
                      <a:pt x="1020" y="224"/>
                      <a:pt x="1020" y="224"/>
                      <a:pt x="1020" y="224"/>
                    </a:cubicBezTo>
                    <a:cubicBezTo>
                      <a:pt x="1026" y="224"/>
                      <a:pt x="1026" y="224"/>
                      <a:pt x="1026" y="224"/>
                    </a:cubicBezTo>
                    <a:cubicBezTo>
                      <a:pt x="1022" y="222"/>
                      <a:pt x="1022" y="222"/>
                      <a:pt x="1022" y="222"/>
                    </a:cubicBezTo>
                    <a:cubicBezTo>
                      <a:pt x="1022" y="221"/>
                      <a:pt x="1022" y="221"/>
                      <a:pt x="1022" y="221"/>
                    </a:cubicBezTo>
                    <a:cubicBezTo>
                      <a:pt x="1025" y="222"/>
                      <a:pt x="1025" y="222"/>
                      <a:pt x="1025" y="222"/>
                    </a:cubicBezTo>
                    <a:cubicBezTo>
                      <a:pt x="1028" y="220"/>
                      <a:pt x="1028" y="220"/>
                      <a:pt x="1028" y="220"/>
                    </a:cubicBezTo>
                    <a:cubicBezTo>
                      <a:pt x="1025" y="218"/>
                      <a:pt x="1025" y="218"/>
                      <a:pt x="1025" y="218"/>
                    </a:cubicBezTo>
                    <a:cubicBezTo>
                      <a:pt x="1027" y="217"/>
                      <a:pt x="1027" y="217"/>
                      <a:pt x="1027" y="217"/>
                    </a:cubicBezTo>
                    <a:cubicBezTo>
                      <a:pt x="1025" y="215"/>
                      <a:pt x="1025" y="215"/>
                      <a:pt x="1025" y="215"/>
                    </a:cubicBezTo>
                    <a:cubicBezTo>
                      <a:pt x="1022" y="216"/>
                      <a:pt x="1022" y="216"/>
                      <a:pt x="1022" y="216"/>
                    </a:cubicBezTo>
                    <a:cubicBezTo>
                      <a:pt x="1019" y="215"/>
                      <a:pt x="1019" y="215"/>
                      <a:pt x="1019" y="215"/>
                    </a:cubicBezTo>
                    <a:cubicBezTo>
                      <a:pt x="1018" y="212"/>
                      <a:pt x="1018" y="212"/>
                      <a:pt x="1018" y="212"/>
                    </a:cubicBezTo>
                    <a:cubicBezTo>
                      <a:pt x="1017" y="209"/>
                      <a:pt x="1017" y="209"/>
                      <a:pt x="1017" y="209"/>
                    </a:cubicBezTo>
                    <a:cubicBezTo>
                      <a:pt x="1019" y="208"/>
                      <a:pt x="1019" y="208"/>
                      <a:pt x="1019" y="208"/>
                    </a:cubicBezTo>
                    <a:cubicBezTo>
                      <a:pt x="1020" y="209"/>
                      <a:pt x="1020" y="209"/>
                      <a:pt x="1020" y="209"/>
                    </a:cubicBezTo>
                    <a:cubicBezTo>
                      <a:pt x="1022" y="207"/>
                      <a:pt x="1022" y="207"/>
                      <a:pt x="1022" y="207"/>
                    </a:cubicBezTo>
                    <a:cubicBezTo>
                      <a:pt x="1021" y="205"/>
                      <a:pt x="1021" y="205"/>
                      <a:pt x="1021" y="205"/>
                    </a:cubicBezTo>
                    <a:cubicBezTo>
                      <a:pt x="1023" y="205"/>
                      <a:pt x="1023" y="205"/>
                      <a:pt x="1023" y="205"/>
                    </a:cubicBezTo>
                    <a:cubicBezTo>
                      <a:pt x="1027" y="208"/>
                      <a:pt x="1027" y="208"/>
                      <a:pt x="1027" y="208"/>
                    </a:cubicBezTo>
                    <a:cubicBezTo>
                      <a:pt x="1028" y="210"/>
                      <a:pt x="1028" y="210"/>
                      <a:pt x="1028" y="210"/>
                    </a:cubicBezTo>
                    <a:cubicBezTo>
                      <a:pt x="1029" y="210"/>
                      <a:pt x="1029" y="210"/>
                      <a:pt x="1029" y="210"/>
                    </a:cubicBezTo>
                    <a:cubicBezTo>
                      <a:pt x="1031" y="211"/>
                      <a:pt x="1031" y="211"/>
                      <a:pt x="1031" y="211"/>
                    </a:cubicBezTo>
                    <a:cubicBezTo>
                      <a:pt x="1032" y="210"/>
                      <a:pt x="1032" y="210"/>
                      <a:pt x="1032" y="210"/>
                    </a:cubicBezTo>
                    <a:cubicBezTo>
                      <a:pt x="1031" y="207"/>
                      <a:pt x="1031" y="207"/>
                      <a:pt x="1031" y="207"/>
                    </a:cubicBezTo>
                    <a:cubicBezTo>
                      <a:pt x="1034" y="206"/>
                      <a:pt x="1034" y="206"/>
                      <a:pt x="1034" y="206"/>
                    </a:cubicBezTo>
                    <a:cubicBezTo>
                      <a:pt x="1036" y="208"/>
                      <a:pt x="1036" y="208"/>
                      <a:pt x="1036" y="208"/>
                    </a:cubicBezTo>
                    <a:cubicBezTo>
                      <a:pt x="1037" y="205"/>
                      <a:pt x="1037" y="205"/>
                      <a:pt x="1037" y="205"/>
                    </a:cubicBezTo>
                    <a:cubicBezTo>
                      <a:pt x="1033" y="201"/>
                      <a:pt x="1033" y="201"/>
                      <a:pt x="1033" y="201"/>
                    </a:cubicBezTo>
                    <a:cubicBezTo>
                      <a:pt x="1030" y="201"/>
                      <a:pt x="1030" y="201"/>
                      <a:pt x="1030" y="201"/>
                    </a:cubicBezTo>
                    <a:cubicBezTo>
                      <a:pt x="1027" y="198"/>
                      <a:pt x="1027" y="198"/>
                      <a:pt x="1027" y="198"/>
                    </a:cubicBezTo>
                    <a:cubicBezTo>
                      <a:pt x="1027" y="195"/>
                      <a:pt x="1027" y="195"/>
                      <a:pt x="1027" y="195"/>
                    </a:cubicBezTo>
                    <a:cubicBezTo>
                      <a:pt x="1026" y="193"/>
                      <a:pt x="1026" y="193"/>
                      <a:pt x="1026" y="193"/>
                    </a:cubicBezTo>
                    <a:cubicBezTo>
                      <a:pt x="1023" y="194"/>
                      <a:pt x="1023" y="194"/>
                      <a:pt x="1023" y="194"/>
                    </a:cubicBezTo>
                    <a:cubicBezTo>
                      <a:pt x="1021" y="193"/>
                      <a:pt x="1021" y="193"/>
                      <a:pt x="1021" y="193"/>
                    </a:cubicBezTo>
                    <a:cubicBezTo>
                      <a:pt x="1024" y="192"/>
                      <a:pt x="1024" y="192"/>
                      <a:pt x="1024" y="192"/>
                    </a:cubicBezTo>
                    <a:cubicBezTo>
                      <a:pt x="1023" y="189"/>
                      <a:pt x="1023" y="189"/>
                      <a:pt x="1023" y="189"/>
                    </a:cubicBezTo>
                    <a:cubicBezTo>
                      <a:pt x="1023" y="189"/>
                      <a:pt x="1023" y="189"/>
                      <a:pt x="1023" y="189"/>
                    </a:cubicBezTo>
                    <a:cubicBezTo>
                      <a:pt x="1021" y="186"/>
                      <a:pt x="1021" y="186"/>
                      <a:pt x="1021" y="186"/>
                    </a:cubicBezTo>
                    <a:cubicBezTo>
                      <a:pt x="1026" y="186"/>
                      <a:pt x="1026" y="186"/>
                      <a:pt x="1026" y="186"/>
                    </a:cubicBezTo>
                    <a:cubicBezTo>
                      <a:pt x="1027" y="181"/>
                      <a:pt x="1027" y="181"/>
                      <a:pt x="1027" y="181"/>
                    </a:cubicBezTo>
                    <a:cubicBezTo>
                      <a:pt x="1022" y="183"/>
                      <a:pt x="1022" y="183"/>
                      <a:pt x="1022" y="183"/>
                    </a:cubicBezTo>
                    <a:cubicBezTo>
                      <a:pt x="1019" y="185"/>
                      <a:pt x="1019" y="185"/>
                      <a:pt x="1019" y="185"/>
                    </a:cubicBezTo>
                    <a:cubicBezTo>
                      <a:pt x="1019" y="188"/>
                      <a:pt x="1019" y="188"/>
                      <a:pt x="1019" y="188"/>
                    </a:cubicBezTo>
                    <a:cubicBezTo>
                      <a:pt x="1015" y="187"/>
                      <a:pt x="1015" y="187"/>
                      <a:pt x="1015" y="187"/>
                    </a:cubicBezTo>
                    <a:cubicBezTo>
                      <a:pt x="1012" y="182"/>
                      <a:pt x="1012" y="182"/>
                      <a:pt x="1012" y="182"/>
                    </a:cubicBezTo>
                    <a:cubicBezTo>
                      <a:pt x="1013" y="180"/>
                      <a:pt x="1013" y="180"/>
                      <a:pt x="1013" y="180"/>
                    </a:cubicBezTo>
                    <a:cubicBezTo>
                      <a:pt x="1014" y="176"/>
                      <a:pt x="1014" y="176"/>
                      <a:pt x="1014" y="176"/>
                    </a:cubicBezTo>
                    <a:cubicBezTo>
                      <a:pt x="1018" y="175"/>
                      <a:pt x="1018" y="175"/>
                      <a:pt x="1018" y="175"/>
                    </a:cubicBezTo>
                    <a:cubicBezTo>
                      <a:pt x="1021" y="175"/>
                      <a:pt x="1021" y="175"/>
                      <a:pt x="1021" y="175"/>
                    </a:cubicBezTo>
                    <a:cubicBezTo>
                      <a:pt x="1025" y="171"/>
                      <a:pt x="1025" y="171"/>
                      <a:pt x="1025" y="171"/>
                    </a:cubicBezTo>
                    <a:cubicBezTo>
                      <a:pt x="1025" y="169"/>
                      <a:pt x="1025" y="169"/>
                      <a:pt x="1025" y="169"/>
                    </a:cubicBezTo>
                    <a:cubicBezTo>
                      <a:pt x="1023" y="166"/>
                      <a:pt x="1023" y="166"/>
                      <a:pt x="1023" y="166"/>
                    </a:cubicBezTo>
                    <a:cubicBezTo>
                      <a:pt x="1020" y="167"/>
                      <a:pt x="1020" y="167"/>
                      <a:pt x="1020" y="167"/>
                    </a:cubicBezTo>
                    <a:cubicBezTo>
                      <a:pt x="1018" y="166"/>
                      <a:pt x="1018" y="166"/>
                      <a:pt x="1018" y="166"/>
                    </a:cubicBezTo>
                    <a:cubicBezTo>
                      <a:pt x="1014" y="166"/>
                      <a:pt x="1014" y="166"/>
                      <a:pt x="1014" y="166"/>
                    </a:cubicBezTo>
                    <a:cubicBezTo>
                      <a:pt x="1011" y="162"/>
                      <a:pt x="1011" y="162"/>
                      <a:pt x="1011" y="162"/>
                    </a:cubicBezTo>
                    <a:cubicBezTo>
                      <a:pt x="1015" y="161"/>
                      <a:pt x="1015" y="161"/>
                      <a:pt x="1015" y="161"/>
                    </a:cubicBezTo>
                    <a:cubicBezTo>
                      <a:pt x="1019" y="160"/>
                      <a:pt x="1019" y="160"/>
                      <a:pt x="1019" y="160"/>
                    </a:cubicBezTo>
                    <a:cubicBezTo>
                      <a:pt x="1025" y="163"/>
                      <a:pt x="1025" y="163"/>
                      <a:pt x="1025" y="163"/>
                    </a:cubicBezTo>
                    <a:cubicBezTo>
                      <a:pt x="1030" y="162"/>
                      <a:pt x="1030" y="162"/>
                      <a:pt x="1030" y="162"/>
                    </a:cubicBezTo>
                    <a:cubicBezTo>
                      <a:pt x="1038" y="161"/>
                      <a:pt x="1038" y="161"/>
                      <a:pt x="1038" y="161"/>
                    </a:cubicBezTo>
                    <a:cubicBezTo>
                      <a:pt x="1053" y="160"/>
                      <a:pt x="1053" y="160"/>
                      <a:pt x="1053" y="160"/>
                    </a:cubicBezTo>
                    <a:cubicBezTo>
                      <a:pt x="1055" y="159"/>
                      <a:pt x="1055" y="159"/>
                      <a:pt x="1055" y="159"/>
                    </a:cubicBezTo>
                    <a:cubicBezTo>
                      <a:pt x="1065" y="159"/>
                      <a:pt x="1065" y="159"/>
                      <a:pt x="1065" y="159"/>
                    </a:cubicBezTo>
                    <a:cubicBezTo>
                      <a:pt x="1070" y="159"/>
                      <a:pt x="1070" y="159"/>
                      <a:pt x="1070" y="159"/>
                    </a:cubicBezTo>
                    <a:cubicBezTo>
                      <a:pt x="1074" y="159"/>
                      <a:pt x="1074" y="159"/>
                      <a:pt x="1074" y="159"/>
                    </a:cubicBezTo>
                    <a:cubicBezTo>
                      <a:pt x="1080" y="159"/>
                      <a:pt x="1080" y="159"/>
                      <a:pt x="1080" y="159"/>
                    </a:cubicBezTo>
                    <a:cubicBezTo>
                      <a:pt x="1076" y="160"/>
                      <a:pt x="1076" y="160"/>
                      <a:pt x="1076" y="160"/>
                    </a:cubicBezTo>
                    <a:cubicBezTo>
                      <a:pt x="1068" y="164"/>
                      <a:pt x="1068" y="164"/>
                      <a:pt x="1068" y="164"/>
                    </a:cubicBezTo>
                    <a:cubicBezTo>
                      <a:pt x="1066" y="162"/>
                      <a:pt x="1066" y="162"/>
                      <a:pt x="1066" y="162"/>
                    </a:cubicBezTo>
                    <a:cubicBezTo>
                      <a:pt x="1064" y="163"/>
                      <a:pt x="1064" y="163"/>
                      <a:pt x="1064" y="163"/>
                    </a:cubicBezTo>
                    <a:cubicBezTo>
                      <a:pt x="1062" y="162"/>
                      <a:pt x="1062" y="162"/>
                      <a:pt x="1062" y="162"/>
                    </a:cubicBezTo>
                    <a:cubicBezTo>
                      <a:pt x="1060" y="167"/>
                      <a:pt x="1060" y="167"/>
                      <a:pt x="1060" y="167"/>
                    </a:cubicBezTo>
                    <a:cubicBezTo>
                      <a:pt x="1063" y="170"/>
                      <a:pt x="1063" y="170"/>
                      <a:pt x="1063" y="170"/>
                    </a:cubicBezTo>
                    <a:cubicBezTo>
                      <a:pt x="1061" y="170"/>
                      <a:pt x="1061" y="170"/>
                      <a:pt x="1061" y="170"/>
                    </a:cubicBezTo>
                    <a:cubicBezTo>
                      <a:pt x="1060" y="172"/>
                      <a:pt x="1060" y="172"/>
                      <a:pt x="1060" y="172"/>
                    </a:cubicBezTo>
                    <a:cubicBezTo>
                      <a:pt x="1062" y="174"/>
                      <a:pt x="1062" y="174"/>
                      <a:pt x="1062" y="174"/>
                    </a:cubicBezTo>
                    <a:cubicBezTo>
                      <a:pt x="1066" y="171"/>
                      <a:pt x="1066" y="171"/>
                      <a:pt x="1066" y="171"/>
                    </a:cubicBezTo>
                    <a:cubicBezTo>
                      <a:pt x="1066" y="169"/>
                      <a:pt x="1066" y="169"/>
                      <a:pt x="1066" y="169"/>
                    </a:cubicBezTo>
                    <a:cubicBezTo>
                      <a:pt x="1073" y="164"/>
                      <a:pt x="1073" y="164"/>
                      <a:pt x="1073" y="164"/>
                    </a:cubicBezTo>
                    <a:cubicBezTo>
                      <a:pt x="1081" y="161"/>
                      <a:pt x="1081" y="161"/>
                      <a:pt x="1081" y="161"/>
                    </a:cubicBezTo>
                    <a:cubicBezTo>
                      <a:pt x="1082" y="165"/>
                      <a:pt x="1082" y="165"/>
                      <a:pt x="1082" y="165"/>
                    </a:cubicBezTo>
                    <a:cubicBezTo>
                      <a:pt x="1083" y="172"/>
                      <a:pt x="1083" y="172"/>
                      <a:pt x="1083" y="172"/>
                    </a:cubicBezTo>
                    <a:cubicBezTo>
                      <a:pt x="1082" y="173"/>
                      <a:pt x="1082" y="173"/>
                      <a:pt x="1082" y="173"/>
                    </a:cubicBezTo>
                    <a:cubicBezTo>
                      <a:pt x="1080" y="169"/>
                      <a:pt x="1080" y="169"/>
                      <a:pt x="1080" y="169"/>
                    </a:cubicBezTo>
                    <a:cubicBezTo>
                      <a:pt x="1078" y="167"/>
                      <a:pt x="1078" y="167"/>
                      <a:pt x="1078" y="167"/>
                    </a:cubicBezTo>
                    <a:cubicBezTo>
                      <a:pt x="1078" y="164"/>
                      <a:pt x="1078" y="164"/>
                      <a:pt x="1078" y="164"/>
                    </a:cubicBezTo>
                    <a:cubicBezTo>
                      <a:pt x="1075" y="166"/>
                      <a:pt x="1075" y="166"/>
                      <a:pt x="1075" y="166"/>
                    </a:cubicBezTo>
                    <a:cubicBezTo>
                      <a:pt x="1074" y="166"/>
                      <a:pt x="1074" y="166"/>
                      <a:pt x="1074" y="166"/>
                    </a:cubicBezTo>
                    <a:cubicBezTo>
                      <a:pt x="1075" y="170"/>
                      <a:pt x="1075" y="170"/>
                      <a:pt x="1075" y="170"/>
                    </a:cubicBezTo>
                    <a:cubicBezTo>
                      <a:pt x="1078" y="171"/>
                      <a:pt x="1078" y="171"/>
                      <a:pt x="1078" y="171"/>
                    </a:cubicBezTo>
                    <a:cubicBezTo>
                      <a:pt x="1079" y="176"/>
                      <a:pt x="1079" y="176"/>
                      <a:pt x="1079" y="176"/>
                    </a:cubicBezTo>
                    <a:cubicBezTo>
                      <a:pt x="1077" y="180"/>
                      <a:pt x="1077" y="180"/>
                      <a:pt x="1077" y="180"/>
                    </a:cubicBezTo>
                    <a:cubicBezTo>
                      <a:pt x="1075" y="179"/>
                      <a:pt x="1075" y="179"/>
                      <a:pt x="1075" y="179"/>
                    </a:cubicBezTo>
                    <a:cubicBezTo>
                      <a:pt x="1073" y="181"/>
                      <a:pt x="1073" y="181"/>
                      <a:pt x="1073" y="181"/>
                    </a:cubicBezTo>
                    <a:cubicBezTo>
                      <a:pt x="1076" y="183"/>
                      <a:pt x="1076" y="183"/>
                      <a:pt x="1076" y="183"/>
                    </a:cubicBezTo>
                    <a:cubicBezTo>
                      <a:pt x="1076" y="184"/>
                      <a:pt x="1076" y="184"/>
                      <a:pt x="1076" y="184"/>
                    </a:cubicBezTo>
                    <a:cubicBezTo>
                      <a:pt x="1077" y="186"/>
                      <a:pt x="1077" y="186"/>
                      <a:pt x="1077" y="186"/>
                    </a:cubicBezTo>
                    <a:cubicBezTo>
                      <a:pt x="1079" y="186"/>
                      <a:pt x="1079" y="186"/>
                      <a:pt x="1079" y="186"/>
                    </a:cubicBezTo>
                    <a:cubicBezTo>
                      <a:pt x="1082" y="183"/>
                      <a:pt x="1082" y="183"/>
                      <a:pt x="1082" y="183"/>
                    </a:cubicBezTo>
                    <a:cubicBezTo>
                      <a:pt x="1082" y="180"/>
                      <a:pt x="1082" y="180"/>
                      <a:pt x="1082" y="180"/>
                    </a:cubicBezTo>
                    <a:cubicBezTo>
                      <a:pt x="1085" y="176"/>
                      <a:pt x="1085" y="176"/>
                      <a:pt x="1085" y="176"/>
                    </a:cubicBezTo>
                    <a:cubicBezTo>
                      <a:pt x="1084" y="174"/>
                      <a:pt x="1084" y="174"/>
                      <a:pt x="1084" y="174"/>
                    </a:cubicBezTo>
                    <a:cubicBezTo>
                      <a:pt x="1084" y="171"/>
                      <a:pt x="1084" y="171"/>
                      <a:pt x="1084" y="171"/>
                    </a:cubicBezTo>
                    <a:cubicBezTo>
                      <a:pt x="1083" y="158"/>
                      <a:pt x="1083" y="158"/>
                      <a:pt x="1083" y="158"/>
                    </a:cubicBezTo>
                    <a:cubicBezTo>
                      <a:pt x="1088" y="155"/>
                      <a:pt x="1088" y="155"/>
                      <a:pt x="1088" y="155"/>
                    </a:cubicBezTo>
                    <a:cubicBezTo>
                      <a:pt x="1094" y="153"/>
                      <a:pt x="1094" y="153"/>
                      <a:pt x="1094" y="153"/>
                    </a:cubicBezTo>
                    <a:cubicBezTo>
                      <a:pt x="1101" y="151"/>
                      <a:pt x="1101" y="151"/>
                      <a:pt x="1101" y="151"/>
                    </a:cubicBezTo>
                    <a:cubicBezTo>
                      <a:pt x="1108" y="152"/>
                      <a:pt x="1108" y="152"/>
                      <a:pt x="1108" y="152"/>
                    </a:cubicBezTo>
                    <a:cubicBezTo>
                      <a:pt x="1116" y="155"/>
                      <a:pt x="1116" y="155"/>
                      <a:pt x="1116" y="155"/>
                    </a:cubicBezTo>
                    <a:cubicBezTo>
                      <a:pt x="1120" y="161"/>
                      <a:pt x="1120" y="161"/>
                      <a:pt x="1120" y="161"/>
                    </a:cubicBezTo>
                    <a:cubicBezTo>
                      <a:pt x="1120" y="163"/>
                      <a:pt x="1120" y="163"/>
                      <a:pt x="1120" y="163"/>
                    </a:cubicBezTo>
                    <a:cubicBezTo>
                      <a:pt x="1118" y="165"/>
                      <a:pt x="1118" y="165"/>
                      <a:pt x="1118" y="165"/>
                    </a:cubicBezTo>
                    <a:cubicBezTo>
                      <a:pt x="1113" y="161"/>
                      <a:pt x="1113" y="161"/>
                      <a:pt x="1113" y="161"/>
                    </a:cubicBezTo>
                    <a:cubicBezTo>
                      <a:pt x="1113" y="162"/>
                      <a:pt x="1113" y="162"/>
                      <a:pt x="1113" y="162"/>
                    </a:cubicBezTo>
                    <a:cubicBezTo>
                      <a:pt x="1114" y="165"/>
                      <a:pt x="1114" y="165"/>
                      <a:pt x="1114" y="165"/>
                    </a:cubicBezTo>
                    <a:cubicBezTo>
                      <a:pt x="1113" y="167"/>
                      <a:pt x="1113" y="167"/>
                      <a:pt x="1113" y="167"/>
                    </a:cubicBezTo>
                    <a:cubicBezTo>
                      <a:pt x="1114" y="169"/>
                      <a:pt x="1114" y="169"/>
                      <a:pt x="1114" y="169"/>
                    </a:cubicBezTo>
                    <a:cubicBezTo>
                      <a:pt x="1112" y="171"/>
                      <a:pt x="1112" y="171"/>
                      <a:pt x="1112" y="171"/>
                    </a:cubicBezTo>
                    <a:cubicBezTo>
                      <a:pt x="1114" y="172"/>
                      <a:pt x="1114" y="172"/>
                      <a:pt x="1114" y="172"/>
                    </a:cubicBezTo>
                    <a:cubicBezTo>
                      <a:pt x="1116" y="170"/>
                      <a:pt x="1116" y="170"/>
                      <a:pt x="1116" y="170"/>
                    </a:cubicBezTo>
                    <a:cubicBezTo>
                      <a:pt x="1121" y="170"/>
                      <a:pt x="1121" y="170"/>
                      <a:pt x="1121" y="170"/>
                    </a:cubicBezTo>
                    <a:cubicBezTo>
                      <a:pt x="1123" y="168"/>
                      <a:pt x="1123" y="168"/>
                      <a:pt x="1123" y="168"/>
                    </a:cubicBezTo>
                    <a:cubicBezTo>
                      <a:pt x="1124" y="171"/>
                      <a:pt x="1124" y="171"/>
                      <a:pt x="1124" y="171"/>
                    </a:cubicBezTo>
                    <a:cubicBezTo>
                      <a:pt x="1126" y="174"/>
                      <a:pt x="1126" y="174"/>
                      <a:pt x="1126" y="174"/>
                    </a:cubicBezTo>
                    <a:cubicBezTo>
                      <a:pt x="1126" y="177"/>
                      <a:pt x="1126" y="177"/>
                      <a:pt x="1126" y="177"/>
                    </a:cubicBezTo>
                    <a:cubicBezTo>
                      <a:pt x="1127" y="178"/>
                      <a:pt x="1127" y="178"/>
                      <a:pt x="1127" y="178"/>
                    </a:cubicBezTo>
                    <a:cubicBezTo>
                      <a:pt x="1129" y="176"/>
                      <a:pt x="1129" y="176"/>
                      <a:pt x="1129" y="176"/>
                    </a:cubicBezTo>
                    <a:cubicBezTo>
                      <a:pt x="1129" y="174"/>
                      <a:pt x="1129" y="174"/>
                      <a:pt x="1129" y="174"/>
                    </a:cubicBezTo>
                    <a:cubicBezTo>
                      <a:pt x="1131" y="171"/>
                      <a:pt x="1131" y="171"/>
                      <a:pt x="1131" y="171"/>
                    </a:cubicBezTo>
                    <a:cubicBezTo>
                      <a:pt x="1134" y="173"/>
                      <a:pt x="1134" y="173"/>
                      <a:pt x="1134" y="173"/>
                    </a:cubicBezTo>
                    <a:cubicBezTo>
                      <a:pt x="1136" y="176"/>
                      <a:pt x="1136" y="176"/>
                      <a:pt x="1136" y="176"/>
                    </a:cubicBezTo>
                    <a:cubicBezTo>
                      <a:pt x="1134" y="177"/>
                      <a:pt x="1134" y="177"/>
                      <a:pt x="1134" y="177"/>
                    </a:cubicBezTo>
                    <a:cubicBezTo>
                      <a:pt x="1134" y="181"/>
                      <a:pt x="1134" y="181"/>
                      <a:pt x="1134" y="181"/>
                    </a:cubicBezTo>
                    <a:cubicBezTo>
                      <a:pt x="1134" y="182"/>
                      <a:pt x="1134" y="182"/>
                      <a:pt x="1134" y="182"/>
                    </a:cubicBezTo>
                    <a:cubicBezTo>
                      <a:pt x="1136" y="181"/>
                      <a:pt x="1136" y="181"/>
                      <a:pt x="1136" y="181"/>
                    </a:cubicBezTo>
                    <a:cubicBezTo>
                      <a:pt x="1137" y="178"/>
                      <a:pt x="1137" y="178"/>
                      <a:pt x="1137" y="178"/>
                    </a:cubicBezTo>
                    <a:cubicBezTo>
                      <a:pt x="1139" y="178"/>
                      <a:pt x="1139" y="178"/>
                      <a:pt x="1139" y="178"/>
                    </a:cubicBezTo>
                    <a:cubicBezTo>
                      <a:pt x="1140" y="179"/>
                      <a:pt x="1140" y="179"/>
                      <a:pt x="1140" y="179"/>
                    </a:cubicBezTo>
                    <a:cubicBezTo>
                      <a:pt x="1140" y="177"/>
                      <a:pt x="1140" y="177"/>
                      <a:pt x="1140" y="177"/>
                    </a:cubicBezTo>
                    <a:cubicBezTo>
                      <a:pt x="1142" y="172"/>
                      <a:pt x="1142" y="172"/>
                      <a:pt x="1142" y="172"/>
                    </a:cubicBezTo>
                    <a:cubicBezTo>
                      <a:pt x="1143" y="171"/>
                      <a:pt x="1143" y="171"/>
                      <a:pt x="1143" y="171"/>
                    </a:cubicBezTo>
                    <a:cubicBezTo>
                      <a:pt x="1145" y="172"/>
                      <a:pt x="1145" y="172"/>
                      <a:pt x="1145" y="172"/>
                    </a:cubicBezTo>
                    <a:cubicBezTo>
                      <a:pt x="1151" y="176"/>
                      <a:pt x="1151" y="176"/>
                      <a:pt x="1151" y="176"/>
                    </a:cubicBezTo>
                    <a:cubicBezTo>
                      <a:pt x="1157" y="177"/>
                      <a:pt x="1157" y="177"/>
                      <a:pt x="1157" y="177"/>
                    </a:cubicBezTo>
                    <a:cubicBezTo>
                      <a:pt x="1160" y="181"/>
                      <a:pt x="1160" y="181"/>
                      <a:pt x="1160" y="181"/>
                    </a:cubicBezTo>
                    <a:cubicBezTo>
                      <a:pt x="1160" y="183"/>
                      <a:pt x="1160" y="183"/>
                      <a:pt x="1160" y="183"/>
                    </a:cubicBezTo>
                    <a:cubicBezTo>
                      <a:pt x="1156" y="186"/>
                      <a:pt x="1156" y="186"/>
                      <a:pt x="1156" y="186"/>
                    </a:cubicBezTo>
                    <a:cubicBezTo>
                      <a:pt x="1153" y="188"/>
                      <a:pt x="1153" y="188"/>
                      <a:pt x="1153" y="188"/>
                    </a:cubicBezTo>
                    <a:cubicBezTo>
                      <a:pt x="1157" y="187"/>
                      <a:pt x="1157" y="187"/>
                      <a:pt x="1157" y="187"/>
                    </a:cubicBezTo>
                    <a:cubicBezTo>
                      <a:pt x="1162" y="186"/>
                      <a:pt x="1162" y="186"/>
                      <a:pt x="1162" y="186"/>
                    </a:cubicBezTo>
                    <a:cubicBezTo>
                      <a:pt x="1165" y="187"/>
                      <a:pt x="1165" y="187"/>
                      <a:pt x="1165" y="187"/>
                    </a:cubicBezTo>
                    <a:cubicBezTo>
                      <a:pt x="1169" y="186"/>
                      <a:pt x="1169" y="186"/>
                      <a:pt x="1169" y="186"/>
                    </a:cubicBezTo>
                    <a:cubicBezTo>
                      <a:pt x="1172" y="183"/>
                      <a:pt x="1172" y="183"/>
                      <a:pt x="1172" y="183"/>
                    </a:cubicBezTo>
                    <a:cubicBezTo>
                      <a:pt x="1175" y="182"/>
                      <a:pt x="1175" y="182"/>
                      <a:pt x="1175" y="182"/>
                    </a:cubicBezTo>
                    <a:cubicBezTo>
                      <a:pt x="1180" y="178"/>
                      <a:pt x="1180" y="178"/>
                      <a:pt x="1180" y="178"/>
                    </a:cubicBezTo>
                    <a:cubicBezTo>
                      <a:pt x="1182" y="177"/>
                      <a:pt x="1182" y="177"/>
                      <a:pt x="1182" y="177"/>
                    </a:cubicBezTo>
                    <a:cubicBezTo>
                      <a:pt x="1186" y="173"/>
                      <a:pt x="1186" y="173"/>
                      <a:pt x="1186" y="173"/>
                    </a:cubicBezTo>
                    <a:cubicBezTo>
                      <a:pt x="1190" y="172"/>
                      <a:pt x="1190" y="172"/>
                      <a:pt x="1190" y="172"/>
                    </a:cubicBezTo>
                    <a:cubicBezTo>
                      <a:pt x="1199" y="167"/>
                      <a:pt x="1199" y="167"/>
                      <a:pt x="1199" y="167"/>
                    </a:cubicBezTo>
                    <a:cubicBezTo>
                      <a:pt x="1204" y="166"/>
                      <a:pt x="1204" y="166"/>
                      <a:pt x="1204" y="166"/>
                    </a:cubicBezTo>
                    <a:cubicBezTo>
                      <a:pt x="1206" y="166"/>
                      <a:pt x="1206" y="166"/>
                      <a:pt x="1206" y="166"/>
                    </a:cubicBezTo>
                    <a:cubicBezTo>
                      <a:pt x="1207" y="165"/>
                      <a:pt x="1207" y="165"/>
                      <a:pt x="1207" y="165"/>
                    </a:cubicBezTo>
                    <a:cubicBezTo>
                      <a:pt x="1212" y="162"/>
                      <a:pt x="1212" y="162"/>
                      <a:pt x="1212" y="162"/>
                    </a:cubicBezTo>
                    <a:cubicBezTo>
                      <a:pt x="1215" y="161"/>
                      <a:pt x="1215" y="161"/>
                      <a:pt x="1215" y="161"/>
                    </a:cubicBezTo>
                    <a:cubicBezTo>
                      <a:pt x="1221" y="161"/>
                      <a:pt x="1221" y="161"/>
                      <a:pt x="1221" y="161"/>
                    </a:cubicBezTo>
                    <a:cubicBezTo>
                      <a:pt x="1233" y="165"/>
                      <a:pt x="1233" y="165"/>
                      <a:pt x="1233" y="165"/>
                    </a:cubicBezTo>
                    <a:cubicBezTo>
                      <a:pt x="1238" y="171"/>
                      <a:pt x="1238" y="171"/>
                      <a:pt x="1238" y="171"/>
                    </a:cubicBezTo>
                    <a:cubicBezTo>
                      <a:pt x="1243" y="173"/>
                      <a:pt x="1243" y="173"/>
                      <a:pt x="1243" y="173"/>
                    </a:cubicBezTo>
                    <a:cubicBezTo>
                      <a:pt x="1248" y="178"/>
                      <a:pt x="1248" y="178"/>
                      <a:pt x="1248" y="178"/>
                    </a:cubicBezTo>
                    <a:cubicBezTo>
                      <a:pt x="1250" y="183"/>
                      <a:pt x="1250" y="183"/>
                      <a:pt x="1250" y="183"/>
                    </a:cubicBezTo>
                    <a:cubicBezTo>
                      <a:pt x="1250" y="185"/>
                      <a:pt x="1250" y="185"/>
                      <a:pt x="1250" y="185"/>
                    </a:cubicBezTo>
                    <a:cubicBezTo>
                      <a:pt x="1252" y="186"/>
                      <a:pt x="1252" y="186"/>
                      <a:pt x="1252" y="186"/>
                    </a:cubicBezTo>
                    <a:cubicBezTo>
                      <a:pt x="1251" y="190"/>
                      <a:pt x="1251" y="190"/>
                      <a:pt x="1251" y="190"/>
                    </a:cubicBezTo>
                    <a:cubicBezTo>
                      <a:pt x="1254" y="195"/>
                      <a:pt x="1254" y="195"/>
                      <a:pt x="1254" y="195"/>
                    </a:cubicBezTo>
                    <a:cubicBezTo>
                      <a:pt x="1254" y="197"/>
                      <a:pt x="1254" y="197"/>
                      <a:pt x="1254" y="197"/>
                    </a:cubicBezTo>
                    <a:cubicBezTo>
                      <a:pt x="1252" y="200"/>
                      <a:pt x="1252" y="200"/>
                      <a:pt x="1252" y="200"/>
                    </a:cubicBezTo>
                    <a:cubicBezTo>
                      <a:pt x="1255" y="199"/>
                      <a:pt x="1255" y="199"/>
                      <a:pt x="1255" y="199"/>
                    </a:cubicBezTo>
                    <a:cubicBezTo>
                      <a:pt x="1258" y="196"/>
                      <a:pt x="1258" y="196"/>
                      <a:pt x="1258" y="196"/>
                    </a:cubicBezTo>
                    <a:cubicBezTo>
                      <a:pt x="1261" y="196"/>
                      <a:pt x="1261" y="196"/>
                      <a:pt x="1261" y="196"/>
                    </a:cubicBezTo>
                    <a:cubicBezTo>
                      <a:pt x="1263" y="197"/>
                      <a:pt x="1263" y="197"/>
                      <a:pt x="1263" y="197"/>
                    </a:cubicBezTo>
                    <a:cubicBezTo>
                      <a:pt x="1263" y="196"/>
                      <a:pt x="1263" y="196"/>
                      <a:pt x="1263" y="196"/>
                    </a:cubicBezTo>
                    <a:cubicBezTo>
                      <a:pt x="1267" y="195"/>
                      <a:pt x="1267" y="195"/>
                      <a:pt x="1267" y="195"/>
                    </a:cubicBezTo>
                    <a:cubicBezTo>
                      <a:pt x="1269" y="197"/>
                      <a:pt x="1269" y="197"/>
                      <a:pt x="1269" y="197"/>
                    </a:cubicBezTo>
                    <a:cubicBezTo>
                      <a:pt x="1270" y="200"/>
                      <a:pt x="1270" y="200"/>
                      <a:pt x="1270" y="200"/>
                    </a:cubicBezTo>
                    <a:cubicBezTo>
                      <a:pt x="1271" y="197"/>
                      <a:pt x="1271" y="197"/>
                      <a:pt x="1271" y="197"/>
                    </a:cubicBezTo>
                    <a:cubicBezTo>
                      <a:pt x="1270" y="193"/>
                      <a:pt x="1270" y="193"/>
                      <a:pt x="1270" y="193"/>
                    </a:cubicBezTo>
                    <a:cubicBezTo>
                      <a:pt x="1272" y="193"/>
                      <a:pt x="1272" y="193"/>
                      <a:pt x="1272" y="193"/>
                    </a:cubicBezTo>
                    <a:cubicBezTo>
                      <a:pt x="1274" y="196"/>
                      <a:pt x="1274" y="196"/>
                      <a:pt x="1274" y="196"/>
                    </a:cubicBezTo>
                    <a:cubicBezTo>
                      <a:pt x="1278" y="200"/>
                      <a:pt x="1278" y="200"/>
                      <a:pt x="1278" y="200"/>
                    </a:cubicBezTo>
                    <a:cubicBezTo>
                      <a:pt x="1279" y="205"/>
                      <a:pt x="1279" y="205"/>
                      <a:pt x="1279" y="205"/>
                    </a:cubicBezTo>
                    <a:cubicBezTo>
                      <a:pt x="1281" y="205"/>
                      <a:pt x="1281" y="205"/>
                      <a:pt x="1281" y="205"/>
                    </a:cubicBezTo>
                    <a:cubicBezTo>
                      <a:pt x="1285" y="209"/>
                      <a:pt x="1285" y="209"/>
                      <a:pt x="1285" y="209"/>
                    </a:cubicBezTo>
                    <a:cubicBezTo>
                      <a:pt x="1284" y="208"/>
                      <a:pt x="1284" y="208"/>
                      <a:pt x="1284" y="208"/>
                    </a:cubicBezTo>
                    <a:cubicBezTo>
                      <a:pt x="1283" y="204"/>
                      <a:pt x="1283" y="204"/>
                      <a:pt x="1283" y="204"/>
                    </a:cubicBezTo>
                    <a:cubicBezTo>
                      <a:pt x="1281" y="203"/>
                      <a:pt x="1281" y="203"/>
                      <a:pt x="1281" y="203"/>
                    </a:cubicBezTo>
                    <a:cubicBezTo>
                      <a:pt x="1280" y="201"/>
                      <a:pt x="1280" y="201"/>
                      <a:pt x="1280" y="201"/>
                    </a:cubicBezTo>
                    <a:cubicBezTo>
                      <a:pt x="1283" y="202"/>
                      <a:pt x="1283" y="202"/>
                      <a:pt x="1283" y="202"/>
                    </a:cubicBezTo>
                    <a:cubicBezTo>
                      <a:pt x="1285" y="202"/>
                      <a:pt x="1285" y="202"/>
                      <a:pt x="1285" y="202"/>
                    </a:cubicBezTo>
                    <a:cubicBezTo>
                      <a:pt x="1288" y="204"/>
                      <a:pt x="1288" y="204"/>
                      <a:pt x="1288" y="204"/>
                    </a:cubicBezTo>
                    <a:cubicBezTo>
                      <a:pt x="1291" y="209"/>
                      <a:pt x="1291" y="209"/>
                      <a:pt x="1291" y="209"/>
                    </a:cubicBezTo>
                    <a:cubicBezTo>
                      <a:pt x="1290" y="205"/>
                      <a:pt x="1290" y="205"/>
                      <a:pt x="1290" y="205"/>
                    </a:cubicBezTo>
                    <a:cubicBezTo>
                      <a:pt x="1286" y="199"/>
                      <a:pt x="1286" y="199"/>
                      <a:pt x="1286" y="199"/>
                    </a:cubicBezTo>
                    <a:cubicBezTo>
                      <a:pt x="1286" y="193"/>
                      <a:pt x="1286" y="193"/>
                      <a:pt x="1286" y="193"/>
                    </a:cubicBezTo>
                    <a:cubicBezTo>
                      <a:pt x="1286" y="189"/>
                      <a:pt x="1286" y="189"/>
                      <a:pt x="1286" y="189"/>
                    </a:cubicBezTo>
                    <a:cubicBezTo>
                      <a:pt x="1289" y="185"/>
                      <a:pt x="1289" y="185"/>
                      <a:pt x="1289" y="185"/>
                    </a:cubicBezTo>
                    <a:cubicBezTo>
                      <a:pt x="1294" y="185"/>
                      <a:pt x="1294" y="185"/>
                      <a:pt x="1294" y="185"/>
                    </a:cubicBezTo>
                    <a:cubicBezTo>
                      <a:pt x="1296" y="183"/>
                      <a:pt x="1296" y="183"/>
                      <a:pt x="1296" y="183"/>
                    </a:cubicBezTo>
                    <a:cubicBezTo>
                      <a:pt x="1300" y="181"/>
                      <a:pt x="1300" y="181"/>
                      <a:pt x="1300" y="181"/>
                    </a:cubicBezTo>
                    <a:cubicBezTo>
                      <a:pt x="1300" y="179"/>
                      <a:pt x="1300" y="179"/>
                      <a:pt x="1300" y="179"/>
                    </a:cubicBezTo>
                    <a:cubicBezTo>
                      <a:pt x="1301" y="178"/>
                      <a:pt x="1301" y="178"/>
                      <a:pt x="1301" y="178"/>
                    </a:cubicBezTo>
                    <a:cubicBezTo>
                      <a:pt x="1302" y="178"/>
                      <a:pt x="1302" y="178"/>
                      <a:pt x="1302" y="178"/>
                    </a:cubicBezTo>
                    <a:cubicBezTo>
                      <a:pt x="1305" y="181"/>
                      <a:pt x="1305" y="181"/>
                      <a:pt x="1305" y="181"/>
                    </a:cubicBezTo>
                    <a:cubicBezTo>
                      <a:pt x="1307" y="181"/>
                      <a:pt x="1307" y="181"/>
                      <a:pt x="1307" y="181"/>
                    </a:cubicBezTo>
                    <a:cubicBezTo>
                      <a:pt x="1311" y="181"/>
                      <a:pt x="1311" y="181"/>
                      <a:pt x="1311" y="181"/>
                    </a:cubicBezTo>
                    <a:cubicBezTo>
                      <a:pt x="1314" y="178"/>
                      <a:pt x="1314" y="178"/>
                      <a:pt x="1314" y="178"/>
                    </a:cubicBezTo>
                    <a:cubicBezTo>
                      <a:pt x="1316" y="179"/>
                      <a:pt x="1316" y="179"/>
                      <a:pt x="1316" y="179"/>
                    </a:cubicBezTo>
                    <a:cubicBezTo>
                      <a:pt x="1320" y="177"/>
                      <a:pt x="1320" y="177"/>
                      <a:pt x="1320" y="177"/>
                    </a:cubicBezTo>
                    <a:cubicBezTo>
                      <a:pt x="1325" y="177"/>
                      <a:pt x="1325" y="177"/>
                      <a:pt x="1325" y="177"/>
                    </a:cubicBezTo>
                    <a:cubicBezTo>
                      <a:pt x="1327" y="176"/>
                      <a:pt x="1327" y="176"/>
                      <a:pt x="1327" y="176"/>
                    </a:cubicBezTo>
                    <a:cubicBezTo>
                      <a:pt x="1329" y="176"/>
                      <a:pt x="1329" y="176"/>
                      <a:pt x="1329" y="176"/>
                    </a:cubicBezTo>
                    <a:cubicBezTo>
                      <a:pt x="1329" y="177"/>
                      <a:pt x="1329" y="177"/>
                      <a:pt x="1329" y="177"/>
                    </a:cubicBezTo>
                    <a:cubicBezTo>
                      <a:pt x="1331" y="179"/>
                      <a:pt x="1331" y="179"/>
                      <a:pt x="1331" y="179"/>
                    </a:cubicBezTo>
                    <a:cubicBezTo>
                      <a:pt x="1332" y="176"/>
                      <a:pt x="1332" y="176"/>
                      <a:pt x="1332" y="176"/>
                    </a:cubicBezTo>
                    <a:cubicBezTo>
                      <a:pt x="1334" y="172"/>
                      <a:pt x="1334" y="172"/>
                      <a:pt x="1334" y="172"/>
                    </a:cubicBezTo>
                    <a:cubicBezTo>
                      <a:pt x="1334" y="171"/>
                      <a:pt x="1334" y="171"/>
                      <a:pt x="1334" y="171"/>
                    </a:cubicBezTo>
                    <a:cubicBezTo>
                      <a:pt x="1334" y="167"/>
                      <a:pt x="1334" y="167"/>
                      <a:pt x="1334" y="167"/>
                    </a:cubicBezTo>
                    <a:cubicBezTo>
                      <a:pt x="1334" y="164"/>
                      <a:pt x="1334" y="164"/>
                      <a:pt x="1334" y="164"/>
                    </a:cubicBezTo>
                    <a:cubicBezTo>
                      <a:pt x="1336" y="163"/>
                      <a:pt x="1336" y="163"/>
                      <a:pt x="1336" y="163"/>
                    </a:cubicBezTo>
                    <a:cubicBezTo>
                      <a:pt x="1340" y="164"/>
                      <a:pt x="1340" y="164"/>
                      <a:pt x="1340" y="164"/>
                    </a:cubicBezTo>
                    <a:cubicBezTo>
                      <a:pt x="1341" y="167"/>
                      <a:pt x="1341" y="167"/>
                      <a:pt x="1341" y="167"/>
                    </a:cubicBezTo>
                    <a:cubicBezTo>
                      <a:pt x="1341" y="169"/>
                      <a:pt x="1341" y="169"/>
                      <a:pt x="1341" y="169"/>
                    </a:cubicBezTo>
                    <a:cubicBezTo>
                      <a:pt x="1345" y="169"/>
                      <a:pt x="1345" y="169"/>
                      <a:pt x="1345" y="169"/>
                    </a:cubicBezTo>
                    <a:cubicBezTo>
                      <a:pt x="1347" y="171"/>
                      <a:pt x="1347" y="171"/>
                      <a:pt x="1347" y="171"/>
                    </a:cubicBezTo>
                    <a:cubicBezTo>
                      <a:pt x="1347" y="174"/>
                      <a:pt x="1347" y="174"/>
                      <a:pt x="1347" y="174"/>
                    </a:cubicBezTo>
                    <a:cubicBezTo>
                      <a:pt x="1350" y="178"/>
                      <a:pt x="1350" y="178"/>
                      <a:pt x="1350" y="178"/>
                    </a:cubicBezTo>
                    <a:cubicBezTo>
                      <a:pt x="1352" y="179"/>
                      <a:pt x="1352" y="179"/>
                      <a:pt x="1352" y="179"/>
                    </a:cubicBezTo>
                    <a:cubicBezTo>
                      <a:pt x="1356" y="178"/>
                      <a:pt x="1356" y="178"/>
                      <a:pt x="1356" y="178"/>
                    </a:cubicBezTo>
                    <a:cubicBezTo>
                      <a:pt x="1362" y="180"/>
                      <a:pt x="1362" y="180"/>
                      <a:pt x="1362" y="180"/>
                    </a:cubicBezTo>
                    <a:cubicBezTo>
                      <a:pt x="1362" y="179"/>
                      <a:pt x="1362" y="179"/>
                      <a:pt x="1362" y="179"/>
                    </a:cubicBezTo>
                    <a:cubicBezTo>
                      <a:pt x="1364" y="179"/>
                      <a:pt x="1364" y="179"/>
                      <a:pt x="1364" y="179"/>
                    </a:cubicBezTo>
                    <a:cubicBezTo>
                      <a:pt x="1368" y="185"/>
                      <a:pt x="1368" y="185"/>
                      <a:pt x="1368" y="185"/>
                    </a:cubicBezTo>
                    <a:cubicBezTo>
                      <a:pt x="1368" y="187"/>
                      <a:pt x="1368" y="187"/>
                      <a:pt x="1368" y="187"/>
                    </a:cubicBezTo>
                    <a:cubicBezTo>
                      <a:pt x="1370" y="189"/>
                      <a:pt x="1370" y="189"/>
                      <a:pt x="1370" y="189"/>
                    </a:cubicBezTo>
                    <a:cubicBezTo>
                      <a:pt x="1374" y="189"/>
                      <a:pt x="1374" y="189"/>
                      <a:pt x="1374" y="189"/>
                    </a:cubicBezTo>
                    <a:cubicBezTo>
                      <a:pt x="1376" y="188"/>
                      <a:pt x="1376" y="188"/>
                      <a:pt x="1376" y="188"/>
                    </a:cubicBezTo>
                    <a:cubicBezTo>
                      <a:pt x="1379" y="188"/>
                      <a:pt x="1379" y="188"/>
                      <a:pt x="1379" y="188"/>
                    </a:cubicBezTo>
                    <a:cubicBezTo>
                      <a:pt x="1379" y="186"/>
                      <a:pt x="1379" y="186"/>
                      <a:pt x="1379" y="186"/>
                    </a:cubicBezTo>
                    <a:cubicBezTo>
                      <a:pt x="1381" y="184"/>
                      <a:pt x="1381" y="184"/>
                      <a:pt x="1381" y="184"/>
                    </a:cubicBezTo>
                    <a:cubicBezTo>
                      <a:pt x="1383" y="184"/>
                      <a:pt x="1383" y="184"/>
                      <a:pt x="1383" y="184"/>
                    </a:cubicBezTo>
                    <a:cubicBezTo>
                      <a:pt x="1384" y="183"/>
                      <a:pt x="1384" y="183"/>
                      <a:pt x="1384" y="183"/>
                    </a:cubicBezTo>
                    <a:cubicBezTo>
                      <a:pt x="1382" y="181"/>
                      <a:pt x="1382" y="181"/>
                      <a:pt x="1382" y="181"/>
                    </a:cubicBezTo>
                    <a:cubicBezTo>
                      <a:pt x="1384" y="180"/>
                      <a:pt x="1384" y="180"/>
                      <a:pt x="1384" y="180"/>
                    </a:cubicBezTo>
                    <a:cubicBezTo>
                      <a:pt x="1383" y="178"/>
                      <a:pt x="1383" y="178"/>
                      <a:pt x="1383" y="178"/>
                    </a:cubicBezTo>
                    <a:cubicBezTo>
                      <a:pt x="1383" y="177"/>
                      <a:pt x="1383" y="177"/>
                      <a:pt x="1383" y="177"/>
                    </a:cubicBezTo>
                    <a:cubicBezTo>
                      <a:pt x="1381" y="174"/>
                      <a:pt x="1381" y="174"/>
                      <a:pt x="1381" y="174"/>
                    </a:cubicBezTo>
                    <a:cubicBezTo>
                      <a:pt x="1377" y="173"/>
                      <a:pt x="1377" y="173"/>
                      <a:pt x="1377" y="173"/>
                    </a:cubicBezTo>
                    <a:cubicBezTo>
                      <a:pt x="1376" y="169"/>
                      <a:pt x="1376" y="169"/>
                      <a:pt x="1376" y="169"/>
                    </a:cubicBezTo>
                    <a:cubicBezTo>
                      <a:pt x="1372" y="164"/>
                      <a:pt x="1372" y="164"/>
                      <a:pt x="1372" y="164"/>
                    </a:cubicBezTo>
                    <a:cubicBezTo>
                      <a:pt x="1370" y="164"/>
                      <a:pt x="1370" y="164"/>
                      <a:pt x="1370" y="164"/>
                    </a:cubicBezTo>
                    <a:cubicBezTo>
                      <a:pt x="1369" y="162"/>
                      <a:pt x="1369" y="162"/>
                      <a:pt x="1369" y="162"/>
                    </a:cubicBezTo>
                    <a:cubicBezTo>
                      <a:pt x="1365" y="160"/>
                      <a:pt x="1365" y="160"/>
                      <a:pt x="1365" y="160"/>
                    </a:cubicBezTo>
                    <a:cubicBezTo>
                      <a:pt x="1362" y="162"/>
                      <a:pt x="1362" y="162"/>
                      <a:pt x="1362" y="162"/>
                    </a:cubicBezTo>
                    <a:cubicBezTo>
                      <a:pt x="1361" y="162"/>
                      <a:pt x="1361" y="162"/>
                      <a:pt x="1361" y="162"/>
                    </a:cubicBezTo>
                    <a:cubicBezTo>
                      <a:pt x="1361" y="159"/>
                      <a:pt x="1361" y="159"/>
                      <a:pt x="1361" y="159"/>
                    </a:cubicBezTo>
                    <a:cubicBezTo>
                      <a:pt x="1362" y="157"/>
                      <a:pt x="1362" y="157"/>
                      <a:pt x="1362" y="157"/>
                    </a:cubicBezTo>
                    <a:cubicBezTo>
                      <a:pt x="1360" y="153"/>
                      <a:pt x="1360" y="153"/>
                      <a:pt x="1360" y="153"/>
                    </a:cubicBezTo>
                    <a:cubicBezTo>
                      <a:pt x="1359" y="151"/>
                      <a:pt x="1359" y="151"/>
                      <a:pt x="1359" y="151"/>
                    </a:cubicBezTo>
                    <a:cubicBezTo>
                      <a:pt x="1358" y="150"/>
                      <a:pt x="1358" y="150"/>
                      <a:pt x="1358" y="150"/>
                    </a:cubicBezTo>
                    <a:cubicBezTo>
                      <a:pt x="1356" y="146"/>
                      <a:pt x="1356" y="146"/>
                      <a:pt x="1356" y="146"/>
                    </a:cubicBezTo>
                    <a:cubicBezTo>
                      <a:pt x="1353" y="143"/>
                      <a:pt x="1353" y="143"/>
                      <a:pt x="1353" y="143"/>
                    </a:cubicBezTo>
                    <a:cubicBezTo>
                      <a:pt x="1353" y="143"/>
                      <a:pt x="1353" y="143"/>
                      <a:pt x="1353" y="143"/>
                    </a:cubicBezTo>
                    <a:cubicBezTo>
                      <a:pt x="1359" y="142"/>
                      <a:pt x="1359" y="142"/>
                      <a:pt x="1359" y="142"/>
                    </a:cubicBezTo>
                    <a:cubicBezTo>
                      <a:pt x="1361" y="143"/>
                      <a:pt x="1361" y="143"/>
                      <a:pt x="1361" y="143"/>
                    </a:cubicBezTo>
                    <a:cubicBezTo>
                      <a:pt x="1367" y="142"/>
                      <a:pt x="1367" y="142"/>
                      <a:pt x="1367" y="142"/>
                    </a:cubicBezTo>
                    <a:cubicBezTo>
                      <a:pt x="1373" y="142"/>
                      <a:pt x="1373" y="142"/>
                      <a:pt x="1373" y="142"/>
                    </a:cubicBezTo>
                    <a:cubicBezTo>
                      <a:pt x="1373" y="140"/>
                      <a:pt x="1373" y="140"/>
                      <a:pt x="1373" y="140"/>
                    </a:cubicBezTo>
                    <a:cubicBezTo>
                      <a:pt x="1376" y="139"/>
                      <a:pt x="1376" y="139"/>
                      <a:pt x="1376" y="139"/>
                    </a:cubicBezTo>
                    <a:cubicBezTo>
                      <a:pt x="1379" y="141"/>
                      <a:pt x="1379" y="141"/>
                      <a:pt x="1379" y="141"/>
                    </a:cubicBezTo>
                    <a:cubicBezTo>
                      <a:pt x="1381" y="141"/>
                      <a:pt x="1381" y="141"/>
                      <a:pt x="1381" y="141"/>
                    </a:cubicBezTo>
                    <a:cubicBezTo>
                      <a:pt x="1383" y="141"/>
                      <a:pt x="1383" y="141"/>
                      <a:pt x="1383" y="141"/>
                    </a:cubicBezTo>
                    <a:cubicBezTo>
                      <a:pt x="1383" y="138"/>
                      <a:pt x="1383" y="138"/>
                      <a:pt x="1383" y="138"/>
                    </a:cubicBezTo>
                    <a:cubicBezTo>
                      <a:pt x="1386" y="138"/>
                      <a:pt x="1386" y="138"/>
                      <a:pt x="1386" y="138"/>
                    </a:cubicBezTo>
                    <a:cubicBezTo>
                      <a:pt x="1387" y="140"/>
                      <a:pt x="1387" y="140"/>
                      <a:pt x="1387" y="140"/>
                    </a:cubicBezTo>
                    <a:cubicBezTo>
                      <a:pt x="1388" y="140"/>
                      <a:pt x="1388" y="140"/>
                      <a:pt x="1388" y="140"/>
                    </a:cubicBezTo>
                    <a:cubicBezTo>
                      <a:pt x="1389" y="137"/>
                      <a:pt x="1389" y="137"/>
                      <a:pt x="1389" y="137"/>
                    </a:cubicBezTo>
                    <a:cubicBezTo>
                      <a:pt x="1392" y="138"/>
                      <a:pt x="1392" y="138"/>
                      <a:pt x="1392" y="138"/>
                    </a:cubicBezTo>
                    <a:cubicBezTo>
                      <a:pt x="1392" y="135"/>
                      <a:pt x="1392" y="135"/>
                      <a:pt x="1392" y="135"/>
                    </a:cubicBezTo>
                    <a:cubicBezTo>
                      <a:pt x="1402" y="133"/>
                      <a:pt x="1402" y="133"/>
                      <a:pt x="1402" y="133"/>
                    </a:cubicBezTo>
                    <a:cubicBezTo>
                      <a:pt x="1403" y="135"/>
                      <a:pt x="1403" y="135"/>
                      <a:pt x="1403" y="135"/>
                    </a:cubicBezTo>
                    <a:cubicBezTo>
                      <a:pt x="1404" y="133"/>
                      <a:pt x="1404" y="133"/>
                      <a:pt x="1404" y="133"/>
                    </a:cubicBezTo>
                    <a:cubicBezTo>
                      <a:pt x="1405" y="131"/>
                      <a:pt x="1405" y="131"/>
                      <a:pt x="1405" y="131"/>
                    </a:cubicBezTo>
                    <a:cubicBezTo>
                      <a:pt x="1406" y="132"/>
                      <a:pt x="1406" y="132"/>
                      <a:pt x="1406" y="132"/>
                    </a:cubicBezTo>
                    <a:cubicBezTo>
                      <a:pt x="1410" y="131"/>
                      <a:pt x="1410" y="131"/>
                      <a:pt x="1410" y="131"/>
                    </a:cubicBezTo>
                    <a:cubicBezTo>
                      <a:pt x="1411" y="131"/>
                      <a:pt x="1411" y="131"/>
                      <a:pt x="1411" y="131"/>
                    </a:cubicBezTo>
                    <a:cubicBezTo>
                      <a:pt x="1413" y="133"/>
                      <a:pt x="1413" y="133"/>
                      <a:pt x="1413" y="133"/>
                    </a:cubicBezTo>
                    <a:cubicBezTo>
                      <a:pt x="1418" y="133"/>
                      <a:pt x="1418" y="133"/>
                      <a:pt x="1418" y="133"/>
                    </a:cubicBezTo>
                    <a:cubicBezTo>
                      <a:pt x="1420" y="132"/>
                      <a:pt x="1420" y="132"/>
                      <a:pt x="1420" y="132"/>
                    </a:cubicBezTo>
                    <a:cubicBezTo>
                      <a:pt x="1421" y="133"/>
                      <a:pt x="1421" y="133"/>
                      <a:pt x="1421" y="133"/>
                    </a:cubicBezTo>
                    <a:cubicBezTo>
                      <a:pt x="1423" y="134"/>
                      <a:pt x="1423" y="134"/>
                      <a:pt x="1423" y="134"/>
                    </a:cubicBezTo>
                    <a:cubicBezTo>
                      <a:pt x="1425" y="132"/>
                      <a:pt x="1425" y="132"/>
                      <a:pt x="1425" y="132"/>
                    </a:cubicBezTo>
                    <a:cubicBezTo>
                      <a:pt x="1429" y="132"/>
                      <a:pt x="1429" y="132"/>
                      <a:pt x="1429" y="132"/>
                    </a:cubicBezTo>
                    <a:cubicBezTo>
                      <a:pt x="1436" y="134"/>
                      <a:pt x="1436" y="134"/>
                      <a:pt x="1436" y="134"/>
                    </a:cubicBezTo>
                    <a:cubicBezTo>
                      <a:pt x="1439" y="136"/>
                      <a:pt x="1439" y="136"/>
                      <a:pt x="1439" y="136"/>
                    </a:cubicBezTo>
                    <a:cubicBezTo>
                      <a:pt x="1441" y="135"/>
                      <a:pt x="1441" y="135"/>
                      <a:pt x="1441" y="135"/>
                    </a:cubicBezTo>
                    <a:cubicBezTo>
                      <a:pt x="1440" y="134"/>
                      <a:pt x="1440" y="134"/>
                      <a:pt x="1440" y="134"/>
                    </a:cubicBezTo>
                    <a:cubicBezTo>
                      <a:pt x="1443" y="134"/>
                      <a:pt x="1443" y="134"/>
                      <a:pt x="1443" y="134"/>
                    </a:cubicBezTo>
                    <a:cubicBezTo>
                      <a:pt x="1445" y="135"/>
                      <a:pt x="1445" y="135"/>
                      <a:pt x="1445" y="135"/>
                    </a:cubicBezTo>
                    <a:cubicBezTo>
                      <a:pt x="1443" y="136"/>
                      <a:pt x="1443" y="136"/>
                      <a:pt x="1443" y="136"/>
                    </a:cubicBezTo>
                    <a:cubicBezTo>
                      <a:pt x="1444" y="137"/>
                      <a:pt x="1444" y="137"/>
                      <a:pt x="1444" y="137"/>
                    </a:cubicBezTo>
                    <a:cubicBezTo>
                      <a:pt x="1448" y="136"/>
                      <a:pt x="1448" y="136"/>
                      <a:pt x="1448" y="136"/>
                    </a:cubicBezTo>
                    <a:cubicBezTo>
                      <a:pt x="1456" y="137"/>
                      <a:pt x="1456" y="137"/>
                      <a:pt x="1456" y="137"/>
                    </a:cubicBezTo>
                    <a:cubicBezTo>
                      <a:pt x="1464" y="142"/>
                      <a:pt x="1464" y="142"/>
                      <a:pt x="1464" y="142"/>
                    </a:cubicBezTo>
                    <a:cubicBezTo>
                      <a:pt x="1463" y="143"/>
                      <a:pt x="1463" y="143"/>
                      <a:pt x="1463" y="143"/>
                    </a:cubicBezTo>
                    <a:cubicBezTo>
                      <a:pt x="1461" y="142"/>
                      <a:pt x="1461" y="142"/>
                      <a:pt x="1461" y="142"/>
                    </a:cubicBezTo>
                    <a:cubicBezTo>
                      <a:pt x="1457" y="140"/>
                      <a:pt x="1457" y="140"/>
                      <a:pt x="1457" y="140"/>
                    </a:cubicBezTo>
                    <a:cubicBezTo>
                      <a:pt x="1456" y="141"/>
                      <a:pt x="1456" y="141"/>
                      <a:pt x="1456" y="141"/>
                    </a:cubicBezTo>
                    <a:cubicBezTo>
                      <a:pt x="1464" y="144"/>
                      <a:pt x="1464" y="144"/>
                      <a:pt x="1464" y="144"/>
                    </a:cubicBezTo>
                    <a:cubicBezTo>
                      <a:pt x="1468" y="144"/>
                      <a:pt x="1468" y="144"/>
                      <a:pt x="1468" y="144"/>
                    </a:cubicBezTo>
                    <a:cubicBezTo>
                      <a:pt x="1468" y="142"/>
                      <a:pt x="1468" y="142"/>
                      <a:pt x="1468" y="142"/>
                    </a:cubicBezTo>
                    <a:cubicBezTo>
                      <a:pt x="1472" y="142"/>
                      <a:pt x="1472" y="142"/>
                      <a:pt x="1472" y="142"/>
                    </a:cubicBezTo>
                    <a:cubicBezTo>
                      <a:pt x="1475" y="142"/>
                      <a:pt x="1475" y="142"/>
                      <a:pt x="1475" y="142"/>
                    </a:cubicBezTo>
                    <a:cubicBezTo>
                      <a:pt x="1474" y="140"/>
                      <a:pt x="1474" y="140"/>
                      <a:pt x="1474" y="140"/>
                    </a:cubicBezTo>
                    <a:cubicBezTo>
                      <a:pt x="1476" y="139"/>
                      <a:pt x="1476" y="139"/>
                      <a:pt x="1476" y="139"/>
                    </a:cubicBezTo>
                    <a:cubicBezTo>
                      <a:pt x="1478" y="141"/>
                      <a:pt x="1478" y="141"/>
                      <a:pt x="1478" y="141"/>
                    </a:cubicBezTo>
                    <a:cubicBezTo>
                      <a:pt x="1480" y="142"/>
                      <a:pt x="1480" y="142"/>
                      <a:pt x="1480" y="142"/>
                    </a:cubicBezTo>
                    <a:cubicBezTo>
                      <a:pt x="1482" y="143"/>
                      <a:pt x="1482" y="143"/>
                      <a:pt x="1482" y="143"/>
                    </a:cubicBezTo>
                    <a:cubicBezTo>
                      <a:pt x="1482" y="141"/>
                      <a:pt x="1482" y="141"/>
                      <a:pt x="1482" y="141"/>
                    </a:cubicBezTo>
                    <a:cubicBezTo>
                      <a:pt x="1482" y="141"/>
                      <a:pt x="1482" y="141"/>
                      <a:pt x="1482" y="141"/>
                    </a:cubicBezTo>
                    <a:cubicBezTo>
                      <a:pt x="1486" y="142"/>
                      <a:pt x="1486" y="142"/>
                      <a:pt x="1486" y="142"/>
                    </a:cubicBezTo>
                    <a:cubicBezTo>
                      <a:pt x="1486" y="143"/>
                      <a:pt x="1486" y="143"/>
                      <a:pt x="1486" y="143"/>
                    </a:cubicBezTo>
                    <a:cubicBezTo>
                      <a:pt x="1490" y="145"/>
                      <a:pt x="1490" y="145"/>
                      <a:pt x="1490" y="145"/>
                    </a:cubicBezTo>
                    <a:cubicBezTo>
                      <a:pt x="1493" y="143"/>
                      <a:pt x="1493" y="143"/>
                      <a:pt x="1493" y="143"/>
                    </a:cubicBezTo>
                    <a:cubicBezTo>
                      <a:pt x="1503" y="146"/>
                      <a:pt x="1503" y="146"/>
                      <a:pt x="1503" y="146"/>
                    </a:cubicBezTo>
                    <a:cubicBezTo>
                      <a:pt x="1502" y="144"/>
                      <a:pt x="1502" y="144"/>
                      <a:pt x="1502" y="144"/>
                    </a:cubicBezTo>
                    <a:cubicBezTo>
                      <a:pt x="1506" y="143"/>
                      <a:pt x="1506" y="143"/>
                      <a:pt x="1506" y="143"/>
                    </a:cubicBezTo>
                    <a:cubicBezTo>
                      <a:pt x="1507" y="146"/>
                      <a:pt x="1507" y="146"/>
                      <a:pt x="1507" y="146"/>
                    </a:cubicBezTo>
                    <a:cubicBezTo>
                      <a:pt x="1509" y="146"/>
                      <a:pt x="1509" y="146"/>
                      <a:pt x="1509" y="146"/>
                    </a:cubicBezTo>
                    <a:cubicBezTo>
                      <a:pt x="1508" y="144"/>
                      <a:pt x="1508" y="144"/>
                      <a:pt x="1508" y="144"/>
                    </a:cubicBezTo>
                    <a:cubicBezTo>
                      <a:pt x="1509" y="144"/>
                      <a:pt x="1509" y="144"/>
                      <a:pt x="1509" y="144"/>
                    </a:cubicBezTo>
                    <a:cubicBezTo>
                      <a:pt x="1513" y="144"/>
                      <a:pt x="1513" y="144"/>
                      <a:pt x="1513" y="144"/>
                    </a:cubicBezTo>
                    <a:cubicBezTo>
                      <a:pt x="1513" y="146"/>
                      <a:pt x="1513" y="146"/>
                      <a:pt x="1513" y="146"/>
                    </a:cubicBezTo>
                    <a:cubicBezTo>
                      <a:pt x="1515" y="148"/>
                      <a:pt x="1515" y="148"/>
                      <a:pt x="1515" y="148"/>
                    </a:cubicBezTo>
                    <a:cubicBezTo>
                      <a:pt x="1518" y="147"/>
                      <a:pt x="1518" y="147"/>
                      <a:pt x="1518" y="147"/>
                    </a:cubicBezTo>
                    <a:cubicBezTo>
                      <a:pt x="1518" y="146"/>
                      <a:pt x="1518" y="146"/>
                      <a:pt x="1518" y="146"/>
                    </a:cubicBezTo>
                    <a:cubicBezTo>
                      <a:pt x="1517" y="145"/>
                      <a:pt x="1517" y="145"/>
                      <a:pt x="1517" y="145"/>
                    </a:cubicBezTo>
                    <a:cubicBezTo>
                      <a:pt x="1521" y="145"/>
                      <a:pt x="1521" y="145"/>
                      <a:pt x="1521" y="145"/>
                    </a:cubicBezTo>
                    <a:cubicBezTo>
                      <a:pt x="1522" y="146"/>
                      <a:pt x="1522" y="146"/>
                      <a:pt x="1522" y="146"/>
                    </a:cubicBezTo>
                    <a:cubicBezTo>
                      <a:pt x="1521" y="148"/>
                      <a:pt x="1521" y="148"/>
                      <a:pt x="1521" y="148"/>
                    </a:cubicBezTo>
                    <a:cubicBezTo>
                      <a:pt x="1523" y="150"/>
                      <a:pt x="1523" y="150"/>
                      <a:pt x="1523" y="150"/>
                    </a:cubicBezTo>
                    <a:cubicBezTo>
                      <a:pt x="1528" y="152"/>
                      <a:pt x="1528" y="152"/>
                      <a:pt x="1528" y="152"/>
                    </a:cubicBezTo>
                    <a:cubicBezTo>
                      <a:pt x="1531" y="150"/>
                      <a:pt x="1531" y="150"/>
                      <a:pt x="1531" y="150"/>
                    </a:cubicBezTo>
                    <a:cubicBezTo>
                      <a:pt x="1526" y="149"/>
                      <a:pt x="1526" y="149"/>
                      <a:pt x="1526" y="149"/>
                    </a:cubicBezTo>
                    <a:cubicBezTo>
                      <a:pt x="1524" y="148"/>
                      <a:pt x="1524" y="148"/>
                      <a:pt x="1524" y="148"/>
                    </a:cubicBezTo>
                    <a:cubicBezTo>
                      <a:pt x="1524" y="146"/>
                      <a:pt x="1524" y="146"/>
                      <a:pt x="1524" y="146"/>
                    </a:cubicBezTo>
                    <a:cubicBezTo>
                      <a:pt x="1526" y="145"/>
                      <a:pt x="1526" y="145"/>
                      <a:pt x="1526" y="145"/>
                    </a:cubicBezTo>
                    <a:cubicBezTo>
                      <a:pt x="1529" y="146"/>
                      <a:pt x="1529" y="146"/>
                      <a:pt x="1529" y="146"/>
                    </a:cubicBezTo>
                    <a:cubicBezTo>
                      <a:pt x="1534" y="148"/>
                      <a:pt x="1534" y="148"/>
                      <a:pt x="1534" y="148"/>
                    </a:cubicBezTo>
                    <a:cubicBezTo>
                      <a:pt x="1535" y="151"/>
                      <a:pt x="1535" y="151"/>
                      <a:pt x="1535" y="151"/>
                    </a:cubicBezTo>
                    <a:cubicBezTo>
                      <a:pt x="1536" y="152"/>
                      <a:pt x="1536" y="152"/>
                      <a:pt x="1536" y="152"/>
                    </a:cubicBezTo>
                    <a:cubicBezTo>
                      <a:pt x="1537" y="150"/>
                      <a:pt x="1537" y="150"/>
                      <a:pt x="1537" y="150"/>
                    </a:cubicBezTo>
                    <a:cubicBezTo>
                      <a:pt x="1536" y="149"/>
                      <a:pt x="1536" y="149"/>
                      <a:pt x="1536" y="149"/>
                    </a:cubicBezTo>
                    <a:cubicBezTo>
                      <a:pt x="1538" y="149"/>
                      <a:pt x="1538" y="149"/>
                      <a:pt x="1538" y="149"/>
                    </a:cubicBezTo>
                    <a:cubicBezTo>
                      <a:pt x="1540" y="151"/>
                      <a:pt x="1540" y="151"/>
                      <a:pt x="1540" y="151"/>
                    </a:cubicBezTo>
                    <a:cubicBezTo>
                      <a:pt x="1539" y="152"/>
                      <a:pt x="1539" y="152"/>
                      <a:pt x="1539" y="152"/>
                    </a:cubicBezTo>
                    <a:cubicBezTo>
                      <a:pt x="1542" y="155"/>
                      <a:pt x="1542" y="155"/>
                      <a:pt x="1542" y="155"/>
                    </a:cubicBezTo>
                    <a:cubicBezTo>
                      <a:pt x="1546" y="162"/>
                      <a:pt x="1546" y="162"/>
                      <a:pt x="1546" y="162"/>
                    </a:cubicBezTo>
                    <a:cubicBezTo>
                      <a:pt x="1550" y="163"/>
                      <a:pt x="1550" y="163"/>
                      <a:pt x="1550" y="163"/>
                    </a:cubicBezTo>
                    <a:cubicBezTo>
                      <a:pt x="1551" y="166"/>
                      <a:pt x="1551" y="166"/>
                      <a:pt x="1551" y="166"/>
                    </a:cubicBezTo>
                    <a:cubicBezTo>
                      <a:pt x="1553" y="168"/>
                      <a:pt x="1553" y="168"/>
                      <a:pt x="1553" y="168"/>
                    </a:cubicBezTo>
                    <a:cubicBezTo>
                      <a:pt x="1555" y="170"/>
                      <a:pt x="1555" y="170"/>
                      <a:pt x="1555" y="170"/>
                    </a:cubicBezTo>
                    <a:cubicBezTo>
                      <a:pt x="1553" y="171"/>
                      <a:pt x="1553" y="171"/>
                      <a:pt x="1553" y="171"/>
                    </a:cubicBezTo>
                    <a:cubicBezTo>
                      <a:pt x="1554" y="174"/>
                      <a:pt x="1554" y="174"/>
                      <a:pt x="1554" y="174"/>
                    </a:cubicBezTo>
                    <a:cubicBezTo>
                      <a:pt x="1556" y="175"/>
                      <a:pt x="1556" y="175"/>
                      <a:pt x="1556" y="175"/>
                    </a:cubicBezTo>
                    <a:cubicBezTo>
                      <a:pt x="1559" y="173"/>
                      <a:pt x="1559" y="173"/>
                      <a:pt x="1559" y="173"/>
                    </a:cubicBezTo>
                    <a:cubicBezTo>
                      <a:pt x="1562" y="173"/>
                      <a:pt x="1562" y="173"/>
                      <a:pt x="1562" y="173"/>
                    </a:cubicBezTo>
                    <a:cubicBezTo>
                      <a:pt x="1564" y="177"/>
                      <a:pt x="1564" y="177"/>
                      <a:pt x="1564" y="177"/>
                    </a:cubicBezTo>
                    <a:cubicBezTo>
                      <a:pt x="1566" y="177"/>
                      <a:pt x="1566" y="177"/>
                      <a:pt x="1566" y="177"/>
                    </a:cubicBezTo>
                    <a:cubicBezTo>
                      <a:pt x="1566" y="176"/>
                      <a:pt x="1566" y="176"/>
                      <a:pt x="1566" y="176"/>
                    </a:cubicBezTo>
                    <a:cubicBezTo>
                      <a:pt x="1565" y="176"/>
                      <a:pt x="1565" y="176"/>
                      <a:pt x="1565" y="176"/>
                    </a:cubicBezTo>
                    <a:cubicBezTo>
                      <a:pt x="1565" y="173"/>
                      <a:pt x="1565" y="173"/>
                      <a:pt x="1565" y="173"/>
                    </a:cubicBezTo>
                    <a:cubicBezTo>
                      <a:pt x="1566" y="171"/>
                      <a:pt x="1566" y="171"/>
                      <a:pt x="1566" y="171"/>
                    </a:cubicBezTo>
                    <a:cubicBezTo>
                      <a:pt x="1567" y="172"/>
                      <a:pt x="1567" y="172"/>
                      <a:pt x="1567" y="172"/>
                    </a:cubicBezTo>
                    <a:cubicBezTo>
                      <a:pt x="1569" y="175"/>
                      <a:pt x="1569" y="175"/>
                      <a:pt x="1569" y="175"/>
                    </a:cubicBezTo>
                    <a:cubicBezTo>
                      <a:pt x="1571" y="177"/>
                      <a:pt x="1571" y="177"/>
                      <a:pt x="1571" y="177"/>
                    </a:cubicBezTo>
                    <a:cubicBezTo>
                      <a:pt x="1571" y="176"/>
                      <a:pt x="1571" y="176"/>
                      <a:pt x="1571" y="176"/>
                    </a:cubicBezTo>
                    <a:cubicBezTo>
                      <a:pt x="1569" y="172"/>
                      <a:pt x="1569" y="172"/>
                      <a:pt x="1569" y="172"/>
                    </a:cubicBezTo>
                    <a:cubicBezTo>
                      <a:pt x="1569" y="170"/>
                      <a:pt x="1569" y="170"/>
                      <a:pt x="1569" y="170"/>
                    </a:cubicBezTo>
                    <a:cubicBezTo>
                      <a:pt x="1567" y="168"/>
                      <a:pt x="1567" y="168"/>
                      <a:pt x="1567" y="168"/>
                    </a:cubicBezTo>
                    <a:cubicBezTo>
                      <a:pt x="1564" y="170"/>
                      <a:pt x="1564" y="170"/>
                      <a:pt x="1564" y="170"/>
                    </a:cubicBezTo>
                    <a:cubicBezTo>
                      <a:pt x="1561" y="170"/>
                      <a:pt x="1561" y="170"/>
                      <a:pt x="1561" y="170"/>
                    </a:cubicBezTo>
                    <a:cubicBezTo>
                      <a:pt x="1561" y="168"/>
                      <a:pt x="1561" y="168"/>
                      <a:pt x="1561" y="168"/>
                    </a:cubicBezTo>
                    <a:cubicBezTo>
                      <a:pt x="1562" y="166"/>
                      <a:pt x="1562" y="166"/>
                      <a:pt x="1562" y="166"/>
                    </a:cubicBezTo>
                    <a:cubicBezTo>
                      <a:pt x="1561" y="164"/>
                      <a:pt x="1561" y="164"/>
                      <a:pt x="1561" y="164"/>
                    </a:cubicBezTo>
                    <a:cubicBezTo>
                      <a:pt x="1557" y="160"/>
                      <a:pt x="1557" y="160"/>
                      <a:pt x="1557" y="160"/>
                    </a:cubicBezTo>
                    <a:cubicBezTo>
                      <a:pt x="1555" y="158"/>
                      <a:pt x="1555" y="158"/>
                      <a:pt x="1555" y="158"/>
                    </a:cubicBezTo>
                    <a:cubicBezTo>
                      <a:pt x="1554" y="156"/>
                      <a:pt x="1554" y="156"/>
                      <a:pt x="1554" y="156"/>
                    </a:cubicBezTo>
                    <a:cubicBezTo>
                      <a:pt x="1552" y="156"/>
                      <a:pt x="1552" y="156"/>
                      <a:pt x="1552" y="156"/>
                    </a:cubicBezTo>
                    <a:cubicBezTo>
                      <a:pt x="1549" y="158"/>
                      <a:pt x="1549" y="158"/>
                      <a:pt x="1549" y="158"/>
                    </a:cubicBezTo>
                    <a:cubicBezTo>
                      <a:pt x="1548" y="157"/>
                      <a:pt x="1548" y="157"/>
                      <a:pt x="1548" y="157"/>
                    </a:cubicBezTo>
                    <a:cubicBezTo>
                      <a:pt x="1551" y="155"/>
                      <a:pt x="1551" y="155"/>
                      <a:pt x="1551" y="155"/>
                    </a:cubicBezTo>
                    <a:cubicBezTo>
                      <a:pt x="1553" y="151"/>
                      <a:pt x="1553" y="151"/>
                      <a:pt x="1553" y="151"/>
                    </a:cubicBezTo>
                    <a:cubicBezTo>
                      <a:pt x="1556" y="147"/>
                      <a:pt x="1556" y="147"/>
                      <a:pt x="1556" y="147"/>
                    </a:cubicBezTo>
                    <a:cubicBezTo>
                      <a:pt x="1558" y="146"/>
                      <a:pt x="1558" y="146"/>
                      <a:pt x="1558" y="146"/>
                    </a:cubicBezTo>
                    <a:cubicBezTo>
                      <a:pt x="1557" y="148"/>
                      <a:pt x="1557" y="148"/>
                      <a:pt x="1557" y="148"/>
                    </a:cubicBezTo>
                    <a:cubicBezTo>
                      <a:pt x="1559" y="152"/>
                      <a:pt x="1559" y="152"/>
                      <a:pt x="1559" y="152"/>
                    </a:cubicBezTo>
                    <a:cubicBezTo>
                      <a:pt x="1562" y="153"/>
                      <a:pt x="1562" y="153"/>
                      <a:pt x="1562" y="153"/>
                    </a:cubicBezTo>
                    <a:cubicBezTo>
                      <a:pt x="1562" y="152"/>
                      <a:pt x="1562" y="152"/>
                      <a:pt x="1562" y="152"/>
                    </a:cubicBezTo>
                    <a:cubicBezTo>
                      <a:pt x="1560" y="150"/>
                      <a:pt x="1560" y="150"/>
                      <a:pt x="1560" y="150"/>
                    </a:cubicBezTo>
                    <a:cubicBezTo>
                      <a:pt x="1559" y="148"/>
                      <a:pt x="1559" y="148"/>
                      <a:pt x="1559" y="148"/>
                    </a:cubicBezTo>
                    <a:cubicBezTo>
                      <a:pt x="1560" y="148"/>
                      <a:pt x="1560" y="148"/>
                      <a:pt x="1560" y="148"/>
                    </a:cubicBezTo>
                    <a:cubicBezTo>
                      <a:pt x="1563" y="146"/>
                      <a:pt x="1563" y="146"/>
                      <a:pt x="1563" y="146"/>
                    </a:cubicBezTo>
                    <a:cubicBezTo>
                      <a:pt x="1564" y="144"/>
                      <a:pt x="1564" y="144"/>
                      <a:pt x="1564" y="144"/>
                    </a:cubicBezTo>
                    <a:cubicBezTo>
                      <a:pt x="1561" y="144"/>
                      <a:pt x="1561" y="144"/>
                      <a:pt x="1561" y="144"/>
                    </a:cubicBezTo>
                    <a:cubicBezTo>
                      <a:pt x="1562" y="143"/>
                      <a:pt x="1562" y="143"/>
                      <a:pt x="1562" y="143"/>
                    </a:cubicBezTo>
                    <a:cubicBezTo>
                      <a:pt x="1564" y="143"/>
                      <a:pt x="1564" y="143"/>
                      <a:pt x="1564" y="143"/>
                    </a:cubicBezTo>
                    <a:cubicBezTo>
                      <a:pt x="1566" y="142"/>
                      <a:pt x="1566" y="142"/>
                      <a:pt x="1566" y="142"/>
                    </a:cubicBezTo>
                    <a:cubicBezTo>
                      <a:pt x="1568" y="138"/>
                      <a:pt x="1568" y="138"/>
                      <a:pt x="1568" y="138"/>
                    </a:cubicBezTo>
                    <a:cubicBezTo>
                      <a:pt x="1570" y="139"/>
                      <a:pt x="1570" y="139"/>
                      <a:pt x="1570" y="139"/>
                    </a:cubicBezTo>
                    <a:cubicBezTo>
                      <a:pt x="1571" y="140"/>
                      <a:pt x="1571" y="140"/>
                      <a:pt x="1571" y="140"/>
                    </a:cubicBezTo>
                    <a:cubicBezTo>
                      <a:pt x="1572" y="140"/>
                      <a:pt x="1572" y="140"/>
                      <a:pt x="1572" y="140"/>
                    </a:cubicBezTo>
                    <a:cubicBezTo>
                      <a:pt x="1575" y="140"/>
                      <a:pt x="1575" y="140"/>
                      <a:pt x="1575" y="140"/>
                    </a:cubicBezTo>
                    <a:cubicBezTo>
                      <a:pt x="1575" y="142"/>
                      <a:pt x="1575" y="142"/>
                      <a:pt x="1575" y="142"/>
                    </a:cubicBezTo>
                    <a:cubicBezTo>
                      <a:pt x="1577" y="144"/>
                      <a:pt x="1577" y="144"/>
                      <a:pt x="1577" y="144"/>
                    </a:cubicBezTo>
                    <a:cubicBezTo>
                      <a:pt x="1581" y="144"/>
                      <a:pt x="1581" y="144"/>
                      <a:pt x="1581" y="144"/>
                    </a:cubicBezTo>
                    <a:cubicBezTo>
                      <a:pt x="1582" y="143"/>
                      <a:pt x="1582" y="143"/>
                      <a:pt x="1582" y="143"/>
                    </a:cubicBezTo>
                    <a:cubicBezTo>
                      <a:pt x="1590" y="145"/>
                      <a:pt x="1590" y="145"/>
                      <a:pt x="1590" y="145"/>
                    </a:cubicBezTo>
                    <a:cubicBezTo>
                      <a:pt x="1589" y="147"/>
                      <a:pt x="1589" y="147"/>
                      <a:pt x="1589" y="147"/>
                    </a:cubicBezTo>
                    <a:cubicBezTo>
                      <a:pt x="1590" y="148"/>
                      <a:pt x="1590" y="148"/>
                      <a:pt x="1590" y="148"/>
                    </a:cubicBezTo>
                    <a:cubicBezTo>
                      <a:pt x="1591" y="148"/>
                      <a:pt x="1591" y="148"/>
                      <a:pt x="1591" y="148"/>
                    </a:cubicBezTo>
                    <a:cubicBezTo>
                      <a:pt x="1592" y="146"/>
                      <a:pt x="1592" y="146"/>
                      <a:pt x="1592" y="146"/>
                    </a:cubicBezTo>
                    <a:cubicBezTo>
                      <a:pt x="1594" y="146"/>
                      <a:pt x="1594" y="146"/>
                      <a:pt x="1594" y="146"/>
                    </a:cubicBezTo>
                    <a:cubicBezTo>
                      <a:pt x="1594" y="149"/>
                      <a:pt x="1594" y="149"/>
                      <a:pt x="1594" y="149"/>
                    </a:cubicBezTo>
                    <a:cubicBezTo>
                      <a:pt x="1596" y="148"/>
                      <a:pt x="1596" y="148"/>
                      <a:pt x="1596" y="148"/>
                    </a:cubicBezTo>
                    <a:cubicBezTo>
                      <a:pt x="1598" y="145"/>
                      <a:pt x="1598" y="145"/>
                      <a:pt x="1598" y="145"/>
                    </a:cubicBezTo>
                    <a:cubicBezTo>
                      <a:pt x="1601" y="146"/>
                      <a:pt x="1601" y="146"/>
                      <a:pt x="1601" y="146"/>
                    </a:cubicBezTo>
                    <a:cubicBezTo>
                      <a:pt x="1601" y="148"/>
                      <a:pt x="1601" y="148"/>
                      <a:pt x="1601" y="148"/>
                    </a:cubicBezTo>
                    <a:cubicBezTo>
                      <a:pt x="1599" y="150"/>
                      <a:pt x="1599" y="150"/>
                      <a:pt x="1599" y="150"/>
                    </a:cubicBezTo>
                    <a:cubicBezTo>
                      <a:pt x="1599" y="151"/>
                      <a:pt x="1599" y="151"/>
                      <a:pt x="1599" y="151"/>
                    </a:cubicBezTo>
                    <a:cubicBezTo>
                      <a:pt x="1601" y="158"/>
                      <a:pt x="1601" y="158"/>
                      <a:pt x="1601" y="158"/>
                    </a:cubicBezTo>
                    <a:cubicBezTo>
                      <a:pt x="1600" y="161"/>
                      <a:pt x="1600" y="161"/>
                      <a:pt x="1600" y="161"/>
                    </a:cubicBezTo>
                    <a:cubicBezTo>
                      <a:pt x="1600" y="162"/>
                      <a:pt x="1600" y="162"/>
                      <a:pt x="1600" y="162"/>
                    </a:cubicBezTo>
                    <a:cubicBezTo>
                      <a:pt x="1603" y="162"/>
                      <a:pt x="1603" y="162"/>
                      <a:pt x="1603" y="162"/>
                    </a:cubicBezTo>
                    <a:cubicBezTo>
                      <a:pt x="1604" y="164"/>
                      <a:pt x="1604" y="164"/>
                      <a:pt x="1604" y="164"/>
                    </a:cubicBezTo>
                    <a:cubicBezTo>
                      <a:pt x="1607" y="166"/>
                      <a:pt x="1607" y="166"/>
                      <a:pt x="1607" y="166"/>
                    </a:cubicBezTo>
                    <a:cubicBezTo>
                      <a:pt x="1608" y="168"/>
                      <a:pt x="1608" y="168"/>
                      <a:pt x="1608" y="168"/>
                    </a:cubicBezTo>
                    <a:cubicBezTo>
                      <a:pt x="1606" y="170"/>
                      <a:pt x="1606" y="170"/>
                      <a:pt x="1606" y="170"/>
                    </a:cubicBezTo>
                    <a:cubicBezTo>
                      <a:pt x="1602" y="170"/>
                      <a:pt x="1602" y="170"/>
                      <a:pt x="1602" y="170"/>
                    </a:cubicBezTo>
                    <a:cubicBezTo>
                      <a:pt x="1598" y="170"/>
                      <a:pt x="1598" y="170"/>
                      <a:pt x="1598" y="170"/>
                    </a:cubicBezTo>
                    <a:cubicBezTo>
                      <a:pt x="1604" y="172"/>
                      <a:pt x="1604" y="172"/>
                      <a:pt x="1604" y="172"/>
                    </a:cubicBezTo>
                    <a:cubicBezTo>
                      <a:pt x="1605" y="174"/>
                      <a:pt x="1605" y="174"/>
                      <a:pt x="1605" y="174"/>
                    </a:cubicBezTo>
                    <a:cubicBezTo>
                      <a:pt x="1605" y="176"/>
                      <a:pt x="1605" y="176"/>
                      <a:pt x="1605" y="176"/>
                    </a:cubicBezTo>
                    <a:cubicBezTo>
                      <a:pt x="1602" y="176"/>
                      <a:pt x="1602" y="176"/>
                      <a:pt x="1602" y="176"/>
                    </a:cubicBezTo>
                    <a:cubicBezTo>
                      <a:pt x="1600" y="181"/>
                      <a:pt x="1600" y="181"/>
                      <a:pt x="1600" y="181"/>
                    </a:cubicBezTo>
                    <a:cubicBezTo>
                      <a:pt x="1599" y="179"/>
                      <a:pt x="1599" y="179"/>
                      <a:pt x="1599" y="179"/>
                    </a:cubicBezTo>
                    <a:cubicBezTo>
                      <a:pt x="1596" y="182"/>
                      <a:pt x="1596" y="182"/>
                      <a:pt x="1596" y="182"/>
                    </a:cubicBezTo>
                    <a:cubicBezTo>
                      <a:pt x="1593" y="182"/>
                      <a:pt x="1593" y="182"/>
                      <a:pt x="1593" y="182"/>
                    </a:cubicBezTo>
                    <a:cubicBezTo>
                      <a:pt x="1590" y="184"/>
                      <a:pt x="1590" y="184"/>
                      <a:pt x="1590" y="184"/>
                    </a:cubicBezTo>
                    <a:cubicBezTo>
                      <a:pt x="1593" y="183"/>
                      <a:pt x="1593" y="183"/>
                      <a:pt x="1593" y="183"/>
                    </a:cubicBezTo>
                    <a:cubicBezTo>
                      <a:pt x="1595" y="184"/>
                      <a:pt x="1595" y="184"/>
                      <a:pt x="1595" y="184"/>
                    </a:cubicBezTo>
                    <a:cubicBezTo>
                      <a:pt x="1597" y="186"/>
                      <a:pt x="1597" y="186"/>
                      <a:pt x="1597" y="186"/>
                    </a:cubicBezTo>
                    <a:cubicBezTo>
                      <a:pt x="1598" y="184"/>
                      <a:pt x="1598" y="184"/>
                      <a:pt x="1598" y="184"/>
                    </a:cubicBezTo>
                    <a:cubicBezTo>
                      <a:pt x="1600" y="184"/>
                      <a:pt x="1600" y="184"/>
                      <a:pt x="1600" y="184"/>
                    </a:cubicBezTo>
                    <a:cubicBezTo>
                      <a:pt x="1600" y="186"/>
                      <a:pt x="1600" y="186"/>
                      <a:pt x="1600" y="186"/>
                    </a:cubicBezTo>
                    <a:cubicBezTo>
                      <a:pt x="1602" y="190"/>
                      <a:pt x="1602" y="190"/>
                      <a:pt x="1602" y="190"/>
                    </a:cubicBezTo>
                    <a:cubicBezTo>
                      <a:pt x="1600" y="191"/>
                      <a:pt x="1600" y="191"/>
                      <a:pt x="1600" y="191"/>
                    </a:cubicBezTo>
                    <a:cubicBezTo>
                      <a:pt x="1600" y="195"/>
                      <a:pt x="1600" y="195"/>
                      <a:pt x="1600" y="195"/>
                    </a:cubicBezTo>
                    <a:cubicBezTo>
                      <a:pt x="1602" y="192"/>
                      <a:pt x="1602" y="192"/>
                      <a:pt x="1602" y="192"/>
                    </a:cubicBezTo>
                    <a:cubicBezTo>
                      <a:pt x="1606" y="191"/>
                      <a:pt x="1606" y="191"/>
                      <a:pt x="1606" y="191"/>
                    </a:cubicBezTo>
                    <a:cubicBezTo>
                      <a:pt x="1609" y="194"/>
                      <a:pt x="1609" y="194"/>
                      <a:pt x="1609" y="194"/>
                    </a:cubicBezTo>
                    <a:cubicBezTo>
                      <a:pt x="1608" y="196"/>
                      <a:pt x="1608" y="196"/>
                      <a:pt x="1608" y="196"/>
                    </a:cubicBezTo>
                    <a:cubicBezTo>
                      <a:pt x="1610" y="199"/>
                      <a:pt x="1610" y="199"/>
                      <a:pt x="1610" y="199"/>
                    </a:cubicBezTo>
                    <a:cubicBezTo>
                      <a:pt x="1607" y="201"/>
                      <a:pt x="1607" y="201"/>
                      <a:pt x="1607" y="201"/>
                    </a:cubicBezTo>
                    <a:cubicBezTo>
                      <a:pt x="1609" y="202"/>
                      <a:pt x="1609" y="202"/>
                      <a:pt x="1609" y="202"/>
                    </a:cubicBezTo>
                    <a:cubicBezTo>
                      <a:pt x="1610" y="206"/>
                      <a:pt x="1610" y="206"/>
                      <a:pt x="1610" y="206"/>
                    </a:cubicBezTo>
                    <a:cubicBezTo>
                      <a:pt x="1607" y="207"/>
                      <a:pt x="1607" y="207"/>
                      <a:pt x="1607" y="207"/>
                    </a:cubicBezTo>
                    <a:cubicBezTo>
                      <a:pt x="1607" y="209"/>
                      <a:pt x="1607" y="209"/>
                      <a:pt x="1607" y="209"/>
                    </a:cubicBezTo>
                    <a:cubicBezTo>
                      <a:pt x="1608" y="210"/>
                      <a:pt x="1608" y="210"/>
                      <a:pt x="1608" y="210"/>
                    </a:cubicBezTo>
                    <a:cubicBezTo>
                      <a:pt x="1608" y="208"/>
                      <a:pt x="1608" y="208"/>
                      <a:pt x="1608" y="208"/>
                    </a:cubicBezTo>
                    <a:cubicBezTo>
                      <a:pt x="1610" y="208"/>
                      <a:pt x="1610" y="208"/>
                      <a:pt x="1610" y="208"/>
                    </a:cubicBezTo>
                    <a:cubicBezTo>
                      <a:pt x="1612" y="209"/>
                      <a:pt x="1612" y="209"/>
                      <a:pt x="1612" y="209"/>
                    </a:cubicBezTo>
                    <a:cubicBezTo>
                      <a:pt x="1611" y="212"/>
                      <a:pt x="1611" y="212"/>
                      <a:pt x="1611" y="212"/>
                    </a:cubicBezTo>
                    <a:cubicBezTo>
                      <a:pt x="1614" y="212"/>
                      <a:pt x="1614" y="212"/>
                      <a:pt x="1614" y="212"/>
                    </a:cubicBezTo>
                    <a:cubicBezTo>
                      <a:pt x="1615" y="214"/>
                      <a:pt x="1615" y="214"/>
                      <a:pt x="1615" y="214"/>
                    </a:cubicBezTo>
                    <a:cubicBezTo>
                      <a:pt x="1615" y="212"/>
                      <a:pt x="1615" y="212"/>
                      <a:pt x="1615" y="212"/>
                    </a:cubicBezTo>
                    <a:cubicBezTo>
                      <a:pt x="1616" y="210"/>
                      <a:pt x="1616" y="210"/>
                      <a:pt x="1616" y="210"/>
                    </a:cubicBezTo>
                    <a:cubicBezTo>
                      <a:pt x="1618" y="211"/>
                      <a:pt x="1618" y="211"/>
                      <a:pt x="1618" y="211"/>
                    </a:cubicBezTo>
                    <a:cubicBezTo>
                      <a:pt x="1621" y="212"/>
                      <a:pt x="1621" y="212"/>
                      <a:pt x="1621" y="212"/>
                    </a:cubicBezTo>
                    <a:cubicBezTo>
                      <a:pt x="1621" y="215"/>
                      <a:pt x="1621" y="215"/>
                      <a:pt x="1621" y="215"/>
                    </a:cubicBezTo>
                    <a:cubicBezTo>
                      <a:pt x="1619" y="215"/>
                      <a:pt x="1619" y="215"/>
                      <a:pt x="1619" y="215"/>
                    </a:cubicBezTo>
                    <a:cubicBezTo>
                      <a:pt x="1617" y="214"/>
                      <a:pt x="1617" y="214"/>
                      <a:pt x="1617" y="214"/>
                    </a:cubicBezTo>
                    <a:cubicBezTo>
                      <a:pt x="1615" y="216"/>
                      <a:pt x="1615" y="216"/>
                      <a:pt x="1615" y="216"/>
                    </a:cubicBezTo>
                    <a:cubicBezTo>
                      <a:pt x="1618" y="218"/>
                      <a:pt x="1618" y="218"/>
                      <a:pt x="1618" y="218"/>
                    </a:cubicBezTo>
                    <a:cubicBezTo>
                      <a:pt x="1620" y="217"/>
                      <a:pt x="1620" y="217"/>
                      <a:pt x="1620" y="217"/>
                    </a:cubicBezTo>
                    <a:cubicBezTo>
                      <a:pt x="1622" y="221"/>
                      <a:pt x="1622" y="221"/>
                      <a:pt x="1622" y="221"/>
                    </a:cubicBezTo>
                    <a:cubicBezTo>
                      <a:pt x="1621" y="223"/>
                      <a:pt x="1621" y="223"/>
                      <a:pt x="1621" y="223"/>
                    </a:cubicBezTo>
                    <a:cubicBezTo>
                      <a:pt x="1618" y="224"/>
                      <a:pt x="1618" y="224"/>
                      <a:pt x="1618" y="224"/>
                    </a:cubicBezTo>
                    <a:cubicBezTo>
                      <a:pt x="1615" y="220"/>
                      <a:pt x="1615" y="220"/>
                      <a:pt x="1615" y="220"/>
                    </a:cubicBezTo>
                    <a:cubicBezTo>
                      <a:pt x="1614" y="220"/>
                      <a:pt x="1614" y="220"/>
                      <a:pt x="1614" y="220"/>
                    </a:cubicBezTo>
                    <a:cubicBezTo>
                      <a:pt x="1616" y="224"/>
                      <a:pt x="1616" y="224"/>
                      <a:pt x="1616" y="224"/>
                    </a:cubicBezTo>
                    <a:cubicBezTo>
                      <a:pt x="1614" y="226"/>
                      <a:pt x="1614" y="226"/>
                      <a:pt x="1614" y="226"/>
                    </a:cubicBezTo>
                    <a:cubicBezTo>
                      <a:pt x="1613" y="226"/>
                      <a:pt x="1613" y="226"/>
                      <a:pt x="1613" y="226"/>
                    </a:cubicBezTo>
                    <a:cubicBezTo>
                      <a:pt x="1612" y="225"/>
                      <a:pt x="1612" y="225"/>
                      <a:pt x="1612" y="225"/>
                    </a:cubicBezTo>
                    <a:cubicBezTo>
                      <a:pt x="1610" y="225"/>
                      <a:pt x="1610" y="225"/>
                      <a:pt x="1610" y="225"/>
                    </a:cubicBezTo>
                    <a:cubicBezTo>
                      <a:pt x="1609" y="224"/>
                      <a:pt x="1609" y="224"/>
                      <a:pt x="1609" y="224"/>
                    </a:cubicBezTo>
                    <a:cubicBezTo>
                      <a:pt x="1603" y="223"/>
                      <a:pt x="1603" y="223"/>
                      <a:pt x="1603" y="223"/>
                    </a:cubicBezTo>
                    <a:cubicBezTo>
                      <a:pt x="1601" y="225"/>
                      <a:pt x="1601" y="225"/>
                      <a:pt x="1601" y="225"/>
                    </a:cubicBezTo>
                    <a:cubicBezTo>
                      <a:pt x="1598" y="225"/>
                      <a:pt x="1598" y="225"/>
                      <a:pt x="1598" y="225"/>
                    </a:cubicBezTo>
                    <a:cubicBezTo>
                      <a:pt x="1599" y="223"/>
                      <a:pt x="1599" y="223"/>
                      <a:pt x="1599" y="223"/>
                    </a:cubicBezTo>
                    <a:cubicBezTo>
                      <a:pt x="1598" y="221"/>
                      <a:pt x="1598" y="221"/>
                      <a:pt x="1598" y="221"/>
                    </a:cubicBezTo>
                    <a:cubicBezTo>
                      <a:pt x="1596" y="221"/>
                      <a:pt x="1596" y="221"/>
                      <a:pt x="1596" y="221"/>
                    </a:cubicBezTo>
                    <a:cubicBezTo>
                      <a:pt x="1597" y="224"/>
                      <a:pt x="1597" y="224"/>
                      <a:pt x="1597" y="224"/>
                    </a:cubicBezTo>
                    <a:cubicBezTo>
                      <a:pt x="1595" y="224"/>
                      <a:pt x="1595" y="224"/>
                      <a:pt x="1595" y="224"/>
                    </a:cubicBezTo>
                    <a:cubicBezTo>
                      <a:pt x="1595" y="225"/>
                      <a:pt x="1595" y="225"/>
                      <a:pt x="1595" y="225"/>
                    </a:cubicBezTo>
                    <a:cubicBezTo>
                      <a:pt x="1596" y="227"/>
                      <a:pt x="1596" y="227"/>
                      <a:pt x="1596" y="227"/>
                    </a:cubicBezTo>
                    <a:cubicBezTo>
                      <a:pt x="1594" y="229"/>
                      <a:pt x="1594" y="229"/>
                      <a:pt x="1594" y="229"/>
                    </a:cubicBezTo>
                    <a:cubicBezTo>
                      <a:pt x="1593" y="229"/>
                      <a:pt x="1593" y="229"/>
                      <a:pt x="1593" y="229"/>
                    </a:cubicBezTo>
                    <a:cubicBezTo>
                      <a:pt x="1593" y="228"/>
                      <a:pt x="1593" y="228"/>
                      <a:pt x="1593" y="228"/>
                    </a:cubicBezTo>
                    <a:cubicBezTo>
                      <a:pt x="1592" y="227"/>
                      <a:pt x="1592" y="227"/>
                      <a:pt x="1592" y="227"/>
                    </a:cubicBezTo>
                    <a:cubicBezTo>
                      <a:pt x="1587" y="228"/>
                      <a:pt x="1587" y="228"/>
                      <a:pt x="1587" y="228"/>
                    </a:cubicBezTo>
                    <a:cubicBezTo>
                      <a:pt x="1586" y="228"/>
                      <a:pt x="1586" y="228"/>
                      <a:pt x="1586" y="228"/>
                    </a:cubicBezTo>
                    <a:cubicBezTo>
                      <a:pt x="1586" y="226"/>
                      <a:pt x="1586" y="226"/>
                      <a:pt x="1586" y="226"/>
                    </a:cubicBezTo>
                    <a:cubicBezTo>
                      <a:pt x="1585" y="223"/>
                      <a:pt x="1585" y="223"/>
                      <a:pt x="1585" y="223"/>
                    </a:cubicBezTo>
                    <a:cubicBezTo>
                      <a:pt x="1584" y="223"/>
                      <a:pt x="1584" y="223"/>
                      <a:pt x="1584" y="223"/>
                    </a:cubicBezTo>
                    <a:cubicBezTo>
                      <a:pt x="1578" y="218"/>
                      <a:pt x="1578" y="218"/>
                      <a:pt x="1578" y="218"/>
                    </a:cubicBezTo>
                    <a:cubicBezTo>
                      <a:pt x="1577" y="217"/>
                      <a:pt x="1577" y="217"/>
                      <a:pt x="1577" y="217"/>
                    </a:cubicBezTo>
                    <a:cubicBezTo>
                      <a:pt x="1578" y="216"/>
                      <a:pt x="1578" y="216"/>
                      <a:pt x="1578" y="216"/>
                    </a:cubicBezTo>
                    <a:cubicBezTo>
                      <a:pt x="1574" y="215"/>
                      <a:pt x="1574" y="215"/>
                      <a:pt x="1574" y="215"/>
                    </a:cubicBezTo>
                    <a:cubicBezTo>
                      <a:pt x="1573" y="218"/>
                      <a:pt x="1573" y="218"/>
                      <a:pt x="1573" y="218"/>
                    </a:cubicBezTo>
                    <a:cubicBezTo>
                      <a:pt x="1569" y="219"/>
                      <a:pt x="1569" y="219"/>
                      <a:pt x="1569" y="219"/>
                    </a:cubicBezTo>
                    <a:cubicBezTo>
                      <a:pt x="1567" y="221"/>
                      <a:pt x="1567" y="221"/>
                      <a:pt x="1567" y="221"/>
                    </a:cubicBezTo>
                    <a:cubicBezTo>
                      <a:pt x="1566" y="221"/>
                      <a:pt x="1566" y="221"/>
                      <a:pt x="1566" y="221"/>
                    </a:cubicBezTo>
                    <a:cubicBezTo>
                      <a:pt x="1565" y="218"/>
                      <a:pt x="1565" y="218"/>
                      <a:pt x="1565" y="218"/>
                    </a:cubicBezTo>
                    <a:cubicBezTo>
                      <a:pt x="1564" y="216"/>
                      <a:pt x="1564" y="216"/>
                      <a:pt x="1564" y="216"/>
                    </a:cubicBezTo>
                    <a:cubicBezTo>
                      <a:pt x="1565" y="218"/>
                      <a:pt x="1565" y="218"/>
                      <a:pt x="1565" y="218"/>
                    </a:cubicBezTo>
                    <a:cubicBezTo>
                      <a:pt x="1564" y="223"/>
                      <a:pt x="1564" y="223"/>
                      <a:pt x="1564" y="223"/>
                    </a:cubicBezTo>
                    <a:cubicBezTo>
                      <a:pt x="1565" y="226"/>
                      <a:pt x="1565" y="226"/>
                      <a:pt x="1565" y="226"/>
                    </a:cubicBezTo>
                    <a:cubicBezTo>
                      <a:pt x="1564" y="228"/>
                      <a:pt x="1564" y="228"/>
                      <a:pt x="1564" y="228"/>
                    </a:cubicBezTo>
                    <a:cubicBezTo>
                      <a:pt x="1560" y="235"/>
                      <a:pt x="1560" y="235"/>
                      <a:pt x="1560" y="235"/>
                    </a:cubicBezTo>
                    <a:cubicBezTo>
                      <a:pt x="1558" y="235"/>
                      <a:pt x="1558" y="235"/>
                      <a:pt x="1558" y="235"/>
                    </a:cubicBezTo>
                    <a:cubicBezTo>
                      <a:pt x="1557" y="230"/>
                      <a:pt x="1557" y="230"/>
                      <a:pt x="1557" y="230"/>
                    </a:cubicBezTo>
                    <a:cubicBezTo>
                      <a:pt x="1555" y="229"/>
                      <a:pt x="1555" y="229"/>
                      <a:pt x="1555" y="229"/>
                    </a:cubicBezTo>
                    <a:cubicBezTo>
                      <a:pt x="1553" y="231"/>
                      <a:pt x="1553" y="231"/>
                      <a:pt x="1553" y="231"/>
                    </a:cubicBezTo>
                    <a:cubicBezTo>
                      <a:pt x="1547" y="226"/>
                      <a:pt x="1547" y="226"/>
                      <a:pt x="1547" y="226"/>
                    </a:cubicBezTo>
                    <a:cubicBezTo>
                      <a:pt x="1547" y="224"/>
                      <a:pt x="1547" y="224"/>
                      <a:pt x="1547" y="224"/>
                    </a:cubicBezTo>
                    <a:cubicBezTo>
                      <a:pt x="1546" y="218"/>
                      <a:pt x="1546" y="218"/>
                      <a:pt x="1546" y="218"/>
                    </a:cubicBezTo>
                    <a:cubicBezTo>
                      <a:pt x="1544" y="217"/>
                      <a:pt x="1544" y="217"/>
                      <a:pt x="1544" y="217"/>
                    </a:cubicBezTo>
                    <a:cubicBezTo>
                      <a:pt x="1543" y="216"/>
                      <a:pt x="1543" y="216"/>
                      <a:pt x="1543" y="216"/>
                    </a:cubicBezTo>
                    <a:cubicBezTo>
                      <a:pt x="1542" y="214"/>
                      <a:pt x="1542" y="214"/>
                      <a:pt x="1542" y="214"/>
                    </a:cubicBezTo>
                    <a:cubicBezTo>
                      <a:pt x="1540" y="215"/>
                      <a:pt x="1540" y="215"/>
                      <a:pt x="1540" y="215"/>
                    </a:cubicBezTo>
                    <a:cubicBezTo>
                      <a:pt x="1541" y="217"/>
                      <a:pt x="1541" y="217"/>
                      <a:pt x="1541" y="217"/>
                    </a:cubicBezTo>
                    <a:cubicBezTo>
                      <a:pt x="1541" y="219"/>
                      <a:pt x="1541" y="219"/>
                      <a:pt x="1541" y="219"/>
                    </a:cubicBezTo>
                    <a:cubicBezTo>
                      <a:pt x="1542" y="221"/>
                      <a:pt x="1542" y="221"/>
                      <a:pt x="1542" y="221"/>
                    </a:cubicBezTo>
                    <a:cubicBezTo>
                      <a:pt x="1542" y="223"/>
                      <a:pt x="1542" y="223"/>
                      <a:pt x="1542" y="223"/>
                    </a:cubicBezTo>
                    <a:cubicBezTo>
                      <a:pt x="1538" y="221"/>
                      <a:pt x="1538" y="221"/>
                      <a:pt x="1538" y="221"/>
                    </a:cubicBezTo>
                    <a:cubicBezTo>
                      <a:pt x="1535" y="217"/>
                      <a:pt x="1535" y="217"/>
                      <a:pt x="1535" y="217"/>
                    </a:cubicBezTo>
                    <a:cubicBezTo>
                      <a:pt x="1535" y="218"/>
                      <a:pt x="1535" y="218"/>
                      <a:pt x="1535" y="218"/>
                    </a:cubicBezTo>
                    <a:cubicBezTo>
                      <a:pt x="1536" y="221"/>
                      <a:pt x="1536" y="221"/>
                      <a:pt x="1536" y="221"/>
                    </a:cubicBezTo>
                    <a:cubicBezTo>
                      <a:pt x="1535" y="222"/>
                      <a:pt x="1535" y="222"/>
                      <a:pt x="1535" y="222"/>
                    </a:cubicBezTo>
                    <a:cubicBezTo>
                      <a:pt x="1536" y="223"/>
                      <a:pt x="1536" y="223"/>
                      <a:pt x="1536" y="223"/>
                    </a:cubicBezTo>
                    <a:cubicBezTo>
                      <a:pt x="1539" y="223"/>
                      <a:pt x="1539" y="223"/>
                      <a:pt x="1539" y="223"/>
                    </a:cubicBezTo>
                    <a:cubicBezTo>
                      <a:pt x="1540" y="225"/>
                      <a:pt x="1540" y="225"/>
                      <a:pt x="1540" y="225"/>
                    </a:cubicBezTo>
                    <a:cubicBezTo>
                      <a:pt x="1539" y="228"/>
                      <a:pt x="1539" y="228"/>
                      <a:pt x="1539" y="228"/>
                    </a:cubicBezTo>
                    <a:cubicBezTo>
                      <a:pt x="1536" y="228"/>
                      <a:pt x="1536" y="228"/>
                      <a:pt x="1536" y="228"/>
                    </a:cubicBezTo>
                    <a:cubicBezTo>
                      <a:pt x="1535" y="229"/>
                      <a:pt x="1535" y="229"/>
                      <a:pt x="1535" y="229"/>
                    </a:cubicBezTo>
                    <a:cubicBezTo>
                      <a:pt x="1537" y="230"/>
                      <a:pt x="1537" y="230"/>
                      <a:pt x="1537" y="230"/>
                    </a:cubicBezTo>
                    <a:cubicBezTo>
                      <a:pt x="1544" y="238"/>
                      <a:pt x="1544" y="238"/>
                      <a:pt x="1544" y="238"/>
                    </a:cubicBezTo>
                    <a:cubicBezTo>
                      <a:pt x="1549" y="240"/>
                      <a:pt x="1549" y="240"/>
                      <a:pt x="1549" y="240"/>
                    </a:cubicBezTo>
                    <a:cubicBezTo>
                      <a:pt x="1551" y="238"/>
                      <a:pt x="1551" y="238"/>
                      <a:pt x="1551" y="238"/>
                    </a:cubicBezTo>
                    <a:cubicBezTo>
                      <a:pt x="1555" y="240"/>
                      <a:pt x="1555" y="240"/>
                      <a:pt x="1555" y="240"/>
                    </a:cubicBezTo>
                    <a:cubicBezTo>
                      <a:pt x="1555" y="243"/>
                      <a:pt x="1555" y="243"/>
                      <a:pt x="1555" y="243"/>
                    </a:cubicBezTo>
                    <a:cubicBezTo>
                      <a:pt x="1555" y="244"/>
                      <a:pt x="1555" y="244"/>
                      <a:pt x="1555" y="244"/>
                    </a:cubicBezTo>
                    <a:cubicBezTo>
                      <a:pt x="1553" y="241"/>
                      <a:pt x="1553" y="241"/>
                      <a:pt x="1553" y="241"/>
                    </a:cubicBezTo>
                    <a:cubicBezTo>
                      <a:pt x="1552" y="240"/>
                      <a:pt x="1552" y="240"/>
                      <a:pt x="1552" y="240"/>
                    </a:cubicBezTo>
                    <a:cubicBezTo>
                      <a:pt x="1553" y="244"/>
                      <a:pt x="1553" y="244"/>
                      <a:pt x="1553" y="244"/>
                    </a:cubicBezTo>
                    <a:cubicBezTo>
                      <a:pt x="1557" y="247"/>
                      <a:pt x="1557" y="247"/>
                      <a:pt x="1557" y="247"/>
                    </a:cubicBezTo>
                    <a:cubicBezTo>
                      <a:pt x="1558" y="250"/>
                      <a:pt x="1558" y="250"/>
                      <a:pt x="1558" y="250"/>
                    </a:cubicBezTo>
                    <a:cubicBezTo>
                      <a:pt x="1560" y="253"/>
                      <a:pt x="1560" y="253"/>
                      <a:pt x="1560" y="253"/>
                    </a:cubicBezTo>
                    <a:cubicBezTo>
                      <a:pt x="1560" y="258"/>
                      <a:pt x="1560" y="258"/>
                      <a:pt x="1560" y="258"/>
                    </a:cubicBezTo>
                    <a:cubicBezTo>
                      <a:pt x="1558" y="266"/>
                      <a:pt x="1558" y="266"/>
                      <a:pt x="1558" y="266"/>
                    </a:cubicBezTo>
                    <a:cubicBezTo>
                      <a:pt x="1559" y="271"/>
                      <a:pt x="1559" y="271"/>
                      <a:pt x="1559" y="271"/>
                    </a:cubicBezTo>
                    <a:cubicBezTo>
                      <a:pt x="1559" y="274"/>
                      <a:pt x="1559" y="274"/>
                      <a:pt x="1559" y="274"/>
                    </a:cubicBezTo>
                    <a:cubicBezTo>
                      <a:pt x="1560" y="276"/>
                      <a:pt x="1560" y="276"/>
                      <a:pt x="1560" y="276"/>
                    </a:cubicBezTo>
                    <a:cubicBezTo>
                      <a:pt x="1557" y="280"/>
                      <a:pt x="1557" y="280"/>
                      <a:pt x="1557" y="280"/>
                    </a:cubicBezTo>
                    <a:cubicBezTo>
                      <a:pt x="1557" y="283"/>
                      <a:pt x="1557" y="283"/>
                      <a:pt x="1557" y="283"/>
                    </a:cubicBezTo>
                    <a:cubicBezTo>
                      <a:pt x="1555" y="285"/>
                      <a:pt x="1555" y="285"/>
                      <a:pt x="1555" y="285"/>
                    </a:cubicBezTo>
                    <a:cubicBezTo>
                      <a:pt x="1555" y="283"/>
                      <a:pt x="1555" y="283"/>
                      <a:pt x="1555" y="283"/>
                    </a:cubicBezTo>
                    <a:cubicBezTo>
                      <a:pt x="1555" y="282"/>
                      <a:pt x="1555" y="282"/>
                      <a:pt x="1555" y="282"/>
                    </a:cubicBezTo>
                    <a:cubicBezTo>
                      <a:pt x="1549" y="286"/>
                      <a:pt x="1549" y="286"/>
                      <a:pt x="1549" y="286"/>
                    </a:cubicBezTo>
                    <a:cubicBezTo>
                      <a:pt x="1548" y="284"/>
                      <a:pt x="1548" y="284"/>
                      <a:pt x="1548" y="284"/>
                    </a:cubicBezTo>
                    <a:cubicBezTo>
                      <a:pt x="1545" y="286"/>
                      <a:pt x="1545" y="286"/>
                      <a:pt x="1545" y="286"/>
                    </a:cubicBezTo>
                    <a:cubicBezTo>
                      <a:pt x="1543" y="286"/>
                      <a:pt x="1543" y="286"/>
                      <a:pt x="1543" y="286"/>
                    </a:cubicBezTo>
                    <a:cubicBezTo>
                      <a:pt x="1542" y="283"/>
                      <a:pt x="1542" y="283"/>
                      <a:pt x="1542" y="283"/>
                    </a:cubicBezTo>
                    <a:cubicBezTo>
                      <a:pt x="1539" y="283"/>
                      <a:pt x="1539" y="283"/>
                      <a:pt x="1539" y="283"/>
                    </a:cubicBezTo>
                    <a:cubicBezTo>
                      <a:pt x="1536" y="279"/>
                      <a:pt x="1536" y="279"/>
                      <a:pt x="1536" y="279"/>
                    </a:cubicBezTo>
                    <a:cubicBezTo>
                      <a:pt x="1533" y="277"/>
                      <a:pt x="1533" y="277"/>
                      <a:pt x="1533" y="277"/>
                    </a:cubicBezTo>
                    <a:cubicBezTo>
                      <a:pt x="1530" y="277"/>
                      <a:pt x="1530" y="277"/>
                      <a:pt x="1530" y="277"/>
                    </a:cubicBezTo>
                    <a:cubicBezTo>
                      <a:pt x="1528" y="276"/>
                      <a:pt x="1528" y="276"/>
                      <a:pt x="1528" y="276"/>
                    </a:cubicBezTo>
                    <a:cubicBezTo>
                      <a:pt x="1525" y="276"/>
                      <a:pt x="1525" y="276"/>
                      <a:pt x="1525" y="276"/>
                    </a:cubicBezTo>
                    <a:cubicBezTo>
                      <a:pt x="1523" y="279"/>
                      <a:pt x="1523" y="279"/>
                      <a:pt x="1523" y="279"/>
                    </a:cubicBezTo>
                    <a:cubicBezTo>
                      <a:pt x="1521" y="279"/>
                      <a:pt x="1521" y="279"/>
                      <a:pt x="1521" y="279"/>
                    </a:cubicBezTo>
                    <a:cubicBezTo>
                      <a:pt x="1523" y="280"/>
                      <a:pt x="1523" y="280"/>
                      <a:pt x="1523" y="280"/>
                    </a:cubicBezTo>
                    <a:cubicBezTo>
                      <a:pt x="1527" y="280"/>
                      <a:pt x="1527" y="280"/>
                      <a:pt x="1527" y="280"/>
                    </a:cubicBezTo>
                    <a:cubicBezTo>
                      <a:pt x="1528" y="278"/>
                      <a:pt x="1528" y="278"/>
                      <a:pt x="1528" y="278"/>
                    </a:cubicBezTo>
                    <a:cubicBezTo>
                      <a:pt x="1535" y="281"/>
                      <a:pt x="1535" y="281"/>
                      <a:pt x="1535" y="281"/>
                    </a:cubicBezTo>
                    <a:cubicBezTo>
                      <a:pt x="1536" y="283"/>
                      <a:pt x="1536" y="283"/>
                      <a:pt x="1536" y="283"/>
                    </a:cubicBezTo>
                    <a:cubicBezTo>
                      <a:pt x="1533" y="285"/>
                      <a:pt x="1533" y="285"/>
                      <a:pt x="1533" y="285"/>
                    </a:cubicBezTo>
                    <a:cubicBezTo>
                      <a:pt x="1531" y="284"/>
                      <a:pt x="1531" y="284"/>
                      <a:pt x="1531" y="284"/>
                    </a:cubicBezTo>
                    <a:cubicBezTo>
                      <a:pt x="1528" y="284"/>
                      <a:pt x="1528" y="284"/>
                      <a:pt x="1528" y="284"/>
                    </a:cubicBezTo>
                    <a:cubicBezTo>
                      <a:pt x="1528" y="286"/>
                      <a:pt x="1528" y="286"/>
                      <a:pt x="1528" y="286"/>
                    </a:cubicBezTo>
                    <a:cubicBezTo>
                      <a:pt x="1525" y="284"/>
                      <a:pt x="1525" y="284"/>
                      <a:pt x="1525" y="284"/>
                    </a:cubicBezTo>
                    <a:cubicBezTo>
                      <a:pt x="1523" y="284"/>
                      <a:pt x="1523" y="284"/>
                      <a:pt x="1523" y="284"/>
                    </a:cubicBezTo>
                    <a:cubicBezTo>
                      <a:pt x="1524" y="284"/>
                      <a:pt x="1524" y="284"/>
                      <a:pt x="1524" y="284"/>
                    </a:cubicBezTo>
                    <a:cubicBezTo>
                      <a:pt x="1525" y="287"/>
                      <a:pt x="1525" y="287"/>
                      <a:pt x="1525" y="287"/>
                    </a:cubicBezTo>
                    <a:cubicBezTo>
                      <a:pt x="1529" y="289"/>
                      <a:pt x="1529" y="289"/>
                      <a:pt x="1529" y="289"/>
                    </a:cubicBezTo>
                    <a:cubicBezTo>
                      <a:pt x="1528" y="293"/>
                      <a:pt x="1528" y="293"/>
                      <a:pt x="1528" y="293"/>
                    </a:cubicBezTo>
                    <a:cubicBezTo>
                      <a:pt x="1530" y="297"/>
                      <a:pt x="1530" y="297"/>
                      <a:pt x="1530" y="297"/>
                    </a:cubicBezTo>
                    <a:cubicBezTo>
                      <a:pt x="1532" y="298"/>
                      <a:pt x="1532" y="298"/>
                      <a:pt x="1532" y="298"/>
                    </a:cubicBezTo>
                    <a:cubicBezTo>
                      <a:pt x="1531" y="297"/>
                      <a:pt x="1531" y="297"/>
                      <a:pt x="1531" y="297"/>
                    </a:cubicBezTo>
                    <a:cubicBezTo>
                      <a:pt x="1531" y="292"/>
                      <a:pt x="1531" y="292"/>
                      <a:pt x="1531" y="292"/>
                    </a:cubicBezTo>
                    <a:cubicBezTo>
                      <a:pt x="1533" y="291"/>
                      <a:pt x="1533" y="291"/>
                      <a:pt x="1533" y="291"/>
                    </a:cubicBezTo>
                    <a:cubicBezTo>
                      <a:pt x="1535" y="291"/>
                      <a:pt x="1535" y="291"/>
                      <a:pt x="1535" y="291"/>
                    </a:cubicBezTo>
                    <a:cubicBezTo>
                      <a:pt x="1535" y="290"/>
                      <a:pt x="1535" y="290"/>
                      <a:pt x="1535" y="290"/>
                    </a:cubicBezTo>
                    <a:cubicBezTo>
                      <a:pt x="1539" y="287"/>
                      <a:pt x="1539" y="287"/>
                      <a:pt x="1539" y="287"/>
                    </a:cubicBezTo>
                    <a:cubicBezTo>
                      <a:pt x="1541" y="286"/>
                      <a:pt x="1541" y="286"/>
                      <a:pt x="1541" y="286"/>
                    </a:cubicBezTo>
                    <a:cubicBezTo>
                      <a:pt x="1542" y="287"/>
                      <a:pt x="1542" y="287"/>
                      <a:pt x="1542" y="287"/>
                    </a:cubicBezTo>
                    <a:cubicBezTo>
                      <a:pt x="1542" y="289"/>
                      <a:pt x="1542" y="289"/>
                      <a:pt x="1542" y="289"/>
                    </a:cubicBezTo>
                    <a:cubicBezTo>
                      <a:pt x="1545" y="294"/>
                      <a:pt x="1545" y="294"/>
                      <a:pt x="1545" y="294"/>
                    </a:cubicBezTo>
                    <a:cubicBezTo>
                      <a:pt x="1548" y="294"/>
                      <a:pt x="1548" y="294"/>
                      <a:pt x="1548" y="294"/>
                    </a:cubicBezTo>
                    <a:cubicBezTo>
                      <a:pt x="1551" y="297"/>
                      <a:pt x="1551" y="297"/>
                      <a:pt x="1551" y="297"/>
                    </a:cubicBezTo>
                    <a:cubicBezTo>
                      <a:pt x="1555" y="297"/>
                      <a:pt x="1555" y="297"/>
                      <a:pt x="1555" y="297"/>
                    </a:cubicBezTo>
                    <a:cubicBezTo>
                      <a:pt x="1556" y="295"/>
                      <a:pt x="1556" y="295"/>
                      <a:pt x="1556" y="295"/>
                    </a:cubicBezTo>
                    <a:cubicBezTo>
                      <a:pt x="1555" y="293"/>
                      <a:pt x="1555" y="293"/>
                      <a:pt x="1555" y="293"/>
                    </a:cubicBezTo>
                    <a:cubicBezTo>
                      <a:pt x="1556" y="293"/>
                      <a:pt x="1556" y="293"/>
                      <a:pt x="1556" y="293"/>
                    </a:cubicBezTo>
                    <a:cubicBezTo>
                      <a:pt x="1563" y="299"/>
                      <a:pt x="1563" y="299"/>
                      <a:pt x="1563" y="299"/>
                    </a:cubicBezTo>
                    <a:cubicBezTo>
                      <a:pt x="1564" y="301"/>
                      <a:pt x="1564" y="301"/>
                      <a:pt x="1564" y="301"/>
                    </a:cubicBezTo>
                    <a:cubicBezTo>
                      <a:pt x="1561" y="300"/>
                      <a:pt x="1561" y="300"/>
                      <a:pt x="1561" y="300"/>
                    </a:cubicBezTo>
                    <a:cubicBezTo>
                      <a:pt x="1561" y="303"/>
                      <a:pt x="1561" y="303"/>
                      <a:pt x="1561" y="303"/>
                    </a:cubicBezTo>
                    <a:cubicBezTo>
                      <a:pt x="1566" y="307"/>
                      <a:pt x="1566" y="307"/>
                      <a:pt x="1566" y="307"/>
                    </a:cubicBezTo>
                    <a:cubicBezTo>
                      <a:pt x="1567" y="307"/>
                      <a:pt x="1567" y="307"/>
                      <a:pt x="1567" y="307"/>
                    </a:cubicBezTo>
                    <a:cubicBezTo>
                      <a:pt x="1567" y="306"/>
                      <a:pt x="1567" y="306"/>
                      <a:pt x="1567" y="306"/>
                    </a:cubicBezTo>
                    <a:cubicBezTo>
                      <a:pt x="1567" y="302"/>
                      <a:pt x="1567" y="302"/>
                      <a:pt x="1567" y="302"/>
                    </a:cubicBezTo>
                    <a:cubicBezTo>
                      <a:pt x="1571" y="305"/>
                      <a:pt x="1571" y="305"/>
                      <a:pt x="1571" y="305"/>
                    </a:cubicBezTo>
                    <a:cubicBezTo>
                      <a:pt x="1576" y="312"/>
                      <a:pt x="1576" y="312"/>
                      <a:pt x="1576" y="312"/>
                    </a:cubicBezTo>
                    <a:cubicBezTo>
                      <a:pt x="1574" y="311"/>
                      <a:pt x="1574" y="311"/>
                      <a:pt x="1574" y="311"/>
                    </a:cubicBezTo>
                    <a:cubicBezTo>
                      <a:pt x="1572" y="311"/>
                      <a:pt x="1572" y="311"/>
                      <a:pt x="1572" y="311"/>
                    </a:cubicBezTo>
                    <a:cubicBezTo>
                      <a:pt x="1572" y="312"/>
                      <a:pt x="1572" y="312"/>
                      <a:pt x="1572" y="312"/>
                    </a:cubicBezTo>
                    <a:cubicBezTo>
                      <a:pt x="1574" y="314"/>
                      <a:pt x="1574" y="314"/>
                      <a:pt x="1574" y="314"/>
                    </a:cubicBezTo>
                    <a:cubicBezTo>
                      <a:pt x="1571" y="316"/>
                      <a:pt x="1571" y="316"/>
                      <a:pt x="1571" y="316"/>
                    </a:cubicBezTo>
                    <a:cubicBezTo>
                      <a:pt x="1571" y="319"/>
                      <a:pt x="1571" y="319"/>
                      <a:pt x="1571" y="319"/>
                    </a:cubicBezTo>
                    <a:cubicBezTo>
                      <a:pt x="1572" y="320"/>
                      <a:pt x="1572" y="320"/>
                      <a:pt x="1572" y="320"/>
                    </a:cubicBezTo>
                    <a:cubicBezTo>
                      <a:pt x="1574" y="319"/>
                      <a:pt x="1574" y="319"/>
                      <a:pt x="1574" y="319"/>
                    </a:cubicBezTo>
                    <a:cubicBezTo>
                      <a:pt x="1575" y="317"/>
                      <a:pt x="1575" y="317"/>
                      <a:pt x="1575" y="317"/>
                    </a:cubicBezTo>
                    <a:cubicBezTo>
                      <a:pt x="1576" y="316"/>
                      <a:pt x="1576" y="316"/>
                      <a:pt x="1576" y="316"/>
                    </a:cubicBezTo>
                    <a:cubicBezTo>
                      <a:pt x="1578" y="317"/>
                      <a:pt x="1578" y="317"/>
                      <a:pt x="1578" y="317"/>
                    </a:cubicBezTo>
                    <a:cubicBezTo>
                      <a:pt x="1578" y="314"/>
                      <a:pt x="1578" y="314"/>
                      <a:pt x="1578" y="314"/>
                    </a:cubicBezTo>
                    <a:cubicBezTo>
                      <a:pt x="1580" y="318"/>
                      <a:pt x="1580" y="318"/>
                      <a:pt x="1580" y="318"/>
                    </a:cubicBezTo>
                    <a:cubicBezTo>
                      <a:pt x="1586" y="321"/>
                      <a:pt x="1586" y="321"/>
                      <a:pt x="1586" y="321"/>
                    </a:cubicBezTo>
                    <a:cubicBezTo>
                      <a:pt x="1591" y="323"/>
                      <a:pt x="1591" y="323"/>
                      <a:pt x="1591" y="323"/>
                    </a:cubicBezTo>
                    <a:cubicBezTo>
                      <a:pt x="1595" y="326"/>
                      <a:pt x="1595" y="326"/>
                      <a:pt x="1595" y="326"/>
                    </a:cubicBezTo>
                    <a:cubicBezTo>
                      <a:pt x="1593" y="328"/>
                      <a:pt x="1593" y="328"/>
                      <a:pt x="1593" y="328"/>
                    </a:cubicBezTo>
                    <a:cubicBezTo>
                      <a:pt x="1596" y="332"/>
                      <a:pt x="1596" y="332"/>
                      <a:pt x="1596" y="332"/>
                    </a:cubicBezTo>
                    <a:cubicBezTo>
                      <a:pt x="1599" y="333"/>
                      <a:pt x="1599" y="333"/>
                      <a:pt x="1599" y="333"/>
                    </a:cubicBezTo>
                    <a:cubicBezTo>
                      <a:pt x="1602" y="338"/>
                      <a:pt x="1602" y="338"/>
                      <a:pt x="1602" y="338"/>
                    </a:cubicBezTo>
                    <a:cubicBezTo>
                      <a:pt x="1602" y="345"/>
                      <a:pt x="1602" y="345"/>
                      <a:pt x="1602" y="345"/>
                    </a:cubicBezTo>
                    <a:cubicBezTo>
                      <a:pt x="1601" y="346"/>
                      <a:pt x="1601" y="346"/>
                      <a:pt x="1601" y="346"/>
                    </a:cubicBezTo>
                    <a:cubicBezTo>
                      <a:pt x="1601" y="347"/>
                      <a:pt x="1601" y="347"/>
                      <a:pt x="1601" y="347"/>
                    </a:cubicBezTo>
                    <a:cubicBezTo>
                      <a:pt x="1603" y="348"/>
                      <a:pt x="1603" y="348"/>
                      <a:pt x="1603" y="348"/>
                    </a:cubicBezTo>
                    <a:cubicBezTo>
                      <a:pt x="1604" y="351"/>
                      <a:pt x="1604" y="351"/>
                      <a:pt x="1604" y="351"/>
                    </a:cubicBezTo>
                    <a:cubicBezTo>
                      <a:pt x="1603" y="352"/>
                      <a:pt x="1603" y="352"/>
                      <a:pt x="1603" y="352"/>
                    </a:cubicBezTo>
                    <a:cubicBezTo>
                      <a:pt x="1601" y="351"/>
                      <a:pt x="1601" y="351"/>
                      <a:pt x="1601" y="351"/>
                    </a:cubicBezTo>
                    <a:cubicBezTo>
                      <a:pt x="1592" y="351"/>
                      <a:pt x="1592" y="351"/>
                      <a:pt x="1592" y="351"/>
                    </a:cubicBezTo>
                    <a:cubicBezTo>
                      <a:pt x="1590" y="349"/>
                      <a:pt x="1590" y="349"/>
                      <a:pt x="1590" y="349"/>
                    </a:cubicBezTo>
                    <a:cubicBezTo>
                      <a:pt x="1588" y="350"/>
                      <a:pt x="1588" y="350"/>
                      <a:pt x="1588" y="350"/>
                    </a:cubicBezTo>
                    <a:cubicBezTo>
                      <a:pt x="1586" y="349"/>
                      <a:pt x="1586" y="349"/>
                      <a:pt x="1586" y="349"/>
                    </a:cubicBezTo>
                    <a:cubicBezTo>
                      <a:pt x="1585" y="347"/>
                      <a:pt x="1585" y="347"/>
                      <a:pt x="1585" y="347"/>
                    </a:cubicBezTo>
                    <a:cubicBezTo>
                      <a:pt x="1584" y="346"/>
                      <a:pt x="1584" y="346"/>
                      <a:pt x="1584" y="346"/>
                    </a:cubicBezTo>
                    <a:cubicBezTo>
                      <a:pt x="1583" y="347"/>
                      <a:pt x="1583" y="347"/>
                      <a:pt x="1583" y="347"/>
                    </a:cubicBezTo>
                    <a:cubicBezTo>
                      <a:pt x="1584" y="349"/>
                      <a:pt x="1584" y="349"/>
                      <a:pt x="1584" y="349"/>
                    </a:cubicBezTo>
                    <a:cubicBezTo>
                      <a:pt x="1580" y="352"/>
                      <a:pt x="1580" y="352"/>
                      <a:pt x="1580" y="352"/>
                    </a:cubicBezTo>
                    <a:cubicBezTo>
                      <a:pt x="1577" y="351"/>
                      <a:pt x="1577" y="351"/>
                      <a:pt x="1577" y="351"/>
                    </a:cubicBezTo>
                    <a:cubicBezTo>
                      <a:pt x="1576" y="352"/>
                      <a:pt x="1576" y="352"/>
                      <a:pt x="1576" y="352"/>
                    </a:cubicBezTo>
                    <a:cubicBezTo>
                      <a:pt x="1578" y="354"/>
                      <a:pt x="1578" y="354"/>
                      <a:pt x="1578" y="354"/>
                    </a:cubicBezTo>
                    <a:cubicBezTo>
                      <a:pt x="1574" y="357"/>
                      <a:pt x="1574" y="357"/>
                      <a:pt x="1574" y="357"/>
                    </a:cubicBezTo>
                    <a:cubicBezTo>
                      <a:pt x="1572" y="358"/>
                      <a:pt x="1572" y="358"/>
                      <a:pt x="1572" y="358"/>
                    </a:cubicBezTo>
                    <a:cubicBezTo>
                      <a:pt x="1572" y="360"/>
                      <a:pt x="1572" y="360"/>
                      <a:pt x="1572" y="360"/>
                    </a:cubicBezTo>
                    <a:cubicBezTo>
                      <a:pt x="1573" y="360"/>
                      <a:pt x="1573" y="360"/>
                      <a:pt x="1573" y="360"/>
                    </a:cubicBezTo>
                    <a:cubicBezTo>
                      <a:pt x="1570" y="365"/>
                      <a:pt x="1570" y="365"/>
                      <a:pt x="1570" y="365"/>
                    </a:cubicBezTo>
                    <a:cubicBezTo>
                      <a:pt x="1568" y="366"/>
                      <a:pt x="1568" y="366"/>
                      <a:pt x="1568" y="366"/>
                    </a:cubicBezTo>
                    <a:cubicBezTo>
                      <a:pt x="1568" y="366"/>
                      <a:pt x="1568" y="366"/>
                      <a:pt x="1568" y="366"/>
                    </a:cubicBezTo>
                    <a:cubicBezTo>
                      <a:pt x="1566" y="366"/>
                      <a:pt x="1566" y="366"/>
                      <a:pt x="1566" y="366"/>
                    </a:cubicBezTo>
                    <a:cubicBezTo>
                      <a:pt x="1566" y="369"/>
                      <a:pt x="1566" y="369"/>
                      <a:pt x="1566" y="369"/>
                    </a:cubicBezTo>
                    <a:cubicBezTo>
                      <a:pt x="1567" y="373"/>
                      <a:pt x="1567" y="373"/>
                      <a:pt x="1567" y="373"/>
                    </a:cubicBezTo>
                    <a:cubicBezTo>
                      <a:pt x="1565" y="375"/>
                      <a:pt x="1565" y="375"/>
                      <a:pt x="1565" y="375"/>
                    </a:cubicBezTo>
                    <a:cubicBezTo>
                      <a:pt x="1563" y="374"/>
                      <a:pt x="1563" y="374"/>
                      <a:pt x="1563" y="374"/>
                    </a:cubicBezTo>
                    <a:cubicBezTo>
                      <a:pt x="1563" y="376"/>
                      <a:pt x="1563" y="376"/>
                      <a:pt x="1563" y="376"/>
                    </a:cubicBezTo>
                    <a:cubicBezTo>
                      <a:pt x="1564" y="378"/>
                      <a:pt x="1564" y="378"/>
                      <a:pt x="1564" y="378"/>
                    </a:cubicBezTo>
                    <a:cubicBezTo>
                      <a:pt x="1561" y="381"/>
                      <a:pt x="1561" y="381"/>
                      <a:pt x="1561" y="381"/>
                    </a:cubicBezTo>
                    <a:cubicBezTo>
                      <a:pt x="1559" y="381"/>
                      <a:pt x="1559" y="381"/>
                      <a:pt x="1559" y="381"/>
                    </a:cubicBezTo>
                    <a:cubicBezTo>
                      <a:pt x="1560" y="383"/>
                      <a:pt x="1560" y="383"/>
                      <a:pt x="1560" y="383"/>
                    </a:cubicBezTo>
                    <a:cubicBezTo>
                      <a:pt x="1560" y="384"/>
                      <a:pt x="1560" y="384"/>
                      <a:pt x="1560" y="384"/>
                    </a:cubicBezTo>
                    <a:cubicBezTo>
                      <a:pt x="1559" y="386"/>
                      <a:pt x="1559" y="386"/>
                      <a:pt x="1559" y="386"/>
                    </a:cubicBezTo>
                    <a:cubicBezTo>
                      <a:pt x="1557" y="385"/>
                      <a:pt x="1557" y="385"/>
                      <a:pt x="1557" y="385"/>
                    </a:cubicBezTo>
                    <a:cubicBezTo>
                      <a:pt x="1556" y="386"/>
                      <a:pt x="1556" y="386"/>
                      <a:pt x="1556" y="386"/>
                    </a:cubicBezTo>
                    <a:cubicBezTo>
                      <a:pt x="1557" y="388"/>
                      <a:pt x="1557" y="388"/>
                      <a:pt x="1557" y="388"/>
                    </a:cubicBezTo>
                    <a:cubicBezTo>
                      <a:pt x="1557" y="390"/>
                      <a:pt x="1557" y="390"/>
                      <a:pt x="1557" y="390"/>
                    </a:cubicBezTo>
                    <a:cubicBezTo>
                      <a:pt x="1555" y="392"/>
                      <a:pt x="1555" y="392"/>
                      <a:pt x="1555" y="392"/>
                    </a:cubicBezTo>
                    <a:cubicBezTo>
                      <a:pt x="1556" y="394"/>
                      <a:pt x="1556" y="394"/>
                      <a:pt x="1556" y="394"/>
                    </a:cubicBezTo>
                    <a:cubicBezTo>
                      <a:pt x="1555" y="396"/>
                      <a:pt x="1555" y="396"/>
                      <a:pt x="1555" y="396"/>
                    </a:cubicBezTo>
                    <a:cubicBezTo>
                      <a:pt x="1554" y="396"/>
                      <a:pt x="1554" y="396"/>
                      <a:pt x="1554" y="396"/>
                    </a:cubicBezTo>
                    <a:cubicBezTo>
                      <a:pt x="1552" y="395"/>
                      <a:pt x="1552" y="395"/>
                      <a:pt x="1552" y="395"/>
                    </a:cubicBezTo>
                    <a:cubicBezTo>
                      <a:pt x="1551" y="395"/>
                      <a:pt x="1551" y="395"/>
                      <a:pt x="1551" y="395"/>
                    </a:cubicBezTo>
                    <a:cubicBezTo>
                      <a:pt x="1552" y="397"/>
                      <a:pt x="1552" y="397"/>
                      <a:pt x="1552" y="397"/>
                    </a:cubicBezTo>
                    <a:cubicBezTo>
                      <a:pt x="1556" y="399"/>
                      <a:pt x="1556" y="399"/>
                      <a:pt x="1556" y="399"/>
                    </a:cubicBezTo>
                    <a:cubicBezTo>
                      <a:pt x="1555" y="402"/>
                      <a:pt x="1555" y="402"/>
                      <a:pt x="1555" y="402"/>
                    </a:cubicBezTo>
                    <a:cubicBezTo>
                      <a:pt x="1551" y="402"/>
                      <a:pt x="1551" y="402"/>
                      <a:pt x="1551" y="402"/>
                    </a:cubicBezTo>
                    <a:cubicBezTo>
                      <a:pt x="1551" y="403"/>
                      <a:pt x="1551" y="403"/>
                      <a:pt x="1551" y="403"/>
                    </a:cubicBezTo>
                    <a:cubicBezTo>
                      <a:pt x="1553" y="404"/>
                      <a:pt x="1553" y="404"/>
                      <a:pt x="1553" y="404"/>
                    </a:cubicBezTo>
                    <a:cubicBezTo>
                      <a:pt x="1555" y="408"/>
                      <a:pt x="1555" y="408"/>
                      <a:pt x="1555" y="408"/>
                    </a:cubicBezTo>
                    <a:cubicBezTo>
                      <a:pt x="1553" y="409"/>
                      <a:pt x="1553" y="409"/>
                      <a:pt x="1553" y="409"/>
                    </a:cubicBezTo>
                    <a:cubicBezTo>
                      <a:pt x="1554" y="411"/>
                      <a:pt x="1554" y="411"/>
                      <a:pt x="1554" y="411"/>
                    </a:cubicBezTo>
                    <a:cubicBezTo>
                      <a:pt x="1551" y="415"/>
                      <a:pt x="1551" y="415"/>
                      <a:pt x="1551" y="415"/>
                    </a:cubicBezTo>
                    <a:cubicBezTo>
                      <a:pt x="1552" y="417"/>
                      <a:pt x="1552" y="417"/>
                      <a:pt x="1552" y="417"/>
                    </a:cubicBezTo>
                    <a:cubicBezTo>
                      <a:pt x="1550" y="421"/>
                      <a:pt x="1550" y="421"/>
                      <a:pt x="1550" y="421"/>
                    </a:cubicBezTo>
                    <a:cubicBezTo>
                      <a:pt x="1549" y="427"/>
                      <a:pt x="1549" y="427"/>
                      <a:pt x="1549" y="427"/>
                    </a:cubicBezTo>
                    <a:cubicBezTo>
                      <a:pt x="1548" y="429"/>
                      <a:pt x="1548" y="429"/>
                      <a:pt x="1548" y="429"/>
                    </a:cubicBezTo>
                    <a:cubicBezTo>
                      <a:pt x="1548" y="431"/>
                      <a:pt x="1548" y="431"/>
                      <a:pt x="1548" y="431"/>
                    </a:cubicBezTo>
                    <a:cubicBezTo>
                      <a:pt x="1549" y="432"/>
                      <a:pt x="1549" y="432"/>
                      <a:pt x="1549" y="432"/>
                    </a:cubicBezTo>
                    <a:cubicBezTo>
                      <a:pt x="1550" y="433"/>
                      <a:pt x="1550" y="433"/>
                      <a:pt x="1550" y="433"/>
                    </a:cubicBezTo>
                    <a:cubicBezTo>
                      <a:pt x="1549" y="435"/>
                      <a:pt x="1549" y="435"/>
                      <a:pt x="1549" y="435"/>
                    </a:cubicBezTo>
                    <a:cubicBezTo>
                      <a:pt x="1553" y="439"/>
                      <a:pt x="1553" y="439"/>
                      <a:pt x="1553" y="439"/>
                    </a:cubicBezTo>
                    <a:cubicBezTo>
                      <a:pt x="1553" y="441"/>
                      <a:pt x="1553" y="441"/>
                      <a:pt x="1553" y="441"/>
                    </a:cubicBezTo>
                    <a:cubicBezTo>
                      <a:pt x="1551" y="441"/>
                      <a:pt x="1551" y="441"/>
                      <a:pt x="1551" y="441"/>
                    </a:cubicBezTo>
                    <a:cubicBezTo>
                      <a:pt x="1548" y="441"/>
                      <a:pt x="1548" y="441"/>
                      <a:pt x="1548" y="441"/>
                    </a:cubicBezTo>
                    <a:cubicBezTo>
                      <a:pt x="1546" y="439"/>
                      <a:pt x="1546" y="439"/>
                      <a:pt x="1546" y="439"/>
                    </a:cubicBezTo>
                    <a:cubicBezTo>
                      <a:pt x="1545" y="440"/>
                      <a:pt x="1545" y="440"/>
                      <a:pt x="1545" y="440"/>
                    </a:cubicBezTo>
                    <a:cubicBezTo>
                      <a:pt x="1541" y="436"/>
                      <a:pt x="1541" y="436"/>
                      <a:pt x="1541" y="436"/>
                    </a:cubicBezTo>
                    <a:cubicBezTo>
                      <a:pt x="1542" y="435"/>
                      <a:pt x="1542" y="435"/>
                      <a:pt x="1542" y="435"/>
                    </a:cubicBezTo>
                    <a:cubicBezTo>
                      <a:pt x="1541" y="435"/>
                      <a:pt x="1541" y="435"/>
                      <a:pt x="1541" y="435"/>
                    </a:cubicBezTo>
                    <a:cubicBezTo>
                      <a:pt x="1539" y="435"/>
                      <a:pt x="1539" y="435"/>
                      <a:pt x="1539" y="435"/>
                    </a:cubicBezTo>
                    <a:cubicBezTo>
                      <a:pt x="1537" y="435"/>
                      <a:pt x="1537" y="435"/>
                      <a:pt x="1537" y="435"/>
                    </a:cubicBezTo>
                    <a:cubicBezTo>
                      <a:pt x="1536" y="433"/>
                      <a:pt x="1536" y="433"/>
                      <a:pt x="1536" y="433"/>
                    </a:cubicBezTo>
                    <a:cubicBezTo>
                      <a:pt x="1530" y="429"/>
                      <a:pt x="1530" y="429"/>
                      <a:pt x="1530" y="429"/>
                    </a:cubicBezTo>
                    <a:cubicBezTo>
                      <a:pt x="1527" y="428"/>
                      <a:pt x="1527" y="428"/>
                      <a:pt x="1527" y="428"/>
                    </a:cubicBezTo>
                    <a:cubicBezTo>
                      <a:pt x="1522" y="431"/>
                      <a:pt x="1522" y="431"/>
                      <a:pt x="1522" y="431"/>
                    </a:cubicBezTo>
                    <a:cubicBezTo>
                      <a:pt x="1521" y="430"/>
                      <a:pt x="1521" y="430"/>
                      <a:pt x="1521" y="430"/>
                    </a:cubicBezTo>
                    <a:cubicBezTo>
                      <a:pt x="1519" y="431"/>
                      <a:pt x="1519" y="431"/>
                      <a:pt x="1519" y="431"/>
                    </a:cubicBezTo>
                    <a:cubicBezTo>
                      <a:pt x="1516" y="434"/>
                      <a:pt x="1516" y="434"/>
                      <a:pt x="1516" y="434"/>
                    </a:cubicBezTo>
                    <a:cubicBezTo>
                      <a:pt x="1513" y="434"/>
                      <a:pt x="1513" y="434"/>
                      <a:pt x="1513" y="434"/>
                    </a:cubicBezTo>
                    <a:cubicBezTo>
                      <a:pt x="1512" y="439"/>
                      <a:pt x="1512" y="439"/>
                      <a:pt x="1512" y="439"/>
                    </a:cubicBezTo>
                    <a:cubicBezTo>
                      <a:pt x="1511" y="440"/>
                      <a:pt x="1511" y="440"/>
                      <a:pt x="1511" y="440"/>
                    </a:cubicBezTo>
                    <a:cubicBezTo>
                      <a:pt x="1508" y="439"/>
                      <a:pt x="1508" y="439"/>
                      <a:pt x="1508" y="439"/>
                    </a:cubicBezTo>
                    <a:cubicBezTo>
                      <a:pt x="1510" y="442"/>
                      <a:pt x="1510" y="442"/>
                      <a:pt x="1510" y="442"/>
                    </a:cubicBezTo>
                    <a:cubicBezTo>
                      <a:pt x="1509" y="444"/>
                      <a:pt x="1509" y="444"/>
                      <a:pt x="1509" y="444"/>
                    </a:cubicBezTo>
                    <a:cubicBezTo>
                      <a:pt x="1509" y="447"/>
                      <a:pt x="1509" y="447"/>
                      <a:pt x="1509" y="447"/>
                    </a:cubicBezTo>
                    <a:cubicBezTo>
                      <a:pt x="1508" y="449"/>
                      <a:pt x="1508" y="449"/>
                      <a:pt x="1508" y="449"/>
                    </a:cubicBezTo>
                    <a:cubicBezTo>
                      <a:pt x="1508" y="456"/>
                      <a:pt x="1508" y="456"/>
                      <a:pt x="1508" y="456"/>
                    </a:cubicBezTo>
                    <a:cubicBezTo>
                      <a:pt x="1506" y="457"/>
                      <a:pt x="1506" y="457"/>
                      <a:pt x="1506" y="457"/>
                    </a:cubicBezTo>
                    <a:cubicBezTo>
                      <a:pt x="1505" y="455"/>
                      <a:pt x="1505" y="455"/>
                      <a:pt x="1505" y="455"/>
                    </a:cubicBezTo>
                    <a:cubicBezTo>
                      <a:pt x="1502" y="447"/>
                      <a:pt x="1502" y="447"/>
                      <a:pt x="1502" y="447"/>
                    </a:cubicBezTo>
                    <a:cubicBezTo>
                      <a:pt x="1502" y="444"/>
                      <a:pt x="1502" y="444"/>
                      <a:pt x="1502" y="444"/>
                    </a:cubicBezTo>
                    <a:cubicBezTo>
                      <a:pt x="1499" y="443"/>
                      <a:pt x="1499" y="443"/>
                      <a:pt x="1499" y="443"/>
                    </a:cubicBezTo>
                    <a:cubicBezTo>
                      <a:pt x="1497" y="441"/>
                      <a:pt x="1497" y="441"/>
                      <a:pt x="1497" y="441"/>
                    </a:cubicBezTo>
                    <a:cubicBezTo>
                      <a:pt x="1497" y="443"/>
                      <a:pt x="1497" y="443"/>
                      <a:pt x="1497" y="443"/>
                    </a:cubicBezTo>
                    <a:cubicBezTo>
                      <a:pt x="1494" y="449"/>
                      <a:pt x="1494" y="449"/>
                      <a:pt x="1494" y="449"/>
                    </a:cubicBezTo>
                    <a:cubicBezTo>
                      <a:pt x="1492" y="450"/>
                      <a:pt x="1492" y="450"/>
                      <a:pt x="1492" y="450"/>
                    </a:cubicBezTo>
                    <a:cubicBezTo>
                      <a:pt x="1492" y="452"/>
                      <a:pt x="1492" y="452"/>
                      <a:pt x="1492" y="452"/>
                    </a:cubicBezTo>
                    <a:cubicBezTo>
                      <a:pt x="1495" y="453"/>
                      <a:pt x="1495" y="453"/>
                      <a:pt x="1495" y="453"/>
                    </a:cubicBezTo>
                    <a:cubicBezTo>
                      <a:pt x="1492" y="459"/>
                      <a:pt x="1492" y="459"/>
                      <a:pt x="1492" y="459"/>
                    </a:cubicBezTo>
                    <a:cubicBezTo>
                      <a:pt x="1490" y="456"/>
                      <a:pt x="1490" y="456"/>
                      <a:pt x="1490" y="456"/>
                    </a:cubicBezTo>
                    <a:cubicBezTo>
                      <a:pt x="1489" y="456"/>
                      <a:pt x="1489" y="456"/>
                      <a:pt x="1489" y="456"/>
                    </a:cubicBezTo>
                    <a:cubicBezTo>
                      <a:pt x="1488" y="454"/>
                      <a:pt x="1488" y="454"/>
                      <a:pt x="1488" y="454"/>
                    </a:cubicBezTo>
                    <a:cubicBezTo>
                      <a:pt x="1486" y="455"/>
                      <a:pt x="1486" y="455"/>
                      <a:pt x="1486" y="455"/>
                    </a:cubicBezTo>
                    <a:cubicBezTo>
                      <a:pt x="1485" y="458"/>
                      <a:pt x="1485" y="458"/>
                      <a:pt x="1485" y="458"/>
                    </a:cubicBezTo>
                    <a:cubicBezTo>
                      <a:pt x="1483" y="459"/>
                      <a:pt x="1483" y="459"/>
                      <a:pt x="1483" y="459"/>
                    </a:cubicBezTo>
                    <a:cubicBezTo>
                      <a:pt x="1481" y="457"/>
                      <a:pt x="1481" y="457"/>
                      <a:pt x="1481" y="457"/>
                    </a:cubicBezTo>
                    <a:cubicBezTo>
                      <a:pt x="1479" y="457"/>
                      <a:pt x="1479" y="457"/>
                      <a:pt x="1479" y="457"/>
                    </a:cubicBezTo>
                    <a:cubicBezTo>
                      <a:pt x="1479" y="459"/>
                      <a:pt x="1479" y="459"/>
                      <a:pt x="1479" y="459"/>
                    </a:cubicBezTo>
                    <a:cubicBezTo>
                      <a:pt x="1480" y="461"/>
                      <a:pt x="1480" y="461"/>
                      <a:pt x="1480" y="461"/>
                    </a:cubicBezTo>
                    <a:cubicBezTo>
                      <a:pt x="1479" y="462"/>
                      <a:pt x="1479" y="462"/>
                      <a:pt x="1479" y="462"/>
                    </a:cubicBezTo>
                    <a:cubicBezTo>
                      <a:pt x="1478" y="464"/>
                      <a:pt x="1478" y="464"/>
                      <a:pt x="1478" y="464"/>
                    </a:cubicBezTo>
                    <a:cubicBezTo>
                      <a:pt x="1478" y="466"/>
                      <a:pt x="1478" y="466"/>
                      <a:pt x="1478" y="466"/>
                    </a:cubicBezTo>
                    <a:cubicBezTo>
                      <a:pt x="1480" y="469"/>
                      <a:pt x="1480" y="469"/>
                      <a:pt x="1480" y="469"/>
                    </a:cubicBezTo>
                    <a:cubicBezTo>
                      <a:pt x="1481" y="472"/>
                      <a:pt x="1481" y="472"/>
                      <a:pt x="1481" y="472"/>
                    </a:cubicBezTo>
                    <a:cubicBezTo>
                      <a:pt x="1480" y="472"/>
                      <a:pt x="1480" y="472"/>
                      <a:pt x="1480" y="472"/>
                    </a:cubicBezTo>
                    <a:cubicBezTo>
                      <a:pt x="1480" y="474"/>
                      <a:pt x="1480" y="474"/>
                      <a:pt x="1480" y="474"/>
                    </a:cubicBezTo>
                    <a:cubicBezTo>
                      <a:pt x="1483" y="475"/>
                      <a:pt x="1483" y="475"/>
                      <a:pt x="1483" y="475"/>
                    </a:cubicBezTo>
                    <a:cubicBezTo>
                      <a:pt x="1485" y="477"/>
                      <a:pt x="1485" y="477"/>
                      <a:pt x="1485" y="477"/>
                    </a:cubicBezTo>
                    <a:cubicBezTo>
                      <a:pt x="1485" y="478"/>
                      <a:pt x="1485" y="478"/>
                      <a:pt x="1485" y="478"/>
                    </a:cubicBezTo>
                    <a:cubicBezTo>
                      <a:pt x="1484" y="478"/>
                      <a:pt x="1484" y="478"/>
                      <a:pt x="1484" y="478"/>
                    </a:cubicBezTo>
                    <a:cubicBezTo>
                      <a:pt x="1483" y="480"/>
                      <a:pt x="1483" y="480"/>
                      <a:pt x="1483" y="480"/>
                    </a:cubicBezTo>
                    <a:cubicBezTo>
                      <a:pt x="1485" y="482"/>
                      <a:pt x="1485" y="482"/>
                      <a:pt x="1485" y="482"/>
                    </a:cubicBezTo>
                    <a:cubicBezTo>
                      <a:pt x="1487" y="483"/>
                      <a:pt x="1487" y="483"/>
                      <a:pt x="1487" y="483"/>
                    </a:cubicBezTo>
                    <a:cubicBezTo>
                      <a:pt x="1487" y="484"/>
                      <a:pt x="1487" y="484"/>
                      <a:pt x="1487" y="484"/>
                    </a:cubicBezTo>
                    <a:cubicBezTo>
                      <a:pt x="1485" y="483"/>
                      <a:pt x="1485" y="483"/>
                      <a:pt x="1485" y="483"/>
                    </a:cubicBezTo>
                    <a:cubicBezTo>
                      <a:pt x="1483" y="483"/>
                      <a:pt x="1483" y="483"/>
                      <a:pt x="1483" y="483"/>
                    </a:cubicBezTo>
                    <a:cubicBezTo>
                      <a:pt x="1483" y="484"/>
                      <a:pt x="1483" y="484"/>
                      <a:pt x="1483" y="484"/>
                    </a:cubicBezTo>
                    <a:cubicBezTo>
                      <a:pt x="1485" y="487"/>
                      <a:pt x="1485" y="487"/>
                      <a:pt x="1485" y="487"/>
                    </a:cubicBezTo>
                    <a:cubicBezTo>
                      <a:pt x="1486" y="486"/>
                      <a:pt x="1486" y="486"/>
                      <a:pt x="1486" y="486"/>
                    </a:cubicBezTo>
                    <a:cubicBezTo>
                      <a:pt x="1486" y="489"/>
                      <a:pt x="1486" y="489"/>
                      <a:pt x="1486" y="489"/>
                    </a:cubicBezTo>
                    <a:cubicBezTo>
                      <a:pt x="1486" y="491"/>
                      <a:pt x="1486" y="491"/>
                      <a:pt x="1486" y="491"/>
                    </a:cubicBezTo>
                    <a:cubicBezTo>
                      <a:pt x="1486" y="494"/>
                      <a:pt x="1486" y="494"/>
                      <a:pt x="1486" y="494"/>
                    </a:cubicBezTo>
                    <a:cubicBezTo>
                      <a:pt x="1484" y="496"/>
                      <a:pt x="1484" y="496"/>
                      <a:pt x="1484" y="496"/>
                    </a:cubicBezTo>
                    <a:cubicBezTo>
                      <a:pt x="1486" y="499"/>
                      <a:pt x="1486" y="499"/>
                      <a:pt x="1486" y="499"/>
                    </a:cubicBezTo>
                    <a:cubicBezTo>
                      <a:pt x="1485" y="501"/>
                      <a:pt x="1485" y="501"/>
                      <a:pt x="1485" y="501"/>
                    </a:cubicBezTo>
                    <a:cubicBezTo>
                      <a:pt x="1486" y="504"/>
                      <a:pt x="1486" y="504"/>
                      <a:pt x="1486" y="504"/>
                    </a:cubicBezTo>
                    <a:cubicBezTo>
                      <a:pt x="1486" y="505"/>
                      <a:pt x="1486" y="505"/>
                      <a:pt x="1486" y="505"/>
                    </a:cubicBezTo>
                    <a:cubicBezTo>
                      <a:pt x="1486" y="508"/>
                      <a:pt x="1486" y="508"/>
                      <a:pt x="1486" y="508"/>
                    </a:cubicBezTo>
                    <a:cubicBezTo>
                      <a:pt x="1488" y="512"/>
                      <a:pt x="1488" y="512"/>
                      <a:pt x="1488" y="512"/>
                    </a:cubicBezTo>
                    <a:cubicBezTo>
                      <a:pt x="1487" y="513"/>
                      <a:pt x="1487" y="513"/>
                      <a:pt x="1487" y="513"/>
                    </a:cubicBezTo>
                    <a:cubicBezTo>
                      <a:pt x="1489" y="515"/>
                      <a:pt x="1489" y="515"/>
                      <a:pt x="1489" y="515"/>
                    </a:cubicBezTo>
                    <a:cubicBezTo>
                      <a:pt x="1491" y="517"/>
                      <a:pt x="1491" y="517"/>
                      <a:pt x="1491" y="517"/>
                    </a:cubicBezTo>
                    <a:cubicBezTo>
                      <a:pt x="1494" y="521"/>
                      <a:pt x="1494" y="521"/>
                      <a:pt x="1494" y="521"/>
                    </a:cubicBezTo>
                    <a:cubicBezTo>
                      <a:pt x="1497" y="523"/>
                      <a:pt x="1497" y="523"/>
                      <a:pt x="1497" y="523"/>
                    </a:cubicBezTo>
                    <a:cubicBezTo>
                      <a:pt x="1498" y="522"/>
                      <a:pt x="1498" y="522"/>
                      <a:pt x="1498" y="522"/>
                    </a:cubicBezTo>
                    <a:cubicBezTo>
                      <a:pt x="1499" y="520"/>
                      <a:pt x="1499" y="520"/>
                      <a:pt x="1499" y="520"/>
                    </a:cubicBezTo>
                    <a:cubicBezTo>
                      <a:pt x="1496" y="516"/>
                      <a:pt x="1496" y="516"/>
                      <a:pt x="1496" y="516"/>
                    </a:cubicBezTo>
                    <a:cubicBezTo>
                      <a:pt x="1496" y="514"/>
                      <a:pt x="1496" y="514"/>
                      <a:pt x="1496" y="514"/>
                    </a:cubicBezTo>
                    <a:cubicBezTo>
                      <a:pt x="1497" y="513"/>
                      <a:pt x="1497" y="513"/>
                      <a:pt x="1497" y="513"/>
                    </a:cubicBezTo>
                    <a:cubicBezTo>
                      <a:pt x="1500" y="513"/>
                      <a:pt x="1500" y="513"/>
                      <a:pt x="1500" y="513"/>
                    </a:cubicBezTo>
                    <a:cubicBezTo>
                      <a:pt x="1504" y="516"/>
                      <a:pt x="1504" y="516"/>
                      <a:pt x="1504" y="516"/>
                    </a:cubicBezTo>
                    <a:cubicBezTo>
                      <a:pt x="1506" y="516"/>
                      <a:pt x="1506" y="516"/>
                      <a:pt x="1506" y="516"/>
                    </a:cubicBezTo>
                    <a:cubicBezTo>
                      <a:pt x="1508" y="517"/>
                      <a:pt x="1508" y="517"/>
                      <a:pt x="1508" y="517"/>
                    </a:cubicBezTo>
                    <a:cubicBezTo>
                      <a:pt x="1508" y="519"/>
                      <a:pt x="1508" y="519"/>
                      <a:pt x="1508" y="519"/>
                    </a:cubicBezTo>
                    <a:cubicBezTo>
                      <a:pt x="1507" y="520"/>
                      <a:pt x="1507" y="520"/>
                      <a:pt x="1507" y="520"/>
                    </a:cubicBezTo>
                    <a:cubicBezTo>
                      <a:pt x="1509" y="522"/>
                      <a:pt x="1509" y="522"/>
                      <a:pt x="1509" y="522"/>
                    </a:cubicBezTo>
                    <a:cubicBezTo>
                      <a:pt x="1507" y="524"/>
                      <a:pt x="1507" y="524"/>
                      <a:pt x="1507" y="524"/>
                    </a:cubicBezTo>
                    <a:cubicBezTo>
                      <a:pt x="1508" y="527"/>
                      <a:pt x="1508" y="527"/>
                      <a:pt x="1508" y="527"/>
                    </a:cubicBezTo>
                    <a:cubicBezTo>
                      <a:pt x="1507" y="527"/>
                      <a:pt x="1507" y="527"/>
                      <a:pt x="1507" y="527"/>
                    </a:cubicBezTo>
                    <a:cubicBezTo>
                      <a:pt x="1505" y="529"/>
                      <a:pt x="1505" y="529"/>
                      <a:pt x="1505" y="529"/>
                    </a:cubicBezTo>
                    <a:cubicBezTo>
                      <a:pt x="1508" y="534"/>
                      <a:pt x="1508" y="534"/>
                      <a:pt x="1508" y="534"/>
                    </a:cubicBezTo>
                    <a:cubicBezTo>
                      <a:pt x="1509" y="537"/>
                      <a:pt x="1509" y="537"/>
                      <a:pt x="1509" y="537"/>
                    </a:cubicBezTo>
                    <a:cubicBezTo>
                      <a:pt x="1509" y="541"/>
                      <a:pt x="1509" y="541"/>
                      <a:pt x="1509" y="541"/>
                    </a:cubicBezTo>
                    <a:cubicBezTo>
                      <a:pt x="1512" y="543"/>
                      <a:pt x="1512" y="543"/>
                      <a:pt x="1512" y="543"/>
                    </a:cubicBezTo>
                    <a:cubicBezTo>
                      <a:pt x="1513" y="542"/>
                      <a:pt x="1513" y="542"/>
                      <a:pt x="1513" y="542"/>
                    </a:cubicBezTo>
                    <a:cubicBezTo>
                      <a:pt x="1513" y="541"/>
                      <a:pt x="1513" y="541"/>
                      <a:pt x="1513" y="541"/>
                    </a:cubicBezTo>
                    <a:cubicBezTo>
                      <a:pt x="1515" y="539"/>
                      <a:pt x="1515" y="539"/>
                      <a:pt x="1515" y="539"/>
                    </a:cubicBezTo>
                    <a:cubicBezTo>
                      <a:pt x="1516" y="538"/>
                      <a:pt x="1516" y="538"/>
                      <a:pt x="1516" y="538"/>
                    </a:cubicBezTo>
                    <a:cubicBezTo>
                      <a:pt x="1516" y="539"/>
                      <a:pt x="1516" y="539"/>
                      <a:pt x="1516" y="539"/>
                    </a:cubicBezTo>
                    <a:cubicBezTo>
                      <a:pt x="1519" y="540"/>
                      <a:pt x="1519" y="540"/>
                      <a:pt x="1519" y="540"/>
                    </a:cubicBezTo>
                    <a:cubicBezTo>
                      <a:pt x="1519" y="546"/>
                      <a:pt x="1519" y="546"/>
                      <a:pt x="1519" y="546"/>
                    </a:cubicBezTo>
                    <a:cubicBezTo>
                      <a:pt x="1524" y="551"/>
                      <a:pt x="1524" y="551"/>
                      <a:pt x="1524" y="551"/>
                    </a:cubicBezTo>
                    <a:cubicBezTo>
                      <a:pt x="1526" y="555"/>
                      <a:pt x="1526" y="555"/>
                      <a:pt x="1526" y="555"/>
                    </a:cubicBezTo>
                    <a:cubicBezTo>
                      <a:pt x="1525" y="556"/>
                      <a:pt x="1525" y="556"/>
                      <a:pt x="1525" y="556"/>
                    </a:cubicBezTo>
                    <a:cubicBezTo>
                      <a:pt x="1525" y="559"/>
                      <a:pt x="1525" y="559"/>
                      <a:pt x="1525" y="559"/>
                    </a:cubicBezTo>
                    <a:cubicBezTo>
                      <a:pt x="1523" y="560"/>
                      <a:pt x="1523" y="560"/>
                      <a:pt x="1523" y="560"/>
                    </a:cubicBezTo>
                    <a:cubicBezTo>
                      <a:pt x="1520" y="558"/>
                      <a:pt x="1520" y="558"/>
                      <a:pt x="1520" y="558"/>
                    </a:cubicBezTo>
                    <a:cubicBezTo>
                      <a:pt x="1517" y="556"/>
                      <a:pt x="1517" y="556"/>
                      <a:pt x="1517" y="556"/>
                    </a:cubicBezTo>
                    <a:cubicBezTo>
                      <a:pt x="1516" y="553"/>
                      <a:pt x="1516" y="553"/>
                      <a:pt x="1516" y="553"/>
                    </a:cubicBezTo>
                    <a:cubicBezTo>
                      <a:pt x="1517" y="550"/>
                      <a:pt x="1517" y="550"/>
                      <a:pt x="1517" y="550"/>
                    </a:cubicBezTo>
                    <a:cubicBezTo>
                      <a:pt x="1518" y="547"/>
                      <a:pt x="1518" y="547"/>
                      <a:pt x="1518" y="547"/>
                    </a:cubicBezTo>
                    <a:cubicBezTo>
                      <a:pt x="1517" y="545"/>
                      <a:pt x="1517" y="545"/>
                      <a:pt x="1517" y="545"/>
                    </a:cubicBezTo>
                    <a:cubicBezTo>
                      <a:pt x="1515" y="546"/>
                      <a:pt x="1515" y="546"/>
                      <a:pt x="1515" y="546"/>
                    </a:cubicBezTo>
                    <a:cubicBezTo>
                      <a:pt x="1516" y="547"/>
                      <a:pt x="1516" y="547"/>
                      <a:pt x="1516" y="547"/>
                    </a:cubicBezTo>
                    <a:cubicBezTo>
                      <a:pt x="1516" y="549"/>
                      <a:pt x="1516" y="549"/>
                      <a:pt x="1516" y="549"/>
                    </a:cubicBezTo>
                    <a:cubicBezTo>
                      <a:pt x="1514" y="550"/>
                      <a:pt x="1514" y="550"/>
                      <a:pt x="1514" y="550"/>
                    </a:cubicBezTo>
                    <a:cubicBezTo>
                      <a:pt x="1512" y="553"/>
                      <a:pt x="1512" y="553"/>
                      <a:pt x="1512" y="553"/>
                    </a:cubicBezTo>
                    <a:cubicBezTo>
                      <a:pt x="1512" y="555"/>
                      <a:pt x="1512" y="555"/>
                      <a:pt x="1512" y="555"/>
                    </a:cubicBezTo>
                    <a:cubicBezTo>
                      <a:pt x="1515" y="554"/>
                      <a:pt x="1515" y="554"/>
                      <a:pt x="1515" y="554"/>
                    </a:cubicBezTo>
                    <a:cubicBezTo>
                      <a:pt x="1515" y="556"/>
                      <a:pt x="1515" y="556"/>
                      <a:pt x="1515" y="556"/>
                    </a:cubicBezTo>
                    <a:cubicBezTo>
                      <a:pt x="1513" y="559"/>
                      <a:pt x="1513" y="559"/>
                      <a:pt x="1513" y="559"/>
                    </a:cubicBezTo>
                    <a:cubicBezTo>
                      <a:pt x="1514" y="563"/>
                      <a:pt x="1514" y="563"/>
                      <a:pt x="1514" y="563"/>
                    </a:cubicBezTo>
                    <a:cubicBezTo>
                      <a:pt x="1514" y="564"/>
                      <a:pt x="1514" y="564"/>
                      <a:pt x="1514" y="564"/>
                    </a:cubicBezTo>
                    <a:cubicBezTo>
                      <a:pt x="1514" y="573"/>
                      <a:pt x="1514" y="573"/>
                      <a:pt x="1514" y="573"/>
                    </a:cubicBezTo>
                    <a:cubicBezTo>
                      <a:pt x="1516" y="575"/>
                      <a:pt x="1516" y="575"/>
                      <a:pt x="1516" y="575"/>
                    </a:cubicBezTo>
                    <a:cubicBezTo>
                      <a:pt x="1516" y="577"/>
                      <a:pt x="1516" y="577"/>
                      <a:pt x="1516" y="577"/>
                    </a:cubicBezTo>
                    <a:cubicBezTo>
                      <a:pt x="1522" y="586"/>
                      <a:pt x="1522" y="586"/>
                      <a:pt x="1522" y="586"/>
                    </a:cubicBezTo>
                    <a:cubicBezTo>
                      <a:pt x="1524" y="586"/>
                      <a:pt x="1524" y="586"/>
                      <a:pt x="1524" y="586"/>
                    </a:cubicBezTo>
                    <a:cubicBezTo>
                      <a:pt x="1528" y="592"/>
                      <a:pt x="1528" y="592"/>
                      <a:pt x="1528" y="592"/>
                    </a:cubicBezTo>
                    <a:cubicBezTo>
                      <a:pt x="1531" y="594"/>
                      <a:pt x="1531" y="594"/>
                      <a:pt x="1531" y="594"/>
                    </a:cubicBezTo>
                    <a:cubicBezTo>
                      <a:pt x="1529" y="596"/>
                      <a:pt x="1529" y="596"/>
                      <a:pt x="1529" y="596"/>
                    </a:cubicBezTo>
                    <a:cubicBezTo>
                      <a:pt x="1529" y="599"/>
                      <a:pt x="1529" y="599"/>
                      <a:pt x="1529" y="599"/>
                    </a:cubicBezTo>
                    <a:cubicBezTo>
                      <a:pt x="1522" y="602"/>
                      <a:pt x="1522" y="602"/>
                      <a:pt x="1522" y="602"/>
                    </a:cubicBezTo>
                    <a:cubicBezTo>
                      <a:pt x="1522" y="600"/>
                      <a:pt x="1522" y="600"/>
                      <a:pt x="1522" y="600"/>
                    </a:cubicBezTo>
                    <a:cubicBezTo>
                      <a:pt x="1518" y="603"/>
                      <a:pt x="1518" y="603"/>
                      <a:pt x="1518" y="603"/>
                    </a:cubicBezTo>
                    <a:cubicBezTo>
                      <a:pt x="1516" y="602"/>
                      <a:pt x="1516" y="602"/>
                      <a:pt x="1516" y="602"/>
                    </a:cubicBezTo>
                    <a:cubicBezTo>
                      <a:pt x="1517" y="603"/>
                      <a:pt x="1517" y="603"/>
                      <a:pt x="1517" y="603"/>
                    </a:cubicBezTo>
                    <a:cubicBezTo>
                      <a:pt x="1515" y="608"/>
                      <a:pt x="1515" y="608"/>
                      <a:pt x="1515" y="608"/>
                    </a:cubicBezTo>
                    <a:cubicBezTo>
                      <a:pt x="1514" y="611"/>
                      <a:pt x="1514" y="611"/>
                      <a:pt x="1514" y="611"/>
                    </a:cubicBezTo>
                    <a:cubicBezTo>
                      <a:pt x="1512" y="613"/>
                      <a:pt x="1512" y="613"/>
                      <a:pt x="1512" y="613"/>
                    </a:cubicBezTo>
                    <a:cubicBezTo>
                      <a:pt x="1515" y="615"/>
                      <a:pt x="1515" y="615"/>
                      <a:pt x="1515" y="615"/>
                    </a:cubicBezTo>
                    <a:cubicBezTo>
                      <a:pt x="1513" y="621"/>
                      <a:pt x="1513" y="621"/>
                      <a:pt x="1513" y="621"/>
                    </a:cubicBezTo>
                    <a:cubicBezTo>
                      <a:pt x="1515" y="628"/>
                      <a:pt x="1515" y="628"/>
                      <a:pt x="1515" y="628"/>
                    </a:cubicBezTo>
                    <a:cubicBezTo>
                      <a:pt x="1519" y="630"/>
                      <a:pt x="1519" y="630"/>
                      <a:pt x="1519" y="630"/>
                    </a:cubicBezTo>
                    <a:cubicBezTo>
                      <a:pt x="1519" y="633"/>
                      <a:pt x="1519" y="633"/>
                      <a:pt x="1519" y="633"/>
                    </a:cubicBezTo>
                    <a:cubicBezTo>
                      <a:pt x="1522" y="635"/>
                      <a:pt x="1522" y="635"/>
                      <a:pt x="1522" y="635"/>
                    </a:cubicBezTo>
                    <a:cubicBezTo>
                      <a:pt x="1524" y="638"/>
                      <a:pt x="1524" y="638"/>
                      <a:pt x="1524" y="638"/>
                    </a:cubicBezTo>
                    <a:cubicBezTo>
                      <a:pt x="1521" y="637"/>
                      <a:pt x="1521" y="637"/>
                      <a:pt x="1521" y="637"/>
                    </a:cubicBezTo>
                    <a:cubicBezTo>
                      <a:pt x="1520" y="636"/>
                      <a:pt x="1520" y="636"/>
                      <a:pt x="1520" y="636"/>
                    </a:cubicBezTo>
                    <a:cubicBezTo>
                      <a:pt x="1518" y="638"/>
                      <a:pt x="1518" y="638"/>
                      <a:pt x="1518" y="638"/>
                    </a:cubicBezTo>
                    <a:cubicBezTo>
                      <a:pt x="1516" y="640"/>
                      <a:pt x="1516" y="640"/>
                      <a:pt x="1516" y="640"/>
                    </a:cubicBezTo>
                    <a:cubicBezTo>
                      <a:pt x="1514" y="639"/>
                      <a:pt x="1514" y="639"/>
                      <a:pt x="1514" y="639"/>
                    </a:cubicBezTo>
                    <a:cubicBezTo>
                      <a:pt x="1510" y="643"/>
                      <a:pt x="1510" y="643"/>
                      <a:pt x="1510" y="643"/>
                    </a:cubicBezTo>
                    <a:cubicBezTo>
                      <a:pt x="1508" y="641"/>
                      <a:pt x="1508" y="641"/>
                      <a:pt x="1508" y="641"/>
                    </a:cubicBezTo>
                    <a:cubicBezTo>
                      <a:pt x="1507" y="643"/>
                      <a:pt x="1507" y="643"/>
                      <a:pt x="1507" y="643"/>
                    </a:cubicBezTo>
                    <a:cubicBezTo>
                      <a:pt x="1508" y="645"/>
                      <a:pt x="1508" y="645"/>
                      <a:pt x="1508" y="645"/>
                    </a:cubicBezTo>
                    <a:cubicBezTo>
                      <a:pt x="1511" y="644"/>
                      <a:pt x="1511" y="644"/>
                      <a:pt x="1511" y="644"/>
                    </a:cubicBezTo>
                    <a:cubicBezTo>
                      <a:pt x="1510" y="647"/>
                      <a:pt x="1510" y="647"/>
                      <a:pt x="1510" y="647"/>
                    </a:cubicBezTo>
                    <a:cubicBezTo>
                      <a:pt x="1509" y="649"/>
                      <a:pt x="1509" y="649"/>
                      <a:pt x="1509" y="649"/>
                    </a:cubicBezTo>
                    <a:cubicBezTo>
                      <a:pt x="1512" y="651"/>
                      <a:pt x="1512" y="651"/>
                      <a:pt x="1512" y="651"/>
                    </a:cubicBezTo>
                    <a:cubicBezTo>
                      <a:pt x="1511" y="652"/>
                      <a:pt x="1511" y="652"/>
                      <a:pt x="1511" y="652"/>
                    </a:cubicBezTo>
                    <a:cubicBezTo>
                      <a:pt x="1510" y="652"/>
                      <a:pt x="1510" y="652"/>
                      <a:pt x="1510" y="652"/>
                    </a:cubicBezTo>
                    <a:cubicBezTo>
                      <a:pt x="1511" y="655"/>
                      <a:pt x="1511" y="655"/>
                      <a:pt x="1511" y="655"/>
                    </a:cubicBezTo>
                    <a:cubicBezTo>
                      <a:pt x="1510" y="657"/>
                      <a:pt x="1510" y="657"/>
                      <a:pt x="1510" y="657"/>
                    </a:cubicBezTo>
                    <a:cubicBezTo>
                      <a:pt x="1512" y="658"/>
                      <a:pt x="1512" y="658"/>
                      <a:pt x="1512" y="658"/>
                    </a:cubicBezTo>
                    <a:cubicBezTo>
                      <a:pt x="1513" y="657"/>
                      <a:pt x="1513" y="657"/>
                      <a:pt x="1513" y="657"/>
                    </a:cubicBezTo>
                    <a:cubicBezTo>
                      <a:pt x="1516" y="659"/>
                      <a:pt x="1516" y="659"/>
                      <a:pt x="1516" y="659"/>
                    </a:cubicBezTo>
                    <a:cubicBezTo>
                      <a:pt x="1514" y="661"/>
                      <a:pt x="1514" y="661"/>
                      <a:pt x="1514" y="661"/>
                    </a:cubicBezTo>
                    <a:cubicBezTo>
                      <a:pt x="1513" y="665"/>
                      <a:pt x="1513" y="665"/>
                      <a:pt x="1513" y="665"/>
                    </a:cubicBezTo>
                    <a:cubicBezTo>
                      <a:pt x="1515" y="667"/>
                      <a:pt x="1515" y="667"/>
                      <a:pt x="1515" y="667"/>
                    </a:cubicBezTo>
                    <a:cubicBezTo>
                      <a:pt x="1514" y="672"/>
                      <a:pt x="1514" y="672"/>
                      <a:pt x="1514" y="672"/>
                    </a:cubicBezTo>
                    <a:cubicBezTo>
                      <a:pt x="1513" y="674"/>
                      <a:pt x="1513" y="674"/>
                      <a:pt x="1513" y="674"/>
                    </a:cubicBezTo>
                    <a:cubicBezTo>
                      <a:pt x="1513" y="675"/>
                      <a:pt x="1513" y="675"/>
                      <a:pt x="1513" y="675"/>
                    </a:cubicBezTo>
                    <a:cubicBezTo>
                      <a:pt x="1513" y="678"/>
                      <a:pt x="1513" y="678"/>
                      <a:pt x="1513" y="678"/>
                    </a:cubicBezTo>
                    <a:cubicBezTo>
                      <a:pt x="1510" y="680"/>
                      <a:pt x="1510" y="680"/>
                      <a:pt x="1510" y="680"/>
                    </a:cubicBezTo>
                    <a:cubicBezTo>
                      <a:pt x="1510" y="683"/>
                      <a:pt x="1510" y="683"/>
                      <a:pt x="1510" y="683"/>
                    </a:cubicBezTo>
                    <a:cubicBezTo>
                      <a:pt x="1509" y="683"/>
                      <a:pt x="1509" y="683"/>
                      <a:pt x="1509" y="683"/>
                    </a:cubicBezTo>
                    <a:cubicBezTo>
                      <a:pt x="1508" y="689"/>
                      <a:pt x="1508" y="689"/>
                      <a:pt x="1508" y="689"/>
                    </a:cubicBezTo>
                    <a:cubicBezTo>
                      <a:pt x="1505" y="694"/>
                      <a:pt x="1505" y="694"/>
                      <a:pt x="1505" y="694"/>
                    </a:cubicBezTo>
                    <a:cubicBezTo>
                      <a:pt x="1505" y="692"/>
                      <a:pt x="1505" y="692"/>
                      <a:pt x="1505" y="692"/>
                    </a:cubicBezTo>
                    <a:cubicBezTo>
                      <a:pt x="1505" y="690"/>
                      <a:pt x="1505" y="690"/>
                      <a:pt x="1505" y="690"/>
                    </a:cubicBezTo>
                    <a:cubicBezTo>
                      <a:pt x="1505" y="687"/>
                      <a:pt x="1505" y="687"/>
                      <a:pt x="1505" y="687"/>
                    </a:cubicBezTo>
                    <a:cubicBezTo>
                      <a:pt x="1504" y="686"/>
                      <a:pt x="1504" y="686"/>
                      <a:pt x="1504" y="686"/>
                    </a:cubicBezTo>
                    <a:cubicBezTo>
                      <a:pt x="1499" y="685"/>
                      <a:pt x="1499" y="685"/>
                      <a:pt x="1499" y="685"/>
                    </a:cubicBezTo>
                    <a:cubicBezTo>
                      <a:pt x="1497" y="681"/>
                      <a:pt x="1497" y="681"/>
                      <a:pt x="1497" y="681"/>
                    </a:cubicBezTo>
                    <a:cubicBezTo>
                      <a:pt x="1496" y="677"/>
                      <a:pt x="1496" y="677"/>
                      <a:pt x="1496" y="677"/>
                    </a:cubicBezTo>
                    <a:cubicBezTo>
                      <a:pt x="1491" y="666"/>
                      <a:pt x="1491" y="666"/>
                      <a:pt x="1491" y="666"/>
                    </a:cubicBezTo>
                    <a:cubicBezTo>
                      <a:pt x="1488" y="661"/>
                      <a:pt x="1488" y="661"/>
                      <a:pt x="1488" y="661"/>
                    </a:cubicBezTo>
                    <a:cubicBezTo>
                      <a:pt x="1490" y="662"/>
                      <a:pt x="1490" y="662"/>
                      <a:pt x="1490" y="662"/>
                    </a:cubicBezTo>
                    <a:cubicBezTo>
                      <a:pt x="1492" y="660"/>
                      <a:pt x="1492" y="660"/>
                      <a:pt x="1492" y="660"/>
                    </a:cubicBezTo>
                    <a:cubicBezTo>
                      <a:pt x="1493" y="658"/>
                      <a:pt x="1493" y="658"/>
                      <a:pt x="1493" y="658"/>
                    </a:cubicBezTo>
                    <a:cubicBezTo>
                      <a:pt x="1491" y="659"/>
                      <a:pt x="1491" y="659"/>
                      <a:pt x="1491" y="659"/>
                    </a:cubicBezTo>
                    <a:cubicBezTo>
                      <a:pt x="1488" y="659"/>
                      <a:pt x="1488" y="659"/>
                      <a:pt x="1488" y="659"/>
                    </a:cubicBezTo>
                    <a:cubicBezTo>
                      <a:pt x="1483" y="657"/>
                      <a:pt x="1483" y="657"/>
                      <a:pt x="1483" y="657"/>
                    </a:cubicBezTo>
                    <a:cubicBezTo>
                      <a:pt x="1474" y="640"/>
                      <a:pt x="1474" y="640"/>
                      <a:pt x="1474" y="640"/>
                    </a:cubicBezTo>
                    <a:cubicBezTo>
                      <a:pt x="1465" y="630"/>
                      <a:pt x="1465" y="630"/>
                      <a:pt x="1465" y="630"/>
                    </a:cubicBezTo>
                    <a:cubicBezTo>
                      <a:pt x="1465" y="626"/>
                      <a:pt x="1465" y="626"/>
                      <a:pt x="1465" y="626"/>
                    </a:cubicBezTo>
                    <a:cubicBezTo>
                      <a:pt x="1462" y="622"/>
                      <a:pt x="1462" y="622"/>
                      <a:pt x="1462" y="622"/>
                    </a:cubicBezTo>
                    <a:cubicBezTo>
                      <a:pt x="1455" y="612"/>
                      <a:pt x="1455" y="612"/>
                      <a:pt x="1455" y="612"/>
                    </a:cubicBezTo>
                    <a:cubicBezTo>
                      <a:pt x="1449" y="599"/>
                      <a:pt x="1449" y="599"/>
                      <a:pt x="1449" y="599"/>
                    </a:cubicBezTo>
                    <a:cubicBezTo>
                      <a:pt x="1443" y="586"/>
                      <a:pt x="1443" y="586"/>
                      <a:pt x="1443" y="586"/>
                    </a:cubicBezTo>
                    <a:cubicBezTo>
                      <a:pt x="1443" y="582"/>
                      <a:pt x="1443" y="582"/>
                      <a:pt x="1443" y="582"/>
                    </a:cubicBezTo>
                    <a:cubicBezTo>
                      <a:pt x="1440" y="577"/>
                      <a:pt x="1440" y="577"/>
                      <a:pt x="1440" y="577"/>
                    </a:cubicBezTo>
                    <a:cubicBezTo>
                      <a:pt x="1439" y="568"/>
                      <a:pt x="1439" y="568"/>
                      <a:pt x="1439" y="568"/>
                    </a:cubicBezTo>
                    <a:cubicBezTo>
                      <a:pt x="1437" y="564"/>
                      <a:pt x="1437" y="564"/>
                      <a:pt x="1437" y="564"/>
                    </a:cubicBezTo>
                    <a:cubicBezTo>
                      <a:pt x="1437" y="559"/>
                      <a:pt x="1437" y="559"/>
                      <a:pt x="1437" y="559"/>
                    </a:cubicBezTo>
                    <a:cubicBezTo>
                      <a:pt x="1440" y="555"/>
                      <a:pt x="1440" y="555"/>
                      <a:pt x="1440" y="555"/>
                    </a:cubicBezTo>
                    <a:cubicBezTo>
                      <a:pt x="1441" y="551"/>
                      <a:pt x="1441" y="551"/>
                      <a:pt x="1441" y="551"/>
                    </a:cubicBezTo>
                    <a:cubicBezTo>
                      <a:pt x="1442" y="550"/>
                      <a:pt x="1442" y="550"/>
                      <a:pt x="1442" y="550"/>
                    </a:cubicBezTo>
                    <a:cubicBezTo>
                      <a:pt x="1441" y="549"/>
                      <a:pt x="1441" y="549"/>
                      <a:pt x="1441" y="549"/>
                    </a:cubicBezTo>
                    <a:cubicBezTo>
                      <a:pt x="1442" y="547"/>
                      <a:pt x="1442" y="547"/>
                      <a:pt x="1442" y="547"/>
                    </a:cubicBezTo>
                    <a:cubicBezTo>
                      <a:pt x="1442" y="541"/>
                      <a:pt x="1442" y="541"/>
                      <a:pt x="1442" y="541"/>
                    </a:cubicBezTo>
                    <a:cubicBezTo>
                      <a:pt x="1438" y="535"/>
                      <a:pt x="1438" y="535"/>
                      <a:pt x="1438" y="535"/>
                    </a:cubicBezTo>
                    <a:cubicBezTo>
                      <a:pt x="1435" y="535"/>
                      <a:pt x="1435" y="535"/>
                      <a:pt x="1435" y="535"/>
                    </a:cubicBezTo>
                    <a:cubicBezTo>
                      <a:pt x="1434" y="533"/>
                      <a:pt x="1434" y="533"/>
                      <a:pt x="1434" y="533"/>
                    </a:cubicBezTo>
                    <a:cubicBezTo>
                      <a:pt x="1437" y="531"/>
                      <a:pt x="1437" y="531"/>
                      <a:pt x="1437" y="531"/>
                    </a:cubicBezTo>
                    <a:cubicBezTo>
                      <a:pt x="1442" y="533"/>
                      <a:pt x="1442" y="533"/>
                      <a:pt x="1442" y="533"/>
                    </a:cubicBezTo>
                    <a:cubicBezTo>
                      <a:pt x="1444" y="530"/>
                      <a:pt x="1444" y="530"/>
                      <a:pt x="1444" y="530"/>
                    </a:cubicBezTo>
                    <a:cubicBezTo>
                      <a:pt x="1444" y="528"/>
                      <a:pt x="1444" y="528"/>
                      <a:pt x="1444" y="528"/>
                    </a:cubicBezTo>
                    <a:cubicBezTo>
                      <a:pt x="1444" y="523"/>
                      <a:pt x="1444" y="523"/>
                      <a:pt x="1444" y="523"/>
                    </a:cubicBezTo>
                    <a:cubicBezTo>
                      <a:pt x="1448" y="523"/>
                      <a:pt x="1448" y="523"/>
                      <a:pt x="1448" y="523"/>
                    </a:cubicBezTo>
                    <a:cubicBezTo>
                      <a:pt x="1450" y="524"/>
                      <a:pt x="1450" y="524"/>
                      <a:pt x="1450" y="524"/>
                    </a:cubicBezTo>
                    <a:cubicBezTo>
                      <a:pt x="1448" y="521"/>
                      <a:pt x="1448" y="521"/>
                      <a:pt x="1448" y="521"/>
                    </a:cubicBezTo>
                    <a:cubicBezTo>
                      <a:pt x="1452" y="513"/>
                      <a:pt x="1452" y="513"/>
                      <a:pt x="1452" y="513"/>
                    </a:cubicBezTo>
                    <a:cubicBezTo>
                      <a:pt x="1450" y="509"/>
                      <a:pt x="1450" y="509"/>
                      <a:pt x="1450" y="509"/>
                    </a:cubicBezTo>
                    <a:cubicBezTo>
                      <a:pt x="1450" y="504"/>
                      <a:pt x="1450" y="504"/>
                      <a:pt x="1450" y="504"/>
                    </a:cubicBezTo>
                    <a:cubicBezTo>
                      <a:pt x="1449" y="501"/>
                      <a:pt x="1449" y="501"/>
                      <a:pt x="1449" y="501"/>
                    </a:cubicBezTo>
                    <a:cubicBezTo>
                      <a:pt x="1451" y="499"/>
                      <a:pt x="1451" y="499"/>
                      <a:pt x="1451" y="499"/>
                    </a:cubicBezTo>
                    <a:cubicBezTo>
                      <a:pt x="1451" y="496"/>
                      <a:pt x="1451" y="496"/>
                      <a:pt x="1451" y="496"/>
                    </a:cubicBezTo>
                    <a:cubicBezTo>
                      <a:pt x="1450" y="495"/>
                      <a:pt x="1450" y="495"/>
                      <a:pt x="1450" y="495"/>
                    </a:cubicBezTo>
                    <a:cubicBezTo>
                      <a:pt x="1451" y="490"/>
                      <a:pt x="1451" y="490"/>
                      <a:pt x="1451" y="490"/>
                    </a:cubicBezTo>
                    <a:cubicBezTo>
                      <a:pt x="1453" y="491"/>
                      <a:pt x="1453" y="491"/>
                      <a:pt x="1453" y="491"/>
                    </a:cubicBezTo>
                    <a:cubicBezTo>
                      <a:pt x="1451" y="488"/>
                      <a:pt x="1451" y="488"/>
                      <a:pt x="1451" y="488"/>
                    </a:cubicBezTo>
                    <a:cubicBezTo>
                      <a:pt x="1450" y="486"/>
                      <a:pt x="1450" y="486"/>
                      <a:pt x="1450" y="486"/>
                    </a:cubicBezTo>
                    <a:cubicBezTo>
                      <a:pt x="1451" y="485"/>
                      <a:pt x="1451" y="485"/>
                      <a:pt x="1451" y="485"/>
                    </a:cubicBezTo>
                    <a:cubicBezTo>
                      <a:pt x="1451" y="480"/>
                      <a:pt x="1451" y="480"/>
                      <a:pt x="1451" y="480"/>
                    </a:cubicBezTo>
                    <a:cubicBezTo>
                      <a:pt x="1450" y="479"/>
                      <a:pt x="1450" y="479"/>
                      <a:pt x="1450" y="479"/>
                    </a:cubicBezTo>
                    <a:cubicBezTo>
                      <a:pt x="1451" y="477"/>
                      <a:pt x="1451" y="477"/>
                      <a:pt x="1451" y="477"/>
                    </a:cubicBezTo>
                    <a:cubicBezTo>
                      <a:pt x="1454" y="476"/>
                      <a:pt x="1454" y="476"/>
                      <a:pt x="1454" y="476"/>
                    </a:cubicBezTo>
                    <a:cubicBezTo>
                      <a:pt x="1455" y="474"/>
                      <a:pt x="1455" y="474"/>
                      <a:pt x="1455" y="474"/>
                    </a:cubicBezTo>
                    <a:cubicBezTo>
                      <a:pt x="1454" y="470"/>
                      <a:pt x="1454" y="470"/>
                      <a:pt x="1454" y="470"/>
                    </a:cubicBezTo>
                    <a:cubicBezTo>
                      <a:pt x="1455" y="465"/>
                      <a:pt x="1455" y="465"/>
                      <a:pt x="1455" y="465"/>
                    </a:cubicBezTo>
                    <a:cubicBezTo>
                      <a:pt x="1454" y="464"/>
                      <a:pt x="1454" y="464"/>
                      <a:pt x="1454" y="464"/>
                    </a:cubicBezTo>
                    <a:cubicBezTo>
                      <a:pt x="1453" y="463"/>
                      <a:pt x="1453" y="463"/>
                      <a:pt x="1453" y="463"/>
                    </a:cubicBezTo>
                    <a:cubicBezTo>
                      <a:pt x="1455" y="459"/>
                      <a:pt x="1455" y="459"/>
                      <a:pt x="1455" y="459"/>
                    </a:cubicBezTo>
                    <a:cubicBezTo>
                      <a:pt x="1455" y="455"/>
                      <a:pt x="1455" y="455"/>
                      <a:pt x="1455" y="455"/>
                    </a:cubicBezTo>
                    <a:cubicBezTo>
                      <a:pt x="1454" y="456"/>
                      <a:pt x="1454" y="456"/>
                      <a:pt x="1454" y="456"/>
                    </a:cubicBezTo>
                    <a:cubicBezTo>
                      <a:pt x="1453" y="453"/>
                      <a:pt x="1453" y="453"/>
                      <a:pt x="1453" y="453"/>
                    </a:cubicBezTo>
                    <a:cubicBezTo>
                      <a:pt x="1454" y="451"/>
                      <a:pt x="1454" y="451"/>
                      <a:pt x="1454" y="451"/>
                    </a:cubicBezTo>
                    <a:cubicBezTo>
                      <a:pt x="1454" y="449"/>
                      <a:pt x="1454" y="449"/>
                      <a:pt x="1454" y="449"/>
                    </a:cubicBezTo>
                    <a:cubicBezTo>
                      <a:pt x="1456" y="448"/>
                      <a:pt x="1456" y="448"/>
                      <a:pt x="1456" y="448"/>
                    </a:cubicBezTo>
                    <a:cubicBezTo>
                      <a:pt x="1457" y="447"/>
                      <a:pt x="1457" y="447"/>
                      <a:pt x="1457" y="447"/>
                    </a:cubicBezTo>
                    <a:cubicBezTo>
                      <a:pt x="1459" y="445"/>
                      <a:pt x="1459" y="445"/>
                      <a:pt x="1459" y="445"/>
                    </a:cubicBezTo>
                    <a:cubicBezTo>
                      <a:pt x="1460" y="443"/>
                      <a:pt x="1460" y="443"/>
                      <a:pt x="1460" y="443"/>
                    </a:cubicBezTo>
                    <a:cubicBezTo>
                      <a:pt x="1463" y="440"/>
                      <a:pt x="1463" y="440"/>
                      <a:pt x="1463" y="440"/>
                    </a:cubicBezTo>
                    <a:cubicBezTo>
                      <a:pt x="1464" y="440"/>
                      <a:pt x="1464" y="440"/>
                      <a:pt x="1464" y="440"/>
                    </a:cubicBezTo>
                    <a:cubicBezTo>
                      <a:pt x="1466" y="438"/>
                      <a:pt x="1466" y="438"/>
                      <a:pt x="1466" y="438"/>
                    </a:cubicBezTo>
                    <a:cubicBezTo>
                      <a:pt x="1467" y="438"/>
                      <a:pt x="1467" y="438"/>
                      <a:pt x="1467" y="438"/>
                    </a:cubicBezTo>
                    <a:cubicBezTo>
                      <a:pt x="1468" y="437"/>
                      <a:pt x="1468" y="437"/>
                      <a:pt x="1468" y="437"/>
                    </a:cubicBezTo>
                    <a:cubicBezTo>
                      <a:pt x="1467" y="436"/>
                      <a:pt x="1467" y="436"/>
                      <a:pt x="1467" y="436"/>
                    </a:cubicBezTo>
                    <a:cubicBezTo>
                      <a:pt x="1465" y="435"/>
                      <a:pt x="1465" y="435"/>
                      <a:pt x="1465" y="435"/>
                    </a:cubicBezTo>
                    <a:cubicBezTo>
                      <a:pt x="1463" y="436"/>
                      <a:pt x="1463" y="436"/>
                      <a:pt x="1463" y="436"/>
                    </a:cubicBezTo>
                    <a:cubicBezTo>
                      <a:pt x="1461" y="435"/>
                      <a:pt x="1461" y="435"/>
                      <a:pt x="1461" y="435"/>
                    </a:cubicBezTo>
                    <a:cubicBezTo>
                      <a:pt x="1462" y="430"/>
                      <a:pt x="1462" y="430"/>
                      <a:pt x="1462" y="430"/>
                    </a:cubicBezTo>
                    <a:cubicBezTo>
                      <a:pt x="1463" y="426"/>
                      <a:pt x="1463" y="426"/>
                      <a:pt x="1463" y="426"/>
                    </a:cubicBezTo>
                    <a:cubicBezTo>
                      <a:pt x="1462" y="425"/>
                      <a:pt x="1462" y="425"/>
                      <a:pt x="1462" y="425"/>
                    </a:cubicBezTo>
                    <a:cubicBezTo>
                      <a:pt x="1461" y="422"/>
                      <a:pt x="1461" y="422"/>
                      <a:pt x="1461" y="422"/>
                    </a:cubicBezTo>
                    <a:cubicBezTo>
                      <a:pt x="1460" y="422"/>
                      <a:pt x="1460" y="422"/>
                      <a:pt x="1460" y="422"/>
                    </a:cubicBezTo>
                    <a:cubicBezTo>
                      <a:pt x="1459" y="424"/>
                      <a:pt x="1459" y="424"/>
                      <a:pt x="1459" y="424"/>
                    </a:cubicBezTo>
                    <a:cubicBezTo>
                      <a:pt x="1458" y="424"/>
                      <a:pt x="1458" y="424"/>
                      <a:pt x="1458" y="424"/>
                    </a:cubicBezTo>
                    <a:cubicBezTo>
                      <a:pt x="1457" y="418"/>
                      <a:pt x="1457" y="418"/>
                      <a:pt x="1457" y="418"/>
                    </a:cubicBezTo>
                    <a:cubicBezTo>
                      <a:pt x="1458" y="416"/>
                      <a:pt x="1458" y="416"/>
                      <a:pt x="1458" y="416"/>
                    </a:cubicBezTo>
                    <a:cubicBezTo>
                      <a:pt x="1459" y="415"/>
                      <a:pt x="1459" y="415"/>
                      <a:pt x="1459" y="415"/>
                    </a:cubicBezTo>
                    <a:cubicBezTo>
                      <a:pt x="1458" y="412"/>
                      <a:pt x="1458" y="412"/>
                      <a:pt x="1458" y="412"/>
                    </a:cubicBezTo>
                    <a:cubicBezTo>
                      <a:pt x="1455" y="411"/>
                      <a:pt x="1455" y="411"/>
                      <a:pt x="1455" y="411"/>
                    </a:cubicBezTo>
                    <a:cubicBezTo>
                      <a:pt x="1456" y="410"/>
                      <a:pt x="1456" y="410"/>
                      <a:pt x="1456" y="410"/>
                    </a:cubicBezTo>
                    <a:cubicBezTo>
                      <a:pt x="1456" y="410"/>
                      <a:pt x="1456" y="410"/>
                      <a:pt x="1456" y="410"/>
                    </a:cubicBezTo>
                    <a:cubicBezTo>
                      <a:pt x="1455" y="408"/>
                      <a:pt x="1455" y="408"/>
                      <a:pt x="1455" y="408"/>
                    </a:cubicBezTo>
                    <a:cubicBezTo>
                      <a:pt x="1453" y="405"/>
                      <a:pt x="1453" y="405"/>
                      <a:pt x="1453" y="405"/>
                    </a:cubicBezTo>
                    <a:cubicBezTo>
                      <a:pt x="1452" y="403"/>
                      <a:pt x="1452" y="403"/>
                      <a:pt x="1452" y="403"/>
                    </a:cubicBezTo>
                    <a:cubicBezTo>
                      <a:pt x="1451" y="402"/>
                      <a:pt x="1451" y="402"/>
                      <a:pt x="1451" y="402"/>
                    </a:cubicBezTo>
                    <a:cubicBezTo>
                      <a:pt x="1451" y="399"/>
                      <a:pt x="1451" y="399"/>
                      <a:pt x="1451" y="399"/>
                    </a:cubicBezTo>
                    <a:cubicBezTo>
                      <a:pt x="1449" y="396"/>
                      <a:pt x="1449" y="396"/>
                      <a:pt x="1449" y="396"/>
                    </a:cubicBezTo>
                    <a:cubicBezTo>
                      <a:pt x="1450" y="395"/>
                      <a:pt x="1450" y="395"/>
                      <a:pt x="1450" y="395"/>
                    </a:cubicBezTo>
                    <a:cubicBezTo>
                      <a:pt x="1453" y="391"/>
                      <a:pt x="1453" y="391"/>
                      <a:pt x="1453" y="391"/>
                    </a:cubicBezTo>
                    <a:cubicBezTo>
                      <a:pt x="1456" y="392"/>
                      <a:pt x="1456" y="392"/>
                      <a:pt x="1456" y="392"/>
                    </a:cubicBezTo>
                    <a:cubicBezTo>
                      <a:pt x="1458" y="391"/>
                      <a:pt x="1458" y="391"/>
                      <a:pt x="1458" y="391"/>
                    </a:cubicBezTo>
                    <a:cubicBezTo>
                      <a:pt x="1457" y="390"/>
                      <a:pt x="1457" y="390"/>
                      <a:pt x="1457" y="390"/>
                    </a:cubicBezTo>
                    <a:cubicBezTo>
                      <a:pt x="1460" y="388"/>
                      <a:pt x="1460" y="388"/>
                      <a:pt x="1460" y="388"/>
                    </a:cubicBezTo>
                    <a:cubicBezTo>
                      <a:pt x="1458" y="388"/>
                      <a:pt x="1458" y="388"/>
                      <a:pt x="1458" y="388"/>
                    </a:cubicBezTo>
                    <a:cubicBezTo>
                      <a:pt x="1456" y="388"/>
                      <a:pt x="1456" y="388"/>
                      <a:pt x="1456" y="388"/>
                    </a:cubicBezTo>
                    <a:cubicBezTo>
                      <a:pt x="1454" y="387"/>
                      <a:pt x="1454" y="387"/>
                      <a:pt x="1454" y="387"/>
                    </a:cubicBezTo>
                    <a:cubicBezTo>
                      <a:pt x="1451" y="387"/>
                      <a:pt x="1451" y="387"/>
                      <a:pt x="1451" y="387"/>
                    </a:cubicBezTo>
                    <a:cubicBezTo>
                      <a:pt x="1447" y="385"/>
                      <a:pt x="1447" y="385"/>
                      <a:pt x="1447" y="385"/>
                    </a:cubicBezTo>
                    <a:cubicBezTo>
                      <a:pt x="1447" y="385"/>
                      <a:pt x="1447" y="385"/>
                      <a:pt x="1447" y="385"/>
                    </a:cubicBezTo>
                    <a:cubicBezTo>
                      <a:pt x="1443" y="385"/>
                      <a:pt x="1443" y="385"/>
                      <a:pt x="1443" y="385"/>
                    </a:cubicBezTo>
                    <a:cubicBezTo>
                      <a:pt x="1441" y="388"/>
                      <a:pt x="1441" y="388"/>
                      <a:pt x="1441" y="388"/>
                    </a:cubicBezTo>
                    <a:cubicBezTo>
                      <a:pt x="1439" y="388"/>
                      <a:pt x="1439" y="388"/>
                      <a:pt x="1439" y="388"/>
                    </a:cubicBezTo>
                    <a:cubicBezTo>
                      <a:pt x="1435" y="391"/>
                      <a:pt x="1435" y="391"/>
                      <a:pt x="1435" y="391"/>
                    </a:cubicBezTo>
                    <a:cubicBezTo>
                      <a:pt x="1436" y="392"/>
                      <a:pt x="1436" y="392"/>
                      <a:pt x="1436" y="392"/>
                    </a:cubicBezTo>
                    <a:cubicBezTo>
                      <a:pt x="1436" y="394"/>
                      <a:pt x="1436" y="394"/>
                      <a:pt x="1436" y="394"/>
                    </a:cubicBezTo>
                    <a:cubicBezTo>
                      <a:pt x="1439" y="397"/>
                      <a:pt x="1439" y="397"/>
                      <a:pt x="1439" y="397"/>
                    </a:cubicBezTo>
                    <a:cubicBezTo>
                      <a:pt x="1439" y="399"/>
                      <a:pt x="1439" y="399"/>
                      <a:pt x="1439" y="399"/>
                    </a:cubicBezTo>
                    <a:cubicBezTo>
                      <a:pt x="1438" y="400"/>
                      <a:pt x="1438" y="400"/>
                      <a:pt x="1438" y="400"/>
                    </a:cubicBezTo>
                    <a:cubicBezTo>
                      <a:pt x="1439" y="404"/>
                      <a:pt x="1439" y="404"/>
                      <a:pt x="1439" y="404"/>
                    </a:cubicBezTo>
                    <a:cubicBezTo>
                      <a:pt x="1442" y="406"/>
                      <a:pt x="1442" y="406"/>
                      <a:pt x="1442" y="406"/>
                    </a:cubicBezTo>
                    <a:cubicBezTo>
                      <a:pt x="1442" y="407"/>
                      <a:pt x="1442" y="407"/>
                      <a:pt x="1442" y="407"/>
                    </a:cubicBezTo>
                    <a:cubicBezTo>
                      <a:pt x="1443" y="408"/>
                      <a:pt x="1443" y="408"/>
                      <a:pt x="1443" y="408"/>
                    </a:cubicBezTo>
                    <a:cubicBezTo>
                      <a:pt x="1445" y="413"/>
                      <a:pt x="1445" y="413"/>
                      <a:pt x="1445" y="413"/>
                    </a:cubicBezTo>
                    <a:cubicBezTo>
                      <a:pt x="1448" y="415"/>
                      <a:pt x="1448" y="415"/>
                      <a:pt x="1448" y="415"/>
                    </a:cubicBezTo>
                    <a:cubicBezTo>
                      <a:pt x="1448" y="417"/>
                      <a:pt x="1448" y="417"/>
                      <a:pt x="1448" y="417"/>
                    </a:cubicBezTo>
                    <a:cubicBezTo>
                      <a:pt x="1449" y="419"/>
                      <a:pt x="1449" y="419"/>
                      <a:pt x="1449" y="419"/>
                    </a:cubicBezTo>
                    <a:cubicBezTo>
                      <a:pt x="1448" y="420"/>
                      <a:pt x="1448" y="420"/>
                      <a:pt x="1448" y="420"/>
                    </a:cubicBezTo>
                    <a:cubicBezTo>
                      <a:pt x="1447" y="419"/>
                      <a:pt x="1447" y="419"/>
                      <a:pt x="1447" y="419"/>
                    </a:cubicBezTo>
                    <a:cubicBezTo>
                      <a:pt x="1446" y="417"/>
                      <a:pt x="1446" y="417"/>
                      <a:pt x="1446" y="417"/>
                    </a:cubicBezTo>
                    <a:cubicBezTo>
                      <a:pt x="1442" y="418"/>
                      <a:pt x="1442" y="418"/>
                      <a:pt x="1442" y="418"/>
                    </a:cubicBezTo>
                    <a:cubicBezTo>
                      <a:pt x="1440" y="419"/>
                      <a:pt x="1440" y="419"/>
                      <a:pt x="1440" y="419"/>
                    </a:cubicBezTo>
                    <a:cubicBezTo>
                      <a:pt x="1439" y="423"/>
                      <a:pt x="1439" y="423"/>
                      <a:pt x="1439" y="423"/>
                    </a:cubicBezTo>
                    <a:cubicBezTo>
                      <a:pt x="1441" y="424"/>
                      <a:pt x="1441" y="424"/>
                      <a:pt x="1441" y="424"/>
                    </a:cubicBezTo>
                    <a:cubicBezTo>
                      <a:pt x="1440" y="428"/>
                      <a:pt x="1440" y="428"/>
                      <a:pt x="1440" y="428"/>
                    </a:cubicBezTo>
                    <a:cubicBezTo>
                      <a:pt x="1439" y="429"/>
                      <a:pt x="1439" y="429"/>
                      <a:pt x="1439" y="429"/>
                    </a:cubicBezTo>
                    <a:cubicBezTo>
                      <a:pt x="1439" y="430"/>
                      <a:pt x="1439" y="430"/>
                      <a:pt x="1439" y="430"/>
                    </a:cubicBezTo>
                    <a:cubicBezTo>
                      <a:pt x="1440" y="430"/>
                      <a:pt x="1440" y="430"/>
                      <a:pt x="1440" y="430"/>
                    </a:cubicBezTo>
                    <a:cubicBezTo>
                      <a:pt x="1440" y="432"/>
                      <a:pt x="1440" y="432"/>
                      <a:pt x="1440" y="432"/>
                    </a:cubicBezTo>
                    <a:cubicBezTo>
                      <a:pt x="1438" y="434"/>
                      <a:pt x="1438" y="434"/>
                      <a:pt x="1438" y="434"/>
                    </a:cubicBezTo>
                    <a:cubicBezTo>
                      <a:pt x="1439" y="436"/>
                      <a:pt x="1439" y="436"/>
                      <a:pt x="1439" y="436"/>
                    </a:cubicBezTo>
                    <a:cubicBezTo>
                      <a:pt x="1438" y="437"/>
                      <a:pt x="1438" y="437"/>
                      <a:pt x="1438" y="437"/>
                    </a:cubicBezTo>
                    <a:cubicBezTo>
                      <a:pt x="1438" y="444"/>
                      <a:pt x="1438" y="444"/>
                      <a:pt x="1438" y="444"/>
                    </a:cubicBezTo>
                    <a:cubicBezTo>
                      <a:pt x="1437" y="445"/>
                      <a:pt x="1437" y="445"/>
                      <a:pt x="1437" y="445"/>
                    </a:cubicBezTo>
                    <a:cubicBezTo>
                      <a:pt x="1437" y="447"/>
                      <a:pt x="1437" y="447"/>
                      <a:pt x="1437" y="447"/>
                    </a:cubicBezTo>
                    <a:cubicBezTo>
                      <a:pt x="1435" y="448"/>
                      <a:pt x="1435" y="448"/>
                      <a:pt x="1435" y="448"/>
                    </a:cubicBezTo>
                    <a:cubicBezTo>
                      <a:pt x="1433" y="451"/>
                      <a:pt x="1433" y="451"/>
                      <a:pt x="1433" y="451"/>
                    </a:cubicBezTo>
                    <a:cubicBezTo>
                      <a:pt x="1433" y="449"/>
                      <a:pt x="1433" y="449"/>
                      <a:pt x="1433" y="449"/>
                    </a:cubicBezTo>
                    <a:cubicBezTo>
                      <a:pt x="1430" y="447"/>
                      <a:pt x="1430" y="447"/>
                      <a:pt x="1430" y="447"/>
                    </a:cubicBezTo>
                    <a:cubicBezTo>
                      <a:pt x="1432" y="443"/>
                      <a:pt x="1432" y="443"/>
                      <a:pt x="1432" y="443"/>
                    </a:cubicBezTo>
                    <a:cubicBezTo>
                      <a:pt x="1431" y="442"/>
                      <a:pt x="1431" y="442"/>
                      <a:pt x="1431" y="442"/>
                    </a:cubicBezTo>
                    <a:cubicBezTo>
                      <a:pt x="1430" y="441"/>
                      <a:pt x="1430" y="441"/>
                      <a:pt x="1430" y="441"/>
                    </a:cubicBezTo>
                    <a:cubicBezTo>
                      <a:pt x="1428" y="443"/>
                      <a:pt x="1428" y="443"/>
                      <a:pt x="1428" y="443"/>
                    </a:cubicBezTo>
                    <a:cubicBezTo>
                      <a:pt x="1427" y="445"/>
                      <a:pt x="1427" y="445"/>
                      <a:pt x="1427" y="445"/>
                    </a:cubicBezTo>
                    <a:cubicBezTo>
                      <a:pt x="1426" y="446"/>
                      <a:pt x="1426" y="446"/>
                      <a:pt x="1426" y="446"/>
                    </a:cubicBezTo>
                    <a:cubicBezTo>
                      <a:pt x="1426" y="442"/>
                      <a:pt x="1426" y="442"/>
                      <a:pt x="1426" y="442"/>
                    </a:cubicBezTo>
                    <a:cubicBezTo>
                      <a:pt x="1423" y="441"/>
                      <a:pt x="1423" y="441"/>
                      <a:pt x="1423" y="441"/>
                    </a:cubicBezTo>
                    <a:cubicBezTo>
                      <a:pt x="1422" y="440"/>
                      <a:pt x="1422" y="440"/>
                      <a:pt x="1422" y="440"/>
                    </a:cubicBezTo>
                    <a:cubicBezTo>
                      <a:pt x="1420" y="442"/>
                      <a:pt x="1420" y="442"/>
                      <a:pt x="1420" y="442"/>
                    </a:cubicBezTo>
                    <a:cubicBezTo>
                      <a:pt x="1420" y="440"/>
                      <a:pt x="1420" y="440"/>
                      <a:pt x="1420" y="440"/>
                    </a:cubicBezTo>
                    <a:cubicBezTo>
                      <a:pt x="1420" y="439"/>
                      <a:pt x="1420" y="439"/>
                      <a:pt x="1420" y="439"/>
                    </a:cubicBezTo>
                    <a:cubicBezTo>
                      <a:pt x="1421" y="438"/>
                      <a:pt x="1421" y="438"/>
                      <a:pt x="1421" y="438"/>
                    </a:cubicBezTo>
                    <a:cubicBezTo>
                      <a:pt x="1421" y="437"/>
                      <a:pt x="1421" y="437"/>
                      <a:pt x="1421" y="437"/>
                    </a:cubicBezTo>
                    <a:cubicBezTo>
                      <a:pt x="1421" y="435"/>
                      <a:pt x="1421" y="435"/>
                      <a:pt x="1421" y="435"/>
                    </a:cubicBezTo>
                    <a:cubicBezTo>
                      <a:pt x="1421" y="435"/>
                      <a:pt x="1421" y="435"/>
                      <a:pt x="1421" y="435"/>
                    </a:cubicBezTo>
                    <a:cubicBezTo>
                      <a:pt x="1421" y="432"/>
                      <a:pt x="1421" y="432"/>
                      <a:pt x="1421" y="432"/>
                    </a:cubicBezTo>
                    <a:cubicBezTo>
                      <a:pt x="1420" y="431"/>
                      <a:pt x="1420" y="431"/>
                      <a:pt x="1420" y="431"/>
                    </a:cubicBezTo>
                    <a:cubicBezTo>
                      <a:pt x="1421" y="430"/>
                      <a:pt x="1421" y="430"/>
                      <a:pt x="1421" y="430"/>
                    </a:cubicBezTo>
                    <a:cubicBezTo>
                      <a:pt x="1420" y="427"/>
                      <a:pt x="1420" y="427"/>
                      <a:pt x="1420" y="427"/>
                    </a:cubicBezTo>
                    <a:cubicBezTo>
                      <a:pt x="1419" y="426"/>
                      <a:pt x="1419" y="426"/>
                      <a:pt x="1419" y="426"/>
                    </a:cubicBezTo>
                    <a:cubicBezTo>
                      <a:pt x="1420" y="425"/>
                      <a:pt x="1420" y="425"/>
                      <a:pt x="1420" y="425"/>
                    </a:cubicBezTo>
                    <a:cubicBezTo>
                      <a:pt x="1420" y="422"/>
                      <a:pt x="1420" y="422"/>
                      <a:pt x="1420" y="422"/>
                    </a:cubicBezTo>
                    <a:cubicBezTo>
                      <a:pt x="1417" y="420"/>
                      <a:pt x="1417" y="420"/>
                      <a:pt x="1417" y="420"/>
                    </a:cubicBezTo>
                    <a:cubicBezTo>
                      <a:pt x="1417" y="418"/>
                      <a:pt x="1417" y="418"/>
                      <a:pt x="1417" y="418"/>
                    </a:cubicBezTo>
                    <a:cubicBezTo>
                      <a:pt x="1415" y="419"/>
                      <a:pt x="1415" y="419"/>
                      <a:pt x="1415" y="419"/>
                    </a:cubicBezTo>
                    <a:cubicBezTo>
                      <a:pt x="1415" y="422"/>
                      <a:pt x="1415" y="422"/>
                      <a:pt x="1415" y="422"/>
                    </a:cubicBezTo>
                    <a:cubicBezTo>
                      <a:pt x="1413" y="422"/>
                      <a:pt x="1413" y="422"/>
                      <a:pt x="1413" y="422"/>
                    </a:cubicBezTo>
                    <a:cubicBezTo>
                      <a:pt x="1414" y="425"/>
                      <a:pt x="1414" y="425"/>
                      <a:pt x="1414" y="425"/>
                    </a:cubicBezTo>
                    <a:cubicBezTo>
                      <a:pt x="1412" y="428"/>
                      <a:pt x="1412" y="428"/>
                      <a:pt x="1412" y="428"/>
                    </a:cubicBezTo>
                    <a:cubicBezTo>
                      <a:pt x="1411" y="428"/>
                      <a:pt x="1411" y="428"/>
                      <a:pt x="1411" y="428"/>
                    </a:cubicBezTo>
                    <a:cubicBezTo>
                      <a:pt x="1409" y="425"/>
                      <a:pt x="1409" y="425"/>
                      <a:pt x="1409" y="425"/>
                    </a:cubicBezTo>
                    <a:cubicBezTo>
                      <a:pt x="1408" y="424"/>
                      <a:pt x="1408" y="424"/>
                      <a:pt x="1408" y="424"/>
                    </a:cubicBezTo>
                    <a:cubicBezTo>
                      <a:pt x="1407" y="425"/>
                      <a:pt x="1407" y="425"/>
                      <a:pt x="1407" y="425"/>
                    </a:cubicBezTo>
                    <a:cubicBezTo>
                      <a:pt x="1407" y="423"/>
                      <a:pt x="1407" y="423"/>
                      <a:pt x="1407" y="423"/>
                    </a:cubicBezTo>
                    <a:cubicBezTo>
                      <a:pt x="1404" y="423"/>
                      <a:pt x="1404" y="423"/>
                      <a:pt x="1404" y="423"/>
                    </a:cubicBezTo>
                    <a:cubicBezTo>
                      <a:pt x="1403" y="424"/>
                      <a:pt x="1403" y="424"/>
                      <a:pt x="1403" y="424"/>
                    </a:cubicBezTo>
                    <a:cubicBezTo>
                      <a:pt x="1402" y="424"/>
                      <a:pt x="1402" y="424"/>
                      <a:pt x="1402" y="424"/>
                    </a:cubicBezTo>
                    <a:cubicBezTo>
                      <a:pt x="1401" y="426"/>
                      <a:pt x="1401" y="426"/>
                      <a:pt x="1401" y="426"/>
                    </a:cubicBezTo>
                    <a:cubicBezTo>
                      <a:pt x="1399" y="427"/>
                      <a:pt x="1399" y="427"/>
                      <a:pt x="1399" y="427"/>
                    </a:cubicBezTo>
                    <a:cubicBezTo>
                      <a:pt x="1399" y="428"/>
                      <a:pt x="1399" y="428"/>
                      <a:pt x="1399" y="428"/>
                    </a:cubicBezTo>
                    <a:cubicBezTo>
                      <a:pt x="1395" y="428"/>
                      <a:pt x="1395" y="428"/>
                      <a:pt x="1395" y="428"/>
                    </a:cubicBezTo>
                    <a:cubicBezTo>
                      <a:pt x="1393" y="430"/>
                      <a:pt x="1393" y="430"/>
                      <a:pt x="1393" y="430"/>
                    </a:cubicBezTo>
                    <a:cubicBezTo>
                      <a:pt x="1392" y="429"/>
                      <a:pt x="1392" y="429"/>
                      <a:pt x="1392" y="429"/>
                    </a:cubicBezTo>
                    <a:cubicBezTo>
                      <a:pt x="1390" y="430"/>
                      <a:pt x="1390" y="430"/>
                      <a:pt x="1390" y="430"/>
                    </a:cubicBezTo>
                    <a:cubicBezTo>
                      <a:pt x="1387" y="430"/>
                      <a:pt x="1387" y="430"/>
                      <a:pt x="1387" y="430"/>
                    </a:cubicBezTo>
                    <a:cubicBezTo>
                      <a:pt x="1385" y="434"/>
                      <a:pt x="1385" y="434"/>
                      <a:pt x="1385" y="434"/>
                    </a:cubicBezTo>
                    <a:cubicBezTo>
                      <a:pt x="1383" y="435"/>
                      <a:pt x="1383" y="435"/>
                      <a:pt x="1383" y="435"/>
                    </a:cubicBezTo>
                    <a:cubicBezTo>
                      <a:pt x="1383" y="438"/>
                      <a:pt x="1383" y="438"/>
                      <a:pt x="1383" y="438"/>
                    </a:cubicBezTo>
                    <a:cubicBezTo>
                      <a:pt x="1381" y="440"/>
                      <a:pt x="1381" y="440"/>
                      <a:pt x="1381" y="440"/>
                    </a:cubicBezTo>
                    <a:cubicBezTo>
                      <a:pt x="1381" y="441"/>
                      <a:pt x="1381" y="441"/>
                      <a:pt x="1381" y="441"/>
                    </a:cubicBezTo>
                    <a:cubicBezTo>
                      <a:pt x="1383" y="442"/>
                      <a:pt x="1383" y="442"/>
                      <a:pt x="1383" y="442"/>
                    </a:cubicBezTo>
                    <a:cubicBezTo>
                      <a:pt x="1383" y="446"/>
                      <a:pt x="1383" y="446"/>
                      <a:pt x="1383" y="446"/>
                    </a:cubicBezTo>
                    <a:cubicBezTo>
                      <a:pt x="1386" y="449"/>
                      <a:pt x="1386" y="449"/>
                      <a:pt x="1386" y="449"/>
                    </a:cubicBezTo>
                    <a:cubicBezTo>
                      <a:pt x="1384" y="451"/>
                      <a:pt x="1384" y="451"/>
                      <a:pt x="1384" y="451"/>
                    </a:cubicBezTo>
                    <a:cubicBezTo>
                      <a:pt x="1382" y="460"/>
                      <a:pt x="1382" y="460"/>
                      <a:pt x="1382" y="460"/>
                    </a:cubicBezTo>
                    <a:cubicBezTo>
                      <a:pt x="1385" y="463"/>
                      <a:pt x="1385" y="463"/>
                      <a:pt x="1385" y="463"/>
                    </a:cubicBezTo>
                    <a:cubicBezTo>
                      <a:pt x="1383" y="464"/>
                      <a:pt x="1383" y="464"/>
                      <a:pt x="1383" y="464"/>
                    </a:cubicBezTo>
                    <a:cubicBezTo>
                      <a:pt x="1384" y="464"/>
                      <a:pt x="1384" y="464"/>
                      <a:pt x="1384" y="464"/>
                    </a:cubicBezTo>
                    <a:cubicBezTo>
                      <a:pt x="1384" y="467"/>
                      <a:pt x="1384" y="467"/>
                      <a:pt x="1384" y="467"/>
                    </a:cubicBezTo>
                    <a:cubicBezTo>
                      <a:pt x="1381" y="470"/>
                      <a:pt x="1381" y="470"/>
                      <a:pt x="1381" y="470"/>
                    </a:cubicBezTo>
                    <a:cubicBezTo>
                      <a:pt x="1381" y="473"/>
                      <a:pt x="1381" y="473"/>
                      <a:pt x="1381" y="473"/>
                    </a:cubicBezTo>
                    <a:cubicBezTo>
                      <a:pt x="1379" y="476"/>
                      <a:pt x="1379" y="476"/>
                      <a:pt x="1379" y="476"/>
                    </a:cubicBezTo>
                    <a:cubicBezTo>
                      <a:pt x="1379" y="478"/>
                      <a:pt x="1379" y="478"/>
                      <a:pt x="1379" y="478"/>
                    </a:cubicBezTo>
                    <a:cubicBezTo>
                      <a:pt x="1378" y="483"/>
                      <a:pt x="1378" y="483"/>
                      <a:pt x="1378" y="483"/>
                    </a:cubicBezTo>
                    <a:cubicBezTo>
                      <a:pt x="1380" y="486"/>
                      <a:pt x="1380" y="486"/>
                      <a:pt x="1380" y="486"/>
                    </a:cubicBezTo>
                    <a:cubicBezTo>
                      <a:pt x="1378" y="487"/>
                      <a:pt x="1378" y="487"/>
                      <a:pt x="1378" y="487"/>
                    </a:cubicBezTo>
                    <a:cubicBezTo>
                      <a:pt x="1382" y="492"/>
                      <a:pt x="1382" y="492"/>
                      <a:pt x="1382" y="492"/>
                    </a:cubicBezTo>
                    <a:cubicBezTo>
                      <a:pt x="1380" y="492"/>
                      <a:pt x="1380" y="492"/>
                      <a:pt x="1380" y="492"/>
                    </a:cubicBezTo>
                    <a:cubicBezTo>
                      <a:pt x="1380" y="495"/>
                      <a:pt x="1380" y="495"/>
                      <a:pt x="1380" y="495"/>
                    </a:cubicBezTo>
                    <a:cubicBezTo>
                      <a:pt x="1382" y="496"/>
                      <a:pt x="1382" y="496"/>
                      <a:pt x="1382" y="496"/>
                    </a:cubicBezTo>
                    <a:cubicBezTo>
                      <a:pt x="1383" y="495"/>
                      <a:pt x="1383" y="495"/>
                      <a:pt x="1383" y="495"/>
                    </a:cubicBezTo>
                    <a:cubicBezTo>
                      <a:pt x="1385" y="495"/>
                      <a:pt x="1385" y="495"/>
                      <a:pt x="1385" y="495"/>
                    </a:cubicBezTo>
                    <a:cubicBezTo>
                      <a:pt x="1385" y="494"/>
                      <a:pt x="1385" y="494"/>
                      <a:pt x="1385" y="494"/>
                    </a:cubicBezTo>
                    <a:cubicBezTo>
                      <a:pt x="1386" y="493"/>
                      <a:pt x="1386" y="493"/>
                      <a:pt x="1386" y="493"/>
                    </a:cubicBezTo>
                    <a:cubicBezTo>
                      <a:pt x="1388" y="494"/>
                      <a:pt x="1388" y="494"/>
                      <a:pt x="1388" y="494"/>
                    </a:cubicBezTo>
                    <a:cubicBezTo>
                      <a:pt x="1389" y="494"/>
                      <a:pt x="1389" y="494"/>
                      <a:pt x="1389" y="494"/>
                    </a:cubicBezTo>
                    <a:cubicBezTo>
                      <a:pt x="1389" y="493"/>
                      <a:pt x="1389" y="493"/>
                      <a:pt x="1389" y="493"/>
                    </a:cubicBezTo>
                    <a:cubicBezTo>
                      <a:pt x="1389" y="493"/>
                      <a:pt x="1389" y="493"/>
                      <a:pt x="1389" y="493"/>
                    </a:cubicBezTo>
                    <a:cubicBezTo>
                      <a:pt x="1391" y="494"/>
                      <a:pt x="1391" y="494"/>
                      <a:pt x="1391" y="494"/>
                    </a:cubicBezTo>
                    <a:cubicBezTo>
                      <a:pt x="1393" y="495"/>
                      <a:pt x="1393" y="495"/>
                      <a:pt x="1393" y="495"/>
                    </a:cubicBezTo>
                    <a:cubicBezTo>
                      <a:pt x="1393" y="496"/>
                      <a:pt x="1393" y="496"/>
                      <a:pt x="1393" y="496"/>
                    </a:cubicBezTo>
                    <a:cubicBezTo>
                      <a:pt x="1393" y="497"/>
                      <a:pt x="1393" y="497"/>
                      <a:pt x="1393" y="497"/>
                    </a:cubicBezTo>
                    <a:cubicBezTo>
                      <a:pt x="1395" y="499"/>
                      <a:pt x="1395" y="499"/>
                      <a:pt x="1395" y="499"/>
                    </a:cubicBezTo>
                    <a:cubicBezTo>
                      <a:pt x="1394" y="500"/>
                      <a:pt x="1394" y="500"/>
                      <a:pt x="1394" y="500"/>
                    </a:cubicBezTo>
                    <a:cubicBezTo>
                      <a:pt x="1393" y="500"/>
                      <a:pt x="1393" y="500"/>
                      <a:pt x="1393" y="500"/>
                    </a:cubicBezTo>
                    <a:cubicBezTo>
                      <a:pt x="1391" y="501"/>
                      <a:pt x="1391" y="501"/>
                      <a:pt x="1391" y="501"/>
                    </a:cubicBezTo>
                    <a:cubicBezTo>
                      <a:pt x="1390" y="500"/>
                      <a:pt x="1390" y="500"/>
                      <a:pt x="1390" y="500"/>
                    </a:cubicBezTo>
                    <a:cubicBezTo>
                      <a:pt x="1388" y="502"/>
                      <a:pt x="1388" y="502"/>
                      <a:pt x="1388" y="502"/>
                    </a:cubicBezTo>
                    <a:cubicBezTo>
                      <a:pt x="1387" y="502"/>
                      <a:pt x="1387" y="502"/>
                      <a:pt x="1387" y="502"/>
                    </a:cubicBezTo>
                    <a:cubicBezTo>
                      <a:pt x="1389" y="504"/>
                      <a:pt x="1389" y="504"/>
                      <a:pt x="1389" y="504"/>
                    </a:cubicBezTo>
                    <a:cubicBezTo>
                      <a:pt x="1386" y="507"/>
                      <a:pt x="1386" y="507"/>
                      <a:pt x="1386" y="507"/>
                    </a:cubicBezTo>
                    <a:cubicBezTo>
                      <a:pt x="1384" y="506"/>
                      <a:pt x="1384" y="506"/>
                      <a:pt x="1384" y="506"/>
                    </a:cubicBezTo>
                    <a:cubicBezTo>
                      <a:pt x="1384" y="504"/>
                      <a:pt x="1384" y="504"/>
                      <a:pt x="1384" y="504"/>
                    </a:cubicBezTo>
                    <a:cubicBezTo>
                      <a:pt x="1382" y="503"/>
                      <a:pt x="1382" y="503"/>
                      <a:pt x="1382" y="503"/>
                    </a:cubicBezTo>
                    <a:cubicBezTo>
                      <a:pt x="1381" y="504"/>
                      <a:pt x="1381" y="504"/>
                      <a:pt x="1381" y="504"/>
                    </a:cubicBezTo>
                    <a:cubicBezTo>
                      <a:pt x="1379" y="503"/>
                      <a:pt x="1379" y="503"/>
                      <a:pt x="1379" y="503"/>
                    </a:cubicBezTo>
                    <a:cubicBezTo>
                      <a:pt x="1378" y="504"/>
                      <a:pt x="1378" y="504"/>
                      <a:pt x="1378" y="504"/>
                    </a:cubicBezTo>
                    <a:cubicBezTo>
                      <a:pt x="1378" y="505"/>
                      <a:pt x="1378" y="505"/>
                      <a:pt x="1378" y="505"/>
                    </a:cubicBezTo>
                    <a:cubicBezTo>
                      <a:pt x="1378" y="507"/>
                      <a:pt x="1378" y="507"/>
                      <a:pt x="1378" y="507"/>
                    </a:cubicBezTo>
                    <a:cubicBezTo>
                      <a:pt x="1377" y="507"/>
                      <a:pt x="1377" y="507"/>
                      <a:pt x="1377" y="507"/>
                    </a:cubicBezTo>
                    <a:cubicBezTo>
                      <a:pt x="1376" y="509"/>
                      <a:pt x="1376" y="509"/>
                      <a:pt x="1376" y="509"/>
                    </a:cubicBezTo>
                    <a:cubicBezTo>
                      <a:pt x="1374" y="510"/>
                      <a:pt x="1374" y="510"/>
                      <a:pt x="1374" y="510"/>
                    </a:cubicBezTo>
                    <a:cubicBezTo>
                      <a:pt x="1375" y="511"/>
                      <a:pt x="1375" y="511"/>
                      <a:pt x="1375" y="511"/>
                    </a:cubicBezTo>
                    <a:cubicBezTo>
                      <a:pt x="1374" y="513"/>
                      <a:pt x="1374" y="513"/>
                      <a:pt x="1374" y="513"/>
                    </a:cubicBezTo>
                    <a:cubicBezTo>
                      <a:pt x="1373" y="513"/>
                      <a:pt x="1373" y="513"/>
                      <a:pt x="1373" y="513"/>
                    </a:cubicBezTo>
                    <a:cubicBezTo>
                      <a:pt x="1369" y="509"/>
                      <a:pt x="1369" y="509"/>
                      <a:pt x="1369" y="509"/>
                    </a:cubicBezTo>
                    <a:cubicBezTo>
                      <a:pt x="1368" y="509"/>
                      <a:pt x="1368" y="509"/>
                      <a:pt x="1368" y="509"/>
                    </a:cubicBezTo>
                    <a:cubicBezTo>
                      <a:pt x="1370" y="512"/>
                      <a:pt x="1370" y="512"/>
                      <a:pt x="1370" y="512"/>
                    </a:cubicBezTo>
                    <a:cubicBezTo>
                      <a:pt x="1367" y="513"/>
                      <a:pt x="1367" y="513"/>
                      <a:pt x="1367" y="513"/>
                    </a:cubicBezTo>
                    <a:cubicBezTo>
                      <a:pt x="1368" y="514"/>
                      <a:pt x="1368" y="514"/>
                      <a:pt x="1368" y="514"/>
                    </a:cubicBezTo>
                    <a:cubicBezTo>
                      <a:pt x="1366" y="516"/>
                      <a:pt x="1366" y="516"/>
                      <a:pt x="1366" y="516"/>
                    </a:cubicBezTo>
                    <a:cubicBezTo>
                      <a:pt x="1363" y="517"/>
                      <a:pt x="1363" y="517"/>
                      <a:pt x="1363" y="517"/>
                    </a:cubicBezTo>
                    <a:cubicBezTo>
                      <a:pt x="1362" y="519"/>
                      <a:pt x="1362" y="519"/>
                      <a:pt x="1362" y="519"/>
                    </a:cubicBezTo>
                    <a:cubicBezTo>
                      <a:pt x="1358" y="514"/>
                      <a:pt x="1358" y="514"/>
                      <a:pt x="1358" y="514"/>
                    </a:cubicBezTo>
                    <a:cubicBezTo>
                      <a:pt x="1356" y="514"/>
                      <a:pt x="1356" y="514"/>
                      <a:pt x="1356" y="514"/>
                    </a:cubicBezTo>
                    <a:cubicBezTo>
                      <a:pt x="1355" y="513"/>
                      <a:pt x="1355" y="513"/>
                      <a:pt x="1355" y="513"/>
                    </a:cubicBezTo>
                    <a:cubicBezTo>
                      <a:pt x="1356" y="512"/>
                      <a:pt x="1356" y="512"/>
                      <a:pt x="1356" y="512"/>
                    </a:cubicBezTo>
                    <a:cubicBezTo>
                      <a:pt x="1358" y="512"/>
                      <a:pt x="1358" y="512"/>
                      <a:pt x="1358" y="512"/>
                    </a:cubicBezTo>
                    <a:cubicBezTo>
                      <a:pt x="1358" y="510"/>
                      <a:pt x="1358" y="510"/>
                      <a:pt x="1358" y="510"/>
                    </a:cubicBezTo>
                    <a:cubicBezTo>
                      <a:pt x="1359" y="508"/>
                      <a:pt x="1359" y="508"/>
                      <a:pt x="1359" y="508"/>
                    </a:cubicBezTo>
                    <a:cubicBezTo>
                      <a:pt x="1362" y="508"/>
                      <a:pt x="1362" y="508"/>
                      <a:pt x="1362" y="508"/>
                    </a:cubicBezTo>
                    <a:cubicBezTo>
                      <a:pt x="1367" y="505"/>
                      <a:pt x="1367" y="505"/>
                      <a:pt x="1367" y="505"/>
                    </a:cubicBezTo>
                    <a:cubicBezTo>
                      <a:pt x="1366" y="504"/>
                      <a:pt x="1366" y="504"/>
                      <a:pt x="1366" y="504"/>
                    </a:cubicBezTo>
                    <a:cubicBezTo>
                      <a:pt x="1364" y="503"/>
                      <a:pt x="1364" y="503"/>
                      <a:pt x="1364" y="503"/>
                    </a:cubicBezTo>
                    <a:cubicBezTo>
                      <a:pt x="1362" y="505"/>
                      <a:pt x="1362" y="505"/>
                      <a:pt x="1362" y="505"/>
                    </a:cubicBezTo>
                    <a:cubicBezTo>
                      <a:pt x="1359" y="505"/>
                      <a:pt x="1359" y="505"/>
                      <a:pt x="1359" y="505"/>
                    </a:cubicBezTo>
                    <a:cubicBezTo>
                      <a:pt x="1359" y="504"/>
                      <a:pt x="1359" y="504"/>
                      <a:pt x="1359" y="504"/>
                    </a:cubicBezTo>
                    <a:cubicBezTo>
                      <a:pt x="1356" y="502"/>
                      <a:pt x="1356" y="502"/>
                      <a:pt x="1356" y="502"/>
                    </a:cubicBezTo>
                    <a:cubicBezTo>
                      <a:pt x="1354" y="502"/>
                      <a:pt x="1354" y="502"/>
                      <a:pt x="1354" y="502"/>
                    </a:cubicBezTo>
                    <a:cubicBezTo>
                      <a:pt x="1351" y="501"/>
                      <a:pt x="1351" y="501"/>
                      <a:pt x="1351" y="501"/>
                    </a:cubicBezTo>
                    <a:cubicBezTo>
                      <a:pt x="1347" y="501"/>
                      <a:pt x="1347" y="501"/>
                      <a:pt x="1347" y="501"/>
                    </a:cubicBezTo>
                    <a:cubicBezTo>
                      <a:pt x="1348" y="503"/>
                      <a:pt x="1348" y="503"/>
                      <a:pt x="1348" y="503"/>
                    </a:cubicBezTo>
                    <a:cubicBezTo>
                      <a:pt x="1347" y="504"/>
                      <a:pt x="1347" y="504"/>
                      <a:pt x="1347" y="504"/>
                    </a:cubicBezTo>
                    <a:cubicBezTo>
                      <a:pt x="1345" y="502"/>
                      <a:pt x="1345" y="502"/>
                      <a:pt x="1345" y="502"/>
                    </a:cubicBezTo>
                    <a:cubicBezTo>
                      <a:pt x="1345" y="501"/>
                      <a:pt x="1345" y="501"/>
                      <a:pt x="1345" y="501"/>
                    </a:cubicBezTo>
                    <a:cubicBezTo>
                      <a:pt x="1342" y="501"/>
                      <a:pt x="1342" y="501"/>
                      <a:pt x="1342" y="501"/>
                    </a:cubicBezTo>
                    <a:cubicBezTo>
                      <a:pt x="1338" y="500"/>
                      <a:pt x="1338" y="500"/>
                      <a:pt x="1338" y="500"/>
                    </a:cubicBezTo>
                    <a:cubicBezTo>
                      <a:pt x="1336" y="501"/>
                      <a:pt x="1336" y="501"/>
                      <a:pt x="1336" y="501"/>
                    </a:cubicBezTo>
                    <a:cubicBezTo>
                      <a:pt x="1334" y="500"/>
                      <a:pt x="1334" y="500"/>
                      <a:pt x="1334" y="500"/>
                    </a:cubicBezTo>
                    <a:cubicBezTo>
                      <a:pt x="1330" y="500"/>
                      <a:pt x="1330" y="500"/>
                      <a:pt x="1330" y="500"/>
                    </a:cubicBezTo>
                    <a:cubicBezTo>
                      <a:pt x="1327" y="504"/>
                      <a:pt x="1327" y="504"/>
                      <a:pt x="1327" y="504"/>
                    </a:cubicBezTo>
                    <a:cubicBezTo>
                      <a:pt x="1325" y="504"/>
                      <a:pt x="1325" y="504"/>
                      <a:pt x="1325" y="504"/>
                    </a:cubicBezTo>
                    <a:cubicBezTo>
                      <a:pt x="1325" y="505"/>
                      <a:pt x="1325" y="505"/>
                      <a:pt x="1325" y="505"/>
                    </a:cubicBezTo>
                    <a:cubicBezTo>
                      <a:pt x="1328" y="507"/>
                      <a:pt x="1328" y="507"/>
                      <a:pt x="1328" y="507"/>
                    </a:cubicBezTo>
                    <a:cubicBezTo>
                      <a:pt x="1325" y="509"/>
                      <a:pt x="1325" y="509"/>
                      <a:pt x="1325" y="509"/>
                    </a:cubicBezTo>
                    <a:cubicBezTo>
                      <a:pt x="1324" y="507"/>
                      <a:pt x="1324" y="507"/>
                      <a:pt x="1324" y="507"/>
                    </a:cubicBezTo>
                    <a:cubicBezTo>
                      <a:pt x="1323" y="510"/>
                      <a:pt x="1323" y="510"/>
                      <a:pt x="1323" y="510"/>
                    </a:cubicBezTo>
                    <a:cubicBezTo>
                      <a:pt x="1326" y="512"/>
                      <a:pt x="1326" y="512"/>
                      <a:pt x="1326" y="512"/>
                    </a:cubicBezTo>
                    <a:cubicBezTo>
                      <a:pt x="1327" y="511"/>
                      <a:pt x="1327" y="511"/>
                      <a:pt x="1327" y="511"/>
                    </a:cubicBezTo>
                    <a:cubicBezTo>
                      <a:pt x="1328" y="512"/>
                      <a:pt x="1328" y="512"/>
                      <a:pt x="1328" y="512"/>
                    </a:cubicBezTo>
                    <a:cubicBezTo>
                      <a:pt x="1328" y="513"/>
                      <a:pt x="1328" y="513"/>
                      <a:pt x="1328" y="513"/>
                    </a:cubicBezTo>
                    <a:cubicBezTo>
                      <a:pt x="1323" y="515"/>
                      <a:pt x="1323" y="515"/>
                      <a:pt x="1323" y="515"/>
                    </a:cubicBezTo>
                    <a:cubicBezTo>
                      <a:pt x="1322" y="513"/>
                      <a:pt x="1322" y="513"/>
                      <a:pt x="1322" y="513"/>
                    </a:cubicBezTo>
                    <a:cubicBezTo>
                      <a:pt x="1318" y="513"/>
                      <a:pt x="1318" y="513"/>
                      <a:pt x="1318" y="513"/>
                    </a:cubicBezTo>
                    <a:cubicBezTo>
                      <a:pt x="1316" y="514"/>
                      <a:pt x="1316" y="514"/>
                      <a:pt x="1316" y="514"/>
                    </a:cubicBezTo>
                    <a:cubicBezTo>
                      <a:pt x="1317" y="516"/>
                      <a:pt x="1317" y="516"/>
                      <a:pt x="1317" y="516"/>
                    </a:cubicBezTo>
                    <a:cubicBezTo>
                      <a:pt x="1315" y="516"/>
                      <a:pt x="1315" y="516"/>
                      <a:pt x="1315" y="516"/>
                    </a:cubicBezTo>
                    <a:cubicBezTo>
                      <a:pt x="1314" y="517"/>
                      <a:pt x="1314" y="517"/>
                      <a:pt x="1314" y="517"/>
                    </a:cubicBezTo>
                    <a:cubicBezTo>
                      <a:pt x="1312" y="517"/>
                      <a:pt x="1312" y="517"/>
                      <a:pt x="1312" y="517"/>
                    </a:cubicBezTo>
                    <a:cubicBezTo>
                      <a:pt x="1311" y="516"/>
                      <a:pt x="1311" y="516"/>
                      <a:pt x="1311" y="516"/>
                    </a:cubicBezTo>
                    <a:cubicBezTo>
                      <a:pt x="1306" y="515"/>
                      <a:pt x="1306" y="515"/>
                      <a:pt x="1306" y="515"/>
                    </a:cubicBezTo>
                    <a:cubicBezTo>
                      <a:pt x="1304" y="517"/>
                      <a:pt x="1304" y="517"/>
                      <a:pt x="1304" y="517"/>
                    </a:cubicBezTo>
                    <a:cubicBezTo>
                      <a:pt x="1300" y="516"/>
                      <a:pt x="1300" y="516"/>
                      <a:pt x="1300" y="516"/>
                    </a:cubicBezTo>
                    <a:cubicBezTo>
                      <a:pt x="1297" y="517"/>
                      <a:pt x="1297" y="517"/>
                      <a:pt x="1297" y="517"/>
                    </a:cubicBezTo>
                    <a:cubicBezTo>
                      <a:pt x="1297" y="519"/>
                      <a:pt x="1297" y="519"/>
                      <a:pt x="1297" y="519"/>
                    </a:cubicBezTo>
                    <a:cubicBezTo>
                      <a:pt x="1300" y="521"/>
                      <a:pt x="1300" y="521"/>
                      <a:pt x="1300" y="521"/>
                    </a:cubicBezTo>
                    <a:cubicBezTo>
                      <a:pt x="1298" y="523"/>
                      <a:pt x="1298" y="523"/>
                      <a:pt x="1298" y="523"/>
                    </a:cubicBezTo>
                    <a:cubicBezTo>
                      <a:pt x="1297" y="525"/>
                      <a:pt x="1297" y="525"/>
                      <a:pt x="1297" y="525"/>
                    </a:cubicBezTo>
                    <a:cubicBezTo>
                      <a:pt x="1295" y="523"/>
                      <a:pt x="1295" y="523"/>
                      <a:pt x="1295" y="523"/>
                    </a:cubicBezTo>
                    <a:cubicBezTo>
                      <a:pt x="1293" y="523"/>
                      <a:pt x="1293" y="523"/>
                      <a:pt x="1293" y="523"/>
                    </a:cubicBezTo>
                    <a:cubicBezTo>
                      <a:pt x="1294" y="520"/>
                      <a:pt x="1294" y="520"/>
                      <a:pt x="1294" y="520"/>
                    </a:cubicBezTo>
                    <a:cubicBezTo>
                      <a:pt x="1292" y="519"/>
                      <a:pt x="1292" y="519"/>
                      <a:pt x="1292" y="519"/>
                    </a:cubicBezTo>
                    <a:cubicBezTo>
                      <a:pt x="1291" y="520"/>
                      <a:pt x="1291" y="520"/>
                      <a:pt x="1291" y="520"/>
                    </a:cubicBezTo>
                    <a:cubicBezTo>
                      <a:pt x="1289" y="521"/>
                      <a:pt x="1289" y="521"/>
                      <a:pt x="1289" y="521"/>
                    </a:cubicBezTo>
                    <a:cubicBezTo>
                      <a:pt x="1287" y="521"/>
                      <a:pt x="1287" y="521"/>
                      <a:pt x="1287" y="521"/>
                    </a:cubicBezTo>
                    <a:cubicBezTo>
                      <a:pt x="1284" y="522"/>
                      <a:pt x="1284" y="522"/>
                      <a:pt x="1284" y="522"/>
                    </a:cubicBezTo>
                    <a:cubicBezTo>
                      <a:pt x="1282" y="522"/>
                      <a:pt x="1282" y="522"/>
                      <a:pt x="1282" y="522"/>
                    </a:cubicBezTo>
                    <a:cubicBezTo>
                      <a:pt x="1278" y="524"/>
                      <a:pt x="1278" y="524"/>
                      <a:pt x="1278" y="524"/>
                    </a:cubicBezTo>
                    <a:cubicBezTo>
                      <a:pt x="1274" y="525"/>
                      <a:pt x="1274" y="525"/>
                      <a:pt x="1274" y="525"/>
                    </a:cubicBezTo>
                    <a:cubicBezTo>
                      <a:pt x="1270" y="528"/>
                      <a:pt x="1270" y="528"/>
                      <a:pt x="1270" y="528"/>
                    </a:cubicBezTo>
                    <a:cubicBezTo>
                      <a:pt x="1268" y="528"/>
                      <a:pt x="1268" y="528"/>
                      <a:pt x="1268" y="528"/>
                    </a:cubicBezTo>
                    <a:cubicBezTo>
                      <a:pt x="1266" y="527"/>
                      <a:pt x="1266" y="527"/>
                      <a:pt x="1266" y="527"/>
                    </a:cubicBezTo>
                    <a:cubicBezTo>
                      <a:pt x="1264" y="527"/>
                      <a:pt x="1264" y="527"/>
                      <a:pt x="1264" y="527"/>
                    </a:cubicBezTo>
                    <a:cubicBezTo>
                      <a:pt x="1264" y="529"/>
                      <a:pt x="1264" y="529"/>
                      <a:pt x="1264" y="529"/>
                    </a:cubicBezTo>
                    <a:cubicBezTo>
                      <a:pt x="1259" y="533"/>
                      <a:pt x="1259" y="533"/>
                      <a:pt x="1259" y="533"/>
                    </a:cubicBezTo>
                    <a:cubicBezTo>
                      <a:pt x="1259" y="535"/>
                      <a:pt x="1259" y="535"/>
                      <a:pt x="1259" y="535"/>
                    </a:cubicBezTo>
                    <a:cubicBezTo>
                      <a:pt x="1256" y="537"/>
                      <a:pt x="1256" y="537"/>
                      <a:pt x="1256" y="537"/>
                    </a:cubicBezTo>
                    <a:cubicBezTo>
                      <a:pt x="1256" y="540"/>
                      <a:pt x="1256" y="540"/>
                      <a:pt x="1256" y="540"/>
                    </a:cubicBezTo>
                    <a:cubicBezTo>
                      <a:pt x="1259" y="545"/>
                      <a:pt x="1259" y="545"/>
                      <a:pt x="1259" y="545"/>
                    </a:cubicBezTo>
                    <a:cubicBezTo>
                      <a:pt x="1258" y="550"/>
                      <a:pt x="1258" y="550"/>
                      <a:pt x="1258" y="550"/>
                    </a:cubicBezTo>
                    <a:cubicBezTo>
                      <a:pt x="1254" y="554"/>
                      <a:pt x="1254" y="554"/>
                      <a:pt x="1254" y="554"/>
                    </a:cubicBezTo>
                    <a:cubicBezTo>
                      <a:pt x="1253" y="558"/>
                      <a:pt x="1253" y="558"/>
                      <a:pt x="1253" y="558"/>
                    </a:cubicBezTo>
                    <a:cubicBezTo>
                      <a:pt x="1253" y="561"/>
                      <a:pt x="1253" y="561"/>
                      <a:pt x="1253" y="561"/>
                    </a:cubicBezTo>
                    <a:cubicBezTo>
                      <a:pt x="1253" y="566"/>
                      <a:pt x="1253" y="566"/>
                      <a:pt x="1253" y="566"/>
                    </a:cubicBezTo>
                    <a:cubicBezTo>
                      <a:pt x="1254" y="568"/>
                      <a:pt x="1254" y="568"/>
                      <a:pt x="1254" y="568"/>
                    </a:cubicBezTo>
                    <a:cubicBezTo>
                      <a:pt x="1254" y="570"/>
                      <a:pt x="1254" y="570"/>
                      <a:pt x="1254" y="570"/>
                    </a:cubicBezTo>
                    <a:cubicBezTo>
                      <a:pt x="1253" y="570"/>
                      <a:pt x="1253" y="570"/>
                      <a:pt x="1253" y="570"/>
                    </a:cubicBezTo>
                    <a:cubicBezTo>
                      <a:pt x="1252" y="571"/>
                      <a:pt x="1252" y="571"/>
                      <a:pt x="1252" y="571"/>
                    </a:cubicBezTo>
                    <a:cubicBezTo>
                      <a:pt x="1252" y="574"/>
                      <a:pt x="1252" y="574"/>
                      <a:pt x="1252" y="574"/>
                    </a:cubicBezTo>
                    <a:cubicBezTo>
                      <a:pt x="1250" y="575"/>
                      <a:pt x="1250" y="575"/>
                      <a:pt x="1250" y="575"/>
                    </a:cubicBezTo>
                    <a:cubicBezTo>
                      <a:pt x="1252" y="579"/>
                      <a:pt x="1252" y="579"/>
                      <a:pt x="1252" y="579"/>
                    </a:cubicBezTo>
                    <a:cubicBezTo>
                      <a:pt x="1249" y="581"/>
                      <a:pt x="1249" y="581"/>
                      <a:pt x="1249" y="581"/>
                    </a:cubicBezTo>
                    <a:cubicBezTo>
                      <a:pt x="1249" y="584"/>
                      <a:pt x="1249" y="584"/>
                      <a:pt x="1249" y="584"/>
                    </a:cubicBezTo>
                    <a:cubicBezTo>
                      <a:pt x="1246" y="588"/>
                      <a:pt x="1246" y="588"/>
                      <a:pt x="1246" y="588"/>
                    </a:cubicBezTo>
                    <a:cubicBezTo>
                      <a:pt x="1246" y="591"/>
                      <a:pt x="1246" y="591"/>
                      <a:pt x="1246" y="591"/>
                    </a:cubicBezTo>
                    <a:cubicBezTo>
                      <a:pt x="1244" y="592"/>
                      <a:pt x="1244" y="592"/>
                      <a:pt x="1244" y="592"/>
                    </a:cubicBezTo>
                    <a:cubicBezTo>
                      <a:pt x="1244" y="596"/>
                      <a:pt x="1244" y="596"/>
                      <a:pt x="1244" y="596"/>
                    </a:cubicBezTo>
                    <a:cubicBezTo>
                      <a:pt x="1243" y="596"/>
                      <a:pt x="1243" y="596"/>
                      <a:pt x="1243" y="596"/>
                    </a:cubicBezTo>
                    <a:cubicBezTo>
                      <a:pt x="1241" y="602"/>
                      <a:pt x="1241" y="602"/>
                      <a:pt x="1241" y="602"/>
                    </a:cubicBezTo>
                    <a:cubicBezTo>
                      <a:pt x="1241" y="607"/>
                      <a:pt x="1241" y="607"/>
                      <a:pt x="1241" y="607"/>
                    </a:cubicBezTo>
                    <a:cubicBezTo>
                      <a:pt x="1241" y="608"/>
                      <a:pt x="1241" y="608"/>
                      <a:pt x="1241" y="608"/>
                    </a:cubicBezTo>
                    <a:cubicBezTo>
                      <a:pt x="1242" y="611"/>
                      <a:pt x="1242" y="611"/>
                      <a:pt x="1242" y="611"/>
                    </a:cubicBezTo>
                    <a:cubicBezTo>
                      <a:pt x="1240" y="614"/>
                      <a:pt x="1240" y="614"/>
                      <a:pt x="1240" y="614"/>
                    </a:cubicBezTo>
                    <a:cubicBezTo>
                      <a:pt x="1239" y="617"/>
                      <a:pt x="1239" y="617"/>
                      <a:pt x="1239" y="617"/>
                    </a:cubicBezTo>
                    <a:cubicBezTo>
                      <a:pt x="1237" y="620"/>
                      <a:pt x="1237" y="620"/>
                      <a:pt x="1237" y="620"/>
                    </a:cubicBezTo>
                    <a:cubicBezTo>
                      <a:pt x="1237" y="622"/>
                      <a:pt x="1237" y="622"/>
                      <a:pt x="1237" y="622"/>
                    </a:cubicBezTo>
                    <a:cubicBezTo>
                      <a:pt x="1236" y="622"/>
                      <a:pt x="1236" y="622"/>
                      <a:pt x="1236" y="622"/>
                    </a:cubicBezTo>
                    <a:cubicBezTo>
                      <a:pt x="1236" y="625"/>
                      <a:pt x="1236" y="625"/>
                      <a:pt x="1236" y="625"/>
                    </a:cubicBezTo>
                    <a:cubicBezTo>
                      <a:pt x="1232" y="628"/>
                      <a:pt x="1232" y="628"/>
                      <a:pt x="1232" y="628"/>
                    </a:cubicBezTo>
                    <a:cubicBezTo>
                      <a:pt x="1232" y="632"/>
                      <a:pt x="1232" y="632"/>
                      <a:pt x="1232" y="632"/>
                    </a:cubicBezTo>
                    <a:cubicBezTo>
                      <a:pt x="1229" y="636"/>
                      <a:pt x="1229" y="636"/>
                      <a:pt x="1229" y="636"/>
                    </a:cubicBezTo>
                    <a:cubicBezTo>
                      <a:pt x="1229" y="637"/>
                      <a:pt x="1229" y="637"/>
                      <a:pt x="1229" y="637"/>
                    </a:cubicBezTo>
                    <a:cubicBezTo>
                      <a:pt x="1226" y="641"/>
                      <a:pt x="1226" y="641"/>
                      <a:pt x="1226" y="641"/>
                    </a:cubicBezTo>
                    <a:cubicBezTo>
                      <a:pt x="1226" y="644"/>
                      <a:pt x="1226" y="644"/>
                      <a:pt x="1226" y="644"/>
                    </a:cubicBezTo>
                    <a:cubicBezTo>
                      <a:pt x="1224" y="646"/>
                      <a:pt x="1224" y="646"/>
                      <a:pt x="1224" y="646"/>
                    </a:cubicBezTo>
                    <a:cubicBezTo>
                      <a:pt x="1226" y="648"/>
                      <a:pt x="1226" y="648"/>
                      <a:pt x="1226" y="648"/>
                    </a:cubicBezTo>
                    <a:cubicBezTo>
                      <a:pt x="1228" y="650"/>
                      <a:pt x="1228" y="650"/>
                      <a:pt x="1228" y="650"/>
                    </a:cubicBezTo>
                    <a:cubicBezTo>
                      <a:pt x="1230" y="649"/>
                      <a:pt x="1230" y="649"/>
                      <a:pt x="1230" y="649"/>
                    </a:cubicBezTo>
                    <a:cubicBezTo>
                      <a:pt x="1232" y="651"/>
                      <a:pt x="1232" y="651"/>
                      <a:pt x="1232" y="651"/>
                    </a:cubicBezTo>
                    <a:cubicBezTo>
                      <a:pt x="1235" y="651"/>
                      <a:pt x="1235" y="651"/>
                      <a:pt x="1235" y="651"/>
                    </a:cubicBezTo>
                    <a:cubicBezTo>
                      <a:pt x="1238" y="649"/>
                      <a:pt x="1238" y="649"/>
                      <a:pt x="1238" y="649"/>
                    </a:cubicBezTo>
                    <a:cubicBezTo>
                      <a:pt x="1240" y="648"/>
                      <a:pt x="1240" y="648"/>
                      <a:pt x="1240" y="648"/>
                    </a:cubicBezTo>
                    <a:cubicBezTo>
                      <a:pt x="1242" y="647"/>
                      <a:pt x="1242" y="647"/>
                      <a:pt x="1242" y="647"/>
                    </a:cubicBezTo>
                    <a:cubicBezTo>
                      <a:pt x="1243" y="647"/>
                      <a:pt x="1243" y="647"/>
                      <a:pt x="1243" y="647"/>
                    </a:cubicBezTo>
                    <a:cubicBezTo>
                      <a:pt x="1246" y="646"/>
                      <a:pt x="1246" y="646"/>
                      <a:pt x="1246" y="646"/>
                    </a:cubicBezTo>
                    <a:cubicBezTo>
                      <a:pt x="1246" y="653"/>
                      <a:pt x="1246" y="653"/>
                      <a:pt x="1246" y="653"/>
                    </a:cubicBezTo>
                    <a:cubicBezTo>
                      <a:pt x="1248" y="656"/>
                      <a:pt x="1248" y="656"/>
                      <a:pt x="1248" y="656"/>
                    </a:cubicBezTo>
                    <a:cubicBezTo>
                      <a:pt x="1249" y="660"/>
                      <a:pt x="1249" y="660"/>
                      <a:pt x="1249" y="660"/>
                    </a:cubicBezTo>
                    <a:cubicBezTo>
                      <a:pt x="1249" y="663"/>
                      <a:pt x="1249" y="663"/>
                      <a:pt x="1249" y="663"/>
                    </a:cubicBezTo>
                    <a:cubicBezTo>
                      <a:pt x="1252" y="666"/>
                      <a:pt x="1252" y="666"/>
                      <a:pt x="1252" y="666"/>
                    </a:cubicBezTo>
                    <a:cubicBezTo>
                      <a:pt x="1254" y="664"/>
                      <a:pt x="1254" y="664"/>
                      <a:pt x="1254" y="664"/>
                    </a:cubicBezTo>
                    <a:cubicBezTo>
                      <a:pt x="1254" y="664"/>
                      <a:pt x="1254" y="664"/>
                      <a:pt x="1254" y="664"/>
                    </a:cubicBezTo>
                    <a:cubicBezTo>
                      <a:pt x="1256" y="663"/>
                      <a:pt x="1256" y="663"/>
                      <a:pt x="1256" y="663"/>
                    </a:cubicBezTo>
                    <a:cubicBezTo>
                      <a:pt x="1257" y="661"/>
                      <a:pt x="1257" y="661"/>
                      <a:pt x="1257" y="661"/>
                    </a:cubicBezTo>
                    <a:cubicBezTo>
                      <a:pt x="1259" y="660"/>
                      <a:pt x="1259" y="660"/>
                      <a:pt x="1259" y="660"/>
                    </a:cubicBezTo>
                    <a:cubicBezTo>
                      <a:pt x="1260" y="661"/>
                      <a:pt x="1260" y="661"/>
                      <a:pt x="1260" y="661"/>
                    </a:cubicBezTo>
                    <a:cubicBezTo>
                      <a:pt x="1261" y="660"/>
                      <a:pt x="1261" y="660"/>
                      <a:pt x="1261" y="660"/>
                    </a:cubicBezTo>
                    <a:cubicBezTo>
                      <a:pt x="1264" y="660"/>
                      <a:pt x="1264" y="660"/>
                      <a:pt x="1264" y="660"/>
                    </a:cubicBezTo>
                    <a:cubicBezTo>
                      <a:pt x="1263" y="661"/>
                      <a:pt x="1263" y="661"/>
                      <a:pt x="1263" y="661"/>
                    </a:cubicBezTo>
                    <a:cubicBezTo>
                      <a:pt x="1262" y="663"/>
                      <a:pt x="1262" y="663"/>
                      <a:pt x="1262" y="663"/>
                    </a:cubicBezTo>
                    <a:cubicBezTo>
                      <a:pt x="1262" y="667"/>
                      <a:pt x="1262" y="667"/>
                      <a:pt x="1262" y="667"/>
                    </a:cubicBezTo>
                    <a:cubicBezTo>
                      <a:pt x="1260" y="667"/>
                      <a:pt x="1260" y="667"/>
                      <a:pt x="1260" y="667"/>
                    </a:cubicBezTo>
                    <a:cubicBezTo>
                      <a:pt x="1259" y="669"/>
                      <a:pt x="1259" y="669"/>
                      <a:pt x="1259" y="669"/>
                    </a:cubicBezTo>
                    <a:cubicBezTo>
                      <a:pt x="1259" y="670"/>
                      <a:pt x="1259" y="670"/>
                      <a:pt x="1259" y="670"/>
                    </a:cubicBezTo>
                    <a:cubicBezTo>
                      <a:pt x="1265" y="669"/>
                      <a:pt x="1265" y="669"/>
                      <a:pt x="1265" y="669"/>
                    </a:cubicBezTo>
                    <a:cubicBezTo>
                      <a:pt x="1268" y="667"/>
                      <a:pt x="1268" y="667"/>
                      <a:pt x="1268" y="667"/>
                    </a:cubicBezTo>
                    <a:cubicBezTo>
                      <a:pt x="1269" y="663"/>
                      <a:pt x="1269" y="663"/>
                      <a:pt x="1269" y="663"/>
                    </a:cubicBezTo>
                    <a:cubicBezTo>
                      <a:pt x="1268" y="661"/>
                      <a:pt x="1268" y="661"/>
                      <a:pt x="1268" y="661"/>
                    </a:cubicBezTo>
                    <a:cubicBezTo>
                      <a:pt x="1269" y="659"/>
                      <a:pt x="1269" y="659"/>
                      <a:pt x="1269" y="659"/>
                    </a:cubicBezTo>
                    <a:cubicBezTo>
                      <a:pt x="1271" y="663"/>
                      <a:pt x="1271" y="663"/>
                      <a:pt x="1271" y="663"/>
                    </a:cubicBezTo>
                    <a:cubicBezTo>
                      <a:pt x="1270" y="666"/>
                      <a:pt x="1270" y="666"/>
                      <a:pt x="1270" y="666"/>
                    </a:cubicBezTo>
                    <a:cubicBezTo>
                      <a:pt x="1270" y="669"/>
                      <a:pt x="1270" y="669"/>
                      <a:pt x="1270" y="669"/>
                    </a:cubicBezTo>
                    <a:cubicBezTo>
                      <a:pt x="1272" y="668"/>
                      <a:pt x="1272" y="668"/>
                      <a:pt x="1272" y="668"/>
                    </a:cubicBezTo>
                    <a:cubicBezTo>
                      <a:pt x="1273" y="664"/>
                      <a:pt x="1273" y="664"/>
                      <a:pt x="1273" y="664"/>
                    </a:cubicBezTo>
                    <a:cubicBezTo>
                      <a:pt x="1271" y="660"/>
                      <a:pt x="1271" y="660"/>
                      <a:pt x="1271" y="660"/>
                    </a:cubicBezTo>
                    <a:cubicBezTo>
                      <a:pt x="1273" y="658"/>
                      <a:pt x="1273" y="658"/>
                      <a:pt x="1273" y="658"/>
                    </a:cubicBezTo>
                    <a:cubicBezTo>
                      <a:pt x="1270" y="656"/>
                      <a:pt x="1270" y="656"/>
                      <a:pt x="1270" y="656"/>
                    </a:cubicBezTo>
                    <a:cubicBezTo>
                      <a:pt x="1269" y="652"/>
                      <a:pt x="1269" y="652"/>
                      <a:pt x="1269" y="652"/>
                    </a:cubicBezTo>
                    <a:cubicBezTo>
                      <a:pt x="1272" y="652"/>
                      <a:pt x="1272" y="652"/>
                      <a:pt x="1272" y="652"/>
                    </a:cubicBezTo>
                    <a:cubicBezTo>
                      <a:pt x="1274" y="653"/>
                      <a:pt x="1274" y="653"/>
                      <a:pt x="1274" y="653"/>
                    </a:cubicBezTo>
                    <a:cubicBezTo>
                      <a:pt x="1274" y="654"/>
                      <a:pt x="1274" y="654"/>
                      <a:pt x="1274" y="654"/>
                    </a:cubicBezTo>
                    <a:cubicBezTo>
                      <a:pt x="1275" y="655"/>
                      <a:pt x="1275" y="655"/>
                      <a:pt x="1275" y="655"/>
                    </a:cubicBezTo>
                    <a:cubicBezTo>
                      <a:pt x="1276" y="655"/>
                      <a:pt x="1276" y="655"/>
                      <a:pt x="1276" y="655"/>
                    </a:cubicBezTo>
                    <a:cubicBezTo>
                      <a:pt x="1277" y="654"/>
                      <a:pt x="1277" y="654"/>
                      <a:pt x="1277" y="654"/>
                    </a:cubicBezTo>
                    <a:cubicBezTo>
                      <a:pt x="1279" y="653"/>
                      <a:pt x="1279" y="653"/>
                      <a:pt x="1279" y="653"/>
                    </a:cubicBezTo>
                    <a:cubicBezTo>
                      <a:pt x="1282" y="651"/>
                      <a:pt x="1282" y="651"/>
                      <a:pt x="1282" y="651"/>
                    </a:cubicBezTo>
                    <a:cubicBezTo>
                      <a:pt x="1285" y="653"/>
                      <a:pt x="1285" y="653"/>
                      <a:pt x="1285" y="653"/>
                    </a:cubicBezTo>
                    <a:cubicBezTo>
                      <a:pt x="1288" y="654"/>
                      <a:pt x="1288" y="654"/>
                      <a:pt x="1288" y="654"/>
                    </a:cubicBezTo>
                    <a:cubicBezTo>
                      <a:pt x="1290" y="655"/>
                      <a:pt x="1290" y="655"/>
                      <a:pt x="1290" y="655"/>
                    </a:cubicBezTo>
                    <a:cubicBezTo>
                      <a:pt x="1291" y="658"/>
                      <a:pt x="1291" y="658"/>
                      <a:pt x="1291" y="658"/>
                    </a:cubicBezTo>
                    <a:cubicBezTo>
                      <a:pt x="1293" y="659"/>
                      <a:pt x="1293" y="659"/>
                      <a:pt x="1293" y="659"/>
                    </a:cubicBezTo>
                    <a:cubicBezTo>
                      <a:pt x="1296" y="660"/>
                      <a:pt x="1296" y="660"/>
                      <a:pt x="1296" y="660"/>
                    </a:cubicBezTo>
                    <a:cubicBezTo>
                      <a:pt x="1297" y="661"/>
                      <a:pt x="1297" y="661"/>
                      <a:pt x="1297" y="661"/>
                    </a:cubicBezTo>
                    <a:cubicBezTo>
                      <a:pt x="1303" y="663"/>
                      <a:pt x="1303" y="663"/>
                      <a:pt x="1303" y="663"/>
                    </a:cubicBezTo>
                    <a:cubicBezTo>
                      <a:pt x="1303" y="665"/>
                      <a:pt x="1303" y="665"/>
                      <a:pt x="1303" y="665"/>
                    </a:cubicBezTo>
                    <a:cubicBezTo>
                      <a:pt x="1305" y="665"/>
                      <a:pt x="1305" y="665"/>
                      <a:pt x="1305" y="665"/>
                    </a:cubicBezTo>
                    <a:cubicBezTo>
                      <a:pt x="1307" y="667"/>
                      <a:pt x="1307" y="667"/>
                      <a:pt x="1307" y="667"/>
                    </a:cubicBezTo>
                    <a:cubicBezTo>
                      <a:pt x="1308" y="667"/>
                      <a:pt x="1308" y="667"/>
                      <a:pt x="1308" y="667"/>
                    </a:cubicBezTo>
                    <a:cubicBezTo>
                      <a:pt x="1310" y="671"/>
                      <a:pt x="1310" y="671"/>
                      <a:pt x="1310" y="671"/>
                    </a:cubicBezTo>
                    <a:cubicBezTo>
                      <a:pt x="1309" y="673"/>
                      <a:pt x="1309" y="673"/>
                      <a:pt x="1309" y="673"/>
                    </a:cubicBezTo>
                    <a:cubicBezTo>
                      <a:pt x="1309" y="675"/>
                      <a:pt x="1309" y="675"/>
                      <a:pt x="1309" y="675"/>
                    </a:cubicBezTo>
                    <a:cubicBezTo>
                      <a:pt x="1307" y="676"/>
                      <a:pt x="1307" y="676"/>
                      <a:pt x="1307" y="676"/>
                    </a:cubicBezTo>
                    <a:cubicBezTo>
                      <a:pt x="1310" y="679"/>
                      <a:pt x="1310" y="679"/>
                      <a:pt x="1310" y="679"/>
                    </a:cubicBezTo>
                    <a:cubicBezTo>
                      <a:pt x="1311" y="679"/>
                      <a:pt x="1311" y="679"/>
                      <a:pt x="1311" y="679"/>
                    </a:cubicBezTo>
                    <a:cubicBezTo>
                      <a:pt x="1315" y="683"/>
                      <a:pt x="1315" y="683"/>
                      <a:pt x="1315" y="683"/>
                    </a:cubicBezTo>
                    <a:cubicBezTo>
                      <a:pt x="1315" y="685"/>
                      <a:pt x="1315" y="685"/>
                      <a:pt x="1315" y="685"/>
                    </a:cubicBezTo>
                    <a:cubicBezTo>
                      <a:pt x="1313" y="687"/>
                      <a:pt x="1313" y="687"/>
                      <a:pt x="1313" y="687"/>
                    </a:cubicBezTo>
                    <a:cubicBezTo>
                      <a:pt x="1313" y="690"/>
                      <a:pt x="1313" y="690"/>
                      <a:pt x="1313" y="690"/>
                    </a:cubicBezTo>
                    <a:cubicBezTo>
                      <a:pt x="1316" y="692"/>
                      <a:pt x="1316" y="692"/>
                      <a:pt x="1316" y="692"/>
                    </a:cubicBezTo>
                    <a:cubicBezTo>
                      <a:pt x="1318" y="692"/>
                      <a:pt x="1318" y="692"/>
                      <a:pt x="1318" y="692"/>
                    </a:cubicBezTo>
                    <a:cubicBezTo>
                      <a:pt x="1319" y="691"/>
                      <a:pt x="1319" y="691"/>
                      <a:pt x="1319" y="691"/>
                    </a:cubicBezTo>
                    <a:cubicBezTo>
                      <a:pt x="1320" y="693"/>
                      <a:pt x="1320" y="693"/>
                      <a:pt x="1320" y="693"/>
                    </a:cubicBezTo>
                    <a:cubicBezTo>
                      <a:pt x="1319" y="694"/>
                      <a:pt x="1319" y="694"/>
                      <a:pt x="1319" y="694"/>
                    </a:cubicBezTo>
                    <a:cubicBezTo>
                      <a:pt x="1319" y="697"/>
                      <a:pt x="1319" y="697"/>
                      <a:pt x="1319" y="697"/>
                    </a:cubicBezTo>
                    <a:cubicBezTo>
                      <a:pt x="1321" y="699"/>
                      <a:pt x="1321" y="699"/>
                      <a:pt x="1321" y="699"/>
                    </a:cubicBezTo>
                    <a:cubicBezTo>
                      <a:pt x="1320" y="700"/>
                      <a:pt x="1320" y="700"/>
                      <a:pt x="1320" y="700"/>
                    </a:cubicBezTo>
                    <a:cubicBezTo>
                      <a:pt x="1319" y="702"/>
                      <a:pt x="1319" y="702"/>
                      <a:pt x="1319" y="702"/>
                    </a:cubicBezTo>
                    <a:cubicBezTo>
                      <a:pt x="1320" y="704"/>
                      <a:pt x="1320" y="704"/>
                      <a:pt x="1320" y="704"/>
                    </a:cubicBezTo>
                    <a:cubicBezTo>
                      <a:pt x="1319" y="707"/>
                      <a:pt x="1319" y="707"/>
                      <a:pt x="1319" y="707"/>
                    </a:cubicBezTo>
                    <a:cubicBezTo>
                      <a:pt x="1320" y="708"/>
                      <a:pt x="1320" y="708"/>
                      <a:pt x="1320" y="708"/>
                    </a:cubicBezTo>
                    <a:cubicBezTo>
                      <a:pt x="1320" y="709"/>
                      <a:pt x="1320" y="709"/>
                      <a:pt x="1320" y="709"/>
                    </a:cubicBezTo>
                    <a:cubicBezTo>
                      <a:pt x="1319" y="711"/>
                      <a:pt x="1319" y="711"/>
                      <a:pt x="1319" y="711"/>
                    </a:cubicBezTo>
                    <a:cubicBezTo>
                      <a:pt x="1321" y="711"/>
                      <a:pt x="1321" y="711"/>
                      <a:pt x="1321" y="711"/>
                    </a:cubicBezTo>
                    <a:cubicBezTo>
                      <a:pt x="1319" y="713"/>
                      <a:pt x="1319" y="713"/>
                      <a:pt x="1319" y="713"/>
                    </a:cubicBezTo>
                    <a:cubicBezTo>
                      <a:pt x="1321" y="719"/>
                      <a:pt x="1321" y="719"/>
                      <a:pt x="1321" y="719"/>
                    </a:cubicBezTo>
                    <a:cubicBezTo>
                      <a:pt x="1320" y="721"/>
                      <a:pt x="1320" y="721"/>
                      <a:pt x="1320" y="721"/>
                    </a:cubicBezTo>
                    <a:cubicBezTo>
                      <a:pt x="1321" y="725"/>
                      <a:pt x="1321" y="725"/>
                      <a:pt x="1321" y="725"/>
                    </a:cubicBezTo>
                    <a:cubicBezTo>
                      <a:pt x="1321" y="727"/>
                      <a:pt x="1321" y="727"/>
                      <a:pt x="1321" y="727"/>
                    </a:cubicBezTo>
                    <a:cubicBezTo>
                      <a:pt x="1321" y="729"/>
                      <a:pt x="1321" y="729"/>
                      <a:pt x="1321" y="729"/>
                    </a:cubicBezTo>
                    <a:cubicBezTo>
                      <a:pt x="1324" y="737"/>
                      <a:pt x="1324" y="737"/>
                      <a:pt x="1324" y="737"/>
                    </a:cubicBezTo>
                    <a:cubicBezTo>
                      <a:pt x="1326" y="738"/>
                      <a:pt x="1326" y="738"/>
                      <a:pt x="1326" y="738"/>
                    </a:cubicBezTo>
                    <a:cubicBezTo>
                      <a:pt x="1328" y="736"/>
                      <a:pt x="1328" y="736"/>
                      <a:pt x="1328" y="736"/>
                    </a:cubicBezTo>
                    <a:cubicBezTo>
                      <a:pt x="1328" y="737"/>
                      <a:pt x="1328" y="737"/>
                      <a:pt x="1328" y="737"/>
                    </a:cubicBezTo>
                    <a:cubicBezTo>
                      <a:pt x="1326" y="740"/>
                      <a:pt x="1326" y="740"/>
                      <a:pt x="1326" y="740"/>
                    </a:cubicBezTo>
                    <a:cubicBezTo>
                      <a:pt x="1325" y="741"/>
                      <a:pt x="1325" y="741"/>
                      <a:pt x="1325" y="741"/>
                    </a:cubicBezTo>
                    <a:cubicBezTo>
                      <a:pt x="1326" y="744"/>
                      <a:pt x="1326" y="744"/>
                      <a:pt x="1326" y="744"/>
                    </a:cubicBezTo>
                    <a:cubicBezTo>
                      <a:pt x="1328" y="744"/>
                      <a:pt x="1328" y="744"/>
                      <a:pt x="1328" y="744"/>
                    </a:cubicBezTo>
                    <a:cubicBezTo>
                      <a:pt x="1331" y="747"/>
                      <a:pt x="1331" y="747"/>
                      <a:pt x="1331" y="747"/>
                    </a:cubicBezTo>
                    <a:cubicBezTo>
                      <a:pt x="1331" y="752"/>
                      <a:pt x="1331" y="752"/>
                      <a:pt x="1331" y="752"/>
                    </a:cubicBezTo>
                    <a:cubicBezTo>
                      <a:pt x="1332" y="754"/>
                      <a:pt x="1332" y="754"/>
                      <a:pt x="1332" y="754"/>
                    </a:cubicBezTo>
                    <a:cubicBezTo>
                      <a:pt x="1331" y="755"/>
                      <a:pt x="1331" y="755"/>
                      <a:pt x="1331" y="755"/>
                    </a:cubicBezTo>
                    <a:cubicBezTo>
                      <a:pt x="1332" y="761"/>
                      <a:pt x="1332" y="761"/>
                      <a:pt x="1332" y="761"/>
                    </a:cubicBezTo>
                    <a:cubicBezTo>
                      <a:pt x="1334" y="761"/>
                      <a:pt x="1334" y="761"/>
                      <a:pt x="1334" y="761"/>
                    </a:cubicBezTo>
                    <a:cubicBezTo>
                      <a:pt x="1334" y="764"/>
                      <a:pt x="1334" y="764"/>
                      <a:pt x="1334" y="764"/>
                    </a:cubicBezTo>
                    <a:cubicBezTo>
                      <a:pt x="1333" y="765"/>
                      <a:pt x="1333" y="765"/>
                      <a:pt x="1333" y="765"/>
                    </a:cubicBezTo>
                    <a:cubicBezTo>
                      <a:pt x="1333" y="769"/>
                      <a:pt x="1333" y="769"/>
                      <a:pt x="1333" y="769"/>
                    </a:cubicBezTo>
                    <a:cubicBezTo>
                      <a:pt x="1334" y="771"/>
                      <a:pt x="1334" y="771"/>
                      <a:pt x="1334" y="771"/>
                    </a:cubicBezTo>
                    <a:cubicBezTo>
                      <a:pt x="1335" y="774"/>
                      <a:pt x="1335" y="774"/>
                      <a:pt x="1335" y="774"/>
                    </a:cubicBezTo>
                    <a:cubicBezTo>
                      <a:pt x="1331" y="778"/>
                      <a:pt x="1331" y="778"/>
                      <a:pt x="1331" y="778"/>
                    </a:cubicBezTo>
                    <a:cubicBezTo>
                      <a:pt x="1331" y="781"/>
                      <a:pt x="1331" y="781"/>
                      <a:pt x="1331" y="781"/>
                    </a:cubicBezTo>
                    <a:cubicBezTo>
                      <a:pt x="1329" y="785"/>
                      <a:pt x="1329" y="785"/>
                      <a:pt x="1329" y="785"/>
                    </a:cubicBezTo>
                    <a:cubicBezTo>
                      <a:pt x="1330" y="789"/>
                      <a:pt x="1330" y="789"/>
                      <a:pt x="1330" y="789"/>
                    </a:cubicBezTo>
                    <a:cubicBezTo>
                      <a:pt x="1330" y="790"/>
                      <a:pt x="1330" y="790"/>
                      <a:pt x="1330" y="790"/>
                    </a:cubicBezTo>
                    <a:cubicBezTo>
                      <a:pt x="1330" y="793"/>
                      <a:pt x="1330" y="793"/>
                      <a:pt x="1330" y="793"/>
                    </a:cubicBezTo>
                    <a:cubicBezTo>
                      <a:pt x="1328" y="796"/>
                      <a:pt x="1328" y="796"/>
                      <a:pt x="1328" y="796"/>
                    </a:cubicBezTo>
                    <a:cubicBezTo>
                      <a:pt x="1328" y="799"/>
                      <a:pt x="1328" y="799"/>
                      <a:pt x="1328" y="799"/>
                    </a:cubicBezTo>
                    <a:cubicBezTo>
                      <a:pt x="1326" y="803"/>
                      <a:pt x="1326" y="803"/>
                      <a:pt x="1326" y="803"/>
                    </a:cubicBezTo>
                    <a:cubicBezTo>
                      <a:pt x="1327" y="803"/>
                      <a:pt x="1327" y="803"/>
                      <a:pt x="1327" y="803"/>
                    </a:cubicBezTo>
                    <a:cubicBezTo>
                      <a:pt x="1327" y="805"/>
                      <a:pt x="1327" y="805"/>
                      <a:pt x="1327" y="805"/>
                    </a:cubicBezTo>
                    <a:cubicBezTo>
                      <a:pt x="1325" y="807"/>
                      <a:pt x="1325" y="807"/>
                      <a:pt x="1325" y="807"/>
                    </a:cubicBezTo>
                    <a:cubicBezTo>
                      <a:pt x="1326" y="813"/>
                      <a:pt x="1326" y="813"/>
                      <a:pt x="1326" y="813"/>
                    </a:cubicBezTo>
                    <a:cubicBezTo>
                      <a:pt x="1324" y="816"/>
                      <a:pt x="1324" y="816"/>
                      <a:pt x="1324" y="816"/>
                    </a:cubicBezTo>
                    <a:cubicBezTo>
                      <a:pt x="1325" y="819"/>
                      <a:pt x="1325" y="819"/>
                      <a:pt x="1325" y="819"/>
                    </a:cubicBezTo>
                    <a:cubicBezTo>
                      <a:pt x="1326" y="819"/>
                      <a:pt x="1326" y="819"/>
                      <a:pt x="1326" y="819"/>
                    </a:cubicBezTo>
                    <a:cubicBezTo>
                      <a:pt x="1326" y="822"/>
                      <a:pt x="1326" y="822"/>
                      <a:pt x="1326" y="822"/>
                    </a:cubicBezTo>
                    <a:cubicBezTo>
                      <a:pt x="1323" y="825"/>
                      <a:pt x="1323" y="825"/>
                      <a:pt x="1323" y="825"/>
                    </a:cubicBezTo>
                    <a:cubicBezTo>
                      <a:pt x="1322" y="828"/>
                      <a:pt x="1322" y="828"/>
                      <a:pt x="1322" y="828"/>
                    </a:cubicBezTo>
                    <a:cubicBezTo>
                      <a:pt x="1320" y="830"/>
                      <a:pt x="1320" y="830"/>
                      <a:pt x="1320" y="830"/>
                    </a:cubicBezTo>
                    <a:cubicBezTo>
                      <a:pt x="1319" y="833"/>
                      <a:pt x="1319" y="833"/>
                      <a:pt x="1319" y="833"/>
                    </a:cubicBezTo>
                    <a:cubicBezTo>
                      <a:pt x="1317" y="836"/>
                      <a:pt x="1317" y="836"/>
                      <a:pt x="1317" y="836"/>
                    </a:cubicBezTo>
                    <a:cubicBezTo>
                      <a:pt x="1315" y="846"/>
                      <a:pt x="1315" y="846"/>
                      <a:pt x="1315" y="846"/>
                    </a:cubicBezTo>
                    <a:cubicBezTo>
                      <a:pt x="1313" y="847"/>
                      <a:pt x="1313" y="847"/>
                      <a:pt x="1313" y="847"/>
                    </a:cubicBezTo>
                    <a:cubicBezTo>
                      <a:pt x="1313" y="850"/>
                      <a:pt x="1313" y="850"/>
                      <a:pt x="1313" y="850"/>
                    </a:cubicBezTo>
                    <a:cubicBezTo>
                      <a:pt x="1314" y="851"/>
                      <a:pt x="1314" y="851"/>
                      <a:pt x="1314" y="851"/>
                    </a:cubicBezTo>
                    <a:cubicBezTo>
                      <a:pt x="1313" y="852"/>
                      <a:pt x="1313" y="852"/>
                      <a:pt x="1313" y="852"/>
                    </a:cubicBezTo>
                    <a:cubicBezTo>
                      <a:pt x="1310" y="855"/>
                      <a:pt x="1310" y="855"/>
                      <a:pt x="1310" y="855"/>
                    </a:cubicBezTo>
                    <a:cubicBezTo>
                      <a:pt x="1310" y="857"/>
                      <a:pt x="1310" y="857"/>
                      <a:pt x="1310" y="857"/>
                    </a:cubicBezTo>
                    <a:cubicBezTo>
                      <a:pt x="1308" y="858"/>
                      <a:pt x="1308" y="858"/>
                      <a:pt x="1308" y="858"/>
                    </a:cubicBezTo>
                    <a:cubicBezTo>
                      <a:pt x="1308" y="862"/>
                      <a:pt x="1308" y="862"/>
                      <a:pt x="1308" y="862"/>
                    </a:cubicBezTo>
                    <a:cubicBezTo>
                      <a:pt x="1307" y="862"/>
                      <a:pt x="1307" y="862"/>
                      <a:pt x="1307" y="862"/>
                    </a:cubicBezTo>
                    <a:cubicBezTo>
                      <a:pt x="1308" y="865"/>
                      <a:pt x="1308" y="865"/>
                      <a:pt x="1308" y="865"/>
                    </a:cubicBezTo>
                    <a:cubicBezTo>
                      <a:pt x="1305" y="869"/>
                      <a:pt x="1305" y="869"/>
                      <a:pt x="1305" y="869"/>
                    </a:cubicBezTo>
                    <a:cubicBezTo>
                      <a:pt x="1305" y="868"/>
                      <a:pt x="1305" y="868"/>
                      <a:pt x="1305" y="868"/>
                    </a:cubicBezTo>
                    <a:cubicBezTo>
                      <a:pt x="1303" y="868"/>
                      <a:pt x="1303" y="868"/>
                      <a:pt x="1303" y="868"/>
                    </a:cubicBezTo>
                    <a:cubicBezTo>
                      <a:pt x="1304" y="870"/>
                      <a:pt x="1304" y="870"/>
                      <a:pt x="1304" y="870"/>
                    </a:cubicBezTo>
                    <a:cubicBezTo>
                      <a:pt x="1304" y="873"/>
                      <a:pt x="1304" y="873"/>
                      <a:pt x="1304" y="873"/>
                    </a:cubicBezTo>
                    <a:cubicBezTo>
                      <a:pt x="1301" y="874"/>
                      <a:pt x="1301" y="874"/>
                      <a:pt x="1301" y="874"/>
                    </a:cubicBezTo>
                    <a:cubicBezTo>
                      <a:pt x="1302" y="876"/>
                      <a:pt x="1302" y="876"/>
                      <a:pt x="1302" y="876"/>
                    </a:cubicBezTo>
                    <a:cubicBezTo>
                      <a:pt x="1298" y="881"/>
                      <a:pt x="1298" y="881"/>
                      <a:pt x="1298" y="881"/>
                    </a:cubicBezTo>
                    <a:cubicBezTo>
                      <a:pt x="1296" y="884"/>
                      <a:pt x="1296" y="884"/>
                      <a:pt x="1296" y="884"/>
                    </a:cubicBezTo>
                    <a:cubicBezTo>
                      <a:pt x="1294" y="884"/>
                      <a:pt x="1294" y="884"/>
                      <a:pt x="1294" y="884"/>
                    </a:cubicBezTo>
                    <a:cubicBezTo>
                      <a:pt x="1293" y="886"/>
                      <a:pt x="1293" y="886"/>
                      <a:pt x="1293" y="886"/>
                    </a:cubicBezTo>
                    <a:cubicBezTo>
                      <a:pt x="1290" y="886"/>
                      <a:pt x="1290" y="886"/>
                      <a:pt x="1290" y="886"/>
                    </a:cubicBezTo>
                    <a:cubicBezTo>
                      <a:pt x="1287" y="889"/>
                      <a:pt x="1287" y="889"/>
                      <a:pt x="1287" y="889"/>
                    </a:cubicBezTo>
                    <a:cubicBezTo>
                      <a:pt x="1286" y="888"/>
                      <a:pt x="1286" y="888"/>
                      <a:pt x="1286" y="888"/>
                    </a:cubicBezTo>
                    <a:cubicBezTo>
                      <a:pt x="1284" y="889"/>
                      <a:pt x="1284" y="889"/>
                      <a:pt x="1284" y="889"/>
                    </a:cubicBezTo>
                    <a:cubicBezTo>
                      <a:pt x="1281" y="887"/>
                      <a:pt x="1281" y="887"/>
                      <a:pt x="1281" y="887"/>
                    </a:cubicBezTo>
                    <a:cubicBezTo>
                      <a:pt x="1277" y="886"/>
                      <a:pt x="1277" y="886"/>
                      <a:pt x="1277" y="886"/>
                    </a:cubicBezTo>
                    <a:cubicBezTo>
                      <a:pt x="1276" y="881"/>
                      <a:pt x="1276" y="881"/>
                      <a:pt x="1276" y="881"/>
                    </a:cubicBezTo>
                    <a:cubicBezTo>
                      <a:pt x="1275" y="880"/>
                      <a:pt x="1275" y="880"/>
                      <a:pt x="1275" y="880"/>
                    </a:cubicBezTo>
                    <a:cubicBezTo>
                      <a:pt x="1272" y="881"/>
                      <a:pt x="1272" y="881"/>
                      <a:pt x="1272" y="881"/>
                    </a:cubicBezTo>
                    <a:cubicBezTo>
                      <a:pt x="1269" y="880"/>
                      <a:pt x="1269" y="880"/>
                      <a:pt x="1269" y="880"/>
                    </a:cubicBezTo>
                    <a:cubicBezTo>
                      <a:pt x="1269" y="881"/>
                      <a:pt x="1269" y="881"/>
                      <a:pt x="1269" y="881"/>
                    </a:cubicBezTo>
                    <a:cubicBezTo>
                      <a:pt x="1269" y="883"/>
                      <a:pt x="1269" y="883"/>
                      <a:pt x="1269" y="883"/>
                    </a:cubicBezTo>
                    <a:cubicBezTo>
                      <a:pt x="1267" y="885"/>
                      <a:pt x="1267" y="885"/>
                      <a:pt x="1267" y="885"/>
                    </a:cubicBezTo>
                    <a:cubicBezTo>
                      <a:pt x="1266" y="889"/>
                      <a:pt x="1266" y="889"/>
                      <a:pt x="1266" y="889"/>
                    </a:cubicBezTo>
                    <a:cubicBezTo>
                      <a:pt x="1265" y="890"/>
                      <a:pt x="1265" y="890"/>
                      <a:pt x="1265" y="890"/>
                    </a:cubicBezTo>
                    <a:cubicBezTo>
                      <a:pt x="1264" y="895"/>
                      <a:pt x="1264" y="895"/>
                      <a:pt x="1264" y="895"/>
                    </a:cubicBezTo>
                    <a:cubicBezTo>
                      <a:pt x="1263" y="893"/>
                      <a:pt x="1263" y="893"/>
                      <a:pt x="1263" y="893"/>
                    </a:cubicBezTo>
                    <a:cubicBezTo>
                      <a:pt x="1260" y="894"/>
                      <a:pt x="1260" y="894"/>
                      <a:pt x="1260" y="894"/>
                    </a:cubicBezTo>
                    <a:cubicBezTo>
                      <a:pt x="1259" y="898"/>
                      <a:pt x="1259" y="898"/>
                      <a:pt x="1259" y="898"/>
                    </a:cubicBezTo>
                    <a:cubicBezTo>
                      <a:pt x="1258" y="898"/>
                      <a:pt x="1258" y="898"/>
                      <a:pt x="1258" y="898"/>
                    </a:cubicBezTo>
                    <a:close/>
                    <a:moveTo>
                      <a:pt x="408" y="906"/>
                    </a:moveTo>
                    <a:cubicBezTo>
                      <a:pt x="405" y="904"/>
                      <a:pt x="405" y="904"/>
                      <a:pt x="405" y="904"/>
                    </a:cubicBezTo>
                    <a:cubicBezTo>
                      <a:pt x="391" y="907"/>
                      <a:pt x="391" y="907"/>
                      <a:pt x="391" y="907"/>
                    </a:cubicBezTo>
                    <a:cubicBezTo>
                      <a:pt x="408" y="906"/>
                      <a:pt x="408" y="906"/>
                      <a:pt x="408" y="906"/>
                    </a:cubicBezTo>
                    <a:close/>
                    <a:moveTo>
                      <a:pt x="1439" y="854"/>
                    </a:moveTo>
                    <a:cubicBezTo>
                      <a:pt x="1440" y="854"/>
                      <a:pt x="1440" y="854"/>
                      <a:pt x="1440" y="854"/>
                    </a:cubicBezTo>
                    <a:cubicBezTo>
                      <a:pt x="1443" y="853"/>
                      <a:pt x="1443" y="853"/>
                      <a:pt x="1443" y="853"/>
                    </a:cubicBezTo>
                    <a:cubicBezTo>
                      <a:pt x="1443" y="851"/>
                      <a:pt x="1443" y="851"/>
                      <a:pt x="1443" y="851"/>
                    </a:cubicBezTo>
                    <a:cubicBezTo>
                      <a:pt x="1441" y="852"/>
                      <a:pt x="1441" y="852"/>
                      <a:pt x="1441" y="852"/>
                    </a:cubicBezTo>
                    <a:cubicBezTo>
                      <a:pt x="1439" y="854"/>
                      <a:pt x="1439" y="854"/>
                      <a:pt x="1439" y="854"/>
                    </a:cubicBezTo>
                    <a:close/>
                    <a:moveTo>
                      <a:pt x="81" y="125"/>
                    </a:moveTo>
                    <a:cubicBezTo>
                      <a:pt x="79" y="123"/>
                      <a:pt x="79" y="123"/>
                      <a:pt x="79" y="123"/>
                    </a:cubicBezTo>
                    <a:cubicBezTo>
                      <a:pt x="79" y="119"/>
                      <a:pt x="79" y="119"/>
                      <a:pt x="79" y="119"/>
                    </a:cubicBezTo>
                    <a:cubicBezTo>
                      <a:pt x="78" y="117"/>
                      <a:pt x="78" y="117"/>
                      <a:pt x="78" y="117"/>
                    </a:cubicBezTo>
                    <a:cubicBezTo>
                      <a:pt x="76" y="117"/>
                      <a:pt x="76" y="117"/>
                      <a:pt x="76" y="117"/>
                    </a:cubicBezTo>
                    <a:cubicBezTo>
                      <a:pt x="75" y="114"/>
                      <a:pt x="75" y="114"/>
                      <a:pt x="75" y="114"/>
                    </a:cubicBezTo>
                    <a:cubicBezTo>
                      <a:pt x="78" y="112"/>
                      <a:pt x="78" y="112"/>
                      <a:pt x="78" y="112"/>
                    </a:cubicBezTo>
                    <a:cubicBezTo>
                      <a:pt x="80" y="110"/>
                      <a:pt x="80" y="110"/>
                      <a:pt x="80" y="110"/>
                    </a:cubicBezTo>
                    <a:cubicBezTo>
                      <a:pt x="83" y="109"/>
                      <a:pt x="83" y="109"/>
                      <a:pt x="83" y="109"/>
                    </a:cubicBezTo>
                    <a:cubicBezTo>
                      <a:pt x="85" y="108"/>
                      <a:pt x="85" y="108"/>
                      <a:pt x="85" y="108"/>
                    </a:cubicBezTo>
                    <a:cubicBezTo>
                      <a:pt x="86" y="109"/>
                      <a:pt x="86" y="109"/>
                      <a:pt x="86" y="109"/>
                    </a:cubicBezTo>
                    <a:cubicBezTo>
                      <a:pt x="88" y="111"/>
                      <a:pt x="88" y="111"/>
                      <a:pt x="88" y="111"/>
                    </a:cubicBezTo>
                    <a:cubicBezTo>
                      <a:pt x="90" y="112"/>
                      <a:pt x="90" y="112"/>
                      <a:pt x="90" y="112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4" y="111"/>
                      <a:pt x="94" y="111"/>
                      <a:pt x="94" y="111"/>
                    </a:cubicBezTo>
                    <a:cubicBezTo>
                      <a:pt x="95" y="110"/>
                      <a:pt x="95" y="110"/>
                      <a:pt x="95" y="110"/>
                    </a:cubicBezTo>
                    <a:cubicBezTo>
                      <a:pt x="93" y="109"/>
                      <a:pt x="93" y="109"/>
                      <a:pt x="93" y="109"/>
                    </a:cubicBezTo>
                    <a:cubicBezTo>
                      <a:pt x="91" y="108"/>
                      <a:pt x="91" y="108"/>
                      <a:pt x="91" y="108"/>
                    </a:cubicBezTo>
                    <a:cubicBezTo>
                      <a:pt x="84" y="104"/>
                      <a:pt x="84" y="104"/>
                      <a:pt x="84" y="104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5" y="104"/>
                      <a:pt x="75" y="104"/>
                      <a:pt x="75" y="104"/>
                    </a:cubicBezTo>
                    <a:cubicBezTo>
                      <a:pt x="71" y="108"/>
                      <a:pt x="71" y="108"/>
                      <a:pt x="71" y="108"/>
                    </a:cubicBezTo>
                    <a:cubicBezTo>
                      <a:pt x="69" y="111"/>
                      <a:pt x="69" y="111"/>
                      <a:pt x="69" y="111"/>
                    </a:cubicBezTo>
                    <a:cubicBezTo>
                      <a:pt x="66" y="112"/>
                      <a:pt x="66" y="112"/>
                      <a:pt x="66" y="112"/>
                    </a:cubicBezTo>
                    <a:cubicBezTo>
                      <a:pt x="63" y="115"/>
                      <a:pt x="63" y="115"/>
                      <a:pt x="63" y="115"/>
                    </a:cubicBezTo>
                    <a:cubicBezTo>
                      <a:pt x="64" y="121"/>
                      <a:pt x="64" y="121"/>
                      <a:pt x="64" y="121"/>
                    </a:cubicBezTo>
                    <a:cubicBezTo>
                      <a:pt x="65" y="122"/>
                      <a:pt x="65" y="122"/>
                      <a:pt x="65" y="122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71" y="122"/>
                      <a:pt x="71" y="122"/>
                      <a:pt x="71" y="122"/>
                    </a:cubicBezTo>
                    <a:cubicBezTo>
                      <a:pt x="72" y="124"/>
                      <a:pt x="72" y="124"/>
                      <a:pt x="72" y="124"/>
                    </a:cubicBezTo>
                    <a:cubicBezTo>
                      <a:pt x="73" y="125"/>
                      <a:pt x="73" y="125"/>
                      <a:pt x="73" y="125"/>
                    </a:cubicBezTo>
                    <a:cubicBezTo>
                      <a:pt x="74" y="123"/>
                      <a:pt x="74" y="123"/>
                      <a:pt x="74" y="123"/>
                    </a:cubicBezTo>
                    <a:cubicBezTo>
                      <a:pt x="74" y="122"/>
                      <a:pt x="74" y="122"/>
                      <a:pt x="74" y="122"/>
                    </a:cubicBezTo>
                    <a:cubicBezTo>
                      <a:pt x="76" y="120"/>
                      <a:pt x="76" y="120"/>
                      <a:pt x="76" y="120"/>
                    </a:cubicBezTo>
                    <a:cubicBezTo>
                      <a:pt x="77" y="122"/>
                      <a:pt x="77" y="122"/>
                      <a:pt x="77" y="122"/>
                    </a:cubicBezTo>
                    <a:cubicBezTo>
                      <a:pt x="78" y="126"/>
                      <a:pt x="78" y="126"/>
                      <a:pt x="78" y="126"/>
                    </a:cubicBezTo>
                    <a:cubicBezTo>
                      <a:pt x="81" y="127"/>
                      <a:pt x="81" y="127"/>
                      <a:pt x="81" y="127"/>
                    </a:cubicBezTo>
                    <a:cubicBezTo>
                      <a:pt x="81" y="125"/>
                      <a:pt x="81" y="125"/>
                      <a:pt x="81" y="125"/>
                    </a:cubicBezTo>
                    <a:close/>
                    <a:moveTo>
                      <a:pt x="100" y="89"/>
                    </a:moveTo>
                    <a:cubicBezTo>
                      <a:pt x="101" y="86"/>
                      <a:pt x="101" y="86"/>
                      <a:pt x="101" y="86"/>
                    </a:cubicBezTo>
                    <a:cubicBezTo>
                      <a:pt x="102" y="84"/>
                      <a:pt x="102" y="84"/>
                      <a:pt x="102" y="84"/>
                    </a:cubicBezTo>
                    <a:cubicBezTo>
                      <a:pt x="104" y="84"/>
                      <a:pt x="104" y="84"/>
                      <a:pt x="104" y="84"/>
                    </a:cubicBezTo>
                    <a:cubicBezTo>
                      <a:pt x="104" y="87"/>
                      <a:pt x="104" y="87"/>
                      <a:pt x="104" y="87"/>
                    </a:cubicBezTo>
                    <a:cubicBezTo>
                      <a:pt x="105" y="88"/>
                      <a:pt x="105" y="88"/>
                      <a:pt x="105" y="88"/>
                    </a:cubicBezTo>
                    <a:cubicBezTo>
                      <a:pt x="104" y="90"/>
                      <a:pt x="104" y="90"/>
                      <a:pt x="104" y="90"/>
                    </a:cubicBezTo>
                    <a:cubicBezTo>
                      <a:pt x="101" y="90"/>
                      <a:pt x="101" y="90"/>
                      <a:pt x="101" y="90"/>
                    </a:cubicBezTo>
                    <a:cubicBezTo>
                      <a:pt x="101" y="90"/>
                      <a:pt x="100" y="89"/>
                      <a:pt x="100" y="89"/>
                    </a:cubicBezTo>
                    <a:close/>
                    <a:moveTo>
                      <a:pt x="95" y="138"/>
                    </a:moveTo>
                    <a:cubicBezTo>
                      <a:pt x="96" y="138"/>
                      <a:pt x="96" y="138"/>
                      <a:pt x="96" y="138"/>
                    </a:cubicBezTo>
                    <a:cubicBezTo>
                      <a:pt x="98" y="137"/>
                      <a:pt x="98" y="137"/>
                      <a:pt x="98" y="137"/>
                    </a:cubicBezTo>
                    <a:cubicBezTo>
                      <a:pt x="99" y="135"/>
                      <a:pt x="99" y="135"/>
                      <a:pt x="99" y="135"/>
                    </a:cubicBezTo>
                    <a:cubicBezTo>
                      <a:pt x="99" y="134"/>
                      <a:pt x="99" y="134"/>
                      <a:pt x="99" y="134"/>
                    </a:cubicBezTo>
                    <a:cubicBezTo>
                      <a:pt x="99" y="132"/>
                      <a:pt x="99" y="132"/>
                      <a:pt x="99" y="132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2" y="132"/>
                      <a:pt x="102" y="132"/>
                      <a:pt x="102" y="132"/>
                    </a:cubicBezTo>
                    <a:cubicBezTo>
                      <a:pt x="102" y="129"/>
                      <a:pt x="102" y="129"/>
                      <a:pt x="102" y="129"/>
                    </a:cubicBezTo>
                    <a:cubicBezTo>
                      <a:pt x="102" y="126"/>
                      <a:pt x="102" y="126"/>
                      <a:pt x="102" y="126"/>
                    </a:cubicBezTo>
                    <a:cubicBezTo>
                      <a:pt x="100" y="124"/>
                      <a:pt x="100" y="124"/>
                      <a:pt x="100" y="124"/>
                    </a:cubicBezTo>
                    <a:cubicBezTo>
                      <a:pt x="100" y="123"/>
                      <a:pt x="100" y="123"/>
                      <a:pt x="100" y="123"/>
                    </a:cubicBezTo>
                    <a:cubicBezTo>
                      <a:pt x="102" y="122"/>
                      <a:pt x="102" y="122"/>
                      <a:pt x="102" y="122"/>
                    </a:cubicBezTo>
                    <a:cubicBezTo>
                      <a:pt x="104" y="122"/>
                      <a:pt x="104" y="122"/>
                      <a:pt x="104" y="122"/>
                    </a:cubicBezTo>
                    <a:cubicBezTo>
                      <a:pt x="108" y="121"/>
                      <a:pt x="108" y="121"/>
                      <a:pt x="108" y="121"/>
                    </a:cubicBezTo>
                    <a:cubicBezTo>
                      <a:pt x="109" y="120"/>
                      <a:pt x="109" y="120"/>
                      <a:pt x="109" y="120"/>
                    </a:cubicBezTo>
                    <a:cubicBezTo>
                      <a:pt x="109" y="119"/>
                      <a:pt x="109" y="119"/>
                      <a:pt x="109" y="119"/>
                    </a:cubicBezTo>
                    <a:cubicBezTo>
                      <a:pt x="108" y="119"/>
                      <a:pt x="108" y="119"/>
                      <a:pt x="108" y="119"/>
                    </a:cubicBezTo>
                    <a:cubicBezTo>
                      <a:pt x="107" y="117"/>
                      <a:pt x="107" y="117"/>
                      <a:pt x="107" y="117"/>
                    </a:cubicBezTo>
                    <a:cubicBezTo>
                      <a:pt x="106" y="117"/>
                      <a:pt x="106" y="117"/>
                      <a:pt x="106" y="117"/>
                    </a:cubicBezTo>
                    <a:cubicBezTo>
                      <a:pt x="105" y="116"/>
                      <a:pt x="105" y="116"/>
                      <a:pt x="105" y="116"/>
                    </a:cubicBezTo>
                    <a:cubicBezTo>
                      <a:pt x="106" y="114"/>
                      <a:pt x="106" y="114"/>
                      <a:pt x="106" y="114"/>
                    </a:cubicBezTo>
                    <a:cubicBezTo>
                      <a:pt x="107" y="113"/>
                      <a:pt x="107" y="113"/>
                      <a:pt x="107" y="113"/>
                    </a:cubicBezTo>
                    <a:cubicBezTo>
                      <a:pt x="108" y="113"/>
                      <a:pt x="108" y="113"/>
                      <a:pt x="108" y="113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10" y="114"/>
                      <a:pt x="110" y="114"/>
                      <a:pt x="110" y="114"/>
                    </a:cubicBezTo>
                    <a:cubicBezTo>
                      <a:pt x="111" y="114"/>
                      <a:pt x="111" y="114"/>
                      <a:pt x="111" y="114"/>
                    </a:cubicBezTo>
                    <a:cubicBezTo>
                      <a:pt x="113" y="111"/>
                      <a:pt x="113" y="111"/>
                      <a:pt x="113" y="111"/>
                    </a:cubicBezTo>
                    <a:cubicBezTo>
                      <a:pt x="115" y="110"/>
                      <a:pt x="115" y="110"/>
                      <a:pt x="115" y="110"/>
                    </a:cubicBezTo>
                    <a:cubicBezTo>
                      <a:pt x="115" y="109"/>
                      <a:pt x="115" y="109"/>
                      <a:pt x="115" y="109"/>
                    </a:cubicBezTo>
                    <a:cubicBezTo>
                      <a:pt x="114" y="107"/>
                      <a:pt x="114" y="107"/>
                      <a:pt x="114" y="107"/>
                    </a:cubicBezTo>
                    <a:cubicBezTo>
                      <a:pt x="114" y="106"/>
                      <a:pt x="114" y="106"/>
                      <a:pt x="114" y="106"/>
                    </a:cubicBezTo>
                    <a:cubicBezTo>
                      <a:pt x="111" y="104"/>
                      <a:pt x="111" y="104"/>
                      <a:pt x="111" y="104"/>
                    </a:cubicBezTo>
                    <a:cubicBezTo>
                      <a:pt x="111" y="102"/>
                      <a:pt x="111" y="102"/>
                      <a:pt x="111" y="102"/>
                    </a:cubicBezTo>
                    <a:cubicBezTo>
                      <a:pt x="110" y="102"/>
                      <a:pt x="110" y="102"/>
                      <a:pt x="110" y="102"/>
                    </a:cubicBezTo>
                    <a:cubicBezTo>
                      <a:pt x="107" y="103"/>
                      <a:pt x="107" y="103"/>
                      <a:pt x="107" y="103"/>
                    </a:cubicBezTo>
                    <a:cubicBezTo>
                      <a:pt x="105" y="105"/>
                      <a:pt x="105" y="105"/>
                      <a:pt x="105" y="105"/>
                    </a:cubicBezTo>
                    <a:cubicBezTo>
                      <a:pt x="104" y="106"/>
                      <a:pt x="104" y="106"/>
                      <a:pt x="104" y="106"/>
                    </a:cubicBezTo>
                    <a:cubicBezTo>
                      <a:pt x="104" y="105"/>
                      <a:pt x="104" y="105"/>
                      <a:pt x="104" y="105"/>
                    </a:cubicBezTo>
                    <a:cubicBezTo>
                      <a:pt x="105" y="103"/>
                      <a:pt x="105" y="103"/>
                      <a:pt x="105" y="103"/>
                    </a:cubicBezTo>
                    <a:cubicBezTo>
                      <a:pt x="106" y="101"/>
                      <a:pt x="106" y="101"/>
                      <a:pt x="106" y="101"/>
                    </a:cubicBezTo>
                    <a:cubicBezTo>
                      <a:pt x="107" y="98"/>
                      <a:pt x="107" y="98"/>
                      <a:pt x="107" y="98"/>
                    </a:cubicBezTo>
                    <a:cubicBezTo>
                      <a:pt x="108" y="95"/>
                      <a:pt x="108" y="95"/>
                      <a:pt x="108" y="95"/>
                    </a:cubicBezTo>
                    <a:cubicBezTo>
                      <a:pt x="107" y="94"/>
                      <a:pt x="107" y="94"/>
                      <a:pt x="107" y="94"/>
                    </a:cubicBezTo>
                    <a:cubicBezTo>
                      <a:pt x="105" y="97"/>
                      <a:pt x="105" y="97"/>
                      <a:pt x="105" y="97"/>
                    </a:cubicBezTo>
                    <a:cubicBezTo>
                      <a:pt x="103" y="101"/>
                      <a:pt x="103" y="101"/>
                      <a:pt x="103" y="101"/>
                    </a:cubicBezTo>
                    <a:cubicBezTo>
                      <a:pt x="102" y="101"/>
                      <a:pt x="102" y="101"/>
                      <a:pt x="102" y="101"/>
                    </a:cubicBezTo>
                    <a:cubicBezTo>
                      <a:pt x="102" y="100"/>
                      <a:pt x="102" y="100"/>
                      <a:pt x="102" y="100"/>
                    </a:cubicBezTo>
                    <a:cubicBezTo>
                      <a:pt x="103" y="97"/>
                      <a:pt x="103" y="97"/>
                      <a:pt x="103" y="97"/>
                    </a:cubicBezTo>
                    <a:cubicBezTo>
                      <a:pt x="102" y="96"/>
                      <a:pt x="102" y="96"/>
                      <a:pt x="102" y="96"/>
                    </a:cubicBezTo>
                    <a:cubicBezTo>
                      <a:pt x="101" y="97"/>
                      <a:pt x="101" y="97"/>
                      <a:pt x="101" y="97"/>
                    </a:cubicBezTo>
                    <a:cubicBezTo>
                      <a:pt x="100" y="100"/>
                      <a:pt x="100" y="100"/>
                      <a:pt x="100" y="100"/>
                    </a:cubicBezTo>
                    <a:cubicBezTo>
                      <a:pt x="98" y="101"/>
                      <a:pt x="98" y="101"/>
                      <a:pt x="98" y="101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9" y="104"/>
                      <a:pt x="99" y="104"/>
                      <a:pt x="99" y="104"/>
                    </a:cubicBezTo>
                    <a:cubicBezTo>
                      <a:pt x="101" y="103"/>
                      <a:pt x="101" y="103"/>
                      <a:pt x="101" y="103"/>
                    </a:cubicBezTo>
                    <a:cubicBezTo>
                      <a:pt x="102" y="104"/>
                      <a:pt x="102" y="104"/>
                      <a:pt x="102" y="104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0" y="106"/>
                      <a:pt x="100" y="106"/>
                      <a:pt x="100" y="106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9" y="110"/>
                      <a:pt x="99" y="110"/>
                      <a:pt x="99" y="110"/>
                    </a:cubicBezTo>
                    <a:cubicBezTo>
                      <a:pt x="98" y="112"/>
                      <a:pt x="98" y="112"/>
                      <a:pt x="98" y="112"/>
                    </a:cubicBezTo>
                    <a:cubicBezTo>
                      <a:pt x="96" y="113"/>
                      <a:pt x="96" y="113"/>
                      <a:pt x="96" y="113"/>
                    </a:cubicBezTo>
                    <a:cubicBezTo>
                      <a:pt x="94" y="115"/>
                      <a:pt x="94" y="115"/>
                      <a:pt x="94" y="115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90" y="115"/>
                      <a:pt x="90" y="115"/>
                      <a:pt x="90" y="115"/>
                    </a:cubicBezTo>
                    <a:cubicBezTo>
                      <a:pt x="88" y="116"/>
                      <a:pt x="88" y="116"/>
                      <a:pt x="88" y="116"/>
                    </a:cubicBezTo>
                    <a:cubicBezTo>
                      <a:pt x="85" y="114"/>
                      <a:pt x="85" y="114"/>
                      <a:pt x="85" y="114"/>
                    </a:cubicBezTo>
                    <a:cubicBezTo>
                      <a:pt x="84" y="113"/>
                      <a:pt x="84" y="113"/>
                      <a:pt x="84" y="113"/>
                    </a:cubicBezTo>
                    <a:cubicBezTo>
                      <a:pt x="83" y="114"/>
                      <a:pt x="83" y="114"/>
                      <a:pt x="83" y="114"/>
                    </a:cubicBezTo>
                    <a:cubicBezTo>
                      <a:pt x="83" y="116"/>
                      <a:pt x="83" y="116"/>
                      <a:pt x="83" y="116"/>
                    </a:cubicBezTo>
                    <a:cubicBezTo>
                      <a:pt x="82" y="117"/>
                      <a:pt x="82" y="117"/>
                      <a:pt x="82" y="117"/>
                    </a:cubicBezTo>
                    <a:cubicBezTo>
                      <a:pt x="82" y="119"/>
                      <a:pt x="82" y="119"/>
                      <a:pt x="82" y="119"/>
                    </a:cubicBezTo>
                    <a:cubicBezTo>
                      <a:pt x="84" y="119"/>
                      <a:pt x="84" y="119"/>
                      <a:pt x="84" y="119"/>
                    </a:cubicBezTo>
                    <a:cubicBezTo>
                      <a:pt x="86" y="118"/>
                      <a:pt x="86" y="118"/>
                      <a:pt x="86" y="118"/>
                    </a:cubicBezTo>
                    <a:cubicBezTo>
                      <a:pt x="88" y="119"/>
                      <a:pt x="88" y="119"/>
                      <a:pt x="88" y="119"/>
                    </a:cubicBezTo>
                    <a:cubicBezTo>
                      <a:pt x="88" y="122"/>
                      <a:pt x="88" y="122"/>
                      <a:pt x="88" y="122"/>
                    </a:cubicBezTo>
                    <a:cubicBezTo>
                      <a:pt x="90" y="122"/>
                      <a:pt x="90" y="122"/>
                      <a:pt x="90" y="122"/>
                    </a:cubicBezTo>
                    <a:cubicBezTo>
                      <a:pt x="91" y="123"/>
                      <a:pt x="91" y="123"/>
                      <a:pt x="91" y="123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7" y="124"/>
                      <a:pt x="87" y="124"/>
                      <a:pt x="87" y="124"/>
                    </a:cubicBezTo>
                    <a:cubicBezTo>
                      <a:pt x="85" y="126"/>
                      <a:pt x="85" y="126"/>
                      <a:pt x="85" y="126"/>
                    </a:cubicBezTo>
                    <a:cubicBezTo>
                      <a:pt x="86" y="132"/>
                      <a:pt x="86" y="132"/>
                      <a:pt x="86" y="132"/>
                    </a:cubicBezTo>
                    <a:cubicBezTo>
                      <a:pt x="87" y="134"/>
                      <a:pt x="87" y="134"/>
                      <a:pt x="87" y="134"/>
                    </a:cubicBezTo>
                    <a:cubicBezTo>
                      <a:pt x="86" y="135"/>
                      <a:pt x="86" y="135"/>
                      <a:pt x="86" y="135"/>
                    </a:cubicBezTo>
                    <a:cubicBezTo>
                      <a:pt x="87" y="137"/>
                      <a:pt x="87" y="137"/>
                      <a:pt x="87" y="137"/>
                    </a:cubicBezTo>
                    <a:cubicBezTo>
                      <a:pt x="89" y="136"/>
                      <a:pt x="89" y="136"/>
                      <a:pt x="89" y="136"/>
                    </a:cubicBezTo>
                    <a:cubicBezTo>
                      <a:pt x="91" y="136"/>
                      <a:pt x="91" y="136"/>
                      <a:pt x="91" y="136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1"/>
                      <a:pt x="92" y="131"/>
                      <a:pt x="92" y="131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5" y="134"/>
                      <a:pt x="95" y="134"/>
                      <a:pt x="95" y="134"/>
                    </a:cubicBezTo>
                    <a:cubicBezTo>
                      <a:pt x="95" y="138"/>
                      <a:pt x="95" y="138"/>
                      <a:pt x="95" y="138"/>
                    </a:cubicBezTo>
                    <a:close/>
                    <a:moveTo>
                      <a:pt x="111" y="134"/>
                    </a:moveTo>
                    <a:cubicBezTo>
                      <a:pt x="112" y="132"/>
                      <a:pt x="112" y="132"/>
                      <a:pt x="112" y="132"/>
                    </a:cubicBezTo>
                    <a:cubicBezTo>
                      <a:pt x="113" y="130"/>
                      <a:pt x="113" y="130"/>
                      <a:pt x="113" y="130"/>
                    </a:cubicBezTo>
                    <a:cubicBezTo>
                      <a:pt x="113" y="127"/>
                      <a:pt x="113" y="127"/>
                      <a:pt x="113" y="127"/>
                    </a:cubicBezTo>
                    <a:cubicBezTo>
                      <a:pt x="110" y="126"/>
                      <a:pt x="110" y="126"/>
                      <a:pt x="110" y="126"/>
                    </a:cubicBezTo>
                    <a:cubicBezTo>
                      <a:pt x="108" y="125"/>
                      <a:pt x="108" y="125"/>
                      <a:pt x="108" y="125"/>
                    </a:cubicBezTo>
                    <a:cubicBezTo>
                      <a:pt x="107" y="128"/>
                      <a:pt x="107" y="128"/>
                      <a:pt x="107" y="128"/>
                    </a:cubicBezTo>
                    <a:cubicBezTo>
                      <a:pt x="107" y="130"/>
                      <a:pt x="107" y="130"/>
                      <a:pt x="107" y="130"/>
                    </a:cubicBezTo>
                    <a:cubicBezTo>
                      <a:pt x="108" y="132"/>
                      <a:pt x="108" y="132"/>
                      <a:pt x="108" y="132"/>
                    </a:cubicBezTo>
                    <a:cubicBezTo>
                      <a:pt x="111" y="134"/>
                      <a:pt x="111" y="134"/>
                      <a:pt x="111" y="134"/>
                    </a:cubicBezTo>
                    <a:close/>
                    <a:moveTo>
                      <a:pt x="115" y="140"/>
                    </a:moveTo>
                    <a:cubicBezTo>
                      <a:pt x="115" y="140"/>
                      <a:pt x="117" y="140"/>
                      <a:pt x="117" y="140"/>
                    </a:cubicBezTo>
                    <a:cubicBezTo>
                      <a:pt x="119" y="139"/>
                      <a:pt x="119" y="139"/>
                      <a:pt x="119" y="139"/>
                    </a:cubicBezTo>
                    <a:cubicBezTo>
                      <a:pt x="122" y="139"/>
                      <a:pt x="122" y="139"/>
                      <a:pt x="122" y="139"/>
                    </a:cubicBezTo>
                    <a:cubicBezTo>
                      <a:pt x="123" y="137"/>
                      <a:pt x="123" y="137"/>
                      <a:pt x="123" y="137"/>
                    </a:cubicBezTo>
                    <a:cubicBezTo>
                      <a:pt x="123" y="136"/>
                      <a:pt x="123" y="136"/>
                      <a:pt x="123" y="136"/>
                    </a:cubicBezTo>
                    <a:cubicBezTo>
                      <a:pt x="120" y="135"/>
                      <a:pt x="120" y="135"/>
                      <a:pt x="120" y="135"/>
                    </a:cubicBezTo>
                    <a:cubicBezTo>
                      <a:pt x="120" y="133"/>
                      <a:pt x="120" y="133"/>
                      <a:pt x="120" y="133"/>
                    </a:cubicBezTo>
                    <a:cubicBezTo>
                      <a:pt x="117" y="129"/>
                      <a:pt x="117" y="129"/>
                      <a:pt x="117" y="129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16" y="134"/>
                      <a:pt x="116" y="134"/>
                      <a:pt x="116" y="134"/>
                    </a:cubicBezTo>
                    <a:cubicBezTo>
                      <a:pt x="116" y="135"/>
                      <a:pt x="116" y="135"/>
                      <a:pt x="116" y="135"/>
                    </a:cubicBezTo>
                    <a:cubicBezTo>
                      <a:pt x="113" y="135"/>
                      <a:pt x="113" y="135"/>
                      <a:pt x="113" y="135"/>
                    </a:cubicBezTo>
                    <a:cubicBezTo>
                      <a:pt x="112" y="136"/>
                      <a:pt x="112" y="136"/>
                      <a:pt x="112" y="136"/>
                    </a:cubicBezTo>
                    <a:cubicBezTo>
                      <a:pt x="114" y="138"/>
                      <a:pt x="114" y="138"/>
                      <a:pt x="114" y="138"/>
                    </a:cubicBezTo>
                    <a:cubicBezTo>
                      <a:pt x="115" y="140"/>
                      <a:pt x="115" y="140"/>
                      <a:pt x="115" y="140"/>
                    </a:cubicBezTo>
                    <a:close/>
                    <a:moveTo>
                      <a:pt x="147" y="53"/>
                    </a:moveTo>
                    <a:cubicBezTo>
                      <a:pt x="149" y="51"/>
                      <a:pt x="149" y="51"/>
                      <a:pt x="149" y="51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2" y="50"/>
                      <a:pt x="152" y="50"/>
                      <a:pt x="152" y="50"/>
                    </a:cubicBezTo>
                    <a:cubicBezTo>
                      <a:pt x="153" y="49"/>
                      <a:pt x="153" y="49"/>
                      <a:pt x="153" y="49"/>
                    </a:cubicBezTo>
                    <a:cubicBezTo>
                      <a:pt x="152" y="48"/>
                      <a:pt x="152" y="48"/>
                      <a:pt x="152" y="48"/>
                    </a:cubicBezTo>
                    <a:cubicBezTo>
                      <a:pt x="152" y="45"/>
                      <a:pt x="152" y="45"/>
                      <a:pt x="152" y="45"/>
                    </a:cubicBezTo>
                    <a:cubicBezTo>
                      <a:pt x="150" y="44"/>
                      <a:pt x="150" y="44"/>
                      <a:pt x="150" y="44"/>
                    </a:cubicBezTo>
                    <a:cubicBezTo>
                      <a:pt x="148" y="45"/>
                      <a:pt x="148" y="45"/>
                      <a:pt x="148" y="45"/>
                    </a:cubicBezTo>
                    <a:cubicBezTo>
                      <a:pt x="145" y="46"/>
                      <a:pt x="145" y="46"/>
                      <a:pt x="145" y="46"/>
                    </a:cubicBezTo>
                    <a:cubicBezTo>
                      <a:pt x="143" y="47"/>
                      <a:pt x="143" y="47"/>
                      <a:pt x="143" y="47"/>
                    </a:cubicBezTo>
                    <a:cubicBezTo>
                      <a:pt x="143" y="48"/>
                      <a:pt x="143" y="48"/>
                      <a:pt x="143" y="48"/>
                    </a:cubicBezTo>
                    <a:cubicBezTo>
                      <a:pt x="144" y="49"/>
                      <a:pt x="144" y="49"/>
                      <a:pt x="144" y="49"/>
                    </a:cubicBezTo>
                    <a:cubicBezTo>
                      <a:pt x="145" y="51"/>
                      <a:pt x="145" y="51"/>
                      <a:pt x="145" y="51"/>
                    </a:cubicBezTo>
                    <a:cubicBezTo>
                      <a:pt x="145" y="51"/>
                      <a:pt x="147" y="53"/>
                      <a:pt x="147" y="53"/>
                    </a:cubicBezTo>
                    <a:close/>
                    <a:moveTo>
                      <a:pt x="149" y="57"/>
                    </a:moveTo>
                    <a:cubicBezTo>
                      <a:pt x="149" y="56"/>
                      <a:pt x="149" y="56"/>
                      <a:pt x="149" y="56"/>
                    </a:cubicBezTo>
                    <a:cubicBezTo>
                      <a:pt x="150" y="55"/>
                      <a:pt x="150" y="55"/>
                      <a:pt x="150" y="55"/>
                    </a:cubicBezTo>
                    <a:cubicBezTo>
                      <a:pt x="150" y="56"/>
                      <a:pt x="150" y="56"/>
                      <a:pt x="150" y="56"/>
                    </a:cubicBezTo>
                    <a:cubicBezTo>
                      <a:pt x="149" y="57"/>
                      <a:pt x="149" y="57"/>
                      <a:pt x="149" y="57"/>
                    </a:cubicBezTo>
                    <a:close/>
                    <a:moveTo>
                      <a:pt x="150" y="65"/>
                    </a:moveTo>
                    <a:cubicBezTo>
                      <a:pt x="151" y="63"/>
                      <a:pt x="151" y="63"/>
                      <a:pt x="151" y="63"/>
                    </a:cubicBezTo>
                    <a:cubicBezTo>
                      <a:pt x="152" y="62"/>
                      <a:pt x="152" y="62"/>
                      <a:pt x="152" y="62"/>
                    </a:cubicBezTo>
                    <a:cubicBezTo>
                      <a:pt x="153" y="61"/>
                      <a:pt x="153" y="61"/>
                      <a:pt x="153" y="61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1" y="60"/>
                      <a:pt x="151" y="60"/>
                      <a:pt x="151" y="60"/>
                    </a:cubicBezTo>
                    <a:cubicBezTo>
                      <a:pt x="148" y="60"/>
                      <a:pt x="148" y="60"/>
                      <a:pt x="148" y="60"/>
                    </a:cubicBezTo>
                    <a:cubicBezTo>
                      <a:pt x="147" y="59"/>
                      <a:pt x="147" y="59"/>
                      <a:pt x="147" y="59"/>
                    </a:cubicBezTo>
                    <a:cubicBezTo>
                      <a:pt x="145" y="59"/>
                      <a:pt x="145" y="59"/>
                      <a:pt x="145" y="59"/>
                    </a:cubicBezTo>
                    <a:cubicBezTo>
                      <a:pt x="143" y="60"/>
                      <a:pt x="143" y="60"/>
                      <a:pt x="143" y="60"/>
                    </a:cubicBezTo>
                    <a:cubicBezTo>
                      <a:pt x="141" y="62"/>
                      <a:pt x="141" y="62"/>
                      <a:pt x="141" y="62"/>
                    </a:cubicBezTo>
                    <a:cubicBezTo>
                      <a:pt x="140" y="64"/>
                      <a:pt x="140" y="64"/>
                      <a:pt x="140" y="64"/>
                    </a:cubicBezTo>
                    <a:cubicBezTo>
                      <a:pt x="141" y="65"/>
                      <a:pt x="141" y="65"/>
                      <a:pt x="141" y="65"/>
                    </a:cubicBezTo>
                    <a:cubicBezTo>
                      <a:pt x="143" y="66"/>
                      <a:pt x="143" y="66"/>
                      <a:pt x="143" y="66"/>
                    </a:cubicBezTo>
                    <a:cubicBezTo>
                      <a:pt x="146" y="65"/>
                      <a:pt x="146" y="65"/>
                      <a:pt x="146" y="65"/>
                    </a:cubicBezTo>
                    <a:cubicBezTo>
                      <a:pt x="147" y="66"/>
                      <a:pt x="147" y="66"/>
                      <a:pt x="147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50" y="65"/>
                      <a:pt x="150" y="65"/>
                      <a:pt x="150" y="65"/>
                    </a:cubicBezTo>
                    <a:close/>
                    <a:moveTo>
                      <a:pt x="155" y="66"/>
                    </a:moveTo>
                    <a:cubicBezTo>
                      <a:pt x="155" y="63"/>
                      <a:pt x="155" y="63"/>
                      <a:pt x="155" y="63"/>
                    </a:cubicBezTo>
                    <a:cubicBezTo>
                      <a:pt x="156" y="61"/>
                      <a:pt x="156" y="61"/>
                      <a:pt x="156" y="61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9" y="62"/>
                      <a:pt x="159" y="62"/>
                      <a:pt x="159" y="62"/>
                    </a:cubicBezTo>
                    <a:cubicBezTo>
                      <a:pt x="160" y="64"/>
                      <a:pt x="160" y="64"/>
                      <a:pt x="160" y="64"/>
                    </a:cubicBezTo>
                    <a:cubicBezTo>
                      <a:pt x="159" y="65"/>
                      <a:pt x="159" y="65"/>
                      <a:pt x="159" y="65"/>
                    </a:cubicBezTo>
                    <a:cubicBezTo>
                      <a:pt x="157" y="66"/>
                      <a:pt x="157" y="66"/>
                      <a:pt x="157" y="66"/>
                    </a:cubicBezTo>
                    <a:cubicBezTo>
                      <a:pt x="155" y="66"/>
                      <a:pt x="155" y="66"/>
                      <a:pt x="155" y="66"/>
                    </a:cubicBezTo>
                    <a:close/>
                    <a:moveTo>
                      <a:pt x="146" y="78"/>
                    </a:moveTo>
                    <a:cubicBezTo>
                      <a:pt x="148" y="75"/>
                      <a:pt x="148" y="75"/>
                      <a:pt x="148" y="75"/>
                    </a:cubicBezTo>
                    <a:cubicBezTo>
                      <a:pt x="150" y="72"/>
                      <a:pt x="150" y="72"/>
                      <a:pt x="150" y="72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69"/>
                      <a:pt x="152" y="69"/>
                      <a:pt x="152" y="69"/>
                    </a:cubicBezTo>
                    <a:cubicBezTo>
                      <a:pt x="150" y="68"/>
                      <a:pt x="150" y="68"/>
                      <a:pt x="150" y="68"/>
                    </a:cubicBezTo>
                    <a:cubicBezTo>
                      <a:pt x="147" y="70"/>
                      <a:pt x="147" y="70"/>
                      <a:pt x="147" y="70"/>
                    </a:cubicBezTo>
                    <a:cubicBezTo>
                      <a:pt x="144" y="68"/>
                      <a:pt x="144" y="68"/>
                      <a:pt x="144" y="68"/>
                    </a:cubicBezTo>
                    <a:cubicBezTo>
                      <a:pt x="142" y="68"/>
                      <a:pt x="142" y="68"/>
                      <a:pt x="142" y="68"/>
                    </a:cubicBezTo>
                    <a:cubicBezTo>
                      <a:pt x="141" y="70"/>
                      <a:pt x="141" y="70"/>
                      <a:pt x="141" y="70"/>
                    </a:cubicBezTo>
                    <a:cubicBezTo>
                      <a:pt x="140" y="72"/>
                      <a:pt x="140" y="72"/>
                      <a:pt x="140" y="72"/>
                    </a:cubicBezTo>
                    <a:cubicBezTo>
                      <a:pt x="141" y="73"/>
                      <a:pt x="141" y="73"/>
                      <a:pt x="141" y="73"/>
                    </a:cubicBezTo>
                    <a:cubicBezTo>
                      <a:pt x="142" y="72"/>
                      <a:pt x="142" y="72"/>
                      <a:pt x="142" y="72"/>
                    </a:cubicBezTo>
                    <a:cubicBezTo>
                      <a:pt x="143" y="75"/>
                      <a:pt x="143" y="75"/>
                      <a:pt x="143" y="75"/>
                    </a:cubicBezTo>
                    <a:cubicBezTo>
                      <a:pt x="144" y="76"/>
                      <a:pt x="144" y="76"/>
                      <a:pt x="144" y="76"/>
                    </a:cubicBezTo>
                    <a:cubicBezTo>
                      <a:pt x="141" y="77"/>
                      <a:pt x="141" y="77"/>
                      <a:pt x="141" y="77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6" y="80"/>
                      <a:pt x="136" y="80"/>
                      <a:pt x="136" y="80"/>
                    </a:cubicBezTo>
                    <a:cubicBezTo>
                      <a:pt x="137" y="81"/>
                      <a:pt x="137" y="81"/>
                      <a:pt x="137" y="81"/>
                    </a:cubicBezTo>
                    <a:cubicBezTo>
                      <a:pt x="140" y="81"/>
                      <a:pt x="140" y="81"/>
                      <a:pt x="140" y="81"/>
                    </a:cubicBezTo>
                    <a:cubicBezTo>
                      <a:pt x="142" y="79"/>
                      <a:pt x="142" y="79"/>
                      <a:pt x="142" y="79"/>
                    </a:cubicBezTo>
                    <a:cubicBezTo>
                      <a:pt x="142" y="79"/>
                      <a:pt x="145" y="79"/>
                      <a:pt x="146" y="78"/>
                    </a:cubicBezTo>
                    <a:close/>
                    <a:moveTo>
                      <a:pt x="153" y="79"/>
                    </a:moveTo>
                    <a:cubicBezTo>
                      <a:pt x="150" y="79"/>
                      <a:pt x="150" y="79"/>
                      <a:pt x="150" y="79"/>
                    </a:cubicBezTo>
                    <a:cubicBezTo>
                      <a:pt x="149" y="80"/>
                      <a:pt x="149" y="80"/>
                      <a:pt x="149" y="80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9" y="77"/>
                      <a:pt x="149" y="77"/>
                      <a:pt x="149" y="77"/>
                    </a:cubicBezTo>
                    <a:cubicBezTo>
                      <a:pt x="151" y="75"/>
                      <a:pt x="151" y="75"/>
                      <a:pt x="151" y="75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3" y="75"/>
                      <a:pt x="153" y="75"/>
                      <a:pt x="153" y="75"/>
                    </a:cubicBezTo>
                    <a:cubicBezTo>
                      <a:pt x="153" y="77"/>
                      <a:pt x="153" y="77"/>
                      <a:pt x="153" y="77"/>
                    </a:cubicBezTo>
                    <a:cubicBezTo>
                      <a:pt x="153" y="79"/>
                      <a:pt x="153" y="79"/>
                      <a:pt x="153" y="79"/>
                    </a:cubicBezTo>
                    <a:close/>
                    <a:moveTo>
                      <a:pt x="160" y="83"/>
                    </a:moveTo>
                    <a:cubicBezTo>
                      <a:pt x="156" y="81"/>
                      <a:pt x="156" y="81"/>
                      <a:pt x="156" y="81"/>
                    </a:cubicBezTo>
                    <a:cubicBezTo>
                      <a:pt x="155" y="79"/>
                      <a:pt x="155" y="79"/>
                      <a:pt x="155" y="79"/>
                    </a:cubicBezTo>
                    <a:cubicBezTo>
                      <a:pt x="156" y="77"/>
                      <a:pt x="156" y="77"/>
                      <a:pt x="156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8" y="79"/>
                      <a:pt x="158" y="79"/>
                      <a:pt x="158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2" y="80"/>
                      <a:pt x="162" y="80"/>
                      <a:pt x="162" y="80"/>
                    </a:cubicBezTo>
                    <a:cubicBezTo>
                      <a:pt x="162" y="83"/>
                      <a:pt x="162" y="83"/>
                      <a:pt x="162" y="83"/>
                    </a:cubicBezTo>
                    <a:cubicBezTo>
                      <a:pt x="160" y="83"/>
                      <a:pt x="160" y="83"/>
                      <a:pt x="160" y="83"/>
                    </a:cubicBezTo>
                    <a:close/>
                    <a:moveTo>
                      <a:pt x="156" y="91"/>
                    </a:moveTo>
                    <a:cubicBezTo>
                      <a:pt x="154" y="88"/>
                      <a:pt x="154" y="88"/>
                      <a:pt x="154" y="88"/>
                    </a:cubicBezTo>
                    <a:cubicBezTo>
                      <a:pt x="150" y="85"/>
                      <a:pt x="150" y="85"/>
                      <a:pt x="150" y="85"/>
                    </a:cubicBezTo>
                    <a:cubicBezTo>
                      <a:pt x="146" y="83"/>
                      <a:pt x="146" y="83"/>
                      <a:pt x="146" y="83"/>
                    </a:cubicBezTo>
                    <a:cubicBezTo>
                      <a:pt x="143" y="83"/>
                      <a:pt x="143" y="83"/>
                      <a:pt x="143" y="83"/>
                    </a:cubicBezTo>
                    <a:cubicBezTo>
                      <a:pt x="142" y="82"/>
                      <a:pt x="142" y="82"/>
                      <a:pt x="142" y="82"/>
                    </a:cubicBezTo>
                    <a:cubicBezTo>
                      <a:pt x="143" y="81"/>
                      <a:pt x="143" y="81"/>
                      <a:pt x="143" y="81"/>
                    </a:cubicBezTo>
                    <a:cubicBezTo>
                      <a:pt x="145" y="80"/>
                      <a:pt x="145" y="80"/>
                      <a:pt x="145" y="80"/>
                    </a:cubicBezTo>
                    <a:cubicBezTo>
                      <a:pt x="148" y="81"/>
                      <a:pt x="148" y="81"/>
                      <a:pt x="148" y="81"/>
                    </a:cubicBezTo>
                    <a:cubicBezTo>
                      <a:pt x="152" y="82"/>
                      <a:pt x="152" y="82"/>
                      <a:pt x="152" y="82"/>
                    </a:cubicBezTo>
                    <a:cubicBezTo>
                      <a:pt x="156" y="86"/>
                      <a:pt x="156" y="86"/>
                      <a:pt x="156" y="86"/>
                    </a:cubicBezTo>
                    <a:cubicBezTo>
                      <a:pt x="157" y="86"/>
                      <a:pt x="157" y="86"/>
                      <a:pt x="157" y="86"/>
                    </a:cubicBezTo>
                    <a:cubicBezTo>
                      <a:pt x="159" y="84"/>
                      <a:pt x="159" y="84"/>
                      <a:pt x="159" y="84"/>
                    </a:cubicBezTo>
                    <a:cubicBezTo>
                      <a:pt x="159" y="85"/>
                      <a:pt x="159" y="85"/>
                      <a:pt x="159" y="85"/>
                    </a:cubicBezTo>
                    <a:cubicBezTo>
                      <a:pt x="159" y="87"/>
                      <a:pt x="159" y="87"/>
                      <a:pt x="159" y="87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6" y="91"/>
                      <a:pt x="156" y="91"/>
                      <a:pt x="156" y="91"/>
                    </a:cubicBezTo>
                    <a:close/>
                    <a:moveTo>
                      <a:pt x="158" y="97"/>
                    </a:moveTo>
                    <a:cubicBezTo>
                      <a:pt x="159" y="94"/>
                      <a:pt x="159" y="94"/>
                      <a:pt x="159" y="94"/>
                    </a:cubicBezTo>
                    <a:cubicBezTo>
                      <a:pt x="157" y="91"/>
                      <a:pt x="157" y="91"/>
                      <a:pt x="157" y="91"/>
                    </a:cubicBezTo>
                    <a:cubicBezTo>
                      <a:pt x="155" y="91"/>
                      <a:pt x="155" y="91"/>
                      <a:pt x="155" y="91"/>
                    </a:cubicBezTo>
                    <a:cubicBezTo>
                      <a:pt x="151" y="90"/>
                      <a:pt x="151" y="90"/>
                      <a:pt x="151" y="90"/>
                    </a:cubicBezTo>
                    <a:cubicBezTo>
                      <a:pt x="147" y="87"/>
                      <a:pt x="147" y="87"/>
                      <a:pt x="147" y="87"/>
                    </a:cubicBezTo>
                    <a:cubicBezTo>
                      <a:pt x="146" y="87"/>
                      <a:pt x="146" y="87"/>
                      <a:pt x="146" y="87"/>
                    </a:cubicBezTo>
                    <a:cubicBezTo>
                      <a:pt x="144" y="86"/>
                      <a:pt x="144" y="86"/>
                      <a:pt x="144" y="86"/>
                    </a:cubicBezTo>
                    <a:cubicBezTo>
                      <a:pt x="141" y="86"/>
                      <a:pt x="141" y="86"/>
                      <a:pt x="141" y="86"/>
                    </a:cubicBezTo>
                    <a:cubicBezTo>
                      <a:pt x="139" y="85"/>
                      <a:pt x="139" y="85"/>
                      <a:pt x="139" y="85"/>
                    </a:cubicBezTo>
                    <a:cubicBezTo>
                      <a:pt x="134" y="85"/>
                      <a:pt x="134" y="85"/>
                      <a:pt x="134" y="85"/>
                    </a:cubicBezTo>
                    <a:cubicBezTo>
                      <a:pt x="131" y="86"/>
                      <a:pt x="131" y="86"/>
                      <a:pt x="131" y="86"/>
                    </a:cubicBezTo>
                    <a:cubicBezTo>
                      <a:pt x="131" y="88"/>
                      <a:pt x="131" y="88"/>
                      <a:pt x="131" y="88"/>
                    </a:cubicBezTo>
                    <a:cubicBezTo>
                      <a:pt x="131" y="89"/>
                      <a:pt x="131" y="89"/>
                      <a:pt x="131" y="89"/>
                    </a:cubicBezTo>
                    <a:cubicBezTo>
                      <a:pt x="133" y="90"/>
                      <a:pt x="133" y="90"/>
                      <a:pt x="133" y="90"/>
                    </a:cubicBezTo>
                    <a:cubicBezTo>
                      <a:pt x="136" y="91"/>
                      <a:pt x="136" y="91"/>
                      <a:pt x="136" y="91"/>
                    </a:cubicBezTo>
                    <a:cubicBezTo>
                      <a:pt x="138" y="89"/>
                      <a:pt x="138" y="89"/>
                      <a:pt x="138" y="89"/>
                    </a:cubicBezTo>
                    <a:cubicBezTo>
                      <a:pt x="139" y="89"/>
                      <a:pt x="139" y="89"/>
                      <a:pt x="139" y="89"/>
                    </a:cubicBezTo>
                    <a:cubicBezTo>
                      <a:pt x="141" y="91"/>
                      <a:pt x="141" y="91"/>
                      <a:pt x="141" y="91"/>
                    </a:cubicBezTo>
                    <a:cubicBezTo>
                      <a:pt x="142" y="93"/>
                      <a:pt x="142" y="93"/>
                      <a:pt x="142" y="93"/>
                    </a:cubicBezTo>
                    <a:cubicBezTo>
                      <a:pt x="143" y="93"/>
                      <a:pt x="143" y="93"/>
                      <a:pt x="143" y="93"/>
                    </a:cubicBezTo>
                    <a:cubicBezTo>
                      <a:pt x="144" y="93"/>
                      <a:pt x="144" y="93"/>
                      <a:pt x="144" y="93"/>
                    </a:cubicBezTo>
                    <a:cubicBezTo>
                      <a:pt x="146" y="95"/>
                      <a:pt x="146" y="95"/>
                      <a:pt x="146" y="95"/>
                    </a:cubicBezTo>
                    <a:cubicBezTo>
                      <a:pt x="149" y="96"/>
                      <a:pt x="149" y="96"/>
                      <a:pt x="149" y="96"/>
                    </a:cubicBezTo>
                    <a:cubicBezTo>
                      <a:pt x="151" y="96"/>
                      <a:pt x="151" y="96"/>
                      <a:pt x="151" y="96"/>
                    </a:cubicBezTo>
                    <a:cubicBezTo>
                      <a:pt x="155" y="97"/>
                      <a:pt x="155" y="97"/>
                      <a:pt x="155" y="97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8" y="97"/>
                      <a:pt x="158" y="97"/>
                      <a:pt x="158" y="97"/>
                    </a:cubicBezTo>
                    <a:close/>
                    <a:moveTo>
                      <a:pt x="140" y="101"/>
                    </a:moveTo>
                    <a:cubicBezTo>
                      <a:pt x="140" y="101"/>
                      <a:pt x="139" y="101"/>
                      <a:pt x="139" y="101"/>
                    </a:cubicBezTo>
                    <a:cubicBezTo>
                      <a:pt x="137" y="100"/>
                      <a:pt x="137" y="100"/>
                      <a:pt x="137" y="100"/>
                    </a:cubicBezTo>
                    <a:cubicBezTo>
                      <a:pt x="135" y="100"/>
                      <a:pt x="135" y="100"/>
                      <a:pt x="135" y="100"/>
                    </a:cubicBezTo>
                    <a:cubicBezTo>
                      <a:pt x="133" y="98"/>
                      <a:pt x="133" y="98"/>
                      <a:pt x="133" y="98"/>
                    </a:cubicBezTo>
                    <a:cubicBezTo>
                      <a:pt x="133" y="97"/>
                      <a:pt x="133" y="97"/>
                      <a:pt x="133" y="97"/>
                    </a:cubicBezTo>
                    <a:cubicBezTo>
                      <a:pt x="134" y="96"/>
                      <a:pt x="134" y="96"/>
                      <a:pt x="134" y="96"/>
                    </a:cubicBezTo>
                    <a:cubicBezTo>
                      <a:pt x="137" y="95"/>
                      <a:pt x="137" y="95"/>
                      <a:pt x="137" y="95"/>
                    </a:cubicBezTo>
                    <a:cubicBezTo>
                      <a:pt x="139" y="95"/>
                      <a:pt x="139" y="95"/>
                      <a:pt x="139" y="95"/>
                    </a:cubicBezTo>
                    <a:cubicBezTo>
                      <a:pt x="141" y="95"/>
                      <a:pt x="141" y="95"/>
                      <a:pt x="141" y="95"/>
                    </a:cubicBezTo>
                    <a:cubicBezTo>
                      <a:pt x="142" y="97"/>
                      <a:pt x="142" y="97"/>
                      <a:pt x="142" y="97"/>
                    </a:cubicBezTo>
                    <a:cubicBezTo>
                      <a:pt x="143" y="97"/>
                      <a:pt x="143" y="97"/>
                      <a:pt x="143" y="97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5" y="97"/>
                      <a:pt x="145" y="97"/>
                      <a:pt x="145" y="97"/>
                    </a:cubicBezTo>
                    <a:cubicBezTo>
                      <a:pt x="146" y="98"/>
                      <a:pt x="146" y="98"/>
                      <a:pt x="146" y="98"/>
                    </a:cubicBezTo>
                    <a:cubicBezTo>
                      <a:pt x="145" y="99"/>
                      <a:pt x="145" y="99"/>
                      <a:pt x="145" y="99"/>
                    </a:cubicBezTo>
                    <a:cubicBezTo>
                      <a:pt x="140" y="101"/>
                      <a:pt x="140" y="101"/>
                      <a:pt x="140" y="101"/>
                    </a:cubicBezTo>
                    <a:close/>
                    <a:moveTo>
                      <a:pt x="135" y="115"/>
                    </a:moveTo>
                    <a:cubicBezTo>
                      <a:pt x="133" y="112"/>
                      <a:pt x="133" y="112"/>
                      <a:pt x="133" y="112"/>
                    </a:cubicBezTo>
                    <a:cubicBezTo>
                      <a:pt x="133" y="109"/>
                      <a:pt x="133" y="109"/>
                      <a:pt x="133" y="109"/>
                    </a:cubicBezTo>
                    <a:cubicBezTo>
                      <a:pt x="132" y="108"/>
                      <a:pt x="132" y="108"/>
                      <a:pt x="132" y="108"/>
                    </a:cubicBezTo>
                    <a:cubicBezTo>
                      <a:pt x="131" y="112"/>
                      <a:pt x="131" y="112"/>
                      <a:pt x="131" y="112"/>
                    </a:cubicBezTo>
                    <a:cubicBezTo>
                      <a:pt x="131" y="113"/>
                      <a:pt x="131" y="113"/>
                      <a:pt x="131" y="113"/>
                    </a:cubicBezTo>
                    <a:cubicBezTo>
                      <a:pt x="132" y="114"/>
                      <a:pt x="132" y="114"/>
                      <a:pt x="132" y="114"/>
                    </a:cubicBezTo>
                    <a:cubicBezTo>
                      <a:pt x="134" y="115"/>
                      <a:pt x="134" y="115"/>
                      <a:pt x="134" y="115"/>
                    </a:cubicBezTo>
                    <a:cubicBezTo>
                      <a:pt x="135" y="115"/>
                      <a:pt x="135" y="115"/>
                      <a:pt x="135" y="115"/>
                    </a:cubicBezTo>
                    <a:close/>
                    <a:moveTo>
                      <a:pt x="137" y="114"/>
                    </a:moveTo>
                    <a:cubicBezTo>
                      <a:pt x="138" y="114"/>
                      <a:pt x="138" y="114"/>
                      <a:pt x="138" y="114"/>
                    </a:cubicBezTo>
                    <a:cubicBezTo>
                      <a:pt x="139" y="112"/>
                      <a:pt x="139" y="112"/>
                      <a:pt x="139" y="112"/>
                    </a:cubicBezTo>
                    <a:cubicBezTo>
                      <a:pt x="138" y="110"/>
                      <a:pt x="138" y="110"/>
                      <a:pt x="138" y="110"/>
                    </a:cubicBezTo>
                    <a:cubicBezTo>
                      <a:pt x="136" y="108"/>
                      <a:pt x="136" y="108"/>
                      <a:pt x="136" y="108"/>
                    </a:cubicBezTo>
                    <a:cubicBezTo>
                      <a:pt x="135" y="108"/>
                      <a:pt x="135" y="108"/>
                      <a:pt x="135" y="108"/>
                    </a:cubicBezTo>
                    <a:cubicBezTo>
                      <a:pt x="135" y="110"/>
                      <a:pt x="135" y="110"/>
                      <a:pt x="135" y="110"/>
                    </a:cubicBezTo>
                    <a:cubicBezTo>
                      <a:pt x="137" y="114"/>
                      <a:pt x="137" y="114"/>
                      <a:pt x="137" y="114"/>
                    </a:cubicBezTo>
                    <a:close/>
                    <a:moveTo>
                      <a:pt x="142" y="111"/>
                    </a:moveTo>
                    <a:cubicBezTo>
                      <a:pt x="142" y="111"/>
                      <a:pt x="144" y="112"/>
                      <a:pt x="144" y="112"/>
                    </a:cubicBezTo>
                    <a:cubicBezTo>
                      <a:pt x="145" y="111"/>
                      <a:pt x="145" y="111"/>
                      <a:pt x="145" y="111"/>
                    </a:cubicBezTo>
                    <a:cubicBezTo>
                      <a:pt x="143" y="109"/>
                      <a:pt x="143" y="109"/>
                      <a:pt x="143" y="109"/>
                    </a:cubicBezTo>
                    <a:cubicBezTo>
                      <a:pt x="141" y="108"/>
                      <a:pt x="141" y="108"/>
                      <a:pt x="141" y="108"/>
                    </a:cubicBezTo>
                    <a:cubicBezTo>
                      <a:pt x="140" y="109"/>
                      <a:pt x="140" y="109"/>
                      <a:pt x="140" y="109"/>
                    </a:cubicBezTo>
                    <a:cubicBezTo>
                      <a:pt x="142" y="111"/>
                      <a:pt x="142" y="111"/>
                      <a:pt x="142" y="111"/>
                    </a:cubicBezTo>
                    <a:close/>
                    <a:moveTo>
                      <a:pt x="141" y="117"/>
                    </a:move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3" y="114"/>
                      <a:pt x="143" y="114"/>
                      <a:pt x="143" y="114"/>
                    </a:cubicBezTo>
                    <a:cubicBezTo>
                      <a:pt x="143" y="113"/>
                      <a:pt x="143" y="113"/>
                      <a:pt x="143" y="113"/>
                    </a:cubicBezTo>
                    <a:cubicBezTo>
                      <a:pt x="141" y="112"/>
                      <a:pt x="141" y="112"/>
                      <a:pt x="141" y="112"/>
                    </a:cubicBezTo>
                    <a:cubicBezTo>
                      <a:pt x="140" y="113"/>
                      <a:pt x="140" y="113"/>
                      <a:pt x="140" y="113"/>
                    </a:cubicBezTo>
                    <a:cubicBezTo>
                      <a:pt x="141" y="114"/>
                      <a:pt x="141" y="114"/>
                      <a:pt x="141" y="114"/>
                    </a:cubicBezTo>
                    <a:cubicBezTo>
                      <a:pt x="140" y="116"/>
                      <a:pt x="140" y="116"/>
                      <a:pt x="140" y="116"/>
                    </a:cubicBezTo>
                    <a:cubicBezTo>
                      <a:pt x="141" y="117"/>
                      <a:pt x="141" y="117"/>
                      <a:pt x="141" y="117"/>
                    </a:cubicBezTo>
                    <a:close/>
                    <a:moveTo>
                      <a:pt x="138" y="124"/>
                    </a:moveTo>
                    <a:cubicBezTo>
                      <a:pt x="138" y="121"/>
                      <a:pt x="138" y="121"/>
                      <a:pt x="138" y="121"/>
                    </a:cubicBezTo>
                    <a:cubicBezTo>
                      <a:pt x="136" y="122"/>
                      <a:pt x="136" y="122"/>
                      <a:pt x="136" y="122"/>
                    </a:cubicBezTo>
                    <a:cubicBezTo>
                      <a:pt x="134" y="119"/>
                      <a:pt x="134" y="119"/>
                      <a:pt x="134" y="119"/>
                    </a:cubicBezTo>
                    <a:cubicBezTo>
                      <a:pt x="133" y="119"/>
                      <a:pt x="133" y="119"/>
                      <a:pt x="133" y="119"/>
                    </a:cubicBezTo>
                    <a:cubicBezTo>
                      <a:pt x="131" y="121"/>
                      <a:pt x="131" y="121"/>
                      <a:pt x="131" y="121"/>
                    </a:cubicBezTo>
                    <a:cubicBezTo>
                      <a:pt x="132" y="123"/>
                      <a:pt x="132" y="123"/>
                      <a:pt x="132" y="123"/>
                    </a:cubicBezTo>
                    <a:cubicBezTo>
                      <a:pt x="132" y="124"/>
                      <a:pt x="132" y="124"/>
                      <a:pt x="132" y="124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1" y="127"/>
                      <a:pt x="131" y="127"/>
                      <a:pt x="131" y="127"/>
                    </a:cubicBezTo>
                    <a:cubicBezTo>
                      <a:pt x="135" y="128"/>
                      <a:pt x="135" y="128"/>
                      <a:pt x="135" y="128"/>
                    </a:cubicBezTo>
                    <a:cubicBezTo>
                      <a:pt x="137" y="126"/>
                      <a:pt x="137" y="126"/>
                      <a:pt x="137" y="126"/>
                    </a:cubicBezTo>
                    <a:cubicBezTo>
                      <a:pt x="138" y="124"/>
                      <a:pt x="138" y="124"/>
                      <a:pt x="138" y="124"/>
                    </a:cubicBezTo>
                    <a:close/>
                    <a:moveTo>
                      <a:pt x="140" y="120"/>
                    </a:moveTo>
                    <a:cubicBezTo>
                      <a:pt x="140" y="122"/>
                      <a:pt x="140" y="122"/>
                      <a:pt x="140" y="122"/>
                    </a:cubicBezTo>
                    <a:cubicBezTo>
                      <a:pt x="141" y="124"/>
                      <a:pt x="141" y="124"/>
                      <a:pt x="141" y="124"/>
                    </a:cubicBezTo>
                    <a:cubicBezTo>
                      <a:pt x="143" y="124"/>
                      <a:pt x="143" y="124"/>
                      <a:pt x="143" y="124"/>
                    </a:cubicBezTo>
                    <a:cubicBezTo>
                      <a:pt x="143" y="122"/>
                      <a:pt x="143" y="122"/>
                      <a:pt x="143" y="122"/>
                    </a:cubicBezTo>
                    <a:cubicBezTo>
                      <a:pt x="142" y="120"/>
                      <a:pt x="142" y="120"/>
                      <a:pt x="142" y="120"/>
                    </a:cubicBezTo>
                    <a:cubicBezTo>
                      <a:pt x="140" y="120"/>
                      <a:pt x="140" y="120"/>
                      <a:pt x="140" y="120"/>
                    </a:cubicBezTo>
                    <a:close/>
                    <a:moveTo>
                      <a:pt x="160" y="92"/>
                    </a:moveTo>
                    <a:cubicBezTo>
                      <a:pt x="160" y="90"/>
                      <a:pt x="160" y="90"/>
                      <a:pt x="160" y="90"/>
                    </a:cubicBezTo>
                    <a:cubicBezTo>
                      <a:pt x="161" y="89"/>
                      <a:pt x="161" y="89"/>
                      <a:pt x="161" y="89"/>
                    </a:cubicBezTo>
                    <a:cubicBezTo>
                      <a:pt x="162" y="87"/>
                      <a:pt x="162" y="87"/>
                      <a:pt x="162" y="87"/>
                    </a:cubicBezTo>
                    <a:cubicBezTo>
                      <a:pt x="163" y="86"/>
                      <a:pt x="163" y="86"/>
                      <a:pt x="163" y="86"/>
                    </a:cubicBezTo>
                    <a:cubicBezTo>
                      <a:pt x="164" y="86"/>
                      <a:pt x="164" y="86"/>
                      <a:pt x="164" y="86"/>
                    </a:cubicBezTo>
                    <a:cubicBezTo>
                      <a:pt x="165" y="88"/>
                      <a:pt x="165" y="88"/>
                      <a:pt x="165" y="88"/>
                    </a:cubicBezTo>
                    <a:cubicBezTo>
                      <a:pt x="165" y="90"/>
                      <a:pt x="165" y="90"/>
                      <a:pt x="165" y="90"/>
                    </a:cubicBezTo>
                    <a:cubicBezTo>
                      <a:pt x="164" y="90"/>
                      <a:pt x="164" y="90"/>
                      <a:pt x="164" y="90"/>
                    </a:cubicBezTo>
                    <a:cubicBezTo>
                      <a:pt x="164" y="92"/>
                      <a:pt x="164" y="92"/>
                      <a:pt x="164" y="92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1" y="93"/>
                      <a:pt x="161" y="93"/>
                      <a:pt x="161" y="93"/>
                    </a:cubicBezTo>
                    <a:cubicBezTo>
                      <a:pt x="160" y="92"/>
                      <a:pt x="160" y="92"/>
                      <a:pt x="160" y="92"/>
                    </a:cubicBezTo>
                    <a:close/>
                    <a:moveTo>
                      <a:pt x="145" y="119"/>
                    </a:moveTo>
                    <a:cubicBezTo>
                      <a:pt x="146" y="120"/>
                      <a:pt x="146" y="120"/>
                      <a:pt x="146" y="120"/>
                    </a:cubicBezTo>
                    <a:cubicBezTo>
                      <a:pt x="148" y="121"/>
                      <a:pt x="148" y="121"/>
                      <a:pt x="148" y="121"/>
                    </a:cubicBezTo>
                    <a:cubicBezTo>
                      <a:pt x="150" y="121"/>
                      <a:pt x="150" y="121"/>
                      <a:pt x="150" y="121"/>
                    </a:cubicBezTo>
                    <a:cubicBezTo>
                      <a:pt x="151" y="119"/>
                      <a:pt x="151" y="119"/>
                      <a:pt x="151" y="119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49" y="116"/>
                      <a:pt x="149" y="116"/>
                      <a:pt x="149" y="116"/>
                    </a:cubicBezTo>
                    <a:cubicBezTo>
                      <a:pt x="148" y="116"/>
                      <a:pt x="148" y="116"/>
                      <a:pt x="148" y="116"/>
                    </a:cubicBezTo>
                    <a:cubicBezTo>
                      <a:pt x="147" y="118"/>
                      <a:pt x="147" y="118"/>
                      <a:pt x="147" y="118"/>
                    </a:cubicBezTo>
                    <a:cubicBezTo>
                      <a:pt x="145" y="119"/>
                      <a:pt x="145" y="119"/>
                      <a:pt x="145" y="119"/>
                    </a:cubicBezTo>
                    <a:close/>
                    <a:moveTo>
                      <a:pt x="146" y="114"/>
                    </a:moveTo>
                    <a:cubicBezTo>
                      <a:pt x="147" y="114"/>
                      <a:pt x="147" y="114"/>
                      <a:pt x="147" y="114"/>
                    </a:cubicBezTo>
                    <a:cubicBezTo>
                      <a:pt x="148" y="113"/>
                      <a:pt x="148" y="113"/>
                      <a:pt x="148" y="113"/>
                    </a:cubicBezTo>
                    <a:cubicBezTo>
                      <a:pt x="148" y="111"/>
                      <a:pt x="148" y="111"/>
                      <a:pt x="148" y="111"/>
                    </a:cubicBezTo>
                    <a:cubicBezTo>
                      <a:pt x="147" y="112"/>
                      <a:pt x="147" y="112"/>
                      <a:pt x="147" y="112"/>
                    </a:cubicBezTo>
                    <a:cubicBezTo>
                      <a:pt x="146" y="114"/>
                      <a:pt x="146" y="114"/>
                      <a:pt x="146" y="114"/>
                    </a:cubicBezTo>
                    <a:close/>
                    <a:moveTo>
                      <a:pt x="150" y="112"/>
                    </a:moveTo>
                    <a:cubicBezTo>
                      <a:pt x="150" y="113"/>
                      <a:pt x="150" y="113"/>
                      <a:pt x="150" y="113"/>
                    </a:cubicBezTo>
                    <a:cubicBezTo>
                      <a:pt x="152" y="114"/>
                      <a:pt x="152" y="114"/>
                      <a:pt x="152" y="114"/>
                    </a:cubicBezTo>
                    <a:cubicBezTo>
                      <a:pt x="153" y="113"/>
                      <a:pt x="153" y="113"/>
                      <a:pt x="153" y="113"/>
                    </a:cubicBezTo>
                    <a:cubicBezTo>
                      <a:pt x="154" y="112"/>
                      <a:pt x="154" y="112"/>
                      <a:pt x="154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2" y="111"/>
                      <a:pt x="152" y="111"/>
                      <a:pt x="152" y="111"/>
                    </a:cubicBezTo>
                    <a:cubicBezTo>
                      <a:pt x="151" y="112"/>
                      <a:pt x="151" y="112"/>
                      <a:pt x="151" y="112"/>
                    </a:cubicBezTo>
                    <a:cubicBezTo>
                      <a:pt x="150" y="112"/>
                      <a:pt x="150" y="112"/>
                      <a:pt x="150" y="112"/>
                    </a:cubicBezTo>
                    <a:close/>
                    <a:moveTo>
                      <a:pt x="150" y="102"/>
                    </a:moveTo>
                    <a:cubicBezTo>
                      <a:pt x="149" y="104"/>
                      <a:pt x="149" y="104"/>
                      <a:pt x="149" y="104"/>
                    </a:cubicBezTo>
                    <a:cubicBezTo>
                      <a:pt x="147" y="104"/>
                      <a:pt x="147" y="104"/>
                      <a:pt x="147" y="104"/>
                    </a:cubicBezTo>
                    <a:cubicBezTo>
                      <a:pt x="146" y="103"/>
                      <a:pt x="146" y="103"/>
                      <a:pt x="146" y="103"/>
                    </a:cubicBezTo>
                    <a:cubicBezTo>
                      <a:pt x="146" y="101"/>
                      <a:pt x="146" y="101"/>
                      <a:pt x="146" y="101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51" y="97"/>
                      <a:pt x="151" y="97"/>
                      <a:pt x="151" y="97"/>
                    </a:cubicBezTo>
                    <a:cubicBezTo>
                      <a:pt x="152" y="98"/>
                      <a:pt x="152" y="98"/>
                      <a:pt x="152" y="98"/>
                    </a:cubicBezTo>
                    <a:cubicBezTo>
                      <a:pt x="154" y="99"/>
                      <a:pt x="154" y="99"/>
                      <a:pt x="154" y="99"/>
                    </a:cubicBezTo>
                    <a:cubicBezTo>
                      <a:pt x="156" y="100"/>
                      <a:pt x="156" y="100"/>
                      <a:pt x="156" y="100"/>
                    </a:cubicBezTo>
                    <a:cubicBezTo>
                      <a:pt x="156" y="102"/>
                      <a:pt x="156" y="102"/>
                      <a:pt x="156" y="102"/>
                    </a:cubicBezTo>
                    <a:cubicBezTo>
                      <a:pt x="155" y="103"/>
                      <a:pt x="155" y="103"/>
                      <a:pt x="155" y="103"/>
                    </a:cubicBezTo>
                    <a:cubicBezTo>
                      <a:pt x="152" y="103"/>
                      <a:pt x="152" y="103"/>
                      <a:pt x="152" y="103"/>
                    </a:cubicBezTo>
                    <a:cubicBezTo>
                      <a:pt x="150" y="102"/>
                      <a:pt x="150" y="102"/>
                      <a:pt x="150" y="102"/>
                    </a:cubicBezTo>
                    <a:close/>
                    <a:moveTo>
                      <a:pt x="160" y="101"/>
                    </a:moveTo>
                    <a:cubicBezTo>
                      <a:pt x="161" y="103"/>
                      <a:pt x="161" y="103"/>
                      <a:pt x="161" y="103"/>
                    </a:cubicBezTo>
                    <a:cubicBezTo>
                      <a:pt x="163" y="103"/>
                      <a:pt x="163" y="103"/>
                      <a:pt x="163" y="103"/>
                    </a:cubicBezTo>
                    <a:cubicBezTo>
                      <a:pt x="165" y="102"/>
                      <a:pt x="165" y="102"/>
                      <a:pt x="165" y="102"/>
                    </a:cubicBezTo>
                    <a:cubicBezTo>
                      <a:pt x="165" y="101"/>
                      <a:pt x="165" y="101"/>
                      <a:pt x="165" y="101"/>
                    </a:cubicBezTo>
                    <a:cubicBezTo>
                      <a:pt x="164" y="99"/>
                      <a:pt x="164" y="99"/>
                      <a:pt x="164" y="99"/>
                    </a:cubicBezTo>
                    <a:cubicBezTo>
                      <a:pt x="163" y="100"/>
                      <a:pt x="163" y="100"/>
                      <a:pt x="163" y="100"/>
                    </a:cubicBezTo>
                    <a:cubicBezTo>
                      <a:pt x="162" y="101"/>
                      <a:pt x="162" y="101"/>
                      <a:pt x="162" y="101"/>
                    </a:cubicBezTo>
                    <a:cubicBezTo>
                      <a:pt x="160" y="101"/>
                      <a:pt x="160" y="101"/>
                      <a:pt x="160" y="101"/>
                    </a:cubicBezTo>
                    <a:close/>
                    <a:moveTo>
                      <a:pt x="165" y="125"/>
                    </a:moveTo>
                    <a:cubicBezTo>
                      <a:pt x="165" y="123"/>
                      <a:pt x="165" y="123"/>
                      <a:pt x="165" y="123"/>
                    </a:cubicBezTo>
                    <a:cubicBezTo>
                      <a:pt x="164" y="121"/>
                      <a:pt x="164" y="121"/>
                      <a:pt x="164" y="121"/>
                    </a:cubicBezTo>
                    <a:cubicBezTo>
                      <a:pt x="164" y="118"/>
                      <a:pt x="164" y="118"/>
                      <a:pt x="164" y="118"/>
                    </a:cubicBezTo>
                    <a:cubicBezTo>
                      <a:pt x="164" y="116"/>
                      <a:pt x="164" y="116"/>
                      <a:pt x="164" y="116"/>
                    </a:cubicBezTo>
                    <a:cubicBezTo>
                      <a:pt x="162" y="113"/>
                      <a:pt x="162" y="113"/>
                      <a:pt x="162" y="113"/>
                    </a:cubicBezTo>
                    <a:cubicBezTo>
                      <a:pt x="160" y="112"/>
                      <a:pt x="160" y="112"/>
                      <a:pt x="160" y="112"/>
                    </a:cubicBezTo>
                    <a:cubicBezTo>
                      <a:pt x="159" y="113"/>
                      <a:pt x="159" y="113"/>
                      <a:pt x="159" y="113"/>
                    </a:cubicBezTo>
                    <a:cubicBezTo>
                      <a:pt x="156" y="113"/>
                      <a:pt x="156" y="113"/>
                      <a:pt x="156" y="113"/>
                    </a:cubicBezTo>
                    <a:cubicBezTo>
                      <a:pt x="153" y="115"/>
                      <a:pt x="153" y="115"/>
                      <a:pt x="153" y="115"/>
                    </a:cubicBezTo>
                    <a:cubicBezTo>
                      <a:pt x="153" y="117"/>
                      <a:pt x="153" y="117"/>
                      <a:pt x="153" y="117"/>
                    </a:cubicBezTo>
                    <a:cubicBezTo>
                      <a:pt x="155" y="120"/>
                      <a:pt x="155" y="120"/>
                      <a:pt x="155" y="120"/>
                    </a:cubicBezTo>
                    <a:cubicBezTo>
                      <a:pt x="155" y="124"/>
                      <a:pt x="155" y="124"/>
                      <a:pt x="155" y="124"/>
                    </a:cubicBezTo>
                    <a:cubicBezTo>
                      <a:pt x="157" y="125"/>
                      <a:pt x="157" y="125"/>
                      <a:pt x="157" y="125"/>
                    </a:cubicBezTo>
                    <a:cubicBezTo>
                      <a:pt x="159" y="126"/>
                      <a:pt x="159" y="126"/>
                      <a:pt x="159" y="126"/>
                    </a:cubicBezTo>
                    <a:cubicBezTo>
                      <a:pt x="162" y="124"/>
                      <a:pt x="162" y="124"/>
                      <a:pt x="162" y="124"/>
                    </a:cubicBezTo>
                    <a:cubicBezTo>
                      <a:pt x="165" y="125"/>
                      <a:pt x="165" y="125"/>
                      <a:pt x="165" y="125"/>
                    </a:cubicBezTo>
                    <a:close/>
                    <a:moveTo>
                      <a:pt x="171" y="123"/>
                    </a:moveTo>
                    <a:cubicBezTo>
                      <a:pt x="172" y="121"/>
                      <a:pt x="172" y="121"/>
                      <a:pt x="172" y="121"/>
                    </a:cubicBezTo>
                    <a:cubicBezTo>
                      <a:pt x="170" y="120"/>
                      <a:pt x="170" y="120"/>
                      <a:pt x="170" y="120"/>
                    </a:cubicBezTo>
                    <a:cubicBezTo>
                      <a:pt x="170" y="119"/>
                      <a:pt x="170" y="119"/>
                      <a:pt x="170" y="119"/>
                    </a:cubicBezTo>
                    <a:cubicBezTo>
                      <a:pt x="172" y="118"/>
                      <a:pt x="172" y="118"/>
                      <a:pt x="172" y="118"/>
                    </a:cubicBezTo>
                    <a:cubicBezTo>
                      <a:pt x="173" y="115"/>
                      <a:pt x="173" y="115"/>
                      <a:pt x="173" y="115"/>
                    </a:cubicBezTo>
                    <a:cubicBezTo>
                      <a:pt x="173" y="114"/>
                      <a:pt x="173" y="114"/>
                      <a:pt x="173" y="114"/>
                    </a:cubicBezTo>
                    <a:cubicBezTo>
                      <a:pt x="176" y="112"/>
                      <a:pt x="176" y="112"/>
                      <a:pt x="176" y="112"/>
                    </a:cubicBezTo>
                    <a:cubicBezTo>
                      <a:pt x="178" y="112"/>
                      <a:pt x="178" y="112"/>
                      <a:pt x="178" y="112"/>
                    </a:cubicBezTo>
                    <a:cubicBezTo>
                      <a:pt x="178" y="111"/>
                      <a:pt x="178" y="111"/>
                      <a:pt x="178" y="111"/>
                    </a:cubicBezTo>
                    <a:cubicBezTo>
                      <a:pt x="176" y="110"/>
                      <a:pt x="176" y="110"/>
                      <a:pt x="176" y="110"/>
                    </a:cubicBezTo>
                    <a:cubicBezTo>
                      <a:pt x="175" y="110"/>
                      <a:pt x="175" y="110"/>
                      <a:pt x="175" y="110"/>
                    </a:cubicBezTo>
                    <a:cubicBezTo>
                      <a:pt x="170" y="108"/>
                      <a:pt x="170" y="108"/>
                      <a:pt x="170" y="108"/>
                    </a:cubicBezTo>
                    <a:cubicBezTo>
                      <a:pt x="167" y="105"/>
                      <a:pt x="167" y="105"/>
                      <a:pt x="167" y="105"/>
                    </a:cubicBezTo>
                    <a:cubicBezTo>
                      <a:pt x="166" y="106"/>
                      <a:pt x="166" y="106"/>
                      <a:pt x="166" y="106"/>
                    </a:cubicBezTo>
                    <a:cubicBezTo>
                      <a:pt x="163" y="107"/>
                      <a:pt x="163" y="107"/>
                      <a:pt x="163" y="107"/>
                    </a:cubicBezTo>
                    <a:cubicBezTo>
                      <a:pt x="163" y="107"/>
                      <a:pt x="163" y="107"/>
                      <a:pt x="163" y="107"/>
                    </a:cubicBezTo>
                    <a:cubicBezTo>
                      <a:pt x="163" y="109"/>
                      <a:pt x="163" y="109"/>
                      <a:pt x="163" y="109"/>
                    </a:cubicBezTo>
                    <a:cubicBezTo>
                      <a:pt x="165" y="114"/>
                      <a:pt x="165" y="114"/>
                      <a:pt x="165" y="114"/>
                    </a:cubicBezTo>
                    <a:cubicBezTo>
                      <a:pt x="165" y="117"/>
                      <a:pt x="165" y="117"/>
                      <a:pt x="165" y="117"/>
                    </a:cubicBezTo>
                    <a:cubicBezTo>
                      <a:pt x="167" y="121"/>
                      <a:pt x="167" y="121"/>
                      <a:pt x="167" y="121"/>
                    </a:cubicBezTo>
                    <a:cubicBezTo>
                      <a:pt x="170" y="123"/>
                      <a:pt x="170" y="123"/>
                      <a:pt x="170" y="123"/>
                    </a:cubicBezTo>
                    <a:cubicBezTo>
                      <a:pt x="171" y="123"/>
                      <a:pt x="171" y="123"/>
                      <a:pt x="171" y="123"/>
                    </a:cubicBezTo>
                    <a:close/>
                    <a:moveTo>
                      <a:pt x="179" y="123"/>
                    </a:moveTo>
                    <a:cubicBezTo>
                      <a:pt x="179" y="124"/>
                      <a:pt x="179" y="124"/>
                      <a:pt x="179" y="124"/>
                    </a:cubicBezTo>
                    <a:cubicBezTo>
                      <a:pt x="182" y="126"/>
                      <a:pt x="182" y="126"/>
                      <a:pt x="182" y="126"/>
                    </a:cubicBezTo>
                    <a:cubicBezTo>
                      <a:pt x="184" y="128"/>
                      <a:pt x="184" y="128"/>
                      <a:pt x="184" y="128"/>
                    </a:cubicBezTo>
                    <a:cubicBezTo>
                      <a:pt x="187" y="128"/>
                      <a:pt x="187" y="128"/>
                      <a:pt x="187" y="128"/>
                    </a:cubicBezTo>
                    <a:cubicBezTo>
                      <a:pt x="189" y="124"/>
                      <a:pt x="189" y="124"/>
                      <a:pt x="189" y="124"/>
                    </a:cubicBezTo>
                    <a:cubicBezTo>
                      <a:pt x="188" y="121"/>
                      <a:pt x="188" y="121"/>
                      <a:pt x="188" y="121"/>
                    </a:cubicBezTo>
                    <a:cubicBezTo>
                      <a:pt x="186" y="120"/>
                      <a:pt x="186" y="120"/>
                      <a:pt x="186" y="120"/>
                    </a:cubicBezTo>
                    <a:cubicBezTo>
                      <a:pt x="183" y="121"/>
                      <a:pt x="183" y="121"/>
                      <a:pt x="183" y="121"/>
                    </a:cubicBezTo>
                    <a:cubicBezTo>
                      <a:pt x="179" y="123"/>
                      <a:pt x="179" y="123"/>
                      <a:pt x="179" y="123"/>
                    </a:cubicBezTo>
                    <a:close/>
                    <a:moveTo>
                      <a:pt x="178" y="128"/>
                    </a:moveTo>
                    <a:cubicBezTo>
                      <a:pt x="178" y="130"/>
                      <a:pt x="178" y="130"/>
                      <a:pt x="178" y="130"/>
                    </a:cubicBezTo>
                    <a:cubicBezTo>
                      <a:pt x="181" y="130"/>
                      <a:pt x="181" y="130"/>
                      <a:pt x="181" y="130"/>
                    </a:cubicBezTo>
                    <a:cubicBezTo>
                      <a:pt x="182" y="131"/>
                      <a:pt x="182" y="131"/>
                      <a:pt x="182" y="131"/>
                    </a:cubicBezTo>
                    <a:cubicBezTo>
                      <a:pt x="183" y="130"/>
                      <a:pt x="183" y="130"/>
                      <a:pt x="183" y="130"/>
                    </a:cubicBezTo>
                    <a:cubicBezTo>
                      <a:pt x="181" y="128"/>
                      <a:pt x="181" y="128"/>
                      <a:pt x="181" y="128"/>
                    </a:cubicBezTo>
                    <a:cubicBezTo>
                      <a:pt x="178" y="128"/>
                      <a:pt x="178" y="128"/>
                      <a:pt x="178" y="128"/>
                    </a:cubicBezTo>
                    <a:close/>
                    <a:moveTo>
                      <a:pt x="179" y="49"/>
                    </a:moveTo>
                    <a:cubicBezTo>
                      <a:pt x="180" y="48"/>
                      <a:pt x="180" y="48"/>
                      <a:pt x="180" y="48"/>
                    </a:cubicBezTo>
                    <a:cubicBezTo>
                      <a:pt x="182" y="48"/>
                      <a:pt x="182" y="48"/>
                      <a:pt x="182" y="4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5" y="46"/>
                      <a:pt x="185" y="46"/>
                      <a:pt x="185" y="46"/>
                    </a:cubicBezTo>
                    <a:cubicBezTo>
                      <a:pt x="186" y="47"/>
                      <a:pt x="186" y="47"/>
                      <a:pt x="186" y="47"/>
                    </a:cubicBezTo>
                    <a:cubicBezTo>
                      <a:pt x="188" y="47"/>
                      <a:pt x="188" y="47"/>
                      <a:pt x="188" y="47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5" y="51"/>
                      <a:pt x="185" y="51"/>
                      <a:pt x="185" y="51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0" y="50"/>
                      <a:pt x="180" y="50"/>
                      <a:pt x="180" y="50"/>
                    </a:cubicBezTo>
                    <a:cubicBezTo>
                      <a:pt x="179" y="49"/>
                      <a:pt x="179" y="49"/>
                      <a:pt x="179" y="49"/>
                    </a:cubicBezTo>
                    <a:close/>
                    <a:moveTo>
                      <a:pt x="184" y="84"/>
                    </a:moveTo>
                    <a:cubicBezTo>
                      <a:pt x="185" y="81"/>
                      <a:pt x="185" y="81"/>
                      <a:pt x="185" y="81"/>
                    </a:cubicBezTo>
                    <a:cubicBezTo>
                      <a:pt x="186" y="79"/>
                      <a:pt x="186" y="79"/>
                      <a:pt x="186" y="79"/>
                    </a:cubicBezTo>
                    <a:cubicBezTo>
                      <a:pt x="186" y="78"/>
                      <a:pt x="186" y="78"/>
                      <a:pt x="186" y="78"/>
                    </a:cubicBezTo>
                    <a:cubicBezTo>
                      <a:pt x="185" y="77"/>
                      <a:pt x="185" y="77"/>
                      <a:pt x="185" y="77"/>
                    </a:cubicBezTo>
                    <a:cubicBezTo>
                      <a:pt x="183" y="75"/>
                      <a:pt x="183" y="75"/>
                      <a:pt x="183" y="75"/>
                    </a:cubicBezTo>
                    <a:cubicBezTo>
                      <a:pt x="181" y="75"/>
                      <a:pt x="181" y="75"/>
                      <a:pt x="181" y="75"/>
                    </a:cubicBezTo>
                    <a:cubicBezTo>
                      <a:pt x="178" y="76"/>
                      <a:pt x="178" y="76"/>
                      <a:pt x="178" y="76"/>
                    </a:cubicBezTo>
                    <a:cubicBezTo>
                      <a:pt x="175" y="78"/>
                      <a:pt x="175" y="78"/>
                      <a:pt x="175" y="78"/>
                    </a:cubicBezTo>
                    <a:cubicBezTo>
                      <a:pt x="174" y="80"/>
                      <a:pt x="174" y="80"/>
                      <a:pt x="174" y="80"/>
                    </a:cubicBezTo>
                    <a:cubicBezTo>
                      <a:pt x="174" y="81"/>
                      <a:pt x="174" y="81"/>
                      <a:pt x="174" y="81"/>
                    </a:cubicBezTo>
                    <a:cubicBezTo>
                      <a:pt x="178" y="84"/>
                      <a:pt x="178" y="84"/>
                      <a:pt x="178" y="84"/>
                    </a:cubicBezTo>
                    <a:cubicBezTo>
                      <a:pt x="181" y="85"/>
                      <a:pt x="181" y="85"/>
                      <a:pt x="181" y="85"/>
                    </a:cubicBezTo>
                    <a:cubicBezTo>
                      <a:pt x="184" y="84"/>
                      <a:pt x="184" y="84"/>
                      <a:pt x="184" y="84"/>
                    </a:cubicBezTo>
                    <a:close/>
                    <a:moveTo>
                      <a:pt x="190" y="79"/>
                    </a:moveTo>
                    <a:cubicBezTo>
                      <a:pt x="189" y="81"/>
                      <a:pt x="189" y="81"/>
                      <a:pt x="189" y="81"/>
                    </a:cubicBezTo>
                    <a:cubicBezTo>
                      <a:pt x="189" y="84"/>
                      <a:pt x="189" y="84"/>
                      <a:pt x="189" y="84"/>
                    </a:cubicBezTo>
                    <a:cubicBezTo>
                      <a:pt x="187" y="85"/>
                      <a:pt x="187" y="85"/>
                      <a:pt x="187" y="85"/>
                    </a:cubicBezTo>
                    <a:cubicBezTo>
                      <a:pt x="186" y="85"/>
                      <a:pt x="186" y="85"/>
                      <a:pt x="186" y="85"/>
                    </a:cubicBezTo>
                    <a:cubicBezTo>
                      <a:pt x="184" y="85"/>
                      <a:pt x="184" y="85"/>
                      <a:pt x="184" y="85"/>
                    </a:cubicBezTo>
                    <a:cubicBezTo>
                      <a:pt x="181" y="88"/>
                      <a:pt x="181" y="88"/>
                      <a:pt x="181" y="88"/>
                    </a:cubicBezTo>
                    <a:cubicBezTo>
                      <a:pt x="179" y="88"/>
                      <a:pt x="179" y="88"/>
                      <a:pt x="179" y="88"/>
                    </a:cubicBezTo>
                    <a:cubicBezTo>
                      <a:pt x="177" y="87"/>
                      <a:pt x="177" y="87"/>
                      <a:pt x="177" y="87"/>
                    </a:cubicBezTo>
                    <a:cubicBezTo>
                      <a:pt x="176" y="87"/>
                      <a:pt x="176" y="87"/>
                      <a:pt x="176" y="87"/>
                    </a:cubicBezTo>
                    <a:cubicBezTo>
                      <a:pt x="176" y="89"/>
                      <a:pt x="176" y="89"/>
                      <a:pt x="176" y="89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6" y="99"/>
                      <a:pt x="176" y="99"/>
                      <a:pt x="176" y="99"/>
                    </a:cubicBezTo>
                    <a:cubicBezTo>
                      <a:pt x="178" y="103"/>
                      <a:pt x="178" y="103"/>
                      <a:pt x="178" y="103"/>
                    </a:cubicBezTo>
                    <a:cubicBezTo>
                      <a:pt x="181" y="107"/>
                      <a:pt x="181" y="107"/>
                      <a:pt x="181" y="107"/>
                    </a:cubicBezTo>
                    <a:cubicBezTo>
                      <a:pt x="183" y="107"/>
                      <a:pt x="183" y="107"/>
                      <a:pt x="183" y="107"/>
                    </a:cubicBezTo>
                    <a:cubicBezTo>
                      <a:pt x="187" y="105"/>
                      <a:pt x="187" y="105"/>
                      <a:pt x="187" y="105"/>
                    </a:cubicBezTo>
                    <a:cubicBezTo>
                      <a:pt x="190" y="105"/>
                      <a:pt x="190" y="105"/>
                      <a:pt x="190" y="105"/>
                    </a:cubicBezTo>
                    <a:cubicBezTo>
                      <a:pt x="192" y="103"/>
                      <a:pt x="192" y="103"/>
                      <a:pt x="192" y="103"/>
                    </a:cubicBezTo>
                    <a:cubicBezTo>
                      <a:pt x="196" y="103"/>
                      <a:pt x="196" y="103"/>
                      <a:pt x="196" y="103"/>
                    </a:cubicBezTo>
                    <a:cubicBezTo>
                      <a:pt x="196" y="101"/>
                      <a:pt x="196" y="101"/>
                      <a:pt x="196" y="101"/>
                    </a:cubicBezTo>
                    <a:cubicBezTo>
                      <a:pt x="194" y="99"/>
                      <a:pt x="194" y="99"/>
                      <a:pt x="194" y="99"/>
                    </a:cubicBezTo>
                    <a:cubicBezTo>
                      <a:pt x="192" y="97"/>
                      <a:pt x="192" y="97"/>
                      <a:pt x="192" y="97"/>
                    </a:cubicBezTo>
                    <a:cubicBezTo>
                      <a:pt x="190" y="96"/>
                      <a:pt x="190" y="96"/>
                      <a:pt x="190" y="96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1"/>
                      <a:pt x="188" y="91"/>
                      <a:pt x="188" y="91"/>
                    </a:cubicBezTo>
                    <a:cubicBezTo>
                      <a:pt x="190" y="90"/>
                      <a:pt x="190" y="90"/>
                      <a:pt x="190" y="90"/>
                    </a:cubicBezTo>
                    <a:cubicBezTo>
                      <a:pt x="193" y="89"/>
                      <a:pt x="193" y="89"/>
                      <a:pt x="193" y="89"/>
                    </a:cubicBezTo>
                    <a:cubicBezTo>
                      <a:pt x="196" y="88"/>
                      <a:pt x="196" y="88"/>
                      <a:pt x="196" y="88"/>
                    </a:cubicBezTo>
                    <a:cubicBezTo>
                      <a:pt x="196" y="87"/>
                      <a:pt x="196" y="87"/>
                      <a:pt x="196" y="87"/>
                    </a:cubicBezTo>
                    <a:cubicBezTo>
                      <a:pt x="193" y="84"/>
                      <a:pt x="193" y="84"/>
                      <a:pt x="193" y="84"/>
                    </a:cubicBezTo>
                    <a:cubicBezTo>
                      <a:pt x="191" y="82"/>
                      <a:pt x="191" y="82"/>
                      <a:pt x="191" y="82"/>
                    </a:cubicBezTo>
                    <a:cubicBezTo>
                      <a:pt x="190" y="79"/>
                      <a:pt x="190" y="79"/>
                      <a:pt x="190" y="79"/>
                    </a:cubicBezTo>
                    <a:close/>
                    <a:moveTo>
                      <a:pt x="201" y="84"/>
                    </a:moveTo>
                    <a:cubicBezTo>
                      <a:pt x="199" y="83"/>
                      <a:pt x="199" y="83"/>
                      <a:pt x="199" y="83"/>
                    </a:cubicBezTo>
                    <a:cubicBezTo>
                      <a:pt x="199" y="81"/>
                      <a:pt x="199" y="81"/>
                      <a:pt x="199" y="81"/>
                    </a:cubicBezTo>
                    <a:cubicBezTo>
                      <a:pt x="197" y="79"/>
                      <a:pt x="197" y="79"/>
                      <a:pt x="197" y="79"/>
                    </a:cubicBezTo>
                    <a:cubicBezTo>
                      <a:pt x="195" y="80"/>
                      <a:pt x="195" y="80"/>
                      <a:pt x="195" y="80"/>
                    </a:cubicBezTo>
                    <a:cubicBezTo>
                      <a:pt x="193" y="78"/>
                      <a:pt x="193" y="78"/>
                      <a:pt x="193" y="78"/>
                    </a:cubicBezTo>
                    <a:cubicBezTo>
                      <a:pt x="193" y="76"/>
                      <a:pt x="193" y="76"/>
                      <a:pt x="193" y="76"/>
                    </a:cubicBezTo>
                    <a:cubicBezTo>
                      <a:pt x="194" y="74"/>
                      <a:pt x="194" y="74"/>
                      <a:pt x="194" y="74"/>
                    </a:cubicBezTo>
                    <a:cubicBezTo>
                      <a:pt x="192" y="71"/>
                      <a:pt x="192" y="71"/>
                      <a:pt x="192" y="71"/>
                    </a:cubicBezTo>
                    <a:cubicBezTo>
                      <a:pt x="192" y="68"/>
                      <a:pt x="192" y="68"/>
                      <a:pt x="192" y="68"/>
                    </a:cubicBezTo>
                    <a:cubicBezTo>
                      <a:pt x="193" y="65"/>
                      <a:pt x="193" y="65"/>
                      <a:pt x="193" y="65"/>
                    </a:cubicBezTo>
                    <a:cubicBezTo>
                      <a:pt x="195" y="63"/>
                      <a:pt x="195" y="63"/>
                      <a:pt x="195" y="63"/>
                    </a:cubicBezTo>
                    <a:cubicBezTo>
                      <a:pt x="197" y="60"/>
                      <a:pt x="197" y="60"/>
                      <a:pt x="197" y="60"/>
                    </a:cubicBezTo>
                    <a:cubicBezTo>
                      <a:pt x="197" y="59"/>
                      <a:pt x="197" y="59"/>
                      <a:pt x="197" y="59"/>
                    </a:cubicBezTo>
                    <a:cubicBezTo>
                      <a:pt x="198" y="57"/>
                      <a:pt x="198" y="57"/>
                      <a:pt x="198" y="57"/>
                    </a:cubicBezTo>
                    <a:cubicBezTo>
                      <a:pt x="199" y="57"/>
                      <a:pt x="199" y="57"/>
                      <a:pt x="199" y="57"/>
                    </a:cubicBezTo>
                    <a:cubicBezTo>
                      <a:pt x="201" y="58"/>
                      <a:pt x="201" y="58"/>
                      <a:pt x="201" y="58"/>
                    </a:cubicBezTo>
                    <a:cubicBezTo>
                      <a:pt x="203" y="58"/>
                      <a:pt x="203" y="58"/>
                      <a:pt x="203" y="58"/>
                    </a:cubicBezTo>
                    <a:cubicBezTo>
                      <a:pt x="204" y="61"/>
                      <a:pt x="204" y="61"/>
                      <a:pt x="204" y="61"/>
                    </a:cubicBezTo>
                    <a:cubicBezTo>
                      <a:pt x="204" y="65"/>
                      <a:pt x="204" y="65"/>
                      <a:pt x="204" y="65"/>
                    </a:cubicBezTo>
                    <a:cubicBezTo>
                      <a:pt x="205" y="66"/>
                      <a:pt x="205" y="66"/>
                      <a:pt x="205" y="66"/>
                    </a:cubicBezTo>
                    <a:cubicBezTo>
                      <a:pt x="207" y="67"/>
                      <a:pt x="207" y="67"/>
                      <a:pt x="207" y="67"/>
                    </a:cubicBezTo>
                    <a:cubicBezTo>
                      <a:pt x="210" y="70"/>
                      <a:pt x="210" y="70"/>
                      <a:pt x="210" y="70"/>
                    </a:cubicBezTo>
                    <a:cubicBezTo>
                      <a:pt x="211" y="70"/>
                      <a:pt x="211" y="70"/>
                      <a:pt x="211" y="70"/>
                    </a:cubicBezTo>
                    <a:cubicBezTo>
                      <a:pt x="211" y="71"/>
                      <a:pt x="211" y="71"/>
                      <a:pt x="211" y="71"/>
                    </a:cubicBezTo>
                    <a:cubicBezTo>
                      <a:pt x="207" y="73"/>
                      <a:pt x="207" y="73"/>
                      <a:pt x="207" y="73"/>
                    </a:cubicBezTo>
                    <a:cubicBezTo>
                      <a:pt x="203" y="75"/>
                      <a:pt x="203" y="75"/>
                      <a:pt x="203" y="75"/>
                    </a:cubicBezTo>
                    <a:cubicBezTo>
                      <a:pt x="203" y="77"/>
                      <a:pt x="203" y="77"/>
                      <a:pt x="203" y="77"/>
                    </a:cubicBezTo>
                    <a:cubicBezTo>
                      <a:pt x="203" y="79"/>
                      <a:pt x="203" y="79"/>
                      <a:pt x="203" y="79"/>
                    </a:cubicBezTo>
                    <a:cubicBezTo>
                      <a:pt x="203" y="82"/>
                      <a:pt x="203" y="82"/>
                      <a:pt x="203" y="82"/>
                    </a:cubicBezTo>
                    <a:cubicBezTo>
                      <a:pt x="201" y="84"/>
                      <a:pt x="201" y="84"/>
                      <a:pt x="201" y="84"/>
                    </a:cubicBezTo>
                    <a:close/>
                    <a:moveTo>
                      <a:pt x="1257" y="154"/>
                    </a:moveTo>
                    <a:cubicBezTo>
                      <a:pt x="1258" y="153"/>
                      <a:pt x="1258" y="153"/>
                      <a:pt x="1258" y="153"/>
                    </a:cubicBezTo>
                    <a:cubicBezTo>
                      <a:pt x="1258" y="152"/>
                      <a:pt x="1258" y="152"/>
                      <a:pt x="1258" y="152"/>
                    </a:cubicBezTo>
                    <a:cubicBezTo>
                      <a:pt x="1257" y="151"/>
                      <a:pt x="1257" y="151"/>
                      <a:pt x="1257" y="151"/>
                    </a:cubicBezTo>
                    <a:cubicBezTo>
                      <a:pt x="1256" y="152"/>
                      <a:pt x="1256" y="152"/>
                      <a:pt x="1256" y="152"/>
                    </a:cubicBezTo>
                    <a:cubicBezTo>
                      <a:pt x="1257" y="154"/>
                      <a:pt x="1257" y="154"/>
                      <a:pt x="1257" y="154"/>
                    </a:cubicBezTo>
                    <a:close/>
                    <a:moveTo>
                      <a:pt x="1248" y="152"/>
                    </a:moveTo>
                    <a:cubicBezTo>
                      <a:pt x="1249" y="151"/>
                      <a:pt x="1249" y="151"/>
                      <a:pt x="1249" y="151"/>
                    </a:cubicBezTo>
                    <a:cubicBezTo>
                      <a:pt x="1250" y="150"/>
                      <a:pt x="1250" y="150"/>
                      <a:pt x="1250" y="150"/>
                    </a:cubicBezTo>
                    <a:cubicBezTo>
                      <a:pt x="1247" y="149"/>
                      <a:pt x="1247" y="149"/>
                      <a:pt x="1247" y="149"/>
                    </a:cubicBezTo>
                    <a:cubicBezTo>
                      <a:pt x="1246" y="150"/>
                      <a:pt x="1246" y="150"/>
                      <a:pt x="1246" y="150"/>
                    </a:cubicBezTo>
                    <a:cubicBezTo>
                      <a:pt x="1248" y="152"/>
                      <a:pt x="1248" y="152"/>
                      <a:pt x="1248" y="152"/>
                    </a:cubicBezTo>
                    <a:close/>
                    <a:moveTo>
                      <a:pt x="1238" y="155"/>
                    </a:moveTo>
                    <a:cubicBezTo>
                      <a:pt x="1239" y="155"/>
                      <a:pt x="1239" y="155"/>
                      <a:pt x="1239" y="155"/>
                    </a:cubicBezTo>
                    <a:cubicBezTo>
                      <a:pt x="1240" y="154"/>
                      <a:pt x="1240" y="154"/>
                      <a:pt x="1240" y="154"/>
                    </a:cubicBezTo>
                    <a:cubicBezTo>
                      <a:pt x="1240" y="152"/>
                      <a:pt x="1240" y="152"/>
                      <a:pt x="1240" y="152"/>
                    </a:cubicBezTo>
                    <a:cubicBezTo>
                      <a:pt x="1238" y="151"/>
                      <a:pt x="1238" y="151"/>
                      <a:pt x="1238" y="151"/>
                    </a:cubicBezTo>
                    <a:cubicBezTo>
                      <a:pt x="1237" y="153"/>
                      <a:pt x="1237" y="153"/>
                      <a:pt x="1237" y="153"/>
                    </a:cubicBezTo>
                    <a:cubicBezTo>
                      <a:pt x="1238" y="155"/>
                      <a:pt x="1238" y="155"/>
                      <a:pt x="1238" y="155"/>
                    </a:cubicBezTo>
                    <a:close/>
                    <a:moveTo>
                      <a:pt x="1452" y="416"/>
                    </a:moveTo>
                    <a:cubicBezTo>
                      <a:pt x="1451" y="417"/>
                      <a:pt x="1451" y="417"/>
                      <a:pt x="1451" y="417"/>
                    </a:cubicBezTo>
                    <a:cubicBezTo>
                      <a:pt x="1452" y="419"/>
                      <a:pt x="1452" y="419"/>
                      <a:pt x="1452" y="419"/>
                    </a:cubicBezTo>
                    <a:cubicBezTo>
                      <a:pt x="1453" y="418"/>
                      <a:pt x="1453" y="418"/>
                      <a:pt x="1453" y="418"/>
                    </a:cubicBezTo>
                    <a:cubicBezTo>
                      <a:pt x="1453" y="416"/>
                      <a:pt x="1453" y="416"/>
                      <a:pt x="1453" y="416"/>
                    </a:cubicBezTo>
                    <a:cubicBezTo>
                      <a:pt x="1452" y="416"/>
                      <a:pt x="1452" y="416"/>
                      <a:pt x="1452" y="416"/>
                    </a:cubicBezTo>
                    <a:cubicBezTo>
                      <a:pt x="1452" y="416"/>
                      <a:pt x="1452" y="416"/>
                      <a:pt x="1452" y="416"/>
                    </a:cubicBezTo>
                    <a:close/>
                    <a:moveTo>
                      <a:pt x="1449" y="411"/>
                    </a:moveTo>
                    <a:cubicBezTo>
                      <a:pt x="1451" y="414"/>
                      <a:pt x="1451" y="414"/>
                      <a:pt x="1451" y="414"/>
                    </a:cubicBezTo>
                    <a:cubicBezTo>
                      <a:pt x="1452" y="414"/>
                      <a:pt x="1452" y="414"/>
                      <a:pt x="1452" y="414"/>
                    </a:cubicBezTo>
                    <a:cubicBezTo>
                      <a:pt x="1452" y="412"/>
                      <a:pt x="1452" y="412"/>
                      <a:pt x="1452" y="412"/>
                    </a:cubicBezTo>
                    <a:cubicBezTo>
                      <a:pt x="1451" y="410"/>
                      <a:pt x="1451" y="410"/>
                      <a:pt x="1451" y="410"/>
                    </a:cubicBezTo>
                    <a:cubicBezTo>
                      <a:pt x="1449" y="410"/>
                      <a:pt x="1449" y="410"/>
                      <a:pt x="1449" y="410"/>
                    </a:cubicBezTo>
                    <a:cubicBezTo>
                      <a:pt x="1449" y="411"/>
                      <a:pt x="1449" y="411"/>
                      <a:pt x="1449" y="411"/>
                    </a:cubicBezTo>
                    <a:close/>
                    <a:moveTo>
                      <a:pt x="231" y="262"/>
                    </a:moveTo>
                    <a:cubicBezTo>
                      <a:pt x="232" y="262"/>
                      <a:pt x="232" y="262"/>
                      <a:pt x="232" y="262"/>
                    </a:cubicBezTo>
                    <a:cubicBezTo>
                      <a:pt x="232" y="260"/>
                      <a:pt x="232" y="260"/>
                      <a:pt x="232" y="260"/>
                    </a:cubicBezTo>
                    <a:cubicBezTo>
                      <a:pt x="236" y="258"/>
                      <a:pt x="236" y="258"/>
                      <a:pt x="236" y="258"/>
                    </a:cubicBezTo>
                    <a:cubicBezTo>
                      <a:pt x="236" y="257"/>
                      <a:pt x="236" y="257"/>
                      <a:pt x="236" y="257"/>
                    </a:cubicBezTo>
                    <a:cubicBezTo>
                      <a:pt x="235" y="256"/>
                      <a:pt x="235" y="256"/>
                      <a:pt x="235" y="256"/>
                    </a:cubicBezTo>
                    <a:cubicBezTo>
                      <a:pt x="233" y="258"/>
                      <a:pt x="233" y="258"/>
                      <a:pt x="233" y="258"/>
                    </a:cubicBezTo>
                    <a:cubicBezTo>
                      <a:pt x="231" y="259"/>
                      <a:pt x="231" y="259"/>
                      <a:pt x="231" y="259"/>
                    </a:cubicBezTo>
                    <a:cubicBezTo>
                      <a:pt x="230" y="260"/>
                      <a:pt x="230" y="260"/>
                      <a:pt x="230" y="260"/>
                    </a:cubicBezTo>
                    <a:cubicBezTo>
                      <a:pt x="231" y="262"/>
                      <a:pt x="231" y="262"/>
                      <a:pt x="231" y="262"/>
                    </a:cubicBezTo>
                    <a:close/>
                    <a:moveTo>
                      <a:pt x="216" y="341"/>
                    </a:moveTo>
                    <a:cubicBezTo>
                      <a:pt x="219" y="341"/>
                      <a:pt x="219" y="341"/>
                      <a:pt x="219" y="341"/>
                    </a:cubicBezTo>
                    <a:cubicBezTo>
                      <a:pt x="223" y="339"/>
                      <a:pt x="223" y="339"/>
                      <a:pt x="223" y="339"/>
                    </a:cubicBezTo>
                    <a:cubicBezTo>
                      <a:pt x="226" y="338"/>
                      <a:pt x="226" y="338"/>
                      <a:pt x="226" y="338"/>
                    </a:cubicBezTo>
                    <a:cubicBezTo>
                      <a:pt x="228" y="339"/>
                      <a:pt x="228" y="339"/>
                      <a:pt x="228" y="339"/>
                    </a:cubicBezTo>
                    <a:cubicBezTo>
                      <a:pt x="229" y="340"/>
                      <a:pt x="229" y="340"/>
                      <a:pt x="229" y="340"/>
                    </a:cubicBezTo>
                    <a:cubicBezTo>
                      <a:pt x="232" y="341"/>
                      <a:pt x="232" y="341"/>
                      <a:pt x="232" y="341"/>
                    </a:cubicBezTo>
                    <a:cubicBezTo>
                      <a:pt x="234" y="339"/>
                      <a:pt x="234" y="339"/>
                      <a:pt x="234" y="339"/>
                    </a:cubicBezTo>
                    <a:cubicBezTo>
                      <a:pt x="233" y="338"/>
                      <a:pt x="233" y="338"/>
                      <a:pt x="233" y="338"/>
                    </a:cubicBezTo>
                    <a:cubicBezTo>
                      <a:pt x="233" y="336"/>
                      <a:pt x="233" y="336"/>
                      <a:pt x="233" y="336"/>
                    </a:cubicBezTo>
                    <a:cubicBezTo>
                      <a:pt x="234" y="337"/>
                      <a:pt x="234" y="337"/>
                      <a:pt x="234" y="337"/>
                    </a:cubicBezTo>
                    <a:cubicBezTo>
                      <a:pt x="235" y="339"/>
                      <a:pt x="235" y="339"/>
                      <a:pt x="235" y="339"/>
                    </a:cubicBezTo>
                    <a:cubicBezTo>
                      <a:pt x="237" y="340"/>
                      <a:pt x="237" y="340"/>
                      <a:pt x="237" y="340"/>
                    </a:cubicBezTo>
                    <a:cubicBezTo>
                      <a:pt x="241" y="340"/>
                      <a:pt x="241" y="340"/>
                      <a:pt x="241" y="340"/>
                    </a:cubicBezTo>
                    <a:cubicBezTo>
                      <a:pt x="242" y="339"/>
                      <a:pt x="242" y="339"/>
                      <a:pt x="242" y="339"/>
                    </a:cubicBezTo>
                    <a:cubicBezTo>
                      <a:pt x="243" y="338"/>
                      <a:pt x="243" y="338"/>
                      <a:pt x="243" y="338"/>
                    </a:cubicBezTo>
                    <a:cubicBezTo>
                      <a:pt x="245" y="335"/>
                      <a:pt x="245" y="335"/>
                      <a:pt x="245" y="335"/>
                    </a:cubicBezTo>
                    <a:cubicBezTo>
                      <a:pt x="244" y="333"/>
                      <a:pt x="244" y="333"/>
                      <a:pt x="244" y="333"/>
                    </a:cubicBezTo>
                    <a:cubicBezTo>
                      <a:pt x="246" y="330"/>
                      <a:pt x="246" y="330"/>
                      <a:pt x="246" y="330"/>
                    </a:cubicBezTo>
                    <a:cubicBezTo>
                      <a:pt x="246" y="328"/>
                      <a:pt x="246" y="328"/>
                      <a:pt x="246" y="328"/>
                    </a:cubicBezTo>
                    <a:cubicBezTo>
                      <a:pt x="245" y="326"/>
                      <a:pt x="245" y="326"/>
                      <a:pt x="245" y="326"/>
                    </a:cubicBezTo>
                    <a:cubicBezTo>
                      <a:pt x="243" y="323"/>
                      <a:pt x="243" y="323"/>
                      <a:pt x="243" y="323"/>
                    </a:cubicBezTo>
                    <a:cubicBezTo>
                      <a:pt x="241" y="323"/>
                      <a:pt x="241" y="323"/>
                      <a:pt x="241" y="323"/>
                    </a:cubicBezTo>
                    <a:cubicBezTo>
                      <a:pt x="239" y="323"/>
                      <a:pt x="239" y="323"/>
                      <a:pt x="239" y="323"/>
                    </a:cubicBezTo>
                    <a:cubicBezTo>
                      <a:pt x="239" y="322"/>
                      <a:pt x="239" y="322"/>
                      <a:pt x="239" y="322"/>
                    </a:cubicBezTo>
                    <a:cubicBezTo>
                      <a:pt x="240" y="321"/>
                      <a:pt x="240" y="321"/>
                      <a:pt x="240" y="321"/>
                    </a:cubicBezTo>
                    <a:cubicBezTo>
                      <a:pt x="242" y="321"/>
                      <a:pt x="242" y="321"/>
                      <a:pt x="242" y="321"/>
                    </a:cubicBezTo>
                    <a:cubicBezTo>
                      <a:pt x="243" y="321"/>
                      <a:pt x="243" y="321"/>
                      <a:pt x="243" y="321"/>
                    </a:cubicBezTo>
                    <a:cubicBezTo>
                      <a:pt x="245" y="323"/>
                      <a:pt x="245" y="323"/>
                      <a:pt x="245" y="323"/>
                    </a:cubicBezTo>
                    <a:cubicBezTo>
                      <a:pt x="245" y="324"/>
                      <a:pt x="245" y="324"/>
                      <a:pt x="245" y="324"/>
                    </a:cubicBezTo>
                    <a:cubicBezTo>
                      <a:pt x="246" y="325"/>
                      <a:pt x="246" y="325"/>
                      <a:pt x="246" y="325"/>
                    </a:cubicBezTo>
                    <a:cubicBezTo>
                      <a:pt x="247" y="324"/>
                      <a:pt x="247" y="324"/>
                      <a:pt x="247" y="324"/>
                    </a:cubicBezTo>
                    <a:cubicBezTo>
                      <a:pt x="246" y="320"/>
                      <a:pt x="246" y="320"/>
                      <a:pt x="246" y="320"/>
                    </a:cubicBezTo>
                    <a:cubicBezTo>
                      <a:pt x="244" y="316"/>
                      <a:pt x="244" y="316"/>
                      <a:pt x="244" y="316"/>
                    </a:cubicBezTo>
                    <a:cubicBezTo>
                      <a:pt x="241" y="313"/>
                      <a:pt x="241" y="313"/>
                      <a:pt x="241" y="313"/>
                    </a:cubicBezTo>
                    <a:cubicBezTo>
                      <a:pt x="242" y="312"/>
                      <a:pt x="242" y="312"/>
                      <a:pt x="242" y="312"/>
                    </a:cubicBezTo>
                    <a:cubicBezTo>
                      <a:pt x="244" y="314"/>
                      <a:pt x="244" y="314"/>
                      <a:pt x="244" y="314"/>
                    </a:cubicBezTo>
                    <a:cubicBezTo>
                      <a:pt x="244" y="315"/>
                      <a:pt x="244" y="315"/>
                      <a:pt x="244" y="315"/>
                    </a:cubicBezTo>
                    <a:cubicBezTo>
                      <a:pt x="246" y="317"/>
                      <a:pt x="246" y="317"/>
                      <a:pt x="246" y="317"/>
                    </a:cubicBezTo>
                    <a:cubicBezTo>
                      <a:pt x="248" y="317"/>
                      <a:pt x="248" y="317"/>
                      <a:pt x="248" y="317"/>
                    </a:cubicBezTo>
                    <a:cubicBezTo>
                      <a:pt x="249" y="316"/>
                      <a:pt x="249" y="316"/>
                      <a:pt x="249" y="316"/>
                    </a:cubicBezTo>
                    <a:cubicBezTo>
                      <a:pt x="249" y="314"/>
                      <a:pt x="249" y="314"/>
                      <a:pt x="249" y="314"/>
                    </a:cubicBezTo>
                    <a:cubicBezTo>
                      <a:pt x="248" y="313"/>
                      <a:pt x="248" y="313"/>
                      <a:pt x="248" y="313"/>
                    </a:cubicBezTo>
                    <a:cubicBezTo>
                      <a:pt x="248" y="312"/>
                      <a:pt x="248" y="312"/>
                      <a:pt x="248" y="312"/>
                    </a:cubicBezTo>
                    <a:cubicBezTo>
                      <a:pt x="249" y="309"/>
                      <a:pt x="249" y="309"/>
                      <a:pt x="249" y="309"/>
                    </a:cubicBezTo>
                    <a:cubicBezTo>
                      <a:pt x="249" y="307"/>
                      <a:pt x="249" y="307"/>
                      <a:pt x="249" y="307"/>
                    </a:cubicBezTo>
                    <a:cubicBezTo>
                      <a:pt x="247" y="305"/>
                      <a:pt x="247" y="305"/>
                      <a:pt x="247" y="305"/>
                    </a:cubicBezTo>
                    <a:cubicBezTo>
                      <a:pt x="245" y="301"/>
                      <a:pt x="245" y="301"/>
                      <a:pt x="245" y="301"/>
                    </a:cubicBezTo>
                    <a:cubicBezTo>
                      <a:pt x="246" y="301"/>
                      <a:pt x="246" y="301"/>
                      <a:pt x="246" y="301"/>
                    </a:cubicBezTo>
                    <a:cubicBezTo>
                      <a:pt x="248" y="303"/>
                      <a:pt x="248" y="303"/>
                      <a:pt x="248" y="303"/>
                    </a:cubicBezTo>
                    <a:cubicBezTo>
                      <a:pt x="250" y="302"/>
                      <a:pt x="250" y="302"/>
                      <a:pt x="250" y="302"/>
                    </a:cubicBezTo>
                    <a:cubicBezTo>
                      <a:pt x="251" y="300"/>
                      <a:pt x="251" y="300"/>
                      <a:pt x="251" y="300"/>
                    </a:cubicBezTo>
                    <a:cubicBezTo>
                      <a:pt x="250" y="299"/>
                      <a:pt x="250" y="299"/>
                      <a:pt x="250" y="299"/>
                    </a:cubicBezTo>
                    <a:cubicBezTo>
                      <a:pt x="249" y="299"/>
                      <a:pt x="249" y="299"/>
                      <a:pt x="249" y="299"/>
                    </a:cubicBezTo>
                    <a:cubicBezTo>
                      <a:pt x="249" y="296"/>
                      <a:pt x="249" y="296"/>
                      <a:pt x="249" y="296"/>
                    </a:cubicBezTo>
                    <a:cubicBezTo>
                      <a:pt x="251" y="295"/>
                      <a:pt x="251" y="295"/>
                      <a:pt x="251" y="295"/>
                    </a:cubicBezTo>
                    <a:cubicBezTo>
                      <a:pt x="253" y="297"/>
                      <a:pt x="253" y="297"/>
                      <a:pt x="253" y="297"/>
                    </a:cubicBezTo>
                    <a:cubicBezTo>
                      <a:pt x="256" y="298"/>
                      <a:pt x="256" y="298"/>
                      <a:pt x="256" y="298"/>
                    </a:cubicBezTo>
                    <a:cubicBezTo>
                      <a:pt x="257" y="297"/>
                      <a:pt x="257" y="297"/>
                      <a:pt x="257" y="297"/>
                    </a:cubicBezTo>
                    <a:cubicBezTo>
                      <a:pt x="255" y="296"/>
                      <a:pt x="255" y="296"/>
                      <a:pt x="255" y="296"/>
                    </a:cubicBezTo>
                    <a:cubicBezTo>
                      <a:pt x="255" y="294"/>
                      <a:pt x="255" y="294"/>
                      <a:pt x="255" y="294"/>
                    </a:cubicBezTo>
                    <a:cubicBezTo>
                      <a:pt x="257" y="294"/>
                      <a:pt x="257" y="294"/>
                      <a:pt x="257" y="294"/>
                    </a:cubicBezTo>
                    <a:cubicBezTo>
                      <a:pt x="258" y="295"/>
                      <a:pt x="258" y="295"/>
                      <a:pt x="258" y="295"/>
                    </a:cubicBezTo>
                    <a:cubicBezTo>
                      <a:pt x="260" y="293"/>
                      <a:pt x="260" y="293"/>
                      <a:pt x="260" y="293"/>
                    </a:cubicBezTo>
                    <a:cubicBezTo>
                      <a:pt x="260" y="291"/>
                      <a:pt x="260" y="291"/>
                      <a:pt x="260" y="291"/>
                    </a:cubicBezTo>
                    <a:cubicBezTo>
                      <a:pt x="259" y="290"/>
                      <a:pt x="259" y="290"/>
                      <a:pt x="259" y="290"/>
                    </a:cubicBezTo>
                    <a:cubicBezTo>
                      <a:pt x="260" y="289"/>
                      <a:pt x="260" y="289"/>
                      <a:pt x="260" y="289"/>
                    </a:cubicBezTo>
                    <a:cubicBezTo>
                      <a:pt x="263" y="288"/>
                      <a:pt x="263" y="288"/>
                      <a:pt x="263" y="288"/>
                    </a:cubicBezTo>
                    <a:cubicBezTo>
                      <a:pt x="264" y="286"/>
                      <a:pt x="264" y="286"/>
                      <a:pt x="264" y="286"/>
                    </a:cubicBezTo>
                    <a:cubicBezTo>
                      <a:pt x="262" y="285"/>
                      <a:pt x="262" y="285"/>
                      <a:pt x="262" y="285"/>
                    </a:cubicBezTo>
                    <a:cubicBezTo>
                      <a:pt x="261" y="283"/>
                      <a:pt x="261" y="283"/>
                      <a:pt x="261" y="283"/>
                    </a:cubicBezTo>
                    <a:cubicBezTo>
                      <a:pt x="262" y="281"/>
                      <a:pt x="262" y="281"/>
                      <a:pt x="262" y="281"/>
                    </a:cubicBezTo>
                    <a:cubicBezTo>
                      <a:pt x="263" y="283"/>
                      <a:pt x="263" y="283"/>
                      <a:pt x="263" y="283"/>
                    </a:cubicBezTo>
                    <a:cubicBezTo>
                      <a:pt x="264" y="282"/>
                      <a:pt x="264" y="282"/>
                      <a:pt x="264" y="282"/>
                    </a:cubicBezTo>
                    <a:cubicBezTo>
                      <a:pt x="268" y="277"/>
                      <a:pt x="268" y="277"/>
                      <a:pt x="268" y="277"/>
                    </a:cubicBezTo>
                    <a:cubicBezTo>
                      <a:pt x="269" y="274"/>
                      <a:pt x="269" y="274"/>
                      <a:pt x="269" y="274"/>
                    </a:cubicBezTo>
                    <a:cubicBezTo>
                      <a:pt x="270" y="273"/>
                      <a:pt x="270" y="273"/>
                      <a:pt x="270" y="273"/>
                    </a:cubicBezTo>
                    <a:cubicBezTo>
                      <a:pt x="271" y="270"/>
                      <a:pt x="271" y="270"/>
                      <a:pt x="271" y="270"/>
                    </a:cubicBezTo>
                    <a:cubicBezTo>
                      <a:pt x="274" y="268"/>
                      <a:pt x="274" y="268"/>
                      <a:pt x="274" y="268"/>
                    </a:cubicBezTo>
                    <a:cubicBezTo>
                      <a:pt x="276" y="264"/>
                      <a:pt x="276" y="264"/>
                      <a:pt x="276" y="264"/>
                    </a:cubicBezTo>
                    <a:cubicBezTo>
                      <a:pt x="278" y="260"/>
                      <a:pt x="278" y="260"/>
                      <a:pt x="278" y="260"/>
                    </a:cubicBezTo>
                    <a:cubicBezTo>
                      <a:pt x="279" y="260"/>
                      <a:pt x="279" y="260"/>
                      <a:pt x="279" y="260"/>
                    </a:cubicBezTo>
                    <a:cubicBezTo>
                      <a:pt x="284" y="256"/>
                      <a:pt x="284" y="256"/>
                      <a:pt x="284" y="256"/>
                    </a:cubicBezTo>
                    <a:cubicBezTo>
                      <a:pt x="289" y="251"/>
                      <a:pt x="289" y="251"/>
                      <a:pt x="289" y="251"/>
                    </a:cubicBezTo>
                    <a:cubicBezTo>
                      <a:pt x="293" y="247"/>
                      <a:pt x="293" y="247"/>
                      <a:pt x="293" y="247"/>
                    </a:cubicBezTo>
                    <a:cubicBezTo>
                      <a:pt x="294" y="247"/>
                      <a:pt x="294" y="247"/>
                      <a:pt x="294" y="247"/>
                    </a:cubicBezTo>
                    <a:cubicBezTo>
                      <a:pt x="298" y="244"/>
                      <a:pt x="298" y="244"/>
                      <a:pt x="298" y="244"/>
                    </a:cubicBezTo>
                    <a:cubicBezTo>
                      <a:pt x="302" y="243"/>
                      <a:pt x="302" y="243"/>
                      <a:pt x="302" y="243"/>
                    </a:cubicBezTo>
                    <a:cubicBezTo>
                      <a:pt x="304" y="241"/>
                      <a:pt x="304" y="241"/>
                      <a:pt x="304" y="241"/>
                    </a:cubicBezTo>
                    <a:cubicBezTo>
                      <a:pt x="307" y="237"/>
                      <a:pt x="307" y="237"/>
                      <a:pt x="307" y="237"/>
                    </a:cubicBezTo>
                    <a:cubicBezTo>
                      <a:pt x="309" y="236"/>
                      <a:pt x="309" y="236"/>
                      <a:pt x="309" y="236"/>
                    </a:cubicBezTo>
                    <a:cubicBezTo>
                      <a:pt x="311" y="236"/>
                      <a:pt x="311" y="236"/>
                      <a:pt x="311" y="236"/>
                    </a:cubicBezTo>
                    <a:cubicBezTo>
                      <a:pt x="312" y="235"/>
                      <a:pt x="312" y="235"/>
                      <a:pt x="312" y="235"/>
                    </a:cubicBezTo>
                    <a:cubicBezTo>
                      <a:pt x="313" y="234"/>
                      <a:pt x="313" y="234"/>
                      <a:pt x="313" y="234"/>
                    </a:cubicBezTo>
                    <a:cubicBezTo>
                      <a:pt x="312" y="233"/>
                      <a:pt x="312" y="233"/>
                      <a:pt x="312" y="233"/>
                    </a:cubicBezTo>
                    <a:cubicBezTo>
                      <a:pt x="313" y="230"/>
                      <a:pt x="313" y="230"/>
                      <a:pt x="313" y="230"/>
                    </a:cubicBezTo>
                    <a:cubicBezTo>
                      <a:pt x="313" y="228"/>
                      <a:pt x="313" y="228"/>
                      <a:pt x="313" y="228"/>
                    </a:cubicBezTo>
                    <a:cubicBezTo>
                      <a:pt x="313" y="225"/>
                      <a:pt x="313" y="225"/>
                      <a:pt x="313" y="225"/>
                    </a:cubicBezTo>
                    <a:cubicBezTo>
                      <a:pt x="312" y="224"/>
                      <a:pt x="312" y="224"/>
                      <a:pt x="312" y="224"/>
                    </a:cubicBezTo>
                    <a:cubicBezTo>
                      <a:pt x="310" y="224"/>
                      <a:pt x="310" y="224"/>
                      <a:pt x="310" y="224"/>
                    </a:cubicBezTo>
                    <a:cubicBezTo>
                      <a:pt x="310" y="221"/>
                      <a:pt x="310" y="221"/>
                      <a:pt x="310" y="221"/>
                    </a:cubicBezTo>
                    <a:cubicBezTo>
                      <a:pt x="311" y="218"/>
                      <a:pt x="311" y="218"/>
                      <a:pt x="311" y="218"/>
                    </a:cubicBezTo>
                    <a:cubicBezTo>
                      <a:pt x="311" y="217"/>
                      <a:pt x="311" y="217"/>
                      <a:pt x="311" y="217"/>
                    </a:cubicBezTo>
                    <a:cubicBezTo>
                      <a:pt x="308" y="216"/>
                      <a:pt x="308" y="216"/>
                      <a:pt x="308" y="216"/>
                    </a:cubicBezTo>
                    <a:cubicBezTo>
                      <a:pt x="307" y="215"/>
                      <a:pt x="307" y="215"/>
                      <a:pt x="307" y="215"/>
                    </a:cubicBezTo>
                    <a:cubicBezTo>
                      <a:pt x="305" y="215"/>
                      <a:pt x="305" y="215"/>
                      <a:pt x="305" y="215"/>
                    </a:cubicBezTo>
                    <a:cubicBezTo>
                      <a:pt x="303" y="213"/>
                      <a:pt x="303" y="213"/>
                      <a:pt x="303" y="213"/>
                    </a:cubicBezTo>
                    <a:cubicBezTo>
                      <a:pt x="303" y="211"/>
                      <a:pt x="303" y="211"/>
                      <a:pt x="303" y="211"/>
                    </a:cubicBezTo>
                    <a:cubicBezTo>
                      <a:pt x="302" y="210"/>
                      <a:pt x="302" y="210"/>
                      <a:pt x="302" y="210"/>
                    </a:cubicBezTo>
                    <a:cubicBezTo>
                      <a:pt x="299" y="211"/>
                      <a:pt x="299" y="211"/>
                      <a:pt x="299" y="211"/>
                    </a:cubicBezTo>
                    <a:cubicBezTo>
                      <a:pt x="299" y="213"/>
                      <a:pt x="299" y="213"/>
                      <a:pt x="299" y="213"/>
                    </a:cubicBezTo>
                    <a:cubicBezTo>
                      <a:pt x="297" y="212"/>
                      <a:pt x="297" y="212"/>
                      <a:pt x="297" y="212"/>
                    </a:cubicBezTo>
                    <a:cubicBezTo>
                      <a:pt x="295" y="211"/>
                      <a:pt x="295" y="211"/>
                      <a:pt x="295" y="211"/>
                    </a:cubicBezTo>
                    <a:cubicBezTo>
                      <a:pt x="293" y="212"/>
                      <a:pt x="293" y="212"/>
                      <a:pt x="293" y="212"/>
                    </a:cubicBezTo>
                    <a:cubicBezTo>
                      <a:pt x="290" y="214"/>
                      <a:pt x="290" y="214"/>
                      <a:pt x="290" y="214"/>
                    </a:cubicBezTo>
                    <a:cubicBezTo>
                      <a:pt x="290" y="216"/>
                      <a:pt x="290" y="216"/>
                      <a:pt x="290" y="216"/>
                    </a:cubicBezTo>
                    <a:cubicBezTo>
                      <a:pt x="288" y="217"/>
                      <a:pt x="288" y="217"/>
                      <a:pt x="288" y="217"/>
                    </a:cubicBezTo>
                    <a:cubicBezTo>
                      <a:pt x="286" y="217"/>
                      <a:pt x="286" y="217"/>
                      <a:pt x="286" y="217"/>
                    </a:cubicBezTo>
                    <a:cubicBezTo>
                      <a:pt x="285" y="219"/>
                      <a:pt x="285" y="219"/>
                      <a:pt x="285" y="219"/>
                    </a:cubicBezTo>
                    <a:cubicBezTo>
                      <a:pt x="285" y="221"/>
                      <a:pt x="285" y="221"/>
                      <a:pt x="285" y="221"/>
                    </a:cubicBezTo>
                    <a:cubicBezTo>
                      <a:pt x="283" y="223"/>
                      <a:pt x="283" y="223"/>
                      <a:pt x="283" y="223"/>
                    </a:cubicBezTo>
                    <a:cubicBezTo>
                      <a:pt x="283" y="224"/>
                      <a:pt x="283" y="224"/>
                      <a:pt x="283" y="224"/>
                    </a:cubicBezTo>
                    <a:cubicBezTo>
                      <a:pt x="284" y="226"/>
                      <a:pt x="284" y="226"/>
                      <a:pt x="284" y="226"/>
                    </a:cubicBezTo>
                    <a:cubicBezTo>
                      <a:pt x="284" y="228"/>
                      <a:pt x="284" y="228"/>
                      <a:pt x="284" y="228"/>
                    </a:cubicBezTo>
                    <a:cubicBezTo>
                      <a:pt x="282" y="228"/>
                      <a:pt x="282" y="228"/>
                      <a:pt x="282" y="228"/>
                    </a:cubicBezTo>
                    <a:cubicBezTo>
                      <a:pt x="281" y="229"/>
                      <a:pt x="281" y="229"/>
                      <a:pt x="281" y="229"/>
                    </a:cubicBezTo>
                    <a:cubicBezTo>
                      <a:pt x="281" y="231"/>
                      <a:pt x="281" y="231"/>
                      <a:pt x="281" y="231"/>
                    </a:cubicBezTo>
                    <a:cubicBezTo>
                      <a:pt x="280" y="232"/>
                      <a:pt x="280" y="232"/>
                      <a:pt x="280" y="232"/>
                    </a:cubicBezTo>
                    <a:cubicBezTo>
                      <a:pt x="279" y="234"/>
                      <a:pt x="279" y="234"/>
                      <a:pt x="279" y="234"/>
                    </a:cubicBezTo>
                    <a:cubicBezTo>
                      <a:pt x="274" y="237"/>
                      <a:pt x="274" y="237"/>
                      <a:pt x="274" y="237"/>
                    </a:cubicBezTo>
                    <a:cubicBezTo>
                      <a:pt x="273" y="238"/>
                      <a:pt x="273" y="238"/>
                      <a:pt x="273" y="238"/>
                    </a:cubicBezTo>
                    <a:cubicBezTo>
                      <a:pt x="272" y="237"/>
                      <a:pt x="272" y="237"/>
                      <a:pt x="272" y="237"/>
                    </a:cubicBezTo>
                    <a:cubicBezTo>
                      <a:pt x="270" y="237"/>
                      <a:pt x="270" y="237"/>
                      <a:pt x="270" y="237"/>
                    </a:cubicBezTo>
                    <a:cubicBezTo>
                      <a:pt x="268" y="239"/>
                      <a:pt x="268" y="239"/>
                      <a:pt x="268" y="239"/>
                    </a:cubicBezTo>
                    <a:cubicBezTo>
                      <a:pt x="266" y="242"/>
                      <a:pt x="266" y="242"/>
                      <a:pt x="266" y="242"/>
                    </a:cubicBezTo>
                    <a:cubicBezTo>
                      <a:pt x="264" y="243"/>
                      <a:pt x="264" y="243"/>
                      <a:pt x="264" y="243"/>
                    </a:cubicBezTo>
                    <a:cubicBezTo>
                      <a:pt x="263" y="242"/>
                      <a:pt x="263" y="242"/>
                      <a:pt x="263" y="242"/>
                    </a:cubicBezTo>
                    <a:cubicBezTo>
                      <a:pt x="262" y="241"/>
                      <a:pt x="262" y="241"/>
                      <a:pt x="262" y="241"/>
                    </a:cubicBezTo>
                    <a:cubicBezTo>
                      <a:pt x="261" y="241"/>
                      <a:pt x="261" y="241"/>
                      <a:pt x="261" y="241"/>
                    </a:cubicBezTo>
                    <a:cubicBezTo>
                      <a:pt x="261" y="242"/>
                      <a:pt x="261" y="242"/>
                      <a:pt x="261" y="242"/>
                    </a:cubicBezTo>
                    <a:cubicBezTo>
                      <a:pt x="261" y="245"/>
                      <a:pt x="261" y="245"/>
                      <a:pt x="261" y="245"/>
                    </a:cubicBezTo>
                    <a:cubicBezTo>
                      <a:pt x="261" y="246"/>
                      <a:pt x="261" y="246"/>
                      <a:pt x="261" y="246"/>
                    </a:cubicBezTo>
                    <a:cubicBezTo>
                      <a:pt x="260" y="244"/>
                      <a:pt x="260" y="244"/>
                      <a:pt x="260" y="244"/>
                    </a:cubicBezTo>
                    <a:cubicBezTo>
                      <a:pt x="259" y="241"/>
                      <a:pt x="259" y="241"/>
                      <a:pt x="259" y="241"/>
                    </a:cubicBezTo>
                    <a:cubicBezTo>
                      <a:pt x="255" y="242"/>
                      <a:pt x="255" y="242"/>
                      <a:pt x="255" y="242"/>
                    </a:cubicBezTo>
                    <a:cubicBezTo>
                      <a:pt x="250" y="243"/>
                      <a:pt x="250" y="243"/>
                      <a:pt x="250" y="243"/>
                    </a:cubicBezTo>
                    <a:cubicBezTo>
                      <a:pt x="249" y="244"/>
                      <a:pt x="249" y="244"/>
                      <a:pt x="249" y="244"/>
                    </a:cubicBezTo>
                    <a:cubicBezTo>
                      <a:pt x="248" y="244"/>
                      <a:pt x="248" y="244"/>
                      <a:pt x="248" y="244"/>
                    </a:cubicBezTo>
                    <a:cubicBezTo>
                      <a:pt x="247" y="246"/>
                      <a:pt x="247" y="246"/>
                      <a:pt x="247" y="246"/>
                    </a:cubicBezTo>
                    <a:cubicBezTo>
                      <a:pt x="248" y="249"/>
                      <a:pt x="248" y="249"/>
                      <a:pt x="248" y="249"/>
                    </a:cubicBezTo>
                    <a:cubicBezTo>
                      <a:pt x="249" y="250"/>
                      <a:pt x="249" y="250"/>
                      <a:pt x="249" y="250"/>
                    </a:cubicBezTo>
                    <a:cubicBezTo>
                      <a:pt x="249" y="251"/>
                      <a:pt x="249" y="251"/>
                      <a:pt x="249" y="251"/>
                    </a:cubicBezTo>
                    <a:cubicBezTo>
                      <a:pt x="248" y="251"/>
                      <a:pt x="248" y="251"/>
                      <a:pt x="248" y="251"/>
                    </a:cubicBezTo>
                    <a:cubicBezTo>
                      <a:pt x="246" y="253"/>
                      <a:pt x="246" y="253"/>
                      <a:pt x="246" y="253"/>
                    </a:cubicBezTo>
                    <a:cubicBezTo>
                      <a:pt x="245" y="253"/>
                      <a:pt x="245" y="253"/>
                      <a:pt x="245" y="253"/>
                    </a:cubicBezTo>
                    <a:cubicBezTo>
                      <a:pt x="246" y="252"/>
                      <a:pt x="246" y="252"/>
                      <a:pt x="246" y="252"/>
                    </a:cubicBezTo>
                    <a:cubicBezTo>
                      <a:pt x="246" y="251"/>
                      <a:pt x="246" y="251"/>
                      <a:pt x="246" y="251"/>
                    </a:cubicBezTo>
                    <a:cubicBezTo>
                      <a:pt x="246" y="249"/>
                      <a:pt x="246" y="249"/>
                      <a:pt x="246" y="249"/>
                    </a:cubicBezTo>
                    <a:cubicBezTo>
                      <a:pt x="245" y="249"/>
                      <a:pt x="245" y="249"/>
                      <a:pt x="245" y="249"/>
                    </a:cubicBezTo>
                    <a:cubicBezTo>
                      <a:pt x="243" y="252"/>
                      <a:pt x="243" y="252"/>
                      <a:pt x="243" y="252"/>
                    </a:cubicBezTo>
                    <a:cubicBezTo>
                      <a:pt x="241" y="253"/>
                      <a:pt x="241" y="253"/>
                      <a:pt x="241" y="253"/>
                    </a:cubicBezTo>
                    <a:cubicBezTo>
                      <a:pt x="241" y="255"/>
                      <a:pt x="241" y="255"/>
                      <a:pt x="241" y="255"/>
                    </a:cubicBezTo>
                    <a:cubicBezTo>
                      <a:pt x="243" y="256"/>
                      <a:pt x="243" y="256"/>
                      <a:pt x="243" y="256"/>
                    </a:cubicBezTo>
                    <a:cubicBezTo>
                      <a:pt x="241" y="257"/>
                      <a:pt x="241" y="257"/>
                      <a:pt x="241" y="257"/>
                    </a:cubicBezTo>
                    <a:cubicBezTo>
                      <a:pt x="240" y="258"/>
                      <a:pt x="240" y="258"/>
                      <a:pt x="240" y="258"/>
                    </a:cubicBezTo>
                    <a:cubicBezTo>
                      <a:pt x="238" y="259"/>
                      <a:pt x="238" y="259"/>
                      <a:pt x="238" y="259"/>
                    </a:cubicBezTo>
                    <a:cubicBezTo>
                      <a:pt x="236" y="260"/>
                      <a:pt x="236" y="260"/>
                      <a:pt x="236" y="260"/>
                    </a:cubicBezTo>
                    <a:cubicBezTo>
                      <a:pt x="236" y="261"/>
                      <a:pt x="236" y="261"/>
                      <a:pt x="236" y="261"/>
                    </a:cubicBezTo>
                    <a:cubicBezTo>
                      <a:pt x="234" y="262"/>
                      <a:pt x="234" y="262"/>
                      <a:pt x="234" y="262"/>
                    </a:cubicBezTo>
                    <a:cubicBezTo>
                      <a:pt x="232" y="263"/>
                      <a:pt x="232" y="263"/>
                      <a:pt x="232" y="263"/>
                    </a:cubicBezTo>
                    <a:cubicBezTo>
                      <a:pt x="232" y="267"/>
                      <a:pt x="232" y="267"/>
                      <a:pt x="232" y="267"/>
                    </a:cubicBezTo>
                    <a:cubicBezTo>
                      <a:pt x="232" y="268"/>
                      <a:pt x="232" y="268"/>
                      <a:pt x="232" y="268"/>
                    </a:cubicBezTo>
                    <a:cubicBezTo>
                      <a:pt x="234" y="268"/>
                      <a:pt x="234" y="268"/>
                      <a:pt x="234" y="268"/>
                    </a:cubicBezTo>
                    <a:cubicBezTo>
                      <a:pt x="232" y="270"/>
                      <a:pt x="232" y="270"/>
                      <a:pt x="232" y="270"/>
                    </a:cubicBezTo>
                    <a:cubicBezTo>
                      <a:pt x="229" y="270"/>
                      <a:pt x="229" y="270"/>
                      <a:pt x="229" y="270"/>
                    </a:cubicBezTo>
                    <a:cubicBezTo>
                      <a:pt x="227" y="271"/>
                      <a:pt x="227" y="271"/>
                      <a:pt x="227" y="271"/>
                    </a:cubicBezTo>
                    <a:cubicBezTo>
                      <a:pt x="227" y="274"/>
                      <a:pt x="227" y="274"/>
                      <a:pt x="227" y="274"/>
                    </a:cubicBezTo>
                    <a:cubicBezTo>
                      <a:pt x="227" y="276"/>
                      <a:pt x="227" y="276"/>
                      <a:pt x="227" y="276"/>
                    </a:cubicBezTo>
                    <a:cubicBezTo>
                      <a:pt x="228" y="276"/>
                      <a:pt x="228" y="276"/>
                      <a:pt x="228" y="276"/>
                    </a:cubicBezTo>
                    <a:cubicBezTo>
                      <a:pt x="230" y="276"/>
                      <a:pt x="230" y="276"/>
                      <a:pt x="230" y="276"/>
                    </a:cubicBezTo>
                    <a:cubicBezTo>
                      <a:pt x="231" y="277"/>
                      <a:pt x="231" y="277"/>
                      <a:pt x="231" y="277"/>
                    </a:cubicBezTo>
                    <a:cubicBezTo>
                      <a:pt x="230" y="278"/>
                      <a:pt x="230" y="278"/>
                      <a:pt x="230" y="278"/>
                    </a:cubicBezTo>
                    <a:cubicBezTo>
                      <a:pt x="231" y="280"/>
                      <a:pt x="231" y="280"/>
                      <a:pt x="231" y="280"/>
                    </a:cubicBezTo>
                    <a:cubicBezTo>
                      <a:pt x="229" y="281"/>
                      <a:pt x="229" y="281"/>
                      <a:pt x="229" y="281"/>
                    </a:cubicBezTo>
                    <a:cubicBezTo>
                      <a:pt x="227" y="281"/>
                      <a:pt x="227" y="281"/>
                      <a:pt x="227" y="281"/>
                    </a:cubicBezTo>
                    <a:cubicBezTo>
                      <a:pt x="225" y="280"/>
                      <a:pt x="225" y="280"/>
                      <a:pt x="225" y="280"/>
                    </a:cubicBezTo>
                    <a:cubicBezTo>
                      <a:pt x="222" y="281"/>
                      <a:pt x="222" y="281"/>
                      <a:pt x="222" y="281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1" y="285"/>
                      <a:pt x="221" y="285"/>
                      <a:pt x="221" y="285"/>
                    </a:cubicBezTo>
                    <a:cubicBezTo>
                      <a:pt x="220" y="287"/>
                      <a:pt x="220" y="287"/>
                      <a:pt x="220" y="287"/>
                    </a:cubicBezTo>
                    <a:cubicBezTo>
                      <a:pt x="218" y="289"/>
                      <a:pt x="218" y="289"/>
                      <a:pt x="218" y="289"/>
                    </a:cubicBezTo>
                    <a:cubicBezTo>
                      <a:pt x="216" y="288"/>
                      <a:pt x="216" y="288"/>
                      <a:pt x="216" y="288"/>
                    </a:cubicBezTo>
                    <a:cubicBezTo>
                      <a:pt x="215" y="286"/>
                      <a:pt x="215" y="286"/>
                      <a:pt x="215" y="286"/>
                    </a:cubicBezTo>
                    <a:cubicBezTo>
                      <a:pt x="214" y="285"/>
                      <a:pt x="214" y="285"/>
                      <a:pt x="214" y="285"/>
                    </a:cubicBezTo>
                    <a:cubicBezTo>
                      <a:pt x="213" y="285"/>
                      <a:pt x="213" y="285"/>
                      <a:pt x="213" y="285"/>
                    </a:cubicBezTo>
                    <a:cubicBezTo>
                      <a:pt x="213" y="288"/>
                      <a:pt x="213" y="288"/>
                      <a:pt x="213" y="288"/>
                    </a:cubicBezTo>
                    <a:cubicBezTo>
                      <a:pt x="213" y="291"/>
                      <a:pt x="213" y="291"/>
                      <a:pt x="213" y="291"/>
                    </a:cubicBezTo>
                    <a:cubicBezTo>
                      <a:pt x="215" y="293"/>
                      <a:pt x="215" y="293"/>
                      <a:pt x="215" y="293"/>
                    </a:cubicBezTo>
                    <a:cubicBezTo>
                      <a:pt x="217" y="292"/>
                      <a:pt x="217" y="292"/>
                      <a:pt x="217" y="292"/>
                    </a:cubicBezTo>
                    <a:cubicBezTo>
                      <a:pt x="218" y="292"/>
                      <a:pt x="218" y="292"/>
                      <a:pt x="218" y="292"/>
                    </a:cubicBezTo>
                    <a:cubicBezTo>
                      <a:pt x="218" y="294"/>
                      <a:pt x="218" y="294"/>
                      <a:pt x="218" y="294"/>
                    </a:cubicBezTo>
                    <a:cubicBezTo>
                      <a:pt x="217" y="297"/>
                      <a:pt x="217" y="297"/>
                      <a:pt x="217" y="297"/>
                    </a:cubicBezTo>
                    <a:cubicBezTo>
                      <a:pt x="217" y="298"/>
                      <a:pt x="217" y="298"/>
                      <a:pt x="217" y="298"/>
                    </a:cubicBezTo>
                    <a:cubicBezTo>
                      <a:pt x="219" y="299"/>
                      <a:pt x="219" y="299"/>
                      <a:pt x="219" y="299"/>
                    </a:cubicBezTo>
                    <a:cubicBezTo>
                      <a:pt x="220" y="297"/>
                      <a:pt x="220" y="297"/>
                      <a:pt x="220" y="297"/>
                    </a:cubicBezTo>
                    <a:cubicBezTo>
                      <a:pt x="221" y="297"/>
                      <a:pt x="221" y="297"/>
                      <a:pt x="221" y="297"/>
                    </a:cubicBezTo>
                    <a:cubicBezTo>
                      <a:pt x="222" y="298"/>
                      <a:pt x="222" y="298"/>
                      <a:pt x="222" y="298"/>
                    </a:cubicBezTo>
                    <a:cubicBezTo>
                      <a:pt x="224" y="298"/>
                      <a:pt x="224" y="298"/>
                      <a:pt x="224" y="298"/>
                    </a:cubicBezTo>
                    <a:cubicBezTo>
                      <a:pt x="226" y="297"/>
                      <a:pt x="226" y="297"/>
                      <a:pt x="226" y="297"/>
                    </a:cubicBezTo>
                    <a:cubicBezTo>
                      <a:pt x="227" y="297"/>
                      <a:pt x="227" y="297"/>
                      <a:pt x="227" y="297"/>
                    </a:cubicBezTo>
                    <a:cubicBezTo>
                      <a:pt x="226" y="299"/>
                      <a:pt x="226" y="299"/>
                      <a:pt x="226" y="299"/>
                    </a:cubicBezTo>
                    <a:cubicBezTo>
                      <a:pt x="224" y="299"/>
                      <a:pt x="224" y="299"/>
                      <a:pt x="224" y="299"/>
                    </a:cubicBezTo>
                    <a:cubicBezTo>
                      <a:pt x="221" y="299"/>
                      <a:pt x="221" y="299"/>
                      <a:pt x="221" y="299"/>
                    </a:cubicBezTo>
                    <a:cubicBezTo>
                      <a:pt x="220" y="301"/>
                      <a:pt x="220" y="301"/>
                      <a:pt x="220" y="301"/>
                    </a:cubicBezTo>
                    <a:cubicBezTo>
                      <a:pt x="218" y="300"/>
                      <a:pt x="218" y="300"/>
                      <a:pt x="218" y="300"/>
                    </a:cubicBezTo>
                    <a:cubicBezTo>
                      <a:pt x="218" y="302"/>
                      <a:pt x="218" y="302"/>
                      <a:pt x="218" y="302"/>
                    </a:cubicBezTo>
                    <a:cubicBezTo>
                      <a:pt x="218" y="304"/>
                      <a:pt x="218" y="304"/>
                      <a:pt x="218" y="304"/>
                    </a:cubicBezTo>
                    <a:cubicBezTo>
                      <a:pt x="220" y="306"/>
                      <a:pt x="220" y="306"/>
                      <a:pt x="220" y="306"/>
                    </a:cubicBezTo>
                    <a:cubicBezTo>
                      <a:pt x="222" y="306"/>
                      <a:pt x="222" y="306"/>
                      <a:pt x="222" y="306"/>
                    </a:cubicBezTo>
                    <a:cubicBezTo>
                      <a:pt x="223" y="305"/>
                      <a:pt x="223" y="305"/>
                      <a:pt x="223" y="305"/>
                    </a:cubicBezTo>
                    <a:cubicBezTo>
                      <a:pt x="224" y="306"/>
                      <a:pt x="224" y="306"/>
                      <a:pt x="224" y="306"/>
                    </a:cubicBezTo>
                    <a:cubicBezTo>
                      <a:pt x="224" y="307"/>
                      <a:pt x="224" y="307"/>
                      <a:pt x="224" y="307"/>
                    </a:cubicBezTo>
                    <a:cubicBezTo>
                      <a:pt x="221" y="308"/>
                      <a:pt x="221" y="308"/>
                      <a:pt x="221" y="308"/>
                    </a:cubicBezTo>
                    <a:cubicBezTo>
                      <a:pt x="218" y="308"/>
                      <a:pt x="218" y="308"/>
                      <a:pt x="218" y="308"/>
                    </a:cubicBezTo>
                    <a:cubicBezTo>
                      <a:pt x="217" y="309"/>
                      <a:pt x="217" y="309"/>
                      <a:pt x="217" y="309"/>
                    </a:cubicBezTo>
                    <a:cubicBezTo>
                      <a:pt x="216" y="310"/>
                      <a:pt x="216" y="310"/>
                      <a:pt x="216" y="310"/>
                    </a:cubicBezTo>
                    <a:cubicBezTo>
                      <a:pt x="218" y="311"/>
                      <a:pt x="218" y="311"/>
                      <a:pt x="218" y="311"/>
                    </a:cubicBezTo>
                    <a:cubicBezTo>
                      <a:pt x="220" y="311"/>
                      <a:pt x="220" y="311"/>
                      <a:pt x="220" y="311"/>
                    </a:cubicBezTo>
                    <a:cubicBezTo>
                      <a:pt x="222" y="311"/>
                      <a:pt x="222" y="311"/>
                      <a:pt x="222" y="311"/>
                    </a:cubicBezTo>
                    <a:cubicBezTo>
                      <a:pt x="222" y="312"/>
                      <a:pt x="222" y="312"/>
                      <a:pt x="222" y="312"/>
                    </a:cubicBezTo>
                    <a:cubicBezTo>
                      <a:pt x="221" y="312"/>
                      <a:pt x="221" y="312"/>
                      <a:pt x="221" y="312"/>
                    </a:cubicBezTo>
                    <a:cubicBezTo>
                      <a:pt x="218" y="313"/>
                      <a:pt x="218" y="313"/>
                      <a:pt x="218" y="313"/>
                    </a:cubicBezTo>
                    <a:cubicBezTo>
                      <a:pt x="218" y="314"/>
                      <a:pt x="218" y="314"/>
                      <a:pt x="218" y="314"/>
                    </a:cubicBezTo>
                    <a:cubicBezTo>
                      <a:pt x="219" y="315"/>
                      <a:pt x="219" y="315"/>
                      <a:pt x="219" y="315"/>
                    </a:cubicBezTo>
                    <a:cubicBezTo>
                      <a:pt x="222" y="315"/>
                      <a:pt x="222" y="315"/>
                      <a:pt x="222" y="315"/>
                    </a:cubicBezTo>
                    <a:cubicBezTo>
                      <a:pt x="226" y="317"/>
                      <a:pt x="226" y="317"/>
                      <a:pt x="226" y="317"/>
                    </a:cubicBezTo>
                    <a:cubicBezTo>
                      <a:pt x="228" y="318"/>
                      <a:pt x="228" y="318"/>
                      <a:pt x="228" y="318"/>
                    </a:cubicBezTo>
                    <a:cubicBezTo>
                      <a:pt x="228" y="319"/>
                      <a:pt x="228" y="319"/>
                      <a:pt x="228" y="319"/>
                    </a:cubicBezTo>
                    <a:cubicBezTo>
                      <a:pt x="228" y="320"/>
                      <a:pt x="228" y="320"/>
                      <a:pt x="228" y="320"/>
                    </a:cubicBezTo>
                    <a:cubicBezTo>
                      <a:pt x="226" y="318"/>
                      <a:pt x="226" y="318"/>
                      <a:pt x="226" y="318"/>
                    </a:cubicBezTo>
                    <a:cubicBezTo>
                      <a:pt x="224" y="317"/>
                      <a:pt x="224" y="317"/>
                      <a:pt x="224" y="317"/>
                    </a:cubicBezTo>
                    <a:cubicBezTo>
                      <a:pt x="221" y="317"/>
                      <a:pt x="221" y="317"/>
                      <a:pt x="221" y="317"/>
                    </a:cubicBezTo>
                    <a:cubicBezTo>
                      <a:pt x="219" y="316"/>
                      <a:pt x="219" y="316"/>
                      <a:pt x="219" y="316"/>
                    </a:cubicBezTo>
                    <a:cubicBezTo>
                      <a:pt x="217" y="316"/>
                      <a:pt x="217" y="316"/>
                      <a:pt x="217" y="316"/>
                    </a:cubicBezTo>
                    <a:cubicBezTo>
                      <a:pt x="216" y="317"/>
                      <a:pt x="216" y="317"/>
                      <a:pt x="216" y="317"/>
                    </a:cubicBezTo>
                    <a:cubicBezTo>
                      <a:pt x="216" y="319"/>
                      <a:pt x="216" y="319"/>
                      <a:pt x="216" y="319"/>
                    </a:cubicBezTo>
                    <a:cubicBezTo>
                      <a:pt x="215" y="320"/>
                      <a:pt x="215" y="320"/>
                      <a:pt x="215" y="320"/>
                    </a:cubicBezTo>
                    <a:cubicBezTo>
                      <a:pt x="215" y="321"/>
                      <a:pt x="215" y="321"/>
                      <a:pt x="215" y="321"/>
                    </a:cubicBezTo>
                    <a:cubicBezTo>
                      <a:pt x="216" y="322"/>
                      <a:pt x="216" y="322"/>
                      <a:pt x="216" y="322"/>
                    </a:cubicBezTo>
                    <a:cubicBezTo>
                      <a:pt x="215" y="323"/>
                      <a:pt x="215" y="323"/>
                      <a:pt x="215" y="323"/>
                    </a:cubicBezTo>
                    <a:cubicBezTo>
                      <a:pt x="214" y="324"/>
                      <a:pt x="214" y="324"/>
                      <a:pt x="214" y="324"/>
                    </a:cubicBezTo>
                    <a:cubicBezTo>
                      <a:pt x="213" y="324"/>
                      <a:pt x="213" y="324"/>
                      <a:pt x="213" y="324"/>
                    </a:cubicBezTo>
                    <a:cubicBezTo>
                      <a:pt x="212" y="325"/>
                      <a:pt x="212" y="325"/>
                      <a:pt x="212" y="325"/>
                    </a:cubicBezTo>
                    <a:cubicBezTo>
                      <a:pt x="211" y="327"/>
                      <a:pt x="211" y="327"/>
                      <a:pt x="211" y="327"/>
                    </a:cubicBezTo>
                    <a:cubicBezTo>
                      <a:pt x="211" y="328"/>
                      <a:pt x="211" y="328"/>
                      <a:pt x="211" y="328"/>
                    </a:cubicBezTo>
                    <a:cubicBezTo>
                      <a:pt x="210" y="329"/>
                      <a:pt x="210" y="329"/>
                      <a:pt x="210" y="329"/>
                    </a:cubicBezTo>
                    <a:cubicBezTo>
                      <a:pt x="208" y="330"/>
                      <a:pt x="208" y="330"/>
                      <a:pt x="208" y="330"/>
                    </a:cubicBezTo>
                    <a:cubicBezTo>
                      <a:pt x="208" y="330"/>
                      <a:pt x="208" y="330"/>
                      <a:pt x="208" y="330"/>
                    </a:cubicBezTo>
                    <a:cubicBezTo>
                      <a:pt x="211" y="333"/>
                      <a:pt x="211" y="333"/>
                      <a:pt x="211" y="333"/>
                    </a:cubicBezTo>
                    <a:cubicBezTo>
                      <a:pt x="213" y="334"/>
                      <a:pt x="213" y="334"/>
                      <a:pt x="213" y="334"/>
                    </a:cubicBezTo>
                    <a:cubicBezTo>
                      <a:pt x="214" y="334"/>
                      <a:pt x="214" y="334"/>
                      <a:pt x="214" y="334"/>
                    </a:cubicBezTo>
                    <a:cubicBezTo>
                      <a:pt x="215" y="332"/>
                      <a:pt x="215" y="332"/>
                      <a:pt x="215" y="332"/>
                    </a:cubicBezTo>
                    <a:cubicBezTo>
                      <a:pt x="217" y="331"/>
                      <a:pt x="217" y="331"/>
                      <a:pt x="217" y="331"/>
                    </a:cubicBezTo>
                    <a:cubicBezTo>
                      <a:pt x="220" y="329"/>
                      <a:pt x="220" y="329"/>
                      <a:pt x="220" y="329"/>
                    </a:cubicBezTo>
                    <a:cubicBezTo>
                      <a:pt x="222" y="328"/>
                      <a:pt x="222" y="328"/>
                      <a:pt x="222" y="328"/>
                    </a:cubicBezTo>
                    <a:cubicBezTo>
                      <a:pt x="225" y="328"/>
                      <a:pt x="225" y="328"/>
                      <a:pt x="225" y="328"/>
                    </a:cubicBezTo>
                    <a:cubicBezTo>
                      <a:pt x="226" y="329"/>
                      <a:pt x="226" y="329"/>
                      <a:pt x="226" y="329"/>
                    </a:cubicBezTo>
                    <a:cubicBezTo>
                      <a:pt x="226" y="330"/>
                      <a:pt x="226" y="330"/>
                      <a:pt x="226" y="330"/>
                    </a:cubicBezTo>
                    <a:cubicBezTo>
                      <a:pt x="225" y="331"/>
                      <a:pt x="225" y="331"/>
                      <a:pt x="225" y="331"/>
                    </a:cubicBezTo>
                    <a:cubicBezTo>
                      <a:pt x="223" y="329"/>
                      <a:pt x="223" y="329"/>
                      <a:pt x="223" y="329"/>
                    </a:cubicBezTo>
                    <a:cubicBezTo>
                      <a:pt x="222" y="329"/>
                      <a:pt x="222" y="329"/>
                      <a:pt x="222" y="329"/>
                    </a:cubicBezTo>
                    <a:cubicBezTo>
                      <a:pt x="221" y="331"/>
                      <a:pt x="221" y="331"/>
                      <a:pt x="221" y="331"/>
                    </a:cubicBezTo>
                    <a:cubicBezTo>
                      <a:pt x="218" y="333"/>
                      <a:pt x="218" y="333"/>
                      <a:pt x="218" y="333"/>
                    </a:cubicBezTo>
                    <a:cubicBezTo>
                      <a:pt x="216" y="335"/>
                      <a:pt x="216" y="335"/>
                      <a:pt x="216" y="335"/>
                    </a:cubicBezTo>
                    <a:cubicBezTo>
                      <a:pt x="216" y="337"/>
                      <a:pt x="216" y="337"/>
                      <a:pt x="216" y="337"/>
                    </a:cubicBezTo>
                    <a:cubicBezTo>
                      <a:pt x="217" y="339"/>
                      <a:pt x="217" y="339"/>
                      <a:pt x="217" y="339"/>
                    </a:cubicBezTo>
                    <a:cubicBezTo>
                      <a:pt x="216" y="340"/>
                      <a:pt x="216" y="340"/>
                      <a:pt x="216" y="340"/>
                    </a:cubicBezTo>
                    <a:cubicBezTo>
                      <a:pt x="216" y="340"/>
                      <a:pt x="216" y="341"/>
                      <a:pt x="216" y="341"/>
                    </a:cubicBezTo>
                    <a:close/>
                    <a:moveTo>
                      <a:pt x="227" y="408"/>
                    </a:moveTo>
                    <a:cubicBezTo>
                      <a:pt x="228" y="408"/>
                      <a:pt x="228" y="408"/>
                      <a:pt x="228" y="408"/>
                    </a:cubicBezTo>
                    <a:cubicBezTo>
                      <a:pt x="228" y="407"/>
                      <a:pt x="228" y="407"/>
                      <a:pt x="228" y="407"/>
                    </a:cubicBezTo>
                    <a:cubicBezTo>
                      <a:pt x="227" y="405"/>
                      <a:pt x="227" y="405"/>
                      <a:pt x="227" y="405"/>
                    </a:cubicBezTo>
                    <a:cubicBezTo>
                      <a:pt x="228" y="403"/>
                      <a:pt x="228" y="403"/>
                      <a:pt x="228" y="403"/>
                    </a:cubicBezTo>
                    <a:cubicBezTo>
                      <a:pt x="227" y="401"/>
                      <a:pt x="227" y="401"/>
                      <a:pt x="227" y="401"/>
                    </a:cubicBezTo>
                    <a:cubicBezTo>
                      <a:pt x="225" y="400"/>
                      <a:pt x="225" y="400"/>
                      <a:pt x="225" y="400"/>
                    </a:cubicBezTo>
                    <a:cubicBezTo>
                      <a:pt x="224" y="399"/>
                      <a:pt x="224" y="399"/>
                      <a:pt x="224" y="399"/>
                    </a:cubicBezTo>
                    <a:cubicBezTo>
                      <a:pt x="222" y="398"/>
                      <a:pt x="222" y="398"/>
                      <a:pt x="222" y="398"/>
                    </a:cubicBezTo>
                    <a:cubicBezTo>
                      <a:pt x="220" y="398"/>
                      <a:pt x="220" y="398"/>
                      <a:pt x="220" y="398"/>
                    </a:cubicBezTo>
                    <a:cubicBezTo>
                      <a:pt x="218" y="400"/>
                      <a:pt x="218" y="400"/>
                      <a:pt x="218" y="400"/>
                    </a:cubicBezTo>
                    <a:cubicBezTo>
                      <a:pt x="218" y="401"/>
                      <a:pt x="218" y="401"/>
                      <a:pt x="218" y="401"/>
                    </a:cubicBezTo>
                    <a:cubicBezTo>
                      <a:pt x="220" y="402"/>
                      <a:pt x="220" y="402"/>
                      <a:pt x="220" y="402"/>
                    </a:cubicBezTo>
                    <a:cubicBezTo>
                      <a:pt x="221" y="402"/>
                      <a:pt x="221" y="402"/>
                      <a:pt x="221" y="402"/>
                    </a:cubicBezTo>
                    <a:cubicBezTo>
                      <a:pt x="223" y="402"/>
                      <a:pt x="223" y="402"/>
                      <a:pt x="223" y="402"/>
                    </a:cubicBezTo>
                    <a:cubicBezTo>
                      <a:pt x="223" y="405"/>
                      <a:pt x="223" y="405"/>
                      <a:pt x="223" y="405"/>
                    </a:cubicBezTo>
                    <a:cubicBezTo>
                      <a:pt x="225" y="405"/>
                      <a:pt x="225" y="405"/>
                      <a:pt x="225" y="405"/>
                    </a:cubicBezTo>
                    <a:cubicBezTo>
                      <a:pt x="227" y="408"/>
                      <a:pt x="227" y="408"/>
                      <a:pt x="227" y="408"/>
                    </a:cubicBezTo>
                    <a:close/>
                    <a:moveTo>
                      <a:pt x="271" y="407"/>
                    </a:moveTo>
                    <a:cubicBezTo>
                      <a:pt x="268" y="405"/>
                      <a:pt x="268" y="405"/>
                      <a:pt x="268" y="405"/>
                    </a:cubicBezTo>
                    <a:cubicBezTo>
                      <a:pt x="267" y="406"/>
                      <a:pt x="267" y="406"/>
                      <a:pt x="267" y="406"/>
                    </a:cubicBezTo>
                    <a:cubicBezTo>
                      <a:pt x="265" y="406"/>
                      <a:pt x="265" y="406"/>
                      <a:pt x="265" y="406"/>
                    </a:cubicBezTo>
                    <a:cubicBezTo>
                      <a:pt x="263" y="402"/>
                      <a:pt x="263" y="402"/>
                      <a:pt x="263" y="402"/>
                    </a:cubicBezTo>
                    <a:cubicBezTo>
                      <a:pt x="261" y="402"/>
                      <a:pt x="261" y="402"/>
                      <a:pt x="261" y="402"/>
                    </a:cubicBezTo>
                    <a:cubicBezTo>
                      <a:pt x="257" y="399"/>
                      <a:pt x="257" y="399"/>
                      <a:pt x="257" y="399"/>
                    </a:cubicBezTo>
                    <a:cubicBezTo>
                      <a:pt x="255" y="397"/>
                      <a:pt x="255" y="397"/>
                      <a:pt x="255" y="397"/>
                    </a:cubicBezTo>
                    <a:cubicBezTo>
                      <a:pt x="253" y="397"/>
                      <a:pt x="253" y="397"/>
                      <a:pt x="253" y="397"/>
                    </a:cubicBezTo>
                    <a:cubicBezTo>
                      <a:pt x="250" y="391"/>
                      <a:pt x="250" y="391"/>
                      <a:pt x="250" y="391"/>
                    </a:cubicBezTo>
                    <a:cubicBezTo>
                      <a:pt x="245" y="386"/>
                      <a:pt x="245" y="386"/>
                      <a:pt x="245" y="386"/>
                    </a:cubicBezTo>
                    <a:cubicBezTo>
                      <a:pt x="244" y="381"/>
                      <a:pt x="244" y="381"/>
                      <a:pt x="244" y="381"/>
                    </a:cubicBezTo>
                    <a:cubicBezTo>
                      <a:pt x="241" y="377"/>
                      <a:pt x="241" y="377"/>
                      <a:pt x="241" y="377"/>
                    </a:cubicBezTo>
                    <a:cubicBezTo>
                      <a:pt x="241" y="371"/>
                      <a:pt x="241" y="371"/>
                      <a:pt x="241" y="371"/>
                    </a:cubicBezTo>
                    <a:cubicBezTo>
                      <a:pt x="239" y="367"/>
                      <a:pt x="239" y="367"/>
                      <a:pt x="239" y="367"/>
                    </a:cubicBezTo>
                    <a:cubicBezTo>
                      <a:pt x="238" y="361"/>
                      <a:pt x="238" y="361"/>
                      <a:pt x="238" y="361"/>
                    </a:cubicBezTo>
                    <a:cubicBezTo>
                      <a:pt x="238" y="359"/>
                      <a:pt x="238" y="359"/>
                      <a:pt x="238" y="359"/>
                    </a:cubicBezTo>
                    <a:cubicBezTo>
                      <a:pt x="239" y="357"/>
                      <a:pt x="239" y="357"/>
                      <a:pt x="239" y="357"/>
                    </a:cubicBezTo>
                    <a:cubicBezTo>
                      <a:pt x="239" y="355"/>
                      <a:pt x="239" y="355"/>
                      <a:pt x="239" y="355"/>
                    </a:cubicBezTo>
                    <a:cubicBezTo>
                      <a:pt x="237" y="355"/>
                      <a:pt x="237" y="355"/>
                      <a:pt x="237" y="355"/>
                    </a:cubicBezTo>
                    <a:cubicBezTo>
                      <a:pt x="235" y="356"/>
                      <a:pt x="235" y="356"/>
                      <a:pt x="235" y="356"/>
                    </a:cubicBezTo>
                    <a:cubicBezTo>
                      <a:pt x="233" y="355"/>
                      <a:pt x="233" y="355"/>
                      <a:pt x="233" y="355"/>
                    </a:cubicBezTo>
                    <a:cubicBezTo>
                      <a:pt x="234" y="354"/>
                      <a:pt x="234" y="354"/>
                      <a:pt x="234" y="354"/>
                    </a:cubicBezTo>
                    <a:cubicBezTo>
                      <a:pt x="237" y="354"/>
                      <a:pt x="237" y="354"/>
                      <a:pt x="237" y="354"/>
                    </a:cubicBezTo>
                    <a:cubicBezTo>
                      <a:pt x="240" y="352"/>
                      <a:pt x="240" y="352"/>
                      <a:pt x="240" y="352"/>
                    </a:cubicBezTo>
                    <a:cubicBezTo>
                      <a:pt x="240" y="348"/>
                      <a:pt x="240" y="348"/>
                      <a:pt x="240" y="348"/>
                    </a:cubicBezTo>
                    <a:cubicBezTo>
                      <a:pt x="240" y="346"/>
                      <a:pt x="240" y="346"/>
                      <a:pt x="240" y="346"/>
                    </a:cubicBezTo>
                    <a:cubicBezTo>
                      <a:pt x="238" y="346"/>
                      <a:pt x="238" y="346"/>
                      <a:pt x="238" y="346"/>
                    </a:cubicBezTo>
                    <a:cubicBezTo>
                      <a:pt x="235" y="347"/>
                      <a:pt x="235" y="347"/>
                      <a:pt x="235" y="347"/>
                    </a:cubicBezTo>
                    <a:cubicBezTo>
                      <a:pt x="236" y="346"/>
                      <a:pt x="236" y="346"/>
                      <a:pt x="236" y="346"/>
                    </a:cubicBezTo>
                    <a:cubicBezTo>
                      <a:pt x="240" y="344"/>
                      <a:pt x="240" y="344"/>
                      <a:pt x="240" y="344"/>
                    </a:cubicBezTo>
                    <a:cubicBezTo>
                      <a:pt x="240" y="343"/>
                      <a:pt x="240" y="343"/>
                      <a:pt x="240" y="343"/>
                    </a:cubicBezTo>
                    <a:cubicBezTo>
                      <a:pt x="239" y="342"/>
                      <a:pt x="239" y="342"/>
                      <a:pt x="239" y="342"/>
                    </a:cubicBezTo>
                    <a:cubicBezTo>
                      <a:pt x="235" y="342"/>
                      <a:pt x="235" y="342"/>
                      <a:pt x="235" y="342"/>
                    </a:cubicBezTo>
                    <a:cubicBezTo>
                      <a:pt x="229" y="341"/>
                      <a:pt x="229" y="341"/>
                      <a:pt x="229" y="341"/>
                    </a:cubicBezTo>
                    <a:cubicBezTo>
                      <a:pt x="226" y="339"/>
                      <a:pt x="226" y="339"/>
                      <a:pt x="226" y="339"/>
                    </a:cubicBezTo>
                    <a:cubicBezTo>
                      <a:pt x="225" y="339"/>
                      <a:pt x="225" y="339"/>
                      <a:pt x="225" y="339"/>
                    </a:cubicBezTo>
                    <a:cubicBezTo>
                      <a:pt x="220" y="342"/>
                      <a:pt x="220" y="342"/>
                      <a:pt x="220" y="342"/>
                    </a:cubicBezTo>
                    <a:cubicBezTo>
                      <a:pt x="216" y="342"/>
                      <a:pt x="216" y="342"/>
                      <a:pt x="216" y="342"/>
                    </a:cubicBezTo>
                    <a:cubicBezTo>
                      <a:pt x="214" y="344"/>
                      <a:pt x="214" y="344"/>
                      <a:pt x="214" y="344"/>
                    </a:cubicBezTo>
                    <a:cubicBezTo>
                      <a:pt x="211" y="346"/>
                      <a:pt x="211" y="346"/>
                      <a:pt x="211" y="346"/>
                    </a:cubicBezTo>
                    <a:cubicBezTo>
                      <a:pt x="211" y="349"/>
                      <a:pt x="211" y="349"/>
                      <a:pt x="211" y="349"/>
                    </a:cubicBezTo>
                    <a:cubicBezTo>
                      <a:pt x="210" y="350"/>
                      <a:pt x="210" y="350"/>
                      <a:pt x="210" y="350"/>
                    </a:cubicBezTo>
                    <a:cubicBezTo>
                      <a:pt x="211" y="353"/>
                      <a:pt x="211" y="353"/>
                      <a:pt x="211" y="353"/>
                    </a:cubicBezTo>
                    <a:cubicBezTo>
                      <a:pt x="213" y="353"/>
                      <a:pt x="213" y="353"/>
                      <a:pt x="213" y="353"/>
                    </a:cubicBezTo>
                    <a:cubicBezTo>
                      <a:pt x="214" y="354"/>
                      <a:pt x="214" y="354"/>
                      <a:pt x="214" y="354"/>
                    </a:cubicBezTo>
                    <a:cubicBezTo>
                      <a:pt x="213" y="355"/>
                      <a:pt x="213" y="355"/>
                      <a:pt x="213" y="355"/>
                    </a:cubicBezTo>
                    <a:cubicBezTo>
                      <a:pt x="211" y="355"/>
                      <a:pt x="211" y="355"/>
                      <a:pt x="211" y="355"/>
                    </a:cubicBezTo>
                    <a:cubicBezTo>
                      <a:pt x="209" y="356"/>
                      <a:pt x="209" y="356"/>
                      <a:pt x="209" y="356"/>
                    </a:cubicBezTo>
                    <a:cubicBezTo>
                      <a:pt x="207" y="359"/>
                      <a:pt x="207" y="359"/>
                      <a:pt x="207" y="359"/>
                    </a:cubicBezTo>
                    <a:cubicBezTo>
                      <a:pt x="206" y="362"/>
                      <a:pt x="206" y="362"/>
                      <a:pt x="206" y="362"/>
                    </a:cubicBezTo>
                    <a:cubicBezTo>
                      <a:pt x="207" y="363"/>
                      <a:pt x="207" y="363"/>
                      <a:pt x="207" y="363"/>
                    </a:cubicBezTo>
                    <a:cubicBezTo>
                      <a:pt x="209" y="363"/>
                      <a:pt x="209" y="363"/>
                      <a:pt x="209" y="363"/>
                    </a:cubicBezTo>
                    <a:cubicBezTo>
                      <a:pt x="213" y="361"/>
                      <a:pt x="213" y="361"/>
                      <a:pt x="213" y="361"/>
                    </a:cubicBezTo>
                    <a:cubicBezTo>
                      <a:pt x="213" y="362"/>
                      <a:pt x="213" y="362"/>
                      <a:pt x="213" y="362"/>
                    </a:cubicBezTo>
                    <a:cubicBezTo>
                      <a:pt x="211" y="364"/>
                      <a:pt x="211" y="364"/>
                      <a:pt x="211" y="364"/>
                    </a:cubicBezTo>
                    <a:cubicBezTo>
                      <a:pt x="210" y="366"/>
                      <a:pt x="210" y="366"/>
                      <a:pt x="210" y="366"/>
                    </a:cubicBezTo>
                    <a:cubicBezTo>
                      <a:pt x="212" y="366"/>
                      <a:pt x="212" y="366"/>
                      <a:pt x="212" y="366"/>
                    </a:cubicBezTo>
                    <a:cubicBezTo>
                      <a:pt x="213" y="364"/>
                      <a:pt x="213" y="364"/>
                      <a:pt x="213" y="364"/>
                    </a:cubicBezTo>
                    <a:cubicBezTo>
                      <a:pt x="215" y="364"/>
                      <a:pt x="215" y="364"/>
                      <a:pt x="215" y="364"/>
                    </a:cubicBezTo>
                    <a:cubicBezTo>
                      <a:pt x="215" y="365"/>
                      <a:pt x="215" y="365"/>
                      <a:pt x="215" y="365"/>
                    </a:cubicBezTo>
                    <a:cubicBezTo>
                      <a:pt x="214" y="367"/>
                      <a:pt x="214" y="367"/>
                      <a:pt x="214" y="367"/>
                    </a:cubicBezTo>
                    <a:cubicBezTo>
                      <a:pt x="213" y="368"/>
                      <a:pt x="213" y="368"/>
                      <a:pt x="213" y="368"/>
                    </a:cubicBezTo>
                    <a:cubicBezTo>
                      <a:pt x="215" y="370"/>
                      <a:pt x="215" y="370"/>
                      <a:pt x="215" y="370"/>
                    </a:cubicBezTo>
                    <a:cubicBezTo>
                      <a:pt x="217" y="370"/>
                      <a:pt x="217" y="370"/>
                      <a:pt x="217" y="370"/>
                    </a:cubicBezTo>
                    <a:cubicBezTo>
                      <a:pt x="216" y="371"/>
                      <a:pt x="216" y="371"/>
                      <a:pt x="216" y="371"/>
                    </a:cubicBezTo>
                    <a:cubicBezTo>
                      <a:pt x="214" y="371"/>
                      <a:pt x="214" y="371"/>
                      <a:pt x="214" y="371"/>
                    </a:cubicBezTo>
                    <a:cubicBezTo>
                      <a:pt x="213" y="373"/>
                      <a:pt x="213" y="373"/>
                      <a:pt x="213" y="373"/>
                    </a:cubicBezTo>
                    <a:cubicBezTo>
                      <a:pt x="213" y="374"/>
                      <a:pt x="213" y="374"/>
                      <a:pt x="213" y="374"/>
                    </a:cubicBezTo>
                    <a:cubicBezTo>
                      <a:pt x="214" y="377"/>
                      <a:pt x="214" y="377"/>
                      <a:pt x="214" y="377"/>
                    </a:cubicBezTo>
                    <a:cubicBezTo>
                      <a:pt x="213" y="378"/>
                      <a:pt x="213" y="378"/>
                      <a:pt x="213" y="378"/>
                    </a:cubicBezTo>
                    <a:cubicBezTo>
                      <a:pt x="212" y="377"/>
                      <a:pt x="212" y="377"/>
                      <a:pt x="212" y="377"/>
                    </a:cubicBezTo>
                    <a:cubicBezTo>
                      <a:pt x="210" y="378"/>
                      <a:pt x="210" y="378"/>
                      <a:pt x="210" y="378"/>
                    </a:cubicBezTo>
                    <a:cubicBezTo>
                      <a:pt x="208" y="377"/>
                      <a:pt x="208" y="377"/>
                      <a:pt x="208" y="377"/>
                    </a:cubicBezTo>
                    <a:cubicBezTo>
                      <a:pt x="206" y="377"/>
                      <a:pt x="206" y="377"/>
                      <a:pt x="206" y="377"/>
                    </a:cubicBezTo>
                    <a:cubicBezTo>
                      <a:pt x="204" y="380"/>
                      <a:pt x="204" y="380"/>
                      <a:pt x="204" y="380"/>
                    </a:cubicBezTo>
                    <a:cubicBezTo>
                      <a:pt x="204" y="382"/>
                      <a:pt x="204" y="382"/>
                      <a:pt x="204" y="382"/>
                    </a:cubicBezTo>
                    <a:cubicBezTo>
                      <a:pt x="205" y="385"/>
                      <a:pt x="205" y="385"/>
                      <a:pt x="205" y="385"/>
                    </a:cubicBezTo>
                    <a:cubicBezTo>
                      <a:pt x="204" y="388"/>
                      <a:pt x="204" y="388"/>
                      <a:pt x="204" y="388"/>
                    </a:cubicBezTo>
                    <a:cubicBezTo>
                      <a:pt x="205" y="390"/>
                      <a:pt x="205" y="390"/>
                      <a:pt x="205" y="390"/>
                    </a:cubicBezTo>
                    <a:cubicBezTo>
                      <a:pt x="208" y="393"/>
                      <a:pt x="208" y="393"/>
                      <a:pt x="208" y="393"/>
                    </a:cubicBezTo>
                    <a:cubicBezTo>
                      <a:pt x="208" y="394"/>
                      <a:pt x="208" y="394"/>
                      <a:pt x="208" y="394"/>
                    </a:cubicBezTo>
                    <a:cubicBezTo>
                      <a:pt x="212" y="397"/>
                      <a:pt x="212" y="397"/>
                      <a:pt x="212" y="397"/>
                    </a:cubicBezTo>
                    <a:cubicBezTo>
                      <a:pt x="214" y="398"/>
                      <a:pt x="214" y="398"/>
                      <a:pt x="214" y="398"/>
                    </a:cubicBezTo>
                    <a:cubicBezTo>
                      <a:pt x="215" y="397"/>
                      <a:pt x="215" y="397"/>
                      <a:pt x="215" y="397"/>
                    </a:cubicBezTo>
                    <a:cubicBezTo>
                      <a:pt x="217" y="397"/>
                      <a:pt x="217" y="397"/>
                      <a:pt x="217" y="397"/>
                    </a:cubicBezTo>
                    <a:cubicBezTo>
                      <a:pt x="219" y="394"/>
                      <a:pt x="219" y="394"/>
                      <a:pt x="219" y="394"/>
                    </a:cubicBezTo>
                    <a:cubicBezTo>
                      <a:pt x="218" y="390"/>
                      <a:pt x="218" y="390"/>
                      <a:pt x="218" y="390"/>
                    </a:cubicBezTo>
                    <a:cubicBezTo>
                      <a:pt x="219" y="388"/>
                      <a:pt x="219" y="388"/>
                      <a:pt x="219" y="388"/>
                    </a:cubicBezTo>
                    <a:cubicBezTo>
                      <a:pt x="220" y="386"/>
                      <a:pt x="220" y="386"/>
                      <a:pt x="220" y="386"/>
                    </a:cubicBezTo>
                    <a:cubicBezTo>
                      <a:pt x="219" y="389"/>
                      <a:pt x="219" y="389"/>
                      <a:pt x="219" y="389"/>
                    </a:cubicBezTo>
                    <a:cubicBezTo>
                      <a:pt x="219" y="390"/>
                      <a:pt x="219" y="390"/>
                      <a:pt x="219" y="390"/>
                    </a:cubicBezTo>
                    <a:cubicBezTo>
                      <a:pt x="220" y="392"/>
                      <a:pt x="220" y="392"/>
                      <a:pt x="220" y="392"/>
                    </a:cubicBezTo>
                    <a:cubicBezTo>
                      <a:pt x="221" y="395"/>
                      <a:pt x="221" y="395"/>
                      <a:pt x="221" y="395"/>
                    </a:cubicBezTo>
                    <a:cubicBezTo>
                      <a:pt x="222" y="396"/>
                      <a:pt x="222" y="396"/>
                      <a:pt x="222" y="396"/>
                    </a:cubicBezTo>
                    <a:cubicBezTo>
                      <a:pt x="224" y="394"/>
                      <a:pt x="224" y="394"/>
                      <a:pt x="224" y="394"/>
                    </a:cubicBezTo>
                    <a:cubicBezTo>
                      <a:pt x="224" y="393"/>
                      <a:pt x="224" y="393"/>
                      <a:pt x="224" y="393"/>
                    </a:cubicBezTo>
                    <a:cubicBezTo>
                      <a:pt x="225" y="390"/>
                      <a:pt x="225" y="390"/>
                      <a:pt x="225" y="390"/>
                    </a:cubicBezTo>
                    <a:cubicBezTo>
                      <a:pt x="226" y="392"/>
                      <a:pt x="226" y="392"/>
                      <a:pt x="226" y="392"/>
                    </a:cubicBezTo>
                    <a:cubicBezTo>
                      <a:pt x="226" y="393"/>
                      <a:pt x="226" y="393"/>
                      <a:pt x="226" y="393"/>
                    </a:cubicBezTo>
                    <a:cubicBezTo>
                      <a:pt x="226" y="395"/>
                      <a:pt x="226" y="395"/>
                      <a:pt x="226" y="395"/>
                    </a:cubicBezTo>
                    <a:cubicBezTo>
                      <a:pt x="228" y="399"/>
                      <a:pt x="228" y="399"/>
                      <a:pt x="228" y="399"/>
                    </a:cubicBezTo>
                    <a:cubicBezTo>
                      <a:pt x="231" y="400"/>
                      <a:pt x="231" y="400"/>
                      <a:pt x="231" y="400"/>
                    </a:cubicBezTo>
                    <a:cubicBezTo>
                      <a:pt x="233" y="400"/>
                      <a:pt x="233" y="400"/>
                      <a:pt x="233" y="400"/>
                    </a:cubicBezTo>
                    <a:cubicBezTo>
                      <a:pt x="235" y="399"/>
                      <a:pt x="235" y="399"/>
                      <a:pt x="235" y="399"/>
                    </a:cubicBezTo>
                    <a:cubicBezTo>
                      <a:pt x="236" y="400"/>
                      <a:pt x="236" y="400"/>
                      <a:pt x="236" y="400"/>
                    </a:cubicBezTo>
                    <a:cubicBezTo>
                      <a:pt x="235" y="401"/>
                      <a:pt x="235" y="401"/>
                      <a:pt x="235" y="401"/>
                    </a:cubicBezTo>
                    <a:cubicBezTo>
                      <a:pt x="234" y="401"/>
                      <a:pt x="234" y="401"/>
                      <a:pt x="234" y="401"/>
                    </a:cubicBezTo>
                    <a:cubicBezTo>
                      <a:pt x="233" y="402"/>
                      <a:pt x="233" y="402"/>
                      <a:pt x="233" y="402"/>
                    </a:cubicBezTo>
                    <a:cubicBezTo>
                      <a:pt x="231" y="403"/>
                      <a:pt x="231" y="403"/>
                      <a:pt x="231" y="403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33" y="407"/>
                      <a:pt x="233" y="407"/>
                      <a:pt x="233" y="407"/>
                    </a:cubicBezTo>
                    <a:cubicBezTo>
                      <a:pt x="233" y="408"/>
                      <a:pt x="233" y="408"/>
                      <a:pt x="233" y="408"/>
                    </a:cubicBezTo>
                    <a:cubicBezTo>
                      <a:pt x="232" y="408"/>
                      <a:pt x="232" y="408"/>
                      <a:pt x="232" y="408"/>
                    </a:cubicBezTo>
                    <a:cubicBezTo>
                      <a:pt x="230" y="408"/>
                      <a:pt x="230" y="408"/>
                      <a:pt x="230" y="408"/>
                    </a:cubicBezTo>
                    <a:cubicBezTo>
                      <a:pt x="231" y="409"/>
                      <a:pt x="231" y="409"/>
                      <a:pt x="231" y="409"/>
                    </a:cubicBezTo>
                    <a:cubicBezTo>
                      <a:pt x="232" y="411"/>
                      <a:pt x="232" y="411"/>
                      <a:pt x="232" y="411"/>
                    </a:cubicBezTo>
                    <a:cubicBezTo>
                      <a:pt x="236" y="411"/>
                      <a:pt x="236" y="411"/>
                      <a:pt x="236" y="411"/>
                    </a:cubicBezTo>
                    <a:cubicBezTo>
                      <a:pt x="238" y="412"/>
                      <a:pt x="238" y="412"/>
                      <a:pt x="238" y="412"/>
                    </a:cubicBezTo>
                    <a:cubicBezTo>
                      <a:pt x="240" y="412"/>
                      <a:pt x="240" y="412"/>
                      <a:pt x="240" y="412"/>
                    </a:cubicBezTo>
                    <a:cubicBezTo>
                      <a:pt x="244" y="413"/>
                      <a:pt x="244" y="413"/>
                      <a:pt x="244" y="413"/>
                    </a:cubicBezTo>
                    <a:cubicBezTo>
                      <a:pt x="243" y="411"/>
                      <a:pt x="243" y="411"/>
                      <a:pt x="243" y="411"/>
                    </a:cubicBezTo>
                    <a:cubicBezTo>
                      <a:pt x="245" y="411"/>
                      <a:pt x="245" y="411"/>
                      <a:pt x="245" y="411"/>
                    </a:cubicBezTo>
                    <a:cubicBezTo>
                      <a:pt x="246" y="413"/>
                      <a:pt x="246" y="413"/>
                      <a:pt x="246" y="413"/>
                    </a:cubicBezTo>
                    <a:cubicBezTo>
                      <a:pt x="247" y="416"/>
                      <a:pt x="247" y="416"/>
                      <a:pt x="247" y="416"/>
                    </a:cubicBezTo>
                    <a:cubicBezTo>
                      <a:pt x="248" y="418"/>
                      <a:pt x="248" y="418"/>
                      <a:pt x="248" y="418"/>
                    </a:cubicBezTo>
                    <a:cubicBezTo>
                      <a:pt x="250" y="417"/>
                      <a:pt x="250" y="417"/>
                      <a:pt x="250" y="417"/>
                    </a:cubicBezTo>
                    <a:cubicBezTo>
                      <a:pt x="252" y="415"/>
                      <a:pt x="252" y="415"/>
                      <a:pt x="252" y="415"/>
                    </a:cubicBezTo>
                    <a:cubicBezTo>
                      <a:pt x="251" y="413"/>
                      <a:pt x="251" y="413"/>
                      <a:pt x="251" y="413"/>
                    </a:cubicBezTo>
                    <a:cubicBezTo>
                      <a:pt x="248" y="411"/>
                      <a:pt x="248" y="411"/>
                      <a:pt x="248" y="411"/>
                    </a:cubicBezTo>
                    <a:cubicBezTo>
                      <a:pt x="247" y="411"/>
                      <a:pt x="247" y="411"/>
                      <a:pt x="247" y="411"/>
                    </a:cubicBezTo>
                    <a:cubicBezTo>
                      <a:pt x="248" y="410"/>
                      <a:pt x="248" y="410"/>
                      <a:pt x="248" y="410"/>
                    </a:cubicBezTo>
                    <a:cubicBezTo>
                      <a:pt x="250" y="411"/>
                      <a:pt x="250" y="411"/>
                      <a:pt x="250" y="411"/>
                    </a:cubicBezTo>
                    <a:cubicBezTo>
                      <a:pt x="252" y="412"/>
                      <a:pt x="252" y="412"/>
                      <a:pt x="252" y="412"/>
                    </a:cubicBezTo>
                    <a:cubicBezTo>
                      <a:pt x="253" y="414"/>
                      <a:pt x="253" y="414"/>
                      <a:pt x="253" y="414"/>
                    </a:cubicBezTo>
                    <a:cubicBezTo>
                      <a:pt x="254" y="416"/>
                      <a:pt x="254" y="416"/>
                      <a:pt x="254" y="416"/>
                    </a:cubicBezTo>
                    <a:cubicBezTo>
                      <a:pt x="255" y="416"/>
                      <a:pt x="255" y="416"/>
                      <a:pt x="255" y="416"/>
                    </a:cubicBezTo>
                    <a:cubicBezTo>
                      <a:pt x="256" y="414"/>
                      <a:pt x="256" y="414"/>
                      <a:pt x="256" y="414"/>
                    </a:cubicBezTo>
                    <a:cubicBezTo>
                      <a:pt x="257" y="414"/>
                      <a:pt x="257" y="414"/>
                      <a:pt x="257" y="414"/>
                    </a:cubicBezTo>
                    <a:cubicBezTo>
                      <a:pt x="258" y="416"/>
                      <a:pt x="258" y="416"/>
                      <a:pt x="258" y="416"/>
                    </a:cubicBezTo>
                    <a:cubicBezTo>
                      <a:pt x="261" y="417"/>
                      <a:pt x="261" y="417"/>
                      <a:pt x="261" y="417"/>
                    </a:cubicBezTo>
                    <a:cubicBezTo>
                      <a:pt x="263" y="417"/>
                      <a:pt x="263" y="417"/>
                      <a:pt x="263" y="417"/>
                    </a:cubicBezTo>
                    <a:cubicBezTo>
                      <a:pt x="263" y="415"/>
                      <a:pt x="263" y="415"/>
                      <a:pt x="263" y="415"/>
                    </a:cubicBezTo>
                    <a:cubicBezTo>
                      <a:pt x="261" y="414"/>
                      <a:pt x="261" y="414"/>
                      <a:pt x="261" y="414"/>
                    </a:cubicBezTo>
                    <a:cubicBezTo>
                      <a:pt x="261" y="413"/>
                      <a:pt x="261" y="413"/>
                      <a:pt x="261" y="413"/>
                    </a:cubicBezTo>
                    <a:cubicBezTo>
                      <a:pt x="262" y="412"/>
                      <a:pt x="262" y="412"/>
                      <a:pt x="262" y="412"/>
                    </a:cubicBezTo>
                    <a:cubicBezTo>
                      <a:pt x="264" y="413"/>
                      <a:pt x="264" y="413"/>
                      <a:pt x="264" y="413"/>
                    </a:cubicBezTo>
                    <a:cubicBezTo>
                      <a:pt x="265" y="415"/>
                      <a:pt x="265" y="415"/>
                      <a:pt x="265" y="415"/>
                    </a:cubicBezTo>
                    <a:cubicBezTo>
                      <a:pt x="266" y="415"/>
                      <a:pt x="266" y="415"/>
                      <a:pt x="266" y="415"/>
                    </a:cubicBezTo>
                    <a:cubicBezTo>
                      <a:pt x="267" y="417"/>
                      <a:pt x="267" y="417"/>
                      <a:pt x="267" y="417"/>
                    </a:cubicBezTo>
                    <a:cubicBezTo>
                      <a:pt x="268" y="418"/>
                      <a:pt x="268" y="418"/>
                      <a:pt x="268" y="418"/>
                    </a:cubicBezTo>
                    <a:cubicBezTo>
                      <a:pt x="269" y="417"/>
                      <a:pt x="269" y="417"/>
                      <a:pt x="269" y="417"/>
                    </a:cubicBezTo>
                    <a:cubicBezTo>
                      <a:pt x="270" y="415"/>
                      <a:pt x="270" y="415"/>
                      <a:pt x="270" y="415"/>
                    </a:cubicBezTo>
                    <a:cubicBezTo>
                      <a:pt x="269" y="414"/>
                      <a:pt x="269" y="414"/>
                      <a:pt x="269" y="414"/>
                    </a:cubicBezTo>
                    <a:cubicBezTo>
                      <a:pt x="267" y="413"/>
                      <a:pt x="267" y="413"/>
                      <a:pt x="267" y="413"/>
                    </a:cubicBezTo>
                    <a:cubicBezTo>
                      <a:pt x="266" y="412"/>
                      <a:pt x="266" y="412"/>
                      <a:pt x="266" y="412"/>
                    </a:cubicBezTo>
                    <a:cubicBezTo>
                      <a:pt x="266" y="412"/>
                      <a:pt x="266" y="412"/>
                      <a:pt x="266" y="412"/>
                    </a:cubicBezTo>
                    <a:cubicBezTo>
                      <a:pt x="268" y="412"/>
                      <a:pt x="268" y="412"/>
                      <a:pt x="268" y="412"/>
                    </a:cubicBezTo>
                    <a:cubicBezTo>
                      <a:pt x="269" y="412"/>
                      <a:pt x="269" y="412"/>
                      <a:pt x="269" y="412"/>
                    </a:cubicBezTo>
                    <a:cubicBezTo>
                      <a:pt x="271" y="410"/>
                      <a:pt x="271" y="410"/>
                      <a:pt x="271" y="410"/>
                    </a:cubicBezTo>
                    <a:cubicBezTo>
                      <a:pt x="271" y="409"/>
                      <a:pt x="271" y="409"/>
                      <a:pt x="271" y="409"/>
                    </a:cubicBezTo>
                    <a:cubicBezTo>
                      <a:pt x="271" y="407"/>
                      <a:pt x="271" y="407"/>
                      <a:pt x="271" y="407"/>
                    </a:cubicBezTo>
                    <a:close/>
                    <a:moveTo>
                      <a:pt x="86" y="561"/>
                    </a:moveTo>
                    <a:cubicBezTo>
                      <a:pt x="85" y="559"/>
                      <a:pt x="85" y="559"/>
                      <a:pt x="85" y="559"/>
                    </a:cubicBezTo>
                    <a:cubicBezTo>
                      <a:pt x="86" y="558"/>
                      <a:pt x="86" y="558"/>
                      <a:pt x="86" y="558"/>
                    </a:cubicBezTo>
                    <a:cubicBezTo>
                      <a:pt x="85" y="557"/>
                      <a:pt x="85" y="557"/>
                      <a:pt x="85" y="557"/>
                    </a:cubicBezTo>
                    <a:cubicBezTo>
                      <a:pt x="84" y="556"/>
                      <a:pt x="84" y="556"/>
                      <a:pt x="84" y="556"/>
                    </a:cubicBezTo>
                    <a:cubicBezTo>
                      <a:pt x="82" y="558"/>
                      <a:pt x="82" y="558"/>
                      <a:pt x="82" y="558"/>
                    </a:cubicBezTo>
                    <a:cubicBezTo>
                      <a:pt x="82" y="560"/>
                      <a:pt x="82" y="560"/>
                      <a:pt x="82" y="560"/>
                    </a:cubicBezTo>
                    <a:cubicBezTo>
                      <a:pt x="84" y="561"/>
                      <a:pt x="84" y="561"/>
                      <a:pt x="84" y="561"/>
                    </a:cubicBezTo>
                    <a:cubicBezTo>
                      <a:pt x="85" y="562"/>
                      <a:pt x="85" y="562"/>
                      <a:pt x="85" y="562"/>
                    </a:cubicBezTo>
                    <a:cubicBezTo>
                      <a:pt x="86" y="562"/>
                      <a:pt x="86" y="562"/>
                      <a:pt x="86" y="562"/>
                    </a:cubicBezTo>
                    <a:cubicBezTo>
                      <a:pt x="86" y="561"/>
                      <a:pt x="86" y="561"/>
                      <a:pt x="86" y="561"/>
                    </a:cubicBezTo>
                    <a:close/>
                    <a:moveTo>
                      <a:pt x="150" y="521"/>
                    </a:moveTo>
                    <a:cubicBezTo>
                      <a:pt x="151" y="521"/>
                      <a:pt x="151" y="521"/>
                      <a:pt x="151" y="521"/>
                    </a:cubicBezTo>
                    <a:cubicBezTo>
                      <a:pt x="151" y="519"/>
                      <a:pt x="151" y="519"/>
                      <a:pt x="151" y="519"/>
                    </a:cubicBezTo>
                    <a:cubicBezTo>
                      <a:pt x="150" y="518"/>
                      <a:pt x="150" y="518"/>
                      <a:pt x="150" y="518"/>
                    </a:cubicBezTo>
                    <a:cubicBezTo>
                      <a:pt x="148" y="518"/>
                      <a:pt x="148" y="518"/>
                      <a:pt x="148" y="518"/>
                    </a:cubicBezTo>
                    <a:cubicBezTo>
                      <a:pt x="148" y="519"/>
                      <a:pt x="148" y="519"/>
                      <a:pt x="148" y="519"/>
                    </a:cubicBezTo>
                    <a:cubicBezTo>
                      <a:pt x="150" y="521"/>
                      <a:pt x="150" y="521"/>
                      <a:pt x="150" y="521"/>
                    </a:cubicBezTo>
                    <a:close/>
                    <a:moveTo>
                      <a:pt x="199" y="467"/>
                    </a:moveTo>
                    <a:cubicBezTo>
                      <a:pt x="202" y="467"/>
                      <a:pt x="202" y="467"/>
                      <a:pt x="202" y="467"/>
                    </a:cubicBezTo>
                    <a:cubicBezTo>
                      <a:pt x="205" y="464"/>
                      <a:pt x="205" y="464"/>
                      <a:pt x="205" y="464"/>
                    </a:cubicBezTo>
                    <a:cubicBezTo>
                      <a:pt x="207" y="462"/>
                      <a:pt x="207" y="462"/>
                      <a:pt x="207" y="462"/>
                    </a:cubicBezTo>
                    <a:cubicBezTo>
                      <a:pt x="207" y="457"/>
                      <a:pt x="207" y="457"/>
                      <a:pt x="207" y="457"/>
                    </a:cubicBezTo>
                    <a:cubicBezTo>
                      <a:pt x="209" y="456"/>
                      <a:pt x="209" y="456"/>
                      <a:pt x="209" y="456"/>
                    </a:cubicBezTo>
                    <a:cubicBezTo>
                      <a:pt x="210" y="458"/>
                      <a:pt x="210" y="458"/>
                      <a:pt x="210" y="458"/>
                    </a:cubicBezTo>
                    <a:cubicBezTo>
                      <a:pt x="209" y="461"/>
                      <a:pt x="209" y="461"/>
                      <a:pt x="209" y="461"/>
                    </a:cubicBezTo>
                    <a:cubicBezTo>
                      <a:pt x="211" y="458"/>
                      <a:pt x="211" y="458"/>
                      <a:pt x="211" y="458"/>
                    </a:cubicBezTo>
                    <a:cubicBezTo>
                      <a:pt x="211" y="455"/>
                      <a:pt x="211" y="455"/>
                      <a:pt x="211" y="455"/>
                    </a:cubicBezTo>
                    <a:cubicBezTo>
                      <a:pt x="209" y="453"/>
                      <a:pt x="209" y="453"/>
                      <a:pt x="209" y="453"/>
                    </a:cubicBezTo>
                    <a:cubicBezTo>
                      <a:pt x="200" y="449"/>
                      <a:pt x="200" y="449"/>
                      <a:pt x="200" y="449"/>
                    </a:cubicBezTo>
                    <a:cubicBezTo>
                      <a:pt x="196" y="448"/>
                      <a:pt x="196" y="448"/>
                      <a:pt x="196" y="448"/>
                    </a:cubicBezTo>
                    <a:cubicBezTo>
                      <a:pt x="193" y="450"/>
                      <a:pt x="193" y="450"/>
                      <a:pt x="193" y="450"/>
                    </a:cubicBezTo>
                    <a:cubicBezTo>
                      <a:pt x="192" y="455"/>
                      <a:pt x="192" y="455"/>
                      <a:pt x="192" y="455"/>
                    </a:cubicBezTo>
                    <a:cubicBezTo>
                      <a:pt x="191" y="461"/>
                      <a:pt x="191" y="461"/>
                      <a:pt x="191" y="461"/>
                    </a:cubicBezTo>
                    <a:cubicBezTo>
                      <a:pt x="193" y="464"/>
                      <a:pt x="193" y="464"/>
                      <a:pt x="193" y="464"/>
                    </a:cubicBezTo>
                    <a:cubicBezTo>
                      <a:pt x="194" y="467"/>
                      <a:pt x="194" y="467"/>
                      <a:pt x="194" y="467"/>
                    </a:cubicBezTo>
                    <a:cubicBezTo>
                      <a:pt x="194" y="466"/>
                      <a:pt x="194" y="466"/>
                      <a:pt x="194" y="466"/>
                    </a:cubicBezTo>
                    <a:cubicBezTo>
                      <a:pt x="196" y="467"/>
                      <a:pt x="196" y="467"/>
                      <a:pt x="196" y="467"/>
                    </a:cubicBezTo>
                    <a:cubicBezTo>
                      <a:pt x="196" y="469"/>
                      <a:pt x="196" y="469"/>
                      <a:pt x="196" y="469"/>
                    </a:cubicBezTo>
                    <a:cubicBezTo>
                      <a:pt x="197" y="469"/>
                      <a:pt x="197" y="469"/>
                      <a:pt x="197" y="469"/>
                    </a:cubicBezTo>
                    <a:cubicBezTo>
                      <a:pt x="199" y="467"/>
                      <a:pt x="199" y="467"/>
                      <a:pt x="199" y="467"/>
                    </a:cubicBezTo>
                    <a:close/>
                    <a:moveTo>
                      <a:pt x="221" y="472"/>
                    </a:moveTo>
                    <a:cubicBezTo>
                      <a:pt x="222" y="472"/>
                      <a:pt x="222" y="472"/>
                      <a:pt x="222" y="472"/>
                    </a:cubicBezTo>
                    <a:cubicBezTo>
                      <a:pt x="223" y="471"/>
                      <a:pt x="223" y="471"/>
                      <a:pt x="223" y="471"/>
                    </a:cubicBezTo>
                    <a:cubicBezTo>
                      <a:pt x="226" y="471"/>
                      <a:pt x="226" y="471"/>
                      <a:pt x="226" y="471"/>
                    </a:cubicBezTo>
                    <a:cubicBezTo>
                      <a:pt x="227" y="470"/>
                      <a:pt x="227" y="470"/>
                      <a:pt x="227" y="470"/>
                    </a:cubicBezTo>
                    <a:cubicBezTo>
                      <a:pt x="224" y="469"/>
                      <a:pt x="224" y="469"/>
                      <a:pt x="224" y="469"/>
                    </a:cubicBezTo>
                    <a:cubicBezTo>
                      <a:pt x="222" y="471"/>
                      <a:pt x="222" y="471"/>
                      <a:pt x="222" y="471"/>
                    </a:cubicBezTo>
                    <a:cubicBezTo>
                      <a:pt x="221" y="472"/>
                      <a:pt x="221" y="472"/>
                      <a:pt x="221" y="472"/>
                    </a:cubicBezTo>
                    <a:close/>
                    <a:moveTo>
                      <a:pt x="257" y="471"/>
                    </a:moveTo>
                    <a:cubicBezTo>
                      <a:pt x="258" y="472"/>
                      <a:pt x="258" y="472"/>
                      <a:pt x="258" y="472"/>
                    </a:cubicBezTo>
                    <a:cubicBezTo>
                      <a:pt x="259" y="470"/>
                      <a:pt x="259" y="470"/>
                      <a:pt x="259" y="470"/>
                    </a:cubicBezTo>
                    <a:cubicBezTo>
                      <a:pt x="259" y="468"/>
                      <a:pt x="259" y="468"/>
                      <a:pt x="259" y="468"/>
                    </a:cubicBezTo>
                    <a:cubicBezTo>
                      <a:pt x="258" y="468"/>
                      <a:pt x="258" y="468"/>
                      <a:pt x="258" y="468"/>
                    </a:cubicBezTo>
                    <a:cubicBezTo>
                      <a:pt x="257" y="470"/>
                      <a:pt x="257" y="470"/>
                      <a:pt x="257" y="470"/>
                    </a:cubicBezTo>
                    <a:cubicBezTo>
                      <a:pt x="257" y="471"/>
                      <a:pt x="257" y="471"/>
                      <a:pt x="257" y="471"/>
                    </a:cubicBezTo>
                    <a:close/>
                    <a:moveTo>
                      <a:pt x="252" y="472"/>
                    </a:moveTo>
                    <a:cubicBezTo>
                      <a:pt x="254" y="472"/>
                      <a:pt x="254" y="472"/>
                      <a:pt x="254" y="472"/>
                    </a:cubicBezTo>
                    <a:cubicBezTo>
                      <a:pt x="255" y="470"/>
                      <a:pt x="255" y="470"/>
                      <a:pt x="255" y="470"/>
                    </a:cubicBezTo>
                    <a:cubicBezTo>
                      <a:pt x="254" y="469"/>
                      <a:pt x="254" y="469"/>
                      <a:pt x="254" y="469"/>
                    </a:cubicBezTo>
                    <a:cubicBezTo>
                      <a:pt x="253" y="470"/>
                      <a:pt x="253" y="470"/>
                      <a:pt x="253" y="470"/>
                    </a:cubicBezTo>
                    <a:cubicBezTo>
                      <a:pt x="252" y="472"/>
                      <a:pt x="252" y="472"/>
                      <a:pt x="252" y="472"/>
                    </a:cubicBezTo>
                    <a:close/>
                    <a:moveTo>
                      <a:pt x="281" y="459"/>
                    </a:moveTo>
                    <a:cubicBezTo>
                      <a:pt x="282" y="460"/>
                      <a:pt x="282" y="460"/>
                      <a:pt x="282" y="460"/>
                    </a:cubicBezTo>
                    <a:cubicBezTo>
                      <a:pt x="284" y="459"/>
                      <a:pt x="284" y="459"/>
                      <a:pt x="284" y="459"/>
                    </a:cubicBezTo>
                    <a:cubicBezTo>
                      <a:pt x="287" y="457"/>
                      <a:pt x="287" y="457"/>
                      <a:pt x="287" y="457"/>
                    </a:cubicBezTo>
                    <a:cubicBezTo>
                      <a:pt x="288" y="456"/>
                      <a:pt x="288" y="456"/>
                      <a:pt x="288" y="456"/>
                    </a:cubicBezTo>
                    <a:cubicBezTo>
                      <a:pt x="286" y="456"/>
                      <a:pt x="286" y="456"/>
                      <a:pt x="286" y="456"/>
                    </a:cubicBezTo>
                    <a:cubicBezTo>
                      <a:pt x="283" y="457"/>
                      <a:pt x="283" y="457"/>
                      <a:pt x="283" y="457"/>
                    </a:cubicBezTo>
                    <a:cubicBezTo>
                      <a:pt x="281" y="459"/>
                      <a:pt x="281" y="459"/>
                      <a:pt x="281" y="459"/>
                    </a:cubicBezTo>
                    <a:close/>
                    <a:moveTo>
                      <a:pt x="270" y="457"/>
                    </a:moveTo>
                    <a:cubicBezTo>
                      <a:pt x="271" y="458"/>
                      <a:pt x="271" y="458"/>
                      <a:pt x="271" y="458"/>
                    </a:cubicBezTo>
                    <a:cubicBezTo>
                      <a:pt x="272" y="458"/>
                      <a:pt x="272" y="458"/>
                      <a:pt x="272" y="458"/>
                    </a:cubicBezTo>
                    <a:cubicBezTo>
                      <a:pt x="273" y="457"/>
                      <a:pt x="273" y="457"/>
                      <a:pt x="273" y="457"/>
                    </a:cubicBezTo>
                    <a:cubicBezTo>
                      <a:pt x="271" y="456"/>
                      <a:pt x="271" y="456"/>
                      <a:pt x="271" y="456"/>
                    </a:cubicBezTo>
                    <a:cubicBezTo>
                      <a:pt x="270" y="457"/>
                      <a:pt x="270" y="457"/>
                      <a:pt x="270" y="457"/>
                    </a:cubicBezTo>
                    <a:close/>
                    <a:moveTo>
                      <a:pt x="262" y="456"/>
                    </a:moveTo>
                    <a:cubicBezTo>
                      <a:pt x="264" y="457"/>
                      <a:pt x="264" y="457"/>
                      <a:pt x="264" y="457"/>
                    </a:cubicBezTo>
                    <a:cubicBezTo>
                      <a:pt x="265" y="458"/>
                      <a:pt x="265" y="458"/>
                      <a:pt x="265" y="458"/>
                    </a:cubicBezTo>
                    <a:cubicBezTo>
                      <a:pt x="267" y="458"/>
                      <a:pt x="267" y="458"/>
                      <a:pt x="267" y="458"/>
                    </a:cubicBezTo>
                    <a:cubicBezTo>
                      <a:pt x="266" y="456"/>
                      <a:pt x="266" y="456"/>
                      <a:pt x="266" y="456"/>
                    </a:cubicBezTo>
                    <a:cubicBezTo>
                      <a:pt x="264" y="455"/>
                      <a:pt x="264" y="455"/>
                      <a:pt x="264" y="455"/>
                    </a:cubicBezTo>
                    <a:cubicBezTo>
                      <a:pt x="262" y="456"/>
                      <a:pt x="262" y="456"/>
                      <a:pt x="262" y="456"/>
                    </a:cubicBezTo>
                    <a:close/>
                    <a:moveTo>
                      <a:pt x="258" y="456"/>
                    </a:moveTo>
                    <a:cubicBezTo>
                      <a:pt x="259" y="457"/>
                      <a:pt x="259" y="457"/>
                      <a:pt x="259" y="457"/>
                    </a:cubicBezTo>
                    <a:cubicBezTo>
                      <a:pt x="260" y="457"/>
                      <a:pt x="260" y="457"/>
                      <a:pt x="260" y="457"/>
                    </a:cubicBezTo>
                    <a:cubicBezTo>
                      <a:pt x="261" y="456"/>
                      <a:pt x="261" y="456"/>
                      <a:pt x="261" y="456"/>
                    </a:cubicBezTo>
                    <a:cubicBezTo>
                      <a:pt x="260" y="455"/>
                      <a:pt x="260" y="455"/>
                      <a:pt x="260" y="455"/>
                    </a:cubicBezTo>
                    <a:cubicBezTo>
                      <a:pt x="258" y="456"/>
                      <a:pt x="258" y="456"/>
                      <a:pt x="258" y="456"/>
                    </a:cubicBezTo>
                    <a:close/>
                    <a:moveTo>
                      <a:pt x="522" y="376"/>
                    </a:moveTo>
                    <a:cubicBezTo>
                      <a:pt x="522" y="379"/>
                      <a:pt x="522" y="379"/>
                      <a:pt x="522" y="379"/>
                    </a:cubicBezTo>
                    <a:cubicBezTo>
                      <a:pt x="523" y="381"/>
                      <a:pt x="523" y="381"/>
                      <a:pt x="523" y="381"/>
                    </a:cubicBezTo>
                    <a:cubicBezTo>
                      <a:pt x="523" y="378"/>
                      <a:pt x="523" y="378"/>
                      <a:pt x="523" y="378"/>
                    </a:cubicBezTo>
                    <a:cubicBezTo>
                      <a:pt x="523" y="377"/>
                      <a:pt x="523" y="377"/>
                      <a:pt x="523" y="377"/>
                    </a:cubicBezTo>
                    <a:cubicBezTo>
                      <a:pt x="522" y="376"/>
                      <a:pt x="522" y="376"/>
                      <a:pt x="522" y="376"/>
                    </a:cubicBezTo>
                    <a:close/>
                    <a:moveTo>
                      <a:pt x="517" y="369"/>
                    </a:moveTo>
                    <a:cubicBezTo>
                      <a:pt x="517" y="373"/>
                      <a:pt x="517" y="373"/>
                      <a:pt x="517" y="373"/>
                    </a:cubicBezTo>
                    <a:cubicBezTo>
                      <a:pt x="518" y="376"/>
                      <a:pt x="518" y="376"/>
                      <a:pt x="518" y="376"/>
                    </a:cubicBezTo>
                    <a:cubicBezTo>
                      <a:pt x="518" y="380"/>
                      <a:pt x="518" y="380"/>
                      <a:pt x="518" y="380"/>
                    </a:cubicBezTo>
                    <a:cubicBezTo>
                      <a:pt x="518" y="381"/>
                      <a:pt x="518" y="381"/>
                      <a:pt x="518" y="381"/>
                    </a:cubicBezTo>
                    <a:cubicBezTo>
                      <a:pt x="520" y="379"/>
                      <a:pt x="520" y="379"/>
                      <a:pt x="520" y="379"/>
                    </a:cubicBezTo>
                    <a:cubicBezTo>
                      <a:pt x="519" y="372"/>
                      <a:pt x="519" y="372"/>
                      <a:pt x="519" y="372"/>
                    </a:cubicBezTo>
                    <a:cubicBezTo>
                      <a:pt x="518" y="369"/>
                      <a:pt x="518" y="369"/>
                      <a:pt x="518" y="369"/>
                    </a:cubicBezTo>
                    <a:cubicBezTo>
                      <a:pt x="517" y="369"/>
                      <a:pt x="517" y="369"/>
                      <a:pt x="517" y="369"/>
                    </a:cubicBezTo>
                    <a:close/>
                    <a:moveTo>
                      <a:pt x="513" y="364"/>
                    </a:moveTo>
                    <a:cubicBezTo>
                      <a:pt x="515" y="367"/>
                      <a:pt x="515" y="367"/>
                      <a:pt x="515" y="367"/>
                    </a:cubicBezTo>
                    <a:cubicBezTo>
                      <a:pt x="516" y="368"/>
                      <a:pt x="516" y="368"/>
                      <a:pt x="516" y="368"/>
                    </a:cubicBezTo>
                    <a:cubicBezTo>
                      <a:pt x="516" y="366"/>
                      <a:pt x="516" y="366"/>
                      <a:pt x="516" y="366"/>
                    </a:cubicBezTo>
                    <a:cubicBezTo>
                      <a:pt x="514" y="364"/>
                      <a:pt x="514" y="364"/>
                      <a:pt x="514" y="364"/>
                    </a:cubicBezTo>
                    <a:cubicBezTo>
                      <a:pt x="513" y="364"/>
                      <a:pt x="513" y="364"/>
                      <a:pt x="513" y="364"/>
                    </a:cubicBezTo>
                    <a:close/>
                    <a:moveTo>
                      <a:pt x="289" y="438"/>
                    </a:moveTo>
                    <a:cubicBezTo>
                      <a:pt x="290" y="438"/>
                      <a:pt x="290" y="438"/>
                      <a:pt x="290" y="438"/>
                    </a:cubicBezTo>
                    <a:cubicBezTo>
                      <a:pt x="291" y="436"/>
                      <a:pt x="291" y="436"/>
                      <a:pt x="291" y="436"/>
                    </a:cubicBezTo>
                    <a:cubicBezTo>
                      <a:pt x="289" y="435"/>
                      <a:pt x="289" y="435"/>
                      <a:pt x="289" y="435"/>
                    </a:cubicBezTo>
                    <a:cubicBezTo>
                      <a:pt x="289" y="438"/>
                      <a:pt x="289" y="438"/>
                      <a:pt x="289" y="438"/>
                    </a:cubicBezTo>
                    <a:close/>
                    <a:moveTo>
                      <a:pt x="301" y="448"/>
                    </a:moveTo>
                    <a:cubicBezTo>
                      <a:pt x="301" y="448"/>
                      <a:pt x="303" y="446"/>
                      <a:pt x="303" y="446"/>
                    </a:cubicBezTo>
                    <a:cubicBezTo>
                      <a:pt x="301" y="447"/>
                      <a:pt x="301" y="447"/>
                      <a:pt x="301" y="447"/>
                    </a:cubicBezTo>
                    <a:cubicBezTo>
                      <a:pt x="301" y="448"/>
                      <a:pt x="301" y="448"/>
                      <a:pt x="301" y="448"/>
                    </a:cubicBezTo>
                    <a:close/>
                    <a:moveTo>
                      <a:pt x="299" y="445"/>
                    </a:moveTo>
                    <a:cubicBezTo>
                      <a:pt x="299" y="442"/>
                      <a:pt x="299" y="442"/>
                      <a:pt x="299" y="442"/>
                    </a:cubicBezTo>
                    <a:cubicBezTo>
                      <a:pt x="295" y="440"/>
                      <a:pt x="295" y="440"/>
                      <a:pt x="295" y="440"/>
                    </a:cubicBezTo>
                    <a:cubicBezTo>
                      <a:pt x="293" y="438"/>
                      <a:pt x="293" y="438"/>
                      <a:pt x="293" y="438"/>
                    </a:cubicBezTo>
                    <a:cubicBezTo>
                      <a:pt x="293" y="439"/>
                      <a:pt x="293" y="439"/>
                      <a:pt x="293" y="439"/>
                    </a:cubicBezTo>
                    <a:cubicBezTo>
                      <a:pt x="295" y="442"/>
                      <a:pt x="295" y="442"/>
                      <a:pt x="295" y="442"/>
                    </a:cubicBezTo>
                    <a:cubicBezTo>
                      <a:pt x="299" y="445"/>
                      <a:pt x="299" y="445"/>
                      <a:pt x="299" y="445"/>
                    </a:cubicBezTo>
                    <a:close/>
                    <a:moveTo>
                      <a:pt x="306" y="433"/>
                    </a:moveTo>
                    <a:cubicBezTo>
                      <a:pt x="307" y="430"/>
                      <a:pt x="307" y="430"/>
                      <a:pt x="307" y="430"/>
                    </a:cubicBezTo>
                    <a:cubicBezTo>
                      <a:pt x="306" y="427"/>
                      <a:pt x="306" y="427"/>
                      <a:pt x="306" y="427"/>
                    </a:cubicBezTo>
                    <a:cubicBezTo>
                      <a:pt x="302" y="424"/>
                      <a:pt x="302" y="424"/>
                      <a:pt x="302" y="424"/>
                    </a:cubicBezTo>
                    <a:cubicBezTo>
                      <a:pt x="299" y="421"/>
                      <a:pt x="299" y="421"/>
                      <a:pt x="299" y="421"/>
                    </a:cubicBezTo>
                    <a:cubicBezTo>
                      <a:pt x="296" y="420"/>
                      <a:pt x="296" y="420"/>
                      <a:pt x="296" y="420"/>
                    </a:cubicBezTo>
                    <a:cubicBezTo>
                      <a:pt x="294" y="418"/>
                      <a:pt x="294" y="418"/>
                      <a:pt x="294" y="418"/>
                    </a:cubicBezTo>
                    <a:cubicBezTo>
                      <a:pt x="291" y="416"/>
                      <a:pt x="291" y="416"/>
                      <a:pt x="291" y="416"/>
                    </a:cubicBezTo>
                    <a:cubicBezTo>
                      <a:pt x="290" y="414"/>
                      <a:pt x="290" y="414"/>
                      <a:pt x="290" y="414"/>
                    </a:cubicBezTo>
                    <a:cubicBezTo>
                      <a:pt x="287" y="412"/>
                      <a:pt x="287" y="412"/>
                      <a:pt x="287" y="412"/>
                    </a:cubicBezTo>
                    <a:cubicBezTo>
                      <a:pt x="286" y="412"/>
                      <a:pt x="286" y="412"/>
                      <a:pt x="286" y="412"/>
                    </a:cubicBezTo>
                    <a:cubicBezTo>
                      <a:pt x="284" y="413"/>
                      <a:pt x="284" y="413"/>
                      <a:pt x="284" y="413"/>
                    </a:cubicBezTo>
                    <a:cubicBezTo>
                      <a:pt x="284" y="414"/>
                      <a:pt x="284" y="414"/>
                      <a:pt x="284" y="414"/>
                    </a:cubicBezTo>
                    <a:cubicBezTo>
                      <a:pt x="283" y="416"/>
                      <a:pt x="283" y="416"/>
                      <a:pt x="283" y="416"/>
                    </a:cubicBezTo>
                    <a:cubicBezTo>
                      <a:pt x="284" y="418"/>
                      <a:pt x="284" y="418"/>
                      <a:pt x="284" y="418"/>
                    </a:cubicBezTo>
                    <a:cubicBezTo>
                      <a:pt x="286" y="418"/>
                      <a:pt x="286" y="418"/>
                      <a:pt x="286" y="418"/>
                    </a:cubicBezTo>
                    <a:cubicBezTo>
                      <a:pt x="286" y="419"/>
                      <a:pt x="286" y="419"/>
                      <a:pt x="286" y="419"/>
                    </a:cubicBezTo>
                    <a:cubicBezTo>
                      <a:pt x="284" y="420"/>
                      <a:pt x="284" y="420"/>
                      <a:pt x="284" y="420"/>
                    </a:cubicBezTo>
                    <a:cubicBezTo>
                      <a:pt x="283" y="418"/>
                      <a:pt x="283" y="418"/>
                      <a:pt x="283" y="418"/>
                    </a:cubicBezTo>
                    <a:cubicBezTo>
                      <a:pt x="282" y="418"/>
                      <a:pt x="282" y="418"/>
                      <a:pt x="282" y="418"/>
                    </a:cubicBezTo>
                    <a:cubicBezTo>
                      <a:pt x="283" y="421"/>
                      <a:pt x="283" y="421"/>
                      <a:pt x="283" y="421"/>
                    </a:cubicBezTo>
                    <a:cubicBezTo>
                      <a:pt x="287" y="425"/>
                      <a:pt x="287" y="425"/>
                      <a:pt x="287" y="425"/>
                    </a:cubicBezTo>
                    <a:cubicBezTo>
                      <a:pt x="289" y="427"/>
                      <a:pt x="289" y="427"/>
                      <a:pt x="289" y="427"/>
                    </a:cubicBezTo>
                    <a:cubicBezTo>
                      <a:pt x="291" y="429"/>
                      <a:pt x="291" y="429"/>
                      <a:pt x="291" y="429"/>
                    </a:cubicBezTo>
                    <a:cubicBezTo>
                      <a:pt x="292" y="429"/>
                      <a:pt x="292" y="429"/>
                      <a:pt x="292" y="429"/>
                    </a:cubicBezTo>
                    <a:cubicBezTo>
                      <a:pt x="292" y="426"/>
                      <a:pt x="292" y="426"/>
                      <a:pt x="292" y="426"/>
                    </a:cubicBezTo>
                    <a:cubicBezTo>
                      <a:pt x="294" y="427"/>
                      <a:pt x="294" y="427"/>
                      <a:pt x="294" y="427"/>
                    </a:cubicBezTo>
                    <a:cubicBezTo>
                      <a:pt x="296" y="427"/>
                      <a:pt x="296" y="427"/>
                      <a:pt x="296" y="427"/>
                    </a:cubicBezTo>
                    <a:cubicBezTo>
                      <a:pt x="297" y="428"/>
                      <a:pt x="297" y="428"/>
                      <a:pt x="297" y="428"/>
                    </a:cubicBezTo>
                    <a:cubicBezTo>
                      <a:pt x="298" y="431"/>
                      <a:pt x="298" y="431"/>
                      <a:pt x="298" y="431"/>
                    </a:cubicBezTo>
                    <a:cubicBezTo>
                      <a:pt x="297" y="432"/>
                      <a:pt x="297" y="432"/>
                      <a:pt x="297" y="432"/>
                    </a:cubicBezTo>
                    <a:cubicBezTo>
                      <a:pt x="299" y="433"/>
                      <a:pt x="299" y="433"/>
                      <a:pt x="299" y="433"/>
                    </a:cubicBezTo>
                    <a:cubicBezTo>
                      <a:pt x="302" y="434"/>
                      <a:pt x="302" y="434"/>
                      <a:pt x="302" y="434"/>
                    </a:cubicBezTo>
                    <a:cubicBezTo>
                      <a:pt x="303" y="432"/>
                      <a:pt x="303" y="432"/>
                      <a:pt x="303" y="432"/>
                    </a:cubicBezTo>
                    <a:cubicBezTo>
                      <a:pt x="306" y="433"/>
                      <a:pt x="306" y="433"/>
                      <a:pt x="306" y="433"/>
                    </a:cubicBezTo>
                    <a:close/>
                    <a:moveTo>
                      <a:pt x="364" y="328"/>
                    </a:moveTo>
                    <a:cubicBezTo>
                      <a:pt x="365" y="329"/>
                      <a:pt x="365" y="329"/>
                      <a:pt x="365" y="329"/>
                    </a:cubicBezTo>
                    <a:cubicBezTo>
                      <a:pt x="364" y="327"/>
                      <a:pt x="364" y="327"/>
                      <a:pt x="364" y="327"/>
                    </a:cubicBezTo>
                    <a:cubicBezTo>
                      <a:pt x="365" y="326"/>
                      <a:pt x="365" y="326"/>
                      <a:pt x="365" y="326"/>
                    </a:cubicBezTo>
                    <a:cubicBezTo>
                      <a:pt x="366" y="326"/>
                      <a:pt x="366" y="326"/>
                      <a:pt x="366" y="326"/>
                    </a:cubicBezTo>
                    <a:cubicBezTo>
                      <a:pt x="367" y="328"/>
                      <a:pt x="367" y="328"/>
                      <a:pt x="367" y="328"/>
                    </a:cubicBezTo>
                    <a:cubicBezTo>
                      <a:pt x="368" y="327"/>
                      <a:pt x="368" y="327"/>
                      <a:pt x="368" y="327"/>
                    </a:cubicBezTo>
                    <a:cubicBezTo>
                      <a:pt x="369" y="328"/>
                      <a:pt x="369" y="328"/>
                      <a:pt x="369" y="328"/>
                    </a:cubicBezTo>
                    <a:cubicBezTo>
                      <a:pt x="371" y="327"/>
                      <a:pt x="371" y="327"/>
                      <a:pt x="371" y="327"/>
                    </a:cubicBezTo>
                    <a:cubicBezTo>
                      <a:pt x="372" y="325"/>
                      <a:pt x="372" y="325"/>
                      <a:pt x="372" y="325"/>
                    </a:cubicBezTo>
                    <a:cubicBezTo>
                      <a:pt x="374" y="323"/>
                      <a:pt x="374" y="323"/>
                      <a:pt x="374" y="323"/>
                    </a:cubicBezTo>
                    <a:cubicBezTo>
                      <a:pt x="377" y="322"/>
                      <a:pt x="377" y="322"/>
                      <a:pt x="377" y="322"/>
                    </a:cubicBezTo>
                    <a:cubicBezTo>
                      <a:pt x="377" y="321"/>
                      <a:pt x="377" y="321"/>
                      <a:pt x="377" y="321"/>
                    </a:cubicBezTo>
                    <a:cubicBezTo>
                      <a:pt x="376" y="319"/>
                      <a:pt x="376" y="319"/>
                      <a:pt x="376" y="319"/>
                    </a:cubicBezTo>
                    <a:cubicBezTo>
                      <a:pt x="373" y="317"/>
                      <a:pt x="373" y="317"/>
                      <a:pt x="373" y="317"/>
                    </a:cubicBezTo>
                    <a:cubicBezTo>
                      <a:pt x="372" y="315"/>
                      <a:pt x="372" y="315"/>
                      <a:pt x="372" y="315"/>
                    </a:cubicBezTo>
                    <a:cubicBezTo>
                      <a:pt x="370" y="312"/>
                      <a:pt x="370" y="312"/>
                      <a:pt x="370" y="312"/>
                    </a:cubicBezTo>
                    <a:cubicBezTo>
                      <a:pt x="369" y="311"/>
                      <a:pt x="369" y="311"/>
                      <a:pt x="369" y="311"/>
                    </a:cubicBezTo>
                    <a:cubicBezTo>
                      <a:pt x="367" y="312"/>
                      <a:pt x="367" y="312"/>
                      <a:pt x="367" y="312"/>
                    </a:cubicBezTo>
                    <a:cubicBezTo>
                      <a:pt x="365" y="314"/>
                      <a:pt x="365" y="314"/>
                      <a:pt x="365" y="314"/>
                    </a:cubicBezTo>
                    <a:cubicBezTo>
                      <a:pt x="363" y="314"/>
                      <a:pt x="363" y="314"/>
                      <a:pt x="363" y="314"/>
                    </a:cubicBezTo>
                    <a:cubicBezTo>
                      <a:pt x="360" y="317"/>
                      <a:pt x="360" y="317"/>
                      <a:pt x="360" y="317"/>
                    </a:cubicBezTo>
                    <a:cubicBezTo>
                      <a:pt x="360" y="318"/>
                      <a:pt x="360" y="318"/>
                      <a:pt x="360" y="318"/>
                    </a:cubicBezTo>
                    <a:cubicBezTo>
                      <a:pt x="362" y="321"/>
                      <a:pt x="362" y="321"/>
                      <a:pt x="362" y="321"/>
                    </a:cubicBezTo>
                    <a:cubicBezTo>
                      <a:pt x="362" y="323"/>
                      <a:pt x="362" y="323"/>
                      <a:pt x="362" y="323"/>
                    </a:cubicBezTo>
                    <a:cubicBezTo>
                      <a:pt x="362" y="327"/>
                      <a:pt x="362" y="327"/>
                      <a:pt x="362" y="327"/>
                    </a:cubicBezTo>
                    <a:cubicBezTo>
                      <a:pt x="364" y="328"/>
                      <a:pt x="364" y="328"/>
                      <a:pt x="364" y="328"/>
                    </a:cubicBezTo>
                    <a:close/>
                    <a:moveTo>
                      <a:pt x="371" y="432"/>
                    </a:moveTo>
                    <a:cubicBezTo>
                      <a:pt x="371" y="432"/>
                      <a:pt x="372" y="433"/>
                      <a:pt x="372" y="433"/>
                    </a:cubicBezTo>
                    <a:cubicBezTo>
                      <a:pt x="374" y="433"/>
                      <a:pt x="374" y="433"/>
                      <a:pt x="374" y="433"/>
                    </a:cubicBezTo>
                    <a:cubicBezTo>
                      <a:pt x="375" y="432"/>
                      <a:pt x="375" y="432"/>
                      <a:pt x="375" y="432"/>
                    </a:cubicBezTo>
                    <a:cubicBezTo>
                      <a:pt x="375" y="430"/>
                      <a:pt x="375" y="430"/>
                      <a:pt x="375" y="430"/>
                    </a:cubicBezTo>
                    <a:cubicBezTo>
                      <a:pt x="374" y="429"/>
                      <a:pt x="374" y="429"/>
                      <a:pt x="374" y="429"/>
                    </a:cubicBezTo>
                    <a:cubicBezTo>
                      <a:pt x="372" y="430"/>
                      <a:pt x="372" y="430"/>
                      <a:pt x="372" y="430"/>
                    </a:cubicBezTo>
                    <a:cubicBezTo>
                      <a:pt x="372" y="431"/>
                      <a:pt x="372" y="431"/>
                      <a:pt x="372" y="431"/>
                    </a:cubicBezTo>
                    <a:cubicBezTo>
                      <a:pt x="371" y="432"/>
                      <a:pt x="371" y="432"/>
                      <a:pt x="371" y="432"/>
                    </a:cubicBezTo>
                    <a:close/>
                    <a:moveTo>
                      <a:pt x="418" y="490"/>
                    </a:moveTo>
                    <a:cubicBezTo>
                      <a:pt x="418" y="491"/>
                      <a:pt x="418" y="491"/>
                      <a:pt x="418" y="491"/>
                    </a:cubicBezTo>
                    <a:cubicBezTo>
                      <a:pt x="419" y="492"/>
                      <a:pt x="419" y="492"/>
                      <a:pt x="419" y="492"/>
                    </a:cubicBezTo>
                    <a:cubicBezTo>
                      <a:pt x="420" y="493"/>
                      <a:pt x="420" y="493"/>
                      <a:pt x="420" y="493"/>
                    </a:cubicBezTo>
                    <a:cubicBezTo>
                      <a:pt x="422" y="495"/>
                      <a:pt x="422" y="495"/>
                      <a:pt x="422" y="495"/>
                    </a:cubicBezTo>
                    <a:cubicBezTo>
                      <a:pt x="425" y="494"/>
                      <a:pt x="425" y="494"/>
                      <a:pt x="425" y="494"/>
                    </a:cubicBezTo>
                    <a:cubicBezTo>
                      <a:pt x="426" y="493"/>
                      <a:pt x="426" y="493"/>
                      <a:pt x="426" y="493"/>
                    </a:cubicBezTo>
                    <a:cubicBezTo>
                      <a:pt x="425" y="491"/>
                      <a:pt x="425" y="491"/>
                      <a:pt x="425" y="491"/>
                    </a:cubicBezTo>
                    <a:cubicBezTo>
                      <a:pt x="423" y="490"/>
                      <a:pt x="423" y="490"/>
                      <a:pt x="423" y="490"/>
                    </a:cubicBezTo>
                    <a:cubicBezTo>
                      <a:pt x="421" y="491"/>
                      <a:pt x="421" y="491"/>
                      <a:pt x="421" y="491"/>
                    </a:cubicBezTo>
                    <a:cubicBezTo>
                      <a:pt x="419" y="490"/>
                      <a:pt x="419" y="490"/>
                      <a:pt x="419" y="490"/>
                    </a:cubicBezTo>
                    <a:cubicBezTo>
                      <a:pt x="418" y="490"/>
                      <a:pt x="418" y="490"/>
                      <a:pt x="418" y="490"/>
                    </a:cubicBezTo>
                    <a:close/>
                    <a:moveTo>
                      <a:pt x="409" y="327"/>
                    </a:moveTo>
                    <a:cubicBezTo>
                      <a:pt x="409" y="324"/>
                      <a:pt x="409" y="324"/>
                      <a:pt x="409" y="324"/>
                    </a:cubicBezTo>
                    <a:cubicBezTo>
                      <a:pt x="407" y="323"/>
                      <a:pt x="407" y="323"/>
                      <a:pt x="407" y="323"/>
                    </a:cubicBezTo>
                    <a:cubicBezTo>
                      <a:pt x="407" y="321"/>
                      <a:pt x="407" y="321"/>
                      <a:pt x="407" y="321"/>
                    </a:cubicBezTo>
                    <a:cubicBezTo>
                      <a:pt x="409" y="320"/>
                      <a:pt x="409" y="320"/>
                      <a:pt x="409" y="320"/>
                    </a:cubicBezTo>
                    <a:cubicBezTo>
                      <a:pt x="408" y="319"/>
                      <a:pt x="408" y="319"/>
                      <a:pt x="408" y="319"/>
                    </a:cubicBezTo>
                    <a:cubicBezTo>
                      <a:pt x="406" y="318"/>
                      <a:pt x="406" y="318"/>
                      <a:pt x="406" y="318"/>
                    </a:cubicBezTo>
                    <a:cubicBezTo>
                      <a:pt x="404" y="319"/>
                      <a:pt x="404" y="319"/>
                      <a:pt x="404" y="319"/>
                    </a:cubicBezTo>
                    <a:cubicBezTo>
                      <a:pt x="403" y="323"/>
                      <a:pt x="403" y="323"/>
                      <a:pt x="403" y="323"/>
                    </a:cubicBezTo>
                    <a:cubicBezTo>
                      <a:pt x="404" y="325"/>
                      <a:pt x="404" y="325"/>
                      <a:pt x="404" y="325"/>
                    </a:cubicBezTo>
                    <a:cubicBezTo>
                      <a:pt x="406" y="325"/>
                      <a:pt x="406" y="325"/>
                      <a:pt x="406" y="325"/>
                    </a:cubicBezTo>
                    <a:cubicBezTo>
                      <a:pt x="407" y="327"/>
                      <a:pt x="407" y="327"/>
                      <a:pt x="407" y="327"/>
                    </a:cubicBezTo>
                    <a:cubicBezTo>
                      <a:pt x="409" y="327"/>
                      <a:pt x="409" y="327"/>
                      <a:pt x="409" y="327"/>
                    </a:cubicBezTo>
                    <a:close/>
                    <a:moveTo>
                      <a:pt x="405" y="309"/>
                    </a:moveTo>
                    <a:cubicBezTo>
                      <a:pt x="407" y="307"/>
                      <a:pt x="407" y="307"/>
                      <a:pt x="407" y="307"/>
                    </a:cubicBezTo>
                    <a:cubicBezTo>
                      <a:pt x="409" y="307"/>
                      <a:pt x="409" y="307"/>
                      <a:pt x="409" y="307"/>
                    </a:cubicBezTo>
                    <a:cubicBezTo>
                      <a:pt x="411" y="306"/>
                      <a:pt x="411" y="306"/>
                      <a:pt x="411" y="306"/>
                    </a:cubicBezTo>
                    <a:cubicBezTo>
                      <a:pt x="410" y="304"/>
                      <a:pt x="410" y="304"/>
                      <a:pt x="410" y="304"/>
                    </a:cubicBezTo>
                    <a:cubicBezTo>
                      <a:pt x="411" y="303"/>
                      <a:pt x="411" y="303"/>
                      <a:pt x="411" y="303"/>
                    </a:cubicBezTo>
                    <a:cubicBezTo>
                      <a:pt x="412" y="302"/>
                      <a:pt x="412" y="302"/>
                      <a:pt x="412" y="302"/>
                    </a:cubicBezTo>
                    <a:cubicBezTo>
                      <a:pt x="412" y="302"/>
                      <a:pt x="412" y="302"/>
                      <a:pt x="412" y="302"/>
                    </a:cubicBezTo>
                    <a:cubicBezTo>
                      <a:pt x="410" y="302"/>
                      <a:pt x="410" y="302"/>
                      <a:pt x="410" y="302"/>
                    </a:cubicBezTo>
                    <a:cubicBezTo>
                      <a:pt x="406" y="304"/>
                      <a:pt x="406" y="304"/>
                      <a:pt x="406" y="304"/>
                    </a:cubicBezTo>
                    <a:cubicBezTo>
                      <a:pt x="405" y="307"/>
                      <a:pt x="405" y="307"/>
                      <a:pt x="405" y="307"/>
                    </a:cubicBezTo>
                    <a:cubicBezTo>
                      <a:pt x="405" y="309"/>
                      <a:pt x="405" y="309"/>
                      <a:pt x="405" y="309"/>
                    </a:cubicBezTo>
                    <a:close/>
                    <a:moveTo>
                      <a:pt x="416" y="312"/>
                    </a:moveTo>
                    <a:cubicBezTo>
                      <a:pt x="418" y="314"/>
                      <a:pt x="418" y="314"/>
                      <a:pt x="418" y="314"/>
                    </a:cubicBezTo>
                    <a:cubicBezTo>
                      <a:pt x="421" y="315"/>
                      <a:pt x="421" y="315"/>
                      <a:pt x="421" y="315"/>
                    </a:cubicBezTo>
                    <a:cubicBezTo>
                      <a:pt x="423" y="314"/>
                      <a:pt x="423" y="314"/>
                      <a:pt x="423" y="314"/>
                    </a:cubicBezTo>
                    <a:cubicBezTo>
                      <a:pt x="423" y="313"/>
                      <a:pt x="423" y="313"/>
                      <a:pt x="423" y="313"/>
                    </a:cubicBezTo>
                    <a:cubicBezTo>
                      <a:pt x="420" y="312"/>
                      <a:pt x="420" y="312"/>
                      <a:pt x="420" y="312"/>
                    </a:cubicBezTo>
                    <a:cubicBezTo>
                      <a:pt x="417" y="311"/>
                      <a:pt x="417" y="311"/>
                      <a:pt x="417" y="311"/>
                    </a:cubicBezTo>
                    <a:cubicBezTo>
                      <a:pt x="416" y="312"/>
                      <a:pt x="416" y="312"/>
                      <a:pt x="416" y="312"/>
                    </a:cubicBezTo>
                    <a:close/>
                    <a:moveTo>
                      <a:pt x="440" y="329"/>
                    </a:moveTo>
                    <a:cubicBezTo>
                      <a:pt x="440" y="332"/>
                      <a:pt x="440" y="332"/>
                      <a:pt x="440" y="332"/>
                    </a:cubicBezTo>
                    <a:cubicBezTo>
                      <a:pt x="438" y="334"/>
                      <a:pt x="438" y="334"/>
                      <a:pt x="438" y="334"/>
                    </a:cubicBezTo>
                    <a:cubicBezTo>
                      <a:pt x="437" y="335"/>
                      <a:pt x="437" y="335"/>
                      <a:pt x="437" y="335"/>
                    </a:cubicBezTo>
                    <a:cubicBezTo>
                      <a:pt x="436" y="337"/>
                      <a:pt x="436" y="337"/>
                      <a:pt x="436" y="337"/>
                    </a:cubicBezTo>
                    <a:cubicBezTo>
                      <a:pt x="438" y="339"/>
                      <a:pt x="438" y="339"/>
                      <a:pt x="438" y="339"/>
                    </a:cubicBezTo>
                    <a:cubicBezTo>
                      <a:pt x="439" y="339"/>
                      <a:pt x="439" y="339"/>
                      <a:pt x="439" y="339"/>
                    </a:cubicBezTo>
                    <a:cubicBezTo>
                      <a:pt x="441" y="337"/>
                      <a:pt x="441" y="337"/>
                      <a:pt x="441" y="337"/>
                    </a:cubicBezTo>
                    <a:cubicBezTo>
                      <a:pt x="443" y="336"/>
                      <a:pt x="443" y="336"/>
                      <a:pt x="443" y="336"/>
                    </a:cubicBezTo>
                    <a:cubicBezTo>
                      <a:pt x="445" y="333"/>
                      <a:pt x="445" y="333"/>
                      <a:pt x="445" y="333"/>
                    </a:cubicBezTo>
                    <a:cubicBezTo>
                      <a:pt x="447" y="332"/>
                      <a:pt x="447" y="332"/>
                      <a:pt x="447" y="332"/>
                    </a:cubicBezTo>
                    <a:cubicBezTo>
                      <a:pt x="449" y="329"/>
                      <a:pt x="449" y="329"/>
                      <a:pt x="449" y="329"/>
                    </a:cubicBezTo>
                    <a:cubicBezTo>
                      <a:pt x="448" y="327"/>
                      <a:pt x="448" y="327"/>
                      <a:pt x="448" y="327"/>
                    </a:cubicBezTo>
                    <a:cubicBezTo>
                      <a:pt x="447" y="327"/>
                      <a:pt x="447" y="327"/>
                      <a:pt x="447" y="327"/>
                    </a:cubicBezTo>
                    <a:cubicBezTo>
                      <a:pt x="445" y="327"/>
                      <a:pt x="445" y="327"/>
                      <a:pt x="445" y="327"/>
                    </a:cubicBezTo>
                    <a:cubicBezTo>
                      <a:pt x="441" y="327"/>
                      <a:pt x="441" y="327"/>
                      <a:pt x="441" y="327"/>
                    </a:cubicBezTo>
                    <a:cubicBezTo>
                      <a:pt x="440" y="329"/>
                      <a:pt x="440" y="329"/>
                      <a:pt x="440" y="329"/>
                    </a:cubicBezTo>
                    <a:close/>
                    <a:moveTo>
                      <a:pt x="448" y="307"/>
                    </a:moveTo>
                    <a:cubicBezTo>
                      <a:pt x="446" y="310"/>
                      <a:pt x="446" y="310"/>
                      <a:pt x="446" y="310"/>
                    </a:cubicBezTo>
                    <a:cubicBezTo>
                      <a:pt x="446" y="314"/>
                      <a:pt x="446" y="314"/>
                      <a:pt x="446" y="314"/>
                    </a:cubicBezTo>
                    <a:cubicBezTo>
                      <a:pt x="444" y="317"/>
                      <a:pt x="444" y="317"/>
                      <a:pt x="444" y="317"/>
                    </a:cubicBezTo>
                    <a:cubicBezTo>
                      <a:pt x="444" y="319"/>
                      <a:pt x="444" y="319"/>
                      <a:pt x="444" y="319"/>
                    </a:cubicBezTo>
                    <a:cubicBezTo>
                      <a:pt x="447" y="319"/>
                      <a:pt x="447" y="319"/>
                      <a:pt x="447" y="319"/>
                    </a:cubicBezTo>
                    <a:cubicBezTo>
                      <a:pt x="448" y="320"/>
                      <a:pt x="448" y="320"/>
                      <a:pt x="448" y="320"/>
                    </a:cubicBezTo>
                    <a:cubicBezTo>
                      <a:pt x="451" y="321"/>
                      <a:pt x="451" y="321"/>
                      <a:pt x="451" y="321"/>
                    </a:cubicBezTo>
                    <a:cubicBezTo>
                      <a:pt x="453" y="321"/>
                      <a:pt x="453" y="321"/>
                      <a:pt x="453" y="321"/>
                    </a:cubicBezTo>
                    <a:cubicBezTo>
                      <a:pt x="455" y="321"/>
                      <a:pt x="455" y="321"/>
                      <a:pt x="455" y="321"/>
                    </a:cubicBezTo>
                    <a:cubicBezTo>
                      <a:pt x="455" y="319"/>
                      <a:pt x="455" y="319"/>
                      <a:pt x="455" y="319"/>
                    </a:cubicBezTo>
                    <a:cubicBezTo>
                      <a:pt x="453" y="316"/>
                      <a:pt x="453" y="316"/>
                      <a:pt x="453" y="316"/>
                    </a:cubicBezTo>
                    <a:cubicBezTo>
                      <a:pt x="452" y="312"/>
                      <a:pt x="452" y="312"/>
                      <a:pt x="452" y="312"/>
                    </a:cubicBezTo>
                    <a:cubicBezTo>
                      <a:pt x="450" y="310"/>
                      <a:pt x="450" y="310"/>
                      <a:pt x="450" y="310"/>
                    </a:cubicBezTo>
                    <a:cubicBezTo>
                      <a:pt x="448" y="307"/>
                      <a:pt x="448" y="307"/>
                      <a:pt x="448" y="307"/>
                    </a:cubicBezTo>
                    <a:close/>
                    <a:moveTo>
                      <a:pt x="432" y="266"/>
                    </a:moveTo>
                    <a:cubicBezTo>
                      <a:pt x="431" y="264"/>
                      <a:pt x="431" y="264"/>
                      <a:pt x="431" y="264"/>
                    </a:cubicBezTo>
                    <a:cubicBezTo>
                      <a:pt x="431" y="262"/>
                      <a:pt x="431" y="262"/>
                      <a:pt x="431" y="262"/>
                    </a:cubicBezTo>
                    <a:cubicBezTo>
                      <a:pt x="429" y="262"/>
                      <a:pt x="429" y="262"/>
                      <a:pt x="429" y="262"/>
                    </a:cubicBezTo>
                    <a:cubicBezTo>
                      <a:pt x="427" y="262"/>
                      <a:pt x="427" y="262"/>
                      <a:pt x="427" y="262"/>
                    </a:cubicBezTo>
                    <a:cubicBezTo>
                      <a:pt x="426" y="263"/>
                      <a:pt x="426" y="263"/>
                      <a:pt x="426" y="263"/>
                    </a:cubicBezTo>
                    <a:cubicBezTo>
                      <a:pt x="427" y="264"/>
                      <a:pt x="427" y="264"/>
                      <a:pt x="427" y="264"/>
                    </a:cubicBezTo>
                    <a:cubicBezTo>
                      <a:pt x="428" y="266"/>
                      <a:pt x="428" y="266"/>
                      <a:pt x="428" y="266"/>
                    </a:cubicBezTo>
                    <a:cubicBezTo>
                      <a:pt x="430" y="267"/>
                      <a:pt x="430" y="267"/>
                      <a:pt x="430" y="267"/>
                    </a:cubicBezTo>
                    <a:cubicBezTo>
                      <a:pt x="432" y="266"/>
                      <a:pt x="432" y="266"/>
                      <a:pt x="432" y="266"/>
                    </a:cubicBezTo>
                    <a:close/>
                    <a:moveTo>
                      <a:pt x="439" y="235"/>
                    </a:moveTo>
                    <a:cubicBezTo>
                      <a:pt x="438" y="235"/>
                      <a:pt x="438" y="235"/>
                      <a:pt x="438" y="235"/>
                    </a:cubicBezTo>
                    <a:cubicBezTo>
                      <a:pt x="437" y="233"/>
                      <a:pt x="437" y="233"/>
                      <a:pt x="437" y="233"/>
                    </a:cubicBezTo>
                    <a:cubicBezTo>
                      <a:pt x="437" y="238"/>
                      <a:pt x="437" y="238"/>
                      <a:pt x="437" y="238"/>
                    </a:cubicBezTo>
                    <a:cubicBezTo>
                      <a:pt x="439" y="239"/>
                      <a:pt x="439" y="239"/>
                      <a:pt x="439" y="239"/>
                    </a:cubicBezTo>
                    <a:cubicBezTo>
                      <a:pt x="440" y="238"/>
                      <a:pt x="440" y="238"/>
                      <a:pt x="440" y="238"/>
                    </a:cubicBezTo>
                    <a:cubicBezTo>
                      <a:pt x="441" y="238"/>
                      <a:pt x="441" y="238"/>
                      <a:pt x="441" y="238"/>
                    </a:cubicBezTo>
                    <a:cubicBezTo>
                      <a:pt x="441" y="241"/>
                      <a:pt x="441" y="241"/>
                      <a:pt x="441" y="241"/>
                    </a:cubicBezTo>
                    <a:cubicBezTo>
                      <a:pt x="442" y="242"/>
                      <a:pt x="442" y="242"/>
                      <a:pt x="442" y="242"/>
                    </a:cubicBezTo>
                    <a:cubicBezTo>
                      <a:pt x="443" y="240"/>
                      <a:pt x="443" y="240"/>
                      <a:pt x="443" y="240"/>
                    </a:cubicBezTo>
                    <a:cubicBezTo>
                      <a:pt x="442" y="237"/>
                      <a:pt x="442" y="237"/>
                      <a:pt x="442" y="237"/>
                    </a:cubicBezTo>
                    <a:cubicBezTo>
                      <a:pt x="443" y="236"/>
                      <a:pt x="443" y="236"/>
                      <a:pt x="443" y="236"/>
                    </a:cubicBezTo>
                    <a:cubicBezTo>
                      <a:pt x="443" y="235"/>
                      <a:pt x="443" y="235"/>
                      <a:pt x="443" y="235"/>
                    </a:cubicBezTo>
                    <a:cubicBezTo>
                      <a:pt x="442" y="233"/>
                      <a:pt x="442" y="233"/>
                      <a:pt x="442" y="233"/>
                    </a:cubicBezTo>
                    <a:cubicBezTo>
                      <a:pt x="442" y="231"/>
                      <a:pt x="442" y="231"/>
                      <a:pt x="442" y="231"/>
                    </a:cubicBezTo>
                    <a:cubicBezTo>
                      <a:pt x="441" y="229"/>
                      <a:pt x="441" y="229"/>
                      <a:pt x="441" y="229"/>
                    </a:cubicBezTo>
                    <a:cubicBezTo>
                      <a:pt x="439" y="230"/>
                      <a:pt x="439" y="230"/>
                      <a:pt x="439" y="230"/>
                    </a:cubicBezTo>
                    <a:cubicBezTo>
                      <a:pt x="438" y="230"/>
                      <a:pt x="438" y="230"/>
                      <a:pt x="438" y="230"/>
                    </a:cubicBezTo>
                    <a:cubicBezTo>
                      <a:pt x="437" y="231"/>
                      <a:pt x="437" y="231"/>
                      <a:pt x="437" y="231"/>
                    </a:cubicBezTo>
                    <a:cubicBezTo>
                      <a:pt x="439" y="233"/>
                      <a:pt x="439" y="233"/>
                      <a:pt x="439" y="233"/>
                    </a:cubicBezTo>
                    <a:cubicBezTo>
                      <a:pt x="439" y="235"/>
                      <a:pt x="439" y="235"/>
                      <a:pt x="439" y="235"/>
                    </a:cubicBezTo>
                    <a:close/>
                    <a:moveTo>
                      <a:pt x="435" y="221"/>
                    </a:moveTo>
                    <a:cubicBezTo>
                      <a:pt x="432" y="220"/>
                      <a:pt x="432" y="220"/>
                      <a:pt x="432" y="220"/>
                    </a:cubicBezTo>
                    <a:cubicBezTo>
                      <a:pt x="431" y="218"/>
                      <a:pt x="431" y="218"/>
                      <a:pt x="431" y="218"/>
                    </a:cubicBezTo>
                    <a:cubicBezTo>
                      <a:pt x="430" y="218"/>
                      <a:pt x="430" y="218"/>
                      <a:pt x="430" y="218"/>
                    </a:cubicBezTo>
                    <a:cubicBezTo>
                      <a:pt x="428" y="219"/>
                      <a:pt x="428" y="219"/>
                      <a:pt x="428" y="219"/>
                    </a:cubicBezTo>
                    <a:cubicBezTo>
                      <a:pt x="429" y="220"/>
                      <a:pt x="429" y="220"/>
                      <a:pt x="429" y="220"/>
                    </a:cubicBezTo>
                    <a:cubicBezTo>
                      <a:pt x="432" y="222"/>
                      <a:pt x="432" y="222"/>
                      <a:pt x="432" y="222"/>
                    </a:cubicBezTo>
                    <a:cubicBezTo>
                      <a:pt x="434" y="222"/>
                      <a:pt x="434" y="222"/>
                      <a:pt x="434" y="222"/>
                    </a:cubicBezTo>
                    <a:cubicBezTo>
                      <a:pt x="435" y="221"/>
                      <a:pt x="435" y="221"/>
                      <a:pt x="435" y="221"/>
                    </a:cubicBezTo>
                    <a:close/>
                    <a:moveTo>
                      <a:pt x="435" y="218"/>
                    </a:moveTo>
                    <a:cubicBezTo>
                      <a:pt x="435" y="218"/>
                      <a:pt x="437" y="219"/>
                      <a:pt x="437" y="219"/>
                    </a:cubicBezTo>
                    <a:cubicBezTo>
                      <a:pt x="439" y="218"/>
                      <a:pt x="439" y="218"/>
                      <a:pt x="439" y="218"/>
                    </a:cubicBezTo>
                    <a:cubicBezTo>
                      <a:pt x="441" y="218"/>
                      <a:pt x="441" y="218"/>
                      <a:pt x="441" y="218"/>
                    </a:cubicBezTo>
                    <a:cubicBezTo>
                      <a:pt x="443" y="217"/>
                      <a:pt x="443" y="217"/>
                      <a:pt x="443" y="217"/>
                    </a:cubicBezTo>
                    <a:cubicBezTo>
                      <a:pt x="444" y="216"/>
                      <a:pt x="444" y="216"/>
                      <a:pt x="444" y="216"/>
                    </a:cubicBezTo>
                    <a:cubicBezTo>
                      <a:pt x="440" y="216"/>
                      <a:pt x="440" y="216"/>
                      <a:pt x="440" y="216"/>
                    </a:cubicBezTo>
                    <a:cubicBezTo>
                      <a:pt x="438" y="215"/>
                      <a:pt x="438" y="215"/>
                      <a:pt x="438" y="215"/>
                    </a:cubicBezTo>
                    <a:cubicBezTo>
                      <a:pt x="437" y="215"/>
                      <a:pt x="437" y="215"/>
                      <a:pt x="437" y="215"/>
                    </a:cubicBezTo>
                    <a:cubicBezTo>
                      <a:pt x="435" y="218"/>
                      <a:pt x="435" y="218"/>
                      <a:pt x="435" y="218"/>
                    </a:cubicBezTo>
                    <a:close/>
                    <a:moveTo>
                      <a:pt x="463" y="277"/>
                    </a:moveTo>
                    <a:cubicBezTo>
                      <a:pt x="465" y="275"/>
                      <a:pt x="465" y="275"/>
                      <a:pt x="465" y="275"/>
                    </a:cubicBezTo>
                    <a:cubicBezTo>
                      <a:pt x="464" y="273"/>
                      <a:pt x="464" y="273"/>
                      <a:pt x="464" y="273"/>
                    </a:cubicBezTo>
                    <a:cubicBezTo>
                      <a:pt x="462" y="274"/>
                      <a:pt x="462" y="274"/>
                      <a:pt x="462" y="274"/>
                    </a:cubicBezTo>
                    <a:cubicBezTo>
                      <a:pt x="461" y="275"/>
                      <a:pt x="461" y="275"/>
                      <a:pt x="461" y="275"/>
                    </a:cubicBezTo>
                    <a:cubicBezTo>
                      <a:pt x="461" y="277"/>
                      <a:pt x="461" y="277"/>
                      <a:pt x="461" y="277"/>
                    </a:cubicBezTo>
                    <a:cubicBezTo>
                      <a:pt x="463" y="277"/>
                      <a:pt x="463" y="277"/>
                      <a:pt x="463" y="277"/>
                    </a:cubicBezTo>
                    <a:close/>
                    <a:moveTo>
                      <a:pt x="471" y="275"/>
                    </a:moveTo>
                    <a:cubicBezTo>
                      <a:pt x="472" y="274"/>
                      <a:pt x="472" y="274"/>
                      <a:pt x="472" y="274"/>
                    </a:cubicBezTo>
                    <a:cubicBezTo>
                      <a:pt x="473" y="272"/>
                      <a:pt x="473" y="272"/>
                      <a:pt x="473" y="272"/>
                    </a:cubicBezTo>
                    <a:cubicBezTo>
                      <a:pt x="470" y="272"/>
                      <a:pt x="470" y="272"/>
                      <a:pt x="470" y="272"/>
                    </a:cubicBezTo>
                    <a:cubicBezTo>
                      <a:pt x="469" y="273"/>
                      <a:pt x="469" y="273"/>
                      <a:pt x="469" y="273"/>
                    </a:cubicBezTo>
                    <a:cubicBezTo>
                      <a:pt x="467" y="273"/>
                      <a:pt x="467" y="273"/>
                      <a:pt x="467" y="273"/>
                    </a:cubicBezTo>
                    <a:cubicBezTo>
                      <a:pt x="468" y="275"/>
                      <a:pt x="468" y="275"/>
                      <a:pt x="468" y="275"/>
                    </a:cubicBezTo>
                    <a:cubicBezTo>
                      <a:pt x="471" y="275"/>
                      <a:pt x="471" y="275"/>
                      <a:pt x="471" y="275"/>
                    </a:cubicBezTo>
                    <a:close/>
                    <a:moveTo>
                      <a:pt x="482" y="277"/>
                    </a:moveTo>
                    <a:cubicBezTo>
                      <a:pt x="483" y="276"/>
                      <a:pt x="483" y="276"/>
                      <a:pt x="483" y="276"/>
                    </a:cubicBezTo>
                    <a:cubicBezTo>
                      <a:pt x="480" y="275"/>
                      <a:pt x="480" y="275"/>
                      <a:pt x="480" y="275"/>
                    </a:cubicBezTo>
                    <a:cubicBezTo>
                      <a:pt x="477" y="276"/>
                      <a:pt x="477" y="276"/>
                      <a:pt x="477" y="276"/>
                    </a:cubicBezTo>
                    <a:cubicBezTo>
                      <a:pt x="478" y="277"/>
                      <a:pt x="478" y="277"/>
                      <a:pt x="478" y="277"/>
                    </a:cubicBezTo>
                    <a:cubicBezTo>
                      <a:pt x="482" y="277"/>
                      <a:pt x="482" y="277"/>
                      <a:pt x="482" y="277"/>
                    </a:cubicBezTo>
                    <a:close/>
                    <a:moveTo>
                      <a:pt x="499" y="271"/>
                    </a:moveTo>
                    <a:cubicBezTo>
                      <a:pt x="500" y="274"/>
                      <a:pt x="500" y="274"/>
                      <a:pt x="500" y="274"/>
                    </a:cubicBezTo>
                    <a:cubicBezTo>
                      <a:pt x="501" y="275"/>
                      <a:pt x="501" y="275"/>
                      <a:pt x="501" y="275"/>
                    </a:cubicBezTo>
                    <a:cubicBezTo>
                      <a:pt x="503" y="274"/>
                      <a:pt x="503" y="274"/>
                      <a:pt x="503" y="274"/>
                    </a:cubicBezTo>
                    <a:cubicBezTo>
                      <a:pt x="501" y="272"/>
                      <a:pt x="501" y="272"/>
                      <a:pt x="501" y="272"/>
                    </a:cubicBezTo>
                    <a:cubicBezTo>
                      <a:pt x="499" y="271"/>
                      <a:pt x="499" y="271"/>
                      <a:pt x="499" y="271"/>
                    </a:cubicBezTo>
                    <a:close/>
                    <a:moveTo>
                      <a:pt x="489" y="270"/>
                    </a:moveTo>
                    <a:cubicBezTo>
                      <a:pt x="492" y="269"/>
                      <a:pt x="492" y="269"/>
                      <a:pt x="492" y="269"/>
                    </a:cubicBezTo>
                    <a:cubicBezTo>
                      <a:pt x="493" y="268"/>
                      <a:pt x="493" y="268"/>
                      <a:pt x="493" y="268"/>
                    </a:cubicBezTo>
                    <a:cubicBezTo>
                      <a:pt x="491" y="267"/>
                      <a:pt x="491" y="267"/>
                      <a:pt x="491" y="267"/>
                    </a:cubicBezTo>
                    <a:cubicBezTo>
                      <a:pt x="489" y="267"/>
                      <a:pt x="489" y="267"/>
                      <a:pt x="489" y="267"/>
                    </a:cubicBezTo>
                    <a:cubicBezTo>
                      <a:pt x="490" y="268"/>
                      <a:pt x="490" y="268"/>
                      <a:pt x="490" y="268"/>
                    </a:cubicBezTo>
                    <a:cubicBezTo>
                      <a:pt x="489" y="270"/>
                      <a:pt x="489" y="270"/>
                      <a:pt x="489" y="270"/>
                    </a:cubicBezTo>
                    <a:close/>
                    <a:moveTo>
                      <a:pt x="481" y="259"/>
                    </a:moveTo>
                    <a:cubicBezTo>
                      <a:pt x="481" y="258"/>
                      <a:pt x="481" y="258"/>
                      <a:pt x="481" y="258"/>
                    </a:cubicBezTo>
                    <a:cubicBezTo>
                      <a:pt x="480" y="258"/>
                      <a:pt x="480" y="258"/>
                      <a:pt x="480" y="258"/>
                    </a:cubicBezTo>
                    <a:cubicBezTo>
                      <a:pt x="477" y="260"/>
                      <a:pt x="477" y="260"/>
                      <a:pt x="477" y="260"/>
                    </a:cubicBezTo>
                    <a:cubicBezTo>
                      <a:pt x="477" y="261"/>
                      <a:pt x="477" y="261"/>
                      <a:pt x="477" y="261"/>
                    </a:cubicBezTo>
                    <a:cubicBezTo>
                      <a:pt x="479" y="262"/>
                      <a:pt x="479" y="262"/>
                      <a:pt x="479" y="262"/>
                    </a:cubicBezTo>
                    <a:cubicBezTo>
                      <a:pt x="480" y="262"/>
                      <a:pt x="480" y="262"/>
                      <a:pt x="480" y="262"/>
                    </a:cubicBezTo>
                    <a:cubicBezTo>
                      <a:pt x="479" y="261"/>
                      <a:pt x="479" y="261"/>
                      <a:pt x="479" y="261"/>
                    </a:cubicBezTo>
                    <a:cubicBezTo>
                      <a:pt x="479" y="260"/>
                      <a:pt x="479" y="260"/>
                      <a:pt x="479" y="260"/>
                    </a:cubicBezTo>
                    <a:cubicBezTo>
                      <a:pt x="481" y="259"/>
                      <a:pt x="481" y="259"/>
                      <a:pt x="481" y="259"/>
                    </a:cubicBezTo>
                    <a:close/>
                    <a:moveTo>
                      <a:pt x="487" y="257"/>
                    </a:moveTo>
                    <a:cubicBezTo>
                      <a:pt x="487" y="256"/>
                      <a:pt x="487" y="256"/>
                      <a:pt x="487" y="256"/>
                    </a:cubicBezTo>
                    <a:cubicBezTo>
                      <a:pt x="484" y="256"/>
                      <a:pt x="484" y="256"/>
                      <a:pt x="484" y="256"/>
                    </a:cubicBezTo>
                    <a:cubicBezTo>
                      <a:pt x="484" y="257"/>
                      <a:pt x="484" y="257"/>
                      <a:pt x="484" y="257"/>
                    </a:cubicBezTo>
                    <a:cubicBezTo>
                      <a:pt x="484" y="259"/>
                      <a:pt x="484" y="259"/>
                      <a:pt x="484" y="259"/>
                    </a:cubicBezTo>
                    <a:cubicBezTo>
                      <a:pt x="486" y="259"/>
                      <a:pt x="486" y="259"/>
                      <a:pt x="486" y="259"/>
                    </a:cubicBezTo>
                    <a:cubicBezTo>
                      <a:pt x="487" y="258"/>
                      <a:pt x="487" y="258"/>
                      <a:pt x="487" y="258"/>
                    </a:cubicBezTo>
                    <a:cubicBezTo>
                      <a:pt x="487" y="257"/>
                      <a:pt x="487" y="257"/>
                      <a:pt x="487" y="257"/>
                    </a:cubicBezTo>
                    <a:close/>
                    <a:moveTo>
                      <a:pt x="488" y="259"/>
                    </a:moveTo>
                    <a:cubicBezTo>
                      <a:pt x="489" y="259"/>
                      <a:pt x="489" y="259"/>
                      <a:pt x="489" y="259"/>
                    </a:cubicBezTo>
                    <a:cubicBezTo>
                      <a:pt x="490" y="259"/>
                      <a:pt x="490" y="259"/>
                      <a:pt x="490" y="259"/>
                    </a:cubicBezTo>
                    <a:cubicBezTo>
                      <a:pt x="492" y="257"/>
                      <a:pt x="492" y="257"/>
                      <a:pt x="492" y="257"/>
                    </a:cubicBezTo>
                    <a:cubicBezTo>
                      <a:pt x="492" y="255"/>
                      <a:pt x="492" y="255"/>
                      <a:pt x="492" y="255"/>
                    </a:cubicBezTo>
                    <a:cubicBezTo>
                      <a:pt x="491" y="254"/>
                      <a:pt x="491" y="254"/>
                      <a:pt x="491" y="254"/>
                    </a:cubicBezTo>
                    <a:cubicBezTo>
                      <a:pt x="489" y="254"/>
                      <a:pt x="489" y="254"/>
                      <a:pt x="489" y="254"/>
                    </a:cubicBezTo>
                    <a:cubicBezTo>
                      <a:pt x="489" y="256"/>
                      <a:pt x="489" y="256"/>
                      <a:pt x="489" y="256"/>
                    </a:cubicBezTo>
                    <a:cubicBezTo>
                      <a:pt x="489" y="257"/>
                      <a:pt x="489" y="257"/>
                      <a:pt x="489" y="257"/>
                    </a:cubicBezTo>
                    <a:cubicBezTo>
                      <a:pt x="488" y="259"/>
                      <a:pt x="488" y="259"/>
                      <a:pt x="488" y="259"/>
                    </a:cubicBezTo>
                    <a:close/>
                    <a:moveTo>
                      <a:pt x="481" y="251"/>
                    </a:moveTo>
                    <a:cubicBezTo>
                      <a:pt x="483" y="249"/>
                      <a:pt x="483" y="249"/>
                      <a:pt x="483" y="249"/>
                    </a:cubicBezTo>
                    <a:cubicBezTo>
                      <a:pt x="482" y="248"/>
                      <a:pt x="482" y="248"/>
                      <a:pt x="482" y="248"/>
                    </a:cubicBezTo>
                    <a:cubicBezTo>
                      <a:pt x="481" y="247"/>
                      <a:pt x="481" y="247"/>
                      <a:pt x="481" y="247"/>
                    </a:cubicBezTo>
                    <a:cubicBezTo>
                      <a:pt x="479" y="248"/>
                      <a:pt x="479" y="248"/>
                      <a:pt x="479" y="248"/>
                    </a:cubicBezTo>
                    <a:cubicBezTo>
                      <a:pt x="477" y="249"/>
                      <a:pt x="477" y="249"/>
                      <a:pt x="477" y="249"/>
                    </a:cubicBezTo>
                    <a:cubicBezTo>
                      <a:pt x="477" y="249"/>
                      <a:pt x="477" y="249"/>
                      <a:pt x="477" y="249"/>
                    </a:cubicBezTo>
                    <a:cubicBezTo>
                      <a:pt x="480" y="250"/>
                      <a:pt x="480" y="250"/>
                      <a:pt x="480" y="250"/>
                    </a:cubicBezTo>
                    <a:cubicBezTo>
                      <a:pt x="481" y="251"/>
                      <a:pt x="481" y="251"/>
                      <a:pt x="481" y="251"/>
                    </a:cubicBezTo>
                    <a:close/>
                    <a:moveTo>
                      <a:pt x="493" y="245"/>
                    </a:moveTo>
                    <a:cubicBezTo>
                      <a:pt x="494" y="245"/>
                      <a:pt x="494" y="245"/>
                      <a:pt x="494" y="245"/>
                    </a:cubicBezTo>
                    <a:cubicBezTo>
                      <a:pt x="493" y="244"/>
                      <a:pt x="493" y="244"/>
                      <a:pt x="493" y="244"/>
                    </a:cubicBezTo>
                    <a:cubicBezTo>
                      <a:pt x="493" y="243"/>
                      <a:pt x="493" y="243"/>
                      <a:pt x="493" y="243"/>
                    </a:cubicBezTo>
                    <a:cubicBezTo>
                      <a:pt x="494" y="242"/>
                      <a:pt x="494" y="242"/>
                      <a:pt x="494" y="242"/>
                    </a:cubicBezTo>
                    <a:cubicBezTo>
                      <a:pt x="495" y="241"/>
                      <a:pt x="495" y="241"/>
                      <a:pt x="495" y="241"/>
                    </a:cubicBezTo>
                    <a:cubicBezTo>
                      <a:pt x="493" y="240"/>
                      <a:pt x="493" y="240"/>
                      <a:pt x="493" y="240"/>
                    </a:cubicBezTo>
                    <a:cubicBezTo>
                      <a:pt x="490" y="239"/>
                      <a:pt x="490" y="239"/>
                      <a:pt x="490" y="239"/>
                    </a:cubicBezTo>
                    <a:cubicBezTo>
                      <a:pt x="489" y="240"/>
                      <a:pt x="489" y="240"/>
                      <a:pt x="489" y="240"/>
                    </a:cubicBezTo>
                    <a:cubicBezTo>
                      <a:pt x="489" y="242"/>
                      <a:pt x="489" y="242"/>
                      <a:pt x="489" y="242"/>
                    </a:cubicBezTo>
                    <a:cubicBezTo>
                      <a:pt x="488" y="242"/>
                      <a:pt x="488" y="242"/>
                      <a:pt x="488" y="242"/>
                    </a:cubicBezTo>
                    <a:cubicBezTo>
                      <a:pt x="487" y="241"/>
                      <a:pt x="487" y="241"/>
                      <a:pt x="487" y="241"/>
                    </a:cubicBezTo>
                    <a:cubicBezTo>
                      <a:pt x="486" y="241"/>
                      <a:pt x="486" y="241"/>
                      <a:pt x="486" y="241"/>
                    </a:cubicBezTo>
                    <a:cubicBezTo>
                      <a:pt x="487" y="243"/>
                      <a:pt x="487" y="243"/>
                      <a:pt x="487" y="243"/>
                    </a:cubicBezTo>
                    <a:cubicBezTo>
                      <a:pt x="488" y="244"/>
                      <a:pt x="488" y="244"/>
                      <a:pt x="488" y="244"/>
                    </a:cubicBezTo>
                    <a:cubicBezTo>
                      <a:pt x="491" y="244"/>
                      <a:pt x="491" y="244"/>
                      <a:pt x="491" y="244"/>
                    </a:cubicBezTo>
                    <a:cubicBezTo>
                      <a:pt x="493" y="245"/>
                      <a:pt x="493" y="245"/>
                      <a:pt x="493" y="245"/>
                    </a:cubicBezTo>
                    <a:close/>
                    <a:moveTo>
                      <a:pt x="484" y="140"/>
                    </a:moveTo>
                    <a:cubicBezTo>
                      <a:pt x="485" y="139"/>
                      <a:pt x="485" y="139"/>
                      <a:pt x="485" y="139"/>
                    </a:cubicBezTo>
                    <a:cubicBezTo>
                      <a:pt x="485" y="138"/>
                      <a:pt x="485" y="138"/>
                      <a:pt x="485" y="138"/>
                    </a:cubicBezTo>
                    <a:cubicBezTo>
                      <a:pt x="483" y="137"/>
                      <a:pt x="483" y="137"/>
                      <a:pt x="483" y="137"/>
                    </a:cubicBezTo>
                    <a:cubicBezTo>
                      <a:pt x="482" y="138"/>
                      <a:pt x="482" y="138"/>
                      <a:pt x="482" y="138"/>
                    </a:cubicBezTo>
                    <a:cubicBezTo>
                      <a:pt x="484" y="140"/>
                      <a:pt x="484" y="140"/>
                      <a:pt x="484" y="140"/>
                    </a:cubicBezTo>
                    <a:close/>
                    <a:moveTo>
                      <a:pt x="470" y="161"/>
                    </a:moveTo>
                    <a:cubicBezTo>
                      <a:pt x="470" y="163"/>
                      <a:pt x="470" y="163"/>
                      <a:pt x="470" y="163"/>
                    </a:cubicBezTo>
                    <a:cubicBezTo>
                      <a:pt x="472" y="163"/>
                      <a:pt x="472" y="163"/>
                      <a:pt x="472" y="163"/>
                    </a:cubicBezTo>
                    <a:cubicBezTo>
                      <a:pt x="474" y="162"/>
                      <a:pt x="474" y="162"/>
                      <a:pt x="474" y="162"/>
                    </a:cubicBezTo>
                    <a:cubicBezTo>
                      <a:pt x="475" y="160"/>
                      <a:pt x="475" y="160"/>
                      <a:pt x="475" y="160"/>
                    </a:cubicBezTo>
                    <a:cubicBezTo>
                      <a:pt x="474" y="157"/>
                      <a:pt x="474" y="157"/>
                      <a:pt x="474" y="157"/>
                    </a:cubicBezTo>
                    <a:cubicBezTo>
                      <a:pt x="473" y="155"/>
                      <a:pt x="473" y="155"/>
                      <a:pt x="473" y="155"/>
                    </a:cubicBezTo>
                    <a:cubicBezTo>
                      <a:pt x="471" y="155"/>
                      <a:pt x="471" y="155"/>
                      <a:pt x="471" y="155"/>
                    </a:cubicBezTo>
                    <a:cubicBezTo>
                      <a:pt x="470" y="157"/>
                      <a:pt x="470" y="157"/>
                      <a:pt x="470" y="157"/>
                    </a:cubicBezTo>
                    <a:cubicBezTo>
                      <a:pt x="470" y="159"/>
                      <a:pt x="470" y="159"/>
                      <a:pt x="470" y="159"/>
                    </a:cubicBezTo>
                    <a:cubicBezTo>
                      <a:pt x="470" y="161"/>
                      <a:pt x="470" y="161"/>
                      <a:pt x="470" y="161"/>
                    </a:cubicBezTo>
                    <a:close/>
                    <a:moveTo>
                      <a:pt x="525" y="157"/>
                    </a:moveTo>
                    <a:cubicBezTo>
                      <a:pt x="526" y="157"/>
                      <a:pt x="526" y="157"/>
                      <a:pt x="526" y="157"/>
                    </a:cubicBezTo>
                    <a:cubicBezTo>
                      <a:pt x="528" y="156"/>
                      <a:pt x="528" y="156"/>
                      <a:pt x="528" y="156"/>
                    </a:cubicBezTo>
                    <a:cubicBezTo>
                      <a:pt x="530" y="154"/>
                      <a:pt x="530" y="154"/>
                      <a:pt x="530" y="154"/>
                    </a:cubicBezTo>
                    <a:cubicBezTo>
                      <a:pt x="531" y="154"/>
                      <a:pt x="531" y="154"/>
                      <a:pt x="531" y="154"/>
                    </a:cubicBezTo>
                    <a:cubicBezTo>
                      <a:pt x="531" y="155"/>
                      <a:pt x="531" y="155"/>
                      <a:pt x="531" y="155"/>
                    </a:cubicBezTo>
                    <a:cubicBezTo>
                      <a:pt x="530" y="156"/>
                      <a:pt x="530" y="156"/>
                      <a:pt x="530" y="156"/>
                    </a:cubicBezTo>
                    <a:cubicBezTo>
                      <a:pt x="533" y="155"/>
                      <a:pt x="533" y="155"/>
                      <a:pt x="533" y="155"/>
                    </a:cubicBezTo>
                    <a:cubicBezTo>
                      <a:pt x="535" y="152"/>
                      <a:pt x="535" y="152"/>
                      <a:pt x="535" y="152"/>
                    </a:cubicBezTo>
                    <a:cubicBezTo>
                      <a:pt x="535" y="150"/>
                      <a:pt x="535" y="150"/>
                      <a:pt x="535" y="150"/>
                    </a:cubicBezTo>
                    <a:cubicBezTo>
                      <a:pt x="536" y="149"/>
                      <a:pt x="536" y="149"/>
                      <a:pt x="536" y="149"/>
                    </a:cubicBezTo>
                    <a:cubicBezTo>
                      <a:pt x="536" y="146"/>
                      <a:pt x="536" y="146"/>
                      <a:pt x="536" y="146"/>
                    </a:cubicBezTo>
                    <a:cubicBezTo>
                      <a:pt x="535" y="145"/>
                      <a:pt x="535" y="145"/>
                      <a:pt x="535" y="145"/>
                    </a:cubicBezTo>
                    <a:cubicBezTo>
                      <a:pt x="534" y="146"/>
                      <a:pt x="534" y="146"/>
                      <a:pt x="534" y="146"/>
                    </a:cubicBezTo>
                    <a:cubicBezTo>
                      <a:pt x="533" y="147"/>
                      <a:pt x="533" y="147"/>
                      <a:pt x="533" y="147"/>
                    </a:cubicBezTo>
                    <a:cubicBezTo>
                      <a:pt x="531" y="149"/>
                      <a:pt x="531" y="149"/>
                      <a:pt x="531" y="149"/>
                    </a:cubicBezTo>
                    <a:cubicBezTo>
                      <a:pt x="528" y="151"/>
                      <a:pt x="528" y="151"/>
                      <a:pt x="528" y="151"/>
                    </a:cubicBezTo>
                    <a:cubicBezTo>
                      <a:pt x="526" y="154"/>
                      <a:pt x="526" y="154"/>
                      <a:pt x="526" y="154"/>
                    </a:cubicBezTo>
                    <a:cubicBezTo>
                      <a:pt x="525" y="157"/>
                      <a:pt x="525" y="157"/>
                      <a:pt x="525" y="157"/>
                    </a:cubicBezTo>
                    <a:close/>
                    <a:moveTo>
                      <a:pt x="549" y="159"/>
                    </a:moveTo>
                    <a:cubicBezTo>
                      <a:pt x="551" y="158"/>
                      <a:pt x="551" y="158"/>
                      <a:pt x="551" y="158"/>
                    </a:cubicBezTo>
                    <a:cubicBezTo>
                      <a:pt x="553" y="156"/>
                      <a:pt x="553" y="156"/>
                      <a:pt x="553" y="156"/>
                    </a:cubicBezTo>
                    <a:cubicBezTo>
                      <a:pt x="551" y="156"/>
                      <a:pt x="551" y="156"/>
                      <a:pt x="551" y="156"/>
                    </a:cubicBezTo>
                    <a:cubicBezTo>
                      <a:pt x="549" y="157"/>
                      <a:pt x="549" y="157"/>
                      <a:pt x="549" y="157"/>
                    </a:cubicBezTo>
                    <a:cubicBezTo>
                      <a:pt x="548" y="158"/>
                      <a:pt x="548" y="158"/>
                      <a:pt x="548" y="158"/>
                    </a:cubicBezTo>
                    <a:cubicBezTo>
                      <a:pt x="549" y="159"/>
                      <a:pt x="549" y="159"/>
                      <a:pt x="549" y="159"/>
                    </a:cubicBezTo>
                    <a:close/>
                    <a:moveTo>
                      <a:pt x="553" y="164"/>
                    </a:moveTo>
                    <a:cubicBezTo>
                      <a:pt x="554" y="164"/>
                      <a:pt x="554" y="164"/>
                      <a:pt x="554" y="164"/>
                    </a:cubicBezTo>
                    <a:cubicBezTo>
                      <a:pt x="555" y="163"/>
                      <a:pt x="555" y="163"/>
                      <a:pt x="555" y="163"/>
                    </a:cubicBezTo>
                    <a:cubicBezTo>
                      <a:pt x="555" y="162"/>
                      <a:pt x="555" y="162"/>
                      <a:pt x="555" y="162"/>
                    </a:cubicBezTo>
                    <a:cubicBezTo>
                      <a:pt x="553" y="161"/>
                      <a:pt x="553" y="161"/>
                      <a:pt x="553" y="161"/>
                    </a:cubicBezTo>
                    <a:cubicBezTo>
                      <a:pt x="552" y="159"/>
                      <a:pt x="552" y="159"/>
                      <a:pt x="552" y="159"/>
                    </a:cubicBezTo>
                    <a:cubicBezTo>
                      <a:pt x="551" y="159"/>
                      <a:pt x="551" y="159"/>
                      <a:pt x="551" y="159"/>
                    </a:cubicBezTo>
                    <a:cubicBezTo>
                      <a:pt x="551" y="160"/>
                      <a:pt x="551" y="160"/>
                      <a:pt x="551" y="160"/>
                    </a:cubicBezTo>
                    <a:cubicBezTo>
                      <a:pt x="552" y="162"/>
                      <a:pt x="552" y="162"/>
                      <a:pt x="552" y="162"/>
                    </a:cubicBezTo>
                    <a:cubicBezTo>
                      <a:pt x="553" y="164"/>
                      <a:pt x="553" y="164"/>
                      <a:pt x="553" y="164"/>
                    </a:cubicBezTo>
                    <a:close/>
                    <a:moveTo>
                      <a:pt x="531" y="170"/>
                    </a:moveTo>
                    <a:cubicBezTo>
                      <a:pt x="534" y="169"/>
                      <a:pt x="534" y="169"/>
                      <a:pt x="534" y="169"/>
                    </a:cubicBezTo>
                    <a:cubicBezTo>
                      <a:pt x="534" y="168"/>
                      <a:pt x="534" y="168"/>
                      <a:pt x="534" y="168"/>
                    </a:cubicBezTo>
                    <a:cubicBezTo>
                      <a:pt x="532" y="166"/>
                      <a:pt x="532" y="166"/>
                      <a:pt x="532" y="166"/>
                    </a:cubicBezTo>
                    <a:cubicBezTo>
                      <a:pt x="531" y="168"/>
                      <a:pt x="531" y="168"/>
                      <a:pt x="531" y="168"/>
                    </a:cubicBezTo>
                    <a:cubicBezTo>
                      <a:pt x="528" y="169"/>
                      <a:pt x="528" y="169"/>
                      <a:pt x="528" y="169"/>
                    </a:cubicBezTo>
                    <a:cubicBezTo>
                      <a:pt x="529" y="170"/>
                      <a:pt x="529" y="170"/>
                      <a:pt x="529" y="170"/>
                    </a:cubicBezTo>
                    <a:cubicBezTo>
                      <a:pt x="531" y="170"/>
                      <a:pt x="531" y="170"/>
                      <a:pt x="531" y="170"/>
                    </a:cubicBezTo>
                    <a:close/>
                    <a:moveTo>
                      <a:pt x="543" y="170"/>
                    </a:moveTo>
                    <a:cubicBezTo>
                      <a:pt x="545" y="169"/>
                      <a:pt x="545" y="169"/>
                      <a:pt x="545" y="169"/>
                    </a:cubicBezTo>
                    <a:cubicBezTo>
                      <a:pt x="545" y="167"/>
                      <a:pt x="545" y="167"/>
                      <a:pt x="545" y="167"/>
                    </a:cubicBezTo>
                    <a:cubicBezTo>
                      <a:pt x="544" y="166"/>
                      <a:pt x="544" y="166"/>
                      <a:pt x="544" y="166"/>
                    </a:cubicBezTo>
                    <a:cubicBezTo>
                      <a:pt x="544" y="164"/>
                      <a:pt x="544" y="164"/>
                      <a:pt x="544" y="164"/>
                    </a:cubicBezTo>
                    <a:cubicBezTo>
                      <a:pt x="543" y="164"/>
                      <a:pt x="543" y="164"/>
                      <a:pt x="543" y="164"/>
                    </a:cubicBezTo>
                    <a:cubicBezTo>
                      <a:pt x="541" y="165"/>
                      <a:pt x="541" y="165"/>
                      <a:pt x="541" y="165"/>
                    </a:cubicBezTo>
                    <a:cubicBezTo>
                      <a:pt x="541" y="167"/>
                      <a:pt x="541" y="167"/>
                      <a:pt x="541" y="167"/>
                    </a:cubicBezTo>
                    <a:cubicBezTo>
                      <a:pt x="539" y="168"/>
                      <a:pt x="539" y="168"/>
                      <a:pt x="539" y="168"/>
                    </a:cubicBezTo>
                    <a:cubicBezTo>
                      <a:pt x="539" y="169"/>
                      <a:pt x="539" y="169"/>
                      <a:pt x="539" y="169"/>
                    </a:cubicBezTo>
                    <a:cubicBezTo>
                      <a:pt x="540" y="169"/>
                      <a:pt x="540" y="169"/>
                      <a:pt x="540" y="169"/>
                    </a:cubicBezTo>
                    <a:cubicBezTo>
                      <a:pt x="542" y="167"/>
                      <a:pt x="542" y="167"/>
                      <a:pt x="542" y="167"/>
                    </a:cubicBezTo>
                    <a:cubicBezTo>
                      <a:pt x="543" y="168"/>
                      <a:pt x="543" y="168"/>
                      <a:pt x="543" y="168"/>
                    </a:cubicBezTo>
                    <a:cubicBezTo>
                      <a:pt x="543" y="170"/>
                      <a:pt x="543" y="170"/>
                      <a:pt x="543" y="170"/>
                    </a:cubicBezTo>
                    <a:close/>
                    <a:moveTo>
                      <a:pt x="545" y="182"/>
                    </a:moveTo>
                    <a:cubicBezTo>
                      <a:pt x="546" y="182"/>
                      <a:pt x="546" y="182"/>
                      <a:pt x="546" y="182"/>
                    </a:cubicBezTo>
                    <a:cubicBezTo>
                      <a:pt x="548" y="183"/>
                      <a:pt x="548" y="183"/>
                      <a:pt x="548" y="183"/>
                    </a:cubicBezTo>
                    <a:cubicBezTo>
                      <a:pt x="550" y="183"/>
                      <a:pt x="550" y="183"/>
                      <a:pt x="550" y="183"/>
                    </a:cubicBezTo>
                    <a:cubicBezTo>
                      <a:pt x="551" y="183"/>
                      <a:pt x="551" y="183"/>
                      <a:pt x="551" y="183"/>
                    </a:cubicBezTo>
                    <a:cubicBezTo>
                      <a:pt x="554" y="183"/>
                      <a:pt x="554" y="183"/>
                      <a:pt x="554" y="183"/>
                    </a:cubicBezTo>
                    <a:cubicBezTo>
                      <a:pt x="556" y="183"/>
                      <a:pt x="556" y="183"/>
                      <a:pt x="556" y="183"/>
                    </a:cubicBezTo>
                    <a:cubicBezTo>
                      <a:pt x="557" y="181"/>
                      <a:pt x="557" y="181"/>
                      <a:pt x="557" y="181"/>
                    </a:cubicBezTo>
                    <a:cubicBezTo>
                      <a:pt x="557" y="180"/>
                      <a:pt x="557" y="180"/>
                      <a:pt x="557" y="180"/>
                    </a:cubicBezTo>
                    <a:cubicBezTo>
                      <a:pt x="556" y="180"/>
                      <a:pt x="556" y="180"/>
                      <a:pt x="556" y="180"/>
                    </a:cubicBezTo>
                    <a:cubicBezTo>
                      <a:pt x="556" y="179"/>
                      <a:pt x="556" y="179"/>
                      <a:pt x="556" y="179"/>
                    </a:cubicBezTo>
                    <a:cubicBezTo>
                      <a:pt x="556" y="176"/>
                      <a:pt x="556" y="176"/>
                      <a:pt x="556" y="176"/>
                    </a:cubicBezTo>
                    <a:cubicBezTo>
                      <a:pt x="554" y="177"/>
                      <a:pt x="554" y="177"/>
                      <a:pt x="554" y="177"/>
                    </a:cubicBezTo>
                    <a:cubicBezTo>
                      <a:pt x="552" y="178"/>
                      <a:pt x="552" y="178"/>
                      <a:pt x="552" y="178"/>
                    </a:cubicBezTo>
                    <a:cubicBezTo>
                      <a:pt x="553" y="179"/>
                      <a:pt x="553" y="179"/>
                      <a:pt x="553" y="179"/>
                    </a:cubicBezTo>
                    <a:cubicBezTo>
                      <a:pt x="552" y="180"/>
                      <a:pt x="552" y="180"/>
                      <a:pt x="552" y="180"/>
                    </a:cubicBezTo>
                    <a:cubicBezTo>
                      <a:pt x="551" y="179"/>
                      <a:pt x="551" y="179"/>
                      <a:pt x="551" y="179"/>
                    </a:cubicBezTo>
                    <a:cubicBezTo>
                      <a:pt x="550" y="178"/>
                      <a:pt x="550" y="178"/>
                      <a:pt x="550" y="178"/>
                    </a:cubicBezTo>
                    <a:cubicBezTo>
                      <a:pt x="549" y="178"/>
                      <a:pt x="549" y="178"/>
                      <a:pt x="549" y="178"/>
                    </a:cubicBezTo>
                    <a:cubicBezTo>
                      <a:pt x="548" y="179"/>
                      <a:pt x="548" y="179"/>
                      <a:pt x="548" y="179"/>
                    </a:cubicBezTo>
                    <a:cubicBezTo>
                      <a:pt x="547" y="180"/>
                      <a:pt x="547" y="180"/>
                      <a:pt x="547" y="180"/>
                    </a:cubicBezTo>
                    <a:cubicBezTo>
                      <a:pt x="545" y="180"/>
                      <a:pt x="545" y="180"/>
                      <a:pt x="545" y="180"/>
                    </a:cubicBezTo>
                    <a:cubicBezTo>
                      <a:pt x="544" y="182"/>
                      <a:pt x="544" y="182"/>
                      <a:pt x="544" y="182"/>
                    </a:cubicBezTo>
                    <a:cubicBezTo>
                      <a:pt x="545" y="182"/>
                      <a:pt x="545" y="182"/>
                      <a:pt x="545" y="182"/>
                    </a:cubicBezTo>
                    <a:close/>
                    <a:moveTo>
                      <a:pt x="324" y="110"/>
                    </a:moveTo>
                    <a:cubicBezTo>
                      <a:pt x="326" y="110"/>
                      <a:pt x="326" y="110"/>
                      <a:pt x="326" y="110"/>
                    </a:cubicBezTo>
                    <a:cubicBezTo>
                      <a:pt x="328" y="112"/>
                      <a:pt x="328" y="112"/>
                      <a:pt x="328" y="112"/>
                    </a:cubicBezTo>
                    <a:cubicBezTo>
                      <a:pt x="329" y="112"/>
                      <a:pt x="329" y="112"/>
                      <a:pt x="329" y="112"/>
                    </a:cubicBezTo>
                    <a:cubicBezTo>
                      <a:pt x="333" y="110"/>
                      <a:pt x="333" y="110"/>
                      <a:pt x="333" y="110"/>
                    </a:cubicBezTo>
                    <a:cubicBezTo>
                      <a:pt x="333" y="109"/>
                      <a:pt x="333" y="109"/>
                      <a:pt x="333" y="109"/>
                    </a:cubicBezTo>
                    <a:cubicBezTo>
                      <a:pt x="332" y="108"/>
                      <a:pt x="332" y="108"/>
                      <a:pt x="332" y="108"/>
                    </a:cubicBezTo>
                    <a:cubicBezTo>
                      <a:pt x="328" y="109"/>
                      <a:pt x="328" y="109"/>
                      <a:pt x="328" y="109"/>
                    </a:cubicBezTo>
                    <a:cubicBezTo>
                      <a:pt x="326" y="108"/>
                      <a:pt x="326" y="108"/>
                      <a:pt x="326" y="108"/>
                    </a:cubicBezTo>
                    <a:cubicBezTo>
                      <a:pt x="325" y="107"/>
                      <a:pt x="325" y="107"/>
                      <a:pt x="325" y="107"/>
                    </a:cubicBezTo>
                    <a:cubicBezTo>
                      <a:pt x="323" y="108"/>
                      <a:pt x="323" y="108"/>
                      <a:pt x="323" y="108"/>
                    </a:cubicBezTo>
                    <a:cubicBezTo>
                      <a:pt x="323" y="109"/>
                      <a:pt x="323" y="109"/>
                      <a:pt x="323" y="109"/>
                    </a:cubicBezTo>
                    <a:cubicBezTo>
                      <a:pt x="324" y="110"/>
                      <a:pt x="324" y="110"/>
                      <a:pt x="324" y="110"/>
                    </a:cubicBezTo>
                    <a:close/>
                    <a:moveTo>
                      <a:pt x="318" y="57"/>
                    </a:moveTo>
                    <a:cubicBezTo>
                      <a:pt x="317" y="56"/>
                      <a:pt x="317" y="56"/>
                      <a:pt x="317" y="56"/>
                    </a:cubicBezTo>
                    <a:cubicBezTo>
                      <a:pt x="317" y="55"/>
                      <a:pt x="317" y="55"/>
                      <a:pt x="317" y="55"/>
                    </a:cubicBezTo>
                    <a:cubicBezTo>
                      <a:pt x="320" y="52"/>
                      <a:pt x="320" y="52"/>
                      <a:pt x="320" y="52"/>
                    </a:cubicBezTo>
                    <a:cubicBezTo>
                      <a:pt x="324" y="52"/>
                      <a:pt x="324" y="52"/>
                      <a:pt x="324" y="52"/>
                    </a:cubicBezTo>
                    <a:cubicBezTo>
                      <a:pt x="328" y="53"/>
                      <a:pt x="328" y="53"/>
                      <a:pt x="328" y="53"/>
                    </a:cubicBezTo>
                    <a:cubicBezTo>
                      <a:pt x="329" y="55"/>
                      <a:pt x="329" y="55"/>
                      <a:pt x="329" y="55"/>
                    </a:cubicBezTo>
                    <a:cubicBezTo>
                      <a:pt x="327" y="57"/>
                      <a:pt x="327" y="57"/>
                      <a:pt x="327" y="57"/>
                    </a:cubicBezTo>
                    <a:cubicBezTo>
                      <a:pt x="324" y="58"/>
                      <a:pt x="324" y="58"/>
                      <a:pt x="324" y="58"/>
                    </a:cubicBezTo>
                    <a:cubicBezTo>
                      <a:pt x="320" y="58"/>
                      <a:pt x="320" y="58"/>
                      <a:pt x="320" y="58"/>
                    </a:cubicBezTo>
                    <a:cubicBezTo>
                      <a:pt x="320" y="58"/>
                      <a:pt x="318" y="57"/>
                      <a:pt x="318" y="57"/>
                    </a:cubicBezTo>
                    <a:close/>
                    <a:moveTo>
                      <a:pt x="394" y="18"/>
                    </a:moveTo>
                    <a:cubicBezTo>
                      <a:pt x="397" y="15"/>
                      <a:pt x="397" y="15"/>
                      <a:pt x="397" y="15"/>
                    </a:cubicBezTo>
                    <a:cubicBezTo>
                      <a:pt x="398" y="13"/>
                      <a:pt x="398" y="13"/>
                      <a:pt x="398" y="13"/>
                    </a:cubicBezTo>
                    <a:cubicBezTo>
                      <a:pt x="401" y="13"/>
                      <a:pt x="401" y="13"/>
                      <a:pt x="401" y="13"/>
                    </a:cubicBezTo>
                    <a:cubicBezTo>
                      <a:pt x="404" y="14"/>
                      <a:pt x="404" y="14"/>
                      <a:pt x="404" y="14"/>
                    </a:cubicBezTo>
                    <a:cubicBezTo>
                      <a:pt x="403" y="15"/>
                      <a:pt x="403" y="15"/>
                      <a:pt x="403" y="15"/>
                    </a:cubicBezTo>
                    <a:cubicBezTo>
                      <a:pt x="403" y="17"/>
                      <a:pt x="403" y="17"/>
                      <a:pt x="403" y="17"/>
                    </a:cubicBezTo>
                    <a:cubicBezTo>
                      <a:pt x="401" y="19"/>
                      <a:pt x="401" y="19"/>
                      <a:pt x="401" y="19"/>
                    </a:cubicBezTo>
                    <a:cubicBezTo>
                      <a:pt x="398" y="20"/>
                      <a:pt x="398" y="20"/>
                      <a:pt x="398" y="20"/>
                    </a:cubicBezTo>
                    <a:cubicBezTo>
                      <a:pt x="396" y="19"/>
                      <a:pt x="396" y="19"/>
                      <a:pt x="396" y="19"/>
                    </a:cubicBezTo>
                    <a:cubicBezTo>
                      <a:pt x="394" y="18"/>
                      <a:pt x="394" y="18"/>
                      <a:pt x="394" y="18"/>
                    </a:cubicBezTo>
                    <a:close/>
                    <a:moveTo>
                      <a:pt x="449" y="53"/>
                    </a:moveTo>
                    <a:cubicBezTo>
                      <a:pt x="453" y="50"/>
                      <a:pt x="453" y="50"/>
                      <a:pt x="453" y="50"/>
                    </a:cubicBezTo>
                    <a:cubicBezTo>
                      <a:pt x="455" y="48"/>
                      <a:pt x="455" y="48"/>
                      <a:pt x="455" y="48"/>
                    </a:cubicBezTo>
                    <a:cubicBezTo>
                      <a:pt x="455" y="45"/>
                      <a:pt x="455" y="45"/>
                      <a:pt x="455" y="45"/>
                    </a:cubicBezTo>
                    <a:cubicBezTo>
                      <a:pt x="458" y="42"/>
                      <a:pt x="458" y="42"/>
                      <a:pt x="458" y="42"/>
                    </a:cubicBezTo>
                    <a:cubicBezTo>
                      <a:pt x="463" y="39"/>
                      <a:pt x="463" y="39"/>
                      <a:pt x="463" y="39"/>
                    </a:cubicBezTo>
                    <a:cubicBezTo>
                      <a:pt x="466" y="37"/>
                      <a:pt x="466" y="37"/>
                      <a:pt x="466" y="37"/>
                    </a:cubicBezTo>
                    <a:cubicBezTo>
                      <a:pt x="468" y="35"/>
                      <a:pt x="468" y="35"/>
                      <a:pt x="468" y="35"/>
                    </a:cubicBezTo>
                    <a:cubicBezTo>
                      <a:pt x="467" y="32"/>
                      <a:pt x="467" y="32"/>
                      <a:pt x="467" y="32"/>
                    </a:cubicBezTo>
                    <a:cubicBezTo>
                      <a:pt x="463" y="30"/>
                      <a:pt x="463" y="30"/>
                      <a:pt x="463" y="30"/>
                    </a:cubicBezTo>
                    <a:cubicBezTo>
                      <a:pt x="459" y="27"/>
                      <a:pt x="459" y="27"/>
                      <a:pt x="459" y="27"/>
                    </a:cubicBezTo>
                    <a:cubicBezTo>
                      <a:pt x="457" y="23"/>
                      <a:pt x="457" y="23"/>
                      <a:pt x="457" y="23"/>
                    </a:cubicBezTo>
                    <a:cubicBezTo>
                      <a:pt x="457" y="20"/>
                      <a:pt x="457" y="20"/>
                      <a:pt x="457" y="20"/>
                    </a:cubicBezTo>
                    <a:cubicBezTo>
                      <a:pt x="459" y="17"/>
                      <a:pt x="459" y="17"/>
                      <a:pt x="459" y="17"/>
                    </a:cubicBezTo>
                    <a:cubicBezTo>
                      <a:pt x="459" y="15"/>
                      <a:pt x="459" y="15"/>
                      <a:pt x="459" y="15"/>
                    </a:cubicBezTo>
                    <a:cubicBezTo>
                      <a:pt x="458" y="15"/>
                      <a:pt x="458" y="15"/>
                      <a:pt x="458" y="15"/>
                    </a:cubicBezTo>
                    <a:cubicBezTo>
                      <a:pt x="452" y="15"/>
                      <a:pt x="452" y="15"/>
                      <a:pt x="452" y="15"/>
                    </a:cubicBezTo>
                    <a:cubicBezTo>
                      <a:pt x="447" y="13"/>
                      <a:pt x="447" y="13"/>
                      <a:pt x="447" y="13"/>
                    </a:cubicBezTo>
                    <a:cubicBezTo>
                      <a:pt x="444" y="11"/>
                      <a:pt x="444" y="11"/>
                      <a:pt x="444" y="11"/>
                    </a:cubicBezTo>
                    <a:cubicBezTo>
                      <a:pt x="439" y="5"/>
                      <a:pt x="439" y="5"/>
                      <a:pt x="439" y="5"/>
                    </a:cubicBezTo>
                    <a:cubicBezTo>
                      <a:pt x="435" y="2"/>
                      <a:pt x="435" y="2"/>
                      <a:pt x="435" y="2"/>
                    </a:cubicBezTo>
                    <a:cubicBezTo>
                      <a:pt x="431" y="0"/>
                      <a:pt x="431" y="0"/>
                      <a:pt x="431" y="0"/>
                    </a:cubicBezTo>
                    <a:cubicBezTo>
                      <a:pt x="429" y="0"/>
                      <a:pt x="429" y="0"/>
                      <a:pt x="429" y="0"/>
                    </a:cubicBezTo>
                    <a:cubicBezTo>
                      <a:pt x="429" y="1"/>
                      <a:pt x="429" y="1"/>
                      <a:pt x="429" y="1"/>
                    </a:cubicBezTo>
                    <a:cubicBezTo>
                      <a:pt x="428" y="3"/>
                      <a:pt x="428" y="3"/>
                      <a:pt x="428" y="3"/>
                    </a:cubicBezTo>
                    <a:cubicBezTo>
                      <a:pt x="429" y="5"/>
                      <a:pt x="429" y="5"/>
                      <a:pt x="429" y="5"/>
                    </a:cubicBezTo>
                    <a:cubicBezTo>
                      <a:pt x="428" y="8"/>
                      <a:pt x="428" y="8"/>
                      <a:pt x="428" y="8"/>
                    </a:cubicBezTo>
                    <a:cubicBezTo>
                      <a:pt x="426" y="11"/>
                      <a:pt x="426" y="11"/>
                      <a:pt x="426" y="11"/>
                    </a:cubicBezTo>
                    <a:cubicBezTo>
                      <a:pt x="424" y="15"/>
                      <a:pt x="424" y="15"/>
                      <a:pt x="424" y="15"/>
                    </a:cubicBezTo>
                    <a:cubicBezTo>
                      <a:pt x="422" y="18"/>
                      <a:pt x="422" y="18"/>
                      <a:pt x="422" y="18"/>
                    </a:cubicBezTo>
                    <a:cubicBezTo>
                      <a:pt x="421" y="20"/>
                      <a:pt x="421" y="20"/>
                      <a:pt x="421" y="20"/>
                    </a:cubicBezTo>
                    <a:cubicBezTo>
                      <a:pt x="422" y="30"/>
                      <a:pt x="422" y="30"/>
                      <a:pt x="422" y="30"/>
                    </a:cubicBezTo>
                    <a:cubicBezTo>
                      <a:pt x="423" y="33"/>
                      <a:pt x="423" y="33"/>
                      <a:pt x="423" y="33"/>
                    </a:cubicBezTo>
                    <a:cubicBezTo>
                      <a:pt x="426" y="34"/>
                      <a:pt x="426" y="34"/>
                      <a:pt x="426" y="34"/>
                    </a:cubicBezTo>
                    <a:cubicBezTo>
                      <a:pt x="426" y="36"/>
                      <a:pt x="426" y="36"/>
                      <a:pt x="426" y="36"/>
                    </a:cubicBezTo>
                    <a:cubicBezTo>
                      <a:pt x="425" y="43"/>
                      <a:pt x="425" y="43"/>
                      <a:pt x="425" y="43"/>
                    </a:cubicBezTo>
                    <a:cubicBezTo>
                      <a:pt x="424" y="46"/>
                      <a:pt x="424" y="46"/>
                      <a:pt x="424" y="46"/>
                    </a:cubicBezTo>
                    <a:cubicBezTo>
                      <a:pt x="423" y="48"/>
                      <a:pt x="423" y="48"/>
                      <a:pt x="423" y="48"/>
                    </a:cubicBezTo>
                    <a:cubicBezTo>
                      <a:pt x="424" y="50"/>
                      <a:pt x="424" y="50"/>
                      <a:pt x="424" y="50"/>
                    </a:cubicBezTo>
                    <a:cubicBezTo>
                      <a:pt x="425" y="49"/>
                      <a:pt x="425" y="49"/>
                      <a:pt x="425" y="49"/>
                    </a:cubicBezTo>
                    <a:cubicBezTo>
                      <a:pt x="426" y="47"/>
                      <a:pt x="426" y="47"/>
                      <a:pt x="426" y="47"/>
                    </a:cubicBezTo>
                    <a:cubicBezTo>
                      <a:pt x="430" y="46"/>
                      <a:pt x="430" y="46"/>
                      <a:pt x="430" y="46"/>
                    </a:cubicBezTo>
                    <a:cubicBezTo>
                      <a:pt x="431" y="46"/>
                      <a:pt x="431" y="46"/>
                      <a:pt x="431" y="46"/>
                    </a:cubicBezTo>
                    <a:cubicBezTo>
                      <a:pt x="431" y="49"/>
                      <a:pt x="431" y="49"/>
                      <a:pt x="431" y="49"/>
                    </a:cubicBezTo>
                    <a:cubicBezTo>
                      <a:pt x="435" y="51"/>
                      <a:pt x="435" y="51"/>
                      <a:pt x="435" y="51"/>
                    </a:cubicBezTo>
                    <a:cubicBezTo>
                      <a:pt x="437" y="51"/>
                      <a:pt x="437" y="51"/>
                      <a:pt x="437" y="51"/>
                    </a:cubicBezTo>
                    <a:cubicBezTo>
                      <a:pt x="438" y="50"/>
                      <a:pt x="438" y="50"/>
                      <a:pt x="438" y="50"/>
                    </a:cubicBezTo>
                    <a:cubicBezTo>
                      <a:pt x="440" y="51"/>
                      <a:pt x="440" y="51"/>
                      <a:pt x="440" y="51"/>
                    </a:cubicBezTo>
                    <a:cubicBezTo>
                      <a:pt x="443" y="53"/>
                      <a:pt x="443" y="53"/>
                      <a:pt x="443" y="53"/>
                    </a:cubicBezTo>
                    <a:cubicBezTo>
                      <a:pt x="446" y="53"/>
                      <a:pt x="446" y="53"/>
                      <a:pt x="446" y="53"/>
                    </a:cubicBezTo>
                    <a:cubicBezTo>
                      <a:pt x="449" y="53"/>
                      <a:pt x="449" y="53"/>
                      <a:pt x="449" y="53"/>
                    </a:cubicBezTo>
                    <a:close/>
                    <a:moveTo>
                      <a:pt x="438" y="70"/>
                    </a:moveTo>
                    <a:cubicBezTo>
                      <a:pt x="438" y="71"/>
                      <a:pt x="438" y="71"/>
                      <a:pt x="438" y="71"/>
                    </a:cubicBezTo>
                    <a:cubicBezTo>
                      <a:pt x="440" y="72"/>
                      <a:pt x="440" y="72"/>
                      <a:pt x="440" y="72"/>
                    </a:cubicBezTo>
                    <a:cubicBezTo>
                      <a:pt x="443" y="72"/>
                      <a:pt x="443" y="72"/>
                      <a:pt x="443" y="72"/>
                    </a:cubicBezTo>
                    <a:cubicBezTo>
                      <a:pt x="445" y="70"/>
                      <a:pt x="445" y="70"/>
                      <a:pt x="445" y="70"/>
                    </a:cubicBezTo>
                    <a:cubicBezTo>
                      <a:pt x="448" y="68"/>
                      <a:pt x="448" y="68"/>
                      <a:pt x="448" y="68"/>
                    </a:cubicBezTo>
                    <a:cubicBezTo>
                      <a:pt x="450" y="67"/>
                      <a:pt x="450" y="67"/>
                      <a:pt x="450" y="67"/>
                    </a:cubicBezTo>
                    <a:cubicBezTo>
                      <a:pt x="451" y="64"/>
                      <a:pt x="451" y="64"/>
                      <a:pt x="451" y="64"/>
                    </a:cubicBezTo>
                    <a:cubicBezTo>
                      <a:pt x="452" y="60"/>
                      <a:pt x="452" y="60"/>
                      <a:pt x="452" y="60"/>
                    </a:cubicBezTo>
                    <a:cubicBezTo>
                      <a:pt x="452" y="58"/>
                      <a:pt x="452" y="58"/>
                      <a:pt x="452" y="58"/>
                    </a:cubicBezTo>
                    <a:cubicBezTo>
                      <a:pt x="447" y="56"/>
                      <a:pt x="447" y="56"/>
                      <a:pt x="447" y="56"/>
                    </a:cubicBezTo>
                    <a:cubicBezTo>
                      <a:pt x="442" y="55"/>
                      <a:pt x="442" y="55"/>
                      <a:pt x="442" y="55"/>
                    </a:cubicBezTo>
                    <a:cubicBezTo>
                      <a:pt x="438" y="56"/>
                      <a:pt x="438" y="56"/>
                      <a:pt x="438" y="56"/>
                    </a:cubicBezTo>
                    <a:cubicBezTo>
                      <a:pt x="436" y="57"/>
                      <a:pt x="436" y="57"/>
                      <a:pt x="436" y="57"/>
                    </a:cubicBezTo>
                    <a:cubicBezTo>
                      <a:pt x="434" y="56"/>
                      <a:pt x="434" y="56"/>
                      <a:pt x="434" y="56"/>
                    </a:cubicBezTo>
                    <a:cubicBezTo>
                      <a:pt x="433" y="56"/>
                      <a:pt x="433" y="56"/>
                      <a:pt x="433" y="56"/>
                    </a:cubicBezTo>
                    <a:cubicBezTo>
                      <a:pt x="430" y="58"/>
                      <a:pt x="430" y="58"/>
                      <a:pt x="430" y="58"/>
                    </a:cubicBezTo>
                    <a:cubicBezTo>
                      <a:pt x="427" y="58"/>
                      <a:pt x="427" y="58"/>
                      <a:pt x="427" y="58"/>
                    </a:cubicBezTo>
                    <a:cubicBezTo>
                      <a:pt x="427" y="58"/>
                      <a:pt x="427" y="58"/>
                      <a:pt x="427" y="58"/>
                    </a:cubicBezTo>
                    <a:cubicBezTo>
                      <a:pt x="428" y="60"/>
                      <a:pt x="428" y="60"/>
                      <a:pt x="428" y="60"/>
                    </a:cubicBezTo>
                    <a:cubicBezTo>
                      <a:pt x="431" y="61"/>
                      <a:pt x="431" y="61"/>
                      <a:pt x="431" y="61"/>
                    </a:cubicBezTo>
                    <a:cubicBezTo>
                      <a:pt x="432" y="63"/>
                      <a:pt x="432" y="63"/>
                      <a:pt x="432" y="63"/>
                    </a:cubicBezTo>
                    <a:cubicBezTo>
                      <a:pt x="434" y="64"/>
                      <a:pt x="434" y="64"/>
                      <a:pt x="434" y="64"/>
                    </a:cubicBezTo>
                    <a:cubicBezTo>
                      <a:pt x="436" y="66"/>
                      <a:pt x="436" y="66"/>
                      <a:pt x="436" y="66"/>
                    </a:cubicBezTo>
                    <a:cubicBezTo>
                      <a:pt x="439" y="67"/>
                      <a:pt x="439" y="67"/>
                      <a:pt x="439" y="67"/>
                    </a:cubicBezTo>
                    <a:cubicBezTo>
                      <a:pt x="444" y="67"/>
                      <a:pt x="444" y="67"/>
                      <a:pt x="444" y="67"/>
                    </a:cubicBezTo>
                    <a:cubicBezTo>
                      <a:pt x="445" y="68"/>
                      <a:pt x="445" y="68"/>
                      <a:pt x="445" y="68"/>
                    </a:cubicBezTo>
                    <a:cubicBezTo>
                      <a:pt x="444" y="69"/>
                      <a:pt x="444" y="69"/>
                      <a:pt x="444" y="69"/>
                    </a:cubicBezTo>
                    <a:cubicBezTo>
                      <a:pt x="441" y="70"/>
                      <a:pt x="441" y="70"/>
                      <a:pt x="441" y="70"/>
                    </a:cubicBezTo>
                    <a:cubicBezTo>
                      <a:pt x="438" y="70"/>
                      <a:pt x="438" y="70"/>
                      <a:pt x="438" y="70"/>
                    </a:cubicBezTo>
                    <a:close/>
                    <a:moveTo>
                      <a:pt x="521" y="77"/>
                    </a:moveTo>
                    <a:cubicBezTo>
                      <a:pt x="521" y="79"/>
                      <a:pt x="521" y="79"/>
                      <a:pt x="521" y="79"/>
                    </a:cubicBezTo>
                    <a:cubicBezTo>
                      <a:pt x="518" y="83"/>
                      <a:pt x="518" y="83"/>
                      <a:pt x="518" y="83"/>
                    </a:cubicBezTo>
                    <a:cubicBezTo>
                      <a:pt x="515" y="84"/>
                      <a:pt x="515" y="84"/>
                      <a:pt x="515" y="84"/>
                    </a:cubicBezTo>
                    <a:cubicBezTo>
                      <a:pt x="512" y="87"/>
                      <a:pt x="512" y="87"/>
                      <a:pt x="512" y="87"/>
                    </a:cubicBezTo>
                    <a:cubicBezTo>
                      <a:pt x="510" y="89"/>
                      <a:pt x="510" y="89"/>
                      <a:pt x="510" y="89"/>
                    </a:cubicBezTo>
                    <a:cubicBezTo>
                      <a:pt x="507" y="89"/>
                      <a:pt x="507" y="89"/>
                      <a:pt x="507" y="89"/>
                    </a:cubicBezTo>
                    <a:cubicBezTo>
                      <a:pt x="505" y="87"/>
                      <a:pt x="505" y="87"/>
                      <a:pt x="505" y="87"/>
                    </a:cubicBezTo>
                    <a:cubicBezTo>
                      <a:pt x="503" y="85"/>
                      <a:pt x="503" y="85"/>
                      <a:pt x="503" y="85"/>
                    </a:cubicBezTo>
                    <a:cubicBezTo>
                      <a:pt x="501" y="86"/>
                      <a:pt x="501" y="86"/>
                      <a:pt x="501" y="86"/>
                    </a:cubicBezTo>
                    <a:cubicBezTo>
                      <a:pt x="499" y="85"/>
                      <a:pt x="499" y="85"/>
                      <a:pt x="499" y="85"/>
                    </a:cubicBezTo>
                    <a:cubicBezTo>
                      <a:pt x="497" y="86"/>
                      <a:pt x="497" y="86"/>
                      <a:pt x="497" y="86"/>
                    </a:cubicBezTo>
                    <a:cubicBezTo>
                      <a:pt x="491" y="85"/>
                      <a:pt x="491" y="85"/>
                      <a:pt x="491" y="85"/>
                    </a:cubicBezTo>
                    <a:cubicBezTo>
                      <a:pt x="488" y="84"/>
                      <a:pt x="488" y="84"/>
                      <a:pt x="488" y="84"/>
                    </a:cubicBezTo>
                    <a:cubicBezTo>
                      <a:pt x="486" y="82"/>
                      <a:pt x="486" y="82"/>
                      <a:pt x="486" y="82"/>
                    </a:cubicBezTo>
                    <a:cubicBezTo>
                      <a:pt x="483" y="84"/>
                      <a:pt x="483" y="84"/>
                      <a:pt x="483" y="84"/>
                    </a:cubicBezTo>
                    <a:cubicBezTo>
                      <a:pt x="480" y="85"/>
                      <a:pt x="480" y="85"/>
                      <a:pt x="480" y="85"/>
                    </a:cubicBezTo>
                    <a:cubicBezTo>
                      <a:pt x="478" y="84"/>
                      <a:pt x="478" y="84"/>
                      <a:pt x="478" y="84"/>
                    </a:cubicBezTo>
                    <a:cubicBezTo>
                      <a:pt x="475" y="83"/>
                      <a:pt x="475" y="83"/>
                      <a:pt x="475" y="83"/>
                    </a:cubicBezTo>
                    <a:cubicBezTo>
                      <a:pt x="472" y="82"/>
                      <a:pt x="472" y="82"/>
                      <a:pt x="472" y="82"/>
                    </a:cubicBezTo>
                    <a:cubicBezTo>
                      <a:pt x="470" y="81"/>
                      <a:pt x="470" y="81"/>
                      <a:pt x="470" y="81"/>
                    </a:cubicBezTo>
                    <a:cubicBezTo>
                      <a:pt x="469" y="76"/>
                      <a:pt x="469" y="76"/>
                      <a:pt x="469" y="76"/>
                    </a:cubicBezTo>
                    <a:cubicBezTo>
                      <a:pt x="467" y="74"/>
                      <a:pt x="467" y="74"/>
                      <a:pt x="467" y="74"/>
                    </a:cubicBezTo>
                    <a:cubicBezTo>
                      <a:pt x="465" y="73"/>
                      <a:pt x="465" y="73"/>
                      <a:pt x="465" y="73"/>
                    </a:cubicBezTo>
                    <a:cubicBezTo>
                      <a:pt x="463" y="74"/>
                      <a:pt x="463" y="74"/>
                      <a:pt x="463" y="74"/>
                    </a:cubicBezTo>
                    <a:cubicBezTo>
                      <a:pt x="461" y="73"/>
                      <a:pt x="461" y="73"/>
                      <a:pt x="461" y="73"/>
                    </a:cubicBezTo>
                    <a:cubicBezTo>
                      <a:pt x="459" y="72"/>
                      <a:pt x="459" y="72"/>
                      <a:pt x="459" y="72"/>
                    </a:cubicBezTo>
                    <a:cubicBezTo>
                      <a:pt x="458" y="73"/>
                      <a:pt x="458" y="73"/>
                      <a:pt x="458" y="73"/>
                    </a:cubicBezTo>
                    <a:cubicBezTo>
                      <a:pt x="459" y="75"/>
                      <a:pt x="459" y="75"/>
                      <a:pt x="459" y="75"/>
                    </a:cubicBezTo>
                    <a:cubicBezTo>
                      <a:pt x="458" y="75"/>
                      <a:pt x="458" y="75"/>
                      <a:pt x="458" y="75"/>
                    </a:cubicBezTo>
                    <a:cubicBezTo>
                      <a:pt x="457" y="74"/>
                      <a:pt x="457" y="74"/>
                      <a:pt x="457" y="74"/>
                    </a:cubicBezTo>
                    <a:cubicBezTo>
                      <a:pt x="454" y="73"/>
                      <a:pt x="454" y="73"/>
                      <a:pt x="454" y="73"/>
                    </a:cubicBezTo>
                    <a:cubicBezTo>
                      <a:pt x="455" y="71"/>
                      <a:pt x="455" y="71"/>
                      <a:pt x="455" y="71"/>
                    </a:cubicBezTo>
                    <a:cubicBezTo>
                      <a:pt x="457" y="70"/>
                      <a:pt x="457" y="70"/>
                      <a:pt x="457" y="70"/>
                    </a:cubicBezTo>
                    <a:cubicBezTo>
                      <a:pt x="458" y="68"/>
                      <a:pt x="458" y="68"/>
                      <a:pt x="458" y="68"/>
                    </a:cubicBezTo>
                    <a:cubicBezTo>
                      <a:pt x="457" y="64"/>
                      <a:pt x="457" y="64"/>
                      <a:pt x="457" y="64"/>
                    </a:cubicBezTo>
                    <a:cubicBezTo>
                      <a:pt x="457" y="62"/>
                      <a:pt x="457" y="62"/>
                      <a:pt x="457" y="62"/>
                    </a:cubicBezTo>
                    <a:cubicBezTo>
                      <a:pt x="460" y="59"/>
                      <a:pt x="460" y="59"/>
                      <a:pt x="460" y="59"/>
                    </a:cubicBezTo>
                    <a:cubicBezTo>
                      <a:pt x="459" y="58"/>
                      <a:pt x="459" y="58"/>
                      <a:pt x="459" y="58"/>
                    </a:cubicBezTo>
                    <a:cubicBezTo>
                      <a:pt x="458" y="58"/>
                      <a:pt x="458" y="58"/>
                      <a:pt x="458" y="58"/>
                    </a:cubicBezTo>
                    <a:cubicBezTo>
                      <a:pt x="455" y="56"/>
                      <a:pt x="455" y="56"/>
                      <a:pt x="455" y="56"/>
                    </a:cubicBezTo>
                    <a:cubicBezTo>
                      <a:pt x="455" y="54"/>
                      <a:pt x="455" y="54"/>
                      <a:pt x="455" y="54"/>
                    </a:cubicBezTo>
                    <a:cubicBezTo>
                      <a:pt x="456" y="51"/>
                      <a:pt x="456" y="51"/>
                      <a:pt x="456" y="51"/>
                    </a:cubicBezTo>
                    <a:cubicBezTo>
                      <a:pt x="458" y="49"/>
                      <a:pt x="458" y="49"/>
                      <a:pt x="458" y="49"/>
                    </a:cubicBezTo>
                    <a:cubicBezTo>
                      <a:pt x="462" y="48"/>
                      <a:pt x="462" y="48"/>
                      <a:pt x="462" y="48"/>
                    </a:cubicBezTo>
                    <a:cubicBezTo>
                      <a:pt x="462" y="46"/>
                      <a:pt x="462" y="46"/>
                      <a:pt x="462" y="46"/>
                    </a:cubicBezTo>
                    <a:cubicBezTo>
                      <a:pt x="463" y="44"/>
                      <a:pt x="463" y="44"/>
                      <a:pt x="463" y="44"/>
                    </a:cubicBezTo>
                    <a:cubicBezTo>
                      <a:pt x="466" y="43"/>
                      <a:pt x="466" y="43"/>
                      <a:pt x="466" y="43"/>
                    </a:cubicBezTo>
                    <a:cubicBezTo>
                      <a:pt x="470" y="40"/>
                      <a:pt x="470" y="40"/>
                      <a:pt x="470" y="40"/>
                    </a:cubicBezTo>
                    <a:cubicBezTo>
                      <a:pt x="471" y="37"/>
                      <a:pt x="471" y="37"/>
                      <a:pt x="471" y="37"/>
                    </a:cubicBezTo>
                    <a:cubicBezTo>
                      <a:pt x="472" y="37"/>
                      <a:pt x="472" y="37"/>
                      <a:pt x="472" y="37"/>
                    </a:cubicBezTo>
                    <a:cubicBezTo>
                      <a:pt x="477" y="37"/>
                      <a:pt x="477" y="37"/>
                      <a:pt x="477" y="37"/>
                    </a:cubicBezTo>
                    <a:cubicBezTo>
                      <a:pt x="480" y="39"/>
                      <a:pt x="480" y="39"/>
                      <a:pt x="480" y="39"/>
                    </a:cubicBezTo>
                    <a:cubicBezTo>
                      <a:pt x="484" y="45"/>
                      <a:pt x="484" y="45"/>
                      <a:pt x="484" y="45"/>
                    </a:cubicBezTo>
                    <a:cubicBezTo>
                      <a:pt x="485" y="47"/>
                      <a:pt x="485" y="47"/>
                      <a:pt x="485" y="47"/>
                    </a:cubicBezTo>
                    <a:cubicBezTo>
                      <a:pt x="484" y="51"/>
                      <a:pt x="484" y="51"/>
                      <a:pt x="484" y="51"/>
                    </a:cubicBezTo>
                    <a:cubicBezTo>
                      <a:pt x="485" y="52"/>
                      <a:pt x="485" y="52"/>
                      <a:pt x="485" y="52"/>
                    </a:cubicBezTo>
                    <a:cubicBezTo>
                      <a:pt x="485" y="55"/>
                      <a:pt x="485" y="55"/>
                      <a:pt x="485" y="55"/>
                    </a:cubicBezTo>
                    <a:cubicBezTo>
                      <a:pt x="483" y="57"/>
                      <a:pt x="483" y="57"/>
                      <a:pt x="483" y="57"/>
                    </a:cubicBezTo>
                    <a:cubicBezTo>
                      <a:pt x="484" y="58"/>
                      <a:pt x="484" y="58"/>
                      <a:pt x="484" y="58"/>
                    </a:cubicBezTo>
                    <a:cubicBezTo>
                      <a:pt x="485" y="57"/>
                      <a:pt x="485" y="57"/>
                      <a:pt x="485" y="57"/>
                    </a:cubicBezTo>
                    <a:cubicBezTo>
                      <a:pt x="486" y="54"/>
                      <a:pt x="486" y="54"/>
                      <a:pt x="486" y="54"/>
                    </a:cubicBezTo>
                    <a:cubicBezTo>
                      <a:pt x="487" y="51"/>
                      <a:pt x="487" y="51"/>
                      <a:pt x="487" y="51"/>
                    </a:cubicBezTo>
                    <a:cubicBezTo>
                      <a:pt x="487" y="49"/>
                      <a:pt x="487" y="49"/>
                      <a:pt x="487" y="49"/>
                    </a:cubicBezTo>
                    <a:cubicBezTo>
                      <a:pt x="488" y="47"/>
                      <a:pt x="488" y="47"/>
                      <a:pt x="488" y="47"/>
                    </a:cubicBezTo>
                    <a:cubicBezTo>
                      <a:pt x="488" y="46"/>
                      <a:pt x="488" y="46"/>
                      <a:pt x="488" y="46"/>
                    </a:cubicBezTo>
                    <a:cubicBezTo>
                      <a:pt x="485" y="42"/>
                      <a:pt x="485" y="42"/>
                      <a:pt x="485" y="42"/>
                    </a:cubicBezTo>
                    <a:cubicBezTo>
                      <a:pt x="484" y="40"/>
                      <a:pt x="484" y="40"/>
                      <a:pt x="484" y="40"/>
                    </a:cubicBezTo>
                    <a:cubicBezTo>
                      <a:pt x="485" y="38"/>
                      <a:pt x="485" y="38"/>
                      <a:pt x="485" y="38"/>
                    </a:cubicBezTo>
                    <a:cubicBezTo>
                      <a:pt x="489" y="38"/>
                      <a:pt x="489" y="38"/>
                      <a:pt x="489" y="38"/>
                    </a:cubicBezTo>
                    <a:cubicBezTo>
                      <a:pt x="493" y="38"/>
                      <a:pt x="493" y="38"/>
                      <a:pt x="493" y="38"/>
                    </a:cubicBezTo>
                    <a:cubicBezTo>
                      <a:pt x="501" y="45"/>
                      <a:pt x="501" y="45"/>
                      <a:pt x="501" y="45"/>
                    </a:cubicBezTo>
                    <a:cubicBezTo>
                      <a:pt x="502" y="45"/>
                      <a:pt x="502" y="45"/>
                      <a:pt x="502" y="45"/>
                    </a:cubicBezTo>
                    <a:cubicBezTo>
                      <a:pt x="504" y="46"/>
                      <a:pt x="504" y="46"/>
                      <a:pt x="504" y="46"/>
                    </a:cubicBezTo>
                    <a:cubicBezTo>
                      <a:pt x="504" y="49"/>
                      <a:pt x="504" y="49"/>
                      <a:pt x="504" y="49"/>
                    </a:cubicBezTo>
                    <a:cubicBezTo>
                      <a:pt x="506" y="50"/>
                      <a:pt x="506" y="50"/>
                      <a:pt x="506" y="50"/>
                    </a:cubicBezTo>
                    <a:cubicBezTo>
                      <a:pt x="506" y="54"/>
                      <a:pt x="506" y="54"/>
                      <a:pt x="506" y="54"/>
                    </a:cubicBezTo>
                    <a:cubicBezTo>
                      <a:pt x="506" y="57"/>
                      <a:pt x="506" y="57"/>
                      <a:pt x="506" y="57"/>
                    </a:cubicBezTo>
                    <a:cubicBezTo>
                      <a:pt x="510" y="61"/>
                      <a:pt x="510" y="61"/>
                      <a:pt x="510" y="61"/>
                    </a:cubicBezTo>
                    <a:cubicBezTo>
                      <a:pt x="513" y="64"/>
                      <a:pt x="513" y="64"/>
                      <a:pt x="513" y="64"/>
                    </a:cubicBezTo>
                    <a:cubicBezTo>
                      <a:pt x="512" y="66"/>
                      <a:pt x="512" y="66"/>
                      <a:pt x="512" y="66"/>
                    </a:cubicBezTo>
                    <a:cubicBezTo>
                      <a:pt x="510" y="66"/>
                      <a:pt x="510" y="66"/>
                      <a:pt x="510" y="66"/>
                    </a:cubicBezTo>
                    <a:cubicBezTo>
                      <a:pt x="509" y="65"/>
                      <a:pt x="509" y="65"/>
                      <a:pt x="509" y="65"/>
                    </a:cubicBezTo>
                    <a:cubicBezTo>
                      <a:pt x="507" y="65"/>
                      <a:pt x="507" y="65"/>
                      <a:pt x="507" y="65"/>
                    </a:cubicBezTo>
                    <a:cubicBezTo>
                      <a:pt x="507" y="68"/>
                      <a:pt x="507" y="68"/>
                      <a:pt x="507" y="68"/>
                    </a:cubicBezTo>
                    <a:cubicBezTo>
                      <a:pt x="510" y="70"/>
                      <a:pt x="510" y="70"/>
                      <a:pt x="510" y="70"/>
                    </a:cubicBezTo>
                    <a:cubicBezTo>
                      <a:pt x="514" y="70"/>
                      <a:pt x="514" y="70"/>
                      <a:pt x="514" y="70"/>
                    </a:cubicBezTo>
                    <a:cubicBezTo>
                      <a:pt x="516" y="73"/>
                      <a:pt x="516" y="73"/>
                      <a:pt x="516" y="73"/>
                    </a:cubicBezTo>
                    <a:cubicBezTo>
                      <a:pt x="518" y="74"/>
                      <a:pt x="518" y="74"/>
                      <a:pt x="518" y="74"/>
                    </a:cubicBezTo>
                    <a:cubicBezTo>
                      <a:pt x="521" y="77"/>
                      <a:pt x="521" y="77"/>
                      <a:pt x="521" y="77"/>
                    </a:cubicBezTo>
                    <a:close/>
                    <a:moveTo>
                      <a:pt x="971" y="8"/>
                    </a:moveTo>
                    <a:cubicBezTo>
                      <a:pt x="972" y="4"/>
                      <a:pt x="972" y="4"/>
                      <a:pt x="972" y="4"/>
                    </a:cubicBezTo>
                    <a:cubicBezTo>
                      <a:pt x="976" y="0"/>
                      <a:pt x="976" y="0"/>
                      <a:pt x="976" y="0"/>
                    </a:cubicBezTo>
                    <a:cubicBezTo>
                      <a:pt x="977" y="1"/>
                      <a:pt x="977" y="1"/>
                      <a:pt x="977" y="1"/>
                    </a:cubicBezTo>
                    <a:cubicBezTo>
                      <a:pt x="977" y="3"/>
                      <a:pt x="977" y="3"/>
                      <a:pt x="977" y="3"/>
                    </a:cubicBezTo>
                    <a:cubicBezTo>
                      <a:pt x="978" y="4"/>
                      <a:pt x="978" y="4"/>
                      <a:pt x="978" y="4"/>
                    </a:cubicBezTo>
                    <a:cubicBezTo>
                      <a:pt x="976" y="6"/>
                      <a:pt x="976" y="6"/>
                      <a:pt x="976" y="6"/>
                    </a:cubicBezTo>
                    <a:cubicBezTo>
                      <a:pt x="974" y="7"/>
                      <a:pt x="974" y="7"/>
                      <a:pt x="974" y="7"/>
                    </a:cubicBezTo>
                    <a:cubicBezTo>
                      <a:pt x="971" y="8"/>
                      <a:pt x="971" y="8"/>
                      <a:pt x="971" y="8"/>
                    </a:cubicBezTo>
                    <a:close/>
                    <a:moveTo>
                      <a:pt x="998" y="51"/>
                    </a:moveTo>
                    <a:cubicBezTo>
                      <a:pt x="999" y="55"/>
                      <a:pt x="999" y="55"/>
                      <a:pt x="999" y="55"/>
                    </a:cubicBezTo>
                    <a:cubicBezTo>
                      <a:pt x="1003" y="61"/>
                      <a:pt x="1003" y="61"/>
                      <a:pt x="1003" y="61"/>
                    </a:cubicBezTo>
                    <a:cubicBezTo>
                      <a:pt x="1004" y="63"/>
                      <a:pt x="1004" y="63"/>
                      <a:pt x="1004" y="63"/>
                    </a:cubicBezTo>
                    <a:cubicBezTo>
                      <a:pt x="1013" y="66"/>
                      <a:pt x="1013" y="66"/>
                      <a:pt x="1013" y="66"/>
                    </a:cubicBezTo>
                    <a:cubicBezTo>
                      <a:pt x="1019" y="67"/>
                      <a:pt x="1019" y="67"/>
                      <a:pt x="1019" y="67"/>
                    </a:cubicBezTo>
                    <a:cubicBezTo>
                      <a:pt x="1023" y="69"/>
                      <a:pt x="1023" y="69"/>
                      <a:pt x="1023" y="69"/>
                    </a:cubicBezTo>
                    <a:cubicBezTo>
                      <a:pt x="1028" y="69"/>
                      <a:pt x="1028" y="69"/>
                      <a:pt x="1028" y="69"/>
                    </a:cubicBezTo>
                    <a:cubicBezTo>
                      <a:pt x="1031" y="68"/>
                      <a:pt x="1031" y="68"/>
                      <a:pt x="1031" y="68"/>
                    </a:cubicBezTo>
                    <a:cubicBezTo>
                      <a:pt x="1034" y="69"/>
                      <a:pt x="1034" y="69"/>
                      <a:pt x="1034" y="69"/>
                    </a:cubicBezTo>
                    <a:cubicBezTo>
                      <a:pt x="1037" y="68"/>
                      <a:pt x="1037" y="68"/>
                      <a:pt x="1037" y="68"/>
                    </a:cubicBezTo>
                    <a:cubicBezTo>
                      <a:pt x="1041" y="65"/>
                      <a:pt x="1041" y="65"/>
                      <a:pt x="1041" y="65"/>
                    </a:cubicBezTo>
                    <a:cubicBezTo>
                      <a:pt x="1042" y="62"/>
                      <a:pt x="1042" y="62"/>
                      <a:pt x="1042" y="62"/>
                    </a:cubicBezTo>
                    <a:cubicBezTo>
                      <a:pt x="1044" y="59"/>
                      <a:pt x="1044" y="59"/>
                      <a:pt x="1044" y="59"/>
                    </a:cubicBezTo>
                    <a:cubicBezTo>
                      <a:pt x="1043" y="56"/>
                      <a:pt x="1043" y="56"/>
                      <a:pt x="1043" y="56"/>
                    </a:cubicBezTo>
                    <a:cubicBezTo>
                      <a:pt x="1041" y="55"/>
                      <a:pt x="1041" y="55"/>
                      <a:pt x="1041" y="55"/>
                    </a:cubicBezTo>
                    <a:cubicBezTo>
                      <a:pt x="1039" y="55"/>
                      <a:pt x="1039" y="55"/>
                      <a:pt x="1039" y="55"/>
                    </a:cubicBezTo>
                    <a:cubicBezTo>
                      <a:pt x="1039" y="53"/>
                      <a:pt x="1039" y="53"/>
                      <a:pt x="1039" y="53"/>
                    </a:cubicBezTo>
                    <a:cubicBezTo>
                      <a:pt x="1039" y="52"/>
                      <a:pt x="1039" y="52"/>
                      <a:pt x="1039" y="52"/>
                    </a:cubicBezTo>
                    <a:cubicBezTo>
                      <a:pt x="1038" y="50"/>
                      <a:pt x="1038" y="50"/>
                      <a:pt x="1038" y="50"/>
                    </a:cubicBezTo>
                    <a:cubicBezTo>
                      <a:pt x="1036" y="52"/>
                      <a:pt x="1036" y="52"/>
                      <a:pt x="1036" y="52"/>
                    </a:cubicBezTo>
                    <a:cubicBezTo>
                      <a:pt x="1032" y="51"/>
                      <a:pt x="1032" y="51"/>
                      <a:pt x="1032" y="51"/>
                    </a:cubicBezTo>
                    <a:cubicBezTo>
                      <a:pt x="1026" y="52"/>
                      <a:pt x="1026" y="52"/>
                      <a:pt x="1026" y="52"/>
                    </a:cubicBezTo>
                    <a:cubicBezTo>
                      <a:pt x="1022" y="54"/>
                      <a:pt x="1022" y="54"/>
                      <a:pt x="1022" y="54"/>
                    </a:cubicBezTo>
                    <a:cubicBezTo>
                      <a:pt x="1020" y="55"/>
                      <a:pt x="1020" y="55"/>
                      <a:pt x="1020" y="55"/>
                    </a:cubicBezTo>
                    <a:cubicBezTo>
                      <a:pt x="1019" y="54"/>
                      <a:pt x="1019" y="54"/>
                      <a:pt x="1019" y="54"/>
                    </a:cubicBezTo>
                    <a:cubicBezTo>
                      <a:pt x="1018" y="52"/>
                      <a:pt x="1018" y="52"/>
                      <a:pt x="1018" y="52"/>
                    </a:cubicBezTo>
                    <a:cubicBezTo>
                      <a:pt x="1017" y="52"/>
                      <a:pt x="1017" y="52"/>
                      <a:pt x="1017" y="52"/>
                    </a:cubicBezTo>
                    <a:cubicBezTo>
                      <a:pt x="1014" y="52"/>
                      <a:pt x="1014" y="52"/>
                      <a:pt x="1014" y="52"/>
                    </a:cubicBezTo>
                    <a:cubicBezTo>
                      <a:pt x="1010" y="52"/>
                      <a:pt x="1010" y="52"/>
                      <a:pt x="1010" y="52"/>
                    </a:cubicBezTo>
                    <a:cubicBezTo>
                      <a:pt x="1008" y="52"/>
                      <a:pt x="1008" y="52"/>
                      <a:pt x="1008" y="52"/>
                    </a:cubicBezTo>
                    <a:cubicBezTo>
                      <a:pt x="1008" y="54"/>
                      <a:pt x="1008" y="54"/>
                      <a:pt x="1008" y="54"/>
                    </a:cubicBezTo>
                    <a:cubicBezTo>
                      <a:pt x="1006" y="55"/>
                      <a:pt x="1006" y="55"/>
                      <a:pt x="1006" y="55"/>
                    </a:cubicBezTo>
                    <a:cubicBezTo>
                      <a:pt x="1002" y="54"/>
                      <a:pt x="1002" y="54"/>
                      <a:pt x="1002" y="54"/>
                    </a:cubicBezTo>
                    <a:cubicBezTo>
                      <a:pt x="1000" y="53"/>
                      <a:pt x="1000" y="53"/>
                      <a:pt x="1000" y="53"/>
                    </a:cubicBezTo>
                    <a:cubicBezTo>
                      <a:pt x="1000" y="51"/>
                      <a:pt x="1000" y="51"/>
                      <a:pt x="1000" y="51"/>
                    </a:cubicBezTo>
                    <a:cubicBezTo>
                      <a:pt x="998" y="51"/>
                      <a:pt x="998" y="51"/>
                      <a:pt x="998" y="51"/>
                    </a:cubicBezTo>
                    <a:close/>
                    <a:moveTo>
                      <a:pt x="903" y="93"/>
                    </a:moveTo>
                    <a:cubicBezTo>
                      <a:pt x="900" y="87"/>
                      <a:pt x="900" y="87"/>
                      <a:pt x="900" y="87"/>
                    </a:cubicBezTo>
                    <a:cubicBezTo>
                      <a:pt x="900" y="84"/>
                      <a:pt x="900" y="84"/>
                      <a:pt x="900" y="84"/>
                    </a:cubicBezTo>
                    <a:cubicBezTo>
                      <a:pt x="897" y="82"/>
                      <a:pt x="897" y="82"/>
                      <a:pt x="897" y="82"/>
                    </a:cubicBezTo>
                    <a:cubicBezTo>
                      <a:pt x="893" y="82"/>
                      <a:pt x="893" y="82"/>
                      <a:pt x="893" y="82"/>
                    </a:cubicBezTo>
                    <a:cubicBezTo>
                      <a:pt x="891" y="79"/>
                      <a:pt x="891" y="79"/>
                      <a:pt x="891" y="79"/>
                    </a:cubicBezTo>
                    <a:cubicBezTo>
                      <a:pt x="889" y="77"/>
                      <a:pt x="889" y="77"/>
                      <a:pt x="889" y="77"/>
                    </a:cubicBezTo>
                    <a:cubicBezTo>
                      <a:pt x="888" y="77"/>
                      <a:pt x="888" y="77"/>
                      <a:pt x="888" y="77"/>
                    </a:cubicBezTo>
                    <a:cubicBezTo>
                      <a:pt x="888" y="78"/>
                      <a:pt x="888" y="78"/>
                      <a:pt x="888" y="78"/>
                    </a:cubicBezTo>
                    <a:cubicBezTo>
                      <a:pt x="890" y="82"/>
                      <a:pt x="890" y="82"/>
                      <a:pt x="890" y="82"/>
                    </a:cubicBezTo>
                    <a:cubicBezTo>
                      <a:pt x="894" y="85"/>
                      <a:pt x="894" y="85"/>
                      <a:pt x="894" y="85"/>
                    </a:cubicBezTo>
                    <a:cubicBezTo>
                      <a:pt x="897" y="90"/>
                      <a:pt x="897" y="90"/>
                      <a:pt x="897" y="90"/>
                    </a:cubicBezTo>
                    <a:cubicBezTo>
                      <a:pt x="899" y="96"/>
                      <a:pt x="899" y="96"/>
                      <a:pt x="899" y="96"/>
                    </a:cubicBezTo>
                    <a:cubicBezTo>
                      <a:pt x="902" y="97"/>
                      <a:pt x="902" y="97"/>
                      <a:pt x="902" y="97"/>
                    </a:cubicBezTo>
                    <a:cubicBezTo>
                      <a:pt x="903" y="96"/>
                      <a:pt x="903" y="96"/>
                      <a:pt x="903" y="96"/>
                    </a:cubicBezTo>
                    <a:cubicBezTo>
                      <a:pt x="903" y="93"/>
                      <a:pt x="903" y="93"/>
                      <a:pt x="903" y="93"/>
                    </a:cubicBezTo>
                    <a:close/>
                    <a:moveTo>
                      <a:pt x="951" y="98"/>
                    </a:moveTo>
                    <a:cubicBezTo>
                      <a:pt x="949" y="98"/>
                      <a:pt x="949" y="98"/>
                      <a:pt x="949" y="98"/>
                    </a:cubicBezTo>
                    <a:cubicBezTo>
                      <a:pt x="948" y="97"/>
                      <a:pt x="948" y="97"/>
                      <a:pt x="948" y="97"/>
                    </a:cubicBezTo>
                    <a:cubicBezTo>
                      <a:pt x="948" y="96"/>
                      <a:pt x="948" y="96"/>
                      <a:pt x="948" y="96"/>
                    </a:cubicBezTo>
                    <a:cubicBezTo>
                      <a:pt x="948" y="94"/>
                      <a:pt x="948" y="94"/>
                      <a:pt x="948" y="94"/>
                    </a:cubicBezTo>
                    <a:cubicBezTo>
                      <a:pt x="950" y="95"/>
                      <a:pt x="950" y="95"/>
                      <a:pt x="950" y="95"/>
                    </a:cubicBezTo>
                    <a:cubicBezTo>
                      <a:pt x="951" y="97"/>
                      <a:pt x="951" y="97"/>
                      <a:pt x="951" y="97"/>
                    </a:cubicBezTo>
                    <a:cubicBezTo>
                      <a:pt x="953" y="97"/>
                      <a:pt x="953" y="97"/>
                      <a:pt x="953" y="97"/>
                    </a:cubicBezTo>
                    <a:cubicBezTo>
                      <a:pt x="954" y="99"/>
                      <a:pt x="954" y="99"/>
                      <a:pt x="954" y="99"/>
                    </a:cubicBezTo>
                    <a:cubicBezTo>
                      <a:pt x="954" y="100"/>
                      <a:pt x="954" y="100"/>
                      <a:pt x="954" y="100"/>
                    </a:cubicBezTo>
                    <a:cubicBezTo>
                      <a:pt x="956" y="100"/>
                      <a:pt x="956" y="100"/>
                      <a:pt x="956" y="100"/>
                    </a:cubicBezTo>
                    <a:cubicBezTo>
                      <a:pt x="958" y="97"/>
                      <a:pt x="958" y="97"/>
                      <a:pt x="958" y="97"/>
                    </a:cubicBezTo>
                    <a:cubicBezTo>
                      <a:pt x="960" y="92"/>
                      <a:pt x="960" y="92"/>
                      <a:pt x="960" y="92"/>
                    </a:cubicBezTo>
                    <a:cubicBezTo>
                      <a:pt x="964" y="88"/>
                      <a:pt x="964" y="88"/>
                      <a:pt x="964" y="88"/>
                    </a:cubicBezTo>
                    <a:cubicBezTo>
                      <a:pt x="967" y="87"/>
                      <a:pt x="967" y="87"/>
                      <a:pt x="967" y="87"/>
                    </a:cubicBezTo>
                    <a:cubicBezTo>
                      <a:pt x="969" y="86"/>
                      <a:pt x="969" y="86"/>
                      <a:pt x="969" y="86"/>
                    </a:cubicBezTo>
                    <a:cubicBezTo>
                      <a:pt x="970" y="86"/>
                      <a:pt x="970" y="86"/>
                      <a:pt x="970" y="86"/>
                    </a:cubicBezTo>
                    <a:cubicBezTo>
                      <a:pt x="969" y="88"/>
                      <a:pt x="969" y="88"/>
                      <a:pt x="969" y="88"/>
                    </a:cubicBezTo>
                    <a:cubicBezTo>
                      <a:pt x="972" y="88"/>
                      <a:pt x="972" y="88"/>
                      <a:pt x="972" y="88"/>
                    </a:cubicBezTo>
                    <a:cubicBezTo>
                      <a:pt x="974" y="90"/>
                      <a:pt x="974" y="90"/>
                      <a:pt x="974" y="90"/>
                    </a:cubicBezTo>
                    <a:cubicBezTo>
                      <a:pt x="976" y="88"/>
                      <a:pt x="976" y="88"/>
                      <a:pt x="976" y="88"/>
                    </a:cubicBezTo>
                    <a:cubicBezTo>
                      <a:pt x="976" y="86"/>
                      <a:pt x="976" y="86"/>
                      <a:pt x="976" y="86"/>
                    </a:cubicBezTo>
                    <a:cubicBezTo>
                      <a:pt x="980" y="84"/>
                      <a:pt x="980" y="84"/>
                      <a:pt x="980" y="84"/>
                    </a:cubicBezTo>
                    <a:cubicBezTo>
                      <a:pt x="982" y="82"/>
                      <a:pt x="982" y="82"/>
                      <a:pt x="982" y="82"/>
                    </a:cubicBezTo>
                    <a:cubicBezTo>
                      <a:pt x="980" y="81"/>
                      <a:pt x="980" y="81"/>
                      <a:pt x="980" y="81"/>
                    </a:cubicBezTo>
                    <a:cubicBezTo>
                      <a:pt x="977" y="82"/>
                      <a:pt x="977" y="82"/>
                      <a:pt x="977" y="82"/>
                    </a:cubicBezTo>
                    <a:cubicBezTo>
                      <a:pt x="973" y="83"/>
                      <a:pt x="973" y="83"/>
                      <a:pt x="973" y="83"/>
                    </a:cubicBezTo>
                    <a:cubicBezTo>
                      <a:pt x="970" y="81"/>
                      <a:pt x="970" y="81"/>
                      <a:pt x="970" y="81"/>
                    </a:cubicBezTo>
                    <a:cubicBezTo>
                      <a:pt x="966" y="80"/>
                      <a:pt x="966" y="80"/>
                      <a:pt x="966" y="80"/>
                    </a:cubicBezTo>
                    <a:cubicBezTo>
                      <a:pt x="965" y="78"/>
                      <a:pt x="965" y="78"/>
                      <a:pt x="965" y="78"/>
                    </a:cubicBezTo>
                    <a:cubicBezTo>
                      <a:pt x="962" y="78"/>
                      <a:pt x="962" y="78"/>
                      <a:pt x="962" y="78"/>
                    </a:cubicBezTo>
                    <a:cubicBezTo>
                      <a:pt x="961" y="77"/>
                      <a:pt x="961" y="77"/>
                      <a:pt x="961" y="77"/>
                    </a:cubicBezTo>
                    <a:cubicBezTo>
                      <a:pt x="957" y="73"/>
                      <a:pt x="957" y="73"/>
                      <a:pt x="957" y="73"/>
                    </a:cubicBezTo>
                    <a:cubicBezTo>
                      <a:pt x="955" y="72"/>
                      <a:pt x="955" y="72"/>
                      <a:pt x="955" y="72"/>
                    </a:cubicBezTo>
                    <a:cubicBezTo>
                      <a:pt x="954" y="68"/>
                      <a:pt x="954" y="68"/>
                      <a:pt x="954" y="68"/>
                    </a:cubicBezTo>
                    <a:cubicBezTo>
                      <a:pt x="954" y="66"/>
                      <a:pt x="954" y="66"/>
                      <a:pt x="954" y="66"/>
                    </a:cubicBezTo>
                    <a:cubicBezTo>
                      <a:pt x="952" y="64"/>
                      <a:pt x="952" y="64"/>
                      <a:pt x="952" y="64"/>
                    </a:cubicBezTo>
                    <a:cubicBezTo>
                      <a:pt x="952" y="61"/>
                      <a:pt x="952" y="61"/>
                      <a:pt x="952" y="61"/>
                    </a:cubicBezTo>
                    <a:cubicBezTo>
                      <a:pt x="949" y="60"/>
                      <a:pt x="949" y="60"/>
                      <a:pt x="949" y="60"/>
                    </a:cubicBezTo>
                    <a:cubicBezTo>
                      <a:pt x="949" y="59"/>
                      <a:pt x="949" y="59"/>
                      <a:pt x="949" y="59"/>
                    </a:cubicBezTo>
                    <a:cubicBezTo>
                      <a:pt x="950" y="58"/>
                      <a:pt x="950" y="58"/>
                      <a:pt x="950" y="58"/>
                    </a:cubicBezTo>
                    <a:cubicBezTo>
                      <a:pt x="949" y="56"/>
                      <a:pt x="949" y="56"/>
                      <a:pt x="949" y="56"/>
                    </a:cubicBezTo>
                    <a:cubicBezTo>
                      <a:pt x="950" y="55"/>
                      <a:pt x="950" y="55"/>
                      <a:pt x="950" y="55"/>
                    </a:cubicBezTo>
                    <a:cubicBezTo>
                      <a:pt x="951" y="55"/>
                      <a:pt x="951" y="55"/>
                      <a:pt x="951" y="55"/>
                    </a:cubicBezTo>
                    <a:cubicBezTo>
                      <a:pt x="951" y="53"/>
                      <a:pt x="951" y="53"/>
                      <a:pt x="951" y="53"/>
                    </a:cubicBezTo>
                    <a:cubicBezTo>
                      <a:pt x="950" y="52"/>
                      <a:pt x="950" y="52"/>
                      <a:pt x="950" y="52"/>
                    </a:cubicBezTo>
                    <a:cubicBezTo>
                      <a:pt x="948" y="51"/>
                      <a:pt x="948" y="51"/>
                      <a:pt x="948" y="51"/>
                    </a:cubicBezTo>
                    <a:cubicBezTo>
                      <a:pt x="943" y="51"/>
                      <a:pt x="943" y="51"/>
                      <a:pt x="943" y="51"/>
                    </a:cubicBezTo>
                    <a:cubicBezTo>
                      <a:pt x="940" y="50"/>
                      <a:pt x="940" y="50"/>
                      <a:pt x="940" y="50"/>
                    </a:cubicBezTo>
                    <a:cubicBezTo>
                      <a:pt x="938" y="48"/>
                      <a:pt x="938" y="48"/>
                      <a:pt x="938" y="48"/>
                    </a:cubicBezTo>
                    <a:cubicBezTo>
                      <a:pt x="936" y="48"/>
                      <a:pt x="936" y="48"/>
                      <a:pt x="936" y="48"/>
                    </a:cubicBezTo>
                    <a:cubicBezTo>
                      <a:pt x="933" y="47"/>
                      <a:pt x="933" y="47"/>
                      <a:pt x="933" y="47"/>
                    </a:cubicBezTo>
                    <a:cubicBezTo>
                      <a:pt x="932" y="48"/>
                      <a:pt x="932" y="48"/>
                      <a:pt x="932" y="48"/>
                    </a:cubicBezTo>
                    <a:cubicBezTo>
                      <a:pt x="936" y="51"/>
                      <a:pt x="936" y="51"/>
                      <a:pt x="936" y="51"/>
                    </a:cubicBezTo>
                    <a:cubicBezTo>
                      <a:pt x="938" y="52"/>
                      <a:pt x="938" y="52"/>
                      <a:pt x="938" y="52"/>
                    </a:cubicBezTo>
                    <a:cubicBezTo>
                      <a:pt x="939" y="53"/>
                      <a:pt x="939" y="53"/>
                      <a:pt x="939" y="53"/>
                    </a:cubicBezTo>
                    <a:cubicBezTo>
                      <a:pt x="936" y="53"/>
                      <a:pt x="936" y="53"/>
                      <a:pt x="936" y="53"/>
                    </a:cubicBezTo>
                    <a:cubicBezTo>
                      <a:pt x="935" y="53"/>
                      <a:pt x="935" y="53"/>
                      <a:pt x="935" y="53"/>
                    </a:cubicBezTo>
                    <a:cubicBezTo>
                      <a:pt x="933" y="53"/>
                      <a:pt x="933" y="53"/>
                      <a:pt x="933" y="53"/>
                    </a:cubicBezTo>
                    <a:cubicBezTo>
                      <a:pt x="932" y="54"/>
                      <a:pt x="932" y="54"/>
                      <a:pt x="932" y="54"/>
                    </a:cubicBezTo>
                    <a:cubicBezTo>
                      <a:pt x="932" y="57"/>
                      <a:pt x="932" y="57"/>
                      <a:pt x="932" y="57"/>
                    </a:cubicBezTo>
                    <a:cubicBezTo>
                      <a:pt x="934" y="60"/>
                      <a:pt x="934" y="60"/>
                      <a:pt x="934" y="60"/>
                    </a:cubicBezTo>
                    <a:cubicBezTo>
                      <a:pt x="935" y="63"/>
                      <a:pt x="935" y="63"/>
                      <a:pt x="935" y="63"/>
                    </a:cubicBezTo>
                    <a:cubicBezTo>
                      <a:pt x="938" y="67"/>
                      <a:pt x="938" y="67"/>
                      <a:pt x="938" y="67"/>
                    </a:cubicBezTo>
                    <a:cubicBezTo>
                      <a:pt x="939" y="69"/>
                      <a:pt x="939" y="69"/>
                      <a:pt x="939" y="69"/>
                    </a:cubicBezTo>
                    <a:cubicBezTo>
                      <a:pt x="938" y="70"/>
                      <a:pt x="938" y="70"/>
                      <a:pt x="938" y="70"/>
                    </a:cubicBezTo>
                    <a:cubicBezTo>
                      <a:pt x="935" y="70"/>
                      <a:pt x="935" y="70"/>
                      <a:pt x="935" y="70"/>
                    </a:cubicBezTo>
                    <a:cubicBezTo>
                      <a:pt x="933" y="67"/>
                      <a:pt x="933" y="67"/>
                      <a:pt x="933" y="67"/>
                    </a:cubicBezTo>
                    <a:cubicBezTo>
                      <a:pt x="931" y="64"/>
                      <a:pt x="931" y="64"/>
                      <a:pt x="931" y="64"/>
                    </a:cubicBezTo>
                    <a:cubicBezTo>
                      <a:pt x="929" y="63"/>
                      <a:pt x="929" y="63"/>
                      <a:pt x="929" y="63"/>
                    </a:cubicBezTo>
                    <a:cubicBezTo>
                      <a:pt x="927" y="63"/>
                      <a:pt x="927" y="63"/>
                      <a:pt x="927" y="63"/>
                    </a:cubicBezTo>
                    <a:cubicBezTo>
                      <a:pt x="926" y="64"/>
                      <a:pt x="926" y="64"/>
                      <a:pt x="926" y="64"/>
                    </a:cubicBezTo>
                    <a:cubicBezTo>
                      <a:pt x="925" y="63"/>
                      <a:pt x="925" y="63"/>
                      <a:pt x="925" y="63"/>
                    </a:cubicBezTo>
                    <a:cubicBezTo>
                      <a:pt x="922" y="63"/>
                      <a:pt x="922" y="63"/>
                      <a:pt x="922" y="63"/>
                    </a:cubicBezTo>
                    <a:cubicBezTo>
                      <a:pt x="922" y="60"/>
                      <a:pt x="922" y="60"/>
                      <a:pt x="922" y="60"/>
                    </a:cubicBezTo>
                    <a:cubicBezTo>
                      <a:pt x="921" y="58"/>
                      <a:pt x="921" y="58"/>
                      <a:pt x="921" y="58"/>
                    </a:cubicBezTo>
                    <a:cubicBezTo>
                      <a:pt x="919" y="58"/>
                      <a:pt x="919" y="58"/>
                      <a:pt x="919" y="58"/>
                    </a:cubicBezTo>
                    <a:cubicBezTo>
                      <a:pt x="916" y="55"/>
                      <a:pt x="916" y="55"/>
                      <a:pt x="916" y="55"/>
                    </a:cubicBezTo>
                    <a:cubicBezTo>
                      <a:pt x="913" y="55"/>
                      <a:pt x="913" y="55"/>
                      <a:pt x="913" y="55"/>
                    </a:cubicBezTo>
                    <a:cubicBezTo>
                      <a:pt x="911" y="54"/>
                      <a:pt x="911" y="54"/>
                      <a:pt x="911" y="54"/>
                    </a:cubicBezTo>
                    <a:cubicBezTo>
                      <a:pt x="910" y="52"/>
                      <a:pt x="910" y="52"/>
                      <a:pt x="910" y="52"/>
                    </a:cubicBezTo>
                    <a:cubicBezTo>
                      <a:pt x="908" y="53"/>
                      <a:pt x="908" y="53"/>
                      <a:pt x="908" y="53"/>
                    </a:cubicBezTo>
                    <a:cubicBezTo>
                      <a:pt x="906" y="55"/>
                      <a:pt x="906" y="55"/>
                      <a:pt x="906" y="55"/>
                    </a:cubicBezTo>
                    <a:cubicBezTo>
                      <a:pt x="906" y="58"/>
                      <a:pt x="906" y="58"/>
                      <a:pt x="906" y="58"/>
                    </a:cubicBezTo>
                    <a:cubicBezTo>
                      <a:pt x="905" y="59"/>
                      <a:pt x="905" y="59"/>
                      <a:pt x="905" y="59"/>
                    </a:cubicBezTo>
                    <a:cubicBezTo>
                      <a:pt x="905" y="62"/>
                      <a:pt x="905" y="62"/>
                      <a:pt x="905" y="62"/>
                    </a:cubicBezTo>
                    <a:cubicBezTo>
                      <a:pt x="904" y="65"/>
                      <a:pt x="904" y="65"/>
                      <a:pt x="904" y="65"/>
                    </a:cubicBezTo>
                    <a:cubicBezTo>
                      <a:pt x="902" y="67"/>
                      <a:pt x="902" y="67"/>
                      <a:pt x="902" y="67"/>
                    </a:cubicBezTo>
                    <a:cubicBezTo>
                      <a:pt x="901" y="69"/>
                      <a:pt x="901" y="69"/>
                      <a:pt x="901" y="69"/>
                    </a:cubicBezTo>
                    <a:cubicBezTo>
                      <a:pt x="904" y="73"/>
                      <a:pt x="904" y="73"/>
                      <a:pt x="904" y="73"/>
                    </a:cubicBezTo>
                    <a:cubicBezTo>
                      <a:pt x="906" y="73"/>
                      <a:pt x="906" y="73"/>
                      <a:pt x="906" y="73"/>
                    </a:cubicBezTo>
                    <a:cubicBezTo>
                      <a:pt x="908" y="75"/>
                      <a:pt x="908" y="75"/>
                      <a:pt x="908" y="75"/>
                    </a:cubicBezTo>
                    <a:cubicBezTo>
                      <a:pt x="907" y="76"/>
                      <a:pt x="907" y="76"/>
                      <a:pt x="907" y="76"/>
                    </a:cubicBezTo>
                    <a:cubicBezTo>
                      <a:pt x="905" y="76"/>
                      <a:pt x="905" y="76"/>
                      <a:pt x="905" y="76"/>
                    </a:cubicBezTo>
                    <a:cubicBezTo>
                      <a:pt x="906" y="78"/>
                      <a:pt x="906" y="78"/>
                      <a:pt x="906" y="78"/>
                    </a:cubicBezTo>
                    <a:cubicBezTo>
                      <a:pt x="907" y="79"/>
                      <a:pt x="907" y="79"/>
                      <a:pt x="907" y="79"/>
                    </a:cubicBezTo>
                    <a:cubicBezTo>
                      <a:pt x="908" y="81"/>
                      <a:pt x="908" y="81"/>
                      <a:pt x="908" y="81"/>
                    </a:cubicBezTo>
                    <a:cubicBezTo>
                      <a:pt x="908" y="83"/>
                      <a:pt x="908" y="83"/>
                      <a:pt x="908" y="83"/>
                    </a:cubicBezTo>
                    <a:cubicBezTo>
                      <a:pt x="910" y="84"/>
                      <a:pt x="910" y="84"/>
                      <a:pt x="910" y="84"/>
                    </a:cubicBezTo>
                    <a:cubicBezTo>
                      <a:pt x="913" y="85"/>
                      <a:pt x="913" y="85"/>
                      <a:pt x="913" y="85"/>
                    </a:cubicBezTo>
                    <a:cubicBezTo>
                      <a:pt x="914" y="86"/>
                      <a:pt x="914" y="86"/>
                      <a:pt x="914" y="86"/>
                    </a:cubicBezTo>
                    <a:cubicBezTo>
                      <a:pt x="913" y="87"/>
                      <a:pt x="913" y="87"/>
                      <a:pt x="913" y="87"/>
                    </a:cubicBezTo>
                    <a:cubicBezTo>
                      <a:pt x="914" y="88"/>
                      <a:pt x="914" y="88"/>
                      <a:pt x="914" y="88"/>
                    </a:cubicBezTo>
                    <a:cubicBezTo>
                      <a:pt x="915" y="88"/>
                      <a:pt x="915" y="88"/>
                      <a:pt x="915" y="88"/>
                    </a:cubicBezTo>
                    <a:cubicBezTo>
                      <a:pt x="917" y="88"/>
                      <a:pt x="917" y="88"/>
                      <a:pt x="917" y="88"/>
                    </a:cubicBezTo>
                    <a:cubicBezTo>
                      <a:pt x="918" y="89"/>
                      <a:pt x="918" y="89"/>
                      <a:pt x="918" y="89"/>
                    </a:cubicBezTo>
                    <a:cubicBezTo>
                      <a:pt x="916" y="91"/>
                      <a:pt x="916" y="91"/>
                      <a:pt x="916" y="91"/>
                    </a:cubicBezTo>
                    <a:cubicBezTo>
                      <a:pt x="915" y="90"/>
                      <a:pt x="915" y="90"/>
                      <a:pt x="915" y="90"/>
                    </a:cubicBezTo>
                    <a:cubicBezTo>
                      <a:pt x="914" y="90"/>
                      <a:pt x="914" y="90"/>
                      <a:pt x="914" y="90"/>
                    </a:cubicBezTo>
                    <a:cubicBezTo>
                      <a:pt x="913" y="92"/>
                      <a:pt x="913" y="92"/>
                      <a:pt x="913" y="92"/>
                    </a:cubicBezTo>
                    <a:cubicBezTo>
                      <a:pt x="914" y="94"/>
                      <a:pt x="914" y="94"/>
                      <a:pt x="914" y="94"/>
                    </a:cubicBezTo>
                    <a:cubicBezTo>
                      <a:pt x="921" y="99"/>
                      <a:pt x="921" y="99"/>
                      <a:pt x="921" y="99"/>
                    </a:cubicBezTo>
                    <a:cubicBezTo>
                      <a:pt x="925" y="100"/>
                      <a:pt x="925" y="100"/>
                      <a:pt x="925" y="100"/>
                    </a:cubicBezTo>
                    <a:cubicBezTo>
                      <a:pt x="929" y="100"/>
                      <a:pt x="929" y="100"/>
                      <a:pt x="929" y="100"/>
                    </a:cubicBezTo>
                    <a:cubicBezTo>
                      <a:pt x="931" y="102"/>
                      <a:pt x="931" y="102"/>
                      <a:pt x="931" y="102"/>
                    </a:cubicBezTo>
                    <a:cubicBezTo>
                      <a:pt x="933" y="103"/>
                      <a:pt x="933" y="103"/>
                      <a:pt x="933" y="103"/>
                    </a:cubicBezTo>
                    <a:cubicBezTo>
                      <a:pt x="934" y="106"/>
                      <a:pt x="934" y="106"/>
                      <a:pt x="934" y="106"/>
                    </a:cubicBezTo>
                    <a:cubicBezTo>
                      <a:pt x="936" y="108"/>
                      <a:pt x="936" y="108"/>
                      <a:pt x="936" y="108"/>
                    </a:cubicBezTo>
                    <a:cubicBezTo>
                      <a:pt x="940" y="108"/>
                      <a:pt x="940" y="108"/>
                      <a:pt x="940" y="108"/>
                    </a:cubicBezTo>
                    <a:cubicBezTo>
                      <a:pt x="943" y="106"/>
                      <a:pt x="943" y="106"/>
                      <a:pt x="943" y="106"/>
                    </a:cubicBezTo>
                    <a:cubicBezTo>
                      <a:pt x="947" y="106"/>
                      <a:pt x="947" y="106"/>
                      <a:pt x="947" y="106"/>
                    </a:cubicBezTo>
                    <a:cubicBezTo>
                      <a:pt x="949" y="108"/>
                      <a:pt x="949" y="108"/>
                      <a:pt x="949" y="108"/>
                    </a:cubicBezTo>
                    <a:cubicBezTo>
                      <a:pt x="951" y="108"/>
                      <a:pt x="951" y="108"/>
                      <a:pt x="951" y="108"/>
                    </a:cubicBezTo>
                    <a:cubicBezTo>
                      <a:pt x="952" y="105"/>
                      <a:pt x="952" y="105"/>
                      <a:pt x="952" y="105"/>
                    </a:cubicBezTo>
                    <a:cubicBezTo>
                      <a:pt x="952" y="103"/>
                      <a:pt x="952" y="103"/>
                      <a:pt x="952" y="103"/>
                    </a:cubicBezTo>
                    <a:cubicBezTo>
                      <a:pt x="951" y="100"/>
                      <a:pt x="951" y="100"/>
                      <a:pt x="951" y="100"/>
                    </a:cubicBezTo>
                    <a:cubicBezTo>
                      <a:pt x="951" y="98"/>
                      <a:pt x="951" y="98"/>
                      <a:pt x="951" y="98"/>
                    </a:cubicBezTo>
                    <a:close/>
                    <a:moveTo>
                      <a:pt x="952" y="50"/>
                    </a:moveTo>
                    <a:cubicBezTo>
                      <a:pt x="956" y="50"/>
                      <a:pt x="956" y="50"/>
                      <a:pt x="956" y="50"/>
                    </a:cubicBezTo>
                    <a:cubicBezTo>
                      <a:pt x="960" y="50"/>
                      <a:pt x="960" y="50"/>
                      <a:pt x="960" y="50"/>
                    </a:cubicBezTo>
                    <a:cubicBezTo>
                      <a:pt x="962" y="51"/>
                      <a:pt x="962" y="51"/>
                      <a:pt x="962" y="51"/>
                    </a:cubicBezTo>
                    <a:cubicBezTo>
                      <a:pt x="968" y="54"/>
                      <a:pt x="968" y="54"/>
                      <a:pt x="968" y="54"/>
                    </a:cubicBezTo>
                    <a:cubicBezTo>
                      <a:pt x="971" y="54"/>
                      <a:pt x="971" y="54"/>
                      <a:pt x="971" y="54"/>
                    </a:cubicBezTo>
                    <a:cubicBezTo>
                      <a:pt x="973" y="53"/>
                      <a:pt x="973" y="53"/>
                      <a:pt x="973" y="53"/>
                    </a:cubicBezTo>
                    <a:cubicBezTo>
                      <a:pt x="979" y="54"/>
                      <a:pt x="979" y="54"/>
                      <a:pt x="979" y="54"/>
                    </a:cubicBezTo>
                    <a:cubicBezTo>
                      <a:pt x="985" y="56"/>
                      <a:pt x="985" y="56"/>
                      <a:pt x="985" y="56"/>
                    </a:cubicBezTo>
                    <a:cubicBezTo>
                      <a:pt x="985" y="57"/>
                      <a:pt x="985" y="57"/>
                      <a:pt x="985" y="57"/>
                    </a:cubicBezTo>
                    <a:cubicBezTo>
                      <a:pt x="983" y="58"/>
                      <a:pt x="983" y="58"/>
                      <a:pt x="983" y="58"/>
                    </a:cubicBezTo>
                    <a:cubicBezTo>
                      <a:pt x="981" y="60"/>
                      <a:pt x="981" y="60"/>
                      <a:pt x="981" y="60"/>
                    </a:cubicBezTo>
                    <a:cubicBezTo>
                      <a:pt x="981" y="62"/>
                      <a:pt x="981" y="62"/>
                      <a:pt x="981" y="62"/>
                    </a:cubicBezTo>
                    <a:cubicBezTo>
                      <a:pt x="983" y="65"/>
                      <a:pt x="983" y="65"/>
                      <a:pt x="983" y="65"/>
                    </a:cubicBezTo>
                    <a:cubicBezTo>
                      <a:pt x="986" y="66"/>
                      <a:pt x="986" y="66"/>
                      <a:pt x="986" y="66"/>
                    </a:cubicBezTo>
                    <a:cubicBezTo>
                      <a:pt x="986" y="69"/>
                      <a:pt x="986" y="69"/>
                      <a:pt x="986" y="69"/>
                    </a:cubicBezTo>
                    <a:cubicBezTo>
                      <a:pt x="987" y="71"/>
                      <a:pt x="987" y="71"/>
                      <a:pt x="987" y="71"/>
                    </a:cubicBezTo>
                    <a:cubicBezTo>
                      <a:pt x="986" y="73"/>
                      <a:pt x="986" y="73"/>
                      <a:pt x="986" y="73"/>
                    </a:cubicBezTo>
                    <a:cubicBezTo>
                      <a:pt x="985" y="76"/>
                      <a:pt x="985" y="76"/>
                      <a:pt x="985" y="76"/>
                    </a:cubicBezTo>
                    <a:cubicBezTo>
                      <a:pt x="983" y="78"/>
                      <a:pt x="983" y="78"/>
                      <a:pt x="983" y="78"/>
                    </a:cubicBezTo>
                    <a:cubicBezTo>
                      <a:pt x="982" y="80"/>
                      <a:pt x="982" y="80"/>
                      <a:pt x="982" y="80"/>
                    </a:cubicBezTo>
                    <a:cubicBezTo>
                      <a:pt x="980" y="78"/>
                      <a:pt x="980" y="78"/>
                      <a:pt x="980" y="78"/>
                    </a:cubicBezTo>
                    <a:cubicBezTo>
                      <a:pt x="978" y="78"/>
                      <a:pt x="978" y="78"/>
                      <a:pt x="978" y="78"/>
                    </a:cubicBezTo>
                    <a:cubicBezTo>
                      <a:pt x="976" y="80"/>
                      <a:pt x="976" y="80"/>
                      <a:pt x="976" y="80"/>
                    </a:cubicBezTo>
                    <a:cubicBezTo>
                      <a:pt x="973" y="80"/>
                      <a:pt x="973" y="80"/>
                      <a:pt x="973" y="80"/>
                    </a:cubicBezTo>
                    <a:cubicBezTo>
                      <a:pt x="968" y="77"/>
                      <a:pt x="968" y="77"/>
                      <a:pt x="968" y="77"/>
                    </a:cubicBezTo>
                    <a:cubicBezTo>
                      <a:pt x="965" y="75"/>
                      <a:pt x="965" y="75"/>
                      <a:pt x="965" y="75"/>
                    </a:cubicBezTo>
                    <a:cubicBezTo>
                      <a:pt x="959" y="70"/>
                      <a:pt x="959" y="70"/>
                      <a:pt x="959" y="70"/>
                    </a:cubicBezTo>
                    <a:cubicBezTo>
                      <a:pt x="958" y="67"/>
                      <a:pt x="958" y="67"/>
                      <a:pt x="958" y="67"/>
                    </a:cubicBezTo>
                    <a:cubicBezTo>
                      <a:pt x="959" y="65"/>
                      <a:pt x="959" y="65"/>
                      <a:pt x="959" y="65"/>
                    </a:cubicBezTo>
                    <a:cubicBezTo>
                      <a:pt x="959" y="62"/>
                      <a:pt x="959" y="62"/>
                      <a:pt x="959" y="62"/>
                    </a:cubicBezTo>
                    <a:cubicBezTo>
                      <a:pt x="960" y="61"/>
                      <a:pt x="960" y="61"/>
                      <a:pt x="960" y="61"/>
                    </a:cubicBezTo>
                    <a:cubicBezTo>
                      <a:pt x="959" y="59"/>
                      <a:pt x="959" y="59"/>
                      <a:pt x="959" y="59"/>
                    </a:cubicBezTo>
                    <a:cubicBezTo>
                      <a:pt x="957" y="58"/>
                      <a:pt x="957" y="58"/>
                      <a:pt x="957" y="58"/>
                    </a:cubicBezTo>
                    <a:cubicBezTo>
                      <a:pt x="957" y="56"/>
                      <a:pt x="957" y="56"/>
                      <a:pt x="957" y="56"/>
                    </a:cubicBezTo>
                    <a:cubicBezTo>
                      <a:pt x="955" y="55"/>
                      <a:pt x="955" y="55"/>
                      <a:pt x="955" y="55"/>
                    </a:cubicBezTo>
                    <a:cubicBezTo>
                      <a:pt x="954" y="53"/>
                      <a:pt x="954" y="53"/>
                      <a:pt x="954" y="53"/>
                    </a:cubicBezTo>
                    <a:cubicBezTo>
                      <a:pt x="952" y="50"/>
                      <a:pt x="952" y="50"/>
                      <a:pt x="952" y="50"/>
                    </a:cubicBezTo>
                    <a:close/>
                    <a:moveTo>
                      <a:pt x="543" y="114"/>
                    </a:moveTo>
                    <a:cubicBezTo>
                      <a:pt x="543" y="114"/>
                      <a:pt x="546" y="113"/>
                      <a:pt x="546" y="113"/>
                    </a:cubicBezTo>
                    <a:cubicBezTo>
                      <a:pt x="548" y="110"/>
                      <a:pt x="548" y="110"/>
                      <a:pt x="548" y="110"/>
                    </a:cubicBezTo>
                    <a:cubicBezTo>
                      <a:pt x="550" y="106"/>
                      <a:pt x="550" y="106"/>
                      <a:pt x="550" y="106"/>
                    </a:cubicBezTo>
                    <a:cubicBezTo>
                      <a:pt x="552" y="105"/>
                      <a:pt x="552" y="105"/>
                      <a:pt x="552" y="105"/>
                    </a:cubicBezTo>
                    <a:cubicBezTo>
                      <a:pt x="552" y="103"/>
                      <a:pt x="552" y="103"/>
                      <a:pt x="552" y="103"/>
                    </a:cubicBezTo>
                    <a:cubicBezTo>
                      <a:pt x="552" y="101"/>
                      <a:pt x="552" y="101"/>
                      <a:pt x="552" y="101"/>
                    </a:cubicBezTo>
                    <a:cubicBezTo>
                      <a:pt x="557" y="98"/>
                      <a:pt x="557" y="98"/>
                      <a:pt x="557" y="98"/>
                    </a:cubicBezTo>
                    <a:cubicBezTo>
                      <a:pt x="560" y="97"/>
                      <a:pt x="560" y="97"/>
                      <a:pt x="560" y="97"/>
                    </a:cubicBezTo>
                    <a:cubicBezTo>
                      <a:pt x="561" y="99"/>
                      <a:pt x="561" y="99"/>
                      <a:pt x="561" y="99"/>
                    </a:cubicBezTo>
                    <a:cubicBezTo>
                      <a:pt x="563" y="98"/>
                      <a:pt x="563" y="98"/>
                      <a:pt x="563" y="98"/>
                    </a:cubicBezTo>
                    <a:cubicBezTo>
                      <a:pt x="564" y="96"/>
                      <a:pt x="564" y="96"/>
                      <a:pt x="564" y="96"/>
                    </a:cubicBezTo>
                    <a:cubicBezTo>
                      <a:pt x="565" y="94"/>
                      <a:pt x="565" y="94"/>
                      <a:pt x="565" y="94"/>
                    </a:cubicBezTo>
                    <a:cubicBezTo>
                      <a:pt x="568" y="93"/>
                      <a:pt x="568" y="93"/>
                      <a:pt x="568" y="93"/>
                    </a:cubicBezTo>
                    <a:cubicBezTo>
                      <a:pt x="572" y="90"/>
                      <a:pt x="572" y="90"/>
                      <a:pt x="572" y="90"/>
                    </a:cubicBezTo>
                    <a:cubicBezTo>
                      <a:pt x="572" y="88"/>
                      <a:pt x="572" y="88"/>
                      <a:pt x="572" y="88"/>
                    </a:cubicBezTo>
                    <a:cubicBezTo>
                      <a:pt x="574" y="87"/>
                      <a:pt x="574" y="87"/>
                      <a:pt x="574" y="87"/>
                    </a:cubicBezTo>
                    <a:cubicBezTo>
                      <a:pt x="576" y="82"/>
                      <a:pt x="576" y="82"/>
                      <a:pt x="576" y="82"/>
                    </a:cubicBezTo>
                    <a:cubicBezTo>
                      <a:pt x="575" y="79"/>
                      <a:pt x="575" y="79"/>
                      <a:pt x="575" y="79"/>
                    </a:cubicBezTo>
                    <a:cubicBezTo>
                      <a:pt x="572" y="76"/>
                      <a:pt x="572" y="76"/>
                      <a:pt x="572" y="76"/>
                    </a:cubicBezTo>
                    <a:cubicBezTo>
                      <a:pt x="571" y="73"/>
                      <a:pt x="571" y="73"/>
                      <a:pt x="571" y="73"/>
                    </a:cubicBezTo>
                    <a:cubicBezTo>
                      <a:pt x="571" y="71"/>
                      <a:pt x="571" y="71"/>
                      <a:pt x="571" y="71"/>
                    </a:cubicBezTo>
                    <a:cubicBezTo>
                      <a:pt x="567" y="68"/>
                      <a:pt x="567" y="68"/>
                      <a:pt x="567" y="68"/>
                    </a:cubicBezTo>
                    <a:cubicBezTo>
                      <a:pt x="564" y="68"/>
                      <a:pt x="564" y="68"/>
                      <a:pt x="564" y="68"/>
                    </a:cubicBezTo>
                    <a:cubicBezTo>
                      <a:pt x="563" y="68"/>
                      <a:pt x="563" y="68"/>
                      <a:pt x="563" y="68"/>
                    </a:cubicBezTo>
                    <a:cubicBezTo>
                      <a:pt x="561" y="67"/>
                      <a:pt x="561" y="67"/>
                      <a:pt x="561" y="67"/>
                    </a:cubicBezTo>
                    <a:cubicBezTo>
                      <a:pt x="558" y="66"/>
                      <a:pt x="558" y="66"/>
                      <a:pt x="558" y="66"/>
                    </a:cubicBezTo>
                    <a:cubicBezTo>
                      <a:pt x="555" y="63"/>
                      <a:pt x="555" y="63"/>
                      <a:pt x="555" y="63"/>
                    </a:cubicBezTo>
                    <a:cubicBezTo>
                      <a:pt x="554" y="63"/>
                      <a:pt x="554" y="63"/>
                      <a:pt x="554" y="63"/>
                    </a:cubicBezTo>
                    <a:cubicBezTo>
                      <a:pt x="554" y="64"/>
                      <a:pt x="554" y="64"/>
                      <a:pt x="554" y="64"/>
                    </a:cubicBezTo>
                    <a:cubicBezTo>
                      <a:pt x="552" y="63"/>
                      <a:pt x="552" y="63"/>
                      <a:pt x="552" y="63"/>
                    </a:cubicBezTo>
                    <a:cubicBezTo>
                      <a:pt x="551" y="61"/>
                      <a:pt x="551" y="61"/>
                      <a:pt x="551" y="61"/>
                    </a:cubicBezTo>
                    <a:cubicBezTo>
                      <a:pt x="549" y="59"/>
                      <a:pt x="549" y="59"/>
                      <a:pt x="549" y="59"/>
                    </a:cubicBezTo>
                    <a:cubicBezTo>
                      <a:pt x="548" y="59"/>
                      <a:pt x="548" y="59"/>
                      <a:pt x="548" y="59"/>
                    </a:cubicBezTo>
                    <a:cubicBezTo>
                      <a:pt x="547" y="62"/>
                      <a:pt x="547" y="62"/>
                      <a:pt x="547" y="62"/>
                    </a:cubicBezTo>
                    <a:cubicBezTo>
                      <a:pt x="546" y="61"/>
                      <a:pt x="546" y="61"/>
                      <a:pt x="546" y="61"/>
                    </a:cubicBezTo>
                    <a:cubicBezTo>
                      <a:pt x="544" y="58"/>
                      <a:pt x="544" y="58"/>
                      <a:pt x="544" y="58"/>
                    </a:cubicBezTo>
                    <a:cubicBezTo>
                      <a:pt x="542" y="57"/>
                      <a:pt x="542" y="57"/>
                      <a:pt x="542" y="57"/>
                    </a:cubicBezTo>
                    <a:cubicBezTo>
                      <a:pt x="542" y="59"/>
                      <a:pt x="542" y="59"/>
                      <a:pt x="542" y="59"/>
                    </a:cubicBezTo>
                    <a:cubicBezTo>
                      <a:pt x="544" y="61"/>
                      <a:pt x="544" y="61"/>
                      <a:pt x="544" y="61"/>
                    </a:cubicBezTo>
                    <a:cubicBezTo>
                      <a:pt x="544" y="62"/>
                      <a:pt x="544" y="62"/>
                      <a:pt x="544" y="62"/>
                    </a:cubicBezTo>
                    <a:cubicBezTo>
                      <a:pt x="542" y="64"/>
                      <a:pt x="542" y="64"/>
                      <a:pt x="542" y="64"/>
                    </a:cubicBezTo>
                    <a:cubicBezTo>
                      <a:pt x="543" y="66"/>
                      <a:pt x="543" y="66"/>
                      <a:pt x="543" y="66"/>
                    </a:cubicBezTo>
                    <a:cubicBezTo>
                      <a:pt x="541" y="66"/>
                      <a:pt x="541" y="66"/>
                      <a:pt x="541" y="66"/>
                    </a:cubicBezTo>
                    <a:cubicBezTo>
                      <a:pt x="540" y="64"/>
                      <a:pt x="540" y="64"/>
                      <a:pt x="540" y="64"/>
                    </a:cubicBezTo>
                    <a:cubicBezTo>
                      <a:pt x="540" y="56"/>
                      <a:pt x="540" y="56"/>
                      <a:pt x="540" y="56"/>
                    </a:cubicBezTo>
                    <a:cubicBezTo>
                      <a:pt x="537" y="55"/>
                      <a:pt x="537" y="55"/>
                      <a:pt x="537" y="55"/>
                    </a:cubicBezTo>
                    <a:cubicBezTo>
                      <a:pt x="535" y="54"/>
                      <a:pt x="535" y="54"/>
                      <a:pt x="535" y="54"/>
                    </a:cubicBezTo>
                    <a:cubicBezTo>
                      <a:pt x="532" y="53"/>
                      <a:pt x="532" y="53"/>
                      <a:pt x="532" y="53"/>
                    </a:cubicBezTo>
                    <a:cubicBezTo>
                      <a:pt x="530" y="53"/>
                      <a:pt x="530" y="53"/>
                      <a:pt x="530" y="53"/>
                    </a:cubicBezTo>
                    <a:cubicBezTo>
                      <a:pt x="529" y="55"/>
                      <a:pt x="529" y="55"/>
                      <a:pt x="529" y="55"/>
                    </a:cubicBezTo>
                    <a:cubicBezTo>
                      <a:pt x="529" y="57"/>
                      <a:pt x="529" y="57"/>
                      <a:pt x="529" y="57"/>
                    </a:cubicBezTo>
                    <a:cubicBezTo>
                      <a:pt x="532" y="59"/>
                      <a:pt x="532" y="59"/>
                      <a:pt x="532" y="59"/>
                    </a:cubicBezTo>
                    <a:cubicBezTo>
                      <a:pt x="533" y="61"/>
                      <a:pt x="533" y="61"/>
                      <a:pt x="533" y="61"/>
                    </a:cubicBezTo>
                    <a:cubicBezTo>
                      <a:pt x="532" y="62"/>
                      <a:pt x="532" y="62"/>
                      <a:pt x="532" y="62"/>
                    </a:cubicBezTo>
                    <a:cubicBezTo>
                      <a:pt x="530" y="62"/>
                      <a:pt x="530" y="62"/>
                      <a:pt x="530" y="62"/>
                    </a:cubicBezTo>
                    <a:cubicBezTo>
                      <a:pt x="530" y="60"/>
                      <a:pt x="530" y="60"/>
                      <a:pt x="530" y="60"/>
                    </a:cubicBezTo>
                    <a:cubicBezTo>
                      <a:pt x="528" y="59"/>
                      <a:pt x="528" y="59"/>
                      <a:pt x="528" y="59"/>
                    </a:cubicBezTo>
                    <a:cubicBezTo>
                      <a:pt x="527" y="59"/>
                      <a:pt x="527" y="59"/>
                      <a:pt x="527" y="59"/>
                    </a:cubicBezTo>
                    <a:cubicBezTo>
                      <a:pt x="527" y="61"/>
                      <a:pt x="527" y="61"/>
                      <a:pt x="527" y="61"/>
                    </a:cubicBezTo>
                    <a:cubicBezTo>
                      <a:pt x="528" y="63"/>
                      <a:pt x="528" y="63"/>
                      <a:pt x="528" y="63"/>
                    </a:cubicBezTo>
                    <a:cubicBezTo>
                      <a:pt x="527" y="64"/>
                      <a:pt x="527" y="64"/>
                      <a:pt x="527" y="64"/>
                    </a:cubicBezTo>
                    <a:cubicBezTo>
                      <a:pt x="527" y="66"/>
                      <a:pt x="527" y="66"/>
                      <a:pt x="527" y="66"/>
                    </a:cubicBezTo>
                    <a:cubicBezTo>
                      <a:pt x="529" y="68"/>
                      <a:pt x="529" y="68"/>
                      <a:pt x="529" y="68"/>
                    </a:cubicBezTo>
                    <a:cubicBezTo>
                      <a:pt x="531" y="68"/>
                      <a:pt x="531" y="68"/>
                      <a:pt x="531" y="68"/>
                    </a:cubicBezTo>
                    <a:cubicBezTo>
                      <a:pt x="532" y="70"/>
                      <a:pt x="532" y="70"/>
                      <a:pt x="532" y="70"/>
                    </a:cubicBezTo>
                    <a:cubicBezTo>
                      <a:pt x="531" y="72"/>
                      <a:pt x="531" y="72"/>
                      <a:pt x="531" y="72"/>
                    </a:cubicBezTo>
                    <a:cubicBezTo>
                      <a:pt x="534" y="78"/>
                      <a:pt x="534" y="78"/>
                      <a:pt x="534" y="78"/>
                    </a:cubicBezTo>
                    <a:cubicBezTo>
                      <a:pt x="536" y="80"/>
                      <a:pt x="536" y="80"/>
                      <a:pt x="536" y="80"/>
                    </a:cubicBezTo>
                    <a:cubicBezTo>
                      <a:pt x="538" y="80"/>
                      <a:pt x="538" y="80"/>
                      <a:pt x="538" y="80"/>
                    </a:cubicBezTo>
                    <a:cubicBezTo>
                      <a:pt x="536" y="81"/>
                      <a:pt x="536" y="81"/>
                      <a:pt x="536" y="81"/>
                    </a:cubicBezTo>
                    <a:cubicBezTo>
                      <a:pt x="534" y="81"/>
                      <a:pt x="534" y="81"/>
                      <a:pt x="534" y="81"/>
                    </a:cubicBezTo>
                    <a:cubicBezTo>
                      <a:pt x="533" y="86"/>
                      <a:pt x="533" y="86"/>
                      <a:pt x="533" y="86"/>
                    </a:cubicBezTo>
                    <a:cubicBezTo>
                      <a:pt x="535" y="90"/>
                      <a:pt x="535" y="90"/>
                      <a:pt x="535" y="90"/>
                    </a:cubicBezTo>
                    <a:cubicBezTo>
                      <a:pt x="536" y="93"/>
                      <a:pt x="536" y="93"/>
                      <a:pt x="536" y="93"/>
                    </a:cubicBezTo>
                    <a:cubicBezTo>
                      <a:pt x="536" y="96"/>
                      <a:pt x="536" y="96"/>
                      <a:pt x="536" y="96"/>
                    </a:cubicBezTo>
                    <a:cubicBezTo>
                      <a:pt x="537" y="97"/>
                      <a:pt x="537" y="97"/>
                      <a:pt x="537" y="97"/>
                    </a:cubicBezTo>
                    <a:cubicBezTo>
                      <a:pt x="537" y="100"/>
                      <a:pt x="537" y="100"/>
                      <a:pt x="537" y="100"/>
                    </a:cubicBezTo>
                    <a:cubicBezTo>
                      <a:pt x="536" y="101"/>
                      <a:pt x="536" y="101"/>
                      <a:pt x="536" y="101"/>
                    </a:cubicBezTo>
                    <a:cubicBezTo>
                      <a:pt x="538" y="105"/>
                      <a:pt x="538" y="105"/>
                      <a:pt x="538" y="105"/>
                    </a:cubicBezTo>
                    <a:cubicBezTo>
                      <a:pt x="539" y="108"/>
                      <a:pt x="539" y="108"/>
                      <a:pt x="539" y="108"/>
                    </a:cubicBezTo>
                    <a:cubicBezTo>
                      <a:pt x="541" y="110"/>
                      <a:pt x="541" y="110"/>
                      <a:pt x="541" y="110"/>
                    </a:cubicBezTo>
                    <a:cubicBezTo>
                      <a:pt x="541" y="113"/>
                      <a:pt x="541" y="113"/>
                      <a:pt x="541" y="113"/>
                    </a:cubicBezTo>
                    <a:cubicBezTo>
                      <a:pt x="543" y="114"/>
                      <a:pt x="543" y="114"/>
                      <a:pt x="543" y="114"/>
                    </a:cubicBezTo>
                    <a:close/>
                    <a:moveTo>
                      <a:pt x="590" y="87"/>
                    </a:moveTo>
                    <a:cubicBezTo>
                      <a:pt x="592" y="85"/>
                      <a:pt x="592" y="85"/>
                      <a:pt x="592" y="85"/>
                    </a:cubicBezTo>
                    <a:cubicBezTo>
                      <a:pt x="593" y="84"/>
                      <a:pt x="593" y="84"/>
                      <a:pt x="593" y="84"/>
                    </a:cubicBezTo>
                    <a:cubicBezTo>
                      <a:pt x="592" y="83"/>
                      <a:pt x="592" y="83"/>
                      <a:pt x="592" y="83"/>
                    </a:cubicBezTo>
                    <a:cubicBezTo>
                      <a:pt x="592" y="82"/>
                      <a:pt x="592" y="82"/>
                      <a:pt x="592" y="82"/>
                    </a:cubicBezTo>
                    <a:cubicBezTo>
                      <a:pt x="594" y="81"/>
                      <a:pt x="594" y="81"/>
                      <a:pt x="594" y="81"/>
                    </a:cubicBezTo>
                    <a:cubicBezTo>
                      <a:pt x="593" y="80"/>
                      <a:pt x="593" y="80"/>
                      <a:pt x="593" y="80"/>
                    </a:cubicBezTo>
                    <a:cubicBezTo>
                      <a:pt x="591" y="80"/>
                      <a:pt x="591" y="80"/>
                      <a:pt x="591" y="80"/>
                    </a:cubicBezTo>
                    <a:cubicBezTo>
                      <a:pt x="589" y="83"/>
                      <a:pt x="589" y="83"/>
                      <a:pt x="589" y="83"/>
                    </a:cubicBezTo>
                    <a:cubicBezTo>
                      <a:pt x="590" y="84"/>
                      <a:pt x="590" y="84"/>
                      <a:pt x="590" y="84"/>
                    </a:cubicBezTo>
                    <a:cubicBezTo>
                      <a:pt x="588" y="84"/>
                      <a:pt x="588" y="84"/>
                      <a:pt x="588" y="84"/>
                    </a:cubicBezTo>
                    <a:cubicBezTo>
                      <a:pt x="588" y="86"/>
                      <a:pt x="588" y="86"/>
                      <a:pt x="588" y="86"/>
                    </a:cubicBezTo>
                    <a:cubicBezTo>
                      <a:pt x="589" y="87"/>
                      <a:pt x="589" y="87"/>
                      <a:pt x="589" y="87"/>
                    </a:cubicBezTo>
                    <a:cubicBezTo>
                      <a:pt x="590" y="87"/>
                      <a:pt x="590" y="87"/>
                      <a:pt x="590" y="87"/>
                    </a:cubicBezTo>
                    <a:close/>
                    <a:moveTo>
                      <a:pt x="593" y="87"/>
                    </a:moveTo>
                    <a:cubicBezTo>
                      <a:pt x="595" y="85"/>
                      <a:pt x="595" y="85"/>
                      <a:pt x="595" y="85"/>
                    </a:cubicBezTo>
                    <a:cubicBezTo>
                      <a:pt x="598" y="86"/>
                      <a:pt x="598" y="86"/>
                      <a:pt x="598" y="86"/>
                    </a:cubicBezTo>
                    <a:cubicBezTo>
                      <a:pt x="599" y="83"/>
                      <a:pt x="599" y="83"/>
                      <a:pt x="599" y="83"/>
                    </a:cubicBezTo>
                    <a:cubicBezTo>
                      <a:pt x="601" y="83"/>
                      <a:pt x="601" y="83"/>
                      <a:pt x="601" y="83"/>
                    </a:cubicBezTo>
                    <a:cubicBezTo>
                      <a:pt x="602" y="83"/>
                      <a:pt x="602" y="83"/>
                      <a:pt x="602" y="83"/>
                    </a:cubicBezTo>
                    <a:cubicBezTo>
                      <a:pt x="604" y="83"/>
                      <a:pt x="604" y="83"/>
                      <a:pt x="604" y="83"/>
                    </a:cubicBezTo>
                    <a:cubicBezTo>
                      <a:pt x="605" y="86"/>
                      <a:pt x="605" y="86"/>
                      <a:pt x="605" y="86"/>
                    </a:cubicBezTo>
                    <a:cubicBezTo>
                      <a:pt x="604" y="88"/>
                      <a:pt x="604" y="88"/>
                      <a:pt x="604" y="88"/>
                    </a:cubicBezTo>
                    <a:cubicBezTo>
                      <a:pt x="602" y="87"/>
                      <a:pt x="602" y="87"/>
                      <a:pt x="602" y="87"/>
                    </a:cubicBezTo>
                    <a:cubicBezTo>
                      <a:pt x="600" y="88"/>
                      <a:pt x="600" y="88"/>
                      <a:pt x="600" y="88"/>
                    </a:cubicBezTo>
                    <a:cubicBezTo>
                      <a:pt x="597" y="89"/>
                      <a:pt x="597" y="89"/>
                      <a:pt x="597" y="89"/>
                    </a:cubicBezTo>
                    <a:cubicBezTo>
                      <a:pt x="594" y="88"/>
                      <a:pt x="594" y="88"/>
                      <a:pt x="594" y="88"/>
                    </a:cubicBezTo>
                    <a:cubicBezTo>
                      <a:pt x="593" y="87"/>
                      <a:pt x="593" y="87"/>
                      <a:pt x="593" y="87"/>
                    </a:cubicBezTo>
                    <a:close/>
                    <a:moveTo>
                      <a:pt x="618" y="110"/>
                    </a:moveTo>
                    <a:cubicBezTo>
                      <a:pt x="618" y="112"/>
                      <a:pt x="618" y="112"/>
                      <a:pt x="618" y="112"/>
                    </a:cubicBezTo>
                    <a:cubicBezTo>
                      <a:pt x="621" y="115"/>
                      <a:pt x="621" y="115"/>
                      <a:pt x="621" y="115"/>
                    </a:cubicBezTo>
                    <a:cubicBezTo>
                      <a:pt x="620" y="116"/>
                      <a:pt x="620" y="116"/>
                      <a:pt x="620" y="116"/>
                    </a:cubicBezTo>
                    <a:cubicBezTo>
                      <a:pt x="620" y="117"/>
                      <a:pt x="620" y="117"/>
                      <a:pt x="620" y="117"/>
                    </a:cubicBezTo>
                    <a:cubicBezTo>
                      <a:pt x="623" y="116"/>
                      <a:pt x="623" y="116"/>
                      <a:pt x="623" y="116"/>
                    </a:cubicBezTo>
                    <a:cubicBezTo>
                      <a:pt x="624" y="114"/>
                      <a:pt x="624" y="114"/>
                      <a:pt x="624" y="114"/>
                    </a:cubicBezTo>
                    <a:cubicBezTo>
                      <a:pt x="622" y="110"/>
                      <a:pt x="622" y="110"/>
                      <a:pt x="622" y="110"/>
                    </a:cubicBezTo>
                    <a:cubicBezTo>
                      <a:pt x="619" y="110"/>
                      <a:pt x="619" y="110"/>
                      <a:pt x="619" y="110"/>
                    </a:cubicBezTo>
                    <a:cubicBezTo>
                      <a:pt x="618" y="110"/>
                      <a:pt x="618" y="110"/>
                      <a:pt x="618" y="110"/>
                    </a:cubicBezTo>
                    <a:close/>
                    <a:moveTo>
                      <a:pt x="848" y="185"/>
                    </a:moveTo>
                    <a:cubicBezTo>
                      <a:pt x="849" y="184"/>
                      <a:pt x="849" y="184"/>
                      <a:pt x="849" y="184"/>
                    </a:cubicBezTo>
                    <a:cubicBezTo>
                      <a:pt x="849" y="181"/>
                      <a:pt x="849" y="181"/>
                      <a:pt x="849" y="181"/>
                    </a:cubicBezTo>
                    <a:cubicBezTo>
                      <a:pt x="849" y="179"/>
                      <a:pt x="849" y="179"/>
                      <a:pt x="849" y="179"/>
                    </a:cubicBezTo>
                    <a:cubicBezTo>
                      <a:pt x="846" y="181"/>
                      <a:pt x="846" y="181"/>
                      <a:pt x="846" y="181"/>
                    </a:cubicBezTo>
                    <a:cubicBezTo>
                      <a:pt x="845" y="182"/>
                      <a:pt x="845" y="182"/>
                      <a:pt x="845" y="182"/>
                    </a:cubicBezTo>
                    <a:cubicBezTo>
                      <a:pt x="846" y="184"/>
                      <a:pt x="846" y="184"/>
                      <a:pt x="846" y="184"/>
                    </a:cubicBezTo>
                    <a:cubicBezTo>
                      <a:pt x="847" y="184"/>
                      <a:pt x="847" y="184"/>
                      <a:pt x="847" y="184"/>
                    </a:cubicBezTo>
                    <a:cubicBezTo>
                      <a:pt x="848" y="185"/>
                      <a:pt x="848" y="185"/>
                      <a:pt x="848" y="185"/>
                    </a:cubicBezTo>
                    <a:close/>
                    <a:moveTo>
                      <a:pt x="817" y="219"/>
                    </a:moveTo>
                    <a:cubicBezTo>
                      <a:pt x="820" y="219"/>
                      <a:pt x="820" y="219"/>
                      <a:pt x="820" y="219"/>
                    </a:cubicBezTo>
                    <a:cubicBezTo>
                      <a:pt x="821" y="218"/>
                      <a:pt x="821" y="218"/>
                      <a:pt x="821" y="218"/>
                    </a:cubicBezTo>
                    <a:cubicBezTo>
                      <a:pt x="822" y="218"/>
                      <a:pt x="822" y="218"/>
                      <a:pt x="822" y="218"/>
                    </a:cubicBezTo>
                    <a:cubicBezTo>
                      <a:pt x="822" y="217"/>
                      <a:pt x="822" y="217"/>
                      <a:pt x="822" y="217"/>
                    </a:cubicBezTo>
                    <a:cubicBezTo>
                      <a:pt x="821" y="216"/>
                      <a:pt x="821" y="216"/>
                      <a:pt x="821" y="216"/>
                    </a:cubicBezTo>
                    <a:cubicBezTo>
                      <a:pt x="818" y="214"/>
                      <a:pt x="818" y="214"/>
                      <a:pt x="818" y="214"/>
                    </a:cubicBezTo>
                    <a:cubicBezTo>
                      <a:pt x="816" y="214"/>
                      <a:pt x="816" y="214"/>
                      <a:pt x="816" y="214"/>
                    </a:cubicBezTo>
                    <a:cubicBezTo>
                      <a:pt x="815" y="215"/>
                      <a:pt x="815" y="215"/>
                      <a:pt x="815" y="215"/>
                    </a:cubicBezTo>
                    <a:cubicBezTo>
                      <a:pt x="815" y="216"/>
                      <a:pt x="815" y="216"/>
                      <a:pt x="815" y="216"/>
                    </a:cubicBezTo>
                    <a:cubicBezTo>
                      <a:pt x="817" y="217"/>
                      <a:pt x="817" y="217"/>
                      <a:pt x="817" y="217"/>
                    </a:cubicBezTo>
                    <a:cubicBezTo>
                      <a:pt x="817" y="217"/>
                      <a:pt x="817" y="219"/>
                      <a:pt x="817" y="219"/>
                    </a:cubicBezTo>
                    <a:close/>
                    <a:moveTo>
                      <a:pt x="731" y="204"/>
                    </a:moveTo>
                    <a:cubicBezTo>
                      <a:pt x="734" y="204"/>
                      <a:pt x="734" y="204"/>
                      <a:pt x="734" y="204"/>
                    </a:cubicBezTo>
                    <a:cubicBezTo>
                      <a:pt x="736" y="205"/>
                      <a:pt x="736" y="205"/>
                      <a:pt x="736" y="205"/>
                    </a:cubicBezTo>
                    <a:cubicBezTo>
                      <a:pt x="737" y="204"/>
                      <a:pt x="737" y="204"/>
                      <a:pt x="737" y="204"/>
                    </a:cubicBezTo>
                    <a:cubicBezTo>
                      <a:pt x="738" y="202"/>
                      <a:pt x="738" y="202"/>
                      <a:pt x="738" y="202"/>
                    </a:cubicBezTo>
                    <a:cubicBezTo>
                      <a:pt x="739" y="201"/>
                      <a:pt x="739" y="201"/>
                      <a:pt x="739" y="201"/>
                    </a:cubicBezTo>
                    <a:cubicBezTo>
                      <a:pt x="739" y="200"/>
                      <a:pt x="739" y="200"/>
                      <a:pt x="739" y="200"/>
                    </a:cubicBezTo>
                    <a:cubicBezTo>
                      <a:pt x="738" y="198"/>
                      <a:pt x="738" y="198"/>
                      <a:pt x="738" y="198"/>
                    </a:cubicBezTo>
                    <a:cubicBezTo>
                      <a:pt x="738" y="194"/>
                      <a:pt x="738" y="194"/>
                      <a:pt x="738" y="194"/>
                    </a:cubicBezTo>
                    <a:cubicBezTo>
                      <a:pt x="736" y="192"/>
                      <a:pt x="736" y="192"/>
                      <a:pt x="736" y="192"/>
                    </a:cubicBezTo>
                    <a:cubicBezTo>
                      <a:pt x="735" y="190"/>
                      <a:pt x="735" y="190"/>
                      <a:pt x="735" y="190"/>
                    </a:cubicBezTo>
                    <a:cubicBezTo>
                      <a:pt x="735" y="188"/>
                      <a:pt x="735" y="188"/>
                      <a:pt x="735" y="188"/>
                    </a:cubicBezTo>
                    <a:cubicBezTo>
                      <a:pt x="733" y="188"/>
                      <a:pt x="733" y="188"/>
                      <a:pt x="733" y="188"/>
                    </a:cubicBezTo>
                    <a:cubicBezTo>
                      <a:pt x="729" y="189"/>
                      <a:pt x="729" y="189"/>
                      <a:pt x="729" y="189"/>
                    </a:cubicBezTo>
                    <a:cubicBezTo>
                      <a:pt x="724" y="192"/>
                      <a:pt x="724" y="192"/>
                      <a:pt x="724" y="192"/>
                    </a:cubicBezTo>
                    <a:cubicBezTo>
                      <a:pt x="722" y="192"/>
                      <a:pt x="722" y="192"/>
                      <a:pt x="722" y="192"/>
                    </a:cubicBezTo>
                    <a:cubicBezTo>
                      <a:pt x="721" y="193"/>
                      <a:pt x="721" y="193"/>
                      <a:pt x="721" y="193"/>
                    </a:cubicBezTo>
                    <a:cubicBezTo>
                      <a:pt x="722" y="196"/>
                      <a:pt x="722" y="196"/>
                      <a:pt x="722" y="196"/>
                    </a:cubicBezTo>
                    <a:cubicBezTo>
                      <a:pt x="724" y="197"/>
                      <a:pt x="724" y="197"/>
                      <a:pt x="724" y="197"/>
                    </a:cubicBezTo>
                    <a:cubicBezTo>
                      <a:pt x="725" y="199"/>
                      <a:pt x="725" y="199"/>
                      <a:pt x="725" y="199"/>
                    </a:cubicBezTo>
                    <a:cubicBezTo>
                      <a:pt x="723" y="200"/>
                      <a:pt x="723" y="200"/>
                      <a:pt x="723" y="200"/>
                    </a:cubicBezTo>
                    <a:cubicBezTo>
                      <a:pt x="721" y="200"/>
                      <a:pt x="721" y="200"/>
                      <a:pt x="721" y="200"/>
                    </a:cubicBezTo>
                    <a:cubicBezTo>
                      <a:pt x="721" y="201"/>
                      <a:pt x="721" y="201"/>
                      <a:pt x="721" y="201"/>
                    </a:cubicBezTo>
                    <a:cubicBezTo>
                      <a:pt x="722" y="202"/>
                      <a:pt x="722" y="202"/>
                      <a:pt x="722" y="202"/>
                    </a:cubicBezTo>
                    <a:cubicBezTo>
                      <a:pt x="725" y="202"/>
                      <a:pt x="725" y="202"/>
                      <a:pt x="725" y="202"/>
                    </a:cubicBezTo>
                    <a:cubicBezTo>
                      <a:pt x="731" y="204"/>
                      <a:pt x="731" y="204"/>
                      <a:pt x="731" y="204"/>
                    </a:cubicBezTo>
                    <a:close/>
                    <a:moveTo>
                      <a:pt x="982" y="129"/>
                    </a:moveTo>
                    <a:cubicBezTo>
                      <a:pt x="983" y="128"/>
                      <a:pt x="983" y="128"/>
                      <a:pt x="983" y="128"/>
                    </a:cubicBezTo>
                    <a:cubicBezTo>
                      <a:pt x="983" y="127"/>
                      <a:pt x="983" y="127"/>
                      <a:pt x="983" y="127"/>
                    </a:cubicBezTo>
                    <a:cubicBezTo>
                      <a:pt x="984" y="125"/>
                      <a:pt x="984" y="125"/>
                      <a:pt x="984" y="125"/>
                    </a:cubicBezTo>
                    <a:cubicBezTo>
                      <a:pt x="985" y="123"/>
                      <a:pt x="985" y="123"/>
                      <a:pt x="985" y="123"/>
                    </a:cubicBezTo>
                    <a:cubicBezTo>
                      <a:pt x="984" y="120"/>
                      <a:pt x="984" y="120"/>
                      <a:pt x="984" y="120"/>
                    </a:cubicBezTo>
                    <a:cubicBezTo>
                      <a:pt x="981" y="117"/>
                      <a:pt x="981" y="117"/>
                      <a:pt x="981" y="117"/>
                    </a:cubicBezTo>
                    <a:cubicBezTo>
                      <a:pt x="980" y="114"/>
                      <a:pt x="980" y="114"/>
                      <a:pt x="980" y="114"/>
                    </a:cubicBezTo>
                    <a:cubicBezTo>
                      <a:pt x="978" y="114"/>
                      <a:pt x="978" y="114"/>
                      <a:pt x="978" y="114"/>
                    </a:cubicBezTo>
                    <a:cubicBezTo>
                      <a:pt x="975" y="114"/>
                      <a:pt x="975" y="114"/>
                      <a:pt x="975" y="114"/>
                    </a:cubicBezTo>
                    <a:cubicBezTo>
                      <a:pt x="973" y="117"/>
                      <a:pt x="973" y="117"/>
                      <a:pt x="973" y="117"/>
                    </a:cubicBezTo>
                    <a:cubicBezTo>
                      <a:pt x="973" y="119"/>
                      <a:pt x="973" y="119"/>
                      <a:pt x="973" y="119"/>
                    </a:cubicBezTo>
                    <a:cubicBezTo>
                      <a:pt x="975" y="122"/>
                      <a:pt x="975" y="122"/>
                      <a:pt x="975" y="122"/>
                    </a:cubicBezTo>
                    <a:cubicBezTo>
                      <a:pt x="975" y="123"/>
                      <a:pt x="975" y="123"/>
                      <a:pt x="975" y="123"/>
                    </a:cubicBezTo>
                    <a:cubicBezTo>
                      <a:pt x="976" y="124"/>
                      <a:pt x="976" y="124"/>
                      <a:pt x="976" y="124"/>
                    </a:cubicBezTo>
                    <a:cubicBezTo>
                      <a:pt x="978" y="125"/>
                      <a:pt x="978" y="125"/>
                      <a:pt x="978" y="125"/>
                    </a:cubicBezTo>
                    <a:cubicBezTo>
                      <a:pt x="980" y="128"/>
                      <a:pt x="980" y="128"/>
                      <a:pt x="980" y="128"/>
                    </a:cubicBezTo>
                    <a:cubicBezTo>
                      <a:pt x="982" y="129"/>
                      <a:pt x="982" y="129"/>
                      <a:pt x="982" y="129"/>
                    </a:cubicBezTo>
                    <a:close/>
                    <a:moveTo>
                      <a:pt x="989" y="147"/>
                    </a:moveTo>
                    <a:cubicBezTo>
                      <a:pt x="991" y="147"/>
                      <a:pt x="991" y="147"/>
                      <a:pt x="991" y="147"/>
                    </a:cubicBezTo>
                    <a:cubicBezTo>
                      <a:pt x="993" y="144"/>
                      <a:pt x="993" y="144"/>
                      <a:pt x="993" y="144"/>
                    </a:cubicBezTo>
                    <a:cubicBezTo>
                      <a:pt x="996" y="142"/>
                      <a:pt x="996" y="142"/>
                      <a:pt x="996" y="142"/>
                    </a:cubicBezTo>
                    <a:cubicBezTo>
                      <a:pt x="1000" y="142"/>
                      <a:pt x="1000" y="142"/>
                      <a:pt x="1000" y="142"/>
                    </a:cubicBezTo>
                    <a:cubicBezTo>
                      <a:pt x="1005" y="142"/>
                      <a:pt x="1005" y="142"/>
                      <a:pt x="1005" y="142"/>
                    </a:cubicBezTo>
                    <a:cubicBezTo>
                      <a:pt x="1008" y="142"/>
                      <a:pt x="1008" y="142"/>
                      <a:pt x="1008" y="142"/>
                    </a:cubicBezTo>
                    <a:cubicBezTo>
                      <a:pt x="1014" y="142"/>
                      <a:pt x="1014" y="142"/>
                      <a:pt x="1014" y="142"/>
                    </a:cubicBezTo>
                    <a:cubicBezTo>
                      <a:pt x="1016" y="140"/>
                      <a:pt x="1016" y="140"/>
                      <a:pt x="1016" y="140"/>
                    </a:cubicBezTo>
                    <a:cubicBezTo>
                      <a:pt x="1020" y="140"/>
                      <a:pt x="1020" y="140"/>
                      <a:pt x="1020" y="140"/>
                    </a:cubicBezTo>
                    <a:cubicBezTo>
                      <a:pt x="1023" y="141"/>
                      <a:pt x="1023" y="141"/>
                      <a:pt x="1023" y="141"/>
                    </a:cubicBezTo>
                    <a:cubicBezTo>
                      <a:pt x="1025" y="139"/>
                      <a:pt x="1025" y="139"/>
                      <a:pt x="1025" y="139"/>
                    </a:cubicBezTo>
                    <a:cubicBezTo>
                      <a:pt x="1023" y="137"/>
                      <a:pt x="1023" y="137"/>
                      <a:pt x="1023" y="137"/>
                    </a:cubicBezTo>
                    <a:cubicBezTo>
                      <a:pt x="1022" y="134"/>
                      <a:pt x="1022" y="134"/>
                      <a:pt x="1022" y="134"/>
                    </a:cubicBezTo>
                    <a:cubicBezTo>
                      <a:pt x="1019" y="131"/>
                      <a:pt x="1019" y="131"/>
                      <a:pt x="1019" y="131"/>
                    </a:cubicBezTo>
                    <a:cubicBezTo>
                      <a:pt x="1014" y="127"/>
                      <a:pt x="1014" y="127"/>
                      <a:pt x="1014" y="127"/>
                    </a:cubicBezTo>
                    <a:cubicBezTo>
                      <a:pt x="1011" y="126"/>
                      <a:pt x="1011" y="126"/>
                      <a:pt x="1011" y="126"/>
                    </a:cubicBezTo>
                    <a:cubicBezTo>
                      <a:pt x="1007" y="125"/>
                      <a:pt x="1007" y="125"/>
                      <a:pt x="1007" y="125"/>
                    </a:cubicBezTo>
                    <a:cubicBezTo>
                      <a:pt x="1005" y="123"/>
                      <a:pt x="1005" y="123"/>
                      <a:pt x="1005" y="123"/>
                    </a:cubicBezTo>
                    <a:cubicBezTo>
                      <a:pt x="1003" y="123"/>
                      <a:pt x="1003" y="123"/>
                      <a:pt x="1003" y="123"/>
                    </a:cubicBezTo>
                    <a:cubicBezTo>
                      <a:pt x="1001" y="124"/>
                      <a:pt x="1001" y="124"/>
                      <a:pt x="1001" y="124"/>
                    </a:cubicBezTo>
                    <a:cubicBezTo>
                      <a:pt x="998" y="123"/>
                      <a:pt x="998" y="123"/>
                      <a:pt x="998" y="123"/>
                    </a:cubicBezTo>
                    <a:cubicBezTo>
                      <a:pt x="996" y="123"/>
                      <a:pt x="996" y="123"/>
                      <a:pt x="996" y="123"/>
                    </a:cubicBezTo>
                    <a:cubicBezTo>
                      <a:pt x="994" y="125"/>
                      <a:pt x="994" y="125"/>
                      <a:pt x="994" y="125"/>
                    </a:cubicBezTo>
                    <a:cubicBezTo>
                      <a:pt x="991" y="129"/>
                      <a:pt x="991" y="129"/>
                      <a:pt x="991" y="129"/>
                    </a:cubicBezTo>
                    <a:cubicBezTo>
                      <a:pt x="992" y="132"/>
                      <a:pt x="992" y="132"/>
                      <a:pt x="992" y="132"/>
                    </a:cubicBezTo>
                    <a:cubicBezTo>
                      <a:pt x="992" y="137"/>
                      <a:pt x="992" y="137"/>
                      <a:pt x="992" y="137"/>
                    </a:cubicBezTo>
                    <a:cubicBezTo>
                      <a:pt x="990" y="143"/>
                      <a:pt x="990" y="143"/>
                      <a:pt x="990" y="143"/>
                    </a:cubicBezTo>
                    <a:cubicBezTo>
                      <a:pt x="988" y="145"/>
                      <a:pt x="988" y="145"/>
                      <a:pt x="988" y="145"/>
                    </a:cubicBezTo>
                    <a:cubicBezTo>
                      <a:pt x="987" y="147"/>
                      <a:pt x="987" y="147"/>
                      <a:pt x="987" y="147"/>
                    </a:cubicBezTo>
                    <a:cubicBezTo>
                      <a:pt x="989" y="147"/>
                      <a:pt x="989" y="147"/>
                      <a:pt x="989" y="147"/>
                    </a:cubicBezTo>
                    <a:close/>
                    <a:moveTo>
                      <a:pt x="931" y="135"/>
                    </a:moveTo>
                    <a:cubicBezTo>
                      <a:pt x="931" y="138"/>
                      <a:pt x="931" y="138"/>
                      <a:pt x="931" y="138"/>
                    </a:cubicBezTo>
                    <a:cubicBezTo>
                      <a:pt x="933" y="139"/>
                      <a:pt x="933" y="139"/>
                      <a:pt x="933" y="139"/>
                    </a:cubicBezTo>
                    <a:cubicBezTo>
                      <a:pt x="935" y="139"/>
                      <a:pt x="935" y="139"/>
                      <a:pt x="935" y="139"/>
                    </a:cubicBezTo>
                    <a:cubicBezTo>
                      <a:pt x="938" y="141"/>
                      <a:pt x="938" y="141"/>
                      <a:pt x="938" y="141"/>
                    </a:cubicBezTo>
                    <a:cubicBezTo>
                      <a:pt x="941" y="141"/>
                      <a:pt x="941" y="141"/>
                      <a:pt x="941" y="141"/>
                    </a:cubicBezTo>
                    <a:cubicBezTo>
                      <a:pt x="943" y="144"/>
                      <a:pt x="943" y="144"/>
                      <a:pt x="943" y="144"/>
                    </a:cubicBezTo>
                    <a:cubicBezTo>
                      <a:pt x="945" y="144"/>
                      <a:pt x="945" y="144"/>
                      <a:pt x="945" y="144"/>
                    </a:cubicBezTo>
                    <a:cubicBezTo>
                      <a:pt x="945" y="142"/>
                      <a:pt x="945" y="142"/>
                      <a:pt x="945" y="142"/>
                    </a:cubicBezTo>
                    <a:cubicBezTo>
                      <a:pt x="941" y="139"/>
                      <a:pt x="941" y="139"/>
                      <a:pt x="941" y="139"/>
                    </a:cubicBezTo>
                    <a:cubicBezTo>
                      <a:pt x="939" y="138"/>
                      <a:pt x="939" y="138"/>
                      <a:pt x="939" y="138"/>
                    </a:cubicBezTo>
                    <a:cubicBezTo>
                      <a:pt x="936" y="138"/>
                      <a:pt x="936" y="138"/>
                      <a:pt x="936" y="138"/>
                    </a:cubicBezTo>
                    <a:cubicBezTo>
                      <a:pt x="933" y="135"/>
                      <a:pt x="933" y="135"/>
                      <a:pt x="933" y="135"/>
                    </a:cubicBezTo>
                    <a:cubicBezTo>
                      <a:pt x="931" y="135"/>
                      <a:pt x="931" y="135"/>
                      <a:pt x="931" y="135"/>
                    </a:cubicBezTo>
                    <a:cubicBezTo>
                      <a:pt x="931" y="135"/>
                      <a:pt x="931" y="135"/>
                      <a:pt x="931" y="135"/>
                    </a:cubicBezTo>
                    <a:close/>
                    <a:moveTo>
                      <a:pt x="1009" y="213"/>
                    </a:moveTo>
                    <a:cubicBezTo>
                      <a:pt x="1011" y="216"/>
                      <a:pt x="1011" y="216"/>
                      <a:pt x="1011" y="216"/>
                    </a:cubicBezTo>
                    <a:cubicBezTo>
                      <a:pt x="1013" y="217"/>
                      <a:pt x="1013" y="217"/>
                      <a:pt x="1013" y="217"/>
                    </a:cubicBezTo>
                    <a:cubicBezTo>
                      <a:pt x="1013" y="215"/>
                      <a:pt x="1013" y="215"/>
                      <a:pt x="1013" y="215"/>
                    </a:cubicBezTo>
                    <a:cubicBezTo>
                      <a:pt x="1017" y="214"/>
                      <a:pt x="1017" y="214"/>
                      <a:pt x="1017" y="214"/>
                    </a:cubicBezTo>
                    <a:cubicBezTo>
                      <a:pt x="1017" y="213"/>
                      <a:pt x="1017" y="213"/>
                      <a:pt x="1017" y="213"/>
                    </a:cubicBezTo>
                    <a:cubicBezTo>
                      <a:pt x="1016" y="212"/>
                      <a:pt x="1016" y="212"/>
                      <a:pt x="1016" y="212"/>
                    </a:cubicBezTo>
                    <a:cubicBezTo>
                      <a:pt x="1015" y="209"/>
                      <a:pt x="1015" y="209"/>
                      <a:pt x="1015" y="209"/>
                    </a:cubicBezTo>
                    <a:cubicBezTo>
                      <a:pt x="1014" y="209"/>
                      <a:pt x="1014" y="209"/>
                      <a:pt x="1014" y="209"/>
                    </a:cubicBezTo>
                    <a:cubicBezTo>
                      <a:pt x="1014" y="211"/>
                      <a:pt x="1014" y="211"/>
                      <a:pt x="1014" y="211"/>
                    </a:cubicBezTo>
                    <a:cubicBezTo>
                      <a:pt x="1012" y="213"/>
                      <a:pt x="1012" y="213"/>
                      <a:pt x="1012" y="213"/>
                    </a:cubicBezTo>
                    <a:cubicBezTo>
                      <a:pt x="1012" y="213"/>
                      <a:pt x="1009" y="213"/>
                      <a:pt x="1009" y="213"/>
                    </a:cubicBezTo>
                    <a:close/>
                    <a:moveTo>
                      <a:pt x="1284" y="192"/>
                    </a:moveTo>
                    <a:cubicBezTo>
                      <a:pt x="1285" y="192"/>
                      <a:pt x="1285" y="192"/>
                      <a:pt x="1285" y="192"/>
                    </a:cubicBezTo>
                    <a:cubicBezTo>
                      <a:pt x="1285" y="190"/>
                      <a:pt x="1285" y="190"/>
                      <a:pt x="1285" y="190"/>
                    </a:cubicBezTo>
                    <a:cubicBezTo>
                      <a:pt x="1284" y="188"/>
                      <a:pt x="1284" y="188"/>
                      <a:pt x="1284" y="188"/>
                    </a:cubicBezTo>
                    <a:cubicBezTo>
                      <a:pt x="1283" y="188"/>
                      <a:pt x="1283" y="188"/>
                      <a:pt x="1283" y="188"/>
                    </a:cubicBezTo>
                    <a:cubicBezTo>
                      <a:pt x="1283" y="189"/>
                      <a:pt x="1283" y="189"/>
                      <a:pt x="1283" y="189"/>
                    </a:cubicBezTo>
                    <a:cubicBezTo>
                      <a:pt x="1284" y="192"/>
                      <a:pt x="1284" y="192"/>
                      <a:pt x="1284" y="192"/>
                    </a:cubicBezTo>
                    <a:close/>
                    <a:moveTo>
                      <a:pt x="1282" y="194"/>
                    </a:moveTo>
                    <a:cubicBezTo>
                      <a:pt x="1283" y="194"/>
                      <a:pt x="1283" y="194"/>
                      <a:pt x="1283" y="194"/>
                    </a:cubicBezTo>
                    <a:cubicBezTo>
                      <a:pt x="1283" y="193"/>
                      <a:pt x="1283" y="193"/>
                      <a:pt x="1283" y="193"/>
                    </a:cubicBezTo>
                    <a:cubicBezTo>
                      <a:pt x="1282" y="191"/>
                      <a:pt x="1282" y="191"/>
                      <a:pt x="1282" y="191"/>
                    </a:cubicBezTo>
                    <a:cubicBezTo>
                      <a:pt x="1280" y="191"/>
                      <a:pt x="1280" y="191"/>
                      <a:pt x="1280" y="191"/>
                    </a:cubicBezTo>
                    <a:cubicBezTo>
                      <a:pt x="1280" y="192"/>
                      <a:pt x="1280" y="192"/>
                      <a:pt x="1280" y="192"/>
                    </a:cubicBezTo>
                    <a:cubicBezTo>
                      <a:pt x="1282" y="194"/>
                      <a:pt x="1282" y="194"/>
                      <a:pt x="1282" y="194"/>
                    </a:cubicBezTo>
                    <a:close/>
                    <a:moveTo>
                      <a:pt x="1280" y="195"/>
                    </a:moveTo>
                    <a:cubicBezTo>
                      <a:pt x="1282" y="198"/>
                      <a:pt x="1282" y="198"/>
                      <a:pt x="1282" y="198"/>
                    </a:cubicBezTo>
                    <a:cubicBezTo>
                      <a:pt x="1283" y="200"/>
                      <a:pt x="1283" y="200"/>
                      <a:pt x="1283" y="200"/>
                    </a:cubicBezTo>
                    <a:cubicBezTo>
                      <a:pt x="1284" y="199"/>
                      <a:pt x="1284" y="199"/>
                      <a:pt x="1284" y="199"/>
                    </a:cubicBezTo>
                    <a:cubicBezTo>
                      <a:pt x="1283" y="196"/>
                      <a:pt x="1283" y="196"/>
                      <a:pt x="1283" y="196"/>
                    </a:cubicBezTo>
                    <a:cubicBezTo>
                      <a:pt x="1281" y="194"/>
                      <a:pt x="1281" y="194"/>
                      <a:pt x="1281" y="194"/>
                    </a:cubicBezTo>
                    <a:cubicBezTo>
                      <a:pt x="1280" y="194"/>
                      <a:pt x="1280" y="194"/>
                      <a:pt x="1280" y="194"/>
                    </a:cubicBezTo>
                    <a:cubicBezTo>
                      <a:pt x="1280" y="195"/>
                      <a:pt x="1280" y="195"/>
                      <a:pt x="1280" y="195"/>
                    </a:cubicBezTo>
                    <a:close/>
                    <a:moveTo>
                      <a:pt x="1274" y="194"/>
                    </a:moveTo>
                    <a:cubicBezTo>
                      <a:pt x="1275" y="196"/>
                      <a:pt x="1275" y="196"/>
                      <a:pt x="1275" y="196"/>
                    </a:cubicBezTo>
                    <a:cubicBezTo>
                      <a:pt x="1276" y="197"/>
                      <a:pt x="1276" y="197"/>
                      <a:pt x="1276" y="197"/>
                    </a:cubicBezTo>
                    <a:cubicBezTo>
                      <a:pt x="1277" y="196"/>
                      <a:pt x="1277" y="196"/>
                      <a:pt x="1277" y="196"/>
                    </a:cubicBezTo>
                    <a:cubicBezTo>
                      <a:pt x="1278" y="196"/>
                      <a:pt x="1278" y="196"/>
                      <a:pt x="1278" y="196"/>
                    </a:cubicBezTo>
                    <a:cubicBezTo>
                      <a:pt x="1277" y="193"/>
                      <a:pt x="1277" y="193"/>
                      <a:pt x="1277" y="193"/>
                    </a:cubicBezTo>
                    <a:cubicBezTo>
                      <a:pt x="1276" y="192"/>
                      <a:pt x="1276" y="192"/>
                      <a:pt x="1276" y="192"/>
                    </a:cubicBezTo>
                    <a:cubicBezTo>
                      <a:pt x="1275" y="193"/>
                      <a:pt x="1275" y="193"/>
                      <a:pt x="1275" y="193"/>
                    </a:cubicBezTo>
                    <a:cubicBezTo>
                      <a:pt x="1274" y="194"/>
                      <a:pt x="1274" y="194"/>
                      <a:pt x="1274" y="194"/>
                    </a:cubicBezTo>
                    <a:close/>
                    <a:moveTo>
                      <a:pt x="1342" y="165"/>
                    </a:moveTo>
                    <a:cubicBezTo>
                      <a:pt x="1345" y="167"/>
                      <a:pt x="1345" y="167"/>
                      <a:pt x="1345" y="167"/>
                    </a:cubicBezTo>
                    <a:cubicBezTo>
                      <a:pt x="1348" y="166"/>
                      <a:pt x="1348" y="166"/>
                      <a:pt x="1348" y="166"/>
                    </a:cubicBezTo>
                    <a:cubicBezTo>
                      <a:pt x="1349" y="164"/>
                      <a:pt x="1349" y="164"/>
                      <a:pt x="1349" y="164"/>
                    </a:cubicBezTo>
                    <a:cubicBezTo>
                      <a:pt x="1348" y="161"/>
                      <a:pt x="1348" y="161"/>
                      <a:pt x="1348" y="161"/>
                    </a:cubicBezTo>
                    <a:cubicBezTo>
                      <a:pt x="1347" y="159"/>
                      <a:pt x="1347" y="159"/>
                      <a:pt x="1347" y="159"/>
                    </a:cubicBezTo>
                    <a:cubicBezTo>
                      <a:pt x="1347" y="158"/>
                      <a:pt x="1347" y="158"/>
                      <a:pt x="1347" y="158"/>
                    </a:cubicBezTo>
                    <a:cubicBezTo>
                      <a:pt x="1346" y="156"/>
                      <a:pt x="1346" y="156"/>
                      <a:pt x="1346" y="156"/>
                    </a:cubicBezTo>
                    <a:cubicBezTo>
                      <a:pt x="1344" y="154"/>
                      <a:pt x="1344" y="154"/>
                      <a:pt x="1344" y="154"/>
                    </a:cubicBezTo>
                    <a:cubicBezTo>
                      <a:pt x="1343" y="155"/>
                      <a:pt x="1343" y="155"/>
                      <a:pt x="1343" y="155"/>
                    </a:cubicBezTo>
                    <a:cubicBezTo>
                      <a:pt x="1341" y="155"/>
                      <a:pt x="1341" y="155"/>
                      <a:pt x="1341" y="155"/>
                    </a:cubicBezTo>
                    <a:cubicBezTo>
                      <a:pt x="1339" y="153"/>
                      <a:pt x="1339" y="153"/>
                      <a:pt x="1339" y="153"/>
                    </a:cubicBezTo>
                    <a:cubicBezTo>
                      <a:pt x="1337" y="153"/>
                      <a:pt x="1337" y="153"/>
                      <a:pt x="1337" y="153"/>
                    </a:cubicBezTo>
                    <a:cubicBezTo>
                      <a:pt x="1336" y="154"/>
                      <a:pt x="1336" y="154"/>
                      <a:pt x="1336" y="154"/>
                    </a:cubicBezTo>
                    <a:cubicBezTo>
                      <a:pt x="1335" y="155"/>
                      <a:pt x="1335" y="155"/>
                      <a:pt x="1335" y="155"/>
                    </a:cubicBezTo>
                    <a:cubicBezTo>
                      <a:pt x="1335" y="156"/>
                      <a:pt x="1335" y="156"/>
                      <a:pt x="1335" y="156"/>
                    </a:cubicBezTo>
                    <a:cubicBezTo>
                      <a:pt x="1333" y="156"/>
                      <a:pt x="1333" y="156"/>
                      <a:pt x="1333" y="156"/>
                    </a:cubicBezTo>
                    <a:cubicBezTo>
                      <a:pt x="1332" y="158"/>
                      <a:pt x="1332" y="158"/>
                      <a:pt x="1332" y="158"/>
                    </a:cubicBezTo>
                    <a:cubicBezTo>
                      <a:pt x="1333" y="162"/>
                      <a:pt x="1333" y="162"/>
                      <a:pt x="1333" y="162"/>
                    </a:cubicBezTo>
                    <a:cubicBezTo>
                      <a:pt x="1334" y="163"/>
                      <a:pt x="1334" y="163"/>
                      <a:pt x="1334" y="163"/>
                    </a:cubicBezTo>
                    <a:cubicBezTo>
                      <a:pt x="1336" y="162"/>
                      <a:pt x="1336" y="162"/>
                      <a:pt x="1336" y="162"/>
                    </a:cubicBezTo>
                    <a:cubicBezTo>
                      <a:pt x="1339" y="163"/>
                      <a:pt x="1339" y="163"/>
                      <a:pt x="1339" y="163"/>
                    </a:cubicBezTo>
                    <a:cubicBezTo>
                      <a:pt x="1342" y="165"/>
                      <a:pt x="1342" y="165"/>
                      <a:pt x="1342" y="165"/>
                    </a:cubicBezTo>
                    <a:close/>
                    <a:moveTo>
                      <a:pt x="1357" y="160"/>
                    </a:moveTo>
                    <a:cubicBezTo>
                      <a:pt x="1359" y="158"/>
                      <a:pt x="1359" y="158"/>
                      <a:pt x="1359" y="158"/>
                    </a:cubicBezTo>
                    <a:cubicBezTo>
                      <a:pt x="1359" y="156"/>
                      <a:pt x="1359" y="156"/>
                      <a:pt x="1359" y="156"/>
                    </a:cubicBezTo>
                    <a:cubicBezTo>
                      <a:pt x="1357" y="157"/>
                      <a:pt x="1357" y="157"/>
                      <a:pt x="1357" y="157"/>
                    </a:cubicBezTo>
                    <a:cubicBezTo>
                      <a:pt x="1356" y="158"/>
                      <a:pt x="1356" y="158"/>
                      <a:pt x="1356" y="158"/>
                    </a:cubicBezTo>
                    <a:cubicBezTo>
                      <a:pt x="1357" y="160"/>
                      <a:pt x="1357" y="160"/>
                      <a:pt x="1357" y="160"/>
                    </a:cubicBezTo>
                    <a:close/>
                    <a:moveTo>
                      <a:pt x="1374" y="820"/>
                    </a:moveTo>
                    <a:cubicBezTo>
                      <a:pt x="1374" y="817"/>
                      <a:pt x="1374" y="817"/>
                      <a:pt x="1374" y="817"/>
                    </a:cubicBezTo>
                    <a:cubicBezTo>
                      <a:pt x="1374" y="814"/>
                      <a:pt x="1374" y="814"/>
                      <a:pt x="1374" y="814"/>
                    </a:cubicBezTo>
                    <a:cubicBezTo>
                      <a:pt x="1373" y="812"/>
                      <a:pt x="1373" y="812"/>
                      <a:pt x="1373" y="812"/>
                    </a:cubicBezTo>
                    <a:cubicBezTo>
                      <a:pt x="1372" y="809"/>
                      <a:pt x="1372" y="809"/>
                      <a:pt x="1372" y="809"/>
                    </a:cubicBezTo>
                    <a:cubicBezTo>
                      <a:pt x="1373" y="805"/>
                      <a:pt x="1373" y="805"/>
                      <a:pt x="1373" y="805"/>
                    </a:cubicBezTo>
                    <a:cubicBezTo>
                      <a:pt x="1375" y="803"/>
                      <a:pt x="1375" y="803"/>
                      <a:pt x="1375" y="803"/>
                    </a:cubicBezTo>
                    <a:cubicBezTo>
                      <a:pt x="1376" y="804"/>
                      <a:pt x="1376" y="804"/>
                      <a:pt x="1376" y="804"/>
                    </a:cubicBezTo>
                    <a:cubicBezTo>
                      <a:pt x="1376" y="805"/>
                      <a:pt x="1376" y="805"/>
                      <a:pt x="1376" y="805"/>
                    </a:cubicBezTo>
                    <a:cubicBezTo>
                      <a:pt x="1378" y="806"/>
                      <a:pt x="1378" y="806"/>
                      <a:pt x="1378" y="806"/>
                    </a:cubicBezTo>
                    <a:cubicBezTo>
                      <a:pt x="1383" y="806"/>
                      <a:pt x="1383" y="806"/>
                      <a:pt x="1383" y="806"/>
                    </a:cubicBezTo>
                    <a:cubicBezTo>
                      <a:pt x="1383" y="805"/>
                      <a:pt x="1383" y="805"/>
                      <a:pt x="1383" y="805"/>
                    </a:cubicBezTo>
                    <a:cubicBezTo>
                      <a:pt x="1384" y="805"/>
                      <a:pt x="1384" y="805"/>
                      <a:pt x="1384" y="805"/>
                    </a:cubicBezTo>
                    <a:cubicBezTo>
                      <a:pt x="1385" y="806"/>
                      <a:pt x="1385" y="806"/>
                      <a:pt x="1385" y="806"/>
                    </a:cubicBezTo>
                    <a:cubicBezTo>
                      <a:pt x="1384" y="807"/>
                      <a:pt x="1384" y="807"/>
                      <a:pt x="1384" y="807"/>
                    </a:cubicBezTo>
                    <a:cubicBezTo>
                      <a:pt x="1385" y="809"/>
                      <a:pt x="1385" y="809"/>
                      <a:pt x="1385" y="809"/>
                    </a:cubicBezTo>
                    <a:cubicBezTo>
                      <a:pt x="1387" y="811"/>
                      <a:pt x="1387" y="811"/>
                      <a:pt x="1387" y="811"/>
                    </a:cubicBezTo>
                    <a:cubicBezTo>
                      <a:pt x="1387" y="814"/>
                      <a:pt x="1387" y="814"/>
                      <a:pt x="1387" y="814"/>
                    </a:cubicBezTo>
                    <a:cubicBezTo>
                      <a:pt x="1389" y="815"/>
                      <a:pt x="1389" y="815"/>
                      <a:pt x="1389" y="815"/>
                    </a:cubicBezTo>
                    <a:cubicBezTo>
                      <a:pt x="1389" y="813"/>
                      <a:pt x="1389" y="813"/>
                      <a:pt x="1389" y="813"/>
                    </a:cubicBezTo>
                    <a:cubicBezTo>
                      <a:pt x="1388" y="812"/>
                      <a:pt x="1388" y="812"/>
                      <a:pt x="1388" y="812"/>
                    </a:cubicBezTo>
                    <a:cubicBezTo>
                      <a:pt x="1389" y="809"/>
                      <a:pt x="1389" y="809"/>
                      <a:pt x="1389" y="809"/>
                    </a:cubicBezTo>
                    <a:cubicBezTo>
                      <a:pt x="1389" y="807"/>
                      <a:pt x="1389" y="807"/>
                      <a:pt x="1389" y="807"/>
                    </a:cubicBezTo>
                    <a:cubicBezTo>
                      <a:pt x="1386" y="805"/>
                      <a:pt x="1386" y="805"/>
                      <a:pt x="1386" y="805"/>
                    </a:cubicBezTo>
                    <a:cubicBezTo>
                      <a:pt x="1386" y="801"/>
                      <a:pt x="1386" y="801"/>
                      <a:pt x="1386" y="801"/>
                    </a:cubicBezTo>
                    <a:cubicBezTo>
                      <a:pt x="1385" y="799"/>
                      <a:pt x="1385" y="799"/>
                      <a:pt x="1385" y="799"/>
                    </a:cubicBezTo>
                    <a:cubicBezTo>
                      <a:pt x="1383" y="800"/>
                      <a:pt x="1383" y="800"/>
                      <a:pt x="1383" y="800"/>
                    </a:cubicBezTo>
                    <a:cubicBezTo>
                      <a:pt x="1381" y="800"/>
                      <a:pt x="1381" y="800"/>
                      <a:pt x="1381" y="800"/>
                    </a:cubicBezTo>
                    <a:cubicBezTo>
                      <a:pt x="1378" y="798"/>
                      <a:pt x="1378" y="798"/>
                      <a:pt x="1378" y="798"/>
                    </a:cubicBezTo>
                    <a:cubicBezTo>
                      <a:pt x="1378" y="794"/>
                      <a:pt x="1378" y="794"/>
                      <a:pt x="1378" y="794"/>
                    </a:cubicBezTo>
                    <a:cubicBezTo>
                      <a:pt x="1376" y="792"/>
                      <a:pt x="1376" y="792"/>
                      <a:pt x="1376" y="792"/>
                    </a:cubicBezTo>
                    <a:cubicBezTo>
                      <a:pt x="1373" y="789"/>
                      <a:pt x="1373" y="789"/>
                      <a:pt x="1373" y="789"/>
                    </a:cubicBezTo>
                    <a:cubicBezTo>
                      <a:pt x="1371" y="789"/>
                      <a:pt x="1371" y="789"/>
                      <a:pt x="1371" y="789"/>
                    </a:cubicBezTo>
                    <a:cubicBezTo>
                      <a:pt x="1369" y="786"/>
                      <a:pt x="1369" y="786"/>
                      <a:pt x="1369" y="786"/>
                    </a:cubicBezTo>
                    <a:cubicBezTo>
                      <a:pt x="1368" y="782"/>
                      <a:pt x="1368" y="782"/>
                      <a:pt x="1368" y="782"/>
                    </a:cubicBezTo>
                    <a:cubicBezTo>
                      <a:pt x="1366" y="779"/>
                      <a:pt x="1366" y="779"/>
                      <a:pt x="1366" y="779"/>
                    </a:cubicBezTo>
                    <a:cubicBezTo>
                      <a:pt x="1365" y="776"/>
                      <a:pt x="1365" y="776"/>
                      <a:pt x="1365" y="776"/>
                    </a:cubicBezTo>
                    <a:cubicBezTo>
                      <a:pt x="1365" y="772"/>
                      <a:pt x="1365" y="772"/>
                      <a:pt x="1365" y="772"/>
                    </a:cubicBezTo>
                    <a:cubicBezTo>
                      <a:pt x="1365" y="767"/>
                      <a:pt x="1365" y="767"/>
                      <a:pt x="1365" y="767"/>
                    </a:cubicBezTo>
                    <a:cubicBezTo>
                      <a:pt x="1363" y="764"/>
                      <a:pt x="1363" y="764"/>
                      <a:pt x="1363" y="764"/>
                    </a:cubicBezTo>
                    <a:cubicBezTo>
                      <a:pt x="1364" y="760"/>
                      <a:pt x="1364" y="760"/>
                      <a:pt x="1364" y="760"/>
                    </a:cubicBezTo>
                    <a:cubicBezTo>
                      <a:pt x="1364" y="758"/>
                      <a:pt x="1364" y="758"/>
                      <a:pt x="1364" y="758"/>
                    </a:cubicBezTo>
                    <a:cubicBezTo>
                      <a:pt x="1362" y="755"/>
                      <a:pt x="1362" y="755"/>
                      <a:pt x="1362" y="755"/>
                    </a:cubicBezTo>
                    <a:cubicBezTo>
                      <a:pt x="1363" y="753"/>
                      <a:pt x="1363" y="753"/>
                      <a:pt x="1363" y="753"/>
                    </a:cubicBezTo>
                    <a:cubicBezTo>
                      <a:pt x="1364" y="751"/>
                      <a:pt x="1364" y="751"/>
                      <a:pt x="1364" y="751"/>
                    </a:cubicBezTo>
                    <a:cubicBezTo>
                      <a:pt x="1364" y="750"/>
                      <a:pt x="1364" y="750"/>
                      <a:pt x="1364" y="750"/>
                    </a:cubicBezTo>
                    <a:cubicBezTo>
                      <a:pt x="1365" y="750"/>
                      <a:pt x="1365" y="750"/>
                      <a:pt x="1365" y="750"/>
                    </a:cubicBezTo>
                    <a:cubicBezTo>
                      <a:pt x="1366" y="750"/>
                      <a:pt x="1366" y="750"/>
                      <a:pt x="1366" y="750"/>
                    </a:cubicBezTo>
                    <a:cubicBezTo>
                      <a:pt x="1369" y="749"/>
                      <a:pt x="1369" y="749"/>
                      <a:pt x="1369" y="749"/>
                    </a:cubicBezTo>
                    <a:cubicBezTo>
                      <a:pt x="1372" y="750"/>
                      <a:pt x="1372" y="750"/>
                      <a:pt x="1372" y="750"/>
                    </a:cubicBezTo>
                    <a:cubicBezTo>
                      <a:pt x="1375" y="751"/>
                      <a:pt x="1375" y="751"/>
                      <a:pt x="1375" y="751"/>
                    </a:cubicBezTo>
                    <a:cubicBezTo>
                      <a:pt x="1376" y="755"/>
                      <a:pt x="1376" y="755"/>
                      <a:pt x="1376" y="755"/>
                    </a:cubicBezTo>
                    <a:cubicBezTo>
                      <a:pt x="1379" y="756"/>
                      <a:pt x="1379" y="756"/>
                      <a:pt x="1379" y="756"/>
                    </a:cubicBezTo>
                    <a:cubicBezTo>
                      <a:pt x="1381" y="757"/>
                      <a:pt x="1381" y="757"/>
                      <a:pt x="1381" y="757"/>
                    </a:cubicBezTo>
                    <a:cubicBezTo>
                      <a:pt x="1383" y="761"/>
                      <a:pt x="1383" y="761"/>
                      <a:pt x="1383" y="761"/>
                    </a:cubicBezTo>
                    <a:cubicBezTo>
                      <a:pt x="1385" y="761"/>
                      <a:pt x="1385" y="761"/>
                      <a:pt x="1385" y="761"/>
                    </a:cubicBezTo>
                    <a:cubicBezTo>
                      <a:pt x="1383" y="758"/>
                      <a:pt x="1383" y="758"/>
                      <a:pt x="1383" y="758"/>
                    </a:cubicBezTo>
                    <a:cubicBezTo>
                      <a:pt x="1381" y="755"/>
                      <a:pt x="1381" y="755"/>
                      <a:pt x="1381" y="755"/>
                    </a:cubicBezTo>
                    <a:cubicBezTo>
                      <a:pt x="1377" y="753"/>
                      <a:pt x="1377" y="753"/>
                      <a:pt x="1377" y="753"/>
                    </a:cubicBezTo>
                    <a:cubicBezTo>
                      <a:pt x="1376" y="749"/>
                      <a:pt x="1376" y="749"/>
                      <a:pt x="1376" y="749"/>
                    </a:cubicBezTo>
                    <a:cubicBezTo>
                      <a:pt x="1373" y="746"/>
                      <a:pt x="1373" y="746"/>
                      <a:pt x="1373" y="746"/>
                    </a:cubicBezTo>
                    <a:cubicBezTo>
                      <a:pt x="1373" y="745"/>
                      <a:pt x="1373" y="745"/>
                      <a:pt x="1373" y="745"/>
                    </a:cubicBezTo>
                    <a:cubicBezTo>
                      <a:pt x="1372" y="743"/>
                      <a:pt x="1372" y="743"/>
                      <a:pt x="1372" y="743"/>
                    </a:cubicBezTo>
                    <a:cubicBezTo>
                      <a:pt x="1370" y="739"/>
                      <a:pt x="1370" y="739"/>
                      <a:pt x="1370" y="739"/>
                    </a:cubicBezTo>
                    <a:cubicBezTo>
                      <a:pt x="1369" y="736"/>
                      <a:pt x="1369" y="736"/>
                      <a:pt x="1369" y="736"/>
                    </a:cubicBezTo>
                    <a:cubicBezTo>
                      <a:pt x="1367" y="735"/>
                      <a:pt x="1367" y="735"/>
                      <a:pt x="1367" y="735"/>
                    </a:cubicBezTo>
                    <a:cubicBezTo>
                      <a:pt x="1367" y="733"/>
                      <a:pt x="1367" y="733"/>
                      <a:pt x="1367" y="733"/>
                    </a:cubicBezTo>
                    <a:cubicBezTo>
                      <a:pt x="1363" y="729"/>
                      <a:pt x="1363" y="729"/>
                      <a:pt x="1363" y="729"/>
                    </a:cubicBezTo>
                    <a:cubicBezTo>
                      <a:pt x="1360" y="723"/>
                      <a:pt x="1360" y="723"/>
                      <a:pt x="1360" y="723"/>
                    </a:cubicBezTo>
                    <a:cubicBezTo>
                      <a:pt x="1359" y="720"/>
                      <a:pt x="1359" y="720"/>
                      <a:pt x="1359" y="720"/>
                    </a:cubicBezTo>
                    <a:cubicBezTo>
                      <a:pt x="1354" y="714"/>
                      <a:pt x="1354" y="714"/>
                      <a:pt x="1354" y="714"/>
                    </a:cubicBezTo>
                    <a:cubicBezTo>
                      <a:pt x="1352" y="710"/>
                      <a:pt x="1352" y="710"/>
                      <a:pt x="1352" y="710"/>
                    </a:cubicBezTo>
                    <a:cubicBezTo>
                      <a:pt x="1350" y="708"/>
                      <a:pt x="1350" y="708"/>
                      <a:pt x="1350" y="708"/>
                    </a:cubicBezTo>
                    <a:cubicBezTo>
                      <a:pt x="1350" y="706"/>
                      <a:pt x="1350" y="706"/>
                      <a:pt x="1350" y="706"/>
                    </a:cubicBezTo>
                    <a:cubicBezTo>
                      <a:pt x="1349" y="703"/>
                      <a:pt x="1349" y="703"/>
                      <a:pt x="1349" y="703"/>
                    </a:cubicBezTo>
                    <a:cubicBezTo>
                      <a:pt x="1347" y="703"/>
                      <a:pt x="1347" y="703"/>
                      <a:pt x="1347" y="703"/>
                    </a:cubicBezTo>
                    <a:cubicBezTo>
                      <a:pt x="1347" y="704"/>
                      <a:pt x="1347" y="704"/>
                      <a:pt x="1347" y="704"/>
                    </a:cubicBezTo>
                    <a:cubicBezTo>
                      <a:pt x="1346" y="704"/>
                      <a:pt x="1346" y="704"/>
                      <a:pt x="1346" y="704"/>
                    </a:cubicBezTo>
                    <a:cubicBezTo>
                      <a:pt x="1345" y="703"/>
                      <a:pt x="1345" y="703"/>
                      <a:pt x="1345" y="703"/>
                    </a:cubicBezTo>
                    <a:cubicBezTo>
                      <a:pt x="1346" y="701"/>
                      <a:pt x="1346" y="701"/>
                      <a:pt x="1346" y="701"/>
                    </a:cubicBezTo>
                    <a:cubicBezTo>
                      <a:pt x="1345" y="699"/>
                      <a:pt x="1345" y="699"/>
                      <a:pt x="1345" y="699"/>
                    </a:cubicBezTo>
                    <a:cubicBezTo>
                      <a:pt x="1343" y="697"/>
                      <a:pt x="1343" y="697"/>
                      <a:pt x="1343" y="697"/>
                    </a:cubicBezTo>
                    <a:cubicBezTo>
                      <a:pt x="1341" y="695"/>
                      <a:pt x="1341" y="695"/>
                      <a:pt x="1341" y="695"/>
                    </a:cubicBezTo>
                    <a:cubicBezTo>
                      <a:pt x="1339" y="691"/>
                      <a:pt x="1339" y="691"/>
                      <a:pt x="1339" y="691"/>
                    </a:cubicBezTo>
                    <a:cubicBezTo>
                      <a:pt x="1338" y="690"/>
                      <a:pt x="1338" y="690"/>
                      <a:pt x="1338" y="690"/>
                    </a:cubicBezTo>
                    <a:cubicBezTo>
                      <a:pt x="1338" y="687"/>
                      <a:pt x="1338" y="687"/>
                      <a:pt x="1338" y="687"/>
                    </a:cubicBezTo>
                    <a:cubicBezTo>
                      <a:pt x="1338" y="685"/>
                      <a:pt x="1338" y="685"/>
                      <a:pt x="1338" y="685"/>
                    </a:cubicBezTo>
                    <a:cubicBezTo>
                      <a:pt x="1339" y="685"/>
                      <a:pt x="1339" y="685"/>
                      <a:pt x="1339" y="685"/>
                    </a:cubicBezTo>
                    <a:cubicBezTo>
                      <a:pt x="1338" y="682"/>
                      <a:pt x="1338" y="682"/>
                      <a:pt x="1338" y="682"/>
                    </a:cubicBezTo>
                    <a:cubicBezTo>
                      <a:pt x="1338" y="678"/>
                      <a:pt x="1338" y="678"/>
                      <a:pt x="1338" y="678"/>
                    </a:cubicBezTo>
                    <a:cubicBezTo>
                      <a:pt x="1337" y="675"/>
                      <a:pt x="1337" y="675"/>
                      <a:pt x="1337" y="675"/>
                    </a:cubicBezTo>
                    <a:cubicBezTo>
                      <a:pt x="1335" y="674"/>
                      <a:pt x="1335" y="674"/>
                      <a:pt x="1335" y="674"/>
                    </a:cubicBezTo>
                    <a:cubicBezTo>
                      <a:pt x="1332" y="671"/>
                      <a:pt x="1332" y="671"/>
                      <a:pt x="1332" y="671"/>
                    </a:cubicBezTo>
                    <a:cubicBezTo>
                      <a:pt x="1332" y="670"/>
                      <a:pt x="1332" y="670"/>
                      <a:pt x="1332" y="670"/>
                    </a:cubicBezTo>
                    <a:cubicBezTo>
                      <a:pt x="1330" y="668"/>
                      <a:pt x="1330" y="668"/>
                      <a:pt x="1330" y="668"/>
                    </a:cubicBezTo>
                    <a:cubicBezTo>
                      <a:pt x="1330" y="667"/>
                      <a:pt x="1330" y="667"/>
                      <a:pt x="1330" y="667"/>
                    </a:cubicBezTo>
                    <a:cubicBezTo>
                      <a:pt x="1332" y="667"/>
                      <a:pt x="1332" y="667"/>
                      <a:pt x="1332" y="667"/>
                    </a:cubicBezTo>
                    <a:cubicBezTo>
                      <a:pt x="1334" y="669"/>
                      <a:pt x="1334" y="669"/>
                      <a:pt x="1334" y="669"/>
                    </a:cubicBezTo>
                    <a:cubicBezTo>
                      <a:pt x="1336" y="672"/>
                      <a:pt x="1336" y="672"/>
                      <a:pt x="1336" y="672"/>
                    </a:cubicBezTo>
                    <a:cubicBezTo>
                      <a:pt x="1335" y="669"/>
                      <a:pt x="1335" y="669"/>
                      <a:pt x="1335" y="669"/>
                    </a:cubicBezTo>
                    <a:cubicBezTo>
                      <a:pt x="1332" y="665"/>
                      <a:pt x="1332" y="665"/>
                      <a:pt x="1332" y="665"/>
                    </a:cubicBezTo>
                    <a:cubicBezTo>
                      <a:pt x="1329" y="662"/>
                      <a:pt x="1329" y="662"/>
                      <a:pt x="1329" y="662"/>
                    </a:cubicBezTo>
                    <a:cubicBezTo>
                      <a:pt x="1328" y="662"/>
                      <a:pt x="1328" y="662"/>
                      <a:pt x="1328" y="662"/>
                    </a:cubicBezTo>
                    <a:cubicBezTo>
                      <a:pt x="1328" y="660"/>
                      <a:pt x="1328" y="660"/>
                      <a:pt x="1328" y="660"/>
                    </a:cubicBezTo>
                    <a:cubicBezTo>
                      <a:pt x="1323" y="656"/>
                      <a:pt x="1323" y="656"/>
                      <a:pt x="1323" y="656"/>
                    </a:cubicBezTo>
                    <a:cubicBezTo>
                      <a:pt x="1321" y="653"/>
                      <a:pt x="1321" y="653"/>
                      <a:pt x="1321" y="653"/>
                    </a:cubicBezTo>
                    <a:cubicBezTo>
                      <a:pt x="1321" y="649"/>
                      <a:pt x="1321" y="649"/>
                      <a:pt x="1321" y="649"/>
                    </a:cubicBezTo>
                    <a:cubicBezTo>
                      <a:pt x="1320" y="648"/>
                      <a:pt x="1320" y="648"/>
                      <a:pt x="1320" y="648"/>
                    </a:cubicBezTo>
                    <a:cubicBezTo>
                      <a:pt x="1316" y="646"/>
                      <a:pt x="1316" y="646"/>
                      <a:pt x="1316" y="646"/>
                    </a:cubicBezTo>
                    <a:cubicBezTo>
                      <a:pt x="1314" y="643"/>
                      <a:pt x="1314" y="643"/>
                      <a:pt x="1314" y="643"/>
                    </a:cubicBezTo>
                    <a:cubicBezTo>
                      <a:pt x="1313" y="642"/>
                      <a:pt x="1313" y="642"/>
                      <a:pt x="1313" y="642"/>
                    </a:cubicBezTo>
                    <a:cubicBezTo>
                      <a:pt x="1313" y="643"/>
                      <a:pt x="1313" y="643"/>
                      <a:pt x="1313" y="643"/>
                    </a:cubicBezTo>
                    <a:cubicBezTo>
                      <a:pt x="1313" y="644"/>
                      <a:pt x="1313" y="644"/>
                      <a:pt x="1313" y="644"/>
                    </a:cubicBezTo>
                    <a:cubicBezTo>
                      <a:pt x="1314" y="646"/>
                      <a:pt x="1314" y="646"/>
                      <a:pt x="1314" y="646"/>
                    </a:cubicBezTo>
                    <a:cubicBezTo>
                      <a:pt x="1312" y="646"/>
                      <a:pt x="1312" y="646"/>
                      <a:pt x="1312" y="646"/>
                    </a:cubicBezTo>
                    <a:cubicBezTo>
                      <a:pt x="1310" y="645"/>
                      <a:pt x="1310" y="645"/>
                      <a:pt x="1310" y="645"/>
                    </a:cubicBezTo>
                    <a:cubicBezTo>
                      <a:pt x="1308" y="645"/>
                      <a:pt x="1308" y="645"/>
                      <a:pt x="1308" y="645"/>
                    </a:cubicBezTo>
                    <a:cubicBezTo>
                      <a:pt x="1312" y="649"/>
                      <a:pt x="1312" y="649"/>
                      <a:pt x="1312" y="649"/>
                    </a:cubicBezTo>
                    <a:cubicBezTo>
                      <a:pt x="1316" y="651"/>
                      <a:pt x="1316" y="651"/>
                      <a:pt x="1316" y="651"/>
                    </a:cubicBezTo>
                    <a:cubicBezTo>
                      <a:pt x="1317" y="653"/>
                      <a:pt x="1317" y="653"/>
                      <a:pt x="1317" y="653"/>
                    </a:cubicBezTo>
                    <a:cubicBezTo>
                      <a:pt x="1317" y="656"/>
                      <a:pt x="1317" y="656"/>
                      <a:pt x="1317" y="656"/>
                    </a:cubicBezTo>
                    <a:cubicBezTo>
                      <a:pt x="1318" y="655"/>
                      <a:pt x="1318" y="655"/>
                      <a:pt x="1318" y="655"/>
                    </a:cubicBezTo>
                    <a:cubicBezTo>
                      <a:pt x="1319" y="654"/>
                      <a:pt x="1319" y="654"/>
                      <a:pt x="1319" y="654"/>
                    </a:cubicBezTo>
                    <a:cubicBezTo>
                      <a:pt x="1320" y="656"/>
                      <a:pt x="1320" y="656"/>
                      <a:pt x="1320" y="656"/>
                    </a:cubicBezTo>
                    <a:cubicBezTo>
                      <a:pt x="1319" y="657"/>
                      <a:pt x="1319" y="657"/>
                      <a:pt x="1319" y="657"/>
                    </a:cubicBezTo>
                    <a:cubicBezTo>
                      <a:pt x="1317" y="658"/>
                      <a:pt x="1317" y="658"/>
                      <a:pt x="1317" y="658"/>
                    </a:cubicBezTo>
                    <a:cubicBezTo>
                      <a:pt x="1318" y="660"/>
                      <a:pt x="1318" y="660"/>
                      <a:pt x="1318" y="660"/>
                    </a:cubicBezTo>
                    <a:cubicBezTo>
                      <a:pt x="1319" y="660"/>
                      <a:pt x="1319" y="660"/>
                      <a:pt x="1319" y="660"/>
                    </a:cubicBezTo>
                    <a:cubicBezTo>
                      <a:pt x="1320" y="662"/>
                      <a:pt x="1320" y="662"/>
                      <a:pt x="1320" y="662"/>
                    </a:cubicBezTo>
                    <a:cubicBezTo>
                      <a:pt x="1318" y="663"/>
                      <a:pt x="1318" y="663"/>
                      <a:pt x="1318" y="663"/>
                    </a:cubicBezTo>
                    <a:cubicBezTo>
                      <a:pt x="1316" y="663"/>
                      <a:pt x="1316" y="663"/>
                      <a:pt x="1316" y="663"/>
                    </a:cubicBezTo>
                    <a:cubicBezTo>
                      <a:pt x="1315" y="661"/>
                      <a:pt x="1315" y="661"/>
                      <a:pt x="1315" y="661"/>
                    </a:cubicBezTo>
                    <a:cubicBezTo>
                      <a:pt x="1313" y="662"/>
                      <a:pt x="1313" y="662"/>
                      <a:pt x="1313" y="662"/>
                    </a:cubicBezTo>
                    <a:cubicBezTo>
                      <a:pt x="1312" y="666"/>
                      <a:pt x="1312" y="666"/>
                      <a:pt x="1312" y="666"/>
                    </a:cubicBezTo>
                    <a:cubicBezTo>
                      <a:pt x="1314" y="668"/>
                      <a:pt x="1314" y="668"/>
                      <a:pt x="1314" y="668"/>
                    </a:cubicBezTo>
                    <a:cubicBezTo>
                      <a:pt x="1315" y="671"/>
                      <a:pt x="1315" y="671"/>
                      <a:pt x="1315" y="671"/>
                    </a:cubicBezTo>
                    <a:cubicBezTo>
                      <a:pt x="1317" y="674"/>
                      <a:pt x="1317" y="674"/>
                      <a:pt x="1317" y="674"/>
                    </a:cubicBezTo>
                    <a:cubicBezTo>
                      <a:pt x="1319" y="678"/>
                      <a:pt x="1319" y="678"/>
                      <a:pt x="1319" y="678"/>
                    </a:cubicBezTo>
                    <a:cubicBezTo>
                      <a:pt x="1320" y="683"/>
                      <a:pt x="1320" y="683"/>
                      <a:pt x="1320" y="683"/>
                    </a:cubicBezTo>
                    <a:cubicBezTo>
                      <a:pt x="1321" y="684"/>
                      <a:pt x="1321" y="684"/>
                      <a:pt x="1321" y="684"/>
                    </a:cubicBezTo>
                    <a:cubicBezTo>
                      <a:pt x="1321" y="688"/>
                      <a:pt x="1321" y="688"/>
                      <a:pt x="1321" y="688"/>
                    </a:cubicBezTo>
                    <a:cubicBezTo>
                      <a:pt x="1323" y="694"/>
                      <a:pt x="1323" y="694"/>
                      <a:pt x="1323" y="694"/>
                    </a:cubicBezTo>
                    <a:cubicBezTo>
                      <a:pt x="1325" y="698"/>
                      <a:pt x="1325" y="698"/>
                      <a:pt x="1325" y="698"/>
                    </a:cubicBezTo>
                    <a:cubicBezTo>
                      <a:pt x="1327" y="700"/>
                      <a:pt x="1327" y="700"/>
                      <a:pt x="1327" y="700"/>
                    </a:cubicBezTo>
                    <a:cubicBezTo>
                      <a:pt x="1328" y="701"/>
                      <a:pt x="1328" y="701"/>
                      <a:pt x="1328" y="701"/>
                    </a:cubicBezTo>
                    <a:cubicBezTo>
                      <a:pt x="1326" y="701"/>
                      <a:pt x="1326" y="701"/>
                      <a:pt x="1326" y="701"/>
                    </a:cubicBezTo>
                    <a:cubicBezTo>
                      <a:pt x="1332" y="707"/>
                      <a:pt x="1332" y="707"/>
                      <a:pt x="1332" y="707"/>
                    </a:cubicBezTo>
                    <a:cubicBezTo>
                      <a:pt x="1334" y="708"/>
                      <a:pt x="1334" y="708"/>
                      <a:pt x="1334" y="708"/>
                    </a:cubicBezTo>
                    <a:cubicBezTo>
                      <a:pt x="1337" y="712"/>
                      <a:pt x="1337" y="712"/>
                      <a:pt x="1337" y="712"/>
                    </a:cubicBezTo>
                    <a:cubicBezTo>
                      <a:pt x="1338" y="716"/>
                      <a:pt x="1338" y="716"/>
                      <a:pt x="1338" y="716"/>
                    </a:cubicBezTo>
                    <a:cubicBezTo>
                      <a:pt x="1338" y="720"/>
                      <a:pt x="1338" y="720"/>
                      <a:pt x="1338" y="720"/>
                    </a:cubicBezTo>
                    <a:cubicBezTo>
                      <a:pt x="1340" y="723"/>
                      <a:pt x="1340" y="723"/>
                      <a:pt x="1340" y="723"/>
                    </a:cubicBezTo>
                    <a:cubicBezTo>
                      <a:pt x="1340" y="725"/>
                      <a:pt x="1340" y="725"/>
                      <a:pt x="1340" y="725"/>
                    </a:cubicBezTo>
                    <a:cubicBezTo>
                      <a:pt x="1342" y="727"/>
                      <a:pt x="1342" y="727"/>
                      <a:pt x="1342" y="727"/>
                    </a:cubicBezTo>
                    <a:cubicBezTo>
                      <a:pt x="1344" y="729"/>
                      <a:pt x="1344" y="729"/>
                      <a:pt x="1344" y="729"/>
                    </a:cubicBezTo>
                    <a:cubicBezTo>
                      <a:pt x="1343" y="730"/>
                      <a:pt x="1343" y="730"/>
                      <a:pt x="1343" y="730"/>
                    </a:cubicBezTo>
                    <a:cubicBezTo>
                      <a:pt x="1344" y="732"/>
                      <a:pt x="1344" y="732"/>
                      <a:pt x="1344" y="732"/>
                    </a:cubicBezTo>
                    <a:cubicBezTo>
                      <a:pt x="1346" y="736"/>
                      <a:pt x="1346" y="736"/>
                      <a:pt x="1346" y="736"/>
                    </a:cubicBezTo>
                    <a:cubicBezTo>
                      <a:pt x="1347" y="739"/>
                      <a:pt x="1347" y="739"/>
                      <a:pt x="1347" y="739"/>
                    </a:cubicBezTo>
                    <a:cubicBezTo>
                      <a:pt x="1348" y="742"/>
                      <a:pt x="1348" y="742"/>
                      <a:pt x="1348" y="742"/>
                    </a:cubicBezTo>
                    <a:cubicBezTo>
                      <a:pt x="1349" y="747"/>
                      <a:pt x="1349" y="747"/>
                      <a:pt x="1349" y="747"/>
                    </a:cubicBezTo>
                    <a:cubicBezTo>
                      <a:pt x="1350" y="748"/>
                      <a:pt x="1350" y="748"/>
                      <a:pt x="1350" y="748"/>
                    </a:cubicBezTo>
                    <a:cubicBezTo>
                      <a:pt x="1349" y="751"/>
                      <a:pt x="1349" y="751"/>
                      <a:pt x="1349" y="751"/>
                    </a:cubicBezTo>
                    <a:cubicBezTo>
                      <a:pt x="1350" y="755"/>
                      <a:pt x="1350" y="755"/>
                      <a:pt x="1350" y="755"/>
                    </a:cubicBezTo>
                    <a:cubicBezTo>
                      <a:pt x="1352" y="760"/>
                      <a:pt x="1352" y="760"/>
                      <a:pt x="1352" y="760"/>
                    </a:cubicBezTo>
                    <a:cubicBezTo>
                      <a:pt x="1351" y="761"/>
                      <a:pt x="1351" y="761"/>
                      <a:pt x="1351" y="761"/>
                    </a:cubicBezTo>
                    <a:cubicBezTo>
                      <a:pt x="1351" y="765"/>
                      <a:pt x="1351" y="765"/>
                      <a:pt x="1351" y="765"/>
                    </a:cubicBezTo>
                    <a:cubicBezTo>
                      <a:pt x="1354" y="767"/>
                      <a:pt x="1354" y="767"/>
                      <a:pt x="1354" y="767"/>
                    </a:cubicBezTo>
                    <a:cubicBezTo>
                      <a:pt x="1358" y="773"/>
                      <a:pt x="1358" y="773"/>
                      <a:pt x="1358" y="773"/>
                    </a:cubicBezTo>
                    <a:cubicBezTo>
                      <a:pt x="1358" y="775"/>
                      <a:pt x="1358" y="775"/>
                      <a:pt x="1358" y="775"/>
                    </a:cubicBezTo>
                    <a:cubicBezTo>
                      <a:pt x="1360" y="778"/>
                      <a:pt x="1360" y="778"/>
                      <a:pt x="1360" y="778"/>
                    </a:cubicBezTo>
                    <a:cubicBezTo>
                      <a:pt x="1360" y="783"/>
                      <a:pt x="1360" y="783"/>
                      <a:pt x="1360" y="783"/>
                    </a:cubicBezTo>
                    <a:cubicBezTo>
                      <a:pt x="1360" y="788"/>
                      <a:pt x="1360" y="788"/>
                      <a:pt x="1360" y="788"/>
                    </a:cubicBezTo>
                    <a:cubicBezTo>
                      <a:pt x="1362" y="791"/>
                      <a:pt x="1362" y="791"/>
                      <a:pt x="1362" y="791"/>
                    </a:cubicBezTo>
                    <a:cubicBezTo>
                      <a:pt x="1363" y="794"/>
                      <a:pt x="1363" y="794"/>
                      <a:pt x="1363" y="794"/>
                    </a:cubicBezTo>
                    <a:cubicBezTo>
                      <a:pt x="1366" y="798"/>
                      <a:pt x="1366" y="798"/>
                      <a:pt x="1366" y="798"/>
                    </a:cubicBezTo>
                    <a:cubicBezTo>
                      <a:pt x="1367" y="800"/>
                      <a:pt x="1367" y="800"/>
                      <a:pt x="1367" y="800"/>
                    </a:cubicBezTo>
                    <a:cubicBezTo>
                      <a:pt x="1366" y="804"/>
                      <a:pt x="1366" y="804"/>
                      <a:pt x="1366" y="804"/>
                    </a:cubicBezTo>
                    <a:cubicBezTo>
                      <a:pt x="1366" y="809"/>
                      <a:pt x="1366" y="809"/>
                      <a:pt x="1366" y="809"/>
                    </a:cubicBezTo>
                    <a:cubicBezTo>
                      <a:pt x="1367" y="812"/>
                      <a:pt x="1367" y="812"/>
                      <a:pt x="1367" y="812"/>
                    </a:cubicBezTo>
                    <a:cubicBezTo>
                      <a:pt x="1369" y="814"/>
                      <a:pt x="1369" y="814"/>
                      <a:pt x="1369" y="814"/>
                    </a:cubicBezTo>
                    <a:cubicBezTo>
                      <a:pt x="1371" y="818"/>
                      <a:pt x="1371" y="818"/>
                      <a:pt x="1371" y="818"/>
                    </a:cubicBezTo>
                    <a:cubicBezTo>
                      <a:pt x="1374" y="820"/>
                      <a:pt x="1374" y="820"/>
                      <a:pt x="1374" y="820"/>
                    </a:cubicBezTo>
                    <a:close/>
                    <a:moveTo>
                      <a:pt x="1249" y="645"/>
                    </a:moveTo>
                    <a:cubicBezTo>
                      <a:pt x="1249" y="645"/>
                      <a:pt x="1249" y="645"/>
                      <a:pt x="1249" y="645"/>
                    </a:cubicBezTo>
                    <a:cubicBezTo>
                      <a:pt x="1250" y="644"/>
                      <a:pt x="1250" y="644"/>
                      <a:pt x="1250" y="644"/>
                    </a:cubicBezTo>
                    <a:cubicBezTo>
                      <a:pt x="1251" y="643"/>
                      <a:pt x="1251" y="643"/>
                      <a:pt x="1251" y="643"/>
                    </a:cubicBezTo>
                    <a:cubicBezTo>
                      <a:pt x="1252" y="643"/>
                      <a:pt x="1252" y="643"/>
                      <a:pt x="1252" y="643"/>
                    </a:cubicBezTo>
                    <a:cubicBezTo>
                      <a:pt x="1253" y="645"/>
                      <a:pt x="1253" y="645"/>
                      <a:pt x="1253" y="645"/>
                    </a:cubicBezTo>
                    <a:cubicBezTo>
                      <a:pt x="1255" y="646"/>
                      <a:pt x="1255" y="646"/>
                      <a:pt x="1255" y="646"/>
                    </a:cubicBezTo>
                    <a:cubicBezTo>
                      <a:pt x="1257" y="644"/>
                      <a:pt x="1257" y="644"/>
                      <a:pt x="1257" y="644"/>
                    </a:cubicBezTo>
                    <a:cubicBezTo>
                      <a:pt x="1257" y="643"/>
                      <a:pt x="1257" y="643"/>
                      <a:pt x="1257" y="643"/>
                    </a:cubicBezTo>
                    <a:cubicBezTo>
                      <a:pt x="1256" y="642"/>
                      <a:pt x="1256" y="642"/>
                      <a:pt x="1256" y="642"/>
                    </a:cubicBezTo>
                    <a:cubicBezTo>
                      <a:pt x="1256" y="640"/>
                      <a:pt x="1256" y="640"/>
                      <a:pt x="1256" y="640"/>
                    </a:cubicBezTo>
                    <a:cubicBezTo>
                      <a:pt x="1258" y="639"/>
                      <a:pt x="1258" y="639"/>
                      <a:pt x="1258" y="639"/>
                    </a:cubicBezTo>
                    <a:cubicBezTo>
                      <a:pt x="1258" y="638"/>
                      <a:pt x="1258" y="638"/>
                      <a:pt x="1258" y="638"/>
                    </a:cubicBezTo>
                    <a:cubicBezTo>
                      <a:pt x="1256" y="638"/>
                      <a:pt x="1256" y="638"/>
                      <a:pt x="1256" y="638"/>
                    </a:cubicBezTo>
                    <a:cubicBezTo>
                      <a:pt x="1256" y="639"/>
                      <a:pt x="1256" y="639"/>
                      <a:pt x="1256" y="639"/>
                    </a:cubicBezTo>
                    <a:cubicBezTo>
                      <a:pt x="1255" y="640"/>
                      <a:pt x="1255" y="640"/>
                      <a:pt x="1255" y="640"/>
                    </a:cubicBezTo>
                    <a:cubicBezTo>
                      <a:pt x="1254" y="639"/>
                      <a:pt x="1254" y="639"/>
                      <a:pt x="1254" y="639"/>
                    </a:cubicBezTo>
                    <a:cubicBezTo>
                      <a:pt x="1255" y="637"/>
                      <a:pt x="1255" y="637"/>
                      <a:pt x="1255" y="637"/>
                    </a:cubicBezTo>
                    <a:cubicBezTo>
                      <a:pt x="1255" y="636"/>
                      <a:pt x="1255" y="636"/>
                      <a:pt x="1255" y="636"/>
                    </a:cubicBezTo>
                    <a:cubicBezTo>
                      <a:pt x="1255" y="636"/>
                      <a:pt x="1255" y="636"/>
                      <a:pt x="1255" y="636"/>
                    </a:cubicBezTo>
                    <a:cubicBezTo>
                      <a:pt x="1252" y="636"/>
                      <a:pt x="1252" y="636"/>
                      <a:pt x="1252" y="636"/>
                    </a:cubicBezTo>
                    <a:cubicBezTo>
                      <a:pt x="1250" y="636"/>
                      <a:pt x="1250" y="636"/>
                      <a:pt x="1250" y="636"/>
                    </a:cubicBezTo>
                    <a:cubicBezTo>
                      <a:pt x="1249" y="637"/>
                      <a:pt x="1249" y="637"/>
                      <a:pt x="1249" y="637"/>
                    </a:cubicBezTo>
                    <a:cubicBezTo>
                      <a:pt x="1248" y="639"/>
                      <a:pt x="1248" y="639"/>
                      <a:pt x="1248" y="639"/>
                    </a:cubicBezTo>
                    <a:cubicBezTo>
                      <a:pt x="1247" y="640"/>
                      <a:pt x="1247" y="640"/>
                      <a:pt x="1247" y="640"/>
                    </a:cubicBezTo>
                    <a:cubicBezTo>
                      <a:pt x="1247" y="642"/>
                      <a:pt x="1247" y="642"/>
                      <a:pt x="1247" y="642"/>
                    </a:cubicBezTo>
                    <a:cubicBezTo>
                      <a:pt x="1249" y="645"/>
                      <a:pt x="1249" y="645"/>
                      <a:pt x="1249" y="645"/>
                    </a:cubicBezTo>
                    <a:close/>
                    <a:moveTo>
                      <a:pt x="1241" y="644"/>
                    </a:moveTo>
                    <a:cubicBezTo>
                      <a:pt x="1241" y="643"/>
                      <a:pt x="1241" y="643"/>
                      <a:pt x="1241" y="643"/>
                    </a:cubicBezTo>
                    <a:cubicBezTo>
                      <a:pt x="1241" y="643"/>
                      <a:pt x="1241" y="643"/>
                      <a:pt x="1241" y="643"/>
                    </a:cubicBezTo>
                    <a:cubicBezTo>
                      <a:pt x="1242" y="642"/>
                      <a:pt x="1242" y="642"/>
                      <a:pt x="1242" y="642"/>
                    </a:cubicBezTo>
                    <a:cubicBezTo>
                      <a:pt x="1244" y="643"/>
                      <a:pt x="1244" y="643"/>
                      <a:pt x="1244" y="643"/>
                    </a:cubicBezTo>
                    <a:cubicBezTo>
                      <a:pt x="1244" y="642"/>
                      <a:pt x="1244" y="642"/>
                      <a:pt x="1244" y="642"/>
                    </a:cubicBezTo>
                    <a:cubicBezTo>
                      <a:pt x="1244" y="640"/>
                      <a:pt x="1244" y="640"/>
                      <a:pt x="1244" y="640"/>
                    </a:cubicBezTo>
                    <a:cubicBezTo>
                      <a:pt x="1245" y="639"/>
                      <a:pt x="1245" y="639"/>
                      <a:pt x="1245" y="639"/>
                    </a:cubicBezTo>
                    <a:cubicBezTo>
                      <a:pt x="1244" y="637"/>
                      <a:pt x="1244" y="637"/>
                      <a:pt x="1244" y="637"/>
                    </a:cubicBezTo>
                    <a:cubicBezTo>
                      <a:pt x="1243" y="637"/>
                      <a:pt x="1243" y="637"/>
                      <a:pt x="1243" y="637"/>
                    </a:cubicBezTo>
                    <a:cubicBezTo>
                      <a:pt x="1242" y="639"/>
                      <a:pt x="1242" y="639"/>
                      <a:pt x="1242" y="639"/>
                    </a:cubicBezTo>
                    <a:cubicBezTo>
                      <a:pt x="1240" y="640"/>
                      <a:pt x="1240" y="640"/>
                      <a:pt x="1240" y="640"/>
                    </a:cubicBezTo>
                    <a:cubicBezTo>
                      <a:pt x="1240" y="642"/>
                      <a:pt x="1240" y="642"/>
                      <a:pt x="1240" y="642"/>
                    </a:cubicBezTo>
                    <a:cubicBezTo>
                      <a:pt x="1241" y="644"/>
                      <a:pt x="1241" y="644"/>
                      <a:pt x="1241" y="644"/>
                    </a:cubicBezTo>
                    <a:close/>
                    <a:moveTo>
                      <a:pt x="1257" y="652"/>
                    </a:moveTo>
                    <a:cubicBezTo>
                      <a:pt x="1258" y="652"/>
                      <a:pt x="1258" y="652"/>
                      <a:pt x="1258" y="652"/>
                    </a:cubicBezTo>
                    <a:cubicBezTo>
                      <a:pt x="1259" y="651"/>
                      <a:pt x="1259" y="651"/>
                      <a:pt x="1259" y="651"/>
                    </a:cubicBezTo>
                    <a:cubicBezTo>
                      <a:pt x="1260" y="650"/>
                      <a:pt x="1260" y="650"/>
                      <a:pt x="1260" y="650"/>
                    </a:cubicBezTo>
                    <a:cubicBezTo>
                      <a:pt x="1258" y="649"/>
                      <a:pt x="1258" y="649"/>
                      <a:pt x="1258" y="649"/>
                    </a:cubicBezTo>
                    <a:cubicBezTo>
                      <a:pt x="1258" y="649"/>
                      <a:pt x="1258" y="649"/>
                      <a:pt x="1258" y="649"/>
                    </a:cubicBezTo>
                    <a:cubicBezTo>
                      <a:pt x="1258" y="650"/>
                      <a:pt x="1258" y="650"/>
                      <a:pt x="1258" y="650"/>
                    </a:cubicBezTo>
                    <a:cubicBezTo>
                      <a:pt x="1257" y="652"/>
                      <a:pt x="1257" y="652"/>
                      <a:pt x="1257" y="652"/>
                    </a:cubicBezTo>
                    <a:close/>
                    <a:moveTo>
                      <a:pt x="1255" y="649"/>
                    </a:moveTo>
                    <a:cubicBezTo>
                      <a:pt x="1255" y="650"/>
                      <a:pt x="1255" y="650"/>
                      <a:pt x="1255" y="650"/>
                    </a:cubicBezTo>
                    <a:cubicBezTo>
                      <a:pt x="1256" y="652"/>
                      <a:pt x="1256" y="652"/>
                      <a:pt x="1256" y="652"/>
                    </a:cubicBezTo>
                    <a:cubicBezTo>
                      <a:pt x="1256" y="651"/>
                      <a:pt x="1256" y="651"/>
                      <a:pt x="1256" y="651"/>
                    </a:cubicBezTo>
                    <a:cubicBezTo>
                      <a:pt x="1256" y="649"/>
                      <a:pt x="1256" y="649"/>
                      <a:pt x="1256" y="649"/>
                    </a:cubicBezTo>
                    <a:cubicBezTo>
                      <a:pt x="1255" y="648"/>
                      <a:pt x="1255" y="648"/>
                      <a:pt x="1255" y="648"/>
                    </a:cubicBezTo>
                    <a:cubicBezTo>
                      <a:pt x="1255" y="649"/>
                      <a:pt x="1255" y="649"/>
                      <a:pt x="1255" y="649"/>
                    </a:cubicBezTo>
                    <a:close/>
                    <a:moveTo>
                      <a:pt x="1255" y="660"/>
                    </a:moveTo>
                    <a:cubicBezTo>
                      <a:pt x="1257" y="658"/>
                      <a:pt x="1257" y="658"/>
                      <a:pt x="1257" y="658"/>
                    </a:cubicBezTo>
                    <a:cubicBezTo>
                      <a:pt x="1258" y="657"/>
                      <a:pt x="1258" y="657"/>
                      <a:pt x="1258" y="657"/>
                    </a:cubicBezTo>
                    <a:cubicBezTo>
                      <a:pt x="1259" y="656"/>
                      <a:pt x="1259" y="656"/>
                      <a:pt x="1259" y="656"/>
                    </a:cubicBezTo>
                    <a:cubicBezTo>
                      <a:pt x="1258" y="655"/>
                      <a:pt x="1258" y="655"/>
                      <a:pt x="1258" y="655"/>
                    </a:cubicBezTo>
                    <a:cubicBezTo>
                      <a:pt x="1259" y="653"/>
                      <a:pt x="1259" y="653"/>
                      <a:pt x="1259" y="653"/>
                    </a:cubicBezTo>
                    <a:cubicBezTo>
                      <a:pt x="1255" y="654"/>
                      <a:pt x="1255" y="654"/>
                      <a:pt x="1255" y="654"/>
                    </a:cubicBezTo>
                    <a:cubicBezTo>
                      <a:pt x="1253" y="657"/>
                      <a:pt x="1253" y="657"/>
                      <a:pt x="1253" y="657"/>
                    </a:cubicBezTo>
                    <a:cubicBezTo>
                      <a:pt x="1254" y="659"/>
                      <a:pt x="1254" y="659"/>
                      <a:pt x="1254" y="659"/>
                    </a:cubicBezTo>
                    <a:cubicBezTo>
                      <a:pt x="1255" y="660"/>
                      <a:pt x="1255" y="660"/>
                      <a:pt x="1255" y="660"/>
                    </a:cubicBezTo>
                    <a:close/>
                    <a:moveTo>
                      <a:pt x="1350" y="516"/>
                    </a:moveTo>
                    <a:cubicBezTo>
                      <a:pt x="1351" y="516"/>
                      <a:pt x="1351" y="516"/>
                      <a:pt x="1351" y="516"/>
                    </a:cubicBezTo>
                    <a:cubicBezTo>
                      <a:pt x="1352" y="514"/>
                      <a:pt x="1352" y="514"/>
                      <a:pt x="1352" y="514"/>
                    </a:cubicBezTo>
                    <a:cubicBezTo>
                      <a:pt x="1353" y="512"/>
                      <a:pt x="1353" y="512"/>
                      <a:pt x="1353" y="512"/>
                    </a:cubicBezTo>
                    <a:cubicBezTo>
                      <a:pt x="1351" y="512"/>
                      <a:pt x="1351" y="512"/>
                      <a:pt x="1351" y="512"/>
                    </a:cubicBezTo>
                    <a:cubicBezTo>
                      <a:pt x="1350" y="514"/>
                      <a:pt x="1350" y="514"/>
                      <a:pt x="1350" y="514"/>
                    </a:cubicBezTo>
                    <a:cubicBezTo>
                      <a:pt x="1350" y="516"/>
                      <a:pt x="1350" y="516"/>
                      <a:pt x="1350" y="516"/>
                    </a:cubicBezTo>
                    <a:close/>
                    <a:moveTo>
                      <a:pt x="1500" y="501"/>
                    </a:moveTo>
                    <a:cubicBezTo>
                      <a:pt x="1501" y="501"/>
                      <a:pt x="1501" y="501"/>
                      <a:pt x="1501" y="501"/>
                    </a:cubicBezTo>
                    <a:cubicBezTo>
                      <a:pt x="1501" y="498"/>
                      <a:pt x="1501" y="498"/>
                      <a:pt x="1501" y="498"/>
                    </a:cubicBezTo>
                    <a:cubicBezTo>
                      <a:pt x="1499" y="496"/>
                      <a:pt x="1499" y="496"/>
                      <a:pt x="1499" y="496"/>
                    </a:cubicBezTo>
                    <a:cubicBezTo>
                      <a:pt x="1500" y="495"/>
                      <a:pt x="1500" y="495"/>
                      <a:pt x="1500" y="495"/>
                    </a:cubicBezTo>
                    <a:cubicBezTo>
                      <a:pt x="1500" y="493"/>
                      <a:pt x="1500" y="493"/>
                      <a:pt x="1500" y="493"/>
                    </a:cubicBezTo>
                    <a:cubicBezTo>
                      <a:pt x="1501" y="490"/>
                      <a:pt x="1501" y="490"/>
                      <a:pt x="1501" y="490"/>
                    </a:cubicBezTo>
                    <a:cubicBezTo>
                      <a:pt x="1503" y="488"/>
                      <a:pt x="1503" y="488"/>
                      <a:pt x="1503" y="488"/>
                    </a:cubicBezTo>
                    <a:cubicBezTo>
                      <a:pt x="1506" y="486"/>
                      <a:pt x="1506" y="486"/>
                      <a:pt x="1506" y="486"/>
                    </a:cubicBezTo>
                    <a:cubicBezTo>
                      <a:pt x="1508" y="485"/>
                      <a:pt x="1508" y="485"/>
                      <a:pt x="1508" y="485"/>
                    </a:cubicBezTo>
                    <a:cubicBezTo>
                      <a:pt x="1507" y="482"/>
                      <a:pt x="1507" y="482"/>
                      <a:pt x="1507" y="482"/>
                    </a:cubicBezTo>
                    <a:cubicBezTo>
                      <a:pt x="1506" y="479"/>
                      <a:pt x="1506" y="479"/>
                      <a:pt x="1506" y="479"/>
                    </a:cubicBezTo>
                    <a:cubicBezTo>
                      <a:pt x="1503" y="476"/>
                      <a:pt x="1503" y="476"/>
                      <a:pt x="1503" y="476"/>
                    </a:cubicBezTo>
                    <a:cubicBezTo>
                      <a:pt x="1501" y="476"/>
                      <a:pt x="1501" y="476"/>
                      <a:pt x="1501" y="476"/>
                    </a:cubicBezTo>
                    <a:cubicBezTo>
                      <a:pt x="1500" y="477"/>
                      <a:pt x="1500" y="477"/>
                      <a:pt x="1500" y="477"/>
                    </a:cubicBezTo>
                    <a:cubicBezTo>
                      <a:pt x="1500" y="478"/>
                      <a:pt x="1500" y="478"/>
                      <a:pt x="1500" y="478"/>
                    </a:cubicBezTo>
                    <a:cubicBezTo>
                      <a:pt x="1499" y="479"/>
                      <a:pt x="1499" y="479"/>
                      <a:pt x="1499" y="479"/>
                    </a:cubicBezTo>
                    <a:cubicBezTo>
                      <a:pt x="1496" y="482"/>
                      <a:pt x="1496" y="482"/>
                      <a:pt x="1496" y="482"/>
                    </a:cubicBezTo>
                    <a:cubicBezTo>
                      <a:pt x="1495" y="483"/>
                      <a:pt x="1495" y="483"/>
                      <a:pt x="1495" y="483"/>
                    </a:cubicBezTo>
                    <a:cubicBezTo>
                      <a:pt x="1493" y="485"/>
                      <a:pt x="1493" y="485"/>
                      <a:pt x="1493" y="485"/>
                    </a:cubicBezTo>
                    <a:cubicBezTo>
                      <a:pt x="1494" y="485"/>
                      <a:pt x="1494" y="485"/>
                      <a:pt x="1494" y="485"/>
                    </a:cubicBezTo>
                    <a:cubicBezTo>
                      <a:pt x="1497" y="484"/>
                      <a:pt x="1497" y="484"/>
                      <a:pt x="1497" y="484"/>
                    </a:cubicBezTo>
                    <a:cubicBezTo>
                      <a:pt x="1497" y="485"/>
                      <a:pt x="1497" y="485"/>
                      <a:pt x="1497" y="485"/>
                    </a:cubicBezTo>
                    <a:cubicBezTo>
                      <a:pt x="1496" y="487"/>
                      <a:pt x="1496" y="487"/>
                      <a:pt x="1496" y="487"/>
                    </a:cubicBezTo>
                    <a:cubicBezTo>
                      <a:pt x="1497" y="491"/>
                      <a:pt x="1497" y="491"/>
                      <a:pt x="1497" y="491"/>
                    </a:cubicBezTo>
                    <a:cubicBezTo>
                      <a:pt x="1498" y="493"/>
                      <a:pt x="1498" y="493"/>
                      <a:pt x="1498" y="493"/>
                    </a:cubicBezTo>
                    <a:cubicBezTo>
                      <a:pt x="1499" y="495"/>
                      <a:pt x="1499" y="495"/>
                      <a:pt x="1499" y="495"/>
                    </a:cubicBezTo>
                    <a:cubicBezTo>
                      <a:pt x="1498" y="497"/>
                      <a:pt x="1498" y="497"/>
                      <a:pt x="1498" y="497"/>
                    </a:cubicBezTo>
                    <a:cubicBezTo>
                      <a:pt x="1498" y="498"/>
                      <a:pt x="1498" y="498"/>
                      <a:pt x="1498" y="498"/>
                    </a:cubicBezTo>
                    <a:cubicBezTo>
                      <a:pt x="1500" y="501"/>
                      <a:pt x="1500" y="501"/>
                      <a:pt x="1500" y="501"/>
                    </a:cubicBezTo>
                    <a:close/>
                    <a:moveTo>
                      <a:pt x="1589" y="578"/>
                    </a:moveTo>
                    <a:cubicBezTo>
                      <a:pt x="1590" y="580"/>
                      <a:pt x="1590" y="580"/>
                      <a:pt x="1590" y="580"/>
                    </a:cubicBezTo>
                    <a:cubicBezTo>
                      <a:pt x="1592" y="580"/>
                      <a:pt x="1592" y="580"/>
                      <a:pt x="1592" y="580"/>
                    </a:cubicBezTo>
                    <a:cubicBezTo>
                      <a:pt x="1595" y="583"/>
                      <a:pt x="1595" y="583"/>
                      <a:pt x="1595" y="583"/>
                    </a:cubicBezTo>
                    <a:cubicBezTo>
                      <a:pt x="1599" y="584"/>
                      <a:pt x="1599" y="584"/>
                      <a:pt x="1599" y="584"/>
                    </a:cubicBezTo>
                    <a:cubicBezTo>
                      <a:pt x="1600" y="585"/>
                      <a:pt x="1600" y="585"/>
                      <a:pt x="1600" y="585"/>
                    </a:cubicBezTo>
                    <a:cubicBezTo>
                      <a:pt x="1603" y="584"/>
                      <a:pt x="1603" y="584"/>
                      <a:pt x="1603" y="584"/>
                    </a:cubicBezTo>
                    <a:cubicBezTo>
                      <a:pt x="1602" y="583"/>
                      <a:pt x="1602" y="583"/>
                      <a:pt x="1602" y="583"/>
                    </a:cubicBezTo>
                    <a:cubicBezTo>
                      <a:pt x="1599" y="582"/>
                      <a:pt x="1599" y="582"/>
                      <a:pt x="1599" y="582"/>
                    </a:cubicBezTo>
                    <a:cubicBezTo>
                      <a:pt x="1597" y="581"/>
                      <a:pt x="1597" y="581"/>
                      <a:pt x="1597" y="581"/>
                    </a:cubicBezTo>
                    <a:cubicBezTo>
                      <a:pt x="1594" y="580"/>
                      <a:pt x="1594" y="580"/>
                      <a:pt x="1594" y="580"/>
                    </a:cubicBezTo>
                    <a:cubicBezTo>
                      <a:pt x="1593" y="578"/>
                      <a:pt x="1593" y="578"/>
                      <a:pt x="1593" y="578"/>
                    </a:cubicBezTo>
                    <a:cubicBezTo>
                      <a:pt x="1590" y="578"/>
                      <a:pt x="1590" y="578"/>
                      <a:pt x="1590" y="578"/>
                    </a:cubicBezTo>
                    <a:cubicBezTo>
                      <a:pt x="1589" y="578"/>
                      <a:pt x="1589" y="578"/>
                      <a:pt x="1589" y="578"/>
                    </a:cubicBezTo>
                    <a:close/>
                    <a:moveTo>
                      <a:pt x="1563" y="572"/>
                    </a:moveTo>
                    <a:cubicBezTo>
                      <a:pt x="1565" y="573"/>
                      <a:pt x="1565" y="573"/>
                      <a:pt x="1565" y="573"/>
                    </a:cubicBezTo>
                    <a:cubicBezTo>
                      <a:pt x="1567" y="573"/>
                      <a:pt x="1567" y="573"/>
                      <a:pt x="1567" y="573"/>
                    </a:cubicBezTo>
                    <a:cubicBezTo>
                      <a:pt x="1569" y="575"/>
                      <a:pt x="1569" y="575"/>
                      <a:pt x="1569" y="575"/>
                    </a:cubicBezTo>
                    <a:cubicBezTo>
                      <a:pt x="1568" y="575"/>
                      <a:pt x="1568" y="575"/>
                      <a:pt x="1568" y="575"/>
                    </a:cubicBezTo>
                    <a:cubicBezTo>
                      <a:pt x="1571" y="578"/>
                      <a:pt x="1571" y="578"/>
                      <a:pt x="1571" y="578"/>
                    </a:cubicBezTo>
                    <a:cubicBezTo>
                      <a:pt x="1573" y="579"/>
                      <a:pt x="1573" y="579"/>
                      <a:pt x="1573" y="579"/>
                    </a:cubicBezTo>
                    <a:cubicBezTo>
                      <a:pt x="1575" y="581"/>
                      <a:pt x="1575" y="581"/>
                      <a:pt x="1575" y="581"/>
                    </a:cubicBezTo>
                    <a:cubicBezTo>
                      <a:pt x="1576" y="581"/>
                      <a:pt x="1576" y="581"/>
                      <a:pt x="1576" y="581"/>
                    </a:cubicBezTo>
                    <a:cubicBezTo>
                      <a:pt x="1577" y="581"/>
                      <a:pt x="1577" y="581"/>
                      <a:pt x="1577" y="581"/>
                    </a:cubicBezTo>
                    <a:cubicBezTo>
                      <a:pt x="1579" y="583"/>
                      <a:pt x="1579" y="583"/>
                      <a:pt x="1579" y="583"/>
                    </a:cubicBezTo>
                    <a:cubicBezTo>
                      <a:pt x="1582" y="583"/>
                      <a:pt x="1582" y="583"/>
                      <a:pt x="1582" y="583"/>
                    </a:cubicBezTo>
                    <a:cubicBezTo>
                      <a:pt x="1582" y="582"/>
                      <a:pt x="1582" y="582"/>
                      <a:pt x="1582" y="582"/>
                    </a:cubicBezTo>
                    <a:cubicBezTo>
                      <a:pt x="1581" y="580"/>
                      <a:pt x="1581" y="580"/>
                      <a:pt x="1581" y="580"/>
                    </a:cubicBezTo>
                    <a:cubicBezTo>
                      <a:pt x="1578" y="579"/>
                      <a:pt x="1578" y="579"/>
                      <a:pt x="1578" y="579"/>
                    </a:cubicBezTo>
                    <a:cubicBezTo>
                      <a:pt x="1575" y="576"/>
                      <a:pt x="1575" y="576"/>
                      <a:pt x="1575" y="576"/>
                    </a:cubicBezTo>
                    <a:cubicBezTo>
                      <a:pt x="1574" y="574"/>
                      <a:pt x="1574" y="574"/>
                      <a:pt x="1574" y="574"/>
                    </a:cubicBezTo>
                    <a:cubicBezTo>
                      <a:pt x="1572" y="574"/>
                      <a:pt x="1572" y="574"/>
                      <a:pt x="1572" y="574"/>
                    </a:cubicBezTo>
                    <a:cubicBezTo>
                      <a:pt x="1569" y="570"/>
                      <a:pt x="1569" y="570"/>
                      <a:pt x="1569" y="570"/>
                    </a:cubicBezTo>
                    <a:cubicBezTo>
                      <a:pt x="1569" y="570"/>
                      <a:pt x="1569" y="570"/>
                      <a:pt x="1569" y="570"/>
                    </a:cubicBezTo>
                    <a:cubicBezTo>
                      <a:pt x="1571" y="568"/>
                      <a:pt x="1571" y="568"/>
                      <a:pt x="1571" y="568"/>
                    </a:cubicBezTo>
                    <a:cubicBezTo>
                      <a:pt x="1568" y="568"/>
                      <a:pt x="1568" y="568"/>
                      <a:pt x="1568" y="568"/>
                    </a:cubicBezTo>
                    <a:cubicBezTo>
                      <a:pt x="1567" y="569"/>
                      <a:pt x="1567" y="569"/>
                      <a:pt x="1567" y="569"/>
                    </a:cubicBezTo>
                    <a:cubicBezTo>
                      <a:pt x="1565" y="569"/>
                      <a:pt x="1565" y="569"/>
                      <a:pt x="1565" y="569"/>
                    </a:cubicBezTo>
                    <a:cubicBezTo>
                      <a:pt x="1563" y="571"/>
                      <a:pt x="1563" y="571"/>
                      <a:pt x="1563" y="571"/>
                    </a:cubicBezTo>
                    <a:cubicBezTo>
                      <a:pt x="1563" y="572"/>
                      <a:pt x="1563" y="572"/>
                      <a:pt x="1563" y="572"/>
                    </a:cubicBezTo>
                    <a:close/>
                    <a:moveTo>
                      <a:pt x="1503" y="699"/>
                    </a:moveTo>
                    <a:cubicBezTo>
                      <a:pt x="1504" y="699"/>
                      <a:pt x="1504" y="699"/>
                      <a:pt x="1504" y="699"/>
                    </a:cubicBezTo>
                    <a:cubicBezTo>
                      <a:pt x="1505" y="698"/>
                      <a:pt x="1505" y="698"/>
                      <a:pt x="1505" y="698"/>
                    </a:cubicBezTo>
                    <a:cubicBezTo>
                      <a:pt x="1504" y="696"/>
                      <a:pt x="1504" y="696"/>
                      <a:pt x="1504" y="696"/>
                    </a:cubicBezTo>
                    <a:cubicBezTo>
                      <a:pt x="1503" y="695"/>
                      <a:pt x="1503" y="695"/>
                      <a:pt x="1503" y="695"/>
                    </a:cubicBezTo>
                    <a:cubicBezTo>
                      <a:pt x="1501" y="696"/>
                      <a:pt x="1501" y="696"/>
                      <a:pt x="1501" y="696"/>
                    </a:cubicBezTo>
                    <a:cubicBezTo>
                      <a:pt x="1501" y="698"/>
                      <a:pt x="1501" y="698"/>
                      <a:pt x="1501" y="698"/>
                    </a:cubicBezTo>
                    <a:cubicBezTo>
                      <a:pt x="1503" y="699"/>
                      <a:pt x="1503" y="699"/>
                      <a:pt x="1503" y="699"/>
                    </a:cubicBezTo>
                    <a:close/>
                    <a:moveTo>
                      <a:pt x="1490" y="696"/>
                    </a:moveTo>
                    <a:cubicBezTo>
                      <a:pt x="1490" y="698"/>
                      <a:pt x="1490" y="698"/>
                      <a:pt x="1490" y="698"/>
                    </a:cubicBezTo>
                    <a:cubicBezTo>
                      <a:pt x="1491" y="699"/>
                      <a:pt x="1491" y="699"/>
                      <a:pt x="1491" y="699"/>
                    </a:cubicBezTo>
                    <a:cubicBezTo>
                      <a:pt x="1493" y="699"/>
                      <a:pt x="1493" y="699"/>
                      <a:pt x="1493" y="699"/>
                    </a:cubicBezTo>
                    <a:cubicBezTo>
                      <a:pt x="1494" y="697"/>
                      <a:pt x="1494" y="697"/>
                      <a:pt x="1494" y="697"/>
                    </a:cubicBezTo>
                    <a:cubicBezTo>
                      <a:pt x="1491" y="695"/>
                      <a:pt x="1491" y="695"/>
                      <a:pt x="1491" y="695"/>
                    </a:cubicBezTo>
                    <a:cubicBezTo>
                      <a:pt x="1490" y="696"/>
                      <a:pt x="1490" y="696"/>
                      <a:pt x="1490" y="696"/>
                    </a:cubicBezTo>
                    <a:close/>
                    <a:moveTo>
                      <a:pt x="1497" y="717"/>
                    </a:moveTo>
                    <a:cubicBezTo>
                      <a:pt x="1497" y="717"/>
                      <a:pt x="1497" y="717"/>
                      <a:pt x="1497" y="717"/>
                    </a:cubicBezTo>
                    <a:cubicBezTo>
                      <a:pt x="1497" y="714"/>
                      <a:pt x="1497" y="714"/>
                      <a:pt x="1497" y="714"/>
                    </a:cubicBezTo>
                    <a:cubicBezTo>
                      <a:pt x="1498" y="712"/>
                      <a:pt x="1498" y="712"/>
                      <a:pt x="1498" y="712"/>
                    </a:cubicBezTo>
                    <a:cubicBezTo>
                      <a:pt x="1500" y="711"/>
                      <a:pt x="1500" y="711"/>
                      <a:pt x="1500" y="711"/>
                    </a:cubicBezTo>
                    <a:cubicBezTo>
                      <a:pt x="1501" y="709"/>
                      <a:pt x="1501" y="709"/>
                      <a:pt x="1501" y="709"/>
                    </a:cubicBezTo>
                    <a:cubicBezTo>
                      <a:pt x="1501" y="706"/>
                      <a:pt x="1501" y="706"/>
                      <a:pt x="1501" y="706"/>
                    </a:cubicBezTo>
                    <a:cubicBezTo>
                      <a:pt x="1501" y="704"/>
                      <a:pt x="1501" y="704"/>
                      <a:pt x="1501" y="704"/>
                    </a:cubicBezTo>
                    <a:cubicBezTo>
                      <a:pt x="1503" y="703"/>
                      <a:pt x="1503" y="703"/>
                      <a:pt x="1503" y="703"/>
                    </a:cubicBezTo>
                    <a:cubicBezTo>
                      <a:pt x="1502" y="701"/>
                      <a:pt x="1502" y="701"/>
                      <a:pt x="1502" y="701"/>
                    </a:cubicBezTo>
                    <a:cubicBezTo>
                      <a:pt x="1498" y="697"/>
                      <a:pt x="1498" y="697"/>
                      <a:pt x="1498" y="697"/>
                    </a:cubicBezTo>
                    <a:cubicBezTo>
                      <a:pt x="1498" y="699"/>
                      <a:pt x="1498" y="699"/>
                      <a:pt x="1498" y="699"/>
                    </a:cubicBezTo>
                    <a:cubicBezTo>
                      <a:pt x="1498" y="704"/>
                      <a:pt x="1498" y="704"/>
                      <a:pt x="1498" y="704"/>
                    </a:cubicBezTo>
                    <a:cubicBezTo>
                      <a:pt x="1498" y="706"/>
                      <a:pt x="1498" y="706"/>
                      <a:pt x="1498" y="706"/>
                    </a:cubicBezTo>
                    <a:cubicBezTo>
                      <a:pt x="1496" y="707"/>
                      <a:pt x="1496" y="707"/>
                      <a:pt x="1496" y="707"/>
                    </a:cubicBezTo>
                    <a:cubicBezTo>
                      <a:pt x="1494" y="709"/>
                      <a:pt x="1494" y="709"/>
                      <a:pt x="1494" y="709"/>
                    </a:cubicBezTo>
                    <a:cubicBezTo>
                      <a:pt x="1493" y="709"/>
                      <a:pt x="1493" y="709"/>
                      <a:pt x="1493" y="709"/>
                    </a:cubicBezTo>
                    <a:cubicBezTo>
                      <a:pt x="1492" y="710"/>
                      <a:pt x="1492" y="710"/>
                      <a:pt x="1492" y="710"/>
                    </a:cubicBezTo>
                    <a:cubicBezTo>
                      <a:pt x="1494" y="712"/>
                      <a:pt x="1494" y="712"/>
                      <a:pt x="1494" y="712"/>
                    </a:cubicBezTo>
                    <a:cubicBezTo>
                      <a:pt x="1494" y="714"/>
                      <a:pt x="1494" y="714"/>
                      <a:pt x="1494" y="714"/>
                    </a:cubicBezTo>
                    <a:cubicBezTo>
                      <a:pt x="1493" y="715"/>
                      <a:pt x="1493" y="715"/>
                      <a:pt x="1493" y="715"/>
                    </a:cubicBezTo>
                    <a:cubicBezTo>
                      <a:pt x="1494" y="716"/>
                      <a:pt x="1494" y="716"/>
                      <a:pt x="1494" y="716"/>
                    </a:cubicBezTo>
                    <a:cubicBezTo>
                      <a:pt x="1496" y="715"/>
                      <a:pt x="1496" y="715"/>
                      <a:pt x="1496" y="715"/>
                    </a:cubicBezTo>
                    <a:cubicBezTo>
                      <a:pt x="1497" y="717"/>
                      <a:pt x="1497" y="717"/>
                      <a:pt x="1497" y="717"/>
                    </a:cubicBezTo>
                    <a:close/>
                    <a:moveTo>
                      <a:pt x="1494" y="732"/>
                    </a:moveTo>
                    <a:cubicBezTo>
                      <a:pt x="1494" y="732"/>
                      <a:pt x="1495" y="730"/>
                      <a:pt x="1495" y="730"/>
                    </a:cubicBezTo>
                    <a:cubicBezTo>
                      <a:pt x="1494" y="728"/>
                      <a:pt x="1494" y="728"/>
                      <a:pt x="1494" y="728"/>
                    </a:cubicBezTo>
                    <a:cubicBezTo>
                      <a:pt x="1494" y="726"/>
                      <a:pt x="1494" y="726"/>
                      <a:pt x="1494" y="726"/>
                    </a:cubicBezTo>
                    <a:cubicBezTo>
                      <a:pt x="1493" y="725"/>
                      <a:pt x="1493" y="725"/>
                      <a:pt x="1493" y="725"/>
                    </a:cubicBezTo>
                    <a:cubicBezTo>
                      <a:pt x="1493" y="728"/>
                      <a:pt x="1493" y="728"/>
                      <a:pt x="1493" y="728"/>
                    </a:cubicBezTo>
                    <a:cubicBezTo>
                      <a:pt x="1493" y="730"/>
                      <a:pt x="1493" y="730"/>
                      <a:pt x="1493" y="730"/>
                    </a:cubicBezTo>
                    <a:cubicBezTo>
                      <a:pt x="1494" y="732"/>
                      <a:pt x="1494" y="732"/>
                      <a:pt x="1494" y="732"/>
                    </a:cubicBezTo>
                    <a:close/>
                    <a:moveTo>
                      <a:pt x="1495" y="737"/>
                    </a:moveTo>
                    <a:cubicBezTo>
                      <a:pt x="1496" y="736"/>
                      <a:pt x="1496" y="736"/>
                      <a:pt x="1496" y="736"/>
                    </a:cubicBezTo>
                    <a:cubicBezTo>
                      <a:pt x="1496" y="735"/>
                      <a:pt x="1496" y="735"/>
                      <a:pt x="1496" y="735"/>
                    </a:cubicBezTo>
                    <a:cubicBezTo>
                      <a:pt x="1494" y="734"/>
                      <a:pt x="1494" y="734"/>
                      <a:pt x="1494" y="734"/>
                    </a:cubicBezTo>
                    <a:cubicBezTo>
                      <a:pt x="1493" y="734"/>
                      <a:pt x="1493" y="734"/>
                      <a:pt x="1493" y="734"/>
                    </a:cubicBezTo>
                    <a:cubicBezTo>
                      <a:pt x="1494" y="735"/>
                      <a:pt x="1494" y="735"/>
                      <a:pt x="1494" y="735"/>
                    </a:cubicBezTo>
                    <a:cubicBezTo>
                      <a:pt x="1495" y="737"/>
                      <a:pt x="1495" y="737"/>
                      <a:pt x="1495" y="737"/>
                    </a:cubicBezTo>
                    <a:close/>
                    <a:moveTo>
                      <a:pt x="1490" y="740"/>
                    </a:moveTo>
                    <a:cubicBezTo>
                      <a:pt x="1491" y="740"/>
                      <a:pt x="1491" y="740"/>
                      <a:pt x="1491" y="740"/>
                    </a:cubicBezTo>
                    <a:cubicBezTo>
                      <a:pt x="1491" y="739"/>
                      <a:pt x="1491" y="739"/>
                      <a:pt x="1491" y="739"/>
                    </a:cubicBezTo>
                    <a:cubicBezTo>
                      <a:pt x="1490" y="739"/>
                      <a:pt x="1490" y="739"/>
                      <a:pt x="1490" y="739"/>
                    </a:cubicBezTo>
                    <a:cubicBezTo>
                      <a:pt x="1489" y="740"/>
                      <a:pt x="1489" y="740"/>
                      <a:pt x="1489" y="740"/>
                    </a:cubicBezTo>
                    <a:cubicBezTo>
                      <a:pt x="1490" y="740"/>
                      <a:pt x="1490" y="740"/>
                      <a:pt x="1490" y="740"/>
                    </a:cubicBezTo>
                    <a:close/>
                    <a:moveTo>
                      <a:pt x="1492" y="746"/>
                    </a:moveTo>
                    <a:cubicBezTo>
                      <a:pt x="1493" y="745"/>
                      <a:pt x="1493" y="745"/>
                      <a:pt x="1493" y="745"/>
                    </a:cubicBezTo>
                    <a:cubicBezTo>
                      <a:pt x="1494" y="744"/>
                      <a:pt x="1494" y="744"/>
                      <a:pt x="1494" y="744"/>
                    </a:cubicBezTo>
                    <a:cubicBezTo>
                      <a:pt x="1494" y="742"/>
                      <a:pt x="1494" y="742"/>
                      <a:pt x="1494" y="742"/>
                    </a:cubicBezTo>
                    <a:cubicBezTo>
                      <a:pt x="1493" y="741"/>
                      <a:pt x="1493" y="741"/>
                      <a:pt x="1493" y="741"/>
                    </a:cubicBezTo>
                    <a:cubicBezTo>
                      <a:pt x="1493" y="743"/>
                      <a:pt x="1493" y="743"/>
                      <a:pt x="1493" y="743"/>
                    </a:cubicBezTo>
                    <a:cubicBezTo>
                      <a:pt x="1492" y="746"/>
                      <a:pt x="1492" y="746"/>
                      <a:pt x="1492" y="746"/>
                    </a:cubicBezTo>
                    <a:close/>
                    <a:moveTo>
                      <a:pt x="1489" y="761"/>
                    </a:moveTo>
                    <a:cubicBezTo>
                      <a:pt x="1490" y="760"/>
                      <a:pt x="1490" y="760"/>
                      <a:pt x="1490" y="760"/>
                    </a:cubicBezTo>
                    <a:cubicBezTo>
                      <a:pt x="1489" y="759"/>
                      <a:pt x="1489" y="759"/>
                      <a:pt x="1489" y="759"/>
                    </a:cubicBezTo>
                    <a:cubicBezTo>
                      <a:pt x="1488" y="760"/>
                      <a:pt x="1488" y="760"/>
                      <a:pt x="1488" y="760"/>
                    </a:cubicBezTo>
                    <a:cubicBezTo>
                      <a:pt x="1489" y="761"/>
                      <a:pt x="1489" y="761"/>
                      <a:pt x="1489" y="761"/>
                    </a:cubicBezTo>
                    <a:close/>
                    <a:moveTo>
                      <a:pt x="1488" y="770"/>
                    </a:moveTo>
                    <a:cubicBezTo>
                      <a:pt x="1489" y="768"/>
                      <a:pt x="1489" y="768"/>
                      <a:pt x="1489" y="768"/>
                    </a:cubicBezTo>
                    <a:cubicBezTo>
                      <a:pt x="1488" y="766"/>
                      <a:pt x="1488" y="766"/>
                      <a:pt x="1488" y="766"/>
                    </a:cubicBezTo>
                    <a:cubicBezTo>
                      <a:pt x="1487" y="768"/>
                      <a:pt x="1487" y="768"/>
                      <a:pt x="1487" y="768"/>
                    </a:cubicBezTo>
                    <a:cubicBezTo>
                      <a:pt x="1488" y="770"/>
                      <a:pt x="1488" y="770"/>
                      <a:pt x="1488" y="770"/>
                    </a:cubicBezTo>
                    <a:close/>
                    <a:moveTo>
                      <a:pt x="1487" y="771"/>
                    </a:moveTo>
                    <a:cubicBezTo>
                      <a:pt x="1488" y="773"/>
                      <a:pt x="1488" y="773"/>
                      <a:pt x="1488" y="773"/>
                    </a:cubicBezTo>
                    <a:cubicBezTo>
                      <a:pt x="1489" y="771"/>
                      <a:pt x="1489" y="771"/>
                      <a:pt x="1489" y="771"/>
                    </a:cubicBezTo>
                    <a:cubicBezTo>
                      <a:pt x="1487" y="771"/>
                      <a:pt x="1487" y="771"/>
                      <a:pt x="1487" y="771"/>
                    </a:cubicBezTo>
                    <a:close/>
                    <a:moveTo>
                      <a:pt x="1485" y="776"/>
                    </a:moveTo>
                    <a:cubicBezTo>
                      <a:pt x="1486" y="777"/>
                      <a:pt x="1486" y="777"/>
                      <a:pt x="1486" y="777"/>
                    </a:cubicBezTo>
                    <a:cubicBezTo>
                      <a:pt x="1487" y="777"/>
                      <a:pt x="1487" y="777"/>
                      <a:pt x="1487" y="777"/>
                    </a:cubicBezTo>
                    <a:cubicBezTo>
                      <a:pt x="1487" y="776"/>
                      <a:pt x="1487" y="776"/>
                      <a:pt x="1487" y="776"/>
                    </a:cubicBezTo>
                    <a:cubicBezTo>
                      <a:pt x="1486" y="775"/>
                      <a:pt x="1486" y="775"/>
                      <a:pt x="1486" y="775"/>
                    </a:cubicBezTo>
                    <a:cubicBezTo>
                      <a:pt x="1485" y="776"/>
                      <a:pt x="1485" y="776"/>
                      <a:pt x="1485" y="776"/>
                    </a:cubicBezTo>
                    <a:close/>
                    <a:moveTo>
                      <a:pt x="1483" y="786"/>
                    </a:moveTo>
                    <a:cubicBezTo>
                      <a:pt x="1484" y="785"/>
                      <a:pt x="1484" y="785"/>
                      <a:pt x="1484" y="785"/>
                    </a:cubicBezTo>
                    <a:cubicBezTo>
                      <a:pt x="1485" y="781"/>
                      <a:pt x="1485" y="781"/>
                      <a:pt x="1485" y="781"/>
                    </a:cubicBezTo>
                    <a:cubicBezTo>
                      <a:pt x="1484" y="781"/>
                      <a:pt x="1484" y="781"/>
                      <a:pt x="1484" y="781"/>
                    </a:cubicBezTo>
                    <a:cubicBezTo>
                      <a:pt x="1483" y="783"/>
                      <a:pt x="1483" y="783"/>
                      <a:pt x="1483" y="783"/>
                    </a:cubicBezTo>
                    <a:cubicBezTo>
                      <a:pt x="1482" y="786"/>
                      <a:pt x="1482" y="786"/>
                      <a:pt x="1482" y="786"/>
                    </a:cubicBezTo>
                    <a:cubicBezTo>
                      <a:pt x="1483" y="786"/>
                      <a:pt x="1483" y="786"/>
                      <a:pt x="1483" y="786"/>
                    </a:cubicBezTo>
                    <a:close/>
                    <a:moveTo>
                      <a:pt x="1462" y="814"/>
                    </a:moveTo>
                    <a:cubicBezTo>
                      <a:pt x="1463" y="814"/>
                      <a:pt x="1463" y="814"/>
                      <a:pt x="1463" y="814"/>
                    </a:cubicBezTo>
                    <a:cubicBezTo>
                      <a:pt x="1466" y="812"/>
                      <a:pt x="1466" y="812"/>
                      <a:pt x="1466" y="812"/>
                    </a:cubicBezTo>
                    <a:cubicBezTo>
                      <a:pt x="1468" y="809"/>
                      <a:pt x="1468" y="809"/>
                      <a:pt x="1468" y="809"/>
                    </a:cubicBezTo>
                    <a:cubicBezTo>
                      <a:pt x="1469" y="808"/>
                      <a:pt x="1469" y="808"/>
                      <a:pt x="1469" y="808"/>
                    </a:cubicBezTo>
                    <a:cubicBezTo>
                      <a:pt x="1469" y="805"/>
                      <a:pt x="1469" y="805"/>
                      <a:pt x="1469" y="805"/>
                    </a:cubicBezTo>
                    <a:cubicBezTo>
                      <a:pt x="1470" y="803"/>
                      <a:pt x="1470" y="803"/>
                      <a:pt x="1470" y="803"/>
                    </a:cubicBezTo>
                    <a:cubicBezTo>
                      <a:pt x="1473" y="799"/>
                      <a:pt x="1473" y="799"/>
                      <a:pt x="1473" y="799"/>
                    </a:cubicBezTo>
                    <a:cubicBezTo>
                      <a:pt x="1471" y="800"/>
                      <a:pt x="1471" y="800"/>
                      <a:pt x="1471" y="800"/>
                    </a:cubicBezTo>
                    <a:cubicBezTo>
                      <a:pt x="1469" y="800"/>
                      <a:pt x="1469" y="800"/>
                      <a:pt x="1469" y="800"/>
                    </a:cubicBezTo>
                    <a:cubicBezTo>
                      <a:pt x="1468" y="803"/>
                      <a:pt x="1468" y="803"/>
                      <a:pt x="1468" y="803"/>
                    </a:cubicBezTo>
                    <a:cubicBezTo>
                      <a:pt x="1467" y="804"/>
                      <a:pt x="1467" y="804"/>
                      <a:pt x="1467" y="804"/>
                    </a:cubicBezTo>
                    <a:cubicBezTo>
                      <a:pt x="1466" y="806"/>
                      <a:pt x="1466" y="806"/>
                      <a:pt x="1466" y="806"/>
                    </a:cubicBezTo>
                    <a:cubicBezTo>
                      <a:pt x="1465" y="807"/>
                      <a:pt x="1465" y="807"/>
                      <a:pt x="1465" y="807"/>
                    </a:cubicBezTo>
                    <a:cubicBezTo>
                      <a:pt x="1465" y="808"/>
                      <a:pt x="1465" y="808"/>
                      <a:pt x="1465" y="808"/>
                    </a:cubicBezTo>
                    <a:cubicBezTo>
                      <a:pt x="1463" y="810"/>
                      <a:pt x="1463" y="810"/>
                      <a:pt x="1463" y="810"/>
                    </a:cubicBezTo>
                    <a:cubicBezTo>
                      <a:pt x="1462" y="814"/>
                      <a:pt x="1462" y="814"/>
                      <a:pt x="1462" y="814"/>
                    </a:cubicBezTo>
                    <a:close/>
                    <a:moveTo>
                      <a:pt x="1439" y="841"/>
                    </a:moveTo>
                    <a:cubicBezTo>
                      <a:pt x="1440" y="841"/>
                      <a:pt x="1440" y="841"/>
                      <a:pt x="1440" y="841"/>
                    </a:cubicBezTo>
                    <a:cubicBezTo>
                      <a:pt x="1441" y="838"/>
                      <a:pt x="1441" y="838"/>
                      <a:pt x="1441" y="838"/>
                    </a:cubicBezTo>
                    <a:cubicBezTo>
                      <a:pt x="1443" y="836"/>
                      <a:pt x="1443" y="836"/>
                      <a:pt x="1443" y="836"/>
                    </a:cubicBezTo>
                    <a:cubicBezTo>
                      <a:pt x="1442" y="833"/>
                      <a:pt x="1442" y="833"/>
                      <a:pt x="1442" y="833"/>
                    </a:cubicBezTo>
                    <a:cubicBezTo>
                      <a:pt x="1443" y="832"/>
                      <a:pt x="1443" y="832"/>
                      <a:pt x="1443" y="832"/>
                    </a:cubicBezTo>
                    <a:cubicBezTo>
                      <a:pt x="1443" y="831"/>
                      <a:pt x="1443" y="831"/>
                      <a:pt x="1443" y="831"/>
                    </a:cubicBezTo>
                    <a:cubicBezTo>
                      <a:pt x="1445" y="830"/>
                      <a:pt x="1445" y="830"/>
                      <a:pt x="1445" y="830"/>
                    </a:cubicBezTo>
                    <a:cubicBezTo>
                      <a:pt x="1446" y="831"/>
                      <a:pt x="1446" y="831"/>
                      <a:pt x="1446" y="831"/>
                    </a:cubicBezTo>
                    <a:cubicBezTo>
                      <a:pt x="1448" y="829"/>
                      <a:pt x="1448" y="829"/>
                      <a:pt x="1448" y="829"/>
                    </a:cubicBezTo>
                    <a:cubicBezTo>
                      <a:pt x="1449" y="825"/>
                      <a:pt x="1449" y="825"/>
                      <a:pt x="1449" y="825"/>
                    </a:cubicBezTo>
                    <a:cubicBezTo>
                      <a:pt x="1452" y="822"/>
                      <a:pt x="1452" y="822"/>
                      <a:pt x="1452" y="822"/>
                    </a:cubicBezTo>
                    <a:cubicBezTo>
                      <a:pt x="1455" y="822"/>
                      <a:pt x="1455" y="822"/>
                      <a:pt x="1455" y="822"/>
                    </a:cubicBezTo>
                    <a:cubicBezTo>
                      <a:pt x="1457" y="821"/>
                      <a:pt x="1457" y="821"/>
                      <a:pt x="1457" y="821"/>
                    </a:cubicBezTo>
                    <a:cubicBezTo>
                      <a:pt x="1456" y="818"/>
                      <a:pt x="1456" y="818"/>
                      <a:pt x="1456" y="818"/>
                    </a:cubicBezTo>
                    <a:cubicBezTo>
                      <a:pt x="1456" y="816"/>
                      <a:pt x="1456" y="816"/>
                      <a:pt x="1456" y="816"/>
                    </a:cubicBezTo>
                    <a:cubicBezTo>
                      <a:pt x="1454" y="816"/>
                      <a:pt x="1454" y="816"/>
                      <a:pt x="1454" y="816"/>
                    </a:cubicBezTo>
                    <a:cubicBezTo>
                      <a:pt x="1451" y="819"/>
                      <a:pt x="1451" y="819"/>
                      <a:pt x="1451" y="819"/>
                    </a:cubicBezTo>
                    <a:cubicBezTo>
                      <a:pt x="1451" y="821"/>
                      <a:pt x="1451" y="821"/>
                      <a:pt x="1451" y="821"/>
                    </a:cubicBezTo>
                    <a:cubicBezTo>
                      <a:pt x="1449" y="821"/>
                      <a:pt x="1449" y="821"/>
                      <a:pt x="1449" y="821"/>
                    </a:cubicBezTo>
                    <a:cubicBezTo>
                      <a:pt x="1448" y="823"/>
                      <a:pt x="1448" y="823"/>
                      <a:pt x="1448" y="823"/>
                    </a:cubicBezTo>
                    <a:cubicBezTo>
                      <a:pt x="1446" y="822"/>
                      <a:pt x="1446" y="822"/>
                      <a:pt x="1446" y="822"/>
                    </a:cubicBezTo>
                    <a:cubicBezTo>
                      <a:pt x="1445" y="820"/>
                      <a:pt x="1445" y="820"/>
                      <a:pt x="1445" y="820"/>
                    </a:cubicBezTo>
                    <a:cubicBezTo>
                      <a:pt x="1445" y="821"/>
                      <a:pt x="1445" y="821"/>
                      <a:pt x="1445" y="821"/>
                    </a:cubicBezTo>
                    <a:cubicBezTo>
                      <a:pt x="1444" y="823"/>
                      <a:pt x="1444" y="823"/>
                      <a:pt x="1444" y="823"/>
                    </a:cubicBezTo>
                    <a:cubicBezTo>
                      <a:pt x="1445" y="824"/>
                      <a:pt x="1445" y="824"/>
                      <a:pt x="1445" y="824"/>
                    </a:cubicBezTo>
                    <a:cubicBezTo>
                      <a:pt x="1444" y="826"/>
                      <a:pt x="1444" y="826"/>
                      <a:pt x="1444" y="826"/>
                    </a:cubicBezTo>
                    <a:cubicBezTo>
                      <a:pt x="1442" y="828"/>
                      <a:pt x="1442" y="828"/>
                      <a:pt x="1442" y="828"/>
                    </a:cubicBezTo>
                    <a:cubicBezTo>
                      <a:pt x="1441" y="828"/>
                      <a:pt x="1441" y="828"/>
                      <a:pt x="1441" y="828"/>
                    </a:cubicBezTo>
                    <a:cubicBezTo>
                      <a:pt x="1441" y="829"/>
                      <a:pt x="1441" y="829"/>
                      <a:pt x="1441" y="829"/>
                    </a:cubicBezTo>
                    <a:cubicBezTo>
                      <a:pt x="1441" y="832"/>
                      <a:pt x="1441" y="832"/>
                      <a:pt x="1441" y="832"/>
                    </a:cubicBezTo>
                    <a:cubicBezTo>
                      <a:pt x="1439" y="833"/>
                      <a:pt x="1439" y="833"/>
                      <a:pt x="1439" y="833"/>
                    </a:cubicBezTo>
                    <a:cubicBezTo>
                      <a:pt x="1439" y="834"/>
                      <a:pt x="1439" y="834"/>
                      <a:pt x="1439" y="834"/>
                    </a:cubicBezTo>
                    <a:cubicBezTo>
                      <a:pt x="1440" y="836"/>
                      <a:pt x="1440" y="836"/>
                      <a:pt x="1440" y="836"/>
                    </a:cubicBezTo>
                    <a:cubicBezTo>
                      <a:pt x="1439" y="836"/>
                      <a:pt x="1439" y="836"/>
                      <a:pt x="1439" y="836"/>
                    </a:cubicBezTo>
                    <a:cubicBezTo>
                      <a:pt x="1438" y="838"/>
                      <a:pt x="1438" y="838"/>
                      <a:pt x="1438" y="838"/>
                    </a:cubicBezTo>
                    <a:cubicBezTo>
                      <a:pt x="1439" y="841"/>
                      <a:pt x="1439" y="841"/>
                      <a:pt x="1439" y="841"/>
                    </a:cubicBezTo>
                    <a:close/>
                    <a:moveTo>
                      <a:pt x="1429" y="857"/>
                    </a:moveTo>
                    <a:cubicBezTo>
                      <a:pt x="1429" y="857"/>
                      <a:pt x="1429" y="854"/>
                      <a:pt x="1429" y="854"/>
                    </a:cubicBezTo>
                    <a:cubicBezTo>
                      <a:pt x="1430" y="848"/>
                      <a:pt x="1430" y="848"/>
                      <a:pt x="1430" y="848"/>
                    </a:cubicBezTo>
                    <a:cubicBezTo>
                      <a:pt x="1431" y="848"/>
                      <a:pt x="1431" y="848"/>
                      <a:pt x="1431" y="848"/>
                    </a:cubicBezTo>
                    <a:cubicBezTo>
                      <a:pt x="1434" y="845"/>
                      <a:pt x="1434" y="845"/>
                      <a:pt x="1434" y="845"/>
                    </a:cubicBezTo>
                    <a:cubicBezTo>
                      <a:pt x="1435" y="842"/>
                      <a:pt x="1435" y="842"/>
                      <a:pt x="1435" y="842"/>
                    </a:cubicBezTo>
                    <a:cubicBezTo>
                      <a:pt x="1434" y="842"/>
                      <a:pt x="1434" y="842"/>
                      <a:pt x="1434" y="842"/>
                    </a:cubicBezTo>
                    <a:cubicBezTo>
                      <a:pt x="1432" y="843"/>
                      <a:pt x="1432" y="843"/>
                      <a:pt x="1432" y="843"/>
                    </a:cubicBezTo>
                    <a:cubicBezTo>
                      <a:pt x="1431" y="842"/>
                      <a:pt x="1431" y="842"/>
                      <a:pt x="1431" y="842"/>
                    </a:cubicBezTo>
                    <a:cubicBezTo>
                      <a:pt x="1430" y="841"/>
                      <a:pt x="1430" y="841"/>
                      <a:pt x="1430" y="841"/>
                    </a:cubicBezTo>
                    <a:cubicBezTo>
                      <a:pt x="1429" y="842"/>
                      <a:pt x="1429" y="842"/>
                      <a:pt x="1429" y="842"/>
                    </a:cubicBezTo>
                    <a:cubicBezTo>
                      <a:pt x="1428" y="845"/>
                      <a:pt x="1428" y="845"/>
                      <a:pt x="1428" y="845"/>
                    </a:cubicBezTo>
                    <a:cubicBezTo>
                      <a:pt x="1428" y="847"/>
                      <a:pt x="1428" y="847"/>
                      <a:pt x="1428" y="847"/>
                    </a:cubicBezTo>
                    <a:cubicBezTo>
                      <a:pt x="1427" y="851"/>
                      <a:pt x="1427" y="851"/>
                      <a:pt x="1427" y="851"/>
                    </a:cubicBezTo>
                    <a:cubicBezTo>
                      <a:pt x="1426" y="853"/>
                      <a:pt x="1426" y="853"/>
                      <a:pt x="1426" y="853"/>
                    </a:cubicBezTo>
                    <a:cubicBezTo>
                      <a:pt x="1427" y="855"/>
                      <a:pt x="1427" y="855"/>
                      <a:pt x="1427" y="855"/>
                    </a:cubicBezTo>
                    <a:cubicBezTo>
                      <a:pt x="1429" y="857"/>
                      <a:pt x="1429" y="857"/>
                      <a:pt x="1429" y="857"/>
                    </a:cubicBezTo>
                    <a:close/>
                    <a:moveTo>
                      <a:pt x="25" y="660"/>
                    </a:moveTo>
                    <a:cubicBezTo>
                      <a:pt x="25" y="660"/>
                      <a:pt x="24" y="662"/>
                      <a:pt x="24" y="662"/>
                    </a:cubicBezTo>
                    <a:cubicBezTo>
                      <a:pt x="27" y="664"/>
                      <a:pt x="27" y="664"/>
                      <a:pt x="27" y="664"/>
                    </a:cubicBezTo>
                    <a:cubicBezTo>
                      <a:pt x="28" y="662"/>
                      <a:pt x="28" y="662"/>
                      <a:pt x="28" y="662"/>
                    </a:cubicBezTo>
                    <a:lnTo>
                      <a:pt x="25" y="66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" name="Freeform 29">
                <a:extLst>
                  <a:ext uri="{FF2B5EF4-FFF2-40B4-BE49-F238E27FC236}">
                    <a16:creationId xmlns:a16="http://schemas.microsoft.com/office/drawing/2014/main" id="{778B9114-C631-46F9-A280-EF5BDC92CC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308850" y="3835401"/>
                <a:ext cx="574675" cy="1108075"/>
              </a:xfrm>
              <a:custGeom>
                <a:avLst/>
                <a:gdLst>
                  <a:gd name="T0" fmla="*/ 151 w 362"/>
                  <a:gd name="T1" fmla="*/ 336 h 698"/>
                  <a:gd name="T2" fmla="*/ 11 w 362"/>
                  <a:gd name="T3" fmla="*/ 691 h 698"/>
                  <a:gd name="T4" fmla="*/ 79 w 362"/>
                  <a:gd name="T5" fmla="*/ 637 h 698"/>
                  <a:gd name="T6" fmla="*/ 79 w 362"/>
                  <a:gd name="T7" fmla="*/ 637 h 698"/>
                  <a:gd name="T8" fmla="*/ 103 w 362"/>
                  <a:gd name="T9" fmla="*/ 581 h 698"/>
                  <a:gd name="T10" fmla="*/ 108 w 362"/>
                  <a:gd name="T11" fmla="*/ 581 h 698"/>
                  <a:gd name="T12" fmla="*/ 252 w 362"/>
                  <a:gd name="T13" fmla="*/ 146 h 698"/>
                  <a:gd name="T14" fmla="*/ 241 w 362"/>
                  <a:gd name="T15" fmla="*/ 99 h 698"/>
                  <a:gd name="T16" fmla="*/ 260 w 362"/>
                  <a:gd name="T17" fmla="*/ 84 h 698"/>
                  <a:gd name="T18" fmla="*/ 260 w 362"/>
                  <a:gd name="T19" fmla="*/ 51 h 698"/>
                  <a:gd name="T20" fmla="*/ 256 w 362"/>
                  <a:gd name="T21" fmla="*/ 0 h 698"/>
                  <a:gd name="T22" fmla="*/ 317 w 362"/>
                  <a:gd name="T23" fmla="*/ 49 h 698"/>
                  <a:gd name="T24" fmla="*/ 342 w 362"/>
                  <a:gd name="T25" fmla="*/ 55 h 698"/>
                  <a:gd name="T26" fmla="*/ 355 w 362"/>
                  <a:gd name="T27" fmla="*/ 71 h 698"/>
                  <a:gd name="T28" fmla="*/ 319 w 362"/>
                  <a:gd name="T29" fmla="*/ 101 h 698"/>
                  <a:gd name="T30" fmla="*/ 280 w 362"/>
                  <a:gd name="T31" fmla="*/ 101 h 698"/>
                  <a:gd name="T32" fmla="*/ 261 w 362"/>
                  <a:gd name="T33" fmla="*/ 118 h 698"/>
                  <a:gd name="T34" fmla="*/ 256 w 362"/>
                  <a:gd name="T35" fmla="*/ 148 h 698"/>
                  <a:gd name="T36" fmla="*/ 252 w 362"/>
                  <a:gd name="T37" fmla="*/ 264 h 698"/>
                  <a:gd name="T38" fmla="*/ 79 w 362"/>
                  <a:gd name="T39" fmla="*/ 430 h 698"/>
                  <a:gd name="T40" fmla="*/ 73 w 362"/>
                  <a:gd name="T41" fmla="*/ 441 h 698"/>
                  <a:gd name="T42" fmla="*/ 69 w 362"/>
                  <a:gd name="T43" fmla="*/ 450 h 698"/>
                  <a:gd name="T44" fmla="*/ 101 w 362"/>
                  <a:gd name="T45" fmla="*/ 461 h 698"/>
                  <a:gd name="T46" fmla="*/ 99 w 362"/>
                  <a:gd name="T47" fmla="*/ 448 h 698"/>
                  <a:gd name="T48" fmla="*/ 181 w 362"/>
                  <a:gd name="T49" fmla="*/ 389 h 698"/>
                  <a:gd name="T50" fmla="*/ 168 w 362"/>
                  <a:gd name="T51" fmla="*/ 433 h 698"/>
                  <a:gd name="T52" fmla="*/ 198 w 362"/>
                  <a:gd name="T53" fmla="*/ 404 h 698"/>
                  <a:gd name="T54" fmla="*/ 161 w 362"/>
                  <a:gd name="T55" fmla="*/ 405 h 698"/>
                  <a:gd name="T56" fmla="*/ 161 w 362"/>
                  <a:gd name="T57" fmla="*/ 433 h 698"/>
                  <a:gd name="T58" fmla="*/ 134 w 362"/>
                  <a:gd name="T59" fmla="*/ 510 h 698"/>
                  <a:gd name="T60" fmla="*/ 131 w 362"/>
                  <a:gd name="T61" fmla="*/ 482 h 698"/>
                  <a:gd name="T62" fmla="*/ 140 w 362"/>
                  <a:gd name="T63" fmla="*/ 435 h 698"/>
                  <a:gd name="T64" fmla="*/ 123 w 362"/>
                  <a:gd name="T65" fmla="*/ 417 h 698"/>
                  <a:gd name="T66" fmla="*/ 142 w 362"/>
                  <a:gd name="T67" fmla="*/ 392 h 698"/>
                  <a:gd name="T68" fmla="*/ 183 w 362"/>
                  <a:gd name="T69" fmla="*/ 381 h 698"/>
                  <a:gd name="T70" fmla="*/ 205 w 362"/>
                  <a:gd name="T71" fmla="*/ 402 h 698"/>
                  <a:gd name="T72" fmla="*/ 237 w 362"/>
                  <a:gd name="T73" fmla="*/ 389 h 698"/>
                  <a:gd name="T74" fmla="*/ 239 w 362"/>
                  <a:gd name="T75" fmla="*/ 374 h 698"/>
                  <a:gd name="T76" fmla="*/ 256 w 362"/>
                  <a:gd name="T77" fmla="*/ 374 h 698"/>
                  <a:gd name="T78" fmla="*/ 289 w 362"/>
                  <a:gd name="T79" fmla="*/ 368 h 698"/>
                  <a:gd name="T80" fmla="*/ 302 w 362"/>
                  <a:gd name="T81" fmla="*/ 351 h 698"/>
                  <a:gd name="T82" fmla="*/ 316 w 362"/>
                  <a:gd name="T83" fmla="*/ 327 h 698"/>
                  <a:gd name="T84" fmla="*/ 319 w 362"/>
                  <a:gd name="T85" fmla="*/ 250 h 698"/>
                  <a:gd name="T86" fmla="*/ 316 w 362"/>
                  <a:gd name="T87" fmla="*/ 211 h 698"/>
                  <a:gd name="T88" fmla="*/ 286 w 362"/>
                  <a:gd name="T89" fmla="*/ 144 h 698"/>
                  <a:gd name="T90" fmla="*/ 284 w 362"/>
                  <a:gd name="T91" fmla="*/ 155 h 698"/>
                  <a:gd name="T92" fmla="*/ 261 w 362"/>
                  <a:gd name="T93" fmla="*/ 155 h 698"/>
                  <a:gd name="T94" fmla="*/ 256 w 362"/>
                  <a:gd name="T95" fmla="*/ 196 h 698"/>
                  <a:gd name="T96" fmla="*/ 260 w 362"/>
                  <a:gd name="T97" fmla="*/ 273 h 698"/>
                  <a:gd name="T98" fmla="*/ 226 w 362"/>
                  <a:gd name="T99" fmla="*/ 290 h 698"/>
                  <a:gd name="T100" fmla="*/ 211 w 362"/>
                  <a:gd name="T101" fmla="*/ 325 h 698"/>
                  <a:gd name="T102" fmla="*/ 200 w 362"/>
                  <a:gd name="T103" fmla="*/ 349 h 698"/>
                  <a:gd name="T104" fmla="*/ 155 w 362"/>
                  <a:gd name="T105" fmla="*/ 353 h 698"/>
                  <a:gd name="T106" fmla="*/ 110 w 362"/>
                  <a:gd name="T107" fmla="*/ 394 h 698"/>
                  <a:gd name="T108" fmla="*/ 86 w 362"/>
                  <a:gd name="T109" fmla="*/ 428 h 698"/>
                  <a:gd name="T110" fmla="*/ 92 w 362"/>
                  <a:gd name="T111" fmla="*/ 448 h 698"/>
                  <a:gd name="T112" fmla="*/ 99 w 362"/>
                  <a:gd name="T113" fmla="*/ 435 h 698"/>
                  <a:gd name="T114" fmla="*/ 108 w 362"/>
                  <a:gd name="T115" fmla="*/ 478 h 698"/>
                  <a:gd name="T116" fmla="*/ 123 w 362"/>
                  <a:gd name="T117" fmla="*/ 476 h 6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62" h="698">
                    <a:moveTo>
                      <a:pt x="144" y="334"/>
                    </a:moveTo>
                    <a:lnTo>
                      <a:pt x="146" y="336"/>
                    </a:lnTo>
                    <a:lnTo>
                      <a:pt x="144" y="338"/>
                    </a:lnTo>
                    <a:lnTo>
                      <a:pt x="144" y="338"/>
                    </a:lnTo>
                    <a:lnTo>
                      <a:pt x="144" y="334"/>
                    </a:lnTo>
                    <a:lnTo>
                      <a:pt x="144" y="334"/>
                    </a:lnTo>
                    <a:close/>
                    <a:moveTo>
                      <a:pt x="148" y="334"/>
                    </a:moveTo>
                    <a:lnTo>
                      <a:pt x="148" y="334"/>
                    </a:lnTo>
                    <a:lnTo>
                      <a:pt x="149" y="331"/>
                    </a:lnTo>
                    <a:lnTo>
                      <a:pt x="151" y="331"/>
                    </a:lnTo>
                    <a:lnTo>
                      <a:pt x="153" y="334"/>
                    </a:lnTo>
                    <a:lnTo>
                      <a:pt x="151" y="336"/>
                    </a:lnTo>
                    <a:lnTo>
                      <a:pt x="148" y="334"/>
                    </a:lnTo>
                    <a:lnTo>
                      <a:pt x="148" y="334"/>
                    </a:lnTo>
                    <a:close/>
                    <a:moveTo>
                      <a:pt x="4" y="697"/>
                    </a:moveTo>
                    <a:lnTo>
                      <a:pt x="4" y="693"/>
                    </a:lnTo>
                    <a:lnTo>
                      <a:pt x="0" y="693"/>
                    </a:lnTo>
                    <a:lnTo>
                      <a:pt x="0" y="698"/>
                    </a:lnTo>
                    <a:lnTo>
                      <a:pt x="2" y="698"/>
                    </a:lnTo>
                    <a:lnTo>
                      <a:pt x="4" y="697"/>
                    </a:lnTo>
                    <a:lnTo>
                      <a:pt x="4" y="697"/>
                    </a:lnTo>
                    <a:close/>
                    <a:moveTo>
                      <a:pt x="8" y="693"/>
                    </a:moveTo>
                    <a:lnTo>
                      <a:pt x="9" y="689"/>
                    </a:lnTo>
                    <a:lnTo>
                      <a:pt x="11" y="691"/>
                    </a:lnTo>
                    <a:lnTo>
                      <a:pt x="11" y="697"/>
                    </a:lnTo>
                    <a:lnTo>
                      <a:pt x="8" y="695"/>
                    </a:lnTo>
                    <a:lnTo>
                      <a:pt x="8" y="693"/>
                    </a:lnTo>
                    <a:lnTo>
                      <a:pt x="8" y="693"/>
                    </a:lnTo>
                    <a:close/>
                    <a:moveTo>
                      <a:pt x="28" y="676"/>
                    </a:moveTo>
                    <a:lnTo>
                      <a:pt x="28" y="682"/>
                    </a:lnTo>
                    <a:lnTo>
                      <a:pt x="30" y="683"/>
                    </a:lnTo>
                    <a:lnTo>
                      <a:pt x="34" y="683"/>
                    </a:lnTo>
                    <a:lnTo>
                      <a:pt x="34" y="680"/>
                    </a:lnTo>
                    <a:lnTo>
                      <a:pt x="28" y="676"/>
                    </a:lnTo>
                    <a:lnTo>
                      <a:pt x="28" y="676"/>
                    </a:lnTo>
                    <a:close/>
                    <a:moveTo>
                      <a:pt x="79" y="637"/>
                    </a:moveTo>
                    <a:lnTo>
                      <a:pt x="77" y="631"/>
                    </a:lnTo>
                    <a:lnTo>
                      <a:pt x="80" y="627"/>
                    </a:lnTo>
                    <a:lnTo>
                      <a:pt x="82" y="626"/>
                    </a:lnTo>
                    <a:lnTo>
                      <a:pt x="80" y="624"/>
                    </a:lnTo>
                    <a:lnTo>
                      <a:pt x="84" y="622"/>
                    </a:lnTo>
                    <a:lnTo>
                      <a:pt x="88" y="616"/>
                    </a:lnTo>
                    <a:lnTo>
                      <a:pt x="90" y="622"/>
                    </a:lnTo>
                    <a:lnTo>
                      <a:pt x="88" y="624"/>
                    </a:lnTo>
                    <a:lnTo>
                      <a:pt x="86" y="627"/>
                    </a:lnTo>
                    <a:lnTo>
                      <a:pt x="80" y="631"/>
                    </a:lnTo>
                    <a:lnTo>
                      <a:pt x="80" y="635"/>
                    </a:lnTo>
                    <a:lnTo>
                      <a:pt x="79" y="637"/>
                    </a:lnTo>
                    <a:lnTo>
                      <a:pt x="79" y="637"/>
                    </a:lnTo>
                    <a:close/>
                    <a:moveTo>
                      <a:pt x="99" y="590"/>
                    </a:moveTo>
                    <a:lnTo>
                      <a:pt x="103" y="592"/>
                    </a:lnTo>
                    <a:lnTo>
                      <a:pt x="103" y="596"/>
                    </a:lnTo>
                    <a:lnTo>
                      <a:pt x="103" y="598"/>
                    </a:lnTo>
                    <a:lnTo>
                      <a:pt x="99" y="594"/>
                    </a:lnTo>
                    <a:lnTo>
                      <a:pt x="99" y="592"/>
                    </a:lnTo>
                    <a:lnTo>
                      <a:pt x="99" y="590"/>
                    </a:lnTo>
                    <a:lnTo>
                      <a:pt x="99" y="590"/>
                    </a:lnTo>
                    <a:close/>
                    <a:moveTo>
                      <a:pt x="108" y="581"/>
                    </a:moveTo>
                    <a:lnTo>
                      <a:pt x="107" y="581"/>
                    </a:lnTo>
                    <a:lnTo>
                      <a:pt x="103" y="581"/>
                    </a:lnTo>
                    <a:lnTo>
                      <a:pt x="103" y="579"/>
                    </a:lnTo>
                    <a:lnTo>
                      <a:pt x="105" y="575"/>
                    </a:lnTo>
                    <a:lnTo>
                      <a:pt x="108" y="573"/>
                    </a:lnTo>
                    <a:lnTo>
                      <a:pt x="108" y="573"/>
                    </a:lnTo>
                    <a:lnTo>
                      <a:pt x="110" y="571"/>
                    </a:lnTo>
                    <a:lnTo>
                      <a:pt x="112" y="571"/>
                    </a:lnTo>
                    <a:lnTo>
                      <a:pt x="114" y="571"/>
                    </a:lnTo>
                    <a:lnTo>
                      <a:pt x="118" y="570"/>
                    </a:lnTo>
                    <a:lnTo>
                      <a:pt x="114" y="575"/>
                    </a:lnTo>
                    <a:lnTo>
                      <a:pt x="110" y="577"/>
                    </a:lnTo>
                    <a:lnTo>
                      <a:pt x="110" y="581"/>
                    </a:lnTo>
                    <a:lnTo>
                      <a:pt x="108" y="581"/>
                    </a:lnTo>
                    <a:lnTo>
                      <a:pt x="108" y="581"/>
                    </a:lnTo>
                    <a:close/>
                    <a:moveTo>
                      <a:pt x="228" y="125"/>
                    </a:moveTo>
                    <a:lnTo>
                      <a:pt x="226" y="124"/>
                    </a:lnTo>
                    <a:lnTo>
                      <a:pt x="226" y="120"/>
                    </a:lnTo>
                    <a:lnTo>
                      <a:pt x="230" y="116"/>
                    </a:lnTo>
                    <a:lnTo>
                      <a:pt x="232" y="116"/>
                    </a:lnTo>
                    <a:lnTo>
                      <a:pt x="232" y="120"/>
                    </a:lnTo>
                    <a:lnTo>
                      <a:pt x="232" y="124"/>
                    </a:lnTo>
                    <a:lnTo>
                      <a:pt x="228" y="125"/>
                    </a:lnTo>
                    <a:lnTo>
                      <a:pt x="228" y="125"/>
                    </a:lnTo>
                    <a:close/>
                    <a:moveTo>
                      <a:pt x="256" y="148"/>
                    </a:moveTo>
                    <a:lnTo>
                      <a:pt x="252" y="146"/>
                    </a:lnTo>
                    <a:lnTo>
                      <a:pt x="250" y="142"/>
                    </a:lnTo>
                    <a:lnTo>
                      <a:pt x="252" y="140"/>
                    </a:lnTo>
                    <a:lnTo>
                      <a:pt x="250" y="133"/>
                    </a:lnTo>
                    <a:lnTo>
                      <a:pt x="246" y="125"/>
                    </a:lnTo>
                    <a:lnTo>
                      <a:pt x="245" y="122"/>
                    </a:lnTo>
                    <a:lnTo>
                      <a:pt x="241" y="118"/>
                    </a:lnTo>
                    <a:lnTo>
                      <a:pt x="237" y="118"/>
                    </a:lnTo>
                    <a:lnTo>
                      <a:pt x="237" y="116"/>
                    </a:lnTo>
                    <a:lnTo>
                      <a:pt x="237" y="109"/>
                    </a:lnTo>
                    <a:lnTo>
                      <a:pt x="235" y="105"/>
                    </a:lnTo>
                    <a:lnTo>
                      <a:pt x="237" y="101"/>
                    </a:lnTo>
                    <a:lnTo>
                      <a:pt x="241" y="99"/>
                    </a:lnTo>
                    <a:lnTo>
                      <a:pt x="241" y="97"/>
                    </a:lnTo>
                    <a:lnTo>
                      <a:pt x="245" y="97"/>
                    </a:lnTo>
                    <a:lnTo>
                      <a:pt x="246" y="92"/>
                    </a:lnTo>
                    <a:lnTo>
                      <a:pt x="248" y="90"/>
                    </a:lnTo>
                    <a:lnTo>
                      <a:pt x="246" y="88"/>
                    </a:lnTo>
                    <a:lnTo>
                      <a:pt x="243" y="84"/>
                    </a:lnTo>
                    <a:lnTo>
                      <a:pt x="241" y="84"/>
                    </a:lnTo>
                    <a:lnTo>
                      <a:pt x="239" y="83"/>
                    </a:lnTo>
                    <a:lnTo>
                      <a:pt x="241" y="79"/>
                    </a:lnTo>
                    <a:lnTo>
                      <a:pt x="245" y="79"/>
                    </a:lnTo>
                    <a:lnTo>
                      <a:pt x="252" y="83"/>
                    </a:lnTo>
                    <a:lnTo>
                      <a:pt x="260" y="84"/>
                    </a:lnTo>
                    <a:lnTo>
                      <a:pt x="261" y="83"/>
                    </a:lnTo>
                    <a:lnTo>
                      <a:pt x="261" y="79"/>
                    </a:lnTo>
                    <a:lnTo>
                      <a:pt x="263" y="77"/>
                    </a:lnTo>
                    <a:lnTo>
                      <a:pt x="261" y="73"/>
                    </a:lnTo>
                    <a:lnTo>
                      <a:pt x="260" y="73"/>
                    </a:lnTo>
                    <a:lnTo>
                      <a:pt x="260" y="69"/>
                    </a:lnTo>
                    <a:lnTo>
                      <a:pt x="258" y="66"/>
                    </a:lnTo>
                    <a:lnTo>
                      <a:pt x="256" y="62"/>
                    </a:lnTo>
                    <a:lnTo>
                      <a:pt x="260" y="58"/>
                    </a:lnTo>
                    <a:lnTo>
                      <a:pt x="261" y="58"/>
                    </a:lnTo>
                    <a:lnTo>
                      <a:pt x="261" y="56"/>
                    </a:lnTo>
                    <a:lnTo>
                      <a:pt x="260" y="51"/>
                    </a:lnTo>
                    <a:lnTo>
                      <a:pt x="258" y="43"/>
                    </a:lnTo>
                    <a:lnTo>
                      <a:pt x="258" y="41"/>
                    </a:lnTo>
                    <a:lnTo>
                      <a:pt x="258" y="32"/>
                    </a:lnTo>
                    <a:lnTo>
                      <a:pt x="256" y="27"/>
                    </a:lnTo>
                    <a:lnTo>
                      <a:pt x="248" y="15"/>
                    </a:lnTo>
                    <a:lnTo>
                      <a:pt x="246" y="10"/>
                    </a:lnTo>
                    <a:lnTo>
                      <a:pt x="245" y="6"/>
                    </a:lnTo>
                    <a:lnTo>
                      <a:pt x="246" y="4"/>
                    </a:lnTo>
                    <a:lnTo>
                      <a:pt x="248" y="4"/>
                    </a:lnTo>
                    <a:lnTo>
                      <a:pt x="250" y="2"/>
                    </a:lnTo>
                    <a:lnTo>
                      <a:pt x="250" y="0"/>
                    </a:lnTo>
                    <a:lnTo>
                      <a:pt x="256" y="0"/>
                    </a:lnTo>
                    <a:lnTo>
                      <a:pt x="256" y="4"/>
                    </a:lnTo>
                    <a:lnTo>
                      <a:pt x="263" y="10"/>
                    </a:lnTo>
                    <a:lnTo>
                      <a:pt x="271" y="12"/>
                    </a:lnTo>
                    <a:lnTo>
                      <a:pt x="273" y="17"/>
                    </a:lnTo>
                    <a:lnTo>
                      <a:pt x="284" y="27"/>
                    </a:lnTo>
                    <a:lnTo>
                      <a:pt x="289" y="32"/>
                    </a:lnTo>
                    <a:lnTo>
                      <a:pt x="291" y="34"/>
                    </a:lnTo>
                    <a:lnTo>
                      <a:pt x="295" y="36"/>
                    </a:lnTo>
                    <a:lnTo>
                      <a:pt x="301" y="40"/>
                    </a:lnTo>
                    <a:lnTo>
                      <a:pt x="306" y="43"/>
                    </a:lnTo>
                    <a:lnTo>
                      <a:pt x="312" y="43"/>
                    </a:lnTo>
                    <a:lnTo>
                      <a:pt x="317" y="49"/>
                    </a:lnTo>
                    <a:lnTo>
                      <a:pt x="321" y="47"/>
                    </a:lnTo>
                    <a:lnTo>
                      <a:pt x="321" y="49"/>
                    </a:lnTo>
                    <a:lnTo>
                      <a:pt x="329" y="49"/>
                    </a:lnTo>
                    <a:lnTo>
                      <a:pt x="334" y="43"/>
                    </a:lnTo>
                    <a:lnTo>
                      <a:pt x="338" y="38"/>
                    </a:lnTo>
                    <a:lnTo>
                      <a:pt x="340" y="34"/>
                    </a:lnTo>
                    <a:lnTo>
                      <a:pt x="342" y="32"/>
                    </a:lnTo>
                    <a:lnTo>
                      <a:pt x="342" y="34"/>
                    </a:lnTo>
                    <a:lnTo>
                      <a:pt x="342" y="38"/>
                    </a:lnTo>
                    <a:lnTo>
                      <a:pt x="340" y="45"/>
                    </a:lnTo>
                    <a:lnTo>
                      <a:pt x="340" y="51"/>
                    </a:lnTo>
                    <a:lnTo>
                      <a:pt x="342" y="55"/>
                    </a:lnTo>
                    <a:lnTo>
                      <a:pt x="347" y="56"/>
                    </a:lnTo>
                    <a:lnTo>
                      <a:pt x="351" y="62"/>
                    </a:lnTo>
                    <a:lnTo>
                      <a:pt x="351" y="66"/>
                    </a:lnTo>
                    <a:lnTo>
                      <a:pt x="351" y="68"/>
                    </a:lnTo>
                    <a:lnTo>
                      <a:pt x="355" y="68"/>
                    </a:lnTo>
                    <a:lnTo>
                      <a:pt x="357" y="64"/>
                    </a:lnTo>
                    <a:lnTo>
                      <a:pt x="358" y="62"/>
                    </a:lnTo>
                    <a:lnTo>
                      <a:pt x="362" y="60"/>
                    </a:lnTo>
                    <a:lnTo>
                      <a:pt x="360" y="64"/>
                    </a:lnTo>
                    <a:lnTo>
                      <a:pt x="358" y="66"/>
                    </a:lnTo>
                    <a:lnTo>
                      <a:pt x="358" y="69"/>
                    </a:lnTo>
                    <a:lnTo>
                      <a:pt x="355" y="71"/>
                    </a:lnTo>
                    <a:lnTo>
                      <a:pt x="351" y="73"/>
                    </a:lnTo>
                    <a:lnTo>
                      <a:pt x="351" y="77"/>
                    </a:lnTo>
                    <a:lnTo>
                      <a:pt x="349" y="79"/>
                    </a:lnTo>
                    <a:lnTo>
                      <a:pt x="345" y="81"/>
                    </a:lnTo>
                    <a:lnTo>
                      <a:pt x="343" y="79"/>
                    </a:lnTo>
                    <a:lnTo>
                      <a:pt x="342" y="81"/>
                    </a:lnTo>
                    <a:lnTo>
                      <a:pt x="342" y="83"/>
                    </a:lnTo>
                    <a:lnTo>
                      <a:pt x="336" y="83"/>
                    </a:lnTo>
                    <a:lnTo>
                      <a:pt x="330" y="83"/>
                    </a:lnTo>
                    <a:lnTo>
                      <a:pt x="327" y="83"/>
                    </a:lnTo>
                    <a:lnTo>
                      <a:pt x="321" y="92"/>
                    </a:lnTo>
                    <a:lnTo>
                      <a:pt x="319" y="101"/>
                    </a:lnTo>
                    <a:lnTo>
                      <a:pt x="317" y="109"/>
                    </a:lnTo>
                    <a:lnTo>
                      <a:pt x="319" y="114"/>
                    </a:lnTo>
                    <a:lnTo>
                      <a:pt x="317" y="118"/>
                    </a:lnTo>
                    <a:lnTo>
                      <a:pt x="319" y="122"/>
                    </a:lnTo>
                    <a:lnTo>
                      <a:pt x="316" y="120"/>
                    </a:lnTo>
                    <a:lnTo>
                      <a:pt x="312" y="116"/>
                    </a:lnTo>
                    <a:lnTo>
                      <a:pt x="304" y="114"/>
                    </a:lnTo>
                    <a:lnTo>
                      <a:pt x="299" y="111"/>
                    </a:lnTo>
                    <a:lnTo>
                      <a:pt x="291" y="105"/>
                    </a:lnTo>
                    <a:lnTo>
                      <a:pt x="288" y="101"/>
                    </a:lnTo>
                    <a:lnTo>
                      <a:pt x="284" y="101"/>
                    </a:lnTo>
                    <a:lnTo>
                      <a:pt x="280" y="101"/>
                    </a:lnTo>
                    <a:lnTo>
                      <a:pt x="278" y="99"/>
                    </a:lnTo>
                    <a:lnTo>
                      <a:pt x="274" y="99"/>
                    </a:lnTo>
                    <a:lnTo>
                      <a:pt x="269" y="103"/>
                    </a:lnTo>
                    <a:lnTo>
                      <a:pt x="263" y="111"/>
                    </a:lnTo>
                    <a:lnTo>
                      <a:pt x="261" y="109"/>
                    </a:lnTo>
                    <a:lnTo>
                      <a:pt x="256" y="105"/>
                    </a:lnTo>
                    <a:lnTo>
                      <a:pt x="252" y="105"/>
                    </a:lnTo>
                    <a:lnTo>
                      <a:pt x="250" y="109"/>
                    </a:lnTo>
                    <a:lnTo>
                      <a:pt x="250" y="112"/>
                    </a:lnTo>
                    <a:lnTo>
                      <a:pt x="250" y="116"/>
                    </a:lnTo>
                    <a:lnTo>
                      <a:pt x="256" y="118"/>
                    </a:lnTo>
                    <a:lnTo>
                      <a:pt x="261" y="118"/>
                    </a:lnTo>
                    <a:lnTo>
                      <a:pt x="267" y="124"/>
                    </a:lnTo>
                    <a:lnTo>
                      <a:pt x="271" y="125"/>
                    </a:lnTo>
                    <a:lnTo>
                      <a:pt x="276" y="125"/>
                    </a:lnTo>
                    <a:lnTo>
                      <a:pt x="278" y="127"/>
                    </a:lnTo>
                    <a:lnTo>
                      <a:pt x="274" y="133"/>
                    </a:lnTo>
                    <a:lnTo>
                      <a:pt x="274" y="137"/>
                    </a:lnTo>
                    <a:lnTo>
                      <a:pt x="271" y="133"/>
                    </a:lnTo>
                    <a:lnTo>
                      <a:pt x="265" y="133"/>
                    </a:lnTo>
                    <a:lnTo>
                      <a:pt x="263" y="135"/>
                    </a:lnTo>
                    <a:lnTo>
                      <a:pt x="263" y="139"/>
                    </a:lnTo>
                    <a:lnTo>
                      <a:pt x="261" y="142"/>
                    </a:lnTo>
                    <a:lnTo>
                      <a:pt x="256" y="148"/>
                    </a:lnTo>
                    <a:lnTo>
                      <a:pt x="256" y="148"/>
                    </a:lnTo>
                    <a:close/>
                    <a:moveTo>
                      <a:pt x="248" y="275"/>
                    </a:moveTo>
                    <a:lnTo>
                      <a:pt x="248" y="271"/>
                    </a:lnTo>
                    <a:lnTo>
                      <a:pt x="250" y="267"/>
                    </a:lnTo>
                    <a:lnTo>
                      <a:pt x="248" y="267"/>
                    </a:lnTo>
                    <a:lnTo>
                      <a:pt x="246" y="269"/>
                    </a:lnTo>
                    <a:lnTo>
                      <a:pt x="246" y="265"/>
                    </a:lnTo>
                    <a:lnTo>
                      <a:pt x="248" y="258"/>
                    </a:lnTo>
                    <a:lnTo>
                      <a:pt x="250" y="256"/>
                    </a:lnTo>
                    <a:lnTo>
                      <a:pt x="250" y="260"/>
                    </a:lnTo>
                    <a:lnTo>
                      <a:pt x="250" y="264"/>
                    </a:lnTo>
                    <a:lnTo>
                      <a:pt x="252" y="264"/>
                    </a:lnTo>
                    <a:lnTo>
                      <a:pt x="254" y="267"/>
                    </a:lnTo>
                    <a:lnTo>
                      <a:pt x="252" y="271"/>
                    </a:lnTo>
                    <a:lnTo>
                      <a:pt x="250" y="275"/>
                    </a:lnTo>
                    <a:lnTo>
                      <a:pt x="248" y="275"/>
                    </a:lnTo>
                    <a:lnTo>
                      <a:pt x="248" y="275"/>
                    </a:lnTo>
                    <a:close/>
                    <a:moveTo>
                      <a:pt x="79" y="430"/>
                    </a:moveTo>
                    <a:lnTo>
                      <a:pt x="82" y="432"/>
                    </a:lnTo>
                    <a:lnTo>
                      <a:pt x="82" y="432"/>
                    </a:lnTo>
                    <a:lnTo>
                      <a:pt x="80" y="430"/>
                    </a:lnTo>
                    <a:lnTo>
                      <a:pt x="79" y="430"/>
                    </a:lnTo>
                    <a:lnTo>
                      <a:pt x="79" y="430"/>
                    </a:lnTo>
                    <a:lnTo>
                      <a:pt x="79" y="430"/>
                    </a:lnTo>
                    <a:close/>
                    <a:moveTo>
                      <a:pt x="79" y="433"/>
                    </a:moveTo>
                    <a:lnTo>
                      <a:pt x="79" y="435"/>
                    </a:lnTo>
                    <a:lnTo>
                      <a:pt x="79" y="433"/>
                    </a:lnTo>
                    <a:lnTo>
                      <a:pt x="79" y="433"/>
                    </a:lnTo>
                    <a:lnTo>
                      <a:pt x="79" y="433"/>
                    </a:lnTo>
                    <a:close/>
                    <a:moveTo>
                      <a:pt x="75" y="437"/>
                    </a:moveTo>
                    <a:lnTo>
                      <a:pt x="77" y="437"/>
                    </a:lnTo>
                    <a:lnTo>
                      <a:pt x="79" y="435"/>
                    </a:lnTo>
                    <a:lnTo>
                      <a:pt x="75" y="437"/>
                    </a:lnTo>
                    <a:lnTo>
                      <a:pt x="75" y="437"/>
                    </a:lnTo>
                    <a:close/>
                    <a:moveTo>
                      <a:pt x="73" y="439"/>
                    </a:moveTo>
                    <a:lnTo>
                      <a:pt x="73" y="441"/>
                    </a:lnTo>
                    <a:lnTo>
                      <a:pt x="75" y="439"/>
                    </a:lnTo>
                    <a:lnTo>
                      <a:pt x="73" y="439"/>
                    </a:lnTo>
                    <a:lnTo>
                      <a:pt x="73" y="439"/>
                    </a:lnTo>
                    <a:close/>
                    <a:moveTo>
                      <a:pt x="69" y="450"/>
                    </a:moveTo>
                    <a:lnTo>
                      <a:pt x="67" y="445"/>
                    </a:lnTo>
                    <a:lnTo>
                      <a:pt x="67" y="443"/>
                    </a:lnTo>
                    <a:lnTo>
                      <a:pt x="69" y="441"/>
                    </a:lnTo>
                    <a:lnTo>
                      <a:pt x="71" y="445"/>
                    </a:lnTo>
                    <a:lnTo>
                      <a:pt x="73" y="445"/>
                    </a:lnTo>
                    <a:lnTo>
                      <a:pt x="75" y="448"/>
                    </a:lnTo>
                    <a:lnTo>
                      <a:pt x="73" y="450"/>
                    </a:lnTo>
                    <a:lnTo>
                      <a:pt x="69" y="450"/>
                    </a:lnTo>
                    <a:lnTo>
                      <a:pt x="69" y="450"/>
                    </a:lnTo>
                    <a:close/>
                    <a:moveTo>
                      <a:pt x="105" y="452"/>
                    </a:moveTo>
                    <a:lnTo>
                      <a:pt x="103" y="450"/>
                    </a:lnTo>
                    <a:lnTo>
                      <a:pt x="105" y="448"/>
                    </a:lnTo>
                    <a:lnTo>
                      <a:pt x="107" y="450"/>
                    </a:lnTo>
                    <a:lnTo>
                      <a:pt x="107" y="452"/>
                    </a:lnTo>
                    <a:lnTo>
                      <a:pt x="105" y="452"/>
                    </a:lnTo>
                    <a:lnTo>
                      <a:pt x="105" y="452"/>
                    </a:lnTo>
                    <a:close/>
                    <a:moveTo>
                      <a:pt x="101" y="460"/>
                    </a:moveTo>
                    <a:lnTo>
                      <a:pt x="103" y="458"/>
                    </a:lnTo>
                    <a:lnTo>
                      <a:pt x="103" y="460"/>
                    </a:lnTo>
                    <a:lnTo>
                      <a:pt x="101" y="461"/>
                    </a:lnTo>
                    <a:lnTo>
                      <a:pt x="101" y="460"/>
                    </a:lnTo>
                    <a:lnTo>
                      <a:pt x="101" y="460"/>
                    </a:lnTo>
                    <a:close/>
                    <a:moveTo>
                      <a:pt x="99" y="448"/>
                    </a:moveTo>
                    <a:lnTo>
                      <a:pt x="97" y="450"/>
                    </a:lnTo>
                    <a:lnTo>
                      <a:pt x="97" y="454"/>
                    </a:lnTo>
                    <a:lnTo>
                      <a:pt x="99" y="458"/>
                    </a:lnTo>
                    <a:lnTo>
                      <a:pt x="101" y="458"/>
                    </a:lnTo>
                    <a:lnTo>
                      <a:pt x="103" y="454"/>
                    </a:lnTo>
                    <a:lnTo>
                      <a:pt x="99" y="450"/>
                    </a:lnTo>
                    <a:lnTo>
                      <a:pt x="99" y="448"/>
                    </a:lnTo>
                    <a:lnTo>
                      <a:pt x="99" y="448"/>
                    </a:lnTo>
                    <a:lnTo>
                      <a:pt x="99" y="448"/>
                    </a:lnTo>
                    <a:close/>
                    <a:moveTo>
                      <a:pt x="198" y="392"/>
                    </a:moveTo>
                    <a:lnTo>
                      <a:pt x="194" y="389"/>
                    </a:lnTo>
                    <a:lnTo>
                      <a:pt x="194" y="385"/>
                    </a:lnTo>
                    <a:lnTo>
                      <a:pt x="196" y="381"/>
                    </a:lnTo>
                    <a:lnTo>
                      <a:pt x="200" y="381"/>
                    </a:lnTo>
                    <a:lnTo>
                      <a:pt x="200" y="385"/>
                    </a:lnTo>
                    <a:lnTo>
                      <a:pt x="200" y="389"/>
                    </a:lnTo>
                    <a:lnTo>
                      <a:pt x="200" y="390"/>
                    </a:lnTo>
                    <a:lnTo>
                      <a:pt x="200" y="392"/>
                    </a:lnTo>
                    <a:lnTo>
                      <a:pt x="198" y="392"/>
                    </a:lnTo>
                    <a:lnTo>
                      <a:pt x="198" y="392"/>
                    </a:lnTo>
                    <a:close/>
                    <a:moveTo>
                      <a:pt x="181" y="389"/>
                    </a:moveTo>
                    <a:lnTo>
                      <a:pt x="185" y="385"/>
                    </a:lnTo>
                    <a:lnTo>
                      <a:pt x="187" y="385"/>
                    </a:lnTo>
                    <a:lnTo>
                      <a:pt x="187" y="389"/>
                    </a:lnTo>
                    <a:lnTo>
                      <a:pt x="185" y="389"/>
                    </a:lnTo>
                    <a:lnTo>
                      <a:pt x="181" y="389"/>
                    </a:lnTo>
                    <a:lnTo>
                      <a:pt x="181" y="389"/>
                    </a:lnTo>
                    <a:close/>
                    <a:moveTo>
                      <a:pt x="161" y="437"/>
                    </a:moveTo>
                    <a:lnTo>
                      <a:pt x="162" y="437"/>
                    </a:lnTo>
                    <a:lnTo>
                      <a:pt x="162" y="435"/>
                    </a:lnTo>
                    <a:lnTo>
                      <a:pt x="166" y="437"/>
                    </a:lnTo>
                    <a:lnTo>
                      <a:pt x="168" y="437"/>
                    </a:lnTo>
                    <a:lnTo>
                      <a:pt x="168" y="433"/>
                    </a:lnTo>
                    <a:lnTo>
                      <a:pt x="164" y="430"/>
                    </a:lnTo>
                    <a:lnTo>
                      <a:pt x="166" y="426"/>
                    </a:lnTo>
                    <a:lnTo>
                      <a:pt x="168" y="418"/>
                    </a:lnTo>
                    <a:lnTo>
                      <a:pt x="174" y="415"/>
                    </a:lnTo>
                    <a:lnTo>
                      <a:pt x="176" y="413"/>
                    </a:lnTo>
                    <a:lnTo>
                      <a:pt x="179" y="413"/>
                    </a:lnTo>
                    <a:lnTo>
                      <a:pt x="187" y="418"/>
                    </a:lnTo>
                    <a:lnTo>
                      <a:pt x="189" y="420"/>
                    </a:lnTo>
                    <a:lnTo>
                      <a:pt x="190" y="418"/>
                    </a:lnTo>
                    <a:lnTo>
                      <a:pt x="192" y="411"/>
                    </a:lnTo>
                    <a:lnTo>
                      <a:pt x="198" y="407"/>
                    </a:lnTo>
                    <a:lnTo>
                      <a:pt x="198" y="404"/>
                    </a:lnTo>
                    <a:lnTo>
                      <a:pt x="196" y="402"/>
                    </a:lnTo>
                    <a:lnTo>
                      <a:pt x="196" y="398"/>
                    </a:lnTo>
                    <a:lnTo>
                      <a:pt x="190" y="394"/>
                    </a:lnTo>
                    <a:lnTo>
                      <a:pt x="187" y="394"/>
                    </a:lnTo>
                    <a:lnTo>
                      <a:pt x="185" y="392"/>
                    </a:lnTo>
                    <a:lnTo>
                      <a:pt x="177" y="392"/>
                    </a:lnTo>
                    <a:lnTo>
                      <a:pt x="172" y="396"/>
                    </a:lnTo>
                    <a:lnTo>
                      <a:pt x="172" y="400"/>
                    </a:lnTo>
                    <a:lnTo>
                      <a:pt x="170" y="402"/>
                    </a:lnTo>
                    <a:lnTo>
                      <a:pt x="166" y="404"/>
                    </a:lnTo>
                    <a:lnTo>
                      <a:pt x="162" y="405"/>
                    </a:lnTo>
                    <a:lnTo>
                      <a:pt x="161" y="405"/>
                    </a:lnTo>
                    <a:lnTo>
                      <a:pt x="159" y="400"/>
                    </a:lnTo>
                    <a:lnTo>
                      <a:pt x="157" y="400"/>
                    </a:lnTo>
                    <a:lnTo>
                      <a:pt x="149" y="407"/>
                    </a:lnTo>
                    <a:lnTo>
                      <a:pt x="149" y="411"/>
                    </a:lnTo>
                    <a:lnTo>
                      <a:pt x="146" y="413"/>
                    </a:lnTo>
                    <a:lnTo>
                      <a:pt x="144" y="418"/>
                    </a:lnTo>
                    <a:lnTo>
                      <a:pt x="151" y="420"/>
                    </a:lnTo>
                    <a:lnTo>
                      <a:pt x="153" y="424"/>
                    </a:lnTo>
                    <a:lnTo>
                      <a:pt x="151" y="426"/>
                    </a:lnTo>
                    <a:lnTo>
                      <a:pt x="151" y="428"/>
                    </a:lnTo>
                    <a:lnTo>
                      <a:pt x="155" y="433"/>
                    </a:lnTo>
                    <a:lnTo>
                      <a:pt x="161" y="433"/>
                    </a:lnTo>
                    <a:lnTo>
                      <a:pt x="161" y="437"/>
                    </a:lnTo>
                    <a:lnTo>
                      <a:pt x="161" y="437"/>
                    </a:lnTo>
                    <a:close/>
                    <a:moveTo>
                      <a:pt x="131" y="516"/>
                    </a:moveTo>
                    <a:lnTo>
                      <a:pt x="127" y="512"/>
                    </a:lnTo>
                    <a:lnTo>
                      <a:pt x="125" y="512"/>
                    </a:lnTo>
                    <a:lnTo>
                      <a:pt x="123" y="516"/>
                    </a:lnTo>
                    <a:lnTo>
                      <a:pt x="125" y="519"/>
                    </a:lnTo>
                    <a:lnTo>
                      <a:pt x="129" y="519"/>
                    </a:lnTo>
                    <a:lnTo>
                      <a:pt x="131" y="517"/>
                    </a:lnTo>
                    <a:lnTo>
                      <a:pt x="131" y="516"/>
                    </a:lnTo>
                    <a:lnTo>
                      <a:pt x="131" y="516"/>
                    </a:lnTo>
                    <a:close/>
                    <a:moveTo>
                      <a:pt x="134" y="510"/>
                    </a:moveTo>
                    <a:lnTo>
                      <a:pt x="133" y="502"/>
                    </a:lnTo>
                    <a:lnTo>
                      <a:pt x="133" y="499"/>
                    </a:lnTo>
                    <a:lnTo>
                      <a:pt x="136" y="501"/>
                    </a:lnTo>
                    <a:lnTo>
                      <a:pt x="136" y="506"/>
                    </a:lnTo>
                    <a:lnTo>
                      <a:pt x="134" y="508"/>
                    </a:lnTo>
                    <a:lnTo>
                      <a:pt x="134" y="510"/>
                    </a:lnTo>
                    <a:lnTo>
                      <a:pt x="134" y="510"/>
                    </a:lnTo>
                    <a:close/>
                    <a:moveTo>
                      <a:pt x="125" y="497"/>
                    </a:moveTo>
                    <a:lnTo>
                      <a:pt x="131" y="495"/>
                    </a:lnTo>
                    <a:lnTo>
                      <a:pt x="134" y="488"/>
                    </a:lnTo>
                    <a:lnTo>
                      <a:pt x="131" y="484"/>
                    </a:lnTo>
                    <a:lnTo>
                      <a:pt x="131" y="482"/>
                    </a:lnTo>
                    <a:lnTo>
                      <a:pt x="133" y="480"/>
                    </a:lnTo>
                    <a:lnTo>
                      <a:pt x="136" y="482"/>
                    </a:lnTo>
                    <a:lnTo>
                      <a:pt x="138" y="482"/>
                    </a:lnTo>
                    <a:lnTo>
                      <a:pt x="138" y="478"/>
                    </a:lnTo>
                    <a:lnTo>
                      <a:pt x="138" y="471"/>
                    </a:lnTo>
                    <a:lnTo>
                      <a:pt x="136" y="467"/>
                    </a:lnTo>
                    <a:lnTo>
                      <a:pt x="138" y="454"/>
                    </a:lnTo>
                    <a:lnTo>
                      <a:pt x="136" y="446"/>
                    </a:lnTo>
                    <a:lnTo>
                      <a:pt x="140" y="443"/>
                    </a:lnTo>
                    <a:lnTo>
                      <a:pt x="144" y="439"/>
                    </a:lnTo>
                    <a:lnTo>
                      <a:pt x="144" y="435"/>
                    </a:lnTo>
                    <a:lnTo>
                      <a:pt x="140" y="435"/>
                    </a:lnTo>
                    <a:lnTo>
                      <a:pt x="140" y="430"/>
                    </a:lnTo>
                    <a:lnTo>
                      <a:pt x="138" y="430"/>
                    </a:lnTo>
                    <a:lnTo>
                      <a:pt x="138" y="426"/>
                    </a:lnTo>
                    <a:lnTo>
                      <a:pt x="131" y="428"/>
                    </a:lnTo>
                    <a:lnTo>
                      <a:pt x="131" y="426"/>
                    </a:lnTo>
                    <a:lnTo>
                      <a:pt x="134" y="422"/>
                    </a:lnTo>
                    <a:lnTo>
                      <a:pt x="134" y="420"/>
                    </a:lnTo>
                    <a:lnTo>
                      <a:pt x="134" y="415"/>
                    </a:lnTo>
                    <a:lnTo>
                      <a:pt x="131" y="413"/>
                    </a:lnTo>
                    <a:lnTo>
                      <a:pt x="127" y="413"/>
                    </a:lnTo>
                    <a:lnTo>
                      <a:pt x="127" y="415"/>
                    </a:lnTo>
                    <a:lnTo>
                      <a:pt x="123" y="417"/>
                    </a:lnTo>
                    <a:lnTo>
                      <a:pt x="121" y="417"/>
                    </a:lnTo>
                    <a:lnTo>
                      <a:pt x="116" y="411"/>
                    </a:lnTo>
                    <a:lnTo>
                      <a:pt x="116" y="407"/>
                    </a:lnTo>
                    <a:lnTo>
                      <a:pt x="123" y="404"/>
                    </a:lnTo>
                    <a:lnTo>
                      <a:pt x="131" y="404"/>
                    </a:lnTo>
                    <a:lnTo>
                      <a:pt x="136" y="405"/>
                    </a:lnTo>
                    <a:lnTo>
                      <a:pt x="140" y="407"/>
                    </a:lnTo>
                    <a:lnTo>
                      <a:pt x="140" y="405"/>
                    </a:lnTo>
                    <a:lnTo>
                      <a:pt x="140" y="402"/>
                    </a:lnTo>
                    <a:lnTo>
                      <a:pt x="142" y="398"/>
                    </a:lnTo>
                    <a:lnTo>
                      <a:pt x="140" y="394"/>
                    </a:lnTo>
                    <a:lnTo>
                      <a:pt x="142" y="392"/>
                    </a:lnTo>
                    <a:lnTo>
                      <a:pt x="146" y="390"/>
                    </a:lnTo>
                    <a:lnTo>
                      <a:pt x="148" y="394"/>
                    </a:lnTo>
                    <a:lnTo>
                      <a:pt x="149" y="394"/>
                    </a:lnTo>
                    <a:lnTo>
                      <a:pt x="153" y="392"/>
                    </a:lnTo>
                    <a:lnTo>
                      <a:pt x="161" y="390"/>
                    </a:lnTo>
                    <a:lnTo>
                      <a:pt x="168" y="389"/>
                    </a:lnTo>
                    <a:lnTo>
                      <a:pt x="174" y="389"/>
                    </a:lnTo>
                    <a:lnTo>
                      <a:pt x="176" y="389"/>
                    </a:lnTo>
                    <a:lnTo>
                      <a:pt x="177" y="389"/>
                    </a:lnTo>
                    <a:lnTo>
                      <a:pt x="177" y="387"/>
                    </a:lnTo>
                    <a:lnTo>
                      <a:pt x="183" y="383"/>
                    </a:lnTo>
                    <a:lnTo>
                      <a:pt x="183" y="381"/>
                    </a:lnTo>
                    <a:lnTo>
                      <a:pt x="189" y="377"/>
                    </a:lnTo>
                    <a:lnTo>
                      <a:pt x="194" y="376"/>
                    </a:lnTo>
                    <a:lnTo>
                      <a:pt x="202" y="376"/>
                    </a:lnTo>
                    <a:lnTo>
                      <a:pt x="205" y="376"/>
                    </a:lnTo>
                    <a:lnTo>
                      <a:pt x="207" y="377"/>
                    </a:lnTo>
                    <a:lnTo>
                      <a:pt x="207" y="381"/>
                    </a:lnTo>
                    <a:lnTo>
                      <a:pt x="204" y="385"/>
                    </a:lnTo>
                    <a:lnTo>
                      <a:pt x="202" y="389"/>
                    </a:lnTo>
                    <a:lnTo>
                      <a:pt x="204" y="390"/>
                    </a:lnTo>
                    <a:lnTo>
                      <a:pt x="205" y="394"/>
                    </a:lnTo>
                    <a:lnTo>
                      <a:pt x="205" y="400"/>
                    </a:lnTo>
                    <a:lnTo>
                      <a:pt x="205" y="402"/>
                    </a:lnTo>
                    <a:lnTo>
                      <a:pt x="205" y="405"/>
                    </a:lnTo>
                    <a:lnTo>
                      <a:pt x="211" y="407"/>
                    </a:lnTo>
                    <a:lnTo>
                      <a:pt x="217" y="413"/>
                    </a:lnTo>
                    <a:lnTo>
                      <a:pt x="220" y="415"/>
                    </a:lnTo>
                    <a:lnTo>
                      <a:pt x="224" y="413"/>
                    </a:lnTo>
                    <a:lnTo>
                      <a:pt x="228" y="405"/>
                    </a:lnTo>
                    <a:lnTo>
                      <a:pt x="230" y="402"/>
                    </a:lnTo>
                    <a:lnTo>
                      <a:pt x="232" y="400"/>
                    </a:lnTo>
                    <a:lnTo>
                      <a:pt x="232" y="398"/>
                    </a:lnTo>
                    <a:lnTo>
                      <a:pt x="232" y="394"/>
                    </a:lnTo>
                    <a:lnTo>
                      <a:pt x="233" y="389"/>
                    </a:lnTo>
                    <a:lnTo>
                      <a:pt x="237" y="389"/>
                    </a:lnTo>
                    <a:lnTo>
                      <a:pt x="241" y="389"/>
                    </a:lnTo>
                    <a:lnTo>
                      <a:pt x="243" y="387"/>
                    </a:lnTo>
                    <a:lnTo>
                      <a:pt x="241" y="385"/>
                    </a:lnTo>
                    <a:lnTo>
                      <a:pt x="241" y="379"/>
                    </a:lnTo>
                    <a:lnTo>
                      <a:pt x="233" y="377"/>
                    </a:lnTo>
                    <a:lnTo>
                      <a:pt x="232" y="374"/>
                    </a:lnTo>
                    <a:lnTo>
                      <a:pt x="233" y="368"/>
                    </a:lnTo>
                    <a:lnTo>
                      <a:pt x="235" y="366"/>
                    </a:lnTo>
                    <a:lnTo>
                      <a:pt x="237" y="364"/>
                    </a:lnTo>
                    <a:lnTo>
                      <a:pt x="237" y="366"/>
                    </a:lnTo>
                    <a:lnTo>
                      <a:pt x="237" y="372"/>
                    </a:lnTo>
                    <a:lnTo>
                      <a:pt x="239" y="374"/>
                    </a:lnTo>
                    <a:lnTo>
                      <a:pt x="241" y="372"/>
                    </a:lnTo>
                    <a:lnTo>
                      <a:pt x="243" y="370"/>
                    </a:lnTo>
                    <a:lnTo>
                      <a:pt x="245" y="372"/>
                    </a:lnTo>
                    <a:lnTo>
                      <a:pt x="246" y="374"/>
                    </a:lnTo>
                    <a:lnTo>
                      <a:pt x="250" y="372"/>
                    </a:lnTo>
                    <a:lnTo>
                      <a:pt x="252" y="372"/>
                    </a:lnTo>
                    <a:lnTo>
                      <a:pt x="250" y="374"/>
                    </a:lnTo>
                    <a:lnTo>
                      <a:pt x="246" y="376"/>
                    </a:lnTo>
                    <a:lnTo>
                      <a:pt x="246" y="377"/>
                    </a:lnTo>
                    <a:lnTo>
                      <a:pt x="246" y="377"/>
                    </a:lnTo>
                    <a:lnTo>
                      <a:pt x="250" y="377"/>
                    </a:lnTo>
                    <a:lnTo>
                      <a:pt x="256" y="374"/>
                    </a:lnTo>
                    <a:lnTo>
                      <a:pt x="269" y="374"/>
                    </a:lnTo>
                    <a:lnTo>
                      <a:pt x="274" y="374"/>
                    </a:lnTo>
                    <a:lnTo>
                      <a:pt x="273" y="372"/>
                    </a:lnTo>
                    <a:lnTo>
                      <a:pt x="271" y="368"/>
                    </a:lnTo>
                    <a:lnTo>
                      <a:pt x="273" y="362"/>
                    </a:lnTo>
                    <a:lnTo>
                      <a:pt x="276" y="361"/>
                    </a:lnTo>
                    <a:lnTo>
                      <a:pt x="282" y="361"/>
                    </a:lnTo>
                    <a:lnTo>
                      <a:pt x="282" y="366"/>
                    </a:lnTo>
                    <a:lnTo>
                      <a:pt x="280" y="370"/>
                    </a:lnTo>
                    <a:lnTo>
                      <a:pt x="282" y="374"/>
                    </a:lnTo>
                    <a:lnTo>
                      <a:pt x="286" y="372"/>
                    </a:lnTo>
                    <a:lnTo>
                      <a:pt x="289" y="368"/>
                    </a:lnTo>
                    <a:lnTo>
                      <a:pt x="288" y="361"/>
                    </a:lnTo>
                    <a:lnTo>
                      <a:pt x="288" y="355"/>
                    </a:lnTo>
                    <a:lnTo>
                      <a:pt x="293" y="351"/>
                    </a:lnTo>
                    <a:lnTo>
                      <a:pt x="297" y="351"/>
                    </a:lnTo>
                    <a:lnTo>
                      <a:pt x="297" y="348"/>
                    </a:lnTo>
                    <a:lnTo>
                      <a:pt x="295" y="346"/>
                    </a:lnTo>
                    <a:lnTo>
                      <a:pt x="297" y="340"/>
                    </a:lnTo>
                    <a:lnTo>
                      <a:pt x="299" y="338"/>
                    </a:lnTo>
                    <a:lnTo>
                      <a:pt x="304" y="338"/>
                    </a:lnTo>
                    <a:lnTo>
                      <a:pt x="304" y="342"/>
                    </a:lnTo>
                    <a:lnTo>
                      <a:pt x="302" y="346"/>
                    </a:lnTo>
                    <a:lnTo>
                      <a:pt x="302" y="351"/>
                    </a:lnTo>
                    <a:lnTo>
                      <a:pt x="302" y="364"/>
                    </a:lnTo>
                    <a:lnTo>
                      <a:pt x="304" y="364"/>
                    </a:lnTo>
                    <a:lnTo>
                      <a:pt x="308" y="362"/>
                    </a:lnTo>
                    <a:lnTo>
                      <a:pt x="310" y="359"/>
                    </a:lnTo>
                    <a:lnTo>
                      <a:pt x="314" y="359"/>
                    </a:lnTo>
                    <a:lnTo>
                      <a:pt x="317" y="353"/>
                    </a:lnTo>
                    <a:lnTo>
                      <a:pt x="319" y="348"/>
                    </a:lnTo>
                    <a:lnTo>
                      <a:pt x="319" y="344"/>
                    </a:lnTo>
                    <a:lnTo>
                      <a:pt x="323" y="340"/>
                    </a:lnTo>
                    <a:lnTo>
                      <a:pt x="323" y="336"/>
                    </a:lnTo>
                    <a:lnTo>
                      <a:pt x="321" y="334"/>
                    </a:lnTo>
                    <a:lnTo>
                      <a:pt x="316" y="327"/>
                    </a:lnTo>
                    <a:lnTo>
                      <a:pt x="314" y="321"/>
                    </a:lnTo>
                    <a:lnTo>
                      <a:pt x="312" y="310"/>
                    </a:lnTo>
                    <a:lnTo>
                      <a:pt x="314" y="297"/>
                    </a:lnTo>
                    <a:lnTo>
                      <a:pt x="314" y="288"/>
                    </a:lnTo>
                    <a:lnTo>
                      <a:pt x="310" y="273"/>
                    </a:lnTo>
                    <a:lnTo>
                      <a:pt x="304" y="265"/>
                    </a:lnTo>
                    <a:lnTo>
                      <a:pt x="304" y="260"/>
                    </a:lnTo>
                    <a:lnTo>
                      <a:pt x="304" y="252"/>
                    </a:lnTo>
                    <a:lnTo>
                      <a:pt x="312" y="249"/>
                    </a:lnTo>
                    <a:lnTo>
                      <a:pt x="316" y="249"/>
                    </a:lnTo>
                    <a:lnTo>
                      <a:pt x="317" y="252"/>
                    </a:lnTo>
                    <a:lnTo>
                      <a:pt x="319" y="250"/>
                    </a:lnTo>
                    <a:lnTo>
                      <a:pt x="317" y="245"/>
                    </a:lnTo>
                    <a:lnTo>
                      <a:pt x="317" y="241"/>
                    </a:lnTo>
                    <a:lnTo>
                      <a:pt x="316" y="239"/>
                    </a:lnTo>
                    <a:lnTo>
                      <a:pt x="314" y="236"/>
                    </a:lnTo>
                    <a:lnTo>
                      <a:pt x="316" y="232"/>
                    </a:lnTo>
                    <a:lnTo>
                      <a:pt x="314" y="228"/>
                    </a:lnTo>
                    <a:lnTo>
                      <a:pt x="316" y="226"/>
                    </a:lnTo>
                    <a:lnTo>
                      <a:pt x="316" y="224"/>
                    </a:lnTo>
                    <a:lnTo>
                      <a:pt x="317" y="221"/>
                    </a:lnTo>
                    <a:lnTo>
                      <a:pt x="316" y="219"/>
                    </a:lnTo>
                    <a:lnTo>
                      <a:pt x="316" y="213"/>
                    </a:lnTo>
                    <a:lnTo>
                      <a:pt x="316" y="211"/>
                    </a:lnTo>
                    <a:lnTo>
                      <a:pt x="314" y="208"/>
                    </a:lnTo>
                    <a:lnTo>
                      <a:pt x="314" y="198"/>
                    </a:lnTo>
                    <a:lnTo>
                      <a:pt x="308" y="191"/>
                    </a:lnTo>
                    <a:lnTo>
                      <a:pt x="306" y="191"/>
                    </a:lnTo>
                    <a:lnTo>
                      <a:pt x="304" y="189"/>
                    </a:lnTo>
                    <a:lnTo>
                      <a:pt x="302" y="180"/>
                    </a:lnTo>
                    <a:lnTo>
                      <a:pt x="299" y="176"/>
                    </a:lnTo>
                    <a:lnTo>
                      <a:pt x="289" y="165"/>
                    </a:lnTo>
                    <a:lnTo>
                      <a:pt x="288" y="161"/>
                    </a:lnTo>
                    <a:lnTo>
                      <a:pt x="286" y="153"/>
                    </a:lnTo>
                    <a:lnTo>
                      <a:pt x="286" y="146"/>
                    </a:lnTo>
                    <a:lnTo>
                      <a:pt x="286" y="144"/>
                    </a:lnTo>
                    <a:lnTo>
                      <a:pt x="282" y="146"/>
                    </a:lnTo>
                    <a:lnTo>
                      <a:pt x="280" y="146"/>
                    </a:lnTo>
                    <a:lnTo>
                      <a:pt x="280" y="144"/>
                    </a:lnTo>
                    <a:lnTo>
                      <a:pt x="274" y="144"/>
                    </a:lnTo>
                    <a:lnTo>
                      <a:pt x="273" y="142"/>
                    </a:lnTo>
                    <a:lnTo>
                      <a:pt x="273" y="144"/>
                    </a:lnTo>
                    <a:lnTo>
                      <a:pt x="271" y="150"/>
                    </a:lnTo>
                    <a:lnTo>
                      <a:pt x="271" y="153"/>
                    </a:lnTo>
                    <a:lnTo>
                      <a:pt x="273" y="155"/>
                    </a:lnTo>
                    <a:lnTo>
                      <a:pt x="276" y="155"/>
                    </a:lnTo>
                    <a:lnTo>
                      <a:pt x="280" y="150"/>
                    </a:lnTo>
                    <a:lnTo>
                      <a:pt x="284" y="155"/>
                    </a:lnTo>
                    <a:lnTo>
                      <a:pt x="282" y="161"/>
                    </a:lnTo>
                    <a:lnTo>
                      <a:pt x="278" y="163"/>
                    </a:lnTo>
                    <a:lnTo>
                      <a:pt x="276" y="159"/>
                    </a:lnTo>
                    <a:lnTo>
                      <a:pt x="274" y="159"/>
                    </a:lnTo>
                    <a:lnTo>
                      <a:pt x="276" y="165"/>
                    </a:lnTo>
                    <a:lnTo>
                      <a:pt x="274" y="167"/>
                    </a:lnTo>
                    <a:lnTo>
                      <a:pt x="271" y="167"/>
                    </a:lnTo>
                    <a:lnTo>
                      <a:pt x="269" y="163"/>
                    </a:lnTo>
                    <a:lnTo>
                      <a:pt x="269" y="157"/>
                    </a:lnTo>
                    <a:lnTo>
                      <a:pt x="267" y="155"/>
                    </a:lnTo>
                    <a:lnTo>
                      <a:pt x="265" y="155"/>
                    </a:lnTo>
                    <a:lnTo>
                      <a:pt x="261" y="155"/>
                    </a:lnTo>
                    <a:lnTo>
                      <a:pt x="261" y="159"/>
                    </a:lnTo>
                    <a:lnTo>
                      <a:pt x="263" y="165"/>
                    </a:lnTo>
                    <a:lnTo>
                      <a:pt x="263" y="170"/>
                    </a:lnTo>
                    <a:lnTo>
                      <a:pt x="260" y="170"/>
                    </a:lnTo>
                    <a:lnTo>
                      <a:pt x="258" y="174"/>
                    </a:lnTo>
                    <a:lnTo>
                      <a:pt x="258" y="178"/>
                    </a:lnTo>
                    <a:lnTo>
                      <a:pt x="263" y="183"/>
                    </a:lnTo>
                    <a:lnTo>
                      <a:pt x="265" y="187"/>
                    </a:lnTo>
                    <a:lnTo>
                      <a:pt x="263" y="193"/>
                    </a:lnTo>
                    <a:lnTo>
                      <a:pt x="260" y="195"/>
                    </a:lnTo>
                    <a:lnTo>
                      <a:pt x="258" y="195"/>
                    </a:lnTo>
                    <a:lnTo>
                      <a:pt x="256" y="196"/>
                    </a:lnTo>
                    <a:lnTo>
                      <a:pt x="260" y="200"/>
                    </a:lnTo>
                    <a:lnTo>
                      <a:pt x="263" y="200"/>
                    </a:lnTo>
                    <a:lnTo>
                      <a:pt x="265" y="196"/>
                    </a:lnTo>
                    <a:lnTo>
                      <a:pt x="271" y="206"/>
                    </a:lnTo>
                    <a:lnTo>
                      <a:pt x="273" y="217"/>
                    </a:lnTo>
                    <a:lnTo>
                      <a:pt x="271" y="224"/>
                    </a:lnTo>
                    <a:lnTo>
                      <a:pt x="271" y="236"/>
                    </a:lnTo>
                    <a:lnTo>
                      <a:pt x="267" y="250"/>
                    </a:lnTo>
                    <a:lnTo>
                      <a:pt x="269" y="256"/>
                    </a:lnTo>
                    <a:lnTo>
                      <a:pt x="267" y="264"/>
                    </a:lnTo>
                    <a:lnTo>
                      <a:pt x="261" y="267"/>
                    </a:lnTo>
                    <a:lnTo>
                      <a:pt x="260" y="273"/>
                    </a:lnTo>
                    <a:lnTo>
                      <a:pt x="260" y="280"/>
                    </a:lnTo>
                    <a:lnTo>
                      <a:pt x="256" y="286"/>
                    </a:lnTo>
                    <a:lnTo>
                      <a:pt x="256" y="290"/>
                    </a:lnTo>
                    <a:lnTo>
                      <a:pt x="250" y="295"/>
                    </a:lnTo>
                    <a:lnTo>
                      <a:pt x="239" y="303"/>
                    </a:lnTo>
                    <a:lnTo>
                      <a:pt x="235" y="303"/>
                    </a:lnTo>
                    <a:lnTo>
                      <a:pt x="233" y="308"/>
                    </a:lnTo>
                    <a:lnTo>
                      <a:pt x="228" y="305"/>
                    </a:lnTo>
                    <a:lnTo>
                      <a:pt x="222" y="297"/>
                    </a:lnTo>
                    <a:lnTo>
                      <a:pt x="222" y="295"/>
                    </a:lnTo>
                    <a:lnTo>
                      <a:pt x="224" y="293"/>
                    </a:lnTo>
                    <a:lnTo>
                      <a:pt x="226" y="290"/>
                    </a:lnTo>
                    <a:lnTo>
                      <a:pt x="226" y="288"/>
                    </a:lnTo>
                    <a:lnTo>
                      <a:pt x="230" y="284"/>
                    </a:lnTo>
                    <a:lnTo>
                      <a:pt x="228" y="284"/>
                    </a:lnTo>
                    <a:lnTo>
                      <a:pt x="224" y="284"/>
                    </a:lnTo>
                    <a:lnTo>
                      <a:pt x="220" y="288"/>
                    </a:lnTo>
                    <a:lnTo>
                      <a:pt x="215" y="290"/>
                    </a:lnTo>
                    <a:lnTo>
                      <a:pt x="213" y="295"/>
                    </a:lnTo>
                    <a:lnTo>
                      <a:pt x="217" y="301"/>
                    </a:lnTo>
                    <a:lnTo>
                      <a:pt x="218" y="310"/>
                    </a:lnTo>
                    <a:lnTo>
                      <a:pt x="217" y="316"/>
                    </a:lnTo>
                    <a:lnTo>
                      <a:pt x="211" y="321"/>
                    </a:lnTo>
                    <a:lnTo>
                      <a:pt x="211" y="325"/>
                    </a:lnTo>
                    <a:lnTo>
                      <a:pt x="209" y="327"/>
                    </a:lnTo>
                    <a:lnTo>
                      <a:pt x="209" y="334"/>
                    </a:lnTo>
                    <a:lnTo>
                      <a:pt x="211" y="336"/>
                    </a:lnTo>
                    <a:lnTo>
                      <a:pt x="211" y="340"/>
                    </a:lnTo>
                    <a:lnTo>
                      <a:pt x="209" y="342"/>
                    </a:lnTo>
                    <a:lnTo>
                      <a:pt x="211" y="344"/>
                    </a:lnTo>
                    <a:lnTo>
                      <a:pt x="209" y="346"/>
                    </a:lnTo>
                    <a:lnTo>
                      <a:pt x="207" y="346"/>
                    </a:lnTo>
                    <a:lnTo>
                      <a:pt x="209" y="348"/>
                    </a:lnTo>
                    <a:lnTo>
                      <a:pt x="205" y="349"/>
                    </a:lnTo>
                    <a:lnTo>
                      <a:pt x="204" y="348"/>
                    </a:lnTo>
                    <a:lnTo>
                      <a:pt x="200" y="349"/>
                    </a:lnTo>
                    <a:lnTo>
                      <a:pt x="198" y="349"/>
                    </a:lnTo>
                    <a:lnTo>
                      <a:pt x="196" y="344"/>
                    </a:lnTo>
                    <a:lnTo>
                      <a:pt x="196" y="344"/>
                    </a:lnTo>
                    <a:lnTo>
                      <a:pt x="192" y="346"/>
                    </a:lnTo>
                    <a:lnTo>
                      <a:pt x="190" y="346"/>
                    </a:lnTo>
                    <a:lnTo>
                      <a:pt x="189" y="346"/>
                    </a:lnTo>
                    <a:lnTo>
                      <a:pt x="179" y="349"/>
                    </a:lnTo>
                    <a:lnTo>
                      <a:pt x="174" y="351"/>
                    </a:lnTo>
                    <a:lnTo>
                      <a:pt x="168" y="353"/>
                    </a:lnTo>
                    <a:lnTo>
                      <a:pt x="162" y="353"/>
                    </a:lnTo>
                    <a:lnTo>
                      <a:pt x="157" y="355"/>
                    </a:lnTo>
                    <a:lnTo>
                      <a:pt x="155" y="353"/>
                    </a:lnTo>
                    <a:lnTo>
                      <a:pt x="149" y="353"/>
                    </a:lnTo>
                    <a:lnTo>
                      <a:pt x="140" y="361"/>
                    </a:lnTo>
                    <a:lnTo>
                      <a:pt x="140" y="366"/>
                    </a:lnTo>
                    <a:lnTo>
                      <a:pt x="136" y="368"/>
                    </a:lnTo>
                    <a:lnTo>
                      <a:pt x="136" y="372"/>
                    </a:lnTo>
                    <a:lnTo>
                      <a:pt x="129" y="377"/>
                    </a:lnTo>
                    <a:lnTo>
                      <a:pt x="125" y="379"/>
                    </a:lnTo>
                    <a:lnTo>
                      <a:pt x="121" y="385"/>
                    </a:lnTo>
                    <a:lnTo>
                      <a:pt x="121" y="387"/>
                    </a:lnTo>
                    <a:lnTo>
                      <a:pt x="118" y="390"/>
                    </a:lnTo>
                    <a:lnTo>
                      <a:pt x="112" y="392"/>
                    </a:lnTo>
                    <a:lnTo>
                      <a:pt x="110" y="394"/>
                    </a:lnTo>
                    <a:lnTo>
                      <a:pt x="110" y="402"/>
                    </a:lnTo>
                    <a:lnTo>
                      <a:pt x="114" y="404"/>
                    </a:lnTo>
                    <a:lnTo>
                      <a:pt x="114" y="405"/>
                    </a:lnTo>
                    <a:lnTo>
                      <a:pt x="112" y="409"/>
                    </a:lnTo>
                    <a:lnTo>
                      <a:pt x="108" y="409"/>
                    </a:lnTo>
                    <a:lnTo>
                      <a:pt x="105" y="413"/>
                    </a:lnTo>
                    <a:lnTo>
                      <a:pt x="103" y="415"/>
                    </a:lnTo>
                    <a:lnTo>
                      <a:pt x="99" y="417"/>
                    </a:lnTo>
                    <a:lnTo>
                      <a:pt x="95" y="422"/>
                    </a:lnTo>
                    <a:lnTo>
                      <a:pt x="93" y="426"/>
                    </a:lnTo>
                    <a:lnTo>
                      <a:pt x="90" y="426"/>
                    </a:lnTo>
                    <a:lnTo>
                      <a:pt x="86" y="428"/>
                    </a:lnTo>
                    <a:lnTo>
                      <a:pt x="88" y="428"/>
                    </a:lnTo>
                    <a:lnTo>
                      <a:pt x="90" y="428"/>
                    </a:lnTo>
                    <a:lnTo>
                      <a:pt x="92" y="432"/>
                    </a:lnTo>
                    <a:lnTo>
                      <a:pt x="93" y="437"/>
                    </a:lnTo>
                    <a:lnTo>
                      <a:pt x="92" y="439"/>
                    </a:lnTo>
                    <a:lnTo>
                      <a:pt x="92" y="435"/>
                    </a:lnTo>
                    <a:lnTo>
                      <a:pt x="90" y="433"/>
                    </a:lnTo>
                    <a:lnTo>
                      <a:pt x="88" y="437"/>
                    </a:lnTo>
                    <a:lnTo>
                      <a:pt x="90" y="441"/>
                    </a:lnTo>
                    <a:lnTo>
                      <a:pt x="92" y="443"/>
                    </a:lnTo>
                    <a:lnTo>
                      <a:pt x="93" y="445"/>
                    </a:lnTo>
                    <a:lnTo>
                      <a:pt x="92" y="448"/>
                    </a:lnTo>
                    <a:lnTo>
                      <a:pt x="93" y="446"/>
                    </a:lnTo>
                    <a:lnTo>
                      <a:pt x="95" y="443"/>
                    </a:lnTo>
                    <a:lnTo>
                      <a:pt x="99" y="443"/>
                    </a:lnTo>
                    <a:lnTo>
                      <a:pt x="101" y="443"/>
                    </a:lnTo>
                    <a:lnTo>
                      <a:pt x="99" y="445"/>
                    </a:lnTo>
                    <a:lnTo>
                      <a:pt x="101" y="446"/>
                    </a:lnTo>
                    <a:lnTo>
                      <a:pt x="105" y="445"/>
                    </a:lnTo>
                    <a:lnTo>
                      <a:pt x="105" y="441"/>
                    </a:lnTo>
                    <a:lnTo>
                      <a:pt x="101" y="439"/>
                    </a:lnTo>
                    <a:lnTo>
                      <a:pt x="97" y="439"/>
                    </a:lnTo>
                    <a:lnTo>
                      <a:pt x="97" y="437"/>
                    </a:lnTo>
                    <a:lnTo>
                      <a:pt x="99" y="435"/>
                    </a:lnTo>
                    <a:lnTo>
                      <a:pt x="97" y="432"/>
                    </a:lnTo>
                    <a:lnTo>
                      <a:pt x="99" y="430"/>
                    </a:lnTo>
                    <a:lnTo>
                      <a:pt x="103" y="432"/>
                    </a:lnTo>
                    <a:lnTo>
                      <a:pt x="107" y="437"/>
                    </a:lnTo>
                    <a:lnTo>
                      <a:pt x="108" y="443"/>
                    </a:lnTo>
                    <a:lnTo>
                      <a:pt x="110" y="445"/>
                    </a:lnTo>
                    <a:lnTo>
                      <a:pt x="110" y="454"/>
                    </a:lnTo>
                    <a:lnTo>
                      <a:pt x="107" y="460"/>
                    </a:lnTo>
                    <a:lnTo>
                      <a:pt x="103" y="461"/>
                    </a:lnTo>
                    <a:lnTo>
                      <a:pt x="105" y="463"/>
                    </a:lnTo>
                    <a:lnTo>
                      <a:pt x="107" y="469"/>
                    </a:lnTo>
                    <a:lnTo>
                      <a:pt x="108" y="478"/>
                    </a:lnTo>
                    <a:lnTo>
                      <a:pt x="112" y="482"/>
                    </a:lnTo>
                    <a:lnTo>
                      <a:pt x="112" y="486"/>
                    </a:lnTo>
                    <a:lnTo>
                      <a:pt x="110" y="488"/>
                    </a:lnTo>
                    <a:lnTo>
                      <a:pt x="114" y="491"/>
                    </a:lnTo>
                    <a:lnTo>
                      <a:pt x="118" y="491"/>
                    </a:lnTo>
                    <a:lnTo>
                      <a:pt x="120" y="493"/>
                    </a:lnTo>
                    <a:lnTo>
                      <a:pt x="121" y="491"/>
                    </a:lnTo>
                    <a:lnTo>
                      <a:pt x="121" y="489"/>
                    </a:lnTo>
                    <a:lnTo>
                      <a:pt x="118" y="484"/>
                    </a:lnTo>
                    <a:lnTo>
                      <a:pt x="118" y="476"/>
                    </a:lnTo>
                    <a:lnTo>
                      <a:pt x="121" y="474"/>
                    </a:lnTo>
                    <a:lnTo>
                      <a:pt x="123" y="476"/>
                    </a:lnTo>
                    <a:lnTo>
                      <a:pt x="121" y="478"/>
                    </a:lnTo>
                    <a:lnTo>
                      <a:pt x="121" y="480"/>
                    </a:lnTo>
                    <a:lnTo>
                      <a:pt x="125" y="484"/>
                    </a:lnTo>
                    <a:lnTo>
                      <a:pt x="127" y="489"/>
                    </a:lnTo>
                    <a:lnTo>
                      <a:pt x="125" y="493"/>
                    </a:lnTo>
                    <a:lnTo>
                      <a:pt x="125" y="49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" name="Freeform 30">
                <a:extLst>
                  <a:ext uri="{FF2B5EF4-FFF2-40B4-BE49-F238E27FC236}">
                    <a16:creationId xmlns:a16="http://schemas.microsoft.com/office/drawing/2014/main" id="{25B0A39D-8463-4408-8E87-1C5AA23FFA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64400" y="4254501"/>
                <a:ext cx="166688" cy="266700"/>
              </a:xfrm>
              <a:custGeom>
                <a:avLst/>
                <a:gdLst>
                  <a:gd name="T0" fmla="*/ 65 w 105"/>
                  <a:gd name="T1" fmla="*/ 117 h 168"/>
                  <a:gd name="T2" fmla="*/ 64 w 105"/>
                  <a:gd name="T3" fmla="*/ 121 h 168"/>
                  <a:gd name="T4" fmla="*/ 64 w 105"/>
                  <a:gd name="T5" fmla="*/ 119 h 168"/>
                  <a:gd name="T6" fmla="*/ 28 w 105"/>
                  <a:gd name="T7" fmla="*/ 134 h 168"/>
                  <a:gd name="T8" fmla="*/ 30 w 105"/>
                  <a:gd name="T9" fmla="*/ 132 h 168"/>
                  <a:gd name="T10" fmla="*/ 34 w 105"/>
                  <a:gd name="T11" fmla="*/ 132 h 168"/>
                  <a:gd name="T12" fmla="*/ 32 w 105"/>
                  <a:gd name="T13" fmla="*/ 136 h 168"/>
                  <a:gd name="T14" fmla="*/ 30 w 105"/>
                  <a:gd name="T15" fmla="*/ 136 h 168"/>
                  <a:gd name="T16" fmla="*/ 79 w 105"/>
                  <a:gd name="T17" fmla="*/ 115 h 168"/>
                  <a:gd name="T18" fmla="*/ 80 w 105"/>
                  <a:gd name="T19" fmla="*/ 121 h 168"/>
                  <a:gd name="T20" fmla="*/ 84 w 105"/>
                  <a:gd name="T21" fmla="*/ 117 h 168"/>
                  <a:gd name="T22" fmla="*/ 82 w 105"/>
                  <a:gd name="T23" fmla="*/ 112 h 168"/>
                  <a:gd name="T24" fmla="*/ 97 w 105"/>
                  <a:gd name="T25" fmla="*/ 141 h 168"/>
                  <a:gd name="T26" fmla="*/ 99 w 105"/>
                  <a:gd name="T27" fmla="*/ 136 h 168"/>
                  <a:gd name="T28" fmla="*/ 101 w 105"/>
                  <a:gd name="T29" fmla="*/ 140 h 168"/>
                  <a:gd name="T30" fmla="*/ 97 w 105"/>
                  <a:gd name="T31" fmla="*/ 141 h 168"/>
                  <a:gd name="T32" fmla="*/ 101 w 105"/>
                  <a:gd name="T33" fmla="*/ 132 h 168"/>
                  <a:gd name="T34" fmla="*/ 99 w 105"/>
                  <a:gd name="T35" fmla="*/ 130 h 168"/>
                  <a:gd name="T36" fmla="*/ 101 w 105"/>
                  <a:gd name="T37" fmla="*/ 125 h 168"/>
                  <a:gd name="T38" fmla="*/ 103 w 105"/>
                  <a:gd name="T39" fmla="*/ 125 h 168"/>
                  <a:gd name="T40" fmla="*/ 101 w 105"/>
                  <a:gd name="T41" fmla="*/ 132 h 168"/>
                  <a:gd name="T42" fmla="*/ 36 w 105"/>
                  <a:gd name="T43" fmla="*/ 166 h 168"/>
                  <a:gd name="T44" fmla="*/ 37 w 105"/>
                  <a:gd name="T45" fmla="*/ 160 h 168"/>
                  <a:gd name="T46" fmla="*/ 51 w 105"/>
                  <a:gd name="T47" fmla="*/ 158 h 168"/>
                  <a:gd name="T48" fmla="*/ 49 w 105"/>
                  <a:gd name="T49" fmla="*/ 166 h 168"/>
                  <a:gd name="T50" fmla="*/ 36 w 105"/>
                  <a:gd name="T51" fmla="*/ 166 h 168"/>
                  <a:gd name="T52" fmla="*/ 0 w 105"/>
                  <a:gd name="T53" fmla="*/ 29 h 168"/>
                  <a:gd name="T54" fmla="*/ 4 w 105"/>
                  <a:gd name="T55" fmla="*/ 28 h 168"/>
                  <a:gd name="T56" fmla="*/ 8 w 105"/>
                  <a:gd name="T57" fmla="*/ 29 h 168"/>
                  <a:gd name="T58" fmla="*/ 23 w 105"/>
                  <a:gd name="T59" fmla="*/ 44 h 168"/>
                  <a:gd name="T60" fmla="*/ 24 w 105"/>
                  <a:gd name="T61" fmla="*/ 48 h 168"/>
                  <a:gd name="T62" fmla="*/ 28 w 105"/>
                  <a:gd name="T63" fmla="*/ 57 h 168"/>
                  <a:gd name="T64" fmla="*/ 21 w 105"/>
                  <a:gd name="T65" fmla="*/ 52 h 168"/>
                  <a:gd name="T66" fmla="*/ 15 w 105"/>
                  <a:gd name="T67" fmla="*/ 56 h 168"/>
                  <a:gd name="T68" fmla="*/ 21 w 105"/>
                  <a:gd name="T69" fmla="*/ 67 h 168"/>
                  <a:gd name="T70" fmla="*/ 24 w 105"/>
                  <a:gd name="T71" fmla="*/ 70 h 168"/>
                  <a:gd name="T72" fmla="*/ 28 w 105"/>
                  <a:gd name="T73" fmla="*/ 82 h 168"/>
                  <a:gd name="T74" fmla="*/ 34 w 105"/>
                  <a:gd name="T75" fmla="*/ 87 h 168"/>
                  <a:gd name="T76" fmla="*/ 26 w 105"/>
                  <a:gd name="T77" fmla="*/ 97 h 168"/>
                  <a:gd name="T78" fmla="*/ 30 w 105"/>
                  <a:gd name="T79" fmla="*/ 102 h 168"/>
                  <a:gd name="T80" fmla="*/ 26 w 105"/>
                  <a:gd name="T81" fmla="*/ 108 h 168"/>
                  <a:gd name="T82" fmla="*/ 26 w 105"/>
                  <a:gd name="T83" fmla="*/ 113 h 168"/>
                  <a:gd name="T84" fmla="*/ 36 w 105"/>
                  <a:gd name="T85" fmla="*/ 125 h 168"/>
                  <a:gd name="T86" fmla="*/ 37 w 105"/>
                  <a:gd name="T87" fmla="*/ 130 h 168"/>
                  <a:gd name="T88" fmla="*/ 41 w 105"/>
                  <a:gd name="T89" fmla="*/ 132 h 168"/>
                  <a:gd name="T90" fmla="*/ 43 w 105"/>
                  <a:gd name="T91" fmla="*/ 128 h 168"/>
                  <a:gd name="T92" fmla="*/ 56 w 105"/>
                  <a:gd name="T93" fmla="*/ 115 h 168"/>
                  <a:gd name="T94" fmla="*/ 62 w 105"/>
                  <a:gd name="T95" fmla="*/ 117 h 168"/>
                  <a:gd name="T96" fmla="*/ 67 w 105"/>
                  <a:gd name="T97" fmla="*/ 113 h 168"/>
                  <a:gd name="T98" fmla="*/ 73 w 105"/>
                  <a:gd name="T99" fmla="*/ 115 h 168"/>
                  <a:gd name="T100" fmla="*/ 79 w 105"/>
                  <a:gd name="T101" fmla="*/ 117 h 168"/>
                  <a:gd name="T102" fmla="*/ 82 w 105"/>
                  <a:gd name="T103" fmla="*/ 110 h 168"/>
                  <a:gd name="T104" fmla="*/ 93 w 105"/>
                  <a:gd name="T105" fmla="*/ 102 h 168"/>
                  <a:gd name="T106" fmla="*/ 95 w 105"/>
                  <a:gd name="T107" fmla="*/ 97 h 168"/>
                  <a:gd name="T108" fmla="*/ 92 w 105"/>
                  <a:gd name="T109" fmla="*/ 80 h 168"/>
                  <a:gd name="T110" fmla="*/ 90 w 105"/>
                  <a:gd name="T111" fmla="*/ 76 h 168"/>
                  <a:gd name="T112" fmla="*/ 84 w 105"/>
                  <a:gd name="T113" fmla="*/ 56 h 168"/>
                  <a:gd name="T114" fmla="*/ 69 w 105"/>
                  <a:gd name="T115" fmla="*/ 29 h 168"/>
                  <a:gd name="T116" fmla="*/ 49 w 105"/>
                  <a:gd name="T117" fmla="*/ 0 h 168"/>
                  <a:gd name="T118" fmla="*/ 24 w 105"/>
                  <a:gd name="T119" fmla="*/ 7 h 168"/>
                  <a:gd name="T120" fmla="*/ 8 w 105"/>
                  <a:gd name="T121" fmla="*/ 16 h 168"/>
                  <a:gd name="T122" fmla="*/ 0 w 105"/>
                  <a:gd name="T123" fmla="*/ 2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5" h="168">
                    <a:moveTo>
                      <a:pt x="64" y="119"/>
                    </a:moveTo>
                    <a:lnTo>
                      <a:pt x="65" y="117"/>
                    </a:lnTo>
                    <a:lnTo>
                      <a:pt x="67" y="121"/>
                    </a:lnTo>
                    <a:lnTo>
                      <a:pt x="64" y="121"/>
                    </a:lnTo>
                    <a:lnTo>
                      <a:pt x="64" y="119"/>
                    </a:lnTo>
                    <a:lnTo>
                      <a:pt x="64" y="119"/>
                    </a:lnTo>
                    <a:close/>
                    <a:moveTo>
                      <a:pt x="30" y="136"/>
                    </a:moveTo>
                    <a:lnTo>
                      <a:pt x="28" y="134"/>
                    </a:lnTo>
                    <a:lnTo>
                      <a:pt x="30" y="132"/>
                    </a:lnTo>
                    <a:lnTo>
                      <a:pt x="30" y="132"/>
                    </a:lnTo>
                    <a:lnTo>
                      <a:pt x="32" y="128"/>
                    </a:lnTo>
                    <a:lnTo>
                      <a:pt x="34" y="132"/>
                    </a:lnTo>
                    <a:lnTo>
                      <a:pt x="34" y="136"/>
                    </a:lnTo>
                    <a:lnTo>
                      <a:pt x="32" y="136"/>
                    </a:lnTo>
                    <a:lnTo>
                      <a:pt x="30" y="136"/>
                    </a:lnTo>
                    <a:lnTo>
                      <a:pt x="30" y="136"/>
                    </a:lnTo>
                    <a:close/>
                    <a:moveTo>
                      <a:pt x="82" y="112"/>
                    </a:moveTo>
                    <a:lnTo>
                      <a:pt x="79" y="115"/>
                    </a:lnTo>
                    <a:lnTo>
                      <a:pt x="79" y="117"/>
                    </a:lnTo>
                    <a:lnTo>
                      <a:pt x="80" y="121"/>
                    </a:lnTo>
                    <a:lnTo>
                      <a:pt x="82" y="119"/>
                    </a:lnTo>
                    <a:lnTo>
                      <a:pt x="84" y="117"/>
                    </a:lnTo>
                    <a:lnTo>
                      <a:pt x="84" y="113"/>
                    </a:lnTo>
                    <a:lnTo>
                      <a:pt x="82" y="112"/>
                    </a:lnTo>
                    <a:lnTo>
                      <a:pt x="82" y="112"/>
                    </a:lnTo>
                    <a:close/>
                    <a:moveTo>
                      <a:pt x="97" y="141"/>
                    </a:moveTo>
                    <a:lnTo>
                      <a:pt x="97" y="140"/>
                    </a:lnTo>
                    <a:lnTo>
                      <a:pt x="99" y="136"/>
                    </a:lnTo>
                    <a:lnTo>
                      <a:pt x="103" y="136"/>
                    </a:lnTo>
                    <a:lnTo>
                      <a:pt x="101" y="140"/>
                    </a:lnTo>
                    <a:lnTo>
                      <a:pt x="99" y="141"/>
                    </a:lnTo>
                    <a:lnTo>
                      <a:pt x="97" y="141"/>
                    </a:lnTo>
                    <a:lnTo>
                      <a:pt x="97" y="141"/>
                    </a:lnTo>
                    <a:close/>
                    <a:moveTo>
                      <a:pt x="101" y="132"/>
                    </a:moveTo>
                    <a:lnTo>
                      <a:pt x="99" y="134"/>
                    </a:lnTo>
                    <a:lnTo>
                      <a:pt x="99" y="130"/>
                    </a:lnTo>
                    <a:lnTo>
                      <a:pt x="99" y="126"/>
                    </a:lnTo>
                    <a:lnTo>
                      <a:pt x="101" y="125"/>
                    </a:lnTo>
                    <a:lnTo>
                      <a:pt x="103" y="123"/>
                    </a:lnTo>
                    <a:lnTo>
                      <a:pt x="103" y="125"/>
                    </a:lnTo>
                    <a:lnTo>
                      <a:pt x="105" y="128"/>
                    </a:lnTo>
                    <a:lnTo>
                      <a:pt x="101" y="132"/>
                    </a:lnTo>
                    <a:lnTo>
                      <a:pt x="101" y="132"/>
                    </a:lnTo>
                    <a:close/>
                    <a:moveTo>
                      <a:pt x="36" y="166"/>
                    </a:moveTo>
                    <a:lnTo>
                      <a:pt x="34" y="164"/>
                    </a:lnTo>
                    <a:lnTo>
                      <a:pt x="37" y="160"/>
                    </a:lnTo>
                    <a:lnTo>
                      <a:pt x="47" y="156"/>
                    </a:lnTo>
                    <a:lnTo>
                      <a:pt x="51" y="158"/>
                    </a:lnTo>
                    <a:lnTo>
                      <a:pt x="52" y="160"/>
                    </a:lnTo>
                    <a:lnTo>
                      <a:pt x="49" y="166"/>
                    </a:lnTo>
                    <a:lnTo>
                      <a:pt x="41" y="168"/>
                    </a:lnTo>
                    <a:lnTo>
                      <a:pt x="36" y="166"/>
                    </a:lnTo>
                    <a:lnTo>
                      <a:pt x="36" y="166"/>
                    </a:lnTo>
                    <a:close/>
                    <a:moveTo>
                      <a:pt x="0" y="29"/>
                    </a:moveTo>
                    <a:lnTo>
                      <a:pt x="0" y="29"/>
                    </a:lnTo>
                    <a:lnTo>
                      <a:pt x="4" y="28"/>
                    </a:lnTo>
                    <a:lnTo>
                      <a:pt x="11" y="28"/>
                    </a:lnTo>
                    <a:lnTo>
                      <a:pt x="8" y="29"/>
                    </a:lnTo>
                    <a:lnTo>
                      <a:pt x="17" y="37"/>
                    </a:lnTo>
                    <a:lnTo>
                      <a:pt x="23" y="44"/>
                    </a:lnTo>
                    <a:lnTo>
                      <a:pt x="26" y="46"/>
                    </a:lnTo>
                    <a:lnTo>
                      <a:pt x="24" y="48"/>
                    </a:lnTo>
                    <a:lnTo>
                      <a:pt x="26" y="54"/>
                    </a:lnTo>
                    <a:lnTo>
                      <a:pt x="28" y="57"/>
                    </a:lnTo>
                    <a:lnTo>
                      <a:pt x="21" y="54"/>
                    </a:lnTo>
                    <a:lnTo>
                      <a:pt x="21" y="52"/>
                    </a:lnTo>
                    <a:lnTo>
                      <a:pt x="19" y="56"/>
                    </a:lnTo>
                    <a:lnTo>
                      <a:pt x="15" y="56"/>
                    </a:lnTo>
                    <a:lnTo>
                      <a:pt x="9" y="61"/>
                    </a:lnTo>
                    <a:lnTo>
                      <a:pt x="21" y="67"/>
                    </a:lnTo>
                    <a:lnTo>
                      <a:pt x="23" y="65"/>
                    </a:lnTo>
                    <a:lnTo>
                      <a:pt x="24" y="70"/>
                    </a:lnTo>
                    <a:lnTo>
                      <a:pt x="26" y="80"/>
                    </a:lnTo>
                    <a:lnTo>
                      <a:pt x="28" y="82"/>
                    </a:lnTo>
                    <a:lnTo>
                      <a:pt x="30" y="80"/>
                    </a:lnTo>
                    <a:lnTo>
                      <a:pt x="34" y="87"/>
                    </a:lnTo>
                    <a:lnTo>
                      <a:pt x="26" y="93"/>
                    </a:lnTo>
                    <a:lnTo>
                      <a:pt x="26" y="97"/>
                    </a:lnTo>
                    <a:lnTo>
                      <a:pt x="30" y="98"/>
                    </a:lnTo>
                    <a:lnTo>
                      <a:pt x="30" y="102"/>
                    </a:lnTo>
                    <a:lnTo>
                      <a:pt x="26" y="104"/>
                    </a:lnTo>
                    <a:lnTo>
                      <a:pt x="26" y="108"/>
                    </a:lnTo>
                    <a:lnTo>
                      <a:pt x="28" y="112"/>
                    </a:lnTo>
                    <a:lnTo>
                      <a:pt x="26" y="113"/>
                    </a:lnTo>
                    <a:lnTo>
                      <a:pt x="32" y="123"/>
                    </a:lnTo>
                    <a:lnTo>
                      <a:pt x="36" y="125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7" y="134"/>
                    </a:lnTo>
                    <a:lnTo>
                      <a:pt x="41" y="132"/>
                    </a:lnTo>
                    <a:lnTo>
                      <a:pt x="41" y="126"/>
                    </a:lnTo>
                    <a:lnTo>
                      <a:pt x="43" y="128"/>
                    </a:lnTo>
                    <a:lnTo>
                      <a:pt x="47" y="125"/>
                    </a:lnTo>
                    <a:lnTo>
                      <a:pt x="56" y="115"/>
                    </a:lnTo>
                    <a:lnTo>
                      <a:pt x="62" y="113"/>
                    </a:lnTo>
                    <a:lnTo>
                      <a:pt x="62" y="117"/>
                    </a:lnTo>
                    <a:lnTo>
                      <a:pt x="65" y="113"/>
                    </a:lnTo>
                    <a:lnTo>
                      <a:pt x="67" y="113"/>
                    </a:lnTo>
                    <a:lnTo>
                      <a:pt x="69" y="117"/>
                    </a:lnTo>
                    <a:lnTo>
                      <a:pt x="73" y="115"/>
                    </a:lnTo>
                    <a:lnTo>
                      <a:pt x="75" y="119"/>
                    </a:lnTo>
                    <a:lnTo>
                      <a:pt x="79" y="117"/>
                    </a:lnTo>
                    <a:lnTo>
                      <a:pt x="77" y="113"/>
                    </a:lnTo>
                    <a:lnTo>
                      <a:pt x="82" y="110"/>
                    </a:lnTo>
                    <a:lnTo>
                      <a:pt x="86" y="110"/>
                    </a:lnTo>
                    <a:lnTo>
                      <a:pt x="93" y="102"/>
                    </a:lnTo>
                    <a:lnTo>
                      <a:pt x="92" y="98"/>
                    </a:lnTo>
                    <a:lnTo>
                      <a:pt x="95" y="97"/>
                    </a:lnTo>
                    <a:lnTo>
                      <a:pt x="93" y="80"/>
                    </a:lnTo>
                    <a:lnTo>
                      <a:pt x="92" y="80"/>
                    </a:lnTo>
                    <a:lnTo>
                      <a:pt x="90" y="82"/>
                    </a:lnTo>
                    <a:lnTo>
                      <a:pt x="90" y="76"/>
                    </a:lnTo>
                    <a:lnTo>
                      <a:pt x="88" y="59"/>
                    </a:lnTo>
                    <a:lnTo>
                      <a:pt x="84" y="56"/>
                    </a:lnTo>
                    <a:lnTo>
                      <a:pt x="84" y="46"/>
                    </a:lnTo>
                    <a:lnTo>
                      <a:pt x="69" y="29"/>
                    </a:lnTo>
                    <a:lnTo>
                      <a:pt x="58" y="16"/>
                    </a:lnTo>
                    <a:lnTo>
                      <a:pt x="49" y="0"/>
                    </a:lnTo>
                    <a:lnTo>
                      <a:pt x="39" y="7"/>
                    </a:lnTo>
                    <a:lnTo>
                      <a:pt x="24" y="7"/>
                    </a:lnTo>
                    <a:lnTo>
                      <a:pt x="15" y="14"/>
                    </a:lnTo>
                    <a:lnTo>
                      <a:pt x="8" y="16"/>
                    </a:lnTo>
                    <a:lnTo>
                      <a:pt x="0" y="24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" name="Freeform 31">
                <a:extLst>
                  <a:ext uri="{FF2B5EF4-FFF2-40B4-BE49-F238E27FC236}">
                    <a16:creationId xmlns:a16="http://schemas.microsoft.com/office/drawing/2014/main" id="{FC5AA81C-DB65-49CE-BF82-3049A4EC8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8200" y="4011613"/>
                <a:ext cx="174625" cy="298450"/>
              </a:xfrm>
              <a:custGeom>
                <a:avLst/>
                <a:gdLst>
                  <a:gd name="T0" fmla="*/ 0 w 110"/>
                  <a:gd name="T1" fmla="*/ 104 h 188"/>
                  <a:gd name="T2" fmla="*/ 9 w 110"/>
                  <a:gd name="T3" fmla="*/ 95 h 188"/>
                  <a:gd name="T4" fmla="*/ 15 w 110"/>
                  <a:gd name="T5" fmla="*/ 85 h 188"/>
                  <a:gd name="T6" fmla="*/ 24 w 110"/>
                  <a:gd name="T7" fmla="*/ 76 h 188"/>
                  <a:gd name="T8" fmla="*/ 29 w 110"/>
                  <a:gd name="T9" fmla="*/ 61 h 188"/>
                  <a:gd name="T10" fmla="*/ 29 w 110"/>
                  <a:gd name="T11" fmla="*/ 52 h 188"/>
                  <a:gd name="T12" fmla="*/ 37 w 110"/>
                  <a:gd name="T13" fmla="*/ 52 h 188"/>
                  <a:gd name="T14" fmla="*/ 44 w 110"/>
                  <a:gd name="T15" fmla="*/ 57 h 188"/>
                  <a:gd name="T16" fmla="*/ 54 w 110"/>
                  <a:gd name="T17" fmla="*/ 57 h 188"/>
                  <a:gd name="T18" fmla="*/ 69 w 110"/>
                  <a:gd name="T19" fmla="*/ 57 h 188"/>
                  <a:gd name="T20" fmla="*/ 71 w 110"/>
                  <a:gd name="T21" fmla="*/ 48 h 188"/>
                  <a:gd name="T22" fmla="*/ 61 w 110"/>
                  <a:gd name="T23" fmla="*/ 39 h 188"/>
                  <a:gd name="T24" fmla="*/ 71 w 110"/>
                  <a:gd name="T25" fmla="*/ 37 h 188"/>
                  <a:gd name="T26" fmla="*/ 80 w 110"/>
                  <a:gd name="T27" fmla="*/ 24 h 188"/>
                  <a:gd name="T28" fmla="*/ 87 w 110"/>
                  <a:gd name="T29" fmla="*/ 18 h 188"/>
                  <a:gd name="T30" fmla="*/ 87 w 110"/>
                  <a:gd name="T31" fmla="*/ 11 h 188"/>
                  <a:gd name="T32" fmla="*/ 89 w 110"/>
                  <a:gd name="T33" fmla="*/ 1 h 188"/>
                  <a:gd name="T34" fmla="*/ 95 w 110"/>
                  <a:gd name="T35" fmla="*/ 3 h 188"/>
                  <a:gd name="T36" fmla="*/ 97 w 110"/>
                  <a:gd name="T37" fmla="*/ 11 h 188"/>
                  <a:gd name="T38" fmla="*/ 110 w 110"/>
                  <a:gd name="T39" fmla="*/ 20 h 188"/>
                  <a:gd name="T40" fmla="*/ 102 w 110"/>
                  <a:gd name="T41" fmla="*/ 28 h 188"/>
                  <a:gd name="T42" fmla="*/ 99 w 110"/>
                  <a:gd name="T43" fmla="*/ 33 h 188"/>
                  <a:gd name="T44" fmla="*/ 95 w 110"/>
                  <a:gd name="T45" fmla="*/ 50 h 188"/>
                  <a:gd name="T46" fmla="*/ 100 w 110"/>
                  <a:gd name="T47" fmla="*/ 67 h 188"/>
                  <a:gd name="T48" fmla="*/ 102 w 110"/>
                  <a:gd name="T49" fmla="*/ 74 h 188"/>
                  <a:gd name="T50" fmla="*/ 97 w 110"/>
                  <a:gd name="T51" fmla="*/ 82 h 188"/>
                  <a:gd name="T52" fmla="*/ 87 w 110"/>
                  <a:gd name="T53" fmla="*/ 97 h 188"/>
                  <a:gd name="T54" fmla="*/ 84 w 110"/>
                  <a:gd name="T55" fmla="*/ 102 h 188"/>
                  <a:gd name="T56" fmla="*/ 74 w 110"/>
                  <a:gd name="T57" fmla="*/ 104 h 188"/>
                  <a:gd name="T58" fmla="*/ 67 w 110"/>
                  <a:gd name="T59" fmla="*/ 113 h 188"/>
                  <a:gd name="T60" fmla="*/ 67 w 110"/>
                  <a:gd name="T61" fmla="*/ 125 h 188"/>
                  <a:gd name="T62" fmla="*/ 67 w 110"/>
                  <a:gd name="T63" fmla="*/ 134 h 188"/>
                  <a:gd name="T64" fmla="*/ 78 w 110"/>
                  <a:gd name="T65" fmla="*/ 139 h 188"/>
                  <a:gd name="T66" fmla="*/ 97 w 110"/>
                  <a:gd name="T67" fmla="*/ 153 h 188"/>
                  <a:gd name="T68" fmla="*/ 72 w 110"/>
                  <a:gd name="T69" fmla="*/ 160 h 188"/>
                  <a:gd name="T70" fmla="*/ 56 w 110"/>
                  <a:gd name="T71" fmla="*/ 169 h 188"/>
                  <a:gd name="T72" fmla="*/ 48 w 110"/>
                  <a:gd name="T73" fmla="*/ 182 h 188"/>
                  <a:gd name="T74" fmla="*/ 39 w 110"/>
                  <a:gd name="T75" fmla="*/ 179 h 188"/>
                  <a:gd name="T76" fmla="*/ 37 w 110"/>
                  <a:gd name="T77" fmla="*/ 186 h 188"/>
                  <a:gd name="T78" fmla="*/ 29 w 110"/>
                  <a:gd name="T79" fmla="*/ 188 h 188"/>
                  <a:gd name="T80" fmla="*/ 31 w 110"/>
                  <a:gd name="T81" fmla="*/ 179 h 188"/>
                  <a:gd name="T82" fmla="*/ 22 w 110"/>
                  <a:gd name="T83" fmla="*/ 179 h 188"/>
                  <a:gd name="T84" fmla="*/ 22 w 110"/>
                  <a:gd name="T85" fmla="*/ 175 h 188"/>
                  <a:gd name="T86" fmla="*/ 26 w 110"/>
                  <a:gd name="T87" fmla="*/ 158 h 188"/>
                  <a:gd name="T88" fmla="*/ 35 w 110"/>
                  <a:gd name="T89" fmla="*/ 153 h 188"/>
                  <a:gd name="T90" fmla="*/ 22 w 110"/>
                  <a:gd name="T91" fmla="*/ 154 h 188"/>
                  <a:gd name="T92" fmla="*/ 20 w 110"/>
                  <a:gd name="T93" fmla="*/ 141 h 188"/>
                  <a:gd name="T94" fmla="*/ 24 w 110"/>
                  <a:gd name="T95" fmla="*/ 128 h 188"/>
                  <a:gd name="T96" fmla="*/ 28 w 110"/>
                  <a:gd name="T97" fmla="*/ 123 h 188"/>
                  <a:gd name="T98" fmla="*/ 22 w 110"/>
                  <a:gd name="T99" fmla="*/ 126 h 188"/>
                  <a:gd name="T100" fmla="*/ 13 w 110"/>
                  <a:gd name="T101" fmla="*/ 125 h 188"/>
                  <a:gd name="T102" fmla="*/ 7 w 110"/>
                  <a:gd name="T103" fmla="*/ 125 h 188"/>
                  <a:gd name="T104" fmla="*/ 1 w 110"/>
                  <a:gd name="T105" fmla="*/ 119 h 188"/>
                  <a:gd name="T106" fmla="*/ 0 w 110"/>
                  <a:gd name="T107" fmla="*/ 119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0" h="188">
                    <a:moveTo>
                      <a:pt x="0" y="119"/>
                    </a:moveTo>
                    <a:lnTo>
                      <a:pt x="0" y="104"/>
                    </a:lnTo>
                    <a:lnTo>
                      <a:pt x="7" y="100"/>
                    </a:lnTo>
                    <a:lnTo>
                      <a:pt x="9" y="95"/>
                    </a:lnTo>
                    <a:lnTo>
                      <a:pt x="9" y="89"/>
                    </a:lnTo>
                    <a:lnTo>
                      <a:pt x="15" y="85"/>
                    </a:lnTo>
                    <a:lnTo>
                      <a:pt x="18" y="78"/>
                    </a:lnTo>
                    <a:lnTo>
                      <a:pt x="24" y="76"/>
                    </a:lnTo>
                    <a:lnTo>
                      <a:pt x="28" y="65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29" y="52"/>
                    </a:lnTo>
                    <a:lnTo>
                      <a:pt x="33" y="46"/>
                    </a:lnTo>
                    <a:lnTo>
                      <a:pt x="37" y="52"/>
                    </a:lnTo>
                    <a:lnTo>
                      <a:pt x="41" y="54"/>
                    </a:lnTo>
                    <a:lnTo>
                      <a:pt x="44" y="57"/>
                    </a:lnTo>
                    <a:lnTo>
                      <a:pt x="48" y="56"/>
                    </a:lnTo>
                    <a:lnTo>
                      <a:pt x="54" y="57"/>
                    </a:lnTo>
                    <a:lnTo>
                      <a:pt x="63" y="57"/>
                    </a:lnTo>
                    <a:lnTo>
                      <a:pt x="69" y="57"/>
                    </a:lnTo>
                    <a:lnTo>
                      <a:pt x="72" y="52"/>
                    </a:lnTo>
                    <a:lnTo>
                      <a:pt x="71" y="48"/>
                    </a:lnTo>
                    <a:lnTo>
                      <a:pt x="67" y="42"/>
                    </a:lnTo>
                    <a:lnTo>
                      <a:pt x="61" y="39"/>
                    </a:lnTo>
                    <a:lnTo>
                      <a:pt x="65" y="37"/>
                    </a:lnTo>
                    <a:lnTo>
                      <a:pt x="71" y="37"/>
                    </a:lnTo>
                    <a:lnTo>
                      <a:pt x="80" y="29"/>
                    </a:lnTo>
                    <a:lnTo>
                      <a:pt x="80" y="24"/>
                    </a:lnTo>
                    <a:lnTo>
                      <a:pt x="84" y="20"/>
                    </a:lnTo>
                    <a:lnTo>
                      <a:pt x="87" y="18"/>
                    </a:lnTo>
                    <a:lnTo>
                      <a:pt x="89" y="14"/>
                    </a:lnTo>
                    <a:lnTo>
                      <a:pt x="87" y="11"/>
                    </a:lnTo>
                    <a:lnTo>
                      <a:pt x="89" y="7"/>
                    </a:lnTo>
                    <a:lnTo>
                      <a:pt x="89" y="1"/>
                    </a:lnTo>
                    <a:lnTo>
                      <a:pt x="91" y="0"/>
                    </a:lnTo>
                    <a:lnTo>
                      <a:pt x="95" y="3"/>
                    </a:lnTo>
                    <a:lnTo>
                      <a:pt x="95" y="9"/>
                    </a:lnTo>
                    <a:lnTo>
                      <a:pt x="97" y="11"/>
                    </a:lnTo>
                    <a:lnTo>
                      <a:pt x="104" y="13"/>
                    </a:lnTo>
                    <a:lnTo>
                      <a:pt x="110" y="20"/>
                    </a:lnTo>
                    <a:lnTo>
                      <a:pt x="110" y="20"/>
                    </a:lnTo>
                    <a:lnTo>
                      <a:pt x="102" y="28"/>
                    </a:lnTo>
                    <a:lnTo>
                      <a:pt x="99" y="28"/>
                    </a:lnTo>
                    <a:lnTo>
                      <a:pt x="99" y="33"/>
                    </a:lnTo>
                    <a:lnTo>
                      <a:pt x="95" y="44"/>
                    </a:lnTo>
                    <a:lnTo>
                      <a:pt x="95" y="50"/>
                    </a:lnTo>
                    <a:lnTo>
                      <a:pt x="100" y="54"/>
                    </a:lnTo>
                    <a:lnTo>
                      <a:pt x="100" y="67"/>
                    </a:lnTo>
                    <a:lnTo>
                      <a:pt x="104" y="69"/>
                    </a:lnTo>
                    <a:lnTo>
                      <a:pt x="102" y="74"/>
                    </a:lnTo>
                    <a:lnTo>
                      <a:pt x="97" y="80"/>
                    </a:lnTo>
                    <a:lnTo>
                      <a:pt x="97" y="82"/>
                    </a:lnTo>
                    <a:lnTo>
                      <a:pt x="85" y="93"/>
                    </a:lnTo>
                    <a:lnTo>
                      <a:pt x="87" y="97"/>
                    </a:lnTo>
                    <a:lnTo>
                      <a:pt x="84" y="100"/>
                    </a:lnTo>
                    <a:lnTo>
                      <a:pt x="84" y="102"/>
                    </a:lnTo>
                    <a:lnTo>
                      <a:pt x="78" y="102"/>
                    </a:lnTo>
                    <a:lnTo>
                      <a:pt x="74" y="104"/>
                    </a:lnTo>
                    <a:lnTo>
                      <a:pt x="72" y="110"/>
                    </a:lnTo>
                    <a:lnTo>
                      <a:pt x="67" y="113"/>
                    </a:lnTo>
                    <a:lnTo>
                      <a:pt x="67" y="119"/>
                    </a:lnTo>
                    <a:lnTo>
                      <a:pt x="67" y="125"/>
                    </a:lnTo>
                    <a:lnTo>
                      <a:pt x="65" y="126"/>
                    </a:lnTo>
                    <a:lnTo>
                      <a:pt x="67" y="134"/>
                    </a:lnTo>
                    <a:lnTo>
                      <a:pt x="74" y="134"/>
                    </a:lnTo>
                    <a:lnTo>
                      <a:pt x="78" y="139"/>
                    </a:lnTo>
                    <a:lnTo>
                      <a:pt x="95" y="149"/>
                    </a:lnTo>
                    <a:lnTo>
                      <a:pt x="97" y="153"/>
                    </a:lnTo>
                    <a:lnTo>
                      <a:pt x="87" y="160"/>
                    </a:lnTo>
                    <a:lnTo>
                      <a:pt x="72" y="160"/>
                    </a:lnTo>
                    <a:lnTo>
                      <a:pt x="63" y="167"/>
                    </a:lnTo>
                    <a:lnTo>
                      <a:pt x="56" y="169"/>
                    </a:lnTo>
                    <a:lnTo>
                      <a:pt x="48" y="177"/>
                    </a:lnTo>
                    <a:lnTo>
                      <a:pt x="48" y="182"/>
                    </a:lnTo>
                    <a:lnTo>
                      <a:pt x="43" y="177"/>
                    </a:lnTo>
                    <a:lnTo>
                      <a:pt x="39" y="179"/>
                    </a:lnTo>
                    <a:lnTo>
                      <a:pt x="41" y="181"/>
                    </a:lnTo>
                    <a:lnTo>
                      <a:pt x="37" y="186"/>
                    </a:lnTo>
                    <a:lnTo>
                      <a:pt x="33" y="184"/>
                    </a:lnTo>
                    <a:lnTo>
                      <a:pt x="29" y="188"/>
                    </a:lnTo>
                    <a:lnTo>
                      <a:pt x="28" y="184"/>
                    </a:lnTo>
                    <a:lnTo>
                      <a:pt x="31" y="179"/>
                    </a:lnTo>
                    <a:lnTo>
                      <a:pt x="26" y="177"/>
                    </a:lnTo>
                    <a:lnTo>
                      <a:pt x="22" y="179"/>
                    </a:lnTo>
                    <a:lnTo>
                      <a:pt x="20" y="179"/>
                    </a:lnTo>
                    <a:lnTo>
                      <a:pt x="22" y="175"/>
                    </a:lnTo>
                    <a:lnTo>
                      <a:pt x="22" y="164"/>
                    </a:lnTo>
                    <a:lnTo>
                      <a:pt x="26" y="158"/>
                    </a:lnTo>
                    <a:lnTo>
                      <a:pt x="31" y="158"/>
                    </a:lnTo>
                    <a:lnTo>
                      <a:pt x="35" y="153"/>
                    </a:lnTo>
                    <a:lnTo>
                      <a:pt x="31" y="154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0" y="141"/>
                    </a:lnTo>
                    <a:lnTo>
                      <a:pt x="26" y="134"/>
                    </a:lnTo>
                    <a:lnTo>
                      <a:pt x="24" y="128"/>
                    </a:lnTo>
                    <a:lnTo>
                      <a:pt x="26" y="126"/>
                    </a:lnTo>
                    <a:lnTo>
                      <a:pt x="28" y="123"/>
                    </a:lnTo>
                    <a:lnTo>
                      <a:pt x="26" y="123"/>
                    </a:lnTo>
                    <a:lnTo>
                      <a:pt x="22" y="126"/>
                    </a:lnTo>
                    <a:lnTo>
                      <a:pt x="15" y="126"/>
                    </a:lnTo>
                    <a:lnTo>
                      <a:pt x="13" y="125"/>
                    </a:lnTo>
                    <a:lnTo>
                      <a:pt x="7" y="121"/>
                    </a:lnTo>
                    <a:lnTo>
                      <a:pt x="7" y="125"/>
                    </a:lnTo>
                    <a:lnTo>
                      <a:pt x="3" y="126"/>
                    </a:lnTo>
                    <a:lnTo>
                      <a:pt x="1" y="119"/>
                    </a:lnTo>
                    <a:lnTo>
                      <a:pt x="1" y="119"/>
                    </a:lnTo>
                    <a:lnTo>
                      <a:pt x="0" y="11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" name="Freeform 32">
                <a:extLst>
                  <a:ext uri="{FF2B5EF4-FFF2-40B4-BE49-F238E27FC236}">
                    <a16:creationId xmlns:a16="http://schemas.microsoft.com/office/drawing/2014/main" id="{AA35CB95-1F65-48DB-B4AF-F269B2FF6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675" y="3527426"/>
                <a:ext cx="1387475" cy="728663"/>
              </a:xfrm>
              <a:custGeom>
                <a:avLst/>
                <a:gdLst>
                  <a:gd name="T0" fmla="*/ 23 w 874"/>
                  <a:gd name="T1" fmla="*/ 267 h 459"/>
                  <a:gd name="T2" fmla="*/ 2 w 874"/>
                  <a:gd name="T3" fmla="*/ 215 h 459"/>
                  <a:gd name="T4" fmla="*/ 43 w 874"/>
                  <a:gd name="T5" fmla="*/ 206 h 459"/>
                  <a:gd name="T6" fmla="*/ 62 w 874"/>
                  <a:gd name="T7" fmla="*/ 166 h 459"/>
                  <a:gd name="T8" fmla="*/ 84 w 874"/>
                  <a:gd name="T9" fmla="*/ 155 h 459"/>
                  <a:gd name="T10" fmla="*/ 101 w 874"/>
                  <a:gd name="T11" fmla="*/ 151 h 459"/>
                  <a:gd name="T12" fmla="*/ 140 w 874"/>
                  <a:gd name="T13" fmla="*/ 165 h 459"/>
                  <a:gd name="T14" fmla="*/ 165 w 874"/>
                  <a:gd name="T15" fmla="*/ 174 h 459"/>
                  <a:gd name="T16" fmla="*/ 200 w 874"/>
                  <a:gd name="T17" fmla="*/ 165 h 459"/>
                  <a:gd name="T18" fmla="*/ 230 w 874"/>
                  <a:gd name="T19" fmla="*/ 165 h 459"/>
                  <a:gd name="T20" fmla="*/ 252 w 874"/>
                  <a:gd name="T21" fmla="*/ 176 h 459"/>
                  <a:gd name="T22" fmla="*/ 293 w 874"/>
                  <a:gd name="T23" fmla="*/ 174 h 459"/>
                  <a:gd name="T24" fmla="*/ 280 w 874"/>
                  <a:gd name="T25" fmla="*/ 138 h 459"/>
                  <a:gd name="T26" fmla="*/ 278 w 874"/>
                  <a:gd name="T27" fmla="*/ 114 h 459"/>
                  <a:gd name="T28" fmla="*/ 295 w 874"/>
                  <a:gd name="T29" fmla="*/ 86 h 459"/>
                  <a:gd name="T30" fmla="*/ 278 w 874"/>
                  <a:gd name="T31" fmla="*/ 79 h 459"/>
                  <a:gd name="T32" fmla="*/ 293 w 874"/>
                  <a:gd name="T33" fmla="*/ 66 h 459"/>
                  <a:gd name="T34" fmla="*/ 321 w 874"/>
                  <a:gd name="T35" fmla="*/ 56 h 459"/>
                  <a:gd name="T36" fmla="*/ 360 w 874"/>
                  <a:gd name="T37" fmla="*/ 45 h 459"/>
                  <a:gd name="T38" fmla="*/ 385 w 874"/>
                  <a:gd name="T39" fmla="*/ 32 h 459"/>
                  <a:gd name="T40" fmla="*/ 420 w 874"/>
                  <a:gd name="T41" fmla="*/ 13 h 459"/>
                  <a:gd name="T42" fmla="*/ 450 w 874"/>
                  <a:gd name="T43" fmla="*/ 2 h 459"/>
                  <a:gd name="T44" fmla="*/ 484 w 874"/>
                  <a:gd name="T45" fmla="*/ 23 h 459"/>
                  <a:gd name="T46" fmla="*/ 493 w 874"/>
                  <a:gd name="T47" fmla="*/ 41 h 459"/>
                  <a:gd name="T48" fmla="*/ 512 w 874"/>
                  <a:gd name="T49" fmla="*/ 36 h 459"/>
                  <a:gd name="T50" fmla="*/ 534 w 874"/>
                  <a:gd name="T51" fmla="*/ 45 h 459"/>
                  <a:gd name="T52" fmla="*/ 549 w 874"/>
                  <a:gd name="T53" fmla="*/ 56 h 459"/>
                  <a:gd name="T54" fmla="*/ 584 w 874"/>
                  <a:gd name="T55" fmla="*/ 40 h 459"/>
                  <a:gd name="T56" fmla="*/ 607 w 874"/>
                  <a:gd name="T57" fmla="*/ 34 h 459"/>
                  <a:gd name="T58" fmla="*/ 711 w 874"/>
                  <a:gd name="T59" fmla="*/ 127 h 459"/>
                  <a:gd name="T60" fmla="*/ 741 w 874"/>
                  <a:gd name="T61" fmla="*/ 137 h 459"/>
                  <a:gd name="T62" fmla="*/ 777 w 874"/>
                  <a:gd name="T63" fmla="*/ 129 h 459"/>
                  <a:gd name="T64" fmla="*/ 814 w 874"/>
                  <a:gd name="T65" fmla="*/ 153 h 459"/>
                  <a:gd name="T66" fmla="*/ 827 w 874"/>
                  <a:gd name="T67" fmla="*/ 172 h 459"/>
                  <a:gd name="T68" fmla="*/ 857 w 874"/>
                  <a:gd name="T69" fmla="*/ 170 h 459"/>
                  <a:gd name="T70" fmla="*/ 861 w 874"/>
                  <a:gd name="T71" fmla="*/ 200 h 459"/>
                  <a:gd name="T72" fmla="*/ 849 w 874"/>
                  <a:gd name="T73" fmla="*/ 249 h 459"/>
                  <a:gd name="T74" fmla="*/ 805 w 874"/>
                  <a:gd name="T75" fmla="*/ 252 h 459"/>
                  <a:gd name="T76" fmla="*/ 792 w 874"/>
                  <a:gd name="T77" fmla="*/ 303 h 459"/>
                  <a:gd name="T78" fmla="*/ 775 w 874"/>
                  <a:gd name="T79" fmla="*/ 316 h 459"/>
                  <a:gd name="T80" fmla="*/ 754 w 874"/>
                  <a:gd name="T81" fmla="*/ 329 h 459"/>
                  <a:gd name="T82" fmla="*/ 765 w 874"/>
                  <a:gd name="T83" fmla="*/ 364 h 459"/>
                  <a:gd name="T84" fmla="*/ 765 w 874"/>
                  <a:gd name="T85" fmla="*/ 402 h 459"/>
                  <a:gd name="T86" fmla="*/ 683 w 874"/>
                  <a:gd name="T87" fmla="*/ 389 h 459"/>
                  <a:gd name="T88" fmla="*/ 629 w 874"/>
                  <a:gd name="T89" fmla="*/ 387 h 459"/>
                  <a:gd name="T90" fmla="*/ 579 w 874"/>
                  <a:gd name="T91" fmla="*/ 403 h 459"/>
                  <a:gd name="T92" fmla="*/ 549 w 874"/>
                  <a:gd name="T93" fmla="*/ 420 h 459"/>
                  <a:gd name="T94" fmla="*/ 493 w 874"/>
                  <a:gd name="T95" fmla="*/ 452 h 459"/>
                  <a:gd name="T96" fmla="*/ 388 w 874"/>
                  <a:gd name="T97" fmla="*/ 375 h 459"/>
                  <a:gd name="T98" fmla="*/ 215 w 874"/>
                  <a:gd name="T99" fmla="*/ 443 h 459"/>
                  <a:gd name="T100" fmla="*/ 161 w 874"/>
                  <a:gd name="T101" fmla="*/ 420 h 459"/>
                  <a:gd name="T102" fmla="*/ 137 w 874"/>
                  <a:gd name="T103" fmla="*/ 411 h 459"/>
                  <a:gd name="T104" fmla="*/ 118 w 874"/>
                  <a:gd name="T105" fmla="*/ 387 h 459"/>
                  <a:gd name="T106" fmla="*/ 101 w 874"/>
                  <a:gd name="T107" fmla="*/ 366 h 459"/>
                  <a:gd name="T108" fmla="*/ 127 w 874"/>
                  <a:gd name="T109" fmla="*/ 366 h 459"/>
                  <a:gd name="T110" fmla="*/ 116 w 874"/>
                  <a:gd name="T111" fmla="*/ 346 h 459"/>
                  <a:gd name="T112" fmla="*/ 148 w 874"/>
                  <a:gd name="T113" fmla="*/ 340 h 459"/>
                  <a:gd name="T114" fmla="*/ 153 w 874"/>
                  <a:gd name="T115" fmla="*/ 325 h 459"/>
                  <a:gd name="T116" fmla="*/ 151 w 874"/>
                  <a:gd name="T117" fmla="*/ 301 h 459"/>
                  <a:gd name="T118" fmla="*/ 129 w 874"/>
                  <a:gd name="T119" fmla="*/ 295 h 459"/>
                  <a:gd name="T120" fmla="*/ 116 w 874"/>
                  <a:gd name="T121" fmla="*/ 291 h 459"/>
                  <a:gd name="T122" fmla="*/ 94 w 874"/>
                  <a:gd name="T123" fmla="*/ 297 h 459"/>
                  <a:gd name="T124" fmla="*/ 75 w 874"/>
                  <a:gd name="T125" fmla="*/ 308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74" h="459">
                    <a:moveTo>
                      <a:pt x="67" y="308"/>
                    </a:moveTo>
                    <a:lnTo>
                      <a:pt x="62" y="305"/>
                    </a:lnTo>
                    <a:lnTo>
                      <a:pt x="56" y="306"/>
                    </a:lnTo>
                    <a:lnTo>
                      <a:pt x="47" y="301"/>
                    </a:lnTo>
                    <a:lnTo>
                      <a:pt x="47" y="297"/>
                    </a:lnTo>
                    <a:lnTo>
                      <a:pt x="56" y="297"/>
                    </a:lnTo>
                    <a:lnTo>
                      <a:pt x="47" y="282"/>
                    </a:lnTo>
                    <a:lnTo>
                      <a:pt x="36" y="271"/>
                    </a:lnTo>
                    <a:lnTo>
                      <a:pt x="23" y="267"/>
                    </a:lnTo>
                    <a:lnTo>
                      <a:pt x="21" y="271"/>
                    </a:lnTo>
                    <a:lnTo>
                      <a:pt x="13" y="265"/>
                    </a:lnTo>
                    <a:lnTo>
                      <a:pt x="13" y="262"/>
                    </a:lnTo>
                    <a:lnTo>
                      <a:pt x="10" y="254"/>
                    </a:lnTo>
                    <a:lnTo>
                      <a:pt x="0" y="250"/>
                    </a:lnTo>
                    <a:lnTo>
                      <a:pt x="4" y="243"/>
                    </a:lnTo>
                    <a:lnTo>
                      <a:pt x="6" y="230"/>
                    </a:lnTo>
                    <a:lnTo>
                      <a:pt x="2" y="226"/>
                    </a:lnTo>
                    <a:lnTo>
                      <a:pt x="2" y="215"/>
                    </a:lnTo>
                    <a:lnTo>
                      <a:pt x="6" y="213"/>
                    </a:lnTo>
                    <a:lnTo>
                      <a:pt x="11" y="204"/>
                    </a:lnTo>
                    <a:lnTo>
                      <a:pt x="11" y="198"/>
                    </a:lnTo>
                    <a:lnTo>
                      <a:pt x="15" y="194"/>
                    </a:lnTo>
                    <a:lnTo>
                      <a:pt x="28" y="206"/>
                    </a:lnTo>
                    <a:lnTo>
                      <a:pt x="28" y="209"/>
                    </a:lnTo>
                    <a:lnTo>
                      <a:pt x="36" y="215"/>
                    </a:lnTo>
                    <a:lnTo>
                      <a:pt x="43" y="213"/>
                    </a:lnTo>
                    <a:lnTo>
                      <a:pt x="43" y="206"/>
                    </a:lnTo>
                    <a:lnTo>
                      <a:pt x="45" y="204"/>
                    </a:lnTo>
                    <a:lnTo>
                      <a:pt x="39" y="185"/>
                    </a:lnTo>
                    <a:lnTo>
                      <a:pt x="47" y="185"/>
                    </a:lnTo>
                    <a:lnTo>
                      <a:pt x="54" y="185"/>
                    </a:lnTo>
                    <a:lnTo>
                      <a:pt x="54" y="179"/>
                    </a:lnTo>
                    <a:lnTo>
                      <a:pt x="51" y="176"/>
                    </a:lnTo>
                    <a:lnTo>
                      <a:pt x="53" y="170"/>
                    </a:lnTo>
                    <a:lnTo>
                      <a:pt x="60" y="166"/>
                    </a:lnTo>
                    <a:lnTo>
                      <a:pt x="62" y="166"/>
                    </a:lnTo>
                    <a:lnTo>
                      <a:pt x="64" y="159"/>
                    </a:lnTo>
                    <a:lnTo>
                      <a:pt x="67" y="157"/>
                    </a:lnTo>
                    <a:lnTo>
                      <a:pt x="73" y="159"/>
                    </a:lnTo>
                    <a:lnTo>
                      <a:pt x="73" y="153"/>
                    </a:lnTo>
                    <a:lnTo>
                      <a:pt x="73" y="150"/>
                    </a:lnTo>
                    <a:lnTo>
                      <a:pt x="73" y="148"/>
                    </a:lnTo>
                    <a:lnTo>
                      <a:pt x="81" y="151"/>
                    </a:lnTo>
                    <a:lnTo>
                      <a:pt x="86" y="153"/>
                    </a:lnTo>
                    <a:lnTo>
                      <a:pt x="84" y="155"/>
                    </a:lnTo>
                    <a:lnTo>
                      <a:pt x="82" y="161"/>
                    </a:lnTo>
                    <a:lnTo>
                      <a:pt x="84" y="163"/>
                    </a:lnTo>
                    <a:lnTo>
                      <a:pt x="88" y="159"/>
                    </a:lnTo>
                    <a:lnTo>
                      <a:pt x="90" y="157"/>
                    </a:lnTo>
                    <a:lnTo>
                      <a:pt x="94" y="153"/>
                    </a:lnTo>
                    <a:lnTo>
                      <a:pt x="94" y="159"/>
                    </a:lnTo>
                    <a:lnTo>
                      <a:pt x="95" y="155"/>
                    </a:lnTo>
                    <a:lnTo>
                      <a:pt x="97" y="151"/>
                    </a:lnTo>
                    <a:lnTo>
                      <a:pt x="101" y="151"/>
                    </a:lnTo>
                    <a:lnTo>
                      <a:pt x="107" y="148"/>
                    </a:lnTo>
                    <a:lnTo>
                      <a:pt x="110" y="148"/>
                    </a:lnTo>
                    <a:lnTo>
                      <a:pt x="112" y="155"/>
                    </a:lnTo>
                    <a:lnTo>
                      <a:pt x="118" y="157"/>
                    </a:lnTo>
                    <a:lnTo>
                      <a:pt x="125" y="155"/>
                    </a:lnTo>
                    <a:lnTo>
                      <a:pt x="129" y="155"/>
                    </a:lnTo>
                    <a:lnTo>
                      <a:pt x="133" y="159"/>
                    </a:lnTo>
                    <a:lnTo>
                      <a:pt x="135" y="159"/>
                    </a:lnTo>
                    <a:lnTo>
                      <a:pt x="140" y="165"/>
                    </a:lnTo>
                    <a:lnTo>
                      <a:pt x="144" y="165"/>
                    </a:lnTo>
                    <a:lnTo>
                      <a:pt x="148" y="170"/>
                    </a:lnTo>
                    <a:lnTo>
                      <a:pt x="155" y="174"/>
                    </a:lnTo>
                    <a:lnTo>
                      <a:pt x="159" y="176"/>
                    </a:lnTo>
                    <a:lnTo>
                      <a:pt x="161" y="178"/>
                    </a:lnTo>
                    <a:lnTo>
                      <a:pt x="161" y="183"/>
                    </a:lnTo>
                    <a:lnTo>
                      <a:pt x="163" y="185"/>
                    </a:lnTo>
                    <a:lnTo>
                      <a:pt x="166" y="179"/>
                    </a:lnTo>
                    <a:lnTo>
                      <a:pt x="165" y="174"/>
                    </a:lnTo>
                    <a:lnTo>
                      <a:pt x="170" y="172"/>
                    </a:lnTo>
                    <a:lnTo>
                      <a:pt x="174" y="176"/>
                    </a:lnTo>
                    <a:lnTo>
                      <a:pt x="181" y="178"/>
                    </a:lnTo>
                    <a:lnTo>
                      <a:pt x="185" y="181"/>
                    </a:lnTo>
                    <a:lnTo>
                      <a:pt x="189" y="183"/>
                    </a:lnTo>
                    <a:lnTo>
                      <a:pt x="194" y="179"/>
                    </a:lnTo>
                    <a:lnTo>
                      <a:pt x="194" y="170"/>
                    </a:lnTo>
                    <a:lnTo>
                      <a:pt x="198" y="170"/>
                    </a:lnTo>
                    <a:lnTo>
                      <a:pt x="200" y="165"/>
                    </a:lnTo>
                    <a:lnTo>
                      <a:pt x="204" y="165"/>
                    </a:lnTo>
                    <a:lnTo>
                      <a:pt x="206" y="168"/>
                    </a:lnTo>
                    <a:lnTo>
                      <a:pt x="207" y="165"/>
                    </a:lnTo>
                    <a:lnTo>
                      <a:pt x="213" y="163"/>
                    </a:lnTo>
                    <a:lnTo>
                      <a:pt x="219" y="168"/>
                    </a:lnTo>
                    <a:lnTo>
                      <a:pt x="220" y="172"/>
                    </a:lnTo>
                    <a:lnTo>
                      <a:pt x="228" y="170"/>
                    </a:lnTo>
                    <a:lnTo>
                      <a:pt x="226" y="165"/>
                    </a:lnTo>
                    <a:lnTo>
                      <a:pt x="230" y="165"/>
                    </a:lnTo>
                    <a:lnTo>
                      <a:pt x="235" y="165"/>
                    </a:lnTo>
                    <a:lnTo>
                      <a:pt x="237" y="161"/>
                    </a:lnTo>
                    <a:lnTo>
                      <a:pt x="243" y="165"/>
                    </a:lnTo>
                    <a:lnTo>
                      <a:pt x="247" y="166"/>
                    </a:lnTo>
                    <a:lnTo>
                      <a:pt x="245" y="168"/>
                    </a:lnTo>
                    <a:lnTo>
                      <a:pt x="241" y="170"/>
                    </a:lnTo>
                    <a:lnTo>
                      <a:pt x="247" y="176"/>
                    </a:lnTo>
                    <a:lnTo>
                      <a:pt x="250" y="178"/>
                    </a:lnTo>
                    <a:lnTo>
                      <a:pt x="252" y="176"/>
                    </a:lnTo>
                    <a:lnTo>
                      <a:pt x="256" y="178"/>
                    </a:lnTo>
                    <a:lnTo>
                      <a:pt x="262" y="178"/>
                    </a:lnTo>
                    <a:lnTo>
                      <a:pt x="271" y="181"/>
                    </a:lnTo>
                    <a:lnTo>
                      <a:pt x="275" y="181"/>
                    </a:lnTo>
                    <a:lnTo>
                      <a:pt x="278" y="176"/>
                    </a:lnTo>
                    <a:lnTo>
                      <a:pt x="278" y="172"/>
                    </a:lnTo>
                    <a:lnTo>
                      <a:pt x="280" y="170"/>
                    </a:lnTo>
                    <a:lnTo>
                      <a:pt x="288" y="174"/>
                    </a:lnTo>
                    <a:lnTo>
                      <a:pt x="293" y="174"/>
                    </a:lnTo>
                    <a:lnTo>
                      <a:pt x="303" y="172"/>
                    </a:lnTo>
                    <a:lnTo>
                      <a:pt x="304" y="168"/>
                    </a:lnTo>
                    <a:lnTo>
                      <a:pt x="303" y="150"/>
                    </a:lnTo>
                    <a:lnTo>
                      <a:pt x="301" y="148"/>
                    </a:lnTo>
                    <a:lnTo>
                      <a:pt x="293" y="148"/>
                    </a:lnTo>
                    <a:lnTo>
                      <a:pt x="290" y="146"/>
                    </a:lnTo>
                    <a:lnTo>
                      <a:pt x="290" y="142"/>
                    </a:lnTo>
                    <a:lnTo>
                      <a:pt x="284" y="142"/>
                    </a:lnTo>
                    <a:lnTo>
                      <a:pt x="280" y="138"/>
                    </a:lnTo>
                    <a:lnTo>
                      <a:pt x="275" y="138"/>
                    </a:lnTo>
                    <a:lnTo>
                      <a:pt x="275" y="135"/>
                    </a:lnTo>
                    <a:lnTo>
                      <a:pt x="273" y="133"/>
                    </a:lnTo>
                    <a:lnTo>
                      <a:pt x="275" y="131"/>
                    </a:lnTo>
                    <a:lnTo>
                      <a:pt x="278" y="129"/>
                    </a:lnTo>
                    <a:lnTo>
                      <a:pt x="278" y="125"/>
                    </a:lnTo>
                    <a:lnTo>
                      <a:pt x="282" y="122"/>
                    </a:lnTo>
                    <a:lnTo>
                      <a:pt x="280" y="116"/>
                    </a:lnTo>
                    <a:lnTo>
                      <a:pt x="278" y="114"/>
                    </a:lnTo>
                    <a:lnTo>
                      <a:pt x="276" y="110"/>
                    </a:lnTo>
                    <a:lnTo>
                      <a:pt x="282" y="103"/>
                    </a:lnTo>
                    <a:lnTo>
                      <a:pt x="288" y="97"/>
                    </a:lnTo>
                    <a:lnTo>
                      <a:pt x="297" y="97"/>
                    </a:lnTo>
                    <a:lnTo>
                      <a:pt x="301" y="97"/>
                    </a:lnTo>
                    <a:lnTo>
                      <a:pt x="304" y="96"/>
                    </a:lnTo>
                    <a:lnTo>
                      <a:pt x="304" y="92"/>
                    </a:lnTo>
                    <a:lnTo>
                      <a:pt x="299" y="90"/>
                    </a:lnTo>
                    <a:lnTo>
                      <a:pt x="295" y="86"/>
                    </a:lnTo>
                    <a:lnTo>
                      <a:pt x="291" y="86"/>
                    </a:lnTo>
                    <a:lnTo>
                      <a:pt x="290" y="90"/>
                    </a:lnTo>
                    <a:lnTo>
                      <a:pt x="284" y="88"/>
                    </a:lnTo>
                    <a:lnTo>
                      <a:pt x="278" y="86"/>
                    </a:lnTo>
                    <a:lnTo>
                      <a:pt x="278" y="84"/>
                    </a:lnTo>
                    <a:lnTo>
                      <a:pt x="280" y="82"/>
                    </a:lnTo>
                    <a:lnTo>
                      <a:pt x="286" y="82"/>
                    </a:lnTo>
                    <a:lnTo>
                      <a:pt x="284" y="77"/>
                    </a:lnTo>
                    <a:lnTo>
                      <a:pt x="278" y="79"/>
                    </a:lnTo>
                    <a:lnTo>
                      <a:pt x="275" y="77"/>
                    </a:lnTo>
                    <a:lnTo>
                      <a:pt x="276" y="75"/>
                    </a:lnTo>
                    <a:lnTo>
                      <a:pt x="275" y="69"/>
                    </a:lnTo>
                    <a:lnTo>
                      <a:pt x="276" y="68"/>
                    </a:lnTo>
                    <a:lnTo>
                      <a:pt x="280" y="68"/>
                    </a:lnTo>
                    <a:lnTo>
                      <a:pt x="284" y="64"/>
                    </a:lnTo>
                    <a:lnTo>
                      <a:pt x="286" y="64"/>
                    </a:lnTo>
                    <a:lnTo>
                      <a:pt x="288" y="68"/>
                    </a:lnTo>
                    <a:lnTo>
                      <a:pt x="293" y="66"/>
                    </a:lnTo>
                    <a:lnTo>
                      <a:pt x="297" y="69"/>
                    </a:lnTo>
                    <a:lnTo>
                      <a:pt x="299" y="68"/>
                    </a:lnTo>
                    <a:lnTo>
                      <a:pt x="299" y="64"/>
                    </a:lnTo>
                    <a:lnTo>
                      <a:pt x="303" y="62"/>
                    </a:lnTo>
                    <a:lnTo>
                      <a:pt x="308" y="62"/>
                    </a:lnTo>
                    <a:lnTo>
                      <a:pt x="310" y="66"/>
                    </a:lnTo>
                    <a:lnTo>
                      <a:pt x="312" y="64"/>
                    </a:lnTo>
                    <a:lnTo>
                      <a:pt x="312" y="60"/>
                    </a:lnTo>
                    <a:lnTo>
                      <a:pt x="321" y="56"/>
                    </a:lnTo>
                    <a:lnTo>
                      <a:pt x="327" y="56"/>
                    </a:lnTo>
                    <a:lnTo>
                      <a:pt x="332" y="54"/>
                    </a:lnTo>
                    <a:lnTo>
                      <a:pt x="338" y="53"/>
                    </a:lnTo>
                    <a:lnTo>
                      <a:pt x="340" y="51"/>
                    </a:lnTo>
                    <a:lnTo>
                      <a:pt x="346" y="47"/>
                    </a:lnTo>
                    <a:lnTo>
                      <a:pt x="351" y="47"/>
                    </a:lnTo>
                    <a:lnTo>
                      <a:pt x="355" y="45"/>
                    </a:lnTo>
                    <a:lnTo>
                      <a:pt x="359" y="45"/>
                    </a:lnTo>
                    <a:lnTo>
                      <a:pt x="360" y="45"/>
                    </a:lnTo>
                    <a:lnTo>
                      <a:pt x="362" y="45"/>
                    </a:lnTo>
                    <a:lnTo>
                      <a:pt x="362" y="40"/>
                    </a:lnTo>
                    <a:lnTo>
                      <a:pt x="366" y="38"/>
                    </a:lnTo>
                    <a:lnTo>
                      <a:pt x="370" y="38"/>
                    </a:lnTo>
                    <a:lnTo>
                      <a:pt x="372" y="34"/>
                    </a:lnTo>
                    <a:lnTo>
                      <a:pt x="374" y="32"/>
                    </a:lnTo>
                    <a:lnTo>
                      <a:pt x="377" y="34"/>
                    </a:lnTo>
                    <a:lnTo>
                      <a:pt x="379" y="34"/>
                    </a:lnTo>
                    <a:lnTo>
                      <a:pt x="385" y="32"/>
                    </a:lnTo>
                    <a:lnTo>
                      <a:pt x="388" y="30"/>
                    </a:lnTo>
                    <a:lnTo>
                      <a:pt x="400" y="25"/>
                    </a:lnTo>
                    <a:lnTo>
                      <a:pt x="402" y="25"/>
                    </a:lnTo>
                    <a:lnTo>
                      <a:pt x="403" y="23"/>
                    </a:lnTo>
                    <a:lnTo>
                      <a:pt x="409" y="21"/>
                    </a:lnTo>
                    <a:lnTo>
                      <a:pt x="411" y="17"/>
                    </a:lnTo>
                    <a:lnTo>
                      <a:pt x="415" y="19"/>
                    </a:lnTo>
                    <a:lnTo>
                      <a:pt x="420" y="17"/>
                    </a:lnTo>
                    <a:lnTo>
                      <a:pt x="420" y="13"/>
                    </a:lnTo>
                    <a:lnTo>
                      <a:pt x="418" y="10"/>
                    </a:lnTo>
                    <a:lnTo>
                      <a:pt x="420" y="8"/>
                    </a:lnTo>
                    <a:lnTo>
                      <a:pt x="428" y="8"/>
                    </a:lnTo>
                    <a:lnTo>
                      <a:pt x="428" y="4"/>
                    </a:lnTo>
                    <a:lnTo>
                      <a:pt x="433" y="2"/>
                    </a:lnTo>
                    <a:lnTo>
                      <a:pt x="435" y="2"/>
                    </a:lnTo>
                    <a:lnTo>
                      <a:pt x="439" y="0"/>
                    </a:lnTo>
                    <a:lnTo>
                      <a:pt x="444" y="4"/>
                    </a:lnTo>
                    <a:lnTo>
                      <a:pt x="450" y="2"/>
                    </a:lnTo>
                    <a:lnTo>
                      <a:pt x="456" y="6"/>
                    </a:lnTo>
                    <a:lnTo>
                      <a:pt x="461" y="6"/>
                    </a:lnTo>
                    <a:lnTo>
                      <a:pt x="467" y="4"/>
                    </a:lnTo>
                    <a:lnTo>
                      <a:pt x="472" y="4"/>
                    </a:lnTo>
                    <a:lnTo>
                      <a:pt x="474" y="10"/>
                    </a:lnTo>
                    <a:lnTo>
                      <a:pt x="476" y="12"/>
                    </a:lnTo>
                    <a:lnTo>
                      <a:pt x="476" y="17"/>
                    </a:lnTo>
                    <a:lnTo>
                      <a:pt x="480" y="21"/>
                    </a:lnTo>
                    <a:lnTo>
                      <a:pt x="484" y="23"/>
                    </a:lnTo>
                    <a:lnTo>
                      <a:pt x="484" y="25"/>
                    </a:lnTo>
                    <a:lnTo>
                      <a:pt x="482" y="28"/>
                    </a:lnTo>
                    <a:lnTo>
                      <a:pt x="484" y="32"/>
                    </a:lnTo>
                    <a:lnTo>
                      <a:pt x="484" y="34"/>
                    </a:lnTo>
                    <a:lnTo>
                      <a:pt x="480" y="36"/>
                    </a:lnTo>
                    <a:lnTo>
                      <a:pt x="482" y="40"/>
                    </a:lnTo>
                    <a:lnTo>
                      <a:pt x="484" y="41"/>
                    </a:lnTo>
                    <a:lnTo>
                      <a:pt x="489" y="40"/>
                    </a:lnTo>
                    <a:lnTo>
                      <a:pt x="493" y="41"/>
                    </a:lnTo>
                    <a:lnTo>
                      <a:pt x="495" y="41"/>
                    </a:lnTo>
                    <a:lnTo>
                      <a:pt x="497" y="36"/>
                    </a:lnTo>
                    <a:lnTo>
                      <a:pt x="499" y="36"/>
                    </a:lnTo>
                    <a:lnTo>
                      <a:pt x="500" y="40"/>
                    </a:lnTo>
                    <a:lnTo>
                      <a:pt x="504" y="40"/>
                    </a:lnTo>
                    <a:lnTo>
                      <a:pt x="504" y="36"/>
                    </a:lnTo>
                    <a:lnTo>
                      <a:pt x="502" y="32"/>
                    </a:lnTo>
                    <a:lnTo>
                      <a:pt x="504" y="30"/>
                    </a:lnTo>
                    <a:lnTo>
                      <a:pt x="512" y="36"/>
                    </a:lnTo>
                    <a:lnTo>
                      <a:pt x="513" y="43"/>
                    </a:lnTo>
                    <a:lnTo>
                      <a:pt x="515" y="49"/>
                    </a:lnTo>
                    <a:lnTo>
                      <a:pt x="519" y="49"/>
                    </a:lnTo>
                    <a:lnTo>
                      <a:pt x="521" y="45"/>
                    </a:lnTo>
                    <a:lnTo>
                      <a:pt x="519" y="45"/>
                    </a:lnTo>
                    <a:lnTo>
                      <a:pt x="517" y="41"/>
                    </a:lnTo>
                    <a:lnTo>
                      <a:pt x="523" y="41"/>
                    </a:lnTo>
                    <a:lnTo>
                      <a:pt x="532" y="45"/>
                    </a:lnTo>
                    <a:lnTo>
                      <a:pt x="534" y="45"/>
                    </a:lnTo>
                    <a:lnTo>
                      <a:pt x="538" y="41"/>
                    </a:lnTo>
                    <a:lnTo>
                      <a:pt x="541" y="43"/>
                    </a:lnTo>
                    <a:lnTo>
                      <a:pt x="540" y="49"/>
                    </a:lnTo>
                    <a:lnTo>
                      <a:pt x="536" y="51"/>
                    </a:lnTo>
                    <a:lnTo>
                      <a:pt x="536" y="56"/>
                    </a:lnTo>
                    <a:lnTo>
                      <a:pt x="540" y="60"/>
                    </a:lnTo>
                    <a:lnTo>
                      <a:pt x="541" y="60"/>
                    </a:lnTo>
                    <a:lnTo>
                      <a:pt x="545" y="56"/>
                    </a:lnTo>
                    <a:lnTo>
                      <a:pt x="549" y="56"/>
                    </a:lnTo>
                    <a:lnTo>
                      <a:pt x="558" y="58"/>
                    </a:lnTo>
                    <a:lnTo>
                      <a:pt x="562" y="60"/>
                    </a:lnTo>
                    <a:lnTo>
                      <a:pt x="564" y="58"/>
                    </a:lnTo>
                    <a:lnTo>
                      <a:pt x="564" y="53"/>
                    </a:lnTo>
                    <a:lnTo>
                      <a:pt x="568" y="51"/>
                    </a:lnTo>
                    <a:lnTo>
                      <a:pt x="575" y="49"/>
                    </a:lnTo>
                    <a:lnTo>
                      <a:pt x="579" y="47"/>
                    </a:lnTo>
                    <a:lnTo>
                      <a:pt x="581" y="43"/>
                    </a:lnTo>
                    <a:lnTo>
                      <a:pt x="584" y="40"/>
                    </a:lnTo>
                    <a:lnTo>
                      <a:pt x="584" y="36"/>
                    </a:lnTo>
                    <a:lnTo>
                      <a:pt x="590" y="32"/>
                    </a:lnTo>
                    <a:lnTo>
                      <a:pt x="594" y="30"/>
                    </a:lnTo>
                    <a:lnTo>
                      <a:pt x="597" y="26"/>
                    </a:lnTo>
                    <a:lnTo>
                      <a:pt x="601" y="25"/>
                    </a:lnTo>
                    <a:lnTo>
                      <a:pt x="607" y="23"/>
                    </a:lnTo>
                    <a:lnTo>
                      <a:pt x="611" y="25"/>
                    </a:lnTo>
                    <a:lnTo>
                      <a:pt x="611" y="28"/>
                    </a:lnTo>
                    <a:lnTo>
                      <a:pt x="607" y="34"/>
                    </a:lnTo>
                    <a:lnTo>
                      <a:pt x="603" y="34"/>
                    </a:lnTo>
                    <a:lnTo>
                      <a:pt x="605" y="38"/>
                    </a:lnTo>
                    <a:lnTo>
                      <a:pt x="646" y="69"/>
                    </a:lnTo>
                    <a:lnTo>
                      <a:pt x="702" y="138"/>
                    </a:lnTo>
                    <a:lnTo>
                      <a:pt x="708" y="138"/>
                    </a:lnTo>
                    <a:lnTo>
                      <a:pt x="711" y="137"/>
                    </a:lnTo>
                    <a:lnTo>
                      <a:pt x="713" y="133"/>
                    </a:lnTo>
                    <a:lnTo>
                      <a:pt x="711" y="133"/>
                    </a:lnTo>
                    <a:lnTo>
                      <a:pt x="711" y="127"/>
                    </a:lnTo>
                    <a:lnTo>
                      <a:pt x="715" y="125"/>
                    </a:lnTo>
                    <a:lnTo>
                      <a:pt x="721" y="129"/>
                    </a:lnTo>
                    <a:lnTo>
                      <a:pt x="721" y="131"/>
                    </a:lnTo>
                    <a:lnTo>
                      <a:pt x="721" y="135"/>
                    </a:lnTo>
                    <a:lnTo>
                      <a:pt x="726" y="137"/>
                    </a:lnTo>
                    <a:lnTo>
                      <a:pt x="730" y="140"/>
                    </a:lnTo>
                    <a:lnTo>
                      <a:pt x="734" y="140"/>
                    </a:lnTo>
                    <a:lnTo>
                      <a:pt x="737" y="138"/>
                    </a:lnTo>
                    <a:lnTo>
                      <a:pt x="741" y="137"/>
                    </a:lnTo>
                    <a:lnTo>
                      <a:pt x="747" y="140"/>
                    </a:lnTo>
                    <a:lnTo>
                      <a:pt x="750" y="138"/>
                    </a:lnTo>
                    <a:lnTo>
                      <a:pt x="754" y="138"/>
                    </a:lnTo>
                    <a:lnTo>
                      <a:pt x="760" y="137"/>
                    </a:lnTo>
                    <a:lnTo>
                      <a:pt x="760" y="135"/>
                    </a:lnTo>
                    <a:lnTo>
                      <a:pt x="760" y="133"/>
                    </a:lnTo>
                    <a:lnTo>
                      <a:pt x="760" y="131"/>
                    </a:lnTo>
                    <a:lnTo>
                      <a:pt x="767" y="129"/>
                    </a:lnTo>
                    <a:lnTo>
                      <a:pt x="777" y="129"/>
                    </a:lnTo>
                    <a:lnTo>
                      <a:pt x="782" y="131"/>
                    </a:lnTo>
                    <a:lnTo>
                      <a:pt x="790" y="137"/>
                    </a:lnTo>
                    <a:lnTo>
                      <a:pt x="793" y="142"/>
                    </a:lnTo>
                    <a:lnTo>
                      <a:pt x="795" y="148"/>
                    </a:lnTo>
                    <a:lnTo>
                      <a:pt x="797" y="148"/>
                    </a:lnTo>
                    <a:lnTo>
                      <a:pt x="803" y="150"/>
                    </a:lnTo>
                    <a:lnTo>
                      <a:pt x="808" y="153"/>
                    </a:lnTo>
                    <a:lnTo>
                      <a:pt x="810" y="153"/>
                    </a:lnTo>
                    <a:lnTo>
                      <a:pt x="814" y="153"/>
                    </a:lnTo>
                    <a:lnTo>
                      <a:pt x="814" y="157"/>
                    </a:lnTo>
                    <a:lnTo>
                      <a:pt x="812" y="159"/>
                    </a:lnTo>
                    <a:lnTo>
                      <a:pt x="812" y="163"/>
                    </a:lnTo>
                    <a:lnTo>
                      <a:pt x="814" y="166"/>
                    </a:lnTo>
                    <a:lnTo>
                      <a:pt x="816" y="168"/>
                    </a:lnTo>
                    <a:lnTo>
                      <a:pt x="818" y="168"/>
                    </a:lnTo>
                    <a:lnTo>
                      <a:pt x="820" y="168"/>
                    </a:lnTo>
                    <a:lnTo>
                      <a:pt x="823" y="170"/>
                    </a:lnTo>
                    <a:lnTo>
                      <a:pt x="827" y="172"/>
                    </a:lnTo>
                    <a:lnTo>
                      <a:pt x="829" y="170"/>
                    </a:lnTo>
                    <a:lnTo>
                      <a:pt x="833" y="168"/>
                    </a:lnTo>
                    <a:lnTo>
                      <a:pt x="844" y="168"/>
                    </a:lnTo>
                    <a:lnTo>
                      <a:pt x="848" y="166"/>
                    </a:lnTo>
                    <a:lnTo>
                      <a:pt x="851" y="163"/>
                    </a:lnTo>
                    <a:lnTo>
                      <a:pt x="855" y="161"/>
                    </a:lnTo>
                    <a:lnTo>
                      <a:pt x="857" y="161"/>
                    </a:lnTo>
                    <a:lnTo>
                      <a:pt x="855" y="166"/>
                    </a:lnTo>
                    <a:lnTo>
                      <a:pt x="857" y="170"/>
                    </a:lnTo>
                    <a:lnTo>
                      <a:pt x="861" y="172"/>
                    </a:lnTo>
                    <a:lnTo>
                      <a:pt x="864" y="176"/>
                    </a:lnTo>
                    <a:lnTo>
                      <a:pt x="872" y="178"/>
                    </a:lnTo>
                    <a:lnTo>
                      <a:pt x="874" y="179"/>
                    </a:lnTo>
                    <a:lnTo>
                      <a:pt x="870" y="185"/>
                    </a:lnTo>
                    <a:lnTo>
                      <a:pt x="866" y="187"/>
                    </a:lnTo>
                    <a:lnTo>
                      <a:pt x="859" y="193"/>
                    </a:lnTo>
                    <a:lnTo>
                      <a:pt x="859" y="196"/>
                    </a:lnTo>
                    <a:lnTo>
                      <a:pt x="861" y="200"/>
                    </a:lnTo>
                    <a:lnTo>
                      <a:pt x="859" y="204"/>
                    </a:lnTo>
                    <a:lnTo>
                      <a:pt x="851" y="207"/>
                    </a:lnTo>
                    <a:lnTo>
                      <a:pt x="848" y="209"/>
                    </a:lnTo>
                    <a:lnTo>
                      <a:pt x="846" y="215"/>
                    </a:lnTo>
                    <a:lnTo>
                      <a:pt x="846" y="224"/>
                    </a:lnTo>
                    <a:lnTo>
                      <a:pt x="851" y="234"/>
                    </a:lnTo>
                    <a:lnTo>
                      <a:pt x="855" y="239"/>
                    </a:lnTo>
                    <a:lnTo>
                      <a:pt x="855" y="243"/>
                    </a:lnTo>
                    <a:lnTo>
                      <a:pt x="849" y="249"/>
                    </a:lnTo>
                    <a:lnTo>
                      <a:pt x="844" y="250"/>
                    </a:lnTo>
                    <a:lnTo>
                      <a:pt x="840" y="256"/>
                    </a:lnTo>
                    <a:lnTo>
                      <a:pt x="836" y="256"/>
                    </a:lnTo>
                    <a:lnTo>
                      <a:pt x="834" y="256"/>
                    </a:lnTo>
                    <a:lnTo>
                      <a:pt x="833" y="254"/>
                    </a:lnTo>
                    <a:lnTo>
                      <a:pt x="829" y="254"/>
                    </a:lnTo>
                    <a:lnTo>
                      <a:pt x="820" y="256"/>
                    </a:lnTo>
                    <a:lnTo>
                      <a:pt x="814" y="254"/>
                    </a:lnTo>
                    <a:lnTo>
                      <a:pt x="805" y="252"/>
                    </a:lnTo>
                    <a:lnTo>
                      <a:pt x="801" y="250"/>
                    </a:lnTo>
                    <a:lnTo>
                      <a:pt x="797" y="250"/>
                    </a:lnTo>
                    <a:lnTo>
                      <a:pt x="795" y="262"/>
                    </a:lnTo>
                    <a:lnTo>
                      <a:pt x="793" y="269"/>
                    </a:lnTo>
                    <a:lnTo>
                      <a:pt x="793" y="273"/>
                    </a:lnTo>
                    <a:lnTo>
                      <a:pt x="792" y="286"/>
                    </a:lnTo>
                    <a:lnTo>
                      <a:pt x="792" y="297"/>
                    </a:lnTo>
                    <a:lnTo>
                      <a:pt x="790" y="301"/>
                    </a:lnTo>
                    <a:lnTo>
                      <a:pt x="792" y="303"/>
                    </a:lnTo>
                    <a:lnTo>
                      <a:pt x="797" y="305"/>
                    </a:lnTo>
                    <a:lnTo>
                      <a:pt x="795" y="310"/>
                    </a:lnTo>
                    <a:lnTo>
                      <a:pt x="795" y="314"/>
                    </a:lnTo>
                    <a:lnTo>
                      <a:pt x="792" y="314"/>
                    </a:lnTo>
                    <a:lnTo>
                      <a:pt x="790" y="314"/>
                    </a:lnTo>
                    <a:lnTo>
                      <a:pt x="786" y="314"/>
                    </a:lnTo>
                    <a:lnTo>
                      <a:pt x="784" y="312"/>
                    </a:lnTo>
                    <a:lnTo>
                      <a:pt x="780" y="314"/>
                    </a:lnTo>
                    <a:lnTo>
                      <a:pt x="775" y="316"/>
                    </a:lnTo>
                    <a:lnTo>
                      <a:pt x="765" y="318"/>
                    </a:lnTo>
                    <a:lnTo>
                      <a:pt x="758" y="319"/>
                    </a:lnTo>
                    <a:lnTo>
                      <a:pt x="754" y="319"/>
                    </a:lnTo>
                    <a:lnTo>
                      <a:pt x="752" y="318"/>
                    </a:lnTo>
                    <a:lnTo>
                      <a:pt x="747" y="319"/>
                    </a:lnTo>
                    <a:lnTo>
                      <a:pt x="743" y="323"/>
                    </a:lnTo>
                    <a:lnTo>
                      <a:pt x="743" y="327"/>
                    </a:lnTo>
                    <a:lnTo>
                      <a:pt x="747" y="331"/>
                    </a:lnTo>
                    <a:lnTo>
                      <a:pt x="754" y="329"/>
                    </a:lnTo>
                    <a:lnTo>
                      <a:pt x="760" y="331"/>
                    </a:lnTo>
                    <a:lnTo>
                      <a:pt x="760" y="333"/>
                    </a:lnTo>
                    <a:lnTo>
                      <a:pt x="756" y="336"/>
                    </a:lnTo>
                    <a:lnTo>
                      <a:pt x="758" y="342"/>
                    </a:lnTo>
                    <a:lnTo>
                      <a:pt x="758" y="346"/>
                    </a:lnTo>
                    <a:lnTo>
                      <a:pt x="760" y="349"/>
                    </a:lnTo>
                    <a:lnTo>
                      <a:pt x="762" y="353"/>
                    </a:lnTo>
                    <a:lnTo>
                      <a:pt x="765" y="361"/>
                    </a:lnTo>
                    <a:lnTo>
                      <a:pt x="765" y="364"/>
                    </a:lnTo>
                    <a:lnTo>
                      <a:pt x="771" y="368"/>
                    </a:lnTo>
                    <a:lnTo>
                      <a:pt x="773" y="377"/>
                    </a:lnTo>
                    <a:lnTo>
                      <a:pt x="771" y="379"/>
                    </a:lnTo>
                    <a:lnTo>
                      <a:pt x="769" y="385"/>
                    </a:lnTo>
                    <a:lnTo>
                      <a:pt x="773" y="389"/>
                    </a:lnTo>
                    <a:lnTo>
                      <a:pt x="771" y="390"/>
                    </a:lnTo>
                    <a:lnTo>
                      <a:pt x="769" y="392"/>
                    </a:lnTo>
                    <a:lnTo>
                      <a:pt x="765" y="396"/>
                    </a:lnTo>
                    <a:lnTo>
                      <a:pt x="765" y="402"/>
                    </a:lnTo>
                    <a:lnTo>
                      <a:pt x="762" y="403"/>
                    </a:lnTo>
                    <a:lnTo>
                      <a:pt x="750" y="402"/>
                    </a:lnTo>
                    <a:lnTo>
                      <a:pt x="741" y="390"/>
                    </a:lnTo>
                    <a:lnTo>
                      <a:pt x="737" y="390"/>
                    </a:lnTo>
                    <a:lnTo>
                      <a:pt x="728" y="387"/>
                    </a:lnTo>
                    <a:lnTo>
                      <a:pt x="713" y="387"/>
                    </a:lnTo>
                    <a:lnTo>
                      <a:pt x="708" y="389"/>
                    </a:lnTo>
                    <a:lnTo>
                      <a:pt x="694" y="385"/>
                    </a:lnTo>
                    <a:lnTo>
                      <a:pt x="683" y="389"/>
                    </a:lnTo>
                    <a:lnTo>
                      <a:pt x="678" y="389"/>
                    </a:lnTo>
                    <a:lnTo>
                      <a:pt x="674" y="387"/>
                    </a:lnTo>
                    <a:lnTo>
                      <a:pt x="668" y="390"/>
                    </a:lnTo>
                    <a:lnTo>
                      <a:pt x="665" y="392"/>
                    </a:lnTo>
                    <a:lnTo>
                      <a:pt x="652" y="390"/>
                    </a:lnTo>
                    <a:lnTo>
                      <a:pt x="642" y="389"/>
                    </a:lnTo>
                    <a:lnTo>
                      <a:pt x="638" y="387"/>
                    </a:lnTo>
                    <a:lnTo>
                      <a:pt x="631" y="387"/>
                    </a:lnTo>
                    <a:lnTo>
                      <a:pt x="629" y="387"/>
                    </a:lnTo>
                    <a:lnTo>
                      <a:pt x="624" y="387"/>
                    </a:lnTo>
                    <a:lnTo>
                      <a:pt x="618" y="387"/>
                    </a:lnTo>
                    <a:lnTo>
                      <a:pt x="616" y="389"/>
                    </a:lnTo>
                    <a:lnTo>
                      <a:pt x="616" y="392"/>
                    </a:lnTo>
                    <a:lnTo>
                      <a:pt x="618" y="398"/>
                    </a:lnTo>
                    <a:lnTo>
                      <a:pt x="618" y="403"/>
                    </a:lnTo>
                    <a:lnTo>
                      <a:pt x="611" y="405"/>
                    </a:lnTo>
                    <a:lnTo>
                      <a:pt x="596" y="405"/>
                    </a:lnTo>
                    <a:lnTo>
                      <a:pt x="579" y="403"/>
                    </a:lnTo>
                    <a:lnTo>
                      <a:pt x="575" y="402"/>
                    </a:lnTo>
                    <a:lnTo>
                      <a:pt x="568" y="400"/>
                    </a:lnTo>
                    <a:lnTo>
                      <a:pt x="564" y="405"/>
                    </a:lnTo>
                    <a:lnTo>
                      <a:pt x="566" y="407"/>
                    </a:lnTo>
                    <a:lnTo>
                      <a:pt x="560" y="411"/>
                    </a:lnTo>
                    <a:lnTo>
                      <a:pt x="560" y="413"/>
                    </a:lnTo>
                    <a:lnTo>
                      <a:pt x="558" y="413"/>
                    </a:lnTo>
                    <a:lnTo>
                      <a:pt x="553" y="418"/>
                    </a:lnTo>
                    <a:lnTo>
                      <a:pt x="549" y="420"/>
                    </a:lnTo>
                    <a:lnTo>
                      <a:pt x="541" y="431"/>
                    </a:lnTo>
                    <a:lnTo>
                      <a:pt x="538" y="437"/>
                    </a:lnTo>
                    <a:lnTo>
                      <a:pt x="534" y="441"/>
                    </a:lnTo>
                    <a:lnTo>
                      <a:pt x="530" y="448"/>
                    </a:lnTo>
                    <a:lnTo>
                      <a:pt x="521" y="458"/>
                    </a:lnTo>
                    <a:lnTo>
                      <a:pt x="519" y="456"/>
                    </a:lnTo>
                    <a:lnTo>
                      <a:pt x="508" y="450"/>
                    </a:lnTo>
                    <a:lnTo>
                      <a:pt x="500" y="450"/>
                    </a:lnTo>
                    <a:lnTo>
                      <a:pt x="493" y="452"/>
                    </a:lnTo>
                    <a:lnTo>
                      <a:pt x="484" y="458"/>
                    </a:lnTo>
                    <a:lnTo>
                      <a:pt x="478" y="456"/>
                    </a:lnTo>
                    <a:lnTo>
                      <a:pt x="469" y="430"/>
                    </a:lnTo>
                    <a:lnTo>
                      <a:pt x="452" y="428"/>
                    </a:lnTo>
                    <a:lnTo>
                      <a:pt x="452" y="396"/>
                    </a:lnTo>
                    <a:lnTo>
                      <a:pt x="444" y="398"/>
                    </a:lnTo>
                    <a:lnTo>
                      <a:pt x="439" y="383"/>
                    </a:lnTo>
                    <a:lnTo>
                      <a:pt x="426" y="375"/>
                    </a:lnTo>
                    <a:lnTo>
                      <a:pt x="388" y="375"/>
                    </a:lnTo>
                    <a:lnTo>
                      <a:pt x="355" y="379"/>
                    </a:lnTo>
                    <a:lnTo>
                      <a:pt x="336" y="368"/>
                    </a:lnTo>
                    <a:lnTo>
                      <a:pt x="321" y="362"/>
                    </a:lnTo>
                    <a:lnTo>
                      <a:pt x="284" y="336"/>
                    </a:lnTo>
                    <a:lnTo>
                      <a:pt x="224" y="347"/>
                    </a:lnTo>
                    <a:lnTo>
                      <a:pt x="243" y="458"/>
                    </a:lnTo>
                    <a:lnTo>
                      <a:pt x="239" y="458"/>
                    </a:lnTo>
                    <a:lnTo>
                      <a:pt x="230" y="459"/>
                    </a:lnTo>
                    <a:lnTo>
                      <a:pt x="215" y="443"/>
                    </a:lnTo>
                    <a:lnTo>
                      <a:pt x="198" y="433"/>
                    </a:lnTo>
                    <a:lnTo>
                      <a:pt x="183" y="430"/>
                    </a:lnTo>
                    <a:lnTo>
                      <a:pt x="172" y="435"/>
                    </a:lnTo>
                    <a:lnTo>
                      <a:pt x="159" y="446"/>
                    </a:lnTo>
                    <a:lnTo>
                      <a:pt x="159" y="441"/>
                    </a:lnTo>
                    <a:lnTo>
                      <a:pt x="157" y="435"/>
                    </a:lnTo>
                    <a:lnTo>
                      <a:pt x="159" y="430"/>
                    </a:lnTo>
                    <a:lnTo>
                      <a:pt x="161" y="422"/>
                    </a:lnTo>
                    <a:lnTo>
                      <a:pt x="161" y="420"/>
                    </a:lnTo>
                    <a:lnTo>
                      <a:pt x="161" y="418"/>
                    </a:lnTo>
                    <a:lnTo>
                      <a:pt x="159" y="418"/>
                    </a:lnTo>
                    <a:lnTo>
                      <a:pt x="153" y="418"/>
                    </a:lnTo>
                    <a:lnTo>
                      <a:pt x="150" y="417"/>
                    </a:lnTo>
                    <a:lnTo>
                      <a:pt x="146" y="417"/>
                    </a:lnTo>
                    <a:lnTo>
                      <a:pt x="142" y="417"/>
                    </a:lnTo>
                    <a:lnTo>
                      <a:pt x="140" y="417"/>
                    </a:lnTo>
                    <a:lnTo>
                      <a:pt x="138" y="413"/>
                    </a:lnTo>
                    <a:lnTo>
                      <a:pt x="137" y="411"/>
                    </a:lnTo>
                    <a:lnTo>
                      <a:pt x="135" y="407"/>
                    </a:lnTo>
                    <a:lnTo>
                      <a:pt x="133" y="405"/>
                    </a:lnTo>
                    <a:lnTo>
                      <a:pt x="131" y="407"/>
                    </a:lnTo>
                    <a:lnTo>
                      <a:pt x="127" y="407"/>
                    </a:lnTo>
                    <a:lnTo>
                      <a:pt x="125" y="407"/>
                    </a:lnTo>
                    <a:lnTo>
                      <a:pt x="125" y="402"/>
                    </a:lnTo>
                    <a:lnTo>
                      <a:pt x="125" y="398"/>
                    </a:lnTo>
                    <a:lnTo>
                      <a:pt x="120" y="390"/>
                    </a:lnTo>
                    <a:lnTo>
                      <a:pt x="118" y="387"/>
                    </a:lnTo>
                    <a:lnTo>
                      <a:pt x="116" y="387"/>
                    </a:lnTo>
                    <a:lnTo>
                      <a:pt x="114" y="381"/>
                    </a:lnTo>
                    <a:lnTo>
                      <a:pt x="112" y="381"/>
                    </a:lnTo>
                    <a:lnTo>
                      <a:pt x="110" y="377"/>
                    </a:lnTo>
                    <a:lnTo>
                      <a:pt x="107" y="375"/>
                    </a:lnTo>
                    <a:lnTo>
                      <a:pt x="103" y="375"/>
                    </a:lnTo>
                    <a:lnTo>
                      <a:pt x="99" y="372"/>
                    </a:lnTo>
                    <a:lnTo>
                      <a:pt x="99" y="370"/>
                    </a:lnTo>
                    <a:lnTo>
                      <a:pt x="101" y="366"/>
                    </a:lnTo>
                    <a:lnTo>
                      <a:pt x="105" y="368"/>
                    </a:lnTo>
                    <a:lnTo>
                      <a:pt x="110" y="368"/>
                    </a:lnTo>
                    <a:lnTo>
                      <a:pt x="112" y="368"/>
                    </a:lnTo>
                    <a:lnTo>
                      <a:pt x="116" y="368"/>
                    </a:lnTo>
                    <a:lnTo>
                      <a:pt x="118" y="370"/>
                    </a:lnTo>
                    <a:lnTo>
                      <a:pt x="120" y="368"/>
                    </a:lnTo>
                    <a:lnTo>
                      <a:pt x="122" y="366"/>
                    </a:lnTo>
                    <a:lnTo>
                      <a:pt x="125" y="368"/>
                    </a:lnTo>
                    <a:lnTo>
                      <a:pt x="127" y="366"/>
                    </a:lnTo>
                    <a:lnTo>
                      <a:pt x="125" y="364"/>
                    </a:lnTo>
                    <a:lnTo>
                      <a:pt x="122" y="364"/>
                    </a:lnTo>
                    <a:lnTo>
                      <a:pt x="120" y="364"/>
                    </a:lnTo>
                    <a:lnTo>
                      <a:pt x="120" y="361"/>
                    </a:lnTo>
                    <a:lnTo>
                      <a:pt x="116" y="355"/>
                    </a:lnTo>
                    <a:lnTo>
                      <a:pt x="116" y="353"/>
                    </a:lnTo>
                    <a:lnTo>
                      <a:pt x="118" y="351"/>
                    </a:lnTo>
                    <a:lnTo>
                      <a:pt x="118" y="347"/>
                    </a:lnTo>
                    <a:lnTo>
                      <a:pt x="116" y="346"/>
                    </a:lnTo>
                    <a:lnTo>
                      <a:pt x="120" y="342"/>
                    </a:lnTo>
                    <a:lnTo>
                      <a:pt x="123" y="342"/>
                    </a:lnTo>
                    <a:lnTo>
                      <a:pt x="129" y="340"/>
                    </a:lnTo>
                    <a:lnTo>
                      <a:pt x="133" y="342"/>
                    </a:lnTo>
                    <a:lnTo>
                      <a:pt x="137" y="340"/>
                    </a:lnTo>
                    <a:lnTo>
                      <a:pt x="140" y="340"/>
                    </a:lnTo>
                    <a:lnTo>
                      <a:pt x="142" y="342"/>
                    </a:lnTo>
                    <a:lnTo>
                      <a:pt x="144" y="340"/>
                    </a:lnTo>
                    <a:lnTo>
                      <a:pt x="148" y="340"/>
                    </a:lnTo>
                    <a:lnTo>
                      <a:pt x="151" y="344"/>
                    </a:lnTo>
                    <a:lnTo>
                      <a:pt x="155" y="344"/>
                    </a:lnTo>
                    <a:lnTo>
                      <a:pt x="159" y="342"/>
                    </a:lnTo>
                    <a:lnTo>
                      <a:pt x="161" y="340"/>
                    </a:lnTo>
                    <a:lnTo>
                      <a:pt x="157" y="338"/>
                    </a:lnTo>
                    <a:lnTo>
                      <a:pt x="153" y="338"/>
                    </a:lnTo>
                    <a:lnTo>
                      <a:pt x="150" y="333"/>
                    </a:lnTo>
                    <a:lnTo>
                      <a:pt x="150" y="327"/>
                    </a:lnTo>
                    <a:lnTo>
                      <a:pt x="153" y="325"/>
                    </a:lnTo>
                    <a:lnTo>
                      <a:pt x="155" y="323"/>
                    </a:lnTo>
                    <a:lnTo>
                      <a:pt x="153" y="321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3" y="312"/>
                    </a:lnTo>
                    <a:lnTo>
                      <a:pt x="155" y="310"/>
                    </a:lnTo>
                    <a:lnTo>
                      <a:pt x="151" y="306"/>
                    </a:lnTo>
                    <a:lnTo>
                      <a:pt x="150" y="303"/>
                    </a:lnTo>
                    <a:lnTo>
                      <a:pt x="151" y="301"/>
                    </a:lnTo>
                    <a:lnTo>
                      <a:pt x="151" y="299"/>
                    </a:lnTo>
                    <a:lnTo>
                      <a:pt x="148" y="299"/>
                    </a:lnTo>
                    <a:lnTo>
                      <a:pt x="146" y="295"/>
                    </a:lnTo>
                    <a:lnTo>
                      <a:pt x="146" y="293"/>
                    </a:lnTo>
                    <a:lnTo>
                      <a:pt x="138" y="293"/>
                    </a:lnTo>
                    <a:lnTo>
                      <a:pt x="135" y="291"/>
                    </a:lnTo>
                    <a:lnTo>
                      <a:pt x="133" y="293"/>
                    </a:lnTo>
                    <a:lnTo>
                      <a:pt x="131" y="295"/>
                    </a:lnTo>
                    <a:lnTo>
                      <a:pt x="129" y="295"/>
                    </a:lnTo>
                    <a:lnTo>
                      <a:pt x="129" y="299"/>
                    </a:lnTo>
                    <a:lnTo>
                      <a:pt x="127" y="299"/>
                    </a:lnTo>
                    <a:lnTo>
                      <a:pt x="123" y="299"/>
                    </a:lnTo>
                    <a:lnTo>
                      <a:pt x="123" y="297"/>
                    </a:lnTo>
                    <a:lnTo>
                      <a:pt x="120" y="297"/>
                    </a:lnTo>
                    <a:lnTo>
                      <a:pt x="120" y="297"/>
                    </a:lnTo>
                    <a:lnTo>
                      <a:pt x="116" y="295"/>
                    </a:lnTo>
                    <a:lnTo>
                      <a:pt x="118" y="291"/>
                    </a:lnTo>
                    <a:lnTo>
                      <a:pt x="116" y="291"/>
                    </a:lnTo>
                    <a:lnTo>
                      <a:pt x="114" y="291"/>
                    </a:lnTo>
                    <a:lnTo>
                      <a:pt x="112" y="291"/>
                    </a:lnTo>
                    <a:lnTo>
                      <a:pt x="109" y="291"/>
                    </a:lnTo>
                    <a:lnTo>
                      <a:pt x="103" y="291"/>
                    </a:lnTo>
                    <a:lnTo>
                      <a:pt x="99" y="293"/>
                    </a:lnTo>
                    <a:lnTo>
                      <a:pt x="99" y="297"/>
                    </a:lnTo>
                    <a:lnTo>
                      <a:pt x="97" y="299"/>
                    </a:lnTo>
                    <a:lnTo>
                      <a:pt x="95" y="297"/>
                    </a:lnTo>
                    <a:lnTo>
                      <a:pt x="94" y="297"/>
                    </a:lnTo>
                    <a:lnTo>
                      <a:pt x="92" y="301"/>
                    </a:lnTo>
                    <a:lnTo>
                      <a:pt x="88" y="301"/>
                    </a:lnTo>
                    <a:lnTo>
                      <a:pt x="86" y="303"/>
                    </a:lnTo>
                    <a:lnTo>
                      <a:pt x="82" y="306"/>
                    </a:lnTo>
                    <a:lnTo>
                      <a:pt x="81" y="306"/>
                    </a:lnTo>
                    <a:lnTo>
                      <a:pt x="81" y="308"/>
                    </a:lnTo>
                    <a:lnTo>
                      <a:pt x="79" y="310"/>
                    </a:lnTo>
                    <a:lnTo>
                      <a:pt x="77" y="308"/>
                    </a:lnTo>
                    <a:lnTo>
                      <a:pt x="75" y="308"/>
                    </a:lnTo>
                    <a:lnTo>
                      <a:pt x="73" y="310"/>
                    </a:lnTo>
                    <a:lnTo>
                      <a:pt x="69" y="310"/>
                    </a:lnTo>
                    <a:lnTo>
                      <a:pt x="69" y="308"/>
                    </a:lnTo>
                    <a:lnTo>
                      <a:pt x="67" y="30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" name="Freeform 33">
                <a:extLst>
                  <a:ext uri="{FF2B5EF4-FFF2-40B4-BE49-F238E27FC236}">
                    <a16:creationId xmlns:a16="http://schemas.microsoft.com/office/drawing/2014/main" id="{8767A33A-0C21-4371-90AC-4EC9881B9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088" y="4189413"/>
                <a:ext cx="523875" cy="328613"/>
              </a:xfrm>
              <a:custGeom>
                <a:avLst/>
                <a:gdLst>
                  <a:gd name="T0" fmla="*/ 330 w 330"/>
                  <a:gd name="T1" fmla="*/ 128 h 207"/>
                  <a:gd name="T2" fmla="*/ 315 w 330"/>
                  <a:gd name="T3" fmla="*/ 121 h 207"/>
                  <a:gd name="T4" fmla="*/ 269 w 330"/>
                  <a:gd name="T5" fmla="*/ 100 h 207"/>
                  <a:gd name="T6" fmla="*/ 231 w 330"/>
                  <a:gd name="T7" fmla="*/ 76 h 207"/>
                  <a:gd name="T8" fmla="*/ 220 w 330"/>
                  <a:gd name="T9" fmla="*/ 57 h 207"/>
                  <a:gd name="T10" fmla="*/ 201 w 330"/>
                  <a:gd name="T11" fmla="*/ 35 h 207"/>
                  <a:gd name="T12" fmla="*/ 166 w 330"/>
                  <a:gd name="T13" fmla="*/ 22 h 207"/>
                  <a:gd name="T14" fmla="*/ 136 w 330"/>
                  <a:gd name="T15" fmla="*/ 1 h 207"/>
                  <a:gd name="T16" fmla="*/ 127 w 330"/>
                  <a:gd name="T17" fmla="*/ 7 h 207"/>
                  <a:gd name="T18" fmla="*/ 112 w 330"/>
                  <a:gd name="T19" fmla="*/ 13 h 207"/>
                  <a:gd name="T20" fmla="*/ 103 w 330"/>
                  <a:gd name="T21" fmla="*/ 31 h 207"/>
                  <a:gd name="T22" fmla="*/ 95 w 330"/>
                  <a:gd name="T23" fmla="*/ 39 h 207"/>
                  <a:gd name="T24" fmla="*/ 56 w 330"/>
                  <a:gd name="T25" fmla="*/ 26 h 207"/>
                  <a:gd name="T26" fmla="*/ 13 w 330"/>
                  <a:gd name="T27" fmla="*/ 18 h 207"/>
                  <a:gd name="T28" fmla="*/ 4 w 330"/>
                  <a:gd name="T29" fmla="*/ 35 h 207"/>
                  <a:gd name="T30" fmla="*/ 9 w 330"/>
                  <a:gd name="T31" fmla="*/ 46 h 207"/>
                  <a:gd name="T32" fmla="*/ 11 w 330"/>
                  <a:gd name="T33" fmla="*/ 65 h 207"/>
                  <a:gd name="T34" fmla="*/ 15 w 330"/>
                  <a:gd name="T35" fmla="*/ 83 h 207"/>
                  <a:gd name="T36" fmla="*/ 20 w 330"/>
                  <a:gd name="T37" fmla="*/ 85 h 207"/>
                  <a:gd name="T38" fmla="*/ 32 w 330"/>
                  <a:gd name="T39" fmla="*/ 83 h 207"/>
                  <a:gd name="T40" fmla="*/ 33 w 330"/>
                  <a:gd name="T41" fmla="*/ 95 h 207"/>
                  <a:gd name="T42" fmla="*/ 39 w 330"/>
                  <a:gd name="T43" fmla="*/ 98 h 207"/>
                  <a:gd name="T44" fmla="*/ 30 w 330"/>
                  <a:gd name="T45" fmla="*/ 97 h 207"/>
                  <a:gd name="T46" fmla="*/ 28 w 330"/>
                  <a:gd name="T47" fmla="*/ 108 h 207"/>
                  <a:gd name="T48" fmla="*/ 33 w 330"/>
                  <a:gd name="T49" fmla="*/ 104 h 207"/>
                  <a:gd name="T50" fmla="*/ 45 w 330"/>
                  <a:gd name="T51" fmla="*/ 111 h 207"/>
                  <a:gd name="T52" fmla="*/ 47 w 330"/>
                  <a:gd name="T53" fmla="*/ 126 h 207"/>
                  <a:gd name="T54" fmla="*/ 52 w 330"/>
                  <a:gd name="T55" fmla="*/ 158 h 207"/>
                  <a:gd name="T56" fmla="*/ 71 w 330"/>
                  <a:gd name="T57" fmla="*/ 147 h 207"/>
                  <a:gd name="T58" fmla="*/ 88 w 330"/>
                  <a:gd name="T59" fmla="*/ 136 h 207"/>
                  <a:gd name="T60" fmla="*/ 106 w 330"/>
                  <a:gd name="T61" fmla="*/ 130 h 207"/>
                  <a:gd name="T62" fmla="*/ 121 w 330"/>
                  <a:gd name="T63" fmla="*/ 130 h 207"/>
                  <a:gd name="T64" fmla="*/ 151 w 330"/>
                  <a:gd name="T65" fmla="*/ 147 h 207"/>
                  <a:gd name="T66" fmla="*/ 166 w 330"/>
                  <a:gd name="T67" fmla="*/ 149 h 207"/>
                  <a:gd name="T68" fmla="*/ 175 w 330"/>
                  <a:gd name="T69" fmla="*/ 158 h 207"/>
                  <a:gd name="T70" fmla="*/ 198 w 330"/>
                  <a:gd name="T71" fmla="*/ 171 h 207"/>
                  <a:gd name="T72" fmla="*/ 216 w 330"/>
                  <a:gd name="T73" fmla="*/ 182 h 207"/>
                  <a:gd name="T74" fmla="*/ 218 w 330"/>
                  <a:gd name="T75" fmla="*/ 194 h 207"/>
                  <a:gd name="T76" fmla="*/ 226 w 330"/>
                  <a:gd name="T77" fmla="*/ 197 h 207"/>
                  <a:gd name="T78" fmla="*/ 237 w 330"/>
                  <a:gd name="T79" fmla="*/ 197 h 207"/>
                  <a:gd name="T80" fmla="*/ 248 w 330"/>
                  <a:gd name="T81" fmla="*/ 205 h 207"/>
                  <a:gd name="T82" fmla="*/ 257 w 330"/>
                  <a:gd name="T83" fmla="*/ 203 h 207"/>
                  <a:gd name="T84" fmla="*/ 265 w 330"/>
                  <a:gd name="T85" fmla="*/ 194 h 207"/>
                  <a:gd name="T86" fmla="*/ 280 w 330"/>
                  <a:gd name="T87" fmla="*/ 186 h 207"/>
                  <a:gd name="T88" fmla="*/ 287 w 330"/>
                  <a:gd name="T89" fmla="*/ 179 h 207"/>
                  <a:gd name="T90" fmla="*/ 295 w 330"/>
                  <a:gd name="T91" fmla="*/ 162 h 207"/>
                  <a:gd name="T92" fmla="*/ 293 w 330"/>
                  <a:gd name="T93" fmla="*/ 153 h 207"/>
                  <a:gd name="T94" fmla="*/ 304 w 330"/>
                  <a:gd name="T95" fmla="*/ 149 h 207"/>
                  <a:gd name="T96" fmla="*/ 319 w 330"/>
                  <a:gd name="T97" fmla="*/ 141 h 207"/>
                  <a:gd name="T98" fmla="*/ 330 w 330"/>
                  <a:gd name="T99" fmla="*/ 145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30" h="207">
                    <a:moveTo>
                      <a:pt x="330" y="145"/>
                    </a:moveTo>
                    <a:lnTo>
                      <a:pt x="328" y="134"/>
                    </a:lnTo>
                    <a:lnTo>
                      <a:pt x="330" y="128"/>
                    </a:lnTo>
                    <a:lnTo>
                      <a:pt x="321" y="123"/>
                    </a:lnTo>
                    <a:lnTo>
                      <a:pt x="317" y="123"/>
                    </a:lnTo>
                    <a:lnTo>
                      <a:pt x="315" y="121"/>
                    </a:lnTo>
                    <a:lnTo>
                      <a:pt x="302" y="119"/>
                    </a:lnTo>
                    <a:lnTo>
                      <a:pt x="287" y="108"/>
                    </a:lnTo>
                    <a:lnTo>
                      <a:pt x="269" y="100"/>
                    </a:lnTo>
                    <a:lnTo>
                      <a:pt x="254" y="89"/>
                    </a:lnTo>
                    <a:lnTo>
                      <a:pt x="239" y="80"/>
                    </a:lnTo>
                    <a:lnTo>
                      <a:pt x="231" y="76"/>
                    </a:lnTo>
                    <a:lnTo>
                      <a:pt x="226" y="67"/>
                    </a:lnTo>
                    <a:lnTo>
                      <a:pt x="224" y="59"/>
                    </a:lnTo>
                    <a:lnTo>
                      <a:pt x="220" y="57"/>
                    </a:lnTo>
                    <a:lnTo>
                      <a:pt x="216" y="42"/>
                    </a:lnTo>
                    <a:lnTo>
                      <a:pt x="205" y="37"/>
                    </a:lnTo>
                    <a:lnTo>
                      <a:pt x="201" y="35"/>
                    </a:lnTo>
                    <a:lnTo>
                      <a:pt x="198" y="37"/>
                    </a:lnTo>
                    <a:lnTo>
                      <a:pt x="185" y="31"/>
                    </a:lnTo>
                    <a:lnTo>
                      <a:pt x="166" y="22"/>
                    </a:lnTo>
                    <a:lnTo>
                      <a:pt x="166" y="16"/>
                    </a:lnTo>
                    <a:lnTo>
                      <a:pt x="151" y="9"/>
                    </a:lnTo>
                    <a:lnTo>
                      <a:pt x="136" y="1"/>
                    </a:lnTo>
                    <a:lnTo>
                      <a:pt x="125" y="0"/>
                    </a:lnTo>
                    <a:lnTo>
                      <a:pt x="131" y="5"/>
                    </a:lnTo>
                    <a:lnTo>
                      <a:pt x="127" y="7"/>
                    </a:lnTo>
                    <a:lnTo>
                      <a:pt x="121" y="3"/>
                    </a:lnTo>
                    <a:lnTo>
                      <a:pt x="116" y="7"/>
                    </a:lnTo>
                    <a:lnTo>
                      <a:pt x="112" y="13"/>
                    </a:lnTo>
                    <a:lnTo>
                      <a:pt x="106" y="13"/>
                    </a:lnTo>
                    <a:lnTo>
                      <a:pt x="101" y="24"/>
                    </a:lnTo>
                    <a:lnTo>
                      <a:pt x="103" y="31"/>
                    </a:lnTo>
                    <a:lnTo>
                      <a:pt x="106" y="35"/>
                    </a:lnTo>
                    <a:lnTo>
                      <a:pt x="104" y="41"/>
                    </a:lnTo>
                    <a:lnTo>
                      <a:pt x="95" y="39"/>
                    </a:lnTo>
                    <a:lnTo>
                      <a:pt x="80" y="41"/>
                    </a:lnTo>
                    <a:lnTo>
                      <a:pt x="71" y="42"/>
                    </a:lnTo>
                    <a:lnTo>
                      <a:pt x="56" y="26"/>
                    </a:lnTo>
                    <a:lnTo>
                      <a:pt x="39" y="16"/>
                    </a:lnTo>
                    <a:lnTo>
                      <a:pt x="24" y="13"/>
                    </a:lnTo>
                    <a:lnTo>
                      <a:pt x="13" y="18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4" y="35"/>
                    </a:lnTo>
                    <a:lnTo>
                      <a:pt x="6" y="39"/>
                    </a:lnTo>
                    <a:lnTo>
                      <a:pt x="9" y="42"/>
                    </a:lnTo>
                    <a:lnTo>
                      <a:pt x="9" y="46"/>
                    </a:lnTo>
                    <a:lnTo>
                      <a:pt x="15" y="54"/>
                    </a:lnTo>
                    <a:lnTo>
                      <a:pt x="13" y="61"/>
                    </a:lnTo>
                    <a:lnTo>
                      <a:pt x="11" y="65"/>
                    </a:lnTo>
                    <a:lnTo>
                      <a:pt x="11" y="76"/>
                    </a:lnTo>
                    <a:lnTo>
                      <a:pt x="15" y="80"/>
                    </a:lnTo>
                    <a:lnTo>
                      <a:pt x="15" y="83"/>
                    </a:lnTo>
                    <a:lnTo>
                      <a:pt x="24" y="91"/>
                    </a:lnTo>
                    <a:lnTo>
                      <a:pt x="22" y="89"/>
                    </a:lnTo>
                    <a:lnTo>
                      <a:pt x="20" y="85"/>
                    </a:lnTo>
                    <a:lnTo>
                      <a:pt x="22" y="83"/>
                    </a:lnTo>
                    <a:lnTo>
                      <a:pt x="30" y="85"/>
                    </a:lnTo>
                    <a:lnTo>
                      <a:pt x="32" y="83"/>
                    </a:lnTo>
                    <a:lnTo>
                      <a:pt x="33" y="85"/>
                    </a:lnTo>
                    <a:lnTo>
                      <a:pt x="33" y="89"/>
                    </a:lnTo>
                    <a:lnTo>
                      <a:pt x="33" y="95"/>
                    </a:lnTo>
                    <a:lnTo>
                      <a:pt x="37" y="93"/>
                    </a:lnTo>
                    <a:lnTo>
                      <a:pt x="39" y="97"/>
                    </a:lnTo>
                    <a:lnTo>
                      <a:pt x="39" y="98"/>
                    </a:lnTo>
                    <a:lnTo>
                      <a:pt x="35" y="97"/>
                    </a:lnTo>
                    <a:lnTo>
                      <a:pt x="32" y="98"/>
                    </a:lnTo>
                    <a:lnTo>
                      <a:pt x="30" y="97"/>
                    </a:lnTo>
                    <a:lnTo>
                      <a:pt x="26" y="100"/>
                    </a:lnTo>
                    <a:lnTo>
                      <a:pt x="26" y="104"/>
                    </a:lnTo>
                    <a:lnTo>
                      <a:pt x="28" y="108"/>
                    </a:lnTo>
                    <a:lnTo>
                      <a:pt x="28" y="102"/>
                    </a:lnTo>
                    <a:lnTo>
                      <a:pt x="30" y="102"/>
                    </a:lnTo>
                    <a:lnTo>
                      <a:pt x="33" y="104"/>
                    </a:lnTo>
                    <a:lnTo>
                      <a:pt x="35" y="104"/>
                    </a:lnTo>
                    <a:lnTo>
                      <a:pt x="39" y="108"/>
                    </a:lnTo>
                    <a:lnTo>
                      <a:pt x="45" y="111"/>
                    </a:lnTo>
                    <a:lnTo>
                      <a:pt x="47" y="115"/>
                    </a:lnTo>
                    <a:lnTo>
                      <a:pt x="47" y="123"/>
                    </a:lnTo>
                    <a:lnTo>
                      <a:pt x="47" y="126"/>
                    </a:lnTo>
                    <a:lnTo>
                      <a:pt x="47" y="138"/>
                    </a:lnTo>
                    <a:lnTo>
                      <a:pt x="48" y="145"/>
                    </a:lnTo>
                    <a:lnTo>
                      <a:pt x="52" y="158"/>
                    </a:lnTo>
                    <a:lnTo>
                      <a:pt x="58" y="154"/>
                    </a:lnTo>
                    <a:lnTo>
                      <a:pt x="69" y="154"/>
                    </a:lnTo>
                    <a:lnTo>
                      <a:pt x="71" y="147"/>
                    </a:lnTo>
                    <a:lnTo>
                      <a:pt x="75" y="143"/>
                    </a:lnTo>
                    <a:lnTo>
                      <a:pt x="78" y="143"/>
                    </a:lnTo>
                    <a:lnTo>
                      <a:pt x="88" y="136"/>
                    </a:lnTo>
                    <a:lnTo>
                      <a:pt x="97" y="134"/>
                    </a:lnTo>
                    <a:lnTo>
                      <a:pt x="106" y="136"/>
                    </a:lnTo>
                    <a:lnTo>
                      <a:pt x="106" y="130"/>
                    </a:lnTo>
                    <a:lnTo>
                      <a:pt x="112" y="128"/>
                    </a:lnTo>
                    <a:lnTo>
                      <a:pt x="116" y="130"/>
                    </a:lnTo>
                    <a:lnTo>
                      <a:pt x="121" y="130"/>
                    </a:lnTo>
                    <a:lnTo>
                      <a:pt x="131" y="138"/>
                    </a:lnTo>
                    <a:lnTo>
                      <a:pt x="136" y="139"/>
                    </a:lnTo>
                    <a:lnTo>
                      <a:pt x="151" y="147"/>
                    </a:lnTo>
                    <a:lnTo>
                      <a:pt x="153" y="147"/>
                    </a:lnTo>
                    <a:lnTo>
                      <a:pt x="157" y="145"/>
                    </a:lnTo>
                    <a:lnTo>
                      <a:pt x="166" y="149"/>
                    </a:lnTo>
                    <a:lnTo>
                      <a:pt x="172" y="149"/>
                    </a:lnTo>
                    <a:lnTo>
                      <a:pt x="173" y="156"/>
                    </a:lnTo>
                    <a:lnTo>
                      <a:pt x="175" y="158"/>
                    </a:lnTo>
                    <a:lnTo>
                      <a:pt x="179" y="156"/>
                    </a:lnTo>
                    <a:lnTo>
                      <a:pt x="188" y="158"/>
                    </a:lnTo>
                    <a:lnTo>
                      <a:pt x="198" y="171"/>
                    </a:lnTo>
                    <a:lnTo>
                      <a:pt x="207" y="173"/>
                    </a:lnTo>
                    <a:lnTo>
                      <a:pt x="213" y="175"/>
                    </a:lnTo>
                    <a:lnTo>
                      <a:pt x="216" y="182"/>
                    </a:lnTo>
                    <a:lnTo>
                      <a:pt x="216" y="184"/>
                    </a:lnTo>
                    <a:lnTo>
                      <a:pt x="218" y="190"/>
                    </a:lnTo>
                    <a:lnTo>
                      <a:pt x="218" y="194"/>
                    </a:lnTo>
                    <a:lnTo>
                      <a:pt x="220" y="197"/>
                    </a:lnTo>
                    <a:lnTo>
                      <a:pt x="222" y="197"/>
                    </a:lnTo>
                    <a:lnTo>
                      <a:pt x="226" y="197"/>
                    </a:lnTo>
                    <a:lnTo>
                      <a:pt x="229" y="201"/>
                    </a:lnTo>
                    <a:lnTo>
                      <a:pt x="233" y="201"/>
                    </a:lnTo>
                    <a:lnTo>
                      <a:pt x="237" y="197"/>
                    </a:lnTo>
                    <a:lnTo>
                      <a:pt x="241" y="197"/>
                    </a:lnTo>
                    <a:lnTo>
                      <a:pt x="246" y="203"/>
                    </a:lnTo>
                    <a:lnTo>
                      <a:pt x="248" y="205"/>
                    </a:lnTo>
                    <a:lnTo>
                      <a:pt x="250" y="207"/>
                    </a:lnTo>
                    <a:lnTo>
                      <a:pt x="252" y="205"/>
                    </a:lnTo>
                    <a:lnTo>
                      <a:pt x="257" y="203"/>
                    </a:lnTo>
                    <a:lnTo>
                      <a:pt x="261" y="199"/>
                    </a:lnTo>
                    <a:lnTo>
                      <a:pt x="263" y="197"/>
                    </a:lnTo>
                    <a:lnTo>
                      <a:pt x="265" y="194"/>
                    </a:lnTo>
                    <a:lnTo>
                      <a:pt x="265" y="192"/>
                    </a:lnTo>
                    <a:lnTo>
                      <a:pt x="270" y="188"/>
                    </a:lnTo>
                    <a:lnTo>
                      <a:pt x="280" y="186"/>
                    </a:lnTo>
                    <a:lnTo>
                      <a:pt x="282" y="182"/>
                    </a:lnTo>
                    <a:lnTo>
                      <a:pt x="284" y="181"/>
                    </a:lnTo>
                    <a:lnTo>
                      <a:pt x="287" y="179"/>
                    </a:lnTo>
                    <a:lnTo>
                      <a:pt x="289" y="173"/>
                    </a:lnTo>
                    <a:lnTo>
                      <a:pt x="289" y="167"/>
                    </a:lnTo>
                    <a:lnTo>
                      <a:pt x="295" y="162"/>
                    </a:lnTo>
                    <a:lnTo>
                      <a:pt x="295" y="158"/>
                    </a:lnTo>
                    <a:lnTo>
                      <a:pt x="293" y="156"/>
                    </a:lnTo>
                    <a:lnTo>
                      <a:pt x="293" y="153"/>
                    </a:lnTo>
                    <a:lnTo>
                      <a:pt x="295" y="153"/>
                    </a:lnTo>
                    <a:lnTo>
                      <a:pt x="298" y="151"/>
                    </a:lnTo>
                    <a:lnTo>
                      <a:pt x="304" y="149"/>
                    </a:lnTo>
                    <a:lnTo>
                      <a:pt x="306" y="149"/>
                    </a:lnTo>
                    <a:lnTo>
                      <a:pt x="313" y="143"/>
                    </a:lnTo>
                    <a:lnTo>
                      <a:pt x="319" y="141"/>
                    </a:lnTo>
                    <a:lnTo>
                      <a:pt x="323" y="145"/>
                    </a:lnTo>
                    <a:lnTo>
                      <a:pt x="328" y="143"/>
                    </a:lnTo>
                    <a:lnTo>
                      <a:pt x="330" y="145"/>
                    </a:lnTo>
                    <a:lnTo>
                      <a:pt x="330" y="14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" name="Freeform 34">
                <a:extLst>
                  <a:ext uri="{FF2B5EF4-FFF2-40B4-BE49-F238E27FC236}">
                    <a16:creationId xmlns:a16="http://schemas.microsoft.com/office/drawing/2014/main" id="{DC9D9E49-5234-43FA-BC82-8963951A32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96238" y="5942013"/>
                <a:ext cx="554038" cy="403225"/>
              </a:xfrm>
              <a:custGeom>
                <a:avLst/>
                <a:gdLst>
                  <a:gd name="T0" fmla="*/ 150 w 187"/>
                  <a:gd name="T1" fmla="*/ 133 h 136"/>
                  <a:gd name="T2" fmla="*/ 150 w 187"/>
                  <a:gd name="T3" fmla="*/ 133 h 136"/>
                  <a:gd name="T4" fmla="*/ 79 w 187"/>
                  <a:gd name="T5" fmla="*/ 14 h 136"/>
                  <a:gd name="T6" fmla="*/ 177 w 187"/>
                  <a:gd name="T7" fmla="*/ 60 h 136"/>
                  <a:gd name="T8" fmla="*/ 180 w 187"/>
                  <a:gd name="T9" fmla="*/ 72 h 136"/>
                  <a:gd name="T10" fmla="*/ 172 w 187"/>
                  <a:gd name="T11" fmla="*/ 55 h 136"/>
                  <a:gd name="T12" fmla="*/ 165 w 187"/>
                  <a:gd name="T13" fmla="*/ 44 h 136"/>
                  <a:gd name="T14" fmla="*/ 130 w 187"/>
                  <a:gd name="T15" fmla="*/ 22 h 136"/>
                  <a:gd name="T16" fmla="*/ 151 w 187"/>
                  <a:gd name="T17" fmla="*/ 40 h 136"/>
                  <a:gd name="T18" fmla="*/ 146 w 187"/>
                  <a:gd name="T19" fmla="*/ 34 h 136"/>
                  <a:gd name="T20" fmla="*/ 110 w 187"/>
                  <a:gd name="T21" fmla="*/ 0 h 136"/>
                  <a:gd name="T22" fmla="*/ 119 w 187"/>
                  <a:gd name="T23" fmla="*/ 21 h 136"/>
                  <a:gd name="T24" fmla="*/ 114 w 187"/>
                  <a:gd name="T25" fmla="*/ 47 h 136"/>
                  <a:gd name="T26" fmla="*/ 103 w 187"/>
                  <a:gd name="T27" fmla="*/ 64 h 136"/>
                  <a:gd name="T28" fmla="*/ 125 w 187"/>
                  <a:gd name="T29" fmla="*/ 66 h 136"/>
                  <a:gd name="T30" fmla="*/ 140 w 187"/>
                  <a:gd name="T31" fmla="*/ 56 h 136"/>
                  <a:gd name="T32" fmla="*/ 141 w 187"/>
                  <a:gd name="T33" fmla="*/ 39 h 136"/>
                  <a:gd name="T34" fmla="*/ 134 w 187"/>
                  <a:gd name="T35" fmla="*/ 49 h 136"/>
                  <a:gd name="T36" fmla="*/ 118 w 187"/>
                  <a:gd name="T37" fmla="*/ 55 h 136"/>
                  <a:gd name="T38" fmla="*/ 110 w 187"/>
                  <a:gd name="T39" fmla="*/ 55 h 136"/>
                  <a:gd name="T40" fmla="*/ 85 w 187"/>
                  <a:gd name="T41" fmla="*/ 57 h 136"/>
                  <a:gd name="T42" fmla="*/ 77 w 187"/>
                  <a:gd name="T43" fmla="*/ 54 h 136"/>
                  <a:gd name="T44" fmla="*/ 65 w 187"/>
                  <a:gd name="T45" fmla="*/ 45 h 136"/>
                  <a:gd name="T46" fmla="*/ 144 w 187"/>
                  <a:gd name="T47" fmla="*/ 100 h 136"/>
                  <a:gd name="T48" fmla="*/ 127 w 187"/>
                  <a:gd name="T49" fmla="*/ 96 h 136"/>
                  <a:gd name="T50" fmla="*/ 124 w 187"/>
                  <a:gd name="T51" fmla="*/ 114 h 136"/>
                  <a:gd name="T52" fmla="*/ 123 w 187"/>
                  <a:gd name="T53" fmla="*/ 114 h 136"/>
                  <a:gd name="T54" fmla="*/ 121 w 187"/>
                  <a:gd name="T55" fmla="*/ 110 h 136"/>
                  <a:gd name="T56" fmla="*/ 118 w 187"/>
                  <a:gd name="T57" fmla="*/ 107 h 136"/>
                  <a:gd name="T58" fmla="*/ 115 w 187"/>
                  <a:gd name="T59" fmla="*/ 105 h 136"/>
                  <a:gd name="T60" fmla="*/ 46 w 187"/>
                  <a:gd name="T61" fmla="*/ 84 h 136"/>
                  <a:gd name="T62" fmla="*/ 45 w 187"/>
                  <a:gd name="T63" fmla="*/ 85 h 136"/>
                  <a:gd name="T64" fmla="*/ 38 w 187"/>
                  <a:gd name="T65" fmla="*/ 87 h 136"/>
                  <a:gd name="T66" fmla="*/ 32 w 187"/>
                  <a:gd name="T67" fmla="*/ 96 h 136"/>
                  <a:gd name="T68" fmla="*/ 28 w 187"/>
                  <a:gd name="T69" fmla="*/ 96 h 136"/>
                  <a:gd name="T70" fmla="*/ 32 w 187"/>
                  <a:gd name="T71" fmla="*/ 90 h 136"/>
                  <a:gd name="T72" fmla="*/ 3 w 187"/>
                  <a:gd name="T73" fmla="*/ 20 h 136"/>
                  <a:gd name="T74" fmla="*/ 8 w 187"/>
                  <a:gd name="T75" fmla="*/ 103 h 136"/>
                  <a:gd name="T76" fmla="*/ 27 w 187"/>
                  <a:gd name="T77" fmla="*/ 102 h 136"/>
                  <a:gd name="T78" fmla="*/ 16 w 187"/>
                  <a:gd name="T79" fmla="*/ 92 h 136"/>
                  <a:gd name="T80" fmla="*/ 9 w 187"/>
                  <a:gd name="T81" fmla="*/ 82 h 136"/>
                  <a:gd name="T82" fmla="*/ 20 w 187"/>
                  <a:gd name="T83" fmla="*/ 93 h 136"/>
                  <a:gd name="T84" fmla="*/ 29 w 187"/>
                  <a:gd name="T85" fmla="*/ 88 h 136"/>
                  <a:gd name="T86" fmla="*/ 34 w 187"/>
                  <a:gd name="T87" fmla="*/ 87 h 136"/>
                  <a:gd name="T88" fmla="*/ 38 w 187"/>
                  <a:gd name="T89" fmla="*/ 85 h 136"/>
                  <a:gd name="T90" fmla="*/ 41 w 187"/>
                  <a:gd name="T91" fmla="*/ 82 h 136"/>
                  <a:gd name="T92" fmla="*/ 52 w 187"/>
                  <a:gd name="T93" fmla="*/ 83 h 136"/>
                  <a:gd name="T94" fmla="*/ 66 w 187"/>
                  <a:gd name="T95" fmla="*/ 96 h 136"/>
                  <a:gd name="T96" fmla="*/ 82 w 187"/>
                  <a:gd name="T97" fmla="*/ 115 h 136"/>
                  <a:gd name="T98" fmla="*/ 102 w 187"/>
                  <a:gd name="T99" fmla="*/ 118 h 136"/>
                  <a:gd name="T100" fmla="*/ 115 w 187"/>
                  <a:gd name="T101" fmla="*/ 124 h 136"/>
                  <a:gd name="T102" fmla="*/ 121 w 187"/>
                  <a:gd name="T103" fmla="*/ 117 h 136"/>
                  <a:gd name="T104" fmla="*/ 110 w 187"/>
                  <a:gd name="T105" fmla="*/ 109 h 136"/>
                  <a:gd name="T106" fmla="*/ 100 w 187"/>
                  <a:gd name="T107" fmla="*/ 101 h 136"/>
                  <a:gd name="T108" fmla="*/ 88 w 187"/>
                  <a:gd name="T109" fmla="*/ 89 h 136"/>
                  <a:gd name="T110" fmla="*/ 75 w 187"/>
                  <a:gd name="T111" fmla="*/ 74 h 136"/>
                  <a:gd name="T112" fmla="*/ 78 w 187"/>
                  <a:gd name="T113" fmla="*/ 63 h 136"/>
                  <a:gd name="T114" fmla="*/ 62 w 187"/>
                  <a:gd name="T115" fmla="*/ 49 h 136"/>
                  <a:gd name="T116" fmla="*/ 47 w 187"/>
                  <a:gd name="T117" fmla="*/ 37 h 136"/>
                  <a:gd name="T118" fmla="*/ 23 w 187"/>
                  <a:gd name="T119" fmla="*/ 28 h 136"/>
                  <a:gd name="T120" fmla="*/ 5 w 187"/>
                  <a:gd name="T121" fmla="*/ 2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7" h="136">
                    <a:moveTo>
                      <a:pt x="160" y="132"/>
                    </a:moveTo>
                    <a:cubicBezTo>
                      <a:pt x="161" y="131"/>
                      <a:pt x="161" y="131"/>
                      <a:pt x="161" y="131"/>
                    </a:cubicBezTo>
                    <a:cubicBezTo>
                      <a:pt x="164" y="131"/>
                      <a:pt x="164" y="131"/>
                      <a:pt x="164" y="131"/>
                    </a:cubicBezTo>
                    <a:cubicBezTo>
                      <a:pt x="163" y="133"/>
                      <a:pt x="163" y="133"/>
                      <a:pt x="163" y="133"/>
                    </a:cubicBezTo>
                    <a:cubicBezTo>
                      <a:pt x="161" y="133"/>
                      <a:pt x="161" y="133"/>
                      <a:pt x="161" y="133"/>
                    </a:cubicBezTo>
                    <a:cubicBezTo>
                      <a:pt x="160" y="133"/>
                      <a:pt x="160" y="133"/>
                      <a:pt x="160" y="133"/>
                    </a:cubicBezTo>
                    <a:cubicBezTo>
                      <a:pt x="160" y="132"/>
                      <a:pt x="160" y="132"/>
                      <a:pt x="160" y="132"/>
                    </a:cubicBezTo>
                    <a:close/>
                    <a:moveTo>
                      <a:pt x="150" y="133"/>
                    </a:moveTo>
                    <a:cubicBezTo>
                      <a:pt x="152" y="136"/>
                      <a:pt x="152" y="136"/>
                      <a:pt x="152" y="136"/>
                    </a:cubicBezTo>
                    <a:cubicBezTo>
                      <a:pt x="154" y="136"/>
                      <a:pt x="154" y="136"/>
                      <a:pt x="154" y="136"/>
                    </a:cubicBezTo>
                    <a:cubicBezTo>
                      <a:pt x="155" y="136"/>
                      <a:pt x="155" y="136"/>
                      <a:pt x="155" y="136"/>
                    </a:cubicBezTo>
                    <a:cubicBezTo>
                      <a:pt x="156" y="136"/>
                      <a:pt x="156" y="136"/>
                      <a:pt x="156" y="136"/>
                    </a:cubicBezTo>
                    <a:cubicBezTo>
                      <a:pt x="156" y="134"/>
                      <a:pt x="156" y="134"/>
                      <a:pt x="156" y="134"/>
                    </a:cubicBezTo>
                    <a:cubicBezTo>
                      <a:pt x="154" y="134"/>
                      <a:pt x="154" y="134"/>
                      <a:pt x="154" y="134"/>
                    </a:cubicBezTo>
                    <a:cubicBezTo>
                      <a:pt x="151" y="133"/>
                      <a:pt x="151" y="133"/>
                      <a:pt x="151" y="133"/>
                    </a:cubicBezTo>
                    <a:cubicBezTo>
                      <a:pt x="150" y="133"/>
                      <a:pt x="150" y="133"/>
                      <a:pt x="150" y="133"/>
                    </a:cubicBezTo>
                    <a:close/>
                    <a:moveTo>
                      <a:pt x="72" y="11"/>
                    </a:moveTo>
                    <a:cubicBezTo>
                      <a:pt x="73" y="10"/>
                      <a:pt x="73" y="10"/>
                      <a:pt x="73" y="10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2" y="11"/>
                      <a:pt x="72" y="11"/>
                    </a:cubicBezTo>
                    <a:close/>
                    <a:moveTo>
                      <a:pt x="172" y="55"/>
                    </a:moveTo>
                    <a:cubicBezTo>
                      <a:pt x="175" y="55"/>
                      <a:pt x="175" y="55"/>
                      <a:pt x="175" y="55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7" y="60"/>
                      <a:pt x="177" y="60"/>
                      <a:pt x="177" y="60"/>
                    </a:cubicBezTo>
                    <a:cubicBezTo>
                      <a:pt x="180" y="61"/>
                      <a:pt x="180" y="61"/>
                      <a:pt x="180" y="61"/>
                    </a:cubicBezTo>
                    <a:cubicBezTo>
                      <a:pt x="184" y="64"/>
                      <a:pt x="184" y="64"/>
                      <a:pt x="184" y="64"/>
                    </a:cubicBezTo>
                    <a:cubicBezTo>
                      <a:pt x="187" y="67"/>
                      <a:pt x="187" y="67"/>
                      <a:pt x="187" y="67"/>
                    </a:cubicBezTo>
                    <a:cubicBezTo>
                      <a:pt x="186" y="71"/>
                      <a:pt x="186" y="71"/>
                      <a:pt x="186" y="71"/>
                    </a:cubicBezTo>
                    <a:cubicBezTo>
                      <a:pt x="185" y="71"/>
                      <a:pt x="185" y="71"/>
                      <a:pt x="185" y="71"/>
                    </a:cubicBezTo>
                    <a:cubicBezTo>
                      <a:pt x="184" y="72"/>
                      <a:pt x="184" y="72"/>
                      <a:pt x="184" y="72"/>
                    </a:cubicBezTo>
                    <a:cubicBezTo>
                      <a:pt x="181" y="73"/>
                      <a:pt x="181" y="73"/>
                      <a:pt x="181" y="73"/>
                    </a:cubicBezTo>
                    <a:cubicBezTo>
                      <a:pt x="180" y="72"/>
                      <a:pt x="180" y="72"/>
                      <a:pt x="180" y="72"/>
                    </a:cubicBezTo>
                    <a:cubicBezTo>
                      <a:pt x="178" y="72"/>
                      <a:pt x="178" y="72"/>
                      <a:pt x="178" y="72"/>
                    </a:cubicBezTo>
                    <a:cubicBezTo>
                      <a:pt x="176" y="70"/>
                      <a:pt x="176" y="70"/>
                      <a:pt x="176" y="70"/>
                    </a:cubicBezTo>
                    <a:cubicBezTo>
                      <a:pt x="177" y="69"/>
                      <a:pt x="177" y="69"/>
                      <a:pt x="177" y="69"/>
                    </a:cubicBezTo>
                    <a:cubicBezTo>
                      <a:pt x="175" y="64"/>
                      <a:pt x="175" y="64"/>
                      <a:pt x="175" y="64"/>
                    </a:cubicBezTo>
                    <a:cubicBezTo>
                      <a:pt x="172" y="63"/>
                      <a:pt x="172" y="63"/>
                      <a:pt x="172" y="63"/>
                    </a:cubicBezTo>
                    <a:cubicBezTo>
                      <a:pt x="172" y="59"/>
                      <a:pt x="172" y="59"/>
                      <a:pt x="172" y="59"/>
                    </a:cubicBezTo>
                    <a:cubicBezTo>
                      <a:pt x="172" y="57"/>
                      <a:pt x="172" y="57"/>
                      <a:pt x="172" y="57"/>
                    </a:cubicBezTo>
                    <a:cubicBezTo>
                      <a:pt x="172" y="55"/>
                      <a:pt x="172" y="55"/>
                      <a:pt x="172" y="55"/>
                    </a:cubicBezTo>
                    <a:close/>
                    <a:moveTo>
                      <a:pt x="170" y="49"/>
                    </a:moveTo>
                    <a:cubicBezTo>
                      <a:pt x="169" y="50"/>
                      <a:pt x="169" y="50"/>
                      <a:pt x="169" y="50"/>
                    </a:cubicBezTo>
                    <a:cubicBezTo>
                      <a:pt x="170" y="52"/>
                      <a:pt x="170" y="52"/>
                      <a:pt x="170" y="52"/>
                    </a:cubicBezTo>
                    <a:cubicBezTo>
                      <a:pt x="170" y="54"/>
                      <a:pt x="170" y="54"/>
                      <a:pt x="170" y="54"/>
                    </a:cubicBezTo>
                    <a:cubicBezTo>
                      <a:pt x="172" y="52"/>
                      <a:pt x="172" y="52"/>
                      <a:pt x="172" y="52"/>
                    </a:cubicBezTo>
                    <a:cubicBezTo>
                      <a:pt x="171" y="50"/>
                      <a:pt x="171" y="50"/>
                      <a:pt x="171" y="50"/>
                    </a:cubicBezTo>
                    <a:cubicBezTo>
                      <a:pt x="170" y="49"/>
                      <a:pt x="170" y="49"/>
                      <a:pt x="170" y="49"/>
                    </a:cubicBezTo>
                    <a:close/>
                    <a:moveTo>
                      <a:pt x="165" y="44"/>
                    </a:moveTo>
                    <a:cubicBezTo>
                      <a:pt x="167" y="43"/>
                      <a:pt x="167" y="43"/>
                      <a:pt x="167" y="43"/>
                    </a:cubicBezTo>
                    <a:cubicBezTo>
                      <a:pt x="168" y="42"/>
                      <a:pt x="168" y="42"/>
                      <a:pt x="168" y="42"/>
                    </a:cubicBezTo>
                    <a:cubicBezTo>
                      <a:pt x="169" y="43"/>
                      <a:pt x="169" y="43"/>
                      <a:pt x="169" y="43"/>
                    </a:cubicBezTo>
                    <a:cubicBezTo>
                      <a:pt x="168" y="45"/>
                      <a:pt x="168" y="45"/>
                      <a:pt x="168" y="45"/>
                    </a:cubicBezTo>
                    <a:cubicBezTo>
                      <a:pt x="166" y="45"/>
                      <a:pt x="166" y="45"/>
                      <a:pt x="166" y="45"/>
                    </a:cubicBezTo>
                    <a:cubicBezTo>
                      <a:pt x="165" y="44"/>
                      <a:pt x="165" y="44"/>
                      <a:pt x="165" y="44"/>
                    </a:cubicBezTo>
                    <a:close/>
                    <a:moveTo>
                      <a:pt x="124" y="19"/>
                    </a:moveTo>
                    <a:cubicBezTo>
                      <a:pt x="130" y="22"/>
                      <a:pt x="130" y="22"/>
                      <a:pt x="130" y="22"/>
                    </a:cubicBezTo>
                    <a:cubicBezTo>
                      <a:pt x="134" y="23"/>
                      <a:pt x="134" y="23"/>
                      <a:pt x="134" y="23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42" y="27"/>
                      <a:pt x="142" y="27"/>
                      <a:pt x="142" y="27"/>
                    </a:cubicBezTo>
                    <a:cubicBezTo>
                      <a:pt x="143" y="30"/>
                      <a:pt x="143" y="30"/>
                      <a:pt x="143" y="30"/>
                    </a:cubicBezTo>
                    <a:cubicBezTo>
                      <a:pt x="146" y="31"/>
                      <a:pt x="146" y="31"/>
                      <a:pt x="146" y="31"/>
                    </a:cubicBezTo>
                    <a:cubicBezTo>
                      <a:pt x="148" y="34"/>
                      <a:pt x="148" y="34"/>
                      <a:pt x="148" y="34"/>
                    </a:cubicBezTo>
                    <a:cubicBezTo>
                      <a:pt x="150" y="34"/>
                      <a:pt x="150" y="34"/>
                      <a:pt x="150" y="34"/>
                    </a:cubicBezTo>
                    <a:cubicBezTo>
                      <a:pt x="151" y="40"/>
                      <a:pt x="151" y="40"/>
                      <a:pt x="151" y="40"/>
                    </a:cubicBezTo>
                    <a:cubicBezTo>
                      <a:pt x="152" y="40"/>
                      <a:pt x="152" y="40"/>
                      <a:pt x="152" y="40"/>
                    </a:cubicBezTo>
                    <a:cubicBezTo>
                      <a:pt x="152" y="42"/>
                      <a:pt x="152" y="42"/>
                      <a:pt x="152" y="42"/>
                    </a:cubicBezTo>
                    <a:cubicBezTo>
                      <a:pt x="151" y="45"/>
                      <a:pt x="151" y="45"/>
                      <a:pt x="151" y="45"/>
                    </a:cubicBezTo>
                    <a:cubicBezTo>
                      <a:pt x="150" y="48"/>
                      <a:pt x="150" y="48"/>
                      <a:pt x="150" y="48"/>
                    </a:cubicBezTo>
                    <a:cubicBezTo>
                      <a:pt x="148" y="45"/>
                      <a:pt x="148" y="45"/>
                      <a:pt x="148" y="45"/>
                    </a:cubicBezTo>
                    <a:cubicBezTo>
                      <a:pt x="147" y="42"/>
                      <a:pt x="147" y="42"/>
                      <a:pt x="147" y="42"/>
                    </a:cubicBezTo>
                    <a:cubicBezTo>
                      <a:pt x="148" y="40"/>
                      <a:pt x="148" y="40"/>
                      <a:pt x="148" y="40"/>
                    </a:cubicBezTo>
                    <a:cubicBezTo>
                      <a:pt x="146" y="34"/>
                      <a:pt x="146" y="34"/>
                      <a:pt x="146" y="34"/>
                    </a:cubicBezTo>
                    <a:cubicBezTo>
                      <a:pt x="142" y="29"/>
                      <a:pt x="142" y="29"/>
                      <a:pt x="142" y="29"/>
                    </a:cubicBezTo>
                    <a:cubicBezTo>
                      <a:pt x="139" y="29"/>
                      <a:pt x="139" y="29"/>
                      <a:pt x="139" y="29"/>
                    </a:cubicBezTo>
                    <a:cubicBezTo>
                      <a:pt x="135" y="27"/>
                      <a:pt x="135" y="27"/>
                      <a:pt x="135" y="27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4" y="19"/>
                      <a:pt x="124" y="19"/>
                      <a:pt x="124" y="19"/>
                    </a:cubicBezTo>
                    <a:close/>
                    <a:moveTo>
                      <a:pt x="107" y="0"/>
                    </a:moveTo>
                    <a:cubicBezTo>
                      <a:pt x="110" y="0"/>
                      <a:pt x="110" y="0"/>
                      <a:pt x="110" y="0"/>
                    </a:cubicBezTo>
                    <a:cubicBezTo>
                      <a:pt x="111" y="2"/>
                      <a:pt x="111" y="2"/>
                      <a:pt x="111" y="2"/>
                    </a:cubicBezTo>
                    <a:cubicBezTo>
                      <a:pt x="111" y="4"/>
                      <a:pt x="111" y="4"/>
                      <a:pt x="111" y="4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7" y="0"/>
                      <a:pt x="107" y="0"/>
                      <a:pt x="107" y="0"/>
                    </a:cubicBezTo>
                    <a:close/>
                    <a:moveTo>
                      <a:pt x="115" y="18"/>
                    </a:moveTo>
                    <a:cubicBezTo>
                      <a:pt x="117" y="17"/>
                      <a:pt x="117" y="17"/>
                      <a:pt x="117" y="17"/>
                    </a:cubicBezTo>
                    <a:cubicBezTo>
                      <a:pt x="119" y="18"/>
                      <a:pt x="119" y="18"/>
                      <a:pt x="119" y="18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17" y="21"/>
                      <a:pt x="117" y="21"/>
                      <a:pt x="117" y="21"/>
                    </a:cubicBezTo>
                    <a:cubicBezTo>
                      <a:pt x="115" y="20"/>
                      <a:pt x="115" y="20"/>
                      <a:pt x="115" y="20"/>
                    </a:cubicBezTo>
                    <a:cubicBezTo>
                      <a:pt x="115" y="18"/>
                      <a:pt x="115" y="18"/>
                      <a:pt x="115" y="18"/>
                    </a:cubicBezTo>
                    <a:close/>
                    <a:moveTo>
                      <a:pt x="113" y="48"/>
                    </a:moveTo>
                    <a:cubicBezTo>
                      <a:pt x="116" y="51"/>
                      <a:pt x="116" y="51"/>
                      <a:pt x="116" y="51"/>
                    </a:cubicBezTo>
                    <a:cubicBezTo>
                      <a:pt x="117" y="49"/>
                      <a:pt x="117" y="49"/>
                      <a:pt x="117" y="49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3" y="48"/>
                      <a:pt x="113" y="48"/>
                      <a:pt x="113" y="48"/>
                    </a:cubicBezTo>
                    <a:close/>
                    <a:moveTo>
                      <a:pt x="93" y="54"/>
                    </a:moveTo>
                    <a:cubicBezTo>
                      <a:pt x="92" y="58"/>
                      <a:pt x="92" y="58"/>
                      <a:pt x="92" y="58"/>
                    </a:cubicBezTo>
                    <a:cubicBezTo>
                      <a:pt x="94" y="60"/>
                      <a:pt x="94" y="60"/>
                      <a:pt x="94" y="60"/>
                    </a:cubicBezTo>
                    <a:cubicBezTo>
                      <a:pt x="96" y="60"/>
                      <a:pt x="96" y="60"/>
                      <a:pt x="96" y="60"/>
                    </a:cubicBezTo>
                    <a:cubicBezTo>
                      <a:pt x="100" y="64"/>
                      <a:pt x="100" y="64"/>
                      <a:pt x="100" y="64"/>
                    </a:cubicBezTo>
                    <a:cubicBezTo>
                      <a:pt x="101" y="65"/>
                      <a:pt x="101" y="65"/>
                      <a:pt x="101" y="65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8" y="66"/>
                      <a:pt x="108" y="66"/>
                      <a:pt x="108" y="66"/>
                    </a:cubicBezTo>
                    <a:cubicBezTo>
                      <a:pt x="111" y="67"/>
                      <a:pt x="111" y="67"/>
                      <a:pt x="111" y="67"/>
                    </a:cubicBezTo>
                    <a:cubicBezTo>
                      <a:pt x="113" y="66"/>
                      <a:pt x="113" y="66"/>
                      <a:pt x="113" y="66"/>
                    </a:cubicBezTo>
                    <a:cubicBezTo>
                      <a:pt x="117" y="65"/>
                      <a:pt x="117" y="65"/>
                      <a:pt x="117" y="65"/>
                    </a:cubicBezTo>
                    <a:cubicBezTo>
                      <a:pt x="120" y="66"/>
                      <a:pt x="120" y="66"/>
                      <a:pt x="120" y="66"/>
                    </a:cubicBezTo>
                    <a:cubicBezTo>
                      <a:pt x="122" y="65"/>
                      <a:pt x="122" y="65"/>
                      <a:pt x="122" y="65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6" y="65"/>
                      <a:pt x="126" y="65"/>
                      <a:pt x="126" y="65"/>
                    </a:cubicBezTo>
                    <a:cubicBezTo>
                      <a:pt x="126" y="63"/>
                      <a:pt x="126" y="63"/>
                      <a:pt x="126" y="63"/>
                    </a:cubicBezTo>
                    <a:cubicBezTo>
                      <a:pt x="129" y="63"/>
                      <a:pt x="129" y="63"/>
                      <a:pt x="129" y="63"/>
                    </a:cubicBezTo>
                    <a:cubicBezTo>
                      <a:pt x="133" y="58"/>
                      <a:pt x="133" y="58"/>
                      <a:pt x="133" y="58"/>
                    </a:cubicBezTo>
                    <a:cubicBezTo>
                      <a:pt x="133" y="56"/>
                      <a:pt x="133" y="56"/>
                      <a:pt x="133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7" y="57"/>
                      <a:pt x="137" y="57"/>
                      <a:pt x="137" y="57"/>
                    </a:cubicBezTo>
                    <a:cubicBezTo>
                      <a:pt x="140" y="56"/>
                      <a:pt x="140" y="56"/>
                      <a:pt x="140" y="56"/>
                    </a:cubicBezTo>
                    <a:cubicBezTo>
                      <a:pt x="141" y="54"/>
                      <a:pt x="141" y="54"/>
                      <a:pt x="141" y="54"/>
                    </a:cubicBezTo>
                    <a:cubicBezTo>
                      <a:pt x="138" y="51"/>
                      <a:pt x="138" y="51"/>
                      <a:pt x="138" y="51"/>
                    </a:cubicBezTo>
                    <a:cubicBezTo>
                      <a:pt x="138" y="50"/>
                      <a:pt x="138" y="50"/>
                      <a:pt x="138" y="50"/>
                    </a:cubicBezTo>
                    <a:cubicBezTo>
                      <a:pt x="140" y="49"/>
                      <a:pt x="140" y="49"/>
                      <a:pt x="140" y="49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44" y="47"/>
                      <a:pt x="144" y="47"/>
                      <a:pt x="144" y="47"/>
                    </a:cubicBezTo>
                    <a:cubicBezTo>
                      <a:pt x="144" y="41"/>
                      <a:pt x="144" y="41"/>
                      <a:pt x="144" y="41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40" y="40"/>
                      <a:pt x="140" y="40"/>
                      <a:pt x="140" y="40"/>
                    </a:cubicBezTo>
                    <a:cubicBezTo>
                      <a:pt x="139" y="41"/>
                      <a:pt x="139" y="41"/>
                      <a:pt x="139" y="41"/>
                    </a:cubicBezTo>
                    <a:cubicBezTo>
                      <a:pt x="137" y="39"/>
                      <a:pt x="137" y="39"/>
                      <a:pt x="137" y="39"/>
                    </a:cubicBezTo>
                    <a:cubicBezTo>
                      <a:pt x="134" y="39"/>
                      <a:pt x="134" y="39"/>
                      <a:pt x="134" y="39"/>
                    </a:cubicBezTo>
                    <a:cubicBezTo>
                      <a:pt x="133" y="41"/>
                      <a:pt x="133" y="41"/>
                      <a:pt x="133" y="41"/>
                    </a:cubicBezTo>
                    <a:cubicBezTo>
                      <a:pt x="134" y="47"/>
                      <a:pt x="134" y="47"/>
                      <a:pt x="134" y="47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4" y="49"/>
                      <a:pt x="134" y="49"/>
                      <a:pt x="134" y="49"/>
                    </a:cubicBezTo>
                    <a:cubicBezTo>
                      <a:pt x="132" y="49"/>
                      <a:pt x="132" y="49"/>
                      <a:pt x="132" y="49"/>
                    </a:cubicBezTo>
                    <a:cubicBezTo>
                      <a:pt x="127" y="53"/>
                      <a:pt x="127" y="53"/>
                      <a:pt x="127" y="53"/>
                    </a:cubicBezTo>
                    <a:cubicBezTo>
                      <a:pt x="126" y="55"/>
                      <a:pt x="126" y="55"/>
                      <a:pt x="126" y="55"/>
                    </a:cubicBezTo>
                    <a:cubicBezTo>
                      <a:pt x="124" y="56"/>
                      <a:pt x="124" y="56"/>
                      <a:pt x="124" y="56"/>
                    </a:cubicBezTo>
                    <a:cubicBezTo>
                      <a:pt x="123" y="56"/>
                      <a:pt x="123" y="56"/>
                      <a:pt x="123" y="56"/>
                    </a:cubicBezTo>
                    <a:cubicBezTo>
                      <a:pt x="121" y="57"/>
                      <a:pt x="121" y="57"/>
                      <a:pt x="121" y="57"/>
                    </a:cubicBezTo>
                    <a:cubicBezTo>
                      <a:pt x="120" y="55"/>
                      <a:pt x="120" y="55"/>
                      <a:pt x="120" y="55"/>
                    </a:cubicBezTo>
                    <a:cubicBezTo>
                      <a:pt x="118" y="55"/>
                      <a:pt x="118" y="55"/>
                      <a:pt x="118" y="55"/>
                    </a:cubicBezTo>
                    <a:cubicBezTo>
                      <a:pt x="117" y="57"/>
                      <a:pt x="117" y="57"/>
                      <a:pt x="117" y="57"/>
                    </a:cubicBezTo>
                    <a:cubicBezTo>
                      <a:pt x="115" y="57"/>
                      <a:pt x="115" y="57"/>
                      <a:pt x="115" y="57"/>
                    </a:cubicBezTo>
                    <a:cubicBezTo>
                      <a:pt x="114" y="54"/>
                      <a:pt x="114" y="54"/>
                      <a:pt x="114" y="54"/>
                    </a:cubicBezTo>
                    <a:cubicBezTo>
                      <a:pt x="115" y="52"/>
                      <a:pt x="115" y="52"/>
                      <a:pt x="115" y="52"/>
                    </a:cubicBezTo>
                    <a:cubicBezTo>
                      <a:pt x="113" y="51"/>
                      <a:pt x="113" y="51"/>
                      <a:pt x="113" y="51"/>
                    </a:cubicBezTo>
                    <a:cubicBezTo>
                      <a:pt x="112" y="52"/>
                      <a:pt x="112" y="52"/>
                      <a:pt x="112" y="52"/>
                    </a:cubicBezTo>
                    <a:cubicBezTo>
                      <a:pt x="112" y="54"/>
                      <a:pt x="112" y="54"/>
                      <a:pt x="112" y="54"/>
                    </a:cubicBezTo>
                    <a:cubicBezTo>
                      <a:pt x="110" y="55"/>
                      <a:pt x="110" y="55"/>
                      <a:pt x="110" y="55"/>
                    </a:cubicBezTo>
                    <a:cubicBezTo>
                      <a:pt x="108" y="55"/>
                      <a:pt x="108" y="55"/>
                      <a:pt x="108" y="55"/>
                    </a:cubicBezTo>
                    <a:cubicBezTo>
                      <a:pt x="105" y="56"/>
                      <a:pt x="105" y="56"/>
                      <a:pt x="105" y="56"/>
                    </a:cubicBezTo>
                    <a:cubicBezTo>
                      <a:pt x="103" y="56"/>
                      <a:pt x="103" y="56"/>
                      <a:pt x="103" y="56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96" y="56"/>
                      <a:pt x="96" y="56"/>
                      <a:pt x="96" y="56"/>
                    </a:cubicBezTo>
                    <a:cubicBezTo>
                      <a:pt x="93" y="54"/>
                      <a:pt x="93" y="54"/>
                      <a:pt x="93" y="54"/>
                    </a:cubicBezTo>
                    <a:close/>
                    <a:moveTo>
                      <a:pt x="85" y="57"/>
                    </a:moveTo>
                    <a:cubicBezTo>
                      <a:pt x="86" y="55"/>
                      <a:pt x="86" y="55"/>
                      <a:pt x="86" y="55"/>
                    </a:cubicBezTo>
                    <a:cubicBezTo>
                      <a:pt x="88" y="57"/>
                      <a:pt x="88" y="57"/>
                      <a:pt x="88" y="57"/>
                    </a:cubicBezTo>
                    <a:cubicBezTo>
                      <a:pt x="89" y="59"/>
                      <a:pt x="89" y="59"/>
                      <a:pt x="89" y="59"/>
                    </a:cubicBezTo>
                    <a:cubicBezTo>
                      <a:pt x="88" y="60"/>
                      <a:pt x="88" y="60"/>
                      <a:pt x="88" y="60"/>
                    </a:cubicBezTo>
                    <a:cubicBezTo>
                      <a:pt x="86" y="59"/>
                      <a:pt x="86" y="59"/>
                      <a:pt x="86" y="59"/>
                    </a:cubicBezTo>
                    <a:cubicBezTo>
                      <a:pt x="85" y="57"/>
                      <a:pt x="85" y="57"/>
                      <a:pt x="85" y="57"/>
                    </a:cubicBezTo>
                    <a:close/>
                    <a:moveTo>
                      <a:pt x="78" y="52"/>
                    </a:moveTo>
                    <a:cubicBezTo>
                      <a:pt x="77" y="54"/>
                      <a:pt x="77" y="54"/>
                      <a:pt x="77" y="54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9" y="55"/>
                      <a:pt x="79" y="55"/>
                      <a:pt x="79" y="55"/>
                    </a:cubicBezTo>
                    <a:cubicBezTo>
                      <a:pt x="79" y="53"/>
                      <a:pt x="79" y="53"/>
                      <a:pt x="79" y="53"/>
                    </a:cubicBezTo>
                    <a:cubicBezTo>
                      <a:pt x="78" y="52"/>
                      <a:pt x="78" y="52"/>
                      <a:pt x="78" y="52"/>
                    </a:cubicBezTo>
                    <a:close/>
                    <a:moveTo>
                      <a:pt x="66" y="44"/>
                    </a:moveTo>
                    <a:cubicBezTo>
                      <a:pt x="63" y="45"/>
                      <a:pt x="63" y="45"/>
                      <a:pt x="63" y="45"/>
                    </a:cubicBezTo>
                    <a:cubicBezTo>
                      <a:pt x="64" y="47"/>
                      <a:pt x="64" y="47"/>
                      <a:pt x="64" y="47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6" y="44"/>
                      <a:pt x="66" y="44"/>
                      <a:pt x="66" y="44"/>
                    </a:cubicBezTo>
                    <a:close/>
                    <a:moveTo>
                      <a:pt x="144" y="100"/>
                    </a:moveTo>
                    <a:cubicBezTo>
                      <a:pt x="143" y="102"/>
                      <a:pt x="143" y="102"/>
                      <a:pt x="143" y="102"/>
                    </a:cubicBezTo>
                    <a:cubicBezTo>
                      <a:pt x="144" y="104"/>
                      <a:pt x="144" y="104"/>
                      <a:pt x="144" y="104"/>
                    </a:cubicBezTo>
                    <a:cubicBezTo>
                      <a:pt x="145" y="103"/>
                      <a:pt x="145" y="103"/>
                      <a:pt x="145" y="103"/>
                    </a:cubicBezTo>
                    <a:cubicBezTo>
                      <a:pt x="147" y="105"/>
                      <a:pt x="147" y="105"/>
                      <a:pt x="147" y="105"/>
                    </a:cubicBezTo>
                    <a:cubicBezTo>
                      <a:pt x="147" y="104"/>
                      <a:pt x="147" y="104"/>
                      <a:pt x="147" y="104"/>
                    </a:cubicBezTo>
                    <a:cubicBezTo>
                      <a:pt x="144" y="100"/>
                      <a:pt x="144" y="100"/>
                      <a:pt x="144" y="100"/>
                    </a:cubicBezTo>
                    <a:close/>
                    <a:moveTo>
                      <a:pt x="125" y="93"/>
                    </a:moveTo>
                    <a:cubicBezTo>
                      <a:pt x="125" y="94"/>
                      <a:pt x="125" y="94"/>
                      <a:pt x="125" y="94"/>
                    </a:cubicBezTo>
                    <a:cubicBezTo>
                      <a:pt x="126" y="96"/>
                      <a:pt x="126" y="96"/>
                      <a:pt x="126" y="96"/>
                    </a:cubicBezTo>
                    <a:cubicBezTo>
                      <a:pt x="126" y="95"/>
                      <a:pt x="126" y="95"/>
                      <a:pt x="126" y="95"/>
                    </a:cubicBezTo>
                    <a:cubicBezTo>
                      <a:pt x="126" y="97"/>
                      <a:pt x="126" y="97"/>
                      <a:pt x="126" y="97"/>
                    </a:cubicBezTo>
                    <a:cubicBezTo>
                      <a:pt x="126" y="98"/>
                      <a:pt x="126" y="98"/>
                      <a:pt x="126" y="98"/>
                    </a:cubicBezTo>
                    <a:cubicBezTo>
                      <a:pt x="127" y="98"/>
                      <a:pt x="127" y="98"/>
                      <a:pt x="127" y="98"/>
                    </a:cubicBezTo>
                    <a:cubicBezTo>
                      <a:pt x="127" y="96"/>
                      <a:pt x="127" y="96"/>
                      <a:pt x="127" y="96"/>
                    </a:cubicBezTo>
                    <a:cubicBezTo>
                      <a:pt x="127" y="93"/>
                      <a:pt x="127" y="93"/>
                      <a:pt x="127" y="93"/>
                    </a:cubicBezTo>
                    <a:cubicBezTo>
                      <a:pt x="125" y="93"/>
                      <a:pt x="125" y="93"/>
                      <a:pt x="125" y="93"/>
                    </a:cubicBezTo>
                    <a:close/>
                    <a:moveTo>
                      <a:pt x="120" y="111"/>
                    </a:moveTo>
                    <a:cubicBezTo>
                      <a:pt x="122" y="111"/>
                      <a:pt x="122" y="111"/>
                      <a:pt x="122" y="111"/>
                    </a:cubicBezTo>
                    <a:cubicBezTo>
                      <a:pt x="123" y="112"/>
                      <a:pt x="123" y="112"/>
                      <a:pt x="123" y="112"/>
                    </a:cubicBezTo>
                    <a:cubicBezTo>
                      <a:pt x="123" y="113"/>
                      <a:pt x="123" y="113"/>
                      <a:pt x="123" y="113"/>
                    </a:cubicBezTo>
                    <a:cubicBezTo>
                      <a:pt x="124" y="113"/>
                      <a:pt x="124" y="113"/>
                      <a:pt x="124" y="113"/>
                    </a:cubicBezTo>
                    <a:cubicBezTo>
                      <a:pt x="124" y="114"/>
                      <a:pt x="124" y="114"/>
                      <a:pt x="124" y="114"/>
                    </a:cubicBezTo>
                    <a:cubicBezTo>
                      <a:pt x="126" y="113"/>
                      <a:pt x="126" y="113"/>
                      <a:pt x="126" y="113"/>
                    </a:cubicBezTo>
                    <a:cubicBezTo>
                      <a:pt x="127" y="113"/>
                      <a:pt x="127" y="113"/>
                      <a:pt x="127" y="113"/>
                    </a:cubicBezTo>
                    <a:cubicBezTo>
                      <a:pt x="127" y="114"/>
                      <a:pt x="127" y="114"/>
                      <a:pt x="127" y="114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16"/>
                      <a:pt x="126" y="116"/>
                      <a:pt x="126" y="116"/>
                    </a:cubicBezTo>
                    <a:cubicBezTo>
                      <a:pt x="124" y="116"/>
                      <a:pt x="124" y="116"/>
                      <a:pt x="124" y="116"/>
                    </a:cubicBezTo>
                    <a:cubicBezTo>
                      <a:pt x="123" y="116"/>
                      <a:pt x="123" y="116"/>
                      <a:pt x="123" y="116"/>
                    </a:cubicBezTo>
                    <a:cubicBezTo>
                      <a:pt x="123" y="114"/>
                      <a:pt x="123" y="114"/>
                      <a:pt x="123" y="114"/>
                    </a:cubicBezTo>
                    <a:cubicBezTo>
                      <a:pt x="122" y="114"/>
                      <a:pt x="122" y="114"/>
                      <a:pt x="122" y="114"/>
                    </a:cubicBezTo>
                    <a:cubicBezTo>
                      <a:pt x="121" y="112"/>
                      <a:pt x="121" y="112"/>
                      <a:pt x="121" y="112"/>
                    </a:cubicBezTo>
                    <a:cubicBezTo>
                      <a:pt x="120" y="111"/>
                      <a:pt x="120" y="111"/>
                      <a:pt x="120" y="111"/>
                    </a:cubicBezTo>
                    <a:cubicBezTo>
                      <a:pt x="120" y="111"/>
                      <a:pt x="120" y="111"/>
                      <a:pt x="120" y="111"/>
                    </a:cubicBezTo>
                    <a:close/>
                    <a:moveTo>
                      <a:pt x="118" y="107"/>
                    </a:moveTo>
                    <a:cubicBezTo>
                      <a:pt x="118" y="109"/>
                      <a:pt x="118" y="109"/>
                      <a:pt x="118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1" y="110"/>
                      <a:pt x="121" y="110"/>
                      <a:pt x="121" y="110"/>
                    </a:cubicBezTo>
                    <a:cubicBezTo>
                      <a:pt x="122" y="110"/>
                      <a:pt x="122" y="110"/>
                      <a:pt x="122" y="110"/>
                    </a:cubicBezTo>
                    <a:cubicBezTo>
                      <a:pt x="122" y="109"/>
                      <a:pt x="122" y="109"/>
                      <a:pt x="122" y="109"/>
                    </a:cubicBezTo>
                    <a:cubicBezTo>
                      <a:pt x="122" y="108"/>
                      <a:pt x="122" y="108"/>
                      <a:pt x="122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7"/>
                      <a:pt x="121" y="107"/>
                      <a:pt x="121" y="107"/>
                    </a:cubicBezTo>
                    <a:cubicBezTo>
                      <a:pt x="120" y="107"/>
                      <a:pt x="120" y="107"/>
                      <a:pt x="120" y="107"/>
                    </a:cubicBezTo>
                    <a:cubicBezTo>
                      <a:pt x="118" y="107"/>
                      <a:pt x="118" y="107"/>
                      <a:pt x="118" y="107"/>
                    </a:cubicBezTo>
                    <a:cubicBezTo>
                      <a:pt x="118" y="107"/>
                      <a:pt x="118" y="107"/>
                      <a:pt x="118" y="107"/>
                    </a:cubicBezTo>
                    <a:close/>
                    <a:moveTo>
                      <a:pt x="113" y="105"/>
                    </a:moveTo>
                    <a:cubicBezTo>
                      <a:pt x="114" y="107"/>
                      <a:pt x="114" y="107"/>
                      <a:pt x="114" y="107"/>
                    </a:cubicBezTo>
                    <a:cubicBezTo>
                      <a:pt x="115" y="107"/>
                      <a:pt x="115" y="107"/>
                      <a:pt x="115" y="107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17" y="108"/>
                      <a:pt x="117" y="108"/>
                      <a:pt x="117" y="108"/>
                    </a:cubicBez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15" y="105"/>
                      <a:pt x="115" y="105"/>
                      <a:pt x="115" y="105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3" y="105"/>
                      <a:pt x="113" y="105"/>
                      <a:pt x="113" y="105"/>
                    </a:cubicBezTo>
                    <a:close/>
                    <a:moveTo>
                      <a:pt x="51" y="84"/>
                    </a:moveTo>
                    <a:cubicBezTo>
                      <a:pt x="50" y="85"/>
                      <a:pt x="50" y="85"/>
                      <a:pt x="50" y="85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1" y="86"/>
                      <a:pt x="51" y="84"/>
                      <a:pt x="51" y="84"/>
                    </a:cubicBezTo>
                    <a:close/>
                    <a:moveTo>
                      <a:pt x="46" y="85"/>
                    </a:moveTo>
                    <a:cubicBezTo>
                      <a:pt x="46" y="84"/>
                      <a:pt x="46" y="84"/>
                      <a:pt x="46" y="84"/>
                    </a:cubicBezTo>
                    <a:cubicBezTo>
                      <a:pt x="47" y="84"/>
                      <a:pt x="47" y="84"/>
                      <a:pt x="47" y="84"/>
                    </a:cubicBezTo>
                    <a:cubicBezTo>
                      <a:pt x="46" y="85"/>
                      <a:pt x="46" y="85"/>
                      <a:pt x="46" y="85"/>
                    </a:cubicBezTo>
                    <a:close/>
                    <a:moveTo>
                      <a:pt x="42" y="84"/>
                    </a:moveTo>
                    <a:cubicBezTo>
                      <a:pt x="42" y="85"/>
                      <a:pt x="42" y="85"/>
                      <a:pt x="42" y="85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4" y="85"/>
                      <a:pt x="44" y="85"/>
                      <a:pt x="44" y="85"/>
                    </a:cubicBezTo>
                    <a:cubicBezTo>
                      <a:pt x="42" y="84"/>
                      <a:pt x="42" y="84"/>
                      <a:pt x="42" y="84"/>
                    </a:cubicBezTo>
                    <a:close/>
                    <a:moveTo>
                      <a:pt x="45" y="85"/>
                    </a:moveTo>
                    <a:cubicBezTo>
                      <a:pt x="44" y="83"/>
                      <a:pt x="44" y="83"/>
                      <a:pt x="44" y="83"/>
                    </a:cubicBezTo>
                    <a:cubicBezTo>
                      <a:pt x="44" y="82"/>
                      <a:pt x="44" y="82"/>
                      <a:pt x="44" y="82"/>
                    </a:cubicBezTo>
                    <a:cubicBezTo>
                      <a:pt x="46" y="82"/>
                      <a:pt x="46" y="82"/>
                      <a:pt x="46" y="82"/>
                    </a:cubicBezTo>
                    <a:cubicBezTo>
                      <a:pt x="45" y="84"/>
                      <a:pt x="45" y="84"/>
                      <a:pt x="45" y="84"/>
                    </a:cubicBezTo>
                    <a:cubicBezTo>
                      <a:pt x="45" y="85"/>
                      <a:pt x="45" y="85"/>
                      <a:pt x="45" y="85"/>
                    </a:cubicBezTo>
                    <a:close/>
                    <a:moveTo>
                      <a:pt x="36" y="85"/>
                    </a:moveTo>
                    <a:cubicBezTo>
                      <a:pt x="37" y="87"/>
                      <a:pt x="37" y="87"/>
                      <a:pt x="37" y="87"/>
                    </a:cubicBezTo>
                    <a:cubicBezTo>
                      <a:pt x="38" y="87"/>
                      <a:pt x="38" y="87"/>
                      <a:pt x="38" y="87"/>
                    </a:cubicBezTo>
                    <a:cubicBezTo>
                      <a:pt x="38" y="86"/>
                      <a:pt x="38" y="86"/>
                      <a:pt x="38" y="86"/>
                    </a:cubicBezTo>
                    <a:cubicBezTo>
                      <a:pt x="36" y="85"/>
                      <a:pt x="36" y="85"/>
                      <a:pt x="36" y="85"/>
                    </a:cubicBezTo>
                    <a:close/>
                    <a:moveTo>
                      <a:pt x="32" y="95"/>
                    </a:moveTo>
                    <a:cubicBezTo>
                      <a:pt x="34" y="93"/>
                      <a:pt x="34" y="93"/>
                      <a:pt x="34" y="93"/>
                    </a:cubicBezTo>
                    <a:cubicBezTo>
                      <a:pt x="36" y="93"/>
                      <a:pt x="36" y="93"/>
                      <a:pt x="36" y="93"/>
                    </a:cubicBezTo>
                    <a:cubicBezTo>
                      <a:pt x="35" y="94"/>
                      <a:pt x="35" y="94"/>
                      <a:pt x="35" y="94"/>
                    </a:cubicBezTo>
                    <a:cubicBezTo>
                      <a:pt x="35" y="94"/>
                      <a:pt x="32" y="94"/>
                      <a:pt x="32" y="95"/>
                    </a:cubicBezTo>
                    <a:close/>
                    <a:moveTo>
                      <a:pt x="32" y="96"/>
                    </a:moveTo>
                    <a:cubicBezTo>
                      <a:pt x="33" y="97"/>
                      <a:pt x="33" y="97"/>
                      <a:pt x="33" y="97"/>
                    </a:cubicBezTo>
                    <a:cubicBezTo>
                      <a:pt x="33" y="96"/>
                      <a:pt x="33" y="96"/>
                      <a:pt x="33" y="96"/>
                    </a:cubicBezTo>
                    <a:cubicBezTo>
                      <a:pt x="32" y="96"/>
                      <a:pt x="32" y="96"/>
                      <a:pt x="32" y="96"/>
                    </a:cubicBezTo>
                    <a:close/>
                    <a:moveTo>
                      <a:pt x="29" y="95"/>
                    </a:moveTo>
                    <a:cubicBezTo>
                      <a:pt x="31" y="95"/>
                      <a:pt x="31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29" y="95"/>
                      <a:pt x="29" y="95"/>
                      <a:pt x="29" y="95"/>
                    </a:cubicBezTo>
                    <a:close/>
                    <a:moveTo>
                      <a:pt x="28" y="96"/>
                    </a:moveTo>
                    <a:cubicBezTo>
                      <a:pt x="28" y="96"/>
                      <a:pt x="32" y="97"/>
                      <a:pt x="32" y="97"/>
                    </a:cubicBezTo>
                    <a:cubicBezTo>
                      <a:pt x="34" y="99"/>
                      <a:pt x="34" y="99"/>
                      <a:pt x="34" y="99"/>
                    </a:cubicBezTo>
                    <a:cubicBezTo>
                      <a:pt x="28" y="96"/>
                      <a:pt x="28" y="96"/>
                      <a:pt x="28" y="96"/>
                    </a:cubicBezTo>
                    <a:close/>
                    <a:moveTo>
                      <a:pt x="32" y="90"/>
                    </a:moveTo>
                    <a:cubicBezTo>
                      <a:pt x="34" y="90"/>
                      <a:pt x="34" y="90"/>
                      <a:pt x="34" y="90"/>
                    </a:cubicBezTo>
                    <a:cubicBezTo>
                      <a:pt x="33" y="91"/>
                      <a:pt x="33" y="91"/>
                      <a:pt x="33" y="91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2" y="90"/>
                      <a:pt x="32" y="90"/>
                      <a:pt x="32" y="90"/>
                    </a:cubicBezTo>
                    <a:close/>
                    <a:moveTo>
                      <a:pt x="35" y="89"/>
                    </a:moveTo>
                    <a:cubicBezTo>
                      <a:pt x="34" y="88"/>
                      <a:pt x="34" y="88"/>
                      <a:pt x="34" y="88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5" y="86"/>
                      <a:pt x="35" y="86"/>
                      <a:pt x="35" y="86"/>
                    </a:cubicBezTo>
                    <a:cubicBezTo>
                      <a:pt x="36" y="88"/>
                      <a:pt x="36" y="88"/>
                      <a:pt x="36" y="88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5" y="89"/>
                      <a:pt x="35" y="89"/>
                      <a:pt x="35" y="89"/>
                    </a:cubicBezTo>
                    <a:close/>
                    <a:moveTo>
                      <a:pt x="3" y="20"/>
                    </a:moveTo>
                    <a:cubicBezTo>
                      <a:pt x="1" y="66"/>
                      <a:pt x="1" y="66"/>
                      <a:pt x="1" y="66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4" y="103"/>
                      <a:pt x="4" y="103"/>
                      <a:pt x="4" y="103"/>
                    </a:cubicBezTo>
                    <a:cubicBezTo>
                      <a:pt x="5" y="103"/>
                      <a:pt x="5" y="103"/>
                      <a:pt x="5" y="103"/>
                    </a:cubicBezTo>
                    <a:cubicBezTo>
                      <a:pt x="8" y="103"/>
                      <a:pt x="8" y="103"/>
                      <a:pt x="8" y="103"/>
                    </a:cubicBezTo>
                    <a:cubicBezTo>
                      <a:pt x="14" y="103"/>
                      <a:pt x="14" y="103"/>
                      <a:pt x="14" y="103"/>
                    </a:cubicBezTo>
                    <a:cubicBezTo>
                      <a:pt x="16" y="103"/>
                      <a:pt x="16" y="103"/>
                      <a:pt x="16" y="103"/>
                    </a:cubicBezTo>
                    <a:cubicBezTo>
                      <a:pt x="16" y="104"/>
                      <a:pt x="16" y="104"/>
                      <a:pt x="16" y="104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20" y="106"/>
                      <a:pt x="20" y="106"/>
                      <a:pt x="20" y="106"/>
                    </a:cubicBezTo>
                    <a:cubicBezTo>
                      <a:pt x="22" y="105"/>
                      <a:pt x="22" y="105"/>
                      <a:pt x="22" y="105"/>
                    </a:cubicBezTo>
                    <a:cubicBezTo>
                      <a:pt x="27" y="103"/>
                      <a:pt x="27" y="103"/>
                      <a:pt x="27" y="103"/>
                    </a:cubicBezTo>
                    <a:cubicBezTo>
                      <a:pt x="27" y="102"/>
                      <a:pt x="27" y="102"/>
                      <a:pt x="27" y="102"/>
                    </a:cubicBezTo>
                    <a:cubicBezTo>
                      <a:pt x="28" y="103"/>
                      <a:pt x="28" y="103"/>
                      <a:pt x="28" y="103"/>
                    </a:cubicBezTo>
                    <a:cubicBezTo>
                      <a:pt x="29" y="102"/>
                      <a:pt x="29" y="102"/>
                      <a:pt x="29" y="102"/>
                    </a:cubicBezTo>
                    <a:cubicBezTo>
                      <a:pt x="29" y="98"/>
                      <a:pt x="29" y="98"/>
                      <a:pt x="29" y="98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19" y="94"/>
                      <a:pt x="19" y="94"/>
                      <a:pt x="19" y="94"/>
                    </a:cubicBezTo>
                    <a:cubicBezTo>
                      <a:pt x="18" y="93"/>
                      <a:pt x="18" y="93"/>
                      <a:pt x="18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4" y="88"/>
                      <a:pt x="14" y="88"/>
                      <a:pt x="14" y="88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9" y="84"/>
                      <a:pt x="9" y="84"/>
                      <a:pt x="9" y="84"/>
                    </a:cubicBezTo>
                    <a:cubicBezTo>
                      <a:pt x="9" y="83"/>
                      <a:pt x="9" y="83"/>
                      <a:pt x="9" y="83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14" y="86"/>
                      <a:pt x="14" y="86"/>
                      <a:pt x="14" y="86"/>
                    </a:cubicBezTo>
                    <a:cubicBezTo>
                      <a:pt x="14" y="88"/>
                      <a:pt x="14" y="88"/>
                      <a:pt x="14" y="88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30" y="92"/>
                      <a:pt x="30" y="92"/>
                      <a:pt x="30" y="92"/>
                    </a:cubicBezTo>
                    <a:cubicBezTo>
                      <a:pt x="32" y="92"/>
                      <a:pt x="32" y="92"/>
                      <a:pt x="32" y="92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29" y="88"/>
                      <a:pt x="29" y="88"/>
                      <a:pt x="29" y="88"/>
                    </a:cubicBezTo>
                    <a:cubicBezTo>
                      <a:pt x="28" y="88"/>
                      <a:pt x="28" y="88"/>
                      <a:pt x="28" y="88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28" y="88"/>
                      <a:pt x="28" y="88"/>
                      <a:pt x="28" y="88"/>
                    </a:cubicBezTo>
                    <a:cubicBezTo>
                      <a:pt x="30" y="87"/>
                      <a:pt x="30" y="87"/>
                      <a:pt x="30" y="87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3" y="88"/>
                      <a:pt x="33" y="88"/>
                      <a:pt x="33" y="88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5" y="86"/>
                      <a:pt x="35" y="86"/>
                      <a:pt x="35" y="86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3" y="80"/>
                      <a:pt x="33" y="80"/>
                      <a:pt x="33" y="80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36" y="82"/>
                      <a:pt x="36" y="82"/>
                      <a:pt x="36" y="82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40" y="82"/>
                      <a:pt x="40" y="82"/>
                      <a:pt x="40" y="82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2" y="83"/>
                      <a:pt x="42" y="83"/>
                      <a:pt x="42" y="83"/>
                    </a:cubicBezTo>
                    <a:cubicBezTo>
                      <a:pt x="41" y="82"/>
                      <a:pt x="41" y="82"/>
                      <a:pt x="41" y="82"/>
                    </a:cubicBezTo>
                    <a:cubicBezTo>
                      <a:pt x="42" y="79"/>
                      <a:pt x="42" y="79"/>
                      <a:pt x="42" y="79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7" y="83"/>
                      <a:pt x="47" y="83"/>
                      <a:pt x="47" y="83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50" y="83"/>
                      <a:pt x="50" y="83"/>
                      <a:pt x="50" y="83"/>
                    </a:cubicBezTo>
                    <a:cubicBezTo>
                      <a:pt x="51" y="84"/>
                      <a:pt x="51" y="84"/>
                      <a:pt x="51" y="84"/>
                    </a:cubicBezTo>
                    <a:cubicBezTo>
                      <a:pt x="52" y="83"/>
                      <a:pt x="52" y="83"/>
                      <a:pt x="52" y="83"/>
                    </a:cubicBezTo>
                    <a:cubicBezTo>
                      <a:pt x="52" y="84"/>
                      <a:pt x="52" y="84"/>
                      <a:pt x="52" y="84"/>
                    </a:cubicBezTo>
                    <a:cubicBezTo>
                      <a:pt x="52" y="86"/>
                      <a:pt x="52" y="86"/>
                      <a:pt x="52" y="86"/>
                    </a:cubicBezTo>
                    <a:cubicBezTo>
                      <a:pt x="53" y="86"/>
                      <a:pt x="53" y="86"/>
                      <a:pt x="53" y="86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61" y="89"/>
                      <a:pt x="61" y="89"/>
                      <a:pt x="61" y="89"/>
                    </a:cubicBezTo>
                    <a:cubicBezTo>
                      <a:pt x="63" y="90"/>
                      <a:pt x="63" y="90"/>
                      <a:pt x="63" y="90"/>
                    </a:cubicBezTo>
                    <a:cubicBezTo>
                      <a:pt x="65" y="93"/>
                      <a:pt x="65" y="93"/>
                      <a:pt x="65" y="93"/>
                    </a:cubicBezTo>
                    <a:cubicBezTo>
                      <a:pt x="66" y="96"/>
                      <a:pt x="66" y="96"/>
                      <a:pt x="66" y="96"/>
                    </a:cubicBezTo>
                    <a:cubicBezTo>
                      <a:pt x="69" y="100"/>
                      <a:pt x="69" y="100"/>
                      <a:pt x="69" y="100"/>
                    </a:cubicBezTo>
                    <a:cubicBezTo>
                      <a:pt x="70" y="102"/>
                      <a:pt x="70" y="102"/>
                      <a:pt x="70" y="102"/>
                    </a:cubicBezTo>
                    <a:cubicBezTo>
                      <a:pt x="72" y="103"/>
                      <a:pt x="72" y="103"/>
                      <a:pt x="72" y="103"/>
                    </a:cubicBezTo>
                    <a:cubicBezTo>
                      <a:pt x="74" y="105"/>
                      <a:pt x="74" y="105"/>
                      <a:pt x="74" y="105"/>
                    </a:cubicBezTo>
                    <a:cubicBezTo>
                      <a:pt x="74" y="106"/>
                      <a:pt x="74" y="106"/>
                      <a:pt x="74" y="106"/>
                    </a:cubicBezTo>
                    <a:cubicBezTo>
                      <a:pt x="80" y="112"/>
                      <a:pt x="80" y="112"/>
                      <a:pt x="80" y="112"/>
                    </a:cubicBezTo>
                    <a:cubicBezTo>
                      <a:pt x="80" y="114"/>
                      <a:pt x="80" y="114"/>
                      <a:pt x="80" y="114"/>
                    </a:cubicBezTo>
                    <a:cubicBezTo>
                      <a:pt x="82" y="115"/>
                      <a:pt x="82" y="115"/>
                      <a:pt x="82" y="115"/>
                    </a:cubicBezTo>
                    <a:cubicBezTo>
                      <a:pt x="86" y="116"/>
                      <a:pt x="86" y="116"/>
                      <a:pt x="86" y="116"/>
                    </a:cubicBezTo>
                    <a:cubicBezTo>
                      <a:pt x="87" y="116"/>
                      <a:pt x="87" y="116"/>
                      <a:pt x="87" y="116"/>
                    </a:cubicBezTo>
                    <a:cubicBezTo>
                      <a:pt x="88" y="116"/>
                      <a:pt x="88" y="116"/>
                      <a:pt x="88" y="116"/>
                    </a:cubicBezTo>
                    <a:cubicBezTo>
                      <a:pt x="90" y="117"/>
                      <a:pt x="90" y="117"/>
                      <a:pt x="90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9" y="117"/>
                      <a:pt x="99" y="117"/>
                      <a:pt x="99" y="117"/>
                    </a:cubicBezTo>
                    <a:cubicBezTo>
                      <a:pt x="102" y="118"/>
                      <a:pt x="102" y="118"/>
                      <a:pt x="102" y="118"/>
                    </a:cubicBezTo>
                    <a:cubicBezTo>
                      <a:pt x="104" y="119"/>
                      <a:pt x="104" y="119"/>
                      <a:pt x="104" y="119"/>
                    </a:cubicBezTo>
                    <a:cubicBezTo>
                      <a:pt x="107" y="118"/>
                      <a:pt x="107" y="118"/>
                      <a:pt x="107" y="118"/>
                    </a:cubicBezTo>
                    <a:cubicBezTo>
                      <a:pt x="108" y="120"/>
                      <a:pt x="108" y="120"/>
                      <a:pt x="108" y="120"/>
                    </a:cubicBezTo>
                    <a:cubicBezTo>
                      <a:pt x="111" y="120"/>
                      <a:pt x="111" y="120"/>
                      <a:pt x="111" y="120"/>
                    </a:cubicBezTo>
                    <a:cubicBezTo>
                      <a:pt x="111" y="120"/>
                      <a:pt x="111" y="120"/>
                      <a:pt x="111" y="120"/>
                    </a:cubicBezTo>
                    <a:cubicBezTo>
                      <a:pt x="110" y="121"/>
                      <a:pt x="110" y="121"/>
                      <a:pt x="110" y="121"/>
                    </a:cubicBezTo>
                    <a:cubicBezTo>
                      <a:pt x="112" y="122"/>
                      <a:pt x="112" y="122"/>
                      <a:pt x="112" y="122"/>
                    </a:cubicBezTo>
                    <a:cubicBezTo>
                      <a:pt x="115" y="124"/>
                      <a:pt x="115" y="124"/>
                      <a:pt x="115" y="124"/>
                    </a:cubicBezTo>
                    <a:cubicBezTo>
                      <a:pt x="118" y="123"/>
                      <a:pt x="118" y="123"/>
                      <a:pt x="118" y="123"/>
                    </a:cubicBezTo>
                    <a:cubicBezTo>
                      <a:pt x="118" y="121"/>
                      <a:pt x="118" y="121"/>
                      <a:pt x="118" y="121"/>
                    </a:cubicBezTo>
                    <a:cubicBezTo>
                      <a:pt x="115" y="120"/>
                      <a:pt x="115" y="120"/>
                      <a:pt x="115" y="120"/>
                    </a:cubicBezTo>
                    <a:cubicBezTo>
                      <a:pt x="114" y="120"/>
                      <a:pt x="114" y="120"/>
                      <a:pt x="114" y="120"/>
                    </a:cubicBezTo>
                    <a:cubicBezTo>
                      <a:pt x="114" y="118"/>
                      <a:pt x="114" y="118"/>
                      <a:pt x="114" y="118"/>
                    </a:cubicBezTo>
                    <a:cubicBezTo>
                      <a:pt x="117" y="118"/>
                      <a:pt x="117" y="118"/>
                      <a:pt x="117" y="118"/>
                    </a:cubicBezTo>
                    <a:cubicBezTo>
                      <a:pt x="119" y="119"/>
                      <a:pt x="119" y="119"/>
                      <a:pt x="119" y="119"/>
                    </a:cubicBezTo>
                    <a:cubicBezTo>
                      <a:pt x="121" y="117"/>
                      <a:pt x="121" y="117"/>
                      <a:pt x="121" y="117"/>
                    </a:cubicBezTo>
                    <a:cubicBezTo>
                      <a:pt x="116" y="116"/>
                      <a:pt x="116" y="116"/>
                      <a:pt x="116" y="116"/>
                    </a:cubicBezTo>
                    <a:cubicBezTo>
                      <a:pt x="111" y="116"/>
                      <a:pt x="111" y="116"/>
                      <a:pt x="111" y="116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06" y="112"/>
                      <a:pt x="106" y="112"/>
                      <a:pt x="106" y="112"/>
                    </a:cubicBezTo>
                    <a:cubicBezTo>
                      <a:pt x="109" y="111"/>
                      <a:pt x="109" y="111"/>
                      <a:pt x="109" y="111"/>
                    </a:cubicBezTo>
                    <a:cubicBezTo>
                      <a:pt x="111" y="111"/>
                      <a:pt x="111" y="111"/>
                      <a:pt x="111" y="111"/>
                    </a:cubicBezTo>
                    <a:cubicBezTo>
                      <a:pt x="112" y="110"/>
                      <a:pt x="112" y="110"/>
                      <a:pt x="112" y="110"/>
                    </a:cubicBezTo>
                    <a:cubicBezTo>
                      <a:pt x="110" y="109"/>
                      <a:pt x="110" y="109"/>
                      <a:pt x="110" y="109"/>
                    </a:cubicBezTo>
                    <a:cubicBezTo>
                      <a:pt x="106" y="109"/>
                      <a:pt x="106" y="109"/>
                      <a:pt x="106" y="109"/>
                    </a:cubicBez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1" y="107"/>
                      <a:pt x="101" y="107"/>
                      <a:pt x="101" y="107"/>
                    </a:cubicBezTo>
                    <a:cubicBezTo>
                      <a:pt x="101" y="106"/>
                      <a:pt x="101" y="106"/>
                      <a:pt x="101" y="106"/>
                    </a:cubicBezTo>
                    <a:cubicBezTo>
                      <a:pt x="102" y="104"/>
                      <a:pt x="102" y="104"/>
                      <a:pt x="102" y="104"/>
                    </a:cubicBezTo>
                    <a:cubicBezTo>
                      <a:pt x="103" y="102"/>
                      <a:pt x="103" y="102"/>
                      <a:pt x="103" y="102"/>
                    </a:cubicBezTo>
                    <a:cubicBezTo>
                      <a:pt x="101" y="101"/>
                      <a:pt x="101" y="101"/>
                      <a:pt x="101" y="101"/>
                    </a:cubicBezTo>
                    <a:cubicBezTo>
                      <a:pt x="100" y="101"/>
                      <a:pt x="100" y="101"/>
                      <a:pt x="100" y="101"/>
                    </a:cubicBezTo>
                    <a:cubicBezTo>
                      <a:pt x="99" y="102"/>
                      <a:pt x="99" y="102"/>
                      <a:pt x="99" y="102"/>
                    </a:cubicBezTo>
                    <a:cubicBezTo>
                      <a:pt x="97" y="101"/>
                      <a:pt x="97" y="101"/>
                      <a:pt x="97" y="101"/>
                    </a:cubicBezTo>
                    <a:cubicBezTo>
                      <a:pt x="96" y="101"/>
                      <a:pt x="96" y="101"/>
                      <a:pt x="96" y="101"/>
                    </a:cubicBezTo>
                    <a:cubicBezTo>
                      <a:pt x="93" y="99"/>
                      <a:pt x="93" y="99"/>
                      <a:pt x="93" y="99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1" y="95"/>
                      <a:pt x="91" y="95"/>
                      <a:pt x="91" y="95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8" y="89"/>
                      <a:pt x="88" y="89"/>
                      <a:pt x="88" y="89"/>
                    </a:cubicBezTo>
                    <a:cubicBezTo>
                      <a:pt x="87" y="87"/>
                      <a:pt x="87" y="87"/>
                      <a:pt x="87" y="87"/>
                    </a:cubicBezTo>
                    <a:cubicBezTo>
                      <a:pt x="84" y="87"/>
                      <a:pt x="84" y="87"/>
                      <a:pt x="84" y="87"/>
                    </a:cubicBezTo>
                    <a:cubicBezTo>
                      <a:pt x="83" y="86"/>
                      <a:pt x="83" y="86"/>
                      <a:pt x="83" y="86"/>
                    </a:cubicBezTo>
                    <a:cubicBezTo>
                      <a:pt x="81" y="83"/>
                      <a:pt x="81" y="83"/>
                      <a:pt x="81" y="83"/>
                    </a:cubicBezTo>
                    <a:cubicBezTo>
                      <a:pt x="79" y="81"/>
                      <a:pt x="79" y="81"/>
                      <a:pt x="79" y="81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6" y="76"/>
                      <a:pt x="76" y="76"/>
                      <a:pt x="76" y="76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5" y="71"/>
                      <a:pt x="85" y="71"/>
                      <a:pt x="85" y="71"/>
                    </a:cubicBezTo>
                    <a:cubicBezTo>
                      <a:pt x="86" y="69"/>
                      <a:pt x="86" y="69"/>
                      <a:pt x="86" y="69"/>
                    </a:cubicBezTo>
                    <a:cubicBezTo>
                      <a:pt x="86" y="66"/>
                      <a:pt x="86" y="66"/>
                      <a:pt x="86" y="66"/>
                    </a:cubicBezTo>
                    <a:cubicBezTo>
                      <a:pt x="82" y="62"/>
                      <a:pt x="82" y="62"/>
                      <a:pt x="82" y="62"/>
                    </a:cubicBezTo>
                    <a:cubicBezTo>
                      <a:pt x="79" y="62"/>
                      <a:pt x="79" y="62"/>
                      <a:pt x="79" y="62"/>
                    </a:cubicBezTo>
                    <a:cubicBezTo>
                      <a:pt x="78" y="63"/>
                      <a:pt x="78" y="63"/>
                      <a:pt x="78" y="63"/>
                    </a:cubicBezTo>
                    <a:cubicBezTo>
                      <a:pt x="76" y="61"/>
                      <a:pt x="76" y="61"/>
                      <a:pt x="76" y="61"/>
                    </a:cubicBezTo>
                    <a:cubicBezTo>
                      <a:pt x="71" y="59"/>
                      <a:pt x="71" y="59"/>
                      <a:pt x="71" y="59"/>
                    </a:cubicBezTo>
                    <a:cubicBezTo>
                      <a:pt x="69" y="57"/>
                      <a:pt x="69" y="57"/>
                      <a:pt x="69" y="57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1" y="55"/>
                      <a:pt x="61" y="55"/>
                      <a:pt x="61" y="55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2" y="41"/>
                      <a:pt x="52" y="41"/>
                      <a:pt x="52" y="41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0" y="37"/>
                      <a:pt x="50" y="37"/>
                      <a:pt x="50" y="37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37" y="32"/>
                      <a:pt x="37" y="32"/>
                      <a:pt x="37" y="32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5" y="20"/>
                      <a:pt x="5" y="20"/>
                      <a:pt x="5" y="20"/>
                    </a:cubicBezTo>
                    <a:lnTo>
                      <a:pt x="3" y="2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" name="Freeform 35">
                <a:extLst>
                  <a:ext uri="{FF2B5EF4-FFF2-40B4-BE49-F238E27FC236}">
                    <a16:creationId xmlns:a16="http://schemas.microsoft.com/office/drawing/2014/main" id="{D309E57A-7469-4F70-8AB3-888EB01981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10413" y="5140326"/>
                <a:ext cx="365125" cy="547688"/>
              </a:xfrm>
              <a:custGeom>
                <a:avLst/>
                <a:gdLst>
                  <a:gd name="T0" fmla="*/ 47 w 123"/>
                  <a:gd name="T1" fmla="*/ 3 h 185"/>
                  <a:gd name="T2" fmla="*/ 62 w 123"/>
                  <a:gd name="T3" fmla="*/ 73 h 185"/>
                  <a:gd name="T4" fmla="*/ 78 w 123"/>
                  <a:gd name="T5" fmla="*/ 76 h 185"/>
                  <a:gd name="T6" fmla="*/ 86 w 123"/>
                  <a:gd name="T7" fmla="*/ 88 h 185"/>
                  <a:gd name="T8" fmla="*/ 83 w 123"/>
                  <a:gd name="T9" fmla="*/ 90 h 185"/>
                  <a:gd name="T10" fmla="*/ 66 w 123"/>
                  <a:gd name="T11" fmla="*/ 76 h 185"/>
                  <a:gd name="T12" fmla="*/ 51 w 123"/>
                  <a:gd name="T13" fmla="*/ 80 h 185"/>
                  <a:gd name="T14" fmla="*/ 43 w 123"/>
                  <a:gd name="T15" fmla="*/ 69 h 185"/>
                  <a:gd name="T16" fmla="*/ 34 w 123"/>
                  <a:gd name="T17" fmla="*/ 63 h 185"/>
                  <a:gd name="T18" fmla="*/ 33 w 123"/>
                  <a:gd name="T19" fmla="*/ 45 h 185"/>
                  <a:gd name="T20" fmla="*/ 46 w 123"/>
                  <a:gd name="T21" fmla="*/ 13 h 185"/>
                  <a:gd name="T22" fmla="*/ 56 w 123"/>
                  <a:gd name="T23" fmla="*/ 23 h 185"/>
                  <a:gd name="T24" fmla="*/ 57 w 123"/>
                  <a:gd name="T25" fmla="*/ 45 h 185"/>
                  <a:gd name="T26" fmla="*/ 59 w 123"/>
                  <a:gd name="T27" fmla="*/ 70 h 185"/>
                  <a:gd name="T28" fmla="*/ 61 w 123"/>
                  <a:gd name="T29" fmla="*/ 60 h 185"/>
                  <a:gd name="T30" fmla="*/ 41 w 123"/>
                  <a:gd name="T31" fmla="*/ 83 h 185"/>
                  <a:gd name="T32" fmla="*/ 55 w 123"/>
                  <a:gd name="T33" fmla="*/ 94 h 185"/>
                  <a:gd name="T34" fmla="*/ 86 w 123"/>
                  <a:gd name="T35" fmla="*/ 74 h 185"/>
                  <a:gd name="T36" fmla="*/ 61 w 123"/>
                  <a:gd name="T37" fmla="*/ 84 h 185"/>
                  <a:gd name="T38" fmla="*/ 64 w 123"/>
                  <a:gd name="T39" fmla="*/ 96 h 185"/>
                  <a:gd name="T40" fmla="*/ 74 w 123"/>
                  <a:gd name="T41" fmla="*/ 86 h 185"/>
                  <a:gd name="T42" fmla="*/ 81 w 123"/>
                  <a:gd name="T43" fmla="*/ 93 h 185"/>
                  <a:gd name="T44" fmla="*/ 79 w 123"/>
                  <a:gd name="T45" fmla="*/ 95 h 185"/>
                  <a:gd name="T46" fmla="*/ 63 w 123"/>
                  <a:gd name="T47" fmla="*/ 121 h 185"/>
                  <a:gd name="T48" fmla="*/ 67 w 123"/>
                  <a:gd name="T49" fmla="*/ 105 h 185"/>
                  <a:gd name="T50" fmla="*/ 74 w 123"/>
                  <a:gd name="T51" fmla="*/ 113 h 185"/>
                  <a:gd name="T52" fmla="*/ 72 w 123"/>
                  <a:gd name="T53" fmla="*/ 120 h 185"/>
                  <a:gd name="T54" fmla="*/ 88 w 123"/>
                  <a:gd name="T55" fmla="*/ 120 h 185"/>
                  <a:gd name="T56" fmla="*/ 81 w 123"/>
                  <a:gd name="T57" fmla="*/ 134 h 185"/>
                  <a:gd name="T58" fmla="*/ 74 w 123"/>
                  <a:gd name="T59" fmla="*/ 121 h 185"/>
                  <a:gd name="T60" fmla="*/ 80 w 123"/>
                  <a:gd name="T61" fmla="*/ 138 h 185"/>
                  <a:gd name="T62" fmla="*/ 93 w 123"/>
                  <a:gd name="T63" fmla="*/ 125 h 185"/>
                  <a:gd name="T64" fmla="*/ 104 w 123"/>
                  <a:gd name="T65" fmla="*/ 128 h 185"/>
                  <a:gd name="T66" fmla="*/ 94 w 123"/>
                  <a:gd name="T67" fmla="*/ 108 h 185"/>
                  <a:gd name="T68" fmla="*/ 109 w 123"/>
                  <a:gd name="T69" fmla="*/ 113 h 185"/>
                  <a:gd name="T70" fmla="*/ 99 w 123"/>
                  <a:gd name="T71" fmla="*/ 93 h 185"/>
                  <a:gd name="T72" fmla="*/ 99 w 123"/>
                  <a:gd name="T73" fmla="*/ 105 h 185"/>
                  <a:gd name="T74" fmla="*/ 92 w 123"/>
                  <a:gd name="T75" fmla="*/ 112 h 185"/>
                  <a:gd name="T76" fmla="*/ 103 w 123"/>
                  <a:gd name="T77" fmla="*/ 124 h 185"/>
                  <a:gd name="T78" fmla="*/ 110 w 123"/>
                  <a:gd name="T79" fmla="*/ 116 h 185"/>
                  <a:gd name="T80" fmla="*/ 109 w 123"/>
                  <a:gd name="T81" fmla="*/ 121 h 185"/>
                  <a:gd name="T82" fmla="*/ 112 w 123"/>
                  <a:gd name="T83" fmla="*/ 131 h 185"/>
                  <a:gd name="T84" fmla="*/ 66 w 123"/>
                  <a:gd name="T85" fmla="*/ 159 h 185"/>
                  <a:gd name="T86" fmla="*/ 84 w 123"/>
                  <a:gd name="T87" fmla="*/ 144 h 185"/>
                  <a:gd name="T88" fmla="*/ 99 w 123"/>
                  <a:gd name="T89" fmla="*/ 145 h 185"/>
                  <a:gd name="T90" fmla="*/ 106 w 123"/>
                  <a:gd name="T91" fmla="*/ 130 h 185"/>
                  <a:gd name="T92" fmla="*/ 116 w 123"/>
                  <a:gd name="T93" fmla="*/ 145 h 185"/>
                  <a:gd name="T94" fmla="*/ 121 w 123"/>
                  <a:gd name="T95" fmla="*/ 167 h 185"/>
                  <a:gd name="T96" fmla="*/ 116 w 123"/>
                  <a:gd name="T97" fmla="*/ 169 h 185"/>
                  <a:gd name="T98" fmla="*/ 109 w 123"/>
                  <a:gd name="T99" fmla="*/ 184 h 185"/>
                  <a:gd name="T100" fmla="*/ 95 w 123"/>
                  <a:gd name="T101" fmla="*/ 180 h 185"/>
                  <a:gd name="T102" fmla="*/ 92 w 123"/>
                  <a:gd name="T103" fmla="*/ 164 h 185"/>
                  <a:gd name="T104" fmla="*/ 80 w 123"/>
                  <a:gd name="T105" fmla="*/ 161 h 185"/>
                  <a:gd name="T106" fmla="*/ 72 w 123"/>
                  <a:gd name="T107" fmla="*/ 157 h 185"/>
                  <a:gd name="T108" fmla="*/ 67 w 123"/>
                  <a:gd name="T109" fmla="*/ 171 h 185"/>
                  <a:gd name="T110" fmla="*/ 40 w 123"/>
                  <a:gd name="T111" fmla="*/ 100 h 185"/>
                  <a:gd name="T112" fmla="*/ 33 w 123"/>
                  <a:gd name="T113" fmla="*/ 102 h 185"/>
                  <a:gd name="T114" fmla="*/ 7 w 123"/>
                  <a:gd name="T115" fmla="*/ 146 h 185"/>
                  <a:gd name="T116" fmla="*/ 27 w 123"/>
                  <a:gd name="T117" fmla="*/ 127 h 185"/>
                  <a:gd name="T118" fmla="*/ 28 w 123"/>
                  <a:gd name="T119" fmla="*/ 117 h 185"/>
                  <a:gd name="T120" fmla="*/ 11 w 123"/>
                  <a:gd name="T121" fmla="*/ 137 h 185"/>
                  <a:gd name="T122" fmla="*/ 5 w 123"/>
                  <a:gd name="T123" fmla="*/ 15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3" h="185">
                    <a:moveTo>
                      <a:pt x="44" y="9"/>
                    </a:moveTo>
                    <a:cubicBezTo>
                      <a:pt x="47" y="9"/>
                      <a:pt x="47" y="9"/>
                      <a:pt x="47" y="9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4" y="9"/>
                      <a:pt x="44" y="9"/>
                      <a:pt x="44" y="9"/>
                    </a:cubicBezTo>
                    <a:close/>
                    <a:moveTo>
                      <a:pt x="42" y="4"/>
                    </a:moveTo>
                    <a:cubicBezTo>
                      <a:pt x="44" y="5"/>
                      <a:pt x="44" y="5"/>
                      <a:pt x="44" y="5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2" y="4"/>
                      <a:pt x="42" y="4"/>
                      <a:pt x="42" y="4"/>
                    </a:cubicBezTo>
                    <a:close/>
                    <a:moveTo>
                      <a:pt x="48" y="0"/>
                    </a:moveTo>
                    <a:cubicBezTo>
                      <a:pt x="46" y="2"/>
                      <a:pt x="46" y="2"/>
                      <a:pt x="46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8" y="0"/>
                      <a:pt x="48" y="0"/>
                      <a:pt x="48" y="0"/>
                    </a:cubicBezTo>
                    <a:close/>
                    <a:moveTo>
                      <a:pt x="53" y="6"/>
                    </a:moveTo>
                    <a:cubicBezTo>
                      <a:pt x="51" y="8"/>
                      <a:pt x="51" y="8"/>
                      <a:pt x="51" y="8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8"/>
                      <a:pt x="53" y="6"/>
                      <a:pt x="53" y="6"/>
                    </a:cubicBezTo>
                    <a:close/>
                    <a:moveTo>
                      <a:pt x="54" y="69"/>
                    </a:moveTo>
                    <a:cubicBezTo>
                      <a:pt x="56" y="70"/>
                      <a:pt x="56" y="70"/>
                      <a:pt x="56" y="70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60" y="74"/>
                      <a:pt x="60" y="74"/>
                      <a:pt x="60" y="74"/>
                    </a:cubicBezTo>
                    <a:cubicBezTo>
                      <a:pt x="62" y="73"/>
                      <a:pt x="62" y="73"/>
                      <a:pt x="62" y="73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8" y="69"/>
                      <a:pt x="68" y="69"/>
                      <a:pt x="68" y="69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6" y="77"/>
                      <a:pt x="76" y="77"/>
                      <a:pt x="76" y="77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7" y="73"/>
                      <a:pt x="77" y="73"/>
                      <a:pt x="77" y="73"/>
                    </a:cubicBezTo>
                    <a:cubicBezTo>
                      <a:pt x="78" y="76"/>
                      <a:pt x="78" y="76"/>
                      <a:pt x="78" y="76"/>
                    </a:cubicBezTo>
                    <a:cubicBezTo>
                      <a:pt x="81" y="76"/>
                      <a:pt x="81" y="76"/>
                      <a:pt x="81" y="76"/>
                    </a:cubicBezTo>
                    <a:cubicBezTo>
                      <a:pt x="83" y="77"/>
                      <a:pt x="83" y="77"/>
                      <a:pt x="83" y="77"/>
                    </a:cubicBezTo>
                    <a:cubicBezTo>
                      <a:pt x="84" y="78"/>
                      <a:pt x="84" y="78"/>
                      <a:pt x="84" y="78"/>
                    </a:cubicBezTo>
                    <a:cubicBezTo>
                      <a:pt x="82" y="78"/>
                      <a:pt x="82" y="78"/>
                      <a:pt x="82" y="78"/>
                    </a:cubicBezTo>
                    <a:cubicBezTo>
                      <a:pt x="81" y="78"/>
                      <a:pt x="81" y="78"/>
                      <a:pt x="81" y="78"/>
                    </a:cubicBezTo>
                    <a:cubicBezTo>
                      <a:pt x="80" y="79"/>
                      <a:pt x="80" y="79"/>
                      <a:pt x="80" y="79"/>
                    </a:cubicBezTo>
                    <a:cubicBezTo>
                      <a:pt x="80" y="81"/>
                      <a:pt x="80" y="81"/>
                      <a:pt x="80" y="81"/>
                    </a:cubicBezTo>
                    <a:cubicBezTo>
                      <a:pt x="82" y="85"/>
                      <a:pt x="82" y="85"/>
                      <a:pt x="82" y="85"/>
                    </a:cubicBezTo>
                    <a:cubicBezTo>
                      <a:pt x="82" y="87"/>
                      <a:pt x="82" y="87"/>
                      <a:pt x="82" y="87"/>
                    </a:cubicBezTo>
                    <a:cubicBezTo>
                      <a:pt x="84" y="87"/>
                      <a:pt x="84" y="87"/>
                      <a:pt x="84" y="87"/>
                    </a:cubicBezTo>
                    <a:cubicBezTo>
                      <a:pt x="86" y="88"/>
                      <a:pt x="86" y="88"/>
                      <a:pt x="86" y="88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9" y="89"/>
                      <a:pt x="89" y="89"/>
                      <a:pt x="89" y="89"/>
                    </a:cubicBezTo>
                    <a:cubicBezTo>
                      <a:pt x="88" y="90"/>
                      <a:pt x="88" y="90"/>
                      <a:pt x="88" y="90"/>
                    </a:cubicBezTo>
                    <a:cubicBezTo>
                      <a:pt x="88" y="91"/>
                      <a:pt x="88" y="91"/>
                      <a:pt x="88" y="91"/>
                    </a:cubicBezTo>
                    <a:cubicBezTo>
                      <a:pt x="87" y="95"/>
                      <a:pt x="87" y="95"/>
                      <a:pt x="87" y="95"/>
                    </a:cubicBezTo>
                    <a:cubicBezTo>
                      <a:pt x="85" y="94"/>
                      <a:pt x="85" y="94"/>
                      <a:pt x="85" y="94"/>
                    </a:cubicBezTo>
                    <a:cubicBezTo>
                      <a:pt x="83" y="92"/>
                      <a:pt x="83" y="92"/>
                      <a:pt x="83" y="92"/>
                    </a:cubicBezTo>
                    <a:cubicBezTo>
                      <a:pt x="85" y="91"/>
                      <a:pt x="85" y="91"/>
                      <a:pt x="85" y="91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83" y="89"/>
                      <a:pt x="83" y="89"/>
                      <a:pt x="83" y="89"/>
                    </a:cubicBezTo>
                    <a:cubicBezTo>
                      <a:pt x="83" y="90"/>
                      <a:pt x="83" y="90"/>
                      <a:pt x="83" y="90"/>
                    </a:cubicBezTo>
                    <a:cubicBezTo>
                      <a:pt x="81" y="90"/>
                      <a:pt x="81" y="90"/>
                      <a:pt x="81" y="90"/>
                    </a:cubicBezTo>
                    <a:cubicBezTo>
                      <a:pt x="78" y="87"/>
                      <a:pt x="78" y="87"/>
                      <a:pt x="78" y="87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77" y="84"/>
                      <a:pt x="77" y="84"/>
                      <a:pt x="77" y="84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0" y="77"/>
                      <a:pt x="70" y="77"/>
                      <a:pt x="70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6" y="75"/>
                      <a:pt x="66" y="75"/>
                      <a:pt x="66" y="75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8" y="81"/>
                      <a:pt x="68" y="81"/>
                      <a:pt x="68" y="81"/>
                    </a:cubicBezTo>
                    <a:cubicBezTo>
                      <a:pt x="69" y="85"/>
                      <a:pt x="69" y="85"/>
                      <a:pt x="69" y="85"/>
                    </a:cubicBezTo>
                    <a:cubicBezTo>
                      <a:pt x="68" y="85"/>
                      <a:pt x="68" y="85"/>
                      <a:pt x="68" y="85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2" y="77"/>
                      <a:pt x="62" y="77"/>
                      <a:pt x="62" y="77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3" y="77"/>
                      <a:pt x="53" y="77"/>
                      <a:pt x="53" y="77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51" y="80"/>
                      <a:pt x="51" y="80"/>
                      <a:pt x="51" y="80"/>
                    </a:cubicBezTo>
                    <a:cubicBezTo>
                      <a:pt x="48" y="77"/>
                      <a:pt x="48" y="77"/>
                      <a:pt x="48" y="77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45" y="79"/>
                      <a:pt x="45" y="79"/>
                      <a:pt x="45" y="79"/>
                    </a:cubicBezTo>
                    <a:cubicBezTo>
                      <a:pt x="46" y="77"/>
                      <a:pt x="46" y="77"/>
                      <a:pt x="46" y="77"/>
                    </a:cubicBezTo>
                    <a:cubicBezTo>
                      <a:pt x="45" y="75"/>
                      <a:pt x="45" y="75"/>
                      <a:pt x="45" y="75"/>
                    </a:cubicBezTo>
                    <a:cubicBezTo>
                      <a:pt x="44" y="75"/>
                      <a:pt x="44" y="75"/>
                      <a:pt x="44" y="75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3" y="69"/>
                      <a:pt x="43" y="69"/>
                      <a:pt x="43" y="69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0" y="64"/>
                      <a:pt x="40" y="64"/>
                      <a:pt x="40" y="64"/>
                    </a:cubicBezTo>
                    <a:cubicBezTo>
                      <a:pt x="40" y="65"/>
                      <a:pt x="40" y="65"/>
                      <a:pt x="40" y="65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36" y="66"/>
                      <a:pt x="36" y="66"/>
                      <a:pt x="36" y="66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4" y="63"/>
                      <a:pt x="34" y="63"/>
                      <a:pt x="34" y="63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3"/>
                      <a:pt x="35" y="43"/>
                      <a:pt x="35" y="43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41" y="13"/>
                      <a:pt x="41" y="13"/>
                      <a:pt x="41" y="13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8" y="27"/>
                      <a:pt x="58" y="27"/>
                      <a:pt x="58" y="27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2" y="54"/>
                      <a:pt x="52" y="54"/>
                      <a:pt x="52" y="54"/>
                    </a:cubicBezTo>
                    <a:cubicBezTo>
                      <a:pt x="51" y="56"/>
                      <a:pt x="51" y="56"/>
                      <a:pt x="51" y="56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5" y="65"/>
                      <a:pt x="55" y="65"/>
                      <a:pt x="55" y="65"/>
                    </a:cubicBezTo>
                    <a:cubicBezTo>
                      <a:pt x="54" y="66"/>
                      <a:pt x="54" y="66"/>
                      <a:pt x="54" y="66"/>
                    </a:cubicBezTo>
                    <a:cubicBezTo>
                      <a:pt x="54" y="69"/>
                      <a:pt x="54" y="69"/>
                      <a:pt x="54" y="69"/>
                    </a:cubicBezTo>
                    <a:close/>
                    <a:moveTo>
                      <a:pt x="59" y="70"/>
                    </a:moveTo>
                    <a:cubicBezTo>
                      <a:pt x="59" y="72"/>
                      <a:pt x="59" y="72"/>
                      <a:pt x="59" y="72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59" y="70"/>
                      <a:pt x="59" y="70"/>
                      <a:pt x="59" y="70"/>
                    </a:cubicBezTo>
                    <a:close/>
                    <a:moveTo>
                      <a:pt x="56" y="61"/>
                    </a:moveTo>
                    <a:cubicBezTo>
                      <a:pt x="58" y="64"/>
                      <a:pt x="58" y="64"/>
                      <a:pt x="58" y="64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6" y="61"/>
                      <a:pt x="56" y="61"/>
                      <a:pt x="56" y="61"/>
                    </a:cubicBezTo>
                    <a:close/>
                    <a:moveTo>
                      <a:pt x="35" y="76"/>
                    </a:moveTo>
                    <a:cubicBezTo>
                      <a:pt x="35" y="78"/>
                      <a:pt x="35" y="78"/>
                      <a:pt x="35" y="78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9" y="79"/>
                      <a:pt x="39" y="79"/>
                      <a:pt x="39" y="79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6"/>
                      <a:pt x="35" y="76"/>
                      <a:pt x="35" y="76"/>
                    </a:cubicBezTo>
                    <a:close/>
                    <a:moveTo>
                      <a:pt x="39" y="81"/>
                    </a:moveTo>
                    <a:cubicBezTo>
                      <a:pt x="39" y="83"/>
                      <a:pt x="39" y="83"/>
                      <a:pt x="39" y="83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3" y="86"/>
                      <a:pt x="43" y="86"/>
                      <a:pt x="43" y="86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5" y="92"/>
                      <a:pt x="45" y="92"/>
                      <a:pt x="45" y="92"/>
                    </a:cubicBezTo>
                    <a:cubicBezTo>
                      <a:pt x="47" y="93"/>
                      <a:pt x="47" y="93"/>
                      <a:pt x="47" y="93"/>
                    </a:cubicBezTo>
                    <a:cubicBezTo>
                      <a:pt x="47" y="95"/>
                      <a:pt x="47" y="95"/>
                      <a:pt x="47" y="95"/>
                    </a:cubicBezTo>
                    <a:cubicBezTo>
                      <a:pt x="49" y="98"/>
                      <a:pt x="49" y="98"/>
                      <a:pt x="49" y="98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4" y="97"/>
                      <a:pt x="54" y="97"/>
                      <a:pt x="54" y="97"/>
                    </a:cubicBezTo>
                    <a:cubicBezTo>
                      <a:pt x="54" y="95"/>
                      <a:pt x="54" y="95"/>
                      <a:pt x="54" y="95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5" y="92"/>
                      <a:pt x="55" y="92"/>
                      <a:pt x="55" y="92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2" y="85"/>
                      <a:pt x="52" y="85"/>
                      <a:pt x="52" y="85"/>
                    </a:cubicBezTo>
                    <a:cubicBezTo>
                      <a:pt x="47" y="81"/>
                      <a:pt x="47" y="81"/>
                      <a:pt x="47" y="81"/>
                    </a:cubicBezTo>
                    <a:cubicBezTo>
                      <a:pt x="44" y="81"/>
                      <a:pt x="44" y="81"/>
                      <a:pt x="44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39" y="81"/>
                      <a:pt x="39" y="81"/>
                      <a:pt x="39" y="81"/>
                    </a:cubicBezTo>
                    <a:close/>
                    <a:moveTo>
                      <a:pt x="88" y="73"/>
                    </a:moveTo>
                    <a:cubicBezTo>
                      <a:pt x="86" y="74"/>
                      <a:pt x="86" y="74"/>
                      <a:pt x="86" y="74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6" y="78"/>
                      <a:pt x="86" y="78"/>
                      <a:pt x="86" y="78"/>
                    </a:cubicBezTo>
                    <a:cubicBezTo>
                      <a:pt x="85" y="79"/>
                      <a:pt x="85" y="79"/>
                      <a:pt x="85" y="79"/>
                    </a:cubicBezTo>
                    <a:cubicBezTo>
                      <a:pt x="86" y="80"/>
                      <a:pt x="86" y="80"/>
                      <a:pt x="86" y="80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1" y="77"/>
                      <a:pt x="91" y="77"/>
                      <a:pt x="91" y="77"/>
                    </a:cubicBezTo>
                    <a:cubicBezTo>
                      <a:pt x="89" y="75"/>
                      <a:pt x="89" y="75"/>
                      <a:pt x="89" y="75"/>
                    </a:cubicBezTo>
                    <a:cubicBezTo>
                      <a:pt x="88" y="73"/>
                      <a:pt x="88" y="73"/>
                      <a:pt x="88" y="73"/>
                    </a:cubicBezTo>
                    <a:close/>
                    <a:moveTo>
                      <a:pt x="58" y="83"/>
                    </a:moveTo>
                    <a:cubicBezTo>
                      <a:pt x="61" y="85"/>
                      <a:pt x="61" y="85"/>
                      <a:pt x="61" y="85"/>
                    </a:cubicBezTo>
                    <a:cubicBezTo>
                      <a:pt x="61" y="84"/>
                      <a:pt x="61" y="84"/>
                      <a:pt x="61" y="84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59" y="79"/>
                      <a:pt x="59" y="79"/>
                      <a:pt x="59" y="79"/>
                    </a:cubicBezTo>
                    <a:cubicBezTo>
                      <a:pt x="57" y="81"/>
                      <a:pt x="57" y="81"/>
                      <a:pt x="57" y="81"/>
                    </a:cubicBezTo>
                    <a:cubicBezTo>
                      <a:pt x="58" y="83"/>
                      <a:pt x="58" y="83"/>
                      <a:pt x="58" y="83"/>
                    </a:cubicBezTo>
                    <a:close/>
                    <a:moveTo>
                      <a:pt x="63" y="92"/>
                    </a:moveTo>
                    <a:cubicBezTo>
                      <a:pt x="62" y="95"/>
                      <a:pt x="62" y="95"/>
                      <a:pt x="62" y="95"/>
                    </a:cubicBezTo>
                    <a:cubicBezTo>
                      <a:pt x="60" y="97"/>
                      <a:pt x="60" y="97"/>
                      <a:pt x="60" y="97"/>
                    </a:cubicBezTo>
                    <a:cubicBezTo>
                      <a:pt x="61" y="100"/>
                      <a:pt x="61" y="100"/>
                      <a:pt x="61" y="100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3" y="94"/>
                      <a:pt x="63" y="94"/>
                      <a:pt x="63" y="94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3" y="92"/>
                      <a:pt x="63" y="92"/>
                      <a:pt x="63" y="92"/>
                    </a:cubicBezTo>
                    <a:close/>
                    <a:moveTo>
                      <a:pt x="68" y="94"/>
                    </a:moveTo>
                    <a:cubicBezTo>
                      <a:pt x="67" y="95"/>
                      <a:pt x="67" y="95"/>
                      <a:pt x="67" y="95"/>
                    </a:cubicBezTo>
                    <a:cubicBezTo>
                      <a:pt x="68" y="97"/>
                      <a:pt x="68" y="97"/>
                      <a:pt x="68" y="97"/>
                    </a:cubicBezTo>
                    <a:cubicBezTo>
                      <a:pt x="70" y="96"/>
                      <a:pt x="70" y="96"/>
                      <a:pt x="70" y="96"/>
                    </a:cubicBezTo>
                    <a:cubicBezTo>
                      <a:pt x="70" y="95"/>
                      <a:pt x="70" y="95"/>
                      <a:pt x="70" y="95"/>
                    </a:cubicBezTo>
                    <a:cubicBezTo>
                      <a:pt x="68" y="94"/>
                      <a:pt x="68" y="94"/>
                      <a:pt x="68" y="94"/>
                    </a:cubicBezTo>
                    <a:close/>
                    <a:moveTo>
                      <a:pt x="76" y="88"/>
                    </a:moveTo>
                    <a:cubicBezTo>
                      <a:pt x="74" y="86"/>
                      <a:pt x="74" y="86"/>
                      <a:pt x="74" y="86"/>
                    </a:cubicBezTo>
                    <a:cubicBezTo>
                      <a:pt x="73" y="86"/>
                      <a:pt x="73" y="86"/>
                      <a:pt x="73" y="86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6" y="91"/>
                      <a:pt x="76" y="91"/>
                      <a:pt x="76" y="91"/>
                    </a:cubicBezTo>
                    <a:cubicBezTo>
                      <a:pt x="76" y="90"/>
                      <a:pt x="76" y="90"/>
                      <a:pt x="76" y="90"/>
                    </a:cubicBezTo>
                    <a:cubicBezTo>
                      <a:pt x="76" y="88"/>
                      <a:pt x="76" y="88"/>
                      <a:pt x="76" y="88"/>
                    </a:cubicBezTo>
                    <a:close/>
                    <a:moveTo>
                      <a:pt x="81" y="93"/>
                    </a:moveTo>
                    <a:cubicBezTo>
                      <a:pt x="81" y="94"/>
                      <a:pt x="81" y="94"/>
                      <a:pt x="81" y="94"/>
                    </a:cubicBezTo>
                    <a:cubicBezTo>
                      <a:pt x="83" y="96"/>
                      <a:pt x="83" y="96"/>
                      <a:pt x="83" y="96"/>
                    </a:cubicBezTo>
                    <a:cubicBezTo>
                      <a:pt x="84" y="96"/>
                      <a:pt x="84" y="96"/>
                      <a:pt x="84" y="96"/>
                    </a:cubicBezTo>
                    <a:cubicBezTo>
                      <a:pt x="82" y="93"/>
                      <a:pt x="82" y="93"/>
                      <a:pt x="82" y="93"/>
                    </a:cubicBezTo>
                    <a:cubicBezTo>
                      <a:pt x="81" y="93"/>
                      <a:pt x="81" y="93"/>
                      <a:pt x="81" y="93"/>
                    </a:cubicBezTo>
                    <a:close/>
                    <a:moveTo>
                      <a:pt x="77" y="102"/>
                    </a:moveTo>
                    <a:cubicBezTo>
                      <a:pt x="79" y="98"/>
                      <a:pt x="79" y="98"/>
                      <a:pt x="79" y="98"/>
                    </a:cubicBezTo>
                    <a:cubicBezTo>
                      <a:pt x="80" y="98"/>
                      <a:pt x="80" y="98"/>
                      <a:pt x="80" y="98"/>
                    </a:cubicBezTo>
                    <a:cubicBezTo>
                      <a:pt x="83" y="102"/>
                      <a:pt x="83" y="102"/>
                      <a:pt x="83" y="102"/>
                    </a:cubicBezTo>
                    <a:cubicBezTo>
                      <a:pt x="86" y="103"/>
                      <a:pt x="86" y="103"/>
                      <a:pt x="86" y="103"/>
                    </a:cubicBezTo>
                    <a:cubicBezTo>
                      <a:pt x="88" y="103"/>
                      <a:pt x="88" y="103"/>
                      <a:pt x="88" y="103"/>
                    </a:cubicBezTo>
                    <a:cubicBezTo>
                      <a:pt x="88" y="101"/>
                      <a:pt x="88" y="101"/>
                      <a:pt x="88" y="101"/>
                    </a:cubicBezTo>
                    <a:cubicBezTo>
                      <a:pt x="87" y="99"/>
                      <a:pt x="87" y="99"/>
                      <a:pt x="87" y="99"/>
                    </a:cubicBezTo>
                    <a:cubicBezTo>
                      <a:pt x="83" y="97"/>
                      <a:pt x="83" y="97"/>
                      <a:pt x="83" y="97"/>
                    </a:cubicBezTo>
                    <a:cubicBezTo>
                      <a:pt x="81" y="97"/>
                      <a:pt x="81" y="97"/>
                      <a:pt x="81" y="97"/>
                    </a:cubicBezTo>
                    <a:cubicBezTo>
                      <a:pt x="79" y="95"/>
                      <a:pt x="79" y="95"/>
                      <a:pt x="79" y="95"/>
                    </a:cubicBezTo>
                    <a:cubicBezTo>
                      <a:pt x="78" y="95"/>
                      <a:pt x="78" y="95"/>
                      <a:pt x="78" y="95"/>
                    </a:cubicBezTo>
                    <a:cubicBezTo>
                      <a:pt x="78" y="94"/>
                      <a:pt x="78" y="94"/>
                      <a:pt x="78" y="94"/>
                    </a:cubicBezTo>
                    <a:cubicBezTo>
                      <a:pt x="77" y="93"/>
                      <a:pt x="77" y="93"/>
                      <a:pt x="77" y="93"/>
                    </a:cubicBezTo>
                    <a:cubicBezTo>
                      <a:pt x="77" y="96"/>
                      <a:pt x="77" y="96"/>
                      <a:pt x="77" y="96"/>
                    </a:cubicBezTo>
                    <a:cubicBezTo>
                      <a:pt x="77" y="98"/>
                      <a:pt x="77" y="98"/>
                      <a:pt x="77" y="98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77" y="102"/>
                      <a:pt x="77" y="102"/>
                      <a:pt x="77" y="102"/>
                    </a:cubicBezTo>
                    <a:close/>
                    <a:moveTo>
                      <a:pt x="65" y="120"/>
                    </a:moveTo>
                    <a:cubicBezTo>
                      <a:pt x="64" y="121"/>
                      <a:pt x="64" y="121"/>
                      <a:pt x="64" y="121"/>
                    </a:cubicBezTo>
                    <a:cubicBezTo>
                      <a:pt x="63" y="121"/>
                      <a:pt x="63" y="121"/>
                      <a:pt x="63" y="121"/>
                    </a:cubicBezTo>
                    <a:cubicBezTo>
                      <a:pt x="62" y="117"/>
                      <a:pt x="62" y="117"/>
                      <a:pt x="62" y="117"/>
                    </a:cubicBezTo>
                    <a:cubicBezTo>
                      <a:pt x="63" y="114"/>
                      <a:pt x="63" y="114"/>
                      <a:pt x="63" y="114"/>
                    </a:cubicBezTo>
                    <a:cubicBezTo>
                      <a:pt x="63" y="110"/>
                      <a:pt x="63" y="110"/>
                      <a:pt x="63" y="110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3" y="105"/>
                      <a:pt x="63" y="105"/>
                      <a:pt x="63" y="105"/>
                    </a:cubicBezTo>
                    <a:cubicBezTo>
                      <a:pt x="62" y="105"/>
                      <a:pt x="62" y="105"/>
                      <a:pt x="62" y="105"/>
                    </a:cubicBezTo>
                    <a:cubicBezTo>
                      <a:pt x="59" y="104"/>
                      <a:pt x="59" y="104"/>
                      <a:pt x="59" y="104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2" y="102"/>
                      <a:pt x="62" y="102"/>
                      <a:pt x="62" y="102"/>
                    </a:cubicBezTo>
                    <a:cubicBezTo>
                      <a:pt x="65" y="104"/>
                      <a:pt x="65" y="104"/>
                      <a:pt x="65" y="104"/>
                    </a:cubicBezTo>
                    <a:cubicBezTo>
                      <a:pt x="67" y="105"/>
                      <a:pt x="67" y="105"/>
                      <a:pt x="67" y="105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7" y="106"/>
                      <a:pt x="67" y="106"/>
                      <a:pt x="67" y="106"/>
                    </a:cubicBezTo>
                    <a:cubicBezTo>
                      <a:pt x="70" y="106"/>
                      <a:pt x="70" y="106"/>
                      <a:pt x="70" y="106"/>
                    </a:cubicBezTo>
                    <a:cubicBezTo>
                      <a:pt x="72" y="106"/>
                      <a:pt x="72" y="106"/>
                      <a:pt x="72" y="106"/>
                    </a:cubicBezTo>
                    <a:cubicBezTo>
                      <a:pt x="73" y="109"/>
                      <a:pt x="73" y="109"/>
                      <a:pt x="73" y="109"/>
                    </a:cubicBezTo>
                    <a:cubicBezTo>
                      <a:pt x="75" y="107"/>
                      <a:pt x="75" y="107"/>
                      <a:pt x="75" y="107"/>
                    </a:cubicBezTo>
                    <a:cubicBezTo>
                      <a:pt x="76" y="106"/>
                      <a:pt x="76" y="106"/>
                      <a:pt x="76" y="106"/>
                    </a:cubicBezTo>
                    <a:cubicBezTo>
                      <a:pt x="77" y="107"/>
                      <a:pt x="77" y="107"/>
                      <a:pt x="77" y="107"/>
                    </a:cubicBezTo>
                    <a:cubicBezTo>
                      <a:pt x="77" y="109"/>
                      <a:pt x="77" y="109"/>
                      <a:pt x="77" y="109"/>
                    </a:cubicBezTo>
                    <a:cubicBezTo>
                      <a:pt x="76" y="110"/>
                      <a:pt x="76" y="110"/>
                      <a:pt x="76" y="110"/>
                    </a:cubicBezTo>
                    <a:cubicBezTo>
                      <a:pt x="74" y="113"/>
                      <a:pt x="74" y="113"/>
                      <a:pt x="74" y="113"/>
                    </a:cubicBezTo>
                    <a:cubicBezTo>
                      <a:pt x="72" y="116"/>
                      <a:pt x="72" y="116"/>
                      <a:pt x="72" y="116"/>
                    </a:cubicBezTo>
                    <a:cubicBezTo>
                      <a:pt x="71" y="117"/>
                      <a:pt x="71" y="117"/>
                      <a:pt x="71" y="117"/>
                    </a:cubicBezTo>
                    <a:cubicBezTo>
                      <a:pt x="69" y="117"/>
                      <a:pt x="69" y="117"/>
                      <a:pt x="69" y="117"/>
                    </a:cubicBezTo>
                    <a:cubicBezTo>
                      <a:pt x="69" y="118"/>
                      <a:pt x="69" y="118"/>
                      <a:pt x="69" y="118"/>
                    </a:cubicBezTo>
                    <a:cubicBezTo>
                      <a:pt x="67" y="118"/>
                      <a:pt x="67" y="118"/>
                      <a:pt x="67" y="118"/>
                    </a:cubicBezTo>
                    <a:cubicBezTo>
                      <a:pt x="65" y="120"/>
                      <a:pt x="65" y="120"/>
                      <a:pt x="65" y="120"/>
                    </a:cubicBezTo>
                    <a:close/>
                    <a:moveTo>
                      <a:pt x="71" y="118"/>
                    </a:moveTo>
                    <a:cubicBezTo>
                      <a:pt x="69" y="119"/>
                      <a:pt x="69" y="119"/>
                      <a:pt x="69" y="119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9" y="122"/>
                      <a:pt x="69" y="122"/>
                      <a:pt x="69" y="122"/>
                    </a:cubicBezTo>
                    <a:cubicBezTo>
                      <a:pt x="72" y="120"/>
                      <a:pt x="72" y="120"/>
                      <a:pt x="72" y="120"/>
                    </a:cubicBezTo>
                    <a:cubicBezTo>
                      <a:pt x="72" y="119"/>
                      <a:pt x="72" y="119"/>
                      <a:pt x="72" y="119"/>
                    </a:cubicBezTo>
                    <a:cubicBezTo>
                      <a:pt x="71" y="118"/>
                      <a:pt x="71" y="118"/>
                      <a:pt x="71" y="118"/>
                    </a:cubicBezTo>
                    <a:close/>
                    <a:moveTo>
                      <a:pt x="92" y="117"/>
                    </a:moveTo>
                    <a:cubicBezTo>
                      <a:pt x="91" y="120"/>
                      <a:pt x="91" y="120"/>
                      <a:pt x="91" y="120"/>
                    </a:cubicBezTo>
                    <a:cubicBezTo>
                      <a:pt x="91" y="119"/>
                      <a:pt x="91" y="119"/>
                      <a:pt x="91" y="119"/>
                    </a:cubicBezTo>
                    <a:cubicBezTo>
                      <a:pt x="92" y="117"/>
                      <a:pt x="92" y="117"/>
                      <a:pt x="92" y="117"/>
                    </a:cubicBezTo>
                    <a:close/>
                    <a:moveTo>
                      <a:pt x="81" y="134"/>
                    </a:moveTo>
                    <a:cubicBezTo>
                      <a:pt x="83" y="132"/>
                      <a:pt x="83" y="132"/>
                      <a:pt x="83" y="132"/>
                    </a:cubicBezTo>
                    <a:cubicBezTo>
                      <a:pt x="84" y="126"/>
                      <a:pt x="84" y="126"/>
                      <a:pt x="84" y="126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8" y="120"/>
                      <a:pt x="88" y="120"/>
                      <a:pt x="88" y="120"/>
                    </a:cubicBezTo>
                    <a:cubicBezTo>
                      <a:pt x="87" y="118"/>
                      <a:pt x="87" y="118"/>
                      <a:pt x="87" y="118"/>
                    </a:cubicBezTo>
                    <a:cubicBezTo>
                      <a:pt x="88" y="117"/>
                      <a:pt x="88" y="117"/>
                      <a:pt x="88" y="117"/>
                    </a:cubicBezTo>
                    <a:cubicBezTo>
                      <a:pt x="88" y="112"/>
                      <a:pt x="88" y="112"/>
                      <a:pt x="88" y="112"/>
                    </a:cubicBezTo>
                    <a:cubicBezTo>
                      <a:pt x="87" y="112"/>
                      <a:pt x="87" y="112"/>
                      <a:pt x="87" y="112"/>
                    </a:cubicBezTo>
                    <a:cubicBezTo>
                      <a:pt x="86" y="117"/>
                      <a:pt x="86" y="117"/>
                      <a:pt x="86" y="117"/>
                    </a:cubicBezTo>
                    <a:cubicBezTo>
                      <a:pt x="84" y="120"/>
                      <a:pt x="84" y="120"/>
                      <a:pt x="84" y="120"/>
                    </a:cubicBezTo>
                    <a:cubicBezTo>
                      <a:pt x="83" y="123"/>
                      <a:pt x="83" y="123"/>
                      <a:pt x="83" y="123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0" y="129"/>
                      <a:pt x="80" y="129"/>
                      <a:pt x="80" y="129"/>
                    </a:cubicBezTo>
                    <a:cubicBezTo>
                      <a:pt x="80" y="132"/>
                      <a:pt x="80" y="132"/>
                      <a:pt x="80" y="132"/>
                    </a:cubicBezTo>
                    <a:cubicBezTo>
                      <a:pt x="81" y="134"/>
                      <a:pt x="81" y="134"/>
                      <a:pt x="81" y="134"/>
                    </a:cubicBezTo>
                    <a:close/>
                    <a:moveTo>
                      <a:pt x="78" y="133"/>
                    </a:moveTo>
                    <a:cubicBezTo>
                      <a:pt x="78" y="128"/>
                      <a:pt x="78" y="128"/>
                      <a:pt x="78" y="128"/>
                    </a:cubicBezTo>
                    <a:cubicBezTo>
                      <a:pt x="79" y="121"/>
                      <a:pt x="79" y="121"/>
                      <a:pt x="79" y="121"/>
                    </a:cubicBezTo>
                    <a:cubicBezTo>
                      <a:pt x="82" y="119"/>
                      <a:pt x="82" y="119"/>
                      <a:pt x="82" y="119"/>
                    </a:cubicBezTo>
                    <a:cubicBezTo>
                      <a:pt x="82" y="117"/>
                      <a:pt x="82" y="117"/>
                      <a:pt x="82" y="117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79" y="116"/>
                      <a:pt x="79" y="116"/>
                      <a:pt x="79" y="116"/>
                    </a:cubicBezTo>
                    <a:cubicBezTo>
                      <a:pt x="77" y="115"/>
                      <a:pt x="77" y="115"/>
                      <a:pt x="77" y="115"/>
                    </a:cubicBezTo>
                    <a:cubicBezTo>
                      <a:pt x="75" y="116"/>
                      <a:pt x="75" y="116"/>
                      <a:pt x="75" y="116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4" y="121"/>
                      <a:pt x="74" y="121"/>
                      <a:pt x="74" y="121"/>
                    </a:cubicBezTo>
                    <a:cubicBezTo>
                      <a:pt x="74" y="124"/>
                      <a:pt x="74" y="124"/>
                      <a:pt x="74" y="124"/>
                    </a:cubicBezTo>
                    <a:cubicBezTo>
                      <a:pt x="73" y="127"/>
                      <a:pt x="73" y="127"/>
                      <a:pt x="73" y="127"/>
                    </a:cubicBezTo>
                    <a:cubicBezTo>
                      <a:pt x="69" y="128"/>
                      <a:pt x="69" y="128"/>
                      <a:pt x="69" y="128"/>
                    </a:cubicBezTo>
                    <a:cubicBezTo>
                      <a:pt x="68" y="129"/>
                      <a:pt x="68" y="129"/>
                      <a:pt x="68" y="129"/>
                    </a:cubicBezTo>
                    <a:cubicBezTo>
                      <a:pt x="69" y="133"/>
                      <a:pt x="69" y="133"/>
                      <a:pt x="69" y="133"/>
                    </a:cubicBezTo>
                    <a:cubicBezTo>
                      <a:pt x="70" y="134"/>
                      <a:pt x="70" y="134"/>
                      <a:pt x="70" y="134"/>
                    </a:cubicBezTo>
                    <a:cubicBezTo>
                      <a:pt x="73" y="135"/>
                      <a:pt x="73" y="135"/>
                      <a:pt x="73" y="135"/>
                    </a:cubicBezTo>
                    <a:cubicBezTo>
                      <a:pt x="76" y="135"/>
                      <a:pt x="76" y="135"/>
                      <a:pt x="76" y="135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7" y="139"/>
                      <a:pt x="77" y="139"/>
                      <a:pt x="77" y="139"/>
                    </a:cubicBezTo>
                    <a:cubicBezTo>
                      <a:pt x="80" y="138"/>
                      <a:pt x="80" y="138"/>
                      <a:pt x="80" y="138"/>
                    </a:cubicBezTo>
                    <a:cubicBezTo>
                      <a:pt x="80" y="136"/>
                      <a:pt x="80" y="136"/>
                      <a:pt x="80" y="136"/>
                    </a:cubicBezTo>
                    <a:cubicBezTo>
                      <a:pt x="78" y="133"/>
                      <a:pt x="78" y="133"/>
                      <a:pt x="78" y="133"/>
                    </a:cubicBezTo>
                    <a:close/>
                    <a:moveTo>
                      <a:pt x="84" y="137"/>
                    </a:moveTo>
                    <a:cubicBezTo>
                      <a:pt x="85" y="137"/>
                      <a:pt x="85" y="137"/>
                      <a:pt x="85" y="137"/>
                    </a:cubicBezTo>
                    <a:cubicBezTo>
                      <a:pt x="85" y="139"/>
                      <a:pt x="85" y="139"/>
                      <a:pt x="85" y="139"/>
                    </a:cubicBezTo>
                    <a:cubicBezTo>
                      <a:pt x="83" y="139"/>
                      <a:pt x="83" y="139"/>
                      <a:pt x="83" y="139"/>
                    </a:cubicBezTo>
                    <a:cubicBezTo>
                      <a:pt x="81" y="138"/>
                      <a:pt x="81" y="138"/>
                      <a:pt x="81" y="138"/>
                    </a:cubicBezTo>
                    <a:cubicBezTo>
                      <a:pt x="82" y="137"/>
                      <a:pt x="82" y="137"/>
                      <a:pt x="82" y="137"/>
                    </a:cubicBezTo>
                    <a:cubicBezTo>
                      <a:pt x="84" y="137"/>
                      <a:pt x="84" y="137"/>
                      <a:pt x="84" y="137"/>
                    </a:cubicBezTo>
                    <a:close/>
                    <a:moveTo>
                      <a:pt x="92" y="125"/>
                    </a:moveTo>
                    <a:cubicBezTo>
                      <a:pt x="93" y="125"/>
                      <a:pt x="93" y="125"/>
                      <a:pt x="93" y="125"/>
                    </a:cubicBezTo>
                    <a:cubicBezTo>
                      <a:pt x="95" y="126"/>
                      <a:pt x="95" y="126"/>
                      <a:pt x="95" y="126"/>
                    </a:cubicBezTo>
                    <a:cubicBezTo>
                      <a:pt x="95" y="129"/>
                      <a:pt x="95" y="129"/>
                      <a:pt x="95" y="129"/>
                    </a:cubicBezTo>
                    <a:cubicBezTo>
                      <a:pt x="94" y="131"/>
                      <a:pt x="94" y="131"/>
                      <a:pt x="94" y="131"/>
                    </a:cubicBezTo>
                    <a:cubicBezTo>
                      <a:pt x="90" y="132"/>
                      <a:pt x="90" y="132"/>
                      <a:pt x="90" y="132"/>
                    </a:cubicBezTo>
                    <a:cubicBezTo>
                      <a:pt x="87" y="133"/>
                      <a:pt x="87" y="133"/>
                      <a:pt x="87" y="133"/>
                    </a:cubicBezTo>
                    <a:cubicBezTo>
                      <a:pt x="87" y="131"/>
                      <a:pt x="87" y="131"/>
                      <a:pt x="87" y="131"/>
                    </a:cubicBezTo>
                    <a:cubicBezTo>
                      <a:pt x="86" y="130"/>
                      <a:pt x="86" y="130"/>
                      <a:pt x="86" y="130"/>
                    </a:cubicBezTo>
                    <a:cubicBezTo>
                      <a:pt x="88" y="128"/>
                      <a:pt x="88" y="128"/>
                      <a:pt x="88" y="128"/>
                    </a:cubicBezTo>
                    <a:cubicBezTo>
                      <a:pt x="92" y="125"/>
                      <a:pt x="92" y="125"/>
                      <a:pt x="92" y="125"/>
                    </a:cubicBezTo>
                    <a:close/>
                    <a:moveTo>
                      <a:pt x="103" y="126"/>
                    </a:moveTo>
                    <a:cubicBezTo>
                      <a:pt x="104" y="128"/>
                      <a:pt x="104" y="128"/>
                      <a:pt x="104" y="128"/>
                    </a:cubicBezTo>
                    <a:cubicBezTo>
                      <a:pt x="104" y="130"/>
                      <a:pt x="104" y="130"/>
                      <a:pt x="104" y="130"/>
                    </a:cubicBezTo>
                    <a:cubicBezTo>
                      <a:pt x="103" y="128"/>
                      <a:pt x="103" y="128"/>
                      <a:pt x="103" y="128"/>
                    </a:cubicBezTo>
                    <a:cubicBezTo>
                      <a:pt x="103" y="126"/>
                      <a:pt x="103" y="126"/>
                      <a:pt x="103" y="126"/>
                    </a:cubicBezTo>
                    <a:close/>
                    <a:moveTo>
                      <a:pt x="96" y="135"/>
                    </a:moveTo>
                    <a:cubicBezTo>
                      <a:pt x="98" y="137"/>
                      <a:pt x="98" y="137"/>
                      <a:pt x="98" y="137"/>
                    </a:cubicBezTo>
                    <a:cubicBezTo>
                      <a:pt x="98" y="139"/>
                      <a:pt x="98" y="139"/>
                      <a:pt x="98" y="139"/>
                    </a:cubicBezTo>
                    <a:cubicBezTo>
                      <a:pt x="96" y="138"/>
                      <a:pt x="96" y="138"/>
                      <a:pt x="96" y="138"/>
                    </a:cubicBezTo>
                    <a:cubicBezTo>
                      <a:pt x="96" y="137"/>
                      <a:pt x="96" y="137"/>
                      <a:pt x="96" y="137"/>
                    </a:cubicBezTo>
                    <a:cubicBezTo>
                      <a:pt x="96" y="135"/>
                      <a:pt x="96" y="135"/>
                      <a:pt x="96" y="135"/>
                    </a:cubicBezTo>
                    <a:close/>
                    <a:moveTo>
                      <a:pt x="95" y="106"/>
                    </a:moveTo>
                    <a:cubicBezTo>
                      <a:pt x="94" y="108"/>
                      <a:pt x="94" y="108"/>
                      <a:pt x="94" y="108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0" y="107"/>
                      <a:pt x="90" y="107"/>
                      <a:pt x="90" y="107"/>
                    </a:cubicBezTo>
                    <a:cubicBezTo>
                      <a:pt x="92" y="106"/>
                      <a:pt x="92" y="106"/>
                      <a:pt x="92" y="106"/>
                    </a:cubicBezTo>
                    <a:cubicBezTo>
                      <a:pt x="95" y="106"/>
                      <a:pt x="95" y="106"/>
                      <a:pt x="95" y="106"/>
                    </a:cubicBezTo>
                    <a:close/>
                    <a:moveTo>
                      <a:pt x="100" y="109"/>
                    </a:moveTo>
                    <a:cubicBezTo>
                      <a:pt x="102" y="111"/>
                      <a:pt x="102" y="111"/>
                      <a:pt x="102" y="111"/>
                    </a:cubicBezTo>
                    <a:cubicBezTo>
                      <a:pt x="102" y="112"/>
                      <a:pt x="102" y="112"/>
                      <a:pt x="102" y="112"/>
                    </a:cubicBezTo>
                    <a:cubicBezTo>
                      <a:pt x="106" y="113"/>
                      <a:pt x="106" y="113"/>
                      <a:pt x="106" y="113"/>
                    </a:cubicBezTo>
                    <a:cubicBezTo>
                      <a:pt x="107" y="113"/>
                      <a:pt x="107" y="113"/>
                      <a:pt x="107" y="113"/>
                    </a:cubicBezTo>
                    <a:cubicBezTo>
                      <a:pt x="107" y="112"/>
                      <a:pt x="107" y="112"/>
                      <a:pt x="107" y="112"/>
                    </a:cubicBezTo>
                    <a:cubicBezTo>
                      <a:pt x="109" y="113"/>
                      <a:pt x="109" y="113"/>
                      <a:pt x="109" y="113"/>
                    </a:cubicBezTo>
                    <a:cubicBezTo>
                      <a:pt x="108" y="111"/>
                      <a:pt x="108" y="111"/>
                      <a:pt x="108" y="111"/>
                    </a:cubicBezTo>
                    <a:cubicBezTo>
                      <a:pt x="107" y="109"/>
                      <a:pt x="107" y="109"/>
                      <a:pt x="107" y="109"/>
                    </a:cubicBezTo>
                    <a:cubicBezTo>
                      <a:pt x="105" y="108"/>
                      <a:pt x="105" y="108"/>
                      <a:pt x="105" y="108"/>
                    </a:cubicBezTo>
                    <a:cubicBezTo>
                      <a:pt x="106" y="104"/>
                      <a:pt x="106" y="104"/>
                      <a:pt x="106" y="104"/>
                    </a:cubicBezTo>
                    <a:cubicBezTo>
                      <a:pt x="105" y="100"/>
                      <a:pt x="105" y="100"/>
                      <a:pt x="105" y="100"/>
                    </a:cubicBezTo>
                    <a:cubicBezTo>
                      <a:pt x="105" y="99"/>
                      <a:pt x="105" y="99"/>
                      <a:pt x="105" y="99"/>
                    </a:cubicBezTo>
                    <a:cubicBezTo>
                      <a:pt x="104" y="98"/>
                      <a:pt x="104" y="98"/>
                      <a:pt x="104" y="98"/>
                    </a:cubicBezTo>
                    <a:cubicBezTo>
                      <a:pt x="102" y="95"/>
                      <a:pt x="102" y="95"/>
                      <a:pt x="102" y="95"/>
                    </a:cubicBezTo>
                    <a:cubicBezTo>
                      <a:pt x="101" y="93"/>
                      <a:pt x="101" y="93"/>
                      <a:pt x="101" y="93"/>
                    </a:cubicBezTo>
                    <a:cubicBezTo>
                      <a:pt x="100" y="93"/>
                      <a:pt x="100" y="93"/>
                      <a:pt x="100" y="93"/>
                    </a:cubicBezTo>
                    <a:cubicBezTo>
                      <a:pt x="99" y="93"/>
                      <a:pt x="99" y="93"/>
                      <a:pt x="99" y="93"/>
                    </a:cubicBezTo>
                    <a:cubicBezTo>
                      <a:pt x="98" y="93"/>
                      <a:pt x="98" y="93"/>
                      <a:pt x="98" y="93"/>
                    </a:cubicBezTo>
                    <a:cubicBezTo>
                      <a:pt x="96" y="93"/>
                      <a:pt x="96" y="93"/>
                      <a:pt x="96" y="93"/>
                    </a:cubicBezTo>
                    <a:cubicBezTo>
                      <a:pt x="95" y="94"/>
                      <a:pt x="95" y="94"/>
                      <a:pt x="95" y="94"/>
                    </a:cubicBezTo>
                    <a:cubicBezTo>
                      <a:pt x="93" y="94"/>
                      <a:pt x="93" y="94"/>
                      <a:pt x="93" y="94"/>
                    </a:cubicBezTo>
                    <a:cubicBezTo>
                      <a:pt x="91" y="94"/>
                      <a:pt x="91" y="94"/>
                      <a:pt x="91" y="94"/>
                    </a:cubicBezTo>
                    <a:cubicBezTo>
                      <a:pt x="90" y="93"/>
                      <a:pt x="90" y="93"/>
                      <a:pt x="90" y="93"/>
                    </a:cubicBezTo>
                    <a:cubicBezTo>
                      <a:pt x="90" y="95"/>
                      <a:pt x="90" y="95"/>
                      <a:pt x="90" y="95"/>
                    </a:cubicBezTo>
                    <a:cubicBezTo>
                      <a:pt x="92" y="99"/>
                      <a:pt x="92" y="99"/>
                      <a:pt x="92" y="99"/>
                    </a:cubicBezTo>
                    <a:cubicBezTo>
                      <a:pt x="95" y="101"/>
                      <a:pt x="95" y="101"/>
                      <a:pt x="95" y="101"/>
                    </a:cubicBezTo>
                    <a:cubicBezTo>
                      <a:pt x="98" y="105"/>
                      <a:pt x="98" y="105"/>
                      <a:pt x="98" y="105"/>
                    </a:cubicBezTo>
                    <a:cubicBezTo>
                      <a:pt x="99" y="105"/>
                      <a:pt x="99" y="105"/>
                      <a:pt x="99" y="105"/>
                    </a:cubicBezTo>
                    <a:cubicBezTo>
                      <a:pt x="99" y="106"/>
                      <a:pt x="99" y="106"/>
                      <a:pt x="99" y="106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7" y="109"/>
                      <a:pt x="97" y="109"/>
                      <a:pt x="97" y="109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9" y="109"/>
                      <a:pt x="99" y="109"/>
                      <a:pt x="99" y="109"/>
                    </a:cubicBezTo>
                    <a:cubicBezTo>
                      <a:pt x="100" y="109"/>
                      <a:pt x="100" y="109"/>
                      <a:pt x="100" y="109"/>
                    </a:cubicBezTo>
                    <a:close/>
                    <a:moveTo>
                      <a:pt x="98" y="110"/>
                    </a:moveTo>
                    <a:cubicBezTo>
                      <a:pt x="95" y="111"/>
                      <a:pt x="95" y="111"/>
                      <a:pt x="95" y="111"/>
                    </a:cubicBezTo>
                    <a:cubicBezTo>
                      <a:pt x="93" y="110"/>
                      <a:pt x="93" y="110"/>
                      <a:pt x="93" y="110"/>
                    </a:cubicBezTo>
                    <a:cubicBezTo>
                      <a:pt x="91" y="110"/>
                      <a:pt x="91" y="110"/>
                      <a:pt x="91" y="110"/>
                    </a:cubicBezTo>
                    <a:cubicBezTo>
                      <a:pt x="92" y="112"/>
                      <a:pt x="92" y="112"/>
                      <a:pt x="92" y="112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96" y="116"/>
                      <a:pt x="96" y="116"/>
                      <a:pt x="96" y="116"/>
                    </a:cubicBezTo>
                    <a:cubicBezTo>
                      <a:pt x="96" y="119"/>
                      <a:pt x="96" y="119"/>
                      <a:pt x="96" y="119"/>
                    </a:cubicBezTo>
                    <a:cubicBezTo>
                      <a:pt x="97" y="122"/>
                      <a:pt x="97" y="122"/>
                      <a:pt x="97" y="122"/>
                    </a:cubicBezTo>
                    <a:cubicBezTo>
                      <a:pt x="98" y="125"/>
                      <a:pt x="98" y="125"/>
                      <a:pt x="98" y="125"/>
                    </a:cubicBezTo>
                    <a:cubicBezTo>
                      <a:pt x="100" y="127"/>
                      <a:pt x="100" y="127"/>
                      <a:pt x="100" y="127"/>
                    </a:cubicBezTo>
                    <a:cubicBezTo>
                      <a:pt x="100" y="123"/>
                      <a:pt x="100" y="123"/>
                      <a:pt x="100" y="123"/>
                    </a:cubicBezTo>
                    <a:cubicBezTo>
                      <a:pt x="101" y="125"/>
                      <a:pt x="101" y="125"/>
                      <a:pt x="101" y="125"/>
                    </a:cubicBezTo>
                    <a:cubicBezTo>
                      <a:pt x="103" y="124"/>
                      <a:pt x="103" y="124"/>
                      <a:pt x="103" y="124"/>
                    </a:cubicBezTo>
                    <a:cubicBezTo>
                      <a:pt x="104" y="122"/>
                      <a:pt x="104" y="122"/>
                      <a:pt x="104" y="122"/>
                    </a:cubicBezTo>
                    <a:cubicBezTo>
                      <a:pt x="102" y="119"/>
                      <a:pt x="102" y="119"/>
                      <a:pt x="102" y="119"/>
                    </a:cubicBezTo>
                    <a:cubicBezTo>
                      <a:pt x="100" y="118"/>
                      <a:pt x="100" y="118"/>
                      <a:pt x="100" y="118"/>
                    </a:cubicBezTo>
                    <a:cubicBezTo>
                      <a:pt x="99" y="114"/>
                      <a:pt x="99" y="114"/>
                      <a:pt x="99" y="114"/>
                    </a:cubicBezTo>
                    <a:cubicBezTo>
                      <a:pt x="98" y="111"/>
                      <a:pt x="98" y="111"/>
                      <a:pt x="98" y="111"/>
                    </a:cubicBezTo>
                    <a:cubicBezTo>
                      <a:pt x="98" y="110"/>
                      <a:pt x="98" y="110"/>
                      <a:pt x="98" y="110"/>
                    </a:cubicBezTo>
                    <a:close/>
                    <a:moveTo>
                      <a:pt x="110" y="116"/>
                    </a:moveTo>
                    <a:cubicBezTo>
                      <a:pt x="111" y="116"/>
                      <a:pt x="111" y="116"/>
                      <a:pt x="111" y="116"/>
                    </a:cubicBezTo>
                    <a:cubicBezTo>
                      <a:pt x="110" y="115"/>
                      <a:pt x="110" y="115"/>
                      <a:pt x="110" y="115"/>
                    </a:cubicBezTo>
                    <a:cubicBezTo>
                      <a:pt x="109" y="115"/>
                      <a:pt x="109" y="115"/>
                      <a:pt x="109" y="115"/>
                    </a:cubicBezTo>
                    <a:cubicBezTo>
                      <a:pt x="110" y="116"/>
                      <a:pt x="110" y="116"/>
                      <a:pt x="110" y="116"/>
                    </a:cubicBezTo>
                    <a:close/>
                    <a:moveTo>
                      <a:pt x="110" y="118"/>
                    </a:moveTo>
                    <a:cubicBezTo>
                      <a:pt x="109" y="117"/>
                      <a:pt x="109" y="117"/>
                      <a:pt x="109" y="117"/>
                    </a:cubicBezTo>
                    <a:cubicBezTo>
                      <a:pt x="109" y="119"/>
                      <a:pt x="109" y="119"/>
                      <a:pt x="109" y="119"/>
                    </a:cubicBezTo>
                    <a:cubicBezTo>
                      <a:pt x="110" y="119"/>
                      <a:pt x="110" y="119"/>
                      <a:pt x="110" y="119"/>
                    </a:cubicBezTo>
                    <a:cubicBezTo>
                      <a:pt x="110" y="118"/>
                      <a:pt x="110" y="118"/>
                      <a:pt x="110" y="118"/>
                    </a:cubicBezTo>
                    <a:close/>
                    <a:moveTo>
                      <a:pt x="110" y="130"/>
                    </a:moveTo>
                    <a:cubicBezTo>
                      <a:pt x="110" y="127"/>
                      <a:pt x="110" y="127"/>
                      <a:pt x="110" y="127"/>
                    </a:cubicBezTo>
                    <a:cubicBezTo>
                      <a:pt x="109" y="125"/>
                      <a:pt x="109" y="125"/>
                      <a:pt x="109" y="125"/>
                    </a:cubicBezTo>
                    <a:cubicBezTo>
                      <a:pt x="109" y="123"/>
                      <a:pt x="109" y="123"/>
                      <a:pt x="109" y="123"/>
                    </a:cubicBezTo>
                    <a:cubicBezTo>
                      <a:pt x="109" y="122"/>
                      <a:pt x="109" y="122"/>
                      <a:pt x="109" y="122"/>
                    </a:cubicBezTo>
                    <a:cubicBezTo>
                      <a:pt x="109" y="121"/>
                      <a:pt x="109" y="121"/>
                      <a:pt x="109" y="121"/>
                    </a:cubicBezTo>
                    <a:cubicBezTo>
                      <a:pt x="108" y="122"/>
                      <a:pt x="108" y="122"/>
                      <a:pt x="108" y="122"/>
                    </a:cubicBezTo>
                    <a:cubicBezTo>
                      <a:pt x="107" y="124"/>
                      <a:pt x="107" y="124"/>
                      <a:pt x="107" y="124"/>
                    </a:cubicBezTo>
                    <a:cubicBezTo>
                      <a:pt x="109" y="127"/>
                      <a:pt x="109" y="127"/>
                      <a:pt x="109" y="127"/>
                    </a:cubicBezTo>
                    <a:cubicBezTo>
                      <a:pt x="108" y="129"/>
                      <a:pt x="108" y="129"/>
                      <a:pt x="108" y="129"/>
                    </a:cubicBezTo>
                    <a:cubicBezTo>
                      <a:pt x="109" y="130"/>
                      <a:pt x="109" y="130"/>
                      <a:pt x="109" y="130"/>
                    </a:cubicBezTo>
                    <a:cubicBezTo>
                      <a:pt x="110" y="130"/>
                      <a:pt x="110" y="130"/>
                      <a:pt x="110" y="130"/>
                    </a:cubicBezTo>
                    <a:close/>
                    <a:moveTo>
                      <a:pt x="112" y="131"/>
                    </a:moveTo>
                    <a:cubicBezTo>
                      <a:pt x="112" y="132"/>
                      <a:pt x="112" y="132"/>
                      <a:pt x="112" y="132"/>
                    </a:cubicBezTo>
                    <a:cubicBezTo>
                      <a:pt x="113" y="133"/>
                      <a:pt x="113" y="133"/>
                      <a:pt x="113" y="133"/>
                    </a:cubicBezTo>
                    <a:cubicBezTo>
                      <a:pt x="114" y="132"/>
                      <a:pt x="114" y="132"/>
                      <a:pt x="114" y="132"/>
                    </a:cubicBezTo>
                    <a:cubicBezTo>
                      <a:pt x="112" y="131"/>
                      <a:pt x="112" y="131"/>
                      <a:pt x="112" y="131"/>
                    </a:cubicBezTo>
                    <a:close/>
                    <a:moveTo>
                      <a:pt x="114" y="125"/>
                    </a:moveTo>
                    <a:cubicBezTo>
                      <a:pt x="114" y="128"/>
                      <a:pt x="114" y="128"/>
                      <a:pt x="114" y="128"/>
                    </a:cubicBezTo>
                    <a:cubicBezTo>
                      <a:pt x="113" y="129"/>
                      <a:pt x="113" y="129"/>
                      <a:pt x="113" y="129"/>
                    </a:cubicBezTo>
                    <a:cubicBezTo>
                      <a:pt x="114" y="131"/>
                      <a:pt x="114" y="131"/>
                      <a:pt x="114" y="131"/>
                    </a:cubicBezTo>
                    <a:cubicBezTo>
                      <a:pt x="116" y="130"/>
                      <a:pt x="116" y="130"/>
                      <a:pt x="116" y="130"/>
                    </a:cubicBezTo>
                    <a:cubicBezTo>
                      <a:pt x="115" y="128"/>
                      <a:pt x="115" y="128"/>
                      <a:pt x="115" y="128"/>
                    </a:cubicBezTo>
                    <a:cubicBezTo>
                      <a:pt x="114" y="125"/>
                      <a:pt x="114" y="125"/>
                      <a:pt x="114" y="125"/>
                    </a:cubicBezTo>
                    <a:close/>
                    <a:moveTo>
                      <a:pt x="66" y="169"/>
                    </a:moveTo>
                    <a:cubicBezTo>
                      <a:pt x="64" y="166"/>
                      <a:pt x="64" y="166"/>
                      <a:pt x="64" y="166"/>
                    </a:cubicBezTo>
                    <a:cubicBezTo>
                      <a:pt x="65" y="162"/>
                      <a:pt x="65" y="162"/>
                      <a:pt x="65" y="162"/>
                    </a:cubicBezTo>
                    <a:cubicBezTo>
                      <a:pt x="66" y="159"/>
                      <a:pt x="66" y="159"/>
                      <a:pt x="66" y="159"/>
                    </a:cubicBezTo>
                    <a:cubicBezTo>
                      <a:pt x="65" y="157"/>
                      <a:pt x="65" y="157"/>
                      <a:pt x="65" y="157"/>
                    </a:cubicBezTo>
                    <a:cubicBezTo>
                      <a:pt x="67" y="154"/>
                      <a:pt x="67" y="154"/>
                      <a:pt x="67" y="154"/>
                    </a:cubicBezTo>
                    <a:cubicBezTo>
                      <a:pt x="70" y="154"/>
                      <a:pt x="70" y="154"/>
                      <a:pt x="70" y="154"/>
                    </a:cubicBezTo>
                    <a:cubicBezTo>
                      <a:pt x="72" y="152"/>
                      <a:pt x="72" y="152"/>
                      <a:pt x="72" y="152"/>
                    </a:cubicBezTo>
                    <a:cubicBezTo>
                      <a:pt x="74" y="153"/>
                      <a:pt x="74" y="153"/>
                      <a:pt x="74" y="153"/>
                    </a:cubicBezTo>
                    <a:cubicBezTo>
                      <a:pt x="77" y="152"/>
                      <a:pt x="77" y="152"/>
                      <a:pt x="77" y="152"/>
                    </a:cubicBezTo>
                    <a:cubicBezTo>
                      <a:pt x="76" y="150"/>
                      <a:pt x="76" y="150"/>
                      <a:pt x="76" y="150"/>
                    </a:cubicBezTo>
                    <a:cubicBezTo>
                      <a:pt x="77" y="148"/>
                      <a:pt x="77" y="148"/>
                      <a:pt x="77" y="148"/>
                    </a:cubicBezTo>
                    <a:cubicBezTo>
                      <a:pt x="80" y="146"/>
                      <a:pt x="80" y="146"/>
                      <a:pt x="80" y="146"/>
                    </a:cubicBezTo>
                    <a:cubicBezTo>
                      <a:pt x="82" y="144"/>
                      <a:pt x="82" y="144"/>
                      <a:pt x="82" y="144"/>
                    </a:cubicBezTo>
                    <a:cubicBezTo>
                      <a:pt x="84" y="144"/>
                      <a:pt x="84" y="144"/>
                      <a:pt x="84" y="144"/>
                    </a:cubicBezTo>
                    <a:cubicBezTo>
                      <a:pt x="87" y="147"/>
                      <a:pt x="87" y="147"/>
                      <a:pt x="87" y="147"/>
                    </a:cubicBezTo>
                    <a:cubicBezTo>
                      <a:pt x="87" y="151"/>
                      <a:pt x="87" y="151"/>
                      <a:pt x="87" y="151"/>
                    </a:cubicBezTo>
                    <a:cubicBezTo>
                      <a:pt x="85" y="155"/>
                      <a:pt x="85" y="155"/>
                      <a:pt x="85" y="155"/>
                    </a:cubicBezTo>
                    <a:cubicBezTo>
                      <a:pt x="87" y="153"/>
                      <a:pt x="87" y="153"/>
                      <a:pt x="87" y="153"/>
                    </a:cubicBezTo>
                    <a:cubicBezTo>
                      <a:pt x="89" y="152"/>
                      <a:pt x="89" y="152"/>
                      <a:pt x="89" y="152"/>
                    </a:cubicBezTo>
                    <a:cubicBezTo>
                      <a:pt x="92" y="151"/>
                      <a:pt x="92" y="151"/>
                      <a:pt x="92" y="151"/>
                    </a:cubicBezTo>
                    <a:cubicBezTo>
                      <a:pt x="93" y="146"/>
                      <a:pt x="93" y="146"/>
                      <a:pt x="93" y="146"/>
                    </a:cubicBezTo>
                    <a:cubicBezTo>
                      <a:pt x="96" y="145"/>
                      <a:pt x="96" y="145"/>
                      <a:pt x="96" y="145"/>
                    </a:cubicBezTo>
                    <a:cubicBezTo>
                      <a:pt x="97" y="148"/>
                      <a:pt x="97" y="148"/>
                      <a:pt x="97" y="148"/>
                    </a:cubicBezTo>
                    <a:cubicBezTo>
                      <a:pt x="99" y="147"/>
                      <a:pt x="99" y="147"/>
                      <a:pt x="99" y="147"/>
                    </a:cubicBezTo>
                    <a:cubicBezTo>
                      <a:pt x="99" y="145"/>
                      <a:pt x="99" y="145"/>
                      <a:pt x="99" y="145"/>
                    </a:cubicBezTo>
                    <a:cubicBezTo>
                      <a:pt x="98" y="145"/>
                      <a:pt x="98" y="145"/>
                      <a:pt x="98" y="145"/>
                    </a:cubicBezTo>
                    <a:cubicBezTo>
                      <a:pt x="99" y="140"/>
                      <a:pt x="99" y="140"/>
                      <a:pt x="99" y="140"/>
                    </a:cubicBezTo>
                    <a:cubicBezTo>
                      <a:pt x="102" y="141"/>
                      <a:pt x="102" y="141"/>
                      <a:pt x="102" y="141"/>
                    </a:cubicBezTo>
                    <a:cubicBezTo>
                      <a:pt x="103" y="142"/>
                      <a:pt x="103" y="142"/>
                      <a:pt x="103" y="142"/>
                    </a:cubicBezTo>
                    <a:cubicBezTo>
                      <a:pt x="104" y="141"/>
                      <a:pt x="104" y="141"/>
                      <a:pt x="104" y="141"/>
                    </a:cubicBezTo>
                    <a:cubicBezTo>
                      <a:pt x="104" y="138"/>
                      <a:pt x="104" y="138"/>
                      <a:pt x="104" y="138"/>
                    </a:cubicBezTo>
                    <a:cubicBezTo>
                      <a:pt x="105" y="138"/>
                      <a:pt x="105" y="138"/>
                      <a:pt x="105" y="138"/>
                    </a:cubicBezTo>
                    <a:cubicBezTo>
                      <a:pt x="107" y="140"/>
                      <a:pt x="107" y="140"/>
                      <a:pt x="107" y="140"/>
                    </a:cubicBezTo>
                    <a:cubicBezTo>
                      <a:pt x="107" y="138"/>
                      <a:pt x="107" y="138"/>
                      <a:pt x="107" y="138"/>
                    </a:cubicBezTo>
                    <a:cubicBezTo>
                      <a:pt x="106" y="133"/>
                      <a:pt x="106" y="133"/>
                      <a:pt x="106" y="133"/>
                    </a:cubicBezTo>
                    <a:cubicBezTo>
                      <a:pt x="106" y="130"/>
                      <a:pt x="106" y="130"/>
                      <a:pt x="106" y="130"/>
                    </a:cubicBezTo>
                    <a:cubicBezTo>
                      <a:pt x="108" y="131"/>
                      <a:pt x="108" y="131"/>
                      <a:pt x="108" y="131"/>
                    </a:cubicBezTo>
                    <a:cubicBezTo>
                      <a:pt x="108" y="131"/>
                      <a:pt x="108" y="131"/>
                      <a:pt x="108" y="131"/>
                    </a:cubicBezTo>
                    <a:cubicBezTo>
                      <a:pt x="109" y="133"/>
                      <a:pt x="109" y="133"/>
                      <a:pt x="109" y="133"/>
                    </a:cubicBezTo>
                    <a:cubicBezTo>
                      <a:pt x="112" y="135"/>
                      <a:pt x="112" y="135"/>
                      <a:pt x="112" y="135"/>
                    </a:cubicBezTo>
                    <a:cubicBezTo>
                      <a:pt x="115" y="138"/>
                      <a:pt x="115" y="138"/>
                      <a:pt x="115" y="138"/>
                    </a:cubicBezTo>
                    <a:cubicBezTo>
                      <a:pt x="116" y="136"/>
                      <a:pt x="116" y="136"/>
                      <a:pt x="116" y="136"/>
                    </a:cubicBezTo>
                    <a:cubicBezTo>
                      <a:pt x="116" y="138"/>
                      <a:pt x="116" y="138"/>
                      <a:pt x="116" y="138"/>
                    </a:cubicBezTo>
                    <a:cubicBezTo>
                      <a:pt x="118" y="141"/>
                      <a:pt x="118" y="141"/>
                      <a:pt x="118" y="141"/>
                    </a:cubicBezTo>
                    <a:cubicBezTo>
                      <a:pt x="118" y="144"/>
                      <a:pt x="118" y="144"/>
                      <a:pt x="118" y="144"/>
                    </a:cubicBezTo>
                    <a:cubicBezTo>
                      <a:pt x="116" y="144"/>
                      <a:pt x="116" y="144"/>
                      <a:pt x="116" y="144"/>
                    </a:cubicBezTo>
                    <a:cubicBezTo>
                      <a:pt x="116" y="145"/>
                      <a:pt x="116" y="145"/>
                      <a:pt x="116" y="145"/>
                    </a:cubicBezTo>
                    <a:cubicBezTo>
                      <a:pt x="117" y="147"/>
                      <a:pt x="117" y="147"/>
                      <a:pt x="117" y="147"/>
                    </a:cubicBezTo>
                    <a:cubicBezTo>
                      <a:pt x="118" y="147"/>
                      <a:pt x="118" y="147"/>
                      <a:pt x="118" y="147"/>
                    </a:cubicBezTo>
                    <a:cubicBezTo>
                      <a:pt x="118" y="148"/>
                      <a:pt x="118" y="148"/>
                      <a:pt x="118" y="148"/>
                    </a:cubicBezTo>
                    <a:cubicBezTo>
                      <a:pt x="118" y="151"/>
                      <a:pt x="118" y="151"/>
                      <a:pt x="118" y="151"/>
                    </a:cubicBezTo>
                    <a:cubicBezTo>
                      <a:pt x="119" y="150"/>
                      <a:pt x="119" y="150"/>
                      <a:pt x="119" y="150"/>
                    </a:cubicBezTo>
                    <a:cubicBezTo>
                      <a:pt x="120" y="153"/>
                      <a:pt x="120" y="153"/>
                      <a:pt x="120" y="153"/>
                    </a:cubicBezTo>
                    <a:cubicBezTo>
                      <a:pt x="120" y="156"/>
                      <a:pt x="120" y="156"/>
                      <a:pt x="120" y="156"/>
                    </a:cubicBezTo>
                    <a:cubicBezTo>
                      <a:pt x="121" y="158"/>
                      <a:pt x="121" y="158"/>
                      <a:pt x="121" y="158"/>
                    </a:cubicBezTo>
                    <a:cubicBezTo>
                      <a:pt x="122" y="160"/>
                      <a:pt x="122" y="160"/>
                      <a:pt x="122" y="160"/>
                    </a:cubicBezTo>
                    <a:cubicBezTo>
                      <a:pt x="123" y="164"/>
                      <a:pt x="123" y="164"/>
                      <a:pt x="123" y="164"/>
                    </a:cubicBezTo>
                    <a:cubicBezTo>
                      <a:pt x="121" y="167"/>
                      <a:pt x="121" y="167"/>
                      <a:pt x="121" y="167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20" y="169"/>
                      <a:pt x="120" y="169"/>
                      <a:pt x="120" y="169"/>
                    </a:cubicBezTo>
                    <a:cubicBezTo>
                      <a:pt x="120" y="167"/>
                      <a:pt x="120" y="167"/>
                      <a:pt x="120" y="167"/>
                    </a:cubicBezTo>
                    <a:cubicBezTo>
                      <a:pt x="118" y="167"/>
                      <a:pt x="118" y="167"/>
                      <a:pt x="118" y="167"/>
                    </a:cubicBezTo>
                    <a:cubicBezTo>
                      <a:pt x="118" y="169"/>
                      <a:pt x="118" y="169"/>
                      <a:pt x="118" y="169"/>
                    </a:cubicBezTo>
                    <a:cubicBezTo>
                      <a:pt x="119" y="172"/>
                      <a:pt x="119" y="172"/>
                      <a:pt x="119" y="172"/>
                    </a:cubicBezTo>
                    <a:cubicBezTo>
                      <a:pt x="118" y="175"/>
                      <a:pt x="118" y="175"/>
                      <a:pt x="118" y="175"/>
                    </a:cubicBezTo>
                    <a:cubicBezTo>
                      <a:pt x="118" y="177"/>
                      <a:pt x="118" y="177"/>
                      <a:pt x="118" y="177"/>
                    </a:cubicBezTo>
                    <a:cubicBezTo>
                      <a:pt x="118" y="175"/>
                      <a:pt x="118" y="175"/>
                      <a:pt x="118" y="175"/>
                    </a:cubicBezTo>
                    <a:cubicBezTo>
                      <a:pt x="116" y="171"/>
                      <a:pt x="116" y="171"/>
                      <a:pt x="116" y="171"/>
                    </a:cubicBezTo>
                    <a:cubicBezTo>
                      <a:pt x="116" y="169"/>
                      <a:pt x="116" y="169"/>
                      <a:pt x="116" y="169"/>
                    </a:cubicBezTo>
                    <a:cubicBezTo>
                      <a:pt x="115" y="167"/>
                      <a:pt x="115" y="167"/>
                      <a:pt x="115" y="167"/>
                    </a:cubicBezTo>
                    <a:cubicBezTo>
                      <a:pt x="115" y="165"/>
                      <a:pt x="115" y="165"/>
                      <a:pt x="115" y="165"/>
                    </a:cubicBezTo>
                    <a:cubicBezTo>
                      <a:pt x="113" y="162"/>
                      <a:pt x="113" y="162"/>
                      <a:pt x="113" y="162"/>
                    </a:cubicBezTo>
                    <a:cubicBezTo>
                      <a:pt x="111" y="163"/>
                      <a:pt x="111" y="163"/>
                      <a:pt x="111" y="163"/>
                    </a:cubicBezTo>
                    <a:cubicBezTo>
                      <a:pt x="108" y="169"/>
                      <a:pt x="108" y="169"/>
                      <a:pt x="108" y="169"/>
                    </a:cubicBezTo>
                    <a:cubicBezTo>
                      <a:pt x="108" y="171"/>
                      <a:pt x="108" y="171"/>
                      <a:pt x="108" y="171"/>
                    </a:cubicBezTo>
                    <a:cubicBezTo>
                      <a:pt x="110" y="172"/>
                      <a:pt x="110" y="172"/>
                      <a:pt x="110" y="172"/>
                    </a:cubicBezTo>
                    <a:cubicBezTo>
                      <a:pt x="111" y="175"/>
                      <a:pt x="111" y="175"/>
                      <a:pt x="111" y="175"/>
                    </a:cubicBezTo>
                    <a:cubicBezTo>
                      <a:pt x="112" y="177"/>
                      <a:pt x="112" y="177"/>
                      <a:pt x="112" y="177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09" y="184"/>
                      <a:pt x="109" y="184"/>
                      <a:pt x="109" y="184"/>
                    </a:cubicBezTo>
                    <a:cubicBezTo>
                      <a:pt x="107" y="185"/>
                      <a:pt x="107" y="185"/>
                      <a:pt x="107" y="185"/>
                    </a:cubicBezTo>
                    <a:cubicBezTo>
                      <a:pt x="106" y="184"/>
                      <a:pt x="106" y="184"/>
                      <a:pt x="106" y="184"/>
                    </a:cubicBezTo>
                    <a:cubicBezTo>
                      <a:pt x="106" y="182"/>
                      <a:pt x="106" y="182"/>
                      <a:pt x="106" y="182"/>
                    </a:cubicBezTo>
                    <a:cubicBezTo>
                      <a:pt x="107" y="180"/>
                      <a:pt x="107" y="180"/>
                      <a:pt x="107" y="180"/>
                    </a:cubicBezTo>
                    <a:cubicBezTo>
                      <a:pt x="106" y="179"/>
                      <a:pt x="106" y="179"/>
                      <a:pt x="106" y="179"/>
                    </a:cubicBezTo>
                    <a:cubicBezTo>
                      <a:pt x="104" y="180"/>
                      <a:pt x="104" y="180"/>
                      <a:pt x="104" y="180"/>
                    </a:cubicBezTo>
                    <a:cubicBezTo>
                      <a:pt x="104" y="182"/>
                      <a:pt x="104" y="182"/>
                      <a:pt x="104" y="182"/>
                    </a:cubicBezTo>
                    <a:cubicBezTo>
                      <a:pt x="102" y="183"/>
                      <a:pt x="102" y="183"/>
                      <a:pt x="102" y="183"/>
                    </a:cubicBezTo>
                    <a:cubicBezTo>
                      <a:pt x="100" y="182"/>
                      <a:pt x="100" y="182"/>
                      <a:pt x="100" y="182"/>
                    </a:cubicBezTo>
                    <a:cubicBezTo>
                      <a:pt x="98" y="180"/>
                      <a:pt x="98" y="180"/>
                      <a:pt x="98" y="180"/>
                    </a:cubicBezTo>
                    <a:cubicBezTo>
                      <a:pt x="95" y="180"/>
                      <a:pt x="95" y="180"/>
                      <a:pt x="95" y="180"/>
                    </a:cubicBezTo>
                    <a:cubicBezTo>
                      <a:pt x="92" y="177"/>
                      <a:pt x="92" y="177"/>
                      <a:pt x="92" y="177"/>
                    </a:cubicBezTo>
                    <a:cubicBezTo>
                      <a:pt x="92" y="175"/>
                      <a:pt x="92" y="175"/>
                      <a:pt x="92" y="175"/>
                    </a:cubicBezTo>
                    <a:cubicBezTo>
                      <a:pt x="90" y="173"/>
                      <a:pt x="90" y="173"/>
                      <a:pt x="90" y="173"/>
                    </a:cubicBezTo>
                    <a:cubicBezTo>
                      <a:pt x="91" y="171"/>
                      <a:pt x="91" y="171"/>
                      <a:pt x="91" y="171"/>
                    </a:cubicBezTo>
                    <a:cubicBezTo>
                      <a:pt x="91" y="169"/>
                      <a:pt x="91" y="169"/>
                      <a:pt x="91" y="169"/>
                    </a:cubicBezTo>
                    <a:cubicBezTo>
                      <a:pt x="89" y="168"/>
                      <a:pt x="89" y="168"/>
                      <a:pt x="89" y="168"/>
                    </a:cubicBezTo>
                    <a:cubicBezTo>
                      <a:pt x="91" y="166"/>
                      <a:pt x="91" y="166"/>
                      <a:pt x="91" y="166"/>
                    </a:cubicBezTo>
                    <a:cubicBezTo>
                      <a:pt x="90" y="165"/>
                      <a:pt x="90" y="165"/>
                      <a:pt x="90" y="165"/>
                    </a:cubicBezTo>
                    <a:cubicBezTo>
                      <a:pt x="91" y="165"/>
                      <a:pt x="91" y="165"/>
                      <a:pt x="91" y="165"/>
                    </a:cubicBezTo>
                    <a:cubicBezTo>
                      <a:pt x="93" y="165"/>
                      <a:pt x="93" y="165"/>
                      <a:pt x="93" y="165"/>
                    </a:cubicBezTo>
                    <a:cubicBezTo>
                      <a:pt x="92" y="164"/>
                      <a:pt x="92" y="164"/>
                      <a:pt x="92" y="164"/>
                    </a:cubicBezTo>
                    <a:cubicBezTo>
                      <a:pt x="91" y="161"/>
                      <a:pt x="91" y="161"/>
                      <a:pt x="91" y="161"/>
                    </a:cubicBezTo>
                    <a:cubicBezTo>
                      <a:pt x="89" y="160"/>
                      <a:pt x="89" y="160"/>
                      <a:pt x="89" y="160"/>
                    </a:cubicBezTo>
                    <a:cubicBezTo>
                      <a:pt x="87" y="159"/>
                      <a:pt x="87" y="159"/>
                      <a:pt x="87" y="159"/>
                    </a:cubicBezTo>
                    <a:cubicBezTo>
                      <a:pt x="84" y="157"/>
                      <a:pt x="84" y="157"/>
                      <a:pt x="84" y="157"/>
                    </a:cubicBezTo>
                    <a:cubicBezTo>
                      <a:pt x="83" y="157"/>
                      <a:pt x="83" y="157"/>
                      <a:pt x="83" y="157"/>
                    </a:cubicBezTo>
                    <a:cubicBezTo>
                      <a:pt x="82" y="158"/>
                      <a:pt x="82" y="158"/>
                      <a:pt x="82" y="158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82" y="160"/>
                      <a:pt x="82" y="160"/>
                      <a:pt x="82" y="160"/>
                    </a:cubicBezTo>
                    <a:cubicBezTo>
                      <a:pt x="83" y="162"/>
                      <a:pt x="83" y="162"/>
                      <a:pt x="83" y="162"/>
                    </a:cubicBezTo>
                    <a:cubicBezTo>
                      <a:pt x="82" y="162"/>
                      <a:pt x="82" y="162"/>
                      <a:pt x="82" y="162"/>
                    </a:cubicBezTo>
                    <a:cubicBezTo>
                      <a:pt x="80" y="161"/>
                      <a:pt x="80" y="161"/>
                      <a:pt x="80" y="161"/>
                    </a:cubicBezTo>
                    <a:cubicBezTo>
                      <a:pt x="79" y="161"/>
                      <a:pt x="79" y="161"/>
                      <a:pt x="79" y="161"/>
                    </a:cubicBezTo>
                    <a:cubicBezTo>
                      <a:pt x="80" y="159"/>
                      <a:pt x="80" y="159"/>
                      <a:pt x="80" y="159"/>
                    </a:cubicBezTo>
                    <a:cubicBezTo>
                      <a:pt x="78" y="159"/>
                      <a:pt x="78" y="159"/>
                      <a:pt x="78" y="159"/>
                    </a:cubicBezTo>
                    <a:cubicBezTo>
                      <a:pt x="77" y="160"/>
                      <a:pt x="77" y="160"/>
                      <a:pt x="77" y="160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62"/>
                      <a:pt x="75" y="162"/>
                      <a:pt x="75" y="162"/>
                    </a:cubicBezTo>
                    <a:cubicBezTo>
                      <a:pt x="74" y="161"/>
                      <a:pt x="74" y="161"/>
                      <a:pt x="74" y="161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73" y="157"/>
                      <a:pt x="73" y="157"/>
                      <a:pt x="73" y="157"/>
                    </a:cubicBezTo>
                    <a:cubicBezTo>
                      <a:pt x="72" y="157"/>
                      <a:pt x="72" y="157"/>
                      <a:pt x="72" y="157"/>
                    </a:cubicBezTo>
                    <a:cubicBezTo>
                      <a:pt x="70" y="161"/>
                      <a:pt x="70" y="161"/>
                      <a:pt x="70" y="161"/>
                    </a:cubicBezTo>
                    <a:cubicBezTo>
                      <a:pt x="69" y="162"/>
                      <a:pt x="69" y="162"/>
                      <a:pt x="69" y="162"/>
                    </a:cubicBezTo>
                    <a:cubicBezTo>
                      <a:pt x="67" y="167"/>
                      <a:pt x="67" y="167"/>
                      <a:pt x="67" y="167"/>
                    </a:cubicBezTo>
                    <a:cubicBezTo>
                      <a:pt x="66" y="169"/>
                      <a:pt x="66" y="169"/>
                      <a:pt x="66" y="169"/>
                    </a:cubicBezTo>
                    <a:close/>
                    <a:moveTo>
                      <a:pt x="62" y="172"/>
                    </a:moveTo>
                    <a:cubicBezTo>
                      <a:pt x="62" y="173"/>
                      <a:pt x="62" y="173"/>
                      <a:pt x="62" y="173"/>
                    </a:cubicBezTo>
                    <a:cubicBezTo>
                      <a:pt x="64" y="175"/>
                      <a:pt x="64" y="175"/>
                      <a:pt x="64" y="175"/>
                    </a:cubicBezTo>
                    <a:cubicBezTo>
                      <a:pt x="65" y="175"/>
                      <a:pt x="65" y="175"/>
                      <a:pt x="65" y="175"/>
                    </a:cubicBezTo>
                    <a:cubicBezTo>
                      <a:pt x="68" y="173"/>
                      <a:pt x="68" y="173"/>
                      <a:pt x="68" y="173"/>
                    </a:cubicBezTo>
                    <a:cubicBezTo>
                      <a:pt x="69" y="172"/>
                      <a:pt x="69" y="172"/>
                      <a:pt x="69" y="172"/>
                    </a:cubicBezTo>
                    <a:cubicBezTo>
                      <a:pt x="67" y="171"/>
                      <a:pt x="67" y="171"/>
                      <a:pt x="67" y="171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4" y="171"/>
                      <a:pt x="64" y="171"/>
                      <a:pt x="64" y="171"/>
                    </a:cubicBezTo>
                    <a:cubicBezTo>
                      <a:pt x="62" y="172"/>
                      <a:pt x="62" y="172"/>
                      <a:pt x="62" y="172"/>
                    </a:cubicBezTo>
                    <a:close/>
                    <a:moveTo>
                      <a:pt x="34" y="101"/>
                    </a:moveTo>
                    <a:cubicBezTo>
                      <a:pt x="33" y="99"/>
                      <a:pt x="33" y="99"/>
                      <a:pt x="33" y="99"/>
                    </a:cubicBezTo>
                    <a:cubicBezTo>
                      <a:pt x="32" y="98"/>
                      <a:pt x="32" y="98"/>
                      <a:pt x="32" y="98"/>
                    </a:cubicBezTo>
                    <a:cubicBezTo>
                      <a:pt x="33" y="97"/>
                      <a:pt x="33" y="97"/>
                      <a:pt x="33" y="97"/>
                    </a:cubicBezTo>
                    <a:cubicBezTo>
                      <a:pt x="35" y="97"/>
                      <a:pt x="35" y="97"/>
                      <a:pt x="35" y="97"/>
                    </a:cubicBezTo>
                    <a:cubicBezTo>
                      <a:pt x="37" y="99"/>
                      <a:pt x="37" y="99"/>
                      <a:pt x="37" y="99"/>
                    </a:cubicBezTo>
                    <a:cubicBezTo>
                      <a:pt x="39" y="99"/>
                      <a:pt x="39" y="99"/>
                      <a:pt x="39" y="99"/>
                    </a:cubicBezTo>
                    <a:cubicBezTo>
                      <a:pt x="40" y="100"/>
                      <a:pt x="40" y="100"/>
                      <a:pt x="40" y="100"/>
                    </a:cubicBezTo>
                    <a:cubicBezTo>
                      <a:pt x="38" y="102"/>
                      <a:pt x="38" y="102"/>
                      <a:pt x="38" y="102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4" y="101"/>
                      <a:pt x="34" y="101"/>
                      <a:pt x="34" y="101"/>
                    </a:cubicBezTo>
                    <a:close/>
                    <a:moveTo>
                      <a:pt x="33" y="102"/>
                    </a:moveTo>
                    <a:cubicBezTo>
                      <a:pt x="35" y="103"/>
                      <a:pt x="35" y="103"/>
                      <a:pt x="35" y="103"/>
                    </a:cubicBezTo>
                    <a:cubicBezTo>
                      <a:pt x="36" y="104"/>
                      <a:pt x="36" y="104"/>
                      <a:pt x="36" y="104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4" y="106"/>
                      <a:pt x="34" y="106"/>
                      <a:pt x="34" y="106"/>
                    </a:cubicBezTo>
                    <a:cubicBezTo>
                      <a:pt x="33" y="106"/>
                      <a:pt x="33" y="106"/>
                      <a:pt x="33" y="106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4" y="120"/>
                    </a:moveTo>
                    <a:cubicBezTo>
                      <a:pt x="35" y="120"/>
                      <a:pt x="35" y="120"/>
                      <a:pt x="35" y="120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37" y="121"/>
                      <a:pt x="37" y="121"/>
                      <a:pt x="37" y="12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2"/>
                      <a:pt x="35" y="122"/>
                      <a:pt x="35" y="122"/>
                    </a:cubicBezTo>
                    <a:cubicBezTo>
                      <a:pt x="34" y="122"/>
                      <a:pt x="34" y="122"/>
                      <a:pt x="34" y="122"/>
                    </a:cubicBezTo>
                    <a:cubicBezTo>
                      <a:pt x="34" y="120"/>
                      <a:pt x="34" y="120"/>
                      <a:pt x="34" y="120"/>
                    </a:cubicBezTo>
                    <a:close/>
                    <a:moveTo>
                      <a:pt x="4" y="148"/>
                    </a:moveTo>
                    <a:cubicBezTo>
                      <a:pt x="7" y="146"/>
                      <a:pt x="7" y="146"/>
                      <a:pt x="7" y="146"/>
                    </a:cubicBezTo>
                    <a:cubicBezTo>
                      <a:pt x="8" y="146"/>
                      <a:pt x="8" y="146"/>
                      <a:pt x="8" y="146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3" y="143"/>
                      <a:pt x="13" y="143"/>
                      <a:pt x="13" y="143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8" y="138"/>
                      <a:pt x="18" y="138"/>
                      <a:pt x="18" y="138"/>
                    </a:cubicBezTo>
                    <a:cubicBezTo>
                      <a:pt x="20" y="136"/>
                      <a:pt x="20" y="136"/>
                      <a:pt x="20" y="136"/>
                    </a:cubicBezTo>
                    <a:cubicBezTo>
                      <a:pt x="20" y="135"/>
                      <a:pt x="20" y="135"/>
                      <a:pt x="20" y="135"/>
                    </a:cubicBezTo>
                    <a:cubicBezTo>
                      <a:pt x="22" y="133"/>
                      <a:pt x="22" y="133"/>
                      <a:pt x="22" y="133"/>
                    </a:cubicBezTo>
                    <a:cubicBezTo>
                      <a:pt x="22" y="129"/>
                      <a:pt x="22" y="129"/>
                      <a:pt x="22" y="129"/>
                    </a:cubicBezTo>
                    <a:cubicBezTo>
                      <a:pt x="23" y="127"/>
                      <a:pt x="23" y="127"/>
                      <a:pt x="23" y="127"/>
                    </a:cubicBezTo>
                    <a:cubicBezTo>
                      <a:pt x="27" y="127"/>
                      <a:pt x="27" y="127"/>
                      <a:pt x="27" y="127"/>
                    </a:cubicBezTo>
                    <a:cubicBezTo>
                      <a:pt x="28" y="125"/>
                      <a:pt x="28" y="125"/>
                      <a:pt x="28" y="125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3" y="120"/>
                      <a:pt x="33" y="120"/>
                      <a:pt x="33" y="120"/>
                    </a:cubicBezTo>
                    <a:cubicBezTo>
                      <a:pt x="31" y="117"/>
                      <a:pt x="31" y="117"/>
                      <a:pt x="31" y="117"/>
                    </a:cubicBezTo>
                    <a:cubicBezTo>
                      <a:pt x="30" y="115"/>
                      <a:pt x="30" y="115"/>
                      <a:pt x="30" y="115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28" y="110"/>
                      <a:pt x="28" y="110"/>
                      <a:pt x="28" y="110"/>
                    </a:cubicBezTo>
                    <a:cubicBezTo>
                      <a:pt x="28" y="114"/>
                      <a:pt x="28" y="114"/>
                      <a:pt x="28" y="114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8" y="118"/>
                      <a:pt x="28" y="118"/>
                      <a:pt x="28" y="118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4" y="122"/>
                      <a:pt x="24" y="122"/>
                      <a:pt x="24" y="122"/>
                    </a:cubicBezTo>
                    <a:cubicBezTo>
                      <a:pt x="22" y="125"/>
                      <a:pt x="22" y="125"/>
                      <a:pt x="22" y="125"/>
                    </a:cubicBezTo>
                    <a:cubicBezTo>
                      <a:pt x="22" y="127"/>
                      <a:pt x="22" y="127"/>
                      <a:pt x="22" y="127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4"/>
                      <a:pt x="17" y="134"/>
                      <a:pt x="17" y="134"/>
                    </a:cubicBezTo>
                    <a:cubicBezTo>
                      <a:pt x="13" y="137"/>
                      <a:pt x="13" y="137"/>
                      <a:pt x="13" y="137"/>
                    </a:cubicBezTo>
                    <a:cubicBezTo>
                      <a:pt x="11" y="137"/>
                      <a:pt x="11" y="137"/>
                      <a:pt x="11" y="137"/>
                    </a:cubicBezTo>
                    <a:cubicBezTo>
                      <a:pt x="10" y="141"/>
                      <a:pt x="10" y="141"/>
                      <a:pt x="10" y="141"/>
                    </a:cubicBezTo>
                    <a:cubicBezTo>
                      <a:pt x="8" y="141"/>
                      <a:pt x="8" y="141"/>
                      <a:pt x="8" y="141"/>
                    </a:cubicBezTo>
                    <a:cubicBezTo>
                      <a:pt x="5" y="146"/>
                      <a:pt x="5" y="146"/>
                      <a:pt x="5" y="146"/>
                    </a:cubicBezTo>
                    <a:cubicBezTo>
                      <a:pt x="4" y="147"/>
                      <a:pt x="4" y="147"/>
                      <a:pt x="4" y="147"/>
                    </a:cubicBezTo>
                    <a:cubicBezTo>
                      <a:pt x="4" y="148"/>
                      <a:pt x="4" y="148"/>
                      <a:pt x="4" y="148"/>
                    </a:cubicBezTo>
                    <a:close/>
                    <a:moveTo>
                      <a:pt x="5" y="149"/>
                    </a:moveTo>
                    <a:cubicBezTo>
                      <a:pt x="3" y="150"/>
                      <a:pt x="3" y="150"/>
                      <a:pt x="3" y="150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149"/>
                      <a:pt x="5" y="149"/>
                      <a:pt x="5" y="149"/>
                    </a:cubicBezTo>
                    <a:close/>
                    <a:moveTo>
                      <a:pt x="6" y="149"/>
                    </a:moveTo>
                    <a:cubicBezTo>
                      <a:pt x="5" y="150"/>
                      <a:pt x="5" y="150"/>
                      <a:pt x="5" y="150"/>
                    </a:cubicBezTo>
                    <a:cubicBezTo>
                      <a:pt x="6" y="151"/>
                      <a:pt x="6" y="151"/>
                      <a:pt x="6" y="151"/>
                    </a:cubicBezTo>
                    <a:cubicBezTo>
                      <a:pt x="6" y="149"/>
                      <a:pt x="6" y="149"/>
                      <a:pt x="6" y="149"/>
                    </a:cubicBezTo>
                    <a:close/>
                    <a:moveTo>
                      <a:pt x="2" y="152"/>
                    </a:move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2" y="157"/>
                      <a:pt x="2" y="157"/>
                      <a:pt x="2" y="157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3" y="154"/>
                      <a:pt x="3" y="154"/>
                      <a:pt x="3" y="154"/>
                    </a:cubicBezTo>
                    <a:cubicBezTo>
                      <a:pt x="3" y="153"/>
                      <a:pt x="3" y="153"/>
                      <a:pt x="3" y="153"/>
                    </a:cubicBezTo>
                    <a:lnTo>
                      <a:pt x="2" y="15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" name="Freeform 36">
                <a:extLst>
                  <a:ext uri="{FF2B5EF4-FFF2-40B4-BE49-F238E27FC236}">
                    <a16:creationId xmlns:a16="http://schemas.microsoft.com/office/drawing/2014/main" id="{E6A8986B-F73C-4628-AEA3-CD7000C1A9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26188" y="5651501"/>
                <a:ext cx="1679575" cy="666750"/>
              </a:xfrm>
              <a:custGeom>
                <a:avLst/>
                <a:gdLst>
                  <a:gd name="T0" fmla="*/ 543 w 567"/>
                  <a:gd name="T1" fmla="*/ 176 h 225"/>
                  <a:gd name="T2" fmla="*/ 498 w 567"/>
                  <a:gd name="T3" fmla="*/ 141 h 225"/>
                  <a:gd name="T4" fmla="*/ 463 w 567"/>
                  <a:gd name="T5" fmla="*/ 132 h 225"/>
                  <a:gd name="T6" fmla="*/ 460 w 567"/>
                  <a:gd name="T7" fmla="*/ 113 h 225"/>
                  <a:gd name="T8" fmla="*/ 482 w 567"/>
                  <a:gd name="T9" fmla="*/ 116 h 225"/>
                  <a:gd name="T10" fmla="*/ 533 w 567"/>
                  <a:gd name="T11" fmla="*/ 106 h 225"/>
                  <a:gd name="T12" fmla="*/ 443 w 567"/>
                  <a:gd name="T13" fmla="*/ 90 h 225"/>
                  <a:gd name="T14" fmla="*/ 391 w 567"/>
                  <a:gd name="T15" fmla="*/ 27 h 225"/>
                  <a:gd name="T16" fmla="*/ 399 w 567"/>
                  <a:gd name="T17" fmla="*/ 73 h 225"/>
                  <a:gd name="T18" fmla="*/ 416 w 567"/>
                  <a:gd name="T19" fmla="*/ 82 h 225"/>
                  <a:gd name="T20" fmla="*/ 407 w 567"/>
                  <a:gd name="T21" fmla="*/ 106 h 225"/>
                  <a:gd name="T22" fmla="*/ 402 w 567"/>
                  <a:gd name="T23" fmla="*/ 124 h 225"/>
                  <a:gd name="T24" fmla="*/ 408 w 567"/>
                  <a:gd name="T25" fmla="*/ 121 h 225"/>
                  <a:gd name="T26" fmla="*/ 309 w 567"/>
                  <a:gd name="T27" fmla="*/ 163 h 225"/>
                  <a:gd name="T28" fmla="*/ 366 w 567"/>
                  <a:gd name="T29" fmla="*/ 110 h 225"/>
                  <a:gd name="T30" fmla="*/ 339 w 567"/>
                  <a:gd name="T31" fmla="*/ 148 h 225"/>
                  <a:gd name="T32" fmla="*/ 349 w 567"/>
                  <a:gd name="T33" fmla="*/ 101 h 225"/>
                  <a:gd name="T34" fmla="*/ 350 w 567"/>
                  <a:gd name="T35" fmla="*/ 82 h 225"/>
                  <a:gd name="T36" fmla="*/ 317 w 567"/>
                  <a:gd name="T37" fmla="*/ 68 h 225"/>
                  <a:gd name="T38" fmla="*/ 292 w 567"/>
                  <a:gd name="T39" fmla="*/ 131 h 225"/>
                  <a:gd name="T40" fmla="*/ 315 w 567"/>
                  <a:gd name="T41" fmla="*/ 119 h 225"/>
                  <a:gd name="T42" fmla="*/ 338 w 567"/>
                  <a:gd name="T43" fmla="*/ 135 h 225"/>
                  <a:gd name="T44" fmla="*/ 342 w 567"/>
                  <a:gd name="T45" fmla="*/ 97 h 225"/>
                  <a:gd name="T46" fmla="*/ 319 w 567"/>
                  <a:gd name="T47" fmla="*/ 8 h 225"/>
                  <a:gd name="T48" fmla="*/ 275 w 567"/>
                  <a:gd name="T49" fmla="*/ 40 h 225"/>
                  <a:gd name="T50" fmla="*/ 174 w 567"/>
                  <a:gd name="T51" fmla="*/ 96 h 225"/>
                  <a:gd name="T52" fmla="*/ 240 w 567"/>
                  <a:gd name="T53" fmla="*/ 63 h 225"/>
                  <a:gd name="T54" fmla="*/ 277 w 567"/>
                  <a:gd name="T55" fmla="*/ 57 h 225"/>
                  <a:gd name="T56" fmla="*/ 262 w 567"/>
                  <a:gd name="T57" fmla="*/ 107 h 225"/>
                  <a:gd name="T58" fmla="*/ 233 w 567"/>
                  <a:gd name="T59" fmla="*/ 129 h 225"/>
                  <a:gd name="T60" fmla="*/ 188 w 567"/>
                  <a:gd name="T61" fmla="*/ 123 h 225"/>
                  <a:gd name="T62" fmla="*/ 171 w 567"/>
                  <a:gd name="T63" fmla="*/ 70 h 225"/>
                  <a:gd name="T64" fmla="*/ 502 w 567"/>
                  <a:gd name="T65" fmla="*/ 93 h 225"/>
                  <a:gd name="T66" fmla="*/ 484 w 567"/>
                  <a:gd name="T67" fmla="*/ 169 h 225"/>
                  <a:gd name="T68" fmla="*/ 481 w 567"/>
                  <a:gd name="T69" fmla="*/ 158 h 225"/>
                  <a:gd name="T70" fmla="*/ 440 w 567"/>
                  <a:gd name="T71" fmla="*/ 180 h 225"/>
                  <a:gd name="T72" fmla="*/ 421 w 567"/>
                  <a:gd name="T73" fmla="*/ 170 h 225"/>
                  <a:gd name="T74" fmla="*/ 403 w 567"/>
                  <a:gd name="T75" fmla="*/ 191 h 225"/>
                  <a:gd name="T76" fmla="*/ 349 w 567"/>
                  <a:gd name="T77" fmla="*/ 208 h 225"/>
                  <a:gd name="T78" fmla="*/ 306 w 567"/>
                  <a:gd name="T79" fmla="*/ 207 h 225"/>
                  <a:gd name="T80" fmla="*/ 384 w 567"/>
                  <a:gd name="T81" fmla="*/ 186 h 225"/>
                  <a:gd name="T82" fmla="*/ 353 w 567"/>
                  <a:gd name="T83" fmla="*/ 193 h 225"/>
                  <a:gd name="T84" fmla="*/ 332 w 567"/>
                  <a:gd name="T85" fmla="*/ 193 h 225"/>
                  <a:gd name="T86" fmla="*/ 297 w 567"/>
                  <a:gd name="T87" fmla="*/ 193 h 225"/>
                  <a:gd name="T88" fmla="*/ 282 w 567"/>
                  <a:gd name="T89" fmla="*/ 190 h 225"/>
                  <a:gd name="T90" fmla="*/ 235 w 567"/>
                  <a:gd name="T91" fmla="*/ 188 h 225"/>
                  <a:gd name="T92" fmla="*/ 539 w 567"/>
                  <a:gd name="T93" fmla="*/ 182 h 225"/>
                  <a:gd name="T94" fmla="*/ 132 w 567"/>
                  <a:gd name="T95" fmla="*/ 162 h 225"/>
                  <a:gd name="T96" fmla="*/ 217 w 567"/>
                  <a:gd name="T97" fmla="*/ 182 h 225"/>
                  <a:gd name="T98" fmla="*/ 170 w 567"/>
                  <a:gd name="T99" fmla="*/ 184 h 225"/>
                  <a:gd name="T100" fmla="*/ 137 w 567"/>
                  <a:gd name="T101" fmla="*/ 48 h 225"/>
                  <a:gd name="T102" fmla="*/ 169 w 567"/>
                  <a:gd name="T103" fmla="*/ 107 h 225"/>
                  <a:gd name="T104" fmla="*/ 132 w 567"/>
                  <a:gd name="T105" fmla="*/ 116 h 225"/>
                  <a:gd name="T106" fmla="*/ 119 w 567"/>
                  <a:gd name="T107" fmla="*/ 87 h 225"/>
                  <a:gd name="T108" fmla="*/ 66 w 567"/>
                  <a:gd name="T109" fmla="*/ 123 h 225"/>
                  <a:gd name="T110" fmla="*/ 28 w 567"/>
                  <a:gd name="T111" fmla="*/ 66 h 225"/>
                  <a:gd name="T112" fmla="*/ 32 w 567"/>
                  <a:gd name="T113" fmla="*/ 49 h 225"/>
                  <a:gd name="T114" fmla="*/ 94 w 567"/>
                  <a:gd name="T115" fmla="*/ 141 h 225"/>
                  <a:gd name="T116" fmla="*/ 128 w 567"/>
                  <a:gd name="T117" fmla="*/ 116 h 225"/>
                  <a:gd name="T118" fmla="*/ 97 w 567"/>
                  <a:gd name="T119" fmla="*/ 78 h 225"/>
                  <a:gd name="T120" fmla="*/ 24 w 567"/>
                  <a:gd name="T121" fmla="*/ 17 h 225"/>
                  <a:gd name="T122" fmla="*/ 381 w 567"/>
                  <a:gd name="T123" fmla="*/ 19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7" h="225">
                    <a:moveTo>
                      <a:pt x="567" y="118"/>
                    </a:moveTo>
                    <a:cubicBezTo>
                      <a:pt x="565" y="164"/>
                      <a:pt x="565" y="164"/>
                      <a:pt x="565" y="164"/>
                    </a:cubicBezTo>
                    <a:cubicBezTo>
                      <a:pt x="564" y="168"/>
                      <a:pt x="564" y="168"/>
                      <a:pt x="564" y="168"/>
                    </a:cubicBezTo>
                    <a:cubicBezTo>
                      <a:pt x="564" y="170"/>
                      <a:pt x="564" y="170"/>
                      <a:pt x="564" y="170"/>
                    </a:cubicBezTo>
                    <a:cubicBezTo>
                      <a:pt x="565" y="171"/>
                      <a:pt x="565" y="171"/>
                      <a:pt x="565" y="171"/>
                    </a:cubicBezTo>
                    <a:cubicBezTo>
                      <a:pt x="564" y="201"/>
                      <a:pt x="564" y="201"/>
                      <a:pt x="564" y="201"/>
                    </a:cubicBezTo>
                    <a:cubicBezTo>
                      <a:pt x="563" y="200"/>
                      <a:pt x="563" y="200"/>
                      <a:pt x="563" y="200"/>
                    </a:cubicBezTo>
                    <a:cubicBezTo>
                      <a:pt x="560" y="199"/>
                      <a:pt x="560" y="199"/>
                      <a:pt x="560" y="199"/>
                    </a:cubicBezTo>
                    <a:cubicBezTo>
                      <a:pt x="557" y="196"/>
                      <a:pt x="557" y="196"/>
                      <a:pt x="557" y="196"/>
                    </a:cubicBezTo>
                    <a:cubicBezTo>
                      <a:pt x="556" y="194"/>
                      <a:pt x="556" y="194"/>
                      <a:pt x="556" y="194"/>
                    </a:cubicBezTo>
                    <a:cubicBezTo>
                      <a:pt x="556" y="193"/>
                      <a:pt x="556" y="193"/>
                      <a:pt x="556" y="193"/>
                    </a:cubicBezTo>
                    <a:cubicBezTo>
                      <a:pt x="553" y="191"/>
                      <a:pt x="553" y="191"/>
                      <a:pt x="553" y="191"/>
                    </a:cubicBezTo>
                    <a:cubicBezTo>
                      <a:pt x="552" y="190"/>
                      <a:pt x="552" y="190"/>
                      <a:pt x="552" y="190"/>
                    </a:cubicBezTo>
                    <a:cubicBezTo>
                      <a:pt x="552" y="188"/>
                      <a:pt x="552" y="188"/>
                      <a:pt x="552" y="188"/>
                    </a:cubicBezTo>
                    <a:cubicBezTo>
                      <a:pt x="553" y="187"/>
                      <a:pt x="553" y="187"/>
                      <a:pt x="553" y="187"/>
                    </a:cubicBezTo>
                    <a:cubicBezTo>
                      <a:pt x="553" y="184"/>
                      <a:pt x="553" y="184"/>
                      <a:pt x="553" y="184"/>
                    </a:cubicBezTo>
                    <a:cubicBezTo>
                      <a:pt x="552" y="186"/>
                      <a:pt x="552" y="186"/>
                      <a:pt x="552" y="186"/>
                    </a:cubicBezTo>
                    <a:cubicBezTo>
                      <a:pt x="551" y="187"/>
                      <a:pt x="551" y="187"/>
                      <a:pt x="551" y="187"/>
                    </a:cubicBezTo>
                    <a:cubicBezTo>
                      <a:pt x="547" y="187"/>
                      <a:pt x="547" y="187"/>
                      <a:pt x="547" y="187"/>
                    </a:cubicBezTo>
                    <a:cubicBezTo>
                      <a:pt x="545" y="188"/>
                      <a:pt x="545" y="188"/>
                      <a:pt x="545" y="188"/>
                    </a:cubicBezTo>
                    <a:cubicBezTo>
                      <a:pt x="543" y="188"/>
                      <a:pt x="543" y="188"/>
                      <a:pt x="543" y="188"/>
                    </a:cubicBezTo>
                    <a:cubicBezTo>
                      <a:pt x="542" y="187"/>
                      <a:pt x="542" y="187"/>
                      <a:pt x="542" y="187"/>
                    </a:cubicBezTo>
                    <a:cubicBezTo>
                      <a:pt x="539" y="189"/>
                      <a:pt x="539" y="189"/>
                      <a:pt x="539" y="189"/>
                    </a:cubicBezTo>
                    <a:cubicBezTo>
                      <a:pt x="538" y="187"/>
                      <a:pt x="538" y="187"/>
                      <a:pt x="538" y="187"/>
                    </a:cubicBezTo>
                    <a:cubicBezTo>
                      <a:pt x="539" y="186"/>
                      <a:pt x="539" y="186"/>
                      <a:pt x="539" y="186"/>
                    </a:cubicBezTo>
                    <a:cubicBezTo>
                      <a:pt x="540" y="184"/>
                      <a:pt x="540" y="184"/>
                      <a:pt x="540" y="184"/>
                    </a:cubicBezTo>
                    <a:cubicBezTo>
                      <a:pt x="540" y="183"/>
                      <a:pt x="540" y="183"/>
                      <a:pt x="540" y="183"/>
                    </a:cubicBezTo>
                    <a:cubicBezTo>
                      <a:pt x="540" y="182"/>
                      <a:pt x="540" y="182"/>
                      <a:pt x="540" y="182"/>
                    </a:cubicBezTo>
                    <a:cubicBezTo>
                      <a:pt x="541" y="179"/>
                      <a:pt x="541" y="179"/>
                      <a:pt x="541" y="179"/>
                    </a:cubicBezTo>
                    <a:cubicBezTo>
                      <a:pt x="539" y="178"/>
                      <a:pt x="539" y="178"/>
                      <a:pt x="539" y="178"/>
                    </a:cubicBezTo>
                    <a:cubicBezTo>
                      <a:pt x="538" y="177"/>
                      <a:pt x="538" y="177"/>
                      <a:pt x="538" y="177"/>
                    </a:cubicBezTo>
                    <a:cubicBezTo>
                      <a:pt x="539" y="176"/>
                      <a:pt x="539" y="176"/>
                      <a:pt x="539" y="176"/>
                    </a:cubicBezTo>
                    <a:cubicBezTo>
                      <a:pt x="540" y="177"/>
                      <a:pt x="540" y="177"/>
                      <a:pt x="540" y="177"/>
                    </a:cubicBezTo>
                    <a:cubicBezTo>
                      <a:pt x="543" y="176"/>
                      <a:pt x="543" y="176"/>
                      <a:pt x="543" y="176"/>
                    </a:cubicBezTo>
                    <a:cubicBezTo>
                      <a:pt x="544" y="176"/>
                      <a:pt x="544" y="176"/>
                      <a:pt x="544" y="176"/>
                    </a:cubicBezTo>
                    <a:cubicBezTo>
                      <a:pt x="542" y="175"/>
                      <a:pt x="542" y="175"/>
                      <a:pt x="542" y="175"/>
                    </a:cubicBezTo>
                    <a:cubicBezTo>
                      <a:pt x="540" y="175"/>
                      <a:pt x="540" y="175"/>
                      <a:pt x="540" y="175"/>
                    </a:cubicBezTo>
                    <a:cubicBezTo>
                      <a:pt x="537" y="174"/>
                      <a:pt x="537" y="174"/>
                      <a:pt x="537" y="174"/>
                    </a:cubicBezTo>
                    <a:cubicBezTo>
                      <a:pt x="535" y="173"/>
                      <a:pt x="535" y="173"/>
                      <a:pt x="535" y="173"/>
                    </a:cubicBezTo>
                    <a:cubicBezTo>
                      <a:pt x="536" y="171"/>
                      <a:pt x="536" y="171"/>
                      <a:pt x="536" y="171"/>
                    </a:cubicBezTo>
                    <a:cubicBezTo>
                      <a:pt x="537" y="171"/>
                      <a:pt x="537" y="171"/>
                      <a:pt x="537" y="171"/>
                    </a:cubicBezTo>
                    <a:cubicBezTo>
                      <a:pt x="539" y="171"/>
                      <a:pt x="539" y="171"/>
                      <a:pt x="539" y="171"/>
                    </a:cubicBezTo>
                    <a:cubicBezTo>
                      <a:pt x="538" y="170"/>
                      <a:pt x="538" y="170"/>
                      <a:pt x="538" y="170"/>
                    </a:cubicBezTo>
                    <a:cubicBezTo>
                      <a:pt x="535" y="168"/>
                      <a:pt x="535" y="168"/>
                      <a:pt x="535" y="168"/>
                    </a:cubicBezTo>
                    <a:cubicBezTo>
                      <a:pt x="533" y="166"/>
                      <a:pt x="533" y="166"/>
                      <a:pt x="533" y="166"/>
                    </a:cubicBezTo>
                    <a:cubicBezTo>
                      <a:pt x="532" y="165"/>
                      <a:pt x="532" y="165"/>
                      <a:pt x="532" y="165"/>
                    </a:cubicBezTo>
                    <a:cubicBezTo>
                      <a:pt x="533" y="162"/>
                      <a:pt x="533" y="162"/>
                      <a:pt x="533" y="162"/>
                    </a:cubicBezTo>
                    <a:cubicBezTo>
                      <a:pt x="530" y="159"/>
                      <a:pt x="530" y="159"/>
                      <a:pt x="530" y="159"/>
                    </a:cubicBezTo>
                    <a:cubicBezTo>
                      <a:pt x="530" y="158"/>
                      <a:pt x="530" y="158"/>
                      <a:pt x="530" y="158"/>
                    </a:cubicBezTo>
                    <a:cubicBezTo>
                      <a:pt x="532" y="156"/>
                      <a:pt x="532" y="156"/>
                      <a:pt x="532" y="156"/>
                    </a:cubicBezTo>
                    <a:cubicBezTo>
                      <a:pt x="530" y="156"/>
                      <a:pt x="530" y="156"/>
                      <a:pt x="530" y="156"/>
                    </a:cubicBezTo>
                    <a:cubicBezTo>
                      <a:pt x="529" y="155"/>
                      <a:pt x="529" y="155"/>
                      <a:pt x="529" y="155"/>
                    </a:cubicBezTo>
                    <a:cubicBezTo>
                      <a:pt x="529" y="155"/>
                      <a:pt x="529" y="155"/>
                      <a:pt x="529" y="155"/>
                    </a:cubicBezTo>
                    <a:cubicBezTo>
                      <a:pt x="528" y="153"/>
                      <a:pt x="528" y="153"/>
                      <a:pt x="528" y="153"/>
                    </a:cubicBezTo>
                    <a:cubicBezTo>
                      <a:pt x="530" y="152"/>
                      <a:pt x="530" y="152"/>
                      <a:pt x="530" y="152"/>
                    </a:cubicBezTo>
                    <a:cubicBezTo>
                      <a:pt x="527" y="153"/>
                      <a:pt x="527" y="153"/>
                      <a:pt x="527" y="153"/>
                    </a:cubicBezTo>
                    <a:cubicBezTo>
                      <a:pt x="526" y="152"/>
                      <a:pt x="526" y="152"/>
                      <a:pt x="526" y="152"/>
                    </a:cubicBezTo>
                    <a:cubicBezTo>
                      <a:pt x="525" y="152"/>
                      <a:pt x="525" y="152"/>
                      <a:pt x="525" y="152"/>
                    </a:cubicBezTo>
                    <a:cubicBezTo>
                      <a:pt x="524" y="151"/>
                      <a:pt x="524" y="151"/>
                      <a:pt x="524" y="151"/>
                    </a:cubicBezTo>
                    <a:cubicBezTo>
                      <a:pt x="526" y="149"/>
                      <a:pt x="526" y="149"/>
                      <a:pt x="526" y="149"/>
                    </a:cubicBezTo>
                    <a:cubicBezTo>
                      <a:pt x="524" y="150"/>
                      <a:pt x="524" y="150"/>
                      <a:pt x="524" y="150"/>
                    </a:cubicBezTo>
                    <a:cubicBezTo>
                      <a:pt x="522" y="150"/>
                      <a:pt x="522" y="150"/>
                      <a:pt x="522" y="150"/>
                    </a:cubicBezTo>
                    <a:cubicBezTo>
                      <a:pt x="519" y="149"/>
                      <a:pt x="519" y="149"/>
                      <a:pt x="519" y="149"/>
                    </a:cubicBezTo>
                    <a:cubicBezTo>
                      <a:pt x="518" y="147"/>
                      <a:pt x="518" y="147"/>
                      <a:pt x="518" y="147"/>
                    </a:cubicBezTo>
                    <a:cubicBezTo>
                      <a:pt x="515" y="145"/>
                      <a:pt x="515" y="145"/>
                      <a:pt x="515" y="145"/>
                    </a:cubicBezTo>
                    <a:cubicBezTo>
                      <a:pt x="512" y="146"/>
                      <a:pt x="512" y="146"/>
                      <a:pt x="512" y="146"/>
                    </a:cubicBezTo>
                    <a:cubicBezTo>
                      <a:pt x="505" y="143"/>
                      <a:pt x="505" y="143"/>
                      <a:pt x="505" y="143"/>
                    </a:cubicBezTo>
                    <a:cubicBezTo>
                      <a:pt x="498" y="141"/>
                      <a:pt x="498" y="141"/>
                      <a:pt x="498" y="141"/>
                    </a:cubicBezTo>
                    <a:cubicBezTo>
                      <a:pt x="494" y="141"/>
                      <a:pt x="494" y="141"/>
                      <a:pt x="494" y="141"/>
                    </a:cubicBezTo>
                    <a:cubicBezTo>
                      <a:pt x="491" y="139"/>
                      <a:pt x="491" y="139"/>
                      <a:pt x="491" y="139"/>
                    </a:cubicBezTo>
                    <a:cubicBezTo>
                      <a:pt x="490" y="138"/>
                      <a:pt x="490" y="138"/>
                      <a:pt x="490" y="138"/>
                    </a:cubicBezTo>
                    <a:cubicBezTo>
                      <a:pt x="490" y="137"/>
                      <a:pt x="490" y="137"/>
                      <a:pt x="490" y="137"/>
                    </a:cubicBezTo>
                    <a:cubicBezTo>
                      <a:pt x="487" y="137"/>
                      <a:pt x="487" y="137"/>
                      <a:pt x="487" y="137"/>
                    </a:cubicBezTo>
                    <a:cubicBezTo>
                      <a:pt x="488" y="135"/>
                      <a:pt x="488" y="135"/>
                      <a:pt x="488" y="135"/>
                    </a:cubicBezTo>
                    <a:cubicBezTo>
                      <a:pt x="489" y="135"/>
                      <a:pt x="489" y="135"/>
                      <a:pt x="489" y="135"/>
                    </a:cubicBezTo>
                    <a:cubicBezTo>
                      <a:pt x="490" y="135"/>
                      <a:pt x="490" y="135"/>
                      <a:pt x="490" y="135"/>
                    </a:cubicBezTo>
                    <a:cubicBezTo>
                      <a:pt x="490" y="135"/>
                      <a:pt x="490" y="135"/>
                      <a:pt x="490" y="135"/>
                    </a:cubicBezTo>
                    <a:cubicBezTo>
                      <a:pt x="488" y="134"/>
                      <a:pt x="488" y="134"/>
                      <a:pt x="488" y="134"/>
                    </a:cubicBezTo>
                    <a:cubicBezTo>
                      <a:pt x="486" y="135"/>
                      <a:pt x="486" y="135"/>
                      <a:pt x="486" y="135"/>
                    </a:cubicBezTo>
                    <a:cubicBezTo>
                      <a:pt x="485" y="134"/>
                      <a:pt x="485" y="134"/>
                      <a:pt x="485" y="134"/>
                    </a:cubicBezTo>
                    <a:cubicBezTo>
                      <a:pt x="484" y="133"/>
                      <a:pt x="484" y="133"/>
                      <a:pt x="484" y="133"/>
                    </a:cubicBezTo>
                    <a:cubicBezTo>
                      <a:pt x="483" y="133"/>
                      <a:pt x="483" y="133"/>
                      <a:pt x="483" y="133"/>
                    </a:cubicBezTo>
                    <a:cubicBezTo>
                      <a:pt x="482" y="134"/>
                      <a:pt x="482" y="134"/>
                      <a:pt x="482" y="134"/>
                    </a:cubicBezTo>
                    <a:cubicBezTo>
                      <a:pt x="482" y="132"/>
                      <a:pt x="482" y="132"/>
                      <a:pt x="482" y="132"/>
                    </a:cubicBezTo>
                    <a:cubicBezTo>
                      <a:pt x="481" y="131"/>
                      <a:pt x="481" y="131"/>
                      <a:pt x="481" y="131"/>
                    </a:cubicBezTo>
                    <a:cubicBezTo>
                      <a:pt x="480" y="132"/>
                      <a:pt x="480" y="132"/>
                      <a:pt x="480" y="132"/>
                    </a:cubicBezTo>
                    <a:cubicBezTo>
                      <a:pt x="479" y="133"/>
                      <a:pt x="479" y="133"/>
                      <a:pt x="479" y="133"/>
                    </a:cubicBezTo>
                    <a:cubicBezTo>
                      <a:pt x="478" y="131"/>
                      <a:pt x="478" y="131"/>
                      <a:pt x="478" y="131"/>
                    </a:cubicBezTo>
                    <a:cubicBezTo>
                      <a:pt x="477" y="128"/>
                      <a:pt x="477" y="128"/>
                      <a:pt x="477" y="128"/>
                    </a:cubicBezTo>
                    <a:cubicBezTo>
                      <a:pt x="476" y="126"/>
                      <a:pt x="476" y="126"/>
                      <a:pt x="476" y="126"/>
                    </a:cubicBezTo>
                    <a:cubicBezTo>
                      <a:pt x="477" y="124"/>
                      <a:pt x="477" y="124"/>
                      <a:pt x="477" y="124"/>
                    </a:cubicBezTo>
                    <a:cubicBezTo>
                      <a:pt x="477" y="121"/>
                      <a:pt x="477" y="121"/>
                      <a:pt x="477" y="121"/>
                    </a:cubicBezTo>
                    <a:cubicBezTo>
                      <a:pt x="476" y="123"/>
                      <a:pt x="476" y="123"/>
                      <a:pt x="476" y="123"/>
                    </a:cubicBezTo>
                    <a:cubicBezTo>
                      <a:pt x="475" y="126"/>
                      <a:pt x="475" y="126"/>
                      <a:pt x="475" y="126"/>
                    </a:cubicBezTo>
                    <a:cubicBezTo>
                      <a:pt x="475" y="128"/>
                      <a:pt x="475" y="128"/>
                      <a:pt x="475" y="128"/>
                    </a:cubicBezTo>
                    <a:cubicBezTo>
                      <a:pt x="474" y="128"/>
                      <a:pt x="474" y="128"/>
                      <a:pt x="474" y="128"/>
                    </a:cubicBezTo>
                    <a:cubicBezTo>
                      <a:pt x="472" y="132"/>
                      <a:pt x="472" y="132"/>
                      <a:pt x="472" y="132"/>
                    </a:cubicBezTo>
                    <a:cubicBezTo>
                      <a:pt x="472" y="134"/>
                      <a:pt x="472" y="134"/>
                      <a:pt x="472" y="134"/>
                    </a:cubicBezTo>
                    <a:cubicBezTo>
                      <a:pt x="470" y="137"/>
                      <a:pt x="470" y="137"/>
                      <a:pt x="470" y="137"/>
                    </a:cubicBezTo>
                    <a:cubicBezTo>
                      <a:pt x="467" y="137"/>
                      <a:pt x="467" y="137"/>
                      <a:pt x="467" y="137"/>
                    </a:cubicBezTo>
                    <a:cubicBezTo>
                      <a:pt x="465" y="137"/>
                      <a:pt x="465" y="137"/>
                      <a:pt x="465" y="137"/>
                    </a:cubicBezTo>
                    <a:cubicBezTo>
                      <a:pt x="463" y="132"/>
                      <a:pt x="463" y="132"/>
                      <a:pt x="463" y="132"/>
                    </a:cubicBezTo>
                    <a:cubicBezTo>
                      <a:pt x="463" y="131"/>
                      <a:pt x="463" y="131"/>
                      <a:pt x="463" y="131"/>
                    </a:cubicBezTo>
                    <a:cubicBezTo>
                      <a:pt x="464" y="130"/>
                      <a:pt x="464" y="130"/>
                      <a:pt x="464" y="130"/>
                    </a:cubicBezTo>
                    <a:cubicBezTo>
                      <a:pt x="465" y="129"/>
                      <a:pt x="465" y="129"/>
                      <a:pt x="465" y="129"/>
                    </a:cubicBezTo>
                    <a:cubicBezTo>
                      <a:pt x="464" y="127"/>
                      <a:pt x="464" y="127"/>
                      <a:pt x="464" y="127"/>
                    </a:cubicBezTo>
                    <a:cubicBezTo>
                      <a:pt x="463" y="128"/>
                      <a:pt x="463" y="128"/>
                      <a:pt x="463" y="128"/>
                    </a:cubicBezTo>
                    <a:cubicBezTo>
                      <a:pt x="462" y="127"/>
                      <a:pt x="462" y="127"/>
                      <a:pt x="462" y="127"/>
                    </a:cubicBezTo>
                    <a:cubicBezTo>
                      <a:pt x="461" y="124"/>
                      <a:pt x="461" y="124"/>
                      <a:pt x="461" y="124"/>
                    </a:cubicBezTo>
                    <a:cubicBezTo>
                      <a:pt x="458" y="123"/>
                      <a:pt x="458" y="123"/>
                      <a:pt x="458" y="123"/>
                    </a:cubicBezTo>
                    <a:cubicBezTo>
                      <a:pt x="456" y="122"/>
                      <a:pt x="456" y="122"/>
                      <a:pt x="456" y="122"/>
                    </a:cubicBezTo>
                    <a:cubicBezTo>
                      <a:pt x="455" y="121"/>
                      <a:pt x="455" y="121"/>
                      <a:pt x="455" y="121"/>
                    </a:cubicBezTo>
                    <a:cubicBezTo>
                      <a:pt x="456" y="119"/>
                      <a:pt x="456" y="119"/>
                      <a:pt x="456" y="119"/>
                    </a:cubicBezTo>
                    <a:cubicBezTo>
                      <a:pt x="459" y="119"/>
                      <a:pt x="459" y="119"/>
                      <a:pt x="459" y="119"/>
                    </a:cubicBezTo>
                    <a:cubicBezTo>
                      <a:pt x="460" y="120"/>
                      <a:pt x="460" y="120"/>
                      <a:pt x="460" y="120"/>
                    </a:cubicBezTo>
                    <a:cubicBezTo>
                      <a:pt x="463" y="120"/>
                      <a:pt x="463" y="120"/>
                      <a:pt x="463" y="120"/>
                    </a:cubicBezTo>
                    <a:cubicBezTo>
                      <a:pt x="464" y="121"/>
                      <a:pt x="464" y="121"/>
                      <a:pt x="464" y="121"/>
                    </a:cubicBezTo>
                    <a:cubicBezTo>
                      <a:pt x="467" y="120"/>
                      <a:pt x="467" y="120"/>
                      <a:pt x="467" y="120"/>
                    </a:cubicBezTo>
                    <a:cubicBezTo>
                      <a:pt x="468" y="117"/>
                      <a:pt x="468" y="117"/>
                      <a:pt x="468" y="117"/>
                    </a:cubicBezTo>
                    <a:cubicBezTo>
                      <a:pt x="470" y="116"/>
                      <a:pt x="470" y="116"/>
                      <a:pt x="470" y="116"/>
                    </a:cubicBezTo>
                    <a:cubicBezTo>
                      <a:pt x="473" y="118"/>
                      <a:pt x="473" y="118"/>
                      <a:pt x="473" y="118"/>
                    </a:cubicBezTo>
                    <a:cubicBezTo>
                      <a:pt x="475" y="120"/>
                      <a:pt x="475" y="120"/>
                      <a:pt x="475" y="120"/>
                    </a:cubicBezTo>
                    <a:cubicBezTo>
                      <a:pt x="476" y="118"/>
                      <a:pt x="476" y="118"/>
                      <a:pt x="476" y="118"/>
                    </a:cubicBezTo>
                    <a:cubicBezTo>
                      <a:pt x="477" y="116"/>
                      <a:pt x="477" y="116"/>
                      <a:pt x="477" y="116"/>
                    </a:cubicBezTo>
                    <a:cubicBezTo>
                      <a:pt x="478" y="116"/>
                      <a:pt x="478" y="116"/>
                      <a:pt x="478" y="116"/>
                    </a:cubicBezTo>
                    <a:cubicBezTo>
                      <a:pt x="479" y="114"/>
                      <a:pt x="479" y="114"/>
                      <a:pt x="479" y="114"/>
                    </a:cubicBezTo>
                    <a:cubicBezTo>
                      <a:pt x="478" y="112"/>
                      <a:pt x="478" y="112"/>
                      <a:pt x="478" y="112"/>
                    </a:cubicBezTo>
                    <a:cubicBezTo>
                      <a:pt x="472" y="111"/>
                      <a:pt x="472" y="111"/>
                      <a:pt x="472" y="111"/>
                    </a:cubicBezTo>
                    <a:cubicBezTo>
                      <a:pt x="473" y="113"/>
                      <a:pt x="473" y="113"/>
                      <a:pt x="473" y="113"/>
                    </a:cubicBezTo>
                    <a:cubicBezTo>
                      <a:pt x="471" y="113"/>
                      <a:pt x="471" y="113"/>
                      <a:pt x="471" y="113"/>
                    </a:cubicBezTo>
                    <a:cubicBezTo>
                      <a:pt x="470" y="113"/>
                      <a:pt x="470" y="113"/>
                      <a:pt x="470" y="113"/>
                    </a:cubicBezTo>
                    <a:cubicBezTo>
                      <a:pt x="466" y="113"/>
                      <a:pt x="466" y="113"/>
                      <a:pt x="466" y="113"/>
                    </a:cubicBezTo>
                    <a:cubicBezTo>
                      <a:pt x="465" y="113"/>
                      <a:pt x="465" y="113"/>
                      <a:pt x="465" y="113"/>
                    </a:cubicBezTo>
                    <a:cubicBezTo>
                      <a:pt x="463" y="114"/>
                      <a:pt x="463" y="114"/>
                      <a:pt x="463" y="114"/>
                    </a:cubicBezTo>
                    <a:cubicBezTo>
                      <a:pt x="462" y="113"/>
                      <a:pt x="462" y="113"/>
                      <a:pt x="462" y="113"/>
                    </a:cubicBezTo>
                    <a:cubicBezTo>
                      <a:pt x="460" y="113"/>
                      <a:pt x="460" y="113"/>
                      <a:pt x="460" y="113"/>
                    </a:cubicBezTo>
                    <a:cubicBezTo>
                      <a:pt x="457" y="113"/>
                      <a:pt x="457" y="113"/>
                      <a:pt x="457" y="113"/>
                    </a:cubicBezTo>
                    <a:cubicBezTo>
                      <a:pt x="455" y="111"/>
                      <a:pt x="455" y="111"/>
                      <a:pt x="455" y="111"/>
                    </a:cubicBezTo>
                    <a:cubicBezTo>
                      <a:pt x="454" y="108"/>
                      <a:pt x="454" y="108"/>
                      <a:pt x="454" y="108"/>
                    </a:cubicBezTo>
                    <a:cubicBezTo>
                      <a:pt x="455" y="107"/>
                      <a:pt x="455" y="107"/>
                      <a:pt x="455" y="107"/>
                    </a:cubicBezTo>
                    <a:cubicBezTo>
                      <a:pt x="453" y="105"/>
                      <a:pt x="453" y="105"/>
                      <a:pt x="453" y="105"/>
                    </a:cubicBezTo>
                    <a:cubicBezTo>
                      <a:pt x="450" y="103"/>
                      <a:pt x="450" y="103"/>
                      <a:pt x="450" y="103"/>
                    </a:cubicBezTo>
                    <a:cubicBezTo>
                      <a:pt x="448" y="101"/>
                      <a:pt x="448" y="101"/>
                      <a:pt x="448" y="101"/>
                    </a:cubicBezTo>
                    <a:cubicBezTo>
                      <a:pt x="448" y="102"/>
                      <a:pt x="448" y="102"/>
                      <a:pt x="448" y="102"/>
                    </a:cubicBezTo>
                    <a:cubicBezTo>
                      <a:pt x="446" y="104"/>
                      <a:pt x="446" y="104"/>
                      <a:pt x="446" y="104"/>
                    </a:cubicBezTo>
                    <a:cubicBezTo>
                      <a:pt x="443" y="103"/>
                      <a:pt x="443" y="103"/>
                      <a:pt x="443" y="103"/>
                    </a:cubicBezTo>
                    <a:cubicBezTo>
                      <a:pt x="443" y="102"/>
                      <a:pt x="443" y="102"/>
                      <a:pt x="443" y="102"/>
                    </a:cubicBezTo>
                    <a:cubicBezTo>
                      <a:pt x="446" y="100"/>
                      <a:pt x="446" y="100"/>
                      <a:pt x="446" y="100"/>
                    </a:cubicBezTo>
                    <a:cubicBezTo>
                      <a:pt x="447" y="98"/>
                      <a:pt x="447" y="98"/>
                      <a:pt x="447" y="98"/>
                    </a:cubicBezTo>
                    <a:cubicBezTo>
                      <a:pt x="446" y="96"/>
                      <a:pt x="446" y="96"/>
                      <a:pt x="446" y="96"/>
                    </a:cubicBezTo>
                    <a:cubicBezTo>
                      <a:pt x="448" y="95"/>
                      <a:pt x="448" y="95"/>
                      <a:pt x="448" y="95"/>
                    </a:cubicBezTo>
                    <a:cubicBezTo>
                      <a:pt x="451" y="95"/>
                      <a:pt x="451" y="95"/>
                      <a:pt x="451" y="95"/>
                    </a:cubicBezTo>
                    <a:cubicBezTo>
                      <a:pt x="453" y="93"/>
                      <a:pt x="453" y="93"/>
                      <a:pt x="453" y="93"/>
                    </a:cubicBezTo>
                    <a:cubicBezTo>
                      <a:pt x="455" y="93"/>
                      <a:pt x="455" y="93"/>
                      <a:pt x="455" y="93"/>
                    </a:cubicBezTo>
                    <a:cubicBezTo>
                      <a:pt x="458" y="90"/>
                      <a:pt x="458" y="90"/>
                      <a:pt x="458" y="90"/>
                    </a:cubicBezTo>
                    <a:cubicBezTo>
                      <a:pt x="459" y="89"/>
                      <a:pt x="459" y="89"/>
                      <a:pt x="459" y="89"/>
                    </a:cubicBezTo>
                    <a:cubicBezTo>
                      <a:pt x="463" y="88"/>
                      <a:pt x="463" y="88"/>
                      <a:pt x="463" y="88"/>
                    </a:cubicBezTo>
                    <a:cubicBezTo>
                      <a:pt x="469" y="91"/>
                      <a:pt x="469" y="91"/>
                      <a:pt x="469" y="91"/>
                    </a:cubicBezTo>
                    <a:cubicBezTo>
                      <a:pt x="473" y="93"/>
                      <a:pt x="473" y="93"/>
                      <a:pt x="473" y="93"/>
                    </a:cubicBezTo>
                    <a:cubicBezTo>
                      <a:pt x="477" y="93"/>
                      <a:pt x="477" y="93"/>
                      <a:pt x="477" y="93"/>
                    </a:cubicBezTo>
                    <a:cubicBezTo>
                      <a:pt x="481" y="94"/>
                      <a:pt x="481" y="94"/>
                      <a:pt x="481" y="94"/>
                    </a:cubicBezTo>
                    <a:cubicBezTo>
                      <a:pt x="482" y="95"/>
                      <a:pt x="482" y="95"/>
                      <a:pt x="482" y="95"/>
                    </a:cubicBezTo>
                    <a:cubicBezTo>
                      <a:pt x="481" y="96"/>
                      <a:pt x="481" y="96"/>
                      <a:pt x="481" y="96"/>
                    </a:cubicBezTo>
                    <a:cubicBezTo>
                      <a:pt x="481" y="99"/>
                      <a:pt x="481" y="99"/>
                      <a:pt x="481" y="99"/>
                    </a:cubicBezTo>
                    <a:cubicBezTo>
                      <a:pt x="483" y="101"/>
                      <a:pt x="483" y="101"/>
                      <a:pt x="483" y="101"/>
                    </a:cubicBezTo>
                    <a:cubicBezTo>
                      <a:pt x="484" y="103"/>
                      <a:pt x="484" y="103"/>
                      <a:pt x="484" y="103"/>
                    </a:cubicBezTo>
                    <a:cubicBezTo>
                      <a:pt x="482" y="105"/>
                      <a:pt x="482" y="105"/>
                      <a:pt x="482" y="105"/>
                    </a:cubicBezTo>
                    <a:cubicBezTo>
                      <a:pt x="481" y="107"/>
                      <a:pt x="481" y="107"/>
                      <a:pt x="481" y="107"/>
                    </a:cubicBezTo>
                    <a:cubicBezTo>
                      <a:pt x="482" y="111"/>
                      <a:pt x="482" y="111"/>
                      <a:pt x="482" y="111"/>
                    </a:cubicBezTo>
                    <a:cubicBezTo>
                      <a:pt x="482" y="116"/>
                      <a:pt x="482" y="116"/>
                      <a:pt x="482" y="116"/>
                    </a:cubicBezTo>
                    <a:cubicBezTo>
                      <a:pt x="484" y="119"/>
                      <a:pt x="484" y="119"/>
                      <a:pt x="484" y="119"/>
                    </a:cubicBezTo>
                    <a:cubicBezTo>
                      <a:pt x="485" y="121"/>
                      <a:pt x="485" y="121"/>
                      <a:pt x="485" y="121"/>
                    </a:cubicBezTo>
                    <a:cubicBezTo>
                      <a:pt x="486" y="121"/>
                      <a:pt x="486" y="121"/>
                      <a:pt x="486" y="121"/>
                    </a:cubicBezTo>
                    <a:cubicBezTo>
                      <a:pt x="486" y="118"/>
                      <a:pt x="486" y="118"/>
                      <a:pt x="486" y="118"/>
                    </a:cubicBezTo>
                    <a:cubicBezTo>
                      <a:pt x="487" y="117"/>
                      <a:pt x="487" y="117"/>
                      <a:pt x="487" y="117"/>
                    </a:cubicBezTo>
                    <a:cubicBezTo>
                      <a:pt x="488" y="118"/>
                      <a:pt x="488" y="118"/>
                      <a:pt x="488" y="118"/>
                    </a:cubicBezTo>
                    <a:cubicBezTo>
                      <a:pt x="488" y="120"/>
                      <a:pt x="488" y="120"/>
                      <a:pt x="488" y="120"/>
                    </a:cubicBezTo>
                    <a:cubicBezTo>
                      <a:pt x="489" y="122"/>
                      <a:pt x="489" y="122"/>
                      <a:pt x="489" y="122"/>
                    </a:cubicBezTo>
                    <a:cubicBezTo>
                      <a:pt x="490" y="122"/>
                      <a:pt x="490" y="122"/>
                      <a:pt x="490" y="122"/>
                    </a:cubicBezTo>
                    <a:cubicBezTo>
                      <a:pt x="491" y="124"/>
                      <a:pt x="491" y="124"/>
                      <a:pt x="491" y="124"/>
                    </a:cubicBezTo>
                    <a:cubicBezTo>
                      <a:pt x="494" y="126"/>
                      <a:pt x="494" y="126"/>
                      <a:pt x="494" y="126"/>
                    </a:cubicBezTo>
                    <a:cubicBezTo>
                      <a:pt x="495" y="128"/>
                      <a:pt x="495" y="128"/>
                      <a:pt x="495" y="128"/>
                    </a:cubicBezTo>
                    <a:cubicBezTo>
                      <a:pt x="497" y="128"/>
                      <a:pt x="497" y="128"/>
                      <a:pt x="497" y="128"/>
                    </a:cubicBezTo>
                    <a:cubicBezTo>
                      <a:pt x="499" y="127"/>
                      <a:pt x="499" y="127"/>
                      <a:pt x="499" y="127"/>
                    </a:cubicBezTo>
                    <a:cubicBezTo>
                      <a:pt x="500" y="125"/>
                      <a:pt x="500" y="125"/>
                      <a:pt x="500" y="125"/>
                    </a:cubicBezTo>
                    <a:cubicBezTo>
                      <a:pt x="501" y="124"/>
                      <a:pt x="501" y="124"/>
                      <a:pt x="501" y="124"/>
                    </a:cubicBezTo>
                    <a:cubicBezTo>
                      <a:pt x="503" y="123"/>
                      <a:pt x="503" y="123"/>
                      <a:pt x="503" y="123"/>
                    </a:cubicBezTo>
                    <a:cubicBezTo>
                      <a:pt x="503" y="120"/>
                      <a:pt x="503" y="120"/>
                      <a:pt x="503" y="120"/>
                    </a:cubicBezTo>
                    <a:cubicBezTo>
                      <a:pt x="504" y="117"/>
                      <a:pt x="504" y="117"/>
                      <a:pt x="504" y="117"/>
                    </a:cubicBezTo>
                    <a:cubicBezTo>
                      <a:pt x="507" y="117"/>
                      <a:pt x="507" y="117"/>
                      <a:pt x="507" y="117"/>
                    </a:cubicBezTo>
                    <a:cubicBezTo>
                      <a:pt x="509" y="116"/>
                      <a:pt x="509" y="116"/>
                      <a:pt x="509" y="116"/>
                    </a:cubicBezTo>
                    <a:cubicBezTo>
                      <a:pt x="509" y="114"/>
                      <a:pt x="509" y="114"/>
                      <a:pt x="509" y="114"/>
                    </a:cubicBezTo>
                    <a:cubicBezTo>
                      <a:pt x="510" y="112"/>
                      <a:pt x="510" y="112"/>
                      <a:pt x="510" y="112"/>
                    </a:cubicBezTo>
                    <a:cubicBezTo>
                      <a:pt x="511" y="113"/>
                      <a:pt x="511" y="113"/>
                      <a:pt x="511" y="113"/>
                    </a:cubicBezTo>
                    <a:cubicBezTo>
                      <a:pt x="513" y="113"/>
                      <a:pt x="513" y="113"/>
                      <a:pt x="513" y="113"/>
                    </a:cubicBezTo>
                    <a:cubicBezTo>
                      <a:pt x="515" y="112"/>
                      <a:pt x="515" y="112"/>
                      <a:pt x="515" y="112"/>
                    </a:cubicBezTo>
                    <a:cubicBezTo>
                      <a:pt x="519" y="111"/>
                      <a:pt x="519" y="111"/>
                      <a:pt x="519" y="111"/>
                    </a:cubicBezTo>
                    <a:cubicBezTo>
                      <a:pt x="519" y="110"/>
                      <a:pt x="519" y="110"/>
                      <a:pt x="519" y="110"/>
                    </a:cubicBezTo>
                    <a:cubicBezTo>
                      <a:pt x="518" y="107"/>
                      <a:pt x="518" y="107"/>
                      <a:pt x="518" y="107"/>
                    </a:cubicBezTo>
                    <a:cubicBezTo>
                      <a:pt x="518" y="106"/>
                      <a:pt x="518" y="106"/>
                      <a:pt x="518" y="106"/>
                    </a:cubicBezTo>
                    <a:cubicBezTo>
                      <a:pt x="525" y="103"/>
                      <a:pt x="525" y="103"/>
                      <a:pt x="525" y="103"/>
                    </a:cubicBezTo>
                    <a:cubicBezTo>
                      <a:pt x="527" y="103"/>
                      <a:pt x="527" y="103"/>
                      <a:pt x="527" y="103"/>
                    </a:cubicBezTo>
                    <a:cubicBezTo>
                      <a:pt x="529" y="105"/>
                      <a:pt x="529" y="105"/>
                      <a:pt x="529" y="105"/>
                    </a:cubicBezTo>
                    <a:cubicBezTo>
                      <a:pt x="533" y="106"/>
                      <a:pt x="533" y="106"/>
                      <a:pt x="533" y="106"/>
                    </a:cubicBezTo>
                    <a:cubicBezTo>
                      <a:pt x="538" y="107"/>
                      <a:pt x="538" y="107"/>
                      <a:pt x="538" y="107"/>
                    </a:cubicBezTo>
                    <a:cubicBezTo>
                      <a:pt x="540" y="109"/>
                      <a:pt x="540" y="109"/>
                      <a:pt x="540" y="109"/>
                    </a:cubicBezTo>
                    <a:cubicBezTo>
                      <a:pt x="542" y="110"/>
                      <a:pt x="542" y="110"/>
                      <a:pt x="542" y="110"/>
                    </a:cubicBezTo>
                    <a:cubicBezTo>
                      <a:pt x="545" y="110"/>
                      <a:pt x="545" y="110"/>
                      <a:pt x="545" y="110"/>
                    </a:cubicBezTo>
                    <a:cubicBezTo>
                      <a:pt x="553" y="114"/>
                      <a:pt x="553" y="114"/>
                      <a:pt x="553" y="114"/>
                    </a:cubicBezTo>
                    <a:cubicBezTo>
                      <a:pt x="554" y="113"/>
                      <a:pt x="554" y="113"/>
                      <a:pt x="554" y="113"/>
                    </a:cubicBezTo>
                    <a:cubicBezTo>
                      <a:pt x="556" y="114"/>
                      <a:pt x="556" y="114"/>
                      <a:pt x="556" y="114"/>
                    </a:cubicBezTo>
                    <a:cubicBezTo>
                      <a:pt x="559" y="114"/>
                      <a:pt x="559" y="114"/>
                      <a:pt x="559" y="114"/>
                    </a:cubicBezTo>
                    <a:cubicBezTo>
                      <a:pt x="561" y="114"/>
                      <a:pt x="561" y="114"/>
                      <a:pt x="561" y="114"/>
                    </a:cubicBezTo>
                    <a:cubicBezTo>
                      <a:pt x="563" y="116"/>
                      <a:pt x="563" y="116"/>
                      <a:pt x="563" y="116"/>
                    </a:cubicBezTo>
                    <a:cubicBezTo>
                      <a:pt x="563" y="117"/>
                      <a:pt x="563" y="117"/>
                      <a:pt x="563" y="117"/>
                    </a:cubicBezTo>
                    <a:cubicBezTo>
                      <a:pt x="563" y="118"/>
                      <a:pt x="563" y="118"/>
                      <a:pt x="563" y="118"/>
                    </a:cubicBezTo>
                    <a:cubicBezTo>
                      <a:pt x="564" y="119"/>
                      <a:pt x="564" y="119"/>
                      <a:pt x="564" y="119"/>
                    </a:cubicBezTo>
                    <a:cubicBezTo>
                      <a:pt x="567" y="118"/>
                      <a:pt x="567" y="118"/>
                      <a:pt x="567" y="118"/>
                    </a:cubicBezTo>
                    <a:cubicBezTo>
                      <a:pt x="567" y="118"/>
                      <a:pt x="567" y="118"/>
                      <a:pt x="567" y="118"/>
                    </a:cubicBezTo>
                    <a:close/>
                    <a:moveTo>
                      <a:pt x="420" y="84"/>
                    </a:moveTo>
                    <a:cubicBezTo>
                      <a:pt x="425" y="86"/>
                      <a:pt x="425" y="86"/>
                      <a:pt x="425" y="86"/>
                    </a:cubicBezTo>
                    <a:cubicBezTo>
                      <a:pt x="425" y="87"/>
                      <a:pt x="425" y="87"/>
                      <a:pt x="425" y="87"/>
                    </a:cubicBezTo>
                    <a:cubicBezTo>
                      <a:pt x="422" y="86"/>
                      <a:pt x="422" y="86"/>
                      <a:pt x="422" y="86"/>
                    </a:cubicBezTo>
                    <a:cubicBezTo>
                      <a:pt x="420" y="84"/>
                      <a:pt x="420" y="84"/>
                      <a:pt x="420" y="84"/>
                    </a:cubicBezTo>
                    <a:close/>
                    <a:moveTo>
                      <a:pt x="445" y="89"/>
                    </a:moveTo>
                    <a:cubicBezTo>
                      <a:pt x="446" y="89"/>
                      <a:pt x="446" y="89"/>
                      <a:pt x="446" y="89"/>
                    </a:cubicBezTo>
                    <a:cubicBezTo>
                      <a:pt x="448" y="89"/>
                      <a:pt x="448" y="89"/>
                      <a:pt x="448" y="89"/>
                    </a:cubicBezTo>
                    <a:cubicBezTo>
                      <a:pt x="448" y="87"/>
                      <a:pt x="448" y="87"/>
                      <a:pt x="448" y="87"/>
                    </a:cubicBezTo>
                    <a:cubicBezTo>
                      <a:pt x="445" y="85"/>
                      <a:pt x="445" y="85"/>
                      <a:pt x="445" y="85"/>
                    </a:cubicBezTo>
                    <a:cubicBezTo>
                      <a:pt x="441" y="85"/>
                      <a:pt x="441" y="85"/>
                      <a:pt x="441" y="85"/>
                    </a:cubicBezTo>
                    <a:cubicBezTo>
                      <a:pt x="439" y="86"/>
                      <a:pt x="439" y="86"/>
                      <a:pt x="439" y="86"/>
                    </a:cubicBezTo>
                    <a:cubicBezTo>
                      <a:pt x="436" y="87"/>
                      <a:pt x="436" y="87"/>
                      <a:pt x="436" y="87"/>
                    </a:cubicBezTo>
                    <a:cubicBezTo>
                      <a:pt x="436" y="87"/>
                      <a:pt x="436" y="87"/>
                      <a:pt x="436" y="87"/>
                    </a:cubicBezTo>
                    <a:cubicBezTo>
                      <a:pt x="436" y="88"/>
                      <a:pt x="436" y="88"/>
                      <a:pt x="436" y="88"/>
                    </a:cubicBezTo>
                    <a:cubicBezTo>
                      <a:pt x="435" y="88"/>
                      <a:pt x="435" y="88"/>
                      <a:pt x="435" y="88"/>
                    </a:cubicBezTo>
                    <a:cubicBezTo>
                      <a:pt x="438" y="89"/>
                      <a:pt x="438" y="89"/>
                      <a:pt x="438" y="89"/>
                    </a:cubicBezTo>
                    <a:cubicBezTo>
                      <a:pt x="441" y="90"/>
                      <a:pt x="441" y="90"/>
                      <a:pt x="441" y="90"/>
                    </a:cubicBezTo>
                    <a:cubicBezTo>
                      <a:pt x="443" y="90"/>
                      <a:pt x="443" y="90"/>
                      <a:pt x="443" y="90"/>
                    </a:cubicBezTo>
                    <a:cubicBezTo>
                      <a:pt x="443" y="89"/>
                      <a:pt x="443" y="89"/>
                      <a:pt x="443" y="89"/>
                    </a:cubicBezTo>
                    <a:cubicBezTo>
                      <a:pt x="441" y="88"/>
                      <a:pt x="441" y="88"/>
                      <a:pt x="441" y="88"/>
                    </a:cubicBezTo>
                    <a:cubicBezTo>
                      <a:pt x="440" y="87"/>
                      <a:pt x="440" y="87"/>
                      <a:pt x="440" y="87"/>
                    </a:cubicBezTo>
                    <a:cubicBezTo>
                      <a:pt x="441" y="87"/>
                      <a:pt x="441" y="87"/>
                      <a:pt x="441" y="87"/>
                    </a:cubicBezTo>
                    <a:cubicBezTo>
                      <a:pt x="445" y="89"/>
                      <a:pt x="445" y="89"/>
                      <a:pt x="445" y="89"/>
                    </a:cubicBezTo>
                    <a:close/>
                    <a:moveTo>
                      <a:pt x="441" y="96"/>
                    </a:moveTo>
                    <a:cubicBezTo>
                      <a:pt x="438" y="95"/>
                      <a:pt x="438" y="95"/>
                      <a:pt x="438" y="95"/>
                    </a:cubicBezTo>
                    <a:cubicBezTo>
                      <a:pt x="436" y="96"/>
                      <a:pt x="436" y="96"/>
                      <a:pt x="436" y="96"/>
                    </a:cubicBezTo>
                    <a:cubicBezTo>
                      <a:pt x="438" y="97"/>
                      <a:pt x="438" y="97"/>
                      <a:pt x="438" y="97"/>
                    </a:cubicBezTo>
                    <a:cubicBezTo>
                      <a:pt x="441" y="96"/>
                      <a:pt x="441" y="96"/>
                      <a:pt x="441" y="96"/>
                    </a:cubicBezTo>
                    <a:close/>
                    <a:moveTo>
                      <a:pt x="442" y="94"/>
                    </a:moveTo>
                    <a:cubicBezTo>
                      <a:pt x="441" y="96"/>
                      <a:pt x="441" y="96"/>
                      <a:pt x="441" y="96"/>
                    </a:cubicBezTo>
                    <a:cubicBezTo>
                      <a:pt x="440" y="95"/>
                      <a:pt x="440" y="95"/>
                      <a:pt x="440" y="95"/>
                    </a:cubicBezTo>
                    <a:cubicBezTo>
                      <a:pt x="442" y="94"/>
                      <a:pt x="442" y="94"/>
                      <a:pt x="442" y="94"/>
                    </a:cubicBezTo>
                    <a:close/>
                    <a:moveTo>
                      <a:pt x="442" y="96"/>
                    </a:moveTo>
                    <a:cubicBezTo>
                      <a:pt x="439" y="98"/>
                      <a:pt x="439" y="98"/>
                      <a:pt x="439" y="98"/>
                    </a:cubicBezTo>
                    <a:cubicBezTo>
                      <a:pt x="440" y="101"/>
                      <a:pt x="440" y="101"/>
                      <a:pt x="440" y="101"/>
                    </a:cubicBezTo>
                    <a:cubicBezTo>
                      <a:pt x="442" y="102"/>
                      <a:pt x="442" y="102"/>
                      <a:pt x="442" y="102"/>
                    </a:cubicBezTo>
                    <a:cubicBezTo>
                      <a:pt x="443" y="101"/>
                      <a:pt x="443" y="101"/>
                      <a:pt x="443" y="101"/>
                    </a:cubicBezTo>
                    <a:cubicBezTo>
                      <a:pt x="444" y="97"/>
                      <a:pt x="444" y="97"/>
                      <a:pt x="444" y="97"/>
                    </a:cubicBezTo>
                    <a:cubicBezTo>
                      <a:pt x="442" y="96"/>
                      <a:pt x="442" y="96"/>
                      <a:pt x="442" y="96"/>
                    </a:cubicBezTo>
                    <a:close/>
                    <a:moveTo>
                      <a:pt x="373" y="36"/>
                    </a:moveTo>
                    <a:cubicBezTo>
                      <a:pt x="376" y="39"/>
                      <a:pt x="376" y="39"/>
                      <a:pt x="376" y="39"/>
                    </a:cubicBezTo>
                    <a:cubicBezTo>
                      <a:pt x="377" y="41"/>
                      <a:pt x="377" y="41"/>
                      <a:pt x="377" y="41"/>
                    </a:cubicBezTo>
                    <a:cubicBezTo>
                      <a:pt x="376" y="43"/>
                      <a:pt x="376" y="43"/>
                      <a:pt x="376" y="43"/>
                    </a:cubicBezTo>
                    <a:cubicBezTo>
                      <a:pt x="373" y="41"/>
                      <a:pt x="373" y="41"/>
                      <a:pt x="373" y="41"/>
                    </a:cubicBezTo>
                    <a:cubicBezTo>
                      <a:pt x="373" y="38"/>
                      <a:pt x="373" y="38"/>
                      <a:pt x="373" y="38"/>
                    </a:cubicBezTo>
                    <a:cubicBezTo>
                      <a:pt x="373" y="36"/>
                      <a:pt x="373" y="36"/>
                      <a:pt x="373" y="36"/>
                    </a:cubicBezTo>
                    <a:close/>
                    <a:moveTo>
                      <a:pt x="388" y="27"/>
                    </a:moveTo>
                    <a:cubicBezTo>
                      <a:pt x="389" y="30"/>
                      <a:pt x="389" y="30"/>
                      <a:pt x="389" y="30"/>
                    </a:cubicBezTo>
                    <a:cubicBezTo>
                      <a:pt x="390" y="32"/>
                      <a:pt x="390" y="32"/>
                      <a:pt x="390" y="32"/>
                    </a:cubicBezTo>
                    <a:cubicBezTo>
                      <a:pt x="391" y="32"/>
                      <a:pt x="391" y="32"/>
                      <a:pt x="391" y="32"/>
                    </a:cubicBezTo>
                    <a:cubicBezTo>
                      <a:pt x="392" y="30"/>
                      <a:pt x="392" y="30"/>
                      <a:pt x="392" y="30"/>
                    </a:cubicBezTo>
                    <a:cubicBezTo>
                      <a:pt x="391" y="27"/>
                      <a:pt x="391" y="27"/>
                      <a:pt x="391" y="27"/>
                    </a:cubicBezTo>
                    <a:cubicBezTo>
                      <a:pt x="390" y="26"/>
                      <a:pt x="390" y="26"/>
                      <a:pt x="390" y="26"/>
                    </a:cubicBezTo>
                    <a:cubicBezTo>
                      <a:pt x="388" y="27"/>
                      <a:pt x="388" y="27"/>
                      <a:pt x="388" y="27"/>
                    </a:cubicBezTo>
                    <a:close/>
                    <a:moveTo>
                      <a:pt x="388" y="33"/>
                    </a:moveTo>
                    <a:cubicBezTo>
                      <a:pt x="390" y="34"/>
                      <a:pt x="390" y="34"/>
                      <a:pt x="390" y="34"/>
                    </a:cubicBezTo>
                    <a:cubicBezTo>
                      <a:pt x="390" y="36"/>
                      <a:pt x="390" y="36"/>
                      <a:pt x="390" y="36"/>
                    </a:cubicBezTo>
                    <a:cubicBezTo>
                      <a:pt x="390" y="36"/>
                      <a:pt x="390" y="36"/>
                      <a:pt x="390" y="36"/>
                    </a:cubicBezTo>
                    <a:cubicBezTo>
                      <a:pt x="390" y="36"/>
                      <a:pt x="388" y="33"/>
                      <a:pt x="388" y="33"/>
                    </a:cubicBezTo>
                    <a:close/>
                    <a:moveTo>
                      <a:pt x="408" y="56"/>
                    </a:moveTo>
                    <a:cubicBezTo>
                      <a:pt x="409" y="60"/>
                      <a:pt x="409" y="60"/>
                      <a:pt x="409" y="60"/>
                    </a:cubicBezTo>
                    <a:cubicBezTo>
                      <a:pt x="410" y="59"/>
                      <a:pt x="410" y="59"/>
                      <a:pt x="410" y="59"/>
                    </a:cubicBezTo>
                    <a:cubicBezTo>
                      <a:pt x="412" y="59"/>
                      <a:pt x="412" y="59"/>
                      <a:pt x="412" y="59"/>
                    </a:cubicBezTo>
                    <a:cubicBezTo>
                      <a:pt x="414" y="57"/>
                      <a:pt x="414" y="57"/>
                      <a:pt x="414" y="57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412" y="54"/>
                      <a:pt x="412" y="54"/>
                      <a:pt x="412" y="54"/>
                    </a:cubicBezTo>
                    <a:cubicBezTo>
                      <a:pt x="410" y="55"/>
                      <a:pt x="410" y="55"/>
                      <a:pt x="410" y="55"/>
                    </a:cubicBezTo>
                    <a:cubicBezTo>
                      <a:pt x="408" y="56"/>
                      <a:pt x="408" y="56"/>
                      <a:pt x="408" y="56"/>
                    </a:cubicBezTo>
                    <a:close/>
                    <a:moveTo>
                      <a:pt x="406" y="89"/>
                    </a:moveTo>
                    <a:cubicBezTo>
                      <a:pt x="407" y="92"/>
                      <a:pt x="407" y="92"/>
                      <a:pt x="407" y="92"/>
                    </a:cubicBezTo>
                    <a:cubicBezTo>
                      <a:pt x="410" y="95"/>
                      <a:pt x="410" y="95"/>
                      <a:pt x="410" y="95"/>
                    </a:cubicBezTo>
                    <a:cubicBezTo>
                      <a:pt x="411" y="96"/>
                      <a:pt x="411" y="96"/>
                      <a:pt x="411" y="96"/>
                    </a:cubicBezTo>
                    <a:cubicBezTo>
                      <a:pt x="410" y="97"/>
                      <a:pt x="410" y="97"/>
                      <a:pt x="410" y="97"/>
                    </a:cubicBezTo>
                    <a:cubicBezTo>
                      <a:pt x="410" y="98"/>
                      <a:pt x="410" y="98"/>
                      <a:pt x="410" y="98"/>
                    </a:cubicBezTo>
                    <a:cubicBezTo>
                      <a:pt x="409" y="96"/>
                      <a:pt x="409" y="96"/>
                      <a:pt x="409" y="96"/>
                    </a:cubicBezTo>
                    <a:cubicBezTo>
                      <a:pt x="407" y="95"/>
                      <a:pt x="407" y="95"/>
                      <a:pt x="407" y="95"/>
                    </a:cubicBezTo>
                    <a:cubicBezTo>
                      <a:pt x="405" y="91"/>
                      <a:pt x="405" y="91"/>
                      <a:pt x="405" y="91"/>
                    </a:cubicBezTo>
                    <a:cubicBezTo>
                      <a:pt x="402" y="90"/>
                      <a:pt x="402" y="90"/>
                      <a:pt x="402" y="90"/>
                    </a:cubicBezTo>
                    <a:cubicBezTo>
                      <a:pt x="401" y="87"/>
                      <a:pt x="401" y="87"/>
                      <a:pt x="401" y="87"/>
                    </a:cubicBezTo>
                    <a:cubicBezTo>
                      <a:pt x="402" y="84"/>
                      <a:pt x="402" y="84"/>
                      <a:pt x="402" y="84"/>
                    </a:cubicBezTo>
                    <a:cubicBezTo>
                      <a:pt x="401" y="83"/>
                      <a:pt x="401" y="83"/>
                      <a:pt x="401" y="83"/>
                    </a:cubicBezTo>
                    <a:cubicBezTo>
                      <a:pt x="402" y="82"/>
                      <a:pt x="402" y="82"/>
                      <a:pt x="402" y="82"/>
                    </a:cubicBezTo>
                    <a:cubicBezTo>
                      <a:pt x="399" y="80"/>
                      <a:pt x="399" y="80"/>
                      <a:pt x="399" y="80"/>
                    </a:cubicBezTo>
                    <a:cubicBezTo>
                      <a:pt x="400" y="77"/>
                      <a:pt x="400" y="77"/>
                      <a:pt x="400" y="77"/>
                    </a:cubicBezTo>
                    <a:cubicBezTo>
                      <a:pt x="401" y="75"/>
                      <a:pt x="401" y="75"/>
                      <a:pt x="401" y="75"/>
                    </a:cubicBezTo>
                    <a:cubicBezTo>
                      <a:pt x="399" y="73"/>
                      <a:pt x="399" y="73"/>
                      <a:pt x="399" y="73"/>
                    </a:cubicBezTo>
                    <a:cubicBezTo>
                      <a:pt x="398" y="71"/>
                      <a:pt x="398" y="71"/>
                      <a:pt x="398" y="71"/>
                    </a:cubicBezTo>
                    <a:cubicBezTo>
                      <a:pt x="399" y="68"/>
                      <a:pt x="399" y="68"/>
                      <a:pt x="399" y="68"/>
                    </a:cubicBezTo>
                    <a:cubicBezTo>
                      <a:pt x="400" y="67"/>
                      <a:pt x="400" y="67"/>
                      <a:pt x="400" y="67"/>
                    </a:cubicBezTo>
                    <a:cubicBezTo>
                      <a:pt x="400" y="64"/>
                      <a:pt x="400" y="64"/>
                      <a:pt x="400" y="64"/>
                    </a:cubicBezTo>
                    <a:cubicBezTo>
                      <a:pt x="401" y="60"/>
                      <a:pt x="401" y="60"/>
                      <a:pt x="401" y="60"/>
                    </a:cubicBezTo>
                    <a:cubicBezTo>
                      <a:pt x="405" y="57"/>
                      <a:pt x="405" y="57"/>
                      <a:pt x="405" y="57"/>
                    </a:cubicBezTo>
                    <a:cubicBezTo>
                      <a:pt x="406" y="56"/>
                      <a:pt x="406" y="56"/>
                      <a:pt x="406" y="56"/>
                    </a:cubicBezTo>
                    <a:cubicBezTo>
                      <a:pt x="406" y="58"/>
                      <a:pt x="406" y="58"/>
                      <a:pt x="406" y="58"/>
                    </a:cubicBezTo>
                    <a:cubicBezTo>
                      <a:pt x="404" y="61"/>
                      <a:pt x="404" y="61"/>
                      <a:pt x="404" y="61"/>
                    </a:cubicBezTo>
                    <a:cubicBezTo>
                      <a:pt x="404" y="62"/>
                      <a:pt x="404" y="62"/>
                      <a:pt x="404" y="62"/>
                    </a:cubicBezTo>
                    <a:cubicBezTo>
                      <a:pt x="406" y="63"/>
                      <a:pt x="406" y="63"/>
                      <a:pt x="406" y="63"/>
                    </a:cubicBezTo>
                    <a:cubicBezTo>
                      <a:pt x="406" y="66"/>
                      <a:pt x="406" y="66"/>
                      <a:pt x="406" y="66"/>
                    </a:cubicBezTo>
                    <a:cubicBezTo>
                      <a:pt x="405" y="70"/>
                      <a:pt x="405" y="70"/>
                      <a:pt x="405" y="70"/>
                    </a:cubicBezTo>
                    <a:cubicBezTo>
                      <a:pt x="403" y="70"/>
                      <a:pt x="403" y="70"/>
                      <a:pt x="403" y="70"/>
                    </a:cubicBezTo>
                    <a:cubicBezTo>
                      <a:pt x="402" y="71"/>
                      <a:pt x="402" y="71"/>
                      <a:pt x="402" y="71"/>
                    </a:cubicBezTo>
                    <a:cubicBezTo>
                      <a:pt x="403" y="73"/>
                      <a:pt x="403" y="73"/>
                      <a:pt x="403" y="73"/>
                    </a:cubicBezTo>
                    <a:cubicBezTo>
                      <a:pt x="404" y="73"/>
                      <a:pt x="404" y="73"/>
                      <a:pt x="404" y="73"/>
                    </a:cubicBezTo>
                    <a:cubicBezTo>
                      <a:pt x="405" y="71"/>
                      <a:pt x="405" y="71"/>
                      <a:pt x="405" y="71"/>
                    </a:cubicBezTo>
                    <a:cubicBezTo>
                      <a:pt x="407" y="70"/>
                      <a:pt x="407" y="70"/>
                      <a:pt x="407" y="70"/>
                    </a:cubicBezTo>
                    <a:cubicBezTo>
                      <a:pt x="408" y="69"/>
                      <a:pt x="408" y="69"/>
                      <a:pt x="408" y="69"/>
                    </a:cubicBezTo>
                    <a:cubicBezTo>
                      <a:pt x="407" y="69"/>
                      <a:pt x="407" y="69"/>
                      <a:pt x="407" y="69"/>
                    </a:cubicBezTo>
                    <a:cubicBezTo>
                      <a:pt x="407" y="67"/>
                      <a:pt x="407" y="67"/>
                      <a:pt x="407" y="67"/>
                    </a:cubicBezTo>
                    <a:cubicBezTo>
                      <a:pt x="411" y="65"/>
                      <a:pt x="411" y="65"/>
                      <a:pt x="411" y="65"/>
                    </a:cubicBezTo>
                    <a:cubicBezTo>
                      <a:pt x="415" y="64"/>
                      <a:pt x="415" y="64"/>
                      <a:pt x="415" y="64"/>
                    </a:cubicBezTo>
                    <a:cubicBezTo>
                      <a:pt x="416" y="65"/>
                      <a:pt x="416" y="65"/>
                      <a:pt x="416" y="65"/>
                    </a:cubicBezTo>
                    <a:cubicBezTo>
                      <a:pt x="416" y="67"/>
                      <a:pt x="416" y="67"/>
                      <a:pt x="416" y="67"/>
                    </a:cubicBezTo>
                    <a:cubicBezTo>
                      <a:pt x="414" y="72"/>
                      <a:pt x="414" y="72"/>
                      <a:pt x="414" y="72"/>
                    </a:cubicBezTo>
                    <a:cubicBezTo>
                      <a:pt x="410" y="73"/>
                      <a:pt x="410" y="73"/>
                      <a:pt x="410" y="73"/>
                    </a:cubicBezTo>
                    <a:cubicBezTo>
                      <a:pt x="408" y="75"/>
                      <a:pt x="408" y="75"/>
                      <a:pt x="408" y="75"/>
                    </a:cubicBezTo>
                    <a:cubicBezTo>
                      <a:pt x="409" y="77"/>
                      <a:pt x="409" y="77"/>
                      <a:pt x="409" y="77"/>
                    </a:cubicBezTo>
                    <a:cubicBezTo>
                      <a:pt x="411" y="77"/>
                      <a:pt x="411" y="77"/>
                      <a:pt x="411" y="77"/>
                    </a:cubicBezTo>
                    <a:cubicBezTo>
                      <a:pt x="414" y="79"/>
                      <a:pt x="414" y="79"/>
                      <a:pt x="414" y="79"/>
                    </a:cubicBezTo>
                    <a:cubicBezTo>
                      <a:pt x="414" y="81"/>
                      <a:pt x="414" y="81"/>
                      <a:pt x="414" y="81"/>
                    </a:cubicBezTo>
                    <a:cubicBezTo>
                      <a:pt x="416" y="82"/>
                      <a:pt x="416" y="82"/>
                      <a:pt x="416" y="82"/>
                    </a:cubicBezTo>
                    <a:cubicBezTo>
                      <a:pt x="413" y="82"/>
                      <a:pt x="413" y="82"/>
                      <a:pt x="413" y="82"/>
                    </a:cubicBezTo>
                    <a:cubicBezTo>
                      <a:pt x="412" y="81"/>
                      <a:pt x="412" y="81"/>
                      <a:pt x="412" y="81"/>
                    </a:cubicBezTo>
                    <a:cubicBezTo>
                      <a:pt x="408" y="81"/>
                      <a:pt x="408" y="81"/>
                      <a:pt x="408" y="81"/>
                    </a:cubicBezTo>
                    <a:cubicBezTo>
                      <a:pt x="406" y="80"/>
                      <a:pt x="406" y="80"/>
                      <a:pt x="406" y="80"/>
                    </a:cubicBezTo>
                    <a:cubicBezTo>
                      <a:pt x="404" y="80"/>
                      <a:pt x="404" y="80"/>
                      <a:pt x="404" y="80"/>
                    </a:cubicBezTo>
                    <a:cubicBezTo>
                      <a:pt x="404" y="85"/>
                      <a:pt x="404" y="85"/>
                      <a:pt x="404" y="85"/>
                    </a:cubicBezTo>
                    <a:cubicBezTo>
                      <a:pt x="406" y="89"/>
                      <a:pt x="406" y="89"/>
                      <a:pt x="406" y="89"/>
                    </a:cubicBezTo>
                    <a:close/>
                    <a:moveTo>
                      <a:pt x="396" y="94"/>
                    </a:moveTo>
                    <a:cubicBezTo>
                      <a:pt x="397" y="96"/>
                      <a:pt x="397" y="96"/>
                      <a:pt x="397" y="96"/>
                    </a:cubicBezTo>
                    <a:cubicBezTo>
                      <a:pt x="394" y="95"/>
                      <a:pt x="394" y="95"/>
                      <a:pt x="394" y="95"/>
                    </a:cubicBezTo>
                    <a:cubicBezTo>
                      <a:pt x="395" y="94"/>
                      <a:pt x="395" y="94"/>
                      <a:pt x="395" y="94"/>
                    </a:cubicBezTo>
                    <a:cubicBezTo>
                      <a:pt x="396" y="94"/>
                      <a:pt x="396" y="94"/>
                      <a:pt x="396" y="94"/>
                    </a:cubicBezTo>
                    <a:close/>
                    <a:moveTo>
                      <a:pt x="396" y="89"/>
                    </a:moveTo>
                    <a:cubicBezTo>
                      <a:pt x="394" y="89"/>
                      <a:pt x="394" y="89"/>
                      <a:pt x="394" y="89"/>
                    </a:cubicBezTo>
                    <a:cubicBezTo>
                      <a:pt x="394" y="92"/>
                      <a:pt x="394" y="92"/>
                      <a:pt x="394" y="92"/>
                    </a:cubicBezTo>
                    <a:cubicBezTo>
                      <a:pt x="395" y="92"/>
                      <a:pt x="395" y="92"/>
                      <a:pt x="395" y="92"/>
                    </a:cubicBezTo>
                    <a:cubicBezTo>
                      <a:pt x="396" y="91"/>
                      <a:pt x="396" y="91"/>
                      <a:pt x="396" y="91"/>
                    </a:cubicBezTo>
                    <a:cubicBezTo>
                      <a:pt x="396" y="89"/>
                      <a:pt x="396" y="89"/>
                      <a:pt x="396" y="89"/>
                    </a:cubicBezTo>
                    <a:close/>
                    <a:moveTo>
                      <a:pt x="398" y="91"/>
                    </a:moveTo>
                    <a:cubicBezTo>
                      <a:pt x="397" y="92"/>
                      <a:pt x="397" y="92"/>
                      <a:pt x="397" y="92"/>
                    </a:cubicBezTo>
                    <a:cubicBezTo>
                      <a:pt x="397" y="93"/>
                      <a:pt x="397" y="93"/>
                      <a:pt x="397" y="93"/>
                    </a:cubicBezTo>
                    <a:cubicBezTo>
                      <a:pt x="399" y="95"/>
                      <a:pt x="399" y="95"/>
                      <a:pt x="399" y="95"/>
                    </a:cubicBezTo>
                    <a:cubicBezTo>
                      <a:pt x="401" y="95"/>
                      <a:pt x="401" y="95"/>
                      <a:pt x="401" y="95"/>
                    </a:cubicBezTo>
                    <a:cubicBezTo>
                      <a:pt x="402" y="96"/>
                      <a:pt x="402" y="96"/>
                      <a:pt x="402" y="96"/>
                    </a:cubicBezTo>
                    <a:cubicBezTo>
                      <a:pt x="403" y="95"/>
                      <a:pt x="403" y="95"/>
                      <a:pt x="403" y="95"/>
                    </a:cubicBezTo>
                    <a:cubicBezTo>
                      <a:pt x="403" y="94"/>
                      <a:pt x="403" y="94"/>
                      <a:pt x="403" y="94"/>
                    </a:cubicBezTo>
                    <a:cubicBezTo>
                      <a:pt x="401" y="93"/>
                      <a:pt x="401" y="93"/>
                      <a:pt x="401" y="93"/>
                    </a:cubicBezTo>
                    <a:cubicBezTo>
                      <a:pt x="401" y="92"/>
                      <a:pt x="401" y="92"/>
                      <a:pt x="401" y="92"/>
                    </a:cubicBezTo>
                    <a:cubicBezTo>
                      <a:pt x="400" y="91"/>
                      <a:pt x="400" y="91"/>
                      <a:pt x="400" y="91"/>
                    </a:cubicBezTo>
                    <a:cubicBezTo>
                      <a:pt x="398" y="91"/>
                      <a:pt x="398" y="91"/>
                      <a:pt x="398" y="91"/>
                    </a:cubicBezTo>
                    <a:close/>
                    <a:moveTo>
                      <a:pt x="397" y="105"/>
                    </a:moveTo>
                    <a:cubicBezTo>
                      <a:pt x="401" y="103"/>
                      <a:pt x="401" y="103"/>
                      <a:pt x="401" y="103"/>
                    </a:cubicBezTo>
                    <a:cubicBezTo>
                      <a:pt x="404" y="103"/>
                      <a:pt x="404" y="103"/>
                      <a:pt x="404" y="103"/>
                    </a:cubicBezTo>
                    <a:cubicBezTo>
                      <a:pt x="407" y="106"/>
                      <a:pt x="407" y="106"/>
                      <a:pt x="407" y="106"/>
                    </a:cubicBezTo>
                    <a:cubicBezTo>
                      <a:pt x="406" y="107"/>
                      <a:pt x="406" y="107"/>
                      <a:pt x="406" y="107"/>
                    </a:cubicBezTo>
                    <a:cubicBezTo>
                      <a:pt x="405" y="107"/>
                      <a:pt x="405" y="107"/>
                      <a:pt x="405" y="107"/>
                    </a:cubicBezTo>
                    <a:cubicBezTo>
                      <a:pt x="403" y="107"/>
                      <a:pt x="403" y="107"/>
                      <a:pt x="403" y="107"/>
                    </a:cubicBezTo>
                    <a:cubicBezTo>
                      <a:pt x="401" y="108"/>
                      <a:pt x="401" y="108"/>
                      <a:pt x="401" y="108"/>
                    </a:cubicBezTo>
                    <a:cubicBezTo>
                      <a:pt x="399" y="107"/>
                      <a:pt x="399" y="107"/>
                      <a:pt x="399" y="107"/>
                    </a:cubicBezTo>
                    <a:cubicBezTo>
                      <a:pt x="397" y="105"/>
                      <a:pt x="397" y="105"/>
                      <a:pt x="397" y="105"/>
                    </a:cubicBezTo>
                    <a:close/>
                    <a:moveTo>
                      <a:pt x="433" y="106"/>
                    </a:moveTo>
                    <a:cubicBezTo>
                      <a:pt x="428" y="107"/>
                      <a:pt x="428" y="107"/>
                      <a:pt x="428" y="107"/>
                    </a:cubicBezTo>
                    <a:cubicBezTo>
                      <a:pt x="427" y="108"/>
                      <a:pt x="427" y="108"/>
                      <a:pt x="427" y="108"/>
                    </a:cubicBezTo>
                    <a:cubicBezTo>
                      <a:pt x="428" y="109"/>
                      <a:pt x="428" y="109"/>
                      <a:pt x="428" y="109"/>
                    </a:cubicBezTo>
                    <a:cubicBezTo>
                      <a:pt x="432" y="111"/>
                      <a:pt x="432" y="111"/>
                      <a:pt x="432" y="111"/>
                    </a:cubicBezTo>
                    <a:cubicBezTo>
                      <a:pt x="435" y="110"/>
                      <a:pt x="435" y="110"/>
                      <a:pt x="435" y="110"/>
                    </a:cubicBezTo>
                    <a:cubicBezTo>
                      <a:pt x="434" y="109"/>
                      <a:pt x="434" y="109"/>
                      <a:pt x="434" y="109"/>
                    </a:cubicBezTo>
                    <a:cubicBezTo>
                      <a:pt x="434" y="107"/>
                      <a:pt x="434" y="107"/>
                      <a:pt x="434" y="107"/>
                    </a:cubicBezTo>
                    <a:cubicBezTo>
                      <a:pt x="433" y="106"/>
                      <a:pt x="433" y="106"/>
                      <a:pt x="433" y="106"/>
                    </a:cubicBezTo>
                    <a:close/>
                    <a:moveTo>
                      <a:pt x="412" y="130"/>
                    </a:moveTo>
                    <a:cubicBezTo>
                      <a:pt x="413" y="130"/>
                      <a:pt x="413" y="130"/>
                      <a:pt x="413" y="130"/>
                    </a:cubicBezTo>
                    <a:cubicBezTo>
                      <a:pt x="413" y="131"/>
                      <a:pt x="413" y="131"/>
                      <a:pt x="413" y="131"/>
                    </a:cubicBezTo>
                    <a:cubicBezTo>
                      <a:pt x="412" y="131"/>
                      <a:pt x="412" y="131"/>
                      <a:pt x="412" y="131"/>
                    </a:cubicBezTo>
                    <a:cubicBezTo>
                      <a:pt x="412" y="130"/>
                      <a:pt x="412" y="130"/>
                      <a:pt x="412" y="130"/>
                    </a:cubicBezTo>
                    <a:close/>
                    <a:moveTo>
                      <a:pt x="409" y="130"/>
                    </a:moveTo>
                    <a:cubicBezTo>
                      <a:pt x="411" y="130"/>
                      <a:pt x="411" y="130"/>
                      <a:pt x="411" y="130"/>
                    </a:cubicBezTo>
                    <a:cubicBezTo>
                      <a:pt x="411" y="132"/>
                      <a:pt x="411" y="132"/>
                      <a:pt x="411" y="132"/>
                    </a:cubicBezTo>
                    <a:cubicBezTo>
                      <a:pt x="410" y="132"/>
                      <a:pt x="410" y="132"/>
                      <a:pt x="410" y="132"/>
                    </a:cubicBezTo>
                    <a:cubicBezTo>
                      <a:pt x="409" y="130"/>
                      <a:pt x="409" y="130"/>
                      <a:pt x="409" y="130"/>
                    </a:cubicBezTo>
                    <a:close/>
                    <a:moveTo>
                      <a:pt x="403" y="132"/>
                    </a:moveTo>
                    <a:cubicBezTo>
                      <a:pt x="406" y="131"/>
                      <a:pt x="406" y="131"/>
                      <a:pt x="406" y="131"/>
                    </a:cubicBezTo>
                    <a:cubicBezTo>
                      <a:pt x="407" y="130"/>
                      <a:pt x="407" y="130"/>
                      <a:pt x="407" y="130"/>
                    </a:cubicBezTo>
                    <a:cubicBezTo>
                      <a:pt x="409" y="131"/>
                      <a:pt x="409" y="131"/>
                      <a:pt x="409" y="131"/>
                    </a:cubicBezTo>
                    <a:cubicBezTo>
                      <a:pt x="407" y="133"/>
                      <a:pt x="407" y="133"/>
                      <a:pt x="407" y="133"/>
                    </a:cubicBezTo>
                    <a:cubicBezTo>
                      <a:pt x="407" y="132"/>
                      <a:pt x="407" y="132"/>
                      <a:pt x="407" y="132"/>
                    </a:cubicBezTo>
                    <a:cubicBezTo>
                      <a:pt x="405" y="133"/>
                      <a:pt x="405" y="133"/>
                      <a:pt x="405" y="133"/>
                    </a:cubicBezTo>
                    <a:cubicBezTo>
                      <a:pt x="403" y="132"/>
                      <a:pt x="403" y="132"/>
                      <a:pt x="403" y="132"/>
                    </a:cubicBezTo>
                    <a:close/>
                    <a:moveTo>
                      <a:pt x="402" y="124"/>
                    </a:moveTo>
                    <a:cubicBezTo>
                      <a:pt x="401" y="125"/>
                      <a:pt x="401" y="125"/>
                      <a:pt x="401" y="125"/>
                    </a:cubicBezTo>
                    <a:cubicBezTo>
                      <a:pt x="402" y="126"/>
                      <a:pt x="402" y="126"/>
                      <a:pt x="402" y="126"/>
                    </a:cubicBezTo>
                    <a:cubicBezTo>
                      <a:pt x="402" y="124"/>
                      <a:pt x="402" y="124"/>
                      <a:pt x="402" y="124"/>
                    </a:cubicBezTo>
                    <a:close/>
                    <a:moveTo>
                      <a:pt x="405" y="122"/>
                    </a:moveTo>
                    <a:cubicBezTo>
                      <a:pt x="403" y="122"/>
                      <a:pt x="403" y="122"/>
                      <a:pt x="403" y="122"/>
                    </a:cubicBezTo>
                    <a:cubicBezTo>
                      <a:pt x="403" y="123"/>
                      <a:pt x="403" y="123"/>
                      <a:pt x="403" y="123"/>
                    </a:cubicBezTo>
                    <a:cubicBezTo>
                      <a:pt x="404" y="123"/>
                      <a:pt x="404" y="123"/>
                      <a:pt x="404" y="123"/>
                    </a:cubicBezTo>
                    <a:cubicBezTo>
                      <a:pt x="405" y="122"/>
                      <a:pt x="405" y="122"/>
                      <a:pt x="405" y="122"/>
                    </a:cubicBezTo>
                    <a:close/>
                    <a:moveTo>
                      <a:pt x="406" y="129"/>
                    </a:moveTo>
                    <a:cubicBezTo>
                      <a:pt x="408" y="125"/>
                      <a:pt x="408" y="125"/>
                      <a:pt x="408" y="125"/>
                    </a:cubicBezTo>
                    <a:cubicBezTo>
                      <a:pt x="410" y="127"/>
                      <a:pt x="410" y="127"/>
                      <a:pt x="410" y="127"/>
                    </a:cubicBezTo>
                    <a:cubicBezTo>
                      <a:pt x="411" y="129"/>
                      <a:pt x="411" y="129"/>
                      <a:pt x="411" y="129"/>
                    </a:cubicBezTo>
                    <a:cubicBezTo>
                      <a:pt x="413" y="129"/>
                      <a:pt x="413" y="129"/>
                      <a:pt x="413" y="129"/>
                    </a:cubicBezTo>
                    <a:cubicBezTo>
                      <a:pt x="415" y="126"/>
                      <a:pt x="415" y="126"/>
                      <a:pt x="415" y="126"/>
                    </a:cubicBezTo>
                    <a:cubicBezTo>
                      <a:pt x="417" y="126"/>
                      <a:pt x="417" y="126"/>
                      <a:pt x="417" y="126"/>
                    </a:cubicBezTo>
                    <a:cubicBezTo>
                      <a:pt x="418" y="129"/>
                      <a:pt x="418" y="129"/>
                      <a:pt x="418" y="129"/>
                    </a:cubicBezTo>
                    <a:cubicBezTo>
                      <a:pt x="423" y="129"/>
                      <a:pt x="423" y="129"/>
                      <a:pt x="423" y="129"/>
                    </a:cubicBezTo>
                    <a:cubicBezTo>
                      <a:pt x="424" y="128"/>
                      <a:pt x="424" y="128"/>
                      <a:pt x="424" y="128"/>
                    </a:cubicBezTo>
                    <a:cubicBezTo>
                      <a:pt x="427" y="128"/>
                      <a:pt x="427" y="128"/>
                      <a:pt x="427" y="128"/>
                    </a:cubicBezTo>
                    <a:cubicBezTo>
                      <a:pt x="432" y="130"/>
                      <a:pt x="432" y="130"/>
                      <a:pt x="432" y="130"/>
                    </a:cubicBezTo>
                    <a:cubicBezTo>
                      <a:pt x="434" y="131"/>
                      <a:pt x="434" y="131"/>
                      <a:pt x="434" y="131"/>
                    </a:cubicBezTo>
                    <a:cubicBezTo>
                      <a:pt x="437" y="134"/>
                      <a:pt x="437" y="134"/>
                      <a:pt x="437" y="134"/>
                    </a:cubicBezTo>
                    <a:cubicBezTo>
                      <a:pt x="439" y="134"/>
                      <a:pt x="439" y="134"/>
                      <a:pt x="439" y="134"/>
                    </a:cubicBezTo>
                    <a:cubicBezTo>
                      <a:pt x="440" y="132"/>
                      <a:pt x="440" y="132"/>
                      <a:pt x="440" y="132"/>
                    </a:cubicBezTo>
                    <a:cubicBezTo>
                      <a:pt x="439" y="127"/>
                      <a:pt x="439" y="127"/>
                      <a:pt x="439" y="127"/>
                    </a:cubicBezTo>
                    <a:cubicBezTo>
                      <a:pt x="433" y="123"/>
                      <a:pt x="433" y="123"/>
                      <a:pt x="433" y="123"/>
                    </a:cubicBezTo>
                    <a:cubicBezTo>
                      <a:pt x="428" y="122"/>
                      <a:pt x="428" y="122"/>
                      <a:pt x="428" y="122"/>
                    </a:cubicBezTo>
                    <a:cubicBezTo>
                      <a:pt x="425" y="120"/>
                      <a:pt x="425" y="120"/>
                      <a:pt x="425" y="120"/>
                    </a:cubicBezTo>
                    <a:cubicBezTo>
                      <a:pt x="423" y="120"/>
                      <a:pt x="423" y="120"/>
                      <a:pt x="423" y="120"/>
                    </a:cubicBezTo>
                    <a:cubicBezTo>
                      <a:pt x="421" y="122"/>
                      <a:pt x="421" y="122"/>
                      <a:pt x="421" y="122"/>
                    </a:cubicBezTo>
                    <a:cubicBezTo>
                      <a:pt x="418" y="122"/>
                      <a:pt x="418" y="122"/>
                      <a:pt x="418" y="122"/>
                    </a:cubicBezTo>
                    <a:cubicBezTo>
                      <a:pt x="416" y="121"/>
                      <a:pt x="416" y="121"/>
                      <a:pt x="416" y="121"/>
                    </a:cubicBezTo>
                    <a:cubicBezTo>
                      <a:pt x="413" y="121"/>
                      <a:pt x="413" y="121"/>
                      <a:pt x="413" y="121"/>
                    </a:cubicBezTo>
                    <a:cubicBezTo>
                      <a:pt x="408" y="121"/>
                      <a:pt x="408" y="121"/>
                      <a:pt x="408" y="121"/>
                    </a:cubicBezTo>
                    <a:cubicBezTo>
                      <a:pt x="406" y="123"/>
                      <a:pt x="406" y="123"/>
                      <a:pt x="406" y="123"/>
                    </a:cubicBezTo>
                    <a:cubicBezTo>
                      <a:pt x="406" y="124"/>
                      <a:pt x="406" y="124"/>
                      <a:pt x="406" y="124"/>
                    </a:cubicBezTo>
                    <a:cubicBezTo>
                      <a:pt x="404" y="125"/>
                      <a:pt x="404" y="125"/>
                      <a:pt x="404" y="125"/>
                    </a:cubicBezTo>
                    <a:cubicBezTo>
                      <a:pt x="403" y="127"/>
                      <a:pt x="403" y="127"/>
                      <a:pt x="403" y="127"/>
                    </a:cubicBezTo>
                    <a:cubicBezTo>
                      <a:pt x="404" y="129"/>
                      <a:pt x="404" y="129"/>
                      <a:pt x="404" y="129"/>
                    </a:cubicBezTo>
                    <a:cubicBezTo>
                      <a:pt x="406" y="129"/>
                      <a:pt x="406" y="129"/>
                      <a:pt x="406" y="129"/>
                    </a:cubicBezTo>
                    <a:close/>
                    <a:moveTo>
                      <a:pt x="381" y="125"/>
                    </a:moveTo>
                    <a:cubicBezTo>
                      <a:pt x="384" y="126"/>
                      <a:pt x="384" y="126"/>
                      <a:pt x="384" y="126"/>
                    </a:cubicBezTo>
                    <a:cubicBezTo>
                      <a:pt x="385" y="124"/>
                      <a:pt x="385" y="124"/>
                      <a:pt x="385" y="124"/>
                    </a:cubicBezTo>
                    <a:cubicBezTo>
                      <a:pt x="390" y="124"/>
                      <a:pt x="390" y="124"/>
                      <a:pt x="390" y="124"/>
                    </a:cubicBezTo>
                    <a:cubicBezTo>
                      <a:pt x="394" y="126"/>
                      <a:pt x="394" y="126"/>
                      <a:pt x="394" y="126"/>
                    </a:cubicBezTo>
                    <a:cubicBezTo>
                      <a:pt x="394" y="127"/>
                      <a:pt x="394" y="127"/>
                      <a:pt x="394" y="127"/>
                    </a:cubicBezTo>
                    <a:cubicBezTo>
                      <a:pt x="396" y="130"/>
                      <a:pt x="396" y="130"/>
                      <a:pt x="396" y="130"/>
                    </a:cubicBezTo>
                    <a:cubicBezTo>
                      <a:pt x="396" y="131"/>
                      <a:pt x="396" y="131"/>
                      <a:pt x="396" y="131"/>
                    </a:cubicBezTo>
                    <a:cubicBezTo>
                      <a:pt x="394" y="131"/>
                      <a:pt x="394" y="131"/>
                      <a:pt x="394" y="131"/>
                    </a:cubicBezTo>
                    <a:cubicBezTo>
                      <a:pt x="391" y="134"/>
                      <a:pt x="391" y="134"/>
                      <a:pt x="391" y="134"/>
                    </a:cubicBezTo>
                    <a:cubicBezTo>
                      <a:pt x="388" y="133"/>
                      <a:pt x="388" y="133"/>
                      <a:pt x="388" y="133"/>
                    </a:cubicBezTo>
                    <a:cubicBezTo>
                      <a:pt x="385" y="134"/>
                      <a:pt x="385" y="134"/>
                      <a:pt x="385" y="134"/>
                    </a:cubicBezTo>
                    <a:cubicBezTo>
                      <a:pt x="384" y="133"/>
                      <a:pt x="384" y="133"/>
                      <a:pt x="384" y="133"/>
                    </a:cubicBezTo>
                    <a:cubicBezTo>
                      <a:pt x="381" y="132"/>
                      <a:pt x="381" y="132"/>
                      <a:pt x="381" y="132"/>
                    </a:cubicBezTo>
                    <a:cubicBezTo>
                      <a:pt x="379" y="129"/>
                      <a:pt x="379" y="129"/>
                      <a:pt x="379" y="129"/>
                    </a:cubicBezTo>
                    <a:cubicBezTo>
                      <a:pt x="379" y="126"/>
                      <a:pt x="379" y="126"/>
                      <a:pt x="379" y="126"/>
                    </a:cubicBezTo>
                    <a:cubicBezTo>
                      <a:pt x="381" y="125"/>
                      <a:pt x="381" y="125"/>
                      <a:pt x="381" y="125"/>
                    </a:cubicBezTo>
                    <a:close/>
                    <a:moveTo>
                      <a:pt x="313" y="175"/>
                    </a:moveTo>
                    <a:cubicBezTo>
                      <a:pt x="312" y="174"/>
                      <a:pt x="312" y="174"/>
                      <a:pt x="312" y="174"/>
                    </a:cubicBezTo>
                    <a:cubicBezTo>
                      <a:pt x="311" y="175"/>
                      <a:pt x="311" y="175"/>
                      <a:pt x="311" y="175"/>
                    </a:cubicBezTo>
                    <a:cubicBezTo>
                      <a:pt x="312" y="177"/>
                      <a:pt x="312" y="177"/>
                      <a:pt x="312" y="177"/>
                    </a:cubicBezTo>
                    <a:cubicBezTo>
                      <a:pt x="313" y="175"/>
                      <a:pt x="313" y="175"/>
                      <a:pt x="313" y="175"/>
                    </a:cubicBezTo>
                    <a:close/>
                    <a:moveTo>
                      <a:pt x="311" y="158"/>
                    </a:moveTo>
                    <a:cubicBezTo>
                      <a:pt x="313" y="162"/>
                      <a:pt x="313" y="162"/>
                      <a:pt x="313" y="162"/>
                    </a:cubicBezTo>
                    <a:cubicBezTo>
                      <a:pt x="312" y="164"/>
                      <a:pt x="312" y="164"/>
                      <a:pt x="312" y="164"/>
                    </a:cubicBezTo>
                    <a:cubicBezTo>
                      <a:pt x="311" y="167"/>
                      <a:pt x="311" y="167"/>
                      <a:pt x="311" y="167"/>
                    </a:cubicBezTo>
                    <a:cubicBezTo>
                      <a:pt x="310" y="165"/>
                      <a:pt x="310" y="165"/>
                      <a:pt x="310" y="165"/>
                    </a:cubicBezTo>
                    <a:cubicBezTo>
                      <a:pt x="309" y="163"/>
                      <a:pt x="309" y="163"/>
                      <a:pt x="309" y="163"/>
                    </a:cubicBezTo>
                    <a:cubicBezTo>
                      <a:pt x="310" y="162"/>
                      <a:pt x="310" y="162"/>
                      <a:pt x="310" y="162"/>
                    </a:cubicBezTo>
                    <a:cubicBezTo>
                      <a:pt x="310" y="160"/>
                      <a:pt x="310" y="160"/>
                      <a:pt x="310" y="160"/>
                    </a:cubicBezTo>
                    <a:cubicBezTo>
                      <a:pt x="311" y="158"/>
                      <a:pt x="311" y="158"/>
                      <a:pt x="311" y="158"/>
                    </a:cubicBezTo>
                    <a:close/>
                    <a:moveTo>
                      <a:pt x="379" y="111"/>
                    </a:moveTo>
                    <a:cubicBezTo>
                      <a:pt x="379" y="113"/>
                      <a:pt x="379" y="113"/>
                      <a:pt x="379" y="113"/>
                    </a:cubicBezTo>
                    <a:cubicBezTo>
                      <a:pt x="381" y="116"/>
                      <a:pt x="381" y="116"/>
                      <a:pt x="381" y="116"/>
                    </a:cubicBezTo>
                    <a:cubicBezTo>
                      <a:pt x="381" y="117"/>
                      <a:pt x="381" y="117"/>
                      <a:pt x="381" y="117"/>
                    </a:cubicBezTo>
                    <a:cubicBezTo>
                      <a:pt x="380" y="116"/>
                      <a:pt x="380" y="116"/>
                      <a:pt x="380" y="116"/>
                    </a:cubicBezTo>
                    <a:cubicBezTo>
                      <a:pt x="379" y="113"/>
                      <a:pt x="379" y="113"/>
                      <a:pt x="379" y="113"/>
                    </a:cubicBezTo>
                    <a:cubicBezTo>
                      <a:pt x="378" y="111"/>
                      <a:pt x="378" y="111"/>
                      <a:pt x="378" y="111"/>
                    </a:cubicBezTo>
                    <a:cubicBezTo>
                      <a:pt x="379" y="111"/>
                      <a:pt x="379" y="111"/>
                      <a:pt x="379" y="111"/>
                    </a:cubicBezTo>
                    <a:close/>
                    <a:moveTo>
                      <a:pt x="372" y="108"/>
                    </a:moveTo>
                    <a:cubicBezTo>
                      <a:pt x="373" y="107"/>
                      <a:pt x="373" y="107"/>
                      <a:pt x="373" y="107"/>
                    </a:cubicBezTo>
                    <a:cubicBezTo>
                      <a:pt x="375" y="108"/>
                      <a:pt x="375" y="108"/>
                      <a:pt x="375" y="108"/>
                    </a:cubicBezTo>
                    <a:cubicBezTo>
                      <a:pt x="377" y="107"/>
                      <a:pt x="377" y="107"/>
                      <a:pt x="377" y="107"/>
                    </a:cubicBezTo>
                    <a:cubicBezTo>
                      <a:pt x="382" y="108"/>
                      <a:pt x="382" y="108"/>
                      <a:pt x="382" y="108"/>
                    </a:cubicBezTo>
                    <a:cubicBezTo>
                      <a:pt x="384" y="108"/>
                      <a:pt x="384" y="108"/>
                      <a:pt x="384" y="108"/>
                    </a:cubicBezTo>
                    <a:cubicBezTo>
                      <a:pt x="381" y="109"/>
                      <a:pt x="381" y="109"/>
                      <a:pt x="381" y="109"/>
                    </a:cubicBezTo>
                    <a:cubicBezTo>
                      <a:pt x="376" y="110"/>
                      <a:pt x="376" y="110"/>
                      <a:pt x="376" y="110"/>
                    </a:cubicBezTo>
                    <a:cubicBezTo>
                      <a:pt x="373" y="109"/>
                      <a:pt x="373" y="109"/>
                      <a:pt x="373" y="109"/>
                    </a:cubicBezTo>
                    <a:cubicBezTo>
                      <a:pt x="373" y="108"/>
                      <a:pt x="373" y="108"/>
                      <a:pt x="373" y="108"/>
                    </a:cubicBezTo>
                    <a:cubicBezTo>
                      <a:pt x="372" y="108"/>
                      <a:pt x="372" y="108"/>
                      <a:pt x="372" y="108"/>
                    </a:cubicBezTo>
                    <a:close/>
                    <a:moveTo>
                      <a:pt x="360" y="108"/>
                    </a:moveTo>
                    <a:cubicBezTo>
                      <a:pt x="362" y="106"/>
                      <a:pt x="362" y="106"/>
                      <a:pt x="362" y="106"/>
                    </a:cubicBezTo>
                    <a:cubicBezTo>
                      <a:pt x="363" y="107"/>
                      <a:pt x="363" y="107"/>
                      <a:pt x="363" y="107"/>
                    </a:cubicBezTo>
                    <a:cubicBezTo>
                      <a:pt x="364" y="106"/>
                      <a:pt x="364" y="106"/>
                      <a:pt x="364" y="106"/>
                    </a:cubicBezTo>
                    <a:cubicBezTo>
                      <a:pt x="367" y="107"/>
                      <a:pt x="367" y="107"/>
                      <a:pt x="367" y="107"/>
                    </a:cubicBezTo>
                    <a:cubicBezTo>
                      <a:pt x="368" y="108"/>
                      <a:pt x="368" y="108"/>
                      <a:pt x="368" y="108"/>
                    </a:cubicBezTo>
                    <a:cubicBezTo>
                      <a:pt x="370" y="106"/>
                      <a:pt x="370" y="106"/>
                      <a:pt x="370" y="106"/>
                    </a:cubicBezTo>
                    <a:cubicBezTo>
                      <a:pt x="371" y="107"/>
                      <a:pt x="371" y="107"/>
                      <a:pt x="371" y="107"/>
                    </a:cubicBezTo>
                    <a:cubicBezTo>
                      <a:pt x="371" y="109"/>
                      <a:pt x="371" y="109"/>
                      <a:pt x="371" y="109"/>
                    </a:cubicBezTo>
                    <a:cubicBezTo>
                      <a:pt x="370" y="109"/>
                      <a:pt x="370" y="109"/>
                      <a:pt x="370" y="109"/>
                    </a:cubicBezTo>
                    <a:cubicBezTo>
                      <a:pt x="367" y="110"/>
                      <a:pt x="367" y="110"/>
                      <a:pt x="367" y="110"/>
                    </a:cubicBezTo>
                    <a:cubicBezTo>
                      <a:pt x="366" y="110"/>
                      <a:pt x="366" y="110"/>
                      <a:pt x="366" y="110"/>
                    </a:cubicBezTo>
                    <a:cubicBezTo>
                      <a:pt x="363" y="111"/>
                      <a:pt x="363" y="111"/>
                      <a:pt x="363" y="111"/>
                    </a:cubicBezTo>
                    <a:cubicBezTo>
                      <a:pt x="361" y="111"/>
                      <a:pt x="361" y="111"/>
                      <a:pt x="361" y="111"/>
                    </a:cubicBezTo>
                    <a:cubicBezTo>
                      <a:pt x="360" y="109"/>
                      <a:pt x="360" y="109"/>
                      <a:pt x="360" y="109"/>
                    </a:cubicBezTo>
                    <a:cubicBezTo>
                      <a:pt x="360" y="108"/>
                      <a:pt x="360" y="108"/>
                      <a:pt x="360" y="108"/>
                    </a:cubicBezTo>
                    <a:close/>
                    <a:moveTo>
                      <a:pt x="338" y="154"/>
                    </a:moveTo>
                    <a:cubicBezTo>
                      <a:pt x="340" y="150"/>
                      <a:pt x="340" y="150"/>
                      <a:pt x="340" y="150"/>
                    </a:cubicBezTo>
                    <a:cubicBezTo>
                      <a:pt x="342" y="146"/>
                      <a:pt x="342" y="146"/>
                      <a:pt x="342" y="146"/>
                    </a:cubicBezTo>
                    <a:cubicBezTo>
                      <a:pt x="342" y="142"/>
                      <a:pt x="342" y="142"/>
                      <a:pt x="342" y="142"/>
                    </a:cubicBezTo>
                    <a:cubicBezTo>
                      <a:pt x="343" y="141"/>
                      <a:pt x="343" y="141"/>
                      <a:pt x="343" y="141"/>
                    </a:cubicBezTo>
                    <a:cubicBezTo>
                      <a:pt x="344" y="142"/>
                      <a:pt x="344" y="142"/>
                      <a:pt x="344" y="142"/>
                    </a:cubicBezTo>
                    <a:cubicBezTo>
                      <a:pt x="345" y="143"/>
                      <a:pt x="345" y="143"/>
                      <a:pt x="345" y="143"/>
                    </a:cubicBezTo>
                    <a:cubicBezTo>
                      <a:pt x="345" y="145"/>
                      <a:pt x="345" y="145"/>
                      <a:pt x="345" y="145"/>
                    </a:cubicBezTo>
                    <a:cubicBezTo>
                      <a:pt x="345" y="146"/>
                      <a:pt x="345" y="146"/>
                      <a:pt x="345" y="146"/>
                    </a:cubicBezTo>
                    <a:cubicBezTo>
                      <a:pt x="345" y="145"/>
                      <a:pt x="345" y="145"/>
                      <a:pt x="345" y="145"/>
                    </a:cubicBezTo>
                    <a:cubicBezTo>
                      <a:pt x="344" y="146"/>
                      <a:pt x="344" y="146"/>
                      <a:pt x="344" y="146"/>
                    </a:cubicBezTo>
                    <a:cubicBezTo>
                      <a:pt x="343" y="147"/>
                      <a:pt x="343" y="147"/>
                      <a:pt x="343" y="147"/>
                    </a:cubicBezTo>
                    <a:cubicBezTo>
                      <a:pt x="342" y="148"/>
                      <a:pt x="342" y="148"/>
                      <a:pt x="342" y="148"/>
                    </a:cubicBezTo>
                    <a:cubicBezTo>
                      <a:pt x="343" y="150"/>
                      <a:pt x="343" y="150"/>
                      <a:pt x="343" y="150"/>
                    </a:cubicBezTo>
                    <a:cubicBezTo>
                      <a:pt x="344" y="150"/>
                      <a:pt x="344" y="150"/>
                      <a:pt x="344" y="150"/>
                    </a:cubicBezTo>
                    <a:cubicBezTo>
                      <a:pt x="345" y="152"/>
                      <a:pt x="345" y="152"/>
                      <a:pt x="345" y="152"/>
                    </a:cubicBezTo>
                    <a:cubicBezTo>
                      <a:pt x="344" y="153"/>
                      <a:pt x="344" y="153"/>
                      <a:pt x="344" y="153"/>
                    </a:cubicBezTo>
                    <a:cubicBezTo>
                      <a:pt x="343" y="153"/>
                      <a:pt x="343" y="153"/>
                      <a:pt x="343" y="153"/>
                    </a:cubicBezTo>
                    <a:cubicBezTo>
                      <a:pt x="341" y="155"/>
                      <a:pt x="341" y="155"/>
                      <a:pt x="341" y="155"/>
                    </a:cubicBezTo>
                    <a:cubicBezTo>
                      <a:pt x="340" y="156"/>
                      <a:pt x="340" y="156"/>
                      <a:pt x="340" y="156"/>
                    </a:cubicBezTo>
                    <a:cubicBezTo>
                      <a:pt x="338" y="155"/>
                      <a:pt x="338" y="155"/>
                      <a:pt x="338" y="155"/>
                    </a:cubicBezTo>
                    <a:cubicBezTo>
                      <a:pt x="338" y="154"/>
                      <a:pt x="338" y="154"/>
                      <a:pt x="338" y="154"/>
                    </a:cubicBezTo>
                    <a:close/>
                    <a:moveTo>
                      <a:pt x="333" y="151"/>
                    </a:moveTo>
                    <a:cubicBezTo>
                      <a:pt x="333" y="151"/>
                      <a:pt x="333" y="152"/>
                      <a:pt x="333" y="152"/>
                    </a:cubicBezTo>
                    <a:cubicBezTo>
                      <a:pt x="334" y="153"/>
                      <a:pt x="334" y="153"/>
                      <a:pt x="334" y="153"/>
                    </a:cubicBezTo>
                    <a:cubicBezTo>
                      <a:pt x="336" y="153"/>
                      <a:pt x="336" y="153"/>
                      <a:pt x="336" y="153"/>
                    </a:cubicBezTo>
                    <a:cubicBezTo>
                      <a:pt x="336" y="152"/>
                      <a:pt x="336" y="152"/>
                      <a:pt x="336" y="152"/>
                    </a:cubicBezTo>
                    <a:cubicBezTo>
                      <a:pt x="337" y="151"/>
                      <a:pt x="337" y="151"/>
                      <a:pt x="337" y="151"/>
                    </a:cubicBezTo>
                    <a:cubicBezTo>
                      <a:pt x="337" y="149"/>
                      <a:pt x="337" y="149"/>
                      <a:pt x="337" y="149"/>
                    </a:cubicBezTo>
                    <a:cubicBezTo>
                      <a:pt x="339" y="148"/>
                      <a:pt x="339" y="148"/>
                      <a:pt x="339" y="148"/>
                    </a:cubicBezTo>
                    <a:cubicBezTo>
                      <a:pt x="339" y="146"/>
                      <a:pt x="339" y="146"/>
                      <a:pt x="339" y="146"/>
                    </a:cubicBezTo>
                    <a:cubicBezTo>
                      <a:pt x="338" y="144"/>
                      <a:pt x="338" y="144"/>
                      <a:pt x="338" y="144"/>
                    </a:cubicBezTo>
                    <a:cubicBezTo>
                      <a:pt x="336" y="145"/>
                      <a:pt x="336" y="145"/>
                      <a:pt x="336" y="145"/>
                    </a:cubicBezTo>
                    <a:cubicBezTo>
                      <a:pt x="334" y="147"/>
                      <a:pt x="334" y="147"/>
                      <a:pt x="334" y="147"/>
                    </a:cubicBezTo>
                    <a:cubicBezTo>
                      <a:pt x="335" y="149"/>
                      <a:pt x="335" y="149"/>
                      <a:pt x="335" y="149"/>
                    </a:cubicBezTo>
                    <a:cubicBezTo>
                      <a:pt x="333" y="151"/>
                      <a:pt x="333" y="151"/>
                      <a:pt x="333" y="151"/>
                    </a:cubicBezTo>
                    <a:close/>
                    <a:moveTo>
                      <a:pt x="327" y="149"/>
                    </a:moveTo>
                    <a:cubicBezTo>
                      <a:pt x="327" y="151"/>
                      <a:pt x="327" y="151"/>
                      <a:pt x="327" y="151"/>
                    </a:cubicBezTo>
                    <a:cubicBezTo>
                      <a:pt x="326" y="152"/>
                      <a:pt x="326" y="152"/>
                      <a:pt x="326" y="152"/>
                    </a:cubicBezTo>
                    <a:cubicBezTo>
                      <a:pt x="327" y="154"/>
                      <a:pt x="327" y="154"/>
                      <a:pt x="327" y="154"/>
                    </a:cubicBezTo>
                    <a:cubicBezTo>
                      <a:pt x="328" y="155"/>
                      <a:pt x="328" y="155"/>
                      <a:pt x="328" y="155"/>
                    </a:cubicBezTo>
                    <a:cubicBezTo>
                      <a:pt x="330" y="153"/>
                      <a:pt x="330" y="153"/>
                      <a:pt x="330" y="153"/>
                    </a:cubicBezTo>
                    <a:cubicBezTo>
                      <a:pt x="330" y="151"/>
                      <a:pt x="330" y="151"/>
                      <a:pt x="330" y="151"/>
                    </a:cubicBezTo>
                    <a:cubicBezTo>
                      <a:pt x="328" y="149"/>
                      <a:pt x="328" y="149"/>
                      <a:pt x="328" y="149"/>
                    </a:cubicBezTo>
                    <a:cubicBezTo>
                      <a:pt x="328" y="149"/>
                      <a:pt x="327" y="149"/>
                      <a:pt x="327" y="149"/>
                    </a:cubicBezTo>
                    <a:close/>
                    <a:moveTo>
                      <a:pt x="345" y="109"/>
                    </a:moveTo>
                    <a:cubicBezTo>
                      <a:pt x="343" y="110"/>
                      <a:pt x="343" y="110"/>
                      <a:pt x="343" y="110"/>
                    </a:cubicBezTo>
                    <a:cubicBezTo>
                      <a:pt x="345" y="110"/>
                      <a:pt x="345" y="110"/>
                      <a:pt x="345" y="110"/>
                    </a:cubicBezTo>
                    <a:cubicBezTo>
                      <a:pt x="345" y="110"/>
                      <a:pt x="345" y="109"/>
                      <a:pt x="345" y="109"/>
                    </a:cubicBezTo>
                    <a:close/>
                    <a:moveTo>
                      <a:pt x="348" y="107"/>
                    </a:moveTo>
                    <a:cubicBezTo>
                      <a:pt x="347" y="108"/>
                      <a:pt x="347" y="108"/>
                      <a:pt x="347" y="108"/>
                    </a:cubicBezTo>
                    <a:cubicBezTo>
                      <a:pt x="349" y="109"/>
                      <a:pt x="349" y="109"/>
                      <a:pt x="349" y="109"/>
                    </a:cubicBezTo>
                    <a:cubicBezTo>
                      <a:pt x="348" y="107"/>
                      <a:pt x="348" y="107"/>
                      <a:pt x="348" y="107"/>
                    </a:cubicBezTo>
                    <a:close/>
                    <a:moveTo>
                      <a:pt x="351" y="105"/>
                    </a:moveTo>
                    <a:cubicBezTo>
                      <a:pt x="350" y="106"/>
                      <a:pt x="350" y="106"/>
                      <a:pt x="350" y="106"/>
                    </a:cubicBezTo>
                    <a:cubicBezTo>
                      <a:pt x="351" y="107"/>
                      <a:pt x="351" y="107"/>
                      <a:pt x="351" y="107"/>
                    </a:cubicBezTo>
                    <a:cubicBezTo>
                      <a:pt x="351" y="105"/>
                      <a:pt x="351" y="105"/>
                      <a:pt x="351" y="105"/>
                    </a:cubicBezTo>
                    <a:close/>
                    <a:moveTo>
                      <a:pt x="341" y="102"/>
                    </a:moveTo>
                    <a:cubicBezTo>
                      <a:pt x="343" y="100"/>
                      <a:pt x="343" y="100"/>
                      <a:pt x="343" y="100"/>
                    </a:cubicBezTo>
                    <a:cubicBezTo>
                      <a:pt x="347" y="101"/>
                      <a:pt x="347" y="101"/>
                      <a:pt x="347" y="101"/>
                    </a:cubicBezTo>
                    <a:cubicBezTo>
                      <a:pt x="347" y="102"/>
                      <a:pt x="347" y="102"/>
                      <a:pt x="347" y="102"/>
                    </a:cubicBezTo>
                    <a:cubicBezTo>
                      <a:pt x="346" y="103"/>
                      <a:pt x="346" y="103"/>
                      <a:pt x="346" y="103"/>
                    </a:cubicBezTo>
                    <a:cubicBezTo>
                      <a:pt x="348" y="103"/>
                      <a:pt x="348" y="103"/>
                      <a:pt x="348" y="103"/>
                    </a:cubicBezTo>
                    <a:cubicBezTo>
                      <a:pt x="349" y="101"/>
                      <a:pt x="349" y="101"/>
                      <a:pt x="349" y="101"/>
                    </a:cubicBezTo>
                    <a:cubicBezTo>
                      <a:pt x="351" y="103"/>
                      <a:pt x="351" y="103"/>
                      <a:pt x="351" y="103"/>
                    </a:cubicBezTo>
                    <a:cubicBezTo>
                      <a:pt x="350" y="104"/>
                      <a:pt x="350" y="104"/>
                      <a:pt x="350" y="104"/>
                    </a:cubicBezTo>
                    <a:cubicBezTo>
                      <a:pt x="348" y="105"/>
                      <a:pt x="348" y="105"/>
                      <a:pt x="348" y="105"/>
                    </a:cubicBezTo>
                    <a:cubicBezTo>
                      <a:pt x="347" y="104"/>
                      <a:pt x="347" y="104"/>
                      <a:pt x="347" y="104"/>
                    </a:cubicBezTo>
                    <a:cubicBezTo>
                      <a:pt x="346" y="106"/>
                      <a:pt x="346" y="106"/>
                      <a:pt x="346" y="106"/>
                    </a:cubicBezTo>
                    <a:cubicBezTo>
                      <a:pt x="344" y="104"/>
                      <a:pt x="344" y="104"/>
                      <a:pt x="344" y="104"/>
                    </a:cubicBezTo>
                    <a:cubicBezTo>
                      <a:pt x="343" y="106"/>
                      <a:pt x="343" y="106"/>
                      <a:pt x="343" y="106"/>
                    </a:cubicBezTo>
                    <a:cubicBezTo>
                      <a:pt x="341" y="104"/>
                      <a:pt x="341" y="104"/>
                      <a:pt x="341" y="104"/>
                    </a:cubicBezTo>
                    <a:cubicBezTo>
                      <a:pt x="341" y="102"/>
                      <a:pt x="341" y="102"/>
                      <a:pt x="341" y="102"/>
                    </a:cubicBezTo>
                    <a:close/>
                    <a:moveTo>
                      <a:pt x="328" y="90"/>
                    </a:moveTo>
                    <a:cubicBezTo>
                      <a:pt x="330" y="91"/>
                      <a:pt x="330" y="91"/>
                      <a:pt x="330" y="91"/>
                    </a:cubicBezTo>
                    <a:cubicBezTo>
                      <a:pt x="330" y="89"/>
                      <a:pt x="330" y="89"/>
                      <a:pt x="330" y="89"/>
                    </a:cubicBezTo>
                    <a:cubicBezTo>
                      <a:pt x="330" y="89"/>
                      <a:pt x="328" y="90"/>
                      <a:pt x="328" y="90"/>
                    </a:cubicBezTo>
                    <a:close/>
                    <a:moveTo>
                      <a:pt x="326" y="91"/>
                    </a:moveTo>
                    <a:cubicBezTo>
                      <a:pt x="327" y="90"/>
                      <a:pt x="327" y="90"/>
                      <a:pt x="327" y="90"/>
                    </a:cubicBezTo>
                    <a:cubicBezTo>
                      <a:pt x="329" y="92"/>
                      <a:pt x="329" y="92"/>
                      <a:pt x="329" y="92"/>
                    </a:cubicBezTo>
                    <a:cubicBezTo>
                      <a:pt x="327" y="92"/>
                      <a:pt x="327" y="92"/>
                      <a:pt x="327" y="92"/>
                    </a:cubicBezTo>
                    <a:cubicBezTo>
                      <a:pt x="326" y="91"/>
                      <a:pt x="326" y="91"/>
                      <a:pt x="326" y="91"/>
                    </a:cubicBezTo>
                    <a:close/>
                    <a:moveTo>
                      <a:pt x="311" y="80"/>
                    </a:moveTo>
                    <a:cubicBezTo>
                      <a:pt x="313" y="79"/>
                      <a:pt x="313" y="79"/>
                      <a:pt x="313" y="79"/>
                    </a:cubicBezTo>
                    <a:cubicBezTo>
                      <a:pt x="317" y="80"/>
                      <a:pt x="317" y="80"/>
                      <a:pt x="317" y="80"/>
                    </a:cubicBezTo>
                    <a:cubicBezTo>
                      <a:pt x="321" y="80"/>
                      <a:pt x="321" y="80"/>
                      <a:pt x="321" y="80"/>
                    </a:cubicBezTo>
                    <a:cubicBezTo>
                      <a:pt x="325" y="78"/>
                      <a:pt x="325" y="78"/>
                      <a:pt x="325" y="78"/>
                    </a:cubicBezTo>
                    <a:cubicBezTo>
                      <a:pt x="328" y="79"/>
                      <a:pt x="328" y="79"/>
                      <a:pt x="328" y="79"/>
                    </a:cubicBezTo>
                    <a:cubicBezTo>
                      <a:pt x="329" y="80"/>
                      <a:pt x="329" y="80"/>
                      <a:pt x="329" y="80"/>
                    </a:cubicBezTo>
                    <a:cubicBezTo>
                      <a:pt x="332" y="80"/>
                      <a:pt x="332" y="80"/>
                      <a:pt x="332" y="80"/>
                    </a:cubicBezTo>
                    <a:cubicBezTo>
                      <a:pt x="333" y="79"/>
                      <a:pt x="333" y="79"/>
                      <a:pt x="333" y="79"/>
                    </a:cubicBezTo>
                    <a:cubicBezTo>
                      <a:pt x="339" y="80"/>
                      <a:pt x="339" y="80"/>
                      <a:pt x="339" y="80"/>
                    </a:cubicBezTo>
                    <a:cubicBezTo>
                      <a:pt x="341" y="80"/>
                      <a:pt x="341" y="80"/>
                      <a:pt x="341" y="80"/>
                    </a:cubicBezTo>
                    <a:cubicBezTo>
                      <a:pt x="342" y="79"/>
                      <a:pt x="342" y="79"/>
                      <a:pt x="342" y="79"/>
                    </a:cubicBezTo>
                    <a:cubicBezTo>
                      <a:pt x="345" y="79"/>
                      <a:pt x="345" y="79"/>
                      <a:pt x="345" y="79"/>
                    </a:cubicBezTo>
                    <a:cubicBezTo>
                      <a:pt x="347" y="80"/>
                      <a:pt x="347" y="80"/>
                      <a:pt x="347" y="80"/>
                    </a:cubicBezTo>
                    <a:cubicBezTo>
                      <a:pt x="347" y="81"/>
                      <a:pt x="347" y="81"/>
                      <a:pt x="347" y="81"/>
                    </a:cubicBezTo>
                    <a:cubicBezTo>
                      <a:pt x="350" y="82"/>
                      <a:pt x="350" y="82"/>
                      <a:pt x="350" y="82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63" y="77"/>
                      <a:pt x="363" y="77"/>
                      <a:pt x="363" y="77"/>
                    </a:cubicBezTo>
                    <a:cubicBezTo>
                      <a:pt x="364" y="75"/>
                      <a:pt x="364" y="75"/>
                      <a:pt x="364" y="75"/>
                    </a:cubicBezTo>
                    <a:cubicBezTo>
                      <a:pt x="366" y="75"/>
                      <a:pt x="366" y="75"/>
                      <a:pt x="366" y="75"/>
                    </a:cubicBezTo>
                    <a:cubicBezTo>
                      <a:pt x="367" y="74"/>
                      <a:pt x="367" y="74"/>
                      <a:pt x="367" y="74"/>
                    </a:cubicBezTo>
                    <a:cubicBezTo>
                      <a:pt x="369" y="72"/>
                      <a:pt x="369" y="72"/>
                      <a:pt x="369" y="72"/>
                    </a:cubicBezTo>
                    <a:cubicBezTo>
                      <a:pt x="369" y="70"/>
                      <a:pt x="369" y="70"/>
                      <a:pt x="369" y="70"/>
                    </a:cubicBezTo>
                    <a:cubicBezTo>
                      <a:pt x="371" y="68"/>
                      <a:pt x="371" y="68"/>
                      <a:pt x="371" y="68"/>
                    </a:cubicBezTo>
                    <a:cubicBezTo>
                      <a:pt x="372" y="68"/>
                      <a:pt x="372" y="68"/>
                      <a:pt x="372" y="68"/>
                    </a:cubicBezTo>
                    <a:cubicBezTo>
                      <a:pt x="371" y="66"/>
                      <a:pt x="371" y="66"/>
                      <a:pt x="371" y="66"/>
                    </a:cubicBezTo>
                    <a:cubicBezTo>
                      <a:pt x="370" y="65"/>
                      <a:pt x="370" y="65"/>
                      <a:pt x="370" y="65"/>
                    </a:cubicBezTo>
                    <a:cubicBezTo>
                      <a:pt x="367" y="64"/>
                      <a:pt x="367" y="64"/>
                      <a:pt x="367" y="64"/>
                    </a:cubicBezTo>
                    <a:cubicBezTo>
                      <a:pt x="364" y="65"/>
                      <a:pt x="364" y="65"/>
                      <a:pt x="364" y="65"/>
                    </a:cubicBezTo>
                    <a:cubicBezTo>
                      <a:pt x="364" y="67"/>
                      <a:pt x="364" y="67"/>
                      <a:pt x="364" y="67"/>
                    </a:cubicBezTo>
                    <a:cubicBezTo>
                      <a:pt x="362" y="69"/>
                      <a:pt x="362" y="69"/>
                      <a:pt x="362" y="69"/>
                    </a:cubicBezTo>
                    <a:cubicBezTo>
                      <a:pt x="362" y="70"/>
                      <a:pt x="362" y="70"/>
                      <a:pt x="362" y="70"/>
                    </a:cubicBezTo>
                    <a:cubicBezTo>
                      <a:pt x="359" y="72"/>
                      <a:pt x="359" y="72"/>
                      <a:pt x="359" y="72"/>
                    </a:cubicBezTo>
                    <a:cubicBezTo>
                      <a:pt x="357" y="72"/>
                      <a:pt x="357" y="72"/>
                      <a:pt x="357" y="72"/>
                    </a:cubicBezTo>
                    <a:cubicBezTo>
                      <a:pt x="356" y="74"/>
                      <a:pt x="356" y="74"/>
                      <a:pt x="356" y="74"/>
                    </a:cubicBezTo>
                    <a:cubicBezTo>
                      <a:pt x="353" y="75"/>
                      <a:pt x="353" y="75"/>
                      <a:pt x="353" y="75"/>
                    </a:cubicBezTo>
                    <a:cubicBezTo>
                      <a:pt x="347" y="74"/>
                      <a:pt x="347" y="74"/>
                      <a:pt x="347" y="74"/>
                    </a:cubicBezTo>
                    <a:cubicBezTo>
                      <a:pt x="342" y="73"/>
                      <a:pt x="342" y="73"/>
                      <a:pt x="342" y="73"/>
                    </a:cubicBezTo>
                    <a:cubicBezTo>
                      <a:pt x="342" y="74"/>
                      <a:pt x="342" y="74"/>
                      <a:pt x="342" y="74"/>
                    </a:cubicBezTo>
                    <a:cubicBezTo>
                      <a:pt x="340" y="75"/>
                      <a:pt x="340" y="75"/>
                      <a:pt x="340" y="75"/>
                    </a:cubicBezTo>
                    <a:cubicBezTo>
                      <a:pt x="338" y="72"/>
                      <a:pt x="338" y="72"/>
                      <a:pt x="338" y="72"/>
                    </a:cubicBezTo>
                    <a:cubicBezTo>
                      <a:pt x="336" y="72"/>
                      <a:pt x="336" y="72"/>
                      <a:pt x="336" y="72"/>
                    </a:cubicBezTo>
                    <a:cubicBezTo>
                      <a:pt x="334" y="72"/>
                      <a:pt x="334" y="72"/>
                      <a:pt x="334" y="72"/>
                    </a:cubicBezTo>
                    <a:cubicBezTo>
                      <a:pt x="332" y="72"/>
                      <a:pt x="332" y="72"/>
                      <a:pt x="332" y="72"/>
                    </a:cubicBezTo>
                    <a:cubicBezTo>
                      <a:pt x="328" y="71"/>
                      <a:pt x="328" y="71"/>
                      <a:pt x="328" y="71"/>
                    </a:cubicBezTo>
                    <a:cubicBezTo>
                      <a:pt x="327" y="72"/>
                      <a:pt x="327" y="72"/>
                      <a:pt x="327" y="72"/>
                    </a:cubicBezTo>
                    <a:cubicBezTo>
                      <a:pt x="325" y="71"/>
                      <a:pt x="325" y="71"/>
                      <a:pt x="325" y="71"/>
                    </a:cubicBezTo>
                    <a:cubicBezTo>
                      <a:pt x="323" y="69"/>
                      <a:pt x="323" y="69"/>
                      <a:pt x="323" y="69"/>
                    </a:cubicBezTo>
                    <a:cubicBezTo>
                      <a:pt x="319" y="68"/>
                      <a:pt x="319" y="68"/>
                      <a:pt x="319" y="68"/>
                    </a:cubicBezTo>
                    <a:cubicBezTo>
                      <a:pt x="317" y="68"/>
                      <a:pt x="317" y="68"/>
                      <a:pt x="317" y="68"/>
                    </a:cubicBezTo>
                    <a:cubicBezTo>
                      <a:pt x="317" y="71"/>
                      <a:pt x="317" y="71"/>
                      <a:pt x="317" y="71"/>
                    </a:cubicBezTo>
                    <a:cubicBezTo>
                      <a:pt x="315" y="72"/>
                      <a:pt x="315" y="72"/>
                      <a:pt x="315" y="72"/>
                    </a:cubicBezTo>
                    <a:cubicBezTo>
                      <a:pt x="314" y="75"/>
                      <a:pt x="314" y="75"/>
                      <a:pt x="314" y="75"/>
                    </a:cubicBezTo>
                    <a:cubicBezTo>
                      <a:pt x="312" y="76"/>
                      <a:pt x="312" y="76"/>
                      <a:pt x="312" y="76"/>
                    </a:cubicBezTo>
                    <a:cubicBezTo>
                      <a:pt x="309" y="75"/>
                      <a:pt x="309" y="75"/>
                      <a:pt x="309" y="75"/>
                    </a:cubicBezTo>
                    <a:cubicBezTo>
                      <a:pt x="306" y="76"/>
                      <a:pt x="306" y="76"/>
                      <a:pt x="306" y="76"/>
                    </a:cubicBezTo>
                    <a:cubicBezTo>
                      <a:pt x="305" y="77"/>
                      <a:pt x="305" y="77"/>
                      <a:pt x="305" y="77"/>
                    </a:cubicBezTo>
                    <a:cubicBezTo>
                      <a:pt x="305" y="78"/>
                      <a:pt x="305" y="78"/>
                      <a:pt x="305" y="78"/>
                    </a:cubicBezTo>
                    <a:cubicBezTo>
                      <a:pt x="302" y="81"/>
                      <a:pt x="302" y="81"/>
                      <a:pt x="302" y="81"/>
                    </a:cubicBezTo>
                    <a:cubicBezTo>
                      <a:pt x="302" y="84"/>
                      <a:pt x="302" y="84"/>
                      <a:pt x="302" y="84"/>
                    </a:cubicBezTo>
                    <a:cubicBezTo>
                      <a:pt x="303" y="86"/>
                      <a:pt x="303" y="86"/>
                      <a:pt x="303" y="86"/>
                    </a:cubicBezTo>
                    <a:cubicBezTo>
                      <a:pt x="303" y="90"/>
                      <a:pt x="303" y="90"/>
                      <a:pt x="303" y="90"/>
                    </a:cubicBezTo>
                    <a:cubicBezTo>
                      <a:pt x="302" y="92"/>
                      <a:pt x="302" y="92"/>
                      <a:pt x="302" y="92"/>
                    </a:cubicBezTo>
                    <a:cubicBezTo>
                      <a:pt x="303" y="95"/>
                      <a:pt x="303" y="95"/>
                      <a:pt x="303" y="95"/>
                    </a:cubicBezTo>
                    <a:cubicBezTo>
                      <a:pt x="303" y="97"/>
                      <a:pt x="303" y="97"/>
                      <a:pt x="303" y="97"/>
                    </a:cubicBezTo>
                    <a:cubicBezTo>
                      <a:pt x="303" y="96"/>
                      <a:pt x="303" y="96"/>
                      <a:pt x="303" y="96"/>
                    </a:cubicBezTo>
                    <a:cubicBezTo>
                      <a:pt x="302" y="94"/>
                      <a:pt x="302" y="94"/>
                      <a:pt x="302" y="94"/>
                    </a:cubicBezTo>
                    <a:cubicBezTo>
                      <a:pt x="300" y="94"/>
                      <a:pt x="300" y="94"/>
                      <a:pt x="300" y="94"/>
                    </a:cubicBezTo>
                    <a:cubicBezTo>
                      <a:pt x="299" y="96"/>
                      <a:pt x="299" y="96"/>
                      <a:pt x="299" y="96"/>
                    </a:cubicBezTo>
                    <a:cubicBezTo>
                      <a:pt x="297" y="97"/>
                      <a:pt x="297" y="97"/>
                      <a:pt x="297" y="97"/>
                    </a:cubicBezTo>
                    <a:cubicBezTo>
                      <a:pt x="296" y="100"/>
                      <a:pt x="296" y="100"/>
                      <a:pt x="296" y="100"/>
                    </a:cubicBezTo>
                    <a:cubicBezTo>
                      <a:pt x="297" y="103"/>
                      <a:pt x="297" y="103"/>
                      <a:pt x="297" y="103"/>
                    </a:cubicBezTo>
                    <a:cubicBezTo>
                      <a:pt x="296" y="105"/>
                      <a:pt x="296" y="105"/>
                      <a:pt x="296" y="105"/>
                    </a:cubicBezTo>
                    <a:cubicBezTo>
                      <a:pt x="296" y="110"/>
                      <a:pt x="296" y="110"/>
                      <a:pt x="296" y="110"/>
                    </a:cubicBezTo>
                    <a:cubicBezTo>
                      <a:pt x="296" y="111"/>
                      <a:pt x="296" y="111"/>
                      <a:pt x="296" y="111"/>
                    </a:cubicBezTo>
                    <a:cubicBezTo>
                      <a:pt x="295" y="113"/>
                      <a:pt x="295" y="113"/>
                      <a:pt x="295" y="113"/>
                    </a:cubicBezTo>
                    <a:cubicBezTo>
                      <a:pt x="294" y="114"/>
                      <a:pt x="294" y="114"/>
                      <a:pt x="294" y="114"/>
                    </a:cubicBezTo>
                    <a:cubicBezTo>
                      <a:pt x="294" y="117"/>
                      <a:pt x="294" y="117"/>
                      <a:pt x="294" y="117"/>
                    </a:cubicBezTo>
                    <a:cubicBezTo>
                      <a:pt x="291" y="119"/>
                      <a:pt x="291" y="119"/>
                      <a:pt x="291" y="119"/>
                    </a:cubicBezTo>
                    <a:cubicBezTo>
                      <a:pt x="290" y="122"/>
                      <a:pt x="290" y="122"/>
                      <a:pt x="290" y="122"/>
                    </a:cubicBezTo>
                    <a:cubicBezTo>
                      <a:pt x="291" y="123"/>
                      <a:pt x="291" y="123"/>
                      <a:pt x="291" y="123"/>
                    </a:cubicBezTo>
                    <a:cubicBezTo>
                      <a:pt x="289" y="125"/>
                      <a:pt x="289" y="125"/>
                      <a:pt x="289" y="125"/>
                    </a:cubicBezTo>
                    <a:cubicBezTo>
                      <a:pt x="291" y="129"/>
                      <a:pt x="291" y="129"/>
                      <a:pt x="291" y="129"/>
                    </a:cubicBezTo>
                    <a:cubicBezTo>
                      <a:pt x="292" y="131"/>
                      <a:pt x="292" y="131"/>
                      <a:pt x="292" y="131"/>
                    </a:cubicBezTo>
                    <a:cubicBezTo>
                      <a:pt x="293" y="130"/>
                      <a:pt x="293" y="130"/>
                      <a:pt x="293" y="130"/>
                    </a:cubicBezTo>
                    <a:cubicBezTo>
                      <a:pt x="295" y="130"/>
                      <a:pt x="295" y="130"/>
                      <a:pt x="295" y="130"/>
                    </a:cubicBezTo>
                    <a:cubicBezTo>
                      <a:pt x="296" y="129"/>
                      <a:pt x="296" y="129"/>
                      <a:pt x="296" y="129"/>
                    </a:cubicBezTo>
                    <a:cubicBezTo>
                      <a:pt x="298" y="130"/>
                      <a:pt x="298" y="130"/>
                      <a:pt x="298" y="130"/>
                    </a:cubicBezTo>
                    <a:cubicBezTo>
                      <a:pt x="298" y="133"/>
                      <a:pt x="298" y="133"/>
                      <a:pt x="298" y="133"/>
                    </a:cubicBezTo>
                    <a:cubicBezTo>
                      <a:pt x="300" y="139"/>
                      <a:pt x="300" y="139"/>
                      <a:pt x="300" y="139"/>
                    </a:cubicBezTo>
                    <a:cubicBezTo>
                      <a:pt x="300" y="140"/>
                      <a:pt x="300" y="140"/>
                      <a:pt x="300" y="140"/>
                    </a:cubicBezTo>
                    <a:cubicBezTo>
                      <a:pt x="299" y="143"/>
                      <a:pt x="299" y="143"/>
                      <a:pt x="299" y="143"/>
                    </a:cubicBezTo>
                    <a:cubicBezTo>
                      <a:pt x="297" y="146"/>
                      <a:pt x="297" y="146"/>
                      <a:pt x="297" y="146"/>
                    </a:cubicBezTo>
                    <a:cubicBezTo>
                      <a:pt x="297" y="151"/>
                      <a:pt x="297" y="151"/>
                      <a:pt x="297" y="151"/>
                    </a:cubicBezTo>
                    <a:cubicBezTo>
                      <a:pt x="297" y="155"/>
                      <a:pt x="297" y="155"/>
                      <a:pt x="297" y="155"/>
                    </a:cubicBezTo>
                    <a:cubicBezTo>
                      <a:pt x="299" y="155"/>
                      <a:pt x="299" y="155"/>
                      <a:pt x="299" y="155"/>
                    </a:cubicBezTo>
                    <a:cubicBezTo>
                      <a:pt x="300" y="156"/>
                      <a:pt x="300" y="156"/>
                      <a:pt x="300" y="156"/>
                    </a:cubicBezTo>
                    <a:cubicBezTo>
                      <a:pt x="303" y="156"/>
                      <a:pt x="303" y="156"/>
                      <a:pt x="303" y="156"/>
                    </a:cubicBezTo>
                    <a:cubicBezTo>
                      <a:pt x="304" y="155"/>
                      <a:pt x="304" y="155"/>
                      <a:pt x="304" y="155"/>
                    </a:cubicBezTo>
                    <a:cubicBezTo>
                      <a:pt x="306" y="155"/>
                      <a:pt x="306" y="155"/>
                      <a:pt x="306" y="155"/>
                    </a:cubicBezTo>
                    <a:cubicBezTo>
                      <a:pt x="308" y="155"/>
                      <a:pt x="308" y="155"/>
                      <a:pt x="308" y="155"/>
                    </a:cubicBezTo>
                    <a:cubicBezTo>
                      <a:pt x="310" y="156"/>
                      <a:pt x="310" y="156"/>
                      <a:pt x="310" y="156"/>
                    </a:cubicBezTo>
                    <a:cubicBezTo>
                      <a:pt x="310" y="154"/>
                      <a:pt x="310" y="154"/>
                      <a:pt x="310" y="154"/>
                    </a:cubicBezTo>
                    <a:cubicBezTo>
                      <a:pt x="310" y="152"/>
                      <a:pt x="310" y="152"/>
                      <a:pt x="310" y="152"/>
                    </a:cubicBezTo>
                    <a:cubicBezTo>
                      <a:pt x="308" y="151"/>
                      <a:pt x="308" y="151"/>
                      <a:pt x="308" y="151"/>
                    </a:cubicBezTo>
                    <a:cubicBezTo>
                      <a:pt x="308" y="147"/>
                      <a:pt x="308" y="147"/>
                      <a:pt x="308" y="147"/>
                    </a:cubicBezTo>
                    <a:cubicBezTo>
                      <a:pt x="309" y="145"/>
                      <a:pt x="309" y="145"/>
                      <a:pt x="309" y="145"/>
                    </a:cubicBezTo>
                    <a:cubicBezTo>
                      <a:pt x="310" y="141"/>
                      <a:pt x="310" y="141"/>
                      <a:pt x="310" y="141"/>
                    </a:cubicBezTo>
                    <a:cubicBezTo>
                      <a:pt x="309" y="137"/>
                      <a:pt x="309" y="137"/>
                      <a:pt x="309" y="137"/>
                    </a:cubicBezTo>
                    <a:cubicBezTo>
                      <a:pt x="308" y="136"/>
                      <a:pt x="308" y="136"/>
                      <a:pt x="308" y="136"/>
                    </a:cubicBezTo>
                    <a:cubicBezTo>
                      <a:pt x="311" y="133"/>
                      <a:pt x="311" y="133"/>
                      <a:pt x="311" y="133"/>
                    </a:cubicBezTo>
                    <a:cubicBezTo>
                      <a:pt x="312" y="130"/>
                      <a:pt x="312" y="130"/>
                      <a:pt x="312" y="130"/>
                    </a:cubicBezTo>
                    <a:cubicBezTo>
                      <a:pt x="311" y="126"/>
                      <a:pt x="311" y="126"/>
                      <a:pt x="311" y="126"/>
                    </a:cubicBezTo>
                    <a:cubicBezTo>
                      <a:pt x="309" y="124"/>
                      <a:pt x="309" y="124"/>
                      <a:pt x="309" y="124"/>
                    </a:cubicBezTo>
                    <a:cubicBezTo>
                      <a:pt x="309" y="123"/>
                      <a:pt x="309" y="123"/>
                      <a:pt x="309" y="123"/>
                    </a:cubicBezTo>
                    <a:cubicBezTo>
                      <a:pt x="312" y="122"/>
                      <a:pt x="312" y="122"/>
                      <a:pt x="312" y="122"/>
                    </a:cubicBezTo>
                    <a:cubicBezTo>
                      <a:pt x="313" y="120"/>
                      <a:pt x="313" y="120"/>
                      <a:pt x="313" y="120"/>
                    </a:cubicBezTo>
                    <a:cubicBezTo>
                      <a:pt x="315" y="119"/>
                      <a:pt x="315" y="119"/>
                      <a:pt x="315" y="119"/>
                    </a:cubicBezTo>
                    <a:cubicBezTo>
                      <a:pt x="318" y="120"/>
                      <a:pt x="318" y="120"/>
                      <a:pt x="318" y="120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19" y="123"/>
                      <a:pt x="319" y="123"/>
                      <a:pt x="319" y="123"/>
                    </a:cubicBezTo>
                    <a:cubicBezTo>
                      <a:pt x="319" y="126"/>
                      <a:pt x="319" y="126"/>
                      <a:pt x="319" y="126"/>
                    </a:cubicBezTo>
                    <a:cubicBezTo>
                      <a:pt x="317" y="128"/>
                      <a:pt x="317" y="128"/>
                      <a:pt x="317" y="128"/>
                    </a:cubicBezTo>
                    <a:cubicBezTo>
                      <a:pt x="316" y="130"/>
                      <a:pt x="316" y="130"/>
                      <a:pt x="316" y="130"/>
                    </a:cubicBezTo>
                    <a:cubicBezTo>
                      <a:pt x="318" y="133"/>
                      <a:pt x="318" y="133"/>
                      <a:pt x="318" y="133"/>
                    </a:cubicBezTo>
                    <a:cubicBezTo>
                      <a:pt x="319" y="133"/>
                      <a:pt x="319" y="133"/>
                      <a:pt x="319" y="133"/>
                    </a:cubicBezTo>
                    <a:cubicBezTo>
                      <a:pt x="321" y="135"/>
                      <a:pt x="321" y="135"/>
                      <a:pt x="321" y="135"/>
                    </a:cubicBezTo>
                    <a:cubicBezTo>
                      <a:pt x="324" y="137"/>
                      <a:pt x="324" y="137"/>
                      <a:pt x="324" y="137"/>
                    </a:cubicBezTo>
                    <a:cubicBezTo>
                      <a:pt x="324" y="139"/>
                      <a:pt x="324" y="139"/>
                      <a:pt x="324" y="139"/>
                    </a:cubicBezTo>
                    <a:cubicBezTo>
                      <a:pt x="323" y="139"/>
                      <a:pt x="323" y="139"/>
                      <a:pt x="323" y="139"/>
                    </a:cubicBezTo>
                    <a:cubicBezTo>
                      <a:pt x="323" y="143"/>
                      <a:pt x="323" y="143"/>
                      <a:pt x="323" y="143"/>
                    </a:cubicBezTo>
                    <a:cubicBezTo>
                      <a:pt x="323" y="146"/>
                      <a:pt x="323" y="146"/>
                      <a:pt x="323" y="146"/>
                    </a:cubicBezTo>
                    <a:cubicBezTo>
                      <a:pt x="325" y="146"/>
                      <a:pt x="325" y="146"/>
                      <a:pt x="325" y="146"/>
                    </a:cubicBezTo>
                    <a:cubicBezTo>
                      <a:pt x="327" y="146"/>
                      <a:pt x="327" y="146"/>
                      <a:pt x="327" y="146"/>
                    </a:cubicBezTo>
                    <a:cubicBezTo>
                      <a:pt x="329" y="147"/>
                      <a:pt x="329" y="147"/>
                      <a:pt x="329" y="147"/>
                    </a:cubicBezTo>
                    <a:cubicBezTo>
                      <a:pt x="331" y="147"/>
                      <a:pt x="331" y="147"/>
                      <a:pt x="331" y="147"/>
                    </a:cubicBezTo>
                    <a:cubicBezTo>
                      <a:pt x="331" y="146"/>
                      <a:pt x="331" y="146"/>
                      <a:pt x="331" y="146"/>
                    </a:cubicBezTo>
                    <a:cubicBezTo>
                      <a:pt x="330" y="144"/>
                      <a:pt x="330" y="144"/>
                      <a:pt x="330" y="144"/>
                    </a:cubicBezTo>
                    <a:cubicBezTo>
                      <a:pt x="333" y="142"/>
                      <a:pt x="333" y="142"/>
                      <a:pt x="333" y="142"/>
                    </a:cubicBezTo>
                    <a:cubicBezTo>
                      <a:pt x="335" y="142"/>
                      <a:pt x="335" y="142"/>
                      <a:pt x="335" y="142"/>
                    </a:cubicBezTo>
                    <a:cubicBezTo>
                      <a:pt x="338" y="140"/>
                      <a:pt x="338" y="140"/>
                      <a:pt x="338" y="140"/>
                    </a:cubicBezTo>
                    <a:cubicBezTo>
                      <a:pt x="341" y="140"/>
                      <a:pt x="341" y="140"/>
                      <a:pt x="341" y="140"/>
                    </a:cubicBezTo>
                    <a:cubicBezTo>
                      <a:pt x="343" y="139"/>
                      <a:pt x="343" y="139"/>
                      <a:pt x="343" y="139"/>
                    </a:cubicBezTo>
                    <a:cubicBezTo>
                      <a:pt x="344" y="139"/>
                      <a:pt x="344" y="139"/>
                      <a:pt x="344" y="139"/>
                    </a:cubicBezTo>
                    <a:cubicBezTo>
                      <a:pt x="345" y="139"/>
                      <a:pt x="345" y="139"/>
                      <a:pt x="345" y="139"/>
                    </a:cubicBezTo>
                    <a:cubicBezTo>
                      <a:pt x="346" y="138"/>
                      <a:pt x="346" y="138"/>
                      <a:pt x="346" y="138"/>
                    </a:cubicBezTo>
                    <a:cubicBezTo>
                      <a:pt x="346" y="136"/>
                      <a:pt x="346" y="136"/>
                      <a:pt x="346" y="136"/>
                    </a:cubicBezTo>
                    <a:cubicBezTo>
                      <a:pt x="343" y="136"/>
                      <a:pt x="343" y="136"/>
                      <a:pt x="343" y="136"/>
                    </a:cubicBezTo>
                    <a:cubicBezTo>
                      <a:pt x="342" y="137"/>
                      <a:pt x="342" y="137"/>
                      <a:pt x="342" y="137"/>
                    </a:cubicBezTo>
                    <a:cubicBezTo>
                      <a:pt x="341" y="136"/>
                      <a:pt x="341" y="136"/>
                      <a:pt x="341" y="136"/>
                    </a:cubicBezTo>
                    <a:cubicBezTo>
                      <a:pt x="339" y="137"/>
                      <a:pt x="339" y="137"/>
                      <a:pt x="339" y="137"/>
                    </a:cubicBezTo>
                    <a:cubicBezTo>
                      <a:pt x="338" y="135"/>
                      <a:pt x="338" y="135"/>
                      <a:pt x="338" y="135"/>
                    </a:cubicBezTo>
                    <a:cubicBezTo>
                      <a:pt x="337" y="135"/>
                      <a:pt x="337" y="135"/>
                      <a:pt x="337" y="135"/>
                    </a:cubicBezTo>
                    <a:cubicBezTo>
                      <a:pt x="337" y="133"/>
                      <a:pt x="337" y="133"/>
                      <a:pt x="337" y="133"/>
                    </a:cubicBezTo>
                    <a:cubicBezTo>
                      <a:pt x="336" y="133"/>
                      <a:pt x="336" y="133"/>
                      <a:pt x="336" y="133"/>
                    </a:cubicBezTo>
                    <a:cubicBezTo>
                      <a:pt x="335" y="134"/>
                      <a:pt x="335" y="134"/>
                      <a:pt x="335" y="134"/>
                    </a:cubicBezTo>
                    <a:cubicBezTo>
                      <a:pt x="335" y="132"/>
                      <a:pt x="335" y="132"/>
                      <a:pt x="335" y="132"/>
                    </a:cubicBezTo>
                    <a:cubicBezTo>
                      <a:pt x="333" y="132"/>
                      <a:pt x="333" y="132"/>
                      <a:pt x="333" y="132"/>
                    </a:cubicBezTo>
                    <a:cubicBezTo>
                      <a:pt x="332" y="130"/>
                      <a:pt x="332" y="130"/>
                      <a:pt x="332" y="130"/>
                    </a:cubicBezTo>
                    <a:cubicBezTo>
                      <a:pt x="334" y="129"/>
                      <a:pt x="334" y="129"/>
                      <a:pt x="334" y="129"/>
                    </a:cubicBezTo>
                    <a:cubicBezTo>
                      <a:pt x="334" y="128"/>
                      <a:pt x="334" y="128"/>
                      <a:pt x="334" y="128"/>
                    </a:cubicBezTo>
                    <a:cubicBezTo>
                      <a:pt x="335" y="128"/>
                      <a:pt x="335" y="128"/>
                      <a:pt x="335" y="128"/>
                    </a:cubicBezTo>
                    <a:cubicBezTo>
                      <a:pt x="334" y="127"/>
                      <a:pt x="334" y="127"/>
                      <a:pt x="334" y="127"/>
                    </a:cubicBezTo>
                    <a:cubicBezTo>
                      <a:pt x="335" y="126"/>
                      <a:pt x="335" y="126"/>
                      <a:pt x="335" y="126"/>
                    </a:cubicBezTo>
                    <a:cubicBezTo>
                      <a:pt x="336" y="125"/>
                      <a:pt x="336" y="125"/>
                      <a:pt x="336" y="125"/>
                    </a:cubicBezTo>
                    <a:cubicBezTo>
                      <a:pt x="335" y="124"/>
                      <a:pt x="335" y="124"/>
                      <a:pt x="335" y="124"/>
                    </a:cubicBezTo>
                    <a:cubicBezTo>
                      <a:pt x="333" y="124"/>
                      <a:pt x="333" y="124"/>
                      <a:pt x="333" y="124"/>
                    </a:cubicBezTo>
                    <a:cubicBezTo>
                      <a:pt x="334" y="122"/>
                      <a:pt x="334" y="122"/>
                      <a:pt x="334" y="122"/>
                    </a:cubicBezTo>
                    <a:cubicBezTo>
                      <a:pt x="334" y="121"/>
                      <a:pt x="334" y="121"/>
                      <a:pt x="334" y="121"/>
                    </a:cubicBezTo>
                    <a:cubicBezTo>
                      <a:pt x="331" y="120"/>
                      <a:pt x="331" y="120"/>
                      <a:pt x="331" y="120"/>
                    </a:cubicBezTo>
                    <a:cubicBezTo>
                      <a:pt x="330" y="120"/>
                      <a:pt x="330" y="120"/>
                      <a:pt x="330" y="120"/>
                    </a:cubicBezTo>
                    <a:cubicBezTo>
                      <a:pt x="329" y="117"/>
                      <a:pt x="329" y="117"/>
                      <a:pt x="329" y="117"/>
                    </a:cubicBezTo>
                    <a:cubicBezTo>
                      <a:pt x="326" y="113"/>
                      <a:pt x="326" y="113"/>
                      <a:pt x="326" y="113"/>
                    </a:cubicBezTo>
                    <a:cubicBezTo>
                      <a:pt x="324" y="112"/>
                      <a:pt x="324" y="112"/>
                      <a:pt x="324" y="112"/>
                    </a:cubicBezTo>
                    <a:cubicBezTo>
                      <a:pt x="323" y="110"/>
                      <a:pt x="323" y="110"/>
                      <a:pt x="323" y="110"/>
                    </a:cubicBezTo>
                    <a:cubicBezTo>
                      <a:pt x="323" y="109"/>
                      <a:pt x="323" y="109"/>
                      <a:pt x="323" y="109"/>
                    </a:cubicBezTo>
                    <a:cubicBezTo>
                      <a:pt x="324" y="109"/>
                      <a:pt x="324" y="109"/>
                      <a:pt x="324" y="109"/>
                    </a:cubicBezTo>
                    <a:cubicBezTo>
                      <a:pt x="324" y="110"/>
                      <a:pt x="324" y="110"/>
                      <a:pt x="324" y="110"/>
                    </a:cubicBezTo>
                    <a:cubicBezTo>
                      <a:pt x="327" y="110"/>
                      <a:pt x="327" y="110"/>
                      <a:pt x="327" y="110"/>
                    </a:cubicBezTo>
                    <a:cubicBezTo>
                      <a:pt x="329" y="109"/>
                      <a:pt x="329" y="109"/>
                      <a:pt x="329" y="109"/>
                    </a:cubicBezTo>
                    <a:cubicBezTo>
                      <a:pt x="329" y="107"/>
                      <a:pt x="329" y="107"/>
                      <a:pt x="329" y="107"/>
                    </a:cubicBezTo>
                    <a:cubicBezTo>
                      <a:pt x="334" y="105"/>
                      <a:pt x="334" y="105"/>
                      <a:pt x="334" y="105"/>
                    </a:cubicBezTo>
                    <a:cubicBezTo>
                      <a:pt x="338" y="103"/>
                      <a:pt x="338" y="103"/>
                      <a:pt x="338" y="103"/>
                    </a:cubicBezTo>
                    <a:cubicBezTo>
                      <a:pt x="339" y="100"/>
                      <a:pt x="339" y="100"/>
                      <a:pt x="339" y="100"/>
                    </a:cubicBezTo>
                    <a:cubicBezTo>
                      <a:pt x="342" y="99"/>
                      <a:pt x="342" y="99"/>
                      <a:pt x="342" y="99"/>
                    </a:cubicBezTo>
                    <a:cubicBezTo>
                      <a:pt x="342" y="97"/>
                      <a:pt x="342" y="97"/>
                      <a:pt x="342" y="97"/>
                    </a:cubicBezTo>
                    <a:cubicBezTo>
                      <a:pt x="344" y="96"/>
                      <a:pt x="344" y="96"/>
                      <a:pt x="344" y="96"/>
                    </a:cubicBezTo>
                    <a:cubicBezTo>
                      <a:pt x="347" y="98"/>
                      <a:pt x="347" y="98"/>
                      <a:pt x="347" y="98"/>
                    </a:cubicBezTo>
                    <a:cubicBezTo>
                      <a:pt x="348" y="98"/>
                      <a:pt x="348" y="98"/>
                      <a:pt x="348" y="98"/>
                    </a:cubicBezTo>
                    <a:cubicBezTo>
                      <a:pt x="350" y="95"/>
                      <a:pt x="350" y="95"/>
                      <a:pt x="350" y="95"/>
                    </a:cubicBezTo>
                    <a:cubicBezTo>
                      <a:pt x="350" y="93"/>
                      <a:pt x="350" y="93"/>
                      <a:pt x="350" y="93"/>
                    </a:cubicBezTo>
                    <a:cubicBezTo>
                      <a:pt x="348" y="92"/>
                      <a:pt x="348" y="92"/>
                      <a:pt x="348" y="92"/>
                    </a:cubicBezTo>
                    <a:cubicBezTo>
                      <a:pt x="342" y="92"/>
                      <a:pt x="342" y="92"/>
                      <a:pt x="342" y="92"/>
                    </a:cubicBezTo>
                    <a:cubicBezTo>
                      <a:pt x="340" y="94"/>
                      <a:pt x="340" y="94"/>
                      <a:pt x="340" y="94"/>
                    </a:cubicBezTo>
                    <a:cubicBezTo>
                      <a:pt x="336" y="94"/>
                      <a:pt x="336" y="94"/>
                      <a:pt x="336" y="94"/>
                    </a:cubicBezTo>
                    <a:cubicBezTo>
                      <a:pt x="335" y="95"/>
                      <a:pt x="335" y="95"/>
                      <a:pt x="335" y="95"/>
                    </a:cubicBezTo>
                    <a:cubicBezTo>
                      <a:pt x="332" y="97"/>
                      <a:pt x="332" y="97"/>
                      <a:pt x="332" y="97"/>
                    </a:cubicBezTo>
                    <a:cubicBezTo>
                      <a:pt x="330" y="97"/>
                      <a:pt x="330" y="97"/>
                      <a:pt x="330" y="97"/>
                    </a:cubicBezTo>
                    <a:cubicBezTo>
                      <a:pt x="328" y="97"/>
                      <a:pt x="328" y="97"/>
                      <a:pt x="328" y="97"/>
                    </a:cubicBezTo>
                    <a:cubicBezTo>
                      <a:pt x="326" y="96"/>
                      <a:pt x="326" y="96"/>
                      <a:pt x="326" y="96"/>
                    </a:cubicBezTo>
                    <a:cubicBezTo>
                      <a:pt x="324" y="95"/>
                      <a:pt x="324" y="95"/>
                      <a:pt x="324" y="95"/>
                    </a:cubicBezTo>
                    <a:cubicBezTo>
                      <a:pt x="321" y="98"/>
                      <a:pt x="321" y="98"/>
                      <a:pt x="321" y="98"/>
                    </a:cubicBezTo>
                    <a:cubicBezTo>
                      <a:pt x="320" y="102"/>
                      <a:pt x="320" y="102"/>
                      <a:pt x="320" y="102"/>
                    </a:cubicBezTo>
                    <a:cubicBezTo>
                      <a:pt x="317" y="104"/>
                      <a:pt x="317" y="104"/>
                      <a:pt x="317" y="104"/>
                    </a:cubicBezTo>
                    <a:cubicBezTo>
                      <a:pt x="315" y="103"/>
                      <a:pt x="315" y="103"/>
                      <a:pt x="315" y="103"/>
                    </a:cubicBezTo>
                    <a:cubicBezTo>
                      <a:pt x="314" y="102"/>
                      <a:pt x="314" y="102"/>
                      <a:pt x="314" y="102"/>
                    </a:cubicBezTo>
                    <a:cubicBezTo>
                      <a:pt x="311" y="98"/>
                      <a:pt x="311" y="98"/>
                      <a:pt x="311" y="98"/>
                    </a:cubicBezTo>
                    <a:cubicBezTo>
                      <a:pt x="308" y="96"/>
                      <a:pt x="308" y="96"/>
                      <a:pt x="308" y="96"/>
                    </a:cubicBezTo>
                    <a:cubicBezTo>
                      <a:pt x="306" y="91"/>
                      <a:pt x="306" y="91"/>
                      <a:pt x="306" y="91"/>
                    </a:cubicBezTo>
                    <a:cubicBezTo>
                      <a:pt x="306" y="87"/>
                      <a:pt x="306" y="87"/>
                      <a:pt x="306" y="87"/>
                    </a:cubicBezTo>
                    <a:cubicBezTo>
                      <a:pt x="308" y="82"/>
                      <a:pt x="308" y="82"/>
                      <a:pt x="308" y="82"/>
                    </a:cubicBezTo>
                    <a:cubicBezTo>
                      <a:pt x="311" y="80"/>
                      <a:pt x="311" y="80"/>
                      <a:pt x="311" y="80"/>
                    </a:cubicBezTo>
                    <a:close/>
                    <a:moveTo>
                      <a:pt x="313" y="0"/>
                    </a:moveTo>
                    <a:cubicBezTo>
                      <a:pt x="311" y="2"/>
                      <a:pt x="311" y="2"/>
                      <a:pt x="311" y="2"/>
                    </a:cubicBezTo>
                    <a:cubicBezTo>
                      <a:pt x="313" y="3"/>
                      <a:pt x="313" y="3"/>
                      <a:pt x="313" y="3"/>
                    </a:cubicBezTo>
                    <a:cubicBezTo>
                      <a:pt x="314" y="1"/>
                      <a:pt x="314" y="1"/>
                      <a:pt x="314" y="1"/>
                    </a:cubicBezTo>
                    <a:cubicBezTo>
                      <a:pt x="313" y="0"/>
                      <a:pt x="313" y="0"/>
                      <a:pt x="313" y="0"/>
                    </a:cubicBezTo>
                    <a:close/>
                    <a:moveTo>
                      <a:pt x="316" y="8"/>
                    </a:moveTo>
                    <a:cubicBezTo>
                      <a:pt x="318" y="8"/>
                      <a:pt x="318" y="8"/>
                      <a:pt x="318" y="8"/>
                    </a:cubicBezTo>
                    <a:cubicBezTo>
                      <a:pt x="319" y="8"/>
                      <a:pt x="319" y="8"/>
                      <a:pt x="319" y="8"/>
                    </a:cubicBezTo>
                    <a:cubicBezTo>
                      <a:pt x="320" y="8"/>
                      <a:pt x="320" y="8"/>
                      <a:pt x="320" y="8"/>
                    </a:cubicBezTo>
                    <a:cubicBezTo>
                      <a:pt x="322" y="7"/>
                      <a:pt x="322" y="7"/>
                      <a:pt x="322" y="7"/>
                    </a:cubicBezTo>
                    <a:cubicBezTo>
                      <a:pt x="322" y="6"/>
                      <a:pt x="322" y="6"/>
                      <a:pt x="322" y="6"/>
                    </a:cubicBezTo>
                    <a:cubicBezTo>
                      <a:pt x="319" y="6"/>
                      <a:pt x="319" y="6"/>
                      <a:pt x="319" y="6"/>
                    </a:cubicBezTo>
                    <a:cubicBezTo>
                      <a:pt x="316" y="6"/>
                      <a:pt x="316" y="6"/>
                      <a:pt x="316" y="6"/>
                    </a:cubicBezTo>
                    <a:cubicBezTo>
                      <a:pt x="315" y="8"/>
                      <a:pt x="315" y="8"/>
                      <a:pt x="315" y="8"/>
                    </a:cubicBezTo>
                    <a:cubicBezTo>
                      <a:pt x="316" y="8"/>
                      <a:pt x="316" y="8"/>
                      <a:pt x="316" y="8"/>
                    </a:cubicBezTo>
                    <a:close/>
                    <a:moveTo>
                      <a:pt x="297" y="21"/>
                    </a:moveTo>
                    <a:cubicBezTo>
                      <a:pt x="297" y="23"/>
                      <a:pt x="297" y="23"/>
                      <a:pt x="297" y="23"/>
                    </a:cubicBezTo>
                    <a:cubicBezTo>
                      <a:pt x="298" y="25"/>
                      <a:pt x="298" y="25"/>
                      <a:pt x="298" y="25"/>
                    </a:cubicBezTo>
                    <a:cubicBezTo>
                      <a:pt x="298" y="23"/>
                      <a:pt x="298" y="23"/>
                      <a:pt x="298" y="23"/>
                    </a:cubicBezTo>
                    <a:cubicBezTo>
                      <a:pt x="297" y="21"/>
                      <a:pt x="297" y="21"/>
                      <a:pt x="297" y="21"/>
                    </a:cubicBezTo>
                    <a:close/>
                    <a:moveTo>
                      <a:pt x="302" y="18"/>
                    </a:moveTo>
                    <a:cubicBezTo>
                      <a:pt x="306" y="15"/>
                      <a:pt x="306" y="15"/>
                      <a:pt x="306" y="15"/>
                    </a:cubicBezTo>
                    <a:cubicBezTo>
                      <a:pt x="308" y="15"/>
                      <a:pt x="308" y="15"/>
                      <a:pt x="308" y="15"/>
                    </a:cubicBezTo>
                    <a:cubicBezTo>
                      <a:pt x="308" y="17"/>
                      <a:pt x="308" y="17"/>
                      <a:pt x="308" y="17"/>
                    </a:cubicBezTo>
                    <a:cubicBezTo>
                      <a:pt x="305" y="19"/>
                      <a:pt x="305" y="19"/>
                      <a:pt x="305" y="19"/>
                    </a:cubicBezTo>
                    <a:cubicBezTo>
                      <a:pt x="302" y="19"/>
                      <a:pt x="302" y="19"/>
                      <a:pt x="302" y="19"/>
                    </a:cubicBezTo>
                    <a:cubicBezTo>
                      <a:pt x="302" y="18"/>
                      <a:pt x="302" y="18"/>
                      <a:pt x="302" y="18"/>
                    </a:cubicBezTo>
                    <a:close/>
                    <a:moveTo>
                      <a:pt x="276" y="32"/>
                    </a:moveTo>
                    <a:cubicBezTo>
                      <a:pt x="277" y="33"/>
                      <a:pt x="277" y="33"/>
                      <a:pt x="277" y="33"/>
                    </a:cubicBezTo>
                    <a:cubicBezTo>
                      <a:pt x="276" y="33"/>
                      <a:pt x="276" y="33"/>
                      <a:pt x="276" y="33"/>
                    </a:cubicBezTo>
                    <a:cubicBezTo>
                      <a:pt x="276" y="32"/>
                      <a:pt x="276" y="32"/>
                      <a:pt x="276" y="32"/>
                    </a:cubicBezTo>
                    <a:close/>
                    <a:moveTo>
                      <a:pt x="276" y="31"/>
                    </a:moveTo>
                    <a:cubicBezTo>
                      <a:pt x="276" y="31"/>
                      <a:pt x="276" y="31"/>
                      <a:pt x="276" y="31"/>
                    </a:cubicBezTo>
                    <a:cubicBezTo>
                      <a:pt x="277" y="32"/>
                      <a:pt x="277" y="32"/>
                      <a:pt x="277" y="32"/>
                    </a:cubicBezTo>
                    <a:cubicBezTo>
                      <a:pt x="279" y="32"/>
                      <a:pt x="279" y="32"/>
                      <a:pt x="279" y="32"/>
                    </a:cubicBezTo>
                    <a:cubicBezTo>
                      <a:pt x="279" y="32"/>
                      <a:pt x="279" y="32"/>
                      <a:pt x="279" y="32"/>
                    </a:cubicBezTo>
                    <a:cubicBezTo>
                      <a:pt x="276" y="31"/>
                      <a:pt x="276" y="31"/>
                      <a:pt x="276" y="31"/>
                    </a:cubicBezTo>
                    <a:close/>
                    <a:moveTo>
                      <a:pt x="278" y="37"/>
                    </a:moveTo>
                    <a:cubicBezTo>
                      <a:pt x="275" y="38"/>
                      <a:pt x="275" y="38"/>
                      <a:pt x="275" y="38"/>
                    </a:cubicBezTo>
                    <a:cubicBezTo>
                      <a:pt x="277" y="39"/>
                      <a:pt x="277" y="39"/>
                      <a:pt x="277" y="39"/>
                    </a:cubicBezTo>
                    <a:cubicBezTo>
                      <a:pt x="278" y="37"/>
                      <a:pt x="278" y="37"/>
                      <a:pt x="278" y="37"/>
                    </a:cubicBezTo>
                    <a:close/>
                    <a:moveTo>
                      <a:pt x="275" y="40"/>
                    </a:moveTo>
                    <a:cubicBezTo>
                      <a:pt x="276" y="41"/>
                      <a:pt x="276" y="41"/>
                      <a:pt x="276" y="41"/>
                    </a:cubicBezTo>
                    <a:cubicBezTo>
                      <a:pt x="276" y="43"/>
                      <a:pt x="276" y="43"/>
                      <a:pt x="276" y="43"/>
                    </a:cubicBezTo>
                    <a:cubicBezTo>
                      <a:pt x="276" y="43"/>
                      <a:pt x="276" y="43"/>
                      <a:pt x="276" y="43"/>
                    </a:cubicBezTo>
                    <a:cubicBezTo>
                      <a:pt x="275" y="40"/>
                      <a:pt x="275" y="40"/>
                      <a:pt x="275" y="40"/>
                    </a:cubicBezTo>
                    <a:close/>
                    <a:moveTo>
                      <a:pt x="260" y="129"/>
                    </a:moveTo>
                    <a:cubicBezTo>
                      <a:pt x="260" y="129"/>
                      <a:pt x="260" y="129"/>
                      <a:pt x="260" y="129"/>
                    </a:cubicBezTo>
                    <a:cubicBezTo>
                      <a:pt x="260" y="133"/>
                      <a:pt x="260" y="133"/>
                      <a:pt x="260" y="133"/>
                    </a:cubicBezTo>
                    <a:cubicBezTo>
                      <a:pt x="259" y="133"/>
                      <a:pt x="259" y="133"/>
                      <a:pt x="259" y="133"/>
                    </a:cubicBezTo>
                    <a:cubicBezTo>
                      <a:pt x="259" y="130"/>
                      <a:pt x="259" y="130"/>
                      <a:pt x="259" y="130"/>
                    </a:cubicBezTo>
                    <a:cubicBezTo>
                      <a:pt x="260" y="129"/>
                      <a:pt x="260" y="129"/>
                      <a:pt x="260" y="129"/>
                    </a:cubicBezTo>
                    <a:close/>
                    <a:moveTo>
                      <a:pt x="259" y="129"/>
                    </a:moveTo>
                    <a:cubicBezTo>
                      <a:pt x="259" y="133"/>
                      <a:pt x="259" y="133"/>
                      <a:pt x="259" y="133"/>
                    </a:cubicBezTo>
                    <a:cubicBezTo>
                      <a:pt x="258" y="136"/>
                      <a:pt x="258" y="136"/>
                      <a:pt x="258" y="136"/>
                    </a:cubicBezTo>
                    <a:cubicBezTo>
                      <a:pt x="256" y="137"/>
                      <a:pt x="256" y="137"/>
                      <a:pt x="256" y="137"/>
                    </a:cubicBezTo>
                    <a:cubicBezTo>
                      <a:pt x="255" y="136"/>
                      <a:pt x="255" y="136"/>
                      <a:pt x="255" y="136"/>
                    </a:cubicBezTo>
                    <a:cubicBezTo>
                      <a:pt x="256" y="132"/>
                      <a:pt x="256" y="132"/>
                      <a:pt x="256" y="132"/>
                    </a:cubicBezTo>
                    <a:cubicBezTo>
                      <a:pt x="257" y="129"/>
                      <a:pt x="257" y="129"/>
                      <a:pt x="257" y="129"/>
                    </a:cubicBezTo>
                    <a:cubicBezTo>
                      <a:pt x="258" y="128"/>
                      <a:pt x="258" y="128"/>
                      <a:pt x="258" y="128"/>
                    </a:cubicBezTo>
                    <a:cubicBezTo>
                      <a:pt x="259" y="129"/>
                      <a:pt x="259" y="129"/>
                      <a:pt x="259" y="129"/>
                    </a:cubicBezTo>
                    <a:close/>
                    <a:moveTo>
                      <a:pt x="174" y="90"/>
                    </a:moveTo>
                    <a:cubicBezTo>
                      <a:pt x="177" y="91"/>
                      <a:pt x="177" y="91"/>
                      <a:pt x="177" y="91"/>
                    </a:cubicBezTo>
                    <a:cubicBezTo>
                      <a:pt x="177" y="91"/>
                      <a:pt x="177" y="91"/>
                      <a:pt x="177" y="91"/>
                    </a:cubicBezTo>
                    <a:cubicBezTo>
                      <a:pt x="176" y="92"/>
                      <a:pt x="176" y="92"/>
                      <a:pt x="176" y="92"/>
                    </a:cubicBezTo>
                    <a:cubicBezTo>
                      <a:pt x="174" y="91"/>
                      <a:pt x="174" y="91"/>
                      <a:pt x="174" y="91"/>
                    </a:cubicBezTo>
                    <a:cubicBezTo>
                      <a:pt x="173" y="90"/>
                      <a:pt x="173" y="90"/>
                      <a:pt x="173" y="90"/>
                    </a:cubicBezTo>
                    <a:cubicBezTo>
                      <a:pt x="174" y="90"/>
                      <a:pt x="174" y="90"/>
                      <a:pt x="174" y="90"/>
                    </a:cubicBezTo>
                    <a:close/>
                    <a:moveTo>
                      <a:pt x="175" y="95"/>
                    </a:moveTo>
                    <a:cubicBezTo>
                      <a:pt x="178" y="96"/>
                      <a:pt x="178" y="96"/>
                      <a:pt x="178" y="96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80" y="97"/>
                      <a:pt x="180" y="97"/>
                      <a:pt x="180" y="97"/>
                    </a:cubicBezTo>
                    <a:cubicBezTo>
                      <a:pt x="180" y="98"/>
                      <a:pt x="180" y="98"/>
                      <a:pt x="180" y="98"/>
                    </a:cubicBezTo>
                    <a:cubicBezTo>
                      <a:pt x="177" y="98"/>
                      <a:pt x="177" y="98"/>
                      <a:pt x="177" y="98"/>
                    </a:cubicBezTo>
                    <a:cubicBezTo>
                      <a:pt x="176" y="98"/>
                      <a:pt x="176" y="98"/>
                      <a:pt x="176" y="98"/>
                    </a:cubicBezTo>
                    <a:cubicBezTo>
                      <a:pt x="174" y="96"/>
                      <a:pt x="174" y="96"/>
                      <a:pt x="174" y="96"/>
                    </a:cubicBezTo>
                    <a:cubicBezTo>
                      <a:pt x="175" y="95"/>
                      <a:pt x="175" y="95"/>
                      <a:pt x="175" y="95"/>
                    </a:cubicBezTo>
                    <a:close/>
                    <a:moveTo>
                      <a:pt x="177" y="99"/>
                    </a:moveTo>
                    <a:cubicBezTo>
                      <a:pt x="180" y="99"/>
                      <a:pt x="180" y="99"/>
                      <a:pt x="180" y="99"/>
                    </a:cubicBezTo>
                    <a:cubicBezTo>
                      <a:pt x="182" y="101"/>
                      <a:pt x="182" y="101"/>
                      <a:pt x="182" y="101"/>
                    </a:cubicBezTo>
                    <a:cubicBezTo>
                      <a:pt x="180" y="103"/>
                      <a:pt x="180" y="103"/>
                      <a:pt x="180" y="103"/>
                    </a:cubicBezTo>
                    <a:cubicBezTo>
                      <a:pt x="178" y="103"/>
                      <a:pt x="178" y="103"/>
                      <a:pt x="178" y="103"/>
                    </a:cubicBezTo>
                    <a:cubicBezTo>
                      <a:pt x="177" y="102"/>
                      <a:pt x="177" y="102"/>
                      <a:pt x="177" y="102"/>
                    </a:cubicBezTo>
                    <a:cubicBezTo>
                      <a:pt x="178" y="101"/>
                      <a:pt x="178" y="101"/>
                      <a:pt x="178" y="101"/>
                    </a:cubicBezTo>
                    <a:cubicBezTo>
                      <a:pt x="178" y="101"/>
                      <a:pt x="177" y="99"/>
                      <a:pt x="177" y="99"/>
                    </a:cubicBezTo>
                    <a:close/>
                    <a:moveTo>
                      <a:pt x="171" y="70"/>
                    </a:moveTo>
                    <a:cubicBezTo>
                      <a:pt x="173" y="66"/>
                      <a:pt x="173" y="66"/>
                      <a:pt x="173" y="66"/>
                    </a:cubicBezTo>
                    <a:cubicBezTo>
                      <a:pt x="176" y="62"/>
                      <a:pt x="176" y="62"/>
                      <a:pt x="176" y="62"/>
                    </a:cubicBezTo>
                    <a:cubicBezTo>
                      <a:pt x="178" y="61"/>
                      <a:pt x="178" y="61"/>
                      <a:pt x="178" y="61"/>
                    </a:cubicBezTo>
                    <a:cubicBezTo>
                      <a:pt x="179" y="60"/>
                      <a:pt x="179" y="60"/>
                      <a:pt x="179" y="60"/>
                    </a:cubicBezTo>
                    <a:cubicBezTo>
                      <a:pt x="182" y="64"/>
                      <a:pt x="182" y="64"/>
                      <a:pt x="182" y="64"/>
                    </a:cubicBezTo>
                    <a:cubicBezTo>
                      <a:pt x="186" y="67"/>
                      <a:pt x="186" y="67"/>
                      <a:pt x="186" y="67"/>
                    </a:cubicBezTo>
                    <a:cubicBezTo>
                      <a:pt x="186" y="68"/>
                      <a:pt x="186" y="68"/>
                      <a:pt x="186" y="68"/>
                    </a:cubicBezTo>
                    <a:cubicBezTo>
                      <a:pt x="189" y="71"/>
                      <a:pt x="189" y="71"/>
                      <a:pt x="189" y="71"/>
                    </a:cubicBezTo>
                    <a:cubicBezTo>
                      <a:pt x="190" y="73"/>
                      <a:pt x="190" y="73"/>
                      <a:pt x="190" y="73"/>
                    </a:cubicBezTo>
                    <a:cubicBezTo>
                      <a:pt x="192" y="73"/>
                      <a:pt x="192" y="73"/>
                      <a:pt x="192" y="73"/>
                    </a:cubicBezTo>
                    <a:cubicBezTo>
                      <a:pt x="195" y="72"/>
                      <a:pt x="195" y="72"/>
                      <a:pt x="195" y="72"/>
                    </a:cubicBezTo>
                    <a:cubicBezTo>
                      <a:pt x="196" y="71"/>
                      <a:pt x="196" y="71"/>
                      <a:pt x="196" y="71"/>
                    </a:cubicBezTo>
                    <a:cubicBezTo>
                      <a:pt x="199" y="71"/>
                      <a:pt x="199" y="71"/>
                      <a:pt x="199" y="71"/>
                    </a:cubicBezTo>
                    <a:cubicBezTo>
                      <a:pt x="201" y="70"/>
                      <a:pt x="201" y="70"/>
                      <a:pt x="201" y="70"/>
                    </a:cubicBezTo>
                    <a:cubicBezTo>
                      <a:pt x="207" y="71"/>
                      <a:pt x="207" y="71"/>
                      <a:pt x="207" y="71"/>
                    </a:cubicBezTo>
                    <a:cubicBezTo>
                      <a:pt x="214" y="68"/>
                      <a:pt x="214" y="68"/>
                      <a:pt x="214" y="68"/>
                    </a:cubicBezTo>
                    <a:cubicBezTo>
                      <a:pt x="216" y="66"/>
                      <a:pt x="216" y="66"/>
                      <a:pt x="216" y="66"/>
                    </a:cubicBezTo>
                    <a:cubicBezTo>
                      <a:pt x="222" y="66"/>
                      <a:pt x="222" y="66"/>
                      <a:pt x="222" y="66"/>
                    </a:cubicBezTo>
                    <a:cubicBezTo>
                      <a:pt x="225" y="67"/>
                      <a:pt x="225" y="67"/>
                      <a:pt x="225" y="67"/>
                    </a:cubicBezTo>
                    <a:cubicBezTo>
                      <a:pt x="226" y="69"/>
                      <a:pt x="226" y="69"/>
                      <a:pt x="226" y="69"/>
                    </a:cubicBezTo>
                    <a:cubicBezTo>
                      <a:pt x="229" y="69"/>
                      <a:pt x="229" y="69"/>
                      <a:pt x="229" y="69"/>
                    </a:cubicBezTo>
                    <a:cubicBezTo>
                      <a:pt x="234" y="66"/>
                      <a:pt x="234" y="66"/>
                      <a:pt x="234" y="66"/>
                    </a:cubicBezTo>
                    <a:cubicBezTo>
                      <a:pt x="240" y="65"/>
                      <a:pt x="240" y="65"/>
                      <a:pt x="240" y="65"/>
                    </a:cubicBezTo>
                    <a:cubicBezTo>
                      <a:pt x="240" y="63"/>
                      <a:pt x="240" y="63"/>
                      <a:pt x="240" y="63"/>
                    </a:cubicBezTo>
                    <a:cubicBezTo>
                      <a:pt x="244" y="56"/>
                      <a:pt x="244" y="56"/>
                      <a:pt x="244" y="56"/>
                    </a:cubicBezTo>
                    <a:cubicBezTo>
                      <a:pt x="246" y="51"/>
                      <a:pt x="246" y="51"/>
                      <a:pt x="246" y="51"/>
                    </a:cubicBezTo>
                    <a:cubicBezTo>
                      <a:pt x="250" y="45"/>
                      <a:pt x="250" y="45"/>
                      <a:pt x="250" y="45"/>
                    </a:cubicBezTo>
                    <a:cubicBezTo>
                      <a:pt x="253" y="36"/>
                      <a:pt x="253" y="36"/>
                      <a:pt x="253" y="36"/>
                    </a:cubicBezTo>
                    <a:cubicBezTo>
                      <a:pt x="253" y="34"/>
                      <a:pt x="253" y="34"/>
                      <a:pt x="253" y="34"/>
                    </a:cubicBezTo>
                    <a:cubicBezTo>
                      <a:pt x="254" y="32"/>
                      <a:pt x="254" y="32"/>
                      <a:pt x="254" y="32"/>
                    </a:cubicBezTo>
                    <a:cubicBezTo>
                      <a:pt x="254" y="30"/>
                      <a:pt x="254" y="30"/>
                      <a:pt x="254" y="30"/>
                    </a:cubicBezTo>
                    <a:cubicBezTo>
                      <a:pt x="256" y="27"/>
                      <a:pt x="256" y="27"/>
                      <a:pt x="256" y="27"/>
                    </a:cubicBezTo>
                    <a:cubicBezTo>
                      <a:pt x="258" y="28"/>
                      <a:pt x="258" y="28"/>
                      <a:pt x="258" y="28"/>
                    </a:cubicBezTo>
                    <a:cubicBezTo>
                      <a:pt x="262" y="28"/>
                      <a:pt x="262" y="28"/>
                      <a:pt x="262" y="28"/>
                    </a:cubicBezTo>
                    <a:cubicBezTo>
                      <a:pt x="268" y="28"/>
                      <a:pt x="268" y="28"/>
                      <a:pt x="268" y="28"/>
                    </a:cubicBezTo>
                    <a:cubicBezTo>
                      <a:pt x="269" y="29"/>
                      <a:pt x="269" y="29"/>
                      <a:pt x="269" y="29"/>
                    </a:cubicBezTo>
                    <a:cubicBezTo>
                      <a:pt x="273" y="29"/>
                      <a:pt x="273" y="29"/>
                      <a:pt x="273" y="29"/>
                    </a:cubicBezTo>
                    <a:cubicBezTo>
                      <a:pt x="275" y="29"/>
                      <a:pt x="275" y="29"/>
                      <a:pt x="275" y="29"/>
                    </a:cubicBezTo>
                    <a:cubicBezTo>
                      <a:pt x="275" y="30"/>
                      <a:pt x="275" y="30"/>
                      <a:pt x="275" y="30"/>
                    </a:cubicBezTo>
                    <a:cubicBezTo>
                      <a:pt x="274" y="30"/>
                      <a:pt x="274" y="30"/>
                      <a:pt x="274" y="30"/>
                    </a:cubicBezTo>
                    <a:cubicBezTo>
                      <a:pt x="274" y="31"/>
                      <a:pt x="274" y="31"/>
                      <a:pt x="274" y="31"/>
                    </a:cubicBezTo>
                    <a:cubicBezTo>
                      <a:pt x="273" y="33"/>
                      <a:pt x="273" y="33"/>
                      <a:pt x="273" y="33"/>
                    </a:cubicBezTo>
                    <a:cubicBezTo>
                      <a:pt x="276" y="34"/>
                      <a:pt x="276" y="34"/>
                      <a:pt x="276" y="34"/>
                    </a:cubicBezTo>
                    <a:cubicBezTo>
                      <a:pt x="278" y="36"/>
                      <a:pt x="278" y="36"/>
                      <a:pt x="278" y="36"/>
                    </a:cubicBezTo>
                    <a:cubicBezTo>
                      <a:pt x="275" y="37"/>
                      <a:pt x="275" y="37"/>
                      <a:pt x="275" y="37"/>
                    </a:cubicBezTo>
                    <a:cubicBezTo>
                      <a:pt x="273" y="37"/>
                      <a:pt x="273" y="37"/>
                      <a:pt x="273" y="37"/>
                    </a:cubicBezTo>
                    <a:cubicBezTo>
                      <a:pt x="272" y="37"/>
                      <a:pt x="272" y="37"/>
                      <a:pt x="272" y="37"/>
                    </a:cubicBezTo>
                    <a:cubicBezTo>
                      <a:pt x="274" y="40"/>
                      <a:pt x="274" y="40"/>
                      <a:pt x="274" y="40"/>
                    </a:cubicBezTo>
                    <a:cubicBezTo>
                      <a:pt x="275" y="40"/>
                      <a:pt x="275" y="40"/>
                      <a:pt x="275" y="40"/>
                    </a:cubicBezTo>
                    <a:cubicBezTo>
                      <a:pt x="275" y="42"/>
                      <a:pt x="275" y="42"/>
                      <a:pt x="275" y="42"/>
                    </a:cubicBezTo>
                    <a:cubicBezTo>
                      <a:pt x="274" y="42"/>
                      <a:pt x="274" y="42"/>
                      <a:pt x="274" y="42"/>
                    </a:cubicBezTo>
                    <a:cubicBezTo>
                      <a:pt x="273" y="44"/>
                      <a:pt x="273" y="44"/>
                      <a:pt x="273" y="44"/>
                    </a:cubicBezTo>
                    <a:cubicBezTo>
                      <a:pt x="275" y="46"/>
                      <a:pt x="275" y="46"/>
                      <a:pt x="275" y="46"/>
                    </a:cubicBezTo>
                    <a:cubicBezTo>
                      <a:pt x="276" y="48"/>
                      <a:pt x="276" y="48"/>
                      <a:pt x="276" y="48"/>
                    </a:cubicBezTo>
                    <a:cubicBezTo>
                      <a:pt x="280" y="52"/>
                      <a:pt x="280" y="52"/>
                      <a:pt x="280" y="52"/>
                    </a:cubicBezTo>
                    <a:cubicBezTo>
                      <a:pt x="282" y="54"/>
                      <a:pt x="282" y="54"/>
                      <a:pt x="282" y="54"/>
                    </a:cubicBezTo>
                    <a:cubicBezTo>
                      <a:pt x="280" y="56"/>
                      <a:pt x="280" y="56"/>
                      <a:pt x="280" y="56"/>
                    </a:cubicBezTo>
                    <a:cubicBezTo>
                      <a:pt x="277" y="57"/>
                      <a:pt x="277" y="57"/>
                      <a:pt x="277" y="57"/>
                    </a:cubicBezTo>
                    <a:cubicBezTo>
                      <a:pt x="277" y="59"/>
                      <a:pt x="277" y="59"/>
                      <a:pt x="277" y="59"/>
                    </a:cubicBezTo>
                    <a:cubicBezTo>
                      <a:pt x="278" y="60"/>
                      <a:pt x="278" y="60"/>
                      <a:pt x="278" y="60"/>
                    </a:cubicBezTo>
                    <a:cubicBezTo>
                      <a:pt x="278" y="62"/>
                      <a:pt x="278" y="62"/>
                      <a:pt x="278" y="62"/>
                    </a:cubicBezTo>
                    <a:cubicBezTo>
                      <a:pt x="280" y="63"/>
                      <a:pt x="280" y="63"/>
                      <a:pt x="280" y="63"/>
                    </a:cubicBezTo>
                    <a:cubicBezTo>
                      <a:pt x="285" y="68"/>
                      <a:pt x="285" y="68"/>
                      <a:pt x="285" y="68"/>
                    </a:cubicBezTo>
                    <a:cubicBezTo>
                      <a:pt x="287" y="68"/>
                      <a:pt x="287" y="68"/>
                      <a:pt x="287" y="68"/>
                    </a:cubicBezTo>
                    <a:cubicBezTo>
                      <a:pt x="289" y="70"/>
                      <a:pt x="289" y="70"/>
                      <a:pt x="289" y="70"/>
                    </a:cubicBezTo>
                    <a:cubicBezTo>
                      <a:pt x="290" y="71"/>
                      <a:pt x="290" y="71"/>
                      <a:pt x="290" y="71"/>
                    </a:cubicBezTo>
                    <a:cubicBezTo>
                      <a:pt x="292" y="72"/>
                      <a:pt x="292" y="72"/>
                      <a:pt x="292" y="72"/>
                    </a:cubicBezTo>
                    <a:cubicBezTo>
                      <a:pt x="291" y="74"/>
                      <a:pt x="291" y="74"/>
                      <a:pt x="291" y="74"/>
                    </a:cubicBezTo>
                    <a:cubicBezTo>
                      <a:pt x="290" y="75"/>
                      <a:pt x="290" y="75"/>
                      <a:pt x="290" y="75"/>
                    </a:cubicBezTo>
                    <a:cubicBezTo>
                      <a:pt x="288" y="74"/>
                      <a:pt x="288" y="74"/>
                      <a:pt x="288" y="74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4" y="75"/>
                      <a:pt x="284" y="75"/>
                      <a:pt x="284" y="75"/>
                    </a:cubicBezTo>
                    <a:cubicBezTo>
                      <a:pt x="280" y="71"/>
                      <a:pt x="280" y="71"/>
                      <a:pt x="280" y="71"/>
                    </a:cubicBezTo>
                    <a:cubicBezTo>
                      <a:pt x="280" y="74"/>
                      <a:pt x="280" y="74"/>
                      <a:pt x="280" y="74"/>
                    </a:cubicBezTo>
                    <a:cubicBezTo>
                      <a:pt x="280" y="76"/>
                      <a:pt x="280" y="76"/>
                      <a:pt x="280" y="76"/>
                    </a:cubicBezTo>
                    <a:cubicBezTo>
                      <a:pt x="278" y="74"/>
                      <a:pt x="278" y="74"/>
                      <a:pt x="278" y="74"/>
                    </a:cubicBezTo>
                    <a:cubicBezTo>
                      <a:pt x="276" y="77"/>
                      <a:pt x="276" y="77"/>
                      <a:pt x="276" y="77"/>
                    </a:cubicBezTo>
                    <a:cubicBezTo>
                      <a:pt x="276" y="79"/>
                      <a:pt x="276" y="79"/>
                      <a:pt x="276" y="79"/>
                    </a:cubicBezTo>
                    <a:cubicBezTo>
                      <a:pt x="275" y="80"/>
                      <a:pt x="275" y="80"/>
                      <a:pt x="275" y="80"/>
                    </a:cubicBezTo>
                    <a:cubicBezTo>
                      <a:pt x="274" y="85"/>
                      <a:pt x="274" y="85"/>
                      <a:pt x="274" y="85"/>
                    </a:cubicBezTo>
                    <a:cubicBezTo>
                      <a:pt x="273" y="86"/>
                      <a:pt x="273" y="86"/>
                      <a:pt x="273" y="86"/>
                    </a:cubicBezTo>
                    <a:cubicBezTo>
                      <a:pt x="272" y="90"/>
                      <a:pt x="272" y="90"/>
                      <a:pt x="272" y="90"/>
                    </a:cubicBezTo>
                    <a:cubicBezTo>
                      <a:pt x="269" y="93"/>
                      <a:pt x="269" y="93"/>
                      <a:pt x="269" y="93"/>
                    </a:cubicBezTo>
                    <a:cubicBezTo>
                      <a:pt x="270" y="96"/>
                      <a:pt x="270" y="96"/>
                      <a:pt x="270" y="96"/>
                    </a:cubicBezTo>
                    <a:cubicBezTo>
                      <a:pt x="269" y="98"/>
                      <a:pt x="269" y="98"/>
                      <a:pt x="269" y="98"/>
                    </a:cubicBezTo>
                    <a:cubicBezTo>
                      <a:pt x="267" y="101"/>
                      <a:pt x="267" y="101"/>
                      <a:pt x="267" y="101"/>
                    </a:cubicBezTo>
                    <a:cubicBezTo>
                      <a:pt x="266" y="98"/>
                      <a:pt x="266" y="98"/>
                      <a:pt x="266" y="98"/>
                    </a:cubicBezTo>
                    <a:cubicBezTo>
                      <a:pt x="264" y="98"/>
                      <a:pt x="264" y="98"/>
                      <a:pt x="264" y="98"/>
                    </a:cubicBezTo>
                    <a:cubicBezTo>
                      <a:pt x="265" y="99"/>
                      <a:pt x="265" y="99"/>
                      <a:pt x="265" y="99"/>
                    </a:cubicBezTo>
                    <a:cubicBezTo>
                      <a:pt x="265" y="102"/>
                      <a:pt x="265" y="102"/>
                      <a:pt x="265" y="102"/>
                    </a:cubicBezTo>
                    <a:cubicBezTo>
                      <a:pt x="263" y="104"/>
                      <a:pt x="263" y="104"/>
                      <a:pt x="263" y="104"/>
                    </a:cubicBezTo>
                    <a:cubicBezTo>
                      <a:pt x="262" y="107"/>
                      <a:pt x="262" y="107"/>
                      <a:pt x="262" y="107"/>
                    </a:cubicBezTo>
                    <a:cubicBezTo>
                      <a:pt x="260" y="107"/>
                      <a:pt x="260" y="107"/>
                      <a:pt x="260" y="107"/>
                    </a:cubicBezTo>
                    <a:cubicBezTo>
                      <a:pt x="259" y="107"/>
                      <a:pt x="259" y="107"/>
                      <a:pt x="259" y="107"/>
                    </a:cubicBezTo>
                    <a:cubicBezTo>
                      <a:pt x="259" y="108"/>
                      <a:pt x="259" y="108"/>
                      <a:pt x="259" y="108"/>
                    </a:cubicBezTo>
                    <a:cubicBezTo>
                      <a:pt x="258" y="110"/>
                      <a:pt x="258" y="110"/>
                      <a:pt x="258" y="110"/>
                    </a:cubicBezTo>
                    <a:cubicBezTo>
                      <a:pt x="261" y="110"/>
                      <a:pt x="261" y="110"/>
                      <a:pt x="261" y="110"/>
                    </a:cubicBezTo>
                    <a:cubicBezTo>
                      <a:pt x="261" y="110"/>
                      <a:pt x="261" y="110"/>
                      <a:pt x="261" y="110"/>
                    </a:cubicBezTo>
                    <a:cubicBezTo>
                      <a:pt x="261" y="112"/>
                      <a:pt x="261" y="112"/>
                      <a:pt x="261" y="112"/>
                    </a:cubicBezTo>
                    <a:cubicBezTo>
                      <a:pt x="260" y="113"/>
                      <a:pt x="260" y="113"/>
                      <a:pt x="260" y="113"/>
                    </a:cubicBezTo>
                    <a:cubicBezTo>
                      <a:pt x="261" y="114"/>
                      <a:pt x="261" y="114"/>
                      <a:pt x="261" y="114"/>
                    </a:cubicBezTo>
                    <a:cubicBezTo>
                      <a:pt x="262" y="114"/>
                      <a:pt x="262" y="114"/>
                      <a:pt x="262" y="114"/>
                    </a:cubicBezTo>
                    <a:cubicBezTo>
                      <a:pt x="262" y="115"/>
                      <a:pt x="262" y="115"/>
                      <a:pt x="262" y="115"/>
                    </a:cubicBezTo>
                    <a:cubicBezTo>
                      <a:pt x="261" y="117"/>
                      <a:pt x="261" y="117"/>
                      <a:pt x="261" y="117"/>
                    </a:cubicBezTo>
                    <a:cubicBezTo>
                      <a:pt x="260" y="117"/>
                      <a:pt x="260" y="117"/>
                      <a:pt x="260" y="117"/>
                    </a:cubicBezTo>
                    <a:cubicBezTo>
                      <a:pt x="259" y="116"/>
                      <a:pt x="259" y="116"/>
                      <a:pt x="259" y="116"/>
                    </a:cubicBezTo>
                    <a:cubicBezTo>
                      <a:pt x="259" y="117"/>
                      <a:pt x="259" y="117"/>
                      <a:pt x="259" y="117"/>
                    </a:cubicBezTo>
                    <a:cubicBezTo>
                      <a:pt x="260" y="118"/>
                      <a:pt x="260" y="118"/>
                      <a:pt x="260" y="118"/>
                    </a:cubicBezTo>
                    <a:cubicBezTo>
                      <a:pt x="261" y="119"/>
                      <a:pt x="261" y="119"/>
                      <a:pt x="261" y="119"/>
                    </a:cubicBezTo>
                    <a:cubicBezTo>
                      <a:pt x="259" y="123"/>
                      <a:pt x="259" y="123"/>
                      <a:pt x="259" y="123"/>
                    </a:cubicBezTo>
                    <a:cubicBezTo>
                      <a:pt x="258" y="123"/>
                      <a:pt x="258" y="123"/>
                      <a:pt x="258" y="123"/>
                    </a:cubicBezTo>
                    <a:cubicBezTo>
                      <a:pt x="257" y="122"/>
                      <a:pt x="257" y="122"/>
                      <a:pt x="257" y="122"/>
                    </a:cubicBezTo>
                    <a:cubicBezTo>
                      <a:pt x="257" y="125"/>
                      <a:pt x="257" y="125"/>
                      <a:pt x="257" y="125"/>
                    </a:cubicBezTo>
                    <a:cubicBezTo>
                      <a:pt x="257" y="127"/>
                      <a:pt x="257" y="127"/>
                      <a:pt x="257" y="127"/>
                    </a:cubicBezTo>
                    <a:cubicBezTo>
                      <a:pt x="254" y="131"/>
                      <a:pt x="254" y="131"/>
                      <a:pt x="254" y="131"/>
                    </a:cubicBezTo>
                    <a:cubicBezTo>
                      <a:pt x="250" y="134"/>
                      <a:pt x="250" y="134"/>
                      <a:pt x="250" y="134"/>
                    </a:cubicBezTo>
                    <a:cubicBezTo>
                      <a:pt x="246" y="135"/>
                      <a:pt x="246" y="135"/>
                      <a:pt x="246" y="135"/>
                    </a:cubicBezTo>
                    <a:cubicBezTo>
                      <a:pt x="241" y="137"/>
                      <a:pt x="241" y="137"/>
                      <a:pt x="241" y="137"/>
                    </a:cubicBezTo>
                    <a:cubicBezTo>
                      <a:pt x="239" y="138"/>
                      <a:pt x="239" y="138"/>
                      <a:pt x="239" y="138"/>
                    </a:cubicBezTo>
                    <a:cubicBezTo>
                      <a:pt x="238" y="134"/>
                      <a:pt x="238" y="134"/>
                      <a:pt x="238" y="134"/>
                    </a:cubicBezTo>
                    <a:cubicBezTo>
                      <a:pt x="239" y="132"/>
                      <a:pt x="239" y="132"/>
                      <a:pt x="239" y="132"/>
                    </a:cubicBezTo>
                    <a:cubicBezTo>
                      <a:pt x="237" y="130"/>
                      <a:pt x="237" y="130"/>
                      <a:pt x="237" y="130"/>
                    </a:cubicBezTo>
                    <a:cubicBezTo>
                      <a:pt x="237" y="130"/>
                      <a:pt x="237" y="130"/>
                      <a:pt x="237" y="130"/>
                    </a:cubicBezTo>
                    <a:cubicBezTo>
                      <a:pt x="236" y="130"/>
                      <a:pt x="236" y="130"/>
                      <a:pt x="236" y="130"/>
                    </a:cubicBezTo>
                    <a:cubicBezTo>
                      <a:pt x="234" y="128"/>
                      <a:pt x="234" y="128"/>
                      <a:pt x="234" y="128"/>
                    </a:cubicBezTo>
                    <a:cubicBezTo>
                      <a:pt x="233" y="129"/>
                      <a:pt x="233" y="129"/>
                      <a:pt x="233" y="129"/>
                    </a:cubicBezTo>
                    <a:cubicBezTo>
                      <a:pt x="231" y="128"/>
                      <a:pt x="231" y="128"/>
                      <a:pt x="231" y="128"/>
                    </a:cubicBezTo>
                    <a:cubicBezTo>
                      <a:pt x="230" y="126"/>
                      <a:pt x="230" y="126"/>
                      <a:pt x="230" y="126"/>
                    </a:cubicBezTo>
                    <a:cubicBezTo>
                      <a:pt x="229" y="128"/>
                      <a:pt x="229" y="128"/>
                      <a:pt x="229" y="128"/>
                    </a:cubicBezTo>
                    <a:cubicBezTo>
                      <a:pt x="230" y="130"/>
                      <a:pt x="230" y="130"/>
                      <a:pt x="230" y="130"/>
                    </a:cubicBezTo>
                    <a:cubicBezTo>
                      <a:pt x="228" y="129"/>
                      <a:pt x="228" y="129"/>
                      <a:pt x="228" y="129"/>
                    </a:cubicBezTo>
                    <a:cubicBezTo>
                      <a:pt x="227" y="128"/>
                      <a:pt x="227" y="128"/>
                      <a:pt x="227" y="128"/>
                    </a:cubicBezTo>
                    <a:cubicBezTo>
                      <a:pt x="227" y="126"/>
                      <a:pt x="227" y="126"/>
                      <a:pt x="227" y="126"/>
                    </a:cubicBezTo>
                    <a:cubicBezTo>
                      <a:pt x="226" y="125"/>
                      <a:pt x="226" y="125"/>
                      <a:pt x="226" y="125"/>
                    </a:cubicBezTo>
                    <a:cubicBezTo>
                      <a:pt x="224" y="126"/>
                      <a:pt x="224" y="126"/>
                      <a:pt x="224" y="126"/>
                    </a:cubicBezTo>
                    <a:cubicBezTo>
                      <a:pt x="222" y="125"/>
                      <a:pt x="222" y="125"/>
                      <a:pt x="222" y="125"/>
                    </a:cubicBezTo>
                    <a:cubicBezTo>
                      <a:pt x="221" y="125"/>
                      <a:pt x="221" y="125"/>
                      <a:pt x="221" y="125"/>
                    </a:cubicBezTo>
                    <a:cubicBezTo>
                      <a:pt x="219" y="127"/>
                      <a:pt x="219" y="127"/>
                      <a:pt x="219" y="127"/>
                    </a:cubicBezTo>
                    <a:cubicBezTo>
                      <a:pt x="216" y="127"/>
                      <a:pt x="216" y="127"/>
                      <a:pt x="216" y="127"/>
                    </a:cubicBezTo>
                    <a:cubicBezTo>
                      <a:pt x="215" y="128"/>
                      <a:pt x="215" y="128"/>
                      <a:pt x="215" y="128"/>
                    </a:cubicBezTo>
                    <a:cubicBezTo>
                      <a:pt x="213" y="129"/>
                      <a:pt x="213" y="129"/>
                      <a:pt x="213" y="129"/>
                    </a:cubicBezTo>
                    <a:cubicBezTo>
                      <a:pt x="212" y="128"/>
                      <a:pt x="212" y="128"/>
                      <a:pt x="212" y="128"/>
                    </a:cubicBezTo>
                    <a:cubicBezTo>
                      <a:pt x="211" y="128"/>
                      <a:pt x="211" y="128"/>
                      <a:pt x="211" y="128"/>
                    </a:cubicBezTo>
                    <a:cubicBezTo>
                      <a:pt x="208" y="131"/>
                      <a:pt x="208" y="131"/>
                      <a:pt x="208" y="131"/>
                    </a:cubicBezTo>
                    <a:cubicBezTo>
                      <a:pt x="206" y="131"/>
                      <a:pt x="206" y="131"/>
                      <a:pt x="206" y="131"/>
                    </a:cubicBezTo>
                    <a:cubicBezTo>
                      <a:pt x="206" y="129"/>
                      <a:pt x="206" y="129"/>
                      <a:pt x="206" y="129"/>
                    </a:cubicBezTo>
                    <a:cubicBezTo>
                      <a:pt x="206" y="125"/>
                      <a:pt x="206" y="125"/>
                      <a:pt x="206" y="125"/>
                    </a:cubicBezTo>
                    <a:cubicBezTo>
                      <a:pt x="205" y="122"/>
                      <a:pt x="205" y="122"/>
                      <a:pt x="205" y="122"/>
                    </a:cubicBezTo>
                    <a:cubicBezTo>
                      <a:pt x="205" y="120"/>
                      <a:pt x="205" y="120"/>
                      <a:pt x="205" y="120"/>
                    </a:cubicBezTo>
                    <a:cubicBezTo>
                      <a:pt x="205" y="119"/>
                      <a:pt x="205" y="119"/>
                      <a:pt x="205" y="119"/>
                    </a:cubicBezTo>
                    <a:cubicBezTo>
                      <a:pt x="205" y="120"/>
                      <a:pt x="205" y="120"/>
                      <a:pt x="205" y="120"/>
                    </a:cubicBezTo>
                    <a:cubicBezTo>
                      <a:pt x="204" y="122"/>
                      <a:pt x="204" y="122"/>
                      <a:pt x="204" y="122"/>
                    </a:cubicBezTo>
                    <a:cubicBezTo>
                      <a:pt x="202" y="123"/>
                      <a:pt x="202" y="123"/>
                      <a:pt x="202" y="123"/>
                    </a:cubicBezTo>
                    <a:cubicBezTo>
                      <a:pt x="201" y="122"/>
                      <a:pt x="201" y="122"/>
                      <a:pt x="201" y="122"/>
                    </a:cubicBezTo>
                    <a:cubicBezTo>
                      <a:pt x="199" y="124"/>
                      <a:pt x="199" y="124"/>
                      <a:pt x="199" y="124"/>
                    </a:cubicBezTo>
                    <a:cubicBezTo>
                      <a:pt x="196" y="124"/>
                      <a:pt x="196" y="124"/>
                      <a:pt x="196" y="124"/>
                    </a:cubicBezTo>
                    <a:cubicBezTo>
                      <a:pt x="194" y="123"/>
                      <a:pt x="194" y="123"/>
                      <a:pt x="194" y="123"/>
                    </a:cubicBezTo>
                    <a:cubicBezTo>
                      <a:pt x="191" y="123"/>
                      <a:pt x="191" y="123"/>
                      <a:pt x="191" y="123"/>
                    </a:cubicBezTo>
                    <a:cubicBezTo>
                      <a:pt x="190" y="122"/>
                      <a:pt x="190" y="122"/>
                      <a:pt x="190" y="122"/>
                    </a:cubicBezTo>
                    <a:cubicBezTo>
                      <a:pt x="188" y="123"/>
                      <a:pt x="188" y="123"/>
                      <a:pt x="188" y="123"/>
                    </a:cubicBezTo>
                    <a:cubicBezTo>
                      <a:pt x="187" y="123"/>
                      <a:pt x="187" y="123"/>
                      <a:pt x="187" y="123"/>
                    </a:cubicBezTo>
                    <a:cubicBezTo>
                      <a:pt x="186" y="120"/>
                      <a:pt x="186" y="120"/>
                      <a:pt x="186" y="120"/>
                    </a:cubicBezTo>
                    <a:cubicBezTo>
                      <a:pt x="186" y="117"/>
                      <a:pt x="186" y="117"/>
                      <a:pt x="186" y="117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3" y="110"/>
                      <a:pt x="183" y="110"/>
                      <a:pt x="183" y="110"/>
                    </a:cubicBezTo>
                    <a:cubicBezTo>
                      <a:pt x="182" y="108"/>
                      <a:pt x="182" y="108"/>
                      <a:pt x="182" y="108"/>
                    </a:cubicBezTo>
                    <a:cubicBezTo>
                      <a:pt x="184" y="107"/>
                      <a:pt x="184" y="107"/>
                      <a:pt x="184" y="107"/>
                    </a:cubicBezTo>
                    <a:cubicBezTo>
                      <a:pt x="185" y="104"/>
                      <a:pt x="185" y="104"/>
                      <a:pt x="185" y="104"/>
                    </a:cubicBezTo>
                    <a:cubicBezTo>
                      <a:pt x="185" y="102"/>
                      <a:pt x="185" y="102"/>
                      <a:pt x="185" y="102"/>
                    </a:cubicBezTo>
                    <a:cubicBezTo>
                      <a:pt x="184" y="100"/>
                      <a:pt x="184" y="100"/>
                      <a:pt x="184" y="100"/>
                    </a:cubicBezTo>
                    <a:cubicBezTo>
                      <a:pt x="180" y="97"/>
                      <a:pt x="180" y="97"/>
                      <a:pt x="180" y="97"/>
                    </a:cubicBezTo>
                    <a:cubicBezTo>
                      <a:pt x="177" y="95"/>
                      <a:pt x="177" y="95"/>
                      <a:pt x="177" y="95"/>
                    </a:cubicBezTo>
                    <a:cubicBezTo>
                      <a:pt x="174" y="94"/>
                      <a:pt x="174" y="94"/>
                      <a:pt x="174" y="94"/>
                    </a:cubicBezTo>
                    <a:cubicBezTo>
                      <a:pt x="174" y="93"/>
                      <a:pt x="174" y="93"/>
                      <a:pt x="174" y="93"/>
                    </a:cubicBezTo>
                    <a:cubicBezTo>
                      <a:pt x="176" y="93"/>
                      <a:pt x="176" y="93"/>
                      <a:pt x="176" y="93"/>
                    </a:cubicBezTo>
                    <a:cubicBezTo>
                      <a:pt x="178" y="91"/>
                      <a:pt x="178" y="91"/>
                      <a:pt x="178" y="91"/>
                    </a:cubicBezTo>
                    <a:cubicBezTo>
                      <a:pt x="183" y="90"/>
                      <a:pt x="183" y="90"/>
                      <a:pt x="183" y="90"/>
                    </a:cubicBezTo>
                    <a:cubicBezTo>
                      <a:pt x="186" y="88"/>
                      <a:pt x="186" y="88"/>
                      <a:pt x="186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87"/>
                      <a:pt x="186" y="87"/>
                      <a:pt x="186" y="87"/>
                    </a:cubicBezTo>
                    <a:cubicBezTo>
                      <a:pt x="182" y="89"/>
                      <a:pt x="182" y="89"/>
                      <a:pt x="182" y="89"/>
                    </a:cubicBezTo>
                    <a:cubicBezTo>
                      <a:pt x="179" y="90"/>
                      <a:pt x="179" y="90"/>
                      <a:pt x="179" y="90"/>
                    </a:cubicBezTo>
                    <a:cubicBezTo>
                      <a:pt x="177" y="90"/>
                      <a:pt x="177" y="90"/>
                      <a:pt x="177" y="90"/>
                    </a:cubicBezTo>
                    <a:cubicBezTo>
                      <a:pt x="174" y="90"/>
                      <a:pt x="174" y="90"/>
                      <a:pt x="174" y="90"/>
                    </a:cubicBezTo>
                    <a:cubicBezTo>
                      <a:pt x="173" y="87"/>
                      <a:pt x="173" y="87"/>
                      <a:pt x="173" y="87"/>
                    </a:cubicBezTo>
                    <a:cubicBezTo>
                      <a:pt x="174" y="86"/>
                      <a:pt x="174" y="86"/>
                      <a:pt x="174" y="86"/>
                    </a:cubicBezTo>
                    <a:cubicBezTo>
                      <a:pt x="175" y="87"/>
                      <a:pt x="175" y="87"/>
                      <a:pt x="175" y="87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0" y="80"/>
                      <a:pt x="170" y="80"/>
                      <a:pt x="170" y="80"/>
                    </a:cubicBezTo>
                    <a:cubicBezTo>
                      <a:pt x="170" y="76"/>
                      <a:pt x="170" y="76"/>
                      <a:pt x="170" y="76"/>
                    </a:cubicBezTo>
                    <a:cubicBezTo>
                      <a:pt x="172" y="75"/>
                      <a:pt x="172" y="75"/>
                      <a:pt x="172" y="75"/>
                    </a:cubicBezTo>
                    <a:cubicBezTo>
                      <a:pt x="172" y="73"/>
                      <a:pt x="172" y="73"/>
                      <a:pt x="172" y="73"/>
                    </a:cubicBezTo>
                    <a:cubicBezTo>
                      <a:pt x="171" y="71"/>
                      <a:pt x="171" y="71"/>
                      <a:pt x="171" y="71"/>
                    </a:cubicBezTo>
                    <a:cubicBezTo>
                      <a:pt x="171" y="70"/>
                      <a:pt x="171" y="70"/>
                      <a:pt x="171" y="70"/>
                    </a:cubicBezTo>
                    <a:close/>
                    <a:moveTo>
                      <a:pt x="490" y="96"/>
                    </a:moveTo>
                    <a:cubicBezTo>
                      <a:pt x="489" y="97"/>
                      <a:pt x="489" y="97"/>
                      <a:pt x="489" y="97"/>
                    </a:cubicBezTo>
                    <a:cubicBezTo>
                      <a:pt x="490" y="98"/>
                      <a:pt x="490" y="98"/>
                      <a:pt x="490" y="98"/>
                    </a:cubicBezTo>
                    <a:cubicBezTo>
                      <a:pt x="492" y="98"/>
                      <a:pt x="492" y="98"/>
                      <a:pt x="492" y="98"/>
                    </a:cubicBezTo>
                    <a:cubicBezTo>
                      <a:pt x="490" y="96"/>
                      <a:pt x="490" y="96"/>
                      <a:pt x="490" y="96"/>
                    </a:cubicBezTo>
                    <a:close/>
                    <a:moveTo>
                      <a:pt x="496" y="104"/>
                    </a:moveTo>
                    <a:cubicBezTo>
                      <a:pt x="492" y="104"/>
                      <a:pt x="492" y="104"/>
                      <a:pt x="492" y="104"/>
                    </a:cubicBezTo>
                    <a:cubicBezTo>
                      <a:pt x="494" y="105"/>
                      <a:pt x="494" y="105"/>
                      <a:pt x="494" y="105"/>
                    </a:cubicBezTo>
                    <a:cubicBezTo>
                      <a:pt x="496" y="104"/>
                      <a:pt x="496" y="104"/>
                      <a:pt x="496" y="104"/>
                    </a:cubicBezTo>
                    <a:close/>
                    <a:moveTo>
                      <a:pt x="497" y="105"/>
                    </a:moveTo>
                    <a:cubicBezTo>
                      <a:pt x="497" y="105"/>
                      <a:pt x="498" y="106"/>
                      <a:pt x="498" y="106"/>
                    </a:cubicBezTo>
                    <a:cubicBezTo>
                      <a:pt x="502" y="107"/>
                      <a:pt x="502" y="107"/>
                      <a:pt x="502" y="107"/>
                    </a:cubicBezTo>
                    <a:cubicBezTo>
                      <a:pt x="508" y="108"/>
                      <a:pt x="508" y="108"/>
                      <a:pt x="508" y="108"/>
                    </a:cubicBezTo>
                    <a:cubicBezTo>
                      <a:pt x="513" y="107"/>
                      <a:pt x="513" y="107"/>
                      <a:pt x="513" y="107"/>
                    </a:cubicBezTo>
                    <a:cubicBezTo>
                      <a:pt x="514" y="107"/>
                      <a:pt x="514" y="107"/>
                      <a:pt x="514" y="107"/>
                    </a:cubicBezTo>
                    <a:cubicBezTo>
                      <a:pt x="510" y="106"/>
                      <a:pt x="510" y="106"/>
                      <a:pt x="510" y="106"/>
                    </a:cubicBezTo>
                    <a:cubicBezTo>
                      <a:pt x="508" y="106"/>
                      <a:pt x="508" y="106"/>
                      <a:pt x="508" y="106"/>
                    </a:cubicBezTo>
                    <a:cubicBezTo>
                      <a:pt x="504" y="105"/>
                      <a:pt x="504" y="105"/>
                      <a:pt x="504" y="105"/>
                    </a:cubicBezTo>
                    <a:cubicBezTo>
                      <a:pt x="502" y="106"/>
                      <a:pt x="502" y="106"/>
                      <a:pt x="502" y="106"/>
                    </a:cubicBezTo>
                    <a:cubicBezTo>
                      <a:pt x="497" y="105"/>
                      <a:pt x="497" y="105"/>
                      <a:pt x="497" y="105"/>
                    </a:cubicBezTo>
                    <a:close/>
                    <a:moveTo>
                      <a:pt x="497" y="93"/>
                    </a:moveTo>
                    <a:cubicBezTo>
                      <a:pt x="499" y="95"/>
                      <a:pt x="499" y="95"/>
                      <a:pt x="499" y="95"/>
                    </a:cubicBezTo>
                    <a:cubicBezTo>
                      <a:pt x="499" y="94"/>
                      <a:pt x="499" y="94"/>
                      <a:pt x="499" y="94"/>
                    </a:cubicBezTo>
                    <a:cubicBezTo>
                      <a:pt x="501" y="94"/>
                      <a:pt x="501" y="94"/>
                      <a:pt x="501" y="94"/>
                    </a:cubicBezTo>
                    <a:cubicBezTo>
                      <a:pt x="503" y="97"/>
                      <a:pt x="503" y="97"/>
                      <a:pt x="503" y="97"/>
                    </a:cubicBezTo>
                    <a:cubicBezTo>
                      <a:pt x="502" y="98"/>
                      <a:pt x="502" y="98"/>
                      <a:pt x="502" y="98"/>
                    </a:cubicBezTo>
                    <a:cubicBezTo>
                      <a:pt x="504" y="99"/>
                      <a:pt x="504" y="99"/>
                      <a:pt x="504" y="99"/>
                    </a:cubicBezTo>
                    <a:cubicBezTo>
                      <a:pt x="505" y="99"/>
                      <a:pt x="505" y="99"/>
                      <a:pt x="505" y="99"/>
                    </a:cubicBezTo>
                    <a:cubicBezTo>
                      <a:pt x="506" y="99"/>
                      <a:pt x="506" y="99"/>
                      <a:pt x="506" y="99"/>
                    </a:cubicBezTo>
                    <a:cubicBezTo>
                      <a:pt x="509" y="99"/>
                      <a:pt x="509" y="99"/>
                      <a:pt x="509" y="99"/>
                    </a:cubicBezTo>
                    <a:cubicBezTo>
                      <a:pt x="508" y="97"/>
                      <a:pt x="508" y="97"/>
                      <a:pt x="508" y="97"/>
                    </a:cubicBezTo>
                    <a:cubicBezTo>
                      <a:pt x="506" y="97"/>
                      <a:pt x="506" y="97"/>
                      <a:pt x="506" y="97"/>
                    </a:cubicBezTo>
                    <a:cubicBezTo>
                      <a:pt x="504" y="94"/>
                      <a:pt x="504" y="94"/>
                      <a:pt x="504" y="94"/>
                    </a:cubicBezTo>
                    <a:cubicBezTo>
                      <a:pt x="502" y="93"/>
                      <a:pt x="502" y="93"/>
                      <a:pt x="502" y="93"/>
                    </a:cubicBezTo>
                    <a:cubicBezTo>
                      <a:pt x="500" y="93"/>
                      <a:pt x="500" y="93"/>
                      <a:pt x="500" y="93"/>
                    </a:cubicBezTo>
                    <a:cubicBezTo>
                      <a:pt x="497" y="92"/>
                      <a:pt x="497" y="92"/>
                      <a:pt x="497" y="92"/>
                    </a:cubicBezTo>
                    <a:cubicBezTo>
                      <a:pt x="497" y="93"/>
                      <a:pt x="497" y="93"/>
                      <a:pt x="497" y="93"/>
                    </a:cubicBezTo>
                    <a:close/>
                    <a:moveTo>
                      <a:pt x="462" y="155"/>
                    </a:moveTo>
                    <a:cubicBezTo>
                      <a:pt x="462" y="157"/>
                      <a:pt x="462" y="157"/>
                      <a:pt x="462" y="157"/>
                    </a:cubicBezTo>
                    <a:cubicBezTo>
                      <a:pt x="462" y="159"/>
                      <a:pt x="462" y="159"/>
                      <a:pt x="462" y="159"/>
                    </a:cubicBezTo>
                    <a:cubicBezTo>
                      <a:pt x="463" y="160"/>
                      <a:pt x="463" y="160"/>
                      <a:pt x="463" y="160"/>
                    </a:cubicBezTo>
                    <a:cubicBezTo>
                      <a:pt x="463" y="157"/>
                      <a:pt x="463" y="157"/>
                      <a:pt x="463" y="157"/>
                    </a:cubicBezTo>
                    <a:cubicBezTo>
                      <a:pt x="462" y="155"/>
                      <a:pt x="462" y="155"/>
                      <a:pt x="462" y="155"/>
                    </a:cubicBezTo>
                    <a:close/>
                    <a:moveTo>
                      <a:pt x="468" y="152"/>
                    </a:moveTo>
                    <a:cubicBezTo>
                      <a:pt x="466" y="153"/>
                      <a:pt x="466" y="153"/>
                      <a:pt x="466" y="153"/>
                    </a:cubicBezTo>
                    <a:cubicBezTo>
                      <a:pt x="465" y="159"/>
                      <a:pt x="465" y="159"/>
                      <a:pt x="465" y="159"/>
                    </a:cubicBezTo>
                    <a:cubicBezTo>
                      <a:pt x="464" y="160"/>
                      <a:pt x="464" y="160"/>
                      <a:pt x="464" y="160"/>
                    </a:cubicBezTo>
                    <a:cubicBezTo>
                      <a:pt x="466" y="159"/>
                      <a:pt x="466" y="159"/>
                      <a:pt x="466" y="159"/>
                    </a:cubicBezTo>
                    <a:cubicBezTo>
                      <a:pt x="467" y="154"/>
                      <a:pt x="467" y="154"/>
                      <a:pt x="467" y="154"/>
                    </a:cubicBezTo>
                    <a:cubicBezTo>
                      <a:pt x="468" y="152"/>
                      <a:pt x="468" y="152"/>
                      <a:pt x="468" y="152"/>
                    </a:cubicBezTo>
                    <a:close/>
                    <a:moveTo>
                      <a:pt x="488" y="169"/>
                    </a:moveTo>
                    <a:cubicBezTo>
                      <a:pt x="487" y="170"/>
                      <a:pt x="487" y="170"/>
                      <a:pt x="487" y="170"/>
                    </a:cubicBezTo>
                    <a:cubicBezTo>
                      <a:pt x="487" y="170"/>
                      <a:pt x="487" y="170"/>
                      <a:pt x="487" y="170"/>
                    </a:cubicBezTo>
                    <a:cubicBezTo>
                      <a:pt x="488" y="170"/>
                      <a:pt x="488" y="170"/>
                      <a:pt x="488" y="170"/>
                    </a:cubicBezTo>
                    <a:cubicBezTo>
                      <a:pt x="488" y="169"/>
                      <a:pt x="488" y="169"/>
                      <a:pt x="488" y="169"/>
                    </a:cubicBezTo>
                    <a:close/>
                    <a:moveTo>
                      <a:pt x="480" y="164"/>
                    </a:moveTo>
                    <a:cubicBezTo>
                      <a:pt x="479" y="164"/>
                      <a:pt x="479" y="164"/>
                      <a:pt x="479" y="164"/>
                    </a:cubicBezTo>
                    <a:cubicBezTo>
                      <a:pt x="480" y="165"/>
                      <a:pt x="480" y="165"/>
                      <a:pt x="480" y="165"/>
                    </a:cubicBezTo>
                    <a:cubicBezTo>
                      <a:pt x="480" y="167"/>
                      <a:pt x="480" y="167"/>
                      <a:pt x="480" y="167"/>
                    </a:cubicBezTo>
                    <a:cubicBezTo>
                      <a:pt x="481" y="168"/>
                      <a:pt x="481" y="168"/>
                      <a:pt x="481" y="168"/>
                    </a:cubicBezTo>
                    <a:cubicBezTo>
                      <a:pt x="481" y="169"/>
                      <a:pt x="481" y="169"/>
                      <a:pt x="481" y="169"/>
                    </a:cubicBezTo>
                    <a:cubicBezTo>
                      <a:pt x="480" y="169"/>
                      <a:pt x="480" y="169"/>
                      <a:pt x="480" y="169"/>
                    </a:cubicBezTo>
                    <a:cubicBezTo>
                      <a:pt x="480" y="169"/>
                      <a:pt x="480" y="169"/>
                      <a:pt x="480" y="169"/>
                    </a:cubicBezTo>
                    <a:cubicBezTo>
                      <a:pt x="479" y="171"/>
                      <a:pt x="479" y="171"/>
                      <a:pt x="479" y="171"/>
                    </a:cubicBezTo>
                    <a:cubicBezTo>
                      <a:pt x="481" y="172"/>
                      <a:pt x="481" y="172"/>
                      <a:pt x="481" y="172"/>
                    </a:cubicBezTo>
                    <a:cubicBezTo>
                      <a:pt x="482" y="172"/>
                      <a:pt x="482" y="172"/>
                      <a:pt x="482" y="172"/>
                    </a:cubicBezTo>
                    <a:cubicBezTo>
                      <a:pt x="484" y="170"/>
                      <a:pt x="484" y="170"/>
                      <a:pt x="484" y="170"/>
                    </a:cubicBezTo>
                    <a:cubicBezTo>
                      <a:pt x="484" y="169"/>
                      <a:pt x="484" y="169"/>
                      <a:pt x="484" y="169"/>
                    </a:cubicBezTo>
                    <a:cubicBezTo>
                      <a:pt x="483" y="168"/>
                      <a:pt x="483" y="168"/>
                      <a:pt x="483" y="168"/>
                    </a:cubicBezTo>
                    <a:cubicBezTo>
                      <a:pt x="483" y="166"/>
                      <a:pt x="483" y="166"/>
                      <a:pt x="483" y="166"/>
                    </a:cubicBezTo>
                    <a:cubicBezTo>
                      <a:pt x="480" y="164"/>
                      <a:pt x="480" y="164"/>
                      <a:pt x="480" y="164"/>
                    </a:cubicBezTo>
                    <a:close/>
                    <a:moveTo>
                      <a:pt x="485" y="165"/>
                    </a:moveTo>
                    <a:cubicBezTo>
                      <a:pt x="485" y="165"/>
                      <a:pt x="484" y="166"/>
                      <a:pt x="484" y="166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5" y="168"/>
                      <a:pt x="485" y="168"/>
                      <a:pt x="485" y="168"/>
                    </a:cubicBezTo>
                    <a:cubicBezTo>
                      <a:pt x="486" y="167"/>
                      <a:pt x="486" y="167"/>
                      <a:pt x="486" y="167"/>
                    </a:cubicBezTo>
                    <a:cubicBezTo>
                      <a:pt x="486" y="166"/>
                      <a:pt x="486" y="166"/>
                      <a:pt x="486" y="166"/>
                    </a:cubicBezTo>
                    <a:cubicBezTo>
                      <a:pt x="485" y="165"/>
                      <a:pt x="485" y="165"/>
                      <a:pt x="485" y="165"/>
                    </a:cubicBezTo>
                    <a:close/>
                    <a:moveTo>
                      <a:pt x="481" y="161"/>
                    </a:moveTo>
                    <a:cubicBezTo>
                      <a:pt x="480" y="161"/>
                      <a:pt x="480" y="161"/>
                      <a:pt x="480" y="161"/>
                    </a:cubicBezTo>
                    <a:cubicBezTo>
                      <a:pt x="480" y="162"/>
                      <a:pt x="480" y="162"/>
                      <a:pt x="480" y="162"/>
                    </a:cubicBezTo>
                    <a:cubicBezTo>
                      <a:pt x="482" y="164"/>
                      <a:pt x="482" y="164"/>
                      <a:pt x="482" y="164"/>
                    </a:cubicBezTo>
                    <a:cubicBezTo>
                      <a:pt x="483" y="165"/>
                      <a:pt x="483" y="165"/>
                      <a:pt x="483" y="165"/>
                    </a:cubicBezTo>
                    <a:cubicBezTo>
                      <a:pt x="484" y="165"/>
                      <a:pt x="484" y="165"/>
                      <a:pt x="484" y="165"/>
                    </a:cubicBezTo>
                    <a:cubicBezTo>
                      <a:pt x="482" y="163"/>
                      <a:pt x="482" y="163"/>
                      <a:pt x="482" y="163"/>
                    </a:cubicBezTo>
                    <a:cubicBezTo>
                      <a:pt x="481" y="161"/>
                      <a:pt x="481" y="161"/>
                      <a:pt x="481" y="161"/>
                    </a:cubicBezTo>
                    <a:close/>
                    <a:moveTo>
                      <a:pt x="486" y="160"/>
                    </a:moveTo>
                    <a:cubicBezTo>
                      <a:pt x="484" y="160"/>
                      <a:pt x="484" y="160"/>
                      <a:pt x="484" y="160"/>
                    </a:cubicBezTo>
                    <a:cubicBezTo>
                      <a:pt x="482" y="162"/>
                      <a:pt x="482" y="162"/>
                      <a:pt x="482" y="162"/>
                    </a:cubicBezTo>
                    <a:cubicBezTo>
                      <a:pt x="483" y="163"/>
                      <a:pt x="483" y="163"/>
                      <a:pt x="483" y="163"/>
                    </a:cubicBezTo>
                    <a:cubicBezTo>
                      <a:pt x="485" y="164"/>
                      <a:pt x="485" y="164"/>
                      <a:pt x="485" y="164"/>
                    </a:cubicBezTo>
                    <a:cubicBezTo>
                      <a:pt x="486" y="165"/>
                      <a:pt x="486" y="165"/>
                      <a:pt x="486" y="165"/>
                    </a:cubicBezTo>
                    <a:cubicBezTo>
                      <a:pt x="487" y="163"/>
                      <a:pt x="487" y="163"/>
                      <a:pt x="487" y="163"/>
                    </a:cubicBezTo>
                    <a:cubicBezTo>
                      <a:pt x="488" y="162"/>
                      <a:pt x="488" y="162"/>
                      <a:pt x="488" y="162"/>
                    </a:cubicBezTo>
                    <a:cubicBezTo>
                      <a:pt x="487" y="162"/>
                      <a:pt x="487" y="162"/>
                      <a:pt x="487" y="162"/>
                    </a:cubicBezTo>
                    <a:cubicBezTo>
                      <a:pt x="487" y="161"/>
                      <a:pt x="487" y="161"/>
                      <a:pt x="487" y="161"/>
                    </a:cubicBezTo>
                    <a:cubicBezTo>
                      <a:pt x="487" y="160"/>
                      <a:pt x="487" y="160"/>
                      <a:pt x="487" y="160"/>
                    </a:cubicBezTo>
                    <a:cubicBezTo>
                      <a:pt x="486" y="160"/>
                      <a:pt x="486" y="160"/>
                      <a:pt x="486" y="160"/>
                    </a:cubicBezTo>
                    <a:close/>
                    <a:moveTo>
                      <a:pt x="481" y="157"/>
                    </a:moveTo>
                    <a:cubicBezTo>
                      <a:pt x="481" y="157"/>
                      <a:pt x="481" y="157"/>
                      <a:pt x="481" y="157"/>
                    </a:cubicBezTo>
                    <a:cubicBezTo>
                      <a:pt x="480" y="158"/>
                      <a:pt x="480" y="158"/>
                      <a:pt x="480" y="158"/>
                    </a:cubicBezTo>
                    <a:cubicBezTo>
                      <a:pt x="481" y="158"/>
                      <a:pt x="481" y="158"/>
                      <a:pt x="481" y="158"/>
                    </a:cubicBezTo>
                    <a:cubicBezTo>
                      <a:pt x="481" y="157"/>
                      <a:pt x="481" y="157"/>
                      <a:pt x="481" y="157"/>
                    </a:cubicBezTo>
                    <a:close/>
                    <a:moveTo>
                      <a:pt x="485" y="153"/>
                    </a:moveTo>
                    <a:cubicBezTo>
                      <a:pt x="486" y="155"/>
                      <a:pt x="486" y="155"/>
                      <a:pt x="486" y="155"/>
                    </a:cubicBezTo>
                    <a:cubicBezTo>
                      <a:pt x="487" y="155"/>
                      <a:pt x="487" y="155"/>
                      <a:pt x="487" y="155"/>
                    </a:cubicBezTo>
                    <a:cubicBezTo>
                      <a:pt x="486" y="153"/>
                      <a:pt x="486" y="153"/>
                      <a:pt x="486" y="153"/>
                    </a:cubicBezTo>
                    <a:cubicBezTo>
                      <a:pt x="485" y="153"/>
                      <a:pt x="485" y="153"/>
                      <a:pt x="485" y="153"/>
                    </a:cubicBezTo>
                    <a:close/>
                    <a:moveTo>
                      <a:pt x="485" y="154"/>
                    </a:moveTo>
                    <a:cubicBezTo>
                      <a:pt x="483" y="154"/>
                      <a:pt x="483" y="154"/>
                      <a:pt x="483" y="154"/>
                    </a:cubicBezTo>
                    <a:cubicBezTo>
                      <a:pt x="482" y="156"/>
                      <a:pt x="482" y="156"/>
                      <a:pt x="482" y="156"/>
                    </a:cubicBezTo>
                    <a:cubicBezTo>
                      <a:pt x="481" y="156"/>
                      <a:pt x="481" y="156"/>
                      <a:pt x="481" y="156"/>
                    </a:cubicBezTo>
                    <a:cubicBezTo>
                      <a:pt x="483" y="157"/>
                      <a:pt x="483" y="157"/>
                      <a:pt x="483" y="157"/>
                    </a:cubicBezTo>
                    <a:cubicBezTo>
                      <a:pt x="483" y="158"/>
                      <a:pt x="483" y="158"/>
                      <a:pt x="483" y="158"/>
                    </a:cubicBezTo>
                    <a:cubicBezTo>
                      <a:pt x="484" y="157"/>
                      <a:pt x="484" y="157"/>
                      <a:pt x="484" y="157"/>
                    </a:cubicBezTo>
                    <a:cubicBezTo>
                      <a:pt x="482" y="159"/>
                      <a:pt x="482" y="159"/>
                      <a:pt x="482" y="159"/>
                    </a:cubicBezTo>
                    <a:cubicBezTo>
                      <a:pt x="483" y="160"/>
                      <a:pt x="483" y="160"/>
                      <a:pt x="483" y="160"/>
                    </a:cubicBezTo>
                    <a:cubicBezTo>
                      <a:pt x="483" y="160"/>
                      <a:pt x="483" y="160"/>
                      <a:pt x="483" y="160"/>
                    </a:cubicBezTo>
                    <a:cubicBezTo>
                      <a:pt x="485" y="159"/>
                      <a:pt x="485" y="159"/>
                      <a:pt x="485" y="159"/>
                    </a:cubicBezTo>
                    <a:cubicBezTo>
                      <a:pt x="487" y="159"/>
                      <a:pt x="487" y="159"/>
                      <a:pt x="487" y="159"/>
                    </a:cubicBezTo>
                    <a:cubicBezTo>
                      <a:pt x="487" y="158"/>
                      <a:pt x="487" y="158"/>
                      <a:pt x="487" y="158"/>
                    </a:cubicBezTo>
                    <a:cubicBezTo>
                      <a:pt x="487" y="155"/>
                      <a:pt x="487" y="155"/>
                      <a:pt x="487" y="155"/>
                    </a:cubicBezTo>
                    <a:cubicBezTo>
                      <a:pt x="486" y="155"/>
                      <a:pt x="486" y="155"/>
                      <a:pt x="486" y="155"/>
                    </a:cubicBezTo>
                    <a:cubicBezTo>
                      <a:pt x="485" y="154"/>
                      <a:pt x="485" y="154"/>
                      <a:pt x="485" y="154"/>
                    </a:cubicBezTo>
                    <a:close/>
                    <a:moveTo>
                      <a:pt x="452" y="174"/>
                    </a:moveTo>
                    <a:cubicBezTo>
                      <a:pt x="454" y="173"/>
                      <a:pt x="454" y="173"/>
                      <a:pt x="454" y="173"/>
                    </a:cubicBezTo>
                    <a:cubicBezTo>
                      <a:pt x="454" y="172"/>
                      <a:pt x="454" y="172"/>
                      <a:pt x="454" y="172"/>
                    </a:cubicBezTo>
                    <a:cubicBezTo>
                      <a:pt x="452" y="174"/>
                      <a:pt x="452" y="174"/>
                      <a:pt x="452" y="174"/>
                    </a:cubicBezTo>
                    <a:close/>
                    <a:moveTo>
                      <a:pt x="450" y="175"/>
                    </a:moveTo>
                    <a:cubicBezTo>
                      <a:pt x="453" y="176"/>
                      <a:pt x="453" y="176"/>
                      <a:pt x="453" y="176"/>
                    </a:cubicBezTo>
                    <a:cubicBezTo>
                      <a:pt x="452" y="175"/>
                      <a:pt x="452" y="175"/>
                      <a:pt x="452" y="175"/>
                    </a:cubicBezTo>
                    <a:cubicBezTo>
                      <a:pt x="450" y="175"/>
                      <a:pt x="450" y="175"/>
                      <a:pt x="450" y="175"/>
                    </a:cubicBezTo>
                    <a:close/>
                    <a:moveTo>
                      <a:pt x="440" y="180"/>
                    </a:moveTo>
                    <a:cubicBezTo>
                      <a:pt x="438" y="180"/>
                      <a:pt x="438" y="180"/>
                      <a:pt x="438" y="180"/>
                    </a:cubicBezTo>
                    <a:cubicBezTo>
                      <a:pt x="439" y="181"/>
                      <a:pt x="439" y="181"/>
                      <a:pt x="439" y="181"/>
                    </a:cubicBezTo>
                    <a:cubicBezTo>
                      <a:pt x="439" y="181"/>
                      <a:pt x="440" y="180"/>
                      <a:pt x="440" y="180"/>
                    </a:cubicBezTo>
                    <a:close/>
                    <a:moveTo>
                      <a:pt x="443" y="178"/>
                    </a:moveTo>
                    <a:cubicBezTo>
                      <a:pt x="440" y="179"/>
                      <a:pt x="440" y="179"/>
                      <a:pt x="440" y="179"/>
                    </a:cubicBezTo>
                    <a:cubicBezTo>
                      <a:pt x="441" y="179"/>
                      <a:pt x="441" y="179"/>
                      <a:pt x="441" y="179"/>
                    </a:cubicBezTo>
                    <a:cubicBezTo>
                      <a:pt x="442" y="179"/>
                      <a:pt x="442" y="179"/>
                      <a:pt x="442" y="179"/>
                    </a:cubicBezTo>
                    <a:cubicBezTo>
                      <a:pt x="443" y="178"/>
                      <a:pt x="443" y="178"/>
                      <a:pt x="443" y="178"/>
                    </a:cubicBezTo>
                    <a:close/>
                    <a:moveTo>
                      <a:pt x="443" y="187"/>
                    </a:moveTo>
                    <a:cubicBezTo>
                      <a:pt x="442" y="187"/>
                      <a:pt x="442" y="187"/>
                      <a:pt x="442" y="187"/>
                    </a:cubicBezTo>
                    <a:cubicBezTo>
                      <a:pt x="439" y="189"/>
                      <a:pt x="439" y="189"/>
                      <a:pt x="439" y="189"/>
                    </a:cubicBezTo>
                    <a:cubicBezTo>
                      <a:pt x="439" y="190"/>
                      <a:pt x="439" y="190"/>
                      <a:pt x="439" y="190"/>
                    </a:cubicBezTo>
                    <a:cubicBezTo>
                      <a:pt x="441" y="189"/>
                      <a:pt x="441" y="189"/>
                      <a:pt x="441" y="189"/>
                    </a:cubicBezTo>
                    <a:cubicBezTo>
                      <a:pt x="442" y="188"/>
                      <a:pt x="442" y="188"/>
                      <a:pt x="442" y="188"/>
                    </a:cubicBezTo>
                    <a:cubicBezTo>
                      <a:pt x="443" y="187"/>
                      <a:pt x="443" y="187"/>
                      <a:pt x="443" y="187"/>
                    </a:cubicBezTo>
                    <a:close/>
                    <a:moveTo>
                      <a:pt x="447" y="177"/>
                    </a:moveTo>
                    <a:cubicBezTo>
                      <a:pt x="444" y="180"/>
                      <a:pt x="444" y="180"/>
                      <a:pt x="444" y="180"/>
                    </a:cubicBezTo>
                    <a:cubicBezTo>
                      <a:pt x="443" y="181"/>
                      <a:pt x="443" y="181"/>
                      <a:pt x="443" y="181"/>
                    </a:cubicBezTo>
                    <a:cubicBezTo>
                      <a:pt x="444" y="182"/>
                      <a:pt x="444" y="182"/>
                      <a:pt x="444" y="182"/>
                    </a:cubicBezTo>
                    <a:cubicBezTo>
                      <a:pt x="443" y="183"/>
                      <a:pt x="443" y="183"/>
                      <a:pt x="443" y="183"/>
                    </a:cubicBezTo>
                    <a:cubicBezTo>
                      <a:pt x="443" y="185"/>
                      <a:pt x="443" y="185"/>
                      <a:pt x="443" y="185"/>
                    </a:cubicBezTo>
                    <a:cubicBezTo>
                      <a:pt x="444" y="187"/>
                      <a:pt x="444" y="187"/>
                      <a:pt x="444" y="187"/>
                    </a:cubicBezTo>
                    <a:cubicBezTo>
                      <a:pt x="446" y="186"/>
                      <a:pt x="446" y="186"/>
                      <a:pt x="446" y="186"/>
                    </a:cubicBezTo>
                    <a:cubicBezTo>
                      <a:pt x="449" y="183"/>
                      <a:pt x="449" y="183"/>
                      <a:pt x="449" y="183"/>
                    </a:cubicBezTo>
                    <a:cubicBezTo>
                      <a:pt x="450" y="180"/>
                      <a:pt x="450" y="180"/>
                      <a:pt x="450" y="180"/>
                    </a:cubicBezTo>
                    <a:cubicBezTo>
                      <a:pt x="449" y="178"/>
                      <a:pt x="449" y="178"/>
                      <a:pt x="449" y="178"/>
                    </a:cubicBezTo>
                    <a:cubicBezTo>
                      <a:pt x="450" y="177"/>
                      <a:pt x="450" y="177"/>
                      <a:pt x="450" y="177"/>
                    </a:cubicBezTo>
                    <a:cubicBezTo>
                      <a:pt x="450" y="176"/>
                      <a:pt x="450" y="176"/>
                      <a:pt x="450" y="176"/>
                    </a:cubicBezTo>
                    <a:cubicBezTo>
                      <a:pt x="448" y="175"/>
                      <a:pt x="448" y="175"/>
                      <a:pt x="448" y="175"/>
                    </a:cubicBezTo>
                    <a:cubicBezTo>
                      <a:pt x="447" y="176"/>
                      <a:pt x="447" y="176"/>
                      <a:pt x="447" y="176"/>
                    </a:cubicBezTo>
                    <a:cubicBezTo>
                      <a:pt x="447" y="177"/>
                      <a:pt x="447" y="177"/>
                      <a:pt x="447" y="177"/>
                    </a:cubicBezTo>
                    <a:close/>
                    <a:moveTo>
                      <a:pt x="428" y="165"/>
                    </a:moveTo>
                    <a:cubicBezTo>
                      <a:pt x="430" y="164"/>
                      <a:pt x="430" y="164"/>
                      <a:pt x="430" y="164"/>
                    </a:cubicBezTo>
                    <a:cubicBezTo>
                      <a:pt x="429" y="164"/>
                      <a:pt x="429" y="164"/>
                      <a:pt x="429" y="164"/>
                    </a:cubicBezTo>
                    <a:cubicBezTo>
                      <a:pt x="428" y="165"/>
                      <a:pt x="428" y="165"/>
                      <a:pt x="428" y="165"/>
                    </a:cubicBezTo>
                    <a:close/>
                    <a:moveTo>
                      <a:pt x="423" y="169"/>
                    </a:moveTo>
                    <a:cubicBezTo>
                      <a:pt x="421" y="170"/>
                      <a:pt x="421" y="170"/>
                      <a:pt x="421" y="170"/>
                    </a:cubicBezTo>
                    <a:cubicBezTo>
                      <a:pt x="423" y="170"/>
                      <a:pt x="423" y="170"/>
                      <a:pt x="423" y="170"/>
                    </a:cubicBezTo>
                    <a:cubicBezTo>
                      <a:pt x="423" y="169"/>
                      <a:pt x="423" y="169"/>
                      <a:pt x="423" y="169"/>
                    </a:cubicBezTo>
                    <a:close/>
                    <a:moveTo>
                      <a:pt x="427" y="187"/>
                    </a:moveTo>
                    <a:cubicBezTo>
                      <a:pt x="425" y="189"/>
                      <a:pt x="425" y="189"/>
                      <a:pt x="425" y="189"/>
                    </a:cubicBezTo>
                    <a:cubicBezTo>
                      <a:pt x="426" y="189"/>
                      <a:pt x="426" y="189"/>
                      <a:pt x="426" y="189"/>
                    </a:cubicBezTo>
                    <a:cubicBezTo>
                      <a:pt x="427" y="187"/>
                      <a:pt x="427" y="187"/>
                      <a:pt x="427" y="187"/>
                    </a:cubicBezTo>
                    <a:close/>
                    <a:moveTo>
                      <a:pt x="423" y="184"/>
                    </a:moveTo>
                    <a:cubicBezTo>
                      <a:pt x="425" y="183"/>
                      <a:pt x="425" y="183"/>
                      <a:pt x="425" y="183"/>
                    </a:cubicBezTo>
                    <a:cubicBezTo>
                      <a:pt x="426" y="184"/>
                      <a:pt x="426" y="184"/>
                      <a:pt x="426" y="184"/>
                    </a:cubicBezTo>
                    <a:cubicBezTo>
                      <a:pt x="427" y="186"/>
                      <a:pt x="427" y="186"/>
                      <a:pt x="427" y="186"/>
                    </a:cubicBezTo>
                    <a:cubicBezTo>
                      <a:pt x="425" y="186"/>
                      <a:pt x="425" y="186"/>
                      <a:pt x="425" y="186"/>
                    </a:cubicBezTo>
                    <a:cubicBezTo>
                      <a:pt x="423" y="185"/>
                      <a:pt x="423" y="185"/>
                      <a:pt x="423" y="185"/>
                    </a:cubicBezTo>
                    <a:cubicBezTo>
                      <a:pt x="423" y="184"/>
                      <a:pt x="423" y="184"/>
                      <a:pt x="423" y="184"/>
                    </a:cubicBezTo>
                    <a:close/>
                    <a:moveTo>
                      <a:pt x="410" y="175"/>
                    </a:moveTo>
                    <a:cubicBezTo>
                      <a:pt x="411" y="175"/>
                      <a:pt x="411" y="175"/>
                      <a:pt x="411" y="175"/>
                    </a:cubicBezTo>
                    <a:cubicBezTo>
                      <a:pt x="412" y="175"/>
                      <a:pt x="412" y="175"/>
                      <a:pt x="412" y="175"/>
                    </a:cubicBezTo>
                    <a:cubicBezTo>
                      <a:pt x="412" y="176"/>
                      <a:pt x="412" y="176"/>
                      <a:pt x="412" y="176"/>
                    </a:cubicBezTo>
                    <a:cubicBezTo>
                      <a:pt x="410" y="176"/>
                      <a:pt x="410" y="176"/>
                      <a:pt x="410" y="176"/>
                    </a:cubicBezTo>
                    <a:cubicBezTo>
                      <a:pt x="410" y="175"/>
                      <a:pt x="410" y="175"/>
                      <a:pt x="410" y="175"/>
                    </a:cubicBezTo>
                    <a:close/>
                    <a:moveTo>
                      <a:pt x="413" y="190"/>
                    </a:moveTo>
                    <a:cubicBezTo>
                      <a:pt x="415" y="190"/>
                      <a:pt x="415" y="190"/>
                      <a:pt x="415" y="190"/>
                    </a:cubicBezTo>
                    <a:cubicBezTo>
                      <a:pt x="416" y="190"/>
                      <a:pt x="416" y="190"/>
                      <a:pt x="416" y="190"/>
                    </a:cubicBezTo>
                    <a:cubicBezTo>
                      <a:pt x="414" y="190"/>
                      <a:pt x="414" y="190"/>
                      <a:pt x="414" y="190"/>
                    </a:cubicBezTo>
                    <a:cubicBezTo>
                      <a:pt x="413" y="190"/>
                      <a:pt x="413" y="190"/>
                      <a:pt x="413" y="190"/>
                    </a:cubicBezTo>
                    <a:close/>
                    <a:moveTo>
                      <a:pt x="394" y="181"/>
                    </a:moveTo>
                    <a:cubicBezTo>
                      <a:pt x="396" y="180"/>
                      <a:pt x="396" y="180"/>
                      <a:pt x="396" y="180"/>
                    </a:cubicBezTo>
                    <a:cubicBezTo>
                      <a:pt x="395" y="179"/>
                      <a:pt x="395" y="179"/>
                      <a:pt x="395" y="179"/>
                    </a:cubicBezTo>
                    <a:cubicBezTo>
                      <a:pt x="394" y="180"/>
                      <a:pt x="394" y="180"/>
                      <a:pt x="394" y="180"/>
                    </a:cubicBezTo>
                    <a:cubicBezTo>
                      <a:pt x="394" y="181"/>
                      <a:pt x="394" y="181"/>
                      <a:pt x="394" y="181"/>
                    </a:cubicBezTo>
                    <a:close/>
                    <a:moveTo>
                      <a:pt x="400" y="188"/>
                    </a:moveTo>
                    <a:cubicBezTo>
                      <a:pt x="404" y="189"/>
                      <a:pt x="404" y="189"/>
                      <a:pt x="404" y="189"/>
                    </a:cubicBezTo>
                    <a:cubicBezTo>
                      <a:pt x="406" y="188"/>
                      <a:pt x="406" y="188"/>
                      <a:pt x="406" y="188"/>
                    </a:cubicBezTo>
                    <a:cubicBezTo>
                      <a:pt x="406" y="189"/>
                      <a:pt x="406" y="189"/>
                      <a:pt x="406" y="189"/>
                    </a:cubicBezTo>
                    <a:cubicBezTo>
                      <a:pt x="403" y="191"/>
                      <a:pt x="403" y="191"/>
                      <a:pt x="403" y="191"/>
                    </a:cubicBezTo>
                    <a:cubicBezTo>
                      <a:pt x="401" y="189"/>
                      <a:pt x="401" y="189"/>
                      <a:pt x="401" y="189"/>
                    </a:cubicBezTo>
                    <a:cubicBezTo>
                      <a:pt x="400" y="188"/>
                      <a:pt x="400" y="188"/>
                      <a:pt x="400" y="188"/>
                    </a:cubicBezTo>
                    <a:close/>
                    <a:moveTo>
                      <a:pt x="397" y="189"/>
                    </a:moveTo>
                    <a:cubicBezTo>
                      <a:pt x="398" y="189"/>
                      <a:pt x="398" y="189"/>
                      <a:pt x="398" y="189"/>
                    </a:cubicBezTo>
                    <a:cubicBezTo>
                      <a:pt x="398" y="190"/>
                      <a:pt x="398" y="190"/>
                      <a:pt x="398" y="190"/>
                    </a:cubicBezTo>
                    <a:cubicBezTo>
                      <a:pt x="397" y="189"/>
                      <a:pt x="397" y="189"/>
                      <a:pt x="397" y="189"/>
                    </a:cubicBezTo>
                    <a:close/>
                    <a:moveTo>
                      <a:pt x="391" y="189"/>
                    </a:moveTo>
                    <a:cubicBezTo>
                      <a:pt x="393" y="188"/>
                      <a:pt x="393" y="188"/>
                      <a:pt x="393" y="188"/>
                    </a:cubicBezTo>
                    <a:cubicBezTo>
                      <a:pt x="394" y="189"/>
                      <a:pt x="394" y="189"/>
                      <a:pt x="394" y="189"/>
                    </a:cubicBezTo>
                    <a:cubicBezTo>
                      <a:pt x="392" y="190"/>
                      <a:pt x="392" y="190"/>
                      <a:pt x="392" y="190"/>
                    </a:cubicBezTo>
                    <a:cubicBezTo>
                      <a:pt x="391" y="189"/>
                      <a:pt x="391" y="189"/>
                      <a:pt x="391" y="189"/>
                    </a:cubicBezTo>
                    <a:close/>
                    <a:moveTo>
                      <a:pt x="345" y="214"/>
                    </a:moveTo>
                    <a:cubicBezTo>
                      <a:pt x="344" y="217"/>
                      <a:pt x="344" y="217"/>
                      <a:pt x="344" y="217"/>
                    </a:cubicBezTo>
                    <a:cubicBezTo>
                      <a:pt x="346" y="218"/>
                      <a:pt x="346" y="218"/>
                      <a:pt x="346" y="218"/>
                    </a:cubicBezTo>
                    <a:cubicBezTo>
                      <a:pt x="350" y="218"/>
                      <a:pt x="350" y="218"/>
                      <a:pt x="350" y="218"/>
                    </a:cubicBezTo>
                    <a:cubicBezTo>
                      <a:pt x="353" y="215"/>
                      <a:pt x="353" y="215"/>
                      <a:pt x="353" y="215"/>
                    </a:cubicBezTo>
                    <a:cubicBezTo>
                      <a:pt x="355" y="215"/>
                      <a:pt x="355" y="215"/>
                      <a:pt x="355" y="215"/>
                    </a:cubicBezTo>
                    <a:cubicBezTo>
                      <a:pt x="357" y="215"/>
                      <a:pt x="357" y="215"/>
                      <a:pt x="357" y="215"/>
                    </a:cubicBezTo>
                    <a:cubicBezTo>
                      <a:pt x="360" y="213"/>
                      <a:pt x="360" y="213"/>
                      <a:pt x="360" y="213"/>
                    </a:cubicBezTo>
                    <a:cubicBezTo>
                      <a:pt x="361" y="211"/>
                      <a:pt x="361" y="211"/>
                      <a:pt x="361" y="211"/>
                    </a:cubicBezTo>
                    <a:cubicBezTo>
                      <a:pt x="366" y="208"/>
                      <a:pt x="366" y="208"/>
                      <a:pt x="366" y="208"/>
                    </a:cubicBezTo>
                    <a:cubicBezTo>
                      <a:pt x="367" y="206"/>
                      <a:pt x="367" y="206"/>
                      <a:pt x="367" y="206"/>
                    </a:cubicBezTo>
                    <a:cubicBezTo>
                      <a:pt x="368" y="206"/>
                      <a:pt x="368" y="206"/>
                      <a:pt x="368" y="206"/>
                    </a:cubicBezTo>
                    <a:cubicBezTo>
                      <a:pt x="365" y="203"/>
                      <a:pt x="365" y="203"/>
                      <a:pt x="365" y="203"/>
                    </a:cubicBezTo>
                    <a:cubicBezTo>
                      <a:pt x="363" y="200"/>
                      <a:pt x="363" y="200"/>
                      <a:pt x="363" y="200"/>
                    </a:cubicBezTo>
                    <a:cubicBezTo>
                      <a:pt x="362" y="200"/>
                      <a:pt x="362" y="200"/>
                      <a:pt x="362" y="200"/>
                    </a:cubicBezTo>
                    <a:cubicBezTo>
                      <a:pt x="360" y="201"/>
                      <a:pt x="360" y="201"/>
                      <a:pt x="360" y="201"/>
                    </a:cubicBezTo>
                    <a:cubicBezTo>
                      <a:pt x="359" y="204"/>
                      <a:pt x="359" y="204"/>
                      <a:pt x="359" y="204"/>
                    </a:cubicBezTo>
                    <a:cubicBezTo>
                      <a:pt x="357" y="205"/>
                      <a:pt x="357" y="205"/>
                      <a:pt x="357" y="205"/>
                    </a:cubicBezTo>
                    <a:cubicBezTo>
                      <a:pt x="355" y="206"/>
                      <a:pt x="355" y="206"/>
                      <a:pt x="355" y="206"/>
                    </a:cubicBezTo>
                    <a:cubicBezTo>
                      <a:pt x="353" y="204"/>
                      <a:pt x="353" y="204"/>
                      <a:pt x="353" y="204"/>
                    </a:cubicBezTo>
                    <a:cubicBezTo>
                      <a:pt x="352" y="204"/>
                      <a:pt x="352" y="204"/>
                      <a:pt x="352" y="204"/>
                    </a:cubicBezTo>
                    <a:cubicBezTo>
                      <a:pt x="350" y="206"/>
                      <a:pt x="350" y="206"/>
                      <a:pt x="350" y="206"/>
                    </a:cubicBezTo>
                    <a:cubicBezTo>
                      <a:pt x="349" y="208"/>
                      <a:pt x="349" y="208"/>
                      <a:pt x="349" y="208"/>
                    </a:cubicBezTo>
                    <a:cubicBezTo>
                      <a:pt x="346" y="212"/>
                      <a:pt x="346" y="212"/>
                      <a:pt x="346" y="212"/>
                    </a:cubicBezTo>
                    <a:cubicBezTo>
                      <a:pt x="346" y="213"/>
                      <a:pt x="346" y="213"/>
                      <a:pt x="346" y="213"/>
                    </a:cubicBezTo>
                    <a:cubicBezTo>
                      <a:pt x="347" y="214"/>
                      <a:pt x="347" y="214"/>
                      <a:pt x="347" y="214"/>
                    </a:cubicBezTo>
                    <a:cubicBezTo>
                      <a:pt x="348" y="215"/>
                      <a:pt x="348" y="215"/>
                      <a:pt x="348" y="215"/>
                    </a:cubicBezTo>
                    <a:cubicBezTo>
                      <a:pt x="346" y="215"/>
                      <a:pt x="346" y="215"/>
                      <a:pt x="346" y="215"/>
                    </a:cubicBezTo>
                    <a:cubicBezTo>
                      <a:pt x="345" y="214"/>
                      <a:pt x="345" y="214"/>
                      <a:pt x="345" y="214"/>
                    </a:cubicBezTo>
                    <a:close/>
                    <a:moveTo>
                      <a:pt x="343" y="217"/>
                    </a:moveTo>
                    <a:cubicBezTo>
                      <a:pt x="344" y="215"/>
                      <a:pt x="344" y="215"/>
                      <a:pt x="344" y="215"/>
                    </a:cubicBezTo>
                    <a:cubicBezTo>
                      <a:pt x="343" y="215"/>
                      <a:pt x="343" y="215"/>
                      <a:pt x="343" y="215"/>
                    </a:cubicBezTo>
                    <a:cubicBezTo>
                      <a:pt x="341" y="217"/>
                      <a:pt x="341" y="217"/>
                      <a:pt x="341" y="217"/>
                    </a:cubicBezTo>
                    <a:cubicBezTo>
                      <a:pt x="343" y="217"/>
                      <a:pt x="343" y="217"/>
                      <a:pt x="343" y="217"/>
                    </a:cubicBezTo>
                    <a:close/>
                    <a:moveTo>
                      <a:pt x="343" y="219"/>
                    </a:moveTo>
                    <a:cubicBezTo>
                      <a:pt x="341" y="220"/>
                      <a:pt x="341" y="220"/>
                      <a:pt x="341" y="220"/>
                    </a:cubicBezTo>
                    <a:cubicBezTo>
                      <a:pt x="341" y="220"/>
                      <a:pt x="341" y="220"/>
                      <a:pt x="341" y="220"/>
                    </a:cubicBezTo>
                    <a:cubicBezTo>
                      <a:pt x="337" y="222"/>
                      <a:pt x="337" y="222"/>
                      <a:pt x="337" y="222"/>
                    </a:cubicBezTo>
                    <a:cubicBezTo>
                      <a:pt x="335" y="224"/>
                      <a:pt x="335" y="224"/>
                      <a:pt x="335" y="224"/>
                    </a:cubicBezTo>
                    <a:cubicBezTo>
                      <a:pt x="337" y="225"/>
                      <a:pt x="337" y="225"/>
                      <a:pt x="337" y="225"/>
                    </a:cubicBezTo>
                    <a:cubicBezTo>
                      <a:pt x="343" y="222"/>
                      <a:pt x="343" y="222"/>
                      <a:pt x="343" y="222"/>
                    </a:cubicBezTo>
                    <a:cubicBezTo>
                      <a:pt x="344" y="220"/>
                      <a:pt x="344" y="220"/>
                      <a:pt x="344" y="220"/>
                    </a:cubicBezTo>
                    <a:cubicBezTo>
                      <a:pt x="343" y="219"/>
                      <a:pt x="343" y="219"/>
                      <a:pt x="343" y="219"/>
                    </a:cubicBezTo>
                    <a:close/>
                    <a:moveTo>
                      <a:pt x="325" y="218"/>
                    </a:moveTo>
                    <a:cubicBezTo>
                      <a:pt x="326" y="219"/>
                      <a:pt x="326" y="219"/>
                      <a:pt x="326" y="219"/>
                    </a:cubicBezTo>
                    <a:cubicBezTo>
                      <a:pt x="326" y="220"/>
                      <a:pt x="326" y="220"/>
                      <a:pt x="326" y="220"/>
                    </a:cubicBezTo>
                    <a:cubicBezTo>
                      <a:pt x="325" y="221"/>
                      <a:pt x="325" y="221"/>
                      <a:pt x="325" y="221"/>
                    </a:cubicBezTo>
                    <a:cubicBezTo>
                      <a:pt x="323" y="221"/>
                      <a:pt x="323" y="221"/>
                      <a:pt x="323" y="221"/>
                    </a:cubicBezTo>
                    <a:cubicBezTo>
                      <a:pt x="324" y="219"/>
                      <a:pt x="324" y="219"/>
                      <a:pt x="324" y="219"/>
                    </a:cubicBezTo>
                    <a:cubicBezTo>
                      <a:pt x="325" y="218"/>
                      <a:pt x="325" y="218"/>
                      <a:pt x="325" y="218"/>
                    </a:cubicBezTo>
                    <a:close/>
                    <a:moveTo>
                      <a:pt x="289" y="205"/>
                    </a:moveTo>
                    <a:cubicBezTo>
                      <a:pt x="294" y="203"/>
                      <a:pt x="294" y="203"/>
                      <a:pt x="294" y="203"/>
                    </a:cubicBezTo>
                    <a:cubicBezTo>
                      <a:pt x="298" y="205"/>
                      <a:pt x="298" y="205"/>
                      <a:pt x="298" y="205"/>
                    </a:cubicBezTo>
                    <a:cubicBezTo>
                      <a:pt x="300" y="205"/>
                      <a:pt x="300" y="205"/>
                      <a:pt x="300" y="205"/>
                    </a:cubicBezTo>
                    <a:cubicBezTo>
                      <a:pt x="302" y="204"/>
                      <a:pt x="302" y="204"/>
                      <a:pt x="302" y="204"/>
                    </a:cubicBezTo>
                    <a:cubicBezTo>
                      <a:pt x="305" y="205"/>
                      <a:pt x="305" y="205"/>
                      <a:pt x="305" y="205"/>
                    </a:cubicBezTo>
                    <a:cubicBezTo>
                      <a:pt x="306" y="207"/>
                      <a:pt x="306" y="207"/>
                      <a:pt x="306" y="207"/>
                    </a:cubicBezTo>
                    <a:cubicBezTo>
                      <a:pt x="308" y="207"/>
                      <a:pt x="308" y="207"/>
                      <a:pt x="308" y="207"/>
                    </a:cubicBezTo>
                    <a:cubicBezTo>
                      <a:pt x="310" y="211"/>
                      <a:pt x="310" y="211"/>
                      <a:pt x="310" y="211"/>
                    </a:cubicBezTo>
                    <a:cubicBezTo>
                      <a:pt x="312" y="213"/>
                      <a:pt x="312" y="213"/>
                      <a:pt x="312" y="213"/>
                    </a:cubicBezTo>
                    <a:cubicBezTo>
                      <a:pt x="312" y="214"/>
                      <a:pt x="312" y="214"/>
                      <a:pt x="312" y="214"/>
                    </a:cubicBezTo>
                    <a:cubicBezTo>
                      <a:pt x="309" y="216"/>
                      <a:pt x="309" y="216"/>
                      <a:pt x="309" y="216"/>
                    </a:cubicBezTo>
                    <a:cubicBezTo>
                      <a:pt x="306" y="216"/>
                      <a:pt x="306" y="216"/>
                      <a:pt x="306" y="216"/>
                    </a:cubicBezTo>
                    <a:cubicBezTo>
                      <a:pt x="303" y="215"/>
                      <a:pt x="303" y="215"/>
                      <a:pt x="303" y="215"/>
                    </a:cubicBezTo>
                    <a:cubicBezTo>
                      <a:pt x="301" y="212"/>
                      <a:pt x="301" y="212"/>
                      <a:pt x="301" y="212"/>
                    </a:cubicBezTo>
                    <a:cubicBezTo>
                      <a:pt x="299" y="211"/>
                      <a:pt x="299" y="211"/>
                      <a:pt x="299" y="211"/>
                    </a:cubicBezTo>
                    <a:cubicBezTo>
                      <a:pt x="297" y="209"/>
                      <a:pt x="297" y="209"/>
                      <a:pt x="297" y="209"/>
                    </a:cubicBezTo>
                    <a:cubicBezTo>
                      <a:pt x="294" y="210"/>
                      <a:pt x="294" y="210"/>
                      <a:pt x="294" y="210"/>
                    </a:cubicBezTo>
                    <a:cubicBezTo>
                      <a:pt x="291" y="209"/>
                      <a:pt x="291" y="209"/>
                      <a:pt x="291" y="209"/>
                    </a:cubicBezTo>
                    <a:cubicBezTo>
                      <a:pt x="289" y="207"/>
                      <a:pt x="289" y="207"/>
                      <a:pt x="289" y="207"/>
                    </a:cubicBezTo>
                    <a:cubicBezTo>
                      <a:pt x="289" y="205"/>
                      <a:pt x="289" y="205"/>
                      <a:pt x="289" y="205"/>
                    </a:cubicBezTo>
                    <a:close/>
                    <a:moveTo>
                      <a:pt x="251" y="177"/>
                    </a:moveTo>
                    <a:cubicBezTo>
                      <a:pt x="253" y="177"/>
                      <a:pt x="253" y="177"/>
                      <a:pt x="253" y="177"/>
                    </a:cubicBezTo>
                    <a:cubicBezTo>
                      <a:pt x="253" y="177"/>
                      <a:pt x="253" y="177"/>
                      <a:pt x="253" y="177"/>
                    </a:cubicBezTo>
                    <a:cubicBezTo>
                      <a:pt x="253" y="178"/>
                      <a:pt x="253" y="178"/>
                      <a:pt x="253" y="178"/>
                    </a:cubicBezTo>
                    <a:cubicBezTo>
                      <a:pt x="251" y="178"/>
                      <a:pt x="251" y="178"/>
                      <a:pt x="251" y="178"/>
                    </a:cubicBezTo>
                    <a:cubicBezTo>
                      <a:pt x="251" y="177"/>
                      <a:pt x="251" y="177"/>
                      <a:pt x="251" y="177"/>
                    </a:cubicBezTo>
                    <a:close/>
                    <a:moveTo>
                      <a:pt x="244" y="173"/>
                    </a:moveTo>
                    <a:cubicBezTo>
                      <a:pt x="246" y="175"/>
                      <a:pt x="246" y="175"/>
                      <a:pt x="246" y="175"/>
                    </a:cubicBezTo>
                    <a:cubicBezTo>
                      <a:pt x="247" y="173"/>
                      <a:pt x="247" y="173"/>
                      <a:pt x="247" y="173"/>
                    </a:cubicBezTo>
                    <a:cubicBezTo>
                      <a:pt x="248" y="173"/>
                      <a:pt x="248" y="173"/>
                      <a:pt x="248" y="173"/>
                    </a:cubicBezTo>
                    <a:cubicBezTo>
                      <a:pt x="249" y="173"/>
                      <a:pt x="249" y="173"/>
                      <a:pt x="249" y="173"/>
                    </a:cubicBezTo>
                    <a:cubicBezTo>
                      <a:pt x="249" y="173"/>
                      <a:pt x="249" y="173"/>
                      <a:pt x="249" y="173"/>
                    </a:cubicBezTo>
                    <a:cubicBezTo>
                      <a:pt x="247" y="172"/>
                      <a:pt x="247" y="172"/>
                      <a:pt x="247" y="172"/>
                    </a:cubicBezTo>
                    <a:cubicBezTo>
                      <a:pt x="245" y="172"/>
                      <a:pt x="245" y="172"/>
                      <a:pt x="245" y="172"/>
                    </a:cubicBezTo>
                    <a:cubicBezTo>
                      <a:pt x="244" y="173"/>
                      <a:pt x="244" y="173"/>
                      <a:pt x="244" y="173"/>
                    </a:cubicBezTo>
                    <a:cubicBezTo>
                      <a:pt x="244" y="173"/>
                      <a:pt x="244" y="173"/>
                      <a:pt x="244" y="173"/>
                    </a:cubicBezTo>
                    <a:close/>
                    <a:moveTo>
                      <a:pt x="376" y="186"/>
                    </a:moveTo>
                    <a:cubicBezTo>
                      <a:pt x="379" y="184"/>
                      <a:pt x="379" y="184"/>
                      <a:pt x="379" y="184"/>
                    </a:cubicBezTo>
                    <a:cubicBezTo>
                      <a:pt x="383" y="185"/>
                      <a:pt x="383" y="185"/>
                      <a:pt x="383" y="185"/>
                    </a:cubicBezTo>
                    <a:cubicBezTo>
                      <a:pt x="384" y="186"/>
                      <a:pt x="384" y="186"/>
                      <a:pt x="384" y="186"/>
                    </a:cubicBezTo>
                    <a:cubicBezTo>
                      <a:pt x="385" y="185"/>
                      <a:pt x="385" y="185"/>
                      <a:pt x="385" y="185"/>
                    </a:cubicBezTo>
                    <a:cubicBezTo>
                      <a:pt x="386" y="184"/>
                      <a:pt x="386" y="184"/>
                      <a:pt x="386" y="184"/>
                    </a:cubicBezTo>
                    <a:cubicBezTo>
                      <a:pt x="388" y="183"/>
                      <a:pt x="388" y="183"/>
                      <a:pt x="388" y="183"/>
                    </a:cubicBezTo>
                    <a:cubicBezTo>
                      <a:pt x="388" y="181"/>
                      <a:pt x="388" y="181"/>
                      <a:pt x="388" y="181"/>
                    </a:cubicBezTo>
                    <a:cubicBezTo>
                      <a:pt x="386" y="180"/>
                      <a:pt x="386" y="180"/>
                      <a:pt x="386" y="180"/>
                    </a:cubicBezTo>
                    <a:cubicBezTo>
                      <a:pt x="384" y="182"/>
                      <a:pt x="384" y="182"/>
                      <a:pt x="384" y="182"/>
                    </a:cubicBezTo>
                    <a:cubicBezTo>
                      <a:pt x="380" y="182"/>
                      <a:pt x="380" y="182"/>
                      <a:pt x="380" y="182"/>
                    </a:cubicBezTo>
                    <a:cubicBezTo>
                      <a:pt x="379" y="181"/>
                      <a:pt x="379" y="181"/>
                      <a:pt x="379" y="181"/>
                    </a:cubicBezTo>
                    <a:cubicBezTo>
                      <a:pt x="377" y="182"/>
                      <a:pt x="377" y="182"/>
                      <a:pt x="377" y="182"/>
                    </a:cubicBezTo>
                    <a:cubicBezTo>
                      <a:pt x="376" y="185"/>
                      <a:pt x="376" y="185"/>
                      <a:pt x="376" y="185"/>
                    </a:cubicBezTo>
                    <a:cubicBezTo>
                      <a:pt x="376" y="186"/>
                      <a:pt x="376" y="186"/>
                      <a:pt x="376" y="186"/>
                    </a:cubicBezTo>
                    <a:close/>
                    <a:moveTo>
                      <a:pt x="372" y="189"/>
                    </a:moveTo>
                    <a:cubicBezTo>
                      <a:pt x="371" y="190"/>
                      <a:pt x="371" y="190"/>
                      <a:pt x="371" y="190"/>
                    </a:cubicBezTo>
                    <a:cubicBezTo>
                      <a:pt x="372" y="191"/>
                      <a:pt x="372" y="191"/>
                      <a:pt x="372" y="191"/>
                    </a:cubicBezTo>
                    <a:cubicBezTo>
                      <a:pt x="373" y="190"/>
                      <a:pt x="373" y="190"/>
                      <a:pt x="373" y="190"/>
                    </a:cubicBezTo>
                    <a:cubicBezTo>
                      <a:pt x="372" y="189"/>
                      <a:pt x="372" y="189"/>
                      <a:pt x="372" y="189"/>
                    </a:cubicBezTo>
                    <a:close/>
                    <a:moveTo>
                      <a:pt x="361" y="189"/>
                    </a:moveTo>
                    <a:cubicBezTo>
                      <a:pt x="359" y="190"/>
                      <a:pt x="359" y="190"/>
                      <a:pt x="359" y="190"/>
                    </a:cubicBezTo>
                    <a:cubicBezTo>
                      <a:pt x="360" y="191"/>
                      <a:pt x="360" y="191"/>
                      <a:pt x="360" y="191"/>
                    </a:cubicBezTo>
                    <a:cubicBezTo>
                      <a:pt x="359" y="192"/>
                      <a:pt x="359" y="192"/>
                      <a:pt x="359" y="192"/>
                    </a:cubicBezTo>
                    <a:cubicBezTo>
                      <a:pt x="359" y="192"/>
                      <a:pt x="359" y="192"/>
                      <a:pt x="359" y="192"/>
                    </a:cubicBezTo>
                    <a:cubicBezTo>
                      <a:pt x="361" y="193"/>
                      <a:pt x="361" y="193"/>
                      <a:pt x="361" y="193"/>
                    </a:cubicBezTo>
                    <a:cubicBezTo>
                      <a:pt x="365" y="192"/>
                      <a:pt x="365" y="192"/>
                      <a:pt x="365" y="192"/>
                    </a:cubicBezTo>
                    <a:cubicBezTo>
                      <a:pt x="367" y="190"/>
                      <a:pt x="367" y="190"/>
                      <a:pt x="367" y="190"/>
                    </a:cubicBezTo>
                    <a:cubicBezTo>
                      <a:pt x="365" y="189"/>
                      <a:pt x="365" y="189"/>
                      <a:pt x="365" y="189"/>
                    </a:cubicBezTo>
                    <a:cubicBezTo>
                      <a:pt x="362" y="189"/>
                      <a:pt x="362" y="189"/>
                      <a:pt x="362" y="189"/>
                    </a:cubicBezTo>
                    <a:cubicBezTo>
                      <a:pt x="361" y="189"/>
                      <a:pt x="361" y="189"/>
                      <a:pt x="361" y="189"/>
                    </a:cubicBezTo>
                    <a:close/>
                    <a:moveTo>
                      <a:pt x="352" y="194"/>
                    </a:moveTo>
                    <a:cubicBezTo>
                      <a:pt x="354" y="194"/>
                      <a:pt x="354" y="194"/>
                      <a:pt x="354" y="194"/>
                    </a:cubicBezTo>
                    <a:cubicBezTo>
                      <a:pt x="355" y="195"/>
                      <a:pt x="355" y="195"/>
                      <a:pt x="355" y="195"/>
                    </a:cubicBezTo>
                    <a:cubicBezTo>
                      <a:pt x="357" y="192"/>
                      <a:pt x="357" y="192"/>
                      <a:pt x="357" y="192"/>
                    </a:cubicBezTo>
                    <a:cubicBezTo>
                      <a:pt x="357" y="191"/>
                      <a:pt x="357" y="191"/>
                      <a:pt x="357" y="191"/>
                    </a:cubicBezTo>
                    <a:cubicBezTo>
                      <a:pt x="355" y="192"/>
                      <a:pt x="355" y="192"/>
                      <a:pt x="355" y="192"/>
                    </a:cubicBezTo>
                    <a:cubicBezTo>
                      <a:pt x="353" y="193"/>
                      <a:pt x="353" y="193"/>
                      <a:pt x="353" y="193"/>
                    </a:cubicBezTo>
                    <a:cubicBezTo>
                      <a:pt x="352" y="194"/>
                      <a:pt x="352" y="194"/>
                      <a:pt x="352" y="194"/>
                    </a:cubicBezTo>
                    <a:close/>
                    <a:moveTo>
                      <a:pt x="344" y="194"/>
                    </a:moveTo>
                    <a:cubicBezTo>
                      <a:pt x="347" y="192"/>
                      <a:pt x="347" y="192"/>
                      <a:pt x="347" y="192"/>
                    </a:cubicBezTo>
                    <a:cubicBezTo>
                      <a:pt x="346" y="191"/>
                      <a:pt x="346" y="191"/>
                      <a:pt x="346" y="191"/>
                    </a:cubicBezTo>
                    <a:cubicBezTo>
                      <a:pt x="347" y="191"/>
                      <a:pt x="347" y="191"/>
                      <a:pt x="347" y="191"/>
                    </a:cubicBezTo>
                    <a:cubicBezTo>
                      <a:pt x="349" y="191"/>
                      <a:pt x="349" y="191"/>
                      <a:pt x="349" y="191"/>
                    </a:cubicBezTo>
                    <a:cubicBezTo>
                      <a:pt x="351" y="190"/>
                      <a:pt x="351" y="190"/>
                      <a:pt x="351" y="190"/>
                    </a:cubicBezTo>
                    <a:cubicBezTo>
                      <a:pt x="352" y="191"/>
                      <a:pt x="352" y="191"/>
                      <a:pt x="352" y="191"/>
                    </a:cubicBezTo>
                    <a:cubicBezTo>
                      <a:pt x="349" y="193"/>
                      <a:pt x="349" y="193"/>
                      <a:pt x="349" y="193"/>
                    </a:cubicBezTo>
                    <a:cubicBezTo>
                      <a:pt x="348" y="194"/>
                      <a:pt x="348" y="194"/>
                      <a:pt x="348" y="194"/>
                    </a:cubicBezTo>
                    <a:cubicBezTo>
                      <a:pt x="346" y="195"/>
                      <a:pt x="346" y="195"/>
                      <a:pt x="346" y="195"/>
                    </a:cubicBezTo>
                    <a:cubicBezTo>
                      <a:pt x="344" y="194"/>
                      <a:pt x="344" y="194"/>
                      <a:pt x="344" y="194"/>
                    </a:cubicBezTo>
                    <a:close/>
                    <a:moveTo>
                      <a:pt x="342" y="193"/>
                    </a:moveTo>
                    <a:cubicBezTo>
                      <a:pt x="340" y="194"/>
                      <a:pt x="340" y="194"/>
                      <a:pt x="340" y="194"/>
                    </a:cubicBezTo>
                    <a:cubicBezTo>
                      <a:pt x="339" y="196"/>
                      <a:pt x="339" y="196"/>
                      <a:pt x="339" y="196"/>
                    </a:cubicBezTo>
                    <a:cubicBezTo>
                      <a:pt x="340" y="194"/>
                      <a:pt x="340" y="194"/>
                      <a:pt x="340" y="194"/>
                    </a:cubicBezTo>
                    <a:cubicBezTo>
                      <a:pt x="342" y="193"/>
                      <a:pt x="342" y="193"/>
                      <a:pt x="342" y="193"/>
                    </a:cubicBezTo>
                    <a:close/>
                    <a:moveTo>
                      <a:pt x="344" y="190"/>
                    </a:moveTo>
                    <a:cubicBezTo>
                      <a:pt x="342" y="191"/>
                      <a:pt x="342" y="191"/>
                      <a:pt x="342" y="191"/>
                    </a:cubicBezTo>
                    <a:cubicBezTo>
                      <a:pt x="343" y="192"/>
                      <a:pt x="343" y="192"/>
                      <a:pt x="343" y="192"/>
                    </a:cubicBezTo>
                    <a:cubicBezTo>
                      <a:pt x="344" y="191"/>
                      <a:pt x="344" y="191"/>
                      <a:pt x="344" y="191"/>
                    </a:cubicBezTo>
                    <a:cubicBezTo>
                      <a:pt x="344" y="190"/>
                      <a:pt x="344" y="190"/>
                      <a:pt x="344" y="190"/>
                    </a:cubicBezTo>
                    <a:close/>
                    <a:moveTo>
                      <a:pt x="300" y="195"/>
                    </a:moveTo>
                    <a:cubicBezTo>
                      <a:pt x="300" y="195"/>
                      <a:pt x="301" y="193"/>
                      <a:pt x="301" y="193"/>
                    </a:cubicBezTo>
                    <a:cubicBezTo>
                      <a:pt x="304" y="191"/>
                      <a:pt x="304" y="191"/>
                      <a:pt x="304" y="191"/>
                    </a:cubicBezTo>
                    <a:cubicBezTo>
                      <a:pt x="310" y="189"/>
                      <a:pt x="310" y="189"/>
                      <a:pt x="310" y="189"/>
                    </a:cubicBezTo>
                    <a:cubicBezTo>
                      <a:pt x="313" y="191"/>
                      <a:pt x="313" y="191"/>
                      <a:pt x="313" y="191"/>
                    </a:cubicBezTo>
                    <a:cubicBezTo>
                      <a:pt x="315" y="190"/>
                      <a:pt x="315" y="190"/>
                      <a:pt x="315" y="190"/>
                    </a:cubicBezTo>
                    <a:cubicBezTo>
                      <a:pt x="318" y="191"/>
                      <a:pt x="318" y="191"/>
                      <a:pt x="318" y="191"/>
                    </a:cubicBezTo>
                    <a:cubicBezTo>
                      <a:pt x="322" y="193"/>
                      <a:pt x="322" y="193"/>
                      <a:pt x="322" y="193"/>
                    </a:cubicBezTo>
                    <a:cubicBezTo>
                      <a:pt x="324" y="192"/>
                      <a:pt x="324" y="192"/>
                      <a:pt x="324" y="192"/>
                    </a:cubicBezTo>
                    <a:cubicBezTo>
                      <a:pt x="328" y="192"/>
                      <a:pt x="328" y="192"/>
                      <a:pt x="328" y="192"/>
                    </a:cubicBezTo>
                    <a:cubicBezTo>
                      <a:pt x="329" y="194"/>
                      <a:pt x="329" y="194"/>
                      <a:pt x="329" y="194"/>
                    </a:cubicBezTo>
                    <a:cubicBezTo>
                      <a:pt x="332" y="193"/>
                      <a:pt x="332" y="193"/>
                      <a:pt x="332" y="193"/>
                    </a:cubicBezTo>
                    <a:cubicBezTo>
                      <a:pt x="334" y="192"/>
                      <a:pt x="334" y="192"/>
                      <a:pt x="334" y="192"/>
                    </a:cubicBezTo>
                    <a:cubicBezTo>
                      <a:pt x="336" y="191"/>
                      <a:pt x="336" y="191"/>
                      <a:pt x="336" y="191"/>
                    </a:cubicBezTo>
                    <a:cubicBezTo>
                      <a:pt x="337" y="189"/>
                      <a:pt x="337" y="189"/>
                      <a:pt x="337" y="189"/>
                    </a:cubicBezTo>
                    <a:cubicBezTo>
                      <a:pt x="336" y="188"/>
                      <a:pt x="336" y="188"/>
                      <a:pt x="336" y="188"/>
                    </a:cubicBezTo>
                    <a:cubicBezTo>
                      <a:pt x="338" y="187"/>
                      <a:pt x="338" y="187"/>
                      <a:pt x="338" y="187"/>
                    </a:cubicBezTo>
                    <a:cubicBezTo>
                      <a:pt x="341" y="188"/>
                      <a:pt x="341" y="188"/>
                      <a:pt x="341" y="188"/>
                    </a:cubicBezTo>
                    <a:cubicBezTo>
                      <a:pt x="341" y="190"/>
                      <a:pt x="341" y="190"/>
                      <a:pt x="341" y="190"/>
                    </a:cubicBezTo>
                    <a:cubicBezTo>
                      <a:pt x="340" y="192"/>
                      <a:pt x="340" y="192"/>
                      <a:pt x="340" y="192"/>
                    </a:cubicBezTo>
                    <a:cubicBezTo>
                      <a:pt x="338" y="193"/>
                      <a:pt x="338" y="193"/>
                      <a:pt x="338" y="193"/>
                    </a:cubicBezTo>
                    <a:cubicBezTo>
                      <a:pt x="337" y="195"/>
                      <a:pt x="337" y="195"/>
                      <a:pt x="337" y="195"/>
                    </a:cubicBezTo>
                    <a:cubicBezTo>
                      <a:pt x="334" y="196"/>
                      <a:pt x="334" y="196"/>
                      <a:pt x="334" y="196"/>
                    </a:cubicBezTo>
                    <a:cubicBezTo>
                      <a:pt x="333" y="197"/>
                      <a:pt x="333" y="197"/>
                      <a:pt x="333" y="197"/>
                    </a:cubicBezTo>
                    <a:cubicBezTo>
                      <a:pt x="331" y="196"/>
                      <a:pt x="331" y="196"/>
                      <a:pt x="331" y="196"/>
                    </a:cubicBezTo>
                    <a:cubicBezTo>
                      <a:pt x="327" y="196"/>
                      <a:pt x="327" y="196"/>
                      <a:pt x="327" y="196"/>
                    </a:cubicBezTo>
                    <a:cubicBezTo>
                      <a:pt x="324" y="198"/>
                      <a:pt x="324" y="198"/>
                      <a:pt x="324" y="198"/>
                    </a:cubicBezTo>
                    <a:cubicBezTo>
                      <a:pt x="320" y="197"/>
                      <a:pt x="320" y="197"/>
                      <a:pt x="320" y="197"/>
                    </a:cubicBezTo>
                    <a:cubicBezTo>
                      <a:pt x="317" y="198"/>
                      <a:pt x="317" y="198"/>
                      <a:pt x="317" y="198"/>
                    </a:cubicBezTo>
                    <a:cubicBezTo>
                      <a:pt x="317" y="199"/>
                      <a:pt x="317" y="199"/>
                      <a:pt x="317" y="199"/>
                    </a:cubicBezTo>
                    <a:cubicBezTo>
                      <a:pt x="315" y="199"/>
                      <a:pt x="315" y="199"/>
                      <a:pt x="315" y="199"/>
                    </a:cubicBezTo>
                    <a:cubicBezTo>
                      <a:pt x="314" y="198"/>
                      <a:pt x="314" y="198"/>
                      <a:pt x="314" y="198"/>
                    </a:cubicBezTo>
                    <a:cubicBezTo>
                      <a:pt x="311" y="199"/>
                      <a:pt x="311" y="199"/>
                      <a:pt x="311" y="199"/>
                    </a:cubicBezTo>
                    <a:cubicBezTo>
                      <a:pt x="310" y="198"/>
                      <a:pt x="310" y="198"/>
                      <a:pt x="310" y="198"/>
                    </a:cubicBezTo>
                    <a:cubicBezTo>
                      <a:pt x="308" y="197"/>
                      <a:pt x="308" y="197"/>
                      <a:pt x="308" y="197"/>
                    </a:cubicBezTo>
                    <a:cubicBezTo>
                      <a:pt x="306" y="198"/>
                      <a:pt x="306" y="198"/>
                      <a:pt x="306" y="198"/>
                    </a:cubicBezTo>
                    <a:cubicBezTo>
                      <a:pt x="304" y="197"/>
                      <a:pt x="304" y="197"/>
                      <a:pt x="304" y="197"/>
                    </a:cubicBezTo>
                    <a:cubicBezTo>
                      <a:pt x="303" y="197"/>
                      <a:pt x="303" y="197"/>
                      <a:pt x="303" y="197"/>
                    </a:cubicBezTo>
                    <a:cubicBezTo>
                      <a:pt x="301" y="197"/>
                      <a:pt x="301" y="197"/>
                      <a:pt x="301" y="197"/>
                    </a:cubicBezTo>
                    <a:cubicBezTo>
                      <a:pt x="300" y="195"/>
                      <a:pt x="300" y="195"/>
                      <a:pt x="300" y="195"/>
                    </a:cubicBezTo>
                    <a:close/>
                    <a:moveTo>
                      <a:pt x="298" y="195"/>
                    </a:moveTo>
                    <a:cubicBezTo>
                      <a:pt x="298" y="197"/>
                      <a:pt x="298" y="197"/>
                      <a:pt x="298" y="197"/>
                    </a:cubicBezTo>
                    <a:cubicBezTo>
                      <a:pt x="299" y="197"/>
                      <a:pt x="299" y="197"/>
                      <a:pt x="299" y="197"/>
                    </a:cubicBezTo>
                    <a:cubicBezTo>
                      <a:pt x="299" y="195"/>
                      <a:pt x="299" y="195"/>
                      <a:pt x="299" y="195"/>
                    </a:cubicBezTo>
                    <a:cubicBezTo>
                      <a:pt x="298" y="195"/>
                      <a:pt x="298" y="195"/>
                      <a:pt x="298" y="195"/>
                    </a:cubicBezTo>
                    <a:close/>
                    <a:moveTo>
                      <a:pt x="297" y="193"/>
                    </a:moveTo>
                    <a:cubicBezTo>
                      <a:pt x="295" y="193"/>
                      <a:pt x="295" y="193"/>
                      <a:pt x="295" y="193"/>
                    </a:cubicBezTo>
                    <a:cubicBezTo>
                      <a:pt x="294" y="196"/>
                      <a:pt x="294" y="196"/>
                      <a:pt x="294" y="196"/>
                    </a:cubicBezTo>
                    <a:cubicBezTo>
                      <a:pt x="296" y="197"/>
                      <a:pt x="296" y="197"/>
                      <a:pt x="296" y="197"/>
                    </a:cubicBezTo>
                    <a:cubicBezTo>
                      <a:pt x="296" y="194"/>
                      <a:pt x="296" y="194"/>
                      <a:pt x="296" y="194"/>
                    </a:cubicBezTo>
                    <a:cubicBezTo>
                      <a:pt x="297" y="193"/>
                      <a:pt x="297" y="193"/>
                      <a:pt x="297" y="193"/>
                    </a:cubicBezTo>
                    <a:close/>
                    <a:moveTo>
                      <a:pt x="262" y="195"/>
                    </a:moveTo>
                    <a:cubicBezTo>
                      <a:pt x="262" y="197"/>
                      <a:pt x="262" y="197"/>
                      <a:pt x="262" y="197"/>
                    </a:cubicBezTo>
                    <a:cubicBezTo>
                      <a:pt x="263" y="197"/>
                      <a:pt x="263" y="197"/>
                      <a:pt x="263" y="197"/>
                    </a:cubicBezTo>
                    <a:cubicBezTo>
                      <a:pt x="262" y="199"/>
                      <a:pt x="262" y="199"/>
                      <a:pt x="262" y="199"/>
                    </a:cubicBezTo>
                    <a:cubicBezTo>
                      <a:pt x="263" y="200"/>
                      <a:pt x="263" y="200"/>
                      <a:pt x="263" y="200"/>
                    </a:cubicBezTo>
                    <a:cubicBezTo>
                      <a:pt x="265" y="201"/>
                      <a:pt x="265" y="201"/>
                      <a:pt x="265" y="201"/>
                    </a:cubicBezTo>
                    <a:cubicBezTo>
                      <a:pt x="268" y="200"/>
                      <a:pt x="268" y="200"/>
                      <a:pt x="268" y="200"/>
                    </a:cubicBezTo>
                    <a:cubicBezTo>
                      <a:pt x="270" y="201"/>
                      <a:pt x="270" y="201"/>
                      <a:pt x="270" y="201"/>
                    </a:cubicBezTo>
                    <a:cubicBezTo>
                      <a:pt x="273" y="200"/>
                      <a:pt x="273" y="200"/>
                      <a:pt x="273" y="200"/>
                    </a:cubicBezTo>
                    <a:cubicBezTo>
                      <a:pt x="274" y="199"/>
                      <a:pt x="274" y="199"/>
                      <a:pt x="274" y="199"/>
                    </a:cubicBezTo>
                    <a:cubicBezTo>
                      <a:pt x="276" y="199"/>
                      <a:pt x="276" y="199"/>
                      <a:pt x="276" y="199"/>
                    </a:cubicBezTo>
                    <a:cubicBezTo>
                      <a:pt x="279" y="198"/>
                      <a:pt x="279" y="198"/>
                      <a:pt x="279" y="198"/>
                    </a:cubicBezTo>
                    <a:cubicBezTo>
                      <a:pt x="281" y="199"/>
                      <a:pt x="281" y="199"/>
                      <a:pt x="281" y="199"/>
                    </a:cubicBezTo>
                    <a:cubicBezTo>
                      <a:pt x="284" y="196"/>
                      <a:pt x="284" y="196"/>
                      <a:pt x="284" y="196"/>
                    </a:cubicBezTo>
                    <a:cubicBezTo>
                      <a:pt x="285" y="198"/>
                      <a:pt x="285" y="198"/>
                      <a:pt x="285" y="198"/>
                    </a:cubicBezTo>
                    <a:cubicBezTo>
                      <a:pt x="287" y="198"/>
                      <a:pt x="287" y="198"/>
                      <a:pt x="287" y="198"/>
                    </a:cubicBezTo>
                    <a:cubicBezTo>
                      <a:pt x="290" y="198"/>
                      <a:pt x="290" y="198"/>
                      <a:pt x="290" y="198"/>
                    </a:cubicBezTo>
                    <a:cubicBezTo>
                      <a:pt x="289" y="197"/>
                      <a:pt x="289" y="197"/>
                      <a:pt x="289" y="197"/>
                    </a:cubicBezTo>
                    <a:cubicBezTo>
                      <a:pt x="292" y="197"/>
                      <a:pt x="292" y="197"/>
                      <a:pt x="292" y="197"/>
                    </a:cubicBezTo>
                    <a:cubicBezTo>
                      <a:pt x="292" y="194"/>
                      <a:pt x="292" y="194"/>
                      <a:pt x="292" y="194"/>
                    </a:cubicBezTo>
                    <a:cubicBezTo>
                      <a:pt x="291" y="195"/>
                      <a:pt x="291" y="195"/>
                      <a:pt x="291" y="195"/>
                    </a:cubicBezTo>
                    <a:cubicBezTo>
                      <a:pt x="291" y="193"/>
                      <a:pt x="291" y="193"/>
                      <a:pt x="291" y="193"/>
                    </a:cubicBezTo>
                    <a:cubicBezTo>
                      <a:pt x="291" y="191"/>
                      <a:pt x="291" y="191"/>
                      <a:pt x="291" y="191"/>
                    </a:cubicBezTo>
                    <a:cubicBezTo>
                      <a:pt x="288" y="190"/>
                      <a:pt x="288" y="190"/>
                      <a:pt x="288" y="190"/>
                    </a:cubicBezTo>
                    <a:cubicBezTo>
                      <a:pt x="289" y="192"/>
                      <a:pt x="289" y="192"/>
                      <a:pt x="289" y="192"/>
                    </a:cubicBezTo>
                    <a:cubicBezTo>
                      <a:pt x="288" y="193"/>
                      <a:pt x="288" y="193"/>
                      <a:pt x="288" y="193"/>
                    </a:cubicBezTo>
                    <a:cubicBezTo>
                      <a:pt x="287" y="191"/>
                      <a:pt x="287" y="191"/>
                      <a:pt x="287" y="191"/>
                    </a:cubicBezTo>
                    <a:cubicBezTo>
                      <a:pt x="285" y="189"/>
                      <a:pt x="285" y="189"/>
                      <a:pt x="285" y="189"/>
                    </a:cubicBezTo>
                    <a:cubicBezTo>
                      <a:pt x="282" y="190"/>
                      <a:pt x="282" y="190"/>
                      <a:pt x="282" y="190"/>
                    </a:cubicBezTo>
                    <a:cubicBezTo>
                      <a:pt x="280" y="189"/>
                      <a:pt x="280" y="189"/>
                      <a:pt x="280" y="189"/>
                    </a:cubicBezTo>
                    <a:cubicBezTo>
                      <a:pt x="278" y="188"/>
                      <a:pt x="278" y="188"/>
                      <a:pt x="278" y="188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1"/>
                      <a:pt x="275" y="191"/>
                      <a:pt x="275" y="191"/>
                    </a:cubicBezTo>
                    <a:cubicBezTo>
                      <a:pt x="280" y="193"/>
                      <a:pt x="280" y="193"/>
                      <a:pt x="280" y="193"/>
                    </a:cubicBezTo>
                    <a:cubicBezTo>
                      <a:pt x="282" y="195"/>
                      <a:pt x="282" y="195"/>
                      <a:pt x="282" y="195"/>
                    </a:cubicBezTo>
                    <a:cubicBezTo>
                      <a:pt x="279" y="195"/>
                      <a:pt x="279" y="195"/>
                      <a:pt x="279" y="195"/>
                    </a:cubicBezTo>
                    <a:cubicBezTo>
                      <a:pt x="277" y="196"/>
                      <a:pt x="277" y="196"/>
                      <a:pt x="277" y="196"/>
                    </a:cubicBezTo>
                    <a:cubicBezTo>
                      <a:pt x="274" y="194"/>
                      <a:pt x="274" y="194"/>
                      <a:pt x="274" y="194"/>
                    </a:cubicBezTo>
                    <a:cubicBezTo>
                      <a:pt x="273" y="192"/>
                      <a:pt x="273" y="192"/>
                      <a:pt x="273" y="192"/>
                    </a:cubicBezTo>
                    <a:cubicBezTo>
                      <a:pt x="271" y="192"/>
                      <a:pt x="271" y="192"/>
                      <a:pt x="271" y="192"/>
                    </a:cubicBezTo>
                    <a:cubicBezTo>
                      <a:pt x="269" y="192"/>
                      <a:pt x="269" y="192"/>
                      <a:pt x="269" y="192"/>
                    </a:cubicBezTo>
                    <a:cubicBezTo>
                      <a:pt x="267" y="192"/>
                      <a:pt x="267" y="192"/>
                      <a:pt x="267" y="192"/>
                    </a:cubicBezTo>
                    <a:cubicBezTo>
                      <a:pt x="264" y="193"/>
                      <a:pt x="264" y="193"/>
                      <a:pt x="264" y="193"/>
                    </a:cubicBezTo>
                    <a:cubicBezTo>
                      <a:pt x="264" y="193"/>
                      <a:pt x="262" y="195"/>
                      <a:pt x="262" y="195"/>
                    </a:cubicBezTo>
                    <a:close/>
                    <a:moveTo>
                      <a:pt x="255" y="192"/>
                    </a:moveTo>
                    <a:cubicBezTo>
                      <a:pt x="257" y="190"/>
                      <a:pt x="257" y="190"/>
                      <a:pt x="257" y="190"/>
                    </a:cubicBezTo>
                    <a:cubicBezTo>
                      <a:pt x="261" y="191"/>
                      <a:pt x="261" y="191"/>
                      <a:pt x="261" y="191"/>
                    </a:cubicBezTo>
                    <a:cubicBezTo>
                      <a:pt x="261" y="194"/>
                      <a:pt x="261" y="194"/>
                      <a:pt x="261" y="194"/>
                    </a:cubicBezTo>
                    <a:cubicBezTo>
                      <a:pt x="260" y="196"/>
                      <a:pt x="260" y="196"/>
                      <a:pt x="260" y="196"/>
                    </a:cubicBezTo>
                    <a:cubicBezTo>
                      <a:pt x="260" y="198"/>
                      <a:pt x="260" y="198"/>
                      <a:pt x="260" y="198"/>
                    </a:cubicBezTo>
                    <a:cubicBezTo>
                      <a:pt x="258" y="197"/>
                      <a:pt x="258" y="197"/>
                      <a:pt x="258" y="197"/>
                    </a:cubicBezTo>
                    <a:cubicBezTo>
                      <a:pt x="256" y="198"/>
                      <a:pt x="256" y="198"/>
                      <a:pt x="256" y="198"/>
                    </a:cubicBezTo>
                    <a:cubicBezTo>
                      <a:pt x="252" y="197"/>
                      <a:pt x="252" y="197"/>
                      <a:pt x="252" y="197"/>
                    </a:cubicBezTo>
                    <a:cubicBezTo>
                      <a:pt x="251" y="196"/>
                      <a:pt x="251" y="196"/>
                      <a:pt x="251" y="196"/>
                    </a:cubicBezTo>
                    <a:cubicBezTo>
                      <a:pt x="252" y="195"/>
                      <a:pt x="252" y="195"/>
                      <a:pt x="252" y="195"/>
                    </a:cubicBezTo>
                    <a:cubicBezTo>
                      <a:pt x="254" y="195"/>
                      <a:pt x="254" y="195"/>
                      <a:pt x="254" y="195"/>
                    </a:cubicBezTo>
                    <a:cubicBezTo>
                      <a:pt x="255" y="192"/>
                      <a:pt x="255" y="192"/>
                      <a:pt x="255" y="192"/>
                    </a:cubicBezTo>
                    <a:close/>
                    <a:moveTo>
                      <a:pt x="247" y="196"/>
                    </a:moveTo>
                    <a:cubicBezTo>
                      <a:pt x="248" y="195"/>
                      <a:pt x="248" y="195"/>
                      <a:pt x="248" y="195"/>
                    </a:cubicBezTo>
                    <a:cubicBezTo>
                      <a:pt x="249" y="196"/>
                      <a:pt x="249" y="196"/>
                      <a:pt x="249" y="196"/>
                    </a:cubicBezTo>
                    <a:cubicBezTo>
                      <a:pt x="248" y="197"/>
                      <a:pt x="248" y="197"/>
                      <a:pt x="248" y="197"/>
                    </a:cubicBezTo>
                    <a:cubicBezTo>
                      <a:pt x="247" y="196"/>
                      <a:pt x="247" y="196"/>
                      <a:pt x="247" y="196"/>
                    </a:cubicBezTo>
                    <a:close/>
                    <a:moveTo>
                      <a:pt x="235" y="188"/>
                    </a:moveTo>
                    <a:cubicBezTo>
                      <a:pt x="235" y="190"/>
                      <a:pt x="235" y="190"/>
                      <a:pt x="235" y="190"/>
                    </a:cubicBezTo>
                    <a:cubicBezTo>
                      <a:pt x="236" y="192"/>
                      <a:pt x="236" y="192"/>
                      <a:pt x="236" y="192"/>
                    </a:cubicBezTo>
                    <a:cubicBezTo>
                      <a:pt x="240" y="193"/>
                      <a:pt x="240" y="193"/>
                      <a:pt x="240" y="193"/>
                    </a:cubicBezTo>
                    <a:cubicBezTo>
                      <a:pt x="243" y="195"/>
                      <a:pt x="243" y="195"/>
                      <a:pt x="243" y="195"/>
                    </a:cubicBezTo>
                    <a:cubicBezTo>
                      <a:pt x="243" y="196"/>
                      <a:pt x="243" y="196"/>
                      <a:pt x="243" y="196"/>
                    </a:cubicBezTo>
                    <a:cubicBezTo>
                      <a:pt x="244" y="195"/>
                      <a:pt x="244" y="195"/>
                      <a:pt x="244" y="195"/>
                    </a:cubicBezTo>
                    <a:cubicBezTo>
                      <a:pt x="246" y="194"/>
                      <a:pt x="246" y="194"/>
                      <a:pt x="246" y="194"/>
                    </a:cubicBezTo>
                    <a:cubicBezTo>
                      <a:pt x="247" y="193"/>
                      <a:pt x="247" y="193"/>
                      <a:pt x="247" y="193"/>
                    </a:cubicBezTo>
                    <a:cubicBezTo>
                      <a:pt x="249" y="192"/>
                      <a:pt x="249" y="192"/>
                      <a:pt x="249" y="192"/>
                    </a:cubicBezTo>
                    <a:cubicBezTo>
                      <a:pt x="250" y="191"/>
                      <a:pt x="250" y="191"/>
                      <a:pt x="250" y="191"/>
                    </a:cubicBezTo>
                    <a:cubicBezTo>
                      <a:pt x="247" y="188"/>
                      <a:pt x="247" y="188"/>
                      <a:pt x="247" y="188"/>
                    </a:cubicBezTo>
                    <a:cubicBezTo>
                      <a:pt x="244" y="187"/>
                      <a:pt x="244" y="187"/>
                      <a:pt x="244" y="187"/>
                    </a:cubicBezTo>
                    <a:cubicBezTo>
                      <a:pt x="241" y="188"/>
                      <a:pt x="241" y="188"/>
                      <a:pt x="241" y="188"/>
                    </a:cubicBezTo>
                    <a:cubicBezTo>
                      <a:pt x="238" y="188"/>
                      <a:pt x="238" y="188"/>
                      <a:pt x="238" y="188"/>
                    </a:cubicBezTo>
                    <a:cubicBezTo>
                      <a:pt x="235" y="188"/>
                      <a:pt x="235" y="188"/>
                      <a:pt x="235" y="188"/>
                    </a:cubicBezTo>
                    <a:close/>
                    <a:moveTo>
                      <a:pt x="534" y="190"/>
                    </a:moveTo>
                    <a:cubicBezTo>
                      <a:pt x="535" y="190"/>
                      <a:pt x="535" y="190"/>
                      <a:pt x="535" y="190"/>
                    </a:cubicBezTo>
                    <a:cubicBezTo>
                      <a:pt x="537" y="191"/>
                      <a:pt x="537" y="191"/>
                      <a:pt x="537" y="191"/>
                    </a:cubicBezTo>
                    <a:cubicBezTo>
                      <a:pt x="538" y="190"/>
                      <a:pt x="538" y="190"/>
                      <a:pt x="538" y="190"/>
                    </a:cubicBezTo>
                    <a:cubicBezTo>
                      <a:pt x="537" y="188"/>
                      <a:pt x="537" y="188"/>
                      <a:pt x="537" y="188"/>
                    </a:cubicBezTo>
                    <a:cubicBezTo>
                      <a:pt x="536" y="187"/>
                      <a:pt x="536" y="187"/>
                      <a:pt x="536" y="187"/>
                    </a:cubicBezTo>
                    <a:cubicBezTo>
                      <a:pt x="535" y="188"/>
                      <a:pt x="535" y="188"/>
                      <a:pt x="535" y="188"/>
                    </a:cubicBezTo>
                    <a:cubicBezTo>
                      <a:pt x="534" y="190"/>
                      <a:pt x="534" y="190"/>
                      <a:pt x="534" y="190"/>
                    </a:cubicBezTo>
                    <a:close/>
                    <a:moveTo>
                      <a:pt x="522" y="191"/>
                    </a:moveTo>
                    <a:cubicBezTo>
                      <a:pt x="522" y="191"/>
                      <a:pt x="526" y="190"/>
                      <a:pt x="526" y="190"/>
                    </a:cubicBezTo>
                    <a:cubicBezTo>
                      <a:pt x="528" y="190"/>
                      <a:pt x="528" y="190"/>
                      <a:pt x="528" y="190"/>
                    </a:cubicBezTo>
                    <a:cubicBezTo>
                      <a:pt x="531" y="190"/>
                      <a:pt x="531" y="190"/>
                      <a:pt x="531" y="190"/>
                    </a:cubicBezTo>
                    <a:cubicBezTo>
                      <a:pt x="533" y="189"/>
                      <a:pt x="533" y="189"/>
                      <a:pt x="533" y="189"/>
                    </a:cubicBezTo>
                    <a:cubicBezTo>
                      <a:pt x="535" y="187"/>
                      <a:pt x="535" y="187"/>
                      <a:pt x="535" y="187"/>
                    </a:cubicBezTo>
                    <a:cubicBezTo>
                      <a:pt x="537" y="187"/>
                      <a:pt x="537" y="187"/>
                      <a:pt x="537" y="187"/>
                    </a:cubicBezTo>
                    <a:cubicBezTo>
                      <a:pt x="538" y="185"/>
                      <a:pt x="538" y="185"/>
                      <a:pt x="538" y="185"/>
                    </a:cubicBezTo>
                    <a:cubicBezTo>
                      <a:pt x="538" y="184"/>
                      <a:pt x="538" y="184"/>
                      <a:pt x="538" y="184"/>
                    </a:cubicBezTo>
                    <a:cubicBezTo>
                      <a:pt x="538" y="184"/>
                      <a:pt x="538" y="184"/>
                      <a:pt x="538" y="184"/>
                    </a:cubicBezTo>
                    <a:cubicBezTo>
                      <a:pt x="539" y="182"/>
                      <a:pt x="539" y="182"/>
                      <a:pt x="539" y="182"/>
                    </a:cubicBezTo>
                    <a:cubicBezTo>
                      <a:pt x="539" y="181"/>
                      <a:pt x="539" y="181"/>
                      <a:pt x="539" y="181"/>
                    </a:cubicBezTo>
                    <a:cubicBezTo>
                      <a:pt x="537" y="179"/>
                      <a:pt x="537" y="179"/>
                      <a:pt x="537" y="179"/>
                    </a:cubicBezTo>
                    <a:cubicBezTo>
                      <a:pt x="537" y="178"/>
                      <a:pt x="537" y="178"/>
                      <a:pt x="537" y="178"/>
                    </a:cubicBezTo>
                    <a:cubicBezTo>
                      <a:pt x="532" y="178"/>
                      <a:pt x="532" y="178"/>
                      <a:pt x="532" y="178"/>
                    </a:cubicBezTo>
                    <a:cubicBezTo>
                      <a:pt x="530" y="180"/>
                      <a:pt x="530" y="180"/>
                      <a:pt x="530" y="180"/>
                    </a:cubicBezTo>
                    <a:cubicBezTo>
                      <a:pt x="528" y="183"/>
                      <a:pt x="528" y="183"/>
                      <a:pt x="528" y="183"/>
                    </a:cubicBezTo>
                    <a:cubicBezTo>
                      <a:pt x="527" y="186"/>
                      <a:pt x="527" y="186"/>
                      <a:pt x="527" y="186"/>
                    </a:cubicBezTo>
                    <a:cubicBezTo>
                      <a:pt x="522" y="191"/>
                      <a:pt x="522" y="191"/>
                      <a:pt x="522" y="191"/>
                    </a:cubicBezTo>
                    <a:close/>
                    <a:moveTo>
                      <a:pt x="216" y="172"/>
                    </a:moveTo>
                    <a:cubicBezTo>
                      <a:pt x="215" y="174"/>
                      <a:pt x="215" y="174"/>
                      <a:pt x="215" y="174"/>
                    </a:cubicBezTo>
                    <a:cubicBezTo>
                      <a:pt x="217" y="177"/>
                      <a:pt x="217" y="177"/>
                      <a:pt x="217" y="177"/>
                    </a:cubicBezTo>
                    <a:cubicBezTo>
                      <a:pt x="219" y="177"/>
                      <a:pt x="219" y="177"/>
                      <a:pt x="219" y="177"/>
                    </a:cubicBezTo>
                    <a:cubicBezTo>
                      <a:pt x="221" y="176"/>
                      <a:pt x="221" y="176"/>
                      <a:pt x="221" y="176"/>
                    </a:cubicBezTo>
                    <a:cubicBezTo>
                      <a:pt x="225" y="177"/>
                      <a:pt x="225" y="177"/>
                      <a:pt x="225" y="177"/>
                    </a:cubicBezTo>
                    <a:cubicBezTo>
                      <a:pt x="227" y="176"/>
                      <a:pt x="227" y="176"/>
                      <a:pt x="227" y="176"/>
                    </a:cubicBezTo>
                    <a:cubicBezTo>
                      <a:pt x="230" y="175"/>
                      <a:pt x="230" y="175"/>
                      <a:pt x="230" y="175"/>
                    </a:cubicBezTo>
                    <a:cubicBezTo>
                      <a:pt x="231" y="174"/>
                      <a:pt x="231" y="174"/>
                      <a:pt x="231" y="174"/>
                    </a:cubicBezTo>
                    <a:cubicBezTo>
                      <a:pt x="230" y="173"/>
                      <a:pt x="230" y="173"/>
                      <a:pt x="230" y="173"/>
                    </a:cubicBezTo>
                    <a:cubicBezTo>
                      <a:pt x="226" y="174"/>
                      <a:pt x="226" y="174"/>
                      <a:pt x="226" y="174"/>
                    </a:cubicBezTo>
                    <a:cubicBezTo>
                      <a:pt x="224" y="173"/>
                      <a:pt x="224" y="173"/>
                      <a:pt x="224" y="173"/>
                    </a:cubicBezTo>
                    <a:cubicBezTo>
                      <a:pt x="218" y="173"/>
                      <a:pt x="218" y="173"/>
                      <a:pt x="218" y="173"/>
                    </a:cubicBezTo>
                    <a:cubicBezTo>
                      <a:pt x="216" y="172"/>
                      <a:pt x="216" y="172"/>
                      <a:pt x="216" y="172"/>
                    </a:cubicBezTo>
                    <a:close/>
                    <a:moveTo>
                      <a:pt x="124" y="168"/>
                    </a:moveTo>
                    <a:cubicBezTo>
                      <a:pt x="124" y="169"/>
                      <a:pt x="124" y="169"/>
                      <a:pt x="124" y="169"/>
                    </a:cubicBezTo>
                    <a:cubicBezTo>
                      <a:pt x="125" y="169"/>
                      <a:pt x="125" y="169"/>
                      <a:pt x="125" y="169"/>
                    </a:cubicBezTo>
                    <a:cubicBezTo>
                      <a:pt x="125" y="168"/>
                      <a:pt x="125" y="168"/>
                      <a:pt x="125" y="168"/>
                    </a:cubicBezTo>
                    <a:cubicBezTo>
                      <a:pt x="124" y="168"/>
                      <a:pt x="124" y="168"/>
                      <a:pt x="124" y="168"/>
                    </a:cubicBezTo>
                    <a:close/>
                    <a:moveTo>
                      <a:pt x="126" y="170"/>
                    </a:moveTo>
                    <a:cubicBezTo>
                      <a:pt x="127" y="171"/>
                      <a:pt x="127" y="171"/>
                      <a:pt x="127" y="171"/>
                    </a:cubicBezTo>
                    <a:cubicBezTo>
                      <a:pt x="128" y="170"/>
                      <a:pt x="128" y="170"/>
                      <a:pt x="128" y="170"/>
                    </a:cubicBezTo>
                    <a:cubicBezTo>
                      <a:pt x="129" y="167"/>
                      <a:pt x="129" y="167"/>
                      <a:pt x="129" y="167"/>
                    </a:cubicBezTo>
                    <a:cubicBezTo>
                      <a:pt x="131" y="167"/>
                      <a:pt x="131" y="167"/>
                      <a:pt x="131" y="167"/>
                    </a:cubicBezTo>
                    <a:cubicBezTo>
                      <a:pt x="132" y="165"/>
                      <a:pt x="132" y="165"/>
                      <a:pt x="132" y="165"/>
                    </a:cubicBezTo>
                    <a:cubicBezTo>
                      <a:pt x="132" y="162"/>
                      <a:pt x="132" y="162"/>
                      <a:pt x="132" y="162"/>
                    </a:cubicBezTo>
                    <a:cubicBezTo>
                      <a:pt x="135" y="159"/>
                      <a:pt x="135" y="159"/>
                      <a:pt x="135" y="159"/>
                    </a:cubicBezTo>
                    <a:cubicBezTo>
                      <a:pt x="136" y="160"/>
                      <a:pt x="136" y="160"/>
                      <a:pt x="136" y="160"/>
                    </a:cubicBezTo>
                    <a:cubicBezTo>
                      <a:pt x="139" y="160"/>
                      <a:pt x="139" y="160"/>
                      <a:pt x="139" y="160"/>
                    </a:cubicBezTo>
                    <a:cubicBezTo>
                      <a:pt x="143" y="161"/>
                      <a:pt x="143" y="161"/>
                      <a:pt x="143" y="161"/>
                    </a:cubicBezTo>
                    <a:cubicBezTo>
                      <a:pt x="145" y="162"/>
                      <a:pt x="145" y="162"/>
                      <a:pt x="145" y="162"/>
                    </a:cubicBezTo>
                    <a:cubicBezTo>
                      <a:pt x="146" y="161"/>
                      <a:pt x="146" y="161"/>
                      <a:pt x="146" y="161"/>
                    </a:cubicBezTo>
                    <a:cubicBezTo>
                      <a:pt x="147" y="160"/>
                      <a:pt x="147" y="160"/>
                      <a:pt x="147" y="160"/>
                    </a:cubicBezTo>
                    <a:cubicBezTo>
                      <a:pt x="150" y="160"/>
                      <a:pt x="150" y="160"/>
                      <a:pt x="150" y="160"/>
                    </a:cubicBezTo>
                    <a:cubicBezTo>
                      <a:pt x="153" y="162"/>
                      <a:pt x="153" y="162"/>
                      <a:pt x="153" y="162"/>
                    </a:cubicBezTo>
                    <a:cubicBezTo>
                      <a:pt x="157" y="163"/>
                      <a:pt x="157" y="163"/>
                      <a:pt x="157" y="163"/>
                    </a:cubicBezTo>
                    <a:cubicBezTo>
                      <a:pt x="163" y="164"/>
                      <a:pt x="163" y="164"/>
                      <a:pt x="163" y="164"/>
                    </a:cubicBezTo>
                    <a:cubicBezTo>
                      <a:pt x="164" y="167"/>
                      <a:pt x="164" y="167"/>
                      <a:pt x="164" y="167"/>
                    </a:cubicBezTo>
                    <a:cubicBezTo>
                      <a:pt x="164" y="169"/>
                      <a:pt x="164" y="169"/>
                      <a:pt x="164" y="169"/>
                    </a:cubicBezTo>
                    <a:cubicBezTo>
                      <a:pt x="165" y="170"/>
                      <a:pt x="165" y="170"/>
                      <a:pt x="165" y="170"/>
                    </a:cubicBezTo>
                    <a:cubicBezTo>
                      <a:pt x="169" y="172"/>
                      <a:pt x="169" y="172"/>
                      <a:pt x="169" y="172"/>
                    </a:cubicBezTo>
                    <a:cubicBezTo>
                      <a:pt x="176" y="172"/>
                      <a:pt x="176" y="172"/>
                      <a:pt x="176" y="172"/>
                    </a:cubicBezTo>
                    <a:cubicBezTo>
                      <a:pt x="183" y="173"/>
                      <a:pt x="183" y="173"/>
                      <a:pt x="183" y="173"/>
                    </a:cubicBezTo>
                    <a:cubicBezTo>
                      <a:pt x="188" y="172"/>
                      <a:pt x="188" y="172"/>
                      <a:pt x="188" y="172"/>
                    </a:cubicBezTo>
                    <a:cubicBezTo>
                      <a:pt x="190" y="170"/>
                      <a:pt x="190" y="170"/>
                      <a:pt x="190" y="170"/>
                    </a:cubicBezTo>
                    <a:cubicBezTo>
                      <a:pt x="191" y="165"/>
                      <a:pt x="191" y="165"/>
                      <a:pt x="191" y="165"/>
                    </a:cubicBezTo>
                    <a:cubicBezTo>
                      <a:pt x="193" y="165"/>
                      <a:pt x="193" y="165"/>
                      <a:pt x="193" y="165"/>
                    </a:cubicBezTo>
                    <a:cubicBezTo>
                      <a:pt x="196" y="168"/>
                      <a:pt x="196" y="168"/>
                      <a:pt x="196" y="168"/>
                    </a:cubicBezTo>
                    <a:cubicBezTo>
                      <a:pt x="198" y="168"/>
                      <a:pt x="198" y="168"/>
                      <a:pt x="198" y="168"/>
                    </a:cubicBezTo>
                    <a:cubicBezTo>
                      <a:pt x="200" y="168"/>
                      <a:pt x="200" y="168"/>
                      <a:pt x="200" y="168"/>
                    </a:cubicBezTo>
                    <a:cubicBezTo>
                      <a:pt x="202" y="169"/>
                      <a:pt x="202" y="169"/>
                      <a:pt x="202" y="169"/>
                    </a:cubicBezTo>
                    <a:cubicBezTo>
                      <a:pt x="204" y="171"/>
                      <a:pt x="204" y="171"/>
                      <a:pt x="204" y="171"/>
                    </a:cubicBezTo>
                    <a:cubicBezTo>
                      <a:pt x="206" y="171"/>
                      <a:pt x="206" y="171"/>
                      <a:pt x="206" y="171"/>
                    </a:cubicBezTo>
                    <a:cubicBezTo>
                      <a:pt x="208" y="173"/>
                      <a:pt x="208" y="173"/>
                      <a:pt x="208" y="173"/>
                    </a:cubicBezTo>
                    <a:cubicBezTo>
                      <a:pt x="210" y="172"/>
                      <a:pt x="210" y="172"/>
                      <a:pt x="210" y="172"/>
                    </a:cubicBezTo>
                    <a:cubicBezTo>
                      <a:pt x="213" y="172"/>
                      <a:pt x="213" y="172"/>
                      <a:pt x="213" y="172"/>
                    </a:cubicBezTo>
                    <a:cubicBezTo>
                      <a:pt x="213" y="175"/>
                      <a:pt x="213" y="175"/>
                      <a:pt x="213" y="175"/>
                    </a:cubicBezTo>
                    <a:cubicBezTo>
                      <a:pt x="216" y="178"/>
                      <a:pt x="216" y="178"/>
                      <a:pt x="216" y="178"/>
                    </a:cubicBezTo>
                    <a:cubicBezTo>
                      <a:pt x="216" y="180"/>
                      <a:pt x="216" y="180"/>
                      <a:pt x="216" y="180"/>
                    </a:cubicBezTo>
                    <a:cubicBezTo>
                      <a:pt x="217" y="182"/>
                      <a:pt x="217" y="182"/>
                      <a:pt x="217" y="182"/>
                    </a:cubicBezTo>
                    <a:cubicBezTo>
                      <a:pt x="220" y="183"/>
                      <a:pt x="220" y="183"/>
                      <a:pt x="220" y="183"/>
                    </a:cubicBezTo>
                    <a:cubicBezTo>
                      <a:pt x="223" y="182"/>
                      <a:pt x="223" y="182"/>
                      <a:pt x="223" y="182"/>
                    </a:cubicBezTo>
                    <a:cubicBezTo>
                      <a:pt x="225" y="184"/>
                      <a:pt x="225" y="184"/>
                      <a:pt x="225" y="184"/>
                    </a:cubicBezTo>
                    <a:cubicBezTo>
                      <a:pt x="227" y="183"/>
                      <a:pt x="227" y="183"/>
                      <a:pt x="227" y="183"/>
                    </a:cubicBezTo>
                    <a:cubicBezTo>
                      <a:pt x="228" y="182"/>
                      <a:pt x="228" y="182"/>
                      <a:pt x="228" y="182"/>
                    </a:cubicBezTo>
                    <a:cubicBezTo>
                      <a:pt x="230" y="182"/>
                      <a:pt x="230" y="182"/>
                      <a:pt x="230" y="182"/>
                    </a:cubicBezTo>
                    <a:cubicBezTo>
                      <a:pt x="231" y="183"/>
                      <a:pt x="231" y="183"/>
                      <a:pt x="231" y="183"/>
                    </a:cubicBezTo>
                    <a:cubicBezTo>
                      <a:pt x="233" y="184"/>
                      <a:pt x="233" y="184"/>
                      <a:pt x="233" y="184"/>
                    </a:cubicBezTo>
                    <a:cubicBezTo>
                      <a:pt x="234" y="185"/>
                      <a:pt x="234" y="185"/>
                      <a:pt x="234" y="185"/>
                    </a:cubicBezTo>
                    <a:cubicBezTo>
                      <a:pt x="234" y="190"/>
                      <a:pt x="234" y="190"/>
                      <a:pt x="234" y="190"/>
                    </a:cubicBezTo>
                    <a:cubicBezTo>
                      <a:pt x="232" y="192"/>
                      <a:pt x="232" y="192"/>
                      <a:pt x="232" y="192"/>
                    </a:cubicBezTo>
                    <a:cubicBezTo>
                      <a:pt x="234" y="193"/>
                      <a:pt x="234" y="193"/>
                      <a:pt x="234" y="193"/>
                    </a:cubicBezTo>
                    <a:cubicBezTo>
                      <a:pt x="235" y="197"/>
                      <a:pt x="235" y="197"/>
                      <a:pt x="235" y="197"/>
                    </a:cubicBezTo>
                    <a:cubicBezTo>
                      <a:pt x="233" y="197"/>
                      <a:pt x="233" y="197"/>
                      <a:pt x="233" y="197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28" y="196"/>
                      <a:pt x="228" y="196"/>
                      <a:pt x="228" y="196"/>
                    </a:cubicBezTo>
                    <a:cubicBezTo>
                      <a:pt x="225" y="193"/>
                      <a:pt x="225" y="193"/>
                      <a:pt x="225" y="193"/>
                    </a:cubicBezTo>
                    <a:cubicBezTo>
                      <a:pt x="223" y="192"/>
                      <a:pt x="223" y="192"/>
                      <a:pt x="223" y="192"/>
                    </a:cubicBezTo>
                    <a:cubicBezTo>
                      <a:pt x="220" y="190"/>
                      <a:pt x="220" y="190"/>
                      <a:pt x="220" y="190"/>
                    </a:cubicBezTo>
                    <a:cubicBezTo>
                      <a:pt x="219" y="190"/>
                      <a:pt x="219" y="190"/>
                      <a:pt x="219" y="190"/>
                    </a:cubicBezTo>
                    <a:cubicBezTo>
                      <a:pt x="215" y="192"/>
                      <a:pt x="215" y="192"/>
                      <a:pt x="215" y="192"/>
                    </a:cubicBezTo>
                    <a:cubicBezTo>
                      <a:pt x="211" y="192"/>
                      <a:pt x="211" y="192"/>
                      <a:pt x="211" y="192"/>
                    </a:cubicBezTo>
                    <a:cubicBezTo>
                      <a:pt x="208" y="190"/>
                      <a:pt x="208" y="190"/>
                      <a:pt x="208" y="190"/>
                    </a:cubicBezTo>
                    <a:cubicBezTo>
                      <a:pt x="205" y="189"/>
                      <a:pt x="205" y="189"/>
                      <a:pt x="205" y="189"/>
                    </a:cubicBezTo>
                    <a:cubicBezTo>
                      <a:pt x="202" y="192"/>
                      <a:pt x="202" y="192"/>
                      <a:pt x="202" y="192"/>
                    </a:cubicBezTo>
                    <a:cubicBezTo>
                      <a:pt x="199" y="189"/>
                      <a:pt x="199" y="189"/>
                      <a:pt x="199" y="189"/>
                    </a:cubicBezTo>
                    <a:cubicBezTo>
                      <a:pt x="195" y="189"/>
                      <a:pt x="195" y="189"/>
                      <a:pt x="195" y="189"/>
                    </a:cubicBezTo>
                    <a:cubicBezTo>
                      <a:pt x="192" y="191"/>
                      <a:pt x="192" y="191"/>
                      <a:pt x="192" y="191"/>
                    </a:cubicBezTo>
                    <a:cubicBezTo>
                      <a:pt x="186" y="188"/>
                      <a:pt x="186" y="188"/>
                      <a:pt x="186" y="188"/>
                    </a:cubicBezTo>
                    <a:cubicBezTo>
                      <a:pt x="180" y="184"/>
                      <a:pt x="180" y="184"/>
                      <a:pt x="180" y="184"/>
                    </a:cubicBezTo>
                    <a:cubicBezTo>
                      <a:pt x="176" y="184"/>
                      <a:pt x="176" y="184"/>
                      <a:pt x="176" y="184"/>
                    </a:cubicBezTo>
                    <a:cubicBezTo>
                      <a:pt x="173" y="182"/>
                      <a:pt x="173" y="182"/>
                      <a:pt x="173" y="182"/>
                    </a:cubicBezTo>
                    <a:cubicBezTo>
                      <a:pt x="171" y="182"/>
                      <a:pt x="171" y="182"/>
                      <a:pt x="171" y="182"/>
                    </a:cubicBezTo>
                    <a:cubicBezTo>
                      <a:pt x="170" y="184"/>
                      <a:pt x="170" y="184"/>
                      <a:pt x="170" y="184"/>
                    </a:cubicBezTo>
                    <a:cubicBezTo>
                      <a:pt x="167" y="184"/>
                      <a:pt x="167" y="184"/>
                      <a:pt x="167" y="184"/>
                    </a:cubicBezTo>
                    <a:cubicBezTo>
                      <a:pt x="165" y="182"/>
                      <a:pt x="165" y="182"/>
                      <a:pt x="165" y="182"/>
                    </a:cubicBezTo>
                    <a:cubicBezTo>
                      <a:pt x="164" y="182"/>
                      <a:pt x="164" y="182"/>
                      <a:pt x="164" y="182"/>
                    </a:cubicBezTo>
                    <a:cubicBezTo>
                      <a:pt x="161" y="185"/>
                      <a:pt x="161" y="185"/>
                      <a:pt x="161" y="185"/>
                    </a:cubicBezTo>
                    <a:cubicBezTo>
                      <a:pt x="156" y="183"/>
                      <a:pt x="156" y="183"/>
                      <a:pt x="156" y="183"/>
                    </a:cubicBezTo>
                    <a:cubicBezTo>
                      <a:pt x="152" y="180"/>
                      <a:pt x="152" y="180"/>
                      <a:pt x="152" y="180"/>
                    </a:cubicBezTo>
                    <a:cubicBezTo>
                      <a:pt x="148" y="180"/>
                      <a:pt x="148" y="180"/>
                      <a:pt x="148" y="180"/>
                    </a:cubicBezTo>
                    <a:cubicBezTo>
                      <a:pt x="147" y="179"/>
                      <a:pt x="147" y="179"/>
                      <a:pt x="147" y="179"/>
                    </a:cubicBezTo>
                    <a:cubicBezTo>
                      <a:pt x="145" y="180"/>
                      <a:pt x="145" y="180"/>
                      <a:pt x="145" y="180"/>
                    </a:cubicBezTo>
                    <a:cubicBezTo>
                      <a:pt x="142" y="179"/>
                      <a:pt x="142" y="179"/>
                      <a:pt x="142" y="179"/>
                    </a:cubicBezTo>
                    <a:cubicBezTo>
                      <a:pt x="138" y="179"/>
                      <a:pt x="138" y="179"/>
                      <a:pt x="138" y="179"/>
                    </a:cubicBezTo>
                    <a:cubicBezTo>
                      <a:pt x="137" y="178"/>
                      <a:pt x="137" y="178"/>
                      <a:pt x="137" y="178"/>
                    </a:cubicBezTo>
                    <a:cubicBezTo>
                      <a:pt x="139" y="175"/>
                      <a:pt x="139" y="175"/>
                      <a:pt x="139" y="175"/>
                    </a:cubicBezTo>
                    <a:cubicBezTo>
                      <a:pt x="140" y="174"/>
                      <a:pt x="140" y="174"/>
                      <a:pt x="140" y="174"/>
                    </a:cubicBezTo>
                    <a:cubicBezTo>
                      <a:pt x="138" y="173"/>
                      <a:pt x="138" y="173"/>
                      <a:pt x="138" y="173"/>
                    </a:cubicBezTo>
                    <a:cubicBezTo>
                      <a:pt x="137" y="174"/>
                      <a:pt x="137" y="174"/>
                      <a:pt x="137" y="174"/>
                    </a:cubicBezTo>
                    <a:cubicBezTo>
                      <a:pt x="135" y="173"/>
                      <a:pt x="135" y="173"/>
                      <a:pt x="135" y="173"/>
                    </a:cubicBezTo>
                    <a:cubicBezTo>
                      <a:pt x="134" y="171"/>
                      <a:pt x="134" y="171"/>
                      <a:pt x="134" y="171"/>
                    </a:cubicBezTo>
                    <a:cubicBezTo>
                      <a:pt x="131" y="172"/>
                      <a:pt x="131" y="172"/>
                      <a:pt x="131" y="172"/>
                    </a:cubicBezTo>
                    <a:cubicBezTo>
                      <a:pt x="126" y="172"/>
                      <a:pt x="126" y="172"/>
                      <a:pt x="126" y="172"/>
                    </a:cubicBezTo>
                    <a:cubicBezTo>
                      <a:pt x="125" y="171"/>
                      <a:pt x="125" y="171"/>
                      <a:pt x="125" y="171"/>
                    </a:cubicBezTo>
                    <a:cubicBezTo>
                      <a:pt x="125" y="170"/>
                      <a:pt x="125" y="170"/>
                      <a:pt x="125" y="170"/>
                    </a:cubicBezTo>
                    <a:cubicBezTo>
                      <a:pt x="126" y="170"/>
                      <a:pt x="126" y="170"/>
                      <a:pt x="126" y="170"/>
                    </a:cubicBezTo>
                    <a:close/>
                    <a:moveTo>
                      <a:pt x="158" y="31"/>
                    </a:moveTo>
                    <a:cubicBezTo>
                      <a:pt x="160" y="34"/>
                      <a:pt x="160" y="34"/>
                      <a:pt x="160" y="34"/>
                    </a:cubicBezTo>
                    <a:cubicBezTo>
                      <a:pt x="161" y="34"/>
                      <a:pt x="161" y="34"/>
                      <a:pt x="161" y="34"/>
                    </a:cubicBezTo>
                    <a:cubicBezTo>
                      <a:pt x="161" y="36"/>
                      <a:pt x="161" y="36"/>
                      <a:pt x="161" y="36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4" y="32"/>
                      <a:pt x="164" y="32"/>
                      <a:pt x="164" y="32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59" y="30"/>
                      <a:pt x="159" y="30"/>
                      <a:pt x="159" y="30"/>
                    </a:cubicBezTo>
                    <a:cubicBezTo>
                      <a:pt x="158" y="31"/>
                      <a:pt x="158" y="31"/>
                      <a:pt x="158" y="31"/>
                    </a:cubicBezTo>
                    <a:close/>
                    <a:moveTo>
                      <a:pt x="137" y="46"/>
                    </a:moveTo>
                    <a:cubicBezTo>
                      <a:pt x="137" y="48"/>
                      <a:pt x="137" y="48"/>
                      <a:pt x="137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7" y="46"/>
                      <a:pt x="137" y="46"/>
                      <a:pt x="137" y="46"/>
                    </a:cubicBezTo>
                    <a:close/>
                    <a:moveTo>
                      <a:pt x="137" y="41"/>
                    </a:moveTo>
                    <a:cubicBezTo>
                      <a:pt x="138" y="40"/>
                      <a:pt x="138" y="40"/>
                      <a:pt x="138" y="40"/>
                    </a:cubicBezTo>
                    <a:cubicBezTo>
                      <a:pt x="137" y="39"/>
                      <a:pt x="137" y="39"/>
                      <a:pt x="137" y="39"/>
                    </a:cubicBezTo>
                    <a:cubicBezTo>
                      <a:pt x="137" y="41"/>
                      <a:pt x="137" y="41"/>
                      <a:pt x="137" y="41"/>
                    </a:cubicBezTo>
                    <a:close/>
                    <a:moveTo>
                      <a:pt x="137" y="42"/>
                    </a:moveTo>
                    <a:cubicBezTo>
                      <a:pt x="137" y="44"/>
                      <a:pt x="137" y="44"/>
                      <a:pt x="137" y="44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2"/>
                      <a:pt x="137" y="42"/>
                      <a:pt x="137" y="42"/>
                    </a:cubicBezTo>
                    <a:close/>
                    <a:moveTo>
                      <a:pt x="130" y="45"/>
                    </a:moveTo>
                    <a:cubicBezTo>
                      <a:pt x="129" y="47"/>
                      <a:pt x="129" y="47"/>
                      <a:pt x="129" y="47"/>
                    </a:cubicBezTo>
                    <a:cubicBezTo>
                      <a:pt x="131" y="48"/>
                      <a:pt x="131" y="48"/>
                      <a:pt x="131" y="48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0" y="45"/>
                      <a:pt x="130" y="45"/>
                      <a:pt x="130" y="45"/>
                    </a:cubicBezTo>
                    <a:close/>
                    <a:moveTo>
                      <a:pt x="108" y="72"/>
                    </a:moveTo>
                    <a:cubicBezTo>
                      <a:pt x="111" y="72"/>
                      <a:pt x="111" y="72"/>
                      <a:pt x="111" y="72"/>
                    </a:cubicBezTo>
                    <a:cubicBezTo>
                      <a:pt x="112" y="70"/>
                      <a:pt x="112" y="70"/>
                      <a:pt x="112" y="70"/>
                    </a:cubicBezTo>
                    <a:cubicBezTo>
                      <a:pt x="112" y="68"/>
                      <a:pt x="112" y="68"/>
                      <a:pt x="112" y="68"/>
                    </a:cubicBezTo>
                    <a:cubicBezTo>
                      <a:pt x="108" y="72"/>
                      <a:pt x="108" y="72"/>
                      <a:pt x="108" y="72"/>
                    </a:cubicBezTo>
                    <a:close/>
                    <a:moveTo>
                      <a:pt x="115" y="69"/>
                    </a:moveTo>
                    <a:cubicBezTo>
                      <a:pt x="113" y="72"/>
                      <a:pt x="113" y="72"/>
                      <a:pt x="113" y="72"/>
                    </a:cubicBezTo>
                    <a:cubicBezTo>
                      <a:pt x="116" y="73"/>
                      <a:pt x="116" y="73"/>
                      <a:pt x="116" y="73"/>
                    </a:cubicBezTo>
                    <a:cubicBezTo>
                      <a:pt x="117" y="76"/>
                      <a:pt x="117" y="76"/>
                      <a:pt x="117" y="76"/>
                    </a:cubicBezTo>
                    <a:cubicBezTo>
                      <a:pt x="118" y="75"/>
                      <a:pt x="118" y="75"/>
                      <a:pt x="118" y="75"/>
                    </a:cubicBezTo>
                    <a:cubicBezTo>
                      <a:pt x="119" y="71"/>
                      <a:pt x="119" y="71"/>
                      <a:pt x="119" y="71"/>
                    </a:cubicBezTo>
                    <a:cubicBezTo>
                      <a:pt x="118" y="70"/>
                      <a:pt x="118" y="70"/>
                      <a:pt x="118" y="70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8" y="68"/>
                      <a:pt x="118" y="68"/>
                      <a:pt x="118" y="68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5" y="69"/>
                      <a:pt x="115" y="69"/>
                      <a:pt x="115" y="69"/>
                    </a:cubicBezTo>
                    <a:close/>
                    <a:moveTo>
                      <a:pt x="169" y="106"/>
                    </a:moveTo>
                    <a:cubicBezTo>
                      <a:pt x="169" y="107"/>
                      <a:pt x="169" y="107"/>
                      <a:pt x="169" y="107"/>
                    </a:cubicBezTo>
                    <a:cubicBezTo>
                      <a:pt x="171" y="108"/>
                      <a:pt x="171" y="108"/>
                      <a:pt x="171" y="108"/>
                    </a:cubicBezTo>
                    <a:cubicBezTo>
                      <a:pt x="172" y="107"/>
                      <a:pt x="172" y="107"/>
                      <a:pt x="172" y="107"/>
                    </a:cubicBezTo>
                    <a:cubicBezTo>
                      <a:pt x="171" y="106"/>
                      <a:pt x="171" y="106"/>
                      <a:pt x="171" y="106"/>
                    </a:cubicBezTo>
                    <a:cubicBezTo>
                      <a:pt x="169" y="106"/>
                      <a:pt x="169" y="106"/>
                      <a:pt x="169" y="106"/>
                    </a:cubicBezTo>
                    <a:close/>
                    <a:moveTo>
                      <a:pt x="153" y="118"/>
                    </a:moveTo>
                    <a:cubicBezTo>
                      <a:pt x="154" y="120"/>
                      <a:pt x="154" y="120"/>
                      <a:pt x="154" y="120"/>
                    </a:cubicBezTo>
                    <a:cubicBezTo>
                      <a:pt x="154" y="121"/>
                      <a:pt x="154" y="121"/>
                      <a:pt x="154" y="121"/>
                    </a:cubicBezTo>
                    <a:cubicBezTo>
                      <a:pt x="151" y="122"/>
                      <a:pt x="151" y="122"/>
                      <a:pt x="151" y="122"/>
                    </a:cubicBezTo>
                    <a:cubicBezTo>
                      <a:pt x="150" y="123"/>
                      <a:pt x="150" y="123"/>
                      <a:pt x="150" y="123"/>
                    </a:cubicBezTo>
                    <a:cubicBezTo>
                      <a:pt x="152" y="123"/>
                      <a:pt x="152" y="123"/>
                      <a:pt x="152" y="123"/>
                    </a:cubicBezTo>
                    <a:cubicBezTo>
                      <a:pt x="152" y="122"/>
                      <a:pt x="152" y="122"/>
                      <a:pt x="152" y="122"/>
                    </a:cubicBezTo>
                    <a:cubicBezTo>
                      <a:pt x="154" y="121"/>
                      <a:pt x="154" y="121"/>
                      <a:pt x="154" y="121"/>
                    </a:cubicBezTo>
                    <a:cubicBezTo>
                      <a:pt x="154" y="125"/>
                      <a:pt x="154" y="125"/>
                      <a:pt x="154" y="125"/>
                    </a:cubicBezTo>
                    <a:cubicBezTo>
                      <a:pt x="156" y="127"/>
                      <a:pt x="156" y="127"/>
                      <a:pt x="156" y="127"/>
                    </a:cubicBezTo>
                    <a:cubicBezTo>
                      <a:pt x="158" y="123"/>
                      <a:pt x="158" y="123"/>
                      <a:pt x="158" y="123"/>
                    </a:cubicBezTo>
                    <a:cubicBezTo>
                      <a:pt x="159" y="125"/>
                      <a:pt x="159" y="125"/>
                      <a:pt x="159" y="125"/>
                    </a:cubicBezTo>
                    <a:cubicBezTo>
                      <a:pt x="161" y="126"/>
                      <a:pt x="161" y="126"/>
                      <a:pt x="161" y="126"/>
                    </a:cubicBezTo>
                    <a:cubicBezTo>
                      <a:pt x="162" y="124"/>
                      <a:pt x="162" y="124"/>
                      <a:pt x="162" y="124"/>
                    </a:cubicBezTo>
                    <a:cubicBezTo>
                      <a:pt x="164" y="123"/>
                      <a:pt x="164" y="123"/>
                      <a:pt x="164" y="123"/>
                    </a:cubicBezTo>
                    <a:cubicBezTo>
                      <a:pt x="162" y="121"/>
                      <a:pt x="162" y="121"/>
                      <a:pt x="162" y="121"/>
                    </a:cubicBezTo>
                    <a:cubicBezTo>
                      <a:pt x="158" y="118"/>
                      <a:pt x="158" y="118"/>
                      <a:pt x="158" y="118"/>
                    </a:cubicBezTo>
                    <a:cubicBezTo>
                      <a:pt x="154" y="117"/>
                      <a:pt x="154" y="117"/>
                      <a:pt x="154" y="117"/>
                    </a:cubicBezTo>
                    <a:cubicBezTo>
                      <a:pt x="153" y="118"/>
                      <a:pt x="153" y="118"/>
                      <a:pt x="153" y="118"/>
                    </a:cubicBezTo>
                    <a:close/>
                    <a:moveTo>
                      <a:pt x="145" y="122"/>
                    </a:moveTo>
                    <a:cubicBezTo>
                      <a:pt x="145" y="124"/>
                      <a:pt x="145" y="124"/>
                      <a:pt x="145" y="124"/>
                    </a:cubicBezTo>
                    <a:cubicBezTo>
                      <a:pt x="146" y="123"/>
                      <a:pt x="146" y="123"/>
                      <a:pt x="146" y="123"/>
                    </a:cubicBezTo>
                    <a:cubicBezTo>
                      <a:pt x="145" y="122"/>
                      <a:pt x="145" y="122"/>
                      <a:pt x="145" y="122"/>
                    </a:cubicBezTo>
                    <a:close/>
                    <a:moveTo>
                      <a:pt x="127" y="107"/>
                    </a:moveTo>
                    <a:cubicBezTo>
                      <a:pt x="127" y="109"/>
                      <a:pt x="127" y="109"/>
                      <a:pt x="127" y="109"/>
                    </a:cubicBezTo>
                    <a:cubicBezTo>
                      <a:pt x="125" y="110"/>
                      <a:pt x="125" y="110"/>
                      <a:pt x="125" y="110"/>
                    </a:cubicBezTo>
                    <a:cubicBezTo>
                      <a:pt x="126" y="112"/>
                      <a:pt x="126" y="112"/>
                      <a:pt x="126" y="112"/>
                    </a:cubicBezTo>
                    <a:cubicBezTo>
                      <a:pt x="131" y="113"/>
                      <a:pt x="131" y="113"/>
                      <a:pt x="131" y="113"/>
                    </a:cubicBezTo>
                    <a:cubicBezTo>
                      <a:pt x="132" y="114"/>
                      <a:pt x="132" y="114"/>
                      <a:pt x="132" y="114"/>
                    </a:cubicBezTo>
                    <a:cubicBezTo>
                      <a:pt x="132" y="116"/>
                      <a:pt x="132" y="116"/>
                      <a:pt x="132" y="116"/>
                    </a:cubicBezTo>
                    <a:cubicBezTo>
                      <a:pt x="134" y="117"/>
                      <a:pt x="134" y="117"/>
                      <a:pt x="134" y="117"/>
                    </a:cubicBezTo>
                    <a:cubicBezTo>
                      <a:pt x="134" y="120"/>
                      <a:pt x="134" y="120"/>
                      <a:pt x="134" y="120"/>
                    </a:cubicBezTo>
                    <a:cubicBezTo>
                      <a:pt x="137" y="122"/>
                      <a:pt x="137" y="122"/>
                      <a:pt x="137" y="122"/>
                    </a:cubicBezTo>
                    <a:cubicBezTo>
                      <a:pt x="140" y="122"/>
                      <a:pt x="140" y="122"/>
                      <a:pt x="140" y="122"/>
                    </a:cubicBezTo>
                    <a:cubicBezTo>
                      <a:pt x="140" y="124"/>
                      <a:pt x="140" y="124"/>
                      <a:pt x="140" y="124"/>
                    </a:cubicBezTo>
                    <a:cubicBezTo>
                      <a:pt x="142" y="125"/>
                      <a:pt x="142" y="125"/>
                      <a:pt x="142" y="125"/>
                    </a:cubicBezTo>
                    <a:cubicBezTo>
                      <a:pt x="143" y="124"/>
                      <a:pt x="143" y="124"/>
                      <a:pt x="143" y="124"/>
                    </a:cubicBezTo>
                    <a:cubicBezTo>
                      <a:pt x="142" y="121"/>
                      <a:pt x="142" y="121"/>
                      <a:pt x="142" y="121"/>
                    </a:cubicBezTo>
                    <a:cubicBezTo>
                      <a:pt x="143" y="118"/>
                      <a:pt x="143" y="118"/>
                      <a:pt x="143" y="118"/>
                    </a:cubicBezTo>
                    <a:cubicBezTo>
                      <a:pt x="139" y="117"/>
                      <a:pt x="139" y="117"/>
                      <a:pt x="139" y="117"/>
                    </a:cubicBezTo>
                    <a:cubicBezTo>
                      <a:pt x="137" y="114"/>
                      <a:pt x="137" y="114"/>
                      <a:pt x="137" y="114"/>
                    </a:cubicBezTo>
                    <a:cubicBezTo>
                      <a:pt x="136" y="109"/>
                      <a:pt x="136" y="109"/>
                      <a:pt x="136" y="109"/>
                    </a:cubicBezTo>
                    <a:cubicBezTo>
                      <a:pt x="135" y="108"/>
                      <a:pt x="135" y="108"/>
                      <a:pt x="135" y="108"/>
                    </a:cubicBezTo>
                    <a:cubicBezTo>
                      <a:pt x="134" y="106"/>
                      <a:pt x="134" y="106"/>
                      <a:pt x="134" y="106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7"/>
                      <a:pt x="131" y="107"/>
                      <a:pt x="131" y="107"/>
                    </a:cubicBezTo>
                    <a:cubicBezTo>
                      <a:pt x="132" y="109"/>
                      <a:pt x="132" y="109"/>
                      <a:pt x="132" y="109"/>
                    </a:cubicBezTo>
                    <a:cubicBezTo>
                      <a:pt x="130" y="108"/>
                      <a:pt x="130" y="108"/>
                      <a:pt x="130" y="108"/>
                    </a:cubicBezTo>
                    <a:cubicBezTo>
                      <a:pt x="128" y="106"/>
                      <a:pt x="128" y="106"/>
                      <a:pt x="128" y="106"/>
                    </a:cubicBezTo>
                    <a:cubicBezTo>
                      <a:pt x="127" y="107"/>
                      <a:pt x="127" y="107"/>
                      <a:pt x="127" y="107"/>
                    </a:cubicBezTo>
                    <a:close/>
                    <a:moveTo>
                      <a:pt x="115" y="91"/>
                    </a:moveTo>
                    <a:cubicBezTo>
                      <a:pt x="114" y="93"/>
                      <a:pt x="114" y="93"/>
                      <a:pt x="114" y="93"/>
                    </a:cubicBezTo>
                    <a:cubicBezTo>
                      <a:pt x="116" y="95"/>
                      <a:pt x="116" y="95"/>
                      <a:pt x="116" y="95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1"/>
                      <a:pt x="118" y="91"/>
                      <a:pt x="118" y="91"/>
                    </a:cubicBezTo>
                    <a:cubicBezTo>
                      <a:pt x="115" y="91"/>
                      <a:pt x="115" y="91"/>
                      <a:pt x="115" y="91"/>
                    </a:cubicBezTo>
                    <a:close/>
                    <a:moveTo>
                      <a:pt x="117" y="86"/>
                    </a:moveTo>
                    <a:cubicBezTo>
                      <a:pt x="116" y="88"/>
                      <a:pt x="116" y="88"/>
                      <a:pt x="116" y="88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119" y="89"/>
                      <a:pt x="119" y="89"/>
                      <a:pt x="119" y="89"/>
                    </a:cubicBezTo>
                    <a:cubicBezTo>
                      <a:pt x="122" y="91"/>
                      <a:pt x="122" y="91"/>
                      <a:pt x="122" y="91"/>
                    </a:cubicBezTo>
                    <a:cubicBezTo>
                      <a:pt x="123" y="90"/>
                      <a:pt x="123" y="90"/>
                      <a:pt x="123" y="90"/>
                    </a:cubicBezTo>
                    <a:cubicBezTo>
                      <a:pt x="119" y="87"/>
                      <a:pt x="119" y="87"/>
                      <a:pt x="119" y="87"/>
                    </a:cubicBezTo>
                    <a:cubicBezTo>
                      <a:pt x="117" y="86"/>
                      <a:pt x="117" y="86"/>
                      <a:pt x="117" y="86"/>
                    </a:cubicBezTo>
                    <a:close/>
                    <a:moveTo>
                      <a:pt x="93" y="70"/>
                    </a:moveTo>
                    <a:cubicBezTo>
                      <a:pt x="91" y="73"/>
                      <a:pt x="91" y="73"/>
                      <a:pt x="91" y="73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6" y="75"/>
                      <a:pt x="96" y="75"/>
                      <a:pt x="96" y="75"/>
                    </a:cubicBezTo>
                    <a:cubicBezTo>
                      <a:pt x="99" y="77"/>
                      <a:pt x="99" y="77"/>
                      <a:pt x="99" y="77"/>
                    </a:cubicBezTo>
                    <a:cubicBezTo>
                      <a:pt x="100" y="76"/>
                      <a:pt x="100" y="76"/>
                      <a:pt x="100" y="76"/>
                    </a:cubicBezTo>
                    <a:cubicBezTo>
                      <a:pt x="99" y="73"/>
                      <a:pt x="99" y="73"/>
                      <a:pt x="99" y="73"/>
                    </a:cubicBezTo>
                    <a:cubicBezTo>
                      <a:pt x="96" y="70"/>
                      <a:pt x="96" y="70"/>
                      <a:pt x="96" y="70"/>
                    </a:cubicBezTo>
                    <a:cubicBezTo>
                      <a:pt x="93" y="70"/>
                      <a:pt x="93" y="70"/>
                      <a:pt x="93" y="70"/>
                    </a:cubicBezTo>
                    <a:close/>
                    <a:moveTo>
                      <a:pt x="86" y="66"/>
                    </a:moveTo>
                    <a:cubicBezTo>
                      <a:pt x="87" y="66"/>
                      <a:pt x="87" y="66"/>
                      <a:pt x="87" y="66"/>
                    </a:cubicBezTo>
                    <a:cubicBezTo>
                      <a:pt x="90" y="67"/>
                      <a:pt x="90" y="67"/>
                      <a:pt x="90" y="67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0" y="71"/>
                      <a:pt x="90" y="71"/>
                      <a:pt x="90" y="71"/>
                    </a:cubicBezTo>
                    <a:cubicBezTo>
                      <a:pt x="89" y="70"/>
                      <a:pt x="89" y="70"/>
                      <a:pt x="89" y="70"/>
                    </a:cubicBezTo>
                    <a:cubicBezTo>
                      <a:pt x="86" y="66"/>
                      <a:pt x="86" y="66"/>
                      <a:pt x="86" y="66"/>
                    </a:cubicBezTo>
                    <a:close/>
                    <a:moveTo>
                      <a:pt x="77" y="60"/>
                    </a:moveTo>
                    <a:cubicBezTo>
                      <a:pt x="79" y="64"/>
                      <a:pt x="79" y="64"/>
                      <a:pt x="79" y="64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3" y="61"/>
                      <a:pt x="83" y="61"/>
                      <a:pt x="83" y="61"/>
                    </a:cubicBezTo>
                    <a:cubicBezTo>
                      <a:pt x="81" y="58"/>
                      <a:pt x="81" y="58"/>
                      <a:pt x="81" y="58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7" y="60"/>
                      <a:pt x="77" y="60"/>
                      <a:pt x="77" y="60"/>
                    </a:cubicBezTo>
                    <a:close/>
                    <a:moveTo>
                      <a:pt x="86" y="152"/>
                    </a:moveTo>
                    <a:cubicBezTo>
                      <a:pt x="89" y="154"/>
                      <a:pt x="89" y="154"/>
                      <a:pt x="89" y="154"/>
                    </a:cubicBezTo>
                    <a:cubicBezTo>
                      <a:pt x="89" y="153"/>
                      <a:pt x="89" y="153"/>
                      <a:pt x="89" y="153"/>
                    </a:cubicBezTo>
                    <a:cubicBezTo>
                      <a:pt x="87" y="151"/>
                      <a:pt x="87" y="151"/>
                      <a:pt x="87" y="151"/>
                    </a:cubicBezTo>
                    <a:cubicBezTo>
                      <a:pt x="86" y="152"/>
                      <a:pt x="86" y="152"/>
                      <a:pt x="86" y="152"/>
                    </a:cubicBezTo>
                    <a:close/>
                    <a:moveTo>
                      <a:pt x="63" y="121"/>
                    </a:moveTo>
                    <a:cubicBezTo>
                      <a:pt x="62" y="123"/>
                      <a:pt x="62" y="123"/>
                      <a:pt x="62" y="123"/>
                    </a:cubicBezTo>
                    <a:cubicBezTo>
                      <a:pt x="66" y="127"/>
                      <a:pt x="66" y="127"/>
                      <a:pt x="66" y="127"/>
                    </a:cubicBezTo>
                    <a:cubicBezTo>
                      <a:pt x="66" y="125"/>
                      <a:pt x="66" y="125"/>
                      <a:pt x="66" y="125"/>
                    </a:cubicBezTo>
                    <a:cubicBezTo>
                      <a:pt x="66" y="123"/>
                      <a:pt x="66" y="123"/>
                      <a:pt x="66" y="123"/>
                    </a:cubicBezTo>
                    <a:cubicBezTo>
                      <a:pt x="63" y="121"/>
                      <a:pt x="63" y="121"/>
                      <a:pt x="63" y="121"/>
                    </a:cubicBezTo>
                    <a:close/>
                    <a:moveTo>
                      <a:pt x="60" y="119"/>
                    </a:moveTo>
                    <a:cubicBezTo>
                      <a:pt x="62" y="120"/>
                      <a:pt x="62" y="120"/>
                      <a:pt x="62" y="120"/>
                    </a:cubicBezTo>
                    <a:cubicBezTo>
                      <a:pt x="60" y="121"/>
                      <a:pt x="60" y="121"/>
                      <a:pt x="60" y="121"/>
                    </a:cubicBezTo>
                    <a:cubicBezTo>
                      <a:pt x="60" y="119"/>
                      <a:pt x="60" y="119"/>
                      <a:pt x="60" y="119"/>
                    </a:cubicBezTo>
                    <a:close/>
                    <a:moveTo>
                      <a:pt x="55" y="111"/>
                    </a:moveTo>
                    <a:cubicBezTo>
                      <a:pt x="54" y="112"/>
                      <a:pt x="54" y="112"/>
                      <a:pt x="54" y="112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8" y="115"/>
                      <a:pt x="58" y="115"/>
                      <a:pt x="58" y="115"/>
                    </a:cubicBezTo>
                    <a:cubicBezTo>
                      <a:pt x="55" y="111"/>
                      <a:pt x="55" y="111"/>
                      <a:pt x="55" y="111"/>
                    </a:cubicBezTo>
                    <a:close/>
                    <a:moveTo>
                      <a:pt x="42" y="100"/>
                    </a:moveTo>
                    <a:cubicBezTo>
                      <a:pt x="42" y="102"/>
                      <a:pt x="42" y="102"/>
                      <a:pt x="42" y="102"/>
                    </a:cubicBezTo>
                    <a:cubicBezTo>
                      <a:pt x="44" y="103"/>
                      <a:pt x="44" y="103"/>
                      <a:pt x="44" y="103"/>
                    </a:cubicBezTo>
                    <a:cubicBezTo>
                      <a:pt x="47" y="107"/>
                      <a:pt x="47" y="107"/>
                      <a:pt x="47" y="107"/>
                    </a:cubicBezTo>
                    <a:cubicBezTo>
                      <a:pt x="51" y="108"/>
                      <a:pt x="51" y="108"/>
                      <a:pt x="51" y="108"/>
                    </a:cubicBezTo>
                    <a:cubicBezTo>
                      <a:pt x="51" y="104"/>
                      <a:pt x="51" y="104"/>
                      <a:pt x="51" y="104"/>
                    </a:cubicBezTo>
                    <a:cubicBezTo>
                      <a:pt x="47" y="98"/>
                      <a:pt x="47" y="98"/>
                      <a:pt x="47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2" y="100"/>
                      <a:pt x="42" y="100"/>
                      <a:pt x="42" y="100"/>
                    </a:cubicBezTo>
                    <a:close/>
                    <a:moveTo>
                      <a:pt x="40" y="91"/>
                    </a:moveTo>
                    <a:cubicBezTo>
                      <a:pt x="39" y="93"/>
                      <a:pt x="39" y="93"/>
                      <a:pt x="39" y="93"/>
                    </a:cubicBezTo>
                    <a:cubicBezTo>
                      <a:pt x="40" y="95"/>
                      <a:pt x="40" y="95"/>
                      <a:pt x="40" y="95"/>
                    </a:cubicBezTo>
                    <a:cubicBezTo>
                      <a:pt x="42" y="93"/>
                      <a:pt x="42" y="93"/>
                      <a:pt x="42" y="93"/>
                    </a:cubicBezTo>
                    <a:cubicBezTo>
                      <a:pt x="42" y="91"/>
                      <a:pt x="42" y="91"/>
                      <a:pt x="42" y="91"/>
                    </a:cubicBezTo>
                    <a:cubicBezTo>
                      <a:pt x="40" y="91"/>
                      <a:pt x="40" y="91"/>
                      <a:pt x="40" y="91"/>
                    </a:cubicBezTo>
                    <a:close/>
                    <a:moveTo>
                      <a:pt x="42" y="84"/>
                    </a:moveTo>
                    <a:cubicBezTo>
                      <a:pt x="45" y="84"/>
                      <a:pt x="45" y="84"/>
                      <a:pt x="45" y="84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46" y="83"/>
                      <a:pt x="46" y="83"/>
                      <a:pt x="46" y="83"/>
                    </a:cubicBezTo>
                    <a:cubicBezTo>
                      <a:pt x="43" y="82"/>
                      <a:pt x="43" y="82"/>
                      <a:pt x="43" y="82"/>
                    </a:cubicBezTo>
                    <a:cubicBezTo>
                      <a:pt x="42" y="84"/>
                      <a:pt x="42" y="84"/>
                      <a:pt x="42" y="84"/>
                    </a:cubicBezTo>
                    <a:close/>
                    <a:moveTo>
                      <a:pt x="24" y="67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8" y="66"/>
                      <a:pt x="28" y="66"/>
                      <a:pt x="28" y="66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31" y="70"/>
                      <a:pt x="31" y="70"/>
                      <a:pt x="31" y="70"/>
                    </a:cubicBezTo>
                    <a:cubicBezTo>
                      <a:pt x="34" y="72"/>
                      <a:pt x="34" y="72"/>
                      <a:pt x="34" y="72"/>
                    </a:cubicBezTo>
                    <a:cubicBezTo>
                      <a:pt x="33" y="74"/>
                      <a:pt x="33" y="74"/>
                      <a:pt x="33" y="74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27" y="70"/>
                      <a:pt x="27" y="70"/>
                      <a:pt x="27" y="70"/>
                    </a:cubicBezTo>
                    <a:cubicBezTo>
                      <a:pt x="24" y="67"/>
                      <a:pt x="24" y="67"/>
                      <a:pt x="24" y="67"/>
                    </a:cubicBezTo>
                    <a:close/>
                    <a:moveTo>
                      <a:pt x="24" y="58"/>
                    </a:moveTo>
                    <a:cubicBezTo>
                      <a:pt x="27" y="59"/>
                      <a:pt x="27" y="59"/>
                      <a:pt x="27" y="59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4" y="58"/>
                      <a:pt x="24" y="58"/>
                      <a:pt x="24" y="58"/>
                    </a:cubicBezTo>
                    <a:close/>
                    <a:moveTo>
                      <a:pt x="7" y="47"/>
                    </a:moveTo>
                    <a:cubicBezTo>
                      <a:pt x="6" y="48"/>
                      <a:pt x="6" y="48"/>
                      <a:pt x="6" y="48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7" y="47"/>
                      <a:pt x="7" y="47"/>
                      <a:pt x="7" y="47"/>
                    </a:cubicBezTo>
                    <a:close/>
                    <a:moveTo>
                      <a:pt x="0" y="13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6" y="58"/>
                      <a:pt x="36" y="58"/>
                      <a:pt x="36" y="58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2" y="62"/>
                      <a:pt x="42" y="62"/>
                      <a:pt x="42" y="62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2"/>
                      <a:pt x="47" y="72"/>
                      <a:pt x="47" y="72"/>
                    </a:cubicBezTo>
                    <a:cubicBezTo>
                      <a:pt x="50" y="78"/>
                      <a:pt x="50" y="78"/>
                      <a:pt x="50" y="78"/>
                    </a:cubicBezTo>
                    <a:cubicBezTo>
                      <a:pt x="51" y="82"/>
                      <a:pt x="51" y="82"/>
                      <a:pt x="51" y="82"/>
                    </a:cubicBezTo>
                    <a:cubicBezTo>
                      <a:pt x="54" y="83"/>
                      <a:pt x="54" y="83"/>
                      <a:pt x="54" y="83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61" y="93"/>
                      <a:pt x="61" y="93"/>
                      <a:pt x="61" y="93"/>
                    </a:cubicBezTo>
                    <a:cubicBezTo>
                      <a:pt x="63" y="95"/>
                      <a:pt x="63" y="95"/>
                      <a:pt x="63" y="95"/>
                    </a:cubicBezTo>
                    <a:cubicBezTo>
                      <a:pt x="64" y="101"/>
                      <a:pt x="64" y="101"/>
                      <a:pt x="64" y="101"/>
                    </a:cubicBezTo>
                    <a:cubicBezTo>
                      <a:pt x="69" y="109"/>
                      <a:pt x="69" y="109"/>
                      <a:pt x="69" y="109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9" y="116"/>
                      <a:pt x="69" y="116"/>
                      <a:pt x="69" y="116"/>
                    </a:cubicBezTo>
                    <a:cubicBezTo>
                      <a:pt x="74" y="119"/>
                      <a:pt x="74" y="119"/>
                      <a:pt x="74" y="119"/>
                    </a:cubicBezTo>
                    <a:cubicBezTo>
                      <a:pt x="78" y="125"/>
                      <a:pt x="78" y="125"/>
                      <a:pt x="78" y="125"/>
                    </a:cubicBezTo>
                    <a:cubicBezTo>
                      <a:pt x="80" y="128"/>
                      <a:pt x="80" y="128"/>
                      <a:pt x="80" y="128"/>
                    </a:cubicBezTo>
                    <a:cubicBezTo>
                      <a:pt x="83" y="129"/>
                      <a:pt x="83" y="129"/>
                      <a:pt x="83" y="129"/>
                    </a:cubicBezTo>
                    <a:cubicBezTo>
                      <a:pt x="84" y="130"/>
                      <a:pt x="84" y="130"/>
                      <a:pt x="84" y="130"/>
                    </a:cubicBezTo>
                    <a:cubicBezTo>
                      <a:pt x="87" y="132"/>
                      <a:pt x="87" y="132"/>
                      <a:pt x="87" y="132"/>
                    </a:cubicBezTo>
                    <a:cubicBezTo>
                      <a:pt x="88" y="136"/>
                      <a:pt x="88" y="136"/>
                      <a:pt x="88" y="136"/>
                    </a:cubicBezTo>
                    <a:cubicBezTo>
                      <a:pt x="90" y="137"/>
                      <a:pt x="90" y="137"/>
                      <a:pt x="90" y="137"/>
                    </a:cubicBezTo>
                    <a:cubicBezTo>
                      <a:pt x="94" y="141"/>
                      <a:pt x="94" y="141"/>
                      <a:pt x="94" y="141"/>
                    </a:cubicBezTo>
                    <a:cubicBezTo>
                      <a:pt x="99" y="144"/>
                      <a:pt x="99" y="144"/>
                      <a:pt x="99" y="144"/>
                    </a:cubicBezTo>
                    <a:cubicBezTo>
                      <a:pt x="100" y="147"/>
                      <a:pt x="100" y="147"/>
                      <a:pt x="100" y="147"/>
                    </a:cubicBezTo>
                    <a:cubicBezTo>
                      <a:pt x="104" y="148"/>
                      <a:pt x="104" y="148"/>
                      <a:pt x="104" y="148"/>
                    </a:cubicBezTo>
                    <a:cubicBezTo>
                      <a:pt x="111" y="154"/>
                      <a:pt x="111" y="154"/>
                      <a:pt x="111" y="154"/>
                    </a:cubicBezTo>
                    <a:cubicBezTo>
                      <a:pt x="112" y="157"/>
                      <a:pt x="112" y="157"/>
                      <a:pt x="112" y="157"/>
                    </a:cubicBezTo>
                    <a:cubicBezTo>
                      <a:pt x="113" y="158"/>
                      <a:pt x="113" y="158"/>
                      <a:pt x="113" y="158"/>
                    </a:cubicBezTo>
                    <a:cubicBezTo>
                      <a:pt x="115" y="160"/>
                      <a:pt x="115" y="160"/>
                      <a:pt x="115" y="160"/>
                    </a:cubicBezTo>
                    <a:cubicBezTo>
                      <a:pt x="116" y="159"/>
                      <a:pt x="116" y="159"/>
                      <a:pt x="116" y="159"/>
                    </a:cubicBezTo>
                    <a:cubicBezTo>
                      <a:pt x="116" y="157"/>
                      <a:pt x="116" y="157"/>
                      <a:pt x="116" y="157"/>
                    </a:cubicBezTo>
                    <a:cubicBezTo>
                      <a:pt x="115" y="156"/>
                      <a:pt x="115" y="156"/>
                      <a:pt x="115" y="156"/>
                    </a:cubicBezTo>
                    <a:cubicBezTo>
                      <a:pt x="115" y="154"/>
                      <a:pt x="115" y="154"/>
                      <a:pt x="115" y="154"/>
                    </a:cubicBezTo>
                    <a:cubicBezTo>
                      <a:pt x="118" y="155"/>
                      <a:pt x="118" y="155"/>
                      <a:pt x="118" y="155"/>
                    </a:cubicBezTo>
                    <a:cubicBezTo>
                      <a:pt x="122" y="159"/>
                      <a:pt x="122" y="159"/>
                      <a:pt x="122" y="159"/>
                    </a:cubicBezTo>
                    <a:cubicBezTo>
                      <a:pt x="123" y="158"/>
                      <a:pt x="123" y="158"/>
                      <a:pt x="123" y="158"/>
                    </a:cubicBezTo>
                    <a:cubicBezTo>
                      <a:pt x="123" y="155"/>
                      <a:pt x="123" y="155"/>
                      <a:pt x="123" y="155"/>
                    </a:cubicBezTo>
                    <a:cubicBezTo>
                      <a:pt x="124" y="154"/>
                      <a:pt x="124" y="154"/>
                      <a:pt x="124" y="154"/>
                    </a:cubicBezTo>
                    <a:cubicBezTo>
                      <a:pt x="126" y="154"/>
                      <a:pt x="126" y="154"/>
                      <a:pt x="126" y="154"/>
                    </a:cubicBezTo>
                    <a:cubicBezTo>
                      <a:pt x="129" y="157"/>
                      <a:pt x="129" y="157"/>
                      <a:pt x="129" y="157"/>
                    </a:cubicBezTo>
                    <a:cubicBezTo>
                      <a:pt x="130" y="158"/>
                      <a:pt x="130" y="158"/>
                      <a:pt x="130" y="158"/>
                    </a:cubicBezTo>
                    <a:cubicBezTo>
                      <a:pt x="132" y="156"/>
                      <a:pt x="132" y="156"/>
                      <a:pt x="132" y="156"/>
                    </a:cubicBezTo>
                    <a:cubicBezTo>
                      <a:pt x="131" y="151"/>
                      <a:pt x="131" y="151"/>
                      <a:pt x="131" y="151"/>
                    </a:cubicBezTo>
                    <a:cubicBezTo>
                      <a:pt x="133" y="144"/>
                      <a:pt x="133" y="144"/>
                      <a:pt x="133" y="144"/>
                    </a:cubicBezTo>
                    <a:cubicBezTo>
                      <a:pt x="131" y="140"/>
                      <a:pt x="131" y="140"/>
                      <a:pt x="131" y="140"/>
                    </a:cubicBezTo>
                    <a:cubicBezTo>
                      <a:pt x="133" y="135"/>
                      <a:pt x="133" y="135"/>
                      <a:pt x="133" y="135"/>
                    </a:cubicBezTo>
                    <a:cubicBezTo>
                      <a:pt x="132" y="133"/>
                      <a:pt x="132" y="133"/>
                      <a:pt x="132" y="133"/>
                    </a:cubicBezTo>
                    <a:cubicBezTo>
                      <a:pt x="133" y="129"/>
                      <a:pt x="133" y="129"/>
                      <a:pt x="133" y="129"/>
                    </a:cubicBezTo>
                    <a:cubicBezTo>
                      <a:pt x="135" y="128"/>
                      <a:pt x="135" y="128"/>
                      <a:pt x="135" y="128"/>
                    </a:cubicBezTo>
                    <a:cubicBezTo>
                      <a:pt x="136" y="126"/>
                      <a:pt x="136" y="126"/>
                      <a:pt x="136" y="126"/>
                    </a:cubicBezTo>
                    <a:cubicBezTo>
                      <a:pt x="135" y="124"/>
                      <a:pt x="135" y="124"/>
                      <a:pt x="135" y="124"/>
                    </a:cubicBezTo>
                    <a:cubicBezTo>
                      <a:pt x="133" y="123"/>
                      <a:pt x="133" y="123"/>
                      <a:pt x="133" y="123"/>
                    </a:cubicBezTo>
                    <a:cubicBezTo>
                      <a:pt x="131" y="121"/>
                      <a:pt x="131" y="121"/>
                      <a:pt x="131" y="121"/>
                    </a:cubicBezTo>
                    <a:cubicBezTo>
                      <a:pt x="130" y="118"/>
                      <a:pt x="130" y="118"/>
                      <a:pt x="130" y="118"/>
                    </a:cubicBezTo>
                    <a:cubicBezTo>
                      <a:pt x="129" y="118"/>
                      <a:pt x="129" y="118"/>
                      <a:pt x="129" y="118"/>
                    </a:cubicBezTo>
                    <a:cubicBezTo>
                      <a:pt x="128" y="116"/>
                      <a:pt x="128" y="116"/>
                      <a:pt x="128" y="116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2" y="115"/>
                      <a:pt x="122" y="115"/>
                      <a:pt x="122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8" y="109"/>
                      <a:pt x="118" y="109"/>
                      <a:pt x="118" y="109"/>
                    </a:cubicBezTo>
                    <a:cubicBezTo>
                      <a:pt x="116" y="110"/>
                      <a:pt x="116" y="110"/>
                      <a:pt x="116" y="110"/>
                    </a:cubicBezTo>
                    <a:cubicBezTo>
                      <a:pt x="117" y="107"/>
                      <a:pt x="117" y="107"/>
                      <a:pt x="117" y="107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99"/>
                      <a:pt x="116" y="99"/>
                      <a:pt x="116" y="99"/>
                    </a:cubicBezTo>
                    <a:cubicBezTo>
                      <a:pt x="113" y="100"/>
                      <a:pt x="113" y="100"/>
                      <a:pt x="113" y="100"/>
                    </a:cubicBezTo>
                    <a:cubicBezTo>
                      <a:pt x="112" y="99"/>
                      <a:pt x="112" y="99"/>
                      <a:pt x="112" y="99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3" y="96"/>
                      <a:pt x="103" y="96"/>
                      <a:pt x="103" y="96"/>
                    </a:cubicBezTo>
                    <a:cubicBezTo>
                      <a:pt x="103" y="94"/>
                      <a:pt x="103" y="94"/>
                      <a:pt x="103" y="94"/>
                    </a:cubicBezTo>
                    <a:cubicBezTo>
                      <a:pt x="105" y="93"/>
                      <a:pt x="105" y="93"/>
                      <a:pt x="105" y="93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6" y="90"/>
                      <a:pt x="106" y="90"/>
                      <a:pt x="106" y="90"/>
                    </a:cubicBezTo>
                    <a:cubicBezTo>
                      <a:pt x="104" y="90"/>
                      <a:pt x="104" y="90"/>
                      <a:pt x="104" y="90"/>
                    </a:cubicBezTo>
                    <a:cubicBezTo>
                      <a:pt x="102" y="90"/>
                      <a:pt x="102" y="90"/>
                      <a:pt x="102" y="90"/>
                    </a:cubicBezTo>
                    <a:cubicBezTo>
                      <a:pt x="99" y="91"/>
                      <a:pt x="99" y="91"/>
                      <a:pt x="99" y="91"/>
                    </a:cubicBezTo>
                    <a:cubicBezTo>
                      <a:pt x="101" y="89"/>
                      <a:pt x="101" y="89"/>
                      <a:pt x="101" y="89"/>
                    </a:cubicBezTo>
                    <a:cubicBezTo>
                      <a:pt x="104" y="87"/>
                      <a:pt x="104" y="87"/>
                      <a:pt x="104" y="87"/>
                    </a:cubicBezTo>
                    <a:cubicBezTo>
                      <a:pt x="108" y="86"/>
                      <a:pt x="108" y="86"/>
                      <a:pt x="108" y="86"/>
                    </a:cubicBezTo>
                    <a:cubicBezTo>
                      <a:pt x="107" y="84"/>
                      <a:pt x="107" y="84"/>
                      <a:pt x="107" y="84"/>
                    </a:cubicBezTo>
                    <a:cubicBezTo>
                      <a:pt x="103" y="80"/>
                      <a:pt x="103" y="80"/>
                      <a:pt x="103" y="80"/>
                    </a:cubicBezTo>
                    <a:cubicBezTo>
                      <a:pt x="101" y="79"/>
                      <a:pt x="101" y="79"/>
                      <a:pt x="101" y="79"/>
                    </a:cubicBezTo>
                    <a:cubicBezTo>
                      <a:pt x="98" y="81"/>
                      <a:pt x="98" y="81"/>
                      <a:pt x="98" y="81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95" y="83"/>
                      <a:pt x="95" y="83"/>
                      <a:pt x="95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7" y="81"/>
                      <a:pt x="97" y="81"/>
                      <a:pt x="97" y="81"/>
                    </a:cubicBezTo>
                    <a:cubicBezTo>
                      <a:pt x="98" y="80"/>
                      <a:pt x="98" y="80"/>
                      <a:pt x="98" y="80"/>
                    </a:cubicBezTo>
                    <a:cubicBezTo>
                      <a:pt x="97" y="78"/>
                      <a:pt x="97" y="78"/>
                      <a:pt x="97" y="78"/>
                    </a:cubicBezTo>
                    <a:cubicBezTo>
                      <a:pt x="95" y="77"/>
                      <a:pt x="95" y="77"/>
                      <a:pt x="95" y="77"/>
                    </a:cubicBezTo>
                    <a:cubicBezTo>
                      <a:pt x="90" y="77"/>
                      <a:pt x="90" y="77"/>
                      <a:pt x="90" y="77"/>
                    </a:cubicBezTo>
                    <a:cubicBezTo>
                      <a:pt x="87" y="74"/>
                      <a:pt x="87" y="74"/>
                      <a:pt x="87" y="74"/>
                    </a:cubicBezTo>
                    <a:cubicBezTo>
                      <a:pt x="87" y="73"/>
                      <a:pt x="87" y="73"/>
                      <a:pt x="87" y="73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0" y="64"/>
                      <a:pt x="80" y="64"/>
                      <a:pt x="80" y="64"/>
                    </a:cubicBezTo>
                    <a:cubicBezTo>
                      <a:pt x="78" y="64"/>
                      <a:pt x="78" y="64"/>
                      <a:pt x="78" y="64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2" y="55"/>
                      <a:pt x="72" y="55"/>
                      <a:pt x="72" y="55"/>
                    </a:cubicBezTo>
                    <a:cubicBezTo>
                      <a:pt x="68" y="52"/>
                      <a:pt x="68" y="52"/>
                      <a:pt x="68" y="52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0" y="51"/>
                      <a:pt x="60" y="51"/>
                      <a:pt x="60" y="51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5"/>
                      <a:pt x="59" y="45"/>
                      <a:pt x="59" y="45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2" y="12"/>
                      <a:pt x="2" y="12"/>
                      <a:pt x="2" y="12"/>
                    </a:cubicBezTo>
                    <a:lnTo>
                      <a:pt x="0" y="13"/>
                    </a:lnTo>
                    <a:close/>
                    <a:moveTo>
                      <a:pt x="353" y="204"/>
                    </a:moveTo>
                    <a:cubicBezTo>
                      <a:pt x="355" y="206"/>
                      <a:pt x="355" y="206"/>
                      <a:pt x="355" y="206"/>
                    </a:cubicBezTo>
                    <a:cubicBezTo>
                      <a:pt x="357" y="205"/>
                      <a:pt x="357" y="205"/>
                      <a:pt x="357" y="205"/>
                    </a:cubicBezTo>
                    <a:cubicBezTo>
                      <a:pt x="359" y="204"/>
                      <a:pt x="359" y="204"/>
                      <a:pt x="359" y="204"/>
                    </a:cubicBezTo>
                    <a:cubicBezTo>
                      <a:pt x="360" y="201"/>
                      <a:pt x="360" y="201"/>
                      <a:pt x="360" y="201"/>
                    </a:cubicBezTo>
                    <a:cubicBezTo>
                      <a:pt x="358" y="201"/>
                      <a:pt x="358" y="201"/>
                      <a:pt x="358" y="201"/>
                    </a:cubicBezTo>
                    <a:cubicBezTo>
                      <a:pt x="355" y="202"/>
                      <a:pt x="355" y="202"/>
                      <a:pt x="355" y="202"/>
                    </a:cubicBezTo>
                    <a:cubicBezTo>
                      <a:pt x="353" y="204"/>
                      <a:pt x="353" y="204"/>
                      <a:pt x="353" y="204"/>
                    </a:cubicBezTo>
                    <a:close/>
                    <a:moveTo>
                      <a:pt x="363" y="200"/>
                    </a:moveTo>
                    <a:cubicBezTo>
                      <a:pt x="365" y="203"/>
                      <a:pt x="365" y="203"/>
                      <a:pt x="365" y="203"/>
                    </a:cubicBezTo>
                    <a:cubicBezTo>
                      <a:pt x="368" y="206"/>
                      <a:pt x="368" y="206"/>
                      <a:pt x="368" y="206"/>
                    </a:cubicBezTo>
                    <a:cubicBezTo>
                      <a:pt x="369" y="205"/>
                      <a:pt x="369" y="205"/>
                      <a:pt x="369" y="205"/>
                    </a:cubicBezTo>
                    <a:cubicBezTo>
                      <a:pt x="371" y="203"/>
                      <a:pt x="371" y="203"/>
                      <a:pt x="371" y="203"/>
                    </a:cubicBezTo>
                    <a:cubicBezTo>
                      <a:pt x="373" y="203"/>
                      <a:pt x="373" y="203"/>
                      <a:pt x="373" y="203"/>
                    </a:cubicBezTo>
                    <a:cubicBezTo>
                      <a:pt x="375" y="203"/>
                      <a:pt x="375" y="203"/>
                      <a:pt x="375" y="203"/>
                    </a:cubicBezTo>
                    <a:cubicBezTo>
                      <a:pt x="380" y="202"/>
                      <a:pt x="380" y="202"/>
                      <a:pt x="380" y="202"/>
                    </a:cubicBezTo>
                    <a:cubicBezTo>
                      <a:pt x="384" y="200"/>
                      <a:pt x="384" y="200"/>
                      <a:pt x="384" y="200"/>
                    </a:cubicBezTo>
                    <a:cubicBezTo>
                      <a:pt x="387" y="199"/>
                      <a:pt x="387" y="199"/>
                      <a:pt x="387" y="199"/>
                    </a:cubicBezTo>
                    <a:cubicBezTo>
                      <a:pt x="388" y="197"/>
                      <a:pt x="388" y="197"/>
                      <a:pt x="388" y="197"/>
                    </a:cubicBezTo>
                    <a:cubicBezTo>
                      <a:pt x="390" y="197"/>
                      <a:pt x="390" y="197"/>
                      <a:pt x="390" y="197"/>
                    </a:cubicBezTo>
                    <a:cubicBezTo>
                      <a:pt x="392" y="195"/>
                      <a:pt x="392" y="195"/>
                      <a:pt x="392" y="195"/>
                    </a:cubicBezTo>
                    <a:cubicBezTo>
                      <a:pt x="392" y="194"/>
                      <a:pt x="392" y="194"/>
                      <a:pt x="392" y="194"/>
                    </a:cubicBezTo>
                    <a:cubicBezTo>
                      <a:pt x="391" y="193"/>
                      <a:pt x="391" y="193"/>
                      <a:pt x="391" y="193"/>
                    </a:cubicBezTo>
                    <a:cubicBezTo>
                      <a:pt x="386" y="194"/>
                      <a:pt x="386" y="194"/>
                      <a:pt x="386" y="194"/>
                    </a:cubicBezTo>
                    <a:cubicBezTo>
                      <a:pt x="383" y="194"/>
                      <a:pt x="383" y="194"/>
                      <a:pt x="383" y="194"/>
                    </a:cubicBezTo>
                    <a:cubicBezTo>
                      <a:pt x="381" y="195"/>
                      <a:pt x="381" y="195"/>
                      <a:pt x="381" y="195"/>
                    </a:cubicBezTo>
                    <a:cubicBezTo>
                      <a:pt x="378" y="195"/>
                      <a:pt x="378" y="195"/>
                      <a:pt x="378" y="195"/>
                    </a:cubicBezTo>
                    <a:cubicBezTo>
                      <a:pt x="375" y="195"/>
                      <a:pt x="375" y="195"/>
                      <a:pt x="375" y="195"/>
                    </a:cubicBezTo>
                    <a:cubicBezTo>
                      <a:pt x="370" y="195"/>
                      <a:pt x="370" y="195"/>
                      <a:pt x="370" y="195"/>
                    </a:cubicBezTo>
                    <a:cubicBezTo>
                      <a:pt x="366" y="198"/>
                      <a:pt x="366" y="198"/>
                      <a:pt x="366" y="198"/>
                    </a:cubicBezTo>
                    <a:lnTo>
                      <a:pt x="363" y="20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" name="Freeform 37">
                <a:extLst>
                  <a:ext uri="{FF2B5EF4-FFF2-40B4-BE49-F238E27FC236}">
                    <a16:creationId xmlns:a16="http://schemas.microsoft.com/office/drawing/2014/main" id="{466E5FF7-3213-46D9-B8DE-27E08EEBB4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03988" y="5622926"/>
                <a:ext cx="698500" cy="246063"/>
              </a:xfrm>
              <a:custGeom>
                <a:avLst/>
                <a:gdLst>
                  <a:gd name="T0" fmla="*/ 265 w 440"/>
                  <a:gd name="T1" fmla="*/ 112 h 155"/>
                  <a:gd name="T2" fmla="*/ 1 w 440"/>
                  <a:gd name="T3" fmla="*/ 50 h 155"/>
                  <a:gd name="T4" fmla="*/ 0 w 440"/>
                  <a:gd name="T5" fmla="*/ 41 h 155"/>
                  <a:gd name="T6" fmla="*/ 240 w 440"/>
                  <a:gd name="T7" fmla="*/ 151 h 155"/>
                  <a:gd name="T8" fmla="*/ 259 w 440"/>
                  <a:gd name="T9" fmla="*/ 151 h 155"/>
                  <a:gd name="T10" fmla="*/ 302 w 440"/>
                  <a:gd name="T11" fmla="*/ 142 h 155"/>
                  <a:gd name="T12" fmla="*/ 335 w 440"/>
                  <a:gd name="T13" fmla="*/ 140 h 155"/>
                  <a:gd name="T14" fmla="*/ 360 w 440"/>
                  <a:gd name="T15" fmla="*/ 86 h 155"/>
                  <a:gd name="T16" fmla="*/ 369 w 440"/>
                  <a:gd name="T17" fmla="*/ 71 h 155"/>
                  <a:gd name="T18" fmla="*/ 401 w 440"/>
                  <a:gd name="T19" fmla="*/ 73 h 155"/>
                  <a:gd name="T20" fmla="*/ 421 w 440"/>
                  <a:gd name="T21" fmla="*/ 73 h 155"/>
                  <a:gd name="T22" fmla="*/ 427 w 440"/>
                  <a:gd name="T23" fmla="*/ 58 h 155"/>
                  <a:gd name="T24" fmla="*/ 431 w 440"/>
                  <a:gd name="T25" fmla="*/ 46 h 155"/>
                  <a:gd name="T26" fmla="*/ 410 w 440"/>
                  <a:gd name="T27" fmla="*/ 43 h 155"/>
                  <a:gd name="T28" fmla="*/ 404 w 440"/>
                  <a:gd name="T29" fmla="*/ 37 h 155"/>
                  <a:gd name="T30" fmla="*/ 404 w 440"/>
                  <a:gd name="T31" fmla="*/ 22 h 155"/>
                  <a:gd name="T32" fmla="*/ 388 w 440"/>
                  <a:gd name="T33" fmla="*/ 7 h 155"/>
                  <a:gd name="T34" fmla="*/ 382 w 440"/>
                  <a:gd name="T35" fmla="*/ 13 h 155"/>
                  <a:gd name="T36" fmla="*/ 367 w 440"/>
                  <a:gd name="T37" fmla="*/ 31 h 155"/>
                  <a:gd name="T38" fmla="*/ 345 w 440"/>
                  <a:gd name="T39" fmla="*/ 52 h 155"/>
                  <a:gd name="T40" fmla="*/ 352 w 440"/>
                  <a:gd name="T41" fmla="*/ 56 h 155"/>
                  <a:gd name="T42" fmla="*/ 349 w 440"/>
                  <a:gd name="T43" fmla="*/ 73 h 155"/>
                  <a:gd name="T44" fmla="*/ 343 w 440"/>
                  <a:gd name="T45" fmla="*/ 61 h 155"/>
                  <a:gd name="T46" fmla="*/ 334 w 440"/>
                  <a:gd name="T47" fmla="*/ 73 h 155"/>
                  <a:gd name="T48" fmla="*/ 321 w 440"/>
                  <a:gd name="T49" fmla="*/ 73 h 155"/>
                  <a:gd name="T50" fmla="*/ 298 w 440"/>
                  <a:gd name="T51" fmla="*/ 101 h 155"/>
                  <a:gd name="T52" fmla="*/ 276 w 440"/>
                  <a:gd name="T53" fmla="*/ 119 h 155"/>
                  <a:gd name="T54" fmla="*/ 259 w 440"/>
                  <a:gd name="T55" fmla="*/ 129 h 155"/>
                  <a:gd name="T56" fmla="*/ 237 w 440"/>
                  <a:gd name="T57" fmla="*/ 138 h 155"/>
                  <a:gd name="T58" fmla="*/ 222 w 440"/>
                  <a:gd name="T59" fmla="*/ 130 h 155"/>
                  <a:gd name="T60" fmla="*/ 386 w 440"/>
                  <a:gd name="T61" fmla="*/ 0 h 155"/>
                  <a:gd name="T62" fmla="*/ 393 w 440"/>
                  <a:gd name="T63" fmla="*/ 3 h 155"/>
                  <a:gd name="T64" fmla="*/ 261 w 440"/>
                  <a:gd name="T65" fmla="*/ 121 h 155"/>
                  <a:gd name="T66" fmla="*/ 266 w 440"/>
                  <a:gd name="T67" fmla="*/ 119 h 155"/>
                  <a:gd name="T68" fmla="*/ 270 w 440"/>
                  <a:gd name="T69" fmla="*/ 112 h 155"/>
                  <a:gd name="T70" fmla="*/ 266 w 440"/>
                  <a:gd name="T71" fmla="*/ 112 h 155"/>
                  <a:gd name="T72" fmla="*/ 1 w 440"/>
                  <a:gd name="T73" fmla="*/ 17 h 155"/>
                  <a:gd name="T74" fmla="*/ 20 w 440"/>
                  <a:gd name="T75" fmla="*/ 20 h 155"/>
                  <a:gd name="T76" fmla="*/ 26 w 440"/>
                  <a:gd name="T77" fmla="*/ 39 h 155"/>
                  <a:gd name="T78" fmla="*/ 42 w 440"/>
                  <a:gd name="T79" fmla="*/ 30 h 155"/>
                  <a:gd name="T80" fmla="*/ 50 w 440"/>
                  <a:gd name="T81" fmla="*/ 26 h 155"/>
                  <a:gd name="T82" fmla="*/ 76 w 440"/>
                  <a:gd name="T83" fmla="*/ 69 h 155"/>
                  <a:gd name="T84" fmla="*/ 76 w 440"/>
                  <a:gd name="T85" fmla="*/ 101 h 155"/>
                  <a:gd name="T86" fmla="*/ 89 w 440"/>
                  <a:gd name="T87" fmla="*/ 115 h 155"/>
                  <a:gd name="T88" fmla="*/ 95 w 440"/>
                  <a:gd name="T89" fmla="*/ 127 h 155"/>
                  <a:gd name="T90" fmla="*/ 95 w 440"/>
                  <a:gd name="T91" fmla="*/ 138 h 155"/>
                  <a:gd name="T92" fmla="*/ 95 w 440"/>
                  <a:gd name="T93" fmla="*/ 140 h 155"/>
                  <a:gd name="T94" fmla="*/ 82 w 440"/>
                  <a:gd name="T95" fmla="*/ 142 h 155"/>
                  <a:gd name="T96" fmla="*/ 57 w 440"/>
                  <a:gd name="T97" fmla="*/ 127 h 155"/>
                  <a:gd name="T98" fmla="*/ 39 w 440"/>
                  <a:gd name="T99" fmla="*/ 112 h 155"/>
                  <a:gd name="T100" fmla="*/ 29 w 440"/>
                  <a:gd name="T101" fmla="*/ 95 h 155"/>
                  <a:gd name="T102" fmla="*/ 14 w 440"/>
                  <a:gd name="T103" fmla="*/ 76 h 155"/>
                  <a:gd name="T104" fmla="*/ 9 w 440"/>
                  <a:gd name="T105" fmla="*/ 5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40" h="155">
                    <a:moveTo>
                      <a:pt x="265" y="112"/>
                    </a:moveTo>
                    <a:lnTo>
                      <a:pt x="265" y="115"/>
                    </a:lnTo>
                    <a:lnTo>
                      <a:pt x="265" y="115"/>
                    </a:lnTo>
                    <a:lnTo>
                      <a:pt x="263" y="115"/>
                    </a:lnTo>
                    <a:lnTo>
                      <a:pt x="265" y="112"/>
                    </a:lnTo>
                    <a:lnTo>
                      <a:pt x="265" y="112"/>
                    </a:lnTo>
                    <a:lnTo>
                      <a:pt x="265" y="112"/>
                    </a:lnTo>
                    <a:close/>
                    <a:moveTo>
                      <a:pt x="0" y="41"/>
                    </a:moveTo>
                    <a:lnTo>
                      <a:pt x="0" y="46"/>
                    </a:lnTo>
                    <a:lnTo>
                      <a:pt x="1" y="50"/>
                    </a:lnTo>
                    <a:lnTo>
                      <a:pt x="3" y="48"/>
                    </a:lnTo>
                    <a:lnTo>
                      <a:pt x="3" y="45"/>
                    </a:lnTo>
                    <a:lnTo>
                      <a:pt x="1" y="41"/>
                    </a:lnTo>
                    <a:lnTo>
                      <a:pt x="0" y="41"/>
                    </a:lnTo>
                    <a:lnTo>
                      <a:pt x="0" y="41"/>
                    </a:lnTo>
                    <a:close/>
                    <a:moveTo>
                      <a:pt x="222" y="130"/>
                    </a:moveTo>
                    <a:lnTo>
                      <a:pt x="227" y="138"/>
                    </a:lnTo>
                    <a:lnTo>
                      <a:pt x="235" y="143"/>
                    </a:lnTo>
                    <a:lnTo>
                      <a:pt x="235" y="145"/>
                    </a:lnTo>
                    <a:lnTo>
                      <a:pt x="240" y="151"/>
                    </a:lnTo>
                    <a:lnTo>
                      <a:pt x="242" y="155"/>
                    </a:lnTo>
                    <a:lnTo>
                      <a:pt x="246" y="155"/>
                    </a:lnTo>
                    <a:lnTo>
                      <a:pt x="251" y="153"/>
                    </a:lnTo>
                    <a:lnTo>
                      <a:pt x="253" y="151"/>
                    </a:lnTo>
                    <a:lnTo>
                      <a:pt x="259" y="151"/>
                    </a:lnTo>
                    <a:lnTo>
                      <a:pt x="263" y="149"/>
                    </a:lnTo>
                    <a:lnTo>
                      <a:pt x="274" y="151"/>
                    </a:lnTo>
                    <a:lnTo>
                      <a:pt x="287" y="145"/>
                    </a:lnTo>
                    <a:lnTo>
                      <a:pt x="291" y="142"/>
                    </a:lnTo>
                    <a:lnTo>
                      <a:pt x="302" y="142"/>
                    </a:lnTo>
                    <a:lnTo>
                      <a:pt x="307" y="143"/>
                    </a:lnTo>
                    <a:lnTo>
                      <a:pt x="309" y="147"/>
                    </a:lnTo>
                    <a:lnTo>
                      <a:pt x="315" y="147"/>
                    </a:lnTo>
                    <a:lnTo>
                      <a:pt x="324" y="142"/>
                    </a:lnTo>
                    <a:lnTo>
                      <a:pt x="335" y="140"/>
                    </a:lnTo>
                    <a:lnTo>
                      <a:pt x="335" y="136"/>
                    </a:lnTo>
                    <a:lnTo>
                      <a:pt x="343" y="123"/>
                    </a:lnTo>
                    <a:lnTo>
                      <a:pt x="347" y="114"/>
                    </a:lnTo>
                    <a:lnTo>
                      <a:pt x="354" y="102"/>
                    </a:lnTo>
                    <a:lnTo>
                      <a:pt x="360" y="86"/>
                    </a:lnTo>
                    <a:lnTo>
                      <a:pt x="360" y="82"/>
                    </a:lnTo>
                    <a:lnTo>
                      <a:pt x="362" y="78"/>
                    </a:lnTo>
                    <a:lnTo>
                      <a:pt x="362" y="74"/>
                    </a:lnTo>
                    <a:lnTo>
                      <a:pt x="365" y="69"/>
                    </a:lnTo>
                    <a:lnTo>
                      <a:pt x="369" y="71"/>
                    </a:lnTo>
                    <a:lnTo>
                      <a:pt x="377" y="71"/>
                    </a:lnTo>
                    <a:lnTo>
                      <a:pt x="388" y="71"/>
                    </a:lnTo>
                    <a:lnTo>
                      <a:pt x="390" y="73"/>
                    </a:lnTo>
                    <a:lnTo>
                      <a:pt x="397" y="73"/>
                    </a:lnTo>
                    <a:lnTo>
                      <a:pt x="401" y="73"/>
                    </a:lnTo>
                    <a:lnTo>
                      <a:pt x="401" y="71"/>
                    </a:lnTo>
                    <a:lnTo>
                      <a:pt x="406" y="74"/>
                    </a:lnTo>
                    <a:lnTo>
                      <a:pt x="410" y="76"/>
                    </a:lnTo>
                    <a:lnTo>
                      <a:pt x="416" y="73"/>
                    </a:lnTo>
                    <a:lnTo>
                      <a:pt x="421" y="73"/>
                    </a:lnTo>
                    <a:lnTo>
                      <a:pt x="421" y="69"/>
                    </a:lnTo>
                    <a:lnTo>
                      <a:pt x="416" y="65"/>
                    </a:lnTo>
                    <a:lnTo>
                      <a:pt x="416" y="58"/>
                    </a:lnTo>
                    <a:lnTo>
                      <a:pt x="418" y="56"/>
                    </a:lnTo>
                    <a:lnTo>
                      <a:pt x="427" y="58"/>
                    </a:lnTo>
                    <a:lnTo>
                      <a:pt x="434" y="56"/>
                    </a:lnTo>
                    <a:lnTo>
                      <a:pt x="440" y="52"/>
                    </a:lnTo>
                    <a:lnTo>
                      <a:pt x="440" y="48"/>
                    </a:lnTo>
                    <a:lnTo>
                      <a:pt x="436" y="48"/>
                    </a:lnTo>
                    <a:lnTo>
                      <a:pt x="431" y="46"/>
                    </a:lnTo>
                    <a:lnTo>
                      <a:pt x="427" y="43"/>
                    </a:lnTo>
                    <a:lnTo>
                      <a:pt x="421" y="45"/>
                    </a:lnTo>
                    <a:lnTo>
                      <a:pt x="416" y="39"/>
                    </a:lnTo>
                    <a:lnTo>
                      <a:pt x="414" y="39"/>
                    </a:lnTo>
                    <a:lnTo>
                      <a:pt x="410" y="43"/>
                    </a:lnTo>
                    <a:lnTo>
                      <a:pt x="408" y="39"/>
                    </a:lnTo>
                    <a:lnTo>
                      <a:pt x="412" y="35"/>
                    </a:lnTo>
                    <a:lnTo>
                      <a:pt x="410" y="33"/>
                    </a:lnTo>
                    <a:lnTo>
                      <a:pt x="408" y="33"/>
                    </a:lnTo>
                    <a:lnTo>
                      <a:pt x="404" y="37"/>
                    </a:lnTo>
                    <a:lnTo>
                      <a:pt x="403" y="35"/>
                    </a:lnTo>
                    <a:lnTo>
                      <a:pt x="401" y="33"/>
                    </a:lnTo>
                    <a:lnTo>
                      <a:pt x="401" y="28"/>
                    </a:lnTo>
                    <a:lnTo>
                      <a:pt x="404" y="26"/>
                    </a:lnTo>
                    <a:lnTo>
                      <a:pt x="404" y="22"/>
                    </a:lnTo>
                    <a:lnTo>
                      <a:pt x="399" y="18"/>
                    </a:lnTo>
                    <a:lnTo>
                      <a:pt x="397" y="20"/>
                    </a:lnTo>
                    <a:lnTo>
                      <a:pt x="393" y="17"/>
                    </a:lnTo>
                    <a:lnTo>
                      <a:pt x="393" y="11"/>
                    </a:lnTo>
                    <a:lnTo>
                      <a:pt x="388" y="7"/>
                    </a:lnTo>
                    <a:lnTo>
                      <a:pt x="386" y="9"/>
                    </a:lnTo>
                    <a:lnTo>
                      <a:pt x="388" y="13"/>
                    </a:lnTo>
                    <a:lnTo>
                      <a:pt x="382" y="18"/>
                    </a:lnTo>
                    <a:lnTo>
                      <a:pt x="380" y="17"/>
                    </a:lnTo>
                    <a:lnTo>
                      <a:pt x="382" y="13"/>
                    </a:lnTo>
                    <a:lnTo>
                      <a:pt x="382" y="9"/>
                    </a:lnTo>
                    <a:lnTo>
                      <a:pt x="378" y="9"/>
                    </a:lnTo>
                    <a:lnTo>
                      <a:pt x="375" y="20"/>
                    </a:lnTo>
                    <a:lnTo>
                      <a:pt x="373" y="20"/>
                    </a:lnTo>
                    <a:lnTo>
                      <a:pt x="367" y="31"/>
                    </a:lnTo>
                    <a:lnTo>
                      <a:pt x="367" y="37"/>
                    </a:lnTo>
                    <a:lnTo>
                      <a:pt x="358" y="46"/>
                    </a:lnTo>
                    <a:lnTo>
                      <a:pt x="354" y="46"/>
                    </a:lnTo>
                    <a:lnTo>
                      <a:pt x="347" y="48"/>
                    </a:lnTo>
                    <a:lnTo>
                      <a:pt x="345" y="52"/>
                    </a:lnTo>
                    <a:lnTo>
                      <a:pt x="349" y="52"/>
                    </a:lnTo>
                    <a:lnTo>
                      <a:pt x="347" y="54"/>
                    </a:lnTo>
                    <a:lnTo>
                      <a:pt x="349" y="54"/>
                    </a:lnTo>
                    <a:lnTo>
                      <a:pt x="354" y="54"/>
                    </a:lnTo>
                    <a:lnTo>
                      <a:pt x="352" y="56"/>
                    </a:lnTo>
                    <a:lnTo>
                      <a:pt x="349" y="58"/>
                    </a:lnTo>
                    <a:lnTo>
                      <a:pt x="347" y="59"/>
                    </a:lnTo>
                    <a:lnTo>
                      <a:pt x="347" y="61"/>
                    </a:lnTo>
                    <a:lnTo>
                      <a:pt x="350" y="69"/>
                    </a:lnTo>
                    <a:lnTo>
                      <a:pt x="349" y="73"/>
                    </a:lnTo>
                    <a:lnTo>
                      <a:pt x="345" y="71"/>
                    </a:lnTo>
                    <a:lnTo>
                      <a:pt x="345" y="65"/>
                    </a:lnTo>
                    <a:lnTo>
                      <a:pt x="345" y="61"/>
                    </a:lnTo>
                    <a:lnTo>
                      <a:pt x="343" y="61"/>
                    </a:lnTo>
                    <a:lnTo>
                      <a:pt x="343" y="61"/>
                    </a:lnTo>
                    <a:lnTo>
                      <a:pt x="341" y="61"/>
                    </a:lnTo>
                    <a:lnTo>
                      <a:pt x="339" y="65"/>
                    </a:lnTo>
                    <a:lnTo>
                      <a:pt x="341" y="74"/>
                    </a:lnTo>
                    <a:lnTo>
                      <a:pt x="337" y="76"/>
                    </a:lnTo>
                    <a:lnTo>
                      <a:pt x="334" y="73"/>
                    </a:lnTo>
                    <a:lnTo>
                      <a:pt x="330" y="65"/>
                    </a:lnTo>
                    <a:lnTo>
                      <a:pt x="326" y="65"/>
                    </a:lnTo>
                    <a:lnTo>
                      <a:pt x="324" y="63"/>
                    </a:lnTo>
                    <a:lnTo>
                      <a:pt x="321" y="69"/>
                    </a:lnTo>
                    <a:lnTo>
                      <a:pt x="321" y="73"/>
                    </a:lnTo>
                    <a:lnTo>
                      <a:pt x="315" y="78"/>
                    </a:lnTo>
                    <a:lnTo>
                      <a:pt x="313" y="84"/>
                    </a:lnTo>
                    <a:lnTo>
                      <a:pt x="306" y="89"/>
                    </a:lnTo>
                    <a:lnTo>
                      <a:pt x="304" y="93"/>
                    </a:lnTo>
                    <a:lnTo>
                      <a:pt x="298" y="101"/>
                    </a:lnTo>
                    <a:lnTo>
                      <a:pt x="293" y="106"/>
                    </a:lnTo>
                    <a:lnTo>
                      <a:pt x="274" y="110"/>
                    </a:lnTo>
                    <a:lnTo>
                      <a:pt x="272" y="112"/>
                    </a:lnTo>
                    <a:lnTo>
                      <a:pt x="274" y="117"/>
                    </a:lnTo>
                    <a:lnTo>
                      <a:pt x="276" y="119"/>
                    </a:lnTo>
                    <a:lnTo>
                      <a:pt x="272" y="119"/>
                    </a:lnTo>
                    <a:lnTo>
                      <a:pt x="268" y="119"/>
                    </a:lnTo>
                    <a:lnTo>
                      <a:pt x="265" y="121"/>
                    </a:lnTo>
                    <a:lnTo>
                      <a:pt x="261" y="123"/>
                    </a:lnTo>
                    <a:lnTo>
                      <a:pt x="259" y="129"/>
                    </a:lnTo>
                    <a:lnTo>
                      <a:pt x="259" y="136"/>
                    </a:lnTo>
                    <a:lnTo>
                      <a:pt x="255" y="140"/>
                    </a:lnTo>
                    <a:lnTo>
                      <a:pt x="255" y="142"/>
                    </a:lnTo>
                    <a:lnTo>
                      <a:pt x="246" y="142"/>
                    </a:lnTo>
                    <a:lnTo>
                      <a:pt x="237" y="138"/>
                    </a:lnTo>
                    <a:lnTo>
                      <a:pt x="231" y="138"/>
                    </a:lnTo>
                    <a:lnTo>
                      <a:pt x="227" y="134"/>
                    </a:lnTo>
                    <a:lnTo>
                      <a:pt x="223" y="130"/>
                    </a:lnTo>
                    <a:lnTo>
                      <a:pt x="222" y="130"/>
                    </a:lnTo>
                    <a:lnTo>
                      <a:pt x="222" y="130"/>
                    </a:lnTo>
                    <a:close/>
                    <a:moveTo>
                      <a:pt x="386" y="0"/>
                    </a:moveTo>
                    <a:lnTo>
                      <a:pt x="380" y="2"/>
                    </a:lnTo>
                    <a:lnTo>
                      <a:pt x="382" y="2"/>
                    </a:lnTo>
                    <a:lnTo>
                      <a:pt x="386" y="0"/>
                    </a:lnTo>
                    <a:lnTo>
                      <a:pt x="386" y="0"/>
                    </a:lnTo>
                    <a:lnTo>
                      <a:pt x="386" y="0"/>
                    </a:lnTo>
                    <a:close/>
                    <a:moveTo>
                      <a:pt x="391" y="0"/>
                    </a:moveTo>
                    <a:lnTo>
                      <a:pt x="388" y="3"/>
                    </a:lnTo>
                    <a:lnTo>
                      <a:pt x="390" y="5"/>
                    </a:lnTo>
                    <a:lnTo>
                      <a:pt x="393" y="3"/>
                    </a:lnTo>
                    <a:lnTo>
                      <a:pt x="393" y="0"/>
                    </a:lnTo>
                    <a:lnTo>
                      <a:pt x="391" y="0"/>
                    </a:lnTo>
                    <a:lnTo>
                      <a:pt x="391" y="0"/>
                    </a:lnTo>
                    <a:close/>
                    <a:moveTo>
                      <a:pt x="265" y="119"/>
                    </a:moveTo>
                    <a:lnTo>
                      <a:pt x="261" y="121"/>
                    </a:lnTo>
                    <a:lnTo>
                      <a:pt x="263" y="117"/>
                    </a:lnTo>
                    <a:lnTo>
                      <a:pt x="265" y="119"/>
                    </a:lnTo>
                    <a:lnTo>
                      <a:pt x="265" y="119"/>
                    </a:lnTo>
                    <a:close/>
                    <a:moveTo>
                      <a:pt x="268" y="119"/>
                    </a:moveTo>
                    <a:lnTo>
                      <a:pt x="266" y="119"/>
                    </a:lnTo>
                    <a:lnTo>
                      <a:pt x="265" y="117"/>
                    </a:lnTo>
                    <a:lnTo>
                      <a:pt x="266" y="117"/>
                    </a:lnTo>
                    <a:lnTo>
                      <a:pt x="268" y="119"/>
                    </a:lnTo>
                    <a:lnTo>
                      <a:pt x="268" y="119"/>
                    </a:lnTo>
                    <a:close/>
                    <a:moveTo>
                      <a:pt x="270" y="112"/>
                    </a:moveTo>
                    <a:lnTo>
                      <a:pt x="272" y="117"/>
                    </a:lnTo>
                    <a:lnTo>
                      <a:pt x="270" y="117"/>
                    </a:lnTo>
                    <a:lnTo>
                      <a:pt x="266" y="115"/>
                    </a:lnTo>
                    <a:lnTo>
                      <a:pt x="266" y="112"/>
                    </a:lnTo>
                    <a:lnTo>
                      <a:pt x="266" y="112"/>
                    </a:lnTo>
                    <a:lnTo>
                      <a:pt x="268" y="112"/>
                    </a:lnTo>
                    <a:lnTo>
                      <a:pt x="270" y="112"/>
                    </a:lnTo>
                    <a:lnTo>
                      <a:pt x="270" y="112"/>
                    </a:lnTo>
                    <a:close/>
                    <a:moveTo>
                      <a:pt x="0" y="22"/>
                    </a:moveTo>
                    <a:lnTo>
                      <a:pt x="1" y="17"/>
                    </a:lnTo>
                    <a:lnTo>
                      <a:pt x="3" y="13"/>
                    </a:lnTo>
                    <a:lnTo>
                      <a:pt x="9" y="17"/>
                    </a:lnTo>
                    <a:lnTo>
                      <a:pt x="14" y="18"/>
                    </a:lnTo>
                    <a:lnTo>
                      <a:pt x="16" y="20"/>
                    </a:lnTo>
                    <a:lnTo>
                      <a:pt x="20" y="20"/>
                    </a:lnTo>
                    <a:lnTo>
                      <a:pt x="24" y="24"/>
                    </a:lnTo>
                    <a:lnTo>
                      <a:pt x="22" y="30"/>
                    </a:lnTo>
                    <a:lnTo>
                      <a:pt x="20" y="33"/>
                    </a:lnTo>
                    <a:lnTo>
                      <a:pt x="20" y="37"/>
                    </a:lnTo>
                    <a:lnTo>
                      <a:pt x="26" y="39"/>
                    </a:lnTo>
                    <a:lnTo>
                      <a:pt x="31" y="33"/>
                    </a:lnTo>
                    <a:lnTo>
                      <a:pt x="35" y="33"/>
                    </a:lnTo>
                    <a:lnTo>
                      <a:pt x="39" y="35"/>
                    </a:lnTo>
                    <a:lnTo>
                      <a:pt x="42" y="33"/>
                    </a:lnTo>
                    <a:lnTo>
                      <a:pt x="42" y="30"/>
                    </a:lnTo>
                    <a:lnTo>
                      <a:pt x="42" y="28"/>
                    </a:lnTo>
                    <a:lnTo>
                      <a:pt x="42" y="28"/>
                    </a:lnTo>
                    <a:lnTo>
                      <a:pt x="46" y="28"/>
                    </a:lnTo>
                    <a:lnTo>
                      <a:pt x="48" y="26"/>
                    </a:lnTo>
                    <a:lnTo>
                      <a:pt x="50" y="26"/>
                    </a:lnTo>
                    <a:lnTo>
                      <a:pt x="54" y="31"/>
                    </a:lnTo>
                    <a:lnTo>
                      <a:pt x="70" y="48"/>
                    </a:lnTo>
                    <a:lnTo>
                      <a:pt x="76" y="58"/>
                    </a:lnTo>
                    <a:lnTo>
                      <a:pt x="78" y="67"/>
                    </a:lnTo>
                    <a:lnTo>
                      <a:pt x="76" y="69"/>
                    </a:lnTo>
                    <a:lnTo>
                      <a:pt x="76" y="80"/>
                    </a:lnTo>
                    <a:lnTo>
                      <a:pt x="74" y="82"/>
                    </a:lnTo>
                    <a:lnTo>
                      <a:pt x="74" y="86"/>
                    </a:lnTo>
                    <a:lnTo>
                      <a:pt x="76" y="89"/>
                    </a:lnTo>
                    <a:lnTo>
                      <a:pt x="76" y="101"/>
                    </a:lnTo>
                    <a:lnTo>
                      <a:pt x="80" y="106"/>
                    </a:lnTo>
                    <a:lnTo>
                      <a:pt x="85" y="112"/>
                    </a:lnTo>
                    <a:lnTo>
                      <a:pt x="89" y="112"/>
                    </a:lnTo>
                    <a:lnTo>
                      <a:pt x="89" y="114"/>
                    </a:lnTo>
                    <a:lnTo>
                      <a:pt x="89" y="115"/>
                    </a:lnTo>
                    <a:lnTo>
                      <a:pt x="89" y="121"/>
                    </a:lnTo>
                    <a:lnTo>
                      <a:pt x="91" y="123"/>
                    </a:lnTo>
                    <a:lnTo>
                      <a:pt x="93" y="125"/>
                    </a:lnTo>
                    <a:lnTo>
                      <a:pt x="93" y="127"/>
                    </a:lnTo>
                    <a:lnTo>
                      <a:pt x="95" y="127"/>
                    </a:lnTo>
                    <a:lnTo>
                      <a:pt x="98" y="136"/>
                    </a:lnTo>
                    <a:lnTo>
                      <a:pt x="98" y="142"/>
                    </a:lnTo>
                    <a:lnTo>
                      <a:pt x="95" y="142"/>
                    </a:lnTo>
                    <a:lnTo>
                      <a:pt x="95" y="140"/>
                    </a:lnTo>
                    <a:lnTo>
                      <a:pt x="95" y="138"/>
                    </a:lnTo>
                    <a:lnTo>
                      <a:pt x="93" y="136"/>
                    </a:lnTo>
                    <a:lnTo>
                      <a:pt x="93" y="138"/>
                    </a:lnTo>
                    <a:lnTo>
                      <a:pt x="93" y="140"/>
                    </a:lnTo>
                    <a:lnTo>
                      <a:pt x="91" y="140"/>
                    </a:lnTo>
                    <a:lnTo>
                      <a:pt x="95" y="140"/>
                    </a:lnTo>
                    <a:lnTo>
                      <a:pt x="95" y="142"/>
                    </a:lnTo>
                    <a:lnTo>
                      <a:pt x="89" y="143"/>
                    </a:lnTo>
                    <a:lnTo>
                      <a:pt x="87" y="142"/>
                    </a:lnTo>
                    <a:lnTo>
                      <a:pt x="85" y="143"/>
                    </a:lnTo>
                    <a:lnTo>
                      <a:pt x="82" y="142"/>
                    </a:lnTo>
                    <a:lnTo>
                      <a:pt x="78" y="138"/>
                    </a:lnTo>
                    <a:lnTo>
                      <a:pt x="70" y="136"/>
                    </a:lnTo>
                    <a:lnTo>
                      <a:pt x="65" y="132"/>
                    </a:lnTo>
                    <a:lnTo>
                      <a:pt x="61" y="129"/>
                    </a:lnTo>
                    <a:lnTo>
                      <a:pt x="57" y="127"/>
                    </a:lnTo>
                    <a:lnTo>
                      <a:pt x="56" y="129"/>
                    </a:lnTo>
                    <a:lnTo>
                      <a:pt x="52" y="127"/>
                    </a:lnTo>
                    <a:lnTo>
                      <a:pt x="46" y="121"/>
                    </a:lnTo>
                    <a:lnTo>
                      <a:pt x="46" y="117"/>
                    </a:lnTo>
                    <a:lnTo>
                      <a:pt x="39" y="112"/>
                    </a:lnTo>
                    <a:lnTo>
                      <a:pt x="31" y="108"/>
                    </a:lnTo>
                    <a:lnTo>
                      <a:pt x="29" y="106"/>
                    </a:lnTo>
                    <a:lnTo>
                      <a:pt x="29" y="102"/>
                    </a:lnTo>
                    <a:lnTo>
                      <a:pt x="33" y="101"/>
                    </a:lnTo>
                    <a:lnTo>
                      <a:pt x="29" y="95"/>
                    </a:lnTo>
                    <a:lnTo>
                      <a:pt x="26" y="93"/>
                    </a:lnTo>
                    <a:lnTo>
                      <a:pt x="22" y="87"/>
                    </a:lnTo>
                    <a:lnTo>
                      <a:pt x="14" y="84"/>
                    </a:lnTo>
                    <a:lnTo>
                      <a:pt x="13" y="80"/>
                    </a:lnTo>
                    <a:lnTo>
                      <a:pt x="14" y="76"/>
                    </a:lnTo>
                    <a:lnTo>
                      <a:pt x="11" y="74"/>
                    </a:lnTo>
                    <a:lnTo>
                      <a:pt x="11" y="69"/>
                    </a:lnTo>
                    <a:lnTo>
                      <a:pt x="11" y="67"/>
                    </a:lnTo>
                    <a:lnTo>
                      <a:pt x="13" y="59"/>
                    </a:lnTo>
                    <a:lnTo>
                      <a:pt x="9" y="54"/>
                    </a:lnTo>
                    <a:lnTo>
                      <a:pt x="7" y="48"/>
                    </a:lnTo>
                    <a:lnTo>
                      <a:pt x="5" y="30"/>
                    </a:lnTo>
                    <a:lnTo>
                      <a:pt x="0" y="2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" name="Freeform 38">
                <a:extLst>
                  <a:ext uri="{FF2B5EF4-FFF2-40B4-BE49-F238E27FC236}">
                    <a16:creationId xmlns:a16="http://schemas.microsoft.com/office/drawing/2014/main" id="{6867F778-4488-442E-8721-12CB7AA6A9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18338" y="5708651"/>
                <a:ext cx="41275" cy="34925"/>
              </a:xfrm>
              <a:custGeom>
                <a:avLst/>
                <a:gdLst>
                  <a:gd name="T0" fmla="*/ 0 w 26"/>
                  <a:gd name="T1" fmla="*/ 9 h 22"/>
                  <a:gd name="T2" fmla="*/ 2 w 26"/>
                  <a:gd name="T3" fmla="*/ 11 h 22"/>
                  <a:gd name="T4" fmla="*/ 6 w 26"/>
                  <a:gd name="T5" fmla="*/ 11 h 22"/>
                  <a:gd name="T6" fmla="*/ 10 w 26"/>
                  <a:gd name="T7" fmla="*/ 19 h 22"/>
                  <a:gd name="T8" fmla="*/ 13 w 26"/>
                  <a:gd name="T9" fmla="*/ 22 h 22"/>
                  <a:gd name="T10" fmla="*/ 17 w 26"/>
                  <a:gd name="T11" fmla="*/ 20 h 22"/>
                  <a:gd name="T12" fmla="*/ 15 w 26"/>
                  <a:gd name="T13" fmla="*/ 11 h 22"/>
                  <a:gd name="T14" fmla="*/ 17 w 26"/>
                  <a:gd name="T15" fmla="*/ 7 h 22"/>
                  <a:gd name="T16" fmla="*/ 19 w 26"/>
                  <a:gd name="T17" fmla="*/ 7 h 22"/>
                  <a:gd name="T18" fmla="*/ 19 w 26"/>
                  <a:gd name="T19" fmla="*/ 5 h 22"/>
                  <a:gd name="T20" fmla="*/ 19 w 26"/>
                  <a:gd name="T21" fmla="*/ 0 h 22"/>
                  <a:gd name="T22" fmla="*/ 15 w 26"/>
                  <a:gd name="T23" fmla="*/ 2 h 22"/>
                  <a:gd name="T24" fmla="*/ 10 w 26"/>
                  <a:gd name="T25" fmla="*/ 5 h 22"/>
                  <a:gd name="T26" fmla="*/ 0 w 26"/>
                  <a:gd name="T27" fmla="*/ 9 h 22"/>
                  <a:gd name="T28" fmla="*/ 0 w 26"/>
                  <a:gd name="T29" fmla="*/ 9 h 22"/>
                  <a:gd name="T30" fmla="*/ 0 w 26"/>
                  <a:gd name="T31" fmla="*/ 9 h 22"/>
                  <a:gd name="T32" fmla="*/ 21 w 26"/>
                  <a:gd name="T33" fmla="*/ 7 h 22"/>
                  <a:gd name="T34" fmla="*/ 21 w 26"/>
                  <a:gd name="T35" fmla="*/ 11 h 22"/>
                  <a:gd name="T36" fmla="*/ 21 w 26"/>
                  <a:gd name="T37" fmla="*/ 17 h 22"/>
                  <a:gd name="T38" fmla="*/ 25 w 26"/>
                  <a:gd name="T39" fmla="*/ 19 h 22"/>
                  <a:gd name="T40" fmla="*/ 26 w 26"/>
                  <a:gd name="T41" fmla="*/ 15 h 22"/>
                  <a:gd name="T42" fmla="*/ 23 w 26"/>
                  <a:gd name="T43" fmla="*/ 7 h 22"/>
                  <a:gd name="T44" fmla="*/ 23 w 26"/>
                  <a:gd name="T45" fmla="*/ 5 h 22"/>
                  <a:gd name="T46" fmla="*/ 23 w 26"/>
                  <a:gd name="T47" fmla="*/ 7 h 22"/>
                  <a:gd name="T48" fmla="*/ 21 w 26"/>
                  <a:gd name="T4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6" h="22">
                    <a:moveTo>
                      <a:pt x="0" y="9"/>
                    </a:moveTo>
                    <a:lnTo>
                      <a:pt x="2" y="11"/>
                    </a:lnTo>
                    <a:lnTo>
                      <a:pt x="6" y="11"/>
                    </a:lnTo>
                    <a:lnTo>
                      <a:pt x="10" y="19"/>
                    </a:lnTo>
                    <a:lnTo>
                      <a:pt x="13" y="22"/>
                    </a:lnTo>
                    <a:lnTo>
                      <a:pt x="17" y="20"/>
                    </a:lnTo>
                    <a:lnTo>
                      <a:pt x="15" y="11"/>
                    </a:lnTo>
                    <a:lnTo>
                      <a:pt x="17" y="7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0" y="5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  <a:moveTo>
                      <a:pt x="21" y="7"/>
                    </a:moveTo>
                    <a:lnTo>
                      <a:pt x="21" y="11"/>
                    </a:lnTo>
                    <a:lnTo>
                      <a:pt x="21" y="17"/>
                    </a:lnTo>
                    <a:lnTo>
                      <a:pt x="25" y="19"/>
                    </a:lnTo>
                    <a:lnTo>
                      <a:pt x="26" y="15"/>
                    </a:lnTo>
                    <a:lnTo>
                      <a:pt x="23" y="7"/>
                    </a:lnTo>
                    <a:lnTo>
                      <a:pt x="23" y="5"/>
                    </a:lnTo>
                    <a:lnTo>
                      <a:pt x="23" y="7"/>
                    </a:lnTo>
                    <a:lnTo>
                      <a:pt x="21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" name="Freeform 39">
                <a:extLst>
                  <a:ext uri="{FF2B5EF4-FFF2-40B4-BE49-F238E27FC236}">
                    <a16:creationId xmlns:a16="http://schemas.microsoft.com/office/drawing/2014/main" id="{08D5364F-436E-4668-A016-AA34185A9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0663" y="5338763"/>
                <a:ext cx="193675" cy="165100"/>
              </a:xfrm>
              <a:custGeom>
                <a:avLst/>
                <a:gdLst>
                  <a:gd name="T0" fmla="*/ 58 w 122"/>
                  <a:gd name="T1" fmla="*/ 99 h 104"/>
                  <a:gd name="T2" fmla="*/ 66 w 122"/>
                  <a:gd name="T3" fmla="*/ 91 h 104"/>
                  <a:gd name="T4" fmla="*/ 73 w 122"/>
                  <a:gd name="T5" fmla="*/ 93 h 104"/>
                  <a:gd name="T6" fmla="*/ 88 w 122"/>
                  <a:gd name="T7" fmla="*/ 93 h 104"/>
                  <a:gd name="T8" fmla="*/ 98 w 122"/>
                  <a:gd name="T9" fmla="*/ 95 h 104"/>
                  <a:gd name="T10" fmla="*/ 96 w 122"/>
                  <a:gd name="T11" fmla="*/ 87 h 104"/>
                  <a:gd name="T12" fmla="*/ 86 w 122"/>
                  <a:gd name="T13" fmla="*/ 82 h 104"/>
                  <a:gd name="T14" fmla="*/ 90 w 122"/>
                  <a:gd name="T15" fmla="*/ 71 h 104"/>
                  <a:gd name="T16" fmla="*/ 101 w 122"/>
                  <a:gd name="T17" fmla="*/ 65 h 104"/>
                  <a:gd name="T18" fmla="*/ 114 w 122"/>
                  <a:gd name="T19" fmla="*/ 59 h 104"/>
                  <a:gd name="T20" fmla="*/ 118 w 122"/>
                  <a:gd name="T21" fmla="*/ 56 h 104"/>
                  <a:gd name="T22" fmla="*/ 120 w 122"/>
                  <a:gd name="T23" fmla="*/ 43 h 104"/>
                  <a:gd name="T24" fmla="*/ 120 w 122"/>
                  <a:gd name="T25" fmla="*/ 33 h 104"/>
                  <a:gd name="T26" fmla="*/ 118 w 122"/>
                  <a:gd name="T27" fmla="*/ 16 h 104"/>
                  <a:gd name="T28" fmla="*/ 111 w 122"/>
                  <a:gd name="T29" fmla="*/ 7 h 104"/>
                  <a:gd name="T30" fmla="*/ 103 w 122"/>
                  <a:gd name="T31" fmla="*/ 3 h 104"/>
                  <a:gd name="T32" fmla="*/ 98 w 122"/>
                  <a:gd name="T33" fmla="*/ 0 h 104"/>
                  <a:gd name="T34" fmla="*/ 84 w 122"/>
                  <a:gd name="T35" fmla="*/ 5 h 104"/>
                  <a:gd name="T36" fmla="*/ 90 w 122"/>
                  <a:gd name="T37" fmla="*/ 15 h 104"/>
                  <a:gd name="T38" fmla="*/ 90 w 122"/>
                  <a:gd name="T39" fmla="*/ 22 h 104"/>
                  <a:gd name="T40" fmla="*/ 79 w 122"/>
                  <a:gd name="T41" fmla="*/ 13 h 104"/>
                  <a:gd name="T42" fmla="*/ 71 w 122"/>
                  <a:gd name="T43" fmla="*/ 9 h 104"/>
                  <a:gd name="T44" fmla="*/ 62 w 122"/>
                  <a:gd name="T45" fmla="*/ 7 h 104"/>
                  <a:gd name="T46" fmla="*/ 53 w 122"/>
                  <a:gd name="T47" fmla="*/ 3 h 104"/>
                  <a:gd name="T48" fmla="*/ 42 w 122"/>
                  <a:gd name="T49" fmla="*/ 3 h 104"/>
                  <a:gd name="T50" fmla="*/ 34 w 122"/>
                  <a:gd name="T51" fmla="*/ 3 h 104"/>
                  <a:gd name="T52" fmla="*/ 15 w 122"/>
                  <a:gd name="T53" fmla="*/ 7 h 104"/>
                  <a:gd name="T54" fmla="*/ 6 w 122"/>
                  <a:gd name="T55" fmla="*/ 13 h 104"/>
                  <a:gd name="T56" fmla="*/ 2 w 122"/>
                  <a:gd name="T57" fmla="*/ 26 h 104"/>
                  <a:gd name="T58" fmla="*/ 2 w 122"/>
                  <a:gd name="T59" fmla="*/ 43 h 104"/>
                  <a:gd name="T60" fmla="*/ 10 w 122"/>
                  <a:gd name="T61" fmla="*/ 50 h 104"/>
                  <a:gd name="T62" fmla="*/ 8 w 122"/>
                  <a:gd name="T63" fmla="*/ 61 h 104"/>
                  <a:gd name="T64" fmla="*/ 12 w 122"/>
                  <a:gd name="T65" fmla="*/ 65 h 104"/>
                  <a:gd name="T66" fmla="*/ 14 w 122"/>
                  <a:gd name="T67" fmla="*/ 72 h 104"/>
                  <a:gd name="T68" fmla="*/ 17 w 122"/>
                  <a:gd name="T69" fmla="*/ 82 h 104"/>
                  <a:gd name="T70" fmla="*/ 21 w 122"/>
                  <a:gd name="T71" fmla="*/ 84 h 104"/>
                  <a:gd name="T72" fmla="*/ 23 w 122"/>
                  <a:gd name="T73" fmla="*/ 89 h 104"/>
                  <a:gd name="T74" fmla="*/ 27 w 122"/>
                  <a:gd name="T75" fmla="*/ 95 h 104"/>
                  <a:gd name="T76" fmla="*/ 30 w 122"/>
                  <a:gd name="T77" fmla="*/ 89 h 104"/>
                  <a:gd name="T78" fmla="*/ 34 w 122"/>
                  <a:gd name="T79" fmla="*/ 85 h 104"/>
                  <a:gd name="T80" fmla="*/ 36 w 122"/>
                  <a:gd name="T81" fmla="*/ 93 h 104"/>
                  <a:gd name="T82" fmla="*/ 32 w 122"/>
                  <a:gd name="T83" fmla="*/ 99 h 104"/>
                  <a:gd name="T84" fmla="*/ 34 w 122"/>
                  <a:gd name="T85" fmla="*/ 102 h 104"/>
                  <a:gd name="T86" fmla="*/ 42 w 122"/>
                  <a:gd name="T87" fmla="*/ 99 h 104"/>
                  <a:gd name="T88" fmla="*/ 43 w 122"/>
                  <a:gd name="T89" fmla="*/ 100 h 104"/>
                  <a:gd name="T90" fmla="*/ 49 w 122"/>
                  <a:gd name="T91" fmla="*/ 10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2" h="104">
                    <a:moveTo>
                      <a:pt x="55" y="104"/>
                    </a:moveTo>
                    <a:lnTo>
                      <a:pt x="58" y="99"/>
                    </a:lnTo>
                    <a:lnTo>
                      <a:pt x="64" y="97"/>
                    </a:lnTo>
                    <a:lnTo>
                      <a:pt x="66" y="91"/>
                    </a:lnTo>
                    <a:lnTo>
                      <a:pt x="71" y="91"/>
                    </a:lnTo>
                    <a:lnTo>
                      <a:pt x="73" y="93"/>
                    </a:lnTo>
                    <a:lnTo>
                      <a:pt x="84" y="89"/>
                    </a:lnTo>
                    <a:lnTo>
                      <a:pt x="88" y="93"/>
                    </a:lnTo>
                    <a:lnTo>
                      <a:pt x="90" y="95"/>
                    </a:lnTo>
                    <a:lnTo>
                      <a:pt x="98" y="95"/>
                    </a:lnTo>
                    <a:lnTo>
                      <a:pt x="94" y="89"/>
                    </a:lnTo>
                    <a:lnTo>
                      <a:pt x="96" y="87"/>
                    </a:lnTo>
                    <a:lnTo>
                      <a:pt x="92" y="82"/>
                    </a:lnTo>
                    <a:lnTo>
                      <a:pt x="86" y="82"/>
                    </a:lnTo>
                    <a:lnTo>
                      <a:pt x="84" y="72"/>
                    </a:lnTo>
                    <a:lnTo>
                      <a:pt x="90" y="71"/>
                    </a:lnTo>
                    <a:lnTo>
                      <a:pt x="98" y="71"/>
                    </a:lnTo>
                    <a:lnTo>
                      <a:pt x="101" y="65"/>
                    </a:lnTo>
                    <a:lnTo>
                      <a:pt x="107" y="61"/>
                    </a:lnTo>
                    <a:lnTo>
                      <a:pt x="114" y="59"/>
                    </a:lnTo>
                    <a:lnTo>
                      <a:pt x="114" y="56"/>
                    </a:lnTo>
                    <a:lnTo>
                      <a:pt x="118" y="56"/>
                    </a:lnTo>
                    <a:lnTo>
                      <a:pt x="122" y="48"/>
                    </a:lnTo>
                    <a:lnTo>
                      <a:pt x="120" y="43"/>
                    </a:lnTo>
                    <a:lnTo>
                      <a:pt x="122" y="37"/>
                    </a:lnTo>
                    <a:lnTo>
                      <a:pt x="120" y="33"/>
                    </a:lnTo>
                    <a:lnTo>
                      <a:pt x="122" y="26"/>
                    </a:lnTo>
                    <a:lnTo>
                      <a:pt x="118" y="16"/>
                    </a:lnTo>
                    <a:lnTo>
                      <a:pt x="112" y="15"/>
                    </a:lnTo>
                    <a:lnTo>
                      <a:pt x="111" y="7"/>
                    </a:lnTo>
                    <a:lnTo>
                      <a:pt x="107" y="7"/>
                    </a:lnTo>
                    <a:lnTo>
                      <a:pt x="103" y="3"/>
                    </a:lnTo>
                    <a:lnTo>
                      <a:pt x="99" y="3"/>
                    </a:lnTo>
                    <a:lnTo>
                      <a:pt x="98" y="0"/>
                    </a:lnTo>
                    <a:lnTo>
                      <a:pt x="90" y="1"/>
                    </a:lnTo>
                    <a:lnTo>
                      <a:pt x="84" y="5"/>
                    </a:lnTo>
                    <a:lnTo>
                      <a:pt x="90" y="9"/>
                    </a:lnTo>
                    <a:lnTo>
                      <a:pt x="90" y="15"/>
                    </a:lnTo>
                    <a:lnTo>
                      <a:pt x="90" y="18"/>
                    </a:lnTo>
                    <a:lnTo>
                      <a:pt x="90" y="22"/>
                    </a:lnTo>
                    <a:lnTo>
                      <a:pt x="83" y="18"/>
                    </a:lnTo>
                    <a:lnTo>
                      <a:pt x="79" y="13"/>
                    </a:lnTo>
                    <a:lnTo>
                      <a:pt x="73" y="13"/>
                    </a:lnTo>
                    <a:lnTo>
                      <a:pt x="71" y="9"/>
                    </a:lnTo>
                    <a:lnTo>
                      <a:pt x="66" y="5"/>
                    </a:lnTo>
                    <a:lnTo>
                      <a:pt x="62" y="7"/>
                    </a:lnTo>
                    <a:lnTo>
                      <a:pt x="58" y="3"/>
                    </a:lnTo>
                    <a:lnTo>
                      <a:pt x="53" y="3"/>
                    </a:lnTo>
                    <a:lnTo>
                      <a:pt x="47" y="3"/>
                    </a:lnTo>
                    <a:lnTo>
                      <a:pt x="42" y="3"/>
                    </a:lnTo>
                    <a:lnTo>
                      <a:pt x="36" y="5"/>
                    </a:lnTo>
                    <a:lnTo>
                      <a:pt x="34" y="3"/>
                    </a:lnTo>
                    <a:lnTo>
                      <a:pt x="27" y="3"/>
                    </a:lnTo>
                    <a:lnTo>
                      <a:pt x="15" y="7"/>
                    </a:lnTo>
                    <a:lnTo>
                      <a:pt x="12" y="7"/>
                    </a:lnTo>
                    <a:lnTo>
                      <a:pt x="6" y="13"/>
                    </a:lnTo>
                    <a:lnTo>
                      <a:pt x="6" y="20"/>
                    </a:lnTo>
                    <a:lnTo>
                      <a:pt x="2" y="26"/>
                    </a:lnTo>
                    <a:lnTo>
                      <a:pt x="0" y="33"/>
                    </a:lnTo>
                    <a:lnTo>
                      <a:pt x="2" y="43"/>
                    </a:lnTo>
                    <a:lnTo>
                      <a:pt x="8" y="44"/>
                    </a:lnTo>
                    <a:lnTo>
                      <a:pt x="10" y="50"/>
                    </a:lnTo>
                    <a:lnTo>
                      <a:pt x="8" y="57"/>
                    </a:lnTo>
                    <a:lnTo>
                      <a:pt x="8" y="61"/>
                    </a:lnTo>
                    <a:lnTo>
                      <a:pt x="8" y="61"/>
                    </a:lnTo>
                    <a:lnTo>
                      <a:pt x="12" y="65"/>
                    </a:lnTo>
                    <a:lnTo>
                      <a:pt x="12" y="69"/>
                    </a:lnTo>
                    <a:lnTo>
                      <a:pt x="14" y="72"/>
                    </a:lnTo>
                    <a:lnTo>
                      <a:pt x="15" y="76"/>
                    </a:lnTo>
                    <a:lnTo>
                      <a:pt x="17" y="82"/>
                    </a:lnTo>
                    <a:lnTo>
                      <a:pt x="19" y="80"/>
                    </a:lnTo>
                    <a:lnTo>
                      <a:pt x="21" y="84"/>
                    </a:lnTo>
                    <a:lnTo>
                      <a:pt x="21" y="87"/>
                    </a:lnTo>
                    <a:lnTo>
                      <a:pt x="23" y="89"/>
                    </a:lnTo>
                    <a:lnTo>
                      <a:pt x="23" y="93"/>
                    </a:lnTo>
                    <a:lnTo>
                      <a:pt x="27" y="95"/>
                    </a:lnTo>
                    <a:lnTo>
                      <a:pt x="30" y="93"/>
                    </a:lnTo>
                    <a:lnTo>
                      <a:pt x="30" y="89"/>
                    </a:lnTo>
                    <a:lnTo>
                      <a:pt x="32" y="87"/>
                    </a:lnTo>
                    <a:lnTo>
                      <a:pt x="34" y="85"/>
                    </a:lnTo>
                    <a:lnTo>
                      <a:pt x="34" y="89"/>
                    </a:lnTo>
                    <a:lnTo>
                      <a:pt x="36" y="93"/>
                    </a:lnTo>
                    <a:lnTo>
                      <a:pt x="36" y="95"/>
                    </a:lnTo>
                    <a:lnTo>
                      <a:pt x="32" y="99"/>
                    </a:lnTo>
                    <a:lnTo>
                      <a:pt x="34" y="100"/>
                    </a:lnTo>
                    <a:lnTo>
                      <a:pt x="34" y="102"/>
                    </a:lnTo>
                    <a:lnTo>
                      <a:pt x="38" y="102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3" y="100"/>
                    </a:lnTo>
                    <a:lnTo>
                      <a:pt x="49" y="100"/>
                    </a:lnTo>
                    <a:lnTo>
                      <a:pt x="49" y="100"/>
                    </a:lnTo>
                    <a:lnTo>
                      <a:pt x="55" y="10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" name="Freeform 40">
                <a:extLst>
                  <a:ext uri="{FF2B5EF4-FFF2-40B4-BE49-F238E27FC236}">
                    <a16:creationId xmlns:a16="http://schemas.microsoft.com/office/drawing/2014/main" id="{57236537-0EDF-46E8-945B-014CF97E68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75400" y="5110163"/>
                <a:ext cx="307975" cy="574675"/>
              </a:xfrm>
              <a:custGeom>
                <a:avLst/>
                <a:gdLst>
                  <a:gd name="T0" fmla="*/ 37 w 104"/>
                  <a:gd name="T1" fmla="*/ 9 h 194"/>
                  <a:gd name="T2" fmla="*/ 45 w 104"/>
                  <a:gd name="T3" fmla="*/ 12 h 194"/>
                  <a:gd name="T4" fmla="*/ 44 w 104"/>
                  <a:gd name="T5" fmla="*/ 24 h 194"/>
                  <a:gd name="T6" fmla="*/ 51 w 104"/>
                  <a:gd name="T7" fmla="*/ 35 h 194"/>
                  <a:gd name="T8" fmla="*/ 64 w 104"/>
                  <a:gd name="T9" fmla="*/ 35 h 194"/>
                  <a:gd name="T10" fmla="*/ 84 w 104"/>
                  <a:gd name="T11" fmla="*/ 33 h 194"/>
                  <a:gd name="T12" fmla="*/ 92 w 104"/>
                  <a:gd name="T13" fmla="*/ 45 h 194"/>
                  <a:gd name="T14" fmla="*/ 97 w 104"/>
                  <a:gd name="T15" fmla="*/ 58 h 194"/>
                  <a:gd name="T16" fmla="*/ 104 w 104"/>
                  <a:gd name="T17" fmla="*/ 64 h 194"/>
                  <a:gd name="T18" fmla="*/ 104 w 104"/>
                  <a:gd name="T19" fmla="*/ 77 h 194"/>
                  <a:gd name="T20" fmla="*/ 91 w 104"/>
                  <a:gd name="T21" fmla="*/ 79 h 194"/>
                  <a:gd name="T22" fmla="*/ 74 w 104"/>
                  <a:gd name="T23" fmla="*/ 81 h 194"/>
                  <a:gd name="T24" fmla="*/ 66 w 104"/>
                  <a:gd name="T25" fmla="*/ 95 h 194"/>
                  <a:gd name="T26" fmla="*/ 70 w 104"/>
                  <a:gd name="T27" fmla="*/ 110 h 194"/>
                  <a:gd name="T28" fmla="*/ 65 w 104"/>
                  <a:gd name="T29" fmla="*/ 109 h 194"/>
                  <a:gd name="T30" fmla="*/ 58 w 104"/>
                  <a:gd name="T31" fmla="*/ 103 h 194"/>
                  <a:gd name="T32" fmla="*/ 53 w 104"/>
                  <a:gd name="T33" fmla="*/ 104 h 194"/>
                  <a:gd name="T34" fmla="*/ 48 w 104"/>
                  <a:gd name="T35" fmla="*/ 102 h 194"/>
                  <a:gd name="T36" fmla="*/ 45 w 104"/>
                  <a:gd name="T37" fmla="*/ 94 h 194"/>
                  <a:gd name="T38" fmla="*/ 40 w 104"/>
                  <a:gd name="T39" fmla="*/ 94 h 194"/>
                  <a:gd name="T40" fmla="*/ 36 w 104"/>
                  <a:gd name="T41" fmla="*/ 94 h 194"/>
                  <a:gd name="T42" fmla="*/ 37 w 104"/>
                  <a:gd name="T43" fmla="*/ 104 h 194"/>
                  <a:gd name="T44" fmla="*/ 35 w 104"/>
                  <a:gd name="T45" fmla="*/ 115 h 194"/>
                  <a:gd name="T46" fmla="*/ 28 w 104"/>
                  <a:gd name="T47" fmla="*/ 135 h 194"/>
                  <a:gd name="T48" fmla="*/ 29 w 104"/>
                  <a:gd name="T49" fmla="*/ 141 h 194"/>
                  <a:gd name="T50" fmla="*/ 33 w 104"/>
                  <a:gd name="T51" fmla="*/ 149 h 194"/>
                  <a:gd name="T52" fmla="*/ 38 w 104"/>
                  <a:gd name="T53" fmla="*/ 149 h 194"/>
                  <a:gd name="T54" fmla="*/ 41 w 104"/>
                  <a:gd name="T55" fmla="*/ 159 h 194"/>
                  <a:gd name="T56" fmla="*/ 45 w 104"/>
                  <a:gd name="T57" fmla="*/ 160 h 194"/>
                  <a:gd name="T58" fmla="*/ 46 w 104"/>
                  <a:gd name="T59" fmla="*/ 170 h 194"/>
                  <a:gd name="T60" fmla="*/ 47 w 104"/>
                  <a:gd name="T61" fmla="*/ 171 h 194"/>
                  <a:gd name="T62" fmla="*/ 55 w 104"/>
                  <a:gd name="T63" fmla="*/ 180 h 194"/>
                  <a:gd name="T64" fmla="*/ 64 w 104"/>
                  <a:gd name="T65" fmla="*/ 186 h 194"/>
                  <a:gd name="T66" fmla="*/ 64 w 104"/>
                  <a:gd name="T67" fmla="*/ 192 h 194"/>
                  <a:gd name="T68" fmla="*/ 54 w 104"/>
                  <a:gd name="T69" fmla="*/ 191 h 194"/>
                  <a:gd name="T70" fmla="*/ 51 w 104"/>
                  <a:gd name="T71" fmla="*/ 183 h 194"/>
                  <a:gd name="T72" fmla="*/ 42 w 104"/>
                  <a:gd name="T73" fmla="*/ 183 h 194"/>
                  <a:gd name="T74" fmla="*/ 36 w 104"/>
                  <a:gd name="T75" fmla="*/ 175 h 194"/>
                  <a:gd name="T76" fmla="*/ 29 w 104"/>
                  <a:gd name="T77" fmla="*/ 168 h 194"/>
                  <a:gd name="T78" fmla="*/ 24 w 104"/>
                  <a:gd name="T79" fmla="*/ 159 h 194"/>
                  <a:gd name="T80" fmla="*/ 18 w 104"/>
                  <a:gd name="T81" fmla="*/ 156 h 194"/>
                  <a:gd name="T82" fmla="*/ 21 w 104"/>
                  <a:gd name="T83" fmla="*/ 146 h 194"/>
                  <a:gd name="T84" fmla="*/ 23 w 104"/>
                  <a:gd name="T85" fmla="*/ 138 h 194"/>
                  <a:gd name="T86" fmla="*/ 25 w 104"/>
                  <a:gd name="T87" fmla="*/ 127 h 194"/>
                  <a:gd name="T88" fmla="*/ 30 w 104"/>
                  <a:gd name="T89" fmla="*/ 110 h 194"/>
                  <a:gd name="T90" fmla="*/ 28 w 104"/>
                  <a:gd name="T91" fmla="*/ 96 h 194"/>
                  <a:gd name="T92" fmla="*/ 19 w 104"/>
                  <a:gd name="T93" fmla="*/ 80 h 194"/>
                  <a:gd name="T94" fmla="*/ 17 w 104"/>
                  <a:gd name="T95" fmla="*/ 66 h 194"/>
                  <a:gd name="T96" fmla="*/ 16 w 104"/>
                  <a:gd name="T97" fmla="*/ 53 h 194"/>
                  <a:gd name="T98" fmla="*/ 6 w 104"/>
                  <a:gd name="T99" fmla="*/ 38 h 194"/>
                  <a:gd name="T100" fmla="*/ 0 w 104"/>
                  <a:gd name="T101" fmla="*/ 29 h 194"/>
                  <a:gd name="T102" fmla="*/ 6 w 104"/>
                  <a:gd name="T103" fmla="*/ 18 h 194"/>
                  <a:gd name="T104" fmla="*/ 17 w 104"/>
                  <a:gd name="T105" fmla="*/ 11 h 194"/>
                  <a:gd name="T106" fmla="*/ 24 w 104"/>
                  <a:gd name="T107" fmla="*/ 4 h 194"/>
                  <a:gd name="T108" fmla="*/ 29 w 104"/>
                  <a:gd name="T109" fmla="*/ 0 h 194"/>
                  <a:gd name="T110" fmla="*/ 36 w 104"/>
                  <a:gd name="T111" fmla="*/ 181 h 194"/>
                  <a:gd name="T112" fmla="*/ 29 w 104"/>
                  <a:gd name="T113" fmla="*/ 169 h 194"/>
                  <a:gd name="T114" fmla="*/ 19 w 104"/>
                  <a:gd name="T115" fmla="*/ 168 h 194"/>
                  <a:gd name="T116" fmla="*/ 64 w 104"/>
                  <a:gd name="T117" fmla="*/ 112 h 194"/>
                  <a:gd name="T118" fmla="*/ 38 w 104"/>
                  <a:gd name="T119" fmla="*/ 141 h 194"/>
                  <a:gd name="T120" fmla="*/ 39 w 104"/>
                  <a:gd name="T121" fmla="*/ 146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4" h="194">
                    <a:moveTo>
                      <a:pt x="29" y="0"/>
                    </a:moveTo>
                    <a:cubicBezTo>
                      <a:pt x="30" y="2"/>
                      <a:pt x="30" y="2"/>
                      <a:pt x="30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51" y="35"/>
                      <a:pt x="51" y="35"/>
                      <a:pt x="51" y="35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6" y="30"/>
                      <a:pt x="56" y="30"/>
                      <a:pt x="56" y="30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2" y="32"/>
                      <a:pt x="62" y="32"/>
                      <a:pt x="62" y="32"/>
                    </a:cubicBezTo>
                    <a:cubicBezTo>
                      <a:pt x="64" y="35"/>
                      <a:pt x="64" y="35"/>
                      <a:pt x="64" y="35"/>
                    </a:cubicBezTo>
                    <a:cubicBezTo>
                      <a:pt x="70" y="35"/>
                      <a:pt x="70" y="35"/>
                      <a:pt x="70" y="35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6" y="28"/>
                      <a:pt x="76" y="28"/>
                      <a:pt x="76" y="28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84" y="33"/>
                      <a:pt x="84" y="33"/>
                      <a:pt x="84" y="33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3" y="42"/>
                      <a:pt x="93" y="42"/>
                      <a:pt x="93" y="42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3" y="52"/>
                      <a:pt x="93" y="52"/>
                      <a:pt x="93" y="52"/>
                    </a:cubicBezTo>
                    <a:cubicBezTo>
                      <a:pt x="92" y="54"/>
                      <a:pt x="92" y="54"/>
                      <a:pt x="92" y="54"/>
                    </a:cubicBezTo>
                    <a:cubicBezTo>
                      <a:pt x="95" y="55"/>
                      <a:pt x="95" y="55"/>
                      <a:pt x="95" y="55"/>
                    </a:cubicBezTo>
                    <a:cubicBezTo>
                      <a:pt x="97" y="58"/>
                      <a:pt x="97" y="58"/>
                      <a:pt x="97" y="58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102" y="59"/>
                      <a:pt x="102" y="59"/>
                      <a:pt x="102" y="59"/>
                    </a:cubicBezTo>
                    <a:cubicBezTo>
                      <a:pt x="101" y="61"/>
                      <a:pt x="101" y="61"/>
                      <a:pt x="101" y="61"/>
                    </a:cubicBezTo>
                    <a:cubicBezTo>
                      <a:pt x="104" y="63"/>
                      <a:pt x="104" y="63"/>
                      <a:pt x="104" y="63"/>
                    </a:cubicBezTo>
                    <a:cubicBezTo>
                      <a:pt x="104" y="64"/>
                      <a:pt x="104" y="64"/>
                      <a:pt x="104" y="64"/>
                    </a:cubicBezTo>
                    <a:cubicBezTo>
                      <a:pt x="104" y="67"/>
                      <a:pt x="104" y="67"/>
                      <a:pt x="104" y="67"/>
                    </a:cubicBezTo>
                    <a:cubicBezTo>
                      <a:pt x="104" y="69"/>
                      <a:pt x="104" y="69"/>
                      <a:pt x="104" y="69"/>
                    </a:cubicBezTo>
                    <a:cubicBezTo>
                      <a:pt x="103" y="71"/>
                      <a:pt x="103" y="71"/>
                      <a:pt x="103" y="71"/>
                    </a:cubicBezTo>
                    <a:cubicBezTo>
                      <a:pt x="104" y="73"/>
                      <a:pt x="104" y="73"/>
                      <a:pt x="104" y="73"/>
                    </a:cubicBezTo>
                    <a:cubicBezTo>
                      <a:pt x="104" y="77"/>
                      <a:pt x="104" y="77"/>
                      <a:pt x="104" y="77"/>
                    </a:cubicBezTo>
                    <a:cubicBezTo>
                      <a:pt x="102" y="79"/>
                      <a:pt x="102" y="79"/>
                      <a:pt x="102" y="79"/>
                    </a:cubicBezTo>
                    <a:cubicBezTo>
                      <a:pt x="99" y="81"/>
                      <a:pt x="99" y="81"/>
                      <a:pt x="99" y="81"/>
                    </a:cubicBezTo>
                    <a:cubicBezTo>
                      <a:pt x="97" y="79"/>
                      <a:pt x="97" y="79"/>
                      <a:pt x="97" y="79"/>
                    </a:cubicBezTo>
                    <a:cubicBezTo>
                      <a:pt x="94" y="79"/>
                      <a:pt x="94" y="79"/>
                      <a:pt x="94" y="79"/>
                    </a:cubicBezTo>
                    <a:cubicBezTo>
                      <a:pt x="91" y="79"/>
                      <a:pt x="91" y="79"/>
                      <a:pt x="91" y="79"/>
                    </a:cubicBezTo>
                    <a:cubicBezTo>
                      <a:pt x="88" y="79"/>
                      <a:pt x="88" y="79"/>
                      <a:pt x="88" y="79"/>
                    </a:cubicBezTo>
                    <a:cubicBezTo>
                      <a:pt x="85" y="80"/>
                      <a:pt x="85" y="80"/>
                      <a:pt x="85" y="80"/>
                    </a:cubicBezTo>
                    <a:cubicBezTo>
                      <a:pt x="84" y="79"/>
                      <a:pt x="84" y="79"/>
                      <a:pt x="84" y="79"/>
                    </a:cubicBezTo>
                    <a:cubicBezTo>
                      <a:pt x="80" y="79"/>
                      <a:pt x="80" y="79"/>
                      <a:pt x="80" y="79"/>
                    </a:cubicBezTo>
                    <a:cubicBezTo>
                      <a:pt x="74" y="81"/>
                      <a:pt x="74" y="81"/>
                      <a:pt x="74" y="81"/>
                    </a:cubicBezTo>
                    <a:cubicBezTo>
                      <a:pt x="72" y="81"/>
                      <a:pt x="72" y="81"/>
                      <a:pt x="72" y="81"/>
                    </a:cubicBezTo>
                    <a:cubicBezTo>
                      <a:pt x="69" y="84"/>
                      <a:pt x="69" y="84"/>
                      <a:pt x="69" y="84"/>
                    </a:cubicBezTo>
                    <a:cubicBezTo>
                      <a:pt x="69" y="88"/>
                      <a:pt x="69" y="88"/>
                      <a:pt x="69" y="88"/>
                    </a:cubicBezTo>
                    <a:cubicBezTo>
                      <a:pt x="67" y="91"/>
                      <a:pt x="67" y="91"/>
                      <a:pt x="67" y="91"/>
                    </a:cubicBezTo>
                    <a:cubicBezTo>
                      <a:pt x="66" y="95"/>
                      <a:pt x="66" y="95"/>
                      <a:pt x="66" y="95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0" y="101"/>
                      <a:pt x="70" y="101"/>
                      <a:pt x="70" y="101"/>
                    </a:cubicBezTo>
                    <a:cubicBezTo>
                      <a:pt x="71" y="104"/>
                      <a:pt x="71" y="104"/>
                      <a:pt x="71" y="104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0" y="110"/>
                      <a:pt x="70" y="110"/>
                      <a:pt x="70" y="110"/>
                    </a:cubicBezTo>
                    <a:cubicBezTo>
                      <a:pt x="69" y="110"/>
                      <a:pt x="69" y="110"/>
                      <a:pt x="69" y="110"/>
                    </a:cubicBezTo>
                    <a:cubicBezTo>
                      <a:pt x="69" y="112"/>
                      <a:pt x="69" y="112"/>
                      <a:pt x="69" y="112"/>
                    </a:cubicBezTo>
                    <a:cubicBezTo>
                      <a:pt x="68" y="112"/>
                      <a:pt x="68" y="112"/>
                      <a:pt x="68" y="112"/>
                    </a:cubicBezTo>
                    <a:cubicBezTo>
                      <a:pt x="68" y="111"/>
                      <a:pt x="68" y="111"/>
                      <a:pt x="68" y="111"/>
                    </a:cubicBezTo>
                    <a:cubicBezTo>
                      <a:pt x="65" y="109"/>
                      <a:pt x="65" y="109"/>
                      <a:pt x="65" y="109"/>
                    </a:cubicBezTo>
                    <a:cubicBezTo>
                      <a:pt x="64" y="109"/>
                      <a:pt x="64" y="109"/>
                      <a:pt x="64" y="109"/>
                    </a:cubicBezTo>
                    <a:cubicBezTo>
                      <a:pt x="65" y="108"/>
                      <a:pt x="65" y="108"/>
                      <a:pt x="65" y="108"/>
                    </a:cubicBezTo>
                    <a:cubicBezTo>
                      <a:pt x="63" y="107"/>
                      <a:pt x="63" y="107"/>
                      <a:pt x="63" y="107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58" y="103"/>
                      <a:pt x="58" y="103"/>
                      <a:pt x="58" y="103"/>
                    </a:cubicBezTo>
                    <a:cubicBezTo>
                      <a:pt x="57" y="105"/>
                      <a:pt x="57" y="105"/>
                      <a:pt x="57" y="105"/>
                    </a:cubicBezTo>
                    <a:cubicBezTo>
                      <a:pt x="57" y="105"/>
                      <a:pt x="57" y="105"/>
                      <a:pt x="57" y="105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53" y="104"/>
                      <a:pt x="53" y="104"/>
                      <a:pt x="53" y="104"/>
                    </a:cubicBezTo>
                    <a:cubicBezTo>
                      <a:pt x="50" y="105"/>
                      <a:pt x="50" y="105"/>
                      <a:pt x="50" y="105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47" y="104"/>
                      <a:pt x="47" y="104"/>
                      <a:pt x="47" y="104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7" y="100"/>
                      <a:pt x="47" y="100"/>
                      <a:pt x="47" y="100"/>
                    </a:cubicBezTo>
                    <a:cubicBezTo>
                      <a:pt x="47" y="96"/>
                      <a:pt x="47" y="96"/>
                      <a:pt x="47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7" y="94"/>
                      <a:pt x="47" y="94"/>
                      <a:pt x="47" y="94"/>
                    </a:cubicBezTo>
                    <a:cubicBezTo>
                      <a:pt x="45" y="94"/>
                      <a:pt x="45" y="94"/>
                      <a:pt x="45" y="94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4" y="94"/>
                      <a:pt x="44" y="94"/>
                      <a:pt x="44" y="94"/>
                    </a:cubicBezTo>
                    <a:cubicBezTo>
                      <a:pt x="43" y="93"/>
                      <a:pt x="43" y="93"/>
                      <a:pt x="43" y="93"/>
                    </a:cubicBezTo>
                    <a:cubicBezTo>
                      <a:pt x="41" y="94"/>
                      <a:pt x="41" y="94"/>
                      <a:pt x="41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39" y="93"/>
                      <a:pt x="39" y="93"/>
                      <a:pt x="39" y="93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37" y="94"/>
                      <a:pt x="37" y="94"/>
                      <a:pt x="37" y="94"/>
                    </a:cubicBezTo>
                    <a:cubicBezTo>
                      <a:pt x="36" y="94"/>
                      <a:pt x="36" y="94"/>
                      <a:pt x="36" y="94"/>
                    </a:cubicBezTo>
                    <a:cubicBezTo>
                      <a:pt x="36" y="94"/>
                      <a:pt x="36" y="94"/>
                      <a:pt x="36" y="94"/>
                    </a:cubicBezTo>
                    <a:cubicBezTo>
                      <a:pt x="35" y="96"/>
                      <a:pt x="35" y="96"/>
                      <a:pt x="35" y="96"/>
                    </a:cubicBezTo>
                    <a:cubicBezTo>
                      <a:pt x="38" y="97"/>
                      <a:pt x="38" y="97"/>
                      <a:pt x="38" y="97"/>
                    </a:cubicBezTo>
                    <a:cubicBezTo>
                      <a:pt x="38" y="99"/>
                      <a:pt x="38" y="99"/>
                      <a:pt x="38" y="99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7" y="104"/>
                      <a:pt x="37" y="104"/>
                      <a:pt x="37" y="104"/>
                    </a:cubicBezTo>
                    <a:cubicBezTo>
                      <a:pt x="36" y="106"/>
                      <a:pt x="36" y="106"/>
                      <a:pt x="36" y="106"/>
                    </a:cubicBezTo>
                    <a:cubicBezTo>
                      <a:pt x="37" y="106"/>
                      <a:pt x="37" y="106"/>
                      <a:pt x="37" y="106"/>
                    </a:cubicBezTo>
                    <a:cubicBezTo>
                      <a:pt x="37" y="110"/>
                      <a:pt x="37" y="110"/>
                      <a:pt x="37" y="110"/>
                    </a:cubicBezTo>
                    <a:cubicBezTo>
                      <a:pt x="35" y="112"/>
                      <a:pt x="35" y="112"/>
                      <a:pt x="35" y="112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2" y="127"/>
                      <a:pt x="32" y="127"/>
                      <a:pt x="32" y="127"/>
                    </a:cubicBezTo>
                    <a:cubicBezTo>
                      <a:pt x="29" y="130"/>
                      <a:pt x="29" y="130"/>
                      <a:pt x="29" y="130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8" y="135"/>
                      <a:pt x="28" y="135"/>
                      <a:pt x="28" y="135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29" y="138"/>
                      <a:pt x="29" y="138"/>
                      <a:pt x="29" y="138"/>
                    </a:cubicBezTo>
                    <a:cubicBezTo>
                      <a:pt x="29" y="139"/>
                      <a:pt x="29" y="139"/>
                      <a:pt x="29" y="139"/>
                    </a:cubicBezTo>
                    <a:cubicBezTo>
                      <a:pt x="29" y="141"/>
                      <a:pt x="29" y="141"/>
                      <a:pt x="29" y="141"/>
                    </a:cubicBezTo>
                    <a:cubicBezTo>
                      <a:pt x="29" y="143"/>
                      <a:pt x="29" y="143"/>
                      <a:pt x="29" y="143"/>
                    </a:cubicBezTo>
                    <a:cubicBezTo>
                      <a:pt x="32" y="146"/>
                      <a:pt x="32" y="146"/>
                      <a:pt x="32" y="146"/>
                    </a:cubicBezTo>
                    <a:cubicBezTo>
                      <a:pt x="31" y="149"/>
                      <a:pt x="31" y="149"/>
                      <a:pt x="31" y="149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3" y="149"/>
                      <a:pt x="33" y="149"/>
                      <a:pt x="33" y="149"/>
                    </a:cubicBezTo>
                    <a:cubicBezTo>
                      <a:pt x="33" y="148"/>
                      <a:pt x="33" y="148"/>
                      <a:pt x="33" y="148"/>
                    </a:cubicBezTo>
                    <a:cubicBezTo>
                      <a:pt x="34" y="147"/>
                      <a:pt x="34" y="147"/>
                      <a:pt x="34" y="147"/>
                    </a:cubicBezTo>
                    <a:cubicBezTo>
                      <a:pt x="35" y="147"/>
                      <a:pt x="35" y="147"/>
                      <a:pt x="35" y="147"/>
                    </a:cubicBezTo>
                    <a:cubicBezTo>
                      <a:pt x="37" y="148"/>
                      <a:pt x="37" y="148"/>
                      <a:pt x="37" y="148"/>
                    </a:cubicBezTo>
                    <a:cubicBezTo>
                      <a:pt x="38" y="149"/>
                      <a:pt x="38" y="149"/>
                      <a:pt x="38" y="149"/>
                    </a:cubicBezTo>
                    <a:cubicBezTo>
                      <a:pt x="38" y="151"/>
                      <a:pt x="38" y="151"/>
                      <a:pt x="38" y="151"/>
                    </a:cubicBezTo>
                    <a:cubicBezTo>
                      <a:pt x="39" y="153"/>
                      <a:pt x="39" y="153"/>
                      <a:pt x="39" y="153"/>
                    </a:cubicBezTo>
                    <a:cubicBezTo>
                      <a:pt x="39" y="155"/>
                      <a:pt x="39" y="155"/>
                      <a:pt x="39" y="155"/>
                    </a:cubicBezTo>
                    <a:cubicBezTo>
                      <a:pt x="40" y="156"/>
                      <a:pt x="40" y="156"/>
                      <a:pt x="40" y="156"/>
                    </a:cubicBezTo>
                    <a:cubicBezTo>
                      <a:pt x="41" y="159"/>
                      <a:pt x="41" y="159"/>
                      <a:pt x="41" y="159"/>
                    </a:cubicBezTo>
                    <a:cubicBezTo>
                      <a:pt x="43" y="159"/>
                      <a:pt x="43" y="159"/>
                      <a:pt x="43" y="159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4" y="158"/>
                      <a:pt x="44" y="158"/>
                      <a:pt x="44" y="158"/>
                    </a:cubicBezTo>
                    <a:cubicBezTo>
                      <a:pt x="45" y="160"/>
                      <a:pt x="45" y="160"/>
                      <a:pt x="45" y="160"/>
                    </a:cubicBezTo>
                    <a:cubicBezTo>
                      <a:pt x="45" y="162"/>
                      <a:pt x="45" y="162"/>
                      <a:pt x="45" y="162"/>
                    </a:cubicBezTo>
                    <a:cubicBezTo>
                      <a:pt x="46" y="163"/>
                      <a:pt x="46" y="163"/>
                      <a:pt x="46" y="163"/>
                    </a:cubicBezTo>
                    <a:cubicBezTo>
                      <a:pt x="47" y="168"/>
                      <a:pt x="47" y="168"/>
                      <a:pt x="47" y="168"/>
                    </a:cubicBezTo>
                    <a:cubicBezTo>
                      <a:pt x="47" y="169"/>
                      <a:pt x="47" y="169"/>
                      <a:pt x="47" y="169"/>
                    </a:cubicBezTo>
                    <a:cubicBezTo>
                      <a:pt x="46" y="170"/>
                      <a:pt x="46" y="170"/>
                      <a:pt x="46" y="170"/>
                    </a:cubicBezTo>
                    <a:cubicBezTo>
                      <a:pt x="46" y="169"/>
                      <a:pt x="46" y="169"/>
                      <a:pt x="46" y="169"/>
                    </a:cubicBezTo>
                    <a:cubicBezTo>
                      <a:pt x="44" y="170"/>
                      <a:pt x="44" y="170"/>
                      <a:pt x="44" y="170"/>
                    </a:cubicBezTo>
                    <a:cubicBezTo>
                      <a:pt x="43" y="172"/>
                      <a:pt x="43" y="172"/>
                      <a:pt x="43" y="172"/>
                    </a:cubicBezTo>
                    <a:cubicBezTo>
                      <a:pt x="47" y="173"/>
                      <a:pt x="47" y="173"/>
                      <a:pt x="47" y="173"/>
                    </a:cubicBezTo>
                    <a:cubicBezTo>
                      <a:pt x="47" y="171"/>
                      <a:pt x="47" y="171"/>
                      <a:pt x="47" y="171"/>
                    </a:cubicBezTo>
                    <a:cubicBezTo>
                      <a:pt x="48" y="172"/>
                      <a:pt x="48" y="172"/>
                      <a:pt x="48" y="172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50" y="175"/>
                      <a:pt x="50" y="175"/>
                      <a:pt x="50" y="175"/>
                    </a:cubicBezTo>
                    <a:cubicBezTo>
                      <a:pt x="53" y="179"/>
                      <a:pt x="53" y="179"/>
                      <a:pt x="53" y="179"/>
                    </a:cubicBezTo>
                    <a:cubicBezTo>
                      <a:pt x="55" y="180"/>
                      <a:pt x="55" y="180"/>
                      <a:pt x="55" y="180"/>
                    </a:cubicBezTo>
                    <a:cubicBezTo>
                      <a:pt x="56" y="179"/>
                      <a:pt x="56" y="179"/>
                      <a:pt x="56" y="179"/>
                    </a:cubicBezTo>
                    <a:cubicBezTo>
                      <a:pt x="58" y="180"/>
                      <a:pt x="58" y="180"/>
                      <a:pt x="58" y="180"/>
                    </a:cubicBezTo>
                    <a:cubicBezTo>
                      <a:pt x="61" y="180"/>
                      <a:pt x="61" y="180"/>
                      <a:pt x="61" y="180"/>
                    </a:cubicBezTo>
                    <a:cubicBezTo>
                      <a:pt x="62" y="184"/>
                      <a:pt x="62" y="184"/>
                      <a:pt x="62" y="184"/>
                    </a:cubicBezTo>
                    <a:cubicBezTo>
                      <a:pt x="64" y="186"/>
                      <a:pt x="64" y="186"/>
                      <a:pt x="64" y="186"/>
                    </a:cubicBezTo>
                    <a:cubicBezTo>
                      <a:pt x="66" y="187"/>
                      <a:pt x="66" y="187"/>
                      <a:pt x="66" y="187"/>
                    </a:cubicBezTo>
                    <a:cubicBezTo>
                      <a:pt x="66" y="188"/>
                      <a:pt x="66" y="188"/>
                      <a:pt x="66" y="188"/>
                    </a:cubicBezTo>
                    <a:cubicBezTo>
                      <a:pt x="66" y="189"/>
                      <a:pt x="66" y="189"/>
                      <a:pt x="66" y="189"/>
                    </a:cubicBezTo>
                    <a:cubicBezTo>
                      <a:pt x="66" y="191"/>
                      <a:pt x="66" y="191"/>
                      <a:pt x="66" y="191"/>
                    </a:cubicBezTo>
                    <a:cubicBezTo>
                      <a:pt x="64" y="192"/>
                      <a:pt x="64" y="192"/>
                      <a:pt x="64" y="192"/>
                    </a:cubicBezTo>
                    <a:cubicBezTo>
                      <a:pt x="62" y="191"/>
                      <a:pt x="62" y="191"/>
                      <a:pt x="62" y="191"/>
                    </a:cubicBezTo>
                    <a:cubicBezTo>
                      <a:pt x="60" y="191"/>
                      <a:pt x="60" y="191"/>
                      <a:pt x="60" y="191"/>
                    </a:cubicBezTo>
                    <a:cubicBezTo>
                      <a:pt x="57" y="194"/>
                      <a:pt x="57" y="194"/>
                      <a:pt x="57" y="194"/>
                    </a:cubicBezTo>
                    <a:cubicBezTo>
                      <a:pt x="54" y="193"/>
                      <a:pt x="54" y="193"/>
                      <a:pt x="54" y="193"/>
                    </a:cubicBezTo>
                    <a:cubicBezTo>
                      <a:pt x="54" y="191"/>
                      <a:pt x="54" y="191"/>
                      <a:pt x="54" y="191"/>
                    </a:cubicBezTo>
                    <a:cubicBezTo>
                      <a:pt x="55" y="189"/>
                      <a:pt x="55" y="189"/>
                      <a:pt x="55" y="189"/>
                    </a:cubicBezTo>
                    <a:cubicBezTo>
                      <a:pt x="56" y="186"/>
                      <a:pt x="56" y="186"/>
                      <a:pt x="56" y="186"/>
                    </a:cubicBezTo>
                    <a:cubicBezTo>
                      <a:pt x="54" y="184"/>
                      <a:pt x="54" y="184"/>
                      <a:pt x="54" y="184"/>
                    </a:cubicBezTo>
                    <a:cubicBezTo>
                      <a:pt x="52" y="184"/>
                      <a:pt x="52" y="184"/>
                      <a:pt x="52" y="184"/>
                    </a:cubicBezTo>
                    <a:cubicBezTo>
                      <a:pt x="51" y="183"/>
                      <a:pt x="51" y="183"/>
                      <a:pt x="51" y="183"/>
                    </a:cubicBezTo>
                    <a:cubicBezTo>
                      <a:pt x="48" y="182"/>
                      <a:pt x="48" y="182"/>
                      <a:pt x="48" y="182"/>
                    </a:cubicBezTo>
                    <a:cubicBezTo>
                      <a:pt x="45" y="180"/>
                      <a:pt x="45" y="180"/>
                      <a:pt x="45" y="180"/>
                    </a:cubicBezTo>
                    <a:cubicBezTo>
                      <a:pt x="44" y="182"/>
                      <a:pt x="44" y="182"/>
                      <a:pt x="44" y="182"/>
                    </a:cubicBezTo>
                    <a:cubicBezTo>
                      <a:pt x="43" y="185"/>
                      <a:pt x="43" y="185"/>
                      <a:pt x="43" y="185"/>
                    </a:cubicBezTo>
                    <a:cubicBezTo>
                      <a:pt x="42" y="183"/>
                      <a:pt x="42" y="183"/>
                      <a:pt x="42" y="183"/>
                    </a:cubicBezTo>
                    <a:cubicBezTo>
                      <a:pt x="37" y="179"/>
                      <a:pt x="37" y="179"/>
                      <a:pt x="37" y="179"/>
                    </a:cubicBezTo>
                    <a:cubicBezTo>
                      <a:pt x="37" y="178"/>
                      <a:pt x="37" y="178"/>
                      <a:pt x="37" y="178"/>
                    </a:cubicBezTo>
                    <a:cubicBezTo>
                      <a:pt x="38" y="177"/>
                      <a:pt x="38" y="177"/>
                      <a:pt x="38" y="177"/>
                    </a:cubicBezTo>
                    <a:cubicBezTo>
                      <a:pt x="38" y="176"/>
                      <a:pt x="38" y="176"/>
                      <a:pt x="38" y="176"/>
                    </a:cubicBezTo>
                    <a:cubicBezTo>
                      <a:pt x="36" y="175"/>
                      <a:pt x="36" y="175"/>
                      <a:pt x="36" y="175"/>
                    </a:cubicBezTo>
                    <a:cubicBezTo>
                      <a:pt x="35" y="173"/>
                      <a:pt x="35" y="173"/>
                      <a:pt x="35" y="173"/>
                    </a:cubicBezTo>
                    <a:cubicBezTo>
                      <a:pt x="33" y="173"/>
                      <a:pt x="33" y="173"/>
                      <a:pt x="33" y="173"/>
                    </a:cubicBezTo>
                    <a:cubicBezTo>
                      <a:pt x="33" y="171"/>
                      <a:pt x="33" y="171"/>
                      <a:pt x="33" y="171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9" y="168"/>
                      <a:pt x="29" y="168"/>
                      <a:pt x="29" y="168"/>
                    </a:cubicBezTo>
                    <a:cubicBezTo>
                      <a:pt x="27" y="163"/>
                      <a:pt x="27" y="163"/>
                      <a:pt x="27" y="163"/>
                    </a:cubicBezTo>
                    <a:cubicBezTo>
                      <a:pt x="25" y="163"/>
                      <a:pt x="25" y="163"/>
                      <a:pt x="25" y="163"/>
                    </a:cubicBezTo>
                    <a:cubicBezTo>
                      <a:pt x="25" y="161"/>
                      <a:pt x="25" y="161"/>
                      <a:pt x="25" y="161"/>
                    </a:cubicBezTo>
                    <a:cubicBezTo>
                      <a:pt x="23" y="160"/>
                      <a:pt x="23" y="160"/>
                      <a:pt x="23" y="160"/>
                    </a:cubicBezTo>
                    <a:cubicBezTo>
                      <a:pt x="24" y="159"/>
                      <a:pt x="24" y="159"/>
                      <a:pt x="24" y="159"/>
                    </a:cubicBezTo>
                    <a:cubicBezTo>
                      <a:pt x="21" y="160"/>
                      <a:pt x="21" y="160"/>
                      <a:pt x="21" y="160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20" y="162"/>
                      <a:pt x="20" y="162"/>
                      <a:pt x="20" y="162"/>
                    </a:cubicBezTo>
                    <a:cubicBezTo>
                      <a:pt x="19" y="160"/>
                      <a:pt x="19" y="160"/>
                      <a:pt x="19" y="160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19" y="155"/>
                      <a:pt x="19" y="155"/>
                      <a:pt x="19" y="155"/>
                    </a:cubicBezTo>
                    <a:cubicBezTo>
                      <a:pt x="18" y="151"/>
                      <a:pt x="18" y="151"/>
                      <a:pt x="18" y="151"/>
                    </a:cubicBezTo>
                    <a:cubicBezTo>
                      <a:pt x="20" y="151"/>
                      <a:pt x="20" y="151"/>
                      <a:pt x="20" y="151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21" y="146"/>
                      <a:pt x="21" y="146"/>
                      <a:pt x="21" y="146"/>
                    </a:cubicBezTo>
                    <a:cubicBezTo>
                      <a:pt x="22" y="144"/>
                      <a:pt x="22" y="144"/>
                      <a:pt x="22" y="144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22" y="142"/>
                      <a:pt x="22" y="142"/>
                      <a:pt x="22" y="142"/>
                    </a:cubicBezTo>
                    <a:cubicBezTo>
                      <a:pt x="22" y="141"/>
                      <a:pt x="22" y="141"/>
                      <a:pt x="22" y="141"/>
                    </a:cubicBezTo>
                    <a:cubicBezTo>
                      <a:pt x="23" y="138"/>
                      <a:pt x="23" y="138"/>
                      <a:pt x="23" y="138"/>
                    </a:cubicBezTo>
                    <a:cubicBezTo>
                      <a:pt x="22" y="138"/>
                      <a:pt x="22" y="138"/>
                      <a:pt x="22" y="138"/>
                    </a:cubicBezTo>
                    <a:cubicBezTo>
                      <a:pt x="22" y="134"/>
                      <a:pt x="22" y="134"/>
                      <a:pt x="22" y="134"/>
                    </a:cubicBezTo>
                    <a:cubicBezTo>
                      <a:pt x="23" y="132"/>
                      <a:pt x="23" y="132"/>
                      <a:pt x="23" y="132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25" y="127"/>
                      <a:pt x="25" y="127"/>
                      <a:pt x="25" y="127"/>
                    </a:cubicBezTo>
                    <a:cubicBezTo>
                      <a:pt x="27" y="125"/>
                      <a:pt x="27" y="125"/>
                      <a:pt x="27" y="125"/>
                    </a:cubicBezTo>
                    <a:cubicBezTo>
                      <a:pt x="30" y="117"/>
                      <a:pt x="30" y="117"/>
                      <a:pt x="30" y="117"/>
                    </a:cubicBezTo>
                    <a:cubicBezTo>
                      <a:pt x="32" y="116"/>
                      <a:pt x="32" y="116"/>
                      <a:pt x="32" y="116"/>
                    </a:cubicBezTo>
                    <a:cubicBezTo>
                      <a:pt x="32" y="112"/>
                      <a:pt x="32" y="112"/>
                      <a:pt x="32" y="112"/>
                    </a:cubicBezTo>
                    <a:cubicBezTo>
                      <a:pt x="30" y="110"/>
                      <a:pt x="30" y="110"/>
                      <a:pt x="30" y="110"/>
                    </a:cubicBezTo>
                    <a:cubicBezTo>
                      <a:pt x="30" y="106"/>
                      <a:pt x="30" y="106"/>
                      <a:pt x="30" y="106"/>
                    </a:cubicBezTo>
                    <a:cubicBezTo>
                      <a:pt x="29" y="104"/>
                      <a:pt x="29" y="104"/>
                      <a:pt x="29" y="104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7" y="94"/>
                      <a:pt x="27" y="94"/>
                      <a:pt x="27" y="94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6" y="76"/>
                      <a:pt x="16" y="76"/>
                      <a:pt x="16" y="76"/>
                    </a:cubicBezTo>
                    <a:cubicBezTo>
                      <a:pt x="16" y="74"/>
                      <a:pt x="16" y="74"/>
                      <a:pt x="16" y="74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7" y="68"/>
                      <a:pt x="17" y="68"/>
                      <a:pt x="17" y="68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lose/>
                    <a:moveTo>
                      <a:pt x="36" y="181"/>
                    </a:moveTo>
                    <a:cubicBezTo>
                      <a:pt x="37" y="183"/>
                      <a:pt x="37" y="183"/>
                      <a:pt x="37" y="183"/>
                    </a:cubicBezTo>
                    <a:cubicBezTo>
                      <a:pt x="38" y="183"/>
                      <a:pt x="38" y="183"/>
                      <a:pt x="38" y="183"/>
                    </a:cubicBezTo>
                    <a:cubicBezTo>
                      <a:pt x="37" y="181"/>
                      <a:pt x="37" y="181"/>
                      <a:pt x="37" y="181"/>
                    </a:cubicBezTo>
                    <a:cubicBezTo>
                      <a:pt x="36" y="181"/>
                      <a:pt x="36" y="181"/>
                      <a:pt x="36" y="181"/>
                    </a:cubicBezTo>
                    <a:cubicBezTo>
                      <a:pt x="36" y="181"/>
                      <a:pt x="36" y="181"/>
                      <a:pt x="36" y="181"/>
                    </a:cubicBezTo>
                    <a:close/>
                    <a:moveTo>
                      <a:pt x="28" y="169"/>
                    </a:moveTo>
                    <a:cubicBezTo>
                      <a:pt x="29" y="172"/>
                      <a:pt x="29" y="172"/>
                      <a:pt x="29" y="172"/>
                    </a:cubicBezTo>
                    <a:cubicBezTo>
                      <a:pt x="29" y="170"/>
                      <a:pt x="29" y="170"/>
                      <a:pt x="29" y="170"/>
                    </a:cubicBezTo>
                    <a:cubicBezTo>
                      <a:pt x="29" y="169"/>
                      <a:pt x="29" y="169"/>
                      <a:pt x="29" y="169"/>
                    </a:cubicBezTo>
                    <a:cubicBezTo>
                      <a:pt x="28" y="169"/>
                      <a:pt x="28" y="169"/>
                      <a:pt x="28" y="169"/>
                    </a:cubicBezTo>
                    <a:close/>
                    <a:moveTo>
                      <a:pt x="19" y="163"/>
                    </a:moveTo>
                    <a:cubicBezTo>
                      <a:pt x="19" y="164"/>
                      <a:pt x="19" y="164"/>
                      <a:pt x="19" y="164"/>
                    </a:cubicBezTo>
                    <a:cubicBezTo>
                      <a:pt x="19" y="165"/>
                      <a:pt x="19" y="165"/>
                      <a:pt x="19" y="165"/>
                    </a:cubicBezTo>
                    <a:cubicBezTo>
                      <a:pt x="19" y="168"/>
                      <a:pt x="19" y="168"/>
                      <a:pt x="19" y="168"/>
                    </a:cubicBezTo>
                    <a:cubicBezTo>
                      <a:pt x="21" y="166"/>
                      <a:pt x="21" y="166"/>
                      <a:pt x="21" y="166"/>
                    </a:cubicBezTo>
                    <a:cubicBezTo>
                      <a:pt x="21" y="163"/>
                      <a:pt x="21" y="163"/>
                      <a:pt x="21" y="163"/>
                    </a:cubicBezTo>
                    <a:cubicBezTo>
                      <a:pt x="21" y="163"/>
                      <a:pt x="20" y="163"/>
                      <a:pt x="19" y="163"/>
                    </a:cubicBezTo>
                    <a:close/>
                    <a:moveTo>
                      <a:pt x="64" y="110"/>
                    </a:moveTo>
                    <a:cubicBezTo>
                      <a:pt x="64" y="112"/>
                      <a:pt x="64" y="112"/>
                      <a:pt x="64" y="112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7" y="113"/>
                      <a:pt x="67" y="113"/>
                      <a:pt x="67" y="113"/>
                    </a:cubicBezTo>
                    <a:cubicBezTo>
                      <a:pt x="64" y="110"/>
                      <a:pt x="64" y="110"/>
                      <a:pt x="64" y="110"/>
                    </a:cubicBezTo>
                    <a:close/>
                    <a:moveTo>
                      <a:pt x="40" y="140"/>
                    </a:moveTo>
                    <a:cubicBezTo>
                      <a:pt x="38" y="141"/>
                      <a:pt x="38" y="141"/>
                      <a:pt x="38" y="141"/>
                    </a:cubicBezTo>
                    <a:cubicBezTo>
                      <a:pt x="39" y="142"/>
                      <a:pt x="39" y="142"/>
                      <a:pt x="39" y="142"/>
                    </a:cubicBezTo>
                    <a:cubicBezTo>
                      <a:pt x="40" y="140"/>
                      <a:pt x="40" y="140"/>
                      <a:pt x="40" y="140"/>
                    </a:cubicBezTo>
                    <a:close/>
                    <a:moveTo>
                      <a:pt x="40" y="143"/>
                    </a:moveTo>
                    <a:cubicBezTo>
                      <a:pt x="39" y="144"/>
                      <a:pt x="39" y="144"/>
                      <a:pt x="39" y="144"/>
                    </a:cubicBezTo>
                    <a:cubicBezTo>
                      <a:pt x="39" y="146"/>
                      <a:pt x="39" y="146"/>
                      <a:pt x="39" y="146"/>
                    </a:cubicBezTo>
                    <a:cubicBezTo>
                      <a:pt x="41" y="147"/>
                      <a:pt x="41" y="147"/>
                      <a:pt x="41" y="147"/>
                    </a:cubicBezTo>
                    <a:cubicBezTo>
                      <a:pt x="41" y="145"/>
                      <a:pt x="41" y="145"/>
                      <a:pt x="41" y="145"/>
                    </a:cubicBezTo>
                    <a:lnTo>
                      <a:pt x="40" y="14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" name="Freeform 41">
                <a:extLst>
                  <a:ext uri="{FF2B5EF4-FFF2-40B4-BE49-F238E27FC236}">
                    <a16:creationId xmlns:a16="http://schemas.microsoft.com/office/drawing/2014/main" id="{4C700022-5FD3-41C7-B816-48A8D9CB4E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51513" y="5527676"/>
                <a:ext cx="79375" cy="150813"/>
              </a:xfrm>
              <a:custGeom>
                <a:avLst/>
                <a:gdLst>
                  <a:gd name="T0" fmla="*/ 1 w 50"/>
                  <a:gd name="T1" fmla="*/ 41 h 95"/>
                  <a:gd name="T2" fmla="*/ 3 w 50"/>
                  <a:gd name="T3" fmla="*/ 36 h 95"/>
                  <a:gd name="T4" fmla="*/ 1 w 50"/>
                  <a:gd name="T5" fmla="*/ 37 h 95"/>
                  <a:gd name="T6" fmla="*/ 0 w 50"/>
                  <a:gd name="T7" fmla="*/ 47 h 95"/>
                  <a:gd name="T8" fmla="*/ 9 w 50"/>
                  <a:gd name="T9" fmla="*/ 8 h 95"/>
                  <a:gd name="T10" fmla="*/ 3 w 50"/>
                  <a:gd name="T11" fmla="*/ 0 h 95"/>
                  <a:gd name="T12" fmla="*/ 11 w 50"/>
                  <a:gd name="T13" fmla="*/ 2 h 95"/>
                  <a:gd name="T14" fmla="*/ 9 w 50"/>
                  <a:gd name="T15" fmla="*/ 6 h 95"/>
                  <a:gd name="T16" fmla="*/ 9 w 50"/>
                  <a:gd name="T17" fmla="*/ 8 h 95"/>
                  <a:gd name="T18" fmla="*/ 18 w 50"/>
                  <a:gd name="T19" fmla="*/ 4 h 95"/>
                  <a:gd name="T20" fmla="*/ 24 w 50"/>
                  <a:gd name="T21" fmla="*/ 9 h 95"/>
                  <a:gd name="T22" fmla="*/ 22 w 50"/>
                  <a:gd name="T23" fmla="*/ 9 h 95"/>
                  <a:gd name="T24" fmla="*/ 16 w 50"/>
                  <a:gd name="T25" fmla="*/ 9 h 95"/>
                  <a:gd name="T26" fmla="*/ 13 w 50"/>
                  <a:gd name="T27" fmla="*/ 6 h 95"/>
                  <a:gd name="T28" fmla="*/ 13 w 50"/>
                  <a:gd name="T29" fmla="*/ 4 h 95"/>
                  <a:gd name="T30" fmla="*/ 14 w 50"/>
                  <a:gd name="T31" fmla="*/ 2 h 95"/>
                  <a:gd name="T32" fmla="*/ 11 w 50"/>
                  <a:gd name="T33" fmla="*/ 11 h 95"/>
                  <a:gd name="T34" fmla="*/ 11 w 50"/>
                  <a:gd name="T35" fmla="*/ 13 h 95"/>
                  <a:gd name="T36" fmla="*/ 9 w 50"/>
                  <a:gd name="T37" fmla="*/ 15 h 95"/>
                  <a:gd name="T38" fmla="*/ 7 w 50"/>
                  <a:gd name="T39" fmla="*/ 22 h 95"/>
                  <a:gd name="T40" fmla="*/ 3 w 50"/>
                  <a:gd name="T41" fmla="*/ 19 h 95"/>
                  <a:gd name="T42" fmla="*/ 0 w 50"/>
                  <a:gd name="T43" fmla="*/ 21 h 95"/>
                  <a:gd name="T44" fmla="*/ 3 w 50"/>
                  <a:gd name="T45" fmla="*/ 22 h 95"/>
                  <a:gd name="T46" fmla="*/ 5 w 50"/>
                  <a:gd name="T47" fmla="*/ 28 h 95"/>
                  <a:gd name="T48" fmla="*/ 3 w 50"/>
                  <a:gd name="T49" fmla="*/ 37 h 95"/>
                  <a:gd name="T50" fmla="*/ 3 w 50"/>
                  <a:gd name="T51" fmla="*/ 50 h 95"/>
                  <a:gd name="T52" fmla="*/ 3 w 50"/>
                  <a:gd name="T53" fmla="*/ 60 h 95"/>
                  <a:gd name="T54" fmla="*/ 5 w 50"/>
                  <a:gd name="T55" fmla="*/ 75 h 95"/>
                  <a:gd name="T56" fmla="*/ 13 w 50"/>
                  <a:gd name="T57" fmla="*/ 91 h 95"/>
                  <a:gd name="T58" fmla="*/ 22 w 50"/>
                  <a:gd name="T59" fmla="*/ 93 h 95"/>
                  <a:gd name="T60" fmla="*/ 37 w 50"/>
                  <a:gd name="T61" fmla="*/ 90 h 95"/>
                  <a:gd name="T62" fmla="*/ 48 w 50"/>
                  <a:gd name="T63" fmla="*/ 77 h 95"/>
                  <a:gd name="T64" fmla="*/ 50 w 50"/>
                  <a:gd name="T65" fmla="*/ 69 h 95"/>
                  <a:gd name="T66" fmla="*/ 50 w 50"/>
                  <a:gd name="T67" fmla="*/ 60 h 95"/>
                  <a:gd name="T68" fmla="*/ 50 w 50"/>
                  <a:gd name="T69" fmla="*/ 54 h 95"/>
                  <a:gd name="T70" fmla="*/ 42 w 50"/>
                  <a:gd name="T71" fmla="*/ 41 h 95"/>
                  <a:gd name="T72" fmla="*/ 35 w 50"/>
                  <a:gd name="T73" fmla="*/ 36 h 95"/>
                  <a:gd name="T74" fmla="*/ 31 w 50"/>
                  <a:gd name="T75" fmla="*/ 34 h 95"/>
                  <a:gd name="T76" fmla="*/ 35 w 50"/>
                  <a:gd name="T77" fmla="*/ 28 h 95"/>
                  <a:gd name="T78" fmla="*/ 31 w 50"/>
                  <a:gd name="T79" fmla="*/ 22 h 95"/>
                  <a:gd name="T80" fmla="*/ 28 w 50"/>
                  <a:gd name="T81" fmla="*/ 19 h 95"/>
                  <a:gd name="T82" fmla="*/ 26 w 50"/>
                  <a:gd name="T83" fmla="*/ 15 h 95"/>
                  <a:gd name="T84" fmla="*/ 18 w 50"/>
                  <a:gd name="T85" fmla="*/ 13 h 95"/>
                  <a:gd name="T86" fmla="*/ 14 w 50"/>
                  <a:gd name="T87" fmla="*/ 1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0" h="95">
                    <a:moveTo>
                      <a:pt x="0" y="47"/>
                    </a:moveTo>
                    <a:lnTo>
                      <a:pt x="1" y="41"/>
                    </a:lnTo>
                    <a:lnTo>
                      <a:pt x="0" y="37"/>
                    </a:lnTo>
                    <a:lnTo>
                      <a:pt x="3" y="36"/>
                    </a:lnTo>
                    <a:lnTo>
                      <a:pt x="3" y="37"/>
                    </a:lnTo>
                    <a:lnTo>
                      <a:pt x="1" y="37"/>
                    </a:lnTo>
                    <a:lnTo>
                      <a:pt x="1" y="41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  <a:moveTo>
                      <a:pt x="9" y="8"/>
                    </a:moveTo>
                    <a:lnTo>
                      <a:pt x="3" y="4"/>
                    </a:lnTo>
                    <a:lnTo>
                      <a:pt x="3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9" y="8"/>
                    </a:lnTo>
                    <a:close/>
                    <a:moveTo>
                      <a:pt x="14" y="2"/>
                    </a:moveTo>
                    <a:lnTo>
                      <a:pt x="18" y="4"/>
                    </a:lnTo>
                    <a:lnTo>
                      <a:pt x="18" y="8"/>
                    </a:lnTo>
                    <a:lnTo>
                      <a:pt x="24" y="9"/>
                    </a:lnTo>
                    <a:lnTo>
                      <a:pt x="24" y="11"/>
                    </a:lnTo>
                    <a:lnTo>
                      <a:pt x="22" y="9"/>
                    </a:lnTo>
                    <a:lnTo>
                      <a:pt x="18" y="11"/>
                    </a:lnTo>
                    <a:lnTo>
                      <a:pt x="16" y="9"/>
                    </a:lnTo>
                    <a:lnTo>
                      <a:pt x="11" y="6"/>
                    </a:lnTo>
                    <a:lnTo>
                      <a:pt x="13" y="6"/>
                    </a:lnTo>
                    <a:lnTo>
                      <a:pt x="14" y="4"/>
                    </a:lnTo>
                    <a:lnTo>
                      <a:pt x="13" y="4"/>
                    </a:lnTo>
                    <a:lnTo>
                      <a:pt x="14" y="2"/>
                    </a:lnTo>
                    <a:lnTo>
                      <a:pt x="14" y="2"/>
                    </a:lnTo>
                    <a:close/>
                    <a:moveTo>
                      <a:pt x="11" y="9"/>
                    </a:moveTo>
                    <a:lnTo>
                      <a:pt x="11" y="11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9" y="17"/>
                    </a:lnTo>
                    <a:lnTo>
                      <a:pt x="7" y="22"/>
                    </a:lnTo>
                    <a:lnTo>
                      <a:pt x="5" y="21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1"/>
                    </a:lnTo>
                    <a:lnTo>
                      <a:pt x="3" y="22"/>
                    </a:lnTo>
                    <a:lnTo>
                      <a:pt x="3" y="24"/>
                    </a:lnTo>
                    <a:lnTo>
                      <a:pt x="5" y="28"/>
                    </a:lnTo>
                    <a:lnTo>
                      <a:pt x="5" y="36"/>
                    </a:lnTo>
                    <a:lnTo>
                      <a:pt x="3" y="37"/>
                    </a:lnTo>
                    <a:lnTo>
                      <a:pt x="1" y="47"/>
                    </a:lnTo>
                    <a:lnTo>
                      <a:pt x="3" y="50"/>
                    </a:lnTo>
                    <a:lnTo>
                      <a:pt x="1" y="52"/>
                    </a:lnTo>
                    <a:lnTo>
                      <a:pt x="3" y="60"/>
                    </a:lnTo>
                    <a:lnTo>
                      <a:pt x="3" y="63"/>
                    </a:lnTo>
                    <a:lnTo>
                      <a:pt x="5" y="75"/>
                    </a:lnTo>
                    <a:lnTo>
                      <a:pt x="9" y="86"/>
                    </a:lnTo>
                    <a:lnTo>
                      <a:pt x="13" y="91"/>
                    </a:lnTo>
                    <a:lnTo>
                      <a:pt x="18" y="95"/>
                    </a:lnTo>
                    <a:lnTo>
                      <a:pt x="22" y="93"/>
                    </a:lnTo>
                    <a:lnTo>
                      <a:pt x="31" y="93"/>
                    </a:lnTo>
                    <a:lnTo>
                      <a:pt x="37" y="90"/>
                    </a:lnTo>
                    <a:lnTo>
                      <a:pt x="44" y="82"/>
                    </a:lnTo>
                    <a:lnTo>
                      <a:pt x="48" y="77"/>
                    </a:lnTo>
                    <a:lnTo>
                      <a:pt x="50" y="73"/>
                    </a:lnTo>
                    <a:lnTo>
                      <a:pt x="50" y="69"/>
                    </a:lnTo>
                    <a:lnTo>
                      <a:pt x="50" y="67"/>
                    </a:lnTo>
                    <a:lnTo>
                      <a:pt x="50" y="60"/>
                    </a:lnTo>
                    <a:lnTo>
                      <a:pt x="48" y="58"/>
                    </a:lnTo>
                    <a:lnTo>
                      <a:pt x="50" y="54"/>
                    </a:lnTo>
                    <a:lnTo>
                      <a:pt x="46" y="52"/>
                    </a:lnTo>
                    <a:lnTo>
                      <a:pt x="42" y="41"/>
                    </a:lnTo>
                    <a:lnTo>
                      <a:pt x="39" y="34"/>
                    </a:lnTo>
                    <a:lnTo>
                      <a:pt x="35" y="36"/>
                    </a:lnTo>
                    <a:lnTo>
                      <a:pt x="35" y="34"/>
                    </a:lnTo>
                    <a:lnTo>
                      <a:pt x="31" y="34"/>
                    </a:lnTo>
                    <a:lnTo>
                      <a:pt x="37" y="32"/>
                    </a:lnTo>
                    <a:lnTo>
                      <a:pt x="35" y="28"/>
                    </a:lnTo>
                    <a:lnTo>
                      <a:pt x="33" y="28"/>
                    </a:lnTo>
                    <a:lnTo>
                      <a:pt x="31" y="22"/>
                    </a:lnTo>
                    <a:lnTo>
                      <a:pt x="29" y="22"/>
                    </a:lnTo>
                    <a:lnTo>
                      <a:pt x="28" y="19"/>
                    </a:lnTo>
                    <a:lnTo>
                      <a:pt x="26" y="17"/>
                    </a:lnTo>
                    <a:lnTo>
                      <a:pt x="26" y="15"/>
                    </a:lnTo>
                    <a:lnTo>
                      <a:pt x="18" y="11"/>
                    </a:lnTo>
                    <a:lnTo>
                      <a:pt x="18" y="13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1" y="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" name="Freeform 42">
                <a:extLst>
                  <a:ext uri="{FF2B5EF4-FFF2-40B4-BE49-F238E27FC236}">
                    <a16:creationId xmlns:a16="http://schemas.microsoft.com/office/drawing/2014/main" id="{BD7C5204-8FF8-4F71-BCCA-590CD2629F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02338" y="4860926"/>
                <a:ext cx="187325" cy="242888"/>
              </a:xfrm>
              <a:custGeom>
                <a:avLst/>
                <a:gdLst>
                  <a:gd name="T0" fmla="*/ 62 w 63"/>
                  <a:gd name="T1" fmla="*/ 73 h 82"/>
                  <a:gd name="T2" fmla="*/ 58 w 63"/>
                  <a:gd name="T3" fmla="*/ 78 h 82"/>
                  <a:gd name="T4" fmla="*/ 59 w 63"/>
                  <a:gd name="T5" fmla="*/ 82 h 82"/>
                  <a:gd name="T6" fmla="*/ 54 w 63"/>
                  <a:gd name="T7" fmla="*/ 75 h 82"/>
                  <a:gd name="T8" fmla="*/ 54 w 63"/>
                  <a:gd name="T9" fmla="*/ 70 h 82"/>
                  <a:gd name="T10" fmla="*/ 52 w 63"/>
                  <a:gd name="T11" fmla="*/ 71 h 82"/>
                  <a:gd name="T12" fmla="*/ 52 w 63"/>
                  <a:gd name="T13" fmla="*/ 64 h 82"/>
                  <a:gd name="T14" fmla="*/ 47 w 63"/>
                  <a:gd name="T15" fmla="*/ 53 h 82"/>
                  <a:gd name="T16" fmla="*/ 45 w 63"/>
                  <a:gd name="T17" fmla="*/ 54 h 82"/>
                  <a:gd name="T18" fmla="*/ 38 w 63"/>
                  <a:gd name="T19" fmla="*/ 52 h 82"/>
                  <a:gd name="T20" fmla="*/ 33 w 63"/>
                  <a:gd name="T21" fmla="*/ 47 h 82"/>
                  <a:gd name="T22" fmla="*/ 35 w 63"/>
                  <a:gd name="T23" fmla="*/ 55 h 82"/>
                  <a:gd name="T24" fmla="*/ 36 w 63"/>
                  <a:gd name="T25" fmla="*/ 59 h 82"/>
                  <a:gd name="T26" fmla="*/ 31 w 63"/>
                  <a:gd name="T27" fmla="*/ 67 h 82"/>
                  <a:gd name="T28" fmla="*/ 31 w 63"/>
                  <a:gd name="T29" fmla="*/ 63 h 82"/>
                  <a:gd name="T30" fmla="*/ 29 w 63"/>
                  <a:gd name="T31" fmla="*/ 65 h 82"/>
                  <a:gd name="T32" fmla="*/ 28 w 63"/>
                  <a:gd name="T33" fmla="*/ 58 h 82"/>
                  <a:gd name="T34" fmla="*/ 27 w 63"/>
                  <a:gd name="T35" fmla="*/ 60 h 82"/>
                  <a:gd name="T36" fmla="*/ 27 w 63"/>
                  <a:gd name="T37" fmla="*/ 65 h 82"/>
                  <a:gd name="T38" fmla="*/ 26 w 63"/>
                  <a:gd name="T39" fmla="*/ 68 h 82"/>
                  <a:gd name="T40" fmla="*/ 23 w 63"/>
                  <a:gd name="T41" fmla="*/ 69 h 82"/>
                  <a:gd name="T42" fmla="*/ 20 w 63"/>
                  <a:gd name="T43" fmla="*/ 65 h 82"/>
                  <a:gd name="T44" fmla="*/ 17 w 63"/>
                  <a:gd name="T45" fmla="*/ 60 h 82"/>
                  <a:gd name="T46" fmla="*/ 13 w 63"/>
                  <a:gd name="T47" fmla="*/ 48 h 82"/>
                  <a:gd name="T48" fmla="*/ 12 w 63"/>
                  <a:gd name="T49" fmla="*/ 38 h 82"/>
                  <a:gd name="T50" fmla="*/ 3 w 63"/>
                  <a:gd name="T51" fmla="*/ 30 h 82"/>
                  <a:gd name="T52" fmla="*/ 7 w 63"/>
                  <a:gd name="T53" fmla="*/ 21 h 82"/>
                  <a:gd name="T54" fmla="*/ 12 w 63"/>
                  <a:gd name="T55" fmla="*/ 19 h 82"/>
                  <a:gd name="T56" fmla="*/ 8 w 63"/>
                  <a:gd name="T57" fmla="*/ 14 h 82"/>
                  <a:gd name="T58" fmla="*/ 1 w 63"/>
                  <a:gd name="T59" fmla="*/ 10 h 82"/>
                  <a:gd name="T60" fmla="*/ 3 w 63"/>
                  <a:gd name="T61" fmla="*/ 3 h 82"/>
                  <a:gd name="T62" fmla="*/ 5 w 63"/>
                  <a:gd name="T63" fmla="*/ 0 h 82"/>
                  <a:gd name="T64" fmla="*/ 7 w 63"/>
                  <a:gd name="T65" fmla="*/ 4 h 82"/>
                  <a:gd name="T66" fmla="*/ 13 w 63"/>
                  <a:gd name="T67" fmla="*/ 6 h 82"/>
                  <a:gd name="T68" fmla="*/ 13 w 63"/>
                  <a:gd name="T69" fmla="*/ 4 h 82"/>
                  <a:gd name="T70" fmla="*/ 18 w 63"/>
                  <a:gd name="T71" fmla="*/ 8 h 82"/>
                  <a:gd name="T72" fmla="*/ 21 w 63"/>
                  <a:gd name="T73" fmla="*/ 9 h 82"/>
                  <a:gd name="T74" fmla="*/ 23 w 63"/>
                  <a:gd name="T75" fmla="*/ 17 h 82"/>
                  <a:gd name="T76" fmla="*/ 28 w 63"/>
                  <a:gd name="T77" fmla="*/ 19 h 82"/>
                  <a:gd name="T78" fmla="*/ 38 w 63"/>
                  <a:gd name="T79" fmla="*/ 20 h 82"/>
                  <a:gd name="T80" fmla="*/ 48 w 63"/>
                  <a:gd name="T81" fmla="*/ 20 h 82"/>
                  <a:gd name="T82" fmla="*/ 53 w 63"/>
                  <a:gd name="T83" fmla="*/ 22 h 82"/>
                  <a:gd name="T84" fmla="*/ 52 w 63"/>
                  <a:gd name="T85" fmla="*/ 29 h 82"/>
                  <a:gd name="T86" fmla="*/ 49 w 63"/>
                  <a:gd name="T87" fmla="*/ 35 h 82"/>
                  <a:gd name="T88" fmla="*/ 46 w 63"/>
                  <a:gd name="T89" fmla="*/ 35 h 82"/>
                  <a:gd name="T90" fmla="*/ 42 w 63"/>
                  <a:gd name="T91" fmla="*/ 39 h 82"/>
                  <a:gd name="T92" fmla="*/ 45 w 63"/>
                  <a:gd name="T93" fmla="*/ 45 h 82"/>
                  <a:gd name="T94" fmla="*/ 49 w 63"/>
                  <a:gd name="T95" fmla="*/ 51 h 82"/>
                  <a:gd name="T96" fmla="*/ 50 w 63"/>
                  <a:gd name="T97" fmla="*/ 48 h 82"/>
                  <a:gd name="T98" fmla="*/ 52 w 63"/>
                  <a:gd name="T99" fmla="*/ 44 h 82"/>
                  <a:gd name="T100" fmla="*/ 54 w 63"/>
                  <a:gd name="T101" fmla="*/ 43 h 82"/>
                  <a:gd name="T102" fmla="*/ 57 w 63"/>
                  <a:gd name="T103" fmla="*/ 46 h 82"/>
                  <a:gd name="T104" fmla="*/ 59 w 63"/>
                  <a:gd name="T105" fmla="*/ 53 h 82"/>
                  <a:gd name="T106" fmla="*/ 62 w 63"/>
                  <a:gd name="T107" fmla="*/ 64 h 82"/>
                  <a:gd name="T108" fmla="*/ 63 w 63"/>
                  <a:gd name="T109" fmla="*/ 67 h 82"/>
                  <a:gd name="T110" fmla="*/ 46 w 63"/>
                  <a:gd name="T111" fmla="*/ 56 h 82"/>
                  <a:gd name="T112" fmla="*/ 46 w 63"/>
                  <a:gd name="T113" fmla="*/ 59 h 82"/>
                  <a:gd name="T114" fmla="*/ 41 w 63"/>
                  <a:gd name="T115" fmla="*/ 59 h 82"/>
                  <a:gd name="T116" fmla="*/ 44 w 63"/>
                  <a:gd name="T117" fmla="*/ 60 h 82"/>
                  <a:gd name="T118" fmla="*/ 40 w 63"/>
                  <a:gd name="T119" fmla="*/ 57 h 82"/>
                  <a:gd name="T120" fmla="*/ 36 w 63"/>
                  <a:gd name="T121" fmla="*/ 57 h 82"/>
                  <a:gd name="T122" fmla="*/ 39 w 63"/>
                  <a:gd name="T123" fmla="*/ 57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3" h="82">
                    <a:moveTo>
                      <a:pt x="63" y="67"/>
                    </a:moveTo>
                    <a:cubicBezTo>
                      <a:pt x="63" y="70"/>
                      <a:pt x="63" y="70"/>
                      <a:pt x="63" y="70"/>
                    </a:cubicBezTo>
                    <a:cubicBezTo>
                      <a:pt x="62" y="73"/>
                      <a:pt x="62" y="73"/>
                      <a:pt x="62" y="73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58" y="78"/>
                      <a:pt x="58" y="78"/>
                      <a:pt x="58" y="78"/>
                    </a:cubicBezTo>
                    <a:cubicBezTo>
                      <a:pt x="58" y="79"/>
                      <a:pt x="58" y="79"/>
                      <a:pt x="58" y="79"/>
                    </a:cubicBezTo>
                    <a:cubicBezTo>
                      <a:pt x="58" y="79"/>
                      <a:pt x="58" y="79"/>
                      <a:pt x="58" y="79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58" y="82"/>
                      <a:pt x="58" y="82"/>
                      <a:pt x="58" y="82"/>
                    </a:cubicBezTo>
                    <a:cubicBezTo>
                      <a:pt x="57" y="78"/>
                      <a:pt x="57" y="78"/>
                      <a:pt x="57" y="78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2" y="72"/>
                      <a:pt x="52" y="72"/>
                      <a:pt x="52" y="72"/>
                    </a:cubicBezTo>
                    <a:cubicBezTo>
                      <a:pt x="52" y="71"/>
                      <a:pt x="52" y="71"/>
                      <a:pt x="52" y="71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52" y="63"/>
                      <a:pt x="52" y="63"/>
                      <a:pt x="52" y="63"/>
                    </a:cubicBezTo>
                    <a:cubicBezTo>
                      <a:pt x="51" y="62"/>
                      <a:pt x="51" y="62"/>
                      <a:pt x="51" y="62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5"/>
                      <a:pt x="35" y="55"/>
                      <a:pt x="35" y="55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4" y="56"/>
                      <a:pt x="34" y="56"/>
                      <a:pt x="34" y="56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1" y="67"/>
                      <a:pt x="31" y="67"/>
                      <a:pt x="31" y="67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29" y="65"/>
                      <a:pt x="29" y="65"/>
                      <a:pt x="29" y="65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8" y="59"/>
                      <a:pt x="28" y="59"/>
                      <a:pt x="28" y="59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62"/>
                      <a:pt x="27" y="62"/>
                      <a:pt x="27" y="62"/>
                    </a:cubicBezTo>
                    <a:cubicBezTo>
                      <a:pt x="26" y="62"/>
                      <a:pt x="26" y="62"/>
                      <a:pt x="26" y="62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3" y="67"/>
                      <a:pt x="23" y="67"/>
                      <a:pt x="23" y="67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1" y="69"/>
                      <a:pt x="21" y="69"/>
                      <a:pt x="21" y="69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20" y="65"/>
                      <a:pt x="20" y="65"/>
                      <a:pt x="20" y="65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2"/>
                      <a:pt x="18" y="62"/>
                      <a:pt x="18" y="62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7" y="56"/>
                      <a:pt x="17" y="56"/>
                      <a:pt x="17" y="56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2" y="29"/>
                      <a:pt x="52" y="29"/>
                      <a:pt x="52" y="29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46"/>
                      <a:pt x="45" y="46"/>
                      <a:pt x="45" y="46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9" y="51"/>
                      <a:pt x="49" y="51"/>
                      <a:pt x="49" y="51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6"/>
                      <a:pt x="51" y="46"/>
                      <a:pt x="51" y="46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4" y="43"/>
                      <a:pt x="54" y="43"/>
                      <a:pt x="54" y="43"/>
                    </a:cubicBezTo>
                    <a:cubicBezTo>
                      <a:pt x="56" y="43"/>
                      <a:pt x="56" y="43"/>
                      <a:pt x="56" y="43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58" y="49"/>
                      <a:pt x="58" y="49"/>
                      <a:pt x="58" y="49"/>
                    </a:cubicBezTo>
                    <a:cubicBezTo>
                      <a:pt x="58" y="52"/>
                      <a:pt x="58" y="52"/>
                      <a:pt x="58" y="52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60" y="58"/>
                      <a:pt x="60" y="58"/>
                      <a:pt x="60" y="58"/>
                    </a:cubicBezTo>
                    <a:cubicBezTo>
                      <a:pt x="61" y="62"/>
                      <a:pt x="61" y="62"/>
                      <a:pt x="61" y="62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67"/>
                      <a:pt x="63" y="67"/>
                      <a:pt x="63" y="67"/>
                    </a:cubicBezTo>
                    <a:close/>
                    <a:moveTo>
                      <a:pt x="47" y="57"/>
                    </a:moveTo>
                    <a:cubicBezTo>
                      <a:pt x="46" y="56"/>
                      <a:pt x="46" y="56"/>
                      <a:pt x="46" y="56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7" y="57"/>
                      <a:pt x="47" y="57"/>
                      <a:pt x="47" y="57"/>
                    </a:cubicBezTo>
                    <a:close/>
                    <a:moveTo>
                      <a:pt x="40" y="57"/>
                    </a:moveTo>
                    <a:cubicBezTo>
                      <a:pt x="41" y="59"/>
                      <a:pt x="41" y="59"/>
                      <a:pt x="41" y="59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0" y="56"/>
                      <a:pt x="40" y="56"/>
                      <a:pt x="40" y="56"/>
                    </a:cubicBezTo>
                    <a:cubicBezTo>
                      <a:pt x="40" y="56"/>
                      <a:pt x="40" y="57"/>
                      <a:pt x="40" y="57"/>
                    </a:cubicBezTo>
                    <a:close/>
                    <a:moveTo>
                      <a:pt x="38" y="55"/>
                    </a:moveTo>
                    <a:cubicBezTo>
                      <a:pt x="36" y="56"/>
                      <a:pt x="36" y="56"/>
                      <a:pt x="36" y="56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39" y="57"/>
                      <a:pt x="39" y="57"/>
                      <a:pt x="39" y="57"/>
                    </a:cubicBezTo>
                    <a:lnTo>
                      <a:pt x="38" y="5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" name="Freeform 43">
                <a:extLst>
                  <a:ext uri="{FF2B5EF4-FFF2-40B4-BE49-F238E27FC236}">
                    <a16:creationId xmlns:a16="http://schemas.microsoft.com/office/drawing/2014/main" id="{46B913DE-E02C-4F38-8C35-2AD341D9D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800" y="4443413"/>
                <a:ext cx="509588" cy="557213"/>
              </a:xfrm>
              <a:custGeom>
                <a:avLst/>
                <a:gdLst>
                  <a:gd name="T0" fmla="*/ 194 w 321"/>
                  <a:gd name="T1" fmla="*/ 338 h 351"/>
                  <a:gd name="T2" fmla="*/ 219 w 321"/>
                  <a:gd name="T3" fmla="*/ 332 h 351"/>
                  <a:gd name="T4" fmla="*/ 234 w 321"/>
                  <a:gd name="T5" fmla="*/ 328 h 351"/>
                  <a:gd name="T6" fmla="*/ 243 w 321"/>
                  <a:gd name="T7" fmla="*/ 325 h 351"/>
                  <a:gd name="T8" fmla="*/ 235 w 321"/>
                  <a:gd name="T9" fmla="*/ 297 h 351"/>
                  <a:gd name="T10" fmla="*/ 219 w 321"/>
                  <a:gd name="T11" fmla="*/ 282 h 351"/>
                  <a:gd name="T12" fmla="*/ 209 w 321"/>
                  <a:gd name="T13" fmla="*/ 271 h 351"/>
                  <a:gd name="T14" fmla="*/ 204 w 321"/>
                  <a:gd name="T15" fmla="*/ 254 h 351"/>
                  <a:gd name="T16" fmla="*/ 219 w 321"/>
                  <a:gd name="T17" fmla="*/ 237 h 351"/>
                  <a:gd name="T18" fmla="*/ 232 w 321"/>
                  <a:gd name="T19" fmla="*/ 243 h 351"/>
                  <a:gd name="T20" fmla="*/ 263 w 321"/>
                  <a:gd name="T21" fmla="*/ 216 h 351"/>
                  <a:gd name="T22" fmla="*/ 282 w 321"/>
                  <a:gd name="T23" fmla="*/ 188 h 351"/>
                  <a:gd name="T24" fmla="*/ 290 w 321"/>
                  <a:gd name="T25" fmla="*/ 174 h 351"/>
                  <a:gd name="T26" fmla="*/ 303 w 321"/>
                  <a:gd name="T27" fmla="*/ 146 h 351"/>
                  <a:gd name="T28" fmla="*/ 310 w 321"/>
                  <a:gd name="T29" fmla="*/ 127 h 351"/>
                  <a:gd name="T30" fmla="*/ 321 w 321"/>
                  <a:gd name="T31" fmla="*/ 114 h 351"/>
                  <a:gd name="T32" fmla="*/ 299 w 321"/>
                  <a:gd name="T33" fmla="*/ 108 h 351"/>
                  <a:gd name="T34" fmla="*/ 275 w 321"/>
                  <a:gd name="T35" fmla="*/ 88 h 351"/>
                  <a:gd name="T36" fmla="*/ 269 w 321"/>
                  <a:gd name="T37" fmla="*/ 58 h 351"/>
                  <a:gd name="T38" fmla="*/ 269 w 321"/>
                  <a:gd name="T39" fmla="*/ 41 h 351"/>
                  <a:gd name="T40" fmla="*/ 252 w 321"/>
                  <a:gd name="T41" fmla="*/ 22 h 351"/>
                  <a:gd name="T42" fmla="*/ 239 w 321"/>
                  <a:gd name="T43" fmla="*/ 13 h 351"/>
                  <a:gd name="T44" fmla="*/ 237 w 321"/>
                  <a:gd name="T45" fmla="*/ 0 h 351"/>
                  <a:gd name="T46" fmla="*/ 213 w 321"/>
                  <a:gd name="T47" fmla="*/ 13 h 351"/>
                  <a:gd name="T48" fmla="*/ 209 w 321"/>
                  <a:gd name="T49" fmla="*/ 58 h 351"/>
                  <a:gd name="T50" fmla="*/ 200 w 321"/>
                  <a:gd name="T51" fmla="*/ 78 h 351"/>
                  <a:gd name="T52" fmla="*/ 194 w 321"/>
                  <a:gd name="T53" fmla="*/ 86 h 351"/>
                  <a:gd name="T54" fmla="*/ 185 w 321"/>
                  <a:gd name="T55" fmla="*/ 101 h 351"/>
                  <a:gd name="T56" fmla="*/ 181 w 321"/>
                  <a:gd name="T57" fmla="*/ 119 h 351"/>
                  <a:gd name="T58" fmla="*/ 172 w 321"/>
                  <a:gd name="T59" fmla="*/ 134 h 351"/>
                  <a:gd name="T60" fmla="*/ 161 w 321"/>
                  <a:gd name="T61" fmla="*/ 134 h 351"/>
                  <a:gd name="T62" fmla="*/ 148 w 321"/>
                  <a:gd name="T63" fmla="*/ 146 h 351"/>
                  <a:gd name="T64" fmla="*/ 129 w 321"/>
                  <a:gd name="T65" fmla="*/ 153 h 351"/>
                  <a:gd name="T66" fmla="*/ 120 w 321"/>
                  <a:gd name="T67" fmla="*/ 164 h 351"/>
                  <a:gd name="T68" fmla="*/ 122 w 321"/>
                  <a:gd name="T69" fmla="*/ 188 h 351"/>
                  <a:gd name="T70" fmla="*/ 97 w 321"/>
                  <a:gd name="T71" fmla="*/ 198 h 351"/>
                  <a:gd name="T72" fmla="*/ 67 w 321"/>
                  <a:gd name="T73" fmla="*/ 202 h 351"/>
                  <a:gd name="T74" fmla="*/ 0 w 321"/>
                  <a:gd name="T75" fmla="*/ 196 h 351"/>
                  <a:gd name="T76" fmla="*/ 26 w 321"/>
                  <a:gd name="T77" fmla="*/ 226 h 351"/>
                  <a:gd name="T78" fmla="*/ 41 w 321"/>
                  <a:gd name="T79" fmla="*/ 233 h 351"/>
                  <a:gd name="T80" fmla="*/ 51 w 321"/>
                  <a:gd name="T81" fmla="*/ 254 h 351"/>
                  <a:gd name="T82" fmla="*/ 64 w 321"/>
                  <a:gd name="T83" fmla="*/ 271 h 351"/>
                  <a:gd name="T84" fmla="*/ 41 w 321"/>
                  <a:gd name="T85" fmla="*/ 276 h 351"/>
                  <a:gd name="T86" fmla="*/ 30 w 321"/>
                  <a:gd name="T87" fmla="*/ 293 h 351"/>
                  <a:gd name="T88" fmla="*/ 34 w 321"/>
                  <a:gd name="T89" fmla="*/ 310 h 351"/>
                  <a:gd name="T90" fmla="*/ 47 w 321"/>
                  <a:gd name="T91" fmla="*/ 310 h 351"/>
                  <a:gd name="T92" fmla="*/ 58 w 321"/>
                  <a:gd name="T93" fmla="*/ 310 h 351"/>
                  <a:gd name="T94" fmla="*/ 69 w 321"/>
                  <a:gd name="T95" fmla="*/ 310 h 351"/>
                  <a:gd name="T96" fmla="*/ 79 w 321"/>
                  <a:gd name="T97" fmla="*/ 308 h 351"/>
                  <a:gd name="T98" fmla="*/ 88 w 321"/>
                  <a:gd name="T99" fmla="*/ 308 h 351"/>
                  <a:gd name="T100" fmla="*/ 105 w 321"/>
                  <a:gd name="T101" fmla="*/ 306 h 351"/>
                  <a:gd name="T102" fmla="*/ 116 w 321"/>
                  <a:gd name="T103" fmla="*/ 302 h 351"/>
                  <a:gd name="T104" fmla="*/ 137 w 321"/>
                  <a:gd name="T105" fmla="*/ 302 h 351"/>
                  <a:gd name="T106" fmla="*/ 144 w 321"/>
                  <a:gd name="T107" fmla="*/ 315 h 351"/>
                  <a:gd name="T108" fmla="*/ 153 w 321"/>
                  <a:gd name="T109" fmla="*/ 315 h 351"/>
                  <a:gd name="T110" fmla="*/ 161 w 321"/>
                  <a:gd name="T111" fmla="*/ 334 h 351"/>
                  <a:gd name="T112" fmla="*/ 163 w 321"/>
                  <a:gd name="T113" fmla="*/ 340 h 351"/>
                  <a:gd name="T114" fmla="*/ 183 w 321"/>
                  <a:gd name="T115" fmla="*/ 347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1" h="351">
                    <a:moveTo>
                      <a:pt x="185" y="349"/>
                    </a:moveTo>
                    <a:lnTo>
                      <a:pt x="187" y="342"/>
                    </a:lnTo>
                    <a:lnTo>
                      <a:pt x="191" y="340"/>
                    </a:lnTo>
                    <a:lnTo>
                      <a:pt x="194" y="338"/>
                    </a:lnTo>
                    <a:lnTo>
                      <a:pt x="196" y="332"/>
                    </a:lnTo>
                    <a:lnTo>
                      <a:pt x="200" y="334"/>
                    </a:lnTo>
                    <a:lnTo>
                      <a:pt x="204" y="332"/>
                    </a:lnTo>
                    <a:lnTo>
                      <a:pt x="219" y="332"/>
                    </a:lnTo>
                    <a:lnTo>
                      <a:pt x="228" y="328"/>
                    </a:lnTo>
                    <a:lnTo>
                      <a:pt x="230" y="327"/>
                    </a:lnTo>
                    <a:lnTo>
                      <a:pt x="235" y="325"/>
                    </a:lnTo>
                    <a:lnTo>
                      <a:pt x="234" y="328"/>
                    </a:lnTo>
                    <a:lnTo>
                      <a:pt x="235" y="330"/>
                    </a:lnTo>
                    <a:lnTo>
                      <a:pt x="241" y="328"/>
                    </a:lnTo>
                    <a:lnTo>
                      <a:pt x="245" y="327"/>
                    </a:lnTo>
                    <a:lnTo>
                      <a:pt x="243" y="325"/>
                    </a:lnTo>
                    <a:lnTo>
                      <a:pt x="245" y="321"/>
                    </a:lnTo>
                    <a:lnTo>
                      <a:pt x="239" y="306"/>
                    </a:lnTo>
                    <a:lnTo>
                      <a:pt x="234" y="300"/>
                    </a:lnTo>
                    <a:lnTo>
                      <a:pt x="235" y="297"/>
                    </a:lnTo>
                    <a:lnTo>
                      <a:pt x="232" y="295"/>
                    </a:lnTo>
                    <a:lnTo>
                      <a:pt x="228" y="295"/>
                    </a:lnTo>
                    <a:lnTo>
                      <a:pt x="221" y="291"/>
                    </a:lnTo>
                    <a:lnTo>
                      <a:pt x="219" y="282"/>
                    </a:lnTo>
                    <a:lnTo>
                      <a:pt x="221" y="276"/>
                    </a:lnTo>
                    <a:lnTo>
                      <a:pt x="217" y="269"/>
                    </a:lnTo>
                    <a:lnTo>
                      <a:pt x="213" y="269"/>
                    </a:lnTo>
                    <a:lnTo>
                      <a:pt x="209" y="271"/>
                    </a:lnTo>
                    <a:lnTo>
                      <a:pt x="204" y="269"/>
                    </a:lnTo>
                    <a:lnTo>
                      <a:pt x="200" y="269"/>
                    </a:lnTo>
                    <a:lnTo>
                      <a:pt x="200" y="263"/>
                    </a:lnTo>
                    <a:lnTo>
                      <a:pt x="204" y="254"/>
                    </a:lnTo>
                    <a:lnTo>
                      <a:pt x="207" y="252"/>
                    </a:lnTo>
                    <a:lnTo>
                      <a:pt x="213" y="244"/>
                    </a:lnTo>
                    <a:lnTo>
                      <a:pt x="215" y="239"/>
                    </a:lnTo>
                    <a:lnTo>
                      <a:pt x="219" y="237"/>
                    </a:lnTo>
                    <a:lnTo>
                      <a:pt x="222" y="235"/>
                    </a:lnTo>
                    <a:lnTo>
                      <a:pt x="226" y="237"/>
                    </a:lnTo>
                    <a:lnTo>
                      <a:pt x="228" y="243"/>
                    </a:lnTo>
                    <a:lnTo>
                      <a:pt x="232" y="243"/>
                    </a:lnTo>
                    <a:lnTo>
                      <a:pt x="239" y="239"/>
                    </a:lnTo>
                    <a:lnTo>
                      <a:pt x="252" y="237"/>
                    </a:lnTo>
                    <a:lnTo>
                      <a:pt x="260" y="230"/>
                    </a:lnTo>
                    <a:lnTo>
                      <a:pt x="263" y="216"/>
                    </a:lnTo>
                    <a:lnTo>
                      <a:pt x="275" y="209"/>
                    </a:lnTo>
                    <a:lnTo>
                      <a:pt x="276" y="203"/>
                    </a:lnTo>
                    <a:lnTo>
                      <a:pt x="278" y="196"/>
                    </a:lnTo>
                    <a:lnTo>
                      <a:pt x="282" y="188"/>
                    </a:lnTo>
                    <a:lnTo>
                      <a:pt x="290" y="185"/>
                    </a:lnTo>
                    <a:lnTo>
                      <a:pt x="293" y="179"/>
                    </a:lnTo>
                    <a:lnTo>
                      <a:pt x="293" y="175"/>
                    </a:lnTo>
                    <a:lnTo>
                      <a:pt x="290" y="174"/>
                    </a:lnTo>
                    <a:lnTo>
                      <a:pt x="297" y="166"/>
                    </a:lnTo>
                    <a:lnTo>
                      <a:pt x="301" y="162"/>
                    </a:lnTo>
                    <a:lnTo>
                      <a:pt x="301" y="157"/>
                    </a:lnTo>
                    <a:lnTo>
                      <a:pt x="303" y="146"/>
                    </a:lnTo>
                    <a:lnTo>
                      <a:pt x="299" y="138"/>
                    </a:lnTo>
                    <a:lnTo>
                      <a:pt x="299" y="136"/>
                    </a:lnTo>
                    <a:lnTo>
                      <a:pt x="306" y="129"/>
                    </a:lnTo>
                    <a:lnTo>
                      <a:pt x="310" y="127"/>
                    </a:lnTo>
                    <a:lnTo>
                      <a:pt x="314" y="125"/>
                    </a:lnTo>
                    <a:lnTo>
                      <a:pt x="318" y="125"/>
                    </a:lnTo>
                    <a:lnTo>
                      <a:pt x="321" y="119"/>
                    </a:lnTo>
                    <a:lnTo>
                      <a:pt x="321" y="114"/>
                    </a:lnTo>
                    <a:lnTo>
                      <a:pt x="316" y="114"/>
                    </a:lnTo>
                    <a:lnTo>
                      <a:pt x="310" y="116"/>
                    </a:lnTo>
                    <a:lnTo>
                      <a:pt x="303" y="114"/>
                    </a:lnTo>
                    <a:lnTo>
                      <a:pt x="299" y="108"/>
                    </a:lnTo>
                    <a:lnTo>
                      <a:pt x="291" y="105"/>
                    </a:lnTo>
                    <a:lnTo>
                      <a:pt x="284" y="103"/>
                    </a:lnTo>
                    <a:lnTo>
                      <a:pt x="275" y="95"/>
                    </a:lnTo>
                    <a:lnTo>
                      <a:pt x="275" y="88"/>
                    </a:lnTo>
                    <a:lnTo>
                      <a:pt x="271" y="73"/>
                    </a:lnTo>
                    <a:lnTo>
                      <a:pt x="265" y="65"/>
                    </a:lnTo>
                    <a:lnTo>
                      <a:pt x="265" y="60"/>
                    </a:lnTo>
                    <a:lnTo>
                      <a:pt x="269" y="58"/>
                    </a:lnTo>
                    <a:lnTo>
                      <a:pt x="271" y="52"/>
                    </a:lnTo>
                    <a:lnTo>
                      <a:pt x="276" y="49"/>
                    </a:lnTo>
                    <a:lnTo>
                      <a:pt x="276" y="43"/>
                    </a:lnTo>
                    <a:lnTo>
                      <a:pt x="269" y="41"/>
                    </a:lnTo>
                    <a:lnTo>
                      <a:pt x="269" y="35"/>
                    </a:lnTo>
                    <a:lnTo>
                      <a:pt x="262" y="32"/>
                    </a:lnTo>
                    <a:lnTo>
                      <a:pt x="256" y="28"/>
                    </a:lnTo>
                    <a:lnTo>
                      <a:pt x="252" y="22"/>
                    </a:lnTo>
                    <a:lnTo>
                      <a:pt x="247" y="22"/>
                    </a:lnTo>
                    <a:lnTo>
                      <a:pt x="243" y="24"/>
                    </a:lnTo>
                    <a:lnTo>
                      <a:pt x="241" y="21"/>
                    </a:lnTo>
                    <a:lnTo>
                      <a:pt x="239" y="13"/>
                    </a:lnTo>
                    <a:lnTo>
                      <a:pt x="250" y="6"/>
                    </a:lnTo>
                    <a:lnTo>
                      <a:pt x="248" y="0"/>
                    </a:lnTo>
                    <a:lnTo>
                      <a:pt x="243" y="2"/>
                    </a:lnTo>
                    <a:lnTo>
                      <a:pt x="237" y="0"/>
                    </a:lnTo>
                    <a:lnTo>
                      <a:pt x="230" y="4"/>
                    </a:lnTo>
                    <a:lnTo>
                      <a:pt x="224" y="7"/>
                    </a:lnTo>
                    <a:lnTo>
                      <a:pt x="217" y="7"/>
                    </a:lnTo>
                    <a:lnTo>
                      <a:pt x="213" y="13"/>
                    </a:lnTo>
                    <a:lnTo>
                      <a:pt x="209" y="19"/>
                    </a:lnTo>
                    <a:lnTo>
                      <a:pt x="219" y="34"/>
                    </a:lnTo>
                    <a:lnTo>
                      <a:pt x="221" y="43"/>
                    </a:lnTo>
                    <a:lnTo>
                      <a:pt x="209" y="58"/>
                    </a:lnTo>
                    <a:lnTo>
                      <a:pt x="215" y="62"/>
                    </a:lnTo>
                    <a:lnTo>
                      <a:pt x="215" y="69"/>
                    </a:lnTo>
                    <a:lnTo>
                      <a:pt x="209" y="78"/>
                    </a:lnTo>
                    <a:lnTo>
                      <a:pt x="200" y="78"/>
                    </a:lnTo>
                    <a:lnTo>
                      <a:pt x="193" y="75"/>
                    </a:lnTo>
                    <a:lnTo>
                      <a:pt x="187" y="78"/>
                    </a:lnTo>
                    <a:lnTo>
                      <a:pt x="189" y="84"/>
                    </a:lnTo>
                    <a:lnTo>
                      <a:pt x="194" y="86"/>
                    </a:lnTo>
                    <a:lnTo>
                      <a:pt x="196" y="93"/>
                    </a:lnTo>
                    <a:lnTo>
                      <a:pt x="196" y="97"/>
                    </a:lnTo>
                    <a:lnTo>
                      <a:pt x="191" y="99"/>
                    </a:lnTo>
                    <a:lnTo>
                      <a:pt x="185" y="101"/>
                    </a:lnTo>
                    <a:lnTo>
                      <a:pt x="183" y="103"/>
                    </a:lnTo>
                    <a:lnTo>
                      <a:pt x="183" y="112"/>
                    </a:lnTo>
                    <a:lnTo>
                      <a:pt x="181" y="118"/>
                    </a:lnTo>
                    <a:lnTo>
                      <a:pt x="181" y="119"/>
                    </a:lnTo>
                    <a:lnTo>
                      <a:pt x="179" y="121"/>
                    </a:lnTo>
                    <a:lnTo>
                      <a:pt x="181" y="133"/>
                    </a:lnTo>
                    <a:lnTo>
                      <a:pt x="176" y="140"/>
                    </a:lnTo>
                    <a:lnTo>
                      <a:pt x="172" y="134"/>
                    </a:lnTo>
                    <a:lnTo>
                      <a:pt x="168" y="134"/>
                    </a:lnTo>
                    <a:lnTo>
                      <a:pt x="168" y="136"/>
                    </a:lnTo>
                    <a:lnTo>
                      <a:pt x="163" y="136"/>
                    </a:lnTo>
                    <a:lnTo>
                      <a:pt x="161" y="134"/>
                    </a:lnTo>
                    <a:lnTo>
                      <a:pt x="155" y="136"/>
                    </a:lnTo>
                    <a:lnTo>
                      <a:pt x="153" y="138"/>
                    </a:lnTo>
                    <a:lnTo>
                      <a:pt x="144" y="146"/>
                    </a:lnTo>
                    <a:lnTo>
                      <a:pt x="148" y="146"/>
                    </a:lnTo>
                    <a:lnTo>
                      <a:pt x="146" y="149"/>
                    </a:lnTo>
                    <a:lnTo>
                      <a:pt x="137" y="153"/>
                    </a:lnTo>
                    <a:lnTo>
                      <a:pt x="135" y="151"/>
                    </a:lnTo>
                    <a:lnTo>
                      <a:pt x="129" y="153"/>
                    </a:lnTo>
                    <a:lnTo>
                      <a:pt x="127" y="157"/>
                    </a:lnTo>
                    <a:lnTo>
                      <a:pt x="127" y="160"/>
                    </a:lnTo>
                    <a:lnTo>
                      <a:pt x="122" y="160"/>
                    </a:lnTo>
                    <a:lnTo>
                      <a:pt x="120" y="164"/>
                    </a:lnTo>
                    <a:lnTo>
                      <a:pt x="120" y="172"/>
                    </a:lnTo>
                    <a:lnTo>
                      <a:pt x="122" y="179"/>
                    </a:lnTo>
                    <a:lnTo>
                      <a:pt x="120" y="183"/>
                    </a:lnTo>
                    <a:lnTo>
                      <a:pt x="122" y="188"/>
                    </a:lnTo>
                    <a:lnTo>
                      <a:pt x="122" y="192"/>
                    </a:lnTo>
                    <a:lnTo>
                      <a:pt x="112" y="196"/>
                    </a:lnTo>
                    <a:lnTo>
                      <a:pt x="105" y="196"/>
                    </a:lnTo>
                    <a:lnTo>
                      <a:pt x="97" y="198"/>
                    </a:lnTo>
                    <a:lnTo>
                      <a:pt x="84" y="198"/>
                    </a:lnTo>
                    <a:lnTo>
                      <a:pt x="77" y="200"/>
                    </a:lnTo>
                    <a:lnTo>
                      <a:pt x="73" y="202"/>
                    </a:lnTo>
                    <a:lnTo>
                      <a:pt x="67" y="202"/>
                    </a:lnTo>
                    <a:lnTo>
                      <a:pt x="58" y="203"/>
                    </a:lnTo>
                    <a:lnTo>
                      <a:pt x="32" y="205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13" y="211"/>
                    </a:lnTo>
                    <a:lnTo>
                      <a:pt x="15" y="216"/>
                    </a:lnTo>
                    <a:lnTo>
                      <a:pt x="21" y="224"/>
                    </a:lnTo>
                    <a:lnTo>
                      <a:pt x="26" y="226"/>
                    </a:lnTo>
                    <a:lnTo>
                      <a:pt x="30" y="228"/>
                    </a:lnTo>
                    <a:lnTo>
                      <a:pt x="38" y="230"/>
                    </a:lnTo>
                    <a:lnTo>
                      <a:pt x="41" y="231"/>
                    </a:lnTo>
                    <a:lnTo>
                      <a:pt x="41" y="233"/>
                    </a:lnTo>
                    <a:lnTo>
                      <a:pt x="49" y="233"/>
                    </a:lnTo>
                    <a:lnTo>
                      <a:pt x="49" y="243"/>
                    </a:lnTo>
                    <a:lnTo>
                      <a:pt x="51" y="246"/>
                    </a:lnTo>
                    <a:lnTo>
                      <a:pt x="51" y="254"/>
                    </a:lnTo>
                    <a:lnTo>
                      <a:pt x="51" y="258"/>
                    </a:lnTo>
                    <a:lnTo>
                      <a:pt x="56" y="258"/>
                    </a:lnTo>
                    <a:lnTo>
                      <a:pt x="64" y="261"/>
                    </a:lnTo>
                    <a:lnTo>
                      <a:pt x="64" y="271"/>
                    </a:lnTo>
                    <a:lnTo>
                      <a:pt x="60" y="272"/>
                    </a:lnTo>
                    <a:lnTo>
                      <a:pt x="54" y="271"/>
                    </a:lnTo>
                    <a:lnTo>
                      <a:pt x="43" y="274"/>
                    </a:lnTo>
                    <a:lnTo>
                      <a:pt x="41" y="276"/>
                    </a:lnTo>
                    <a:lnTo>
                      <a:pt x="34" y="280"/>
                    </a:lnTo>
                    <a:lnTo>
                      <a:pt x="32" y="284"/>
                    </a:lnTo>
                    <a:lnTo>
                      <a:pt x="34" y="287"/>
                    </a:lnTo>
                    <a:lnTo>
                      <a:pt x="30" y="293"/>
                    </a:lnTo>
                    <a:lnTo>
                      <a:pt x="32" y="299"/>
                    </a:lnTo>
                    <a:lnTo>
                      <a:pt x="30" y="306"/>
                    </a:lnTo>
                    <a:lnTo>
                      <a:pt x="30" y="310"/>
                    </a:lnTo>
                    <a:lnTo>
                      <a:pt x="34" y="310"/>
                    </a:lnTo>
                    <a:lnTo>
                      <a:pt x="34" y="314"/>
                    </a:lnTo>
                    <a:lnTo>
                      <a:pt x="36" y="314"/>
                    </a:lnTo>
                    <a:lnTo>
                      <a:pt x="41" y="310"/>
                    </a:lnTo>
                    <a:lnTo>
                      <a:pt x="47" y="310"/>
                    </a:lnTo>
                    <a:lnTo>
                      <a:pt x="47" y="312"/>
                    </a:lnTo>
                    <a:lnTo>
                      <a:pt x="49" y="312"/>
                    </a:lnTo>
                    <a:lnTo>
                      <a:pt x="53" y="308"/>
                    </a:lnTo>
                    <a:lnTo>
                      <a:pt x="58" y="310"/>
                    </a:lnTo>
                    <a:lnTo>
                      <a:pt x="60" y="310"/>
                    </a:lnTo>
                    <a:lnTo>
                      <a:pt x="64" y="308"/>
                    </a:lnTo>
                    <a:lnTo>
                      <a:pt x="67" y="310"/>
                    </a:lnTo>
                    <a:lnTo>
                      <a:pt x="69" y="310"/>
                    </a:lnTo>
                    <a:lnTo>
                      <a:pt x="69" y="306"/>
                    </a:lnTo>
                    <a:lnTo>
                      <a:pt x="71" y="304"/>
                    </a:lnTo>
                    <a:lnTo>
                      <a:pt x="77" y="308"/>
                    </a:lnTo>
                    <a:lnTo>
                      <a:pt x="79" y="308"/>
                    </a:lnTo>
                    <a:lnTo>
                      <a:pt x="81" y="304"/>
                    </a:lnTo>
                    <a:lnTo>
                      <a:pt x="82" y="306"/>
                    </a:lnTo>
                    <a:lnTo>
                      <a:pt x="84" y="308"/>
                    </a:lnTo>
                    <a:lnTo>
                      <a:pt x="88" y="308"/>
                    </a:lnTo>
                    <a:lnTo>
                      <a:pt x="90" y="310"/>
                    </a:lnTo>
                    <a:lnTo>
                      <a:pt x="94" y="310"/>
                    </a:lnTo>
                    <a:lnTo>
                      <a:pt x="99" y="306"/>
                    </a:lnTo>
                    <a:lnTo>
                      <a:pt x="105" y="306"/>
                    </a:lnTo>
                    <a:lnTo>
                      <a:pt x="109" y="306"/>
                    </a:lnTo>
                    <a:lnTo>
                      <a:pt x="112" y="304"/>
                    </a:lnTo>
                    <a:lnTo>
                      <a:pt x="116" y="304"/>
                    </a:lnTo>
                    <a:lnTo>
                      <a:pt x="116" y="302"/>
                    </a:lnTo>
                    <a:lnTo>
                      <a:pt x="118" y="304"/>
                    </a:lnTo>
                    <a:lnTo>
                      <a:pt x="125" y="304"/>
                    </a:lnTo>
                    <a:lnTo>
                      <a:pt x="131" y="302"/>
                    </a:lnTo>
                    <a:lnTo>
                      <a:pt x="137" y="302"/>
                    </a:lnTo>
                    <a:lnTo>
                      <a:pt x="142" y="306"/>
                    </a:lnTo>
                    <a:lnTo>
                      <a:pt x="144" y="312"/>
                    </a:lnTo>
                    <a:lnTo>
                      <a:pt x="144" y="315"/>
                    </a:lnTo>
                    <a:lnTo>
                      <a:pt x="144" y="315"/>
                    </a:lnTo>
                    <a:lnTo>
                      <a:pt x="144" y="317"/>
                    </a:lnTo>
                    <a:lnTo>
                      <a:pt x="144" y="317"/>
                    </a:lnTo>
                    <a:lnTo>
                      <a:pt x="148" y="317"/>
                    </a:lnTo>
                    <a:lnTo>
                      <a:pt x="153" y="315"/>
                    </a:lnTo>
                    <a:lnTo>
                      <a:pt x="153" y="319"/>
                    </a:lnTo>
                    <a:lnTo>
                      <a:pt x="159" y="325"/>
                    </a:lnTo>
                    <a:lnTo>
                      <a:pt x="161" y="334"/>
                    </a:lnTo>
                    <a:lnTo>
                      <a:pt x="161" y="334"/>
                    </a:lnTo>
                    <a:lnTo>
                      <a:pt x="161" y="338"/>
                    </a:lnTo>
                    <a:lnTo>
                      <a:pt x="159" y="340"/>
                    </a:lnTo>
                    <a:lnTo>
                      <a:pt x="161" y="340"/>
                    </a:lnTo>
                    <a:lnTo>
                      <a:pt x="163" y="340"/>
                    </a:lnTo>
                    <a:lnTo>
                      <a:pt x="165" y="345"/>
                    </a:lnTo>
                    <a:lnTo>
                      <a:pt x="168" y="343"/>
                    </a:lnTo>
                    <a:lnTo>
                      <a:pt x="174" y="343"/>
                    </a:lnTo>
                    <a:lnTo>
                      <a:pt x="183" y="347"/>
                    </a:lnTo>
                    <a:lnTo>
                      <a:pt x="183" y="351"/>
                    </a:lnTo>
                    <a:lnTo>
                      <a:pt x="185" y="34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" name="Freeform 44">
                <a:extLst>
                  <a:ext uri="{FF2B5EF4-FFF2-40B4-BE49-F238E27FC236}">
                    <a16:creationId xmlns:a16="http://schemas.microsoft.com/office/drawing/2014/main" id="{1BAE0924-7796-4015-9D06-8CE6842A21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73563" y="4235451"/>
                <a:ext cx="201613" cy="166688"/>
              </a:xfrm>
              <a:custGeom>
                <a:avLst/>
                <a:gdLst>
                  <a:gd name="T0" fmla="*/ 2 w 127"/>
                  <a:gd name="T1" fmla="*/ 19 h 105"/>
                  <a:gd name="T2" fmla="*/ 24 w 127"/>
                  <a:gd name="T3" fmla="*/ 23 h 105"/>
                  <a:gd name="T4" fmla="*/ 41 w 127"/>
                  <a:gd name="T5" fmla="*/ 26 h 105"/>
                  <a:gd name="T6" fmla="*/ 39 w 127"/>
                  <a:gd name="T7" fmla="*/ 13 h 105"/>
                  <a:gd name="T8" fmla="*/ 35 w 127"/>
                  <a:gd name="T9" fmla="*/ 2 h 105"/>
                  <a:gd name="T10" fmla="*/ 52 w 127"/>
                  <a:gd name="T11" fmla="*/ 12 h 105"/>
                  <a:gd name="T12" fmla="*/ 65 w 127"/>
                  <a:gd name="T13" fmla="*/ 17 h 105"/>
                  <a:gd name="T14" fmla="*/ 74 w 127"/>
                  <a:gd name="T15" fmla="*/ 10 h 105"/>
                  <a:gd name="T16" fmla="*/ 88 w 127"/>
                  <a:gd name="T17" fmla="*/ 4 h 105"/>
                  <a:gd name="T18" fmla="*/ 95 w 127"/>
                  <a:gd name="T19" fmla="*/ 17 h 105"/>
                  <a:gd name="T20" fmla="*/ 106 w 127"/>
                  <a:gd name="T21" fmla="*/ 30 h 105"/>
                  <a:gd name="T22" fmla="*/ 112 w 127"/>
                  <a:gd name="T23" fmla="*/ 38 h 105"/>
                  <a:gd name="T24" fmla="*/ 123 w 127"/>
                  <a:gd name="T25" fmla="*/ 40 h 105"/>
                  <a:gd name="T26" fmla="*/ 123 w 127"/>
                  <a:gd name="T27" fmla="*/ 43 h 105"/>
                  <a:gd name="T28" fmla="*/ 114 w 127"/>
                  <a:gd name="T29" fmla="*/ 47 h 105"/>
                  <a:gd name="T30" fmla="*/ 108 w 127"/>
                  <a:gd name="T31" fmla="*/ 58 h 105"/>
                  <a:gd name="T32" fmla="*/ 106 w 127"/>
                  <a:gd name="T33" fmla="*/ 66 h 105"/>
                  <a:gd name="T34" fmla="*/ 108 w 127"/>
                  <a:gd name="T35" fmla="*/ 73 h 105"/>
                  <a:gd name="T36" fmla="*/ 104 w 127"/>
                  <a:gd name="T37" fmla="*/ 77 h 105"/>
                  <a:gd name="T38" fmla="*/ 104 w 127"/>
                  <a:gd name="T39" fmla="*/ 88 h 105"/>
                  <a:gd name="T40" fmla="*/ 104 w 127"/>
                  <a:gd name="T41" fmla="*/ 81 h 105"/>
                  <a:gd name="T42" fmla="*/ 99 w 127"/>
                  <a:gd name="T43" fmla="*/ 79 h 105"/>
                  <a:gd name="T44" fmla="*/ 99 w 127"/>
                  <a:gd name="T45" fmla="*/ 88 h 105"/>
                  <a:gd name="T46" fmla="*/ 101 w 127"/>
                  <a:gd name="T47" fmla="*/ 94 h 105"/>
                  <a:gd name="T48" fmla="*/ 97 w 127"/>
                  <a:gd name="T49" fmla="*/ 105 h 105"/>
                  <a:gd name="T50" fmla="*/ 93 w 127"/>
                  <a:gd name="T51" fmla="*/ 101 h 105"/>
                  <a:gd name="T52" fmla="*/ 82 w 127"/>
                  <a:gd name="T53" fmla="*/ 90 h 105"/>
                  <a:gd name="T54" fmla="*/ 84 w 127"/>
                  <a:gd name="T55" fmla="*/ 82 h 105"/>
                  <a:gd name="T56" fmla="*/ 86 w 127"/>
                  <a:gd name="T57" fmla="*/ 79 h 105"/>
                  <a:gd name="T58" fmla="*/ 80 w 127"/>
                  <a:gd name="T59" fmla="*/ 71 h 105"/>
                  <a:gd name="T60" fmla="*/ 76 w 127"/>
                  <a:gd name="T61" fmla="*/ 69 h 105"/>
                  <a:gd name="T62" fmla="*/ 71 w 127"/>
                  <a:gd name="T63" fmla="*/ 73 h 105"/>
                  <a:gd name="T64" fmla="*/ 63 w 127"/>
                  <a:gd name="T65" fmla="*/ 77 h 105"/>
                  <a:gd name="T66" fmla="*/ 58 w 127"/>
                  <a:gd name="T67" fmla="*/ 84 h 105"/>
                  <a:gd name="T68" fmla="*/ 54 w 127"/>
                  <a:gd name="T69" fmla="*/ 86 h 105"/>
                  <a:gd name="T70" fmla="*/ 48 w 127"/>
                  <a:gd name="T71" fmla="*/ 90 h 105"/>
                  <a:gd name="T72" fmla="*/ 46 w 127"/>
                  <a:gd name="T73" fmla="*/ 90 h 105"/>
                  <a:gd name="T74" fmla="*/ 48 w 127"/>
                  <a:gd name="T75" fmla="*/ 82 h 105"/>
                  <a:gd name="T76" fmla="*/ 50 w 127"/>
                  <a:gd name="T77" fmla="*/ 75 h 105"/>
                  <a:gd name="T78" fmla="*/ 37 w 127"/>
                  <a:gd name="T79" fmla="*/ 69 h 105"/>
                  <a:gd name="T80" fmla="*/ 24 w 127"/>
                  <a:gd name="T81" fmla="*/ 58 h 105"/>
                  <a:gd name="T82" fmla="*/ 28 w 127"/>
                  <a:gd name="T83" fmla="*/ 49 h 105"/>
                  <a:gd name="T84" fmla="*/ 18 w 127"/>
                  <a:gd name="T85" fmla="*/ 38 h 105"/>
                  <a:gd name="T86" fmla="*/ 15 w 127"/>
                  <a:gd name="T87" fmla="*/ 26 h 105"/>
                  <a:gd name="T88" fmla="*/ 2 w 127"/>
                  <a:gd name="T89" fmla="*/ 23 h 105"/>
                  <a:gd name="T90" fmla="*/ 41 w 127"/>
                  <a:gd name="T91" fmla="*/ 90 h 105"/>
                  <a:gd name="T92" fmla="*/ 24 w 127"/>
                  <a:gd name="T93" fmla="*/ 73 h 105"/>
                  <a:gd name="T94" fmla="*/ 17 w 127"/>
                  <a:gd name="T95" fmla="*/ 66 h 105"/>
                  <a:gd name="T96" fmla="*/ 9 w 127"/>
                  <a:gd name="T97" fmla="*/ 62 h 105"/>
                  <a:gd name="T98" fmla="*/ 0 w 127"/>
                  <a:gd name="T99" fmla="*/ 66 h 105"/>
                  <a:gd name="T100" fmla="*/ 2 w 127"/>
                  <a:gd name="T101" fmla="*/ 66 h 105"/>
                  <a:gd name="T102" fmla="*/ 9 w 127"/>
                  <a:gd name="T103" fmla="*/ 69 h 105"/>
                  <a:gd name="T104" fmla="*/ 9 w 127"/>
                  <a:gd name="T105" fmla="*/ 77 h 105"/>
                  <a:gd name="T106" fmla="*/ 20 w 127"/>
                  <a:gd name="T107" fmla="*/ 88 h 105"/>
                  <a:gd name="T108" fmla="*/ 33 w 127"/>
                  <a:gd name="T109" fmla="*/ 90 h 105"/>
                  <a:gd name="T110" fmla="*/ 41 w 127"/>
                  <a:gd name="T111" fmla="*/ 9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7" h="105">
                    <a:moveTo>
                      <a:pt x="2" y="23"/>
                    </a:moveTo>
                    <a:lnTo>
                      <a:pt x="2" y="19"/>
                    </a:lnTo>
                    <a:lnTo>
                      <a:pt x="11" y="15"/>
                    </a:lnTo>
                    <a:lnTo>
                      <a:pt x="24" y="23"/>
                    </a:lnTo>
                    <a:lnTo>
                      <a:pt x="33" y="23"/>
                    </a:lnTo>
                    <a:lnTo>
                      <a:pt x="41" y="26"/>
                    </a:lnTo>
                    <a:lnTo>
                      <a:pt x="43" y="19"/>
                    </a:lnTo>
                    <a:lnTo>
                      <a:pt x="39" y="13"/>
                    </a:lnTo>
                    <a:lnTo>
                      <a:pt x="33" y="10"/>
                    </a:lnTo>
                    <a:lnTo>
                      <a:pt x="35" y="2"/>
                    </a:lnTo>
                    <a:lnTo>
                      <a:pt x="43" y="2"/>
                    </a:lnTo>
                    <a:lnTo>
                      <a:pt x="52" y="12"/>
                    </a:lnTo>
                    <a:lnTo>
                      <a:pt x="56" y="17"/>
                    </a:lnTo>
                    <a:lnTo>
                      <a:pt x="65" y="17"/>
                    </a:lnTo>
                    <a:lnTo>
                      <a:pt x="69" y="13"/>
                    </a:lnTo>
                    <a:lnTo>
                      <a:pt x="74" y="10"/>
                    </a:lnTo>
                    <a:lnTo>
                      <a:pt x="82" y="0"/>
                    </a:lnTo>
                    <a:lnTo>
                      <a:pt x="88" y="4"/>
                    </a:lnTo>
                    <a:lnTo>
                      <a:pt x="95" y="13"/>
                    </a:lnTo>
                    <a:lnTo>
                      <a:pt x="95" y="17"/>
                    </a:lnTo>
                    <a:lnTo>
                      <a:pt x="99" y="25"/>
                    </a:lnTo>
                    <a:lnTo>
                      <a:pt x="106" y="30"/>
                    </a:lnTo>
                    <a:lnTo>
                      <a:pt x="106" y="34"/>
                    </a:lnTo>
                    <a:lnTo>
                      <a:pt x="112" y="38"/>
                    </a:lnTo>
                    <a:lnTo>
                      <a:pt x="117" y="38"/>
                    </a:lnTo>
                    <a:lnTo>
                      <a:pt x="123" y="40"/>
                    </a:lnTo>
                    <a:lnTo>
                      <a:pt x="127" y="45"/>
                    </a:lnTo>
                    <a:lnTo>
                      <a:pt x="123" y="43"/>
                    </a:lnTo>
                    <a:lnTo>
                      <a:pt x="121" y="47"/>
                    </a:lnTo>
                    <a:lnTo>
                      <a:pt x="114" y="47"/>
                    </a:lnTo>
                    <a:lnTo>
                      <a:pt x="108" y="53"/>
                    </a:lnTo>
                    <a:lnTo>
                      <a:pt x="108" y="58"/>
                    </a:lnTo>
                    <a:lnTo>
                      <a:pt x="108" y="64"/>
                    </a:lnTo>
                    <a:lnTo>
                      <a:pt x="106" y="66"/>
                    </a:lnTo>
                    <a:lnTo>
                      <a:pt x="106" y="69"/>
                    </a:lnTo>
                    <a:lnTo>
                      <a:pt x="108" y="73"/>
                    </a:lnTo>
                    <a:lnTo>
                      <a:pt x="108" y="75"/>
                    </a:lnTo>
                    <a:lnTo>
                      <a:pt x="104" y="77"/>
                    </a:lnTo>
                    <a:lnTo>
                      <a:pt x="104" y="86"/>
                    </a:lnTo>
                    <a:lnTo>
                      <a:pt x="104" y="88"/>
                    </a:lnTo>
                    <a:lnTo>
                      <a:pt x="102" y="86"/>
                    </a:lnTo>
                    <a:lnTo>
                      <a:pt x="104" y="81"/>
                    </a:lnTo>
                    <a:lnTo>
                      <a:pt x="101" y="77"/>
                    </a:lnTo>
                    <a:lnTo>
                      <a:pt x="99" y="79"/>
                    </a:lnTo>
                    <a:lnTo>
                      <a:pt x="97" y="82"/>
                    </a:lnTo>
                    <a:lnTo>
                      <a:pt x="99" y="88"/>
                    </a:lnTo>
                    <a:lnTo>
                      <a:pt x="99" y="92"/>
                    </a:lnTo>
                    <a:lnTo>
                      <a:pt x="101" y="94"/>
                    </a:lnTo>
                    <a:lnTo>
                      <a:pt x="101" y="103"/>
                    </a:lnTo>
                    <a:lnTo>
                      <a:pt x="97" y="105"/>
                    </a:lnTo>
                    <a:lnTo>
                      <a:pt x="93" y="103"/>
                    </a:lnTo>
                    <a:lnTo>
                      <a:pt x="93" y="101"/>
                    </a:lnTo>
                    <a:lnTo>
                      <a:pt x="89" y="99"/>
                    </a:lnTo>
                    <a:lnTo>
                      <a:pt x="82" y="90"/>
                    </a:lnTo>
                    <a:lnTo>
                      <a:pt x="89" y="86"/>
                    </a:lnTo>
                    <a:lnTo>
                      <a:pt x="84" y="82"/>
                    </a:lnTo>
                    <a:lnTo>
                      <a:pt x="82" y="81"/>
                    </a:lnTo>
                    <a:lnTo>
                      <a:pt x="86" y="79"/>
                    </a:lnTo>
                    <a:lnTo>
                      <a:pt x="82" y="75"/>
                    </a:lnTo>
                    <a:lnTo>
                      <a:pt x="80" y="71"/>
                    </a:lnTo>
                    <a:lnTo>
                      <a:pt x="78" y="71"/>
                    </a:lnTo>
                    <a:lnTo>
                      <a:pt x="76" y="69"/>
                    </a:lnTo>
                    <a:lnTo>
                      <a:pt x="74" y="69"/>
                    </a:lnTo>
                    <a:lnTo>
                      <a:pt x="71" y="73"/>
                    </a:lnTo>
                    <a:lnTo>
                      <a:pt x="67" y="73"/>
                    </a:lnTo>
                    <a:lnTo>
                      <a:pt x="63" y="77"/>
                    </a:lnTo>
                    <a:lnTo>
                      <a:pt x="61" y="79"/>
                    </a:lnTo>
                    <a:lnTo>
                      <a:pt x="58" y="84"/>
                    </a:lnTo>
                    <a:lnTo>
                      <a:pt x="56" y="84"/>
                    </a:lnTo>
                    <a:lnTo>
                      <a:pt x="54" y="86"/>
                    </a:lnTo>
                    <a:lnTo>
                      <a:pt x="52" y="88"/>
                    </a:lnTo>
                    <a:lnTo>
                      <a:pt x="48" y="90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6" y="84"/>
                    </a:lnTo>
                    <a:lnTo>
                      <a:pt x="48" y="82"/>
                    </a:lnTo>
                    <a:lnTo>
                      <a:pt x="45" y="77"/>
                    </a:lnTo>
                    <a:lnTo>
                      <a:pt x="50" y="75"/>
                    </a:lnTo>
                    <a:lnTo>
                      <a:pt x="45" y="69"/>
                    </a:lnTo>
                    <a:lnTo>
                      <a:pt x="37" y="69"/>
                    </a:lnTo>
                    <a:lnTo>
                      <a:pt x="28" y="64"/>
                    </a:lnTo>
                    <a:lnTo>
                      <a:pt x="24" y="58"/>
                    </a:lnTo>
                    <a:lnTo>
                      <a:pt x="28" y="54"/>
                    </a:lnTo>
                    <a:lnTo>
                      <a:pt x="28" y="49"/>
                    </a:lnTo>
                    <a:lnTo>
                      <a:pt x="18" y="41"/>
                    </a:lnTo>
                    <a:lnTo>
                      <a:pt x="18" y="38"/>
                    </a:lnTo>
                    <a:lnTo>
                      <a:pt x="18" y="32"/>
                    </a:lnTo>
                    <a:lnTo>
                      <a:pt x="15" y="26"/>
                    </a:lnTo>
                    <a:lnTo>
                      <a:pt x="7" y="26"/>
                    </a:lnTo>
                    <a:lnTo>
                      <a:pt x="2" y="23"/>
                    </a:lnTo>
                    <a:lnTo>
                      <a:pt x="2" y="23"/>
                    </a:lnTo>
                    <a:close/>
                    <a:moveTo>
                      <a:pt x="41" y="90"/>
                    </a:moveTo>
                    <a:lnTo>
                      <a:pt x="30" y="75"/>
                    </a:lnTo>
                    <a:lnTo>
                      <a:pt x="24" y="73"/>
                    </a:lnTo>
                    <a:lnTo>
                      <a:pt x="20" y="66"/>
                    </a:lnTo>
                    <a:lnTo>
                      <a:pt x="17" y="66"/>
                    </a:lnTo>
                    <a:lnTo>
                      <a:pt x="15" y="68"/>
                    </a:lnTo>
                    <a:lnTo>
                      <a:pt x="9" y="62"/>
                    </a:lnTo>
                    <a:lnTo>
                      <a:pt x="5" y="64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5" y="69"/>
                    </a:lnTo>
                    <a:lnTo>
                      <a:pt x="9" y="69"/>
                    </a:lnTo>
                    <a:lnTo>
                      <a:pt x="11" y="73"/>
                    </a:lnTo>
                    <a:lnTo>
                      <a:pt x="9" y="77"/>
                    </a:lnTo>
                    <a:lnTo>
                      <a:pt x="20" y="82"/>
                    </a:lnTo>
                    <a:lnTo>
                      <a:pt x="20" y="88"/>
                    </a:lnTo>
                    <a:lnTo>
                      <a:pt x="26" y="90"/>
                    </a:lnTo>
                    <a:lnTo>
                      <a:pt x="33" y="90"/>
                    </a:lnTo>
                    <a:lnTo>
                      <a:pt x="39" y="94"/>
                    </a:lnTo>
                    <a:lnTo>
                      <a:pt x="41" y="9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" name="Freeform 45">
                <a:extLst>
                  <a:ext uri="{FF2B5EF4-FFF2-40B4-BE49-F238E27FC236}">
                    <a16:creationId xmlns:a16="http://schemas.microsoft.com/office/drawing/2014/main" id="{97C117F6-C30D-4689-8EE2-8088C66E0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688" y="4340226"/>
                <a:ext cx="747713" cy="601663"/>
              </a:xfrm>
              <a:custGeom>
                <a:avLst/>
                <a:gdLst>
                  <a:gd name="T0" fmla="*/ 21 w 471"/>
                  <a:gd name="T1" fmla="*/ 7 h 379"/>
                  <a:gd name="T2" fmla="*/ 43 w 471"/>
                  <a:gd name="T3" fmla="*/ 24 h 379"/>
                  <a:gd name="T4" fmla="*/ 58 w 471"/>
                  <a:gd name="T5" fmla="*/ 24 h 379"/>
                  <a:gd name="T6" fmla="*/ 71 w 471"/>
                  <a:gd name="T7" fmla="*/ 13 h 379"/>
                  <a:gd name="T8" fmla="*/ 86 w 471"/>
                  <a:gd name="T9" fmla="*/ 3 h 379"/>
                  <a:gd name="T10" fmla="*/ 92 w 471"/>
                  <a:gd name="T11" fmla="*/ 15 h 379"/>
                  <a:gd name="T12" fmla="*/ 103 w 471"/>
                  <a:gd name="T13" fmla="*/ 35 h 379"/>
                  <a:gd name="T14" fmla="*/ 112 w 471"/>
                  <a:gd name="T15" fmla="*/ 43 h 379"/>
                  <a:gd name="T16" fmla="*/ 122 w 471"/>
                  <a:gd name="T17" fmla="*/ 61 h 379"/>
                  <a:gd name="T18" fmla="*/ 146 w 471"/>
                  <a:gd name="T19" fmla="*/ 65 h 379"/>
                  <a:gd name="T20" fmla="*/ 182 w 471"/>
                  <a:gd name="T21" fmla="*/ 84 h 379"/>
                  <a:gd name="T22" fmla="*/ 232 w 471"/>
                  <a:gd name="T23" fmla="*/ 80 h 379"/>
                  <a:gd name="T24" fmla="*/ 245 w 471"/>
                  <a:gd name="T25" fmla="*/ 59 h 379"/>
                  <a:gd name="T26" fmla="*/ 273 w 471"/>
                  <a:gd name="T27" fmla="*/ 39 h 379"/>
                  <a:gd name="T28" fmla="*/ 297 w 471"/>
                  <a:gd name="T29" fmla="*/ 35 h 379"/>
                  <a:gd name="T30" fmla="*/ 333 w 471"/>
                  <a:gd name="T31" fmla="*/ 50 h 379"/>
                  <a:gd name="T32" fmla="*/ 355 w 471"/>
                  <a:gd name="T33" fmla="*/ 61 h 379"/>
                  <a:gd name="T34" fmla="*/ 392 w 471"/>
                  <a:gd name="T35" fmla="*/ 87 h 379"/>
                  <a:gd name="T36" fmla="*/ 394 w 471"/>
                  <a:gd name="T37" fmla="*/ 110 h 379"/>
                  <a:gd name="T38" fmla="*/ 396 w 471"/>
                  <a:gd name="T39" fmla="*/ 125 h 379"/>
                  <a:gd name="T40" fmla="*/ 387 w 471"/>
                  <a:gd name="T41" fmla="*/ 142 h 379"/>
                  <a:gd name="T42" fmla="*/ 400 w 471"/>
                  <a:gd name="T43" fmla="*/ 158 h 379"/>
                  <a:gd name="T44" fmla="*/ 398 w 471"/>
                  <a:gd name="T45" fmla="*/ 198 h 379"/>
                  <a:gd name="T46" fmla="*/ 424 w 471"/>
                  <a:gd name="T47" fmla="*/ 225 h 379"/>
                  <a:gd name="T48" fmla="*/ 422 w 471"/>
                  <a:gd name="T49" fmla="*/ 281 h 379"/>
                  <a:gd name="T50" fmla="*/ 448 w 471"/>
                  <a:gd name="T51" fmla="*/ 296 h 379"/>
                  <a:gd name="T52" fmla="*/ 458 w 471"/>
                  <a:gd name="T53" fmla="*/ 319 h 379"/>
                  <a:gd name="T54" fmla="*/ 467 w 471"/>
                  <a:gd name="T55" fmla="*/ 337 h 379"/>
                  <a:gd name="T56" fmla="*/ 439 w 471"/>
                  <a:gd name="T57" fmla="*/ 349 h 379"/>
                  <a:gd name="T58" fmla="*/ 437 w 471"/>
                  <a:gd name="T59" fmla="*/ 375 h 379"/>
                  <a:gd name="T60" fmla="*/ 419 w 471"/>
                  <a:gd name="T61" fmla="*/ 375 h 379"/>
                  <a:gd name="T62" fmla="*/ 407 w 471"/>
                  <a:gd name="T63" fmla="*/ 373 h 379"/>
                  <a:gd name="T64" fmla="*/ 372 w 471"/>
                  <a:gd name="T65" fmla="*/ 369 h 379"/>
                  <a:gd name="T66" fmla="*/ 349 w 471"/>
                  <a:gd name="T67" fmla="*/ 364 h 379"/>
                  <a:gd name="T68" fmla="*/ 329 w 471"/>
                  <a:gd name="T69" fmla="*/ 345 h 379"/>
                  <a:gd name="T70" fmla="*/ 320 w 471"/>
                  <a:gd name="T71" fmla="*/ 328 h 379"/>
                  <a:gd name="T72" fmla="*/ 295 w 471"/>
                  <a:gd name="T73" fmla="*/ 330 h 379"/>
                  <a:gd name="T74" fmla="*/ 262 w 471"/>
                  <a:gd name="T75" fmla="*/ 337 h 379"/>
                  <a:gd name="T76" fmla="*/ 237 w 471"/>
                  <a:gd name="T77" fmla="*/ 330 h 379"/>
                  <a:gd name="T78" fmla="*/ 223 w 471"/>
                  <a:gd name="T79" fmla="*/ 317 h 379"/>
                  <a:gd name="T80" fmla="*/ 198 w 471"/>
                  <a:gd name="T81" fmla="*/ 311 h 379"/>
                  <a:gd name="T82" fmla="*/ 180 w 471"/>
                  <a:gd name="T83" fmla="*/ 285 h 379"/>
                  <a:gd name="T84" fmla="*/ 178 w 471"/>
                  <a:gd name="T85" fmla="*/ 281 h 379"/>
                  <a:gd name="T86" fmla="*/ 161 w 471"/>
                  <a:gd name="T87" fmla="*/ 253 h 379"/>
                  <a:gd name="T88" fmla="*/ 144 w 471"/>
                  <a:gd name="T89" fmla="*/ 253 h 379"/>
                  <a:gd name="T90" fmla="*/ 137 w 471"/>
                  <a:gd name="T91" fmla="*/ 248 h 379"/>
                  <a:gd name="T92" fmla="*/ 133 w 471"/>
                  <a:gd name="T93" fmla="*/ 257 h 379"/>
                  <a:gd name="T94" fmla="*/ 120 w 471"/>
                  <a:gd name="T95" fmla="*/ 248 h 379"/>
                  <a:gd name="T96" fmla="*/ 107 w 471"/>
                  <a:gd name="T97" fmla="*/ 218 h 379"/>
                  <a:gd name="T98" fmla="*/ 94 w 471"/>
                  <a:gd name="T99" fmla="*/ 192 h 379"/>
                  <a:gd name="T100" fmla="*/ 64 w 471"/>
                  <a:gd name="T101" fmla="*/ 181 h 379"/>
                  <a:gd name="T102" fmla="*/ 60 w 471"/>
                  <a:gd name="T103" fmla="*/ 162 h 379"/>
                  <a:gd name="T104" fmla="*/ 51 w 471"/>
                  <a:gd name="T105" fmla="*/ 153 h 379"/>
                  <a:gd name="T106" fmla="*/ 55 w 471"/>
                  <a:gd name="T107" fmla="*/ 130 h 379"/>
                  <a:gd name="T108" fmla="*/ 58 w 471"/>
                  <a:gd name="T109" fmla="*/ 114 h 379"/>
                  <a:gd name="T110" fmla="*/ 60 w 471"/>
                  <a:gd name="T111" fmla="*/ 108 h 379"/>
                  <a:gd name="T112" fmla="*/ 38 w 471"/>
                  <a:gd name="T113" fmla="*/ 100 h 379"/>
                  <a:gd name="T114" fmla="*/ 27 w 471"/>
                  <a:gd name="T115" fmla="*/ 82 h 379"/>
                  <a:gd name="T116" fmla="*/ 19 w 471"/>
                  <a:gd name="T117" fmla="*/ 67 h 379"/>
                  <a:gd name="T118" fmla="*/ 12 w 471"/>
                  <a:gd name="T119" fmla="*/ 39 h 379"/>
                  <a:gd name="T120" fmla="*/ 2 w 471"/>
                  <a:gd name="T121" fmla="*/ 16 h 379"/>
                  <a:gd name="T122" fmla="*/ 12 w 471"/>
                  <a:gd name="T123" fmla="*/ 0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1" h="379">
                    <a:moveTo>
                      <a:pt x="12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9" y="3"/>
                    </a:lnTo>
                    <a:lnTo>
                      <a:pt x="21" y="7"/>
                    </a:lnTo>
                    <a:lnTo>
                      <a:pt x="19" y="11"/>
                    </a:lnTo>
                    <a:lnTo>
                      <a:pt x="30" y="16"/>
                    </a:lnTo>
                    <a:lnTo>
                      <a:pt x="30" y="22"/>
                    </a:lnTo>
                    <a:lnTo>
                      <a:pt x="36" y="24"/>
                    </a:lnTo>
                    <a:lnTo>
                      <a:pt x="43" y="24"/>
                    </a:lnTo>
                    <a:lnTo>
                      <a:pt x="49" y="28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6" y="24"/>
                    </a:lnTo>
                    <a:lnTo>
                      <a:pt x="58" y="24"/>
                    </a:lnTo>
                    <a:lnTo>
                      <a:pt x="62" y="22"/>
                    </a:lnTo>
                    <a:lnTo>
                      <a:pt x="64" y="20"/>
                    </a:lnTo>
                    <a:lnTo>
                      <a:pt x="66" y="18"/>
                    </a:lnTo>
                    <a:lnTo>
                      <a:pt x="68" y="18"/>
                    </a:lnTo>
                    <a:lnTo>
                      <a:pt x="71" y="13"/>
                    </a:lnTo>
                    <a:lnTo>
                      <a:pt x="73" y="11"/>
                    </a:lnTo>
                    <a:lnTo>
                      <a:pt x="77" y="7"/>
                    </a:lnTo>
                    <a:lnTo>
                      <a:pt x="81" y="7"/>
                    </a:lnTo>
                    <a:lnTo>
                      <a:pt x="84" y="3"/>
                    </a:lnTo>
                    <a:lnTo>
                      <a:pt x="86" y="3"/>
                    </a:lnTo>
                    <a:lnTo>
                      <a:pt x="88" y="5"/>
                    </a:lnTo>
                    <a:lnTo>
                      <a:pt x="90" y="5"/>
                    </a:lnTo>
                    <a:lnTo>
                      <a:pt x="92" y="9"/>
                    </a:lnTo>
                    <a:lnTo>
                      <a:pt x="96" y="13"/>
                    </a:lnTo>
                    <a:lnTo>
                      <a:pt x="92" y="15"/>
                    </a:lnTo>
                    <a:lnTo>
                      <a:pt x="94" y="16"/>
                    </a:lnTo>
                    <a:lnTo>
                      <a:pt x="99" y="20"/>
                    </a:lnTo>
                    <a:lnTo>
                      <a:pt x="92" y="24"/>
                    </a:lnTo>
                    <a:lnTo>
                      <a:pt x="99" y="33"/>
                    </a:lnTo>
                    <a:lnTo>
                      <a:pt x="103" y="35"/>
                    </a:lnTo>
                    <a:lnTo>
                      <a:pt x="103" y="37"/>
                    </a:lnTo>
                    <a:lnTo>
                      <a:pt x="107" y="39"/>
                    </a:lnTo>
                    <a:lnTo>
                      <a:pt x="111" y="37"/>
                    </a:lnTo>
                    <a:lnTo>
                      <a:pt x="111" y="39"/>
                    </a:lnTo>
                    <a:lnTo>
                      <a:pt x="112" y="43"/>
                    </a:lnTo>
                    <a:lnTo>
                      <a:pt x="114" y="48"/>
                    </a:lnTo>
                    <a:lnTo>
                      <a:pt x="112" y="54"/>
                    </a:lnTo>
                    <a:lnTo>
                      <a:pt x="114" y="56"/>
                    </a:lnTo>
                    <a:lnTo>
                      <a:pt x="118" y="58"/>
                    </a:lnTo>
                    <a:lnTo>
                      <a:pt x="122" y="61"/>
                    </a:lnTo>
                    <a:lnTo>
                      <a:pt x="127" y="61"/>
                    </a:lnTo>
                    <a:lnTo>
                      <a:pt x="131" y="63"/>
                    </a:lnTo>
                    <a:lnTo>
                      <a:pt x="137" y="61"/>
                    </a:lnTo>
                    <a:lnTo>
                      <a:pt x="142" y="65"/>
                    </a:lnTo>
                    <a:lnTo>
                      <a:pt x="146" y="65"/>
                    </a:lnTo>
                    <a:lnTo>
                      <a:pt x="146" y="69"/>
                    </a:lnTo>
                    <a:lnTo>
                      <a:pt x="150" y="74"/>
                    </a:lnTo>
                    <a:lnTo>
                      <a:pt x="163" y="78"/>
                    </a:lnTo>
                    <a:lnTo>
                      <a:pt x="167" y="80"/>
                    </a:lnTo>
                    <a:lnTo>
                      <a:pt x="182" y="84"/>
                    </a:lnTo>
                    <a:lnTo>
                      <a:pt x="187" y="84"/>
                    </a:lnTo>
                    <a:lnTo>
                      <a:pt x="204" y="78"/>
                    </a:lnTo>
                    <a:lnTo>
                      <a:pt x="215" y="78"/>
                    </a:lnTo>
                    <a:lnTo>
                      <a:pt x="228" y="78"/>
                    </a:lnTo>
                    <a:lnTo>
                      <a:pt x="232" y="80"/>
                    </a:lnTo>
                    <a:lnTo>
                      <a:pt x="234" y="74"/>
                    </a:lnTo>
                    <a:lnTo>
                      <a:pt x="232" y="69"/>
                    </a:lnTo>
                    <a:lnTo>
                      <a:pt x="228" y="63"/>
                    </a:lnTo>
                    <a:lnTo>
                      <a:pt x="234" y="59"/>
                    </a:lnTo>
                    <a:lnTo>
                      <a:pt x="245" y="59"/>
                    </a:lnTo>
                    <a:lnTo>
                      <a:pt x="247" y="52"/>
                    </a:lnTo>
                    <a:lnTo>
                      <a:pt x="251" y="48"/>
                    </a:lnTo>
                    <a:lnTo>
                      <a:pt x="254" y="48"/>
                    </a:lnTo>
                    <a:lnTo>
                      <a:pt x="264" y="41"/>
                    </a:lnTo>
                    <a:lnTo>
                      <a:pt x="273" y="39"/>
                    </a:lnTo>
                    <a:lnTo>
                      <a:pt x="282" y="41"/>
                    </a:lnTo>
                    <a:lnTo>
                      <a:pt x="282" y="35"/>
                    </a:lnTo>
                    <a:lnTo>
                      <a:pt x="288" y="33"/>
                    </a:lnTo>
                    <a:lnTo>
                      <a:pt x="292" y="35"/>
                    </a:lnTo>
                    <a:lnTo>
                      <a:pt x="297" y="35"/>
                    </a:lnTo>
                    <a:lnTo>
                      <a:pt x="307" y="43"/>
                    </a:lnTo>
                    <a:lnTo>
                      <a:pt x="312" y="44"/>
                    </a:lnTo>
                    <a:lnTo>
                      <a:pt x="327" y="52"/>
                    </a:lnTo>
                    <a:lnTo>
                      <a:pt x="329" y="52"/>
                    </a:lnTo>
                    <a:lnTo>
                      <a:pt x="333" y="50"/>
                    </a:lnTo>
                    <a:lnTo>
                      <a:pt x="342" y="54"/>
                    </a:lnTo>
                    <a:lnTo>
                      <a:pt x="348" y="54"/>
                    </a:lnTo>
                    <a:lnTo>
                      <a:pt x="349" y="61"/>
                    </a:lnTo>
                    <a:lnTo>
                      <a:pt x="351" y="63"/>
                    </a:lnTo>
                    <a:lnTo>
                      <a:pt x="355" y="61"/>
                    </a:lnTo>
                    <a:lnTo>
                      <a:pt x="364" y="63"/>
                    </a:lnTo>
                    <a:lnTo>
                      <a:pt x="374" y="76"/>
                    </a:lnTo>
                    <a:lnTo>
                      <a:pt x="383" y="78"/>
                    </a:lnTo>
                    <a:lnTo>
                      <a:pt x="389" y="80"/>
                    </a:lnTo>
                    <a:lnTo>
                      <a:pt x="392" y="87"/>
                    </a:lnTo>
                    <a:lnTo>
                      <a:pt x="392" y="89"/>
                    </a:lnTo>
                    <a:lnTo>
                      <a:pt x="394" y="95"/>
                    </a:lnTo>
                    <a:lnTo>
                      <a:pt x="394" y="99"/>
                    </a:lnTo>
                    <a:lnTo>
                      <a:pt x="396" y="102"/>
                    </a:lnTo>
                    <a:lnTo>
                      <a:pt x="394" y="110"/>
                    </a:lnTo>
                    <a:lnTo>
                      <a:pt x="396" y="114"/>
                    </a:lnTo>
                    <a:lnTo>
                      <a:pt x="394" y="115"/>
                    </a:lnTo>
                    <a:lnTo>
                      <a:pt x="396" y="121"/>
                    </a:lnTo>
                    <a:lnTo>
                      <a:pt x="396" y="121"/>
                    </a:lnTo>
                    <a:lnTo>
                      <a:pt x="396" y="125"/>
                    </a:lnTo>
                    <a:lnTo>
                      <a:pt x="391" y="128"/>
                    </a:lnTo>
                    <a:lnTo>
                      <a:pt x="385" y="130"/>
                    </a:lnTo>
                    <a:lnTo>
                      <a:pt x="387" y="132"/>
                    </a:lnTo>
                    <a:lnTo>
                      <a:pt x="391" y="136"/>
                    </a:lnTo>
                    <a:lnTo>
                      <a:pt x="387" y="142"/>
                    </a:lnTo>
                    <a:lnTo>
                      <a:pt x="389" y="143"/>
                    </a:lnTo>
                    <a:lnTo>
                      <a:pt x="389" y="151"/>
                    </a:lnTo>
                    <a:lnTo>
                      <a:pt x="389" y="156"/>
                    </a:lnTo>
                    <a:lnTo>
                      <a:pt x="398" y="158"/>
                    </a:lnTo>
                    <a:lnTo>
                      <a:pt x="400" y="158"/>
                    </a:lnTo>
                    <a:lnTo>
                      <a:pt x="392" y="166"/>
                    </a:lnTo>
                    <a:lnTo>
                      <a:pt x="391" y="171"/>
                    </a:lnTo>
                    <a:lnTo>
                      <a:pt x="396" y="184"/>
                    </a:lnTo>
                    <a:lnTo>
                      <a:pt x="400" y="196"/>
                    </a:lnTo>
                    <a:lnTo>
                      <a:pt x="398" y="198"/>
                    </a:lnTo>
                    <a:lnTo>
                      <a:pt x="402" y="203"/>
                    </a:lnTo>
                    <a:lnTo>
                      <a:pt x="402" y="211"/>
                    </a:lnTo>
                    <a:lnTo>
                      <a:pt x="422" y="211"/>
                    </a:lnTo>
                    <a:lnTo>
                      <a:pt x="426" y="218"/>
                    </a:lnTo>
                    <a:lnTo>
                      <a:pt x="424" y="225"/>
                    </a:lnTo>
                    <a:lnTo>
                      <a:pt x="428" y="235"/>
                    </a:lnTo>
                    <a:lnTo>
                      <a:pt x="426" y="237"/>
                    </a:lnTo>
                    <a:lnTo>
                      <a:pt x="407" y="261"/>
                    </a:lnTo>
                    <a:lnTo>
                      <a:pt x="420" y="276"/>
                    </a:lnTo>
                    <a:lnTo>
                      <a:pt x="422" y="281"/>
                    </a:lnTo>
                    <a:lnTo>
                      <a:pt x="428" y="289"/>
                    </a:lnTo>
                    <a:lnTo>
                      <a:pt x="433" y="291"/>
                    </a:lnTo>
                    <a:lnTo>
                      <a:pt x="437" y="293"/>
                    </a:lnTo>
                    <a:lnTo>
                      <a:pt x="445" y="295"/>
                    </a:lnTo>
                    <a:lnTo>
                      <a:pt x="448" y="296"/>
                    </a:lnTo>
                    <a:lnTo>
                      <a:pt x="448" y="298"/>
                    </a:lnTo>
                    <a:lnTo>
                      <a:pt x="456" y="298"/>
                    </a:lnTo>
                    <a:lnTo>
                      <a:pt x="456" y="308"/>
                    </a:lnTo>
                    <a:lnTo>
                      <a:pt x="458" y="311"/>
                    </a:lnTo>
                    <a:lnTo>
                      <a:pt x="458" y="319"/>
                    </a:lnTo>
                    <a:lnTo>
                      <a:pt x="458" y="323"/>
                    </a:lnTo>
                    <a:lnTo>
                      <a:pt x="463" y="323"/>
                    </a:lnTo>
                    <a:lnTo>
                      <a:pt x="471" y="326"/>
                    </a:lnTo>
                    <a:lnTo>
                      <a:pt x="471" y="336"/>
                    </a:lnTo>
                    <a:lnTo>
                      <a:pt x="467" y="337"/>
                    </a:lnTo>
                    <a:lnTo>
                      <a:pt x="461" y="336"/>
                    </a:lnTo>
                    <a:lnTo>
                      <a:pt x="450" y="339"/>
                    </a:lnTo>
                    <a:lnTo>
                      <a:pt x="448" y="341"/>
                    </a:lnTo>
                    <a:lnTo>
                      <a:pt x="441" y="345"/>
                    </a:lnTo>
                    <a:lnTo>
                      <a:pt x="439" y="349"/>
                    </a:lnTo>
                    <a:lnTo>
                      <a:pt x="441" y="352"/>
                    </a:lnTo>
                    <a:lnTo>
                      <a:pt x="437" y="358"/>
                    </a:lnTo>
                    <a:lnTo>
                      <a:pt x="439" y="364"/>
                    </a:lnTo>
                    <a:lnTo>
                      <a:pt x="437" y="371"/>
                    </a:lnTo>
                    <a:lnTo>
                      <a:pt x="437" y="375"/>
                    </a:lnTo>
                    <a:lnTo>
                      <a:pt x="437" y="375"/>
                    </a:lnTo>
                    <a:lnTo>
                      <a:pt x="435" y="377"/>
                    </a:lnTo>
                    <a:lnTo>
                      <a:pt x="432" y="379"/>
                    </a:lnTo>
                    <a:lnTo>
                      <a:pt x="424" y="377"/>
                    </a:lnTo>
                    <a:lnTo>
                      <a:pt x="419" y="375"/>
                    </a:lnTo>
                    <a:lnTo>
                      <a:pt x="417" y="369"/>
                    </a:lnTo>
                    <a:lnTo>
                      <a:pt x="413" y="371"/>
                    </a:lnTo>
                    <a:lnTo>
                      <a:pt x="413" y="375"/>
                    </a:lnTo>
                    <a:lnTo>
                      <a:pt x="411" y="375"/>
                    </a:lnTo>
                    <a:lnTo>
                      <a:pt x="407" y="373"/>
                    </a:lnTo>
                    <a:lnTo>
                      <a:pt x="405" y="373"/>
                    </a:lnTo>
                    <a:lnTo>
                      <a:pt x="402" y="371"/>
                    </a:lnTo>
                    <a:lnTo>
                      <a:pt x="392" y="371"/>
                    </a:lnTo>
                    <a:lnTo>
                      <a:pt x="385" y="367"/>
                    </a:lnTo>
                    <a:lnTo>
                      <a:pt x="372" y="369"/>
                    </a:lnTo>
                    <a:lnTo>
                      <a:pt x="366" y="364"/>
                    </a:lnTo>
                    <a:lnTo>
                      <a:pt x="364" y="364"/>
                    </a:lnTo>
                    <a:lnTo>
                      <a:pt x="359" y="367"/>
                    </a:lnTo>
                    <a:lnTo>
                      <a:pt x="353" y="364"/>
                    </a:lnTo>
                    <a:lnTo>
                      <a:pt x="349" y="364"/>
                    </a:lnTo>
                    <a:lnTo>
                      <a:pt x="336" y="364"/>
                    </a:lnTo>
                    <a:lnTo>
                      <a:pt x="336" y="362"/>
                    </a:lnTo>
                    <a:lnTo>
                      <a:pt x="333" y="360"/>
                    </a:lnTo>
                    <a:lnTo>
                      <a:pt x="333" y="354"/>
                    </a:lnTo>
                    <a:lnTo>
                      <a:pt x="329" y="345"/>
                    </a:lnTo>
                    <a:lnTo>
                      <a:pt x="325" y="337"/>
                    </a:lnTo>
                    <a:lnTo>
                      <a:pt x="321" y="332"/>
                    </a:lnTo>
                    <a:lnTo>
                      <a:pt x="321" y="328"/>
                    </a:lnTo>
                    <a:lnTo>
                      <a:pt x="320" y="328"/>
                    </a:lnTo>
                    <a:lnTo>
                      <a:pt x="320" y="328"/>
                    </a:lnTo>
                    <a:lnTo>
                      <a:pt x="312" y="326"/>
                    </a:lnTo>
                    <a:lnTo>
                      <a:pt x="307" y="328"/>
                    </a:lnTo>
                    <a:lnTo>
                      <a:pt x="301" y="332"/>
                    </a:lnTo>
                    <a:lnTo>
                      <a:pt x="295" y="332"/>
                    </a:lnTo>
                    <a:lnTo>
                      <a:pt x="295" y="330"/>
                    </a:lnTo>
                    <a:lnTo>
                      <a:pt x="295" y="334"/>
                    </a:lnTo>
                    <a:lnTo>
                      <a:pt x="286" y="339"/>
                    </a:lnTo>
                    <a:lnTo>
                      <a:pt x="279" y="345"/>
                    </a:lnTo>
                    <a:lnTo>
                      <a:pt x="269" y="339"/>
                    </a:lnTo>
                    <a:lnTo>
                      <a:pt x="262" y="337"/>
                    </a:lnTo>
                    <a:lnTo>
                      <a:pt x="256" y="337"/>
                    </a:lnTo>
                    <a:lnTo>
                      <a:pt x="252" y="339"/>
                    </a:lnTo>
                    <a:lnTo>
                      <a:pt x="245" y="332"/>
                    </a:lnTo>
                    <a:lnTo>
                      <a:pt x="241" y="332"/>
                    </a:lnTo>
                    <a:lnTo>
                      <a:pt x="237" y="330"/>
                    </a:lnTo>
                    <a:lnTo>
                      <a:pt x="232" y="328"/>
                    </a:lnTo>
                    <a:lnTo>
                      <a:pt x="226" y="321"/>
                    </a:lnTo>
                    <a:lnTo>
                      <a:pt x="228" y="319"/>
                    </a:lnTo>
                    <a:lnTo>
                      <a:pt x="228" y="317"/>
                    </a:lnTo>
                    <a:lnTo>
                      <a:pt x="223" y="317"/>
                    </a:lnTo>
                    <a:lnTo>
                      <a:pt x="223" y="315"/>
                    </a:lnTo>
                    <a:lnTo>
                      <a:pt x="215" y="315"/>
                    </a:lnTo>
                    <a:lnTo>
                      <a:pt x="213" y="311"/>
                    </a:lnTo>
                    <a:lnTo>
                      <a:pt x="208" y="309"/>
                    </a:lnTo>
                    <a:lnTo>
                      <a:pt x="198" y="311"/>
                    </a:lnTo>
                    <a:lnTo>
                      <a:pt x="195" y="308"/>
                    </a:lnTo>
                    <a:lnTo>
                      <a:pt x="187" y="293"/>
                    </a:lnTo>
                    <a:lnTo>
                      <a:pt x="185" y="289"/>
                    </a:lnTo>
                    <a:lnTo>
                      <a:pt x="183" y="289"/>
                    </a:lnTo>
                    <a:lnTo>
                      <a:pt x="180" y="285"/>
                    </a:lnTo>
                    <a:lnTo>
                      <a:pt x="182" y="285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2" y="281"/>
                    </a:lnTo>
                    <a:lnTo>
                      <a:pt x="178" y="281"/>
                    </a:lnTo>
                    <a:lnTo>
                      <a:pt x="176" y="281"/>
                    </a:lnTo>
                    <a:lnTo>
                      <a:pt x="174" y="274"/>
                    </a:lnTo>
                    <a:lnTo>
                      <a:pt x="167" y="263"/>
                    </a:lnTo>
                    <a:lnTo>
                      <a:pt x="167" y="259"/>
                    </a:lnTo>
                    <a:lnTo>
                      <a:pt x="161" y="253"/>
                    </a:lnTo>
                    <a:lnTo>
                      <a:pt x="159" y="252"/>
                    </a:lnTo>
                    <a:lnTo>
                      <a:pt x="152" y="257"/>
                    </a:lnTo>
                    <a:lnTo>
                      <a:pt x="150" y="257"/>
                    </a:lnTo>
                    <a:lnTo>
                      <a:pt x="148" y="253"/>
                    </a:lnTo>
                    <a:lnTo>
                      <a:pt x="144" y="253"/>
                    </a:lnTo>
                    <a:lnTo>
                      <a:pt x="140" y="252"/>
                    </a:lnTo>
                    <a:lnTo>
                      <a:pt x="140" y="250"/>
                    </a:lnTo>
                    <a:lnTo>
                      <a:pt x="142" y="246"/>
                    </a:lnTo>
                    <a:lnTo>
                      <a:pt x="140" y="248"/>
                    </a:lnTo>
                    <a:lnTo>
                      <a:pt x="137" y="248"/>
                    </a:lnTo>
                    <a:lnTo>
                      <a:pt x="135" y="248"/>
                    </a:lnTo>
                    <a:lnTo>
                      <a:pt x="139" y="250"/>
                    </a:lnTo>
                    <a:lnTo>
                      <a:pt x="137" y="255"/>
                    </a:lnTo>
                    <a:lnTo>
                      <a:pt x="135" y="257"/>
                    </a:lnTo>
                    <a:lnTo>
                      <a:pt x="133" y="257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7" y="252"/>
                    </a:lnTo>
                    <a:lnTo>
                      <a:pt x="126" y="250"/>
                    </a:lnTo>
                    <a:lnTo>
                      <a:pt x="120" y="248"/>
                    </a:lnTo>
                    <a:lnTo>
                      <a:pt x="116" y="246"/>
                    </a:lnTo>
                    <a:lnTo>
                      <a:pt x="114" y="231"/>
                    </a:lnTo>
                    <a:lnTo>
                      <a:pt x="107" y="231"/>
                    </a:lnTo>
                    <a:lnTo>
                      <a:pt x="105" y="225"/>
                    </a:lnTo>
                    <a:lnTo>
                      <a:pt x="107" y="218"/>
                    </a:lnTo>
                    <a:lnTo>
                      <a:pt x="111" y="214"/>
                    </a:lnTo>
                    <a:lnTo>
                      <a:pt x="107" y="205"/>
                    </a:lnTo>
                    <a:lnTo>
                      <a:pt x="101" y="201"/>
                    </a:lnTo>
                    <a:lnTo>
                      <a:pt x="98" y="194"/>
                    </a:lnTo>
                    <a:lnTo>
                      <a:pt x="94" y="192"/>
                    </a:lnTo>
                    <a:lnTo>
                      <a:pt x="92" y="192"/>
                    </a:lnTo>
                    <a:lnTo>
                      <a:pt x="75" y="181"/>
                    </a:lnTo>
                    <a:lnTo>
                      <a:pt x="71" y="183"/>
                    </a:lnTo>
                    <a:lnTo>
                      <a:pt x="70" y="183"/>
                    </a:lnTo>
                    <a:lnTo>
                      <a:pt x="64" y="181"/>
                    </a:lnTo>
                    <a:lnTo>
                      <a:pt x="64" y="177"/>
                    </a:lnTo>
                    <a:lnTo>
                      <a:pt x="64" y="175"/>
                    </a:lnTo>
                    <a:lnTo>
                      <a:pt x="66" y="171"/>
                    </a:lnTo>
                    <a:lnTo>
                      <a:pt x="60" y="166"/>
                    </a:lnTo>
                    <a:lnTo>
                      <a:pt x="60" y="162"/>
                    </a:lnTo>
                    <a:lnTo>
                      <a:pt x="55" y="162"/>
                    </a:lnTo>
                    <a:lnTo>
                      <a:pt x="53" y="158"/>
                    </a:lnTo>
                    <a:lnTo>
                      <a:pt x="49" y="158"/>
                    </a:lnTo>
                    <a:lnTo>
                      <a:pt x="49" y="155"/>
                    </a:lnTo>
                    <a:lnTo>
                      <a:pt x="51" y="153"/>
                    </a:lnTo>
                    <a:lnTo>
                      <a:pt x="49" y="151"/>
                    </a:lnTo>
                    <a:lnTo>
                      <a:pt x="51" y="147"/>
                    </a:lnTo>
                    <a:lnTo>
                      <a:pt x="51" y="140"/>
                    </a:lnTo>
                    <a:lnTo>
                      <a:pt x="53" y="136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60" y="128"/>
                    </a:lnTo>
                    <a:lnTo>
                      <a:pt x="60" y="121"/>
                    </a:lnTo>
                    <a:lnTo>
                      <a:pt x="58" y="119"/>
                    </a:lnTo>
                    <a:lnTo>
                      <a:pt x="58" y="114"/>
                    </a:lnTo>
                    <a:lnTo>
                      <a:pt x="60" y="114"/>
                    </a:lnTo>
                    <a:lnTo>
                      <a:pt x="64" y="112"/>
                    </a:lnTo>
                    <a:lnTo>
                      <a:pt x="66" y="110"/>
                    </a:lnTo>
                    <a:lnTo>
                      <a:pt x="64" y="110"/>
                    </a:lnTo>
                    <a:lnTo>
                      <a:pt x="60" y="108"/>
                    </a:lnTo>
                    <a:lnTo>
                      <a:pt x="56" y="108"/>
                    </a:lnTo>
                    <a:lnTo>
                      <a:pt x="53" y="108"/>
                    </a:lnTo>
                    <a:lnTo>
                      <a:pt x="45" y="102"/>
                    </a:lnTo>
                    <a:lnTo>
                      <a:pt x="42" y="102"/>
                    </a:lnTo>
                    <a:lnTo>
                      <a:pt x="38" y="100"/>
                    </a:lnTo>
                    <a:lnTo>
                      <a:pt x="36" y="95"/>
                    </a:lnTo>
                    <a:lnTo>
                      <a:pt x="32" y="91"/>
                    </a:lnTo>
                    <a:lnTo>
                      <a:pt x="28" y="89"/>
                    </a:lnTo>
                    <a:lnTo>
                      <a:pt x="27" y="86"/>
                    </a:lnTo>
                    <a:lnTo>
                      <a:pt x="27" y="82"/>
                    </a:lnTo>
                    <a:lnTo>
                      <a:pt x="25" y="76"/>
                    </a:lnTo>
                    <a:lnTo>
                      <a:pt x="21" y="74"/>
                    </a:lnTo>
                    <a:lnTo>
                      <a:pt x="21" y="76"/>
                    </a:lnTo>
                    <a:lnTo>
                      <a:pt x="21" y="71"/>
                    </a:lnTo>
                    <a:lnTo>
                      <a:pt x="19" y="67"/>
                    </a:lnTo>
                    <a:lnTo>
                      <a:pt x="14" y="58"/>
                    </a:lnTo>
                    <a:lnTo>
                      <a:pt x="8" y="56"/>
                    </a:lnTo>
                    <a:lnTo>
                      <a:pt x="8" y="52"/>
                    </a:lnTo>
                    <a:lnTo>
                      <a:pt x="8" y="46"/>
                    </a:lnTo>
                    <a:lnTo>
                      <a:pt x="12" y="39"/>
                    </a:lnTo>
                    <a:lnTo>
                      <a:pt x="10" y="35"/>
                    </a:lnTo>
                    <a:lnTo>
                      <a:pt x="4" y="35"/>
                    </a:lnTo>
                    <a:lnTo>
                      <a:pt x="4" y="30"/>
                    </a:lnTo>
                    <a:lnTo>
                      <a:pt x="6" y="24"/>
                    </a:lnTo>
                    <a:lnTo>
                      <a:pt x="2" y="16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6" y="9"/>
                    </a:lnTo>
                    <a:lnTo>
                      <a:pt x="10" y="3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" name="Freeform 46">
                <a:extLst>
                  <a:ext uri="{FF2B5EF4-FFF2-40B4-BE49-F238E27FC236}">
                    <a16:creationId xmlns:a16="http://schemas.microsoft.com/office/drawing/2014/main" id="{D1EE97A8-3471-47AC-B34D-D27695DE0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763" y="4268788"/>
                <a:ext cx="130175" cy="109538"/>
              </a:xfrm>
              <a:custGeom>
                <a:avLst/>
                <a:gdLst>
                  <a:gd name="T0" fmla="*/ 0 w 82"/>
                  <a:gd name="T1" fmla="*/ 4 h 69"/>
                  <a:gd name="T2" fmla="*/ 6 w 82"/>
                  <a:gd name="T3" fmla="*/ 2 h 69"/>
                  <a:gd name="T4" fmla="*/ 17 w 82"/>
                  <a:gd name="T5" fmla="*/ 0 h 69"/>
                  <a:gd name="T6" fmla="*/ 21 w 82"/>
                  <a:gd name="T7" fmla="*/ 0 h 69"/>
                  <a:gd name="T8" fmla="*/ 32 w 82"/>
                  <a:gd name="T9" fmla="*/ 0 h 69"/>
                  <a:gd name="T10" fmla="*/ 39 w 82"/>
                  <a:gd name="T11" fmla="*/ 5 h 69"/>
                  <a:gd name="T12" fmla="*/ 47 w 82"/>
                  <a:gd name="T13" fmla="*/ 5 h 69"/>
                  <a:gd name="T14" fmla="*/ 50 w 82"/>
                  <a:gd name="T15" fmla="*/ 11 h 69"/>
                  <a:gd name="T16" fmla="*/ 50 w 82"/>
                  <a:gd name="T17" fmla="*/ 17 h 69"/>
                  <a:gd name="T18" fmla="*/ 50 w 82"/>
                  <a:gd name="T19" fmla="*/ 20 h 69"/>
                  <a:gd name="T20" fmla="*/ 60 w 82"/>
                  <a:gd name="T21" fmla="*/ 28 h 69"/>
                  <a:gd name="T22" fmla="*/ 60 w 82"/>
                  <a:gd name="T23" fmla="*/ 33 h 69"/>
                  <a:gd name="T24" fmla="*/ 56 w 82"/>
                  <a:gd name="T25" fmla="*/ 37 h 69"/>
                  <a:gd name="T26" fmla="*/ 60 w 82"/>
                  <a:gd name="T27" fmla="*/ 43 h 69"/>
                  <a:gd name="T28" fmla="*/ 69 w 82"/>
                  <a:gd name="T29" fmla="*/ 48 h 69"/>
                  <a:gd name="T30" fmla="*/ 77 w 82"/>
                  <a:gd name="T31" fmla="*/ 48 h 69"/>
                  <a:gd name="T32" fmla="*/ 82 w 82"/>
                  <a:gd name="T33" fmla="*/ 54 h 69"/>
                  <a:gd name="T34" fmla="*/ 77 w 82"/>
                  <a:gd name="T35" fmla="*/ 56 h 69"/>
                  <a:gd name="T36" fmla="*/ 80 w 82"/>
                  <a:gd name="T37" fmla="*/ 61 h 69"/>
                  <a:gd name="T38" fmla="*/ 78 w 82"/>
                  <a:gd name="T39" fmla="*/ 63 h 69"/>
                  <a:gd name="T40" fmla="*/ 78 w 82"/>
                  <a:gd name="T41" fmla="*/ 69 h 69"/>
                  <a:gd name="T42" fmla="*/ 73 w 82"/>
                  <a:gd name="T43" fmla="*/ 69 h 69"/>
                  <a:gd name="T44" fmla="*/ 62 w 82"/>
                  <a:gd name="T45" fmla="*/ 54 h 69"/>
                  <a:gd name="T46" fmla="*/ 56 w 82"/>
                  <a:gd name="T47" fmla="*/ 52 h 69"/>
                  <a:gd name="T48" fmla="*/ 52 w 82"/>
                  <a:gd name="T49" fmla="*/ 45 h 69"/>
                  <a:gd name="T50" fmla="*/ 49 w 82"/>
                  <a:gd name="T51" fmla="*/ 45 h 69"/>
                  <a:gd name="T52" fmla="*/ 47 w 82"/>
                  <a:gd name="T53" fmla="*/ 47 h 69"/>
                  <a:gd name="T54" fmla="*/ 41 w 82"/>
                  <a:gd name="T55" fmla="*/ 41 h 69"/>
                  <a:gd name="T56" fmla="*/ 37 w 82"/>
                  <a:gd name="T57" fmla="*/ 43 h 69"/>
                  <a:gd name="T58" fmla="*/ 32 w 82"/>
                  <a:gd name="T59" fmla="*/ 45 h 69"/>
                  <a:gd name="T60" fmla="*/ 32 w 82"/>
                  <a:gd name="T61" fmla="*/ 41 h 69"/>
                  <a:gd name="T62" fmla="*/ 26 w 82"/>
                  <a:gd name="T63" fmla="*/ 37 h 69"/>
                  <a:gd name="T64" fmla="*/ 22 w 82"/>
                  <a:gd name="T65" fmla="*/ 37 h 69"/>
                  <a:gd name="T66" fmla="*/ 15 w 82"/>
                  <a:gd name="T67" fmla="*/ 37 h 69"/>
                  <a:gd name="T68" fmla="*/ 9 w 82"/>
                  <a:gd name="T69" fmla="*/ 33 h 69"/>
                  <a:gd name="T70" fmla="*/ 9 w 82"/>
                  <a:gd name="T71" fmla="*/ 24 h 69"/>
                  <a:gd name="T72" fmla="*/ 9 w 82"/>
                  <a:gd name="T73" fmla="*/ 17 h 69"/>
                  <a:gd name="T74" fmla="*/ 8 w 82"/>
                  <a:gd name="T75" fmla="*/ 13 h 69"/>
                  <a:gd name="T76" fmla="*/ 4 w 82"/>
                  <a:gd name="T77" fmla="*/ 11 h 69"/>
                  <a:gd name="T78" fmla="*/ 4 w 82"/>
                  <a:gd name="T79" fmla="*/ 7 h 69"/>
                  <a:gd name="T80" fmla="*/ 0 w 82"/>
                  <a:gd name="T81" fmla="*/ 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2" h="69">
                    <a:moveTo>
                      <a:pt x="0" y="4"/>
                    </a:moveTo>
                    <a:lnTo>
                      <a:pt x="6" y="2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32" y="0"/>
                    </a:lnTo>
                    <a:lnTo>
                      <a:pt x="39" y="5"/>
                    </a:lnTo>
                    <a:lnTo>
                      <a:pt x="47" y="5"/>
                    </a:lnTo>
                    <a:lnTo>
                      <a:pt x="50" y="11"/>
                    </a:lnTo>
                    <a:lnTo>
                      <a:pt x="50" y="17"/>
                    </a:lnTo>
                    <a:lnTo>
                      <a:pt x="50" y="20"/>
                    </a:lnTo>
                    <a:lnTo>
                      <a:pt x="60" y="28"/>
                    </a:lnTo>
                    <a:lnTo>
                      <a:pt x="60" y="33"/>
                    </a:lnTo>
                    <a:lnTo>
                      <a:pt x="56" y="37"/>
                    </a:lnTo>
                    <a:lnTo>
                      <a:pt x="60" y="43"/>
                    </a:lnTo>
                    <a:lnTo>
                      <a:pt x="69" y="48"/>
                    </a:lnTo>
                    <a:lnTo>
                      <a:pt x="77" y="48"/>
                    </a:lnTo>
                    <a:lnTo>
                      <a:pt x="82" y="54"/>
                    </a:lnTo>
                    <a:lnTo>
                      <a:pt x="77" y="56"/>
                    </a:lnTo>
                    <a:lnTo>
                      <a:pt x="80" y="61"/>
                    </a:lnTo>
                    <a:lnTo>
                      <a:pt x="78" y="63"/>
                    </a:lnTo>
                    <a:lnTo>
                      <a:pt x="78" y="69"/>
                    </a:lnTo>
                    <a:lnTo>
                      <a:pt x="73" y="69"/>
                    </a:lnTo>
                    <a:lnTo>
                      <a:pt x="62" y="54"/>
                    </a:lnTo>
                    <a:lnTo>
                      <a:pt x="56" y="52"/>
                    </a:lnTo>
                    <a:lnTo>
                      <a:pt x="52" y="45"/>
                    </a:lnTo>
                    <a:lnTo>
                      <a:pt x="49" y="45"/>
                    </a:lnTo>
                    <a:lnTo>
                      <a:pt x="47" y="47"/>
                    </a:lnTo>
                    <a:lnTo>
                      <a:pt x="41" y="41"/>
                    </a:lnTo>
                    <a:lnTo>
                      <a:pt x="37" y="43"/>
                    </a:lnTo>
                    <a:lnTo>
                      <a:pt x="32" y="45"/>
                    </a:lnTo>
                    <a:lnTo>
                      <a:pt x="32" y="41"/>
                    </a:lnTo>
                    <a:lnTo>
                      <a:pt x="26" y="37"/>
                    </a:lnTo>
                    <a:lnTo>
                      <a:pt x="22" y="37"/>
                    </a:lnTo>
                    <a:lnTo>
                      <a:pt x="15" y="37"/>
                    </a:lnTo>
                    <a:lnTo>
                      <a:pt x="9" y="33"/>
                    </a:lnTo>
                    <a:lnTo>
                      <a:pt x="9" y="24"/>
                    </a:lnTo>
                    <a:lnTo>
                      <a:pt x="9" y="17"/>
                    </a:lnTo>
                    <a:lnTo>
                      <a:pt x="8" y="13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" name="Freeform 47">
                <a:extLst>
                  <a:ext uri="{FF2B5EF4-FFF2-40B4-BE49-F238E27FC236}">
                    <a16:creationId xmlns:a16="http://schemas.microsoft.com/office/drawing/2014/main" id="{85935A2C-CB87-4DE2-AC0A-A98542C1DF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16338" y="4241801"/>
                <a:ext cx="674688" cy="273050"/>
              </a:xfrm>
              <a:custGeom>
                <a:avLst/>
                <a:gdLst>
                  <a:gd name="T0" fmla="*/ 18 w 425"/>
                  <a:gd name="T1" fmla="*/ 17 h 172"/>
                  <a:gd name="T2" fmla="*/ 31 w 425"/>
                  <a:gd name="T3" fmla="*/ 0 h 172"/>
                  <a:gd name="T4" fmla="*/ 59 w 425"/>
                  <a:gd name="T5" fmla="*/ 19 h 172"/>
                  <a:gd name="T6" fmla="*/ 56 w 425"/>
                  <a:gd name="T7" fmla="*/ 32 h 172"/>
                  <a:gd name="T8" fmla="*/ 22 w 425"/>
                  <a:gd name="T9" fmla="*/ 49 h 172"/>
                  <a:gd name="T10" fmla="*/ 18 w 425"/>
                  <a:gd name="T11" fmla="*/ 43 h 172"/>
                  <a:gd name="T12" fmla="*/ 7 w 425"/>
                  <a:gd name="T13" fmla="*/ 37 h 172"/>
                  <a:gd name="T14" fmla="*/ 324 w 425"/>
                  <a:gd name="T15" fmla="*/ 28 h 172"/>
                  <a:gd name="T16" fmla="*/ 298 w 425"/>
                  <a:gd name="T17" fmla="*/ 26 h 172"/>
                  <a:gd name="T18" fmla="*/ 259 w 425"/>
                  <a:gd name="T19" fmla="*/ 28 h 172"/>
                  <a:gd name="T20" fmla="*/ 229 w 425"/>
                  <a:gd name="T21" fmla="*/ 21 h 172"/>
                  <a:gd name="T22" fmla="*/ 210 w 425"/>
                  <a:gd name="T23" fmla="*/ 11 h 172"/>
                  <a:gd name="T24" fmla="*/ 186 w 425"/>
                  <a:gd name="T25" fmla="*/ 2 h 172"/>
                  <a:gd name="T26" fmla="*/ 145 w 425"/>
                  <a:gd name="T27" fmla="*/ 8 h 172"/>
                  <a:gd name="T28" fmla="*/ 123 w 425"/>
                  <a:gd name="T29" fmla="*/ 24 h 172"/>
                  <a:gd name="T30" fmla="*/ 93 w 425"/>
                  <a:gd name="T31" fmla="*/ 26 h 172"/>
                  <a:gd name="T32" fmla="*/ 76 w 425"/>
                  <a:gd name="T33" fmla="*/ 37 h 172"/>
                  <a:gd name="T34" fmla="*/ 65 w 425"/>
                  <a:gd name="T35" fmla="*/ 49 h 172"/>
                  <a:gd name="T36" fmla="*/ 56 w 425"/>
                  <a:gd name="T37" fmla="*/ 50 h 172"/>
                  <a:gd name="T38" fmla="*/ 31 w 425"/>
                  <a:gd name="T39" fmla="*/ 49 h 172"/>
                  <a:gd name="T40" fmla="*/ 13 w 425"/>
                  <a:gd name="T41" fmla="*/ 73 h 172"/>
                  <a:gd name="T42" fmla="*/ 31 w 425"/>
                  <a:gd name="T43" fmla="*/ 75 h 172"/>
                  <a:gd name="T44" fmla="*/ 29 w 425"/>
                  <a:gd name="T45" fmla="*/ 93 h 172"/>
                  <a:gd name="T46" fmla="*/ 31 w 425"/>
                  <a:gd name="T47" fmla="*/ 101 h 172"/>
                  <a:gd name="T48" fmla="*/ 18 w 425"/>
                  <a:gd name="T49" fmla="*/ 105 h 172"/>
                  <a:gd name="T50" fmla="*/ 28 w 425"/>
                  <a:gd name="T51" fmla="*/ 118 h 172"/>
                  <a:gd name="T52" fmla="*/ 37 w 425"/>
                  <a:gd name="T53" fmla="*/ 134 h 172"/>
                  <a:gd name="T54" fmla="*/ 42 w 425"/>
                  <a:gd name="T55" fmla="*/ 148 h 172"/>
                  <a:gd name="T56" fmla="*/ 42 w 425"/>
                  <a:gd name="T57" fmla="*/ 151 h 172"/>
                  <a:gd name="T58" fmla="*/ 56 w 425"/>
                  <a:gd name="T59" fmla="*/ 157 h 172"/>
                  <a:gd name="T60" fmla="*/ 70 w 425"/>
                  <a:gd name="T61" fmla="*/ 153 h 172"/>
                  <a:gd name="T62" fmla="*/ 82 w 425"/>
                  <a:gd name="T63" fmla="*/ 159 h 172"/>
                  <a:gd name="T64" fmla="*/ 102 w 425"/>
                  <a:gd name="T65" fmla="*/ 164 h 172"/>
                  <a:gd name="T66" fmla="*/ 115 w 425"/>
                  <a:gd name="T67" fmla="*/ 155 h 172"/>
                  <a:gd name="T68" fmla="*/ 154 w 425"/>
                  <a:gd name="T69" fmla="*/ 164 h 172"/>
                  <a:gd name="T70" fmla="*/ 195 w 425"/>
                  <a:gd name="T71" fmla="*/ 162 h 172"/>
                  <a:gd name="T72" fmla="*/ 231 w 425"/>
                  <a:gd name="T73" fmla="*/ 151 h 172"/>
                  <a:gd name="T74" fmla="*/ 233 w 425"/>
                  <a:gd name="T75" fmla="*/ 161 h 172"/>
                  <a:gd name="T76" fmla="*/ 250 w 425"/>
                  <a:gd name="T77" fmla="*/ 168 h 172"/>
                  <a:gd name="T78" fmla="*/ 265 w 425"/>
                  <a:gd name="T79" fmla="*/ 151 h 172"/>
                  <a:gd name="T80" fmla="*/ 300 w 425"/>
                  <a:gd name="T81" fmla="*/ 148 h 172"/>
                  <a:gd name="T82" fmla="*/ 335 w 425"/>
                  <a:gd name="T83" fmla="*/ 138 h 172"/>
                  <a:gd name="T84" fmla="*/ 375 w 425"/>
                  <a:gd name="T85" fmla="*/ 136 h 172"/>
                  <a:gd name="T86" fmla="*/ 412 w 425"/>
                  <a:gd name="T87" fmla="*/ 131 h 172"/>
                  <a:gd name="T88" fmla="*/ 423 w 425"/>
                  <a:gd name="T89" fmla="*/ 129 h 172"/>
                  <a:gd name="T90" fmla="*/ 414 w 425"/>
                  <a:gd name="T91" fmla="*/ 97 h 172"/>
                  <a:gd name="T92" fmla="*/ 404 w 425"/>
                  <a:gd name="T93" fmla="*/ 71 h 172"/>
                  <a:gd name="T94" fmla="*/ 404 w 425"/>
                  <a:gd name="T95" fmla="*/ 54 h 172"/>
                  <a:gd name="T96" fmla="*/ 386 w 425"/>
                  <a:gd name="T97" fmla="*/ 28 h 172"/>
                  <a:gd name="T98" fmla="*/ 360 w 425"/>
                  <a:gd name="T99" fmla="*/ 13 h 172"/>
                  <a:gd name="T100" fmla="*/ 343 w 425"/>
                  <a:gd name="T101" fmla="*/ 9 h 172"/>
                  <a:gd name="T102" fmla="*/ 52 w 425"/>
                  <a:gd name="T103" fmla="*/ 159 h 172"/>
                  <a:gd name="T104" fmla="*/ 9 w 425"/>
                  <a:gd name="T105" fmla="*/ 5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25" h="172">
                    <a:moveTo>
                      <a:pt x="7" y="37"/>
                    </a:moveTo>
                    <a:lnTo>
                      <a:pt x="11" y="36"/>
                    </a:lnTo>
                    <a:lnTo>
                      <a:pt x="14" y="30"/>
                    </a:lnTo>
                    <a:lnTo>
                      <a:pt x="13" y="26"/>
                    </a:lnTo>
                    <a:lnTo>
                      <a:pt x="18" y="22"/>
                    </a:lnTo>
                    <a:lnTo>
                      <a:pt x="18" y="17"/>
                    </a:lnTo>
                    <a:lnTo>
                      <a:pt x="14" y="15"/>
                    </a:lnTo>
                    <a:lnTo>
                      <a:pt x="16" y="8"/>
                    </a:lnTo>
                    <a:lnTo>
                      <a:pt x="18" y="4"/>
                    </a:lnTo>
                    <a:lnTo>
                      <a:pt x="22" y="4"/>
                    </a:lnTo>
                    <a:lnTo>
                      <a:pt x="26" y="0"/>
                    </a:lnTo>
                    <a:lnTo>
                      <a:pt x="31" y="0"/>
                    </a:lnTo>
                    <a:lnTo>
                      <a:pt x="39" y="6"/>
                    </a:lnTo>
                    <a:lnTo>
                      <a:pt x="42" y="4"/>
                    </a:lnTo>
                    <a:lnTo>
                      <a:pt x="46" y="4"/>
                    </a:lnTo>
                    <a:lnTo>
                      <a:pt x="48" y="13"/>
                    </a:lnTo>
                    <a:lnTo>
                      <a:pt x="54" y="19"/>
                    </a:lnTo>
                    <a:lnTo>
                      <a:pt x="59" y="19"/>
                    </a:lnTo>
                    <a:lnTo>
                      <a:pt x="65" y="24"/>
                    </a:lnTo>
                    <a:lnTo>
                      <a:pt x="69" y="28"/>
                    </a:lnTo>
                    <a:lnTo>
                      <a:pt x="69" y="30"/>
                    </a:lnTo>
                    <a:lnTo>
                      <a:pt x="65" y="34"/>
                    </a:lnTo>
                    <a:lnTo>
                      <a:pt x="59" y="34"/>
                    </a:lnTo>
                    <a:lnTo>
                      <a:pt x="56" y="32"/>
                    </a:lnTo>
                    <a:lnTo>
                      <a:pt x="52" y="32"/>
                    </a:lnTo>
                    <a:lnTo>
                      <a:pt x="50" y="34"/>
                    </a:lnTo>
                    <a:lnTo>
                      <a:pt x="41" y="34"/>
                    </a:lnTo>
                    <a:lnTo>
                      <a:pt x="37" y="36"/>
                    </a:lnTo>
                    <a:lnTo>
                      <a:pt x="35" y="43"/>
                    </a:lnTo>
                    <a:lnTo>
                      <a:pt x="22" y="49"/>
                    </a:lnTo>
                    <a:lnTo>
                      <a:pt x="13" y="56"/>
                    </a:lnTo>
                    <a:lnTo>
                      <a:pt x="13" y="52"/>
                    </a:lnTo>
                    <a:lnTo>
                      <a:pt x="14" y="47"/>
                    </a:lnTo>
                    <a:lnTo>
                      <a:pt x="16" y="47"/>
                    </a:lnTo>
                    <a:lnTo>
                      <a:pt x="22" y="43"/>
                    </a:lnTo>
                    <a:lnTo>
                      <a:pt x="18" y="43"/>
                    </a:lnTo>
                    <a:lnTo>
                      <a:pt x="14" y="43"/>
                    </a:lnTo>
                    <a:lnTo>
                      <a:pt x="13" y="43"/>
                    </a:lnTo>
                    <a:lnTo>
                      <a:pt x="9" y="41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7" y="37"/>
                    </a:lnTo>
                    <a:close/>
                    <a:moveTo>
                      <a:pt x="343" y="9"/>
                    </a:moveTo>
                    <a:lnTo>
                      <a:pt x="341" y="11"/>
                    </a:lnTo>
                    <a:lnTo>
                      <a:pt x="339" y="17"/>
                    </a:lnTo>
                    <a:lnTo>
                      <a:pt x="334" y="21"/>
                    </a:lnTo>
                    <a:lnTo>
                      <a:pt x="326" y="24"/>
                    </a:lnTo>
                    <a:lnTo>
                      <a:pt x="324" y="28"/>
                    </a:lnTo>
                    <a:lnTo>
                      <a:pt x="317" y="28"/>
                    </a:lnTo>
                    <a:lnTo>
                      <a:pt x="315" y="30"/>
                    </a:lnTo>
                    <a:lnTo>
                      <a:pt x="306" y="28"/>
                    </a:lnTo>
                    <a:lnTo>
                      <a:pt x="302" y="26"/>
                    </a:lnTo>
                    <a:lnTo>
                      <a:pt x="298" y="26"/>
                    </a:lnTo>
                    <a:lnTo>
                      <a:pt x="298" y="26"/>
                    </a:lnTo>
                    <a:lnTo>
                      <a:pt x="293" y="26"/>
                    </a:lnTo>
                    <a:lnTo>
                      <a:pt x="285" y="28"/>
                    </a:lnTo>
                    <a:lnTo>
                      <a:pt x="276" y="32"/>
                    </a:lnTo>
                    <a:lnTo>
                      <a:pt x="266" y="30"/>
                    </a:lnTo>
                    <a:lnTo>
                      <a:pt x="263" y="26"/>
                    </a:lnTo>
                    <a:lnTo>
                      <a:pt x="259" y="28"/>
                    </a:lnTo>
                    <a:lnTo>
                      <a:pt x="250" y="24"/>
                    </a:lnTo>
                    <a:lnTo>
                      <a:pt x="246" y="22"/>
                    </a:lnTo>
                    <a:lnTo>
                      <a:pt x="238" y="17"/>
                    </a:lnTo>
                    <a:lnTo>
                      <a:pt x="235" y="17"/>
                    </a:lnTo>
                    <a:lnTo>
                      <a:pt x="233" y="21"/>
                    </a:lnTo>
                    <a:lnTo>
                      <a:pt x="229" y="21"/>
                    </a:lnTo>
                    <a:lnTo>
                      <a:pt x="225" y="15"/>
                    </a:lnTo>
                    <a:lnTo>
                      <a:pt x="223" y="9"/>
                    </a:lnTo>
                    <a:lnTo>
                      <a:pt x="222" y="6"/>
                    </a:lnTo>
                    <a:lnTo>
                      <a:pt x="218" y="6"/>
                    </a:lnTo>
                    <a:lnTo>
                      <a:pt x="212" y="11"/>
                    </a:lnTo>
                    <a:lnTo>
                      <a:pt x="210" y="11"/>
                    </a:lnTo>
                    <a:lnTo>
                      <a:pt x="209" y="13"/>
                    </a:lnTo>
                    <a:lnTo>
                      <a:pt x="201" y="6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2" y="2"/>
                    </a:lnTo>
                    <a:lnTo>
                      <a:pt x="186" y="2"/>
                    </a:lnTo>
                    <a:lnTo>
                      <a:pt x="182" y="2"/>
                    </a:lnTo>
                    <a:lnTo>
                      <a:pt x="177" y="2"/>
                    </a:lnTo>
                    <a:lnTo>
                      <a:pt x="166" y="2"/>
                    </a:lnTo>
                    <a:lnTo>
                      <a:pt x="160" y="4"/>
                    </a:lnTo>
                    <a:lnTo>
                      <a:pt x="151" y="8"/>
                    </a:lnTo>
                    <a:lnTo>
                      <a:pt x="145" y="8"/>
                    </a:lnTo>
                    <a:lnTo>
                      <a:pt x="136" y="9"/>
                    </a:lnTo>
                    <a:lnTo>
                      <a:pt x="134" y="13"/>
                    </a:lnTo>
                    <a:lnTo>
                      <a:pt x="130" y="15"/>
                    </a:lnTo>
                    <a:lnTo>
                      <a:pt x="126" y="19"/>
                    </a:lnTo>
                    <a:lnTo>
                      <a:pt x="125" y="19"/>
                    </a:lnTo>
                    <a:lnTo>
                      <a:pt x="123" y="24"/>
                    </a:lnTo>
                    <a:lnTo>
                      <a:pt x="119" y="26"/>
                    </a:lnTo>
                    <a:lnTo>
                      <a:pt x="121" y="28"/>
                    </a:lnTo>
                    <a:lnTo>
                      <a:pt x="112" y="30"/>
                    </a:lnTo>
                    <a:lnTo>
                      <a:pt x="100" y="24"/>
                    </a:lnTo>
                    <a:lnTo>
                      <a:pt x="97" y="24"/>
                    </a:lnTo>
                    <a:lnTo>
                      <a:pt x="93" y="26"/>
                    </a:lnTo>
                    <a:lnTo>
                      <a:pt x="89" y="26"/>
                    </a:lnTo>
                    <a:lnTo>
                      <a:pt x="82" y="28"/>
                    </a:lnTo>
                    <a:lnTo>
                      <a:pt x="78" y="26"/>
                    </a:lnTo>
                    <a:lnTo>
                      <a:pt x="72" y="28"/>
                    </a:lnTo>
                    <a:lnTo>
                      <a:pt x="70" y="32"/>
                    </a:lnTo>
                    <a:lnTo>
                      <a:pt x="76" y="37"/>
                    </a:lnTo>
                    <a:lnTo>
                      <a:pt x="82" y="37"/>
                    </a:lnTo>
                    <a:lnTo>
                      <a:pt x="87" y="39"/>
                    </a:lnTo>
                    <a:lnTo>
                      <a:pt x="85" y="41"/>
                    </a:lnTo>
                    <a:lnTo>
                      <a:pt x="76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7" y="50"/>
                    </a:lnTo>
                    <a:lnTo>
                      <a:pt x="72" y="49"/>
                    </a:lnTo>
                    <a:lnTo>
                      <a:pt x="74" y="52"/>
                    </a:lnTo>
                    <a:lnTo>
                      <a:pt x="70" y="52"/>
                    </a:lnTo>
                    <a:lnTo>
                      <a:pt x="59" y="52"/>
                    </a:lnTo>
                    <a:lnTo>
                      <a:pt x="56" y="50"/>
                    </a:lnTo>
                    <a:lnTo>
                      <a:pt x="50" y="52"/>
                    </a:lnTo>
                    <a:lnTo>
                      <a:pt x="46" y="49"/>
                    </a:lnTo>
                    <a:lnTo>
                      <a:pt x="44" y="49"/>
                    </a:lnTo>
                    <a:lnTo>
                      <a:pt x="41" y="54"/>
                    </a:lnTo>
                    <a:lnTo>
                      <a:pt x="37" y="54"/>
                    </a:lnTo>
                    <a:lnTo>
                      <a:pt x="31" y="49"/>
                    </a:lnTo>
                    <a:lnTo>
                      <a:pt x="26" y="49"/>
                    </a:lnTo>
                    <a:lnTo>
                      <a:pt x="14" y="58"/>
                    </a:lnTo>
                    <a:lnTo>
                      <a:pt x="13" y="62"/>
                    </a:lnTo>
                    <a:lnTo>
                      <a:pt x="11" y="65"/>
                    </a:lnTo>
                    <a:lnTo>
                      <a:pt x="13" y="69"/>
                    </a:lnTo>
                    <a:lnTo>
                      <a:pt x="13" y="73"/>
                    </a:lnTo>
                    <a:lnTo>
                      <a:pt x="11" y="75"/>
                    </a:lnTo>
                    <a:lnTo>
                      <a:pt x="13" y="78"/>
                    </a:lnTo>
                    <a:lnTo>
                      <a:pt x="18" y="75"/>
                    </a:lnTo>
                    <a:lnTo>
                      <a:pt x="20" y="77"/>
                    </a:lnTo>
                    <a:lnTo>
                      <a:pt x="26" y="75"/>
                    </a:lnTo>
                    <a:lnTo>
                      <a:pt x="31" y="75"/>
                    </a:lnTo>
                    <a:lnTo>
                      <a:pt x="26" y="80"/>
                    </a:lnTo>
                    <a:lnTo>
                      <a:pt x="26" y="84"/>
                    </a:lnTo>
                    <a:lnTo>
                      <a:pt x="28" y="88"/>
                    </a:lnTo>
                    <a:lnTo>
                      <a:pt x="28" y="90"/>
                    </a:lnTo>
                    <a:lnTo>
                      <a:pt x="28" y="92"/>
                    </a:lnTo>
                    <a:lnTo>
                      <a:pt x="29" y="93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1" y="95"/>
                    </a:lnTo>
                    <a:lnTo>
                      <a:pt x="26" y="99"/>
                    </a:lnTo>
                    <a:lnTo>
                      <a:pt x="28" y="101"/>
                    </a:lnTo>
                    <a:lnTo>
                      <a:pt x="31" y="101"/>
                    </a:lnTo>
                    <a:lnTo>
                      <a:pt x="28" y="103"/>
                    </a:lnTo>
                    <a:lnTo>
                      <a:pt x="26" y="106"/>
                    </a:lnTo>
                    <a:lnTo>
                      <a:pt x="22" y="106"/>
                    </a:lnTo>
                    <a:lnTo>
                      <a:pt x="20" y="101"/>
                    </a:lnTo>
                    <a:lnTo>
                      <a:pt x="18" y="101"/>
                    </a:lnTo>
                    <a:lnTo>
                      <a:pt x="18" y="105"/>
                    </a:lnTo>
                    <a:lnTo>
                      <a:pt x="20" y="108"/>
                    </a:lnTo>
                    <a:lnTo>
                      <a:pt x="18" y="110"/>
                    </a:lnTo>
                    <a:lnTo>
                      <a:pt x="18" y="114"/>
                    </a:lnTo>
                    <a:lnTo>
                      <a:pt x="22" y="116"/>
                    </a:lnTo>
                    <a:lnTo>
                      <a:pt x="22" y="114"/>
                    </a:lnTo>
                    <a:lnTo>
                      <a:pt x="28" y="118"/>
                    </a:lnTo>
                    <a:lnTo>
                      <a:pt x="31" y="118"/>
                    </a:lnTo>
                    <a:lnTo>
                      <a:pt x="37" y="121"/>
                    </a:lnTo>
                    <a:lnTo>
                      <a:pt x="37" y="127"/>
                    </a:lnTo>
                    <a:lnTo>
                      <a:pt x="33" y="131"/>
                    </a:lnTo>
                    <a:lnTo>
                      <a:pt x="37" y="133"/>
                    </a:lnTo>
                    <a:lnTo>
                      <a:pt x="37" y="134"/>
                    </a:lnTo>
                    <a:lnTo>
                      <a:pt x="41" y="136"/>
                    </a:lnTo>
                    <a:lnTo>
                      <a:pt x="46" y="142"/>
                    </a:lnTo>
                    <a:lnTo>
                      <a:pt x="44" y="146"/>
                    </a:lnTo>
                    <a:lnTo>
                      <a:pt x="41" y="144"/>
                    </a:lnTo>
                    <a:lnTo>
                      <a:pt x="39" y="146"/>
                    </a:lnTo>
                    <a:lnTo>
                      <a:pt x="42" y="148"/>
                    </a:lnTo>
                    <a:lnTo>
                      <a:pt x="48" y="146"/>
                    </a:lnTo>
                    <a:lnTo>
                      <a:pt x="59" y="146"/>
                    </a:lnTo>
                    <a:lnTo>
                      <a:pt x="57" y="148"/>
                    </a:lnTo>
                    <a:lnTo>
                      <a:pt x="56" y="149"/>
                    </a:lnTo>
                    <a:lnTo>
                      <a:pt x="50" y="153"/>
                    </a:lnTo>
                    <a:lnTo>
                      <a:pt x="42" y="151"/>
                    </a:lnTo>
                    <a:lnTo>
                      <a:pt x="41" y="155"/>
                    </a:lnTo>
                    <a:lnTo>
                      <a:pt x="44" y="155"/>
                    </a:lnTo>
                    <a:lnTo>
                      <a:pt x="48" y="153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6" y="157"/>
                    </a:lnTo>
                    <a:lnTo>
                      <a:pt x="57" y="157"/>
                    </a:lnTo>
                    <a:lnTo>
                      <a:pt x="59" y="153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69" y="153"/>
                    </a:lnTo>
                    <a:lnTo>
                      <a:pt x="70" y="153"/>
                    </a:lnTo>
                    <a:lnTo>
                      <a:pt x="76" y="155"/>
                    </a:lnTo>
                    <a:lnTo>
                      <a:pt x="78" y="153"/>
                    </a:lnTo>
                    <a:lnTo>
                      <a:pt x="82" y="153"/>
                    </a:lnTo>
                    <a:lnTo>
                      <a:pt x="80" y="155"/>
                    </a:lnTo>
                    <a:lnTo>
                      <a:pt x="78" y="157"/>
                    </a:lnTo>
                    <a:lnTo>
                      <a:pt x="82" y="159"/>
                    </a:lnTo>
                    <a:lnTo>
                      <a:pt x="82" y="162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3" y="168"/>
                    </a:lnTo>
                    <a:lnTo>
                      <a:pt x="98" y="166"/>
                    </a:lnTo>
                    <a:lnTo>
                      <a:pt x="102" y="164"/>
                    </a:lnTo>
                    <a:lnTo>
                      <a:pt x="106" y="164"/>
                    </a:lnTo>
                    <a:lnTo>
                      <a:pt x="108" y="162"/>
                    </a:lnTo>
                    <a:lnTo>
                      <a:pt x="113" y="164"/>
                    </a:lnTo>
                    <a:lnTo>
                      <a:pt x="115" y="162"/>
                    </a:lnTo>
                    <a:lnTo>
                      <a:pt x="115" y="157"/>
                    </a:lnTo>
                    <a:lnTo>
                      <a:pt x="115" y="155"/>
                    </a:lnTo>
                    <a:lnTo>
                      <a:pt x="115" y="149"/>
                    </a:lnTo>
                    <a:lnTo>
                      <a:pt x="125" y="149"/>
                    </a:lnTo>
                    <a:lnTo>
                      <a:pt x="132" y="149"/>
                    </a:lnTo>
                    <a:lnTo>
                      <a:pt x="143" y="155"/>
                    </a:lnTo>
                    <a:lnTo>
                      <a:pt x="149" y="155"/>
                    </a:lnTo>
                    <a:lnTo>
                      <a:pt x="154" y="164"/>
                    </a:lnTo>
                    <a:lnTo>
                      <a:pt x="162" y="170"/>
                    </a:lnTo>
                    <a:lnTo>
                      <a:pt x="182" y="166"/>
                    </a:lnTo>
                    <a:lnTo>
                      <a:pt x="188" y="164"/>
                    </a:lnTo>
                    <a:lnTo>
                      <a:pt x="190" y="164"/>
                    </a:lnTo>
                    <a:lnTo>
                      <a:pt x="192" y="164"/>
                    </a:lnTo>
                    <a:lnTo>
                      <a:pt x="195" y="162"/>
                    </a:lnTo>
                    <a:lnTo>
                      <a:pt x="195" y="159"/>
                    </a:lnTo>
                    <a:lnTo>
                      <a:pt x="205" y="148"/>
                    </a:lnTo>
                    <a:lnTo>
                      <a:pt x="209" y="148"/>
                    </a:lnTo>
                    <a:lnTo>
                      <a:pt x="218" y="151"/>
                    </a:lnTo>
                    <a:lnTo>
                      <a:pt x="223" y="153"/>
                    </a:lnTo>
                    <a:lnTo>
                      <a:pt x="231" y="151"/>
                    </a:lnTo>
                    <a:lnTo>
                      <a:pt x="231" y="149"/>
                    </a:lnTo>
                    <a:lnTo>
                      <a:pt x="237" y="146"/>
                    </a:lnTo>
                    <a:lnTo>
                      <a:pt x="240" y="148"/>
                    </a:lnTo>
                    <a:lnTo>
                      <a:pt x="240" y="151"/>
                    </a:lnTo>
                    <a:lnTo>
                      <a:pt x="237" y="157"/>
                    </a:lnTo>
                    <a:lnTo>
                      <a:pt x="233" y="161"/>
                    </a:lnTo>
                    <a:lnTo>
                      <a:pt x="233" y="162"/>
                    </a:lnTo>
                    <a:lnTo>
                      <a:pt x="237" y="166"/>
                    </a:lnTo>
                    <a:lnTo>
                      <a:pt x="235" y="170"/>
                    </a:lnTo>
                    <a:lnTo>
                      <a:pt x="240" y="172"/>
                    </a:lnTo>
                    <a:lnTo>
                      <a:pt x="244" y="170"/>
                    </a:lnTo>
                    <a:lnTo>
                      <a:pt x="250" y="168"/>
                    </a:lnTo>
                    <a:lnTo>
                      <a:pt x="250" y="162"/>
                    </a:lnTo>
                    <a:lnTo>
                      <a:pt x="251" y="161"/>
                    </a:lnTo>
                    <a:lnTo>
                      <a:pt x="251" y="153"/>
                    </a:lnTo>
                    <a:lnTo>
                      <a:pt x="253" y="149"/>
                    </a:lnTo>
                    <a:lnTo>
                      <a:pt x="261" y="151"/>
                    </a:lnTo>
                    <a:lnTo>
                      <a:pt x="265" y="151"/>
                    </a:lnTo>
                    <a:lnTo>
                      <a:pt x="276" y="148"/>
                    </a:lnTo>
                    <a:lnTo>
                      <a:pt x="278" y="148"/>
                    </a:lnTo>
                    <a:lnTo>
                      <a:pt x="281" y="146"/>
                    </a:lnTo>
                    <a:lnTo>
                      <a:pt x="293" y="144"/>
                    </a:lnTo>
                    <a:lnTo>
                      <a:pt x="298" y="146"/>
                    </a:lnTo>
                    <a:lnTo>
                      <a:pt x="300" y="148"/>
                    </a:lnTo>
                    <a:lnTo>
                      <a:pt x="307" y="149"/>
                    </a:lnTo>
                    <a:lnTo>
                      <a:pt x="317" y="149"/>
                    </a:lnTo>
                    <a:lnTo>
                      <a:pt x="319" y="148"/>
                    </a:lnTo>
                    <a:lnTo>
                      <a:pt x="324" y="146"/>
                    </a:lnTo>
                    <a:lnTo>
                      <a:pt x="328" y="142"/>
                    </a:lnTo>
                    <a:lnTo>
                      <a:pt x="335" y="138"/>
                    </a:lnTo>
                    <a:lnTo>
                      <a:pt x="341" y="138"/>
                    </a:lnTo>
                    <a:lnTo>
                      <a:pt x="347" y="138"/>
                    </a:lnTo>
                    <a:lnTo>
                      <a:pt x="358" y="138"/>
                    </a:lnTo>
                    <a:lnTo>
                      <a:pt x="367" y="136"/>
                    </a:lnTo>
                    <a:lnTo>
                      <a:pt x="373" y="136"/>
                    </a:lnTo>
                    <a:lnTo>
                      <a:pt x="375" y="136"/>
                    </a:lnTo>
                    <a:lnTo>
                      <a:pt x="382" y="133"/>
                    </a:lnTo>
                    <a:lnTo>
                      <a:pt x="388" y="133"/>
                    </a:lnTo>
                    <a:lnTo>
                      <a:pt x="390" y="131"/>
                    </a:lnTo>
                    <a:lnTo>
                      <a:pt x="399" y="131"/>
                    </a:lnTo>
                    <a:lnTo>
                      <a:pt x="406" y="133"/>
                    </a:lnTo>
                    <a:lnTo>
                      <a:pt x="412" y="131"/>
                    </a:lnTo>
                    <a:lnTo>
                      <a:pt x="416" y="133"/>
                    </a:lnTo>
                    <a:lnTo>
                      <a:pt x="416" y="136"/>
                    </a:lnTo>
                    <a:lnTo>
                      <a:pt x="419" y="138"/>
                    </a:lnTo>
                    <a:lnTo>
                      <a:pt x="425" y="138"/>
                    </a:lnTo>
                    <a:lnTo>
                      <a:pt x="425" y="133"/>
                    </a:lnTo>
                    <a:lnTo>
                      <a:pt x="423" y="129"/>
                    </a:lnTo>
                    <a:lnTo>
                      <a:pt x="418" y="120"/>
                    </a:lnTo>
                    <a:lnTo>
                      <a:pt x="412" y="118"/>
                    </a:lnTo>
                    <a:lnTo>
                      <a:pt x="412" y="114"/>
                    </a:lnTo>
                    <a:lnTo>
                      <a:pt x="412" y="108"/>
                    </a:lnTo>
                    <a:lnTo>
                      <a:pt x="416" y="101"/>
                    </a:lnTo>
                    <a:lnTo>
                      <a:pt x="414" y="97"/>
                    </a:lnTo>
                    <a:lnTo>
                      <a:pt x="408" y="97"/>
                    </a:lnTo>
                    <a:lnTo>
                      <a:pt x="408" y="92"/>
                    </a:lnTo>
                    <a:lnTo>
                      <a:pt x="410" y="86"/>
                    </a:lnTo>
                    <a:lnTo>
                      <a:pt x="406" y="78"/>
                    </a:lnTo>
                    <a:lnTo>
                      <a:pt x="404" y="73"/>
                    </a:lnTo>
                    <a:lnTo>
                      <a:pt x="404" y="71"/>
                    </a:lnTo>
                    <a:lnTo>
                      <a:pt x="410" y="71"/>
                    </a:lnTo>
                    <a:lnTo>
                      <a:pt x="414" y="65"/>
                    </a:lnTo>
                    <a:lnTo>
                      <a:pt x="416" y="62"/>
                    </a:lnTo>
                    <a:lnTo>
                      <a:pt x="414" y="58"/>
                    </a:lnTo>
                    <a:lnTo>
                      <a:pt x="408" y="54"/>
                    </a:lnTo>
                    <a:lnTo>
                      <a:pt x="404" y="54"/>
                    </a:lnTo>
                    <a:lnTo>
                      <a:pt x="397" y="54"/>
                    </a:lnTo>
                    <a:lnTo>
                      <a:pt x="391" y="50"/>
                    </a:lnTo>
                    <a:lnTo>
                      <a:pt x="391" y="41"/>
                    </a:lnTo>
                    <a:lnTo>
                      <a:pt x="391" y="34"/>
                    </a:lnTo>
                    <a:lnTo>
                      <a:pt x="390" y="30"/>
                    </a:lnTo>
                    <a:lnTo>
                      <a:pt x="386" y="28"/>
                    </a:lnTo>
                    <a:lnTo>
                      <a:pt x="386" y="24"/>
                    </a:lnTo>
                    <a:lnTo>
                      <a:pt x="380" y="21"/>
                    </a:lnTo>
                    <a:lnTo>
                      <a:pt x="377" y="21"/>
                    </a:lnTo>
                    <a:lnTo>
                      <a:pt x="367" y="11"/>
                    </a:lnTo>
                    <a:lnTo>
                      <a:pt x="363" y="11"/>
                    </a:lnTo>
                    <a:lnTo>
                      <a:pt x="360" y="13"/>
                    </a:lnTo>
                    <a:lnTo>
                      <a:pt x="358" y="15"/>
                    </a:lnTo>
                    <a:lnTo>
                      <a:pt x="352" y="11"/>
                    </a:lnTo>
                    <a:lnTo>
                      <a:pt x="349" y="15"/>
                    </a:lnTo>
                    <a:lnTo>
                      <a:pt x="347" y="13"/>
                    </a:lnTo>
                    <a:lnTo>
                      <a:pt x="345" y="9"/>
                    </a:lnTo>
                    <a:lnTo>
                      <a:pt x="343" y="9"/>
                    </a:lnTo>
                    <a:lnTo>
                      <a:pt x="343" y="9"/>
                    </a:lnTo>
                    <a:close/>
                    <a:moveTo>
                      <a:pt x="50" y="159"/>
                    </a:moveTo>
                    <a:lnTo>
                      <a:pt x="52" y="157"/>
                    </a:lnTo>
                    <a:lnTo>
                      <a:pt x="54" y="157"/>
                    </a:lnTo>
                    <a:lnTo>
                      <a:pt x="54" y="159"/>
                    </a:lnTo>
                    <a:lnTo>
                      <a:pt x="52" y="159"/>
                    </a:lnTo>
                    <a:lnTo>
                      <a:pt x="50" y="159"/>
                    </a:lnTo>
                    <a:lnTo>
                      <a:pt x="50" y="159"/>
                    </a:lnTo>
                    <a:close/>
                    <a:moveTo>
                      <a:pt x="0" y="56"/>
                    </a:moveTo>
                    <a:lnTo>
                      <a:pt x="3" y="56"/>
                    </a:lnTo>
                    <a:lnTo>
                      <a:pt x="7" y="56"/>
                    </a:lnTo>
                    <a:lnTo>
                      <a:pt x="9" y="52"/>
                    </a:lnTo>
                    <a:lnTo>
                      <a:pt x="7" y="52"/>
                    </a:lnTo>
                    <a:lnTo>
                      <a:pt x="3" y="54"/>
                    </a:lnTo>
                    <a:lnTo>
                      <a:pt x="0" y="54"/>
                    </a:lnTo>
                    <a:lnTo>
                      <a:pt x="0" y="5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" name="Freeform 48">
                <a:extLst>
                  <a:ext uri="{FF2B5EF4-FFF2-40B4-BE49-F238E27FC236}">
                    <a16:creationId xmlns:a16="http://schemas.microsoft.com/office/drawing/2014/main" id="{9E2AC6B0-D915-4073-B1BC-C8EFD2CE3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213" y="4745038"/>
                <a:ext cx="63500" cy="65088"/>
              </a:xfrm>
              <a:custGeom>
                <a:avLst/>
                <a:gdLst>
                  <a:gd name="T0" fmla="*/ 0 w 40"/>
                  <a:gd name="T1" fmla="*/ 26 h 41"/>
                  <a:gd name="T2" fmla="*/ 6 w 40"/>
                  <a:gd name="T3" fmla="*/ 17 h 41"/>
                  <a:gd name="T4" fmla="*/ 10 w 40"/>
                  <a:gd name="T5" fmla="*/ 6 h 41"/>
                  <a:gd name="T6" fmla="*/ 21 w 40"/>
                  <a:gd name="T7" fmla="*/ 0 h 41"/>
                  <a:gd name="T8" fmla="*/ 28 w 40"/>
                  <a:gd name="T9" fmla="*/ 4 h 41"/>
                  <a:gd name="T10" fmla="*/ 34 w 40"/>
                  <a:gd name="T11" fmla="*/ 2 h 41"/>
                  <a:gd name="T12" fmla="*/ 36 w 40"/>
                  <a:gd name="T13" fmla="*/ 4 h 41"/>
                  <a:gd name="T14" fmla="*/ 36 w 40"/>
                  <a:gd name="T15" fmla="*/ 4 h 41"/>
                  <a:gd name="T16" fmla="*/ 38 w 40"/>
                  <a:gd name="T17" fmla="*/ 15 h 41"/>
                  <a:gd name="T18" fmla="*/ 25 w 40"/>
                  <a:gd name="T19" fmla="*/ 17 h 41"/>
                  <a:gd name="T20" fmla="*/ 34 w 40"/>
                  <a:gd name="T21" fmla="*/ 23 h 41"/>
                  <a:gd name="T22" fmla="*/ 34 w 40"/>
                  <a:gd name="T23" fmla="*/ 21 h 41"/>
                  <a:gd name="T24" fmla="*/ 36 w 40"/>
                  <a:gd name="T25" fmla="*/ 25 h 41"/>
                  <a:gd name="T26" fmla="*/ 36 w 40"/>
                  <a:gd name="T27" fmla="*/ 28 h 41"/>
                  <a:gd name="T28" fmla="*/ 40 w 40"/>
                  <a:gd name="T29" fmla="*/ 32 h 41"/>
                  <a:gd name="T30" fmla="*/ 38 w 40"/>
                  <a:gd name="T31" fmla="*/ 32 h 41"/>
                  <a:gd name="T32" fmla="*/ 38 w 40"/>
                  <a:gd name="T33" fmla="*/ 32 h 41"/>
                  <a:gd name="T34" fmla="*/ 40 w 40"/>
                  <a:gd name="T35" fmla="*/ 36 h 41"/>
                  <a:gd name="T36" fmla="*/ 26 w 40"/>
                  <a:gd name="T37" fmla="*/ 41 h 41"/>
                  <a:gd name="T38" fmla="*/ 25 w 40"/>
                  <a:gd name="T39" fmla="*/ 34 h 41"/>
                  <a:gd name="T40" fmla="*/ 4 w 40"/>
                  <a:gd name="T41" fmla="*/ 26 h 41"/>
                  <a:gd name="T42" fmla="*/ 0 w 40"/>
                  <a:gd name="T43" fmla="*/ 2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1">
                    <a:moveTo>
                      <a:pt x="0" y="26"/>
                    </a:moveTo>
                    <a:lnTo>
                      <a:pt x="6" y="17"/>
                    </a:lnTo>
                    <a:lnTo>
                      <a:pt x="10" y="6"/>
                    </a:lnTo>
                    <a:lnTo>
                      <a:pt x="21" y="0"/>
                    </a:lnTo>
                    <a:lnTo>
                      <a:pt x="28" y="4"/>
                    </a:lnTo>
                    <a:lnTo>
                      <a:pt x="34" y="2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8" y="15"/>
                    </a:lnTo>
                    <a:lnTo>
                      <a:pt x="25" y="17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6" y="25"/>
                    </a:lnTo>
                    <a:lnTo>
                      <a:pt x="36" y="28"/>
                    </a:lnTo>
                    <a:lnTo>
                      <a:pt x="40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40" y="36"/>
                    </a:lnTo>
                    <a:lnTo>
                      <a:pt x="26" y="41"/>
                    </a:lnTo>
                    <a:lnTo>
                      <a:pt x="25" y="34"/>
                    </a:lnTo>
                    <a:lnTo>
                      <a:pt x="4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" name="Freeform 49">
                <a:extLst>
                  <a:ext uri="{FF2B5EF4-FFF2-40B4-BE49-F238E27FC236}">
                    <a16:creationId xmlns:a16="http://schemas.microsoft.com/office/drawing/2014/main" id="{9D0A49A1-6F87-43B6-A3C4-32649C315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225" y="4457701"/>
                <a:ext cx="228600" cy="204788"/>
              </a:xfrm>
              <a:custGeom>
                <a:avLst/>
                <a:gdLst>
                  <a:gd name="T0" fmla="*/ 116 w 144"/>
                  <a:gd name="T1" fmla="*/ 71 h 129"/>
                  <a:gd name="T2" fmla="*/ 121 w 144"/>
                  <a:gd name="T3" fmla="*/ 62 h 129"/>
                  <a:gd name="T4" fmla="*/ 119 w 144"/>
                  <a:gd name="T5" fmla="*/ 53 h 129"/>
                  <a:gd name="T6" fmla="*/ 125 w 144"/>
                  <a:gd name="T7" fmla="*/ 36 h 129"/>
                  <a:gd name="T8" fmla="*/ 119 w 144"/>
                  <a:gd name="T9" fmla="*/ 21 h 129"/>
                  <a:gd name="T10" fmla="*/ 132 w 144"/>
                  <a:gd name="T11" fmla="*/ 12 h 129"/>
                  <a:gd name="T12" fmla="*/ 140 w 144"/>
                  <a:gd name="T13" fmla="*/ 8 h 129"/>
                  <a:gd name="T14" fmla="*/ 140 w 144"/>
                  <a:gd name="T15" fmla="*/ 0 h 129"/>
                  <a:gd name="T16" fmla="*/ 125 w 144"/>
                  <a:gd name="T17" fmla="*/ 2 h 129"/>
                  <a:gd name="T18" fmla="*/ 108 w 144"/>
                  <a:gd name="T19" fmla="*/ 2 h 129"/>
                  <a:gd name="T20" fmla="*/ 95 w 144"/>
                  <a:gd name="T21" fmla="*/ 6 h 129"/>
                  <a:gd name="T22" fmla="*/ 86 w 144"/>
                  <a:gd name="T23" fmla="*/ 12 h 129"/>
                  <a:gd name="T24" fmla="*/ 74 w 144"/>
                  <a:gd name="T25" fmla="*/ 13 h 129"/>
                  <a:gd name="T26" fmla="*/ 65 w 144"/>
                  <a:gd name="T27" fmla="*/ 10 h 129"/>
                  <a:gd name="T28" fmla="*/ 48 w 144"/>
                  <a:gd name="T29" fmla="*/ 10 h 129"/>
                  <a:gd name="T30" fmla="*/ 43 w 144"/>
                  <a:gd name="T31" fmla="*/ 12 h 129"/>
                  <a:gd name="T32" fmla="*/ 28 w 144"/>
                  <a:gd name="T33" fmla="*/ 15 h 129"/>
                  <a:gd name="T34" fmla="*/ 18 w 144"/>
                  <a:gd name="T35" fmla="*/ 17 h 129"/>
                  <a:gd name="T36" fmla="*/ 17 w 144"/>
                  <a:gd name="T37" fmla="*/ 26 h 129"/>
                  <a:gd name="T38" fmla="*/ 11 w 144"/>
                  <a:gd name="T39" fmla="*/ 34 h 129"/>
                  <a:gd name="T40" fmla="*/ 2 w 144"/>
                  <a:gd name="T41" fmla="*/ 34 h 129"/>
                  <a:gd name="T42" fmla="*/ 0 w 144"/>
                  <a:gd name="T43" fmla="*/ 36 h 129"/>
                  <a:gd name="T44" fmla="*/ 4 w 144"/>
                  <a:gd name="T45" fmla="*/ 51 h 129"/>
                  <a:gd name="T46" fmla="*/ 5 w 144"/>
                  <a:gd name="T47" fmla="*/ 62 h 129"/>
                  <a:gd name="T48" fmla="*/ 13 w 144"/>
                  <a:gd name="T49" fmla="*/ 71 h 129"/>
                  <a:gd name="T50" fmla="*/ 20 w 144"/>
                  <a:gd name="T51" fmla="*/ 77 h 129"/>
                  <a:gd name="T52" fmla="*/ 20 w 144"/>
                  <a:gd name="T53" fmla="*/ 88 h 129"/>
                  <a:gd name="T54" fmla="*/ 17 w 144"/>
                  <a:gd name="T55" fmla="*/ 88 h 129"/>
                  <a:gd name="T56" fmla="*/ 11 w 144"/>
                  <a:gd name="T57" fmla="*/ 97 h 129"/>
                  <a:gd name="T58" fmla="*/ 5 w 144"/>
                  <a:gd name="T59" fmla="*/ 103 h 129"/>
                  <a:gd name="T60" fmla="*/ 11 w 144"/>
                  <a:gd name="T61" fmla="*/ 107 h 129"/>
                  <a:gd name="T62" fmla="*/ 9 w 144"/>
                  <a:gd name="T63" fmla="*/ 120 h 129"/>
                  <a:gd name="T64" fmla="*/ 20 w 144"/>
                  <a:gd name="T65" fmla="*/ 124 h 129"/>
                  <a:gd name="T66" fmla="*/ 26 w 144"/>
                  <a:gd name="T67" fmla="*/ 127 h 129"/>
                  <a:gd name="T68" fmla="*/ 74 w 144"/>
                  <a:gd name="T69" fmla="*/ 9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4" h="129">
                    <a:moveTo>
                      <a:pt x="74" y="99"/>
                    </a:moveTo>
                    <a:lnTo>
                      <a:pt x="116" y="71"/>
                    </a:lnTo>
                    <a:lnTo>
                      <a:pt x="117" y="68"/>
                    </a:lnTo>
                    <a:lnTo>
                      <a:pt x="121" y="62"/>
                    </a:lnTo>
                    <a:lnTo>
                      <a:pt x="121" y="56"/>
                    </a:lnTo>
                    <a:lnTo>
                      <a:pt x="119" y="53"/>
                    </a:lnTo>
                    <a:lnTo>
                      <a:pt x="125" y="43"/>
                    </a:lnTo>
                    <a:lnTo>
                      <a:pt x="125" y="36"/>
                    </a:lnTo>
                    <a:lnTo>
                      <a:pt x="119" y="28"/>
                    </a:lnTo>
                    <a:lnTo>
                      <a:pt x="119" y="21"/>
                    </a:lnTo>
                    <a:lnTo>
                      <a:pt x="125" y="13"/>
                    </a:lnTo>
                    <a:lnTo>
                      <a:pt x="132" y="12"/>
                    </a:lnTo>
                    <a:lnTo>
                      <a:pt x="138" y="8"/>
                    </a:lnTo>
                    <a:lnTo>
                      <a:pt x="140" y="8"/>
                    </a:lnTo>
                    <a:lnTo>
                      <a:pt x="144" y="2"/>
                    </a:lnTo>
                    <a:lnTo>
                      <a:pt x="140" y="0"/>
                    </a:lnTo>
                    <a:lnTo>
                      <a:pt x="134" y="0"/>
                    </a:lnTo>
                    <a:lnTo>
                      <a:pt x="125" y="2"/>
                    </a:lnTo>
                    <a:lnTo>
                      <a:pt x="114" y="2"/>
                    </a:lnTo>
                    <a:lnTo>
                      <a:pt x="108" y="2"/>
                    </a:lnTo>
                    <a:lnTo>
                      <a:pt x="102" y="2"/>
                    </a:lnTo>
                    <a:lnTo>
                      <a:pt x="95" y="6"/>
                    </a:lnTo>
                    <a:lnTo>
                      <a:pt x="91" y="10"/>
                    </a:lnTo>
                    <a:lnTo>
                      <a:pt x="86" y="12"/>
                    </a:lnTo>
                    <a:lnTo>
                      <a:pt x="84" y="13"/>
                    </a:lnTo>
                    <a:lnTo>
                      <a:pt x="74" y="13"/>
                    </a:lnTo>
                    <a:lnTo>
                      <a:pt x="67" y="12"/>
                    </a:lnTo>
                    <a:lnTo>
                      <a:pt x="65" y="10"/>
                    </a:lnTo>
                    <a:lnTo>
                      <a:pt x="60" y="8"/>
                    </a:lnTo>
                    <a:lnTo>
                      <a:pt x="48" y="10"/>
                    </a:lnTo>
                    <a:lnTo>
                      <a:pt x="45" y="12"/>
                    </a:lnTo>
                    <a:lnTo>
                      <a:pt x="43" y="12"/>
                    </a:lnTo>
                    <a:lnTo>
                      <a:pt x="32" y="15"/>
                    </a:lnTo>
                    <a:lnTo>
                      <a:pt x="28" y="15"/>
                    </a:lnTo>
                    <a:lnTo>
                      <a:pt x="20" y="13"/>
                    </a:lnTo>
                    <a:lnTo>
                      <a:pt x="18" y="17"/>
                    </a:lnTo>
                    <a:lnTo>
                      <a:pt x="18" y="25"/>
                    </a:lnTo>
                    <a:lnTo>
                      <a:pt x="17" y="26"/>
                    </a:lnTo>
                    <a:lnTo>
                      <a:pt x="17" y="32"/>
                    </a:lnTo>
                    <a:lnTo>
                      <a:pt x="11" y="34"/>
                    </a:lnTo>
                    <a:lnTo>
                      <a:pt x="7" y="36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0" y="36"/>
                    </a:lnTo>
                    <a:lnTo>
                      <a:pt x="0" y="43"/>
                    </a:lnTo>
                    <a:lnTo>
                      <a:pt x="4" y="51"/>
                    </a:lnTo>
                    <a:lnTo>
                      <a:pt x="5" y="56"/>
                    </a:lnTo>
                    <a:lnTo>
                      <a:pt x="5" y="62"/>
                    </a:lnTo>
                    <a:lnTo>
                      <a:pt x="4" y="69"/>
                    </a:lnTo>
                    <a:lnTo>
                      <a:pt x="13" y="71"/>
                    </a:lnTo>
                    <a:lnTo>
                      <a:pt x="17" y="75"/>
                    </a:lnTo>
                    <a:lnTo>
                      <a:pt x="20" y="77"/>
                    </a:lnTo>
                    <a:lnTo>
                      <a:pt x="20" y="84"/>
                    </a:lnTo>
                    <a:lnTo>
                      <a:pt x="20" y="88"/>
                    </a:lnTo>
                    <a:lnTo>
                      <a:pt x="18" y="88"/>
                    </a:lnTo>
                    <a:lnTo>
                      <a:pt x="17" y="88"/>
                    </a:lnTo>
                    <a:lnTo>
                      <a:pt x="11" y="92"/>
                    </a:lnTo>
                    <a:lnTo>
                      <a:pt x="11" y="97"/>
                    </a:lnTo>
                    <a:lnTo>
                      <a:pt x="7" y="103"/>
                    </a:lnTo>
                    <a:lnTo>
                      <a:pt x="5" y="103"/>
                    </a:lnTo>
                    <a:lnTo>
                      <a:pt x="7" y="105"/>
                    </a:lnTo>
                    <a:lnTo>
                      <a:pt x="11" y="107"/>
                    </a:lnTo>
                    <a:lnTo>
                      <a:pt x="11" y="116"/>
                    </a:lnTo>
                    <a:lnTo>
                      <a:pt x="9" y="120"/>
                    </a:lnTo>
                    <a:lnTo>
                      <a:pt x="13" y="120"/>
                    </a:lnTo>
                    <a:lnTo>
                      <a:pt x="20" y="124"/>
                    </a:lnTo>
                    <a:lnTo>
                      <a:pt x="24" y="127"/>
                    </a:lnTo>
                    <a:lnTo>
                      <a:pt x="26" y="127"/>
                    </a:lnTo>
                    <a:lnTo>
                      <a:pt x="30" y="129"/>
                    </a:lnTo>
                    <a:lnTo>
                      <a:pt x="74" y="99"/>
                    </a:lnTo>
                    <a:lnTo>
                      <a:pt x="74" y="9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" name="Freeform 50">
                <a:extLst>
                  <a:ext uri="{FF2B5EF4-FFF2-40B4-BE49-F238E27FC236}">
                    <a16:creationId xmlns:a16="http://schemas.microsoft.com/office/drawing/2014/main" id="{034A879A-C452-4707-9A93-6EB990021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600" y="4621213"/>
                <a:ext cx="55563" cy="160338"/>
              </a:xfrm>
              <a:custGeom>
                <a:avLst/>
                <a:gdLst>
                  <a:gd name="T0" fmla="*/ 22 w 35"/>
                  <a:gd name="T1" fmla="*/ 101 h 101"/>
                  <a:gd name="T2" fmla="*/ 26 w 35"/>
                  <a:gd name="T3" fmla="*/ 97 h 101"/>
                  <a:gd name="T4" fmla="*/ 26 w 35"/>
                  <a:gd name="T5" fmla="*/ 95 h 101"/>
                  <a:gd name="T6" fmla="*/ 26 w 35"/>
                  <a:gd name="T7" fmla="*/ 93 h 101"/>
                  <a:gd name="T8" fmla="*/ 28 w 35"/>
                  <a:gd name="T9" fmla="*/ 90 h 101"/>
                  <a:gd name="T10" fmla="*/ 28 w 35"/>
                  <a:gd name="T11" fmla="*/ 86 h 101"/>
                  <a:gd name="T12" fmla="*/ 30 w 35"/>
                  <a:gd name="T13" fmla="*/ 80 h 101"/>
                  <a:gd name="T14" fmla="*/ 30 w 35"/>
                  <a:gd name="T15" fmla="*/ 73 h 101"/>
                  <a:gd name="T16" fmla="*/ 30 w 35"/>
                  <a:gd name="T17" fmla="*/ 71 h 101"/>
                  <a:gd name="T18" fmla="*/ 30 w 35"/>
                  <a:gd name="T19" fmla="*/ 67 h 101"/>
                  <a:gd name="T20" fmla="*/ 32 w 35"/>
                  <a:gd name="T21" fmla="*/ 62 h 101"/>
                  <a:gd name="T22" fmla="*/ 32 w 35"/>
                  <a:gd name="T23" fmla="*/ 58 h 101"/>
                  <a:gd name="T24" fmla="*/ 32 w 35"/>
                  <a:gd name="T25" fmla="*/ 48 h 101"/>
                  <a:gd name="T26" fmla="*/ 30 w 35"/>
                  <a:gd name="T27" fmla="*/ 48 h 101"/>
                  <a:gd name="T28" fmla="*/ 28 w 35"/>
                  <a:gd name="T29" fmla="*/ 48 h 101"/>
                  <a:gd name="T30" fmla="*/ 24 w 35"/>
                  <a:gd name="T31" fmla="*/ 50 h 101"/>
                  <a:gd name="T32" fmla="*/ 22 w 35"/>
                  <a:gd name="T33" fmla="*/ 48 h 101"/>
                  <a:gd name="T34" fmla="*/ 22 w 35"/>
                  <a:gd name="T35" fmla="*/ 41 h 101"/>
                  <a:gd name="T36" fmla="*/ 22 w 35"/>
                  <a:gd name="T37" fmla="*/ 30 h 101"/>
                  <a:gd name="T38" fmla="*/ 22 w 35"/>
                  <a:gd name="T39" fmla="*/ 28 h 101"/>
                  <a:gd name="T40" fmla="*/ 22 w 35"/>
                  <a:gd name="T41" fmla="*/ 22 h 101"/>
                  <a:gd name="T42" fmla="*/ 28 w 35"/>
                  <a:gd name="T43" fmla="*/ 22 h 101"/>
                  <a:gd name="T44" fmla="*/ 28 w 35"/>
                  <a:gd name="T45" fmla="*/ 26 h 101"/>
                  <a:gd name="T46" fmla="*/ 32 w 35"/>
                  <a:gd name="T47" fmla="*/ 26 h 101"/>
                  <a:gd name="T48" fmla="*/ 34 w 35"/>
                  <a:gd name="T49" fmla="*/ 24 h 101"/>
                  <a:gd name="T50" fmla="*/ 34 w 35"/>
                  <a:gd name="T51" fmla="*/ 21 h 101"/>
                  <a:gd name="T52" fmla="*/ 34 w 35"/>
                  <a:gd name="T53" fmla="*/ 21 h 101"/>
                  <a:gd name="T54" fmla="*/ 34 w 35"/>
                  <a:gd name="T55" fmla="*/ 19 h 101"/>
                  <a:gd name="T56" fmla="*/ 32 w 35"/>
                  <a:gd name="T57" fmla="*/ 15 h 101"/>
                  <a:gd name="T58" fmla="*/ 34 w 35"/>
                  <a:gd name="T59" fmla="*/ 7 h 101"/>
                  <a:gd name="T60" fmla="*/ 35 w 35"/>
                  <a:gd name="T61" fmla="*/ 2 h 101"/>
                  <a:gd name="T62" fmla="*/ 35 w 35"/>
                  <a:gd name="T63" fmla="*/ 0 h 101"/>
                  <a:gd name="T64" fmla="*/ 34 w 35"/>
                  <a:gd name="T65" fmla="*/ 0 h 101"/>
                  <a:gd name="T66" fmla="*/ 32 w 35"/>
                  <a:gd name="T67" fmla="*/ 4 h 101"/>
                  <a:gd name="T68" fmla="*/ 24 w 35"/>
                  <a:gd name="T69" fmla="*/ 6 h 101"/>
                  <a:gd name="T70" fmla="*/ 20 w 35"/>
                  <a:gd name="T71" fmla="*/ 4 h 101"/>
                  <a:gd name="T72" fmla="*/ 17 w 35"/>
                  <a:gd name="T73" fmla="*/ 9 h 101"/>
                  <a:gd name="T74" fmla="*/ 15 w 35"/>
                  <a:gd name="T75" fmla="*/ 26 h 101"/>
                  <a:gd name="T76" fmla="*/ 7 w 35"/>
                  <a:gd name="T77" fmla="*/ 39 h 101"/>
                  <a:gd name="T78" fmla="*/ 0 w 35"/>
                  <a:gd name="T79" fmla="*/ 48 h 101"/>
                  <a:gd name="T80" fmla="*/ 4 w 35"/>
                  <a:gd name="T81" fmla="*/ 50 h 101"/>
                  <a:gd name="T82" fmla="*/ 7 w 35"/>
                  <a:gd name="T83" fmla="*/ 58 h 101"/>
                  <a:gd name="T84" fmla="*/ 9 w 35"/>
                  <a:gd name="T85" fmla="*/ 65 h 101"/>
                  <a:gd name="T86" fmla="*/ 17 w 35"/>
                  <a:gd name="T87" fmla="*/ 75 h 101"/>
                  <a:gd name="T88" fmla="*/ 22 w 35"/>
                  <a:gd name="T89" fmla="*/ 88 h 101"/>
                  <a:gd name="T90" fmla="*/ 20 w 35"/>
                  <a:gd name="T91" fmla="*/ 93 h 101"/>
                  <a:gd name="T92" fmla="*/ 22 w 35"/>
                  <a:gd name="T93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5" h="101">
                    <a:moveTo>
                      <a:pt x="22" y="101"/>
                    </a:moveTo>
                    <a:lnTo>
                      <a:pt x="26" y="97"/>
                    </a:lnTo>
                    <a:lnTo>
                      <a:pt x="26" y="95"/>
                    </a:lnTo>
                    <a:lnTo>
                      <a:pt x="26" y="93"/>
                    </a:lnTo>
                    <a:lnTo>
                      <a:pt x="28" y="90"/>
                    </a:lnTo>
                    <a:lnTo>
                      <a:pt x="28" y="86"/>
                    </a:lnTo>
                    <a:lnTo>
                      <a:pt x="30" y="80"/>
                    </a:lnTo>
                    <a:lnTo>
                      <a:pt x="30" y="73"/>
                    </a:lnTo>
                    <a:lnTo>
                      <a:pt x="30" y="71"/>
                    </a:lnTo>
                    <a:lnTo>
                      <a:pt x="30" y="67"/>
                    </a:lnTo>
                    <a:lnTo>
                      <a:pt x="32" y="62"/>
                    </a:lnTo>
                    <a:lnTo>
                      <a:pt x="32" y="58"/>
                    </a:lnTo>
                    <a:lnTo>
                      <a:pt x="32" y="48"/>
                    </a:lnTo>
                    <a:lnTo>
                      <a:pt x="30" y="48"/>
                    </a:lnTo>
                    <a:lnTo>
                      <a:pt x="28" y="48"/>
                    </a:lnTo>
                    <a:lnTo>
                      <a:pt x="24" y="50"/>
                    </a:lnTo>
                    <a:lnTo>
                      <a:pt x="22" y="48"/>
                    </a:lnTo>
                    <a:lnTo>
                      <a:pt x="22" y="41"/>
                    </a:lnTo>
                    <a:lnTo>
                      <a:pt x="22" y="30"/>
                    </a:lnTo>
                    <a:lnTo>
                      <a:pt x="22" y="28"/>
                    </a:lnTo>
                    <a:lnTo>
                      <a:pt x="22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32" y="26"/>
                    </a:lnTo>
                    <a:lnTo>
                      <a:pt x="34" y="24"/>
                    </a:lnTo>
                    <a:lnTo>
                      <a:pt x="34" y="21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32" y="15"/>
                    </a:lnTo>
                    <a:lnTo>
                      <a:pt x="34" y="7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32" y="4"/>
                    </a:lnTo>
                    <a:lnTo>
                      <a:pt x="24" y="6"/>
                    </a:lnTo>
                    <a:lnTo>
                      <a:pt x="20" y="4"/>
                    </a:lnTo>
                    <a:lnTo>
                      <a:pt x="17" y="9"/>
                    </a:lnTo>
                    <a:lnTo>
                      <a:pt x="15" y="26"/>
                    </a:lnTo>
                    <a:lnTo>
                      <a:pt x="7" y="39"/>
                    </a:lnTo>
                    <a:lnTo>
                      <a:pt x="0" y="48"/>
                    </a:lnTo>
                    <a:lnTo>
                      <a:pt x="4" y="50"/>
                    </a:lnTo>
                    <a:lnTo>
                      <a:pt x="7" y="58"/>
                    </a:lnTo>
                    <a:lnTo>
                      <a:pt x="9" y="65"/>
                    </a:lnTo>
                    <a:lnTo>
                      <a:pt x="17" y="75"/>
                    </a:lnTo>
                    <a:lnTo>
                      <a:pt x="22" y="88"/>
                    </a:lnTo>
                    <a:lnTo>
                      <a:pt x="20" y="93"/>
                    </a:lnTo>
                    <a:lnTo>
                      <a:pt x="22" y="10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" name="Freeform 51">
                <a:extLst>
                  <a:ext uri="{FF2B5EF4-FFF2-40B4-BE49-F238E27FC236}">
                    <a16:creationId xmlns:a16="http://schemas.microsoft.com/office/drawing/2014/main" id="{0A251B46-5460-4B1F-A4D5-1FD8599D9E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73525" y="4621213"/>
                <a:ext cx="30163" cy="79375"/>
              </a:xfrm>
              <a:custGeom>
                <a:avLst/>
                <a:gdLst>
                  <a:gd name="T0" fmla="*/ 12 w 19"/>
                  <a:gd name="T1" fmla="*/ 21 h 50"/>
                  <a:gd name="T2" fmla="*/ 12 w 19"/>
                  <a:gd name="T3" fmla="*/ 19 h 50"/>
                  <a:gd name="T4" fmla="*/ 10 w 19"/>
                  <a:gd name="T5" fmla="*/ 15 h 50"/>
                  <a:gd name="T6" fmla="*/ 12 w 19"/>
                  <a:gd name="T7" fmla="*/ 7 h 50"/>
                  <a:gd name="T8" fmla="*/ 13 w 19"/>
                  <a:gd name="T9" fmla="*/ 2 h 50"/>
                  <a:gd name="T10" fmla="*/ 13 w 19"/>
                  <a:gd name="T11" fmla="*/ 0 h 50"/>
                  <a:gd name="T12" fmla="*/ 13 w 19"/>
                  <a:gd name="T13" fmla="*/ 0 h 50"/>
                  <a:gd name="T14" fmla="*/ 15 w 19"/>
                  <a:gd name="T15" fmla="*/ 2 h 50"/>
                  <a:gd name="T16" fmla="*/ 19 w 19"/>
                  <a:gd name="T17" fmla="*/ 4 h 50"/>
                  <a:gd name="T18" fmla="*/ 19 w 19"/>
                  <a:gd name="T19" fmla="*/ 13 h 50"/>
                  <a:gd name="T20" fmla="*/ 17 w 19"/>
                  <a:gd name="T21" fmla="*/ 17 h 50"/>
                  <a:gd name="T22" fmla="*/ 17 w 19"/>
                  <a:gd name="T23" fmla="*/ 17 h 50"/>
                  <a:gd name="T24" fmla="*/ 15 w 19"/>
                  <a:gd name="T25" fmla="*/ 19 h 50"/>
                  <a:gd name="T26" fmla="*/ 13 w 19"/>
                  <a:gd name="T27" fmla="*/ 21 h 50"/>
                  <a:gd name="T28" fmla="*/ 12 w 19"/>
                  <a:gd name="T29" fmla="*/ 21 h 50"/>
                  <a:gd name="T30" fmla="*/ 10 w 19"/>
                  <a:gd name="T31" fmla="*/ 48 h 50"/>
                  <a:gd name="T32" fmla="*/ 12 w 19"/>
                  <a:gd name="T33" fmla="*/ 39 h 50"/>
                  <a:gd name="T34" fmla="*/ 12 w 19"/>
                  <a:gd name="T35" fmla="*/ 35 h 50"/>
                  <a:gd name="T36" fmla="*/ 12 w 19"/>
                  <a:gd name="T37" fmla="*/ 30 h 50"/>
                  <a:gd name="T38" fmla="*/ 12 w 19"/>
                  <a:gd name="T39" fmla="*/ 28 h 50"/>
                  <a:gd name="T40" fmla="*/ 12 w 19"/>
                  <a:gd name="T41" fmla="*/ 24 h 50"/>
                  <a:gd name="T42" fmla="*/ 12 w 19"/>
                  <a:gd name="T43" fmla="*/ 24 h 50"/>
                  <a:gd name="T44" fmla="*/ 10 w 19"/>
                  <a:gd name="T45" fmla="*/ 26 h 50"/>
                  <a:gd name="T46" fmla="*/ 6 w 19"/>
                  <a:gd name="T47" fmla="*/ 26 h 50"/>
                  <a:gd name="T48" fmla="*/ 6 w 19"/>
                  <a:gd name="T49" fmla="*/ 22 h 50"/>
                  <a:gd name="T50" fmla="*/ 0 w 19"/>
                  <a:gd name="T51" fmla="*/ 22 h 50"/>
                  <a:gd name="T52" fmla="*/ 0 w 19"/>
                  <a:gd name="T53" fmla="*/ 28 h 50"/>
                  <a:gd name="T54" fmla="*/ 0 w 19"/>
                  <a:gd name="T55" fmla="*/ 30 h 50"/>
                  <a:gd name="T56" fmla="*/ 0 w 19"/>
                  <a:gd name="T57" fmla="*/ 41 h 50"/>
                  <a:gd name="T58" fmla="*/ 0 w 19"/>
                  <a:gd name="T59" fmla="*/ 48 h 50"/>
                  <a:gd name="T60" fmla="*/ 2 w 19"/>
                  <a:gd name="T61" fmla="*/ 50 h 50"/>
                  <a:gd name="T62" fmla="*/ 6 w 19"/>
                  <a:gd name="T63" fmla="*/ 48 h 50"/>
                  <a:gd name="T64" fmla="*/ 8 w 19"/>
                  <a:gd name="T65" fmla="*/ 48 h 50"/>
                  <a:gd name="T66" fmla="*/ 10 w 19"/>
                  <a:gd name="T67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" h="50">
                    <a:moveTo>
                      <a:pt x="12" y="21"/>
                    </a:moveTo>
                    <a:lnTo>
                      <a:pt x="12" y="19"/>
                    </a:lnTo>
                    <a:lnTo>
                      <a:pt x="10" y="15"/>
                    </a:lnTo>
                    <a:lnTo>
                      <a:pt x="12" y="7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5" y="2"/>
                    </a:lnTo>
                    <a:lnTo>
                      <a:pt x="19" y="4"/>
                    </a:lnTo>
                    <a:lnTo>
                      <a:pt x="19" y="13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5" y="19"/>
                    </a:lnTo>
                    <a:lnTo>
                      <a:pt x="13" y="21"/>
                    </a:lnTo>
                    <a:lnTo>
                      <a:pt x="12" y="21"/>
                    </a:lnTo>
                    <a:close/>
                    <a:moveTo>
                      <a:pt x="10" y="48"/>
                    </a:moveTo>
                    <a:lnTo>
                      <a:pt x="12" y="39"/>
                    </a:lnTo>
                    <a:lnTo>
                      <a:pt x="12" y="35"/>
                    </a:lnTo>
                    <a:lnTo>
                      <a:pt x="12" y="30"/>
                    </a:lnTo>
                    <a:lnTo>
                      <a:pt x="12" y="28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0" y="26"/>
                    </a:lnTo>
                    <a:lnTo>
                      <a:pt x="6" y="26"/>
                    </a:lnTo>
                    <a:lnTo>
                      <a:pt x="6" y="22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0" y="41"/>
                    </a:lnTo>
                    <a:lnTo>
                      <a:pt x="0" y="48"/>
                    </a:lnTo>
                    <a:lnTo>
                      <a:pt x="2" y="50"/>
                    </a:lnTo>
                    <a:lnTo>
                      <a:pt x="6" y="48"/>
                    </a:lnTo>
                    <a:lnTo>
                      <a:pt x="8" y="48"/>
                    </a:lnTo>
                    <a:lnTo>
                      <a:pt x="10" y="4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" name="Freeform 52">
                <a:extLst>
                  <a:ext uri="{FF2B5EF4-FFF2-40B4-BE49-F238E27FC236}">
                    <a16:creationId xmlns:a16="http://schemas.microsoft.com/office/drawing/2014/main" id="{1E92EF63-08DE-4AFC-8B57-A2F1A4BAB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350" y="4567238"/>
                <a:ext cx="47625" cy="63500"/>
              </a:xfrm>
              <a:custGeom>
                <a:avLst/>
                <a:gdLst>
                  <a:gd name="T0" fmla="*/ 0 w 30"/>
                  <a:gd name="T1" fmla="*/ 38 h 40"/>
                  <a:gd name="T2" fmla="*/ 4 w 30"/>
                  <a:gd name="T3" fmla="*/ 40 h 40"/>
                  <a:gd name="T4" fmla="*/ 12 w 30"/>
                  <a:gd name="T5" fmla="*/ 38 h 40"/>
                  <a:gd name="T6" fmla="*/ 14 w 30"/>
                  <a:gd name="T7" fmla="*/ 34 h 40"/>
                  <a:gd name="T8" fmla="*/ 17 w 30"/>
                  <a:gd name="T9" fmla="*/ 34 h 40"/>
                  <a:gd name="T10" fmla="*/ 21 w 30"/>
                  <a:gd name="T11" fmla="*/ 28 h 40"/>
                  <a:gd name="T12" fmla="*/ 21 w 30"/>
                  <a:gd name="T13" fmla="*/ 23 h 40"/>
                  <a:gd name="T14" fmla="*/ 27 w 30"/>
                  <a:gd name="T15" fmla="*/ 19 h 40"/>
                  <a:gd name="T16" fmla="*/ 28 w 30"/>
                  <a:gd name="T17" fmla="*/ 19 h 40"/>
                  <a:gd name="T18" fmla="*/ 30 w 30"/>
                  <a:gd name="T19" fmla="*/ 19 h 40"/>
                  <a:gd name="T20" fmla="*/ 30 w 30"/>
                  <a:gd name="T21" fmla="*/ 15 h 40"/>
                  <a:gd name="T22" fmla="*/ 30 w 30"/>
                  <a:gd name="T23" fmla="*/ 8 h 40"/>
                  <a:gd name="T24" fmla="*/ 27 w 30"/>
                  <a:gd name="T25" fmla="*/ 6 h 40"/>
                  <a:gd name="T26" fmla="*/ 23 w 30"/>
                  <a:gd name="T27" fmla="*/ 2 h 40"/>
                  <a:gd name="T28" fmla="*/ 14 w 30"/>
                  <a:gd name="T29" fmla="*/ 0 h 40"/>
                  <a:gd name="T30" fmla="*/ 14 w 30"/>
                  <a:gd name="T31" fmla="*/ 2 h 40"/>
                  <a:gd name="T32" fmla="*/ 12 w 30"/>
                  <a:gd name="T33" fmla="*/ 2 h 40"/>
                  <a:gd name="T34" fmla="*/ 10 w 30"/>
                  <a:gd name="T35" fmla="*/ 19 h 40"/>
                  <a:gd name="T36" fmla="*/ 6 w 30"/>
                  <a:gd name="T37" fmla="*/ 25 h 40"/>
                  <a:gd name="T38" fmla="*/ 2 w 30"/>
                  <a:gd name="T39" fmla="*/ 30 h 40"/>
                  <a:gd name="T40" fmla="*/ 2 w 30"/>
                  <a:gd name="T41" fmla="*/ 38 h 40"/>
                  <a:gd name="T42" fmla="*/ 0 w 30"/>
                  <a:gd name="T43" fmla="*/ 3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40">
                    <a:moveTo>
                      <a:pt x="0" y="38"/>
                    </a:moveTo>
                    <a:lnTo>
                      <a:pt x="4" y="40"/>
                    </a:lnTo>
                    <a:lnTo>
                      <a:pt x="12" y="38"/>
                    </a:lnTo>
                    <a:lnTo>
                      <a:pt x="14" y="34"/>
                    </a:lnTo>
                    <a:lnTo>
                      <a:pt x="17" y="34"/>
                    </a:lnTo>
                    <a:lnTo>
                      <a:pt x="21" y="28"/>
                    </a:lnTo>
                    <a:lnTo>
                      <a:pt x="21" y="23"/>
                    </a:lnTo>
                    <a:lnTo>
                      <a:pt x="27" y="19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0" y="15"/>
                    </a:lnTo>
                    <a:lnTo>
                      <a:pt x="30" y="8"/>
                    </a:lnTo>
                    <a:lnTo>
                      <a:pt x="27" y="6"/>
                    </a:lnTo>
                    <a:lnTo>
                      <a:pt x="23" y="2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2" y="2"/>
                    </a:lnTo>
                    <a:lnTo>
                      <a:pt x="10" y="19"/>
                    </a:lnTo>
                    <a:lnTo>
                      <a:pt x="6" y="25"/>
                    </a:lnTo>
                    <a:lnTo>
                      <a:pt x="2" y="30"/>
                    </a:lnTo>
                    <a:lnTo>
                      <a:pt x="2" y="38"/>
                    </a:lnTo>
                    <a:lnTo>
                      <a:pt x="0" y="3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" name="Freeform 53">
                <a:extLst>
                  <a:ext uri="{FF2B5EF4-FFF2-40B4-BE49-F238E27FC236}">
                    <a16:creationId xmlns:a16="http://schemas.microsoft.com/office/drawing/2014/main" id="{E4A49E9D-0962-48FF-A516-3C5372539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700" y="4614863"/>
                <a:ext cx="146050" cy="184150"/>
              </a:xfrm>
              <a:custGeom>
                <a:avLst/>
                <a:gdLst>
                  <a:gd name="T0" fmla="*/ 2 w 92"/>
                  <a:gd name="T1" fmla="*/ 101 h 116"/>
                  <a:gd name="T2" fmla="*/ 2 w 92"/>
                  <a:gd name="T3" fmla="*/ 99 h 116"/>
                  <a:gd name="T4" fmla="*/ 2 w 92"/>
                  <a:gd name="T5" fmla="*/ 97 h 116"/>
                  <a:gd name="T6" fmla="*/ 4 w 92"/>
                  <a:gd name="T7" fmla="*/ 94 h 116"/>
                  <a:gd name="T8" fmla="*/ 4 w 92"/>
                  <a:gd name="T9" fmla="*/ 90 h 116"/>
                  <a:gd name="T10" fmla="*/ 6 w 92"/>
                  <a:gd name="T11" fmla="*/ 84 h 116"/>
                  <a:gd name="T12" fmla="*/ 6 w 92"/>
                  <a:gd name="T13" fmla="*/ 77 h 116"/>
                  <a:gd name="T14" fmla="*/ 6 w 92"/>
                  <a:gd name="T15" fmla="*/ 75 h 116"/>
                  <a:gd name="T16" fmla="*/ 6 w 92"/>
                  <a:gd name="T17" fmla="*/ 71 h 116"/>
                  <a:gd name="T18" fmla="*/ 8 w 92"/>
                  <a:gd name="T19" fmla="*/ 66 h 116"/>
                  <a:gd name="T20" fmla="*/ 8 w 92"/>
                  <a:gd name="T21" fmla="*/ 62 h 116"/>
                  <a:gd name="T22" fmla="*/ 10 w 92"/>
                  <a:gd name="T23" fmla="*/ 43 h 116"/>
                  <a:gd name="T24" fmla="*/ 10 w 92"/>
                  <a:gd name="T25" fmla="*/ 39 h 116"/>
                  <a:gd name="T26" fmla="*/ 10 w 92"/>
                  <a:gd name="T27" fmla="*/ 34 h 116"/>
                  <a:gd name="T28" fmla="*/ 10 w 92"/>
                  <a:gd name="T29" fmla="*/ 32 h 116"/>
                  <a:gd name="T30" fmla="*/ 10 w 92"/>
                  <a:gd name="T31" fmla="*/ 28 h 116"/>
                  <a:gd name="T32" fmla="*/ 10 w 92"/>
                  <a:gd name="T33" fmla="*/ 25 h 116"/>
                  <a:gd name="T34" fmla="*/ 11 w 92"/>
                  <a:gd name="T35" fmla="*/ 25 h 116"/>
                  <a:gd name="T36" fmla="*/ 13 w 92"/>
                  <a:gd name="T37" fmla="*/ 23 h 116"/>
                  <a:gd name="T38" fmla="*/ 15 w 92"/>
                  <a:gd name="T39" fmla="*/ 21 h 116"/>
                  <a:gd name="T40" fmla="*/ 19 w 92"/>
                  <a:gd name="T41" fmla="*/ 21 h 116"/>
                  <a:gd name="T42" fmla="*/ 26 w 92"/>
                  <a:gd name="T43" fmla="*/ 25 h 116"/>
                  <a:gd name="T44" fmla="*/ 30 w 92"/>
                  <a:gd name="T45" fmla="*/ 28 h 116"/>
                  <a:gd name="T46" fmla="*/ 32 w 92"/>
                  <a:gd name="T47" fmla="*/ 28 h 116"/>
                  <a:gd name="T48" fmla="*/ 36 w 92"/>
                  <a:gd name="T49" fmla="*/ 30 h 116"/>
                  <a:gd name="T50" fmla="*/ 80 w 92"/>
                  <a:gd name="T51" fmla="*/ 0 h 116"/>
                  <a:gd name="T52" fmla="*/ 92 w 92"/>
                  <a:gd name="T53" fmla="*/ 30 h 116"/>
                  <a:gd name="T54" fmla="*/ 92 w 92"/>
                  <a:gd name="T55" fmla="*/ 30 h 116"/>
                  <a:gd name="T56" fmla="*/ 82 w 92"/>
                  <a:gd name="T57" fmla="*/ 39 h 116"/>
                  <a:gd name="T58" fmla="*/ 49 w 92"/>
                  <a:gd name="T59" fmla="*/ 51 h 116"/>
                  <a:gd name="T60" fmla="*/ 75 w 92"/>
                  <a:gd name="T61" fmla="*/ 79 h 116"/>
                  <a:gd name="T62" fmla="*/ 66 w 92"/>
                  <a:gd name="T63" fmla="*/ 90 h 116"/>
                  <a:gd name="T64" fmla="*/ 64 w 92"/>
                  <a:gd name="T65" fmla="*/ 97 h 116"/>
                  <a:gd name="T66" fmla="*/ 47 w 92"/>
                  <a:gd name="T67" fmla="*/ 99 h 116"/>
                  <a:gd name="T68" fmla="*/ 30 w 92"/>
                  <a:gd name="T69" fmla="*/ 116 h 116"/>
                  <a:gd name="T70" fmla="*/ 8 w 92"/>
                  <a:gd name="T71" fmla="*/ 108 h 116"/>
                  <a:gd name="T72" fmla="*/ 0 w 92"/>
                  <a:gd name="T73" fmla="*/ 108 h 116"/>
                  <a:gd name="T74" fmla="*/ 0 w 92"/>
                  <a:gd name="T75" fmla="*/ 108 h 116"/>
                  <a:gd name="T76" fmla="*/ 2 w 92"/>
                  <a:gd name="T77" fmla="*/ 103 h 116"/>
                  <a:gd name="T78" fmla="*/ 2 w 92"/>
                  <a:gd name="T79" fmla="*/ 99 h 116"/>
                  <a:gd name="T80" fmla="*/ 2 w 92"/>
                  <a:gd name="T81" fmla="*/ 10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2" h="116">
                    <a:moveTo>
                      <a:pt x="2" y="101"/>
                    </a:moveTo>
                    <a:lnTo>
                      <a:pt x="2" y="99"/>
                    </a:lnTo>
                    <a:lnTo>
                      <a:pt x="2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6" y="84"/>
                    </a:lnTo>
                    <a:lnTo>
                      <a:pt x="6" y="77"/>
                    </a:lnTo>
                    <a:lnTo>
                      <a:pt x="6" y="75"/>
                    </a:lnTo>
                    <a:lnTo>
                      <a:pt x="6" y="71"/>
                    </a:lnTo>
                    <a:lnTo>
                      <a:pt x="8" y="66"/>
                    </a:lnTo>
                    <a:lnTo>
                      <a:pt x="8" y="62"/>
                    </a:lnTo>
                    <a:lnTo>
                      <a:pt x="10" y="43"/>
                    </a:lnTo>
                    <a:lnTo>
                      <a:pt x="10" y="39"/>
                    </a:lnTo>
                    <a:lnTo>
                      <a:pt x="10" y="34"/>
                    </a:lnTo>
                    <a:lnTo>
                      <a:pt x="10" y="32"/>
                    </a:lnTo>
                    <a:lnTo>
                      <a:pt x="10" y="28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3"/>
                    </a:lnTo>
                    <a:lnTo>
                      <a:pt x="15" y="21"/>
                    </a:lnTo>
                    <a:lnTo>
                      <a:pt x="19" y="21"/>
                    </a:lnTo>
                    <a:lnTo>
                      <a:pt x="26" y="25"/>
                    </a:lnTo>
                    <a:lnTo>
                      <a:pt x="30" y="28"/>
                    </a:lnTo>
                    <a:lnTo>
                      <a:pt x="32" y="28"/>
                    </a:lnTo>
                    <a:lnTo>
                      <a:pt x="36" y="30"/>
                    </a:lnTo>
                    <a:lnTo>
                      <a:pt x="80" y="0"/>
                    </a:lnTo>
                    <a:lnTo>
                      <a:pt x="92" y="30"/>
                    </a:lnTo>
                    <a:lnTo>
                      <a:pt x="92" y="30"/>
                    </a:lnTo>
                    <a:lnTo>
                      <a:pt x="82" y="39"/>
                    </a:lnTo>
                    <a:lnTo>
                      <a:pt x="49" y="51"/>
                    </a:lnTo>
                    <a:lnTo>
                      <a:pt x="75" y="79"/>
                    </a:lnTo>
                    <a:lnTo>
                      <a:pt x="66" y="90"/>
                    </a:lnTo>
                    <a:lnTo>
                      <a:pt x="64" y="97"/>
                    </a:lnTo>
                    <a:lnTo>
                      <a:pt x="47" y="99"/>
                    </a:lnTo>
                    <a:lnTo>
                      <a:pt x="30" y="116"/>
                    </a:lnTo>
                    <a:lnTo>
                      <a:pt x="8" y="108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2" y="103"/>
                    </a:lnTo>
                    <a:lnTo>
                      <a:pt x="2" y="99"/>
                    </a:lnTo>
                    <a:lnTo>
                      <a:pt x="2" y="10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" name="Freeform 54">
                <a:extLst>
                  <a:ext uri="{FF2B5EF4-FFF2-40B4-BE49-F238E27FC236}">
                    <a16:creationId xmlns:a16="http://schemas.microsoft.com/office/drawing/2014/main" id="{C62812E7-8611-4DC5-985B-99B89F0DB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350" y="4662488"/>
                <a:ext cx="758825" cy="639763"/>
              </a:xfrm>
              <a:custGeom>
                <a:avLst/>
                <a:gdLst>
                  <a:gd name="T0" fmla="*/ 292 w 478"/>
                  <a:gd name="T1" fmla="*/ 86 h 403"/>
                  <a:gd name="T2" fmla="*/ 116 w 478"/>
                  <a:gd name="T3" fmla="*/ 4 h 403"/>
                  <a:gd name="T4" fmla="*/ 53 w 478"/>
                  <a:gd name="T5" fmla="*/ 21 h 403"/>
                  <a:gd name="T6" fmla="*/ 68 w 478"/>
                  <a:gd name="T7" fmla="*/ 67 h 403"/>
                  <a:gd name="T8" fmla="*/ 12 w 478"/>
                  <a:gd name="T9" fmla="*/ 78 h 403"/>
                  <a:gd name="T10" fmla="*/ 4 w 478"/>
                  <a:gd name="T11" fmla="*/ 97 h 403"/>
                  <a:gd name="T12" fmla="*/ 4 w 478"/>
                  <a:gd name="T13" fmla="*/ 105 h 403"/>
                  <a:gd name="T14" fmla="*/ 14 w 478"/>
                  <a:gd name="T15" fmla="*/ 108 h 403"/>
                  <a:gd name="T16" fmla="*/ 23 w 478"/>
                  <a:gd name="T17" fmla="*/ 125 h 403"/>
                  <a:gd name="T18" fmla="*/ 32 w 478"/>
                  <a:gd name="T19" fmla="*/ 134 h 403"/>
                  <a:gd name="T20" fmla="*/ 42 w 478"/>
                  <a:gd name="T21" fmla="*/ 149 h 403"/>
                  <a:gd name="T22" fmla="*/ 47 w 478"/>
                  <a:gd name="T23" fmla="*/ 161 h 403"/>
                  <a:gd name="T24" fmla="*/ 58 w 478"/>
                  <a:gd name="T25" fmla="*/ 177 h 403"/>
                  <a:gd name="T26" fmla="*/ 62 w 478"/>
                  <a:gd name="T27" fmla="*/ 189 h 403"/>
                  <a:gd name="T28" fmla="*/ 68 w 478"/>
                  <a:gd name="T29" fmla="*/ 200 h 403"/>
                  <a:gd name="T30" fmla="*/ 79 w 478"/>
                  <a:gd name="T31" fmla="*/ 202 h 403"/>
                  <a:gd name="T32" fmla="*/ 94 w 478"/>
                  <a:gd name="T33" fmla="*/ 217 h 403"/>
                  <a:gd name="T34" fmla="*/ 98 w 478"/>
                  <a:gd name="T35" fmla="*/ 224 h 403"/>
                  <a:gd name="T36" fmla="*/ 107 w 478"/>
                  <a:gd name="T37" fmla="*/ 245 h 403"/>
                  <a:gd name="T38" fmla="*/ 105 w 478"/>
                  <a:gd name="T39" fmla="*/ 256 h 403"/>
                  <a:gd name="T40" fmla="*/ 109 w 478"/>
                  <a:gd name="T41" fmla="*/ 276 h 403"/>
                  <a:gd name="T42" fmla="*/ 126 w 478"/>
                  <a:gd name="T43" fmla="*/ 295 h 403"/>
                  <a:gd name="T44" fmla="*/ 137 w 478"/>
                  <a:gd name="T45" fmla="*/ 302 h 403"/>
                  <a:gd name="T46" fmla="*/ 146 w 478"/>
                  <a:gd name="T47" fmla="*/ 312 h 403"/>
                  <a:gd name="T48" fmla="*/ 155 w 478"/>
                  <a:gd name="T49" fmla="*/ 317 h 403"/>
                  <a:gd name="T50" fmla="*/ 165 w 478"/>
                  <a:gd name="T51" fmla="*/ 345 h 403"/>
                  <a:gd name="T52" fmla="*/ 187 w 478"/>
                  <a:gd name="T53" fmla="*/ 373 h 403"/>
                  <a:gd name="T54" fmla="*/ 202 w 478"/>
                  <a:gd name="T55" fmla="*/ 386 h 403"/>
                  <a:gd name="T56" fmla="*/ 215 w 478"/>
                  <a:gd name="T57" fmla="*/ 381 h 403"/>
                  <a:gd name="T58" fmla="*/ 219 w 478"/>
                  <a:gd name="T59" fmla="*/ 358 h 403"/>
                  <a:gd name="T60" fmla="*/ 260 w 478"/>
                  <a:gd name="T61" fmla="*/ 373 h 403"/>
                  <a:gd name="T62" fmla="*/ 323 w 478"/>
                  <a:gd name="T63" fmla="*/ 347 h 403"/>
                  <a:gd name="T64" fmla="*/ 473 w 478"/>
                  <a:gd name="T65" fmla="*/ 233 h 403"/>
                  <a:gd name="T66" fmla="*/ 398 w 478"/>
                  <a:gd name="T67" fmla="*/ 230 h 403"/>
                  <a:gd name="T68" fmla="*/ 389 w 478"/>
                  <a:gd name="T69" fmla="*/ 198 h 403"/>
                  <a:gd name="T70" fmla="*/ 385 w 478"/>
                  <a:gd name="T71" fmla="*/ 194 h 403"/>
                  <a:gd name="T72" fmla="*/ 383 w 478"/>
                  <a:gd name="T73" fmla="*/ 190 h 403"/>
                  <a:gd name="T74" fmla="*/ 372 w 478"/>
                  <a:gd name="T75" fmla="*/ 185 h 403"/>
                  <a:gd name="T76" fmla="*/ 364 w 478"/>
                  <a:gd name="T77" fmla="*/ 177 h 403"/>
                  <a:gd name="T78" fmla="*/ 349 w 478"/>
                  <a:gd name="T79" fmla="*/ 151 h 403"/>
                  <a:gd name="T80" fmla="*/ 348 w 478"/>
                  <a:gd name="T81" fmla="*/ 138 h 403"/>
                  <a:gd name="T82" fmla="*/ 344 w 478"/>
                  <a:gd name="T83" fmla="*/ 133 h 403"/>
                  <a:gd name="T84" fmla="*/ 329 w 478"/>
                  <a:gd name="T85" fmla="*/ 118 h 403"/>
                  <a:gd name="T86" fmla="*/ 333 w 478"/>
                  <a:gd name="T87" fmla="*/ 116 h 403"/>
                  <a:gd name="T88" fmla="*/ 320 w 478"/>
                  <a:gd name="T89" fmla="*/ 110 h 403"/>
                  <a:gd name="T90" fmla="*/ 310 w 478"/>
                  <a:gd name="T91" fmla="*/ 92 h 403"/>
                  <a:gd name="T92" fmla="*/ 307 w 478"/>
                  <a:gd name="T93" fmla="*/ 88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78" h="403">
                    <a:moveTo>
                      <a:pt x="307" y="88"/>
                    </a:moveTo>
                    <a:lnTo>
                      <a:pt x="293" y="93"/>
                    </a:lnTo>
                    <a:lnTo>
                      <a:pt x="292" y="86"/>
                    </a:lnTo>
                    <a:lnTo>
                      <a:pt x="271" y="78"/>
                    </a:lnTo>
                    <a:lnTo>
                      <a:pt x="224" y="78"/>
                    </a:lnTo>
                    <a:lnTo>
                      <a:pt x="116" y="4"/>
                    </a:lnTo>
                    <a:lnTo>
                      <a:pt x="96" y="0"/>
                    </a:lnTo>
                    <a:lnTo>
                      <a:pt x="86" y="9"/>
                    </a:lnTo>
                    <a:lnTo>
                      <a:pt x="53" y="21"/>
                    </a:lnTo>
                    <a:lnTo>
                      <a:pt x="79" y="49"/>
                    </a:lnTo>
                    <a:lnTo>
                      <a:pt x="70" y="60"/>
                    </a:lnTo>
                    <a:lnTo>
                      <a:pt x="68" y="67"/>
                    </a:lnTo>
                    <a:lnTo>
                      <a:pt x="51" y="69"/>
                    </a:lnTo>
                    <a:lnTo>
                      <a:pt x="34" y="86"/>
                    </a:lnTo>
                    <a:lnTo>
                      <a:pt x="12" y="78"/>
                    </a:lnTo>
                    <a:lnTo>
                      <a:pt x="4" y="78"/>
                    </a:lnTo>
                    <a:lnTo>
                      <a:pt x="2" y="88"/>
                    </a:lnTo>
                    <a:lnTo>
                      <a:pt x="4" y="97"/>
                    </a:lnTo>
                    <a:lnTo>
                      <a:pt x="0" y="105"/>
                    </a:lnTo>
                    <a:lnTo>
                      <a:pt x="2" y="106"/>
                    </a:lnTo>
                    <a:lnTo>
                      <a:pt x="4" y="105"/>
                    </a:lnTo>
                    <a:lnTo>
                      <a:pt x="6" y="106"/>
                    </a:lnTo>
                    <a:lnTo>
                      <a:pt x="8" y="105"/>
                    </a:lnTo>
                    <a:lnTo>
                      <a:pt x="14" y="108"/>
                    </a:lnTo>
                    <a:lnTo>
                      <a:pt x="14" y="108"/>
                    </a:lnTo>
                    <a:lnTo>
                      <a:pt x="23" y="120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31"/>
                    </a:lnTo>
                    <a:lnTo>
                      <a:pt x="32" y="134"/>
                    </a:lnTo>
                    <a:lnTo>
                      <a:pt x="34" y="134"/>
                    </a:lnTo>
                    <a:lnTo>
                      <a:pt x="42" y="146"/>
                    </a:lnTo>
                    <a:lnTo>
                      <a:pt x="42" y="149"/>
                    </a:lnTo>
                    <a:lnTo>
                      <a:pt x="43" y="153"/>
                    </a:lnTo>
                    <a:lnTo>
                      <a:pt x="47" y="155"/>
                    </a:lnTo>
                    <a:lnTo>
                      <a:pt x="47" y="161"/>
                    </a:lnTo>
                    <a:lnTo>
                      <a:pt x="49" y="164"/>
                    </a:lnTo>
                    <a:lnTo>
                      <a:pt x="55" y="166"/>
                    </a:lnTo>
                    <a:lnTo>
                      <a:pt x="58" y="177"/>
                    </a:lnTo>
                    <a:lnTo>
                      <a:pt x="62" y="179"/>
                    </a:lnTo>
                    <a:lnTo>
                      <a:pt x="64" y="187"/>
                    </a:lnTo>
                    <a:lnTo>
                      <a:pt x="62" y="189"/>
                    </a:lnTo>
                    <a:lnTo>
                      <a:pt x="62" y="192"/>
                    </a:lnTo>
                    <a:lnTo>
                      <a:pt x="68" y="196"/>
                    </a:lnTo>
                    <a:lnTo>
                      <a:pt x="68" y="200"/>
                    </a:lnTo>
                    <a:lnTo>
                      <a:pt x="71" y="202"/>
                    </a:lnTo>
                    <a:lnTo>
                      <a:pt x="73" y="198"/>
                    </a:lnTo>
                    <a:lnTo>
                      <a:pt x="79" y="202"/>
                    </a:lnTo>
                    <a:lnTo>
                      <a:pt x="86" y="205"/>
                    </a:lnTo>
                    <a:lnTo>
                      <a:pt x="92" y="211"/>
                    </a:lnTo>
                    <a:lnTo>
                      <a:pt x="94" y="217"/>
                    </a:lnTo>
                    <a:lnTo>
                      <a:pt x="96" y="217"/>
                    </a:lnTo>
                    <a:lnTo>
                      <a:pt x="96" y="222"/>
                    </a:lnTo>
                    <a:lnTo>
                      <a:pt x="98" y="224"/>
                    </a:lnTo>
                    <a:lnTo>
                      <a:pt x="99" y="232"/>
                    </a:lnTo>
                    <a:lnTo>
                      <a:pt x="105" y="235"/>
                    </a:lnTo>
                    <a:lnTo>
                      <a:pt x="107" y="245"/>
                    </a:lnTo>
                    <a:lnTo>
                      <a:pt x="107" y="246"/>
                    </a:lnTo>
                    <a:lnTo>
                      <a:pt x="105" y="254"/>
                    </a:lnTo>
                    <a:lnTo>
                      <a:pt x="105" y="256"/>
                    </a:lnTo>
                    <a:lnTo>
                      <a:pt x="105" y="260"/>
                    </a:lnTo>
                    <a:lnTo>
                      <a:pt x="109" y="267"/>
                    </a:lnTo>
                    <a:lnTo>
                      <a:pt x="109" y="276"/>
                    </a:lnTo>
                    <a:lnTo>
                      <a:pt x="112" y="280"/>
                    </a:lnTo>
                    <a:lnTo>
                      <a:pt x="114" y="284"/>
                    </a:lnTo>
                    <a:lnTo>
                      <a:pt x="126" y="295"/>
                    </a:lnTo>
                    <a:lnTo>
                      <a:pt x="129" y="297"/>
                    </a:lnTo>
                    <a:lnTo>
                      <a:pt x="135" y="297"/>
                    </a:lnTo>
                    <a:lnTo>
                      <a:pt x="137" y="302"/>
                    </a:lnTo>
                    <a:lnTo>
                      <a:pt x="140" y="302"/>
                    </a:lnTo>
                    <a:lnTo>
                      <a:pt x="146" y="308"/>
                    </a:lnTo>
                    <a:lnTo>
                      <a:pt x="146" y="312"/>
                    </a:lnTo>
                    <a:lnTo>
                      <a:pt x="152" y="312"/>
                    </a:lnTo>
                    <a:lnTo>
                      <a:pt x="152" y="315"/>
                    </a:lnTo>
                    <a:lnTo>
                      <a:pt x="155" y="317"/>
                    </a:lnTo>
                    <a:lnTo>
                      <a:pt x="159" y="336"/>
                    </a:lnTo>
                    <a:lnTo>
                      <a:pt x="165" y="340"/>
                    </a:lnTo>
                    <a:lnTo>
                      <a:pt x="165" y="345"/>
                    </a:lnTo>
                    <a:lnTo>
                      <a:pt x="183" y="362"/>
                    </a:lnTo>
                    <a:lnTo>
                      <a:pt x="185" y="362"/>
                    </a:lnTo>
                    <a:lnTo>
                      <a:pt x="187" y="373"/>
                    </a:lnTo>
                    <a:lnTo>
                      <a:pt x="195" y="375"/>
                    </a:lnTo>
                    <a:lnTo>
                      <a:pt x="198" y="386"/>
                    </a:lnTo>
                    <a:lnTo>
                      <a:pt x="202" y="386"/>
                    </a:lnTo>
                    <a:lnTo>
                      <a:pt x="206" y="388"/>
                    </a:lnTo>
                    <a:lnTo>
                      <a:pt x="208" y="385"/>
                    </a:lnTo>
                    <a:lnTo>
                      <a:pt x="215" y="381"/>
                    </a:lnTo>
                    <a:lnTo>
                      <a:pt x="209" y="371"/>
                    </a:lnTo>
                    <a:lnTo>
                      <a:pt x="213" y="362"/>
                    </a:lnTo>
                    <a:lnTo>
                      <a:pt x="219" y="358"/>
                    </a:lnTo>
                    <a:lnTo>
                      <a:pt x="226" y="364"/>
                    </a:lnTo>
                    <a:lnTo>
                      <a:pt x="241" y="364"/>
                    </a:lnTo>
                    <a:lnTo>
                      <a:pt x="260" y="373"/>
                    </a:lnTo>
                    <a:lnTo>
                      <a:pt x="280" y="383"/>
                    </a:lnTo>
                    <a:lnTo>
                      <a:pt x="282" y="403"/>
                    </a:lnTo>
                    <a:lnTo>
                      <a:pt x="323" y="347"/>
                    </a:lnTo>
                    <a:lnTo>
                      <a:pt x="474" y="302"/>
                    </a:lnTo>
                    <a:lnTo>
                      <a:pt x="478" y="252"/>
                    </a:lnTo>
                    <a:lnTo>
                      <a:pt x="473" y="233"/>
                    </a:lnTo>
                    <a:lnTo>
                      <a:pt x="473" y="233"/>
                    </a:lnTo>
                    <a:lnTo>
                      <a:pt x="465" y="241"/>
                    </a:lnTo>
                    <a:lnTo>
                      <a:pt x="398" y="230"/>
                    </a:lnTo>
                    <a:lnTo>
                      <a:pt x="394" y="211"/>
                    </a:lnTo>
                    <a:lnTo>
                      <a:pt x="389" y="205"/>
                    </a:lnTo>
                    <a:lnTo>
                      <a:pt x="389" y="198"/>
                    </a:lnTo>
                    <a:lnTo>
                      <a:pt x="389" y="198"/>
                    </a:lnTo>
                    <a:lnTo>
                      <a:pt x="387" y="198"/>
                    </a:lnTo>
                    <a:lnTo>
                      <a:pt x="385" y="194"/>
                    </a:lnTo>
                    <a:lnTo>
                      <a:pt x="385" y="192"/>
                    </a:lnTo>
                    <a:lnTo>
                      <a:pt x="387" y="189"/>
                    </a:lnTo>
                    <a:lnTo>
                      <a:pt x="383" y="190"/>
                    </a:lnTo>
                    <a:lnTo>
                      <a:pt x="383" y="189"/>
                    </a:lnTo>
                    <a:lnTo>
                      <a:pt x="379" y="189"/>
                    </a:lnTo>
                    <a:lnTo>
                      <a:pt x="372" y="185"/>
                    </a:lnTo>
                    <a:lnTo>
                      <a:pt x="370" y="183"/>
                    </a:lnTo>
                    <a:lnTo>
                      <a:pt x="370" y="183"/>
                    </a:lnTo>
                    <a:lnTo>
                      <a:pt x="364" y="177"/>
                    </a:lnTo>
                    <a:lnTo>
                      <a:pt x="364" y="172"/>
                    </a:lnTo>
                    <a:lnTo>
                      <a:pt x="353" y="157"/>
                    </a:lnTo>
                    <a:lnTo>
                      <a:pt x="349" y="151"/>
                    </a:lnTo>
                    <a:lnTo>
                      <a:pt x="353" y="153"/>
                    </a:lnTo>
                    <a:lnTo>
                      <a:pt x="353" y="149"/>
                    </a:lnTo>
                    <a:lnTo>
                      <a:pt x="348" y="138"/>
                    </a:lnTo>
                    <a:lnTo>
                      <a:pt x="348" y="136"/>
                    </a:lnTo>
                    <a:lnTo>
                      <a:pt x="346" y="133"/>
                    </a:lnTo>
                    <a:lnTo>
                      <a:pt x="344" y="133"/>
                    </a:lnTo>
                    <a:lnTo>
                      <a:pt x="336" y="121"/>
                    </a:lnTo>
                    <a:lnTo>
                      <a:pt x="333" y="121"/>
                    </a:lnTo>
                    <a:lnTo>
                      <a:pt x="329" y="118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3" y="116"/>
                    </a:lnTo>
                    <a:lnTo>
                      <a:pt x="331" y="114"/>
                    </a:lnTo>
                    <a:lnTo>
                      <a:pt x="327" y="112"/>
                    </a:lnTo>
                    <a:lnTo>
                      <a:pt x="320" y="110"/>
                    </a:lnTo>
                    <a:lnTo>
                      <a:pt x="316" y="99"/>
                    </a:lnTo>
                    <a:lnTo>
                      <a:pt x="312" y="93"/>
                    </a:lnTo>
                    <a:lnTo>
                      <a:pt x="310" y="92"/>
                    </a:lnTo>
                    <a:lnTo>
                      <a:pt x="310" y="88"/>
                    </a:lnTo>
                    <a:lnTo>
                      <a:pt x="308" y="90"/>
                    </a:lnTo>
                    <a:lnTo>
                      <a:pt x="307" y="8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" name="Freeform 55">
                <a:extLst>
                  <a:ext uri="{FF2B5EF4-FFF2-40B4-BE49-F238E27FC236}">
                    <a16:creationId xmlns:a16="http://schemas.microsoft.com/office/drawing/2014/main" id="{AB80B466-EE2C-4C3F-ADB6-2D5C5E28D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550" y="4899026"/>
                <a:ext cx="30163" cy="63500"/>
              </a:xfrm>
              <a:custGeom>
                <a:avLst/>
                <a:gdLst>
                  <a:gd name="T0" fmla="*/ 15 w 19"/>
                  <a:gd name="T1" fmla="*/ 40 h 40"/>
                  <a:gd name="T2" fmla="*/ 11 w 19"/>
                  <a:gd name="T3" fmla="*/ 40 h 40"/>
                  <a:gd name="T4" fmla="*/ 4 w 19"/>
                  <a:gd name="T5" fmla="*/ 36 h 40"/>
                  <a:gd name="T6" fmla="*/ 2 w 19"/>
                  <a:gd name="T7" fmla="*/ 34 h 40"/>
                  <a:gd name="T8" fmla="*/ 4 w 19"/>
                  <a:gd name="T9" fmla="*/ 32 h 40"/>
                  <a:gd name="T10" fmla="*/ 4 w 19"/>
                  <a:gd name="T11" fmla="*/ 28 h 40"/>
                  <a:gd name="T12" fmla="*/ 2 w 19"/>
                  <a:gd name="T13" fmla="*/ 27 h 40"/>
                  <a:gd name="T14" fmla="*/ 0 w 19"/>
                  <a:gd name="T15" fmla="*/ 23 h 40"/>
                  <a:gd name="T16" fmla="*/ 2 w 19"/>
                  <a:gd name="T17" fmla="*/ 15 h 40"/>
                  <a:gd name="T18" fmla="*/ 4 w 19"/>
                  <a:gd name="T19" fmla="*/ 15 h 40"/>
                  <a:gd name="T20" fmla="*/ 4 w 19"/>
                  <a:gd name="T21" fmla="*/ 17 h 40"/>
                  <a:gd name="T22" fmla="*/ 4 w 19"/>
                  <a:gd name="T23" fmla="*/ 10 h 40"/>
                  <a:gd name="T24" fmla="*/ 4 w 19"/>
                  <a:gd name="T25" fmla="*/ 10 h 40"/>
                  <a:gd name="T26" fmla="*/ 4 w 19"/>
                  <a:gd name="T27" fmla="*/ 6 h 40"/>
                  <a:gd name="T28" fmla="*/ 6 w 19"/>
                  <a:gd name="T29" fmla="*/ 4 h 40"/>
                  <a:gd name="T30" fmla="*/ 6 w 19"/>
                  <a:gd name="T31" fmla="*/ 2 h 40"/>
                  <a:gd name="T32" fmla="*/ 8 w 19"/>
                  <a:gd name="T33" fmla="*/ 2 h 40"/>
                  <a:gd name="T34" fmla="*/ 8 w 19"/>
                  <a:gd name="T35" fmla="*/ 0 h 40"/>
                  <a:gd name="T36" fmla="*/ 9 w 19"/>
                  <a:gd name="T37" fmla="*/ 0 h 40"/>
                  <a:gd name="T38" fmla="*/ 13 w 19"/>
                  <a:gd name="T39" fmla="*/ 4 h 40"/>
                  <a:gd name="T40" fmla="*/ 13 w 19"/>
                  <a:gd name="T41" fmla="*/ 6 h 40"/>
                  <a:gd name="T42" fmla="*/ 15 w 19"/>
                  <a:gd name="T43" fmla="*/ 6 h 40"/>
                  <a:gd name="T44" fmla="*/ 17 w 19"/>
                  <a:gd name="T45" fmla="*/ 8 h 40"/>
                  <a:gd name="T46" fmla="*/ 15 w 19"/>
                  <a:gd name="T47" fmla="*/ 15 h 40"/>
                  <a:gd name="T48" fmla="*/ 13 w 19"/>
                  <a:gd name="T49" fmla="*/ 15 h 40"/>
                  <a:gd name="T50" fmla="*/ 15 w 19"/>
                  <a:gd name="T51" fmla="*/ 23 h 40"/>
                  <a:gd name="T52" fmla="*/ 17 w 19"/>
                  <a:gd name="T53" fmla="*/ 23 h 40"/>
                  <a:gd name="T54" fmla="*/ 19 w 19"/>
                  <a:gd name="T55" fmla="*/ 28 h 40"/>
                  <a:gd name="T56" fmla="*/ 17 w 19"/>
                  <a:gd name="T57" fmla="*/ 40 h 40"/>
                  <a:gd name="T58" fmla="*/ 15 w 19"/>
                  <a:gd name="T59" fmla="*/ 40 h 40"/>
                  <a:gd name="T60" fmla="*/ 15 w 19"/>
                  <a:gd name="T61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" h="40">
                    <a:moveTo>
                      <a:pt x="15" y="40"/>
                    </a:moveTo>
                    <a:lnTo>
                      <a:pt x="11" y="40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4" y="32"/>
                    </a:lnTo>
                    <a:lnTo>
                      <a:pt x="4" y="28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2" y="15"/>
                    </a:lnTo>
                    <a:lnTo>
                      <a:pt x="4" y="15"/>
                    </a:lnTo>
                    <a:lnTo>
                      <a:pt x="4" y="17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15" y="23"/>
                    </a:lnTo>
                    <a:lnTo>
                      <a:pt x="17" y="23"/>
                    </a:lnTo>
                    <a:lnTo>
                      <a:pt x="19" y="28"/>
                    </a:lnTo>
                    <a:lnTo>
                      <a:pt x="17" y="40"/>
                    </a:lnTo>
                    <a:lnTo>
                      <a:pt x="15" y="40"/>
                    </a:lnTo>
                    <a:lnTo>
                      <a:pt x="15" y="4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" name="Freeform 56">
                <a:extLst>
                  <a:ext uri="{FF2B5EF4-FFF2-40B4-BE49-F238E27FC236}">
                    <a16:creationId xmlns:a16="http://schemas.microsoft.com/office/drawing/2014/main" id="{8D1F4CE0-C850-4C10-AE9F-26940465F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888" y="4905376"/>
                <a:ext cx="171450" cy="139700"/>
              </a:xfrm>
              <a:custGeom>
                <a:avLst/>
                <a:gdLst>
                  <a:gd name="T0" fmla="*/ 0 w 108"/>
                  <a:gd name="T1" fmla="*/ 45 h 88"/>
                  <a:gd name="T2" fmla="*/ 0 w 108"/>
                  <a:gd name="T3" fmla="*/ 52 h 88"/>
                  <a:gd name="T4" fmla="*/ 5 w 108"/>
                  <a:gd name="T5" fmla="*/ 58 h 88"/>
                  <a:gd name="T6" fmla="*/ 9 w 108"/>
                  <a:gd name="T7" fmla="*/ 77 h 88"/>
                  <a:gd name="T8" fmla="*/ 76 w 108"/>
                  <a:gd name="T9" fmla="*/ 88 h 88"/>
                  <a:gd name="T10" fmla="*/ 84 w 108"/>
                  <a:gd name="T11" fmla="*/ 80 h 88"/>
                  <a:gd name="T12" fmla="*/ 104 w 108"/>
                  <a:gd name="T13" fmla="*/ 19 h 88"/>
                  <a:gd name="T14" fmla="*/ 108 w 108"/>
                  <a:gd name="T15" fmla="*/ 19 h 88"/>
                  <a:gd name="T16" fmla="*/ 108 w 108"/>
                  <a:gd name="T17" fmla="*/ 13 h 88"/>
                  <a:gd name="T18" fmla="*/ 108 w 108"/>
                  <a:gd name="T19" fmla="*/ 9 h 88"/>
                  <a:gd name="T20" fmla="*/ 106 w 108"/>
                  <a:gd name="T21" fmla="*/ 11 h 88"/>
                  <a:gd name="T22" fmla="*/ 104 w 108"/>
                  <a:gd name="T23" fmla="*/ 9 h 88"/>
                  <a:gd name="T24" fmla="*/ 104 w 108"/>
                  <a:gd name="T25" fmla="*/ 9 h 88"/>
                  <a:gd name="T26" fmla="*/ 102 w 108"/>
                  <a:gd name="T27" fmla="*/ 9 h 88"/>
                  <a:gd name="T28" fmla="*/ 100 w 108"/>
                  <a:gd name="T29" fmla="*/ 0 h 88"/>
                  <a:gd name="T30" fmla="*/ 99 w 108"/>
                  <a:gd name="T31" fmla="*/ 0 h 88"/>
                  <a:gd name="T32" fmla="*/ 99 w 108"/>
                  <a:gd name="T33" fmla="*/ 4 h 88"/>
                  <a:gd name="T34" fmla="*/ 97 w 108"/>
                  <a:gd name="T35" fmla="*/ 6 h 88"/>
                  <a:gd name="T36" fmla="*/ 84 w 108"/>
                  <a:gd name="T37" fmla="*/ 13 h 88"/>
                  <a:gd name="T38" fmla="*/ 84 w 108"/>
                  <a:gd name="T39" fmla="*/ 21 h 88"/>
                  <a:gd name="T40" fmla="*/ 69 w 108"/>
                  <a:gd name="T41" fmla="*/ 32 h 88"/>
                  <a:gd name="T42" fmla="*/ 67 w 108"/>
                  <a:gd name="T43" fmla="*/ 36 h 88"/>
                  <a:gd name="T44" fmla="*/ 69 w 108"/>
                  <a:gd name="T45" fmla="*/ 36 h 88"/>
                  <a:gd name="T46" fmla="*/ 71 w 108"/>
                  <a:gd name="T47" fmla="*/ 37 h 88"/>
                  <a:gd name="T48" fmla="*/ 65 w 108"/>
                  <a:gd name="T49" fmla="*/ 45 h 88"/>
                  <a:gd name="T50" fmla="*/ 63 w 108"/>
                  <a:gd name="T51" fmla="*/ 41 h 88"/>
                  <a:gd name="T52" fmla="*/ 61 w 108"/>
                  <a:gd name="T53" fmla="*/ 43 h 88"/>
                  <a:gd name="T54" fmla="*/ 57 w 108"/>
                  <a:gd name="T55" fmla="*/ 43 h 88"/>
                  <a:gd name="T56" fmla="*/ 57 w 108"/>
                  <a:gd name="T57" fmla="*/ 47 h 88"/>
                  <a:gd name="T58" fmla="*/ 57 w 108"/>
                  <a:gd name="T59" fmla="*/ 47 h 88"/>
                  <a:gd name="T60" fmla="*/ 56 w 108"/>
                  <a:gd name="T61" fmla="*/ 49 h 88"/>
                  <a:gd name="T62" fmla="*/ 48 w 108"/>
                  <a:gd name="T63" fmla="*/ 51 h 88"/>
                  <a:gd name="T64" fmla="*/ 44 w 108"/>
                  <a:gd name="T65" fmla="*/ 51 h 88"/>
                  <a:gd name="T66" fmla="*/ 43 w 108"/>
                  <a:gd name="T67" fmla="*/ 49 h 88"/>
                  <a:gd name="T68" fmla="*/ 37 w 108"/>
                  <a:gd name="T69" fmla="*/ 49 h 88"/>
                  <a:gd name="T70" fmla="*/ 35 w 108"/>
                  <a:gd name="T71" fmla="*/ 47 h 88"/>
                  <a:gd name="T72" fmla="*/ 31 w 108"/>
                  <a:gd name="T73" fmla="*/ 49 h 88"/>
                  <a:gd name="T74" fmla="*/ 24 w 108"/>
                  <a:gd name="T75" fmla="*/ 47 h 88"/>
                  <a:gd name="T76" fmla="*/ 15 w 108"/>
                  <a:gd name="T77" fmla="*/ 54 h 88"/>
                  <a:gd name="T78" fmla="*/ 11 w 108"/>
                  <a:gd name="T79" fmla="*/ 52 h 88"/>
                  <a:gd name="T80" fmla="*/ 7 w 108"/>
                  <a:gd name="T81" fmla="*/ 52 h 88"/>
                  <a:gd name="T82" fmla="*/ 3 w 108"/>
                  <a:gd name="T83" fmla="*/ 54 h 88"/>
                  <a:gd name="T84" fmla="*/ 3 w 108"/>
                  <a:gd name="T85" fmla="*/ 43 h 88"/>
                  <a:gd name="T86" fmla="*/ 1 w 108"/>
                  <a:gd name="T87" fmla="*/ 45 h 88"/>
                  <a:gd name="T88" fmla="*/ 0 w 108"/>
                  <a:gd name="T89" fmla="*/ 4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8" h="88">
                    <a:moveTo>
                      <a:pt x="0" y="45"/>
                    </a:moveTo>
                    <a:lnTo>
                      <a:pt x="0" y="52"/>
                    </a:lnTo>
                    <a:lnTo>
                      <a:pt x="5" y="58"/>
                    </a:lnTo>
                    <a:lnTo>
                      <a:pt x="9" y="77"/>
                    </a:lnTo>
                    <a:lnTo>
                      <a:pt x="76" y="88"/>
                    </a:lnTo>
                    <a:lnTo>
                      <a:pt x="84" y="80"/>
                    </a:lnTo>
                    <a:lnTo>
                      <a:pt x="104" y="19"/>
                    </a:lnTo>
                    <a:lnTo>
                      <a:pt x="108" y="19"/>
                    </a:lnTo>
                    <a:lnTo>
                      <a:pt x="108" y="13"/>
                    </a:lnTo>
                    <a:lnTo>
                      <a:pt x="108" y="9"/>
                    </a:lnTo>
                    <a:lnTo>
                      <a:pt x="106" y="11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2" y="9"/>
                    </a:lnTo>
                    <a:lnTo>
                      <a:pt x="100" y="0"/>
                    </a:lnTo>
                    <a:lnTo>
                      <a:pt x="99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84" y="13"/>
                    </a:lnTo>
                    <a:lnTo>
                      <a:pt x="84" y="21"/>
                    </a:lnTo>
                    <a:lnTo>
                      <a:pt x="69" y="32"/>
                    </a:lnTo>
                    <a:lnTo>
                      <a:pt x="67" y="36"/>
                    </a:lnTo>
                    <a:lnTo>
                      <a:pt x="69" y="36"/>
                    </a:lnTo>
                    <a:lnTo>
                      <a:pt x="71" y="37"/>
                    </a:lnTo>
                    <a:lnTo>
                      <a:pt x="65" y="45"/>
                    </a:lnTo>
                    <a:lnTo>
                      <a:pt x="63" y="41"/>
                    </a:lnTo>
                    <a:lnTo>
                      <a:pt x="61" y="43"/>
                    </a:lnTo>
                    <a:lnTo>
                      <a:pt x="57" y="43"/>
                    </a:lnTo>
                    <a:lnTo>
                      <a:pt x="57" y="47"/>
                    </a:lnTo>
                    <a:lnTo>
                      <a:pt x="57" y="47"/>
                    </a:lnTo>
                    <a:lnTo>
                      <a:pt x="56" y="49"/>
                    </a:lnTo>
                    <a:lnTo>
                      <a:pt x="48" y="51"/>
                    </a:lnTo>
                    <a:lnTo>
                      <a:pt x="44" y="51"/>
                    </a:lnTo>
                    <a:lnTo>
                      <a:pt x="43" y="49"/>
                    </a:lnTo>
                    <a:lnTo>
                      <a:pt x="37" y="49"/>
                    </a:lnTo>
                    <a:lnTo>
                      <a:pt x="35" y="47"/>
                    </a:lnTo>
                    <a:lnTo>
                      <a:pt x="31" y="49"/>
                    </a:lnTo>
                    <a:lnTo>
                      <a:pt x="24" y="47"/>
                    </a:lnTo>
                    <a:lnTo>
                      <a:pt x="15" y="54"/>
                    </a:lnTo>
                    <a:lnTo>
                      <a:pt x="11" y="52"/>
                    </a:lnTo>
                    <a:lnTo>
                      <a:pt x="7" y="52"/>
                    </a:lnTo>
                    <a:lnTo>
                      <a:pt x="3" y="54"/>
                    </a:lnTo>
                    <a:lnTo>
                      <a:pt x="3" y="43"/>
                    </a:lnTo>
                    <a:lnTo>
                      <a:pt x="1" y="45"/>
                    </a:lnTo>
                    <a:lnTo>
                      <a:pt x="0" y="4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" name="Freeform 57">
                <a:extLst>
                  <a:ext uri="{FF2B5EF4-FFF2-40B4-BE49-F238E27FC236}">
                    <a16:creationId xmlns:a16="http://schemas.microsoft.com/office/drawing/2014/main" id="{E580AB7F-E85E-488B-806F-6D7E367B14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19638" y="4887913"/>
                <a:ext cx="273050" cy="385763"/>
              </a:xfrm>
              <a:custGeom>
                <a:avLst/>
                <a:gdLst>
                  <a:gd name="T0" fmla="*/ 65 w 172"/>
                  <a:gd name="T1" fmla="*/ 160 h 243"/>
                  <a:gd name="T2" fmla="*/ 64 w 172"/>
                  <a:gd name="T3" fmla="*/ 91 h 243"/>
                  <a:gd name="T4" fmla="*/ 88 w 172"/>
                  <a:gd name="T5" fmla="*/ 30 h 243"/>
                  <a:gd name="T6" fmla="*/ 97 w 172"/>
                  <a:gd name="T7" fmla="*/ 52 h 243"/>
                  <a:gd name="T8" fmla="*/ 110 w 172"/>
                  <a:gd name="T9" fmla="*/ 67 h 243"/>
                  <a:gd name="T10" fmla="*/ 120 w 172"/>
                  <a:gd name="T11" fmla="*/ 67 h 243"/>
                  <a:gd name="T12" fmla="*/ 135 w 172"/>
                  <a:gd name="T13" fmla="*/ 69 h 243"/>
                  <a:gd name="T14" fmla="*/ 144 w 172"/>
                  <a:gd name="T15" fmla="*/ 67 h 243"/>
                  <a:gd name="T16" fmla="*/ 151 w 172"/>
                  <a:gd name="T17" fmla="*/ 82 h 243"/>
                  <a:gd name="T18" fmla="*/ 157 w 172"/>
                  <a:gd name="T19" fmla="*/ 90 h 243"/>
                  <a:gd name="T20" fmla="*/ 170 w 172"/>
                  <a:gd name="T21" fmla="*/ 97 h 243"/>
                  <a:gd name="T22" fmla="*/ 172 w 172"/>
                  <a:gd name="T23" fmla="*/ 104 h 243"/>
                  <a:gd name="T24" fmla="*/ 168 w 172"/>
                  <a:gd name="T25" fmla="*/ 112 h 243"/>
                  <a:gd name="T26" fmla="*/ 159 w 172"/>
                  <a:gd name="T27" fmla="*/ 129 h 243"/>
                  <a:gd name="T28" fmla="*/ 151 w 172"/>
                  <a:gd name="T29" fmla="*/ 140 h 243"/>
                  <a:gd name="T30" fmla="*/ 146 w 172"/>
                  <a:gd name="T31" fmla="*/ 149 h 243"/>
                  <a:gd name="T32" fmla="*/ 140 w 172"/>
                  <a:gd name="T33" fmla="*/ 149 h 243"/>
                  <a:gd name="T34" fmla="*/ 142 w 172"/>
                  <a:gd name="T35" fmla="*/ 144 h 243"/>
                  <a:gd name="T36" fmla="*/ 138 w 172"/>
                  <a:gd name="T37" fmla="*/ 146 h 243"/>
                  <a:gd name="T38" fmla="*/ 135 w 172"/>
                  <a:gd name="T39" fmla="*/ 149 h 243"/>
                  <a:gd name="T40" fmla="*/ 133 w 172"/>
                  <a:gd name="T41" fmla="*/ 153 h 243"/>
                  <a:gd name="T42" fmla="*/ 129 w 172"/>
                  <a:gd name="T43" fmla="*/ 166 h 243"/>
                  <a:gd name="T44" fmla="*/ 129 w 172"/>
                  <a:gd name="T45" fmla="*/ 170 h 243"/>
                  <a:gd name="T46" fmla="*/ 129 w 172"/>
                  <a:gd name="T47" fmla="*/ 173 h 243"/>
                  <a:gd name="T48" fmla="*/ 135 w 172"/>
                  <a:gd name="T49" fmla="*/ 183 h 243"/>
                  <a:gd name="T50" fmla="*/ 121 w 172"/>
                  <a:gd name="T51" fmla="*/ 187 h 243"/>
                  <a:gd name="T52" fmla="*/ 116 w 172"/>
                  <a:gd name="T53" fmla="*/ 187 h 243"/>
                  <a:gd name="T54" fmla="*/ 103 w 172"/>
                  <a:gd name="T55" fmla="*/ 198 h 243"/>
                  <a:gd name="T56" fmla="*/ 101 w 172"/>
                  <a:gd name="T57" fmla="*/ 207 h 243"/>
                  <a:gd name="T58" fmla="*/ 93 w 172"/>
                  <a:gd name="T59" fmla="*/ 211 h 243"/>
                  <a:gd name="T60" fmla="*/ 80 w 172"/>
                  <a:gd name="T61" fmla="*/ 211 h 243"/>
                  <a:gd name="T62" fmla="*/ 75 w 172"/>
                  <a:gd name="T63" fmla="*/ 216 h 243"/>
                  <a:gd name="T64" fmla="*/ 75 w 172"/>
                  <a:gd name="T65" fmla="*/ 222 h 243"/>
                  <a:gd name="T66" fmla="*/ 77 w 172"/>
                  <a:gd name="T67" fmla="*/ 226 h 243"/>
                  <a:gd name="T68" fmla="*/ 77 w 172"/>
                  <a:gd name="T69" fmla="*/ 228 h 243"/>
                  <a:gd name="T70" fmla="*/ 67 w 172"/>
                  <a:gd name="T71" fmla="*/ 235 h 243"/>
                  <a:gd name="T72" fmla="*/ 60 w 172"/>
                  <a:gd name="T73" fmla="*/ 233 h 243"/>
                  <a:gd name="T74" fmla="*/ 47 w 172"/>
                  <a:gd name="T75" fmla="*/ 239 h 243"/>
                  <a:gd name="T76" fmla="*/ 39 w 172"/>
                  <a:gd name="T77" fmla="*/ 243 h 243"/>
                  <a:gd name="T78" fmla="*/ 34 w 172"/>
                  <a:gd name="T79" fmla="*/ 243 h 243"/>
                  <a:gd name="T80" fmla="*/ 17 w 172"/>
                  <a:gd name="T81" fmla="*/ 228 h 243"/>
                  <a:gd name="T82" fmla="*/ 0 w 172"/>
                  <a:gd name="T83" fmla="*/ 190 h 243"/>
                  <a:gd name="T84" fmla="*/ 2 w 172"/>
                  <a:gd name="T85" fmla="*/ 179 h 243"/>
                  <a:gd name="T86" fmla="*/ 84 w 172"/>
                  <a:gd name="T87" fmla="*/ 17 h 243"/>
                  <a:gd name="T88" fmla="*/ 86 w 172"/>
                  <a:gd name="T89" fmla="*/ 7 h 243"/>
                  <a:gd name="T90" fmla="*/ 86 w 172"/>
                  <a:gd name="T91" fmla="*/ 4 h 243"/>
                  <a:gd name="T92" fmla="*/ 86 w 172"/>
                  <a:gd name="T93" fmla="*/ 2 h 243"/>
                  <a:gd name="T94" fmla="*/ 86 w 172"/>
                  <a:gd name="T95" fmla="*/ 0 h 243"/>
                  <a:gd name="T96" fmla="*/ 82 w 172"/>
                  <a:gd name="T97" fmla="*/ 0 h 243"/>
                  <a:gd name="T98" fmla="*/ 80 w 172"/>
                  <a:gd name="T99" fmla="*/ 7 h 243"/>
                  <a:gd name="T100" fmla="*/ 79 w 172"/>
                  <a:gd name="T101" fmla="*/ 9 h 243"/>
                  <a:gd name="T102" fmla="*/ 80 w 172"/>
                  <a:gd name="T103" fmla="*/ 11 h 243"/>
                  <a:gd name="T104" fmla="*/ 84 w 172"/>
                  <a:gd name="T105" fmla="*/ 2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2" h="243">
                    <a:moveTo>
                      <a:pt x="2" y="179"/>
                    </a:moveTo>
                    <a:lnTo>
                      <a:pt x="65" y="160"/>
                    </a:lnTo>
                    <a:lnTo>
                      <a:pt x="69" y="110"/>
                    </a:lnTo>
                    <a:lnTo>
                      <a:pt x="64" y="91"/>
                    </a:lnTo>
                    <a:lnTo>
                      <a:pt x="84" y="30"/>
                    </a:lnTo>
                    <a:lnTo>
                      <a:pt x="88" y="30"/>
                    </a:lnTo>
                    <a:lnTo>
                      <a:pt x="90" y="43"/>
                    </a:lnTo>
                    <a:lnTo>
                      <a:pt x="97" y="52"/>
                    </a:lnTo>
                    <a:lnTo>
                      <a:pt x="97" y="56"/>
                    </a:lnTo>
                    <a:lnTo>
                      <a:pt x="110" y="67"/>
                    </a:lnTo>
                    <a:lnTo>
                      <a:pt x="116" y="69"/>
                    </a:lnTo>
                    <a:lnTo>
                      <a:pt x="120" y="67"/>
                    </a:lnTo>
                    <a:lnTo>
                      <a:pt x="123" y="67"/>
                    </a:lnTo>
                    <a:lnTo>
                      <a:pt x="135" y="69"/>
                    </a:lnTo>
                    <a:lnTo>
                      <a:pt x="140" y="67"/>
                    </a:lnTo>
                    <a:lnTo>
                      <a:pt x="144" y="67"/>
                    </a:lnTo>
                    <a:lnTo>
                      <a:pt x="149" y="76"/>
                    </a:lnTo>
                    <a:lnTo>
                      <a:pt x="151" y="82"/>
                    </a:lnTo>
                    <a:lnTo>
                      <a:pt x="155" y="86"/>
                    </a:lnTo>
                    <a:lnTo>
                      <a:pt x="157" y="90"/>
                    </a:lnTo>
                    <a:lnTo>
                      <a:pt x="166" y="97"/>
                    </a:lnTo>
                    <a:lnTo>
                      <a:pt x="170" y="97"/>
                    </a:lnTo>
                    <a:lnTo>
                      <a:pt x="172" y="99"/>
                    </a:lnTo>
                    <a:lnTo>
                      <a:pt x="172" y="104"/>
                    </a:lnTo>
                    <a:lnTo>
                      <a:pt x="168" y="108"/>
                    </a:lnTo>
                    <a:lnTo>
                      <a:pt x="168" y="112"/>
                    </a:lnTo>
                    <a:lnTo>
                      <a:pt x="168" y="116"/>
                    </a:lnTo>
                    <a:lnTo>
                      <a:pt x="159" y="129"/>
                    </a:lnTo>
                    <a:lnTo>
                      <a:pt x="153" y="134"/>
                    </a:lnTo>
                    <a:lnTo>
                      <a:pt x="151" y="140"/>
                    </a:lnTo>
                    <a:lnTo>
                      <a:pt x="149" y="142"/>
                    </a:lnTo>
                    <a:lnTo>
                      <a:pt x="146" y="149"/>
                    </a:lnTo>
                    <a:lnTo>
                      <a:pt x="144" y="149"/>
                    </a:lnTo>
                    <a:lnTo>
                      <a:pt x="140" y="149"/>
                    </a:lnTo>
                    <a:lnTo>
                      <a:pt x="142" y="146"/>
                    </a:lnTo>
                    <a:lnTo>
                      <a:pt x="142" y="144"/>
                    </a:lnTo>
                    <a:lnTo>
                      <a:pt x="140" y="144"/>
                    </a:lnTo>
                    <a:lnTo>
                      <a:pt x="138" y="146"/>
                    </a:lnTo>
                    <a:lnTo>
                      <a:pt x="135" y="149"/>
                    </a:lnTo>
                    <a:lnTo>
                      <a:pt x="135" y="149"/>
                    </a:lnTo>
                    <a:lnTo>
                      <a:pt x="136" y="153"/>
                    </a:lnTo>
                    <a:lnTo>
                      <a:pt x="133" y="153"/>
                    </a:lnTo>
                    <a:lnTo>
                      <a:pt x="129" y="160"/>
                    </a:lnTo>
                    <a:lnTo>
                      <a:pt x="129" y="166"/>
                    </a:lnTo>
                    <a:lnTo>
                      <a:pt x="129" y="168"/>
                    </a:lnTo>
                    <a:lnTo>
                      <a:pt x="129" y="170"/>
                    </a:lnTo>
                    <a:lnTo>
                      <a:pt x="131" y="173"/>
                    </a:lnTo>
                    <a:lnTo>
                      <a:pt x="129" y="173"/>
                    </a:lnTo>
                    <a:lnTo>
                      <a:pt x="133" y="181"/>
                    </a:lnTo>
                    <a:lnTo>
                      <a:pt x="135" y="183"/>
                    </a:lnTo>
                    <a:lnTo>
                      <a:pt x="135" y="187"/>
                    </a:lnTo>
                    <a:lnTo>
                      <a:pt x="121" y="187"/>
                    </a:lnTo>
                    <a:lnTo>
                      <a:pt x="120" y="188"/>
                    </a:lnTo>
                    <a:lnTo>
                      <a:pt x="116" y="187"/>
                    </a:lnTo>
                    <a:lnTo>
                      <a:pt x="112" y="188"/>
                    </a:lnTo>
                    <a:lnTo>
                      <a:pt x="103" y="198"/>
                    </a:lnTo>
                    <a:lnTo>
                      <a:pt x="103" y="205"/>
                    </a:lnTo>
                    <a:lnTo>
                      <a:pt x="101" y="207"/>
                    </a:lnTo>
                    <a:lnTo>
                      <a:pt x="97" y="211"/>
                    </a:lnTo>
                    <a:lnTo>
                      <a:pt x="93" y="211"/>
                    </a:lnTo>
                    <a:lnTo>
                      <a:pt x="88" y="211"/>
                    </a:lnTo>
                    <a:lnTo>
                      <a:pt x="80" y="211"/>
                    </a:lnTo>
                    <a:lnTo>
                      <a:pt x="79" y="213"/>
                    </a:lnTo>
                    <a:lnTo>
                      <a:pt x="75" y="216"/>
                    </a:lnTo>
                    <a:lnTo>
                      <a:pt x="75" y="218"/>
                    </a:lnTo>
                    <a:lnTo>
                      <a:pt x="75" y="222"/>
                    </a:lnTo>
                    <a:lnTo>
                      <a:pt x="77" y="224"/>
                    </a:lnTo>
                    <a:lnTo>
                      <a:pt x="77" y="226"/>
                    </a:lnTo>
                    <a:lnTo>
                      <a:pt x="77" y="226"/>
                    </a:lnTo>
                    <a:lnTo>
                      <a:pt x="77" y="228"/>
                    </a:lnTo>
                    <a:lnTo>
                      <a:pt x="71" y="235"/>
                    </a:lnTo>
                    <a:lnTo>
                      <a:pt x="67" y="235"/>
                    </a:lnTo>
                    <a:lnTo>
                      <a:pt x="64" y="233"/>
                    </a:lnTo>
                    <a:lnTo>
                      <a:pt x="60" y="233"/>
                    </a:lnTo>
                    <a:lnTo>
                      <a:pt x="56" y="233"/>
                    </a:lnTo>
                    <a:lnTo>
                      <a:pt x="47" y="239"/>
                    </a:lnTo>
                    <a:lnTo>
                      <a:pt x="43" y="237"/>
                    </a:lnTo>
                    <a:lnTo>
                      <a:pt x="39" y="243"/>
                    </a:lnTo>
                    <a:lnTo>
                      <a:pt x="36" y="243"/>
                    </a:lnTo>
                    <a:lnTo>
                      <a:pt x="34" y="243"/>
                    </a:lnTo>
                    <a:lnTo>
                      <a:pt x="30" y="243"/>
                    </a:lnTo>
                    <a:lnTo>
                      <a:pt x="17" y="228"/>
                    </a:lnTo>
                    <a:lnTo>
                      <a:pt x="21" y="216"/>
                    </a:lnTo>
                    <a:lnTo>
                      <a:pt x="0" y="190"/>
                    </a:lnTo>
                    <a:lnTo>
                      <a:pt x="2" y="179"/>
                    </a:lnTo>
                    <a:lnTo>
                      <a:pt x="2" y="179"/>
                    </a:lnTo>
                    <a:close/>
                    <a:moveTo>
                      <a:pt x="84" y="20"/>
                    </a:moveTo>
                    <a:lnTo>
                      <a:pt x="84" y="17"/>
                    </a:lnTo>
                    <a:lnTo>
                      <a:pt x="86" y="13"/>
                    </a:lnTo>
                    <a:lnTo>
                      <a:pt x="86" y="7"/>
                    </a:lnTo>
                    <a:lnTo>
                      <a:pt x="86" y="6"/>
                    </a:lnTo>
                    <a:lnTo>
                      <a:pt x="86" y="4"/>
                    </a:lnTo>
                    <a:lnTo>
                      <a:pt x="86" y="2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0"/>
                    </a:lnTo>
                    <a:lnTo>
                      <a:pt x="82" y="7"/>
                    </a:lnTo>
                    <a:lnTo>
                      <a:pt x="80" y="7"/>
                    </a:lnTo>
                    <a:lnTo>
                      <a:pt x="79" y="7"/>
                    </a:lnTo>
                    <a:lnTo>
                      <a:pt x="79" y="9"/>
                    </a:lnTo>
                    <a:lnTo>
                      <a:pt x="79" y="11"/>
                    </a:lnTo>
                    <a:lnTo>
                      <a:pt x="80" y="11"/>
                    </a:lnTo>
                    <a:lnTo>
                      <a:pt x="82" y="20"/>
                    </a:lnTo>
                    <a:lnTo>
                      <a:pt x="84" y="2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" name="Freeform 58">
                <a:extLst>
                  <a:ext uri="{FF2B5EF4-FFF2-40B4-BE49-F238E27FC236}">
                    <a16:creationId xmlns:a16="http://schemas.microsoft.com/office/drawing/2014/main" id="{D32403C1-F4AE-4F4F-9806-15270E95C7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79913" y="5172076"/>
                <a:ext cx="442913" cy="273050"/>
              </a:xfrm>
              <a:custGeom>
                <a:avLst/>
                <a:gdLst>
                  <a:gd name="T0" fmla="*/ 7 w 279"/>
                  <a:gd name="T1" fmla="*/ 65 h 172"/>
                  <a:gd name="T2" fmla="*/ 13 w 279"/>
                  <a:gd name="T3" fmla="*/ 64 h 172"/>
                  <a:gd name="T4" fmla="*/ 14 w 279"/>
                  <a:gd name="T5" fmla="*/ 50 h 172"/>
                  <a:gd name="T6" fmla="*/ 24 w 279"/>
                  <a:gd name="T7" fmla="*/ 37 h 172"/>
                  <a:gd name="T8" fmla="*/ 46 w 279"/>
                  <a:gd name="T9" fmla="*/ 43 h 172"/>
                  <a:gd name="T10" fmla="*/ 85 w 279"/>
                  <a:gd name="T11" fmla="*/ 62 h 172"/>
                  <a:gd name="T12" fmla="*/ 128 w 279"/>
                  <a:gd name="T13" fmla="*/ 26 h 172"/>
                  <a:gd name="T14" fmla="*/ 214 w 279"/>
                  <a:gd name="T15" fmla="*/ 11 h 172"/>
                  <a:gd name="T16" fmla="*/ 231 w 279"/>
                  <a:gd name="T17" fmla="*/ 49 h 172"/>
                  <a:gd name="T18" fmla="*/ 240 w 279"/>
                  <a:gd name="T19" fmla="*/ 65 h 172"/>
                  <a:gd name="T20" fmla="*/ 223 w 279"/>
                  <a:gd name="T21" fmla="*/ 77 h 172"/>
                  <a:gd name="T22" fmla="*/ 223 w 279"/>
                  <a:gd name="T23" fmla="*/ 84 h 172"/>
                  <a:gd name="T24" fmla="*/ 225 w 279"/>
                  <a:gd name="T25" fmla="*/ 88 h 172"/>
                  <a:gd name="T26" fmla="*/ 210 w 279"/>
                  <a:gd name="T27" fmla="*/ 93 h 172"/>
                  <a:gd name="T28" fmla="*/ 186 w 279"/>
                  <a:gd name="T29" fmla="*/ 101 h 172"/>
                  <a:gd name="T30" fmla="*/ 160 w 279"/>
                  <a:gd name="T31" fmla="*/ 112 h 172"/>
                  <a:gd name="T32" fmla="*/ 153 w 279"/>
                  <a:gd name="T33" fmla="*/ 114 h 172"/>
                  <a:gd name="T34" fmla="*/ 141 w 279"/>
                  <a:gd name="T35" fmla="*/ 127 h 172"/>
                  <a:gd name="T36" fmla="*/ 136 w 279"/>
                  <a:gd name="T37" fmla="*/ 125 h 172"/>
                  <a:gd name="T38" fmla="*/ 130 w 279"/>
                  <a:gd name="T39" fmla="*/ 129 h 172"/>
                  <a:gd name="T40" fmla="*/ 125 w 279"/>
                  <a:gd name="T41" fmla="*/ 125 h 172"/>
                  <a:gd name="T42" fmla="*/ 115 w 279"/>
                  <a:gd name="T43" fmla="*/ 134 h 172"/>
                  <a:gd name="T44" fmla="*/ 104 w 279"/>
                  <a:gd name="T45" fmla="*/ 138 h 172"/>
                  <a:gd name="T46" fmla="*/ 89 w 279"/>
                  <a:gd name="T47" fmla="*/ 142 h 172"/>
                  <a:gd name="T48" fmla="*/ 82 w 279"/>
                  <a:gd name="T49" fmla="*/ 140 h 172"/>
                  <a:gd name="T50" fmla="*/ 76 w 279"/>
                  <a:gd name="T51" fmla="*/ 138 h 172"/>
                  <a:gd name="T52" fmla="*/ 69 w 279"/>
                  <a:gd name="T53" fmla="*/ 142 h 172"/>
                  <a:gd name="T54" fmla="*/ 63 w 279"/>
                  <a:gd name="T55" fmla="*/ 149 h 172"/>
                  <a:gd name="T56" fmla="*/ 54 w 279"/>
                  <a:gd name="T57" fmla="*/ 157 h 172"/>
                  <a:gd name="T58" fmla="*/ 48 w 279"/>
                  <a:gd name="T59" fmla="*/ 155 h 172"/>
                  <a:gd name="T60" fmla="*/ 39 w 279"/>
                  <a:gd name="T61" fmla="*/ 159 h 172"/>
                  <a:gd name="T62" fmla="*/ 31 w 279"/>
                  <a:gd name="T63" fmla="*/ 159 h 172"/>
                  <a:gd name="T64" fmla="*/ 24 w 279"/>
                  <a:gd name="T65" fmla="*/ 155 h 172"/>
                  <a:gd name="T66" fmla="*/ 18 w 279"/>
                  <a:gd name="T67" fmla="*/ 146 h 172"/>
                  <a:gd name="T68" fmla="*/ 18 w 279"/>
                  <a:gd name="T69" fmla="*/ 136 h 172"/>
                  <a:gd name="T70" fmla="*/ 13 w 279"/>
                  <a:gd name="T71" fmla="*/ 125 h 172"/>
                  <a:gd name="T72" fmla="*/ 3 w 279"/>
                  <a:gd name="T73" fmla="*/ 97 h 172"/>
                  <a:gd name="T74" fmla="*/ 1 w 279"/>
                  <a:gd name="T75" fmla="*/ 93 h 172"/>
                  <a:gd name="T76" fmla="*/ 3 w 279"/>
                  <a:gd name="T77" fmla="*/ 92 h 172"/>
                  <a:gd name="T78" fmla="*/ 7 w 279"/>
                  <a:gd name="T79" fmla="*/ 88 h 172"/>
                  <a:gd name="T80" fmla="*/ 5 w 279"/>
                  <a:gd name="T81" fmla="*/ 69 h 172"/>
                  <a:gd name="T82" fmla="*/ 3 w 279"/>
                  <a:gd name="T83" fmla="*/ 65 h 172"/>
                  <a:gd name="T84" fmla="*/ 227 w 279"/>
                  <a:gd name="T85" fmla="*/ 170 h 172"/>
                  <a:gd name="T86" fmla="*/ 229 w 279"/>
                  <a:gd name="T87" fmla="*/ 172 h 172"/>
                  <a:gd name="T88" fmla="*/ 223 w 279"/>
                  <a:gd name="T89" fmla="*/ 172 h 172"/>
                  <a:gd name="T90" fmla="*/ 255 w 279"/>
                  <a:gd name="T91" fmla="*/ 162 h 172"/>
                  <a:gd name="T92" fmla="*/ 257 w 279"/>
                  <a:gd name="T93" fmla="*/ 157 h 172"/>
                  <a:gd name="T94" fmla="*/ 261 w 279"/>
                  <a:gd name="T95" fmla="*/ 159 h 172"/>
                  <a:gd name="T96" fmla="*/ 268 w 279"/>
                  <a:gd name="T97" fmla="*/ 159 h 172"/>
                  <a:gd name="T98" fmla="*/ 276 w 279"/>
                  <a:gd name="T99" fmla="*/ 159 h 172"/>
                  <a:gd name="T100" fmla="*/ 279 w 279"/>
                  <a:gd name="T101" fmla="*/ 162 h 172"/>
                  <a:gd name="T102" fmla="*/ 274 w 279"/>
                  <a:gd name="T103" fmla="*/ 164 h 172"/>
                  <a:gd name="T104" fmla="*/ 263 w 279"/>
                  <a:gd name="T105" fmla="*/ 168 h 172"/>
                  <a:gd name="T106" fmla="*/ 255 w 279"/>
                  <a:gd name="T107" fmla="*/ 166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9" h="172">
                    <a:moveTo>
                      <a:pt x="3" y="65"/>
                    </a:moveTo>
                    <a:lnTo>
                      <a:pt x="7" y="65"/>
                    </a:lnTo>
                    <a:lnTo>
                      <a:pt x="11" y="67"/>
                    </a:lnTo>
                    <a:lnTo>
                      <a:pt x="13" y="64"/>
                    </a:lnTo>
                    <a:lnTo>
                      <a:pt x="20" y="60"/>
                    </a:lnTo>
                    <a:lnTo>
                      <a:pt x="14" y="50"/>
                    </a:lnTo>
                    <a:lnTo>
                      <a:pt x="18" y="41"/>
                    </a:lnTo>
                    <a:lnTo>
                      <a:pt x="24" y="37"/>
                    </a:lnTo>
                    <a:lnTo>
                      <a:pt x="31" y="43"/>
                    </a:lnTo>
                    <a:lnTo>
                      <a:pt x="46" y="43"/>
                    </a:lnTo>
                    <a:lnTo>
                      <a:pt x="65" y="52"/>
                    </a:lnTo>
                    <a:lnTo>
                      <a:pt x="85" y="62"/>
                    </a:lnTo>
                    <a:lnTo>
                      <a:pt x="87" y="82"/>
                    </a:lnTo>
                    <a:lnTo>
                      <a:pt x="128" y="26"/>
                    </a:lnTo>
                    <a:lnTo>
                      <a:pt x="216" y="0"/>
                    </a:lnTo>
                    <a:lnTo>
                      <a:pt x="214" y="11"/>
                    </a:lnTo>
                    <a:lnTo>
                      <a:pt x="235" y="37"/>
                    </a:lnTo>
                    <a:lnTo>
                      <a:pt x="231" y="49"/>
                    </a:lnTo>
                    <a:lnTo>
                      <a:pt x="244" y="64"/>
                    </a:lnTo>
                    <a:lnTo>
                      <a:pt x="240" y="65"/>
                    </a:lnTo>
                    <a:lnTo>
                      <a:pt x="231" y="67"/>
                    </a:lnTo>
                    <a:lnTo>
                      <a:pt x="223" y="77"/>
                    </a:lnTo>
                    <a:lnTo>
                      <a:pt x="222" y="82"/>
                    </a:lnTo>
                    <a:lnTo>
                      <a:pt x="223" y="84"/>
                    </a:lnTo>
                    <a:lnTo>
                      <a:pt x="223" y="86"/>
                    </a:lnTo>
                    <a:lnTo>
                      <a:pt x="225" y="88"/>
                    </a:lnTo>
                    <a:lnTo>
                      <a:pt x="214" y="90"/>
                    </a:lnTo>
                    <a:lnTo>
                      <a:pt x="210" y="93"/>
                    </a:lnTo>
                    <a:lnTo>
                      <a:pt x="201" y="99"/>
                    </a:lnTo>
                    <a:lnTo>
                      <a:pt x="186" y="101"/>
                    </a:lnTo>
                    <a:lnTo>
                      <a:pt x="184" y="105"/>
                    </a:lnTo>
                    <a:lnTo>
                      <a:pt x="160" y="112"/>
                    </a:lnTo>
                    <a:lnTo>
                      <a:pt x="156" y="110"/>
                    </a:lnTo>
                    <a:lnTo>
                      <a:pt x="153" y="114"/>
                    </a:lnTo>
                    <a:lnTo>
                      <a:pt x="147" y="121"/>
                    </a:lnTo>
                    <a:lnTo>
                      <a:pt x="141" y="127"/>
                    </a:lnTo>
                    <a:lnTo>
                      <a:pt x="138" y="127"/>
                    </a:lnTo>
                    <a:lnTo>
                      <a:pt x="136" y="125"/>
                    </a:lnTo>
                    <a:lnTo>
                      <a:pt x="134" y="127"/>
                    </a:lnTo>
                    <a:lnTo>
                      <a:pt x="130" y="129"/>
                    </a:lnTo>
                    <a:lnTo>
                      <a:pt x="128" y="125"/>
                    </a:lnTo>
                    <a:lnTo>
                      <a:pt x="125" y="125"/>
                    </a:lnTo>
                    <a:lnTo>
                      <a:pt x="117" y="133"/>
                    </a:lnTo>
                    <a:lnTo>
                      <a:pt x="115" y="134"/>
                    </a:lnTo>
                    <a:lnTo>
                      <a:pt x="113" y="136"/>
                    </a:lnTo>
                    <a:lnTo>
                      <a:pt x="104" y="138"/>
                    </a:lnTo>
                    <a:lnTo>
                      <a:pt x="93" y="142"/>
                    </a:lnTo>
                    <a:lnTo>
                      <a:pt x="89" y="142"/>
                    </a:lnTo>
                    <a:lnTo>
                      <a:pt x="87" y="140"/>
                    </a:lnTo>
                    <a:lnTo>
                      <a:pt x="82" y="140"/>
                    </a:lnTo>
                    <a:lnTo>
                      <a:pt x="80" y="138"/>
                    </a:lnTo>
                    <a:lnTo>
                      <a:pt x="76" y="138"/>
                    </a:lnTo>
                    <a:lnTo>
                      <a:pt x="74" y="138"/>
                    </a:lnTo>
                    <a:lnTo>
                      <a:pt x="69" y="142"/>
                    </a:lnTo>
                    <a:lnTo>
                      <a:pt x="65" y="149"/>
                    </a:lnTo>
                    <a:lnTo>
                      <a:pt x="63" y="149"/>
                    </a:lnTo>
                    <a:lnTo>
                      <a:pt x="59" y="155"/>
                    </a:lnTo>
                    <a:lnTo>
                      <a:pt x="54" y="157"/>
                    </a:lnTo>
                    <a:lnTo>
                      <a:pt x="52" y="155"/>
                    </a:lnTo>
                    <a:lnTo>
                      <a:pt x="48" y="155"/>
                    </a:lnTo>
                    <a:lnTo>
                      <a:pt x="42" y="159"/>
                    </a:lnTo>
                    <a:lnTo>
                      <a:pt x="39" y="159"/>
                    </a:lnTo>
                    <a:lnTo>
                      <a:pt x="33" y="157"/>
                    </a:lnTo>
                    <a:lnTo>
                      <a:pt x="31" y="159"/>
                    </a:lnTo>
                    <a:lnTo>
                      <a:pt x="26" y="159"/>
                    </a:lnTo>
                    <a:lnTo>
                      <a:pt x="24" y="155"/>
                    </a:lnTo>
                    <a:lnTo>
                      <a:pt x="24" y="149"/>
                    </a:lnTo>
                    <a:lnTo>
                      <a:pt x="18" y="146"/>
                    </a:lnTo>
                    <a:lnTo>
                      <a:pt x="16" y="138"/>
                    </a:lnTo>
                    <a:lnTo>
                      <a:pt x="18" y="136"/>
                    </a:lnTo>
                    <a:lnTo>
                      <a:pt x="18" y="131"/>
                    </a:lnTo>
                    <a:lnTo>
                      <a:pt x="13" y="125"/>
                    </a:lnTo>
                    <a:lnTo>
                      <a:pt x="9" y="105"/>
                    </a:lnTo>
                    <a:lnTo>
                      <a:pt x="3" y="97"/>
                    </a:lnTo>
                    <a:lnTo>
                      <a:pt x="3" y="93"/>
                    </a:lnTo>
                    <a:lnTo>
                      <a:pt x="1" y="93"/>
                    </a:lnTo>
                    <a:lnTo>
                      <a:pt x="0" y="90"/>
                    </a:lnTo>
                    <a:lnTo>
                      <a:pt x="3" y="92"/>
                    </a:lnTo>
                    <a:lnTo>
                      <a:pt x="3" y="88"/>
                    </a:lnTo>
                    <a:lnTo>
                      <a:pt x="7" y="88"/>
                    </a:lnTo>
                    <a:lnTo>
                      <a:pt x="7" y="82"/>
                    </a:lnTo>
                    <a:lnTo>
                      <a:pt x="5" y="69"/>
                    </a:lnTo>
                    <a:lnTo>
                      <a:pt x="3" y="65"/>
                    </a:lnTo>
                    <a:lnTo>
                      <a:pt x="3" y="65"/>
                    </a:lnTo>
                    <a:close/>
                    <a:moveTo>
                      <a:pt x="223" y="172"/>
                    </a:moveTo>
                    <a:lnTo>
                      <a:pt x="227" y="170"/>
                    </a:lnTo>
                    <a:lnTo>
                      <a:pt x="235" y="172"/>
                    </a:lnTo>
                    <a:lnTo>
                      <a:pt x="229" y="172"/>
                    </a:lnTo>
                    <a:lnTo>
                      <a:pt x="223" y="172"/>
                    </a:lnTo>
                    <a:lnTo>
                      <a:pt x="223" y="172"/>
                    </a:lnTo>
                    <a:close/>
                    <a:moveTo>
                      <a:pt x="251" y="164"/>
                    </a:moveTo>
                    <a:lnTo>
                      <a:pt x="255" y="162"/>
                    </a:lnTo>
                    <a:lnTo>
                      <a:pt x="255" y="159"/>
                    </a:lnTo>
                    <a:lnTo>
                      <a:pt x="257" y="157"/>
                    </a:lnTo>
                    <a:lnTo>
                      <a:pt x="261" y="157"/>
                    </a:lnTo>
                    <a:lnTo>
                      <a:pt x="261" y="159"/>
                    </a:lnTo>
                    <a:lnTo>
                      <a:pt x="265" y="161"/>
                    </a:lnTo>
                    <a:lnTo>
                      <a:pt x="268" y="159"/>
                    </a:lnTo>
                    <a:lnTo>
                      <a:pt x="272" y="159"/>
                    </a:lnTo>
                    <a:lnTo>
                      <a:pt x="276" y="159"/>
                    </a:lnTo>
                    <a:lnTo>
                      <a:pt x="279" y="161"/>
                    </a:lnTo>
                    <a:lnTo>
                      <a:pt x="279" y="162"/>
                    </a:lnTo>
                    <a:lnTo>
                      <a:pt x="278" y="164"/>
                    </a:lnTo>
                    <a:lnTo>
                      <a:pt x="274" y="164"/>
                    </a:lnTo>
                    <a:lnTo>
                      <a:pt x="268" y="168"/>
                    </a:lnTo>
                    <a:lnTo>
                      <a:pt x="263" y="168"/>
                    </a:lnTo>
                    <a:lnTo>
                      <a:pt x="257" y="168"/>
                    </a:lnTo>
                    <a:lnTo>
                      <a:pt x="255" y="166"/>
                    </a:lnTo>
                    <a:lnTo>
                      <a:pt x="251" y="16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D923AE3C-F71F-4BC2-BC98-7B201A232334}"/>
                </a:ext>
              </a:extLst>
            </p:cNvPr>
            <p:cNvGrpSpPr/>
            <p:nvPr/>
          </p:nvGrpSpPr>
          <p:grpSpPr>
            <a:xfrm>
              <a:off x="3516268" y="2740190"/>
              <a:ext cx="4837157" cy="3640768"/>
              <a:chOff x="3516268" y="2740190"/>
              <a:chExt cx="4837157" cy="3640768"/>
            </a:xfrm>
          </p:grpSpPr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355CC0DD-9A26-4782-A412-DD2E15D3BCAA}"/>
                  </a:ext>
                </a:extLst>
              </p:cNvPr>
              <p:cNvGrpSpPr/>
              <p:nvPr/>
            </p:nvGrpSpPr>
            <p:grpSpPr>
              <a:xfrm>
                <a:off x="3731779" y="2740190"/>
                <a:ext cx="4621646" cy="3640768"/>
                <a:chOff x="3731779" y="2740190"/>
                <a:chExt cx="4621646" cy="3640768"/>
              </a:xfrm>
            </p:grpSpPr>
            <p:sp>
              <p:nvSpPr>
                <p:cNvPr id="63" name="TextBox 62">
                  <a:extLst>
                    <a:ext uri="{FF2B5EF4-FFF2-40B4-BE49-F238E27FC236}">
                      <a16:creationId xmlns:a16="http://schemas.microsoft.com/office/drawing/2014/main" id="{DAD2F1AA-D68A-41DC-9C2E-5E9754B2FBD9}"/>
                    </a:ext>
                  </a:extLst>
                </p:cNvPr>
                <p:cNvSpPr txBox="1"/>
                <p:nvPr/>
              </p:nvSpPr>
              <p:spPr>
                <a:xfrm>
                  <a:off x="5886674" y="2740190"/>
                  <a:ext cx="574227" cy="19581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RUSSIA</a:t>
                  </a:r>
                </a:p>
              </p:txBody>
            </p:sp>
            <p:sp>
              <p:nvSpPr>
                <p:cNvPr id="64" name="TextBox 63">
                  <a:extLst>
                    <a:ext uri="{FF2B5EF4-FFF2-40B4-BE49-F238E27FC236}">
                      <a16:creationId xmlns:a16="http://schemas.microsoft.com/office/drawing/2014/main" id="{BE0858EE-93D3-4C2C-A877-473F96999805}"/>
                    </a:ext>
                  </a:extLst>
                </p:cNvPr>
                <p:cNvSpPr txBox="1"/>
                <p:nvPr/>
              </p:nvSpPr>
              <p:spPr>
                <a:xfrm>
                  <a:off x="5983193" y="3789010"/>
                  <a:ext cx="760154" cy="19581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MONGOLIA</a:t>
                  </a:r>
                </a:p>
              </p:txBody>
            </p:sp>
            <p:sp>
              <p:nvSpPr>
                <p:cNvPr id="65" name="TextBox 64">
                  <a:extLst>
                    <a:ext uri="{FF2B5EF4-FFF2-40B4-BE49-F238E27FC236}">
                      <a16:creationId xmlns:a16="http://schemas.microsoft.com/office/drawing/2014/main" id="{AF8FF52F-6827-49C1-9EAD-A9FCA867C1BE}"/>
                    </a:ext>
                  </a:extLst>
                </p:cNvPr>
                <p:cNvSpPr txBox="1"/>
                <p:nvPr/>
              </p:nvSpPr>
              <p:spPr>
                <a:xfrm>
                  <a:off x="6225036" y="4344955"/>
                  <a:ext cx="574227" cy="19581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CHINA</a:t>
                  </a:r>
                </a:p>
              </p:txBody>
            </p:sp>
            <p:sp>
              <p:nvSpPr>
                <p:cNvPr id="66" name="TextBox 65">
                  <a:extLst>
                    <a:ext uri="{FF2B5EF4-FFF2-40B4-BE49-F238E27FC236}">
                      <a16:creationId xmlns:a16="http://schemas.microsoft.com/office/drawing/2014/main" id="{E14C5D17-C913-4C43-9C45-44C5BBB1D6FC}"/>
                    </a:ext>
                  </a:extLst>
                </p:cNvPr>
                <p:cNvSpPr txBox="1"/>
                <p:nvPr/>
              </p:nvSpPr>
              <p:spPr>
                <a:xfrm>
                  <a:off x="7629430" y="4206324"/>
                  <a:ext cx="574227" cy="19581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JAPAN</a:t>
                  </a:r>
                </a:p>
              </p:txBody>
            </p:sp>
            <p:sp>
              <p:nvSpPr>
                <p:cNvPr id="67" name="TextBox 66">
                  <a:extLst>
                    <a:ext uri="{FF2B5EF4-FFF2-40B4-BE49-F238E27FC236}">
                      <a16:creationId xmlns:a16="http://schemas.microsoft.com/office/drawing/2014/main" id="{0749D43E-5F68-4943-B2FE-73362C0D4523}"/>
                    </a:ext>
                  </a:extLst>
                </p:cNvPr>
                <p:cNvSpPr txBox="1"/>
                <p:nvPr/>
              </p:nvSpPr>
              <p:spPr>
                <a:xfrm>
                  <a:off x="4822801" y="3777313"/>
                  <a:ext cx="818190" cy="19581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KAZAKHSTAN</a:t>
                  </a:r>
                </a:p>
              </p:txBody>
            </p:sp>
            <p:sp>
              <p:nvSpPr>
                <p:cNvPr id="68" name="TextBox 67">
                  <a:extLst>
                    <a:ext uri="{FF2B5EF4-FFF2-40B4-BE49-F238E27FC236}">
                      <a16:creationId xmlns:a16="http://schemas.microsoft.com/office/drawing/2014/main" id="{BF353217-8FF9-4298-988B-D625FE8E95CD}"/>
                    </a:ext>
                  </a:extLst>
                </p:cNvPr>
                <p:cNvSpPr txBox="1"/>
                <p:nvPr/>
              </p:nvSpPr>
              <p:spPr>
                <a:xfrm>
                  <a:off x="5396721" y="4992512"/>
                  <a:ext cx="574227" cy="19581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INDIA</a:t>
                  </a:r>
                </a:p>
              </p:txBody>
            </p:sp>
            <p:sp>
              <p:nvSpPr>
                <p:cNvPr id="69" name="TextBox 68">
                  <a:extLst>
                    <a:ext uri="{FF2B5EF4-FFF2-40B4-BE49-F238E27FC236}">
                      <a16:creationId xmlns:a16="http://schemas.microsoft.com/office/drawing/2014/main" id="{4963FD64-54F5-4D69-8E2E-C5EADE17EFAF}"/>
                    </a:ext>
                  </a:extLst>
                </p:cNvPr>
                <p:cNvSpPr txBox="1"/>
                <p:nvPr/>
              </p:nvSpPr>
              <p:spPr>
                <a:xfrm>
                  <a:off x="4579752" y="4560375"/>
                  <a:ext cx="325622" cy="19581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IRAN</a:t>
                  </a:r>
                </a:p>
              </p:txBody>
            </p:sp>
            <p:sp>
              <p:nvSpPr>
                <p:cNvPr id="70" name="TextBox 69">
                  <a:extLst>
                    <a:ext uri="{FF2B5EF4-FFF2-40B4-BE49-F238E27FC236}">
                      <a16:creationId xmlns:a16="http://schemas.microsoft.com/office/drawing/2014/main" id="{FBABEFD4-0B4A-48C5-85E5-B692A0352DB5}"/>
                    </a:ext>
                  </a:extLst>
                </p:cNvPr>
                <p:cNvSpPr txBox="1"/>
                <p:nvPr/>
              </p:nvSpPr>
              <p:spPr>
                <a:xfrm>
                  <a:off x="3747966" y="4278831"/>
                  <a:ext cx="574227" cy="19581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TURKEY</a:t>
                  </a:r>
                </a:p>
              </p:txBody>
            </p:sp>
            <p:sp>
              <p:nvSpPr>
                <p:cNvPr id="71" name="TextBox 70">
                  <a:extLst>
                    <a:ext uri="{FF2B5EF4-FFF2-40B4-BE49-F238E27FC236}">
                      <a16:creationId xmlns:a16="http://schemas.microsoft.com/office/drawing/2014/main" id="{7424834E-8A75-45A7-94D3-ACD02A339C71}"/>
                    </a:ext>
                  </a:extLst>
                </p:cNvPr>
                <p:cNvSpPr txBox="1"/>
                <p:nvPr/>
              </p:nvSpPr>
              <p:spPr>
                <a:xfrm>
                  <a:off x="4151537" y="4814056"/>
                  <a:ext cx="574227" cy="288147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SAUDI ARABIA</a:t>
                  </a:r>
                </a:p>
              </p:txBody>
            </p:sp>
            <p:sp>
              <p:nvSpPr>
                <p:cNvPr id="72" name="TextBox 71">
                  <a:extLst>
                    <a:ext uri="{FF2B5EF4-FFF2-40B4-BE49-F238E27FC236}">
                      <a16:creationId xmlns:a16="http://schemas.microsoft.com/office/drawing/2014/main" id="{97D2D75A-530C-430C-8616-7FE80A4CFDD2}"/>
                    </a:ext>
                  </a:extLst>
                </p:cNvPr>
                <p:cNvSpPr txBox="1"/>
                <p:nvPr/>
              </p:nvSpPr>
              <p:spPr>
                <a:xfrm>
                  <a:off x="4063256" y="4466221"/>
                  <a:ext cx="242790" cy="13425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SYRIA</a:t>
                  </a:r>
                </a:p>
              </p:txBody>
            </p:sp>
            <p:sp>
              <p:nvSpPr>
                <p:cNvPr id="73" name="TextBox 72">
                  <a:extLst>
                    <a:ext uri="{FF2B5EF4-FFF2-40B4-BE49-F238E27FC236}">
                      <a16:creationId xmlns:a16="http://schemas.microsoft.com/office/drawing/2014/main" id="{80BEB79F-8935-4E33-AA36-CBCE4B27EF1B}"/>
                    </a:ext>
                  </a:extLst>
                </p:cNvPr>
                <p:cNvSpPr txBox="1"/>
                <p:nvPr/>
              </p:nvSpPr>
              <p:spPr>
                <a:xfrm rot="1136403">
                  <a:off x="4558400" y="4281156"/>
                  <a:ext cx="653555" cy="13425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TURKMENISTAN</a:t>
                  </a:r>
                </a:p>
              </p:txBody>
            </p:sp>
            <p:sp>
              <p:nvSpPr>
                <p:cNvPr id="74" name="TextBox 73">
                  <a:extLst>
                    <a:ext uri="{FF2B5EF4-FFF2-40B4-BE49-F238E27FC236}">
                      <a16:creationId xmlns:a16="http://schemas.microsoft.com/office/drawing/2014/main" id="{29CC3974-538F-4827-BB08-4F07B098A1CB}"/>
                    </a:ext>
                  </a:extLst>
                </p:cNvPr>
                <p:cNvSpPr txBox="1"/>
                <p:nvPr/>
              </p:nvSpPr>
              <p:spPr>
                <a:xfrm rot="1658575">
                  <a:off x="4731802" y="4128295"/>
                  <a:ext cx="503138" cy="149647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UZBEKISTAN</a:t>
                  </a:r>
                </a:p>
              </p:txBody>
            </p:sp>
            <p:sp>
              <p:nvSpPr>
                <p:cNvPr id="75" name="TextBox 74">
                  <a:extLst>
                    <a:ext uri="{FF2B5EF4-FFF2-40B4-BE49-F238E27FC236}">
                      <a16:creationId xmlns:a16="http://schemas.microsoft.com/office/drawing/2014/main" id="{0DBBA41D-2DA9-4A14-9BAB-95B164A34FCE}"/>
                    </a:ext>
                  </a:extLst>
                </p:cNvPr>
                <p:cNvSpPr txBox="1"/>
                <p:nvPr/>
              </p:nvSpPr>
              <p:spPr>
                <a:xfrm rot="19562427">
                  <a:off x="4907909" y="4481058"/>
                  <a:ext cx="503138" cy="13425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AFGHANISTAN</a:t>
                  </a:r>
                </a:p>
              </p:txBody>
            </p:sp>
            <p:sp>
              <p:nvSpPr>
                <p:cNvPr id="76" name="TextBox 75">
                  <a:extLst>
                    <a:ext uri="{FF2B5EF4-FFF2-40B4-BE49-F238E27FC236}">
                      <a16:creationId xmlns:a16="http://schemas.microsoft.com/office/drawing/2014/main" id="{9AA7628B-A173-4CD4-A1B9-F3A16D660D39}"/>
                    </a:ext>
                  </a:extLst>
                </p:cNvPr>
                <p:cNvSpPr txBox="1"/>
                <p:nvPr/>
              </p:nvSpPr>
              <p:spPr>
                <a:xfrm rot="18516839">
                  <a:off x="5065616" y="4679661"/>
                  <a:ext cx="463741" cy="149647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PAKISTAN</a:t>
                  </a:r>
                </a:p>
              </p:txBody>
            </p:sp>
            <p:sp>
              <p:nvSpPr>
                <p:cNvPr id="77" name="TextBox 76">
                  <a:extLst>
                    <a:ext uri="{FF2B5EF4-FFF2-40B4-BE49-F238E27FC236}">
                      <a16:creationId xmlns:a16="http://schemas.microsoft.com/office/drawing/2014/main" id="{D3B50BA6-A06A-4D5B-9BDB-295A2B245502}"/>
                    </a:ext>
                  </a:extLst>
                </p:cNvPr>
                <p:cNvSpPr txBox="1"/>
                <p:nvPr/>
              </p:nvSpPr>
              <p:spPr>
                <a:xfrm rot="2032186">
                  <a:off x="5345245" y="4449931"/>
                  <a:ext cx="333373" cy="13425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KASHMIR</a:t>
                  </a:r>
                </a:p>
              </p:txBody>
            </p:sp>
            <p:sp>
              <p:nvSpPr>
                <p:cNvPr id="78" name="TextBox 77">
                  <a:extLst>
                    <a:ext uri="{FF2B5EF4-FFF2-40B4-BE49-F238E27FC236}">
                      <a16:creationId xmlns:a16="http://schemas.microsoft.com/office/drawing/2014/main" id="{3DF8674D-7904-4A92-B820-0B2518DD40AF}"/>
                    </a:ext>
                  </a:extLst>
                </p:cNvPr>
                <p:cNvSpPr txBox="1"/>
                <p:nvPr/>
              </p:nvSpPr>
              <p:spPr>
                <a:xfrm>
                  <a:off x="4255800" y="4126434"/>
                  <a:ext cx="520132" cy="149647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AZERBAIJAN</a:t>
                  </a:r>
                </a:p>
              </p:txBody>
            </p:sp>
            <p:sp>
              <p:nvSpPr>
                <p:cNvPr id="79" name="TextBox 78">
                  <a:extLst>
                    <a:ext uri="{FF2B5EF4-FFF2-40B4-BE49-F238E27FC236}">
                      <a16:creationId xmlns:a16="http://schemas.microsoft.com/office/drawing/2014/main" id="{4B9C2425-E397-49E8-B5B4-C7D3B39B4879}"/>
                    </a:ext>
                  </a:extLst>
                </p:cNvPr>
                <p:cNvSpPr txBox="1"/>
                <p:nvPr/>
              </p:nvSpPr>
              <p:spPr>
                <a:xfrm>
                  <a:off x="4144230" y="4559217"/>
                  <a:ext cx="394384" cy="13425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JORDAN</a:t>
                  </a:r>
                </a:p>
              </p:txBody>
            </p:sp>
            <p:sp>
              <p:nvSpPr>
                <p:cNvPr id="80" name="TextBox 79">
                  <a:extLst>
                    <a:ext uri="{FF2B5EF4-FFF2-40B4-BE49-F238E27FC236}">
                      <a16:creationId xmlns:a16="http://schemas.microsoft.com/office/drawing/2014/main" id="{6ECA58BF-975E-466C-821B-2DE3F84CEC26}"/>
                    </a:ext>
                  </a:extLst>
                </p:cNvPr>
                <p:cNvSpPr txBox="1"/>
                <p:nvPr/>
              </p:nvSpPr>
              <p:spPr>
                <a:xfrm>
                  <a:off x="3731779" y="4662276"/>
                  <a:ext cx="389081" cy="149647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ISRAEL</a:t>
                  </a:r>
                </a:p>
              </p:txBody>
            </p:sp>
            <p:sp>
              <p:nvSpPr>
                <p:cNvPr id="82" name="TextBox 81">
                  <a:extLst>
                    <a:ext uri="{FF2B5EF4-FFF2-40B4-BE49-F238E27FC236}">
                      <a16:creationId xmlns:a16="http://schemas.microsoft.com/office/drawing/2014/main" id="{E3DA08D1-3A4F-4212-B059-4C53A3596234}"/>
                    </a:ext>
                  </a:extLst>
                </p:cNvPr>
                <p:cNvSpPr txBox="1"/>
                <p:nvPr/>
              </p:nvSpPr>
              <p:spPr>
                <a:xfrm>
                  <a:off x="4652692" y="4953263"/>
                  <a:ext cx="229417" cy="11887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UAE</a:t>
                  </a:r>
                </a:p>
              </p:txBody>
            </p:sp>
            <p:sp>
              <p:nvSpPr>
                <p:cNvPr id="83" name="TextBox 82">
                  <a:extLst>
                    <a:ext uri="{FF2B5EF4-FFF2-40B4-BE49-F238E27FC236}">
                      <a16:creationId xmlns:a16="http://schemas.microsoft.com/office/drawing/2014/main" id="{1886EEA7-C3D0-444F-8BF4-873F9212C4EA}"/>
                    </a:ext>
                  </a:extLst>
                </p:cNvPr>
                <p:cNvSpPr txBox="1"/>
                <p:nvPr/>
              </p:nvSpPr>
              <p:spPr>
                <a:xfrm>
                  <a:off x="4917659" y="5079224"/>
                  <a:ext cx="276225" cy="149647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OMAN</a:t>
                  </a:r>
                </a:p>
              </p:txBody>
            </p:sp>
            <p:sp>
              <p:nvSpPr>
                <p:cNvPr id="84" name="TextBox 83">
                  <a:extLst>
                    <a:ext uri="{FF2B5EF4-FFF2-40B4-BE49-F238E27FC236}">
                      <a16:creationId xmlns:a16="http://schemas.microsoft.com/office/drawing/2014/main" id="{90DB19D7-50A6-432A-AD2F-347B54A385F4}"/>
                    </a:ext>
                  </a:extLst>
                </p:cNvPr>
                <p:cNvSpPr txBox="1"/>
                <p:nvPr/>
              </p:nvSpPr>
              <p:spPr>
                <a:xfrm>
                  <a:off x="4117975" y="5319474"/>
                  <a:ext cx="301626" cy="149647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YEMEN</a:t>
                  </a:r>
                </a:p>
              </p:txBody>
            </p:sp>
            <p:sp>
              <p:nvSpPr>
                <p:cNvPr id="85" name="TextBox 84">
                  <a:extLst>
                    <a:ext uri="{FF2B5EF4-FFF2-40B4-BE49-F238E27FC236}">
                      <a16:creationId xmlns:a16="http://schemas.microsoft.com/office/drawing/2014/main" id="{C3129A3B-638D-484E-A59A-0A8F575B6AC5}"/>
                    </a:ext>
                  </a:extLst>
                </p:cNvPr>
                <p:cNvSpPr txBox="1"/>
                <p:nvPr/>
              </p:nvSpPr>
              <p:spPr>
                <a:xfrm rot="1144983">
                  <a:off x="5670550" y="4722995"/>
                  <a:ext cx="301626" cy="13425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NEPAL</a:t>
                  </a:r>
                </a:p>
              </p:txBody>
            </p:sp>
            <p:sp>
              <p:nvSpPr>
                <p:cNvPr id="86" name="TextBox 85">
                  <a:extLst>
                    <a:ext uri="{FF2B5EF4-FFF2-40B4-BE49-F238E27FC236}">
                      <a16:creationId xmlns:a16="http://schemas.microsoft.com/office/drawing/2014/main" id="{390E34EF-8699-4BED-B883-976761988089}"/>
                    </a:ext>
                  </a:extLst>
                </p:cNvPr>
                <p:cNvSpPr txBox="1"/>
                <p:nvPr/>
              </p:nvSpPr>
              <p:spPr>
                <a:xfrm>
                  <a:off x="5923410" y="4684914"/>
                  <a:ext cx="301626" cy="13425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BHUTAN</a:t>
                  </a:r>
                </a:p>
              </p:txBody>
            </p:sp>
            <p:sp>
              <p:nvSpPr>
                <p:cNvPr id="87" name="TextBox 86">
                  <a:extLst>
                    <a:ext uri="{FF2B5EF4-FFF2-40B4-BE49-F238E27FC236}">
                      <a16:creationId xmlns:a16="http://schemas.microsoft.com/office/drawing/2014/main" id="{B0E7CDB5-2137-4BDD-9159-CC21FBBB07DE}"/>
                    </a:ext>
                  </a:extLst>
                </p:cNvPr>
                <p:cNvSpPr txBox="1"/>
                <p:nvPr/>
              </p:nvSpPr>
              <p:spPr>
                <a:xfrm>
                  <a:off x="5733708" y="4902856"/>
                  <a:ext cx="435660" cy="13425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BANGLADESH</a:t>
                  </a:r>
                </a:p>
              </p:txBody>
            </p:sp>
            <p:sp>
              <p:nvSpPr>
                <p:cNvPr id="88" name="TextBox 87">
                  <a:extLst>
                    <a:ext uri="{FF2B5EF4-FFF2-40B4-BE49-F238E27FC236}">
                      <a16:creationId xmlns:a16="http://schemas.microsoft.com/office/drawing/2014/main" id="{39B302C8-29D6-4452-AE6A-CD33AC020559}"/>
                    </a:ext>
                  </a:extLst>
                </p:cNvPr>
                <p:cNvSpPr txBox="1"/>
                <p:nvPr/>
              </p:nvSpPr>
              <p:spPr>
                <a:xfrm>
                  <a:off x="6107564" y="4976293"/>
                  <a:ext cx="435660" cy="19581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MYANMAR (BURMA)</a:t>
                  </a:r>
                </a:p>
              </p:txBody>
            </p:sp>
            <p:sp>
              <p:nvSpPr>
                <p:cNvPr id="89" name="TextBox 88">
                  <a:extLst>
                    <a:ext uri="{FF2B5EF4-FFF2-40B4-BE49-F238E27FC236}">
                      <a16:creationId xmlns:a16="http://schemas.microsoft.com/office/drawing/2014/main" id="{5BF781C9-710A-4627-8EA8-F679667ECC64}"/>
                    </a:ext>
                  </a:extLst>
                </p:cNvPr>
                <p:cNvSpPr txBox="1"/>
                <p:nvPr/>
              </p:nvSpPr>
              <p:spPr>
                <a:xfrm>
                  <a:off x="6665045" y="4923421"/>
                  <a:ext cx="281855" cy="13425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LAOS</a:t>
                  </a:r>
                </a:p>
              </p:txBody>
            </p:sp>
            <p:sp>
              <p:nvSpPr>
                <p:cNvPr id="90" name="TextBox 89">
                  <a:extLst>
                    <a:ext uri="{FF2B5EF4-FFF2-40B4-BE49-F238E27FC236}">
                      <a16:creationId xmlns:a16="http://schemas.microsoft.com/office/drawing/2014/main" id="{C36882CC-797C-487A-A05B-04CA72044A05}"/>
                    </a:ext>
                  </a:extLst>
                </p:cNvPr>
                <p:cNvSpPr txBox="1"/>
                <p:nvPr/>
              </p:nvSpPr>
              <p:spPr>
                <a:xfrm>
                  <a:off x="6371040" y="5231362"/>
                  <a:ext cx="340593" cy="13425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THAILAND</a:t>
                  </a:r>
                </a:p>
              </p:txBody>
            </p:sp>
            <p:sp>
              <p:nvSpPr>
                <p:cNvPr id="91" name="TextBox 90">
                  <a:extLst>
                    <a:ext uri="{FF2B5EF4-FFF2-40B4-BE49-F238E27FC236}">
                      <a16:creationId xmlns:a16="http://schemas.microsoft.com/office/drawing/2014/main" id="{A7D0561D-331B-4463-B580-91E7ED9F5793}"/>
                    </a:ext>
                  </a:extLst>
                </p:cNvPr>
                <p:cNvSpPr txBox="1"/>
                <p:nvPr/>
              </p:nvSpPr>
              <p:spPr>
                <a:xfrm>
                  <a:off x="7169320" y="4281541"/>
                  <a:ext cx="340593" cy="22659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SOUTH KOREA</a:t>
                  </a:r>
                </a:p>
              </p:txBody>
            </p:sp>
            <p:sp>
              <p:nvSpPr>
                <p:cNvPr id="92" name="TextBox 91">
                  <a:extLst>
                    <a:ext uri="{FF2B5EF4-FFF2-40B4-BE49-F238E27FC236}">
                      <a16:creationId xmlns:a16="http://schemas.microsoft.com/office/drawing/2014/main" id="{2C650828-22B4-4BCC-A027-F44300652FFB}"/>
                    </a:ext>
                  </a:extLst>
                </p:cNvPr>
                <p:cNvSpPr txBox="1"/>
                <p:nvPr/>
              </p:nvSpPr>
              <p:spPr>
                <a:xfrm>
                  <a:off x="6700387" y="5147172"/>
                  <a:ext cx="435660" cy="149647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CAMBODIA</a:t>
                  </a:r>
                </a:p>
              </p:txBody>
            </p:sp>
            <p:sp>
              <p:nvSpPr>
                <p:cNvPr id="93" name="TextBox 92">
                  <a:extLst>
                    <a:ext uri="{FF2B5EF4-FFF2-40B4-BE49-F238E27FC236}">
                      <a16:creationId xmlns:a16="http://schemas.microsoft.com/office/drawing/2014/main" id="{ABC74152-D3D8-463F-815C-C6750DA355BA}"/>
                    </a:ext>
                  </a:extLst>
                </p:cNvPr>
                <p:cNvSpPr txBox="1"/>
                <p:nvPr/>
              </p:nvSpPr>
              <p:spPr>
                <a:xfrm>
                  <a:off x="6792917" y="5312660"/>
                  <a:ext cx="381390" cy="149647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VIETNAM</a:t>
                  </a:r>
                </a:p>
              </p:txBody>
            </p:sp>
            <p:sp>
              <p:nvSpPr>
                <p:cNvPr id="94" name="TextBox 93">
                  <a:extLst>
                    <a:ext uri="{FF2B5EF4-FFF2-40B4-BE49-F238E27FC236}">
                      <a16:creationId xmlns:a16="http://schemas.microsoft.com/office/drawing/2014/main" id="{D01E7D1B-8B8D-4C90-9723-A5B9258BB108}"/>
                    </a:ext>
                  </a:extLst>
                </p:cNvPr>
                <p:cNvSpPr txBox="1"/>
                <p:nvPr/>
              </p:nvSpPr>
              <p:spPr>
                <a:xfrm>
                  <a:off x="7434455" y="5460088"/>
                  <a:ext cx="484487" cy="149647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PHILIPPINES</a:t>
                  </a:r>
                </a:p>
              </p:txBody>
            </p:sp>
            <p:sp>
              <p:nvSpPr>
                <p:cNvPr id="95" name="TextBox 94">
                  <a:extLst>
                    <a:ext uri="{FF2B5EF4-FFF2-40B4-BE49-F238E27FC236}">
                      <a16:creationId xmlns:a16="http://schemas.microsoft.com/office/drawing/2014/main" id="{27458AC4-D3B6-4659-9820-6B3775973260}"/>
                    </a:ext>
                  </a:extLst>
                </p:cNvPr>
                <p:cNvSpPr txBox="1"/>
                <p:nvPr/>
              </p:nvSpPr>
              <p:spPr>
                <a:xfrm>
                  <a:off x="6386374" y="6185144"/>
                  <a:ext cx="664390" cy="19581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INDONESIA</a:t>
                  </a:r>
                </a:p>
              </p:txBody>
            </p:sp>
            <p:sp>
              <p:nvSpPr>
                <p:cNvPr id="96" name="TextBox 95">
                  <a:extLst>
                    <a:ext uri="{FF2B5EF4-FFF2-40B4-BE49-F238E27FC236}">
                      <a16:creationId xmlns:a16="http://schemas.microsoft.com/office/drawing/2014/main" id="{851A54F2-F661-4AB9-B774-A46E92317E7D}"/>
                    </a:ext>
                  </a:extLst>
                </p:cNvPr>
                <p:cNvSpPr txBox="1"/>
                <p:nvPr/>
              </p:nvSpPr>
              <p:spPr>
                <a:xfrm>
                  <a:off x="6588009" y="5609735"/>
                  <a:ext cx="443824" cy="149647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MALAYSIA</a:t>
                  </a:r>
                </a:p>
              </p:txBody>
            </p:sp>
            <p:sp>
              <p:nvSpPr>
                <p:cNvPr id="97" name="TextBox 96">
                  <a:extLst>
                    <a:ext uri="{FF2B5EF4-FFF2-40B4-BE49-F238E27FC236}">
                      <a16:creationId xmlns:a16="http://schemas.microsoft.com/office/drawing/2014/main" id="{70CB74C3-8926-4609-BAF8-D0AA544657FE}"/>
                    </a:ext>
                  </a:extLst>
                </p:cNvPr>
                <p:cNvSpPr txBox="1"/>
                <p:nvPr/>
              </p:nvSpPr>
              <p:spPr>
                <a:xfrm>
                  <a:off x="7964890" y="5703430"/>
                  <a:ext cx="388535" cy="303536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PAPUA NEW GUINEA</a:t>
                  </a:r>
                </a:p>
              </p:txBody>
            </p:sp>
            <p:sp>
              <p:nvSpPr>
                <p:cNvPr id="98" name="TextBox 97">
                  <a:extLst>
                    <a:ext uri="{FF2B5EF4-FFF2-40B4-BE49-F238E27FC236}">
                      <a16:creationId xmlns:a16="http://schemas.microsoft.com/office/drawing/2014/main" id="{D526C40C-0224-4347-BE1C-4304C06C2322}"/>
                    </a:ext>
                  </a:extLst>
                </p:cNvPr>
                <p:cNvSpPr txBox="1"/>
                <p:nvPr/>
              </p:nvSpPr>
              <p:spPr>
                <a:xfrm>
                  <a:off x="5740804" y="5670324"/>
                  <a:ext cx="326770" cy="22659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SRI LANKA</a:t>
                  </a:r>
                </a:p>
              </p:txBody>
            </p:sp>
            <p:sp>
              <p:nvSpPr>
                <p:cNvPr id="99" name="TextBox 98">
                  <a:extLst>
                    <a:ext uri="{FF2B5EF4-FFF2-40B4-BE49-F238E27FC236}">
                      <a16:creationId xmlns:a16="http://schemas.microsoft.com/office/drawing/2014/main" id="{5BA2F41C-C5EA-4512-A47A-29073B872E94}"/>
                    </a:ext>
                  </a:extLst>
                </p:cNvPr>
                <p:cNvSpPr txBox="1"/>
                <p:nvPr/>
              </p:nvSpPr>
              <p:spPr>
                <a:xfrm>
                  <a:off x="7119843" y="4057651"/>
                  <a:ext cx="340593" cy="22659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NORTH KOREA</a:t>
                  </a:r>
                </a:p>
              </p:txBody>
            </p:sp>
          </p:grp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6032A551-EAD5-453F-80BF-455E9614F752}"/>
                  </a:ext>
                </a:extLst>
              </p:cNvPr>
              <p:cNvSpPr txBox="1"/>
              <p:nvPr/>
            </p:nvSpPr>
            <p:spPr>
              <a:xfrm>
                <a:off x="3516268" y="4498881"/>
                <a:ext cx="604089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PALESTINIAN TERRITORIES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0F31FEC1-DD3E-4E0C-B246-0CA8235AF5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79067" y="4690035"/>
                <a:ext cx="191159" cy="201"/>
              </a:xfrm>
              <a:prstGeom prst="line">
                <a:avLst/>
              </a:prstGeom>
              <a:ln w="6350">
                <a:solidFill>
                  <a:srgbClr val="40404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02" name="Notes">
            <a:extLst>
              <a:ext uri="{FF2B5EF4-FFF2-40B4-BE49-F238E27FC236}">
                <a16:creationId xmlns:a16="http://schemas.microsoft.com/office/drawing/2014/main" id="{9CAA6DA0-A777-4AC2-A9D3-20A1AEA924C3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</p:spTree>
    <p:extLst>
      <p:ext uri="{BB962C8B-B14F-4D97-AF65-F5344CB8AC3E}">
        <p14:creationId xmlns:p14="http://schemas.microsoft.com/office/powerpoint/2010/main" val="288840884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AA2207E-C784-4D32-A23A-86C340528C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East Asia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E0736423-7C83-40D0-A408-1F59FECA38B1}"/>
              </a:ext>
            </a:extLst>
          </p:cNvPr>
          <p:cNvGrpSpPr/>
          <p:nvPr/>
        </p:nvGrpSpPr>
        <p:grpSpPr>
          <a:xfrm>
            <a:off x="2212975" y="1376363"/>
            <a:ext cx="7769225" cy="4965700"/>
            <a:chOff x="2212975" y="1376363"/>
            <a:chExt cx="7769225" cy="4965700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191109E5-15EF-4F94-87DD-01C220ED2EB2}"/>
                </a:ext>
              </a:extLst>
            </p:cNvPr>
            <p:cNvGrpSpPr/>
            <p:nvPr/>
          </p:nvGrpSpPr>
          <p:grpSpPr>
            <a:xfrm>
              <a:off x="2212975" y="1376363"/>
              <a:ext cx="7769225" cy="4965700"/>
              <a:chOff x="2212975" y="1376363"/>
              <a:chExt cx="7769225" cy="4965700"/>
            </a:xfrm>
            <a:solidFill>
              <a:srgbClr val="FFFFFF"/>
            </a:solidFill>
          </p:grpSpPr>
          <p:sp>
            <p:nvSpPr>
              <p:cNvPr id="6" name="Freeform 5">
                <a:extLst>
                  <a:ext uri="{FF2B5EF4-FFF2-40B4-BE49-F238E27FC236}">
                    <a16:creationId xmlns:a16="http://schemas.microsoft.com/office/drawing/2014/main" id="{5A2E872B-E083-489C-8798-0A273AED6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475" y="1901826"/>
                <a:ext cx="3178175" cy="1501775"/>
              </a:xfrm>
              <a:custGeom>
                <a:avLst/>
                <a:gdLst>
                  <a:gd name="T0" fmla="*/ 66 w 2002"/>
                  <a:gd name="T1" fmla="*/ 289 h 946"/>
                  <a:gd name="T2" fmla="*/ 120 w 2002"/>
                  <a:gd name="T3" fmla="*/ 228 h 946"/>
                  <a:gd name="T4" fmla="*/ 143 w 2002"/>
                  <a:gd name="T5" fmla="*/ 187 h 946"/>
                  <a:gd name="T6" fmla="*/ 226 w 2002"/>
                  <a:gd name="T7" fmla="*/ 163 h 946"/>
                  <a:gd name="T8" fmla="*/ 274 w 2002"/>
                  <a:gd name="T9" fmla="*/ 174 h 946"/>
                  <a:gd name="T10" fmla="*/ 344 w 2002"/>
                  <a:gd name="T11" fmla="*/ 172 h 946"/>
                  <a:gd name="T12" fmla="*/ 421 w 2002"/>
                  <a:gd name="T13" fmla="*/ 239 h 946"/>
                  <a:gd name="T14" fmla="*/ 491 w 2002"/>
                  <a:gd name="T15" fmla="*/ 230 h 946"/>
                  <a:gd name="T16" fmla="*/ 566 w 2002"/>
                  <a:gd name="T17" fmla="*/ 230 h 946"/>
                  <a:gd name="T18" fmla="*/ 584 w 2002"/>
                  <a:gd name="T19" fmla="*/ 149 h 946"/>
                  <a:gd name="T20" fmla="*/ 541 w 2002"/>
                  <a:gd name="T21" fmla="*/ 76 h 946"/>
                  <a:gd name="T22" fmla="*/ 581 w 2002"/>
                  <a:gd name="T23" fmla="*/ 29 h 946"/>
                  <a:gd name="T24" fmla="*/ 627 w 2002"/>
                  <a:gd name="T25" fmla="*/ 11 h 946"/>
                  <a:gd name="T26" fmla="*/ 710 w 2002"/>
                  <a:gd name="T27" fmla="*/ 36 h 946"/>
                  <a:gd name="T28" fmla="*/ 790 w 2002"/>
                  <a:gd name="T29" fmla="*/ 52 h 946"/>
                  <a:gd name="T30" fmla="*/ 814 w 2002"/>
                  <a:gd name="T31" fmla="*/ 110 h 946"/>
                  <a:gd name="T32" fmla="*/ 866 w 2002"/>
                  <a:gd name="T33" fmla="*/ 153 h 946"/>
                  <a:gd name="T34" fmla="*/ 937 w 2002"/>
                  <a:gd name="T35" fmla="*/ 156 h 946"/>
                  <a:gd name="T36" fmla="*/ 1022 w 2002"/>
                  <a:gd name="T37" fmla="*/ 129 h 946"/>
                  <a:gd name="T38" fmla="*/ 1129 w 2002"/>
                  <a:gd name="T39" fmla="*/ 151 h 946"/>
                  <a:gd name="T40" fmla="*/ 1210 w 2002"/>
                  <a:gd name="T41" fmla="*/ 192 h 946"/>
                  <a:gd name="T42" fmla="*/ 1303 w 2002"/>
                  <a:gd name="T43" fmla="*/ 215 h 946"/>
                  <a:gd name="T44" fmla="*/ 1398 w 2002"/>
                  <a:gd name="T45" fmla="*/ 212 h 946"/>
                  <a:gd name="T46" fmla="*/ 1500 w 2002"/>
                  <a:gd name="T47" fmla="*/ 169 h 946"/>
                  <a:gd name="T48" fmla="*/ 1547 w 2002"/>
                  <a:gd name="T49" fmla="*/ 110 h 946"/>
                  <a:gd name="T50" fmla="*/ 1608 w 2002"/>
                  <a:gd name="T51" fmla="*/ 88 h 946"/>
                  <a:gd name="T52" fmla="*/ 1672 w 2002"/>
                  <a:gd name="T53" fmla="*/ 110 h 946"/>
                  <a:gd name="T54" fmla="*/ 1726 w 2002"/>
                  <a:gd name="T55" fmla="*/ 208 h 946"/>
                  <a:gd name="T56" fmla="*/ 1758 w 2002"/>
                  <a:gd name="T57" fmla="*/ 325 h 946"/>
                  <a:gd name="T58" fmla="*/ 1859 w 2002"/>
                  <a:gd name="T59" fmla="*/ 289 h 946"/>
                  <a:gd name="T60" fmla="*/ 1954 w 2002"/>
                  <a:gd name="T61" fmla="*/ 316 h 946"/>
                  <a:gd name="T62" fmla="*/ 1997 w 2002"/>
                  <a:gd name="T63" fmla="*/ 396 h 946"/>
                  <a:gd name="T64" fmla="*/ 1954 w 2002"/>
                  <a:gd name="T65" fmla="*/ 411 h 946"/>
                  <a:gd name="T66" fmla="*/ 1873 w 2002"/>
                  <a:gd name="T67" fmla="*/ 434 h 946"/>
                  <a:gd name="T68" fmla="*/ 1841 w 2002"/>
                  <a:gd name="T69" fmla="*/ 461 h 946"/>
                  <a:gd name="T70" fmla="*/ 1778 w 2002"/>
                  <a:gd name="T71" fmla="*/ 543 h 946"/>
                  <a:gd name="T72" fmla="*/ 1701 w 2002"/>
                  <a:gd name="T73" fmla="*/ 593 h 946"/>
                  <a:gd name="T74" fmla="*/ 1633 w 2002"/>
                  <a:gd name="T75" fmla="*/ 595 h 946"/>
                  <a:gd name="T76" fmla="*/ 1549 w 2002"/>
                  <a:gd name="T77" fmla="*/ 642 h 946"/>
                  <a:gd name="T78" fmla="*/ 1599 w 2002"/>
                  <a:gd name="T79" fmla="*/ 722 h 946"/>
                  <a:gd name="T80" fmla="*/ 1506 w 2002"/>
                  <a:gd name="T81" fmla="*/ 821 h 946"/>
                  <a:gd name="T82" fmla="*/ 1391 w 2002"/>
                  <a:gd name="T83" fmla="*/ 857 h 946"/>
                  <a:gd name="T84" fmla="*/ 1231 w 2002"/>
                  <a:gd name="T85" fmla="*/ 943 h 946"/>
                  <a:gd name="T86" fmla="*/ 1142 w 2002"/>
                  <a:gd name="T87" fmla="*/ 934 h 946"/>
                  <a:gd name="T88" fmla="*/ 979 w 2002"/>
                  <a:gd name="T89" fmla="*/ 864 h 946"/>
                  <a:gd name="T90" fmla="*/ 853 w 2002"/>
                  <a:gd name="T91" fmla="*/ 878 h 946"/>
                  <a:gd name="T92" fmla="*/ 658 w 2002"/>
                  <a:gd name="T93" fmla="*/ 880 h 946"/>
                  <a:gd name="T94" fmla="*/ 595 w 2002"/>
                  <a:gd name="T95" fmla="*/ 783 h 946"/>
                  <a:gd name="T96" fmla="*/ 566 w 2002"/>
                  <a:gd name="T97" fmla="*/ 740 h 946"/>
                  <a:gd name="T98" fmla="*/ 489 w 2002"/>
                  <a:gd name="T99" fmla="*/ 712 h 946"/>
                  <a:gd name="T100" fmla="*/ 398 w 2002"/>
                  <a:gd name="T101" fmla="*/ 681 h 946"/>
                  <a:gd name="T102" fmla="*/ 253 w 2002"/>
                  <a:gd name="T103" fmla="*/ 645 h 946"/>
                  <a:gd name="T104" fmla="*/ 263 w 2002"/>
                  <a:gd name="T105" fmla="*/ 590 h 946"/>
                  <a:gd name="T106" fmla="*/ 238 w 2002"/>
                  <a:gd name="T107" fmla="*/ 525 h 946"/>
                  <a:gd name="T108" fmla="*/ 204 w 2002"/>
                  <a:gd name="T109" fmla="*/ 464 h 946"/>
                  <a:gd name="T110" fmla="*/ 152 w 2002"/>
                  <a:gd name="T111" fmla="*/ 448 h 946"/>
                  <a:gd name="T112" fmla="*/ 100 w 2002"/>
                  <a:gd name="T113" fmla="*/ 436 h 946"/>
                  <a:gd name="T114" fmla="*/ 70 w 2002"/>
                  <a:gd name="T115" fmla="*/ 427 h 946"/>
                  <a:gd name="T116" fmla="*/ 21 w 2002"/>
                  <a:gd name="T117" fmla="*/ 380 h 946"/>
                  <a:gd name="T118" fmla="*/ 5 w 2002"/>
                  <a:gd name="T119" fmla="*/ 362 h 9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2" h="946">
                    <a:moveTo>
                      <a:pt x="0" y="337"/>
                    </a:moveTo>
                    <a:lnTo>
                      <a:pt x="9" y="312"/>
                    </a:lnTo>
                    <a:lnTo>
                      <a:pt x="21" y="305"/>
                    </a:lnTo>
                    <a:lnTo>
                      <a:pt x="52" y="307"/>
                    </a:lnTo>
                    <a:lnTo>
                      <a:pt x="54" y="301"/>
                    </a:lnTo>
                    <a:lnTo>
                      <a:pt x="66" y="289"/>
                    </a:lnTo>
                    <a:lnTo>
                      <a:pt x="86" y="280"/>
                    </a:lnTo>
                    <a:lnTo>
                      <a:pt x="88" y="269"/>
                    </a:lnTo>
                    <a:lnTo>
                      <a:pt x="93" y="255"/>
                    </a:lnTo>
                    <a:lnTo>
                      <a:pt x="109" y="246"/>
                    </a:lnTo>
                    <a:lnTo>
                      <a:pt x="111" y="237"/>
                    </a:lnTo>
                    <a:lnTo>
                      <a:pt x="120" y="228"/>
                    </a:lnTo>
                    <a:lnTo>
                      <a:pt x="131" y="226"/>
                    </a:lnTo>
                    <a:lnTo>
                      <a:pt x="140" y="212"/>
                    </a:lnTo>
                    <a:lnTo>
                      <a:pt x="145" y="208"/>
                    </a:lnTo>
                    <a:lnTo>
                      <a:pt x="138" y="203"/>
                    </a:lnTo>
                    <a:lnTo>
                      <a:pt x="138" y="192"/>
                    </a:lnTo>
                    <a:lnTo>
                      <a:pt x="143" y="187"/>
                    </a:lnTo>
                    <a:lnTo>
                      <a:pt x="165" y="194"/>
                    </a:lnTo>
                    <a:lnTo>
                      <a:pt x="172" y="190"/>
                    </a:lnTo>
                    <a:lnTo>
                      <a:pt x="179" y="172"/>
                    </a:lnTo>
                    <a:lnTo>
                      <a:pt x="190" y="167"/>
                    </a:lnTo>
                    <a:lnTo>
                      <a:pt x="213" y="165"/>
                    </a:lnTo>
                    <a:lnTo>
                      <a:pt x="226" y="163"/>
                    </a:lnTo>
                    <a:lnTo>
                      <a:pt x="235" y="160"/>
                    </a:lnTo>
                    <a:lnTo>
                      <a:pt x="251" y="163"/>
                    </a:lnTo>
                    <a:lnTo>
                      <a:pt x="260" y="156"/>
                    </a:lnTo>
                    <a:lnTo>
                      <a:pt x="265" y="156"/>
                    </a:lnTo>
                    <a:lnTo>
                      <a:pt x="272" y="167"/>
                    </a:lnTo>
                    <a:lnTo>
                      <a:pt x="274" y="174"/>
                    </a:lnTo>
                    <a:lnTo>
                      <a:pt x="281" y="183"/>
                    </a:lnTo>
                    <a:lnTo>
                      <a:pt x="294" y="181"/>
                    </a:lnTo>
                    <a:lnTo>
                      <a:pt x="301" y="178"/>
                    </a:lnTo>
                    <a:lnTo>
                      <a:pt x="312" y="181"/>
                    </a:lnTo>
                    <a:lnTo>
                      <a:pt x="324" y="174"/>
                    </a:lnTo>
                    <a:lnTo>
                      <a:pt x="344" y="172"/>
                    </a:lnTo>
                    <a:lnTo>
                      <a:pt x="348" y="183"/>
                    </a:lnTo>
                    <a:lnTo>
                      <a:pt x="351" y="194"/>
                    </a:lnTo>
                    <a:lnTo>
                      <a:pt x="353" y="201"/>
                    </a:lnTo>
                    <a:lnTo>
                      <a:pt x="387" y="219"/>
                    </a:lnTo>
                    <a:lnTo>
                      <a:pt x="398" y="230"/>
                    </a:lnTo>
                    <a:lnTo>
                      <a:pt x="421" y="239"/>
                    </a:lnTo>
                    <a:lnTo>
                      <a:pt x="430" y="235"/>
                    </a:lnTo>
                    <a:lnTo>
                      <a:pt x="443" y="230"/>
                    </a:lnTo>
                    <a:lnTo>
                      <a:pt x="457" y="221"/>
                    </a:lnTo>
                    <a:lnTo>
                      <a:pt x="468" y="219"/>
                    </a:lnTo>
                    <a:lnTo>
                      <a:pt x="480" y="224"/>
                    </a:lnTo>
                    <a:lnTo>
                      <a:pt x="491" y="230"/>
                    </a:lnTo>
                    <a:lnTo>
                      <a:pt x="500" y="226"/>
                    </a:lnTo>
                    <a:lnTo>
                      <a:pt x="529" y="226"/>
                    </a:lnTo>
                    <a:lnTo>
                      <a:pt x="538" y="233"/>
                    </a:lnTo>
                    <a:lnTo>
                      <a:pt x="552" y="230"/>
                    </a:lnTo>
                    <a:lnTo>
                      <a:pt x="554" y="228"/>
                    </a:lnTo>
                    <a:lnTo>
                      <a:pt x="566" y="230"/>
                    </a:lnTo>
                    <a:lnTo>
                      <a:pt x="588" y="226"/>
                    </a:lnTo>
                    <a:lnTo>
                      <a:pt x="600" y="208"/>
                    </a:lnTo>
                    <a:lnTo>
                      <a:pt x="593" y="199"/>
                    </a:lnTo>
                    <a:lnTo>
                      <a:pt x="581" y="190"/>
                    </a:lnTo>
                    <a:lnTo>
                      <a:pt x="581" y="172"/>
                    </a:lnTo>
                    <a:lnTo>
                      <a:pt x="584" y="149"/>
                    </a:lnTo>
                    <a:lnTo>
                      <a:pt x="581" y="142"/>
                    </a:lnTo>
                    <a:lnTo>
                      <a:pt x="570" y="138"/>
                    </a:lnTo>
                    <a:lnTo>
                      <a:pt x="563" y="129"/>
                    </a:lnTo>
                    <a:lnTo>
                      <a:pt x="545" y="124"/>
                    </a:lnTo>
                    <a:lnTo>
                      <a:pt x="541" y="108"/>
                    </a:lnTo>
                    <a:lnTo>
                      <a:pt x="541" y="76"/>
                    </a:lnTo>
                    <a:lnTo>
                      <a:pt x="554" y="61"/>
                    </a:lnTo>
                    <a:lnTo>
                      <a:pt x="554" y="52"/>
                    </a:lnTo>
                    <a:lnTo>
                      <a:pt x="559" y="40"/>
                    </a:lnTo>
                    <a:lnTo>
                      <a:pt x="570" y="36"/>
                    </a:lnTo>
                    <a:lnTo>
                      <a:pt x="577" y="38"/>
                    </a:lnTo>
                    <a:lnTo>
                      <a:pt x="581" y="29"/>
                    </a:lnTo>
                    <a:lnTo>
                      <a:pt x="577" y="18"/>
                    </a:lnTo>
                    <a:lnTo>
                      <a:pt x="579" y="6"/>
                    </a:lnTo>
                    <a:lnTo>
                      <a:pt x="588" y="0"/>
                    </a:lnTo>
                    <a:lnTo>
                      <a:pt x="600" y="0"/>
                    </a:lnTo>
                    <a:lnTo>
                      <a:pt x="609" y="6"/>
                    </a:lnTo>
                    <a:lnTo>
                      <a:pt x="627" y="11"/>
                    </a:lnTo>
                    <a:lnTo>
                      <a:pt x="645" y="20"/>
                    </a:lnTo>
                    <a:lnTo>
                      <a:pt x="647" y="24"/>
                    </a:lnTo>
                    <a:lnTo>
                      <a:pt x="661" y="29"/>
                    </a:lnTo>
                    <a:lnTo>
                      <a:pt x="676" y="31"/>
                    </a:lnTo>
                    <a:lnTo>
                      <a:pt x="701" y="29"/>
                    </a:lnTo>
                    <a:lnTo>
                      <a:pt x="710" y="36"/>
                    </a:lnTo>
                    <a:lnTo>
                      <a:pt x="715" y="40"/>
                    </a:lnTo>
                    <a:lnTo>
                      <a:pt x="733" y="43"/>
                    </a:lnTo>
                    <a:lnTo>
                      <a:pt x="742" y="47"/>
                    </a:lnTo>
                    <a:lnTo>
                      <a:pt x="753" y="49"/>
                    </a:lnTo>
                    <a:lnTo>
                      <a:pt x="780" y="49"/>
                    </a:lnTo>
                    <a:lnTo>
                      <a:pt x="790" y="52"/>
                    </a:lnTo>
                    <a:lnTo>
                      <a:pt x="794" y="63"/>
                    </a:lnTo>
                    <a:lnTo>
                      <a:pt x="794" y="72"/>
                    </a:lnTo>
                    <a:lnTo>
                      <a:pt x="801" y="81"/>
                    </a:lnTo>
                    <a:lnTo>
                      <a:pt x="801" y="90"/>
                    </a:lnTo>
                    <a:lnTo>
                      <a:pt x="808" y="97"/>
                    </a:lnTo>
                    <a:lnTo>
                      <a:pt x="814" y="110"/>
                    </a:lnTo>
                    <a:lnTo>
                      <a:pt x="814" y="122"/>
                    </a:lnTo>
                    <a:lnTo>
                      <a:pt x="821" y="129"/>
                    </a:lnTo>
                    <a:lnTo>
                      <a:pt x="830" y="129"/>
                    </a:lnTo>
                    <a:lnTo>
                      <a:pt x="842" y="142"/>
                    </a:lnTo>
                    <a:lnTo>
                      <a:pt x="846" y="149"/>
                    </a:lnTo>
                    <a:lnTo>
                      <a:pt x="866" y="153"/>
                    </a:lnTo>
                    <a:lnTo>
                      <a:pt x="884" y="165"/>
                    </a:lnTo>
                    <a:lnTo>
                      <a:pt x="894" y="165"/>
                    </a:lnTo>
                    <a:lnTo>
                      <a:pt x="900" y="160"/>
                    </a:lnTo>
                    <a:lnTo>
                      <a:pt x="918" y="160"/>
                    </a:lnTo>
                    <a:lnTo>
                      <a:pt x="927" y="156"/>
                    </a:lnTo>
                    <a:lnTo>
                      <a:pt x="937" y="156"/>
                    </a:lnTo>
                    <a:lnTo>
                      <a:pt x="946" y="158"/>
                    </a:lnTo>
                    <a:lnTo>
                      <a:pt x="955" y="156"/>
                    </a:lnTo>
                    <a:lnTo>
                      <a:pt x="966" y="144"/>
                    </a:lnTo>
                    <a:lnTo>
                      <a:pt x="984" y="138"/>
                    </a:lnTo>
                    <a:lnTo>
                      <a:pt x="1009" y="135"/>
                    </a:lnTo>
                    <a:lnTo>
                      <a:pt x="1022" y="129"/>
                    </a:lnTo>
                    <a:lnTo>
                      <a:pt x="1041" y="126"/>
                    </a:lnTo>
                    <a:lnTo>
                      <a:pt x="1056" y="122"/>
                    </a:lnTo>
                    <a:lnTo>
                      <a:pt x="1070" y="131"/>
                    </a:lnTo>
                    <a:lnTo>
                      <a:pt x="1090" y="133"/>
                    </a:lnTo>
                    <a:lnTo>
                      <a:pt x="1115" y="133"/>
                    </a:lnTo>
                    <a:lnTo>
                      <a:pt x="1129" y="151"/>
                    </a:lnTo>
                    <a:lnTo>
                      <a:pt x="1151" y="160"/>
                    </a:lnTo>
                    <a:lnTo>
                      <a:pt x="1169" y="160"/>
                    </a:lnTo>
                    <a:lnTo>
                      <a:pt x="1183" y="156"/>
                    </a:lnTo>
                    <a:lnTo>
                      <a:pt x="1190" y="163"/>
                    </a:lnTo>
                    <a:lnTo>
                      <a:pt x="1197" y="183"/>
                    </a:lnTo>
                    <a:lnTo>
                      <a:pt x="1210" y="192"/>
                    </a:lnTo>
                    <a:lnTo>
                      <a:pt x="1217" y="196"/>
                    </a:lnTo>
                    <a:lnTo>
                      <a:pt x="1226" y="199"/>
                    </a:lnTo>
                    <a:lnTo>
                      <a:pt x="1237" y="210"/>
                    </a:lnTo>
                    <a:lnTo>
                      <a:pt x="1246" y="210"/>
                    </a:lnTo>
                    <a:lnTo>
                      <a:pt x="1276" y="208"/>
                    </a:lnTo>
                    <a:lnTo>
                      <a:pt x="1303" y="215"/>
                    </a:lnTo>
                    <a:lnTo>
                      <a:pt x="1341" y="215"/>
                    </a:lnTo>
                    <a:lnTo>
                      <a:pt x="1357" y="212"/>
                    </a:lnTo>
                    <a:lnTo>
                      <a:pt x="1364" y="208"/>
                    </a:lnTo>
                    <a:lnTo>
                      <a:pt x="1378" y="208"/>
                    </a:lnTo>
                    <a:lnTo>
                      <a:pt x="1391" y="215"/>
                    </a:lnTo>
                    <a:lnTo>
                      <a:pt x="1398" y="212"/>
                    </a:lnTo>
                    <a:lnTo>
                      <a:pt x="1409" y="196"/>
                    </a:lnTo>
                    <a:lnTo>
                      <a:pt x="1432" y="183"/>
                    </a:lnTo>
                    <a:lnTo>
                      <a:pt x="1448" y="183"/>
                    </a:lnTo>
                    <a:lnTo>
                      <a:pt x="1459" y="172"/>
                    </a:lnTo>
                    <a:lnTo>
                      <a:pt x="1468" y="169"/>
                    </a:lnTo>
                    <a:lnTo>
                      <a:pt x="1500" y="169"/>
                    </a:lnTo>
                    <a:lnTo>
                      <a:pt x="1511" y="158"/>
                    </a:lnTo>
                    <a:lnTo>
                      <a:pt x="1516" y="147"/>
                    </a:lnTo>
                    <a:lnTo>
                      <a:pt x="1516" y="140"/>
                    </a:lnTo>
                    <a:lnTo>
                      <a:pt x="1522" y="126"/>
                    </a:lnTo>
                    <a:lnTo>
                      <a:pt x="1536" y="122"/>
                    </a:lnTo>
                    <a:lnTo>
                      <a:pt x="1547" y="110"/>
                    </a:lnTo>
                    <a:lnTo>
                      <a:pt x="1552" y="97"/>
                    </a:lnTo>
                    <a:lnTo>
                      <a:pt x="1561" y="88"/>
                    </a:lnTo>
                    <a:lnTo>
                      <a:pt x="1572" y="88"/>
                    </a:lnTo>
                    <a:lnTo>
                      <a:pt x="1577" y="92"/>
                    </a:lnTo>
                    <a:lnTo>
                      <a:pt x="1597" y="88"/>
                    </a:lnTo>
                    <a:lnTo>
                      <a:pt x="1608" y="88"/>
                    </a:lnTo>
                    <a:lnTo>
                      <a:pt x="1624" y="99"/>
                    </a:lnTo>
                    <a:lnTo>
                      <a:pt x="1631" y="110"/>
                    </a:lnTo>
                    <a:lnTo>
                      <a:pt x="1640" y="113"/>
                    </a:lnTo>
                    <a:lnTo>
                      <a:pt x="1653" y="106"/>
                    </a:lnTo>
                    <a:lnTo>
                      <a:pt x="1660" y="113"/>
                    </a:lnTo>
                    <a:lnTo>
                      <a:pt x="1672" y="110"/>
                    </a:lnTo>
                    <a:lnTo>
                      <a:pt x="1685" y="104"/>
                    </a:lnTo>
                    <a:lnTo>
                      <a:pt x="1685" y="97"/>
                    </a:lnTo>
                    <a:lnTo>
                      <a:pt x="1708" y="92"/>
                    </a:lnTo>
                    <a:lnTo>
                      <a:pt x="1733" y="99"/>
                    </a:lnTo>
                    <a:lnTo>
                      <a:pt x="1739" y="108"/>
                    </a:lnTo>
                    <a:lnTo>
                      <a:pt x="1726" y="208"/>
                    </a:lnTo>
                    <a:lnTo>
                      <a:pt x="1728" y="230"/>
                    </a:lnTo>
                    <a:lnTo>
                      <a:pt x="1721" y="249"/>
                    </a:lnTo>
                    <a:lnTo>
                      <a:pt x="1724" y="262"/>
                    </a:lnTo>
                    <a:lnTo>
                      <a:pt x="1715" y="289"/>
                    </a:lnTo>
                    <a:lnTo>
                      <a:pt x="1726" y="310"/>
                    </a:lnTo>
                    <a:lnTo>
                      <a:pt x="1758" y="325"/>
                    </a:lnTo>
                    <a:lnTo>
                      <a:pt x="1778" y="310"/>
                    </a:lnTo>
                    <a:lnTo>
                      <a:pt x="1803" y="310"/>
                    </a:lnTo>
                    <a:lnTo>
                      <a:pt x="1832" y="314"/>
                    </a:lnTo>
                    <a:lnTo>
                      <a:pt x="1846" y="328"/>
                    </a:lnTo>
                    <a:lnTo>
                      <a:pt x="1862" y="303"/>
                    </a:lnTo>
                    <a:lnTo>
                      <a:pt x="1859" y="289"/>
                    </a:lnTo>
                    <a:lnTo>
                      <a:pt x="1859" y="278"/>
                    </a:lnTo>
                    <a:lnTo>
                      <a:pt x="1877" y="271"/>
                    </a:lnTo>
                    <a:lnTo>
                      <a:pt x="1884" y="267"/>
                    </a:lnTo>
                    <a:lnTo>
                      <a:pt x="1914" y="273"/>
                    </a:lnTo>
                    <a:lnTo>
                      <a:pt x="1929" y="294"/>
                    </a:lnTo>
                    <a:lnTo>
                      <a:pt x="1954" y="316"/>
                    </a:lnTo>
                    <a:lnTo>
                      <a:pt x="1972" y="339"/>
                    </a:lnTo>
                    <a:lnTo>
                      <a:pt x="1997" y="357"/>
                    </a:lnTo>
                    <a:lnTo>
                      <a:pt x="1997" y="368"/>
                    </a:lnTo>
                    <a:lnTo>
                      <a:pt x="2002" y="375"/>
                    </a:lnTo>
                    <a:lnTo>
                      <a:pt x="2002" y="387"/>
                    </a:lnTo>
                    <a:lnTo>
                      <a:pt x="1997" y="396"/>
                    </a:lnTo>
                    <a:lnTo>
                      <a:pt x="1995" y="405"/>
                    </a:lnTo>
                    <a:lnTo>
                      <a:pt x="1990" y="411"/>
                    </a:lnTo>
                    <a:lnTo>
                      <a:pt x="1981" y="409"/>
                    </a:lnTo>
                    <a:lnTo>
                      <a:pt x="1975" y="402"/>
                    </a:lnTo>
                    <a:lnTo>
                      <a:pt x="1961" y="405"/>
                    </a:lnTo>
                    <a:lnTo>
                      <a:pt x="1954" y="411"/>
                    </a:lnTo>
                    <a:lnTo>
                      <a:pt x="1936" y="402"/>
                    </a:lnTo>
                    <a:lnTo>
                      <a:pt x="1925" y="405"/>
                    </a:lnTo>
                    <a:lnTo>
                      <a:pt x="1911" y="421"/>
                    </a:lnTo>
                    <a:lnTo>
                      <a:pt x="1895" y="434"/>
                    </a:lnTo>
                    <a:lnTo>
                      <a:pt x="1884" y="441"/>
                    </a:lnTo>
                    <a:lnTo>
                      <a:pt x="1873" y="434"/>
                    </a:lnTo>
                    <a:lnTo>
                      <a:pt x="1868" y="434"/>
                    </a:lnTo>
                    <a:lnTo>
                      <a:pt x="1866" y="448"/>
                    </a:lnTo>
                    <a:lnTo>
                      <a:pt x="1862" y="454"/>
                    </a:lnTo>
                    <a:lnTo>
                      <a:pt x="1853" y="454"/>
                    </a:lnTo>
                    <a:lnTo>
                      <a:pt x="1846" y="454"/>
                    </a:lnTo>
                    <a:lnTo>
                      <a:pt x="1841" y="461"/>
                    </a:lnTo>
                    <a:lnTo>
                      <a:pt x="1830" y="479"/>
                    </a:lnTo>
                    <a:lnTo>
                      <a:pt x="1828" y="500"/>
                    </a:lnTo>
                    <a:lnTo>
                      <a:pt x="1828" y="513"/>
                    </a:lnTo>
                    <a:lnTo>
                      <a:pt x="1821" y="520"/>
                    </a:lnTo>
                    <a:lnTo>
                      <a:pt x="1807" y="525"/>
                    </a:lnTo>
                    <a:lnTo>
                      <a:pt x="1778" y="543"/>
                    </a:lnTo>
                    <a:lnTo>
                      <a:pt x="1764" y="543"/>
                    </a:lnTo>
                    <a:lnTo>
                      <a:pt x="1748" y="540"/>
                    </a:lnTo>
                    <a:lnTo>
                      <a:pt x="1739" y="545"/>
                    </a:lnTo>
                    <a:lnTo>
                      <a:pt x="1728" y="572"/>
                    </a:lnTo>
                    <a:lnTo>
                      <a:pt x="1715" y="581"/>
                    </a:lnTo>
                    <a:lnTo>
                      <a:pt x="1701" y="593"/>
                    </a:lnTo>
                    <a:lnTo>
                      <a:pt x="1692" y="602"/>
                    </a:lnTo>
                    <a:lnTo>
                      <a:pt x="1687" y="611"/>
                    </a:lnTo>
                    <a:lnTo>
                      <a:pt x="1683" y="613"/>
                    </a:lnTo>
                    <a:lnTo>
                      <a:pt x="1669" y="606"/>
                    </a:lnTo>
                    <a:lnTo>
                      <a:pt x="1653" y="602"/>
                    </a:lnTo>
                    <a:lnTo>
                      <a:pt x="1633" y="595"/>
                    </a:lnTo>
                    <a:lnTo>
                      <a:pt x="1617" y="583"/>
                    </a:lnTo>
                    <a:lnTo>
                      <a:pt x="1601" y="583"/>
                    </a:lnTo>
                    <a:lnTo>
                      <a:pt x="1577" y="590"/>
                    </a:lnTo>
                    <a:lnTo>
                      <a:pt x="1561" y="599"/>
                    </a:lnTo>
                    <a:lnTo>
                      <a:pt x="1552" y="613"/>
                    </a:lnTo>
                    <a:lnTo>
                      <a:pt x="1549" y="642"/>
                    </a:lnTo>
                    <a:lnTo>
                      <a:pt x="1552" y="656"/>
                    </a:lnTo>
                    <a:lnTo>
                      <a:pt x="1552" y="665"/>
                    </a:lnTo>
                    <a:lnTo>
                      <a:pt x="1581" y="685"/>
                    </a:lnTo>
                    <a:lnTo>
                      <a:pt x="1606" y="701"/>
                    </a:lnTo>
                    <a:lnTo>
                      <a:pt x="1606" y="708"/>
                    </a:lnTo>
                    <a:lnTo>
                      <a:pt x="1599" y="722"/>
                    </a:lnTo>
                    <a:lnTo>
                      <a:pt x="1592" y="733"/>
                    </a:lnTo>
                    <a:lnTo>
                      <a:pt x="1563" y="765"/>
                    </a:lnTo>
                    <a:lnTo>
                      <a:pt x="1547" y="794"/>
                    </a:lnTo>
                    <a:lnTo>
                      <a:pt x="1536" y="814"/>
                    </a:lnTo>
                    <a:lnTo>
                      <a:pt x="1527" y="814"/>
                    </a:lnTo>
                    <a:lnTo>
                      <a:pt x="1506" y="821"/>
                    </a:lnTo>
                    <a:lnTo>
                      <a:pt x="1491" y="821"/>
                    </a:lnTo>
                    <a:lnTo>
                      <a:pt x="1473" y="835"/>
                    </a:lnTo>
                    <a:lnTo>
                      <a:pt x="1454" y="846"/>
                    </a:lnTo>
                    <a:lnTo>
                      <a:pt x="1436" y="848"/>
                    </a:lnTo>
                    <a:lnTo>
                      <a:pt x="1409" y="851"/>
                    </a:lnTo>
                    <a:lnTo>
                      <a:pt x="1391" y="857"/>
                    </a:lnTo>
                    <a:lnTo>
                      <a:pt x="1371" y="862"/>
                    </a:lnTo>
                    <a:lnTo>
                      <a:pt x="1326" y="880"/>
                    </a:lnTo>
                    <a:lnTo>
                      <a:pt x="1289" y="891"/>
                    </a:lnTo>
                    <a:lnTo>
                      <a:pt x="1269" y="912"/>
                    </a:lnTo>
                    <a:lnTo>
                      <a:pt x="1242" y="934"/>
                    </a:lnTo>
                    <a:lnTo>
                      <a:pt x="1231" y="943"/>
                    </a:lnTo>
                    <a:lnTo>
                      <a:pt x="1215" y="946"/>
                    </a:lnTo>
                    <a:lnTo>
                      <a:pt x="1197" y="939"/>
                    </a:lnTo>
                    <a:lnTo>
                      <a:pt x="1197" y="932"/>
                    </a:lnTo>
                    <a:lnTo>
                      <a:pt x="1194" y="923"/>
                    </a:lnTo>
                    <a:lnTo>
                      <a:pt x="1165" y="930"/>
                    </a:lnTo>
                    <a:lnTo>
                      <a:pt x="1142" y="934"/>
                    </a:lnTo>
                    <a:lnTo>
                      <a:pt x="1120" y="921"/>
                    </a:lnTo>
                    <a:lnTo>
                      <a:pt x="1102" y="918"/>
                    </a:lnTo>
                    <a:lnTo>
                      <a:pt x="1061" y="905"/>
                    </a:lnTo>
                    <a:lnTo>
                      <a:pt x="1020" y="884"/>
                    </a:lnTo>
                    <a:lnTo>
                      <a:pt x="998" y="864"/>
                    </a:lnTo>
                    <a:lnTo>
                      <a:pt x="979" y="864"/>
                    </a:lnTo>
                    <a:lnTo>
                      <a:pt x="934" y="860"/>
                    </a:lnTo>
                    <a:lnTo>
                      <a:pt x="894" y="860"/>
                    </a:lnTo>
                    <a:lnTo>
                      <a:pt x="884" y="857"/>
                    </a:lnTo>
                    <a:lnTo>
                      <a:pt x="878" y="862"/>
                    </a:lnTo>
                    <a:lnTo>
                      <a:pt x="873" y="869"/>
                    </a:lnTo>
                    <a:lnTo>
                      <a:pt x="853" y="878"/>
                    </a:lnTo>
                    <a:lnTo>
                      <a:pt x="821" y="880"/>
                    </a:lnTo>
                    <a:lnTo>
                      <a:pt x="767" y="875"/>
                    </a:lnTo>
                    <a:lnTo>
                      <a:pt x="728" y="878"/>
                    </a:lnTo>
                    <a:lnTo>
                      <a:pt x="699" y="875"/>
                    </a:lnTo>
                    <a:lnTo>
                      <a:pt x="672" y="878"/>
                    </a:lnTo>
                    <a:lnTo>
                      <a:pt x="658" y="880"/>
                    </a:lnTo>
                    <a:lnTo>
                      <a:pt x="649" y="875"/>
                    </a:lnTo>
                    <a:lnTo>
                      <a:pt x="633" y="848"/>
                    </a:lnTo>
                    <a:lnTo>
                      <a:pt x="629" y="835"/>
                    </a:lnTo>
                    <a:lnTo>
                      <a:pt x="615" y="814"/>
                    </a:lnTo>
                    <a:lnTo>
                      <a:pt x="604" y="801"/>
                    </a:lnTo>
                    <a:lnTo>
                      <a:pt x="595" y="783"/>
                    </a:lnTo>
                    <a:lnTo>
                      <a:pt x="595" y="774"/>
                    </a:lnTo>
                    <a:lnTo>
                      <a:pt x="586" y="765"/>
                    </a:lnTo>
                    <a:lnTo>
                      <a:pt x="575" y="760"/>
                    </a:lnTo>
                    <a:lnTo>
                      <a:pt x="570" y="760"/>
                    </a:lnTo>
                    <a:lnTo>
                      <a:pt x="566" y="751"/>
                    </a:lnTo>
                    <a:lnTo>
                      <a:pt x="566" y="740"/>
                    </a:lnTo>
                    <a:lnTo>
                      <a:pt x="561" y="737"/>
                    </a:lnTo>
                    <a:lnTo>
                      <a:pt x="554" y="740"/>
                    </a:lnTo>
                    <a:lnTo>
                      <a:pt x="536" y="740"/>
                    </a:lnTo>
                    <a:lnTo>
                      <a:pt x="520" y="731"/>
                    </a:lnTo>
                    <a:lnTo>
                      <a:pt x="498" y="715"/>
                    </a:lnTo>
                    <a:lnTo>
                      <a:pt x="489" y="712"/>
                    </a:lnTo>
                    <a:lnTo>
                      <a:pt x="482" y="712"/>
                    </a:lnTo>
                    <a:lnTo>
                      <a:pt x="471" y="710"/>
                    </a:lnTo>
                    <a:lnTo>
                      <a:pt x="466" y="703"/>
                    </a:lnTo>
                    <a:lnTo>
                      <a:pt x="446" y="690"/>
                    </a:lnTo>
                    <a:lnTo>
                      <a:pt x="403" y="679"/>
                    </a:lnTo>
                    <a:lnTo>
                      <a:pt x="398" y="681"/>
                    </a:lnTo>
                    <a:lnTo>
                      <a:pt x="391" y="685"/>
                    </a:lnTo>
                    <a:lnTo>
                      <a:pt x="373" y="688"/>
                    </a:lnTo>
                    <a:lnTo>
                      <a:pt x="346" y="688"/>
                    </a:lnTo>
                    <a:lnTo>
                      <a:pt x="283" y="674"/>
                    </a:lnTo>
                    <a:lnTo>
                      <a:pt x="269" y="665"/>
                    </a:lnTo>
                    <a:lnTo>
                      <a:pt x="253" y="645"/>
                    </a:lnTo>
                    <a:lnTo>
                      <a:pt x="251" y="633"/>
                    </a:lnTo>
                    <a:lnTo>
                      <a:pt x="251" y="624"/>
                    </a:lnTo>
                    <a:lnTo>
                      <a:pt x="256" y="617"/>
                    </a:lnTo>
                    <a:lnTo>
                      <a:pt x="265" y="611"/>
                    </a:lnTo>
                    <a:lnTo>
                      <a:pt x="269" y="597"/>
                    </a:lnTo>
                    <a:lnTo>
                      <a:pt x="263" y="590"/>
                    </a:lnTo>
                    <a:lnTo>
                      <a:pt x="258" y="574"/>
                    </a:lnTo>
                    <a:lnTo>
                      <a:pt x="260" y="565"/>
                    </a:lnTo>
                    <a:lnTo>
                      <a:pt x="260" y="552"/>
                    </a:lnTo>
                    <a:lnTo>
                      <a:pt x="256" y="543"/>
                    </a:lnTo>
                    <a:lnTo>
                      <a:pt x="247" y="529"/>
                    </a:lnTo>
                    <a:lnTo>
                      <a:pt x="238" y="525"/>
                    </a:lnTo>
                    <a:lnTo>
                      <a:pt x="226" y="518"/>
                    </a:lnTo>
                    <a:lnTo>
                      <a:pt x="222" y="507"/>
                    </a:lnTo>
                    <a:lnTo>
                      <a:pt x="215" y="495"/>
                    </a:lnTo>
                    <a:lnTo>
                      <a:pt x="213" y="484"/>
                    </a:lnTo>
                    <a:lnTo>
                      <a:pt x="211" y="475"/>
                    </a:lnTo>
                    <a:lnTo>
                      <a:pt x="204" y="464"/>
                    </a:lnTo>
                    <a:lnTo>
                      <a:pt x="192" y="454"/>
                    </a:lnTo>
                    <a:lnTo>
                      <a:pt x="183" y="452"/>
                    </a:lnTo>
                    <a:lnTo>
                      <a:pt x="179" y="445"/>
                    </a:lnTo>
                    <a:lnTo>
                      <a:pt x="168" y="441"/>
                    </a:lnTo>
                    <a:lnTo>
                      <a:pt x="158" y="441"/>
                    </a:lnTo>
                    <a:lnTo>
                      <a:pt x="152" y="448"/>
                    </a:lnTo>
                    <a:lnTo>
                      <a:pt x="145" y="450"/>
                    </a:lnTo>
                    <a:lnTo>
                      <a:pt x="138" y="448"/>
                    </a:lnTo>
                    <a:lnTo>
                      <a:pt x="127" y="436"/>
                    </a:lnTo>
                    <a:lnTo>
                      <a:pt x="125" y="430"/>
                    </a:lnTo>
                    <a:lnTo>
                      <a:pt x="111" y="430"/>
                    </a:lnTo>
                    <a:lnTo>
                      <a:pt x="100" y="436"/>
                    </a:lnTo>
                    <a:lnTo>
                      <a:pt x="95" y="443"/>
                    </a:lnTo>
                    <a:lnTo>
                      <a:pt x="93" y="450"/>
                    </a:lnTo>
                    <a:lnTo>
                      <a:pt x="86" y="450"/>
                    </a:lnTo>
                    <a:lnTo>
                      <a:pt x="73" y="441"/>
                    </a:lnTo>
                    <a:lnTo>
                      <a:pt x="70" y="432"/>
                    </a:lnTo>
                    <a:lnTo>
                      <a:pt x="70" y="427"/>
                    </a:lnTo>
                    <a:lnTo>
                      <a:pt x="61" y="416"/>
                    </a:lnTo>
                    <a:lnTo>
                      <a:pt x="48" y="409"/>
                    </a:lnTo>
                    <a:lnTo>
                      <a:pt x="39" y="398"/>
                    </a:lnTo>
                    <a:lnTo>
                      <a:pt x="30" y="393"/>
                    </a:lnTo>
                    <a:lnTo>
                      <a:pt x="23" y="389"/>
                    </a:lnTo>
                    <a:lnTo>
                      <a:pt x="21" y="380"/>
                    </a:lnTo>
                    <a:lnTo>
                      <a:pt x="21" y="371"/>
                    </a:lnTo>
                    <a:lnTo>
                      <a:pt x="16" y="364"/>
                    </a:lnTo>
                    <a:lnTo>
                      <a:pt x="14" y="366"/>
                    </a:lnTo>
                    <a:lnTo>
                      <a:pt x="14" y="368"/>
                    </a:lnTo>
                    <a:lnTo>
                      <a:pt x="9" y="371"/>
                    </a:lnTo>
                    <a:lnTo>
                      <a:pt x="5" y="362"/>
                    </a:lnTo>
                    <a:lnTo>
                      <a:pt x="0" y="357"/>
                    </a:lnTo>
                    <a:lnTo>
                      <a:pt x="0" y="344"/>
                    </a:lnTo>
                    <a:lnTo>
                      <a:pt x="0" y="33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20E66654-ADF7-486E-9C36-C4969464F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4688" y="6018213"/>
                <a:ext cx="42863" cy="14288"/>
              </a:xfrm>
              <a:custGeom>
                <a:avLst/>
                <a:gdLst>
                  <a:gd name="T0" fmla="*/ 27 w 27"/>
                  <a:gd name="T1" fmla="*/ 5 h 9"/>
                  <a:gd name="T2" fmla="*/ 15 w 27"/>
                  <a:gd name="T3" fmla="*/ 0 h 9"/>
                  <a:gd name="T4" fmla="*/ 0 w 27"/>
                  <a:gd name="T5" fmla="*/ 2 h 9"/>
                  <a:gd name="T6" fmla="*/ 6 w 27"/>
                  <a:gd name="T7" fmla="*/ 7 h 9"/>
                  <a:gd name="T8" fmla="*/ 15 w 27"/>
                  <a:gd name="T9" fmla="*/ 7 h 9"/>
                  <a:gd name="T10" fmla="*/ 27 w 27"/>
                  <a:gd name="T11" fmla="*/ 9 h 9"/>
                  <a:gd name="T12" fmla="*/ 27 w 27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9">
                    <a:moveTo>
                      <a:pt x="27" y="5"/>
                    </a:moveTo>
                    <a:lnTo>
                      <a:pt x="15" y="0"/>
                    </a:lnTo>
                    <a:lnTo>
                      <a:pt x="0" y="2"/>
                    </a:lnTo>
                    <a:lnTo>
                      <a:pt x="6" y="7"/>
                    </a:lnTo>
                    <a:lnTo>
                      <a:pt x="15" y="7"/>
                    </a:lnTo>
                    <a:lnTo>
                      <a:pt x="27" y="9"/>
                    </a:lnTo>
                    <a:lnTo>
                      <a:pt x="27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30572DCA-0521-4C67-A236-44A0F1CEB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2763" y="6122988"/>
                <a:ext cx="244475" cy="219075"/>
              </a:xfrm>
              <a:custGeom>
                <a:avLst/>
                <a:gdLst>
                  <a:gd name="T0" fmla="*/ 60 w 68"/>
                  <a:gd name="T1" fmla="*/ 2 h 61"/>
                  <a:gd name="T2" fmla="*/ 53 w 68"/>
                  <a:gd name="T3" fmla="*/ 0 h 61"/>
                  <a:gd name="T4" fmla="*/ 49 w 68"/>
                  <a:gd name="T5" fmla="*/ 3 h 61"/>
                  <a:gd name="T6" fmla="*/ 46 w 68"/>
                  <a:gd name="T7" fmla="*/ 1 h 61"/>
                  <a:gd name="T8" fmla="*/ 40 w 68"/>
                  <a:gd name="T9" fmla="*/ 2 h 61"/>
                  <a:gd name="T10" fmla="*/ 37 w 68"/>
                  <a:gd name="T11" fmla="*/ 1 h 61"/>
                  <a:gd name="T12" fmla="*/ 33 w 68"/>
                  <a:gd name="T13" fmla="*/ 4 h 61"/>
                  <a:gd name="T14" fmla="*/ 28 w 68"/>
                  <a:gd name="T15" fmla="*/ 4 h 61"/>
                  <a:gd name="T16" fmla="*/ 22 w 68"/>
                  <a:gd name="T17" fmla="*/ 7 h 61"/>
                  <a:gd name="T18" fmla="*/ 17 w 68"/>
                  <a:gd name="T19" fmla="*/ 7 h 61"/>
                  <a:gd name="T20" fmla="*/ 16 w 68"/>
                  <a:gd name="T21" fmla="*/ 13 h 61"/>
                  <a:gd name="T22" fmla="*/ 7 w 68"/>
                  <a:gd name="T23" fmla="*/ 18 h 61"/>
                  <a:gd name="T24" fmla="*/ 0 w 68"/>
                  <a:gd name="T25" fmla="*/ 26 h 61"/>
                  <a:gd name="T26" fmla="*/ 3 w 68"/>
                  <a:gd name="T27" fmla="*/ 30 h 61"/>
                  <a:gd name="T28" fmla="*/ 3 w 68"/>
                  <a:gd name="T29" fmla="*/ 41 h 61"/>
                  <a:gd name="T30" fmla="*/ 6 w 68"/>
                  <a:gd name="T31" fmla="*/ 47 h 61"/>
                  <a:gd name="T32" fmla="*/ 6 w 68"/>
                  <a:gd name="T33" fmla="*/ 50 h 61"/>
                  <a:gd name="T34" fmla="*/ 11 w 68"/>
                  <a:gd name="T35" fmla="*/ 55 h 61"/>
                  <a:gd name="T36" fmla="*/ 17 w 68"/>
                  <a:gd name="T37" fmla="*/ 55 h 61"/>
                  <a:gd name="T38" fmla="*/ 21 w 68"/>
                  <a:gd name="T39" fmla="*/ 58 h 61"/>
                  <a:gd name="T40" fmla="*/ 25 w 68"/>
                  <a:gd name="T41" fmla="*/ 57 h 61"/>
                  <a:gd name="T42" fmla="*/ 30 w 68"/>
                  <a:gd name="T43" fmla="*/ 61 h 61"/>
                  <a:gd name="T44" fmla="*/ 34 w 68"/>
                  <a:gd name="T45" fmla="*/ 59 h 61"/>
                  <a:gd name="T46" fmla="*/ 35 w 68"/>
                  <a:gd name="T47" fmla="*/ 54 h 61"/>
                  <a:gd name="T48" fmla="*/ 40 w 68"/>
                  <a:gd name="T49" fmla="*/ 53 h 61"/>
                  <a:gd name="T50" fmla="*/ 44 w 68"/>
                  <a:gd name="T51" fmla="*/ 54 h 61"/>
                  <a:gd name="T52" fmla="*/ 48 w 68"/>
                  <a:gd name="T53" fmla="*/ 50 h 61"/>
                  <a:gd name="T54" fmla="*/ 48 w 68"/>
                  <a:gd name="T55" fmla="*/ 46 h 61"/>
                  <a:gd name="T56" fmla="*/ 54 w 68"/>
                  <a:gd name="T57" fmla="*/ 45 h 61"/>
                  <a:gd name="T58" fmla="*/ 58 w 68"/>
                  <a:gd name="T59" fmla="*/ 41 h 61"/>
                  <a:gd name="T60" fmla="*/ 57 w 68"/>
                  <a:gd name="T61" fmla="*/ 36 h 61"/>
                  <a:gd name="T62" fmla="*/ 60 w 68"/>
                  <a:gd name="T63" fmla="*/ 27 h 61"/>
                  <a:gd name="T64" fmla="*/ 62 w 68"/>
                  <a:gd name="T65" fmla="*/ 25 h 61"/>
                  <a:gd name="T66" fmla="*/ 64 w 68"/>
                  <a:gd name="T67" fmla="*/ 21 h 61"/>
                  <a:gd name="T68" fmla="*/ 68 w 68"/>
                  <a:gd name="T69" fmla="*/ 14 h 61"/>
                  <a:gd name="T70" fmla="*/ 66 w 68"/>
                  <a:gd name="T71" fmla="*/ 6 h 61"/>
                  <a:gd name="T72" fmla="*/ 60 w 68"/>
                  <a:gd name="T73" fmla="*/ 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8" h="61">
                    <a:moveTo>
                      <a:pt x="60" y="2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3"/>
                      <a:pt x="46" y="1"/>
                      <a:pt x="46" y="1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11" y="55"/>
                      <a:pt x="11" y="55"/>
                      <a:pt x="11" y="55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5" y="54"/>
                      <a:pt x="35" y="54"/>
                      <a:pt x="35" y="54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64" y="21"/>
                      <a:pt x="64" y="21"/>
                      <a:pt x="64" y="21"/>
                    </a:cubicBezTo>
                    <a:cubicBezTo>
                      <a:pt x="68" y="14"/>
                      <a:pt x="68" y="14"/>
                      <a:pt x="68" y="14"/>
                    </a:cubicBezTo>
                    <a:cubicBezTo>
                      <a:pt x="66" y="6"/>
                      <a:pt x="66" y="6"/>
                      <a:pt x="66" y="6"/>
                    </a:cubicBezTo>
                    <a:lnTo>
                      <a:pt x="6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99E00C0D-6377-4CEC-9647-C96567647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7288" y="5983288"/>
                <a:ext cx="4763" cy="317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E67EE80F-1333-44F7-AEBE-FFB2FAB1C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975" y="4046538"/>
                <a:ext cx="79375" cy="100013"/>
              </a:xfrm>
              <a:custGeom>
                <a:avLst/>
                <a:gdLst>
                  <a:gd name="T0" fmla="*/ 47 w 50"/>
                  <a:gd name="T1" fmla="*/ 18 h 63"/>
                  <a:gd name="T2" fmla="*/ 23 w 50"/>
                  <a:gd name="T3" fmla="*/ 0 h 63"/>
                  <a:gd name="T4" fmla="*/ 16 w 50"/>
                  <a:gd name="T5" fmla="*/ 2 h 63"/>
                  <a:gd name="T6" fmla="*/ 0 w 50"/>
                  <a:gd name="T7" fmla="*/ 59 h 63"/>
                  <a:gd name="T8" fmla="*/ 13 w 50"/>
                  <a:gd name="T9" fmla="*/ 54 h 63"/>
                  <a:gd name="T10" fmla="*/ 27 w 50"/>
                  <a:gd name="T11" fmla="*/ 63 h 63"/>
                  <a:gd name="T12" fmla="*/ 41 w 50"/>
                  <a:gd name="T13" fmla="*/ 59 h 63"/>
                  <a:gd name="T14" fmla="*/ 47 w 50"/>
                  <a:gd name="T15" fmla="*/ 63 h 63"/>
                  <a:gd name="T16" fmla="*/ 50 w 50"/>
                  <a:gd name="T17" fmla="*/ 63 h 63"/>
                  <a:gd name="T18" fmla="*/ 45 w 50"/>
                  <a:gd name="T19" fmla="*/ 34 h 63"/>
                  <a:gd name="T20" fmla="*/ 47 w 50"/>
                  <a:gd name="T21" fmla="*/ 1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63">
                    <a:moveTo>
                      <a:pt x="47" y="18"/>
                    </a:moveTo>
                    <a:lnTo>
                      <a:pt x="23" y="0"/>
                    </a:lnTo>
                    <a:lnTo>
                      <a:pt x="16" y="2"/>
                    </a:lnTo>
                    <a:lnTo>
                      <a:pt x="0" y="59"/>
                    </a:lnTo>
                    <a:lnTo>
                      <a:pt x="13" y="54"/>
                    </a:lnTo>
                    <a:lnTo>
                      <a:pt x="27" y="63"/>
                    </a:lnTo>
                    <a:lnTo>
                      <a:pt x="41" y="59"/>
                    </a:lnTo>
                    <a:lnTo>
                      <a:pt x="47" y="63"/>
                    </a:lnTo>
                    <a:lnTo>
                      <a:pt x="50" y="63"/>
                    </a:lnTo>
                    <a:lnTo>
                      <a:pt x="45" y="34"/>
                    </a:lnTo>
                    <a:lnTo>
                      <a:pt x="47" y="1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DE41DAA7-79D9-4F3F-9160-DE8CC8401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80213" y="5961063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8C166D27-0F94-4C76-B75E-6CACB78D3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475" y="4211638"/>
                <a:ext cx="301625" cy="330200"/>
              </a:xfrm>
              <a:custGeom>
                <a:avLst/>
                <a:gdLst>
                  <a:gd name="T0" fmla="*/ 171 w 190"/>
                  <a:gd name="T1" fmla="*/ 117 h 208"/>
                  <a:gd name="T2" fmla="*/ 167 w 190"/>
                  <a:gd name="T3" fmla="*/ 104 h 208"/>
                  <a:gd name="T4" fmla="*/ 149 w 190"/>
                  <a:gd name="T5" fmla="*/ 95 h 208"/>
                  <a:gd name="T6" fmla="*/ 133 w 190"/>
                  <a:gd name="T7" fmla="*/ 79 h 208"/>
                  <a:gd name="T8" fmla="*/ 119 w 190"/>
                  <a:gd name="T9" fmla="*/ 63 h 208"/>
                  <a:gd name="T10" fmla="*/ 106 w 190"/>
                  <a:gd name="T11" fmla="*/ 68 h 208"/>
                  <a:gd name="T12" fmla="*/ 97 w 190"/>
                  <a:gd name="T13" fmla="*/ 72 h 208"/>
                  <a:gd name="T14" fmla="*/ 88 w 190"/>
                  <a:gd name="T15" fmla="*/ 63 h 208"/>
                  <a:gd name="T16" fmla="*/ 83 w 190"/>
                  <a:gd name="T17" fmla="*/ 36 h 208"/>
                  <a:gd name="T18" fmla="*/ 115 w 190"/>
                  <a:gd name="T19" fmla="*/ 16 h 208"/>
                  <a:gd name="T20" fmla="*/ 110 w 190"/>
                  <a:gd name="T21" fmla="*/ 4 h 208"/>
                  <a:gd name="T22" fmla="*/ 92 w 190"/>
                  <a:gd name="T23" fmla="*/ 9 h 208"/>
                  <a:gd name="T24" fmla="*/ 79 w 190"/>
                  <a:gd name="T25" fmla="*/ 0 h 208"/>
                  <a:gd name="T26" fmla="*/ 56 w 190"/>
                  <a:gd name="T27" fmla="*/ 11 h 208"/>
                  <a:gd name="T28" fmla="*/ 40 w 190"/>
                  <a:gd name="T29" fmla="*/ 25 h 208"/>
                  <a:gd name="T30" fmla="*/ 22 w 190"/>
                  <a:gd name="T31" fmla="*/ 25 h 208"/>
                  <a:gd name="T32" fmla="*/ 13 w 190"/>
                  <a:gd name="T33" fmla="*/ 41 h 208"/>
                  <a:gd name="T34" fmla="*/ 0 w 190"/>
                  <a:gd name="T35" fmla="*/ 54 h 208"/>
                  <a:gd name="T36" fmla="*/ 29 w 190"/>
                  <a:gd name="T37" fmla="*/ 95 h 208"/>
                  <a:gd name="T38" fmla="*/ 29 w 190"/>
                  <a:gd name="T39" fmla="*/ 122 h 208"/>
                  <a:gd name="T40" fmla="*/ 20 w 190"/>
                  <a:gd name="T41" fmla="*/ 136 h 208"/>
                  <a:gd name="T42" fmla="*/ 171 w 190"/>
                  <a:gd name="T43" fmla="*/ 208 h 208"/>
                  <a:gd name="T44" fmla="*/ 160 w 190"/>
                  <a:gd name="T45" fmla="*/ 188 h 208"/>
                  <a:gd name="T46" fmla="*/ 160 w 190"/>
                  <a:gd name="T47" fmla="*/ 170 h 208"/>
                  <a:gd name="T48" fmla="*/ 169 w 190"/>
                  <a:gd name="T49" fmla="*/ 165 h 208"/>
                  <a:gd name="T50" fmla="*/ 171 w 190"/>
                  <a:gd name="T51" fmla="*/ 151 h 208"/>
                  <a:gd name="T52" fmla="*/ 190 w 190"/>
                  <a:gd name="T53" fmla="*/ 138 h 208"/>
                  <a:gd name="T54" fmla="*/ 190 w 190"/>
                  <a:gd name="T55" fmla="*/ 122 h 208"/>
                  <a:gd name="T56" fmla="*/ 171 w 190"/>
                  <a:gd name="T57" fmla="*/ 117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90" h="208">
                    <a:moveTo>
                      <a:pt x="171" y="117"/>
                    </a:moveTo>
                    <a:lnTo>
                      <a:pt x="167" y="104"/>
                    </a:lnTo>
                    <a:lnTo>
                      <a:pt x="149" y="95"/>
                    </a:lnTo>
                    <a:lnTo>
                      <a:pt x="133" y="79"/>
                    </a:lnTo>
                    <a:lnTo>
                      <a:pt x="119" y="63"/>
                    </a:lnTo>
                    <a:lnTo>
                      <a:pt x="106" y="68"/>
                    </a:lnTo>
                    <a:lnTo>
                      <a:pt x="97" y="72"/>
                    </a:lnTo>
                    <a:lnTo>
                      <a:pt x="88" y="63"/>
                    </a:lnTo>
                    <a:lnTo>
                      <a:pt x="83" y="36"/>
                    </a:lnTo>
                    <a:lnTo>
                      <a:pt x="115" y="16"/>
                    </a:lnTo>
                    <a:lnTo>
                      <a:pt x="110" y="4"/>
                    </a:lnTo>
                    <a:lnTo>
                      <a:pt x="92" y="9"/>
                    </a:lnTo>
                    <a:lnTo>
                      <a:pt x="79" y="0"/>
                    </a:lnTo>
                    <a:lnTo>
                      <a:pt x="56" y="11"/>
                    </a:lnTo>
                    <a:lnTo>
                      <a:pt x="40" y="25"/>
                    </a:lnTo>
                    <a:lnTo>
                      <a:pt x="22" y="25"/>
                    </a:lnTo>
                    <a:lnTo>
                      <a:pt x="13" y="41"/>
                    </a:lnTo>
                    <a:lnTo>
                      <a:pt x="0" y="54"/>
                    </a:lnTo>
                    <a:lnTo>
                      <a:pt x="29" y="95"/>
                    </a:lnTo>
                    <a:lnTo>
                      <a:pt x="29" y="122"/>
                    </a:lnTo>
                    <a:lnTo>
                      <a:pt x="20" y="136"/>
                    </a:lnTo>
                    <a:lnTo>
                      <a:pt x="171" y="208"/>
                    </a:lnTo>
                    <a:lnTo>
                      <a:pt x="160" y="188"/>
                    </a:lnTo>
                    <a:lnTo>
                      <a:pt x="160" y="170"/>
                    </a:lnTo>
                    <a:lnTo>
                      <a:pt x="169" y="165"/>
                    </a:lnTo>
                    <a:lnTo>
                      <a:pt x="171" y="151"/>
                    </a:lnTo>
                    <a:lnTo>
                      <a:pt x="190" y="138"/>
                    </a:lnTo>
                    <a:lnTo>
                      <a:pt x="190" y="122"/>
                    </a:lnTo>
                    <a:lnTo>
                      <a:pt x="171" y="11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67AF9A75-0635-4C76-BA4E-275BAC4C2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9875" y="5454651"/>
                <a:ext cx="17463" cy="25400"/>
              </a:xfrm>
              <a:custGeom>
                <a:avLst/>
                <a:gdLst>
                  <a:gd name="T0" fmla="*/ 0 w 11"/>
                  <a:gd name="T1" fmla="*/ 2 h 16"/>
                  <a:gd name="T2" fmla="*/ 4 w 11"/>
                  <a:gd name="T3" fmla="*/ 16 h 16"/>
                  <a:gd name="T4" fmla="*/ 9 w 11"/>
                  <a:gd name="T5" fmla="*/ 13 h 16"/>
                  <a:gd name="T6" fmla="*/ 11 w 11"/>
                  <a:gd name="T7" fmla="*/ 4 h 16"/>
                  <a:gd name="T8" fmla="*/ 6 w 11"/>
                  <a:gd name="T9" fmla="*/ 0 h 16"/>
                  <a:gd name="T10" fmla="*/ 0 w 11"/>
                  <a:gd name="T1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0" y="2"/>
                    </a:moveTo>
                    <a:lnTo>
                      <a:pt x="4" y="16"/>
                    </a:lnTo>
                    <a:lnTo>
                      <a:pt x="9" y="13"/>
                    </a:lnTo>
                    <a:lnTo>
                      <a:pt x="11" y="4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1A6731E7-DE78-4F85-8DAA-2BB78B020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325" y="1376363"/>
                <a:ext cx="6326188" cy="4732338"/>
              </a:xfrm>
              <a:custGeom>
                <a:avLst/>
                <a:gdLst>
                  <a:gd name="T0" fmla="*/ 3847 w 3985"/>
                  <a:gd name="T1" fmla="*/ 521 h 2981"/>
                  <a:gd name="T2" fmla="*/ 3713 w 3985"/>
                  <a:gd name="T3" fmla="*/ 466 h 2981"/>
                  <a:gd name="T4" fmla="*/ 3600 w 3985"/>
                  <a:gd name="T5" fmla="*/ 385 h 2981"/>
                  <a:gd name="T6" fmla="*/ 3453 w 3985"/>
                  <a:gd name="T7" fmla="*/ 344 h 2981"/>
                  <a:gd name="T8" fmla="*/ 3333 w 3985"/>
                  <a:gd name="T9" fmla="*/ 149 h 2981"/>
                  <a:gd name="T10" fmla="*/ 3232 w 3985"/>
                  <a:gd name="T11" fmla="*/ 41 h 2981"/>
                  <a:gd name="T12" fmla="*/ 3060 w 3985"/>
                  <a:gd name="T13" fmla="*/ 5 h 2981"/>
                  <a:gd name="T14" fmla="*/ 2901 w 3985"/>
                  <a:gd name="T15" fmla="*/ 120 h 2981"/>
                  <a:gd name="T16" fmla="*/ 2938 w 3985"/>
                  <a:gd name="T17" fmla="*/ 303 h 2981"/>
                  <a:gd name="T18" fmla="*/ 2815 w 3985"/>
                  <a:gd name="T19" fmla="*/ 439 h 2981"/>
                  <a:gd name="T20" fmla="*/ 3078 w 3985"/>
                  <a:gd name="T21" fmla="*/ 706 h 2981"/>
                  <a:gd name="T22" fmla="*/ 2904 w 3985"/>
                  <a:gd name="T23" fmla="*/ 844 h 2981"/>
                  <a:gd name="T24" fmla="*/ 2628 w 3985"/>
                  <a:gd name="T25" fmla="*/ 996 h 2981"/>
                  <a:gd name="T26" fmla="*/ 2291 w 3985"/>
                  <a:gd name="T27" fmla="*/ 1277 h 2981"/>
                  <a:gd name="T28" fmla="*/ 1734 w 3985"/>
                  <a:gd name="T29" fmla="*/ 1211 h 2981"/>
                  <a:gd name="T30" fmla="*/ 1479 w 3985"/>
                  <a:gd name="T31" fmla="*/ 1010 h 2981"/>
                  <a:gd name="T32" fmla="*/ 1289 w 3985"/>
                  <a:gd name="T33" fmla="*/ 815 h 2981"/>
                  <a:gd name="T34" fmla="*/ 1115 w 3985"/>
                  <a:gd name="T35" fmla="*/ 729 h 2981"/>
                  <a:gd name="T36" fmla="*/ 988 w 3985"/>
                  <a:gd name="T37" fmla="*/ 740 h 2981"/>
                  <a:gd name="T38" fmla="*/ 816 w 3985"/>
                  <a:gd name="T39" fmla="*/ 996 h 2981"/>
                  <a:gd name="T40" fmla="*/ 719 w 3985"/>
                  <a:gd name="T41" fmla="*/ 1105 h 2981"/>
                  <a:gd name="T42" fmla="*/ 547 w 3985"/>
                  <a:gd name="T43" fmla="*/ 1247 h 2981"/>
                  <a:gd name="T44" fmla="*/ 181 w 3985"/>
                  <a:gd name="T45" fmla="*/ 1308 h 2981"/>
                  <a:gd name="T46" fmla="*/ 135 w 3985"/>
                  <a:gd name="T47" fmla="*/ 1449 h 2981"/>
                  <a:gd name="T48" fmla="*/ 65 w 3985"/>
                  <a:gd name="T49" fmla="*/ 1677 h 2981"/>
                  <a:gd name="T50" fmla="*/ 194 w 3985"/>
                  <a:gd name="T51" fmla="*/ 1695 h 2981"/>
                  <a:gd name="T52" fmla="*/ 359 w 3985"/>
                  <a:gd name="T53" fmla="*/ 1759 h 2981"/>
                  <a:gd name="T54" fmla="*/ 588 w 3985"/>
                  <a:gd name="T55" fmla="*/ 1808 h 2981"/>
                  <a:gd name="T56" fmla="*/ 793 w 3985"/>
                  <a:gd name="T57" fmla="*/ 2109 h 2981"/>
                  <a:gd name="T58" fmla="*/ 950 w 3985"/>
                  <a:gd name="T59" fmla="*/ 2270 h 2981"/>
                  <a:gd name="T60" fmla="*/ 1192 w 3985"/>
                  <a:gd name="T61" fmla="*/ 2365 h 2981"/>
                  <a:gd name="T62" fmla="*/ 1481 w 3985"/>
                  <a:gd name="T63" fmla="*/ 2433 h 2981"/>
                  <a:gd name="T64" fmla="*/ 1761 w 3985"/>
                  <a:gd name="T65" fmla="*/ 2404 h 2981"/>
                  <a:gd name="T66" fmla="*/ 1983 w 3985"/>
                  <a:gd name="T67" fmla="*/ 2361 h 2981"/>
                  <a:gd name="T68" fmla="*/ 2137 w 3985"/>
                  <a:gd name="T69" fmla="*/ 2576 h 2981"/>
                  <a:gd name="T70" fmla="*/ 2169 w 3985"/>
                  <a:gd name="T71" fmla="*/ 2739 h 2981"/>
                  <a:gd name="T72" fmla="*/ 2268 w 3985"/>
                  <a:gd name="T73" fmla="*/ 2893 h 2981"/>
                  <a:gd name="T74" fmla="*/ 2426 w 3985"/>
                  <a:gd name="T75" fmla="*/ 2816 h 2981"/>
                  <a:gd name="T76" fmla="*/ 2639 w 3985"/>
                  <a:gd name="T77" fmla="*/ 2782 h 2981"/>
                  <a:gd name="T78" fmla="*/ 2820 w 3985"/>
                  <a:gd name="T79" fmla="*/ 2879 h 2981"/>
                  <a:gd name="T80" fmla="*/ 2940 w 3985"/>
                  <a:gd name="T81" fmla="*/ 2972 h 2981"/>
                  <a:gd name="T82" fmla="*/ 2962 w 3985"/>
                  <a:gd name="T83" fmla="*/ 2911 h 2981"/>
                  <a:gd name="T84" fmla="*/ 3125 w 3985"/>
                  <a:gd name="T85" fmla="*/ 2788 h 2981"/>
                  <a:gd name="T86" fmla="*/ 3263 w 3985"/>
                  <a:gd name="T87" fmla="*/ 2788 h 2981"/>
                  <a:gd name="T88" fmla="*/ 3385 w 3985"/>
                  <a:gd name="T89" fmla="*/ 2698 h 2981"/>
                  <a:gd name="T90" fmla="*/ 3446 w 3985"/>
                  <a:gd name="T91" fmla="*/ 2623 h 2981"/>
                  <a:gd name="T92" fmla="*/ 3489 w 3985"/>
                  <a:gd name="T93" fmla="*/ 2546 h 2981"/>
                  <a:gd name="T94" fmla="*/ 3530 w 3985"/>
                  <a:gd name="T95" fmla="*/ 2458 h 2981"/>
                  <a:gd name="T96" fmla="*/ 3566 w 3985"/>
                  <a:gd name="T97" fmla="*/ 2338 h 2981"/>
                  <a:gd name="T98" fmla="*/ 3584 w 3985"/>
                  <a:gd name="T99" fmla="*/ 2248 h 2981"/>
                  <a:gd name="T100" fmla="*/ 3485 w 3985"/>
                  <a:gd name="T101" fmla="*/ 2184 h 2981"/>
                  <a:gd name="T102" fmla="*/ 3340 w 3985"/>
                  <a:gd name="T103" fmla="*/ 2069 h 2981"/>
                  <a:gd name="T104" fmla="*/ 3521 w 3985"/>
                  <a:gd name="T105" fmla="*/ 2014 h 2981"/>
                  <a:gd name="T106" fmla="*/ 3374 w 3985"/>
                  <a:gd name="T107" fmla="*/ 1727 h 2981"/>
                  <a:gd name="T108" fmla="*/ 3505 w 3985"/>
                  <a:gd name="T109" fmla="*/ 1618 h 2981"/>
                  <a:gd name="T110" fmla="*/ 3338 w 3985"/>
                  <a:gd name="T111" fmla="*/ 1582 h 2981"/>
                  <a:gd name="T112" fmla="*/ 3161 w 3985"/>
                  <a:gd name="T113" fmla="*/ 1498 h 2981"/>
                  <a:gd name="T114" fmla="*/ 3322 w 3985"/>
                  <a:gd name="T115" fmla="*/ 1295 h 2981"/>
                  <a:gd name="T116" fmla="*/ 3413 w 3985"/>
                  <a:gd name="T117" fmla="*/ 1410 h 2981"/>
                  <a:gd name="T118" fmla="*/ 3489 w 3985"/>
                  <a:gd name="T119" fmla="*/ 1385 h 2981"/>
                  <a:gd name="T120" fmla="*/ 3892 w 3985"/>
                  <a:gd name="T121" fmla="*/ 1005 h 2981"/>
                  <a:gd name="T122" fmla="*/ 3912 w 3985"/>
                  <a:gd name="T123" fmla="*/ 797 h 2981"/>
                  <a:gd name="T124" fmla="*/ 3976 w 3985"/>
                  <a:gd name="T125" fmla="*/ 668 h 2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85" h="2981">
                    <a:moveTo>
                      <a:pt x="3978" y="523"/>
                    </a:moveTo>
                    <a:lnTo>
                      <a:pt x="3971" y="518"/>
                    </a:lnTo>
                    <a:lnTo>
                      <a:pt x="3971" y="507"/>
                    </a:lnTo>
                    <a:lnTo>
                      <a:pt x="3960" y="496"/>
                    </a:lnTo>
                    <a:lnTo>
                      <a:pt x="3958" y="489"/>
                    </a:lnTo>
                    <a:lnTo>
                      <a:pt x="3964" y="484"/>
                    </a:lnTo>
                    <a:lnTo>
                      <a:pt x="3958" y="471"/>
                    </a:lnTo>
                    <a:lnTo>
                      <a:pt x="3953" y="464"/>
                    </a:lnTo>
                    <a:lnTo>
                      <a:pt x="3942" y="464"/>
                    </a:lnTo>
                    <a:lnTo>
                      <a:pt x="3935" y="460"/>
                    </a:lnTo>
                    <a:lnTo>
                      <a:pt x="3924" y="455"/>
                    </a:lnTo>
                    <a:lnTo>
                      <a:pt x="3917" y="462"/>
                    </a:lnTo>
                    <a:lnTo>
                      <a:pt x="3906" y="462"/>
                    </a:lnTo>
                    <a:lnTo>
                      <a:pt x="3899" y="469"/>
                    </a:lnTo>
                    <a:lnTo>
                      <a:pt x="3897" y="478"/>
                    </a:lnTo>
                    <a:lnTo>
                      <a:pt x="3892" y="480"/>
                    </a:lnTo>
                    <a:lnTo>
                      <a:pt x="3885" y="482"/>
                    </a:lnTo>
                    <a:lnTo>
                      <a:pt x="3881" y="496"/>
                    </a:lnTo>
                    <a:lnTo>
                      <a:pt x="3867" y="496"/>
                    </a:lnTo>
                    <a:lnTo>
                      <a:pt x="3860" y="496"/>
                    </a:lnTo>
                    <a:lnTo>
                      <a:pt x="3856" y="505"/>
                    </a:lnTo>
                    <a:lnTo>
                      <a:pt x="3856" y="516"/>
                    </a:lnTo>
                    <a:lnTo>
                      <a:pt x="3847" y="521"/>
                    </a:lnTo>
                    <a:lnTo>
                      <a:pt x="3844" y="532"/>
                    </a:lnTo>
                    <a:lnTo>
                      <a:pt x="3844" y="539"/>
                    </a:lnTo>
                    <a:lnTo>
                      <a:pt x="3838" y="543"/>
                    </a:lnTo>
                    <a:lnTo>
                      <a:pt x="3829" y="550"/>
                    </a:lnTo>
                    <a:lnTo>
                      <a:pt x="3811" y="552"/>
                    </a:lnTo>
                    <a:lnTo>
                      <a:pt x="3806" y="555"/>
                    </a:lnTo>
                    <a:lnTo>
                      <a:pt x="3797" y="552"/>
                    </a:lnTo>
                    <a:lnTo>
                      <a:pt x="3790" y="559"/>
                    </a:lnTo>
                    <a:lnTo>
                      <a:pt x="3783" y="561"/>
                    </a:lnTo>
                    <a:lnTo>
                      <a:pt x="3779" y="552"/>
                    </a:lnTo>
                    <a:lnTo>
                      <a:pt x="3774" y="546"/>
                    </a:lnTo>
                    <a:lnTo>
                      <a:pt x="3765" y="543"/>
                    </a:lnTo>
                    <a:lnTo>
                      <a:pt x="3756" y="550"/>
                    </a:lnTo>
                    <a:lnTo>
                      <a:pt x="3745" y="552"/>
                    </a:lnTo>
                    <a:lnTo>
                      <a:pt x="3743" y="548"/>
                    </a:lnTo>
                    <a:lnTo>
                      <a:pt x="3731" y="534"/>
                    </a:lnTo>
                    <a:lnTo>
                      <a:pt x="3727" y="530"/>
                    </a:lnTo>
                    <a:lnTo>
                      <a:pt x="3713" y="514"/>
                    </a:lnTo>
                    <a:lnTo>
                      <a:pt x="3713" y="505"/>
                    </a:lnTo>
                    <a:lnTo>
                      <a:pt x="3718" y="503"/>
                    </a:lnTo>
                    <a:lnTo>
                      <a:pt x="3720" y="489"/>
                    </a:lnTo>
                    <a:lnTo>
                      <a:pt x="3716" y="480"/>
                    </a:lnTo>
                    <a:lnTo>
                      <a:pt x="3713" y="466"/>
                    </a:lnTo>
                    <a:lnTo>
                      <a:pt x="3702" y="469"/>
                    </a:lnTo>
                    <a:lnTo>
                      <a:pt x="3700" y="460"/>
                    </a:lnTo>
                    <a:lnTo>
                      <a:pt x="3700" y="451"/>
                    </a:lnTo>
                    <a:lnTo>
                      <a:pt x="3707" y="444"/>
                    </a:lnTo>
                    <a:lnTo>
                      <a:pt x="3707" y="435"/>
                    </a:lnTo>
                    <a:lnTo>
                      <a:pt x="3702" y="432"/>
                    </a:lnTo>
                    <a:lnTo>
                      <a:pt x="3697" y="435"/>
                    </a:lnTo>
                    <a:lnTo>
                      <a:pt x="3691" y="439"/>
                    </a:lnTo>
                    <a:lnTo>
                      <a:pt x="3682" y="439"/>
                    </a:lnTo>
                    <a:lnTo>
                      <a:pt x="3675" y="441"/>
                    </a:lnTo>
                    <a:lnTo>
                      <a:pt x="3668" y="439"/>
                    </a:lnTo>
                    <a:lnTo>
                      <a:pt x="3661" y="435"/>
                    </a:lnTo>
                    <a:lnTo>
                      <a:pt x="3655" y="435"/>
                    </a:lnTo>
                    <a:lnTo>
                      <a:pt x="3650" y="432"/>
                    </a:lnTo>
                    <a:lnTo>
                      <a:pt x="3636" y="426"/>
                    </a:lnTo>
                    <a:lnTo>
                      <a:pt x="3634" y="419"/>
                    </a:lnTo>
                    <a:lnTo>
                      <a:pt x="3630" y="412"/>
                    </a:lnTo>
                    <a:lnTo>
                      <a:pt x="3625" y="412"/>
                    </a:lnTo>
                    <a:lnTo>
                      <a:pt x="3618" y="407"/>
                    </a:lnTo>
                    <a:lnTo>
                      <a:pt x="3616" y="401"/>
                    </a:lnTo>
                    <a:lnTo>
                      <a:pt x="3609" y="401"/>
                    </a:lnTo>
                    <a:lnTo>
                      <a:pt x="3602" y="392"/>
                    </a:lnTo>
                    <a:lnTo>
                      <a:pt x="3600" y="385"/>
                    </a:lnTo>
                    <a:lnTo>
                      <a:pt x="3596" y="380"/>
                    </a:lnTo>
                    <a:lnTo>
                      <a:pt x="3589" y="380"/>
                    </a:lnTo>
                    <a:lnTo>
                      <a:pt x="3587" y="389"/>
                    </a:lnTo>
                    <a:lnTo>
                      <a:pt x="3580" y="387"/>
                    </a:lnTo>
                    <a:lnTo>
                      <a:pt x="3573" y="389"/>
                    </a:lnTo>
                    <a:lnTo>
                      <a:pt x="3571" y="394"/>
                    </a:lnTo>
                    <a:lnTo>
                      <a:pt x="3564" y="389"/>
                    </a:lnTo>
                    <a:lnTo>
                      <a:pt x="3560" y="385"/>
                    </a:lnTo>
                    <a:lnTo>
                      <a:pt x="3553" y="380"/>
                    </a:lnTo>
                    <a:lnTo>
                      <a:pt x="3539" y="380"/>
                    </a:lnTo>
                    <a:lnTo>
                      <a:pt x="3535" y="376"/>
                    </a:lnTo>
                    <a:lnTo>
                      <a:pt x="3539" y="371"/>
                    </a:lnTo>
                    <a:lnTo>
                      <a:pt x="3539" y="367"/>
                    </a:lnTo>
                    <a:lnTo>
                      <a:pt x="3530" y="367"/>
                    </a:lnTo>
                    <a:lnTo>
                      <a:pt x="3523" y="374"/>
                    </a:lnTo>
                    <a:lnTo>
                      <a:pt x="3510" y="371"/>
                    </a:lnTo>
                    <a:lnTo>
                      <a:pt x="3505" y="374"/>
                    </a:lnTo>
                    <a:lnTo>
                      <a:pt x="3498" y="369"/>
                    </a:lnTo>
                    <a:lnTo>
                      <a:pt x="3492" y="371"/>
                    </a:lnTo>
                    <a:lnTo>
                      <a:pt x="3483" y="371"/>
                    </a:lnTo>
                    <a:lnTo>
                      <a:pt x="3478" y="362"/>
                    </a:lnTo>
                    <a:lnTo>
                      <a:pt x="3467" y="358"/>
                    </a:lnTo>
                    <a:lnTo>
                      <a:pt x="3453" y="344"/>
                    </a:lnTo>
                    <a:lnTo>
                      <a:pt x="3446" y="331"/>
                    </a:lnTo>
                    <a:lnTo>
                      <a:pt x="3449" y="321"/>
                    </a:lnTo>
                    <a:lnTo>
                      <a:pt x="3444" y="310"/>
                    </a:lnTo>
                    <a:lnTo>
                      <a:pt x="3437" y="310"/>
                    </a:lnTo>
                    <a:lnTo>
                      <a:pt x="3431" y="306"/>
                    </a:lnTo>
                    <a:lnTo>
                      <a:pt x="3428" y="292"/>
                    </a:lnTo>
                    <a:lnTo>
                      <a:pt x="3424" y="288"/>
                    </a:lnTo>
                    <a:lnTo>
                      <a:pt x="3422" y="274"/>
                    </a:lnTo>
                    <a:lnTo>
                      <a:pt x="3417" y="263"/>
                    </a:lnTo>
                    <a:lnTo>
                      <a:pt x="3394" y="247"/>
                    </a:lnTo>
                    <a:lnTo>
                      <a:pt x="3383" y="231"/>
                    </a:lnTo>
                    <a:lnTo>
                      <a:pt x="3381" y="224"/>
                    </a:lnTo>
                    <a:lnTo>
                      <a:pt x="3374" y="213"/>
                    </a:lnTo>
                    <a:lnTo>
                      <a:pt x="3367" y="215"/>
                    </a:lnTo>
                    <a:lnTo>
                      <a:pt x="3365" y="213"/>
                    </a:lnTo>
                    <a:lnTo>
                      <a:pt x="3367" y="206"/>
                    </a:lnTo>
                    <a:lnTo>
                      <a:pt x="3367" y="202"/>
                    </a:lnTo>
                    <a:lnTo>
                      <a:pt x="3358" y="195"/>
                    </a:lnTo>
                    <a:lnTo>
                      <a:pt x="3354" y="183"/>
                    </a:lnTo>
                    <a:lnTo>
                      <a:pt x="3347" y="181"/>
                    </a:lnTo>
                    <a:lnTo>
                      <a:pt x="3345" y="172"/>
                    </a:lnTo>
                    <a:lnTo>
                      <a:pt x="3338" y="161"/>
                    </a:lnTo>
                    <a:lnTo>
                      <a:pt x="3333" y="149"/>
                    </a:lnTo>
                    <a:lnTo>
                      <a:pt x="3318" y="143"/>
                    </a:lnTo>
                    <a:lnTo>
                      <a:pt x="3315" y="134"/>
                    </a:lnTo>
                    <a:lnTo>
                      <a:pt x="3320" y="127"/>
                    </a:lnTo>
                    <a:lnTo>
                      <a:pt x="3318" y="118"/>
                    </a:lnTo>
                    <a:lnTo>
                      <a:pt x="3302" y="118"/>
                    </a:lnTo>
                    <a:lnTo>
                      <a:pt x="3299" y="113"/>
                    </a:lnTo>
                    <a:lnTo>
                      <a:pt x="3299" y="106"/>
                    </a:lnTo>
                    <a:lnTo>
                      <a:pt x="3295" y="100"/>
                    </a:lnTo>
                    <a:lnTo>
                      <a:pt x="3295" y="91"/>
                    </a:lnTo>
                    <a:lnTo>
                      <a:pt x="3290" y="84"/>
                    </a:lnTo>
                    <a:lnTo>
                      <a:pt x="3284" y="79"/>
                    </a:lnTo>
                    <a:lnTo>
                      <a:pt x="3284" y="73"/>
                    </a:lnTo>
                    <a:lnTo>
                      <a:pt x="3279" y="68"/>
                    </a:lnTo>
                    <a:lnTo>
                      <a:pt x="3272" y="70"/>
                    </a:lnTo>
                    <a:lnTo>
                      <a:pt x="3263" y="68"/>
                    </a:lnTo>
                    <a:lnTo>
                      <a:pt x="3259" y="61"/>
                    </a:lnTo>
                    <a:lnTo>
                      <a:pt x="3263" y="54"/>
                    </a:lnTo>
                    <a:lnTo>
                      <a:pt x="3261" y="50"/>
                    </a:lnTo>
                    <a:lnTo>
                      <a:pt x="3252" y="48"/>
                    </a:lnTo>
                    <a:lnTo>
                      <a:pt x="3245" y="52"/>
                    </a:lnTo>
                    <a:lnTo>
                      <a:pt x="3243" y="48"/>
                    </a:lnTo>
                    <a:lnTo>
                      <a:pt x="3234" y="48"/>
                    </a:lnTo>
                    <a:lnTo>
                      <a:pt x="3232" y="41"/>
                    </a:lnTo>
                    <a:lnTo>
                      <a:pt x="3234" y="34"/>
                    </a:lnTo>
                    <a:lnTo>
                      <a:pt x="3229" y="27"/>
                    </a:lnTo>
                    <a:lnTo>
                      <a:pt x="3223" y="25"/>
                    </a:lnTo>
                    <a:lnTo>
                      <a:pt x="3216" y="25"/>
                    </a:lnTo>
                    <a:lnTo>
                      <a:pt x="3209" y="18"/>
                    </a:lnTo>
                    <a:lnTo>
                      <a:pt x="3204" y="20"/>
                    </a:lnTo>
                    <a:lnTo>
                      <a:pt x="3195" y="20"/>
                    </a:lnTo>
                    <a:lnTo>
                      <a:pt x="3189" y="18"/>
                    </a:lnTo>
                    <a:lnTo>
                      <a:pt x="3182" y="23"/>
                    </a:lnTo>
                    <a:lnTo>
                      <a:pt x="3184" y="30"/>
                    </a:lnTo>
                    <a:lnTo>
                      <a:pt x="3180" y="32"/>
                    </a:lnTo>
                    <a:lnTo>
                      <a:pt x="3166" y="27"/>
                    </a:lnTo>
                    <a:lnTo>
                      <a:pt x="3164" y="23"/>
                    </a:lnTo>
                    <a:lnTo>
                      <a:pt x="3155" y="25"/>
                    </a:lnTo>
                    <a:lnTo>
                      <a:pt x="3139" y="25"/>
                    </a:lnTo>
                    <a:lnTo>
                      <a:pt x="3137" y="20"/>
                    </a:lnTo>
                    <a:lnTo>
                      <a:pt x="3130" y="11"/>
                    </a:lnTo>
                    <a:lnTo>
                      <a:pt x="3107" y="11"/>
                    </a:lnTo>
                    <a:lnTo>
                      <a:pt x="3098" y="5"/>
                    </a:lnTo>
                    <a:lnTo>
                      <a:pt x="3089" y="2"/>
                    </a:lnTo>
                    <a:lnTo>
                      <a:pt x="3082" y="0"/>
                    </a:lnTo>
                    <a:lnTo>
                      <a:pt x="3078" y="2"/>
                    </a:lnTo>
                    <a:lnTo>
                      <a:pt x="3060" y="5"/>
                    </a:lnTo>
                    <a:lnTo>
                      <a:pt x="3055" y="16"/>
                    </a:lnTo>
                    <a:lnTo>
                      <a:pt x="3051" y="16"/>
                    </a:lnTo>
                    <a:lnTo>
                      <a:pt x="3046" y="20"/>
                    </a:lnTo>
                    <a:lnTo>
                      <a:pt x="3033" y="20"/>
                    </a:lnTo>
                    <a:lnTo>
                      <a:pt x="3023" y="20"/>
                    </a:lnTo>
                    <a:lnTo>
                      <a:pt x="3010" y="18"/>
                    </a:lnTo>
                    <a:lnTo>
                      <a:pt x="3001" y="27"/>
                    </a:lnTo>
                    <a:lnTo>
                      <a:pt x="2992" y="27"/>
                    </a:lnTo>
                    <a:lnTo>
                      <a:pt x="2985" y="36"/>
                    </a:lnTo>
                    <a:lnTo>
                      <a:pt x="2976" y="41"/>
                    </a:lnTo>
                    <a:lnTo>
                      <a:pt x="2967" y="41"/>
                    </a:lnTo>
                    <a:lnTo>
                      <a:pt x="2965" y="43"/>
                    </a:lnTo>
                    <a:lnTo>
                      <a:pt x="2956" y="43"/>
                    </a:lnTo>
                    <a:lnTo>
                      <a:pt x="2949" y="45"/>
                    </a:lnTo>
                    <a:lnTo>
                      <a:pt x="2931" y="48"/>
                    </a:lnTo>
                    <a:lnTo>
                      <a:pt x="2924" y="54"/>
                    </a:lnTo>
                    <a:lnTo>
                      <a:pt x="2924" y="61"/>
                    </a:lnTo>
                    <a:lnTo>
                      <a:pt x="2915" y="73"/>
                    </a:lnTo>
                    <a:lnTo>
                      <a:pt x="2910" y="86"/>
                    </a:lnTo>
                    <a:lnTo>
                      <a:pt x="2906" y="93"/>
                    </a:lnTo>
                    <a:lnTo>
                      <a:pt x="2906" y="97"/>
                    </a:lnTo>
                    <a:lnTo>
                      <a:pt x="2901" y="104"/>
                    </a:lnTo>
                    <a:lnTo>
                      <a:pt x="2901" y="120"/>
                    </a:lnTo>
                    <a:lnTo>
                      <a:pt x="2906" y="125"/>
                    </a:lnTo>
                    <a:lnTo>
                      <a:pt x="2913" y="127"/>
                    </a:lnTo>
                    <a:lnTo>
                      <a:pt x="2926" y="118"/>
                    </a:lnTo>
                    <a:lnTo>
                      <a:pt x="2935" y="113"/>
                    </a:lnTo>
                    <a:lnTo>
                      <a:pt x="2944" y="116"/>
                    </a:lnTo>
                    <a:lnTo>
                      <a:pt x="2953" y="131"/>
                    </a:lnTo>
                    <a:lnTo>
                      <a:pt x="2958" y="143"/>
                    </a:lnTo>
                    <a:lnTo>
                      <a:pt x="2967" y="149"/>
                    </a:lnTo>
                    <a:lnTo>
                      <a:pt x="2967" y="161"/>
                    </a:lnTo>
                    <a:lnTo>
                      <a:pt x="2969" y="168"/>
                    </a:lnTo>
                    <a:lnTo>
                      <a:pt x="2969" y="183"/>
                    </a:lnTo>
                    <a:lnTo>
                      <a:pt x="2962" y="190"/>
                    </a:lnTo>
                    <a:lnTo>
                      <a:pt x="2953" y="202"/>
                    </a:lnTo>
                    <a:lnTo>
                      <a:pt x="2951" y="217"/>
                    </a:lnTo>
                    <a:lnTo>
                      <a:pt x="2942" y="224"/>
                    </a:lnTo>
                    <a:lnTo>
                      <a:pt x="2935" y="235"/>
                    </a:lnTo>
                    <a:lnTo>
                      <a:pt x="2933" y="247"/>
                    </a:lnTo>
                    <a:lnTo>
                      <a:pt x="2940" y="258"/>
                    </a:lnTo>
                    <a:lnTo>
                      <a:pt x="2938" y="265"/>
                    </a:lnTo>
                    <a:lnTo>
                      <a:pt x="2940" y="278"/>
                    </a:lnTo>
                    <a:lnTo>
                      <a:pt x="2947" y="288"/>
                    </a:lnTo>
                    <a:lnTo>
                      <a:pt x="2947" y="299"/>
                    </a:lnTo>
                    <a:lnTo>
                      <a:pt x="2938" y="303"/>
                    </a:lnTo>
                    <a:lnTo>
                      <a:pt x="2935" y="310"/>
                    </a:lnTo>
                    <a:lnTo>
                      <a:pt x="2940" y="324"/>
                    </a:lnTo>
                    <a:lnTo>
                      <a:pt x="2942" y="342"/>
                    </a:lnTo>
                    <a:lnTo>
                      <a:pt x="2938" y="346"/>
                    </a:lnTo>
                    <a:lnTo>
                      <a:pt x="2940" y="364"/>
                    </a:lnTo>
                    <a:lnTo>
                      <a:pt x="2944" y="367"/>
                    </a:lnTo>
                    <a:lnTo>
                      <a:pt x="2949" y="369"/>
                    </a:lnTo>
                    <a:lnTo>
                      <a:pt x="2956" y="367"/>
                    </a:lnTo>
                    <a:lnTo>
                      <a:pt x="2960" y="369"/>
                    </a:lnTo>
                    <a:lnTo>
                      <a:pt x="2962" y="383"/>
                    </a:lnTo>
                    <a:lnTo>
                      <a:pt x="2958" y="394"/>
                    </a:lnTo>
                    <a:lnTo>
                      <a:pt x="2949" y="405"/>
                    </a:lnTo>
                    <a:lnTo>
                      <a:pt x="2926" y="410"/>
                    </a:lnTo>
                    <a:lnTo>
                      <a:pt x="2910" y="419"/>
                    </a:lnTo>
                    <a:lnTo>
                      <a:pt x="2881" y="448"/>
                    </a:lnTo>
                    <a:lnTo>
                      <a:pt x="2872" y="451"/>
                    </a:lnTo>
                    <a:lnTo>
                      <a:pt x="2863" y="441"/>
                    </a:lnTo>
                    <a:lnTo>
                      <a:pt x="2845" y="439"/>
                    </a:lnTo>
                    <a:lnTo>
                      <a:pt x="2834" y="441"/>
                    </a:lnTo>
                    <a:lnTo>
                      <a:pt x="2831" y="437"/>
                    </a:lnTo>
                    <a:lnTo>
                      <a:pt x="2822" y="435"/>
                    </a:lnTo>
                    <a:lnTo>
                      <a:pt x="2813" y="437"/>
                    </a:lnTo>
                    <a:lnTo>
                      <a:pt x="2815" y="439"/>
                    </a:lnTo>
                    <a:lnTo>
                      <a:pt x="2802" y="539"/>
                    </a:lnTo>
                    <a:lnTo>
                      <a:pt x="2804" y="561"/>
                    </a:lnTo>
                    <a:lnTo>
                      <a:pt x="2797" y="580"/>
                    </a:lnTo>
                    <a:lnTo>
                      <a:pt x="2800" y="593"/>
                    </a:lnTo>
                    <a:lnTo>
                      <a:pt x="2791" y="620"/>
                    </a:lnTo>
                    <a:lnTo>
                      <a:pt x="2802" y="641"/>
                    </a:lnTo>
                    <a:lnTo>
                      <a:pt x="2834" y="656"/>
                    </a:lnTo>
                    <a:lnTo>
                      <a:pt x="2854" y="641"/>
                    </a:lnTo>
                    <a:lnTo>
                      <a:pt x="2879" y="641"/>
                    </a:lnTo>
                    <a:lnTo>
                      <a:pt x="2908" y="645"/>
                    </a:lnTo>
                    <a:lnTo>
                      <a:pt x="2922" y="659"/>
                    </a:lnTo>
                    <a:lnTo>
                      <a:pt x="2938" y="634"/>
                    </a:lnTo>
                    <a:lnTo>
                      <a:pt x="2935" y="620"/>
                    </a:lnTo>
                    <a:lnTo>
                      <a:pt x="2935" y="609"/>
                    </a:lnTo>
                    <a:lnTo>
                      <a:pt x="2953" y="602"/>
                    </a:lnTo>
                    <a:lnTo>
                      <a:pt x="2960" y="598"/>
                    </a:lnTo>
                    <a:lnTo>
                      <a:pt x="2990" y="604"/>
                    </a:lnTo>
                    <a:lnTo>
                      <a:pt x="3005" y="625"/>
                    </a:lnTo>
                    <a:lnTo>
                      <a:pt x="3030" y="647"/>
                    </a:lnTo>
                    <a:lnTo>
                      <a:pt x="3048" y="670"/>
                    </a:lnTo>
                    <a:lnTo>
                      <a:pt x="3073" y="688"/>
                    </a:lnTo>
                    <a:lnTo>
                      <a:pt x="3073" y="699"/>
                    </a:lnTo>
                    <a:lnTo>
                      <a:pt x="3078" y="706"/>
                    </a:lnTo>
                    <a:lnTo>
                      <a:pt x="3078" y="718"/>
                    </a:lnTo>
                    <a:lnTo>
                      <a:pt x="3073" y="727"/>
                    </a:lnTo>
                    <a:lnTo>
                      <a:pt x="3071" y="736"/>
                    </a:lnTo>
                    <a:lnTo>
                      <a:pt x="3066" y="742"/>
                    </a:lnTo>
                    <a:lnTo>
                      <a:pt x="3057" y="740"/>
                    </a:lnTo>
                    <a:lnTo>
                      <a:pt x="3051" y="733"/>
                    </a:lnTo>
                    <a:lnTo>
                      <a:pt x="3037" y="736"/>
                    </a:lnTo>
                    <a:lnTo>
                      <a:pt x="3030" y="742"/>
                    </a:lnTo>
                    <a:lnTo>
                      <a:pt x="3012" y="733"/>
                    </a:lnTo>
                    <a:lnTo>
                      <a:pt x="3001" y="736"/>
                    </a:lnTo>
                    <a:lnTo>
                      <a:pt x="2987" y="752"/>
                    </a:lnTo>
                    <a:lnTo>
                      <a:pt x="2971" y="765"/>
                    </a:lnTo>
                    <a:lnTo>
                      <a:pt x="2960" y="772"/>
                    </a:lnTo>
                    <a:lnTo>
                      <a:pt x="2949" y="765"/>
                    </a:lnTo>
                    <a:lnTo>
                      <a:pt x="2944" y="765"/>
                    </a:lnTo>
                    <a:lnTo>
                      <a:pt x="2942" y="779"/>
                    </a:lnTo>
                    <a:lnTo>
                      <a:pt x="2938" y="785"/>
                    </a:lnTo>
                    <a:lnTo>
                      <a:pt x="2929" y="785"/>
                    </a:lnTo>
                    <a:lnTo>
                      <a:pt x="2922" y="785"/>
                    </a:lnTo>
                    <a:lnTo>
                      <a:pt x="2917" y="792"/>
                    </a:lnTo>
                    <a:lnTo>
                      <a:pt x="2906" y="810"/>
                    </a:lnTo>
                    <a:lnTo>
                      <a:pt x="2904" y="831"/>
                    </a:lnTo>
                    <a:lnTo>
                      <a:pt x="2904" y="844"/>
                    </a:lnTo>
                    <a:lnTo>
                      <a:pt x="2897" y="851"/>
                    </a:lnTo>
                    <a:lnTo>
                      <a:pt x="2883" y="856"/>
                    </a:lnTo>
                    <a:lnTo>
                      <a:pt x="2854" y="874"/>
                    </a:lnTo>
                    <a:lnTo>
                      <a:pt x="2840" y="874"/>
                    </a:lnTo>
                    <a:lnTo>
                      <a:pt x="2824" y="871"/>
                    </a:lnTo>
                    <a:lnTo>
                      <a:pt x="2815" y="876"/>
                    </a:lnTo>
                    <a:lnTo>
                      <a:pt x="2804" y="903"/>
                    </a:lnTo>
                    <a:lnTo>
                      <a:pt x="2791" y="912"/>
                    </a:lnTo>
                    <a:lnTo>
                      <a:pt x="2777" y="924"/>
                    </a:lnTo>
                    <a:lnTo>
                      <a:pt x="2768" y="933"/>
                    </a:lnTo>
                    <a:lnTo>
                      <a:pt x="2763" y="942"/>
                    </a:lnTo>
                    <a:lnTo>
                      <a:pt x="2759" y="944"/>
                    </a:lnTo>
                    <a:lnTo>
                      <a:pt x="2745" y="937"/>
                    </a:lnTo>
                    <a:lnTo>
                      <a:pt x="2729" y="933"/>
                    </a:lnTo>
                    <a:lnTo>
                      <a:pt x="2709" y="926"/>
                    </a:lnTo>
                    <a:lnTo>
                      <a:pt x="2693" y="914"/>
                    </a:lnTo>
                    <a:lnTo>
                      <a:pt x="2677" y="914"/>
                    </a:lnTo>
                    <a:lnTo>
                      <a:pt x="2653" y="921"/>
                    </a:lnTo>
                    <a:lnTo>
                      <a:pt x="2637" y="930"/>
                    </a:lnTo>
                    <a:lnTo>
                      <a:pt x="2628" y="944"/>
                    </a:lnTo>
                    <a:lnTo>
                      <a:pt x="2625" y="973"/>
                    </a:lnTo>
                    <a:lnTo>
                      <a:pt x="2628" y="987"/>
                    </a:lnTo>
                    <a:lnTo>
                      <a:pt x="2628" y="996"/>
                    </a:lnTo>
                    <a:lnTo>
                      <a:pt x="2657" y="1016"/>
                    </a:lnTo>
                    <a:lnTo>
                      <a:pt x="2682" y="1032"/>
                    </a:lnTo>
                    <a:lnTo>
                      <a:pt x="2682" y="1039"/>
                    </a:lnTo>
                    <a:lnTo>
                      <a:pt x="2675" y="1053"/>
                    </a:lnTo>
                    <a:lnTo>
                      <a:pt x="2668" y="1064"/>
                    </a:lnTo>
                    <a:lnTo>
                      <a:pt x="2639" y="1096"/>
                    </a:lnTo>
                    <a:lnTo>
                      <a:pt x="2623" y="1125"/>
                    </a:lnTo>
                    <a:lnTo>
                      <a:pt x="2612" y="1145"/>
                    </a:lnTo>
                    <a:lnTo>
                      <a:pt x="2603" y="1145"/>
                    </a:lnTo>
                    <a:lnTo>
                      <a:pt x="2582" y="1152"/>
                    </a:lnTo>
                    <a:lnTo>
                      <a:pt x="2567" y="1152"/>
                    </a:lnTo>
                    <a:lnTo>
                      <a:pt x="2549" y="1166"/>
                    </a:lnTo>
                    <a:lnTo>
                      <a:pt x="2530" y="1177"/>
                    </a:lnTo>
                    <a:lnTo>
                      <a:pt x="2512" y="1179"/>
                    </a:lnTo>
                    <a:lnTo>
                      <a:pt x="2485" y="1182"/>
                    </a:lnTo>
                    <a:lnTo>
                      <a:pt x="2467" y="1188"/>
                    </a:lnTo>
                    <a:lnTo>
                      <a:pt x="2447" y="1193"/>
                    </a:lnTo>
                    <a:lnTo>
                      <a:pt x="2402" y="1211"/>
                    </a:lnTo>
                    <a:lnTo>
                      <a:pt x="2365" y="1222"/>
                    </a:lnTo>
                    <a:lnTo>
                      <a:pt x="2345" y="1243"/>
                    </a:lnTo>
                    <a:lnTo>
                      <a:pt x="2318" y="1265"/>
                    </a:lnTo>
                    <a:lnTo>
                      <a:pt x="2307" y="1274"/>
                    </a:lnTo>
                    <a:lnTo>
                      <a:pt x="2291" y="1277"/>
                    </a:lnTo>
                    <a:lnTo>
                      <a:pt x="2273" y="1270"/>
                    </a:lnTo>
                    <a:lnTo>
                      <a:pt x="2273" y="1263"/>
                    </a:lnTo>
                    <a:lnTo>
                      <a:pt x="2270" y="1254"/>
                    </a:lnTo>
                    <a:lnTo>
                      <a:pt x="2241" y="1261"/>
                    </a:lnTo>
                    <a:lnTo>
                      <a:pt x="2218" y="1265"/>
                    </a:lnTo>
                    <a:lnTo>
                      <a:pt x="2196" y="1252"/>
                    </a:lnTo>
                    <a:lnTo>
                      <a:pt x="2178" y="1249"/>
                    </a:lnTo>
                    <a:lnTo>
                      <a:pt x="2137" y="1236"/>
                    </a:lnTo>
                    <a:lnTo>
                      <a:pt x="2096" y="1215"/>
                    </a:lnTo>
                    <a:lnTo>
                      <a:pt x="2074" y="1195"/>
                    </a:lnTo>
                    <a:lnTo>
                      <a:pt x="2055" y="1195"/>
                    </a:lnTo>
                    <a:lnTo>
                      <a:pt x="2010" y="1191"/>
                    </a:lnTo>
                    <a:lnTo>
                      <a:pt x="1970" y="1191"/>
                    </a:lnTo>
                    <a:lnTo>
                      <a:pt x="1960" y="1188"/>
                    </a:lnTo>
                    <a:lnTo>
                      <a:pt x="1954" y="1193"/>
                    </a:lnTo>
                    <a:lnTo>
                      <a:pt x="1949" y="1200"/>
                    </a:lnTo>
                    <a:lnTo>
                      <a:pt x="1929" y="1209"/>
                    </a:lnTo>
                    <a:lnTo>
                      <a:pt x="1897" y="1211"/>
                    </a:lnTo>
                    <a:lnTo>
                      <a:pt x="1843" y="1206"/>
                    </a:lnTo>
                    <a:lnTo>
                      <a:pt x="1804" y="1209"/>
                    </a:lnTo>
                    <a:lnTo>
                      <a:pt x="1775" y="1206"/>
                    </a:lnTo>
                    <a:lnTo>
                      <a:pt x="1748" y="1209"/>
                    </a:lnTo>
                    <a:lnTo>
                      <a:pt x="1734" y="1211"/>
                    </a:lnTo>
                    <a:lnTo>
                      <a:pt x="1725" y="1206"/>
                    </a:lnTo>
                    <a:lnTo>
                      <a:pt x="1709" y="1179"/>
                    </a:lnTo>
                    <a:lnTo>
                      <a:pt x="1705" y="1166"/>
                    </a:lnTo>
                    <a:lnTo>
                      <a:pt x="1691" y="1145"/>
                    </a:lnTo>
                    <a:lnTo>
                      <a:pt x="1680" y="1132"/>
                    </a:lnTo>
                    <a:lnTo>
                      <a:pt x="1671" y="1114"/>
                    </a:lnTo>
                    <a:lnTo>
                      <a:pt x="1671" y="1105"/>
                    </a:lnTo>
                    <a:lnTo>
                      <a:pt x="1662" y="1096"/>
                    </a:lnTo>
                    <a:lnTo>
                      <a:pt x="1651" y="1091"/>
                    </a:lnTo>
                    <a:lnTo>
                      <a:pt x="1646" y="1091"/>
                    </a:lnTo>
                    <a:lnTo>
                      <a:pt x="1642" y="1082"/>
                    </a:lnTo>
                    <a:lnTo>
                      <a:pt x="1642" y="1071"/>
                    </a:lnTo>
                    <a:lnTo>
                      <a:pt x="1637" y="1068"/>
                    </a:lnTo>
                    <a:lnTo>
                      <a:pt x="1630" y="1071"/>
                    </a:lnTo>
                    <a:lnTo>
                      <a:pt x="1612" y="1071"/>
                    </a:lnTo>
                    <a:lnTo>
                      <a:pt x="1596" y="1062"/>
                    </a:lnTo>
                    <a:lnTo>
                      <a:pt x="1574" y="1046"/>
                    </a:lnTo>
                    <a:lnTo>
                      <a:pt x="1565" y="1043"/>
                    </a:lnTo>
                    <a:lnTo>
                      <a:pt x="1558" y="1043"/>
                    </a:lnTo>
                    <a:lnTo>
                      <a:pt x="1547" y="1041"/>
                    </a:lnTo>
                    <a:lnTo>
                      <a:pt x="1542" y="1034"/>
                    </a:lnTo>
                    <a:lnTo>
                      <a:pt x="1522" y="1021"/>
                    </a:lnTo>
                    <a:lnTo>
                      <a:pt x="1479" y="1010"/>
                    </a:lnTo>
                    <a:lnTo>
                      <a:pt x="1474" y="1012"/>
                    </a:lnTo>
                    <a:lnTo>
                      <a:pt x="1467" y="1016"/>
                    </a:lnTo>
                    <a:lnTo>
                      <a:pt x="1449" y="1019"/>
                    </a:lnTo>
                    <a:lnTo>
                      <a:pt x="1422" y="1019"/>
                    </a:lnTo>
                    <a:lnTo>
                      <a:pt x="1359" y="1005"/>
                    </a:lnTo>
                    <a:lnTo>
                      <a:pt x="1345" y="996"/>
                    </a:lnTo>
                    <a:lnTo>
                      <a:pt x="1329" y="976"/>
                    </a:lnTo>
                    <a:lnTo>
                      <a:pt x="1327" y="964"/>
                    </a:lnTo>
                    <a:lnTo>
                      <a:pt x="1327" y="955"/>
                    </a:lnTo>
                    <a:lnTo>
                      <a:pt x="1332" y="948"/>
                    </a:lnTo>
                    <a:lnTo>
                      <a:pt x="1341" y="942"/>
                    </a:lnTo>
                    <a:lnTo>
                      <a:pt x="1345" y="928"/>
                    </a:lnTo>
                    <a:lnTo>
                      <a:pt x="1339" y="921"/>
                    </a:lnTo>
                    <a:lnTo>
                      <a:pt x="1334" y="905"/>
                    </a:lnTo>
                    <a:lnTo>
                      <a:pt x="1336" y="896"/>
                    </a:lnTo>
                    <a:lnTo>
                      <a:pt x="1336" y="883"/>
                    </a:lnTo>
                    <a:lnTo>
                      <a:pt x="1332" y="874"/>
                    </a:lnTo>
                    <a:lnTo>
                      <a:pt x="1323" y="860"/>
                    </a:lnTo>
                    <a:lnTo>
                      <a:pt x="1314" y="856"/>
                    </a:lnTo>
                    <a:lnTo>
                      <a:pt x="1302" y="849"/>
                    </a:lnTo>
                    <a:lnTo>
                      <a:pt x="1298" y="838"/>
                    </a:lnTo>
                    <a:lnTo>
                      <a:pt x="1291" y="826"/>
                    </a:lnTo>
                    <a:lnTo>
                      <a:pt x="1289" y="815"/>
                    </a:lnTo>
                    <a:lnTo>
                      <a:pt x="1287" y="806"/>
                    </a:lnTo>
                    <a:lnTo>
                      <a:pt x="1280" y="795"/>
                    </a:lnTo>
                    <a:lnTo>
                      <a:pt x="1268" y="785"/>
                    </a:lnTo>
                    <a:lnTo>
                      <a:pt x="1259" y="783"/>
                    </a:lnTo>
                    <a:lnTo>
                      <a:pt x="1255" y="776"/>
                    </a:lnTo>
                    <a:lnTo>
                      <a:pt x="1244" y="772"/>
                    </a:lnTo>
                    <a:lnTo>
                      <a:pt x="1234" y="772"/>
                    </a:lnTo>
                    <a:lnTo>
                      <a:pt x="1228" y="779"/>
                    </a:lnTo>
                    <a:lnTo>
                      <a:pt x="1221" y="781"/>
                    </a:lnTo>
                    <a:lnTo>
                      <a:pt x="1214" y="779"/>
                    </a:lnTo>
                    <a:lnTo>
                      <a:pt x="1203" y="767"/>
                    </a:lnTo>
                    <a:lnTo>
                      <a:pt x="1201" y="761"/>
                    </a:lnTo>
                    <a:lnTo>
                      <a:pt x="1187" y="761"/>
                    </a:lnTo>
                    <a:lnTo>
                      <a:pt x="1176" y="767"/>
                    </a:lnTo>
                    <a:lnTo>
                      <a:pt x="1171" y="774"/>
                    </a:lnTo>
                    <a:lnTo>
                      <a:pt x="1169" y="781"/>
                    </a:lnTo>
                    <a:lnTo>
                      <a:pt x="1162" y="781"/>
                    </a:lnTo>
                    <a:lnTo>
                      <a:pt x="1149" y="772"/>
                    </a:lnTo>
                    <a:lnTo>
                      <a:pt x="1146" y="763"/>
                    </a:lnTo>
                    <a:lnTo>
                      <a:pt x="1146" y="758"/>
                    </a:lnTo>
                    <a:lnTo>
                      <a:pt x="1137" y="747"/>
                    </a:lnTo>
                    <a:lnTo>
                      <a:pt x="1124" y="740"/>
                    </a:lnTo>
                    <a:lnTo>
                      <a:pt x="1115" y="729"/>
                    </a:lnTo>
                    <a:lnTo>
                      <a:pt x="1106" y="724"/>
                    </a:lnTo>
                    <a:lnTo>
                      <a:pt x="1099" y="720"/>
                    </a:lnTo>
                    <a:lnTo>
                      <a:pt x="1097" y="711"/>
                    </a:lnTo>
                    <a:lnTo>
                      <a:pt x="1097" y="702"/>
                    </a:lnTo>
                    <a:lnTo>
                      <a:pt x="1092" y="695"/>
                    </a:lnTo>
                    <a:lnTo>
                      <a:pt x="1090" y="697"/>
                    </a:lnTo>
                    <a:lnTo>
                      <a:pt x="1090" y="699"/>
                    </a:lnTo>
                    <a:lnTo>
                      <a:pt x="1085" y="702"/>
                    </a:lnTo>
                    <a:lnTo>
                      <a:pt x="1081" y="693"/>
                    </a:lnTo>
                    <a:lnTo>
                      <a:pt x="1076" y="688"/>
                    </a:lnTo>
                    <a:lnTo>
                      <a:pt x="1076" y="675"/>
                    </a:lnTo>
                    <a:lnTo>
                      <a:pt x="1076" y="668"/>
                    </a:lnTo>
                    <a:lnTo>
                      <a:pt x="1069" y="668"/>
                    </a:lnTo>
                    <a:lnTo>
                      <a:pt x="1056" y="663"/>
                    </a:lnTo>
                    <a:lnTo>
                      <a:pt x="1049" y="663"/>
                    </a:lnTo>
                    <a:lnTo>
                      <a:pt x="1051" y="666"/>
                    </a:lnTo>
                    <a:lnTo>
                      <a:pt x="1038" y="679"/>
                    </a:lnTo>
                    <a:lnTo>
                      <a:pt x="1029" y="684"/>
                    </a:lnTo>
                    <a:lnTo>
                      <a:pt x="1011" y="702"/>
                    </a:lnTo>
                    <a:lnTo>
                      <a:pt x="1011" y="713"/>
                    </a:lnTo>
                    <a:lnTo>
                      <a:pt x="1015" y="720"/>
                    </a:lnTo>
                    <a:lnTo>
                      <a:pt x="1006" y="733"/>
                    </a:lnTo>
                    <a:lnTo>
                      <a:pt x="988" y="740"/>
                    </a:lnTo>
                    <a:lnTo>
                      <a:pt x="977" y="749"/>
                    </a:lnTo>
                    <a:lnTo>
                      <a:pt x="972" y="763"/>
                    </a:lnTo>
                    <a:lnTo>
                      <a:pt x="974" y="792"/>
                    </a:lnTo>
                    <a:lnTo>
                      <a:pt x="986" y="817"/>
                    </a:lnTo>
                    <a:lnTo>
                      <a:pt x="999" y="833"/>
                    </a:lnTo>
                    <a:lnTo>
                      <a:pt x="997" y="842"/>
                    </a:lnTo>
                    <a:lnTo>
                      <a:pt x="981" y="860"/>
                    </a:lnTo>
                    <a:lnTo>
                      <a:pt x="968" y="867"/>
                    </a:lnTo>
                    <a:lnTo>
                      <a:pt x="956" y="878"/>
                    </a:lnTo>
                    <a:lnTo>
                      <a:pt x="945" y="883"/>
                    </a:lnTo>
                    <a:lnTo>
                      <a:pt x="940" y="881"/>
                    </a:lnTo>
                    <a:lnTo>
                      <a:pt x="936" y="871"/>
                    </a:lnTo>
                    <a:lnTo>
                      <a:pt x="925" y="871"/>
                    </a:lnTo>
                    <a:lnTo>
                      <a:pt x="900" y="878"/>
                    </a:lnTo>
                    <a:lnTo>
                      <a:pt x="884" y="876"/>
                    </a:lnTo>
                    <a:lnTo>
                      <a:pt x="857" y="867"/>
                    </a:lnTo>
                    <a:lnTo>
                      <a:pt x="843" y="867"/>
                    </a:lnTo>
                    <a:lnTo>
                      <a:pt x="836" y="867"/>
                    </a:lnTo>
                    <a:lnTo>
                      <a:pt x="830" y="896"/>
                    </a:lnTo>
                    <a:lnTo>
                      <a:pt x="825" y="914"/>
                    </a:lnTo>
                    <a:lnTo>
                      <a:pt x="823" y="930"/>
                    </a:lnTo>
                    <a:lnTo>
                      <a:pt x="816" y="967"/>
                    </a:lnTo>
                    <a:lnTo>
                      <a:pt x="816" y="996"/>
                    </a:lnTo>
                    <a:lnTo>
                      <a:pt x="814" y="1005"/>
                    </a:lnTo>
                    <a:lnTo>
                      <a:pt x="821" y="1012"/>
                    </a:lnTo>
                    <a:lnTo>
                      <a:pt x="836" y="1019"/>
                    </a:lnTo>
                    <a:lnTo>
                      <a:pt x="830" y="1030"/>
                    </a:lnTo>
                    <a:lnTo>
                      <a:pt x="830" y="1041"/>
                    </a:lnTo>
                    <a:lnTo>
                      <a:pt x="821" y="1041"/>
                    </a:lnTo>
                    <a:lnTo>
                      <a:pt x="814" y="1046"/>
                    </a:lnTo>
                    <a:lnTo>
                      <a:pt x="803" y="1046"/>
                    </a:lnTo>
                    <a:lnTo>
                      <a:pt x="796" y="1039"/>
                    </a:lnTo>
                    <a:lnTo>
                      <a:pt x="787" y="1043"/>
                    </a:lnTo>
                    <a:lnTo>
                      <a:pt x="771" y="1048"/>
                    </a:lnTo>
                    <a:lnTo>
                      <a:pt x="744" y="1053"/>
                    </a:lnTo>
                    <a:lnTo>
                      <a:pt x="723" y="1062"/>
                    </a:lnTo>
                    <a:lnTo>
                      <a:pt x="714" y="1059"/>
                    </a:lnTo>
                    <a:lnTo>
                      <a:pt x="705" y="1057"/>
                    </a:lnTo>
                    <a:lnTo>
                      <a:pt x="694" y="1062"/>
                    </a:lnTo>
                    <a:lnTo>
                      <a:pt x="683" y="1073"/>
                    </a:lnTo>
                    <a:lnTo>
                      <a:pt x="683" y="1080"/>
                    </a:lnTo>
                    <a:lnTo>
                      <a:pt x="694" y="1089"/>
                    </a:lnTo>
                    <a:lnTo>
                      <a:pt x="712" y="1089"/>
                    </a:lnTo>
                    <a:lnTo>
                      <a:pt x="728" y="1091"/>
                    </a:lnTo>
                    <a:lnTo>
                      <a:pt x="728" y="1096"/>
                    </a:lnTo>
                    <a:lnTo>
                      <a:pt x="719" y="1105"/>
                    </a:lnTo>
                    <a:lnTo>
                      <a:pt x="723" y="1125"/>
                    </a:lnTo>
                    <a:lnTo>
                      <a:pt x="726" y="1134"/>
                    </a:lnTo>
                    <a:lnTo>
                      <a:pt x="730" y="1143"/>
                    </a:lnTo>
                    <a:lnTo>
                      <a:pt x="732" y="1157"/>
                    </a:lnTo>
                    <a:lnTo>
                      <a:pt x="746" y="1177"/>
                    </a:lnTo>
                    <a:lnTo>
                      <a:pt x="748" y="1186"/>
                    </a:lnTo>
                    <a:lnTo>
                      <a:pt x="762" y="1197"/>
                    </a:lnTo>
                    <a:lnTo>
                      <a:pt x="766" y="1225"/>
                    </a:lnTo>
                    <a:lnTo>
                      <a:pt x="760" y="1231"/>
                    </a:lnTo>
                    <a:lnTo>
                      <a:pt x="755" y="1243"/>
                    </a:lnTo>
                    <a:lnTo>
                      <a:pt x="766" y="1256"/>
                    </a:lnTo>
                    <a:lnTo>
                      <a:pt x="760" y="1258"/>
                    </a:lnTo>
                    <a:lnTo>
                      <a:pt x="757" y="1265"/>
                    </a:lnTo>
                    <a:lnTo>
                      <a:pt x="746" y="1274"/>
                    </a:lnTo>
                    <a:lnTo>
                      <a:pt x="746" y="1290"/>
                    </a:lnTo>
                    <a:lnTo>
                      <a:pt x="735" y="1299"/>
                    </a:lnTo>
                    <a:lnTo>
                      <a:pt x="705" y="1290"/>
                    </a:lnTo>
                    <a:lnTo>
                      <a:pt x="678" y="1258"/>
                    </a:lnTo>
                    <a:lnTo>
                      <a:pt x="665" y="1261"/>
                    </a:lnTo>
                    <a:lnTo>
                      <a:pt x="637" y="1252"/>
                    </a:lnTo>
                    <a:lnTo>
                      <a:pt x="599" y="1249"/>
                    </a:lnTo>
                    <a:lnTo>
                      <a:pt x="579" y="1256"/>
                    </a:lnTo>
                    <a:lnTo>
                      <a:pt x="547" y="1247"/>
                    </a:lnTo>
                    <a:lnTo>
                      <a:pt x="515" y="1254"/>
                    </a:lnTo>
                    <a:lnTo>
                      <a:pt x="499" y="1256"/>
                    </a:lnTo>
                    <a:lnTo>
                      <a:pt x="484" y="1252"/>
                    </a:lnTo>
                    <a:lnTo>
                      <a:pt x="472" y="1263"/>
                    </a:lnTo>
                    <a:lnTo>
                      <a:pt x="461" y="1268"/>
                    </a:lnTo>
                    <a:lnTo>
                      <a:pt x="425" y="1263"/>
                    </a:lnTo>
                    <a:lnTo>
                      <a:pt x="398" y="1256"/>
                    </a:lnTo>
                    <a:lnTo>
                      <a:pt x="384" y="1247"/>
                    </a:lnTo>
                    <a:lnTo>
                      <a:pt x="364" y="1247"/>
                    </a:lnTo>
                    <a:lnTo>
                      <a:pt x="357" y="1252"/>
                    </a:lnTo>
                    <a:lnTo>
                      <a:pt x="341" y="1249"/>
                    </a:lnTo>
                    <a:lnTo>
                      <a:pt x="330" y="1247"/>
                    </a:lnTo>
                    <a:lnTo>
                      <a:pt x="323" y="1252"/>
                    </a:lnTo>
                    <a:lnTo>
                      <a:pt x="323" y="1265"/>
                    </a:lnTo>
                    <a:lnTo>
                      <a:pt x="328" y="1281"/>
                    </a:lnTo>
                    <a:lnTo>
                      <a:pt x="328" y="1299"/>
                    </a:lnTo>
                    <a:lnTo>
                      <a:pt x="307" y="1301"/>
                    </a:lnTo>
                    <a:lnTo>
                      <a:pt x="266" y="1301"/>
                    </a:lnTo>
                    <a:lnTo>
                      <a:pt x="219" y="1297"/>
                    </a:lnTo>
                    <a:lnTo>
                      <a:pt x="208" y="1290"/>
                    </a:lnTo>
                    <a:lnTo>
                      <a:pt x="187" y="1288"/>
                    </a:lnTo>
                    <a:lnTo>
                      <a:pt x="174" y="1301"/>
                    </a:lnTo>
                    <a:lnTo>
                      <a:pt x="181" y="1308"/>
                    </a:lnTo>
                    <a:lnTo>
                      <a:pt x="165" y="1317"/>
                    </a:lnTo>
                    <a:lnTo>
                      <a:pt x="162" y="1324"/>
                    </a:lnTo>
                    <a:lnTo>
                      <a:pt x="160" y="1324"/>
                    </a:lnTo>
                    <a:lnTo>
                      <a:pt x="169" y="1324"/>
                    </a:lnTo>
                    <a:lnTo>
                      <a:pt x="171" y="1338"/>
                    </a:lnTo>
                    <a:lnTo>
                      <a:pt x="151" y="1369"/>
                    </a:lnTo>
                    <a:lnTo>
                      <a:pt x="140" y="1387"/>
                    </a:lnTo>
                    <a:lnTo>
                      <a:pt x="153" y="1394"/>
                    </a:lnTo>
                    <a:lnTo>
                      <a:pt x="181" y="1403"/>
                    </a:lnTo>
                    <a:lnTo>
                      <a:pt x="194" y="1415"/>
                    </a:lnTo>
                    <a:lnTo>
                      <a:pt x="205" y="1417"/>
                    </a:lnTo>
                    <a:lnTo>
                      <a:pt x="217" y="1406"/>
                    </a:lnTo>
                    <a:lnTo>
                      <a:pt x="219" y="1387"/>
                    </a:lnTo>
                    <a:lnTo>
                      <a:pt x="226" y="1390"/>
                    </a:lnTo>
                    <a:lnTo>
                      <a:pt x="257" y="1415"/>
                    </a:lnTo>
                    <a:lnTo>
                      <a:pt x="262" y="1428"/>
                    </a:lnTo>
                    <a:lnTo>
                      <a:pt x="244" y="1449"/>
                    </a:lnTo>
                    <a:lnTo>
                      <a:pt x="221" y="1446"/>
                    </a:lnTo>
                    <a:lnTo>
                      <a:pt x="190" y="1451"/>
                    </a:lnTo>
                    <a:lnTo>
                      <a:pt x="185" y="1442"/>
                    </a:lnTo>
                    <a:lnTo>
                      <a:pt x="169" y="1428"/>
                    </a:lnTo>
                    <a:lnTo>
                      <a:pt x="149" y="1449"/>
                    </a:lnTo>
                    <a:lnTo>
                      <a:pt x="135" y="1449"/>
                    </a:lnTo>
                    <a:lnTo>
                      <a:pt x="119" y="1460"/>
                    </a:lnTo>
                    <a:lnTo>
                      <a:pt x="104" y="1467"/>
                    </a:lnTo>
                    <a:lnTo>
                      <a:pt x="101" y="1483"/>
                    </a:lnTo>
                    <a:lnTo>
                      <a:pt x="122" y="1492"/>
                    </a:lnTo>
                    <a:lnTo>
                      <a:pt x="122" y="1505"/>
                    </a:lnTo>
                    <a:lnTo>
                      <a:pt x="99" y="1514"/>
                    </a:lnTo>
                    <a:lnTo>
                      <a:pt x="72" y="1521"/>
                    </a:lnTo>
                    <a:lnTo>
                      <a:pt x="77" y="1526"/>
                    </a:lnTo>
                    <a:lnTo>
                      <a:pt x="81" y="1537"/>
                    </a:lnTo>
                    <a:lnTo>
                      <a:pt x="56" y="1546"/>
                    </a:lnTo>
                    <a:lnTo>
                      <a:pt x="54" y="1559"/>
                    </a:lnTo>
                    <a:lnTo>
                      <a:pt x="43" y="1564"/>
                    </a:lnTo>
                    <a:lnTo>
                      <a:pt x="13" y="1559"/>
                    </a:lnTo>
                    <a:lnTo>
                      <a:pt x="0" y="1569"/>
                    </a:lnTo>
                    <a:lnTo>
                      <a:pt x="0" y="1589"/>
                    </a:lnTo>
                    <a:lnTo>
                      <a:pt x="18" y="1614"/>
                    </a:lnTo>
                    <a:lnTo>
                      <a:pt x="29" y="1607"/>
                    </a:lnTo>
                    <a:lnTo>
                      <a:pt x="47" y="1607"/>
                    </a:lnTo>
                    <a:lnTo>
                      <a:pt x="49" y="1623"/>
                    </a:lnTo>
                    <a:lnTo>
                      <a:pt x="45" y="1634"/>
                    </a:lnTo>
                    <a:lnTo>
                      <a:pt x="52" y="1652"/>
                    </a:lnTo>
                    <a:lnTo>
                      <a:pt x="65" y="1659"/>
                    </a:lnTo>
                    <a:lnTo>
                      <a:pt x="65" y="1677"/>
                    </a:lnTo>
                    <a:lnTo>
                      <a:pt x="61" y="1684"/>
                    </a:lnTo>
                    <a:lnTo>
                      <a:pt x="47" y="1716"/>
                    </a:lnTo>
                    <a:lnTo>
                      <a:pt x="43" y="1756"/>
                    </a:lnTo>
                    <a:lnTo>
                      <a:pt x="49" y="1768"/>
                    </a:lnTo>
                    <a:lnTo>
                      <a:pt x="61" y="1772"/>
                    </a:lnTo>
                    <a:lnTo>
                      <a:pt x="81" y="1768"/>
                    </a:lnTo>
                    <a:lnTo>
                      <a:pt x="95" y="1759"/>
                    </a:lnTo>
                    <a:lnTo>
                      <a:pt x="104" y="1750"/>
                    </a:lnTo>
                    <a:lnTo>
                      <a:pt x="110" y="1747"/>
                    </a:lnTo>
                    <a:lnTo>
                      <a:pt x="117" y="1741"/>
                    </a:lnTo>
                    <a:lnTo>
                      <a:pt x="124" y="1745"/>
                    </a:lnTo>
                    <a:lnTo>
                      <a:pt x="131" y="1754"/>
                    </a:lnTo>
                    <a:lnTo>
                      <a:pt x="153" y="1756"/>
                    </a:lnTo>
                    <a:lnTo>
                      <a:pt x="153" y="1747"/>
                    </a:lnTo>
                    <a:lnTo>
                      <a:pt x="147" y="1741"/>
                    </a:lnTo>
                    <a:lnTo>
                      <a:pt x="149" y="1731"/>
                    </a:lnTo>
                    <a:lnTo>
                      <a:pt x="162" y="1727"/>
                    </a:lnTo>
                    <a:lnTo>
                      <a:pt x="167" y="1720"/>
                    </a:lnTo>
                    <a:lnTo>
                      <a:pt x="174" y="1720"/>
                    </a:lnTo>
                    <a:lnTo>
                      <a:pt x="176" y="1727"/>
                    </a:lnTo>
                    <a:lnTo>
                      <a:pt x="190" y="1727"/>
                    </a:lnTo>
                    <a:lnTo>
                      <a:pt x="199" y="1711"/>
                    </a:lnTo>
                    <a:lnTo>
                      <a:pt x="194" y="1695"/>
                    </a:lnTo>
                    <a:lnTo>
                      <a:pt x="201" y="1686"/>
                    </a:lnTo>
                    <a:lnTo>
                      <a:pt x="208" y="1679"/>
                    </a:lnTo>
                    <a:lnTo>
                      <a:pt x="212" y="1659"/>
                    </a:lnTo>
                    <a:lnTo>
                      <a:pt x="217" y="1648"/>
                    </a:lnTo>
                    <a:lnTo>
                      <a:pt x="233" y="1648"/>
                    </a:lnTo>
                    <a:lnTo>
                      <a:pt x="244" y="1657"/>
                    </a:lnTo>
                    <a:lnTo>
                      <a:pt x="255" y="1661"/>
                    </a:lnTo>
                    <a:lnTo>
                      <a:pt x="255" y="1673"/>
                    </a:lnTo>
                    <a:lnTo>
                      <a:pt x="253" y="1688"/>
                    </a:lnTo>
                    <a:lnTo>
                      <a:pt x="257" y="1700"/>
                    </a:lnTo>
                    <a:lnTo>
                      <a:pt x="269" y="1700"/>
                    </a:lnTo>
                    <a:lnTo>
                      <a:pt x="273" y="1711"/>
                    </a:lnTo>
                    <a:lnTo>
                      <a:pt x="271" y="1727"/>
                    </a:lnTo>
                    <a:lnTo>
                      <a:pt x="273" y="1741"/>
                    </a:lnTo>
                    <a:lnTo>
                      <a:pt x="273" y="1765"/>
                    </a:lnTo>
                    <a:lnTo>
                      <a:pt x="285" y="1779"/>
                    </a:lnTo>
                    <a:lnTo>
                      <a:pt x="285" y="1788"/>
                    </a:lnTo>
                    <a:lnTo>
                      <a:pt x="296" y="1793"/>
                    </a:lnTo>
                    <a:lnTo>
                      <a:pt x="312" y="1793"/>
                    </a:lnTo>
                    <a:lnTo>
                      <a:pt x="323" y="1784"/>
                    </a:lnTo>
                    <a:lnTo>
                      <a:pt x="325" y="1777"/>
                    </a:lnTo>
                    <a:lnTo>
                      <a:pt x="348" y="1768"/>
                    </a:lnTo>
                    <a:lnTo>
                      <a:pt x="359" y="1759"/>
                    </a:lnTo>
                    <a:lnTo>
                      <a:pt x="361" y="1745"/>
                    </a:lnTo>
                    <a:lnTo>
                      <a:pt x="371" y="1738"/>
                    </a:lnTo>
                    <a:lnTo>
                      <a:pt x="400" y="1720"/>
                    </a:lnTo>
                    <a:lnTo>
                      <a:pt x="418" y="1716"/>
                    </a:lnTo>
                    <a:lnTo>
                      <a:pt x="423" y="1729"/>
                    </a:lnTo>
                    <a:lnTo>
                      <a:pt x="445" y="1727"/>
                    </a:lnTo>
                    <a:lnTo>
                      <a:pt x="454" y="1716"/>
                    </a:lnTo>
                    <a:lnTo>
                      <a:pt x="481" y="1716"/>
                    </a:lnTo>
                    <a:lnTo>
                      <a:pt x="486" y="1727"/>
                    </a:lnTo>
                    <a:lnTo>
                      <a:pt x="466" y="1743"/>
                    </a:lnTo>
                    <a:lnTo>
                      <a:pt x="475" y="1747"/>
                    </a:lnTo>
                    <a:lnTo>
                      <a:pt x="475" y="1747"/>
                    </a:lnTo>
                    <a:lnTo>
                      <a:pt x="481" y="1743"/>
                    </a:lnTo>
                    <a:lnTo>
                      <a:pt x="490" y="1741"/>
                    </a:lnTo>
                    <a:lnTo>
                      <a:pt x="502" y="1752"/>
                    </a:lnTo>
                    <a:lnTo>
                      <a:pt x="508" y="1747"/>
                    </a:lnTo>
                    <a:lnTo>
                      <a:pt x="520" y="1747"/>
                    </a:lnTo>
                    <a:lnTo>
                      <a:pt x="527" y="1743"/>
                    </a:lnTo>
                    <a:lnTo>
                      <a:pt x="533" y="1736"/>
                    </a:lnTo>
                    <a:lnTo>
                      <a:pt x="540" y="1736"/>
                    </a:lnTo>
                    <a:lnTo>
                      <a:pt x="551" y="1745"/>
                    </a:lnTo>
                    <a:lnTo>
                      <a:pt x="558" y="1765"/>
                    </a:lnTo>
                    <a:lnTo>
                      <a:pt x="588" y="1808"/>
                    </a:lnTo>
                    <a:lnTo>
                      <a:pt x="603" y="1820"/>
                    </a:lnTo>
                    <a:lnTo>
                      <a:pt x="606" y="1838"/>
                    </a:lnTo>
                    <a:lnTo>
                      <a:pt x="617" y="1845"/>
                    </a:lnTo>
                    <a:lnTo>
                      <a:pt x="622" y="1854"/>
                    </a:lnTo>
                    <a:lnTo>
                      <a:pt x="649" y="1858"/>
                    </a:lnTo>
                    <a:lnTo>
                      <a:pt x="674" y="1856"/>
                    </a:lnTo>
                    <a:lnTo>
                      <a:pt x="687" y="1860"/>
                    </a:lnTo>
                    <a:lnTo>
                      <a:pt x="689" y="1874"/>
                    </a:lnTo>
                    <a:lnTo>
                      <a:pt x="714" y="1883"/>
                    </a:lnTo>
                    <a:lnTo>
                      <a:pt x="735" y="1894"/>
                    </a:lnTo>
                    <a:lnTo>
                      <a:pt x="746" y="1926"/>
                    </a:lnTo>
                    <a:lnTo>
                      <a:pt x="764" y="1946"/>
                    </a:lnTo>
                    <a:lnTo>
                      <a:pt x="787" y="1958"/>
                    </a:lnTo>
                    <a:lnTo>
                      <a:pt x="796" y="1974"/>
                    </a:lnTo>
                    <a:lnTo>
                      <a:pt x="793" y="2003"/>
                    </a:lnTo>
                    <a:lnTo>
                      <a:pt x="807" y="2033"/>
                    </a:lnTo>
                    <a:lnTo>
                      <a:pt x="823" y="2037"/>
                    </a:lnTo>
                    <a:lnTo>
                      <a:pt x="830" y="2066"/>
                    </a:lnTo>
                    <a:lnTo>
                      <a:pt x="834" y="2089"/>
                    </a:lnTo>
                    <a:lnTo>
                      <a:pt x="827" y="2103"/>
                    </a:lnTo>
                    <a:lnTo>
                      <a:pt x="825" y="2094"/>
                    </a:lnTo>
                    <a:lnTo>
                      <a:pt x="814" y="2091"/>
                    </a:lnTo>
                    <a:lnTo>
                      <a:pt x="793" y="2109"/>
                    </a:lnTo>
                    <a:lnTo>
                      <a:pt x="798" y="2119"/>
                    </a:lnTo>
                    <a:lnTo>
                      <a:pt x="800" y="2130"/>
                    </a:lnTo>
                    <a:lnTo>
                      <a:pt x="816" y="2139"/>
                    </a:lnTo>
                    <a:lnTo>
                      <a:pt x="814" y="2164"/>
                    </a:lnTo>
                    <a:lnTo>
                      <a:pt x="821" y="2175"/>
                    </a:lnTo>
                    <a:lnTo>
                      <a:pt x="816" y="2184"/>
                    </a:lnTo>
                    <a:lnTo>
                      <a:pt x="825" y="2189"/>
                    </a:lnTo>
                    <a:lnTo>
                      <a:pt x="832" y="2200"/>
                    </a:lnTo>
                    <a:lnTo>
                      <a:pt x="832" y="2209"/>
                    </a:lnTo>
                    <a:lnTo>
                      <a:pt x="839" y="2211"/>
                    </a:lnTo>
                    <a:lnTo>
                      <a:pt x="843" y="2225"/>
                    </a:lnTo>
                    <a:lnTo>
                      <a:pt x="857" y="2232"/>
                    </a:lnTo>
                    <a:lnTo>
                      <a:pt x="864" y="2220"/>
                    </a:lnTo>
                    <a:lnTo>
                      <a:pt x="879" y="2220"/>
                    </a:lnTo>
                    <a:lnTo>
                      <a:pt x="884" y="2227"/>
                    </a:lnTo>
                    <a:lnTo>
                      <a:pt x="900" y="2229"/>
                    </a:lnTo>
                    <a:lnTo>
                      <a:pt x="913" y="2243"/>
                    </a:lnTo>
                    <a:lnTo>
                      <a:pt x="922" y="2248"/>
                    </a:lnTo>
                    <a:lnTo>
                      <a:pt x="929" y="2261"/>
                    </a:lnTo>
                    <a:lnTo>
                      <a:pt x="940" y="2263"/>
                    </a:lnTo>
                    <a:lnTo>
                      <a:pt x="945" y="2275"/>
                    </a:lnTo>
                    <a:lnTo>
                      <a:pt x="947" y="2272"/>
                    </a:lnTo>
                    <a:lnTo>
                      <a:pt x="950" y="2270"/>
                    </a:lnTo>
                    <a:lnTo>
                      <a:pt x="968" y="2279"/>
                    </a:lnTo>
                    <a:lnTo>
                      <a:pt x="972" y="2286"/>
                    </a:lnTo>
                    <a:lnTo>
                      <a:pt x="986" y="2286"/>
                    </a:lnTo>
                    <a:lnTo>
                      <a:pt x="992" y="2288"/>
                    </a:lnTo>
                    <a:lnTo>
                      <a:pt x="1002" y="2277"/>
                    </a:lnTo>
                    <a:lnTo>
                      <a:pt x="1017" y="2277"/>
                    </a:lnTo>
                    <a:lnTo>
                      <a:pt x="1040" y="2286"/>
                    </a:lnTo>
                    <a:lnTo>
                      <a:pt x="1047" y="2291"/>
                    </a:lnTo>
                    <a:lnTo>
                      <a:pt x="1063" y="2293"/>
                    </a:lnTo>
                    <a:lnTo>
                      <a:pt x="1074" y="2300"/>
                    </a:lnTo>
                    <a:lnTo>
                      <a:pt x="1092" y="2320"/>
                    </a:lnTo>
                    <a:lnTo>
                      <a:pt x="1108" y="2320"/>
                    </a:lnTo>
                    <a:lnTo>
                      <a:pt x="1121" y="2327"/>
                    </a:lnTo>
                    <a:lnTo>
                      <a:pt x="1126" y="2336"/>
                    </a:lnTo>
                    <a:lnTo>
                      <a:pt x="1137" y="2349"/>
                    </a:lnTo>
                    <a:lnTo>
                      <a:pt x="1144" y="2363"/>
                    </a:lnTo>
                    <a:lnTo>
                      <a:pt x="1151" y="2361"/>
                    </a:lnTo>
                    <a:lnTo>
                      <a:pt x="1151" y="2340"/>
                    </a:lnTo>
                    <a:lnTo>
                      <a:pt x="1160" y="2334"/>
                    </a:lnTo>
                    <a:lnTo>
                      <a:pt x="1164" y="2340"/>
                    </a:lnTo>
                    <a:lnTo>
                      <a:pt x="1178" y="2340"/>
                    </a:lnTo>
                    <a:lnTo>
                      <a:pt x="1192" y="2347"/>
                    </a:lnTo>
                    <a:lnTo>
                      <a:pt x="1192" y="2365"/>
                    </a:lnTo>
                    <a:lnTo>
                      <a:pt x="1207" y="2381"/>
                    </a:lnTo>
                    <a:lnTo>
                      <a:pt x="1230" y="2374"/>
                    </a:lnTo>
                    <a:lnTo>
                      <a:pt x="1246" y="2377"/>
                    </a:lnTo>
                    <a:lnTo>
                      <a:pt x="1241" y="2404"/>
                    </a:lnTo>
                    <a:lnTo>
                      <a:pt x="1248" y="2417"/>
                    </a:lnTo>
                    <a:lnTo>
                      <a:pt x="1259" y="2415"/>
                    </a:lnTo>
                    <a:lnTo>
                      <a:pt x="1277" y="2424"/>
                    </a:lnTo>
                    <a:lnTo>
                      <a:pt x="1287" y="2417"/>
                    </a:lnTo>
                    <a:lnTo>
                      <a:pt x="1300" y="2413"/>
                    </a:lnTo>
                    <a:lnTo>
                      <a:pt x="1311" y="2401"/>
                    </a:lnTo>
                    <a:lnTo>
                      <a:pt x="1336" y="2404"/>
                    </a:lnTo>
                    <a:lnTo>
                      <a:pt x="1352" y="2410"/>
                    </a:lnTo>
                    <a:lnTo>
                      <a:pt x="1357" y="2426"/>
                    </a:lnTo>
                    <a:lnTo>
                      <a:pt x="1375" y="2433"/>
                    </a:lnTo>
                    <a:lnTo>
                      <a:pt x="1388" y="2451"/>
                    </a:lnTo>
                    <a:lnTo>
                      <a:pt x="1400" y="2456"/>
                    </a:lnTo>
                    <a:lnTo>
                      <a:pt x="1415" y="2447"/>
                    </a:lnTo>
                    <a:lnTo>
                      <a:pt x="1422" y="2451"/>
                    </a:lnTo>
                    <a:lnTo>
                      <a:pt x="1440" y="2444"/>
                    </a:lnTo>
                    <a:lnTo>
                      <a:pt x="1452" y="2447"/>
                    </a:lnTo>
                    <a:lnTo>
                      <a:pt x="1454" y="2447"/>
                    </a:lnTo>
                    <a:lnTo>
                      <a:pt x="1465" y="2435"/>
                    </a:lnTo>
                    <a:lnTo>
                      <a:pt x="1481" y="2433"/>
                    </a:lnTo>
                    <a:lnTo>
                      <a:pt x="1488" y="2447"/>
                    </a:lnTo>
                    <a:lnTo>
                      <a:pt x="1488" y="2465"/>
                    </a:lnTo>
                    <a:lnTo>
                      <a:pt x="1501" y="2474"/>
                    </a:lnTo>
                    <a:lnTo>
                      <a:pt x="1501" y="2472"/>
                    </a:lnTo>
                    <a:lnTo>
                      <a:pt x="1515" y="2467"/>
                    </a:lnTo>
                    <a:lnTo>
                      <a:pt x="1529" y="2438"/>
                    </a:lnTo>
                    <a:lnTo>
                      <a:pt x="1560" y="2420"/>
                    </a:lnTo>
                    <a:lnTo>
                      <a:pt x="1581" y="2417"/>
                    </a:lnTo>
                    <a:lnTo>
                      <a:pt x="1587" y="2426"/>
                    </a:lnTo>
                    <a:lnTo>
                      <a:pt x="1619" y="2431"/>
                    </a:lnTo>
                    <a:lnTo>
                      <a:pt x="1633" y="2435"/>
                    </a:lnTo>
                    <a:lnTo>
                      <a:pt x="1648" y="2429"/>
                    </a:lnTo>
                    <a:lnTo>
                      <a:pt x="1664" y="2431"/>
                    </a:lnTo>
                    <a:lnTo>
                      <a:pt x="1676" y="2444"/>
                    </a:lnTo>
                    <a:lnTo>
                      <a:pt x="1678" y="2444"/>
                    </a:lnTo>
                    <a:lnTo>
                      <a:pt x="1687" y="2442"/>
                    </a:lnTo>
                    <a:lnTo>
                      <a:pt x="1712" y="2438"/>
                    </a:lnTo>
                    <a:lnTo>
                      <a:pt x="1721" y="2438"/>
                    </a:lnTo>
                    <a:lnTo>
                      <a:pt x="1728" y="2422"/>
                    </a:lnTo>
                    <a:lnTo>
                      <a:pt x="1739" y="2413"/>
                    </a:lnTo>
                    <a:lnTo>
                      <a:pt x="1748" y="2417"/>
                    </a:lnTo>
                    <a:lnTo>
                      <a:pt x="1748" y="2408"/>
                    </a:lnTo>
                    <a:lnTo>
                      <a:pt x="1761" y="2404"/>
                    </a:lnTo>
                    <a:lnTo>
                      <a:pt x="1766" y="2392"/>
                    </a:lnTo>
                    <a:lnTo>
                      <a:pt x="1777" y="2379"/>
                    </a:lnTo>
                    <a:lnTo>
                      <a:pt x="1791" y="2377"/>
                    </a:lnTo>
                    <a:lnTo>
                      <a:pt x="1816" y="2370"/>
                    </a:lnTo>
                    <a:lnTo>
                      <a:pt x="1829" y="2352"/>
                    </a:lnTo>
                    <a:lnTo>
                      <a:pt x="1829" y="2338"/>
                    </a:lnTo>
                    <a:lnTo>
                      <a:pt x="1838" y="2336"/>
                    </a:lnTo>
                    <a:lnTo>
                      <a:pt x="1852" y="2327"/>
                    </a:lnTo>
                    <a:lnTo>
                      <a:pt x="1863" y="2343"/>
                    </a:lnTo>
                    <a:lnTo>
                      <a:pt x="1881" y="2338"/>
                    </a:lnTo>
                    <a:lnTo>
                      <a:pt x="1906" y="2345"/>
                    </a:lnTo>
                    <a:lnTo>
                      <a:pt x="1913" y="2340"/>
                    </a:lnTo>
                    <a:lnTo>
                      <a:pt x="1911" y="2327"/>
                    </a:lnTo>
                    <a:lnTo>
                      <a:pt x="1938" y="2311"/>
                    </a:lnTo>
                    <a:lnTo>
                      <a:pt x="1949" y="2315"/>
                    </a:lnTo>
                    <a:lnTo>
                      <a:pt x="1956" y="2324"/>
                    </a:lnTo>
                    <a:lnTo>
                      <a:pt x="1965" y="2322"/>
                    </a:lnTo>
                    <a:lnTo>
                      <a:pt x="1967" y="2327"/>
                    </a:lnTo>
                    <a:lnTo>
                      <a:pt x="1958" y="2345"/>
                    </a:lnTo>
                    <a:lnTo>
                      <a:pt x="1963" y="2356"/>
                    </a:lnTo>
                    <a:lnTo>
                      <a:pt x="1972" y="2354"/>
                    </a:lnTo>
                    <a:lnTo>
                      <a:pt x="1981" y="2352"/>
                    </a:lnTo>
                    <a:lnTo>
                      <a:pt x="1983" y="2361"/>
                    </a:lnTo>
                    <a:lnTo>
                      <a:pt x="1992" y="2374"/>
                    </a:lnTo>
                    <a:lnTo>
                      <a:pt x="1992" y="2383"/>
                    </a:lnTo>
                    <a:lnTo>
                      <a:pt x="1981" y="2392"/>
                    </a:lnTo>
                    <a:lnTo>
                      <a:pt x="1985" y="2404"/>
                    </a:lnTo>
                    <a:lnTo>
                      <a:pt x="1999" y="2406"/>
                    </a:lnTo>
                    <a:lnTo>
                      <a:pt x="2008" y="2404"/>
                    </a:lnTo>
                    <a:lnTo>
                      <a:pt x="2019" y="2408"/>
                    </a:lnTo>
                    <a:lnTo>
                      <a:pt x="2033" y="2422"/>
                    </a:lnTo>
                    <a:lnTo>
                      <a:pt x="2028" y="2420"/>
                    </a:lnTo>
                    <a:lnTo>
                      <a:pt x="2040" y="2413"/>
                    </a:lnTo>
                    <a:lnTo>
                      <a:pt x="2055" y="2420"/>
                    </a:lnTo>
                    <a:lnTo>
                      <a:pt x="2065" y="2415"/>
                    </a:lnTo>
                    <a:lnTo>
                      <a:pt x="2080" y="2415"/>
                    </a:lnTo>
                    <a:lnTo>
                      <a:pt x="2089" y="2433"/>
                    </a:lnTo>
                    <a:lnTo>
                      <a:pt x="2101" y="2442"/>
                    </a:lnTo>
                    <a:lnTo>
                      <a:pt x="2105" y="2463"/>
                    </a:lnTo>
                    <a:lnTo>
                      <a:pt x="2117" y="2460"/>
                    </a:lnTo>
                    <a:lnTo>
                      <a:pt x="2128" y="2474"/>
                    </a:lnTo>
                    <a:lnTo>
                      <a:pt x="2128" y="2494"/>
                    </a:lnTo>
                    <a:lnTo>
                      <a:pt x="2139" y="2517"/>
                    </a:lnTo>
                    <a:lnTo>
                      <a:pt x="2139" y="2535"/>
                    </a:lnTo>
                    <a:lnTo>
                      <a:pt x="2137" y="2564"/>
                    </a:lnTo>
                    <a:lnTo>
                      <a:pt x="2137" y="2576"/>
                    </a:lnTo>
                    <a:lnTo>
                      <a:pt x="2132" y="2585"/>
                    </a:lnTo>
                    <a:lnTo>
                      <a:pt x="2121" y="2589"/>
                    </a:lnTo>
                    <a:lnTo>
                      <a:pt x="2119" y="2603"/>
                    </a:lnTo>
                    <a:lnTo>
                      <a:pt x="2114" y="2605"/>
                    </a:lnTo>
                    <a:lnTo>
                      <a:pt x="2110" y="2612"/>
                    </a:lnTo>
                    <a:lnTo>
                      <a:pt x="2117" y="2625"/>
                    </a:lnTo>
                    <a:lnTo>
                      <a:pt x="2110" y="2632"/>
                    </a:lnTo>
                    <a:lnTo>
                      <a:pt x="2103" y="2630"/>
                    </a:lnTo>
                    <a:lnTo>
                      <a:pt x="2094" y="2639"/>
                    </a:lnTo>
                    <a:lnTo>
                      <a:pt x="2089" y="2650"/>
                    </a:lnTo>
                    <a:lnTo>
                      <a:pt x="2094" y="2659"/>
                    </a:lnTo>
                    <a:lnTo>
                      <a:pt x="2087" y="2668"/>
                    </a:lnTo>
                    <a:lnTo>
                      <a:pt x="2087" y="2680"/>
                    </a:lnTo>
                    <a:lnTo>
                      <a:pt x="2098" y="2684"/>
                    </a:lnTo>
                    <a:lnTo>
                      <a:pt x="2103" y="2693"/>
                    </a:lnTo>
                    <a:lnTo>
                      <a:pt x="2112" y="2700"/>
                    </a:lnTo>
                    <a:lnTo>
                      <a:pt x="2110" y="2716"/>
                    </a:lnTo>
                    <a:lnTo>
                      <a:pt x="2117" y="2732"/>
                    </a:lnTo>
                    <a:lnTo>
                      <a:pt x="2132" y="2721"/>
                    </a:lnTo>
                    <a:lnTo>
                      <a:pt x="2162" y="2714"/>
                    </a:lnTo>
                    <a:lnTo>
                      <a:pt x="2164" y="2725"/>
                    </a:lnTo>
                    <a:lnTo>
                      <a:pt x="2160" y="2732"/>
                    </a:lnTo>
                    <a:lnTo>
                      <a:pt x="2169" y="2739"/>
                    </a:lnTo>
                    <a:lnTo>
                      <a:pt x="2184" y="2734"/>
                    </a:lnTo>
                    <a:lnTo>
                      <a:pt x="2189" y="2745"/>
                    </a:lnTo>
                    <a:lnTo>
                      <a:pt x="2184" y="2757"/>
                    </a:lnTo>
                    <a:lnTo>
                      <a:pt x="2191" y="2768"/>
                    </a:lnTo>
                    <a:lnTo>
                      <a:pt x="2209" y="2770"/>
                    </a:lnTo>
                    <a:lnTo>
                      <a:pt x="2205" y="2777"/>
                    </a:lnTo>
                    <a:lnTo>
                      <a:pt x="2212" y="2786"/>
                    </a:lnTo>
                    <a:lnTo>
                      <a:pt x="2214" y="2779"/>
                    </a:lnTo>
                    <a:lnTo>
                      <a:pt x="2232" y="2777"/>
                    </a:lnTo>
                    <a:lnTo>
                      <a:pt x="2243" y="2786"/>
                    </a:lnTo>
                    <a:lnTo>
                      <a:pt x="2243" y="2795"/>
                    </a:lnTo>
                    <a:lnTo>
                      <a:pt x="2239" y="2807"/>
                    </a:lnTo>
                    <a:lnTo>
                      <a:pt x="2239" y="2818"/>
                    </a:lnTo>
                    <a:lnTo>
                      <a:pt x="2223" y="2838"/>
                    </a:lnTo>
                    <a:lnTo>
                      <a:pt x="2212" y="2850"/>
                    </a:lnTo>
                    <a:lnTo>
                      <a:pt x="2214" y="2859"/>
                    </a:lnTo>
                    <a:lnTo>
                      <a:pt x="2223" y="2854"/>
                    </a:lnTo>
                    <a:lnTo>
                      <a:pt x="2245" y="2856"/>
                    </a:lnTo>
                    <a:lnTo>
                      <a:pt x="2248" y="2861"/>
                    </a:lnTo>
                    <a:lnTo>
                      <a:pt x="2257" y="2852"/>
                    </a:lnTo>
                    <a:lnTo>
                      <a:pt x="2266" y="2863"/>
                    </a:lnTo>
                    <a:lnTo>
                      <a:pt x="2264" y="2881"/>
                    </a:lnTo>
                    <a:lnTo>
                      <a:pt x="2268" y="2893"/>
                    </a:lnTo>
                    <a:lnTo>
                      <a:pt x="2282" y="2899"/>
                    </a:lnTo>
                    <a:lnTo>
                      <a:pt x="2291" y="2893"/>
                    </a:lnTo>
                    <a:lnTo>
                      <a:pt x="2304" y="2893"/>
                    </a:lnTo>
                    <a:lnTo>
                      <a:pt x="2334" y="2879"/>
                    </a:lnTo>
                    <a:lnTo>
                      <a:pt x="2347" y="2883"/>
                    </a:lnTo>
                    <a:lnTo>
                      <a:pt x="2345" y="2895"/>
                    </a:lnTo>
                    <a:lnTo>
                      <a:pt x="2340" y="2899"/>
                    </a:lnTo>
                    <a:lnTo>
                      <a:pt x="2350" y="2906"/>
                    </a:lnTo>
                    <a:lnTo>
                      <a:pt x="2354" y="2917"/>
                    </a:lnTo>
                    <a:lnTo>
                      <a:pt x="2372" y="2913"/>
                    </a:lnTo>
                    <a:lnTo>
                      <a:pt x="2383" y="2915"/>
                    </a:lnTo>
                    <a:lnTo>
                      <a:pt x="2379" y="2899"/>
                    </a:lnTo>
                    <a:lnTo>
                      <a:pt x="2379" y="2883"/>
                    </a:lnTo>
                    <a:lnTo>
                      <a:pt x="2372" y="2870"/>
                    </a:lnTo>
                    <a:lnTo>
                      <a:pt x="2372" y="2847"/>
                    </a:lnTo>
                    <a:lnTo>
                      <a:pt x="2381" y="2840"/>
                    </a:lnTo>
                    <a:lnTo>
                      <a:pt x="2381" y="2831"/>
                    </a:lnTo>
                    <a:lnTo>
                      <a:pt x="2406" y="2831"/>
                    </a:lnTo>
                    <a:lnTo>
                      <a:pt x="2406" y="2831"/>
                    </a:lnTo>
                    <a:lnTo>
                      <a:pt x="2411" y="2829"/>
                    </a:lnTo>
                    <a:lnTo>
                      <a:pt x="2415" y="2827"/>
                    </a:lnTo>
                    <a:lnTo>
                      <a:pt x="2420" y="2820"/>
                    </a:lnTo>
                    <a:lnTo>
                      <a:pt x="2426" y="2816"/>
                    </a:lnTo>
                    <a:lnTo>
                      <a:pt x="2440" y="2809"/>
                    </a:lnTo>
                    <a:lnTo>
                      <a:pt x="2449" y="2811"/>
                    </a:lnTo>
                    <a:lnTo>
                      <a:pt x="2447" y="2820"/>
                    </a:lnTo>
                    <a:lnTo>
                      <a:pt x="2454" y="2825"/>
                    </a:lnTo>
                    <a:lnTo>
                      <a:pt x="2463" y="2825"/>
                    </a:lnTo>
                    <a:lnTo>
                      <a:pt x="2465" y="2811"/>
                    </a:lnTo>
                    <a:lnTo>
                      <a:pt x="2474" y="2804"/>
                    </a:lnTo>
                    <a:lnTo>
                      <a:pt x="2487" y="2818"/>
                    </a:lnTo>
                    <a:lnTo>
                      <a:pt x="2494" y="2809"/>
                    </a:lnTo>
                    <a:lnTo>
                      <a:pt x="2501" y="2809"/>
                    </a:lnTo>
                    <a:lnTo>
                      <a:pt x="2506" y="2818"/>
                    </a:lnTo>
                    <a:lnTo>
                      <a:pt x="2519" y="2811"/>
                    </a:lnTo>
                    <a:lnTo>
                      <a:pt x="2521" y="2802"/>
                    </a:lnTo>
                    <a:lnTo>
                      <a:pt x="2537" y="2797"/>
                    </a:lnTo>
                    <a:lnTo>
                      <a:pt x="2551" y="2804"/>
                    </a:lnTo>
                    <a:lnTo>
                      <a:pt x="2571" y="2797"/>
                    </a:lnTo>
                    <a:lnTo>
                      <a:pt x="2571" y="2777"/>
                    </a:lnTo>
                    <a:lnTo>
                      <a:pt x="2585" y="2768"/>
                    </a:lnTo>
                    <a:lnTo>
                      <a:pt x="2601" y="2768"/>
                    </a:lnTo>
                    <a:lnTo>
                      <a:pt x="2610" y="2761"/>
                    </a:lnTo>
                    <a:lnTo>
                      <a:pt x="2623" y="2773"/>
                    </a:lnTo>
                    <a:lnTo>
                      <a:pt x="2623" y="2779"/>
                    </a:lnTo>
                    <a:lnTo>
                      <a:pt x="2639" y="2782"/>
                    </a:lnTo>
                    <a:lnTo>
                      <a:pt x="2644" y="2791"/>
                    </a:lnTo>
                    <a:lnTo>
                      <a:pt x="2673" y="2791"/>
                    </a:lnTo>
                    <a:lnTo>
                      <a:pt x="2677" y="2797"/>
                    </a:lnTo>
                    <a:lnTo>
                      <a:pt x="2696" y="2791"/>
                    </a:lnTo>
                    <a:lnTo>
                      <a:pt x="2707" y="2800"/>
                    </a:lnTo>
                    <a:lnTo>
                      <a:pt x="2705" y="2811"/>
                    </a:lnTo>
                    <a:lnTo>
                      <a:pt x="2696" y="2813"/>
                    </a:lnTo>
                    <a:lnTo>
                      <a:pt x="2689" y="2836"/>
                    </a:lnTo>
                    <a:lnTo>
                      <a:pt x="2696" y="2840"/>
                    </a:lnTo>
                    <a:lnTo>
                      <a:pt x="2700" y="2854"/>
                    </a:lnTo>
                    <a:lnTo>
                      <a:pt x="2727" y="2863"/>
                    </a:lnTo>
                    <a:lnTo>
                      <a:pt x="2729" y="2872"/>
                    </a:lnTo>
                    <a:lnTo>
                      <a:pt x="2743" y="2877"/>
                    </a:lnTo>
                    <a:lnTo>
                      <a:pt x="2757" y="2883"/>
                    </a:lnTo>
                    <a:lnTo>
                      <a:pt x="2768" y="2881"/>
                    </a:lnTo>
                    <a:lnTo>
                      <a:pt x="2775" y="2886"/>
                    </a:lnTo>
                    <a:lnTo>
                      <a:pt x="2781" y="2883"/>
                    </a:lnTo>
                    <a:lnTo>
                      <a:pt x="2793" y="2888"/>
                    </a:lnTo>
                    <a:lnTo>
                      <a:pt x="2797" y="2890"/>
                    </a:lnTo>
                    <a:lnTo>
                      <a:pt x="2802" y="2886"/>
                    </a:lnTo>
                    <a:lnTo>
                      <a:pt x="2811" y="2890"/>
                    </a:lnTo>
                    <a:lnTo>
                      <a:pt x="2820" y="2886"/>
                    </a:lnTo>
                    <a:lnTo>
                      <a:pt x="2820" y="2879"/>
                    </a:lnTo>
                    <a:lnTo>
                      <a:pt x="2822" y="2865"/>
                    </a:lnTo>
                    <a:lnTo>
                      <a:pt x="2829" y="2877"/>
                    </a:lnTo>
                    <a:lnTo>
                      <a:pt x="2840" y="2890"/>
                    </a:lnTo>
                    <a:lnTo>
                      <a:pt x="2847" y="2888"/>
                    </a:lnTo>
                    <a:lnTo>
                      <a:pt x="2863" y="2902"/>
                    </a:lnTo>
                    <a:lnTo>
                      <a:pt x="2870" y="2899"/>
                    </a:lnTo>
                    <a:lnTo>
                      <a:pt x="2879" y="2899"/>
                    </a:lnTo>
                    <a:lnTo>
                      <a:pt x="2886" y="2888"/>
                    </a:lnTo>
                    <a:lnTo>
                      <a:pt x="2895" y="2897"/>
                    </a:lnTo>
                    <a:lnTo>
                      <a:pt x="2904" y="2895"/>
                    </a:lnTo>
                    <a:lnTo>
                      <a:pt x="2910" y="2897"/>
                    </a:lnTo>
                    <a:lnTo>
                      <a:pt x="2913" y="2902"/>
                    </a:lnTo>
                    <a:lnTo>
                      <a:pt x="2904" y="2902"/>
                    </a:lnTo>
                    <a:lnTo>
                      <a:pt x="2901" y="2913"/>
                    </a:lnTo>
                    <a:lnTo>
                      <a:pt x="2892" y="2924"/>
                    </a:lnTo>
                    <a:lnTo>
                      <a:pt x="2890" y="2933"/>
                    </a:lnTo>
                    <a:lnTo>
                      <a:pt x="2906" y="2954"/>
                    </a:lnTo>
                    <a:lnTo>
                      <a:pt x="2915" y="2960"/>
                    </a:lnTo>
                    <a:lnTo>
                      <a:pt x="2915" y="2965"/>
                    </a:lnTo>
                    <a:lnTo>
                      <a:pt x="2917" y="2981"/>
                    </a:lnTo>
                    <a:lnTo>
                      <a:pt x="2919" y="2976"/>
                    </a:lnTo>
                    <a:lnTo>
                      <a:pt x="2926" y="2969"/>
                    </a:lnTo>
                    <a:lnTo>
                      <a:pt x="2940" y="2972"/>
                    </a:lnTo>
                    <a:lnTo>
                      <a:pt x="2940" y="2974"/>
                    </a:lnTo>
                    <a:lnTo>
                      <a:pt x="2947" y="2974"/>
                    </a:lnTo>
                    <a:lnTo>
                      <a:pt x="2958" y="2960"/>
                    </a:lnTo>
                    <a:lnTo>
                      <a:pt x="2956" y="2956"/>
                    </a:lnTo>
                    <a:lnTo>
                      <a:pt x="2951" y="2954"/>
                    </a:lnTo>
                    <a:lnTo>
                      <a:pt x="2951" y="2949"/>
                    </a:lnTo>
                    <a:lnTo>
                      <a:pt x="2942" y="2938"/>
                    </a:lnTo>
                    <a:lnTo>
                      <a:pt x="2935" y="2938"/>
                    </a:lnTo>
                    <a:lnTo>
                      <a:pt x="2931" y="2924"/>
                    </a:lnTo>
                    <a:lnTo>
                      <a:pt x="2933" y="2920"/>
                    </a:lnTo>
                    <a:lnTo>
                      <a:pt x="2942" y="2913"/>
                    </a:lnTo>
                    <a:lnTo>
                      <a:pt x="2944" y="2904"/>
                    </a:lnTo>
                    <a:lnTo>
                      <a:pt x="2942" y="2897"/>
                    </a:lnTo>
                    <a:lnTo>
                      <a:pt x="2947" y="2897"/>
                    </a:lnTo>
                    <a:lnTo>
                      <a:pt x="2951" y="2893"/>
                    </a:lnTo>
                    <a:lnTo>
                      <a:pt x="2951" y="2895"/>
                    </a:lnTo>
                    <a:lnTo>
                      <a:pt x="2956" y="2899"/>
                    </a:lnTo>
                    <a:lnTo>
                      <a:pt x="2958" y="2899"/>
                    </a:lnTo>
                    <a:lnTo>
                      <a:pt x="2956" y="2902"/>
                    </a:lnTo>
                    <a:lnTo>
                      <a:pt x="2956" y="2906"/>
                    </a:lnTo>
                    <a:lnTo>
                      <a:pt x="2962" y="2906"/>
                    </a:lnTo>
                    <a:lnTo>
                      <a:pt x="2960" y="2911"/>
                    </a:lnTo>
                    <a:lnTo>
                      <a:pt x="2962" y="2911"/>
                    </a:lnTo>
                    <a:lnTo>
                      <a:pt x="2969" y="2904"/>
                    </a:lnTo>
                    <a:lnTo>
                      <a:pt x="2983" y="2902"/>
                    </a:lnTo>
                    <a:lnTo>
                      <a:pt x="2987" y="2893"/>
                    </a:lnTo>
                    <a:lnTo>
                      <a:pt x="2999" y="2895"/>
                    </a:lnTo>
                    <a:lnTo>
                      <a:pt x="3010" y="2890"/>
                    </a:lnTo>
                    <a:lnTo>
                      <a:pt x="3023" y="2883"/>
                    </a:lnTo>
                    <a:lnTo>
                      <a:pt x="3019" y="2874"/>
                    </a:lnTo>
                    <a:lnTo>
                      <a:pt x="3030" y="2874"/>
                    </a:lnTo>
                    <a:lnTo>
                      <a:pt x="3042" y="2872"/>
                    </a:lnTo>
                    <a:lnTo>
                      <a:pt x="3055" y="2877"/>
                    </a:lnTo>
                    <a:lnTo>
                      <a:pt x="3062" y="2874"/>
                    </a:lnTo>
                    <a:lnTo>
                      <a:pt x="3078" y="2868"/>
                    </a:lnTo>
                    <a:lnTo>
                      <a:pt x="3089" y="2854"/>
                    </a:lnTo>
                    <a:lnTo>
                      <a:pt x="3098" y="2843"/>
                    </a:lnTo>
                    <a:lnTo>
                      <a:pt x="3098" y="2838"/>
                    </a:lnTo>
                    <a:lnTo>
                      <a:pt x="3103" y="2840"/>
                    </a:lnTo>
                    <a:lnTo>
                      <a:pt x="3107" y="2845"/>
                    </a:lnTo>
                    <a:lnTo>
                      <a:pt x="3114" y="2840"/>
                    </a:lnTo>
                    <a:lnTo>
                      <a:pt x="3121" y="2831"/>
                    </a:lnTo>
                    <a:lnTo>
                      <a:pt x="3130" y="2827"/>
                    </a:lnTo>
                    <a:lnTo>
                      <a:pt x="3128" y="2811"/>
                    </a:lnTo>
                    <a:lnTo>
                      <a:pt x="3125" y="2800"/>
                    </a:lnTo>
                    <a:lnTo>
                      <a:pt x="3125" y="2788"/>
                    </a:lnTo>
                    <a:lnTo>
                      <a:pt x="3123" y="2782"/>
                    </a:lnTo>
                    <a:lnTo>
                      <a:pt x="3130" y="2788"/>
                    </a:lnTo>
                    <a:lnTo>
                      <a:pt x="3146" y="2795"/>
                    </a:lnTo>
                    <a:lnTo>
                      <a:pt x="3148" y="2804"/>
                    </a:lnTo>
                    <a:lnTo>
                      <a:pt x="3161" y="2818"/>
                    </a:lnTo>
                    <a:lnTo>
                      <a:pt x="3168" y="2816"/>
                    </a:lnTo>
                    <a:lnTo>
                      <a:pt x="3164" y="2825"/>
                    </a:lnTo>
                    <a:lnTo>
                      <a:pt x="3155" y="2829"/>
                    </a:lnTo>
                    <a:lnTo>
                      <a:pt x="3155" y="2834"/>
                    </a:lnTo>
                    <a:lnTo>
                      <a:pt x="3180" y="2822"/>
                    </a:lnTo>
                    <a:lnTo>
                      <a:pt x="3180" y="2809"/>
                    </a:lnTo>
                    <a:lnTo>
                      <a:pt x="3193" y="2807"/>
                    </a:lnTo>
                    <a:lnTo>
                      <a:pt x="3198" y="2800"/>
                    </a:lnTo>
                    <a:lnTo>
                      <a:pt x="3209" y="2807"/>
                    </a:lnTo>
                    <a:lnTo>
                      <a:pt x="3218" y="2804"/>
                    </a:lnTo>
                    <a:lnTo>
                      <a:pt x="3220" y="2795"/>
                    </a:lnTo>
                    <a:lnTo>
                      <a:pt x="3229" y="2793"/>
                    </a:lnTo>
                    <a:lnTo>
                      <a:pt x="3234" y="2786"/>
                    </a:lnTo>
                    <a:lnTo>
                      <a:pt x="3238" y="2793"/>
                    </a:lnTo>
                    <a:lnTo>
                      <a:pt x="3247" y="2804"/>
                    </a:lnTo>
                    <a:lnTo>
                      <a:pt x="3254" y="2800"/>
                    </a:lnTo>
                    <a:lnTo>
                      <a:pt x="3256" y="2788"/>
                    </a:lnTo>
                    <a:lnTo>
                      <a:pt x="3263" y="2788"/>
                    </a:lnTo>
                    <a:lnTo>
                      <a:pt x="3263" y="2793"/>
                    </a:lnTo>
                    <a:lnTo>
                      <a:pt x="3275" y="2793"/>
                    </a:lnTo>
                    <a:lnTo>
                      <a:pt x="3277" y="2786"/>
                    </a:lnTo>
                    <a:lnTo>
                      <a:pt x="3290" y="2784"/>
                    </a:lnTo>
                    <a:lnTo>
                      <a:pt x="3299" y="2775"/>
                    </a:lnTo>
                    <a:lnTo>
                      <a:pt x="3304" y="2770"/>
                    </a:lnTo>
                    <a:lnTo>
                      <a:pt x="3306" y="2777"/>
                    </a:lnTo>
                    <a:lnTo>
                      <a:pt x="3311" y="2773"/>
                    </a:lnTo>
                    <a:lnTo>
                      <a:pt x="3318" y="2775"/>
                    </a:lnTo>
                    <a:lnTo>
                      <a:pt x="3329" y="2768"/>
                    </a:lnTo>
                    <a:lnTo>
                      <a:pt x="3322" y="2761"/>
                    </a:lnTo>
                    <a:lnTo>
                      <a:pt x="3329" y="2752"/>
                    </a:lnTo>
                    <a:lnTo>
                      <a:pt x="3333" y="2739"/>
                    </a:lnTo>
                    <a:lnTo>
                      <a:pt x="3327" y="2725"/>
                    </a:lnTo>
                    <a:lnTo>
                      <a:pt x="3333" y="2727"/>
                    </a:lnTo>
                    <a:lnTo>
                      <a:pt x="3338" y="2721"/>
                    </a:lnTo>
                    <a:lnTo>
                      <a:pt x="3354" y="2718"/>
                    </a:lnTo>
                    <a:lnTo>
                      <a:pt x="3356" y="2725"/>
                    </a:lnTo>
                    <a:lnTo>
                      <a:pt x="3367" y="2725"/>
                    </a:lnTo>
                    <a:lnTo>
                      <a:pt x="3372" y="2709"/>
                    </a:lnTo>
                    <a:lnTo>
                      <a:pt x="3376" y="2709"/>
                    </a:lnTo>
                    <a:lnTo>
                      <a:pt x="3379" y="2698"/>
                    </a:lnTo>
                    <a:lnTo>
                      <a:pt x="3385" y="2698"/>
                    </a:lnTo>
                    <a:lnTo>
                      <a:pt x="3385" y="2705"/>
                    </a:lnTo>
                    <a:lnTo>
                      <a:pt x="3390" y="2700"/>
                    </a:lnTo>
                    <a:lnTo>
                      <a:pt x="3397" y="2689"/>
                    </a:lnTo>
                    <a:lnTo>
                      <a:pt x="3406" y="2698"/>
                    </a:lnTo>
                    <a:lnTo>
                      <a:pt x="3408" y="2684"/>
                    </a:lnTo>
                    <a:lnTo>
                      <a:pt x="3415" y="2684"/>
                    </a:lnTo>
                    <a:lnTo>
                      <a:pt x="3419" y="2673"/>
                    </a:lnTo>
                    <a:lnTo>
                      <a:pt x="3408" y="2671"/>
                    </a:lnTo>
                    <a:lnTo>
                      <a:pt x="3399" y="2675"/>
                    </a:lnTo>
                    <a:lnTo>
                      <a:pt x="3383" y="2662"/>
                    </a:lnTo>
                    <a:lnTo>
                      <a:pt x="3403" y="2662"/>
                    </a:lnTo>
                    <a:lnTo>
                      <a:pt x="3415" y="2648"/>
                    </a:lnTo>
                    <a:lnTo>
                      <a:pt x="3419" y="2653"/>
                    </a:lnTo>
                    <a:lnTo>
                      <a:pt x="3426" y="2646"/>
                    </a:lnTo>
                    <a:lnTo>
                      <a:pt x="3444" y="2657"/>
                    </a:lnTo>
                    <a:lnTo>
                      <a:pt x="3449" y="2644"/>
                    </a:lnTo>
                    <a:lnTo>
                      <a:pt x="3437" y="2639"/>
                    </a:lnTo>
                    <a:lnTo>
                      <a:pt x="3433" y="2635"/>
                    </a:lnTo>
                    <a:lnTo>
                      <a:pt x="3435" y="2625"/>
                    </a:lnTo>
                    <a:lnTo>
                      <a:pt x="3449" y="2635"/>
                    </a:lnTo>
                    <a:lnTo>
                      <a:pt x="3455" y="2625"/>
                    </a:lnTo>
                    <a:lnTo>
                      <a:pt x="3453" y="2623"/>
                    </a:lnTo>
                    <a:lnTo>
                      <a:pt x="3446" y="2623"/>
                    </a:lnTo>
                    <a:lnTo>
                      <a:pt x="3444" y="2610"/>
                    </a:lnTo>
                    <a:lnTo>
                      <a:pt x="3437" y="2605"/>
                    </a:lnTo>
                    <a:lnTo>
                      <a:pt x="3446" y="2603"/>
                    </a:lnTo>
                    <a:lnTo>
                      <a:pt x="3451" y="2610"/>
                    </a:lnTo>
                    <a:lnTo>
                      <a:pt x="3458" y="2610"/>
                    </a:lnTo>
                    <a:lnTo>
                      <a:pt x="3462" y="2616"/>
                    </a:lnTo>
                    <a:lnTo>
                      <a:pt x="3462" y="2605"/>
                    </a:lnTo>
                    <a:lnTo>
                      <a:pt x="3451" y="2596"/>
                    </a:lnTo>
                    <a:lnTo>
                      <a:pt x="3451" y="2585"/>
                    </a:lnTo>
                    <a:lnTo>
                      <a:pt x="3458" y="2585"/>
                    </a:lnTo>
                    <a:lnTo>
                      <a:pt x="3462" y="2578"/>
                    </a:lnTo>
                    <a:lnTo>
                      <a:pt x="3474" y="2587"/>
                    </a:lnTo>
                    <a:lnTo>
                      <a:pt x="3474" y="2596"/>
                    </a:lnTo>
                    <a:lnTo>
                      <a:pt x="3480" y="2596"/>
                    </a:lnTo>
                    <a:lnTo>
                      <a:pt x="3487" y="2607"/>
                    </a:lnTo>
                    <a:lnTo>
                      <a:pt x="3487" y="2592"/>
                    </a:lnTo>
                    <a:lnTo>
                      <a:pt x="3483" y="2582"/>
                    </a:lnTo>
                    <a:lnTo>
                      <a:pt x="3476" y="2582"/>
                    </a:lnTo>
                    <a:lnTo>
                      <a:pt x="3474" y="2573"/>
                    </a:lnTo>
                    <a:lnTo>
                      <a:pt x="3483" y="2571"/>
                    </a:lnTo>
                    <a:lnTo>
                      <a:pt x="3485" y="2562"/>
                    </a:lnTo>
                    <a:lnTo>
                      <a:pt x="3474" y="2560"/>
                    </a:lnTo>
                    <a:lnTo>
                      <a:pt x="3489" y="2546"/>
                    </a:lnTo>
                    <a:lnTo>
                      <a:pt x="3480" y="2539"/>
                    </a:lnTo>
                    <a:lnTo>
                      <a:pt x="3471" y="2539"/>
                    </a:lnTo>
                    <a:lnTo>
                      <a:pt x="3467" y="2546"/>
                    </a:lnTo>
                    <a:lnTo>
                      <a:pt x="3469" y="2535"/>
                    </a:lnTo>
                    <a:lnTo>
                      <a:pt x="3483" y="2526"/>
                    </a:lnTo>
                    <a:lnTo>
                      <a:pt x="3503" y="2517"/>
                    </a:lnTo>
                    <a:lnTo>
                      <a:pt x="3496" y="2510"/>
                    </a:lnTo>
                    <a:lnTo>
                      <a:pt x="3489" y="2517"/>
                    </a:lnTo>
                    <a:lnTo>
                      <a:pt x="3474" y="2503"/>
                    </a:lnTo>
                    <a:lnTo>
                      <a:pt x="3487" y="2503"/>
                    </a:lnTo>
                    <a:lnTo>
                      <a:pt x="3478" y="2492"/>
                    </a:lnTo>
                    <a:lnTo>
                      <a:pt x="3467" y="2490"/>
                    </a:lnTo>
                    <a:lnTo>
                      <a:pt x="3474" y="2485"/>
                    </a:lnTo>
                    <a:lnTo>
                      <a:pt x="3469" y="2478"/>
                    </a:lnTo>
                    <a:lnTo>
                      <a:pt x="3478" y="2478"/>
                    </a:lnTo>
                    <a:lnTo>
                      <a:pt x="3480" y="2469"/>
                    </a:lnTo>
                    <a:lnTo>
                      <a:pt x="3483" y="2469"/>
                    </a:lnTo>
                    <a:lnTo>
                      <a:pt x="3489" y="2469"/>
                    </a:lnTo>
                    <a:lnTo>
                      <a:pt x="3489" y="2481"/>
                    </a:lnTo>
                    <a:lnTo>
                      <a:pt x="3498" y="2481"/>
                    </a:lnTo>
                    <a:lnTo>
                      <a:pt x="3514" y="2465"/>
                    </a:lnTo>
                    <a:lnTo>
                      <a:pt x="3514" y="2456"/>
                    </a:lnTo>
                    <a:lnTo>
                      <a:pt x="3530" y="2458"/>
                    </a:lnTo>
                    <a:lnTo>
                      <a:pt x="3521" y="2447"/>
                    </a:lnTo>
                    <a:lnTo>
                      <a:pt x="3512" y="2444"/>
                    </a:lnTo>
                    <a:lnTo>
                      <a:pt x="3514" y="2433"/>
                    </a:lnTo>
                    <a:lnTo>
                      <a:pt x="3523" y="2444"/>
                    </a:lnTo>
                    <a:lnTo>
                      <a:pt x="3535" y="2438"/>
                    </a:lnTo>
                    <a:lnTo>
                      <a:pt x="3532" y="2426"/>
                    </a:lnTo>
                    <a:lnTo>
                      <a:pt x="3537" y="2422"/>
                    </a:lnTo>
                    <a:lnTo>
                      <a:pt x="3532" y="2415"/>
                    </a:lnTo>
                    <a:lnTo>
                      <a:pt x="3532" y="2406"/>
                    </a:lnTo>
                    <a:lnTo>
                      <a:pt x="3541" y="2401"/>
                    </a:lnTo>
                    <a:lnTo>
                      <a:pt x="3535" y="2392"/>
                    </a:lnTo>
                    <a:lnTo>
                      <a:pt x="3535" y="2386"/>
                    </a:lnTo>
                    <a:lnTo>
                      <a:pt x="3523" y="2379"/>
                    </a:lnTo>
                    <a:lnTo>
                      <a:pt x="3541" y="2386"/>
                    </a:lnTo>
                    <a:lnTo>
                      <a:pt x="3548" y="2379"/>
                    </a:lnTo>
                    <a:lnTo>
                      <a:pt x="3557" y="2356"/>
                    </a:lnTo>
                    <a:lnTo>
                      <a:pt x="3569" y="2354"/>
                    </a:lnTo>
                    <a:lnTo>
                      <a:pt x="3571" y="2365"/>
                    </a:lnTo>
                    <a:lnTo>
                      <a:pt x="3575" y="2370"/>
                    </a:lnTo>
                    <a:lnTo>
                      <a:pt x="3578" y="2356"/>
                    </a:lnTo>
                    <a:lnTo>
                      <a:pt x="3587" y="2349"/>
                    </a:lnTo>
                    <a:lnTo>
                      <a:pt x="3578" y="2338"/>
                    </a:lnTo>
                    <a:lnTo>
                      <a:pt x="3566" y="2338"/>
                    </a:lnTo>
                    <a:lnTo>
                      <a:pt x="3562" y="2331"/>
                    </a:lnTo>
                    <a:lnTo>
                      <a:pt x="3566" y="2327"/>
                    </a:lnTo>
                    <a:lnTo>
                      <a:pt x="3575" y="2329"/>
                    </a:lnTo>
                    <a:lnTo>
                      <a:pt x="3582" y="2322"/>
                    </a:lnTo>
                    <a:lnTo>
                      <a:pt x="3578" y="2315"/>
                    </a:lnTo>
                    <a:lnTo>
                      <a:pt x="3569" y="2311"/>
                    </a:lnTo>
                    <a:lnTo>
                      <a:pt x="3578" y="2304"/>
                    </a:lnTo>
                    <a:lnTo>
                      <a:pt x="3582" y="2304"/>
                    </a:lnTo>
                    <a:lnTo>
                      <a:pt x="3584" y="2300"/>
                    </a:lnTo>
                    <a:lnTo>
                      <a:pt x="3575" y="2293"/>
                    </a:lnTo>
                    <a:lnTo>
                      <a:pt x="3555" y="2293"/>
                    </a:lnTo>
                    <a:lnTo>
                      <a:pt x="3557" y="2288"/>
                    </a:lnTo>
                    <a:lnTo>
                      <a:pt x="3571" y="2277"/>
                    </a:lnTo>
                    <a:lnTo>
                      <a:pt x="3582" y="2279"/>
                    </a:lnTo>
                    <a:lnTo>
                      <a:pt x="3587" y="2277"/>
                    </a:lnTo>
                    <a:lnTo>
                      <a:pt x="3589" y="2270"/>
                    </a:lnTo>
                    <a:lnTo>
                      <a:pt x="3596" y="2275"/>
                    </a:lnTo>
                    <a:lnTo>
                      <a:pt x="3596" y="2279"/>
                    </a:lnTo>
                    <a:lnTo>
                      <a:pt x="3605" y="2272"/>
                    </a:lnTo>
                    <a:lnTo>
                      <a:pt x="3600" y="2263"/>
                    </a:lnTo>
                    <a:lnTo>
                      <a:pt x="3598" y="2245"/>
                    </a:lnTo>
                    <a:lnTo>
                      <a:pt x="3591" y="2241"/>
                    </a:lnTo>
                    <a:lnTo>
                      <a:pt x="3584" y="2248"/>
                    </a:lnTo>
                    <a:lnTo>
                      <a:pt x="3587" y="2252"/>
                    </a:lnTo>
                    <a:lnTo>
                      <a:pt x="3587" y="2259"/>
                    </a:lnTo>
                    <a:lnTo>
                      <a:pt x="3573" y="2254"/>
                    </a:lnTo>
                    <a:lnTo>
                      <a:pt x="3557" y="2270"/>
                    </a:lnTo>
                    <a:lnTo>
                      <a:pt x="3548" y="2268"/>
                    </a:lnTo>
                    <a:lnTo>
                      <a:pt x="3548" y="2257"/>
                    </a:lnTo>
                    <a:lnTo>
                      <a:pt x="3564" y="2252"/>
                    </a:lnTo>
                    <a:lnTo>
                      <a:pt x="3593" y="2225"/>
                    </a:lnTo>
                    <a:lnTo>
                      <a:pt x="3591" y="2220"/>
                    </a:lnTo>
                    <a:lnTo>
                      <a:pt x="3580" y="2220"/>
                    </a:lnTo>
                    <a:lnTo>
                      <a:pt x="3573" y="2214"/>
                    </a:lnTo>
                    <a:lnTo>
                      <a:pt x="3571" y="2220"/>
                    </a:lnTo>
                    <a:lnTo>
                      <a:pt x="3550" y="2193"/>
                    </a:lnTo>
                    <a:lnTo>
                      <a:pt x="3535" y="2191"/>
                    </a:lnTo>
                    <a:lnTo>
                      <a:pt x="3514" y="2209"/>
                    </a:lnTo>
                    <a:lnTo>
                      <a:pt x="3503" y="2205"/>
                    </a:lnTo>
                    <a:lnTo>
                      <a:pt x="3489" y="2186"/>
                    </a:lnTo>
                    <a:lnTo>
                      <a:pt x="3478" y="2189"/>
                    </a:lnTo>
                    <a:lnTo>
                      <a:pt x="3465" y="2200"/>
                    </a:lnTo>
                    <a:lnTo>
                      <a:pt x="3460" y="2211"/>
                    </a:lnTo>
                    <a:lnTo>
                      <a:pt x="3462" y="2195"/>
                    </a:lnTo>
                    <a:lnTo>
                      <a:pt x="3476" y="2184"/>
                    </a:lnTo>
                    <a:lnTo>
                      <a:pt x="3485" y="2184"/>
                    </a:lnTo>
                    <a:lnTo>
                      <a:pt x="3494" y="2177"/>
                    </a:lnTo>
                    <a:lnTo>
                      <a:pt x="3510" y="2184"/>
                    </a:lnTo>
                    <a:lnTo>
                      <a:pt x="3521" y="2180"/>
                    </a:lnTo>
                    <a:lnTo>
                      <a:pt x="3521" y="2168"/>
                    </a:lnTo>
                    <a:lnTo>
                      <a:pt x="3528" y="2162"/>
                    </a:lnTo>
                    <a:lnTo>
                      <a:pt x="3535" y="2164"/>
                    </a:lnTo>
                    <a:lnTo>
                      <a:pt x="3550" y="2146"/>
                    </a:lnTo>
                    <a:lnTo>
                      <a:pt x="3569" y="2143"/>
                    </a:lnTo>
                    <a:lnTo>
                      <a:pt x="3569" y="2134"/>
                    </a:lnTo>
                    <a:lnTo>
                      <a:pt x="3553" y="2109"/>
                    </a:lnTo>
                    <a:lnTo>
                      <a:pt x="3521" y="2089"/>
                    </a:lnTo>
                    <a:lnTo>
                      <a:pt x="3498" y="2076"/>
                    </a:lnTo>
                    <a:lnTo>
                      <a:pt x="3471" y="2051"/>
                    </a:lnTo>
                    <a:lnTo>
                      <a:pt x="3460" y="2051"/>
                    </a:lnTo>
                    <a:lnTo>
                      <a:pt x="3437" y="2064"/>
                    </a:lnTo>
                    <a:lnTo>
                      <a:pt x="3428" y="2062"/>
                    </a:lnTo>
                    <a:lnTo>
                      <a:pt x="3413" y="2046"/>
                    </a:lnTo>
                    <a:lnTo>
                      <a:pt x="3410" y="2039"/>
                    </a:lnTo>
                    <a:lnTo>
                      <a:pt x="3403" y="2037"/>
                    </a:lnTo>
                    <a:lnTo>
                      <a:pt x="3390" y="2044"/>
                    </a:lnTo>
                    <a:lnTo>
                      <a:pt x="3372" y="2042"/>
                    </a:lnTo>
                    <a:lnTo>
                      <a:pt x="3358" y="2046"/>
                    </a:lnTo>
                    <a:lnTo>
                      <a:pt x="3340" y="2069"/>
                    </a:lnTo>
                    <a:lnTo>
                      <a:pt x="3356" y="2039"/>
                    </a:lnTo>
                    <a:lnTo>
                      <a:pt x="3367" y="2033"/>
                    </a:lnTo>
                    <a:lnTo>
                      <a:pt x="3374" y="2035"/>
                    </a:lnTo>
                    <a:lnTo>
                      <a:pt x="3383" y="2035"/>
                    </a:lnTo>
                    <a:lnTo>
                      <a:pt x="3388" y="2030"/>
                    </a:lnTo>
                    <a:lnTo>
                      <a:pt x="3397" y="2035"/>
                    </a:lnTo>
                    <a:lnTo>
                      <a:pt x="3415" y="2028"/>
                    </a:lnTo>
                    <a:lnTo>
                      <a:pt x="3422" y="2048"/>
                    </a:lnTo>
                    <a:lnTo>
                      <a:pt x="3431" y="2055"/>
                    </a:lnTo>
                    <a:lnTo>
                      <a:pt x="3442" y="2055"/>
                    </a:lnTo>
                    <a:lnTo>
                      <a:pt x="3451" y="2044"/>
                    </a:lnTo>
                    <a:lnTo>
                      <a:pt x="3471" y="2046"/>
                    </a:lnTo>
                    <a:lnTo>
                      <a:pt x="3487" y="2057"/>
                    </a:lnTo>
                    <a:lnTo>
                      <a:pt x="3496" y="2057"/>
                    </a:lnTo>
                    <a:lnTo>
                      <a:pt x="3510" y="2071"/>
                    </a:lnTo>
                    <a:lnTo>
                      <a:pt x="3528" y="2060"/>
                    </a:lnTo>
                    <a:lnTo>
                      <a:pt x="3553" y="2069"/>
                    </a:lnTo>
                    <a:lnTo>
                      <a:pt x="3562" y="2064"/>
                    </a:lnTo>
                    <a:lnTo>
                      <a:pt x="3553" y="2046"/>
                    </a:lnTo>
                    <a:lnTo>
                      <a:pt x="3544" y="2042"/>
                    </a:lnTo>
                    <a:lnTo>
                      <a:pt x="3528" y="2023"/>
                    </a:lnTo>
                    <a:lnTo>
                      <a:pt x="3528" y="2019"/>
                    </a:lnTo>
                    <a:lnTo>
                      <a:pt x="3521" y="2014"/>
                    </a:lnTo>
                    <a:lnTo>
                      <a:pt x="3507" y="2014"/>
                    </a:lnTo>
                    <a:lnTo>
                      <a:pt x="3496" y="2010"/>
                    </a:lnTo>
                    <a:lnTo>
                      <a:pt x="3478" y="1985"/>
                    </a:lnTo>
                    <a:lnTo>
                      <a:pt x="3478" y="1965"/>
                    </a:lnTo>
                    <a:lnTo>
                      <a:pt x="3453" y="1949"/>
                    </a:lnTo>
                    <a:lnTo>
                      <a:pt x="3453" y="1928"/>
                    </a:lnTo>
                    <a:lnTo>
                      <a:pt x="3440" y="1924"/>
                    </a:lnTo>
                    <a:lnTo>
                      <a:pt x="3446" y="1908"/>
                    </a:lnTo>
                    <a:lnTo>
                      <a:pt x="3442" y="1908"/>
                    </a:lnTo>
                    <a:lnTo>
                      <a:pt x="3422" y="1867"/>
                    </a:lnTo>
                    <a:lnTo>
                      <a:pt x="3385" y="1849"/>
                    </a:lnTo>
                    <a:lnTo>
                      <a:pt x="3376" y="1854"/>
                    </a:lnTo>
                    <a:lnTo>
                      <a:pt x="3376" y="1845"/>
                    </a:lnTo>
                    <a:lnTo>
                      <a:pt x="3342" y="1829"/>
                    </a:lnTo>
                    <a:lnTo>
                      <a:pt x="3338" y="1831"/>
                    </a:lnTo>
                    <a:lnTo>
                      <a:pt x="3338" y="1797"/>
                    </a:lnTo>
                    <a:lnTo>
                      <a:pt x="3342" y="1774"/>
                    </a:lnTo>
                    <a:lnTo>
                      <a:pt x="3338" y="1761"/>
                    </a:lnTo>
                    <a:lnTo>
                      <a:pt x="3342" y="1743"/>
                    </a:lnTo>
                    <a:lnTo>
                      <a:pt x="3345" y="1745"/>
                    </a:lnTo>
                    <a:lnTo>
                      <a:pt x="3356" y="1743"/>
                    </a:lnTo>
                    <a:lnTo>
                      <a:pt x="3367" y="1722"/>
                    </a:lnTo>
                    <a:lnTo>
                      <a:pt x="3374" y="1727"/>
                    </a:lnTo>
                    <a:lnTo>
                      <a:pt x="3385" y="1713"/>
                    </a:lnTo>
                    <a:lnTo>
                      <a:pt x="3372" y="1707"/>
                    </a:lnTo>
                    <a:lnTo>
                      <a:pt x="3367" y="1698"/>
                    </a:lnTo>
                    <a:lnTo>
                      <a:pt x="3376" y="1686"/>
                    </a:lnTo>
                    <a:lnTo>
                      <a:pt x="3397" y="1688"/>
                    </a:lnTo>
                    <a:lnTo>
                      <a:pt x="3397" y="1675"/>
                    </a:lnTo>
                    <a:lnTo>
                      <a:pt x="3413" y="1670"/>
                    </a:lnTo>
                    <a:lnTo>
                      <a:pt x="3413" y="1661"/>
                    </a:lnTo>
                    <a:lnTo>
                      <a:pt x="3397" y="1652"/>
                    </a:lnTo>
                    <a:lnTo>
                      <a:pt x="3413" y="1650"/>
                    </a:lnTo>
                    <a:lnTo>
                      <a:pt x="3424" y="1657"/>
                    </a:lnTo>
                    <a:lnTo>
                      <a:pt x="3426" y="1650"/>
                    </a:lnTo>
                    <a:lnTo>
                      <a:pt x="3437" y="1650"/>
                    </a:lnTo>
                    <a:lnTo>
                      <a:pt x="3449" y="1641"/>
                    </a:lnTo>
                    <a:lnTo>
                      <a:pt x="3458" y="1641"/>
                    </a:lnTo>
                    <a:lnTo>
                      <a:pt x="3471" y="1623"/>
                    </a:lnTo>
                    <a:lnTo>
                      <a:pt x="3476" y="1630"/>
                    </a:lnTo>
                    <a:lnTo>
                      <a:pt x="3483" y="1623"/>
                    </a:lnTo>
                    <a:lnTo>
                      <a:pt x="3483" y="1630"/>
                    </a:lnTo>
                    <a:lnTo>
                      <a:pt x="3498" y="1641"/>
                    </a:lnTo>
                    <a:lnTo>
                      <a:pt x="3517" y="1627"/>
                    </a:lnTo>
                    <a:lnTo>
                      <a:pt x="3517" y="1621"/>
                    </a:lnTo>
                    <a:lnTo>
                      <a:pt x="3505" y="1618"/>
                    </a:lnTo>
                    <a:lnTo>
                      <a:pt x="3503" y="1605"/>
                    </a:lnTo>
                    <a:lnTo>
                      <a:pt x="3512" y="1600"/>
                    </a:lnTo>
                    <a:lnTo>
                      <a:pt x="3519" y="1600"/>
                    </a:lnTo>
                    <a:lnTo>
                      <a:pt x="3507" y="1584"/>
                    </a:lnTo>
                    <a:lnTo>
                      <a:pt x="3510" y="1578"/>
                    </a:lnTo>
                    <a:lnTo>
                      <a:pt x="3523" y="1573"/>
                    </a:lnTo>
                    <a:lnTo>
                      <a:pt x="3514" y="1569"/>
                    </a:lnTo>
                    <a:lnTo>
                      <a:pt x="3501" y="1573"/>
                    </a:lnTo>
                    <a:lnTo>
                      <a:pt x="3483" y="1573"/>
                    </a:lnTo>
                    <a:lnTo>
                      <a:pt x="3483" y="1569"/>
                    </a:lnTo>
                    <a:lnTo>
                      <a:pt x="3469" y="1569"/>
                    </a:lnTo>
                    <a:lnTo>
                      <a:pt x="3462" y="1573"/>
                    </a:lnTo>
                    <a:lnTo>
                      <a:pt x="3422" y="1575"/>
                    </a:lnTo>
                    <a:lnTo>
                      <a:pt x="3413" y="1569"/>
                    </a:lnTo>
                    <a:lnTo>
                      <a:pt x="3406" y="1564"/>
                    </a:lnTo>
                    <a:lnTo>
                      <a:pt x="3399" y="1553"/>
                    </a:lnTo>
                    <a:lnTo>
                      <a:pt x="3390" y="1550"/>
                    </a:lnTo>
                    <a:lnTo>
                      <a:pt x="3388" y="1546"/>
                    </a:lnTo>
                    <a:lnTo>
                      <a:pt x="3358" y="1559"/>
                    </a:lnTo>
                    <a:lnTo>
                      <a:pt x="3342" y="1559"/>
                    </a:lnTo>
                    <a:lnTo>
                      <a:pt x="3347" y="1564"/>
                    </a:lnTo>
                    <a:lnTo>
                      <a:pt x="3347" y="1575"/>
                    </a:lnTo>
                    <a:lnTo>
                      <a:pt x="3338" y="1582"/>
                    </a:lnTo>
                    <a:lnTo>
                      <a:pt x="3320" y="1589"/>
                    </a:lnTo>
                    <a:lnTo>
                      <a:pt x="3324" y="1591"/>
                    </a:lnTo>
                    <a:lnTo>
                      <a:pt x="3329" y="1600"/>
                    </a:lnTo>
                    <a:lnTo>
                      <a:pt x="3322" y="1612"/>
                    </a:lnTo>
                    <a:lnTo>
                      <a:pt x="3318" y="1618"/>
                    </a:lnTo>
                    <a:lnTo>
                      <a:pt x="3304" y="1612"/>
                    </a:lnTo>
                    <a:lnTo>
                      <a:pt x="3293" y="1621"/>
                    </a:lnTo>
                    <a:lnTo>
                      <a:pt x="3275" y="1618"/>
                    </a:lnTo>
                    <a:lnTo>
                      <a:pt x="3256" y="1584"/>
                    </a:lnTo>
                    <a:lnTo>
                      <a:pt x="3256" y="1566"/>
                    </a:lnTo>
                    <a:lnTo>
                      <a:pt x="3254" y="1555"/>
                    </a:lnTo>
                    <a:lnTo>
                      <a:pt x="3236" y="1555"/>
                    </a:lnTo>
                    <a:lnTo>
                      <a:pt x="3229" y="1559"/>
                    </a:lnTo>
                    <a:lnTo>
                      <a:pt x="3229" y="1553"/>
                    </a:lnTo>
                    <a:lnTo>
                      <a:pt x="3223" y="1553"/>
                    </a:lnTo>
                    <a:lnTo>
                      <a:pt x="3216" y="1562"/>
                    </a:lnTo>
                    <a:lnTo>
                      <a:pt x="3211" y="1555"/>
                    </a:lnTo>
                    <a:lnTo>
                      <a:pt x="3211" y="1559"/>
                    </a:lnTo>
                    <a:lnTo>
                      <a:pt x="3202" y="1544"/>
                    </a:lnTo>
                    <a:lnTo>
                      <a:pt x="3200" y="1535"/>
                    </a:lnTo>
                    <a:lnTo>
                      <a:pt x="3177" y="1521"/>
                    </a:lnTo>
                    <a:lnTo>
                      <a:pt x="3164" y="1512"/>
                    </a:lnTo>
                    <a:lnTo>
                      <a:pt x="3161" y="1498"/>
                    </a:lnTo>
                    <a:lnTo>
                      <a:pt x="3155" y="1483"/>
                    </a:lnTo>
                    <a:lnTo>
                      <a:pt x="3161" y="1478"/>
                    </a:lnTo>
                    <a:lnTo>
                      <a:pt x="3161" y="1471"/>
                    </a:lnTo>
                    <a:lnTo>
                      <a:pt x="3164" y="1464"/>
                    </a:lnTo>
                    <a:lnTo>
                      <a:pt x="3164" y="1451"/>
                    </a:lnTo>
                    <a:lnTo>
                      <a:pt x="3173" y="1446"/>
                    </a:lnTo>
                    <a:lnTo>
                      <a:pt x="3173" y="1437"/>
                    </a:lnTo>
                    <a:lnTo>
                      <a:pt x="3198" y="1446"/>
                    </a:lnTo>
                    <a:lnTo>
                      <a:pt x="3218" y="1446"/>
                    </a:lnTo>
                    <a:lnTo>
                      <a:pt x="3236" y="1446"/>
                    </a:lnTo>
                    <a:lnTo>
                      <a:pt x="3243" y="1433"/>
                    </a:lnTo>
                    <a:lnTo>
                      <a:pt x="3238" y="1426"/>
                    </a:lnTo>
                    <a:lnTo>
                      <a:pt x="3247" y="1426"/>
                    </a:lnTo>
                    <a:lnTo>
                      <a:pt x="3245" y="1410"/>
                    </a:lnTo>
                    <a:lnTo>
                      <a:pt x="3241" y="1406"/>
                    </a:lnTo>
                    <a:lnTo>
                      <a:pt x="3245" y="1399"/>
                    </a:lnTo>
                    <a:lnTo>
                      <a:pt x="3252" y="1367"/>
                    </a:lnTo>
                    <a:lnTo>
                      <a:pt x="3277" y="1354"/>
                    </a:lnTo>
                    <a:lnTo>
                      <a:pt x="3290" y="1354"/>
                    </a:lnTo>
                    <a:lnTo>
                      <a:pt x="3299" y="1335"/>
                    </a:lnTo>
                    <a:lnTo>
                      <a:pt x="3306" y="1333"/>
                    </a:lnTo>
                    <a:lnTo>
                      <a:pt x="3308" y="1308"/>
                    </a:lnTo>
                    <a:lnTo>
                      <a:pt x="3322" y="1295"/>
                    </a:lnTo>
                    <a:lnTo>
                      <a:pt x="3324" y="1279"/>
                    </a:lnTo>
                    <a:lnTo>
                      <a:pt x="3329" y="1277"/>
                    </a:lnTo>
                    <a:lnTo>
                      <a:pt x="3338" y="1261"/>
                    </a:lnTo>
                    <a:lnTo>
                      <a:pt x="3354" y="1261"/>
                    </a:lnTo>
                    <a:lnTo>
                      <a:pt x="3358" y="1265"/>
                    </a:lnTo>
                    <a:lnTo>
                      <a:pt x="3370" y="1265"/>
                    </a:lnTo>
                    <a:lnTo>
                      <a:pt x="3374" y="1252"/>
                    </a:lnTo>
                    <a:lnTo>
                      <a:pt x="3394" y="1277"/>
                    </a:lnTo>
                    <a:lnTo>
                      <a:pt x="3424" y="1295"/>
                    </a:lnTo>
                    <a:lnTo>
                      <a:pt x="3424" y="1304"/>
                    </a:lnTo>
                    <a:lnTo>
                      <a:pt x="3417" y="1308"/>
                    </a:lnTo>
                    <a:lnTo>
                      <a:pt x="3415" y="1317"/>
                    </a:lnTo>
                    <a:lnTo>
                      <a:pt x="3401" y="1335"/>
                    </a:lnTo>
                    <a:lnTo>
                      <a:pt x="3399" y="1351"/>
                    </a:lnTo>
                    <a:lnTo>
                      <a:pt x="3385" y="1351"/>
                    </a:lnTo>
                    <a:lnTo>
                      <a:pt x="3388" y="1358"/>
                    </a:lnTo>
                    <a:lnTo>
                      <a:pt x="3385" y="1374"/>
                    </a:lnTo>
                    <a:lnTo>
                      <a:pt x="3399" y="1387"/>
                    </a:lnTo>
                    <a:lnTo>
                      <a:pt x="3399" y="1397"/>
                    </a:lnTo>
                    <a:lnTo>
                      <a:pt x="3392" y="1399"/>
                    </a:lnTo>
                    <a:lnTo>
                      <a:pt x="3392" y="1408"/>
                    </a:lnTo>
                    <a:lnTo>
                      <a:pt x="3399" y="1415"/>
                    </a:lnTo>
                    <a:lnTo>
                      <a:pt x="3413" y="1410"/>
                    </a:lnTo>
                    <a:lnTo>
                      <a:pt x="3428" y="1397"/>
                    </a:lnTo>
                    <a:lnTo>
                      <a:pt x="3422" y="1410"/>
                    </a:lnTo>
                    <a:lnTo>
                      <a:pt x="3410" y="1417"/>
                    </a:lnTo>
                    <a:lnTo>
                      <a:pt x="3413" y="1424"/>
                    </a:lnTo>
                    <a:lnTo>
                      <a:pt x="3419" y="1426"/>
                    </a:lnTo>
                    <a:lnTo>
                      <a:pt x="3417" y="1433"/>
                    </a:lnTo>
                    <a:lnTo>
                      <a:pt x="3413" y="1437"/>
                    </a:lnTo>
                    <a:lnTo>
                      <a:pt x="3397" y="1435"/>
                    </a:lnTo>
                    <a:lnTo>
                      <a:pt x="3390" y="1444"/>
                    </a:lnTo>
                    <a:lnTo>
                      <a:pt x="3381" y="1444"/>
                    </a:lnTo>
                    <a:lnTo>
                      <a:pt x="3374" y="1453"/>
                    </a:lnTo>
                    <a:lnTo>
                      <a:pt x="3385" y="1460"/>
                    </a:lnTo>
                    <a:lnTo>
                      <a:pt x="3388" y="1471"/>
                    </a:lnTo>
                    <a:lnTo>
                      <a:pt x="3394" y="1469"/>
                    </a:lnTo>
                    <a:lnTo>
                      <a:pt x="3403" y="1460"/>
                    </a:lnTo>
                    <a:lnTo>
                      <a:pt x="3410" y="1460"/>
                    </a:lnTo>
                    <a:lnTo>
                      <a:pt x="3422" y="1444"/>
                    </a:lnTo>
                    <a:lnTo>
                      <a:pt x="3440" y="1437"/>
                    </a:lnTo>
                    <a:lnTo>
                      <a:pt x="3442" y="1430"/>
                    </a:lnTo>
                    <a:lnTo>
                      <a:pt x="3435" y="1419"/>
                    </a:lnTo>
                    <a:lnTo>
                      <a:pt x="3451" y="1406"/>
                    </a:lnTo>
                    <a:lnTo>
                      <a:pt x="3480" y="1385"/>
                    </a:lnTo>
                    <a:lnTo>
                      <a:pt x="3489" y="1385"/>
                    </a:lnTo>
                    <a:lnTo>
                      <a:pt x="3492" y="1372"/>
                    </a:lnTo>
                    <a:lnTo>
                      <a:pt x="3505" y="1372"/>
                    </a:lnTo>
                    <a:lnTo>
                      <a:pt x="3523" y="1360"/>
                    </a:lnTo>
                    <a:lnTo>
                      <a:pt x="3530" y="1365"/>
                    </a:lnTo>
                    <a:lnTo>
                      <a:pt x="3537" y="1363"/>
                    </a:lnTo>
                    <a:lnTo>
                      <a:pt x="3550" y="1363"/>
                    </a:lnTo>
                    <a:lnTo>
                      <a:pt x="3571" y="1340"/>
                    </a:lnTo>
                    <a:lnTo>
                      <a:pt x="3575" y="1354"/>
                    </a:lnTo>
                    <a:lnTo>
                      <a:pt x="3575" y="1354"/>
                    </a:lnTo>
                    <a:lnTo>
                      <a:pt x="3607" y="1338"/>
                    </a:lnTo>
                    <a:lnTo>
                      <a:pt x="3797" y="1204"/>
                    </a:lnTo>
                    <a:lnTo>
                      <a:pt x="3815" y="1105"/>
                    </a:lnTo>
                    <a:lnTo>
                      <a:pt x="3869" y="1062"/>
                    </a:lnTo>
                    <a:lnTo>
                      <a:pt x="3874" y="1055"/>
                    </a:lnTo>
                    <a:lnTo>
                      <a:pt x="3874" y="1046"/>
                    </a:lnTo>
                    <a:lnTo>
                      <a:pt x="3867" y="1043"/>
                    </a:lnTo>
                    <a:lnTo>
                      <a:pt x="3865" y="1032"/>
                    </a:lnTo>
                    <a:lnTo>
                      <a:pt x="3867" y="1028"/>
                    </a:lnTo>
                    <a:lnTo>
                      <a:pt x="3874" y="1023"/>
                    </a:lnTo>
                    <a:lnTo>
                      <a:pt x="3890" y="1025"/>
                    </a:lnTo>
                    <a:lnTo>
                      <a:pt x="3894" y="1023"/>
                    </a:lnTo>
                    <a:lnTo>
                      <a:pt x="3894" y="1012"/>
                    </a:lnTo>
                    <a:lnTo>
                      <a:pt x="3892" y="1005"/>
                    </a:lnTo>
                    <a:lnTo>
                      <a:pt x="3892" y="996"/>
                    </a:lnTo>
                    <a:lnTo>
                      <a:pt x="3897" y="991"/>
                    </a:lnTo>
                    <a:lnTo>
                      <a:pt x="3897" y="980"/>
                    </a:lnTo>
                    <a:lnTo>
                      <a:pt x="3894" y="967"/>
                    </a:lnTo>
                    <a:lnTo>
                      <a:pt x="3887" y="962"/>
                    </a:lnTo>
                    <a:lnTo>
                      <a:pt x="3887" y="939"/>
                    </a:lnTo>
                    <a:lnTo>
                      <a:pt x="3885" y="928"/>
                    </a:lnTo>
                    <a:lnTo>
                      <a:pt x="3885" y="912"/>
                    </a:lnTo>
                    <a:lnTo>
                      <a:pt x="3885" y="901"/>
                    </a:lnTo>
                    <a:lnTo>
                      <a:pt x="3876" y="890"/>
                    </a:lnTo>
                    <a:lnTo>
                      <a:pt x="3872" y="883"/>
                    </a:lnTo>
                    <a:lnTo>
                      <a:pt x="3869" y="874"/>
                    </a:lnTo>
                    <a:lnTo>
                      <a:pt x="3854" y="849"/>
                    </a:lnTo>
                    <a:lnTo>
                      <a:pt x="3849" y="838"/>
                    </a:lnTo>
                    <a:lnTo>
                      <a:pt x="3851" y="833"/>
                    </a:lnTo>
                    <a:lnTo>
                      <a:pt x="3860" y="826"/>
                    </a:lnTo>
                    <a:lnTo>
                      <a:pt x="3867" y="826"/>
                    </a:lnTo>
                    <a:lnTo>
                      <a:pt x="3874" y="817"/>
                    </a:lnTo>
                    <a:lnTo>
                      <a:pt x="3876" y="810"/>
                    </a:lnTo>
                    <a:lnTo>
                      <a:pt x="3887" y="790"/>
                    </a:lnTo>
                    <a:lnTo>
                      <a:pt x="3894" y="790"/>
                    </a:lnTo>
                    <a:lnTo>
                      <a:pt x="3903" y="792"/>
                    </a:lnTo>
                    <a:lnTo>
                      <a:pt x="3912" y="797"/>
                    </a:lnTo>
                    <a:lnTo>
                      <a:pt x="3953" y="804"/>
                    </a:lnTo>
                    <a:lnTo>
                      <a:pt x="3960" y="806"/>
                    </a:lnTo>
                    <a:lnTo>
                      <a:pt x="3967" y="806"/>
                    </a:lnTo>
                    <a:lnTo>
                      <a:pt x="3971" y="799"/>
                    </a:lnTo>
                    <a:lnTo>
                      <a:pt x="3971" y="790"/>
                    </a:lnTo>
                    <a:lnTo>
                      <a:pt x="3967" y="781"/>
                    </a:lnTo>
                    <a:lnTo>
                      <a:pt x="3964" y="774"/>
                    </a:lnTo>
                    <a:lnTo>
                      <a:pt x="3967" y="770"/>
                    </a:lnTo>
                    <a:lnTo>
                      <a:pt x="3964" y="763"/>
                    </a:lnTo>
                    <a:lnTo>
                      <a:pt x="3964" y="756"/>
                    </a:lnTo>
                    <a:lnTo>
                      <a:pt x="3969" y="742"/>
                    </a:lnTo>
                    <a:lnTo>
                      <a:pt x="3973" y="738"/>
                    </a:lnTo>
                    <a:lnTo>
                      <a:pt x="3971" y="729"/>
                    </a:lnTo>
                    <a:lnTo>
                      <a:pt x="3967" y="722"/>
                    </a:lnTo>
                    <a:lnTo>
                      <a:pt x="3969" y="718"/>
                    </a:lnTo>
                    <a:lnTo>
                      <a:pt x="3978" y="713"/>
                    </a:lnTo>
                    <a:lnTo>
                      <a:pt x="3976" y="709"/>
                    </a:lnTo>
                    <a:lnTo>
                      <a:pt x="3976" y="699"/>
                    </a:lnTo>
                    <a:lnTo>
                      <a:pt x="3971" y="693"/>
                    </a:lnTo>
                    <a:lnTo>
                      <a:pt x="3973" y="684"/>
                    </a:lnTo>
                    <a:lnTo>
                      <a:pt x="3980" y="679"/>
                    </a:lnTo>
                    <a:lnTo>
                      <a:pt x="3980" y="675"/>
                    </a:lnTo>
                    <a:lnTo>
                      <a:pt x="3976" y="668"/>
                    </a:lnTo>
                    <a:lnTo>
                      <a:pt x="3971" y="654"/>
                    </a:lnTo>
                    <a:lnTo>
                      <a:pt x="3971" y="638"/>
                    </a:lnTo>
                    <a:lnTo>
                      <a:pt x="3976" y="638"/>
                    </a:lnTo>
                    <a:lnTo>
                      <a:pt x="3978" y="634"/>
                    </a:lnTo>
                    <a:lnTo>
                      <a:pt x="3978" y="629"/>
                    </a:lnTo>
                    <a:lnTo>
                      <a:pt x="3973" y="625"/>
                    </a:lnTo>
                    <a:lnTo>
                      <a:pt x="3976" y="618"/>
                    </a:lnTo>
                    <a:lnTo>
                      <a:pt x="3969" y="613"/>
                    </a:lnTo>
                    <a:lnTo>
                      <a:pt x="3964" y="609"/>
                    </a:lnTo>
                    <a:lnTo>
                      <a:pt x="3969" y="600"/>
                    </a:lnTo>
                    <a:lnTo>
                      <a:pt x="3969" y="589"/>
                    </a:lnTo>
                    <a:lnTo>
                      <a:pt x="3967" y="584"/>
                    </a:lnTo>
                    <a:lnTo>
                      <a:pt x="3962" y="577"/>
                    </a:lnTo>
                    <a:lnTo>
                      <a:pt x="3962" y="570"/>
                    </a:lnTo>
                    <a:lnTo>
                      <a:pt x="3971" y="559"/>
                    </a:lnTo>
                    <a:lnTo>
                      <a:pt x="3980" y="559"/>
                    </a:lnTo>
                    <a:lnTo>
                      <a:pt x="3982" y="552"/>
                    </a:lnTo>
                    <a:lnTo>
                      <a:pt x="3982" y="541"/>
                    </a:lnTo>
                    <a:lnTo>
                      <a:pt x="3985" y="527"/>
                    </a:lnTo>
                    <a:lnTo>
                      <a:pt x="3978" y="52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4E29BA13-96C0-4F8F-A1A0-ED786B713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5913" y="4660901"/>
                <a:ext cx="53975" cy="31750"/>
              </a:xfrm>
              <a:custGeom>
                <a:avLst/>
                <a:gdLst>
                  <a:gd name="T0" fmla="*/ 16 w 34"/>
                  <a:gd name="T1" fmla="*/ 4 h 20"/>
                  <a:gd name="T2" fmla="*/ 0 w 34"/>
                  <a:gd name="T3" fmla="*/ 0 h 20"/>
                  <a:gd name="T4" fmla="*/ 0 w 34"/>
                  <a:gd name="T5" fmla="*/ 7 h 20"/>
                  <a:gd name="T6" fmla="*/ 7 w 34"/>
                  <a:gd name="T7" fmla="*/ 13 h 20"/>
                  <a:gd name="T8" fmla="*/ 20 w 34"/>
                  <a:gd name="T9" fmla="*/ 13 h 20"/>
                  <a:gd name="T10" fmla="*/ 34 w 34"/>
                  <a:gd name="T11" fmla="*/ 20 h 20"/>
                  <a:gd name="T12" fmla="*/ 34 w 34"/>
                  <a:gd name="T13" fmla="*/ 7 h 20"/>
                  <a:gd name="T14" fmla="*/ 23 w 34"/>
                  <a:gd name="T15" fmla="*/ 7 h 20"/>
                  <a:gd name="T16" fmla="*/ 16 w 34"/>
                  <a:gd name="T17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0">
                    <a:moveTo>
                      <a:pt x="16" y="4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7" y="13"/>
                    </a:lnTo>
                    <a:lnTo>
                      <a:pt x="20" y="13"/>
                    </a:lnTo>
                    <a:lnTo>
                      <a:pt x="34" y="20"/>
                    </a:lnTo>
                    <a:lnTo>
                      <a:pt x="34" y="7"/>
                    </a:lnTo>
                    <a:lnTo>
                      <a:pt x="23" y="7"/>
                    </a:lnTo>
                    <a:lnTo>
                      <a:pt x="16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1031A8F9-9DC8-4472-B58E-972ADAC9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5600" y="5468938"/>
                <a:ext cx="182563" cy="438150"/>
              </a:xfrm>
              <a:custGeom>
                <a:avLst/>
                <a:gdLst>
                  <a:gd name="T0" fmla="*/ 102 w 115"/>
                  <a:gd name="T1" fmla="*/ 20 h 276"/>
                  <a:gd name="T2" fmla="*/ 97 w 115"/>
                  <a:gd name="T3" fmla="*/ 20 h 276"/>
                  <a:gd name="T4" fmla="*/ 90 w 115"/>
                  <a:gd name="T5" fmla="*/ 7 h 276"/>
                  <a:gd name="T6" fmla="*/ 77 w 115"/>
                  <a:gd name="T7" fmla="*/ 0 h 276"/>
                  <a:gd name="T8" fmla="*/ 68 w 115"/>
                  <a:gd name="T9" fmla="*/ 7 h 276"/>
                  <a:gd name="T10" fmla="*/ 70 w 115"/>
                  <a:gd name="T11" fmla="*/ 14 h 276"/>
                  <a:gd name="T12" fmla="*/ 59 w 115"/>
                  <a:gd name="T13" fmla="*/ 18 h 276"/>
                  <a:gd name="T14" fmla="*/ 43 w 115"/>
                  <a:gd name="T15" fmla="*/ 34 h 276"/>
                  <a:gd name="T16" fmla="*/ 32 w 115"/>
                  <a:gd name="T17" fmla="*/ 57 h 276"/>
                  <a:gd name="T18" fmla="*/ 34 w 115"/>
                  <a:gd name="T19" fmla="*/ 63 h 276"/>
                  <a:gd name="T20" fmla="*/ 32 w 115"/>
                  <a:gd name="T21" fmla="*/ 72 h 276"/>
                  <a:gd name="T22" fmla="*/ 27 w 115"/>
                  <a:gd name="T23" fmla="*/ 77 h 276"/>
                  <a:gd name="T24" fmla="*/ 11 w 115"/>
                  <a:gd name="T25" fmla="*/ 102 h 276"/>
                  <a:gd name="T26" fmla="*/ 4 w 115"/>
                  <a:gd name="T27" fmla="*/ 127 h 276"/>
                  <a:gd name="T28" fmla="*/ 0 w 115"/>
                  <a:gd name="T29" fmla="*/ 131 h 276"/>
                  <a:gd name="T30" fmla="*/ 4 w 115"/>
                  <a:gd name="T31" fmla="*/ 138 h 276"/>
                  <a:gd name="T32" fmla="*/ 4 w 115"/>
                  <a:gd name="T33" fmla="*/ 163 h 276"/>
                  <a:gd name="T34" fmla="*/ 7 w 115"/>
                  <a:gd name="T35" fmla="*/ 190 h 276"/>
                  <a:gd name="T36" fmla="*/ 14 w 115"/>
                  <a:gd name="T37" fmla="*/ 192 h 276"/>
                  <a:gd name="T38" fmla="*/ 16 w 115"/>
                  <a:gd name="T39" fmla="*/ 201 h 276"/>
                  <a:gd name="T40" fmla="*/ 14 w 115"/>
                  <a:gd name="T41" fmla="*/ 201 h 276"/>
                  <a:gd name="T42" fmla="*/ 11 w 115"/>
                  <a:gd name="T43" fmla="*/ 210 h 276"/>
                  <a:gd name="T44" fmla="*/ 18 w 115"/>
                  <a:gd name="T45" fmla="*/ 219 h 276"/>
                  <a:gd name="T46" fmla="*/ 27 w 115"/>
                  <a:gd name="T47" fmla="*/ 222 h 276"/>
                  <a:gd name="T48" fmla="*/ 27 w 115"/>
                  <a:gd name="T49" fmla="*/ 231 h 276"/>
                  <a:gd name="T50" fmla="*/ 45 w 115"/>
                  <a:gd name="T51" fmla="*/ 238 h 276"/>
                  <a:gd name="T52" fmla="*/ 56 w 115"/>
                  <a:gd name="T53" fmla="*/ 251 h 276"/>
                  <a:gd name="T54" fmla="*/ 54 w 115"/>
                  <a:gd name="T55" fmla="*/ 265 h 276"/>
                  <a:gd name="T56" fmla="*/ 56 w 115"/>
                  <a:gd name="T57" fmla="*/ 276 h 276"/>
                  <a:gd name="T58" fmla="*/ 66 w 115"/>
                  <a:gd name="T59" fmla="*/ 274 h 276"/>
                  <a:gd name="T60" fmla="*/ 75 w 115"/>
                  <a:gd name="T61" fmla="*/ 276 h 276"/>
                  <a:gd name="T62" fmla="*/ 72 w 115"/>
                  <a:gd name="T63" fmla="*/ 262 h 276"/>
                  <a:gd name="T64" fmla="*/ 75 w 115"/>
                  <a:gd name="T65" fmla="*/ 249 h 276"/>
                  <a:gd name="T66" fmla="*/ 68 w 115"/>
                  <a:gd name="T67" fmla="*/ 229 h 276"/>
                  <a:gd name="T68" fmla="*/ 79 w 115"/>
                  <a:gd name="T69" fmla="*/ 215 h 276"/>
                  <a:gd name="T70" fmla="*/ 95 w 115"/>
                  <a:gd name="T71" fmla="*/ 190 h 276"/>
                  <a:gd name="T72" fmla="*/ 95 w 115"/>
                  <a:gd name="T73" fmla="*/ 174 h 276"/>
                  <a:gd name="T74" fmla="*/ 99 w 115"/>
                  <a:gd name="T75" fmla="*/ 170 h 276"/>
                  <a:gd name="T76" fmla="*/ 95 w 115"/>
                  <a:gd name="T77" fmla="*/ 167 h 276"/>
                  <a:gd name="T78" fmla="*/ 97 w 115"/>
                  <a:gd name="T79" fmla="*/ 143 h 276"/>
                  <a:gd name="T80" fmla="*/ 99 w 115"/>
                  <a:gd name="T81" fmla="*/ 124 h 276"/>
                  <a:gd name="T82" fmla="*/ 97 w 115"/>
                  <a:gd name="T83" fmla="*/ 106 h 276"/>
                  <a:gd name="T84" fmla="*/ 104 w 115"/>
                  <a:gd name="T85" fmla="*/ 93 h 276"/>
                  <a:gd name="T86" fmla="*/ 106 w 115"/>
                  <a:gd name="T87" fmla="*/ 59 h 276"/>
                  <a:gd name="T88" fmla="*/ 111 w 115"/>
                  <a:gd name="T89" fmla="*/ 41 h 276"/>
                  <a:gd name="T90" fmla="*/ 115 w 115"/>
                  <a:gd name="T91" fmla="*/ 41 h 276"/>
                  <a:gd name="T92" fmla="*/ 113 w 115"/>
                  <a:gd name="T93" fmla="*/ 29 h 276"/>
                  <a:gd name="T94" fmla="*/ 102 w 115"/>
                  <a:gd name="T95" fmla="*/ 2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" h="276">
                    <a:moveTo>
                      <a:pt x="102" y="20"/>
                    </a:moveTo>
                    <a:lnTo>
                      <a:pt x="97" y="20"/>
                    </a:lnTo>
                    <a:lnTo>
                      <a:pt x="90" y="7"/>
                    </a:lnTo>
                    <a:lnTo>
                      <a:pt x="77" y="0"/>
                    </a:lnTo>
                    <a:lnTo>
                      <a:pt x="68" y="7"/>
                    </a:lnTo>
                    <a:lnTo>
                      <a:pt x="70" y="14"/>
                    </a:lnTo>
                    <a:lnTo>
                      <a:pt x="59" y="18"/>
                    </a:lnTo>
                    <a:lnTo>
                      <a:pt x="43" y="34"/>
                    </a:lnTo>
                    <a:lnTo>
                      <a:pt x="32" y="57"/>
                    </a:lnTo>
                    <a:lnTo>
                      <a:pt x="34" y="63"/>
                    </a:lnTo>
                    <a:lnTo>
                      <a:pt x="32" y="72"/>
                    </a:lnTo>
                    <a:lnTo>
                      <a:pt x="27" y="77"/>
                    </a:lnTo>
                    <a:lnTo>
                      <a:pt x="11" y="102"/>
                    </a:lnTo>
                    <a:lnTo>
                      <a:pt x="4" y="127"/>
                    </a:lnTo>
                    <a:lnTo>
                      <a:pt x="0" y="131"/>
                    </a:lnTo>
                    <a:lnTo>
                      <a:pt x="4" y="138"/>
                    </a:lnTo>
                    <a:lnTo>
                      <a:pt x="4" y="163"/>
                    </a:lnTo>
                    <a:lnTo>
                      <a:pt x="7" y="190"/>
                    </a:lnTo>
                    <a:lnTo>
                      <a:pt x="14" y="192"/>
                    </a:lnTo>
                    <a:lnTo>
                      <a:pt x="16" y="201"/>
                    </a:lnTo>
                    <a:lnTo>
                      <a:pt x="14" y="201"/>
                    </a:lnTo>
                    <a:lnTo>
                      <a:pt x="11" y="210"/>
                    </a:lnTo>
                    <a:lnTo>
                      <a:pt x="18" y="219"/>
                    </a:lnTo>
                    <a:lnTo>
                      <a:pt x="27" y="222"/>
                    </a:lnTo>
                    <a:lnTo>
                      <a:pt x="27" y="231"/>
                    </a:lnTo>
                    <a:lnTo>
                      <a:pt x="45" y="238"/>
                    </a:lnTo>
                    <a:lnTo>
                      <a:pt x="56" y="251"/>
                    </a:lnTo>
                    <a:lnTo>
                      <a:pt x="54" y="265"/>
                    </a:lnTo>
                    <a:lnTo>
                      <a:pt x="56" y="276"/>
                    </a:lnTo>
                    <a:lnTo>
                      <a:pt x="66" y="274"/>
                    </a:lnTo>
                    <a:lnTo>
                      <a:pt x="75" y="276"/>
                    </a:lnTo>
                    <a:lnTo>
                      <a:pt x="72" y="262"/>
                    </a:lnTo>
                    <a:lnTo>
                      <a:pt x="75" y="249"/>
                    </a:lnTo>
                    <a:lnTo>
                      <a:pt x="68" y="229"/>
                    </a:lnTo>
                    <a:lnTo>
                      <a:pt x="79" y="215"/>
                    </a:lnTo>
                    <a:lnTo>
                      <a:pt x="95" y="190"/>
                    </a:lnTo>
                    <a:lnTo>
                      <a:pt x="95" y="174"/>
                    </a:lnTo>
                    <a:lnTo>
                      <a:pt x="99" y="170"/>
                    </a:lnTo>
                    <a:lnTo>
                      <a:pt x="95" y="167"/>
                    </a:lnTo>
                    <a:lnTo>
                      <a:pt x="97" y="143"/>
                    </a:lnTo>
                    <a:lnTo>
                      <a:pt x="99" y="124"/>
                    </a:lnTo>
                    <a:lnTo>
                      <a:pt x="97" y="106"/>
                    </a:lnTo>
                    <a:lnTo>
                      <a:pt x="104" y="93"/>
                    </a:lnTo>
                    <a:lnTo>
                      <a:pt x="106" y="59"/>
                    </a:lnTo>
                    <a:lnTo>
                      <a:pt x="111" y="41"/>
                    </a:lnTo>
                    <a:lnTo>
                      <a:pt x="115" y="41"/>
                    </a:lnTo>
                    <a:lnTo>
                      <a:pt x="113" y="29"/>
                    </a:lnTo>
                    <a:lnTo>
                      <a:pt x="102" y="2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BAD8AE67-D411-4BBF-8EF4-9117D031D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0800" y="5716588"/>
                <a:ext cx="28575" cy="17463"/>
              </a:xfrm>
              <a:custGeom>
                <a:avLst/>
                <a:gdLst>
                  <a:gd name="T0" fmla="*/ 0 w 18"/>
                  <a:gd name="T1" fmla="*/ 5 h 11"/>
                  <a:gd name="T2" fmla="*/ 2 w 18"/>
                  <a:gd name="T3" fmla="*/ 11 h 11"/>
                  <a:gd name="T4" fmla="*/ 13 w 18"/>
                  <a:gd name="T5" fmla="*/ 11 h 11"/>
                  <a:gd name="T6" fmla="*/ 18 w 18"/>
                  <a:gd name="T7" fmla="*/ 7 h 11"/>
                  <a:gd name="T8" fmla="*/ 9 w 18"/>
                  <a:gd name="T9" fmla="*/ 0 h 11"/>
                  <a:gd name="T10" fmla="*/ 0 w 18"/>
                  <a:gd name="T1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1">
                    <a:moveTo>
                      <a:pt x="0" y="5"/>
                    </a:moveTo>
                    <a:lnTo>
                      <a:pt x="2" y="11"/>
                    </a:lnTo>
                    <a:lnTo>
                      <a:pt x="13" y="11"/>
                    </a:lnTo>
                    <a:lnTo>
                      <a:pt x="18" y="7"/>
                    </a:lnTo>
                    <a:lnTo>
                      <a:pt x="9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5E2ED801-5171-42D9-992A-51466584B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0213" y="4865688"/>
                <a:ext cx="39688" cy="28575"/>
              </a:xfrm>
              <a:custGeom>
                <a:avLst/>
                <a:gdLst>
                  <a:gd name="T0" fmla="*/ 25 w 25"/>
                  <a:gd name="T1" fmla="*/ 9 h 18"/>
                  <a:gd name="T2" fmla="*/ 12 w 25"/>
                  <a:gd name="T3" fmla="*/ 0 h 18"/>
                  <a:gd name="T4" fmla="*/ 5 w 25"/>
                  <a:gd name="T5" fmla="*/ 2 h 18"/>
                  <a:gd name="T6" fmla="*/ 0 w 25"/>
                  <a:gd name="T7" fmla="*/ 0 h 18"/>
                  <a:gd name="T8" fmla="*/ 3 w 25"/>
                  <a:gd name="T9" fmla="*/ 9 h 18"/>
                  <a:gd name="T10" fmla="*/ 16 w 25"/>
                  <a:gd name="T11" fmla="*/ 11 h 18"/>
                  <a:gd name="T12" fmla="*/ 25 w 25"/>
                  <a:gd name="T13" fmla="*/ 18 h 18"/>
                  <a:gd name="T14" fmla="*/ 25 w 25"/>
                  <a:gd name="T1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18">
                    <a:moveTo>
                      <a:pt x="25" y="9"/>
                    </a:moveTo>
                    <a:lnTo>
                      <a:pt x="12" y="0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3" y="9"/>
                    </a:lnTo>
                    <a:lnTo>
                      <a:pt x="16" y="11"/>
                    </a:lnTo>
                    <a:lnTo>
                      <a:pt x="25" y="18"/>
                    </a:lnTo>
                    <a:lnTo>
                      <a:pt x="25" y="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AC5AB883-C9F8-4713-AE31-6E26FCF7BD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56600" y="2497138"/>
                <a:ext cx="1625600" cy="3130550"/>
              </a:xfrm>
              <a:custGeom>
                <a:avLst/>
                <a:gdLst>
                  <a:gd name="T0" fmla="*/ 427 w 1024"/>
                  <a:gd name="T1" fmla="*/ 949 h 1972"/>
                  <a:gd name="T2" fmla="*/ 36 w 1024"/>
                  <a:gd name="T3" fmla="*/ 1956 h 1972"/>
                  <a:gd name="T4" fmla="*/ 224 w 1024"/>
                  <a:gd name="T5" fmla="*/ 1800 h 1972"/>
                  <a:gd name="T6" fmla="*/ 224 w 1024"/>
                  <a:gd name="T7" fmla="*/ 1800 h 1972"/>
                  <a:gd name="T8" fmla="*/ 294 w 1024"/>
                  <a:gd name="T9" fmla="*/ 1639 h 1972"/>
                  <a:gd name="T10" fmla="*/ 310 w 1024"/>
                  <a:gd name="T11" fmla="*/ 1643 h 1972"/>
                  <a:gd name="T12" fmla="*/ 714 w 1024"/>
                  <a:gd name="T13" fmla="*/ 410 h 1972"/>
                  <a:gd name="T14" fmla="*/ 680 w 1024"/>
                  <a:gd name="T15" fmla="*/ 281 h 1972"/>
                  <a:gd name="T16" fmla="*/ 735 w 1024"/>
                  <a:gd name="T17" fmla="*/ 236 h 1972"/>
                  <a:gd name="T18" fmla="*/ 735 w 1024"/>
                  <a:gd name="T19" fmla="*/ 143 h 1972"/>
                  <a:gd name="T20" fmla="*/ 721 w 1024"/>
                  <a:gd name="T21" fmla="*/ 0 h 1972"/>
                  <a:gd name="T22" fmla="*/ 898 w 1024"/>
                  <a:gd name="T23" fmla="*/ 136 h 1972"/>
                  <a:gd name="T24" fmla="*/ 965 w 1024"/>
                  <a:gd name="T25" fmla="*/ 152 h 1972"/>
                  <a:gd name="T26" fmla="*/ 1006 w 1024"/>
                  <a:gd name="T27" fmla="*/ 204 h 1972"/>
                  <a:gd name="T28" fmla="*/ 902 w 1024"/>
                  <a:gd name="T29" fmla="*/ 285 h 1972"/>
                  <a:gd name="T30" fmla="*/ 794 w 1024"/>
                  <a:gd name="T31" fmla="*/ 283 h 1972"/>
                  <a:gd name="T32" fmla="*/ 739 w 1024"/>
                  <a:gd name="T33" fmla="*/ 331 h 1972"/>
                  <a:gd name="T34" fmla="*/ 723 w 1024"/>
                  <a:gd name="T35" fmla="*/ 417 h 1972"/>
                  <a:gd name="T36" fmla="*/ 717 w 1024"/>
                  <a:gd name="T37" fmla="*/ 747 h 1972"/>
                  <a:gd name="T38" fmla="*/ 226 w 1024"/>
                  <a:gd name="T39" fmla="*/ 1216 h 1972"/>
                  <a:gd name="T40" fmla="*/ 208 w 1024"/>
                  <a:gd name="T41" fmla="*/ 1245 h 1972"/>
                  <a:gd name="T42" fmla="*/ 196 w 1024"/>
                  <a:gd name="T43" fmla="*/ 1272 h 1972"/>
                  <a:gd name="T44" fmla="*/ 289 w 1024"/>
                  <a:gd name="T45" fmla="*/ 1304 h 1972"/>
                  <a:gd name="T46" fmla="*/ 280 w 1024"/>
                  <a:gd name="T47" fmla="*/ 1265 h 1972"/>
                  <a:gd name="T48" fmla="*/ 513 w 1024"/>
                  <a:gd name="T49" fmla="*/ 1098 h 1972"/>
                  <a:gd name="T50" fmla="*/ 477 w 1024"/>
                  <a:gd name="T51" fmla="*/ 1225 h 1972"/>
                  <a:gd name="T52" fmla="*/ 563 w 1024"/>
                  <a:gd name="T53" fmla="*/ 1141 h 1972"/>
                  <a:gd name="T54" fmla="*/ 457 w 1024"/>
                  <a:gd name="T55" fmla="*/ 1145 h 1972"/>
                  <a:gd name="T56" fmla="*/ 454 w 1024"/>
                  <a:gd name="T57" fmla="*/ 1227 h 1972"/>
                  <a:gd name="T58" fmla="*/ 380 w 1024"/>
                  <a:gd name="T59" fmla="*/ 1440 h 1972"/>
                  <a:gd name="T60" fmla="*/ 371 w 1024"/>
                  <a:gd name="T61" fmla="*/ 1360 h 1972"/>
                  <a:gd name="T62" fmla="*/ 400 w 1024"/>
                  <a:gd name="T63" fmla="*/ 1227 h 1972"/>
                  <a:gd name="T64" fmla="*/ 353 w 1024"/>
                  <a:gd name="T65" fmla="*/ 1177 h 1972"/>
                  <a:gd name="T66" fmla="*/ 402 w 1024"/>
                  <a:gd name="T67" fmla="*/ 1105 h 1972"/>
                  <a:gd name="T68" fmla="*/ 520 w 1024"/>
                  <a:gd name="T69" fmla="*/ 1075 h 1972"/>
                  <a:gd name="T70" fmla="*/ 579 w 1024"/>
                  <a:gd name="T71" fmla="*/ 1132 h 1972"/>
                  <a:gd name="T72" fmla="*/ 674 w 1024"/>
                  <a:gd name="T73" fmla="*/ 1098 h 1972"/>
                  <a:gd name="T74" fmla="*/ 676 w 1024"/>
                  <a:gd name="T75" fmla="*/ 1055 h 1972"/>
                  <a:gd name="T76" fmla="*/ 726 w 1024"/>
                  <a:gd name="T77" fmla="*/ 1055 h 1972"/>
                  <a:gd name="T78" fmla="*/ 818 w 1024"/>
                  <a:gd name="T79" fmla="*/ 1039 h 1972"/>
                  <a:gd name="T80" fmla="*/ 855 w 1024"/>
                  <a:gd name="T81" fmla="*/ 992 h 1972"/>
                  <a:gd name="T82" fmla="*/ 893 w 1024"/>
                  <a:gd name="T83" fmla="*/ 924 h 1972"/>
                  <a:gd name="T84" fmla="*/ 902 w 1024"/>
                  <a:gd name="T85" fmla="*/ 706 h 1972"/>
                  <a:gd name="T86" fmla="*/ 895 w 1024"/>
                  <a:gd name="T87" fmla="*/ 595 h 1972"/>
                  <a:gd name="T88" fmla="*/ 807 w 1024"/>
                  <a:gd name="T89" fmla="*/ 408 h 1972"/>
                  <a:gd name="T90" fmla="*/ 800 w 1024"/>
                  <a:gd name="T91" fmla="*/ 439 h 1972"/>
                  <a:gd name="T92" fmla="*/ 744 w 1024"/>
                  <a:gd name="T93" fmla="*/ 435 h 1972"/>
                  <a:gd name="T94" fmla="*/ 726 w 1024"/>
                  <a:gd name="T95" fmla="*/ 555 h 1972"/>
                  <a:gd name="T96" fmla="*/ 732 w 1024"/>
                  <a:gd name="T97" fmla="*/ 772 h 1972"/>
                  <a:gd name="T98" fmla="*/ 642 w 1024"/>
                  <a:gd name="T99" fmla="*/ 817 h 1972"/>
                  <a:gd name="T100" fmla="*/ 599 w 1024"/>
                  <a:gd name="T101" fmla="*/ 917 h 1972"/>
                  <a:gd name="T102" fmla="*/ 565 w 1024"/>
                  <a:gd name="T103" fmla="*/ 989 h 1972"/>
                  <a:gd name="T104" fmla="*/ 438 w 1024"/>
                  <a:gd name="T105" fmla="*/ 998 h 1972"/>
                  <a:gd name="T106" fmla="*/ 310 w 1024"/>
                  <a:gd name="T107" fmla="*/ 1116 h 1972"/>
                  <a:gd name="T108" fmla="*/ 244 w 1024"/>
                  <a:gd name="T109" fmla="*/ 1209 h 1972"/>
                  <a:gd name="T110" fmla="*/ 260 w 1024"/>
                  <a:gd name="T111" fmla="*/ 1265 h 1972"/>
                  <a:gd name="T112" fmla="*/ 280 w 1024"/>
                  <a:gd name="T113" fmla="*/ 1231 h 1972"/>
                  <a:gd name="T114" fmla="*/ 310 w 1024"/>
                  <a:gd name="T115" fmla="*/ 1349 h 1972"/>
                  <a:gd name="T116" fmla="*/ 348 w 1024"/>
                  <a:gd name="T117" fmla="*/ 1345 h 19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24" h="1972">
                    <a:moveTo>
                      <a:pt x="409" y="946"/>
                    </a:moveTo>
                    <a:lnTo>
                      <a:pt x="416" y="953"/>
                    </a:lnTo>
                    <a:lnTo>
                      <a:pt x="411" y="955"/>
                    </a:lnTo>
                    <a:lnTo>
                      <a:pt x="407" y="953"/>
                    </a:lnTo>
                    <a:lnTo>
                      <a:pt x="409" y="946"/>
                    </a:lnTo>
                    <a:lnTo>
                      <a:pt x="409" y="946"/>
                    </a:lnTo>
                    <a:close/>
                    <a:moveTo>
                      <a:pt x="420" y="946"/>
                    </a:moveTo>
                    <a:lnTo>
                      <a:pt x="416" y="942"/>
                    </a:lnTo>
                    <a:lnTo>
                      <a:pt x="423" y="933"/>
                    </a:lnTo>
                    <a:lnTo>
                      <a:pt x="429" y="933"/>
                    </a:lnTo>
                    <a:lnTo>
                      <a:pt x="432" y="942"/>
                    </a:lnTo>
                    <a:lnTo>
                      <a:pt x="427" y="949"/>
                    </a:lnTo>
                    <a:lnTo>
                      <a:pt x="420" y="946"/>
                    </a:lnTo>
                    <a:lnTo>
                      <a:pt x="420" y="946"/>
                    </a:lnTo>
                    <a:close/>
                    <a:moveTo>
                      <a:pt x="13" y="1969"/>
                    </a:moveTo>
                    <a:lnTo>
                      <a:pt x="11" y="1960"/>
                    </a:lnTo>
                    <a:lnTo>
                      <a:pt x="2" y="1960"/>
                    </a:lnTo>
                    <a:lnTo>
                      <a:pt x="0" y="1972"/>
                    </a:lnTo>
                    <a:lnTo>
                      <a:pt x="9" y="1972"/>
                    </a:lnTo>
                    <a:lnTo>
                      <a:pt x="13" y="1969"/>
                    </a:lnTo>
                    <a:lnTo>
                      <a:pt x="13" y="1969"/>
                    </a:lnTo>
                    <a:close/>
                    <a:moveTo>
                      <a:pt x="22" y="1958"/>
                    </a:moveTo>
                    <a:lnTo>
                      <a:pt x="29" y="1949"/>
                    </a:lnTo>
                    <a:lnTo>
                      <a:pt x="36" y="1956"/>
                    </a:lnTo>
                    <a:lnTo>
                      <a:pt x="31" y="1967"/>
                    </a:lnTo>
                    <a:lnTo>
                      <a:pt x="25" y="1965"/>
                    </a:lnTo>
                    <a:lnTo>
                      <a:pt x="22" y="1958"/>
                    </a:lnTo>
                    <a:lnTo>
                      <a:pt x="22" y="1958"/>
                    </a:lnTo>
                    <a:close/>
                    <a:moveTo>
                      <a:pt x="83" y="1913"/>
                    </a:moveTo>
                    <a:lnTo>
                      <a:pt x="81" y="1926"/>
                    </a:lnTo>
                    <a:lnTo>
                      <a:pt x="86" y="1931"/>
                    </a:lnTo>
                    <a:lnTo>
                      <a:pt x="95" y="1933"/>
                    </a:lnTo>
                    <a:lnTo>
                      <a:pt x="97" y="1919"/>
                    </a:lnTo>
                    <a:lnTo>
                      <a:pt x="83" y="1913"/>
                    </a:lnTo>
                    <a:lnTo>
                      <a:pt x="83" y="1913"/>
                    </a:lnTo>
                    <a:close/>
                    <a:moveTo>
                      <a:pt x="224" y="1800"/>
                    </a:moveTo>
                    <a:lnTo>
                      <a:pt x="219" y="1781"/>
                    </a:lnTo>
                    <a:lnTo>
                      <a:pt x="230" y="1772"/>
                    </a:lnTo>
                    <a:lnTo>
                      <a:pt x="233" y="1768"/>
                    </a:lnTo>
                    <a:lnTo>
                      <a:pt x="230" y="1763"/>
                    </a:lnTo>
                    <a:lnTo>
                      <a:pt x="242" y="1757"/>
                    </a:lnTo>
                    <a:lnTo>
                      <a:pt x="248" y="1743"/>
                    </a:lnTo>
                    <a:lnTo>
                      <a:pt x="253" y="1757"/>
                    </a:lnTo>
                    <a:lnTo>
                      <a:pt x="248" y="1763"/>
                    </a:lnTo>
                    <a:lnTo>
                      <a:pt x="246" y="1775"/>
                    </a:lnTo>
                    <a:lnTo>
                      <a:pt x="230" y="1784"/>
                    </a:lnTo>
                    <a:lnTo>
                      <a:pt x="230" y="1797"/>
                    </a:lnTo>
                    <a:lnTo>
                      <a:pt x="224" y="1800"/>
                    </a:lnTo>
                    <a:lnTo>
                      <a:pt x="224" y="1800"/>
                    </a:lnTo>
                    <a:close/>
                    <a:moveTo>
                      <a:pt x="282" y="1668"/>
                    </a:moveTo>
                    <a:lnTo>
                      <a:pt x="291" y="1675"/>
                    </a:lnTo>
                    <a:lnTo>
                      <a:pt x="294" y="1684"/>
                    </a:lnTo>
                    <a:lnTo>
                      <a:pt x="289" y="1689"/>
                    </a:lnTo>
                    <a:lnTo>
                      <a:pt x="280" y="1680"/>
                    </a:lnTo>
                    <a:lnTo>
                      <a:pt x="280" y="1673"/>
                    </a:lnTo>
                    <a:lnTo>
                      <a:pt x="282" y="1668"/>
                    </a:lnTo>
                    <a:lnTo>
                      <a:pt x="282" y="1668"/>
                    </a:lnTo>
                    <a:close/>
                    <a:moveTo>
                      <a:pt x="310" y="1643"/>
                    </a:moveTo>
                    <a:lnTo>
                      <a:pt x="305" y="1639"/>
                    </a:lnTo>
                    <a:lnTo>
                      <a:pt x="294" y="1639"/>
                    </a:lnTo>
                    <a:lnTo>
                      <a:pt x="291" y="1637"/>
                    </a:lnTo>
                    <a:lnTo>
                      <a:pt x="296" y="1628"/>
                    </a:lnTo>
                    <a:lnTo>
                      <a:pt x="307" y="1621"/>
                    </a:lnTo>
                    <a:lnTo>
                      <a:pt x="310" y="1621"/>
                    </a:lnTo>
                    <a:lnTo>
                      <a:pt x="312" y="1616"/>
                    </a:lnTo>
                    <a:lnTo>
                      <a:pt x="319" y="1616"/>
                    </a:lnTo>
                    <a:lnTo>
                      <a:pt x="323" y="1614"/>
                    </a:lnTo>
                    <a:lnTo>
                      <a:pt x="332" y="1612"/>
                    </a:lnTo>
                    <a:lnTo>
                      <a:pt x="325" y="1623"/>
                    </a:lnTo>
                    <a:lnTo>
                      <a:pt x="314" y="1632"/>
                    </a:lnTo>
                    <a:lnTo>
                      <a:pt x="314" y="1639"/>
                    </a:lnTo>
                    <a:lnTo>
                      <a:pt x="310" y="1643"/>
                    </a:lnTo>
                    <a:lnTo>
                      <a:pt x="310" y="1643"/>
                    </a:lnTo>
                    <a:close/>
                    <a:moveTo>
                      <a:pt x="647" y="353"/>
                    </a:moveTo>
                    <a:lnTo>
                      <a:pt x="640" y="347"/>
                    </a:lnTo>
                    <a:lnTo>
                      <a:pt x="640" y="337"/>
                    </a:lnTo>
                    <a:lnTo>
                      <a:pt x="649" y="328"/>
                    </a:lnTo>
                    <a:lnTo>
                      <a:pt x="658" y="326"/>
                    </a:lnTo>
                    <a:lnTo>
                      <a:pt x="653" y="337"/>
                    </a:lnTo>
                    <a:lnTo>
                      <a:pt x="653" y="349"/>
                    </a:lnTo>
                    <a:lnTo>
                      <a:pt x="647" y="353"/>
                    </a:lnTo>
                    <a:lnTo>
                      <a:pt x="647" y="353"/>
                    </a:lnTo>
                    <a:close/>
                    <a:moveTo>
                      <a:pt x="723" y="417"/>
                    </a:moveTo>
                    <a:lnTo>
                      <a:pt x="714" y="410"/>
                    </a:lnTo>
                    <a:lnTo>
                      <a:pt x="708" y="401"/>
                    </a:lnTo>
                    <a:lnTo>
                      <a:pt x="712" y="396"/>
                    </a:lnTo>
                    <a:lnTo>
                      <a:pt x="708" y="374"/>
                    </a:lnTo>
                    <a:lnTo>
                      <a:pt x="701" y="351"/>
                    </a:lnTo>
                    <a:lnTo>
                      <a:pt x="692" y="342"/>
                    </a:lnTo>
                    <a:lnTo>
                      <a:pt x="680" y="335"/>
                    </a:lnTo>
                    <a:lnTo>
                      <a:pt x="671" y="335"/>
                    </a:lnTo>
                    <a:lnTo>
                      <a:pt x="671" y="326"/>
                    </a:lnTo>
                    <a:lnTo>
                      <a:pt x="671" y="308"/>
                    </a:lnTo>
                    <a:lnTo>
                      <a:pt x="669" y="294"/>
                    </a:lnTo>
                    <a:lnTo>
                      <a:pt x="674" y="285"/>
                    </a:lnTo>
                    <a:lnTo>
                      <a:pt x="680" y="281"/>
                    </a:lnTo>
                    <a:lnTo>
                      <a:pt x="683" y="274"/>
                    </a:lnTo>
                    <a:lnTo>
                      <a:pt x="692" y="274"/>
                    </a:lnTo>
                    <a:lnTo>
                      <a:pt x="696" y="261"/>
                    </a:lnTo>
                    <a:lnTo>
                      <a:pt x="701" y="254"/>
                    </a:lnTo>
                    <a:lnTo>
                      <a:pt x="701" y="249"/>
                    </a:lnTo>
                    <a:lnTo>
                      <a:pt x="687" y="238"/>
                    </a:lnTo>
                    <a:lnTo>
                      <a:pt x="683" y="238"/>
                    </a:lnTo>
                    <a:lnTo>
                      <a:pt x="678" y="233"/>
                    </a:lnTo>
                    <a:lnTo>
                      <a:pt x="683" y="222"/>
                    </a:lnTo>
                    <a:lnTo>
                      <a:pt x="692" y="222"/>
                    </a:lnTo>
                    <a:lnTo>
                      <a:pt x="712" y="233"/>
                    </a:lnTo>
                    <a:lnTo>
                      <a:pt x="735" y="236"/>
                    </a:lnTo>
                    <a:lnTo>
                      <a:pt x="742" y="229"/>
                    </a:lnTo>
                    <a:lnTo>
                      <a:pt x="744" y="220"/>
                    </a:lnTo>
                    <a:lnTo>
                      <a:pt x="746" y="215"/>
                    </a:lnTo>
                    <a:lnTo>
                      <a:pt x="744" y="206"/>
                    </a:lnTo>
                    <a:lnTo>
                      <a:pt x="737" y="204"/>
                    </a:lnTo>
                    <a:lnTo>
                      <a:pt x="735" y="197"/>
                    </a:lnTo>
                    <a:lnTo>
                      <a:pt x="728" y="186"/>
                    </a:lnTo>
                    <a:lnTo>
                      <a:pt x="723" y="175"/>
                    </a:lnTo>
                    <a:lnTo>
                      <a:pt x="735" y="163"/>
                    </a:lnTo>
                    <a:lnTo>
                      <a:pt x="739" y="161"/>
                    </a:lnTo>
                    <a:lnTo>
                      <a:pt x="742" y="156"/>
                    </a:lnTo>
                    <a:lnTo>
                      <a:pt x="735" y="143"/>
                    </a:lnTo>
                    <a:lnTo>
                      <a:pt x="728" y="125"/>
                    </a:lnTo>
                    <a:lnTo>
                      <a:pt x="732" y="116"/>
                    </a:lnTo>
                    <a:lnTo>
                      <a:pt x="730" y="91"/>
                    </a:lnTo>
                    <a:lnTo>
                      <a:pt x="726" y="75"/>
                    </a:lnTo>
                    <a:lnTo>
                      <a:pt x="703" y="41"/>
                    </a:lnTo>
                    <a:lnTo>
                      <a:pt x="699" y="25"/>
                    </a:lnTo>
                    <a:lnTo>
                      <a:pt x="694" y="16"/>
                    </a:lnTo>
                    <a:lnTo>
                      <a:pt x="696" y="14"/>
                    </a:lnTo>
                    <a:lnTo>
                      <a:pt x="703" y="14"/>
                    </a:lnTo>
                    <a:lnTo>
                      <a:pt x="710" y="5"/>
                    </a:lnTo>
                    <a:lnTo>
                      <a:pt x="708" y="0"/>
                    </a:lnTo>
                    <a:lnTo>
                      <a:pt x="721" y="0"/>
                    </a:lnTo>
                    <a:lnTo>
                      <a:pt x="726" y="9"/>
                    </a:lnTo>
                    <a:lnTo>
                      <a:pt x="748" y="27"/>
                    </a:lnTo>
                    <a:lnTo>
                      <a:pt x="766" y="30"/>
                    </a:lnTo>
                    <a:lnTo>
                      <a:pt x="775" y="48"/>
                    </a:lnTo>
                    <a:lnTo>
                      <a:pt x="805" y="77"/>
                    </a:lnTo>
                    <a:lnTo>
                      <a:pt x="821" y="89"/>
                    </a:lnTo>
                    <a:lnTo>
                      <a:pt x="825" y="98"/>
                    </a:lnTo>
                    <a:lnTo>
                      <a:pt x="839" y="100"/>
                    </a:lnTo>
                    <a:lnTo>
                      <a:pt x="850" y="113"/>
                    </a:lnTo>
                    <a:lnTo>
                      <a:pt x="868" y="122"/>
                    </a:lnTo>
                    <a:lnTo>
                      <a:pt x="884" y="125"/>
                    </a:lnTo>
                    <a:lnTo>
                      <a:pt x="898" y="136"/>
                    </a:lnTo>
                    <a:lnTo>
                      <a:pt x="907" y="134"/>
                    </a:lnTo>
                    <a:lnTo>
                      <a:pt x="911" y="138"/>
                    </a:lnTo>
                    <a:lnTo>
                      <a:pt x="927" y="136"/>
                    </a:lnTo>
                    <a:lnTo>
                      <a:pt x="950" y="120"/>
                    </a:lnTo>
                    <a:lnTo>
                      <a:pt x="959" y="107"/>
                    </a:lnTo>
                    <a:lnTo>
                      <a:pt x="961" y="95"/>
                    </a:lnTo>
                    <a:lnTo>
                      <a:pt x="965" y="91"/>
                    </a:lnTo>
                    <a:lnTo>
                      <a:pt x="968" y="98"/>
                    </a:lnTo>
                    <a:lnTo>
                      <a:pt x="968" y="109"/>
                    </a:lnTo>
                    <a:lnTo>
                      <a:pt x="961" y="127"/>
                    </a:lnTo>
                    <a:lnTo>
                      <a:pt x="961" y="145"/>
                    </a:lnTo>
                    <a:lnTo>
                      <a:pt x="965" y="152"/>
                    </a:lnTo>
                    <a:lnTo>
                      <a:pt x="981" y="161"/>
                    </a:lnTo>
                    <a:lnTo>
                      <a:pt x="993" y="175"/>
                    </a:lnTo>
                    <a:lnTo>
                      <a:pt x="993" y="184"/>
                    </a:lnTo>
                    <a:lnTo>
                      <a:pt x="993" y="190"/>
                    </a:lnTo>
                    <a:lnTo>
                      <a:pt x="1002" y="190"/>
                    </a:lnTo>
                    <a:lnTo>
                      <a:pt x="1008" y="181"/>
                    </a:lnTo>
                    <a:lnTo>
                      <a:pt x="1017" y="172"/>
                    </a:lnTo>
                    <a:lnTo>
                      <a:pt x="1024" y="170"/>
                    </a:lnTo>
                    <a:lnTo>
                      <a:pt x="1020" y="181"/>
                    </a:lnTo>
                    <a:lnTo>
                      <a:pt x="1015" y="184"/>
                    </a:lnTo>
                    <a:lnTo>
                      <a:pt x="1013" y="197"/>
                    </a:lnTo>
                    <a:lnTo>
                      <a:pt x="1006" y="204"/>
                    </a:lnTo>
                    <a:lnTo>
                      <a:pt x="995" y="208"/>
                    </a:lnTo>
                    <a:lnTo>
                      <a:pt x="993" y="218"/>
                    </a:lnTo>
                    <a:lnTo>
                      <a:pt x="988" y="224"/>
                    </a:lnTo>
                    <a:lnTo>
                      <a:pt x="979" y="224"/>
                    </a:lnTo>
                    <a:lnTo>
                      <a:pt x="974" y="222"/>
                    </a:lnTo>
                    <a:lnTo>
                      <a:pt x="965" y="229"/>
                    </a:lnTo>
                    <a:lnTo>
                      <a:pt x="965" y="236"/>
                    </a:lnTo>
                    <a:lnTo>
                      <a:pt x="950" y="236"/>
                    </a:lnTo>
                    <a:lnTo>
                      <a:pt x="936" y="231"/>
                    </a:lnTo>
                    <a:lnTo>
                      <a:pt x="927" y="236"/>
                    </a:lnTo>
                    <a:lnTo>
                      <a:pt x="909" y="258"/>
                    </a:lnTo>
                    <a:lnTo>
                      <a:pt x="902" y="285"/>
                    </a:lnTo>
                    <a:lnTo>
                      <a:pt x="900" y="306"/>
                    </a:lnTo>
                    <a:lnTo>
                      <a:pt x="904" y="322"/>
                    </a:lnTo>
                    <a:lnTo>
                      <a:pt x="902" y="333"/>
                    </a:lnTo>
                    <a:lnTo>
                      <a:pt x="902" y="342"/>
                    </a:lnTo>
                    <a:lnTo>
                      <a:pt x="891" y="337"/>
                    </a:lnTo>
                    <a:lnTo>
                      <a:pt x="884" y="328"/>
                    </a:lnTo>
                    <a:lnTo>
                      <a:pt x="864" y="324"/>
                    </a:lnTo>
                    <a:lnTo>
                      <a:pt x="846" y="313"/>
                    </a:lnTo>
                    <a:lnTo>
                      <a:pt x="827" y="297"/>
                    </a:lnTo>
                    <a:lnTo>
                      <a:pt x="816" y="285"/>
                    </a:lnTo>
                    <a:lnTo>
                      <a:pt x="805" y="288"/>
                    </a:lnTo>
                    <a:lnTo>
                      <a:pt x="794" y="283"/>
                    </a:lnTo>
                    <a:lnTo>
                      <a:pt x="789" y="279"/>
                    </a:lnTo>
                    <a:lnTo>
                      <a:pt x="778" y="279"/>
                    </a:lnTo>
                    <a:lnTo>
                      <a:pt x="762" y="290"/>
                    </a:lnTo>
                    <a:lnTo>
                      <a:pt x="746" y="310"/>
                    </a:lnTo>
                    <a:lnTo>
                      <a:pt x="739" y="306"/>
                    </a:lnTo>
                    <a:lnTo>
                      <a:pt x="723" y="297"/>
                    </a:lnTo>
                    <a:lnTo>
                      <a:pt x="714" y="297"/>
                    </a:lnTo>
                    <a:lnTo>
                      <a:pt x="708" y="304"/>
                    </a:lnTo>
                    <a:lnTo>
                      <a:pt x="708" y="317"/>
                    </a:lnTo>
                    <a:lnTo>
                      <a:pt x="710" y="326"/>
                    </a:lnTo>
                    <a:lnTo>
                      <a:pt x="723" y="335"/>
                    </a:lnTo>
                    <a:lnTo>
                      <a:pt x="739" y="331"/>
                    </a:lnTo>
                    <a:lnTo>
                      <a:pt x="755" y="349"/>
                    </a:lnTo>
                    <a:lnTo>
                      <a:pt x="769" y="353"/>
                    </a:lnTo>
                    <a:lnTo>
                      <a:pt x="784" y="353"/>
                    </a:lnTo>
                    <a:lnTo>
                      <a:pt x="789" y="360"/>
                    </a:lnTo>
                    <a:lnTo>
                      <a:pt x="780" y="374"/>
                    </a:lnTo>
                    <a:lnTo>
                      <a:pt x="775" y="383"/>
                    </a:lnTo>
                    <a:lnTo>
                      <a:pt x="766" y="376"/>
                    </a:lnTo>
                    <a:lnTo>
                      <a:pt x="751" y="376"/>
                    </a:lnTo>
                    <a:lnTo>
                      <a:pt x="744" y="380"/>
                    </a:lnTo>
                    <a:lnTo>
                      <a:pt x="744" y="390"/>
                    </a:lnTo>
                    <a:lnTo>
                      <a:pt x="739" y="401"/>
                    </a:lnTo>
                    <a:lnTo>
                      <a:pt x="723" y="417"/>
                    </a:lnTo>
                    <a:lnTo>
                      <a:pt x="723" y="417"/>
                    </a:lnTo>
                    <a:close/>
                    <a:moveTo>
                      <a:pt x="703" y="777"/>
                    </a:moveTo>
                    <a:lnTo>
                      <a:pt x="703" y="765"/>
                    </a:lnTo>
                    <a:lnTo>
                      <a:pt x="708" y="756"/>
                    </a:lnTo>
                    <a:lnTo>
                      <a:pt x="705" y="754"/>
                    </a:lnTo>
                    <a:lnTo>
                      <a:pt x="696" y="758"/>
                    </a:lnTo>
                    <a:lnTo>
                      <a:pt x="696" y="752"/>
                    </a:lnTo>
                    <a:lnTo>
                      <a:pt x="701" y="729"/>
                    </a:lnTo>
                    <a:lnTo>
                      <a:pt x="705" y="724"/>
                    </a:lnTo>
                    <a:lnTo>
                      <a:pt x="708" y="734"/>
                    </a:lnTo>
                    <a:lnTo>
                      <a:pt x="708" y="745"/>
                    </a:lnTo>
                    <a:lnTo>
                      <a:pt x="717" y="747"/>
                    </a:lnTo>
                    <a:lnTo>
                      <a:pt x="719" y="754"/>
                    </a:lnTo>
                    <a:lnTo>
                      <a:pt x="714" y="767"/>
                    </a:lnTo>
                    <a:lnTo>
                      <a:pt x="708" y="774"/>
                    </a:lnTo>
                    <a:lnTo>
                      <a:pt x="703" y="777"/>
                    </a:lnTo>
                    <a:lnTo>
                      <a:pt x="703" y="777"/>
                    </a:lnTo>
                    <a:close/>
                    <a:moveTo>
                      <a:pt x="226" y="1216"/>
                    </a:moveTo>
                    <a:lnTo>
                      <a:pt x="233" y="1222"/>
                    </a:lnTo>
                    <a:lnTo>
                      <a:pt x="237" y="1220"/>
                    </a:lnTo>
                    <a:lnTo>
                      <a:pt x="228" y="1213"/>
                    </a:lnTo>
                    <a:lnTo>
                      <a:pt x="224" y="1213"/>
                    </a:lnTo>
                    <a:lnTo>
                      <a:pt x="226" y="1216"/>
                    </a:lnTo>
                    <a:lnTo>
                      <a:pt x="226" y="1216"/>
                    </a:lnTo>
                    <a:close/>
                    <a:moveTo>
                      <a:pt x="221" y="1225"/>
                    </a:moveTo>
                    <a:lnTo>
                      <a:pt x="224" y="1229"/>
                    </a:lnTo>
                    <a:lnTo>
                      <a:pt x="226" y="1225"/>
                    </a:lnTo>
                    <a:lnTo>
                      <a:pt x="221" y="1225"/>
                    </a:lnTo>
                    <a:lnTo>
                      <a:pt x="221" y="1225"/>
                    </a:lnTo>
                    <a:close/>
                    <a:moveTo>
                      <a:pt x="215" y="1234"/>
                    </a:moveTo>
                    <a:lnTo>
                      <a:pt x="219" y="1236"/>
                    </a:lnTo>
                    <a:lnTo>
                      <a:pt x="221" y="1231"/>
                    </a:lnTo>
                    <a:lnTo>
                      <a:pt x="215" y="1234"/>
                    </a:lnTo>
                    <a:lnTo>
                      <a:pt x="215" y="1234"/>
                    </a:lnTo>
                    <a:close/>
                    <a:moveTo>
                      <a:pt x="206" y="1238"/>
                    </a:moveTo>
                    <a:lnTo>
                      <a:pt x="208" y="1245"/>
                    </a:lnTo>
                    <a:lnTo>
                      <a:pt x="215" y="1240"/>
                    </a:lnTo>
                    <a:lnTo>
                      <a:pt x="206" y="1238"/>
                    </a:lnTo>
                    <a:lnTo>
                      <a:pt x="206" y="1238"/>
                    </a:lnTo>
                    <a:close/>
                    <a:moveTo>
                      <a:pt x="196" y="1272"/>
                    </a:moveTo>
                    <a:lnTo>
                      <a:pt x="192" y="1259"/>
                    </a:lnTo>
                    <a:lnTo>
                      <a:pt x="192" y="1250"/>
                    </a:lnTo>
                    <a:lnTo>
                      <a:pt x="199" y="1245"/>
                    </a:lnTo>
                    <a:lnTo>
                      <a:pt x="201" y="1254"/>
                    </a:lnTo>
                    <a:lnTo>
                      <a:pt x="208" y="1259"/>
                    </a:lnTo>
                    <a:lnTo>
                      <a:pt x="212" y="1268"/>
                    </a:lnTo>
                    <a:lnTo>
                      <a:pt x="206" y="1272"/>
                    </a:lnTo>
                    <a:lnTo>
                      <a:pt x="196" y="1272"/>
                    </a:lnTo>
                    <a:lnTo>
                      <a:pt x="196" y="1272"/>
                    </a:lnTo>
                    <a:close/>
                    <a:moveTo>
                      <a:pt x="296" y="1279"/>
                    </a:moveTo>
                    <a:lnTo>
                      <a:pt x="294" y="1272"/>
                    </a:lnTo>
                    <a:lnTo>
                      <a:pt x="298" y="1268"/>
                    </a:lnTo>
                    <a:lnTo>
                      <a:pt x="303" y="1270"/>
                    </a:lnTo>
                    <a:lnTo>
                      <a:pt x="303" y="1279"/>
                    </a:lnTo>
                    <a:lnTo>
                      <a:pt x="296" y="1279"/>
                    </a:lnTo>
                    <a:lnTo>
                      <a:pt x="296" y="1279"/>
                    </a:lnTo>
                    <a:close/>
                    <a:moveTo>
                      <a:pt x="285" y="1299"/>
                    </a:moveTo>
                    <a:lnTo>
                      <a:pt x="289" y="1295"/>
                    </a:lnTo>
                    <a:lnTo>
                      <a:pt x="294" y="1297"/>
                    </a:lnTo>
                    <a:lnTo>
                      <a:pt x="289" y="1304"/>
                    </a:lnTo>
                    <a:lnTo>
                      <a:pt x="285" y="1299"/>
                    </a:lnTo>
                    <a:lnTo>
                      <a:pt x="285" y="1299"/>
                    </a:lnTo>
                    <a:close/>
                    <a:moveTo>
                      <a:pt x="280" y="1265"/>
                    </a:moveTo>
                    <a:lnTo>
                      <a:pt x="276" y="1272"/>
                    </a:lnTo>
                    <a:lnTo>
                      <a:pt x="276" y="1286"/>
                    </a:lnTo>
                    <a:lnTo>
                      <a:pt x="280" y="1295"/>
                    </a:lnTo>
                    <a:lnTo>
                      <a:pt x="287" y="1295"/>
                    </a:lnTo>
                    <a:lnTo>
                      <a:pt x="289" y="1284"/>
                    </a:lnTo>
                    <a:lnTo>
                      <a:pt x="282" y="1270"/>
                    </a:lnTo>
                    <a:lnTo>
                      <a:pt x="282" y="1268"/>
                    </a:lnTo>
                    <a:lnTo>
                      <a:pt x="280" y="1265"/>
                    </a:lnTo>
                    <a:lnTo>
                      <a:pt x="280" y="1265"/>
                    </a:lnTo>
                    <a:close/>
                    <a:moveTo>
                      <a:pt x="558" y="1109"/>
                    </a:moveTo>
                    <a:lnTo>
                      <a:pt x="554" y="1096"/>
                    </a:lnTo>
                    <a:lnTo>
                      <a:pt x="554" y="1087"/>
                    </a:lnTo>
                    <a:lnTo>
                      <a:pt x="558" y="1080"/>
                    </a:lnTo>
                    <a:lnTo>
                      <a:pt x="565" y="1078"/>
                    </a:lnTo>
                    <a:lnTo>
                      <a:pt x="567" y="1087"/>
                    </a:lnTo>
                    <a:lnTo>
                      <a:pt x="565" y="1096"/>
                    </a:lnTo>
                    <a:lnTo>
                      <a:pt x="567" y="1100"/>
                    </a:lnTo>
                    <a:lnTo>
                      <a:pt x="565" y="1109"/>
                    </a:lnTo>
                    <a:lnTo>
                      <a:pt x="558" y="1109"/>
                    </a:lnTo>
                    <a:lnTo>
                      <a:pt x="558" y="1109"/>
                    </a:lnTo>
                    <a:close/>
                    <a:moveTo>
                      <a:pt x="513" y="1098"/>
                    </a:moveTo>
                    <a:lnTo>
                      <a:pt x="522" y="1089"/>
                    </a:lnTo>
                    <a:lnTo>
                      <a:pt x="531" y="1089"/>
                    </a:lnTo>
                    <a:lnTo>
                      <a:pt x="531" y="1096"/>
                    </a:lnTo>
                    <a:lnTo>
                      <a:pt x="522" y="1100"/>
                    </a:lnTo>
                    <a:lnTo>
                      <a:pt x="513" y="1098"/>
                    </a:lnTo>
                    <a:lnTo>
                      <a:pt x="513" y="1098"/>
                    </a:lnTo>
                    <a:close/>
                    <a:moveTo>
                      <a:pt x="454" y="1234"/>
                    </a:moveTo>
                    <a:lnTo>
                      <a:pt x="459" y="1236"/>
                    </a:lnTo>
                    <a:lnTo>
                      <a:pt x="463" y="1231"/>
                    </a:lnTo>
                    <a:lnTo>
                      <a:pt x="470" y="1236"/>
                    </a:lnTo>
                    <a:lnTo>
                      <a:pt x="477" y="1234"/>
                    </a:lnTo>
                    <a:lnTo>
                      <a:pt x="477" y="1225"/>
                    </a:lnTo>
                    <a:lnTo>
                      <a:pt x="463" y="1213"/>
                    </a:lnTo>
                    <a:lnTo>
                      <a:pt x="470" y="1202"/>
                    </a:lnTo>
                    <a:lnTo>
                      <a:pt x="475" y="1182"/>
                    </a:lnTo>
                    <a:lnTo>
                      <a:pt x="490" y="1173"/>
                    </a:lnTo>
                    <a:lnTo>
                      <a:pt x="495" y="1166"/>
                    </a:lnTo>
                    <a:lnTo>
                      <a:pt x="511" y="1168"/>
                    </a:lnTo>
                    <a:lnTo>
                      <a:pt x="529" y="1179"/>
                    </a:lnTo>
                    <a:lnTo>
                      <a:pt x="533" y="1188"/>
                    </a:lnTo>
                    <a:lnTo>
                      <a:pt x="540" y="1184"/>
                    </a:lnTo>
                    <a:lnTo>
                      <a:pt x="547" y="1161"/>
                    </a:lnTo>
                    <a:lnTo>
                      <a:pt x="561" y="1148"/>
                    </a:lnTo>
                    <a:lnTo>
                      <a:pt x="563" y="1141"/>
                    </a:lnTo>
                    <a:lnTo>
                      <a:pt x="558" y="1134"/>
                    </a:lnTo>
                    <a:lnTo>
                      <a:pt x="556" y="1127"/>
                    </a:lnTo>
                    <a:lnTo>
                      <a:pt x="542" y="1116"/>
                    </a:lnTo>
                    <a:lnTo>
                      <a:pt x="531" y="1114"/>
                    </a:lnTo>
                    <a:lnTo>
                      <a:pt x="522" y="1107"/>
                    </a:lnTo>
                    <a:lnTo>
                      <a:pt x="506" y="1107"/>
                    </a:lnTo>
                    <a:lnTo>
                      <a:pt x="490" y="1121"/>
                    </a:lnTo>
                    <a:lnTo>
                      <a:pt x="490" y="1127"/>
                    </a:lnTo>
                    <a:lnTo>
                      <a:pt x="484" y="1136"/>
                    </a:lnTo>
                    <a:lnTo>
                      <a:pt x="472" y="1141"/>
                    </a:lnTo>
                    <a:lnTo>
                      <a:pt x="461" y="1148"/>
                    </a:lnTo>
                    <a:lnTo>
                      <a:pt x="457" y="1145"/>
                    </a:lnTo>
                    <a:lnTo>
                      <a:pt x="448" y="1130"/>
                    </a:lnTo>
                    <a:lnTo>
                      <a:pt x="443" y="1130"/>
                    </a:lnTo>
                    <a:lnTo>
                      <a:pt x="425" y="1148"/>
                    </a:lnTo>
                    <a:lnTo>
                      <a:pt x="425" y="1161"/>
                    </a:lnTo>
                    <a:lnTo>
                      <a:pt x="414" y="1168"/>
                    </a:lnTo>
                    <a:lnTo>
                      <a:pt x="411" y="1182"/>
                    </a:lnTo>
                    <a:lnTo>
                      <a:pt x="429" y="1186"/>
                    </a:lnTo>
                    <a:lnTo>
                      <a:pt x="432" y="1200"/>
                    </a:lnTo>
                    <a:lnTo>
                      <a:pt x="429" y="1202"/>
                    </a:lnTo>
                    <a:lnTo>
                      <a:pt x="429" y="1209"/>
                    </a:lnTo>
                    <a:lnTo>
                      <a:pt x="438" y="1225"/>
                    </a:lnTo>
                    <a:lnTo>
                      <a:pt x="454" y="1227"/>
                    </a:lnTo>
                    <a:lnTo>
                      <a:pt x="454" y="1234"/>
                    </a:lnTo>
                    <a:lnTo>
                      <a:pt x="454" y="1234"/>
                    </a:lnTo>
                    <a:close/>
                    <a:moveTo>
                      <a:pt x="368" y="1456"/>
                    </a:moveTo>
                    <a:lnTo>
                      <a:pt x="362" y="1444"/>
                    </a:lnTo>
                    <a:lnTo>
                      <a:pt x="353" y="1446"/>
                    </a:lnTo>
                    <a:lnTo>
                      <a:pt x="350" y="1453"/>
                    </a:lnTo>
                    <a:lnTo>
                      <a:pt x="357" y="1467"/>
                    </a:lnTo>
                    <a:lnTo>
                      <a:pt x="368" y="1469"/>
                    </a:lnTo>
                    <a:lnTo>
                      <a:pt x="371" y="1462"/>
                    </a:lnTo>
                    <a:lnTo>
                      <a:pt x="368" y="1456"/>
                    </a:lnTo>
                    <a:lnTo>
                      <a:pt x="368" y="1456"/>
                    </a:lnTo>
                    <a:close/>
                    <a:moveTo>
                      <a:pt x="380" y="1440"/>
                    </a:moveTo>
                    <a:lnTo>
                      <a:pt x="377" y="1419"/>
                    </a:lnTo>
                    <a:lnTo>
                      <a:pt x="377" y="1410"/>
                    </a:lnTo>
                    <a:lnTo>
                      <a:pt x="384" y="1417"/>
                    </a:lnTo>
                    <a:lnTo>
                      <a:pt x="386" y="1428"/>
                    </a:lnTo>
                    <a:lnTo>
                      <a:pt x="382" y="1437"/>
                    </a:lnTo>
                    <a:lnTo>
                      <a:pt x="380" y="1440"/>
                    </a:lnTo>
                    <a:lnTo>
                      <a:pt x="380" y="1440"/>
                    </a:lnTo>
                    <a:close/>
                    <a:moveTo>
                      <a:pt x="357" y="1403"/>
                    </a:moveTo>
                    <a:lnTo>
                      <a:pt x="368" y="1397"/>
                    </a:lnTo>
                    <a:lnTo>
                      <a:pt x="382" y="1379"/>
                    </a:lnTo>
                    <a:lnTo>
                      <a:pt x="371" y="1367"/>
                    </a:lnTo>
                    <a:lnTo>
                      <a:pt x="371" y="1360"/>
                    </a:lnTo>
                    <a:lnTo>
                      <a:pt x="375" y="1356"/>
                    </a:lnTo>
                    <a:lnTo>
                      <a:pt x="384" y="1360"/>
                    </a:lnTo>
                    <a:lnTo>
                      <a:pt x="391" y="1365"/>
                    </a:lnTo>
                    <a:lnTo>
                      <a:pt x="393" y="1351"/>
                    </a:lnTo>
                    <a:lnTo>
                      <a:pt x="393" y="1331"/>
                    </a:lnTo>
                    <a:lnTo>
                      <a:pt x="389" y="1320"/>
                    </a:lnTo>
                    <a:lnTo>
                      <a:pt x="391" y="1284"/>
                    </a:lnTo>
                    <a:lnTo>
                      <a:pt x="389" y="1263"/>
                    </a:lnTo>
                    <a:lnTo>
                      <a:pt x="395" y="1252"/>
                    </a:lnTo>
                    <a:lnTo>
                      <a:pt x="409" y="1240"/>
                    </a:lnTo>
                    <a:lnTo>
                      <a:pt x="405" y="1229"/>
                    </a:lnTo>
                    <a:lnTo>
                      <a:pt x="400" y="1227"/>
                    </a:lnTo>
                    <a:lnTo>
                      <a:pt x="398" y="1216"/>
                    </a:lnTo>
                    <a:lnTo>
                      <a:pt x="391" y="1213"/>
                    </a:lnTo>
                    <a:lnTo>
                      <a:pt x="393" y="1207"/>
                    </a:lnTo>
                    <a:lnTo>
                      <a:pt x="373" y="1207"/>
                    </a:lnTo>
                    <a:lnTo>
                      <a:pt x="368" y="1202"/>
                    </a:lnTo>
                    <a:lnTo>
                      <a:pt x="380" y="1195"/>
                    </a:lnTo>
                    <a:lnTo>
                      <a:pt x="384" y="1186"/>
                    </a:lnTo>
                    <a:lnTo>
                      <a:pt x="380" y="1170"/>
                    </a:lnTo>
                    <a:lnTo>
                      <a:pt x="371" y="1166"/>
                    </a:lnTo>
                    <a:lnTo>
                      <a:pt x="362" y="1166"/>
                    </a:lnTo>
                    <a:lnTo>
                      <a:pt x="362" y="1170"/>
                    </a:lnTo>
                    <a:lnTo>
                      <a:pt x="353" y="1177"/>
                    </a:lnTo>
                    <a:lnTo>
                      <a:pt x="343" y="1175"/>
                    </a:lnTo>
                    <a:lnTo>
                      <a:pt x="330" y="1161"/>
                    </a:lnTo>
                    <a:lnTo>
                      <a:pt x="332" y="1152"/>
                    </a:lnTo>
                    <a:lnTo>
                      <a:pt x="350" y="1141"/>
                    </a:lnTo>
                    <a:lnTo>
                      <a:pt x="368" y="1139"/>
                    </a:lnTo>
                    <a:lnTo>
                      <a:pt x="389" y="1145"/>
                    </a:lnTo>
                    <a:lnTo>
                      <a:pt x="398" y="1150"/>
                    </a:lnTo>
                    <a:lnTo>
                      <a:pt x="400" y="1143"/>
                    </a:lnTo>
                    <a:lnTo>
                      <a:pt x="400" y="1134"/>
                    </a:lnTo>
                    <a:lnTo>
                      <a:pt x="400" y="1123"/>
                    </a:lnTo>
                    <a:lnTo>
                      <a:pt x="398" y="1114"/>
                    </a:lnTo>
                    <a:lnTo>
                      <a:pt x="402" y="1105"/>
                    </a:lnTo>
                    <a:lnTo>
                      <a:pt x="411" y="1105"/>
                    </a:lnTo>
                    <a:lnTo>
                      <a:pt x="416" y="1114"/>
                    </a:lnTo>
                    <a:lnTo>
                      <a:pt x="425" y="1114"/>
                    </a:lnTo>
                    <a:lnTo>
                      <a:pt x="436" y="1107"/>
                    </a:lnTo>
                    <a:lnTo>
                      <a:pt x="457" y="1102"/>
                    </a:lnTo>
                    <a:lnTo>
                      <a:pt x="477" y="1098"/>
                    </a:lnTo>
                    <a:lnTo>
                      <a:pt x="490" y="1096"/>
                    </a:lnTo>
                    <a:lnTo>
                      <a:pt x="495" y="1098"/>
                    </a:lnTo>
                    <a:lnTo>
                      <a:pt x="502" y="1096"/>
                    </a:lnTo>
                    <a:lnTo>
                      <a:pt x="502" y="1091"/>
                    </a:lnTo>
                    <a:lnTo>
                      <a:pt x="515" y="1084"/>
                    </a:lnTo>
                    <a:lnTo>
                      <a:pt x="520" y="1075"/>
                    </a:lnTo>
                    <a:lnTo>
                      <a:pt x="533" y="1064"/>
                    </a:lnTo>
                    <a:lnTo>
                      <a:pt x="549" y="1059"/>
                    </a:lnTo>
                    <a:lnTo>
                      <a:pt x="570" y="1062"/>
                    </a:lnTo>
                    <a:lnTo>
                      <a:pt x="581" y="1059"/>
                    </a:lnTo>
                    <a:lnTo>
                      <a:pt x="585" y="1064"/>
                    </a:lnTo>
                    <a:lnTo>
                      <a:pt x="585" y="1075"/>
                    </a:lnTo>
                    <a:lnTo>
                      <a:pt x="576" y="1089"/>
                    </a:lnTo>
                    <a:lnTo>
                      <a:pt x="574" y="1100"/>
                    </a:lnTo>
                    <a:lnTo>
                      <a:pt x="579" y="1105"/>
                    </a:lnTo>
                    <a:lnTo>
                      <a:pt x="581" y="1116"/>
                    </a:lnTo>
                    <a:lnTo>
                      <a:pt x="581" y="1127"/>
                    </a:lnTo>
                    <a:lnTo>
                      <a:pt x="579" y="1132"/>
                    </a:lnTo>
                    <a:lnTo>
                      <a:pt x="583" y="1145"/>
                    </a:lnTo>
                    <a:lnTo>
                      <a:pt x="597" y="1150"/>
                    </a:lnTo>
                    <a:lnTo>
                      <a:pt x="615" y="1168"/>
                    </a:lnTo>
                    <a:lnTo>
                      <a:pt x="626" y="1170"/>
                    </a:lnTo>
                    <a:lnTo>
                      <a:pt x="635" y="1166"/>
                    </a:lnTo>
                    <a:lnTo>
                      <a:pt x="647" y="1148"/>
                    </a:lnTo>
                    <a:lnTo>
                      <a:pt x="649" y="1136"/>
                    </a:lnTo>
                    <a:lnTo>
                      <a:pt x="656" y="1132"/>
                    </a:lnTo>
                    <a:lnTo>
                      <a:pt x="658" y="1125"/>
                    </a:lnTo>
                    <a:lnTo>
                      <a:pt x="656" y="1116"/>
                    </a:lnTo>
                    <a:lnTo>
                      <a:pt x="662" y="1100"/>
                    </a:lnTo>
                    <a:lnTo>
                      <a:pt x="674" y="1098"/>
                    </a:lnTo>
                    <a:lnTo>
                      <a:pt x="685" y="1098"/>
                    </a:lnTo>
                    <a:lnTo>
                      <a:pt x="687" y="1091"/>
                    </a:lnTo>
                    <a:lnTo>
                      <a:pt x="685" y="1087"/>
                    </a:lnTo>
                    <a:lnTo>
                      <a:pt x="683" y="1073"/>
                    </a:lnTo>
                    <a:lnTo>
                      <a:pt x="658" y="1064"/>
                    </a:lnTo>
                    <a:lnTo>
                      <a:pt x="656" y="1057"/>
                    </a:lnTo>
                    <a:lnTo>
                      <a:pt x="660" y="1039"/>
                    </a:lnTo>
                    <a:lnTo>
                      <a:pt x="669" y="1032"/>
                    </a:lnTo>
                    <a:lnTo>
                      <a:pt x="674" y="1032"/>
                    </a:lnTo>
                    <a:lnTo>
                      <a:pt x="671" y="1037"/>
                    </a:lnTo>
                    <a:lnTo>
                      <a:pt x="671" y="1050"/>
                    </a:lnTo>
                    <a:lnTo>
                      <a:pt x="676" y="1055"/>
                    </a:lnTo>
                    <a:lnTo>
                      <a:pt x="683" y="1050"/>
                    </a:lnTo>
                    <a:lnTo>
                      <a:pt x="685" y="1048"/>
                    </a:lnTo>
                    <a:lnTo>
                      <a:pt x="694" y="1048"/>
                    </a:lnTo>
                    <a:lnTo>
                      <a:pt x="701" y="1053"/>
                    </a:lnTo>
                    <a:lnTo>
                      <a:pt x="708" y="1053"/>
                    </a:lnTo>
                    <a:lnTo>
                      <a:pt x="712" y="1053"/>
                    </a:lnTo>
                    <a:lnTo>
                      <a:pt x="710" y="1057"/>
                    </a:lnTo>
                    <a:lnTo>
                      <a:pt x="699" y="1062"/>
                    </a:lnTo>
                    <a:lnTo>
                      <a:pt x="696" y="1064"/>
                    </a:lnTo>
                    <a:lnTo>
                      <a:pt x="701" y="1066"/>
                    </a:lnTo>
                    <a:lnTo>
                      <a:pt x="710" y="1064"/>
                    </a:lnTo>
                    <a:lnTo>
                      <a:pt x="726" y="1055"/>
                    </a:lnTo>
                    <a:lnTo>
                      <a:pt x="760" y="1057"/>
                    </a:lnTo>
                    <a:lnTo>
                      <a:pt x="775" y="1057"/>
                    </a:lnTo>
                    <a:lnTo>
                      <a:pt x="771" y="1053"/>
                    </a:lnTo>
                    <a:lnTo>
                      <a:pt x="769" y="1039"/>
                    </a:lnTo>
                    <a:lnTo>
                      <a:pt x="771" y="1023"/>
                    </a:lnTo>
                    <a:lnTo>
                      <a:pt x="784" y="1016"/>
                    </a:lnTo>
                    <a:lnTo>
                      <a:pt x="796" y="1019"/>
                    </a:lnTo>
                    <a:lnTo>
                      <a:pt x="798" y="1032"/>
                    </a:lnTo>
                    <a:lnTo>
                      <a:pt x="794" y="1044"/>
                    </a:lnTo>
                    <a:lnTo>
                      <a:pt x="800" y="1053"/>
                    </a:lnTo>
                    <a:lnTo>
                      <a:pt x="809" y="1053"/>
                    </a:lnTo>
                    <a:lnTo>
                      <a:pt x="818" y="1039"/>
                    </a:lnTo>
                    <a:lnTo>
                      <a:pt x="812" y="1016"/>
                    </a:lnTo>
                    <a:lnTo>
                      <a:pt x="816" y="1003"/>
                    </a:lnTo>
                    <a:lnTo>
                      <a:pt x="832" y="989"/>
                    </a:lnTo>
                    <a:lnTo>
                      <a:pt x="841" y="989"/>
                    </a:lnTo>
                    <a:lnTo>
                      <a:pt x="843" y="985"/>
                    </a:lnTo>
                    <a:lnTo>
                      <a:pt x="837" y="976"/>
                    </a:lnTo>
                    <a:lnTo>
                      <a:pt x="841" y="960"/>
                    </a:lnTo>
                    <a:lnTo>
                      <a:pt x="848" y="955"/>
                    </a:lnTo>
                    <a:lnTo>
                      <a:pt x="861" y="958"/>
                    </a:lnTo>
                    <a:lnTo>
                      <a:pt x="864" y="964"/>
                    </a:lnTo>
                    <a:lnTo>
                      <a:pt x="857" y="973"/>
                    </a:lnTo>
                    <a:lnTo>
                      <a:pt x="855" y="992"/>
                    </a:lnTo>
                    <a:lnTo>
                      <a:pt x="857" y="1028"/>
                    </a:lnTo>
                    <a:lnTo>
                      <a:pt x="864" y="1032"/>
                    </a:lnTo>
                    <a:lnTo>
                      <a:pt x="873" y="1025"/>
                    </a:lnTo>
                    <a:lnTo>
                      <a:pt x="877" y="1014"/>
                    </a:lnTo>
                    <a:lnTo>
                      <a:pt x="889" y="1012"/>
                    </a:lnTo>
                    <a:lnTo>
                      <a:pt x="900" y="1001"/>
                    </a:lnTo>
                    <a:lnTo>
                      <a:pt x="904" y="982"/>
                    </a:lnTo>
                    <a:lnTo>
                      <a:pt x="902" y="971"/>
                    </a:lnTo>
                    <a:lnTo>
                      <a:pt x="916" y="960"/>
                    </a:lnTo>
                    <a:lnTo>
                      <a:pt x="916" y="951"/>
                    </a:lnTo>
                    <a:lnTo>
                      <a:pt x="907" y="944"/>
                    </a:lnTo>
                    <a:lnTo>
                      <a:pt x="893" y="924"/>
                    </a:lnTo>
                    <a:lnTo>
                      <a:pt x="889" y="908"/>
                    </a:lnTo>
                    <a:lnTo>
                      <a:pt x="884" y="876"/>
                    </a:lnTo>
                    <a:lnTo>
                      <a:pt x="889" y="840"/>
                    </a:lnTo>
                    <a:lnTo>
                      <a:pt x="889" y="815"/>
                    </a:lnTo>
                    <a:lnTo>
                      <a:pt x="877" y="770"/>
                    </a:lnTo>
                    <a:lnTo>
                      <a:pt x="861" y="749"/>
                    </a:lnTo>
                    <a:lnTo>
                      <a:pt x="861" y="731"/>
                    </a:lnTo>
                    <a:lnTo>
                      <a:pt x="864" y="711"/>
                    </a:lnTo>
                    <a:lnTo>
                      <a:pt x="884" y="702"/>
                    </a:lnTo>
                    <a:lnTo>
                      <a:pt x="893" y="702"/>
                    </a:lnTo>
                    <a:lnTo>
                      <a:pt x="900" y="711"/>
                    </a:lnTo>
                    <a:lnTo>
                      <a:pt x="902" y="706"/>
                    </a:lnTo>
                    <a:lnTo>
                      <a:pt x="900" y="691"/>
                    </a:lnTo>
                    <a:lnTo>
                      <a:pt x="898" y="681"/>
                    </a:lnTo>
                    <a:lnTo>
                      <a:pt x="893" y="675"/>
                    </a:lnTo>
                    <a:lnTo>
                      <a:pt x="891" y="663"/>
                    </a:lnTo>
                    <a:lnTo>
                      <a:pt x="891" y="657"/>
                    </a:lnTo>
                    <a:lnTo>
                      <a:pt x="891" y="645"/>
                    </a:lnTo>
                    <a:lnTo>
                      <a:pt x="895" y="638"/>
                    </a:lnTo>
                    <a:lnTo>
                      <a:pt x="895" y="634"/>
                    </a:lnTo>
                    <a:lnTo>
                      <a:pt x="895" y="625"/>
                    </a:lnTo>
                    <a:lnTo>
                      <a:pt x="893" y="618"/>
                    </a:lnTo>
                    <a:lnTo>
                      <a:pt x="891" y="602"/>
                    </a:lnTo>
                    <a:lnTo>
                      <a:pt x="895" y="595"/>
                    </a:lnTo>
                    <a:lnTo>
                      <a:pt x="889" y="584"/>
                    </a:lnTo>
                    <a:lnTo>
                      <a:pt x="886" y="559"/>
                    </a:lnTo>
                    <a:lnTo>
                      <a:pt x="875" y="539"/>
                    </a:lnTo>
                    <a:lnTo>
                      <a:pt x="868" y="539"/>
                    </a:lnTo>
                    <a:lnTo>
                      <a:pt x="861" y="534"/>
                    </a:lnTo>
                    <a:lnTo>
                      <a:pt x="859" y="507"/>
                    </a:lnTo>
                    <a:lnTo>
                      <a:pt x="848" y="496"/>
                    </a:lnTo>
                    <a:lnTo>
                      <a:pt x="821" y="466"/>
                    </a:lnTo>
                    <a:lnTo>
                      <a:pt x="814" y="453"/>
                    </a:lnTo>
                    <a:lnTo>
                      <a:pt x="807" y="433"/>
                    </a:lnTo>
                    <a:lnTo>
                      <a:pt x="807" y="414"/>
                    </a:lnTo>
                    <a:lnTo>
                      <a:pt x="807" y="408"/>
                    </a:lnTo>
                    <a:lnTo>
                      <a:pt x="800" y="412"/>
                    </a:lnTo>
                    <a:lnTo>
                      <a:pt x="794" y="412"/>
                    </a:lnTo>
                    <a:lnTo>
                      <a:pt x="791" y="410"/>
                    </a:lnTo>
                    <a:lnTo>
                      <a:pt x="780" y="403"/>
                    </a:lnTo>
                    <a:lnTo>
                      <a:pt x="773" y="403"/>
                    </a:lnTo>
                    <a:lnTo>
                      <a:pt x="775" y="408"/>
                    </a:lnTo>
                    <a:lnTo>
                      <a:pt x="769" y="423"/>
                    </a:lnTo>
                    <a:lnTo>
                      <a:pt x="769" y="435"/>
                    </a:lnTo>
                    <a:lnTo>
                      <a:pt x="773" y="439"/>
                    </a:lnTo>
                    <a:lnTo>
                      <a:pt x="780" y="437"/>
                    </a:lnTo>
                    <a:lnTo>
                      <a:pt x="794" y="423"/>
                    </a:lnTo>
                    <a:lnTo>
                      <a:pt x="800" y="439"/>
                    </a:lnTo>
                    <a:lnTo>
                      <a:pt x="796" y="451"/>
                    </a:lnTo>
                    <a:lnTo>
                      <a:pt x="789" y="457"/>
                    </a:lnTo>
                    <a:lnTo>
                      <a:pt x="780" y="451"/>
                    </a:lnTo>
                    <a:lnTo>
                      <a:pt x="778" y="451"/>
                    </a:lnTo>
                    <a:lnTo>
                      <a:pt x="780" y="466"/>
                    </a:lnTo>
                    <a:lnTo>
                      <a:pt x="775" y="471"/>
                    </a:lnTo>
                    <a:lnTo>
                      <a:pt x="766" y="469"/>
                    </a:lnTo>
                    <a:lnTo>
                      <a:pt x="764" y="457"/>
                    </a:lnTo>
                    <a:lnTo>
                      <a:pt x="762" y="444"/>
                    </a:lnTo>
                    <a:lnTo>
                      <a:pt x="757" y="437"/>
                    </a:lnTo>
                    <a:lnTo>
                      <a:pt x="751" y="439"/>
                    </a:lnTo>
                    <a:lnTo>
                      <a:pt x="744" y="435"/>
                    </a:lnTo>
                    <a:lnTo>
                      <a:pt x="739" y="446"/>
                    </a:lnTo>
                    <a:lnTo>
                      <a:pt x="744" y="464"/>
                    </a:lnTo>
                    <a:lnTo>
                      <a:pt x="746" y="478"/>
                    </a:lnTo>
                    <a:lnTo>
                      <a:pt x="737" y="482"/>
                    </a:lnTo>
                    <a:lnTo>
                      <a:pt x="730" y="494"/>
                    </a:lnTo>
                    <a:lnTo>
                      <a:pt x="730" y="500"/>
                    </a:lnTo>
                    <a:lnTo>
                      <a:pt x="746" y="516"/>
                    </a:lnTo>
                    <a:lnTo>
                      <a:pt x="751" y="525"/>
                    </a:lnTo>
                    <a:lnTo>
                      <a:pt x="746" y="543"/>
                    </a:lnTo>
                    <a:lnTo>
                      <a:pt x="737" y="550"/>
                    </a:lnTo>
                    <a:lnTo>
                      <a:pt x="728" y="548"/>
                    </a:lnTo>
                    <a:lnTo>
                      <a:pt x="726" y="555"/>
                    </a:lnTo>
                    <a:lnTo>
                      <a:pt x="735" y="566"/>
                    </a:lnTo>
                    <a:lnTo>
                      <a:pt x="744" y="564"/>
                    </a:lnTo>
                    <a:lnTo>
                      <a:pt x="753" y="555"/>
                    </a:lnTo>
                    <a:lnTo>
                      <a:pt x="766" y="584"/>
                    </a:lnTo>
                    <a:lnTo>
                      <a:pt x="771" y="614"/>
                    </a:lnTo>
                    <a:lnTo>
                      <a:pt x="766" y="632"/>
                    </a:lnTo>
                    <a:lnTo>
                      <a:pt x="769" y="663"/>
                    </a:lnTo>
                    <a:lnTo>
                      <a:pt x="757" y="709"/>
                    </a:lnTo>
                    <a:lnTo>
                      <a:pt x="762" y="724"/>
                    </a:lnTo>
                    <a:lnTo>
                      <a:pt x="755" y="745"/>
                    </a:lnTo>
                    <a:lnTo>
                      <a:pt x="739" y="754"/>
                    </a:lnTo>
                    <a:lnTo>
                      <a:pt x="732" y="772"/>
                    </a:lnTo>
                    <a:lnTo>
                      <a:pt x="735" y="795"/>
                    </a:lnTo>
                    <a:lnTo>
                      <a:pt x="726" y="806"/>
                    </a:lnTo>
                    <a:lnTo>
                      <a:pt x="723" y="820"/>
                    </a:lnTo>
                    <a:lnTo>
                      <a:pt x="708" y="835"/>
                    </a:lnTo>
                    <a:lnTo>
                      <a:pt x="676" y="853"/>
                    </a:lnTo>
                    <a:lnTo>
                      <a:pt x="665" y="856"/>
                    </a:lnTo>
                    <a:lnTo>
                      <a:pt x="658" y="869"/>
                    </a:lnTo>
                    <a:lnTo>
                      <a:pt x="642" y="860"/>
                    </a:lnTo>
                    <a:lnTo>
                      <a:pt x="628" y="842"/>
                    </a:lnTo>
                    <a:lnTo>
                      <a:pt x="628" y="833"/>
                    </a:lnTo>
                    <a:lnTo>
                      <a:pt x="635" y="831"/>
                    </a:lnTo>
                    <a:lnTo>
                      <a:pt x="642" y="817"/>
                    </a:lnTo>
                    <a:lnTo>
                      <a:pt x="640" y="810"/>
                    </a:lnTo>
                    <a:lnTo>
                      <a:pt x="649" y="804"/>
                    </a:lnTo>
                    <a:lnTo>
                      <a:pt x="649" y="799"/>
                    </a:lnTo>
                    <a:lnTo>
                      <a:pt x="633" y="804"/>
                    </a:lnTo>
                    <a:lnTo>
                      <a:pt x="622" y="815"/>
                    </a:lnTo>
                    <a:lnTo>
                      <a:pt x="608" y="820"/>
                    </a:lnTo>
                    <a:lnTo>
                      <a:pt x="606" y="833"/>
                    </a:lnTo>
                    <a:lnTo>
                      <a:pt x="615" y="847"/>
                    </a:lnTo>
                    <a:lnTo>
                      <a:pt x="617" y="878"/>
                    </a:lnTo>
                    <a:lnTo>
                      <a:pt x="615" y="892"/>
                    </a:lnTo>
                    <a:lnTo>
                      <a:pt x="599" y="908"/>
                    </a:lnTo>
                    <a:lnTo>
                      <a:pt x="599" y="917"/>
                    </a:lnTo>
                    <a:lnTo>
                      <a:pt x="595" y="924"/>
                    </a:lnTo>
                    <a:lnTo>
                      <a:pt x="592" y="946"/>
                    </a:lnTo>
                    <a:lnTo>
                      <a:pt x="597" y="953"/>
                    </a:lnTo>
                    <a:lnTo>
                      <a:pt x="599" y="962"/>
                    </a:lnTo>
                    <a:lnTo>
                      <a:pt x="595" y="964"/>
                    </a:lnTo>
                    <a:lnTo>
                      <a:pt x="597" y="969"/>
                    </a:lnTo>
                    <a:lnTo>
                      <a:pt x="595" y="978"/>
                    </a:lnTo>
                    <a:lnTo>
                      <a:pt x="588" y="978"/>
                    </a:lnTo>
                    <a:lnTo>
                      <a:pt x="592" y="982"/>
                    </a:lnTo>
                    <a:lnTo>
                      <a:pt x="583" y="987"/>
                    </a:lnTo>
                    <a:lnTo>
                      <a:pt x="574" y="982"/>
                    </a:lnTo>
                    <a:lnTo>
                      <a:pt x="565" y="989"/>
                    </a:lnTo>
                    <a:lnTo>
                      <a:pt x="561" y="987"/>
                    </a:lnTo>
                    <a:lnTo>
                      <a:pt x="558" y="973"/>
                    </a:lnTo>
                    <a:lnTo>
                      <a:pt x="554" y="971"/>
                    </a:lnTo>
                    <a:lnTo>
                      <a:pt x="545" y="978"/>
                    </a:lnTo>
                    <a:lnTo>
                      <a:pt x="538" y="978"/>
                    </a:lnTo>
                    <a:lnTo>
                      <a:pt x="533" y="976"/>
                    </a:lnTo>
                    <a:lnTo>
                      <a:pt x="506" y="985"/>
                    </a:lnTo>
                    <a:lnTo>
                      <a:pt x="490" y="992"/>
                    </a:lnTo>
                    <a:lnTo>
                      <a:pt x="477" y="996"/>
                    </a:lnTo>
                    <a:lnTo>
                      <a:pt x="459" y="996"/>
                    </a:lnTo>
                    <a:lnTo>
                      <a:pt x="443" y="1003"/>
                    </a:lnTo>
                    <a:lnTo>
                      <a:pt x="438" y="998"/>
                    </a:lnTo>
                    <a:lnTo>
                      <a:pt x="425" y="1001"/>
                    </a:lnTo>
                    <a:lnTo>
                      <a:pt x="400" y="1016"/>
                    </a:lnTo>
                    <a:lnTo>
                      <a:pt x="395" y="1032"/>
                    </a:lnTo>
                    <a:lnTo>
                      <a:pt x="386" y="1039"/>
                    </a:lnTo>
                    <a:lnTo>
                      <a:pt x="384" y="1048"/>
                    </a:lnTo>
                    <a:lnTo>
                      <a:pt x="366" y="1068"/>
                    </a:lnTo>
                    <a:lnTo>
                      <a:pt x="355" y="1073"/>
                    </a:lnTo>
                    <a:lnTo>
                      <a:pt x="346" y="1084"/>
                    </a:lnTo>
                    <a:lnTo>
                      <a:pt x="343" y="1093"/>
                    </a:lnTo>
                    <a:lnTo>
                      <a:pt x="334" y="1102"/>
                    </a:lnTo>
                    <a:lnTo>
                      <a:pt x="316" y="1107"/>
                    </a:lnTo>
                    <a:lnTo>
                      <a:pt x="310" y="1116"/>
                    </a:lnTo>
                    <a:lnTo>
                      <a:pt x="314" y="1136"/>
                    </a:lnTo>
                    <a:lnTo>
                      <a:pt x="321" y="1141"/>
                    </a:lnTo>
                    <a:lnTo>
                      <a:pt x="323" y="1148"/>
                    </a:lnTo>
                    <a:lnTo>
                      <a:pt x="319" y="1154"/>
                    </a:lnTo>
                    <a:lnTo>
                      <a:pt x="310" y="1154"/>
                    </a:lnTo>
                    <a:lnTo>
                      <a:pt x="296" y="1166"/>
                    </a:lnTo>
                    <a:lnTo>
                      <a:pt x="291" y="1173"/>
                    </a:lnTo>
                    <a:lnTo>
                      <a:pt x="282" y="1179"/>
                    </a:lnTo>
                    <a:lnTo>
                      <a:pt x="271" y="1193"/>
                    </a:lnTo>
                    <a:lnTo>
                      <a:pt x="267" y="1202"/>
                    </a:lnTo>
                    <a:lnTo>
                      <a:pt x="255" y="1202"/>
                    </a:lnTo>
                    <a:lnTo>
                      <a:pt x="244" y="1209"/>
                    </a:lnTo>
                    <a:lnTo>
                      <a:pt x="251" y="1209"/>
                    </a:lnTo>
                    <a:lnTo>
                      <a:pt x="255" y="1211"/>
                    </a:lnTo>
                    <a:lnTo>
                      <a:pt x="260" y="1222"/>
                    </a:lnTo>
                    <a:lnTo>
                      <a:pt x="267" y="1236"/>
                    </a:lnTo>
                    <a:lnTo>
                      <a:pt x="262" y="1240"/>
                    </a:lnTo>
                    <a:lnTo>
                      <a:pt x="260" y="1231"/>
                    </a:lnTo>
                    <a:lnTo>
                      <a:pt x="255" y="1222"/>
                    </a:lnTo>
                    <a:lnTo>
                      <a:pt x="251" y="1234"/>
                    </a:lnTo>
                    <a:lnTo>
                      <a:pt x="255" y="1245"/>
                    </a:lnTo>
                    <a:lnTo>
                      <a:pt x="262" y="1250"/>
                    </a:lnTo>
                    <a:lnTo>
                      <a:pt x="264" y="1256"/>
                    </a:lnTo>
                    <a:lnTo>
                      <a:pt x="260" y="1265"/>
                    </a:lnTo>
                    <a:lnTo>
                      <a:pt x="267" y="1261"/>
                    </a:lnTo>
                    <a:lnTo>
                      <a:pt x="271" y="1252"/>
                    </a:lnTo>
                    <a:lnTo>
                      <a:pt x="280" y="1250"/>
                    </a:lnTo>
                    <a:lnTo>
                      <a:pt x="287" y="1252"/>
                    </a:lnTo>
                    <a:lnTo>
                      <a:pt x="282" y="1256"/>
                    </a:lnTo>
                    <a:lnTo>
                      <a:pt x="287" y="1261"/>
                    </a:lnTo>
                    <a:lnTo>
                      <a:pt x="296" y="1256"/>
                    </a:lnTo>
                    <a:lnTo>
                      <a:pt x="296" y="1245"/>
                    </a:lnTo>
                    <a:lnTo>
                      <a:pt x="289" y="1238"/>
                    </a:lnTo>
                    <a:lnTo>
                      <a:pt x="276" y="1240"/>
                    </a:lnTo>
                    <a:lnTo>
                      <a:pt x="278" y="1236"/>
                    </a:lnTo>
                    <a:lnTo>
                      <a:pt x="280" y="1231"/>
                    </a:lnTo>
                    <a:lnTo>
                      <a:pt x="278" y="1220"/>
                    </a:lnTo>
                    <a:lnTo>
                      <a:pt x="282" y="1213"/>
                    </a:lnTo>
                    <a:lnTo>
                      <a:pt x="294" y="1218"/>
                    </a:lnTo>
                    <a:lnTo>
                      <a:pt x="305" y="1238"/>
                    </a:lnTo>
                    <a:lnTo>
                      <a:pt x="307" y="1252"/>
                    </a:lnTo>
                    <a:lnTo>
                      <a:pt x="312" y="1259"/>
                    </a:lnTo>
                    <a:lnTo>
                      <a:pt x="314" y="1281"/>
                    </a:lnTo>
                    <a:lnTo>
                      <a:pt x="303" y="1302"/>
                    </a:lnTo>
                    <a:lnTo>
                      <a:pt x="294" y="1302"/>
                    </a:lnTo>
                    <a:lnTo>
                      <a:pt x="296" y="1308"/>
                    </a:lnTo>
                    <a:lnTo>
                      <a:pt x="305" y="1327"/>
                    </a:lnTo>
                    <a:lnTo>
                      <a:pt x="310" y="1349"/>
                    </a:lnTo>
                    <a:lnTo>
                      <a:pt x="321" y="1363"/>
                    </a:lnTo>
                    <a:lnTo>
                      <a:pt x="321" y="1372"/>
                    </a:lnTo>
                    <a:lnTo>
                      <a:pt x="314" y="1379"/>
                    </a:lnTo>
                    <a:lnTo>
                      <a:pt x="323" y="1390"/>
                    </a:lnTo>
                    <a:lnTo>
                      <a:pt x="332" y="1388"/>
                    </a:lnTo>
                    <a:lnTo>
                      <a:pt x="341" y="1394"/>
                    </a:lnTo>
                    <a:lnTo>
                      <a:pt x="346" y="1388"/>
                    </a:lnTo>
                    <a:lnTo>
                      <a:pt x="346" y="1381"/>
                    </a:lnTo>
                    <a:lnTo>
                      <a:pt x="337" y="1367"/>
                    </a:lnTo>
                    <a:lnTo>
                      <a:pt x="337" y="1347"/>
                    </a:lnTo>
                    <a:lnTo>
                      <a:pt x="341" y="1340"/>
                    </a:lnTo>
                    <a:lnTo>
                      <a:pt x="348" y="1345"/>
                    </a:lnTo>
                    <a:lnTo>
                      <a:pt x="346" y="1351"/>
                    </a:lnTo>
                    <a:lnTo>
                      <a:pt x="346" y="1356"/>
                    </a:lnTo>
                    <a:lnTo>
                      <a:pt x="355" y="1367"/>
                    </a:lnTo>
                    <a:lnTo>
                      <a:pt x="359" y="1383"/>
                    </a:lnTo>
                    <a:lnTo>
                      <a:pt x="355" y="1394"/>
                    </a:lnTo>
                    <a:lnTo>
                      <a:pt x="357" y="140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0E682E2F-6F8B-47BF-8D70-1A385A56CE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31188" y="3683001"/>
                <a:ext cx="469900" cy="747713"/>
              </a:xfrm>
              <a:custGeom>
                <a:avLst/>
                <a:gdLst>
                  <a:gd name="T0" fmla="*/ 185 w 296"/>
                  <a:gd name="T1" fmla="*/ 333 h 471"/>
                  <a:gd name="T2" fmla="*/ 183 w 296"/>
                  <a:gd name="T3" fmla="*/ 342 h 471"/>
                  <a:gd name="T4" fmla="*/ 178 w 296"/>
                  <a:gd name="T5" fmla="*/ 337 h 471"/>
                  <a:gd name="T6" fmla="*/ 81 w 296"/>
                  <a:gd name="T7" fmla="*/ 374 h 471"/>
                  <a:gd name="T8" fmla="*/ 88 w 296"/>
                  <a:gd name="T9" fmla="*/ 369 h 471"/>
                  <a:gd name="T10" fmla="*/ 97 w 296"/>
                  <a:gd name="T11" fmla="*/ 369 h 471"/>
                  <a:gd name="T12" fmla="*/ 92 w 296"/>
                  <a:gd name="T13" fmla="*/ 380 h 471"/>
                  <a:gd name="T14" fmla="*/ 88 w 296"/>
                  <a:gd name="T15" fmla="*/ 383 h 471"/>
                  <a:gd name="T16" fmla="*/ 226 w 296"/>
                  <a:gd name="T17" fmla="*/ 321 h 471"/>
                  <a:gd name="T18" fmla="*/ 230 w 296"/>
                  <a:gd name="T19" fmla="*/ 340 h 471"/>
                  <a:gd name="T20" fmla="*/ 239 w 296"/>
                  <a:gd name="T21" fmla="*/ 331 h 471"/>
                  <a:gd name="T22" fmla="*/ 235 w 296"/>
                  <a:gd name="T23" fmla="*/ 315 h 471"/>
                  <a:gd name="T24" fmla="*/ 278 w 296"/>
                  <a:gd name="T25" fmla="*/ 398 h 471"/>
                  <a:gd name="T26" fmla="*/ 282 w 296"/>
                  <a:gd name="T27" fmla="*/ 385 h 471"/>
                  <a:gd name="T28" fmla="*/ 289 w 296"/>
                  <a:gd name="T29" fmla="*/ 394 h 471"/>
                  <a:gd name="T30" fmla="*/ 278 w 296"/>
                  <a:gd name="T31" fmla="*/ 398 h 471"/>
                  <a:gd name="T32" fmla="*/ 289 w 296"/>
                  <a:gd name="T33" fmla="*/ 374 h 471"/>
                  <a:gd name="T34" fmla="*/ 280 w 296"/>
                  <a:gd name="T35" fmla="*/ 369 h 471"/>
                  <a:gd name="T36" fmla="*/ 285 w 296"/>
                  <a:gd name="T37" fmla="*/ 349 h 471"/>
                  <a:gd name="T38" fmla="*/ 294 w 296"/>
                  <a:gd name="T39" fmla="*/ 351 h 471"/>
                  <a:gd name="T40" fmla="*/ 289 w 296"/>
                  <a:gd name="T41" fmla="*/ 374 h 471"/>
                  <a:gd name="T42" fmla="*/ 104 w 296"/>
                  <a:gd name="T43" fmla="*/ 469 h 471"/>
                  <a:gd name="T44" fmla="*/ 106 w 296"/>
                  <a:gd name="T45" fmla="*/ 450 h 471"/>
                  <a:gd name="T46" fmla="*/ 147 w 296"/>
                  <a:gd name="T47" fmla="*/ 444 h 471"/>
                  <a:gd name="T48" fmla="*/ 140 w 296"/>
                  <a:gd name="T49" fmla="*/ 466 h 471"/>
                  <a:gd name="T50" fmla="*/ 104 w 296"/>
                  <a:gd name="T51" fmla="*/ 469 h 471"/>
                  <a:gd name="T52" fmla="*/ 0 w 296"/>
                  <a:gd name="T53" fmla="*/ 82 h 471"/>
                  <a:gd name="T54" fmla="*/ 11 w 296"/>
                  <a:gd name="T55" fmla="*/ 75 h 471"/>
                  <a:gd name="T56" fmla="*/ 22 w 296"/>
                  <a:gd name="T57" fmla="*/ 79 h 471"/>
                  <a:gd name="T58" fmla="*/ 65 w 296"/>
                  <a:gd name="T59" fmla="*/ 127 h 471"/>
                  <a:gd name="T60" fmla="*/ 70 w 296"/>
                  <a:gd name="T61" fmla="*/ 134 h 471"/>
                  <a:gd name="T62" fmla="*/ 83 w 296"/>
                  <a:gd name="T63" fmla="*/ 159 h 471"/>
                  <a:gd name="T64" fmla="*/ 58 w 296"/>
                  <a:gd name="T65" fmla="*/ 145 h 471"/>
                  <a:gd name="T66" fmla="*/ 45 w 296"/>
                  <a:gd name="T67" fmla="*/ 154 h 471"/>
                  <a:gd name="T68" fmla="*/ 58 w 296"/>
                  <a:gd name="T69" fmla="*/ 186 h 471"/>
                  <a:gd name="T70" fmla="*/ 72 w 296"/>
                  <a:gd name="T71" fmla="*/ 197 h 471"/>
                  <a:gd name="T72" fmla="*/ 81 w 296"/>
                  <a:gd name="T73" fmla="*/ 231 h 471"/>
                  <a:gd name="T74" fmla="*/ 97 w 296"/>
                  <a:gd name="T75" fmla="*/ 247 h 471"/>
                  <a:gd name="T76" fmla="*/ 74 w 296"/>
                  <a:gd name="T77" fmla="*/ 269 h 471"/>
                  <a:gd name="T78" fmla="*/ 85 w 296"/>
                  <a:gd name="T79" fmla="*/ 288 h 471"/>
                  <a:gd name="T80" fmla="*/ 76 w 296"/>
                  <a:gd name="T81" fmla="*/ 303 h 471"/>
                  <a:gd name="T82" fmla="*/ 74 w 296"/>
                  <a:gd name="T83" fmla="*/ 317 h 471"/>
                  <a:gd name="T84" fmla="*/ 101 w 296"/>
                  <a:gd name="T85" fmla="*/ 349 h 471"/>
                  <a:gd name="T86" fmla="*/ 108 w 296"/>
                  <a:gd name="T87" fmla="*/ 367 h 471"/>
                  <a:gd name="T88" fmla="*/ 117 w 296"/>
                  <a:gd name="T89" fmla="*/ 371 h 471"/>
                  <a:gd name="T90" fmla="*/ 124 w 296"/>
                  <a:gd name="T91" fmla="*/ 362 h 471"/>
                  <a:gd name="T92" fmla="*/ 162 w 296"/>
                  <a:gd name="T93" fmla="*/ 324 h 471"/>
                  <a:gd name="T94" fmla="*/ 176 w 296"/>
                  <a:gd name="T95" fmla="*/ 328 h 471"/>
                  <a:gd name="T96" fmla="*/ 192 w 296"/>
                  <a:gd name="T97" fmla="*/ 319 h 471"/>
                  <a:gd name="T98" fmla="*/ 210 w 296"/>
                  <a:gd name="T99" fmla="*/ 326 h 471"/>
                  <a:gd name="T100" fmla="*/ 221 w 296"/>
                  <a:gd name="T101" fmla="*/ 328 h 471"/>
                  <a:gd name="T102" fmla="*/ 232 w 296"/>
                  <a:gd name="T103" fmla="*/ 308 h 471"/>
                  <a:gd name="T104" fmla="*/ 264 w 296"/>
                  <a:gd name="T105" fmla="*/ 285 h 471"/>
                  <a:gd name="T106" fmla="*/ 269 w 296"/>
                  <a:gd name="T107" fmla="*/ 272 h 471"/>
                  <a:gd name="T108" fmla="*/ 262 w 296"/>
                  <a:gd name="T109" fmla="*/ 222 h 471"/>
                  <a:gd name="T110" fmla="*/ 257 w 296"/>
                  <a:gd name="T111" fmla="*/ 213 h 471"/>
                  <a:gd name="T112" fmla="*/ 239 w 296"/>
                  <a:gd name="T113" fmla="*/ 156 h 471"/>
                  <a:gd name="T114" fmla="*/ 199 w 296"/>
                  <a:gd name="T115" fmla="*/ 79 h 471"/>
                  <a:gd name="T116" fmla="*/ 140 w 296"/>
                  <a:gd name="T117" fmla="*/ 0 h 471"/>
                  <a:gd name="T118" fmla="*/ 70 w 296"/>
                  <a:gd name="T119" fmla="*/ 20 h 471"/>
                  <a:gd name="T120" fmla="*/ 24 w 296"/>
                  <a:gd name="T121" fmla="*/ 45 h 471"/>
                  <a:gd name="T122" fmla="*/ 0 w 296"/>
                  <a:gd name="T123" fmla="*/ 82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6" h="471">
                    <a:moveTo>
                      <a:pt x="178" y="337"/>
                    </a:moveTo>
                    <a:lnTo>
                      <a:pt x="185" y="333"/>
                    </a:lnTo>
                    <a:lnTo>
                      <a:pt x="192" y="340"/>
                    </a:lnTo>
                    <a:lnTo>
                      <a:pt x="183" y="342"/>
                    </a:lnTo>
                    <a:lnTo>
                      <a:pt x="178" y="337"/>
                    </a:lnTo>
                    <a:lnTo>
                      <a:pt x="178" y="337"/>
                    </a:lnTo>
                    <a:close/>
                    <a:moveTo>
                      <a:pt x="88" y="383"/>
                    </a:moveTo>
                    <a:lnTo>
                      <a:pt x="81" y="374"/>
                    </a:lnTo>
                    <a:lnTo>
                      <a:pt x="83" y="369"/>
                    </a:lnTo>
                    <a:lnTo>
                      <a:pt x="88" y="369"/>
                    </a:lnTo>
                    <a:lnTo>
                      <a:pt x="92" y="362"/>
                    </a:lnTo>
                    <a:lnTo>
                      <a:pt x="97" y="369"/>
                    </a:lnTo>
                    <a:lnTo>
                      <a:pt x="97" y="380"/>
                    </a:lnTo>
                    <a:lnTo>
                      <a:pt x="92" y="380"/>
                    </a:lnTo>
                    <a:lnTo>
                      <a:pt x="88" y="383"/>
                    </a:lnTo>
                    <a:lnTo>
                      <a:pt x="88" y="383"/>
                    </a:lnTo>
                    <a:close/>
                    <a:moveTo>
                      <a:pt x="235" y="315"/>
                    </a:moveTo>
                    <a:lnTo>
                      <a:pt x="226" y="321"/>
                    </a:lnTo>
                    <a:lnTo>
                      <a:pt x="226" y="331"/>
                    </a:lnTo>
                    <a:lnTo>
                      <a:pt x="230" y="340"/>
                    </a:lnTo>
                    <a:lnTo>
                      <a:pt x="237" y="337"/>
                    </a:lnTo>
                    <a:lnTo>
                      <a:pt x="239" y="331"/>
                    </a:lnTo>
                    <a:lnTo>
                      <a:pt x="239" y="319"/>
                    </a:lnTo>
                    <a:lnTo>
                      <a:pt x="235" y="315"/>
                    </a:lnTo>
                    <a:lnTo>
                      <a:pt x="235" y="315"/>
                    </a:lnTo>
                    <a:close/>
                    <a:moveTo>
                      <a:pt x="278" y="398"/>
                    </a:moveTo>
                    <a:lnTo>
                      <a:pt x="275" y="392"/>
                    </a:lnTo>
                    <a:lnTo>
                      <a:pt x="282" y="385"/>
                    </a:lnTo>
                    <a:lnTo>
                      <a:pt x="291" y="385"/>
                    </a:lnTo>
                    <a:lnTo>
                      <a:pt x="289" y="394"/>
                    </a:lnTo>
                    <a:lnTo>
                      <a:pt x="282" y="398"/>
                    </a:lnTo>
                    <a:lnTo>
                      <a:pt x="278" y="398"/>
                    </a:lnTo>
                    <a:lnTo>
                      <a:pt x="278" y="398"/>
                    </a:lnTo>
                    <a:close/>
                    <a:moveTo>
                      <a:pt x="289" y="374"/>
                    </a:moveTo>
                    <a:lnTo>
                      <a:pt x="285" y="378"/>
                    </a:lnTo>
                    <a:lnTo>
                      <a:pt x="280" y="369"/>
                    </a:lnTo>
                    <a:lnTo>
                      <a:pt x="280" y="358"/>
                    </a:lnTo>
                    <a:lnTo>
                      <a:pt x="285" y="349"/>
                    </a:lnTo>
                    <a:lnTo>
                      <a:pt x="291" y="346"/>
                    </a:lnTo>
                    <a:lnTo>
                      <a:pt x="294" y="351"/>
                    </a:lnTo>
                    <a:lnTo>
                      <a:pt x="296" y="360"/>
                    </a:lnTo>
                    <a:lnTo>
                      <a:pt x="289" y="374"/>
                    </a:lnTo>
                    <a:lnTo>
                      <a:pt x="289" y="374"/>
                    </a:lnTo>
                    <a:close/>
                    <a:moveTo>
                      <a:pt x="104" y="469"/>
                    </a:moveTo>
                    <a:lnTo>
                      <a:pt x="99" y="460"/>
                    </a:lnTo>
                    <a:lnTo>
                      <a:pt x="106" y="450"/>
                    </a:lnTo>
                    <a:lnTo>
                      <a:pt x="135" y="441"/>
                    </a:lnTo>
                    <a:lnTo>
                      <a:pt x="147" y="444"/>
                    </a:lnTo>
                    <a:lnTo>
                      <a:pt x="149" y="453"/>
                    </a:lnTo>
                    <a:lnTo>
                      <a:pt x="140" y="466"/>
                    </a:lnTo>
                    <a:lnTo>
                      <a:pt x="117" y="471"/>
                    </a:lnTo>
                    <a:lnTo>
                      <a:pt x="104" y="469"/>
                    </a:lnTo>
                    <a:lnTo>
                      <a:pt x="104" y="469"/>
                    </a:lnTo>
                    <a:close/>
                    <a:moveTo>
                      <a:pt x="0" y="82"/>
                    </a:moveTo>
                    <a:lnTo>
                      <a:pt x="2" y="82"/>
                    </a:lnTo>
                    <a:lnTo>
                      <a:pt x="11" y="75"/>
                    </a:lnTo>
                    <a:lnTo>
                      <a:pt x="31" y="75"/>
                    </a:lnTo>
                    <a:lnTo>
                      <a:pt x="22" y="79"/>
                    </a:lnTo>
                    <a:lnTo>
                      <a:pt x="47" y="102"/>
                    </a:lnTo>
                    <a:lnTo>
                      <a:pt x="65" y="127"/>
                    </a:lnTo>
                    <a:lnTo>
                      <a:pt x="74" y="127"/>
                    </a:lnTo>
                    <a:lnTo>
                      <a:pt x="70" y="134"/>
                    </a:lnTo>
                    <a:lnTo>
                      <a:pt x="79" y="147"/>
                    </a:lnTo>
                    <a:lnTo>
                      <a:pt x="83" y="159"/>
                    </a:lnTo>
                    <a:lnTo>
                      <a:pt x="63" y="152"/>
                    </a:lnTo>
                    <a:lnTo>
                      <a:pt x="58" y="145"/>
                    </a:lnTo>
                    <a:lnTo>
                      <a:pt x="54" y="156"/>
                    </a:lnTo>
                    <a:lnTo>
                      <a:pt x="45" y="154"/>
                    </a:lnTo>
                    <a:lnTo>
                      <a:pt x="31" y="172"/>
                    </a:lnTo>
                    <a:lnTo>
                      <a:pt x="58" y="186"/>
                    </a:lnTo>
                    <a:lnTo>
                      <a:pt x="67" y="183"/>
                    </a:lnTo>
                    <a:lnTo>
                      <a:pt x="72" y="197"/>
                    </a:lnTo>
                    <a:lnTo>
                      <a:pt x="74" y="224"/>
                    </a:lnTo>
                    <a:lnTo>
                      <a:pt x="81" y="231"/>
                    </a:lnTo>
                    <a:lnTo>
                      <a:pt x="85" y="226"/>
                    </a:lnTo>
                    <a:lnTo>
                      <a:pt x="97" y="247"/>
                    </a:lnTo>
                    <a:lnTo>
                      <a:pt x="76" y="263"/>
                    </a:lnTo>
                    <a:lnTo>
                      <a:pt x="74" y="269"/>
                    </a:lnTo>
                    <a:lnTo>
                      <a:pt x="83" y="276"/>
                    </a:lnTo>
                    <a:lnTo>
                      <a:pt x="85" y="288"/>
                    </a:lnTo>
                    <a:lnTo>
                      <a:pt x="76" y="292"/>
                    </a:lnTo>
                    <a:lnTo>
                      <a:pt x="76" y="303"/>
                    </a:lnTo>
                    <a:lnTo>
                      <a:pt x="83" y="317"/>
                    </a:lnTo>
                    <a:lnTo>
                      <a:pt x="74" y="317"/>
                    </a:lnTo>
                    <a:lnTo>
                      <a:pt x="90" y="346"/>
                    </a:lnTo>
                    <a:lnTo>
                      <a:pt x="101" y="349"/>
                    </a:lnTo>
                    <a:lnTo>
                      <a:pt x="104" y="362"/>
                    </a:lnTo>
                    <a:lnTo>
                      <a:pt x="108" y="367"/>
                    </a:lnTo>
                    <a:lnTo>
                      <a:pt x="108" y="378"/>
                    </a:lnTo>
                    <a:lnTo>
                      <a:pt x="117" y="371"/>
                    </a:lnTo>
                    <a:lnTo>
                      <a:pt x="117" y="355"/>
                    </a:lnTo>
                    <a:lnTo>
                      <a:pt x="124" y="362"/>
                    </a:lnTo>
                    <a:lnTo>
                      <a:pt x="133" y="349"/>
                    </a:lnTo>
                    <a:lnTo>
                      <a:pt x="162" y="324"/>
                    </a:lnTo>
                    <a:lnTo>
                      <a:pt x="174" y="321"/>
                    </a:lnTo>
                    <a:lnTo>
                      <a:pt x="176" y="328"/>
                    </a:lnTo>
                    <a:lnTo>
                      <a:pt x="185" y="317"/>
                    </a:lnTo>
                    <a:lnTo>
                      <a:pt x="192" y="319"/>
                    </a:lnTo>
                    <a:lnTo>
                      <a:pt x="199" y="331"/>
                    </a:lnTo>
                    <a:lnTo>
                      <a:pt x="210" y="326"/>
                    </a:lnTo>
                    <a:lnTo>
                      <a:pt x="214" y="333"/>
                    </a:lnTo>
                    <a:lnTo>
                      <a:pt x="221" y="328"/>
                    </a:lnTo>
                    <a:lnTo>
                      <a:pt x="217" y="319"/>
                    </a:lnTo>
                    <a:lnTo>
                      <a:pt x="232" y="308"/>
                    </a:lnTo>
                    <a:lnTo>
                      <a:pt x="246" y="308"/>
                    </a:lnTo>
                    <a:lnTo>
                      <a:pt x="264" y="285"/>
                    </a:lnTo>
                    <a:lnTo>
                      <a:pt x="260" y="278"/>
                    </a:lnTo>
                    <a:lnTo>
                      <a:pt x="269" y="272"/>
                    </a:lnTo>
                    <a:lnTo>
                      <a:pt x="266" y="222"/>
                    </a:lnTo>
                    <a:lnTo>
                      <a:pt x="262" y="222"/>
                    </a:lnTo>
                    <a:lnTo>
                      <a:pt x="257" y="229"/>
                    </a:lnTo>
                    <a:lnTo>
                      <a:pt x="257" y="213"/>
                    </a:lnTo>
                    <a:lnTo>
                      <a:pt x="248" y="168"/>
                    </a:lnTo>
                    <a:lnTo>
                      <a:pt x="239" y="156"/>
                    </a:lnTo>
                    <a:lnTo>
                      <a:pt x="237" y="127"/>
                    </a:lnTo>
                    <a:lnTo>
                      <a:pt x="199" y="79"/>
                    </a:lnTo>
                    <a:lnTo>
                      <a:pt x="165" y="43"/>
                    </a:lnTo>
                    <a:lnTo>
                      <a:pt x="140" y="0"/>
                    </a:lnTo>
                    <a:lnTo>
                      <a:pt x="115" y="16"/>
                    </a:lnTo>
                    <a:lnTo>
                      <a:pt x="70" y="20"/>
                    </a:lnTo>
                    <a:lnTo>
                      <a:pt x="47" y="41"/>
                    </a:lnTo>
                    <a:lnTo>
                      <a:pt x="24" y="45"/>
                    </a:lnTo>
                    <a:lnTo>
                      <a:pt x="4" y="66"/>
                    </a:lnTo>
                    <a:lnTo>
                      <a:pt x="0" y="8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9CCB9D88-1590-4AB2-8C05-2184DFE2D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1638" y="2994026"/>
                <a:ext cx="488950" cy="842963"/>
              </a:xfrm>
              <a:custGeom>
                <a:avLst/>
                <a:gdLst>
                  <a:gd name="T0" fmla="*/ 0 w 308"/>
                  <a:gd name="T1" fmla="*/ 296 h 531"/>
                  <a:gd name="T2" fmla="*/ 23 w 308"/>
                  <a:gd name="T3" fmla="*/ 267 h 531"/>
                  <a:gd name="T4" fmla="*/ 41 w 308"/>
                  <a:gd name="T5" fmla="*/ 244 h 531"/>
                  <a:gd name="T6" fmla="*/ 64 w 308"/>
                  <a:gd name="T7" fmla="*/ 217 h 531"/>
                  <a:gd name="T8" fmla="*/ 80 w 308"/>
                  <a:gd name="T9" fmla="*/ 174 h 531"/>
                  <a:gd name="T10" fmla="*/ 80 w 308"/>
                  <a:gd name="T11" fmla="*/ 144 h 531"/>
                  <a:gd name="T12" fmla="*/ 104 w 308"/>
                  <a:gd name="T13" fmla="*/ 149 h 531"/>
                  <a:gd name="T14" fmla="*/ 125 w 308"/>
                  <a:gd name="T15" fmla="*/ 163 h 531"/>
                  <a:gd name="T16" fmla="*/ 150 w 308"/>
                  <a:gd name="T17" fmla="*/ 163 h 531"/>
                  <a:gd name="T18" fmla="*/ 193 w 308"/>
                  <a:gd name="T19" fmla="*/ 163 h 531"/>
                  <a:gd name="T20" fmla="*/ 199 w 308"/>
                  <a:gd name="T21" fmla="*/ 135 h 531"/>
                  <a:gd name="T22" fmla="*/ 172 w 308"/>
                  <a:gd name="T23" fmla="*/ 113 h 531"/>
                  <a:gd name="T24" fmla="*/ 197 w 308"/>
                  <a:gd name="T25" fmla="*/ 104 h 531"/>
                  <a:gd name="T26" fmla="*/ 224 w 308"/>
                  <a:gd name="T27" fmla="*/ 70 h 531"/>
                  <a:gd name="T28" fmla="*/ 247 w 308"/>
                  <a:gd name="T29" fmla="*/ 54 h 531"/>
                  <a:gd name="T30" fmla="*/ 247 w 308"/>
                  <a:gd name="T31" fmla="*/ 31 h 531"/>
                  <a:gd name="T32" fmla="*/ 247 w 308"/>
                  <a:gd name="T33" fmla="*/ 4 h 531"/>
                  <a:gd name="T34" fmla="*/ 267 w 308"/>
                  <a:gd name="T35" fmla="*/ 9 h 531"/>
                  <a:gd name="T36" fmla="*/ 272 w 308"/>
                  <a:gd name="T37" fmla="*/ 29 h 531"/>
                  <a:gd name="T38" fmla="*/ 308 w 308"/>
                  <a:gd name="T39" fmla="*/ 54 h 531"/>
                  <a:gd name="T40" fmla="*/ 285 w 308"/>
                  <a:gd name="T41" fmla="*/ 79 h 531"/>
                  <a:gd name="T42" fmla="*/ 276 w 308"/>
                  <a:gd name="T43" fmla="*/ 92 h 531"/>
                  <a:gd name="T44" fmla="*/ 267 w 308"/>
                  <a:gd name="T45" fmla="*/ 144 h 531"/>
                  <a:gd name="T46" fmla="*/ 281 w 308"/>
                  <a:gd name="T47" fmla="*/ 187 h 531"/>
                  <a:gd name="T48" fmla="*/ 288 w 308"/>
                  <a:gd name="T49" fmla="*/ 210 h 531"/>
                  <a:gd name="T50" fmla="*/ 274 w 308"/>
                  <a:gd name="T51" fmla="*/ 230 h 531"/>
                  <a:gd name="T52" fmla="*/ 245 w 308"/>
                  <a:gd name="T53" fmla="*/ 273 h 531"/>
                  <a:gd name="T54" fmla="*/ 233 w 308"/>
                  <a:gd name="T55" fmla="*/ 289 h 531"/>
                  <a:gd name="T56" fmla="*/ 206 w 308"/>
                  <a:gd name="T57" fmla="*/ 296 h 531"/>
                  <a:gd name="T58" fmla="*/ 184 w 308"/>
                  <a:gd name="T59" fmla="*/ 321 h 531"/>
                  <a:gd name="T60" fmla="*/ 188 w 308"/>
                  <a:gd name="T61" fmla="*/ 353 h 531"/>
                  <a:gd name="T62" fmla="*/ 186 w 308"/>
                  <a:gd name="T63" fmla="*/ 378 h 531"/>
                  <a:gd name="T64" fmla="*/ 217 w 308"/>
                  <a:gd name="T65" fmla="*/ 391 h 531"/>
                  <a:gd name="T66" fmla="*/ 272 w 308"/>
                  <a:gd name="T67" fmla="*/ 434 h 531"/>
                  <a:gd name="T68" fmla="*/ 202 w 308"/>
                  <a:gd name="T69" fmla="*/ 454 h 531"/>
                  <a:gd name="T70" fmla="*/ 156 w 308"/>
                  <a:gd name="T71" fmla="*/ 479 h 531"/>
                  <a:gd name="T72" fmla="*/ 132 w 308"/>
                  <a:gd name="T73" fmla="*/ 516 h 531"/>
                  <a:gd name="T74" fmla="*/ 109 w 308"/>
                  <a:gd name="T75" fmla="*/ 504 h 531"/>
                  <a:gd name="T76" fmla="*/ 102 w 308"/>
                  <a:gd name="T77" fmla="*/ 527 h 531"/>
                  <a:gd name="T78" fmla="*/ 80 w 308"/>
                  <a:gd name="T79" fmla="*/ 531 h 531"/>
                  <a:gd name="T80" fmla="*/ 86 w 308"/>
                  <a:gd name="T81" fmla="*/ 504 h 531"/>
                  <a:gd name="T82" fmla="*/ 61 w 308"/>
                  <a:gd name="T83" fmla="*/ 504 h 531"/>
                  <a:gd name="T84" fmla="*/ 59 w 308"/>
                  <a:gd name="T85" fmla="*/ 493 h 531"/>
                  <a:gd name="T86" fmla="*/ 68 w 308"/>
                  <a:gd name="T87" fmla="*/ 448 h 531"/>
                  <a:gd name="T88" fmla="*/ 100 w 308"/>
                  <a:gd name="T89" fmla="*/ 432 h 531"/>
                  <a:gd name="T90" fmla="*/ 61 w 308"/>
                  <a:gd name="T91" fmla="*/ 439 h 531"/>
                  <a:gd name="T92" fmla="*/ 57 w 308"/>
                  <a:gd name="T93" fmla="*/ 402 h 531"/>
                  <a:gd name="T94" fmla="*/ 64 w 308"/>
                  <a:gd name="T95" fmla="*/ 364 h 531"/>
                  <a:gd name="T96" fmla="*/ 77 w 308"/>
                  <a:gd name="T97" fmla="*/ 348 h 531"/>
                  <a:gd name="T98" fmla="*/ 61 w 308"/>
                  <a:gd name="T99" fmla="*/ 357 h 531"/>
                  <a:gd name="T100" fmla="*/ 34 w 308"/>
                  <a:gd name="T101" fmla="*/ 353 h 531"/>
                  <a:gd name="T102" fmla="*/ 18 w 308"/>
                  <a:gd name="T103" fmla="*/ 353 h 531"/>
                  <a:gd name="T104" fmla="*/ 5 w 308"/>
                  <a:gd name="T105" fmla="*/ 337 h 531"/>
                  <a:gd name="T106" fmla="*/ 0 w 308"/>
                  <a:gd name="T107" fmla="*/ 335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8" h="531">
                    <a:moveTo>
                      <a:pt x="0" y="335"/>
                    </a:moveTo>
                    <a:lnTo>
                      <a:pt x="0" y="296"/>
                    </a:lnTo>
                    <a:lnTo>
                      <a:pt x="16" y="282"/>
                    </a:lnTo>
                    <a:lnTo>
                      <a:pt x="23" y="267"/>
                    </a:lnTo>
                    <a:lnTo>
                      <a:pt x="23" y="255"/>
                    </a:lnTo>
                    <a:lnTo>
                      <a:pt x="41" y="244"/>
                    </a:lnTo>
                    <a:lnTo>
                      <a:pt x="52" y="221"/>
                    </a:lnTo>
                    <a:lnTo>
                      <a:pt x="64" y="217"/>
                    </a:lnTo>
                    <a:lnTo>
                      <a:pt x="75" y="183"/>
                    </a:lnTo>
                    <a:lnTo>
                      <a:pt x="80" y="174"/>
                    </a:lnTo>
                    <a:lnTo>
                      <a:pt x="80" y="167"/>
                    </a:lnTo>
                    <a:lnTo>
                      <a:pt x="80" y="144"/>
                    </a:lnTo>
                    <a:lnTo>
                      <a:pt x="93" y="129"/>
                    </a:lnTo>
                    <a:lnTo>
                      <a:pt x="104" y="149"/>
                    </a:lnTo>
                    <a:lnTo>
                      <a:pt x="113" y="153"/>
                    </a:lnTo>
                    <a:lnTo>
                      <a:pt x="125" y="163"/>
                    </a:lnTo>
                    <a:lnTo>
                      <a:pt x="136" y="158"/>
                    </a:lnTo>
                    <a:lnTo>
                      <a:pt x="150" y="163"/>
                    </a:lnTo>
                    <a:lnTo>
                      <a:pt x="175" y="160"/>
                    </a:lnTo>
                    <a:lnTo>
                      <a:pt x="193" y="163"/>
                    </a:lnTo>
                    <a:lnTo>
                      <a:pt x="202" y="147"/>
                    </a:lnTo>
                    <a:lnTo>
                      <a:pt x="199" y="135"/>
                    </a:lnTo>
                    <a:lnTo>
                      <a:pt x="186" y="122"/>
                    </a:lnTo>
                    <a:lnTo>
                      <a:pt x="172" y="113"/>
                    </a:lnTo>
                    <a:lnTo>
                      <a:pt x="184" y="106"/>
                    </a:lnTo>
                    <a:lnTo>
                      <a:pt x="197" y="104"/>
                    </a:lnTo>
                    <a:lnTo>
                      <a:pt x="224" y="83"/>
                    </a:lnTo>
                    <a:lnTo>
                      <a:pt x="224" y="70"/>
                    </a:lnTo>
                    <a:lnTo>
                      <a:pt x="233" y="54"/>
                    </a:lnTo>
                    <a:lnTo>
                      <a:pt x="247" y="54"/>
                    </a:lnTo>
                    <a:lnTo>
                      <a:pt x="251" y="40"/>
                    </a:lnTo>
                    <a:lnTo>
                      <a:pt x="247" y="31"/>
                    </a:lnTo>
                    <a:lnTo>
                      <a:pt x="247" y="18"/>
                    </a:lnTo>
                    <a:lnTo>
                      <a:pt x="247" y="4"/>
                    </a:lnTo>
                    <a:lnTo>
                      <a:pt x="256" y="0"/>
                    </a:lnTo>
                    <a:lnTo>
                      <a:pt x="267" y="9"/>
                    </a:lnTo>
                    <a:lnTo>
                      <a:pt x="267" y="22"/>
                    </a:lnTo>
                    <a:lnTo>
                      <a:pt x="272" y="29"/>
                    </a:lnTo>
                    <a:lnTo>
                      <a:pt x="294" y="34"/>
                    </a:lnTo>
                    <a:lnTo>
                      <a:pt x="308" y="54"/>
                    </a:lnTo>
                    <a:lnTo>
                      <a:pt x="306" y="54"/>
                    </a:lnTo>
                    <a:lnTo>
                      <a:pt x="285" y="79"/>
                    </a:lnTo>
                    <a:lnTo>
                      <a:pt x="276" y="77"/>
                    </a:lnTo>
                    <a:lnTo>
                      <a:pt x="276" y="92"/>
                    </a:lnTo>
                    <a:lnTo>
                      <a:pt x="267" y="124"/>
                    </a:lnTo>
                    <a:lnTo>
                      <a:pt x="267" y="144"/>
                    </a:lnTo>
                    <a:lnTo>
                      <a:pt x="281" y="153"/>
                    </a:lnTo>
                    <a:lnTo>
                      <a:pt x="281" y="187"/>
                    </a:lnTo>
                    <a:lnTo>
                      <a:pt x="292" y="196"/>
                    </a:lnTo>
                    <a:lnTo>
                      <a:pt x="288" y="210"/>
                    </a:lnTo>
                    <a:lnTo>
                      <a:pt x="269" y="226"/>
                    </a:lnTo>
                    <a:lnTo>
                      <a:pt x="274" y="230"/>
                    </a:lnTo>
                    <a:lnTo>
                      <a:pt x="240" y="264"/>
                    </a:lnTo>
                    <a:lnTo>
                      <a:pt x="245" y="273"/>
                    </a:lnTo>
                    <a:lnTo>
                      <a:pt x="236" y="282"/>
                    </a:lnTo>
                    <a:lnTo>
                      <a:pt x="233" y="289"/>
                    </a:lnTo>
                    <a:lnTo>
                      <a:pt x="220" y="289"/>
                    </a:lnTo>
                    <a:lnTo>
                      <a:pt x="206" y="296"/>
                    </a:lnTo>
                    <a:lnTo>
                      <a:pt x="202" y="310"/>
                    </a:lnTo>
                    <a:lnTo>
                      <a:pt x="184" y="321"/>
                    </a:lnTo>
                    <a:lnTo>
                      <a:pt x="184" y="337"/>
                    </a:lnTo>
                    <a:lnTo>
                      <a:pt x="188" y="353"/>
                    </a:lnTo>
                    <a:lnTo>
                      <a:pt x="184" y="359"/>
                    </a:lnTo>
                    <a:lnTo>
                      <a:pt x="186" y="378"/>
                    </a:lnTo>
                    <a:lnTo>
                      <a:pt x="211" y="382"/>
                    </a:lnTo>
                    <a:lnTo>
                      <a:pt x="217" y="391"/>
                    </a:lnTo>
                    <a:lnTo>
                      <a:pt x="265" y="418"/>
                    </a:lnTo>
                    <a:lnTo>
                      <a:pt x="272" y="434"/>
                    </a:lnTo>
                    <a:lnTo>
                      <a:pt x="247" y="450"/>
                    </a:lnTo>
                    <a:lnTo>
                      <a:pt x="202" y="454"/>
                    </a:lnTo>
                    <a:lnTo>
                      <a:pt x="179" y="475"/>
                    </a:lnTo>
                    <a:lnTo>
                      <a:pt x="156" y="479"/>
                    </a:lnTo>
                    <a:lnTo>
                      <a:pt x="136" y="500"/>
                    </a:lnTo>
                    <a:lnTo>
                      <a:pt x="132" y="516"/>
                    </a:lnTo>
                    <a:lnTo>
                      <a:pt x="118" y="500"/>
                    </a:lnTo>
                    <a:lnTo>
                      <a:pt x="109" y="504"/>
                    </a:lnTo>
                    <a:lnTo>
                      <a:pt x="113" y="511"/>
                    </a:lnTo>
                    <a:lnTo>
                      <a:pt x="102" y="527"/>
                    </a:lnTo>
                    <a:lnTo>
                      <a:pt x="93" y="520"/>
                    </a:lnTo>
                    <a:lnTo>
                      <a:pt x="80" y="531"/>
                    </a:lnTo>
                    <a:lnTo>
                      <a:pt x="75" y="522"/>
                    </a:lnTo>
                    <a:lnTo>
                      <a:pt x="86" y="504"/>
                    </a:lnTo>
                    <a:lnTo>
                      <a:pt x="73" y="500"/>
                    </a:lnTo>
                    <a:lnTo>
                      <a:pt x="61" y="504"/>
                    </a:lnTo>
                    <a:lnTo>
                      <a:pt x="55" y="504"/>
                    </a:lnTo>
                    <a:lnTo>
                      <a:pt x="59" y="493"/>
                    </a:lnTo>
                    <a:lnTo>
                      <a:pt x="59" y="466"/>
                    </a:lnTo>
                    <a:lnTo>
                      <a:pt x="68" y="448"/>
                    </a:lnTo>
                    <a:lnTo>
                      <a:pt x="86" y="445"/>
                    </a:lnTo>
                    <a:lnTo>
                      <a:pt x="100" y="432"/>
                    </a:lnTo>
                    <a:lnTo>
                      <a:pt x="86" y="439"/>
                    </a:lnTo>
                    <a:lnTo>
                      <a:pt x="61" y="439"/>
                    </a:lnTo>
                    <a:lnTo>
                      <a:pt x="59" y="434"/>
                    </a:lnTo>
                    <a:lnTo>
                      <a:pt x="57" y="402"/>
                    </a:lnTo>
                    <a:lnTo>
                      <a:pt x="73" y="378"/>
                    </a:lnTo>
                    <a:lnTo>
                      <a:pt x="64" y="364"/>
                    </a:lnTo>
                    <a:lnTo>
                      <a:pt x="73" y="359"/>
                    </a:lnTo>
                    <a:lnTo>
                      <a:pt x="77" y="348"/>
                    </a:lnTo>
                    <a:lnTo>
                      <a:pt x="68" y="348"/>
                    </a:lnTo>
                    <a:lnTo>
                      <a:pt x="61" y="357"/>
                    </a:lnTo>
                    <a:lnTo>
                      <a:pt x="41" y="359"/>
                    </a:lnTo>
                    <a:lnTo>
                      <a:pt x="34" y="353"/>
                    </a:lnTo>
                    <a:lnTo>
                      <a:pt x="21" y="344"/>
                    </a:lnTo>
                    <a:lnTo>
                      <a:pt x="18" y="353"/>
                    </a:lnTo>
                    <a:lnTo>
                      <a:pt x="9" y="359"/>
                    </a:lnTo>
                    <a:lnTo>
                      <a:pt x="5" y="337"/>
                    </a:lnTo>
                    <a:lnTo>
                      <a:pt x="0" y="339"/>
                    </a:lnTo>
                    <a:lnTo>
                      <a:pt x="0" y="33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CE0AA86A-B996-45E9-BF49-3218F524936F}"/>
                </a:ext>
              </a:extLst>
            </p:cNvPr>
            <p:cNvGrpSpPr/>
            <p:nvPr/>
          </p:nvGrpSpPr>
          <p:grpSpPr>
            <a:xfrm>
              <a:off x="5280770" y="2554806"/>
              <a:ext cx="4701430" cy="3304708"/>
              <a:chOff x="5280770" y="2554806"/>
              <a:chExt cx="4701430" cy="3304708"/>
            </a:xfrm>
          </p:grpSpPr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37C8296C-6653-4E83-A6D5-950D093F1B89}"/>
                  </a:ext>
                </a:extLst>
              </p:cNvPr>
              <p:cNvSpPr txBox="1"/>
              <p:nvPr/>
            </p:nvSpPr>
            <p:spPr>
              <a:xfrm>
                <a:off x="5280770" y="2554806"/>
                <a:ext cx="725584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MONGOLIA</a:t>
                </a:r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FF24CFA-7486-4EA1-868D-EEBFF6626CCD}"/>
                  </a:ext>
                </a:extLst>
              </p:cNvPr>
              <p:cNvSpPr txBox="1"/>
              <p:nvPr/>
            </p:nvSpPr>
            <p:spPr>
              <a:xfrm>
                <a:off x="5356448" y="4146551"/>
                <a:ext cx="57422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CHINA</a:t>
                </a: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331000A8-1A2E-4F4A-AB5D-C752BF787AE9}"/>
                  </a:ext>
                </a:extLst>
              </p:cNvPr>
              <p:cNvSpPr txBox="1"/>
              <p:nvPr/>
            </p:nvSpPr>
            <p:spPr>
              <a:xfrm>
                <a:off x="8385623" y="3319045"/>
                <a:ext cx="574227" cy="31892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NORTH KOREA</a:t>
                </a: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59BC668-9E06-4022-AA93-3CB2E91B9BCA}"/>
                  </a:ext>
                </a:extLst>
              </p:cNvPr>
              <p:cNvSpPr txBox="1"/>
              <p:nvPr/>
            </p:nvSpPr>
            <p:spPr>
              <a:xfrm>
                <a:off x="8569399" y="3719013"/>
                <a:ext cx="574227" cy="31892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SOUTH KOREA</a:t>
                </a: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8A6F20DD-EF75-478F-97AE-A4C87E0CC1DB}"/>
                  </a:ext>
                </a:extLst>
              </p:cNvPr>
              <p:cNvSpPr txBox="1"/>
              <p:nvPr/>
            </p:nvSpPr>
            <p:spPr>
              <a:xfrm>
                <a:off x="9407973" y="4278831"/>
                <a:ext cx="57422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JAPAN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D483125D-38F6-4CB5-9475-29E33B031FBD}"/>
                  </a:ext>
                </a:extLst>
              </p:cNvPr>
              <p:cNvSpPr txBox="1"/>
              <p:nvPr/>
            </p:nvSpPr>
            <p:spPr>
              <a:xfrm>
                <a:off x="8146771" y="5663700"/>
                <a:ext cx="488950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TAIWAN</a:t>
                </a:r>
              </a:p>
            </p:txBody>
          </p:sp>
        </p:grpSp>
      </p:grpSp>
      <p:sp>
        <p:nvSpPr>
          <p:cNvPr id="30" name="Notes">
            <a:extLst>
              <a:ext uri="{FF2B5EF4-FFF2-40B4-BE49-F238E27FC236}">
                <a16:creationId xmlns:a16="http://schemas.microsoft.com/office/drawing/2014/main" id="{A04162D1-EB0E-422F-BD00-28A89239F675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</p:spTree>
    <p:extLst>
      <p:ext uri="{BB962C8B-B14F-4D97-AF65-F5344CB8AC3E}">
        <p14:creationId xmlns:p14="http://schemas.microsoft.com/office/powerpoint/2010/main" val="219990551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1D64B31-38CF-44DA-A769-9B073EAE69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South Asia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1275842-5AB4-42EB-BE8A-FE95B622D1BA}"/>
              </a:ext>
            </a:extLst>
          </p:cNvPr>
          <p:cNvGrpSpPr/>
          <p:nvPr/>
        </p:nvGrpSpPr>
        <p:grpSpPr>
          <a:xfrm>
            <a:off x="3198813" y="1373188"/>
            <a:ext cx="5800726" cy="4975226"/>
            <a:chOff x="3198813" y="1373188"/>
            <a:chExt cx="5800726" cy="4975226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BAD902F5-7E2E-484B-AE86-8E5A1882DA0B}"/>
                </a:ext>
              </a:extLst>
            </p:cNvPr>
            <p:cNvGrpSpPr/>
            <p:nvPr/>
          </p:nvGrpSpPr>
          <p:grpSpPr>
            <a:xfrm>
              <a:off x="3198813" y="1373188"/>
              <a:ext cx="5800726" cy="4975226"/>
              <a:chOff x="3198813" y="1373188"/>
              <a:chExt cx="5800726" cy="4975226"/>
            </a:xfrm>
            <a:solidFill>
              <a:srgbClr val="FFFFFF"/>
            </a:solidFill>
          </p:grpSpPr>
          <p:sp>
            <p:nvSpPr>
              <p:cNvPr id="6" name="Freeform 5">
                <a:extLst>
                  <a:ext uri="{FF2B5EF4-FFF2-40B4-BE49-F238E27FC236}">
                    <a16:creationId xmlns:a16="http://schemas.microsoft.com/office/drawing/2014/main" id="{B17D4016-1E46-478E-860A-F08F7402BF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48176" y="2239963"/>
                <a:ext cx="3881438" cy="3794125"/>
              </a:xfrm>
              <a:custGeom>
                <a:avLst/>
                <a:gdLst>
                  <a:gd name="T0" fmla="*/ 835 w 2445"/>
                  <a:gd name="T1" fmla="*/ 206 h 2390"/>
                  <a:gd name="T2" fmla="*/ 965 w 2445"/>
                  <a:gd name="T3" fmla="*/ 276 h 2390"/>
                  <a:gd name="T4" fmla="*/ 996 w 2445"/>
                  <a:gd name="T5" fmla="*/ 462 h 2390"/>
                  <a:gd name="T6" fmla="*/ 1270 w 2445"/>
                  <a:gd name="T7" fmla="*/ 575 h 2390"/>
                  <a:gd name="T8" fmla="*/ 1587 w 2445"/>
                  <a:gd name="T9" fmla="*/ 651 h 2390"/>
                  <a:gd name="T10" fmla="*/ 1713 w 2445"/>
                  <a:gd name="T11" fmla="*/ 525 h 2390"/>
                  <a:gd name="T12" fmla="*/ 1849 w 2445"/>
                  <a:gd name="T13" fmla="*/ 643 h 2390"/>
                  <a:gd name="T14" fmla="*/ 1964 w 2445"/>
                  <a:gd name="T15" fmla="*/ 540 h 2390"/>
                  <a:gd name="T16" fmla="*/ 2086 w 2445"/>
                  <a:gd name="T17" fmla="*/ 449 h 2390"/>
                  <a:gd name="T18" fmla="*/ 2274 w 2445"/>
                  <a:gd name="T19" fmla="*/ 389 h 2390"/>
                  <a:gd name="T20" fmla="*/ 2362 w 2445"/>
                  <a:gd name="T21" fmla="*/ 398 h 2390"/>
                  <a:gd name="T22" fmla="*/ 2443 w 2445"/>
                  <a:gd name="T23" fmla="*/ 490 h 2390"/>
                  <a:gd name="T24" fmla="*/ 2319 w 2445"/>
                  <a:gd name="T25" fmla="*/ 610 h 2390"/>
                  <a:gd name="T26" fmla="*/ 2234 w 2445"/>
                  <a:gd name="T27" fmla="*/ 874 h 2390"/>
                  <a:gd name="T28" fmla="*/ 2154 w 2445"/>
                  <a:gd name="T29" fmla="*/ 1039 h 2390"/>
                  <a:gd name="T30" fmla="*/ 2115 w 2445"/>
                  <a:gd name="T31" fmla="*/ 1088 h 2390"/>
                  <a:gd name="T32" fmla="*/ 2047 w 2445"/>
                  <a:gd name="T33" fmla="*/ 933 h 2390"/>
                  <a:gd name="T34" fmla="*/ 1999 w 2445"/>
                  <a:gd name="T35" fmla="*/ 966 h 2390"/>
                  <a:gd name="T36" fmla="*/ 2026 w 2445"/>
                  <a:gd name="T37" fmla="*/ 886 h 2390"/>
                  <a:gd name="T38" fmla="*/ 2006 w 2445"/>
                  <a:gd name="T39" fmla="*/ 779 h 2390"/>
                  <a:gd name="T40" fmla="*/ 1833 w 2445"/>
                  <a:gd name="T41" fmla="*/ 725 h 2390"/>
                  <a:gd name="T42" fmla="*/ 1771 w 2445"/>
                  <a:gd name="T43" fmla="*/ 684 h 2390"/>
                  <a:gd name="T44" fmla="*/ 1709 w 2445"/>
                  <a:gd name="T45" fmla="*/ 668 h 2390"/>
                  <a:gd name="T46" fmla="*/ 1740 w 2445"/>
                  <a:gd name="T47" fmla="*/ 779 h 2390"/>
                  <a:gd name="T48" fmla="*/ 1771 w 2445"/>
                  <a:gd name="T49" fmla="*/ 973 h 2390"/>
                  <a:gd name="T50" fmla="*/ 1793 w 2445"/>
                  <a:gd name="T51" fmla="*/ 1135 h 2390"/>
                  <a:gd name="T52" fmla="*/ 1734 w 2445"/>
                  <a:gd name="T53" fmla="*/ 1115 h 2390"/>
                  <a:gd name="T54" fmla="*/ 1711 w 2445"/>
                  <a:gd name="T55" fmla="*/ 1115 h 2390"/>
                  <a:gd name="T56" fmla="*/ 1620 w 2445"/>
                  <a:gd name="T57" fmla="*/ 1242 h 2390"/>
                  <a:gd name="T58" fmla="*/ 1515 w 2445"/>
                  <a:gd name="T59" fmla="*/ 1308 h 2390"/>
                  <a:gd name="T60" fmla="*/ 1350 w 2445"/>
                  <a:gd name="T61" fmla="*/ 1514 h 2390"/>
                  <a:gd name="T62" fmla="*/ 1185 w 2445"/>
                  <a:gd name="T63" fmla="*/ 1663 h 2390"/>
                  <a:gd name="T64" fmla="*/ 1097 w 2445"/>
                  <a:gd name="T65" fmla="*/ 1838 h 2390"/>
                  <a:gd name="T66" fmla="*/ 1078 w 2445"/>
                  <a:gd name="T67" fmla="*/ 2197 h 2390"/>
                  <a:gd name="T68" fmla="*/ 1045 w 2445"/>
                  <a:gd name="T69" fmla="*/ 2297 h 2390"/>
                  <a:gd name="T70" fmla="*/ 936 w 2445"/>
                  <a:gd name="T71" fmla="*/ 2368 h 2390"/>
                  <a:gd name="T72" fmla="*/ 751 w 2445"/>
                  <a:gd name="T73" fmla="*/ 2151 h 2390"/>
                  <a:gd name="T74" fmla="*/ 633 w 2445"/>
                  <a:gd name="T75" fmla="*/ 1937 h 2390"/>
                  <a:gd name="T76" fmla="*/ 540 w 2445"/>
                  <a:gd name="T77" fmla="*/ 1731 h 2390"/>
                  <a:gd name="T78" fmla="*/ 458 w 2445"/>
                  <a:gd name="T79" fmla="*/ 1471 h 2390"/>
                  <a:gd name="T80" fmla="*/ 406 w 2445"/>
                  <a:gd name="T81" fmla="*/ 1280 h 2390"/>
                  <a:gd name="T82" fmla="*/ 392 w 2445"/>
                  <a:gd name="T83" fmla="*/ 1141 h 2390"/>
                  <a:gd name="T84" fmla="*/ 388 w 2445"/>
                  <a:gd name="T85" fmla="*/ 1071 h 2390"/>
                  <a:gd name="T86" fmla="*/ 312 w 2445"/>
                  <a:gd name="T87" fmla="*/ 1207 h 2390"/>
                  <a:gd name="T88" fmla="*/ 58 w 2445"/>
                  <a:gd name="T89" fmla="*/ 1082 h 2390"/>
                  <a:gd name="T90" fmla="*/ 126 w 2445"/>
                  <a:gd name="T91" fmla="*/ 1084 h 2390"/>
                  <a:gd name="T92" fmla="*/ 143 w 2445"/>
                  <a:gd name="T93" fmla="*/ 1039 h 2390"/>
                  <a:gd name="T94" fmla="*/ 0 w 2445"/>
                  <a:gd name="T95" fmla="*/ 960 h 2390"/>
                  <a:gd name="T96" fmla="*/ 188 w 2445"/>
                  <a:gd name="T97" fmla="*/ 872 h 2390"/>
                  <a:gd name="T98" fmla="*/ 176 w 2445"/>
                  <a:gd name="T99" fmla="*/ 758 h 2390"/>
                  <a:gd name="T100" fmla="*/ 56 w 2445"/>
                  <a:gd name="T101" fmla="*/ 637 h 2390"/>
                  <a:gd name="T102" fmla="*/ 204 w 2445"/>
                  <a:gd name="T103" fmla="*/ 544 h 2390"/>
                  <a:gd name="T104" fmla="*/ 406 w 2445"/>
                  <a:gd name="T105" fmla="*/ 305 h 2390"/>
                  <a:gd name="T106" fmla="*/ 485 w 2445"/>
                  <a:gd name="T107" fmla="*/ 111 h 2390"/>
                  <a:gd name="T108" fmla="*/ 718 w 2445"/>
                  <a:gd name="T109" fmla="*/ 29 h 2390"/>
                  <a:gd name="T110" fmla="*/ 1771 w 2445"/>
                  <a:gd name="T111" fmla="*/ 1129 h 2390"/>
                  <a:gd name="T112" fmla="*/ 1750 w 2445"/>
                  <a:gd name="T113" fmla="*/ 1150 h 2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445" h="2390">
                    <a:moveTo>
                      <a:pt x="784" y="72"/>
                    </a:moveTo>
                    <a:lnTo>
                      <a:pt x="790" y="84"/>
                    </a:lnTo>
                    <a:lnTo>
                      <a:pt x="792" y="97"/>
                    </a:lnTo>
                    <a:lnTo>
                      <a:pt x="816" y="111"/>
                    </a:lnTo>
                    <a:lnTo>
                      <a:pt x="812" y="144"/>
                    </a:lnTo>
                    <a:lnTo>
                      <a:pt x="821" y="159"/>
                    </a:lnTo>
                    <a:lnTo>
                      <a:pt x="816" y="171"/>
                    </a:lnTo>
                    <a:lnTo>
                      <a:pt x="823" y="177"/>
                    </a:lnTo>
                    <a:lnTo>
                      <a:pt x="835" y="192"/>
                    </a:lnTo>
                    <a:lnTo>
                      <a:pt x="835" y="206"/>
                    </a:lnTo>
                    <a:lnTo>
                      <a:pt x="843" y="208"/>
                    </a:lnTo>
                    <a:lnTo>
                      <a:pt x="849" y="227"/>
                    </a:lnTo>
                    <a:lnTo>
                      <a:pt x="868" y="235"/>
                    </a:lnTo>
                    <a:lnTo>
                      <a:pt x="878" y="220"/>
                    </a:lnTo>
                    <a:lnTo>
                      <a:pt x="897" y="220"/>
                    </a:lnTo>
                    <a:lnTo>
                      <a:pt x="905" y="229"/>
                    </a:lnTo>
                    <a:lnTo>
                      <a:pt x="926" y="233"/>
                    </a:lnTo>
                    <a:lnTo>
                      <a:pt x="942" y="251"/>
                    </a:lnTo>
                    <a:lnTo>
                      <a:pt x="955" y="255"/>
                    </a:lnTo>
                    <a:lnTo>
                      <a:pt x="965" y="276"/>
                    </a:lnTo>
                    <a:lnTo>
                      <a:pt x="981" y="278"/>
                    </a:lnTo>
                    <a:lnTo>
                      <a:pt x="987" y="293"/>
                    </a:lnTo>
                    <a:lnTo>
                      <a:pt x="988" y="291"/>
                    </a:lnTo>
                    <a:lnTo>
                      <a:pt x="990" y="321"/>
                    </a:lnTo>
                    <a:lnTo>
                      <a:pt x="977" y="367"/>
                    </a:lnTo>
                    <a:lnTo>
                      <a:pt x="977" y="396"/>
                    </a:lnTo>
                    <a:lnTo>
                      <a:pt x="957" y="427"/>
                    </a:lnTo>
                    <a:lnTo>
                      <a:pt x="961" y="449"/>
                    </a:lnTo>
                    <a:lnTo>
                      <a:pt x="981" y="451"/>
                    </a:lnTo>
                    <a:lnTo>
                      <a:pt x="996" y="462"/>
                    </a:lnTo>
                    <a:lnTo>
                      <a:pt x="1012" y="462"/>
                    </a:lnTo>
                    <a:lnTo>
                      <a:pt x="1027" y="474"/>
                    </a:lnTo>
                    <a:lnTo>
                      <a:pt x="1056" y="482"/>
                    </a:lnTo>
                    <a:lnTo>
                      <a:pt x="1097" y="509"/>
                    </a:lnTo>
                    <a:lnTo>
                      <a:pt x="1124" y="542"/>
                    </a:lnTo>
                    <a:lnTo>
                      <a:pt x="1157" y="550"/>
                    </a:lnTo>
                    <a:lnTo>
                      <a:pt x="1175" y="562"/>
                    </a:lnTo>
                    <a:lnTo>
                      <a:pt x="1198" y="562"/>
                    </a:lnTo>
                    <a:lnTo>
                      <a:pt x="1227" y="579"/>
                    </a:lnTo>
                    <a:lnTo>
                      <a:pt x="1270" y="575"/>
                    </a:lnTo>
                    <a:lnTo>
                      <a:pt x="1286" y="591"/>
                    </a:lnTo>
                    <a:lnTo>
                      <a:pt x="1330" y="577"/>
                    </a:lnTo>
                    <a:lnTo>
                      <a:pt x="1373" y="587"/>
                    </a:lnTo>
                    <a:lnTo>
                      <a:pt x="1377" y="610"/>
                    </a:lnTo>
                    <a:lnTo>
                      <a:pt x="1400" y="630"/>
                    </a:lnTo>
                    <a:lnTo>
                      <a:pt x="1447" y="643"/>
                    </a:lnTo>
                    <a:lnTo>
                      <a:pt x="1462" y="633"/>
                    </a:lnTo>
                    <a:lnTo>
                      <a:pt x="1494" y="633"/>
                    </a:lnTo>
                    <a:lnTo>
                      <a:pt x="1567" y="661"/>
                    </a:lnTo>
                    <a:lnTo>
                      <a:pt x="1587" y="651"/>
                    </a:lnTo>
                    <a:lnTo>
                      <a:pt x="1620" y="668"/>
                    </a:lnTo>
                    <a:lnTo>
                      <a:pt x="1674" y="657"/>
                    </a:lnTo>
                    <a:lnTo>
                      <a:pt x="1680" y="616"/>
                    </a:lnTo>
                    <a:lnTo>
                      <a:pt x="1664" y="583"/>
                    </a:lnTo>
                    <a:lnTo>
                      <a:pt x="1670" y="540"/>
                    </a:lnTo>
                    <a:lnTo>
                      <a:pt x="1666" y="523"/>
                    </a:lnTo>
                    <a:lnTo>
                      <a:pt x="1668" y="523"/>
                    </a:lnTo>
                    <a:lnTo>
                      <a:pt x="1684" y="509"/>
                    </a:lnTo>
                    <a:lnTo>
                      <a:pt x="1703" y="505"/>
                    </a:lnTo>
                    <a:lnTo>
                      <a:pt x="1713" y="525"/>
                    </a:lnTo>
                    <a:lnTo>
                      <a:pt x="1715" y="546"/>
                    </a:lnTo>
                    <a:lnTo>
                      <a:pt x="1732" y="560"/>
                    </a:lnTo>
                    <a:lnTo>
                      <a:pt x="1732" y="558"/>
                    </a:lnTo>
                    <a:lnTo>
                      <a:pt x="1731" y="579"/>
                    </a:lnTo>
                    <a:lnTo>
                      <a:pt x="1725" y="593"/>
                    </a:lnTo>
                    <a:lnTo>
                      <a:pt x="1740" y="620"/>
                    </a:lnTo>
                    <a:lnTo>
                      <a:pt x="1771" y="626"/>
                    </a:lnTo>
                    <a:lnTo>
                      <a:pt x="1783" y="618"/>
                    </a:lnTo>
                    <a:lnTo>
                      <a:pt x="1826" y="643"/>
                    </a:lnTo>
                    <a:lnTo>
                      <a:pt x="1849" y="643"/>
                    </a:lnTo>
                    <a:lnTo>
                      <a:pt x="1867" y="622"/>
                    </a:lnTo>
                    <a:lnTo>
                      <a:pt x="1886" y="618"/>
                    </a:lnTo>
                    <a:lnTo>
                      <a:pt x="1903" y="628"/>
                    </a:lnTo>
                    <a:lnTo>
                      <a:pt x="1934" y="618"/>
                    </a:lnTo>
                    <a:lnTo>
                      <a:pt x="1958" y="620"/>
                    </a:lnTo>
                    <a:lnTo>
                      <a:pt x="1993" y="608"/>
                    </a:lnTo>
                    <a:lnTo>
                      <a:pt x="1993" y="595"/>
                    </a:lnTo>
                    <a:lnTo>
                      <a:pt x="1993" y="569"/>
                    </a:lnTo>
                    <a:lnTo>
                      <a:pt x="1966" y="558"/>
                    </a:lnTo>
                    <a:lnTo>
                      <a:pt x="1964" y="540"/>
                    </a:lnTo>
                    <a:lnTo>
                      <a:pt x="1969" y="519"/>
                    </a:lnTo>
                    <a:lnTo>
                      <a:pt x="1981" y="519"/>
                    </a:lnTo>
                    <a:lnTo>
                      <a:pt x="2012" y="511"/>
                    </a:lnTo>
                    <a:lnTo>
                      <a:pt x="2028" y="509"/>
                    </a:lnTo>
                    <a:lnTo>
                      <a:pt x="2036" y="490"/>
                    </a:lnTo>
                    <a:lnTo>
                      <a:pt x="2049" y="480"/>
                    </a:lnTo>
                    <a:lnTo>
                      <a:pt x="2063" y="484"/>
                    </a:lnTo>
                    <a:lnTo>
                      <a:pt x="2063" y="472"/>
                    </a:lnTo>
                    <a:lnTo>
                      <a:pt x="2080" y="466"/>
                    </a:lnTo>
                    <a:lnTo>
                      <a:pt x="2086" y="449"/>
                    </a:lnTo>
                    <a:lnTo>
                      <a:pt x="2102" y="431"/>
                    </a:lnTo>
                    <a:lnTo>
                      <a:pt x="2121" y="427"/>
                    </a:lnTo>
                    <a:lnTo>
                      <a:pt x="2152" y="422"/>
                    </a:lnTo>
                    <a:lnTo>
                      <a:pt x="2171" y="396"/>
                    </a:lnTo>
                    <a:lnTo>
                      <a:pt x="2170" y="377"/>
                    </a:lnTo>
                    <a:lnTo>
                      <a:pt x="2183" y="375"/>
                    </a:lnTo>
                    <a:lnTo>
                      <a:pt x="2203" y="361"/>
                    </a:lnTo>
                    <a:lnTo>
                      <a:pt x="2218" y="385"/>
                    </a:lnTo>
                    <a:lnTo>
                      <a:pt x="2241" y="377"/>
                    </a:lnTo>
                    <a:lnTo>
                      <a:pt x="2274" y="389"/>
                    </a:lnTo>
                    <a:lnTo>
                      <a:pt x="2284" y="379"/>
                    </a:lnTo>
                    <a:lnTo>
                      <a:pt x="2280" y="363"/>
                    </a:lnTo>
                    <a:lnTo>
                      <a:pt x="2319" y="342"/>
                    </a:lnTo>
                    <a:lnTo>
                      <a:pt x="2333" y="346"/>
                    </a:lnTo>
                    <a:lnTo>
                      <a:pt x="2342" y="359"/>
                    </a:lnTo>
                    <a:lnTo>
                      <a:pt x="2354" y="356"/>
                    </a:lnTo>
                    <a:lnTo>
                      <a:pt x="2358" y="363"/>
                    </a:lnTo>
                    <a:lnTo>
                      <a:pt x="2344" y="387"/>
                    </a:lnTo>
                    <a:lnTo>
                      <a:pt x="2352" y="402"/>
                    </a:lnTo>
                    <a:lnTo>
                      <a:pt x="2362" y="398"/>
                    </a:lnTo>
                    <a:lnTo>
                      <a:pt x="2374" y="394"/>
                    </a:lnTo>
                    <a:lnTo>
                      <a:pt x="2377" y="408"/>
                    </a:lnTo>
                    <a:lnTo>
                      <a:pt x="2389" y="426"/>
                    </a:lnTo>
                    <a:lnTo>
                      <a:pt x="2389" y="437"/>
                    </a:lnTo>
                    <a:lnTo>
                      <a:pt x="2375" y="453"/>
                    </a:lnTo>
                    <a:lnTo>
                      <a:pt x="2381" y="466"/>
                    </a:lnTo>
                    <a:lnTo>
                      <a:pt x="2399" y="470"/>
                    </a:lnTo>
                    <a:lnTo>
                      <a:pt x="2410" y="464"/>
                    </a:lnTo>
                    <a:lnTo>
                      <a:pt x="2426" y="472"/>
                    </a:lnTo>
                    <a:lnTo>
                      <a:pt x="2443" y="490"/>
                    </a:lnTo>
                    <a:lnTo>
                      <a:pt x="2445" y="503"/>
                    </a:lnTo>
                    <a:lnTo>
                      <a:pt x="2428" y="519"/>
                    </a:lnTo>
                    <a:lnTo>
                      <a:pt x="2428" y="542"/>
                    </a:lnTo>
                    <a:lnTo>
                      <a:pt x="2434" y="558"/>
                    </a:lnTo>
                    <a:lnTo>
                      <a:pt x="2416" y="550"/>
                    </a:lnTo>
                    <a:lnTo>
                      <a:pt x="2403" y="538"/>
                    </a:lnTo>
                    <a:lnTo>
                      <a:pt x="2377" y="556"/>
                    </a:lnTo>
                    <a:lnTo>
                      <a:pt x="2348" y="563"/>
                    </a:lnTo>
                    <a:lnTo>
                      <a:pt x="2340" y="585"/>
                    </a:lnTo>
                    <a:lnTo>
                      <a:pt x="2319" y="610"/>
                    </a:lnTo>
                    <a:lnTo>
                      <a:pt x="2300" y="618"/>
                    </a:lnTo>
                    <a:lnTo>
                      <a:pt x="2271" y="663"/>
                    </a:lnTo>
                    <a:lnTo>
                      <a:pt x="2267" y="682"/>
                    </a:lnTo>
                    <a:lnTo>
                      <a:pt x="2276" y="694"/>
                    </a:lnTo>
                    <a:lnTo>
                      <a:pt x="2265" y="729"/>
                    </a:lnTo>
                    <a:lnTo>
                      <a:pt x="2239" y="767"/>
                    </a:lnTo>
                    <a:lnTo>
                      <a:pt x="2241" y="781"/>
                    </a:lnTo>
                    <a:lnTo>
                      <a:pt x="2261" y="791"/>
                    </a:lnTo>
                    <a:lnTo>
                      <a:pt x="2243" y="837"/>
                    </a:lnTo>
                    <a:lnTo>
                      <a:pt x="2234" y="874"/>
                    </a:lnTo>
                    <a:lnTo>
                      <a:pt x="2220" y="907"/>
                    </a:lnTo>
                    <a:lnTo>
                      <a:pt x="2197" y="907"/>
                    </a:lnTo>
                    <a:lnTo>
                      <a:pt x="2183" y="902"/>
                    </a:lnTo>
                    <a:lnTo>
                      <a:pt x="2164" y="902"/>
                    </a:lnTo>
                    <a:lnTo>
                      <a:pt x="2175" y="944"/>
                    </a:lnTo>
                    <a:lnTo>
                      <a:pt x="2173" y="966"/>
                    </a:lnTo>
                    <a:lnTo>
                      <a:pt x="2171" y="997"/>
                    </a:lnTo>
                    <a:lnTo>
                      <a:pt x="2154" y="995"/>
                    </a:lnTo>
                    <a:lnTo>
                      <a:pt x="2158" y="1018"/>
                    </a:lnTo>
                    <a:lnTo>
                      <a:pt x="2154" y="1039"/>
                    </a:lnTo>
                    <a:lnTo>
                      <a:pt x="2158" y="1057"/>
                    </a:lnTo>
                    <a:lnTo>
                      <a:pt x="2148" y="1086"/>
                    </a:lnTo>
                    <a:lnTo>
                      <a:pt x="2138" y="1090"/>
                    </a:lnTo>
                    <a:lnTo>
                      <a:pt x="2131" y="1086"/>
                    </a:lnTo>
                    <a:lnTo>
                      <a:pt x="2127" y="1104"/>
                    </a:lnTo>
                    <a:lnTo>
                      <a:pt x="2127" y="1113"/>
                    </a:lnTo>
                    <a:lnTo>
                      <a:pt x="2125" y="1109"/>
                    </a:lnTo>
                    <a:lnTo>
                      <a:pt x="2119" y="1102"/>
                    </a:lnTo>
                    <a:lnTo>
                      <a:pt x="2119" y="1094"/>
                    </a:lnTo>
                    <a:lnTo>
                      <a:pt x="2115" y="1088"/>
                    </a:lnTo>
                    <a:lnTo>
                      <a:pt x="2109" y="1074"/>
                    </a:lnTo>
                    <a:lnTo>
                      <a:pt x="2102" y="1051"/>
                    </a:lnTo>
                    <a:lnTo>
                      <a:pt x="2098" y="1016"/>
                    </a:lnTo>
                    <a:lnTo>
                      <a:pt x="2090" y="1003"/>
                    </a:lnTo>
                    <a:lnTo>
                      <a:pt x="2090" y="985"/>
                    </a:lnTo>
                    <a:lnTo>
                      <a:pt x="2086" y="960"/>
                    </a:lnTo>
                    <a:lnTo>
                      <a:pt x="2078" y="948"/>
                    </a:lnTo>
                    <a:lnTo>
                      <a:pt x="2072" y="940"/>
                    </a:lnTo>
                    <a:lnTo>
                      <a:pt x="2059" y="940"/>
                    </a:lnTo>
                    <a:lnTo>
                      <a:pt x="2047" y="933"/>
                    </a:lnTo>
                    <a:lnTo>
                      <a:pt x="2039" y="940"/>
                    </a:lnTo>
                    <a:lnTo>
                      <a:pt x="2045" y="948"/>
                    </a:lnTo>
                    <a:lnTo>
                      <a:pt x="2039" y="956"/>
                    </a:lnTo>
                    <a:lnTo>
                      <a:pt x="2039" y="966"/>
                    </a:lnTo>
                    <a:lnTo>
                      <a:pt x="2030" y="977"/>
                    </a:lnTo>
                    <a:lnTo>
                      <a:pt x="2036" y="983"/>
                    </a:lnTo>
                    <a:lnTo>
                      <a:pt x="2034" y="997"/>
                    </a:lnTo>
                    <a:lnTo>
                      <a:pt x="2026" y="997"/>
                    </a:lnTo>
                    <a:lnTo>
                      <a:pt x="2012" y="979"/>
                    </a:lnTo>
                    <a:lnTo>
                      <a:pt x="1999" y="966"/>
                    </a:lnTo>
                    <a:lnTo>
                      <a:pt x="1995" y="956"/>
                    </a:lnTo>
                    <a:lnTo>
                      <a:pt x="1985" y="948"/>
                    </a:lnTo>
                    <a:lnTo>
                      <a:pt x="1977" y="925"/>
                    </a:lnTo>
                    <a:lnTo>
                      <a:pt x="1977" y="915"/>
                    </a:lnTo>
                    <a:lnTo>
                      <a:pt x="1983" y="909"/>
                    </a:lnTo>
                    <a:lnTo>
                      <a:pt x="1987" y="898"/>
                    </a:lnTo>
                    <a:lnTo>
                      <a:pt x="2002" y="886"/>
                    </a:lnTo>
                    <a:lnTo>
                      <a:pt x="2010" y="892"/>
                    </a:lnTo>
                    <a:lnTo>
                      <a:pt x="2020" y="894"/>
                    </a:lnTo>
                    <a:lnTo>
                      <a:pt x="2026" y="886"/>
                    </a:lnTo>
                    <a:lnTo>
                      <a:pt x="2026" y="874"/>
                    </a:lnTo>
                    <a:lnTo>
                      <a:pt x="2037" y="869"/>
                    </a:lnTo>
                    <a:lnTo>
                      <a:pt x="2049" y="839"/>
                    </a:lnTo>
                    <a:lnTo>
                      <a:pt x="2051" y="818"/>
                    </a:lnTo>
                    <a:lnTo>
                      <a:pt x="2061" y="801"/>
                    </a:lnTo>
                    <a:lnTo>
                      <a:pt x="2051" y="797"/>
                    </a:lnTo>
                    <a:lnTo>
                      <a:pt x="2037" y="781"/>
                    </a:lnTo>
                    <a:lnTo>
                      <a:pt x="2028" y="783"/>
                    </a:lnTo>
                    <a:lnTo>
                      <a:pt x="2020" y="779"/>
                    </a:lnTo>
                    <a:lnTo>
                      <a:pt x="2006" y="779"/>
                    </a:lnTo>
                    <a:lnTo>
                      <a:pt x="1977" y="781"/>
                    </a:lnTo>
                    <a:lnTo>
                      <a:pt x="1950" y="777"/>
                    </a:lnTo>
                    <a:lnTo>
                      <a:pt x="1915" y="781"/>
                    </a:lnTo>
                    <a:lnTo>
                      <a:pt x="1894" y="781"/>
                    </a:lnTo>
                    <a:lnTo>
                      <a:pt x="1874" y="773"/>
                    </a:lnTo>
                    <a:lnTo>
                      <a:pt x="1859" y="773"/>
                    </a:lnTo>
                    <a:lnTo>
                      <a:pt x="1841" y="767"/>
                    </a:lnTo>
                    <a:lnTo>
                      <a:pt x="1843" y="754"/>
                    </a:lnTo>
                    <a:lnTo>
                      <a:pt x="1835" y="736"/>
                    </a:lnTo>
                    <a:lnTo>
                      <a:pt x="1833" y="725"/>
                    </a:lnTo>
                    <a:lnTo>
                      <a:pt x="1830" y="705"/>
                    </a:lnTo>
                    <a:lnTo>
                      <a:pt x="1818" y="684"/>
                    </a:lnTo>
                    <a:lnTo>
                      <a:pt x="1808" y="686"/>
                    </a:lnTo>
                    <a:lnTo>
                      <a:pt x="1808" y="692"/>
                    </a:lnTo>
                    <a:lnTo>
                      <a:pt x="1791" y="686"/>
                    </a:lnTo>
                    <a:lnTo>
                      <a:pt x="1781" y="676"/>
                    </a:lnTo>
                    <a:lnTo>
                      <a:pt x="1769" y="666"/>
                    </a:lnTo>
                    <a:lnTo>
                      <a:pt x="1762" y="666"/>
                    </a:lnTo>
                    <a:lnTo>
                      <a:pt x="1758" y="676"/>
                    </a:lnTo>
                    <a:lnTo>
                      <a:pt x="1771" y="684"/>
                    </a:lnTo>
                    <a:lnTo>
                      <a:pt x="1762" y="688"/>
                    </a:lnTo>
                    <a:lnTo>
                      <a:pt x="1744" y="686"/>
                    </a:lnTo>
                    <a:lnTo>
                      <a:pt x="1731" y="670"/>
                    </a:lnTo>
                    <a:lnTo>
                      <a:pt x="1732" y="661"/>
                    </a:lnTo>
                    <a:lnTo>
                      <a:pt x="1719" y="647"/>
                    </a:lnTo>
                    <a:lnTo>
                      <a:pt x="1713" y="637"/>
                    </a:lnTo>
                    <a:lnTo>
                      <a:pt x="1707" y="649"/>
                    </a:lnTo>
                    <a:lnTo>
                      <a:pt x="1699" y="649"/>
                    </a:lnTo>
                    <a:lnTo>
                      <a:pt x="1701" y="661"/>
                    </a:lnTo>
                    <a:lnTo>
                      <a:pt x="1709" y="668"/>
                    </a:lnTo>
                    <a:lnTo>
                      <a:pt x="1701" y="692"/>
                    </a:lnTo>
                    <a:lnTo>
                      <a:pt x="1684" y="711"/>
                    </a:lnTo>
                    <a:lnTo>
                      <a:pt x="1682" y="733"/>
                    </a:lnTo>
                    <a:lnTo>
                      <a:pt x="1723" y="746"/>
                    </a:lnTo>
                    <a:lnTo>
                      <a:pt x="1738" y="740"/>
                    </a:lnTo>
                    <a:lnTo>
                      <a:pt x="1762" y="742"/>
                    </a:lnTo>
                    <a:lnTo>
                      <a:pt x="1758" y="752"/>
                    </a:lnTo>
                    <a:lnTo>
                      <a:pt x="1762" y="775"/>
                    </a:lnTo>
                    <a:lnTo>
                      <a:pt x="1752" y="783"/>
                    </a:lnTo>
                    <a:lnTo>
                      <a:pt x="1740" y="779"/>
                    </a:lnTo>
                    <a:lnTo>
                      <a:pt x="1729" y="787"/>
                    </a:lnTo>
                    <a:lnTo>
                      <a:pt x="1721" y="810"/>
                    </a:lnTo>
                    <a:lnTo>
                      <a:pt x="1703" y="814"/>
                    </a:lnTo>
                    <a:lnTo>
                      <a:pt x="1703" y="849"/>
                    </a:lnTo>
                    <a:lnTo>
                      <a:pt x="1723" y="872"/>
                    </a:lnTo>
                    <a:lnTo>
                      <a:pt x="1746" y="880"/>
                    </a:lnTo>
                    <a:lnTo>
                      <a:pt x="1767" y="907"/>
                    </a:lnTo>
                    <a:lnTo>
                      <a:pt x="1767" y="937"/>
                    </a:lnTo>
                    <a:lnTo>
                      <a:pt x="1775" y="958"/>
                    </a:lnTo>
                    <a:lnTo>
                      <a:pt x="1771" y="973"/>
                    </a:lnTo>
                    <a:lnTo>
                      <a:pt x="1777" y="1001"/>
                    </a:lnTo>
                    <a:lnTo>
                      <a:pt x="1800" y="1038"/>
                    </a:lnTo>
                    <a:lnTo>
                      <a:pt x="1802" y="1061"/>
                    </a:lnTo>
                    <a:lnTo>
                      <a:pt x="1808" y="1074"/>
                    </a:lnTo>
                    <a:lnTo>
                      <a:pt x="1810" y="1102"/>
                    </a:lnTo>
                    <a:lnTo>
                      <a:pt x="1806" y="1104"/>
                    </a:lnTo>
                    <a:lnTo>
                      <a:pt x="1816" y="1123"/>
                    </a:lnTo>
                    <a:lnTo>
                      <a:pt x="1806" y="1139"/>
                    </a:lnTo>
                    <a:lnTo>
                      <a:pt x="1793" y="1125"/>
                    </a:lnTo>
                    <a:lnTo>
                      <a:pt x="1793" y="1135"/>
                    </a:lnTo>
                    <a:lnTo>
                      <a:pt x="1783" y="1129"/>
                    </a:lnTo>
                    <a:lnTo>
                      <a:pt x="1777" y="1109"/>
                    </a:lnTo>
                    <a:lnTo>
                      <a:pt x="1773" y="1100"/>
                    </a:lnTo>
                    <a:lnTo>
                      <a:pt x="1771" y="1106"/>
                    </a:lnTo>
                    <a:lnTo>
                      <a:pt x="1769" y="1117"/>
                    </a:lnTo>
                    <a:lnTo>
                      <a:pt x="1767" y="1111"/>
                    </a:lnTo>
                    <a:lnTo>
                      <a:pt x="1764" y="1117"/>
                    </a:lnTo>
                    <a:lnTo>
                      <a:pt x="1750" y="1117"/>
                    </a:lnTo>
                    <a:lnTo>
                      <a:pt x="1748" y="1121"/>
                    </a:lnTo>
                    <a:lnTo>
                      <a:pt x="1734" y="1115"/>
                    </a:lnTo>
                    <a:lnTo>
                      <a:pt x="1731" y="1094"/>
                    </a:lnTo>
                    <a:lnTo>
                      <a:pt x="1732" y="1080"/>
                    </a:lnTo>
                    <a:lnTo>
                      <a:pt x="1721" y="1069"/>
                    </a:lnTo>
                    <a:lnTo>
                      <a:pt x="1705" y="1069"/>
                    </a:lnTo>
                    <a:lnTo>
                      <a:pt x="1707" y="1074"/>
                    </a:lnTo>
                    <a:lnTo>
                      <a:pt x="1717" y="1076"/>
                    </a:lnTo>
                    <a:lnTo>
                      <a:pt x="1723" y="1084"/>
                    </a:lnTo>
                    <a:lnTo>
                      <a:pt x="1719" y="1090"/>
                    </a:lnTo>
                    <a:lnTo>
                      <a:pt x="1713" y="1102"/>
                    </a:lnTo>
                    <a:lnTo>
                      <a:pt x="1711" y="1115"/>
                    </a:lnTo>
                    <a:lnTo>
                      <a:pt x="1699" y="1129"/>
                    </a:lnTo>
                    <a:lnTo>
                      <a:pt x="1645" y="1148"/>
                    </a:lnTo>
                    <a:lnTo>
                      <a:pt x="1635" y="1156"/>
                    </a:lnTo>
                    <a:lnTo>
                      <a:pt x="1631" y="1170"/>
                    </a:lnTo>
                    <a:lnTo>
                      <a:pt x="1624" y="1187"/>
                    </a:lnTo>
                    <a:lnTo>
                      <a:pt x="1626" y="1197"/>
                    </a:lnTo>
                    <a:lnTo>
                      <a:pt x="1635" y="1216"/>
                    </a:lnTo>
                    <a:lnTo>
                      <a:pt x="1635" y="1220"/>
                    </a:lnTo>
                    <a:lnTo>
                      <a:pt x="1641" y="1224"/>
                    </a:lnTo>
                    <a:lnTo>
                      <a:pt x="1620" y="1242"/>
                    </a:lnTo>
                    <a:lnTo>
                      <a:pt x="1616" y="1257"/>
                    </a:lnTo>
                    <a:lnTo>
                      <a:pt x="1606" y="1257"/>
                    </a:lnTo>
                    <a:lnTo>
                      <a:pt x="1610" y="1269"/>
                    </a:lnTo>
                    <a:lnTo>
                      <a:pt x="1579" y="1290"/>
                    </a:lnTo>
                    <a:lnTo>
                      <a:pt x="1577" y="1302"/>
                    </a:lnTo>
                    <a:lnTo>
                      <a:pt x="1530" y="1327"/>
                    </a:lnTo>
                    <a:lnTo>
                      <a:pt x="1525" y="1319"/>
                    </a:lnTo>
                    <a:lnTo>
                      <a:pt x="1525" y="1312"/>
                    </a:lnTo>
                    <a:lnTo>
                      <a:pt x="1521" y="1308"/>
                    </a:lnTo>
                    <a:lnTo>
                      <a:pt x="1515" y="1308"/>
                    </a:lnTo>
                    <a:lnTo>
                      <a:pt x="1499" y="1319"/>
                    </a:lnTo>
                    <a:lnTo>
                      <a:pt x="1490" y="1319"/>
                    </a:lnTo>
                    <a:lnTo>
                      <a:pt x="1486" y="1343"/>
                    </a:lnTo>
                    <a:lnTo>
                      <a:pt x="1499" y="1337"/>
                    </a:lnTo>
                    <a:lnTo>
                      <a:pt x="1505" y="1331"/>
                    </a:lnTo>
                    <a:lnTo>
                      <a:pt x="1513" y="1335"/>
                    </a:lnTo>
                    <a:lnTo>
                      <a:pt x="1453" y="1387"/>
                    </a:lnTo>
                    <a:lnTo>
                      <a:pt x="1439" y="1430"/>
                    </a:lnTo>
                    <a:lnTo>
                      <a:pt x="1361" y="1492"/>
                    </a:lnTo>
                    <a:lnTo>
                      <a:pt x="1350" y="1514"/>
                    </a:lnTo>
                    <a:lnTo>
                      <a:pt x="1330" y="1531"/>
                    </a:lnTo>
                    <a:lnTo>
                      <a:pt x="1297" y="1543"/>
                    </a:lnTo>
                    <a:lnTo>
                      <a:pt x="1274" y="1564"/>
                    </a:lnTo>
                    <a:lnTo>
                      <a:pt x="1272" y="1582"/>
                    </a:lnTo>
                    <a:lnTo>
                      <a:pt x="1274" y="1603"/>
                    </a:lnTo>
                    <a:lnTo>
                      <a:pt x="1260" y="1622"/>
                    </a:lnTo>
                    <a:lnTo>
                      <a:pt x="1239" y="1636"/>
                    </a:lnTo>
                    <a:lnTo>
                      <a:pt x="1200" y="1630"/>
                    </a:lnTo>
                    <a:lnTo>
                      <a:pt x="1185" y="1646"/>
                    </a:lnTo>
                    <a:lnTo>
                      <a:pt x="1185" y="1663"/>
                    </a:lnTo>
                    <a:lnTo>
                      <a:pt x="1159" y="1694"/>
                    </a:lnTo>
                    <a:lnTo>
                      <a:pt x="1148" y="1692"/>
                    </a:lnTo>
                    <a:lnTo>
                      <a:pt x="1138" y="1679"/>
                    </a:lnTo>
                    <a:lnTo>
                      <a:pt x="1130" y="1679"/>
                    </a:lnTo>
                    <a:lnTo>
                      <a:pt x="1101" y="1708"/>
                    </a:lnTo>
                    <a:lnTo>
                      <a:pt x="1093" y="1723"/>
                    </a:lnTo>
                    <a:lnTo>
                      <a:pt x="1093" y="1754"/>
                    </a:lnTo>
                    <a:lnTo>
                      <a:pt x="1109" y="1797"/>
                    </a:lnTo>
                    <a:lnTo>
                      <a:pt x="1093" y="1813"/>
                    </a:lnTo>
                    <a:lnTo>
                      <a:pt x="1097" y="1838"/>
                    </a:lnTo>
                    <a:lnTo>
                      <a:pt x="1097" y="1904"/>
                    </a:lnTo>
                    <a:lnTo>
                      <a:pt x="1119" y="1912"/>
                    </a:lnTo>
                    <a:lnTo>
                      <a:pt x="1123" y="1955"/>
                    </a:lnTo>
                    <a:lnTo>
                      <a:pt x="1103" y="2011"/>
                    </a:lnTo>
                    <a:lnTo>
                      <a:pt x="1080" y="2052"/>
                    </a:lnTo>
                    <a:lnTo>
                      <a:pt x="1080" y="2085"/>
                    </a:lnTo>
                    <a:lnTo>
                      <a:pt x="1088" y="2098"/>
                    </a:lnTo>
                    <a:lnTo>
                      <a:pt x="1095" y="2170"/>
                    </a:lnTo>
                    <a:lnTo>
                      <a:pt x="1095" y="2190"/>
                    </a:lnTo>
                    <a:lnTo>
                      <a:pt x="1078" y="2197"/>
                    </a:lnTo>
                    <a:lnTo>
                      <a:pt x="1070" y="2192"/>
                    </a:lnTo>
                    <a:lnTo>
                      <a:pt x="1047" y="2196"/>
                    </a:lnTo>
                    <a:lnTo>
                      <a:pt x="1037" y="2213"/>
                    </a:lnTo>
                    <a:lnTo>
                      <a:pt x="1041" y="2221"/>
                    </a:lnTo>
                    <a:lnTo>
                      <a:pt x="1020" y="2250"/>
                    </a:lnTo>
                    <a:lnTo>
                      <a:pt x="1010" y="2260"/>
                    </a:lnTo>
                    <a:lnTo>
                      <a:pt x="1014" y="2271"/>
                    </a:lnTo>
                    <a:lnTo>
                      <a:pt x="1041" y="2285"/>
                    </a:lnTo>
                    <a:lnTo>
                      <a:pt x="1045" y="2291"/>
                    </a:lnTo>
                    <a:lnTo>
                      <a:pt x="1045" y="2297"/>
                    </a:lnTo>
                    <a:lnTo>
                      <a:pt x="1041" y="2289"/>
                    </a:lnTo>
                    <a:lnTo>
                      <a:pt x="1027" y="2285"/>
                    </a:lnTo>
                    <a:lnTo>
                      <a:pt x="990" y="2297"/>
                    </a:lnTo>
                    <a:lnTo>
                      <a:pt x="985" y="2297"/>
                    </a:lnTo>
                    <a:lnTo>
                      <a:pt x="955" y="2310"/>
                    </a:lnTo>
                    <a:lnTo>
                      <a:pt x="946" y="2326"/>
                    </a:lnTo>
                    <a:lnTo>
                      <a:pt x="944" y="2335"/>
                    </a:lnTo>
                    <a:lnTo>
                      <a:pt x="940" y="2339"/>
                    </a:lnTo>
                    <a:lnTo>
                      <a:pt x="944" y="2345"/>
                    </a:lnTo>
                    <a:lnTo>
                      <a:pt x="936" y="2368"/>
                    </a:lnTo>
                    <a:lnTo>
                      <a:pt x="901" y="2390"/>
                    </a:lnTo>
                    <a:lnTo>
                      <a:pt x="874" y="2386"/>
                    </a:lnTo>
                    <a:lnTo>
                      <a:pt x="847" y="2368"/>
                    </a:lnTo>
                    <a:lnTo>
                      <a:pt x="821" y="2337"/>
                    </a:lnTo>
                    <a:lnTo>
                      <a:pt x="790" y="2273"/>
                    </a:lnTo>
                    <a:lnTo>
                      <a:pt x="788" y="2236"/>
                    </a:lnTo>
                    <a:lnTo>
                      <a:pt x="779" y="2203"/>
                    </a:lnTo>
                    <a:lnTo>
                      <a:pt x="759" y="2168"/>
                    </a:lnTo>
                    <a:lnTo>
                      <a:pt x="759" y="2151"/>
                    </a:lnTo>
                    <a:lnTo>
                      <a:pt x="751" y="2151"/>
                    </a:lnTo>
                    <a:lnTo>
                      <a:pt x="744" y="2128"/>
                    </a:lnTo>
                    <a:lnTo>
                      <a:pt x="736" y="2096"/>
                    </a:lnTo>
                    <a:lnTo>
                      <a:pt x="711" y="2067"/>
                    </a:lnTo>
                    <a:lnTo>
                      <a:pt x="695" y="2044"/>
                    </a:lnTo>
                    <a:lnTo>
                      <a:pt x="689" y="2042"/>
                    </a:lnTo>
                    <a:lnTo>
                      <a:pt x="664" y="2017"/>
                    </a:lnTo>
                    <a:lnTo>
                      <a:pt x="654" y="1995"/>
                    </a:lnTo>
                    <a:lnTo>
                      <a:pt x="647" y="1988"/>
                    </a:lnTo>
                    <a:lnTo>
                      <a:pt x="645" y="1951"/>
                    </a:lnTo>
                    <a:lnTo>
                      <a:pt x="633" y="1937"/>
                    </a:lnTo>
                    <a:lnTo>
                      <a:pt x="619" y="1896"/>
                    </a:lnTo>
                    <a:lnTo>
                      <a:pt x="614" y="1869"/>
                    </a:lnTo>
                    <a:lnTo>
                      <a:pt x="606" y="1852"/>
                    </a:lnTo>
                    <a:lnTo>
                      <a:pt x="596" y="1838"/>
                    </a:lnTo>
                    <a:lnTo>
                      <a:pt x="594" y="1805"/>
                    </a:lnTo>
                    <a:lnTo>
                      <a:pt x="588" y="1805"/>
                    </a:lnTo>
                    <a:lnTo>
                      <a:pt x="567" y="1778"/>
                    </a:lnTo>
                    <a:lnTo>
                      <a:pt x="567" y="1768"/>
                    </a:lnTo>
                    <a:lnTo>
                      <a:pt x="559" y="1768"/>
                    </a:lnTo>
                    <a:lnTo>
                      <a:pt x="540" y="1731"/>
                    </a:lnTo>
                    <a:lnTo>
                      <a:pt x="540" y="1720"/>
                    </a:lnTo>
                    <a:lnTo>
                      <a:pt x="528" y="1714"/>
                    </a:lnTo>
                    <a:lnTo>
                      <a:pt x="522" y="1686"/>
                    </a:lnTo>
                    <a:lnTo>
                      <a:pt x="507" y="1679"/>
                    </a:lnTo>
                    <a:lnTo>
                      <a:pt x="493" y="1640"/>
                    </a:lnTo>
                    <a:lnTo>
                      <a:pt x="493" y="1591"/>
                    </a:lnTo>
                    <a:lnTo>
                      <a:pt x="456" y="1519"/>
                    </a:lnTo>
                    <a:lnTo>
                      <a:pt x="456" y="1496"/>
                    </a:lnTo>
                    <a:lnTo>
                      <a:pt x="439" y="1471"/>
                    </a:lnTo>
                    <a:lnTo>
                      <a:pt x="458" y="1471"/>
                    </a:lnTo>
                    <a:lnTo>
                      <a:pt x="433" y="1438"/>
                    </a:lnTo>
                    <a:lnTo>
                      <a:pt x="433" y="1418"/>
                    </a:lnTo>
                    <a:lnTo>
                      <a:pt x="445" y="1416"/>
                    </a:lnTo>
                    <a:lnTo>
                      <a:pt x="435" y="1403"/>
                    </a:lnTo>
                    <a:lnTo>
                      <a:pt x="435" y="1387"/>
                    </a:lnTo>
                    <a:lnTo>
                      <a:pt x="408" y="1341"/>
                    </a:lnTo>
                    <a:lnTo>
                      <a:pt x="404" y="1312"/>
                    </a:lnTo>
                    <a:lnTo>
                      <a:pt x="419" y="1304"/>
                    </a:lnTo>
                    <a:lnTo>
                      <a:pt x="406" y="1294"/>
                    </a:lnTo>
                    <a:lnTo>
                      <a:pt x="406" y="1280"/>
                    </a:lnTo>
                    <a:lnTo>
                      <a:pt x="415" y="1261"/>
                    </a:lnTo>
                    <a:lnTo>
                      <a:pt x="413" y="1236"/>
                    </a:lnTo>
                    <a:lnTo>
                      <a:pt x="404" y="1210"/>
                    </a:lnTo>
                    <a:lnTo>
                      <a:pt x="394" y="1203"/>
                    </a:lnTo>
                    <a:lnTo>
                      <a:pt x="388" y="1162"/>
                    </a:lnTo>
                    <a:lnTo>
                      <a:pt x="406" y="1150"/>
                    </a:lnTo>
                    <a:lnTo>
                      <a:pt x="413" y="1141"/>
                    </a:lnTo>
                    <a:lnTo>
                      <a:pt x="427" y="1141"/>
                    </a:lnTo>
                    <a:lnTo>
                      <a:pt x="412" y="1139"/>
                    </a:lnTo>
                    <a:lnTo>
                      <a:pt x="392" y="1141"/>
                    </a:lnTo>
                    <a:lnTo>
                      <a:pt x="380" y="1141"/>
                    </a:lnTo>
                    <a:lnTo>
                      <a:pt x="382" y="1123"/>
                    </a:lnTo>
                    <a:lnTo>
                      <a:pt x="375" y="1109"/>
                    </a:lnTo>
                    <a:lnTo>
                      <a:pt x="377" y="1092"/>
                    </a:lnTo>
                    <a:lnTo>
                      <a:pt x="382" y="1088"/>
                    </a:lnTo>
                    <a:lnTo>
                      <a:pt x="394" y="1092"/>
                    </a:lnTo>
                    <a:lnTo>
                      <a:pt x="408" y="1076"/>
                    </a:lnTo>
                    <a:lnTo>
                      <a:pt x="415" y="1065"/>
                    </a:lnTo>
                    <a:lnTo>
                      <a:pt x="400" y="1074"/>
                    </a:lnTo>
                    <a:lnTo>
                      <a:pt x="388" y="1071"/>
                    </a:lnTo>
                    <a:lnTo>
                      <a:pt x="367" y="1073"/>
                    </a:lnTo>
                    <a:lnTo>
                      <a:pt x="361" y="1059"/>
                    </a:lnTo>
                    <a:lnTo>
                      <a:pt x="359" y="1069"/>
                    </a:lnTo>
                    <a:lnTo>
                      <a:pt x="357" y="1086"/>
                    </a:lnTo>
                    <a:lnTo>
                      <a:pt x="345" y="1121"/>
                    </a:lnTo>
                    <a:lnTo>
                      <a:pt x="357" y="1137"/>
                    </a:lnTo>
                    <a:lnTo>
                      <a:pt x="355" y="1168"/>
                    </a:lnTo>
                    <a:lnTo>
                      <a:pt x="342" y="1181"/>
                    </a:lnTo>
                    <a:lnTo>
                      <a:pt x="342" y="1191"/>
                    </a:lnTo>
                    <a:lnTo>
                      <a:pt x="312" y="1207"/>
                    </a:lnTo>
                    <a:lnTo>
                      <a:pt x="266" y="1234"/>
                    </a:lnTo>
                    <a:lnTo>
                      <a:pt x="246" y="1242"/>
                    </a:lnTo>
                    <a:lnTo>
                      <a:pt x="213" y="1234"/>
                    </a:lnTo>
                    <a:lnTo>
                      <a:pt x="147" y="1179"/>
                    </a:lnTo>
                    <a:lnTo>
                      <a:pt x="120" y="1144"/>
                    </a:lnTo>
                    <a:lnTo>
                      <a:pt x="120" y="1139"/>
                    </a:lnTo>
                    <a:lnTo>
                      <a:pt x="110" y="1139"/>
                    </a:lnTo>
                    <a:lnTo>
                      <a:pt x="99" y="1133"/>
                    </a:lnTo>
                    <a:lnTo>
                      <a:pt x="62" y="1094"/>
                    </a:lnTo>
                    <a:lnTo>
                      <a:pt x="58" y="1082"/>
                    </a:lnTo>
                    <a:lnTo>
                      <a:pt x="62" y="1073"/>
                    </a:lnTo>
                    <a:lnTo>
                      <a:pt x="72" y="1071"/>
                    </a:lnTo>
                    <a:lnTo>
                      <a:pt x="75" y="1076"/>
                    </a:lnTo>
                    <a:lnTo>
                      <a:pt x="85" y="1073"/>
                    </a:lnTo>
                    <a:lnTo>
                      <a:pt x="85" y="1092"/>
                    </a:lnTo>
                    <a:lnTo>
                      <a:pt x="99" y="1094"/>
                    </a:lnTo>
                    <a:lnTo>
                      <a:pt x="108" y="1086"/>
                    </a:lnTo>
                    <a:lnTo>
                      <a:pt x="114" y="1086"/>
                    </a:lnTo>
                    <a:lnTo>
                      <a:pt x="124" y="1092"/>
                    </a:lnTo>
                    <a:lnTo>
                      <a:pt x="126" y="1084"/>
                    </a:lnTo>
                    <a:lnTo>
                      <a:pt x="163" y="1057"/>
                    </a:lnTo>
                    <a:lnTo>
                      <a:pt x="173" y="1057"/>
                    </a:lnTo>
                    <a:lnTo>
                      <a:pt x="190" y="1032"/>
                    </a:lnTo>
                    <a:lnTo>
                      <a:pt x="194" y="1032"/>
                    </a:lnTo>
                    <a:lnTo>
                      <a:pt x="202" y="1014"/>
                    </a:lnTo>
                    <a:lnTo>
                      <a:pt x="184" y="1014"/>
                    </a:lnTo>
                    <a:lnTo>
                      <a:pt x="178" y="1010"/>
                    </a:lnTo>
                    <a:lnTo>
                      <a:pt x="180" y="1016"/>
                    </a:lnTo>
                    <a:lnTo>
                      <a:pt x="180" y="1024"/>
                    </a:lnTo>
                    <a:lnTo>
                      <a:pt x="143" y="1039"/>
                    </a:lnTo>
                    <a:lnTo>
                      <a:pt x="122" y="1039"/>
                    </a:lnTo>
                    <a:lnTo>
                      <a:pt x="107" y="1045"/>
                    </a:lnTo>
                    <a:lnTo>
                      <a:pt x="50" y="1026"/>
                    </a:lnTo>
                    <a:lnTo>
                      <a:pt x="23" y="997"/>
                    </a:lnTo>
                    <a:lnTo>
                      <a:pt x="11" y="991"/>
                    </a:lnTo>
                    <a:lnTo>
                      <a:pt x="13" y="973"/>
                    </a:lnTo>
                    <a:lnTo>
                      <a:pt x="31" y="952"/>
                    </a:lnTo>
                    <a:lnTo>
                      <a:pt x="48" y="940"/>
                    </a:lnTo>
                    <a:lnTo>
                      <a:pt x="25" y="944"/>
                    </a:lnTo>
                    <a:lnTo>
                      <a:pt x="0" y="960"/>
                    </a:lnTo>
                    <a:lnTo>
                      <a:pt x="2" y="938"/>
                    </a:lnTo>
                    <a:lnTo>
                      <a:pt x="19" y="927"/>
                    </a:lnTo>
                    <a:lnTo>
                      <a:pt x="31" y="923"/>
                    </a:lnTo>
                    <a:lnTo>
                      <a:pt x="39" y="902"/>
                    </a:lnTo>
                    <a:lnTo>
                      <a:pt x="52" y="903"/>
                    </a:lnTo>
                    <a:lnTo>
                      <a:pt x="66" y="896"/>
                    </a:lnTo>
                    <a:lnTo>
                      <a:pt x="126" y="900"/>
                    </a:lnTo>
                    <a:lnTo>
                      <a:pt x="161" y="888"/>
                    </a:lnTo>
                    <a:lnTo>
                      <a:pt x="167" y="880"/>
                    </a:lnTo>
                    <a:lnTo>
                      <a:pt x="188" y="872"/>
                    </a:lnTo>
                    <a:lnTo>
                      <a:pt x="180" y="886"/>
                    </a:lnTo>
                    <a:lnTo>
                      <a:pt x="188" y="896"/>
                    </a:lnTo>
                    <a:lnTo>
                      <a:pt x="208" y="884"/>
                    </a:lnTo>
                    <a:lnTo>
                      <a:pt x="225" y="878"/>
                    </a:lnTo>
                    <a:lnTo>
                      <a:pt x="217" y="870"/>
                    </a:lnTo>
                    <a:lnTo>
                      <a:pt x="219" y="857"/>
                    </a:lnTo>
                    <a:lnTo>
                      <a:pt x="200" y="802"/>
                    </a:lnTo>
                    <a:lnTo>
                      <a:pt x="184" y="779"/>
                    </a:lnTo>
                    <a:lnTo>
                      <a:pt x="188" y="767"/>
                    </a:lnTo>
                    <a:lnTo>
                      <a:pt x="176" y="758"/>
                    </a:lnTo>
                    <a:lnTo>
                      <a:pt x="159" y="760"/>
                    </a:lnTo>
                    <a:lnTo>
                      <a:pt x="132" y="740"/>
                    </a:lnTo>
                    <a:lnTo>
                      <a:pt x="128" y="709"/>
                    </a:lnTo>
                    <a:lnTo>
                      <a:pt x="128" y="688"/>
                    </a:lnTo>
                    <a:lnTo>
                      <a:pt x="116" y="661"/>
                    </a:lnTo>
                    <a:lnTo>
                      <a:pt x="99" y="661"/>
                    </a:lnTo>
                    <a:lnTo>
                      <a:pt x="91" y="665"/>
                    </a:lnTo>
                    <a:lnTo>
                      <a:pt x="70" y="659"/>
                    </a:lnTo>
                    <a:lnTo>
                      <a:pt x="56" y="659"/>
                    </a:lnTo>
                    <a:lnTo>
                      <a:pt x="56" y="637"/>
                    </a:lnTo>
                    <a:lnTo>
                      <a:pt x="70" y="602"/>
                    </a:lnTo>
                    <a:lnTo>
                      <a:pt x="81" y="598"/>
                    </a:lnTo>
                    <a:lnTo>
                      <a:pt x="105" y="563"/>
                    </a:lnTo>
                    <a:lnTo>
                      <a:pt x="108" y="550"/>
                    </a:lnTo>
                    <a:lnTo>
                      <a:pt x="126" y="540"/>
                    </a:lnTo>
                    <a:lnTo>
                      <a:pt x="138" y="532"/>
                    </a:lnTo>
                    <a:lnTo>
                      <a:pt x="155" y="540"/>
                    </a:lnTo>
                    <a:lnTo>
                      <a:pt x="159" y="558"/>
                    </a:lnTo>
                    <a:lnTo>
                      <a:pt x="173" y="560"/>
                    </a:lnTo>
                    <a:lnTo>
                      <a:pt x="204" y="544"/>
                    </a:lnTo>
                    <a:lnTo>
                      <a:pt x="250" y="540"/>
                    </a:lnTo>
                    <a:lnTo>
                      <a:pt x="277" y="511"/>
                    </a:lnTo>
                    <a:lnTo>
                      <a:pt x="295" y="459"/>
                    </a:lnTo>
                    <a:lnTo>
                      <a:pt x="334" y="431"/>
                    </a:lnTo>
                    <a:lnTo>
                      <a:pt x="345" y="412"/>
                    </a:lnTo>
                    <a:lnTo>
                      <a:pt x="349" y="385"/>
                    </a:lnTo>
                    <a:lnTo>
                      <a:pt x="369" y="356"/>
                    </a:lnTo>
                    <a:lnTo>
                      <a:pt x="396" y="342"/>
                    </a:lnTo>
                    <a:lnTo>
                      <a:pt x="406" y="321"/>
                    </a:lnTo>
                    <a:lnTo>
                      <a:pt x="406" y="305"/>
                    </a:lnTo>
                    <a:lnTo>
                      <a:pt x="394" y="295"/>
                    </a:lnTo>
                    <a:lnTo>
                      <a:pt x="419" y="268"/>
                    </a:lnTo>
                    <a:lnTo>
                      <a:pt x="433" y="258"/>
                    </a:lnTo>
                    <a:lnTo>
                      <a:pt x="435" y="237"/>
                    </a:lnTo>
                    <a:lnTo>
                      <a:pt x="439" y="194"/>
                    </a:lnTo>
                    <a:lnTo>
                      <a:pt x="431" y="161"/>
                    </a:lnTo>
                    <a:lnTo>
                      <a:pt x="425" y="154"/>
                    </a:lnTo>
                    <a:lnTo>
                      <a:pt x="452" y="128"/>
                    </a:lnTo>
                    <a:lnTo>
                      <a:pt x="470" y="122"/>
                    </a:lnTo>
                    <a:lnTo>
                      <a:pt x="485" y="111"/>
                    </a:lnTo>
                    <a:lnTo>
                      <a:pt x="497" y="113"/>
                    </a:lnTo>
                    <a:lnTo>
                      <a:pt x="518" y="89"/>
                    </a:lnTo>
                    <a:lnTo>
                      <a:pt x="546" y="47"/>
                    </a:lnTo>
                    <a:lnTo>
                      <a:pt x="571" y="23"/>
                    </a:lnTo>
                    <a:lnTo>
                      <a:pt x="592" y="21"/>
                    </a:lnTo>
                    <a:lnTo>
                      <a:pt x="604" y="0"/>
                    </a:lnTo>
                    <a:lnTo>
                      <a:pt x="621" y="0"/>
                    </a:lnTo>
                    <a:lnTo>
                      <a:pt x="670" y="33"/>
                    </a:lnTo>
                    <a:lnTo>
                      <a:pt x="695" y="19"/>
                    </a:lnTo>
                    <a:lnTo>
                      <a:pt x="718" y="29"/>
                    </a:lnTo>
                    <a:lnTo>
                      <a:pt x="726" y="52"/>
                    </a:lnTo>
                    <a:lnTo>
                      <a:pt x="750" y="51"/>
                    </a:lnTo>
                    <a:lnTo>
                      <a:pt x="784" y="72"/>
                    </a:lnTo>
                    <a:lnTo>
                      <a:pt x="784" y="72"/>
                    </a:lnTo>
                    <a:lnTo>
                      <a:pt x="784" y="72"/>
                    </a:lnTo>
                    <a:close/>
                    <a:moveTo>
                      <a:pt x="1771" y="1129"/>
                    </a:moveTo>
                    <a:lnTo>
                      <a:pt x="1771" y="1144"/>
                    </a:lnTo>
                    <a:lnTo>
                      <a:pt x="1777" y="1139"/>
                    </a:lnTo>
                    <a:lnTo>
                      <a:pt x="1771" y="1129"/>
                    </a:lnTo>
                    <a:lnTo>
                      <a:pt x="1771" y="1129"/>
                    </a:lnTo>
                    <a:close/>
                    <a:moveTo>
                      <a:pt x="1764" y="1123"/>
                    </a:moveTo>
                    <a:lnTo>
                      <a:pt x="1754" y="1129"/>
                    </a:lnTo>
                    <a:lnTo>
                      <a:pt x="1756" y="1139"/>
                    </a:lnTo>
                    <a:lnTo>
                      <a:pt x="1762" y="1142"/>
                    </a:lnTo>
                    <a:lnTo>
                      <a:pt x="1764" y="1133"/>
                    </a:lnTo>
                    <a:lnTo>
                      <a:pt x="1764" y="1123"/>
                    </a:lnTo>
                    <a:lnTo>
                      <a:pt x="1764" y="1123"/>
                    </a:lnTo>
                    <a:close/>
                    <a:moveTo>
                      <a:pt x="1738" y="1127"/>
                    </a:moveTo>
                    <a:lnTo>
                      <a:pt x="1740" y="1144"/>
                    </a:lnTo>
                    <a:lnTo>
                      <a:pt x="1750" y="1150"/>
                    </a:lnTo>
                    <a:lnTo>
                      <a:pt x="1748" y="1135"/>
                    </a:lnTo>
                    <a:lnTo>
                      <a:pt x="1738" y="1127"/>
                    </a:lnTo>
                    <a:lnTo>
                      <a:pt x="1738" y="1127"/>
                    </a:lnTo>
                    <a:close/>
                    <a:moveTo>
                      <a:pt x="1715" y="1133"/>
                    </a:moveTo>
                    <a:lnTo>
                      <a:pt x="1715" y="1141"/>
                    </a:lnTo>
                    <a:lnTo>
                      <a:pt x="1721" y="1139"/>
                    </a:lnTo>
                    <a:lnTo>
                      <a:pt x="1731" y="1117"/>
                    </a:lnTo>
                    <a:lnTo>
                      <a:pt x="1725" y="1109"/>
                    </a:lnTo>
                    <a:lnTo>
                      <a:pt x="1715" y="113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978A5B8D-CCE1-4CBA-8811-513CCAF5B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7413" y="2693988"/>
                <a:ext cx="1147763" cy="606425"/>
              </a:xfrm>
              <a:custGeom>
                <a:avLst/>
                <a:gdLst>
                  <a:gd name="T0" fmla="*/ 35 w 723"/>
                  <a:gd name="T1" fmla="*/ 0 h 382"/>
                  <a:gd name="T2" fmla="*/ 66 w 723"/>
                  <a:gd name="T3" fmla="*/ 23 h 382"/>
                  <a:gd name="T4" fmla="*/ 94 w 723"/>
                  <a:gd name="T5" fmla="*/ 27 h 382"/>
                  <a:gd name="T6" fmla="*/ 127 w 723"/>
                  <a:gd name="T7" fmla="*/ 9 h 382"/>
                  <a:gd name="T8" fmla="*/ 167 w 723"/>
                  <a:gd name="T9" fmla="*/ 29 h 382"/>
                  <a:gd name="T10" fmla="*/ 200 w 723"/>
                  <a:gd name="T11" fmla="*/ 40 h 382"/>
                  <a:gd name="T12" fmla="*/ 247 w 723"/>
                  <a:gd name="T13" fmla="*/ 68 h 382"/>
                  <a:gd name="T14" fmla="*/ 272 w 723"/>
                  <a:gd name="T15" fmla="*/ 89 h 382"/>
                  <a:gd name="T16" fmla="*/ 296 w 723"/>
                  <a:gd name="T17" fmla="*/ 126 h 382"/>
                  <a:gd name="T18" fmla="*/ 305 w 723"/>
                  <a:gd name="T19" fmla="*/ 97 h 382"/>
                  <a:gd name="T20" fmla="*/ 323 w 723"/>
                  <a:gd name="T21" fmla="*/ 95 h 382"/>
                  <a:gd name="T22" fmla="*/ 358 w 723"/>
                  <a:gd name="T23" fmla="*/ 105 h 382"/>
                  <a:gd name="T24" fmla="*/ 383 w 723"/>
                  <a:gd name="T25" fmla="*/ 147 h 382"/>
                  <a:gd name="T26" fmla="*/ 432 w 723"/>
                  <a:gd name="T27" fmla="*/ 143 h 382"/>
                  <a:gd name="T28" fmla="*/ 437 w 723"/>
                  <a:gd name="T29" fmla="*/ 200 h 382"/>
                  <a:gd name="T30" fmla="*/ 476 w 723"/>
                  <a:gd name="T31" fmla="*/ 208 h 382"/>
                  <a:gd name="T32" fmla="*/ 505 w 723"/>
                  <a:gd name="T33" fmla="*/ 194 h 382"/>
                  <a:gd name="T34" fmla="*/ 554 w 723"/>
                  <a:gd name="T35" fmla="*/ 178 h 382"/>
                  <a:gd name="T36" fmla="*/ 579 w 723"/>
                  <a:gd name="T37" fmla="*/ 211 h 382"/>
                  <a:gd name="T38" fmla="*/ 624 w 723"/>
                  <a:gd name="T39" fmla="*/ 244 h 382"/>
                  <a:gd name="T40" fmla="*/ 661 w 723"/>
                  <a:gd name="T41" fmla="*/ 239 h 382"/>
                  <a:gd name="T42" fmla="*/ 692 w 723"/>
                  <a:gd name="T43" fmla="*/ 235 h 382"/>
                  <a:gd name="T44" fmla="*/ 713 w 723"/>
                  <a:gd name="T45" fmla="*/ 254 h 382"/>
                  <a:gd name="T46" fmla="*/ 723 w 723"/>
                  <a:gd name="T47" fmla="*/ 330 h 382"/>
                  <a:gd name="T48" fmla="*/ 663 w 723"/>
                  <a:gd name="T49" fmla="*/ 382 h 382"/>
                  <a:gd name="T50" fmla="*/ 610 w 723"/>
                  <a:gd name="T51" fmla="*/ 375 h 382"/>
                  <a:gd name="T52" fmla="*/ 505 w 723"/>
                  <a:gd name="T53" fmla="*/ 347 h 382"/>
                  <a:gd name="T54" fmla="*/ 443 w 723"/>
                  <a:gd name="T55" fmla="*/ 344 h 382"/>
                  <a:gd name="T56" fmla="*/ 416 w 723"/>
                  <a:gd name="T57" fmla="*/ 301 h 382"/>
                  <a:gd name="T58" fmla="*/ 329 w 723"/>
                  <a:gd name="T59" fmla="*/ 305 h 382"/>
                  <a:gd name="T60" fmla="*/ 270 w 723"/>
                  <a:gd name="T61" fmla="*/ 293 h 382"/>
                  <a:gd name="T62" fmla="*/ 218 w 723"/>
                  <a:gd name="T63" fmla="*/ 276 h 382"/>
                  <a:gd name="T64" fmla="*/ 167 w 723"/>
                  <a:gd name="T65" fmla="*/ 256 h 382"/>
                  <a:gd name="T66" fmla="*/ 99 w 723"/>
                  <a:gd name="T67" fmla="*/ 196 h 382"/>
                  <a:gd name="T68" fmla="*/ 55 w 723"/>
                  <a:gd name="T69" fmla="*/ 176 h 382"/>
                  <a:gd name="T70" fmla="*/ 24 w 723"/>
                  <a:gd name="T71" fmla="*/ 165 h 382"/>
                  <a:gd name="T72" fmla="*/ 0 w 723"/>
                  <a:gd name="T73" fmla="*/ 141 h 382"/>
                  <a:gd name="T74" fmla="*/ 20 w 723"/>
                  <a:gd name="T75" fmla="*/ 81 h 382"/>
                  <a:gd name="T76" fmla="*/ 31 w 723"/>
                  <a:gd name="T77" fmla="*/ 5 h 3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23" h="382">
                    <a:moveTo>
                      <a:pt x="31" y="5"/>
                    </a:moveTo>
                    <a:lnTo>
                      <a:pt x="35" y="0"/>
                    </a:lnTo>
                    <a:lnTo>
                      <a:pt x="61" y="13"/>
                    </a:lnTo>
                    <a:lnTo>
                      <a:pt x="66" y="23"/>
                    </a:lnTo>
                    <a:lnTo>
                      <a:pt x="84" y="21"/>
                    </a:lnTo>
                    <a:lnTo>
                      <a:pt x="94" y="27"/>
                    </a:lnTo>
                    <a:lnTo>
                      <a:pt x="105" y="11"/>
                    </a:lnTo>
                    <a:lnTo>
                      <a:pt x="127" y="9"/>
                    </a:lnTo>
                    <a:lnTo>
                      <a:pt x="158" y="21"/>
                    </a:lnTo>
                    <a:lnTo>
                      <a:pt x="167" y="29"/>
                    </a:lnTo>
                    <a:lnTo>
                      <a:pt x="187" y="31"/>
                    </a:lnTo>
                    <a:lnTo>
                      <a:pt x="200" y="40"/>
                    </a:lnTo>
                    <a:lnTo>
                      <a:pt x="226" y="68"/>
                    </a:lnTo>
                    <a:lnTo>
                      <a:pt x="247" y="68"/>
                    </a:lnTo>
                    <a:lnTo>
                      <a:pt x="265" y="77"/>
                    </a:lnTo>
                    <a:lnTo>
                      <a:pt x="272" y="89"/>
                    </a:lnTo>
                    <a:lnTo>
                      <a:pt x="288" y="107"/>
                    </a:lnTo>
                    <a:lnTo>
                      <a:pt x="296" y="126"/>
                    </a:lnTo>
                    <a:lnTo>
                      <a:pt x="303" y="122"/>
                    </a:lnTo>
                    <a:lnTo>
                      <a:pt x="305" y="97"/>
                    </a:lnTo>
                    <a:lnTo>
                      <a:pt x="315" y="87"/>
                    </a:lnTo>
                    <a:lnTo>
                      <a:pt x="323" y="95"/>
                    </a:lnTo>
                    <a:lnTo>
                      <a:pt x="340" y="95"/>
                    </a:lnTo>
                    <a:lnTo>
                      <a:pt x="358" y="105"/>
                    </a:lnTo>
                    <a:lnTo>
                      <a:pt x="362" y="130"/>
                    </a:lnTo>
                    <a:lnTo>
                      <a:pt x="383" y="147"/>
                    </a:lnTo>
                    <a:lnTo>
                      <a:pt x="410" y="140"/>
                    </a:lnTo>
                    <a:lnTo>
                      <a:pt x="432" y="143"/>
                    </a:lnTo>
                    <a:lnTo>
                      <a:pt x="428" y="178"/>
                    </a:lnTo>
                    <a:lnTo>
                      <a:pt x="437" y="200"/>
                    </a:lnTo>
                    <a:lnTo>
                      <a:pt x="451" y="196"/>
                    </a:lnTo>
                    <a:lnTo>
                      <a:pt x="476" y="208"/>
                    </a:lnTo>
                    <a:lnTo>
                      <a:pt x="486" y="198"/>
                    </a:lnTo>
                    <a:lnTo>
                      <a:pt x="505" y="194"/>
                    </a:lnTo>
                    <a:lnTo>
                      <a:pt x="521" y="176"/>
                    </a:lnTo>
                    <a:lnTo>
                      <a:pt x="554" y="178"/>
                    </a:lnTo>
                    <a:lnTo>
                      <a:pt x="575" y="190"/>
                    </a:lnTo>
                    <a:lnTo>
                      <a:pt x="579" y="211"/>
                    </a:lnTo>
                    <a:lnTo>
                      <a:pt x="606" y="221"/>
                    </a:lnTo>
                    <a:lnTo>
                      <a:pt x="624" y="244"/>
                    </a:lnTo>
                    <a:lnTo>
                      <a:pt x="638" y="248"/>
                    </a:lnTo>
                    <a:lnTo>
                      <a:pt x="661" y="239"/>
                    </a:lnTo>
                    <a:lnTo>
                      <a:pt x="669" y="243"/>
                    </a:lnTo>
                    <a:lnTo>
                      <a:pt x="692" y="235"/>
                    </a:lnTo>
                    <a:lnTo>
                      <a:pt x="709" y="237"/>
                    </a:lnTo>
                    <a:lnTo>
                      <a:pt x="713" y="254"/>
                    </a:lnTo>
                    <a:lnTo>
                      <a:pt x="707" y="297"/>
                    </a:lnTo>
                    <a:lnTo>
                      <a:pt x="723" y="330"/>
                    </a:lnTo>
                    <a:lnTo>
                      <a:pt x="717" y="371"/>
                    </a:lnTo>
                    <a:lnTo>
                      <a:pt x="663" y="382"/>
                    </a:lnTo>
                    <a:lnTo>
                      <a:pt x="630" y="365"/>
                    </a:lnTo>
                    <a:lnTo>
                      <a:pt x="610" y="375"/>
                    </a:lnTo>
                    <a:lnTo>
                      <a:pt x="537" y="347"/>
                    </a:lnTo>
                    <a:lnTo>
                      <a:pt x="505" y="347"/>
                    </a:lnTo>
                    <a:lnTo>
                      <a:pt x="490" y="357"/>
                    </a:lnTo>
                    <a:lnTo>
                      <a:pt x="443" y="344"/>
                    </a:lnTo>
                    <a:lnTo>
                      <a:pt x="420" y="324"/>
                    </a:lnTo>
                    <a:lnTo>
                      <a:pt x="416" y="301"/>
                    </a:lnTo>
                    <a:lnTo>
                      <a:pt x="373" y="291"/>
                    </a:lnTo>
                    <a:lnTo>
                      <a:pt x="329" y="305"/>
                    </a:lnTo>
                    <a:lnTo>
                      <a:pt x="313" y="289"/>
                    </a:lnTo>
                    <a:lnTo>
                      <a:pt x="270" y="293"/>
                    </a:lnTo>
                    <a:lnTo>
                      <a:pt x="241" y="276"/>
                    </a:lnTo>
                    <a:lnTo>
                      <a:pt x="218" y="276"/>
                    </a:lnTo>
                    <a:lnTo>
                      <a:pt x="200" y="264"/>
                    </a:lnTo>
                    <a:lnTo>
                      <a:pt x="167" y="256"/>
                    </a:lnTo>
                    <a:lnTo>
                      <a:pt x="140" y="223"/>
                    </a:lnTo>
                    <a:lnTo>
                      <a:pt x="99" y="196"/>
                    </a:lnTo>
                    <a:lnTo>
                      <a:pt x="70" y="188"/>
                    </a:lnTo>
                    <a:lnTo>
                      <a:pt x="55" y="176"/>
                    </a:lnTo>
                    <a:lnTo>
                      <a:pt x="39" y="176"/>
                    </a:lnTo>
                    <a:lnTo>
                      <a:pt x="24" y="165"/>
                    </a:lnTo>
                    <a:lnTo>
                      <a:pt x="4" y="163"/>
                    </a:lnTo>
                    <a:lnTo>
                      <a:pt x="0" y="141"/>
                    </a:lnTo>
                    <a:lnTo>
                      <a:pt x="20" y="110"/>
                    </a:lnTo>
                    <a:lnTo>
                      <a:pt x="20" y="81"/>
                    </a:lnTo>
                    <a:lnTo>
                      <a:pt x="33" y="35"/>
                    </a:lnTo>
                    <a:lnTo>
                      <a:pt x="31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F120B5D9-9CC4-40ED-AEEA-426520E4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6613" y="3005138"/>
                <a:ext cx="425450" cy="255588"/>
              </a:xfrm>
              <a:custGeom>
                <a:avLst/>
                <a:gdLst>
                  <a:gd name="T0" fmla="*/ 7 w 268"/>
                  <a:gd name="T1" fmla="*/ 76 h 161"/>
                  <a:gd name="T2" fmla="*/ 25 w 268"/>
                  <a:gd name="T3" fmla="*/ 68 h 161"/>
                  <a:gd name="T4" fmla="*/ 44 w 268"/>
                  <a:gd name="T5" fmla="*/ 29 h 161"/>
                  <a:gd name="T6" fmla="*/ 87 w 268"/>
                  <a:gd name="T7" fmla="*/ 4 h 161"/>
                  <a:gd name="T8" fmla="*/ 114 w 268"/>
                  <a:gd name="T9" fmla="*/ 0 h 161"/>
                  <a:gd name="T10" fmla="*/ 124 w 268"/>
                  <a:gd name="T11" fmla="*/ 15 h 161"/>
                  <a:gd name="T12" fmla="*/ 165 w 268"/>
                  <a:gd name="T13" fmla="*/ 19 h 161"/>
                  <a:gd name="T14" fmla="*/ 182 w 268"/>
                  <a:gd name="T15" fmla="*/ 27 h 161"/>
                  <a:gd name="T16" fmla="*/ 204 w 268"/>
                  <a:gd name="T17" fmla="*/ 19 h 161"/>
                  <a:gd name="T18" fmla="*/ 227 w 268"/>
                  <a:gd name="T19" fmla="*/ 19 h 161"/>
                  <a:gd name="T20" fmla="*/ 241 w 268"/>
                  <a:gd name="T21" fmla="*/ 39 h 161"/>
                  <a:gd name="T22" fmla="*/ 244 w 268"/>
                  <a:gd name="T23" fmla="*/ 37 h 161"/>
                  <a:gd name="T24" fmla="*/ 239 w 268"/>
                  <a:gd name="T25" fmla="*/ 58 h 161"/>
                  <a:gd name="T26" fmla="*/ 241 w 268"/>
                  <a:gd name="T27" fmla="*/ 76 h 161"/>
                  <a:gd name="T28" fmla="*/ 268 w 268"/>
                  <a:gd name="T29" fmla="*/ 87 h 161"/>
                  <a:gd name="T30" fmla="*/ 268 w 268"/>
                  <a:gd name="T31" fmla="*/ 113 h 161"/>
                  <a:gd name="T32" fmla="*/ 268 w 268"/>
                  <a:gd name="T33" fmla="*/ 126 h 161"/>
                  <a:gd name="T34" fmla="*/ 233 w 268"/>
                  <a:gd name="T35" fmla="*/ 138 h 161"/>
                  <a:gd name="T36" fmla="*/ 209 w 268"/>
                  <a:gd name="T37" fmla="*/ 136 h 161"/>
                  <a:gd name="T38" fmla="*/ 178 w 268"/>
                  <a:gd name="T39" fmla="*/ 146 h 161"/>
                  <a:gd name="T40" fmla="*/ 161 w 268"/>
                  <a:gd name="T41" fmla="*/ 136 h 161"/>
                  <a:gd name="T42" fmla="*/ 142 w 268"/>
                  <a:gd name="T43" fmla="*/ 140 h 161"/>
                  <a:gd name="T44" fmla="*/ 124 w 268"/>
                  <a:gd name="T45" fmla="*/ 161 h 161"/>
                  <a:gd name="T46" fmla="*/ 101 w 268"/>
                  <a:gd name="T47" fmla="*/ 161 h 161"/>
                  <a:gd name="T48" fmla="*/ 58 w 268"/>
                  <a:gd name="T49" fmla="*/ 136 h 161"/>
                  <a:gd name="T50" fmla="*/ 46 w 268"/>
                  <a:gd name="T51" fmla="*/ 144 h 161"/>
                  <a:gd name="T52" fmla="*/ 15 w 268"/>
                  <a:gd name="T53" fmla="*/ 138 h 161"/>
                  <a:gd name="T54" fmla="*/ 0 w 268"/>
                  <a:gd name="T55" fmla="*/ 111 h 161"/>
                  <a:gd name="T56" fmla="*/ 6 w 268"/>
                  <a:gd name="T57" fmla="*/ 97 h 161"/>
                  <a:gd name="T58" fmla="*/ 7 w 268"/>
                  <a:gd name="T59" fmla="*/ 76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8" h="161">
                    <a:moveTo>
                      <a:pt x="7" y="76"/>
                    </a:moveTo>
                    <a:lnTo>
                      <a:pt x="25" y="68"/>
                    </a:lnTo>
                    <a:lnTo>
                      <a:pt x="44" y="29"/>
                    </a:lnTo>
                    <a:lnTo>
                      <a:pt x="87" y="4"/>
                    </a:lnTo>
                    <a:lnTo>
                      <a:pt x="114" y="0"/>
                    </a:lnTo>
                    <a:lnTo>
                      <a:pt x="124" y="15"/>
                    </a:lnTo>
                    <a:lnTo>
                      <a:pt x="165" y="19"/>
                    </a:lnTo>
                    <a:lnTo>
                      <a:pt x="182" y="27"/>
                    </a:lnTo>
                    <a:lnTo>
                      <a:pt x="204" y="19"/>
                    </a:lnTo>
                    <a:lnTo>
                      <a:pt x="227" y="19"/>
                    </a:lnTo>
                    <a:lnTo>
                      <a:pt x="241" y="39"/>
                    </a:lnTo>
                    <a:lnTo>
                      <a:pt x="244" y="37"/>
                    </a:lnTo>
                    <a:lnTo>
                      <a:pt x="239" y="58"/>
                    </a:lnTo>
                    <a:lnTo>
                      <a:pt x="241" y="76"/>
                    </a:lnTo>
                    <a:lnTo>
                      <a:pt x="268" y="87"/>
                    </a:lnTo>
                    <a:lnTo>
                      <a:pt x="268" y="113"/>
                    </a:lnTo>
                    <a:lnTo>
                      <a:pt x="268" y="126"/>
                    </a:lnTo>
                    <a:lnTo>
                      <a:pt x="233" y="138"/>
                    </a:lnTo>
                    <a:lnTo>
                      <a:pt x="209" y="136"/>
                    </a:lnTo>
                    <a:lnTo>
                      <a:pt x="178" y="146"/>
                    </a:lnTo>
                    <a:lnTo>
                      <a:pt x="161" y="136"/>
                    </a:lnTo>
                    <a:lnTo>
                      <a:pt x="142" y="140"/>
                    </a:lnTo>
                    <a:lnTo>
                      <a:pt x="124" y="161"/>
                    </a:lnTo>
                    <a:lnTo>
                      <a:pt x="101" y="161"/>
                    </a:lnTo>
                    <a:lnTo>
                      <a:pt x="58" y="136"/>
                    </a:lnTo>
                    <a:lnTo>
                      <a:pt x="46" y="144"/>
                    </a:lnTo>
                    <a:lnTo>
                      <a:pt x="15" y="138"/>
                    </a:lnTo>
                    <a:lnTo>
                      <a:pt x="0" y="111"/>
                    </a:lnTo>
                    <a:lnTo>
                      <a:pt x="6" y="97"/>
                    </a:lnTo>
                    <a:lnTo>
                      <a:pt x="7" y="7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699C6DFB-5D35-4C04-BD5D-19F2BE1F3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851" y="1558926"/>
                <a:ext cx="1011238" cy="828675"/>
              </a:xfrm>
              <a:custGeom>
                <a:avLst/>
                <a:gdLst>
                  <a:gd name="T0" fmla="*/ 316 w 637"/>
                  <a:gd name="T1" fmla="*/ 518 h 522"/>
                  <a:gd name="T2" fmla="*/ 369 w 637"/>
                  <a:gd name="T3" fmla="*/ 452 h 522"/>
                  <a:gd name="T4" fmla="*/ 402 w 637"/>
                  <a:gd name="T5" fmla="*/ 429 h 522"/>
                  <a:gd name="T6" fmla="*/ 468 w 637"/>
                  <a:gd name="T7" fmla="*/ 462 h 522"/>
                  <a:gd name="T8" fmla="*/ 516 w 637"/>
                  <a:gd name="T9" fmla="*/ 458 h 522"/>
                  <a:gd name="T10" fmla="*/ 548 w 637"/>
                  <a:gd name="T11" fmla="*/ 480 h 522"/>
                  <a:gd name="T12" fmla="*/ 608 w 637"/>
                  <a:gd name="T13" fmla="*/ 476 h 522"/>
                  <a:gd name="T14" fmla="*/ 625 w 637"/>
                  <a:gd name="T15" fmla="*/ 491 h 522"/>
                  <a:gd name="T16" fmla="*/ 631 w 637"/>
                  <a:gd name="T17" fmla="*/ 443 h 522"/>
                  <a:gd name="T18" fmla="*/ 598 w 637"/>
                  <a:gd name="T19" fmla="*/ 398 h 522"/>
                  <a:gd name="T20" fmla="*/ 582 w 637"/>
                  <a:gd name="T21" fmla="*/ 318 h 522"/>
                  <a:gd name="T22" fmla="*/ 542 w 637"/>
                  <a:gd name="T23" fmla="*/ 281 h 522"/>
                  <a:gd name="T24" fmla="*/ 503 w 637"/>
                  <a:gd name="T25" fmla="*/ 213 h 522"/>
                  <a:gd name="T26" fmla="*/ 443 w 637"/>
                  <a:gd name="T27" fmla="*/ 186 h 522"/>
                  <a:gd name="T28" fmla="*/ 421 w 637"/>
                  <a:gd name="T29" fmla="*/ 163 h 522"/>
                  <a:gd name="T30" fmla="*/ 351 w 637"/>
                  <a:gd name="T31" fmla="*/ 159 h 522"/>
                  <a:gd name="T32" fmla="*/ 328 w 637"/>
                  <a:gd name="T33" fmla="*/ 136 h 522"/>
                  <a:gd name="T34" fmla="*/ 305 w 637"/>
                  <a:gd name="T35" fmla="*/ 97 h 522"/>
                  <a:gd name="T36" fmla="*/ 256 w 637"/>
                  <a:gd name="T37" fmla="*/ 13 h 522"/>
                  <a:gd name="T38" fmla="*/ 231 w 637"/>
                  <a:gd name="T39" fmla="*/ 0 h 522"/>
                  <a:gd name="T40" fmla="*/ 213 w 637"/>
                  <a:gd name="T41" fmla="*/ 15 h 522"/>
                  <a:gd name="T42" fmla="*/ 190 w 637"/>
                  <a:gd name="T43" fmla="*/ 21 h 522"/>
                  <a:gd name="T44" fmla="*/ 163 w 637"/>
                  <a:gd name="T45" fmla="*/ 9 h 522"/>
                  <a:gd name="T46" fmla="*/ 155 w 637"/>
                  <a:gd name="T47" fmla="*/ 15 h 522"/>
                  <a:gd name="T48" fmla="*/ 99 w 637"/>
                  <a:gd name="T49" fmla="*/ 60 h 522"/>
                  <a:gd name="T50" fmla="*/ 42 w 637"/>
                  <a:gd name="T51" fmla="*/ 89 h 522"/>
                  <a:gd name="T52" fmla="*/ 4 w 637"/>
                  <a:gd name="T53" fmla="*/ 151 h 522"/>
                  <a:gd name="T54" fmla="*/ 29 w 637"/>
                  <a:gd name="T55" fmla="*/ 157 h 522"/>
                  <a:gd name="T56" fmla="*/ 64 w 637"/>
                  <a:gd name="T57" fmla="*/ 173 h 522"/>
                  <a:gd name="T58" fmla="*/ 112 w 637"/>
                  <a:gd name="T59" fmla="*/ 208 h 522"/>
                  <a:gd name="T60" fmla="*/ 142 w 637"/>
                  <a:gd name="T61" fmla="*/ 231 h 522"/>
                  <a:gd name="T62" fmla="*/ 118 w 637"/>
                  <a:gd name="T63" fmla="*/ 268 h 522"/>
                  <a:gd name="T64" fmla="*/ 101 w 637"/>
                  <a:gd name="T65" fmla="*/ 293 h 522"/>
                  <a:gd name="T66" fmla="*/ 116 w 637"/>
                  <a:gd name="T67" fmla="*/ 345 h 522"/>
                  <a:gd name="T68" fmla="*/ 136 w 637"/>
                  <a:gd name="T69" fmla="*/ 431 h 522"/>
                  <a:gd name="T70" fmla="*/ 200 w 637"/>
                  <a:gd name="T71" fmla="*/ 466 h 522"/>
                  <a:gd name="T72" fmla="*/ 241 w 637"/>
                  <a:gd name="T73" fmla="*/ 501 h 522"/>
                  <a:gd name="T74" fmla="*/ 287 w 637"/>
                  <a:gd name="T75" fmla="*/ 499 h 522"/>
                  <a:gd name="T76" fmla="*/ 312 w 637"/>
                  <a:gd name="T77" fmla="*/ 522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37" h="522">
                    <a:moveTo>
                      <a:pt x="312" y="522"/>
                    </a:moveTo>
                    <a:lnTo>
                      <a:pt x="316" y="518"/>
                    </a:lnTo>
                    <a:lnTo>
                      <a:pt x="344" y="476"/>
                    </a:lnTo>
                    <a:lnTo>
                      <a:pt x="369" y="452"/>
                    </a:lnTo>
                    <a:lnTo>
                      <a:pt x="390" y="450"/>
                    </a:lnTo>
                    <a:lnTo>
                      <a:pt x="402" y="429"/>
                    </a:lnTo>
                    <a:lnTo>
                      <a:pt x="419" y="429"/>
                    </a:lnTo>
                    <a:lnTo>
                      <a:pt x="468" y="462"/>
                    </a:lnTo>
                    <a:lnTo>
                      <a:pt x="493" y="448"/>
                    </a:lnTo>
                    <a:lnTo>
                      <a:pt x="516" y="458"/>
                    </a:lnTo>
                    <a:lnTo>
                      <a:pt x="524" y="481"/>
                    </a:lnTo>
                    <a:lnTo>
                      <a:pt x="548" y="480"/>
                    </a:lnTo>
                    <a:lnTo>
                      <a:pt x="582" y="501"/>
                    </a:lnTo>
                    <a:lnTo>
                      <a:pt x="608" y="476"/>
                    </a:lnTo>
                    <a:lnTo>
                      <a:pt x="621" y="480"/>
                    </a:lnTo>
                    <a:lnTo>
                      <a:pt x="625" y="491"/>
                    </a:lnTo>
                    <a:lnTo>
                      <a:pt x="637" y="474"/>
                    </a:lnTo>
                    <a:lnTo>
                      <a:pt x="631" y="443"/>
                    </a:lnTo>
                    <a:lnTo>
                      <a:pt x="621" y="404"/>
                    </a:lnTo>
                    <a:lnTo>
                      <a:pt x="598" y="398"/>
                    </a:lnTo>
                    <a:lnTo>
                      <a:pt x="581" y="359"/>
                    </a:lnTo>
                    <a:lnTo>
                      <a:pt x="582" y="318"/>
                    </a:lnTo>
                    <a:lnTo>
                      <a:pt x="571" y="297"/>
                    </a:lnTo>
                    <a:lnTo>
                      <a:pt x="542" y="281"/>
                    </a:lnTo>
                    <a:lnTo>
                      <a:pt x="518" y="256"/>
                    </a:lnTo>
                    <a:lnTo>
                      <a:pt x="503" y="213"/>
                    </a:lnTo>
                    <a:lnTo>
                      <a:pt x="476" y="198"/>
                    </a:lnTo>
                    <a:lnTo>
                      <a:pt x="443" y="186"/>
                    </a:lnTo>
                    <a:lnTo>
                      <a:pt x="439" y="167"/>
                    </a:lnTo>
                    <a:lnTo>
                      <a:pt x="421" y="163"/>
                    </a:lnTo>
                    <a:lnTo>
                      <a:pt x="386" y="163"/>
                    </a:lnTo>
                    <a:lnTo>
                      <a:pt x="351" y="159"/>
                    </a:lnTo>
                    <a:lnTo>
                      <a:pt x="344" y="147"/>
                    </a:lnTo>
                    <a:lnTo>
                      <a:pt x="328" y="136"/>
                    </a:lnTo>
                    <a:lnTo>
                      <a:pt x="328" y="112"/>
                    </a:lnTo>
                    <a:lnTo>
                      <a:pt x="305" y="97"/>
                    </a:lnTo>
                    <a:lnTo>
                      <a:pt x="266" y="40"/>
                    </a:lnTo>
                    <a:lnTo>
                      <a:pt x="256" y="13"/>
                    </a:lnTo>
                    <a:lnTo>
                      <a:pt x="243" y="0"/>
                    </a:lnTo>
                    <a:lnTo>
                      <a:pt x="231" y="0"/>
                    </a:lnTo>
                    <a:lnTo>
                      <a:pt x="223" y="9"/>
                    </a:lnTo>
                    <a:lnTo>
                      <a:pt x="213" y="15"/>
                    </a:lnTo>
                    <a:lnTo>
                      <a:pt x="200" y="13"/>
                    </a:lnTo>
                    <a:lnTo>
                      <a:pt x="190" y="21"/>
                    </a:lnTo>
                    <a:lnTo>
                      <a:pt x="175" y="5"/>
                    </a:lnTo>
                    <a:lnTo>
                      <a:pt x="163" y="9"/>
                    </a:lnTo>
                    <a:lnTo>
                      <a:pt x="155" y="13"/>
                    </a:lnTo>
                    <a:lnTo>
                      <a:pt x="155" y="15"/>
                    </a:lnTo>
                    <a:lnTo>
                      <a:pt x="138" y="44"/>
                    </a:lnTo>
                    <a:lnTo>
                      <a:pt x="99" y="60"/>
                    </a:lnTo>
                    <a:lnTo>
                      <a:pt x="37" y="73"/>
                    </a:lnTo>
                    <a:lnTo>
                      <a:pt x="42" y="89"/>
                    </a:lnTo>
                    <a:lnTo>
                      <a:pt x="0" y="116"/>
                    </a:lnTo>
                    <a:lnTo>
                      <a:pt x="4" y="151"/>
                    </a:lnTo>
                    <a:lnTo>
                      <a:pt x="17" y="163"/>
                    </a:lnTo>
                    <a:lnTo>
                      <a:pt x="29" y="157"/>
                    </a:lnTo>
                    <a:lnTo>
                      <a:pt x="46" y="151"/>
                    </a:lnTo>
                    <a:lnTo>
                      <a:pt x="64" y="173"/>
                    </a:lnTo>
                    <a:lnTo>
                      <a:pt x="89" y="194"/>
                    </a:lnTo>
                    <a:lnTo>
                      <a:pt x="112" y="208"/>
                    </a:lnTo>
                    <a:lnTo>
                      <a:pt x="116" y="225"/>
                    </a:lnTo>
                    <a:lnTo>
                      <a:pt x="142" y="231"/>
                    </a:lnTo>
                    <a:lnTo>
                      <a:pt x="142" y="252"/>
                    </a:lnTo>
                    <a:lnTo>
                      <a:pt x="118" y="268"/>
                    </a:lnTo>
                    <a:lnTo>
                      <a:pt x="114" y="287"/>
                    </a:lnTo>
                    <a:lnTo>
                      <a:pt x="101" y="293"/>
                    </a:lnTo>
                    <a:lnTo>
                      <a:pt x="101" y="320"/>
                    </a:lnTo>
                    <a:lnTo>
                      <a:pt x="116" y="345"/>
                    </a:lnTo>
                    <a:lnTo>
                      <a:pt x="132" y="404"/>
                    </a:lnTo>
                    <a:lnTo>
                      <a:pt x="136" y="431"/>
                    </a:lnTo>
                    <a:lnTo>
                      <a:pt x="167" y="458"/>
                    </a:lnTo>
                    <a:lnTo>
                      <a:pt x="200" y="466"/>
                    </a:lnTo>
                    <a:lnTo>
                      <a:pt x="229" y="480"/>
                    </a:lnTo>
                    <a:lnTo>
                      <a:pt x="241" y="501"/>
                    </a:lnTo>
                    <a:lnTo>
                      <a:pt x="266" y="507"/>
                    </a:lnTo>
                    <a:lnTo>
                      <a:pt x="287" y="499"/>
                    </a:lnTo>
                    <a:lnTo>
                      <a:pt x="311" y="505"/>
                    </a:lnTo>
                    <a:lnTo>
                      <a:pt x="312" y="52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BC5BA0A-68E1-4E1C-B652-65CD8B07C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813" y="1373188"/>
                <a:ext cx="1835150" cy="1527175"/>
              </a:xfrm>
              <a:custGeom>
                <a:avLst/>
                <a:gdLst>
                  <a:gd name="T0" fmla="*/ 1066 w 1156"/>
                  <a:gd name="T1" fmla="*/ 89 h 962"/>
                  <a:gd name="T2" fmla="*/ 1115 w 1156"/>
                  <a:gd name="T3" fmla="*/ 89 h 962"/>
                  <a:gd name="T4" fmla="*/ 1131 w 1156"/>
                  <a:gd name="T5" fmla="*/ 128 h 962"/>
                  <a:gd name="T6" fmla="*/ 1088 w 1156"/>
                  <a:gd name="T7" fmla="*/ 177 h 962"/>
                  <a:gd name="T8" fmla="*/ 952 w 1156"/>
                  <a:gd name="T9" fmla="*/ 198 h 962"/>
                  <a:gd name="T10" fmla="*/ 894 w 1156"/>
                  <a:gd name="T11" fmla="*/ 239 h 962"/>
                  <a:gd name="T12" fmla="*/ 917 w 1156"/>
                  <a:gd name="T13" fmla="*/ 348 h 962"/>
                  <a:gd name="T14" fmla="*/ 897 w 1156"/>
                  <a:gd name="T15" fmla="*/ 447 h 962"/>
                  <a:gd name="T16" fmla="*/ 810 w 1156"/>
                  <a:gd name="T17" fmla="*/ 468 h 962"/>
                  <a:gd name="T18" fmla="*/ 816 w 1156"/>
                  <a:gd name="T19" fmla="*/ 515 h 962"/>
                  <a:gd name="T20" fmla="*/ 802 w 1156"/>
                  <a:gd name="T21" fmla="*/ 564 h 962"/>
                  <a:gd name="T22" fmla="*/ 773 w 1156"/>
                  <a:gd name="T23" fmla="*/ 610 h 962"/>
                  <a:gd name="T24" fmla="*/ 761 w 1156"/>
                  <a:gd name="T25" fmla="*/ 649 h 962"/>
                  <a:gd name="T26" fmla="*/ 732 w 1156"/>
                  <a:gd name="T27" fmla="*/ 694 h 962"/>
                  <a:gd name="T28" fmla="*/ 699 w 1156"/>
                  <a:gd name="T29" fmla="*/ 705 h 962"/>
                  <a:gd name="T30" fmla="*/ 662 w 1156"/>
                  <a:gd name="T31" fmla="*/ 711 h 962"/>
                  <a:gd name="T32" fmla="*/ 635 w 1156"/>
                  <a:gd name="T33" fmla="*/ 754 h 962"/>
                  <a:gd name="T34" fmla="*/ 571 w 1156"/>
                  <a:gd name="T35" fmla="*/ 766 h 962"/>
                  <a:gd name="T36" fmla="*/ 546 w 1156"/>
                  <a:gd name="T37" fmla="*/ 797 h 962"/>
                  <a:gd name="T38" fmla="*/ 542 w 1156"/>
                  <a:gd name="T39" fmla="*/ 865 h 962"/>
                  <a:gd name="T40" fmla="*/ 544 w 1156"/>
                  <a:gd name="T41" fmla="*/ 915 h 962"/>
                  <a:gd name="T42" fmla="*/ 451 w 1156"/>
                  <a:gd name="T43" fmla="*/ 933 h 962"/>
                  <a:gd name="T44" fmla="*/ 363 w 1156"/>
                  <a:gd name="T45" fmla="*/ 952 h 962"/>
                  <a:gd name="T46" fmla="*/ 206 w 1156"/>
                  <a:gd name="T47" fmla="*/ 962 h 962"/>
                  <a:gd name="T48" fmla="*/ 159 w 1156"/>
                  <a:gd name="T49" fmla="*/ 828 h 962"/>
                  <a:gd name="T50" fmla="*/ 138 w 1156"/>
                  <a:gd name="T51" fmla="*/ 740 h 962"/>
                  <a:gd name="T52" fmla="*/ 50 w 1156"/>
                  <a:gd name="T53" fmla="*/ 692 h 962"/>
                  <a:gd name="T54" fmla="*/ 21 w 1156"/>
                  <a:gd name="T55" fmla="*/ 593 h 962"/>
                  <a:gd name="T56" fmla="*/ 47 w 1156"/>
                  <a:gd name="T57" fmla="*/ 538 h 962"/>
                  <a:gd name="T58" fmla="*/ 10 w 1156"/>
                  <a:gd name="T59" fmla="*/ 482 h 962"/>
                  <a:gd name="T60" fmla="*/ 8 w 1156"/>
                  <a:gd name="T61" fmla="*/ 443 h 962"/>
                  <a:gd name="T62" fmla="*/ 43 w 1156"/>
                  <a:gd name="T63" fmla="*/ 412 h 962"/>
                  <a:gd name="T64" fmla="*/ 33 w 1156"/>
                  <a:gd name="T65" fmla="*/ 381 h 962"/>
                  <a:gd name="T66" fmla="*/ 39 w 1156"/>
                  <a:gd name="T67" fmla="*/ 332 h 962"/>
                  <a:gd name="T68" fmla="*/ 66 w 1156"/>
                  <a:gd name="T69" fmla="*/ 332 h 962"/>
                  <a:gd name="T70" fmla="*/ 105 w 1156"/>
                  <a:gd name="T71" fmla="*/ 332 h 962"/>
                  <a:gd name="T72" fmla="*/ 146 w 1156"/>
                  <a:gd name="T73" fmla="*/ 360 h 962"/>
                  <a:gd name="T74" fmla="*/ 186 w 1156"/>
                  <a:gd name="T75" fmla="*/ 352 h 962"/>
                  <a:gd name="T76" fmla="*/ 214 w 1156"/>
                  <a:gd name="T77" fmla="*/ 317 h 962"/>
                  <a:gd name="T78" fmla="*/ 270 w 1156"/>
                  <a:gd name="T79" fmla="*/ 284 h 962"/>
                  <a:gd name="T80" fmla="*/ 299 w 1156"/>
                  <a:gd name="T81" fmla="*/ 260 h 962"/>
                  <a:gd name="T82" fmla="*/ 326 w 1156"/>
                  <a:gd name="T83" fmla="*/ 194 h 962"/>
                  <a:gd name="T84" fmla="*/ 319 w 1156"/>
                  <a:gd name="T85" fmla="*/ 159 h 962"/>
                  <a:gd name="T86" fmla="*/ 359 w 1156"/>
                  <a:gd name="T87" fmla="*/ 142 h 962"/>
                  <a:gd name="T88" fmla="*/ 414 w 1156"/>
                  <a:gd name="T89" fmla="*/ 117 h 962"/>
                  <a:gd name="T90" fmla="*/ 456 w 1156"/>
                  <a:gd name="T91" fmla="*/ 130 h 962"/>
                  <a:gd name="T92" fmla="*/ 515 w 1156"/>
                  <a:gd name="T93" fmla="*/ 148 h 962"/>
                  <a:gd name="T94" fmla="*/ 556 w 1156"/>
                  <a:gd name="T95" fmla="*/ 136 h 962"/>
                  <a:gd name="T96" fmla="*/ 616 w 1156"/>
                  <a:gd name="T97" fmla="*/ 159 h 962"/>
                  <a:gd name="T98" fmla="*/ 655 w 1156"/>
                  <a:gd name="T99" fmla="*/ 132 h 962"/>
                  <a:gd name="T100" fmla="*/ 682 w 1156"/>
                  <a:gd name="T101" fmla="*/ 142 h 962"/>
                  <a:gd name="T102" fmla="*/ 703 w 1156"/>
                  <a:gd name="T103" fmla="*/ 122 h 962"/>
                  <a:gd name="T104" fmla="*/ 730 w 1156"/>
                  <a:gd name="T105" fmla="*/ 97 h 962"/>
                  <a:gd name="T106" fmla="*/ 761 w 1156"/>
                  <a:gd name="T107" fmla="*/ 105 h 962"/>
                  <a:gd name="T108" fmla="*/ 775 w 1156"/>
                  <a:gd name="T109" fmla="*/ 51 h 962"/>
                  <a:gd name="T110" fmla="*/ 798 w 1156"/>
                  <a:gd name="T111" fmla="*/ 0 h 962"/>
                  <a:gd name="T112" fmla="*/ 849 w 1156"/>
                  <a:gd name="T113" fmla="*/ 18 h 962"/>
                  <a:gd name="T114" fmla="*/ 851 w 1156"/>
                  <a:gd name="T115" fmla="*/ 68 h 962"/>
                  <a:gd name="T116" fmla="*/ 870 w 1156"/>
                  <a:gd name="T117" fmla="*/ 107 h 962"/>
                  <a:gd name="T118" fmla="*/ 888 w 1156"/>
                  <a:gd name="T119" fmla="*/ 175 h 962"/>
                  <a:gd name="T120" fmla="*/ 925 w 1156"/>
                  <a:gd name="T121" fmla="*/ 192 h 962"/>
                  <a:gd name="T122" fmla="*/ 973 w 1156"/>
                  <a:gd name="T123" fmla="*/ 159 h 962"/>
                  <a:gd name="T124" fmla="*/ 1002 w 1156"/>
                  <a:gd name="T125" fmla="*/ 121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56" h="962">
                    <a:moveTo>
                      <a:pt x="1002" y="121"/>
                    </a:moveTo>
                    <a:lnTo>
                      <a:pt x="1041" y="95"/>
                    </a:lnTo>
                    <a:lnTo>
                      <a:pt x="1066" y="89"/>
                    </a:lnTo>
                    <a:lnTo>
                      <a:pt x="1072" y="109"/>
                    </a:lnTo>
                    <a:lnTo>
                      <a:pt x="1103" y="105"/>
                    </a:lnTo>
                    <a:lnTo>
                      <a:pt x="1115" y="89"/>
                    </a:lnTo>
                    <a:lnTo>
                      <a:pt x="1152" y="89"/>
                    </a:lnTo>
                    <a:lnTo>
                      <a:pt x="1156" y="105"/>
                    </a:lnTo>
                    <a:lnTo>
                      <a:pt x="1131" y="128"/>
                    </a:lnTo>
                    <a:lnTo>
                      <a:pt x="1144" y="132"/>
                    </a:lnTo>
                    <a:lnTo>
                      <a:pt x="1127" y="161"/>
                    </a:lnTo>
                    <a:lnTo>
                      <a:pt x="1088" y="177"/>
                    </a:lnTo>
                    <a:lnTo>
                      <a:pt x="1000" y="196"/>
                    </a:lnTo>
                    <a:lnTo>
                      <a:pt x="981" y="185"/>
                    </a:lnTo>
                    <a:lnTo>
                      <a:pt x="952" y="198"/>
                    </a:lnTo>
                    <a:lnTo>
                      <a:pt x="930" y="218"/>
                    </a:lnTo>
                    <a:lnTo>
                      <a:pt x="907" y="218"/>
                    </a:lnTo>
                    <a:lnTo>
                      <a:pt x="894" y="239"/>
                    </a:lnTo>
                    <a:lnTo>
                      <a:pt x="876" y="257"/>
                    </a:lnTo>
                    <a:lnTo>
                      <a:pt x="915" y="311"/>
                    </a:lnTo>
                    <a:lnTo>
                      <a:pt x="917" y="348"/>
                    </a:lnTo>
                    <a:lnTo>
                      <a:pt x="876" y="402"/>
                    </a:lnTo>
                    <a:lnTo>
                      <a:pt x="897" y="422"/>
                    </a:lnTo>
                    <a:lnTo>
                      <a:pt x="897" y="447"/>
                    </a:lnTo>
                    <a:lnTo>
                      <a:pt x="874" y="480"/>
                    </a:lnTo>
                    <a:lnTo>
                      <a:pt x="841" y="480"/>
                    </a:lnTo>
                    <a:lnTo>
                      <a:pt x="810" y="468"/>
                    </a:lnTo>
                    <a:lnTo>
                      <a:pt x="789" y="482"/>
                    </a:lnTo>
                    <a:lnTo>
                      <a:pt x="798" y="503"/>
                    </a:lnTo>
                    <a:lnTo>
                      <a:pt x="816" y="515"/>
                    </a:lnTo>
                    <a:lnTo>
                      <a:pt x="827" y="538"/>
                    </a:lnTo>
                    <a:lnTo>
                      <a:pt x="824" y="554"/>
                    </a:lnTo>
                    <a:lnTo>
                      <a:pt x="802" y="564"/>
                    </a:lnTo>
                    <a:lnTo>
                      <a:pt x="783" y="565"/>
                    </a:lnTo>
                    <a:lnTo>
                      <a:pt x="777" y="579"/>
                    </a:lnTo>
                    <a:lnTo>
                      <a:pt x="773" y="610"/>
                    </a:lnTo>
                    <a:lnTo>
                      <a:pt x="767" y="630"/>
                    </a:lnTo>
                    <a:lnTo>
                      <a:pt x="767" y="641"/>
                    </a:lnTo>
                    <a:lnTo>
                      <a:pt x="761" y="649"/>
                    </a:lnTo>
                    <a:lnTo>
                      <a:pt x="767" y="688"/>
                    </a:lnTo>
                    <a:lnTo>
                      <a:pt x="748" y="715"/>
                    </a:lnTo>
                    <a:lnTo>
                      <a:pt x="732" y="694"/>
                    </a:lnTo>
                    <a:lnTo>
                      <a:pt x="723" y="694"/>
                    </a:lnTo>
                    <a:lnTo>
                      <a:pt x="721" y="705"/>
                    </a:lnTo>
                    <a:lnTo>
                      <a:pt x="699" y="705"/>
                    </a:lnTo>
                    <a:lnTo>
                      <a:pt x="690" y="698"/>
                    </a:lnTo>
                    <a:lnTo>
                      <a:pt x="668" y="700"/>
                    </a:lnTo>
                    <a:lnTo>
                      <a:pt x="662" y="711"/>
                    </a:lnTo>
                    <a:lnTo>
                      <a:pt x="631" y="736"/>
                    </a:lnTo>
                    <a:lnTo>
                      <a:pt x="645" y="740"/>
                    </a:lnTo>
                    <a:lnTo>
                      <a:pt x="635" y="754"/>
                    </a:lnTo>
                    <a:lnTo>
                      <a:pt x="602" y="768"/>
                    </a:lnTo>
                    <a:lnTo>
                      <a:pt x="592" y="760"/>
                    </a:lnTo>
                    <a:lnTo>
                      <a:pt x="571" y="766"/>
                    </a:lnTo>
                    <a:lnTo>
                      <a:pt x="565" y="777"/>
                    </a:lnTo>
                    <a:lnTo>
                      <a:pt x="561" y="793"/>
                    </a:lnTo>
                    <a:lnTo>
                      <a:pt x="546" y="797"/>
                    </a:lnTo>
                    <a:lnTo>
                      <a:pt x="534" y="812"/>
                    </a:lnTo>
                    <a:lnTo>
                      <a:pt x="534" y="836"/>
                    </a:lnTo>
                    <a:lnTo>
                      <a:pt x="542" y="865"/>
                    </a:lnTo>
                    <a:lnTo>
                      <a:pt x="540" y="882"/>
                    </a:lnTo>
                    <a:lnTo>
                      <a:pt x="548" y="900"/>
                    </a:lnTo>
                    <a:lnTo>
                      <a:pt x="544" y="915"/>
                    </a:lnTo>
                    <a:lnTo>
                      <a:pt x="509" y="931"/>
                    </a:lnTo>
                    <a:lnTo>
                      <a:pt x="478" y="929"/>
                    </a:lnTo>
                    <a:lnTo>
                      <a:pt x="451" y="933"/>
                    </a:lnTo>
                    <a:lnTo>
                      <a:pt x="404" y="935"/>
                    </a:lnTo>
                    <a:lnTo>
                      <a:pt x="375" y="944"/>
                    </a:lnTo>
                    <a:lnTo>
                      <a:pt x="363" y="952"/>
                    </a:lnTo>
                    <a:lnTo>
                      <a:pt x="336" y="950"/>
                    </a:lnTo>
                    <a:lnTo>
                      <a:pt x="307" y="958"/>
                    </a:lnTo>
                    <a:lnTo>
                      <a:pt x="206" y="962"/>
                    </a:lnTo>
                    <a:lnTo>
                      <a:pt x="87" y="927"/>
                    </a:lnTo>
                    <a:lnTo>
                      <a:pt x="151" y="839"/>
                    </a:lnTo>
                    <a:lnTo>
                      <a:pt x="159" y="828"/>
                    </a:lnTo>
                    <a:lnTo>
                      <a:pt x="150" y="793"/>
                    </a:lnTo>
                    <a:lnTo>
                      <a:pt x="151" y="769"/>
                    </a:lnTo>
                    <a:lnTo>
                      <a:pt x="138" y="740"/>
                    </a:lnTo>
                    <a:lnTo>
                      <a:pt x="62" y="738"/>
                    </a:lnTo>
                    <a:lnTo>
                      <a:pt x="60" y="707"/>
                    </a:lnTo>
                    <a:lnTo>
                      <a:pt x="50" y="692"/>
                    </a:lnTo>
                    <a:lnTo>
                      <a:pt x="58" y="678"/>
                    </a:lnTo>
                    <a:lnTo>
                      <a:pt x="45" y="637"/>
                    </a:lnTo>
                    <a:lnTo>
                      <a:pt x="21" y="593"/>
                    </a:lnTo>
                    <a:lnTo>
                      <a:pt x="27" y="571"/>
                    </a:lnTo>
                    <a:lnTo>
                      <a:pt x="52" y="538"/>
                    </a:lnTo>
                    <a:lnTo>
                      <a:pt x="47" y="538"/>
                    </a:lnTo>
                    <a:lnTo>
                      <a:pt x="16" y="530"/>
                    </a:lnTo>
                    <a:lnTo>
                      <a:pt x="16" y="513"/>
                    </a:lnTo>
                    <a:lnTo>
                      <a:pt x="10" y="482"/>
                    </a:lnTo>
                    <a:lnTo>
                      <a:pt x="6" y="478"/>
                    </a:lnTo>
                    <a:lnTo>
                      <a:pt x="23" y="455"/>
                    </a:lnTo>
                    <a:lnTo>
                      <a:pt x="8" y="443"/>
                    </a:lnTo>
                    <a:lnTo>
                      <a:pt x="0" y="431"/>
                    </a:lnTo>
                    <a:lnTo>
                      <a:pt x="19" y="428"/>
                    </a:lnTo>
                    <a:lnTo>
                      <a:pt x="43" y="412"/>
                    </a:lnTo>
                    <a:lnTo>
                      <a:pt x="41" y="400"/>
                    </a:lnTo>
                    <a:lnTo>
                      <a:pt x="45" y="396"/>
                    </a:lnTo>
                    <a:lnTo>
                      <a:pt x="33" y="381"/>
                    </a:lnTo>
                    <a:lnTo>
                      <a:pt x="41" y="367"/>
                    </a:lnTo>
                    <a:lnTo>
                      <a:pt x="39" y="356"/>
                    </a:lnTo>
                    <a:lnTo>
                      <a:pt x="39" y="332"/>
                    </a:lnTo>
                    <a:lnTo>
                      <a:pt x="39" y="330"/>
                    </a:lnTo>
                    <a:lnTo>
                      <a:pt x="47" y="326"/>
                    </a:lnTo>
                    <a:lnTo>
                      <a:pt x="66" y="332"/>
                    </a:lnTo>
                    <a:lnTo>
                      <a:pt x="80" y="342"/>
                    </a:lnTo>
                    <a:lnTo>
                      <a:pt x="95" y="342"/>
                    </a:lnTo>
                    <a:lnTo>
                      <a:pt x="105" y="332"/>
                    </a:lnTo>
                    <a:lnTo>
                      <a:pt x="120" y="332"/>
                    </a:lnTo>
                    <a:lnTo>
                      <a:pt x="140" y="346"/>
                    </a:lnTo>
                    <a:lnTo>
                      <a:pt x="146" y="360"/>
                    </a:lnTo>
                    <a:lnTo>
                      <a:pt x="153" y="365"/>
                    </a:lnTo>
                    <a:lnTo>
                      <a:pt x="161" y="356"/>
                    </a:lnTo>
                    <a:lnTo>
                      <a:pt x="186" y="352"/>
                    </a:lnTo>
                    <a:lnTo>
                      <a:pt x="200" y="338"/>
                    </a:lnTo>
                    <a:lnTo>
                      <a:pt x="202" y="326"/>
                    </a:lnTo>
                    <a:lnTo>
                      <a:pt x="214" y="317"/>
                    </a:lnTo>
                    <a:lnTo>
                      <a:pt x="208" y="305"/>
                    </a:lnTo>
                    <a:lnTo>
                      <a:pt x="235" y="290"/>
                    </a:lnTo>
                    <a:lnTo>
                      <a:pt x="270" y="284"/>
                    </a:lnTo>
                    <a:lnTo>
                      <a:pt x="272" y="274"/>
                    </a:lnTo>
                    <a:lnTo>
                      <a:pt x="286" y="264"/>
                    </a:lnTo>
                    <a:lnTo>
                      <a:pt x="299" y="260"/>
                    </a:lnTo>
                    <a:lnTo>
                      <a:pt x="305" y="237"/>
                    </a:lnTo>
                    <a:lnTo>
                      <a:pt x="305" y="216"/>
                    </a:lnTo>
                    <a:lnTo>
                      <a:pt x="326" y="194"/>
                    </a:lnTo>
                    <a:lnTo>
                      <a:pt x="326" y="177"/>
                    </a:lnTo>
                    <a:lnTo>
                      <a:pt x="319" y="169"/>
                    </a:lnTo>
                    <a:lnTo>
                      <a:pt x="319" y="159"/>
                    </a:lnTo>
                    <a:lnTo>
                      <a:pt x="328" y="156"/>
                    </a:lnTo>
                    <a:lnTo>
                      <a:pt x="338" y="148"/>
                    </a:lnTo>
                    <a:lnTo>
                      <a:pt x="359" y="142"/>
                    </a:lnTo>
                    <a:lnTo>
                      <a:pt x="367" y="142"/>
                    </a:lnTo>
                    <a:lnTo>
                      <a:pt x="392" y="124"/>
                    </a:lnTo>
                    <a:lnTo>
                      <a:pt x="414" y="117"/>
                    </a:lnTo>
                    <a:lnTo>
                      <a:pt x="431" y="128"/>
                    </a:lnTo>
                    <a:lnTo>
                      <a:pt x="451" y="124"/>
                    </a:lnTo>
                    <a:lnTo>
                      <a:pt x="456" y="130"/>
                    </a:lnTo>
                    <a:lnTo>
                      <a:pt x="484" y="122"/>
                    </a:lnTo>
                    <a:lnTo>
                      <a:pt x="503" y="130"/>
                    </a:lnTo>
                    <a:lnTo>
                      <a:pt x="515" y="148"/>
                    </a:lnTo>
                    <a:lnTo>
                      <a:pt x="526" y="148"/>
                    </a:lnTo>
                    <a:lnTo>
                      <a:pt x="540" y="134"/>
                    </a:lnTo>
                    <a:lnTo>
                      <a:pt x="556" y="136"/>
                    </a:lnTo>
                    <a:lnTo>
                      <a:pt x="573" y="159"/>
                    </a:lnTo>
                    <a:lnTo>
                      <a:pt x="587" y="165"/>
                    </a:lnTo>
                    <a:lnTo>
                      <a:pt x="616" y="159"/>
                    </a:lnTo>
                    <a:lnTo>
                      <a:pt x="635" y="150"/>
                    </a:lnTo>
                    <a:lnTo>
                      <a:pt x="645" y="134"/>
                    </a:lnTo>
                    <a:lnTo>
                      <a:pt x="655" y="132"/>
                    </a:lnTo>
                    <a:lnTo>
                      <a:pt x="664" y="124"/>
                    </a:lnTo>
                    <a:lnTo>
                      <a:pt x="672" y="130"/>
                    </a:lnTo>
                    <a:lnTo>
                      <a:pt x="682" y="142"/>
                    </a:lnTo>
                    <a:lnTo>
                      <a:pt x="713" y="146"/>
                    </a:lnTo>
                    <a:lnTo>
                      <a:pt x="711" y="130"/>
                    </a:lnTo>
                    <a:lnTo>
                      <a:pt x="703" y="122"/>
                    </a:lnTo>
                    <a:lnTo>
                      <a:pt x="705" y="111"/>
                    </a:lnTo>
                    <a:lnTo>
                      <a:pt x="725" y="107"/>
                    </a:lnTo>
                    <a:lnTo>
                      <a:pt x="730" y="97"/>
                    </a:lnTo>
                    <a:lnTo>
                      <a:pt x="740" y="97"/>
                    </a:lnTo>
                    <a:lnTo>
                      <a:pt x="742" y="107"/>
                    </a:lnTo>
                    <a:lnTo>
                      <a:pt x="761" y="105"/>
                    </a:lnTo>
                    <a:lnTo>
                      <a:pt x="773" y="86"/>
                    </a:lnTo>
                    <a:lnTo>
                      <a:pt x="769" y="62"/>
                    </a:lnTo>
                    <a:lnTo>
                      <a:pt x="775" y="51"/>
                    </a:lnTo>
                    <a:lnTo>
                      <a:pt x="787" y="41"/>
                    </a:lnTo>
                    <a:lnTo>
                      <a:pt x="789" y="16"/>
                    </a:lnTo>
                    <a:lnTo>
                      <a:pt x="798" y="0"/>
                    </a:lnTo>
                    <a:lnTo>
                      <a:pt x="820" y="0"/>
                    </a:lnTo>
                    <a:lnTo>
                      <a:pt x="833" y="10"/>
                    </a:lnTo>
                    <a:lnTo>
                      <a:pt x="849" y="18"/>
                    </a:lnTo>
                    <a:lnTo>
                      <a:pt x="849" y="33"/>
                    </a:lnTo>
                    <a:lnTo>
                      <a:pt x="847" y="53"/>
                    </a:lnTo>
                    <a:lnTo>
                      <a:pt x="851" y="68"/>
                    </a:lnTo>
                    <a:lnTo>
                      <a:pt x="866" y="68"/>
                    </a:lnTo>
                    <a:lnTo>
                      <a:pt x="872" y="84"/>
                    </a:lnTo>
                    <a:lnTo>
                      <a:pt x="870" y="107"/>
                    </a:lnTo>
                    <a:lnTo>
                      <a:pt x="872" y="124"/>
                    </a:lnTo>
                    <a:lnTo>
                      <a:pt x="874" y="157"/>
                    </a:lnTo>
                    <a:lnTo>
                      <a:pt x="888" y="175"/>
                    </a:lnTo>
                    <a:lnTo>
                      <a:pt x="888" y="187"/>
                    </a:lnTo>
                    <a:lnTo>
                      <a:pt x="903" y="192"/>
                    </a:lnTo>
                    <a:lnTo>
                      <a:pt x="925" y="192"/>
                    </a:lnTo>
                    <a:lnTo>
                      <a:pt x="940" y="183"/>
                    </a:lnTo>
                    <a:lnTo>
                      <a:pt x="944" y="173"/>
                    </a:lnTo>
                    <a:lnTo>
                      <a:pt x="973" y="159"/>
                    </a:lnTo>
                    <a:lnTo>
                      <a:pt x="987" y="148"/>
                    </a:lnTo>
                    <a:lnTo>
                      <a:pt x="991" y="130"/>
                    </a:lnTo>
                    <a:lnTo>
                      <a:pt x="1002" y="12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6AC082E3-C932-4B91-8A2A-417CED0FBB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69226" y="3001963"/>
                <a:ext cx="1230313" cy="2760663"/>
              </a:xfrm>
              <a:custGeom>
                <a:avLst/>
                <a:gdLst>
                  <a:gd name="T0" fmla="*/ 427 w 775"/>
                  <a:gd name="T1" fmla="*/ 23 h 1739"/>
                  <a:gd name="T2" fmla="*/ 493 w 775"/>
                  <a:gd name="T3" fmla="*/ 136 h 1739"/>
                  <a:gd name="T4" fmla="*/ 468 w 775"/>
                  <a:gd name="T5" fmla="*/ 253 h 1739"/>
                  <a:gd name="T6" fmla="*/ 433 w 775"/>
                  <a:gd name="T7" fmla="*/ 301 h 1739"/>
                  <a:gd name="T8" fmla="*/ 447 w 775"/>
                  <a:gd name="T9" fmla="*/ 373 h 1739"/>
                  <a:gd name="T10" fmla="*/ 528 w 775"/>
                  <a:gd name="T11" fmla="*/ 416 h 1739"/>
                  <a:gd name="T12" fmla="*/ 565 w 775"/>
                  <a:gd name="T13" fmla="*/ 472 h 1739"/>
                  <a:gd name="T14" fmla="*/ 635 w 775"/>
                  <a:gd name="T15" fmla="*/ 499 h 1739"/>
                  <a:gd name="T16" fmla="*/ 596 w 775"/>
                  <a:gd name="T17" fmla="*/ 596 h 1739"/>
                  <a:gd name="T18" fmla="*/ 660 w 775"/>
                  <a:gd name="T19" fmla="*/ 626 h 1739"/>
                  <a:gd name="T20" fmla="*/ 775 w 775"/>
                  <a:gd name="T21" fmla="*/ 628 h 1739"/>
                  <a:gd name="T22" fmla="*/ 721 w 775"/>
                  <a:gd name="T23" fmla="*/ 713 h 1739"/>
                  <a:gd name="T24" fmla="*/ 637 w 775"/>
                  <a:gd name="T25" fmla="*/ 769 h 1739"/>
                  <a:gd name="T26" fmla="*/ 602 w 775"/>
                  <a:gd name="T27" fmla="*/ 830 h 1739"/>
                  <a:gd name="T28" fmla="*/ 507 w 775"/>
                  <a:gd name="T29" fmla="*/ 892 h 1739"/>
                  <a:gd name="T30" fmla="*/ 489 w 775"/>
                  <a:gd name="T31" fmla="*/ 971 h 1739"/>
                  <a:gd name="T32" fmla="*/ 579 w 775"/>
                  <a:gd name="T33" fmla="*/ 1088 h 1739"/>
                  <a:gd name="T34" fmla="*/ 588 w 775"/>
                  <a:gd name="T35" fmla="*/ 1175 h 1739"/>
                  <a:gd name="T36" fmla="*/ 614 w 775"/>
                  <a:gd name="T37" fmla="*/ 1319 h 1739"/>
                  <a:gd name="T38" fmla="*/ 672 w 775"/>
                  <a:gd name="T39" fmla="*/ 1449 h 1739"/>
                  <a:gd name="T40" fmla="*/ 701 w 775"/>
                  <a:gd name="T41" fmla="*/ 1576 h 1739"/>
                  <a:gd name="T42" fmla="*/ 637 w 775"/>
                  <a:gd name="T43" fmla="*/ 1698 h 1739"/>
                  <a:gd name="T44" fmla="*/ 612 w 775"/>
                  <a:gd name="T45" fmla="*/ 1677 h 1739"/>
                  <a:gd name="T46" fmla="*/ 629 w 775"/>
                  <a:gd name="T47" fmla="*/ 1628 h 1739"/>
                  <a:gd name="T48" fmla="*/ 633 w 775"/>
                  <a:gd name="T49" fmla="*/ 1547 h 1739"/>
                  <a:gd name="T50" fmla="*/ 610 w 775"/>
                  <a:gd name="T51" fmla="*/ 1426 h 1739"/>
                  <a:gd name="T52" fmla="*/ 575 w 775"/>
                  <a:gd name="T53" fmla="*/ 1393 h 1739"/>
                  <a:gd name="T54" fmla="*/ 540 w 775"/>
                  <a:gd name="T55" fmla="*/ 1288 h 1739"/>
                  <a:gd name="T56" fmla="*/ 519 w 775"/>
                  <a:gd name="T57" fmla="*/ 1166 h 1739"/>
                  <a:gd name="T58" fmla="*/ 495 w 775"/>
                  <a:gd name="T59" fmla="*/ 1133 h 1739"/>
                  <a:gd name="T60" fmla="*/ 439 w 775"/>
                  <a:gd name="T61" fmla="*/ 1059 h 1739"/>
                  <a:gd name="T62" fmla="*/ 439 w 775"/>
                  <a:gd name="T63" fmla="*/ 1074 h 1739"/>
                  <a:gd name="T64" fmla="*/ 384 w 775"/>
                  <a:gd name="T65" fmla="*/ 1113 h 1739"/>
                  <a:gd name="T66" fmla="*/ 367 w 775"/>
                  <a:gd name="T67" fmla="*/ 1148 h 1739"/>
                  <a:gd name="T68" fmla="*/ 289 w 775"/>
                  <a:gd name="T69" fmla="*/ 1183 h 1739"/>
                  <a:gd name="T70" fmla="*/ 243 w 775"/>
                  <a:gd name="T71" fmla="*/ 1201 h 1739"/>
                  <a:gd name="T72" fmla="*/ 227 w 775"/>
                  <a:gd name="T73" fmla="*/ 1170 h 1739"/>
                  <a:gd name="T74" fmla="*/ 245 w 775"/>
                  <a:gd name="T75" fmla="*/ 1059 h 1739"/>
                  <a:gd name="T76" fmla="*/ 210 w 775"/>
                  <a:gd name="T77" fmla="*/ 962 h 1739"/>
                  <a:gd name="T78" fmla="*/ 153 w 775"/>
                  <a:gd name="T79" fmla="*/ 872 h 1739"/>
                  <a:gd name="T80" fmla="*/ 99 w 775"/>
                  <a:gd name="T81" fmla="*/ 865 h 1739"/>
                  <a:gd name="T82" fmla="*/ 132 w 775"/>
                  <a:gd name="T83" fmla="*/ 868 h 1739"/>
                  <a:gd name="T84" fmla="*/ 136 w 775"/>
                  <a:gd name="T85" fmla="*/ 814 h 1739"/>
                  <a:gd name="T86" fmla="*/ 64 w 775"/>
                  <a:gd name="T87" fmla="*/ 798 h 1739"/>
                  <a:gd name="T88" fmla="*/ 54 w 775"/>
                  <a:gd name="T89" fmla="*/ 789 h 1739"/>
                  <a:gd name="T90" fmla="*/ 2 w 775"/>
                  <a:gd name="T91" fmla="*/ 692 h 1739"/>
                  <a:gd name="T92" fmla="*/ 46 w 775"/>
                  <a:gd name="T93" fmla="*/ 610 h 1739"/>
                  <a:gd name="T94" fmla="*/ 79 w 775"/>
                  <a:gd name="T95" fmla="*/ 517 h 1739"/>
                  <a:gd name="T96" fmla="*/ 128 w 775"/>
                  <a:gd name="T97" fmla="*/ 427 h 1739"/>
                  <a:gd name="T98" fmla="*/ 173 w 775"/>
                  <a:gd name="T99" fmla="*/ 249 h 1739"/>
                  <a:gd name="T100" fmla="*/ 248 w 775"/>
                  <a:gd name="T101" fmla="*/ 105 h 1739"/>
                  <a:gd name="T102" fmla="*/ 336 w 775"/>
                  <a:gd name="T103" fmla="*/ 62 h 1739"/>
                  <a:gd name="T104" fmla="*/ 113 w 775"/>
                  <a:gd name="T105" fmla="*/ 925 h 17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75" h="1739">
                    <a:moveTo>
                      <a:pt x="348" y="6"/>
                    </a:moveTo>
                    <a:lnTo>
                      <a:pt x="363" y="0"/>
                    </a:lnTo>
                    <a:lnTo>
                      <a:pt x="383" y="8"/>
                    </a:lnTo>
                    <a:lnTo>
                      <a:pt x="396" y="0"/>
                    </a:lnTo>
                    <a:lnTo>
                      <a:pt x="416" y="2"/>
                    </a:lnTo>
                    <a:lnTo>
                      <a:pt x="427" y="23"/>
                    </a:lnTo>
                    <a:lnTo>
                      <a:pt x="445" y="37"/>
                    </a:lnTo>
                    <a:lnTo>
                      <a:pt x="449" y="64"/>
                    </a:lnTo>
                    <a:lnTo>
                      <a:pt x="464" y="62"/>
                    </a:lnTo>
                    <a:lnTo>
                      <a:pt x="480" y="80"/>
                    </a:lnTo>
                    <a:lnTo>
                      <a:pt x="480" y="107"/>
                    </a:lnTo>
                    <a:lnTo>
                      <a:pt x="493" y="136"/>
                    </a:lnTo>
                    <a:lnTo>
                      <a:pt x="495" y="163"/>
                    </a:lnTo>
                    <a:lnTo>
                      <a:pt x="491" y="200"/>
                    </a:lnTo>
                    <a:lnTo>
                      <a:pt x="491" y="218"/>
                    </a:lnTo>
                    <a:lnTo>
                      <a:pt x="487" y="227"/>
                    </a:lnTo>
                    <a:lnTo>
                      <a:pt x="470" y="235"/>
                    </a:lnTo>
                    <a:lnTo>
                      <a:pt x="468" y="253"/>
                    </a:lnTo>
                    <a:lnTo>
                      <a:pt x="460" y="254"/>
                    </a:lnTo>
                    <a:lnTo>
                      <a:pt x="456" y="266"/>
                    </a:lnTo>
                    <a:lnTo>
                      <a:pt x="464" y="284"/>
                    </a:lnTo>
                    <a:lnTo>
                      <a:pt x="456" y="293"/>
                    </a:lnTo>
                    <a:lnTo>
                      <a:pt x="447" y="289"/>
                    </a:lnTo>
                    <a:lnTo>
                      <a:pt x="433" y="301"/>
                    </a:lnTo>
                    <a:lnTo>
                      <a:pt x="427" y="317"/>
                    </a:lnTo>
                    <a:lnTo>
                      <a:pt x="435" y="328"/>
                    </a:lnTo>
                    <a:lnTo>
                      <a:pt x="427" y="340"/>
                    </a:lnTo>
                    <a:lnTo>
                      <a:pt x="427" y="355"/>
                    </a:lnTo>
                    <a:lnTo>
                      <a:pt x="441" y="361"/>
                    </a:lnTo>
                    <a:lnTo>
                      <a:pt x="447" y="373"/>
                    </a:lnTo>
                    <a:lnTo>
                      <a:pt x="460" y="385"/>
                    </a:lnTo>
                    <a:lnTo>
                      <a:pt x="456" y="404"/>
                    </a:lnTo>
                    <a:lnTo>
                      <a:pt x="466" y="425"/>
                    </a:lnTo>
                    <a:lnTo>
                      <a:pt x="485" y="410"/>
                    </a:lnTo>
                    <a:lnTo>
                      <a:pt x="524" y="402"/>
                    </a:lnTo>
                    <a:lnTo>
                      <a:pt x="528" y="416"/>
                    </a:lnTo>
                    <a:lnTo>
                      <a:pt x="524" y="425"/>
                    </a:lnTo>
                    <a:lnTo>
                      <a:pt x="534" y="435"/>
                    </a:lnTo>
                    <a:lnTo>
                      <a:pt x="557" y="429"/>
                    </a:lnTo>
                    <a:lnTo>
                      <a:pt x="561" y="445"/>
                    </a:lnTo>
                    <a:lnTo>
                      <a:pt x="555" y="458"/>
                    </a:lnTo>
                    <a:lnTo>
                      <a:pt x="565" y="472"/>
                    </a:lnTo>
                    <a:lnTo>
                      <a:pt x="588" y="478"/>
                    </a:lnTo>
                    <a:lnTo>
                      <a:pt x="583" y="486"/>
                    </a:lnTo>
                    <a:lnTo>
                      <a:pt x="590" y="497"/>
                    </a:lnTo>
                    <a:lnTo>
                      <a:pt x="594" y="490"/>
                    </a:lnTo>
                    <a:lnTo>
                      <a:pt x="618" y="488"/>
                    </a:lnTo>
                    <a:lnTo>
                      <a:pt x="635" y="499"/>
                    </a:lnTo>
                    <a:lnTo>
                      <a:pt x="635" y="511"/>
                    </a:lnTo>
                    <a:lnTo>
                      <a:pt x="627" y="526"/>
                    </a:lnTo>
                    <a:lnTo>
                      <a:pt x="629" y="540"/>
                    </a:lnTo>
                    <a:lnTo>
                      <a:pt x="608" y="567"/>
                    </a:lnTo>
                    <a:lnTo>
                      <a:pt x="592" y="585"/>
                    </a:lnTo>
                    <a:lnTo>
                      <a:pt x="596" y="596"/>
                    </a:lnTo>
                    <a:lnTo>
                      <a:pt x="608" y="589"/>
                    </a:lnTo>
                    <a:lnTo>
                      <a:pt x="637" y="593"/>
                    </a:lnTo>
                    <a:lnTo>
                      <a:pt x="641" y="598"/>
                    </a:lnTo>
                    <a:lnTo>
                      <a:pt x="654" y="587"/>
                    </a:lnTo>
                    <a:lnTo>
                      <a:pt x="666" y="602"/>
                    </a:lnTo>
                    <a:lnTo>
                      <a:pt x="660" y="626"/>
                    </a:lnTo>
                    <a:lnTo>
                      <a:pt x="666" y="641"/>
                    </a:lnTo>
                    <a:lnTo>
                      <a:pt x="686" y="651"/>
                    </a:lnTo>
                    <a:lnTo>
                      <a:pt x="699" y="639"/>
                    </a:lnTo>
                    <a:lnTo>
                      <a:pt x="719" y="639"/>
                    </a:lnTo>
                    <a:lnTo>
                      <a:pt x="757" y="624"/>
                    </a:lnTo>
                    <a:lnTo>
                      <a:pt x="775" y="628"/>
                    </a:lnTo>
                    <a:lnTo>
                      <a:pt x="773" y="645"/>
                    </a:lnTo>
                    <a:lnTo>
                      <a:pt x="748" y="666"/>
                    </a:lnTo>
                    <a:lnTo>
                      <a:pt x="722" y="670"/>
                    </a:lnTo>
                    <a:lnTo>
                      <a:pt x="722" y="688"/>
                    </a:lnTo>
                    <a:lnTo>
                      <a:pt x="713" y="701"/>
                    </a:lnTo>
                    <a:lnTo>
                      <a:pt x="721" y="713"/>
                    </a:lnTo>
                    <a:lnTo>
                      <a:pt x="703" y="727"/>
                    </a:lnTo>
                    <a:lnTo>
                      <a:pt x="693" y="727"/>
                    </a:lnTo>
                    <a:lnTo>
                      <a:pt x="684" y="750"/>
                    </a:lnTo>
                    <a:lnTo>
                      <a:pt x="658" y="752"/>
                    </a:lnTo>
                    <a:lnTo>
                      <a:pt x="639" y="760"/>
                    </a:lnTo>
                    <a:lnTo>
                      <a:pt x="637" y="769"/>
                    </a:lnTo>
                    <a:lnTo>
                      <a:pt x="647" y="781"/>
                    </a:lnTo>
                    <a:lnTo>
                      <a:pt x="641" y="791"/>
                    </a:lnTo>
                    <a:lnTo>
                      <a:pt x="620" y="789"/>
                    </a:lnTo>
                    <a:lnTo>
                      <a:pt x="608" y="798"/>
                    </a:lnTo>
                    <a:lnTo>
                      <a:pt x="608" y="820"/>
                    </a:lnTo>
                    <a:lnTo>
                      <a:pt x="602" y="830"/>
                    </a:lnTo>
                    <a:lnTo>
                      <a:pt x="583" y="828"/>
                    </a:lnTo>
                    <a:lnTo>
                      <a:pt x="563" y="845"/>
                    </a:lnTo>
                    <a:lnTo>
                      <a:pt x="530" y="832"/>
                    </a:lnTo>
                    <a:lnTo>
                      <a:pt x="517" y="851"/>
                    </a:lnTo>
                    <a:lnTo>
                      <a:pt x="520" y="880"/>
                    </a:lnTo>
                    <a:lnTo>
                      <a:pt x="507" y="892"/>
                    </a:lnTo>
                    <a:lnTo>
                      <a:pt x="507" y="919"/>
                    </a:lnTo>
                    <a:lnTo>
                      <a:pt x="515" y="933"/>
                    </a:lnTo>
                    <a:lnTo>
                      <a:pt x="497" y="944"/>
                    </a:lnTo>
                    <a:lnTo>
                      <a:pt x="476" y="954"/>
                    </a:lnTo>
                    <a:lnTo>
                      <a:pt x="478" y="968"/>
                    </a:lnTo>
                    <a:lnTo>
                      <a:pt x="489" y="971"/>
                    </a:lnTo>
                    <a:lnTo>
                      <a:pt x="505" y="997"/>
                    </a:lnTo>
                    <a:lnTo>
                      <a:pt x="517" y="1008"/>
                    </a:lnTo>
                    <a:lnTo>
                      <a:pt x="522" y="1022"/>
                    </a:lnTo>
                    <a:lnTo>
                      <a:pt x="544" y="1037"/>
                    </a:lnTo>
                    <a:lnTo>
                      <a:pt x="565" y="1082"/>
                    </a:lnTo>
                    <a:lnTo>
                      <a:pt x="579" y="1088"/>
                    </a:lnTo>
                    <a:lnTo>
                      <a:pt x="588" y="1109"/>
                    </a:lnTo>
                    <a:lnTo>
                      <a:pt x="592" y="1129"/>
                    </a:lnTo>
                    <a:lnTo>
                      <a:pt x="610" y="1137"/>
                    </a:lnTo>
                    <a:lnTo>
                      <a:pt x="612" y="1154"/>
                    </a:lnTo>
                    <a:lnTo>
                      <a:pt x="596" y="1164"/>
                    </a:lnTo>
                    <a:lnTo>
                      <a:pt x="588" y="1175"/>
                    </a:lnTo>
                    <a:lnTo>
                      <a:pt x="600" y="1220"/>
                    </a:lnTo>
                    <a:lnTo>
                      <a:pt x="596" y="1234"/>
                    </a:lnTo>
                    <a:lnTo>
                      <a:pt x="579" y="1245"/>
                    </a:lnTo>
                    <a:lnTo>
                      <a:pt x="590" y="1274"/>
                    </a:lnTo>
                    <a:lnTo>
                      <a:pt x="592" y="1290"/>
                    </a:lnTo>
                    <a:lnTo>
                      <a:pt x="614" y="1319"/>
                    </a:lnTo>
                    <a:lnTo>
                      <a:pt x="641" y="1339"/>
                    </a:lnTo>
                    <a:lnTo>
                      <a:pt x="664" y="1362"/>
                    </a:lnTo>
                    <a:lnTo>
                      <a:pt x="676" y="1399"/>
                    </a:lnTo>
                    <a:lnTo>
                      <a:pt x="670" y="1414"/>
                    </a:lnTo>
                    <a:lnTo>
                      <a:pt x="674" y="1430"/>
                    </a:lnTo>
                    <a:lnTo>
                      <a:pt x="672" y="1449"/>
                    </a:lnTo>
                    <a:lnTo>
                      <a:pt x="682" y="1461"/>
                    </a:lnTo>
                    <a:lnTo>
                      <a:pt x="686" y="1486"/>
                    </a:lnTo>
                    <a:lnTo>
                      <a:pt x="693" y="1502"/>
                    </a:lnTo>
                    <a:lnTo>
                      <a:pt x="691" y="1527"/>
                    </a:lnTo>
                    <a:lnTo>
                      <a:pt x="703" y="1547"/>
                    </a:lnTo>
                    <a:lnTo>
                      <a:pt x="701" y="1576"/>
                    </a:lnTo>
                    <a:lnTo>
                      <a:pt x="691" y="1581"/>
                    </a:lnTo>
                    <a:lnTo>
                      <a:pt x="670" y="1636"/>
                    </a:lnTo>
                    <a:lnTo>
                      <a:pt x="653" y="1649"/>
                    </a:lnTo>
                    <a:lnTo>
                      <a:pt x="649" y="1673"/>
                    </a:lnTo>
                    <a:lnTo>
                      <a:pt x="641" y="1686"/>
                    </a:lnTo>
                    <a:lnTo>
                      <a:pt x="637" y="1698"/>
                    </a:lnTo>
                    <a:lnTo>
                      <a:pt x="637" y="1696"/>
                    </a:lnTo>
                    <a:lnTo>
                      <a:pt x="629" y="1714"/>
                    </a:lnTo>
                    <a:lnTo>
                      <a:pt x="627" y="1739"/>
                    </a:lnTo>
                    <a:lnTo>
                      <a:pt x="620" y="1712"/>
                    </a:lnTo>
                    <a:lnTo>
                      <a:pt x="618" y="1688"/>
                    </a:lnTo>
                    <a:lnTo>
                      <a:pt x="612" y="1677"/>
                    </a:lnTo>
                    <a:lnTo>
                      <a:pt x="612" y="1669"/>
                    </a:lnTo>
                    <a:lnTo>
                      <a:pt x="618" y="1671"/>
                    </a:lnTo>
                    <a:lnTo>
                      <a:pt x="625" y="1665"/>
                    </a:lnTo>
                    <a:lnTo>
                      <a:pt x="635" y="1648"/>
                    </a:lnTo>
                    <a:lnTo>
                      <a:pt x="635" y="1634"/>
                    </a:lnTo>
                    <a:lnTo>
                      <a:pt x="629" y="1628"/>
                    </a:lnTo>
                    <a:lnTo>
                      <a:pt x="633" y="1607"/>
                    </a:lnTo>
                    <a:lnTo>
                      <a:pt x="639" y="1603"/>
                    </a:lnTo>
                    <a:lnTo>
                      <a:pt x="643" y="1593"/>
                    </a:lnTo>
                    <a:lnTo>
                      <a:pt x="635" y="1570"/>
                    </a:lnTo>
                    <a:lnTo>
                      <a:pt x="647" y="1560"/>
                    </a:lnTo>
                    <a:lnTo>
                      <a:pt x="633" y="1547"/>
                    </a:lnTo>
                    <a:lnTo>
                      <a:pt x="625" y="1533"/>
                    </a:lnTo>
                    <a:lnTo>
                      <a:pt x="625" y="1512"/>
                    </a:lnTo>
                    <a:lnTo>
                      <a:pt x="631" y="1502"/>
                    </a:lnTo>
                    <a:lnTo>
                      <a:pt x="625" y="1486"/>
                    </a:lnTo>
                    <a:lnTo>
                      <a:pt x="618" y="1480"/>
                    </a:lnTo>
                    <a:lnTo>
                      <a:pt x="610" y="1426"/>
                    </a:lnTo>
                    <a:lnTo>
                      <a:pt x="598" y="1416"/>
                    </a:lnTo>
                    <a:lnTo>
                      <a:pt x="594" y="1399"/>
                    </a:lnTo>
                    <a:lnTo>
                      <a:pt x="583" y="1377"/>
                    </a:lnTo>
                    <a:lnTo>
                      <a:pt x="579" y="1405"/>
                    </a:lnTo>
                    <a:lnTo>
                      <a:pt x="573" y="1409"/>
                    </a:lnTo>
                    <a:lnTo>
                      <a:pt x="575" y="1393"/>
                    </a:lnTo>
                    <a:lnTo>
                      <a:pt x="567" y="1377"/>
                    </a:lnTo>
                    <a:lnTo>
                      <a:pt x="567" y="1339"/>
                    </a:lnTo>
                    <a:lnTo>
                      <a:pt x="555" y="1325"/>
                    </a:lnTo>
                    <a:lnTo>
                      <a:pt x="553" y="1306"/>
                    </a:lnTo>
                    <a:lnTo>
                      <a:pt x="561" y="1300"/>
                    </a:lnTo>
                    <a:lnTo>
                      <a:pt x="540" y="1288"/>
                    </a:lnTo>
                    <a:lnTo>
                      <a:pt x="538" y="1257"/>
                    </a:lnTo>
                    <a:lnTo>
                      <a:pt x="532" y="1257"/>
                    </a:lnTo>
                    <a:lnTo>
                      <a:pt x="524" y="1193"/>
                    </a:lnTo>
                    <a:lnTo>
                      <a:pt x="515" y="1185"/>
                    </a:lnTo>
                    <a:lnTo>
                      <a:pt x="511" y="1168"/>
                    </a:lnTo>
                    <a:lnTo>
                      <a:pt x="519" y="1166"/>
                    </a:lnTo>
                    <a:lnTo>
                      <a:pt x="519" y="1156"/>
                    </a:lnTo>
                    <a:lnTo>
                      <a:pt x="507" y="1135"/>
                    </a:lnTo>
                    <a:lnTo>
                      <a:pt x="513" y="1127"/>
                    </a:lnTo>
                    <a:lnTo>
                      <a:pt x="513" y="1117"/>
                    </a:lnTo>
                    <a:lnTo>
                      <a:pt x="507" y="1127"/>
                    </a:lnTo>
                    <a:lnTo>
                      <a:pt x="495" y="1133"/>
                    </a:lnTo>
                    <a:lnTo>
                      <a:pt x="480" y="1133"/>
                    </a:lnTo>
                    <a:lnTo>
                      <a:pt x="476" y="1111"/>
                    </a:lnTo>
                    <a:lnTo>
                      <a:pt x="468" y="1102"/>
                    </a:lnTo>
                    <a:lnTo>
                      <a:pt x="451" y="1069"/>
                    </a:lnTo>
                    <a:lnTo>
                      <a:pt x="447" y="1059"/>
                    </a:lnTo>
                    <a:lnTo>
                      <a:pt x="439" y="1059"/>
                    </a:lnTo>
                    <a:lnTo>
                      <a:pt x="439" y="1049"/>
                    </a:lnTo>
                    <a:lnTo>
                      <a:pt x="423" y="1039"/>
                    </a:lnTo>
                    <a:lnTo>
                      <a:pt x="433" y="1051"/>
                    </a:lnTo>
                    <a:lnTo>
                      <a:pt x="429" y="1057"/>
                    </a:lnTo>
                    <a:lnTo>
                      <a:pt x="429" y="1067"/>
                    </a:lnTo>
                    <a:lnTo>
                      <a:pt x="439" y="1074"/>
                    </a:lnTo>
                    <a:lnTo>
                      <a:pt x="437" y="1092"/>
                    </a:lnTo>
                    <a:lnTo>
                      <a:pt x="429" y="1100"/>
                    </a:lnTo>
                    <a:lnTo>
                      <a:pt x="431" y="1111"/>
                    </a:lnTo>
                    <a:lnTo>
                      <a:pt x="410" y="1129"/>
                    </a:lnTo>
                    <a:lnTo>
                      <a:pt x="394" y="1127"/>
                    </a:lnTo>
                    <a:lnTo>
                      <a:pt x="384" y="1113"/>
                    </a:lnTo>
                    <a:lnTo>
                      <a:pt x="379" y="1113"/>
                    </a:lnTo>
                    <a:lnTo>
                      <a:pt x="386" y="1127"/>
                    </a:lnTo>
                    <a:lnTo>
                      <a:pt x="384" y="1133"/>
                    </a:lnTo>
                    <a:lnTo>
                      <a:pt x="398" y="1137"/>
                    </a:lnTo>
                    <a:lnTo>
                      <a:pt x="379" y="1148"/>
                    </a:lnTo>
                    <a:lnTo>
                      <a:pt x="367" y="1148"/>
                    </a:lnTo>
                    <a:lnTo>
                      <a:pt x="357" y="1142"/>
                    </a:lnTo>
                    <a:lnTo>
                      <a:pt x="353" y="1158"/>
                    </a:lnTo>
                    <a:lnTo>
                      <a:pt x="318" y="1181"/>
                    </a:lnTo>
                    <a:lnTo>
                      <a:pt x="301" y="1179"/>
                    </a:lnTo>
                    <a:lnTo>
                      <a:pt x="299" y="1183"/>
                    </a:lnTo>
                    <a:lnTo>
                      <a:pt x="289" y="1183"/>
                    </a:lnTo>
                    <a:lnTo>
                      <a:pt x="289" y="1179"/>
                    </a:lnTo>
                    <a:lnTo>
                      <a:pt x="287" y="1187"/>
                    </a:lnTo>
                    <a:lnTo>
                      <a:pt x="278" y="1189"/>
                    </a:lnTo>
                    <a:lnTo>
                      <a:pt x="268" y="1177"/>
                    </a:lnTo>
                    <a:lnTo>
                      <a:pt x="245" y="1189"/>
                    </a:lnTo>
                    <a:lnTo>
                      <a:pt x="243" y="1201"/>
                    </a:lnTo>
                    <a:lnTo>
                      <a:pt x="233" y="1203"/>
                    </a:lnTo>
                    <a:lnTo>
                      <a:pt x="233" y="1177"/>
                    </a:lnTo>
                    <a:lnTo>
                      <a:pt x="256" y="1156"/>
                    </a:lnTo>
                    <a:lnTo>
                      <a:pt x="256" y="1129"/>
                    </a:lnTo>
                    <a:lnTo>
                      <a:pt x="247" y="1154"/>
                    </a:lnTo>
                    <a:lnTo>
                      <a:pt x="227" y="1170"/>
                    </a:lnTo>
                    <a:lnTo>
                      <a:pt x="215" y="1191"/>
                    </a:lnTo>
                    <a:lnTo>
                      <a:pt x="214" y="1183"/>
                    </a:lnTo>
                    <a:lnTo>
                      <a:pt x="215" y="1175"/>
                    </a:lnTo>
                    <a:lnTo>
                      <a:pt x="210" y="1158"/>
                    </a:lnTo>
                    <a:lnTo>
                      <a:pt x="225" y="1070"/>
                    </a:lnTo>
                    <a:lnTo>
                      <a:pt x="245" y="1059"/>
                    </a:lnTo>
                    <a:lnTo>
                      <a:pt x="237" y="1051"/>
                    </a:lnTo>
                    <a:lnTo>
                      <a:pt x="221" y="1012"/>
                    </a:lnTo>
                    <a:lnTo>
                      <a:pt x="219" y="979"/>
                    </a:lnTo>
                    <a:lnTo>
                      <a:pt x="210" y="975"/>
                    </a:lnTo>
                    <a:lnTo>
                      <a:pt x="206" y="966"/>
                    </a:lnTo>
                    <a:lnTo>
                      <a:pt x="210" y="962"/>
                    </a:lnTo>
                    <a:lnTo>
                      <a:pt x="198" y="952"/>
                    </a:lnTo>
                    <a:lnTo>
                      <a:pt x="190" y="927"/>
                    </a:lnTo>
                    <a:lnTo>
                      <a:pt x="180" y="915"/>
                    </a:lnTo>
                    <a:lnTo>
                      <a:pt x="175" y="901"/>
                    </a:lnTo>
                    <a:lnTo>
                      <a:pt x="175" y="886"/>
                    </a:lnTo>
                    <a:lnTo>
                      <a:pt x="153" y="872"/>
                    </a:lnTo>
                    <a:lnTo>
                      <a:pt x="161" y="886"/>
                    </a:lnTo>
                    <a:lnTo>
                      <a:pt x="165" y="917"/>
                    </a:lnTo>
                    <a:lnTo>
                      <a:pt x="132" y="907"/>
                    </a:lnTo>
                    <a:lnTo>
                      <a:pt x="116" y="890"/>
                    </a:lnTo>
                    <a:lnTo>
                      <a:pt x="116" y="880"/>
                    </a:lnTo>
                    <a:lnTo>
                      <a:pt x="99" y="865"/>
                    </a:lnTo>
                    <a:lnTo>
                      <a:pt x="97" y="855"/>
                    </a:lnTo>
                    <a:lnTo>
                      <a:pt x="113" y="857"/>
                    </a:lnTo>
                    <a:lnTo>
                      <a:pt x="118" y="870"/>
                    </a:lnTo>
                    <a:lnTo>
                      <a:pt x="132" y="876"/>
                    </a:lnTo>
                    <a:lnTo>
                      <a:pt x="138" y="870"/>
                    </a:lnTo>
                    <a:lnTo>
                      <a:pt x="132" y="868"/>
                    </a:lnTo>
                    <a:lnTo>
                      <a:pt x="120" y="857"/>
                    </a:lnTo>
                    <a:lnTo>
                      <a:pt x="134" y="849"/>
                    </a:lnTo>
                    <a:lnTo>
                      <a:pt x="144" y="859"/>
                    </a:lnTo>
                    <a:lnTo>
                      <a:pt x="153" y="855"/>
                    </a:lnTo>
                    <a:lnTo>
                      <a:pt x="153" y="839"/>
                    </a:lnTo>
                    <a:lnTo>
                      <a:pt x="136" y="814"/>
                    </a:lnTo>
                    <a:lnTo>
                      <a:pt x="109" y="810"/>
                    </a:lnTo>
                    <a:lnTo>
                      <a:pt x="101" y="798"/>
                    </a:lnTo>
                    <a:lnTo>
                      <a:pt x="87" y="797"/>
                    </a:lnTo>
                    <a:lnTo>
                      <a:pt x="83" y="785"/>
                    </a:lnTo>
                    <a:lnTo>
                      <a:pt x="81" y="797"/>
                    </a:lnTo>
                    <a:lnTo>
                      <a:pt x="64" y="798"/>
                    </a:lnTo>
                    <a:lnTo>
                      <a:pt x="64" y="791"/>
                    </a:lnTo>
                    <a:lnTo>
                      <a:pt x="76" y="775"/>
                    </a:lnTo>
                    <a:lnTo>
                      <a:pt x="60" y="777"/>
                    </a:lnTo>
                    <a:lnTo>
                      <a:pt x="46" y="765"/>
                    </a:lnTo>
                    <a:lnTo>
                      <a:pt x="46" y="773"/>
                    </a:lnTo>
                    <a:lnTo>
                      <a:pt x="54" y="789"/>
                    </a:lnTo>
                    <a:lnTo>
                      <a:pt x="15" y="754"/>
                    </a:lnTo>
                    <a:lnTo>
                      <a:pt x="10" y="730"/>
                    </a:lnTo>
                    <a:lnTo>
                      <a:pt x="2" y="713"/>
                    </a:lnTo>
                    <a:lnTo>
                      <a:pt x="0" y="713"/>
                    </a:lnTo>
                    <a:lnTo>
                      <a:pt x="0" y="707"/>
                    </a:lnTo>
                    <a:lnTo>
                      <a:pt x="2" y="692"/>
                    </a:lnTo>
                    <a:lnTo>
                      <a:pt x="19" y="670"/>
                    </a:lnTo>
                    <a:lnTo>
                      <a:pt x="25" y="674"/>
                    </a:lnTo>
                    <a:lnTo>
                      <a:pt x="35" y="653"/>
                    </a:lnTo>
                    <a:lnTo>
                      <a:pt x="35" y="624"/>
                    </a:lnTo>
                    <a:lnTo>
                      <a:pt x="39" y="606"/>
                    </a:lnTo>
                    <a:lnTo>
                      <a:pt x="46" y="610"/>
                    </a:lnTo>
                    <a:lnTo>
                      <a:pt x="56" y="606"/>
                    </a:lnTo>
                    <a:lnTo>
                      <a:pt x="66" y="577"/>
                    </a:lnTo>
                    <a:lnTo>
                      <a:pt x="62" y="559"/>
                    </a:lnTo>
                    <a:lnTo>
                      <a:pt x="66" y="538"/>
                    </a:lnTo>
                    <a:lnTo>
                      <a:pt x="62" y="515"/>
                    </a:lnTo>
                    <a:lnTo>
                      <a:pt x="79" y="517"/>
                    </a:lnTo>
                    <a:lnTo>
                      <a:pt x="81" y="486"/>
                    </a:lnTo>
                    <a:lnTo>
                      <a:pt x="83" y="464"/>
                    </a:lnTo>
                    <a:lnTo>
                      <a:pt x="72" y="422"/>
                    </a:lnTo>
                    <a:lnTo>
                      <a:pt x="91" y="422"/>
                    </a:lnTo>
                    <a:lnTo>
                      <a:pt x="105" y="427"/>
                    </a:lnTo>
                    <a:lnTo>
                      <a:pt x="128" y="427"/>
                    </a:lnTo>
                    <a:lnTo>
                      <a:pt x="142" y="394"/>
                    </a:lnTo>
                    <a:lnTo>
                      <a:pt x="151" y="357"/>
                    </a:lnTo>
                    <a:lnTo>
                      <a:pt x="169" y="311"/>
                    </a:lnTo>
                    <a:lnTo>
                      <a:pt x="149" y="301"/>
                    </a:lnTo>
                    <a:lnTo>
                      <a:pt x="147" y="287"/>
                    </a:lnTo>
                    <a:lnTo>
                      <a:pt x="173" y="249"/>
                    </a:lnTo>
                    <a:lnTo>
                      <a:pt x="184" y="214"/>
                    </a:lnTo>
                    <a:lnTo>
                      <a:pt x="175" y="202"/>
                    </a:lnTo>
                    <a:lnTo>
                      <a:pt x="179" y="183"/>
                    </a:lnTo>
                    <a:lnTo>
                      <a:pt x="208" y="138"/>
                    </a:lnTo>
                    <a:lnTo>
                      <a:pt x="227" y="130"/>
                    </a:lnTo>
                    <a:lnTo>
                      <a:pt x="248" y="105"/>
                    </a:lnTo>
                    <a:lnTo>
                      <a:pt x="256" y="83"/>
                    </a:lnTo>
                    <a:lnTo>
                      <a:pt x="285" y="76"/>
                    </a:lnTo>
                    <a:lnTo>
                      <a:pt x="311" y="58"/>
                    </a:lnTo>
                    <a:lnTo>
                      <a:pt x="324" y="70"/>
                    </a:lnTo>
                    <a:lnTo>
                      <a:pt x="342" y="78"/>
                    </a:lnTo>
                    <a:lnTo>
                      <a:pt x="336" y="62"/>
                    </a:lnTo>
                    <a:lnTo>
                      <a:pt x="336" y="39"/>
                    </a:lnTo>
                    <a:lnTo>
                      <a:pt x="353" y="23"/>
                    </a:lnTo>
                    <a:lnTo>
                      <a:pt x="351" y="10"/>
                    </a:lnTo>
                    <a:lnTo>
                      <a:pt x="348" y="6"/>
                    </a:lnTo>
                    <a:lnTo>
                      <a:pt x="348" y="6"/>
                    </a:lnTo>
                    <a:close/>
                    <a:moveTo>
                      <a:pt x="113" y="925"/>
                    </a:moveTo>
                    <a:lnTo>
                      <a:pt x="118" y="936"/>
                    </a:lnTo>
                    <a:lnTo>
                      <a:pt x="136" y="948"/>
                    </a:lnTo>
                    <a:lnTo>
                      <a:pt x="140" y="933"/>
                    </a:lnTo>
                    <a:lnTo>
                      <a:pt x="126" y="919"/>
                    </a:lnTo>
                    <a:lnTo>
                      <a:pt x="113" y="92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AA3F247B-8395-4271-8FAB-6CB94AC44F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858126" y="5222876"/>
                <a:ext cx="296863" cy="1001713"/>
              </a:xfrm>
              <a:custGeom>
                <a:avLst/>
                <a:gdLst>
                  <a:gd name="T0" fmla="*/ 39 w 96"/>
                  <a:gd name="T1" fmla="*/ 52 h 325"/>
                  <a:gd name="T2" fmla="*/ 33 w 96"/>
                  <a:gd name="T3" fmla="*/ 35 h 325"/>
                  <a:gd name="T4" fmla="*/ 40 w 96"/>
                  <a:gd name="T5" fmla="*/ 16 h 325"/>
                  <a:gd name="T6" fmla="*/ 40 w 96"/>
                  <a:gd name="T7" fmla="*/ 5 h 325"/>
                  <a:gd name="T8" fmla="*/ 29 w 96"/>
                  <a:gd name="T9" fmla="*/ 10 h 325"/>
                  <a:gd name="T10" fmla="*/ 28 w 96"/>
                  <a:gd name="T11" fmla="*/ 30 h 325"/>
                  <a:gd name="T12" fmla="*/ 25 w 96"/>
                  <a:gd name="T13" fmla="*/ 56 h 325"/>
                  <a:gd name="T14" fmla="*/ 24 w 96"/>
                  <a:gd name="T15" fmla="*/ 112 h 325"/>
                  <a:gd name="T16" fmla="*/ 30 w 96"/>
                  <a:gd name="T17" fmla="*/ 89 h 325"/>
                  <a:gd name="T18" fmla="*/ 29 w 96"/>
                  <a:gd name="T19" fmla="*/ 74 h 325"/>
                  <a:gd name="T20" fmla="*/ 34 w 96"/>
                  <a:gd name="T21" fmla="*/ 65 h 325"/>
                  <a:gd name="T22" fmla="*/ 22 w 96"/>
                  <a:gd name="T23" fmla="*/ 82 h 325"/>
                  <a:gd name="T24" fmla="*/ 24 w 96"/>
                  <a:gd name="T25" fmla="*/ 98 h 325"/>
                  <a:gd name="T26" fmla="*/ 24 w 96"/>
                  <a:gd name="T27" fmla="*/ 112 h 325"/>
                  <a:gd name="T28" fmla="*/ 10 w 96"/>
                  <a:gd name="T29" fmla="*/ 105 h 325"/>
                  <a:gd name="T30" fmla="*/ 0 w 96"/>
                  <a:gd name="T31" fmla="*/ 102 h 325"/>
                  <a:gd name="T32" fmla="*/ 25 w 96"/>
                  <a:gd name="T33" fmla="*/ 153 h 325"/>
                  <a:gd name="T34" fmla="*/ 26 w 96"/>
                  <a:gd name="T35" fmla="*/ 131 h 325"/>
                  <a:gd name="T36" fmla="*/ 16 w 96"/>
                  <a:gd name="T37" fmla="*/ 145 h 325"/>
                  <a:gd name="T38" fmla="*/ 42 w 96"/>
                  <a:gd name="T39" fmla="*/ 208 h 325"/>
                  <a:gd name="T40" fmla="*/ 39 w 96"/>
                  <a:gd name="T41" fmla="*/ 213 h 325"/>
                  <a:gd name="T42" fmla="*/ 53 w 96"/>
                  <a:gd name="T43" fmla="*/ 243 h 325"/>
                  <a:gd name="T44" fmla="*/ 63 w 96"/>
                  <a:gd name="T45" fmla="*/ 257 h 325"/>
                  <a:gd name="T46" fmla="*/ 53 w 96"/>
                  <a:gd name="T47" fmla="*/ 243 h 325"/>
                  <a:gd name="T48" fmla="*/ 73 w 96"/>
                  <a:gd name="T49" fmla="*/ 256 h 325"/>
                  <a:gd name="T50" fmla="*/ 80 w 96"/>
                  <a:gd name="T51" fmla="*/ 259 h 325"/>
                  <a:gd name="T52" fmla="*/ 76 w 96"/>
                  <a:gd name="T53" fmla="*/ 249 h 325"/>
                  <a:gd name="T54" fmla="*/ 72 w 96"/>
                  <a:gd name="T55" fmla="*/ 276 h 325"/>
                  <a:gd name="T56" fmla="*/ 71 w 96"/>
                  <a:gd name="T57" fmla="*/ 265 h 325"/>
                  <a:gd name="T58" fmla="*/ 66 w 96"/>
                  <a:gd name="T59" fmla="*/ 272 h 325"/>
                  <a:gd name="T60" fmla="*/ 88 w 96"/>
                  <a:gd name="T61" fmla="*/ 287 h 325"/>
                  <a:gd name="T62" fmla="*/ 78 w 96"/>
                  <a:gd name="T63" fmla="*/ 293 h 325"/>
                  <a:gd name="T64" fmla="*/ 88 w 96"/>
                  <a:gd name="T65" fmla="*/ 298 h 325"/>
                  <a:gd name="T66" fmla="*/ 82 w 96"/>
                  <a:gd name="T67" fmla="*/ 313 h 325"/>
                  <a:gd name="T68" fmla="*/ 91 w 96"/>
                  <a:gd name="T69" fmla="*/ 325 h 325"/>
                  <a:gd name="T70" fmla="*/ 93 w 96"/>
                  <a:gd name="T71" fmla="*/ 311 h 325"/>
                  <a:gd name="T72" fmla="*/ 88 w 96"/>
                  <a:gd name="T73" fmla="*/ 298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6" h="325">
                    <a:moveTo>
                      <a:pt x="29" y="59"/>
                    </a:move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9" y="59"/>
                      <a:pt x="29" y="59"/>
                      <a:pt x="29" y="59"/>
                    </a:cubicBezTo>
                    <a:close/>
                    <a:moveTo>
                      <a:pt x="24" y="112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34" y="69"/>
                      <a:pt x="34" y="69"/>
                      <a:pt x="34" y="69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22" y="69"/>
                      <a:pt x="22" y="69"/>
                      <a:pt x="22" y="69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19" y="88"/>
                      <a:pt x="19" y="88"/>
                      <a:pt x="19" y="88"/>
                    </a:cubicBezTo>
                    <a:cubicBezTo>
                      <a:pt x="24" y="98"/>
                      <a:pt x="24" y="98"/>
                      <a:pt x="24" y="98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4" y="112"/>
                      <a:pt x="24" y="112"/>
                      <a:pt x="24" y="112"/>
                    </a:cubicBezTo>
                    <a:close/>
                    <a:moveTo>
                      <a:pt x="0" y="102"/>
                    </a:moveTo>
                    <a:cubicBezTo>
                      <a:pt x="10" y="105"/>
                      <a:pt x="10" y="105"/>
                      <a:pt x="10" y="105"/>
                    </a:cubicBezTo>
                    <a:cubicBezTo>
                      <a:pt x="6" y="99"/>
                      <a:pt x="6" y="99"/>
                      <a:pt x="6" y="99"/>
                    </a:cubicBezTo>
                    <a:cubicBezTo>
                      <a:pt x="0" y="102"/>
                      <a:pt x="0" y="102"/>
                      <a:pt x="0" y="102"/>
                    </a:cubicBezTo>
                    <a:close/>
                    <a:moveTo>
                      <a:pt x="16" y="153"/>
                    </a:moveTo>
                    <a:cubicBezTo>
                      <a:pt x="25" y="153"/>
                      <a:pt x="25" y="153"/>
                      <a:pt x="25" y="153"/>
                    </a:cubicBezTo>
                    <a:cubicBezTo>
                      <a:pt x="29" y="141"/>
                      <a:pt x="29" y="141"/>
                      <a:pt x="29" y="141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17" y="136"/>
                      <a:pt x="17" y="136"/>
                      <a:pt x="17" y="136"/>
                    </a:cubicBezTo>
                    <a:cubicBezTo>
                      <a:pt x="16" y="145"/>
                      <a:pt x="16" y="145"/>
                      <a:pt x="16" y="145"/>
                    </a:cubicBezTo>
                    <a:cubicBezTo>
                      <a:pt x="16" y="145"/>
                      <a:pt x="16" y="152"/>
                      <a:pt x="16" y="153"/>
                    </a:cubicBezTo>
                    <a:close/>
                    <a:moveTo>
                      <a:pt x="42" y="208"/>
                    </a:moveTo>
                    <a:cubicBezTo>
                      <a:pt x="34" y="210"/>
                      <a:pt x="34" y="210"/>
                      <a:pt x="34" y="210"/>
                    </a:cubicBezTo>
                    <a:cubicBezTo>
                      <a:pt x="39" y="213"/>
                      <a:pt x="39" y="213"/>
                      <a:pt x="39" y="213"/>
                    </a:cubicBezTo>
                    <a:cubicBezTo>
                      <a:pt x="42" y="208"/>
                      <a:pt x="42" y="208"/>
                      <a:pt x="42" y="208"/>
                    </a:cubicBezTo>
                    <a:close/>
                    <a:moveTo>
                      <a:pt x="53" y="243"/>
                    </a:moveTo>
                    <a:cubicBezTo>
                      <a:pt x="59" y="245"/>
                      <a:pt x="59" y="245"/>
                      <a:pt x="59" y="245"/>
                    </a:cubicBezTo>
                    <a:cubicBezTo>
                      <a:pt x="63" y="257"/>
                      <a:pt x="63" y="257"/>
                      <a:pt x="63" y="257"/>
                    </a:cubicBezTo>
                    <a:cubicBezTo>
                      <a:pt x="55" y="250"/>
                      <a:pt x="55" y="250"/>
                      <a:pt x="55" y="250"/>
                    </a:cubicBezTo>
                    <a:cubicBezTo>
                      <a:pt x="55" y="250"/>
                      <a:pt x="53" y="243"/>
                      <a:pt x="53" y="243"/>
                    </a:cubicBezTo>
                    <a:close/>
                    <a:moveTo>
                      <a:pt x="76" y="249"/>
                    </a:moveTo>
                    <a:cubicBezTo>
                      <a:pt x="73" y="256"/>
                      <a:pt x="73" y="256"/>
                      <a:pt x="73" y="256"/>
                    </a:cubicBezTo>
                    <a:cubicBezTo>
                      <a:pt x="77" y="263"/>
                      <a:pt x="77" y="263"/>
                      <a:pt x="77" y="263"/>
                    </a:cubicBezTo>
                    <a:cubicBezTo>
                      <a:pt x="80" y="259"/>
                      <a:pt x="80" y="259"/>
                      <a:pt x="80" y="259"/>
                    </a:cubicBezTo>
                    <a:cubicBezTo>
                      <a:pt x="80" y="252"/>
                      <a:pt x="80" y="252"/>
                      <a:pt x="80" y="252"/>
                    </a:cubicBezTo>
                    <a:cubicBezTo>
                      <a:pt x="76" y="249"/>
                      <a:pt x="76" y="249"/>
                      <a:pt x="76" y="249"/>
                    </a:cubicBezTo>
                    <a:close/>
                    <a:moveTo>
                      <a:pt x="66" y="272"/>
                    </a:moveTo>
                    <a:cubicBezTo>
                      <a:pt x="72" y="276"/>
                      <a:pt x="72" y="276"/>
                      <a:pt x="72" y="276"/>
                    </a:cubicBezTo>
                    <a:cubicBezTo>
                      <a:pt x="76" y="273"/>
                      <a:pt x="76" y="273"/>
                      <a:pt x="76" y="273"/>
                    </a:cubicBezTo>
                    <a:cubicBezTo>
                      <a:pt x="71" y="265"/>
                      <a:pt x="71" y="265"/>
                      <a:pt x="71" y="265"/>
                    </a:cubicBezTo>
                    <a:cubicBezTo>
                      <a:pt x="63" y="266"/>
                      <a:pt x="63" y="266"/>
                      <a:pt x="63" y="266"/>
                    </a:cubicBezTo>
                    <a:cubicBezTo>
                      <a:pt x="66" y="272"/>
                      <a:pt x="66" y="272"/>
                      <a:pt x="66" y="272"/>
                    </a:cubicBezTo>
                    <a:close/>
                    <a:moveTo>
                      <a:pt x="81" y="296"/>
                    </a:moveTo>
                    <a:cubicBezTo>
                      <a:pt x="88" y="287"/>
                      <a:pt x="88" y="287"/>
                      <a:pt x="88" y="287"/>
                    </a:cubicBezTo>
                    <a:cubicBezTo>
                      <a:pt x="83" y="287"/>
                      <a:pt x="83" y="287"/>
                      <a:pt x="83" y="287"/>
                    </a:cubicBezTo>
                    <a:cubicBezTo>
                      <a:pt x="78" y="293"/>
                      <a:pt x="78" y="293"/>
                      <a:pt x="78" y="293"/>
                    </a:cubicBezTo>
                    <a:cubicBezTo>
                      <a:pt x="81" y="296"/>
                      <a:pt x="81" y="296"/>
                      <a:pt x="81" y="296"/>
                    </a:cubicBezTo>
                    <a:close/>
                    <a:moveTo>
                      <a:pt x="88" y="298"/>
                    </a:moveTo>
                    <a:cubicBezTo>
                      <a:pt x="82" y="304"/>
                      <a:pt x="82" y="304"/>
                      <a:pt x="82" y="304"/>
                    </a:cubicBezTo>
                    <a:cubicBezTo>
                      <a:pt x="82" y="313"/>
                      <a:pt x="82" y="313"/>
                      <a:pt x="82" y="313"/>
                    </a:cubicBezTo>
                    <a:cubicBezTo>
                      <a:pt x="82" y="313"/>
                      <a:pt x="87" y="315"/>
                      <a:pt x="87" y="316"/>
                    </a:cubicBezTo>
                    <a:cubicBezTo>
                      <a:pt x="88" y="316"/>
                      <a:pt x="91" y="325"/>
                      <a:pt x="91" y="325"/>
                    </a:cubicBezTo>
                    <a:cubicBezTo>
                      <a:pt x="96" y="318"/>
                      <a:pt x="96" y="318"/>
                      <a:pt x="96" y="318"/>
                    </a:cubicBezTo>
                    <a:cubicBezTo>
                      <a:pt x="93" y="311"/>
                      <a:pt x="93" y="311"/>
                      <a:pt x="93" y="311"/>
                    </a:cubicBezTo>
                    <a:cubicBezTo>
                      <a:pt x="94" y="302"/>
                      <a:pt x="94" y="302"/>
                      <a:pt x="94" y="302"/>
                    </a:cubicBezTo>
                    <a:lnTo>
                      <a:pt x="88" y="29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BE050939-463D-44C2-9669-3043F1C626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62676" y="5781676"/>
                <a:ext cx="304800" cy="566738"/>
              </a:xfrm>
              <a:custGeom>
                <a:avLst/>
                <a:gdLst>
                  <a:gd name="T0" fmla="*/ 4 w 192"/>
                  <a:gd name="T1" fmla="*/ 153 h 357"/>
                  <a:gd name="T2" fmla="*/ 11 w 192"/>
                  <a:gd name="T3" fmla="*/ 134 h 357"/>
                  <a:gd name="T4" fmla="*/ 6 w 192"/>
                  <a:gd name="T5" fmla="*/ 139 h 357"/>
                  <a:gd name="T6" fmla="*/ 0 w 192"/>
                  <a:gd name="T7" fmla="*/ 172 h 357"/>
                  <a:gd name="T8" fmla="*/ 35 w 192"/>
                  <a:gd name="T9" fmla="*/ 25 h 357"/>
                  <a:gd name="T10" fmla="*/ 11 w 192"/>
                  <a:gd name="T11" fmla="*/ 1 h 357"/>
                  <a:gd name="T12" fmla="*/ 44 w 192"/>
                  <a:gd name="T13" fmla="*/ 1 h 357"/>
                  <a:gd name="T14" fmla="*/ 33 w 192"/>
                  <a:gd name="T15" fmla="*/ 19 h 357"/>
                  <a:gd name="T16" fmla="*/ 35 w 192"/>
                  <a:gd name="T17" fmla="*/ 25 h 357"/>
                  <a:gd name="T18" fmla="*/ 66 w 192"/>
                  <a:gd name="T19" fmla="*/ 9 h 357"/>
                  <a:gd name="T20" fmla="*/ 89 w 192"/>
                  <a:gd name="T21" fmla="*/ 34 h 357"/>
                  <a:gd name="T22" fmla="*/ 85 w 192"/>
                  <a:gd name="T23" fmla="*/ 36 h 357"/>
                  <a:gd name="T24" fmla="*/ 62 w 192"/>
                  <a:gd name="T25" fmla="*/ 31 h 357"/>
                  <a:gd name="T26" fmla="*/ 44 w 192"/>
                  <a:gd name="T27" fmla="*/ 15 h 357"/>
                  <a:gd name="T28" fmla="*/ 50 w 192"/>
                  <a:gd name="T29" fmla="*/ 11 h 357"/>
                  <a:gd name="T30" fmla="*/ 54 w 192"/>
                  <a:gd name="T31" fmla="*/ 5 h 357"/>
                  <a:gd name="T32" fmla="*/ 39 w 192"/>
                  <a:gd name="T33" fmla="*/ 36 h 357"/>
                  <a:gd name="T34" fmla="*/ 39 w 192"/>
                  <a:gd name="T35" fmla="*/ 46 h 357"/>
                  <a:gd name="T36" fmla="*/ 37 w 192"/>
                  <a:gd name="T37" fmla="*/ 52 h 357"/>
                  <a:gd name="T38" fmla="*/ 27 w 192"/>
                  <a:gd name="T39" fmla="*/ 81 h 357"/>
                  <a:gd name="T40" fmla="*/ 11 w 192"/>
                  <a:gd name="T41" fmla="*/ 69 h 357"/>
                  <a:gd name="T42" fmla="*/ 2 w 192"/>
                  <a:gd name="T43" fmla="*/ 71 h 357"/>
                  <a:gd name="T44" fmla="*/ 15 w 192"/>
                  <a:gd name="T45" fmla="*/ 85 h 357"/>
                  <a:gd name="T46" fmla="*/ 19 w 192"/>
                  <a:gd name="T47" fmla="*/ 106 h 357"/>
                  <a:gd name="T48" fmla="*/ 13 w 192"/>
                  <a:gd name="T49" fmla="*/ 137 h 357"/>
                  <a:gd name="T50" fmla="*/ 11 w 192"/>
                  <a:gd name="T51" fmla="*/ 188 h 357"/>
                  <a:gd name="T52" fmla="*/ 13 w 192"/>
                  <a:gd name="T53" fmla="*/ 225 h 357"/>
                  <a:gd name="T54" fmla="*/ 23 w 192"/>
                  <a:gd name="T55" fmla="*/ 279 h 357"/>
                  <a:gd name="T56" fmla="*/ 48 w 192"/>
                  <a:gd name="T57" fmla="*/ 345 h 357"/>
                  <a:gd name="T58" fmla="*/ 87 w 192"/>
                  <a:gd name="T59" fmla="*/ 353 h 357"/>
                  <a:gd name="T60" fmla="*/ 144 w 192"/>
                  <a:gd name="T61" fmla="*/ 340 h 357"/>
                  <a:gd name="T62" fmla="*/ 184 w 192"/>
                  <a:gd name="T63" fmla="*/ 285 h 357"/>
                  <a:gd name="T64" fmla="*/ 188 w 192"/>
                  <a:gd name="T65" fmla="*/ 256 h 357"/>
                  <a:gd name="T66" fmla="*/ 192 w 192"/>
                  <a:gd name="T67" fmla="*/ 227 h 357"/>
                  <a:gd name="T68" fmla="*/ 188 w 192"/>
                  <a:gd name="T69" fmla="*/ 204 h 357"/>
                  <a:gd name="T70" fmla="*/ 161 w 192"/>
                  <a:gd name="T71" fmla="*/ 153 h 357"/>
                  <a:gd name="T72" fmla="*/ 134 w 192"/>
                  <a:gd name="T73" fmla="*/ 128 h 357"/>
                  <a:gd name="T74" fmla="*/ 120 w 192"/>
                  <a:gd name="T75" fmla="*/ 124 h 357"/>
                  <a:gd name="T76" fmla="*/ 136 w 192"/>
                  <a:gd name="T77" fmla="*/ 106 h 357"/>
                  <a:gd name="T78" fmla="*/ 116 w 192"/>
                  <a:gd name="T79" fmla="*/ 83 h 357"/>
                  <a:gd name="T80" fmla="*/ 103 w 192"/>
                  <a:gd name="T81" fmla="*/ 68 h 357"/>
                  <a:gd name="T82" fmla="*/ 97 w 192"/>
                  <a:gd name="T83" fmla="*/ 50 h 357"/>
                  <a:gd name="T84" fmla="*/ 68 w 192"/>
                  <a:gd name="T85" fmla="*/ 48 h 357"/>
                  <a:gd name="T86" fmla="*/ 58 w 192"/>
                  <a:gd name="T87" fmla="*/ 3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2" h="357">
                    <a:moveTo>
                      <a:pt x="0" y="172"/>
                    </a:moveTo>
                    <a:lnTo>
                      <a:pt x="4" y="153"/>
                    </a:lnTo>
                    <a:lnTo>
                      <a:pt x="2" y="137"/>
                    </a:lnTo>
                    <a:lnTo>
                      <a:pt x="11" y="134"/>
                    </a:lnTo>
                    <a:lnTo>
                      <a:pt x="11" y="137"/>
                    </a:lnTo>
                    <a:lnTo>
                      <a:pt x="6" y="139"/>
                    </a:lnTo>
                    <a:lnTo>
                      <a:pt x="9" y="153"/>
                    </a:lnTo>
                    <a:lnTo>
                      <a:pt x="0" y="172"/>
                    </a:lnTo>
                    <a:lnTo>
                      <a:pt x="0" y="172"/>
                    </a:lnTo>
                    <a:close/>
                    <a:moveTo>
                      <a:pt x="35" y="25"/>
                    </a:moveTo>
                    <a:lnTo>
                      <a:pt x="11" y="11"/>
                    </a:lnTo>
                    <a:lnTo>
                      <a:pt x="11" y="1"/>
                    </a:lnTo>
                    <a:lnTo>
                      <a:pt x="39" y="0"/>
                    </a:lnTo>
                    <a:lnTo>
                      <a:pt x="44" y="1"/>
                    </a:lnTo>
                    <a:lnTo>
                      <a:pt x="37" y="17"/>
                    </a:lnTo>
                    <a:lnTo>
                      <a:pt x="33" y="19"/>
                    </a:lnTo>
                    <a:lnTo>
                      <a:pt x="35" y="25"/>
                    </a:lnTo>
                    <a:lnTo>
                      <a:pt x="35" y="25"/>
                    </a:lnTo>
                    <a:close/>
                    <a:moveTo>
                      <a:pt x="54" y="5"/>
                    </a:moveTo>
                    <a:lnTo>
                      <a:pt x="66" y="9"/>
                    </a:lnTo>
                    <a:lnTo>
                      <a:pt x="70" y="23"/>
                    </a:lnTo>
                    <a:lnTo>
                      <a:pt x="89" y="34"/>
                    </a:lnTo>
                    <a:lnTo>
                      <a:pt x="93" y="42"/>
                    </a:lnTo>
                    <a:lnTo>
                      <a:pt x="85" y="36"/>
                    </a:lnTo>
                    <a:lnTo>
                      <a:pt x="70" y="36"/>
                    </a:lnTo>
                    <a:lnTo>
                      <a:pt x="62" y="31"/>
                    </a:lnTo>
                    <a:lnTo>
                      <a:pt x="44" y="23"/>
                    </a:lnTo>
                    <a:lnTo>
                      <a:pt x="44" y="15"/>
                    </a:lnTo>
                    <a:lnTo>
                      <a:pt x="56" y="15"/>
                    </a:lnTo>
                    <a:lnTo>
                      <a:pt x="50" y="11"/>
                    </a:lnTo>
                    <a:lnTo>
                      <a:pt x="54" y="5"/>
                    </a:lnTo>
                    <a:lnTo>
                      <a:pt x="54" y="5"/>
                    </a:lnTo>
                    <a:close/>
                    <a:moveTo>
                      <a:pt x="39" y="33"/>
                    </a:moveTo>
                    <a:lnTo>
                      <a:pt x="39" y="36"/>
                    </a:lnTo>
                    <a:lnTo>
                      <a:pt x="43" y="42"/>
                    </a:lnTo>
                    <a:lnTo>
                      <a:pt x="39" y="46"/>
                    </a:lnTo>
                    <a:lnTo>
                      <a:pt x="35" y="46"/>
                    </a:lnTo>
                    <a:lnTo>
                      <a:pt x="37" y="52"/>
                    </a:lnTo>
                    <a:lnTo>
                      <a:pt x="35" y="64"/>
                    </a:lnTo>
                    <a:lnTo>
                      <a:pt x="27" y="81"/>
                    </a:lnTo>
                    <a:lnTo>
                      <a:pt x="21" y="77"/>
                    </a:lnTo>
                    <a:lnTo>
                      <a:pt x="11" y="69"/>
                    </a:lnTo>
                    <a:lnTo>
                      <a:pt x="2" y="68"/>
                    </a:lnTo>
                    <a:lnTo>
                      <a:pt x="2" y="71"/>
                    </a:lnTo>
                    <a:lnTo>
                      <a:pt x="11" y="77"/>
                    </a:lnTo>
                    <a:lnTo>
                      <a:pt x="15" y="85"/>
                    </a:lnTo>
                    <a:lnTo>
                      <a:pt x="11" y="89"/>
                    </a:lnTo>
                    <a:lnTo>
                      <a:pt x="19" y="106"/>
                    </a:lnTo>
                    <a:lnTo>
                      <a:pt x="19" y="130"/>
                    </a:lnTo>
                    <a:lnTo>
                      <a:pt x="13" y="137"/>
                    </a:lnTo>
                    <a:lnTo>
                      <a:pt x="9" y="176"/>
                    </a:lnTo>
                    <a:lnTo>
                      <a:pt x="11" y="188"/>
                    </a:lnTo>
                    <a:lnTo>
                      <a:pt x="6" y="192"/>
                    </a:lnTo>
                    <a:lnTo>
                      <a:pt x="13" y="225"/>
                    </a:lnTo>
                    <a:lnTo>
                      <a:pt x="11" y="237"/>
                    </a:lnTo>
                    <a:lnTo>
                      <a:pt x="23" y="279"/>
                    </a:lnTo>
                    <a:lnTo>
                      <a:pt x="37" y="326"/>
                    </a:lnTo>
                    <a:lnTo>
                      <a:pt x="48" y="345"/>
                    </a:lnTo>
                    <a:lnTo>
                      <a:pt x="70" y="357"/>
                    </a:lnTo>
                    <a:lnTo>
                      <a:pt x="87" y="353"/>
                    </a:lnTo>
                    <a:lnTo>
                      <a:pt x="116" y="349"/>
                    </a:lnTo>
                    <a:lnTo>
                      <a:pt x="144" y="340"/>
                    </a:lnTo>
                    <a:lnTo>
                      <a:pt x="171" y="310"/>
                    </a:lnTo>
                    <a:lnTo>
                      <a:pt x="184" y="285"/>
                    </a:lnTo>
                    <a:lnTo>
                      <a:pt x="190" y="270"/>
                    </a:lnTo>
                    <a:lnTo>
                      <a:pt x="188" y="256"/>
                    </a:lnTo>
                    <a:lnTo>
                      <a:pt x="192" y="252"/>
                    </a:lnTo>
                    <a:lnTo>
                      <a:pt x="192" y="227"/>
                    </a:lnTo>
                    <a:lnTo>
                      <a:pt x="184" y="217"/>
                    </a:lnTo>
                    <a:lnTo>
                      <a:pt x="188" y="204"/>
                    </a:lnTo>
                    <a:lnTo>
                      <a:pt x="175" y="192"/>
                    </a:lnTo>
                    <a:lnTo>
                      <a:pt x="161" y="153"/>
                    </a:lnTo>
                    <a:lnTo>
                      <a:pt x="149" y="126"/>
                    </a:lnTo>
                    <a:lnTo>
                      <a:pt x="134" y="128"/>
                    </a:lnTo>
                    <a:lnTo>
                      <a:pt x="134" y="126"/>
                    </a:lnTo>
                    <a:lnTo>
                      <a:pt x="120" y="124"/>
                    </a:lnTo>
                    <a:lnTo>
                      <a:pt x="138" y="114"/>
                    </a:lnTo>
                    <a:lnTo>
                      <a:pt x="136" y="106"/>
                    </a:lnTo>
                    <a:lnTo>
                      <a:pt x="128" y="104"/>
                    </a:lnTo>
                    <a:lnTo>
                      <a:pt x="116" y="83"/>
                    </a:lnTo>
                    <a:lnTo>
                      <a:pt x="109" y="83"/>
                    </a:lnTo>
                    <a:lnTo>
                      <a:pt x="103" y="68"/>
                    </a:lnTo>
                    <a:lnTo>
                      <a:pt x="97" y="62"/>
                    </a:lnTo>
                    <a:lnTo>
                      <a:pt x="97" y="50"/>
                    </a:lnTo>
                    <a:lnTo>
                      <a:pt x="74" y="42"/>
                    </a:lnTo>
                    <a:lnTo>
                      <a:pt x="68" y="48"/>
                    </a:lnTo>
                    <a:lnTo>
                      <a:pt x="56" y="44"/>
                    </a:lnTo>
                    <a:lnTo>
                      <a:pt x="58" y="36"/>
                    </a:lnTo>
                    <a:lnTo>
                      <a:pt x="39" y="3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250E9582-FD1E-4E11-9DFC-3A67895C82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18351" y="3251201"/>
                <a:ext cx="706438" cy="922338"/>
              </a:xfrm>
              <a:custGeom>
                <a:avLst/>
                <a:gdLst>
                  <a:gd name="T0" fmla="*/ 224 w 229"/>
                  <a:gd name="T1" fmla="*/ 266 h 299"/>
                  <a:gd name="T2" fmla="*/ 211 w 229"/>
                  <a:gd name="T3" fmla="*/ 283 h 299"/>
                  <a:gd name="T4" fmla="*/ 213 w 229"/>
                  <a:gd name="T5" fmla="*/ 298 h 299"/>
                  <a:gd name="T6" fmla="*/ 197 w 229"/>
                  <a:gd name="T7" fmla="*/ 271 h 299"/>
                  <a:gd name="T8" fmla="*/ 196 w 229"/>
                  <a:gd name="T9" fmla="*/ 254 h 299"/>
                  <a:gd name="T10" fmla="*/ 187 w 229"/>
                  <a:gd name="T11" fmla="*/ 260 h 299"/>
                  <a:gd name="T12" fmla="*/ 189 w 229"/>
                  <a:gd name="T13" fmla="*/ 235 h 299"/>
                  <a:gd name="T14" fmla="*/ 169 w 229"/>
                  <a:gd name="T15" fmla="*/ 194 h 299"/>
                  <a:gd name="T16" fmla="*/ 163 w 229"/>
                  <a:gd name="T17" fmla="*/ 195 h 299"/>
                  <a:gd name="T18" fmla="*/ 137 w 229"/>
                  <a:gd name="T19" fmla="*/ 190 h 299"/>
                  <a:gd name="T20" fmla="*/ 120 w 229"/>
                  <a:gd name="T21" fmla="*/ 169 h 299"/>
                  <a:gd name="T22" fmla="*/ 126 w 229"/>
                  <a:gd name="T23" fmla="*/ 199 h 299"/>
                  <a:gd name="T24" fmla="*/ 129 w 229"/>
                  <a:gd name="T25" fmla="*/ 215 h 299"/>
                  <a:gd name="T26" fmla="*/ 112 w 229"/>
                  <a:gd name="T27" fmla="*/ 244 h 299"/>
                  <a:gd name="T28" fmla="*/ 113 w 229"/>
                  <a:gd name="T29" fmla="*/ 229 h 299"/>
                  <a:gd name="T30" fmla="*/ 103 w 229"/>
                  <a:gd name="T31" fmla="*/ 237 h 299"/>
                  <a:gd name="T32" fmla="*/ 102 w 229"/>
                  <a:gd name="T33" fmla="*/ 211 h 299"/>
                  <a:gd name="T34" fmla="*/ 97 w 229"/>
                  <a:gd name="T35" fmla="*/ 217 h 299"/>
                  <a:gd name="T36" fmla="*/ 98 w 229"/>
                  <a:gd name="T37" fmla="*/ 237 h 299"/>
                  <a:gd name="T38" fmla="*/ 93 w 229"/>
                  <a:gd name="T39" fmla="*/ 246 h 299"/>
                  <a:gd name="T40" fmla="*/ 81 w 229"/>
                  <a:gd name="T41" fmla="*/ 250 h 299"/>
                  <a:gd name="T42" fmla="*/ 70 w 229"/>
                  <a:gd name="T43" fmla="*/ 238 h 299"/>
                  <a:gd name="T44" fmla="*/ 62 w 229"/>
                  <a:gd name="T45" fmla="*/ 218 h 299"/>
                  <a:gd name="T46" fmla="*/ 46 w 229"/>
                  <a:gd name="T47" fmla="*/ 173 h 299"/>
                  <a:gd name="T48" fmla="*/ 44 w 229"/>
                  <a:gd name="T49" fmla="*/ 139 h 299"/>
                  <a:gd name="T50" fmla="*/ 11 w 229"/>
                  <a:gd name="T51" fmla="*/ 109 h 299"/>
                  <a:gd name="T52" fmla="*/ 24 w 229"/>
                  <a:gd name="T53" fmla="*/ 77 h 299"/>
                  <a:gd name="T54" fmla="*/ 41 w 229"/>
                  <a:gd name="T55" fmla="*/ 71 h 299"/>
                  <a:gd name="T56" fmla="*/ 29 w 229"/>
                  <a:gd name="T57" fmla="*/ 53 h 299"/>
                  <a:gd name="T58" fmla="*/ 1 w 229"/>
                  <a:gd name="T59" fmla="*/ 38 h 299"/>
                  <a:gd name="T60" fmla="*/ 10 w 229"/>
                  <a:gd name="T61" fmla="*/ 12 h 299"/>
                  <a:gd name="T62" fmla="*/ 16 w 229"/>
                  <a:gd name="T63" fmla="*/ 0 h 299"/>
                  <a:gd name="T64" fmla="*/ 25 w 229"/>
                  <a:gd name="T65" fmla="*/ 17 h 299"/>
                  <a:gd name="T66" fmla="*/ 46 w 229"/>
                  <a:gd name="T67" fmla="*/ 24 h 299"/>
                  <a:gd name="T68" fmla="*/ 45 w 229"/>
                  <a:gd name="T69" fmla="*/ 15 h 299"/>
                  <a:gd name="T70" fmla="*/ 65 w 229"/>
                  <a:gd name="T71" fmla="*/ 28 h 299"/>
                  <a:gd name="T72" fmla="*/ 76 w 229"/>
                  <a:gd name="T73" fmla="*/ 35 h 299"/>
                  <a:gd name="T74" fmla="*/ 83 w 229"/>
                  <a:gd name="T75" fmla="*/ 60 h 299"/>
                  <a:gd name="T76" fmla="*/ 99 w 229"/>
                  <a:gd name="T77" fmla="*/ 70 h 299"/>
                  <a:gd name="T78" fmla="*/ 138 w 229"/>
                  <a:gd name="T79" fmla="*/ 72 h 299"/>
                  <a:gd name="T80" fmla="*/ 174 w 229"/>
                  <a:gd name="T81" fmla="*/ 73 h 299"/>
                  <a:gd name="T82" fmla="*/ 190 w 229"/>
                  <a:gd name="T83" fmla="*/ 82 h 299"/>
                  <a:gd name="T84" fmla="*/ 189 w 229"/>
                  <a:gd name="T85" fmla="*/ 104 h 299"/>
                  <a:gd name="T86" fmla="*/ 177 w 229"/>
                  <a:gd name="T87" fmla="*/ 128 h 299"/>
                  <a:gd name="T88" fmla="*/ 165 w 229"/>
                  <a:gd name="T89" fmla="*/ 128 h 299"/>
                  <a:gd name="T90" fmla="*/ 152 w 229"/>
                  <a:gd name="T91" fmla="*/ 143 h 299"/>
                  <a:gd name="T92" fmla="*/ 161 w 229"/>
                  <a:gd name="T93" fmla="*/ 164 h 299"/>
                  <a:gd name="T94" fmla="*/ 177 w 229"/>
                  <a:gd name="T95" fmla="*/ 185 h 299"/>
                  <a:gd name="T96" fmla="*/ 179 w 229"/>
                  <a:gd name="T97" fmla="*/ 175 h 299"/>
                  <a:gd name="T98" fmla="*/ 187 w 229"/>
                  <a:gd name="T99" fmla="*/ 160 h 299"/>
                  <a:gd name="T100" fmla="*/ 194 w 229"/>
                  <a:gd name="T101" fmla="*/ 156 h 299"/>
                  <a:gd name="T102" fmla="*/ 208 w 229"/>
                  <a:gd name="T103" fmla="*/ 166 h 299"/>
                  <a:gd name="T104" fmla="*/ 214 w 229"/>
                  <a:gd name="T105" fmla="*/ 195 h 299"/>
                  <a:gd name="T106" fmla="*/ 223 w 229"/>
                  <a:gd name="T107" fmla="*/ 232 h 299"/>
                  <a:gd name="T108" fmla="*/ 228 w 229"/>
                  <a:gd name="T109" fmla="*/ 243 h 299"/>
                  <a:gd name="T110" fmla="*/ 166 w 229"/>
                  <a:gd name="T111" fmla="*/ 206 h 299"/>
                  <a:gd name="T112" fmla="*/ 167 w 229"/>
                  <a:gd name="T113" fmla="*/ 215 h 299"/>
                  <a:gd name="T114" fmla="*/ 150 w 229"/>
                  <a:gd name="T115" fmla="*/ 216 h 299"/>
                  <a:gd name="T116" fmla="*/ 159 w 229"/>
                  <a:gd name="T117" fmla="*/ 218 h 299"/>
                  <a:gd name="T118" fmla="*/ 145 w 229"/>
                  <a:gd name="T119" fmla="*/ 207 h 299"/>
                  <a:gd name="T120" fmla="*/ 128 w 229"/>
                  <a:gd name="T121" fmla="*/ 208 h 299"/>
                  <a:gd name="T122" fmla="*/ 142 w 229"/>
                  <a:gd name="T123" fmla="*/ 208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9" h="299">
                    <a:moveTo>
                      <a:pt x="229" y="245"/>
                    </a:moveTo>
                    <a:cubicBezTo>
                      <a:pt x="229" y="255"/>
                      <a:pt x="229" y="255"/>
                      <a:pt x="229" y="255"/>
                    </a:cubicBezTo>
                    <a:cubicBezTo>
                      <a:pt x="224" y="266"/>
                      <a:pt x="224" y="266"/>
                      <a:pt x="224" y="266"/>
                    </a:cubicBezTo>
                    <a:cubicBezTo>
                      <a:pt x="221" y="264"/>
                      <a:pt x="221" y="264"/>
                      <a:pt x="221" y="264"/>
                    </a:cubicBezTo>
                    <a:cubicBezTo>
                      <a:pt x="212" y="275"/>
                      <a:pt x="212" y="275"/>
                      <a:pt x="212" y="275"/>
                    </a:cubicBezTo>
                    <a:cubicBezTo>
                      <a:pt x="211" y="283"/>
                      <a:pt x="211" y="283"/>
                      <a:pt x="211" y="283"/>
                    </a:cubicBezTo>
                    <a:cubicBezTo>
                      <a:pt x="211" y="286"/>
                      <a:pt x="211" y="286"/>
                      <a:pt x="211" y="286"/>
                    </a:cubicBezTo>
                    <a:cubicBezTo>
                      <a:pt x="211" y="287"/>
                      <a:pt x="211" y="287"/>
                      <a:pt x="211" y="287"/>
                    </a:cubicBezTo>
                    <a:cubicBezTo>
                      <a:pt x="213" y="298"/>
                      <a:pt x="213" y="298"/>
                      <a:pt x="213" y="298"/>
                    </a:cubicBezTo>
                    <a:cubicBezTo>
                      <a:pt x="211" y="299"/>
                      <a:pt x="211" y="299"/>
                      <a:pt x="211" y="299"/>
                    </a:cubicBezTo>
                    <a:cubicBezTo>
                      <a:pt x="205" y="283"/>
                      <a:pt x="205" y="283"/>
                      <a:pt x="205" y="283"/>
                    </a:cubicBezTo>
                    <a:cubicBezTo>
                      <a:pt x="197" y="271"/>
                      <a:pt x="197" y="271"/>
                      <a:pt x="197" y="271"/>
                    </a:cubicBezTo>
                    <a:cubicBezTo>
                      <a:pt x="193" y="267"/>
                      <a:pt x="193" y="267"/>
                      <a:pt x="193" y="267"/>
                    </a:cubicBezTo>
                    <a:cubicBezTo>
                      <a:pt x="195" y="261"/>
                      <a:pt x="195" y="261"/>
                      <a:pt x="195" y="261"/>
                    </a:cubicBezTo>
                    <a:cubicBezTo>
                      <a:pt x="196" y="254"/>
                      <a:pt x="196" y="254"/>
                      <a:pt x="196" y="254"/>
                    </a:cubicBezTo>
                    <a:cubicBezTo>
                      <a:pt x="194" y="258"/>
                      <a:pt x="194" y="258"/>
                      <a:pt x="194" y="258"/>
                    </a:cubicBezTo>
                    <a:cubicBezTo>
                      <a:pt x="189" y="263"/>
                      <a:pt x="189" y="263"/>
                      <a:pt x="189" y="263"/>
                    </a:cubicBezTo>
                    <a:cubicBezTo>
                      <a:pt x="187" y="260"/>
                      <a:pt x="187" y="260"/>
                      <a:pt x="187" y="260"/>
                    </a:cubicBezTo>
                    <a:cubicBezTo>
                      <a:pt x="190" y="247"/>
                      <a:pt x="190" y="247"/>
                      <a:pt x="190" y="247"/>
                    </a:cubicBezTo>
                    <a:cubicBezTo>
                      <a:pt x="186" y="245"/>
                      <a:pt x="186" y="245"/>
                      <a:pt x="186" y="245"/>
                    </a:cubicBezTo>
                    <a:cubicBezTo>
                      <a:pt x="189" y="235"/>
                      <a:pt x="189" y="235"/>
                      <a:pt x="189" y="235"/>
                    </a:cubicBezTo>
                    <a:cubicBezTo>
                      <a:pt x="189" y="229"/>
                      <a:pt x="189" y="229"/>
                      <a:pt x="189" y="229"/>
                    </a:cubicBezTo>
                    <a:cubicBezTo>
                      <a:pt x="183" y="225"/>
                      <a:pt x="183" y="225"/>
                      <a:pt x="183" y="225"/>
                    </a:cubicBezTo>
                    <a:cubicBezTo>
                      <a:pt x="169" y="194"/>
                      <a:pt x="169" y="194"/>
                      <a:pt x="169" y="194"/>
                    </a:cubicBezTo>
                    <a:cubicBezTo>
                      <a:pt x="165" y="194"/>
                      <a:pt x="165" y="194"/>
                      <a:pt x="165" y="194"/>
                    </a:cubicBezTo>
                    <a:cubicBezTo>
                      <a:pt x="166" y="197"/>
                      <a:pt x="166" y="197"/>
                      <a:pt x="166" y="197"/>
                    </a:cubicBezTo>
                    <a:cubicBezTo>
                      <a:pt x="163" y="195"/>
                      <a:pt x="163" y="195"/>
                      <a:pt x="163" y="195"/>
                    </a:cubicBezTo>
                    <a:cubicBezTo>
                      <a:pt x="154" y="200"/>
                      <a:pt x="154" y="200"/>
                      <a:pt x="154" y="200"/>
                    </a:cubicBezTo>
                    <a:cubicBezTo>
                      <a:pt x="138" y="193"/>
                      <a:pt x="138" y="193"/>
                      <a:pt x="138" y="193"/>
                    </a:cubicBezTo>
                    <a:cubicBezTo>
                      <a:pt x="137" y="190"/>
                      <a:pt x="137" y="190"/>
                      <a:pt x="137" y="190"/>
                    </a:cubicBezTo>
                    <a:cubicBezTo>
                      <a:pt x="132" y="190"/>
                      <a:pt x="132" y="190"/>
                      <a:pt x="132" y="190"/>
                    </a:cubicBezTo>
                    <a:cubicBezTo>
                      <a:pt x="123" y="183"/>
                      <a:pt x="123" y="183"/>
                      <a:pt x="123" y="183"/>
                    </a:cubicBezTo>
                    <a:cubicBezTo>
                      <a:pt x="120" y="169"/>
                      <a:pt x="120" y="169"/>
                      <a:pt x="120" y="169"/>
                    </a:cubicBezTo>
                    <a:cubicBezTo>
                      <a:pt x="121" y="185"/>
                      <a:pt x="121" y="185"/>
                      <a:pt x="121" y="185"/>
                    </a:cubicBezTo>
                    <a:cubicBezTo>
                      <a:pt x="128" y="194"/>
                      <a:pt x="128" y="194"/>
                      <a:pt x="128" y="194"/>
                    </a:cubicBezTo>
                    <a:cubicBezTo>
                      <a:pt x="126" y="199"/>
                      <a:pt x="126" y="199"/>
                      <a:pt x="126" y="199"/>
                    </a:cubicBezTo>
                    <a:cubicBezTo>
                      <a:pt x="117" y="202"/>
                      <a:pt x="117" y="202"/>
                      <a:pt x="117" y="202"/>
                    </a:cubicBezTo>
                    <a:cubicBezTo>
                      <a:pt x="123" y="205"/>
                      <a:pt x="123" y="205"/>
                      <a:pt x="123" y="205"/>
                    </a:cubicBezTo>
                    <a:cubicBezTo>
                      <a:pt x="129" y="215"/>
                      <a:pt x="129" y="215"/>
                      <a:pt x="129" y="215"/>
                    </a:cubicBezTo>
                    <a:cubicBezTo>
                      <a:pt x="128" y="227"/>
                      <a:pt x="128" y="227"/>
                      <a:pt x="128" y="227"/>
                    </a:cubicBezTo>
                    <a:cubicBezTo>
                      <a:pt x="119" y="230"/>
                      <a:pt x="119" y="230"/>
                      <a:pt x="119" y="230"/>
                    </a:cubicBezTo>
                    <a:cubicBezTo>
                      <a:pt x="112" y="244"/>
                      <a:pt x="112" y="244"/>
                      <a:pt x="112" y="244"/>
                    </a:cubicBezTo>
                    <a:cubicBezTo>
                      <a:pt x="105" y="239"/>
                      <a:pt x="105" y="239"/>
                      <a:pt x="105" y="239"/>
                    </a:cubicBezTo>
                    <a:cubicBezTo>
                      <a:pt x="109" y="231"/>
                      <a:pt x="109" y="231"/>
                      <a:pt x="109" y="231"/>
                    </a:cubicBezTo>
                    <a:cubicBezTo>
                      <a:pt x="113" y="229"/>
                      <a:pt x="113" y="229"/>
                      <a:pt x="113" y="229"/>
                    </a:cubicBezTo>
                    <a:cubicBezTo>
                      <a:pt x="115" y="225"/>
                      <a:pt x="115" y="225"/>
                      <a:pt x="115" y="225"/>
                    </a:cubicBezTo>
                    <a:cubicBezTo>
                      <a:pt x="109" y="228"/>
                      <a:pt x="109" y="228"/>
                      <a:pt x="109" y="228"/>
                    </a:cubicBezTo>
                    <a:cubicBezTo>
                      <a:pt x="103" y="237"/>
                      <a:pt x="103" y="237"/>
                      <a:pt x="103" y="237"/>
                    </a:cubicBezTo>
                    <a:cubicBezTo>
                      <a:pt x="97" y="229"/>
                      <a:pt x="97" y="229"/>
                      <a:pt x="97" y="229"/>
                    </a:cubicBezTo>
                    <a:cubicBezTo>
                      <a:pt x="102" y="214"/>
                      <a:pt x="102" y="214"/>
                      <a:pt x="102" y="214"/>
                    </a:cubicBezTo>
                    <a:cubicBezTo>
                      <a:pt x="102" y="211"/>
                      <a:pt x="102" y="211"/>
                      <a:pt x="102" y="211"/>
                    </a:cubicBezTo>
                    <a:cubicBezTo>
                      <a:pt x="99" y="207"/>
                      <a:pt x="99" y="207"/>
                      <a:pt x="99" y="207"/>
                    </a:cubicBezTo>
                    <a:cubicBezTo>
                      <a:pt x="101" y="211"/>
                      <a:pt x="101" y="211"/>
                      <a:pt x="101" y="211"/>
                    </a:cubicBezTo>
                    <a:cubicBezTo>
                      <a:pt x="97" y="217"/>
                      <a:pt x="97" y="217"/>
                      <a:pt x="97" y="217"/>
                    </a:cubicBezTo>
                    <a:cubicBezTo>
                      <a:pt x="96" y="226"/>
                      <a:pt x="96" y="226"/>
                      <a:pt x="96" y="226"/>
                    </a:cubicBezTo>
                    <a:cubicBezTo>
                      <a:pt x="94" y="226"/>
                      <a:pt x="94" y="226"/>
                      <a:pt x="94" y="226"/>
                    </a:cubicBezTo>
                    <a:cubicBezTo>
                      <a:pt x="98" y="237"/>
                      <a:pt x="98" y="237"/>
                      <a:pt x="98" y="237"/>
                    </a:cubicBezTo>
                    <a:cubicBezTo>
                      <a:pt x="98" y="245"/>
                      <a:pt x="98" y="245"/>
                      <a:pt x="98" y="245"/>
                    </a:cubicBezTo>
                    <a:cubicBezTo>
                      <a:pt x="93" y="247"/>
                      <a:pt x="93" y="247"/>
                      <a:pt x="93" y="247"/>
                    </a:cubicBezTo>
                    <a:cubicBezTo>
                      <a:pt x="93" y="246"/>
                      <a:pt x="93" y="246"/>
                      <a:pt x="93" y="246"/>
                    </a:cubicBezTo>
                    <a:cubicBezTo>
                      <a:pt x="87" y="242"/>
                      <a:pt x="87" y="242"/>
                      <a:pt x="87" y="242"/>
                    </a:cubicBezTo>
                    <a:cubicBezTo>
                      <a:pt x="83" y="244"/>
                      <a:pt x="83" y="244"/>
                      <a:pt x="83" y="244"/>
                    </a:cubicBezTo>
                    <a:cubicBezTo>
                      <a:pt x="81" y="250"/>
                      <a:pt x="81" y="250"/>
                      <a:pt x="81" y="250"/>
                    </a:cubicBezTo>
                    <a:cubicBezTo>
                      <a:pt x="76" y="250"/>
                      <a:pt x="76" y="250"/>
                      <a:pt x="76" y="250"/>
                    </a:cubicBezTo>
                    <a:cubicBezTo>
                      <a:pt x="74" y="246"/>
                      <a:pt x="74" y="246"/>
                      <a:pt x="74" y="246"/>
                    </a:cubicBezTo>
                    <a:cubicBezTo>
                      <a:pt x="70" y="238"/>
                      <a:pt x="70" y="238"/>
                      <a:pt x="70" y="238"/>
                    </a:cubicBezTo>
                    <a:cubicBezTo>
                      <a:pt x="66" y="239"/>
                      <a:pt x="66" y="239"/>
                      <a:pt x="66" y="239"/>
                    </a:cubicBezTo>
                    <a:cubicBezTo>
                      <a:pt x="65" y="225"/>
                      <a:pt x="65" y="225"/>
                      <a:pt x="65" y="225"/>
                    </a:cubicBezTo>
                    <a:cubicBezTo>
                      <a:pt x="62" y="218"/>
                      <a:pt x="62" y="218"/>
                      <a:pt x="62" y="218"/>
                    </a:cubicBezTo>
                    <a:cubicBezTo>
                      <a:pt x="61" y="206"/>
                      <a:pt x="61" y="206"/>
                      <a:pt x="61" y="206"/>
                    </a:cubicBezTo>
                    <a:cubicBezTo>
                      <a:pt x="49" y="187"/>
                      <a:pt x="49" y="187"/>
                      <a:pt x="49" y="187"/>
                    </a:cubicBezTo>
                    <a:cubicBezTo>
                      <a:pt x="46" y="173"/>
                      <a:pt x="46" y="173"/>
                      <a:pt x="46" y="173"/>
                    </a:cubicBezTo>
                    <a:cubicBezTo>
                      <a:pt x="48" y="165"/>
                      <a:pt x="48" y="165"/>
                      <a:pt x="48" y="165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4" y="139"/>
                      <a:pt x="44" y="139"/>
                      <a:pt x="44" y="139"/>
                    </a:cubicBezTo>
                    <a:cubicBezTo>
                      <a:pt x="33" y="125"/>
                      <a:pt x="33" y="125"/>
                      <a:pt x="33" y="125"/>
                    </a:cubicBezTo>
                    <a:cubicBezTo>
                      <a:pt x="21" y="121"/>
                      <a:pt x="21" y="121"/>
                      <a:pt x="21" y="121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11" y="91"/>
                      <a:pt x="11" y="91"/>
                      <a:pt x="11" y="91"/>
                    </a:cubicBezTo>
                    <a:cubicBezTo>
                      <a:pt x="20" y="89"/>
                      <a:pt x="20" y="89"/>
                      <a:pt x="20" y="89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39" y="59"/>
                      <a:pt x="39" y="59"/>
                      <a:pt x="39" y="59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29" y="53"/>
                      <a:pt x="29" y="53"/>
                      <a:pt x="29" y="53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6" y="25"/>
                      <a:pt x="56" y="25"/>
                      <a:pt x="56" y="25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25"/>
                      <a:pt x="65" y="25"/>
                      <a:pt x="65" y="25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8" y="45"/>
                      <a:pt x="78" y="45"/>
                      <a:pt x="78" y="45"/>
                    </a:cubicBezTo>
                    <a:cubicBezTo>
                      <a:pt x="79" y="51"/>
                      <a:pt x="79" y="51"/>
                      <a:pt x="79" y="51"/>
                    </a:cubicBezTo>
                    <a:cubicBezTo>
                      <a:pt x="83" y="60"/>
                      <a:pt x="83" y="60"/>
                      <a:pt x="83" y="60"/>
                    </a:cubicBezTo>
                    <a:cubicBezTo>
                      <a:pt x="82" y="67"/>
                      <a:pt x="82" y="67"/>
                      <a:pt x="82" y="67"/>
                    </a:cubicBezTo>
                    <a:cubicBezTo>
                      <a:pt x="91" y="70"/>
                      <a:pt x="91" y="70"/>
                      <a:pt x="91" y="70"/>
                    </a:cubicBezTo>
                    <a:cubicBezTo>
                      <a:pt x="99" y="70"/>
                      <a:pt x="99" y="70"/>
                      <a:pt x="99" y="70"/>
                    </a:cubicBezTo>
                    <a:cubicBezTo>
                      <a:pt x="109" y="74"/>
                      <a:pt x="109" y="74"/>
                      <a:pt x="109" y="74"/>
                    </a:cubicBezTo>
                    <a:cubicBezTo>
                      <a:pt x="120" y="74"/>
                      <a:pt x="120" y="74"/>
                      <a:pt x="120" y="74"/>
                    </a:cubicBezTo>
                    <a:cubicBezTo>
                      <a:pt x="138" y="72"/>
                      <a:pt x="138" y="72"/>
                      <a:pt x="138" y="72"/>
                    </a:cubicBezTo>
                    <a:cubicBezTo>
                      <a:pt x="152" y="74"/>
                      <a:pt x="152" y="74"/>
                      <a:pt x="152" y="74"/>
                    </a:cubicBezTo>
                    <a:cubicBezTo>
                      <a:pt x="167" y="73"/>
                      <a:pt x="167" y="73"/>
                      <a:pt x="167" y="73"/>
                    </a:cubicBezTo>
                    <a:cubicBezTo>
                      <a:pt x="174" y="73"/>
                      <a:pt x="174" y="73"/>
                      <a:pt x="174" y="73"/>
                    </a:cubicBezTo>
                    <a:cubicBezTo>
                      <a:pt x="178" y="75"/>
                      <a:pt x="178" y="75"/>
                      <a:pt x="178" y="75"/>
                    </a:cubicBezTo>
                    <a:cubicBezTo>
                      <a:pt x="183" y="74"/>
                      <a:pt x="183" y="74"/>
                      <a:pt x="183" y="74"/>
                    </a:cubicBezTo>
                    <a:cubicBezTo>
                      <a:pt x="190" y="82"/>
                      <a:pt x="190" y="82"/>
                      <a:pt x="190" y="82"/>
                    </a:cubicBezTo>
                    <a:cubicBezTo>
                      <a:pt x="195" y="84"/>
                      <a:pt x="195" y="84"/>
                      <a:pt x="195" y="84"/>
                    </a:cubicBezTo>
                    <a:cubicBezTo>
                      <a:pt x="190" y="93"/>
                      <a:pt x="190" y="93"/>
                      <a:pt x="190" y="93"/>
                    </a:cubicBezTo>
                    <a:cubicBezTo>
                      <a:pt x="189" y="104"/>
                      <a:pt x="189" y="104"/>
                      <a:pt x="189" y="104"/>
                    </a:cubicBezTo>
                    <a:cubicBezTo>
                      <a:pt x="183" y="119"/>
                      <a:pt x="183" y="119"/>
                      <a:pt x="183" y="119"/>
                    </a:cubicBezTo>
                    <a:cubicBezTo>
                      <a:pt x="177" y="122"/>
                      <a:pt x="177" y="122"/>
                      <a:pt x="177" y="122"/>
                    </a:cubicBezTo>
                    <a:cubicBezTo>
                      <a:pt x="177" y="128"/>
                      <a:pt x="177" y="128"/>
                      <a:pt x="177" y="128"/>
                    </a:cubicBezTo>
                    <a:cubicBezTo>
                      <a:pt x="174" y="132"/>
                      <a:pt x="174" y="132"/>
                      <a:pt x="174" y="132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65" y="128"/>
                      <a:pt x="165" y="128"/>
                      <a:pt x="165" y="128"/>
                    </a:cubicBezTo>
                    <a:cubicBezTo>
                      <a:pt x="157" y="134"/>
                      <a:pt x="157" y="134"/>
                      <a:pt x="157" y="134"/>
                    </a:cubicBezTo>
                    <a:cubicBezTo>
                      <a:pt x="155" y="140"/>
                      <a:pt x="155" y="140"/>
                      <a:pt x="155" y="140"/>
                    </a:cubicBezTo>
                    <a:cubicBezTo>
                      <a:pt x="152" y="143"/>
                      <a:pt x="152" y="143"/>
                      <a:pt x="152" y="143"/>
                    </a:cubicBezTo>
                    <a:cubicBezTo>
                      <a:pt x="152" y="148"/>
                      <a:pt x="152" y="148"/>
                      <a:pt x="152" y="148"/>
                    </a:cubicBezTo>
                    <a:cubicBezTo>
                      <a:pt x="156" y="160"/>
                      <a:pt x="156" y="160"/>
                      <a:pt x="156" y="160"/>
                    </a:cubicBezTo>
                    <a:cubicBezTo>
                      <a:pt x="161" y="164"/>
                      <a:pt x="161" y="164"/>
                      <a:pt x="161" y="164"/>
                    </a:cubicBezTo>
                    <a:cubicBezTo>
                      <a:pt x="163" y="169"/>
                      <a:pt x="163" y="169"/>
                      <a:pt x="163" y="169"/>
                    </a:cubicBezTo>
                    <a:cubicBezTo>
                      <a:pt x="170" y="176"/>
                      <a:pt x="170" y="176"/>
                      <a:pt x="170" y="176"/>
                    </a:cubicBezTo>
                    <a:cubicBezTo>
                      <a:pt x="177" y="185"/>
                      <a:pt x="177" y="185"/>
                      <a:pt x="177" y="185"/>
                    </a:cubicBezTo>
                    <a:cubicBezTo>
                      <a:pt x="181" y="185"/>
                      <a:pt x="181" y="185"/>
                      <a:pt x="181" y="185"/>
                    </a:cubicBezTo>
                    <a:cubicBezTo>
                      <a:pt x="182" y="178"/>
                      <a:pt x="182" y="178"/>
                      <a:pt x="182" y="178"/>
                    </a:cubicBezTo>
                    <a:cubicBezTo>
                      <a:pt x="179" y="175"/>
                      <a:pt x="179" y="175"/>
                      <a:pt x="179" y="175"/>
                    </a:cubicBezTo>
                    <a:cubicBezTo>
                      <a:pt x="184" y="169"/>
                      <a:pt x="184" y="169"/>
                      <a:pt x="184" y="169"/>
                    </a:cubicBezTo>
                    <a:cubicBezTo>
                      <a:pt x="184" y="164"/>
                      <a:pt x="184" y="164"/>
                      <a:pt x="184" y="164"/>
                    </a:cubicBezTo>
                    <a:cubicBezTo>
                      <a:pt x="187" y="160"/>
                      <a:pt x="187" y="160"/>
                      <a:pt x="187" y="160"/>
                    </a:cubicBezTo>
                    <a:cubicBezTo>
                      <a:pt x="184" y="156"/>
                      <a:pt x="184" y="156"/>
                      <a:pt x="184" y="156"/>
                    </a:cubicBezTo>
                    <a:cubicBezTo>
                      <a:pt x="188" y="152"/>
                      <a:pt x="188" y="152"/>
                      <a:pt x="188" y="152"/>
                    </a:cubicBezTo>
                    <a:cubicBezTo>
                      <a:pt x="194" y="156"/>
                      <a:pt x="194" y="156"/>
                      <a:pt x="194" y="156"/>
                    </a:cubicBezTo>
                    <a:cubicBezTo>
                      <a:pt x="201" y="156"/>
                      <a:pt x="201" y="156"/>
                      <a:pt x="201" y="156"/>
                    </a:cubicBezTo>
                    <a:cubicBezTo>
                      <a:pt x="204" y="160"/>
                      <a:pt x="204" y="160"/>
                      <a:pt x="204" y="160"/>
                    </a:cubicBezTo>
                    <a:cubicBezTo>
                      <a:pt x="208" y="166"/>
                      <a:pt x="208" y="166"/>
                      <a:pt x="208" y="166"/>
                    </a:cubicBezTo>
                    <a:cubicBezTo>
                      <a:pt x="210" y="179"/>
                      <a:pt x="210" y="179"/>
                      <a:pt x="210" y="179"/>
                    </a:cubicBezTo>
                    <a:cubicBezTo>
                      <a:pt x="210" y="188"/>
                      <a:pt x="210" y="188"/>
                      <a:pt x="210" y="188"/>
                    </a:cubicBezTo>
                    <a:cubicBezTo>
                      <a:pt x="214" y="195"/>
                      <a:pt x="214" y="195"/>
                      <a:pt x="214" y="195"/>
                    </a:cubicBezTo>
                    <a:cubicBezTo>
                      <a:pt x="216" y="213"/>
                      <a:pt x="216" y="213"/>
                      <a:pt x="216" y="213"/>
                    </a:cubicBezTo>
                    <a:cubicBezTo>
                      <a:pt x="220" y="225"/>
                      <a:pt x="220" y="225"/>
                      <a:pt x="220" y="225"/>
                    </a:cubicBezTo>
                    <a:cubicBezTo>
                      <a:pt x="223" y="232"/>
                      <a:pt x="223" y="232"/>
                      <a:pt x="223" y="232"/>
                    </a:cubicBezTo>
                    <a:cubicBezTo>
                      <a:pt x="225" y="235"/>
                      <a:pt x="225" y="235"/>
                      <a:pt x="225" y="235"/>
                    </a:cubicBezTo>
                    <a:cubicBezTo>
                      <a:pt x="225" y="239"/>
                      <a:pt x="225" y="239"/>
                      <a:pt x="225" y="239"/>
                    </a:cubicBezTo>
                    <a:cubicBezTo>
                      <a:pt x="228" y="243"/>
                      <a:pt x="228" y="243"/>
                      <a:pt x="228" y="243"/>
                    </a:cubicBezTo>
                    <a:cubicBezTo>
                      <a:pt x="229" y="245"/>
                      <a:pt x="229" y="245"/>
                      <a:pt x="229" y="245"/>
                    </a:cubicBezTo>
                    <a:close/>
                    <a:moveTo>
                      <a:pt x="169" y="209"/>
                    </a:moveTo>
                    <a:cubicBezTo>
                      <a:pt x="166" y="206"/>
                      <a:pt x="166" y="206"/>
                      <a:pt x="166" y="206"/>
                    </a:cubicBezTo>
                    <a:cubicBezTo>
                      <a:pt x="162" y="208"/>
                      <a:pt x="162" y="208"/>
                      <a:pt x="162" y="208"/>
                    </a:cubicBezTo>
                    <a:cubicBezTo>
                      <a:pt x="163" y="217"/>
                      <a:pt x="163" y="217"/>
                      <a:pt x="163" y="217"/>
                    </a:cubicBezTo>
                    <a:cubicBezTo>
                      <a:pt x="167" y="215"/>
                      <a:pt x="167" y="215"/>
                      <a:pt x="167" y="215"/>
                    </a:cubicBezTo>
                    <a:cubicBezTo>
                      <a:pt x="169" y="209"/>
                      <a:pt x="169" y="209"/>
                      <a:pt x="169" y="209"/>
                    </a:cubicBezTo>
                    <a:close/>
                    <a:moveTo>
                      <a:pt x="145" y="207"/>
                    </a:moveTo>
                    <a:cubicBezTo>
                      <a:pt x="150" y="216"/>
                      <a:pt x="150" y="216"/>
                      <a:pt x="150" y="216"/>
                    </a:cubicBezTo>
                    <a:cubicBezTo>
                      <a:pt x="149" y="223"/>
                      <a:pt x="149" y="223"/>
                      <a:pt x="149" y="223"/>
                    </a:cubicBezTo>
                    <a:cubicBezTo>
                      <a:pt x="153" y="229"/>
                      <a:pt x="153" y="229"/>
                      <a:pt x="153" y="229"/>
                    </a:cubicBezTo>
                    <a:cubicBezTo>
                      <a:pt x="159" y="218"/>
                      <a:pt x="159" y="218"/>
                      <a:pt x="159" y="218"/>
                    </a:cubicBezTo>
                    <a:cubicBezTo>
                      <a:pt x="157" y="210"/>
                      <a:pt x="157" y="210"/>
                      <a:pt x="157" y="210"/>
                    </a:cubicBezTo>
                    <a:cubicBezTo>
                      <a:pt x="145" y="202"/>
                      <a:pt x="145" y="202"/>
                      <a:pt x="145" y="202"/>
                    </a:cubicBezTo>
                    <a:cubicBezTo>
                      <a:pt x="145" y="202"/>
                      <a:pt x="146" y="206"/>
                      <a:pt x="145" y="207"/>
                    </a:cubicBezTo>
                    <a:close/>
                    <a:moveTo>
                      <a:pt x="136" y="200"/>
                    </a:moveTo>
                    <a:cubicBezTo>
                      <a:pt x="128" y="204"/>
                      <a:pt x="128" y="204"/>
                      <a:pt x="128" y="204"/>
                    </a:cubicBezTo>
                    <a:cubicBezTo>
                      <a:pt x="128" y="208"/>
                      <a:pt x="128" y="208"/>
                      <a:pt x="128" y="208"/>
                    </a:cubicBezTo>
                    <a:cubicBezTo>
                      <a:pt x="135" y="221"/>
                      <a:pt x="135" y="221"/>
                      <a:pt x="135" y="221"/>
                    </a:cubicBezTo>
                    <a:cubicBezTo>
                      <a:pt x="143" y="221"/>
                      <a:pt x="143" y="221"/>
                      <a:pt x="143" y="221"/>
                    </a:cubicBezTo>
                    <a:cubicBezTo>
                      <a:pt x="142" y="208"/>
                      <a:pt x="142" y="208"/>
                      <a:pt x="142" y="208"/>
                    </a:cubicBezTo>
                    <a:lnTo>
                      <a:pt x="136" y="20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C7F43811-EBAE-4D39-8571-DDD17434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926" y="1666876"/>
                <a:ext cx="1927225" cy="2112963"/>
              </a:xfrm>
              <a:custGeom>
                <a:avLst/>
                <a:gdLst>
                  <a:gd name="T0" fmla="*/ 731 w 1214"/>
                  <a:gd name="T1" fmla="*/ 1284 h 1331"/>
                  <a:gd name="T2" fmla="*/ 826 w 1214"/>
                  <a:gd name="T3" fmla="*/ 1261 h 1331"/>
                  <a:gd name="T4" fmla="*/ 880 w 1214"/>
                  <a:gd name="T5" fmla="*/ 1247 h 1331"/>
                  <a:gd name="T6" fmla="*/ 917 w 1214"/>
                  <a:gd name="T7" fmla="*/ 1231 h 1331"/>
                  <a:gd name="T8" fmla="*/ 888 w 1214"/>
                  <a:gd name="T9" fmla="*/ 1128 h 1331"/>
                  <a:gd name="T10" fmla="*/ 828 w 1214"/>
                  <a:gd name="T11" fmla="*/ 1070 h 1331"/>
                  <a:gd name="T12" fmla="*/ 791 w 1214"/>
                  <a:gd name="T13" fmla="*/ 1026 h 1331"/>
                  <a:gd name="T14" fmla="*/ 770 w 1214"/>
                  <a:gd name="T15" fmla="*/ 963 h 1331"/>
                  <a:gd name="T16" fmla="*/ 826 w 1214"/>
                  <a:gd name="T17" fmla="*/ 901 h 1331"/>
                  <a:gd name="T18" fmla="*/ 873 w 1214"/>
                  <a:gd name="T19" fmla="*/ 921 h 1331"/>
                  <a:gd name="T20" fmla="*/ 995 w 1214"/>
                  <a:gd name="T21" fmla="*/ 820 h 1331"/>
                  <a:gd name="T22" fmla="*/ 1069 w 1214"/>
                  <a:gd name="T23" fmla="*/ 717 h 1331"/>
                  <a:gd name="T24" fmla="*/ 1094 w 1214"/>
                  <a:gd name="T25" fmla="*/ 656 h 1331"/>
                  <a:gd name="T26" fmla="*/ 1139 w 1214"/>
                  <a:gd name="T27" fmla="*/ 555 h 1331"/>
                  <a:gd name="T28" fmla="*/ 1170 w 1214"/>
                  <a:gd name="T29" fmla="*/ 483 h 1331"/>
                  <a:gd name="T30" fmla="*/ 1213 w 1214"/>
                  <a:gd name="T31" fmla="*/ 437 h 1331"/>
                  <a:gd name="T32" fmla="*/ 1131 w 1214"/>
                  <a:gd name="T33" fmla="*/ 412 h 1331"/>
                  <a:gd name="T34" fmla="*/ 1034 w 1214"/>
                  <a:gd name="T35" fmla="*/ 336 h 1331"/>
                  <a:gd name="T36" fmla="*/ 1016 w 1214"/>
                  <a:gd name="T37" fmla="*/ 219 h 1331"/>
                  <a:gd name="T38" fmla="*/ 1018 w 1214"/>
                  <a:gd name="T39" fmla="*/ 157 h 1331"/>
                  <a:gd name="T40" fmla="*/ 948 w 1214"/>
                  <a:gd name="T41" fmla="*/ 83 h 1331"/>
                  <a:gd name="T42" fmla="*/ 902 w 1214"/>
                  <a:gd name="T43" fmla="*/ 48 h 1331"/>
                  <a:gd name="T44" fmla="*/ 894 w 1214"/>
                  <a:gd name="T45" fmla="*/ 0 h 1331"/>
                  <a:gd name="T46" fmla="*/ 807 w 1214"/>
                  <a:gd name="T47" fmla="*/ 54 h 1331"/>
                  <a:gd name="T48" fmla="*/ 789 w 1214"/>
                  <a:gd name="T49" fmla="*/ 217 h 1331"/>
                  <a:gd name="T50" fmla="*/ 754 w 1214"/>
                  <a:gd name="T51" fmla="*/ 295 h 1331"/>
                  <a:gd name="T52" fmla="*/ 729 w 1214"/>
                  <a:gd name="T53" fmla="*/ 330 h 1331"/>
                  <a:gd name="T54" fmla="*/ 696 w 1214"/>
                  <a:gd name="T55" fmla="*/ 380 h 1331"/>
                  <a:gd name="T56" fmla="*/ 680 w 1214"/>
                  <a:gd name="T57" fmla="*/ 456 h 1331"/>
                  <a:gd name="T58" fmla="*/ 645 w 1214"/>
                  <a:gd name="T59" fmla="*/ 509 h 1331"/>
                  <a:gd name="T60" fmla="*/ 603 w 1214"/>
                  <a:gd name="T61" fmla="*/ 513 h 1331"/>
                  <a:gd name="T62" fmla="*/ 558 w 1214"/>
                  <a:gd name="T63" fmla="*/ 555 h 1331"/>
                  <a:gd name="T64" fmla="*/ 484 w 1214"/>
                  <a:gd name="T65" fmla="*/ 581 h 1331"/>
                  <a:gd name="T66" fmla="*/ 447 w 1214"/>
                  <a:gd name="T67" fmla="*/ 627 h 1331"/>
                  <a:gd name="T68" fmla="*/ 461 w 1214"/>
                  <a:gd name="T69" fmla="*/ 715 h 1331"/>
                  <a:gd name="T70" fmla="*/ 364 w 1214"/>
                  <a:gd name="T71" fmla="*/ 748 h 1331"/>
                  <a:gd name="T72" fmla="*/ 249 w 1214"/>
                  <a:gd name="T73" fmla="*/ 765 h 1331"/>
                  <a:gd name="T74" fmla="*/ 0 w 1214"/>
                  <a:gd name="T75" fmla="*/ 744 h 1331"/>
                  <a:gd name="T76" fmla="*/ 99 w 1214"/>
                  <a:gd name="T77" fmla="*/ 858 h 1331"/>
                  <a:gd name="T78" fmla="*/ 156 w 1214"/>
                  <a:gd name="T79" fmla="*/ 886 h 1331"/>
                  <a:gd name="T80" fmla="*/ 187 w 1214"/>
                  <a:gd name="T81" fmla="*/ 961 h 1331"/>
                  <a:gd name="T82" fmla="*/ 237 w 1214"/>
                  <a:gd name="T83" fmla="*/ 1026 h 1331"/>
                  <a:gd name="T84" fmla="*/ 152 w 1214"/>
                  <a:gd name="T85" fmla="*/ 1051 h 1331"/>
                  <a:gd name="T86" fmla="*/ 107 w 1214"/>
                  <a:gd name="T87" fmla="*/ 1111 h 1331"/>
                  <a:gd name="T88" fmla="*/ 123 w 1214"/>
                  <a:gd name="T89" fmla="*/ 1177 h 1331"/>
                  <a:gd name="T90" fmla="*/ 175 w 1214"/>
                  <a:gd name="T91" fmla="*/ 1177 h 1331"/>
                  <a:gd name="T92" fmla="*/ 214 w 1214"/>
                  <a:gd name="T93" fmla="*/ 1173 h 1331"/>
                  <a:gd name="T94" fmla="*/ 259 w 1214"/>
                  <a:gd name="T95" fmla="*/ 1173 h 1331"/>
                  <a:gd name="T96" fmla="*/ 296 w 1214"/>
                  <a:gd name="T97" fmla="*/ 1165 h 1331"/>
                  <a:gd name="T98" fmla="*/ 327 w 1214"/>
                  <a:gd name="T99" fmla="*/ 1169 h 1331"/>
                  <a:gd name="T100" fmla="*/ 395 w 1214"/>
                  <a:gd name="T101" fmla="*/ 1160 h 1331"/>
                  <a:gd name="T102" fmla="*/ 439 w 1214"/>
                  <a:gd name="T103" fmla="*/ 1148 h 1331"/>
                  <a:gd name="T104" fmla="*/ 517 w 1214"/>
                  <a:gd name="T105" fmla="*/ 1148 h 1331"/>
                  <a:gd name="T106" fmla="*/ 542 w 1214"/>
                  <a:gd name="T107" fmla="*/ 1198 h 1331"/>
                  <a:gd name="T108" fmla="*/ 579 w 1214"/>
                  <a:gd name="T109" fmla="*/ 1196 h 1331"/>
                  <a:gd name="T110" fmla="*/ 606 w 1214"/>
                  <a:gd name="T111" fmla="*/ 1270 h 1331"/>
                  <a:gd name="T112" fmla="*/ 610 w 1214"/>
                  <a:gd name="T113" fmla="*/ 1288 h 1331"/>
                  <a:gd name="T114" fmla="*/ 688 w 1214"/>
                  <a:gd name="T115" fmla="*/ 1319 h 1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14" h="1331">
                    <a:moveTo>
                      <a:pt x="700" y="1321"/>
                    </a:moveTo>
                    <a:lnTo>
                      <a:pt x="702" y="1299"/>
                    </a:lnTo>
                    <a:lnTo>
                      <a:pt x="719" y="1288"/>
                    </a:lnTo>
                    <a:lnTo>
                      <a:pt x="731" y="1284"/>
                    </a:lnTo>
                    <a:lnTo>
                      <a:pt x="739" y="1263"/>
                    </a:lnTo>
                    <a:lnTo>
                      <a:pt x="752" y="1264"/>
                    </a:lnTo>
                    <a:lnTo>
                      <a:pt x="766" y="1257"/>
                    </a:lnTo>
                    <a:lnTo>
                      <a:pt x="826" y="1261"/>
                    </a:lnTo>
                    <a:lnTo>
                      <a:pt x="861" y="1249"/>
                    </a:lnTo>
                    <a:lnTo>
                      <a:pt x="867" y="1241"/>
                    </a:lnTo>
                    <a:lnTo>
                      <a:pt x="888" y="1233"/>
                    </a:lnTo>
                    <a:lnTo>
                      <a:pt x="880" y="1247"/>
                    </a:lnTo>
                    <a:lnTo>
                      <a:pt x="888" y="1257"/>
                    </a:lnTo>
                    <a:lnTo>
                      <a:pt x="908" y="1245"/>
                    </a:lnTo>
                    <a:lnTo>
                      <a:pt x="925" y="1239"/>
                    </a:lnTo>
                    <a:lnTo>
                      <a:pt x="917" y="1231"/>
                    </a:lnTo>
                    <a:lnTo>
                      <a:pt x="919" y="1218"/>
                    </a:lnTo>
                    <a:lnTo>
                      <a:pt x="900" y="1163"/>
                    </a:lnTo>
                    <a:lnTo>
                      <a:pt x="884" y="1140"/>
                    </a:lnTo>
                    <a:lnTo>
                      <a:pt x="888" y="1128"/>
                    </a:lnTo>
                    <a:lnTo>
                      <a:pt x="876" y="1119"/>
                    </a:lnTo>
                    <a:lnTo>
                      <a:pt x="859" y="1121"/>
                    </a:lnTo>
                    <a:lnTo>
                      <a:pt x="832" y="1101"/>
                    </a:lnTo>
                    <a:lnTo>
                      <a:pt x="828" y="1070"/>
                    </a:lnTo>
                    <a:lnTo>
                      <a:pt x="828" y="1049"/>
                    </a:lnTo>
                    <a:lnTo>
                      <a:pt x="816" y="1022"/>
                    </a:lnTo>
                    <a:lnTo>
                      <a:pt x="799" y="1022"/>
                    </a:lnTo>
                    <a:lnTo>
                      <a:pt x="791" y="1026"/>
                    </a:lnTo>
                    <a:lnTo>
                      <a:pt x="770" y="1020"/>
                    </a:lnTo>
                    <a:lnTo>
                      <a:pt x="756" y="1020"/>
                    </a:lnTo>
                    <a:lnTo>
                      <a:pt x="756" y="998"/>
                    </a:lnTo>
                    <a:lnTo>
                      <a:pt x="770" y="963"/>
                    </a:lnTo>
                    <a:lnTo>
                      <a:pt x="781" y="959"/>
                    </a:lnTo>
                    <a:lnTo>
                      <a:pt x="805" y="924"/>
                    </a:lnTo>
                    <a:lnTo>
                      <a:pt x="808" y="911"/>
                    </a:lnTo>
                    <a:lnTo>
                      <a:pt x="826" y="901"/>
                    </a:lnTo>
                    <a:lnTo>
                      <a:pt x="838" y="893"/>
                    </a:lnTo>
                    <a:lnTo>
                      <a:pt x="855" y="901"/>
                    </a:lnTo>
                    <a:lnTo>
                      <a:pt x="859" y="919"/>
                    </a:lnTo>
                    <a:lnTo>
                      <a:pt x="873" y="921"/>
                    </a:lnTo>
                    <a:lnTo>
                      <a:pt x="904" y="905"/>
                    </a:lnTo>
                    <a:lnTo>
                      <a:pt x="950" y="901"/>
                    </a:lnTo>
                    <a:lnTo>
                      <a:pt x="977" y="872"/>
                    </a:lnTo>
                    <a:lnTo>
                      <a:pt x="995" y="820"/>
                    </a:lnTo>
                    <a:lnTo>
                      <a:pt x="1034" y="792"/>
                    </a:lnTo>
                    <a:lnTo>
                      <a:pt x="1045" y="773"/>
                    </a:lnTo>
                    <a:lnTo>
                      <a:pt x="1049" y="746"/>
                    </a:lnTo>
                    <a:lnTo>
                      <a:pt x="1069" y="717"/>
                    </a:lnTo>
                    <a:lnTo>
                      <a:pt x="1096" y="703"/>
                    </a:lnTo>
                    <a:lnTo>
                      <a:pt x="1106" y="682"/>
                    </a:lnTo>
                    <a:lnTo>
                      <a:pt x="1106" y="666"/>
                    </a:lnTo>
                    <a:lnTo>
                      <a:pt x="1094" y="656"/>
                    </a:lnTo>
                    <a:lnTo>
                      <a:pt x="1119" y="629"/>
                    </a:lnTo>
                    <a:lnTo>
                      <a:pt x="1133" y="619"/>
                    </a:lnTo>
                    <a:lnTo>
                      <a:pt x="1135" y="598"/>
                    </a:lnTo>
                    <a:lnTo>
                      <a:pt x="1139" y="555"/>
                    </a:lnTo>
                    <a:lnTo>
                      <a:pt x="1131" y="522"/>
                    </a:lnTo>
                    <a:lnTo>
                      <a:pt x="1125" y="515"/>
                    </a:lnTo>
                    <a:lnTo>
                      <a:pt x="1152" y="489"/>
                    </a:lnTo>
                    <a:lnTo>
                      <a:pt x="1170" y="483"/>
                    </a:lnTo>
                    <a:lnTo>
                      <a:pt x="1185" y="472"/>
                    </a:lnTo>
                    <a:lnTo>
                      <a:pt x="1197" y="474"/>
                    </a:lnTo>
                    <a:lnTo>
                      <a:pt x="1214" y="454"/>
                    </a:lnTo>
                    <a:lnTo>
                      <a:pt x="1213" y="437"/>
                    </a:lnTo>
                    <a:lnTo>
                      <a:pt x="1189" y="431"/>
                    </a:lnTo>
                    <a:lnTo>
                      <a:pt x="1168" y="439"/>
                    </a:lnTo>
                    <a:lnTo>
                      <a:pt x="1143" y="433"/>
                    </a:lnTo>
                    <a:lnTo>
                      <a:pt x="1131" y="412"/>
                    </a:lnTo>
                    <a:lnTo>
                      <a:pt x="1102" y="398"/>
                    </a:lnTo>
                    <a:lnTo>
                      <a:pt x="1069" y="390"/>
                    </a:lnTo>
                    <a:lnTo>
                      <a:pt x="1038" y="363"/>
                    </a:lnTo>
                    <a:lnTo>
                      <a:pt x="1034" y="336"/>
                    </a:lnTo>
                    <a:lnTo>
                      <a:pt x="1018" y="277"/>
                    </a:lnTo>
                    <a:lnTo>
                      <a:pt x="1003" y="252"/>
                    </a:lnTo>
                    <a:lnTo>
                      <a:pt x="1003" y="225"/>
                    </a:lnTo>
                    <a:lnTo>
                      <a:pt x="1016" y="219"/>
                    </a:lnTo>
                    <a:lnTo>
                      <a:pt x="1020" y="200"/>
                    </a:lnTo>
                    <a:lnTo>
                      <a:pt x="1044" y="184"/>
                    </a:lnTo>
                    <a:lnTo>
                      <a:pt x="1044" y="163"/>
                    </a:lnTo>
                    <a:lnTo>
                      <a:pt x="1018" y="157"/>
                    </a:lnTo>
                    <a:lnTo>
                      <a:pt x="1014" y="140"/>
                    </a:lnTo>
                    <a:lnTo>
                      <a:pt x="991" y="126"/>
                    </a:lnTo>
                    <a:lnTo>
                      <a:pt x="966" y="105"/>
                    </a:lnTo>
                    <a:lnTo>
                      <a:pt x="948" y="83"/>
                    </a:lnTo>
                    <a:lnTo>
                      <a:pt x="931" y="89"/>
                    </a:lnTo>
                    <a:lnTo>
                      <a:pt x="919" y="95"/>
                    </a:lnTo>
                    <a:lnTo>
                      <a:pt x="906" y="83"/>
                    </a:lnTo>
                    <a:lnTo>
                      <a:pt x="902" y="48"/>
                    </a:lnTo>
                    <a:lnTo>
                      <a:pt x="944" y="21"/>
                    </a:lnTo>
                    <a:lnTo>
                      <a:pt x="939" y="5"/>
                    </a:lnTo>
                    <a:lnTo>
                      <a:pt x="913" y="11"/>
                    </a:lnTo>
                    <a:lnTo>
                      <a:pt x="894" y="0"/>
                    </a:lnTo>
                    <a:lnTo>
                      <a:pt x="865" y="13"/>
                    </a:lnTo>
                    <a:lnTo>
                      <a:pt x="843" y="33"/>
                    </a:lnTo>
                    <a:lnTo>
                      <a:pt x="820" y="33"/>
                    </a:lnTo>
                    <a:lnTo>
                      <a:pt x="807" y="54"/>
                    </a:lnTo>
                    <a:lnTo>
                      <a:pt x="789" y="72"/>
                    </a:lnTo>
                    <a:lnTo>
                      <a:pt x="828" y="126"/>
                    </a:lnTo>
                    <a:lnTo>
                      <a:pt x="830" y="163"/>
                    </a:lnTo>
                    <a:lnTo>
                      <a:pt x="789" y="217"/>
                    </a:lnTo>
                    <a:lnTo>
                      <a:pt x="810" y="237"/>
                    </a:lnTo>
                    <a:lnTo>
                      <a:pt x="810" y="262"/>
                    </a:lnTo>
                    <a:lnTo>
                      <a:pt x="787" y="295"/>
                    </a:lnTo>
                    <a:lnTo>
                      <a:pt x="754" y="295"/>
                    </a:lnTo>
                    <a:lnTo>
                      <a:pt x="723" y="283"/>
                    </a:lnTo>
                    <a:lnTo>
                      <a:pt x="702" y="297"/>
                    </a:lnTo>
                    <a:lnTo>
                      <a:pt x="711" y="318"/>
                    </a:lnTo>
                    <a:lnTo>
                      <a:pt x="729" y="330"/>
                    </a:lnTo>
                    <a:lnTo>
                      <a:pt x="740" y="353"/>
                    </a:lnTo>
                    <a:lnTo>
                      <a:pt x="737" y="369"/>
                    </a:lnTo>
                    <a:lnTo>
                      <a:pt x="715" y="379"/>
                    </a:lnTo>
                    <a:lnTo>
                      <a:pt x="696" y="380"/>
                    </a:lnTo>
                    <a:lnTo>
                      <a:pt x="690" y="394"/>
                    </a:lnTo>
                    <a:lnTo>
                      <a:pt x="686" y="425"/>
                    </a:lnTo>
                    <a:lnTo>
                      <a:pt x="680" y="445"/>
                    </a:lnTo>
                    <a:lnTo>
                      <a:pt x="680" y="456"/>
                    </a:lnTo>
                    <a:lnTo>
                      <a:pt x="674" y="464"/>
                    </a:lnTo>
                    <a:lnTo>
                      <a:pt x="680" y="503"/>
                    </a:lnTo>
                    <a:lnTo>
                      <a:pt x="661" y="530"/>
                    </a:lnTo>
                    <a:lnTo>
                      <a:pt x="645" y="509"/>
                    </a:lnTo>
                    <a:lnTo>
                      <a:pt x="636" y="509"/>
                    </a:lnTo>
                    <a:lnTo>
                      <a:pt x="634" y="520"/>
                    </a:lnTo>
                    <a:lnTo>
                      <a:pt x="612" y="520"/>
                    </a:lnTo>
                    <a:lnTo>
                      <a:pt x="603" y="513"/>
                    </a:lnTo>
                    <a:lnTo>
                      <a:pt x="581" y="515"/>
                    </a:lnTo>
                    <a:lnTo>
                      <a:pt x="575" y="526"/>
                    </a:lnTo>
                    <a:lnTo>
                      <a:pt x="544" y="551"/>
                    </a:lnTo>
                    <a:lnTo>
                      <a:pt x="558" y="555"/>
                    </a:lnTo>
                    <a:lnTo>
                      <a:pt x="548" y="569"/>
                    </a:lnTo>
                    <a:lnTo>
                      <a:pt x="515" y="583"/>
                    </a:lnTo>
                    <a:lnTo>
                      <a:pt x="505" y="575"/>
                    </a:lnTo>
                    <a:lnTo>
                      <a:pt x="484" y="581"/>
                    </a:lnTo>
                    <a:lnTo>
                      <a:pt x="478" y="592"/>
                    </a:lnTo>
                    <a:lnTo>
                      <a:pt x="474" y="608"/>
                    </a:lnTo>
                    <a:lnTo>
                      <a:pt x="459" y="612"/>
                    </a:lnTo>
                    <a:lnTo>
                      <a:pt x="447" y="627"/>
                    </a:lnTo>
                    <a:lnTo>
                      <a:pt x="447" y="651"/>
                    </a:lnTo>
                    <a:lnTo>
                      <a:pt x="455" y="680"/>
                    </a:lnTo>
                    <a:lnTo>
                      <a:pt x="453" y="697"/>
                    </a:lnTo>
                    <a:lnTo>
                      <a:pt x="461" y="715"/>
                    </a:lnTo>
                    <a:lnTo>
                      <a:pt x="457" y="730"/>
                    </a:lnTo>
                    <a:lnTo>
                      <a:pt x="422" y="746"/>
                    </a:lnTo>
                    <a:lnTo>
                      <a:pt x="391" y="744"/>
                    </a:lnTo>
                    <a:lnTo>
                      <a:pt x="364" y="748"/>
                    </a:lnTo>
                    <a:lnTo>
                      <a:pt x="317" y="750"/>
                    </a:lnTo>
                    <a:lnTo>
                      <a:pt x="288" y="759"/>
                    </a:lnTo>
                    <a:lnTo>
                      <a:pt x="276" y="767"/>
                    </a:lnTo>
                    <a:lnTo>
                      <a:pt x="249" y="765"/>
                    </a:lnTo>
                    <a:lnTo>
                      <a:pt x="220" y="773"/>
                    </a:lnTo>
                    <a:lnTo>
                      <a:pt x="119" y="777"/>
                    </a:lnTo>
                    <a:lnTo>
                      <a:pt x="0" y="742"/>
                    </a:lnTo>
                    <a:lnTo>
                      <a:pt x="0" y="744"/>
                    </a:lnTo>
                    <a:lnTo>
                      <a:pt x="45" y="804"/>
                    </a:lnTo>
                    <a:lnTo>
                      <a:pt x="55" y="823"/>
                    </a:lnTo>
                    <a:lnTo>
                      <a:pt x="78" y="847"/>
                    </a:lnTo>
                    <a:lnTo>
                      <a:pt x="99" y="858"/>
                    </a:lnTo>
                    <a:lnTo>
                      <a:pt x="107" y="868"/>
                    </a:lnTo>
                    <a:lnTo>
                      <a:pt x="136" y="870"/>
                    </a:lnTo>
                    <a:lnTo>
                      <a:pt x="152" y="876"/>
                    </a:lnTo>
                    <a:lnTo>
                      <a:pt x="156" y="886"/>
                    </a:lnTo>
                    <a:lnTo>
                      <a:pt x="179" y="888"/>
                    </a:lnTo>
                    <a:lnTo>
                      <a:pt x="179" y="919"/>
                    </a:lnTo>
                    <a:lnTo>
                      <a:pt x="185" y="938"/>
                    </a:lnTo>
                    <a:lnTo>
                      <a:pt x="187" y="961"/>
                    </a:lnTo>
                    <a:lnTo>
                      <a:pt x="191" y="977"/>
                    </a:lnTo>
                    <a:lnTo>
                      <a:pt x="212" y="977"/>
                    </a:lnTo>
                    <a:lnTo>
                      <a:pt x="235" y="991"/>
                    </a:lnTo>
                    <a:lnTo>
                      <a:pt x="237" y="1026"/>
                    </a:lnTo>
                    <a:lnTo>
                      <a:pt x="226" y="1037"/>
                    </a:lnTo>
                    <a:lnTo>
                      <a:pt x="202" y="1027"/>
                    </a:lnTo>
                    <a:lnTo>
                      <a:pt x="160" y="1041"/>
                    </a:lnTo>
                    <a:lnTo>
                      <a:pt x="152" y="1051"/>
                    </a:lnTo>
                    <a:lnTo>
                      <a:pt x="125" y="1060"/>
                    </a:lnTo>
                    <a:lnTo>
                      <a:pt x="117" y="1078"/>
                    </a:lnTo>
                    <a:lnTo>
                      <a:pt x="121" y="1094"/>
                    </a:lnTo>
                    <a:lnTo>
                      <a:pt x="107" y="1111"/>
                    </a:lnTo>
                    <a:lnTo>
                      <a:pt x="117" y="1132"/>
                    </a:lnTo>
                    <a:lnTo>
                      <a:pt x="113" y="1163"/>
                    </a:lnTo>
                    <a:lnTo>
                      <a:pt x="113" y="1177"/>
                    </a:lnTo>
                    <a:lnTo>
                      <a:pt x="123" y="1177"/>
                    </a:lnTo>
                    <a:lnTo>
                      <a:pt x="123" y="1189"/>
                    </a:lnTo>
                    <a:lnTo>
                      <a:pt x="131" y="1193"/>
                    </a:lnTo>
                    <a:lnTo>
                      <a:pt x="156" y="1177"/>
                    </a:lnTo>
                    <a:lnTo>
                      <a:pt x="175" y="1177"/>
                    </a:lnTo>
                    <a:lnTo>
                      <a:pt x="175" y="1185"/>
                    </a:lnTo>
                    <a:lnTo>
                      <a:pt x="183" y="1181"/>
                    </a:lnTo>
                    <a:lnTo>
                      <a:pt x="197" y="1171"/>
                    </a:lnTo>
                    <a:lnTo>
                      <a:pt x="214" y="1173"/>
                    </a:lnTo>
                    <a:lnTo>
                      <a:pt x="224" y="1175"/>
                    </a:lnTo>
                    <a:lnTo>
                      <a:pt x="237" y="1171"/>
                    </a:lnTo>
                    <a:lnTo>
                      <a:pt x="249" y="1173"/>
                    </a:lnTo>
                    <a:lnTo>
                      <a:pt x="259" y="1173"/>
                    </a:lnTo>
                    <a:lnTo>
                      <a:pt x="261" y="1163"/>
                    </a:lnTo>
                    <a:lnTo>
                      <a:pt x="267" y="1154"/>
                    </a:lnTo>
                    <a:lnTo>
                      <a:pt x="284" y="1165"/>
                    </a:lnTo>
                    <a:lnTo>
                      <a:pt x="296" y="1165"/>
                    </a:lnTo>
                    <a:lnTo>
                      <a:pt x="298" y="1158"/>
                    </a:lnTo>
                    <a:lnTo>
                      <a:pt x="307" y="1160"/>
                    </a:lnTo>
                    <a:lnTo>
                      <a:pt x="313" y="1169"/>
                    </a:lnTo>
                    <a:lnTo>
                      <a:pt x="327" y="1169"/>
                    </a:lnTo>
                    <a:lnTo>
                      <a:pt x="338" y="1179"/>
                    </a:lnTo>
                    <a:lnTo>
                      <a:pt x="352" y="1179"/>
                    </a:lnTo>
                    <a:lnTo>
                      <a:pt x="371" y="1160"/>
                    </a:lnTo>
                    <a:lnTo>
                      <a:pt x="395" y="1160"/>
                    </a:lnTo>
                    <a:lnTo>
                      <a:pt x="408" y="1163"/>
                    </a:lnTo>
                    <a:lnTo>
                      <a:pt x="422" y="1154"/>
                    </a:lnTo>
                    <a:lnTo>
                      <a:pt x="436" y="1154"/>
                    </a:lnTo>
                    <a:lnTo>
                      <a:pt x="439" y="1148"/>
                    </a:lnTo>
                    <a:lnTo>
                      <a:pt x="445" y="1154"/>
                    </a:lnTo>
                    <a:lnTo>
                      <a:pt x="470" y="1156"/>
                    </a:lnTo>
                    <a:lnTo>
                      <a:pt x="492" y="1148"/>
                    </a:lnTo>
                    <a:lnTo>
                      <a:pt x="517" y="1148"/>
                    </a:lnTo>
                    <a:lnTo>
                      <a:pt x="535" y="1163"/>
                    </a:lnTo>
                    <a:lnTo>
                      <a:pt x="542" y="1181"/>
                    </a:lnTo>
                    <a:lnTo>
                      <a:pt x="540" y="1196"/>
                    </a:lnTo>
                    <a:lnTo>
                      <a:pt x="542" y="1198"/>
                    </a:lnTo>
                    <a:lnTo>
                      <a:pt x="538" y="1200"/>
                    </a:lnTo>
                    <a:lnTo>
                      <a:pt x="538" y="1206"/>
                    </a:lnTo>
                    <a:lnTo>
                      <a:pt x="552" y="1208"/>
                    </a:lnTo>
                    <a:lnTo>
                      <a:pt x="579" y="1196"/>
                    </a:lnTo>
                    <a:lnTo>
                      <a:pt x="577" y="1214"/>
                    </a:lnTo>
                    <a:lnTo>
                      <a:pt x="597" y="1235"/>
                    </a:lnTo>
                    <a:lnTo>
                      <a:pt x="603" y="1266"/>
                    </a:lnTo>
                    <a:lnTo>
                      <a:pt x="606" y="1270"/>
                    </a:lnTo>
                    <a:lnTo>
                      <a:pt x="605" y="1282"/>
                    </a:lnTo>
                    <a:lnTo>
                      <a:pt x="599" y="1286"/>
                    </a:lnTo>
                    <a:lnTo>
                      <a:pt x="605" y="1288"/>
                    </a:lnTo>
                    <a:lnTo>
                      <a:pt x="610" y="1288"/>
                    </a:lnTo>
                    <a:lnTo>
                      <a:pt x="616" y="1307"/>
                    </a:lnTo>
                    <a:lnTo>
                      <a:pt x="632" y="1305"/>
                    </a:lnTo>
                    <a:lnTo>
                      <a:pt x="657" y="1305"/>
                    </a:lnTo>
                    <a:lnTo>
                      <a:pt x="688" y="1319"/>
                    </a:lnTo>
                    <a:lnTo>
                      <a:pt x="686" y="1331"/>
                    </a:lnTo>
                    <a:lnTo>
                      <a:pt x="700" y="132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C8901ACC-9DA0-45E8-B4C2-FE714CF9DF66}"/>
                </a:ext>
              </a:extLst>
            </p:cNvPr>
            <p:cNvGrpSpPr/>
            <p:nvPr/>
          </p:nvGrpSpPr>
          <p:grpSpPr>
            <a:xfrm>
              <a:off x="3345661" y="1965056"/>
              <a:ext cx="5390748" cy="4223147"/>
              <a:chOff x="3345661" y="1965056"/>
              <a:chExt cx="5390748" cy="4223147"/>
            </a:xfrm>
          </p:grpSpPr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ECFFB941-573C-427F-AA1A-699656AE70A2}"/>
                  </a:ext>
                </a:extLst>
              </p:cNvPr>
              <p:cNvSpPr txBox="1"/>
              <p:nvPr/>
            </p:nvSpPr>
            <p:spPr>
              <a:xfrm>
                <a:off x="5658869" y="3656531"/>
                <a:ext cx="57422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INDIA</a:t>
                </a: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64171410-CC5D-47CD-AF6B-F9DE5AB2EABC}"/>
                  </a:ext>
                </a:extLst>
              </p:cNvPr>
              <p:cNvSpPr txBox="1"/>
              <p:nvPr/>
            </p:nvSpPr>
            <p:spPr>
              <a:xfrm>
                <a:off x="6088287" y="2868390"/>
                <a:ext cx="57422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NEPAL</a:t>
                </a: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D770249B-01CC-48BD-A289-D4995EC4D1FA}"/>
                  </a:ext>
                </a:extLst>
              </p:cNvPr>
              <p:cNvSpPr txBox="1"/>
              <p:nvPr/>
            </p:nvSpPr>
            <p:spPr>
              <a:xfrm>
                <a:off x="5033963" y="1965056"/>
                <a:ext cx="57422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KASHMIR</a:t>
                </a:r>
              </a:p>
            </p:txBody>
          </p:sp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D769840E-3490-48A5-B46B-CF3C77D478EA}"/>
                  </a:ext>
                </a:extLst>
              </p:cNvPr>
              <p:cNvSpPr txBox="1"/>
              <p:nvPr/>
            </p:nvSpPr>
            <p:spPr>
              <a:xfrm>
                <a:off x="4087334" y="2681289"/>
                <a:ext cx="798432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PAKISTAN</a:t>
                </a: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3929E6A1-55C6-4941-9342-BDE2D383BD17}"/>
                  </a:ext>
                </a:extLst>
              </p:cNvPr>
              <p:cNvSpPr txBox="1"/>
              <p:nvPr/>
            </p:nvSpPr>
            <p:spPr>
              <a:xfrm>
                <a:off x="3345661" y="2060232"/>
                <a:ext cx="1055440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AFGHANISTAN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9A20F78-2EC7-4750-AEBE-0E07C01C8A42}"/>
                  </a:ext>
                </a:extLst>
              </p:cNvPr>
              <p:cNvSpPr txBox="1"/>
              <p:nvPr/>
            </p:nvSpPr>
            <p:spPr>
              <a:xfrm>
                <a:off x="7059373" y="3038868"/>
                <a:ext cx="759065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BHUTAN</a:t>
                </a:r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9AB293F6-3346-4061-82DC-4B00C90AD875}"/>
                  </a:ext>
                </a:extLst>
              </p:cNvPr>
              <p:cNvSpPr txBox="1"/>
              <p:nvPr/>
            </p:nvSpPr>
            <p:spPr>
              <a:xfrm>
                <a:off x="7059373" y="3527142"/>
                <a:ext cx="759065" cy="31892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BANGLADESH</a:t>
                </a:r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87C5776-AC79-4CC5-A81C-A78695A1DC37}"/>
                  </a:ext>
                </a:extLst>
              </p:cNvPr>
              <p:cNvSpPr txBox="1"/>
              <p:nvPr/>
            </p:nvSpPr>
            <p:spPr>
              <a:xfrm>
                <a:off x="7977344" y="3941211"/>
                <a:ext cx="759065" cy="31892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MYANMAR (BURMA)</a:t>
                </a: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B9EB77DE-DD35-4CFD-ADA0-4E52D7432BF1}"/>
                  </a:ext>
                </a:extLst>
              </p:cNvPr>
              <p:cNvSpPr txBox="1"/>
              <p:nvPr/>
            </p:nvSpPr>
            <p:spPr>
              <a:xfrm>
                <a:off x="6346836" y="5992389"/>
                <a:ext cx="759065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SRI LANKA</a:t>
                </a:r>
              </a:p>
            </p:txBody>
          </p:sp>
        </p:grpSp>
      </p:grpSp>
      <p:sp>
        <p:nvSpPr>
          <p:cNvPr id="27" name="Notes">
            <a:extLst>
              <a:ext uri="{FF2B5EF4-FFF2-40B4-BE49-F238E27FC236}">
                <a16:creationId xmlns:a16="http://schemas.microsoft.com/office/drawing/2014/main" id="{377A6E18-6CB4-49C4-A0E0-6E4FAFAAC12B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</p:spTree>
    <p:extLst>
      <p:ext uri="{BB962C8B-B14F-4D97-AF65-F5344CB8AC3E}">
        <p14:creationId xmlns:p14="http://schemas.microsoft.com/office/powerpoint/2010/main" val="163516841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D9B0B7-67CD-42EB-905B-5BB11C24A3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Southeast Asia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E9B7CF0-73C0-467C-A270-F7E842DE65D6}"/>
              </a:ext>
            </a:extLst>
          </p:cNvPr>
          <p:cNvGrpSpPr/>
          <p:nvPr/>
        </p:nvGrpSpPr>
        <p:grpSpPr>
          <a:xfrm>
            <a:off x="2028826" y="1381126"/>
            <a:ext cx="8139112" cy="4968875"/>
            <a:chOff x="2028826" y="1381126"/>
            <a:chExt cx="8139112" cy="4968875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5B86BFD7-F195-409E-B067-F448292BDEC7}"/>
                </a:ext>
              </a:extLst>
            </p:cNvPr>
            <p:cNvGrpSpPr/>
            <p:nvPr/>
          </p:nvGrpSpPr>
          <p:grpSpPr>
            <a:xfrm>
              <a:off x="2028826" y="1381126"/>
              <a:ext cx="8139112" cy="4968875"/>
              <a:chOff x="2028826" y="1381126"/>
              <a:chExt cx="8139112" cy="4968875"/>
            </a:xfrm>
            <a:solidFill>
              <a:srgbClr val="FFFFFF"/>
            </a:solidFill>
          </p:grpSpPr>
          <p:sp>
            <p:nvSpPr>
              <p:cNvPr id="6" name="Freeform 5">
                <a:extLst>
                  <a:ext uri="{FF2B5EF4-FFF2-40B4-BE49-F238E27FC236}">
                    <a16:creationId xmlns:a16="http://schemas.microsoft.com/office/drawing/2014/main" id="{89459626-EBB4-4F19-87DA-F1E8F0925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651" y="1524001"/>
                <a:ext cx="1085850" cy="1260475"/>
              </a:xfrm>
              <a:custGeom>
                <a:avLst/>
                <a:gdLst>
                  <a:gd name="T0" fmla="*/ 95 w 684"/>
                  <a:gd name="T1" fmla="*/ 112 h 794"/>
                  <a:gd name="T2" fmla="*/ 128 w 684"/>
                  <a:gd name="T3" fmla="*/ 88 h 794"/>
                  <a:gd name="T4" fmla="*/ 120 w 684"/>
                  <a:gd name="T5" fmla="*/ 22 h 794"/>
                  <a:gd name="T6" fmla="*/ 161 w 684"/>
                  <a:gd name="T7" fmla="*/ 0 h 794"/>
                  <a:gd name="T8" fmla="*/ 210 w 684"/>
                  <a:gd name="T9" fmla="*/ 47 h 794"/>
                  <a:gd name="T10" fmla="*/ 223 w 684"/>
                  <a:gd name="T11" fmla="*/ 90 h 794"/>
                  <a:gd name="T12" fmla="*/ 305 w 684"/>
                  <a:gd name="T13" fmla="*/ 148 h 794"/>
                  <a:gd name="T14" fmla="*/ 368 w 684"/>
                  <a:gd name="T15" fmla="*/ 142 h 794"/>
                  <a:gd name="T16" fmla="*/ 403 w 684"/>
                  <a:gd name="T17" fmla="*/ 178 h 794"/>
                  <a:gd name="T18" fmla="*/ 428 w 684"/>
                  <a:gd name="T19" fmla="*/ 210 h 794"/>
                  <a:gd name="T20" fmla="*/ 398 w 684"/>
                  <a:gd name="T21" fmla="*/ 257 h 794"/>
                  <a:gd name="T22" fmla="*/ 343 w 684"/>
                  <a:gd name="T23" fmla="*/ 268 h 794"/>
                  <a:gd name="T24" fmla="*/ 351 w 684"/>
                  <a:gd name="T25" fmla="*/ 317 h 794"/>
                  <a:gd name="T26" fmla="*/ 381 w 684"/>
                  <a:gd name="T27" fmla="*/ 349 h 794"/>
                  <a:gd name="T28" fmla="*/ 449 w 684"/>
                  <a:gd name="T29" fmla="*/ 366 h 794"/>
                  <a:gd name="T30" fmla="*/ 509 w 684"/>
                  <a:gd name="T31" fmla="*/ 431 h 794"/>
                  <a:gd name="T32" fmla="*/ 542 w 684"/>
                  <a:gd name="T33" fmla="*/ 491 h 794"/>
                  <a:gd name="T34" fmla="*/ 583 w 684"/>
                  <a:gd name="T35" fmla="*/ 513 h 794"/>
                  <a:gd name="T36" fmla="*/ 605 w 684"/>
                  <a:gd name="T37" fmla="*/ 535 h 794"/>
                  <a:gd name="T38" fmla="*/ 621 w 684"/>
                  <a:gd name="T39" fmla="*/ 565 h 794"/>
                  <a:gd name="T40" fmla="*/ 656 w 684"/>
                  <a:gd name="T41" fmla="*/ 581 h 794"/>
                  <a:gd name="T42" fmla="*/ 667 w 684"/>
                  <a:gd name="T43" fmla="*/ 600 h 794"/>
                  <a:gd name="T44" fmla="*/ 684 w 684"/>
                  <a:gd name="T45" fmla="*/ 633 h 794"/>
                  <a:gd name="T46" fmla="*/ 665 w 684"/>
                  <a:gd name="T47" fmla="*/ 693 h 794"/>
                  <a:gd name="T48" fmla="*/ 656 w 684"/>
                  <a:gd name="T49" fmla="*/ 739 h 794"/>
                  <a:gd name="T50" fmla="*/ 613 w 684"/>
                  <a:gd name="T51" fmla="*/ 725 h 794"/>
                  <a:gd name="T52" fmla="*/ 561 w 684"/>
                  <a:gd name="T53" fmla="*/ 734 h 794"/>
                  <a:gd name="T54" fmla="*/ 583 w 684"/>
                  <a:gd name="T55" fmla="*/ 783 h 794"/>
                  <a:gd name="T56" fmla="*/ 539 w 684"/>
                  <a:gd name="T57" fmla="*/ 758 h 794"/>
                  <a:gd name="T58" fmla="*/ 488 w 684"/>
                  <a:gd name="T59" fmla="*/ 734 h 794"/>
                  <a:gd name="T60" fmla="*/ 509 w 684"/>
                  <a:gd name="T61" fmla="*/ 687 h 794"/>
                  <a:gd name="T62" fmla="*/ 509 w 684"/>
                  <a:gd name="T63" fmla="*/ 646 h 794"/>
                  <a:gd name="T64" fmla="*/ 490 w 684"/>
                  <a:gd name="T65" fmla="*/ 603 h 794"/>
                  <a:gd name="T66" fmla="*/ 466 w 684"/>
                  <a:gd name="T67" fmla="*/ 586 h 794"/>
                  <a:gd name="T68" fmla="*/ 436 w 684"/>
                  <a:gd name="T69" fmla="*/ 543 h 794"/>
                  <a:gd name="T70" fmla="*/ 433 w 684"/>
                  <a:gd name="T71" fmla="*/ 488 h 794"/>
                  <a:gd name="T72" fmla="*/ 409 w 684"/>
                  <a:gd name="T73" fmla="*/ 442 h 794"/>
                  <a:gd name="T74" fmla="*/ 321 w 684"/>
                  <a:gd name="T75" fmla="*/ 382 h 794"/>
                  <a:gd name="T76" fmla="*/ 240 w 684"/>
                  <a:gd name="T77" fmla="*/ 428 h 794"/>
                  <a:gd name="T78" fmla="*/ 183 w 684"/>
                  <a:gd name="T79" fmla="*/ 396 h 794"/>
                  <a:gd name="T80" fmla="*/ 131 w 684"/>
                  <a:gd name="T81" fmla="*/ 431 h 794"/>
                  <a:gd name="T82" fmla="*/ 106 w 684"/>
                  <a:gd name="T83" fmla="*/ 368 h 794"/>
                  <a:gd name="T84" fmla="*/ 112 w 684"/>
                  <a:gd name="T85" fmla="*/ 322 h 794"/>
                  <a:gd name="T86" fmla="*/ 109 w 684"/>
                  <a:gd name="T87" fmla="*/ 273 h 794"/>
                  <a:gd name="T88" fmla="*/ 52 w 684"/>
                  <a:gd name="T89" fmla="*/ 278 h 794"/>
                  <a:gd name="T90" fmla="*/ 49 w 684"/>
                  <a:gd name="T91" fmla="*/ 218 h 794"/>
                  <a:gd name="T92" fmla="*/ 0 w 684"/>
                  <a:gd name="T93" fmla="*/ 186 h 794"/>
                  <a:gd name="T94" fmla="*/ 36 w 684"/>
                  <a:gd name="T95" fmla="*/ 150 h 794"/>
                  <a:gd name="T96" fmla="*/ 38 w 684"/>
                  <a:gd name="T97" fmla="*/ 109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84" h="794">
                    <a:moveTo>
                      <a:pt x="79" y="90"/>
                    </a:moveTo>
                    <a:lnTo>
                      <a:pt x="90" y="99"/>
                    </a:lnTo>
                    <a:lnTo>
                      <a:pt x="95" y="112"/>
                    </a:lnTo>
                    <a:lnTo>
                      <a:pt x="117" y="107"/>
                    </a:lnTo>
                    <a:lnTo>
                      <a:pt x="134" y="109"/>
                    </a:lnTo>
                    <a:lnTo>
                      <a:pt x="128" y="88"/>
                    </a:lnTo>
                    <a:lnTo>
                      <a:pt x="125" y="69"/>
                    </a:lnTo>
                    <a:lnTo>
                      <a:pt x="120" y="49"/>
                    </a:lnTo>
                    <a:lnTo>
                      <a:pt x="120" y="22"/>
                    </a:lnTo>
                    <a:lnTo>
                      <a:pt x="131" y="14"/>
                    </a:lnTo>
                    <a:lnTo>
                      <a:pt x="131" y="3"/>
                    </a:lnTo>
                    <a:lnTo>
                      <a:pt x="161" y="0"/>
                    </a:lnTo>
                    <a:lnTo>
                      <a:pt x="169" y="14"/>
                    </a:lnTo>
                    <a:lnTo>
                      <a:pt x="196" y="25"/>
                    </a:lnTo>
                    <a:lnTo>
                      <a:pt x="210" y="47"/>
                    </a:lnTo>
                    <a:lnTo>
                      <a:pt x="226" y="60"/>
                    </a:lnTo>
                    <a:lnTo>
                      <a:pt x="229" y="77"/>
                    </a:lnTo>
                    <a:lnTo>
                      <a:pt x="223" y="90"/>
                    </a:lnTo>
                    <a:lnTo>
                      <a:pt x="251" y="118"/>
                    </a:lnTo>
                    <a:lnTo>
                      <a:pt x="270" y="148"/>
                    </a:lnTo>
                    <a:lnTo>
                      <a:pt x="305" y="148"/>
                    </a:lnTo>
                    <a:lnTo>
                      <a:pt x="324" y="153"/>
                    </a:lnTo>
                    <a:lnTo>
                      <a:pt x="343" y="142"/>
                    </a:lnTo>
                    <a:lnTo>
                      <a:pt x="368" y="142"/>
                    </a:lnTo>
                    <a:lnTo>
                      <a:pt x="379" y="158"/>
                    </a:lnTo>
                    <a:lnTo>
                      <a:pt x="400" y="161"/>
                    </a:lnTo>
                    <a:lnTo>
                      <a:pt x="403" y="178"/>
                    </a:lnTo>
                    <a:lnTo>
                      <a:pt x="403" y="194"/>
                    </a:lnTo>
                    <a:lnTo>
                      <a:pt x="428" y="199"/>
                    </a:lnTo>
                    <a:lnTo>
                      <a:pt x="428" y="210"/>
                    </a:lnTo>
                    <a:lnTo>
                      <a:pt x="417" y="216"/>
                    </a:lnTo>
                    <a:lnTo>
                      <a:pt x="406" y="248"/>
                    </a:lnTo>
                    <a:lnTo>
                      <a:pt x="398" y="257"/>
                    </a:lnTo>
                    <a:lnTo>
                      <a:pt x="381" y="259"/>
                    </a:lnTo>
                    <a:lnTo>
                      <a:pt x="357" y="268"/>
                    </a:lnTo>
                    <a:lnTo>
                      <a:pt x="343" y="268"/>
                    </a:lnTo>
                    <a:lnTo>
                      <a:pt x="346" y="284"/>
                    </a:lnTo>
                    <a:lnTo>
                      <a:pt x="362" y="303"/>
                    </a:lnTo>
                    <a:lnTo>
                      <a:pt x="351" y="317"/>
                    </a:lnTo>
                    <a:lnTo>
                      <a:pt x="354" y="327"/>
                    </a:lnTo>
                    <a:lnTo>
                      <a:pt x="368" y="327"/>
                    </a:lnTo>
                    <a:lnTo>
                      <a:pt x="381" y="349"/>
                    </a:lnTo>
                    <a:lnTo>
                      <a:pt x="406" y="349"/>
                    </a:lnTo>
                    <a:lnTo>
                      <a:pt x="430" y="363"/>
                    </a:lnTo>
                    <a:lnTo>
                      <a:pt x="449" y="366"/>
                    </a:lnTo>
                    <a:lnTo>
                      <a:pt x="469" y="396"/>
                    </a:lnTo>
                    <a:lnTo>
                      <a:pt x="493" y="407"/>
                    </a:lnTo>
                    <a:lnTo>
                      <a:pt x="509" y="431"/>
                    </a:lnTo>
                    <a:lnTo>
                      <a:pt x="509" y="442"/>
                    </a:lnTo>
                    <a:lnTo>
                      <a:pt x="537" y="472"/>
                    </a:lnTo>
                    <a:lnTo>
                      <a:pt x="542" y="491"/>
                    </a:lnTo>
                    <a:lnTo>
                      <a:pt x="553" y="496"/>
                    </a:lnTo>
                    <a:lnTo>
                      <a:pt x="575" y="496"/>
                    </a:lnTo>
                    <a:lnTo>
                      <a:pt x="583" y="513"/>
                    </a:lnTo>
                    <a:lnTo>
                      <a:pt x="586" y="526"/>
                    </a:lnTo>
                    <a:lnTo>
                      <a:pt x="597" y="537"/>
                    </a:lnTo>
                    <a:lnTo>
                      <a:pt x="605" y="535"/>
                    </a:lnTo>
                    <a:lnTo>
                      <a:pt x="616" y="540"/>
                    </a:lnTo>
                    <a:lnTo>
                      <a:pt x="613" y="556"/>
                    </a:lnTo>
                    <a:lnTo>
                      <a:pt x="621" y="565"/>
                    </a:lnTo>
                    <a:lnTo>
                      <a:pt x="640" y="565"/>
                    </a:lnTo>
                    <a:lnTo>
                      <a:pt x="648" y="578"/>
                    </a:lnTo>
                    <a:lnTo>
                      <a:pt x="656" y="581"/>
                    </a:lnTo>
                    <a:lnTo>
                      <a:pt x="673" y="576"/>
                    </a:lnTo>
                    <a:lnTo>
                      <a:pt x="678" y="586"/>
                    </a:lnTo>
                    <a:lnTo>
                      <a:pt x="667" y="600"/>
                    </a:lnTo>
                    <a:lnTo>
                      <a:pt x="665" y="622"/>
                    </a:lnTo>
                    <a:lnTo>
                      <a:pt x="673" y="633"/>
                    </a:lnTo>
                    <a:lnTo>
                      <a:pt x="684" y="633"/>
                    </a:lnTo>
                    <a:lnTo>
                      <a:pt x="684" y="655"/>
                    </a:lnTo>
                    <a:lnTo>
                      <a:pt x="662" y="671"/>
                    </a:lnTo>
                    <a:lnTo>
                      <a:pt x="665" y="693"/>
                    </a:lnTo>
                    <a:lnTo>
                      <a:pt x="670" y="706"/>
                    </a:lnTo>
                    <a:lnTo>
                      <a:pt x="673" y="731"/>
                    </a:lnTo>
                    <a:lnTo>
                      <a:pt x="656" y="739"/>
                    </a:lnTo>
                    <a:lnTo>
                      <a:pt x="643" y="742"/>
                    </a:lnTo>
                    <a:lnTo>
                      <a:pt x="624" y="731"/>
                    </a:lnTo>
                    <a:lnTo>
                      <a:pt x="613" y="725"/>
                    </a:lnTo>
                    <a:lnTo>
                      <a:pt x="605" y="712"/>
                    </a:lnTo>
                    <a:lnTo>
                      <a:pt x="577" y="720"/>
                    </a:lnTo>
                    <a:lnTo>
                      <a:pt x="561" y="734"/>
                    </a:lnTo>
                    <a:lnTo>
                      <a:pt x="580" y="750"/>
                    </a:lnTo>
                    <a:lnTo>
                      <a:pt x="577" y="766"/>
                    </a:lnTo>
                    <a:lnTo>
                      <a:pt x="583" y="783"/>
                    </a:lnTo>
                    <a:lnTo>
                      <a:pt x="580" y="794"/>
                    </a:lnTo>
                    <a:lnTo>
                      <a:pt x="556" y="785"/>
                    </a:lnTo>
                    <a:lnTo>
                      <a:pt x="539" y="758"/>
                    </a:lnTo>
                    <a:lnTo>
                      <a:pt x="515" y="758"/>
                    </a:lnTo>
                    <a:lnTo>
                      <a:pt x="509" y="747"/>
                    </a:lnTo>
                    <a:lnTo>
                      <a:pt x="488" y="734"/>
                    </a:lnTo>
                    <a:lnTo>
                      <a:pt x="498" y="728"/>
                    </a:lnTo>
                    <a:lnTo>
                      <a:pt x="509" y="717"/>
                    </a:lnTo>
                    <a:lnTo>
                      <a:pt x="509" y="687"/>
                    </a:lnTo>
                    <a:lnTo>
                      <a:pt x="504" y="674"/>
                    </a:lnTo>
                    <a:lnTo>
                      <a:pt x="509" y="657"/>
                    </a:lnTo>
                    <a:lnTo>
                      <a:pt x="509" y="646"/>
                    </a:lnTo>
                    <a:lnTo>
                      <a:pt x="515" y="627"/>
                    </a:lnTo>
                    <a:lnTo>
                      <a:pt x="509" y="616"/>
                    </a:lnTo>
                    <a:lnTo>
                      <a:pt x="490" y="603"/>
                    </a:lnTo>
                    <a:lnTo>
                      <a:pt x="496" y="592"/>
                    </a:lnTo>
                    <a:lnTo>
                      <a:pt x="479" y="586"/>
                    </a:lnTo>
                    <a:lnTo>
                      <a:pt x="466" y="586"/>
                    </a:lnTo>
                    <a:lnTo>
                      <a:pt x="447" y="567"/>
                    </a:lnTo>
                    <a:lnTo>
                      <a:pt x="433" y="556"/>
                    </a:lnTo>
                    <a:lnTo>
                      <a:pt x="436" y="543"/>
                    </a:lnTo>
                    <a:lnTo>
                      <a:pt x="439" y="518"/>
                    </a:lnTo>
                    <a:lnTo>
                      <a:pt x="428" y="499"/>
                    </a:lnTo>
                    <a:lnTo>
                      <a:pt x="433" y="488"/>
                    </a:lnTo>
                    <a:lnTo>
                      <a:pt x="439" y="475"/>
                    </a:lnTo>
                    <a:lnTo>
                      <a:pt x="428" y="456"/>
                    </a:lnTo>
                    <a:lnTo>
                      <a:pt x="409" y="442"/>
                    </a:lnTo>
                    <a:lnTo>
                      <a:pt x="373" y="415"/>
                    </a:lnTo>
                    <a:lnTo>
                      <a:pt x="360" y="390"/>
                    </a:lnTo>
                    <a:lnTo>
                      <a:pt x="321" y="382"/>
                    </a:lnTo>
                    <a:lnTo>
                      <a:pt x="294" y="387"/>
                    </a:lnTo>
                    <a:lnTo>
                      <a:pt x="275" y="426"/>
                    </a:lnTo>
                    <a:lnTo>
                      <a:pt x="240" y="428"/>
                    </a:lnTo>
                    <a:lnTo>
                      <a:pt x="226" y="409"/>
                    </a:lnTo>
                    <a:lnTo>
                      <a:pt x="210" y="412"/>
                    </a:lnTo>
                    <a:lnTo>
                      <a:pt x="183" y="396"/>
                    </a:lnTo>
                    <a:lnTo>
                      <a:pt x="155" y="409"/>
                    </a:lnTo>
                    <a:lnTo>
                      <a:pt x="153" y="426"/>
                    </a:lnTo>
                    <a:lnTo>
                      <a:pt x="131" y="431"/>
                    </a:lnTo>
                    <a:lnTo>
                      <a:pt x="109" y="442"/>
                    </a:lnTo>
                    <a:lnTo>
                      <a:pt x="106" y="398"/>
                    </a:lnTo>
                    <a:lnTo>
                      <a:pt x="106" y="368"/>
                    </a:lnTo>
                    <a:lnTo>
                      <a:pt x="101" y="349"/>
                    </a:lnTo>
                    <a:lnTo>
                      <a:pt x="109" y="336"/>
                    </a:lnTo>
                    <a:lnTo>
                      <a:pt x="112" y="322"/>
                    </a:lnTo>
                    <a:lnTo>
                      <a:pt x="101" y="306"/>
                    </a:lnTo>
                    <a:lnTo>
                      <a:pt x="112" y="287"/>
                    </a:lnTo>
                    <a:lnTo>
                      <a:pt x="109" y="273"/>
                    </a:lnTo>
                    <a:lnTo>
                      <a:pt x="79" y="273"/>
                    </a:lnTo>
                    <a:lnTo>
                      <a:pt x="66" y="284"/>
                    </a:lnTo>
                    <a:lnTo>
                      <a:pt x="52" y="278"/>
                    </a:lnTo>
                    <a:lnTo>
                      <a:pt x="38" y="257"/>
                    </a:lnTo>
                    <a:lnTo>
                      <a:pt x="52" y="248"/>
                    </a:lnTo>
                    <a:lnTo>
                      <a:pt x="49" y="218"/>
                    </a:lnTo>
                    <a:lnTo>
                      <a:pt x="33" y="199"/>
                    </a:lnTo>
                    <a:lnTo>
                      <a:pt x="8" y="205"/>
                    </a:lnTo>
                    <a:lnTo>
                      <a:pt x="0" y="186"/>
                    </a:lnTo>
                    <a:lnTo>
                      <a:pt x="8" y="164"/>
                    </a:lnTo>
                    <a:lnTo>
                      <a:pt x="19" y="164"/>
                    </a:lnTo>
                    <a:lnTo>
                      <a:pt x="36" y="150"/>
                    </a:lnTo>
                    <a:lnTo>
                      <a:pt x="27" y="139"/>
                    </a:lnTo>
                    <a:lnTo>
                      <a:pt x="38" y="126"/>
                    </a:lnTo>
                    <a:lnTo>
                      <a:pt x="38" y="109"/>
                    </a:lnTo>
                    <a:lnTo>
                      <a:pt x="63" y="104"/>
                    </a:lnTo>
                    <a:lnTo>
                      <a:pt x="79" y="9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C2C47558-D25A-45B8-B959-AA2F2F18F5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94001" y="1381126"/>
                <a:ext cx="1096963" cy="2143125"/>
              </a:xfrm>
              <a:custGeom>
                <a:avLst/>
                <a:gdLst>
                  <a:gd name="T0" fmla="*/ 24 w 691"/>
                  <a:gd name="T1" fmla="*/ 69 h 1350"/>
                  <a:gd name="T2" fmla="*/ 70 w 691"/>
                  <a:gd name="T3" fmla="*/ 82 h 1350"/>
                  <a:gd name="T4" fmla="*/ 122 w 691"/>
                  <a:gd name="T5" fmla="*/ 63 h 1350"/>
                  <a:gd name="T6" fmla="*/ 185 w 691"/>
                  <a:gd name="T7" fmla="*/ 58 h 1350"/>
                  <a:gd name="T8" fmla="*/ 264 w 691"/>
                  <a:gd name="T9" fmla="*/ 0 h 1350"/>
                  <a:gd name="T10" fmla="*/ 345 w 691"/>
                  <a:gd name="T11" fmla="*/ 39 h 1350"/>
                  <a:gd name="T12" fmla="*/ 373 w 691"/>
                  <a:gd name="T13" fmla="*/ 69 h 1350"/>
                  <a:gd name="T14" fmla="*/ 419 w 691"/>
                  <a:gd name="T15" fmla="*/ 145 h 1350"/>
                  <a:gd name="T16" fmla="*/ 487 w 691"/>
                  <a:gd name="T17" fmla="*/ 159 h 1350"/>
                  <a:gd name="T18" fmla="*/ 487 w 691"/>
                  <a:gd name="T19" fmla="*/ 186 h 1350"/>
                  <a:gd name="T20" fmla="*/ 433 w 691"/>
                  <a:gd name="T21" fmla="*/ 205 h 1350"/>
                  <a:gd name="T22" fmla="*/ 405 w 691"/>
                  <a:gd name="T23" fmla="*/ 224 h 1350"/>
                  <a:gd name="T24" fmla="*/ 378 w 691"/>
                  <a:gd name="T25" fmla="*/ 238 h 1350"/>
                  <a:gd name="T26" fmla="*/ 373 w 691"/>
                  <a:gd name="T27" fmla="*/ 281 h 1350"/>
                  <a:gd name="T28" fmla="*/ 343 w 691"/>
                  <a:gd name="T29" fmla="*/ 319 h 1350"/>
                  <a:gd name="T30" fmla="*/ 318 w 691"/>
                  <a:gd name="T31" fmla="*/ 347 h 1350"/>
                  <a:gd name="T32" fmla="*/ 313 w 691"/>
                  <a:gd name="T33" fmla="*/ 415 h 1350"/>
                  <a:gd name="T34" fmla="*/ 354 w 691"/>
                  <a:gd name="T35" fmla="*/ 461 h 1350"/>
                  <a:gd name="T36" fmla="*/ 392 w 691"/>
                  <a:gd name="T37" fmla="*/ 516 h 1350"/>
                  <a:gd name="T38" fmla="*/ 457 w 691"/>
                  <a:gd name="T39" fmla="*/ 589 h 1350"/>
                  <a:gd name="T40" fmla="*/ 601 w 691"/>
                  <a:gd name="T41" fmla="*/ 709 h 1350"/>
                  <a:gd name="T42" fmla="*/ 626 w 691"/>
                  <a:gd name="T43" fmla="*/ 761 h 1350"/>
                  <a:gd name="T44" fmla="*/ 653 w 691"/>
                  <a:gd name="T45" fmla="*/ 829 h 1350"/>
                  <a:gd name="T46" fmla="*/ 667 w 691"/>
                  <a:gd name="T47" fmla="*/ 900 h 1350"/>
                  <a:gd name="T48" fmla="*/ 680 w 691"/>
                  <a:gd name="T49" fmla="*/ 952 h 1350"/>
                  <a:gd name="T50" fmla="*/ 680 w 691"/>
                  <a:gd name="T51" fmla="*/ 971 h 1350"/>
                  <a:gd name="T52" fmla="*/ 672 w 691"/>
                  <a:gd name="T53" fmla="*/ 1009 h 1350"/>
                  <a:gd name="T54" fmla="*/ 669 w 691"/>
                  <a:gd name="T55" fmla="*/ 1069 h 1350"/>
                  <a:gd name="T56" fmla="*/ 618 w 691"/>
                  <a:gd name="T57" fmla="*/ 1126 h 1350"/>
                  <a:gd name="T58" fmla="*/ 560 w 691"/>
                  <a:gd name="T59" fmla="*/ 1170 h 1350"/>
                  <a:gd name="T60" fmla="*/ 476 w 691"/>
                  <a:gd name="T61" fmla="*/ 1189 h 1350"/>
                  <a:gd name="T62" fmla="*/ 457 w 691"/>
                  <a:gd name="T63" fmla="*/ 1178 h 1350"/>
                  <a:gd name="T64" fmla="*/ 471 w 691"/>
                  <a:gd name="T65" fmla="*/ 1205 h 1350"/>
                  <a:gd name="T66" fmla="*/ 457 w 691"/>
                  <a:gd name="T67" fmla="*/ 1235 h 1350"/>
                  <a:gd name="T68" fmla="*/ 424 w 691"/>
                  <a:gd name="T69" fmla="*/ 1241 h 1350"/>
                  <a:gd name="T70" fmla="*/ 419 w 691"/>
                  <a:gd name="T71" fmla="*/ 1273 h 1350"/>
                  <a:gd name="T72" fmla="*/ 373 w 691"/>
                  <a:gd name="T73" fmla="*/ 1301 h 1350"/>
                  <a:gd name="T74" fmla="*/ 321 w 691"/>
                  <a:gd name="T75" fmla="*/ 1350 h 1350"/>
                  <a:gd name="T76" fmla="*/ 329 w 691"/>
                  <a:gd name="T77" fmla="*/ 1325 h 1350"/>
                  <a:gd name="T78" fmla="*/ 318 w 691"/>
                  <a:gd name="T79" fmla="*/ 1279 h 1350"/>
                  <a:gd name="T80" fmla="*/ 348 w 691"/>
                  <a:gd name="T81" fmla="*/ 1211 h 1350"/>
                  <a:gd name="T82" fmla="*/ 285 w 691"/>
                  <a:gd name="T83" fmla="*/ 1205 h 1350"/>
                  <a:gd name="T84" fmla="*/ 318 w 691"/>
                  <a:gd name="T85" fmla="*/ 1162 h 1350"/>
                  <a:gd name="T86" fmla="*/ 408 w 691"/>
                  <a:gd name="T87" fmla="*/ 1143 h 1350"/>
                  <a:gd name="T88" fmla="*/ 419 w 691"/>
                  <a:gd name="T89" fmla="*/ 1107 h 1350"/>
                  <a:gd name="T90" fmla="*/ 454 w 691"/>
                  <a:gd name="T91" fmla="*/ 1044 h 1350"/>
                  <a:gd name="T92" fmla="*/ 531 w 691"/>
                  <a:gd name="T93" fmla="*/ 982 h 1350"/>
                  <a:gd name="T94" fmla="*/ 514 w 691"/>
                  <a:gd name="T95" fmla="*/ 865 h 1350"/>
                  <a:gd name="T96" fmla="*/ 506 w 691"/>
                  <a:gd name="T97" fmla="*/ 796 h 1350"/>
                  <a:gd name="T98" fmla="*/ 509 w 691"/>
                  <a:gd name="T99" fmla="*/ 723 h 1350"/>
                  <a:gd name="T100" fmla="*/ 492 w 691"/>
                  <a:gd name="T101" fmla="*/ 671 h 1350"/>
                  <a:gd name="T102" fmla="*/ 452 w 691"/>
                  <a:gd name="T103" fmla="*/ 630 h 1350"/>
                  <a:gd name="T104" fmla="*/ 411 w 691"/>
                  <a:gd name="T105" fmla="*/ 586 h 1350"/>
                  <a:gd name="T106" fmla="*/ 345 w 691"/>
                  <a:gd name="T107" fmla="*/ 521 h 1350"/>
                  <a:gd name="T108" fmla="*/ 242 w 691"/>
                  <a:gd name="T109" fmla="*/ 439 h 1350"/>
                  <a:gd name="T110" fmla="*/ 198 w 691"/>
                  <a:gd name="T111" fmla="*/ 393 h 1350"/>
                  <a:gd name="T112" fmla="*/ 234 w 691"/>
                  <a:gd name="T113" fmla="*/ 347 h 1350"/>
                  <a:gd name="T114" fmla="*/ 239 w 691"/>
                  <a:gd name="T115" fmla="*/ 284 h 1350"/>
                  <a:gd name="T116" fmla="*/ 179 w 691"/>
                  <a:gd name="T117" fmla="*/ 232 h 1350"/>
                  <a:gd name="T118" fmla="*/ 59 w 691"/>
                  <a:gd name="T119" fmla="*/ 180 h 1350"/>
                  <a:gd name="T120" fmla="*/ 5 w 691"/>
                  <a:gd name="T121" fmla="*/ 104 h 1350"/>
                  <a:gd name="T122" fmla="*/ 236 w 691"/>
                  <a:gd name="T123" fmla="*/ 1211 h 1350"/>
                  <a:gd name="T124" fmla="*/ 247 w 691"/>
                  <a:gd name="T125" fmla="*/ 1181 h 1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91" h="1350">
                    <a:moveTo>
                      <a:pt x="0" y="93"/>
                    </a:moveTo>
                    <a:lnTo>
                      <a:pt x="5" y="88"/>
                    </a:lnTo>
                    <a:lnTo>
                      <a:pt x="10" y="85"/>
                    </a:lnTo>
                    <a:lnTo>
                      <a:pt x="16" y="77"/>
                    </a:lnTo>
                    <a:lnTo>
                      <a:pt x="24" y="69"/>
                    </a:lnTo>
                    <a:lnTo>
                      <a:pt x="43" y="63"/>
                    </a:lnTo>
                    <a:lnTo>
                      <a:pt x="54" y="63"/>
                    </a:lnTo>
                    <a:lnTo>
                      <a:pt x="51" y="77"/>
                    </a:lnTo>
                    <a:lnTo>
                      <a:pt x="59" y="82"/>
                    </a:lnTo>
                    <a:lnTo>
                      <a:pt x="70" y="82"/>
                    </a:lnTo>
                    <a:lnTo>
                      <a:pt x="76" y="66"/>
                    </a:lnTo>
                    <a:lnTo>
                      <a:pt x="87" y="58"/>
                    </a:lnTo>
                    <a:lnTo>
                      <a:pt x="103" y="74"/>
                    </a:lnTo>
                    <a:lnTo>
                      <a:pt x="114" y="63"/>
                    </a:lnTo>
                    <a:lnTo>
                      <a:pt x="122" y="63"/>
                    </a:lnTo>
                    <a:lnTo>
                      <a:pt x="128" y="74"/>
                    </a:lnTo>
                    <a:lnTo>
                      <a:pt x="147" y="66"/>
                    </a:lnTo>
                    <a:lnTo>
                      <a:pt x="149" y="52"/>
                    </a:lnTo>
                    <a:lnTo>
                      <a:pt x="168" y="47"/>
                    </a:lnTo>
                    <a:lnTo>
                      <a:pt x="185" y="58"/>
                    </a:lnTo>
                    <a:lnTo>
                      <a:pt x="215" y="47"/>
                    </a:lnTo>
                    <a:lnTo>
                      <a:pt x="212" y="22"/>
                    </a:lnTo>
                    <a:lnTo>
                      <a:pt x="231" y="11"/>
                    </a:lnTo>
                    <a:lnTo>
                      <a:pt x="250" y="11"/>
                    </a:lnTo>
                    <a:lnTo>
                      <a:pt x="264" y="0"/>
                    </a:lnTo>
                    <a:lnTo>
                      <a:pt x="280" y="14"/>
                    </a:lnTo>
                    <a:lnTo>
                      <a:pt x="280" y="25"/>
                    </a:lnTo>
                    <a:lnTo>
                      <a:pt x="299" y="28"/>
                    </a:lnTo>
                    <a:lnTo>
                      <a:pt x="307" y="39"/>
                    </a:lnTo>
                    <a:lnTo>
                      <a:pt x="345" y="39"/>
                    </a:lnTo>
                    <a:lnTo>
                      <a:pt x="351" y="47"/>
                    </a:lnTo>
                    <a:lnTo>
                      <a:pt x="373" y="39"/>
                    </a:lnTo>
                    <a:lnTo>
                      <a:pt x="389" y="49"/>
                    </a:lnTo>
                    <a:lnTo>
                      <a:pt x="386" y="66"/>
                    </a:lnTo>
                    <a:lnTo>
                      <a:pt x="373" y="69"/>
                    </a:lnTo>
                    <a:lnTo>
                      <a:pt x="364" y="99"/>
                    </a:lnTo>
                    <a:lnTo>
                      <a:pt x="375" y="101"/>
                    </a:lnTo>
                    <a:lnTo>
                      <a:pt x="378" y="120"/>
                    </a:lnTo>
                    <a:lnTo>
                      <a:pt x="413" y="131"/>
                    </a:lnTo>
                    <a:lnTo>
                      <a:pt x="419" y="145"/>
                    </a:lnTo>
                    <a:lnTo>
                      <a:pt x="435" y="150"/>
                    </a:lnTo>
                    <a:lnTo>
                      <a:pt x="452" y="161"/>
                    </a:lnTo>
                    <a:lnTo>
                      <a:pt x="468" y="156"/>
                    </a:lnTo>
                    <a:lnTo>
                      <a:pt x="476" y="161"/>
                    </a:lnTo>
                    <a:lnTo>
                      <a:pt x="487" y="159"/>
                    </a:lnTo>
                    <a:lnTo>
                      <a:pt x="501" y="167"/>
                    </a:lnTo>
                    <a:lnTo>
                      <a:pt x="501" y="167"/>
                    </a:lnTo>
                    <a:lnTo>
                      <a:pt x="503" y="172"/>
                    </a:lnTo>
                    <a:lnTo>
                      <a:pt x="498" y="180"/>
                    </a:lnTo>
                    <a:lnTo>
                      <a:pt x="487" y="186"/>
                    </a:lnTo>
                    <a:lnTo>
                      <a:pt x="482" y="186"/>
                    </a:lnTo>
                    <a:lnTo>
                      <a:pt x="468" y="194"/>
                    </a:lnTo>
                    <a:lnTo>
                      <a:pt x="452" y="194"/>
                    </a:lnTo>
                    <a:lnTo>
                      <a:pt x="438" y="197"/>
                    </a:lnTo>
                    <a:lnTo>
                      <a:pt x="433" y="205"/>
                    </a:lnTo>
                    <a:lnTo>
                      <a:pt x="435" y="216"/>
                    </a:lnTo>
                    <a:lnTo>
                      <a:pt x="427" y="221"/>
                    </a:lnTo>
                    <a:lnTo>
                      <a:pt x="424" y="227"/>
                    </a:lnTo>
                    <a:lnTo>
                      <a:pt x="416" y="221"/>
                    </a:lnTo>
                    <a:lnTo>
                      <a:pt x="405" y="224"/>
                    </a:lnTo>
                    <a:lnTo>
                      <a:pt x="397" y="232"/>
                    </a:lnTo>
                    <a:lnTo>
                      <a:pt x="392" y="235"/>
                    </a:lnTo>
                    <a:lnTo>
                      <a:pt x="386" y="227"/>
                    </a:lnTo>
                    <a:lnTo>
                      <a:pt x="378" y="224"/>
                    </a:lnTo>
                    <a:lnTo>
                      <a:pt x="378" y="238"/>
                    </a:lnTo>
                    <a:lnTo>
                      <a:pt x="373" y="246"/>
                    </a:lnTo>
                    <a:lnTo>
                      <a:pt x="375" y="251"/>
                    </a:lnTo>
                    <a:lnTo>
                      <a:pt x="373" y="265"/>
                    </a:lnTo>
                    <a:lnTo>
                      <a:pt x="375" y="276"/>
                    </a:lnTo>
                    <a:lnTo>
                      <a:pt x="373" y="281"/>
                    </a:lnTo>
                    <a:lnTo>
                      <a:pt x="378" y="289"/>
                    </a:lnTo>
                    <a:lnTo>
                      <a:pt x="373" y="298"/>
                    </a:lnTo>
                    <a:lnTo>
                      <a:pt x="367" y="300"/>
                    </a:lnTo>
                    <a:lnTo>
                      <a:pt x="354" y="319"/>
                    </a:lnTo>
                    <a:lnTo>
                      <a:pt x="343" y="319"/>
                    </a:lnTo>
                    <a:lnTo>
                      <a:pt x="340" y="314"/>
                    </a:lnTo>
                    <a:lnTo>
                      <a:pt x="337" y="322"/>
                    </a:lnTo>
                    <a:lnTo>
                      <a:pt x="332" y="328"/>
                    </a:lnTo>
                    <a:lnTo>
                      <a:pt x="326" y="341"/>
                    </a:lnTo>
                    <a:lnTo>
                      <a:pt x="318" y="347"/>
                    </a:lnTo>
                    <a:lnTo>
                      <a:pt x="318" y="363"/>
                    </a:lnTo>
                    <a:lnTo>
                      <a:pt x="324" y="363"/>
                    </a:lnTo>
                    <a:lnTo>
                      <a:pt x="332" y="371"/>
                    </a:lnTo>
                    <a:lnTo>
                      <a:pt x="324" y="398"/>
                    </a:lnTo>
                    <a:lnTo>
                      <a:pt x="313" y="415"/>
                    </a:lnTo>
                    <a:lnTo>
                      <a:pt x="332" y="428"/>
                    </a:lnTo>
                    <a:lnTo>
                      <a:pt x="329" y="437"/>
                    </a:lnTo>
                    <a:lnTo>
                      <a:pt x="315" y="442"/>
                    </a:lnTo>
                    <a:lnTo>
                      <a:pt x="329" y="445"/>
                    </a:lnTo>
                    <a:lnTo>
                      <a:pt x="354" y="461"/>
                    </a:lnTo>
                    <a:lnTo>
                      <a:pt x="378" y="483"/>
                    </a:lnTo>
                    <a:lnTo>
                      <a:pt x="386" y="483"/>
                    </a:lnTo>
                    <a:lnTo>
                      <a:pt x="397" y="502"/>
                    </a:lnTo>
                    <a:lnTo>
                      <a:pt x="397" y="510"/>
                    </a:lnTo>
                    <a:lnTo>
                      <a:pt x="392" y="516"/>
                    </a:lnTo>
                    <a:lnTo>
                      <a:pt x="400" y="535"/>
                    </a:lnTo>
                    <a:lnTo>
                      <a:pt x="403" y="546"/>
                    </a:lnTo>
                    <a:lnTo>
                      <a:pt x="435" y="573"/>
                    </a:lnTo>
                    <a:lnTo>
                      <a:pt x="454" y="584"/>
                    </a:lnTo>
                    <a:lnTo>
                      <a:pt x="457" y="589"/>
                    </a:lnTo>
                    <a:lnTo>
                      <a:pt x="501" y="614"/>
                    </a:lnTo>
                    <a:lnTo>
                      <a:pt x="541" y="644"/>
                    </a:lnTo>
                    <a:lnTo>
                      <a:pt x="552" y="660"/>
                    </a:lnTo>
                    <a:lnTo>
                      <a:pt x="588" y="687"/>
                    </a:lnTo>
                    <a:lnTo>
                      <a:pt x="601" y="709"/>
                    </a:lnTo>
                    <a:lnTo>
                      <a:pt x="604" y="723"/>
                    </a:lnTo>
                    <a:lnTo>
                      <a:pt x="609" y="723"/>
                    </a:lnTo>
                    <a:lnTo>
                      <a:pt x="607" y="734"/>
                    </a:lnTo>
                    <a:lnTo>
                      <a:pt x="626" y="753"/>
                    </a:lnTo>
                    <a:lnTo>
                      <a:pt x="626" y="761"/>
                    </a:lnTo>
                    <a:lnTo>
                      <a:pt x="631" y="769"/>
                    </a:lnTo>
                    <a:lnTo>
                      <a:pt x="629" y="777"/>
                    </a:lnTo>
                    <a:lnTo>
                      <a:pt x="642" y="794"/>
                    </a:lnTo>
                    <a:lnTo>
                      <a:pt x="645" y="824"/>
                    </a:lnTo>
                    <a:lnTo>
                      <a:pt x="653" y="829"/>
                    </a:lnTo>
                    <a:lnTo>
                      <a:pt x="659" y="856"/>
                    </a:lnTo>
                    <a:lnTo>
                      <a:pt x="664" y="862"/>
                    </a:lnTo>
                    <a:lnTo>
                      <a:pt x="664" y="878"/>
                    </a:lnTo>
                    <a:lnTo>
                      <a:pt x="661" y="886"/>
                    </a:lnTo>
                    <a:lnTo>
                      <a:pt x="667" y="900"/>
                    </a:lnTo>
                    <a:lnTo>
                      <a:pt x="664" y="905"/>
                    </a:lnTo>
                    <a:lnTo>
                      <a:pt x="669" y="927"/>
                    </a:lnTo>
                    <a:lnTo>
                      <a:pt x="669" y="935"/>
                    </a:lnTo>
                    <a:lnTo>
                      <a:pt x="678" y="938"/>
                    </a:lnTo>
                    <a:lnTo>
                      <a:pt x="680" y="952"/>
                    </a:lnTo>
                    <a:lnTo>
                      <a:pt x="691" y="971"/>
                    </a:lnTo>
                    <a:lnTo>
                      <a:pt x="688" y="982"/>
                    </a:lnTo>
                    <a:lnTo>
                      <a:pt x="686" y="982"/>
                    </a:lnTo>
                    <a:lnTo>
                      <a:pt x="686" y="976"/>
                    </a:lnTo>
                    <a:lnTo>
                      <a:pt x="680" y="971"/>
                    </a:lnTo>
                    <a:lnTo>
                      <a:pt x="672" y="974"/>
                    </a:lnTo>
                    <a:lnTo>
                      <a:pt x="675" y="987"/>
                    </a:lnTo>
                    <a:lnTo>
                      <a:pt x="683" y="995"/>
                    </a:lnTo>
                    <a:lnTo>
                      <a:pt x="680" y="1004"/>
                    </a:lnTo>
                    <a:lnTo>
                      <a:pt x="672" y="1009"/>
                    </a:lnTo>
                    <a:lnTo>
                      <a:pt x="672" y="1020"/>
                    </a:lnTo>
                    <a:lnTo>
                      <a:pt x="659" y="1028"/>
                    </a:lnTo>
                    <a:lnTo>
                      <a:pt x="669" y="1047"/>
                    </a:lnTo>
                    <a:lnTo>
                      <a:pt x="664" y="1061"/>
                    </a:lnTo>
                    <a:lnTo>
                      <a:pt x="669" y="1069"/>
                    </a:lnTo>
                    <a:lnTo>
                      <a:pt x="659" y="1080"/>
                    </a:lnTo>
                    <a:lnTo>
                      <a:pt x="648" y="1083"/>
                    </a:lnTo>
                    <a:lnTo>
                      <a:pt x="645" y="1104"/>
                    </a:lnTo>
                    <a:lnTo>
                      <a:pt x="637" y="1107"/>
                    </a:lnTo>
                    <a:lnTo>
                      <a:pt x="618" y="1126"/>
                    </a:lnTo>
                    <a:lnTo>
                      <a:pt x="607" y="1132"/>
                    </a:lnTo>
                    <a:lnTo>
                      <a:pt x="588" y="1145"/>
                    </a:lnTo>
                    <a:lnTo>
                      <a:pt x="588" y="1159"/>
                    </a:lnTo>
                    <a:lnTo>
                      <a:pt x="571" y="1159"/>
                    </a:lnTo>
                    <a:lnTo>
                      <a:pt x="560" y="1170"/>
                    </a:lnTo>
                    <a:lnTo>
                      <a:pt x="525" y="1192"/>
                    </a:lnTo>
                    <a:lnTo>
                      <a:pt x="503" y="1194"/>
                    </a:lnTo>
                    <a:lnTo>
                      <a:pt x="495" y="1189"/>
                    </a:lnTo>
                    <a:lnTo>
                      <a:pt x="479" y="1192"/>
                    </a:lnTo>
                    <a:lnTo>
                      <a:pt x="476" y="1189"/>
                    </a:lnTo>
                    <a:lnTo>
                      <a:pt x="476" y="1178"/>
                    </a:lnTo>
                    <a:lnTo>
                      <a:pt x="476" y="1170"/>
                    </a:lnTo>
                    <a:lnTo>
                      <a:pt x="473" y="1178"/>
                    </a:lnTo>
                    <a:lnTo>
                      <a:pt x="471" y="1183"/>
                    </a:lnTo>
                    <a:lnTo>
                      <a:pt x="457" y="1178"/>
                    </a:lnTo>
                    <a:lnTo>
                      <a:pt x="465" y="1186"/>
                    </a:lnTo>
                    <a:lnTo>
                      <a:pt x="465" y="1192"/>
                    </a:lnTo>
                    <a:lnTo>
                      <a:pt x="460" y="1197"/>
                    </a:lnTo>
                    <a:lnTo>
                      <a:pt x="446" y="1194"/>
                    </a:lnTo>
                    <a:lnTo>
                      <a:pt x="471" y="1205"/>
                    </a:lnTo>
                    <a:lnTo>
                      <a:pt x="465" y="1211"/>
                    </a:lnTo>
                    <a:lnTo>
                      <a:pt x="471" y="1224"/>
                    </a:lnTo>
                    <a:lnTo>
                      <a:pt x="460" y="1233"/>
                    </a:lnTo>
                    <a:lnTo>
                      <a:pt x="441" y="1219"/>
                    </a:lnTo>
                    <a:lnTo>
                      <a:pt x="457" y="1235"/>
                    </a:lnTo>
                    <a:lnTo>
                      <a:pt x="454" y="1243"/>
                    </a:lnTo>
                    <a:lnTo>
                      <a:pt x="446" y="1252"/>
                    </a:lnTo>
                    <a:lnTo>
                      <a:pt x="441" y="1249"/>
                    </a:lnTo>
                    <a:lnTo>
                      <a:pt x="433" y="1241"/>
                    </a:lnTo>
                    <a:lnTo>
                      <a:pt x="424" y="1241"/>
                    </a:lnTo>
                    <a:lnTo>
                      <a:pt x="427" y="1254"/>
                    </a:lnTo>
                    <a:lnTo>
                      <a:pt x="427" y="1257"/>
                    </a:lnTo>
                    <a:lnTo>
                      <a:pt x="433" y="1263"/>
                    </a:lnTo>
                    <a:lnTo>
                      <a:pt x="424" y="1268"/>
                    </a:lnTo>
                    <a:lnTo>
                      <a:pt x="419" y="1273"/>
                    </a:lnTo>
                    <a:lnTo>
                      <a:pt x="411" y="1273"/>
                    </a:lnTo>
                    <a:lnTo>
                      <a:pt x="394" y="1290"/>
                    </a:lnTo>
                    <a:lnTo>
                      <a:pt x="389" y="1292"/>
                    </a:lnTo>
                    <a:lnTo>
                      <a:pt x="378" y="1292"/>
                    </a:lnTo>
                    <a:lnTo>
                      <a:pt x="373" y="1301"/>
                    </a:lnTo>
                    <a:lnTo>
                      <a:pt x="373" y="1320"/>
                    </a:lnTo>
                    <a:lnTo>
                      <a:pt x="362" y="1328"/>
                    </a:lnTo>
                    <a:lnTo>
                      <a:pt x="356" y="1328"/>
                    </a:lnTo>
                    <a:lnTo>
                      <a:pt x="359" y="1333"/>
                    </a:lnTo>
                    <a:lnTo>
                      <a:pt x="321" y="1350"/>
                    </a:lnTo>
                    <a:lnTo>
                      <a:pt x="302" y="1347"/>
                    </a:lnTo>
                    <a:lnTo>
                      <a:pt x="313" y="1339"/>
                    </a:lnTo>
                    <a:lnTo>
                      <a:pt x="329" y="1331"/>
                    </a:lnTo>
                    <a:lnTo>
                      <a:pt x="337" y="1322"/>
                    </a:lnTo>
                    <a:lnTo>
                      <a:pt x="329" y="1325"/>
                    </a:lnTo>
                    <a:lnTo>
                      <a:pt x="315" y="1320"/>
                    </a:lnTo>
                    <a:lnTo>
                      <a:pt x="318" y="1292"/>
                    </a:lnTo>
                    <a:lnTo>
                      <a:pt x="321" y="1290"/>
                    </a:lnTo>
                    <a:lnTo>
                      <a:pt x="315" y="1290"/>
                    </a:lnTo>
                    <a:lnTo>
                      <a:pt x="318" y="1279"/>
                    </a:lnTo>
                    <a:lnTo>
                      <a:pt x="318" y="1252"/>
                    </a:lnTo>
                    <a:lnTo>
                      <a:pt x="329" y="1233"/>
                    </a:lnTo>
                    <a:lnTo>
                      <a:pt x="354" y="1213"/>
                    </a:lnTo>
                    <a:lnTo>
                      <a:pt x="359" y="1205"/>
                    </a:lnTo>
                    <a:lnTo>
                      <a:pt x="348" y="1211"/>
                    </a:lnTo>
                    <a:lnTo>
                      <a:pt x="332" y="1208"/>
                    </a:lnTo>
                    <a:lnTo>
                      <a:pt x="318" y="1211"/>
                    </a:lnTo>
                    <a:lnTo>
                      <a:pt x="310" y="1205"/>
                    </a:lnTo>
                    <a:lnTo>
                      <a:pt x="302" y="1211"/>
                    </a:lnTo>
                    <a:lnTo>
                      <a:pt x="285" y="1205"/>
                    </a:lnTo>
                    <a:lnTo>
                      <a:pt x="288" y="1200"/>
                    </a:lnTo>
                    <a:lnTo>
                      <a:pt x="288" y="1186"/>
                    </a:lnTo>
                    <a:lnTo>
                      <a:pt x="283" y="1183"/>
                    </a:lnTo>
                    <a:lnTo>
                      <a:pt x="299" y="1164"/>
                    </a:lnTo>
                    <a:lnTo>
                      <a:pt x="318" y="1162"/>
                    </a:lnTo>
                    <a:lnTo>
                      <a:pt x="326" y="1137"/>
                    </a:lnTo>
                    <a:lnTo>
                      <a:pt x="345" y="1137"/>
                    </a:lnTo>
                    <a:lnTo>
                      <a:pt x="354" y="1143"/>
                    </a:lnTo>
                    <a:lnTo>
                      <a:pt x="392" y="1134"/>
                    </a:lnTo>
                    <a:lnTo>
                      <a:pt x="408" y="1143"/>
                    </a:lnTo>
                    <a:lnTo>
                      <a:pt x="413" y="1153"/>
                    </a:lnTo>
                    <a:lnTo>
                      <a:pt x="441" y="1153"/>
                    </a:lnTo>
                    <a:lnTo>
                      <a:pt x="433" y="1134"/>
                    </a:lnTo>
                    <a:lnTo>
                      <a:pt x="435" y="1123"/>
                    </a:lnTo>
                    <a:lnTo>
                      <a:pt x="419" y="1107"/>
                    </a:lnTo>
                    <a:lnTo>
                      <a:pt x="400" y="1102"/>
                    </a:lnTo>
                    <a:lnTo>
                      <a:pt x="397" y="1072"/>
                    </a:lnTo>
                    <a:lnTo>
                      <a:pt x="413" y="1061"/>
                    </a:lnTo>
                    <a:lnTo>
                      <a:pt x="446" y="1064"/>
                    </a:lnTo>
                    <a:lnTo>
                      <a:pt x="454" y="1044"/>
                    </a:lnTo>
                    <a:lnTo>
                      <a:pt x="479" y="1031"/>
                    </a:lnTo>
                    <a:lnTo>
                      <a:pt x="501" y="1023"/>
                    </a:lnTo>
                    <a:lnTo>
                      <a:pt x="503" y="1012"/>
                    </a:lnTo>
                    <a:lnTo>
                      <a:pt x="517" y="1006"/>
                    </a:lnTo>
                    <a:lnTo>
                      <a:pt x="531" y="982"/>
                    </a:lnTo>
                    <a:lnTo>
                      <a:pt x="528" y="963"/>
                    </a:lnTo>
                    <a:lnTo>
                      <a:pt x="533" y="941"/>
                    </a:lnTo>
                    <a:lnTo>
                      <a:pt x="525" y="925"/>
                    </a:lnTo>
                    <a:lnTo>
                      <a:pt x="531" y="897"/>
                    </a:lnTo>
                    <a:lnTo>
                      <a:pt x="514" y="865"/>
                    </a:lnTo>
                    <a:lnTo>
                      <a:pt x="501" y="856"/>
                    </a:lnTo>
                    <a:lnTo>
                      <a:pt x="490" y="829"/>
                    </a:lnTo>
                    <a:lnTo>
                      <a:pt x="492" y="829"/>
                    </a:lnTo>
                    <a:lnTo>
                      <a:pt x="509" y="821"/>
                    </a:lnTo>
                    <a:lnTo>
                      <a:pt x="506" y="796"/>
                    </a:lnTo>
                    <a:lnTo>
                      <a:pt x="501" y="783"/>
                    </a:lnTo>
                    <a:lnTo>
                      <a:pt x="498" y="761"/>
                    </a:lnTo>
                    <a:lnTo>
                      <a:pt x="520" y="745"/>
                    </a:lnTo>
                    <a:lnTo>
                      <a:pt x="520" y="723"/>
                    </a:lnTo>
                    <a:lnTo>
                      <a:pt x="509" y="723"/>
                    </a:lnTo>
                    <a:lnTo>
                      <a:pt x="501" y="712"/>
                    </a:lnTo>
                    <a:lnTo>
                      <a:pt x="503" y="690"/>
                    </a:lnTo>
                    <a:lnTo>
                      <a:pt x="514" y="676"/>
                    </a:lnTo>
                    <a:lnTo>
                      <a:pt x="509" y="666"/>
                    </a:lnTo>
                    <a:lnTo>
                      <a:pt x="492" y="671"/>
                    </a:lnTo>
                    <a:lnTo>
                      <a:pt x="484" y="668"/>
                    </a:lnTo>
                    <a:lnTo>
                      <a:pt x="476" y="655"/>
                    </a:lnTo>
                    <a:lnTo>
                      <a:pt x="457" y="655"/>
                    </a:lnTo>
                    <a:lnTo>
                      <a:pt x="449" y="646"/>
                    </a:lnTo>
                    <a:lnTo>
                      <a:pt x="452" y="630"/>
                    </a:lnTo>
                    <a:lnTo>
                      <a:pt x="441" y="625"/>
                    </a:lnTo>
                    <a:lnTo>
                      <a:pt x="433" y="627"/>
                    </a:lnTo>
                    <a:lnTo>
                      <a:pt x="422" y="616"/>
                    </a:lnTo>
                    <a:lnTo>
                      <a:pt x="419" y="603"/>
                    </a:lnTo>
                    <a:lnTo>
                      <a:pt x="411" y="586"/>
                    </a:lnTo>
                    <a:lnTo>
                      <a:pt x="389" y="586"/>
                    </a:lnTo>
                    <a:lnTo>
                      <a:pt x="378" y="581"/>
                    </a:lnTo>
                    <a:lnTo>
                      <a:pt x="373" y="562"/>
                    </a:lnTo>
                    <a:lnTo>
                      <a:pt x="345" y="532"/>
                    </a:lnTo>
                    <a:lnTo>
                      <a:pt x="345" y="521"/>
                    </a:lnTo>
                    <a:lnTo>
                      <a:pt x="329" y="497"/>
                    </a:lnTo>
                    <a:lnTo>
                      <a:pt x="305" y="486"/>
                    </a:lnTo>
                    <a:lnTo>
                      <a:pt x="285" y="456"/>
                    </a:lnTo>
                    <a:lnTo>
                      <a:pt x="266" y="453"/>
                    </a:lnTo>
                    <a:lnTo>
                      <a:pt x="242" y="439"/>
                    </a:lnTo>
                    <a:lnTo>
                      <a:pt x="217" y="439"/>
                    </a:lnTo>
                    <a:lnTo>
                      <a:pt x="204" y="417"/>
                    </a:lnTo>
                    <a:lnTo>
                      <a:pt x="190" y="417"/>
                    </a:lnTo>
                    <a:lnTo>
                      <a:pt x="187" y="407"/>
                    </a:lnTo>
                    <a:lnTo>
                      <a:pt x="198" y="393"/>
                    </a:lnTo>
                    <a:lnTo>
                      <a:pt x="182" y="374"/>
                    </a:lnTo>
                    <a:lnTo>
                      <a:pt x="179" y="358"/>
                    </a:lnTo>
                    <a:lnTo>
                      <a:pt x="193" y="358"/>
                    </a:lnTo>
                    <a:lnTo>
                      <a:pt x="217" y="349"/>
                    </a:lnTo>
                    <a:lnTo>
                      <a:pt x="234" y="347"/>
                    </a:lnTo>
                    <a:lnTo>
                      <a:pt x="242" y="338"/>
                    </a:lnTo>
                    <a:lnTo>
                      <a:pt x="253" y="306"/>
                    </a:lnTo>
                    <a:lnTo>
                      <a:pt x="264" y="300"/>
                    </a:lnTo>
                    <a:lnTo>
                      <a:pt x="264" y="289"/>
                    </a:lnTo>
                    <a:lnTo>
                      <a:pt x="239" y="284"/>
                    </a:lnTo>
                    <a:lnTo>
                      <a:pt x="239" y="268"/>
                    </a:lnTo>
                    <a:lnTo>
                      <a:pt x="236" y="251"/>
                    </a:lnTo>
                    <a:lnTo>
                      <a:pt x="215" y="248"/>
                    </a:lnTo>
                    <a:lnTo>
                      <a:pt x="204" y="232"/>
                    </a:lnTo>
                    <a:lnTo>
                      <a:pt x="179" y="232"/>
                    </a:lnTo>
                    <a:lnTo>
                      <a:pt x="160" y="243"/>
                    </a:lnTo>
                    <a:lnTo>
                      <a:pt x="141" y="238"/>
                    </a:lnTo>
                    <a:lnTo>
                      <a:pt x="106" y="238"/>
                    </a:lnTo>
                    <a:lnTo>
                      <a:pt x="87" y="208"/>
                    </a:lnTo>
                    <a:lnTo>
                      <a:pt x="59" y="180"/>
                    </a:lnTo>
                    <a:lnTo>
                      <a:pt x="65" y="167"/>
                    </a:lnTo>
                    <a:lnTo>
                      <a:pt x="62" y="150"/>
                    </a:lnTo>
                    <a:lnTo>
                      <a:pt x="46" y="137"/>
                    </a:lnTo>
                    <a:lnTo>
                      <a:pt x="32" y="115"/>
                    </a:lnTo>
                    <a:lnTo>
                      <a:pt x="5" y="104"/>
                    </a:lnTo>
                    <a:lnTo>
                      <a:pt x="0" y="93"/>
                    </a:lnTo>
                    <a:lnTo>
                      <a:pt x="0" y="93"/>
                    </a:lnTo>
                    <a:close/>
                    <a:moveTo>
                      <a:pt x="231" y="1192"/>
                    </a:moveTo>
                    <a:lnTo>
                      <a:pt x="239" y="1203"/>
                    </a:lnTo>
                    <a:lnTo>
                      <a:pt x="236" y="1211"/>
                    </a:lnTo>
                    <a:lnTo>
                      <a:pt x="245" y="1224"/>
                    </a:lnTo>
                    <a:lnTo>
                      <a:pt x="253" y="1222"/>
                    </a:lnTo>
                    <a:lnTo>
                      <a:pt x="256" y="1194"/>
                    </a:lnTo>
                    <a:lnTo>
                      <a:pt x="250" y="1192"/>
                    </a:lnTo>
                    <a:lnTo>
                      <a:pt x="247" y="1181"/>
                    </a:lnTo>
                    <a:lnTo>
                      <a:pt x="231" y="119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194E6CDF-248A-4DDF-97E8-F45F00FB34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45463" y="4873626"/>
                <a:ext cx="2022475" cy="1476375"/>
              </a:xfrm>
              <a:custGeom>
                <a:avLst/>
                <a:gdLst>
                  <a:gd name="T0" fmla="*/ 375 w 468"/>
                  <a:gd name="T1" fmla="*/ 332 h 341"/>
                  <a:gd name="T2" fmla="*/ 375 w 468"/>
                  <a:gd name="T3" fmla="*/ 332 h 341"/>
                  <a:gd name="T4" fmla="*/ 198 w 468"/>
                  <a:gd name="T5" fmla="*/ 34 h 341"/>
                  <a:gd name="T6" fmla="*/ 444 w 468"/>
                  <a:gd name="T7" fmla="*/ 150 h 341"/>
                  <a:gd name="T8" fmla="*/ 450 w 468"/>
                  <a:gd name="T9" fmla="*/ 180 h 341"/>
                  <a:gd name="T10" fmla="*/ 432 w 468"/>
                  <a:gd name="T11" fmla="*/ 137 h 341"/>
                  <a:gd name="T12" fmla="*/ 415 w 468"/>
                  <a:gd name="T13" fmla="*/ 109 h 341"/>
                  <a:gd name="T14" fmla="*/ 325 w 468"/>
                  <a:gd name="T15" fmla="*/ 54 h 341"/>
                  <a:gd name="T16" fmla="*/ 379 w 468"/>
                  <a:gd name="T17" fmla="*/ 99 h 341"/>
                  <a:gd name="T18" fmla="*/ 367 w 468"/>
                  <a:gd name="T19" fmla="*/ 84 h 341"/>
                  <a:gd name="T20" fmla="*/ 275 w 468"/>
                  <a:gd name="T21" fmla="*/ 0 h 341"/>
                  <a:gd name="T22" fmla="*/ 299 w 468"/>
                  <a:gd name="T23" fmla="*/ 51 h 341"/>
                  <a:gd name="T24" fmla="*/ 285 w 468"/>
                  <a:gd name="T25" fmla="*/ 117 h 341"/>
                  <a:gd name="T26" fmla="*/ 257 w 468"/>
                  <a:gd name="T27" fmla="*/ 159 h 341"/>
                  <a:gd name="T28" fmla="*/ 313 w 468"/>
                  <a:gd name="T29" fmla="*/ 166 h 341"/>
                  <a:gd name="T30" fmla="*/ 350 w 468"/>
                  <a:gd name="T31" fmla="*/ 140 h 341"/>
                  <a:gd name="T32" fmla="*/ 354 w 468"/>
                  <a:gd name="T33" fmla="*/ 96 h 341"/>
                  <a:gd name="T34" fmla="*/ 336 w 468"/>
                  <a:gd name="T35" fmla="*/ 122 h 341"/>
                  <a:gd name="T36" fmla="*/ 297 w 468"/>
                  <a:gd name="T37" fmla="*/ 137 h 341"/>
                  <a:gd name="T38" fmla="*/ 277 w 468"/>
                  <a:gd name="T39" fmla="*/ 137 h 341"/>
                  <a:gd name="T40" fmla="*/ 212 w 468"/>
                  <a:gd name="T41" fmla="*/ 142 h 341"/>
                  <a:gd name="T42" fmla="*/ 192 w 468"/>
                  <a:gd name="T43" fmla="*/ 134 h 341"/>
                  <a:gd name="T44" fmla="*/ 164 w 468"/>
                  <a:gd name="T45" fmla="*/ 113 h 341"/>
                  <a:gd name="T46" fmla="*/ 360 w 468"/>
                  <a:gd name="T47" fmla="*/ 251 h 341"/>
                  <a:gd name="T48" fmla="*/ 319 w 468"/>
                  <a:gd name="T49" fmla="*/ 240 h 341"/>
                  <a:gd name="T50" fmla="*/ 312 w 468"/>
                  <a:gd name="T51" fmla="*/ 285 h 341"/>
                  <a:gd name="T52" fmla="*/ 308 w 468"/>
                  <a:gd name="T53" fmla="*/ 286 h 341"/>
                  <a:gd name="T54" fmla="*/ 304 w 468"/>
                  <a:gd name="T55" fmla="*/ 274 h 341"/>
                  <a:gd name="T56" fmla="*/ 297 w 468"/>
                  <a:gd name="T57" fmla="*/ 267 h 341"/>
                  <a:gd name="T58" fmla="*/ 289 w 468"/>
                  <a:gd name="T59" fmla="*/ 262 h 341"/>
                  <a:gd name="T60" fmla="*/ 115 w 468"/>
                  <a:gd name="T61" fmla="*/ 210 h 341"/>
                  <a:gd name="T62" fmla="*/ 114 w 468"/>
                  <a:gd name="T63" fmla="*/ 212 h 341"/>
                  <a:gd name="T64" fmla="*/ 96 w 468"/>
                  <a:gd name="T65" fmla="*/ 217 h 341"/>
                  <a:gd name="T66" fmla="*/ 81 w 468"/>
                  <a:gd name="T67" fmla="*/ 240 h 341"/>
                  <a:gd name="T68" fmla="*/ 72 w 468"/>
                  <a:gd name="T69" fmla="*/ 239 h 341"/>
                  <a:gd name="T70" fmla="*/ 80 w 468"/>
                  <a:gd name="T71" fmla="*/ 224 h 341"/>
                  <a:gd name="T72" fmla="*/ 7 w 468"/>
                  <a:gd name="T73" fmla="*/ 49 h 341"/>
                  <a:gd name="T74" fmla="*/ 19 w 468"/>
                  <a:gd name="T75" fmla="*/ 257 h 341"/>
                  <a:gd name="T76" fmla="*/ 68 w 468"/>
                  <a:gd name="T77" fmla="*/ 256 h 341"/>
                  <a:gd name="T78" fmla="*/ 41 w 468"/>
                  <a:gd name="T79" fmla="*/ 230 h 341"/>
                  <a:gd name="T80" fmla="*/ 23 w 468"/>
                  <a:gd name="T81" fmla="*/ 206 h 341"/>
                  <a:gd name="T82" fmla="*/ 51 w 468"/>
                  <a:gd name="T83" fmla="*/ 233 h 341"/>
                  <a:gd name="T84" fmla="*/ 73 w 468"/>
                  <a:gd name="T85" fmla="*/ 220 h 341"/>
                  <a:gd name="T86" fmla="*/ 84 w 468"/>
                  <a:gd name="T87" fmla="*/ 216 h 341"/>
                  <a:gd name="T88" fmla="*/ 96 w 468"/>
                  <a:gd name="T89" fmla="*/ 211 h 341"/>
                  <a:gd name="T90" fmla="*/ 104 w 468"/>
                  <a:gd name="T91" fmla="*/ 204 h 341"/>
                  <a:gd name="T92" fmla="*/ 130 w 468"/>
                  <a:gd name="T93" fmla="*/ 206 h 341"/>
                  <a:gd name="T94" fmla="*/ 166 w 468"/>
                  <a:gd name="T95" fmla="*/ 240 h 341"/>
                  <a:gd name="T96" fmla="*/ 206 w 468"/>
                  <a:gd name="T97" fmla="*/ 288 h 341"/>
                  <a:gd name="T98" fmla="*/ 257 w 468"/>
                  <a:gd name="T99" fmla="*/ 294 h 341"/>
                  <a:gd name="T100" fmla="*/ 288 w 468"/>
                  <a:gd name="T101" fmla="*/ 309 h 341"/>
                  <a:gd name="T102" fmla="*/ 303 w 468"/>
                  <a:gd name="T103" fmla="*/ 293 h 341"/>
                  <a:gd name="T104" fmla="*/ 277 w 468"/>
                  <a:gd name="T105" fmla="*/ 273 h 341"/>
                  <a:gd name="T106" fmla="*/ 250 w 468"/>
                  <a:gd name="T107" fmla="*/ 253 h 341"/>
                  <a:gd name="T108" fmla="*/ 220 w 468"/>
                  <a:gd name="T109" fmla="*/ 222 h 341"/>
                  <a:gd name="T110" fmla="*/ 188 w 468"/>
                  <a:gd name="T111" fmla="*/ 184 h 341"/>
                  <a:gd name="T112" fmla="*/ 197 w 468"/>
                  <a:gd name="T113" fmla="*/ 156 h 341"/>
                  <a:gd name="T114" fmla="*/ 155 w 468"/>
                  <a:gd name="T115" fmla="*/ 121 h 341"/>
                  <a:gd name="T116" fmla="*/ 118 w 468"/>
                  <a:gd name="T117" fmla="*/ 92 h 341"/>
                  <a:gd name="T118" fmla="*/ 58 w 468"/>
                  <a:gd name="T119" fmla="*/ 70 h 341"/>
                  <a:gd name="T120" fmla="*/ 12 w 468"/>
                  <a:gd name="T121" fmla="*/ 5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68" h="341">
                    <a:moveTo>
                      <a:pt x="401" y="331"/>
                    </a:moveTo>
                    <a:cubicBezTo>
                      <a:pt x="405" y="328"/>
                      <a:pt x="405" y="328"/>
                      <a:pt x="405" y="328"/>
                    </a:cubicBezTo>
                    <a:cubicBezTo>
                      <a:pt x="410" y="329"/>
                      <a:pt x="410" y="329"/>
                      <a:pt x="410" y="329"/>
                    </a:cubicBezTo>
                    <a:cubicBezTo>
                      <a:pt x="409" y="333"/>
                      <a:pt x="409" y="333"/>
                      <a:pt x="409" y="333"/>
                    </a:cubicBezTo>
                    <a:cubicBezTo>
                      <a:pt x="404" y="333"/>
                      <a:pt x="404" y="333"/>
                      <a:pt x="404" y="333"/>
                    </a:cubicBezTo>
                    <a:cubicBezTo>
                      <a:pt x="401" y="333"/>
                      <a:pt x="401" y="333"/>
                      <a:pt x="401" y="333"/>
                    </a:cubicBezTo>
                    <a:cubicBezTo>
                      <a:pt x="401" y="331"/>
                      <a:pt x="401" y="331"/>
                      <a:pt x="401" y="331"/>
                    </a:cubicBezTo>
                    <a:close/>
                    <a:moveTo>
                      <a:pt x="375" y="332"/>
                    </a:moveTo>
                    <a:cubicBezTo>
                      <a:pt x="382" y="339"/>
                      <a:pt x="382" y="339"/>
                      <a:pt x="382" y="339"/>
                    </a:cubicBezTo>
                    <a:cubicBezTo>
                      <a:pt x="386" y="339"/>
                      <a:pt x="386" y="339"/>
                      <a:pt x="386" y="339"/>
                    </a:cubicBezTo>
                    <a:cubicBezTo>
                      <a:pt x="390" y="341"/>
                      <a:pt x="390" y="341"/>
                      <a:pt x="390" y="341"/>
                    </a:cubicBezTo>
                    <a:cubicBezTo>
                      <a:pt x="392" y="339"/>
                      <a:pt x="392" y="339"/>
                      <a:pt x="392" y="339"/>
                    </a:cubicBezTo>
                    <a:cubicBezTo>
                      <a:pt x="391" y="336"/>
                      <a:pt x="391" y="336"/>
                      <a:pt x="391" y="336"/>
                    </a:cubicBezTo>
                    <a:cubicBezTo>
                      <a:pt x="385" y="336"/>
                      <a:pt x="385" y="336"/>
                      <a:pt x="385" y="336"/>
                    </a:cubicBezTo>
                    <a:cubicBezTo>
                      <a:pt x="379" y="332"/>
                      <a:pt x="379" y="332"/>
                      <a:pt x="379" y="332"/>
                    </a:cubicBezTo>
                    <a:cubicBezTo>
                      <a:pt x="375" y="332"/>
                      <a:pt x="375" y="332"/>
                      <a:pt x="375" y="332"/>
                    </a:cubicBezTo>
                    <a:close/>
                    <a:moveTo>
                      <a:pt x="181" y="27"/>
                    </a:moveTo>
                    <a:cubicBezTo>
                      <a:pt x="183" y="25"/>
                      <a:pt x="183" y="25"/>
                      <a:pt x="183" y="25"/>
                    </a:cubicBezTo>
                    <a:cubicBezTo>
                      <a:pt x="188" y="26"/>
                      <a:pt x="188" y="26"/>
                      <a:pt x="188" y="26"/>
                    </a:cubicBezTo>
                    <a:cubicBezTo>
                      <a:pt x="193" y="24"/>
                      <a:pt x="193" y="24"/>
                      <a:pt x="193" y="24"/>
                    </a:cubicBezTo>
                    <a:cubicBezTo>
                      <a:pt x="197" y="27"/>
                      <a:pt x="197" y="27"/>
                      <a:pt x="197" y="27"/>
                    </a:cubicBezTo>
                    <a:cubicBezTo>
                      <a:pt x="202" y="26"/>
                      <a:pt x="202" y="26"/>
                      <a:pt x="202" y="26"/>
                    </a:cubicBezTo>
                    <a:cubicBezTo>
                      <a:pt x="205" y="28"/>
                      <a:pt x="205" y="28"/>
                      <a:pt x="205" y="28"/>
                    </a:cubicBezTo>
                    <a:cubicBezTo>
                      <a:pt x="198" y="34"/>
                      <a:pt x="198" y="34"/>
                      <a:pt x="198" y="34"/>
                    </a:cubicBezTo>
                    <a:cubicBezTo>
                      <a:pt x="191" y="34"/>
                      <a:pt x="191" y="34"/>
                      <a:pt x="191" y="34"/>
                    </a:cubicBezTo>
                    <a:cubicBezTo>
                      <a:pt x="188" y="32"/>
                      <a:pt x="188" y="32"/>
                      <a:pt x="188" y="32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1" y="26"/>
                      <a:pt x="181" y="27"/>
                    </a:cubicBezTo>
                    <a:close/>
                    <a:moveTo>
                      <a:pt x="432" y="137"/>
                    </a:moveTo>
                    <a:cubicBezTo>
                      <a:pt x="438" y="137"/>
                      <a:pt x="438" y="137"/>
                      <a:pt x="438" y="137"/>
                    </a:cubicBezTo>
                    <a:cubicBezTo>
                      <a:pt x="442" y="141"/>
                      <a:pt x="442" y="141"/>
                      <a:pt x="442" y="141"/>
                    </a:cubicBezTo>
                    <a:cubicBezTo>
                      <a:pt x="444" y="150"/>
                      <a:pt x="444" y="150"/>
                      <a:pt x="444" y="150"/>
                    </a:cubicBezTo>
                    <a:cubicBezTo>
                      <a:pt x="452" y="152"/>
                      <a:pt x="452" y="152"/>
                      <a:pt x="452" y="152"/>
                    </a:cubicBezTo>
                    <a:cubicBezTo>
                      <a:pt x="462" y="160"/>
                      <a:pt x="462" y="160"/>
                      <a:pt x="462" y="160"/>
                    </a:cubicBezTo>
                    <a:cubicBezTo>
                      <a:pt x="468" y="168"/>
                      <a:pt x="468" y="168"/>
                      <a:pt x="468" y="168"/>
                    </a:cubicBezTo>
                    <a:cubicBezTo>
                      <a:pt x="468" y="176"/>
                      <a:pt x="468" y="176"/>
                      <a:pt x="468" y="176"/>
                    </a:cubicBezTo>
                    <a:cubicBezTo>
                      <a:pt x="463" y="178"/>
                      <a:pt x="463" y="178"/>
                      <a:pt x="463" y="178"/>
                    </a:cubicBezTo>
                    <a:cubicBezTo>
                      <a:pt x="462" y="180"/>
                      <a:pt x="462" y="180"/>
                      <a:pt x="462" y="180"/>
                    </a:cubicBezTo>
                    <a:cubicBezTo>
                      <a:pt x="454" y="181"/>
                      <a:pt x="454" y="181"/>
                      <a:pt x="454" y="181"/>
                    </a:cubicBezTo>
                    <a:cubicBezTo>
                      <a:pt x="450" y="180"/>
                      <a:pt x="450" y="180"/>
                      <a:pt x="450" y="180"/>
                    </a:cubicBezTo>
                    <a:cubicBezTo>
                      <a:pt x="446" y="180"/>
                      <a:pt x="446" y="180"/>
                      <a:pt x="446" y="180"/>
                    </a:cubicBezTo>
                    <a:cubicBezTo>
                      <a:pt x="442" y="175"/>
                      <a:pt x="442" y="175"/>
                      <a:pt x="442" y="175"/>
                    </a:cubicBezTo>
                    <a:cubicBezTo>
                      <a:pt x="444" y="172"/>
                      <a:pt x="444" y="172"/>
                      <a:pt x="444" y="172"/>
                    </a:cubicBezTo>
                    <a:cubicBezTo>
                      <a:pt x="438" y="161"/>
                      <a:pt x="438" y="161"/>
                      <a:pt x="438" y="161"/>
                    </a:cubicBezTo>
                    <a:cubicBezTo>
                      <a:pt x="432" y="158"/>
                      <a:pt x="432" y="158"/>
                      <a:pt x="432" y="158"/>
                    </a:cubicBezTo>
                    <a:cubicBezTo>
                      <a:pt x="432" y="148"/>
                      <a:pt x="432" y="148"/>
                      <a:pt x="432" y="148"/>
                    </a:cubicBezTo>
                    <a:cubicBezTo>
                      <a:pt x="430" y="143"/>
                      <a:pt x="430" y="143"/>
                      <a:pt x="430" y="143"/>
                    </a:cubicBezTo>
                    <a:cubicBezTo>
                      <a:pt x="432" y="137"/>
                      <a:pt x="432" y="137"/>
                      <a:pt x="432" y="137"/>
                    </a:cubicBezTo>
                    <a:close/>
                    <a:moveTo>
                      <a:pt x="425" y="123"/>
                    </a:moveTo>
                    <a:cubicBezTo>
                      <a:pt x="424" y="126"/>
                      <a:pt x="424" y="126"/>
                      <a:pt x="424" y="126"/>
                    </a:cubicBezTo>
                    <a:cubicBezTo>
                      <a:pt x="426" y="129"/>
                      <a:pt x="426" y="129"/>
                      <a:pt x="426" y="129"/>
                    </a:cubicBezTo>
                    <a:cubicBezTo>
                      <a:pt x="427" y="135"/>
                      <a:pt x="427" y="135"/>
                      <a:pt x="427" y="135"/>
                    </a:cubicBezTo>
                    <a:cubicBezTo>
                      <a:pt x="430" y="130"/>
                      <a:pt x="430" y="130"/>
                      <a:pt x="430" y="130"/>
                    </a:cubicBezTo>
                    <a:cubicBezTo>
                      <a:pt x="430" y="124"/>
                      <a:pt x="430" y="124"/>
                      <a:pt x="430" y="124"/>
                    </a:cubicBezTo>
                    <a:cubicBezTo>
                      <a:pt x="425" y="123"/>
                      <a:pt x="425" y="123"/>
                      <a:pt x="425" y="123"/>
                    </a:cubicBezTo>
                    <a:close/>
                    <a:moveTo>
                      <a:pt x="415" y="109"/>
                    </a:moveTo>
                    <a:cubicBezTo>
                      <a:pt x="419" y="108"/>
                      <a:pt x="419" y="108"/>
                      <a:pt x="419" y="108"/>
                    </a:cubicBezTo>
                    <a:cubicBezTo>
                      <a:pt x="421" y="104"/>
                      <a:pt x="421" y="104"/>
                      <a:pt x="421" y="104"/>
                    </a:cubicBezTo>
                    <a:cubicBezTo>
                      <a:pt x="424" y="108"/>
                      <a:pt x="424" y="108"/>
                      <a:pt x="424" y="108"/>
                    </a:cubicBezTo>
                    <a:cubicBezTo>
                      <a:pt x="421" y="112"/>
                      <a:pt x="421" y="112"/>
                      <a:pt x="421" y="112"/>
                    </a:cubicBezTo>
                    <a:cubicBezTo>
                      <a:pt x="416" y="112"/>
                      <a:pt x="416" y="112"/>
                      <a:pt x="416" y="112"/>
                    </a:cubicBezTo>
                    <a:cubicBezTo>
                      <a:pt x="415" y="109"/>
                      <a:pt x="415" y="109"/>
                      <a:pt x="415" y="109"/>
                    </a:cubicBezTo>
                    <a:close/>
                    <a:moveTo>
                      <a:pt x="312" y="46"/>
                    </a:moveTo>
                    <a:cubicBezTo>
                      <a:pt x="325" y="54"/>
                      <a:pt x="325" y="54"/>
                      <a:pt x="325" y="54"/>
                    </a:cubicBezTo>
                    <a:cubicBezTo>
                      <a:pt x="335" y="57"/>
                      <a:pt x="335" y="57"/>
                      <a:pt x="335" y="57"/>
                    </a:cubicBezTo>
                    <a:cubicBezTo>
                      <a:pt x="346" y="66"/>
                      <a:pt x="346" y="66"/>
                      <a:pt x="346" y="66"/>
                    </a:cubicBezTo>
                    <a:cubicBezTo>
                      <a:pt x="355" y="68"/>
                      <a:pt x="355" y="68"/>
                      <a:pt x="355" y="68"/>
                    </a:cubicBezTo>
                    <a:cubicBezTo>
                      <a:pt x="360" y="73"/>
                      <a:pt x="360" y="73"/>
                      <a:pt x="360" y="73"/>
                    </a:cubicBezTo>
                    <a:cubicBezTo>
                      <a:pt x="367" y="77"/>
                      <a:pt x="367" y="77"/>
                      <a:pt x="367" y="77"/>
                    </a:cubicBezTo>
                    <a:cubicBezTo>
                      <a:pt x="372" y="86"/>
                      <a:pt x="372" y="86"/>
                      <a:pt x="372" y="86"/>
                    </a:cubicBezTo>
                    <a:cubicBezTo>
                      <a:pt x="376" y="86"/>
                      <a:pt x="376" y="86"/>
                      <a:pt x="376" y="86"/>
                    </a:cubicBezTo>
                    <a:cubicBezTo>
                      <a:pt x="379" y="99"/>
                      <a:pt x="379" y="99"/>
                      <a:pt x="379" y="99"/>
                    </a:cubicBezTo>
                    <a:cubicBezTo>
                      <a:pt x="382" y="100"/>
                      <a:pt x="382" y="100"/>
                      <a:pt x="382" y="100"/>
                    </a:cubicBezTo>
                    <a:cubicBezTo>
                      <a:pt x="382" y="105"/>
                      <a:pt x="382" y="105"/>
                      <a:pt x="382" y="105"/>
                    </a:cubicBezTo>
                    <a:cubicBezTo>
                      <a:pt x="379" y="111"/>
                      <a:pt x="379" y="111"/>
                      <a:pt x="379" y="111"/>
                    </a:cubicBezTo>
                    <a:cubicBezTo>
                      <a:pt x="377" y="119"/>
                      <a:pt x="377" y="119"/>
                      <a:pt x="377" y="119"/>
                    </a:cubicBezTo>
                    <a:cubicBezTo>
                      <a:pt x="371" y="112"/>
                      <a:pt x="371" y="112"/>
                      <a:pt x="371" y="112"/>
                    </a:cubicBezTo>
                    <a:cubicBezTo>
                      <a:pt x="369" y="105"/>
                      <a:pt x="369" y="105"/>
                      <a:pt x="369" y="105"/>
                    </a:cubicBezTo>
                    <a:cubicBezTo>
                      <a:pt x="371" y="100"/>
                      <a:pt x="371" y="100"/>
                      <a:pt x="371" y="100"/>
                    </a:cubicBezTo>
                    <a:cubicBezTo>
                      <a:pt x="367" y="84"/>
                      <a:pt x="367" y="84"/>
                      <a:pt x="367" y="84"/>
                    </a:cubicBezTo>
                    <a:cubicBezTo>
                      <a:pt x="356" y="73"/>
                      <a:pt x="356" y="73"/>
                      <a:pt x="356" y="73"/>
                    </a:cubicBezTo>
                    <a:cubicBezTo>
                      <a:pt x="349" y="72"/>
                      <a:pt x="349" y="72"/>
                      <a:pt x="349" y="72"/>
                    </a:cubicBezTo>
                    <a:cubicBezTo>
                      <a:pt x="338" y="66"/>
                      <a:pt x="338" y="66"/>
                      <a:pt x="338" y="66"/>
                    </a:cubicBezTo>
                    <a:cubicBezTo>
                      <a:pt x="316" y="54"/>
                      <a:pt x="316" y="54"/>
                      <a:pt x="316" y="54"/>
                    </a:cubicBezTo>
                    <a:cubicBezTo>
                      <a:pt x="312" y="50"/>
                      <a:pt x="312" y="50"/>
                      <a:pt x="312" y="50"/>
                    </a:cubicBezTo>
                    <a:cubicBezTo>
                      <a:pt x="312" y="46"/>
                      <a:pt x="312" y="46"/>
                      <a:pt x="312" y="46"/>
                    </a:cubicBezTo>
                    <a:close/>
                    <a:moveTo>
                      <a:pt x="269" y="0"/>
                    </a:moveTo>
                    <a:cubicBezTo>
                      <a:pt x="275" y="0"/>
                      <a:pt x="275" y="0"/>
                      <a:pt x="275" y="0"/>
                    </a:cubicBezTo>
                    <a:cubicBezTo>
                      <a:pt x="278" y="5"/>
                      <a:pt x="278" y="5"/>
                      <a:pt x="278" y="5"/>
                    </a:cubicBezTo>
                    <a:cubicBezTo>
                      <a:pt x="278" y="9"/>
                      <a:pt x="278" y="9"/>
                      <a:pt x="278" y="9"/>
                    </a:cubicBezTo>
                    <a:cubicBezTo>
                      <a:pt x="270" y="4"/>
                      <a:pt x="270" y="4"/>
                      <a:pt x="270" y="4"/>
                    </a:cubicBezTo>
                    <a:cubicBezTo>
                      <a:pt x="269" y="0"/>
                      <a:pt x="269" y="0"/>
                      <a:pt x="269" y="0"/>
                    </a:cubicBezTo>
                    <a:close/>
                    <a:moveTo>
                      <a:pt x="287" y="45"/>
                    </a:moveTo>
                    <a:cubicBezTo>
                      <a:pt x="294" y="42"/>
                      <a:pt x="294" y="42"/>
                      <a:pt x="294" y="42"/>
                    </a:cubicBezTo>
                    <a:cubicBezTo>
                      <a:pt x="299" y="45"/>
                      <a:pt x="299" y="45"/>
                      <a:pt x="299" y="45"/>
                    </a:cubicBezTo>
                    <a:cubicBezTo>
                      <a:pt x="299" y="51"/>
                      <a:pt x="299" y="51"/>
                      <a:pt x="299" y="51"/>
                    </a:cubicBezTo>
                    <a:cubicBezTo>
                      <a:pt x="292" y="53"/>
                      <a:pt x="292" y="53"/>
                      <a:pt x="292" y="53"/>
                    </a:cubicBezTo>
                    <a:cubicBezTo>
                      <a:pt x="288" y="50"/>
                      <a:pt x="288" y="50"/>
                      <a:pt x="288" y="50"/>
                    </a:cubicBezTo>
                    <a:cubicBezTo>
                      <a:pt x="287" y="45"/>
                      <a:pt x="287" y="45"/>
                      <a:pt x="287" y="45"/>
                    </a:cubicBezTo>
                    <a:close/>
                    <a:moveTo>
                      <a:pt x="284" y="120"/>
                    </a:moveTo>
                    <a:cubicBezTo>
                      <a:pt x="290" y="127"/>
                      <a:pt x="290" y="127"/>
                      <a:pt x="290" y="127"/>
                    </a:cubicBezTo>
                    <a:cubicBezTo>
                      <a:pt x="294" y="123"/>
                      <a:pt x="294" y="123"/>
                      <a:pt x="294" y="123"/>
                    </a:cubicBezTo>
                    <a:cubicBezTo>
                      <a:pt x="290" y="117"/>
                      <a:pt x="290" y="117"/>
                      <a:pt x="290" y="117"/>
                    </a:cubicBezTo>
                    <a:cubicBezTo>
                      <a:pt x="285" y="117"/>
                      <a:pt x="285" y="117"/>
                      <a:pt x="285" y="117"/>
                    </a:cubicBezTo>
                    <a:cubicBezTo>
                      <a:pt x="284" y="120"/>
                      <a:pt x="284" y="120"/>
                      <a:pt x="284" y="120"/>
                    </a:cubicBezTo>
                    <a:close/>
                    <a:moveTo>
                      <a:pt x="234" y="135"/>
                    </a:moveTo>
                    <a:cubicBezTo>
                      <a:pt x="230" y="144"/>
                      <a:pt x="230" y="144"/>
                      <a:pt x="230" y="144"/>
                    </a:cubicBezTo>
                    <a:cubicBezTo>
                      <a:pt x="235" y="150"/>
                      <a:pt x="235" y="150"/>
                      <a:pt x="235" y="150"/>
                    </a:cubicBezTo>
                    <a:cubicBezTo>
                      <a:pt x="242" y="151"/>
                      <a:pt x="242" y="151"/>
                      <a:pt x="242" y="151"/>
                    </a:cubicBezTo>
                    <a:cubicBezTo>
                      <a:pt x="252" y="159"/>
                      <a:pt x="252" y="159"/>
                      <a:pt x="252" y="159"/>
                    </a:cubicBezTo>
                    <a:cubicBezTo>
                      <a:pt x="253" y="162"/>
                      <a:pt x="253" y="162"/>
                      <a:pt x="253" y="162"/>
                    </a:cubicBezTo>
                    <a:cubicBezTo>
                      <a:pt x="257" y="159"/>
                      <a:pt x="257" y="159"/>
                      <a:pt x="257" y="159"/>
                    </a:cubicBezTo>
                    <a:cubicBezTo>
                      <a:pt x="268" y="159"/>
                      <a:pt x="268" y="159"/>
                      <a:pt x="268" y="159"/>
                    </a:cubicBezTo>
                    <a:cubicBezTo>
                      <a:pt x="271" y="165"/>
                      <a:pt x="271" y="165"/>
                      <a:pt x="271" y="165"/>
                    </a:cubicBezTo>
                    <a:cubicBezTo>
                      <a:pt x="278" y="166"/>
                      <a:pt x="278" y="166"/>
                      <a:pt x="278" y="166"/>
                    </a:cubicBezTo>
                    <a:cubicBezTo>
                      <a:pt x="283" y="165"/>
                      <a:pt x="283" y="165"/>
                      <a:pt x="283" y="165"/>
                    </a:cubicBezTo>
                    <a:cubicBezTo>
                      <a:pt x="294" y="163"/>
                      <a:pt x="294" y="163"/>
                      <a:pt x="294" y="163"/>
                    </a:cubicBezTo>
                    <a:cubicBezTo>
                      <a:pt x="300" y="165"/>
                      <a:pt x="300" y="165"/>
                      <a:pt x="300" y="165"/>
                    </a:cubicBezTo>
                    <a:cubicBezTo>
                      <a:pt x="305" y="163"/>
                      <a:pt x="305" y="163"/>
                      <a:pt x="305" y="163"/>
                    </a:cubicBezTo>
                    <a:cubicBezTo>
                      <a:pt x="313" y="166"/>
                      <a:pt x="313" y="166"/>
                      <a:pt x="313" y="166"/>
                    </a:cubicBezTo>
                    <a:cubicBezTo>
                      <a:pt x="315" y="162"/>
                      <a:pt x="315" y="162"/>
                      <a:pt x="315" y="162"/>
                    </a:cubicBezTo>
                    <a:cubicBezTo>
                      <a:pt x="315" y="158"/>
                      <a:pt x="315" y="158"/>
                      <a:pt x="315" y="158"/>
                    </a:cubicBezTo>
                    <a:cubicBezTo>
                      <a:pt x="323" y="158"/>
                      <a:pt x="323" y="158"/>
                      <a:pt x="323" y="158"/>
                    </a:cubicBezTo>
                    <a:cubicBezTo>
                      <a:pt x="334" y="144"/>
                      <a:pt x="334" y="144"/>
                      <a:pt x="334" y="144"/>
                    </a:cubicBezTo>
                    <a:cubicBezTo>
                      <a:pt x="334" y="140"/>
                      <a:pt x="334" y="140"/>
                      <a:pt x="334" y="140"/>
                    </a:cubicBezTo>
                    <a:cubicBezTo>
                      <a:pt x="338" y="139"/>
                      <a:pt x="338" y="139"/>
                      <a:pt x="338" y="139"/>
                    </a:cubicBezTo>
                    <a:cubicBezTo>
                      <a:pt x="343" y="142"/>
                      <a:pt x="343" y="142"/>
                      <a:pt x="343" y="142"/>
                    </a:cubicBezTo>
                    <a:cubicBezTo>
                      <a:pt x="350" y="140"/>
                      <a:pt x="350" y="140"/>
                      <a:pt x="350" y="140"/>
                    </a:cubicBezTo>
                    <a:cubicBezTo>
                      <a:pt x="354" y="134"/>
                      <a:pt x="354" y="134"/>
                      <a:pt x="354" y="134"/>
                    </a:cubicBezTo>
                    <a:cubicBezTo>
                      <a:pt x="347" y="128"/>
                      <a:pt x="347" y="128"/>
                      <a:pt x="347" y="128"/>
                    </a:cubicBezTo>
                    <a:cubicBezTo>
                      <a:pt x="347" y="124"/>
                      <a:pt x="347" y="124"/>
                      <a:pt x="347" y="124"/>
                    </a:cubicBezTo>
                    <a:cubicBezTo>
                      <a:pt x="351" y="121"/>
                      <a:pt x="351" y="121"/>
                      <a:pt x="351" y="121"/>
                    </a:cubicBezTo>
                    <a:cubicBezTo>
                      <a:pt x="354" y="123"/>
                      <a:pt x="354" y="123"/>
                      <a:pt x="354" y="123"/>
                    </a:cubicBezTo>
                    <a:cubicBezTo>
                      <a:pt x="361" y="116"/>
                      <a:pt x="361" y="116"/>
                      <a:pt x="361" y="116"/>
                    </a:cubicBezTo>
                    <a:cubicBezTo>
                      <a:pt x="361" y="102"/>
                      <a:pt x="361" y="102"/>
                      <a:pt x="361" y="102"/>
                    </a:cubicBezTo>
                    <a:cubicBezTo>
                      <a:pt x="354" y="96"/>
                      <a:pt x="354" y="96"/>
                      <a:pt x="354" y="96"/>
                    </a:cubicBezTo>
                    <a:cubicBezTo>
                      <a:pt x="350" y="99"/>
                      <a:pt x="350" y="99"/>
                      <a:pt x="350" y="99"/>
                    </a:cubicBezTo>
                    <a:cubicBezTo>
                      <a:pt x="348" y="101"/>
                      <a:pt x="348" y="101"/>
                      <a:pt x="348" y="101"/>
                    </a:cubicBezTo>
                    <a:cubicBezTo>
                      <a:pt x="344" y="98"/>
                      <a:pt x="344" y="98"/>
                      <a:pt x="344" y="98"/>
                    </a:cubicBezTo>
                    <a:cubicBezTo>
                      <a:pt x="337" y="98"/>
                      <a:pt x="337" y="98"/>
                      <a:pt x="337" y="98"/>
                    </a:cubicBezTo>
                    <a:cubicBezTo>
                      <a:pt x="334" y="103"/>
                      <a:pt x="334" y="103"/>
                      <a:pt x="334" y="103"/>
                    </a:cubicBezTo>
                    <a:cubicBezTo>
                      <a:pt x="337" y="116"/>
                      <a:pt x="337" y="116"/>
                      <a:pt x="337" y="116"/>
                    </a:cubicBezTo>
                    <a:cubicBezTo>
                      <a:pt x="339" y="118"/>
                      <a:pt x="339" y="118"/>
                      <a:pt x="339" y="118"/>
                    </a:cubicBezTo>
                    <a:cubicBezTo>
                      <a:pt x="336" y="122"/>
                      <a:pt x="336" y="122"/>
                      <a:pt x="336" y="122"/>
                    </a:cubicBezTo>
                    <a:cubicBezTo>
                      <a:pt x="330" y="122"/>
                      <a:pt x="330" y="122"/>
                      <a:pt x="330" y="122"/>
                    </a:cubicBezTo>
                    <a:cubicBezTo>
                      <a:pt x="318" y="131"/>
                      <a:pt x="318" y="131"/>
                      <a:pt x="318" y="131"/>
                    </a:cubicBezTo>
                    <a:cubicBezTo>
                      <a:pt x="316" y="137"/>
                      <a:pt x="316" y="137"/>
                      <a:pt x="316" y="137"/>
                    </a:cubicBezTo>
                    <a:cubicBezTo>
                      <a:pt x="312" y="140"/>
                      <a:pt x="312" y="140"/>
                      <a:pt x="312" y="140"/>
                    </a:cubicBezTo>
                    <a:cubicBezTo>
                      <a:pt x="309" y="139"/>
                      <a:pt x="309" y="139"/>
                      <a:pt x="309" y="139"/>
                    </a:cubicBezTo>
                    <a:cubicBezTo>
                      <a:pt x="305" y="142"/>
                      <a:pt x="305" y="142"/>
                      <a:pt x="305" y="142"/>
                    </a:cubicBezTo>
                    <a:cubicBezTo>
                      <a:pt x="301" y="137"/>
                      <a:pt x="301" y="137"/>
                      <a:pt x="301" y="137"/>
                    </a:cubicBezTo>
                    <a:cubicBezTo>
                      <a:pt x="297" y="137"/>
                      <a:pt x="297" y="137"/>
                      <a:pt x="297" y="137"/>
                    </a:cubicBezTo>
                    <a:cubicBezTo>
                      <a:pt x="292" y="143"/>
                      <a:pt x="292" y="143"/>
                      <a:pt x="292" y="143"/>
                    </a:cubicBezTo>
                    <a:cubicBezTo>
                      <a:pt x="288" y="142"/>
                      <a:pt x="288" y="142"/>
                      <a:pt x="288" y="142"/>
                    </a:cubicBezTo>
                    <a:cubicBezTo>
                      <a:pt x="287" y="134"/>
                      <a:pt x="287" y="134"/>
                      <a:pt x="287" y="134"/>
                    </a:cubicBezTo>
                    <a:cubicBezTo>
                      <a:pt x="288" y="129"/>
                      <a:pt x="288" y="129"/>
                      <a:pt x="288" y="129"/>
                    </a:cubicBezTo>
                    <a:cubicBezTo>
                      <a:pt x="283" y="127"/>
                      <a:pt x="283" y="127"/>
                      <a:pt x="283" y="127"/>
                    </a:cubicBezTo>
                    <a:cubicBezTo>
                      <a:pt x="280" y="130"/>
                      <a:pt x="280" y="130"/>
                      <a:pt x="280" y="130"/>
                    </a:cubicBezTo>
                    <a:cubicBezTo>
                      <a:pt x="281" y="134"/>
                      <a:pt x="281" y="134"/>
                      <a:pt x="281" y="134"/>
                    </a:cubicBezTo>
                    <a:cubicBezTo>
                      <a:pt x="277" y="137"/>
                      <a:pt x="277" y="137"/>
                      <a:pt x="277" y="137"/>
                    </a:cubicBezTo>
                    <a:cubicBezTo>
                      <a:pt x="270" y="137"/>
                      <a:pt x="270" y="137"/>
                      <a:pt x="270" y="137"/>
                    </a:cubicBezTo>
                    <a:cubicBezTo>
                      <a:pt x="263" y="140"/>
                      <a:pt x="263" y="140"/>
                      <a:pt x="263" y="140"/>
                    </a:cubicBezTo>
                    <a:cubicBezTo>
                      <a:pt x="258" y="139"/>
                      <a:pt x="258" y="139"/>
                      <a:pt x="258" y="139"/>
                    </a:cubicBezTo>
                    <a:cubicBezTo>
                      <a:pt x="254" y="137"/>
                      <a:pt x="254" y="137"/>
                      <a:pt x="254" y="137"/>
                    </a:cubicBezTo>
                    <a:cubicBezTo>
                      <a:pt x="248" y="137"/>
                      <a:pt x="248" y="137"/>
                      <a:pt x="248" y="137"/>
                    </a:cubicBezTo>
                    <a:cubicBezTo>
                      <a:pt x="240" y="139"/>
                      <a:pt x="240" y="139"/>
                      <a:pt x="240" y="139"/>
                    </a:cubicBezTo>
                    <a:cubicBezTo>
                      <a:pt x="234" y="135"/>
                      <a:pt x="234" y="135"/>
                      <a:pt x="234" y="135"/>
                    </a:cubicBezTo>
                    <a:close/>
                    <a:moveTo>
                      <a:pt x="212" y="142"/>
                    </a:moveTo>
                    <a:cubicBezTo>
                      <a:pt x="216" y="137"/>
                      <a:pt x="216" y="137"/>
                      <a:pt x="216" y="137"/>
                    </a:cubicBezTo>
                    <a:cubicBezTo>
                      <a:pt x="221" y="141"/>
                      <a:pt x="221" y="141"/>
                      <a:pt x="221" y="141"/>
                    </a:cubicBezTo>
                    <a:cubicBezTo>
                      <a:pt x="223" y="147"/>
                      <a:pt x="223" y="147"/>
                      <a:pt x="223" y="147"/>
                    </a:cubicBezTo>
                    <a:cubicBezTo>
                      <a:pt x="221" y="150"/>
                      <a:pt x="221" y="150"/>
                      <a:pt x="221" y="150"/>
                    </a:cubicBezTo>
                    <a:cubicBezTo>
                      <a:pt x="216" y="146"/>
                      <a:pt x="216" y="146"/>
                      <a:pt x="216" y="146"/>
                    </a:cubicBezTo>
                    <a:cubicBezTo>
                      <a:pt x="212" y="142"/>
                      <a:pt x="212" y="142"/>
                      <a:pt x="212" y="142"/>
                    </a:cubicBezTo>
                    <a:close/>
                    <a:moveTo>
                      <a:pt x="195" y="129"/>
                    </a:moveTo>
                    <a:cubicBezTo>
                      <a:pt x="192" y="134"/>
                      <a:pt x="192" y="134"/>
                      <a:pt x="192" y="134"/>
                    </a:cubicBezTo>
                    <a:cubicBezTo>
                      <a:pt x="195" y="138"/>
                      <a:pt x="195" y="138"/>
                      <a:pt x="195" y="138"/>
                    </a:cubicBezTo>
                    <a:cubicBezTo>
                      <a:pt x="199" y="137"/>
                      <a:pt x="199" y="137"/>
                      <a:pt x="199" y="137"/>
                    </a:cubicBezTo>
                    <a:cubicBezTo>
                      <a:pt x="199" y="132"/>
                      <a:pt x="199" y="132"/>
                      <a:pt x="199" y="132"/>
                    </a:cubicBezTo>
                    <a:cubicBezTo>
                      <a:pt x="195" y="129"/>
                      <a:pt x="195" y="129"/>
                      <a:pt x="195" y="129"/>
                    </a:cubicBezTo>
                    <a:close/>
                    <a:moveTo>
                      <a:pt x="164" y="110"/>
                    </a:moveTo>
                    <a:cubicBezTo>
                      <a:pt x="158" y="112"/>
                      <a:pt x="158" y="112"/>
                      <a:pt x="158" y="112"/>
                    </a:cubicBezTo>
                    <a:cubicBezTo>
                      <a:pt x="160" y="117"/>
                      <a:pt x="160" y="117"/>
                      <a:pt x="160" y="117"/>
                    </a:cubicBezTo>
                    <a:cubicBezTo>
                      <a:pt x="164" y="113"/>
                      <a:pt x="164" y="113"/>
                      <a:pt x="164" y="113"/>
                    </a:cubicBezTo>
                    <a:cubicBezTo>
                      <a:pt x="164" y="110"/>
                      <a:pt x="164" y="110"/>
                      <a:pt x="164" y="110"/>
                    </a:cubicBezTo>
                    <a:close/>
                    <a:moveTo>
                      <a:pt x="360" y="251"/>
                    </a:moveTo>
                    <a:cubicBezTo>
                      <a:pt x="359" y="256"/>
                      <a:pt x="359" y="256"/>
                      <a:pt x="359" y="256"/>
                    </a:cubicBezTo>
                    <a:cubicBezTo>
                      <a:pt x="361" y="259"/>
                      <a:pt x="361" y="259"/>
                      <a:pt x="361" y="259"/>
                    </a:cubicBezTo>
                    <a:cubicBezTo>
                      <a:pt x="363" y="258"/>
                      <a:pt x="363" y="258"/>
                      <a:pt x="363" y="258"/>
                    </a:cubicBezTo>
                    <a:cubicBezTo>
                      <a:pt x="370" y="263"/>
                      <a:pt x="370" y="263"/>
                      <a:pt x="370" y="263"/>
                    </a:cubicBezTo>
                    <a:cubicBezTo>
                      <a:pt x="369" y="259"/>
                      <a:pt x="369" y="259"/>
                      <a:pt x="369" y="259"/>
                    </a:cubicBezTo>
                    <a:cubicBezTo>
                      <a:pt x="360" y="251"/>
                      <a:pt x="360" y="251"/>
                      <a:pt x="360" y="251"/>
                    </a:cubicBezTo>
                    <a:close/>
                    <a:moveTo>
                      <a:pt x="314" y="232"/>
                    </a:moveTo>
                    <a:cubicBezTo>
                      <a:pt x="313" y="235"/>
                      <a:pt x="313" y="235"/>
                      <a:pt x="313" y="235"/>
                    </a:cubicBezTo>
                    <a:cubicBezTo>
                      <a:pt x="315" y="239"/>
                      <a:pt x="315" y="239"/>
                      <a:pt x="315" y="239"/>
                    </a:cubicBezTo>
                    <a:cubicBezTo>
                      <a:pt x="317" y="239"/>
                      <a:pt x="317" y="239"/>
                      <a:pt x="317" y="239"/>
                    </a:cubicBezTo>
                    <a:cubicBezTo>
                      <a:pt x="317" y="243"/>
                      <a:pt x="317" y="243"/>
                      <a:pt x="317" y="243"/>
                    </a:cubicBezTo>
                    <a:cubicBezTo>
                      <a:pt x="317" y="245"/>
                      <a:pt x="317" y="245"/>
                      <a:pt x="317" y="245"/>
                    </a:cubicBezTo>
                    <a:cubicBezTo>
                      <a:pt x="318" y="245"/>
                      <a:pt x="318" y="245"/>
                      <a:pt x="318" y="245"/>
                    </a:cubicBezTo>
                    <a:cubicBezTo>
                      <a:pt x="319" y="240"/>
                      <a:pt x="319" y="240"/>
                      <a:pt x="319" y="240"/>
                    </a:cubicBezTo>
                    <a:cubicBezTo>
                      <a:pt x="318" y="231"/>
                      <a:pt x="318" y="231"/>
                      <a:pt x="318" y="231"/>
                    </a:cubicBezTo>
                    <a:cubicBezTo>
                      <a:pt x="314" y="232"/>
                      <a:pt x="314" y="232"/>
                      <a:pt x="314" y="232"/>
                    </a:cubicBezTo>
                    <a:close/>
                    <a:moveTo>
                      <a:pt x="302" y="277"/>
                    </a:moveTo>
                    <a:cubicBezTo>
                      <a:pt x="306" y="278"/>
                      <a:pt x="306" y="278"/>
                      <a:pt x="306" y="278"/>
                    </a:cubicBezTo>
                    <a:cubicBezTo>
                      <a:pt x="308" y="281"/>
                      <a:pt x="308" y="281"/>
                      <a:pt x="308" y="281"/>
                    </a:cubicBezTo>
                    <a:cubicBezTo>
                      <a:pt x="309" y="282"/>
                      <a:pt x="309" y="282"/>
                      <a:pt x="309" y="282"/>
                    </a:cubicBezTo>
                    <a:cubicBezTo>
                      <a:pt x="311" y="283"/>
                      <a:pt x="311" y="283"/>
                      <a:pt x="311" y="283"/>
                    </a:cubicBezTo>
                    <a:cubicBezTo>
                      <a:pt x="312" y="285"/>
                      <a:pt x="312" y="285"/>
                      <a:pt x="312" y="285"/>
                    </a:cubicBezTo>
                    <a:cubicBezTo>
                      <a:pt x="316" y="282"/>
                      <a:pt x="316" y="282"/>
                      <a:pt x="316" y="282"/>
                    </a:cubicBezTo>
                    <a:cubicBezTo>
                      <a:pt x="318" y="282"/>
                      <a:pt x="318" y="282"/>
                      <a:pt x="318" y="282"/>
                    </a:cubicBezTo>
                    <a:cubicBezTo>
                      <a:pt x="319" y="285"/>
                      <a:pt x="319" y="285"/>
                      <a:pt x="319" y="285"/>
                    </a:cubicBezTo>
                    <a:cubicBezTo>
                      <a:pt x="316" y="287"/>
                      <a:pt x="316" y="287"/>
                      <a:pt x="316" y="287"/>
                    </a:cubicBezTo>
                    <a:cubicBezTo>
                      <a:pt x="315" y="289"/>
                      <a:pt x="315" y="289"/>
                      <a:pt x="315" y="289"/>
                    </a:cubicBezTo>
                    <a:cubicBezTo>
                      <a:pt x="312" y="290"/>
                      <a:pt x="312" y="290"/>
                      <a:pt x="312" y="290"/>
                    </a:cubicBezTo>
                    <a:cubicBezTo>
                      <a:pt x="308" y="289"/>
                      <a:pt x="308" y="289"/>
                      <a:pt x="308" y="289"/>
                    </a:cubicBezTo>
                    <a:cubicBezTo>
                      <a:pt x="308" y="286"/>
                      <a:pt x="308" y="286"/>
                      <a:pt x="308" y="286"/>
                    </a:cubicBezTo>
                    <a:cubicBezTo>
                      <a:pt x="307" y="285"/>
                      <a:pt x="307" y="285"/>
                      <a:pt x="307" y="285"/>
                    </a:cubicBezTo>
                    <a:cubicBezTo>
                      <a:pt x="304" y="280"/>
                      <a:pt x="304" y="280"/>
                      <a:pt x="304" y="280"/>
                    </a:cubicBezTo>
                    <a:cubicBezTo>
                      <a:pt x="302" y="279"/>
                      <a:pt x="302" y="279"/>
                      <a:pt x="302" y="279"/>
                    </a:cubicBezTo>
                    <a:cubicBezTo>
                      <a:pt x="302" y="277"/>
                      <a:pt x="302" y="277"/>
                      <a:pt x="302" y="277"/>
                    </a:cubicBezTo>
                    <a:close/>
                    <a:moveTo>
                      <a:pt x="296" y="267"/>
                    </a:moveTo>
                    <a:cubicBezTo>
                      <a:pt x="297" y="273"/>
                      <a:pt x="297" y="273"/>
                      <a:pt x="297" y="273"/>
                    </a:cubicBezTo>
                    <a:cubicBezTo>
                      <a:pt x="300" y="274"/>
                      <a:pt x="300" y="274"/>
                      <a:pt x="300" y="274"/>
                    </a:cubicBezTo>
                    <a:cubicBezTo>
                      <a:pt x="304" y="274"/>
                      <a:pt x="304" y="274"/>
                      <a:pt x="304" y="274"/>
                    </a:cubicBezTo>
                    <a:cubicBezTo>
                      <a:pt x="305" y="276"/>
                      <a:pt x="305" y="276"/>
                      <a:pt x="305" y="276"/>
                    </a:cubicBezTo>
                    <a:cubicBezTo>
                      <a:pt x="307" y="274"/>
                      <a:pt x="307" y="274"/>
                      <a:pt x="307" y="274"/>
                    </a:cubicBezTo>
                    <a:cubicBezTo>
                      <a:pt x="305" y="271"/>
                      <a:pt x="305" y="271"/>
                      <a:pt x="305" y="271"/>
                    </a:cubicBezTo>
                    <a:cubicBezTo>
                      <a:pt x="303" y="271"/>
                      <a:pt x="303" y="271"/>
                      <a:pt x="303" y="271"/>
                    </a:cubicBezTo>
                    <a:cubicBezTo>
                      <a:pt x="304" y="270"/>
                      <a:pt x="304" y="270"/>
                      <a:pt x="304" y="270"/>
                    </a:cubicBezTo>
                    <a:cubicBezTo>
                      <a:pt x="303" y="267"/>
                      <a:pt x="303" y="267"/>
                      <a:pt x="303" y="267"/>
                    </a:cubicBezTo>
                    <a:cubicBezTo>
                      <a:pt x="301" y="267"/>
                      <a:pt x="301" y="267"/>
                      <a:pt x="301" y="267"/>
                    </a:cubicBezTo>
                    <a:cubicBezTo>
                      <a:pt x="297" y="267"/>
                      <a:pt x="297" y="267"/>
                      <a:pt x="297" y="267"/>
                    </a:cubicBezTo>
                    <a:cubicBezTo>
                      <a:pt x="296" y="267"/>
                      <a:pt x="296" y="267"/>
                      <a:pt x="296" y="267"/>
                    </a:cubicBezTo>
                    <a:close/>
                    <a:moveTo>
                      <a:pt x="283" y="262"/>
                    </a:moveTo>
                    <a:cubicBezTo>
                      <a:pt x="285" y="267"/>
                      <a:pt x="285" y="267"/>
                      <a:pt x="285" y="267"/>
                    </a:cubicBezTo>
                    <a:cubicBezTo>
                      <a:pt x="288" y="267"/>
                      <a:pt x="288" y="267"/>
                      <a:pt x="288" y="267"/>
                    </a:cubicBezTo>
                    <a:cubicBezTo>
                      <a:pt x="290" y="270"/>
                      <a:pt x="290" y="270"/>
                      <a:pt x="290" y="270"/>
                    </a:cubicBezTo>
                    <a:cubicBezTo>
                      <a:pt x="292" y="271"/>
                      <a:pt x="292" y="271"/>
                      <a:pt x="292" y="271"/>
                    </a:cubicBezTo>
                    <a:cubicBezTo>
                      <a:pt x="293" y="267"/>
                      <a:pt x="293" y="267"/>
                      <a:pt x="293" y="267"/>
                    </a:cubicBezTo>
                    <a:cubicBezTo>
                      <a:pt x="289" y="262"/>
                      <a:pt x="289" y="262"/>
                      <a:pt x="289" y="262"/>
                    </a:cubicBezTo>
                    <a:cubicBezTo>
                      <a:pt x="286" y="260"/>
                      <a:pt x="286" y="260"/>
                      <a:pt x="286" y="260"/>
                    </a:cubicBezTo>
                    <a:cubicBezTo>
                      <a:pt x="283" y="262"/>
                      <a:pt x="283" y="262"/>
                      <a:pt x="283" y="262"/>
                    </a:cubicBezTo>
                    <a:close/>
                    <a:moveTo>
                      <a:pt x="128" y="211"/>
                    </a:moveTo>
                    <a:cubicBezTo>
                      <a:pt x="126" y="213"/>
                      <a:pt x="126" y="213"/>
                      <a:pt x="126" y="213"/>
                    </a:cubicBezTo>
                    <a:cubicBezTo>
                      <a:pt x="128" y="216"/>
                      <a:pt x="128" y="216"/>
                      <a:pt x="128" y="216"/>
                    </a:cubicBezTo>
                    <a:cubicBezTo>
                      <a:pt x="128" y="216"/>
                      <a:pt x="128" y="211"/>
                      <a:pt x="128" y="211"/>
                    </a:cubicBezTo>
                    <a:close/>
                    <a:moveTo>
                      <a:pt x="116" y="212"/>
                    </a:moveTo>
                    <a:cubicBezTo>
                      <a:pt x="115" y="210"/>
                      <a:pt x="115" y="210"/>
                      <a:pt x="115" y="210"/>
                    </a:cubicBezTo>
                    <a:cubicBezTo>
                      <a:pt x="118" y="209"/>
                      <a:pt x="118" y="209"/>
                      <a:pt x="118" y="209"/>
                    </a:cubicBezTo>
                    <a:cubicBezTo>
                      <a:pt x="116" y="212"/>
                      <a:pt x="116" y="212"/>
                      <a:pt x="116" y="212"/>
                    </a:cubicBezTo>
                    <a:close/>
                    <a:moveTo>
                      <a:pt x="107" y="210"/>
                    </a:moveTo>
                    <a:cubicBezTo>
                      <a:pt x="106" y="213"/>
                      <a:pt x="106" y="213"/>
                      <a:pt x="106" y="213"/>
                    </a:cubicBezTo>
                    <a:cubicBezTo>
                      <a:pt x="110" y="214"/>
                      <a:pt x="110" y="214"/>
                      <a:pt x="110" y="214"/>
                    </a:cubicBezTo>
                    <a:cubicBezTo>
                      <a:pt x="109" y="212"/>
                      <a:pt x="109" y="212"/>
                      <a:pt x="109" y="212"/>
                    </a:cubicBezTo>
                    <a:cubicBezTo>
                      <a:pt x="107" y="210"/>
                      <a:pt x="107" y="210"/>
                      <a:pt x="107" y="210"/>
                    </a:cubicBezTo>
                    <a:close/>
                    <a:moveTo>
                      <a:pt x="114" y="212"/>
                    </a:moveTo>
                    <a:cubicBezTo>
                      <a:pt x="110" y="208"/>
                      <a:pt x="110" y="208"/>
                      <a:pt x="110" y="208"/>
                    </a:cubicBezTo>
                    <a:cubicBezTo>
                      <a:pt x="111" y="205"/>
                      <a:pt x="111" y="205"/>
                      <a:pt x="111" y="205"/>
                    </a:cubicBezTo>
                    <a:cubicBezTo>
                      <a:pt x="115" y="205"/>
                      <a:pt x="115" y="205"/>
                      <a:pt x="115" y="205"/>
                    </a:cubicBezTo>
                    <a:cubicBezTo>
                      <a:pt x="113" y="210"/>
                      <a:pt x="113" y="210"/>
                      <a:pt x="113" y="210"/>
                    </a:cubicBezTo>
                    <a:cubicBezTo>
                      <a:pt x="114" y="212"/>
                      <a:pt x="114" y="212"/>
                      <a:pt x="114" y="212"/>
                    </a:cubicBezTo>
                    <a:close/>
                    <a:moveTo>
                      <a:pt x="92" y="212"/>
                    </a:moveTo>
                    <a:cubicBezTo>
                      <a:pt x="94" y="217"/>
                      <a:pt x="94" y="217"/>
                      <a:pt x="94" y="217"/>
                    </a:cubicBezTo>
                    <a:cubicBezTo>
                      <a:pt x="96" y="217"/>
                      <a:pt x="96" y="217"/>
                      <a:pt x="96" y="217"/>
                    </a:cubicBezTo>
                    <a:cubicBezTo>
                      <a:pt x="94" y="214"/>
                      <a:pt x="94" y="214"/>
                      <a:pt x="94" y="214"/>
                    </a:cubicBezTo>
                    <a:cubicBezTo>
                      <a:pt x="92" y="212"/>
                      <a:pt x="92" y="212"/>
                      <a:pt x="92" y="212"/>
                    </a:cubicBezTo>
                    <a:close/>
                    <a:moveTo>
                      <a:pt x="81" y="236"/>
                    </a:moveTo>
                    <a:cubicBezTo>
                      <a:pt x="85" y="233"/>
                      <a:pt x="85" y="233"/>
                      <a:pt x="85" y="233"/>
                    </a:cubicBezTo>
                    <a:cubicBezTo>
                      <a:pt x="90" y="233"/>
                      <a:pt x="90" y="233"/>
                      <a:pt x="90" y="233"/>
                    </a:cubicBezTo>
                    <a:cubicBezTo>
                      <a:pt x="88" y="236"/>
                      <a:pt x="88" y="236"/>
                      <a:pt x="88" y="236"/>
                    </a:cubicBezTo>
                    <a:cubicBezTo>
                      <a:pt x="88" y="236"/>
                      <a:pt x="81" y="236"/>
                      <a:pt x="81" y="236"/>
                    </a:cubicBezTo>
                    <a:close/>
                    <a:moveTo>
                      <a:pt x="81" y="240"/>
                    </a:moveTo>
                    <a:cubicBezTo>
                      <a:pt x="83" y="242"/>
                      <a:pt x="83" y="242"/>
                      <a:pt x="83" y="242"/>
                    </a:cubicBezTo>
                    <a:cubicBezTo>
                      <a:pt x="82" y="239"/>
                      <a:pt x="82" y="239"/>
                      <a:pt x="82" y="239"/>
                    </a:cubicBezTo>
                    <a:cubicBezTo>
                      <a:pt x="81" y="240"/>
                      <a:pt x="81" y="240"/>
                      <a:pt x="81" y="240"/>
                    </a:cubicBezTo>
                    <a:close/>
                    <a:moveTo>
                      <a:pt x="74" y="237"/>
                    </a:moveTo>
                    <a:cubicBezTo>
                      <a:pt x="77" y="238"/>
                      <a:pt x="77" y="238"/>
                      <a:pt x="77" y="238"/>
                    </a:cubicBezTo>
                    <a:cubicBezTo>
                      <a:pt x="79" y="236"/>
                      <a:pt x="79" y="236"/>
                      <a:pt x="79" y="236"/>
                    </a:cubicBezTo>
                    <a:cubicBezTo>
                      <a:pt x="74" y="237"/>
                      <a:pt x="74" y="237"/>
                      <a:pt x="74" y="237"/>
                    </a:cubicBezTo>
                    <a:close/>
                    <a:moveTo>
                      <a:pt x="72" y="239"/>
                    </a:moveTo>
                    <a:cubicBezTo>
                      <a:pt x="71" y="239"/>
                      <a:pt x="80" y="243"/>
                      <a:pt x="80" y="243"/>
                    </a:cubicBezTo>
                    <a:cubicBezTo>
                      <a:pt x="84" y="247"/>
                      <a:pt x="84" y="247"/>
                      <a:pt x="84" y="247"/>
                    </a:cubicBezTo>
                    <a:cubicBezTo>
                      <a:pt x="72" y="239"/>
                      <a:pt x="72" y="239"/>
                      <a:pt x="72" y="239"/>
                    </a:cubicBezTo>
                    <a:close/>
                    <a:moveTo>
                      <a:pt x="80" y="224"/>
                    </a:moveTo>
                    <a:cubicBezTo>
                      <a:pt x="85" y="225"/>
                      <a:pt x="85" y="225"/>
                      <a:pt x="85" y="225"/>
                    </a:cubicBezTo>
                    <a:cubicBezTo>
                      <a:pt x="84" y="227"/>
                      <a:pt x="84" y="227"/>
                      <a:pt x="84" y="227"/>
                    </a:cubicBezTo>
                    <a:cubicBezTo>
                      <a:pt x="81" y="226"/>
                      <a:pt x="81" y="226"/>
                      <a:pt x="81" y="226"/>
                    </a:cubicBezTo>
                    <a:cubicBezTo>
                      <a:pt x="80" y="224"/>
                      <a:pt x="80" y="224"/>
                      <a:pt x="80" y="224"/>
                    </a:cubicBezTo>
                    <a:close/>
                    <a:moveTo>
                      <a:pt x="88" y="223"/>
                    </a:moveTo>
                    <a:cubicBezTo>
                      <a:pt x="85" y="220"/>
                      <a:pt x="85" y="220"/>
                      <a:pt x="85" y="220"/>
                    </a:cubicBezTo>
                    <a:cubicBezTo>
                      <a:pt x="85" y="217"/>
                      <a:pt x="85" y="217"/>
                      <a:pt x="85" y="217"/>
                    </a:cubicBezTo>
                    <a:cubicBezTo>
                      <a:pt x="89" y="214"/>
                      <a:pt x="89" y="214"/>
                      <a:pt x="89" y="214"/>
                    </a:cubicBezTo>
                    <a:cubicBezTo>
                      <a:pt x="91" y="220"/>
                      <a:pt x="91" y="220"/>
                      <a:pt x="91" y="220"/>
                    </a:cubicBezTo>
                    <a:cubicBezTo>
                      <a:pt x="90" y="223"/>
                      <a:pt x="90" y="223"/>
                      <a:pt x="90" y="223"/>
                    </a:cubicBezTo>
                    <a:cubicBezTo>
                      <a:pt x="90" y="223"/>
                      <a:pt x="88" y="223"/>
                      <a:pt x="88" y="223"/>
                    </a:cubicBezTo>
                    <a:close/>
                    <a:moveTo>
                      <a:pt x="7" y="49"/>
                    </a:moveTo>
                    <a:cubicBezTo>
                      <a:pt x="3" y="165"/>
                      <a:pt x="3" y="165"/>
                      <a:pt x="3" y="165"/>
                    </a:cubicBezTo>
                    <a:cubicBezTo>
                      <a:pt x="1" y="174"/>
                      <a:pt x="1" y="174"/>
                      <a:pt x="1" y="174"/>
                    </a:cubicBezTo>
                    <a:cubicBezTo>
                      <a:pt x="1" y="179"/>
                      <a:pt x="1" y="179"/>
                      <a:pt x="1" y="179"/>
                    </a:cubicBezTo>
                    <a:cubicBezTo>
                      <a:pt x="2" y="181"/>
                      <a:pt x="2" y="181"/>
                      <a:pt x="2" y="181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0" y="256"/>
                      <a:pt x="10" y="256"/>
                      <a:pt x="10" y="256"/>
                    </a:cubicBezTo>
                    <a:cubicBezTo>
                      <a:pt x="14" y="258"/>
                      <a:pt x="14" y="258"/>
                      <a:pt x="14" y="258"/>
                    </a:cubicBezTo>
                    <a:cubicBezTo>
                      <a:pt x="19" y="257"/>
                      <a:pt x="19" y="257"/>
                      <a:pt x="19" y="257"/>
                    </a:cubicBezTo>
                    <a:cubicBezTo>
                      <a:pt x="36" y="258"/>
                      <a:pt x="36" y="258"/>
                      <a:pt x="36" y="258"/>
                    </a:cubicBezTo>
                    <a:cubicBezTo>
                      <a:pt x="40" y="256"/>
                      <a:pt x="40" y="256"/>
                      <a:pt x="40" y="256"/>
                    </a:cubicBezTo>
                    <a:cubicBezTo>
                      <a:pt x="41" y="260"/>
                      <a:pt x="41" y="260"/>
                      <a:pt x="41" y="260"/>
                    </a:cubicBezTo>
                    <a:cubicBezTo>
                      <a:pt x="45" y="264"/>
                      <a:pt x="45" y="264"/>
                      <a:pt x="45" y="264"/>
                    </a:cubicBezTo>
                    <a:cubicBezTo>
                      <a:pt x="50" y="266"/>
                      <a:pt x="50" y="266"/>
                      <a:pt x="50" y="266"/>
                    </a:cubicBezTo>
                    <a:cubicBezTo>
                      <a:pt x="57" y="262"/>
                      <a:pt x="57" y="262"/>
                      <a:pt x="57" y="262"/>
                    </a:cubicBezTo>
                    <a:cubicBezTo>
                      <a:pt x="67" y="258"/>
                      <a:pt x="67" y="258"/>
                      <a:pt x="67" y="258"/>
                    </a:cubicBezTo>
                    <a:cubicBezTo>
                      <a:pt x="68" y="256"/>
                      <a:pt x="68" y="256"/>
                      <a:pt x="68" y="256"/>
                    </a:cubicBezTo>
                    <a:cubicBezTo>
                      <a:pt x="71" y="258"/>
                      <a:pt x="71" y="258"/>
                      <a:pt x="71" y="258"/>
                    </a:cubicBezTo>
                    <a:cubicBezTo>
                      <a:pt x="74" y="254"/>
                      <a:pt x="74" y="254"/>
                      <a:pt x="74" y="254"/>
                    </a:cubicBezTo>
                    <a:cubicBezTo>
                      <a:pt x="73" y="246"/>
                      <a:pt x="73" y="246"/>
                      <a:pt x="73" y="246"/>
                    </a:cubicBezTo>
                    <a:cubicBezTo>
                      <a:pt x="65" y="240"/>
                      <a:pt x="65" y="240"/>
                      <a:pt x="65" y="240"/>
                    </a:cubicBezTo>
                    <a:cubicBezTo>
                      <a:pt x="56" y="236"/>
                      <a:pt x="56" y="236"/>
                      <a:pt x="56" y="236"/>
                    </a:cubicBezTo>
                    <a:cubicBezTo>
                      <a:pt x="49" y="235"/>
                      <a:pt x="49" y="235"/>
                      <a:pt x="49" y="235"/>
                    </a:cubicBezTo>
                    <a:cubicBezTo>
                      <a:pt x="46" y="232"/>
                      <a:pt x="46" y="232"/>
                      <a:pt x="46" y="232"/>
                    </a:cubicBezTo>
                    <a:cubicBezTo>
                      <a:pt x="41" y="230"/>
                      <a:pt x="41" y="230"/>
                      <a:pt x="41" y="230"/>
                    </a:cubicBezTo>
                    <a:cubicBezTo>
                      <a:pt x="39" y="230"/>
                      <a:pt x="39" y="230"/>
                      <a:pt x="39" y="230"/>
                    </a:cubicBezTo>
                    <a:cubicBezTo>
                      <a:pt x="36" y="228"/>
                      <a:pt x="36" y="228"/>
                      <a:pt x="36" y="228"/>
                    </a:cubicBezTo>
                    <a:cubicBezTo>
                      <a:pt x="34" y="220"/>
                      <a:pt x="34" y="220"/>
                      <a:pt x="34" y="220"/>
                    </a:cubicBezTo>
                    <a:cubicBezTo>
                      <a:pt x="29" y="213"/>
                      <a:pt x="29" y="213"/>
                      <a:pt x="29" y="213"/>
                    </a:cubicBezTo>
                    <a:cubicBezTo>
                      <a:pt x="23" y="211"/>
                      <a:pt x="23" y="211"/>
                      <a:pt x="23" y="211"/>
                    </a:cubicBezTo>
                    <a:cubicBezTo>
                      <a:pt x="22" y="206"/>
                      <a:pt x="22" y="206"/>
                      <a:pt x="22" y="206"/>
                    </a:cubicBezTo>
                    <a:cubicBezTo>
                      <a:pt x="19" y="203"/>
                      <a:pt x="19" y="203"/>
                      <a:pt x="19" y="203"/>
                    </a:cubicBezTo>
                    <a:cubicBezTo>
                      <a:pt x="23" y="206"/>
                      <a:pt x="23" y="206"/>
                      <a:pt x="23" y="206"/>
                    </a:cubicBezTo>
                    <a:cubicBezTo>
                      <a:pt x="25" y="210"/>
                      <a:pt x="25" y="210"/>
                      <a:pt x="25" y="210"/>
                    </a:cubicBezTo>
                    <a:cubicBezTo>
                      <a:pt x="28" y="211"/>
                      <a:pt x="28" y="211"/>
                      <a:pt x="28" y="211"/>
                    </a:cubicBezTo>
                    <a:cubicBezTo>
                      <a:pt x="35" y="215"/>
                      <a:pt x="35" y="215"/>
                      <a:pt x="35" y="215"/>
                    </a:cubicBezTo>
                    <a:cubicBezTo>
                      <a:pt x="36" y="221"/>
                      <a:pt x="36" y="221"/>
                      <a:pt x="36" y="221"/>
                    </a:cubicBezTo>
                    <a:cubicBezTo>
                      <a:pt x="37" y="227"/>
                      <a:pt x="37" y="227"/>
                      <a:pt x="37" y="227"/>
                    </a:cubicBezTo>
                    <a:cubicBezTo>
                      <a:pt x="39" y="227"/>
                      <a:pt x="39" y="227"/>
                      <a:pt x="39" y="227"/>
                    </a:cubicBezTo>
                    <a:cubicBezTo>
                      <a:pt x="47" y="229"/>
                      <a:pt x="47" y="229"/>
                      <a:pt x="47" y="229"/>
                    </a:cubicBezTo>
                    <a:cubicBezTo>
                      <a:pt x="51" y="233"/>
                      <a:pt x="51" y="233"/>
                      <a:pt x="51" y="233"/>
                    </a:cubicBezTo>
                    <a:cubicBezTo>
                      <a:pt x="54" y="233"/>
                      <a:pt x="54" y="233"/>
                      <a:pt x="54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82" y="230"/>
                      <a:pt x="82" y="230"/>
                      <a:pt x="82" y="230"/>
                    </a:cubicBezTo>
                    <a:cubicBezTo>
                      <a:pt x="80" y="227"/>
                      <a:pt x="80" y="227"/>
                      <a:pt x="80" y="227"/>
                    </a:cubicBezTo>
                    <a:cubicBezTo>
                      <a:pt x="76" y="224"/>
                      <a:pt x="76" y="224"/>
                      <a:pt x="76" y="224"/>
                    </a:cubicBezTo>
                    <a:cubicBezTo>
                      <a:pt x="73" y="220"/>
                      <a:pt x="73" y="220"/>
                      <a:pt x="73" y="220"/>
                    </a:cubicBezTo>
                    <a:cubicBezTo>
                      <a:pt x="69" y="220"/>
                      <a:pt x="69" y="220"/>
                      <a:pt x="69" y="220"/>
                    </a:cubicBezTo>
                    <a:cubicBezTo>
                      <a:pt x="67" y="216"/>
                      <a:pt x="67" y="216"/>
                      <a:pt x="67" y="216"/>
                    </a:cubicBezTo>
                    <a:cubicBezTo>
                      <a:pt x="71" y="219"/>
                      <a:pt x="71" y="219"/>
                      <a:pt x="71" y="219"/>
                    </a:cubicBezTo>
                    <a:cubicBezTo>
                      <a:pt x="77" y="218"/>
                      <a:pt x="77" y="218"/>
                      <a:pt x="77" y="218"/>
                    </a:cubicBezTo>
                    <a:cubicBezTo>
                      <a:pt x="81" y="223"/>
                      <a:pt x="81" y="223"/>
                      <a:pt x="81" y="223"/>
                    </a:cubicBezTo>
                    <a:cubicBezTo>
                      <a:pt x="87" y="224"/>
                      <a:pt x="87" y="224"/>
                      <a:pt x="87" y="224"/>
                    </a:cubicBezTo>
                    <a:cubicBezTo>
                      <a:pt x="84" y="221"/>
                      <a:pt x="84" y="221"/>
                      <a:pt x="84" y="221"/>
                    </a:cubicBezTo>
                    <a:cubicBezTo>
                      <a:pt x="84" y="216"/>
                      <a:pt x="84" y="216"/>
                      <a:pt x="84" y="216"/>
                    </a:cubicBezTo>
                    <a:cubicBezTo>
                      <a:pt x="87" y="214"/>
                      <a:pt x="87" y="214"/>
                      <a:pt x="87" y="214"/>
                    </a:cubicBezTo>
                    <a:cubicBezTo>
                      <a:pt x="88" y="211"/>
                      <a:pt x="88" y="211"/>
                      <a:pt x="88" y="211"/>
                    </a:cubicBezTo>
                    <a:cubicBezTo>
                      <a:pt x="87" y="206"/>
                      <a:pt x="87" y="206"/>
                      <a:pt x="87" y="206"/>
                    </a:cubicBezTo>
                    <a:cubicBezTo>
                      <a:pt x="82" y="202"/>
                      <a:pt x="82" y="202"/>
                      <a:pt x="82" y="202"/>
                    </a:cubicBezTo>
                    <a:cubicBezTo>
                      <a:pt x="82" y="200"/>
                      <a:pt x="82" y="200"/>
                      <a:pt x="82" y="200"/>
                    </a:cubicBezTo>
                    <a:cubicBezTo>
                      <a:pt x="88" y="202"/>
                      <a:pt x="88" y="202"/>
                      <a:pt x="88" y="202"/>
                    </a:cubicBezTo>
                    <a:cubicBezTo>
                      <a:pt x="90" y="206"/>
                      <a:pt x="90" y="206"/>
                      <a:pt x="90" y="206"/>
                    </a:cubicBezTo>
                    <a:cubicBezTo>
                      <a:pt x="96" y="211"/>
                      <a:pt x="96" y="211"/>
                      <a:pt x="96" y="211"/>
                    </a:cubicBezTo>
                    <a:cubicBezTo>
                      <a:pt x="100" y="212"/>
                      <a:pt x="100" y="212"/>
                      <a:pt x="100" y="212"/>
                    </a:cubicBezTo>
                    <a:cubicBezTo>
                      <a:pt x="101" y="209"/>
                      <a:pt x="101" y="209"/>
                      <a:pt x="101" y="209"/>
                    </a:cubicBezTo>
                    <a:cubicBezTo>
                      <a:pt x="100" y="205"/>
                      <a:pt x="100" y="205"/>
                      <a:pt x="100" y="205"/>
                    </a:cubicBezTo>
                    <a:cubicBezTo>
                      <a:pt x="101" y="207"/>
                      <a:pt x="101" y="207"/>
                      <a:pt x="101" y="207"/>
                    </a:cubicBezTo>
                    <a:cubicBezTo>
                      <a:pt x="103" y="212"/>
                      <a:pt x="103" y="212"/>
                      <a:pt x="103" y="212"/>
                    </a:cubicBezTo>
                    <a:cubicBezTo>
                      <a:pt x="105" y="212"/>
                      <a:pt x="105" y="212"/>
                      <a:pt x="105" y="212"/>
                    </a:cubicBezTo>
                    <a:cubicBezTo>
                      <a:pt x="105" y="208"/>
                      <a:pt x="105" y="208"/>
                      <a:pt x="105" y="208"/>
                    </a:cubicBezTo>
                    <a:cubicBezTo>
                      <a:pt x="104" y="204"/>
                      <a:pt x="104" y="204"/>
                      <a:pt x="104" y="204"/>
                    </a:cubicBezTo>
                    <a:cubicBezTo>
                      <a:pt x="105" y="198"/>
                      <a:pt x="105" y="198"/>
                      <a:pt x="105" y="198"/>
                    </a:cubicBezTo>
                    <a:cubicBezTo>
                      <a:pt x="108" y="201"/>
                      <a:pt x="108" y="201"/>
                      <a:pt x="108" y="201"/>
                    </a:cubicBezTo>
                    <a:cubicBezTo>
                      <a:pt x="116" y="203"/>
                      <a:pt x="116" y="203"/>
                      <a:pt x="116" y="203"/>
                    </a:cubicBezTo>
                    <a:cubicBezTo>
                      <a:pt x="117" y="208"/>
                      <a:pt x="117" y="208"/>
                      <a:pt x="117" y="208"/>
                    </a:cubicBezTo>
                    <a:cubicBezTo>
                      <a:pt x="121" y="209"/>
                      <a:pt x="121" y="209"/>
                      <a:pt x="121" y="209"/>
                    </a:cubicBezTo>
                    <a:cubicBezTo>
                      <a:pt x="125" y="208"/>
                      <a:pt x="125" y="208"/>
                      <a:pt x="125" y="208"/>
                    </a:cubicBezTo>
                    <a:cubicBezTo>
                      <a:pt x="127" y="210"/>
                      <a:pt x="127" y="210"/>
                      <a:pt x="127" y="210"/>
                    </a:cubicBezTo>
                    <a:cubicBezTo>
                      <a:pt x="130" y="206"/>
                      <a:pt x="130" y="206"/>
                      <a:pt x="130" y="206"/>
                    </a:cubicBezTo>
                    <a:cubicBezTo>
                      <a:pt x="130" y="211"/>
                      <a:pt x="130" y="211"/>
                      <a:pt x="130" y="211"/>
                    </a:cubicBezTo>
                    <a:cubicBezTo>
                      <a:pt x="130" y="214"/>
                      <a:pt x="130" y="214"/>
                      <a:pt x="130" y="214"/>
                    </a:cubicBezTo>
                    <a:cubicBezTo>
                      <a:pt x="133" y="215"/>
                      <a:pt x="133" y="215"/>
                      <a:pt x="133" y="215"/>
                    </a:cubicBezTo>
                    <a:cubicBezTo>
                      <a:pt x="137" y="219"/>
                      <a:pt x="137" y="219"/>
                      <a:pt x="137" y="219"/>
                    </a:cubicBezTo>
                    <a:cubicBezTo>
                      <a:pt x="154" y="223"/>
                      <a:pt x="154" y="223"/>
                      <a:pt x="154" y="223"/>
                    </a:cubicBezTo>
                    <a:cubicBezTo>
                      <a:pt x="159" y="226"/>
                      <a:pt x="159" y="226"/>
                      <a:pt x="159" y="226"/>
                    </a:cubicBezTo>
                    <a:cubicBezTo>
                      <a:pt x="163" y="232"/>
                      <a:pt x="163" y="232"/>
                      <a:pt x="163" y="232"/>
                    </a:cubicBezTo>
                    <a:cubicBezTo>
                      <a:pt x="166" y="240"/>
                      <a:pt x="166" y="240"/>
                      <a:pt x="166" y="240"/>
                    </a:cubicBezTo>
                    <a:cubicBezTo>
                      <a:pt x="174" y="251"/>
                      <a:pt x="174" y="251"/>
                      <a:pt x="174" y="251"/>
                    </a:cubicBezTo>
                    <a:cubicBezTo>
                      <a:pt x="176" y="255"/>
                      <a:pt x="176" y="255"/>
                      <a:pt x="176" y="255"/>
                    </a:cubicBezTo>
                    <a:cubicBezTo>
                      <a:pt x="181" y="256"/>
                      <a:pt x="181" y="256"/>
                      <a:pt x="181" y="256"/>
                    </a:cubicBezTo>
                    <a:cubicBezTo>
                      <a:pt x="185" y="261"/>
                      <a:pt x="185" y="261"/>
                      <a:pt x="185" y="261"/>
                    </a:cubicBezTo>
                    <a:cubicBezTo>
                      <a:pt x="186" y="265"/>
                      <a:pt x="186" y="265"/>
                      <a:pt x="186" y="265"/>
                    </a:cubicBezTo>
                    <a:cubicBezTo>
                      <a:pt x="200" y="279"/>
                      <a:pt x="200" y="279"/>
                      <a:pt x="200" y="279"/>
                    </a:cubicBezTo>
                    <a:cubicBezTo>
                      <a:pt x="200" y="284"/>
                      <a:pt x="200" y="284"/>
                      <a:pt x="200" y="284"/>
                    </a:cubicBezTo>
                    <a:cubicBezTo>
                      <a:pt x="206" y="288"/>
                      <a:pt x="206" y="288"/>
                      <a:pt x="206" y="288"/>
                    </a:cubicBezTo>
                    <a:cubicBezTo>
                      <a:pt x="215" y="291"/>
                      <a:pt x="215" y="291"/>
                      <a:pt x="215" y="291"/>
                    </a:cubicBezTo>
                    <a:cubicBezTo>
                      <a:pt x="218" y="290"/>
                      <a:pt x="218" y="290"/>
                      <a:pt x="218" y="290"/>
                    </a:cubicBezTo>
                    <a:cubicBezTo>
                      <a:pt x="221" y="290"/>
                      <a:pt x="221" y="290"/>
                      <a:pt x="221" y="290"/>
                    </a:cubicBezTo>
                    <a:cubicBezTo>
                      <a:pt x="226" y="292"/>
                      <a:pt x="226" y="292"/>
                      <a:pt x="226" y="292"/>
                    </a:cubicBezTo>
                    <a:cubicBezTo>
                      <a:pt x="235" y="290"/>
                      <a:pt x="235" y="290"/>
                      <a:pt x="235" y="290"/>
                    </a:cubicBezTo>
                    <a:cubicBezTo>
                      <a:pt x="242" y="293"/>
                      <a:pt x="242" y="293"/>
                      <a:pt x="242" y="293"/>
                    </a:cubicBezTo>
                    <a:cubicBezTo>
                      <a:pt x="247" y="292"/>
                      <a:pt x="247" y="292"/>
                      <a:pt x="247" y="292"/>
                    </a:cubicBezTo>
                    <a:cubicBezTo>
                      <a:pt x="257" y="294"/>
                      <a:pt x="257" y="294"/>
                      <a:pt x="257" y="294"/>
                    </a:cubicBezTo>
                    <a:cubicBezTo>
                      <a:pt x="261" y="297"/>
                      <a:pt x="261" y="297"/>
                      <a:pt x="261" y="297"/>
                    </a:cubicBezTo>
                    <a:cubicBezTo>
                      <a:pt x="268" y="295"/>
                      <a:pt x="268" y="295"/>
                      <a:pt x="268" y="295"/>
                    </a:cubicBezTo>
                    <a:cubicBezTo>
                      <a:pt x="271" y="299"/>
                      <a:pt x="271" y="299"/>
                      <a:pt x="271" y="299"/>
                    </a:cubicBezTo>
                    <a:cubicBezTo>
                      <a:pt x="277" y="299"/>
                      <a:pt x="277" y="299"/>
                      <a:pt x="277" y="299"/>
                    </a:cubicBezTo>
                    <a:cubicBezTo>
                      <a:pt x="278" y="301"/>
                      <a:pt x="278" y="301"/>
                      <a:pt x="278" y="301"/>
                    </a:cubicBezTo>
                    <a:cubicBezTo>
                      <a:pt x="275" y="304"/>
                      <a:pt x="275" y="304"/>
                      <a:pt x="275" y="304"/>
                    </a:cubicBezTo>
                    <a:cubicBezTo>
                      <a:pt x="281" y="305"/>
                      <a:pt x="281" y="305"/>
                      <a:pt x="281" y="305"/>
                    </a:cubicBezTo>
                    <a:cubicBezTo>
                      <a:pt x="288" y="309"/>
                      <a:pt x="288" y="309"/>
                      <a:pt x="288" y="309"/>
                    </a:cubicBezTo>
                    <a:cubicBezTo>
                      <a:pt x="295" y="307"/>
                      <a:pt x="295" y="307"/>
                      <a:pt x="295" y="307"/>
                    </a:cubicBezTo>
                    <a:cubicBezTo>
                      <a:pt x="297" y="304"/>
                      <a:pt x="297" y="304"/>
                      <a:pt x="297" y="304"/>
                    </a:cubicBezTo>
                    <a:cubicBezTo>
                      <a:pt x="289" y="299"/>
                      <a:pt x="289" y="299"/>
                      <a:pt x="289" y="299"/>
                    </a:cubicBezTo>
                    <a:cubicBezTo>
                      <a:pt x="287" y="299"/>
                      <a:pt x="287" y="299"/>
                      <a:pt x="287" y="299"/>
                    </a:cubicBezTo>
                    <a:cubicBezTo>
                      <a:pt x="287" y="296"/>
                      <a:pt x="287" y="296"/>
                      <a:pt x="287" y="296"/>
                    </a:cubicBezTo>
                    <a:cubicBezTo>
                      <a:pt x="293" y="294"/>
                      <a:pt x="293" y="294"/>
                      <a:pt x="293" y="294"/>
                    </a:cubicBezTo>
                    <a:cubicBezTo>
                      <a:pt x="297" y="296"/>
                      <a:pt x="297" y="296"/>
                      <a:pt x="297" y="296"/>
                    </a:cubicBezTo>
                    <a:cubicBezTo>
                      <a:pt x="303" y="293"/>
                      <a:pt x="303" y="293"/>
                      <a:pt x="303" y="293"/>
                    </a:cubicBezTo>
                    <a:cubicBezTo>
                      <a:pt x="291" y="291"/>
                      <a:pt x="291" y="291"/>
                      <a:pt x="291" y="291"/>
                    </a:cubicBezTo>
                    <a:cubicBezTo>
                      <a:pt x="278" y="289"/>
                      <a:pt x="278" y="289"/>
                      <a:pt x="278" y="289"/>
                    </a:cubicBezTo>
                    <a:cubicBezTo>
                      <a:pt x="270" y="285"/>
                      <a:pt x="270" y="285"/>
                      <a:pt x="270" y="285"/>
                    </a:cubicBezTo>
                    <a:cubicBezTo>
                      <a:pt x="267" y="281"/>
                      <a:pt x="267" y="281"/>
                      <a:pt x="267" y="281"/>
                    </a:cubicBezTo>
                    <a:cubicBezTo>
                      <a:pt x="274" y="278"/>
                      <a:pt x="274" y="278"/>
                      <a:pt x="274" y="278"/>
                    </a:cubicBezTo>
                    <a:cubicBezTo>
                      <a:pt x="278" y="278"/>
                      <a:pt x="278" y="278"/>
                      <a:pt x="278" y="278"/>
                    </a:cubicBezTo>
                    <a:cubicBezTo>
                      <a:pt x="281" y="276"/>
                      <a:pt x="281" y="276"/>
                      <a:pt x="281" y="276"/>
                    </a:cubicBezTo>
                    <a:cubicBezTo>
                      <a:pt x="277" y="273"/>
                      <a:pt x="277" y="273"/>
                      <a:pt x="277" y="273"/>
                    </a:cubicBezTo>
                    <a:cubicBezTo>
                      <a:pt x="267" y="273"/>
                      <a:pt x="267" y="273"/>
                      <a:pt x="267" y="273"/>
                    </a:cubicBezTo>
                    <a:cubicBezTo>
                      <a:pt x="257" y="272"/>
                      <a:pt x="257" y="272"/>
                      <a:pt x="257" y="272"/>
                    </a:cubicBezTo>
                    <a:cubicBezTo>
                      <a:pt x="253" y="269"/>
                      <a:pt x="253" y="269"/>
                      <a:pt x="253" y="269"/>
                    </a:cubicBezTo>
                    <a:cubicBezTo>
                      <a:pt x="253" y="264"/>
                      <a:pt x="253" y="264"/>
                      <a:pt x="253" y="264"/>
                    </a:cubicBezTo>
                    <a:cubicBezTo>
                      <a:pt x="256" y="260"/>
                      <a:pt x="256" y="260"/>
                      <a:pt x="256" y="260"/>
                    </a:cubicBezTo>
                    <a:cubicBezTo>
                      <a:pt x="258" y="256"/>
                      <a:pt x="258" y="256"/>
                      <a:pt x="258" y="256"/>
                    </a:cubicBezTo>
                    <a:cubicBezTo>
                      <a:pt x="254" y="253"/>
                      <a:pt x="254" y="253"/>
                      <a:pt x="254" y="253"/>
                    </a:cubicBezTo>
                    <a:cubicBezTo>
                      <a:pt x="250" y="253"/>
                      <a:pt x="250" y="253"/>
                      <a:pt x="250" y="253"/>
                    </a:cubicBezTo>
                    <a:cubicBezTo>
                      <a:pt x="248" y="255"/>
                      <a:pt x="248" y="255"/>
                      <a:pt x="248" y="255"/>
                    </a:cubicBezTo>
                    <a:cubicBezTo>
                      <a:pt x="243" y="253"/>
                      <a:pt x="243" y="253"/>
                      <a:pt x="243" y="253"/>
                    </a:cubicBezTo>
                    <a:cubicBezTo>
                      <a:pt x="240" y="254"/>
                      <a:pt x="240" y="254"/>
                      <a:pt x="240" y="254"/>
                    </a:cubicBezTo>
                    <a:cubicBezTo>
                      <a:pt x="235" y="248"/>
                      <a:pt x="235" y="248"/>
                      <a:pt x="235" y="248"/>
                    </a:cubicBezTo>
                    <a:cubicBezTo>
                      <a:pt x="233" y="239"/>
                      <a:pt x="233" y="239"/>
                      <a:pt x="233" y="239"/>
                    </a:cubicBezTo>
                    <a:cubicBezTo>
                      <a:pt x="229" y="237"/>
                      <a:pt x="229" y="237"/>
                      <a:pt x="229" y="237"/>
                    </a:cubicBezTo>
                    <a:cubicBezTo>
                      <a:pt x="223" y="223"/>
                      <a:pt x="223" y="223"/>
                      <a:pt x="223" y="223"/>
                    </a:cubicBezTo>
                    <a:cubicBezTo>
                      <a:pt x="220" y="222"/>
                      <a:pt x="220" y="222"/>
                      <a:pt x="220" y="222"/>
                    </a:cubicBezTo>
                    <a:cubicBezTo>
                      <a:pt x="219" y="217"/>
                      <a:pt x="219" y="217"/>
                      <a:pt x="219" y="217"/>
                    </a:cubicBezTo>
                    <a:cubicBezTo>
                      <a:pt x="212" y="217"/>
                      <a:pt x="212" y="217"/>
                      <a:pt x="212" y="217"/>
                    </a:cubicBezTo>
                    <a:cubicBezTo>
                      <a:pt x="207" y="215"/>
                      <a:pt x="207" y="215"/>
                      <a:pt x="207" y="215"/>
                    </a:cubicBezTo>
                    <a:cubicBezTo>
                      <a:pt x="204" y="208"/>
                      <a:pt x="204" y="208"/>
                      <a:pt x="204" y="208"/>
                    </a:cubicBez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96" y="194"/>
                      <a:pt x="196" y="194"/>
                      <a:pt x="196" y="194"/>
                    </a:cubicBezTo>
                    <a:cubicBezTo>
                      <a:pt x="191" y="190"/>
                      <a:pt x="191" y="190"/>
                      <a:pt x="191" y="190"/>
                    </a:cubicBezTo>
                    <a:cubicBezTo>
                      <a:pt x="188" y="184"/>
                      <a:pt x="188" y="184"/>
                      <a:pt x="188" y="184"/>
                    </a:cubicBezTo>
                    <a:cubicBezTo>
                      <a:pt x="188" y="181"/>
                      <a:pt x="188" y="181"/>
                      <a:pt x="188" y="181"/>
                    </a:cubicBezTo>
                    <a:cubicBezTo>
                      <a:pt x="201" y="182"/>
                      <a:pt x="201" y="182"/>
                      <a:pt x="201" y="182"/>
                    </a:cubicBezTo>
                    <a:cubicBezTo>
                      <a:pt x="212" y="177"/>
                      <a:pt x="212" y="177"/>
                      <a:pt x="212" y="177"/>
                    </a:cubicBezTo>
                    <a:cubicBezTo>
                      <a:pt x="215" y="171"/>
                      <a:pt x="215" y="171"/>
                      <a:pt x="215" y="171"/>
                    </a:cubicBezTo>
                    <a:cubicBezTo>
                      <a:pt x="215" y="165"/>
                      <a:pt x="215" y="165"/>
                      <a:pt x="215" y="165"/>
                    </a:cubicBezTo>
                    <a:cubicBezTo>
                      <a:pt x="206" y="156"/>
                      <a:pt x="206" y="156"/>
                      <a:pt x="206" y="156"/>
                    </a:cubicBezTo>
                    <a:cubicBezTo>
                      <a:pt x="199" y="154"/>
                      <a:pt x="199" y="154"/>
                      <a:pt x="199" y="154"/>
                    </a:cubicBezTo>
                    <a:cubicBezTo>
                      <a:pt x="197" y="156"/>
                      <a:pt x="197" y="156"/>
                      <a:pt x="197" y="156"/>
                    </a:cubicBezTo>
                    <a:cubicBezTo>
                      <a:pt x="190" y="153"/>
                      <a:pt x="190" y="153"/>
                      <a:pt x="190" y="153"/>
                    </a:cubicBezTo>
                    <a:cubicBezTo>
                      <a:pt x="179" y="148"/>
                      <a:pt x="179" y="148"/>
                      <a:pt x="179" y="148"/>
                    </a:cubicBezTo>
                    <a:cubicBezTo>
                      <a:pt x="173" y="142"/>
                      <a:pt x="173" y="142"/>
                      <a:pt x="173" y="142"/>
                    </a:cubicBezTo>
                    <a:cubicBezTo>
                      <a:pt x="167" y="143"/>
                      <a:pt x="167" y="143"/>
                      <a:pt x="167" y="143"/>
                    </a:cubicBezTo>
                    <a:cubicBezTo>
                      <a:pt x="152" y="138"/>
                      <a:pt x="152" y="138"/>
                      <a:pt x="152" y="138"/>
                    </a:cubicBezTo>
                    <a:cubicBezTo>
                      <a:pt x="151" y="134"/>
                      <a:pt x="151" y="134"/>
                      <a:pt x="151" y="134"/>
                    </a:cubicBezTo>
                    <a:cubicBezTo>
                      <a:pt x="155" y="127"/>
                      <a:pt x="155" y="127"/>
                      <a:pt x="155" y="127"/>
                    </a:cubicBezTo>
                    <a:cubicBezTo>
                      <a:pt x="155" y="121"/>
                      <a:pt x="155" y="121"/>
                      <a:pt x="155" y="121"/>
                    </a:cubicBezTo>
                    <a:cubicBezTo>
                      <a:pt x="151" y="116"/>
                      <a:pt x="151" y="116"/>
                      <a:pt x="151" y="116"/>
                    </a:cubicBezTo>
                    <a:cubicBezTo>
                      <a:pt x="140" y="104"/>
                      <a:pt x="140" y="104"/>
                      <a:pt x="140" y="104"/>
                    </a:cubicBezTo>
                    <a:cubicBezTo>
                      <a:pt x="138" y="105"/>
                      <a:pt x="138" y="105"/>
                      <a:pt x="138" y="105"/>
                    </a:cubicBezTo>
                    <a:cubicBezTo>
                      <a:pt x="134" y="106"/>
                      <a:pt x="134" y="106"/>
                      <a:pt x="134" y="106"/>
                    </a:cubicBezTo>
                    <a:cubicBezTo>
                      <a:pt x="132" y="102"/>
                      <a:pt x="132" y="102"/>
                      <a:pt x="132" y="102"/>
                    </a:cubicBezTo>
                    <a:cubicBezTo>
                      <a:pt x="126" y="98"/>
                      <a:pt x="126" y="98"/>
                      <a:pt x="126" y="98"/>
                    </a:cubicBezTo>
                    <a:cubicBezTo>
                      <a:pt x="124" y="93"/>
                      <a:pt x="124" y="93"/>
                      <a:pt x="124" y="93"/>
                    </a:cubicBezTo>
                    <a:cubicBezTo>
                      <a:pt x="118" y="92"/>
                      <a:pt x="118" y="92"/>
                      <a:pt x="118" y="92"/>
                    </a:cubicBezTo>
                    <a:cubicBezTo>
                      <a:pt x="114" y="87"/>
                      <a:pt x="114" y="87"/>
                      <a:pt x="114" y="87"/>
                    </a:cubicBezTo>
                    <a:cubicBezTo>
                      <a:pt x="112" y="88"/>
                      <a:pt x="112" y="88"/>
                      <a:pt x="112" y="88"/>
                    </a:cubicBezTo>
                    <a:cubicBezTo>
                      <a:pt x="106" y="85"/>
                      <a:pt x="106" y="85"/>
                      <a:pt x="106" y="85"/>
                    </a:cubicBezTo>
                    <a:cubicBezTo>
                      <a:pt x="99" y="85"/>
                      <a:pt x="99" y="85"/>
                      <a:pt x="99" y="85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86" y="78"/>
                      <a:pt x="86" y="78"/>
                      <a:pt x="86" y="78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1" y="67"/>
                      <a:pt x="51" y="67"/>
                      <a:pt x="51" y="67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8" y="56"/>
                      <a:pt x="28" y="56"/>
                      <a:pt x="28" y="56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12" y="50"/>
                      <a:pt x="12" y="50"/>
                      <a:pt x="12" y="50"/>
                    </a:cubicBezTo>
                    <a:lnTo>
                      <a:pt x="7" y="4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D32A44E5-1C2F-4883-97A2-FFCB7CF417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6963" y="1935163"/>
                <a:ext cx="1327150" cy="2003425"/>
              </a:xfrm>
              <a:custGeom>
                <a:avLst/>
                <a:gdLst>
                  <a:gd name="T0" fmla="*/ 118 w 307"/>
                  <a:gd name="T1" fmla="*/ 6 h 463"/>
                  <a:gd name="T2" fmla="*/ 155 w 307"/>
                  <a:gd name="T3" fmla="*/ 182 h 463"/>
                  <a:gd name="T4" fmla="*/ 195 w 307"/>
                  <a:gd name="T5" fmla="*/ 188 h 463"/>
                  <a:gd name="T6" fmla="*/ 215 w 307"/>
                  <a:gd name="T7" fmla="*/ 218 h 463"/>
                  <a:gd name="T8" fmla="*/ 208 w 307"/>
                  <a:gd name="T9" fmla="*/ 224 h 463"/>
                  <a:gd name="T10" fmla="*/ 164 w 307"/>
                  <a:gd name="T11" fmla="*/ 190 h 463"/>
                  <a:gd name="T12" fmla="*/ 128 w 307"/>
                  <a:gd name="T13" fmla="*/ 199 h 463"/>
                  <a:gd name="T14" fmla="*/ 106 w 307"/>
                  <a:gd name="T15" fmla="*/ 173 h 463"/>
                  <a:gd name="T16" fmla="*/ 86 w 307"/>
                  <a:gd name="T17" fmla="*/ 158 h 463"/>
                  <a:gd name="T18" fmla="*/ 82 w 307"/>
                  <a:gd name="T19" fmla="*/ 113 h 463"/>
                  <a:gd name="T20" fmla="*/ 114 w 307"/>
                  <a:gd name="T21" fmla="*/ 33 h 463"/>
                  <a:gd name="T22" fmla="*/ 140 w 307"/>
                  <a:gd name="T23" fmla="*/ 57 h 463"/>
                  <a:gd name="T24" fmla="*/ 142 w 307"/>
                  <a:gd name="T25" fmla="*/ 113 h 463"/>
                  <a:gd name="T26" fmla="*/ 146 w 307"/>
                  <a:gd name="T27" fmla="*/ 174 h 463"/>
                  <a:gd name="T28" fmla="*/ 152 w 307"/>
                  <a:gd name="T29" fmla="*/ 149 h 463"/>
                  <a:gd name="T30" fmla="*/ 103 w 307"/>
                  <a:gd name="T31" fmla="*/ 206 h 463"/>
                  <a:gd name="T32" fmla="*/ 137 w 307"/>
                  <a:gd name="T33" fmla="*/ 235 h 463"/>
                  <a:gd name="T34" fmla="*/ 216 w 307"/>
                  <a:gd name="T35" fmla="*/ 184 h 463"/>
                  <a:gd name="T36" fmla="*/ 153 w 307"/>
                  <a:gd name="T37" fmla="*/ 208 h 463"/>
                  <a:gd name="T38" fmla="*/ 160 w 307"/>
                  <a:gd name="T39" fmla="*/ 241 h 463"/>
                  <a:gd name="T40" fmla="*/ 184 w 307"/>
                  <a:gd name="T41" fmla="*/ 214 h 463"/>
                  <a:gd name="T42" fmla="*/ 202 w 307"/>
                  <a:gd name="T43" fmla="*/ 232 h 463"/>
                  <a:gd name="T44" fmla="*/ 198 w 307"/>
                  <a:gd name="T45" fmla="*/ 236 h 463"/>
                  <a:gd name="T46" fmla="*/ 157 w 307"/>
                  <a:gd name="T47" fmla="*/ 302 h 463"/>
                  <a:gd name="T48" fmla="*/ 166 w 307"/>
                  <a:gd name="T49" fmla="*/ 262 h 463"/>
                  <a:gd name="T50" fmla="*/ 186 w 307"/>
                  <a:gd name="T51" fmla="*/ 282 h 463"/>
                  <a:gd name="T52" fmla="*/ 179 w 307"/>
                  <a:gd name="T53" fmla="*/ 300 h 463"/>
                  <a:gd name="T54" fmla="*/ 219 w 307"/>
                  <a:gd name="T55" fmla="*/ 300 h 463"/>
                  <a:gd name="T56" fmla="*/ 202 w 307"/>
                  <a:gd name="T57" fmla="*/ 334 h 463"/>
                  <a:gd name="T58" fmla="*/ 184 w 307"/>
                  <a:gd name="T59" fmla="*/ 302 h 463"/>
                  <a:gd name="T60" fmla="*/ 199 w 307"/>
                  <a:gd name="T61" fmla="*/ 345 h 463"/>
                  <a:gd name="T62" fmla="*/ 234 w 307"/>
                  <a:gd name="T63" fmla="*/ 313 h 463"/>
                  <a:gd name="T64" fmla="*/ 261 w 307"/>
                  <a:gd name="T65" fmla="*/ 319 h 463"/>
                  <a:gd name="T66" fmla="*/ 236 w 307"/>
                  <a:gd name="T67" fmla="*/ 270 h 463"/>
                  <a:gd name="T68" fmla="*/ 272 w 307"/>
                  <a:gd name="T69" fmla="*/ 282 h 463"/>
                  <a:gd name="T70" fmla="*/ 247 w 307"/>
                  <a:gd name="T71" fmla="*/ 233 h 463"/>
                  <a:gd name="T72" fmla="*/ 248 w 307"/>
                  <a:gd name="T73" fmla="*/ 263 h 463"/>
                  <a:gd name="T74" fmla="*/ 231 w 307"/>
                  <a:gd name="T75" fmla="*/ 280 h 463"/>
                  <a:gd name="T76" fmla="*/ 259 w 307"/>
                  <a:gd name="T77" fmla="*/ 311 h 463"/>
                  <a:gd name="T78" fmla="*/ 275 w 307"/>
                  <a:gd name="T79" fmla="*/ 289 h 463"/>
                  <a:gd name="T80" fmla="*/ 272 w 307"/>
                  <a:gd name="T81" fmla="*/ 302 h 463"/>
                  <a:gd name="T82" fmla="*/ 281 w 307"/>
                  <a:gd name="T83" fmla="*/ 327 h 463"/>
                  <a:gd name="T84" fmla="*/ 165 w 307"/>
                  <a:gd name="T85" fmla="*/ 397 h 463"/>
                  <a:gd name="T86" fmla="*/ 209 w 307"/>
                  <a:gd name="T87" fmla="*/ 360 h 463"/>
                  <a:gd name="T88" fmla="*/ 247 w 307"/>
                  <a:gd name="T89" fmla="*/ 364 h 463"/>
                  <a:gd name="T90" fmla="*/ 265 w 307"/>
                  <a:gd name="T91" fmla="*/ 326 h 463"/>
                  <a:gd name="T92" fmla="*/ 290 w 307"/>
                  <a:gd name="T93" fmla="*/ 363 h 463"/>
                  <a:gd name="T94" fmla="*/ 304 w 307"/>
                  <a:gd name="T95" fmla="*/ 418 h 463"/>
                  <a:gd name="T96" fmla="*/ 292 w 307"/>
                  <a:gd name="T97" fmla="*/ 423 h 463"/>
                  <a:gd name="T98" fmla="*/ 273 w 307"/>
                  <a:gd name="T99" fmla="*/ 460 h 463"/>
                  <a:gd name="T100" fmla="*/ 237 w 307"/>
                  <a:gd name="T101" fmla="*/ 450 h 463"/>
                  <a:gd name="T102" fmla="*/ 229 w 307"/>
                  <a:gd name="T103" fmla="*/ 409 h 463"/>
                  <a:gd name="T104" fmla="*/ 201 w 307"/>
                  <a:gd name="T105" fmla="*/ 402 h 463"/>
                  <a:gd name="T106" fmla="*/ 180 w 307"/>
                  <a:gd name="T107" fmla="*/ 394 h 463"/>
                  <a:gd name="T108" fmla="*/ 168 w 307"/>
                  <a:gd name="T109" fmla="*/ 428 h 463"/>
                  <a:gd name="T110" fmla="*/ 99 w 307"/>
                  <a:gd name="T111" fmla="*/ 250 h 463"/>
                  <a:gd name="T112" fmla="*/ 82 w 307"/>
                  <a:gd name="T113" fmla="*/ 254 h 463"/>
                  <a:gd name="T114" fmla="*/ 16 w 307"/>
                  <a:gd name="T115" fmla="*/ 365 h 463"/>
                  <a:gd name="T116" fmla="*/ 67 w 307"/>
                  <a:gd name="T117" fmla="*/ 318 h 463"/>
                  <a:gd name="T118" fmla="*/ 71 w 307"/>
                  <a:gd name="T119" fmla="*/ 293 h 463"/>
                  <a:gd name="T120" fmla="*/ 28 w 307"/>
                  <a:gd name="T121" fmla="*/ 343 h 463"/>
                  <a:gd name="T122" fmla="*/ 13 w 307"/>
                  <a:gd name="T123" fmla="*/ 376 h 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07" h="463">
                    <a:moveTo>
                      <a:pt x="110" y="21"/>
                    </a:moveTo>
                    <a:cubicBezTo>
                      <a:pt x="118" y="21"/>
                      <a:pt x="118" y="21"/>
                      <a:pt x="118" y="21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0" y="21"/>
                      <a:pt x="110" y="21"/>
                      <a:pt x="110" y="21"/>
                    </a:cubicBezTo>
                    <a:close/>
                    <a:moveTo>
                      <a:pt x="106" y="8"/>
                    </a:moveTo>
                    <a:cubicBezTo>
                      <a:pt x="110" y="12"/>
                      <a:pt x="110" y="12"/>
                      <a:pt x="110" y="12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6" y="8"/>
                      <a:pt x="106" y="8"/>
                      <a:pt x="106" y="8"/>
                    </a:cubicBezTo>
                    <a:close/>
                    <a:moveTo>
                      <a:pt x="119" y="0"/>
                    </a:moveTo>
                    <a:cubicBezTo>
                      <a:pt x="114" y="3"/>
                      <a:pt x="114" y="3"/>
                      <a:pt x="114" y="3"/>
                    </a:cubicBezTo>
                    <a:cubicBezTo>
                      <a:pt x="118" y="6"/>
                      <a:pt x="118" y="6"/>
                      <a:pt x="118" y="6"/>
                    </a:cubicBezTo>
                    <a:cubicBezTo>
                      <a:pt x="119" y="0"/>
                      <a:pt x="119" y="0"/>
                      <a:pt x="119" y="0"/>
                    </a:cubicBezTo>
                    <a:close/>
                    <a:moveTo>
                      <a:pt x="132" y="15"/>
                    </a:moveTo>
                    <a:cubicBezTo>
                      <a:pt x="129" y="20"/>
                      <a:pt x="129" y="20"/>
                      <a:pt x="129" y="20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135" y="18"/>
                      <a:pt x="135" y="18"/>
                      <a:pt x="135" y="18"/>
                    </a:cubicBezTo>
                    <a:cubicBezTo>
                      <a:pt x="135" y="18"/>
                      <a:pt x="132" y="15"/>
                      <a:pt x="132" y="15"/>
                    </a:cubicBezTo>
                    <a:close/>
                    <a:moveTo>
                      <a:pt x="135" y="172"/>
                    </a:moveTo>
                    <a:cubicBezTo>
                      <a:pt x="140" y="176"/>
                      <a:pt x="140" y="176"/>
                      <a:pt x="140" y="176"/>
                    </a:cubicBezTo>
                    <a:cubicBezTo>
                      <a:pt x="143" y="182"/>
                      <a:pt x="143" y="182"/>
                      <a:pt x="143" y="182"/>
                    </a:cubicBezTo>
                    <a:cubicBezTo>
                      <a:pt x="150" y="184"/>
                      <a:pt x="150" y="184"/>
                      <a:pt x="150" y="184"/>
                    </a:cubicBezTo>
                    <a:cubicBezTo>
                      <a:pt x="155" y="182"/>
                      <a:pt x="155" y="182"/>
                      <a:pt x="155" y="182"/>
                    </a:cubicBezTo>
                    <a:cubicBezTo>
                      <a:pt x="156" y="178"/>
                      <a:pt x="156" y="178"/>
                      <a:pt x="156" y="178"/>
                    </a:cubicBezTo>
                    <a:cubicBezTo>
                      <a:pt x="164" y="171"/>
                      <a:pt x="164" y="171"/>
                      <a:pt x="164" y="171"/>
                    </a:cubicBezTo>
                    <a:cubicBezTo>
                      <a:pt x="170" y="171"/>
                      <a:pt x="170" y="171"/>
                      <a:pt x="170" y="171"/>
                    </a:cubicBezTo>
                    <a:cubicBezTo>
                      <a:pt x="179" y="177"/>
                      <a:pt x="179" y="177"/>
                      <a:pt x="179" y="177"/>
                    </a:cubicBezTo>
                    <a:cubicBezTo>
                      <a:pt x="183" y="184"/>
                      <a:pt x="183" y="184"/>
                      <a:pt x="183" y="184"/>
                    </a:cubicBez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5" y="193"/>
                      <a:pt x="185" y="193"/>
                      <a:pt x="185" y="193"/>
                    </a:cubicBezTo>
                    <a:cubicBezTo>
                      <a:pt x="189" y="191"/>
                      <a:pt x="189" y="191"/>
                      <a:pt x="189" y="191"/>
                    </a:cubicBezTo>
                    <a:cubicBezTo>
                      <a:pt x="189" y="185"/>
                      <a:pt x="189" y="185"/>
                      <a:pt x="189" y="185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5" y="188"/>
                      <a:pt x="195" y="188"/>
                      <a:pt x="195" y="188"/>
                    </a:cubicBezTo>
                    <a:cubicBezTo>
                      <a:pt x="202" y="189"/>
                      <a:pt x="202" y="189"/>
                      <a:pt x="202" y="189"/>
                    </a:cubicBezTo>
                    <a:cubicBezTo>
                      <a:pt x="208" y="193"/>
                      <a:pt x="208" y="193"/>
                      <a:pt x="208" y="193"/>
                    </a:cubicBezTo>
                    <a:cubicBezTo>
                      <a:pt x="210" y="195"/>
                      <a:pt x="210" y="195"/>
                      <a:pt x="210" y="195"/>
                    </a:cubicBezTo>
                    <a:cubicBezTo>
                      <a:pt x="205" y="196"/>
                      <a:pt x="205" y="196"/>
                      <a:pt x="205" y="196"/>
                    </a:cubicBezTo>
                    <a:cubicBezTo>
                      <a:pt x="202" y="194"/>
                      <a:pt x="202" y="194"/>
                      <a:pt x="202" y="194"/>
                    </a:cubicBezTo>
                    <a:cubicBezTo>
                      <a:pt x="199" y="196"/>
                      <a:pt x="199" y="196"/>
                      <a:pt x="199" y="196"/>
                    </a:cubicBezTo>
                    <a:cubicBezTo>
                      <a:pt x="200" y="201"/>
                      <a:pt x="200" y="201"/>
                      <a:pt x="200" y="201"/>
                    </a:cubicBezTo>
                    <a:cubicBezTo>
                      <a:pt x="205" y="212"/>
                      <a:pt x="205" y="212"/>
                      <a:pt x="205" y="212"/>
                    </a:cubicBezTo>
                    <a:cubicBezTo>
                      <a:pt x="204" y="216"/>
                      <a:pt x="204" y="216"/>
                      <a:pt x="204" y="216"/>
                    </a:cubicBezTo>
                    <a:cubicBezTo>
                      <a:pt x="211" y="216"/>
                      <a:pt x="211" y="216"/>
                      <a:pt x="211" y="216"/>
                    </a:cubicBezTo>
                    <a:cubicBezTo>
                      <a:pt x="215" y="218"/>
                      <a:pt x="215" y="218"/>
                      <a:pt x="215" y="218"/>
                    </a:cubicBezTo>
                    <a:cubicBezTo>
                      <a:pt x="220" y="218"/>
                      <a:pt x="220" y="218"/>
                      <a:pt x="220" y="218"/>
                    </a:cubicBezTo>
                    <a:cubicBezTo>
                      <a:pt x="223" y="221"/>
                      <a:pt x="223" y="221"/>
                      <a:pt x="223" y="221"/>
                    </a:cubicBezTo>
                    <a:cubicBezTo>
                      <a:pt x="220" y="224"/>
                      <a:pt x="220" y="224"/>
                      <a:pt x="220" y="224"/>
                    </a:cubicBezTo>
                    <a:cubicBezTo>
                      <a:pt x="221" y="228"/>
                      <a:pt x="221" y="228"/>
                      <a:pt x="221" y="228"/>
                    </a:cubicBezTo>
                    <a:cubicBezTo>
                      <a:pt x="218" y="237"/>
                      <a:pt x="218" y="237"/>
                      <a:pt x="218" y="237"/>
                    </a:cubicBezTo>
                    <a:cubicBezTo>
                      <a:pt x="213" y="235"/>
                      <a:pt x="213" y="235"/>
                      <a:pt x="213" y="235"/>
                    </a:cubicBezTo>
                    <a:cubicBezTo>
                      <a:pt x="208" y="229"/>
                      <a:pt x="208" y="229"/>
                      <a:pt x="208" y="229"/>
                    </a:cubicBezTo>
                    <a:cubicBezTo>
                      <a:pt x="213" y="226"/>
                      <a:pt x="213" y="226"/>
                      <a:pt x="213" y="226"/>
                    </a:cubicBezTo>
                    <a:cubicBezTo>
                      <a:pt x="213" y="223"/>
                      <a:pt x="213" y="223"/>
                      <a:pt x="213" y="223"/>
                    </a:cubicBezTo>
                    <a:cubicBezTo>
                      <a:pt x="208" y="222"/>
                      <a:pt x="208" y="222"/>
                      <a:pt x="208" y="222"/>
                    </a:cubicBezTo>
                    <a:cubicBezTo>
                      <a:pt x="208" y="224"/>
                      <a:pt x="208" y="224"/>
                      <a:pt x="208" y="224"/>
                    </a:cubicBezTo>
                    <a:cubicBezTo>
                      <a:pt x="203" y="225"/>
                      <a:pt x="203" y="225"/>
                      <a:pt x="203" y="225"/>
                    </a:cubicBezTo>
                    <a:cubicBezTo>
                      <a:pt x="196" y="217"/>
                      <a:pt x="196" y="217"/>
                      <a:pt x="196" y="217"/>
                    </a:cubicBezTo>
                    <a:cubicBezTo>
                      <a:pt x="191" y="216"/>
                      <a:pt x="191" y="216"/>
                      <a:pt x="191" y="216"/>
                    </a:cubicBezTo>
                    <a:cubicBezTo>
                      <a:pt x="191" y="209"/>
                      <a:pt x="191" y="209"/>
                      <a:pt x="191" y="209"/>
                    </a:cubicBezTo>
                    <a:cubicBezTo>
                      <a:pt x="189" y="203"/>
                      <a:pt x="189" y="203"/>
                      <a:pt x="189" y="203"/>
                    </a:cubicBezTo>
                    <a:cubicBezTo>
                      <a:pt x="180" y="200"/>
                      <a:pt x="180" y="200"/>
                      <a:pt x="180" y="200"/>
                    </a:cubicBezTo>
                    <a:cubicBezTo>
                      <a:pt x="176" y="193"/>
                      <a:pt x="176" y="193"/>
                      <a:pt x="176" y="193"/>
                    </a:cubicBezTo>
                    <a:cubicBezTo>
                      <a:pt x="172" y="191"/>
                      <a:pt x="172" y="191"/>
                      <a:pt x="172" y="191"/>
                    </a:cubicBezTo>
                    <a:cubicBezTo>
                      <a:pt x="169" y="187"/>
                      <a:pt x="169" y="187"/>
                      <a:pt x="169" y="187"/>
                    </a:cubicBezTo>
                    <a:cubicBezTo>
                      <a:pt x="165" y="187"/>
                      <a:pt x="165" y="187"/>
                      <a:pt x="165" y="187"/>
                    </a:cubicBezTo>
                    <a:cubicBezTo>
                      <a:pt x="164" y="190"/>
                      <a:pt x="164" y="190"/>
                      <a:pt x="164" y="190"/>
                    </a:cubicBezTo>
                    <a:cubicBezTo>
                      <a:pt x="171" y="201"/>
                      <a:pt x="171" y="201"/>
                      <a:pt x="171" y="201"/>
                    </a:cubicBezTo>
                    <a:cubicBezTo>
                      <a:pt x="173" y="211"/>
                      <a:pt x="173" y="211"/>
                      <a:pt x="173" y="211"/>
                    </a:cubicBezTo>
                    <a:cubicBezTo>
                      <a:pt x="170" y="212"/>
                      <a:pt x="170" y="212"/>
                      <a:pt x="170" y="212"/>
                    </a:cubicBezTo>
                    <a:cubicBezTo>
                      <a:pt x="164" y="202"/>
                      <a:pt x="164" y="202"/>
                      <a:pt x="164" y="202"/>
                    </a:cubicBezTo>
                    <a:cubicBezTo>
                      <a:pt x="157" y="197"/>
                      <a:pt x="157" y="197"/>
                      <a:pt x="157" y="197"/>
                    </a:cubicBezTo>
                    <a:cubicBezTo>
                      <a:pt x="155" y="192"/>
                      <a:pt x="155" y="192"/>
                      <a:pt x="155" y="192"/>
                    </a:cubicBezTo>
                    <a:cubicBezTo>
                      <a:pt x="142" y="187"/>
                      <a:pt x="142" y="187"/>
                      <a:pt x="142" y="187"/>
                    </a:cubicBezTo>
                    <a:cubicBezTo>
                      <a:pt x="135" y="188"/>
                      <a:pt x="135" y="188"/>
                      <a:pt x="135" y="188"/>
                    </a:cubicBezTo>
                    <a:cubicBezTo>
                      <a:pt x="133" y="192"/>
                      <a:pt x="133" y="192"/>
                      <a:pt x="133" y="192"/>
                    </a:cubicBezTo>
                    <a:cubicBezTo>
                      <a:pt x="134" y="196"/>
                      <a:pt x="134" y="196"/>
                      <a:pt x="134" y="196"/>
                    </a:cubicBezTo>
                    <a:cubicBezTo>
                      <a:pt x="128" y="199"/>
                      <a:pt x="128" y="199"/>
                      <a:pt x="128" y="199"/>
                    </a:cubicBezTo>
                    <a:cubicBezTo>
                      <a:pt x="121" y="192"/>
                      <a:pt x="121" y="192"/>
                      <a:pt x="121" y="192"/>
                    </a:cubicBezTo>
                    <a:cubicBezTo>
                      <a:pt x="117" y="196"/>
                      <a:pt x="117" y="196"/>
                      <a:pt x="117" y="196"/>
                    </a:cubicBezTo>
                    <a:cubicBezTo>
                      <a:pt x="112" y="197"/>
                      <a:pt x="112" y="197"/>
                      <a:pt x="112" y="197"/>
                    </a:cubicBezTo>
                    <a:cubicBezTo>
                      <a:pt x="115" y="192"/>
                      <a:pt x="115" y="192"/>
                      <a:pt x="115" y="192"/>
                    </a:cubicBezTo>
                    <a:cubicBezTo>
                      <a:pt x="112" y="187"/>
                      <a:pt x="112" y="187"/>
                      <a:pt x="112" y="187"/>
                    </a:cubicBezTo>
                    <a:cubicBezTo>
                      <a:pt x="109" y="188"/>
                      <a:pt x="109" y="188"/>
                      <a:pt x="109" y="188"/>
                    </a:cubicBezTo>
                    <a:cubicBezTo>
                      <a:pt x="107" y="194"/>
                      <a:pt x="107" y="194"/>
                      <a:pt x="107" y="194"/>
                    </a:cubicBezTo>
                    <a:cubicBezTo>
                      <a:pt x="103" y="187"/>
                      <a:pt x="103" y="187"/>
                      <a:pt x="103" y="187"/>
                    </a:cubicBezTo>
                    <a:cubicBezTo>
                      <a:pt x="104" y="180"/>
                      <a:pt x="104" y="180"/>
                      <a:pt x="104" y="180"/>
                    </a:cubicBezTo>
                    <a:cubicBezTo>
                      <a:pt x="103" y="177"/>
                      <a:pt x="103" y="177"/>
                      <a:pt x="103" y="177"/>
                    </a:cubicBezTo>
                    <a:cubicBezTo>
                      <a:pt x="106" y="173"/>
                      <a:pt x="106" y="173"/>
                      <a:pt x="106" y="173"/>
                    </a:cubicBezTo>
                    <a:cubicBezTo>
                      <a:pt x="113" y="164"/>
                      <a:pt x="113" y="164"/>
                      <a:pt x="113" y="164"/>
                    </a:cubicBezTo>
                    <a:cubicBezTo>
                      <a:pt x="108" y="160"/>
                      <a:pt x="108" y="160"/>
                      <a:pt x="108" y="160"/>
                    </a:cubicBezTo>
                    <a:cubicBezTo>
                      <a:pt x="101" y="159"/>
                      <a:pt x="101" y="159"/>
                      <a:pt x="101" y="159"/>
                    </a:cubicBezTo>
                    <a:cubicBezTo>
                      <a:pt x="101" y="163"/>
                      <a:pt x="101" y="163"/>
                      <a:pt x="101" y="163"/>
                    </a:cubicBezTo>
                    <a:cubicBezTo>
                      <a:pt x="104" y="167"/>
                      <a:pt x="104" y="167"/>
                      <a:pt x="104" y="167"/>
                    </a:cubicBezTo>
                    <a:cubicBezTo>
                      <a:pt x="101" y="171"/>
                      <a:pt x="101" y="171"/>
                      <a:pt x="101" y="171"/>
                    </a:cubicBezTo>
                    <a:cubicBezTo>
                      <a:pt x="97" y="171"/>
                      <a:pt x="97" y="171"/>
                      <a:pt x="97" y="171"/>
                    </a:cubicBezTo>
                    <a:cubicBezTo>
                      <a:pt x="91" y="163"/>
                      <a:pt x="91" y="163"/>
                      <a:pt x="91" y="163"/>
                    </a:cubicBezTo>
                    <a:cubicBezTo>
                      <a:pt x="90" y="157"/>
                      <a:pt x="90" y="157"/>
                      <a:pt x="90" y="157"/>
                    </a:cubicBezTo>
                    <a:cubicBezTo>
                      <a:pt x="88" y="156"/>
                      <a:pt x="88" y="156"/>
                      <a:pt x="88" y="156"/>
                    </a:cubicBezTo>
                    <a:cubicBezTo>
                      <a:pt x="86" y="158"/>
                      <a:pt x="86" y="158"/>
                      <a:pt x="86" y="158"/>
                    </a:cubicBezTo>
                    <a:cubicBezTo>
                      <a:pt x="83" y="156"/>
                      <a:pt x="83" y="156"/>
                      <a:pt x="83" y="156"/>
                    </a:cubicBezTo>
                    <a:cubicBezTo>
                      <a:pt x="83" y="145"/>
                      <a:pt x="83" y="145"/>
                      <a:pt x="83" y="145"/>
                    </a:cubicBezTo>
                    <a:cubicBezTo>
                      <a:pt x="78" y="136"/>
                      <a:pt x="78" y="136"/>
                      <a:pt x="78" y="136"/>
                    </a:cubicBezTo>
                    <a:cubicBezTo>
                      <a:pt x="76" y="127"/>
                      <a:pt x="76" y="127"/>
                      <a:pt x="76" y="127"/>
                    </a:cubicBezTo>
                    <a:cubicBezTo>
                      <a:pt x="78" y="123"/>
                      <a:pt x="78" y="123"/>
                      <a:pt x="78" y="123"/>
                    </a:cubicBezTo>
                    <a:cubicBezTo>
                      <a:pt x="77" y="121"/>
                      <a:pt x="77" y="121"/>
                      <a:pt x="77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2" y="114"/>
                      <a:pt x="72" y="114"/>
                      <a:pt x="72" y="114"/>
                    </a:cubicBezTo>
                    <a:cubicBezTo>
                      <a:pt x="73" y="107"/>
                      <a:pt x="73" y="107"/>
                      <a:pt x="73" y="107"/>
                    </a:cubicBezTo>
                    <a:cubicBezTo>
                      <a:pt x="77" y="112"/>
                      <a:pt x="77" y="112"/>
                      <a:pt x="77" y="112"/>
                    </a:cubicBezTo>
                    <a:cubicBezTo>
                      <a:pt x="82" y="113"/>
                      <a:pt x="82" y="113"/>
                      <a:pt x="82" y="113"/>
                    </a:cubicBezTo>
                    <a:cubicBezTo>
                      <a:pt x="87" y="110"/>
                      <a:pt x="87" y="110"/>
                      <a:pt x="87" y="110"/>
                    </a:cubicBezTo>
                    <a:cubicBezTo>
                      <a:pt x="87" y="106"/>
                      <a:pt x="87" y="106"/>
                      <a:pt x="87" y="106"/>
                    </a:cubicBezTo>
                    <a:cubicBezTo>
                      <a:pt x="82" y="96"/>
                      <a:pt x="82" y="96"/>
                      <a:pt x="82" y="96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88" y="73"/>
                      <a:pt x="88" y="73"/>
                      <a:pt x="88" y="73"/>
                    </a:cubicBezTo>
                    <a:cubicBezTo>
                      <a:pt x="88" y="61"/>
                      <a:pt x="88" y="61"/>
                      <a:pt x="88" y="61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93" y="41"/>
                      <a:pt x="93" y="41"/>
                      <a:pt x="93" y="41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114" y="33"/>
                      <a:pt x="114" y="33"/>
                      <a:pt x="114" y="33"/>
                    </a:cubicBezTo>
                    <a:cubicBezTo>
                      <a:pt x="119" y="39"/>
                      <a:pt x="119" y="39"/>
                      <a:pt x="119" y="39"/>
                    </a:cubicBezTo>
                    <a:cubicBezTo>
                      <a:pt x="124" y="41"/>
                      <a:pt x="124" y="41"/>
                      <a:pt x="124" y="41"/>
                    </a:cubicBezTo>
                    <a:cubicBezTo>
                      <a:pt x="125" y="38"/>
                      <a:pt x="125" y="38"/>
                      <a:pt x="125" y="38"/>
                    </a:cubicBezTo>
                    <a:cubicBezTo>
                      <a:pt x="134" y="38"/>
                      <a:pt x="134" y="38"/>
                      <a:pt x="134" y="38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6" y="36"/>
                      <a:pt x="146" y="36"/>
                      <a:pt x="146" y="36"/>
                    </a:cubicBezTo>
                    <a:cubicBezTo>
                      <a:pt x="145" y="41"/>
                      <a:pt x="145" y="41"/>
                      <a:pt x="145" y="41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0" y="57"/>
                      <a:pt x="140" y="57"/>
                      <a:pt x="140" y="57"/>
                    </a:cubicBezTo>
                    <a:cubicBezTo>
                      <a:pt x="146" y="66"/>
                      <a:pt x="146" y="66"/>
                      <a:pt x="146" y="66"/>
                    </a:cubicBezTo>
                    <a:cubicBezTo>
                      <a:pt x="149" y="68"/>
                      <a:pt x="149" y="68"/>
                      <a:pt x="149" y="68"/>
                    </a:cubicBezTo>
                    <a:cubicBezTo>
                      <a:pt x="151" y="75"/>
                      <a:pt x="151" y="75"/>
                      <a:pt x="151" y="75"/>
                    </a:cubicBezTo>
                    <a:cubicBezTo>
                      <a:pt x="155" y="79"/>
                      <a:pt x="155" y="79"/>
                      <a:pt x="155" y="79"/>
                    </a:cubicBezTo>
                    <a:cubicBezTo>
                      <a:pt x="152" y="94"/>
                      <a:pt x="152" y="94"/>
                      <a:pt x="152" y="94"/>
                    </a:cubicBezTo>
                    <a:cubicBezTo>
                      <a:pt x="148" y="103"/>
                      <a:pt x="148" y="103"/>
                      <a:pt x="148" y="103"/>
                    </a:cubicBezTo>
                    <a:cubicBezTo>
                      <a:pt x="150" y="110"/>
                      <a:pt x="150" y="110"/>
                      <a:pt x="150" y="110"/>
                    </a:cubicBezTo>
                    <a:cubicBezTo>
                      <a:pt x="145" y="118"/>
                      <a:pt x="145" y="118"/>
                      <a:pt x="145" y="118"/>
                    </a:cubicBezTo>
                    <a:cubicBezTo>
                      <a:pt x="144" y="115"/>
                      <a:pt x="144" y="115"/>
                      <a:pt x="144" y="115"/>
                    </a:cubicBezTo>
                    <a:cubicBezTo>
                      <a:pt x="146" y="111"/>
                      <a:pt x="146" y="111"/>
                      <a:pt x="146" y="111"/>
                    </a:cubicBezTo>
                    <a:cubicBezTo>
                      <a:pt x="142" y="113"/>
                      <a:pt x="142" y="113"/>
                      <a:pt x="142" y="113"/>
                    </a:cubicBezTo>
                    <a:cubicBezTo>
                      <a:pt x="133" y="122"/>
                      <a:pt x="133" y="122"/>
                      <a:pt x="133" y="122"/>
                    </a:cubicBezTo>
                    <a:cubicBezTo>
                      <a:pt x="131" y="127"/>
                      <a:pt x="131" y="127"/>
                      <a:pt x="131" y="127"/>
                    </a:cubicBezTo>
                    <a:cubicBezTo>
                      <a:pt x="131" y="134"/>
                      <a:pt x="131" y="134"/>
                      <a:pt x="131" y="134"/>
                    </a:cubicBezTo>
                    <a:cubicBezTo>
                      <a:pt x="128" y="139"/>
                      <a:pt x="128" y="139"/>
                      <a:pt x="128" y="139"/>
                    </a:cubicBezTo>
                    <a:cubicBezTo>
                      <a:pt x="127" y="147"/>
                      <a:pt x="127" y="147"/>
                      <a:pt x="127" y="147"/>
                    </a:cubicBezTo>
                    <a:cubicBezTo>
                      <a:pt x="130" y="149"/>
                      <a:pt x="130" y="149"/>
                      <a:pt x="130" y="149"/>
                    </a:cubicBezTo>
                    <a:cubicBezTo>
                      <a:pt x="133" y="157"/>
                      <a:pt x="133" y="157"/>
                      <a:pt x="133" y="157"/>
                    </a:cubicBezTo>
                    <a:cubicBezTo>
                      <a:pt x="137" y="162"/>
                      <a:pt x="137" y="162"/>
                      <a:pt x="137" y="162"/>
                    </a:cubicBezTo>
                    <a:cubicBezTo>
                      <a:pt x="135" y="165"/>
                      <a:pt x="135" y="165"/>
                      <a:pt x="135" y="165"/>
                    </a:cubicBezTo>
                    <a:cubicBezTo>
                      <a:pt x="135" y="172"/>
                      <a:pt x="135" y="172"/>
                      <a:pt x="135" y="172"/>
                    </a:cubicBezTo>
                    <a:close/>
                    <a:moveTo>
                      <a:pt x="146" y="174"/>
                    </a:moveTo>
                    <a:cubicBezTo>
                      <a:pt x="147" y="179"/>
                      <a:pt x="147" y="179"/>
                      <a:pt x="147" y="179"/>
                    </a:cubicBezTo>
                    <a:cubicBezTo>
                      <a:pt x="152" y="182"/>
                      <a:pt x="152" y="182"/>
                      <a:pt x="152" y="182"/>
                    </a:cubicBezTo>
                    <a:cubicBezTo>
                      <a:pt x="151" y="177"/>
                      <a:pt x="151" y="177"/>
                      <a:pt x="151" y="177"/>
                    </a:cubicBezTo>
                    <a:cubicBezTo>
                      <a:pt x="146" y="174"/>
                      <a:pt x="146" y="174"/>
                      <a:pt x="146" y="174"/>
                    </a:cubicBezTo>
                    <a:close/>
                    <a:moveTo>
                      <a:pt x="141" y="151"/>
                    </a:moveTo>
                    <a:cubicBezTo>
                      <a:pt x="144" y="159"/>
                      <a:pt x="144" y="159"/>
                      <a:pt x="144" y="159"/>
                    </a:cubicBezTo>
                    <a:cubicBezTo>
                      <a:pt x="143" y="162"/>
                      <a:pt x="143" y="162"/>
                      <a:pt x="143" y="162"/>
                    </a:cubicBezTo>
                    <a:cubicBezTo>
                      <a:pt x="144" y="166"/>
                      <a:pt x="144" y="166"/>
                      <a:pt x="144" y="166"/>
                    </a:cubicBezTo>
                    <a:cubicBezTo>
                      <a:pt x="149" y="162"/>
                      <a:pt x="149" y="162"/>
                      <a:pt x="149" y="162"/>
                    </a:cubicBezTo>
                    <a:cubicBezTo>
                      <a:pt x="149" y="153"/>
                      <a:pt x="149" y="153"/>
                      <a:pt x="149" y="153"/>
                    </a:cubicBezTo>
                    <a:cubicBezTo>
                      <a:pt x="152" y="149"/>
                      <a:pt x="152" y="149"/>
                      <a:pt x="152" y="149"/>
                    </a:cubicBezTo>
                    <a:cubicBezTo>
                      <a:pt x="148" y="147"/>
                      <a:pt x="148" y="147"/>
                      <a:pt x="148" y="147"/>
                    </a:cubicBezTo>
                    <a:cubicBezTo>
                      <a:pt x="141" y="151"/>
                      <a:pt x="141" y="151"/>
                      <a:pt x="141" y="151"/>
                    </a:cubicBezTo>
                    <a:close/>
                    <a:moveTo>
                      <a:pt x="86" y="190"/>
                    </a:moveTo>
                    <a:cubicBezTo>
                      <a:pt x="87" y="194"/>
                      <a:pt x="87" y="194"/>
                      <a:pt x="87" y="194"/>
                    </a:cubicBezTo>
                    <a:cubicBezTo>
                      <a:pt x="95" y="197"/>
                      <a:pt x="95" y="197"/>
                      <a:pt x="95" y="197"/>
                    </a:cubicBezTo>
                    <a:cubicBezTo>
                      <a:pt x="96" y="196"/>
                      <a:pt x="96" y="196"/>
                      <a:pt x="96" y="196"/>
                    </a:cubicBezTo>
                    <a:cubicBezTo>
                      <a:pt x="91" y="190"/>
                      <a:pt x="91" y="190"/>
                      <a:pt x="91" y="190"/>
                    </a:cubicBezTo>
                    <a:cubicBezTo>
                      <a:pt x="86" y="190"/>
                      <a:pt x="86" y="190"/>
                      <a:pt x="86" y="190"/>
                    </a:cubicBezTo>
                    <a:close/>
                    <a:moveTo>
                      <a:pt x="97" y="203"/>
                    </a:moveTo>
                    <a:cubicBezTo>
                      <a:pt x="98" y="206"/>
                      <a:pt x="98" y="206"/>
                      <a:pt x="98" y="206"/>
                    </a:cubicBezTo>
                    <a:cubicBezTo>
                      <a:pt x="103" y="206"/>
                      <a:pt x="103" y="206"/>
                      <a:pt x="103" y="206"/>
                    </a:cubicBezTo>
                    <a:cubicBezTo>
                      <a:pt x="104" y="213"/>
                      <a:pt x="104" y="213"/>
                      <a:pt x="104" y="213"/>
                    </a:cubicBezTo>
                    <a:cubicBezTo>
                      <a:pt x="108" y="215"/>
                      <a:pt x="108" y="215"/>
                      <a:pt x="108" y="215"/>
                    </a:cubicBezTo>
                    <a:cubicBezTo>
                      <a:pt x="112" y="220"/>
                      <a:pt x="112" y="220"/>
                      <a:pt x="112" y="220"/>
                    </a:cubicBezTo>
                    <a:cubicBezTo>
                      <a:pt x="112" y="230"/>
                      <a:pt x="112" y="230"/>
                      <a:pt x="112" y="230"/>
                    </a:cubicBezTo>
                    <a:cubicBezTo>
                      <a:pt x="117" y="233"/>
                      <a:pt x="117" y="233"/>
                      <a:pt x="117" y="233"/>
                    </a:cubicBezTo>
                    <a:cubicBezTo>
                      <a:pt x="117" y="238"/>
                      <a:pt x="117" y="238"/>
                      <a:pt x="117" y="238"/>
                    </a:cubicBezTo>
                    <a:cubicBezTo>
                      <a:pt x="123" y="245"/>
                      <a:pt x="123" y="245"/>
                      <a:pt x="123" y="245"/>
                    </a:cubicBezTo>
                    <a:cubicBezTo>
                      <a:pt x="129" y="246"/>
                      <a:pt x="129" y="246"/>
                      <a:pt x="129" y="246"/>
                    </a:cubicBezTo>
                    <a:cubicBezTo>
                      <a:pt x="134" y="242"/>
                      <a:pt x="134" y="242"/>
                      <a:pt x="134" y="242"/>
                    </a:cubicBezTo>
                    <a:cubicBezTo>
                      <a:pt x="134" y="237"/>
                      <a:pt x="134" y="237"/>
                      <a:pt x="134" y="237"/>
                    </a:cubicBezTo>
                    <a:cubicBezTo>
                      <a:pt x="137" y="235"/>
                      <a:pt x="137" y="235"/>
                      <a:pt x="137" y="235"/>
                    </a:cubicBezTo>
                    <a:cubicBezTo>
                      <a:pt x="137" y="229"/>
                      <a:pt x="137" y="229"/>
                      <a:pt x="137" y="229"/>
                    </a:cubicBezTo>
                    <a:cubicBezTo>
                      <a:pt x="134" y="225"/>
                      <a:pt x="134" y="225"/>
                      <a:pt x="134" y="225"/>
                    </a:cubicBezTo>
                    <a:cubicBezTo>
                      <a:pt x="136" y="221"/>
                      <a:pt x="136" y="221"/>
                      <a:pt x="136" y="221"/>
                    </a:cubicBezTo>
                    <a:cubicBezTo>
                      <a:pt x="136" y="215"/>
                      <a:pt x="136" y="215"/>
                      <a:pt x="136" y="215"/>
                    </a:cubicBezTo>
                    <a:cubicBezTo>
                      <a:pt x="130" y="213"/>
                      <a:pt x="130" y="213"/>
                      <a:pt x="130" y="213"/>
                    </a:cubicBezTo>
                    <a:cubicBezTo>
                      <a:pt x="117" y="201"/>
                      <a:pt x="117" y="201"/>
                      <a:pt x="117" y="201"/>
                    </a:cubicBezTo>
                    <a:cubicBezTo>
                      <a:pt x="110" y="203"/>
                      <a:pt x="110" y="203"/>
                      <a:pt x="110" y="203"/>
                    </a:cubicBezTo>
                    <a:cubicBezTo>
                      <a:pt x="103" y="200"/>
                      <a:pt x="103" y="200"/>
                      <a:pt x="103" y="200"/>
                    </a:cubicBezTo>
                    <a:cubicBezTo>
                      <a:pt x="97" y="203"/>
                      <a:pt x="97" y="203"/>
                      <a:pt x="97" y="203"/>
                    </a:cubicBezTo>
                    <a:close/>
                    <a:moveTo>
                      <a:pt x="219" y="182"/>
                    </a:moveTo>
                    <a:cubicBezTo>
                      <a:pt x="216" y="184"/>
                      <a:pt x="216" y="184"/>
                      <a:pt x="216" y="184"/>
                    </a:cubicBezTo>
                    <a:cubicBezTo>
                      <a:pt x="218" y="191"/>
                      <a:pt x="218" y="191"/>
                      <a:pt x="218" y="191"/>
                    </a:cubicBezTo>
                    <a:cubicBezTo>
                      <a:pt x="216" y="196"/>
                      <a:pt x="216" y="196"/>
                      <a:pt x="216" y="196"/>
                    </a:cubicBezTo>
                    <a:cubicBezTo>
                      <a:pt x="214" y="197"/>
                      <a:pt x="214" y="197"/>
                      <a:pt x="214" y="197"/>
                    </a:cubicBezTo>
                    <a:cubicBezTo>
                      <a:pt x="216" y="201"/>
                      <a:pt x="216" y="201"/>
                      <a:pt x="216" y="201"/>
                    </a:cubicBezTo>
                    <a:cubicBezTo>
                      <a:pt x="225" y="199"/>
                      <a:pt x="225" y="199"/>
                      <a:pt x="225" y="199"/>
                    </a:cubicBezTo>
                    <a:cubicBezTo>
                      <a:pt x="227" y="193"/>
                      <a:pt x="227" y="193"/>
                      <a:pt x="227" y="193"/>
                    </a:cubicBezTo>
                    <a:cubicBezTo>
                      <a:pt x="224" y="186"/>
                      <a:pt x="224" y="186"/>
                      <a:pt x="224" y="186"/>
                    </a:cubicBezTo>
                    <a:cubicBezTo>
                      <a:pt x="219" y="182"/>
                      <a:pt x="219" y="182"/>
                      <a:pt x="219" y="182"/>
                    </a:cubicBezTo>
                    <a:close/>
                    <a:moveTo>
                      <a:pt x="145" y="207"/>
                    </a:moveTo>
                    <a:cubicBezTo>
                      <a:pt x="152" y="212"/>
                      <a:pt x="152" y="212"/>
                      <a:pt x="152" y="212"/>
                    </a:cubicBezTo>
                    <a:cubicBezTo>
                      <a:pt x="153" y="208"/>
                      <a:pt x="153" y="208"/>
                      <a:pt x="153" y="208"/>
                    </a:cubicBezTo>
                    <a:cubicBezTo>
                      <a:pt x="156" y="205"/>
                      <a:pt x="156" y="205"/>
                      <a:pt x="156" y="205"/>
                    </a:cubicBezTo>
                    <a:cubicBezTo>
                      <a:pt x="153" y="200"/>
                      <a:pt x="153" y="200"/>
                      <a:pt x="153" y="200"/>
                    </a:cubicBezTo>
                    <a:cubicBezTo>
                      <a:pt x="147" y="198"/>
                      <a:pt x="147" y="198"/>
                      <a:pt x="147" y="198"/>
                    </a:cubicBezTo>
                    <a:cubicBezTo>
                      <a:pt x="144" y="202"/>
                      <a:pt x="144" y="202"/>
                      <a:pt x="144" y="202"/>
                    </a:cubicBezTo>
                    <a:cubicBezTo>
                      <a:pt x="145" y="207"/>
                      <a:pt x="145" y="207"/>
                      <a:pt x="145" y="207"/>
                    </a:cubicBezTo>
                    <a:close/>
                    <a:moveTo>
                      <a:pt x="157" y="230"/>
                    </a:moveTo>
                    <a:cubicBezTo>
                      <a:pt x="154" y="236"/>
                      <a:pt x="154" y="236"/>
                      <a:pt x="154" y="236"/>
                    </a:cubicBezTo>
                    <a:cubicBezTo>
                      <a:pt x="150" y="241"/>
                      <a:pt x="150" y="241"/>
                      <a:pt x="150" y="241"/>
                    </a:cubicBezTo>
                    <a:cubicBezTo>
                      <a:pt x="154" y="249"/>
                      <a:pt x="154" y="249"/>
                      <a:pt x="154" y="249"/>
                    </a:cubicBezTo>
                    <a:cubicBezTo>
                      <a:pt x="157" y="248"/>
                      <a:pt x="157" y="248"/>
                      <a:pt x="157" y="248"/>
                    </a:cubicBezTo>
                    <a:cubicBezTo>
                      <a:pt x="160" y="241"/>
                      <a:pt x="160" y="241"/>
                      <a:pt x="160" y="241"/>
                    </a:cubicBezTo>
                    <a:cubicBezTo>
                      <a:pt x="158" y="235"/>
                      <a:pt x="158" y="235"/>
                      <a:pt x="158" y="235"/>
                    </a:cubicBezTo>
                    <a:cubicBezTo>
                      <a:pt x="159" y="228"/>
                      <a:pt x="159" y="228"/>
                      <a:pt x="159" y="228"/>
                    </a:cubicBezTo>
                    <a:cubicBezTo>
                      <a:pt x="157" y="230"/>
                      <a:pt x="157" y="230"/>
                      <a:pt x="157" y="230"/>
                    </a:cubicBezTo>
                    <a:close/>
                    <a:moveTo>
                      <a:pt x="171" y="235"/>
                    </a:moveTo>
                    <a:cubicBezTo>
                      <a:pt x="168" y="237"/>
                      <a:pt x="168" y="237"/>
                      <a:pt x="168" y="237"/>
                    </a:cubicBezTo>
                    <a:cubicBezTo>
                      <a:pt x="169" y="241"/>
                      <a:pt x="169" y="241"/>
                      <a:pt x="169" y="241"/>
                    </a:cubicBezTo>
                    <a:cubicBezTo>
                      <a:pt x="175" y="240"/>
                      <a:pt x="175" y="240"/>
                      <a:pt x="175" y="240"/>
                    </a:cubicBezTo>
                    <a:cubicBezTo>
                      <a:pt x="175" y="237"/>
                      <a:pt x="175" y="237"/>
                      <a:pt x="175" y="237"/>
                    </a:cubicBezTo>
                    <a:cubicBezTo>
                      <a:pt x="171" y="235"/>
                      <a:pt x="171" y="235"/>
                      <a:pt x="171" y="235"/>
                    </a:cubicBezTo>
                    <a:close/>
                    <a:moveTo>
                      <a:pt x="190" y="220"/>
                    </a:moveTo>
                    <a:cubicBezTo>
                      <a:pt x="184" y="214"/>
                      <a:pt x="184" y="214"/>
                      <a:pt x="184" y="214"/>
                    </a:cubicBezTo>
                    <a:cubicBezTo>
                      <a:pt x="182" y="214"/>
                      <a:pt x="182" y="214"/>
                      <a:pt x="182" y="214"/>
                    </a:cubicBezTo>
                    <a:cubicBezTo>
                      <a:pt x="182" y="218"/>
                      <a:pt x="182" y="218"/>
                      <a:pt x="182" y="218"/>
                    </a:cubicBezTo>
                    <a:cubicBezTo>
                      <a:pt x="190" y="226"/>
                      <a:pt x="190" y="226"/>
                      <a:pt x="190" y="226"/>
                    </a:cubicBezTo>
                    <a:cubicBezTo>
                      <a:pt x="191" y="224"/>
                      <a:pt x="191" y="224"/>
                      <a:pt x="191" y="224"/>
                    </a:cubicBezTo>
                    <a:cubicBezTo>
                      <a:pt x="190" y="220"/>
                      <a:pt x="190" y="220"/>
                      <a:pt x="190" y="220"/>
                    </a:cubicBezTo>
                    <a:close/>
                    <a:moveTo>
                      <a:pt x="202" y="232"/>
                    </a:moveTo>
                    <a:cubicBezTo>
                      <a:pt x="204" y="235"/>
                      <a:pt x="204" y="235"/>
                      <a:pt x="204" y="235"/>
                    </a:cubicBezTo>
                    <a:cubicBezTo>
                      <a:pt x="209" y="240"/>
                      <a:pt x="209" y="240"/>
                      <a:pt x="209" y="240"/>
                    </a:cubicBezTo>
                    <a:cubicBezTo>
                      <a:pt x="211" y="240"/>
                      <a:pt x="211" y="240"/>
                      <a:pt x="211" y="240"/>
                    </a:cubicBezTo>
                    <a:cubicBezTo>
                      <a:pt x="206" y="233"/>
                      <a:pt x="206" y="233"/>
                      <a:pt x="206" y="233"/>
                    </a:cubicBezTo>
                    <a:cubicBezTo>
                      <a:pt x="202" y="232"/>
                      <a:pt x="202" y="232"/>
                      <a:pt x="202" y="232"/>
                    </a:cubicBezTo>
                    <a:close/>
                    <a:moveTo>
                      <a:pt x="192" y="254"/>
                    </a:moveTo>
                    <a:cubicBezTo>
                      <a:pt x="197" y="246"/>
                      <a:pt x="197" y="246"/>
                      <a:pt x="197" y="246"/>
                    </a:cubicBezTo>
                    <a:cubicBezTo>
                      <a:pt x="201" y="245"/>
                      <a:pt x="201" y="245"/>
                      <a:pt x="201" y="245"/>
                    </a:cubicBezTo>
                    <a:cubicBezTo>
                      <a:pt x="208" y="254"/>
                      <a:pt x="208" y="254"/>
                      <a:pt x="208" y="254"/>
                    </a:cubicBezTo>
                    <a:cubicBezTo>
                      <a:pt x="216" y="257"/>
                      <a:pt x="216" y="257"/>
                      <a:pt x="216" y="257"/>
                    </a:cubicBezTo>
                    <a:cubicBezTo>
                      <a:pt x="220" y="256"/>
                      <a:pt x="220" y="256"/>
                      <a:pt x="220" y="256"/>
                    </a:cubicBezTo>
                    <a:cubicBezTo>
                      <a:pt x="220" y="253"/>
                      <a:pt x="220" y="253"/>
                      <a:pt x="220" y="253"/>
                    </a:cubicBezTo>
                    <a:cubicBezTo>
                      <a:pt x="217" y="248"/>
                      <a:pt x="217" y="248"/>
                      <a:pt x="217" y="248"/>
                    </a:cubicBezTo>
                    <a:cubicBezTo>
                      <a:pt x="207" y="242"/>
                      <a:pt x="207" y="242"/>
                      <a:pt x="207" y="242"/>
                    </a:cubicBezTo>
                    <a:cubicBezTo>
                      <a:pt x="203" y="241"/>
                      <a:pt x="203" y="241"/>
                      <a:pt x="203" y="241"/>
                    </a:cubicBezTo>
                    <a:cubicBezTo>
                      <a:pt x="198" y="236"/>
                      <a:pt x="198" y="236"/>
                      <a:pt x="198" y="236"/>
                    </a:cubicBezTo>
                    <a:cubicBezTo>
                      <a:pt x="196" y="236"/>
                      <a:pt x="196" y="236"/>
                      <a:pt x="196" y="236"/>
                    </a:cubicBezTo>
                    <a:cubicBezTo>
                      <a:pt x="196" y="234"/>
                      <a:pt x="196" y="234"/>
                      <a:pt x="196" y="234"/>
                    </a:cubicBezTo>
                    <a:cubicBezTo>
                      <a:pt x="192" y="233"/>
                      <a:pt x="192" y="233"/>
                      <a:pt x="192" y="233"/>
                    </a:cubicBezTo>
                    <a:cubicBezTo>
                      <a:pt x="192" y="239"/>
                      <a:pt x="192" y="239"/>
                      <a:pt x="192" y="239"/>
                    </a:cubicBezTo>
                    <a:cubicBezTo>
                      <a:pt x="193" y="244"/>
                      <a:pt x="193" y="244"/>
                      <a:pt x="193" y="244"/>
                    </a:cubicBezTo>
                    <a:cubicBezTo>
                      <a:pt x="191" y="247"/>
                      <a:pt x="191" y="247"/>
                      <a:pt x="191" y="247"/>
                    </a:cubicBezTo>
                    <a:cubicBezTo>
                      <a:pt x="190" y="250"/>
                      <a:pt x="190" y="250"/>
                      <a:pt x="190" y="250"/>
                    </a:cubicBezTo>
                    <a:cubicBezTo>
                      <a:pt x="192" y="254"/>
                      <a:pt x="192" y="254"/>
                      <a:pt x="192" y="254"/>
                    </a:cubicBezTo>
                    <a:close/>
                    <a:moveTo>
                      <a:pt x="162" y="299"/>
                    </a:moveTo>
                    <a:cubicBezTo>
                      <a:pt x="160" y="301"/>
                      <a:pt x="160" y="301"/>
                      <a:pt x="160" y="301"/>
                    </a:cubicBezTo>
                    <a:cubicBezTo>
                      <a:pt x="157" y="302"/>
                      <a:pt x="157" y="302"/>
                      <a:pt x="157" y="302"/>
                    </a:cubicBezTo>
                    <a:cubicBezTo>
                      <a:pt x="154" y="292"/>
                      <a:pt x="154" y="292"/>
                      <a:pt x="154" y="292"/>
                    </a:cubicBezTo>
                    <a:cubicBezTo>
                      <a:pt x="157" y="285"/>
                      <a:pt x="157" y="285"/>
                      <a:pt x="157" y="285"/>
                    </a:cubicBezTo>
                    <a:cubicBezTo>
                      <a:pt x="156" y="274"/>
                      <a:pt x="156" y="274"/>
                      <a:pt x="156" y="274"/>
                    </a:cubicBezTo>
                    <a:cubicBezTo>
                      <a:pt x="158" y="268"/>
                      <a:pt x="158" y="268"/>
                      <a:pt x="158" y="268"/>
                    </a:cubicBezTo>
                    <a:cubicBezTo>
                      <a:pt x="158" y="262"/>
                      <a:pt x="158" y="262"/>
                      <a:pt x="158" y="262"/>
                    </a:cubicBezTo>
                    <a:cubicBezTo>
                      <a:pt x="155" y="262"/>
                      <a:pt x="155" y="262"/>
                      <a:pt x="155" y="262"/>
                    </a:cubicBezTo>
                    <a:cubicBezTo>
                      <a:pt x="149" y="259"/>
                      <a:pt x="149" y="259"/>
                      <a:pt x="149" y="259"/>
                    </a:cubicBezTo>
                    <a:cubicBezTo>
                      <a:pt x="150" y="256"/>
                      <a:pt x="150" y="256"/>
                      <a:pt x="150" y="256"/>
                    </a:cubicBezTo>
                    <a:cubicBezTo>
                      <a:pt x="156" y="254"/>
                      <a:pt x="156" y="254"/>
                      <a:pt x="156" y="254"/>
                    </a:cubicBezTo>
                    <a:cubicBezTo>
                      <a:pt x="162" y="260"/>
                      <a:pt x="162" y="260"/>
                      <a:pt x="162" y="260"/>
                    </a:cubicBezTo>
                    <a:cubicBezTo>
                      <a:pt x="166" y="262"/>
                      <a:pt x="166" y="262"/>
                      <a:pt x="166" y="262"/>
                    </a:cubicBezTo>
                    <a:cubicBezTo>
                      <a:pt x="165" y="264"/>
                      <a:pt x="165" y="264"/>
                      <a:pt x="165" y="264"/>
                    </a:cubicBezTo>
                    <a:cubicBezTo>
                      <a:pt x="169" y="264"/>
                      <a:pt x="169" y="264"/>
                      <a:pt x="169" y="264"/>
                    </a:cubicBezTo>
                    <a:cubicBezTo>
                      <a:pt x="175" y="264"/>
                      <a:pt x="175" y="264"/>
                      <a:pt x="175" y="264"/>
                    </a:cubicBezTo>
                    <a:cubicBezTo>
                      <a:pt x="180" y="265"/>
                      <a:pt x="180" y="265"/>
                      <a:pt x="180" y="265"/>
                    </a:cubicBezTo>
                    <a:cubicBezTo>
                      <a:pt x="183" y="271"/>
                      <a:pt x="183" y="271"/>
                      <a:pt x="183" y="271"/>
                    </a:cubicBezTo>
                    <a:cubicBezTo>
                      <a:pt x="187" y="266"/>
                      <a:pt x="187" y="266"/>
                      <a:pt x="187" y="266"/>
                    </a:cubicBezTo>
                    <a:cubicBezTo>
                      <a:pt x="191" y="264"/>
                      <a:pt x="191" y="264"/>
                      <a:pt x="191" y="264"/>
                    </a:cubicBezTo>
                    <a:cubicBezTo>
                      <a:pt x="194" y="268"/>
                      <a:pt x="194" y="268"/>
                      <a:pt x="194" y="268"/>
                    </a:cubicBezTo>
                    <a:cubicBezTo>
                      <a:pt x="193" y="273"/>
                      <a:pt x="193" y="273"/>
                      <a:pt x="193" y="273"/>
                    </a:cubicBezTo>
                    <a:cubicBezTo>
                      <a:pt x="189" y="276"/>
                      <a:pt x="189" y="276"/>
                      <a:pt x="189" y="276"/>
                    </a:cubicBezTo>
                    <a:cubicBezTo>
                      <a:pt x="186" y="282"/>
                      <a:pt x="186" y="282"/>
                      <a:pt x="186" y="282"/>
                    </a:cubicBezTo>
                    <a:cubicBezTo>
                      <a:pt x="179" y="289"/>
                      <a:pt x="179" y="289"/>
                      <a:pt x="179" y="289"/>
                    </a:cubicBezTo>
                    <a:cubicBezTo>
                      <a:pt x="177" y="293"/>
                      <a:pt x="177" y="293"/>
                      <a:pt x="177" y="293"/>
                    </a:cubicBezTo>
                    <a:cubicBezTo>
                      <a:pt x="173" y="293"/>
                      <a:pt x="173" y="293"/>
                      <a:pt x="173" y="293"/>
                    </a:cubicBezTo>
                    <a:cubicBezTo>
                      <a:pt x="173" y="295"/>
                      <a:pt x="173" y="295"/>
                      <a:pt x="173" y="295"/>
                    </a:cubicBezTo>
                    <a:cubicBezTo>
                      <a:pt x="168" y="294"/>
                      <a:pt x="168" y="294"/>
                      <a:pt x="168" y="294"/>
                    </a:cubicBezTo>
                    <a:cubicBezTo>
                      <a:pt x="162" y="299"/>
                      <a:pt x="162" y="299"/>
                      <a:pt x="162" y="299"/>
                    </a:cubicBezTo>
                    <a:close/>
                    <a:moveTo>
                      <a:pt x="177" y="295"/>
                    </a:moveTo>
                    <a:cubicBezTo>
                      <a:pt x="172" y="296"/>
                      <a:pt x="172" y="296"/>
                      <a:pt x="172" y="296"/>
                    </a:cubicBezTo>
                    <a:cubicBezTo>
                      <a:pt x="170" y="302"/>
                      <a:pt x="170" y="302"/>
                      <a:pt x="170" y="302"/>
                    </a:cubicBezTo>
                    <a:cubicBezTo>
                      <a:pt x="174" y="306"/>
                      <a:pt x="174" y="306"/>
                      <a:pt x="174" y="306"/>
                    </a:cubicBezTo>
                    <a:cubicBezTo>
                      <a:pt x="179" y="300"/>
                      <a:pt x="179" y="300"/>
                      <a:pt x="179" y="300"/>
                    </a:cubicBezTo>
                    <a:cubicBezTo>
                      <a:pt x="179" y="296"/>
                      <a:pt x="179" y="296"/>
                      <a:pt x="179" y="296"/>
                    </a:cubicBezTo>
                    <a:cubicBezTo>
                      <a:pt x="177" y="295"/>
                      <a:pt x="177" y="295"/>
                      <a:pt x="177" y="295"/>
                    </a:cubicBezTo>
                    <a:close/>
                    <a:moveTo>
                      <a:pt x="229" y="293"/>
                    </a:moveTo>
                    <a:cubicBezTo>
                      <a:pt x="229" y="299"/>
                      <a:pt x="229" y="299"/>
                      <a:pt x="229" y="299"/>
                    </a:cubicBezTo>
                    <a:cubicBezTo>
                      <a:pt x="227" y="296"/>
                      <a:pt x="227" y="296"/>
                      <a:pt x="227" y="296"/>
                    </a:cubicBezTo>
                    <a:cubicBezTo>
                      <a:pt x="229" y="293"/>
                      <a:pt x="229" y="293"/>
                      <a:pt x="229" y="293"/>
                    </a:cubicBezTo>
                    <a:close/>
                    <a:moveTo>
                      <a:pt x="202" y="334"/>
                    </a:moveTo>
                    <a:cubicBezTo>
                      <a:pt x="207" y="329"/>
                      <a:pt x="207" y="329"/>
                      <a:pt x="207" y="329"/>
                    </a:cubicBezTo>
                    <a:cubicBezTo>
                      <a:pt x="209" y="316"/>
                      <a:pt x="209" y="316"/>
                      <a:pt x="209" y="316"/>
                    </a:cubicBezTo>
                    <a:cubicBezTo>
                      <a:pt x="217" y="306"/>
                      <a:pt x="217" y="306"/>
                      <a:pt x="217" y="306"/>
                    </a:cubicBezTo>
                    <a:cubicBezTo>
                      <a:pt x="219" y="300"/>
                      <a:pt x="219" y="300"/>
                      <a:pt x="219" y="300"/>
                    </a:cubicBezTo>
                    <a:cubicBezTo>
                      <a:pt x="218" y="295"/>
                      <a:pt x="218" y="295"/>
                      <a:pt x="218" y="295"/>
                    </a:cubicBezTo>
                    <a:cubicBezTo>
                      <a:pt x="220" y="291"/>
                      <a:pt x="220" y="291"/>
                      <a:pt x="220" y="291"/>
                    </a:cubicBezTo>
                    <a:cubicBezTo>
                      <a:pt x="220" y="279"/>
                      <a:pt x="220" y="279"/>
                      <a:pt x="220" y="279"/>
                    </a:cubicBezTo>
                    <a:cubicBezTo>
                      <a:pt x="217" y="281"/>
                      <a:pt x="217" y="281"/>
                      <a:pt x="217" y="281"/>
                    </a:cubicBezTo>
                    <a:cubicBezTo>
                      <a:pt x="215" y="292"/>
                      <a:pt x="215" y="292"/>
                      <a:pt x="215" y="292"/>
                    </a:cubicBezTo>
                    <a:cubicBezTo>
                      <a:pt x="209" y="301"/>
                      <a:pt x="209" y="301"/>
                      <a:pt x="209" y="301"/>
                    </a:cubicBezTo>
                    <a:cubicBezTo>
                      <a:pt x="208" y="308"/>
                      <a:pt x="208" y="308"/>
                      <a:pt x="208" y="308"/>
                    </a:cubicBezTo>
                    <a:cubicBezTo>
                      <a:pt x="206" y="317"/>
                      <a:pt x="206" y="317"/>
                      <a:pt x="206" y="317"/>
                    </a:cubicBezTo>
                    <a:cubicBezTo>
                      <a:pt x="201" y="323"/>
                      <a:pt x="201" y="323"/>
                      <a:pt x="201" y="323"/>
                    </a:cubicBezTo>
                    <a:cubicBezTo>
                      <a:pt x="201" y="329"/>
                      <a:pt x="201" y="329"/>
                      <a:pt x="201" y="329"/>
                    </a:cubicBezTo>
                    <a:cubicBezTo>
                      <a:pt x="202" y="334"/>
                      <a:pt x="202" y="334"/>
                      <a:pt x="202" y="334"/>
                    </a:cubicBezTo>
                    <a:close/>
                    <a:moveTo>
                      <a:pt x="196" y="331"/>
                    </a:moveTo>
                    <a:cubicBezTo>
                      <a:pt x="195" y="319"/>
                      <a:pt x="195" y="319"/>
                      <a:pt x="195" y="319"/>
                    </a:cubicBezTo>
                    <a:cubicBezTo>
                      <a:pt x="199" y="302"/>
                      <a:pt x="199" y="302"/>
                      <a:pt x="199" y="302"/>
                    </a:cubicBezTo>
                    <a:cubicBezTo>
                      <a:pt x="204" y="296"/>
                      <a:pt x="204" y="296"/>
                      <a:pt x="204" y="296"/>
                    </a:cubicBezTo>
                    <a:cubicBezTo>
                      <a:pt x="204" y="291"/>
                      <a:pt x="204" y="291"/>
                      <a:pt x="204" y="291"/>
                    </a:cubicBezTo>
                    <a:cubicBezTo>
                      <a:pt x="200" y="287"/>
                      <a:pt x="200" y="287"/>
                      <a:pt x="200" y="287"/>
                    </a:cubicBezTo>
                    <a:cubicBezTo>
                      <a:pt x="197" y="289"/>
                      <a:pt x="197" y="289"/>
                      <a:pt x="197" y="289"/>
                    </a:cubicBezTo>
                    <a:cubicBezTo>
                      <a:pt x="193" y="287"/>
                      <a:pt x="193" y="287"/>
                      <a:pt x="193" y="287"/>
                    </a:cubicBezTo>
                    <a:cubicBezTo>
                      <a:pt x="188" y="291"/>
                      <a:pt x="188" y="291"/>
                      <a:pt x="188" y="291"/>
                    </a:cubicBezTo>
                    <a:cubicBezTo>
                      <a:pt x="188" y="296"/>
                      <a:pt x="188" y="296"/>
                      <a:pt x="188" y="296"/>
                    </a:cubicBezTo>
                    <a:cubicBezTo>
                      <a:pt x="184" y="302"/>
                      <a:pt x="184" y="302"/>
                      <a:pt x="184" y="302"/>
                    </a:cubicBezTo>
                    <a:cubicBezTo>
                      <a:pt x="185" y="310"/>
                      <a:pt x="185" y="310"/>
                      <a:pt x="185" y="310"/>
                    </a:cubicBezTo>
                    <a:cubicBezTo>
                      <a:pt x="182" y="317"/>
                      <a:pt x="182" y="317"/>
                      <a:pt x="182" y="317"/>
                    </a:cubicBezTo>
                    <a:cubicBezTo>
                      <a:pt x="172" y="320"/>
                      <a:pt x="172" y="320"/>
                      <a:pt x="172" y="320"/>
                    </a:cubicBezTo>
                    <a:cubicBezTo>
                      <a:pt x="170" y="323"/>
                      <a:pt x="170" y="323"/>
                      <a:pt x="170" y="323"/>
                    </a:cubicBezTo>
                    <a:cubicBezTo>
                      <a:pt x="171" y="333"/>
                      <a:pt x="171" y="333"/>
                      <a:pt x="171" y="333"/>
                    </a:cubicBezTo>
                    <a:cubicBezTo>
                      <a:pt x="176" y="334"/>
                      <a:pt x="176" y="334"/>
                      <a:pt x="176" y="334"/>
                    </a:cubicBezTo>
                    <a:cubicBezTo>
                      <a:pt x="183" y="338"/>
                      <a:pt x="183" y="338"/>
                      <a:pt x="183" y="338"/>
                    </a:cubicBezTo>
                    <a:cubicBezTo>
                      <a:pt x="189" y="339"/>
                      <a:pt x="189" y="339"/>
                      <a:pt x="189" y="339"/>
                    </a:cubicBezTo>
                    <a:cubicBezTo>
                      <a:pt x="189" y="346"/>
                      <a:pt x="189" y="346"/>
                      <a:pt x="189" y="346"/>
                    </a:cubicBezTo>
                    <a:cubicBezTo>
                      <a:pt x="194" y="348"/>
                      <a:pt x="194" y="348"/>
                      <a:pt x="194" y="348"/>
                    </a:cubicBezTo>
                    <a:cubicBezTo>
                      <a:pt x="199" y="345"/>
                      <a:pt x="199" y="345"/>
                      <a:pt x="199" y="345"/>
                    </a:cubicBezTo>
                    <a:cubicBezTo>
                      <a:pt x="200" y="339"/>
                      <a:pt x="200" y="339"/>
                      <a:pt x="200" y="339"/>
                    </a:cubicBezTo>
                    <a:cubicBezTo>
                      <a:pt x="196" y="331"/>
                      <a:pt x="196" y="331"/>
                      <a:pt x="196" y="331"/>
                    </a:cubicBezTo>
                    <a:close/>
                    <a:moveTo>
                      <a:pt x="211" y="341"/>
                    </a:moveTo>
                    <a:cubicBezTo>
                      <a:pt x="213" y="343"/>
                      <a:pt x="213" y="343"/>
                      <a:pt x="213" y="343"/>
                    </a:cubicBezTo>
                    <a:cubicBezTo>
                      <a:pt x="213" y="347"/>
                      <a:pt x="213" y="347"/>
                      <a:pt x="213" y="347"/>
                    </a:cubicBezTo>
                    <a:cubicBezTo>
                      <a:pt x="208" y="349"/>
                      <a:pt x="208" y="349"/>
                      <a:pt x="208" y="349"/>
                    </a:cubicBezTo>
                    <a:cubicBezTo>
                      <a:pt x="204" y="346"/>
                      <a:pt x="204" y="346"/>
                      <a:pt x="204" y="346"/>
                    </a:cubicBezTo>
                    <a:cubicBezTo>
                      <a:pt x="206" y="342"/>
                      <a:pt x="206" y="342"/>
                      <a:pt x="206" y="342"/>
                    </a:cubicBezTo>
                    <a:cubicBezTo>
                      <a:pt x="211" y="341"/>
                      <a:pt x="211" y="341"/>
                      <a:pt x="211" y="341"/>
                    </a:cubicBezTo>
                    <a:close/>
                    <a:moveTo>
                      <a:pt x="230" y="313"/>
                    </a:moveTo>
                    <a:cubicBezTo>
                      <a:pt x="234" y="313"/>
                      <a:pt x="234" y="313"/>
                      <a:pt x="234" y="313"/>
                    </a:cubicBezTo>
                    <a:cubicBezTo>
                      <a:pt x="237" y="316"/>
                      <a:pt x="237" y="316"/>
                      <a:pt x="237" y="316"/>
                    </a:cubicBezTo>
                    <a:cubicBezTo>
                      <a:pt x="238" y="322"/>
                      <a:pt x="238" y="322"/>
                      <a:pt x="238" y="322"/>
                    </a:cubicBezTo>
                    <a:cubicBezTo>
                      <a:pt x="235" y="327"/>
                      <a:pt x="235" y="327"/>
                      <a:pt x="235" y="327"/>
                    </a:cubicBezTo>
                    <a:cubicBezTo>
                      <a:pt x="226" y="331"/>
                      <a:pt x="226" y="331"/>
                      <a:pt x="226" y="331"/>
                    </a:cubicBezTo>
                    <a:cubicBezTo>
                      <a:pt x="218" y="331"/>
                      <a:pt x="218" y="331"/>
                      <a:pt x="218" y="331"/>
                    </a:cubicBezTo>
                    <a:cubicBezTo>
                      <a:pt x="219" y="328"/>
                      <a:pt x="219" y="328"/>
                      <a:pt x="219" y="328"/>
                    </a:cubicBezTo>
                    <a:cubicBezTo>
                      <a:pt x="216" y="324"/>
                      <a:pt x="216" y="324"/>
                      <a:pt x="216" y="324"/>
                    </a:cubicBezTo>
                    <a:cubicBezTo>
                      <a:pt x="220" y="319"/>
                      <a:pt x="220" y="319"/>
                      <a:pt x="220" y="319"/>
                    </a:cubicBezTo>
                    <a:cubicBezTo>
                      <a:pt x="230" y="313"/>
                      <a:pt x="230" y="313"/>
                      <a:pt x="230" y="313"/>
                    </a:cubicBezTo>
                    <a:close/>
                    <a:moveTo>
                      <a:pt x="258" y="314"/>
                    </a:moveTo>
                    <a:cubicBezTo>
                      <a:pt x="261" y="319"/>
                      <a:pt x="261" y="319"/>
                      <a:pt x="261" y="319"/>
                    </a:cubicBezTo>
                    <a:cubicBezTo>
                      <a:pt x="261" y="324"/>
                      <a:pt x="261" y="324"/>
                      <a:pt x="261" y="324"/>
                    </a:cubicBezTo>
                    <a:cubicBezTo>
                      <a:pt x="257" y="319"/>
                      <a:pt x="257" y="319"/>
                      <a:pt x="257" y="319"/>
                    </a:cubicBezTo>
                    <a:cubicBezTo>
                      <a:pt x="258" y="314"/>
                      <a:pt x="258" y="314"/>
                      <a:pt x="258" y="314"/>
                    </a:cubicBezTo>
                    <a:close/>
                    <a:moveTo>
                      <a:pt x="241" y="338"/>
                    </a:moveTo>
                    <a:cubicBezTo>
                      <a:pt x="246" y="343"/>
                      <a:pt x="246" y="343"/>
                      <a:pt x="246" y="343"/>
                    </a:cubicBezTo>
                    <a:cubicBezTo>
                      <a:pt x="246" y="348"/>
                      <a:pt x="246" y="348"/>
                      <a:pt x="246" y="348"/>
                    </a:cubicBezTo>
                    <a:cubicBezTo>
                      <a:pt x="241" y="345"/>
                      <a:pt x="241" y="345"/>
                      <a:pt x="241" y="345"/>
                    </a:cubicBezTo>
                    <a:cubicBezTo>
                      <a:pt x="240" y="342"/>
                      <a:pt x="240" y="342"/>
                      <a:pt x="240" y="342"/>
                    </a:cubicBezTo>
                    <a:cubicBezTo>
                      <a:pt x="241" y="338"/>
                      <a:pt x="241" y="338"/>
                      <a:pt x="241" y="338"/>
                    </a:cubicBezTo>
                    <a:close/>
                    <a:moveTo>
                      <a:pt x="237" y="265"/>
                    </a:moveTo>
                    <a:cubicBezTo>
                      <a:pt x="236" y="270"/>
                      <a:pt x="236" y="270"/>
                      <a:pt x="236" y="270"/>
                    </a:cubicBezTo>
                    <a:cubicBezTo>
                      <a:pt x="231" y="271"/>
                      <a:pt x="231" y="271"/>
                      <a:pt x="231" y="271"/>
                    </a:cubicBezTo>
                    <a:cubicBezTo>
                      <a:pt x="226" y="268"/>
                      <a:pt x="226" y="268"/>
                      <a:pt x="226" y="268"/>
                    </a:cubicBezTo>
                    <a:cubicBezTo>
                      <a:pt x="229" y="266"/>
                      <a:pt x="229" y="266"/>
                      <a:pt x="229" y="266"/>
                    </a:cubicBezTo>
                    <a:cubicBezTo>
                      <a:pt x="237" y="265"/>
                      <a:pt x="237" y="265"/>
                      <a:pt x="237" y="265"/>
                    </a:cubicBezTo>
                    <a:close/>
                    <a:moveTo>
                      <a:pt x="250" y="273"/>
                    </a:moveTo>
                    <a:cubicBezTo>
                      <a:pt x="255" y="276"/>
                      <a:pt x="255" y="276"/>
                      <a:pt x="255" y="276"/>
                    </a:cubicBezTo>
                    <a:cubicBezTo>
                      <a:pt x="256" y="281"/>
                      <a:pt x="256" y="281"/>
                      <a:pt x="256" y="281"/>
                    </a:cubicBezTo>
                    <a:cubicBezTo>
                      <a:pt x="266" y="281"/>
                      <a:pt x="266" y="281"/>
                      <a:pt x="266" y="281"/>
                    </a:cubicBezTo>
                    <a:cubicBezTo>
                      <a:pt x="267" y="282"/>
                      <a:pt x="267" y="282"/>
                      <a:pt x="267" y="282"/>
                    </a:cubicBezTo>
                    <a:cubicBezTo>
                      <a:pt x="269" y="281"/>
                      <a:pt x="269" y="281"/>
                      <a:pt x="269" y="281"/>
                    </a:cubicBezTo>
                    <a:cubicBezTo>
                      <a:pt x="272" y="282"/>
                      <a:pt x="272" y="282"/>
                      <a:pt x="272" y="282"/>
                    </a:cubicBezTo>
                    <a:cubicBezTo>
                      <a:pt x="269" y="278"/>
                      <a:pt x="269" y="278"/>
                      <a:pt x="269" y="278"/>
                    </a:cubicBezTo>
                    <a:cubicBezTo>
                      <a:pt x="267" y="273"/>
                      <a:pt x="267" y="273"/>
                      <a:pt x="267" y="273"/>
                    </a:cubicBezTo>
                    <a:cubicBezTo>
                      <a:pt x="264" y="270"/>
                      <a:pt x="264" y="270"/>
                      <a:pt x="264" y="270"/>
                    </a:cubicBezTo>
                    <a:cubicBezTo>
                      <a:pt x="264" y="261"/>
                      <a:pt x="264" y="261"/>
                      <a:pt x="264" y="261"/>
                    </a:cubicBezTo>
                    <a:cubicBezTo>
                      <a:pt x="263" y="250"/>
                      <a:pt x="263" y="250"/>
                      <a:pt x="263" y="250"/>
                    </a:cubicBezTo>
                    <a:cubicBezTo>
                      <a:pt x="264" y="246"/>
                      <a:pt x="264" y="246"/>
                      <a:pt x="264" y="246"/>
                    </a:cubicBezTo>
                    <a:cubicBezTo>
                      <a:pt x="261" y="245"/>
                      <a:pt x="261" y="245"/>
                      <a:pt x="261" y="245"/>
                    </a:cubicBezTo>
                    <a:cubicBezTo>
                      <a:pt x="256" y="238"/>
                      <a:pt x="256" y="238"/>
                      <a:pt x="256" y="238"/>
                    </a:cubicBezTo>
                    <a:cubicBezTo>
                      <a:pt x="253" y="232"/>
                      <a:pt x="253" y="232"/>
                      <a:pt x="253" y="232"/>
                    </a:cubicBezTo>
                    <a:cubicBezTo>
                      <a:pt x="249" y="232"/>
                      <a:pt x="249" y="232"/>
                      <a:pt x="249" y="232"/>
                    </a:cubicBezTo>
                    <a:cubicBezTo>
                      <a:pt x="247" y="233"/>
                      <a:pt x="247" y="233"/>
                      <a:pt x="247" y="233"/>
                    </a:cubicBezTo>
                    <a:cubicBezTo>
                      <a:pt x="244" y="231"/>
                      <a:pt x="244" y="231"/>
                      <a:pt x="244" y="231"/>
                    </a:cubicBezTo>
                    <a:cubicBezTo>
                      <a:pt x="241" y="232"/>
                      <a:pt x="241" y="232"/>
                      <a:pt x="241" y="232"/>
                    </a:cubicBezTo>
                    <a:cubicBezTo>
                      <a:pt x="239" y="234"/>
                      <a:pt x="239" y="234"/>
                      <a:pt x="239" y="234"/>
                    </a:cubicBezTo>
                    <a:cubicBezTo>
                      <a:pt x="233" y="234"/>
                      <a:pt x="233" y="234"/>
                      <a:pt x="233" y="234"/>
                    </a:cubicBezTo>
                    <a:cubicBezTo>
                      <a:pt x="228" y="234"/>
                      <a:pt x="228" y="234"/>
                      <a:pt x="228" y="234"/>
                    </a:cubicBezTo>
                    <a:cubicBezTo>
                      <a:pt x="225" y="233"/>
                      <a:pt x="225" y="233"/>
                      <a:pt x="225" y="233"/>
                    </a:cubicBezTo>
                    <a:cubicBezTo>
                      <a:pt x="225" y="237"/>
                      <a:pt x="225" y="237"/>
                      <a:pt x="225" y="237"/>
                    </a:cubicBezTo>
                    <a:cubicBezTo>
                      <a:pt x="230" y="247"/>
                      <a:pt x="230" y="247"/>
                      <a:pt x="230" y="247"/>
                    </a:cubicBezTo>
                    <a:cubicBezTo>
                      <a:pt x="238" y="253"/>
                      <a:pt x="238" y="253"/>
                      <a:pt x="238" y="253"/>
                    </a:cubicBezTo>
                    <a:cubicBezTo>
                      <a:pt x="245" y="261"/>
                      <a:pt x="245" y="261"/>
                      <a:pt x="245" y="261"/>
                    </a:cubicBezTo>
                    <a:cubicBezTo>
                      <a:pt x="248" y="263"/>
                      <a:pt x="248" y="263"/>
                      <a:pt x="248" y="263"/>
                    </a:cubicBezTo>
                    <a:cubicBezTo>
                      <a:pt x="247" y="266"/>
                      <a:pt x="247" y="266"/>
                      <a:pt x="247" y="266"/>
                    </a:cubicBezTo>
                    <a:cubicBezTo>
                      <a:pt x="244" y="270"/>
                      <a:pt x="244" y="270"/>
                      <a:pt x="244" y="270"/>
                    </a:cubicBezTo>
                    <a:cubicBezTo>
                      <a:pt x="243" y="271"/>
                      <a:pt x="243" y="271"/>
                      <a:pt x="243" y="271"/>
                    </a:cubicBezTo>
                    <a:cubicBezTo>
                      <a:pt x="246" y="270"/>
                      <a:pt x="246" y="270"/>
                      <a:pt x="246" y="270"/>
                    </a:cubicBezTo>
                    <a:cubicBezTo>
                      <a:pt x="247" y="272"/>
                      <a:pt x="247" y="272"/>
                      <a:pt x="247" y="272"/>
                    </a:cubicBezTo>
                    <a:cubicBezTo>
                      <a:pt x="250" y="273"/>
                      <a:pt x="250" y="273"/>
                      <a:pt x="250" y="273"/>
                    </a:cubicBezTo>
                    <a:close/>
                    <a:moveTo>
                      <a:pt x="244" y="274"/>
                    </a:moveTo>
                    <a:cubicBezTo>
                      <a:pt x="238" y="276"/>
                      <a:pt x="238" y="276"/>
                      <a:pt x="238" y="276"/>
                    </a:cubicBezTo>
                    <a:cubicBezTo>
                      <a:pt x="233" y="274"/>
                      <a:pt x="233" y="274"/>
                      <a:pt x="233" y="274"/>
                    </a:cubicBezTo>
                    <a:cubicBezTo>
                      <a:pt x="228" y="274"/>
                      <a:pt x="228" y="274"/>
                      <a:pt x="228" y="274"/>
                    </a:cubicBezTo>
                    <a:cubicBezTo>
                      <a:pt x="231" y="280"/>
                      <a:pt x="231" y="280"/>
                      <a:pt x="231" y="280"/>
                    </a:cubicBezTo>
                    <a:cubicBezTo>
                      <a:pt x="231" y="286"/>
                      <a:pt x="231" y="286"/>
                      <a:pt x="231" y="286"/>
                    </a:cubicBezTo>
                    <a:cubicBezTo>
                      <a:pt x="235" y="290"/>
                      <a:pt x="235" y="290"/>
                      <a:pt x="235" y="290"/>
                    </a:cubicBezTo>
                    <a:cubicBezTo>
                      <a:pt x="238" y="287"/>
                      <a:pt x="238" y="287"/>
                      <a:pt x="238" y="287"/>
                    </a:cubicBezTo>
                    <a:cubicBezTo>
                      <a:pt x="241" y="290"/>
                      <a:pt x="241" y="290"/>
                      <a:pt x="241" y="290"/>
                    </a:cubicBezTo>
                    <a:cubicBezTo>
                      <a:pt x="241" y="298"/>
                      <a:pt x="241" y="298"/>
                      <a:pt x="241" y="298"/>
                    </a:cubicBezTo>
                    <a:cubicBezTo>
                      <a:pt x="244" y="304"/>
                      <a:pt x="244" y="304"/>
                      <a:pt x="244" y="304"/>
                    </a:cubicBezTo>
                    <a:cubicBezTo>
                      <a:pt x="245" y="313"/>
                      <a:pt x="245" y="313"/>
                      <a:pt x="245" y="313"/>
                    </a:cubicBezTo>
                    <a:cubicBezTo>
                      <a:pt x="250" y="316"/>
                      <a:pt x="250" y="316"/>
                      <a:pt x="250" y="316"/>
                    </a:cubicBezTo>
                    <a:cubicBezTo>
                      <a:pt x="250" y="308"/>
                      <a:pt x="250" y="308"/>
                      <a:pt x="250" y="308"/>
                    </a:cubicBezTo>
                    <a:cubicBezTo>
                      <a:pt x="254" y="312"/>
                      <a:pt x="254" y="312"/>
                      <a:pt x="254" y="312"/>
                    </a:cubicBezTo>
                    <a:cubicBezTo>
                      <a:pt x="259" y="311"/>
                      <a:pt x="259" y="311"/>
                      <a:pt x="259" y="311"/>
                    </a:cubicBezTo>
                    <a:cubicBezTo>
                      <a:pt x="260" y="306"/>
                      <a:pt x="260" y="306"/>
                      <a:pt x="260" y="306"/>
                    </a:cubicBezTo>
                    <a:cubicBezTo>
                      <a:pt x="254" y="297"/>
                      <a:pt x="254" y="297"/>
                      <a:pt x="254" y="297"/>
                    </a:cubicBezTo>
                    <a:cubicBezTo>
                      <a:pt x="250" y="294"/>
                      <a:pt x="250" y="294"/>
                      <a:pt x="250" y="294"/>
                    </a:cubicBezTo>
                    <a:cubicBezTo>
                      <a:pt x="249" y="284"/>
                      <a:pt x="249" y="284"/>
                      <a:pt x="249" y="284"/>
                    </a:cubicBezTo>
                    <a:cubicBezTo>
                      <a:pt x="246" y="277"/>
                      <a:pt x="246" y="277"/>
                      <a:pt x="246" y="277"/>
                    </a:cubicBezTo>
                    <a:cubicBezTo>
                      <a:pt x="244" y="274"/>
                      <a:pt x="244" y="274"/>
                      <a:pt x="244" y="274"/>
                    </a:cubicBezTo>
                    <a:close/>
                    <a:moveTo>
                      <a:pt x="275" y="289"/>
                    </a:moveTo>
                    <a:cubicBezTo>
                      <a:pt x="278" y="289"/>
                      <a:pt x="278" y="289"/>
                      <a:pt x="278" y="289"/>
                    </a:cubicBezTo>
                    <a:cubicBezTo>
                      <a:pt x="276" y="287"/>
                      <a:pt x="276" y="287"/>
                      <a:pt x="276" y="287"/>
                    </a:cubicBezTo>
                    <a:cubicBezTo>
                      <a:pt x="273" y="287"/>
                      <a:pt x="273" y="287"/>
                      <a:pt x="273" y="287"/>
                    </a:cubicBezTo>
                    <a:cubicBezTo>
                      <a:pt x="275" y="289"/>
                      <a:pt x="275" y="289"/>
                      <a:pt x="275" y="289"/>
                    </a:cubicBezTo>
                    <a:close/>
                    <a:moveTo>
                      <a:pt x="276" y="295"/>
                    </a:moveTo>
                    <a:cubicBezTo>
                      <a:pt x="272" y="293"/>
                      <a:pt x="272" y="293"/>
                      <a:pt x="272" y="293"/>
                    </a:cubicBezTo>
                    <a:cubicBezTo>
                      <a:pt x="272" y="296"/>
                      <a:pt x="272" y="296"/>
                      <a:pt x="272" y="296"/>
                    </a:cubicBezTo>
                    <a:cubicBezTo>
                      <a:pt x="274" y="298"/>
                      <a:pt x="274" y="298"/>
                      <a:pt x="274" y="298"/>
                    </a:cubicBezTo>
                    <a:cubicBezTo>
                      <a:pt x="276" y="295"/>
                      <a:pt x="276" y="295"/>
                      <a:pt x="276" y="295"/>
                    </a:cubicBezTo>
                    <a:close/>
                    <a:moveTo>
                      <a:pt x="275" y="325"/>
                    </a:moveTo>
                    <a:cubicBezTo>
                      <a:pt x="276" y="318"/>
                      <a:pt x="276" y="318"/>
                      <a:pt x="276" y="318"/>
                    </a:cubicBezTo>
                    <a:cubicBezTo>
                      <a:pt x="272" y="313"/>
                      <a:pt x="272" y="313"/>
                      <a:pt x="272" y="313"/>
                    </a:cubicBezTo>
                    <a:cubicBezTo>
                      <a:pt x="272" y="307"/>
                      <a:pt x="272" y="307"/>
                      <a:pt x="272" y="307"/>
                    </a:cubicBezTo>
                    <a:cubicBezTo>
                      <a:pt x="274" y="306"/>
                      <a:pt x="274" y="306"/>
                      <a:pt x="274" y="306"/>
                    </a:cubicBezTo>
                    <a:cubicBezTo>
                      <a:pt x="272" y="302"/>
                      <a:pt x="272" y="302"/>
                      <a:pt x="272" y="302"/>
                    </a:cubicBezTo>
                    <a:cubicBezTo>
                      <a:pt x="269" y="304"/>
                      <a:pt x="269" y="304"/>
                      <a:pt x="269" y="304"/>
                    </a:cubicBezTo>
                    <a:cubicBezTo>
                      <a:pt x="268" y="310"/>
                      <a:pt x="268" y="310"/>
                      <a:pt x="268" y="310"/>
                    </a:cubicBezTo>
                    <a:cubicBezTo>
                      <a:pt x="272" y="318"/>
                      <a:pt x="272" y="318"/>
                      <a:pt x="272" y="318"/>
                    </a:cubicBezTo>
                    <a:cubicBezTo>
                      <a:pt x="271" y="322"/>
                      <a:pt x="271" y="322"/>
                      <a:pt x="271" y="322"/>
                    </a:cubicBezTo>
                    <a:cubicBezTo>
                      <a:pt x="272" y="325"/>
                      <a:pt x="272" y="325"/>
                      <a:pt x="272" y="325"/>
                    </a:cubicBezTo>
                    <a:cubicBezTo>
                      <a:pt x="275" y="325"/>
                      <a:pt x="275" y="325"/>
                      <a:pt x="275" y="325"/>
                    </a:cubicBezTo>
                    <a:close/>
                    <a:moveTo>
                      <a:pt x="281" y="327"/>
                    </a:moveTo>
                    <a:cubicBezTo>
                      <a:pt x="281" y="331"/>
                      <a:pt x="281" y="331"/>
                      <a:pt x="281" y="331"/>
                    </a:cubicBezTo>
                    <a:cubicBezTo>
                      <a:pt x="283" y="334"/>
                      <a:pt x="283" y="334"/>
                      <a:pt x="283" y="334"/>
                    </a:cubicBezTo>
                    <a:cubicBezTo>
                      <a:pt x="284" y="330"/>
                      <a:pt x="284" y="330"/>
                      <a:pt x="284" y="330"/>
                    </a:cubicBezTo>
                    <a:cubicBezTo>
                      <a:pt x="281" y="327"/>
                      <a:pt x="281" y="327"/>
                      <a:pt x="281" y="327"/>
                    </a:cubicBezTo>
                    <a:close/>
                    <a:moveTo>
                      <a:pt x="286" y="313"/>
                    </a:moveTo>
                    <a:cubicBezTo>
                      <a:pt x="284" y="320"/>
                      <a:pt x="284" y="320"/>
                      <a:pt x="284" y="320"/>
                    </a:cubicBezTo>
                    <a:cubicBezTo>
                      <a:pt x="283" y="323"/>
                      <a:pt x="283" y="323"/>
                      <a:pt x="283" y="323"/>
                    </a:cubicBezTo>
                    <a:cubicBezTo>
                      <a:pt x="286" y="327"/>
                      <a:pt x="286" y="327"/>
                      <a:pt x="286" y="327"/>
                    </a:cubicBezTo>
                    <a:cubicBezTo>
                      <a:pt x="291" y="325"/>
                      <a:pt x="291" y="325"/>
                      <a:pt x="291" y="325"/>
                    </a:cubicBezTo>
                    <a:cubicBezTo>
                      <a:pt x="289" y="319"/>
                      <a:pt x="289" y="319"/>
                      <a:pt x="289" y="319"/>
                    </a:cubicBezTo>
                    <a:cubicBezTo>
                      <a:pt x="286" y="313"/>
                      <a:pt x="286" y="313"/>
                      <a:pt x="286" y="313"/>
                    </a:cubicBezTo>
                    <a:close/>
                    <a:moveTo>
                      <a:pt x="165" y="421"/>
                    </a:moveTo>
                    <a:cubicBezTo>
                      <a:pt x="159" y="415"/>
                      <a:pt x="159" y="415"/>
                      <a:pt x="159" y="415"/>
                    </a:cubicBezTo>
                    <a:cubicBezTo>
                      <a:pt x="163" y="406"/>
                      <a:pt x="163" y="406"/>
                      <a:pt x="163" y="406"/>
                    </a:cubicBezTo>
                    <a:cubicBezTo>
                      <a:pt x="165" y="397"/>
                      <a:pt x="165" y="397"/>
                      <a:pt x="165" y="397"/>
                    </a:cubicBezTo>
                    <a:cubicBezTo>
                      <a:pt x="163" y="393"/>
                      <a:pt x="163" y="393"/>
                      <a:pt x="163" y="393"/>
                    </a:cubicBezTo>
                    <a:cubicBezTo>
                      <a:pt x="169" y="386"/>
                      <a:pt x="169" y="386"/>
                      <a:pt x="169" y="386"/>
                    </a:cubicBezTo>
                    <a:cubicBezTo>
                      <a:pt x="175" y="384"/>
                      <a:pt x="175" y="384"/>
                      <a:pt x="175" y="384"/>
                    </a:cubicBezTo>
                    <a:cubicBezTo>
                      <a:pt x="179" y="380"/>
                      <a:pt x="179" y="380"/>
                      <a:pt x="179" y="380"/>
                    </a:cubicBezTo>
                    <a:cubicBezTo>
                      <a:pt x="185" y="382"/>
                      <a:pt x="185" y="382"/>
                      <a:pt x="185" y="382"/>
                    </a:cubicBezTo>
                    <a:cubicBezTo>
                      <a:pt x="193" y="380"/>
                      <a:pt x="193" y="380"/>
                      <a:pt x="193" y="380"/>
                    </a:cubicBezTo>
                    <a:cubicBezTo>
                      <a:pt x="191" y="375"/>
                      <a:pt x="191" y="375"/>
                      <a:pt x="191" y="375"/>
                    </a:cubicBezTo>
                    <a:cubicBezTo>
                      <a:pt x="194" y="369"/>
                      <a:pt x="194" y="369"/>
                      <a:pt x="194" y="369"/>
                    </a:cubicBezTo>
                    <a:cubicBezTo>
                      <a:pt x="201" y="366"/>
                      <a:pt x="201" y="366"/>
                      <a:pt x="201" y="366"/>
                    </a:cubicBezTo>
                    <a:cubicBezTo>
                      <a:pt x="204" y="361"/>
                      <a:pt x="204" y="361"/>
                      <a:pt x="204" y="361"/>
                    </a:cubicBezTo>
                    <a:cubicBezTo>
                      <a:pt x="209" y="360"/>
                      <a:pt x="209" y="360"/>
                      <a:pt x="209" y="360"/>
                    </a:cubicBezTo>
                    <a:cubicBezTo>
                      <a:pt x="217" y="367"/>
                      <a:pt x="217" y="367"/>
                      <a:pt x="217" y="367"/>
                    </a:cubicBezTo>
                    <a:cubicBezTo>
                      <a:pt x="218" y="377"/>
                      <a:pt x="218" y="377"/>
                      <a:pt x="218" y="377"/>
                    </a:cubicBezTo>
                    <a:cubicBezTo>
                      <a:pt x="212" y="387"/>
                      <a:pt x="212" y="387"/>
                      <a:pt x="212" y="387"/>
                    </a:cubicBezTo>
                    <a:cubicBezTo>
                      <a:pt x="217" y="382"/>
                      <a:pt x="217" y="382"/>
                      <a:pt x="217" y="382"/>
                    </a:cubicBezTo>
                    <a:cubicBezTo>
                      <a:pt x="223" y="380"/>
                      <a:pt x="223" y="380"/>
                      <a:pt x="223" y="380"/>
                    </a:cubicBezTo>
                    <a:cubicBezTo>
                      <a:pt x="230" y="377"/>
                      <a:pt x="230" y="377"/>
                      <a:pt x="230" y="377"/>
                    </a:cubicBezTo>
                    <a:cubicBezTo>
                      <a:pt x="233" y="366"/>
                      <a:pt x="233" y="366"/>
                      <a:pt x="233" y="366"/>
                    </a:cubicBezTo>
                    <a:cubicBezTo>
                      <a:pt x="240" y="363"/>
                      <a:pt x="240" y="363"/>
                      <a:pt x="240" y="363"/>
                    </a:cubicBezTo>
                    <a:cubicBezTo>
                      <a:pt x="243" y="370"/>
                      <a:pt x="243" y="370"/>
                      <a:pt x="243" y="370"/>
                    </a:cubicBezTo>
                    <a:cubicBezTo>
                      <a:pt x="247" y="369"/>
                      <a:pt x="247" y="369"/>
                      <a:pt x="247" y="369"/>
                    </a:cubicBezTo>
                    <a:cubicBezTo>
                      <a:pt x="247" y="364"/>
                      <a:pt x="247" y="364"/>
                      <a:pt x="247" y="364"/>
                    </a:cubicBezTo>
                    <a:cubicBezTo>
                      <a:pt x="245" y="362"/>
                      <a:pt x="245" y="362"/>
                      <a:pt x="245" y="362"/>
                    </a:cubicBezTo>
                    <a:cubicBezTo>
                      <a:pt x="248" y="350"/>
                      <a:pt x="248" y="350"/>
                      <a:pt x="248" y="350"/>
                    </a:cubicBezTo>
                    <a:cubicBezTo>
                      <a:pt x="255" y="353"/>
                      <a:pt x="255" y="353"/>
                      <a:pt x="255" y="353"/>
                    </a:cubicBezTo>
                    <a:cubicBezTo>
                      <a:pt x="258" y="355"/>
                      <a:pt x="258" y="355"/>
                      <a:pt x="258" y="355"/>
                    </a:cubicBezTo>
                    <a:cubicBezTo>
                      <a:pt x="260" y="353"/>
                      <a:pt x="260" y="353"/>
                      <a:pt x="260" y="353"/>
                    </a:cubicBezTo>
                    <a:cubicBezTo>
                      <a:pt x="260" y="345"/>
                      <a:pt x="260" y="345"/>
                      <a:pt x="260" y="345"/>
                    </a:cubicBezTo>
                    <a:cubicBezTo>
                      <a:pt x="262" y="344"/>
                      <a:pt x="262" y="344"/>
                      <a:pt x="262" y="344"/>
                    </a:cubicBezTo>
                    <a:cubicBezTo>
                      <a:pt x="267" y="349"/>
                      <a:pt x="267" y="349"/>
                      <a:pt x="267" y="349"/>
                    </a:cubicBezTo>
                    <a:cubicBezTo>
                      <a:pt x="267" y="345"/>
                      <a:pt x="267" y="345"/>
                      <a:pt x="267" y="345"/>
                    </a:cubicBezTo>
                    <a:cubicBezTo>
                      <a:pt x="264" y="333"/>
                      <a:pt x="264" y="333"/>
                      <a:pt x="264" y="333"/>
                    </a:cubicBezTo>
                    <a:cubicBezTo>
                      <a:pt x="265" y="326"/>
                      <a:pt x="265" y="326"/>
                      <a:pt x="265" y="326"/>
                    </a:cubicBezTo>
                    <a:cubicBezTo>
                      <a:pt x="269" y="327"/>
                      <a:pt x="269" y="327"/>
                      <a:pt x="269" y="327"/>
                    </a:cubicBezTo>
                    <a:cubicBezTo>
                      <a:pt x="271" y="326"/>
                      <a:pt x="271" y="326"/>
                      <a:pt x="271" y="326"/>
                    </a:cubicBezTo>
                    <a:cubicBezTo>
                      <a:pt x="273" y="331"/>
                      <a:pt x="273" y="331"/>
                      <a:pt x="273" y="331"/>
                    </a:cubicBezTo>
                    <a:cubicBezTo>
                      <a:pt x="281" y="338"/>
                      <a:pt x="281" y="338"/>
                      <a:pt x="281" y="338"/>
                    </a:cubicBezTo>
                    <a:cubicBezTo>
                      <a:pt x="287" y="344"/>
                      <a:pt x="287" y="344"/>
                      <a:pt x="287" y="344"/>
                    </a:cubicBezTo>
                    <a:cubicBezTo>
                      <a:pt x="291" y="341"/>
                      <a:pt x="291" y="341"/>
                      <a:pt x="291" y="341"/>
                    </a:cubicBezTo>
                    <a:cubicBezTo>
                      <a:pt x="291" y="345"/>
                      <a:pt x="291" y="345"/>
                      <a:pt x="291" y="345"/>
                    </a:cubicBezTo>
                    <a:cubicBezTo>
                      <a:pt x="295" y="352"/>
                      <a:pt x="295" y="352"/>
                      <a:pt x="295" y="352"/>
                    </a:cubicBezTo>
                    <a:cubicBezTo>
                      <a:pt x="295" y="360"/>
                      <a:pt x="295" y="360"/>
                      <a:pt x="295" y="360"/>
                    </a:cubicBezTo>
                    <a:cubicBezTo>
                      <a:pt x="291" y="359"/>
                      <a:pt x="291" y="359"/>
                      <a:pt x="291" y="359"/>
                    </a:cubicBezTo>
                    <a:cubicBezTo>
                      <a:pt x="290" y="363"/>
                      <a:pt x="290" y="363"/>
                      <a:pt x="290" y="363"/>
                    </a:cubicBezTo>
                    <a:cubicBezTo>
                      <a:pt x="294" y="367"/>
                      <a:pt x="294" y="367"/>
                      <a:pt x="294" y="367"/>
                    </a:cubicBezTo>
                    <a:cubicBezTo>
                      <a:pt x="296" y="367"/>
                      <a:pt x="296" y="367"/>
                      <a:pt x="296" y="367"/>
                    </a:cubicBezTo>
                    <a:cubicBezTo>
                      <a:pt x="296" y="371"/>
                      <a:pt x="296" y="371"/>
                      <a:pt x="296" y="371"/>
                    </a:cubicBezTo>
                    <a:cubicBezTo>
                      <a:pt x="296" y="378"/>
                      <a:pt x="296" y="378"/>
                      <a:pt x="296" y="378"/>
                    </a:cubicBezTo>
                    <a:cubicBezTo>
                      <a:pt x="298" y="375"/>
                      <a:pt x="298" y="375"/>
                      <a:pt x="298" y="375"/>
                    </a:cubicBezTo>
                    <a:cubicBezTo>
                      <a:pt x="299" y="382"/>
                      <a:pt x="299" y="382"/>
                      <a:pt x="299" y="382"/>
                    </a:cubicBezTo>
                    <a:cubicBezTo>
                      <a:pt x="299" y="389"/>
                      <a:pt x="299" y="389"/>
                      <a:pt x="299" y="389"/>
                    </a:cubicBezTo>
                    <a:cubicBezTo>
                      <a:pt x="303" y="394"/>
                      <a:pt x="303" y="394"/>
                      <a:pt x="303" y="394"/>
                    </a:cubicBezTo>
                    <a:cubicBezTo>
                      <a:pt x="306" y="400"/>
                      <a:pt x="306" y="400"/>
                      <a:pt x="306" y="400"/>
                    </a:cubicBezTo>
                    <a:cubicBezTo>
                      <a:pt x="307" y="410"/>
                      <a:pt x="307" y="410"/>
                      <a:pt x="307" y="410"/>
                    </a:cubicBezTo>
                    <a:cubicBezTo>
                      <a:pt x="304" y="418"/>
                      <a:pt x="304" y="418"/>
                      <a:pt x="304" y="418"/>
                    </a:cubicBezTo>
                    <a:cubicBezTo>
                      <a:pt x="302" y="418"/>
                      <a:pt x="302" y="418"/>
                      <a:pt x="302" y="418"/>
                    </a:cubicBezTo>
                    <a:cubicBezTo>
                      <a:pt x="302" y="421"/>
                      <a:pt x="302" y="421"/>
                      <a:pt x="302" y="421"/>
                    </a:cubicBezTo>
                    <a:cubicBezTo>
                      <a:pt x="300" y="417"/>
                      <a:pt x="300" y="417"/>
                      <a:pt x="300" y="417"/>
                    </a:cubicBezTo>
                    <a:cubicBezTo>
                      <a:pt x="296" y="418"/>
                      <a:pt x="296" y="418"/>
                      <a:pt x="296" y="418"/>
                    </a:cubicBezTo>
                    <a:cubicBezTo>
                      <a:pt x="295" y="422"/>
                      <a:pt x="295" y="422"/>
                      <a:pt x="295" y="422"/>
                    </a:cubicBezTo>
                    <a:cubicBezTo>
                      <a:pt x="297" y="431"/>
                      <a:pt x="297" y="431"/>
                      <a:pt x="297" y="431"/>
                    </a:cubicBezTo>
                    <a:cubicBezTo>
                      <a:pt x="297" y="437"/>
                      <a:pt x="297" y="437"/>
                      <a:pt x="297" y="437"/>
                    </a:cubicBezTo>
                    <a:cubicBezTo>
                      <a:pt x="296" y="442"/>
                      <a:pt x="296" y="442"/>
                      <a:pt x="296" y="442"/>
                    </a:cubicBezTo>
                    <a:cubicBezTo>
                      <a:pt x="294" y="438"/>
                      <a:pt x="294" y="438"/>
                      <a:pt x="294" y="438"/>
                    </a:cubicBezTo>
                    <a:cubicBezTo>
                      <a:pt x="291" y="428"/>
                      <a:pt x="291" y="428"/>
                      <a:pt x="291" y="428"/>
                    </a:cubicBezTo>
                    <a:cubicBezTo>
                      <a:pt x="292" y="423"/>
                      <a:pt x="292" y="423"/>
                      <a:pt x="292" y="423"/>
                    </a:cubicBezTo>
                    <a:cubicBezTo>
                      <a:pt x="289" y="418"/>
                      <a:pt x="289" y="418"/>
                      <a:pt x="289" y="418"/>
                    </a:cubicBezTo>
                    <a:cubicBezTo>
                      <a:pt x="287" y="412"/>
                      <a:pt x="287" y="412"/>
                      <a:pt x="287" y="412"/>
                    </a:cubicBezTo>
                    <a:cubicBezTo>
                      <a:pt x="283" y="406"/>
                      <a:pt x="283" y="406"/>
                      <a:pt x="283" y="406"/>
                    </a:cubicBezTo>
                    <a:cubicBezTo>
                      <a:pt x="279" y="408"/>
                      <a:pt x="279" y="408"/>
                      <a:pt x="279" y="408"/>
                    </a:cubicBezTo>
                    <a:cubicBezTo>
                      <a:pt x="271" y="421"/>
                      <a:pt x="271" y="421"/>
                      <a:pt x="271" y="421"/>
                    </a:cubicBezTo>
                    <a:cubicBezTo>
                      <a:pt x="270" y="426"/>
                      <a:pt x="270" y="426"/>
                      <a:pt x="270" y="426"/>
                    </a:cubicBezTo>
                    <a:cubicBezTo>
                      <a:pt x="275" y="430"/>
                      <a:pt x="275" y="430"/>
                      <a:pt x="275" y="430"/>
                    </a:cubicBezTo>
                    <a:cubicBezTo>
                      <a:pt x="279" y="438"/>
                      <a:pt x="279" y="438"/>
                      <a:pt x="279" y="438"/>
                    </a:cubicBezTo>
                    <a:cubicBezTo>
                      <a:pt x="282" y="442"/>
                      <a:pt x="282" y="442"/>
                      <a:pt x="282" y="442"/>
                    </a:cubicBezTo>
                    <a:cubicBezTo>
                      <a:pt x="281" y="449"/>
                      <a:pt x="281" y="449"/>
                      <a:pt x="281" y="449"/>
                    </a:cubicBezTo>
                    <a:cubicBezTo>
                      <a:pt x="273" y="460"/>
                      <a:pt x="273" y="460"/>
                      <a:pt x="273" y="460"/>
                    </a:cubicBezTo>
                    <a:cubicBezTo>
                      <a:pt x="268" y="463"/>
                      <a:pt x="268" y="463"/>
                      <a:pt x="268" y="463"/>
                    </a:cubicBezTo>
                    <a:cubicBezTo>
                      <a:pt x="267" y="460"/>
                      <a:pt x="267" y="460"/>
                      <a:pt x="267" y="460"/>
                    </a:cubicBezTo>
                    <a:cubicBezTo>
                      <a:pt x="265" y="455"/>
                      <a:pt x="265" y="455"/>
                      <a:pt x="265" y="455"/>
                    </a:cubicBezTo>
                    <a:cubicBezTo>
                      <a:pt x="267" y="451"/>
                      <a:pt x="267" y="451"/>
                      <a:pt x="267" y="451"/>
                    </a:cubicBezTo>
                    <a:cubicBezTo>
                      <a:pt x="265" y="449"/>
                      <a:pt x="265" y="449"/>
                      <a:pt x="265" y="449"/>
                    </a:cubicBezTo>
                    <a:cubicBezTo>
                      <a:pt x="262" y="451"/>
                      <a:pt x="262" y="451"/>
                      <a:pt x="262" y="451"/>
                    </a:cubicBezTo>
                    <a:cubicBezTo>
                      <a:pt x="261" y="454"/>
                      <a:pt x="261" y="454"/>
                      <a:pt x="261" y="454"/>
                    </a:cubicBezTo>
                    <a:cubicBezTo>
                      <a:pt x="256" y="457"/>
                      <a:pt x="256" y="457"/>
                      <a:pt x="256" y="457"/>
                    </a:cubicBezTo>
                    <a:cubicBezTo>
                      <a:pt x="249" y="454"/>
                      <a:pt x="249" y="454"/>
                      <a:pt x="249" y="454"/>
                    </a:cubicBezTo>
                    <a:cubicBezTo>
                      <a:pt x="244" y="450"/>
                      <a:pt x="244" y="450"/>
                      <a:pt x="244" y="450"/>
                    </a:cubicBezTo>
                    <a:cubicBezTo>
                      <a:pt x="237" y="450"/>
                      <a:pt x="237" y="450"/>
                      <a:pt x="237" y="450"/>
                    </a:cubicBezTo>
                    <a:cubicBezTo>
                      <a:pt x="231" y="443"/>
                      <a:pt x="231" y="443"/>
                      <a:pt x="231" y="443"/>
                    </a:cubicBezTo>
                    <a:cubicBezTo>
                      <a:pt x="230" y="438"/>
                      <a:pt x="230" y="438"/>
                      <a:pt x="230" y="438"/>
                    </a:cubicBezTo>
                    <a:cubicBezTo>
                      <a:pt x="226" y="432"/>
                      <a:pt x="226" y="432"/>
                      <a:pt x="226" y="432"/>
                    </a:cubicBezTo>
                    <a:cubicBezTo>
                      <a:pt x="227" y="428"/>
                      <a:pt x="227" y="428"/>
                      <a:pt x="227" y="428"/>
                    </a:cubicBezTo>
                    <a:cubicBezTo>
                      <a:pt x="227" y="423"/>
                      <a:pt x="227" y="423"/>
                      <a:pt x="227" y="423"/>
                    </a:cubicBezTo>
                    <a:cubicBezTo>
                      <a:pt x="224" y="420"/>
                      <a:pt x="224" y="420"/>
                      <a:pt x="224" y="420"/>
                    </a:cubicBezTo>
                    <a:cubicBezTo>
                      <a:pt x="227" y="416"/>
                      <a:pt x="227" y="416"/>
                      <a:pt x="227" y="416"/>
                    </a:cubicBezTo>
                    <a:cubicBezTo>
                      <a:pt x="226" y="413"/>
                      <a:pt x="226" y="413"/>
                      <a:pt x="226" y="413"/>
                    </a:cubicBezTo>
                    <a:cubicBezTo>
                      <a:pt x="229" y="412"/>
                      <a:pt x="229" y="412"/>
                      <a:pt x="229" y="412"/>
                    </a:cubicBezTo>
                    <a:cubicBezTo>
                      <a:pt x="234" y="414"/>
                      <a:pt x="234" y="414"/>
                      <a:pt x="234" y="414"/>
                    </a:cubicBezTo>
                    <a:cubicBezTo>
                      <a:pt x="229" y="409"/>
                      <a:pt x="229" y="409"/>
                      <a:pt x="229" y="409"/>
                    </a:cubicBezTo>
                    <a:cubicBezTo>
                      <a:pt x="228" y="404"/>
                      <a:pt x="228" y="404"/>
                      <a:pt x="228" y="404"/>
                    </a:cubicBezTo>
                    <a:cubicBezTo>
                      <a:pt x="222" y="399"/>
                      <a:pt x="222" y="399"/>
                      <a:pt x="222" y="399"/>
                    </a:cubicBezTo>
                    <a:cubicBezTo>
                      <a:pt x="217" y="398"/>
                      <a:pt x="217" y="398"/>
                      <a:pt x="217" y="398"/>
                    </a:cubicBezTo>
                    <a:cubicBezTo>
                      <a:pt x="211" y="393"/>
                      <a:pt x="211" y="393"/>
                      <a:pt x="211" y="393"/>
                    </a:cubicBezTo>
                    <a:cubicBezTo>
                      <a:pt x="208" y="393"/>
                      <a:pt x="208" y="393"/>
                      <a:pt x="208" y="393"/>
                    </a:cubicBezTo>
                    <a:cubicBezTo>
                      <a:pt x="206" y="395"/>
                      <a:pt x="206" y="395"/>
                      <a:pt x="206" y="395"/>
                    </a:cubicBezTo>
                    <a:cubicBezTo>
                      <a:pt x="207" y="398"/>
                      <a:pt x="207" y="398"/>
                      <a:pt x="207" y="398"/>
                    </a:cubicBezTo>
                    <a:cubicBezTo>
                      <a:pt x="205" y="401"/>
                      <a:pt x="205" y="401"/>
                      <a:pt x="205" y="401"/>
                    </a:cubicBezTo>
                    <a:cubicBezTo>
                      <a:pt x="208" y="406"/>
                      <a:pt x="208" y="406"/>
                      <a:pt x="208" y="406"/>
                    </a:cubicBezTo>
                    <a:cubicBezTo>
                      <a:pt x="206" y="405"/>
                      <a:pt x="206" y="405"/>
                      <a:pt x="206" y="405"/>
                    </a:cubicBezTo>
                    <a:cubicBezTo>
                      <a:pt x="201" y="402"/>
                      <a:pt x="201" y="402"/>
                      <a:pt x="201" y="402"/>
                    </a:cubicBezTo>
                    <a:cubicBezTo>
                      <a:pt x="198" y="402"/>
                      <a:pt x="198" y="402"/>
                      <a:pt x="198" y="402"/>
                    </a:cubicBezTo>
                    <a:cubicBezTo>
                      <a:pt x="199" y="398"/>
                      <a:pt x="199" y="398"/>
                      <a:pt x="199" y="398"/>
                    </a:cubicBezTo>
                    <a:cubicBezTo>
                      <a:pt x="196" y="397"/>
                      <a:pt x="196" y="397"/>
                      <a:pt x="196" y="397"/>
                    </a:cubicBezTo>
                    <a:cubicBezTo>
                      <a:pt x="194" y="399"/>
                      <a:pt x="194" y="399"/>
                      <a:pt x="194" y="399"/>
                    </a:cubicBezTo>
                    <a:cubicBezTo>
                      <a:pt x="193" y="405"/>
                      <a:pt x="193" y="405"/>
                      <a:pt x="193" y="405"/>
                    </a:cubicBezTo>
                    <a:cubicBezTo>
                      <a:pt x="190" y="403"/>
                      <a:pt x="190" y="403"/>
                      <a:pt x="190" y="403"/>
                    </a:cubicBezTo>
                    <a:cubicBezTo>
                      <a:pt x="188" y="404"/>
                      <a:pt x="188" y="404"/>
                      <a:pt x="188" y="404"/>
                    </a:cubicBezTo>
                    <a:cubicBezTo>
                      <a:pt x="186" y="402"/>
                      <a:pt x="186" y="402"/>
                      <a:pt x="186" y="402"/>
                    </a:cubicBezTo>
                    <a:cubicBezTo>
                      <a:pt x="187" y="396"/>
                      <a:pt x="187" y="396"/>
                      <a:pt x="187" y="396"/>
                    </a:cubicBezTo>
                    <a:cubicBezTo>
                      <a:pt x="183" y="392"/>
                      <a:pt x="183" y="392"/>
                      <a:pt x="183" y="392"/>
                    </a:cubicBezTo>
                    <a:cubicBezTo>
                      <a:pt x="180" y="394"/>
                      <a:pt x="180" y="394"/>
                      <a:pt x="180" y="394"/>
                    </a:cubicBezTo>
                    <a:cubicBezTo>
                      <a:pt x="176" y="401"/>
                      <a:pt x="176" y="401"/>
                      <a:pt x="176" y="401"/>
                    </a:cubicBezTo>
                    <a:cubicBezTo>
                      <a:pt x="173" y="404"/>
                      <a:pt x="173" y="404"/>
                      <a:pt x="173" y="404"/>
                    </a:cubicBezTo>
                    <a:cubicBezTo>
                      <a:pt x="168" y="417"/>
                      <a:pt x="168" y="417"/>
                      <a:pt x="168" y="417"/>
                    </a:cubicBezTo>
                    <a:cubicBezTo>
                      <a:pt x="165" y="421"/>
                      <a:pt x="165" y="421"/>
                      <a:pt x="165" y="421"/>
                    </a:cubicBezTo>
                    <a:close/>
                    <a:moveTo>
                      <a:pt x="156" y="429"/>
                    </a:moveTo>
                    <a:cubicBezTo>
                      <a:pt x="156" y="432"/>
                      <a:pt x="156" y="432"/>
                      <a:pt x="156" y="432"/>
                    </a:cubicBezTo>
                    <a:cubicBezTo>
                      <a:pt x="160" y="438"/>
                      <a:pt x="160" y="438"/>
                      <a:pt x="160" y="438"/>
                    </a:cubicBezTo>
                    <a:cubicBezTo>
                      <a:pt x="163" y="439"/>
                      <a:pt x="163" y="439"/>
                      <a:pt x="163" y="439"/>
                    </a:cubicBezTo>
                    <a:cubicBezTo>
                      <a:pt x="171" y="432"/>
                      <a:pt x="171" y="432"/>
                      <a:pt x="171" y="432"/>
                    </a:cubicBezTo>
                    <a:cubicBezTo>
                      <a:pt x="172" y="430"/>
                      <a:pt x="172" y="430"/>
                      <a:pt x="172" y="430"/>
                    </a:cubicBezTo>
                    <a:cubicBezTo>
                      <a:pt x="168" y="428"/>
                      <a:pt x="168" y="428"/>
                      <a:pt x="168" y="428"/>
                    </a:cubicBezTo>
                    <a:cubicBezTo>
                      <a:pt x="164" y="426"/>
                      <a:pt x="164" y="426"/>
                      <a:pt x="164" y="426"/>
                    </a:cubicBezTo>
                    <a:cubicBezTo>
                      <a:pt x="161" y="429"/>
                      <a:pt x="161" y="429"/>
                      <a:pt x="161" y="429"/>
                    </a:cubicBezTo>
                    <a:cubicBezTo>
                      <a:pt x="156" y="429"/>
                      <a:pt x="156" y="429"/>
                      <a:pt x="156" y="429"/>
                    </a:cubicBezTo>
                    <a:close/>
                    <a:moveTo>
                      <a:pt x="86" y="251"/>
                    </a:moveTo>
                    <a:cubicBezTo>
                      <a:pt x="83" y="248"/>
                      <a:pt x="83" y="248"/>
                      <a:pt x="83" y="248"/>
                    </a:cubicBezTo>
                    <a:cubicBezTo>
                      <a:pt x="81" y="244"/>
                      <a:pt x="81" y="244"/>
                      <a:pt x="81" y="244"/>
                    </a:cubicBezTo>
                    <a:cubicBezTo>
                      <a:pt x="83" y="241"/>
                      <a:pt x="83" y="241"/>
                      <a:pt x="83" y="241"/>
                    </a:cubicBezTo>
                    <a:cubicBezTo>
                      <a:pt x="88" y="242"/>
                      <a:pt x="88" y="242"/>
                      <a:pt x="88" y="242"/>
                    </a:cubicBezTo>
                    <a:cubicBezTo>
                      <a:pt x="91" y="246"/>
                      <a:pt x="91" y="246"/>
                      <a:pt x="91" y="246"/>
                    </a:cubicBezTo>
                    <a:cubicBezTo>
                      <a:pt x="97" y="247"/>
                      <a:pt x="97" y="247"/>
                      <a:pt x="97" y="247"/>
                    </a:cubicBezTo>
                    <a:cubicBezTo>
                      <a:pt x="99" y="250"/>
                      <a:pt x="99" y="250"/>
                      <a:pt x="99" y="250"/>
                    </a:cubicBezTo>
                    <a:cubicBezTo>
                      <a:pt x="96" y="254"/>
                      <a:pt x="96" y="254"/>
                      <a:pt x="96" y="254"/>
                    </a:cubicBezTo>
                    <a:cubicBezTo>
                      <a:pt x="92" y="252"/>
                      <a:pt x="92" y="252"/>
                      <a:pt x="92" y="252"/>
                    </a:cubicBezTo>
                    <a:cubicBezTo>
                      <a:pt x="86" y="251"/>
                      <a:pt x="86" y="251"/>
                      <a:pt x="86" y="251"/>
                    </a:cubicBezTo>
                    <a:close/>
                    <a:moveTo>
                      <a:pt x="82" y="254"/>
                    </a:moveTo>
                    <a:cubicBezTo>
                      <a:pt x="88" y="256"/>
                      <a:pt x="88" y="256"/>
                      <a:pt x="88" y="256"/>
                    </a:cubicBezTo>
                    <a:cubicBezTo>
                      <a:pt x="90" y="260"/>
                      <a:pt x="90" y="260"/>
                      <a:pt x="90" y="260"/>
                    </a:cubicBezTo>
                    <a:cubicBezTo>
                      <a:pt x="88" y="262"/>
                      <a:pt x="88" y="262"/>
                      <a:pt x="88" y="262"/>
                    </a:cubicBezTo>
                    <a:cubicBezTo>
                      <a:pt x="86" y="265"/>
                      <a:pt x="86" y="265"/>
                      <a:pt x="86" y="265"/>
                    </a:cubicBezTo>
                    <a:cubicBezTo>
                      <a:pt x="83" y="265"/>
                      <a:pt x="83" y="265"/>
                      <a:pt x="83" y="265"/>
                    </a:cubicBezTo>
                    <a:cubicBezTo>
                      <a:pt x="81" y="258"/>
                      <a:pt x="81" y="258"/>
                      <a:pt x="81" y="258"/>
                    </a:cubicBezTo>
                    <a:cubicBezTo>
                      <a:pt x="82" y="254"/>
                      <a:pt x="82" y="254"/>
                      <a:pt x="82" y="254"/>
                    </a:cubicBezTo>
                    <a:close/>
                    <a:moveTo>
                      <a:pt x="86" y="301"/>
                    </a:moveTo>
                    <a:cubicBezTo>
                      <a:pt x="88" y="299"/>
                      <a:pt x="88" y="299"/>
                      <a:pt x="88" y="299"/>
                    </a:cubicBezTo>
                    <a:cubicBezTo>
                      <a:pt x="89" y="296"/>
                      <a:pt x="89" y="296"/>
                      <a:pt x="89" y="296"/>
                    </a:cubicBezTo>
                    <a:cubicBezTo>
                      <a:pt x="91" y="299"/>
                      <a:pt x="91" y="299"/>
                      <a:pt x="91" y="299"/>
                    </a:cubicBezTo>
                    <a:cubicBezTo>
                      <a:pt x="93" y="301"/>
                      <a:pt x="93" y="301"/>
                      <a:pt x="93" y="301"/>
                    </a:cubicBezTo>
                    <a:cubicBezTo>
                      <a:pt x="93" y="305"/>
                      <a:pt x="93" y="305"/>
                      <a:pt x="93" y="305"/>
                    </a:cubicBezTo>
                    <a:cubicBezTo>
                      <a:pt x="88" y="305"/>
                      <a:pt x="88" y="305"/>
                      <a:pt x="88" y="305"/>
                    </a:cubicBezTo>
                    <a:cubicBezTo>
                      <a:pt x="84" y="305"/>
                      <a:pt x="84" y="305"/>
                      <a:pt x="84" y="305"/>
                    </a:cubicBezTo>
                    <a:cubicBezTo>
                      <a:pt x="86" y="301"/>
                      <a:pt x="86" y="301"/>
                      <a:pt x="86" y="301"/>
                    </a:cubicBezTo>
                    <a:close/>
                    <a:moveTo>
                      <a:pt x="10" y="369"/>
                    </a:moveTo>
                    <a:cubicBezTo>
                      <a:pt x="16" y="365"/>
                      <a:pt x="16" y="365"/>
                      <a:pt x="16" y="365"/>
                    </a:cubicBezTo>
                    <a:cubicBezTo>
                      <a:pt x="20" y="364"/>
                      <a:pt x="20" y="364"/>
                      <a:pt x="20" y="364"/>
                    </a:cubicBezTo>
                    <a:cubicBezTo>
                      <a:pt x="24" y="360"/>
                      <a:pt x="24" y="360"/>
                      <a:pt x="24" y="360"/>
                    </a:cubicBezTo>
                    <a:cubicBezTo>
                      <a:pt x="31" y="357"/>
                      <a:pt x="31" y="357"/>
                      <a:pt x="31" y="357"/>
                    </a:cubicBezTo>
                    <a:cubicBezTo>
                      <a:pt x="38" y="347"/>
                      <a:pt x="38" y="347"/>
                      <a:pt x="38" y="347"/>
                    </a:cubicBezTo>
                    <a:cubicBezTo>
                      <a:pt x="45" y="344"/>
                      <a:pt x="45" y="344"/>
                      <a:pt x="45" y="344"/>
                    </a:cubicBezTo>
                    <a:cubicBezTo>
                      <a:pt x="50" y="340"/>
                      <a:pt x="50" y="340"/>
                      <a:pt x="50" y="340"/>
                    </a:cubicBezTo>
                    <a:cubicBezTo>
                      <a:pt x="50" y="337"/>
                      <a:pt x="50" y="337"/>
                      <a:pt x="50" y="337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23"/>
                      <a:pt x="55" y="323"/>
                      <a:pt x="55" y="323"/>
                    </a:cubicBezTo>
                    <a:cubicBezTo>
                      <a:pt x="58" y="318"/>
                      <a:pt x="58" y="318"/>
                      <a:pt x="58" y="318"/>
                    </a:cubicBezTo>
                    <a:cubicBezTo>
                      <a:pt x="67" y="318"/>
                      <a:pt x="67" y="318"/>
                      <a:pt x="67" y="318"/>
                    </a:cubicBezTo>
                    <a:cubicBezTo>
                      <a:pt x="70" y="311"/>
                      <a:pt x="70" y="311"/>
                      <a:pt x="70" y="311"/>
                    </a:cubicBezTo>
                    <a:cubicBezTo>
                      <a:pt x="74" y="307"/>
                      <a:pt x="74" y="307"/>
                      <a:pt x="74" y="307"/>
                    </a:cubicBezTo>
                    <a:cubicBezTo>
                      <a:pt x="79" y="306"/>
                      <a:pt x="79" y="306"/>
                      <a:pt x="79" y="306"/>
                    </a:cubicBezTo>
                    <a:cubicBezTo>
                      <a:pt x="82" y="301"/>
                      <a:pt x="82" y="301"/>
                      <a:pt x="82" y="301"/>
                    </a:cubicBezTo>
                    <a:cubicBezTo>
                      <a:pt x="78" y="293"/>
                      <a:pt x="78" y="293"/>
                      <a:pt x="78" y="293"/>
                    </a:cubicBezTo>
                    <a:cubicBezTo>
                      <a:pt x="74" y="288"/>
                      <a:pt x="74" y="288"/>
                      <a:pt x="74" y="288"/>
                    </a:cubicBezTo>
                    <a:cubicBezTo>
                      <a:pt x="74" y="282"/>
                      <a:pt x="74" y="282"/>
                      <a:pt x="74" y="282"/>
                    </a:cubicBezTo>
                    <a:cubicBezTo>
                      <a:pt x="74" y="273"/>
                      <a:pt x="74" y="273"/>
                      <a:pt x="74" y="273"/>
                    </a:cubicBezTo>
                    <a:cubicBezTo>
                      <a:pt x="71" y="274"/>
                      <a:pt x="71" y="274"/>
                      <a:pt x="71" y="274"/>
                    </a:cubicBezTo>
                    <a:cubicBezTo>
                      <a:pt x="70" y="284"/>
                      <a:pt x="70" y="284"/>
                      <a:pt x="70" y="284"/>
                    </a:cubicBezTo>
                    <a:cubicBezTo>
                      <a:pt x="71" y="293"/>
                      <a:pt x="71" y="293"/>
                      <a:pt x="71" y="293"/>
                    </a:cubicBezTo>
                    <a:cubicBezTo>
                      <a:pt x="66" y="290"/>
                      <a:pt x="66" y="290"/>
                      <a:pt x="66" y="290"/>
                    </a:cubicBezTo>
                    <a:cubicBezTo>
                      <a:pt x="70" y="296"/>
                      <a:pt x="70" y="296"/>
                      <a:pt x="70" y="296"/>
                    </a:cubicBezTo>
                    <a:cubicBezTo>
                      <a:pt x="69" y="300"/>
                      <a:pt x="69" y="300"/>
                      <a:pt x="69" y="300"/>
                    </a:cubicBezTo>
                    <a:cubicBezTo>
                      <a:pt x="64" y="306"/>
                      <a:pt x="64" y="306"/>
                      <a:pt x="64" y="306"/>
                    </a:cubicBezTo>
                    <a:cubicBezTo>
                      <a:pt x="60" y="306"/>
                      <a:pt x="60" y="306"/>
                      <a:pt x="60" y="306"/>
                    </a:cubicBezTo>
                    <a:cubicBezTo>
                      <a:pt x="55" y="312"/>
                      <a:pt x="55" y="312"/>
                      <a:pt x="55" y="312"/>
                    </a:cubicBezTo>
                    <a:cubicBezTo>
                      <a:pt x="54" y="317"/>
                      <a:pt x="54" y="317"/>
                      <a:pt x="54" y="317"/>
                    </a:cubicBezTo>
                    <a:cubicBezTo>
                      <a:pt x="48" y="321"/>
                      <a:pt x="48" y="321"/>
                      <a:pt x="48" y="321"/>
                    </a:cubicBezTo>
                    <a:cubicBezTo>
                      <a:pt x="42" y="334"/>
                      <a:pt x="42" y="334"/>
                      <a:pt x="42" y="334"/>
                    </a:cubicBezTo>
                    <a:cubicBezTo>
                      <a:pt x="33" y="342"/>
                      <a:pt x="33" y="342"/>
                      <a:pt x="33" y="342"/>
                    </a:cubicBezTo>
                    <a:cubicBezTo>
                      <a:pt x="28" y="343"/>
                      <a:pt x="28" y="343"/>
                      <a:pt x="28" y="343"/>
                    </a:cubicBezTo>
                    <a:cubicBezTo>
                      <a:pt x="24" y="351"/>
                      <a:pt x="24" y="351"/>
                      <a:pt x="24" y="351"/>
                    </a:cubicBezTo>
                    <a:cubicBezTo>
                      <a:pt x="20" y="353"/>
                      <a:pt x="20" y="353"/>
                      <a:pt x="20" y="353"/>
                    </a:cubicBezTo>
                    <a:cubicBezTo>
                      <a:pt x="11" y="364"/>
                      <a:pt x="11" y="364"/>
                      <a:pt x="11" y="364"/>
                    </a:cubicBezTo>
                    <a:cubicBezTo>
                      <a:pt x="10" y="367"/>
                      <a:pt x="10" y="367"/>
                      <a:pt x="10" y="367"/>
                    </a:cubicBezTo>
                    <a:cubicBezTo>
                      <a:pt x="10" y="369"/>
                      <a:pt x="10" y="369"/>
                      <a:pt x="10" y="369"/>
                    </a:cubicBezTo>
                    <a:close/>
                    <a:moveTo>
                      <a:pt x="11" y="373"/>
                    </a:moveTo>
                    <a:cubicBezTo>
                      <a:pt x="8" y="376"/>
                      <a:pt x="8" y="376"/>
                      <a:pt x="8" y="376"/>
                    </a:cubicBezTo>
                    <a:cubicBezTo>
                      <a:pt x="11" y="375"/>
                      <a:pt x="11" y="375"/>
                      <a:pt x="11" y="375"/>
                    </a:cubicBezTo>
                    <a:cubicBezTo>
                      <a:pt x="11" y="373"/>
                      <a:pt x="11" y="373"/>
                      <a:pt x="11" y="373"/>
                    </a:cubicBezTo>
                    <a:close/>
                    <a:moveTo>
                      <a:pt x="14" y="374"/>
                    </a:moveTo>
                    <a:cubicBezTo>
                      <a:pt x="13" y="376"/>
                      <a:pt x="13" y="376"/>
                      <a:pt x="13" y="376"/>
                    </a:cubicBezTo>
                    <a:cubicBezTo>
                      <a:pt x="16" y="378"/>
                      <a:pt x="16" y="378"/>
                      <a:pt x="16" y="378"/>
                    </a:cubicBezTo>
                    <a:cubicBezTo>
                      <a:pt x="14" y="374"/>
                      <a:pt x="14" y="374"/>
                      <a:pt x="14" y="374"/>
                    </a:cubicBezTo>
                    <a:close/>
                    <a:moveTo>
                      <a:pt x="6" y="381"/>
                    </a:moveTo>
                    <a:cubicBezTo>
                      <a:pt x="0" y="383"/>
                      <a:pt x="0" y="383"/>
                      <a:pt x="0" y="383"/>
                    </a:cubicBezTo>
                    <a:cubicBezTo>
                      <a:pt x="0" y="387"/>
                      <a:pt x="0" y="387"/>
                      <a:pt x="0" y="387"/>
                    </a:cubicBezTo>
                    <a:cubicBezTo>
                      <a:pt x="4" y="393"/>
                      <a:pt x="4" y="393"/>
                      <a:pt x="4" y="393"/>
                    </a:cubicBezTo>
                    <a:cubicBezTo>
                      <a:pt x="7" y="393"/>
                      <a:pt x="7" y="393"/>
                      <a:pt x="7" y="393"/>
                    </a:cubicBezTo>
                    <a:cubicBezTo>
                      <a:pt x="7" y="385"/>
                      <a:pt x="7" y="385"/>
                      <a:pt x="7" y="385"/>
                    </a:cubicBezTo>
                    <a:cubicBezTo>
                      <a:pt x="8" y="382"/>
                      <a:pt x="8" y="382"/>
                      <a:pt x="8" y="382"/>
                    </a:cubicBezTo>
                    <a:lnTo>
                      <a:pt x="6" y="38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42F4A727-9506-4C21-A341-512D7100CC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28826" y="3810001"/>
                <a:ext cx="6146800" cy="2435225"/>
              </a:xfrm>
              <a:custGeom>
                <a:avLst/>
                <a:gdLst>
                  <a:gd name="T0" fmla="*/ 1361 w 1422"/>
                  <a:gd name="T1" fmla="*/ 440 h 563"/>
                  <a:gd name="T2" fmla="*/ 1249 w 1422"/>
                  <a:gd name="T3" fmla="*/ 353 h 563"/>
                  <a:gd name="T4" fmla="*/ 1162 w 1422"/>
                  <a:gd name="T5" fmla="*/ 332 h 563"/>
                  <a:gd name="T6" fmla="*/ 1153 w 1422"/>
                  <a:gd name="T7" fmla="*/ 283 h 563"/>
                  <a:gd name="T8" fmla="*/ 1210 w 1422"/>
                  <a:gd name="T9" fmla="*/ 292 h 563"/>
                  <a:gd name="T10" fmla="*/ 1338 w 1422"/>
                  <a:gd name="T11" fmla="*/ 266 h 563"/>
                  <a:gd name="T12" fmla="*/ 1111 w 1422"/>
                  <a:gd name="T13" fmla="*/ 224 h 563"/>
                  <a:gd name="T14" fmla="*/ 982 w 1422"/>
                  <a:gd name="T15" fmla="*/ 68 h 563"/>
                  <a:gd name="T16" fmla="*/ 1002 w 1422"/>
                  <a:gd name="T17" fmla="*/ 182 h 563"/>
                  <a:gd name="T18" fmla="*/ 1043 w 1422"/>
                  <a:gd name="T19" fmla="*/ 205 h 563"/>
                  <a:gd name="T20" fmla="*/ 1021 w 1422"/>
                  <a:gd name="T21" fmla="*/ 265 h 563"/>
                  <a:gd name="T22" fmla="*/ 1010 w 1422"/>
                  <a:gd name="T23" fmla="*/ 311 h 563"/>
                  <a:gd name="T24" fmla="*/ 1023 w 1422"/>
                  <a:gd name="T25" fmla="*/ 304 h 563"/>
                  <a:gd name="T26" fmla="*/ 776 w 1422"/>
                  <a:gd name="T27" fmla="*/ 408 h 563"/>
                  <a:gd name="T28" fmla="*/ 918 w 1422"/>
                  <a:gd name="T29" fmla="*/ 274 h 563"/>
                  <a:gd name="T30" fmla="*/ 851 w 1422"/>
                  <a:gd name="T31" fmla="*/ 370 h 563"/>
                  <a:gd name="T32" fmla="*/ 876 w 1422"/>
                  <a:gd name="T33" fmla="*/ 253 h 563"/>
                  <a:gd name="T34" fmla="*/ 878 w 1422"/>
                  <a:gd name="T35" fmla="*/ 206 h 563"/>
                  <a:gd name="T36" fmla="*/ 795 w 1422"/>
                  <a:gd name="T37" fmla="*/ 171 h 563"/>
                  <a:gd name="T38" fmla="*/ 734 w 1422"/>
                  <a:gd name="T39" fmla="*/ 327 h 563"/>
                  <a:gd name="T40" fmla="*/ 792 w 1422"/>
                  <a:gd name="T41" fmla="*/ 299 h 563"/>
                  <a:gd name="T42" fmla="*/ 849 w 1422"/>
                  <a:gd name="T43" fmla="*/ 338 h 563"/>
                  <a:gd name="T44" fmla="*/ 858 w 1422"/>
                  <a:gd name="T45" fmla="*/ 243 h 563"/>
                  <a:gd name="T46" fmla="*/ 801 w 1422"/>
                  <a:gd name="T47" fmla="*/ 19 h 563"/>
                  <a:gd name="T48" fmla="*/ 691 w 1422"/>
                  <a:gd name="T49" fmla="*/ 100 h 563"/>
                  <a:gd name="T50" fmla="*/ 439 w 1422"/>
                  <a:gd name="T51" fmla="*/ 241 h 563"/>
                  <a:gd name="T52" fmla="*/ 602 w 1422"/>
                  <a:gd name="T53" fmla="*/ 159 h 563"/>
                  <a:gd name="T54" fmla="*/ 696 w 1422"/>
                  <a:gd name="T55" fmla="*/ 143 h 563"/>
                  <a:gd name="T56" fmla="*/ 659 w 1422"/>
                  <a:gd name="T57" fmla="*/ 267 h 563"/>
                  <a:gd name="T58" fmla="*/ 586 w 1422"/>
                  <a:gd name="T59" fmla="*/ 323 h 563"/>
                  <a:gd name="T60" fmla="*/ 474 w 1422"/>
                  <a:gd name="T61" fmla="*/ 308 h 563"/>
                  <a:gd name="T62" fmla="*/ 431 w 1422"/>
                  <a:gd name="T63" fmla="*/ 174 h 563"/>
                  <a:gd name="T64" fmla="*/ 1261 w 1422"/>
                  <a:gd name="T65" fmla="*/ 232 h 563"/>
                  <a:gd name="T66" fmla="*/ 1216 w 1422"/>
                  <a:gd name="T67" fmla="*/ 422 h 563"/>
                  <a:gd name="T68" fmla="*/ 1208 w 1422"/>
                  <a:gd name="T69" fmla="*/ 395 h 563"/>
                  <a:gd name="T70" fmla="*/ 1104 w 1422"/>
                  <a:gd name="T71" fmla="*/ 450 h 563"/>
                  <a:gd name="T72" fmla="*/ 1058 w 1422"/>
                  <a:gd name="T73" fmla="*/ 425 h 563"/>
                  <a:gd name="T74" fmla="*/ 1011 w 1422"/>
                  <a:gd name="T75" fmla="*/ 477 h 563"/>
                  <a:gd name="T76" fmla="*/ 876 w 1422"/>
                  <a:gd name="T77" fmla="*/ 522 h 563"/>
                  <a:gd name="T78" fmla="*/ 768 w 1422"/>
                  <a:gd name="T79" fmla="*/ 520 h 563"/>
                  <a:gd name="T80" fmla="*/ 964 w 1422"/>
                  <a:gd name="T81" fmla="*/ 466 h 563"/>
                  <a:gd name="T82" fmla="*/ 887 w 1422"/>
                  <a:gd name="T83" fmla="*/ 482 h 563"/>
                  <a:gd name="T84" fmla="*/ 834 w 1422"/>
                  <a:gd name="T85" fmla="*/ 484 h 563"/>
                  <a:gd name="T86" fmla="*/ 747 w 1422"/>
                  <a:gd name="T87" fmla="*/ 484 h 563"/>
                  <a:gd name="T88" fmla="*/ 709 w 1422"/>
                  <a:gd name="T89" fmla="*/ 476 h 563"/>
                  <a:gd name="T90" fmla="*/ 591 w 1422"/>
                  <a:gd name="T91" fmla="*/ 472 h 563"/>
                  <a:gd name="T92" fmla="*/ 1352 w 1422"/>
                  <a:gd name="T93" fmla="*/ 455 h 563"/>
                  <a:gd name="T94" fmla="*/ 333 w 1422"/>
                  <a:gd name="T95" fmla="*/ 406 h 563"/>
                  <a:gd name="T96" fmla="*/ 546 w 1422"/>
                  <a:gd name="T97" fmla="*/ 456 h 563"/>
                  <a:gd name="T98" fmla="*/ 426 w 1422"/>
                  <a:gd name="T99" fmla="*/ 461 h 563"/>
                  <a:gd name="T100" fmla="*/ 345 w 1422"/>
                  <a:gd name="T101" fmla="*/ 121 h 563"/>
                  <a:gd name="T102" fmla="*/ 426 w 1422"/>
                  <a:gd name="T103" fmla="*/ 269 h 563"/>
                  <a:gd name="T104" fmla="*/ 333 w 1422"/>
                  <a:gd name="T105" fmla="*/ 291 h 563"/>
                  <a:gd name="T106" fmla="*/ 301 w 1422"/>
                  <a:gd name="T107" fmla="*/ 217 h 563"/>
                  <a:gd name="T108" fmla="*/ 166 w 1422"/>
                  <a:gd name="T109" fmla="*/ 308 h 563"/>
                  <a:gd name="T110" fmla="*/ 71 w 1422"/>
                  <a:gd name="T111" fmla="*/ 165 h 563"/>
                  <a:gd name="T112" fmla="*/ 81 w 1422"/>
                  <a:gd name="T113" fmla="*/ 124 h 563"/>
                  <a:gd name="T114" fmla="*/ 236 w 1422"/>
                  <a:gd name="T115" fmla="*/ 353 h 563"/>
                  <a:gd name="T116" fmla="*/ 322 w 1422"/>
                  <a:gd name="T117" fmla="*/ 290 h 563"/>
                  <a:gd name="T118" fmla="*/ 246 w 1422"/>
                  <a:gd name="T119" fmla="*/ 195 h 563"/>
                  <a:gd name="T120" fmla="*/ 62 w 1422"/>
                  <a:gd name="T121" fmla="*/ 42 h 563"/>
                  <a:gd name="T122" fmla="*/ 955 w 1422"/>
                  <a:gd name="T123" fmla="*/ 488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22" h="563">
                    <a:moveTo>
                      <a:pt x="1422" y="295"/>
                    </a:moveTo>
                    <a:cubicBezTo>
                      <a:pt x="1418" y="411"/>
                      <a:pt x="1418" y="411"/>
                      <a:pt x="1418" y="411"/>
                    </a:cubicBezTo>
                    <a:cubicBezTo>
                      <a:pt x="1416" y="420"/>
                      <a:pt x="1416" y="420"/>
                      <a:pt x="1416" y="420"/>
                    </a:cubicBezTo>
                    <a:cubicBezTo>
                      <a:pt x="1416" y="425"/>
                      <a:pt x="1416" y="425"/>
                      <a:pt x="1416" y="425"/>
                    </a:cubicBezTo>
                    <a:cubicBezTo>
                      <a:pt x="1417" y="427"/>
                      <a:pt x="1417" y="427"/>
                      <a:pt x="1417" y="427"/>
                    </a:cubicBezTo>
                    <a:cubicBezTo>
                      <a:pt x="1415" y="502"/>
                      <a:pt x="1415" y="502"/>
                      <a:pt x="1415" y="502"/>
                    </a:cubicBezTo>
                    <a:cubicBezTo>
                      <a:pt x="1413" y="502"/>
                      <a:pt x="1413" y="502"/>
                      <a:pt x="1413" y="502"/>
                    </a:cubicBezTo>
                    <a:cubicBezTo>
                      <a:pt x="1405" y="500"/>
                      <a:pt x="1405" y="500"/>
                      <a:pt x="1405" y="500"/>
                    </a:cubicBezTo>
                    <a:cubicBezTo>
                      <a:pt x="1397" y="490"/>
                      <a:pt x="1397" y="490"/>
                      <a:pt x="1397" y="490"/>
                    </a:cubicBezTo>
                    <a:cubicBezTo>
                      <a:pt x="1395" y="486"/>
                      <a:pt x="1395" y="486"/>
                      <a:pt x="1395" y="486"/>
                    </a:cubicBezTo>
                    <a:cubicBezTo>
                      <a:pt x="1395" y="484"/>
                      <a:pt x="1395" y="484"/>
                      <a:pt x="1395" y="484"/>
                    </a:cubicBezTo>
                    <a:cubicBezTo>
                      <a:pt x="1389" y="478"/>
                      <a:pt x="1389" y="478"/>
                      <a:pt x="1389" y="478"/>
                    </a:cubicBezTo>
                    <a:cubicBezTo>
                      <a:pt x="1386" y="476"/>
                      <a:pt x="1386" y="476"/>
                      <a:pt x="1386" y="476"/>
                    </a:cubicBezTo>
                    <a:cubicBezTo>
                      <a:pt x="1385" y="472"/>
                      <a:pt x="1385" y="472"/>
                      <a:pt x="1385" y="472"/>
                    </a:cubicBezTo>
                    <a:cubicBezTo>
                      <a:pt x="1387" y="467"/>
                      <a:pt x="1387" y="467"/>
                      <a:pt x="1387" y="467"/>
                    </a:cubicBezTo>
                    <a:cubicBezTo>
                      <a:pt x="1387" y="460"/>
                      <a:pt x="1387" y="460"/>
                      <a:pt x="1387" y="460"/>
                    </a:cubicBezTo>
                    <a:cubicBezTo>
                      <a:pt x="1386" y="467"/>
                      <a:pt x="1386" y="467"/>
                      <a:pt x="1386" y="467"/>
                    </a:cubicBezTo>
                    <a:cubicBezTo>
                      <a:pt x="1382" y="470"/>
                      <a:pt x="1382" y="470"/>
                      <a:pt x="1382" y="470"/>
                    </a:cubicBezTo>
                    <a:cubicBezTo>
                      <a:pt x="1373" y="469"/>
                      <a:pt x="1373" y="469"/>
                      <a:pt x="1373" y="469"/>
                    </a:cubicBezTo>
                    <a:cubicBezTo>
                      <a:pt x="1367" y="472"/>
                      <a:pt x="1367" y="472"/>
                      <a:pt x="1367" y="472"/>
                    </a:cubicBezTo>
                    <a:cubicBezTo>
                      <a:pt x="1363" y="472"/>
                      <a:pt x="1363" y="472"/>
                      <a:pt x="1363" y="472"/>
                    </a:cubicBezTo>
                    <a:cubicBezTo>
                      <a:pt x="1360" y="469"/>
                      <a:pt x="1360" y="469"/>
                      <a:pt x="1360" y="469"/>
                    </a:cubicBezTo>
                    <a:cubicBezTo>
                      <a:pt x="1353" y="473"/>
                      <a:pt x="1353" y="473"/>
                      <a:pt x="1353" y="473"/>
                    </a:cubicBezTo>
                    <a:cubicBezTo>
                      <a:pt x="1349" y="469"/>
                      <a:pt x="1349" y="469"/>
                      <a:pt x="1349" y="469"/>
                    </a:cubicBezTo>
                    <a:cubicBezTo>
                      <a:pt x="1352" y="467"/>
                      <a:pt x="1352" y="467"/>
                      <a:pt x="1352" y="467"/>
                    </a:cubicBezTo>
                    <a:cubicBezTo>
                      <a:pt x="1354" y="462"/>
                      <a:pt x="1354" y="462"/>
                      <a:pt x="1354" y="462"/>
                    </a:cubicBezTo>
                    <a:cubicBezTo>
                      <a:pt x="1354" y="458"/>
                      <a:pt x="1354" y="458"/>
                      <a:pt x="1354" y="458"/>
                    </a:cubicBezTo>
                    <a:cubicBezTo>
                      <a:pt x="1355" y="456"/>
                      <a:pt x="1355" y="456"/>
                      <a:pt x="1355" y="456"/>
                    </a:cubicBezTo>
                    <a:cubicBezTo>
                      <a:pt x="1356" y="448"/>
                      <a:pt x="1356" y="448"/>
                      <a:pt x="1356" y="448"/>
                    </a:cubicBezTo>
                    <a:cubicBezTo>
                      <a:pt x="1353" y="447"/>
                      <a:pt x="1353" y="447"/>
                      <a:pt x="1353" y="447"/>
                    </a:cubicBezTo>
                    <a:cubicBezTo>
                      <a:pt x="1349" y="442"/>
                      <a:pt x="1349" y="442"/>
                      <a:pt x="1349" y="442"/>
                    </a:cubicBezTo>
                    <a:cubicBezTo>
                      <a:pt x="1352" y="442"/>
                      <a:pt x="1352" y="442"/>
                      <a:pt x="1352" y="442"/>
                    </a:cubicBezTo>
                    <a:cubicBezTo>
                      <a:pt x="1355" y="443"/>
                      <a:pt x="1355" y="443"/>
                      <a:pt x="1355" y="443"/>
                    </a:cubicBezTo>
                    <a:cubicBezTo>
                      <a:pt x="1361" y="440"/>
                      <a:pt x="1361" y="440"/>
                      <a:pt x="1361" y="440"/>
                    </a:cubicBezTo>
                    <a:cubicBezTo>
                      <a:pt x="1365" y="440"/>
                      <a:pt x="1365" y="440"/>
                      <a:pt x="1365" y="440"/>
                    </a:cubicBezTo>
                    <a:cubicBezTo>
                      <a:pt x="1361" y="438"/>
                      <a:pt x="1361" y="438"/>
                      <a:pt x="1361" y="438"/>
                    </a:cubicBezTo>
                    <a:cubicBezTo>
                      <a:pt x="1354" y="439"/>
                      <a:pt x="1354" y="439"/>
                      <a:pt x="1354" y="439"/>
                    </a:cubicBezTo>
                    <a:cubicBezTo>
                      <a:pt x="1349" y="437"/>
                      <a:pt x="1349" y="437"/>
                      <a:pt x="1349" y="437"/>
                    </a:cubicBezTo>
                    <a:cubicBezTo>
                      <a:pt x="1343" y="433"/>
                      <a:pt x="1343" y="433"/>
                      <a:pt x="1343" y="433"/>
                    </a:cubicBezTo>
                    <a:cubicBezTo>
                      <a:pt x="1345" y="429"/>
                      <a:pt x="1345" y="429"/>
                      <a:pt x="1345" y="429"/>
                    </a:cubicBezTo>
                    <a:cubicBezTo>
                      <a:pt x="1348" y="429"/>
                      <a:pt x="1348" y="429"/>
                      <a:pt x="1348" y="429"/>
                    </a:cubicBezTo>
                    <a:cubicBezTo>
                      <a:pt x="1353" y="429"/>
                      <a:pt x="1353" y="429"/>
                      <a:pt x="1353" y="429"/>
                    </a:cubicBezTo>
                    <a:cubicBezTo>
                      <a:pt x="1350" y="426"/>
                      <a:pt x="1350" y="426"/>
                      <a:pt x="1350" y="426"/>
                    </a:cubicBezTo>
                    <a:cubicBezTo>
                      <a:pt x="1342" y="420"/>
                      <a:pt x="1342" y="420"/>
                      <a:pt x="1342" y="420"/>
                    </a:cubicBezTo>
                    <a:cubicBezTo>
                      <a:pt x="1337" y="417"/>
                      <a:pt x="1337" y="417"/>
                      <a:pt x="1337" y="417"/>
                    </a:cubicBezTo>
                    <a:cubicBezTo>
                      <a:pt x="1335" y="413"/>
                      <a:pt x="1335" y="413"/>
                      <a:pt x="1335" y="413"/>
                    </a:cubicBezTo>
                    <a:cubicBezTo>
                      <a:pt x="1337" y="406"/>
                      <a:pt x="1337" y="406"/>
                      <a:pt x="1337" y="406"/>
                    </a:cubicBezTo>
                    <a:cubicBezTo>
                      <a:pt x="1330" y="399"/>
                      <a:pt x="1330" y="399"/>
                      <a:pt x="1330" y="399"/>
                    </a:cubicBezTo>
                    <a:cubicBezTo>
                      <a:pt x="1330" y="396"/>
                      <a:pt x="1330" y="396"/>
                      <a:pt x="1330" y="396"/>
                    </a:cubicBezTo>
                    <a:cubicBezTo>
                      <a:pt x="1336" y="391"/>
                      <a:pt x="1336" y="391"/>
                      <a:pt x="1336" y="391"/>
                    </a:cubicBezTo>
                    <a:cubicBezTo>
                      <a:pt x="1330" y="392"/>
                      <a:pt x="1330" y="392"/>
                      <a:pt x="1330" y="392"/>
                    </a:cubicBezTo>
                    <a:cubicBezTo>
                      <a:pt x="1327" y="389"/>
                      <a:pt x="1327" y="389"/>
                      <a:pt x="1327" y="389"/>
                    </a:cubicBezTo>
                    <a:cubicBezTo>
                      <a:pt x="1328" y="387"/>
                      <a:pt x="1328" y="387"/>
                      <a:pt x="1328" y="387"/>
                    </a:cubicBezTo>
                    <a:cubicBezTo>
                      <a:pt x="1325" y="384"/>
                      <a:pt x="1325" y="384"/>
                      <a:pt x="1325" y="384"/>
                    </a:cubicBezTo>
                    <a:cubicBezTo>
                      <a:pt x="1330" y="381"/>
                      <a:pt x="1330" y="381"/>
                      <a:pt x="1330" y="381"/>
                    </a:cubicBezTo>
                    <a:cubicBezTo>
                      <a:pt x="1323" y="382"/>
                      <a:pt x="1323" y="382"/>
                      <a:pt x="1323" y="382"/>
                    </a:cubicBezTo>
                    <a:cubicBezTo>
                      <a:pt x="1321" y="380"/>
                      <a:pt x="1321" y="380"/>
                      <a:pt x="1321" y="380"/>
                    </a:cubicBezTo>
                    <a:cubicBezTo>
                      <a:pt x="1317" y="381"/>
                      <a:pt x="1317" y="381"/>
                      <a:pt x="1317" y="381"/>
                    </a:cubicBezTo>
                    <a:cubicBezTo>
                      <a:pt x="1315" y="379"/>
                      <a:pt x="1315" y="379"/>
                      <a:pt x="1315" y="379"/>
                    </a:cubicBezTo>
                    <a:cubicBezTo>
                      <a:pt x="1320" y="373"/>
                      <a:pt x="1320" y="373"/>
                      <a:pt x="1320" y="373"/>
                    </a:cubicBezTo>
                    <a:cubicBezTo>
                      <a:pt x="1316" y="376"/>
                      <a:pt x="1316" y="376"/>
                      <a:pt x="1316" y="376"/>
                    </a:cubicBezTo>
                    <a:cubicBezTo>
                      <a:pt x="1310" y="376"/>
                      <a:pt x="1310" y="376"/>
                      <a:pt x="1310" y="376"/>
                    </a:cubicBezTo>
                    <a:cubicBezTo>
                      <a:pt x="1302" y="373"/>
                      <a:pt x="1302" y="373"/>
                      <a:pt x="1302" y="373"/>
                    </a:cubicBezTo>
                    <a:cubicBezTo>
                      <a:pt x="1300" y="367"/>
                      <a:pt x="1300" y="367"/>
                      <a:pt x="1300" y="367"/>
                    </a:cubicBezTo>
                    <a:cubicBezTo>
                      <a:pt x="1291" y="364"/>
                      <a:pt x="1291" y="364"/>
                      <a:pt x="1291" y="364"/>
                    </a:cubicBezTo>
                    <a:cubicBezTo>
                      <a:pt x="1286" y="365"/>
                      <a:pt x="1286" y="365"/>
                      <a:pt x="1286" y="365"/>
                    </a:cubicBezTo>
                    <a:cubicBezTo>
                      <a:pt x="1268" y="359"/>
                      <a:pt x="1268" y="359"/>
                      <a:pt x="1268" y="359"/>
                    </a:cubicBezTo>
                    <a:cubicBezTo>
                      <a:pt x="1249" y="353"/>
                      <a:pt x="1249" y="353"/>
                      <a:pt x="1249" y="353"/>
                    </a:cubicBezTo>
                    <a:cubicBezTo>
                      <a:pt x="1240" y="353"/>
                      <a:pt x="1240" y="353"/>
                      <a:pt x="1240" y="353"/>
                    </a:cubicBezTo>
                    <a:cubicBezTo>
                      <a:pt x="1232" y="349"/>
                      <a:pt x="1232" y="349"/>
                      <a:pt x="1232" y="349"/>
                    </a:cubicBezTo>
                    <a:cubicBezTo>
                      <a:pt x="1231" y="347"/>
                      <a:pt x="1231" y="347"/>
                      <a:pt x="1231" y="347"/>
                    </a:cubicBezTo>
                    <a:cubicBezTo>
                      <a:pt x="1230" y="344"/>
                      <a:pt x="1230" y="344"/>
                      <a:pt x="1230" y="344"/>
                    </a:cubicBezTo>
                    <a:cubicBezTo>
                      <a:pt x="1223" y="343"/>
                      <a:pt x="1223" y="343"/>
                      <a:pt x="1223" y="343"/>
                    </a:cubicBezTo>
                    <a:cubicBezTo>
                      <a:pt x="1224" y="338"/>
                      <a:pt x="1224" y="338"/>
                      <a:pt x="1224" y="338"/>
                    </a:cubicBezTo>
                    <a:cubicBezTo>
                      <a:pt x="1228" y="338"/>
                      <a:pt x="1228" y="338"/>
                      <a:pt x="1228" y="338"/>
                    </a:cubicBezTo>
                    <a:cubicBezTo>
                      <a:pt x="1231" y="338"/>
                      <a:pt x="1231" y="338"/>
                      <a:pt x="1231" y="338"/>
                    </a:cubicBezTo>
                    <a:cubicBezTo>
                      <a:pt x="1230" y="337"/>
                      <a:pt x="1230" y="337"/>
                      <a:pt x="1230" y="337"/>
                    </a:cubicBezTo>
                    <a:cubicBezTo>
                      <a:pt x="1226" y="336"/>
                      <a:pt x="1226" y="336"/>
                      <a:pt x="1226" y="336"/>
                    </a:cubicBezTo>
                    <a:cubicBezTo>
                      <a:pt x="1221" y="338"/>
                      <a:pt x="1221" y="338"/>
                      <a:pt x="1221" y="338"/>
                    </a:cubicBezTo>
                    <a:cubicBezTo>
                      <a:pt x="1216" y="337"/>
                      <a:pt x="1216" y="337"/>
                      <a:pt x="1216" y="337"/>
                    </a:cubicBezTo>
                    <a:cubicBezTo>
                      <a:pt x="1214" y="334"/>
                      <a:pt x="1214" y="334"/>
                      <a:pt x="1214" y="334"/>
                    </a:cubicBezTo>
                    <a:cubicBezTo>
                      <a:pt x="1213" y="333"/>
                      <a:pt x="1213" y="333"/>
                      <a:pt x="1213" y="333"/>
                    </a:cubicBezTo>
                    <a:cubicBezTo>
                      <a:pt x="1210" y="337"/>
                      <a:pt x="1210" y="337"/>
                      <a:pt x="1210" y="337"/>
                    </a:cubicBezTo>
                    <a:cubicBezTo>
                      <a:pt x="1209" y="330"/>
                      <a:pt x="1209" y="330"/>
                      <a:pt x="1209" y="330"/>
                    </a:cubicBezTo>
                    <a:cubicBezTo>
                      <a:pt x="1206" y="329"/>
                      <a:pt x="1206" y="329"/>
                      <a:pt x="1206" y="329"/>
                    </a:cubicBezTo>
                    <a:cubicBezTo>
                      <a:pt x="1204" y="330"/>
                      <a:pt x="1204" y="330"/>
                      <a:pt x="1204" y="330"/>
                    </a:cubicBezTo>
                    <a:cubicBezTo>
                      <a:pt x="1202" y="332"/>
                      <a:pt x="1202" y="332"/>
                      <a:pt x="1202" y="332"/>
                    </a:cubicBezTo>
                    <a:cubicBezTo>
                      <a:pt x="1199" y="329"/>
                      <a:pt x="1199" y="329"/>
                      <a:pt x="1199" y="329"/>
                    </a:cubicBezTo>
                    <a:cubicBezTo>
                      <a:pt x="1197" y="321"/>
                      <a:pt x="1197" y="321"/>
                      <a:pt x="1197" y="321"/>
                    </a:cubicBezTo>
                    <a:cubicBezTo>
                      <a:pt x="1194" y="315"/>
                      <a:pt x="1194" y="315"/>
                      <a:pt x="1194" y="315"/>
                    </a:cubicBezTo>
                    <a:cubicBezTo>
                      <a:pt x="1198" y="310"/>
                      <a:pt x="1198" y="310"/>
                      <a:pt x="1198" y="310"/>
                    </a:cubicBezTo>
                    <a:cubicBezTo>
                      <a:pt x="1198" y="302"/>
                      <a:pt x="1198" y="302"/>
                      <a:pt x="1198" y="302"/>
                    </a:cubicBezTo>
                    <a:cubicBezTo>
                      <a:pt x="1195" y="308"/>
                      <a:pt x="1195" y="308"/>
                      <a:pt x="1195" y="308"/>
                    </a:cubicBezTo>
                    <a:cubicBezTo>
                      <a:pt x="1193" y="315"/>
                      <a:pt x="1193" y="315"/>
                      <a:pt x="1193" y="315"/>
                    </a:cubicBezTo>
                    <a:cubicBezTo>
                      <a:pt x="1192" y="320"/>
                      <a:pt x="1192" y="320"/>
                      <a:pt x="1192" y="320"/>
                    </a:cubicBezTo>
                    <a:cubicBezTo>
                      <a:pt x="1189" y="321"/>
                      <a:pt x="1189" y="321"/>
                      <a:pt x="1189" y="321"/>
                    </a:cubicBezTo>
                    <a:cubicBezTo>
                      <a:pt x="1184" y="330"/>
                      <a:pt x="1184" y="330"/>
                      <a:pt x="1184" y="330"/>
                    </a:cubicBezTo>
                    <a:cubicBezTo>
                      <a:pt x="1185" y="335"/>
                      <a:pt x="1185" y="335"/>
                      <a:pt x="1185" y="335"/>
                    </a:cubicBezTo>
                    <a:cubicBezTo>
                      <a:pt x="1179" y="342"/>
                      <a:pt x="1179" y="342"/>
                      <a:pt x="1179" y="342"/>
                    </a:cubicBezTo>
                    <a:cubicBezTo>
                      <a:pt x="1173" y="344"/>
                      <a:pt x="1173" y="344"/>
                      <a:pt x="1173" y="344"/>
                    </a:cubicBezTo>
                    <a:cubicBezTo>
                      <a:pt x="1167" y="342"/>
                      <a:pt x="1167" y="342"/>
                      <a:pt x="1167" y="342"/>
                    </a:cubicBezTo>
                    <a:cubicBezTo>
                      <a:pt x="1162" y="332"/>
                      <a:pt x="1162" y="332"/>
                      <a:pt x="1162" y="332"/>
                    </a:cubicBezTo>
                    <a:cubicBezTo>
                      <a:pt x="1163" y="328"/>
                      <a:pt x="1163" y="328"/>
                      <a:pt x="1163" y="328"/>
                    </a:cubicBezTo>
                    <a:cubicBezTo>
                      <a:pt x="1165" y="327"/>
                      <a:pt x="1165" y="327"/>
                      <a:pt x="1165" y="327"/>
                    </a:cubicBezTo>
                    <a:cubicBezTo>
                      <a:pt x="1166" y="322"/>
                      <a:pt x="1166" y="322"/>
                      <a:pt x="1166" y="322"/>
                    </a:cubicBezTo>
                    <a:cubicBezTo>
                      <a:pt x="1165" y="318"/>
                      <a:pt x="1165" y="318"/>
                      <a:pt x="1165" y="318"/>
                    </a:cubicBezTo>
                    <a:cubicBezTo>
                      <a:pt x="1161" y="320"/>
                      <a:pt x="1161" y="320"/>
                      <a:pt x="1161" y="320"/>
                    </a:cubicBezTo>
                    <a:cubicBezTo>
                      <a:pt x="1159" y="317"/>
                      <a:pt x="1159" y="317"/>
                      <a:pt x="1159" y="317"/>
                    </a:cubicBezTo>
                    <a:cubicBezTo>
                      <a:pt x="1156" y="310"/>
                      <a:pt x="1156" y="310"/>
                      <a:pt x="1156" y="310"/>
                    </a:cubicBezTo>
                    <a:cubicBezTo>
                      <a:pt x="1150" y="307"/>
                      <a:pt x="1150" y="307"/>
                      <a:pt x="1150" y="307"/>
                    </a:cubicBezTo>
                    <a:cubicBezTo>
                      <a:pt x="1143" y="306"/>
                      <a:pt x="1143" y="306"/>
                      <a:pt x="1143" y="306"/>
                    </a:cubicBezTo>
                    <a:cubicBezTo>
                      <a:pt x="1141" y="303"/>
                      <a:pt x="1141" y="303"/>
                      <a:pt x="1141" y="303"/>
                    </a:cubicBezTo>
                    <a:cubicBezTo>
                      <a:pt x="1145" y="298"/>
                      <a:pt x="1145" y="298"/>
                      <a:pt x="1145" y="298"/>
                    </a:cubicBezTo>
                    <a:cubicBezTo>
                      <a:pt x="1152" y="297"/>
                      <a:pt x="1152" y="297"/>
                      <a:pt x="1152" y="297"/>
                    </a:cubicBezTo>
                    <a:cubicBezTo>
                      <a:pt x="1155" y="300"/>
                      <a:pt x="1155" y="300"/>
                      <a:pt x="1155" y="300"/>
                    </a:cubicBezTo>
                    <a:cubicBezTo>
                      <a:pt x="1161" y="300"/>
                      <a:pt x="1161" y="300"/>
                      <a:pt x="1161" y="300"/>
                    </a:cubicBezTo>
                    <a:cubicBezTo>
                      <a:pt x="1166" y="303"/>
                      <a:pt x="1166" y="303"/>
                      <a:pt x="1166" y="303"/>
                    </a:cubicBezTo>
                    <a:cubicBezTo>
                      <a:pt x="1172" y="299"/>
                      <a:pt x="1172" y="299"/>
                      <a:pt x="1172" y="299"/>
                    </a:cubicBezTo>
                    <a:cubicBezTo>
                      <a:pt x="1174" y="292"/>
                      <a:pt x="1174" y="292"/>
                      <a:pt x="1174" y="292"/>
                    </a:cubicBezTo>
                    <a:cubicBezTo>
                      <a:pt x="1178" y="290"/>
                      <a:pt x="1178" y="290"/>
                      <a:pt x="1178" y="290"/>
                    </a:cubicBezTo>
                    <a:cubicBezTo>
                      <a:pt x="1188" y="295"/>
                      <a:pt x="1188" y="295"/>
                      <a:pt x="1188" y="295"/>
                    </a:cubicBezTo>
                    <a:cubicBezTo>
                      <a:pt x="1192" y="300"/>
                      <a:pt x="1192" y="300"/>
                      <a:pt x="1192" y="300"/>
                    </a:cubicBezTo>
                    <a:cubicBezTo>
                      <a:pt x="1194" y="294"/>
                      <a:pt x="1194" y="294"/>
                      <a:pt x="1194" y="294"/>
                    </a:cubicBezTo>
                    <a:cubicBezTo>
                      <a:pt x="1198" y="290"/>
                      <a:pt x="1198" y="290"/>
                      <a:pt x="1198" y="290"/>
                    </a:cubicBezTo>
                    <a:cubicBezTo>
                      <a:pt x="1201" y="291"/>
                      <a:pt x="1201" y="291"/>
                      <a:pt x="1201" y="291"/>
                    </a:cubicBezTo>
                    <a:cubicBezTo>
                      <a:pt x="1202" y="284"/>
                      <a:pt x="1202" y="284"/>
                      <a:pt x="1202" y="284"/>
                    </a:cubicBezTo>
                    <a:cubicBezTo>
                      <a:pt x="1200" y="280"/>
                      <a:pt x="1200" y="280"/>
                      <a:pt x="1200" y="280"/>
                    </a:cubicBezTo>
                    <a:cubicBezTo>
                      <a:pt x="1184" y="279"/>
                      <a:pt x="1184" y="279"/>
                      <a:pt x="1184" y="279"/>
                    </a:cubicBezTo>
                    <a:cubicBezTo>
                      <a:pt x="1187" y="282"/>
                      <a:pt x="1187" y="282"/>
                      <a:pt x="1187" y="282"/>
                    </a:cubicBezTo>
                    <a:cubicBezTo>
                      <a:pt x="1183" y="283"/>
                      <a:pt x="1183" y="283"/>
                      <a:pt x="1183" y="283"/>
                    </a:cubicBezTo>
                    <a:cubicBezTo>
                      <a:pt x="1180" y="282"/>
                      <a:pt x="1180" y="282"/>
                      <a:pt x="1180" y="282"/>
                    </a:cubicBezTo>
                    <a:cubicBezTo>
                      <a:pt x="1170" y="284"/>
                      <a:pt x="1170" y="284"/>
                      <a:pt x="1170" y="284"/>
                    </a:cubicBezTo>
                    <a:cubicBezTo>
                      <a:pt x="1166" y="282"/>
                      <a:pt x="1166" y="282"/>
                      <a:pt x="1166" y="282"/>
                    </a:cubicBezTo>
                    <a:cubicBezTo>
                      <a:pt x="1163" y="284"/>
                      <a:pt x="1163" y="284"/>
                      <a:pt x="1163" y="284"/>
                    </a:cubicBezTo>
                    <a:cubicBezTo>
                      <a:pt x="1159" y="282"/>
                      <a:pt x="1159" y="282"/>
                      <a:pt x="1159" y="282"/>
                    </a:cubicBezTo>
                    <a:cubicBezTo>
                      <a:pt x="1153" y="283"/>
                      <a:pt x="1153" y="283"/>
                      <a:pt x="1153" y="283"/>
                    </a:cubicBezTo>
                    <a:cubicBezTo>
                      <a:pt x="1148" y="282"/>
                      <a:pt x="1148" y="282"/>
                      <a:pt x="1148" y="282"/>
                    </a:cubicBezTo>
                    <a:cubicBezTo>
                      <a:pt x="1141" y="277"/>
                      <a:pt x="1141" y="277"/>
                      <a:pt x="1141" y="277"/>
                    </a:cubicBezTo>
                    <a:cubicBezTo>
                      <a:pt x="1139" y="270"/>
                      <a:pt x="1139" y="270"/>
                      <a:pt x="1139" y="270"/>
                    </a:cubicBezTo>
                    <a:cubicBezTo>
                      <a:pt x="1141" y="268"/>
                      <a:pt x="1141" y="268"/>
                      <a:pt x="1141" y="268"/>
                    </a:cubicBezTo>
                    <a:cubicBezTo>
                      <a:pt x="1137" y="262"/>
                      <a:pt x="1137" y="262"/>
                      <a:pt x="1137" y="262"/>
                    </a:cubicBezTo>
                    <a:cubicBezTo>
                      <a:pt x="1129" y="258"/>
                      <a:pt x="1129" y="258"/>
                      <a:pt x="1129" y="258"/>
                    </a:cubicBezTo>
                    <a:cubicBezTo>
                      <a:pt x="1125" y="254"/>
                      <a:pt x="1125" y="254"/>
                      <a:pt x="1125" y="254"/>
                    </a:cubicBezTo>
                    <a:cubicBezTo>
                      <a:pt x="1124" y="256"/>
                      <a:pt x="1124" y="256"/>
                      <a:pt x="1124" y="256"/>
                    </a:cubicBezTo>
                    <a:cubicBezTo>
                      <a:pt x="1119" y="259"/>
                      <a:pt x="1119" y="259"/>
                      <a:pt x="1119" y="259"/>
                    </a:cubicBezTo>
                    <a:cubicBezTo>
                      <a:pt x="1112" y="258"/>
                      <a:pt x="1112" y="258"/>
                      <a:pt x="1112" y="258"/>
                    </a:cubicBezTo>
                    <a:cubicBezTo>
                      <a:pt x="1113" y="254"/>
                      <a:pt x="1113" y="254"/>
                      <a:pt x="1113" y="254"/>
                    </a:cubicBezTo>
                    <a:cubicBezTo>
                      <a:pt x="1120" y="250"/>
                      <a:pt x="1120" y="250"/>
                      <a:pt x="1120" y="250"/>
                    </a:cubicBezTo>
                    <a:cubicBezTo>
                      <a:pt x="1121" y="245"/>
                      <a:pt x="1121" y="245"/>
                      <a:pt x="1121" y="245"/>
                    </a:cubicBezTo>
                    <a:cubicBezTo>
                      <a:pt x="1119" y="241"/>
                      <a:pt x="1119" y="241"/>
                      <a:pt x="1119" y="241"/>
                    </a:cubicBezTo>
                    <a:cubicBezTo>
                      <a:pt x="1123" y="237"/>
                      <a:pt x="1123" y="237"/>
                      <a:pt x="1123" y="237"/>
                    </a:cubicBezTo>
                    <a:cubicBezTo>
                      <a:pt x="1132" y="237"/>
                      <a:pt x="1132" y="237"/>
                      <a:pt x="1132" y="237"/>
                    </a:cubicBezTo>
                    <a:cubicBezTo>
                      <a:pt x="1136" y="233"/>
                      <a:pt x="1136" y="233"/>
                      <a:pt x="1136" y="233"/>
                    </a:cubicBezTo>
                    <a:cubicBezTo>
                      <a:pt x="1141" y="232"/>
                      <a:pt x="1141" y="232"/>
                      <a:pt x="1141" y="232"/>
                    </a:cubicBezTo>
                    <a:cubicBezTo>
                      <a:pt x="1149" y="225"/>
                      <a:pt x="1149" y="225"/>
                      <a:pt x="1149" y="225"/>
                    </a:cubicBezTo>
                    <a:cubicBezTo>
                      <a:pt x="1151" y="223"/>
                      <a:pt x="1151" y="223"/>
                      <a:pt x="1151" y="223"/>
                    </a:cubicBezTo>
                    <a:cubicBezTo>
                      <a:pt x="1161" y="221"/>
                      <a:pt x="1161" y="221"/>
                      <a:pt x="1161" y="221"/>
                    </a:cubicBezTo>
                    <a:cubicBezTo>
                      <a:pt x="1177" y="227"/>
                      <a:pt x="1177" y="227"/>
                      <a:pt x="1177" y="227"/>
                    </a:cubicBezTo>
                    <a:cubicBezTo>
                      <a:pt x="1187" y="234"/>
                      <a:pt x="1187" y="234"/>
                      <a:pt x="1187" y="234"/>
                    </a:cubicBezTo>
                    <a:cubicBezTo>
                      <a:pt x="1197" y="233"/>
                      <a:pt x="1197" y="233"/>
                      <a:pt x="1197" y="233"/>
                    </a:cubicBezTo>
                    <a:cubicBezTo>
                      <a:pt x="1207" y="234"/>
                      <a:pt x="1207" y="234"/>
                      <a:pt x="1207" y="234"/>
                    </a:cubicBezTo>
                    <a:cubicBezTo>
                      <a:pt x="1209" y="237"/>
                      <a:pt x="1209" y="237"/>
                      <a:pt x="1209" y="237"/>
                    </a:cubicBezTo>
                    <a:cubicBezTo>
                      <a:pt x="1207" y="240"/>
                      <a:pt x="1207" y="240"/>
                      <a:pt x="1207" y="240"/>
                    </a:cubicBezTo>
                    <a:cubicBezTo>
                      <a:pt x="1207" y="248"/>
                      <a:pt x="1207" y="248"/>
                      <a:pt x="1207" y="248"/>
                    </a:cubicBezTo>
                    <a:cubicBezTo>
                      <a:pt x="1213" y="252"/>
                      <a:pt x="1213" y="252"/>
                      <a:pt x="1213" y="252"/>
                    </a:cubicBezTo>
                    <a:cubicBezTo>
                      <a:pt x="1215" y="258"/>
                      <a:pt x="1215" y="258"/>
                      <a:pt x="1215" y="258"/>
                    </a:cubicBezTo>
                    <a:cubicBezTo>
                      <a:pt x="1211" y="263"/>
                      <a:pt x="1211" y="263"/>
                      <a:pt x="1211" y="263"/>
                    </a:cubicBezTo>
                    <a:cubicBezTo>
                      <a:pt x="1207" y="269"/>
                      <a:pt x="1207" y="269"/>
                      <a:pt x="1207" y="269"/>
                    </a:cubicBezTo>
                    <a:cubicBezTo>
                      <a:pt x="1210" y="277"/>
                      <a:pt x="1210" y="277"/>
                      <a:pt x="1210" y="277"/>
                    </a:cubicBezTo>
                    <a:cubicBezTo>
                      <a:pt x="1210" y="292"/>
                      <a:pt x="1210" y="292"/>
                      <a:pt x="1210" y="292"/>
                    </a:cubicBezTo>
                    <a:cubicBezTo>
                      <a:pt x="1214" y="298"/>
                      <a:pt x="1214" y="298"/>
                      <a:pt x="1214" y="298"/>
                    </a:cubicBezTo>
                    <a:cubicBezTo>
                      <a:pt x="1218" y="303"/>
                      <a:pt x="1218" y="303"/>
                      <a:pt x="1218" y="303"/>
                    </a:cubicBezTo>
                    <a:cubicBezTo>
                      <a:pt x="1220" y="303"/>
                      <a:pt x="1220" y="303"/>
                      <a:pt x="1220" y="303"/>
                    </a:cubicBezTo>
                    <a:cubicBezTo>
                      <a:pt x="1219" y="295"/>
                      <a:pt x="1219" y="295"/>
                      <a:pt x="1219" y="295"/>
                    </a:cubicBezTo>
                    <a:cubicBezTo>
                      <a:pt x="1222" y="292"/>
                      <a:pt x="1222" y="292"/>
                      <a:pt x="1222" y="292"/>
                    </a:cubicBezTo>
                    <a:cubicBezTo>
                      <a:pt x="1226" y="294"/>
                      <a:pt x="1226" y="294"/>
                      <a:pt x="1226" y="294"/>
                    </a:cubicBezTo>
                    <a:cubicBezTo>
                      <a:pt x="1226" y="301"/>
                      <a:pt x="1226" y="301"/>
                      <a:pt x="1226" y="301"/>
                    </a:cubicBezTo>
                    <a:cubicBezTo>
                      <a:pt x="1228" y="307"/>
                      <a:pt x="1228" y="307"/>
                      <a:pt x="1228" y="307"/>
                    </a:cubicBezTo>
                    <a:cubicBezTo>
                      <a:pt x="1230" y="305"/>
                      <a:pt x="1230" y="305"/>
                      <a:pt x="1230" y="305"/>
                    </a:cubicBezTo>
                    <a:cubicBezTo>
                      <a:pt x="1232" y="311"/>
                      <a:pt x="1232" y="311"/>
                      <a:pt x="1232" y="311"/>
                    </a:cubicBezTo>
                    <a:cubicBezTo>
                      <a:pt x="1239" y="316"/>
                      <a:pt x="1239" y="316"/>
                      <a:pt x="1239" y="316"/>
                    </a:cubicBezTo>
                    <a:cubicBezTo>
                      <a:pt x="1242" y="320"/>
                      <a:pt x="1242" y="320"/>
                      <a:pt x="1242" y="320"/>
                    </a:cubicBezTo>
                    <a:cubicBezTo>
                      <a:pt x="1247" y="320"/>
                      <a:pt x="1247" y="320"/>
                      <a:pt x="1247" y="320"/>
                    </a:cubicBezTo>
                    <a:cubicBezTo>
                      <a:pt x="1253" y="318"/>
                      <a:pt x="1253" y="318"/>
                      <a:pt x="1253" y="318"/>
                    </a:cubicBezTo>
                    <a:cubicBezTo>
                      <a:pt x="1255" y="312"/>
                      <a:pt x="1255" y="312"/>
                      <a:pt x="1255" y="312"/>
                    </a:cubicBezTo>
                    <a:cubicBezTo>
                      <a:pt x="1258" y="309"/>
                      <a:pt x="1258" y="309"/>
                      <a:pt x="1258" y="309"/>
                    </a:cubicBezTo>
                    <a:cubicBezTo>
                      <a:pt x="1262" y="308"/>
                      <a:pt x="1262" y="308"/>
                      <a:pt x="1262" y="308"/>
                    </a:cubicBezTo>
                    <a:cubicBezTo>
                      <a:pt x="1262" y="300"/>
                      <a:pt x="1262" y="300"/>
                      <a:pt x="1262" y="300"/>
                    </a:cubicBezTo>
                    <a:cubicBezTo>
                      <a:pt x="1266" y="294"/>
                      <a:pt x="1266" y="294"/>
                      <a:pt x="1266" y="294"/>
                    </a:cubicBezTo>
                    <a:cubicBezTo>
                      <a:pt x="1272" y="293"/>
                      <a:pt x="1272" y="293"/>
                      <a:pt x="1272" y="293"/>
                    </a:cubicBezTo>
                    <a:cubicBezTo>
                      <a:pt x="1277" y="290"/>
                      <a:pt x="1277" y="290"/>
                      <a:pt x="1277" y="290"/>
                    </a:cubicBezTo>
                    <a:cubicBezTo>
                      <a:pt x="1278" y="284"/>
                      <a:pt x="1278" y="284"/>
                      <a:pt x="1278" y="284"/>
                    </a:cubicBezTo>
                    <a:cubicBezTo>
                      <a:pt x="1280" y="281"/>
                      <a:pt x="1280" y="281"/>
                      <a:pt x="1280" y="281"/>
                    </a:cubicBezTo>
                    <a:cubicBezTo>
                      <a:pt x="1283" y="282"/>
                      <a:pt x="1283" y="282"/>
                      <a:pt x="1283" y="282"/>
                    </a:cubicBezTo>
                    <a:cubicBezTo>
                      <a:pt x="1287" y="282"/>
                      <a:pt x="1287" y="282"/>
                      <a:pt x="1287" y="282"/>
                    </a:cubicBezTo>
                    <a:cubicBezTo>
                      <a:pt x="1293" y="280"/>
                      <a:pt x="1293" y="280"/>
                      <a:pt x="1293" y="280"/>
                    </a:cubicBezTo>
                    <a:cubicBezTo>
                      <a:pt x="1301" y="279"/>
                      <a:pt x="1301" y="279"/>
                      <a:pt x="1301" y="279"/>
                    </a:cubicBezTo>
                    <a:cubicBezTo>
                      <a:pt x="1303" y="274"/>
                      <a:pt x="1303" y="274"/>
                      <a:pt x="1303" y="274"/>
                    </a:cubicBezTo>
                    <a:cubicBezTo>
                      <a:pt x="1300" y="269"/>
                      <a:pt x="1300" y="269"/>
                      <a:pt x="1300" y="269"/>
                    </a:cubicBezTo>
                    <a:cubicBezTo>
                      <a:pt x="1301" y="266"/>
                      <a:pt x="1301" y="266"/>
                      <a:pt x="1301" y="266"/>
                    </a:cubicBezTo>
                    <a:cubicBezTo>
                      <a:pt x="1316" y="257"/>
                      <a:pt x="1316" y="257"/>
                      <a:pt x="1316" y="257"/>
                    </a:cubicBezTo>
                    <a:cubicBezTo>
                      <a:pt x="1324" y="258"/>
                      <a:pt x="1324" y="258"/>
                      <a:pt x="1324" y="258"/>
                    </a:cubicBezTo>
                    <a:cubicBezTo>
                      <a:pt x="1329" y="262"/>
                      <a:pt x="1329" y="262"/>
                      <a:pt x="1329" y="262"/>
                    </a:cubicBezTo>
                    <a:cubicBezTo>
                      <a:pt x="1338" y="266"/>
                      <a:pt x="1338" y="266"/>
                      <a:pt x="1338" y="266"/>
                    </a:cubicBezTo>
                    <a:cubicBezTo>
                      <a:pt x="1349" y="269"/>
                      <a:pt x="1349" y="269"/>
                      <a:pt x="1349" y="269"/>
                    </a:cubicBezTo>
                    <a:cubicBezTo>
                      <a:pt x="1355" y="274"/>
                      <a:pt x="1355" y="274"/>
                      <a:pt x="1355" y="274"/>
                    </a:cubicBezTo>
                    <a:cubicBezTo>
                      <a:pt x="1361" y="274"/>
                      <a:pt x="1361" y="274"/>
                      <a:pt x="1361" y="274"/>
                    </a:cubicBezTo>
                    <a:cubicBezTo>
                      <a:pt x="1369" y="276"/>
                      <a:pt x="1369" y="276"/>
                      <a:pt x="1369" y="276"/>
                    </a:cubicBezTo>
                    <a:cubicBezTo>
                      <a:pt x="1387" y="285"/>
                      <a:pt x="1387" y="285"/>
                      <a:pt x="1387" y="285"/>
                    </a:cubicBezTo>
                    <a:cubicBezTo>
                      <a:pt x="1391" y="284"/>
                      <a:pt x="1391" y="284"/>
                      <a:pt x="1391" y="284"/>
                    </a:cubicBezTo>
                    <a:cubicBezTo>
                      <a:pt x="1395" y="284"/>
                      <a:pt x="1395" y="284"/>
                      <a:pt x="1395" y="284"/>
                    </a:cubicBezTo>
                    <a:cubicBezTo>
                      <a:pt x="1403" y="286"/>
                      <a:pt x="1403" y="286"/>
                      <a:pt x="1403" y="286"/>
                    </a:cubicBezTo>
                    <a:cubicBezTo>
                      <a:pt x="1409" y="286"/>
                      <a:pt x="1409" y="286"/>
                      <a:pt x="1409" y="286"/>
                    </a:cubicBezTo>
                    <a:cubicBezTo>
                      <a:pt x="1413" y="289"/>
                      <a:pt x="1413" y="289"/>
                      <a:pt x="1413" y="289"/>
                    </a:cubicBezTo>
                    <a:cubicBezTo>
                      <a:pt x="1412" y="292"/>
                      <a:pt x="1412" y="292"/>
                      <a:pt x="1412" y="292"/>
                    </a:cubicBezTo>
                    <a:cubicBezTo>
                      <a:pt x="1412" y="295"/>
                      <a:pt x="1412" y="295"/>
                      <a:pt x="1412" y="295"/>
                    </a:cubicBezTo>
                    <a:cubicBezTo>
                      <a:pt x="1416" y="297"/>
                      <a:pt x="1416" y="297"/>
                      <a:pt x="1416" y="297"/>
                    </a:cubicBezTo>
                    <a:cubicBezTo>
                      <a:pt x="1422" y="295"/>
                      <a:pt x="1422" y="295"/>
                      <a:pt x="1422" y="295"/>
                    </a:cubicBezTo>
                    <a:cubicBezTo>
                      <a:pt x="1422" y="295"/>
                      <a:pt x="1422" y="295"/>
                      <a:pt x="1422" y="295"/>
                    </a:cubicBezTo>
                    <a:close/>
                    <a:moveTo>
                      <a:pt x="1054" y="210"/>
                    </a:moveTo>
                    <a:cubicBezTo>
                      <a:pt x="1066" y="215"/>
                      <a:pt x="1066" y="215"/>
                      <a:pt x="1066" y="215"/>
                    </a:cubicBezTo>
                    <a:cubicBezTo>
                      <a:pt x="1067" y="219"/>
                      <a:pt x="1067" y="219"/>
                      <a:pt x="1067" y="219"/>
                    </a:cubicBezTo>
                    <a:cubicBezTo>
                      <a:pt x="1059" y="214"/>
                      <a:pt x="1059" y="214"/>
                      <a:pt x="1059" y="214"/>
                    </a:cubicBezTo>
                    <a:cubicBezTo>
                      <a:pt x="1054" y="210"/>
                      <a:pt x="1054" y="210"/>
                      <a:pt x="1054" y="210"/>
                    </a:cubicBezTo>
                    <a:close/>
                    <a:moveTo>
                      <a:pt x="1116" y="222"/>
                    </a:moveTo>
                    <a:cubicBezTo>
                      <a:pt x="1120" y="223"/>
                      <a:pt x="1120" y="223"/>
                      <a:pt x="1120" y="223"/>
                    </a:cubicBezTo>
                    <a:cubicBezTo>
                      <a:pt x="1125" y="222"/>
                      <a:pt x="1125" y="222"/>
                      <a:pt x="1125" y="222"/>
                    </a:cubicBezTo>
                    <a:cubicBezTo>
                      <a:pt x="1124" y="217"/>
                      <a:pt x="1124" y="217"/>
                      <a:pt x="1124" y="217"/>
                    </a:cubicBezTo>
                    <a:cubicBezTo>
                      <a:pt x="1116" y="213"/>
                      <a:pt x="1116" y="213"/>
                      <a:pt x="1116" y="213"/>
                    </a:cubicBezTo>
                    <a:cubicBezTo>
                      <a:pt x="1106" y="213"/>
                      <a:pt x="1106" y="213"/>
                      <a:pt x="1106" y="213"/>
                    </a:cubicBezTo>
                    <a:cubicBezTo>
                      <a:pt x="1101" y="216"/>
                      <a:pt x="1101" y="216"/>
                      <a:pt x="1101" y="216"/>
                    </a:cubicBezTo>
                    <a:cubicBezTo>
                      <a:pt x="1095" y="217"/>
                      <a:pt x="1095" y="217"/>
                      <a:pt x="1095" y="217"/>
                    </a:cubicBezTo>
                    <a:cubicBezTo>
                      <a:pt x="1093" y="218"/>
                      <a:pt x="1093" y="218"/>
                      <a:pt x="1093" y="218"/>
                    </a:cubicBezTo>
                    <a:cubicBezTo>
                      <a:pt x="1095" y="220"/>
                      <a:pt x="1095" y="220"/>
                      <a:pt x="1095" y="220"/>
                    </a:cubicBezTo>
                    <a:cubicBezTo>
                      <a:pt x="1091" y="221"/>
                      <a:pt x="1091" y="221"/>
                      <a:pt x="1091" y="221"/>
                    </a:cubicBezTo>
                    <a:cubicBezTo>
                      <a:pt x="1100" y="222"/>
                      <a:pt x="1100" y="222"/>
                      <a:pt x="1100" y="222"/>
                    </a:cubicBezTo>
                    <a:cubicBezTo>
                      <a:pt x="1106" y="225"/>
                      <a:pt x="1106" y="225"/>
                      <a:pt x="1106" y="225"/>
                    </a:cubicBezTo>
                    <a:cubicBezTo>
                      <a:pt x="1111" y="224"/>
                      <a:pt x="1111" y="224"/>
                      <a:pt x="1111" y="224"/>
                    </a:cubicBezTo>
                    <a:cubicBezTo>
                      <a:pt x="1111" y="222"/>
                      <a:pt x="1111" y="222"/>
                      <a:pt x="1111" y="222"/>
                    </a:cubicBezTo>
                    <a:cubicBezTo>
                      <a:pt x="1106" y="220"/>
                      <a:pt x="1106" y="220"/>
                      <a:pt x="1106" y="220"/>
                    </a:cubicBezTo>
                    <a:cubicBezTo>
                      <a:pt x="1105" y="218"/>
                      <a:pt x="1105" y="218"/>
                      <a:pt x="1105" y="218"/>
                    </a:cubicBezTo>
                    <a:cubicBezTo>
                      <a:pt x="1107" y="217"/>
                      <a:pt x="1107" y="217"/>
                      <a:pt x="1107" y="217"/>
                    </a:cubicBezTo>
                    <a:cubicBezTo>
                      <a:pt x="1116" y="222"/>
                      <a:pt x="1116" y="222"/>
                      <a:pt x="1116" y="222"/>
                    </a:cubicBezTo>
                    <a:close/>
                    <a:moveTo>
                      <a:pt x="1106" y="240"/>
                    </a:moveTo>
                    <a:cubicBezTo>
                      <a:pt x="1100" y="238"/>
                      <a:pt x="1100" y="238"/>
                      <a:pt x="1100" y="238"/>
                    </a:cubicBezTo>
                    <a:cubicBezTo>
                      <a:pt x="1094" y="239"/>
                      <a:pt x="1094" y="239"/>
                      <a:pt x="1094" y="239"/>
                    </a:cubicBezTo>
                    <a:cubicBezTo>
                      <a:pt x="1099" y="242"/>
                      <a:pt x="1099" y="242"/>
                      <a:pt x="1099" y="242"/>
                    </a:cubicBezTo>
                    <a:cubicBezTo>
                      <a:pt x="1106" y="240"/>
                      <a:pt x="1106" y="240"/>
                      <a:pt x="1106" y="240"/>
                    </a:cubicBezTo>
                    <a:close/>
                    <a:moveTo>
                      <a:pt x="1110" y="236"/>
                    </a:moveTo>
                    <a:cubicBezTo>
                      <a:pt x="1108" y="240"/>
                      <a:pt x="1108" y="240"/>
                      <a:pt x="1108" y="240"/>
                    </a:cubicBezTo>
                    <a:cubicBezTo>
                      <a:pt x="1105" y="237"/>
                      <a:pt x="1105" y="237"/>
                      <a:pt x="1105" y="237"/>
                    </a:cubicBezTo>
                    <a:cubicBezTo>
                      <a:pt x="1110" y="236"/>
                      <a:pt x="1110" y="236"/>
                      <a:pt x="1110" y="236"/>
                    </a:cubicBezTo>
                    <a:close/>
                    <a:moveTo>
                      <a:pt x="1109" y="241"/>
                    </a:moveTo>
                    <a:cubicBezTo>
                      <a:pt x="1103" y="245"/>
                      <a:pt x="1103" y="245"/>
                      <a:pt x="1103" y="245"/>
                    </a:cubicBezTo>
                    <a:cubicBezTo>
                      <a:pt x="1103" y="253"/>
                      <a:pt x="1103" y="253"/>
                      <a:pt x="1103" y="253"/>
                    </a:cubicBezTo>
                    <a:cubicBezTo>
                      <a:pt x="1110" y="255"/>
                      <a:pt x="1110" y="255"/>
                      <a:pt x="1110" y="255"/>
                    </a:cubicBezTo>
                    <a:cubicBezTo>
                      <a:pt x="1113" y="253"/>
                      <a:pt x="1113" y="253"/>
                      <a:pt x="1113" y="253"/>
                    </a:cubicBezTo>
                    <a:cubicBezTo>
                      <a:pt x="1114" y="242"/>
                      <a:pt x="1114" y="242"/>
                      <a:pt x="1114" y="242"/>
                    </a:cubicBezTo>
                    <a:cubicBezTo>
                      <a:pt x="1109" y="241"/>
                      <a:pt x="1109" y="241"/>
                      <a:pt x="1109" y="241"/>
                    </a:cubicBezTo>
                    <a:close/>
                    <a:moveTo>
                      <a:pt x="937" y="90"/>
                    </a:moveTo>
                    <a:cubicBezTo>
                      <a:pt x="943" y="97"/>
                      <a:pt x="943" y="97"/>
                      <a:pt x="943" y="97"/>
                    </a:cubicBezTo>
                    <a:cubicBezTo>
                      <a:pt x="945" y="104"/>
                      <a:pt x="945" y="104"/>
                      <a:pt x="945" y="104"/>
                    </a:cubicBezTo>
                    <a:cubicBezTo>
                      <a:pt x="943" y="107"/>
                      <a:pt x="943" y="107"/>
                      <a:pt x="943" y="107"/>
                    </a:cubicBezTo>
                    <a:cubicBezTo>
                      <a:pt x="937" y="102"/>
                      <a:pt x="937" y="102"/>
                      <a:pt x="937" y="102"/>
                    </a:cubicBezTo>
                    <a:cubicBezTo>
                      <a:pt x="936" y="94"/>
                      <a:pt x="936" y="94"/>
                      <a:pt x="936" y="94"/>
                    </a:cubicBezTo>
                    <a:cubicBezTo>
                      <a:pt x="937" y="90"/>
                      <a:pt x="937" y="90"/>
                      <a:pt x="937" y="90"/>
                    </a:cubicBezTo>
                    <a:close/>
                    <a:moveTo>
                      <a:pt x="975" y="68"/>
                    </a:moveTo>
                    <a:cubicBezTo>
                      <a:pt x="977" y="75"/>
                      <a:pt x="977" y="75"/>
                      <a:pt x="977" y="75"/>
                    </a:cubicBezTo>
                    <a:cubicBezTo>
                      <a:pt x="978" y="81"/>
                      <a:pt x="978" y="81"/>
                      <a:pt x="978" y="81"/>
                    </a:cubicBezTo>
                    <a:cubicBezTo>
                      <a:pt x="981" y="80"/>
                      <a:pt x="981" y="80"/>
                      <a:pt x="981" y="80"/>
                    </a:cubicBezTo>
                    <a:cubicBezTo>
                      <a:pt x="983" y="74"/>
                      <a:pt x="983" y="74"/>
                      <a:pt x="983" y="74"/>
                    </a:cubicBezTo>
                    <a:cubicBezTo>
                      <a:pt x="982" y="68"/>
                      <a:pt x="982" y="68"/>
                      <a:pt x="982" y="68"/>
                    </a:cubicBezTo>
                    <a:cubicBezTo>
                      <a:pt x="978" y="66"/>
                      <a:pt x="978" y="66"/>
                      <a:pt x="978" y="66"/>
                    </a:cubicBezTo>
                    <a:cubicBezTo>
                      <a:pt x="975" y="68"/>
                      <a:pt x="975" y="68"/>
                      <a:pt x="975" y="68"/>
                    </a:cubicBezTo>
                    <a:close/>
                    <a:moveTo>
                      <a:pt x="975" y="83"/>
                    </a:moveTo>
                    <a:cubicBezTo>
                      <a:pt x="978" y="84"/>
                      <a:pt x="978" y="84"/>
                      <a:pt x="978" y="84"/>
                    </a:cubicBezTo>
                    <a:cubicBezTo>
                      <a:pt x="980" y="89"/>
                      <a:pt x="980" y="89"/>
                      <a:pt x="980" y="89"/>
                    </a:cubicBezTo>
                    <a:cubicBezTo>
                      <a:pt x="978" y="89"/>
                      <a:pt x="978" y="89"/>
                      <a:pt x="978" y="89"/>
                    </a:cubicBezTo>
                    <a:cubicBezTo>
                      <a:pt x="978" y="89"/>
                      <a:pt x="975" y="83"/>
                      <a:pt x="975" y="83"/>
                    </a:cubicBezTo>
                    <a:close/>
                    <a:moveTo>
                      <a:pt x="1024" y="140"/>
                    </a:moveTo>
                    <a:cubicBezTo>
                      <a:pt x="1026" y="150"/>
                      <a:pt x="1026" y="150"/>
                      <a:pt x="1026" y="150"/>
                    </a:cubicBezTo>
                    <a:cubicBezTo>
                      <a:pt x="1030" y="147"/>
                      <a:pt x="1030" y="147"/>
                      <a:pt x="1030" y="147"/>
                    </a:cubicBezTo>
                    <a:cubicBezTo>
                      <a:pt x="1034" y="147"/>
                      <a:pt x="1034" y="147"/>
                      <a:pt x="1034" y="147"/>
                    </a:cubicBezTo>
                    <a:cubicBezTo>
                      <a:pt x="1039" y="143"/>
                      <a:pt x="1039" y="143"/>
                      <a:pt x="1039" y="143"/>
                    </a:cubicBezTo>
                    <a:cubicBezTo>
                      <a:pt x="1037" y="138"/>
                      <a:pt x="1037" y="138"/>
                      <a:pt x="1037" y="138"/>
                    </a:cubicBezTo>
                    <a:cubicBezTo>
                      <a:pt x="1033" y="135"/>
                      <a:pt x="1033" y="135"/>
                      <a:pt x="1033" y="135"/>
                    </a:cubicBezTo>
                    <a:cubicBezTo>
                      <a:pt x="1029" y="138"/>
                      <a:pt x="1029" y="138"/>
                      <a:pt x="1029" y="138"/>
                    </a:cubicBezTo>
                    <a:cubicBezTo>
                      <a:pt x="1024" y="140"/>
                      <a:pt x="1024" y="140"/>
                      <a:pt x="1024" y="140"/>
                    </a:cubicBezTo>
                    <a:close/>
                    <a:moveTo>
                      <a:pt x="1019" y="222"/>
                    </a:moveTo>
                    <a:cubicBezTo>
                      <a:pt x="1021" y="231"/>
                      <a:pt x="1021" y="231"/>
                      <a:pt x="1021" y="231"/>
                    </a:cubicBezTo>
                    <a:cubicBezTo>
                      <a:pt x="1029" y="238"/>
                      <a:pt x="1029" y="238"/>
                      <a:pt x="1029" y="238"/>
                    </a:cubicBezTo>
                    <a:cubicBezTo>
                      <a:pt x="1031" y="241"/>
                      <a:pt x="1031" y="241"/>
                      <a:pt x="1031" y="241"/>
                    </a:cubicBezTo>
                    <a:cubicBezTo>
                      <a:pt x="1028" y="242"/>
                      <a:pt x="1028" y="242"/>
                      <a:pt x="1028" y="242"/>
                    </a:cubicBezTo>
                    <a:cubicBezTo>
                      <a:pt x="1028" y="246"/>
                      <a:pt x="1028" y="246"/>
                      <a:pt x="1028" y="246"/>
                    </a:cubicBezTo>
                    <a:cubicBezTo>
                      <a:pt x="1027" y="241"/>
                      <a:pt x="1027" y="241"/>
                      <a:pt x="1027" y="241"/>
                    </a:cubicBezTo>
                    <a:cubicBezTo>
                      <a:pt x="1021" y="239"/>
                      <a:pt x="1021" y="239"/>
                      <a:pt x="1021" y="239"/>
                    </a:cubicBezTo>
                    <a:cubicBezTo>
                      <a:pt x="1016" y="229"/>
                      <a:pt x="1016" y="229"/>
                      <a:pt x="1016" y="229"/>
                    </a:cubicBezTo>
                    <a:cubicBezTo>
                      <a:pt x="1010" y="225"/>
                      <a:pt x="1010" y="225"/>
                      <a:pt x="1010" y="225"/>
                    </a:cubicBezTo>
                    <a:cubicBezTo>
                      <a:pt x="1006" y="218"/>
                      <a:pt x="1006" y="218"/>
                      <a:pt x="1006" y="218"/>
                    </a:cubicBezTo>
                    <a:cubicBezTo>
                      <a:pt x="1008" y="211"/>
                      <a:pt x="1008" y="211"/>
                      <a:pt x="1008" y="211"/>
                    </a:cubicBezTo>
                    <a:cubicBezTo>
                      <a:pt x="1007" y="208"/>
                      <a:pt x="1007" y="208"/>
                      <a:pt x="1007" y="208"/>
                    </a:cubicBezTo>
                    <a:cubicBezTo>
                      <a:pt x="1008" y="204"/>
                      <a:pt x="1008" y="204"/>
                      <a:pt x="1008" y="204"/>
                    </a:cubicBezTo>
                    <a:cubicBezTo>
                      <a:pt x="1002" y="199"/>
                      <a:pt x="1002" y="199"/>
                      <a:pt x="1002" y="199"/>
                    </a:cubicBezTo>
                    <a:cubicBezTo>
                      <a:pt x="1003" y="193"/>
                      <a:pt x="1003" y="193"/>
                      <a:pt x="1003" y="193"/>
                    </a:cubicBezTo>
                    <a:cubicBezTo>
                      <a:pt x="1006" y="189"/>
                      <a:pt x="1006" y="189"/>
                      <a:pt x="1006" y="189"/>
                    </a:cubicBezTo>
                    <a:cubicBezTo>
                      <a:pt x="1002" y="182"/>
                      <a:pt x="1002" y="182"/>
                      <a:pt x="1002" y="182"/>
                    </a:cubicBezTo>
                    <a:cubicBezTo>
                      <a:pt x="999" y="178"/>
                      <a:pt x="999" y="178"/>
                      <a:pt x="999" y="178"/>
                    </a:cubicBezTo>
                    <a:cubicBezTo>
                      <a:pt x="1001" y="171"/>
                      <a:pt x="1001" y="171"/>
                      <a:pt x="1001" y="171"/>
                    </a:cubicBezTo>
                    <a:cubicBezTo>
                      <a:pt x="1005" y="168"/>
                      <a:pt x="1005" y="168"/>
                      <a:pt x="1005" y="168"/>
                    </a:cubicBezTo>
                    <a:cubicBezTo>
                      <a:pt x="1004" y="160"/>
                      <a:pt x="1004" y="160"/>
                      <a:pt x="1004" y="160"/>
                    </a:cubicBezTo>
                    <a:cubicBezTo>
                      <a:pt x="1006" y="151"/>
                      <a:pt x="1006" y="151"/>
                      <a:pt x="1006" y="151"/>
                    </a:cubicBezTo>
                    <a:cubicBezTo>
                      <a:pt x="1015" y="142"/>
                      <a:pt x="1015" y="142"/>
                      <a:pt x="1015" y="142"/>
                    </a:cubicBezTo>
                    <a:cubicBezTo>
                      <a:pt x="1019" y="141"/>
                      <a:pt x="1019" y="141"/>
                      <a:pt x="1019" y="141"/>
                    </a:cubicBezTo>
                    <a:cubicBezTo>
                      <a:pt x="1018" y="146"/>
                      <a:pt x="1018" y="146"/>
                      <a:pt x="1018" y="146"/>
                    </a:cubicBezTo>
                    <a:cubicBezTo>
                      <a:pt x="1013" y="151"/>
                      <a:pt x="1013" y="151"/>
                      <a:pt x="1013" y="151"/>
                    </a:cubicBezTo>
                    <a:cubicBezTo>
                      <a:pt x="1014" y="155"/>
                      <a:pt x="1014" y="155"/>
                      <a:pt x="1014" y="155"/>
                    </a:cubicBezTo>
                    <a:cubicBezTo>
                      <a:pt x="1020" y="157"/>
                      <a:pt x="1020" y="157"/>
                      <a:pt x="1020" y="157"/>
                    </a:cubicBezTo>
                    <a:cubicBezTo>
                      <a:pt x="1020" y="166"/>
                      <a:pt x="1020" y="166"/>
                      <a:pt x="1020" y="166"/>
                    </a:cubicBezTo>
                    <a:cubicBezTo>
                      <a:pt x="1017" y="174"/>
                      <a:pt x="1017" y="174"/>
                      <a:pt x="1017" y="174"/>
                    </a:cubicBezTo>
                    <a:cubicBezTo>
                      <a:pt x="1012" y="174"/>
                      <a:pt x="1012" y="174"/>
                      <a:pt x="1012" y="174"/>
                    </a:cubicBezTo>
                    <a:cubicBezTo>
                      <a:pt x="1008" y="179"/>
                      <a:pt x="1008" y="179"/>
                      <a:pt x="1008" y="179"/>
                    </a:cubicBezTo>
                    <a:cubicBezTo>
                      <a:pt x="1011" y="184"/>
                      <a:pt x="1011" y="184"/>
                      <a:pt x="1011" y="184"/>
                    </a:cubicBezTo>
                    <a:cubicBezTo>
                      <a:pt x="1014" y="183"/>
                      <a:pt x="1014" y="183"/>
                      <a:pt x="1014" y="183"/>
                    </a:cubicBezTo>
                    <a:cubicBezTo>
                      <a:pt x="1016" y="178"/>
                      <a:pt x="1016" y="178"/>
                      <a:pt x="1016" y="178"/>
                    </a:cubicBezTo>
                    <a:cubicBezTo>
                      <a:pt x="1021" y="176"/>
                      <a:pt x="1021" y="176"/>
                      <a:pt x="1021" y="176"/>
                    </a:cubicBezTo>
                    <a:cubicBezTo>
                      <a:pt x="1024" y="173"/>
                      <a:pt x="1024" y="173"/>
                      <a:pt x="1024" y="173"/>
                    </a:cubicBezTo>
                    <a:cubicBezTo>
                      <a:pt x="1021" y="172"/>
                      <a:pt x="1021" y="172"/>
                      <a:pt x="1021" y="172"/>
                    </a:cubicBezTo>
                    <a:cubicBezTo>
                      <a:pt x="1022" y="168"/>
                      <a:pt x="1022" y="168"/>
                      <a:pt x="1022" y="168"/>
                    </a:cubicBezTo>
                    <a:cubicBezTo>
                      <a:pt x="1031" y="164"/>
                      <a:pt x="1031" y="164"/>
                      <a:pt x="1031" y="164"/>
                    </a:cubicBezTo>
                    <a:cubicBezTo>
                      <a:pt x="1041" y="160"/>
                      <a:pt x="1041" y="160"/>
                      <a:pt x="1041" y="160"/>
                    </a:cubicBezTo>
                    <a:cubicBezTo>
                      <a:pt x="1044" y="164"/>
                      <a:pt x="1044" y="164"/>
                      <a:pt x="1044" y="164"/>
                    </a:cubicBezTo>
                    <a:cubicBezTo>
                      <a:pt x="1045" y="168"/>
                      <a:pt x="1045" y="168"/>
                      <a:pt x="1045" y="168"/>
                    </a:cubicBezTo>
                    <a:cubicBezTo>
                      <a:pt x="1040" y="179"/>
                      <a:pt x="1040" y="179"/>
                      <a:pt x="1040" y="179"/>
                    </a:cubicBezTo>
                    <a:cubicBezTo>
                      <a:pt x="1029" y="183"/>
                      <a:pt x="1029" y="183"/>
                      <a:pt x="1029" y="183"/>
                    </a:cubicBezTo>
                    <a:cubicBezTo>
                      <a:pt x="1025" y="188"/>
                      <a:pt x="1025" y="188"/>
                      <a:pt x="1025" y="188"/>
                    </a:cubicBezTo>
                    <a:cubicBezTo>
                      <a:pt x="1027" y="192"/>
                      <a:pt x="1027" y="192"/>
                      <a:pt x="1027" y="192"/>
                    </a:cubicBezTo>
                    <a:cubicBezTo>
                      <a:pt x="1031" y="192"/>
                      <a:pt x="1031" y="192"/>
                      <a:pt x="1031" y="192"/>
                    </a:cubicBezTo>
                    <a:cubicBezTo>
                      <a:pt x="1039" y="198"/>
                      <a:pt x="1039" y="198"/>
                      <a:pt x="1039" y="198"/>
                    </a:cubicBezTo>
                    <a:cubicBezTo>
                      <a:pt x="1040" y="202"/>
                      <a:pt x="1040" y="202"/>
                      <a:pt x="1040" y="202"/>
                    </a:cubicBezTo>
                    <a:cubicBezTo>
                      <a:pt x="1043" y="205"/>
                      <a:pt x="1043" y="205"/>
                      <a:pt x="1043" y="205"/>
                    </a:cubicBezTo>
                    <a:cubicBezTo>
                      <a:pt x="1037" y="205"/>
                      <a:pt x="1037" y="205"/>
                      <a:pt x="1037" y="205"/>
                    </a:cubicBezTo>
                    <a:cubicBezTo>
                      <a:pt x="1033" y="202"/>
                      <a:pt x="1033" y="202"/>
                      <a:pt x="1033" y="202"/>
                    </a:cubicBezTo>
                    <a:cubicBezTo>
                      <a:pt x="1025" y="202"/>
                      <a:pt x="1025" y="202"/>
                      <a:pt x="1025" y="202"/>
                    </a:cubicBezTo>
                    <a:cubicBezTo>
                      <a:pt x="1018" y="199"/>
                      <a:pt x="1018" y="199"/>
                      <a:pt x="1018" y="199"/>
                    </a:cubicBezTo>
                    <a:cubicBezTo>
                      <a:pt x="1013" y="201"/>
                      <a:pt x="1013" y="201"/>
                      <a:pt x="1013" y="201"/>
                    </a:cubicBezTo>
                    <a:cubicBezTo>
                      <a:pt x="1013" y="212"/>
                      <a:pt x="1013" y="212"/>
                      <a:pt x="1013" y="212"/>
                    </a:cubicBezTo>
                    <a:cubicBezTo>
                      <a:pt x="1019" y="222"/>
                      <a:pt x="1019" y="222"/>
                      <a:pt x="1019" y="222"/>
                    </a:cubicBezTo>
                    <a:close/>
                    <a:moveTo>
                      <a:pt x="994" y="236"/>
                    </a:moveTo>
                    <a:cubicBezTo>
                      <a:pt x="996" y="241"/>
                      <a:pt x="996" y="241"/>
                      <a:pt x="996" y="241"/>
                    </a:cubicBezTo>
                    <a:cubicBezTo>
                      <a:pt x="990" y="239"/>
                      <a:pt x="990" y="239"/>
                      <a:pt x="990" y="239"/>
                    </a:cubicBezTo>
                    <a:cubicBezTo>
                      <a:pt x="992" y="235"/>
                      <a:pt x="992" y="235"/>
                      <a:pt x="992" y="235"/>
                    </a:cubicBezTo>
                    <a:cubicBezTo>
                      <a:pt x="994" y="236"/>
                      <a:pt x="994" y="236"/>
                      <a:pt x="994" y="236"/>
                    </a:cubicBezTo>
                    <a:close/>
                    <a:moveTo>
                      <a:pt x="994" y="224"/>
                    </a:moveTo>
                    <a:cubicBezTo>
                      <a:pt x="990" y="224"/>
                      <a:pt x="990" y="224"/>
                      <a:pt x="990" y="224"/>
                    </a:cubicBezTo>
                    <a:cubicBezTo>
                      <a:pt x="988" y="230"/>
                      <a:pt x="988" y="230"/>
                      <a:pt x="988" y="230"/>
                    </a:cubicBezTo>
                    <a:cubicBezTo>
                      <a:pt x="992" y="231"/>
                      <a:pt x="992" y="231"/>
                      <a:pt x="992" y="231"/>
                    </a:cubicBezTo>
                    <a:cubicBezTo>
                      <a:pt x="994" y="227"/>
                      <a:pt x="994" y="227"/>
                      <a:pt x="994" y="227"/>
                    </a:cubicBezTo>
                    <a:cubicBezTo>
                      <a:pt x="994" y="224"/>
                      <a:pt x="994" y="224"/>
                      <a:pt x="994" y="224"/>
                    </a:cubicBezTo>
                    <a:close/>
                    <a:moveTo>
                      <a:pt x="999" y="227"/>
                    </a:moveTo>
                    <a:cubicBezTo>
                      <a:pt x="997" y="229"/>
                      <a:pt x="997" y="229"/>
                      <a:pt x="997" y="229"/>
                    </a:cubicBezTo>
                    <a:cubicBezTo>
                      <a:pt x="997" y="233"/>
                      <a:pt x="997" y="233"/>
                      <a:pt x="997" y="233"/>
                    </a:cubicBezTo>
                    <a:cubicBezTo>
                      <a:pt x="1001" y="238"/>
                      <a:pt x="1001" y="238"/>
                      <a:pt x="1001" y="238"/>
                    </a:cubicBezTo>
                    <a:cubicBezTo>
                      <a:pt x="1006" y="238"/>
                      <a:pt x="1006" y="238"/>
                      <a:pt x="1006" y="238"/>
                    </a:cubicBezTo>
                    <a:cubicBezTo>
                      <a:pt x="1009" y="241"/>
                      <a:pt x="1009" y="241"/>
                      <a:pt x="1009" y="241"/>
                    </a:cubicBezTo>
                    <a:cubicBezTo>
                      <a:pt x="1012" y="238"/>
                      <a:pt x="1012" y="238"/>
                      <a:pt x="1012" y="238"/>
                    </a:cubicBezTo>
                    <a:cubicBezTo>
                      <a:pt x="1010" y="235"/>
                      <a:pt x="1010" y="235"/>
                      <a:pt x="1010" y="235"/>
                    </a:cubicBezTo>
                    <a:cubicBezTo>
                      <a:pt x="1006" y="234"/>
                      <a:pt x="1006" y="234"/>
                      <a:pt x="1006" y="234"/>
                    </a:cubicBezTo>
                    <a:cubicBezTo>
                      <a:pt x="1006" y="229"/>
                      <a:pt x="1006" y="229"/>
                      <a:pt x="1006" y="229"/>
                    </a:cubicBezTo>
                    <a:cubicBezTo>
                      <a:pt x="1003" y="227"/>
                      <a:pt x="1003" y="227"/>
                      <a:pt x="1003" y="227"/>
                    </a:cubicBezTo>
                    <a:cubicBezTo>
                      <a:pt x="999" y="227"/>
                      <a:pt x="999" y="227"/>
                      <a:pt x="999" y="227"/>
                    </a:cubicBezTo>
                    <a:close/>
                    <a:moveTo>
                      <a:pt x="998" y="263"/>
                    </a:moveTo>
                    <a:cubicBezTo>
                      <a:pt x="1006" y="257"/>
                      <a:pt x="1006" y="257"/>
                      <a:pt x="1006" y="257"/>
                    </a:cubicBezTo>
                    <a:cubicBezTo>
                      <a:pt x="1014" y="257"/>
                      <a:pt x="1014" y="257"/>
                      <a:pt x="1014" y="257"/>
                    </a:cubicBezTo>
                    <a:cubicBezTo>
                      <a:pt x="1021" y="265"/>
                      <a:pt x="1021" y="265"/>
                      <a:pt x="1021" y="265"/>
                    </a:cubicBezTo>
                    <a:cubicBezTo>
                      <a:pt x="1020" y="268"/>
                      <a:pt x="1020" y="268"/>
                      <a:pt x="1020" y="268"/>
                    </a:cubicBezTo>
                    <a:cubicBezTo>
                      <a:pt x="1016" y="268"/>
                      <a:pt x="1016" y="268"/>
                      <a:pt x="1016" y="268"/>
                    </a:cubicBezTo>
                    <a:cubicBezTo>
                      <a:pt x="1011" y="268"/>
                      <a:pt x="1011" y="268"/>
                      <a:pt x="1011" y="268"/>
                    </a:cubicBezTo>
                    <a:cubicBezTo>
                      <a:pt x="1007" y="269"/>
                      <a:pt x="1007" y="269"/>
                      <a:pt x="1007" y="269"/>
                    </a:cubicBezTo>
                    <a:cubicBezTo>
                      <a:pt x="1001" y="267"/>
                      <a:pt x="1001" y="267"/>
                      <a:pt x="1001" y="267"/>
                    </a:cubicBezTo>
                    <a:cubicBezTo>
                      <a:pt x="998" y="263"/>
                      <a:pt x="998" y="263"/>
                      <a:pt x="998" y="263"/>
                    </a:cubicBezTo>
                    <a:close/>
                    <a:moveTo>
                      <a:pt x="1087" y="266"/>
                    </a:moveTo>
                    <a:cubicBezTo>
                      <a:pt x="1075" y="269"/>
                      <a:pt x="1075" y="269"/>
                      <a:pt x="1075" y="269"/>
                    </a:cubicBezTo>
                    <a:cubicBezTo>
                      <a:pt x="1071" y="271"/>
                      <a:pt x="1071" y="271"/>
                      <a:pt x="1071" y="271"/>
                    </a:cubicBezTo>
                    <a:cubicBezTo>
                      <a:pt x="1074" y="274"/>
                      <a:pt x="1074" y="274"/>
                      <a:pt x="1074" y="274"/>
                    </a:cubicBezTo>
                    <a:cubicBezTo>
                      <a:pt x="1084" y="277"/>
                      <a:pt x="1084" y="277"/>
                      <a:pt x="1084" y="277"/>
                    </a:cubicBezTo>
                    <a:cubicBezTo>
                      <a:pt x="1092" y="275"/>
                      <a:pt x="1092" y="275"/>
                      <a:pt x="1092" y="275"/>
                    </a:cubicBezTo>
                    <a:cubicBezTo>
                      <a:pt x="1090" y="273"/>
                      <a:pt x="1090" y="273"/>
                      <a:pt x="1090" y="273"/>
                    </a:cubicBezTo>
                    <a:cubicBezTo>
                      <a:pt x="1089" y="269"/>
                      <a:pt x="1089" y="269"/>
                      <a:pt x="1089" y="269"/>
                    </a:cubicBezTo>
                    <a:cubicBezTo>
                      <a:pt x="1087" y="266"/>
                      <a:pt x="1087" y="266"/>
                      <a:pt x="1087" y="266"/>
                    </a:cubicBezTo>
                    <a:close/>
                    <a:moveTo>
                      <a:pt x="1034" y="326"/>
                    </a:moveTo>
                    <a:cubicBezTo>
                      <a:pt x="1037" y="326"/>
                      <a:pt x="1037" y="326"/>
                      <a:pt x="1037" y="326"/>
                    </a:cubicBezTo>
                    <a:cubicBezTo>
                      <a:pt x="1037" y="328"/>
                      <a:pt x="1037" y="328"/>
                      <a:pt x="1037" y="328"/>
                    </a:cubicBezTo>
                    <a:cubicBezTo>
                      <a:pt x="1035" y="329"/>
                      <a:pt x="1035" y="329"/>
                      <a:pt x="1035" y="329"/>
                    </a:cubicBezTo>
                    <a:cubicBezTo>
                      <a:pt x="1034" y="326"/>
                      <a:pt x="1034" y="326"/>
                      <a:pt x="1034" y="326"/>
                    </a:cubicBezTo>
                    <a:close/>
                    <a:moveTo>
                      <a:pt x="1028" y="327"/>
                    </a:moveTo>
                    <a:cubicBezTo>
                      <a:pt x="1031" y="327"/>
                      <a:pt x="1031" y="327"/>
                      <a:pt x="1031" y="327"/>
                    </a:cubicBezTo>
                    <a:cubicBezTo>
                      <a:pt x="1032" y="329"/>
                      <a:pt x="1032" y="329"/>
                      <a:pt x="1032" y="329"/>
                    </a:cubicBezTo>
                    <a:cubicBezTo>
                      <a:pt x="1029" y="329"/>
                      <a:pt x="1029" y="329"/>
                      <a:pt x="1029" y="329"/>
                    </a:cubicBezTo>
                    <a:cubicBezTo>
                      <a:pt x="1028" y="327"/>
                      <a:pt x="1028" y="327"/>
                      <a:pt x="1028" y="327"/>
                    </a:cubicBezTo>
                    <a:close/>
                    <a:moveTo>
                      <a:pt x="1012" y="330"/>
                    </a:moveTo>
                    <a:cubicBezTo>
                      <a:pt x="1019" y="328"/>
                      <a:pt x="1019" y="328"/>
                      <a:pt x="1019" y="328"/>
                    </a:cubicBezTo>
                    <a:cubicBezTo>
                      <a:pt x="1022" y="325"/>
                      <a:pt x="1022" y="325"/>
                      <a:pt x="1022" y="325"/>
                    </a:cubicBezTo>
                    <a:cubicBezTo>
                      <a:pt x="1026" y="327"/>
                      <a:pt x="1026" y="327"/>
                      <a:pt x="1026" y="327"/>
                    </a:cubicBezTo>
                    <a:cubicBezTo>
                      <a:pt x="1022" y="333"/>
                      <a:pt x="1022" y="333"/>
                      <a:pt x="1022" y="333"/>
                    </a:cubicBezTo>
                    <a:cubicBezTo>
                      <a:pt x="1021" y="331"/>
                      <a:pt x="1021" y="331"/>
                      <a:pt x="1021" y="331"/>
                    </a:cubicBezTo>
                    <a:cubicBezTo>
                      <a:pt x="1016" y="333"/>
                      <a:pt x="1016" y="333"/>
                      <a:pt x="1016" y="333"/>
                    </a:cubicBezTo>
                    <a:cubicBezTo>
                      <a:pt x="1012" y="330"/>
                      <a:pt x="1012" y="330"/>
                      <a:pt x="1012" y="330"/>
                    </a:cubicBezTo>
                    <a:close/>
                    <a:moveTo>
                      <a:pt x="1010" y="311"/>
                    </a:moveTo>
                    <a:cubicBezTo>
                      <a:pt x="1006" y="314"/>
                      <a:pt x="1006" y="314"/>
                      <a:pt x="1006" y="314"/>
                    </a:cubicBezTo>
                    <a:cubicBezTo>
                      <a:pt x="1010" y="315"/>
                      <a:pt x="1010" y="315"/>
                      <a:pt x="1010" y="315"/>
                    </a:cubicBezTo>
                    <a:cubicBezTo>
                      <a:pt x="1010" y="311"/>
                      <a:pt x="1010" y="311"/>
                      <a:pt x="1010" y="311"/>
                    </a:cubicBezTo>
                    <a:close/>
                    <a:moveTo>
                      <a:pt x="1016" y="305"/>
                    </a:moveTo>
                    <a:cubicBezTo>
                      <a:pt x="1011" y="305"/>
                      <a:pt x="1011" y="305"/>
                      <a:pt x="1011" y="305"/>
                    </a:cubicBezTo>
                    <a:cubicBezTo>
                      <a:pt x="1012" y="308"/>
                      <a:pt x="1012" y="308"/>
                      <a:pt x="1012" y="308"/>
                    </a:cubicBezTo>
                    <a:cubicBezTo>
                      <a:pt x="1015" y="307"/>
                      <a:pt x="1015" y="307"/>
                      <a:pt x="1015" y="307"/>
                    </a:cubicBezTo>
                    <a:cubicBezTo>
                      <a:pt x="1016" y="305"/>
                      <a:pt x="1016" y="305"/>
                      <a:pt x="1016" y="305"/>
                    </a:cubicBezTo>
                    <a:close/>
                    <a:moveTo>
                      <a:pt x="1018" y="322"/>
                    </a:moveTo>
                    <a:cubicBezTo>
                      <a:pt x="1023" y="313"/>
                      <a:pt x="1023" y="313"/>
                      <a:pt x="1023" y="313"/>
                    </a:cubicBezTo>
                    <a:cubicBezTo>
                      <a:pt x="1028" y="318"/>
                      <a:pt x="1028" y="318"/>
                      <a:pt x="1028" y="318"/>
                    </a:cubicBezTo>
                    <a:cubicBezTo>
                      <a:pt x="1031" y="322"/>
                      <a:pt x="1031" y="322"/>
                      <a:pt x="1031" y="322"/>
                    </a:cubicBezTo>
                    <a:cubicBezTo>
                      <a:pt x="1036" y="322"/>
                      <a:pt x="1036" y="322"/>
                      <a:pt x="1036" y="322"/>
                    </a:cubicBezTo>
                    <a:cubicBezTo>
                      <a:pt x="1042" y="316"/>
                      <a:pt x="1042" y="316"/>
                      <a:pt x="1042" y="316"/>
                    </a:cubicBezTo>
                    <a:cubicBezTo>
                      <a:pt x="1046" y="316"/>
                      <a:pt x="1046" y="316"/>
                      <a:pt x="1046" y="316"/>
                    </a:cubicBezTo>
                    <a:cubicBezTo>
                      <a:pt x="1049" y="322"/>
                      <a:pt x="1049" y="322"/>
                      <a:pt x="1049" y="322"/>
                    </a:cubicBezTo>
                    <a:cubicBezTo>
                      <a:pt x="1063" y="323"/>
                      <a:pt x="1063" y="323"/>
                      <a:pt x="1063" y="323"/>
                    </a:cubicBezTo>
                    <a:cubicBezTo>
                      <a:pt x="1065" y="319"/>
                      <a:pt x="1065" y="319"/>
                      <a:pt x="1065" y="319"/>
                    </a:cubicBezTo>
                    <a:cubicBezTo>
                      <a:pt x="1072" y="319"/>
                      <a:pt x="1072" y="319"/>
                      <a:pt x="1072" y="319"/>
                    </a:cubicBezTo>
                    <a:cubicBezTo>
                      <a:pt x="1084" y="327"/>
                      <a:pt x="1084" y="327"/>
                      <a:pt x="1084" y="327"/>
                    </a:cubicBezTo>
                    <a:cubicBezTo>
                      <a:pt x="1089" y="328"/>
                      <a:pt x="1089" y="328"/>
                      <a:pt x="1089" y="328"/>
                    </a:cubicBezTo>
                    <a:cubicBezTo>
                      <a:pt x="1096" y="335"/>
                      <a:pt x="1096" y="335"/>
                      <a:pt x="1096" y="335"/>
                    </a:cubicBezTo>
                    <a:cubicBezTo>
                      <a:pt x="1103" y="335"/>
                      <a:pt x="1103" y="335"/>
                      <a:pt x="1103" y="335"/>
                    </a:cubicBezTo>
                    <a:cubicBezTo>
                      <a:pt x="1105" y="329"/>
                      <a:pt x="1105" y="329"/>
                      <a:pt x="1105" y="329"/>
                    </a:cubicBezTo>
                    <a:cubicBezTo>
                      <a:pt x="1102" y="318"/>
                      <a:pt x="1102" y="318"/>
                      <a:pt x="1102" y="318"/>
                    </a:cubicBezTo>
                    <a:cubicBezTo>
                      <a:pt x="1087" y="309"/>
                      <a:pt x="1087" y="309"/>
                      <a:pt x="1087" y="309"/>
                    </a:cubicBezTo>
                    <a:cubicBezTo>
                      <a:pt x="1074" y="307"/>
                      <a:pt x="1074" y="307"/>
                      <a:pt x="1074" y="307"/>
                    </a:cubicBezTo>
                    <a:cubicBezTo>
                      <a:pt x="1068" y="302"/>
                      <a:pt x="1068" y="302"/>
                      <a:pt x="1068" y="302"/>
                    </a:cubicBezTo>
                    <a:cubicBezTo>
                      <a:pt x="1061" y="301"/>
                      <a:pt x="1061" y="301"/>
                      <a:pt x="1061" y="301"/>
                    </a:cubicBezTo>
                    <a:cubicBezTo>
                      <a:pt x="1056" y="306"/>
                      <a:pt x="1056" y="306"/>
                      <a:pt x="1056" y="306"/>
                    </a:cubicBezTo>
                    <a:cubicBezTo>
                      <a:pt x="1049" y="305"/>
                      <a:pt x="1049" y="305"/>
                      <a:pt x="1049" y="305"/>
                    </a:cubicBezTo>
                    <a:cubicBezTo>
                      <a:pt x="1045" y="303"/>
                      <a:pt x="1045" y="303"/>
                      <a:pt x="1045" y="303"/>
                    </a:cubicBezTo>
                    <a:cubicBezTo>
                      <a:pt x="1036" y="304"/>
                      <a:pt x="1036" y="304"/>
                      <a:pt x="1036" y="304"/>
                    </a:cubicBezTo>
                    <a:cubicBezTo>
                      <a:pt x="1023" y="304"/>
                      <a:pt x="1023" y="304"/>
                      <a:pt x="1023" y="304"/>
                    </a:cubicBezTo>
                    <a:cubicBezTo>
                      <a:pt x="1020" y="307"/>
                      <a:pt x="1020" y="307"/>
                      <a:pt x="1020" y="307"/>
                    </a:cubicBezTo>
                    <a:cubicBezTo>
                      <a:pt x="1020" y="311"/>
                      <a:pt x="1020" y="311"/>
                      <a:pt x="1020" y="311"/>
                    </a:cubicBezTo>
                    <a:cubicBezTo>
                      <a:pt x="1015" y="313"/>
                      <a:pt x="1015" y="313"/>
                      <a:pt x="1015" y="313"/>
                    </a:cubicBezTo>
                    <a:cubicBezTo>
                      <a:pt x="1013" y="318"/>
                      <a:pt x="1013" y="318"/>
                      <a:pt x="1013" y="318"/>
                    </a:cubicBezTo>
                    <a:cubicBezTo>
                      <a:pt x="1014" y="322"/>
                      <a:pt x="1014" y="322"/>
                      <a:pt x="1014" y="322"/>
                    </a:cubicBezTo>
                    <a:cubicBezTo>
                      <a:pt x="1018" y="322"/>
                      <a:pt x="1018" y="322"/>
                      <a:pt x="1018" y="322"/>
                    </a:cubicBezTo>
                    <a:close/>
                    <a:moveTo>
                      <a:pt x="957" y="312"/>
                    </a:moveTo>
                    <a:cubicBezTo>
                      <a:pt x="963" y="315"/>
                      <a:pt x="963" y="315"/>
                      <a:pt x="963" y="315"/>
                    </a:cubicBezTo>
                    <a:cubicBezTo>
                      <a:pt x="968" y="310"/>
                      <a:pt x="968" y="310"/>
                      <a:pt x="968" y="310"/>
                    </a:cubicBezTo>
                    <a:cubicBezTo>
                      <a:pt x="979" y="311"/>
                      <a:pt x="979" y="311"/>
                      <a:pt x="979" y="311"/>
                    </a:cubicBezTo>
                    <a:cubicBezTo>
                      <a:pt x="988" y="315"/>
                      <a:pt x="988" y="315"/>
                      <a:pt x="988" y="315"/>
                    </a:cubicBezTo>
                    <a:cubicBezTo>
                      <a:pt x="989" y="318"/>
                      <a:pt x="989" y="318"/>
                      <a:pt x="989" y="318"/>
                    </a:cubicBezTo>
                    <a:cubicBezTo>
                      <a:pt x="994" y="324"/>
                      <a:pt x="994" y="324"/>
                      <a:pt x="994" y="324"/>
                    </a:cubicBezTo>
                    <a:cubicBezTo>
                      <a:pt x="993" y="329"/>
                      <a:pt x="993" y="329"/>
                      <a:pt x="993" y="329"/>
                    </a:cubicBezTo>
                    <a:cubicBezTo>
                      <a:pt x="988" y="329"/>
                      <a:pt x="988" y="329"/>
                      <a:pt x="988" y="329"/>
                    </a:cubicBezTo>
                    <a:cubicBezTo>
                      <a:pt x="982" y="334"/>
                      <a:pt x="982" y="334"/>
                      <a:pt x="982" y="334"/>
                    </a:cubicBezTo>
                    <a:cubicBezTo>
                      <a:pt x="975" y="334"/>
                      <a:pt x="975" y="334"/>
                      <a:pt x="975" y="334"/>
                    </a:cubicBezTo>
                    <a:cubicBezTo>
                      <a:pt x="968" y="334"/>
                      <a:pt x="968" y="334"/>
                      <a:pt x="968" y="334"/>
                    </a:cubicBezTo>
                    <a:cubicBezTo>
                      <a:pt x="965" y="332"/>
                      <a:pt x="965" y="332"/>
                      <a:pt x="965" y="332"/>
                    </a:cubicBezTo>
                    <a:cubicBezTo>
                      <a:pt x="956" y="330"/>
                      <a:pt x="956" y="330"/>
                      <a:pt x="956" y="330"/>
                    </a:cubicBezTo>
                    <a:cubicBezTo>
                      <a:pt x="951" y="324"/>
                      <a:pt x="951" y="324"/>
                      <a:pt x="951" y="324"/>
                    </a:cubicBezTo>
                    <a:cubicBezTo>
                      <a:pt x="952" y="316"/>
                      <a:pt x="952" y="316"/>
                      <a:pt x="952" y="316"/>
                    </a:cubicBezTo>
                    <a:cubicBezTo>
                      <a:pt x="957" y="312"/>
                      <a:pt x="957" y="312"/>
                      <a:pt x="957" y="312"/>
                    </a:cubicBezTo>
                    <a:close/>
                    <a:moveTo>
                      <a:pt x="787" y="439"/>
                    </a:moveTo>
                    <a:cubicBezTo>
                      <a:pt x="782" y="437"/>
                      <a:pt x="782" y="437"/>
                      <a:pt x="782" y="437"/>
                    </a:cubicBezTo>
                    <a:cubicBezTo>
                      <a:pt x="780" y="439"/>
                      <a:pt x="780" y="439"/>
                      <a:pt x="780" y="439"/>
                    </a:cubicBezTo>
                    <a:cubicBezTo>
                      <a:pt x="783" y="442"/>
                      <a:pt x="783" y="442"/>
                      <a:pt x="783" y="442"/>
                    </a:cubicBezTo>
                    <a:cubicBezTo>
                      <a:pt x="787" y="439"/>
                      <a:pt x="787" y="439"/>
                      <a:pt x="787" y="439"/>
                    </a:cubicBezTo>
                    <a:close/>
                    <a:moveTo>
                      <a:pt x="780" y="396"/>
                    </a:moveTo>
                    <a:cubicBezTo>
                      <a:pt x="785" y="406"/>
                      <a:pt x="785" y="406"/>
                      <a:pt x="785" y="406"/>
                    </a:cubicBezTo>
                    <a:cubicBezTo>
                      <a:pt x="783" y="411"/>
                      <a:pt x="783" y="411"/>
                      <a:pt x="783" y="411"/>
                    </a:cubicBezTo>
                    <a:cubicBezTo>
                      <a:pt x="780" y="417"/>
                      <a:pt x="780" y="417"/>
                      <a:pt x="780" y="417"/>
                    </a:cubicBezTo>
                    <a:cubicBezTo>
                      <a:pt x="779" y="413"/>
                      <a:pt x="779" y="413"/>
                      <a:pt x="779" y="413"/>
                    </a:cubicBezTo>
                    <a:cubicBezTo>
                      <a:pt x="776" y="408"/>
                      <a:pt x="776" y="408"/>
                      <a:pt x="776" y="408"/>
                    </a:cubicBezTo>
                    <a:cubicBezTo>
                      <a:pt x="778" y="404"/>
                      <a:pt x="778" y="404"/>
                      <a:pt x="778" y="404"/>
                    </a:cubicBezTo>
                    <a:cubicBezTo>
                      <a:pt x="779" y="400"/>
                      <a:pt x="779" y="400"/>
                      <a:pt x="779" y="400"/>
                    </a:cubicBezTo>
                    <a:cubicBezTo>
                      <a:pt x="780" y="396"/>
                      <a:pt x="780" y="396"/>
                      <a:pt x="780" y="396"/>
                    </a:cubicBezTo>
                    <a:close/>
                    <a:moveTo>
                      <a:pt x="951" y="277"/>
                    </a:moveTo>
                    <a:cubicBezTo>
                      <a:pt x="951" y="282"/>
                      <a:pt x="951" y="282"/>
                      <a:pt x="951" y="282"/>
                    </a:cubicBezTo>
                    <a:cubicBezTo>
                      <a:pt x="956" y="289"/>
                      <a:pt x="956" y="289"/>
                      <a:pt x="956" y="289"/>
                    </a:cubicBezTo>
                    <a:cubicBezTo>
                      <a:pt x="955" y="292"/>
                      <a:pt x="955" y="292"/>
                      <a:pt x="955" y="292"/>
                    </a:cubicBezTo>
                    <a:cubicBezTo>
                      <a:pt x="953" y="291"/>
                      <a:pt x="953" y="291"/>
                      <a:pt x="953" y="291"/>
                    </a:cubicBezTo>
                    <a:cubicBezTo>
                      <a:pt x="950" y="284"/>
                      <a:pt x="950" y="284"/>
                      <a:pt x="950" y="284"/>
                    </a:cubicBezTo>
                    <a:cubicBezTo>
                      <a:pt x="949" y="279"/>
                      <a:pt x="949" y="279"/>
                      <a:pt x="949" y="279"/>
                    </a:cubicBezTo>
                    <a:cubicBezTo>
                      <a:pt x="951" y="277"/>
                      <a:pt x="951" y="277"/>
                      <a:pt x="951" y="277"/>
                    </a:cubicBezTo>
                    <a:close/>
                    <a:moveTo>
                      <a:pt x="934" y="270"/>
                    </a:moveTo>
                    <a:cubicBezTo>
                      <a:pt x="938" y="268"/>
                      <a:pt x="938" y="268"/>
                      <a:pt x="938" y="268"/>
                    </a:cubicBezTo>
                    <a:cubicBezTo>
                      <a:pt x="942" y="270"/>
                      <a:pt x="942" y="270"/>
                      <a:pt x="942" y="270"/>
                    </a:cubicBezTo>
                    <a:cubicBezTo>
                      <a:pt x="947" y="268"/>
                      <a:pt x="947" y="268"/>
                      <a:pt x="947" y="268"/>
                    </a:cubicBezTo>
                    <a:cubicBezTo>
                      <a:pt x="958" y="270"/>
                      <a:pt x="958" y="270"/>
                      <a:pt x="958" y="270"/>
                    </a:cubicBezTo>
                    <a:cubicBezTo>
                      <a:pt x="964" y="271"/>
                      <a:pt x="964" y="271"/>
                      <a:pt x="964" y="271"/>
                    </a:cubicBezTo>
                    <a:cubicBezTo>
                      <a:pt x="957" y="273"/>
                      <a:pt x="957" y="273"/>
                      <a:pt x="957" y="273"/>
                    </a:cubicBezTo>
                    <a:cubicBezTo>
                      <a:pt x="944" y="276"/>
                      <a:pt x="944" y="276"/>
                      <a:pt x="944" y="276"/>
                    </a:cubicBezTo>
                    <a:cubicBezTo>
                      <a:pt x="937" y="274"/>
                      <a:pt x="937" y="274"/>
                      <a:pt x="937" y="274"/>
                    </a:cubicBezTo>
                    <a:cubicBezTo>
                      <a:pt x="937" y="272"/>
                      <a:pt x="937" y="272"/>
                      <a:pt x="937" y="272"/>
                    </a:cubicBezTo>
                    <a:cubicBezTo>
                      <a:pt x="934" y="270"/>
                      <a:pt x="934" y="270"/>
                      <a:pt x="934" y="270"/>
                    </a:cubicBezTo>
                    <a:close/>
                    <a:moveTo>
                      <a:pt x="904" y="271"/>
                    </a:moveTo>
                    <a:cubicBezTo>
                      <a:pt x="908" y="267"/>
                      <a:pt x="908" y="267"/>
                      <a:pt x="908" y="267"/>
                    </a:cubicBezTo>
                    <a:cubicBezTo>
                      <a:pt x="911" y="267"/>
                      <a:pt x="911" y="267"/>
                      <a:pt x="911" y="267"/>
                    </a:cubicBezTo>
                    <a:cubicBezTo>
                      <a:pt x="915" y="266"/>
                      <a:pt x="915" y="266"/>
                      <a:pt x="915" y="266"/>
                    </a:cubicBezTo>
                    <a:cubicBezTo>
                      <a:pt x="921" y="267"/>
                      <a:pt x="921" y="267"/>
                      <a:pt x="921" y="267"/>
                    </a:cubicBezTo>
                    <a:cubicBezTo>
                      <a:pt x="925" y="269"/>
                      <a:pt x="925" y="269"/>
                      <a:pt x="925" y="269"/>
                    </a:cubicBezTo>
                    <a:cubicBezTo>
                      <a:pt x="928" y="267"/>
                      <a:pt x="928" y="267"/>
                      <a:pt x="928" y="267"/>
                    </a:cubicBezTo>
                    <a:cubicBezTo>
                      <a:pt x="933" y="268"/>
                      <a:pt x="933" y="268"/>
                      <a:pt x="933" y="268"/>
                    </a:cubicBezTo>
                    <a:cubicBezTo>
                      <a:pt x="933" y="273"/>
                      <a:pt x="933" y="273"/>
                      <a:pt x="933" y="273"/>
                    </a:cubicBezTo>
                    <a:cubicBezTo>
                      <a:pt x="928" y="273"/>
                      <a:pt x="928" y="273"/>
                      <a:pt x="928" y="273"/>
                    </a:cubicBezTo>
                    <a:cubicBezTo>
                      <a:pt x="922" y="275"/>
                      <a:pt x="922" y="275"/>
                      <a:pt x="922" y="275"/>
                    </a:cubicBezTo>
                    <a:cubicBezTo>
                      <a:pt x="918" y="274"/>
                      <a:pt x="918" y="274"/>
                      <a:pt x="918" y="274"/>
                    </a:cubicBezTo>
                    <a:cubicBezTo>
                      <a:pt x="911" y="278"/>
                      <a:pt x="911" y="278"/>
                      <a:pt x="911" y="278"/>
                    </a:cubicBezTo>
                    <a:cubicBezTo>
                      <a:pt x="906" y="277"/>
                      <a:pt x="906" y="277"/>
                      <a:pt x="906" y="277"/>
                    </a:cubicBezTo>
                    <a:cubicBezTo>
                      <a:pt x="903" y="274"/>
                      <a:pt x="903" y="274"/>
                      <a:pt x="903" y="274"/>
                    </a:cubicBezTo>
                    <a:cubicBezTo>
                      <a:pt x="904" y="271"/>
                      <a:pt x="904" y="271"/>
                      <a:pt x="904" y="271"/>
                    </a:cubicBezTo>
                    <a:close/>
                    <a:moveTo>
                      <a:pt x="849" y="384"/>
                    </a:moveTo>
                    <a:cubicBezTo>
                      <a:pt x="855" y="375"/>
                      <a:pt x="855" y="375"/>
                      <a:pt x="855" y="375"/>
                    </a:cubicBezTo>
                    <a:cubicBezTo>
                      <a:pt x="857" y="366"/>
                      <a:pt x="857" y="366"/>
                      <a:pt x="857" y="366"/>
                    </a:cubicBezTo>
                    <a:cubicBezTo>
                      <a:pt x="858" y="356"/>
                      <a:pt x="858" y="356"/>
                      <a:pt x="858" y="356"/>
                    </a:cubicBezTo>
                    <a:cubicBezTo>
                      <a:pt x="861" y="354"/>
                      <a:pt x="861" y="354"/>
                      <a:pt x="861" y="354"/>
                    </a:cubicBezTo>
                    <a:cubicBezTo>
                      <a:pt x="865" y="355"/>
                      <a:pt x="865" y="355"/>
                      <a:pt x="865" y="355"/>
                    </a:cubicBezTo>
                    <a:cubicBezTo>
                      <a:pt x="865" y="359"/>
                      <a:pt x="865" y="359"/>
                      <a:pt x="865" y="359"/>
                    </a:cubicBezTo>
                    <a:cubicBezTo>
                      <a:pt x="867" y="363"/>
                      <a:pt x="867" y="363"/>
                      <a:pt x="867" y="363"/>
                    </a:cubicBezTo>
                    <a:cubicBezTo>
                      <a:pt x="867" y="366"/>
                      <a:pt x="867" y="366"/>
                      <a:pt x="867" y="366"/>
                    </a:cubicBezTo>
                    <a:cubicBezTo>
                      <a:pt x="865" y="363"/>
                      <a:pt x="865" y="363"/>
                      <a:pt x="865" y="363"/>
                    </a:cubicBezTo>
                    <a:cubicBezTo>
                      <a:pt x="864" y="366"/>
                      <a:pt x="864" y="366"/>
                      <a:pt x="864" y="366"/>
                    </a:cubicBezTo>
                    <a:cubicBezTo>
                      <a:pt x="860" y="369"/>
                      <a:pt x="860" y="369"/>
                      <a:pt x="860" y="369"/>
                    </a:cubicBezTo>
                    <a:cubicBezTo>
                      <a:pt x="859" y="371"/>
                      <a:pt x="859" y="371"/>
                      <a:pt x="859" y="371"/>
                    </a:cubicBezTo>
                    <a:cubicBezTo>
                      <a:pt x="860" y="376"/>
                      <a:pt x="860" y="376"/>
                      <a:pt x="860" y="376"/>
                    </a:cubicBezTo>
                    <a:cubicBezTo>
                      <a:pt x="865" y="377"/>
                      <a:pt x="865" y="377"/>
                      <a:pt x="865" y="377"/>
                    </a:cubicBezTo>
                    <a:cubicBezTo>
                      <a:pt x="866" y="380"/>
                      <a:pt x="866" y="380"/>
                      <a:pt x="866" y="380"/>
                    </a:cubicBezTo>
                    <a:cubicBezTo>
                      <a:pt x="864" y="382"/>
                      <a:pt x="864" y="382"/>
                      <a:pt x="864" y="382"/>
                    </a:cubicBezTo>
                    <a:cubicBezTo>
                      <a:pt x="860" y="383"/>
                      <a:pt x="860" y="383"/>
                      <a:pt x="860" y="383"/>
                    </a:cubicBezTo>
                    <a:cubicBezTo>
                      <a:pt x="857" y="389"/>
                      <a:pt x="857" y="389"/>
                      <a:pt x="857" y="389"/>
                    </a:cubicBezTo>
                    <a:cubicBezTo>
                      <a:pt x="853" y="391"/>
                      <a:pt x="853" y="391"/>
                      <a:pt x="853" y="391"/>
                    </a:cubicBezTo>
                    <a:cubicBezTo>
                      <a:pt x="849" y="389"/>
                      <a:pt x="849" y="389"/>
                      <a:pt x="849" y="389"/>
                    </a:cubicBezTo>
                    <a:cubicBezTo>
                      <a:pt x="849" y="384"/>
                      <a:pt x="849" y="384"/>
                      <a:pt x="849" y="384"/>
                    </a:cubicBezTo>
                    <a:close/>
                    <a:moveTo>
                      <a:pt x="835" y="378"/>
                    </a:moveTo>
                    <a:cubicBezTo>
                      <a:pt x="835" y="378"/>
                      <a:pt x="835" y="381"/>
                      <a:pt x="835" y="381"/>
                    </a:cubicBezTo>
                    <a:cubicBezTo>
                      <a:pt x="838" y="383"/>
                      <a:pt x="838" y="383"/>
                      <a:pt x="838" y="383"/>
                    </a:cubicBezTo>
                    <a:cubicBezTo>
                      <a:pt x="843" y="382"/>
                      <a:pt x="843" y="382"/>
                      <a:pt x="843" y="382"/>
                    </a:cubicBezTo>
                    <a:cubicBezTo>
                      <a:pt x="844" y="380"/>
                      <a:pt x="844" y="380"/>
                      <a:pt x="844" y="380"/>
                    </a:cubicBezTo>
                    <a:cubicBezTo>
                      <a:pt x="846" y="379"/>
                      <a:pt x="846" y="379"/>
                      <a:pt x="846" y="379"/>
                    </a:cubicBezTo>
                    <a:cubicBezTo>
                      <a:pt x="847" y="374"/>
                      <a:pt x="847" y="374"/>
                      <a:pt x="847" y="374"/>
                    </a:cubicBezTo>
                    <a:cubicBezTo>
                      <a:pt x="851" y="370"/>
                      <a:pt x="851" y="370"/>
                      <a:pt x="851" y="370"/>
                    </a:cubicBezTo>
                    <a:cubicBezTo>
                      <a:pt x="851" y="367"/>
                      <a:pt x="851" y="367"/>
                      <a:pt x="851" y="367"/>
                    </a:cubicBezTo>
                    <a:cubicBezTo>
                      <a:pt x="848" y="361"/>
                      <a:pt x="848" y="361"/>
                      <a:pt x="848" y="361"/>
                    </a:cubicBezTo>
                    <a:cubicBezTo>
                      <a:pt x="843" y="364"/>
                      <a:pt x="843" y="364"/>
                      <a:pt x="843" y="364"/>
                    </a:cubicBezTo>
                    <a:cubicBezTo>
                      <a:pt x="839" y="368"/>
                      <a:pt x="839" y="368"/>
                      <a:pt x="839" y="368"/>
                    </a:cubicBezTo>
                    <a:cubicBezTo>
                      <a:pt x="841" y="372"/>
                      <a:pt x="841" y="372"/>
                      <a:pt x="841" y="372"/>
                    </a:cubicBezTo>
                    <a:cubicBezTo>
                      <a:pt x="835" y="378"/>
                      <a:pt x="835" y="378"/>
                      <a:pt x="835" y="378"/>
                    </a:cubicBezTo>
                    <a:close/>
                    <a:moveTo>
                      <a:pt x="822" y="374"/>
                    </a:moveTo>
                    <a:cubicBezTo>
                      <a:pt x="821" y="378"/>
                      <a:pt x="821" y="378"/>
                      <a:pt x="821" y="378"/>
                    </a:cubicBezTo>
                    <a:cubicBezTo>
                      <a:pt x="820" y="380"/>
                      <a:pt x="820" y="380"/>
                      <a:pt x="820" y="380"/>
                    </a:cubicBezTo>
                    <a:cubicBezTo>
                      <a:pt x="822" y="386"/>
                      <a:pt x="822" y="386"/>
                      <a:pt x="822" y="386"/>
                    </a:cubicBezTo>
                    <a:cubicBezTo>
                      <a:pt x="825" y="387"/>
                      <a:pt x="825" y="387"/>
                      <a:pt x="825" y="387"/>
                    </a:cubicBezTo>
                    <a:cubicBezTo>
                      <a:pt x="829" y="384"/>
                      <a:pt x="829" y="384"/>
                      <a:pt x="829" y="384"/>
                    </a:cubicBezTo>
                    <a:cubicBezTo>
                      <a:pt x="828" y="378"/>
                      <a:pt x="828" y="378"/>
                      <a:pt x="828" y="378"/>
                    </a:cubicBezTo>
                    <a:cubicBezTo>
                      <a:pt x="824" y="373"/>
                      <a:pt x="824" y="373"/>
                      <a:pt x="824" y="373"/>
                    </a:cubicBezTo>
                    <a:cubicBezTo>
                      <a:pt x="824" y="373"/>
                      <a:pt x="822" y="374"/>
                      <a:pt x="822" y="374"/>
                    </a:cubicBezTo>
                    <a:close/>
                    <a:moveTo>
                      <a:pt x="867" y="273"/>
                    </a:moveTo>
                    <a:cubicBezTo>
                      <a:pt x="862" y="275"/>
                      <a:pt x="862" y="275"/>
                      <a:pt x="862" y="275"/>
                    </a:cubicBezTo>
                    <a:cubicBezTo>
                      <a:pt x="865" y="276"/>
                      <a:pt x="865" y="276"/>
                      <a:pt x="865" y="276"/>
                    </a:cubicBezTo>
                    <a:cubicBezTo>
                      <a:pt x="865" y="276"/>
                      <a:pt x="867" y="273"/>
                      <a:pt x="867" y="273"/>
                    </a:cubicBezTo>
                    <a:close/>
                    <a:moveTo>
                      <a:pt x="873" y="269"/>
                    </a:moveTo>
                    <a:cubicBezTo>
                      <a:pt x="871" y="271"/>
                      <a:pt x="871" y="271"/>
                      <a:pt x="871" y="271"/>
                    </a:cubicBezTo>
                    <a:cubicBezTo>
                      <a:pt x="875" y="272"/>
                      <a:pt x="875" y="272"/>
                      <a:pt x="875" y="272"/>
                    </a:cubicBezTo>
                    <a:cubicBezTo>
                      <a:pt x="873" y="269"/>
                      <a:pt x="873" y="269"/>
                      <a:pt x="873" y="269"/>
                    </a:cubicBezTo>
                    <a:close/>
                    <a:moveTo>
                      <a:pt x="881" y="263"/>
                    </a:moveTo>
                    <a:cubicBezTo>
                      <a:pt x="878" y="265"/>
                      <a:pt x="878" y="265"/>
                      <a:pt x="878" y="265"/>
                    </a:cubicBezTo>
                    <a:cubicBezTo>
                      <a:pt x="882" y="267"/>
                      <a:pt x="882" y="267"/>
                      <a:pt x="882" y="267"/>
                    </a:cubicBezTo>
                    <a:cubicBezTo>
                      <a:pt x="881" y="263"/>
                      <a:pt x="881" y="263"/>
                      <a:pt x="881" y="263"/>
                    </a:cubicBezTo>
                    <a:close/>
                    <a:moveTo>
                      <a:pt x="855" y="255"/>
                    </a:moveTo>
                    <a:cubicBezTo>
                      <a:pt x="862" y="251"/>
                      <a:pt x="862" y="251"/>
                      <a:pt x="862" y="251"/>
                    </a:cubicBezTo>
                    <a:cubicBezTo>
                      <a:pt x="871" y="252"/>
                      <a:pt x="871" y="252"/>
                      <a:pt x="871" y="252"/>
                    </a:cubicBezTo>
                    <a:cubicBezTo>
                      <a:pt x="871" y="255"/>
                      <a:pt x="871" y="255"/>
                      <a:pt x="871" y="255"/>
                    </a:cubicBezTo>
                    <a:cubicBezTo>
                      <a:pt x="869" y="258"/>
                      <a:pt x="869" y="258"/>
                      <a:pt x="869" y="258"/>
                    </a:cubicBezTo>
                    <a:cubicBezTo>
                      <a:pt x="874" y="257"/>
                      <a:pt x="874" y="257"/>
                      <a:pt x="874" y="257"/>
                    </a:cubicBezTo>
                    <a:cubicBezTo>
                      <a:pt x="876" y="253"/>
                      <a:pt x="876" y="253"/>
                      <a:pt x="876" y="253"/>
                    </a:cubicBezTo>
                    <a:cubicBezTo>
                      <a:pt x="881" y="257"/>
                      <a:pt x="881" y="257"/>
                      <a:pt x="881" y="257"/>
                    </a:cubicBezTo>
                    <a:cubicBezTo>
                      <a:pt x="880" y="261"/>
                      <a:pt x="880" y="261"/>
                      <a:pt x="880" y="261"/>
                    </a:cubicBezTo>
                    <a:cubicBezTo>
                      <a:pt x="874" y="263"/>
                      <a:pt x="874" y="263"/>
                      <a:pt x="874" y="263"/>
                    </a:cubicBezTo>
                    <a:cubicBezTo>
                      <a:pt x="872" y="260"/>
                      <a:pt x="872" y="260"/>
                      <a:pt x="872" y="260"/>
                    </a:cubicBezTo>
                    <a:cubicBezTo>
                      <a:pt x="869" y="265"/>
                      <a:pt x="869" y="265"/>
                      <a:pt x="869" y="265"/>
                    </a:cubicBezTo>
                    <a:cubicBezTo>
                      <a:pt x="864" y="261"/>
                      <a:pt x="864" y="261"/>
                      <a:pt x="864" y="261"/>
                    </a:cubicBezTo>
                    <a:cubicBezTo>
                      <a:pt x="860" y="264"/>
                      <a:pt x="860" y="264"/>
                      <a:pt x="860" y="264"/>
                    </a:cubicBezTo>
                    <a:cubicBezTo>
                      <a:pt x="856" y="261"/>
                      <a:pt x="856" y="261"/>
                      <a:pt x="856" y="261"/>
                    </a:cubicBezTo>
                    <a:cubicBezTo>
                      <a:pt x="855" y="255"/>
                      <a:pt x="855" y="255"/>
                      <a:pt x="855" y="255"/>
                    </a:cubicBezTo>
                    <a:close/>
                    <a:moveTo>
                      <a:pt x="823" y="225"/>
                    </a:moveTo>
                    <a:cubicBezTo>
                      <a:pt x="828" y="227"/>
                      <a:pt x="828" y="227"/>
                      <a:pt x="828" y="227"/>
                    </a:cubicBezTo>
                    <a:cubicBezTo>
                      <a:pt x="828" y="224"/>
                      <a:pt x="828" y="224"/>
                      <a:pt x="828" y="224"/>
                    </a:cubicBezTo>
                    <a:cubicBezTo>
                      <a:pt x="828" y="224"/>
                      <a:pt x="823" y="225"/>
                      <a:pt x="823" y="225"/>
                    </a:cubicBezTo>
                    <a:close/>
                    <a:moveTo>
                      <a:pt x="819" y="227"/>
                    </a:moveTo>
                    <a:cubicBezTo>
                      <a:pt x="821" y="226"/>
                      <a:pt x="821" y="226"/>
                      <a:pt x="821" y="226"/>
                    </a:cubicBezTo>
                    <a:cubicBezTo>
                      <a:pt x="826" y="229"/>
                      <a:pt x="826" y="229"/>
                      <a:pt x="826" y="229"/>
                    </a:cubicBezTo>
                    <a:cubicBezTo>
                      <a:pt x="821" y="230"/>
                      <a:pt x="821" y="230"/>
                      <a:pt x="821" y="230"/>
                    </a:cubicBezTo>
                    <a:cubicBezTo>
                      <a:pt x="819" y="227"/>
                      <a:pt x="819" y="227"/>
                      <a:pt x="819" y="227"/>
                    </a:cubicBezTo>
                    <a:close/>
                    <a:moveTo>
                      <a:pt x="780" y="200"/>
                    </a:moveTo>
                    <a:cubicBezTo>
                      <a:pt x="787" y="197"/>
                      <a:pt x="787" y="197"/>
                      <a:pt x="787" y="197"/>
                    </a:cubicBezTo>
                    <a:cubicBezTo>
                      <a:pt x="795" y="201"/>
                      <a:pt x="795" y="201"/>
                      <a:pt x="795" y="201"/>
                    </a:cubicBezTo>
                    <a:cubicBezTo>
                      <a:pt x="805" y="201"/>
                      <a:pt x="805" y="201"/>
                      <a:pt x="805" y="201"/>
                    </a:cubicBezTo>
                    <a:cubicBezTo>
                      <a:pt x="817" y="196"/>
                      <a:pt x="817" y="196"/>
                      <a:pt x="817" y="196"/>
                    </a:cubicBezTo>
                    <a:cubicBezTo>
                      <a:pt x="824" y="197"/>
                      <a:pt x="824" y="197"/>
                      <a:pt x="824" y="197"/>
                    </a:cubicBezTo>
                    <a:cubicBezTo>
                      <a:pt x="827" y="200"/>
                      <a:pt x="827" y="200"/>
                      <a:pt x="827" y="200"/>
                    </a:cubicBezTo>
                    <a:cubicBezTo>
                      <a:pt x="833" y="200"/>
                      <a:pt x="833" y="200"/>
                      <a:pt x="833" y="200"/>
                    </a:cubicBezTo>
                    <a:cubicBezTo>
                      <a:pt x="837" y="198"/>
                      <a:pt x="837" y="198"/>
                      <a:pt x="837" y="198"/>
                    </a:cubicBezTo>
                    <a:cubicBezTo>
                      <a:pt x="850" y="200"/>
                      <a:pt x="850" y="200"/>
                      <a:pt x="850" y="200"/>
                    </a:cubicBezTo>
                    <a:cubicBezTo>
                      <a:pt x="857" y="199"/>
                      <a:pt x="857" y="199"/>
                      <a:pt x="857" y="199"/>
                    </a:cubicBezTo>
                    <a:cubicBezTo>
                      <a:pt x="858" y="198"/>
                      <a:pt x="858" y="198"/>
                      <a:pt x="858" y="198"/>
                    </a:cubicBezTo>
                    <a:cubicBezTo>
                      <a:pt x="865" y="198"/>
                      <a:pt x="865" y="198"/>
                      <a:pt x="865" y="198"/>
                    </a:cubicBezTo>
                    <a:cubicBezTo>
                      <a:pt x="870" y="200"/>
                      <a:pt x="870" y="200"/>
                      <a:pt x="870" y="200"/>
                    </a:cubicBezTo>
                    <a:cubicBezTo>
                      <a:pt x="872" y="204"/>
                      <a:pt x="872" y="204"/>
                      <a:pt x="872" y="204"/>
                    </a:cubicBezTo>
                    <a:cubicBezTo>
                      <a:pt x="878" y="206"/>
                      <a:pt x="878" y="206"/>
                      <a:pt x="878" y="206"/>
                    </a:cubicBezTo>
                    <a:cubicBezTo>
                      <a:pt x="901" y="200"/>
                      <a:pt x="901" y="200"/>
                      <a:pt x="901" y="200"/>
                    </a:cubicBezTo>
                    <a:cubicBezTo>
                      <a:pt x="911" y="194"/>
                      <a:pt x="911" y="194"/>
                      <a:pt x="911" y="194"/>
                    </a:cubicBezTo>
                    <a:cubicBezTo>
                      <a:pt x="914" y="188"/>
                      <a:pt x="914" y="188"/>
                      <a:pt x="914" y="188"/>
                    </a:cubicBezTo>
                    <a:cubicBezTo>
                      <a:pt x="918" y="188"/>
                      <a:pt x="918" y="188"/>
                      <a:pt x="918" y="188"/>
                    </a:cubicBezTo>
                    <a:cubicBezTo>
                      <a:pt x="921" y="184"/>
                      <a:pt x="921" y="184"/>
                      <a:pt x="921" y="184"/>
                    </a:cubicBezTo>
                    <a:cubicBezTo>
                      <a:pt x="925" y="181"/>
                      <a:pt x="925" y="181"/>
                      <a:pt x="925" y="181"/>
                    </a:cubicBezTo>
                    <a:cubicBezTo>
                      <a:pt x="927" y="176"/>
                      <a:pt x="927" y="176"/>
                      <a:pt x="927" y="176"/>
                    </a:cubicBezTo>
                    <a:cubicBezTo>
                      <a:pt x="930" y="171"/>
                      <a:pt x="930" y="171"/>
                      <a:pt x="930" y="171"/>
                    </a:cubicBezTo>
                    <a:cubicBezTo>
                      <a:pt x="933" y="169"/>
                      <a:pt x="933" y="169"/>
                      <a:pt x="933" y="169"/>
                    </a:cubicBezTo>
                    <a:cubicBezTo>
                      <a:pt x="930" y="166"/>
                      <a:pt x="930" y="166"/>
                      <a:pt x="930" y="166"/>
                    </a:cubicBezTo>
                    <a:cubicBezTo>
                      <a:pt x="929" y="162"/>
                      <a:pt x="929" y="162"/>
                      <a:pt x="929" y="162"/>
                    </a:cubicBezTo>
                    <a:cubicBezTo>
                      <a:pt x="921" y="160"/>
                      <a:pt x="921" y="160"/>
                      <a:pt x="921" y="160"/>
                    </a:cubicBezTo>
                    <a:cubicBezTo>
                      <a:pt x="915" y="162"/>
                      <a:pt x="915" y="162"/>
                      <a:pt x="915" y="162"/>
                    </a:cubicBezTo>
                    <a:cubicBezTo>
                      <a:pt x="914" y="168"/>
                      <a:pt x="914" y="168"/>
                      <a:pt x="914" y="168"/>
                    </a:cubicBezTo>
                    <a:cubicBezTo>
                      <a:pt x="909" y="172"/>
                      <a:pt x="909" y="172"/>
                      <a:pt x="909" y="172"/>
                    </a:cubicBezTo>
                    <a:cubicBezTo>
                      <a:pt x="909" y="175"/>
                      <a:pt x="909" y="175"/>
                      <a:pt x="909" y="175"/>
                    </a:cubicBezTo>
                    <a:cubicBezTo>
                      <a:pt x="902" y="180"/>
                      <a:pt x="902" y="180"/>
                      <a:pt x="902" y="180"/>
                    </a:cubicBezTo>
                    <a:cubicBezTo>
                      <a:pt x="897" y="180"/>
                      <a:pt x="897" y="180"/>
                      <a:pt x="897" y="180"/>
                    </a:cubicBezTo>
                    <a:cubicBezTo>
                      <a:pt x="894" y="185"/>
                      <a:pt x="894" y="185"/>
                      <a:pt x="894" y="185"/>
                    </a:cubicBezTo>
                    <a:cubicBezTo>
                      <a:pt x="887" y="187"/>
                      <a:pt x="887" y="187"/>
                      <a:pt x="887" y="187"/>
                    </a:cubicBezTo>
                    <a:cubicBezTo>
                      <a:pt x="872" y="184"/>
                      <a:pt x="872" y="184"/>
                      <a:pt x="872" y="184"/>
                    </a:cubicBezTo>
                    <a:cubicBezTo>
                      <a:pt x="860" y="183"/>
                      <a:pt x="860" y="183"/>
                      <a:pt x="860" y="183"/>
                    </a:cubicBezTo>
                    <a:cubicBezTo>
                      <a:pt x="857" y="186"/>
                      <a:pt x="857" y="186"/>
                      <a:pt x="857" y="186"/>
                    </a:cubicBezTo>
                    <a:cubicBezTo>
                      <a:pt x="855" y="187"/>
                      <a:pt x="855" y="187"/>
                      <a:pt x="855" y="187"/>
                    </a:cubicBezTo>
                    <a:cubicBezTo>
                      <a:pt x="849" y="181"/>
                      <a:pt x="849" y="181"/>
                      <a:pt x="849" y="181"/>
                    </a:cubicBezTo>
                    <a:cubicBezTo>
                      <a:pt x="844" y="181"/>
                      <a:pt x="844" y="181"/>
                      <a:pt x="844" y="181"/>
                    </a:cubicBezTo>
                    <a:cubicBezTo>
                      <a:pt x="839" y="181"/>
                      <a:pt x="839" y="181"/>
                      <a:pt x="839" y="181"/>
                    </a:cubicBezTo>
                    <a:cubicBezTo>
                      <a:pt x="833" y="180"/>
                      <a:pt x="833" y="180"/>
                      <a:pt x="833" y="180"/>
                    </a:cubicBezTo>
                    <a:cubicBezTo>
                      <a:pt x="825" y="178"/>
                      <a:pt x="825" y="178"/>
                      <a:pt x="825" y="178"/>
                    </a:cubicBezTo>
                    <a:cubicBezTo>
                      <a:pt x="821" y="181"/>
                      <a:pt x="821" y="181"/>
                      <a:pt x="821" y="181"/>
                    </a:cubicBezTo>
                    <a:cubicBezTo>
                      <a:pt x="816" y="178"/>
                      <a:pt x="816" y="178"/>
                      <a:pt x="816" y="178"/>
                    </a:cubicBezTo>
                    <a:cubicBezTo>
                      <a:pt x="810" y="173"/>
                      <a:pt x="810" y="173"/>
                      <a:pt x="810" y="173"/>
                    </a:cubicBezTo>
                    <a:cubicBezTo>
                      <a:pt x="801" y="171"/>
                      <a:pt x="801" y="171"/>
                      <a:pt x="801" y="171"/>
                    </a:cubicBezTo>
                    <a:cubicBezTo>
                      <a:pt x="795" y="171"/>
                      <a:pt x="795" y="171"/>
                      <a:pt x="795" y="171"/>
                    </a:cubicBezTo>
                    <a:cubicBezTo>
                      <a:pt x="795" y="178"/>
                      <a:pt x="795" y="178"/>
                      <a:pt x="795" y="178"/>
                    </a:cubicBezTo>
                    <a:cubicBezTo>
                      <a:pt x="791" y="181"/>
                      <a:pt x="791" y="181"/>
                      <a:pt x="791" y="181"/>
                    </a:cubicBezTo>
                    <a:cubicBezTo>
                      <a:pt x="788" y="187"/>
                      <a:pt x="788" y="187"/>
                      <a:pt x="788" y="187"/>
                    </a:cubicBezTo>
                    <a:cubicBezTo>
                      <a:pt x="784" y="190"/>
                      <a:pt x="784" y="190"/>
                      <a:pt x="784" y="190"/>
                    </a:cubicBezTo>
                    <a:cubicBezTo>
                      <a:pt x="776" y="188"/>
                      <a:pt x="776" y="188"/>
                      <a:pt x="776" y="188"/>
                    </a:cubicBezTo>
                    <a:cubicBezTo>
                      <a:pt x="769" y="189"/>
                      <a:pt x="769" y="189"/>
                      <a:pt x="769" y="189"/>
                    </a:cubicBezTo>
                    <a:cubicBezTo>
                      <a:pt x="766" y="193"/>
                      <a:pt x="766" y="193"/>
                      <a:pt x="766" y="193"/>
                    </a:cubicBezTo>
                    <a:cubicBezTo>
                      <a:pt x="766" y="195"/>
                      <a:pt x="766" y="195"/>
                      <a:pt x="766" y="195"/>
                    </a:cubicBezTo>
                    <a:cubicBezTo>
                      <a:pt x="759" y="202"/>
                      <a:pt x="759" y="202"/>
                      <a:pt x="759" y="202"/>
                    </a:cubicBezTo>
                    <a:cubicBezTo>
                      <a:pt x="759" y="211"/>
                      <a:pt x="759" y="211"/>
                      <a:pt x="759" y="211"/>
                    </a:cubicBezTo>
                    <a:cubicBezTo>
                      <a:pt x="760" y="216"/>
                      <a:pt x="760" y="216"/>
                      <a:pt x="760" y="216"/>
                    </a:cubicBezTo>
                    <a:cubicBezTo>
                      <a:pt x="760" y="226"/>
                      <a:pt x="760" y="226"/>
                      <a:pt x="760" y="226"/>
                    </a:cubicBezTo>
                    <a:cubicBezTo>
                      <a:pt x="758" y="230"/>
                      <a:pt x="758" y="230"/>
                      <a:pt x="758" y="230"/>
                    </a:cubicBezTo>
                    <a:cubicBezTo>
                      <a:pt x="761" y="237"/>
                      <a:pt x="761" y="237"/>
                      <a:pt x="761" y="237"/>
                    </a:cubicBezTo>
                    <a:cubicBezTo>
                      <a:pt x="762" y="243"/>
                      <a:pt x="762" y="243"/>
                      <a:pt x="762" y="243"/>
                    </a:cubicBezTo>
                    <a:cubicBezTo>
                      <a:pt x="760" y="240"/>
                      <a:pt x="760" y="240"/>
                      <a:pt x="760" y="240"/>
                    </a:cubicBezTo>
                    <a:cubicBezTo>
                      <a:pt x="758" y="235"/>
                      <a:pt x="758" y="235"/>
                      <a:pt x="758" y="235"/>
                    </a:cubicBezTo>
                    <a:cubicBezTo>
                      <a:pt x="754" y="236"/>
                      <a:pt x="754" y="236"/>
                      <a:pt x="754" y="236"/>
                    </a:cubicBezTo>
                    <a:cubicBezTo>
                      <a:pt x="750" y="241"/>
                      <a:pt x="750" y="241"/>
                      <a:pt x="750" y="241"/>
                    </a:cubicBezTo>
                    <a:cubicBezTo>
                      <a:pt x="745" y="244"/>
                      <a:pt x="745" y="244"/>
                      <a:pt x="745" y="244"/>
                    </a:cubicBezTo>
                    <a:cubicBezTo>
                      <a:pt x="744" y="250"/>
                      <a:pt x="744" y="250"/>
                      <a:pt x="744" y="250"/>
                    </a:cubicBezTo>
                    <a:cubicBezTo>
                      <a:pt x="745" y="257"/>
                      <a:pt x="745" y="257"/>
                      <a:pt x="745" y="257"/>
                    </a:cubicBezTo>
                    <a:cubicBezTo>
                      <a:pt x="743" y="262"/>
                      <a:pt x="743" y="262"/>
                      <a:pt x="743" y="262"/>
                    </a:cubicBezTo>
                    <a:cubicBezTo>
                      <a:pt x="744" y="275"/>
                      <a:pt x="744" y="275"/>
                      <a:pt x="744" y="275"/>
                    </a:cubicBezTo>
                    <a:cubicBezTo>
                      <a:pt x="743" y="278"/>
                      <a:pt x="743" y="278"/>
                      <a:pt x="743" y="278"/>
                    </a:cubicBezTo>
                    <a:cubicBezTo>
                      <a:pt x="742" y="283"/>
                      <a:pt x="742" y="283"/>
                      <a:pt x="742" y="283"/>
                    </a:cubicBezTo>
                    <a:cubicBezTo>
                      <a:pt x="738" y="284"/>
                      <a:pt x="738" y="284"/>
                      <a:pt x="738" y="284"/>
                    </a:cubicBezTo>
                    <a:cubicBezTo>
                      <a:pt x="738" y="292"/>
                      <a:pt x="738" y="292"/>
                      <a:pt x="738" y="292"/>
                    </a:cubicBezTo>
                    <a:cubicBezTo>
                      <a:pt x="731" y="298"/>
                      <a:pt x="731" y="298"/>
                      <a:pt x="731" y="298"/>
                    </a:cubicBezTo>
                    <a:cubicBezTo>
                      <a:pt x="729" y="306"/>
                      <a:pt x="729" y="306"/>
                      <a:pt x="729" y="306"/>
                    </a:cubicBezTo>
                    <a:cubicBezTo>
                      <a:pt x="730" y="308"/>
                      <a:pt x="730" y="308"/>
                      <a:pt x="730" y="308"/>
                    </a:cubicBezTo>
                    <a:cubicBezTo>
                      <a:pt x="727" y="312"/>
                      <a:pt x="727" y="312"/>
                      <a:pt x="727" y="312"/>
                    </a:cubicBezTo>
                    <a:cubicBezTo>
                      <a:pt x="731" y="322"/>
                      <a:pt x="731" y="322"/>
                      <a:pt x="731" y="322"/>
                    </a:cubicBezTo>
                    <a:cubicBezTo>
                      <a:pt x="734" y="327"/>
                      <a:pt x="734" y="327"/>
                      <a:pt x="734" y="327"/>
                    </a:cubicBezTo>
                    <a:cubicBezTo>
                      <a:pt x="736" y="326"/>
                      <a:pt x="736" y="326"/>
                      <a:pt x="736" y="326"/>
                    </a:cubicBezTo>
                    <a:cubicBezTo>
                      <a:pt x="741" y="326"/>
                      <a:pt x="741" y="326"/>
                      <a:pt x="741" y="326"/>
                    </a:cubicBezTo>
                    <a:cubicBezTo>
                      <a:pt x="744" y="324"/>
                      <a:pt x="744" y="324"/>
                      <a:pt x="744" y="324"/>
                    </a:cubicBezTo>
                    <a:cubicBezTo>
                      <a:pt x="747" y="325"/>
                      <a:pt x="747" y="325"/>
                      <a:pt x="747" y="325"/>
                    </a:cubicBezTo>
                    <a:cubicBezTo>
                      <a:pt x="749" y="333"/>
                      <a:pt x="749" y="333"/>
                      <a:pt x="749" y="333"/>
                    </a:cubicBezTo>
                    <a:cubicBezTo>
                      <a:pt x="755" y="347"/>
                      <a:pt x="755" y="347"/>
                      <a:pt x="755" y="347"/>
                    </a:cubicBezTo>
                    <a:cubicBezTo>
                      <a:pt x="752" y="351"/>
                      <a:pt x="752" y="351"/>
                      <a:pt x="752" y="351"/>
                    </a:cubicBezTo>
                    <a:cubicBezTo>
                      <a:pt x="751" y="359"/>
                      <a:pt x="751" y="359"/>
                      <a:pt x="751" y="359"/>
                    </a:cubicBezTo>
                    <a:cubicBezTo>
                      <a:pt x="746" y="365"/>
                      <a:pt x="746" y="365"/>
                      <a:pt x="746" y="365"/>
                    </a:cubicBezTo>
                    <a:cubicBezTo>
                      <a:pt x="745" y="378"/>
                      <a:pt x="745" y="378"/>
                      <a:pt x="745" y="378"/>
                    </a:cubicBezTo>
                    <a:cubicBezTo>
                      <a:pt x="746" y="389"/>
                      <a:pt x="746" y="389"/>
                      <a:pt x="746" y="389"/>
                    </a:cubicBezTo>
                    <a:cubicBezTo>
                      <a:pt x="750" y="389"/>
                      <a:pt x="750" y="389"/>
                      <a:pt x="750" y="389"/>
                    </a:cubicBezTo>
                    <a:cubicBezTo>
                      <a:pt x="754" y="392"/>
                      <a:pt x="754" y="392"/>
                      <a:pt x="754" y="392"/>
                    </a:cubicBezTo>
                    <a:cubicBezTo>
                      <a:pt x="760" y="391"/>
                      <a:pt x="760" y="391"/>
                      <a:pt x="760" y="391"/>
                    </a:cubicBezTo>
                    <a:cubicBezTo>
                      <a:pt x="763" y="388"/>
                      <a:pt x="763" y="388"/>
                      <a:pt x="763" y="388"/>
                    </a:cubicBezTo>
                    <a:cubicBezTo>
                      <a:pt x="769" y="389"/>
                      <a:pt x="769" y="389"/>
                      <a:pt x="769" y="389"/>
                    </a:cubicBezTo>
                    <a:cubicBezTo>
                      <a:pt x="774" y="388"/>
                      <a:pt x="774" y="388"/>
                      <a:pt x="774" y="388"/>
                    </a:cubicBezTo>
                    <a:cubicBezTo>
                      <a:pt x="778" y="391"/>
                      <a:pt x="778" y="391"/>
                      <a:pt x="778" y="391"/>
                    </a:cubicBezTo>
                    <a:cubicBezTo>
                      <a:pt x="779" y="386"/>
                      <a:pt x="779" y="386"/>
                      <a:pt x="779" y="386"/>
                    </a:cubicBezTo>
                    <a:cubicBezTo>
                      <a:pt x="778" y="380"/>
                      <a:pt x="778" y="380"/>
                      <a:pt x="778" y="380"/>
                    </a:cubicBezTo>
                    <a:cubicBezTo>
                      <a:pt x="774" y="377"/>
                      <a:pt x="774" y="377"/>
                      <a:pt x="774" y="377"/>
                    </a:cubicBezTo>
                    <a:cubicBezTo>
                      <a:pt x="773" y="369"/>
                      <a:pt x="773" y="369"/>
                      <a:pt x="773" y="369"/>
                    </a:cubicBezTo>
                    <a:cubicBezTo>
                      <a:pt x="777" y="364"/>
                      <a:pt x="777" y="364"/>
                      <a:pt x="777" y="364"/>
                    </a:cubicBezTo>
                    <a:cubicBezTo>
                      <a:pt x="778" y="354"/>
                      <a:pt x="778" y="354"/>
                      <a:pt x="778" y="354"/>
                    </a:cubicBezTo>
                    <a:cubicBezTo>
                      <a:pt x="777" y="344"/>
                      <a:pt x="777" y="344"/>
                      <a:pt x="777" y="344"/>
                    </a:cubicBezTo>
                    <a:cubicBezTo>
                      <a:pt x="774" y="341"/>
                      <a:pt x="774" y="341"/>
                      <a:pt x="774" y="341"/>
                    </a:cubicBezTo>
                    <a:cubicBezTo>
                      <a:pt x="780" y="332"/>
                      <a:pt x="780" y="332"/>
                      <a:pt x="780" y="332"/>
                    </a:cubicBezTo>
                    <a:cubicBezTo>
                      <a:pt x="782" y="324"/>
                      <a:pt x="782" y="324"/>
                      <a:pt x="782" y="324"/>
                    </a:cubicBezTo>
                    <a:cubicBezTo>
                      <a:pt x="781" y="315"/>
                      <a:pt x="781" y="315"/>
                      <a:pt x="781" y="315"/>
                    </a:cubicBezTo>
                    <a:cubicBezTo>
                      <a:pt x="777" y="311"/>
                      <a:pt x="777" y="311"/>
                      <a:pt x="777" y="311"/>
                    </a:cubicBezTo>
                    <a:cubicBezTo>
                      <a:pt x="777" y="308"/>
                      <a:pt x="777" y="308"/>
                      <a:pt x="777" y="308"/>
                    </a:cubicBezTo>
                    <a:cubicBezTo>
                      <a:pt x="783" y="304"/>
                      <a:pt x="783" y="304"/>
                      <a:pt x="783" y="304"/>
                    </a:cubicBezTo>
                    <a:cubicBezTo>
                      <a:pt x="786" y="300"/>
                      <a:pt x="786" y="300"/>
                      <a:pt x="786" y="300"/>
                    </a:cubicBezTo>
                    <a:cubicBezTo>
                      <a:pt x="792" y="299"/>
                      <a:pt x="792" y="299"/>
                      <a:pt x="792" y="299"/>
                    </a:cubicBezTo>
                    <a:cubicBezTo>
                      <a:pt x="798" y="301"/>
                      <a:pt x="798" y="301"/>
                      <a:pt x="798" y="301"/>
                    </a:cubicBezTo>
                    <a:cubicBezTo>
                      <a:pt x="798" y="304"/>
                      <a:pt x="798" y="304"/>
                      <a:pt x="798" y="304"/>
                    </a:cubicBezTo>
                    <a:cubicBezTo>
                      <a:pt x="801" y="309"/>
                      <a:pt x="801" y="309"/>
                      <a:pt x="801" y="309"/>
                    </a:cubicBezTo>
                    <a:cubicBezTo>
                      <a:pt x="801" y="315"/>
                      <a:pt x="801" y="315"/>
                      <a:pt x="801" y="315"/>
                    </a:cubicBezTo>
                    <a:cubicBezTo>
                      <a:pt x="796" y="321"/>
                      <a:pt x="796" y="321"/>
                      <a:pt x="796" y="321"/>
                    </a:cubicBezTo>
                    <a:cubicBezTo>
                      <a:pt x="794" y="326"/>
                      <a:pt x="794" y="326"/>
                      <a:pt x="794" y="326"/>
                    </a:cubicBezTo>
                    <a:cubicBezTo>
                      <a:pt x="798" y="333"/>
                      <a:pt x="798" y="333"/>
                      <a:pt x="798" y="333"/>
                    </a:cubicBezTo>
                    <a:cubicBezTo>
                      <a:pt x="802" y="333"/>
                      <a:pt x="802" y="333"/>
                      <a:pt x="802" y="333"/>
                    </a:cubicBezTo>
                    <a:cubicBezTo>
                      <a:pt x="806" y="338"/>
                      <a:pt x="806" y="338"/>
                      <a:pt x="806" y="338"/>
                    </a:cubicBezTo>
                    <a:cubicBezTo>
                      <a:pt x="813" y="342"/>
                      <a:pt x="813" y="342"/>
                      <a:pt x="813" y="342"/>
                    </a:cubicBezTo>
                    <a:cubicBezTo>
                      <a:pt x="814" y="348"/>
                      <a:pt x="814" y="348"/>
                      <a:pt x="814" y="348"/>
                    </a:cubicBezTo>
                    <a:cubicBezTo>
                      <a:pt x="811" y="348"/>
                      <a:pt x="811" y="348"/>
                      <a:pt x="811" y="348"/>
                    </a:cubicBezTo>
                    <a:cubicBezTo>
                      <a:pt x="810" y="359"/>
                      <a:pt x="810" y="359"/>
                      <a:pt x="810" y="359"/>
                    </a:cubicBezTo>
                    <a:cubicBezTo>
                      <a:pt x="812" y="365"/>
                      <a:pt x="812" y="365"/>
                      <a:pt x="812" y="365"/>
                    </a:cubicBezTo>
                    <a:cubicBezTo>
                      <a:pt x="817" y="367"/>
                      <a:pt x="817" y="367"/>
                      <a:pt x="817" y="367"/>
                    </a:cubicBezTo>
                    <a:cubicBezTo>
                      <a:pt x="820" y="366"/>
                      <a:pt x="820" y="366"/>
                      <a:pt x="820" y="366"/>
                    </a:cubicBezTo>
                    <a:cubicBezTo>
                      <a:pt x="827" y="368"/>
                      <a:pt x="827" y="368"/>
                      <a:pt x="827" y="368"/>
                    </a:cubicBezTo>
                    <a:cubicBezTo>
                      <a:pt x="832" y="368"/>
                      <a:pt x="832" y="368"/>
                      <a:pt x="832" y="368"/>
                    </a:cubicBezTo>
                    <a:cubicBezTo>
                      <a:pt x="831" y="365"/>
                      <a:pt x="831" y="365"/>
                      <a:pt x="831" y="365"/>
                    </a:cubicBezTo>
                    <a:cubicBezTo>
                      <a:pt x="830" y="361"/>
                      <a:pt x="830" y="361"/>
                      <a:pt x="830" y="361"/>
                    </a:cubicBezTo>
                    <a:cubicBezTo>
                      <a:pt x="835" y="356"/>
                      <a:pt x="835" y="356"/>
                      <a:pt x="835" y="356"/>
                    </a:cubicBezTo>
                    <a:cubicBezTo>
                      <a:pt x="840" y="355"/>
                      <a:pt x="840" y="355"/>
                      <a:pt x="840" y="355"/>
                    </a:cubicBezTo>
                    <a:cubicBezTo>
                      <a:pt x="848" y="350"/>
                      <a:pt x="848" y="350"/>
                      <a:pt x="848" y="350"/>
                    </a:cubicBezTo>
                    <a:cubicBezTo>
                      <a:pt x="857" y="351"/>
                      <a:pt x="857" y="351"/>
                      <a:pt x="857" y="351"/>
                    </a:cubicBezTo>
                    <a:cubicBezTo>
                      <a:pt x="860" y="348"/>
                      <a:pt x="860" y="348"/>
                      <a:pt x="860" y="348"/>
                    </a:cubicBezTo>
                    <a:cubicBezTo>
                      <a:pt x="863" y="349"/>
                      <a:pt x="863" y="349"/>
                      <a:pt x="863" y="349"/>
                    </a:cubicBezTo>
                    <a:cubicBezTo>
                      <a:pt x="867" y="349"/>
                      <a:pt x="867" y="349"/>
                      <a:pt x="867" y="349"/>
                    </a:cubicBezTo>
                    <a:cubicBezTo>
                      <a:pt x="870" y="344"/>
                      <a:pt x="870" y="344"/>
                      <a:pt x="870" y="344"/>
                    </a:cubicBezTo>
                    <a:cubicBezTo>
                      <a:pt x="869" y="342"/>
                      <a:pt x="869" y="342"/>
                      <a:pt x="869" y="342"/>
                    </a:cubicBezTo>
                    <a:cubicBezTo>
                      <a:pt x="861" y="341"/>
                      <a:pt x="861" y="341"/>
                      <a:pt x="861" y="341"/>
                    </a:cubicBezTo>
                    <a:cubicBezTo>
                      <a:pt x="858" y="342"/>
                      <a:pt x="858" y="342"/>
                      <a:pt x="858" y="342"/>
                    </a:cubicBezTo>
                    <a:cubicBezTo>
                      <a:pt x="856" y="341"/>
                      <a:pt x="856" y="341"/>
                      <a:pt x="856" y="341"/>
                    </a:cubicBezTo>
                    <a:cubicBezTo>
                      <a:pt x="850" y="342"/>
                      <a:pt x="850" y="342"/>
                      <a:pt x="850" y="342"/>
                    </a:cubicBezTo>
                    <a:cubicBezTo>
                      <a:pt x="849" y="338"/>
                      <a:pt x="849" y="338"/>
                      <a:pt x="849" y="338"/>
                    </a:cubicBezTo>
                    <a:cubicBezTo>
                      <a:pt x="847" y="337"/>
                      <a:pt x="847" y="337"/>
                      <a:pt x="847" y="337"/>
                    </a:cubicBezTo>
                    <a:cubicBezTo>
                      <a:pt x="847" y="334"/>
                      <a:pt x="847" y="334"/>
                      <a:pt x="847" y="334"/>
                    </a:cubicBezTo>
                    <a:cubicBezTo>
                      <a:pt x="844" y="334"/>
                      <a:pt x="844" y="334"/>
                      <a:pt x="844" y="334"/>
                    </a:cubicBezTo>
                    <a:cubicBezTo>
                      <a:pt x="841" y="335"/>
                      <a:pt x="841" y="335"/>
                      <a:pt x="841" y="335"/>
                    </a:cubicBezTo>
                    <a:cubicBezTo>
                      <a:pt x="841" y="332"/>
                      <a:pt x="841" y="332"/>
                      <a:pt x="841" y="332"/>
                    </a:cubicBezTo>
                    <a:cubicBezTo>
                      <a:pt x="836" y="330"/>
                      <a:pt x="836" y="330"/>
                      <a:pt x="836" y="330"/>
                    </a:cubicBezTo>
                    <a:cubicBezTo>
                      <a:pt x="834" y="326"/>
                      <a:pt x="834" y="326"/>
                      <a:pt x="834" y="326"/>
                    </a:cubicBezTo>
                    <a:cubicBezTo>
                      <a:pt x="838" y="323"/>
                      <a:pt x="838" y="323"/>
                      <a:pt x="838" y="323"/>
                    </a:cubicBezTo>
                    <a:cubicBezTo>
                      <a:pt x="839" y="320"/>
                      <a:pt x="839" y="320"/>
                      <a:pt x="839" y="320"/>
                    </a:cubicBezTo>
                    <a:cubicBezTo>
                      <a:pt x="841" y="321"/>
                      <a:pt x="841" y="321"/>
                      <a:pt x="841" y="321"/>
                    </a:cubicBezTo>
                    <a:cubicBezTo>
                      <a:pt x="839" y="317"/>
                      <a:pt x="839" y="317"/>
                      <a:pt x="839" y="317"/>
                    </a:cubicBezTo>
                    <a:cubicBezTo>
                      <a:pt x="842" y="317"/>
                      <a:pt x="842" y="317"/>
                      <a:pt x="842" y="317"/>
                    </a:cubicBezTo>
                    <a:cubicBezTo>
                      <a:pt x="843" y="314"/>
                      <a:pt x="843" y="314"/>
                      <a:pt x="843" y="314"/>
                    </a:cubicBezTo>
                    <a:cubicBezTo>
                      <a:pt x="841" y="311"/>
                      <a:pt x="841" y="311"/>
                      <a:pt x="841" y="311"/>
                    </a:cubicBezTo>
                    <a:cubicBezTo>
                      <a:pt x="836" y="309"/>
                      <a:pt x="836" y="309"/>
                      <a:pt x="836" y="309"/>
                    </a:cubicBezTo>
                    <a:cubicBezTo>
                      <a:pt x="838" y="306"/>
                      <a:pt x="838" y="306"/>
                      <a:pt x="838" y="306"/>
                    </a:cubicBezTo>
                    <a:cubicBezTo>
                      <a:pt x="837" y="303"/>
                      <a:pt x="837" y="303"/>
                      <a:pt x="837" y="303"/>
                    </a:cubicBezTo>
                    <a:cubicBezTo>
                      <a:pt x="832" y="300"/>
                      <a:pt x="832" y="300"/>
                      <a:pt x="832" y="300"/>
                    </a:cubicBezTo>
                    <a:cubicBezTo>
                      <a:pt x="829" y="299"/>
                      <a:pt x="829" y="299"/>
                      <a:pt x="829" y="299"/>
                    </a:cubicBezTo>
                    <a:cubicBezTo>
                      <a:pt x="827" y="294"/>
                      <a:pt x="827" y="294"/>
                      <a:pt x="827" y="294"/>
                    </a:cubicBezTo>
                    <a:cubicBezTo>
                      <a:pt x="819" y="284"/>
                      <a:pt x="819" y="284"/>
                      <a:pt x="819" y="284"/>
                    </a:cubicBezTo>
                    <a:cubicBezTo>
                      <a:pt x="813" y="280"/>
                      <a:pt x="813" y="280"/>
                      <a:pt x="813" y="280"/>
                    </a:cubicBezTo>
                    <a:cubicBezTo>
                      <a:pt x="810" y="275"/>
                      <a:pt x="810" y="275"/>
                      <a:pt x="810" y="275"/>
                    </a:cubicBezTo>
                    <a:cubicBezTo>
                      <a:pt x="811" y="272"/>
                      <a:pt x="811" y="272"/>
                      <a:pt x="811" y="272"/>
                    </a:cubicBezTo>
                    <a:cubicBezTo>
                      <a:pt x="813" y="273"/>
                      <a:pt x="813" y="273"/>
                      <a:pt x="813" y="273"/>
                    </a:cubicBezTo>
                    <a:cubicBezTo>
                      <a:pt x="815" y="276"/>
                      <a:pt x="815" y="276"/>
                      <a:pt x="815" y="276"/>
                    </a:cubicBezTo>
                    <a:cubicBezTo>
                      <a:pt x="820" y="276"/>
                      <a:pt x="820" y="276"/>
                      <a:pt x="820" y="276"/>
                    </a:cubicBezTo>
                    <a:cubicBezTo>
                      <a:pt x="825" y="272"/>
                      <a:pt x="825" y="272"/>
                      <a:pt x="825" y="272"/>
                    </a:cubicBezTo>
                    <a:cubicBezTo>
                      <a:pt x="827" y="268"/>
                      <a:pt x="827" y="268"/>
                      <a:pt x="827" y="268"/>
                    </a:cubicBezTo>
                    <a:cubicBezTo>
                      <a:pt x="839" y="264"/>
                      <a:pt x="839" y="264"/>
                      <a:pt x="839" y="264"/>
                    </a:cubicBezTo>
                    <a:cubicBezTo>
                      <a:pt x="848" y="257"/>
                      <a:pt x="848" y="257"/>
                      <a:pt x="848" y="257"/>
                    </a:cubicBezTo>
                    <a:cubicBezTo>
                      <a:pt x="852" y="250"/>
                      <a:pt x="852" y="250"/>
                      <a:pt x="852" y="250"/>
                    </a:cubicBezTo>
                    <a:cubicBezTo>
                      <a:pt x="858" y="247"/>
                      <a:pt x="858" y="247"/>
                      <a:pt x="858" y="247"/>
                    </a:cubicBezTo>
                    <a:cubicBezTo>
                      <a:pt x="858" y="243"/>
                      <a:pt x="858" y="243"/>
                      <a:pt x="858" y="243"/>
                    </a:cubicBezTo>
                    <a:cubicBezTo>
                      <a:pt x="865" y="241"/>
                      <a:pt x="865" y="241"/>
                      <a:pt x="865" y="241"/>
                    </a:cubicBezTo>
                    <a:cubicBezTo>
                      <a:pt x="871" y="244"/>
                      <a:pt x="871" y="244"/>
                      <a:pt x="871" y="244"/>
                    </a:cubicBezTo>
                    <a:cubicBezTo>
                      <a:pt x="874" y="245"/>
                      <a:pt x="874" y="245"/>
                      <a:pt x="874" y="245"/>
                    </a:cubicBezTo>
                    <a:cubicBezTo>
                      <a:pt x="880" y="237"/>
                      <a:pt x="880" y="237"/>
                      <a:pt x="880" y="237"/>
                    </a:cubicBezTo>
                    <a:cubicBezTo>
                      <a:pt x="880" y="232"/>
                      <a:pt x="880" y="232"/>
                      <a:pt x="880" y="232"/>
                    </a:cubicBezTo>
                    <a:cubicBezTo>
                      <a:pt x="873" y="230"/>
                      <a:pt x="873" y="230"/>
                      <a:pt x="873" y="230"/>
                    </a:cubicBezTo>
                    <a:cubicBezTo>
                      <a:pt x="859" y="231"/>
                      <a:pt x="859" y="231"/>
                      <a:pt x="859" y="231"/>
                    </a:cubicBezTo>
                    <a:cubicBezTo>
                      <a:pt x="853" y="236"/>
                      <a:pt x="853" y="236"/>
                      <a:pt x="853" y="236"/>
                    </a:cubicBezTo>
                    <a:cubicBezTo>
                      <a:pt x="844" y="236"/>
                      <a:pt x="844" y="236"/>
                      <a:pt x="844" y="236"/>
                    </a:cubicBezTo>
                    <a:cubicBezTo>
                      <a:pt x="840" y="237"/>
                      <a:pt x="840" y="237"/>
                      <a:pt x="840" y="237"/>
                    </a:cubicBezTo>
                    <a:cubicBezTo>
                      <a:pt x="835" y="242"/>
                      <a:pt x="835" y="242"/>
                      <a:pt x="835" y="242"/>
                    </a:cubicBezTo>
                    <a:cubicBezTo>
                      <a:pt x="829" y="242"/>
                      <a:pt x="829" y="242"/>
                      <a:pt x="829" y="242"/>
                    </a:cubicBezTo>
                    <a:cubicBezTo>
                      <a:pt x="824" y="243"/>
                      <a:pt x="824" y="243"/>
                      <a:pt x="824" y="243"/>
                    </a:cubicBezTo>
                    <a:cubicBezTo>
                      <a:pt x="819" y="240"/>
                      <a:pt x="819" y="240"/>
                      <a:pt x="819" y="240"/>
                    </a:cubicBezTo>
                    <a:cubicBezTo>
                      <a:pt x="813" y="238"/>
                      <a:pt x="813" y="238"/>
                      <a:pt x="813" y="238"/>
                    </a:cubicBezTo>
                    <a:cubicBezTo>
                      <a:pt x="807" y="246"/>
                      <a:pt x="807" y="246"/>
                      <a:pt x="807" y="246"/>
                    </a:cubicBezTo>
                    <a:cubicBezTo>
                      <a:pt x="803" y="256"/>
                      <a:pt x="803" y="256"/>
                      <a:pt x="803" y="256"/>
                    </a:cubicBezTo>
                    <a:cubicBezTo>
                      <a:pt x="797" y="259"/>
                      <a:pt x="797" y="259"/>
                      <a:pt x="797" y="259"/>
                    </a:cubicBezTo>
                    <a:cubicBezTo>
                      <a:pt x="790" y="258"/>
                      <a:pt x="790" y="258"/>
                      <a:pt x="790" y="258"/>
                    </a:cubicBezTo>
                    <a:cubicBezTo>
                      <a:pt x="789" y="255"/>
                      <a:pt x="789" y="255"/>
                      <a:pt x="789" y="255"/>
                    </a:cubicBezTo>
                    <a:cubicBezTo>
                      <a:pt x="781" y="246"/>
                      <a:pt x="781" y="246"/>
                      <a:pt x="781" y="246"/>
                    </a:cubicBezTo>
                    <a:cubicBezTo>
                      <a:pt x="773" y="240"/>
                      <a:pt x="773" y="240"/>
                      <a:pt x="773" y="240"/>
                    </a:cubicBezTo>
                    <a:cubicBezTo>
                      <a:pt x="769" y="229"/>
                      <a:pt x="769" y="229"/>
                      <a:pt x="769" y="229"/>
                    </a:cubicBezTo>
                    <a:cubicBezTo>
                      <a:pt x="769" y="217"/>
                      <a:pt x="769" y="217"/>
                      <a:pt x="769" y="217"/>
                    </a:cubicBezTo>
                    <a:cubicBezTo>
                      <a:pt x="774" y="205"/>
                      <a:pt x="774" y="205"/>
                      <a:pt x="774" y="205"/>
                    </a:cubicBezTo>
                    <a:cubicBezTo>
                      <a:pt x="780" y="200"/>
                      <a:pt x="780" y="200"/>
                      <a:pt x="780" y="200"/>
                    </a:cubicBezTo>
                    <a:close/>
                    <a:moveTo>
                      <a:pt x="786" y="0"/>
                    </a:moveTo>
                    <a:cubicBezTo>
                      <a:pt x="782" y="5"/>
                      <a:pt x="782" y="5"/>
                      <a:pt x="782" y="5"/>
                    </a:cubicBezTo>
                    <a:cubicBezTo>
                      <a:pt x="786" y="6"/>
                      <a:pt x="786" y="6"/>
                      <a:pt x="786" y="6"/>
                    </a:cubicBezTo>
                    <a:cubicBezTo>
                      <a:pt x="787" y="3"/>
                      <a:pt x="787" y="3"/>
                      <a:pt x="787" y="3"/>
                    </a:cubicBezTo>
                    <a:cubicBezTo>
                      <a:pt x="786" y="0"/>
                      <a:pt x="786" y="0"/>
                      <a:pt x="786" y="0"/>
                    </a:cubicBezTo>
                    <a:close/>
                    <a:moveTo>
                      <a:pt x="794" y="21"/>
                    </a:moveTo>
                    <a:cubicBezTo>
                      <a:pt x="799" y="21"/>
                      <a:pt x="799" y="21"/>
                      <a:pt x="799" y="21"/>
                    </a:cubicBezTo>
                    <a:cubicBezTo>
                      <a:pt x="801" y="19"/>
                      <a:pt x="801" y="19"/>
                      <a:pt x="801" y="19"/>
                    </a:cubicBezTo>
                    <a:cubicBezTo>
                      <a:pt x="804" y="21"/>
                      <a:pt x="804" y="21"/>
                      <a:pt x="804" y="21"/>
                    </a:cubicBezTo>
                    <a:cubicBezTo>
                      <a:pt x="809" y="18"/>
                      <a:pt x="809" y="18"/>
                      <a:pt x="809" y="18"/>
                    </a:cubicBezTo>
                    <a:cubicBezTo>
                      <a:pt x="809" y="16"/>
                      <a:pt x="809" y="16"/>
                      <a:pt x="809" y="16"/>
                    </a:cubicBezTo>
                    <a:cubicBezTo>
                      <a:pt x="801" y="14"/>
                      <a:pt x="801" y="14"/>
                      <a:pt x="801" y="14"/>
                    </a:cubicBezTo>
                    <a:cubicBezTo>
                      <a:pt x="794" y="16"/>
                      <a:pt x="794" y="16"/>
                      <a:pt x="794" y="16"/>
                    </a:cubicBezTo>
                    <a:cubicBezTo>
                      <a:pt x="792" y="19"/>
                      <a:pt x="792" y="19"/>
                      <a:pt x="792" y="19"/>
                    </a:cubicBezTo>
                    <a:cubicBezTo>
                      <a:pt x="794" y="21"/>
                      <a:pt x="794" y="21"/>
                      <a:pt x="794" y="21"/>
                    </a:cubicBezTo>
                    <a:close/>
                    <a:moveTo>
                      <a:pt x="747" y="52"/>
                    </a:moveTo>
                    <a:cubicBezTo>
                      <a:pt x="746" y="56"/>
                      <a:pt x="746" y="56"/>
                      <a:pt x="746" y="56"/>
                    </a:cubicBezTo>
                    <a:cubicBezTo>
                      <a:pt x="748" y="62"/>
                      <a:pt x="748" y="62"/>
                      <a:pt x="748" y="62"/>
                    </a:cubicBezTo>
                    <a:cubicBezTo>
                      <a:pt x="748" y="57"/>
                      <a:pt x="748" y="57"/>
                      <a:pt x="748" y="57"/>
                    </a:cubicBezTo>
                    <a:cubicBezTo>
                      <a:pt x="747" y="52"/>
                      <a:pt x="747" y="52"/>
                      <a:pt x="747" y="52"/>
                    </a:cubicBezTo>
                    <a:close/>
                    <a:moveTo>
                      <a:pt x="758" y="46"/>
                    </a:moveTo>
                    <a:cubicBezTo>
                      <a:pt x="768" y="38"/>
                      <a:pt x="768" y="38"/>
                      <a:pt x="768" y="38"/>
                    </a:cubicBezTo>
                    <a:cubicBezTo>
                      <a:pt x="773" y="37"/>
                      <a:pt x="773" y="37"/>
                      <a:pt x="773" y="37"/>
                    </a:cubicBezTo>
                    <a:cubicBezTo>
                      <a:pt x="773" y="41"/>
                      <a:pt x="773" y="41"/>
                      <a:pt x="773" y="41"/>
                    </a:cubicBezTo>
                    <a:cubicBezTo>
                      <a:pt x="766" y="46"/>
                      <a:pt x="766" y="46"/>
                      <a:pt x="766" y="46"/>
                    </a:cubicBezTo>
                    <a:cubicBezTo>
                      <a:pt x="759" y="48"/>
                      <a:pt x="759" y="48"/>
                      <a:pt x="759" y="48"/>
                    </a:cubicBezTo>
                    <a:cubicBezTo>
                      <a:pt x="758" y="46"/>
                      <a:pt x="758" y="46"/>
                      <a:pt x="758" y="46"/>
                    </a:cubicBezTo>
                    <a:close/>
                    <a:moveTo>
                      <a:pt x="694" y="80"/>
                    </a:moveTo>
                    <a:cubicBezTo>
                      <a:pt x="696" y="83"/>
                      <a:pt x="696" y="83"/>
                      <a:pt x="696" y="83"/>
                    </a:cubicBezTo>
                    <a:cubicBezTo>
                      <a:pt x="693" y="81"/>
                      <a:pt x="693" y="81"/>
                      <a:pt x="693" y="81"/>
                    </a:cubicBezTo>
                    <a:cubicBezTo>
                      <a:pt x="694" y="80"/>
                      <a:pt x="694" y="80"/>
                      <a:pt x="694" y="80"/>
                    </a:cubicBezTo>
                    <a:close/>
                    <a:moveTo>
                      <a:pt x="694" y="76"/>
                    </a:moveTo>
                    <a:cubicBezTo>
                      <a:pt x="694" y="77"/>
                      <a:pt x="694" y="77"/>
                      <a:pt x="694" y="77"/>
                    </a:cubicBezTo>
                    <a:cubicBezTo>
                      <a:pt x="696" y="80"/>
                      <a:pt x="696" y="80"/>
                      <a:pt x="696" y="80"/>
                    </a:cubicBezTo>
                    <a:cubicBezTo>
                      <a:pt x="701" y="81"/>
                      <a:pt x="701" y="81"/>
                      <a:pt x="701" y="81"/>
                    </a:cubicBezTo>
                    <a:cubicBezTo>
                      <a:pt x="701" y="79"/>
                      <a:pt x="701" y="79"/>
                      <a:pt x="701" y="79"/>
                    </a:cubicBezTo>
                    <a:cubicBezTo>
                      <a:pt x="694" y="76"/>
                      <a:pt x="694" y="76"/>
                      <a:pt x="694" y="76"/>
                    </a:cubicBezTo>
                    <a:close/>
                    <a:moveTo>
                      <a:pt x="698" y="93"/>
                    </a:moveTo>
                    <a:cubicBezTo>
                      <a:pt x="692" y="95"/>
                      <a:pt x="692" y="95"/>
                      <a:pt x="692" y="95"/>
                    </a:cubicBezTo>
                    <a:cubicBezTo>
                      <a:pt x="696" y="96"/>
                      <a:pt x="696" y="96"/>
                      <a:pt x="696" y="96"/>
                    </a:cubicBezTo>
                    <a:cubicBezTo>
                      <a:pt x="698" y="93"/>
                      <a:pt x="698" y="93"/>
                      <a:pt x="698" y="93"/>
                    </a:cubicBezTo>
                    <a:close/>
                    <a:moveTo>
                      <a:pt x="691" y="100"/>
                    </a:moveTo>
                    <a:cubicBezTo>
                      <a:pt x="694" y="101"/>
                      <a:pt x="694" y="101"/>
                      <a:pt x="694" y="101"/>
                    </a:cubicBezTo>
                    <a:cubicBezTo>
                      <a:pt x="694" y="107"/>
                      <a:pt x="694" y="107"/>
                      <a:pt x="694" y="107"/>
                    </a:cubicBezTo>
                    <a:cubicBezTo>
                      <a:pt x="692" y="106"/>
                      <a:pt x="692" y="106"/>
                      <a:pt x="692" y="106"/>
                    </a:cubicBezTo>
                    <a:cubicBezTo>
                      <a:pt x="691" y="100"/>
                      <a:pt x="691" y="100"/>
                      <a:pt x="691" y="100"/>
                    </a:cubicBezTo>
                    <a:close/>
                    <a:moveTo>
                      <a:pt x="653" y="322"/>
                    </a:moveTo>
                    <a:cubicBezTo>
                      <a:pt x="654" y="324"/>
                      <a:pt x="654" y="324"/>
                      <a:pt x="654" y="324"/>
                    </a:cubicBezTo>
                    <a:cubicBezTo>
                      <a:pt x="654" y="332"/>
                      <a:pt x="654" y="332"/>
                      <a:pt x="654" y="332"/>
                    </a:cubicBezTo>
                    <a:cubicBezTo>
                      <a:pt x="652" y="332"/>
                      <a:pt x="652" y="332"/>
                      <a:pt x="652" y="332"/>
                    </a:cubicBezTo>
                    <a:cubicBezTo>
                      <a:pt x="652" y="325"/>
                      <a:pt x="652" y="325"/>
                      <a:pt x="652" y="325"/>
                    </a:cubicBezTo>
                    <a:cubicBezTo>
                      <a:pt x="653" y="322"/>
                      <a:pt x="653" y="322"/>
                      <a:pt x="653" y="322"/>
                    </a:cubicBezTo>
                    <a:close/>
                    <a:moveTo>
                      <a:pt x="650" y="323"/>
                    </a:moveTo>
                    <a:cubicBezTo>
                      <a:pt x="650" y="333"/>
                      <a:pt x="650" y="333"/>
                      <a:pt x="650" y="333"/>
                    </a:cubicBezTo>
                    <a:cubicBezTo>
                      <a:pt x="649" y="339"/>
                      <a:pt x="649" y="339"/>
                      <a:pt x="649" y="339"/>
                    </a:cubicBezTo>
                    <a:cubicBezTo>
                      <a:pt x="644" y="343"/>
                      <a:pt x="644" y="343"/>
                      <a:pt x="644" y="343"/>
                    </a:cubicBezTo>
                    <a:cubicBezTo>
                      <a:pt x="642" y="340"/>
                      <a:pt x="642" y="340"/>
                      <a:pt x="642" y="340"/>
                    </a:cubicBezTo>
                    <a:cubicBezTo>
                      <a:pt x="642" y="331"/>
                      <a:pt x="642" y="331"/>
                      <a:pt x="642" y="331"/>
                    </a:cubicBezTo>
                    <a:cubicBezTo>
                      <a:pt x="646" y="322"/>
                      <a:pt x="646" y="322"/>
                      <a:pt x="646" y="322"/>
                    </a:cubicBezTo>
                    <a:cubicBezTo>
                      <a:pt x="649" y="320"/>
                      <a:pt x="649" y="320"/>
                      <a:pt x="649" y="320"/>
                    </a:cubicBezTo>
                    <a:cubicBezTo>
                      <a:pt x="650" y="323"/>
                      <a:pt x="650" y="323"/>
                      <a:pt x="650" y="323"/>
                    </a:cubicBezTo>
                    <a:close/>
                    <a:moveTo>
                      <a:pt x="436" y="225"/>
                    </a:moveTo>
                    <a:cubicBezTo>
                      <a:pt x="444" y="227"/>
                      <a:pt x="444" y="227"/>
                      <a:pt x="444" y="227"/>
                    </a:cubicBezTo>
                    <a:cubicBezTo>
                      <a:pt x="445" y="229"/>
                      <a:pt x="445" y="229"/>
                      <a:pt x="445" y="229"/>
                    </a:cubicBezTo>
                    <a:cubicBezTo>
                      <a:pt x="442" y="231"/>
                      <a:pt x="442" y="231"/>
                      <a:pt x="442" y="231"/>
                    </a:cubicBezTo>
                    <a:cubicBezTo>
                      <a:pt x="436" y="229"/>
                      <a:pt x="436" y="229"/>
                      <a:pt x="436" y="229"/>
                    </a:cubicBezTo>
                    <a:cubicBezTo>
                      <a:pt x="435" y="226"/>
                      <a:pt x="435" y="226"/>
                      <a:pt x="435" y="226"/>
                    </a:cubicBezTo>
                    <a:cubicBezTo>
                      <a:pt x="436" y="225"/>
                      <a:pt x="436" y="225"/>
                      <a:pt x="436" y="225"/>
                    </a:cubicBezTo>
                    <a:close/>
                    <a:moveTo>
                      <a:pt x="439" y="238"/>
                    </a:moveTo>
                    <a:cubicBezTo>
                      <a:pt x="447" y="240"/>
                      <a:pt x="447" y="240"/>
                      <a:pt x="447" y="240"/>
                    </a:cubicBezTo>
                    <a:cubicBezTo>
                      <a:pt x="451" y="243"/>
                      <a:pt x="451" y="243"/>
                      <a:pt x="451" y="243"/>
                    </a:cubicBezTo>
                    <a:cubicBezTo>
                      <a:pt x="453" y="244"/>
                      <a:pt x="453" y="244"/>
                      <a:pt x="453" y="244"/>
                    </a:cubicBezTo>
                    <a:cubicBezTo>
                      <a:pt x="453" y="246"/>
                      <a:pt x="453" y="246"/>
                      <a:pt x="453" y="246"/>
                    </a:cubicBezTo>
                    <a:cubicBezTo>
                      <a:pt x="446" y="246"/>
                      <a:pt x="446" y="246"/>
                      <a:pt x="446" y="246"/>
                    </a:cubicBezTo>
                    <a:cubicBezTo>
                      <a:pt x="443" y="246"/>
                      <a:pt x="443" y="246"/>
                      <a:pt x="443" y="246"/>
                    </a:cubicBezTo>
                    <a:cubicBezTo>
                      <a:pt x="439" y="241"/>
                      <a:pt x="439" y="241"/>
                      <a:pt x="439" y="241"/>
                    </a:cubicBezTo>
                    <a:cubicBezTo>
                      <a:pt x="439" y="238"/>
                      <a:pt x="439" y="238"/>
                      <a:pt x="439" y="238"/>
                    </a:cubicBezTo>
                    <a:close/>
                    <a:moveTo>
                      <a:pt x="446" y="248"/>
                    </a:moveTo>
                    <a:cubicBezTo>
                      <a:pt x="453" y="249"/>
                      <a:pt x="453" y="249"/>
                      <a:pt x="453" y="249"/>
                    </a:cubicBezTo>
                    <a:cubicBezTo>
                      <a:pt x="458" y="252"/>
                      <a:pt x="458" y="252"/>
                      <a:pt x="458" y="252"/>
                    </a:cubicBezTo>
                    <a:cubicBezTo>
                      <a:pt x="452" y="258"/>
                      <a:pt x="452" y="258"/>
                      <a:pt x="452" y="258"/>
                    </a:cubicBezTo>
                    <a:cubicBezTo>
                      <a:pt x="448" y="259"/>
                      <a:pt x="448" y="259"/>
                      <a:pt x="448" y="259"/>
                    </a:cubicBezTo>
                    <a:cubicBezTo>
                      <a:pt x="445" y="256"/>
                      <a:pt x="445" y="256"/>
                      <a:pt x="445" y="256"/>
                    </a:cubicBezTo>
                    <a:cubicBezTo>
                      <a:pt x="446" y="252"/>
                      <a:pt x="446" y="252"/>
                      <a:pt x="446" y="252"/>
                    </a:cubicBezTo>
                    <a:cubicBezTo>
                      <a:pt x="446" y="252"/>
                      <a:pt x="446" y="248"/>
                      <a:pt x="446" y="248"/>
                    </a:cubicBezTo>
                    <a:close/>
                    <a:moveTo>
                      <a:pt x="431" y="174"/>
                    </a:moveTo>
                    <a:cubicBezTo>
                      <a:pt x="436" y="166"/>
                      <a:pt x="436" y="166"/>
                      <a:pt x="436" y="166"/>
                    </a:cubicBezTo>
                    <a:cubicBezTo>
                      <a:pt x="443" y="156"/>
                      <a:pt x="443" y="156"/>
                      <a:pt x="443" y="156"/>
                    </a:cubicBezTo>
                    <a:cubicBezTo>
                      <a:pt x="446" y="152"/>
                      <a:pt x="446" y="152"/>
                      <a:pt x="446" y="152"/>
                    </a:cubicBezTo>
                    <a:cubicBezTo>
                      <a:pt x="451" y="150"/>
                      <a:pt x="451" y="150"/>
                      <a:pt x="451" y="150"/>
                    </a:cubicBezTo>
                    <a:cubicBezTo>
                      <a:pt x="457" y="161"/>
                      <a:pt x="457" y="161"/>
                      <a:pt x="457" y="161"/>
                    </a:cubicBezTo>
                    <a:cubicBezTo>
                      <a:pt x="467" y="168"/>
                      <a:pt x="467" y="168"/>
                      <a:pt x="467" y="168"/>
                    </a:cubicBezTo>
                    <a:cubicBezTo>
                      <a:pt x="468" y="171"/>
                      <a:pt x="468" y="171"/>
                      <a:pt x="468" y="171"/>
                    </a:cubicBezTo>
                    <a:cubicBezTo>
                      <a:pt x="475" y="177"/>
                      <a:pt x="475" y="177"/>
                      <a:pt x="475" y="177"/>
                    </a:cubicBezTo>
                    <a:cubicBezTo>
                      <a:pt x="478" y="183"/>
                      <a:pt x="478" y="183"/>
                      <a:pt x="478" y="183"/>
                    </a:cubicBezTo>
                    <a:cubicBezTo>
                      <a:pt x="482" y="183"/>
                      <a:pt x="482" y="183"/>
                      <a:pt x="482" y="183"/>
                    </a:cubicBezTo>
                    <a:cubicBezTo>
                      <a:pt x="491" y="181"/>
                      <a:pt x="491" y="181"/>
                      <a:pt x="491" y="181"/>
                    </a:cubicBezTo>
                    <a:cubicBezTo>
                      <a:pt x="492" y="177"/>
                      <a:pt x="492" y="177"/>
                      <a:pt x="492" y="177"/>
                    </a:cubicBezTo>
                    <a:cubicBezTo>
                      <a:pt x="500" y="178"/>
                      <a:pt x="500" y="178"/>
                      <a:pt x="500" y="178"/>
                    </a:cubicBezTo>
                    <a:cubicBezTo>
                      <a:pt x="504" y="175"/>
                      <a:pt x="504" y="175"/>
                      <a:pt x="504" y="175"/>
                    </a:cubicBezTo>
                    <a:cubicBezTo>
                      <a:pt x="521" y="176"/>
                      <a:pt x="521" y="176"/>
                      <a:pt x="521" y="176"/>
                    </a:cubicBezTo>
                    <a:cubicBezTo>
                      <a:pt x="538" y="169"/>
                      <a:pt x="538" y="169"/>
                      <a:pt x="538" y="169"/>
                    </a:cubicBezTo>
                    <a:cubicBezTo>
                      <a:pt x="543" y="165"/>
                      <a:pt x="543" y="165"/>
                      <a:pt x="543" y="165"/>
                    </a:cubicBezTo>
                    <a:cubicBezTo>
                      <a:pt x="558" y="165"/>
                      <a:pt x="558" y="165"/>
                      <a:pt x="558" y="165"/>
                    </a:cubicBezTo>
                    <a:cubicBezTo>
                      <a:pt x="566" y="169"/>
                      <a:pt x="566" y="169"/>
                      <a:pt x="566" y="169"/>
                    </a:cubicBezTo>
                    <a:cubicBezTo>
                      <a:pt x="568" y="173"/>
                      <a:pt x="568" y="173"/>
                      <a:pt x="568" y="173"/>
                    </a:cubicBezTo>
                    <a:cubicBezTo>
                      <a:pt x="576" y="172"/>
                      <a:pt x="576" y="172"/>
                      <a:pt x="576" y="172"/>
                    </a:cubicBezTo>
                    <a:cubicBezTo>
                      <a:pt x="588" y="165"/>
                      <a:pt x="588" y="165"/>
                      <a:pt x="588" y="165"/>
                    </a:cubicBezTo>
                    <a:cubicBezTo>
                      <a:pt x="603" y="163"/>
                      <a:pt x="603" y="163"/>
                      <a:pt x="603" y="163"/>
                    </a:cubicBezTo>
                    <a:cubicBezTo>
                      <a:pt x="602" y="159"/>
                      <a:pt x="602" y="159"/>
                      <a:pt x="602" y="159"/>
                    </a:cubicBezTo>
                    <a:cubicBezTo>
                      <a:pt x="614" y="140"/>
                      <a:pt x="614" y="140"/>
                      <a:pt x="614" y="140"/>
                    </a:cubicBezTo>
                    <a:cubicBezTo>
                      <a:pt x="619" y="127"/>
                      <a:pt x="619" y="127"/>
                      <a:pt x="619" y="127"/>
                    </a:cubicBezTo>
                    <a:cubicBezTo>
                      <a:pt x="628" y="113"/>
                      <a:pt x="628" y="113"/>
                      <a:pt x="628" y="113"/>
                    </a:cubicBezTo>
                    <a:cubicBezTo>
                      <a:pt x="635" y="89"/>
                      <a:pt x="635" y="89"/>
                      <a:pt x="635" y="89"/>
                    </a:cubicBezTo>
                    <a:cubicBezTo>
                      <a:pt x="635" y="85"/>
                      <a:pt x="635" y="85"/>
                      <a:pt x="635" y="85"/>
                    </a:cubicBezTo>
                    <a:cubicBezTo>
                      <a:pt x="638" y="79"/>
                      <a:pt x="638" y="79"/>
                      <a:pt x="638" y="79"/>
                    </a:cubicBezTo>
                    <a:cubicBezTo>
                      <a:pt x="638" y="75"/>
                      <a:pt x="638" y="75"/>
                      <a:pt x="638" y="75"/>
                    </a:cubicBezTo>
                    <a:cubicBezTo>
                      <a:pt x="644" y="67"/>
                      <a:pt x="644" y="67"/>
                      <a:pt x="644" y="67"/>
                    </a:cubicBezTo>
                    <a:cubicBezTo>
                      <a:pt x="649" y="70"/>
                      <a:pt x="649" y="70"/>
                      <a:pt x="649" y="70"/>
                    </a:cubicBezTo>
                    <a:cubicBezTo>
                      <a:pt x="659" y="69"/>
                      <a:pt x="659" y="69"/>
                      <a:pt x="659" y="69"/>
                    </a:cubicBezTo>
                    <a:cubicBezTo>
                      <a:pt x="673" y="69"/>
                      <a:pt x="673" y="69"/>
                      <a:pt x="673" y="69"/>
                    </a:cubicBezTo>
                    <a:cubicBezTo>
                      <a:pt x="676" y="71"/>
                      <a:pt x="676" y="71"/>
                      <a:pt x="676" y="71"/>
                    </a:cubicBezTo>
                    <a:cubicBezTo>
                      <a:pt x="685" y="71"/>
                      <a:pt x="685" y="71"/>
                      <a:pt x="685" y="71"/>
                    </a:cubicBezTo>
                    <a:cubicBezTo>
                      <a:pt x="691" y="73"/>
                      <a:pt x="691" y="73"/>
                      <a:pt x="691" y="73"/>
                    </a:cubicBezTo>
                    <a:cubicBezTo>
                      <a:pt x="691" y="75"/>
                      <a:pt x="691" y="75"/>
                      <a:pt x="691" y="75"/>
                    </a:cubicBezTo>
                    <a:cubicBezTo>
                      <a:pt x="688" y="76"/>
                      <a:pt x="688" y="76"/>
                      <a:pt x="688" y="76"/>
                    </a:cubicBezTo>
                    <a:cubicBezTo>
                      <a:pt x="688" y="78"/>
                      <a:pt x="688" y="78"/>
                      <a:pt x="688" y="78"/>
                    </a:cubicBezTo>
                    <a:cubicBezTo>
                      <a:pt x="686" y="82"/>
                      <a:pt x="686" y="82"/>
                      <a:pt x="686" y="82"/>
                    </a:cubicBezTo>
                    <a:cubicBezTo>
                      <a:pt x="693" y="84"/>
                      <a:pt x="693" y="84"/>
                      <a:pt x="693" y="84"/>
                    </a:cubicBezTo>
                    <a:cubicBezTo>
                      <a:pt x="699" y="91"/>
                      <a:pt x="699" y="91"/>
                      <a:pt x="699" y="91"/>
                    </a:cubicBezTo>
                    <a:cubicBezTo>
                      <a:pt x="692" y="93"/>
                      <a:pt x="692" y="93"/>
                      <a:pt x="692" y="93"/>
                    </a:cubicBezTo>
                    <a:cubicBezTo>
                      <a:pt x="685" y="92"/>
                      <a:pt x="685" y="92"/>
                      <a:pt x="685" y="92"/>
                    </a:cubicBezTo>
                    <a:cubicBezTo>
                      <a:pt x="682" y="94"/>
                      <a:pt x="682" y="94"/>
                      <a:pt x="682" y="94"/>
                    </a:cubicBezTo>
                    <a:cubicBezTo>
                      <a:pt x="687" y="99"/>
                      <a:pt x="687" y="99"/>
                      <a:pt x="687" y="99"/>
                    </a:cubicBezTo>
                    <a:cubicBezTo>
                      <a:pt x="690" y="101"/>
                      <a:pt x="690" y="101"/>
                      <a:pt x="690" y="101"/>
                    </a:cubicBezTo>
                    <a:cubicBezTo>
                      <a:pt x="690" y="104"/>
                      <a:pt x="690" y="104"/>
                      <a:pt x="690" y="104"/>
                    </a:cubicBezTo>
                    <a:cubicBezTo>
                      <a:pt x="688" y="105"/>
                      <a:pt x="688" y="105"/>
                      <a:pt x="688" y="105"/>
                    </a:cubicBezTo>
                    <a:cubicBezTo>
                      <a:pt x="685" y="110"/>
                      <a:pt x="685" y="110"/>
                      <a:pt x="685" y="110"/>
                    </a:cubicBezTo>
                    <a:cubicBezTo>
                      <a:pt x="691" y="114"/>
                      <a:pt x="691" y="114"/>
                      <a:pt x="691" y="114"/>
                    </a:cubicBezTo>
                    <a:cubicBezTo>
                      <a:pt x="693" y="120"/>
                      <a:pt x="693" y="120"/>
                      <a:pt x="693" y="120"/>
                    </a:cubicBezTo>
                    <a:cubicBezTo>
                      <a:pt x="703" y="131"/>
                      <a:pt x="703" y="131"/>
                      <a:pt x="703" y="131"/>
                    </a:cubicBezTo>
                    <a:cubicBezTo>
                      <a:pt x="707" y="135"/>
                      <a:pt x="707" y="135"/>
                      <a:pt x="707" y="135"/>
                    </a:cubicBezTo>
                    <a:cubicBezTo>
                      <a:pt x="704" y="141"/>
                      <a:pt x="704" y="141"/>
                      <a:pt x="704" y="141"/>
                    </a:cubicBezTo>
                    <a:cubicBezTo>
                      <a:pt x="696" y="143"/>
                      <a:pt x="696" y="143"/>
                      <a:pt x="696" y="143"/>
                    </a:cubicBezTo>
                    <a:cubicBezTo>
                      <a:pt x="695" y="147"/>
                      <a:pt x="695" y="147"/>
                      <a:pt x="695" y="147"/>
                    </a:cubicBezTo>
                    <a:cubicBezTo>
                      <a:pt x="698" y="149"/>
                      <a:pt x="698" y="149"/>
                      <a:pt x="698" y="149"/>
                    </a:cubicBezTo>
                    <a:cubicBezTo>
                      <a:pt x="699" y="154"/>
                      <a:pt x="699" y="154"/>
                      <a:pt x="699" y="154"/>
                    </a:cubicBezTo>
                    <a:cubicBezTo>
                      <a:pt x="704" y="157"/>
                      <a:pt x="704" y="157"/>
                      <a:pt x="704" y="157"/>
                    </a:cubicBezTo>
                    <a:cubicBezTo>
                      <a:pt x="717" y="169"/>
                      <a:pt x="717" y="169"/>
                      <a:pt x="717" y="169"/>
                    </a:cubicBezTo>
                    <a:cubicBezTo>
                      <a:pt x="721" y="169"/>
                      <a:pt x="721" y="169"/>
                      <a:pt x="721" y="169"/>
                    </a:cubicBezTo>
                    <a:cubicBezTo>
                      <a:pt x="727" y="175"/>
                      <a:pt x="727" y="175"/>
                      <a:pt x="727" y="175"/>
                    </a:cubicBezTo>
                    <a:cubicBezTo>
                      <a:pt x="728" y="179"/>
                      <a:pt x="728" y="179"/>
                      <a:pt x="728" y="179"/>
                    </a:cubicBezTo>
                    <a:cubicBezTo>
                      <a:pt x="733" y="180"/>
                      <a:pt x="733" y="180"/>
                      <a:pt x="733" y="180"/>
                    </a:cubicBezTo>
                    <a:cubicBezTo>
                      <a:pt x="732" y="185"/>
                      <a:pt x="732" y="185"/>
                      <a:pt x="732" y="185"/>
                    </a:cubicBezTo>
                    <a:cubicBezTo>
                      <a:pt x="728" y="187"/>
                      <a:pt x="728" y="187"/>
                      <a:pt x="728" y="187"/>
                    </a:cubicBezTo>
                    <a:cubicBezTo>
                      <a:pt x="724" y="185"/>
                      <a:pt x="724" y="185"/>
                      <a:pt x="724" y="185"/>
                    </a:cubicBezTo>
                    <a:cubicBezTo>
                      <a:pt x="719" y="189"/>
                      <a:pt x="719" y="189"/>
                      <a:pt x="719" y="189"/>
                    </a:cubicBezTo>
                    <a:cubicBezTo>
                      <a:pt x="712" y="188"/>
                      <a:pt x="712" y="188"/>
                      <a:pt x="712" y="188"/>
                    </a:cubicBezTo>
                    <a:cubicBezTo>
                      <a:pt x="702" y="178"/>
                      <a:pt x="702" y="178"/>
                      <a:pt x="702" y="178"/>
                    </a:cubicBezTo>
                    <a:cubicBezTo>
                      <a:pt x="704" y="186"/>
                      <a:pt x="704" y="186"/>
                      <a:pt x="704" y="186"/>
                    </a:cubicBezTo>
                    <a:cubicBezTo>
                      <a:pt x="702" y="189"/>
                      <a:pt x="702" y="189"/>
                      <a:pt x="702" y="189"/>
                    </a:cubicBezTo>
                    <a:cubicBezTo>
                      <a:pt x="699" y="186"/>
                      <a:pt x="699" y="186"/>
                      <a:pt x="699" y="186"/>
                    </a:cubicBezTo>
                    <a:cubicBezTo>
                      <a:pt x="693" y="192"/>
                      <a:pt x="693" y="192"/>
                      <a:pt x="693" y="192"/>
                    </a:cubicBezTo>
                    <a:cubicBezTo>
                      <a:pt x="693" y="196"/>
                      <a:pt x="693" y="196"/>
                      <a:pt x="693" y="196"/>
                    </a:cubicBezTo>
                    <a:cubicBezTo>
                      <a:pt x="690" y="200"/>
                      <a:pt x="690" y="200"/>
                      <a:pt x="690" y="200"/>
                    </a:cubicBezTo>
                    <a:cubicBezTo>
                      <a:pt x="689" y="212"/>
                      <a:pt x="689" y="212"/>
                      <a:pt x="689" y="212"/>
                    </a:cubicBezTo>
                    <a:cubicBezTo>
                      <a:pt x="686" y="216"/>
                      <a:pt x="686" y="216"/>
                      <a:pt x="686" y="216"/>
                    </a:cubicBezTo>
                    <a:cubicBezTo>
                      <a:pt x="684" y="226"/>
                      <a:pt x="684" y="226"/>
                      <a:pt x="684" y="226"/>
                    </a:cubicBezTo>
                    <a:cubicBezTo>
                      <a:pt x="676" y="233"/>
                      <a:pt x="676" y="233"/>
                      <a:pt x="676" y="233"/>
                    </a:cubicBezTo>
                    <a:cubicBezTo>
                      <a:pt x="679" y="241"/>
                      <a:pt x="679" y="241"/>
                      <a:pt x="679" y="241"/>
                    </a:cubicBezTo>
                    <a:cubicBezTo>
                      <a:pt x="675" y="246"/>
                      <a:pt x="675" y="246"/>
                      <a:pt x="675" y="246"/>
                    </a:cubicBezTo>
                    <a:cubicBezTo>
                      <a:pt x="670" y="252"/>
                      <a:pt x="670" y="252"/>
                      <a:pt x="670" y="252"/>
                    </a:cubicBezTo>
                    <a:cubicBezTo>
                      <a:pt x="667" y="246"/>
                      <a:pt x="667" y="246"/>
                      <a:pt x="667" y="246"/>
                    </a:cubicBezTo>
                    <a:cubicBezTo>
                      <a:pt x="664" y="245"/>
                      <a:pt x="664" y="245"/>
                      <a:pt x="664" y="245"/>
                    </a:cubicBezTo>
                    <a:cubicBezTo>
                      <a:pt x="666" y="249"/>
                      <a:pt x="666" y="249"/>
                      <a:pt x="666" y="249"/>
                    </a:cubicBezTo>
                    <a:cubicBezTo>
                      <a:pt x="665" y="255"/>
                      <a:pt x="665" y="255"/>
                      <a:pt x="665" y="255"/>
                    </a:cubicBezTo>
                    <a:cubicBezTo>
                      <a:pt x="660" y="261"/>
                      <a:pt x="660" y="261"/>
                      <a:pt x="660" y="261"/>
                    </a:cubicBezTo>
                    <a:cubicBezTo>
                      <a:pt x="659" y="267"/>
                      <a:pt x="659" y="267"/>
                      <a:pt x="659" y="267"/>
                    </a:cubicBezTo>
                    <a:cubicBezTo>
                      <a:pt x="654" y="269"/>
                      <a:pt x="654" y="269"/>
                      <a:pt x="654" y="269"/>
                    </a:cubicBezTo>
                    <a:cubicBezTo>
                      <a:pt x="650" y="268"/>
                      <a:pt x="650" y="268"/>
                      <a:pt x="650" y="268"/>
                    </a:cubicBezTo>
                    <a:cubicBezTo>
                      <a:pt x="651" y="271"/>
                      <a:pt x="651" y="271"/>
                      <a:pt x="651" y="271"/>
                    </a:cubicBezTo>
                    <a:cubicBezTo>
                      <a:pt x="648" y="275"/>
                      <a:pt x="648" y="275"/>
                      <a:pt x="648" y="275"/>
                    </a:cubicBezTo>
                    <a:cubicBezTo>
                      <a:pt x="656" y="274"/>
                      <a:pt x="656" y="274"/>
                      <a:pt x="656" y="274"/>
                    </a:cubicBezTo>
                    <a:cubicBezTo>
                      <a:pt x="657" y="275"/>
                      <a:pt x="657" y="275"/>
                      <a:pt x="657" y="275"/>
                    </a:cubicBezTo>
                    <a:cubicBezTo>
                      <a:pt x="656" y="281"/>
                      <a:pt x="656" y="281"/>
                      <a:pt x="656" y="281"/>
                    </a:cubicBezTo>
                    <a:cubicBezTo>
                      <a:pt x="652" y="283"/>
                      <a:pt x="652" y="283"/>
                      <a:pt x="652" y="283"/>
                    </a:cubicBezTo>
                    <a:cubicBezTo>
                      <a:pt x="654" y="285"/>
                      <a:pt x="654" y="285"/>
                      <a:pt x="654" y="285"/>
                    </a:cubicBezTo>
                    <a:cubicBezTo>
                      <a:pt x="658" y="284"/>
                      <a:pt x="658" y="284"/>
                      <a:pt x="658" y="284"/>
                    </a:cubicBezTo>
                    <a:cubicBezTo>
                      <a:pt x="659" y="289"/>
                      <a:pt x="659" y="289"/>
                      <a:pt x="659" y="289"/>
                    </a:cubicBezTo>
                    <a:cubicBezTo>
                      <a:pt x="657" y="293"/>
                      <a:pt x="657" y="293"/>
                      <a:pt x="657" y="293"/>
                    </a:cubicBezTo>
                    <a:cubicBezTo>
                      <a:pt x="652" y="292"/>
                      <a:pt x="652" y="292"/>
                      <a:pt x="652" y="292"/>
                    </a:cubicBezTo>
                    <a:cubicBezTo>
                      <a:pt x="651" y="291"/>
                      <a:pt x="651" y="291"/>
                      <a:pt x="651" y="291"/>
                    </a:cubicBezTo>
                    <a:cubicBezTo>
                      <a:pt x="651" y="293"/>
                      <a:pt x="651" y="293"/>
                      <a:pt x="651" y="293"/>
                    </a:cubicBezTo>
                    <a:cubicBezTo>
                      <a:pt x="654" y="296"/>
                      <a:pt x="654" y="296"/>
                      <a:pt x="654" y="296"/>
                    </a:cubicBezTo>
                    <a:cubicBezTo>
                      <a:pt x="655" y="298"/>
                      <a:pt x="655" y="298"/>
                      <a:pt x="655" y="298"/>
                    </a:cubicBezTo>
                    <a:cubicBezTo>
                      <a:pt x="651" y="308"/>
                      <a:pt x="651" y="308"/>
                      <a:pt x="651" y="308"/>
                    </a:cubicBezTo>
                    <a:cubicBezTo>
                      <a:pt x="647" y="308"/>
                      <a:pt x="647" y="308"/>
                      <a:pt x="647" y="308"/>
                    </a:cubicBezTo>
                    <a:cubicBezTo>
                      <a:pt x="646" y="305"/>
                      <a:pt x="646" y="305"/>
                      <a:pt x="646" y="305"/>
                    </a:cubicBezTo>
                    <a:cubicBezTo>
                      <a:pt x="644" y="313"/>
                      <a:pt x="644" y="313"/>
                      <a:pt x="644" y="313"/>
                    </a:cubicBezTo>
                    <a:cubicBezTo>
                      <a:pt x="644" y="317"/>
                      <a:pt x="644" y="317"/>
                      <a:pt x="644" y="317"/>
                    </a:cubicBezTo>
                    <a:cubicBezTo>
                      <a:pt x="638" y="329"/>
                      <a:pt x="638" y="329"/>
                      <a:pt x="638" y="329"/>
                    </a:cubicBezTo>
                    <a:cubicBezTo>
                      <a:pt x="627" y="336"/>
                      <a:pt x="627" y="336"/>
                      <a:pt x="627" y="336"/>
                    </a:cubicBezTo>
                    <a:cubicBezTo>
                      <a:pt x="619" y="338"/>
                      <a:pt x="619" y="338"/>
                      <a:pt x="619" y="338"/>
                    </a:cubicBezTo>
                    <a:cubicBezTo>
                      <a:pt x="606" y="344"/>
                      <a:pt x="606" y="344"/>
                      <a:pt x="606" y="344"/>
                    </a:cubicBezTo>
                    <a:cubicBezTo>
                      <a:pt x="600" y="344"/>
                      <a:pt x="600" y="344"/>
                      <a:pt x="600" y="344"/>
                    </a:cubicBezTo>
                    <a:cubicBezTo>
                      <a:pt x="598" y="336"/>
                      <a:pt x="598" y="336"/>
                      <a:pt x="598" y="336"/>
                    </a:cubicBezTo>
                    <a:cubicBezTo>
                      <a:pt x="599" y="331"/>
                      <a:pt x="599" y="331"/>
                      <a:pt x="599" y="331"/>
                    </a:cubicBezTo>
                    <a:cubicBezTo>
                      <a:pt x="596" y="327"/>
                      <a:pt x="596" y="327"/>
                      <a:pt x="596" y="327"/>
                    </a:cubicBezTo>
                    <a:cubicBezTo>
                      <a:pt x="595" y="324"/>
                      <a:pt x="595" y="324"/>
                      <a:pt x="595" y="324"/>
                    </a:cubicBezTo>
                    <a:cubicBezTo>
                      <a:pt x="592" y="326"/>
                      <a:pt x="592" y="326"/>
                      <a:pt x="592" y="326"/>
                    </a:cubicBezTo>
                    <a:cubicBezTo>
                      <a:pt x="589" y="321"/>
                      <a:pt x="589" y="321"/>
                      <a:pt x="589" y="321"/>
                    </a:cubicBezTo>
                    <a:cubicBezTo>
                      <a:pt x="586" y="323"/>
                      <a:pt x="586" y="323"/>
                      <a:pt x="586" y="323"/>
                    </a:cubicBezTo>
                    <a:cubicBezTo>
                      <a:pt x="581" y="322"/>
                      <a:pt x="581" y="322"/>
                      <a:pt x="581" y="322"/>
                    </a:cubicBezTo>
                    <a:cubicBezTo>
                      <a:pt x="578" y="317"/>
                      <a:pt x="578" y="317"/>
                      <a:pt x="578" y="317"/>
                    </a:cubicBezTo>
                    <a:cubicBezTo>
                      <a:pt x="576" y="322"/>
                      <a:pt x="576" y="322"/>
                      <a:pt x="576" y="322"/>
                    </a:cubicBezTo>
                    <a:cubicBezTo>
                      <a:pt x="578" y="326"/>
                      <a:pt x="578" y="326"/>
                      <a:pt x="578" y="326"/>
                    </a:cubicBezTo>
                    <a:cubicBezTo>
                      <a:pt x="573" y="324"/>
                      <a:pt x="573" y="324"/>
                      <a:pt x="573" y="324"/>
                    </a:cubicBezTo>
                    <a:cubicBezTo>
                      <a:pt x="570" y="321"/>
                      <a:pt x="570" y="321"/>
                      <a:pt x="570" y="321"/>
                    </a:cubicBezTo>
                    <a:cubicBezTo>
                      <a:pt x="570" y="316"/>
                      <a:pt x="570" y="316"/>
                      <a:pt x="570" y="316"/>
                    </a:cubicBezTo>
                    <a:cubicBezTo>
                      <a:pt x="567" y="313"/>
                      <a:pt x="567" y="313"/>
                      <a:pt x="567" y="313"/>
                    </a:cubicBezTo>
                    <a:cubicBezTo>
                      <a:pt x="563" y="315"/>
                      <a:pt x="563" y="315"/>
                      <a:pt x="563" y="315"/>
                    </a:cubicBezTo>
                    <a:cubicBezTo>
                      <a:pt x="558" y="312"/>
                      <a:pt x="558" y="312"/>
                      <a:pt x="558" y="312"/>
                    </a:cubicBezTo>
                    <a:cubicBezTo>
                      <a:pt x="554" y="312"/>
                      <a:pt x="554" y="312"/>
                      <a:pt x="554" y="312"/>
                    </a:cubicBezTo>
                    <a:cubicBezTo>
                      <a:pt x="550" y="318"/>
                      <a:pt x="550" y="318"/>
                      <a:pt x="550" y="318"/>
                    </a:cubicBezTo>
                    <a:cubicBezTo>
                      <a:pt x="542" y="319"/>
                      <a:pt x="542" y="319"/>
                      <a:pt x="542" y="319"/>
                    </a:cubicBezTo>
                    <a:cubicBezTo>
                      <a:pt x="541" y="322"/>
                      <a:pt x="541" y="322"/>
                      <a:pt x="541" y="322"/>
                    </a:cubicBezTo>
                    <a:cubicBezTo>
                      <a:pt x="536" y="322"/>
                      <a:pt x="536" y="322"/>
                      <a:pt x="536" y="322"/>
                    </a:cubicBezTo>
                    <a:cubicBezTo>
                      <a:pt x="533" y="319"/>
                      <a:pt x="533" y="319"/>
                      <a:pt x="533" y="319"/>
                    </a:cubicBezTo>
                    <a:cubicBezTo>
                      <a:pt x="530" y="320"/>
                      <a:pt x="530" y="320"/>
                      <a:pt x="530" y="320"/>
                    </a:cubicBezTo>
                    <a:cubicBezTo>
                      <a:pt x="522" y="329"/>
                      <a:pt x="522" y="329"/>
                      <a:pt x="522" y="329"/>
                    </a:cubicBezTo>
                    <a:cubicBezTo>
                      <a:pt x="518" y="329"/>
                      <a:pt x="518" y="329"/>
                      <a:pt x="518" y="329"/>
                    </a:cubicBezTo>
                    <a:cubicBezTo>
                      <a:pt x="519" y="324"/>
                      <a:pt x="519" y="324"/>
                      <a:pt x="519" y="324"/>
                    </a:cubicBezTo>
                    <a:cubicBezTo>
                      <a:pt x="518" y="314"/>
                      <a:pt x="518" y="314"/>
                      <a:pt x="518" y="314"/>
                    </a:cubicBezTo>
                    <a:cubicBezTo>
                      <a:pt x="515" y="306"/>
                      <a:pt x="515" y="306"/>
                      <a:pt x="515" y="306"/>
                    </a:cubicBezTo>
                    <a:cubicBezTo>
                      <a:pt x="516" y="301"/>
                      <a:pt x="516" y="301"/>
                      <a:pt x="516" y="301"/>
                    </a:cubicBezTo>
                    <a:cubicBezTo>
                      <a:pt x="514" y="297"/>
                      <a:pt x="514" y="297"/>
                      <a:pt x="514" y="297"/>
                    </a:cubicBezTo>
                    <a:cubicBezTo>
                      <a:pt x="515" y="300"/>
                      <a:pt x="515" y="300"/>
                      <a:pt x="515" y="300"/>
                    </a:cubicBezTo>
                    <a:cubicBezTo>
                      <a:pt x="512" y="306"/>
                      <a:pt x="512" y="306"/>
                      <a:pt x="512" y="306"/>
                    </a:cubicBezTo>
                    <a:cubicBezTo>
                      <a:pt x="508" y="309"/>
                      <a:pt x="508" y="309"/>
                      <a:pt x="508" y="309"/>
                    </a:cubicBezTo>
                    <a:cubicBezTo>
                      <a:pt x="505" y="306"/>
                      <a:pt x="505" y="306"/>
                      <a:pt x="505" y="306"/>
                    </a:cubicBezTo>
                    <a:cubicBezTo>
                      <a:pt x="499" y="310"/>
                      <a:pt x="499" y="310"/>
                      <a:pt x="499" y="310"/>
                    </a:cubicBezTo>
                    <a:cubicBezTo>
                      <a:pt x="491" y="310"/>
                      <a:pt x="491" y="310"/>
                      <a:pt x="491" y="310"/>
                    </a:cubicBezTo>
                    <a:cubicBezTo>
                      <a:pt x="487" y="309"/>
                      <a:pt x="487" y="309"/>
                      <a:pt x="487" y="309"/>
                    </a:cubicBezTo>
                    <a:cubicBezTo>
                      <a:pt x="480" y="308"/>
                      <a:pt x="480" y="308"/>
                      <a:pt x="480" y="308"/>
                    </a:cubicBezTo>
                    <a:cubicBezTo>
                      <a:pt x="478" y="304"/>
                      <a:pt x="478" y="304"/>
                      <a:pt x="478" y="304"/>
                    </a:cubicBezTo>
                    <a:cubicBezTo>
                      <a:pt x="474" y="308"/>
                      <a:pt x="474" y="308"/>
                      <a:pt x="474" y="308"/>
                    </a:cubicBezTo>
                    <a:cubicBezTo>
                      <a:pt x="470" y="308"/>
                      <a:pt x="470" y="308"/>
                      <a:pt x="470" y="308"/>
                    </a:cubicBezTo>
                    <a:cubicBezTo>
                      <a:pt x="467" y="300"/>
                      <a:pt x="467" y="300"/>
                      <a:pt x="467" y="300"/>
                    </a:cubicBezTo>
                    <a:cubicBezTo>
                      <a:pt x="467" y="292"/>
                      <a:pt x="467" y="292"/>
                      <a:pt x="467" y="292"/>
                    </a:cubicBezTo>
                    <a:cubicBezTo>
                      <a:pt x="465" y="279"/>
                      <a:pt x="465" y="279"/>
                      <a:pt x="465" y="279"/>
                    </a:cubicBezTo>
                    <a:cubicBezTo>
                      <a:pt x="459" y="275"/>
                      <a:pt x="459" y="275"/>
                      <a:pt x="459" y="275"/>
                    </a:cubicBezTo>
                    <a:cubicBezTo>
                      <a:pt x="458" y="271"/>
                      <a:pt x="458" y="271"/>
                      <a:pt x="458" y="271"/>
                    </a:cubicBezTo>
                    <a:cubicBezTo>
                      <a:pt x="461" y="267"/>
                      <a:pt x="461" y="267"/>
                      <a:pt x="461" y="267"/>
                    </a:cubicBezTo>
                    <a:cubicBezTo>
                      <a:pt x="466" y="261"/>
                      <a:pt x="466" y="261"/>
                      <a:pt x="466" y="261"/>
                    </a:cubicBezTo>
                    <a:cubicBezTo>
                      <a:pt x="465" y="256"/>
                      <a:pt x="465" y="256"/>
                      <a:pt x="465" y="256"/>
                    </a:cubicBezTo>
                    <a:cubicBezTo>
                      <a:pt x="462" y="250"/>
                      <a:pt x="462" y="250"/>
                      <a:pt x="462" y="250"/>
                    </a:cubicBezTo>
                    <a:cubicBezTo>
                      <a:pt x="453" y="242"/>
                      <a:pt x="453" y="242"/>
                      <a:pt x="453" y="242"/>
                    </a:cubicBezTo>
                    <a:cubicBezTo>
                      <a:pt x="445" y="237"/>
                      <a:pt x="445" y="237"/>
                      <a:pt x="445" y="237"/>
                    </a:cubicBezTo>
                    <a:cubicBezTo>
                      <a:pt x="438" y="235"/>
                      <a:pt x="438" y="235"/>
                      <a:pt x="438" y="235"/>
                    </a:cubicBezTo>
                    <a:cubicBezTo>
                      <a:pt x="438" y="233"/>
                      <a:pt x="438" y="233"/>
                      <a:pt x="438" y="233"/>
                    </a:cubicBezTo>
                    <a:cubicBezTo>
                      <a:pt x="444" y="232"/>
                      <a:pt x="444" y="232"/>
                      <a:pt x="444" y="232"/>
                    </a:cubicBezTo>
                    <a:cubicBezTo>
                      <a:pt x="448" y="228"/>
                      <a:pt x="448" y="228"/>
                      <a:pt x="448" y="228"/>
                    </a:cubicBezTo>
                    <a:cubicBezTo>
                      <a:pt x="459" y="225"/>
                      <a:pt x="459" y="225"/>
                      <a:pt x="459" y="225"/>
                    </a:cubicBezTo>
                    <a:cubicBezTo>
                      <a:pt x="466" y="220"/>
                      <a:pt x="466" y="220"/>
                      <a:pt x="466" y="220"/>
                    </a:cubicBezTo>
                    <a:cubicBezTo>
                      <a:pt x="472" y="220"/>
                      <a:pt x="472" y="220"/>
                      <a:pt x="472" y="220"/>
                    </a:cubicBezTo>
                    <a:cubicBezTo>
                      <a:pt x="467" y="219"/>
                      <a:pt x="467" y="219"/>
                      <a:pt x="467" y="219"/>
                    </a:cubicBezTo>
                    <a:cubicBezTo>
                      <a:pt x="458" y="224"/>
                      <a:pt x="458" y="224"/>
                      <a:pt x="458" y="224"/>
                    </a:cubicBezTo>
                    <a:cubicBezTo>
                      <a:pt x="449" y="225"/>
                      <a:pt x="449" y="225"/>
                      <a:pt x="449" y="225"/>
                    </a:cubicBezTo>
                    <a:cubicBezTo>
                      <a:pt x="445" y="226"/>
                      <a:pt x="445" y="226"/>
                      <a:pt x="445" y="226"/>
                    </a:cubicBezTo>
                    <a:cubicBezTo>
                      <a:pt x="439" y="224"/>
                      <a:pt x="439" y="224"/>
                      <a:pt x="439" y="224"/>
                    </a:cubicBezTo>
                    <a:cubicBezTo>
                      <a:pt x="435" y="217"/>
                      <a:pt x="435" y="217"/>
                      <a:pt x="435" y="217"/>
                    </a:cubicBezTo>
                    <a:cubicBezTo>
                      <a:pt x="437" y="215"/>
                      <a:pt x="437" y="215"/>
                      <a:pt x="437" y="215"/>
                    </a:cubicBezTo>
                    <a:cubicBezTo>
                      <a:pt x="440" y="217"/>
                      <a:pt x="440" y="217"/>
                      <a:pt x="440" y="217"/>
                    </a:cubicBezTo>
                    <a:cubicBezTo>
                      <a:pt x="437" y="212"/>
                      <a:pt x="437" y="212"/>
                      <a:pt x="437" y="212"/>
                    </a:cubicBezTo>
                    <a:cubicBezTo>
                      <a:pt x="428" y="201"/>
                      <a:pt x="428" y="201"/>
                      <a:pt x="428" y="201"/>
                    </a:cubicBezTo>
                    <a:cubicBezTo>
                      <a:pt x="427" y="189"/>
                      <a:pt x="427" y="189"/>
                      <a:pt x="427" y="189"/>
                    </a:cubicBezTo>
                    <a:cubicBezTo>
                      <a:pt x="432" y="187"/>
                      <a:pt x="432" y="187"/>
                      <a:pt x="432" y="187"/>
                    </a:cubicBezTo>
                    <a:cubicBezTo>
                      <a:pt x="432" y="183"/>
                      <a:pt x="432" y="183"/>
                      <a:pt x="432" y="183"/>
                    </a:cubicBezTo>
                    <a:cubicBezTo>
                      <a:pt x="431" y="179"/>
                      <a:pt x="431" y="179"/>
                      <a:pt x="431" y="179"/>
                    </a:cubicBezTo>
                    <a:cubicBezTo>
                      <a:pt x="431" y="174"/>
                      <a:pt x="431" y="174"/>
                      <a:pt x="431" y="174"/>
                    </a:cubicBezTo>
                    <a:close/>
                    <a:moveTo>
                      <a:pt x="1230" y="241"/>
                    </a:moveTo>
                    <a:cubicBezTo>
                      <a:pt x="1226" y="242"/>
                      <a:pt x="1226" y="242"/>
                      <a:pt x="1226" y="242"/>
                    </a:cubicBezTo>
                    <a:cubicBezTo>
                      <a:pt x="1230" y="246"/>
                      <a:pt x="1230" y="246"/>
                      <a:pt x="1230" y="246"/>
                    </a:cubicBezTo>
                    <a:cubicBezTo>
                      <a:pt x="1234" y="245"/>
                      <a:pt x="1234" y="245"/>
                      <a:pt x="1234" y="245"/>
                    </a:cubicBezTo>
                    <a:cubicBezTo>
                      <a:pt x="1230" y="241"/>
                      <a:pt x="1230" y="241"/>
                      <a:pt x="1230" y="241"/>
                    </a:cubicBezTo>
                    <a:close/>
                    <a:moveTo>
                      <a:pt x="1243" y="260"/>
                    </a:moveTo>
                    <a:cubicBezTo>
                      <a:pt x="1235" y="260"/>
                      <a:pt x="1235" y="260"/>
                      <a:pt x="1235" y="260"/>
                    </a:cubicBezTo>
                    <a:cubicBezTo>
                      <a:pt x="1240" y="262"/>
                      <a:pt x="1240" y="262"/>
                      <a:pt x="1240" y="262"/>
                    </a:cubicBezTo>
                    <a:cubicBezTo>
                      <a:pt x="1243" y="260"/>
                      <a:pt x="1243" y="260"/>
                      <a:pt x="1243" y="260"/>
                    </a:cubicBezTo>
                    <a:close/>
                    <a:moveTo>
                      <a:pt x="1248" y="262"/>
                    </a:moveTo>
                    <a:cubicBezTo>
                      <a:pt x="1248" y="262"/>
                      <a:pt x="1250" y="265"/>
                      <a:pt x="1250" y="265"/>
                    </a:cubicBezTo>
                    <a:cubicBezTo>
                      <a:pt x="1260" y="269"/>
                      <a:pt x="1260" y="269"/>
                      <a:pt x="1260" y="269"/>
                    </a:cubicBezTo>
                    <a:cubicBezTo>
                      <a:pt x="1274" y="271"/>
                      <a:pt x="1274" y="271"/>
                      <a:pt x="1274" y="271"/>
                    </a:cubicBezTo>
                    <a:cubicBezTo>
                      <a:pt x="1287" y="269"/>
                      <a:pt x="1287" y="269"/>
                      <a:pt x="1287" y="269"/>
                    </a:cubicBezTo>
                    <a:cubicBezTo>
                      <a:pt x="1291" y="267"/>
                      <a:pt x="1291" y="267"/>
                      <a:pt x="1291" y="267"/>
                    </a:cubicBezTo>
                    <a:cubicBezTo>
                      <a:pt x="1280" y="265"/>
                      <a:pt x="1280" y="265"/>
                      <a:pt x="1280" y="265"/>
                    </a:cubicBezTo>
                    <a:cubicBezTo>
                      <a:pt x="1275" y="266"/>
                      <a:pt x="1275" y="266"/>
                      <a:pt x="1275" y="266"/>
                    </a:cubicBezTo>
                    <a:cubicBezTo>
                      <a:pt x="1266" y="263"/>
                      <a:pt x="1266" y="263"/>
                      <a:pt x="1266" y="263"/>
                    </a:cubicBezTo>
                    <a:cubicBezTo>
                      <a:pt x="1259" y="266"/>
                      <a:pt x="1259" y="266"/>
                      <a:pt x="1259" y="266"/>
                    </a:cubicBezTo>
                    <a:cubicBezTo>
                      <a:pt x="1248" y="262"/>
                      <a:pt x="1248" y="262"/>
                      <a:pt x="1248" y="262"/>
                    </a:cubicBezTo>
                    <a:close/>
                    <a:moveTo>
                      <a:pt x="1248" y="233"/>
                    </a:moveTo>
                    <a:cubicBezTo>
                      <a:pt x="1253" y="238"/>
                      <a:pt x="1253" y="238"/>
                      <a:pt x="1253" y="238"/>
                    </a:cubicBezTo>
                    <a:cubicBezTo>
                      <a:pt x="1253" y="234"/>
                      <a:pt x="1253" y="234"/>
                      <a:pt x="1253" y="234"/>
                    </a:cubicBezTo>
                    <a:cubicBezTo>
                      <a:pt x="1256" y="235"/>
                      <a:pt x="1256" y="235"/>
                      <a:pt x="1256" y="235"/>
                    </a:cubicBezTo>
                    <a:cubicBezTo>
                      <a:pt x="1261" y="242"/>
                      <a:pt x="1261" y="242"/>
                      <a:pt x="1261" y="242"/>
                    </a:cubicBezTo>
                    <a:cubicBezTo>
                      <a:pt x="1261" y="246"/>
                      <a:pt x="1261" y="246"/>
                      <a:pt x="1261" y="246"/>
                    </a:cubicBezTo>
                    <a:cubicBezTo>
                      <a:pt x="1265" y="247"/>
                      <a:pt x="1265" y="247"/>
                      <a:pt x="1265" y="247"/>
                    </a:cubicBezTo>
                    <a:cubicBezTo>
                      <a:pt x="1267" y="247"/>
                      <a:pt x="1267" y="247"/>
                      <a:pt x="1267" y="247"/>
                    </a:cubicBezTo>
                    <a:cubicBezTo>
                      <a:pt x="1270" y="248"/>
                      <a:pt x="1270" y="248"/>
                      <a:pt x="1270" y="248"/>
                    </a:cubicBezTo>
                    <a:cubicBezTo>
                      <a:pt x="1277" y="247"/>
                      <a:pt x="1277" y="247"/>
                      <a:pt x="1277" y="247"/>
                    </a:cubicBezTo>
                    <a:cubicBezTo>
                      <a:pt x="1274" y="244"/>
                      <a:pt x="1274" y="244"/>
                      <a:pt x="1274" y="244"/>
                    </a:cubicBezTo>
                    <a:cubicBezTo>
                      <a:pt x="1270" y="242"/>
                      <a:pt x="1270" y="242"/>
                      <a:pt x="1270" y="242"/>
                    </a:cubicBezTo>
                    <a:cubicBezTo>
                      <a:pt x="1266" y="235"/>
                      <a:pt x="1266" y="235"/>
                      <a:pt x="1266" y="235"/>
                    </a:cubicBezTo>
                    <a:cubicBezTo>
                      <a:pt x="1261" y="232"/>
                      <a:pt x="1261" y="232"/>
                      <a:pt x="1261" y="232"/>
                    </a:cubicBezTo>
                    <a:cubicBezTo>
                      <a:pt x="1256" y="232"/>
                      <a:pt x="1256" y="232"/>
                      <a:pt x="1256" y="232"/>
                    </a:cubicBezTo>
                    <a:cubicBezTo>
                      <a:pt x="1247" y="230"/>
                      <a:pt x="1247" y="230"/>
                      <a:pt x="1247" y="230"/>
                    </a:cubicBezTo>
                    <a:cubicBezTo>
                      <a:pt x="1248" y="233"/>
                      <a:pt x="1248" y="233"/>
                      <a:pt x="1248" y="233"/>
                    </a:cubicBezTo>
                    <a:close/>
                    <a:moveTo>
                      <a:pt x="1159" y="387"/>
                    </a:moveTo>
                    <a:cubicBezTo>
                      <a:pt x="1160" y="393"/>
                      <a:pt x="1160" y="393"/>
                      <a:pt x="1160" y="393"/>
                    </a:cubicBezTo>
                    <a:cubicBezTo>
                      <a:pt x="1161" y="398"/>
                      <a:pt x="1161" y="398"/>
                      <a:pt x="1161" y="398"/>
                    </a:cubicBezTo>
                    <a:cubicBezTo>
                      <a:pt x="1163" y="400"/>
                      <a:pt x="1163" y="400"/>
                      <a:pt x="1163" y="400"/>
                    </a:cubicBezTo>
                    <a:cubicBezTo>
                      <a:pt x="1163" y="393"/>
                      <a:pt x="1163" y="393"/>
                      <a:pt x="1163" y="393"/>
                    </a:cubicBezTo>
                    <a:cubicBezTo>
                      <a:pt x="1159" y="387"/>
                      <a:pt x="1159" y="387"/>
                      <a:pt x="1159" y="387"/>
                    </a:cubicBezTo>
                    <a:close/>
                    <a:moveTo>
                      <a:pt x="1175" y="381"/>
                    </a:moveTo>
                    <a:cubicBezTo>
                      <a:pt x="1169" y="384"/>
                      <a:pt x="1169" y="384"/>
                      <a:pt x="1169" y="384"/>
                    </a:cubicBezTo>
                    <a:cubicBezTo>
                      <a:pt x="1166" y="397"/>
                      <a:pt x="1166" y="397"/>
                      <a:pt x="1166" y="397"/>
                    </a:cubicBezTo>
                    <a:cubicBezTo>
                      <a:pt x="1164" y="401"/>
                      <a:pt x="1164" y="401"/>
                      <a:pt x="1164" y="401"/>
                    </a:cubicBezTo>
                    <a:cubicBezTo>
                      <a:pt x="1168" y="399"/>
                      <a:pt x="1168" y="399"/>
                      <a:pt x="1168" y="399"/>
                    </a:cubicBezTo>
                    <a:cubicBezTo>
                      <a:pt x="1172" y="387"/>
                      <a:pt x="1172" y="387"/>
                      <a:pt x="1172" y="387"/>
                    </a:cubicBezTo>
                    <a:cubicBezTo>
                      <a:pt x="1175" y="381"/>
                      <a:pt x="1175" y="381"/>
                      <a:pt x="1175" y="381"/>
                    </a:cubicBezTo>
                    <a:close/>
                    <a:moveTo>
                      <a:pt x="1224" y="423"/>
                    </a:moveTo>
                    <a:cubicBezTo>
                      <a:pt x="1221" y="425"/>
                      <a:pt x="1221" y="425"/>
                      <a:pt x="1221" y="425"/>
                    </a:cubicBezTo>
                    <a:cubicBezTo>
                      <a:pt x="1223" y="427"/>
                      <a:pt x="1223" y="427"/>
                      <a:pt x="1223" y="427"/>
                    </a:cubicBezTo>
                    <a:cubicBezTo>
                      <a:pt x="1224" y="425"/>
                      <a:pt x="1224" y="425"/>
                      <a:pt x="1224" y="425"/>
                    </a:cubicBezTo>
                    <a:cubicBezTo>
                      <a:pt x="1224" y="423"/>
                      <a:pt x="1224" y="423"/>
                      <a:pt x="1224" y="423"/>
                    </a:cubicBezTo>
                    <a:close/>
                    <a:moveTo>
                      <a:pt x="1206" y="412"/>
                    </a:moveTo>
                    <a:cubicBezTo>
                      <a:pt x="1203" y="410"/>
                      <a:pt x="1203" y="410"/>
                      <a:pt x="1203" y="410"/>
                    </a:cubicBezTo>
                    <a:cubicBezTo>
                      <a:pt x="1204" y="412"/>
                      <a:pt x="1204" y="412"/>
                      <a:pt x="1204" y="412"/>
                    </a:cubicBezTo>
                    <a:cubicBezTo>
                      <a:pt x="1204" y="419"/>
                      <a:pt x="1204" y="419"/>
                      <a:pt x="1204" y="419"/>
                    </a:cubicBezTo>
                    <a:cubicBezTo>
                      <a:pt x="1206" y="421"/>
                      <a:pt x="1206" y="421"/>
                      <a:pt x="1206" y="421"/>
                    </a:cubicBezTo>
                    <a:cubicBezTo>
                      <a:pt x="1208" y="424"/>
                      <a:pt x="1208" y="424"/>
                      <a:pt x="1208" y="424"/>
                    </a:cubicBezTo>
                    <a:cubicBezTo>
                      <a:pt x="1206" y="422"/>
                      <a:pt x="1206" y="422"/>
                      <a:pt x="1206" y="422"/>
                    </a:cubicBezTo>
                    <a:cubicBezTo>
                      <a:pt x="1204" y="422"/>
                      <a:pt x="1204" y="422"/>
                      <a:pt x="1204" y="422"/>
                    </a:cubicBezTo>
                    <a:cubicBezTo>
                      <a:pt x="1203" y="428"/>
                      <a:pt x="1203" y="428"/>
                      <a:pt x="1203" y="428"/>
                    </a:cubicBezTo>
                    <a:cubicBezTo>
                      <a:pt x="1206" y="431"/>
                      <a:pt x="1206" y="431"/>
                      <a:pt x="1206" y="431"/>
                    </a:cubicBezTo>
                    <a:cubicBezTo>
                      <a:pt x="1209" y="430"/>
                      <a:pt x="1209" y="430"/>
                      <a:pt x="1209" y="430"/>
                    </a:cubicBezTo>
                    <a:cubicBezTo>
                      <a:pt x="1215" y="425"/>
                      <a:pt x="1215" y="425"/>
                      <a:pt x="1215" y="425"/>
                    </a:cubicBezTo>
                    <a:cubicBezTo>
                      <a:pt x="1216" y="422"/>
                      <a:pt x="1216" y="422"/>
                      <a:pt x="1216" y="422"/>
                    </a:cubicBezTo>
                    <a:cubicBezTo>
                      <a:pt x="1213" y="420"/>
                      <a:pt x="1213" y="420"/>
                      <a:pt x="1213" y="420"/>
                    </a:cubicBezTo>
                    <a:cubicBezTo>
                      <a:pt x="1211" y="416"/>
                      <a:pt x="1211" y="416"/>
                      <a:pt x="1211" y="416"/>
                    </a:cubicBezTo>
                    <a:cubicBezTo>
                      <a:pt x="1206" y="412"/>
                      <a:pt x="1206" y="412"/>
                      <a:pt x="1206" y="412"/>
                    </a:cubicBezTo>
                    <a:close/>
                    <a:moveTo>
                      <a:pt x="1217" y="414"/>
                    </a:moveTo>
                    <a:cubicBezTo>
                      <a:pt x="1217" y="414"/>
                      <a:pt x="1215" y="415"/>
                      <a:pt x="1215" y="415"/>
                    </a:cubicBezTo>
                    <a:cubicBezTo>
                      <a:pt x="1215" y="418"/>
                      <a:pt x="1215" y="418"/>
                      <a:pt x="1215" y="418"/>
                    </a:cubicBezTo>
                    <a:cubicBezTo>
                      <a:pt x="1218" y="420"/>
                      <a:pt x="1218" y="420"/>
                      <a:pt x="1218" y="420"/>
                    </a:cubicBezTo>
                    <a:cubicBezTo>
                      <a:pt x="1221" y="419"/>
                      <a:pt x="1221" y="419"/>
                      <a:pt x="1221" y="419"/>
                    </a:cubicBezTo>
                    <a:cubicBezTo>
                      <a:pt x="1220" y="416"/>
                      <a:pt x="1220" y="416"/>
                      <a:pt x="1220" y="416"/>
                    </a:cubicBezTo>
                    <a:cubicBezTo>
                      <a:pt x="1217" y="414"/>
                      <a:pt x="1217" y="414"/>
                      <a:pt x="1217" y="414"/>
                    </a:cubicBezTo>
                    <a:close/>
                    <a:moveTo>
                      <a:pt x="1208" y="404"/>
                    </a:moveTo>
                    <a:cubicBezTo>
                      <a:pt x="1205" y="404"/>
                      <a:pt x="1205" y="404"/>
                      <a:pt x="1205" y="404"/>
                    </a:cubicBezTo>
                    <a:cubicBezTo>
                      <a:pt x="1204" y="407"/>
                      <a:pt x="1204" y="407"/>
                      <a:pt x="1204" y="407"/>
                    </a:cubicBezTo>
                    <a:cubicBezTo>
                      <a:pt x="1209" y="412"/>
                      <a:pt x="1209" y="412"/>
                      <a:pt x="1209" y="412"/>
                    </a:cubicBezTo>
                    <a:cubicBezTo>
                      <a:pt x="1213" y="414"/>
                      <a:pt x="1213" y="414"/>
                      <a:pt x="1213" y="414"/>
                    </a:cubicBezTo>
                    <a:cubicBezTo>
                      <a:pt x="1214" y="413"/>
                      <a:pt x="1214" y="413"/>
                      <a:pt x="1214" y="413"/>
                    </a:cubicBezTo>
                    <a:cubicBezTo>
                      <a:pt x="1209" y="408"/>
                      <a:pt x="1209" y="408"/>
                      <a:pt x="1209" y="408"/>
                    </a:cubicBezTo>
                    <a:cubicBezTo>
                      <a:pt x="1208" y="404"/>
                      <a:pt x="1208" y="404"/>
                      <a:pt x="1208" y="404"/>
                    </a:cubicBezTo>
                    <a:close/>
                    <a:moveTo>
                      <a:pt x="1220" y="400"/>
                    </a:moveTo>
                    <a:cubicBezTo>
                      <a:pt x="1214" y="402"/>
                      <a:pt x="1214" y="402"/>
                      <a:pt x="1214" y="402"/>
                    </a:cubicBezTo>
                    <a:cubicBezTo>
                      <a:pt x="1210" y="406"/>
                      <a:pt x="1210" y="406"/>
                      <a:pt x="1210" y="406"/>
                    </a:cubicBezTo>
                    <a:cubicBezTo>
                      <a:pt x="1211" y="407"/>
                      <a:pt x="1211" y="407"/>
                      <a:pt x="1211" y="407"/>
                    </a:cubicBezTo>
                    <a:cubicBezTo>
                      <a:pt x="1218" y="411"/>
                      <a:pt x="1218" y="411"/>
                      <a:pt x="1218" y="411"/>
                    </a:cubicBezTo>
                    <a:cubicBezTo>
                      <a:pt x="1220" y="413"/>
                      <a:pt x="1220" y="413"/>
                      <a:pt x="1220" y="413"/>
                    </a:cubicBezTo>
                    <a:cubicBezTo>
                      <a:pt x="1223" y="409"/>
                      <a:pt x="1223" y="409"/>
                      <a:pt x="1223" y="409"/>
                    </a:cubicBezTo>
                    <a:cubicBezTo>
                      <a:pt x="1224" y="405"/>
                      <a:pt x="1224" y="405"/>
                      <a:pt x="1224" y="405"/>
                    </a:cubicBezTo>
                    <a:cubicBezTo>
                      <a:pt x="1223" y="405"/>
                      <a:pt x="1223" y="405"/>
                      <a:pt x="1223" y="405"/>
                    </a:cubicBezTo>
                    <a:cubicBezTo>
                      <a:pt x="1223" y="403"/>
                      <a:pt x="1223" y="403"/>
                      <a:pt x="1223" y="403"/>
                    </a:cubicBezTo>
                    <a:cubicBezTo>
                      <a:pt x="1221" y="400"/>
                      <a:pt x="1221" y="400"/>
                      <a:pt x="1221" y="400"/>
                    </a:cubicBezTo>
                    <a:cubicBezTo>
                      <a:pt x="1220" y="400"/>
                      <a:pt x="1220" y="400"/>
                      <a:pt x="1220" y="400"/>
                    </a:cubicBezTo>
                    <a:close/>
                    <a:moveTo>
                      <a:pt x="1208" y="393"/>
                    </a:moveTo>
                    <a:cubicBezTo>
                      <a:pt x="1206" y="393"/>
                      <a:pt x="1206" y="393"/>
                      <a:pt x="1206" y="393"/>
                    </a:cubicBezTo>
                    <a:cubicBezTo>
                      <a:pt x="1205" y="395"/>
                      <a:pt x="1205" y="395"/>
                      <a:pt x="1205" y="395"/>
                    </a:cubicBezTo>
                    <a:cubicBezTo>
                      <a:pt x="1208" y="395"/>
                      <a:pt x="1208" y="395"/>
                      <a:pt x="1208" y="395"/>
                    </a:cubicBezTo>
                    <a:cubicBezTo>
                      <a:pt x="1208" y="393"/>
                      <a:pt x="1208" y="393"/>
                      <a:pt x="1208" y="393"/>
                    </a:cubicBezTo>
                    <a:close/>
                    <a:moveTo>
                      <a:pt x="1217" y="384"/>
                    </a:moveTo>
                    <a:cubicBezTo>
                      <a:pt x="1220" y="388"/>
                      <a:pt x="1220" y="388"/>
                      <a:pt x="1220" y="388"/>
                    </a:cubicBezTo>
                    <a:cubicBezTo>
                      <a:pt x="1223" y="388"/>
                      <a:pt x="1223" y="388"/>
                      <a:pt x="1223" y="388"/>
                    </a:cubicBezTo>
                    <a:cubicBezTo>
                      <a:pt x="1220" y="384"/>
                      <a:pt x="1220" y="384"/>
                      <a:pt x="1220" y="384"/>
                    </a:cubicBezTo>
                    <a:cubicBezTo>
                      <a:pt x="1217" y="384"/>
                      <a:pt x="1217" y="384"/>
                      <a:pt x="1217" y="384"/>
                    </a:cubicBezTo>
                    <a:close/>
                    <a:moveTo>
                      <a:pt x="1216" y="386"/>
                    </a:moveTo>
                    <a:cubicBezTo>
                      <a:pt x="1213" y="386"/>
                      <a:pt x="1213" y="386"/>
                      <a:pt x="1213" y="386"/>
                    </a:cubicBezTo>
                    <a:cubicBezTo>
                      <a:pt x="1211" y="390"/>
                      <a:pt x="1211" y="390"/>
                      <a:pt x="1211" y="390"/>
                    </a:cubicBezTo>
                    <a:cubicBezTo>
                      <a:pt x="1208" y="391"/>
                      <a:pt x="1208" y="391"/>
                      <a:pt x="1208" y="391"/>
                    </a:cubicBezTo>
                    <a:cubicBezTo>
                      <a:pt x="1211" y="392"/>
                      <a:pt x="1211" y="392"/>
                      <a:pt x="1211" y="392"/>
                    </a:cubicBezTo>
                    <a:cubicBezTo>
                      <a:pt x="1212" y="395"/>
                      <a:pt x="1212" y="395"/>
                      <a:pt x="1212" y="395"/>
                    </a:cubicBezTo>
                    <a:cubicBezTo>
                      <a:pt x="1215" y="394"/>
                      <a:pt x="1215" y="394"/>
                      <a:pt x="1215" y="394"/>
                    </a:cubicBezTo>
                    <a:cubicBezTo>
                      <a:pt x="1210" y="397"/>
                      <a:pt x="1210" y="397"/>
                      <a:pt x="1210" y="397"/>
                    </a:cubicBezTo>
                    <a:cubicBezTo>
                      <a:pt x="1211" y="401"/>
                      <a:pt x="1211" y="401"/>
                      <a:pt x="1211" y="401"/>
                    </a:cubicBezTo>
                    <a:cubicBezTo>
                      <a:pt x="1213" y="400"/>
                      <a:pt x="1213" y="400"/>
                      <a:pt x="1213" y="400"/>
                    </a:cubicBezTo>
                    <a:cubicBezTo>
                      <a:pt x="1218" y="397"/>
                      <a:pt x="1218" y="397"/>
                      <a:pt x="1218" y="397"/>
                    </a:cubicBezTo>
                    <a:cubicBezTo>
                      <a:pt x="1221" y="398"/>
                      <a:pt x="1221" y="398"/>
                      <a:pt x="1221" y="398"/>
                    </a:cubicBezTo>
                    <a:cubicBezTo>
                      <a:pt x="1223" y="395"/>
                      <a:pt x="1223" y="395"/>
                      <a:pt x="1223" y="395"/>
                    </a:cubicBezTo>
                    <a:cubicBezTo>
                      <a:pt x="1222" y="389"/>
                      <a:pt x="1222" y="389"/>
                      <a:pt x="1222" y="389"/>
                    </a:cubicBezTo>
                    <a:cubicBezTo>
                      <a:pt x="1220" y="389"/>
                      <a:pt x="1220" y="389"/>
                      <a:pt x="1220" y="389"/>
                    </a:cubicBezTo>
                    <a:cubicBezTo>
                      <a:pt x="1216" y="386"/>
                      <a:pt x="1216" y="386"/>
                      <a:pt x="1216" y="386"/>
                    </a:cubicBezTo>
                    <a:close/>
                    <a:moveTo>
                      <a:pt x="1135" y="435"/>
                    </a:moveTo>
                    <a:cubicBezTo>
                      <a:pt x="1140" y="432"/>
                      <a:pt x="1140" y="432"/>
                      <a:pt x="1140" y="432"/>
                    </a:cubicBezTo>
                    <a:cubicBezTo>
                      <a:pt x="1139" y="431"/>
                      <a:pt x="1139" y="431"/>
                      <a:pt x="1139" y="431"/>
                    </a:cubicBezTo>
                    <a:cubicBezTo>
                      <a:pt x="1135" y="435"/>
                      <a:pt x="1135" y="435"/>
                      <a:pt x="1135" y="435"/>
                    </a:cubicBezTo>
                    <a:close/>
                    <a:moveTo>
                      <a:pt x="1130" y="437"/>
                    </a:moveTo>
                    <a:cubicBezTo>
                      <a:pt x="1138" y="441"/>
                      <a:pt x="1138" y="441"/>
                      <a:pt x="1138" y="441"/>
                    </a:cubicBezTo>
                    <a:cubicBezTo>
                      <a:pt x="1136" y="438"/>
                      <a:pt x="1136" y="438"/>
                      <a:pt x="1136" y="438"/>
                    </a:cubicBezTo>
                    <a:cubicBezTo>
                      <a:pt x="1130" y="437"/>
                      <a:pt x="1130" y="437"/>
                      <a:pt x="1130" y="437"/>
                    </a:cubicBezTo>
                    <a:close/>
                    <a:moveTo>
                      <a:pt x="1104" y="450"/>
                    </a:moveTo>
                    <a:cubicBezTo>
                      <a:pt x="1100" y="452"/>
                      <a:pt x="1100" y="452"/>
                      <a:pt x="1100" y="452"/>
                    </a:cubicBezTo>
                    <a:cubicBezTo>
                      <a:pt x="1103" y="452"/>
                      <a:pt x="1103" y="452"/>
                      <a:pt x="1103" y="452"/>
                    </a:cubicBezTo>
                    <a:cubicBezTo>
                      <a:pt x="1103" y="452"/>
                      <a:pt x="1104" y="450"/>
                      <a:pt x="1104" y="450"/>
                    </a:cubicBezTo>
                    <a:close/>
                    <a:moveTo>
                      <a:pt x="1111" y="447"/>
                    </a:moveTo>
                    <a:cubicBezTo>
                      <a:pt x="1103" y="447"/>
                      <a:pt x="1103" y="447"/>
                      <a:pt x="1103" y="447"/>
                    </a:cubicBezTo>
                    <a:cubicBezTo>
                      <a:pt x="1107" y="449"/>
                      <a:pt x="1107" y="449"/>
                      <a:pt x="1107" y="449"/>
                    </a:cubicBezTo>
                    <a:cubicBezTo>
                      <a:pt x="1110" y="448"/>
                      <a:pt x="1110" y="448"/>
                      <a:pt x="1110" y="448"/>
                    </a:cubicBezTo>
                    <a:cubicBezTo>
                      <a:pt x="1111" y="447"/>
                      <a:pt x="1111" y="447"/>
                      <a:pt x="1111" y="447"/>
                    </a:cubicBezTo>
                    <a:close/>
                    <a:moveTo>
                      <a:pt x="1112" y="469"/>
                    </a:moveTo>
                    <a:cubicBezTo>
                      <a:pt x="1108" y="469"/>
                      <a:pt x="1108" y="469"/>
                      <a:pt x="1108" y="469"/>
                    </a:cubicBezTo>
                    <a:cubicBezTo>
                      <a:pt x="1103" y="473"/>
                      <a:pt x="1103" y="473"/>
                      <a:pt x="1103" y="473"/>
                    </a:cubicBezTo>
                    <a:cubicBezTo>
                      <a:pt x="1102" y="475"/>
                      <a:pt x="1102" y="475"/>
                      <a:pt x="1102" y="475"/>
                    </a:cubicBezTo>
                    <a:cubicBezTo>
                      <a:pt x="1106" y="474"/>
                      <a:pt x="1106" y="474"/>
                      <a:pt x="1106" y="474"/>
                    </a:cubicBezTo>
                    <a:cubicBezTo>
                      <a:pt x="1110" y="471"/>
                      <a:pt x="1110" y="471"/>
                      <a:pt x="1110" y="471"/>
                    </a:cubicBezTo>
                    <a:cubicBezTo>
                      <a:pt x="1112" y="469"/>
                      <a:pt x="1112" y="469"/>
                      <a:pt x="1112" y="469"/>
                    </a:cubicBezTo>
                    <a:close/>
                    <a:moveTo>
                      <a:pt x="1122" y="444"/>
                    </a:moveTo>
                    <a:cubicBezTo>
                      <a:pt x="1113" y="451"/>
                      <a:pt x="1113" y="451"/>
                      <a:pt x="1113" y="451"/>
                    </a:cubicBezTo>
                    <a:cubicBezTo>
                      <a:pt x="1113" y="454"/>
                      <a:pt x="1113" y="454"/>
                      <a:pt x="1113" y="454"/>
                    </a:cubicBezTo>
                    <a:cubicBezTo>
                      <a:pt x="1114" y="456"/>
                      <a:pt x="1114" y="456"/>
                      <a:pt x="1114" y="456"/>
                    </a:cubicBezTo>
                    <a:cubicBezTo>
                      <a:pt x="1111" y="459"/>
                      <a:pt x="1111" y="459"/>
                      <a:pt x="1111" y="459"/>
                    </a:cubicBezTo>
                    <a:cubicBezTo>
                      <a:pt x="1111" y="464"/>
                      <a:pt x="1111" y="464"/>
                      <a:pt x="1111" y="464"/>
                    </a:cubicBezTo>
                    <a:cubicBezTo>
                      <a:pt x="1115" y="468"/>
                      <a:pt x="1115" y="468"/>
                      <a:pt x="1115" y="468"/>
                    </a:cubicBezTo>
                    <a:cubicBezTo>
                      <a:pt x="1119" y="466"/>
                      <a:pt x="1119" y="466"/>
                      <a:pt x="1119" y="466"/>
                    </a:cubicBezTo>
                    <a:cubicBezTo>
                      <a:pt x="1126" y="458"/>
                      <a:pt x="1126" y="458"/>
                      <a:pt x="1126" y="458"/>
                    </a:cubicBezTo>
                    <a:cubicBezTo>
                      <a:pt x="1128" y="450"/>
                      <a:pt x="1128" y="450"/>
                      <a:pt x="1128" y="450"/>
                    </a:cubicBezTo>
                    <a:cubicBezTo>
                      <a:pt x="1127" y="446"/>
                      <a:pt x="1127" y="446"/>
                      <a:pt x="1127" y="446"/>
                    </a:cubicBezTo>
                    <a:cubicBezTo>
                      <a:pt x="1129" y="442"/>
                      <a:pt x="1129" y="442"/>
                      <a:pt x="1129" y="442"/>
                    </a:cubicBezTo>
                    <a:cubicBezTo>
                      <a:pt x="1128" y="440"/>
                      <a:pt x="1128" y="440"/>
                      <a:pt x="1128" y="440"/>
                    </a:cubicBezTo>
                    <a:cubicBezTo>
                      <a:pt x="1125" y="439"/>
                      <a:pt x="1125" y="439"/>
                      <a:pt x="1125" y="439"/>
                    </a:cubicBezTo>
                    <a:cubicBezTo>
                      <a:pt x="1122" y="442"/>
                      <a:pt x="1122" y="442"/>
                      <a:pt x="1122" y="442"/>
                    </a:cubicBezTo>
                    <a:cubicBezTo>
                      <a:pt x="1122" y="444"/>
                      <a:pt x="1122" y="444"/>
                      <a:pt x="1122" y="444"/>
                    </a:cubicBezTo>
                    <a:close/>
                    <a:moveTo>
                      <a:pt x="1075" y="414"/>
                    </a:moveTo>
                    <a:cubicBezTo>
                      <a:pt x="1079" y="411"/>
                      <a:pt x="1079" y="411"/>
                      <a:pt x="1079" y="411"/>
                    </a:cubicBezTo>
                    <a:cubicBezTo>
                      <a:pt x="1076" y="410"/>
                      <a:pt x="1076" y="410"/>
                      <a:pt x="1076" y="410"/>
                    </a:cubicBezTo>
                    <a:cubicBezTo>
                      <a:pt x="1075" y="414"/>
                      <a:pt x="1075" y="414"/>
                      <a:pt x="1075" y="414"/>
                    </a:cubicBezTo>
                    <a:close/>
                    <a:moveTo>
                      <a:pt x="1061" y="423"/>
                    </a:moveTo>
                    <a:cubicBezTo>
                      <a:pt x="1058" y="425"/>
                      <a:pt x="1058" y="425"/>
                      <a:pt x="1058" y="425"/>
                    </a:cubicBezTo>
                    <a:cubicBezTo>
                      <a:pt x="1062" y="426"/>
                      <a:pt x="1062" y="426"/>
                      <a:pt x="1062" y="426"/>
                    </a:cubicBezTo>
                    <a:cubicBezTo>
                      <a:pt x="1061" y="423"/>
                      <a:pt x="1061" y="423"/>
                      <a:pt x="1061" y="423"/>
                    </a:cubicBezTo>
                    <a:close/>
                    <a:moveTo>
                      <a:pt x="1072" y="470"/>
                    </a:moveTo>
                    <a:cubicBezTo>
                      <a:pt x="1066" y="473"/>
                      <a:pt x="1066" y="473"/>
                      <a:pt x="1066" y="473"/>
                    </a:cubicBezTo>
                    <a:cubicBezTo>
                      <a:pt x="1070" y="473"/>
                      <a:pt x="1070" y="473"/>
                      <a:pt x="1070" y="473"/>
                    </a:cubicBezTo>
                    <a:cubicBezTo>
                      <a:pt x="1072" y="470"/>
                      <a:pt x="1072" y="470"/>
                      <a:pt x="1072" y="470"/>
                    </a:cubicBezTo>
                    <a:close/>
                    <a:moveTo>
                      <a:pt x="1062" y="460"/>
                    </a:moveTo>
                    <a:cubicBezTo>
                      <a:pt x="1066" y="459"/>
                      <a:pt x="1066" y="459"/>
                      <a:pt x="1066" y="459"/>
                    </a:cubicBezTo>
                    <a:cubicBezTo>
                      <a:pt x="1070" y="461"/>
                      <a:pt x="1070" y="461"/>
                      <a:pt x="1070" y="461"/>
                    </a:cubicBezTo>
                    <a:cubicBezTo>
                      <a:pt x="1071" y="466"/>
                      <a:pt x="1071" y="466"/>
                      <a:pt x="1071" y="466"/>
                    </a:cubicBezTo>
                    <a:cubicBezTo>
                      <a:pt x="1066" y="467"/>
                      <a:pt x="1066" y="467"/>
                      <a:pt x="1066" y="467"/>
                    </a:cubicBezTo>
                    <a:cubicBezTo>
                      <a:pt x="1062" y="464"/>
                      <a:pt x="1062" y="464"/>
                      <a:pt x="1062" y="464"/>
                    </a:cubicBezTo>
                    <a:cubicBezTo>
                      <a:pt x="1062" y="460"/>
                      <a:pt x="1062" y="460"/>
                      <a:pt x="1062" y="460"/>
                    </a:cubicBezTo>
                    <a:close/>
                    <a:moveTo>
                      <a:pt x="1029" y="439"/>
                    </a:moveTo>
                    <a:cubicBezTo>
                      <a:pt x="1031" y="437"/>
                      <a:pt x="1031" y="437"/>
                      <a:pt x="1031" y="437"/>
                    </a:cubicBezTo>
                    <a:cubicBezTo>
                      <a:pt x="1035" y="439"/>
                      <a:pt x="1035" y="439"/>
                      <a:pt x="1035" y="439"/>
                    </a:cubicBezTo>
                    <a:cubicBezTo>
                      <a:pt x="1033" y="442"/>
                      <a:pt x="1033" y="442"/>
                      <a:pt x="1033" y="442"/>
                    </a:cubicBezTo>
                    <a:cubicBezTo>
                      <a:pt x="1030" y="442"/>
                      <a:pt x="1030" y="442"/>
                      <a:pt x="1030" y="442"/>
                    </a:cubicBezTo>
                    <a:cubicBezTo>
                      <a:pt x="1029" y="439"/>
                      <a:pt x="1029" y="439"/>
                      <a:pt x="1029" y="439"/>
                    </a:cubicBezTo>
                    <a:close/>
                    <a:moveTo>
                      <a:pt x="1036" y="476"/>
                    </a:moveTo>
                    <a:cubicBezTo>
                      <a:pt x="1041" y="475"/>
                      <a:pt x="1041" y="475"/>
                      <a:pt x="1041" y="475"/>
                    </a:cubicBezTo>
                    <a:cubicBezTo>
                      <a:pt x="1044" y="477"/>
                      <a:pt x="1044" y="477"/>
                      <a:pt x="1044" y="477"/>
                    </a:cubicBezTo>
                    <a:cubicBezTo>
                      <a:pt x="1039" y="477"/>
                      <a:pt x="1039" y="477"/>
                      <a:pt x="1039" y="477"/>
                    </a:cubicBezTo>
                    <a:cubicBezTo>
                      <a:pt x="1036" y="476"/>
                      <a:pt x="1036" y="476"/>
                      <a:pt x="1036" y="476"/>
                    </a:cubicBezTo>
                    <a:close/>
                    <a:moveTo>
                      <a:pt x="988" y="454"/>
                    </a:moveTo>
                    <a:cubicBezTo>
                      <a:pt x="994" y="450"/>
                      <a:pt x="994" y="450"/>
                      <a:pt x="994" y="450"/>
                    </a:cubicBezTo>
                    <a:cubicBezTo>
                      <a:pt x="990" y="448"/>
                      <a:pt x="990" y="448"/>
                      <a:pt x="990" y="448"/>
                    </a:cubicBezTo>
                    <a:cubicBezTo>
                      <a:pt x="988" y="451"/>
                      <a:pt x="988" y="451"/>
                      <a:pt x="988" y="451"/>
                    </a:cubicBezTo>
                    <a:cubicBezTo>
                      <a:pt x="988" y="454"/>
                      <a:pt x="988" y="454"/>
                      <a:pt x="988" y="454"/>
                    </a:cubicBezTo>
                    <a:close/>
                    <a:moveTo>
                      <a:pt x="1005" y="472"/>
                    </a:moveTo>
                    <a:cubicBezTo>
                      <a:pt x="1014" y="472"/>
                      <a:pt x="1014" y="472"/>
                      <a:pt x="1014" y="472"/>
                    </a:cubicBezTo>
                    <a:cubicBezTo>
                      <a:pt x="1019" y="471"/>
                      <a:pt x="1019" y="471"/>
                      <a:pt x="1019" y="471"/>
                    </a:cubicBezTo>
                    <a:cubicBezTo>
                      <a:pt x="1019" y="475"/>
                      <a:pt x="1019" y="475"/>
                      <a:pt x="1019" y="475"/>
                    </a:cubicBezTo>
                    <a:cubicBezTo>
                      <a:pt x="1011" y="477"/>
                      <a:pt x="1011" y="477"/>
                      <a:pt x="1011" y="477"/>
                    </a:cubicBezTo>
                    <a:cubicBezTo>
                      <a:pt x="1005" y="474"/>
                      <a:pt x="1005" y="474"/>
                      <a:pt x="1005" y="474"/>
                    </a:cubicBezTo>
                    <a:cubicBezTo>
                      <a:pt x="1005" y="472"/>
                      <a:pt x="1005" y="472"/>
                      <a:pt x="1005" y="472"/>
                    </a:cubicBezTo>
                    <a:close/>
                    <a:moveTo>
                      <a:pt x="996" y="474"/>
                    </a:moveTo>
                    <a:cubicBezTo>
                      <a:pt x="1000" y="473"/>
                      <a:pt x="1000" y="473"/>
                      <a:pt x="1000" y="473"/>
                    </a:cubicBezTo>
                    <a:cubicBezTo>
                      <a:pt x="1000" y="476"/>
                      <a:pt x="1000" y="476"/>
                      <a:pt x="1000" y="476"/>
                    </a:cubicBezTo>
                    <a:cubicBezTo>
                      <a:pt x="996" y="474"/>
                      <a:pt x="996" y="474"/>
                      <a:pt x="996" y="474"/>
                    </a:cubicBezTo>
                    <a:close/>
                    <a:moveTo>
                      <a:pt x="982" y="472"/>
                    </a:moveTo>
                    <a:cubicBezTo>
                      <a:pt x="986" y="470"/>
                      <a:pt x="986" y="470"/>
                      <a:pt x="986" y="470"/>
                    </a:cubicBezTo>
                    <a:cubicBezTo>
                      <a:pt x="989" y="473"/>
                      <a:pt x="989" y="473"/>
                      <a:pt x="989" y="473"/>
                    </a:cubicBezTo>
                    <a:cubicBezTo>
                      <a:pt x="985" y="475"/>
                      <a:pt x="985" y="475"/>
                      <a:pt x="985" y="475"/>
                    </a:cubicBezTo>
                    <a:cubicBezTo>
                      <a:pt x="982" y="472"/>
                      <a:pt x="982" y="472"/>
                      <a:pt x="982" y="472"/>
                    </a:cubicBezTo>
                    <a:close/>
                    <a:moveTo>
                      <a:pt x="867" y="537"/>
                    </a:moveTo>
                    <a:cubicBezTo>
                      <a:pt x="865" y="544"/>
                      <a:pt x="865" y="544"/>
                      <a:pt x="865" y="544"/>
                    </a:cubicBezTo>
                    <a:cubicBezTo>
                      <a:pt x="868" y="546"/>
                      <a:pt x="868" y="546"/>
                      <a:pt x="868" y="546"/>
                    </a:cubicBezTo>
                    <a:cubicBezTo>
                      <a:pt x="878" y="546"/>
                      <a:pt x="878" y="546"/>
                      <a:pt x="878" y="546"/>
                    </a:cubicBezTo>
                    <a:cubicBezTo>
                      <a:pt x="887" y="540"/>
                      <a:pt x="887" y="540"/>
                      <a:pt x="887" y="540"/>
                    </a:cubicBezTo>
                    <a:cubicBezTo>
                      <a:pt x="892" y="538"/>
                      <a:pt x="892" y="538"/>
                      <a:pt x="892" y="538"/>
                    </a:cubicBezTo>
                    <a:cubicBezTo>
                      <a:pt x="897" y="539"/>
                      <a:pt x="897" y="539"/>
                      <a:pt x="897" y="539"/>
                    </a:cubicBezTo>
                    <a:cubicBezTo>
                      <a:pt x="903" y="534"/>
                      <a:pt x="903" y="534"/>
                      <a:pt x="903" y="534"/>
                    </a:cubicBezTo>
                    <a:cubicBezTo>
                      <a:pt x="907" y="529"/>
                      <a:pt x="907" y="529"/>
                      <a:pt x="907" y="529"/>
                    </a:cubicBezTo>
                    <a:cubicBezTo>
                      <a:pt x="918" y="520"/>
                      <a:pt x="918" y="520"/>
                      <a:pt x="918" y="520"/>
                    </a:cubicBezTo>
                    <a:cubicBezTo>
                      <a:pt x="921" y="516"/>
                      <a:pt x="921" y="516"/>
                      <a:pt x="921" y="516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17" y="508"/>
                      <a:pt x="917" y="508"/>
                      <a:pt x="917" y="508"/>
                    </a:cubicBezTo>
                    <a:cubicBezTo>
                      <a:pt x="911" y="501"/>
                      <a:pt x="911" y="501"/>
                      <a:pt x="911" y="501"/>
                    </a:cubicBezTo>
                    <a:cubicBezTo>
                      <a:pt x="908" y="502"/>
                      <a:pt x="908" y="502"/>
                      <a:pt x="908" y="502"/>
                    </a:cubicBezTo>
                    <a:cubicBezTo>
                      <a:pt x="903" y="504"/>
                      <a:pt x="903" y="504"/>
                      <a:pt x="903" y="504"/>
                    </a:cubicBezTo>
                    <a:cubicBezTo>
                      <a:pt x="902" y="511"/>
                      <a:pt x="902" y="511"/>
                      <a:pt x="902" y="511"/>
                    </a:cubicBezTo>
                    <a:cubicBezTo>
                      <a:pt x="897" y="512"/>
                      <a:pt x="897" y="512"/>
                      <a:pt x="897" y="512"/>
                    </a:cubicBezTo>
                    <a:cubicBezTo>
                      <a:pt x="890" y="516"/>
                      <a:pt x="890" y="516"/>
                      <a:pt x="890" y="516"/>
                    </a:cubicBezTo>
                    <a:cubicBezTo>
                      <a:pt x="886" y="510"/>
                      <a:pt x="886" y="510"/>
                      <a:pt x="886" y="510"/>
                    </a:cubicBezTo>
                    <a:cubicBezTo>
                      <a:pt x="884" y="512"/>
                      <a:pt x="884" y="512"/>
                      <a:pt x="884" y="512"/>
                    </a:cubicBezTo>
                    <a:cubicBezTo>
                      <a:pt x="878" y="516"/>
                      <a:pt x="878" y="516"/>
                      <a:pt x="878" y="516"/>
                    </a:cubicBezTo>
                    <a:cubicBezTo>
                      <a:pt x="876" y="522"/>
                      <a:pt x="876" y="522"/>
                      <a:pt x="876" y="522"/>
                    </a:cubicBezTo>
                    <a:cubicBezTo>
                      <a:pt x="870" y="532"/>
                      <a:pt x="870" y="532"/>
                      <a:pt x="870" y="532"/>
                    </a:cubicBezTo>
                    <a:cubicBezTo>
                      <a:pt x="869" y="534"/>
                      <a:pt x="869" y="534"/>
                      <a:pt x="869" y="534"/>
                    </a:cubicBezTo>
                    <a:cubicBezTo>
                      <a:pt x="872" y="536"/>
                      <a:pt x="872" y="536"/>
                      <a:pt x="872" y="536"/>
                    </a:cubicBezTo>
                    <a:cubicBezTo>
                      <a:pt x="873" y="539"/>
                      <a:pt x="873" y="539"/>
                      <a:pt x="873" y="539"/>
                    </a:cubicBezTo>
                    <a:cubicBezTo>
                      <a:pt x="869" y="539"/>
                      <a:pt x="869" y="539"/>
                      <a:pt x="869" y="539"/>
                    </a:cubicBezTo>
                    <a:cubicBezTo>
                      <a:pt x="867" y="537"/>
                      <a:pt x="867" y="537"/>
                      <a:pt x="867" y="537"/>
                    </a:cubicBezTo>
                    <a:close/>
                    <a:moveTo>
                      <a:pt x="861" y="544"/>
                    </a:moveTo>
                    <a:cubicBezTo>
                      <a:pt x="863" y="538"/>
                      <a:pt x="863" y="538"/>
                      <a:pt x="863" y="538"/>
                    </a:cubicBezTo>
                    <a:cubicBezTo>
                      <a:pt x="861" y="538"/>
                      <a:pt x="861" y="538"/>
                      <a:pt x="861" y="538"/>
                    </a:cubicBezTo>
                    <a:cubicBezTo>
                      <a:pt x="857" y="543"/>
                      <a:pt x="857" y="543"/>
                      <a:pt x="857" y="543"/>
                    </a:cubicBezTo>
                    <a:cubicBezTo>
                      <a:pt x="861" y="544"/>
                      <a:pt x="861" y="544"/>
                      <a:pt x="861" y="544"/>
                    </a:cubicBezTo>
                    <a:close/>
                    <a:moveTo>
                      <a:pt x="861" y="548"/>
                    </a:moveTo>
                    <a:cubicBezTo>
                      <a:pt x="855" y="551"/>
                      <a:pt x="855" y="551"/>
                      <a:pt x="855" y="551"/>
                    </a:cubicBezTo>
                    <a:cubicBezTo>
                      <a:pt x="857" y="552"/>
                      <a:pt x="857" y="552"/>
                      <a:pt x="857" y="552"/>
                    </a:cubicBezTo>
                    <a:cubicBezTo>
                      <a:pt x="847" y="557"/>
                      <a:pt x="847" y="557"/>
                      <a:pt x="847" y="557"/>
                    </a:cubicBezTo>
                    <a:cubicBezTo>
                      <a:pt x="842" y="561"/>
                      <a:pt x="842" y="561"/>
                      <a:pt x="842" y="561"/>
                    </a:cubicBezTo>
                    <a:cubicBezTo>
                      <a:pt x="847" y="563"/>
                      <a:pt x="847" y="563"/>
                      <a:pt x="847" y="563"/>
                    </a:cubicBezTo>
                    <a:cubicBezTo>
                      <a:pt x="861" y="557"/>
                      <a:pt x="861" y="557"/>
                      <a:pt x="861" y="557"/>
                    </a:cubicBezTo>
                    <a:cubicBezTo>
                      <a:pt x="863" y="552"/>
                      <a:pt x="863" y="552"/>
                      <a:pt x="863" y="552"/>
                    </a:cubicBezTo>
                    <a:cubicBezTo>
                      <a:pt x="861" y="548"/>
                      <a:pt x="861" y="548"/>
                      <a:pt x="861" y="548"/>
                    </a:cubicBezTo>
                    <a:close/>
                    <a:moveTo>
                      <a:pt x="815" y="547"/>
                    </a:moveTo>
                    <a:cubicBezTo>
                      <a:pt x="819" y="549"/>
                      <a:pt x="819" y="549"/>
                      <a:pt x="819" y="549"/>
                    </a:cubicBezTo>
                    <a:cubicBezTo>
                      <a:pt x="820" y="552"/>
                      <a:pt x="820" y="552"/>
                      <a:pt x="820" y="552"/>
                    </a:cubicBezTo>
                    <a:cubicBezTo>
                      <a:pt x="816" y="554"/>
                      <a:pt x="816" y="554"/>
                      <a:pt x="816" y="554"/>
                    </a:cubicBezTo>
                    <a:cubicBezTo>
                      <a:pt x="810" y="554"/>
                      <a:pt x="810" y="554"/>
                      <a:pt x="810" y="554"/>
                    </a:cubicBezTo>
                    <a:cubicBezTo>
                      <a:pt x="813" y="549"/>
                      <a:pt x="813" y="549"/>
                      <a:pt x="813" y="549"/>
                    </a:cubicBezTo>
                    <a:cubicBezTo>
                      <a:pt x="815" y="547"/>
                      <a:pt x="815" y="547"/>
                      <a:pt x="815" y="547"/>
                    </a:cubicBezTo>
                    <a:close/>
                    <a:moveTo>
                      <a:pt x="726" y="514"/>
                    </a:moveTo>
                    <a:cubicBezTo>
                      <a:pt x="739" y="507"/>
                      <a:pt x="739" y="507"/>
                      <a:pt x="739" y="507"/>
                    </a:cubicBezTo>
                    <a:cubicBezTo>
                      <a:pt x="748" y="514"/>
                      <a:pt x="748" y="514"/>
                      <a:pt x="748" y="514"/>
                    </a:cubicBezTo>
                    <a:cubicBezTo>
                      <a:pt x="753" y="514"/>
                      <a:pt x="753" y="514"/>
                      <a:pt x="753" y="514"/>
                    </a:cubicBezTo>
                    <a:cubicBezTo>
                      <a:pt x="759" y="511"/>
                      <a:pt x="759" y="511"/>
                      <a:pt x="759" y="511"/>
                    </a:cubicBezTo>
                    <a:cubicBezTo>
                      <a:pt x="766" y="514"/>
                      <a:pt x="766" y="514"/>
                      <a:pt x="766" y="514"/>
                    </a:cubicBezTo>
                    <a:cubicBezTo>
                      <a:pt x="768" y="520"/>
                      <a:pt x="768" y="520"/>
                      <a:pt x="768" y="520"/>
                    </a:cubicBezTo>
                    <a:cubicBezTo>
                      <a:pt x="774" y="520"/>
                      <a:pt x="774" y="520"/>
                      <a:pt x="774" y="520"/>
                    </a:cubicBezTo>
                    <a:cubicBezTo>
                      <a:pt x="779" y="528"/>
                      <a:pt x="779" y="528"/>
                      <a:pt x="779" y="528"/>
                    </a:cubicBezTo>
                    <a:cubicBezTo>
                      <a:pt x="784" y="532"/>
                      <a:pt x="784" y="532"/>
                      <a:pt x="784" y="532"/>
                    </a:cubicBezTo>
                    <a:cubicBezTo>
                      <a:pt x="785" y="536"/>
                      <a:pt x="785" y="536"/>
                      <a:pt x="785" y="536"/>
                    </a:cubicBezTo>
                    <a:cubicBezTo>
                      <a:pt x="777" y="540"/>
                      <a:pt x="777" y="540"/>
                      <a:pt x="777" y="540"/>
                    </a:cubicBezTo>
                    <a:cubicBezTo>
                      <a:pt x="768" y="541"/>
                      <a:pt x="768" y="541"/>
                      <a:pt x="768" y="541"/>
                    </a:cubicBezTo>
                    <a:cubicBezTo>
                      <a:pt x="761" y="538"/>
                      <a:pt x="761" y="538"/>
                      <a:pt x="761" y="538"/>
                    </a:cubicBezTo>
                    <a:cubicBezTo>
                      <a:pt x="756" y="531"/>
                      <a:pt x="756" y="531"/>
                      <a:pt x="756" y="531"/>
                    </a:cubicBezTo>
                    <a:cubicBezTo>
                      <a:pt x="751" y="530"/>
                      <a:pt x="751" y="530"/>
                      <a:pt x="751" y="530"/>
                    </a:cubicBezTo>
                    <a:cubicBezTo>
                      <a:pt x="746" y="524"/>
                      <a:pt x="746" y="524"/>
                      <a:pt x="746" y="524"/>
                    </a:cubicBezTo>
                    <a:cubicBezTo>
                      <a:pt x="739" y="525"/>
                      <a:pt x="739" y="525"/>
                      <a:pt x="739" y="525"/>
                    </a:cubicBezTo>
                    <a:cubicBezTo>
                      <a:pt x="731" y="523"/>
                      <a:pt x="731" y="523"/>
                      <a:pt x="731" y="523"/>
                    </a:cubicBezTo>
                    <a:cubicBezTo>
                      <a:pt x="726" y="519"/>
                      <a:pt x="726" y="519"/>
                      <a:pt x="726" y="519"/>
                    </a:cubicBezTo>
                    <a:cubicBezTo>
                      <a:pt x="726" y="514"/>
                      <a:pt x="726" y="514"/>
                      <a:pt x="726" y="514"/>
                    </a:cubicBezTo>
                    <a:close/>
                    <a:moveTo>
                      <a:pt x="631" y="443"/>
                    </a:moveTo>
                    <a:cubicBezTo>
                      <a:pt x="635" y="444"/>
                      <a:pt x="635" y="444"/>
                      <a:pt x="635" y="444"/>
                    </a:cubicBezTo>
                    <a:cubicBezTo>
                      <a:pt x="637" y="443"/>
                      <a:pt x="637" y="443"/>
                      <a:pt x="637" y="443"/>
                    </a:cubicBezTo>
                    <a:cubicBezTo>
                      <a:pt x="636" y="445"/>
                      <a:pt x="636" y="445"/>
                      <a:pt x="636" y="445"/>
                    </a:cubicBezTo>
                    <a:cubicBezTo>
                      <a:pt x="632" y="445"/>
                      <a:pt x="632" y="445"/>
                      <a:pt x="632" y="445"/>
                    </a:cubicBezTo>
                    <a:cubicBezTo>
                      <a:pt x="631" y="443"/>
                      <a:pt x="631" y="443"/>
                      <a:pt x="631" y="443"/>
                    </a:cubicBezTo>
                    <a:close/>
                    <a:moveTo>
                      <a:pt x="613" y="434"/>
                    </a:moveTo>
                    <a:cubicBezTo>
                      <a:pt x="617" y="438"/>
                      <a:pt x="617" y="438"/>
                      <a:pt x="617" y="438"/>
                    </a:cubicBezTo>
                    <a:cubicBezTo>
                      <a:pt x="621" y="434"/>
                      <a:pt x="621" y="434"/>
                      <a:pt x="621" y="434"/>
                    </a:cubicBezTo>
                    <a:cubicBezTo>
                      <a:pt x="624" y="434"/>
                      <a:pt x="624" y="434"/>
                      <a:pt x="624" y="434"/>
                    </a:cubicBezTo>
                    <a:cubicBezTo>
                      <a:pt x="626" y="434"/>
                      <a:pt x="626" y="434"/>
                      <a:pt x="626" y="434"/>
                    </a:cubicBezTo>
                    <a:cubicBezTo>
                      <a:pt x="625" y="433"/>
                      <a:pt x="625" y="433"/>
                      <a:pt x="625" y="433"/>
                    </a:cubicBezTo>
                    <a:cubicBezTo>
                      <a:pt x="621" y="431"/>
                      <a:pt x="621" y="431"/>
                      <a:pt x="621" y="431"/>
                    </a:cubicBezTo>
                    <a:cubicBezTo>
                      <a:pt x="615" y="430"/>
                      <a:pt x="615" y="430"/>
                      <a:pt x="615" y="430"/>
                    </a:cubicBezTo>
                    <a:cubicBezTo>
                      <a:pt x="613" y="432"/>
                      <a:pt x="613" y="432"/>
                      <a:pt x="613" y="432"/>
                    </a:cubicBezTo>
                    <a:cubicBezTo>
                      <a:pt x="613" y="434"/>
                      <a:pt x="613" y="434"/>
                      <a:pt x="613" y="434"/>
                    </a:cubicBezTo>
                    <a:close/>
                    <a:moveTo>
                      <a:pt x="945" y="465"/>
                    </a:moveTo>
                    <a:cubicBezTo>
                      <a:pt x="951" y="461"/>
                      <a:pt x="951" y="461"/>
                      <a:pt x="951" y="461"/>
                    </a:cubicBezTo>
                    <a:cubicBezTo>
                      <a:pt x="961" y="463"/>
                      <a:pt x="961" y="463"/>
                      <a:pt x="961" y="463"/>
                    </a:cubicBezTo>
                    <a:cubicBezTo>
                      <a:pt x="964" y="466"/>
                      <a:pt x="964" y="466"/>
                      <a:pt x="964" y="466"/>
                    </a:cubicBezTo>
                    <a:cubicBezTo>
                      <a:pt x="966" y="463"/>
                      <a:pt x="966" y="463"/>
                      <a:pt x="966" y="463"/>
                    </a:cubicBezTo>
                    <a:cubicBezTo>
                      <a:pt x="970" y="460"/>
                      <a:pt x="970" y="460"/>
                      <a:pt x="970" y="460"/>
                    </a:cubicBezTo>
                    <a:cubicBezTo>
                      <a:pt x="975" y="457"/>
                      <a:pt x="975" y="457"/>
                      <a:pt x="975" y="457"/>
                    </a:cubicBezTo>
                    <a:cubicBezTo>
                      <a:pt x="974" y="454"/>
                      <a:pt x="974" y="454"/>
                      <a:pt x="974" y="454"/>
                    </a:cubicBezTo>
                    <a:cubicBezTo>
                      <a:pt x="969" y="452"/>
                      <a:pt x="969" y="452"/>
                      <a:pt x="969" y="452"/>
                    </a:cubicBezTo>
                    <a:cubicBezTo>
                      <a:pt x="964" y="456"/>
                      <a:pt x="964" y="456"/>
                      <a:pt x="964" y="456"/>
                    </a:cubicBezTo>
                    <a:cubicBezTo>
                      <a:pt x="953" y="456"/>
                      <a:pt x="953" y="456"/>
                      <a:pt x="953" y="456"/>
                    </a:cubicBezTo>
                    <a:cubicBezTo>
                      <a:pt x="950" y="454"/>
                      <a:pt x="950" y="454"/>
                      <a:pt x="950" y="454"/>
                    </a:cubicBezTo>
                    <a:cubicBezTo>
                      <a:pt x="945" y="456"/>
                      <a:pt x="945" y="456"/>
                      <a:pt x="945" y="456"/>
                    </a:cubicBezTo>
                    <a:cubicBezTo>
                      <a:pt x="943" y="463"/>
                      <a:pt x="943" y="463"/>
                      <a:pt x="943" y="463"/>
                    </a:cubicBezTo>
                    <a:cubicBezTo>
                      <a:pt x="945" y="465"/>
                      <a:pt x="945" y="465"/>
                      <a:pt x="945" y="465"/>
                    </a:cubicBezTo>
                    <a:close/>
                    <a:moveTo>
                      <a:pt x="934" y="474"/>
                    </a:moveTo>
                    <a:cubicBezTo>
                      <a:pt x="933" y="476"/>
                      <a:pt x="933" y="476"/>
                      <a:pt x="933" y="476"/>
                    </a:cubicBezTo>
                    <a:cubicBezTo>
                      <a:pt x="934" y="478"/>
                      <a:pt x="934" y="478"/>
                      <a:pt x="934" y="478"/>
                    </a:cubicBezTo>
                    <a:cubicBezTo>
                      <a:pt x="936" y="476"/>
                      <a:pt x="936" y="476"/>
                      <a:pt x="936" y="476"/>
                    </a:cubicBezTo>
                    <a:cubicBezTo>
                      <a:pt x="934" y="474"/>
                      <a:pt x="934" y="474"/>
                      <a:pt x="934" y="474"/>
                    </a:cubicBezTo>
                    <a:close/>
                    <a:moveTo>
                      <a:pt x="906" y="473"/>
                    </a:moveTo>
                    <a:cubicBezTo>
                      <a:pt x="900" y="476"/>
                      <a:pt x="900" y="476"/>
                      <a:pt x="900" y="476"/>
                    </a:cubicBezTo>
                    <a:cubicBezTo>
                      <a:pt x="903" y="478"/>
                      <a:pt x="903" y="478"/>
                      <a:pt x="903" y="478"/>
                    </a:cubicBezTo>
                    <a:cubicBezTo>
                      <a:pt x="901" y="480"/>
                      <a:pt x="901" y="480"/>
                      <a:pt x="901" y="480"/>
                    </a:cubicBezTo>
                    <a:cubicBezTo>
                      <a:pt x="901" y="482"/>
                      <a:pt x="901" y="482"/>
                      <a:pt x="901" y="482"/>
                    </a:cubicBezTo>
                    <a:cubicBezTo>
                      <a:pt x="907" y="483"/>
                      <a:pt x="907" y="483"/>
                      <a:pt x="907" y="483"/>
                    </a:cubicBezTo>
                    <a:cubicBezTo>
                      <a:pt x="917" y="480"/>
                      <a:pt x="917" y="480"/>
                      <a:pt x="917" y="480"/>
                    </a:cubicBezTo>
                    <a:cubicBezTo>
                      <a:pt x="921" y="476"/>
                      <a:pt x="921" y="476"/>
                      <a:pt x="921" y="476"/>
                    </a:cubicBezTo>
                    <a:cubicBezTo>
                      <a:pt x="918" y="474"/>
                      <a:pt x="918" y="474"/>
                      <a:pt x="918" y="474"/>
                    </a:cubicBezTo>
                    <a:cubicBezTo>
                      <a:pt x="909" y="475"/>
                      <a:pt x="909" y="475"/>
                      <a:pt x="909" y="475"/>
                    </a:cubicBezTo>
                    <a:cubicBezTo>
                      <a:pt x="906" y="473"/>
                      <a:pt x="906" y="473"/>
                      <a:pt x="906" y="473"/>
                    </a:cubicBezTo>
                    <a:close/>
                    <a:moveTo>
                      <a:pt x="884" y="485"/>
                    </a:moveTo>
                    <a:cubicBezTo>
                      <a:pt x="888" y="485"/>
                      <a:pt x="888" y="485"/>
                      <a:pt x="888" y="485"/>
                    </a:cubicBezTo>
                    <a:cubicBezTo>
                      <a:pt x="891" y="488"/>
                      <a:pt x="891" y="488"/>
                      <a:pt x="891" y="488"/>
                    </a:cubicBezTo>
                    <a:cubicBezTo>
                      <a:pt x="896" y="481"/>
                      <a:pt x="896" y="481"/>
                      <a:pt x="896" y="481"/>
                    </a:cubicBezTo>
                    <a:cubicBezTo>
                      <a:pt x="895" y="479"/>
                      <a:pt x="895" y="479"/>
                      <a:pt x="895" y="479"/>
                    </a:cubicBezTo>
                    <a:cubicBezTo>
                      <a:pt x="892" y="482"/>
                      <a:pt x="892" y="482"/>
                      <a:pt x="892" y="482"/>
                    </a:cubicBezTo>
                    <a:cubicBezTo>
                      <a:pt x="887" y="482"/>
                      <a:pt x="887" y="482"/>
                      <a:pt x="887" y="482"/>
                    </a:cubicBezTo>
                    <a:cubicBezTo>
                      <a:pt x="884" y="485"/>
                      <a:pt x="884" y="485"/>
                      <a:pt x="884" y="485"/>
                    </a:cubicBezTo>
                    <a:close/>
                    <a:moveTo>
                      <a:pt x="865" y="486"/>
                    </a:moveTo>
                    <a:cubicBezTo>
                      <a:pt x="871" y="482"/>
                      <a:pt x="871" y="482"/>
                      <a:pt x="871" y="482"/>
                    </a:cubicBezTo>
                    <a:cubicBezTo>
                      <a:pt x="870" y="479"/>
                      <a:pt x="870" y="479"/>
                      <a:pt x="870" y="479"/>
                    </a:cubicBezTo>
                    <a:cubicBezTo>
                      <a:pt x="872" y="478"/>
                      <a:pt x="872" y="478"/>
                      <a:pt x="872" y="478"/>
                    </a:cubicBezTo>
                    <a:cubicBezTo>
                      <a:pt x="877" y="479"/>
                      <a:pt x="877" y="479"/>
                      <a:pt x="877" y="479"/>
                    </a:cubicBezTo>
                    <a:cubicBezTo>
                      <a:pt x="881" y="476"/>
                      <a:pt x="881" y="476"/>
                      <a:pt x="881" y="476"/>
                    </a:cubicBezTo>
                    <a:cubicBezTo>
                      <a:pt x="883" y="478"/>
                      <a:pt x="883" y="478"/>
                      <a:pt x="883" y="478"/>
                    </a:cubicBezTo>
                    <a:cubicBezTo>
                      <a:pt x="877" y="484"/>
                      <a:pt x="877" y="484"/>
                      <a:pt x="877" y="484"/>
                    </a:cubicBezTo>
                    <a:cubicBezTo>
                      <a:pt x="874" y="487"/>
                      <a:pt x="874" y="487"/>
                      <a:pt x="874" y="487"/>
                    </a:cubicBezTo>
                    <a:cubicBezTo>
                      <a:pt x="868" y="488"/>
                      <a:pt x="868" y="488"/>
                      <a:pt x="868" y="488"/>
                    </a:cubicBezTo>
                    <a:cubicBezTo>
                      <a:pt x="865" y="486"/>
                      <a:pt x="865" y="486"/>
                      <a:pt x="865" y="486"/>
                    </a:cubicBezTo>
                    <a:close/>
                    <a:moveTo>
                      <a:pt x="860" y="484"/>
                    </a:moveTo>
                    <a:cubicBezTo>
                      <a:pt x="853" y="486"/>
                      <a:pt x="853" y="486"/>
                      <a:pt x="853" y="486"/>
                    </a:cubicBezTo>
                    <a:cubicBezTo>
                      <a:pt x="851" y="491"/>
                      <a:pt x="851" y="491"/>
                      <a:pt x="851" y="491"/>
                    </a:cubicBezTo>
                    <a:cubicBezTo>
                      <a:pt x="855" y="487"/>
                      <a:pt x="855" y="487"/>
                      <a:pt x="855" y="487"/>
                    </a:cubicBezTo>
                    <a:cubicBezTo>
                      <a:pt x="860" y="484"/>
                      <a:pt x="860" y="484"/>
                      <a:pt x="860" y="484"/>
                    </a:cubicBezTo>
                    <a:close/>
                    <a:moveTo>
                      <a:pt x="863" y="475"/>
                    </a:moveTo>
                    <a:cubicBezTo>
                      <a:pt x="859" y="479"/>
                      <a:pt x="859" y="479"/>
                      <a:pt x="859" y="479"/>
                    </a:cubicBezTo>
                    <a:cubicBezTo>
                      <a:pt x="862" y="481"/>
                      <a:pt x="862" y="481"/>
                      <a:pt x="862" y="481"/>
                    </a:cubicBezTo>
                    <a:cubicBezTo>
                      <a:pt x="864" y="478"/>
                      <a:pt x="864" y="478"/>
                      <a:pt x="864" y="478"/>
                    </a:cubicBezTo>
                    <a:cubicBezTo>
                      <a:pt x="863" y="475"/>
                      <a:pt x="863" y="475"/>
                      <a:pt x="863" y="475"/>
                    </a:cubicBezTo>
                    <a:close/>
                    <a:moveTo>
                      <a:pt x="754" y="488"/>
                    </a:moveTo>
                    <a:cubicBezTo>
                      <a:pt x="753" y="488"/>
                      <a:pt x="755" y="483"/>
                      <a:pt x="755" y="483"/>
                    </a:cubicBezTo>
                    <a:cubicBezTo>
                      <a:pt x="764" y="478"/>
                      <a:pt x="764" y="478"/>
                      <a:pt x="764" y="478"/>
                    </a:cubicBezTo>
                    <a:cubicBezTo>
                      <a:pt x="779" y="474"/>
                      <a:pt x="779" y="474"/>
                      <a:pt x="779" y="474"/>
                    </a:cubicBezTo>
                    <a:cubicBezTo>
                      <a:pt x="787" y="478"/>
                      <a:pt x="787" y="478"/>
                      <a:pt x="787" y="478"/>
                    </a:cubicBezTo>
                    <a:cubicBezTo>
                      <a:pt x="791" y="477"/>
                      <a:pt x="791" y="477"/>
                      <a:pt x="791" y="477"/>
                    </a:cubicBezTo>
                    <a:cubicBezTo>
                      <a:pt x="799" y="479"/>
                      <a:pt x="799" y="479"/>
                      <a:pt x="799" y="479"/>
                    </a:cubicBezTo>
                    <a:cubicBezTo>
                      <a:pt x="808" y="484"/>
                      <a:pt x="808" y="484"/>
                      <a:pt x="808" y="484"/>
                    </a:cubicBezTo>
                    <a:cubicBezTo>
                      <a:pt x="814" y="482"/>
                      <a:pt x="814" y="482"/>
                      <a:pt x="814" y="482"/>
                    </a:cubicBezTo>
                    <a:cubicBezTo>
                      <a:pt x="823" y="482"/>
                      <a:pt x="823" y="482"/>
                      <a:pt x="823" y="482"/>
                    </a:cubicBezTo>
                    <a:cubicBezTo>
                      <a:pt x="827" y="485"/>
                      <a:pt x="827" y="485"/>
                      <a:pt x="827" y="485"/>
                    </a:cubicBezTo>
                    <a:cubicBezTo>
                      <a:pt x="834" y="484"/>
                      <a:pt x="834" y="484"/>
                      <a:pt x="834" y="484"/>
                    </a:cubicBezTo>
                    <a:cubicBezTo>
                      <a:pt x="837" y="480"/>
                      <a:pt x="837" y="480"/>
                      <a:pt x="837" y="480"/>
                    </a:cubicBezTo>
                    <a:cubicBezTo>
                      <a:pt x="843" y="478"/>
                      <a:pt x="843" y="478"/>
                      <a:pt x="843" y="478"/>
                    </a:cubicBezTo>
                    <a:cubicBezTo>
                      <a:pt x="847" y="473"/>
                      <a:pt x="847" y="473"/>
                      <a:pt x="847" y="473"/>
                    </a:cubicBezTo>
                    <a:cubicBezTo>
                      <a:pt x="844" y="472"/>
                      <a:pt x="844" y="472"/>
                      <a:pt x="844" y="472"/>
                    </a:cubicBezTo>
                    <a:cubicBezTo>
                      <a:pt x="849" y="468"/>
                      <a:pt x="849" y="468"/>
                      <a:pt x="849" y="468"/>
                    </a:cubicBezTo>
                    <a:cubicBezTo>
                      <a:pt x="856" y="471"/>
                      <a:pt x="856" y="471"/>
                      <a:pt x="856" y="471"/>
                    </a:cubicBezTo>
                    <a:cubicBezTo>
                      <a:pt x="857" y="476"/>
                      <a:pt x="857" y="476"/>
                      <a:pt x="857" y="476"/>
                    </a:cubicBezTo>
                    <a:cubicBezTo>
                      <a:pt x="854" y="482"/>
                      <a:pt x="854" y="482"/>
                      <a:pt x="854" y="482"/>
                    </a:cubicBezTo>
                    <a:cubicBezTo>
                      <a:pt x="850" y="483"/>
                      <a:pt x="850" y="483"/>
                      <a:pt x="850" y="483"/>
                    </a:cubicBezTo>
                    <a:cubicBezTo>
                      <a:pt x="845" y="489"/>
                      <a:pt x="845" y="489"/>
                      <a:pt x="845" y="489"/>
                    </a:cubicBezTo>
                    <a:cubicBezTo>
                      <a:pt x="839" y="490"/>
                      <a:pt x="839" y="490"/>
                      <a:pt x="839" y="490"/>
                    </a:cubicBezTo>
                    <a:cubicBezTo>
                      <a:pt x="836" y="493"/>
                      <a:pt x="836" y="493"/>
                      <a:pt x="836" y="493"/>
                    </a:cubicBezTo>
                    <a:cubicBezTo>
                      <a:pt x="831" y="492"/>
                      <a:pt x="831" y="492"/>
                      <a:pt x="831" y="492"/>
                    </a:cubicBezTo>
                    <a:cubicBezTo>
                      <a:pt x="822" y="491"/>
                      <a:pt x="822" y="491"/>
                      <a:pt x="822" y="491"/>
                    </a:cubicBezTo>
                    <a:cubicBezTo>
                      <a:pt x="813" y="495"/>
                      <a:pt x="813" y="495"/>
                      <a:pt x="813" y="495"/>
                    </a:cubicBezTo>
                    <a:cubicBezTo>
                      <a:pt x="804" y="493"/>
                      <a:pt x="804" y="493"/>
                      <a:pt x="804" y="493"/>
                    </a:cubicBezTo>
                    <a:cubicBezTo>
                      <a:pt x="797" y="496"/>
                      <a:pt x="797" y="496"/>
                      <a:pt x="797" y="496"/>
                    </a:cubicBezTo>
                    <a:cubicBezTo>
                      <a:pt x="795" y="498"/>
                      <a:pt x="795" y="498"/>
                      <a:pt x="795" y="498"/>
                    </a:cubicBezTo>
                    <a:cubicBezTo>
                      <a:pt x="791" y="498"/>
                      <a:pt x="791" y="498"/>
                      <a:pt x="791" y="498"/>
                    </a:cubicBezTo>
                    <a:cubicBezTo>
                      <a:pt x="788" y="496"/>
                      <a:pt x="788" y="496"/>
                      <a:pt x="788" y="496"/>
                    </a:cubicBezTo>
                    <a:cubicBezTo>
                      <a:pt x="782" y="498"/>
                      <a:pt x="782" y="498"/>
                      <a:pt x="782" y="498"/>
                    </a:cubicBezTo>
                    <a:cubicBezTo>
                      <a:pt x="778" y="495"/>
                      <a:pt x="778" y="495"/>
                      <a:pt x="778" y="495"/>
                    </a:cubicBezTo>
                    <a:cubicBezTo>
                      <a:pt x="774" y="495"/>
                      <a:pt x="774" y="495"/>
                      <a:pt x="774" y="495"/>
                    </a:cubicBezTo>
                    <a:cubicBezTo>
                      <a:pt x="769" y="495"/>
                      <a:pt x="769" y="495"/>
                      <a:pt x="769" y="495"/>
                    </a:cubicBezTo>
                    <a:cubicBezTo>
                      <a:pt x="765" y="494"/>
                      <a:pt x="765" y="494"/>
                      <a:pt x="765" y="494"/>
                    </a:cubicBezTo>
                    <a:cubicBezTo>
                      <a:pt x="760" y="495"/>
                      <a:pt x="760" y="495"/>
                      <a:pt x="760" y="495"/>
                    </a:cubicBezTo>
                    <a:cubicBezTo>
                      <a:pt x="755" y="493"/>
                      <a:pt x="755" y="493"/>
                      <a:pt x="755" y="493"/>
                    </a:cubicBezTo>
                    <a:cubicBezTo>
                      <a:pt x="754" y="488"/>
                      <a:pt x="754" y="488"/>
                      <a:pt x="754" y="488"/>
                    </a:cubicBezTo>
                    <a:close/>
                    <a:moveTo>
                      <a:pt x="749" y="488"/>
                    </a:moveTo>
                    <a:cubicBezTo>
                      <a:pt x="747" y="494"/>
                      <a:pt x="747" y="494"/>
                      <a:pt x="747" y="494"/>
                    </a:cubicBezTo>
                    <a:cubicBezTo>
                      <a:pt x="751" y="493"/>
                      <a:pt x="751" y="493"/>
                      <a:pt x="751" y="493"/>
                    </a:cubicBezTo>
                    <a:cubicBezTo>
                      <a:pt x="752" y="489"/>
                      <a:pt x="752" y="489"/>
                      <a:pt x="752" y="489"/>
                    </a:cubicBezTo>
                    <a:cubicBezTo>
                      <a:pt x="749" y="488"/>
                      <a:pt x="749" y="488"/>
                      <a:pt x="749" y="488"/>
                    </a:cubicBezTo>
                    <a:close/>
                    <a:moveTo>
                      <a:pt x="747" y="484"/>
                    </a:moveTo>
                    <a:cubicBezTo>
                      <a:pt x="741" y="483"/>
                      <a:pt x="741" y="483"/>
                      <a:pt x="741" y="483"/>
                    </a:cubicBezTo>
                    <a:cubicBezTo>
                      <a:pt x="739" y="490"/>
                      <a:pt x="739" y="490"/>
                      <a:pt x="739" y="490"/>
                    </a:cubicBezTo>
                    <a:cubicBezTo>
                      <a:pt x="742" y="494"/>
                      <a:pt x="742" y="494"/>
                      <a:pt x="742" y="494"/>
                    </a:cubicBezTo>
                    <a:cubicBezTo>
                      <a:pt x="744" y="487"/>
                      <a:pt x="744" y="487"/>
                      <a:pt x="744" y="487"/>
                    </a:cubicBezTo>
                    <a:cubicBezTo>
                      <a:pt x="747" y="484"/>
                      <a:pt x="747" y="484"/>
                      <a:pt x="747" y="484"/>
                    </a:cubicBezTo>
                    <a:close/>
                    <a:moveTo>
                      <a:pt x="658" y="489"/>
                    </a:moveTo>
                    <a:cubicBezTo>
                      <a:pt x="657" y="492"/>
                      <a:pt x="657" y="492"/>
                      <a:pt x="657" y="492"/>
                    </a:cubicBezTo>
                    <a:cubicBezTo>
                      <a:pt x="660" y="495"/>
                      <a:pt x="660" y="495"/>
                      <a:pt x="660" y="495"/>
                    </a:cubicBezTo>
                    <a:cubicBezTo>
                      <a:pt x="658" y="497"/>
                      <a:pt x="658" y="497"/>
                      <a:pt x="658" y="497"/>
                    </a:cubicBezTo>
                    <a:cubicBezTo>
                      <a:pt x="661" y="501"/>
                      <a:pt x="661" y="501"/>
                      <a:pt x="661" y="501"/>
                    </a:cubicBezTo>
                    <a:cubicBezTo>
                      <a:pt x="666" y="503"/>
                      <a:pt x="666" y="503"/>
                      <a:pt x="666" y="503"/>
                    </a:cubicBezTo>
                    <a:cubicBezTo>
                      <a:pt x="674" y="501"/>
                      <a:pt x="674" y="501"/>
                      <a:pt x="674" y="501"/>
                    </a:cubicBezTo>
                    <a:cubicBezTo>
                      <a:pt x="679" y="503"/>
                      <a:pt x="679" y="503"/>
                      <a:pt x="679" y="503"/>
                    </a:cubicBezTo>
                    <a:cubicBezTo>
                      <a:pt x="685" y="501"/>
                      <a:pt x="685" y="501"/>
                      <a:pt x="685" y="501"/>
                    </a:cubicBezTo>
                    <a:cubicBezTo>
                      <a:pt x="688" y="497"/>
                      <a:pt x="688" y="497"/>
                      <a:pt x="688" y="497"/>
                    </a:cubicBezTo>
                    <a:cubicBezTo>
                      <a:pt x="693" y="499"/>
                      <a:pt x="693" y="499"/>
                      <a:pt x="693" y="499"/>
                    </a:cubicBezTo>
                    <a:cubicBezTo>
                      <a:pt x="700" y="496"/>
                      <a:pt x="700" y="496"/>
                      <a:pt x="700" y="496"/>
                    </a:cubicBezTo>
                    <a:cubicBezTo>
                      <a:pt x="706" y="498"/>
                      <a:pt x="706" y="498"/>
                      <a:pt x="706" y="498"/>
                    </a:cubicBezTo>
                    <a:cubicBezTo>
                      <a:pt x="713" y="492"/>
                      <a:pt x="713" y="492"/>
                      <a:pt x="713" y="492"/>
                    </a:cubicBezTo>
                    <a:cubicBezTo>
                      <a:pt x="715" y="496"/>
                      <a:pt x="715" y="496"/>
                      <a:pt x="715" y="496"/>
                    </a:cubicBezTo>
                    <a:cubicBezTo>
                      <a:pt x="721" y="495"/>
                      <a:pt x="721" y="495"/>
                      <a:pt x="721" y="495"/>
                    </a:cubicBezTo>
                    <a:cubicBezTo>
                      <a:pt x="729" y="496"/>
                      <a:pt x="729" y="496"/>
                      <a:pt x="729" y="496"/>
                    </a:cubicBezTo>
                    <a:cubicBezTo>
                      <a:pt x="725" y="493"/>
                      <a:pt x="725" y="493"/>
                      <a:pt x="725" y="493"/>
                    </a:cubicBezTo>
                    <a:cubicBezTo>
                      <a:pt x="733" y="493"/>
                      <a:pt x="733" y="493"/>
                      <a:pt x="733" y="493"/>
                    </a:cubicBezTo>
                    <a:cubicBezTo>
                      <a:pt x="734" y="486"/>
                      <a:pt x="734" y="486"/>
                      <a:pt x="734" y="486"/>
                    </a:cubicBezTo>
                    <a:cubicBezTo>
                      <a:pt x="732" y="489"/>
                      <a:pt x="732" y="489"/>
                      <a:pt x="732" y="489"/>
                    </a:cubicBezTo>
                    <a:cubicBezTo>
                      <a:pt x="730" y="483"/>
                      <a:pt x="730" y="483"/>
                      <a:pt x="730" y="483"/>
                    </a:cubicBezTo>
                    <a:cubicBezTo>
                      <a:pt x="731" y="479"/>
                      <a:pt x="731" y="479"/>
                      <a:pt x="731" y="479"/>
                    </a:cubicBezTo>
                    <a:cubicBezTo>
                      <a:pt x="724" y="477"/>
                      <a:pt x="724" y="477"/>
                      <a:pt x="724" y="477"/>
                    </a:cubicBezTo>
                    <a:cubicBezTo>
                      <a:pt x="725" y="482"/>
                      <a:pt x="725" y="482"/>
                      <a:pt x="725" y="482"/>
                    </a:cubicBezTo>
                    <a:cubicBezTo>
                      <a:pt x="722" y="483"/>
                      <a:pt x="722" y="483"/>
                      <a:pt x="722" y="483"/>
                    </a:cubicBezTo>
                    <a:cubicBezTo>
                      <a:pt x="721" y="478"/>
                      <a:pt x="721" y="478"/>
                      <a:pt x="721" y="478"/>
                    </a:cubicBezTo>
                    <a:cubicBezTo>
                      <a:pt x="715" y="474"/>
                      <a:pt x="715" y="474"/>
                      <a:pt x="715" y="474"/>
                    </a:cubicBezTo>
                    <a:cubicBezTo>
                      <a:pt x="709" y="476"/>
                      <a:pt x="709" y="476"/>
                      <a:pt x="709" y="476"/>
                    </a:cubicBezTo>
                    <a:cubicBezTo>
                      <a:pt x="703" y="473"/>
                      <a:pt x="703" y="473"/>
                      <a:pt x="703" y="473"/>
                    </a:cubicBezTo>
                    <a:cubicBezTo>
                      <a:pt x="698" y="470"/>
                      <a:pt x="698" y="470"/>
                      <a:pt x="698" y="470"/>
                    </a:cubicBezTo>
                    <a:cubicBezTo>
                      <a:pt x="691" y="475"/>
                      <a:pt x="691" y="475"/>
                      <a:pt x="691" y="475"/>
                    </a:cubicBezTo>
                    <a:cubicBezTo>
                      <a:pt x="691" y="478"/>
                      <a:pt x="691" y="478"/>
                      <a:pt x="691" y="478"/>
                    </a:cubicBezTo>
                    <a:cubicBezTo>
                      <a:pt x="703" y="483"/>
                      <a:pt x="703" y="483"/>
                      <a:pt x="703" y="483"/>
                    </a:cubicBezTo>
                    <a:cubicBezTo>
                      <a:pt x="708" y="488"/>
                      <a:pt x="708" y="488"/>
                      <a:pt x="708" y="488"/>
                    </a:cubicBezTo>
                    <a:cubicBezTo>
                      <a:pt x="700" y="489"/>
                      <a:pt x="700" y="489"/>
                      <a:pt x="700" y="489"/>
                    </a:cubicBezTo>
                    <a:cubicBezTo>
                      <a:pt x="695" y="491"/>
                      <a:pt x="695" y="491"/>
                      <a:pt x="695" y="491"/>
                    </a:cubicBezTo>
                    <a:cubicBezTo>
                      <a:pt x="688" y="487"/>
                      <a:pt x="688" y="487"/>
                      <a:pt x="688" y="487"/>
                    </a:cubicBezTo>
                    <a:cubicBezTo>
                      <a:pt x="686" y="481"/>
                      <a:pt x="686" y="481"/>
                      <a:pt x="686" y="481"/>
                    </a:cubicBezTo>
                    <a:cubicBezTo>
                      <a:pt x="682" y="480"/>
                      <a:pt x="682" y="480"/>
                      <a:pt x="682" y="480"/>
                    </a:cubicBezTo>
                    <a:cubicBezTo>
                      <a:pt x="677" y="482"/>
                      <a:pt x="677" y="482"/>
                      <a:pt x="677" y="482"/>
                    </a:cubicBezTo>
                    <a:cubicBezTo>
                      <a:pt x="671" y="480"/>
                      <a:pt x="671" y="480"/>
                      <a:pt x="671" y="480"/>
                    </a:cubicBezTo>
                    <a:cubicBezTo>
                      <a:pt x="662" y="484"/>
                      <a:pt x="662" y="484"/>
                      <a:pt x="662" y="484"/>
                    </a:cubicBezTo>
                    <a:cubicBezTo>
                      <a:pt x="662" y="484"/>
                      <a:pt x="658" y="489"/>
                      <a:pt x="658" y="489"/>
                    </a:cubicBezTo>
                    <a:close/>
                    <a:moveTo>
                      <a:pt x="640" y="481"/>
                    </a:moveTo>
                    <a:cubicBezTo>
                      <a:pt x="647" y="476"/>
                      <a:pt x="647" y="476"/>
                      <a:pt x="647" y="476"/>
                    </a:cubicBezTo>
                    <a:cubicBezTo>
                      <a:pt x="657" y="480"/>
                      <a:pt x="657" y="480"/>
                      <a:pt x="657" y="480"/>
                    </a:cubicBezTo>
                    <a:cubicBezTo>
                      <a:pt x="655" y="487"/>
                      <a:pt x="655" y="487"/>
                      <a:pt x="655" y="487"/>
                    </a:cubicBezTo>
                    <a:cubicBezTo>
                      <a:pt x="652" y="491"/>
                      <a:pt x="652" y="491"/>
                      <a:pt x="652" y="491"/>
                    </a:cubicBezTo>
                    <a:cubicBezTo>
                      <a:pt x="653" y="496"/>
                      <a:pt x="653" y="496"/>
                      <a:pt x="653" y="496"/>
                    </a:cubicBezTo>
                    <a:cubicBezTo>
                      <a:pt x="649" y="494"/>
                      <a:pt x="649" y="494"/>
                      <a:pt x="649" y="494"/>
                    </a:cubicBezTo>
                    <a:cubicBezTo>
                      <a:pt x="643" y="497"/>
                      <a:pt x="643" y="497"/>
                      <a:pt x="643" y="497"/>
                    </a:cubicBezTo>
                    <a:cubicBezTo>
                      <a:pt x="633" y="494"/>
                      <a:pt x="633" y="494"/>
                      <a:pt x="633" y="494"/>
                    </a:cubicBezTo>
                    <a:cubicBezTo>
                      <a:pt x="631" y="491"/>
                      <a:pt x="631" y="491"/>
                      <a:pt x="631" y="491"/>
                    </a:cubicBezTo>
                    <a:cubicBezTo>
                      <a:pt x="634" y="489"/>
                      <a:pt x="634" y="489"/>
                      <a:pt x="634" y="489"/>
                    </a:cubicBezTo>
                    <a:cubicBezTo>
                      <a:pt x="639" y="489"/>
                      <a:pt x="639" y="489"/>
                      <a:pt x="639" y="489"/>
                    </a:cubicBezTo>
                    <a:cubicBezTo>
                      <a:pt x="640" y="481"/>
                      <a:pt x="640" y="481"/>
                      <a:pt x="640" y="481"/>
                    </a:cubicBezTo>
                    <a:close/>
                    <a:moveTo>
                      <a:pt x="620" y="491"/>
                    </a:moveTo>
                    <a:cubicBezTo>
                      <a:pt x="623" y="488"/>
                      <a:pt x="623" y="488"/>
                      <a:pt x="623" y="488"/>
                    </a:cubicBezTo>
                    <a:cubicBezTo>
                      <a:pt x="625" y="491"/>
                      <a:pt x="625" y="491"/>
                      <a:pt x="625" y="491"/>
                    </a:cubicBezTo>
                    <a:cubicBezTo>
                      <a:pt x="622" y="493"/>
                      <a:pt x="622" y="493"/>
                      <a:pt x="622" y="493"/>
                    </a:cubicBezTo>
                    <a:cubicBezTo>
                      <a:pt x="620" y="491"/>
                      <a:pt x="620" y="491"/>
                      <a:pt x="620" y="491"/>
                    </a:cubicBezTo>
                    <a:close/>
                    <a:moveTo>
                      <a:pt x="591" y="472"/>
                    </a:moveTo>
                    <a:cubicBezTo>
                      <a:pt x="591" y="476"/>
                      <a:pt x="591" y="476"/>
                      <a:pt x="591" y="476"/>
                    </a:cubicBezTo>
                    <a:cubicBezTo>
                      <a:pt x="594" y="480"/>
                      <a:pt x="594" y="480"/>
                      <a:pt x="594" y="480"/>
                    </a:cubicBezTo>
                    <a:cubicBezTo>
                      <a:pt x="602" y="482"/>
                      <a:pt x="602" y="482"/>
                      <a:pt x="602" y="482"/>
                    </a:cubicBezTo>
                    <a:cubicBezTo>
                      <a:pt x="610" y="488"/>
                      <a:pt x="610" y="488"/>
                      <a:pt x="610" y="488"/>
                    </a:cubicBezTo>
                    <a:cubicBezTo>
                      <a:pt x="611" y="492"/>
                      <a:pt x="611" y="492"/>
                      <a:pt x="611" y="492"/>
                    </a:cubicBezTo>
                    <a:cubicBezTo>
                      <a:pt x="614" y="488"/>
                      <a:pt x="614" y="488"/>
                      <a:pt x="614" y="488"/>
                    </a:cubicBezTo>
                    <a:cubicBezTo>
                      <a:pt x="619" y="485"/>
                      <a:pt x="619" y="485"/>
                      <a:pt x="619" y="485"/>
                    </a:cubicBezTo>
                    <a:cubicBezTo>
                      <a:pt x="621" y="483"/>
                      <a:pt x="621" y="483"/>
                      <a:pt x="621" y="483"/>
                    </a:cubicBezTo>
                    <a:cubicBezTo>
                      <a:pt x="627" y="482"/>
                      <a:pt x="627" y="482"/>
                      <a:pt x="627" y="482"/>
                    </a:cubicBezTo>
                    <a:cubicBezTo>
                      <a:pt x="628" y="478"/>
                      <a:pt x="628" y="478"/>
                      <a:pt x="628" y="478"/>
                    </a:cubicBezTo>
                    <a:cubicBezTo>
                      <a:pt x="621" y="470"/>
                      <a:pt x="621" y="470"/>
                      <a:pt x="621" y="470"/>
                    </a:cubicBezTo>
                    <a:cubicBezTo>
                      <a:pt x="613" y="469"/>
                      <a:pt x="613" y="469"/>
                      <a:pt x="613" y="469"/>
                    </a:cubicBezTo>
                    <a:cubicBezTo>
                      <a:pt x="605" y="472"/>
                      <a:pt x="605" y="472"/>
                      <a:pt x="605" y="472"/>
                    </a:cubicBezTo>
                    <a:cubicBezTo>
                      <a:pt x="598" y="470"/>
                      <a:pt x="598" y="470"/>
                      <a:pt x="598" y="470"/>
                    </a:cubicBezTo>
                    <a:cubicBezTo>
                      <a:pt x="591" y="472"/>
                      <a:pt x="591" y="472"/>
                      <a:pt x="591" y="472"/>
                    </a:cubicBezTo>
                    <a:close/>
                    <a:moveTo>
                      <a:pt x="1340" y="476"/>
                    </a:moveTo>
                    <a:cubicBezTo>
                      <a:pt x="1343" y="477"/>
                      <a:pt x="1343" y="477"/>
                      <a:pt x="1343" y="477"/>
                    </a:cubicBezTo>
                    <a:cubicBezTo>
                      <a:pt x="1349" y="479"/>
                      <a:pt x="1349" y="479"/>
                      <a:pt x="1349" y="479"/>
                    </a:cubicBezTo>
                    <a:cubicBezTo>
                      <a:pt x="1350" y="477"/>
                      <a:pt x="1350" y="477"/>
                      <a:pt x="1350" y="477"/>
                    </a:cubicBezTo>
                    <a:cubicBezTo>
                      <a:pt x="1348" y="470"/>
                      <a:pt x="1348" y="470"/>
                      <a:pt x="1348" y="470"/>
                    </a:cubicBezTo>
                    <a:cubicBezTo>
                      <a:pt x="1346" y="469"/>
                      <a:pt x="1346" y="469"/>
                      <a:pt x="1346" y="469"/>
                    </a:cubicBezTo>
                    <a:cubicBezTo>
                      <a:pt x="1343" y="471"/>
                      <a:pt x="1343" y="471"/>
                      <a:pt x="1343" y="471"/>
                    </a:cubicBezTo>
                    <a:cubicBezTo>
                      <a:pt x="1340" y="476"/>
                      <a:pt x="1340" y="476"/>
                      <a:pt x="1340" y="476"/>
                    </a:cubicBezTo>
                    <a:close/>
                    <a:moveTo>
                      <a:pt x="1310" y="477"/>
                    </a:moveTo>
                    <a:cubicBezTo>
                      <a:pt x="1310" y="478"/>
                      <a:pt x="1320" y="477"/>
                      <a:pt x="1320" y="477"/>
                    </a:cubicBezTo>
                    <a:cubicBezTo>
                      <a:pt x="1325" y="476"/>
                      <a:pt x="1325" y="476"/>
                      <a:pt x="1325" y="476"/>
                    </a:cubicBezTo>
                    <a:cubicBezTo>
                      <a:pt x="1332" y="477"/>
                      <a:pt x="1332" y="477"/>
                      <a:pt x="1332" y="477"/>
                    </a:cubicBezTo>
                    <a:cubicBezTo>
                      <a:pt x="1337" y="475"/>
                      <a:pt x="1337" y="475"/>
                      <a:pt x="1337" y="475"/>
                    </a:cubicBezTo>
                    <a:cubicBezTo>
                      <a:pt x="1342" y="469"/>
                      <a:pt x="1342" y="469"/>
                      <a:pt x="1342" y="469"/>
                    </a:cubicBezTo>
                    <a:cubicBezTo>
                      <a:pt x="1347" y="468"/>
                      <a:pt x="1347" y="468"/>
                      <a:pt x="1347" y="468"/>
                    </a:cubicBezTo>
                    <a:cubicBezTo>
                      <a:pt x="1349" y="465"/>
                      <a:pt x="1349" y="465"/>
                      <a:pt x="1349" y="465"/>
                    </a:cubicBezTo>
                    <a:cubicBezTo>
                      <a:pt x="1349" y="461"/>
                      <a:pt x="1349" y="461"/>
                      <a:pt x="1349" y="461"/>
                    </a:cubicBezTo>
                    <a:cubicBezTo>
                      <a:pt x="1351" y="460"/>
                      <a:pt x="1351" y="460"/>
                      <a:pt x="1351" y="460"/>
                    </a:cubicBezTo>
                    <a:cubicBezTo>
                      <a:pt x="1352" y="455"/>
                      <a:pt x="1352" y="455"/>
                      <a:pt x="1352" y="455"/>
                    </a:cubicBezTo>
                    <a:cubicBezTo>
                      <a:pt x="1353" y="452"/>
                      <a:pt x="1353" y="452"/>
                      <a:pt x="1353" y="452"/>
                    </a:cubicBezTo>
                    <a:cubicBezTo>
                      <a:pt x="1349" y="449"/>
                      <a:pt x="1349" y="449"/>
                      <a:pt x="1349" y="449"/>
                    </a:cubicBezTo>
                    <a:cubicBezTo>
                      <a:pt x="1347" y="447"/>
                      <a:pt x="1347" y="447"/>
                      <a:pt x="1347" y="447"/>
                    </a:cubicBezTo>
                    <a:cubicBezTo>
                      <a:pt x="1336" y="447"/>
                      <a:pt x="1336" y="447"/>
                      <a:pt x="1336" y="447"/>
                    </a:cubicBezTo>
                    <a:cubicBezTo>
                      <a:pt x="1329" y="450"/>
                      <a:pt x="1329" y="450"/>
                      <a:pt x="1329" y="450"/>
                    </a:cubicBezTo>
                    <a:cubicBezTo>
                      <a:pt x="1326" y="459"/>
                      <a:pt x="1326" y="459"/>
                      <a:pt x="1326" y="459"/>
                    </a:cubicBezTo>
                    <a:cubicBezTo>
                      <a:pt x="1322" y="465"/>
                      <a:pt x="1322" y="465"/>
                      <a:pt x="1322" y="465"/>
                    </a:cubicBezTo>
                    <a:cubicBezTo>
                      <a:pt x="1310" y="477"/>
                      <a:pt x="1310" y="477"/>
                      <a:pt x="1310" y="477"/>
                    </a:cubicBezTo>
                    <a:close/>
                    <a:moveTo>
                      <a:pt x="544" y="431"/>
                    </a:moveTo>
                    <a:cubicBezTo>
                      <a:pt x="540" y="437"/>
                      <a:pt x="540" y="437"/>
                      <a:pt x="540" y="437"/>
                    </a:cubicBezTo>
                    <a:cubicBezTo>
                      <a:pt x="546" y="443"/>
                      <a:pt x="546" y="443"/>
                      <a:pt x="546" y="443"/>
                    </a:cubicBezTo>
                    <a:cubicBezTo>
                      <a:pt x="550" y="444"/>
                      <a:pt x="550" y="444"/>
                      <a:pt x="550" y="444"/>
                    </a:cubicBezTo>
                    <a:cubicBezTo>
                      <a:pt x="554" y="442"/>
                      <a:pt x="554" y="442"/>
                      <a:pt x="554" y="442"/>
                    </a:cubicBezTo>
                    <a:cubicBezTo>
                      <a:pt x="565" y="442"/>
                      <a:pt x="565" y="442"/>
                      <a:pt x="565" y="442"/>
                    </a:cubicBezTo>
                    <a:cubicBezTo>
                      <a:pt x="570" y="440"/>
                      <a:pt x="570" y="440"/>
                      <a:pt x="570" y="440"/>
                    </a:cubicBezTo>
                    <a:cubicBezTo>
                      <a:pt x="577" y="439"/>
                      <a:pt x="577" y="439"/>
                      <a:pt x="577" y="439"/>
                    </a:cubicBezTo>
                    <a:cubicBezTo>
                      <a:pt x="580" y="435"/>
                      <a:pt x="580" y="435"/>
                      <a:pt x="580" y="435"/>
                    </a:cubicBezTo>
                    <a:cubicBezTo>
                      <a:pt x="577" y="434"/>
                      <a:pt x="577" y="434"/>
                      <a:pt x="577" y="434"/>
                    </a:cubicBezTo>
                    <a:cubicBezTo>
                      <a:pt x="568" y="435"/>
                      <a:pt x="568" y="435"/>
                      <a:pt x="568" y="435"/>
                    </a:cubicBezTo>
                    <a:cubicBezTo>
                      <a:pt x="564" y="433"/>
                      <a:pt x="564" y="433"/>
                      <a:pt x="564" y="433"/>
                    </a:cubicBezTo>
                    <a:cubicBezTo>
                      <a:pt x="547" y="433"/>
                      <a:pt x="547" y="433"/>
                      <a:pt x="547" y="433"/>
                    </a:cubicBezTo>
                    <a:cubicBezTo>
                      <a:pt x="544" y="431"/>
                      <a:pt x="544" y="431"/>
                      <a:pt x="544" y="431"/>
                    </a:cubicBezTo>
                    <a:close/>
                    <a:moveTo>
                      <a:pt x="312" y="420"/>
                    </a:moveTo>
                    <a:cubicBezTo>
                      <a:pt x="312" y="424"/>
                      <a:pt x="312" y="424"/>
                      <a:pt x="312" y="424"/>
                    </a:cubicBezTo>
                    <a:cubicBezTo>
                      <a:pt x="315" y="423"/>
                      <a:pt x="315" y="423"/>
                      <a:pt x="315" y="423"/>
                    </a:cubicBezTo>
                    <a:cubicBezTo>
                      <a:pt x="315" y="420"/>
                      <a:pt x="315" y="420"/>
                      <a:pt x="315" y="420"/>
                    </a:cubicBezTo>
                    <a:cubicBezTo>
                      <a:pt x="312" y="420"/>
                      <a:pt x="312" y="420"/>
                      <a:pt x="312" y="420"/>
                    </a:cubicBezTo>
                    <a:close/>
                    <a:moveTo>
                      <a:pt x="316" y="425"/>
                    </a:moveTo>
                    <a:cubicBezTo>
                      <a:pt x="319" y="427"/>
                      <a:pt x="319" y="427"/>
                      <a:pt x="319" y="427"/>
                    </a:cubicBezTo>
                    <a:cubicBezTo>
                      <a:pt x="323" y="426"/>
                      <a:pt x="323" y="426"/>
                      <a:pt x="323" y="426"/>
                    </a:cubicBezTo>
                    <a:cubicBezTo>
                      <a:pt x="324" y="419"/>
                      <a:pt x="324" y="419"/>
                      <a:pt x="324" y="419"/>
                    </a:cubicBezTo>
                    <a:cubicBezTo>
                      <a:pt x="330" y="419"/>
                      <a:pt x="330" y="419"/>
                      <a:pt x="330" y="419"/>
                    </a:cubicBezTo>
                    <a:cubicBezTo>
                      <a:pt x="333" y="412"/>
                      <a:pt x="333" y="412"/>
                      <a:pt x="333" y="412"/>
                    </a:cubicBezTo>
                    <a:cubicBezTo>
                      <a:pt x="333" y="406"/>
                      <a:pt x="333" y="406"/>
                      <a:pt x="333" y="406"/>
                    </a:cubicBezTo>
                    <a:cubicBezTo>
                      <a:pt x="339" y="398"/>
                      <a:pt x="339" y="398"/>
                      <a:pt x="339" y="398"/>
                    </a:cubicBezTo>
                    <a:cubicBezTo>
                      <a:pt x="342" y="401"/>
                      <a:pt x="342" y="401"/>
                      <a:pt x="342" y="401"/>
                    </a:cubicBezTo>
                    <a:cubicBezTo>
                      <a:pt x="349" y="401"/>
                      <a:pt x="349" y="401"/>
                      <a:pt x="349" y="401"/>
                    </a:cubicBezTo>
                    <a:cubicBezTo>
                      <a:pt x="359" y="403"/>
                      <a:pt x="359" y="403"/>
                      <a:pt x="359" y="403"/>
                    </a:cubicBezTo>
                    <a:cubicBezTo>
                      <a:pt x="364" y="406"/>
                      <a:pt x="364" y="406"/>
                      <a:pt x="364" y="406"/>
                    </a:cubicBezTo>
                    <a:cubicBezTo>
                      <a:pt x="366" y="404"/>
                      <a:pt x="366" y="404"/>
                      <a:pt x="366" y="404"/>
                    </a:cubicBezTo>
                    <a:cubicBezTo>
                      <a:pt x="369" y="401"/>
                      <a:pt x="369" y="401"/>
                      <a:pt x="369" y="401"/>
                    </a:cubicBezTo>
                    <a:cubicBezTo>
                      <a:pt x="378" y="402"/>
                      <a:pt x="378" y="402"/>
                      <a:pt x="378" y="402"/>
                    </a:cubicBezTo>
                    <a:cubicBezTo>
                      <a:pt x="384" y="406"/>
                      <a:pt x="384" y="406"/>
                      <a:pt x="384" y="406"/>
                    </a:cubicBezTo>
                    <a:cubicBezTo>
                      <a:pt x="395" y="409"/>
                      <a:pt x="395" y="409"/>
                      <a:pt x="395" y="409"/>
                    </a:cubicBezTo>
                    <a:cubicBezTo>
                      <a:pt x="409" y="411"/>
                      <a:pt x="409" y="411"/>
                      <a:pt x="409" y="411"/>
                    </a:cubicBezTo>
                    <a:cubicBezTo>
                      <a:pt x="413" y="417"/>
                      <a:pt x="413" y="417"/>
                      <a:pt x="413" y="417"/>
                    </a:cubicBezTo>
                    <a:cubicBezTo>
                      <a:pt x="411" y="423"/>
                      <a:pt x="411" y="423"/>
                      <a:pt x="411" y="423"/>
                    </a:cubicBezTo>
                    <a:cubicBezTo>
                      <a:pt x="414" y="426"/>
                      <a:pt x="414" y="426"/>
                      <a:pt x="414" y="426"/>
                    </a:cubicBezTo>
                    <a:cubicBezTo>
                      <a:pt x="424" y="430"/>
                      <a:pt x="424" y="430"/>
                      <a:pt x="424" y="430"/>
                    </a:cubicBezTo>
                    <a:cubicBezTo>
                      <a:pt x="443" y="430"/>
                      <a:pt x="443" y="430"/>
                      <a:pt x="443" y="430"/>
                    </a:cubicBezTo>
                    <a:cubicBezTo>
                      <a:pt x="459" y="433"/>
                      <a:pt x="459" y="433"/>
                      <a:pt x="459" y="433"/>
                    </a:cubicBezTo>
                    <a:cubicBezTo>
                      <a:pt x="474" y="430"/>
                      <a:pt x="474" y="430"/>
                      <a:pt x="474" y="430"/>
                    </a:cubicBezTo>
                    <a:cubicBezTo>
                      <a:pt x="477" y="425"/>
                      <a:pt x="477" y="425"/>
                      <a:pt x="477" y="425"/>
                    </a:cubicBezTo>
                    <a:cubicBezTo>
                      <a:pt x="479" y="413"/>
                      <a:pt x="479" y="413"/>
                      <a:pt x="479" y="413"/>
                    </a:cubicBezTo>
                    <a:cubicBezTo>
                      <a:pt x="485" y="413"/>
                      <a:pt x="485" y="413"/>
                      <a:pt x="485" y="413"/>
                    </a:cubicBezTo>
                    <a:cubicBezTo>
                      <a:pt x="492" y="421"/>
                      <a:pt x="492" y="421"/>
                      <a:pt x="492" y="421"/>
                    </a:cubicBezTo>
                    <a:cubicBezTo>
                      <a:pt x="497" y="421"/>
                      <a:pt x="497" y="421"/>
                      <a:pt x="497" y="421"/>
                    </a:cubicBezTo>
                    <a:cubicBezTo>
                      <a:pt x="503" y="420"/>
                      <a:pt x="503" y="420"/>
                      <a:pt x="503" y="420"/>
                    </a:cubicBezTo>
                    <a:cubicBezTo>
                      <a:pt x="507" y="422"/>
                      <a:pt x="507" y="422"/>
                      <a:pt x="507" y="422"/>
                    </a:cubicBezTo>
                    <a:cubicBezTo>
                      <a:pt x="514" y="428"/>
                      <a:pt x="514" y="428"/>
                      <a:pt x="514" y="428"/>
                    </a:cubicBezTo>
                    <a:cubicBezTo>
                      <a:pt x="519" y="428"/>
                      <a:pt x="519" y="428"/>
                      <a:pt x="519" y="428"/>
                    </a:cubicBezTo>
                    <a:cubicBezTo>
                      <a:pt x="523" y="433"/>
                      <a:pt x="523" y="433"/>
                      <a:pt x="523" y="433"/>
                    </a:cubicBezTo>
                    <a:cubicBezTo>
                      <a:pt x="527" y="431"/>
                      <a:pt x="527" y="431"/>
                      <a:pt x="527" y="431"/>
                    </a:cubicBezTo>
                    <a:cubicBezTo>
                      <a:pt x="536" y="431"/>
                      <a:pt x="536" y="431"/>
                      <a:pt x="536" y="431"/>
                    </a:cubicBezTo>
                    <a:cubicBezTo>
                      <a:pt x="536" y="439"/>
                      <a:pt x="536" y="439"/>
                      <a:pt x="536" y="439"/>
                    </a:cubicBezTo>
                    <a:cubicBezTo>
                      <a:pt x="542" y="447"/>
                      <a:pt x="542" y="447"/>
                      <a:pt x="542" y="447"/>
                    </a:cubicBezTo>
                    <a:cubicBezTo>
                      <a:pt x="542" y="451"/>
                      <a:pt x="542" y="451"/>
                      <a:pt x="542" y="451"/>
                    </a:cubicBezTo>
                    <a:cubicBezTo>
                      <a:pt x="546" y="456"/>
                      <a:pt x="546" y="456"/>
                      <a:pt x="546" y="456"/>
                    </a:cubicBezTo>
                    <a:cubicBezTo>
                      <a:pt x="553" y="459"/>
                      <a:pt x="553" y="459"/>
                      <a:pt x="553" y="459"/>
                    </a:cubicBezTo>
                    <a:cubicBezTo>
                      <a:pt x="560" y="457"/>
                      <a:pt x="560" y="457"/>
                      <a:pt x="560" y="457"/>
                    </a:cubicBezTo>
                    <a:cubicBezTo>
                      <a:pt x="565" y="460"/>
                      <a:pt x="565" y="460"/>
                      <a:pt x="565" y="460"/>
                    </a:cubicBezTo>
                    <a:cubicBezTo>
                      <a:pt x="570" y="460"/>
                      <a:pt x="570" y="460"/>
                      <a:pt x="570" y="460"/>
                    </a:cubicBezTo>
                    <a:cubicBezTo>
                      <a:pt x="574" y="457"/>
                      <a:pt x="574" y="457"/>
                      <a:pt x="574" y="457"/>
                    </a:cubicBezTo>
                    <a:cubicBezTo>
                      <a:pt x="579" y="457"/>
                      <a:pt x="579" y="457"/>
                      <a:pt x="579" y="457"/>
                    </a:cubicBezTo>
                    <a:cubicBezTo>
                      <a:pt x="580" y="459"/>
                      <a:pt x="580" y="459"/>
                      <a:pt x="580" y="459"/>
                    </a:cubicBezTo>
                    <a:cubicBezTo>
                      <a:pt x="586" y="460"/>
                      <a:pt x="586" y="460"/>
                      <a:pt x="586" y="460"/>
                    </a:cubicBezTo>
                    <a:cubicBezTo>
                      <a:pt x="589" y="464"/>
                      <a:pt x="589" y="464"/>
                      <a:pt x="589" y="464"/>
                    </a:cubicBezTo>
                    <a:cubicBezTo>
                      <a:pt x="587" y="477"/>
                      <a:pt x="587" y="477"/>
                      <a:pt x="587" y="477"/>
                    </a:cubicBezTo>
                    <a:cubicBezTo>
                      <a:pt x="584" y="481"/>
                      <a:pt x="584" y="481"/>
                      <a:pt x="584" y="481"/>
                    </a:cubicBezTo>
                    <a:cubicBezTo>
                      <a:pt x="588" y="483"/>
                      <a:pt x="588" y="483"/>
                      <a:pt x="588" y="483"/>
                    </a:cubicBezTo>
                    <a:cubicBezTo>
                      <a:pt x="589" y="493"/>
                      <a:pt x="589" y="493"/>
                      <a:pt x="589" y="493"/>
                    </a:cubicBezTo>
                    <a:cubicBezTo>
                      <a:pt x="586" y="494"/>
                      <a:pt x="586" y="494"/>
                      <a:pt x="586" y="494"/>
                    </a:cubicBezTo>
                    <a:cubicBezTo>
                      <a:pt x="581" y="489"/>
                      <a:pt x="581" y="489"/>
                      <a:pt x="581" y="489"/>
                    </a:cubicBezTo>
                    <a:cubicBezTo>
                      <a:pt x="574" y="490"/>
                      <a:pt x="574" y="490"/>
                      <a:pt x="574" y="490"/>
                    </a:cubicBezTo>
                    <a:cubicBezTo>
                      <a:pt x="566" y="483"/>
                      <a:pt x="566" y="483"/>
                      <a:pt x="566" y="483"/>
                    </a:cubicBezTo>
                    <a:cubicBezTo>
                      <a:pt x="560" y="482"/>
                      <a:pt x="560" y="482"/>
                      <a:pt x="560" y="482"/>
                    </a:cubicBezTo>
                    <a:cubicBezTo>
                      <a:pt x="554" y="475"/>
                      <a:pt x="554" y="475"/>
                      <a:pt x="554" y="475"/>
                    </a:cubicBezTo>
                    <a:cubicBezTo>
                      <a:pt x="549" y="475"/>
                      <a:pt x="549" y="475"/>
                      <a:pt x="549" y="475"/>
                    </a:cubicBezTo>
                    <a:cubicBezTo>
                      <a:pt x="541" y="480"/>
                      <a:pt x="541" y="480"/>
                      <a:pt x="541" y="480"/>
                    </a:cubicBezTo>
                    <a:cubicBezTo>
                      <a:pt x="531" y="480"/>
                      <a:pt x="531" y="480"/>
                      <a:pt x="531" y="480"/>
                    </a:cubicBezTo>
                    <a:cubicBezTo>
                      <a:pt x="524" y="476"/>
                      <a:pt x="524" y="476"/>
                      <a:pt x="524" y="476"/>
                    </a:cubicBezTo>
                    <a:cubicBezTo>
                      <a:pt x="515" y="474"/>
                      <a:pt x="515" y="474"/>
                      <a:pt x="515" y="474"/>
                    </a:cubicBezTo>
                    <a:cubicBezTo>
                      <a:pt x="508" y="480"/>
                      <a:pt x="508" y="480"/>
                      <a:pt x="508" y="480"/>
                    </a:cubicBezTo>
                    <a:cubicBezTo>
                      <a:pt x="500" y="474"/>
                      <a:pt x="500" y="474"/>
                      <a:pt x="500" y="474"/>
                    </a:cubicBezTo>
                    <a:cubicBezTo>
                      <a:pt x="489" y="474"/>
                      <a:pt x="489" y="474"/>
                      <a:pt x="489" y="474"/>
                    </a:cubicBezTo>
                    <a:cubicBezTo>
                      <a:pt x="483" y="477"/>
                      <a:pt x="483" y="477"/>
                      <a:pt x="483" y="477"/>
                    </a:cubicBezTo>
                    <a:cubicBezTo>
                      <a:pt x="467" y="471"/>
                      <a:pt x="467" y="471"/>
                      <a:pt x="467" y="471"/>
                    </a:cubicBezTo>
                    <a:cubicBezTo>
                      <a:pt x="452" y="462"/>
                      <a:pt x="452" y="462"/>
                      <a:pt x="452" y="462"/>
                    </a:cubicBezTo>
                    <a:cubicBezTo>
                      <a:pt x="442" y="462"/>
                      <a:pt x="442" y="462"/>
                      <a:pt x="442" y="462"/>
                    </a:cubicBezTo>
                    <a:cubicBezTo>
                      <a:pt x="435" y="457"/>
                      <a:pt x="435" y="457"/>
                      <a:pt x="435" y="457"/>
                    </a:cubicBezTo>
                    <a:cubicBezTo>
                      <a:pt x="430" y="457"/>
                      <a:pt x="430" y="457"/>
                      <a:pt x="430" y="457"/>
                    </a:cubicBezTo>
                    <a:cubicBezTo>
                      <a:pt x="426" y="461"/>
                      <a:pt x="426" y="461"/>
                      <a:pt x="426" y="461"/>
                    </a:cubicBezTo>
                    <a:cubicBezTo>
                      <a:pt x="421" y="460"/>
                      <a:pt x="421" y="460"/>
                      <a:pt x="421" y="460"/>
                    </a:cubicBezTo>
                    <a:cubicBezTo>
                      <a:pt x="416" y="455"/>
                      <a:pt x="416" y="455"/>
                      <a:pt x="416" y="455"/>
                    </a:cubicBezTo>
                    <a:cubicBezTo>
                      <a:pt x="412" y="456"/>
                      <a:pt x="412" y="456"/>
                      <a:pt x="412" y="456"/>
                    </a:cubicBezTo>
                    <a:cubicBezTo>
                      <a:pt x="406" y="462"/>
                      <a:pt x="406" y="462"/>
                      <a:pt x="406" y="462"/>
                    </a:cubicBezTo>
                    <a:cubicBezTo>
                      <a:pt x="392" y="458"/>
                      <a:pt x="392" y="458"/>
                      <a:pt x="392" y="458"/>
                    </a:cubicBezTo>
                    <a:cubicBezTo>
                      <a:pt x="383" y="451"/>
                      <a:pt x="383" y="451"/>
                      <a:pt x="383" y="451"/>
                    </a:cubicBezTo>
                    <a:cubicBezTo>
                      <a:pt x="374" y="450"/>
                      <a:pt x="374" y="450"/>
                      <a:pt x="374" y="450"/>
                    </a:cubicBezTo>
                    <a:cubicBezTo>
                      <a:pt x="369" y="448"/>
                      <a:pt x="369" y="448"/>
                      <a:pt x="369" y="448"/>
                    </a:cubicBezTo>
                    <a:cubicBezTo>
                      <a:pt x="364" y="452"/>
                      <a:pt x="364" y="452"/>
                      <a:pt x="364" y="452"/>
                    </a:cubicBezTo>
                    <a:cubicBezTo>
                      <a:pt x="356" y="449"/>
                      <a:pt x="356" y="449"/>
                      <a:pt x="356" y="449"/>
                    </a:cubicBezTo>
                    <a:cubicBezTo>
                      <a:pt x="348" y="448"/>
                      <a:pt x="348" y="448"/>
                      <a:pt x="348" y="448"/>
                    </a:cubicBezTo>
                    <a:cubicBezTo>
                      <a:pt x="345" y="445"/>
                      <a:pt x="345" y="445"/>
                      <a:pt x="345" y="445"/>
                    </a:cubicBezTo>
                    <a:cubicBezTo>
                      <a:pt x="350" y="437"/>
                      <a:pt x="350" y="437"/>
                      <a:pt x="350" y="437"/>
                    </a:cubicBezTo>
                    <a:cubicBezTo>
                      <a:pt x="352" y="435"/>
                      <a:pt x="352" y="435"/>
                      <a:pt x="352" y="435"/>
                    </a:cubicBezTo>
                    <a:cubicBezTo>
                      <a:pt x="348" y="434"/>
                      <a:pt x="348" y="434"/>
                      <a:pt x="348" y="434"/>
                    </a:cubicBezTo>
                    <a:cubicBezTo>
                      <a:pt x="344" y="436"/>
                      <a:pt x="344" y="436"/>
                      <a:pt x="344" y="436"/>
                    </a:cubicBezTo>
                    <a:cubicBezTo>
                      <a:pt x="340" y="434"/>
                      <a:pt x="340" y="434"/>
                      <a:pt x="340" y="434"/>
                    </a:cubicBezTo>
                    <a:cubicBezTo>
                      <a:pt x="337" y="429"/>
                      <a:pt x="337" y="429"/>
                      <a:pt x="337" y="429"/>
                    </a:cubicBezTo>
                    <a:cubicBezTo>
                      <a:pt x="331" y="431"/>
                      <a:pt x="331" y="431"/>
                      <a:pt x="331" y="431"/>
                    </a:cubicBezTo>
                    <a:cubicBezTo>
                      <a:pt x="318" y="431"/>
                      <a:pt x="318" y="431"/>
                      <a:pt x="318" y="431"/>
                    </a:cubicBezTo>
                    <a:cubicBezTo>
                      <a:pt x="314" y="429"/>
                      <a:pt x="314" y="429"/>
                      <a:pt x="314" y="429"/>
                    </a:cubicBezTo>
                    <a:cubicBezTo>
                      <a:pt x="314" y="425"/>
                      <a:pt x="314" y="425"/>
                      <a:pt x="314" y="425"/>
                    </a:cubicBezTo>
                    <a:cubicBezTo>
                      <a:pt x="316" y="425"/>
                      <a:pt x="316" y="425"/>
                      <a:pt x="316" y="425"/>
                    </a:cubicBezTo>
                    <a:close/>
                    <a:moveTo>
                      <a:pt x="396" y="78"/>
                    </a:moveTo>
                    <a:cubicBezTo>
                      <a:pt x="402" y="84"/>
                      <a:pt x="402" y="84"/>
                      <a:pt x="402" y="84"/>
                    </a:cubicBezTo>
                    <a:cubicBezTo>
                      <a:pt x="406" y="84"/>
                      <a:pt x="406" y="84"/>
                      <a:pt x="406" y="84"/>
                    </a:cubicBezTo>
                    <a:cubicBezTo>
                      <a:pt x="404" y="89"/>
                      <a:pt x="404" y="89"/>
                      <a:pt x="404" y="89"/>
                    </a:cubicBezTo>
                    <a:cubicBezTo>
                      <a:pt x="409" y="89"/>
                      <a:pt x="409" y="89"/>
                      <a:pt x="409" y="89"/>
                    </a:cubicBezTo>
                    <a:cubicBezTo>
                      <a:pt x="412" y="80"/>
                      <a:pt x="412" y="80"/>
                      <a:pt x="412" y="80"/>
                    </a:cubicBezTo>
                    <a:cubicBezTo>
                      <a:pt x="405" y="71"/>
                      <a:pt x="405" y="71"/>
                      <a:pt x="405" y="71"/>
                    </a:cubicBezTo>
                    <a:cubicBezTo>
                      <a:pt x="399" y="74"/>
                      <a:pt x="399" y="74"/>
                      <a:pt x="399" y="74"/>
                    </a:cubicBezTo>
                    <a:cubicBezTo>
                      <a:pt x="396" y="78"/>
                      <a:pt x="396" y="78"/>
                      <a:pt x="396" y="78"/>
                    </a:cubicBezTo>
                    <a:close/>
                    <a:moveTo>
                      <a:pt x="345" y="116"/>
                    </a:moveTo>
                    <a:cubicBezTo>
                      <a:pt x="345" y="121"/>
                      <a:pt x="345" y="121"/>
                      <a:pt x="345" y="121"/>
                    </a:cubicBezTo>
                    <a:cubicBezTo>
                      <a:pt x="348" y="119"/>
                      <a:pt x="348" y="119"/>
                      <a:pt x="348" y="119"/>
                    </a:cubicBezTo>
                    <a:cubicBezTo>
                      <a:pt x="345" y="116"/>
                      <a:pt x="345" y="116"/>
                      <a:pt x="345" y="116"/>
                    </a:cubicBezTo>
                    <a:close/>
                    <a:moveTo>
                      <a:pt x="345" y="103"/>
                    </a:moveTo>
                    <a:cubicBezTo>
                      <a:pt x="348" y="99"/>
                      <a:pt x="348" y="99"/>
                      <a:pt x="348" y="99"/>
                    </a:cubicBezTo>
                    <a:cubicBezTo>
                      <a:pt x="344" y="97"/>
                      <a:pt x="344" y="97"/>
                      <a:pt x="344" y="97"/>
                    </a:cubicBezTo>
                    <a:cubicBezTo>
                      <a:pt x="345" y="103"/>
                      <a:pt x="345" y="103"/>
                      <a:pt x="345" y="103"/>
                    </a:cubicBezTo>
                    <a:close/>
                    <a:moveTo>
                      <a:pt x="346" y="106"/>
                    </a:moveTo>
                    <a:cubicBezTo>
                      <a:pt x="344" y="109"/>
                      <a:pt x="344" y="109"/>
                      <a:pt x="344" y="109"/>
                    </a:cubicBezTo>
                    <a:cubicBezTo>
                      <a:pt x="348" y="110"/>
                      <a:pt x="348" y="110"/>
                      <a:pt x="348" y="110"/>
                    </a:cubicBezTo>
                    <a:cubicBezTo>
                      <a:pt x="346" y="106"/>
                      <a:pt x="346" y="106"/>
                      <a:pt x="346" y="106"/>
                    </a:cubicBezTo>
                    <a:close/>
                    <a:moveTo>
                      <a:pt x="326" y="111"/>
                    </a:moveTo>
                    <a:cubicBezTo>
                      <a:pt x="326" y="117"/>
                      <a:pt x="326" y="117"/>
                      <a:pt x="326" y="117"/>
                    </a:cubicBezTo>
                    <a:cubicBezTo>
                      <a:pt x="329" y="119"/>
                      <a:pt x="329" y="119"/>
                      <a:pt x="329" y="119"/>
                    </a:cubicBezTo>
                    <a:cubicBezTo>
                      <a:pt x="335" y="112"/>
                      <a:pt x="335" y="112"/>
                      <a:pt x="335" y="112"/>
                    </a:cubicBezTo>
                    <a:cubicBezTo>
                      <a:pt x="330" y="110"/>
                      <a:pt x="330" y="110"/>
                      <a:pt x="330" y="110"/>
                    </a:cubicBezTo>
                    <a:cubicBezTo>
                      <a:pt x="326" y="111"/>
                      <a:pt x="326" y="111"/>
                      <a:pt x="326" y="111"/>
                    </a:cubicBezTo>
                    <a:close/>
                    <a:moveTo>
                      <a:pt x="273" y="179"/>
                    </a:moveTo>
                    <a:cubicBezTo>
                      <a:pt x="280" y="181"/>
                      <a:pt x="280" y="181"/>
                      <a:pt x="280" y="181"/>
                    </a:cubicBezTo>
                    <a:cubicBezTo>
                      <a:pt x="283" y="175"/>
                      <a:pt x="283" y="175"/>
                      <a:pt x="283" y="175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73" y="179"/>
                      <a:pt x="273" y="179"/>
                      <a:pt x="273" y="179"/>
                    </a:cubicBezTo>
                    <a:close/>
                    <a:moveTo>
                      <a:pt x="288" y="173"/>
                    </a:moveTo>
                    <a:cubicBezTo>
                      <a:pt x="286" y="180"/>
                      <a:pt x="286" y="180"/>
                      <a:pt x="286" y="180"/>
                    </a:cubicBezTo>
                    <a:cubicBezTo>
                      <a:pt x="292" y="181"/>
                      <a:pt x="292" y="181"/>
                      <a:pt x="292" y="181"/>
                    </a:cubicBezTo>
                    <a:cubicBezTo>
                      <a:pt x="294" y="189"/>
                      <a:pt x="294" y="189"/>
                      <a:pt x="294" y="189"/>
                    </a:cubicBezTo>
                    <a:cubicBezTo>
                      <a:pt x="298" y="188"/>
                      <a:pt x="298" y="188"/>
                      <a:pt x="298" y="188"/>
                    </a:cubicBezTo>
                    <a:cubicBezTo>
                      <a:pt x="300" y="178"/>
                      <a:pt x="300" y="178"/>
                      <a:pt x="300" y="178"/>
                    </a:cubicBezTo>
                    <a:cubicBezTo>
                      <a:pt x="297" y="175"/>
                      <a:pt x="297" y="175"/>
                      <a:pt x="297" y="175"/>
                    </a:cubicBezTo>
                    <a:cubicBezTo>
                      <a:pt x="300" y="170"/>
                      <a:pt x="300" y="170"/>
                      <a:pt x="300" y="170"/>
                    </a:cubicBezTo>
                    <a:cubicBezTo>
                      <a:pt x="296" y="171"/>
                      <a:pt x="296" y="171"/>
                      <a:pt x="296" y="171"/>
                    </a:cubicBezTo>
                    <a:cubicBezTo>
                      <a:pt x="293" y="174"/>
                      <a:pt x="293" y="174"/>
                      <a:pt x="293" y="174"/>
                    </a:cubicBezTo>
                    <a:cubicBezTo>
                      <a:pt x="288" y="173"/>
                      <a:pt x="288" y="173"/>
                      <a:pt x="288" y="173"/>
                    </a:cubicBezTo>
                    <a:close/>
                    <a:moveTo>
                      <a:pt x="425" y="266"/>
                    </a:moveTo>
                    <a:cubicBezTo>
                      <a:pt x="426" y="269"/>
                      <a:pt x="426" y="269"/>
                      <a:pt x="426" y="269"/>
                    </a:cubicBezTo>
                    <a:cubicBezTo>
                      <a:pt x="430" y="271"/>
                      <a:pt x="430" y="271"/>
                      <a:pt x="430" y="271"/>
                    </a:cubicBezTo>
                    <a:cubicBezTo>
                      <a:pt x="432" y="268"/>
                      <a:pt x="432" y="268"/>
                      <a:pt x="432" y="268"/>
                    </a:cubicBezTo>
                    <a:cubicBezTo>
                      <a:pt x="430" y="266"/>
                      <a:pt x="430" y="266"/>
                      <a:pt x="430" y="266"/>
                    </a:cubicBezTo>
                    <a:cubicBezTo>
                      <a:pt x="425" y="266"/>
                      <a:pt x="425" y="266"/>
                      <a:pt x="425" y="266"/>
                    </a:cubicBezTo>
                    <a:close/>
                    <a:moveTo>
                      <a:pt x="385" y="294"/>
                    </a:moveTo>
                    <a:cubicBezTo>
                      <a:pt x="387" y="300"/>
                      <a:pt x="387" y="300"/>
                      <a:pt x="387" y="300"/>
                    </a:cubicBezTo>
                    <a:cubicBezTo>
                      <a:pt x="387" y="303"/>
                      <a:pt x="387" y="303"/>
                      <a:pt x="387" y="303"/>
                    </a:cubicBezTo>
                    <a:cubicBezTo>
                      <a:pt x="380" y="304"/>
                      <a:pt x="380" y="304"/>
                      <a:pt x="380" y="304"/>
                    </a:cubicBezTo>
                    <a:cubicBezTo>
                      <a:pt x="378" y="307"/>
                      <a:pt x="378" y="307"/>
                      <a:pt x="378" y="307"/>
                    </a:cubicBezTo>
                    <a:cubicBezTo>
                      <a:pt x="383" y="308"/>
                      <a:pt x="383" y="308"/>
                      <a:pt x="383" y="308"/>
                    </a:cubicBezTo>
                    <a:cubicBezTo>
                      <a:pt x="383" y="306"/>
                      <a:pt x="383" y="306"/>
                      <a:pt x="383" y="306"/>
                    </a:cubicBezTo>
                    <a:cubicBezTo>
                      <a:pt x="387" y="304"/>
                      <a:pt x="387" y="304"/>
                      <a:pt x="387" y="304"/>
                    </a:cubicBezTo>
                    <a:cubicBezTo>
                      <a:pt x="387" y="312"/>
                      <a:pt x="387" y="312"/>
                      <a:pt x="387" y="312"/>
                    </a:cubicBezTo>
                    <a:cubicBezTo>
                      <a:pt x="392" y="317"/>
                      <a:pt x="392" y="317"/>
                      <a:pt x="392" y="317"/>
                    </a:cubicBezTo>
                    <a:cubicBezTo>
                      <a:pt x="397" y="309"/>
                      <a:pt x="397" y="309"/>
                      <a:pt x="397" y="309"/>
                    </a:cubicBezTo>
                    <a:cubicBezTo>
                      <a:pt x="400" y="314"/>
                      <a:pt x="400" y="314"/>
                      <a:pt x="400" y="314"/>
                    </a:cubicBezTo>
                    <a:cubicBezTo>
                      <a:pt x="405" y="315"/>
                      <a:pt x="405" y="315"/>
                      <a:pt x="405" y="315"/>
                    </a:cubicBezTo>
                    <a:cubicBezTo>
                      <a:pt x="407" y="311"/>
                      <a:pt x="407" y="311"/>
                      <a:pt x="407" y="311"/>
                    </a:cubicBezTo>
                    <a:cubicBezTo>
                      <a:pt x="411" y="308"/>
                      <a:pt x="411" y="308"/>
                      <a:pt x="411" y="308"/>
                    </a:cubicBezTo>
                    <a:cubicBezTo>
                      <a:pt x="409" y="302"/>
                      <a:pt x="409" y="302"/>
                      <a:pt x="409" y="302"/>
                    </a:cubicBezTo>
                    <a:cubicBezTo>
                      <a:pt x="398" y="296"/>
                      <a:pt x="398" y="296"/>
                      <a:pt x="398" y="296"/>
                    </a:cubicBezTo>
                    <a:cubicBezTo>
                      <a:pt x="388" y="294"/>
                      <a:pt x="388" y="294"/>
                      <a:pt x="388" y="294"/>
                    </a:cubicBezTo>
                    <a:cubicBezTo>
                      <a:pt x="385" y="294"/>
                      <a:pt x="385" y="294"/>
                      <a:pt x="385" y="294"/>
                    </a:cubicBezTo>
                    <a:close/>
                    <a:moveTo>
                      <a:pt x="365" y="306"/>
                    </a:moveTo>
                    <a:cubicBezTo>
                      <a:pt x="364" y="311"/>
                      <a:pt x="364" y="311"/>
                      <a:pt x="364" y="311"/>
                    </a:cubicBezTo>
                    <a:cubicBezTo>
                      <a:pt x="368" y="308"/>
                      <a:pt x="368" y="308"/>
                      <a:pt x="368" y="308"/>
                    </a:cubicBezTo>
                    <a:cubicBezTo>
                      <a:pt x="365" y="306"/>
                      <a:pt x="365" y="306"/>
                      <a:pt x="365" y="306"/>
                    </a:cubicBezTo>
                    <a:close/>
                    <a:moveTo>
                      <a:pt x="321" y="267"/>
                    </a:moveTo>
                    <a:cubicBezTo>
                      <a:pt x="320" y="272"/>
                      <a:pt x="320" y="272"/>
                      <a:pt x="320" y="272"/>
                    </a:cubicBezTo>
                    <a:cubicBezTo>
                      <a:pt x="315" y="276"/>
                      <a:pt x="315" y="276"/>
                      <a:pt x="315" y="276"/>
                    </a:cubicBezTo>
                    <a:cubicBezTo>
                      <a:pt x="318" y="281"/>
                      <a:pt x="318" y="281"/>
                      <a:pt x="318" y="281"/>
                    </a:cubicBezTo>
                    <a:cubicBezTo>
                      <a:pt x="330" y="282"/>
                      <a:pt x="330" y="282"/>
                      <a:pt x="330" y="282"/>
                    </a:cubicBezTo>
                    <a:cubicBezTo>
                      <a:pt x="333" y="285"/>
                      <a:pt x="333" y="285"/>
                      <a:pt x="333" y="285"/>
                    </a:cubicBezTo>
                    <a:cubicBezTo>
                      <a:pt x="333" y="291"/>
                      <a:pt x="333" y="291"/>
                      <a:pt x="333" y="291"/>
                    </a:cubicBezTo>
                    <a:cubicBezTo>
                      <a:pt x="336" y="293"/>
                      <a:pt x="336" y="293"/>
                      <a:pt x="336" y="293"/>
                    </a:cubicBezTo>
                    <a:cubicBezTo>
                      <a:pt x="338" y="302"/>
                      <a:pt x="338" y="302"/>
                      <a:pt x="338" y="302"/>
                    </a:cubicBezTo>
                    <a:cubicBezTo>
                      <a:pt x="345" y="306"/>
                      <a:pt x="345" y="306"/>
                      <a:pt x="345" y="306"/>
                    </a:cubicBezTo>
                    <a:cubicBezTo>
                      <a:pt x="351" y="305"/>
                      <a:pt x="351" y="305"/>
                      <a:pt x="351" y="305"/>
                    </a:cubicBezTo>
                    <a:cubicBezTo>
                      <a:pt x="353" y="311"/>
                      <a:pt x="353" y="311"/>
                      <a:pt x="353" y="311"/>
                    </a:cubicBezTo>
                    <a:cubicBezTo>
                      <a:pt x="356" y="314"/>
                      <a:pt x="356" y="314"/>
                      <a:pt x="356" y="314"/>
                    </a:cubicBezTo>
                    <a:cubicBezTo>
                      <a:pt x="359" y="309"/>
                      <a:pt x="359" y="309"/>
                      <a:pt x="359" y="309"/>
                    </a:cubicBezTo>
                    <a:cubicBezTo>
                      <a:pt x="357" y="303"/>
                      <a:pt x="357" y="303"/>
                      <a:pt x="357" y="303"/>
                    </a:cubicBezTo>
                    <a:cubicBezTo>
                      <a:pt x="360" y="295"/>
                      <a:pt x="360" y="295"/>
                      <a:pt x="360" y="295"/>
                    </a:cubicBezTo>
                    <a:cubicBezTo>
                      <a:pt x="350" y="293"/>
                      <a:pt x="350" y="293"/>
                      <a:pt x="350" y="293"/>
                    </a:cubicBezTo>
                    <a:cubicBezTo>
                      <a:pt x="344" y="286"/>
                      <a:pt x="344" y="286"/>
                      <a:pt x="344" y="286"/>
                    </a:cubicBezTo>
                    <a:cubicBezTo>
                      <a:pt x="341" y="272"/>
                      <a:pt x="341" y="272"/>
                      <a:pt x="341" y="272"/>
                    </a:cubicBezTo>
                    <a:cubicBezTo>
                      <a:pt x="339" y="270"/>
                      <a:pt x="339" y="270"/>
                      <a:pt x="339" y="270"/>
                    </a:cubicBezTo>
                    <a:cubicBezTo>
                      <a:pt x="338" y="264"/>
                      <a:pt x="338" y="264"/>
                      <a:pt x="338" y="264"/>
                    </a:cubicBezTo>
                    <a:cubicBezTo>
                      <a:pt x="334" y="262"/>
                      <a:pt x="334" y="262"/>
                      <a:pt x="334" y="262"/>
                    </a:cubicBezTo>
                    <a:cubicBezTo>
                      <a:pt x="330" y="262"/>
                      <a:pt x="330" y="262"/>
                      <a:pt x="330" y="262"/>
                    </a:cubicBezTo>
                    <a:cubicBezTo>
                      <a:pt x="330" y="268"/>
                      <a:pt x="330" y="268"/>
                      <a:pt x="330" y="268"/>
                    </a:cubicBezTo>
                    <a:cubicBezTo>
                      <a:pt x="332" y="272"/>
                      <a:pt x="332" y="272"/>
                      <a:pt x="332" y="272"/>
                    </a:cubicBezTo>
                    <a:cubicBezTo>
                      <a:pt x="327" y="270"/>
                      <a:pt x="327" y="270"/>
                      <a:pt x="327" y="270"/>
                    </a:cubicBezTo>
                    <a:cubicBezTo>
                      <a:pt x="323" y="266"/>
                      <a:pt x="323" y="266"/>
                      <a:pt x="323" y="266"/>
                    </a:cubicBezTo>
                    <a:cubicBezTo>
                      <a:pt x="321" y="267"/>
                      <a:pt x="321" y="267"/>
                      <a:pt x="321" y="267"/>
                    </a:cubicBezTo>
                    <a:close/>
                    <a:moveTo>
                      <a:pt x="291" y="229"/>
                    </a:moveTo>
                    <a:cubicBezTo>
                      <a:pt x="288" y="233"/>
                      <a:pt x="288" y="233"/>
                      <a:pt x="288" y="233"/>
                    </a:cubicBezTo>
                    <a:cubicBezTo>
                      <a:pt x="293" y="238"/>
                      <a:pt x="293" y="238"/>
                      <a:pt x="293" y="238"/>
                    </a:cubicBezTo>
                    <a:cubicBezTo>
                      <a:pt x="298" y="235"/>
                      <a:pt x="298" y="235"/>
                      <a:pt x="298" y="235"/>
                    </a:cubicBezTo>
                    <a:cubicBezTo>
                      <a:pt x="296" y="229"/>
                      <a:pt x="296" y="229"/>
                      <a:pt x="296" y="229"/>
                    </a:cubicBezTo>
                    <a:cubicBezTo>
                      <a:pt x="291" y="229"/>
                      <a:pt x="291" y="229"/>
                      <a:pt x="291" y="229"/>
                    </a:cubicBezTo>
                    <a:close/>
                    <a:moveTo>
                      <a:pt x="296" y="215"/>
                    </a:moveTo>
                    <a:cubicBezTo>
                      <a:pt x="292" y="221"/>
                      <a:pt x="292" y="221"/>
                      <a:pt x="292" y="221"/>
                    </a:cubicBezTo>
                    <a:cubicBezTo>
                      <a:pt x="296" y="225"/>
                      <a:pt x="296" y="225"/>
                      <a:pt x="296" y="225"/>
                    </a:cubicBezTo>
                    <a:cubicBezTo>
                      <a:pt x="301" y="224"/>
                      <a:pt x="301" y="224"/>
                      <a:pt x="301" y="224"/>
                    </a:cubicBezTo>
                    <a:cubicBezTo>
                      <a:pt x="308" y="227"/>
                      <a:pt x="308" y="227"/>
                      <a:pt x="308" y="227"/>
                    </a:cubicBezTo>
                    <a:cubicBezTo>
                      <a:pt x="310" y="225"/>
                      <a:pt x="310" y="225"/>
                      <a:pt x="310" y="225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296" y="215"/>
                      <a:pt x="296" y="215"/>
                      <a:pt x="296" y="215"/>
                    </a:cubicBezTo>
                    <a:close/>
                    <a:moveTo>
                      <a:pt x="234" y="174"/>
                    </a:moveTo>
                    <a:cubicBezTo>
                      <a:pt x="230" y="182"/>
                      <a:pt x="230" y="182"/>
                      <a:pt x="230" y="182"/>
                    </a:cubicBezTo>
                    <a:cubicBezTo>
                      <a:pt x="231" y="188"/>
                      <a:pt x="231" y="188"/>
                      <a:pt x="231" y="188"/>
                    </a:cubicBezTo>
                    <a:cubicBezTo>
                      <a:pt x="241" y="189"/>
                      <a:pt x="241" y="189"/>
                      <a:pt x="241" y="189"/>
                    </a:cubicBezTo>
                    <a:cubicBezTo>
                      <a:pt x="249" y="192"/>
                      <a:pt x="249" y="192"/>
                      <a:pt x="249" y="192"/>
                    </a:cubicBezTo>
                    <a:cubicBezTo>
                      <a:pt x="251" y="190"/>
                      <a:pt x="251" y="190"/>
                      <a:pt x="251" y="190"/>
                    </a:cubicBezTo>
                    <a:cubicBezTo>
                      <a:pt x="249" y="181"/>
                      <a:pt x="249" y="181"/>
                      <a:pt x="249" y="181"/>
                    </a:cubicBezTo>
                    <a:cubicBezTo>
                      <a:pt x="242" y="176"/>
                      <a:pt x="242" y="176"/>
                      <a:pt x="242" y="176"/>
                    </a:cubicBezTo>
                    <a:cubicBezTo>
                      <a:pt x="234" y="174"/>
                      <a:pt x="234" y="174"/>
                      <a:pt x="234" y="174"/>
                    </a:cubicBezTo>
                    <a:close/>
                    <a:moveTo>
                      <a:pt x="217" y="165"/>
                    </a:moveTo>
                    <a:cubicBezTo>
                      <a:pt x="220" y="164"/>
                      <a:pt x="220" y="164"/>
                      <a:pt x="220" y="164"/>
                    </a:cubicBezTo>
                    <a:cubicBezTo>
                      <a:pt x="228" y="167"/>
                      <a:pt x="228" y="167"/>
                      <a:pt x="228" y="167"/>
                    </a:cubicBezTo>
                    <a:cubicBezTo>
                      <a:pt x="231" y="172"/>
                      <a:pt x="231" y="172"/>
                      <a:pt x="231" y="172"/>
                    </a:cubicBezTo>
                    <a:cubicBezTo>
                      <a:pt x="227" y="179"/>
                      <a:pt x="227" y="179"/>
                      <a:pt x="227" y="179"/>
                    </a:cubicBezTo>
                    <a:cubicBezTo>
                      <a:pt x="224" y="176"/>
                      <a:pt x="224" y="176"/>
                      <a:pt x="224" y="176"/>
                    </a:cubicBezTo>
                    <a:cubicBezTo>
                      <a:pt x="217" y="165"/>
                      <a:pt x="217" y="165"/>
                      <a:pt x="217" y="165"/>
                    </a:cubicBezTo>
                    <a:close/>
                    <a:moveTo>
                      <a:pt x="195" y="150"/>
                    </a:moveTo>
                    <a:cubicBezTo>
                      <a:pt x="199" y="159"/>
                      <a:pt x="199" y="159"/>
                      <a:pt x="199" y="159"/>
                    </a:cubicBezTo>
                    <a:cubicBezTo>
                      <a:pt x="204" y="158"/>
                      <a:pt x="204" y="158"/>
                      <a:pt x="204" y="158"/>
                    </a:cubicBezTo>
                    <a:cubicBezTo>
                      <a:pt x="210" y="152"/>
                      <a:pt x="210" y="152"/>
                      <a:pt x="210" y="152"/>
                    </a:cubicBezTo>
                    <a:cubicBezTo>
                      <a:pt x="204" y="145"/>
                      <a:pt x="204" y="145"/>
                      <a:pt x="204" y="145"/>
                    </a:cubicBezTo>
                    <a:cubicBezTo>
                      <a:pt x="201" y="149"/>
                      <a:pt x="201" y="149"/>
                      <a:pt x="201" y="149"/>
                    </a:cubicBezTo>
                    <a:cubicBezTo>
                      <a:pt x="195" y="150"/>
                      <a:pt x="195" y="150"/>
                      <a:pt x="195" y="150"/>
                    </a:cubicBezTo>
                    <a:close/>
                    <a:moveTo>
                      <a:pt x="217" y="381"/>
                    </a:moveTo>
                    <a:cubicBezTo>
                      <a:pt x="225" y="386"/>
                      <a:pt x="225" y="386"/>
                      <a:pt x="225" y="386"/>
                    </a:cubicBezTo>
                    <a:cubicBezTo>
                      <a:pt x="224" y="382"/>
                      <a:pt x="224" y="382"/>
                      <a:pt x="224" y="382"/>
                    </a:cubicBezTo>
                    <a:cubicBezTo>
                      <a:pt x="221" y="379"/>
                      <a:pt x="221" y="379"/>
                      <a:pt x="221" y="379"/>
                    </a:cubicBezTo>
                    <a:cubicBezTo>
                      <a:pt x="217" y="381"/>
                      <a:pt x="217" y="381"/>
                      <a:pt x="217" y="381"/>
                    </a:cubicBezTo>
                    <a:close/>
                    <a:moveTo>
                      <a:pt x="160" y="303"/>
                    </a:moveTo>
                    <a:cubicBezTo>
                      <a:pt x="156" y="309"/>
                      <a:pt x="156" y="309"/>
                      <a:pt x="156" y="309"/>
                    </a:cubicBezTo>
                    <a:cubicBezTo>
                      <a:pt x="167" y="319"/>
                      <a:pt x="167" y="319"/>
                      <a:pt x="167" y="319"/>
                    </a:cubicBezTo>
                    <a:cubicBezTo>
                      <a:pt x="166" y="313"/>
                      <a:pt x="166" y="313"/>
                      <a:pt x="166" y="313"/>
                    </a:cubicBezTo>
                    <a:cubicBezTo>
                      <a:pt x="166" y="308"/>
                      <a:pt x="166" y="308"/>
                      <a:pt x="166" y="308"/>
                    </a:cubicBezTo>
                    <a:cubicBezTo>
                      <a:pt x="160" y="303"/>
                      <a:pt x="160" y="303"/>
                      <a:pt x="160" y="303"/>
                    </a:cubicBezTo>
                    <a:close/>
                    <a:moveTo>
                      <a:pt x="151" y="297"/>
                    </a:moveTo>
                    <a:cubicBezTo>
                      <a:pt x="156" y="299"/>
                      <a:pt x="156" y="299"/>
                      <a:pt x="156" y="299"/>
                    </a:cubicBezTo>
                    <a:cubicBezTo>
                      <a:pt x="152" y="304"/>
                      <a:pt x="152" y="304"/>
                      <a:pt x="152" y="304"/>
                    </a:cubicBezTo>
                    <a:cubicBezTo>
                      <a:pt x="151" y="297"/>
                      <a:pt x="151" y="297"/>
                      <a:pt x="151" y="297"/>
                    </a:cubicBezTo>
                    <a:close/>
                    <a:moveTo>
                      <a:pt x="139" y="277"/>
                    </a:moveTo>
                    <a:cubicBezTo>
                      <a:pt x="136" y="281"/>
                      <a:pt x="136" y="281"/>
                      <a:pt x="136" y="281"/>
                    </a:cubicBezTo>
                    <a:cubicBezTo>
                      <a:pt x="140" y="286"/>
                      <a:pt x="140" y="286"/>
                      <a:pt x="140" y="286"/>
                    </a:cubicBezTo>
                    <a:cubicBezTo>
                      <a:pt x="147" y="288"/>
                      <a:pt x="147" y="288"/>
                      <a:pt x="147" y="288"/>
                    </a:cubicBezTo>
                    <a:cubicBezTo>
                      <a:pt x="139" y="277"/>
                      <a:pt x="139" y="277"/>
                      <a:pt x="139" y="277"/>
                    </a:cubicBezTo>
                    <a:close/>
                    <a:moveTo>
                      <a:pt x="106" y="249"/>
                    </a:moveTo>
                    <a:cubicBezTo>
                      <a:pt x="106" y="254"/>
                      <a:pt x="106" y="254"/>
                      <a:pt x="106" y="254"/>
                    </a:cubicBezTo>
                    <a:cubicBezTo>
                      <a:pt x="112" y="257"/>
                      <a:pt x="112" y="257"/>
                      <a:pt x="112" y="257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28" y="271"/>
                      <a:pt x="128" y="271"/>
                      <a:pt x="128" y="271"/>
                    </a:cubicBezTo>
                    <a:cubicBezTo>
                      <a:pt x="128" y="260"/>
                      <a:pt x="128" y="260"/>
                      <a:pt x="128" y="260"/>
                    </a:cubicBezTo>
                    <a:cubicBezTo>
                      <a:pt x="119" y="247"/>
                      <a:pt x="119" y="247"/>
                      <a:pt x="119" y="247"/>
                    </a:cubicBezTo>
                    <a:cubicBezTo>
                      <a:pt x="112" y="244"/>
                      <a:pt x="112" y="244"/>
                      <a:pt x="112" y="244"/>
                    </a:cubicBezTo>
                    <a:cubicBezTo>
                      <a:pt x="106" y="249"/>
                      <a:pt x="106" y="249"/>
                      <a:pt x="106" y="249"/>
                    </a:cubicBezTo>
                    <a:close/>
                    <a:moveTo>
                      <a:pt x="102" y="227"/>
                    </a:moveTo>
                    <a:cubicBezTo>
                      <a:pt x="99" y="233"/>
                      <a:pt x="99" y="233"/>
                      <a:pt x="99" y="233"/>
                    </a:cubicBezTo>
                    <a:cubicBezTo>
                      <a:pt x="102" y="237"/>
                      <a:pt x="102" y="237"/>
                      <a:pt x="102" y="237"/>
                    </a:cubicBezTo>
                    <a:cubicBezTo>
                      <a:pt x="107" y="233"/>
                      <a:pt x="107" y="233"/>
                      <a:pt x="107" y="233"/>
                    </a:cubicBezTo>
                    <a:cubicBezTo>
                      <a:pt x="106" y="229"/>
                      <a:pt x="106" y="229"/>
                      <a:pt x="106" y="229"/>
                    </a:cubicBezTo>
                    <a:cubicBezTo>
                      <a:pt x="102" y="227"/>
                      <a:pt x="102" y="227"/>
                      <a:pt x="102" y="227"/>
                    </a:cubicBezTo>
                    <a:close/>
                    <a:moveTo>
                      <a:pt x="106" y="210"/>
                    </a:moveTo>
                    <a:cubicBezTo>
                      <a:pt x="113" y="210"/>
                      <a:pt x="113" y="210"/>
                      <a:pt x="113" y="210"/>
                    </a:cubicBezTo>
                    <a:cubicBezTo>
                      <a:pt x="116" y="212"/>
                      <a:pt x="116" y="212"/>
                      <a:pt x="116" y="212"/>
                    </a:cubicBezTo>
                    <a:cubicBezTo>
                      <a:pt x="116" y="208"/>
                      <a:pt x="116" y="208"/>
                      <a:pt x="116" y="208"/>
                    </a:cubicBezTo>
                    <a:cubicBezTo>
                      <a:pt x="109" y="205"/>
                      <a:pt x="109" y="205"/>
                      <a:pt x="109" y="205"/>
                    </a:cubicBezTo>
                    <a:cubicBezTo>
                      <a:pt x="106" y="210"/>
                      <a:pt x="106" y="210"/>
                      <a:pt x="106" y="210"/>
                    </a:cubicBezTo>
                    <a:close/>
                    <a:moveTo>
                      <a:pt x="62" y="168"/>
                    </a:moveTo>
                    <a:cubicBezTo>
                      <a:pt x="68" y="168"/>
                      <a:pt x="68" y="168"/>
                      <a:pt x="68" y="168"/>
                    </a:cubicBezTo>
                    <a:cubicBezTo>
                      <a:pt x="71" y="165"/>
                      <a:pt x="71" y="165"/>
                      <a:pt x="71" y="165"/>
                    </a:cubicBezTo>
                    <a:cubicBezTo>
                      <a:pt x="75" y="166"/>
                      <a:pt x="75" y="166"/>
                      <a:pt x="75" y="166"/>
                    </a:cubicBezTo>
                    <a:cubicBezTo>
                      <a:pt x="79" y="175"/>
                      <a:pt x="79" y="175"/>
                      <a:pt x="79" y="175"/>
                    </a:cubicBezTo>
                    <a:cubicBezTo>
                      <a:pt x="86" y="180"/>
                      <a:pt x="86" y="180"/>
                      <a:pt x="86" y="180"/>
                    </a:cubicBezTo>
                    <a:cubicBezTo>
                      <a:pt x="85" y="185"/>
                      <a:pt x="85" y="185"/>
                      <a:pt x="85" y="185"/>
                    </a:cubicBezTo>
                    <a:cubicBezTo>
                      <a:pt x="83" y="193"/>
                      <a:pt x="83" y="193"/>
                      <a:pt x="83" y="193"/>
                    </a:cubicBezTo>
                    <a:cubicBezTo>
                      <a:pt x="81" y="194"/>
                      <a:pt x="81" y="194"/>
                      <a:pt x="81" y="194"/>
                    </a:cubicBezTo>
                    <a:cubicBezTo>
                      <a:pt x="75" y="183"/>
                      <a:pt x="75" y="183"/>
                      <a:pt x="75" y="183"/>
                    </a:cubicBezTo>
                    <a:cubicBezTo>
                      <a:pt x="70" y="182"/>
                      <a:pt x="70" y="182"/>
                      <a:pt x="70" y="182"/>
                    </a:cubicBezTo>
                    <a:cubicBezTo>
                      <a:pt x="69" y="175"/>
                      <a:pt x="69" y="175"/>
                      <a:pt x="69" y="175"/>
                    </a:cubicBezTo>
                    <a:cubicBezTo>
                      <a:pt x="62" y="168"/>
                      <a:pt x="62" y="168"/>
                      <a:pt x="62" y="168"/>
                    </a:cubicBezTo>
                    <a:close/>
                    <a:moveTo>
                      <a:pt x="61" y="145"/>
                    </a:moveTo>
                    <a:cubicBezTo>
                      <a:pt x="69" y="147"/>
                      <a:pt x="69" y="147"/>
                      <a:pt x="69" y="147"/>
                    </a:cubicBezTo>
                    <a:cubicBezTo>
                      <a:pt x="66" y="143"/>
                      <a:pt x="66" y="143"/>
                      <a:pt x="66" y="143"/>
                    </a:cubicBezTo>
                    <a:cubicBezTo>
                      <a:pt x="61" y="145"/>
                      <a:pt x="61" y="145"/>
                      <a:pt x="61" y="145"/>
                    </a:cubicBezTo>
                    <a:close/>
                    <a:moveTo>
                      <a:pt x="19" y="118"/>
                    </a:moveTo>
                    <a:cubicBezTo>
                      <a:pt x="17" y="120"/>
                      <a:pt x="17" y="120"/>
                      <a:pt x="17" y="120"/>
                    </a:cubicBezTo>
                    <a:cubicBezTo>
                      <a:pt x="15" y="124"/>
                      <a:pt x="15" y="124"/>
                      <a:pt x="15" y="124"/>
                    </a:cubicBezTo>
                    <a:cubicBezTo>
                      <a:pt x="21" y="128"/>
                      <a:pt x="21" y="128"/>
                      <a:pt x="21" y="128"/>
                    </a:cubicBezTo>
                    <a:cubicBezTo>
                      <a:pt x="28" y="127"/>
                      <a:pt x="28" y="127"/>
                      <a:pt x="28" y="127"/>
                    </a:cubicBezTo>
                    <a:cubicBezTo>
                      <a:pt x="24" y="121"/>
                      <a:pt x="24" y="121"/>
                      <a:pt x="24" y="121"/>
                    </a:cubicBezTo>
                    <a:cubicBezTo>
                      <a:pt x="19" y="118"/>
                      <a:pt x="19" y="118"/>
                      <a:pt x="19" y="118"/>
                    </a:cubicBezTo>
                    <a:close/>
                    <a:moveTo>
                      <a:pt x="2" y="31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32" y="77"/>
                      <a:pt x="32" y="77"/>
                      <a:pt x="32" y="77"/>
                    </a:cubicBezTo>
                    <a:cubicBezTo>
                      <a:pt x="40" y="87"/>
                      <a:pt x="40" y="87"/>
                      <a:pt x="40" y="87"/>
                    </a:cubicBezTo>
                    <a:cubicBezTo>
                      <a:pt x="45" y="89"/>
                      <a:pt x="45" y="89"/>
                      <a:pt x="45" y="89"/>
                    </a:cubicBezTo>
                    <a:cubicBezTo>
                      <a:pt x="49" y="87"/>
                      <a:pt x="49" y="87"/>
                      <a:pt x="49" y="87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81" y="124"/>
                      <a:pt x="81" y="124"/>
                      <a:pt x="81" y="124"/>
                    </a:cubicBezTo>
                    <a:cubicBezTo>
                      <a:pt x="84" y="124"/>
                      <a:pt x="84" y="124"/>
                      <a:pt x="84" y="124"/>
                    </a:cubicBezTo>
                    <a:cubicBezTo>
                      <a:pt x="84" y="132"/>
                      <a:pt x="84" y="132"/>
                      <a:pt x="84" y="132"/>
                    </a:cubicBezTo>
                    <a:cubicBezTo>
                      <a:pt x="87" y="134"/>
                      <a:pt x="87" y="134"/>
                      <a:pt x="87" y="134"/>
                    </a:cubicBezTo>
                    <a:cubicBezTo>
                      <a:pt x="88" y="142"/>
                      <a:pt x="88" y="142"/>
                      <a:pt x="88" y="142"/>
                    </a:cubicBezTo>
                    <a:cubicBezTo>
                      <a:pt x="92" y="146"/>
                      <a:pt x="92" y="146"/>
                      <a:pt x="92" y="146"/>
                    </a:cubicBezTo>
                    <a:cubicBezTo>
                      <a:pt x="98" y="145"/>
                      <a:pt x="98" y="145"/>
                      <a:pt x="98" y="145"/>
                    </a:cubicBezTo>
                    <a:cubicBezTo>
                      <a:pt x="106" y="156"/>
                      <a:pt x="106" y="156"/>
                      <a:pt x="106" y="156"/>
                    </a:cubicBezTo>
                    <a:cubicBezTo>
                      <a:pt x="111" y="158"/>
                      <a:pt x="111" y="158"/>
                      <a:pt x="111" y="158"/>
                    </a:cubicBezTo>
                    <a:cubicBezTo>
                      <a:pt x="114" y="158"/>
                      <a:pt x="114" y="158"/>
                      <a:pt x="114" y="158"/>
                    </a:cubicBezTo>
                    <a:cubicBezTo>
                      <a:pt x="115" y="161"/>
                      <a:pt x="115" y="161"/>
                      <a:pt x="115" y="161"/>
                    </a:cubicBezTo>
                    <a:cubicBezTo>
                      <a:pt x="113" y="165"/>
                      <a:pt x="113" y="165"/>
                      <a:pt x="113" y="165"/>
                    </a:cubicBezTo>
                    <a:cubicBezTo>
                      <a:pt x="117" y="170"/>
                      <a:pt x="117" y="170"/>
                      <a:pt x="117" y="170"/>
                    </a:cubicBezTo>
                    <a:cubicBezTo>
                      <a:pt x="120" y="177"/>
                      <a:pt x="120" y="177"/>
                      <a:pt x="120" y="177"/>
                    </a:cubicBezTo>
                    <a:cubicBezTo>
                      <a:pt x="120" y="179"/>
                      <a:pt x="120" y="179"/>
                      <a:pt x="120" y="179"/>
                    </a:cubicBezTo>
                    <a:cubicBezTo>
                      <a:pt x="126" y="196"/>
                      <a:pt x="126" y="196"/>
                      <a:pt x="126" y="196"/>
                    </a:cubicBezTo>
                    <a:cubicBezTo>
                      <a:pt x="129" y="205"/>
                      <a:pt x="129" y="205"/>
                      <a:pt x="129" y="205"/>
                    </a:cubicBezTo>
                    <a:cubicBezTo>
                      <a:pt x="137" y="207"/>
                      <a:pt x="137" y="207"/>
                      <a:pt x="137" y="207"/>
                    </a:cubicBezTo>
                    <a:cubicBezTo>
                      <a:pt x="146" y="213"/>
                      <a:pt x="146" y="213"/>
                      <a:pt x="146" y="213"/>
                    </a:cubicBezTo>
                    <a:cubicBezTo>
                      <a:pt x="146" y="219"/>
                      <a:pt x="146" y="219"/>
                      <a:pt x="146" y="219"/>
                    </a:cubicBezTo>
                    <a:cubicBezTo>
                      <a:pt x="153" y="232"/>
                      <a:pt x="153" y="232"/>
                      <a:pt x="153" y="232"/>
                    </a:cubicBezTo>
                    <a:cubicBezTo>
                      <a:pt x="160" y="237"/>
                      <a:pt x="160" y="237"/>
                      <a:pt x="160" y="237"/>
                    </a:cubicBezTo>
                    <a:cubicBezTo>
                      <a:pt x="162" y="253"/>
                      <a:pt x="162" y="253"/>
                      <a:pt x="162" y="253"/>
                    </a:cubicBezTo>
                    <a:cubicBezTo>
                      <a:pt x="173" y="274"/>
                      <a:pt x="173" y="274"/>
                      <a:pt x="173" y="274"/>
                    </a:cubicBezTo>
                    <a:cubicBezTo>
                      <a:pt x="173" y="283"/>
                      <a:pt x="173" y="283"/>
                      <a:pt x="173" y="283"/>
                    </a:cubicBezTo>
                    <a:cubicBezTo>
                      <a:pt x="176" y="290"/>
                      <a:pt x="176" y="290"/>
                      <a:pt x="176" y="290"/>
                    </a:cubicBezTo>
                    <a:cubicBezTo>
                      <a:pt x="187" y="299"/>
                      <a:pt x="187" y="299"/>
                      <a:pt x="187" y="299"/>
                    </a:cubicBezTo>
                    <a:cubicBezTo>
                      <a:pt x="198" y="313"/>
                      <a:pt x="198" y="313"/>
                      <a:pt x="198" y="313"/>
                    </a:cubicBezTo>
                    <a:cubicBezTo>
                      <a:pt x="201" y="320"/>
                      <a:pt x="201" y="320"/>
                      <a:pt x="201" y="320"/>
                    </a:cubicBezTo>
                    <a:cubicBezTo>
                      <a:pt x="210" y="322"/>
                      <a:pt x="210" y="322"/>
                      <a:pt x="210" y="322"/>
                    </a:cubicBezTo>
                    <a:cubicBezTo>
                      <a:pt x="213" y="326"/>
                      <a:pt x="213" y="326"/>
                      <a:pt x="213" y="326"/>
                    </a:cubicBezTo>
                    <a:cubicBezTo>
                      <a:pt x="220" y="331"/>
                      <a:pt x="220" y="331"/>
                      <a:pt x="220" y="331"/>
                    </a:cubicBezTo>
                    <a:cubicBezTo>
                      <a:pt x="222" y="339"/>
                      <a:pt x="222" y="339"/>
                      <a:pt x="222" y="339"/>
                    </a:cubicBezTo>
                    <a:cubicBezTo>
                      <a:pt x="228" y="344"/>
                      <a:pt x="228" y="344"/>
                      <a:pt x="228" y="344"/>
                    </a:cubicBezTo>
                    <a:cubicBezTo>
                      <a:pt x="236" y="353"/>
                      <a:pt x="236" y="353"/>
                      <a:pt x="236" y="353"/>
                    </a:cubicBezTo>
                    <a:cubicBezTo>
                      <a:pt x="250" y="361"/>
                      <a:pt x="250" y="361"/>
                      <a:pt x="250" y="361"/>
                    </a:cubicBezTo>
                    <a:cubicBezTo>
                      <a:pt x="253" y="368"/>
                      <a:pt x="253" y="368"/>
                      <a:pt x="253" y="368"/>
                    </a:cubicBezTo>
                    <a:cubicBezTo>
                      <a:pt x="262" y="370"/>
                      <a:pt x="262" y="370"/>
                      <a:pt x="262" y="370"/>
                    </a:cubicBezTo>
                    <a:cubicBezTo>
                      <a:pt x="280" y="386"/>
                      <a:pt x="280" y="386"/>
                      <a:pt x="280" y="386"/>
                    </a:cubicBezTo>
                    <a:cubicBezTo>
                      <a:pt x="282" y="393"/>
                      <a:pt x="282" y="393"/>
                      <a:pt x="282" y="393"/>
                    </a:cubicBezTo>
                    <a:cubicBezTo>
                      <a:pt x="286" y="395"/>
                      <a:pt x="286" y="395"/>
                      <a:pt x="286" y="395"/>
                    </a:cubicBezTo>
                    <a:cubicBezTo>
                      <a:pt x="290" y="402"/>
                      <a:pt x="290" y="402"/>
                      <a:pt x="290" y="402"/>
                    </a:cubicBezTo>
                    <a:cubicBezTo>
                      <a:pt x="292" y="399"/>
                      <a:pt x="292" y="399"/>
                      <a:pt x="292" y="399"/>
                    </a:cubicBezTo>
                    <a:cubicBezTo>
                      <a:pt x="292" y="393"/>
                      <a:pt x="292" y="393"/>
                      <a:pt x="292" y="393"/>
                    </a:cubicBezTo>
                    <a:cubicBezTo>
                      <a:pt x="290" y="390"/>
                      <a:pt x="290" y="390"/>
                      <a:pt x="290" y="390"/>
                    </a:cubicBezTo>
                    <a:cubicBezTo>
                      <a:pt x="290" y="387"/>
                      <a:pt x="290" y="387"/>
                      <a:pt x="290" y="387"/>
                    </a:cubicBezTo>
                    <a:cubicBezTo>
                      <a:pt x="296" y="388"/>
                      <a:pt x="296" y="388"/>
                      <a:pt x="296" y="388"/>
                    </a:cubicBezTo>
                    <a:cubicBezTo>
                      <a:pt x="308" y="399"/>
                      <a:pt x="308" y="399"/>
                      <a:pt x="308" y="399"/>
                    </a:cubicBezTo>
                    <a:cubicBezTo>
                      <a:pt x="310" y="397"/>
                      <a:pt x="310" y="397"/>
                      <a:pt x="310" y="397"/>
                    </a:cubicBezTo>
                    <a:cubicBezTo>
                      <a:pt x="311" y="389"/>
                      <a:pt x="311" y="389"/>
                      <a:pt x="311" y="389"/>
                    </a:cubicBezTo>
                    <a:cubicBezTo>
                      <a:pt x="313" y="385"/>
                      <a:pt x="313" y="385"/>
                      <a:pt x="313" y="385"/>
                    </a:cubicBezTo>
                    <a:cubicBezTo>
                      <a:pt x="318" y="386"/>
                      <a:pt x="318" y="386"/>
                      <a:pt x="318" y="386"/>
                    </a:cubicBezTo>
                    <a:cubicBezTo>
                      <a:pt x="324" y="394"/>
                      <a:pt x="324" y="394"/>
                      <a:pt x="324" y="394"/>
                    </a:cubicBezTo>
                    <a:cubicBezTo>
                      <a:pt x="327" y="396"/>
                      <a:pt x="327" y="396"/>
                      <a:pt x="327" y="396"/>
                    </a:cubicBezTo>
                    <a:cubicBezTo>
                      <a:pt x="332" y="392"/>
                      <a:pt x="332" y="392"/>
                      <a:pt x="332" y="392"/>
                    </a:cubicBezTo>
                    <a:cubicBezTo>
                      <a:pt x="331" y="378"/>
                      <a:pt x="331" y="378"/>
                      <a:pt x="331" y="378"/>
                    </a:cubicBezTo>
                    <a:cubicBezTo>
                      <a:pt x="334" y="361"/>
                      <a:pt x="334" y="361"/>
                      <a:pt x="334" y="361"/>
                    </a:cubicBezTo>
                    <a:cubicBezTo>
                      <a:pt x="331" y="350"/>
                      <a:pt x="331" y="350"/>
                      <a:pt x="331" y="350"/>
                    </a:cubicBezTo>
                    <a:cubicBezTo>
                      <a:pt x="336" y="337"/>
                      <a:pt x="336" y="337"/>
                      <a:pt x="336" y="337"/>
                    </a:cubicBezTo>
                    <a:cubicBezTo>
                      <a:pt x="333" y="333"/>
                      <a:pt x="333" y="333"/>
                      <a:pt x="333" y="333"/>
                    </a:cubicBezTo>
                    <a:cubicBezTo>
                      <a:pt x="334" y="323"/>
                      <a:pt x="334" y="323"/>
                      <a:pt x="334" y="323"/>
                    </a:cubicBezTo>
                    <a:cubicBezTo>
                      <a:pt x="339" y="321"/>
                      <a:pt x="339" y="321"/>
                      <a:pt x="339" y="321"/>
                    </a:cubicBezTo>
                    <a:cubicBezTo>
                      <a:pt x="342" y="316"/>
                      <a:pt x="342" y="316"/>
                      <a:pt x="342" y="316"/>
                    </a:cubicBezTo>
                    <a:cubicBezTo>
                      <a:pt x="341" y="310"/>
                      <a:pt x="341" y="310"/>
                      <a:pt x="341" y="310"/>
                    </a:cubicBezTo>
                    <a:cubicBezTo>
                      <a:pt x="336" y="308"/>
                      <a:pt x="336" y="308"/>
                      <a:pt x="336" y="308"/>
                    </a:cubicBezTo>
                    <a:cubicBezTo>
                      <a:pt x="330" y="304"/>
                      <a:pt x="330" y="304"/>
                      <a:pt x="330" y="304"/>
                    </a:cubicBezTo>
                    <a:cubicBezTo>
                      <a:pt x="328" y="297"/>
                      <a:pt x="328" y="297"/>
                      <a:pt x="328" y="297"/>
                    </a:cubicBezTo>
                    <a:cubicBezTo>
                      <a:pt x="324" y="295"/>
                      <a:pt x="324" y="295"/>
                      <a:pt x="324" y="295"/>
                    </a:cubicBezTo>
                    <a:cubicBezTo>
                      <a:pt x="322" y="290"/>
                      <a:pt x="322" y="290"/>
                      <a:pt x="322" y="290"/>
                    </a:cubicBezTo>
                    <a:cubicBezTo>
                      <a:pt x="317" y="287"/>
                      <a:pt x="317" y="287"/>
                      <a:pt x="317" y="287"/>
                    </a:cubicBezTo>
                    <a:cubicBezTo>
                      <a:pt x="307" y="288"/>
                      <a:pt x="307" y="288"/>
                      <a:pt x="307" y="288"/>
                    </a:cubicBezTo>
                    <a:cubicBezTo>
                      <a:pt x="301" y="287"/>
                      <a:pt x="301" y="287"/>
                      <a:pt x="301" y="287"/>
                    </a:cubicBezTo>
                    <a:cubicBezTo>
                      <a:pt x="300" y="278"/>
                      <a:pt x="300" y="278"/>
                      <a:pt x="300" y="278"/>
                    </a:cubicBezTo>
                    <a:cubicBezTo>
                      <a:pt x="296" y="272"/>
                      <a:pt x="296" y="272"/>
                      <a:pt x="296" y="272"/>
                    </a:cubicBezTo>
                    <a:cubicBezTo>
                      <a:pt x="292" y="275"/>
                      <a:pt x="292" y="275"/>
                      <a:pt x="292" y="275"/>
                    </a:cubicBezTo>
                    <a:cubicBezTo>
                      <a:pt x="295" y="269"/>
                      <a:pt x="295" y="269"/>
                      <a:pt x="295" y="269"/>
                    </a:cubicBezTo>
                    <a:cubicBezTo>
                      <a:pt x="292" y="262"/>
                      <a:pt x="292" y="262"/>
                      <a:pt x="292" y="262"/>
                    </a:cubicBezTo>
                    <a:cubicBezTo>
                      <a:pt x="292" y="247"/>
                      <a:pt x="292" y="247"/>
                      <a:pt x="292" y="247"/>
                    </a:cubicBezTo>
                    <a:cubicBezTo>
                      <a:pt x="284" y="250"/>
                      <a:pt x="284" y="250"/>
                      <a:pt x="284" y="250"/>
                    </a:cubicBezTo>
                    <a:cubicBezTo>
                      <a:pt x="281" y="247"/>
                      <a:pt x="281" y="247"/>
                      <a:pt x="281" y="247"/>
                    </a:cubicBezTo>
                    <a:cubicBezTo>
                      <a:pt x="269" y="247"/>
                      <a:pt x="269" y="247"/>
                      <a:pt x="269" y="247"/>
                    </a:cubicBezTo>
                    <a:cubicBezTo>
                      <a:pt x="259" y="240"/>
                      <a:pt x="259" y="240"/>
                      <a:pt x="259" y="240"/>
                    </a:cubicBezTo>
                    <a:cubicBezTo>
                      <a:pt x="259" y="235"/>
                      <a:pt x="259" y="235"/>
                      <a:pt x="259" y="235"/>
                    </a:cubicBezTo>
                    <a:cubicBezTo>
                      <a:pt x="265" y="232"/>
                      <a:pt x="265" y="232"/>
                      <a:pt x="265" y="232"/>
                    </a:cubicBezTo>
                    <a:cubicBezTo>
                      <a:pt x="272" y="228"/>
                      <a:pt x="272" y="228"/>
                      <a:pt x="272" y="228"/>
                    </a:cubicBezTo>
                    <a:cubicBezTo>
                      <a:pt x="268" y="225"/>
                      <a:pt x="268" y="225"/>
                      <a:pt x="268" y="225"/>
                    </a:cubicBezTo>
                    <a:cubicBezTo>
                      <a:pt x="261" y="226"/>
                      <a:pt x="261" y="226"/>
                      <a:pt x="261" y="226"/>
                    </a:cubicBezTo>
                    <a:cubicBezTo>
                      <a:pt x="257" y="225"/>
                      <a:pt x="257" y="225"/>
                      <a:pt x="257" y="225"/>
                    </a:cubicBezTo>
                    <a:cubicBezTo>
                      <a:pt x="251" y="227"/>
                      <a:pt x="251" y="227"/>
                      <a:pt x="251" y="227"/>
                    </a:cubicBezTo>
                    <a:cubicBezTo>
                      <a:pt x="255" y="223"/>
                      <a:pt x="255" y="223"/>
                      <a:pt x="255" y="223"/>
                    </a:cubicBezTo>
                    <a:cubicBezTo>
                      <a:pt x="263" y="217"/>
                      <a:pt x="263" y="217"/>
                      <a:pt x="263" y="217"/>
                    </a:cubicBezTo>
                    <a:cubicBezTo>
                      <a:pt x="272" y="216"/>
                      <a:pt x="272" y="216"/>
                      <a:pt x="272" y="216"/>
                    </a:cubicBezTo>
                    <a:cubicBezTo>
                      <a:pt x="270" y="210"/>
                      <a:pt x="270" y="210"/>
                      <a:pt x="270" y="210"/>
                    </a:cubicBezTo>
                    <a:cubicBezTo>
                      <a:pt x="261" y="199"/>
                      <a:pt x="261" y="199"/>
                      <a:pt x="261" y="199"/>
                    </a:cubicBezTo>
                    <a:cubicBezTo>
                      <a:pt x="255" y="198"/>
                      <a:pt x="255" y="198"/>
                      <a:pt x="255" y="198"/>
                    </a:cubicBezTo>
                    <a:cubicBezTo>
                      <a:pt x="248" y="203"/>
                      <a:pt x="248" y="203"/>
                      <a:pt x="248" y="203"/>
                    </a:cubicBezTo>
                    <a:cubicBezTo>
                      <a:pt x="242" y="207"/>
                      <a:pt x="242" y="207"/>
                      <a:pt x="242" y="207"/>
                    </a:cubicBezTo>
                    <a:cubicBezTo>
                      <a:pt x="234" y="208"/>
                      <a:pt x="234" y="208"/>
                      <a:pt x="234" y="208"/>
                    </a:cubicBezTo>
                    <a:cubicBezTo>
                      <a:pt x="238" y="207"/>
                      <a:pt x="238" y="207"/>
                      <a:pt x="238" y="207"/>
                    </a:cubicBezTo>
                    <a:cubicBezTo>
                      <a:pt x="241" y="204"/>
                      <a:pt x="241" y="204"/>
                      <a:pt x="241" y="204"/>
                    </a:cubicBezTo>
                    <a:cubicBezTo>
                      <a:pt x="244" y="203"/>
                      <a:pt x="244" y="203"/>
                      <a:pt x="244" y="203"/>
                    </a:cubicBezTo>
                    <a:cubicBezTo>
                      <a:pt x="247" y="199"/>
                      <a:pt x="247" y="199"/>
                      <a:pt x="247" y="199"/>
                    </a:cubicBezTo>
                    <a:cubicBezTo>
                      <a:pt x="246" y="195"/>
                      <a:pt x="246" y="195"/>
                      <a:pt x="246" y="195"/>
                    </a:cubicBezTo>
                    <a:cubicBezTo>
                      <a:pt x="239" y="192"/>
                      <a:pt x="239" y="192"/>
                      <a:pt x="239" y="192"/>
                    </a:cubicBezTo>
                    <a:cubicBezTo>
                      <a:pt x="228" y="192"/>
                      <a:pt x="228" y="192"/>
                      <a:pt x="228" y="192"/>
                    </a:cubicBezTo>
                    <a:cubicBezTo>
                      <a:pt x="220" y="186"/>
                      <a:pt x="220" y="186"/>
                      <a:pt x="220" y="186"/>
                    </a:cubicBezTo>
                    <a:cubicBezTo>
                      <a:pt x="220" y="182"/>
                      <a:pt x="220" y="182"/>
                      <a:pt x="220" y="182"/>
                    </a:cubicBezTo>
                    <a:cubicBezTo>
                      <a:pt x="219" y="174"/>
                      <a:pt x="219" y="174"/>
                      <a:pt x="219" y="174"/>
                    </a:cubicBezTo>
                    <a:cubicBezTo>
                      <a:pt x="206" y="161"/>
                      <a:pt x="206" y="161"/>
                      <a:pt x="206" y="161"/>
                    </a:cubicBezTo>
                    <a:cubicBezTo>
                      <a:pt x="202" y="160"/>
                      <a:pt x="202" y="160"/>
                      <a:pt x="202" y="160"/>
                    </a:cubicBezTo>
                    <a:cubicBezTo>
                      <a:pt x="198" y="161"/>
                      <a:pt x="198" y="161"/>
                      <a:pt x="198" y="161"/>
                    </a:cubicBezTo>
                    <a:cubicBezTo>
                      <a:pt x="193" y="157"/>
                      <a:pt x="193" y="157"/>
                      <a:pt x="193" y="157"/>
                    </a:cubicBezTo>
                    <a:cubicBezTo>
                      <a:pt x="192" y="146"/>
                      <a:pt x="192" y="146"/>
                      <a:pt x="192" y="146"/>
                    </a:cubicBezTo>
                    <a:cubicBezTo>
                      <a:pt x="183" y="137"/>
                      <a:pt x="183" y="137"/>
                      <a:pt x="183" y="137"/>
                    </a:cubicBezTo>
                    <a:cubicBezTo>
                      <a:pt x="171" y="131"/>
                      <a:pt x="171" y="131"/>
                      <a:pt x="171" y="131"/>
                    </a:cubicBezTo>
                    <a:cubicBezTo>
                      <a:pt x="164" y="130"/>
                      <a:pt x="164" y="130"/>
                      <a:pt x="164" y="130"/>
                    </a:cubicBezTo>
                    <a:cubicBezTo>
                      <a:pt x="162" y="133"/>
                      <a:pt x="162" y="133"/>
                      <a:pt x="162" y="133"/>
                    </a:cubicBezTo>
                    <a:cubicBezTo>
                      <a:pt x="159" y="131"/>
                      <a:pt x="159" y="131"/>
                      <a:pt x="159" y="131"/>
                    </a:cubicBezTo>
                    <a:cubicBezTo>
                      <a:pt x="157" y="122"/>
                      <a:pt x="157" y="122"/>
                      <a:pt x="157" y="122"/>
                    </a:cubicBezTo>
                    <a:cubicBezTo>
                      <a:pt x="153" y="127"/>
                      <a:pt x="153" y="127"/>
                      <a:pt x="153" y="127"/>
                    </a:cubicBezTo>
                    <a:cubicBezTo>
                      <a:pt x="150" y="122"/>
                      <a:pt x="150" y="122"/>
                      <a:pt x="150" y="122"/>
                    </a:cubicBezTo>
                    <a:cubicBezTo>
                      <a:pt x="149" y="113"/>
                      <a:pt x="149" y="113"/>
                      <a:pt x="149" y="113"/>
                    </a:cubicBezTo>
                    <a:cubicBezTo>
                      <a:pt x="144" y="106"/>
                      <a:pt x="144" y="106"/>
                      <a:pt x="144" y="106"/>
                    </a:cubicBezTo>
                    <a:cubicBezTo>
                      <a:pt x="137" y="105"/>
                      <a:pt x="137" y="105"/>
                      <a:pt x="137" y="105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17" y="89"/>
                      <a:pt x="117" y="89"/>
                      <a:pt x="117" y="89"/>
                    </a:cubicBezTo>
                    <a:cubicBezTo>
                      <a:pt x="111" y="88"/>
                      <a:pt x="111" y="88"/>
                      <a:pt x="111" y="88"/>
                    </a:cubicBezTo>
                    <a:cubicBezTo>
                      <a:pt x="103" y="80"/>
                      <a:pt x="103" y="80"/>
                      <a:pt x="103" y="80"/>
                    </a:cubicBezTo>
                    <a:cubicBezTo>
                      <a:pt x="96" y="79"/>
                      <a:pt x="96" y="79"/>
                      <a:pt x="96" y="79"/>
                    </a:cubicBezTo>
                    <a:cubicBezTo>
                      <a:pt x="94" y="74"/>
                      <a:pt x="94" y="74"/>
                      <a:pt x="94" y="74"/>
                    </a:cubicBezTo>
                    <a:cubicBezTo>
                      <a:pt x="92" y="64"/>
                      <a:pt x="92" y="64"/>
                      <a:pt x="92" y="64"/>
                    </a:cubicBezTo>
                    <a:cubicBezTo>
                      <a:pt x="86" y="61"/>
                      <a:pt x="86" y="61"/>
                      <a:pt x="86" y="61"/>
                    </a:cubicBezTo>
                    <a:cubicBezTo>
                      <a:pt x="83" y="53"/>
                      <a:pt x="83" y="53"/>
                      <a:pt x="83" y="53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76" y="44"/>
                      <a:pt x="76" y="44"/>
                      <a:pt x="76" y="44"/>
                    </a:cubicBezTo>
                    <a:cubicBezTo>
                      <a:pt x="68" y="42"/>
                      <a:pt x="68" y="42"/>
                      <a:pt x="68" y="42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47" y="41"/>
                      <a:pt x="47" y="41"/>
                      <a:pt x="47" y="41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6" y="29"/>
                      <a:pt x="6" y="29"/>
                      <a:pt x="6" y="29"/>
                    </a:cubicBezTo>
                    <a:lnTo>
                      <a:pt x="2" y="31"/>
                    </a:lnTo>
                    <a:close/>
                    <a:moveTo>
                      <a:pt x="886" y="510"/>
                    </a:moveTo>
                    <a:cubicBezTo>
                      <a:pt x="890" y="516"/>
                      <a:pt x="890" y="516"/>
                      <a:pt x="890" y="516"/>
                    </a:cubicBezTo>
                    <a:cubicBezTo>
                      <a:pt x="897" y="512"/>
                      <a:pt x="897" y="512"/>
                      <a:pt x="897" y="512"/>
                    </a:cubicBezTo>
                    <a:cubicBezTo>
                      <a:pt x="902" y="511"/>
                      <a:pt x="902" y="511"/>
                      <a:pt x="902" y="511"/>
                    </a:cubicBezTo>
                    <a:cubicBezTo>
                      <a:pt x="903" y="504"/>
                      <a:pt x="903" y="504"/>
                      <a:pt x="903" y="504"/>
                    </a:cubicBezTo>
                    <a:cubicBezTo>
                      <a:pt x="899" y="505"/>
                      <a:pt x="899" y="505"/>
                      <a:pt x="899" y="505"/>
                    </a:cubicBezTo>
                    <a:cubicBezTo>
                      <a:pt x="891" y="506"/>
                      <a:pt x="891" y="506"/>
                      <a:pt x="891" y="506"/>
                    </a:cubicBezTo>
                    <a:cubicBezTo>
                      <a:pt x="886" y="510"/>
                      <a:pt x="886" y="510"/>
                      <a:pt x="886" y="510"/>
                    </a:cubicBezTo>
                    <a:close/>
                    <a:moveTo>
                      <a:pt x="911" y="501"/>
                    </a:moveTo>
                    <a:cubicBezTo>
                      <a:pt x="917" y="508"/>
                      <a:pt x="917" y="508"/>
                      <a:pt x="917" y="508"/>
                    </a:cubicBezTo>
                    <a:cubicBezTo>
                      <a:pt x="924" y="515"/>
                      <a:pt x="924" y="515"/>
                      <a:pt x="924" y="515"/>
                    </a:cubicBezTo>
                    <a:cubicBezTo>
                      <a:pt x="925" y="514"/>
                      <a:pt x="925" y="514"/>
                      <a:pt x="925" y="514"/>
                    </a:cubicBezTo>
                    <a:cubicBezTo>
                      <a:pt x="931" y="509"/>
                      <a:pt x="931" y="509"/>
                      <a:pt x="931" y="509"/>
                    </a:cubicBezTo>
                    <a:cubicBezTo>
                      <a:pt x="936" y="507"/>
                      <a:pt x="936" y="507"/>
                      <a:pt x="936" y="507"/>
                    </a:cubicBezTo>
                    <a:cubicBezTo>
                      <a:pt x="942" y="508"/>
                      <a:pt x="942" y="508"/>
                      <a:pt x="942" y="508"/>
                    </a:cubicBezTo>
                    <a:cubicBezTo>
                      <a:pt x="954" y="505"/>
                      <a:pt x="954" y="505"/>
                      <a:pt x="954" y="505"/>
                    </a:cubicBezTo>
                    <a:cubicBezTo>
                      <a:pt x="963" y="500"/>
                      <a:pt x="963" y="500"/>
                      <a:pt x="963" y="500"/>
                    </a:cubicBezTo>
                    <a:cubicBezTo>
                      <a:pt x="972" y="497"/>
                      <a:pt x="972" y="497"/>
                      <a:pt x="972" y="497"/>
                    </a:cubicBezTo>
                    <a:cubicBezTo>
                      <a:pt x="974" y="494"/>
                      <a:pt x="974" y="494"/>
                      <a:pt x="974" y="494"/>
                    </a:cubicBezTo>
                    <a:cubicBezTo>
                      <a:pt x="978" y="493"/>
                      <a:pt x="978" y="493"/>
                      <a:pt x="978" y="493"/>
                    </a:cubicBezTo>
                    <a:cubicBezTo>
                      <a:pt x="984" y="489"/>
                      <a:pt x="984" y="489"/>
                      <a:pt x="984" y="489"/>
                    </a:cubicBezTo>
                    <a:cubicBezTo>
                      <a:pt x="984" y="487"/>
                      <a:pt x="984" y="487"/>
                      <a:pt x="984" y="487"/>
                    </a:cubicBezTo>
                    <a:cubicBezTo>
                      <a:pt x="981" y="484"/>
                      <a:pt x="981" y="484"/>
                      <a:pt x="981" y="484"/>
                    </a:cubicBezTo>
                    <a:cubicBezTo>
                      <a:pt x="969" y="487"/>
                      <a:pt x="969" y="487"/>
                      <a:pt x="969" y="487"/>
                    </a:cubicBezTo>
                    <a:cubicBezTo>
                      <a:pt x="962" y="486"/>
                      <a:pt x="962" y="486"/>
                      <a:pt x="962" y="486"/>
                    </a:cubicBezTo>
                    <a:cubicBezTo>
                      <a:pt x="955" y="488"/>
                      <a:pt x="955" y="488"/>
                      <a:pt x="955" y="488"/>
                    </a:cubicBezTo>
                    <a:cubicBezTo>
                      <a:pt x="949" y="488"/>
                      <a:pt x="949" y="488"/>
                      <a:pt x="949" y="488"/>
                    </a:cubicBezTo>
                    <a:cubicBezTo>
                      <a:pt x="941" y="489"/>
                      <a:pt x="941" y="489"/>
                      <a:pt x="941" y="489"/>
                    </a:cubicBezTo>
                    <a:cubicBezTo>
                      <a:pt x="928" y="488"/>
                      <a:pt x="928" y="488"/>
                      <a:pt x="928" y="488"/>
                    </a:cubicBezTo>
                    <a:cubicBezTo>
                      <a:pt x="918" y="497"/>
                      <a:pt x="918" y="497"/>
                      <a:pt x="918" y="497"/>
                    </a:cubicBezTo>
                    <a:lnTo>
                      <a:pt x="911" y="50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C3399B70-D657-44C7-A6A4-65D96D7057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65651" y="4016376"/>
                <a:ext cx="155575" cy="127000"/>
              </a:xfrm>
              <a:custGeom>
                <a:avLst/>
                <a:gdLst>
                  <a:gd name="T0" fmla="*/ 0 w 98"/>
                  <a:gd name="T1" fmla="*/ 36 h 80"/>
                  <a:gd name="T2" fmla="*/ 14 w 98"/>
                  <a:gd name="T3" fmla="*/ 41 h 80"/>
                  <a:gd name="T4" fmla="*/ 22 w 98"/>
                  <a:gd name="T5" fmla="*/ 41 h 80"/>
                  <a:gd name="T6" fmla="*/ 35 w 98"/>
                  <a:gd name="T7" fmla="*/ 66 h 80"/>
                  <a:gd name="T8" fmla="*/ 52 w 98"/>
                  <a:gd name="T9" fmla="*/ 80 h 80"/>
                  <a:gd name="T10" fmla="*/ 60 w 98"/>
                  <a:gd name="T11" fmla="*/ 74 h 80"/>
                  <a:gd name="T12" fmla="*/ 54 w 98"/>
                  <a:gd name="T13" fmla="*/ 39 h 80"/>
                  <a:gd name="T14" fmla="*/ 65 w 98"/>
                  <a:gd name="T15" fmla="*/ 25 h 80"/>
                  <a:gd name="T16" fmla="*/ 71 w 98"/>
                  <a:gd name="T17" fmla="*/ 22 h 80"/>
                  <a:gd name="T18" fmla="*/ 71 w 98"/>
                  <a:gd name="T19" fmla="*/ 17 h 80"/>
                  <a:gd name="T20" fmla="*/ 71 w 98"/>
                  <a:gd name="T21" fmla="*/ 0 h 80"/>
                  <a:gd name="T22" fmla="*/ 54 w 98"/>
                  <a:gd name="T23" fmla="*/ 6 h 80"/>
                  <a:gd name="T24" fmla="*/ 35 w 98"/>
                  <a:gd name="T25" fmla="*/ 22 h 80"/>
                  <a:gd name="T26" fmla="*/ 3 w 98"/>
                  <a:gd name="T27" fmla="*/ 30 h 80"/>
                  <a:gd name="T28" fmla="*/ 0 w 98"/>
                  <a:gd name="T29" fmla="*/ 36 h 80"/>
                  <a:gd name="T30" fmla="*/ 0 w 98"/>
                  <a:gd name="T31" fmla="*/ 36 h 80"/>
                  <a:gd name="T32" fmla="*/ 73 w 98"/>
                  <a:gd name="T33" fmla="*/ 25 h 80"/>
                  <a:gd name="T34" fmla="*/ 79 w 98"/>
                  <a:gd name="T35" fmla="*/ 41 h 80"/>
                  <a:gd name="T36" fmla="*/ 79 w 98"/>
                  <a:gd name="T37" fmla="*/ 63 h 80"/>
                  <a:gd name="T38" fmla="*/ 90 w 98"/>
                  <a:gd name="T39" fmla="*/ 69 h 80"/>
                  <a:gd name="T40" fmla="*/ 98 w 98"/>
                  <a:gd name="T41" fmla="*/ 55 h 80"/>
                  <a:gd name="T42" fmla="*/ 87 w 98"/>
                  <a:gd name="T43" fmla="*/ 25 h 80"/>
                  <a:gd name="T44" fmla="*/ 87 w 98"/>
                  <a:gd name="T45" fmla="*/ 17 h 80"/>
                  <a:gd name="T46" fmla="*/ 82 w 98"/>
                  <a:gd name="T47" fmla="*/ 25 h 80"/>
                  <a:gd name="T48" fmla="*/ 73 w 98"/>
                  <a:gd name="T49" fmla="*/ 2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8" h="80">
                    <a:moveTo>
                      <a:pt x="0" y="36"/>
                    </a:moveTo>
                    <a:lnTo>
                      <a:pt x="14" y="41"/>
                    </a:lnTo>
                    <a:lnTo>
                      <a:pt x="22" y="41"/>
                    </a:lnTo>
                    <a:lnTo>
                      <a:pt x="35" y="66"/>
                    </a:lnTo>
                    <a:lnTo>
                      <a:pt x="52" y="80"/>
                    </a:lnTo>
                    <a:lnTo>
                      <a:pt x="60" y="74"/>
                    </a:lnTo>
                    <a:lnTo>
                      <a:pt x="54" y="39"/>
                    </a:lnTo>
                    <a:lnTo>
                      <a:pt x="65" y="25"/>
                    </a:lnTo>
                    <a:lnTo>
                      <a:pt x="71" y="22"/>
                    </a:lnTo>
                    <a:lnTo>
                      <a:pt x="71" y="17"/>
                    </a:lnTo>
                    <a:lnTo>
                      <a:pt x="71" y="0"/>
                    </a:lnTo>
                    <a:lnTo>
                      <a:pt x="54" y="6"/>
                    </a:lnTo>
                    <a:lnTo>
                      <a:pt x="35" y="22"/>
                    </a:lnTo>
                    <a:lnTo>
                      <a:pt x="3" y="30"/>
                    </a:lnTo>
                    <a:lnTo>
                      <a:pt x="0" y="36"/>
                    </a:lnTo>
                    <a:lnTo>
                      <a:pt x="0" y="36"/>
                    </a:lnTo>
                    <a:close/>
                    <a:moveTo>
                      <a:pt x="73" y="25"/>
                    </a:moveTo>
                    <a:lnTo>
                      <a:pt x="79" y="41"/>
                    </a:lnTo>
                    <a:lnTo>
                      <a:pt x="79" y="63"/>
                    </a:lnTo>
                    <a:lnTo>
                      <a:pt x="90" y="69"/>
                    </a:lnTo>
                    <a:lnTo>
                      <a:pt x="98" y="55"/>
                    </a:lnTo>
                    <a:lnTo>
                      <a:pt x="87" y="25"/>
                    </a:lnTo>
                    <a:lnTo>
                      <a:pt x="87" y="17"/>
                    </a:lnTo>
                    <a:lnTo>
                      <a:pt x="82" y="25"/>
                    </a:lnTo>
                    <a:lnTo>
                      <a:pt x="73" y="2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BD32B675-440D-4F35-86D3-4F2E8F2B0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288" y="2654301"/>
                <a:ext cx="704850" cy="604838"/>
              </a:xfrm>
              <a:custGeom>
                <a:avLst/>
                <a:gdLst>
                  <a:gd name="T0" fmla="*/ 210 w 444"/>
                  <a:gd name="T1" fmla="*/ 362 h 381"/>
                  <a:gd name="T2" fmla="*/ 237 w 444"/>
                  <a:gd name="T3" fmla="*/ 335 h 381"/>
                  <a:gd name="T4" fmla="*/ 265 w 444"/>
                  <a:gd name="T5" fmla="*/ 341 h 381"/>
                  <a:gd name="T6" fmla="*/ 319 w 444"/>
                  <a:gd name="T7" fmla="*/ 341 h 381"/>
                  <a:gd name="T8" fmla="*/ 352 w 444"/>
                  <a:gd name="T9" fmla="*/ 351 h 381"/>
                  <a:gd name="T10" fmla="*/ 346 w 444"/>
                  <a:gd name="T11" fmla="*/ 321 h 381"/>
                  <a:gd name="T12" fmla="*/ 311 w 444"/>
                  <a:gd name="T13" fmla="*/ 300 h 381"/>
                  <a:gd name="T14" fmla="*/ 324 w 444"/>
                  <a:gd name="T15" fmla="*/ 259 h 381"/>
                  <a:gd name="T16" fmla="*/ 365 w 444"/>
                  <a:gd name="T17" fmla="*/ 242 h 381"/>
                  <a:gd name="T18" fmla="*/ 412 w 444"/>
                  <a:gd name="T19" fmla="*/ 221 h 381"/>
                  <a:gd name="T20" fmla="*/ 428 w 444"/>
                  <a:gd name="T21" fmla="*/ 204 h 381"/>
                  <a:gd name="T22" fmla="*/ 439 w 444"/>
                  <a:gd name="T23" fmla="*/ 161 h 381"/>
                  <a:gd name="T24" fmla="*/ 436 w 444"/>
                  <a:gd name="T25" fmla="*/ 123 h 381"/>
                  <a:gd name="T26" fmla="*/ 425 w 444"/>
                  <a:gd name="T27" fmla="*/ 63 h 381"/>
                  <a:gd name="T28" fmla="*/ 401 w 444"/>
                  <a:gd name="T29" fmla="*/ 27 h 381"/>
                  <a:gd name="T30" fmla="*/ 371 w 444"/>
                  <a:gd name="T31" fmla="*/ 19 h 381"/>
                  <a:gd name="T32" fmla="*/ 352 w 444"/>
                  <a:gd name="T33" fmla="*/ 0 h 381"/>
                  <a:gd name="T34" fmla="*/ 308 w 444"/>
                  <a:gd name="T35" fmla="*/ 22 h 381"/>
                  <a:gd name="T36" fmla="*/ 324 w 444"/>
                  <a:gd name="T37" fmla="*/ 54 h 381"/>
                  <a:gd name="T38" fmla="*/ 327 w 444"/>
                  <a:gd name="T39" fmla="*/ 82 h 381"/>
                  <a:gd name="T40" fmla="*/ 286 w 444"/>
                  <a:gd name="T41" fmla="*/ 46 h 381"/>
                  <a:gd name="T42" fmla="*/ 256 w 444"/>
                  <a:gd name="T43" fmla="*/ 35 h 381"/>
                  <a:gd name="T44" fmla="*/ 224 w 444"/>
                  <a:gd name="T45" fmla="*/ 27 h 381"/>
                  <a:gd name="T46" fmla="*/ 186 w 444"/>
                  <a:gd name="T47" fmla="*/ 19 h 381"/>
                  <a:gd name="T48" fmla="*/ 150 w 444"/>
                  <a:gd name="T49" fmla="*/ 13 h 381"/>
                  <a:gd name="T50" fmla="*/ 120 w 444"/>
                  <a:gd name="T51" fmla="*/ 13 h 381"/>
                  <a:gd name="T52" fmla="*/ 55 w 444"/>
                  <a:gd name="T53" fmla="*/ 27 h 381"/>
                  <a:gd name="T54" fmla="*/ 22 w 444"/>
                  <a:gd name="T55" fmla="*/ 52 h 381"/>
                  <a:gd name="T56" fmla="*/ 3 w 444"/>
                  <a:gd name="T57" fmla="*/ 95 h 381"/>
                  <a:gd name="T58" fmla="*/ 9 w 444"/>
                  <a:gd name="T59" fmla="*/ 161 h 381"/>
                  <a:gd name="T60" fmla="*/ 30 w 444"/>
                  <a:gd name="T61" fmla="*/ 185 h 381"/>
                  <a:gd name="T62" fmla="*/ 28 w 444"/>
                  <a:gd name="T63" fmla="*/ 229 h 381"/>
                  <a:gd name="T64" fmla="*/ 39 w 444"/>
                  <a:gd name="T65" fmla="*/ 242 h 381"/>
                  <a:gd name="T66" fmla="*/ 49 w 444"/>
                  <a:gd name="T67" fmla="*/ 267 h 381"/>
                  <a:gd name="T68" fmla="*/ 63 w 444"/>
                  <a:gd name="T69" fmla="*/ 300 h 381"/>
                  <a:gd name="T70" fmla="*/ 74 w 444"/>
                  <a:gd name="T71" fmla="*/ 311 h 381"/>
                  <a:gd name="T72" fmla="*/ 79 w 444"/>
                  <a:gd name="T73" fmla="*/ 332 h 381"/>
                  <a:gd name="T74" fmla="*/ 96 w 444"/>
                  <a:gd name="T75" fmla="*/ 349 h 381"/>
                  <a:gd name="T76" fmla="*/ 107 w 444"/>
                  <a:gd name="T77" fmla="*/ 332 h 381"/>
                  <a:gd name="T78" fmla="*/ 123 w 444"/>
                  <a:gd name="T79" fmla="*/ 319 h 381"/>
                  <a:gd name="T80" fmla="*/ 128 w 444"/>
                  <a:gd name="T81" fmla="*/ 341 h 381"/>
                  <a:gd name="T82" fmla="*/ 118 w 444"/>
                  <a:gd name="T83" fmla="*/ 365 h 381"/>
                  <a:gd name="T84" fmla="*/ 126 w 444"/>
                  <a:gd name="T85" fmla="*/ 379 h 381"/>
                  <a:gd name="T86" fmla="*/ 147 w 444"/>
                  <a:gd name="T87" fmla="*/ 368 h 381"/>
                  <a:gd name="T88" fmla="*/ 158 w 444"/>
                  <a:gd name="T89" fmla="*/ 368 h 381"/>
                  <a:gd name="T90" fmla="*/ 180 w 444"/>
                  <a:gd name="T91" fmla="*/ 371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44" h="381">
                    <a:moveTo>
                      <a:pt x="194" y="381"/>
                    </a:moveTo>
                    <a:lnTo>
                      <a:pt x="210" y="362"/>
                    </a:lnTo>
                    <a:lnTo>
                      <a:pt x="229" y="360"/>
                    </a:lnTo>
                    <a:lnTo>
                      <a:pt x="237" y="335"/>
                    </a:lnTo>
                    <a:lnTo>
                      <a:pt x="256" y="335"/>
                    </a:lnTo>
                    <a:lnTo>
                      <a:pt x="265" y="341"/>
                    </a:lnTo>
                    <a:lnTo>
                      <a:pt x="303" y="332"/>
                    </a:lnTo>
                    <a:lnTo>
                      <a:pt x="319" y="341"/>
                    </a:lnTo>
                    <a:lnTo>
                      <a:pt x="324" y="351"/>
                    </a:lnTo>
                    <a:lnTo>
                      <a:pt x="352" y="351"/>
                    </a:lnTo>
                    <a:lnTo>
                      <a:pt x="344" y="332"/>
                    </a:lnTo>
                    <a:lnTo>
                      <a:pt x="346" y="321"/>
                    </a:lnTo>
                    <a:lnTo>
                      <a:pt x="330" y="305"/>
                    </a:lnTo>
                    <a:lnTo>
                      <a:pt x="311" y="300"/>
                    </a:lnTo>
                    <a:lnTo>
                      <a:pt x="308" y="270"/>
                    </a:lnTo>
                    <a:lnTo>
                      <a:pt x="324" y="259"/>
                    </a:lnTo>
                    <a:lnTo>
                      <a:pt x="357" y="262"/>
                    </a:lnTo>
                    <a:lnTo>
                      <a:pt x="365" y="242"/>
                    </a:lnTo>
                    <a:lnTo>
                      <a:pt x="390" y="229"/>
                    </a:lnTo>
                    <a:lnTo>
                      <a:pt x="412" y="221"/>
                    </a:lnTo>
                    <a:lnTo>
                      <a:pt x="414" y="210"/>
                    </a:lnTo>
                    <a:lnTo>
                      <a:pt x="428" y="204"/>
                    </a:lnTo>
                    <a:lnTo>
                      <a:pt x="442" y="180"/>
                    </a:lnTo>
                    <a:lnTo>
                      <a:pt x="439" y="161"/>
                    </a:lnTo>
                    <a:lnTo>
                      <a:pt x="444" y="139"/>
                    </a:lnTo>
                    <a:lnTo>
                      <a:pt x="436" y="123"/>
                    </a:lnTo>
                    <a:lnTo>
                      <a:pt x="442" y="95"/>
                    </a:lnTo>
                    <a:lnTo>
                      <a:pt x="425" y="63"/>
                    </a:lnTo>
                    <a:lnTo>
                      <a:pt x="412" y="54"/>
                    </a:lnTo>
                    <a:lnTo>
                      <a:pt x="401" y="27"/>
                    </a:lnTo>
                    <a:lnTo>
                      <a:pt x="390" y="30"/>
                    </a:lnTo>
                    <a:lnTo>
                      <a:pt x="371" y="19"/>
                    </a:lnTo>
                    <a:lnTo>
                      <a:pt x="360" y="13"/>
                    </a:lnTo>
                    <a:lnTo>
                      <a:pt x="352" y="0"/>
                    </a:lnTo>
                    <a:lnTo>
                      <a:pt x="324" y="8"/>
                    </a:lnTo>
                    <a:lnTo>
                      <a:pt x="308" y="22"/>
                    </a:lnTo>
                    <a:lnTo>
                      <a:pt x="327" y="38"/>
                    </a:lnTo>
                    <a:lnTo>
                      <a:pt x="324" y="54"/>
                    </a:lnTo>
                    <a:lnTo>
                      <a:pt x="330" y="71"/>
                    </a:lnTo>
                    <a:lnTo>
                      <a:pt x="327" y="82"/>
                    </a:lnTo>
                    <a:lnTo>
                      <a:pt x="303" y="73"/>
                    </a:lnTo>
                    <a:lnTo>
                      <a:pt x="286" y="46"/>
                    </a:lnTo>
                    <a:lnTo>
                      <a:pt x="262" y="46"/>
                    </a:lnTo>
                    <a:lnTo>
                      <a:pt x="256" y="35"/>
                    </a:lnTo>
                    <a:lnTo>
                      <a:pt x="235" y="22"/>
                    </a:lnTo>
                    <a:lnTo>
                      <a:pt x="224" y="27"/>
                    </a:lnTo>
                    <a:lnTo>
                      <a:pt x="210" y="13"/>
                    </a:lnTo>
                    <a:lnTo>
                      <a:pt x="186" y="19"/>
                    </a:lnTo>
                    <a:lnTo>
                      <a:pt x="169" y="13"/>
                    </a:lnTo>
                    <a:lnTo>
                      <a:pt x="150" y="13"/>
                    </a:lnTo>
                    <a:lnTo>
                      <a:pt x="126" y="22"/>
                    </a:lnTo>
                    <a:lnTo>
                      <a:pt x="120" y="13"/>
                    </a:lnTo>
                    <a:lnTo>
                      <a:pt x="96" y="13"/>
                    </a:lnTo>
                    <a:lnTo>
                      <a:pt x="55" y="27"/>
                    </a:lnTo>
                    <a:lnTo>
                      <a:pt x="39" y="27"/>
                    </a:lnTo>
                    <a:lnTo>
                      <a:pt x="22" y="52"/>
                    </a:lnTo>
                    <a:lnTo>
                      <a:pt x="17" y="76"/>
                    </a:lnTo>
                    <a:lnTo>
                      <a:pt x="3" y="95"/>
                    </a:lnTo>
                    <a:lnTo>
                      <a:pt x="0" y="128"/>
                    </a:lnTo>
                    <a:lnTo>
                      <a:pt x="9" y="161"/>
                    </a:lnTo>
                    <a:lnTo>
                      <a:pt x="22" y="169"/>
                    </a:lnTo>
                    <a:lnTo>
                      <a:pt x="30" y="185"/>
                    </a:lnTo>
                    <a:lnTo>
                      <a:pt x="28" y="215"/>
                    </a:lnTo>
                    <a:lnTo>
                      <a:pt x="28" y="229"/>
                    </a:lnTo>
                    <a:lnTo>
                      <a:pt x="28" y="229"/>
                    </a:lnTo>
                    <a:lnTo>
                      <a:pt x="39" y="242"/>
                    </a:lnTo>
                    <a:lnTo>
                      <a:pt x="39" y="259"/>
                    </a:lnTo>
                    <a:lnTo>
                      <a:pt x="49" y="267"/>
                    </a:lnTo>
                    <a:lnTo>
                      <a:pt x="49" y="283"/>
                    </a:lnTo>
                    <a:lnTo>
                      <a:pt x="63" y="300"/>
                    </a:lnTo>
                    <a:lnTo>
                      <a:pt x="68" y="300"/>
                    </a:lnTo>
                    <a:lnTo>
                      <a:pt x="74" y="311"/>
                    </a:lnTo>
                    <a:lnTo>
                      <a:pt x="74" y="324"/>
                    </a:lnTo>
                    <a:lnTo>
                      <a:pt x="79" y="332"/>
                    </a:lnTo>
                    <a:lnTo>
                      <a:pt x="82" y="346"/>
                    </a:lnTo>
                    <a:lnTo>
                      <a:pt x="96" y="349"/>
                    </a:lnTo>
                    <a:lnTo>
                      <a:pt x="107" y="346"/>
                    </a:lnTo>
                    <a:lnTo>
                      <a:pt x="107" y="332"/>
                    </a:lnTo>
                    <a:lnTo>
                      <a:pt x="115" y="324"/>
                    </a:lnTo>
                    <a:lnTo>
                      <a:pt x="123" y="319"/>
                    </a:lnTo>
                    <a:lnTo>
                      <a:pt x="123" y="330"/>
                    </a:lnTo>
                    <a:lnTo>
                      <a:pt x="128" y="341"/>
                    </a:lnTo>
                    <a:lnTo>
                      <a:pt x="128" y="351"/>
                    </a:lnTo>
                    <a:lnTo>
                      <a:pt x="118" y="365"/>
                    </a:lnTo>
                    <a:lnTo>
                      <a:pt x="123" y="373"/>
                    </a:lnTo>
                    <a:lnTo>
                      <a:pt x="126" y="379"/>
                    </a:lnTo>
                    <a:lnTo>
                      <a:pt x="134" y="379"/>
                    </a:lnTo>
                    <a:lnTo>
                      <a:pt x="147" y="368"/>
                    </a:lnTo>
                    <a:lnTo>
                      <a:pt x="147" y="362"/>
                    </a:lnTo>
                    <a:lnTo>
                      <a:pt x="158" y="368"/>
                    </a:lnTo>
                    <a:lnTo>
                      <a:pt x="175" y="373"/>
                    </a:lnTo>
                    <a:lnTo>
                      <a:pt x="180" y="371"/>
                    </a:lnTo>
                    <a:lnTo>
                      <a:pt x="194" y="38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884CAEF9-56D4-4222-A12C-25E0181AC1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14563" y="1819276"/>
                <a:ext cx="1136650" cy="2103438"/>
              </a:xfrm>
              <a:custGeom>
                <a:avLst/>
                <a:gdLst>
                  <a:gd name="T0" fmla="*/ 93 w 263"/>
                  <a:gd name="T1" fmla="*/ 23 h 486"/>
                  <a:gd name="T2" fmla="*/ 114 w 263"/>
                  <a:gd name="T3" fmla="*/ 32 h 486"/>
                  <a:gd name="T4" fmla="*/ 111 w 263"/>
                  <a:gd name="T5" fmla="*/ 60 h 486"/>
                  <a:gd name="T6" fmla="*/ 130 w 263"/>
                  <a:gd name="T7" fmla="*/ 88 h 486"/>
                  <a:gd name="T8" fmla="*/ 162 w 263"/>
                  <a:gd name="T9" fmla="*/ 89 h 486"/>
                  <a:gd name="T10" fmla="*/ 211 w 263"/>
                  <a:gd name="T11" fmla="*/ 84 h 486"/>
                  <a:gd name="T12" fmla="*/ 231 w 263"/>
                  <a:gd name="T13" fmla="*/ 115 h 486"/>
                  <a:gd name="T14" fmla="*/ 245 w 263"/>
                  <a:gd name="T15" fmla="*/ 147 h 486"/>
                  <a:gd name="T16" fmla="*/ 263 w 263"/>
                  <a:gd name="T17" fmla="*/ 162 h 486"/>
                  <a:gd name="T18" fmla="*/ 261 w 263"/>
                  <a:gd name="T19" fmla="*/ 195 h 486"/>
                  <a:gd name="T20" fmla="*/ 229 w 263"/>
                  <a:gd name="T21" fmla="*/ 198 h 486"/>
                  <a:gd name="T22" fmla="*/ 187 w 263"/>
                  <a:gd name="T23" fmla="*/ 203 h 486"/>
                  <a:gd name="T24" fmla="*/ 167 w 263"/>
                  <a:gd name="T25" fmla="*/ 240 h 486"/>
                  <a:gd name="T26" fmla="*/ 177 w 263"/>
                  <a:gd name="T27" fmla="*/ 277 h 486"/>
                  <a:gd name="T28" fmla="*/ 165 w 263"/>
                  <a:gd name="T29" fmla="*/ 275 h 486"/>
                  <a:gd name="T30" fmla="*/ 146 w 263"/>
                  <a:gd name="T31" fmla="*/ 260 h 486"/>
                  <a:gd name="T32" fmla="*/ 134 w 263"/>
                  <a:gd name="T33" fmla="*/ 262 h 486"/>
                  <a:gd name="T34" fmla="*/ 122 w 263"/>
                  <a:gd name="T35" fmla="*/ 256 h 486"/>
                  <a:gd name="T36" fmla="*/ 115 w 263"/>
                  <a:gd name="T37" fmla="*/ 236 h 486"/>
                  <a:gd name="T38" fmla="*/ 101 w 263"/>
                  <a:gd name="T39" fmla="*/ 236 h 486"/>
                  <a:gd name="T40" fmla="*/ 91 w 263"/>
                  <a:gd name="T41" fmla="*/ 237 h 486"/>
                  <a:gd name="T42" fmla="*/ 93 w 263"/>
                  <a:gd name="T43" fmla="*/ 262 h 486"/>
                  <a:gd name="T44" fmla="*/ 88 w 263"/>
                  <a:gd name="T45" fmla="*/ 288 h 486"/>
                  <a:gd name="T46" fmla="*/ 72 w 263"/>
                  <a:gd name="T47" fmla="*/ 340 h 486"/>
                  <a:gd name="T48" fmla="*/ 75 w 263"/>
                  <a:gd name="T49" fmla="*/ 355 h 486"/>
                  <a:gd name="T50" fmla="*/ 83 w 263"/>
                  <a:gd name="T51" fmla="*/ 375 h 486"/>
                  <a:gd name="T52" fmla="*/ 96 w 263"/>
                  <a:gd name="T53" fmla="*/ 374 h 486"/>
                  <a:gd name="T54" fmla="*/ 105 w 263"/>
                  <a:gd name="T55" fmla="*/ 399 h 486"/>
                  <a:gd name="T56" fmla="*/ 114 w 263"/>
                  <a:gd name="T57" fmla="*/ 403 h 486"/>
                  <a:gd name="T58" fmla="*/ 117 w 263"/>
                  <a:gd name="T59" fmla="*/ 426 h 486"/>
                  <a:gd name="T60" fmla="*/ 120 w 263"/>
                  <a:gd name="T61" fmla="*/ 430 h 486"/>
                  <a:gd name="T62" fmla="*/ 139 w 263"/>
                  <a:gd name="T63" fmla="*/ 452 h 486"/>
                  <a:gd name="T64" fmla="*/ 161 w 263"/>
                  <a:gd name="T65" fmla="*/ 466 h 486"/>
                  <a:gd name="T66" fmla="*/ 161 w 263"/>
                  <a:gd name="T67" fmla="*/ 483 h 486"/>
                  <a:gd name="T68" fmla="*/ 137 w 263"/>
                  <a:gd name="T69" fmla="*/ 480 h 486"/>
                  <a:gd name="T70" fmla="*/ 129 w 263"/>
                  <a:gd name="T71" fmla="*/ 459 h 486"/>
                  <a:gd name="T72" fmla="*/ 106 w 263"/>
                  <a:gd name="T73" fmla="*/ 459 h 486"/>
                  <a:gd name="T74" fmla="*/ 92 w 263"/>
                  <a:gd name="T75" fmla="*/ 441 h 486"/>
                  <a:gd name="T76" fmla="*/ 72 w 263"/>
                  <a:gd name="T77" fmla="*/ 421 h 486"/>
                  <a:gd name="T78" fmla="*/ 60 w 263"/>
                  <a:gd name="T79" fmla="*/ 399 h 486"/>
                  <a:gd name="T80" fmla="*/ 46 w 263"/>
                  <a:gd name="T81" fmla="*/ 392 h 486"/>
                  <a:gd name="T82" fmla="*/ 54 w 263"/>
                  <a:gd name="T83" fmla="*/ 367 h 486"/>
                  <a:gd name="T84" fmla="*/ 59 w 263"/>
                  <a:gd name="T85" fmla="*/ 347 h 486"/>
                  <a:gd name="T86" fmla="*/ 63 w 263"/>
                  <a:gd name="T87" fmla="*/ 319 h 486"/>
                  <a:gd name="T88" fmla="*/ 77 w 263"/>
                  <a:gd name="T89" fmla="*/ 276 h 486"/>
                  <a:gd name="T90" fmla="*/ 70 w 263"/>
                  <a:gd name="T91" fmla="*/ 242 h 486"/>
                  <a:gd name="T92" fmla="*/ 49 w 263"/>
                  <a:gd name="T93" fmla="*/ 202 h 486"/>
                  <a:gd name="T94" fmla="*/ 44 w 263"/>
                  <a:gd name="T95" fmla="*/ 167 h 486"/>
                  <a:gd name="T96" fmla="*/ 41 w 263"/>
                  <a:gd name="T97" fmla="*/ 134 h 486"/>
                  <a:gd name="T98" fmla="*/ 17 w 263"/>
                  <a:gd name="T99" fmla="*/ 96 h 486"/>
                  <a:gd name="T100" fmla="*/ 0 w 263"/>
                  <a:gd name="T101" fmla="*/ 72 h 486"/>
                  <a:gd name="T102" fmla="*/ 16 w 263"/>
                  <a:gd name="T103" fmla="*/ 46 h 486"/>
                  <a:gd name="T104" fmla="*/ 45 w 263"/>
                  <a:gd name="T105" fmla="*/ 28 h 486"/>
                  <a:gd name="T106" fmla="*/ 61 w 263"/>
                  <a:gd name="T107" fmla="*/ 11 h 486"/>
                  <a:gd name="T108" fmla="*/ 74 w 263"/>
                  <a:gd name="T109" fmla="*/ 0 h 486"/>
                  <a:gd name="T110" fmla="*/ 92 w 263"/>
                  <a:gd name="T111" fmla="*/ 454 h 486"/>
                  <a:gd name="T112" fmla="*/ 73 w 263"/>
                  <a:gd name="T113" fmla="*/ 425 h 486"/>
                  <a:gd name="T114" fmla="*/ 49 w 263"/>
                  <a:gd name="T115" fmla="*/ 422 h 486"/>
                  <a:gd name="T116" fmla="*/ 162 w 263"/>
                  <a:gd name="T117" fmla="*/ 282 h 486"/>
                  <a:gd name="T118" fmla="*/ 95 w 263"/>
                  <a:gd name="T119" fmla="*/ 354 h 486"/>
                  <a:gd name="T120" fmla="*/ 98 w 263"/>
                  <a:gd name="T121" fmla="*/ 366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3" h="486">
                    <a:moveTo>
                      <a:pt x="74" y="0"/>
                    </a:moveTo>
                    <a:cubicBezTo>
                      <a:pt x="77" y="7"/>
                      <a:pt x="77" y="7"/>
                      <a:pt x="77" y="7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93" y="34"/>
                      <a:pt x="93" y="34"/>
                      <a:pt x="93" y="34"/>
                    </a:cubicBezTo>
                    <a:cubicBezTo>
                      <a:pt x="98" y="36"/>
                      <a:pt x="98" y="36"/>
                      <a:pt x="98" y="36"/>
                    </a:cubicBezTo>
                    <a:cubicBezTo>
                      <a:pt x="103" y="32"/>
                      <a:pt x="103" y="32"/>
                      <a:pt x="103" y="32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15" y="37"/>
                      <a:pt x="115" y="37"/>
                      <a:pt x="115" y="37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5" y="50"/>
                      <a:pt x="115" y="50"/>
                      <a:pt x="115" y="50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1" y="60"/>
                      <a:pt x="111" y="60"/>
                      <a:pt x="111" y="60"/>
                    </a:cubicBezTo>
                    <a:cubicBezTo>
                      <a:pt x="113" y="67"/>
                      <a:pt x="113" y="67"/>
                      <a:pt x="113" y="67"/>
                    </a:cubicBezTo>
                    <a:cubicBezTo>
                      <a:pt x="113" y="78"/>
                      <a:pt x="113" y="78"/>
                      <a:pt x="113" y="78"/>
                    </a:cubicBezTo>
                    <a:cubicBezTo>
                      <a:pt x="114" y="94"/>
                      <a:pt x="114" y="94"/>
                      <a:pt x="114" y="94"/>
                    </a:cubicBezTo>
                    <a:cubicBezTo>
                      <a:pt x="122" y="90"/>
                      <a:pt x="122" y="90"/>
                      <a:pt x="122" y="90"/>
                    </a:cubicBezTo>
                    <a:cubicBezTo>
                      <a:pt x="130" y="88"/>
                      <a:pt x="130" y="88"/>
                      <a:pt x="130" y="88"/>
                    </a:cubicBezTo>
                    <a:cubicBezTo>
                      <a:pt x="131" y="82"/>
                      <a:pt x="131" y="82"/>
                      <a:pt x="131" y="82"/>
                    </a:cubicBezTo>
                    <a:cubicBezTo>
                      <a:pt x="141" y="77"/>
                      <a:pt x="141" y="77"/>
                      <a:pt x="141" y="77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57" y="82"/>
                      <a:pt x="157" y="82"/>
                      <a:pt x="157" y="82"/>
                    </a:cubicBezTo>
                    <a:cubicBezTo>
                      <a:pt x="162" y="89"/>
                      <a:pt x="162" y="89"/>
                      <a:pt x="162" y="89"/>
                    </a:cubicBezTo>
                    <a:cubicBezTo>
                      <a:pt x="175" y="88"/>
                      <a:pt x="175" y="88"/>
                      <a:pt x="175" y="88"/>
                    </a:cubicBezTo>
                    <a:cubicBezTo>
                      <a:pt x="182" y="74"/>
                      <a:pt x="182" y="74"/>
                      <a:pt x="182" y="74"/>
                    </a:cubicBezTo>
                    <a:cubicBezTo>
                      <a:pt x="192" y="72"/>
                      <a:pt x="192" y="72"/>
                      <a:pt x="192" y="72"/>
                    </a:cubicBezTo>
                    <a:cubicBezTo>
                      <a:pt x="206" y="75"/>
                      <a:pt x="206" y="75"/>
                      <a:pt x="206" y="75"/>
                    </a:cubicBezTo>
                    <a:cubicBezTo>
                      <a:pt x="211" y="84"/>
                      <a:pt x="211" y="84"/>
                      <a:pt x="211" y="84"/>
                    </a:cubicBezTo>
                    <a:cubicBezTo>
                      <a:pt x="224" y="94"/>
                      <a:pt x="224" y="94"/>
                      <a:pt x="224" y="94"/>
                    </a:cubicBezTo>
                    <a:cubicBezTo>
                      <a:pt x="231" y="99"/>
                      <a:pt x="231" y="99"/>
                      <a:pt x="231" y="99"/>
                    </a:cubicBezTo>
                    <a:cubicBezTo>
                      <a:pt x="235" y="106"/>
                      <a:pt x="235" y="106"/>
                      <a:pt x="235" y="106"/>
                    </a:cubicBezTo>
                    <a:cubicBezTo>
                      <a:pt x="233" y="111"/>
                      <a:pt x="233" y="111"/>
                      <a:pt x="233" y="111"/>
                    </a:cubicBezTo>
                    <a:cubicBezTo>
                      <a:pt x="231" y="115"/>
                      <a:pt x="231" y="115"/>
                      <a:pt x="231" y="115"/>
                    </a:cubicBezTo>
                    <a:cubicBezTo>
                      <a:pt x="235" y="122"/>
                      <a:pt x="235" y="122"/>
                      <a:pt x="235" y="122"/>
                    </a:cubicBezTo>
                    <a:cubicBezTo>
                      <a:pt x="234" y="131"/>
                      <a:pt x="234" y="131"/>
                      <a:pt x="234" y="131"/>
                    </a:cubicBezTo>
                    <a:cubicBezTo>
                      <a:pt x="233" y="136"/>
                      <a:pt x="233" y="136"/>
                      <a:pt x="233" y="136"/>
                    </a:cubicBezTo>
                    <a:cubicBezTo>
                      <a:pt x="238" y="140"/>
                      <a:pt x="238" y="140"/>
                      <a:pt x="238" y="140"/>
                    </a:cubicBezTo>
                    <a:cubicBezTo>
                      <a:pt x="245" y="147"/>
                      <a:pt x="245" y="147"/>
                      <a:pt x="245" y="147"/>
                    </a:cubicBezTo>
                    <a:cubicBezTo>
                      <a:pt x="250" y="147"/>
                      <a:pt x="250" y="147"/>
                      <a:pt x="250" y="147"/>
                    </a:cubicBezTo>
                    <a:cubicBezTo>
                      <a:pt x="256" y="149"/>
                      <a:pt x="256" y="149"/>
                      <a:pt x="256" y="149"/>
                    </a:cubicBezTo>
                    <a:cubicBezTo>
                      <a:pt x="254" y="153"/>
                      <a:pt x="254" y="153"/>
                      <a:pt x="254" y="153"/>
                    </a:cubicBezTo>
                    <a:cubicBezTo>
                      <a:pt x="261" y="158"/>
                      <a:pt x="261" y="158"/>
                      <a:pt x="261" y="158"/>
                    </a:cubicBezTo>
                    <a:cubicBezTo>
                      <a:pt x="263" y="162"/>
                      <a:pt x="263" y="162"/>
                      <a:pt x="263" y="162"/>
                    </a:cubicBezTo>
                    <a:cubicBezTo>
                      <a:pt x="261" y="169"/>
                      <a:pt x="261" y="169"/>
                      <a:pt x="261" y="169"/>
                    </a:cubicBezTo>
                    <a:cubicBezTo>
                      <a:pt x="261" y="173"/>
                      <a:pt x="261" y="173"/>
                      <a:pt x="261" y="173"/>
                    </a:cubicBezTo>
                    <a:cubicBezTo>
                      <a:pt x="259" y="179"/>
                      <a:pt x="259" y="179"/>
                      <a:pt x="259" y="179"/>
                    </a:cubicBezTo>
                    <a:cubicBezTo>
                      <a:pt x="261" y="184"/>
                      <a:pt x="261" y="184"/>
                      <a:pt x="261" y="184"/>
                    </a:cubicBezTo>
                    <a:cubicBezTo>
                      <a:pt x="261" y="195"/>
                      <a:pt x="261" y="195"/>
                      <a:pt x="261" y="195"/>
                    </a:cubicBezTo>
                    <a:cubicBezTo>
                      <a:pt x="257" y="199"/>
                      <a:pt x="257" y="199"/>
                      <a:pt x="257" y="199"/>
                    </a:cubicBezTo>
                    <a:cubicBezTo>
                      <a:pt x="249" y="203"/>
                      <a:pt x="249" y="203"/>
                      <a:pt x="249" y="203"/>
                    </a:cubicBezTo>
                    <a:cubicBezTo>
                      <a:pt x="244" y="198"/>
                      <a:pt x="244" y="198"/>
                      <a:pt x="244" y="198"/>
                    </a:cubicBezTo>
                    <a:cubicBezTo>
                      <a:pt x="235" y="200"/>
                      <a:pt x="235" y="200"/>
                      <a:pt x="235" y="200"/>
                    </a:cubicBezTo>
                    <a:cubicBezTo>
                      <a:pt x="229" y="198"/>
                      <a:pt x="229" y="198"/>
                      <a:pt x="229" y="198"/>
                    </a:cubicBezTo>
                    <a:cubicBezTo>
                      <a:pt x="222" y="198"/>
                      <a:pt x="222" y="198"/>
                      <a:pt x="222" y="198"/>
                    </a:cubicBezTo>
                    <a:cubicBezTo>
                      <a:pt x="213" y="201"/>
                      <a:pt x="213" y="201"/>
                      <a:pt x="213" y="201"/>
                    </a:cubicBezTo>
                    <a:cubicBezTo>
                      <a:pt x="211" y="198"/>
                      <a:pt x="211" y="198"/>
                      <a:pt x="211" y="198"/>
                    </a:cubicBezTo>
                    <a:cubicBezTo>
                      <a:pt x="202" y="198"/>
                      <a:pt x="202" y="198"/>
                      <a:pt x="202" y="198"/>
                    </a:cubicBezTo>
                    <a:cubicBezTo>
                      <a:pt x="187" y="203"/>
                      <a:pt x="187" y="203"/>
                      <a:pt x="187" y="203"/>
                    </a:cubicBezTo>
                    <a:cubicBezTo>
                      <a:pt x="181" y="203"/>
                      <a:pt x="181" y="203"/>
                      <a:pt x="181" y="203"/>
                    </a:cubicBezTo>
                    <a:cubicBezTo>
                      <a:pt x="175" y="212"/>
                      <a:pt x="175" y="212"/>
                      <a:pt x="175" y="212"/>
                    </a:cubicBezTo>
                    <a:cubicBezTo>
                      <a:pt x="173" y="221"/>
                      <a:pt x="173" y="221"/>
                      <a:pt x="173" y="221"/>
                    </a:cubicBezTo>
                    <a:cubicBezTo>
                      <a:pt x="168" y="228"/>
                      <a:pt x="168" y="228"/>
                      <a:pt x="168" y="228"/>
                    </a:cubicBezTo>
                    <a:cubicBezTo>
                      <a:pt x="167" y="240"/>
                      <a:pt x="167" y="240"/>
                      <a:pt x="167" y="240"/>
                    </a:cubicBezTo>
                    <a:cubicBezTo>
                      <a:pt x="170" y="252"/>
                      <a:pt x="170" y="252"/>
                      <a:pt x="170" y="252"/>
                    </a:cubicBezTo>
                    <a:cubicBezTo>
                      <a:pt x="175" y="255"/>
                      <a:pt x="175" y="255"/>
                      <a:pt x="175" y="255"/>
                    </a:cubicBezTo>
                    <a:cubicBezTo>
                      <a:pt x="178" y="261"/>
                      <a:pt x="178" y="261"/>
                      <a:pt x="178" y="261"/>
                    </a:cubicBezTo>
                    <a:cubicBezTo>
                      <a:pt x="177" y="272"/>
                      <a:pt x="177" y="272"/>
                      <a:pt x="177" y="272"/>
                    </a:cubicBezTo>
                    <a:cubicBezTo>
                      <a:pt x="177" y="277"/>
                      <a:pt x="177" y="277"/>
                      <a:pt x="177" y="277"/>
                    </a:cubicBezTo>
                    <a:cubicBezTo>
                      <a:pt x="174" y="277"/>
                      <a:pt x="174" y="277"/>
                      <a:pt x="174" y="277"/>
                    </a:cubicBezTo>
                    <a:cubicBezTo>
                      <a:pt x="174" y="281"/>
                      <a:pt x="174" y="281"/>
                      <a:pt x="174" y="281"/>
                    </a:cubicBezTo>
                    <a:cubicBezTo>
                      <a:pt x="172" y="281"/>
                      <a:pt x="172" y="281"/>
                      <a:pt x="172" y="281"/>
                    </a:cubicBezTo>
                    <a:cubicBezTo>
                      <a:pt x="171" y="280"/>
                      <a:pt x="171" y="280"/>
                      <a:pt x="171" y="280"/>
                    </a:cubicBezTo>
                    <a:cubicBezTo>
                      <a:pt x="165" y="275"/>
                      <a:pt x="165" y="275"/>
                      <a:pt x="165" y="275"/>
                    </a:cubicBezTo>
                    <a:cubicBezTo>
                      <a:pt x="163" y="274"/>
                      <a:pt x="163" y="274"/>
                      <a:pt x="163" y="274"/>
                    </a:cubicBezTo>
                    <a:cubicBezTo>
                      <a:pt x="163" y="272"/>
                      <a:pt x="163" y="272"/>
                      <a:pt x="163" y="272"/>
                    </a:cubicBezTo>
                    <a:cubicBezTo>
                      <a:pt x="159" y="270"/>
                      <a:pt x="159" y="270"/>
                      <a:pt x="159" y="270"/>
                    </a:cubicBezTo>
                    <a:cubicBezTo>
                      <a:pt x="151" y="262"/>
                      <a:pt x="151" y="262"/>
                      <a:pt x="151" y="262"/>
                    </a:cubicBezTo>
                    <a:cubicBezTo>
                      <a:pt x="146" y="260"/>
                      <a:pt x="146" y="260"/>
                      <a:pt x="146" y="260"/>
                    </a:cubicBezTo>
                    <a:cubicBezTo>
                      <a:pt x="143" y="263"/>
                      <a:pt x="143" y="263"/>
                      <a:pt x="143" y="263"/>
                    </a:cubicBezTo>
                    <a:cubicBezTo>
                      <a:pt x="144" y="264"/>
                      <a:pt x="144" y="264"/>
                      <a:pt x="144" y="264"/>
                    </a:cubicBezTo>
                    <a:cubicBezTo>
                      <a:pt x="143" y="266"/>
                      <a:pt x="143" y="266"/>
                      <a:pt x="143" y="266"/>
                    </a:cubicBezTo>
                    <a:cubicBezTo>
                      <a:pt x="140" y="264"/>
                      <a:pt x="140" y="264"/>
                      <a:pt x="140" y="264"/>
                    </a:cubicBezTo>
                    <a:cubicBezTo>
                      <a:pt x="134" y="262"/>
                      <a:pt x="134" y="262"/>
                      <a:pt x="134" y="262"/>
                    </a:cubicBezTo>
                    <a:cubicBezTo>
                      <a:pt x="127" y="264"/>
                      <a:pt x="127" y="264"/>
                      <a:pt x="127" y="264"/>
                    </a:cubicBezTo>
                    <a:cubicBezTo>
                      <a:pt x="123" y="262"/>
                      <a:pt x="123" y="262"/>
                      <a:pt x="123" y="262"/>
                    </a:cubicBezTo>
                    <a:cubicBezTo>
                      <a:pt x="119" y="263"/>
                      <a:pt x="119" y="263"/>
                      <a:pt x="119" y="263"/>
                    </a:cubicBezTo>
                    <a:cubicBezTo>
                      <a:pt x="120" y="258"/>
                      <a:pt x="120" y="258"/>
                      <a:pt x="120" y="258"/>
                    </a:cubicBezTo>
                    <a:cubicBezTo>
                      <a:pt x="122" y="256"/>
                      <a:pt x="122" y="256"/>
                      <a:pt x="122" y="256"/>
                    </a:cubicBezTo>
                    <a:cubicBezTo>
                      <a:pt x="119" y="251"/>
                      <a:pt x="119" y="251"/>
                      <a:pt x="119" y="251"/>
                    </a:cubicBezTo>
                    <a:cubicBezTo>
                      <a:pt x="120" y="243"/>
                      <a:pt x="120" y="243"/>
                      <a:pt x="120" y="243"/>
                    </a:cubicBezTo>
                    <a:cubicBezTo>
                      <a:pt x="122" y="241"/>
                      <a:pt x="122" y="241"/>
                      <a:pt x="122" y="241"/>
                    </a:cubicBezTo>
                    <a:cubicBezTo>
                      <a:pt x="120" y="237"/>
                      <a:pt x="120" y="237"/>
                      <a:pt x="120" y="237"/>
                    </a:cubicBezTo>
                    <a:cubicBezTo>
                      <a:pt x="115" y="236"/>
                      <a:pt x="115" y="236"/>
                      <a:pt x="115" y="236"/>
                    </a:cubicBezTo>
                    <a:cubicBezTo>
                      <a:pt x="114" y="235"/>
                      <a:pt x="114" y="235"/>
                      <a:pt x="114" y="235"/>
                    </a:cubicBezTo>
                    <a:cubicBezTo>
                      <a:pt x="112" y="235"/>
                      <a:pt x="112" y="235"/>
                      <a:pt x="112" y="235"/>
                    </a:cubicBezTo>
                    <a:cubicBezTo>
                      <a:pt x="109" y="234"/>
                      <a:pt x="109" y="234"/>
                      <a:pt x="109" y="234"/>
                    </a:cubicBezTo>
                    <a:cubicBezTo>
                      <a:pt x="105" y="236"/>
                      <a:pt x="105" y="236"/>
                      <a:pt x="105" y="236"/>
                    </a:cubicBezTo>
                    <a:cubicBezTo>
                      <a:pt x="101" y="236"/>
                      <a:pt x="101" y="236"/>
                      <a:pt x="101" y="236"/>
                    </a:cubicBezTo>
                    <a:cubicBezTo>
                      <a:pt x="99" y="234"/>
                      <a:pt x="99" y="234"/>
                      <a:pt x="99" y="234"/>
                    </a:cubicBezTo>
                    <a:cubicBezTo>
                      <a:pt x="97" y="237"/>
                      <a:pt x="97" y="237"/>
                      <a:pt x="97" y="237"/>
                    </a:cubicBezTo>
                    <a:cubicBezTo>
                      <a:pt x="93" y="237"/>
                      <a:pt x="93" y="237"/>
                      <a:pt x="93" y="237"/>
                    </a:cubicBezTo>
                    <a:cubicBezTo>
                      <a:pt x="91" y="236"/>
                      <a:pt x="91" y="236"/>
                      <a:pt x="91" y="236"/>
                    </a:cubicBezTo>
                    <a:cubicBezTo>
                      <a:pt x="91" y="237"/>
                      <a:pt x="91" y="237"/>
                      <a:pt x="91" y="237"/>
                    </a:cubicBezTo>
                    <a:cubicBezTo>
                      <a:pt x="90" y="242"/>
                      <a:pt x="90" y="242"/>
                      <a:pt x="90" y="242"/>
                    </a:cubicBezTo>
                    <a:cubicBezTo>
                      <a:pt x="95" y="244"/>
                      <a:pt x="95" y="244"/>
                      <a:pt x="95" y="244"/>
                    </a:cubicBezTo>
                    <a:cubicBezTo>
                      <a:pt x="96" y="250"/>
                      <a:pt x="96" y="250"/>
                      <a:pt x="96" y="250"/>
                    </a:cubicBezTo>
                    <a:cubicBezTo>
                      <a:pt x="93" y="255"/>
                      <a:pt x="93" y="255"/>
                      <a:pt x="93" y="255"/>
                    </a:cubicBezTo>
                    <a:cubicBezTo>
                      <a:pt x="93" y="262"/>
                      <a:pt x="93" y="262"/>
                      <a:pt x="93" y="262"/>
                    </a:cubicBezTo>
                    <a:cubicBezTo>
                      <a:pt x="92" y="266"/>
                      <a:pt x="92" y="266"/>
                      <a:pt x="92" y="266"/>
                    </a:cubicBezTo>
                    <a:cubicBezTo>
                      <a:pt x="94" y="268"/>
                      <a:pt x="94" y="268"/>
                      <a:pt x="94" y="268"/>
                    </a:cubicBezTo>
                    <a:cubicBezTo>
                      <a:pt x="93" y="276"/>
                      <a:pt x="93" y="276"/>
                      <a:pt x="93" y="276"/>
                    </a:cubicBezTo>
                    <a:cubicBezTo>
                      <a:pt x="89" y="282"/>
                      <a:pt x="89" y="282"/>
                      <a:pt x="89" y="282"/>
                    </a:cubicBezTo>
                    <a:cubicBezTo>
                      <a:pt x="88" y="288"/>
                      <a:pt x="88" y="288"/>
                      <a:pt x="88" y="288"/>
                    </a:cubicBezTo>
                    <a:cubicBezTo>
                      <a:pt x="83" y="295"/>
                      <a:pt x="83" y="295"/>
                      <a:pt x="83" y="295"/>
                    </a:cubicBezTo>
                    <a:cubicBezTo>
                      <a:pt x="82" y="318"/>
                      <a:pt x="82" y="318"/>
                      <a:pt x="82" y="318"/>
                    </a:cubicBezTo>
                    <a:cubicBezTo>
                      <a:pt x="74" y="327"/>
                      <a:pt x="74" y="327"/>
                      <a:pt x="74" y="327"/>
                    </a:cubicBezTo>
                    <a:cubicBezTo>
                      <a:pt x="74" y="334"/>
                      <a:pt x="74" y="334"/>
                      <a:pt x="74" y="334"/>
                    </a:cubicBezTo>
                    <a:cubicBezTo>
                      <a:pt x="72" y="340"/>
                      <a:pt x="72" y="340"/>
                      <a:pt x="72" y="340"/>
                    </a:cubicBezTo>
                    <a:cubicBezTo>
                      <a:pt x="75" y="341"/>
                      <a:pt x="75" y="341"/>
                      <a:pt x="75" y="341"/>
                    </a:cubicBezTo>
                    <a:cubicBezTo>
                      <a:pt x="76" y="342"/>
                      <a:pt x="76" y="342"/>
                      <a:pt x="76" y="342"/>
                    </a:cubicBezTo>
                    <a:cubicBezTo>
                      <a:pt x="73" y="346"/>
                      <a:pt x="73" y="346"/>
                      <a:pt x="73" y="346"/>
                    </a:cubicBezTo>
                    <a:cubicBezTo>
                      <a:pt x="73" y="349"/>
                      <a:pt x="73" y="349"/>
                      <a:pt x="73" y="349"/>
                    </a:cubicBezTo>
                    <a:cubicBezTo>
                      <a:pt x="75" y="355"/>
                      <a:pt x="75" y="355"/>
                      <a:pt x="75" y="355"/>
                    </a:cubicBezTo>
                    <a:cubicBezTo>
                      <a:pt x="75" y="359"/>
                      <a:pt x="75" y="359"/>
                      <a:pt x="75" y="359"/>
                    </a:cubicBezTo>
                    <a:cubicBezTo>
                      <a:pt x="81" y="368"/>
                      <a:pt x="81" y="368"/>
                      <a:pt x="81" y="368"/>
                    </a:cubicBezTo>
                    <a:cubicBezTo>
                      <a:pt x="78" y="374"/>
                      <a:pt x="78" y="374"/>
                      <a:pt x="78" y="374"/>
                    </a:cubicBezTo>
                    <a:cubicBezTo>
                      <a:pt x="80" y="376"/>
                      <a:pt x="80" y="376"/>
                      <a:pt x="80" y="376"/>
                    </a:cubicBezTo>
                    <a:cubicBezTo>
                      <a:pt x="83" y="375"/>
                      <a:pt x="83" y="375"/>
                      <a:pt x="83" y="375"/>
                    </a:cubicBezTo>
                    <a:cubicBezTo>
                      <a:pt x="84" y="373"/>
                      <a:pt x="84" y="373"/>
                      <a:pt x="84" y="373"/>
                    </a:cubicBezTo>
                    <a:cubicBezTo>
                      <a:pt x="87" y="369"/>
                      <a:pt x="87" y="369"/>
                      <a:pt x="87" y="369"/>
                    </a:cubicBezTo>
                    <a:cubicBezTo>
                      <a:pt x="88" y="370"/>
                      <a:pt x="88" y="370"/>
                      <a:pt x="88" y="370"/>
                    </a:cubicBezTo>
                    <a:cubicBezTo>
                      <a:pt x="93" y="371"/>
                      <a:pt x="93" y="371"/>
                      <a:pt x="93" y="371"/>
                    </a:cubicBezTo>
                    <a:cubicBezTo>
                      <a:pt x="96" y="374"/>
                      <a:pt x="96" y="374"/>
                      <a:pt x="96" y="374"/>
                    </a:cubicBezTo>
                    <a:cubicBezTo>
                      <a:pt x="96" y="380"/>
                      <a:pt x="96" y="380"/>
                      <a:pt x="96" y="380"/>
                    </a:cubicBezTo>
                    <a:cubicBezTo>
                      <a:pt x="99" y="384"/>
                      <a:pt x="99" y="384"/>
                      <a:pt x="99" y="384"/>
                    </a:cubicBezTo>
                    <a:cubicBezTo>
                      <a:pt x="99" y="391"/>
                      <a:pt x="99" y="391"/>
                      <a:pt x="99" y="391"/>
                    </a:cubicBezTo>
                    <a:cubicBezTo>
                      <a:pt x="102" y="392"/>
                      <a:pt x="102" y="392"/>
                      <a:pt x="102" y="392"/>
                    </a:cubicBezTo>
                    <a:cubicBezTo>
                      <a:pt x="105" y="399"/>
                      <a:pt x="105" y="399"/>
                      <a:pt x="105" y="399"/>
                    </a:cubicBezTo>
                    <a:cubicBezTo>
                      <a:pt x="108" y="399"/>
                      <a:pt x="108" y="399"/>
                      <a:pt x="108" y="399"/>
                    </a:cubicBezTo>
                    <a:cubicBezTo>
                      <a:pt x="108" y="395"/>
                      <a:pt x="108" y="395"/>
                      <a:pt x="108" y="395"/>
                    </a:cubicBezTo>
                    <a:cubicBezTo>
                      <a:pt x="109" y="393"/>
                      <a:pt x="109" y="393"/>
                      <a:pt x="109" y="393"/>
                    </a:cubicBezTo>
                    <a:cubicBezTo>
                      <a:pt x="110" y="397"/>
                      <a:pt x="110" y="397"/>
                      <a:pt x="110" y="397"/>
                    </a:cubicBezTo>
                    <a:cubicBezTo>
                      <a:pt x="114" y="403"/>
                      <a:pt x="114" y="403"/>
                      <a:pt x="114" y="403"/>
                    </a:cubicBezTo>
                    <a:cubicBezTo>
                      <a:pt x="114" y="408"/>
                      <a:pt x="114" y="408"/>
                      <a:pt x="114" y="408"/>
                    </a:cubicBezTo>
                    <a:cubicBezTo>
                      <a:pt x="117" y="409"/>
                      <a:pt x="117" y="409"/>
                      <a:pt x="117" y="409"/>
                    </a:cubicBezTo>
                    <a:cubicBezTo>
                      <a:pt x="119" y="422"/>
                      <a:pt x="119" y="422"/>
                      <a:pt x="119" y="422"/>
                    </a:cubicBezTo>
                    <a:cubicBezTo>
                      <a:pt x="118" y="424"/>
                      <a:pt x="118" y="424"/>
                      <a:pt x="118" y="424"/>
                    </a:cubicBezTo>
                    <a:cubicBezTo>
                      <a:pt x="117" y="426"/>
                      <a:pt x="117" y="426"/>
                      <a:pt x="117" y="426"/>
                    </a:cubicBezTo>
                    <a:cubicBezTo>
                      <a:pt x="115" y="424"/>
                      <a:pt x="115" y="424"/>
                      <a:pt x="115" y="424"/>
                    </a:cubicBezTo>
                    <a:cubicBezTo>
                      <a:pt x="111" y="427"/>
                      <a:pt x="111" y="427"/>
                      <a:pt x="111" y="427"/>
                    </a:cubicBezTo>
                    <a:cubicBezTo>
                      <a:pt x="110" y="431"/>
                      <a:pt x="110" y="431"/>
                      <a:pt x="110" y="431"/>
                    </a:cubicBezTo>
                    <a:cubicBezTo>
                      <a:pt x="119" y="435"/>
                      <a:pt x="119" y="435"/>
                      <a:pt x="119" y="435"/>
                    </a:cubicBezTo>
                    <a:cubicBezTo>
                      <a:pt x="120" y="430"/>
                      <a:pt x="120" y="430"/>
                      <a:pt x="120" y="430"/>
                    </a:cubicBezTo>
                    <a:cubicBezTo>
                      <a:pt x="122" y="432"/>
                      <a:pt x="122" y="432"/>
                      <a:pt x="122" y="432"/>
                    </a:cubicBezTo>
                    <a:cubicBezTo>
                      <a:pt x="122" y="437"/>
                      <a:pt x="122" y="437"/>
                      <a:pt x="122" y="437"/>
                    </a:cubicBezTo>
                    <a:cubicBezTo>
                      <a:pt x="126" y="440"/>
                      <a:pt x="126" y="440"/>
                      <a:pt x="126" y="440"/>
                    </a:cubicBezTo>
                    <a:cubicBezTo>
                      <a:pt x="135" y="449"/>
                      <a:pt x="135" y="449"/>
                      <a:pt x="135" y="449"/>
                    </a:cubicBezTo>
                    <a:cubicBezTo>
                      <a:pt x="139" y="452"/>
                      <a:pt x="139" y="452"/>
                      <a:pt x="139" y="452"/>
                    </a:cubicBezTo>
                    <a:cubicBezTo>
                      <a:pt x="141" y="450"/>
                      <a:pt x="141" y="450"/>
                      <a:pt x="141" y="450"/>
                    </a:cubicBezTo>
                    <a:cubicBezTo>
                      <a:pt x="148" y="451"/>
                      <a:pt x="148" y="451"/>
                      <a:pt x="148" y="451"/>
                    </a:cubicBezTo>
                    <a:cubicBezTo>
                      <a:pt x="153" y="453"/>
                      <a:pt x="153" y="453"/>
                      <a:pt x="153" y="453"/>
                    </a:cubicBezTo>
                    <a:cubicBezTo>
                      <a:pt x="157" y="462"/>
                      <a:pt x="157" y="462"/>
                      <a:pt x="157" y="462"/>
                    </a:cubicBezTo>
                    <a:cubicBezTo>
                      <a:pt x="161" y="466"/>
                      <a:pt x="161" y="466"/>
                      <a:pt x="161" y="466"/>
                    </a:cubicBezTo>
                    <a:cubicBezTo>
                      <a:pt x="166" y="470"/>
                      <a:pt x="166" y="470"/>
                      <a:pt x="166" y="470"/>
                    </a:cubicBezTo>
                    <a:cubicBezTo>
                      <a:pt x="167" y="473"/>
                      <a:pt x="167" y="473"/>
                      <a:pt x="167" y="473"/>
                    </a:cubicBezTo>
                    <a:cubicBezTo>
                      <a:pt x="165" y="475"/>
                      <a:pt x="165" y="475"/>
                      <a:pt x="165" y="475"/>
                    </a:cubicBezTo>
                    <a:cubicBezTo>
                      <a:pt x="165" y="480"/>
                      <a:pt x="165" y="480"/>
                      <a:pt x="165" y="480"/>
                    </a:cubicBezTo>
                    <a:cubicBezTo>
                      <a:pt x="161" y="483"/>
                      <a:pt x="161" y="483"/>
                      <a:pt x="161" y="483"/>
                    </a:cubicBezTo>
                    <a:cubicBezTo>
                      <a:pt x="157" y="480"/>
                      <a:pt x="157" y="480"/>
                      <a:pt x="157" y="480"/>
                    </a:cubicBezTo>
                    <a:cubicBezTo>
                      <a:pt x="151" y="480"/>
                      <a:pt x="151" y="480"/>
                      <a:pt x="151" y="480"/>
                    </a:cubicBezTo>
                    <a:cubicBezTo>
                      <a:pt x="145" y="486"/>
                      <a:pt x="145" y="486"/>
                      <a:pt x="145" y="486"/>
                    </a:cubicBezTo>
                    <a:cubicBezTo>
                      <a:pt x="136" y="484"/>
                      <a:pt x="136" y="484"/>
                      <a:pt x="136" y="484"/>
                    </a:cubicBezTo>
                    <a:cubicBezTo>
                      <a:pt x="137" y="480"/>
                      <a:pt x="137" y="480"/>
                      <a:pt x="137" y="480"/>
                    </a:cubicBezTo>
                    <a:cubicBezTo>
                      <a:pt x="140" y="475"/>
                      <a:pt x="140" y="475"/>
                      <a:pt x="140" y="475"/>
                    </a:cubicBezTo>
                    <a:cubicBezTo>
                      <a:pt x="141" y="467"/>
                      <a:pt x="141" y="467"/>
                      <a:pt x="141" y="467"/>
                    </a:cubicBezTo>
                    <a:cubicBezTo>
                      <a:pt x="137" y="463"/>
                      <a:pt x="137" y="463"/>
                      <a:pt x="137" y="463"/>
                    </a:cubicBezTo>
                    <a:cubicBezTo>
                      <a:pt x="131" y="463"/>
                      <a:pt x="131" y="463"/>
                      <a:pt x="131" y="463"/>
                    </a:cubicBezTo>
                    <a:cubicBezTo>
                      <a:pt x="129" y="459"/>
                      <a:pt x="129" y="459"/>
                      <a:pt x="129" y="459"/>
                    </a:cubicBezTo>
                    <a:cubicBezTo>
                      <a:pt x="121" y="457"/>
                      <a:pt x="121" y="457"/>
                      <a:pt x="121" y="457"/>
                    </a:cubicBezTo>
                    <a:cubicBezTo>
                      <a:pt x="115" y="451"/>
                      <a:pt x="115" y="451"/>
                      <a:pt x="115" y="451"/>
                    </a:cubicBezTo>
                    <a:cubicBezTo>
                      <a:pt x="111" y="457"/>
                      <a:pt x="111" y="457"/>
                      <a:pt x="111" y="457"/>
                    </a:cubicBezTo>
                    <a:cubicBezTo>
                      <a:pt x="109" y="464"/>
                      <a:pt x="109" y="464"/>
                      <a:pt x="109" y="464"/>
                    </a:cubicBezTo>
                    <a:cubicBezTo>
                      <a:pt x="106" y="459"/>
                      <a:pt x="106" y="459"/>
                      <a:pt x="106" y="459"/>
                    </a:cubicBezTo>
                    <a:cubicBezTo>
                      <a:pt x="93" y="450"/>
                      <a:pt x="93" y="450"/>
                      <a:pt x="93" y="450"/>
                    </a:cubicBezTo>
                    <a:cubicBezTo>
                      <a:pt x="93" y="447"/>
                      <a:pt x="93" y="447"/>
                      <a:pt x="93" y="447"/>
                    </a:cubicBezTo>
                    <a:cubicBezTo>
                      <a:pt x="95" y="444"/>
                      <a:pt x="95" y="444"/>
                      <a:pt x="95" y="444"/>
                    </a:cubicBezTo>
                    <a:cubicBezTo>
                      <a:pt x="95" y="441"/>
                      <a:pt x="95" y="441"/>
                      <a:pt x="95" y="441"/>
                    </a:cubicBezTo>
                    <a:cubicBezTo>
                      <a:pt x="92" y="441"/>
                      <a:pt x="92" y="441"/>
                      <a:pt x="92" y="441"/>
                    </a:cubicBezTo>
                    <a:cubicBezTo>
                      <a:pt x="90" y="435"/>
                      <a:pt x="90" y="435"/>
                      <a:pt x="90" y="435"/>
                    </a:cubicBezTo>
                    <a:cubicBezTo>
                      <a:pt x="84" y="435"/>
                      <a:pt x="84" y="435"/>
                      <a:pt x="84" y="435"/>
                    </a:cubicBezTo>
                    <a:cubicBezTo>
                      <a:pt x="84" y="430"/>
                      <a:pt x="84" y="430"/>
                      <a:pt x="84" y="430"/>
                    </a:cubicBezTo>
                    <a:cubicBezTo>
                      <a:pt x="77" y="421"/>
                      <a:pt x="77" y="421"/>
                      <a:pt x="77" y="421"/>
                    </a:cubicBezTo>
                    <a:cubicBezTo>
                      <a:pt x="72" y="421"/>
                      <a:pt x="72" y="421"/>
                      <a:pt x="72" y="421"/>
                    </a:cubicBezTo>
                    <a:cubicBezTo>
                      <a:pt x="69" y="410"/>
                      <a:pt x="69" y="410"/>
                      <a:pt x="69" y="410"/>
                    </a:cubicBezTo>
                    <a:cubicBezTo>
                      <a:pt x="63" y="409"/>
                      <a:pt x="63" y="409"/>
                      <a:pt x="63" y="409"/>
                    </a:cubicBezTo>
                    <a:cubicBezTo>
                      <a:pt x="63" y="404"/>
                      <a:pt x="63" y="404"/>
                      <a:pt x="63" y="404"/>
                    </a:cubicBezTo>
                    <a:cubicBezTo>
                      <a:pt x="60" y="402"/>
                      <a:pt x="60" y="402"/>
                      <a:pt x="60" y="402"/>
                    </a:cubicBezTo>
                    <a:cubicBezTo>
                      <a:pt x="60" y="399"/>
                      <a:pt x="60" y="399"/>
                      <a:pt x="60" y="399"/>
                    </a:cubicBezTo>
                    <a:cubicBezTo>
                      <a:pt x="54" y="401"/>
                      <a:pt x="54" y="401"/>
                      <a:pt x="54" y="401"/>
                    </a:cubicBezTo>
                    <a:cubicBezTo>
                      <a:pt x="54" y="407"/>
                      <a:pt x="54" y="407"/>
                      <a:pt x="54" y="407"/>
                    </a:cubicBezTo>
                    <a:cubicBezTo>
                      <a:pt x="51" y="407"/>
                      <a:pt x="51" y="407"/>
                      <a:pt x="51" y="407"/>
                    </a:cubicBezTo>
                    <a:cubicBezTo>
                      <a:pt x="48" y="403"/>
                      <a:pt x="48" y="403"/>
                      <a:pt x="48" y="403"/>
                    </a:cubicBezTo>
                    <a:cubicBezTo>
                      <a:pt x="46" y="392"/>
                      <a:pt x="46" y="392"/>
                      <a:pt x="46" y="392"/>
                    </a:cubicBezTo>
                    <a:cubicBezTo>
                      <a:pt x="47" y="389"/>
                      <a:pt x="47" y="389"/>
                      <a:pt x="47" y="389"/>
                    </a:cubicBezTo>
                    <a:cubicBezTo>
                      <a:pt x="47" y="380"/>
                      <a:pt x="47" y="380"/>
                      <a:pt x="47" y="380"/>
                    </a:cubicBezTo>
                    <a:cubicBezTo>
                      <a:pt x="51" y="379"/>
                      <a:pt x="51" y="379"/>
                      <a:pt x="51" y="379"/>
                    </a:cubicBezTo>
                    <a:cubicBezTo>
                      <a:pt x="50" y="367"/>
                      <a:pt x="50" y="367"/>
                      <a:pt x="50" y="367"/>
                    </a:cubicBezTo>
                    <a:cubicBezTo>
                      <a:pt x="54" y="367"/>
                      <a:pt x="54" y="367"/>
                      <a:pt x="54" y="367"/>
                    </a:cubicBezTo>
                    <a:cubicBezTo>
                      <a:pt x="56" y="363"/>
                      <a:pt x="56" y="363"/>
                      <a:pt x="56" y="363"/>
                    </a:cubicBezTo>
                    <a:cubicBezTo>
                      <a:pt x="52" y="362"/>
                      <a:pt x="52" y="362"/>
                      <a:pt x="52" y="362"/>
                    </a:cubicBezTo>
                    <a:cubicBezTo>
                      <a:pt x="57" y="356"/>
                      <a:pt x="57" y="356"/>
                      <a:pt x="57" y="356"/>
                    </a:cubicBezTo>
                    <a:cubicBezTo>
                      <a:pt x="55" y="353"/>
                      <a:pt x="55" y="353"/>
                      <a:pt x="55" y="353"/>
                    </a:cubicBezTo>
                    <a:cubicBezTo>
                      <a:pt x="59" y="347"/>
                      <a:pt x="59" y="347"/>
                      <a:pt x="59" y="347"/>
                    </a:cubicBezTo>
                    <a:cubicBezTo>
                      <a:pt x="56" y="347"/>
                      <a:pt x="56" y="347"/>
                      <a:pt x="56" y="347"/>
                    </a:cubicBezTo>
                    <a:cubicBezTo>
                      <a:pt x="57" y="337"/>
                      <a:pt x="57" y="337"/>
                      <a:pt x="57" y="337"/>
                    </a:cubicBezTo>
                    <a:cubicBezTo>
                      <a:pt x="59" y="332"/>
                      <a:pt x="59" y="332"/>
                      <a:pt x="59" y="332"/>
                    </a:cubicBezTo>
                    <a:cubicBezTo>
                      <a:pt x="62" y="327"/>
                      <a:pt x="62" y="327"/>
                      <a:pt x="62" y="327"/>
                    </a:cubicBezTo>
                    <a:cubicBezTo>
                      <a:pt x="63" y="319"/>
                      <a:pt x="63" y="319"/>
                      <a:pt x="63" y="319"/>
                    </a:cubicBezTo>
                    <a:cubicBezTo>
                      <a:pt x="69" y="314"/>
                      <a:pt x="69" y="314"/>
                      <a:pt x="69" y="314"/>
                    </a:cubicBezTo>
                    <a:cubicBezTo>
                      <a:pt x="77" y="295"/>
                      <a:pt x="77" y="295"/>
                      <a:pt x="77" y="295"/>
                    </a:cubicBezTo>
                    <a:cubicBezTo>
                      <a:pt x="80" y="293"/>
                      <a:pt x="80" y="293"/>
                      <a:pt x="80" y="293"/>
                    </a:cubicBezTo>
                    <a:cubicBezTo>
                      <a:pt x="81" y="282"/>
                      <a:pt x="81" y="282"/>
                      <a:pt x="81" y="282"/>
                    </a:cubicBezTo>
                    <a:cubicBezTo>
                      <a:pt x="77" y="276"/>
                      <a:pt x="77" y="276"/>
                      <a:pt x="77" y="276"/>
                    </a:cubicBezTo>
                    <a:cubicBezTo>
                      <a:pt x="77" y="267"/>
                      <a:pt x="77" y="267"/>
                      <a:pt x="77" y="267"/>
                    </a:cubicBezTo>
                    <a:cubicBezTo>
                      <a:pt x="74" y="261"/>
                      <a:pt x="74" y="261"/>
                      <a:pt x="74" y="261"/>
                    </a:cubicBezTo>
                    <a:cubicBezTo>
                      <a:pt x="73" y="252"/>
                      <a:pt x="73" y="252"/>
                      <a:pt x="73" y="252"/>
                    </a:cubicBezTo>
                    <a:cubicBezTo>
                      <a:pt x="69" y="248"/>
                      <a:pt x="69" y="248"/>
                      <a:pt x="69" y="248"/>
                    </a:cubicBezTo>
                    <a:cubicBezTo>
                      <a:pt x="70" y="242"/>
                      <a:pt x="70" y="242"/>
                      <a:pt x="70" y="242"/>
                    </a:cubicBezTo>
                    <a:cubicBezTo>
                      <a:pt x="69" y="236"/>
                      <a:pt x="69" y="236"/>
                      <a:pt x="69" y="236"/>
                    </a:cubicBezTo>
                    <a:cubicBezTo>
                      <a:pt x="71" y="230"/>
                      <a:pt x="71" y="230"/>
                      <a:pt x="71" y="230"/>
                    </a:cubicBezTo>
                    <a:cubicBezTo>
                      <a:pt x="67" y="217"/>
                      <a:pt x="67" y="217"/>
                      <a:pt x="67" y="217"/>
                    </a:cubicBezTo>
                    <a:cubicBezTo>
                      <a:pt x="59" y="209"/>
                      <a:pt x="59" y="209"/>
                      <a:pt x="59" y="209"/>
                    </a:cubicBezTo>
                    <a:cubicBezTo>
                      <a:pt x="49" y="202"/>
                      <a:pt x="49" y="202"/>
                      <a:pt x="49" y="202"/>
                    </a:cubicBezTo>
                    <a:cubicBezTo>
                      <a:pt x="41" y="192"/>
                      <a:pt x="41" y="192"/>
                      <a:pt x="41" y="192"/>
                    </a:cubicBezTo>
                    <a:cubicBezTo>
                      <a:pt x="41" y="186"/>
                      <a:pt x="41" y="186"/>
                      <a:pt x="41" y="186"/>
                    </a:cubicBezTo>
                    <a:cubicBezTo>
                      <a:pt x="37" y="176"/>
                      <a:pt x="37" y="176"/>
                      <a:pt x="37" y="176"/>
                    </a:cubicBezTo>
                    <a:cubicBezTo>
                      <a:pt x="43" y="172"/>
                      <a:pt x="43" y="172"/>
                      <a:pt x="43" y="172"/>
                    </a:cubicBezTo>
                    <a:cubicBezTo>
                      <a:pt x="44" y="167"/>
                      <a:pt x="44" y="167"/>
                      <a:pt x="44" y="167"/>
                    </a:cubicBezTo>
                    <a:cubicBezTo>
                      <a:pt x="40" y="151"/>
                      <a:pt x="40" y="151"/>
                      <a:pt x="40" y="151"/>
                    </a:cubicBezTo>
                    <a:cubicBezTo>
                      <a:pt x="43" y="147"/>
                      <a:pt x="43" y="147"/>
                      <a:pt x="43" y="147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1" y="134"/>
                      <a:pt x="41" y="134"/>
                      <a:pt x="41" y="134"/>
                    </a:cubicBezTo>
                    <a:cubicBezTo>
                      <a:pt x="40" y="128"/>
                      <a:pt x="40" y="128"/>
                      <a:pt x="40" y="128"/>
                    </a:cubicBezTo>
                    <a:cubicBezTo>
                      <a:pt x="37" y="120"/>
                      <a:pt x="37" y="120"/>
                      <a:pt x="37" y="120"/>
                    </a:cubicBezTo>
                    <a:cubicBezTo>
                      <a:pt x="32" y="118"/>
                      <a:pt x="32" y="118"/>
                      <a:pt x="32" y="118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5" y="92"/>
                      <a:pt x="15" y="92"/>
                      <a:pt x="15" y="92"/>
                    </a:cubicBezTo>
                    <a:cubicBezTo>
                      <a:pt x="10" y="88"/>
                      <a:pt x="10" y="88"/>
                      <a:pt x="10" y="88"/>
                    </a:cubicBezTo>
                    <a:cubicBezTo>
                      <a:pt x="5" y="79"/>
                      <a:pt x="5" y="79"/>
                      <a:pt x="5" y="79"/>
                    </a:cubicBezTo>
                    <a:cubicBezTo>
                      <a:pt x="1" y="77"/>
                      <a:pt x="1" y="77"/>
                      <a:pt x="1" y="77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8" y="69"/>
                      <a:pt x="8" y="69"/>
                      <a:pt x="8" y="69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lose/>
                    <a:moveTo>
                      <a:pt x="91" y="455"/>
                    </a:moveTo>
                    <a:cubicBezTo>
                      <a:pt x="93" y="460"/>
                      <a:pt x="93" y="460"/>
                      <a:pt x="93" y="460"/>
                    </a:cubicBezTo>
                    <a:cubicBezTo>
                      <a:pt x="95" y="459"/>
                      <a:pt x="95" y="459"/>
                      <a:pt x="95" y="459"/>
                    </a:cubicBezTo>
                    <a:cubicBezTo>
                      <a:pt x="95" y="455"/>
                      <a:pt x="95" y="455"/>
                      <a:pt x="95" y="455"/>
                    </a:cubicBezTo>
                    <a:cubicBezTo>
                      <a:pt x="92" y="454"/>
                      <a:pt x="92" y="454"/>
                      <a:pt x="92" y="454"/>
                    </a:cubicBezTo>
                    <a:cubicBezTo>
                      <a:pt x="91" y="455"/>
                      <a:pt x="91" y="455"/>
                      <a:pt x="91" y="455"/>
                    </a:cubicBezTo>
                    <a:close/>
                    <a:moveTo>
                      <a:pt x="71" y="424"/>
                    </a:moveTo>
                    <a:cubicBezTo>
                      <a:pt x="73" y="431"/>
                      <a:pt x="73" y="431"/>
                      <a:pt x="73" y="431"/>
                    </a:cubicBezTo>
                    <a:cubicBezTo>
                      <a:pt x="73" y="427"/>
                      <a:pt x="73" y="427"/>
                      <a:pt x="73" y="427"/>
                    </a:cubicBezTo>
                    <a:cubicBezTo>
                      <a:pt x="73" y="425"/>
                      <a:pt x="73" y="425"/>
                      <a:pt x="73" y="425"/>
                    </a:cubicBezTo>
                    <a:cubicBezTo>
                      <a:pt x="71" y="424"/>
                      <a:pt x="71" y="424"/>
                      <a:pt x="71" y="424"/>
                    </a:cubicBezTo>
                    <a:close/>
                    <a:moveTo>
                      <a:pt x="50" y="409"/>
                    </a:moveTo>
                    <a:cubicBezTo>
                      <a:pt x="48" y="413"/>
                      <a:pt x="48" y="413"/>
                      <a:pt x="48" y="413"/>
                    </a:cubicBezTo>
                    <a:cubicBezTo>
                      <a:pt x="50" y="415"/>
                      <a:pt x="50" y="415"/>
                      <a:pt x="50" y="415"/>
                    </a:cubicBezTo>
                    <a:cubicBezTo>
                      <a:pt x="49" y="422"/>
                      <a:pt x="49" y="422"/>
                      <a:pt x="49" y="422"/>
                    </a:cubicBezTo>
                    <a:cubicBezTo>
                      <a:pt x="53" y="417"/>
                      <a:pt x="53" y="417"/>
                      <a:pt x="53" y="417"/>
                    </a:cubicBezTo>
                    <a:cubicBezTo>
                      <a:pt x="53" y="409"/>
                      <a:pt x="53" y="409"/>
                      <a:pt x="53" y="409"/>
                    </a:cubicBezTo>
                    <a:cubicBezTo>
                      <a:pt x="53" y="409"/>
                      <a:pt x="50" y="409"/>
                      <a:pt x="50" y="409"/>
                    </a:cubicBezTo>
                    <a:close/>
                    <a:moveTo>
                      <a:pt x="162" y="276"/>
                    </a:moveTo>
                    <a:cubicBezTo>
                      <a:pt x="162" y="282"/>
                      <a:pt x="162" y="282"/>
                      <a:pt x="162" y="282"/>
                    </a:cubicBezTo>
                    <a:cubicBezTo>
                      <a:pt x="167" y="285"/>
                      <a:pt x="167" y="285"/>
                      <a:pt x="167" y="285"/>
                    </a:cubicBezTo>
                    <a:cubicBezTo>
                      <a:pt x="170" y="285"/>
                      <a:pt x="170" y="285"/>
                      <a:pt x="170" y="285"/>
                    </a:cubicBezTo>
                    <a:cubicBezTo>
                      <a:pt x="162" y="276"/>
                      <a:pt x="162" y="276"/>
                      <a:pt x="162" y="276"/>
                    </a:cubicBezTo>
                    <a:close/>
                    <a:moveTo>
                      <a:pt x="101" y="352"/>
                    </a:moveTo>
                    <a:cubicBezTo>
                      <a:pt x="95" y="354"/>
                      <a:pt x="95" y="354"/>
                      <a:pt x="95" y="354"/>
                    </a:cubicBezTo>
                    <a:cubicBezTo>
                      <a:pt x="99" y="356"/>
                      <a:pt x="99" y="356"/>
                      <a:pt x="99" y="356"/>
                    </a:cubicBezTo>
                    <a:cubicBezTo>
                      <a:pt x="101" y="352"/>
                      <a:pt x="101" y="352"/>
                      <a:pt x="101" y="352"/>
                    </a:cubicBezTo>
                    <a:close/>
                    <a:moveTo>
                      <a:pt x="102" y="359"/>
                    </a:moveTo>
                    <a:cubicBezTo>
                      <a:pt x="98" y="362"/>
                      <a:pt x="98" y="362"/>
                      <a:pt x="98" y="362"/>
                    </a:cubicBezTo>
                    <a:cubicBezTo>
                      <a:pt x="98" y="366"/>
                      <a:pt x="98" y="366"/>
                      <a:pt x="98" y="366"/>
                    </a:cubicBezTo>
                    <a:cubicBezTo>
                      <a:pt x="103" y="370"/>
                      <a:pt x="103" y="370"/>
                      <a:pt x="103" y="370"/>
                    </a:cubicBezTo>
                    <a:cubicBezTo>
                      <a:pt x="104" y="363"/>
                      <a:pt x="104" y="363"/>
                      <a:pt x="104" y="363"/>
                    </a:cubicBezTo>
                    <a:lnTo>
                      <a:pt x="102" y="35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13A2FD79-58C1-485F-BE09-71FF08EE44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1288" y="3697288"/>
                <a:ext cx="2559050" cy="903288"/>
              </a:xfrm>
              <a:custGeom>
                <a:avLst/>
                <a:gdLst>
                  <a:gd name="T0" fmla="*/ 1525 w 1612"/>
                  <a:gd name="T1" fmla="*/ 215 h 569"/>
                  <a:gd name="T2" fmla="*/ 1506 w 1612"/>
                  <a:gd name="T3" fmla="*/ 281 h 569"/>
                  <a:gd name="T4" fmla="*/ 1429 w 1612"/>
                  <a:gd name="T5" fmla="*/ 264 h 569"/>
                  <a:gd name="T6" fmla="*/ 1326 w 1612"/>
                  <a:gd name="T7" fmla="*/ 275 h 569"/>
                  <a:gd name="T8" fmla="*/ 1274 w 1612"/>
                  <a:gd name="T9" fmla="*/ 417 h 569"/>
                  <a:gd name="T10" fmla="*/ 1157 w 1612"/>
                  <a:gd name="T11" fmla="*/ 540 h 569"/>
                  <a:gd name="T12" fmla="*/ 1054 w 1612"/>
                  <a:gd name="T13" fmla="*/ 531 h 569"/>
                  <a:gd name="T14" fmla="*/ 926 w 1612"/>
                  <a:gd name="T15" fmla="*/ 564 h 569"/>
                  <a:gd name="T16" fmla="*/ 860 w 1612"/>
                  <a:gd name="T17" fmla="*/ 529 h 569"/>
                  <a:gd name="T18" fmla="*/ 847 w 1612"/>
                  <a:gd name="T19" fmla="*/ 507 h 569"/>
                  <a:gd name="T20" fmla="*/ 953 w 1612"/>
                  <a:gd name="T21" fmla="*/ 496 h 569"/>
                  <a:gd name="T22" fmla="*/ 999 w 1612"/>
                  <a:gd name="T23" fmla="*/ 436 h 569"/>
                  <a:gd name="T24" fmla="*/ 1073 w 1612"/>
                  <a:gd name="T25" fmla="*/ 390 h 569"/>
                  <a:gd name="T26" fmla="*/ 1154 w 1612"/>
                  <a:gd name="T27" fmla="*/ 289 h 569"/>
                  <a:gd name="T28" fmla="*/ 1209 w 1612"/>
                  <a:gd name="T29" fmla="*/ 242 h 569"/>
                  <a:gd name="T30" fmla="*/ 1252 w 1612"/>
                  <a:gd name="T31" fmla="*/ 226 h 569"/>
                  <a:gd name="T32" fmla="*/ 1266 w 1612"/>
                  <a:gd name="T33" fmla="*/ 264 h 569"/>
                  <a:gd name="T34" fmla="*/ 1274 w 1612"/>
                  <a:gd name="T35" fmla="*/ 215 h 569"/>
                  <a:gd name="T36" fmla="*/ 1274 w 1612"/>
                  <a:gd name="T37" fmla="*/ 191 h 569"/>
                  <a:gd name="T38" fmla="*/ 1345 w 1612"/>
                  <a:gd name="T39" fmla="*/ 139 h 569"/>
                  <a:gd name="T40" fmla="*/ 1399 w 1612"/>
                  <a:gd name="T41" fmla="*/ 38 h 569"/>
                  <a:gd name="T42" fmla="*/ 1416 w 1612"/>
                  <a:gd name="T43" fmla="*/ 35 h 569"/>
                  <a:gd name="T44" fmla="*/ 1465 w 1612"/>
                  <a:gd name="T45" fmla="*/ 73 h 569"/>
                  <a:gd name="T46" fmla="*/ 1478 w 1612"/>
                  <a:gd name="T47" fmla="*/ 131 h 569"/>
                  <a:gd name="T48" fmla="*/ 1495 w 1612"/>
                  <a:gd name="T49" fmla="*/ 147 h 569"/>
                  <a:gd name="T50" fmla="*/ 1563 w 1612"/>
                  <a:gd name="T51" fmla="*/ 161 h 569"/>
                  <a:gd name="T52" fmla="*/ 999 w 1612"/>
                  <a:gd name="T53" fmla="*/ 428 h 569"/>
                  <a:gd name="T54" fmla="*/ 977 w 1612"/>
                  <a:gd name="T55" fmla="*/ 422 h 569"/>
                  <a:gd name="T56" fmla="*/ 975 w 1612"/>
                  <a:gd name="T57" fmla="*/ 411 h 569"/>
                  <a:gd name="T58" fmla="*/ 1416 w 1612"/>
                  <a:gd name="T59" fmla="*/ 0 h 569"/>
                  <a:gd name="T60" fmla="*/ 1446 w 1612"/>
                  <a:gd name="T61" fmla="*/ 3 h 569"/>
                  <a:gd name="T62" fmla="*/ 966 w 1612"/>
                  <a:gd name="T63" fmla="*/ 433 h 569"/>
                  <a:gd name="T64" fmla="*/ 983 w 1612"/>
                  <a:gd name="T65" fmla="*/ 436 h 569"/>
                  <a:gd name="T66" fmla="*/ 343 w 1612"/>
                  <a:gd name="T67" fmla="*/ 463 h 569"/>
                  <a:gd name="T68" fmla="*/ 332 w 1612"/>
                  <a:gd name="T69" fmla="*/ 417 h 569"/>
                  <a:gd name="T70" fmla="*/ 286 w 1612"/>
                  <a:gd name="T71" fmla="*/ 327 h 569"/>
                  <a:gd name="T72" fmla="*/ 288 w 1612"/>
                  <a:gd name="T73" fmla="*/ 245 h 569"/>
                  <a:gd name="T74" fmla="*/ 179 w 1612"/>
                  <a:gd name="T75" fmla="*/ 98 h 569"/>
                  <a:gd name="T76" fmla="*/ 155 w 1612"/>
                  <a:gd name="T77" fmla="*/ 125 h 569"/>
                  <a:gd name="T78" fmla="*/ 76 w 1612"/>
                  <a:gd name="T79" fmla="*/ 136 h 569"/>
                  <a:gd name="T80" fmla="*/ 62 w 1612"/>
                  <a:gd name="T81" fmla="*/ 79 h 569"/>
                  <a:gd name="T82" fmla="*/ 2 w 1612"/>
                  <a:gd name="T83" fmla="*/ 82 h 569"/>
                  <a:gd name="T84" fmla="*/ 43 w 1612"/>
                  <a:gd name="T85" fmla="*/ 251 h 569"/>
                  <a:gd name="T86" fmla="*/ 60 w 1612"/>
                  <a:gd name="T87" fmla="*/ 308 h 569"/>
                  <a:gd name="T88" fmla="*/ 109 w 1612"/>
                  <a:gd name="T89" fmla="*/ 379 h 569"/>
                  <a:gd name="T90" fmla="*/ 171 w 1612"/>
                  <a:gd name="T91" fmla="*/ 447 h 569"/>
                  <a:gd name="T92" fmla="*/ 239 w 1612"/>
                  <a:gd name="T93" fmla="*/ 488 h 569"/>
                  <a:gd name="T94" fmla="*/ 324 w 1612"/>
                  <a:gd name="T95" fmla="*/ 523 h 569"/>
                  <a:gd name="T96" fmla="*/ 348 w 1612"/>
                  <a:gd name="T97" fmla="*/ 504 h 569"/>
                  <a:gd name="T98" fmla="*/ 346 w 1612"/>
                  <a:gd name="T99" fmla="*/ 466 h 569"/>
                  <a:gd name="T100" fmla="*/ 19 w 1612"/>
                  <a:gd name="T101" fmla="*/ 177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12" h="569">
                    <a:moveTo>
                      <a:pt x="1612" y="191"/>
                    </a:moveTo>
                    <a:lnTo>
                      <a:pt x="1595" y="204"/>
                    </a:lnTo>
                    <a:lnTo>
                      <a:pt x="1568" y="212"/>
                    </a:lnTo>
                    <a:lnTo>
                      <a:pt x="1533" y="210"/>
                    </a:lnTo>
                    <a:lnTo>
                      <a:pt x="1525" y="215"/>
                    </a:lnTo>
                    <a:lnTo>
                      <a:pt x="1525" y="237"/>
                    </a:lnTo>
                    <a:lnTo>
                      <a:pt x="1546" y="256"/>
                    </a:lnTo>
                    <a:lnTo>
                      <a:pt x="1546" y="267"/>
                    </a:lnTo>
                    <a:lnTo>
                      <a:pt x="1525" y="270"/>
                    </a:lnTo>
                    <a:lnTo>
                      <a:pt x="1506" y="281"/>
                    </a:lnTo>
                    <a:lnTo>
                      <a:pt x="1492" y="275"/>
                    </a:lnTo>
                    <a:lnTo>
                      <a:pt x="1473" y="261"/>
                    </a:lnTo>
                    <a:lnTo>
                      <a:pt x="1470" y="270"/>
                    </a:lnTo>
                    <a:lnTo>
                      <a:pt x="1454" y="264"/>
                    </a:lnTo>
                    <a:lnTo>
                      <a:pt x="1429" y="264"/>
                    </a:lnTo>
                    <a:lnTo>
                      <a:pt x="1421" y="259"/>
                    </a:lnTo>
                    <a:lnTo>
                      <a:pt x="1383" y="259"/>
                    </a:lnTo>
                    <a:lnTo>
                      <a:pt x="1356" y="261"/>
                    </a:lnTo>
                    <a:lnTo>
                      <a:pt x="1342" y="253"/>
                    </a:lnTo>
                    <a:lnTo>
                      <a:pt x="1326" y="275"/>
                    </a:lnTo>
                    <a:lnTo>
                      <a:pt x="1326" y="286"/>
                    </a:lnTo>
                    <a:lnTo>
                      <a:pt x="1318" y="302"/>
                    </a:lnTo>
                    <a:lnTo>
                      <a:pt x="1318" y="313"/>
                    </a:lnTo>
                    <a:lnTo>
                      <a:pt x="1299" y="379"/>
                    </a:lnTo>
                    <a:lnTo>
                      <a:pt x="1274" y="417"/>
                    </a:lnTo>
                    <a:lnTo>
                      <a:pt x="1260" y="452"/>
                    </a:lnTo>
                    <a:lnTo>
                      <a:pt x="1228" y="504"/>
                    </a:lnTo>
                    <a:lnTo>
                      <a:pt x="1231" y="515"/>
                    </a:lnTo>
                    <a:lnTo>
                      <a:pt x="1190" y="520"/>
                    </a:lnTo>
                    <a:lnTo>
                      <a:pt x="1157" y="540"/>
                    </a:lnTo>
                    <a:lnTo>
                      <a:pt x="1135" y="542"/>
                    </a:lnTo>
                    <a:lnTo>
                      <a:pt x="1130" y="531"/>
                    </a:lnTo>
                    <a:lnTo>
                      <a:pt x="1108" y="520"/>
                    </a:lnTo>
                    <a:lnTo>
                      <a:pt x="1067" y="520"/>
                    </a:lnTo>
                    <a:lnTo>
                      <a:pt x="1054" y="531"/>
                    </a:lnTo>
                    <a:lnTo>
                      <a:pt x="1007" y="550"/>
                    </a:lnTo>
                    <a:lnTo>
                      <a:pt x="961" y="548"/>
                    </a:lnTo>
                    <a:lnTo>
                      <a:pt x="950" y="556"/>
                    </a:lnTo>
                    <a:lnTo>
                      <a:pt x="928" y="553"/>
                    </a:lnTo>
                    <a:lnTo>
                      <a:pt x="926" y="564"/>
                    </a:lnTo>
                    <a:lnTo>
                      <a:pt x="901" y="569"/>
                    </a:lnTo>
                    <a:lnTo>
                      <a:pt x="890" y="569"/>
                    </a:lnTo>
                    <a:lnTo>
                      <a:pt x="882" y="553"/>
                    </a:lnTo>
                    <a:lnTo>
                      <a:pt x="863" y="537"/>
                    </a:lnTo>
                    <a:lnTo>
                      <a:pt x="860" y="529"/>
                    </a:lnTo>
                    <a:lnTo>
                      <a:pt x="833" y="510"/>
                    </a:lnTo>
                    <a:lnTo>
                      <a:pt x="817" y="480"/>
                    </a:lnTo>
                    <a:lnTo>
                      <a:pt x="822" y="477"/>
                    </a:lnTo>
                    <a:lnTo>
                      <a:pt x="838" y="493"/>
                    </a:lnTo>
                    <a:lnTo>
                      <a:pt x="847" y="507"/>
                    </a:lnTo>
                    <a:lnTo>
                      <a:pt x="871" y="507"/>
                    </a:lnTo>
                    <a:lnTo>
                      <a:pt x="906" y="520"/>
                    </a:lnTo>
                    <a:lnTo>
                      <a:pt x="939" y="523"/>
                    </a:lnTo>
                    <a:lnTo>
                      <a:pt x="939" y="518"/>
                    </a:lnTo>
                    <a:lnTo>
                      <a:pt x="953" y="496"/>
                    </a:lnTo>
                    <a:lnTo>
                      <a:pt x="953" y="474"/>
                    </a:lnTo>
                    <a:lnTo>
                      <a:pt x="958" y="455"/>
                    </a:lnTo>
                    <a:lnTo>
                      <a:pt x="969" y="444"/>
                    </a:lnTo>
                    <a:lnTo>
                      <a:pt x="988" y="441"/>
                    </a:lnTo>
                    <a:lnTo>
                      <a:pt x="999" y="436"/>
                    </a:lnTo>
                    <a:lnTo>
                      <a:pt x="1010" y="439"/>
                    </a:lnTo>
                    <a:lnTo>
                      <a:pt x="1002" y="430"/>
                    </a:lnTo>
                    <a:lnTo>
                      <a:pt x="996" y="409"/>
                    </a:lnTo>
                    <a:lnTo>
                      <a:pt x="1005" y="406"/>
                    </a:lnTo>
                    <a:lnTo>
                      <a:pt x="1073" y="390"/>
                    </a:lnTo>
                    <a:lnTo>
                      <a:pt x="1094" y="370"/>
                    </a:lnTo>
                    <a:lnTo>
                      <a:pt x="1116" y="343"/>
                    </a:lnTo>
                    <a:lnTo>
                      <a:pt x="1122" y="330"/>
                    </a:lnTo>
                    <a:lnTo>
                      <a:pt x="1146" y="305"/>
                    </a:lnTo>
                    <a:lnTo>
                      <a:pt x="1154" y="289"/>
                    </a:lnTo>
                    <a:lnTo>
                      <a:pt x="1176" y="270"/>
                    </a:lnTo>
                    <a:lnTo>
                      <a:pt x="1176" y="251"/>
                    </a:lnTo>
                    <a:lnTo>
                      <a:pt x="1187" y="237"/>
                    </a:lnTo>
                    <a:lnTo>
                      <a:pt x="1201" y="242"/>
                    </a:lnTo>
                    <a:lnTo>
                      <a:pt x="1209" y="242"/>
                    </a:lnTo>
                    <a:lnTo>
                      <a:pt x="1222" y="267"/>
                    </a:lnTo>
                    <a:lnTo>
                      <a:pt x="1239" y="281"/>
                    </a:lnTo>
                    <a:lnTo>
                      <a:pt x="1247" y="275"/>
                    </a:lnTo>
                    <a:lnTo>
                      <a:pt x="1241" y="240"/>
                    </a:lnTo>
                    <a:lnTo>
                      <a:pt x="1252" y="226"/>
                    </a:lnTo>
                    <a:lnTo>
                      <a:pt x="1258" y="223"/>
                    </a:lnTo>
                    <a:lnTo>
                      <a:pt x="1258" y="229"/>
                    </a:lnTo>
                    <a:lnTo>
                      <a:pt x="1260" y="226"/>
                    </a:lnTo>
                    <a:lnTo>
                      <a:pt x="1266" y="242"/>
                    </a:lnTo>
                    <a:lnTo>
                      <a:pt x="1266" y="264"/>
                    </a:lnTo>
                    <a:lnTo>
                      <a:pt x="1277" y="270"/>
                    </a:lnTo>
                    <a:lnTo>
                      <a:pt x="1285" y="256"/>
                    </a:lnTo>
                    <a:lnTo>
                      <a:pt x="1274" y="226"/>
                    </a:lnTo>
                    <a:lnTo>
                      <a:pt x="1274" y="218"/>
                    </a:lnTo>
                    <a:lnTo>
                      <a:pt x="1274" y="215"/>
                    </a:lnTo>
                    <a:lnTo>
                      <a:pt x="1288" y="210"/>
                    </a:lnTo>
                    <a:lnTo>
                      <a:pt x="1296" y="196"/>
                    </a:lnTo>
                    <a:lnTo>
                      <a:pt x="1277" y="201"/>
                    </a:lnTo>
                    <a:lnTo>
                      <a:pt x="1269" y="199"/>
                    </a:lnTo>
                    <a:lnTo>
                      <a:pt x="1274" y="191"/>
                    </a:lnTo>
                    <a:lnTo>
                      <a:pt x="1266" y="191"/>
                    </a:lnTo>
                    <a:lnTo>
                      <a:pt x="1274" y="180"/>
                    </a:lnTo>
                    <a:lnTo>
                      <a:pt x="1299" y="172"/>
                    </a:lnTo>
                    <a:lnTo>
                      <a:pt x="1312" y="172"/>
                    </a:lnTo>
                    <a:lnTo>
                      <a:pt x="1345" y="139"/>
                    </a:lnTo>
                    <a:lnTo>
                      <a:pt x="1348" y="117"/>
                    </a:lnTo>
                    <a:lnTo>
                      <a:pt x="1364" y="76"/>
                    </a:lnTo>
                    <a:lnTo>
                      <a:pt x="1378" y="73"/>
                    </a:lnTo>
                    <a:lnTo>
                      <a:pt x="1388" y="35"/>
                    </a:lnTo>
                    <a:lnTo>
                      <a:pt x="1399" y="38"/>
                    </a:lnTo>
                    <a:lnTo>
                      <a:pt x="1402" y="52"/>
                    </a:lnTo>
                    <a:lnTo>
                      <a:pt x="1397" y="65"/>
                    </a:lnTo>
                    <a:lnTo>
                      <a:pt x="1405" y="68"/>
                    </a:lnTo>
                    <a:lnTo>
                      <a:pt x="1421" y="49"/>
                    </a:lnTo>
                    <a:lnTo>
                      <a:pt x="1416" y="35"/>
                    </a:lnTo>
                    <a:lnTo>
                      <a:pt x="1424" y="30"/>
                    </a:lnTo>
                    <a:lnTo>
                      <a:pt x="1443" y="41"/>
                    </a:lnTo>
                    <a:lnTo>
                      <a:pt x="1443" y="62"/>
                    </a:lnTo>
                    <a:lnTo>
                      <a:pt x="1459" y="79"/>
                    </a:lnTo>
                    <a:lnTo>
                      <a:pt x="1465" y="73"/>
                    </a:lnTo>
                    <a:lnTo>
                      <a:pt x="1486" y="87"/>
                    </a:lnTo>
                    <a:lnTo>
                      <a:pt x="1486" y="98"/>
                    </a:lnTo>
                    <a:lnTo>
                      <a:pt x="1470" y="103"/>
                    </a:lnTo>
                    <a:lnTo>
                      <a:pt x="1470" y="128"/>
                    </a:lnTo>
                    <a:lnTo>
                      <a:pt x="1478" y="131"/>
                    </a:lnTo>
                    <a:lnTo>
                      <a:pt x="1484" y="139"/>
                    </a:lnTo>
                    <a:lnTo>
                      <a:pt x="1497" y="125"/>
                    </a:lnTo>
                    <a:lnTo>
                      <a:pt x="1503" y="122"/>
                    </a:lnTo>
                    <a:lnTo>
                      <a:pt x="1514" y="133"/>
                    </a:lnTo>
                    <a:lnTo>
                      <a:pt x="1495" y="147"/>
                    </a:lnTo>
                    <a:lnTo>
                      <a:pt x="1503" y="155"/>
                    </a:lnTo>
                    <a:lnTo>
                      <a:pt x="1516" y="142"/>
                    </a:lnTo>
                    <a:lnTo>
                      <a:pt x="1527" y="142"/>
                    </a:lnTo>
                    <a:lnTo>
                      <a:pt x="1546" y="163"/>
                    </a:lnTo>
                    <a:lnTo>
                      <a:pt x="1563" y="161"/>
                    </a:lnTo>
                    <a:lnTo>
                      <a:pt x="1576" y="174"/>
                    </a:lnTo>
                    <a:lnTo>
                      <a:pt x="1595" y="180"/>
                    </a:lnTo>
                    <a:lnTo>
                      <a:pt x="1609" y="180"/>
                    </a:lnTo>
                    <a:lnTo>
                      <a:pt x="1612" y="191"/>
                    </a:lnTo>
                    <a:close/>
                    <a:moveTo>
                      <a:pt x="999" y="428"/>
                    </a:moveTo>
                    <a:lnTo>
                      <a:pt x="994" y="409"/>
                    </a:lnTo>
                    <a:lnTo>
                      <a:pt x="983" y="411"/>
                    </a:lnTo>
                    <a:lnTo>
                      <a:pt x="980" y="411"/>
                    </a:lnTo>
                    <a:lnTo>
                      <a:pt x="977" y="414"/>
                    </a:lnTo>
                    <a:lnTo>
                      <a:pt x="977" y="422"/>
                    </a:lnTo>
                    <a:lnTo>
                      <a:pt x="988" y="433"/>
                    </a:lnTo>
                    <a:lnTo>
                      <a:pt x="999" y="428"/>
                    </a:lnTo>
                    <a:close/>
                    <a:moveTo>
                      <a:pt x="972" y="425"/>
                    </a:moveTo>
                    <a:lnTo>
                      <a:pt x="972" y="411"/>
                    </a:lnTo>
                    <a:lnTo>
                      <a:pt x="975" y="411"/>
                    </a:lnTo>
                    <a:lnTo>
                      <a:pt x="966" y="422"/>
                    </a:lnTo>
                    <a:lnTo>
                      <a:pt x="969" y="428"/>
                    </a:lnTo>
                    <a:lnTo>
                      <a:pt x="972" y="425"/>
                    </a:lnTo>
                    <a:close/>
                    <a:moveTo>
                      <a:pt x="1416" y="5"/>
                    </a:moveTo>
                    <a:lnTo>
                      <a:pt x="1416" y="0"/>
                    </a:lnTo>
                    <a:lnTo>
                      <a:pt x="1394" y="11"/>
                    </a:lnTo>
                    <a:lnTo>
                      <a:pt x="1405" y="11"/>
                    </a:lnTo>
                    <a:lnTo>
                      <a:pt x="1416" y="5"/>
                    </a:lnTo>
                    <a:close/>
                    <a:moveTo>
                      <a:pt x="1446" y="13"/>
                    </a:moveTo>
                    <a:lnTo>
                      <a:pt x="1446" y="3"/>
                    </a:lnTo>
                    <a:lnTo>
                      <a:pt x="1437" y="0"/>
                    </a:lnTo>
                    <a:lnTo>
                      <a:pt x="1421" y="13"/>
                    </a:lnTo>
                    <a:lnTo>
                      <a:pt x="1427" y="19"/>
                    </a:lnTo>
                    <a:lnTo>
                      <a:pt x="1446" y="13"/>
                    </a:lnTo>
                    <a:close/>
                    <a:moveTo>
                      <a:pt x="966" y="433"/>
                    </a:moveTo>
                    <a:lnTo>
                      <a:pt x="958" y="447"/>
                    </a:lnTo>
                    <a:lnTo>
                      <a:pt x="972" y="441"/>
                    </a:lnTo>
                    <a:lnTo>
                      <a:pt x="966" y="433"/>
                    </a:lnTo>
                    <a:close/>
                    <a:moveTo>
                      <a:pt x="975" y="439"/>
                    </a:moveTo>
                    <a:lnTo>
                      <a:pt x="983" y="436"/>
                    </a:lnTo>
                    <a:lnTo>
                      <a:pt x="975" y="428"/>
                    </a:lnTo>
                    <a:lnTo>
                      <a:pt x="972" y="433"/>
                    </a:lnTo>
                    <a:lnTo>
                      <a:pt x="975" y="439"/>
                    </a:lnTo>
                    <a:close/>
                    <a:moveTo>
                      <a:pt x="346" y="466"/>
                    </a:moveTo>
                    <a:lnTo>
                      <a:pt x="343" y="463"/>
                    </a:lnTo>
                    <a:lnTo>
                      <a:pt x="343" y="458"/>
                    </a:lnTo>
                    <a:lnTo>
                      <a:pt x="337" y="452"/>
                    </a:lnTo>
                    <a:lnTo>
                      <a:pt x="332" y="447"/>
                    </a:lnTo>
                    <a:lnTo>
                      <a:pt x="329" y="422"/>
                    </a:lnTo>
                    <a:lnTo>
                      <a:pt x="332" y="417"/>
                    </a:lnTo>
                    <a:lnTo>
                      <a:pt x="329" y="409"/>
                    </a:lnTo>
                    <a:lnTo>
                      <a:pt x="316" y="409"/>
                    </a:lnTo>
                    <a:lnTo>
                      <a:pt x="297" y="392"/>
                    </a:lnTo>
                    <a:lnTo>
                      <a:pt x="286" y="370"/>
                    </a:lnTo>
                    <a:lnTo>
                      <a:pt x="286" y="327"/>
                    </a:lnTo>
                    <a:lnTo>
                      <a:pt x="278" y="316"/>
                    </a:lnTo>
                    <a:lnTo>
                      <a:pt x="278" y="302"/>
                    </a:lnTo>
                    <a:lnTo>
                      <a:pt x="283" y="294"/>
                    </a:lnTo>
                    <a:lnTo>
                      <a:pt x="280" y="253"/>
                    </a:lnTo>
                    <a:lnTo>
                      <a:pt x="288" y="245"/>
                    </a:lnTo>
                    <a:lnTo>
                      <a:pt x="280" y="210"/>
                    </a:lnTo>
                    <a:lnTo>
                      <a:pt x="261" y="180"/>
                    </a:lnTo>
                    <a:lnTo>
                      <a:pt x="199" y="117"/>
                    </a:lnTo>
                    <a:lnTo>
                      <a:pt x="188" y="95"/>
                    </a:lnTo>
                    <a:lnTo>
                      <a:pt x="179" y="98"/>
                    </a:lnTo>
                    <a:lnTo>
                      <a:pt x="171" y="106"/>
                    </a:lnTo>
                    <a:lnTo>
                      <a:pt x="160" y="106"/>
                    </a:lnTo>
                    <a:lnTo>
                      <a:pt x="160" y="106"/>
                    </a:lnTo>
                    <a:lnTo>
                      <a:pt x="155" y="112"/>
                    </a:lnTo>
                    <a:lnTo>
                      <a:pt x="155" y="125"/>
                    </a:lnTo>
                    <a:lnTo>
                      <a:pt x="144" y="133"/>
                    </a:lnTo>
                    <a:lnTo>
                      <a:pt x="133" y="125"/>
                    </a:lnTo>
                    <a:lnTo>
                      <a:pt x="117" y="125"/>
                    </a:lnTo>
                    <a:lnTo>
                      <a:pt x="101" y="142"/>
                    </a:lnTo>
                    <a:lnTo>
                      <a:pt x="76" y="136"/>
                    </a:lnTo>
                    <a:lnTo>
                      <a:pt x="79" y="125"/>
                    </a:lnTo>
                    <a:lnTo>
                      <a:pt x="87" y="112"/>
                    </a:lnTo>
                    <a:lnTo>
                      <a:pt x="90" y="90"/>
                    </a:lnTo>
                    <a:lnTo>
                      <a:pt x="79" y="79"/>
                    </a:lnTo>
                    <a:lnTo>
                      <a:pt x="62" y="79"/>
                    </a:lnTo>
                    <a:lnTo>
                      <a:pt x="57" y="68"/>
                    </a:lnTo>
                    <a:lnTo>
                      <a:pt x="35" y="62"/>
                    </a:lnTo>
                    <a:lnTo>
                      <a:pt x="19" y="46"/>
                    </a:lnTo>
                    <a:lnTo>
                      <a:pt x="8" y="62"/>
                    </a:lnTo>
                    <a:lnTo>
                      <a:pt x="2" y="82"/>
                    </a:lnTo>
                    <a:lnTo>
                      <a:pt x="19" y="109"/>
                    </a:lnTo>
                    <a:lnTo>
                      <a:pt x="27" y="177"/>
                    </a:lnTo>
                    <a:lnTo>
                      <a:pt x="38" y="201"/>
                    </a:lnTo>
                    <a:lnTo>
                      <a:pt x="49" y="221"/>
                    </a:lnTo>
                    <a:lnTo>
                      <a:pt x="43" y="251"/>
                    </a:lnTo>
                    <a:lnTo>
                      <a:pt x="41" y="253"/>
                    </a:lnTo>
                    <a:lnTo>
                      <a:pt x="41" y="272"/>
                    </a:lnTo>
                    <a:lnTo>
                      <a:pt x="54" y="283"/>
                    </a:lnTo>
                    <a:lnTo>
                      <a:pt x="49" y="291"/>
                    </a:lnTo>
                    <a:lnTo>
                      <a:pt x="60" y="308"/>
                    </a:lnTo>
                    <a:lnTo>
                      <a:pt x="81" y="319"/>
                    </a:lnTo>
                    <a:lnTo>
                      <a:pt x="98" y="343"/>
                    </a:lnTo>
                    <a:lnTo>
                      <a:pt x="111" y="351"/>
                    </a:lnTo>
                    <a:lnTo>
                      <a:pt x="122" y="368"/>
                    </a:lnTo>
                    <a:lnTo>
                      <a:pt x="109" y="379"/>
                    </a:lnTo>
                    <a:lnTo>
                      <a:pt x="109" y="390"/>
                    </a:lnTo>
                    <a:lnTo>
                      <a:pt x="120" y="400"/>
                    </a:lnTo>
                    <a:lnTo>
                      <a:pt x="150" y="411"/>
                    </a:lnTo>
                    <a:lnTo>
                      <a:pt x="174" y="433"/>
                    </a:lnTo>
                    <a:lnTo>
                      <a:pt x="171" y="447"/>
                    </a:lnTo>
                    <a:lnTo>
                      <a:pt x="193" y="469"/>
                    </a:lnTo>
                    <a:lnTo>
                      <a:pt x="204" y="469"/>
                    </a:lnTo>
                    <a:lnTo>
                      <a:pt x="218" y="466"/>
                    </a:lnTo>
                    <a:lnTo>
                      <a:pt x="226" y="474"/>
                    </a:lnTo>
                    <a:lnTo>
                      <a:pt x="239" y="488"/>
                    </a:lnTo>
                    <a:lnTo>
                      <a:pt x="264" y="501"/>
                    </a:lnTo>
                    <a:lnTo>
                      <a:pt x="291" y="507"/>
                    </a:lnTo>
                    <a:lnTo>
                      <a:pt x="302" y="520"/>
                    </a:lnTo>
                    <a:lnTo>
                      <a:pt x="318" y="529"/>
                    </a:lnTo>
                    <a:lnTo>
                      <a:pt x="324" y="523"/>
                    </a:lnTo>
                    <a:lnTo>
                      <a:pt x="340" y="515"/>
                    </a:lnTo>
                    <a:lnTo>
                      <a:pt x="343" y="512"/>
                    </a:lnTo>
                    <a:lnTo>
                      <a:pt x="346" y="504"/>
                    </a:lnTo>
                    <a:lnTo>
                      <a:pt x="340" y="499"/>
                    </a:lnTo>
                    <a:lnTo>
                      <a:pt x="348" y="504"/>
                    </a:lnTo>
                    <a:lnTo>
                      <a:pt x="348" y="515"/>
                    </a:lnTo>
                    <a:lnTo>
                      <a:pt x="351" y="520"/>
                    </a:lnTo>
                    <a:lnTo>
                      <a:pt x="365" y="523"/>
                    </a:lnTo>
                    <a:lnTo>
                      <a:pt x="365" y="501"/>
                    </a:lnTo>
                    <a:lnTo>
                      <a:pt x="346" y="466"/>
                    </a:lnTo>
                    <a:close/>
                    <a:moveTo>
                      <a:pt x="5" y="155"/>
                    </a:moveTo>
                    <a:lnTo>
                      <a:pt x="0" y="152"/>
                    </a:lnTo>
                    <a:lnTo>
                      <a:pt x="2" y="172"/>
                    </a:lnTo>
                    <a:lnTo>
                      <a:pt x="11" y="182"/>
                    </a:lnTo>
                    <a:lnTo>
                      <a:pt x="19" y="177"/>
                    </a:lnTo>
                    <a:lnTo>
                      <a:pt x="13" y="166"/>
                    </a:lnTo>
                    <a:lnTo>
                      <a:pt x="5" y="15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3F1A3AB5-DED6-4596-BB69-570D51A91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638" y="4514851"/>
                <a:ext cx="34925" cy="25400"/>
              </a:xfrm>
              <a:custGeom>
                <a:avLst/>
                <a:gdLst>
                  <a:gd name="T0" fmla="*/ 19 w 22"/>
                  <a:gd name="T1" fmla="*/ 0 h 16"/>
                  <a:gd name="T2" fmla="*/ 16 w 22"/>
                  <a:gd name="T3" fmla="*/ 0 h 16"/>
                  <a:gd name="T4" fmla="*/ 0 w 22"/>
                  <a:gd name="T5" fmla="*/ 8 h 16"/>
                  <a:gd name="T6" fmla="*/ 3 w 22"/>
                  <a:gd name="T7" fmla="*/ 11 h 16"/>
                  <a:gd name="T8" fmla="*/ 5 w 22"/>
                  <a:gd name="T9" fmla="*/ 16 h 16"/>
                  <a:gd name="T10" fmla="*/ 22 w 22"/>
                  <a:gd name="T11" fmla="*/ 5 h 16"/>
                  <a:gd name="T12" fmla="*/ 22 w 22"/>
                  <a:gd name="T13" fmla="*/ 3 h 16"/>
                  <a:gd name="T14" fmla="*/ 19 w 2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6">
                    <a:moveTo>
                      <a:pt x="19" y="0"/>
                    </a:moveTo>
                    <a:lnTo>
                      <a:pt x="16" y="0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6"/>
                    </a:lnTo>
                    <a:lnTo>
                      <a:pt x="22" y="5"/>
                    </a:lnTo>
                    <a:lnTo>
                      <a:pt x="22" y="3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7F11326B-28D9-418C-BB1E-C58330392115}"/>
                </a:ext>
              </a:extLst>
            </p:cNvPr>
            <p:cNvGrpSpPr/>
            <p:nvPr/>
          </p:nvGrpSpPr>
          <p:grpSpPr>
            <a:xfrm>
              <a:off x="2513015" y="1776162"/>
              <a:ext cx="6190725" cy="4021043"/>
              <a:chOff x="2513015" y="1776162"/>
              <a:chExt cx="6190725" cy="4021043"/>
            </a:xfrm>
          </p:grpSpPr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FA5CE693-9D72-491D-A86C-7C83440F1F85}"/>
                  </a:ext>
                </a:extLst>
              </p:cNvPr>
              <p:cNvSpPr txBox="1"/>
              <p:nvPr/>
            </p:nvSpPr>
            <p:spPr>
              <a:xfrm>
                <a:off x="3497045" y="2136823"/>
                <a:ext cx="57422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VIETNAM</a:t>
                </a: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A570E0D8-70BD-47E7-8031-DCF1D4D846E6}"/>
                  </a:ext>
                </a:extLst>
              </p:cNvPr>
              <p:cNvSpPr txBox="1"/>
              <p:nvPr/>
            </p:nvSpPr>
            <p:spPr>
              <a:xfrm>
                <a:off x="2634335" y="1776162"/>
                <a:ext cx="57422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LAOS</a:t>
                </a: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065E1F81-0F76-4B97-A4CB-59144DFD43B0}"/>
                  </a:ext>
                </a:extLst>
              </p:cNvPr>
              <p:cNvSpPr txBox="1"/>
              <p:nvPr/>
            </p:nvSpPr>
            <p:spPr>
              <a:xfrm>
                <a:off x="2513015" y="2428013"/>
                <a:ext cx="643610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THAILAND</a:t>
                </a:r>
              </a:p>
            </p:txBody>
          </p:sp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601AD6D-DDE8-4B89-AE5E-F17A5133B20B}"/>
                  </a:ext>
                </a:extLst>
              </p:cNvPr>
              <p:cNvSpPr txBox="1"/>
              <p:nvPr/>
            </p:nvSpPr>
            <p:spPr>
              <a:xfrm>
                <a:off x="2933391" y="2858813"/>
                <a:ext cx="706748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CAMBODIA</a:t>
                </a: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50BEB3DA-8D5D-4003-8845-5070A7E75FF2}"/>
                  </a:ext>
                </a:extLst>
              </p:cNvPr>
              <p:cNvSpPr txBox="1"/>
              <p:nvPr/>
            </p:nvSpPr>
            <p:spPr>
              <a:xfrm>
                <a:off x="4523785" y="3009003"/>
                <a:ext cx="716553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PHILIPPINES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304F9130-A35F-49B8-9B90-CA3FA8BAD004}"/>
                  </a:ext>
                </a:extLst>
              </p:cNvPr>
              <p:cNvSpPr txBox="1"/>
              <p:nvPr/>
            </p:nvSpPr>
            <p:spPr>
              <a:xfrm>
                <a:off x="3998821" y="3820562"/>
                <a:ext cx="716553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BRUNEI</a:t>
                </a:r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891E9873-009C-440E-8F1F-AD0A6BC7DD04}"/>
                  </a:ext>
                </a:extLst>
              </p:cNvPr>
              <p:cNvSpPr txBox="1"/>
              <p:nvPr/>
            </p:nvSpPr>
            <p:spPr>
              <a:xfrm>
                <a:off x="3104418" y="3914279"/>
                <a:ext cx="716553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MALAYSIA</a:t>
                </a:r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A82C1F08-7830-4BF1-B755-AFE99AE7F748}"/>
                  </a:ext>
                </a:extLst>
              </p:cNvPr>
              <p:cNvSpPr txBox="1"/>
              <p:nvPr/>
            </p:nvSpPr>
            <p:spPr>
              <a:xfrm>
                <a:off x="3254627" y="4394378"/>
                <a:ext cx="716553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SINGAPORE</a:t>
                </a: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052879D-E1C6-472E-BEE5-1ADB271FCD8F}"/>
                  </a:ext>
                </a:extLst>
              </p:cNvPr>
              <p:cNvSpPr txBox="1"/>
              <p:nvPr/>
            </p:nvSpPr>
            <p:spPr>
              <a:xfrm>
                <a:off x="5373649" y="5601391"/>
                <a:ext cx="716553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INDONESIA</a:t>
                </a: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3A0F3D2-65E6-40E2-B766-A0C8ED60C2F1}"/>
                  </a:ext>
                </a:extLst>
              </p:cNvPr>
              <p:cNvSpPr txBox="1"/>
              <p:nvPr/>
            </p:nvSpPr>
            <p:spPr>
              <a:xfrm>
                <a:off x="8113933" y="5272823"/>
                <a:ext cx="589807" cy="44203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PAPUA NEW GUINEA</a:t>
                </a:r>
              </a:p>
            </p:txBody>
          </p:sp>
        </p:grpSp>
      </p:grpSp>
      <p:sp>
        <p:nvSpPr>
          <p:cNvPr id="28" name="Notes">
            <a:extLst>
              <a:ext uri="{FF2B5EF4-FFF2-40B4-BE49-F238E27FC236}">
                <a16:creationId xmlns:a16="http://schemas.microsoft.com/office/drawing/2014/main" id="{6F3CDB88-85B7-4034-B42C-9F355B69D9E4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</p:spTree>
    <p:extLst>
      <p:ext uri="{BB962C8B-B14F-4D97-AF65-F5344CB8AC3E}">
        <p14:creationId xmlns:p14="http://schemas.microsoft.com/office/powerpoint/2010/main" val="321285588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5FF663-325F-4446-9EC1-B0BE5189AF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Western Asia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9BCF3F5-06B2-423C-8A98-D37005480A06}"/>
              </a:ext>
            </a:extLst>
          </p:cNvPr>
          <p:cNvGrpSpPr/>
          <p:nvPr/>
        </p:nvGrpSpPr>
        <p:grpSpPr>
          <a:xfrm>
            <a:off x="3468688" y="1373188"/>
            <a:ext cx="5251450" cy="4972050"/>
            <a:chOff x="3468688" y="1373188"/>
            <a:chExt cx="5251450" cy="4972050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055B0122-364D-4D79-969F-8FB19F02577C}"/>
                </a:ext>
              </a:extLst>
            </p:cNvPr>
            <p:cNvGrpSpPr/>
            <p:nvPr/>
          </p:nvGrpSpPr>
          <p:grpSpPr>
            <a:xfrm>
              <a:off x="3468688" y="1373188"/>
              <a:ext cx="5251450" cy="4972050"/>
              <a:chOff x="3468688" y="1373188"/>
              <a:chExt cx="5251450" cy="4972050"/>
            </a:xfrm>
          </p:grpSpPr>
          <p:sp>
            <p:nvSpPr>
              <p:cNvPr id="6" name="Freeform 5">
                <a:extLst>
                  <a:ext uri="{FF2B5EF4-FFF2-40B4-BE49-F238E27FC236}">
                    <a16:creationId xmlns:a16="http://schemas.microsoft.com/office/drawing/2014/main" id="{21A48202-2A71-4395-8E82-5FB5FA05C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1638" y="2244726"/>
                <a:ext cx="1487488" cy="1427163"/>
              </a:xfrm>
              <a:custGeom>
                <a:avLst/>
                <a:gdLst>
                  <a:gd name="T0" fmla="*/ 131 w 937"/>
                  <a:gd name="T1" fmla="*/ 570 h 899"/>
                  <a:gd name="T2" fmla="*/ 765 w 937"/>
                  <a:gd name="T3" fmla="*/ 880 h 899"/>
                  <a:gd name="T4" fmla="*/ 884 w 937"/>
                  <a:gd name="T5" fmla="*/ 791 h 899"/>
                  <a:gd name="T6" fmla="*/ 928 w 937"/>
                  <a:gd name="T7" fmla="*/ 759 h 899"/>
                  <a:gd name="T8" fmla="*/ 918 w 937"/>
                  <a:gd name="T9" fmla="*/ 757 h 899"/>
                  <a:gd name="T10" fmla="*/ 892 w 937"/>
                  <a:gd name="T11" fmla="*/ 744 h 899"/>
                  <a:gd name="T12" fmla="*/ 869 w 937"/>
                  <a:gd name="T13" fmla="*/ 673 h 899"/>
                  <a:gd name="T14" fmla="*/ 832 w 937"/>
                  <a:gd name="T15" fmla="*/ 648 h 899"/>
                  <a:gd name="T16" fmla="*/ 853 w 937"/>
                  <a:gd name="T17" fmla="*/ 603 h 899"/>
                  <a:gd name="T18" fmla="*/ 815 w 937"/>
                  <a:gd name="T19" fmla="*/ 551 h 899"/>
                  <a:gd name="T20" fmla="*/ 785 w 937"/>
                  <a:gd name="T21" fmla="*/ 510 h 899"/>
                  <a:gd name="T22" fmla="*/ 707 w 937"/>
                  <a:gd name="T23" fmla="*/ 466 h 899"/>
                  <a:gd name="T24" fmla="*/ 680 w 937"/>
                  <a:gd name="T25" fmla="*/ 476 h 899"/>
                  <a:gd name="T26" fmla="*/ 663 w 937"/>
                  <a:gd name="T27" fmla="*/ 448 h 899"/>
                  <a:gd name="T28" fmla="*/ 667 w 937"/>
                  <a:gd name="T29" fmla="*/ 422 h 899"/>
                  <a:gd name="T30" fmla="*/ 641 w 937"/>
                  <a:gd name="T31" fmla="*/ 392 h 899"/>
                  <a:gd name="T32" fmla="*/ 611 w 937"/>
                  <a:gd name="T33" fmla="*/ 375 h 899"/>
                  <a:gd name="T34" fmla="*/ 598 w 937"/>
                  <a:gd name="T35" fmla="*/ 360 h 899"/>
                  <a:gd name="T36" fmla="*/ 600 w 937"/>
                  <a:gd name="T37" fmla="*/ 339 h 899"/>
                  <a:gd name="T38" fmla="*/ 605 w 937"/>
                  <a:gd name="T39" fmla="*/ 292 h 899"/>
                  <a:gd name="T40" fmla="*/ 618 w 937"/>
                  <a:gd name="T41" fmla="*/ 255 h 899"/>
                  <a:gd name="T42" fmla="*/ 643 w 937"/>
                  <a:gd name="T43" fmla="*/ 249 h 899"/>
                  <a:gd name="T44" fmla="*/ 635 w 937"/>
                  <a:gd name="T45" fmla="*/ 212 h 899"/>
                  <a:gd name="T46" fmla="*/ 645 w 937"/>
                  <a:gd name="T47" fmla="*/ 184 h 899"/>
                  <a:gd name="T48" fmla="*/ 669 w 937"/>
                  <a:gd name="T49" fmla="*/ 174 h 899"/>
                  <a:gd name="T50" fmla="*/ 648 w 937"/>
                  <a:gd name="T51" fmla="*/ 161 h 899"/>
                  <a:gd name="T52" fmla="*/ 613 w 937"/>
                  <a:gd name="T53" fmla="*/ 161 h 899"/>
                  <a:gd name="T54" fmla="*/ 568 w 937"/>
                  <a:gd name="T55" fmla="*/ 141 h 899"/>
                  <a:gd name="T56" fmla="*/ 542 w 937"/>
                  <a:gd name="T57" fmla="*/ 109 h 899"/>
                  <a:gd name="T58" fmla="*/ 517 w 937"/>
                  <a:gd name="T59" fmla="*/ 90 h 899"/>
                  <a:gd name="T60" fmla="*/ 510 w 937"/>
                  <a:gd name="T61" fmla="*/ 54 h 899"/>
                  <a:gd name="T62" fmla="*/ 484 w 937"/>
                  <a:gd name="T63" fmla="*/ 30 h 899"/>
                  <a:gd name="T64" fmla="*/ 459 w 937"/>
                  <a:gd name="T65" fmla="*/ 36 h 899"/>
                  <a:gd name="T66" fmla="*/ 444 w 937"/>
                  <a:gd name="T67" fmla="*/ 9 h 899"/>
                  <a:gd name="T68" fmla="*/ 407 w 937"/>
                  <a:gd name="T69" fmla="*/ 9 h 899"/>
                  <a:gd name="T70" fmla="*/ 336 w 937"/>
                  <a:gd name="T71" fmla="*/ 0 h 899"/>
                  <a:gd name="T72" fmla="*/ 304 w 937"/>
                  <a:gd name="T73" fmla="*/ 8 h 899"/>
                  <a:gd name="T74" fmla="*/ 270 w 937"/>
                  <a:gd name="T75" fmla="*/ 23 h 899"/>
                  <a:gd name="T76" fmla="*/ 270 w 937"/>
                  <a:gd name="T77" fmla="*/ 53 h 899"/>
                  <a:gd name="T78" fmla="*/ 242 w 937"/>
                  <a:gd name="T79" fmla="*/ 69 h 899"/>
                  <a:gd name="T80" fmla="*/ 188 w 937"/>
                  <a:gd name="T81" fmla="*/ 109 h 899"/>
                  <a:gd name="T82" fmla="*/ 203 w 937"/>
                  <a:gd name="T83" fmla="*/ 174 h 899"/>
                  <a:gd name="T84" fmla="*/ 188 w 937"/>
                  <a:gd name="T85" fmla="*/ 238 h 899"/>
                  <a:gd name="T86" fmla="*/ 191 w 937"/>
                  <a:gd name="T87" fmla="*/ 279 h 899"/>
                  <a:gd name="T88" fmla="*/ 167 w 937"/>
                  <a:gd name="T89" fmla="*/ 315 h 899"/>
                  <a:gd name="T90" fmla="*/ 0 w 937"/>
                  <a:gd name="T91" fmla="*/ 437 h 899"/>
                  <a:gd name="T92" fmla="*/ 47 w 937"/>
                  <a:gd name="T93" fmla="*/ 560 h 8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37" h="899">
                    <a:moveTo>
                      <a:pt x="47" y="560"/>
                    </a:moveTo>
                    <a:lnTo>
                      <a:pt x="131" y="570"/>
                    </a:lnTo>
                    <a:lnTo>
                      <a:pt x="574" y="877"/>
                    </a:lnTo>
                    <a:lnTo>
                      <a:pt x="765" y="880"/>
                    </a:lnTo>
                    <a:lnTo>
                      <a:pt x="826" y="899"/>
                    </a:lnTo>
                    <a:lnTo>
                      <a:pt x="884" y="791"/>
                    </a:lnTo>
                    <a:lnTo>
                      <a:pt x="937" y="772"/>
                    </a:lnTo>
                    <a:lnTo>
                      <a:pt x="928" y="759"/>
                    </a:lnTo>
                    <a:lnTo>
                      <a:pt x="928" y="753"/>
                    </a:lnTo>
                    <a:lnTo>
                      <a:pt x="918" y="757"/>
                    </a:lnTo>
                    <a:lnTo>
                      <a:pt x="913" y="751"/>
                    </a:lnTo>
                    <a:lnTo>
                      <a:pt x="892" y="744"/>
                    </a:lnTo>
                    <a:lnTo>
                      <a:pt x="875" y="732"/>
                    </a:lnTo>
                    <a:lnTo>
                      <a:pt x="869" y="673"/>
                    </a:lnTo>
                    <a:lnTo>
                      <a:pt x="840" y="673"/>
                    </a:lnTo>
                    <a:lnTo>
                      <a:pt x="832" y="648"/>
                    </a:lnTo>
                    <a:lnTo>
                      <a:pt x="834" y="620"/>
                    </a:lnTo>
                    <a:lnTo>
                      <a:pt x="853" y="603"/>
                    </a:lnTo>
                    <a:lnTo>
                      <a:pt x="834" y="560"/>
                    </a:lnTo>
                    <a:lnTo>
                      <a:pt x="815" y="551"/>
                    </a:lnTo>
                    <a:lnTo>
                      <a:pt x="798" y="517"/>
                    </a:lnTo>
                    <a:lnTo>
                      <a:pt x="785" y="510"/>
                    </a:lnTo>
                    <a:lnTo>
                      <a:pt x="776" y="513"/>
                    </a:lnTo>
                    <a:lnTo>
                      <a:pt x="707" y="466"/>
                    </a:lnTo>
                    <a:lnTo>
                      <a:pt x="690" y="468"/>
                    </a:lnTo>
                    <a:lnTo>
                      <a:pt x="680" y="476"/>
                    </a:lnTo>
                    <a:lnTo>
                      <a:pt x="660" y="461"/>
                    </a:lnTo>
                    <a:lnTo>
                      <a:pt x="663" y="448"/>
                    </a:lnTo>
                    <a:lnTo>
                      <a:pt x="658" y="442"/>
                    </a:lnTo>
                    <a:lnTo>
                      <a:pt x="667" y="422"/>
                    </a:lnTo>
                    <a:lnTo>
                      <a:pt x="647" y="405"/>
                    </a:lnTo>
                    <a:lnTo>
                      <a:pt x="641" y="392"/>
                    </a:lnTo>
                    <a:lnTo>
                      <a:pt x="622" y="386"/>
                    </a:lnTo>
                    <a:lnTo>
                      <a:pt x="611" y="375"/>
                    </a:lnTo>
                    <a:lnTo>
                      <a:pt x="598" y="373"/>
                    </a:lnTo>
                    <a:lnTo>
                      <a:pt x="598" y="360"/>
                    </a:lnTo>
                    <a:lnTo>
                      <a:pt x="605" y="348"/>
                    </a:lnTo>
                    <a:lnTo>
                      <a:pt x="600" y="339"/>
                    </a:lnTo>
                    <a:lnTo>
                      <a:pt x="605" y="326"/>
                    </a:lnTo>
                    <a:lnTo>
                      <a:pt x="605" y="292"/>
                    </a:lnTo>
                    <a:lnTo>
                      <a:pt x="617" y="283"/>
                    </a:lnTo>
                    <a:lnTo>
                      <a:pt x="618" y="255"/>
                    </a:lnTo>
                    <a:lnTo>
                      <a:pt x="632" y="257"/>
                    </a:lnTo>
                    <a:lnTo>
                      <a:pt x="643" y="249"/>
                    </a:lnTo>
                    <a:lnTo>
                      <a:pt x="643" y="215"/>
                    </a:lnTo>
                    <a:lnTo>
                      <a:pt x="635" y="212"/>
                    </a:lnTo>
                    <a:lnTo>
                      <a:pt x="633" y="187"/>
                    </a:lnTo>
                    <a:lnTo>
                      <a:pt x="645" y="184"/>
                    </a:lnTo>
                    <a:lnTo>
                      <a:pt x="663" y="178"/>
                    </a:lnTo>
                    <a:lnTo>
                      <a:pt x="669" y="174"/>
                    </a:lnTo>
                    <a:lnTo>
                      <a:pt x="662" y="169"/>
                    </a:lnTo>
                    <a:lnTo>
                      <a:pt x="648" y="161"/>
                    </a:lnTo>
                    <a:lnTo>
                      <a:pt x="628" y="165"/>
                    </a:lnTo>
                    <a:lnTo>
                      <a:pt x="613" y="161"/>
                    </a:lnTo>
                    <a:lnTo>
                      <a:pt x="581" y="142"/>
                    </a:lnTo>
                    <a:lnTo>
                      <a:pt x="568" y="141"/>
                    </a:lnTo>
                    <a:lnTo>
                      <a:pt x="551" y="131"/>
                    </a:lnTo>
                    <a:lnTo>
                      <a:pt x="542" y="109"/>
                    </a:lnTo>
                    <a:lnTo>
                      <a:pt x="532" y="94"/>
                    </a:lnTo>
                    <a:lnTo>
                      <a:pt x="517" y="90"/>
                    </a:lnTo>
                    <a:lnTo>
                      <a:pt x="510" y="71"/>
                    </a:lnTo>
                    <a:lnTo>
                      <a:pt x="510" y="54"/>
                    </a:lnTo>
                    <a:lnTo>
                      <a:pt x="500" y="30"/>
                    </a:lnTo>
                    <a:lnTo>
                      <a:pt x="484" y="30"/>
                    </a:lnTo>
                    <a:lnTo>
                      <a:pt x="482" y="30"/>
                    </a:lnTo>
                    <a:lnTo>
                      <a:pt x="459" y="36"/>
                    </a:lnTo>
                    <a:lnTo>
                      <a:pt x="444" y="28"/>
                    </a:lnTo>
                    <a:lnTo>
                      <a:pt x="444" y="9"/>
                    </a:lnTo>
                    <a:lnTo>
                      <a:pt x="431" y="2"/>
                    </a:lnTo>
                    <a:lnTo>
                      <a:pt x="407" y="9"/>
                    </a:lnTo>
                    <a:lnTo>
                      <a:pt x="375" y="0"/>
                    </a:lnTo>
                    <a:lnTo>
                      <a:pt x="336" y="0"/>
                    </a:lnTo>
                    <a:lnTo>
                      <a:pt x="326" y="8"/>
                    </a:lnTo>
                    <a:lnTo>
                      <a:pt x="304" y="8"/>
                    </a:lnTo>
                    <a:lnTo>
                      <a:pt x="278" y="30"/>
                    </a:lnTo>
                    <a:lnTo>
                      <a:pt x="270" y="23"/>
                    </a:lnTo>
                    <a:lnTo>
                      <a:pt x="283" y="32"/>
                    </a:lnTo>
                    <a:lnTo>
                      <a:pt x="270" y="53"/>
                    </a:lnTo>
                    <a:lnTo>
                      <a:pt x="261" y="53"/>
                    </a:lnTo>
                    <a:lnTo>
                      <a:pt x="242" y="69"/>
                    </a:lnTo>
                    <a:lnTo>
                      <a:pt x="204" y="77"/>
                    </a:lnTo>
                    <a:lnTo>
                      <a:pt x="188" y="109"/>
                    </a:lnTo>
                    <a:lnTo>
                      <a:pt x="186" y="139"/>
                    </a:lnTo>
                    <a:lnTo>
                      <a:pt x="203" y="174"/>
                    </a:lnTo>
                    <a:lnTo>
                      <a:pt x="204" y="204"/>
                    </a:lnTo>
                    <a:lnTo>
                      <a:pt x="188" y="238"/>
                    </a:lnTo>
                    <a:lnTo>
                      <a:pt x="193" y="253"/>
                    </a:lnTo>
                    <a:lnTo>
                      <a:pt x="191" y="279"/>
                    </a:lnTo>
                    <a:lnTo>
                      <a:pt x="176" y="302"/>
                    </a:lnTo>
                    <a:lnTo>
                      <a:pt x="167" y="315"/>
                    </a:lnTo>
                    <a:lnTo>
                      <a:pt x="0" y="435"/>
                    </a:lnTo>
                    <a:lnTo>
                      <a:pt x="0" y="437"/>
                    </a:lnTo>
                    <a:lnTo>
                      <a:pt x="0" y="437"/>
                    </a:lnTo>
                    <a:lnTo>
                      <a:pt x="47" y="56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EB127477-3068-41C0-8C14-5D49EEE4A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9251" y="3440113"/>
                <a:ext cx="11113" cy="17463"/>
              </a:xfrm>
              <a:custGeom>
                <a:avLst/>
                <a:gdLst>
                  <a:gd name="T0" fmla="*/ 0 w 7"/>
                  <a:gd name="T1" fmla="*/ 11 h 11"/>
                  <a:gd name="T2" fmla="*/ 0 w 7"/>
                  <a:gd name="T3" fmla="*/ 11 h 11"/>
                  <a:gd name="T4" fmla="*/ 7 w 7"/>
                  <a:gd name="T5" fmla="*/ 0 h 11"/>
                  <a:gd name="T6" fmla="*/ 0 w 7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lnTo>
                      <a:pt x="0" y="11"/>
                    </a:lnTo>
                    <a:lnTo>
                      <a:pt x="7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548ECA6E-B6BB-404C-9344-D6C7660F1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538" y="3130551"/>
                <a:ext cx="3122613" cy="2632075"/>
              </a:xfrm>
              <a:custGeom>
                <a:avLst/>
                <a:gdLst>
                  <a:gd name="T0" fmla="*/ 1195 w 1967"/>
                  <a:gd name="T1" fmla="*/ 349 h 1658"/>
                  <a:gd name="T2" fmla="*/ 475 w 1967"/>
                  <a:gd name="T3" fmla="*/ 12 h 1658"/>
                  <a:gd name="T4" fmla="*/ 213 w 1967"/>
                  <a:gd name="T5" fmla="*/ 79 h 1658"/>
                  <a:gd name="T6" fmla="*/ 277 w 1967"/>
                  <a:gd name="T7" fmla="*/ 270 h 1658"/>
                  <a:gd name="T8" fmla="*/ 41 w 1967"/>
                  <a:gd name="T9" fmla="*/ 321 h 1658"/>
                  <a:gd name="T10" fmla="*/ 11 w 1967"/>
                  <a:gd name="T11" fmla="*/ 397 h 1658"/>
                  <a:gd name="T12" fmla="*/ 16 w 1967"/>
                  <a:gd name="T13" fmla="*/ 429 h 1658"/>
                  <a:gd name="T14" fmla="*/ 54 w 1967"/>
                  <a:gd name="T15" fmla="*/ 440 h 1658"/>
                  <a:gd name="T16" fmla="*/ 93 w 1967"/>
                  <a:gd name="T17" fmla="*/ 510 h 1658"/>
                  <a:gd name="T18" fmla="*/ 127 w 1967"/>
                  <a:gd name="T19" fmla="*/ 553 h 1658"/>
                  <a:gd name="T20" fmla="*/ 164 w 1967"/>
                  <a:gd name="T21" fmla="*/ 615 h 1658"/>
                  <a:gd name="T22" fmla="*/ 193 w 1967"/>
                  <a:gd name="T23" fmla="*/ 658 h 1658"/>
                  <a:gd name="T24" fmla="*/ 239 w 1967"/>
                  <a:gd name="T25" fmla="*/ 725 h 1658"/>
                  <a:gd name="T26" fmla="*/ 253 w 1967"/>
                  <a:gd name="T27" fmla="*/ 774 h 1658"/>
                  <a:gd name="T28" fmla="*/ 273 w 1967"/>
                  <a:gd name="T29" fmla="*/ 819 h 1658"/>
                  <a:gd name="T30" fmla="*/ 322 w 1967"/>
                  <a:gd name="T31" fmla="*/ 828 h 1658"/>
                  <a:gd name="T32" fmla="*/ 382 w 1967"/>
                  <a:gd name="T33" fmla="*/ 886 h 1658"/>
                  <a:gd name="T34" fmla="*/ 401 w 1967"/>
                  <a:gd name="T35" fmla="*/ 920 h 1658"/>
                  <a:gd name="T36" fmla="*/ 434 w 1967"/>
                  <a:gd name="T37" fmla="*/ 1001 h 1658"/>
                  <a:gd name="T38" fmla="*/ 425 w 1967"/>
                  <a:gd name="T39" fmla="*/ 1049 h 1658"/>
                  <a:gd name="T40" fmla="*/ 445 w 1967"/>
                  <a:gd name="T41" fmla="*/ 1134 h 1658"/>
                  <a:gd name="T42" fmla="*/ 513 w 1967"/>
                  <a:gd name="T43" fmla="*/ 1214 h 1658"/>
                  <a:gd name="T44" fmla="*/ 562 w 1967"/>
                  <a:gd name="T45" fmla="*/ 1240 h 1658"/>
                  <a:gd name="T46" fmla="*/ 599 w 1967"/>
                  <a:gd name="T47" fmla="*/ 1278 h 1658"/>
                  <a:gd name="T48" fmla="*/ 633 w 1967"/>
                  <a:gd name="T49" fmla="*/ 1302 h 1658"/>
                  <a:gd name="T50" fmla="*/ 676 w 1967"/>
                  <a:gd name="T51" fmla="*/ 1418 h 1658"/>
                  <a:gd name="T52" fmla="*/ 764 w 1967"/>
                  <a:gd name="T53" fmla="*/ 1533 h 1658"/>
                  <a:gd name="T54" fmla="*/ 828 w 1967"/>
                  <a:gd name="T55" fmla="*/ 1591 h 1658"/>
                  <a:gd name="T56" fmla="*/ 878 w 1967"/>
                  <a:gd name="T57" fmla="*/ 1561 h 1658"/>
                  <a:gd name="T58" fmla="*/ 899 w 1967"/>
                  <a:gd name="T59" fmla="*/ 1474 h 1658"/>
                  <a:gd name="T60" fmla="*/ 1067 w 1967"/>
                  <a:gd name="T61" fmla="*/ 1531 h 1658"/>
                  <a:gd name="T62" fmla="*/ 1328 w 1967"/>
                  <a:gd name="T63" fmla="*/ 1426 h 1658"/>
                  <a:gd name="T64" fmla="*/ 1944 w 1967"/>
                  <a:gd name="T65" fmla="*/ 957 h 1658"/>
                  <a:gd name="T66" fmla="*/ 1637 w 1967"/>
                  <a:gd name="T67" fmla="*/ 942 h 1658"/>
                  <a:gd name="T68" fmla="*/ 1594 w 1967"/>
                  <a:gd name="T69" fmla="*/ 809 h 1658"/>
                  <a:gd name="T70" fmla="*/ 1579 w 1967"/>
                  <a:gd name="T71" fmla="*/ 796 h 1658"/>
                  <a:gd name="T72" fmla="*/ 1573 w 1967"/>
                  <a:gd name="T73" fmla="*/ 778 h 1658"/>
                  <a:gd name="T74" fmla="*/ 1524 w 1967"/>
                  <a:gd name="T75" fmla="*/ 757 h 1658"/>
                  <a:gd name="T76" fmla="*/ 1500 w 1967"/>
                  <a:gd name="T77" fmla="*/ 729 h 1658"/>
                  <a:gd name="T78" fmla="*/ 1435 w 1967"/>
                  <a:gd name="T79" fmla="*/ 622 h 1658"/>
                  <a:gd name="T80" fmla="*/ 1429 w 1967"/>
                  <a:gd name="T81" fmla="*/ 568 h 1658"/>
                  <a:gd name="T82" fmla="*/ 1408 w 1967"/>
                  <a:gd name="T83" fmla="*/ 540 h 1658"/>
                  <a:gd name="T84" fmla="*/ 1352 w 1967"/>
                  <a:gd name="T85" fmla="*/ 480 h 1658"/>
                  <a:gd name="T86" fmla="*/ 1367 w 1967"/>
                  <a:gd name="T87" fmla="*/ 476 h 1658"/>
                  <a:gd name="T88" fmla="*/ 1311 w 1967"/>
                  <a:gd name="T89" fmla="*/ 454 h 1658"/>
                  <a:gd name="T90" fmla="*/ 1272 w 1967"/>
                  <a:gd name="T91" fmla="*/ 377 h 1658"/>
                  <a:gd name="T92" fmla="*/ 1258 w 1967"/>
                  <a:gd name="T93" fmla="*/ 356 h 1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67" h="1658">
                    <a:moveTo>
                      <a:pt x="1258" y="356"/>
                    </a:moveTo>
                    <a:lnTo>
                      <a:pt x="1200" y="382"/>
                    </a:lnTo>
                    <a:lnTo>
                      <a:pt x="1195" y="349"/>
                    </a:lnTo>
                    <a:lnTo>
                      <a:pt x="1109" y="322"/>
                    </a:lnTo>
                    <a:lnTo>
                      <a:pt x="918" y="319"/>
                    </a:lnTo>
                    <a:lnTo>
                      <a:pt x="475" y="12"/>
                    </a:lnTo>
                    <a:lnTo>
                      <a:pt x="387" y="0"/>
                    </a:lnTo>
                    <a:lnTo>
                      <a:pt x="354" y="36"/>
                    </a:lnTo>
                    <a:lnTo>
                      <a:pt x="213" y="79"/>
                    </a:lnTo>
                    <a:lnTo>
                      <a:pt x="318" y="195"/>
                    </a:lnTo>
                    <a:lnTo>
                      <a:pt x="279" y="244"/>
                    </a:lnTo>
                    <a:lnTo>
                      <a:pt x="277" y="270"/>
                    </a:lnTo>
                    <a:lnTo>
                      <a:pt x="204" y="281"/>
                    </a:lnTo>
                    <a:lnTo>
                      <a:pt x="136" y="349"/>
                    </a:lnTo>
                    <a:lnTo>
                      <a:pt x="41" y="321"/>
                    </a:lnTo>
                    <a:lnTo>
                      <a:pt x="11" y="322"/>
                    </a:lnTo>
                    <a:lnTo>
                      <a:pt x="9" y="358"/>
                    </a:lnTo>
                    <a:lnTo>
                      <a:pt x="11" y="397"/>
                    </a:lnTo>
                    <a:lnTo>
                      <a:pt x="0" y="424"/>
                    </a:lnTo>
                    <a:lnTo>
                      <a:pt x="1" y="435"/>
                    </a:lnTo>
                    <a:lnTo>
                      <a:pt x="16" y="429"/>
                    </a:lnTo>
                    <a:lnTo>
                      <a:pt x="20" y="437"/>
                    </a:lnTo>
                    <a:lnTo>
                      <a:pt x="31" y="427"/>
                    </a:lnTo>
                    <a:lnTo>
                      <a:pt x="54" y="440"/>
                    </a:lnTo>
                    <a:lnTo>
                      <a:pt x="48" y="444"/>
                    </a:lnTo>
                    <a:lnTo>
                      <a:pt x="90" y="491"/>
                    </a:lnTo>
                    <a:lnTo>
                      <a:pt x="93" y="510"/>
                    </a:lnTo>
                    <a:lnTo>
                      <a:pt x="103" y="514"/>
                    </a:lnTo>
                    <a:lnTo>
                      <a:pt x="106" y="534"/>
                    </a:lnTo>
                    <a:lnTo>
                      <a:pt x="127" y="553"/>
                    </a:lnTo>
                    <a:lnTo>
                      <a:pt x="138" y="553"/>
                    </a:lnTo>
                    <a:lnTo>
                      <a:pt x="164" y="600"/>
                    </a:lnTo>
                    <a:lnTo>
                      <a:pt x="164" y="615"/>
                    </a:lnTo>
                    <a:lnTo>
                      <a:pt x="172" y="632"/>
                    </a:lnTo>
                    <a:lnTo>
                      <a:pt x="187" y="633"/>
                    </a:lnTo>
                    <a:lnTo>
                      <a:pt x="193" y="658"/>
                    </a:lnTo>
                    <a:lnTo>
                      <a:pt x="200" y="671"/>
                    </a:lnTo>
                    <a:lnTo>
                      <a:pt x="223" y="680"/>
                    </a:lnTo>
                    <a:lnTo>
                      <a:pt x="239" y="725"/>
                    </a:lnTo>
                    <a:lnTo>
                      <a:pt x="253" y="735"/>
                    </a:lnTo>
                    <a:lnTo>
                      <a:pt x="258" y="763"/>
                    </a:lnTo>
                    <a:lnTo>
                      <a:pt x="253" y="774"/>
                    </a:lnTo>
                    <a:lnTo>
                      <a:pt x="253" y="789"/>
                    </a:lnTo>
                    <a:lnTo>
                      <a:pt x="273" y="802"/>
                    </a:lnTo>
                    <a:lnTo>
                      <a:pt x="273" y="819"/>
                    </a:lnTo>
                    <a:lnTo>
                      <a:pt x="286" y="826"/>
                    </a:lnTo>
                    <a:lnTo>
                      <a:pt x="301" y="811"/>
                    </a:lnTo>
                    <a:lnTo>
                      <a:pt x="322" y="828"/>
                    </a:lnTo>
                    <a:lnTo>
                      <a:pt x="352" y="841"/>
                    </a:lnTo>
                    <a:lnTo>
                      <a:pt x="374" y="866"/>
                    </a:lnTo>
                    <a:lnTo>
                      <a:pt x="382" y="886"/>
                    </a:lnTo>
                    <a:lnTo>
                      <a:pt x="389" y="888"/>
                    </a:lnTo>
                    <a:lnTo>
                      <a:pt x="391" y="912"/>
                    </a:lnTo>
                    <a:lnTo>
                      <a:pt x="401" y="920"/>
                    </a:lnTo>
                    <a:lnTo>
                      <a:pt x="410" y="952"/>
                    </a:lnTo>
                    <a:lnTo>
                      <a:pt x="427" y="969"/>
                    </a:lnTo>
                    <a:lnTo>
                      <a:pt x="434" y="1001"/>
                    </a:lnTo>
                    <a:lnTo>
                      <a:pt x="440" y="1012"/>
                    </a:lnTo>
                    <a:lnTo>
                      <a:pt x="432" y="1042"/>
                    </a:lnTo>
                    <a:lnTo>
                      <a:pt x="425" y="1049"/>
                    </a:lnTo>
                    <a:lnTo>
                      <a:pt x="432" y="1064"/>
                    </a:lnTo>
                    <a:lnTo>
                      <a:pt x="442" y="1098"/>
                    </a:lnTo>
                    <a:lnTo>
                      <a:pt x="445" y="1134"/>
                    </a:lnTo>
                    <a:lnTo>
                      <a:pt x="462" y="1149"/>
                    </a:lnTo>
                    <a:lnTo>
                      <a:pt x="464" y="1162"/>
                    </a:lnTo>
                    <a:lnTo>
                      <a:pt x="513" y="1214"/>
                    </a:lnTo>
                    <a:lnTo>
                      <a:pt x="530" y="1220"/>
                    </a:lnTo>
                    <a:lnTo>
                      <a:pt x="548" y="1222"/>
                    </a:lnTo>
                    <a:lnTo>
                      <a:pt x="562" y="1240"/>
                    </a:lnTo>
                    <a:lnTo>
                      <a:pt x="571" y="1240"/>
                    </a:lnTo>
                    <a:lnTo>
                      <a:pt x="599" y="1265"/>
                    </a:lnTo>
                    <a:lnTo>
                      <a:pt x="599" y="1278"/>
                    </a:lnTo>
                    <a:lnTo>
                      <a:pt x="623" y="1283"/>
                    </a:lnTo>
                    <a:lnTo>
                      <a:pt x="620" y="1296"/>
                    </a:lnTo>
                    <a:lnTo>
                      <a:pt x="633" y="1302"/>
                    </a:lnTo>
                    <a:lnTo>
                      <a:pt x="653" y="1383"/>
                    </a:lnTo>
                    <a:lnTo>
                      <a:pt x="674" y="1394"/>
                    </a:lnTo>
                    <a:lnTo>
                      <a:pt x="676" y="1418"/>
                    </a:lnTo>
                    <a:lnTo>
                      <a:pt x="747" y="1491"/>
                    </a:lnTo>
                    <a:lnTo>
                      <a:pt x="758" y="1491"/>
                    </a:lnTo>
                    <a:lnTo>
                      <a:pt x="764" y="1533"/>
                    </a:lnTo>
                    <a:lnTo>
                      <a:pt x="794" y="1540"/>
                    </a:lnTo>
                    <a:lnTo>
                      <a:pt x="811" y="1589"/>
                    </a:lnTo>
                    <a:lnTo>
                      <a:pt x="828" y="1591"/>
                    </a:lnTo>
                    <a:lnTo>
                      <a:pt x="843" y="1596"/>
                    </a:lnTo>
                    <a:lnTo>
                      <a:pt x="852" y="1577"/>
                    </a:lnTo>
                    <a:lnTo>
                      <a:pt x="878" y="1561"/>
                    </a:lnTo>
                    <a:lnTo>
                      <a:pt x="861" y="1529"/>
                    </a:lnTo>
                    <a:lnTo>
                      <a:pt x="873" y="1484"/>
                    </a:lnTo>
                    <a:lnTo>
                      <a:pt x="899" y="1474"/>
                    </a:lnTo>
                    <a:lnTo>
                      <a:pt x="927" y="1497"/>
                    </a:lnTo>
                    <a:lnTo>
                      <a:pt x="985" y="1499"/>
                    </a:lnTo>
                    <a:lnTo>
                      <a:pt x="1067" y="1531"/>
                    </a:lnTo>
                    <a:lnTo>
                      <a:pt x="1152" y="1572"/>
                    </a:lnTo>
                    <a:lnTo>
                      <a:pt x="1155" y="1658"/>
                    </a:lnTo>
                    <a:lnTo>
                      <a:pt x="1328" y="1426"/>
                    </a:lnTo>
                    <a:lnTo>
                      <a:pt x="1953" y="1238"/>
                    </a:lnTo>
                    <a:lnTo>
                      <a:pt x="1967" y="1032"/>
                    </a:lnTo>
                    <a:lnTo>
                      <a:pt x="1944" y="957"/>
                    </a:lnTo>
                    <a:lnTo>
                      <a:pt x="1944" y="956"/>
                    </a:lnTo>
                    <a:lnTo>
                      <a:pt x="1912" y="986"/>
                    </a:lnTo>
                    <a:lnTo>
                      <a:pt x="1637" y="942"/>
                    </a:lnTo>
                    <a:lnTo>
                      <a:pt x="1616" y="869"/>
                    </a:lnTo>
                    <a:lnTo>
                      <a:pt x="1594" y="843"/>
                    </a:lnTo>
                    <a:lnTo>
                      <a:pt x="1594" y="809"/>
                    </a:lnTo>
                    <a:lnTo>
                      <a:pt x="1594" y="809"/>
                    </a:lnTo>
                    <a:lnTo>
                      <a:pt x="1588" y="811"/>
                    </a:lnTo>
                    <a:lnTo>
                      <a:pt x="1579" y="796"/>
                    </a:lnTo>
                    <a:lnTo>
                      <a:pt x="1581" y="787"/>
                    </a:lnTo>
                    <a:lnTo>
                      <a:pt x="1588" y="776"/>
                    </a:lnTo>
                    <a:lnTo>
                      <a:pt x="1573" y="778"/>
                    </a:lnTo>
                    <a:lnTo>
                      <a:pt x="1571" y="774"/>
                    </a:lnTo>
                    <a:lnTo>
                      <a:pt x="1554" y="774"/>
                    </a:lnTo>
                    <a:lnTo>
                      <a:pt x="1524" y="757"/>
                    </a:lnTo>
                    <a:lnTo>
                      <a:pt x="1521" y="748"/>
                    </a:lnTo>
                    <a:lnTo>
                      <a:pt x="1515" y="751"/>
                    </a:lnTo>
                    <a:lnTo>
                      <a:pt x="1500" y="729"/>
                    </a:lnTo>
                    <a:lnTo>
                      <a:pt x="1494" y="705"/>
                    </a:lnTo>
                    <a:lnTo>
                      <a:pt x="1448" y="645"/>
                    </a:lnTo>
                    <a:lnTo>
                      <a:pt x="1435" y="622"/>
                    </a:lnTo>
                    <a:lnTo>
                      <a:pt x="1446" y="626"/>
                    </a:lnTo>
                    <a:lnTo>
                      <a:pt x="1446" y="615"/>
                    </a:lnTo>
                    <a:lnTo>
                      <a:pt x="1429" y="568"/>
                    </a:lnTo>
                    <a:lnTo>
                      <a:pt x="1429" y="558"/>
                    </a:lnTo>
                    <a:lnTo>
                      <a:pt x="1416" y="540"/>
                    </a:lnTo>
                    <a:lnTo>
                      <a:pt x="1408" y="540"/>
                    </a:lnTo>
                    <a:lnTo>
                      <a:pt x="1376" y="495"/>
                    </a:lnTo>
                    <a:lnTo>
                      <a:pt x="1365" y="495"/>
                    </a:lnTo>
                    <a:lnTo>
                      <a:pt x="1352" y="480"/>
                    </a:lnTo>
                    <a:lnTo>
                      <a:pt x="1354" y="472"/>
                    </a:lnTo>
                    <a:lnTo>
                      <a:pt x="1360" y="472"/>
                    </a:lnTo>
                    <a:lnTo>
                      <a:pt x="1367" y="476"/>
                    </a:lnTo>
                    <a:lnTo>
                      <a:pt x="1360" y="465"/>
                    </a:lnTo>
                    <a:lnTo>
                      <a:pt x="1345" y="463"/>
                    </a:lnTo>
                    <a:lnTo>
                      <a:pt x="1311" y="454"/>
                    </a:lnTo>
                    <a:lnTo>
                      <a:pt x="1294" y="407"/>
                    </a:lnTo>
                    <a:lnTo>
                      <a:pt x="1283" y="384"/>
                    </a:lnTo>
                    <a:lnTo>
                      <a:pt x="1272" y="377"/>
                    </a:lnTo>
                    <a:lnTo>
                      <a:pt x="1272" y="362"/>
                    </a:lnTo>
                    <a:lnTo>
                      <a:pt x="1266" y="366"/>
                    </a:lnTo>
                    <a:lnTo>
                      <a:pt x="1258" y="35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80F2F18F-16EC-4BE2-AF5F-FF72ED0D2C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81726" y="1373188"/>
                <a:ext cx="822325" cy="677863"/>
              </a:xfrm>
              <a:custGeom>
                <a:avLst/>
                <a:gdLst>
                  <a:gd name="T0" fmla="*/ 7 w 518"/>
                  <a:gd name="T1" fmla="*/ 73 h 427"/>
                  <a:gd name="T2" fmla="*/ 95 w 518"/>
                  <a:gd name="T3" fmla="*/ 88 h 427"/>
                  <a:gd name="T4" fmla="*/ 164 w 518"/>
                  <a:gd name="T5" fmla="*/ 109 h 427"/>
                  <a:gd name="T6" fmla="*/ 157 w 518"/>
                  <a:gd name="T7" fmla="*/ 55 h 427"/>
                  <a:gd name="T8" fmla="*/ 142 w 518"/>
                  <a:gd name="T9" fmla="*/ 6 h 427"/>
                  <a:gd name="T10" fmla="*/ 213 w 518"/>
                  <a:gd name="T11" fmla="*/ 43 h 427"/>
                  <a:gd name="T12" fmla="*/ 269 w 518"/>
                  <a:gd name="T13" fmla="*/ 71 h 427"/>
                  <a:gd name="T14" fmla="*/ 305 w 518"/>
                  <a:gd name="T15" fmla="*/ 40 h 427"/>
                  <a:gd name="T16" fmla="*/ 357 w 518"/>
                  <a:gd name="T17" fmla="*/ 15 h 427"/>
                  <a:gd name="T18" fmla="*/ 387 w 518"/>
                  <a:gd name="T19" fmla="*/ 71 h 427"/>
                  <a:gd name="T20" fmla="*/ 432 w 518"/>
                  <a:gd name="T21" fmla="*/ 120 h 427"/>
                  <a:gd name="T22" fmla="*/ 457 w 518"/>
                  <a:gd name="T23" fmla="*/ 150 h 427"/>
                  <a:gd name="T24" fmla="*/ 505 w 518"/>
                  <a:gd name="T25" fmla="*/ 159 h 427"/>
                  <a:gd name="T26" fmla="*/ 505 w 518"/>
                  <a:gd name="T27" fmla="*/ 178 h 427"/>
                  <a:gd name="T28" fmla="*/ 466 w 518"/>
                  <a:gd name="T29" fmla="*/ 189 h 427"/>
                  <a:gd name="T30" fmla="*/ 440 w 518"/>
                  <a:gd name="T31" fmla="*/ 236 h 427"/>
                  <a:gd name="T32" fmla="*/ 434 w 518"/>
                  <a:gd name="T33" fmla="*/ 268 h 427"/>
                  <a:gd name="T34" fmla="*/ 440 w 518"/>
                  <a:gd name="T35" fmla="*/ 296 h 427"/>
                  <a:gd name="T36" fmla="*/ 430 w 518"/>
                  <a:gd name="T37" fmla="*/ 317 h 427"/>
                  <a:gd name="T38" fmla="*/ 425 w 518"/>
                  <a:gd name="T39" fmla="*/ 362 h 427"/>
                  <a:gd name="T40" fmla="*/ 425 w 518"/>
                  <a:gd name="T41" fmla="*/ 332 h 427"/>
                  <a:gd name="T42" fmla="*/ 404 w 518"/>
                  <a:gd name="T43" fmla="*/ 324 h 427"/>
                  <a:gd name="T44" fmla="*/ 406 w 518"/>
                  <a:gd name="T45" fmla="*/ 364 h 427"/>
                  <a:gd name="T46" fmla="*/ 408 w 518"/>
                  <a:gd name="T47" fmla="*/ 386 h 427"/>
                  <a:gd name="T48" fmla="*/ 400 w 518"/>
                  <a:gd name="T49" fmla="*/ 427 h 427"/>
                  <a:gd name="T50" fmla="*/ 378 w 518"/>
                  <a:gd name="T51" fmla="*/ 414 h 427"/>
                  <a:gd name="T52" fmla="*/ 331 w 518"/>
                  <a:gd name="T53" fmla="*/ 371 h 427"/>
                  <a:gd name="T54" fmla="*/ 339 w 518"/>
                  <a:gd name="T55" fmla="*/ 337 h 427"/>
                  <a:gd name="T56" fmla="*/ 346 w 518"/>
                  <a:gd name="T57" fmla="*/ 319 h 427"/>
                  <a:gd name="T58" fmla="*/ 325 w 518"/>
                  <a:gd name="T59" fmla="*/ 291 h 427"/>
                  <a:gd name="T60" fmla="*/ 314 w 518"/>
                  <a:gd name="T61" fmla="*/ 283 h 427"/>
                  <a:gd name="T62" fmla="*/ 286 w 518"/>
                  <a:gd name="T63" fmla="*/ 296 h 427"/>
                  <a:gd name="T64" fmla="*/ 262 w 518"/>
                  <a:gd name="T65" fmla="*/ 315 h 427"/>
                  <a:gd name="T66" fmla="*/ 234 w 518"/>
                  <a:gd name="T67" fmla="*/ 343 h 427"/>
                  <a:gd name="T68" fmla="*/ 217 w 518"/>
                  <a:gd name="T69" fmla="*/ 352 h 427"/>
                  <a:gd name="T70" fmla="*/ 198 w 518"/>
                  <a:gd name="T71" fmla="*/ 371 h 427"/>
                  <a:gd name="T72" fmla="*/ 185 w 518"/>
                  <a:gd name="T73" fmla="*/ 366 h 427"/>
                  <a:gd name="T74" fmla="*/ 192 w 518"/>
                  <a:gd name="T75" fmla="*/ 337 h 427"/>
                  <a:gd name="T76" fmla="*/ 202 w 518"/>
                  <a:gd name="T77" fmla="*/ 307 h 427"/>
                  <a:gd name="T78" fmla="*/ 153 w 518"/>
                  <a:gd name="T79" fmla="*/ 285 h 427"/>
                  <a:gd name="T80" fmla="*/ 99 w 518"/>
                  <a:gd name="T81" fmla="*/ 234 h 427"/>
                  <a:gd name="T82" fmla="*/ 110 w 518"/>
                  <a:gd name="T83" fmla="*/ 201 h 427"/>
                  <a:gd name="T84" fmla="*/ 71 w 518"/>
                  <a:gd name="T85" fmla="*/ 150 h 427"/>
                  <a:gd name="T86" fmla="*/ 58 w 518"/>
                  <a:gd name="T87" fmla="*/ 109 h 427"/>
                  <a:gd name="T88" fmla="*/ 5 w 518"/>
                  <a:gd name="T89" fmla="*/ 88 h 427"/>
                  <a:gd name="T90" fmla="*/ 164 w 518"/>
                  <a:gd name="T91" fmla="*/ 369 h 427"/>
                  <a:gd name="T92" fmla="*/ 99 w 518"/>
                  <a:gd name="T93" fmla="*/ 300 h 427"/>
                  <a:gd name="T94" fmla="*/ 67 w 518"/>
                  <a:gd name="T95" fmla="*/ 270 h 427"/>
                  <a:gd name="T96" fmla="*/ 31 w 518"/>
                  <a:gd name="T97" fmla="*/ 255 h 427"/>
                  <a:gd name="T98" fmla="*/ 0 w 518"/>
                  <a:gd name="T99" fmla="*/ 264 h 427"/>
                  <a:gd name="T100" fmla="*/ 7 w 518"/>
                  <a:gd name="T101" fmla="*/ 270 h 427"/>
                  <a:gd name="T102" fmla="*/ 33 w 518"/>
                  <a:gd name="T103" fmla="*/ 285 h 427"/>
                  <a:gd name="T104" fmla="*/ 39 w 518"/>
                  <a:gd name="T105" fmla="*/ 315 h 427"/>
                  <a:gd name="T106" fmla="*/ 82 w 518"/>
                  <a:gd name="T107" fmla="*/ 356 h 427"/>
                  <a:gd name="T108" fmla="*/ 133 w 518"/>
                  <a:gd name="T109" fmla="*/ 369 h 427"/>
                  <a:gd name="T110" fmla="*/ 164 w 518"/>
                  <a:gd name="T111" fmla="*/ 369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18" h="427">
                    <a:moveTo>
                      <a:pt x="5" y="88"/>
                    </a:moveTo>
                    <a:lnTo>
                      <a:pt x="7" y="73"/>
                    </a:lnTo>
                    <a:lnTo>
                      <a:pt x="43" y="58"/>
                    </a:lnTo>
                    <a:lnTo>
                      <a:pt x="95" y="88"/>
                    </a:lnTo>
                    <a:lnTo>
                      <a:pt x="131" y="90"/>
                    </a:lnTo>
                    <a:lnTo>
                      <a:pt x="164" y="109"/>
                    </a:lnTo>
                    <a:lnTo>
                      <a:pt x="170" y="73"/>
                    </a:lnTo>
                    <a:lnTo>
                      <a:pt x="157" y="55"/>
                    </a:lnTo>
                    <a:lnTo>
                      <a:pt x="133" y="40"/>
                    </a:lnTo>
                    <a:lnTo>
                      <a:pt x="142" y="6"/>
                    </a:lnTo>
                    <a:lnTo>
                      <a:pt x="170" y="8"/>
                    </a:lnTo>
                    <a:lnTo>
                      <a:pt x="213" y="43"/>
                    </a:lnTo>
                    <a:lnTo>
                      <a:pt x="224" y="68"/>
                    </a:lnTo>
                    <a:lnTo>
                      <a:pt x="269" y="71"/>
                    </a:lnTo>
                    <a:lnTo>
                      <a:pt x="277" y="55"/>
                    </a:lnTo>
                    <a:lnTo>
                      <a:pt x="305" y="40"/>
                    </a:lnTo>
                    <a:lnTo>
                      <a:pt x="337" y="0"/>
                    </a:lnTo>
                    <a:lnTo>
                      <a:pt x="357" y="15"/>
                    </a:lnTo>
                    <a:lnTo>
                      <a:pt x="387" y="53"/>
                    </a:lnTo>
                    <a:lnTo>
                      <a:pt x="387" y="71"/>
                    </a:lnTo>
                    <a:lnTo>
                      <a:pt x="400" y="98"/>
                    </a:lnTo>
                    <a:lnTo>
                      <a:pt x="432" y="120"/>
                    </a:lnTo>
                    <a:lnTo>
                      <a:pt x="436" y="135"/>
                    </a:lnTo>
                    <a:lnTo>
                      <a:pt x="457" y="150"/>
                    </a:lnTo>
                    <a:lnTo>
                      <a:pt x="481" y="150"/>
                    </a:lnTo>
                    <a:lnTo>
                      <a:pt x="505" y="159"/>
                    </a:lnTo>
                    <a:lnTo>
                      <a:pt x="518" y="180"/>
                    </a:lnTo>
                    <a:lnTo>
                      <a:pt x="505" y="178"/>
                    </a:lnTo>
                    <a:lnTo>
                      <a:pt x="492" y="188"/>
                    </a:lnTo>
                    <a:lnTo>
                      <a:pt x="466" y="189"/>
                    </a:lnTo>
                    <a:lnTo>
                      <a:pt x="438" y="212"/>
                    </a:lnTo>
                    <a:lnTo>
                      <a:pt x="440" y="236"/>
                    </a:lnTo>
                    <a:lnTo>
                      <a:pt x="443" y="257"/>
                    </a:lnTo>
                    <a:lnTo>
                      <a:pt x="434" y="268"/>
                    </a:lnTo>
                    <a:lnTo>
                      <a:pt x="432" y="285"/>
                    </a:lnTo>
                    <a:lnTo>
                      <a:pt x="440" y="296"/>
                    </a:lnTo>
                    <a:lnTo>
                      <a:pt x="440" y="309"/>
                    </a:lnTo>
                    <a:lnTo>
                      <a:pt x="430" y="317"/>
                    </a:lnTo>
                    <a:lnTo>
                      <a:pt x="430" y="351"/>
                    </a:lnTo>
                    <a:lnTo>
                      <a:pt x="425" y="362"/>
                    </a:lnTo>
                    <a:lnTo>
                      <a:pt x="419" y="351"/>
                    </a:lnTo>
                    <a:lnTo>
                      <a:pt x="425" y="332"/>
                    </a:lnTo>
                    <a:lnTo>
                      <a:pt x="412" y="317"/>
                    </a:lnTo>
                    <a:lnTo>
                      <a:pt x="404" y="324"/>
                    </a:lnTo>
                    <a:lnTo>
                      <a:pt x="399" y="339"/>
                    </a:lnTo>
                    <a:lnTo>
                      <a:pt x="406" y="364"/>
                    </a:lnTo>
                    <a:lnTo>
                      <a:pt x="404" y="379"/>
                    </a:lnTo>
                    <a:lnTo>
                      <a:pt x="408" y="386"/>
                    </a:lnTo>
                    <a:lnTo>
                      <a:pt x="408" y="422"/>
                    </a:lnTo>
                    <a:lnTo>
                      <a:pt x="400" y="427"/>
                    </a:lnTo>
                    <a:lnTo>
                      <a:pt x="384" y="424"/>
                    </a:lnTo>
                    <a:lnTo>
                      <a:pt x="378" y="414"/>
                    </a:lnTo>
                    <a:lnTo>
                      <a:pt x="363" y="407"/>
                    </a:lnTo>
                    <a:lnTo>
                      <a:pt x="331" y="371"/>
                    </a:lnTo>
                    <a:lnTo>
                      <a:pt x="361" y="351"/>
                    </a:lnTo>
                    <a:lnTo>
                      <a:pt x="339" y="337"/>
                    </a:lnTo>
                    <a:lnTo>
                      <a:pt x="335" y="328"/>
                    </a:lnTo>
                    <a:lnTo>
                      <a:pt x="346" y="319"/>
                    </a:lnTo>
                    <a:lnTo>
                      <a:pt x="333" y="306"/>
                    </a:lnTo>
                    <a:lnTo>
                      <a:pt x="325" y="291"/>
                    </a:lnTo>
                    <a:lnTo>
                      <a:pt x="316" y="289"/>
                    </a:lnTo>
                    <a:lnTo>
                      <a:pt x="314" y="283"/>
                    </a:lnTo>
                    <a:lnTo>
                      <a:pt x="305" y="283"/>
                    </a:lnTo>
                    <a:lnTo>
                      <a:pt x="286" y="296"/>
                    </a:lnTo>
                    <a:lnTo>
                      <a:pt x="273" y="300"/>
                    </a:lnTo>
                    <a:lnTo>
                      <a:pt x="262" y="315"/>
                    </a:lnTo>
                    <a:lnTo>
                      <a:pt x="251" y="321"/>
                    </a:lnTo>
                    <a:lnTo>
                      <a:pt x="234" y="343"/>
                    </a:lnTo>
                    <a:lnTo>
                      <a:pt x="224" y="343"/>
                    </a:lnTo>
                    <a:lnTo>
                      <a:pt x="217" y="352"/>
                    </a:lnTo>
                    <a:lnTo>
                      <a:pt x="215" y="364"/>
                    </a:lnTo>
                    <a:lnTo>
                      <a:pt x="198" y="371"/>
                    </a:lnTo>
                    <a:lnTo>
                      <a:pt x="185" y="366"/>
                    </a:lnTo>
                    <a:lnTo>
                      <a:pt x="185" y="366"/>
                    </a:lnTo>
                    <a:lnTo>
                      <a:pt x="185" y="345"/>
                    </a:lnTo>
                    <a:lnTo>
                      <a:pt x="192" y="337"/>
                    </a:lnTo>
                    <a:lnTo>
                      <a:pt x="179" y="313"/>
                    </a:lnTo>
                    <a:lnTo>
                      <a:pt x="202" y="307"/>
                    </a:lnTo>
                    <a:lnTo>
                      <a:pt x="179" y="287"/>
                    </a:lnTo>
                    <a:lnTo>
                      <a:pt x="153" y="285"/>
                    </a:lnTo>
                    <a:lnTo>
                      <a:pt x="110" y="262"/>
                    </a:lnTo>
                    <a:lnTo>
                      <a:pt x="99" y="234"/>
                    </a:lnTo>
                    <a:lnTo>
                      <a:pt x="110" y="219"/>
                    </a:lnTo>
                    <a:lnTo>
                      <a:pt x="110" y="201"/>
                    </a:lnTo>
                    <a:lnTo>
                      <a:pt x="71" y="169"/>
                    </a:lnTo>
                    <a:lnTo>
                      <a:pt x="71" y="150"/>
                    </a:lnTo>
                    <a:lnTo>
                      <a:pt x="76" y="129"/>
                    </a:lnTo>
                    <a:lnTo>
                      <a:pt x="58" y="109"/>
                    </a:lnTo>
                    <a:lnTo>
                      <a:pt x="24" y="105"/>
                    </a:lnTo>
                    <a:lnTo>
                      <a:pt x="5" y="88"/>
                    </a:lnTo>
                    <a:lnTo>
                      <a:pt x="5" y="88"/>
                    </a:lnTo>
                    <a:close/>
                    <a:moveTo>
                      <a:pt x="164" y="369"/>
                    </a:moveTo>
                    <a:lnTo>
                      <a:pt x="121" y="306"/>
                    </a:lnTo>
                    <a:lnTo>
                      <a:pt x="99" y="300"/>
                    </a:lnTo>
                    <a:lnTo>
                      <a:pt x="84" y="270"/>
                    </a:lnTo>
                    <a:lnTo>
                      <a:pt x="67" y="270"/>
                    </a:lnTo>
                    <a:lnTo>
                      <a:pt x="56" y="279"/>
                    </a:lnTo>
                    <a:lnTo>
                      <a:pt x="31" y="255"/>
                    </a:lnTo>
                    <a:lnTo>
                      <a:pt x="16" y="264"/>
                    </a:lnTo>
                    <a:lnTo>
                      <a:pt x="0" y="264"/>
                    </a:lnTo>
                    <a:lnTo>
                      <a:pt x="3" y="270"/>
                    </a:lnTo>
                    <a:lnTo>
                      <a:pt x="7" y="270"/>
                    </a:lnTo>
                    <a:lnTo>
                      <a:pt x="22" y="287"/>
                    </a:lnTo>
                    <a:lnTo>
                      <a:pt x="33" y="285"/>
                    </a:lnTo>
                    <a:lnTo>
                      <a:pt x="39" y="302"/>
                    </a:lnTo>
                    <a:lnTo>
                      <a:pt x="39" y="315"/>
                    </a:lnTo>
                    <a:lnTo>
                      <a:pt x="80" y="339"/>
                    </a:lnTo>
                    <a:lnTo>
                      <a:pt x="82" y="356"/>
                    </a:lnTo>
                    <a:lnTo>
                      <a:pt x="106" y="369"/>
                    </a:lnTo>
                    <a:lnTo>
                      <a:pt x="133" y="369"/>
                    </a:lnTo>
                    <a:lnTo>
                      <a:pt x="159" y="384"/>
                    </a:lnTo>
                    <a:lnTo>
                      <a:pt x="164" y="36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0ABBAF86-F159-4153-AD55-95C078D70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4238" y="1504951"/>
                <a:ext cx="538163" cy="454025"/>
              </a:xfrm>
              <a:custGeom>
                <a:avLst/>
                <a:gdLst>
                  <a:gd name="T0" fmla="*/ 0 w 339"/>
                  <a:gd name="T1" fmla="*/ 18 h 286"/>
                  <a:gd name="T2" fmla="*/ 30 w 339"/>
                  <a:gd name="T3" fmla="*/ 9 h 286"/>
                  <a:gd name="T4" fmla="*/ 71 w 339"/>
                  <a:gd name="T5" fmla="*/ 0 h 286"/>
                  <a:gd name="T6" fmla="*/ 84 w 339"/>
                  <a:gd name="T7" fmla="*/ 2 h 286"/>
                  <a:gd name="T8" fmla="*/ 137 w 339"/>
                  <a:gd name="T9" fmla="*/ 2 h 286"/>
                  <a:gd name="T10" fmla="*/ 161 w 339"/>
                  <a:gd name="T11" fmla="*/ 22 h 286"/>
                  <a:gd name="T12" fmla="*/ 195 w 339"/>
                  <a:gd name="T13" fmla="*/ 26 h 286"/>
                  <a:gd name="T14" fmla="*/ 213 w 339"/>
                  <a:gd name="T15" fmla="*/ 46 h 286"/>
                  <a:gd name="T16" fmla="*/ 208 w 339"/>
                  <a:gd name="T17" fmla="*/ 67 h 286"/>
                  <a:gd name="T18" fmla="*/ 208 w 339"/>
                  <a:gd name="T19" fmla="*/ 86 h 286"/>
                  <a:gd name="T20" fmla="*/ 247 w 339"/>
                  <a:gd name="T21" fmla="*/ 118 h 286"/>
                  <a:gd name="T22" fmla="*/ 247 w 339"/>
                  <a:gd name="T23" fmla="*/ 136 h 286"/>
                  <a:gd name="T24" fmla="*/ 236 w 339"/>
                  <a:gd name="T25" fmla="*/ 151 h 286"/>
                  <a:gd name="T26" fmla="*/ 247 w 339"/>
                  <a:gd name="T27" fmla="*/ 179 h 286"/>
                  <a:gd name="T28" fmla="*/ 290 w 339"/>
                  <a:gd name="T29" fmla="*/ 202 h 286"/>
                  <a:gd name="T30" fmla="*/ 316 w 339"/>
                  <a:gd name="T31" fmla="*/ 204 h 286"/>
                  <a:gd name="T32" fmla="*/ 339 w 339"/>
                  <a:gd name="T33" fmla="*/ 224 h 286"/>
                  <a:gd name="T34" fmla="*/ 316 w 339"/>
                  <a:gd name="T35" fmla="*/ 230 h 286"/>
                  <a:gd name="T36" fmla="*/ 329 w 339"/>
                  <a:gd name="T37" fmla="*/ 254 h 286"/>
                  <a:gd name="T38" fmla="*/ 322 w 339"/>
                  <a:gd name="T39" fmla="*/ 262 h 286"/>
                  <a:gd name="T40" fmla="*/ 322 w 339"/>
                  <a:gd name="T41" fmla="*/ 283 h 286"/>
                  <a:gd name="T42" fmla="*/ 301 w 339"/>
                  <a:gd name="T43" fmla="*/ 286 h 286"/>
                  <a:gd name="T44" fmla="*/ 258 w 339"/>
                  <a:gd name="T45" fmla="*/ 223 h 286"/>
                  <a:gd name="T46" fmla="*/ 236 w 339"/>
                  <a:gd name="T47" fmla="*/ 217 h 286"/>
                  <a:gd name="T48" fmla="*/ 221 w 339"/>
                  <a:gd name="T49" fmla="*/ 187 h 286"/>
                  <a:gd name="T50" fmla="*/ 204 w 339"/>
                  <a:gd name="T51" fmla="*/ 187 h 286"/>
                  <a:gd name="T52" fmla="*/ 193 w 339"/>
                  <a:gd name="T53" fmla="*/ 196 h 286"/>
                  <a:gd name="T54" fmla="*/ 168 w 339"/>
                  <a:gd name="T55" fmla="*/ 172 h 286"/>
                  <a:gd name="T56" fmla="*/ 153 w 339"/>
                  <a:gd name="T57" fmla="*/ 181 h 286"/>
                  <a:gd name="T58" fmla="*/ 137 w 339"/>
                  <a:gd name="T59" fmla="*/ 181 h 286"/>
                  <a:gd name="T60" fmla="*/ 131 w 339"/>
                  <a:gd name="T61" fmla="*/ 170 h 286"/>
                  <a:gd name="T62" fmla="*/ 114 w 339"/>
                  <a:gd name="T63" fmla="*/ 153 h 286"/>
                  <a:gd name="T64" fmla="*/ 95 w 339"/>
                  <a:gd name="T65" fmla="*/ 155 h 286"/>
                  <a:gd name="T66" fmla="*/ 65 w 339"/>
                  <a:gd name="T67" fmla="*/ 153 h 286"/>
                  <a:gd name="T68" fmla="*/ 39 w 339"/>
                  <a:gd name="T69" fmla="*/ 136 h 286"/>
                  <a:gd name="T70" fmla="*/ 37 w 339"/>
                  <a:gd name="T71" fmla="*/ 99 h 286"/>
                  <a:gd name="T72" fmla="*/ 43 w 339"/>
                  <a:gd name="T73" fmla="*/ 71 h 286"/>
                  <a:gd name="T74" fmla="*/ 33 w 339"/>
                  <a:gd name="T75" fmla="*/ 50 h 286"/>
                  <a:gd name="T76" fmla="*/ 17 w 339"/>
                  <a:gd name="T77" fmla="*/ 46 h 286"/>
                  <a:gd name="T78" fmla="*/ 15 w 339"/>
                  <a:gd name="T79" fmla="*/ 35 h 286"/>
                  <a:gd name="T80" fmla="*/ 0 w 339"/>
                  <a:gd name="T81" fmla="*/ 18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39" h="286">
                    <a:moveTo>
                      <a:pt x="0" y="18"/>
                    </a:moveTo>
                    <a:lnTo>
                      <a:pt x="30" y="9"/>
                    </a:lnTo>
                    <a:lnTo>
                      <a:pt x="71" y="0"/>
                    </a:lnTo>
                    <a:lnTo>
                      <a:pt x="84" y="2"/>
                    </a:lnTo>
                    <a:lnTo>
                      <a:pt x="137" y="2"/>
                    </a:lnTo>
                    <a:lnTo>
                      <a:pt x="161" y="22"/>
                    </a:lnTo>
                    <a:lnTo>
                      <a:pt x="195" y="26"/>
                    </a:lnTo>
                    <a:lnTo>
                      <a:pt x="213" y="46"/>
                    </a:lnTo>
                    <a:lnTo>
                      <a:pt x="208" y="67"/>
                    </a:lnTo>
                    <a:lnTo>
                      <a:pt x="208" y="86"/>
                    </a:lnTo>
                    <a:lnTo>
                      <a:pt x="247" y="118"/>
                    </a:lnTo>
                    <a:lnTo>
                      <a:pt x="247" y="136"/>
                    </a:lnTo>
                    <a:lnTo>
                      <a:pt x="236" y="151"/>
                    </a:lnTo>
                    <a:lnTo>
                      <a:pt x="247" y="179"/>
                    </a:lnTo>
                    <a:lnTo>
                      <a:pt x="290" y="202"/>
                    </a:lnTo>
                    <a:lnTo>
                      <a:pt x="316" y="204"/>
                    </a:lnTo>
                    <a:lnTo>
                      <a:pt x="339" y="224"/>
                    </a:lnTo>
                    <a:lnTo>
                      <a:pt x="316" y="230"/>
                    </a:lnTo>
                    <a:lnTo>
                      <a:pt x="329" y="254"/>
                    </a:lnTo>
                    <a:lnTo>
                      <a:pt x="322" y="262"/>
                    </a:lnTo>
                    <a:lnTo>
                      <a:pt x="322" y="283"/>
                    </a:lnTo>
                    <a:lnTo>
                      <a:pt x="301" y="286"/>
                    </a:lnTo>
                    <a:lnTo>
                      <a:pt x="258" y="223"/>
                    </a:lnTo>
                    <a:lnTo>
                      <a:pt x="236" y="217"/>
                    </a:lnTo>
                    <a:lnTo>
                      <a:pt x="221" y="187"/>
                    </a:lnTo>
                    <a:lnTo>
                      <a:pt x="204" y="187"/>
                    </a:lnTo>
                    <a:lnTo>
                      <a:pt x="193" y="196"/>
                    </a:lnTo>
                    <a:lnTo>
                      <a:pt x="168" y="172"/>
                    </a:lnTo>
                    <a:lnTo>
                      <a:pt x="153" y="181"/>
                    </a:lnTo>
                    <a:lnTo>
                      <a:pt x="137" y="181"/>
                    </a:lnTo>
                    <a:lnTo>
                      <a:pt x="131" y="170"/>
                    </a:lnTo>
                    <a:lnTo>
                      <a:pt x="114" y="153"/>
                    </a:lnTo>
                    <a:lnTo>
                      <a:pt x="95" y="155"/>
                    </a:lnTo>
                    <a:lnTo>
                      <a:pt x="65" y="153"/>
                    </a:lnTo>
                    <a:lnTo>
                      <a:pt x="39" y="136"/>
                    </a:lnTo>
                    <a:lnTo>
                      <a:pt x="37" y="99"/>
                    </a:lnTo>
                    <a:lnTo>
                      <a:pt x="43" y="71"/>
                    </a:lnTo>
                    <a:lnTo>
                      <a:pt x="33" y="50"/>
                    </a:lnTo>
                    <a:lnTo>
                      <a:pt x="17" y="46"/>
                    </a:lnTo>
                    <a:lnTo>
                      <a:pt x="15" y="35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B6D44D85-17A1-485F-873C-A20F5287EE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68688" y="1393826"/>
                <a:ext cx="2782888" cy="1119188"/>
              </a:xfrm>
              <a:custGeom>
                <a:avLst/>
                <a:gdLst>
                  <a:gd name="T0" fmla="*/ 81 w 1753"/>
                  <a:gd name="T1" fmla="*/ 70 h 705"/>
                  <a:gd name="T2" fmla="*/ 135 w 1753"/>
                  <a:gd name="T3" fmla="*/ 6 h 705"/>
                  <a:gd name="T4" fmla="*/ 247 w 1753"/>
                  <a:gd name="T5" fmla="*/ 81 h 705"/>
                  <a:gd name="T6" fmla="*/ 234 w 1753"/>
                  <a:gd name="T7" fmla="*/ 133 h 705"/>
                  <a:gd name="T8" fmla="*/ 94 w 1753"/>
                  <a:gd name="T9" fmla="*/ 199 h 705"/>
                  <a:gd name="T10" fmla="*/ 73 w 1753"/>
                  <a:gd name="T11" fmla="*/ 182 h 705"/>
                  <a:gd name="T12" fmla="*/ 28 w 1753"/>
                  <a:gd name="T13" fmla="*/ 154 h 705"/>
                  <a:gd name="T14" fmla="*/ 1336 w 1753"/>
                  <a:gd name="T15" fmla="*/ 115 h 705"/>
                  <a:gd name="T16" fmla="*/ 1227 w 1753"/>
                  <a:gd name="T17" fmla="*/ 107 h 705"/>
                  <a:gd name="T18" fmla="*/ 1068 w 1753"/>
                  <a:gd name="T19" fmla="*/ 116 h 705"/>
                  <a:gd name="T20" fmla="*/ 946 w 1753"/>
                  <a:gd name="T21" fmla="*/ 83 h 705"/>
                  <a:gd name="T22" fmla="*/ 869 w 1753"/>
                  <a:gd name="T23" fmla="*/ 47 h 705"/>
                  <a:gd name="T24" fmla="*/ 764 w 1753"/>
                  <a:gd name="T25" fmla="*/ 12 h 705"/>
                  <a:gd name="T26" fmla="*/ 600 w 1753"/>
                  <a:gd name="T27" fmla="*/ 36 h 705"/>
                  <a:gd name="T28" fmla="*/ 504 w 1753"/>
                  <a:gd name="T29" fmla="*/ 105 h 705"/>
                  <a:gd name="T30" fmla="*/ 386 w 1753"/>
                  <a:gd name="T31" fmla="*/ 113 h 705"/>
                  <a:gd name="T32" fmla="*/ 311 w 1753"/>
                  <a:gd name="T33" fmla="*/ 158 h 705"/>
                  <a:gd name="T34" fmla="*/ 272 w 1753"/>
                  <a:gd name="T35" fmla="*/ 199 h 705"/>
                  <a:gd name="T36" fmla="*/ 227 w 1753"/>
                  <a:gd name="T37" fmla="*/ 208 h 705"/>
                  <a:gd name="T38" fmla="*/ 127 w 1753"/>
                  <a:gd name="T39" fmla="*/ 205 h 705"/>
                  <a:gd name="T40" fmla="*/ 54 w 1753"/>
                  <a:gd name="T41" fmla="*/ 302 h 705"/>
                  <a:gd name="T42" fmla="*/ 129 w 1753"/>
                  <a:gd name="T43" fmla="*/ 311 h 705"/>
                  <a:gd name="T44" fmla="*/ 122 w 1753"/>
                  <a:gd name="T45" fmla="*/ 386 h 705"/>
                  <a:gd name="T46" fmla="*/ 127 w 1753"/>
                  <a:gd name="T47" fmla="*/ 418 h 705"/>
                  <a:gd name="T48" fmla="*/ 75 w 1753"/>
                  <a:gd name="T49" fmla="*/ 429 h 705"/>
                  <a:gd name="T50" fmla="*/ 114 w 1753"/>
                  <a:gd name="T51" fmla="*/ 487 h 705"/>
                  <a:gd name="T52" fmla="*/ 154 w 1753"/>
                  <a:gd name="T53" fmla="*/ 559 h 705"/>
                  <a:gd name="T54" fmla="*/ 174 w 1753"/>
                  <a:gd name="T55" fmla="*/ 609 h 705"/>
                  <a:gd name="T56" fmla="*/ 180 w 1753"/>
                  <a:gd name="T57" fmla="*/ 626 h 705"/>
                  <a:gd name="T58" fmla="*/ 231 w 1753"/>
                  <a:gd name="T59" fmla="*/ 643 h 705"/>
                  <a:gd name="T60" fmla="*/ 296 w 1753"/>
                  <a:gd name="T61" fmla="*/ 630 h 705"/>
                  <a:gd name="T62" fmla="*/ 335 w 1753"/>
                  <a:gd name="T63" fmla="*/ 656 h 705"/>
                  <a:gd name="T64" fmla="*/ 420 w 1753"/>
                  <a:gd name="T65" fmla="*/ 678 h 705"/>
                  <a:gd name="T66" fmla="*/ 478 w 1753"/>
                  <a:gd name="T67" fmla="*/ 639 h 705"/>
                  <a:gd name="T68" fmla="*/ 641 w 1753"/>
                  <a:gd name="T69" fmla="*/ 680 h 705"/>
                  <a:gd name="T70" fmla="*/ 804 w 1753"/>
                  <a:gd name="T71" fmla="*/ 671 h 705"/>
                  <a:gd name="T72" fmla="*/ 950 w 1753"/>
                  <a:gd name="T73" fmla="*/ 626 h 705"/>
                  <a:gd name="T74" fmla="*/ 957 w 1753"/>
                  <a:gd name="T75" fmla="*/ 658 h 705"/>
                  <a:gd name="T76" fmla="*/ 1029 w 1753"/>
                  <a:gd name="T77" fmla="*/ 693 h 705"/>
                  <a:gd name="T78" fmla="*/ 1088 w 1753"/>
                  <a:gd name="T79" fmla="*/ 626 h 705"/>
                  <a:gd name="T80" fmla="*/ 1235 w 1753"/>
                  <a:gd name="T81" fmla="*/ 607 h 705"/>
                  <a:gd name="T82" fmla="*/ 1384 w 1753"/>
                  <a:gd name="T83" fmla="*/ 574 h 705"/>
                  <a:gd name="T84" fmla="*/ 1546 w 1753"/>
                  <a:gd name="T85" fmla="*/ 566 h 705"/>
                  <a:gd name="T86" fmla="*/ 1699 w 1753"/>
                  <a:gd name="T87" fmla="*/ 538 h 705"/>
                  <a:gd name="T88" fmla="*/ 1744 w 1753"/>
                  <a:gd name="T89" fmla="*/ 529 h 705"/>
                  <a:gd name="T90" fmla="*/ 1707 w 1753"/>
                  <a:gd name="T91" fmla="*/ 403 h 705"/>
                  <a:gd name="T92" fmla="*/ 1667 w 1753"/>
                  <a:gd name="T93" fmla="*/ 294 h 705"/>
                  <a:gd name="T94" fmla="*/ 1667 w 1753"/>
                  <a:gd name="T95" fmla="*/ 225 h 705"/>
                  <a:gd name="T96" fmla="*/ 1589 w 1753"/>
                  <a:gd name="T97" fmla="*/ 116 h 705"/>
                  <a:gd name="T98" fmla="*/ 1486 w 1753"/>
                  <a:gd name="T99" fmla="*/ 57 h 705"/>
                  <a:gd name="T100" fmla="*/ 1413 w 1753"/>
                  <a:gd name="T101" fmla="*/ 40 h 705"/>
                  <a:gd name="T102" fmla="*/ 217 w 1753"/>
                  <a:gd name="T103" fmla="*/ 654 h 705"/>
                  <a:gd name="T104" fmla="*/ 36 w 1753"/>
                  <a:gd name="T105" fmla="*/ 220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53" h="705">
                    <a:moveTo>
                      <a:pt x="28" y="154"/>
                    </a:moveTo>
                    <a:lnTo>
                      <a:pt x="49" y="150"/>
                    </a:lnTo>
                    <a:lnTo>
                      <a:pt x="60" y="128"/>
                    </a:lnTo>
                    <a:lnTo>
                      <a:pt x="54" y="107"/>
                    </a:lnTo>
                    <a:lnTo>
                      <a:pt x="79" y="92"/>
                    </a:lnTo>
                    <a:lnTo>
                      <a:pt x="81" y="70"/>
                    </a:lnTo>
                    <a:lnTo>
                      <a:pt x="62" y="60"/>
                    </a:lnTo>
                    <a:lnTo>
                      <a:pt x="66" y="36"/>
                    </a:lnTo>
                    <a:lnTo>
                      <a:pt x="81" y="19"/>
                    </a:lnTo>
                    <a:lnTo>
                      <a:pt x="96" y="17"/>
                    </a:lnTo>
                    <a:lnTo>
                      <a:pt x="107" y="6"/>
                    </a:lnTo>
                    <a:lnTo>
                      <a:pt x="135" y="6"/>
                    </a:lnTo>
                    <a:lnTo>
                      <a:pt x="159" y="27"/>
                    </a:lnTo>
                    <a:lnTo>
                      <a:pt x="174" y="15"/>
                    </a:lnTo>
                    <a:lnTo>
                      <a:pt x="195" y="19"/>
                    </a:lnTo>
                    <a:lnTo>
                      <a:pt x="197" y="53"/>
                    </a:lnTo>
                    <a:lnTo>
                      <a:pt x="227" y="79"/>
                    </a:lnTo>
                    <a:lnTo>
                      <a:pt x="247" y="81"/>
                    </a:lnTo>
                    <a:lnTo>
                      <a:pt x="268" y="103"/>
                    </a:lnTo>
                    <a:lnTo>
                      <a:pt x="287" y="115"/>
                    </a:lnTo>
                    <a:lnTo>
                      <a:pt x="287" y="126"/>
                    </a:lnTo>
                    <a:lnTo>
                      <a:pt x="272" y="143"/>
                    </a:lnTo>
                    <a:lnTo>
                      <a:pt x="247" y="141"/>
                    </a:lnTo>
                    <a:lnTo>
                      <a:pt x="234" y="133"/>
                    </a:lnTo>
                    <a:lnTo>
                      <a:pt x="214" y="133"/>
                    </a:lnTo>
                    <a:lnTo>
                      <a:pt x="204" y="141"/>
                    </a:lnTo>
                    <a:lnTo>
                      <a:pt x="172" y="141"/>
                    </a:lnTo>
                    <a:lnTo>
                      <a:pt x="154" y="148"/>
                    </a:lnTo>
                    <a:lnTo>
                      <a:pt x="142" y="175"/>
                    </a:lnTo>
                    <a:lnTo>
                      <a:pt x="94" y="199"/>
                    </a:lnTo>
                    <a:lnTo>
                      <a:pt x="54" y="233"/>
                    </a:lnTo>
                    <a:lnTo>
                      <a:pt x="53" y="220"/>
                    </a:lnTo>
                    <a:lnTo>
                      <a:pt x="62" y="191"/>
                    </a:lnTo>
                    <a:lnTo>
                      <a:pt x="73" y="191"/>
                    </a:lnTo>
                    <a:lnTo>
                      <a:pt x="92" y="180"/>
                    </a:lnTo>
                    <a:lnTo>
                      <a:pt x="73" y="182"/>
                    </a:lnTo>
                    <a:lnTo>
                      <a:pt x="62" y="178"/>
                    </a:lnTo>
                    <a:lnTo>
                      <a:pt x="53" y="180"/>
                    </a:lnTo>
                    <a:lnTo>
                      <a:pt x="38" y="171"/>
                    </a:lnTo>
                    <a:lnTo>
                      <a:pt x="28" y="156"/>
                    </a:lnTo>
                    <a:lnTo>
                      <a:pt x="28" y="154"/>
                    </a:lnTo>
                    <a:lnTo>
                      <a:pt x="28" y="154"/>
                    </a:lnTo>
                    <a:close/>
                    <a:moveTo>
                      <a:pt x="1413" y="40"/>
                    </a:moveTo>
                    <a:lnTo>
                      <a:pt x="1409" y="45"/>
                    </a:lnTo>
                    <a:lnTo>
                      <a:pt x="1398" y="70"/>
                    </a:lnTo>
                    <a:lnTo>
                      <a:pt x="1373" y="85"/>
                    </a:lnTo>
                    <a:lnTo>
                      <a:pt x="1343" y="100"/>
                    </a:lnTo>
                    <a:lnTo>
                      <a:pt x="1336" y="115"/>
                    </a:lnTo>
                    <a:lnTo>
                      <a:pt x="1308" y="116"/>
                    </a:lnTo>
                    <a:lnTo>
                      <a:pt x="1296" y="126"/>
                    </a:lnTo>
                    <a:lnTo>
                      <a:pt x="1257" y="116"/>
                    </a:lnTo>
                    <a:lnTo>
                      <a:pt x="1246" y="111"/>
                    </a:lnTo>
                    <a:lnTo>
                      <a:pt x="1233" y="111"/>
                    </a:lnTo>
                    <a:lnTo>
                      <a:pt x="1227" y="107"/>
                    </a:lnTo>
                    <a:lnTo>
                      <a:pt x="1208" y="113"/>
                    </a:lnTo>
                    <a:lnTo>
                      <a:pt x="1173" y="115"/>
                    </a:lnTo>
                    <a:lnTo>
                      <a:pt x="1133" y="131"/>
                    </a:lnTo>
                    <a:lnTo>
                      <a:pt x="1102" y="124"/>
                    </a:lnTo>
                    <a:lnTo>
                      <a:pt x="1081" y="109"/>
                    </a:lnTo>
                    <a:lnTo>
                      <a:pt x="1068" y="116"/>
                    </a:lnTo>
                    <a:lnTo>
                      <a:pt x="1032" y="100"/>
                    </a:lnTo>
                    <a:lnTo>
                      <a:pt x="1014" y="96"/>
                    </a:lnTo>
                    <a:lnTo>
                      <a:pt x="980" y="75"/>
                    </a:lnTo>
                    <a:lnTo>
                      <a:pt x="970" y="75"/>
                    </a:lnTo>
                    <a:lnTo>
                      <a:pt x="963" y="87"/>
                    </a:lnTo>
                    <a:lnTo>
                      <a:pt x="946" y="83"/>
                    </a:lnTo>
                    <a:lnTo>
                      <a:pt x="929" y="60"/>
                    </a:lnTo>
                    <a:lnTo>
                      <a:pt x="925" y="38"/>
                    </a:lnTo>
                    <a:lnTo>
                      <a:pt x="911" y="25"/>
                    </a:lnTo>
                    <a:lnTo>
                      <a:pt x="899" y="27"/>
                    </a:lnTo>
                    <a:lnTo>
                      <a:pt x="877" y="51"/>
                    </a:lnTo>
                    <a:lnTo>
                      <a:pt x="869" y="47"/>
                    </a:lnTo>
                    <a:lnTo>
                      <a:pt x="860" y="53"/>
                    </a:lnTo>
                    <a:lnTo>
                      <a:pt x="826" y="21"/>
                    </a:lnTo>
                    <a:lnTo>
                      <a:pt x="824" y="2"/>
                    </a:lnTo>
                    <a:lnTo>
                      <a:pt x="817" y="0"/>
                    </a:lnTo>
                    <a:lnTo>
                      <a:pt x="794" y="12"/>
                    </a:lnTo>
                    <a:lnTo>
                      <a:pt x="764" y="12"/>
                    </a:lnTo>
                    <a:lnTo>
                      <a:pt x="751" y="6"/>
                    </a:lnTo>
                    <a:lnTo>
                      <a:pt x="733" y="12"/>
                    </a:lnTo>
                    <a:lnTo>
                      <a:pt x="686" y="10"/>
                    </a:lnTo>
                    <a:lnTo>
                      <a:pt x="663" y="13"/>
                    </a:lnTo>
                    <a:lnTo>
                      <a:pt x="618" y="34"/>
                    </a:lnTo>
                    <a:lnTo>
                      <a:pt x="600" y="36"/>
                    </a:lnTo>
                    <a:lnTo>
                      <a:pt x="564" y="42"/>
                    </a:lnTo>
                    <a:lnTo>
                      <a:pt x="555" y="57"/>
                    </a:lnTo>
                    <a:lnTo>
                      <a:pt x="538" y="60"/>
                    </a:lnTo>
                    <a:lnTo>
                      <a:pt x="523" y="77"/>
                    </a:lnTo>
                    <a:lnTo>
                      <a:pt x="513" y="81"/>
                    </a:lnTo>
                    <a:lnTo>
                      <a:pt x="504" y="105"/>
                    </a:lnTo>
                    <a:lnTo>
                      <a:pt x="495" y="111"/>
                    </a:lnTo>
                    <a:lnTo>
                      <a:pt x="497" y="120"/>
                    </a:lnTo>
                    <a:lnTo>
                      <a:pt x="463" y="122"/>
                    </a:lnTo>
                    <a:lnTo>
                      <a:pt x="414" y="103"/>
                    </a:lnTo>
                    <a:lnTo>
                      <a:pt x="397" y="103"/>
                    </a:lnTo>
                    <a:lnTo>
                      <a:pt x="386" y="113"/>
                    </a:lnTo>
                    <a:lnTo>
                      <a:pt x="365" y="107"/>
                    </a:lnTo>
                    <a:lnTo>
                      <a:pt x="337" y="115"/>
                    </a:lnTo>
                    <a:lnTo>
                      <a:pt x="322" y="111"/>
                    </a:lnTo>
                    <a:lnTo>
                      <a:pt x="300" y="116"/>
                    </a:lnTo>
                    <a:lnTo>
                      <a:pt x="294" y="130"/>
                    </a:lnTo>
                    <a:lnTo>
                      <a:pt x="311" y="158"/>
                    </a:lnTo>
                    <a:lnTo>
                      <a:pt x="339" y="160"/>
                    </a:lnTo>
                    <a:lnTo>
                      <a:pt x="360" y="161"/>
                    </a:lnTo>
                    <a:lnTo>
                      <a:pt x="356" y="173"/>
                    </a:lnTo>
                    <a:lnTo>
                      <a:pt x="319" y="173"/>
                    </a:lnTo>
                    <a:lnTo>
                      <a:pt x="285" y="184"/>
                    </a:lnTo>
                    <a:lnTo>
                      <a:pt x="272" y="199"/>
                    </a:lnTo>
                    <a:lnTo>
                      <a:pt x="279" y="208"/>
                    </a:lnTo>
                    <a:lnTo>
                      <a:pt x="296" y="203"/>
                    </a:lnTo>
                    <a:lnTo>
                      <a:pt x="304" y="214"/>
                    </a:lnTo>
                    <a:lnTo>
                      <a:pt x="290" y="218"/>
                    </a:lnTo>
                    <a:lnTo>
                      <a:pt x="246" y="220"/>
                    </a:lnTo>
                    <a:lnTo>
                      <a:pt x="227" y="208"/>
                    </a:lnTo>
                    <a:lnTo>
                      <a:pt x="206" y="220"/>
                    </a:lnTo>
                    <a:lnTo>
                      <a:pt x="195" y="203"/>
                    </a:lnTo>
                    <a:lnTo>
                      <a:pt x="182" y="205"/>
                    </a:lnTo>
                    <a:lnTo>
                      <a:pt x="167" y="223"/>
                    </a:lnTo>
                    <a:lnTo>
                      <a:pt x="150" y="221"/>
                    </a:lnTo>
                    <a:lnTo>
                      <a:pt x="127" y="205"/>
                    </a:lnTo>
                    <a:lnTo>
                      <a:pt x="105" y="205"/>
                    </a:lnTo>
                    <a:lnTo>
                      <a:pt x="62" y="236"/>
                    </a:lnTo>
                    <a:lnTo>
                      <a:pt x="56" y="253"/>
                    </a:lnTo>
                    <a:lnTo>
                      <a:pt x="49" y="270"/>
                    </a:lnTo>
                    <a:lnTo>
                      <a:pt x="56" y="283"/>
                    </a:lnTo>
                    <a:lnTo>
                      <a:pt x="54" y="302"/>
                    </a:lnTo>
                    <a:lnTo>
                      <a:pt x="49" y="309"/>
                    </a:lnTo>
                    <a:lnTo>
                      <a:pt x="54" y="321"/>
                    </a:lnTo>
                    <a:lnTo>
                      <a:pt x="81" y="313"/>
                    </a:lnTo>
                    <a:lnTo>
                      <a:pt x="88" y="315"/>
                    </a:lnTo>
                    <a:lnTo>
                      <a:pt x="107" y="311"/>
                    </a:lnTo>
                    <a:lnTo>
                      <a:pt x="129" y="311"/>
                    </a:lnTo>
                    <a:lnTo>
                      <a:pt x="107" y="332"/>
                    </a:lnTo>
                    <a:lnTo>
                      <a:pt x="109" y="347"/>
                    </a:lnTo>
                    <a:lnTo>
                      <a:pt x="118" y="362"/>
                    </a:lnTo>
                    <a:lnTo>
                      <a:pt x="118" y="373"/>
                    </a:lnTo>
                    <a:lnTo>
                      <a:pt x="116" y="381"/>
                    </a:lnTo>
                    <a:lnTo>
                      <a:pt x="122" y="386"/>
                    </a:lnTo>
                    <a:lnTo>
                      <a:pt x="141" y="375"/>
                    </a:lnTo>
                    <a:lnTo>
                      <a:pt x="141" y="384"/>
                    </a:lnTo>
                    <a:lnTo>
                      <a:pt x="129" y="396"/>
                    </a:lnTo>
                    <a:lnTo>
                      <a:pt x="107" y="411"/>
                    </a:lnTo>
                    <a:lnTo>
                      <a:pt x="114" y="416"/>
                    </a:lnTo>
                    <a:lnTo>
                      <a:pt x="127" y="418"/>
                    </a:lnTo>
                    <a:lnTo>
                      <a:pt x="114" y="427"/>
                    </a:lnTo>
                    <a:lnTo>
                      <a:pt x="107" y="442"/>
                    </a:lnTo>
                    <a:lnTo>
                      <a:pt x="96" y="442"/>
                    </a:lnTo>
                    <a:lnTo>
                      <a:pt x="86" y="418"/>
                    </a:lnTo>
                    <a:lnTo>
                      <a:pt x="79" y="414"/>
                    </a:lnTo>
                    <a:lnTo>
                      <a:pt x="75" y="429"/>
                    </a:lnTo>
                    <a:lnTo>
                      <a:pt x="83" y="448"/>
                    </a:lnTo>
                    <a:lnTo>
                      <a:pt x="73" y="457"/>
                    </a:lnTo>
                    <a:lnTo>
                      <a:pt x="77" y="471"/>
                    </a:lnTo>
                    <a:lnTo>
                      <a:pt x="92" y="480"/>
                    </a:lnTo>
                    <a:lnTo>
                      <a:pt x="96" y="472"/>
                    </a:lnTo>
                    <a:lnTo>
                      <a:pt x="114" y="487"/>
                    </a:lnTo>
                    <a:lnTo>
                      <a:pt x="129" y="485"/>
                    </a:lnTo>
                    <a:lnTo>
                      <a:pt x="150" y="499"/>
                    </a:lnTo>
                    <a:lnTo>
                      <a:pt x="156" y="521"/>
                    </a:lnTo>
                    <a:lnTo>
                      <a:pt x="141" y="536"/>
                    </a:lnTo>
                    <a:lnTo>
                      <a:pt x="154" y="547"/>
                    </a:lnTo>
                    <a:lnTo>
                      <a:pt x="154" y="559"/>
                    </a:lnTo>
                    <a:lnTo>
                      <a:pt x="167" y="559"/>
                    </a:lnTo>
                    <a:lnTo>
                      <a:pt x="189" y="581"/>
                    </a:lnTo>
                    <a:lnTo>
                      <a:pt x="182" y="596"/>
                    </a:lnTo>
                    <a:lnTo>
                      <a:pt x="167" y="592"/>
                    </a:lnTo>
                    <a:lnTo>
                      <a:pt x="163" y="604"/>
                    </a:lnTo>
                    <a:lnTo>
                      <a:pt x="174" y="609"/>
                    </a:lnTo>
                    <a:lnTo>
                      <a:pt x="202" y="602"/>
                    </a:lnTo>
                    <a:lnTo>
                      <a:pt x="244" y="602"/>
                    </a:lnTo>
                    <a:lnTo>
                      <a:pt x="240" y="609"/>
                    </a:lnTo>
                    <a:lnTo>
                      <a:pt x="231" y="618"/>
                    </a:lnTo>
                    <a:lnTo>
                      <a:pt x="210" y="628"/>
                    </a:lnTo>
                    <a:lnTo>
                      <a:pt x="180" y="626"/>
                    </a:lnTo>
                    <a:lnTo>
                      <a:pt x="172" y="637"/>
                    </a:lnTo>
                    <a:lnTo>
                      <a:pt x="184" y="639"/>
                    </a:lnTo>
                    <a:lnTo>
                      <a:pt x="201" y="635"/>
                    </a:lnTo>
                    <a:lnTo>
                      <a:pt x="221" y="635"/>
                    </a:lnTo>
                    <a:lnTo>
                      <a:pt x="231" y="630"/>
                    </a:lnTo>
                    <a:lnTo>
                      <a:pt x="231" y="643"/>
                    </a:lnTo>
                    <a:lnTo>
                      <a:pt x="236" y="648"/>
                    </a:lnTo>
                    <a:lnTo>
                      <a:pt x="247" y="635"/>
                    </a:lnTo>
                    <a:lnTo>
                      <a:pt x="260" y="618"/>
                    </a:lnTo>
                    <a:lnTo>
                      <a:pt x="274" y="618"/>
                    </a:lnTo>
                    <a:lnTo>
                      <a:pt x="283" y="630"/>
                    </a:lnTo>
                    <a:lnTo>
                      <a:pt x="296" y="630"/>
                    </a:lnTo>
                    <a:lnTo>
                      <a:pt x="313" y="641"/>
                    </a:lnTo>
                    <a:lnTo>
                      <a:pt x="322" y="628"/>
                    </a:lnTo>
                    <a:lnTo>
                      <a:pt x="335" y="630"/>
                    </a:lnTo>
                    <a:lnTo>
                      <a:pt x="334" y="641"/>
                    </a:lnTo>
                    <a:lnTo>
                      <a:pt x="326" y="645"/>
                    </a:lnTo>
                    <a:lnTo>
                      <a:pt x="335" y="656"/>
                    </a:lnTo>
                    <a:lnTo>
                      <a:pt x="337" y="669"/>
                    </a:lnTo>
                    <a:lnTo>
                      <a:pt x="358" y="686"/>
                    </a:lnTo>
                    <a:lnTo>
                      <a:pt x="365" y="682"/>
                    </a:lnTo>
                    <a:lnTo>
                      <a:pt x="386" y="692"/>
                    </a:lnTo>
                    <a:lnTo>
                      <a:pt x="408" y="688"/>
                    </a:lnTo>
                    <a:lnTo>
                      <a:pt x="420" y="678"/>
                    </a:lnTo>
                    <a:lnTo>
                      <a:pt x="438" y="678"/>
                    </a:lnTo>
                    <a:lnTo>
                      <a:pt x="450" y="669"/>
                    </a:lnTo>
                    <a:lnTo>
                      <a:pt x="465" y="678"/>
                    </a:lnTo>
                    <a:lnTo>
                      <a:pt x="478" y="671"/>
                    </a:lnTo>
                    <a:lnTo>
                      <a:pt x="474" y="650"/>
                    </a:lnTo>
                    <a:lnTo>
                      <a:pt x="478" y="639"/>
                    </a:lnTo>
                    <a:lnTo>
                      <a:pt x="474" y="617"/>
                    </a:lnTo>
                    <a:lnTo>
                      <a:pt x="515" y="615"/>
                    </a:lnTo>
                    <a:lnTo>
                      <a:pt x="549" y="617"/>
                    </a:lnTo>
                    <a:lnTo>
                      <a:pt x="594" y="641"/>
                    </a:lnTo>
                    <a:lnTo>
                      <a:pt x="611" y="641"/>
                    </a:lnTo>
                    <a:lnTo>
                      <a:pt x="641" y="680"/>
                    </a:lnTo>
                    <a:lnTo>
                      <a:pt x="667" y="697"/>
                    </a:lnTo>
                    <a:lnTo>
                      <a:pt x="753" y="686"/>
                    </a:lnTo>
                    <a:lnTo>
                      <a:pt x="779" y="675"/>
                    </a:lnTo>
                    <a:lnTo>
                      <a:pt x="787" y="675"/>
                    </a:lnTo>
                    <a:lnTo>
                      <a:pt x="791" y="680"/>
                    </a:lnTo>
                    <a:lnTo>
                      <a:pt x="804" y="671"/>
                    </a:lnTo>
                    <a:lnTo>
                      <a:pt x="807" y="656"/>
                    </a:lnTo>
                    <a:lnTo>
                      <a:pt x="849" y="609"/>
                    </a:lnTo>
                    <a:lnTo>
                      <a:pt x="858" y="607"/>
                    </a:lnTo>
                    <a:lnTo>
                      <a:pt x="897" y="620"/>
                    </a:lnTo>
                    <a:lnTo>
                      <a:pt x="920" y="632"/>
                    </a:lnTo>
                    <a:lnTo>
                      <a:pt x="950" y="626"/>
                    </a:lnTo>
                    <a:lnTo>
                      <a:pt x="952" y="617"/>
                    </a:lnTo>
                    <a:lnTo>
                      <a:pt x="972" y="602"/>
                    </a:lnTo>
                    <a:lnTo>
                      <a:pt x="989" y="607"/>
                    </a:lnTo>
                    <a:lnTo>
                      <a:pt x="991" y="620"/>
                    </a:lnTo>
                    <a:lnTo>
                      <a:pt x="976" y="643"/>
                    </a:lnTo>
                    <a:lnTo>
                      <a:pt x="957" y="658"/>
                    </a:lnTo>
                    <a:lnTo>
                      <a:pt x="959" y="667"/>
                    </a:lnTo>
                    <a:lnTo>
                      <a:pt x="976" y="688"/>
                    </a:lnTo>
                    <a:lnTo>
                      <a:pt x="972" y="701"/>
                    </a:lnTo>
                    <a:lnTo>
                      <a:pt x="991" y="705"/>
                    </a:lnTo>
                    <a:lnTo>
                      <a:pt x="1010" y="701"/>
                    </a:lnTo>
                    <a:lnTo>
                      <a:pt x="1029" y="693"/>
                    </a:lnTo>
                    <a:lnTo>
                      <a:pt x="1027" y="673"/>
                    </a:lnTo>
                    <a:lnTo>
                      <a:pt x="1040" y="665"/>
                    </a:lnTo>
                    <a:lnTo>
                      <a:pt x="1040" y="630"/>
                    </a:lnTo>
                    <a:lnTo>
                      <a:pt x="1045" y="615"/>
                    </a:lnTo>
                    <a:lnTo>
                      <a:pt x="1072" y="622"/>
                    </a:lnTo>
                    <a:lnTo>
                      <a:pt x="1088" y="626"/>
                    </a:lnTo>
                    <a:lnTo>
                      <a:pt x="1133" y="607"/>
                    </a:lnTo>
                    <a:lnTo>
                      <a:pt x="1145" y="607"/>
                    </a:lnTo>
                    <a:lnTo>
                      <a:pt x="1160" y="598"/>
                    </a:lnTo>
                    <a:lnTo>
                      <a:pt x="1208" y="594"/>
                    </a:lnTo>
                    <a:lnTo>
                      <a:pt x="1225" y="598"/>
                    </a:lnTo>
                    <a:lnTo>
                      <a:pt x="1235" y="607"/>
                    </a:lnTo>
                    <a:lnTo>
                      <a:pt x="1266" y="613"/>
                    </a:lnTo>
                    <a:lnTo>
                      <a:pt x="1308" y="615"/>
                    </a:lnTo>
                    <a:lnTo>
                      <a:pt x="1313" y="607"/>
                    </a:lnTo>
                    <a:lnTo>
                      <a:pt x="1338" y="600"/>
                    </a:lnTo>
                    <a:lnTo>
                      <a:pt x="1351" y="583"/>
                    </a:lnTo>
                    <a:lnTo>
                      <a:pt x="1384" y="574"/>
                    </a:lnTo>
                    <a:lnTo>
                      <a:pt x="1409" y="574"/>
                    </a:lnTo>
                    <a:lnTo>
                      <a:pt x="1428" y="570"/>
                    </a:lnTo>
                    <a:lnTo>
                      <a:pt x="1474" y="574"/>
                    </a:lnTo>
                    <a:lnTo>
                      <a:pt x="1512" y="560"/>
                    </a:lnTo>
                    <a:lnTo>
                      <a:pt x="1538" y="559"/>
                    </a:lnTo>
                    <a:lnTo>
                      <a:pt x="1546" y="566"/>
                    </a:lnTo>
                    <a:lnTo>
                      <a:pt x="1572" y="544"/>
                    </a:lnTo>
                    <a:lnTo>
                      <a:pt x="1594" y="544"/>
                    </a:lnTo>
                    <a:lnTo>
                      <a:pt x="1604" y="536"/>
                    </a:lnTo>
                    <a:lnTo>
                      <a:pt x="1643" y="536"/>
                    </a:lnTo>
                    <a:lnTo>
                      <a:pt x="1675" y="545"/>
                    </a:lnTo>
                    <a:lnTo>
                      <a:pt x="1699" y="538"/>
                    </a:lnTo>
                    <a:lnTo>
                      <a:pt x="1712" y="545"/>
                    </a:lnTo>
                    <a:lnTo>
                      <a:pt x="1712" y="564"/>
                    </a:lnTo>
                    <a:lnTo>
                      <a:pt x="1727" y="572"/>
                    </a:lnTo>
                    <a:lnTo>
                      <a:pt x="1750" y="566"/>
                    </a:lnTo>
                    <a:lnTo>
                      <a:pt x="1753" y="549"/>
                    </a:lnTo>
                    <a:lnTo>
                      <a:pt x="1744" y="529"/>
                    </a:lnTo>
                    <a:lnTo>
                      <a:pt x="1725" y="491"/>
                    </a:lnTo>
                    <a:lnTo>
                      <a:pt x="1699" y="482"/>
                    </a:lnTo>
                    <a:lnTo>
                      <a:pt x="1701" y="471"/>
                    </a:lnTo>
                    <a:lnTo>
                      <a:pt x="1699" y="444"/>
                    </a:lnTo>
                    <a:lnTo>
                      <a:pt x="1712" y="414"/>
                    </a:lnTo>
                    <a:lnTo>
                      <a:pt x="1707" y="403"/>
                    </a:lnTo>
                    <a:lnTo>
                      <a:pt x="1684" y="401"/>
                    </a:lnTo>
                    <a:lnTo>
                      <a:pt x="1684" y="375"/>
                    </a:lnTo>
                    <a:lnTo>
                      <a:pt x="1686" y="356"/>
                    </a:lnTo>
                    <a:lnTo>
                      <a:pt x="1677" y="321"/>
                    </a:lnTo>
                    <a:lnTo>
                      <a:pt x="1667" y="304"/>
                    </a:lnTo>
                    <a:lnTo>
                      <a:pt x="1667" y="294"/>
                    </a:lnTo>
                    <a:lnTo>
                      <a:pt x="1694" y="291"/>
                    </a:lnTo>
                    <a:lnTo>
                      <a:pt x="1703" y="266"/>
                    </a:lnTo>
                    <a:lnTo>
                      <a:pt x="1712" y="257"/>
                    </a:lnTo>
                    <a:lnTo>
                      <a:pt x="1703" y="240"/>
                    </a:lnTo>
                    <a:lnTo>
                      <a:pt x="1686" y="223"/>
                    </a:lnTo>
                    <a:lnTo>
                      <a:pt x="1667" y="225"/>
                    </a:lnTo>
                    <a:lnTo>
                      <a:pt x="1637" y="223"/>
                    </a:lnTo>
                    <a:lnTo>
                      <a:pt x="1611" y="206"/>
                    </a:lnTo>
                    <a:lnTo>
                      <a:pt x="1609" y="169"/>
                    </a:lnTo>
                    <a:lnTo>
                      <a:pt x="1615" y="141"/>
                    </a:lnTo>
                    <a:lnTo>
                      <a:pt x="1605" y="120"/>
                    </a:lnTo>
                    <a:lnTo>
                      <a:pt x="1589" y="116"/>
                    </a:lnTo>
                    <a:lnTo>
                      <a:pt x="1587" y="105"/>
                    </a:lnTo>
                    <a:lnTo>
                      <a:pt x="1570" y="87"/>
                    </a:lnTo>
                    <a:lnTo>
                      <a:pt x="1553" y="83"/>
                    </a:lnTo>
                    <a:lnTo>
                      <a:pt x="1514" y="49"/>
                    </a:lnTo>
                    <a:lnTo>
                      <a:pt x="1499" y="45"/>
                    </a:lnTo>
                    <a:lnTo>
                      <a:pt x="1486" y="57"/>
                    </a:lnTo>
                    <a:lnTo>
                      <a:pt x="1472" y="60"/>
                    </a:lnTo>
                    <a:lnTo>
                      <a:pt x="1448" y="49"/>
                    </a:lnTo>
                    <a:lnTo>
                      <a:pt x="1441" y="62"/>
                    </a:lnTo>
                    <a:lnTo>
                      <a:pt x="1429" y="58"/>
                    </a:lnTo>
                    <a:lnTo>
                      <a:pt x="1426" y="42"/>
                    </a:lnTo>
                    <a:lnTo>
                      <a:pt x="1413" y="40"/>
                    </a:lnTo>
                    <a:lnTo>
                      <a:pt x="1413" y="40"/>
                    </a:lnTo>
                    <a:close/>
                    <a:moveTo>
                      <a:pt x="208" y="652"/>
                    </a:moveTo>
                    <a:lnTo>
                      <a:pt x="216" y="645"/>
                    </a:lnTo>
                    <a:lnTo>
                      <a:pt x="223" y="645"/>
                    </a:lnTo>
                    <a:lnTo>
                      <a:pt x="225" y="652"/>
                    </a:lnTo>
                    <a:lnTo>
                      <a:pt x="217" y="654"/>
                    </a:lnTo>
                    <a:lnTo>
                      <a:pt x="208" y="652"/>
                    </a:lnTo>
                    <a:lnTo>
                      <a:pt x="208" y="652"/>
                    </a:lnTo>
                    <a:close/>
                    <a:moveTo>
                      <a:pt x="0" y="229"/>
                    </a:moveTo>
                    <a:lnTo>
                      <a:pt x="15" y="236"/>
                    </a:lnTo>
                    <a:lnTo>
                      <a:pt x="34" y="231"/>
                    </a:lnTo>
                    <a:lnTo>
                      <a:pt x="36" y="220"/>
                    </a:lnTo>
                    <a:lnTo>
                      <a:pt x="28" y="214"/>
                    </a:lnTo>
                    <a:lnTo>
                      <a:pt x="17" y="221"/>
                    </a:lnTo>
                    <a:lnTo>
                      <a:pt x="4" y="221"/>
                    </a:lnTo>
                    <a:lnTo>
                      <a:pt x="0" y="22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F4ECB7CF-B5AD-4ED3-A606-52B991B37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3851" y="3473451"/>
                <a:ext cx="258763" cy="263525"/>
              </a:xfrm>
              <a:custGeom>
                <a:avLst/>
                <a:gdLst>
                  <a:gd name="T0" fmla="*/ 0 w 163"/>
                  <a:gd name="T1" fmla="*/ 105 h 166"/>
                  <a:gd name="T2" fmla="*/ 21 w 163"/>
                  <a:gd name="T3" fmla="*/ 65 h 166"/>
                  <a:gd name="T4" fmla="*/ 42 w 163"/>
                  <a:gd name="T5" fmla="*/ 18 h 166"/>
                  <a:gd name="T6" fmla="*/ 85 w 163"/>
                  <a:gd name="T7" fmla="*/ 0 h 166"/>
                  <a:gd name="T8" fmla="*/ 117 w 163"/>
                  <a:gd name="T9" fmla="*/ 13 h 166"/>
                  <a:gd name="T10" fmla="*/ 139 w 163"/>
                  <a:gd name="T11" fmla="*/ 5 h 166"/>
                  <a:gd name="T12" fmla="*/ 148 w 163"/>
                  <a:gd name="T13" fmla="*/ 9 h 166"/>
                  <a:gd name="T14" fmla="*/ 147 w 163"/>
                  <a:gd name="T15" fmla="*/ 15 h 166"/>
                  <a:gd name="T16" fmla="*/ 156 w 163"/>
                  <a:gd name="T17" fmla="*/ 58 h 166"/>
                  <a:gd name="T18" fmla="*/ 102 w 163"/>
                  <a:gd name="T19" fmla="*/ 67 h 166"/>
                  <a:gd name="T20" fmla="*/ 137 w 163"/>
                  <a:gd name="T21" fmla="*/ 91 h 166"/>
                  <a:gd name="T22" fmla="*/ 143 w 163"/>
                  <a:gd name="T23" fmla="*/ 84 h 166"/>
                  <a:gd name="T24" fmla="*/ 148 w 163"/>
                  <a:gd name="T25" fmla="*/ 97 h 166"/>
                  <a:gd name="T26" fmla="*/ 148 w 163"/>
                  <a:gd name="T27" fmla="*/ 114 h 166"/>
                  <a:gd name="T28" fmla="*/ 160 w 163"/>
                  <a:gd name="T29" fmla="*/ 125 h 166"/>
                  <a:gd name="T30" fmla="*/ 156 w 163"/>
                  <a:gd name="T31" fmla="*/ 125 h 166"/>
                  <a:gd name="T32" fmla="*/ 152 w 163"/>
                  <a:gd name="T33" fmla="*/ 127 h 166"/>
                  <a:gd name="T34" fmla="*/ 163 w 163"/>
                  <a:gd name="T35" fmla="*/ 140 h 166"/>
                  <a:gd name="T36" fmla="*/ 105 w 163"/>
                  <a:gd name="T37" fmla="*/ 166 h 166"/>
                  <a:gd name="T38" fmla="*/ 100 w 163"/>
                  <a:gd name="T39" fmla="*/ 133 h 166"/>
                  <a:gd name="T40" fmla="*/ 14 w 163"/>
                  <a:gd name="T41" fmla="*/ 106 h 166"/>
                  <a:gd name="T42" fmla="*/ 0 w 163"/>
                  <a:gd name="T43" fmla="*/ 105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3" h="166">
                    <a:moveTo>
                      <a:pt x="0" y="105"/>
                    </a:moveTo>
                    <a:lnTo>
                      <a:pt x="21" y="65"/>
                    </a:lnTo>
                    <a:lnTo>
                      <a:pt x="42" y="18"/>
                    </a:lnTo>
                    <a:lnTo>
                      <a:pt x="85" y="0"/>
                    </a:lnTo>
                    <a:lnTo>
                      <a:pt x="117" y="13"/>
                    </a:lnTo>
                    <a:lnTo>
                      <a:pt x="139" y="5"/>
                    </a:lnTo>
                    <a:lnTo>
                      <a:pt x="148" y="9"/>
                    </a:lnTo>
                    <a:lnTo>
                      <a:pt x="147" y="15"/>
                    </a:lnTo>
                    <a:lnTo>
                      <a:pt x="156" y="58"/>
                    </a:lnTo>
                    <a:lnTo>
                      <a:pt x="102" y="67"/>
                    </a:lnTo>
                    <a:lnTo>
                      <a:pt x="137" y="91"/>
                    </a:lnTo>
                    <a:lnTo>
                      <a:pt x="143" y="84"/>
                    </a:lnTo>
                    <a:lnTo>
                      <a:pt x="148" y="97"/>
                    </a:lnTo>
                    <a:lnTo>
                      <a:pt x="148" y="114"/>
                    </a:lnTo>
                    <a:lnTo>
                      <a:pt x="160" y="125"/>
                    </a:lnTo>
                    <a:lnTo>
                      <a:pt x="156" y="125"/>
                    </a:lnTo>
                    <a:lnTo>
                      <a:pt x="152" y="127"/>
                    </a:lnTo>
                    <a:lnTo>
                      <a:pt x="163" y="140"/>
                    </a:lnTo>
                    <a:lnTo>
                      <a:pt x="105" y="166"/>
                    </a:lnTo>
                    <a:lnTo>
                      <a:pt x="100" y="133"/>
                    </a:lnTo>
                    <a:lnTo>
                      <a:pt x="14" y="106"/>
                    </a:lnTo>
                    <a:lnTo>
                      <a:pt x="0" y="10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DBED2A20-8C50-4E4C-BCD5-6ADE96689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101" y="2281238"/>
                <a:ext cx="939800" cy="841375"/>
              </a:xfrm>
              <a:custGeom>
                <a:avLst/>
                <a:gdLst>
                  <a:gd name="T0" fmla="*/ 476 w 592"/>
                  <a:gd name="T1" fmla="*/ 292 h 530"/>
                  <a:gd name="T2" fmla="*/ 500 w 592"/>
                  <a:gd name="T3" fmla="*/ 256 h 530"/>
                  <a:gd name="T4" fmla="*/ 497 w 592"/>
                  <a:gd name="T5" fmla="*/ 215 h 530"/>
                  <a:gd name="T6" fmla="*/ 512 w 592"/>
                  <a:gd name="T7" fmla="*/ 151 h 530"/>
                  <a:gd name="T8" fmla="*/ 497 w 592"/>
                  <a:gd name="T9" fmla="*/ 86 h 530"/>
                  <a:gd name="T10" fmla="*/ 551 w 592"/>
                  <a:gd name="T11" fmla="*/ 46 h 530"/>
                  <a:gd name="T12" fmla="*/ 579 w 592"/>
                  <a:gd name="T13" fmla="*/ 30 h 530"/>
                  <a:gd name="T14" fmla="*/ 579 w 592"/>
                  <a:gd name="T15" fmla="*/ 0 h 530"/>
                  <a:gd name="T16" fmla="*/ 515 w 592"/>
                  <a:gd name="T17" fmla="*/ 15 h 530"/>
                  <a:gd name="T18" fmla="*/ 450 w 592"/>
                  <a:gd name="T19" fmla="*/ 15 h 530"/>
                  <a:gd name="T20" fmla="*/ 392 w 592"/>
                  <a:gd name="T21" fmla="*/ 24 h 530"/>
                  <a:gd name="T22" fmla="*/ 354 w 592"/>
                  <a:gd name="T23" fmla="*/ 48 h 530"/>
                  <a:gd name="T24" fmla="*/ 307 w 592"/>
                  <a:gd name="T25" fmla="*/ 54 h 530"/>
                  <a:gd name="T26" fmla="*/ 266 w 592"/>
                  <a:gd name="T27" fmla="*/ 39 h 530"/>
                  <a:gd name="T28" fmla="*/ 201 w 592"/>
                  <a:gd name="T29" fmla="*/ 39 h 530"/>
                  <a:gd name="T30" fmla="*/ 174 w 592"/>
                  <a:gd name="T31" fmla="*/ 48 h 530"/>
                  <a:gd name="T32" fmla="*/ 113 w 592"/>
                  <a:gd name="T33" fmla="*/ 63 h 530"/>
                  <a:gd name="T34" fmla="*/ 81 w 592"/>
                  <a:gd name="T35" fmla="*/ 71 h 530"/>
                  <a:gd name="T36" fmla="*/ 68 w 592"/>
                  <a:gd name="T37" fmla="*/ 114 h 530"/>
                  <a:gd name="T38" fmla="*/ 51 w 592"/>
                  <a:gd name="T39" fmla="*/ 142 h 530"/>
                  <a:gd name="T40" fmla="*/ 13 w 592"/>
                  <a:gd name="T41" fmla="*/ 142 h 530"/>
                  <a:gd name="T42" fmla="*/ 0 w 592"/>
                  <a:gd name="T43" fmla="*/ 149 h 530"/>
                  <a:gd name="T44" fmla="*/ 19 w 592"/>
                  <a:gd name="T45" fmla="*/ 209 h 530"/>
                  <a:gd name="T46" fmla="*/ 21 w 592"/>
                  <a:gd name="T47" fmla="*/ 252 h 530"/>
                  <a:gd name="T48" fmla="*/ 58 w 592"/>
                  <a:gd name="T49" fmla="*/ 292 h 530"/>
                  <a:gd name="T50" fmla="*/ 85 w 592"/>
                  <a:gd name="T51" fmla="*/ 320 h 530"/>
                  <a:gd name="T52" fmla="*/ 90 w 592"/>
                  <a:gd name="T53" fmla="*/ 361 h 530"/>
                  <a:gd name="T54" fmla="*/ 70 w 592"/>
                  <a:gd name="T55" fmla="*/ 367 h 530"/>
                  <a:gd name="T56" fmla="*/ 43 w 592"/>
                  <a:gd name="T57" fmla="*/ 402 h 530"/>
                  <a:gd name="T58" fmla="*/ 28 w 592"/>
                  <a:gd name="T59" fmla="*/ 423 h 530"/>
                  <a:gd name="T60" fmla="*/ 47 w 592"/>
                  <a:gd name="T61" fmla="*/ 443 h 530"/>
                  <a:gd name="T62" fmla="*/ 43 w 592"/>
                  <a:gd name="T63" fmla="*/ 492 h 530"/>
                  <a:gd name="T64" fmla="*/ 83 w 592"/>
                  <a:gd name="T65" fmla="*/ 507 h 530"/>
                  <a:gd name="T66" fmla="*/ 109 w 592"/>
                  <a:gd name="T67" fmla="*/ 522 h 530"/>
                  <a:gd name="T68" fmla="*/ 309 w 592"/>
                  <a:gd name="T69" fmla="*/ 414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2" h="530">
                    <a:moveTo>
                      <a:pt x="309" y="412"/>
                    </a:moveTo>
                    <a:lnTo>
                      <a:pt x="476" y="292"/>
                    </a:lnTo>
                    <a:lnTo>
                      <a:pt x="485" y="279"/>
                    </a:lnTo>
                    <a:lnTo>
                      <a:pt x="500" y="256"/>
                    </a:lnTo>
                    <a:lnTo>
                      <a:pt x="502" y="230"/>
                    </a:lnTo>
                    <a:lnTo>
                      <a:pt x="497" y="215"/>
                    </a:lnTo>
                    <a:lnTo>
                      <a:pt x="513" y="181"/>
                    </a:lnTo>
                    <a:lnTo>
                      <a:pt x="512" y="151"/>
                    </a:lnTo>
                    <a:lnTo>
                      <a:pt x="495" y="116"/>
                    </a:lnTo>
                    <a:lnTo>
                      <a:pt x="497" y="86"/>
                    </a:lnTo>
                    <a:lnTo>
                      <a:pt x="513" y="54"/>
                    </a:lnTo>
                    <a:lnTo>
                      <a:pt x="551" y="46"/>
                    </a:lnTo>
                    <a:lnTo>
                      <a:pt x="570" y="30"/>
                    </a:lnTo>
                    <a:lnTo>
                      <a:pt x="579" y="30"/>
                    </a:lnTo>
                    <a:lnTo>
                      <a:pt x="592" y="9"/>
                    </a:lnTo>
                    <a:lnTo>
                      <a:pt x="579" y="0"/>
                    </a:lnTo>
                    <a:lnTo>
                      <a:pt x="553" y="1"/>
                    </a:lnTo>
                    <a:lnTo>
                      <a:pt x="515" y="15"/>
                    </a:lnTo>
                    <a:lnTo>
                      <a:pt x="469" y="11"/>
                    </a:lnTo>
                    <a:lnTo>
                      <a:pt x="450" y="15"/>
                    </a:lnTo>
                    <a:lnTo>
                      <a:pt x="425" y="15"/>
                    </a:lnTo>
                    <a:lnTo>
                      <a:pt x="392" y="24"/>
                    </a:lnTo>
                    <a:lnTo>
                      <a:pt x="379" y="41"/>
                    </a:lnTo>
                    <a:lnTo>
                      <a:pt x="354" y="48"/>
                    </a:lnTo>
                    <a:lnTo>
                      <a:pt x="349" y="56"/>
                    </a:lnTo>
                    <a:lnTo>
                      <a:pt x="307" y="54"/>
                    </a:lnTo>
                    <a:lnTo>
                      <a:pt x="276" y="48"/>
                    </a:lnTo>
                    <a:lnTo>
                      <a:pt x="266" y="39"/>
                    </a:lnTo>
                    <a:lnTo>
                      <a:pt x="249" y="35"/>
                    </a:lnTo>
                    <a:lnTo>
                      <a:pt x="201" y="39"/>
                    </a:lnTo>
                    <a:lnTo>
                      <a:pt x="186" y="48"/>
                    </a:lnTo>
                    <a:lnTo>
                      <a:pt x="174" y="48"/>
                    </a:lnTo>
                    <a:lnTo>
                      <a:pt x="129" y="67"/>
                    </a:lnTo>
                    <a:lnTo>
                      <a:pt x="113" y="63"/>
                    </a:lnTo>
                    <a:lnTo>
                      <a:pt x="86" y="56"/>
                    </a:lnTo>
                    <a:lnTo>
                      <a:pt x="81" y="71"/>
                    </a:lnTo>
                    <a:lnTo>
                      <a:pt x="81" y="106"/>
                    </a:lnTo>
                    <a:lnTo>
                      <a:pt x="68" y="114"/>
                    </a:lnTo>
                    <a:lnTo>
                      <a:pt x="70" y="134"/>
                    </a:lnTo>
                    <a:lnTo>
                      <a:pt x="51" y="142"/>
                    </a:lnTo>
                    <a:lnTo>
                      <a:pt x="32" y="146"/>
                    </a:lnTo>
                    <a:lnTo>
                      <a:pt x="13" y="142"/>
                    </a:lnTo>
                    <a:lnTo>
                      <a:pt x="13" y="144"/>
                    </a:lnTo>
                    <a:lnTo>
                      <a:pt x="0" y="149"/>
                    </a:lnTo>
                    <a:lnTo>
                      <a:pt x="4" y="177"/>
                    </a:lnTo>
                    <a:lnTo>
                      <a:pt x="19" y="209"/>
                    </a:lnTo>
                    <a:lnTo>
                      <a:pt x="26" y="234"/>
                    </a:lnTo>
                    <a:lnTo>
                      <a:pt x="21" y="252"/>
                    </a:lnTo>
                    <a:lnTo>
                      <a:pt x="19" y="290"/>
                    </a:lnTo>
                    <a:lnTo>
                      <a:pt x="58" y="292"/>
                    </a:lnTo>
                    <a:lnTo>
                      <a:pt x="68" y="312"/>
                    </a:lnTo>
                    <a:lnTo>
                      <a:pt x="85" y="320"/>
                    </a:lnTo>
                    <a:lnTo>
                      <a:pt x="83" y="346"/>
                    </a:lnTo>
                    <a:lnTo>
                      <a:pt x="90" y="361"/>
                    </a:lnTo>
                    <a:lnTo>
                      <a:pt x="81" y="367"/>
                    </a:lnTo>
                    <a:lnTo>
                      <a:pt x="70" y="367"/>
                    </a:lnTo>
                    <a:lnTo>
                      <a:pt x="51" y="376"/>
                    </a:lnTo>
                    <a:lnTo>
                      <a:pt x="43" y="402"/>
                    </a:lnTo>
                    <a:lnTo>
                      <a:pt x="30" y="423"/>
                    </a:lnTo>
                    <a:lnTo>
                      <a:pt x="28" y="423"/>
                    </a:lnTo>
                    <a:lnTo>
                      <a:pt x="32" y="430"/>
                    </a:lnTo>
                    <a:lnTo>
                      <a:pt x="47" y="443"/>
                    </a:lnTo>
                    <a:lnTo>
                      <a:pt x="49" y="477"/>
                    </a:lnTo>
                    <a:lnTo>
                      <a:pt x="43" y="492"/>
                    </a:lnTo>
                    <a:lnTo>
                      <a:pt x="53" y="492"/>
                    </a:lnTo>
                    <a:lnTo>
                      <a:pt x="83" y="507"/>
                    </a:lnTo>
                    <a:lnTo>
                      <a:pt x="103" y="522"/>
                    </a:lnTo>
                    <a:lnTo>
                      <a:pt x="109" y="522"/>
                    </a:lnTo>
                    <a:lnTo>
                      <a:pt x="122" y="530"/>
                    </a:lnTo>
                    <a:lnTo>
                      <a:pt x="309" y="414"/>
                    </a:lnTo>
                    <a:lnTo>
                      <a:pt x="309" y="41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D31A0ED4-98C9-47A5-960C-92DD69E66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776" y="2952751"/>
                <a:ext cx="228600" cy="660400"/>
              </a:xfrm>
              <a:custGeom>
                <a:avLst/>
                <a:gdLst>
                  <a:gd name="T0" fmla="*/ 90 w 144"/>
                  <a:gd name="T1" fmla="*/ 416 h 416"/>
                  <a:gd name="T2" fmla="*/ 101 w 144"/>
                  <a:gd name="T3" fmla="*/ 399 h 416"/>
                  <a:gd name="T4" fmla="*/ 101 w 144"/>
                  <a:gd name="T5" fmla="*/ 397 h 416"/>
                  <a:gd name="T6" fmla="*/ 101 w 144"/>
                  <a:gd name="T7" fmla="*/ 384 h 416"/>
                  <a:gd name="T8" fmla="*/ 111 w 144"/>
                  <a:gd name="T9" fmla="*/ 375 h 416"/>
                  <a:gd name="T10" fmla="*/ 111 w 144"/>
                  <a:gd name="T11" fmla="*/ 352 h 416"/>
                  <a:gd name="T12" fmla="*/ 118 w 144"/>
                  <a:gd name="T13" fmla="*/ 330 h 416"/>
                  <a:gd name="T14" fmla="*/ 116 w 144"/>
                  <a:gd name="T15" fmla="*/ 301 h 416"/>
                  <a:gd name="T16" fmla="*/ 122 w 144"/>
                  <a:gd name="T17" fmla="*/ 298 h 416"/>
                  <a:gd name="T18" fmla="*/ 122 w 144"/>
                  <a:gd name="T19" fmla="*/ 277 h 416"/>
                  <a:gd name="T20" fmla="*/ 128 w 144"/>
                  <a:gd name="T21" fmla="*/ 257 h 416"/>
                  <a:gd name="T22" fmla="*/ 126 w 144"/>
                  <a:gd name="T23" fmla="*/ 242 h 416"/>
                  <a:gd name="T24" fmla="*/ 129 w 144"/>
                  <a:gd name="T25" fmla="*/ 200 h 416"/>
                  <a:gd name="T26" fmla="*/ 124 w 144"/>
                  <a:gd name="T27" fmla="*/ 202 h 416"/>
                  <a:gd name="T28" fmla="*/ 111 w 144"/>
                  <a:gd name="T29" fmla="*/ 202 h 416"/>
                  <a:gd name="T30" fmla="*/ 96 w 144"/>
                  <a:gd name="T31" fmla="*/ 212 h 416"/>
                  <a:gd name="T32" fmla="*/ 86 w 144"/>
                  <a:gd name="T33" fmla="*/ 202 h 416"/>
                  <a:gd name="T34" fmla="*/ 90 w 144"/>
                  <a:gd name="T35" fmla="*/ 172 h 416"/>
                  <a:gd name="T36" fmla="*/ 90 w 144"/>
                  <a:gd name="T37" fmla="*/ 129 h 416"/>
                  <a:gd name="T38" fmla="*/ 86 w 144"/>
                  <a:gd name="T39" fmla="*/ 120 h 416"/>
                  <a:gd name="T40" fmla="*/ 90 w 144"/>
                  <a:gd name="T41" fmla="*/ 94 h 416"/>
                  <a:gd name="T42" fmla="*/ 113 w 144"/>
                  <a:gd name="T43" fmla="*/ 94 h 416"/>
                  <a:gd name="T44" fmla="*/ 114 w 144"/>
                  <a:gd name="T45" fmla="*/ 109 h 416"/>
                  <a:gd name="T46" fmla="*/ 124 w 144"/>
                  <a:gd name="T47" fmla="*/ 110 h 416"/>
                  <a:gd name="T48" fmla="*/ 135 w 144"/>
                  <a:gd name="T49" fmla="*/ 99 h 416"/>
                  <a:gd name="T50" fmla="*/ 135 w 144"/>
                  <a:gd name="T51" fmla="*/ 88 h 416"/>
                  <a:gd name="T52" fmla="*/ 137 w 144"/>
                  <a:gd name="T53" fmla="*/ 88 h 416"/>
                  <a:gd name="T54" fmla="*/ 133 w 144"/>
                  <a:gd name="T55" fmla="*/ 80 h 416"/>
                  <a:gd name="T56" fmla="*/ 129 w 144"/>
                  <a:gd name="T57" fmla="*/ 64 h 416"/>
                  <a:gd name="T58" fmla="*/ 135 w 144"/>
                  <a:gd name="T59" fmla="*/ 35 h 416"/>
                  <a:gd name="T60" fmla="*/ 139 w 144"/>
                  <a:gd name="T61" fmla="*/ 11 h 416"/>
                  <a:gd name="T62" fmla="*/ 144 w 144"/>
                  <a:gd name="T63" fmla="*/ 0 h 416"/>
                  <a:gd name="T64" fmla="*/ 135 w 144"/>
                  <a:gd name="T65" fmla="*/ 2 h 416"/>
                  <a:gd name="T66" fmla="*/ 126 w 144"/>
                  <a:gd name="T67" fmla="*/ 20 h 416"/>
                  <a:gd name="T68" fmla="*/ 96 w 144"/>
                  <a:gd name="T69" fmla="*/ 22 h 416"/>
                  <a:gd name="T70" fmla="*/ 84 w 144"/>
                  <a:gd name="T71" fmla="*/ 19 h 416"/>
                  <a:gd name="T72" fmla="*/ 64 w 144"/>
                  <a:gd name="T73" fmla="*/ 43 h 416"/>
                  <a:gd name="T74" fmla="*/ 56 w 144"/>
                  <a:gd name="T75" fmla="*/ 110 h 416"/>
                  <a:gd name="T76" fmla="*/ 28 w 144"/>
                  <a:gd name="T77" fmla="*/ 165 h 416"/>
                  <a:gd name="T78" fmla="*/ 0 w 144"/>
                  <a:gd name="T79" fmla="*/ 204 h 416"/>
                  <a:gd name="T80" fmla="*/ 10 w 144"/>
                  <a:gd name="T81" fmla="*/ 210 h 416"/>
                  <a:gd name="T82" fmla="*/ 28 w 144"/>
                  <a:gd name="T83" fmla="*/ 236 h 416"/>
                  <a:gd name="T84" fmla="*/ 40 w 144"/>
                  <a:gd name="T85" fmla="*/ 271 h 416"/>
                  <a:gd name="T86" fmla="*/ 66 w 144"/>
                  <a:gd name="T87" fmla="*/ 313 h 416"/>
                  <a:gd name="T88" fmla="*/ 86 w 144"/>
                  <a:gd name="T89" fmla="*/ 361 h 416"/>
                  <a:gd name="T90" fmla="*/ 79 w 144"/>
                  <a:gd name="T91" fmla="*/ 384 h 416"/>
                  <a:gd name="T92" fmla="*/ 90 w 144"/>
                  <a:gd name="T93" fmla="*/ 41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44" h="416">
                    <a:moveTo>
                      <a:pt x="90" y="416"/>
                    </a:moveTo>
                    <a:lnTo>
                      <a:pt x="101" y="399"/>
                    </a:lnTo>
                    <a:lnTo>
                      <a:pt x="101" y="397"/>
                    </a:lnTo>
                    <a:lnTo>
                      <a:pt x="101" y="384"/>
                    </a:lnTo>
                    <a:lnTo>
                      <a:pt x="111" y="375"/>
                    </a:lnTo>
                    <a:lnTo>
                      <a:pt x="111" y="352"/>
                    </a:lnTo>
                    <a:lnTo>
                      <a:pt x="118" y="330"/>
                    </a:lnTo>
                    <a:lnTo>
                      <a:pt x="116" y="301"/>
                    </a:lnTo>
                    <a:lnTo>
                      <a:pt x="122" y="298"/>
                    </a:lnTo>
                    <a:lnTo>
                      <a:pt x="122" y="277"/>
                    </a:lnTo>
                    <a:lnTo>
                      <a:pt x="128" y="257"/>
                    </a:lnTo>
                    <a:lnTo>
                      <a:pt x="126" y="242"/>
                    </a:lnTo>
                    <a:lnTo>
                      <a:pt x="129" y="200"/>
                    </a:lnTo>
                    <a:lnTo>
                      <a:pt x="124" y="202"/>
                    </a:lnTo>
                    <a:lnTo>
                      <a:pt x="111" y="202"/>
                    </a:lnTo>
                    <a:lnTo>
                      <a:pt x="96" y="212"/>
                    </a:lnTo>
                    <a:lnTo>
                      <a:pt x="86" y="202"/>
                    </a:lnTo>
                    <a:lnTo>
                      <a:pt x="90" y="172"/>
                    </a:lnTo>
                    <a:lnTo>
                      <a:pt x="90" y="129"/>
                    </a:lnTo>
                    <a:lnTo>
                      <a:pt x="86" y="120"/>
                    </a:lnTo>
                    <a:lnTo>
                      <a:pt x="90" y="94"/>
                    </a:lnTo>
                    <a:lnTo>
                      <a:pt x="113" y="94"/>
                    </a:lnTo>
                    <a:lnTo>
                      <a:pt x="114" y="109"/>
                    </a:lnTo>
                    <a:lnTo>
                      <a:pt x="124" y="110"/>
                    </a:lnTo>
                    <a:lnTo>
                      <a:pt x="135" y="99"/>
                    </a:lnTo>
                    <a:lnTo>
                      <a:pt x="135" y="88"/>
                    </a:lnTo>
                    <a:lnTo>
                      <a:pt x="137" y="88"/>
                    </a:lnTo>
                    <a:lnTo>
                      <a:pt x="133" y="80"/>
                    </a:lnTo>
                    <a:lnTo>
                      <a:pt x="129" y="64"/>
                    </a:lnTo>
                    <a:lnTo>
                      <a:pt x="135" y="35"/>
                    </a:lnTo>
                    <a:lnTo>
                      <a:pt x="139" y="11"/>
                    </a:lnTo>
                    <a:lnTo>
                      <a:pt x="144" y="0"/>
                    </a:lnTo>
                    <a:lnTo>
                      <a:pt x="135" y="2"/>
                    </a:lnTo>
                    <a:lnTo>
                      <a:pt x="126" y="20"/>
                    </a:lnTo>
                    <a:lnTo>
                      <a:pt x="96" y="22"/>
                    </a:lnTo>
                    <a:lnTo>
                      <a:pt x="84" y="19"/>
                    </a:lnTo>
                    <a:lnTo>
                      <a:pt x="64" y="43"/>
                    </a:lnTo>
                    <a:lnTo>
                      <a:pt x="56" y="110"/>
                    </a:lnTo>
                    <a:lnTo>
                      <a:pt x="28" y="165"/>
                    </a:lnTo>
                    <a:lnTo>
                      <a:pt x="0" y="204"/>
                    </a:lnTo>
                    <a:lnTo>
                      <a:pt x="10" y="210"/>
                    </a:lnTo>
                    <a:lnTo>
                      <a:pt x="28" y="236"/>
                    </a:lnTo>
                    <a:lnTo>
                      <a:pt x="40" y="271"/>
                    </a:lnTo>
                    <a:lnTo>
                      <a:pt x="66" y="313"/>
                    </a:lnTo>
                    <a:lnTo>
                      <a:pt x="86" y="361"/>
                    </a:lnTo>
                    <a:lnTo>
                      <a:pt x="79" y="384"/>
                    </a:lnTo>
                    <a:lnTo>
                      <a:pt x="90" y="41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1AC71415-1B61-484F-AE1F-53C2A507DE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0301" y="2952751"/>
                <a:ext cx="128588" cy="336550"/>
              </a:xfrm>
              <a:custGeom>
                <a:avLst/>
                <a:gdLst>
                  <a:gd name="T0" fmla="*/ 51 w 81"/>
                  <a:gd name="T1" fmla="*/ 88 h 212"/>
                  <a:gd name="T2" fmla="*/ 47 w 81"/>
                  <a:gd name="T3" fmla="*/ 80 h 212"/>
                  <a:gd name="T4" fmla="*/ 43 w 81"/>
                  <a:gd name="T5" fmla="*/ 64 h 212"/>
                  <a:gd name="T6" fmla="*/ 49 w 81"/>
                  <a:gd name="T7" fmla="*/ 35 h 212"/>
                  <a:gd name="T8" fmla="*/ 53 w 81"/>
                  <a:gd name="T9" fmla="*/ 11 h 212"/>
                  <a:gd name="T10" fmla="*/ 58 w 81"/>
                  <a:gd name="T11" fmla="*/ 0 h 212"/>
                  <a:gd name="T12" fmla="*/ 60 w 81"/>
                  <a:gd name="T13" fmla="*/ 0 h 212"/>
                  <a:gd name="T14" fmla="*/ 64 w 81"/>
                  <a:gd name="T15" fmla="*/ 7 h 212"/>
                  <a:gd name="T16" fmla="*/ 79 w 81"/>
                  <a:gd name="T17" fmla="*/ 20 h 212"/>
                  <a:gd name="T18" fmla="*/ 81 w 81"/>
                  <a:gd name="T19" fmla="*/ 54 h 212"/>
                  <a:gd name="T20" fmla="*/ 75 w 81"/>
                  <a:gd name="T21" fmla="*/ 69 h 212"/>
                  <a:gd name="T22" fmla="*/ 75 w 81"/>
                  <a:gd name="T23" fmla="*/ 69 h 212"/>
                  <a:gd name="T24" fmla="*/ 62 w 81"/>
                  <a:gd name="T25" fmla="*/ 80 h 212"/>
                  <a:gd name="T26" fmla="*/ 57 w 81"/>
                  <a:gd name="T27" fmla="*/ 90 h 212"/>
                  <a:gd name="T28" fmla="*/ 51 w 81"/>
                  <a:gd name="T29" fmla="*/ 88 h 212"/>
                  <a:gd name="T30" fmla="*/ 43 w 81"/>
                  <a:gd name="T31" fmla="*/ 200 h 212"/>
                  <a:gd name="T32" fmla="*/ 47 w 81"/>
                  <a:gd name="T33" fmla="*/ 165 h 212"/>
                  <a:gd name="T34" fmla="*/ 47 w 81"/>
                  <a:gd name="T35" fmla="*/ 152 h 212"/>
                  <a:gd name="T36" fmla="*/ 49 w 81"/>
                  <a:gd name="T37" fmla="*/ 125 h 212"/>
                  <a:gd name="T38" fmla="*/ 53 w 81"/>
                  <a:gd name="T39" fmla="*/ 118 h 212"/>
                  <a:gd name="T40" fmla="*/ 49 w 81"/>
                  <a:gd name="T41" fmla="*/ 105 h 212"/>
                  <a:gd name="T42" fmla="*/ 49 w 81"/>
                  <a:gd name="T43" fmla="*/ 99 h 212"/>
                  <a:gd name="T44" fmla="*/ 38 w 81"/>
                  <a:gd name="T45" fmla="*/ 110 h 212"/>
                  <a:gd name="T46" fmla="*/ 28 w 81"/>
                  <a:gd name="T47" fmla="*/ 109 h 212"/>
                  <a:gd name="T48" fmla="*/ 27 w 81"/>
                  <a:gd name="T49" fmla="*/ 94 h 212"/>
                  <a:gd name="T50" fmla="*/ 4 w 81"/>
                  <a:gd name="T51" fmla="*/ 94 h 212"/>
                  <a:gd name="T52" fmla="*/ 0 w 81"/>
                  <a:gd name="T53" fmla="*/ 120 h 212"/>
                  <a:gd name="T54" fmla="*/ 4 w 81"/>
                  <a:gd name="T55" fmla="*/ 129 h 212"/>
                  <a:gd name="T56" fmla="*/ 4 w 81"/>
                  <a:gd name="T57" fmla="*/ 172 h 212"/>
                  <a:gd name="T58" fmla="*/ 0 w 81"/>
                  <a:gd name="T59" fmla="*/ 202 h 212"/>
                  <a:gd name="T60" fmla="*/ 10 w 81"/>
                  <a:gd name="T61" fmla="*/ 212 h 212"/>
                  <a:gd name="T62" fmla="*/ 25 w 81"/>
                  <a:gd name="T63" fmla="*/ 202 h 212"/>
                  <a:gd name="T64" fmla="*/ 38 w 81"/>
                  <a:gd name="T65" fmla="*/ 202 h 212"/>
                  <a:gd name="T66" fmla="*/ 43 w 81"/>
                  <a:gd name="T67" fmla="*/ 20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1" h="212">
                    <a:moveTo>
                      <a:pt x="51" y="88"/>
                    </a:moveTo>
                    <a:lnTo>
                      <a:pt x="47" y="80"/>
                    </a:lnTo>
                    <a:lnTo>
                      <a:pt x="43" y="64"/>
                    </a:lnTo>
                    <a:lnTo>
                      <a:pt x="49" y="35"/>
                    </a:lnTo>
                    <a:lnTo>
                      <a:pt x="53" y="11"/>
                    </a:lnTo>
                    <a:lnTo>
                      <a:pt x="58" y="0"/>
                    </a:lnTo>
                    <a:lnTo>
                      <a:pt x="60" y="0"/>
                    </a:lnTo>
                    <a:lnTo>
                      <a:pt x="64" y="7"/>
                    </a:lnTo>
                    <a:lnTo>
                      <a:pt x="79" y="20"/>
                    </a:lnTo>
                    <a:lnTo>
                      <a:pt x="81" y="54"/>
                    </a:lnTo>
                    <a:lnTo>
                      <a:pt x="75" y="69"/>
                    </a:lnTo>
                    <a:lnTo>
                      <a:pt x="75" y="69"/>
                    </a:lnTo>
                    <a:lnTo>
                      <a:pt x="62" y="80"/>
                    </a:lnTo>
                    <a:lnTo>
                      <a:pt x="57" y="90"/>
                    </a:lnTo>
                    <a:lnTo>
                      <a:pt x="51" y="88"/>
                    </a:lnTo>
                    <a:close/>
                    <a:moveTo>
                      <a:pt x="43" y="200"/>
                    </a:moveTo>
                    <a:lnTo>
                      <a:pt x="47" y="165"/>
                    </a:lnTo>
                    <a:lnTo>
                      <a:pt x="47" y="152"/>
                    </a:lnTo>
                    <a:lnTo>
                      <a:pt x="49" y="125"/>
                    </a:lnTo>
                    <a:lnTo>
                      <a:pt x="53" y="118"/>
                    </a:lnTo>
                    <a:lnTo>
                      <a:pt x="49" y="105"/>
                    </a:lnTo>
                    <a:lnTo>
                      <a:pt x="49" y="99"/>
                    </a:lnTo>
                    <a:lnTo>
                      <a:pt x="38" y="110"/>
                    </a:lnTo>
                    <a:lnTo>
                      <a:pt x="28" y="109"/>
                    </a:lnTo>
                    <a:lnTo>
                      <a:pt x="27" y="94"/>
                    </a:lnTo>
                    <a:lnTo>
                      <a:pt x="4" y="94"/>
                    </a:lnTo>
                    <a:lnTo>
                      <a:pt x="0" y="120"/>
                    </a:lnTo>
                    <a:lnTo>
                      <a:pt x="4" y="129"/>
                    </a:lnTo>
                    <a:lnTo>
                      <a:pt x="4" y="172"/>
                    </a:lnTo>
                    <a:lnTo>
                      <a:pt x="0" y="202"/>
                    </a:lnTo>
                    <a:lnTo>
                      <a:pt x="10" y="212"/>
                    </a:lnTo>
                    <a:lnTo>
                      <a:pt x="25" y="202"/>
                    </a:lnTo>
                    <a:lnTo>
                      <a:pt x="38" y="202"/>
                    </a:lnTo>
                    <a:lnTo>
                      <a:pt x="43" y="20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A5091D48-17AE-4B1A-A481-236BCC50B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126" y="2741613"/>
                <a:ext cx="196850" cy="246063"/>
              </a:xfrm>
              <a:custGeom>
                <a:avLst/>
                <a:gdLst>
                  <a:gd name="T0" fmla="*/ 0 w 124"/>
                  <a:gd name="T1" fmla="*/ 152 h 155"/>
                  <a:gd name="T2" fmla="*/ 12 w 124"/>
                  <a:gd name="T3" fmla="*/ 155 h 155"/>
                  <a:gd name="T4" fmla="*/ 42 w 124"/>
                  <a:gd name="T5" fmla="*/ 153 h 155"/>
                  <a:gd name="T6" fmla="*/ 51 w 124"/>
                  <a:gd name="T7" fmla="*/ 135 h 155"/>
                  <a:gd name="T8" fmla="*/ 64 w 124"/>
                  <a:gd name="T9" fmla="*/ 133 h 155"/>
                  <a:gd name="T10" fmla="*/ 77 w 124"/>
                  <a:gd name="T11" fmla="*/ 112 h 155"/>
                  <a:gd name="T12" fmla="*/ 85 w 124"/>
                  <a:gd name="T13" fmla="*/ 86 h 155"/>
                  <a:gd name="T14" fmla="*/ 104 w 124"/>
                  <a:gd name="T15" fmla="*/ 77 h 155"/>
                  <a:gd name="T16" fmla="*/ 115 w 124"/>
                  <a:gd name="T17" fmla="*/ 77 h 155"/>
                  <a:gd name="T18" fmla="*/ 124 w 124"/>
                  <a:gd name="T19" fmla="*/ 71 h 155"/>
                  <a:gd name="T20" fmla="*/ 117 w 124"/>
                  <a:gd name="T21" fmla="*/ 56 h 155"/>
                  <a:gd name="T22" fmla="*/ 119 w 124"/>
                  <a:gd name="T23" fmla="*/ 30 h 155"/>
                  <a:gd name="T24" fmla="*/ 102 w 124"/>
                  <a:gd name="T25" fmla="*/ 22 h 155"/>
                  <a:gd name="T26" fmla="*/ 92 w 124"/>
                  <a:gd name="T27" fmla="*/ 2 h 155"/>
                  <a:gd name="T28" fmla="*/ 53 w 124"/>
                  <a:gd name="T29" fmla="*/ 0 h 155"/>
                  <a:gd name="T30" fmla="*/ 53 w 124"/>
                  <a:gd name="T31" fmla="*/ 6 h 155"/>
                  <a:gd name="T32" fmla="*/ 40 w 124"/>
                  <a:gd name="T33" fmla="*/ 7 h 155"/>
                  <a:gd name="T34" fmla="*/ 36 w 124"/>
                  <a:gd name="T35" fmla="*/ 75 h 155"/>
                  <a:gd name="T36" fmla="*/ 19 w 124"/>
                  <a:gd name="T37" fmla="*/ 99 h 155"/>
                  <a:gd name="T38" fmla="*/ 2 w 124"/>
                  <a:gd name="T39" fmla="*/ 124 h 155"/>
                  <a:gd name="T40" fmla="*/ 2 w 124"/>
                  <a:gd name="T41" fmla="*/ 150 h 155"/>
                  <a:gd name="T42" fmla="*/ 0 w 124"/>
                  <a:gd name="T43" fmla="*/ 152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4" h="155">
                    <a:moveTo>
                      <a:pt x="0" y="152"/>
                    </a:moveTo>
                    <a:lnTo>
                      <a:pt x="12" y="155"/>
                    </a:lnTo>
                    <a:lnTo>
                      <a:pt x="42" y="153"/>
                    </a:lnTo>
                    <a:lnTo>
                      <a:pt x="51" y="135"/>
                    </a:lnTo>
                    <a:lnTo>
                      <a:pt x="64" y="133"/>
                    </a:lnTo>
                    <a:lnTo>
                      <a:pt x="77" y="112"/>
                    </a:lnTo>
                    <a:lnTo>
                      <a:pt x="85" y="86"/>
                    </a:lnTo>
                    <a:lnTo>
                      <a:pt x="104" y="77"/>
                    </a:lnTo>
                    <a:lnTo>
                      <a:pt x="115" y="77"/>
                    </a:lnTo>
                    <a:lnTo>
                      <a:pt x="124" y="71"/>
                    </a:lnTo>
                    <a:lnTo>
                      <a:pt x="117" y="56"/>
                    </a:lnTo>
                    <a:lnTo>
                      <a:pt x="119" y="30"/>
                    </a:lnTo>
                    <a:lnTo>
                      <a:pt x="102" y="22"/>
                    </a:lnTo>
                    <a:lnTo>
                      <a:pt x="92" y="2"/>
                    </a:lnTo>
                    <a:lnTo>
                      <a:pt x="53" y="0"/>
                    </a:lnTo>
                    <a:lnTo>
                      <a:pt x="53" y="6"/>
                    </a:lnTo>
                    <a:lnTo>
                      <a:pt x="40" y="7"/>
                    </a:lnTo>
                    <a:lnTo>
                      <a:pt x="36" y="75"/>
                    </a:lnTo>
                    <a:lnTo>
                      <a:pt x="19" y="99"/>
                    </a:lnTo>
                    <a:lnTo>
                      <a:pt x="2" y="124"/>
                    </a:lnTo>
                    <a:lnTo>
                      <a:pt x="2" y="150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2B302296-BD29-4F4F-B876-339FA34F5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001" y="2938463"/>
                <a:ext cx="603250" cy="746125"/>
              </a:xfrm>
              <a:custGeom>
                <a:avLst/>
                <a:gdLst>
                  <a:gd name="T0" fmla="*/ 7 w 380"/>
                  <a:gd name="T1" fmla="*/ 408 h 470"/>
                  <a:gd name="T2" fmla="*/ 7 w 380"/>
                  <a:gd name="T3" fmla="*/ 406 h 470"/>
                  <a:gd name="T4" fmla="*/ 7 w 380"/>
                  <a:gd name="T5" fmla="*/ 393 h 470"/>
                  <a:gd name="T6" fmla="*/ 17 w 380"/>
                  <a:gd name="T7" fmla="*/ 384 h 470"/>
                  <a:gd name="T8" fmla="*/ 17 w 380"/>
                  <a:gd name="T9" fmla="*/ 361 h 470"/>
                  <a:gd name="T10" fmla="*/ 24 w 380"/>
                  <a:gd name="T11" fmla="*/ 339 h 470"/>
                  <a:gd name="T12" fmla="*/ 22 w 380"/>
                  <a:gd name="T13" fmla="*/ 310 h 470"/>
                  <a:gd name="T14" fmla="*/ 28 w 380"/>
                  <a:gd name="T15" fmla="*/ 307 h 470"/>
                  <a:gd name="T16" fmla="*/ 28 w 380"/>
                  <a:gd name="T17" fmla="*/ 286 h 470"/>
                  <a:gd name="T18" fmla="*/ 34 w 380"/>
                  <a:gd name="T19" fmla="*/ 266 h 470"/>
                  <a:gd name="T20" fmla="*/ 32 w 380"/>
                  <a:gd name="T21" fmla="*/ 251 h 470"/>
                  <a:gd name="T22" fmla="*/ 39 w 380"/>
                  <a:gd name="T23" fmla="*/ 174 h 470"/>
                  <a:gd name="T24" fmla="*/ 39 w 380"/>
                  <a:gd name="T25" fmla="*/ 161 h 470"/>
                  <a:gd name="T26" fmla="*/ 41 w 380"/>
                  <a:gd name="T27" fmla="*/ 134 h 470"/>
                  <a:gd name="T28" fmla="*/ 45 w 380"/>
                  <a:gd name="T29" fmla="*/ 127 h 470"/>
                  <a:gd name="T30" fmla="*/ 41 w 380"/>
                  <a:gd name="T31" fmla="*/ 114 h 470"/>
                  <a:gd name="T32" fmla="*/ 41 w 380"/>
                  <a:gd name="T33" fmla="*/ 97 h 470"/>
                  <a:gd name="T34" fmla="*/ 49 w 380"/>
                  <a:gd name="T35" fmla="*/ 99 h 470"/>
                  <a:gd name="T36" fmla="*/ 54 w 380"/>
                  <a:gd name="T37" fmla="*/ 89 h 470"/>
                  <a:gd name="T38" fmla="*/ 67 w 380"/>
                  <a:gd name="T39" fmla="*/ 78 h 470"/>
                  <a:gd name="T40" fmla="*/ 77 w 380"/>
                  <a:gd name="T41" fmla="*/ 78 h 470"/>
                  <a:gd name="T42" fmla="*/ 107 w 380"/>
                  <a:gd name="T43" fmla="*/ 93 h 470"/>
                  <a:gd name="T44" fmla="*/ 127 w 380"/>
                  <a:gd name="T45" fmla="*/ 108 h 470"/>
                  <a:gd name="T46" fmla="*/ 133 w 380"/>
                  <a:gd name="T47" fmla="*/ 108 h 470"/>
                  <a:gd name="T48" fmla="*/ 146 w 380"/>
                  <a:gd name="T49" fmla="*/ 116 h 470"/>
                  <a:gd name="T50" fmla="*/ 333 w 380"/>
                  <a:gd name="T51" fmla="*/ 0 h 470"/>
                  <a:gd name="T52" fmla="*/ 380 w 380"/>
                  <a:gd name="T53" fmla="*/ 123 h 470"/>
                  <a:gd name="T54" fmla="*/ 376 w 380"/>
                  <a:gd name="T55" fmla="*/ 121 h 470"/>
                  <a:gd name="T56" fmla="*/ 343 w 380"/>
                  <a:gd name="T57" fmla="*/ 157 h 470"/>
                  <a:gd name="T58" fmla="*/ 202 w 380"/>
                  <a:gd name="T59" fmla="*/ 200 h 470"/>
                  <a:gd name="T60" fmla="*/ 307 w 380"/>
                  <a:gd name="T61" fmla="*/ 316 h 470"/>
                  <a:gd name="T62" fmla="*/ 268 w 380"/>
                  <a:gd name="T63" fmla="*/ 365 h 470"/>
                  <a:gd name="T64" fmla="*/ 266 w 380"/>
                  <a:gd name="T65" fmla="*/ 391 h 470"/>
                  <a:gd name="T66" fmla="*/ 193 w 380"/>
                  <a:gd name="T67" fmla="*/ 402 h 470"/>
                  <a:gd name="T68" fmla="*/ 125 w 380"/>
                  <a:gd name="T69" fmla="*/ 470 h 470"/>
                  <a:gd name="T70" fmla="*/ 30 w 380"/>
                  <a:gd name="T71" fmla="*/ 442 h 470"/>
                  <a:gd name="T72" fmla="*/ 0 w 380"/>
                  <a:gd name="T73" fmla="*/ 443 h 470"/>
                  <a:gd name="T74" fmla="*/ 0 w 380"/>
                  <a:gd name="T75" fmla="*/ 440 h 470"/>
                  <a:gd name="T76" fmla="*/ 9 w 380"/>
                  <a:gd name="T77" fmla="*/ 415 h 470"/>
                  <a:gd name="T78" fmla="*/ 7 w 380"/>
                  <a:gd name="T79" fmla="*/ 406 h 470"/>
                  <a:gd name="T80" fmla="*/ 7 w 380"/>
                  <a:gd name="T81" fmla="*/ 408 h 4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0" h="470">
                    <a:moveTo>
                      <a:pt x="7" y="408"/>
                    </a:moveTo>
                    <a:lnTo>
                      <a:pt x="7" y="406"/>
                    </a:lnTo>
                    <a:lnTo>
                      <a:pt x="7" y="393"/>
                    </a:lnTo>
                    <a:lnTo>
                      <a:pt x="17" y="384"/>
                    </a:lnTo>
                    <a:lnTo>
                      <a:pt x="17" y="361"/>
                    </a:lnTo>
                    <a:lnTo>
                      <a:pt x="24" y="339"/>
                    </a:lnTo>
                    <a:lnTo>
                      <a:pt x="22" y="310"/>
                    </a:lnTo>
                    <a:lnTo>
                      <a:pt x="28" y="307"/>
                    </a:lnTo>
                    <a:lnTo>
                      <a:pt x="28" y="286"/>
                    </a:lnTo>
                    <a:lnTo>
                      <a:pt x="34" y="266"/>
                    </a:lnTo>
                    <a:lnTo>
                      <a:pt x="32" y="251"/>
                    </a:lnTo>
                    <a:lnTo>
                      <a:pt x="39" y="174"/>
                    </a:lnTo>
                    <a:lnTo>
                      <a:pt x="39" y="161"/>
                    </a:lnTo>
                    <a:lnTo>
                      <a:pt x="41" y="134"/>
                    </a:lnTo>
                    <a:lnTo>
                      <a:pt x="45" y="127"/>
                    </a:lnTo>
                    <a:lnTo>
                      <a:pt x="41" y="114"/>
                    </a:lnTo>
                    <a:lnTo>
                      <a:pt x="41" y="97"/>
                    </a:lnTo>
                    <a:lnTo>
                      <a:pt x="49" y="99"/>
                    </a:lnTo>
                    <a:lnTo>
                      <a:pt x="54" y="89"/>
                    </a:lnTo>
                    <a:lnTo>
                      <a:pt x="67" y="78"/>
                    </a:lnTo>
                    <a:lnTo>
                      <a:pt x="77" y="78"/>
                    </a:lnTo>
                    <a:lnTo>
                      <a:pt x="107" y="93"/>
                    </a:lnTo>
                    <a:lnTo>
                      <a:pt x="127" y="108"/>
                    </a:lnTo>
                    <a:lnTo>
                      <a:pt x="133" y="108"/>
                    </a:lnTo>
                    <a:lnTo>
                      <a:pt x="146" y="116"/>
                    </a:lnTo>
                    <a:lnTo>
                      <a:pt x="333" y="0"/>
                    </a:lnTo>
                    <a:lnTo>
                      <a:pt x="380" y="123"/>
                    </a:lnTo>
                    <a:lnTo>
                      <a:pt x="376" y="121"/>
                    </a:lnTo>
                    <a:lnTo>
                      <a:pt x="343" y="157"/>
                    </a:lnTo>
                    <a:lnTo>
                      <a:pt x="202" y="200"/>
                    </a:lnTo>
                    <a:lnTo>
                      <a:pt x="307" y="316"/>
                    </a:lnTo>
                    <a:lnTo>
                      <a:pt x="268" y="365"/>
                    </a:lnTo>
                    <a:lnTo>
                      <a:pt x="266" y="391"/>
                    </a:lnTo>
                    <a:lnTo>
                      <a:pt x="193" y="402"/>
                    </a:lnTo>
                    <a:lnTo>
                      <a:pt x="125" y="470"/>
                    </a:lnTo>
                    <a:lnTo>
                      <a:pt x="30" y="442"/>
                    </a:lnTo>
                    <a:lnTo>
                      <a:pt x="0" y="443"/>
                    </a:lnTo>
                    <a:lnTo>
                      <a:pt x="0" y="440"/>
                    </a:lnTo>
                    <a:lnTo>
                      <a:pt x="9" y="415"/>
                    </a:lnTo>
                    <a:lnTo>
                      <a:pt x="7" y="406"/>
                    </a:lnTo>
                    <a:lnTo>
                      <a:pt x="7" y="40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F58DD08A-3B2E-41D9-BCE9-B8CBAC288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001" y="2938463"/>
                <a:ext cx="603250" cy="746125"/>
              </a:xfrm>
              <a:custGeom>
                <a:avLst/>
                <a:gdLst>
                  <a:gd name="T0" fmla="*/ 7 w 380"/>
                  <a:gd name="T1" fmla="*/ 408 h 470"/>
                  <a:gd name="T2" fmla="*/ 7 w 380"/>
                  <a:gd name="T3" fmla="*/ 406 h 470"/>
                  <a:gd name="T4" fmla="*/ 7 w 380"/>
                  <a:gd name="T5" fmla="*/ 393 h 470"/>
                  <a:gd name="T6" fmla="*/ 17 w 380"/>
                  <a:gd name="T7" fmla="*/ 384 h 470"/>
                  <a:gd name="T8" fmla="*/ 17 w 380"/>
                  <a:gd name="T9" fmla="*/ 361 h 470"/>
                  <a:gd name="T10" fmla="*/ 24 w 380"/>
                  <a:gd name="T11" fmla="*/ 339 h 470"/>
                  <a:gd name="T12" fmla="*/ 22 w 380"/>
                  <a:gd name="T13" fmla="*/ 310 h 470"/>
                  <a:gd name="T14" fmla="*/ 28 w 380"/>
                  <a:gd name="T15" fmla="*/ 307 h 470"/>
                  <a:gd name="T16" fmla="*/ 28 w 380"/>
                  <a:gd name="T17" fmla="*/ 286 h 470"/>
                  <a:gd name="T18" fmla="*/ 34 w 380"/>
                  <a:gd name="T19" fmla="*/ 266 h 470"/>
                  <a:gd name="T20" fmla="*/ 32 w 380"/>
                  <a:gd name="T21" fmla="*/ 251 h 470"/>
                  <a:gd name="T22" fmla="*/ 39 w 380"/>
                  <a:gd name="T23" fmla="*/ 174 h 470"/>
                  <a:gd name="T24" fmla="*/ 39 w 380"/>
                  <a:gd name="T25" fmla="*/ 161 h 470"/>
                  <a:gd name="T26" fmla="*/ 41 w 380"/>
                  <a:gd name="T27" fmla="*/ 134 h 470"/>
                  <a:gd name="T28" fmla="*/ 45 w 380"/>
                  <a:gd name="T29" fmla="*/ 127 h 470"/>
                  <a:gd name="T30" fmla="*/ 41 w 380"/>
                  <a:gd name="T31" fmla="*/ 114 h 470"/>
                  <a:gd name="T32" fmla="*/ 41 w 380"/>
                  <a:gd name="T33" fmla="*/ 97 h 470"/>
                  <a:gd name="T34" fmla="*/ 49 w 380"/>
                  <a:gd name="T35" fmla="*/ 99 h 470"/>
                  <a:gd name="T36" fmla="*/ 54 w 380"/>
                  <a:gd name="T37" fmla="*/ 89 h 470"/>
                  <a:gd name="T38" fmla="*/ 67 w 380"/>
                  <a:gd name="T39" fmla="*/ 78 h 470"/>
                  <a:gd name="T40" fmla="*/ 77 w 380"/>
                  <a:gd name="T41" fmla="*/ 78 h 470"/>
                  <a:gd name="T42" fmla="*/ 107 w 380"/>
                  <a:gd name="T43" fmla="*/ 93 h 470"/>
                  <a:gd name="T44" fmla="*/ 127 w 380"/>
                  <a:gd name="T45" fmla="*/ 108 h 470"/>
                  <a:gd name="T46" fmla="*/ 133 w 380"/>
                  <a:gd name="T47" fmla="*/ 108 h 470"/>
                  <a:gd name="T48" fmla="*/ 146 w 380"/>
                  <a:gd name="T49" fmla="*/ 116 h 470"/>
                  <a:gd name="T50" fmla="*/ 333 w 380"/>
                  <a:gd name="T51" fmla="*/ 0 h 470"/>
                  <a:gd name="T52" fmla="*/ 380 w 380"/>
                  <a:gd name="T53" fmla="*/ 123 h 470"/>
                  <a:gd name="T54" fmla="*/ 376 w 380"/>
                  <a:gd name="T55" fmla="*/ 121 h 470"/>
                  <a:gd name="T56" fmla="*/ 343 w 380"/>
                  <a:gd name="T57" fmla="*/ 157 h 470"/>
                  <a:gd name="T58" fmla="*/ 202 w 380"/>
                  <a:gd name="T59" fmla="*/ 200 h 470"/>
                  <a:gd name="T60" fmla="*/ 307 w 380"/>
                  <a:gd name="T61" fmla="*/ 316 h 470"/>
                  <a:gd name="T62" fmla="*/ 268 w 380"/>
                  <a:gd name="T63" fmla="*/ 365 h 470"/>
                  <a:gd name="T64" fmla="*/ 266 w 380"/>
                  <a:gd name="T65" fmla="*/ 391 h 470"/>
                  <a:gd name="T66" fmla="*/ 193 w 380"/>
                  <a:gd name="T67" fmla="*/ 402 h 470"/>
                  <a:gd name="T68" fmla="*/ 125 w 380"/>
                  <a:gd name="T69" fmla="*/ 470 h 470"/>
                  <a:gd name="T70" fmla="*/ 30 w 380"/>
                  <a:gd name="T71" fmla="*/ 442 h 470"/>
                  <a:gd name="T72" fmla="*/ 0 w 380"/>
                  <a:gd name="T73" fmla="*/ 443 h 470"/>
                  <a:gd name="T74" fmla="*/ 0 w 380"/>
                  <a:gd name="T75" fmla="*/ 440 h 470"/>
                  <a:gd name="T76" fmla="*/ 9 w 380"/>
                  <a:gd name="T77" fmla="*/ 415 h 470"/>
                  <a:gd name="T78" fmla="*/ 7 w 380"/>
                  <a:gd name="T79" fmla="*/ 406 h 470"/>
                  <a:gd name="T80" fmla="*/ 7 w 380"/>
                  <a:gd name="T81" fmla="*/ 408 h 4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80" h="470">
                    <a:moveTo>
                      <a:pt x="7" y="408"/>
                    </a:moveTo>
                    <a:lnTo>
                      <a:pt x="7" y="406"/>
                    </a:lnTo>
                    <a:lnTo>
                      <a:pt x="7" y="393"/>
                    </a:lnTo>
                    <a:lnTo>
                      <a:pt x="17" y="384"/>
                    </a:lnTo>
                    <a:lnTo>
                      <a:pt x="17" y="361"/>
                    </a:lnTo>
                    <a:lnTo>
                      <a:pt x="24" y="339"/>
                    </a:lnTo>
                    <a:lnTo>
                      <a:pt x="22" y="310"/>
                    </a:lnTo>
                    <a:lnTo>
                      <a:pt x="28" y="307"/>
                    </a:lnTo>
                    <a:lnTo>
                      <a:pt x="28" y="286"/>
                    </a:lnTo>
                    <a:lnTo>
                      <a:pt x="34" y="266"/>
                    </a:lnTo>
                    <a:lnTo>
                      <a:pt x="32" y="251"/>
                    </a:lnTo>
                    <a:lnTo>
                      <a:pt x="39" y="174"/>
                    </a:lnTo>
                    <a:lnTo>
                      <a:pt x="39" y="161"/>
                    </a:lnTo>
                    <a:lnTo>
                      <a:pt x="41" y="134"/>
                    </a:lnTo>
                    <a:lnTo>
                      <a:pt x="45" y="127"/>
                    </a:lnTo>
                    <a:lnTo>
                      <a:pt x="41" y="114"/>
                    </a:lnTo>
                    <a:lnTo>
                      <a:pt x="41" y="97"/>
                    </a:lnTo>
                    <a:lnTo>
                      <a:pt x="49" y="99"/>
                    </a:lnTo>
                    <a:lnTo>
                      <a:pt x="54" y="89"/>
                    </a:lnTo>
                    <a:lnTo>
                      <a:pt x="67" y="78"/>
                    </a:lnTo>
                    <a:lnTo>
                      <a:pt x="77" y="78"/>
                    </a:lnTo>
                    <a:lnTo>
                      <a:pt x="107" y="93"/>
                    </a:lnTo>
                    <a:lnTo>
                      <a:pt x="127" y="108"/>
                    </a:lnTo>
                    <a:lnTo>
                      <a:pt x="133" y="108"/>
                    </a:lnTo>
                    <a:lnTo>
                      <a:pt x="146" y="116"/>
                    </a:lnTo>
                    <a:lnTo>
                      <a:pt x="333" y="0"/>
                    </a:lnTo>
                    <a:lnTo>
                      <a:pt x="380" y="123"/>
                    </a:lnTo>
                    <a:lnTo>
                      <a:pt x="376" y="121"/>
                    </a:lnTo>
                    <a:lnTo>
                      <a:pt x="343" y="157"/>
                    </a:lnTo>
                    <a:lnTo>
                      <a:pt x="202" y="200"/>
                    </a:lnTo>
                    <a:lnTo>
                      <a:pt x="307" y="316"/>
                    </a:lnTo>
                    <a:lnTo>
                      <a:pt x="268" y="365"/>
                    </a:lnTo>
                    <a:lnTo>
                      <a:pt x="266" y="391"/>
                    </a:lnTo>
                    <a:lnTo>
                      <a:pt x="193" y="402"/>
                    </a:lnTo>
                    <a:lnTo>
                      <a:pt x="125" y="470"/>
                    </a:lnTo>
                    <a:lnTo>
                      <a:pt x="30" y="442"/>
                    </a:lnTo>
                    <a:lnTo>
                      <a:pt x="0" y="443"/>
                    </a:lnTo>
                    <a:lnTo>
                      <a:pt x="0" y="440"/>
                    </a:lnTo>
                    <a:lnTo>
                      <a:pt x="9" y="415"/>
                    </a:lnTo>
                    <a:lnTo>
                      <a:pt x="7" y="406"/>
                    </a:lnTo>
                    <a:lnTo>
                      <a:pt x="7" y="40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91BFC9F1-18E6-4DE3-8EC2-963C73550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538" y="3130551"/>
                <a:ext cx="3122613" cy="2632075"/>
              </a:xfrm>
              <a:custGeom>
                <a:avLst/>
                <a:gdLst>
                  <a:gd name="T0" fmla="*/ 1195 w 1967"/>
                  <a:gd name="T1" fmla="*/ 349 h 1658"/>
                  <a:gd name="T2" fmla="*/ 475 w 1967"/>
                  <a:gd name="T3" fmla="*/ 12 h 1658"/>
                  <a:gd name="T4" fmla="*/ 213 w 1967"/>
                  <a:gd name="T5" fmla="*/ 79 h 1658"/>
                  <a:gd name="T6" fmla="*/ 277 w 1967"/>
                  <a:gd name="T7" fmla="*/ 270 h 1658"/>
                  <a:gd name="T8" fmla="*/ 41 w 1967"/>
                  <a:gd name="T9" fmla="*/ 321 h 1658"/>
                  <a:gd name="T10" fmla="*/ 11 w 1967"/>
                  <a:gd name="T11" fmla="*/ 397 h 1658"/>
                  <a:gd name="T12" fmla="*/ 16 w 1967"/>
                  <a:gd name="T13" fmla="*/ 429 h 1658"/>
                  <a:gd name="T14" fmla="*/ 54 w 1967"/>
                  <a:gd name="T15" fmla="*/ 440 h 1658"/>
                  <a:gd name="T16" fmla="*/ 93 w 1967"/>
                  <a:gd name="T17" fmla="*/ 510 h 1658"/>
                  <a:gd name="T18" fmla="*/ 127 w 1967"/>
                  <a:gd name="T19" fmla="*/ 553 h 1658"/>
                  <a:gd name="T20" fmla="*/ 164 w 1967"/>
                  <a:gd name="T21" fmla="*/ 615 h 1658"/>
                  <a:gd name="T22" fmla="*/ 193 w 1967"/>
                  <a:gd name="T23" fmla="*/ 658 h 1658"/>
                  <a:gd name="T24" fmla="*/ 239 w 1967"/>
                  <a:gd name="T25" fmla="*/ 725 h 1658"/>
                  <a:gd name="T26" fmla="*/ 253 w 1967"/>
                  <a:gd name="T27" fmla="*/ 774 h 1658"/>
                  <a:gd name="T28" fmla="*/ 273 w 1967"/>
                  <a:gd name="T29" fmla="*/ 819 h 1658"/>
                  <a:gd name="T30" fmla="*/ 322 w 1967"/>
                  <a:gd name="T31" fmla="*/ 828 h 1658"/>
                  <a:gd name="T32" fmla="*/ 382 w 1967"/>
                  <a:gd name="T33" fmla="*/ 886 h 1658"/>
                  <a:gd name="T34" fmla="*/ 401 w 1967"/>
                  <a:gd name="T35" fmla="*/ 920 h 1658"/>
                  <a:gd name="T36" fmla="*/ 434 w 1967"/>
                  <a:gd name="T37" fmla="*/ 1001 h 1658"/>
                  <a:gd name="T38" fmla="*/ 425 w 1967"/>
                  <a:gd name="T39" fmla="*/ 1049 h 1658"/>
                  <a:gd name="T40" fmla="*/ 445 w 1967"/>
                  <a:gd name="T41" fmla="*/ 1134 h 1658"/>
                  <a:gd name="T42" fmla="*/ 513 w 1967"/>
                  <a:gd name="T43" fmla="*/ 1214 h 1658"/>
                  <a:gd name="T44" fmla="*/ 562 w 1967"/>
                  <a:gd name="T45" fmla="*/ 1240 h 1658"/>
                  <a:gd name="T46" fmla="*/ 599 w 1967"/>
                  <a:gd name="T47" fmla="*/ 1278 h 1658"/>
                  <a:gd name="T48" fmla="*/ 633 w 1967"/>
                  <a:gd name="T49" fmla="*/ 1302 h 1658"/>
                  <a:gd name="T50" fmla="*/ 676 w 1967"/>
                  <a:gd name="T51" fmla="*/ 1418 h 1658"/>
                  <a:gd name="T52" fmla="*/ 764 w 1967"/>
                  <a:gd name="T53" fmla="*/ 1533 h 1658"/>
                  <a:gd name="T54" fmla="*/ 828 w 1967"/>
                  <a:gd name="T55" fmla="*/ 1591 h 1658"/>
                  <a:gd name="T56" fmla="*/ 878 w 1967"/>
                  <a:gd name="T57" fmla="*/ 1561 h 1658"/>
                  <a:gd name="T58" fmla="*/ 899 w 1967"/>
                  <a:gd name="T59" fmla="*/ 1474 h 1658"/>
                  <a:gd name="T60" fmla="*/ 1067 w 1967"/>
                  <a:gd name="T61" fmla="*/ 1531 h 1658"/>
                  <a:gd name="T62" fmla="*/ 1328 w 1967"/>
                  <a:gd name="T63" fmla="*/ 1426 h 1658"/>
                  <a:gd name="T64" fmla="*/ 1944 w 1967"/>
                  <a:gd name="T65" fmla="*/ 957 h 1658"/>
                  <a:gd name="T66" fmla="*/ 1637 w 1967"/>
                  <a:gd name="T67" fmla="*/ 942 h 1658"/>
                  <a:gd name="T68" fmla="*/ 1594 w 1967"/>
                  <a:gd name="T69" fmla="*/ 809 h 1658"/>
                  <a:gd name="T70" fmla="*/ 1579 w 1967"/>
                  <a:gd name="T71" fmla="*/ 796 h 1658"/>
                  <a:gd name="T72" fmla="*/ 1573 w 1967"/>
                  <a:gd name="T73" fmla="*/ 778 h 1658"/>
                  <a:gd name="T74" fmla="*/ 1524 w 1967"/>
                  <a:gd name="T75" fmla="*/ 757 h 1658"/>
                  <a:gd name="T76" fmla="*/ 1500 w 1967"/>
                  <a:gd name="T77" fmla="*/ 729 h 1658"/>
                  <a:gd name="T78" fmla="*/ 1435 w 1967"/>
                  <a:gd name="T79" fmla="*/ 622 h 1658"/>
                  <a:gd name="T80" fmla="*/ 1429 w 1967"/>
                  <a:gd name="T81" fmla="*/ 568 h 1658"/>
                  <a:gd name="T82" fmla="*/ 1408 w 1967"/>
                  <a:gd name="T83" fmla="*/ 540 h 1658"/>
                  <a:gd name="T84" fmla="*/ 1352 w 1967"/>
                  <a:gd name="T85" fmla="*/ 480 h 1658"/>
                  <a:gd name="T86" fmla="*/ 1367 w 1967"/>
                  <a:gd name="T87" fmla="*/ 476 h 1658"/>
                  <a:gd name="T88" fmla="*/ 1311 w 1967"/>
                  <a:gd name="T89" fmla="*/ 454 h 1658"/>
                  <a:gd name="T90" fmla="*/ 1272 w 1967"/>
                  <a:gd name="T91" fmla="*/ 377 h 1658"/>
                  <a:gd name="T92" fmla="*/ 1258 w 1967"/>
                  <a:gd name="T93" fmla="*/ 356 h 1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67" h="1658">
                    <a:moveTo>
                      <a:pt x="1258" y="356"/>
                    </a:moveTo>
                    <a:lnTo>
                      <a:pt x="1200" y="382"/>
                    </a:lnTo>
                    <a:lnTo>
                      <a:pt x="1195" y="349"/>
                    </a:lnTo>
                    <a:lnTo>
                      <a:pt x="1109" y="322"/>
                    </a:lnTo>
                    <a:lnTo>
                      <a:pt x="918" y="319"/>
                    </a:lnTo>
                    <a:lnTo>
                      <a:pt x="475" y="12"/>
                    </a:lnTo>
                    <a:lnTo>
                      <a:pt x="387" y="0"/>
                    </a:lnTo>
                    <a:lnTo>
                      <a:pt x="354" y="36"/>
                    </a:lnTo>
                    <a:lnTo>
                      <a:pt x="213" y="79"/>
                    </a:lnTo>
                    <a:lnTo>
                      <a:pt x="318" y="195"/>
                    </a:lnTo>
                    <a:lnTo>
                      <a:pt x="279" y="244"/>
                    </a:lnTo>
                    <a:lnTo>
                      <a:pt x="277" y="270"/>
                    </a:lnTo>
                    <a:lnTo>
                      <a:pt x="204" y="281"/>
                    </a:lnTo>
                    <a:lnTo>
                      <a:pt x="136" y="349"/>
                    </a:lnTo>
                    <a:lnTo>
                      <a:pt x="41" y="321"/>
                    </a:lnTo>
                    <a:lnTo>
                      <a:pt x="11" y="322"/>
                    </a:lnTo>
                    <a:lnTo>
                      <a:pt x="9" y="358"/>
                    </a:lnTo>
                    <a:lnTo>
                      <a:pt x="11" y="397"/>
                    </a:lnTo>
                    <a:lnTo>
                      <a:pt x="0" y="424"/>
                    </a:lnTo>
                    <a:lnTo>
                      <a:pt x="1" y="435"/>
                    </a:lnTo>
                    <a:lnTo>
                      <a:pt x="16" y="429"/>
                    </a:lnTo>
                    <a:lnTo>
                      <a:pt x="20" y="437"/>
                    </a:lnTo>
                    <a:lnTo>
                      <a:pt x="31" y="427"/>
                    </a:lnTo>
                    <a:lnTo>
                      <a:pt x="54" y="440"/>
                    </a:lnTo>
                    <a:lnTo>
                      <a:pt x="48" y="444"/>
                    </a:lnTo>
                    <a:lnTo>
                      <a:pt x="90" y="491"/>
                    </a:lnTo>
                    <a:lnTo>
                      <a:pt x="93" y="510"/>
                    </a:lnTo>
                    <a:lnTo>
                      <a:pt x="103" y="514"/>
                    </a:lnTo>
                    <a:lnTo>
                      <a:pt x="106" y="534"/>
                    </a:lnTo>
                    <a:lnTo>
                      <a:pt x="127" y="553"/>
                    </a:lnTo>
                    <a:lnTo>
                      <a:pt x="138" y="553"/>
                    </a:lnTo>
                    <a:lnTo>
                      <a:pt x="164" y="600"/>
                    </a:lnTo>
                    <a:lnTo>
                      <a:pt x="164" y="615"/>
                    </a:lnTo>
                    <a:lnTo>
                      <a:pt x="172" y="632"/>
                    </a:lnTo>
                    <a:lnTo>
                      <a:pt x="187" y="633"/>
                    </a:lnTo>
                    <a:lnTo>
                      <a:pt x="193" y="658"/>
                    </a:lnTo>
                    <a:lnTo>
                      <a:pt x="200" y="671"/>
                    </a:lnTo>
                    <a:lnTo>
                      <a:pt x="223" y="680"/>
                    </a:lnTo>
                    <a:lnTo>
                      <a:pt x="239" y="725"/>
                    </a:lnTo>
                    <a:lnTo>
                      <a:pt x="253" y="735"/>
                    </a:lnTo>
                    <a:lnTo>
                      <a:pt x="258" y="763"/>
                    </a:lnTo>
                    <a:lnTo>
                      <a:pt x="253" y="774"/>
                    </a:lnTo>
                    <a:lnTo>
                      <a:pt x="253" y="789"/>
                    </a:lnTo>
                    <a:lnTo>
                      <a:pt x="273" y="802"/>
                    </a:lnTo>
                    <a:lnTo>
                      <a:pt x="273" y="819"/>
                    </a:lnTo>
                    <a:lnTo>
                      <a:pt x="286" y="826"/>
                    </a:lnTo>
                    <a:lnTo>
                      <a:pt x="301" y="811"/>
                    </a:lnTo>
                    <a:lnTo>
                      <a:pt x="322" y="828"/>
                    </a:lnTo>
                    <a:lnTo>
                      <a:pt x="352" y="841"/>
                    </a:lnTo>
                    <a:lnTo>
                      <a:pt x="374" y="866"/>
                    </a:lnTo>
                    <a:lnTo>
                      <a:pt x="382" y="886"/>
                    </a:lnTo>
                    <a:lnTo>
                      <a:pt x="389" y="888"/>
                    </a:lnTo>
                    <a:lnTo>
                      <a:pt x="391" y="912"/>
                    </a:lnTo>
                    <a:lnTo>
                      <a:pt x="401" y="920"/>
                    </a:lnTo>
                    <a:lnTo>
                      <a:pt x="410" y="952"/>
                    </a:lnTo>
                    <a:lnTo>
                      <a:pt x="427" y="969"/>
                    </a:lnTo>
                    <a:lnTo>
                      <a:pt x="434" y="1001"/>
                    </a:lnTo>
                    <a:lnTo>
                      <a:pt x="440" y="1012"/>
                    </a:lnTo>
                    <a:lnTo>
                      <a:pt x="432" y="1042"/>
                    </a:lnTo>
                    <a:lnTo>
                      <a:pt x="425" y="1049"/>
                    </a:lnTo>
                    <a:lnTo>
                      <a:pt x="432" y="1064"/>
                    </a:lnTo>
                    <a:lnTo>
                      <a:pt x="442" y="1098"/>
                    </a:lnTo>
                    <a:lnTo>
                      <a:pt x="445" y="1134"/>
                    </a:lnTo>
                    <a:lnTo>
                      <a:pt x="462" y="1149"/>
                    </a:lnTo>
                    <a:lnTo>
                      <a:pt x="464" y="1162"/>
                    </a:lnTo>
                    <a:lnTo>
                      <a:pt x="513" y="1214"/>
                    </a:lnTo>
                    <a:lnTo>
                      <a:pt x="530" y="1220"/>
                    </a:lnTo>
                    <a:lnTo>
                      <a:pt x="548" y="1222"/>
                    </a:lnTo>
                    <a:lnTo>
                      <a:pt x="562" y="1240"/>
                    </a:lnTo>
                    <a:lnTo>
                      <a:pt x="571" y="1240"/>
                    </a:lnTo>
                    <a:lnTo>
                      <a:pt x="599" y="1265"/>
                    </a:lnTo>
                    <a:lnTo>
                      <a:pt x="599" y="1278"/>
                    </a:lnTo>
                    <a:lnTo>
                      <a:pt x="623" y="1283"/>
                    </a:lnTo>
                    <a:lnTo>
                      <a:pt x="620" y="1296"/>
                    </a:lnTo>
                    <a:lnTo>
                      <a:pt x="633" y="1302"/>
                    </a:lnTo>
                    <a:lnTo>
                      <a:pt x="653" y="1383"/>
                    </a:lnTo>
                    <a:lnTo>
                      <a:pt x="674" y="1394"/>
                    </a:lnTo>
                    <a:lnTo>
                      <a:pt x="676" y="1418"/>
                    </a:lnTo>
                    <a:lnTo>
                      <a:pt x="747" y="1491"/>
                    </a:lnTo>
                    <a:lnTo>
                      <a:pt x="758" y="1491"/>
                    </a:lnTo>
                    <a:lnTo>
                      <a:pt x="764" y="1533"/>
                    </a:lnTo>
                    <a:lnTo>
                      <a:pt x="794" y="1540"/>
                    </a:lnTo>
                    <a:lnTo>
                      <a:pt x="811" y="1589"/>
                    </a:lnTo>
                    <a:lnTo>
                      <a:pt x="828" y="1591"/>
                    </a:lnTo>
                    <a:lnTo>
                      <a:pt x="843" y="1596"/>
                    </a:lnTo>
                    <a:lnTo>
                      <a:pt x="852" y="1577"/>
                    </a:lnTo>
                    <a:lnTo>
                      <a:pt x="878" y="1561"/>
                    </a:lnTo>
                    <a:lnTo>
                      <a:pt x="861" y="1529"/>
                    </a:lnTo>
                    <a:lnTo>
                      <a:pt x="873" y="1484"/>
                    </a:lnTo>
                    <a:lnTo>
                      <a:pt x="899" y="1474"/>
                    </a:lnTo>
                    <a:lnTo>
                      <a:pt x="927" y="1497"/>
                    </a:lnTo>
                    <a:lnTo>
                      <a:pt x="985" y="1499"/>
                    </a:lnTo>
                    <a:lnTo>
                      <a:pt x="1067" y="1531"/>
                    </a:lnTo>
                    <a:lnTo>
                      <a:pt x="1152" y="1572"/>
                    </a:lnTo>
                    <a:lnTo>
                      <a:pt x="1155" y="1658"/>
                    </a:lnTo>
                    <a:lnTo>
                      <a:pt x="1328" y="1426"/>
                    </a:lnTo>
                    <a:lnTo>
                      <a:pt x="1953" y="1238"/>
                    </a:lnTo>
                    <a:lnTo>
                      <a:pt x="1967" y="1032"/>
                    </a:lnTo>
                    <a:lnTo>
                      <a:pt x="1944" y="957"/>
                    </a:lnTo>
                    <a:lnTo>
                      <a:pt x="1944" y="956"/>
                    </a:lnTo>
                    <a:lnTo>
                      <a:pt x="1912" y="986"/>
                    </a:lnTo>
                    <a:lnTo>
                      <a:pt x="1637" y="942"/>
                    </a:lnTo>
                    <a:lnTo>
                      <a:pt x="1616" y="869"/>
                    </a:lnTo>
                    <a:lnTo>
                      <a:pt x="1594" y="843"/>
                    </a:lnTo>
                    <a:lnTo>
                      <a:pt x="1594" y="809"/>
                    </a:lnTo>
                    <a:lnTo>
                      <a:pt x="1594" y="809"/>
                    </a:lnTo>
                    <a:lnTo>
                      <a:pt x="1588" y="811"/>
                    </a:lnTo>
                    <a:lnTo>
                      <a:pt x="1579" y="796"/>
                    </a:lnTo>
                    <a:lnTo>
                      <a:pt x="1581" y="787"/>
                    </a:lnTo>
                    <a:lnTo>
                      <a:pt x="1588" y="776"/>
                    </a:lnTo>
                    <a:lnTo>
                      <a:pt x="1573" y="778"/>
                    </a:lnTo>
                    <a:lnTo>
                      <a:pt x="1571" y="774"/>
                    </a:lnTo>
                    <a:lnTo>
                      <a:pt x="1554" y="774"/>
                    </a:lnTo>
                    <a:lnTo>
                      <a:pt x="1524" y="757"/>
                    </a:lnTo>
                    <a:lnTo>
                      <a:pt x="1521" y="748"/>
                    </a:lnTo>
                    <a:lnTo>
                      <a:pt x="1515" y="751"/>
                    </a:lnTo>
                    <a:lnTo>
                      <a:pt x="1500" y="729"/>
                    </a:lnTo>
                    <a:lnTo>
                      <a:pt x="1494" y="705"/>
                    </a:lnTo>
                    <a:lnTo>
                      <a:pt x="1448" y="645"/>
                    </a:lnTo>
                    <a:lnTo>
                      <a:pt x="1435" y="622"/>
                    </a:lnTo>
                    <a:lnTo>
                      <a:pt x="1446" y="626"/>
                    </a:lnTo>
                    <a:lnTo>
                      <a:pt x="1446" y="615"/>
                    </a:lnTo>
                    <a:lnTo>
                      <a:pt x="1429" y="568"/>
                    </a:lnTo>
                    <a:lnTo>
                      <a:pt x="1429" y="558"/>
                    </a:lnTo>
                    <a:lnTo>
                      <a:pt x="1416" y="540"/>
                    </a:lnTo>
                    <a:lnTo>
                      <a:pt x="1408" y="540"/>
                    </a:lnTo>
                    <a:lnTo>
                      <a:pt x="1376" y="495"/>
                    </a:lnTo>
                    <a:lnTo>
                      <a:pt x="1365" y="495"/>
                    </a:lnTo>
                    <a:lnTo>
                      <a:pt x="1352" y="480"/>
                    </a:lnTo>
                    <a:lnTo>
                      <a:pt x="1354" y="472"/>
                    </a:lnTo>
                    <a:lnTo>
                      <a:pt x="1360" y="472"/>
                    </a:lnTo>
                    <a:lnTo>
                      <a:pt x="1367" y="476"/>
                    </a:lnTo>
                    <a:lnTo>
                      <a:pt x="1360" y="465"/>
                    </a:lnTo>
                    <a:lnTo>
                      <a:pt x="1345" y="463"/>
                    </a:lnTo>
                    <a:lnTo>
                      <a:pt x="1311" y="454"/>
                    </a:lnTo>
                    <a:lnTo>
                      <a:pt x="1294" y="407"/>
                    </a:lnTo>
                    <a:lnTo>
                      <a:pt x="1283" y="384"/>
                    </a:lnTo>
                    <a:lnTo>
                      <a:pt x="1272" y="377"/>
                    </a:lnTo>
                    <a:lnTo>
                      <a:pt x="1272" y="362"/>
                    </a:lnTo>
                    <a:lnTo>
                      <a:pt x="1266" y="366"/>
                    </a:lnTo>
                    <a:lnTo>
                      <a:pt x="1258" y="35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44CC018D-44DB-4457-9F65-9465518E5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0601" y="4106863"/>
                <a:ext cx="115888" cy="252413"/>
              </a:xfrm>
              <a:custGeom>
                <a:avLst/>
                <a:gdLst>
                  <a:gd name="T0" fmla="*/ 56 w 73"/>
                  <a:gd name="T1" fmla="*/ 159 h 159"/>
                  <a:gd name="T2" fmla="*/ 39 w 73"/>
                  <a:gd name="T3" fmla="*/ 159 h 159"/>
                  <a:gd name="T4" fmla="*/ 9 w 73"/>
                  <a:gd name="T5" fmla="*/ 142 h 159"/>
                  <a:gd name="T6" fmla="*/ 6 w 73"/>
                  <a:gd name="T7" fmla="*/ 133 h 159"/>
                  <a:gd name="T8" fmla="*/ 9 w 73"/>
                  <a:gd name="T9" fmla="*/ 131 h 159"/>
                  <a:gd name="T10" fmla="*/ 9 w 73"/>
                  <a:gd name="T11" fmla="*/ 110 h 159"/>
                  <a:gd name="T12" fmla="*/ 4 w 73"/>
                  <a:gd name="T13" fmla="*/ 103 h 159"/>
                  <a:gd name="T14" fmla="*/ 0 w 73"/>
                  <a:gd name="T15" fmla="*/ 90 h 159"/>
                  <a:gd name="T16" fmla="*/ 2 w 73"/>
                  <a:gd name="T17" fmla="*/ 61 h 159"/>
                  <a:gd name="T18" fmla="*/ 9 w 73"/>
                  <a:gd name="T19" fmla="*/ 61 h 159"/>
                  <a:gd name="T20" fmla="*/ 15 w 73"/>
                  <a:gd name="T21" fmla="*/ 65 h 159"/>
                  <a:gd name="T22" fmla="*/ 9 w 73"/>
                  <a:gd name="T23" fmla="*/ 35 h 159"/>
                  <a:gd name="T24" fmla="*/ 15 w 73"/>
                  <a:gd name="T25" fmla="*/ 35 h 159"/>
                  <a:gd name="T26" fmla="*/ 11 w 73"/>
                  <a:gd name="T27" fmla="*/ 20 h 159"/>
                  <a:gd name="T28" fmla="*/ 17 w 73"/>
                  <a:gd name="T29" fmla="*/ 17 h 159"/>
                  <a:gd name="T30" fmla="*/ 17 w 73"/>
                  <a:gd name="T31" fmla="*/ 7 h 159"/>
                  <a:gd name="T32" fmla="*/ 24 w 73"/>
                  <a:gd name="T33" fmla="*/ 7 h 159"/>
                  <a:gd name="T34" fmla="*/ 28 w 73"/>
                  <a:gd name="T35" fmla="*/ 0 h 159"/>
                  <a:gd name="T36" fmla="*/ 34 w 73"/>
                  <a:gd name="T37" fmla="*/ 0 h 159"/>
                  <a:gd name="T38" fmla="*/ 51 w 73"/>
                  <a:gd name="T39" fmla="*/ 11 h 159"/>
                  <a:gd name="T40" fmla="*/ 53 w 73"/>
                  <a:gd name="T41" fmla="*/ 22 h 159"/>
                  <a:gd name="T42" fmla="*/ 60 w 73"/>
                  <a:gd name="T43" fmla="*/ 22 h 159"/>
                  <a:gd name="T44" fmla="*/ 64 w 73"/>
                  <a:gd name="T45" fmla="*/ 28 h 159"/>
                  <a:gd name="T46" fmla="*/ 58 w 73"/>
                  <a:gd name="T47" fmla="*/ 60 h 159"/>
                  <a:gd name="T48" fmla="*/ 53 w 73"/>
                  <a:gd name="T49" fmla="*/ 60 h 159"/>
                  <a:gd name="T50" fmla="*/ 56 w 73"/>
                  <a:gd name="T51" fmla="*/ 91 h 159"/>
                  <a:gd name="T52" fmla="*/ 64 w 73"/>
                  <a:gd name="T53" fmla="*/ 91 h 159"/>
                  <a:gd name="T54" fmla="*/ 73 w 73"/>
                  <a:gd name="T55" fmla="*/ 110 h 159"/>
                  <a:gd name="T56" fmla="*/ 66 w 73"/>
                  <a:gd name="T57" fmla="*/ 155 h 159"/>
                  <a:gd name="T58" fmla="*/ 54 w 73"/>
                  <a:gd name="T59" fmla="*/ 159 h 159"/>
                  <a:gd name="T60" fmla="*/ 56 w 73"/>
                  <a:gd name="T61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3" h="159">
                    <a:moveTo>
                      <a:pt x="56" y="159"/>
                    </a:moveTo>
                    <a:lnTo>
                      <a:pt x="39" y="159"/>
                    </a:lnTo>
                    <a:lnTo>
                      <a:pt x="9" y="142"/>
                    </a:lnTo>
                    <a:lnTo>
                      <a:pt x="6" y="133"/>
                    </a:lnTo>
                    <a:lnTo>
                      <a:pt x="9" y="131"/>
                    </a:lnTo>
                    <a:lnTo>
                      <a:pt x="9" y="110"/>
                    </a:lnTo>
                    <a:lnTo>
                      <a:pt x="4" y="103"/>
                    </a:lnTo>
                    <a:lnTo>
                      <a:pt x="0" y="90"/>
                    </a:lnTo>
                    <a:lnTo>
                      <a:pt x="2" y="61"/>
                    </a:lnTo>
                    <a:lnTo>
                      <a:pt x="9" y="61"/>
                    </a:lnTo>
                    <a:lnTo>
                      <a:pt x="15" y="65"/>
                    </a:lnTo>
                    <a:lnTo>
                      <a:pt x="9" y="35"/>
                    </a:lnTo>
                    <a:lnTo>
                      <a:pt x="15" y="35"/>
                    </a:lnTo>
                    <a:lnTo>
                      <a:pt x="11" y="20"/>
                    </a:lnTo>
                    <a:lnTo>
                      <a:pt x="17" y="17"/>
                    </a:lnTo>
                    <a:lnTo>
                      <a:pt x="17" y="7"/>
                    </a:lnTo>
                    <a:lnTo>
                      <a:pt x="24" y="7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51" y="11"/>
                    </a:lnTo>
                    <a:lnTo>
                      <a:pt x="53" y="22"/>
                    </a:lnTo>
                    <a:lnTo>
                      <a:pt x="60" y="22"/>
                    </a:lnTo>
                    <a:lnTo>
                      <a:pt x="64" y="28"/>
                    </a:lnTo>
                    <a:lnTo>
                      <a:pt x="58" y="60"/>
                    </a:lnTo>
                    <a:lnTo>
                      <a:pt x="53" y="60"/>
                    </a:lnTo>
                    <a:lnTo>
                      <a:pt x="56" y="91"/>
                    </a:lnTo>
                    <a:lnTo>
                      <a:pt x="64" y="91"/>
                    </a:lnTo>
                    <a:lnTo>
                      <a:pt x="73" y="110"/>
                    </a:lnTo>
                    <a:lnTo>
                      <a:pt x="66" y="155"/>
                    </a:lnTo>
                    <a:lnTo>
                      <a:pt x="54" y="159"/>
                    </a:lnTo>
                    <a:lnTo>
                      <a:pt x="56" y="15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5EA2741B-4E36-4118-9C3F-E2247FD6E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6013" y="4124326"/>
                <a:ext cx="712788" cy="571500"/>
              </a:xfrm>
              <a:custGeom>
                <a:avLst/>
                <a:gdLst>
                  <a:gd name="T0" fmla="*/ 0 w 449"/>
                  <a:gd name="T1" fmla="*/ 183 h 360"/>
                  <a:gd name="T2" fmla="*/ 0 w 449"/>
                  <a:gd name="T3" fmla="*/ 217 h 360"/>
                  <a:gd name="T4" fmla="*/ 22 w 449"/>
                  <a:gd name="T5" fmla="*/ 243 h 360"/>
                  <a:gd name="T6" fmla="*/ 43 w 449"/>
                  <a:gd name="T7" fmla="*/ 316 h 360"/>
                  <a:gd name="T8" fmla="*/ 318 w 449"/>
                  <a:gd name="T9" fmla="*/ 360 h 360"/>
                  <a:gd name="T10" fmla="*/ 350 w 449"/>
                  <a:gd name="T11" fmla="*/ 330 h 360"/>
                  <a:gd name="T12" fmla="*/ 431 w 449"/>
                  <a:gd name="T13" fmla="*/ 80 h 360"/>
                  <a:gd name="T14" fmla="*/ 449 w 449"/>
                  <a:gd name="T15" fmla="*/ 79 h 360"/>
                  <a:gd name="T16" fmla="*/ 447 w 449"/>
                  <a:gd name="T17" fmla="*/ 54 h 360"/>
                  <a:gd name="T18" fmla="*/ 444 w 449"/>
                  <a:gd name="T19" fmla="*/ 41 h 360"/>
                  <a:gd name="T20" fmla="*/ 436 w 449"/>
                  <a:gd name="T21" fmla="*/ 45 h 360"/>
                  <a:gd name="T22" fmla="*/ 431 w 449"/>
                  <a:gd name="T23" fmla="*/ 41 h 360"/>
                  <a:gd name="T24" fmla="*/ 431 w 449"/>
                  <a:gd name="T25" fmla="*/ 37 h 360"/>
                  <a:gd name="T26" fmla="*/ 423 w 449"/>
                  <a:gd name="T27" fmla="*/ 37 h 360"/>
                  <a:gd name="T28" fmla="*/ 419 w 449"/>
                  <a:gd name="T29" fmla="*/ 4 h 360"/>
                  <a:gd name="T30" fmla="*/ 408 w 449"/>
                  <a:gd name="T31" fmla="*/ 0 h 360"/>
                  <a:gd name="T32" fmla="*/ 408 w 449"/>
                  <a:gd name="T33" fmla="*/ 13 h 360"/>
                  <a:gd name="T34" fmla="*/ 403 w 449"/>
                  <a:gd name="T35" fmla="*/ 22 h 360"/>
                  <a:gd name="T36" fmla="*/ 344 w 449"/>
                  <a:gd name="T37" fmla="*/ 58 h 360"/>
                  <a:gd name="T38" fmla="*/ 344 w 449"/>
                  <a:gd name="T39" fmla="*/ 84 h 360"/>
                  <a:gd name="T40" fmla="*/ 290 w 449"/>
                  <a:gd name="T41" fmla="*/ 131 h 360"/>
                  <a:gd name="T42" fmla="*/ 281 w 449"/>
                  <a:gd name="T43" fmla="*/ 144 h 360"/>
                  <a:gd name="T44" fmla="*/ 288 w 449"/>
                  <a:gd name="T45" fmla="*/ 148 h 360"/>
                  <a:gd name="T46" fmla="*/ 294 w 449"/>
                  <a:gd name="T47" fmla="*/ 159 h 360"/>
                  <a:gd name="T48" fmla="*/ 270 w 449"/>
                  <a:gd name="T49" fmla="*/ 183 h 360"/>
                  <a:gd name="T50" fmla="*/ 260 w 449"/>
                  <a:gd name="T51" fmla="*/ 172 h 360"/>
                  <a:gd name="T52" fmla="*/ 253 w 449"/>
                  <a:gd name="T53" fmla="*/ 178 h 360"/>
                  <a:gd name="T54" fmla="*/ 241 w 449"/>
                  <a:gd name="T55" fmla="*/ 178 h 360"/>
                  <a:gd name="T56" fmla="*/ 241 w 449"/>
                  <a:gd name="T57" fmla="*/ 193 h 360"/>
                  <a:gd name="T58" fmla="*/ 236 w 449"/>
                  <a:gd name="T59" fmla="*/ 195 h 360"/>
                  <a:gd name="T60" fmla="*/ 232 w 449"/>
                  <a:gd name="T61" fmla="*/ 202 h 360"/>
                  <a:gd name="T62" fmla="*/ 204 w 449"/>
                  <a:gd name="T63" fmla="*/ 208 h 360"/>
                  <a:gd name="T64" fmla="*/ 183 w 449"/>
                  <a:gd name="T65" fmla="*/ 210 h 360"/>
                  <a:gd name="T66" fmla="*/ 176 w 449"/>
                  <a:gd name="T67" fmla="*/ 198 h 360"/>
                  <a:gd name="T68" fmla="*/ 157 w 449"/>
                  <a:gd name="T69" fmla="*/ 200 h 360"/>
                  <a:gd name="T70" fmla="*/ 150 w 449"/>
                  <a:gd name="T71" fmla="*/ 197 h 360"/>
                  <a:gd name="T72" fmla="*/ 137 w 449"/>
                  <a:gd name="T73" fmla="*/ 198 h 360"/>
                  <a:gd name="T74" fmla="*/ 103 w 449"/>
                  <a:gd name="T75" fmla="*/ 193 h 360"/>
                  <a:gd name="T76" fmla="*/ 65 w 449"/>
                  <a:gd name="T77" fmla="*/ 223 h 360"/>
                  <a:gd name="T78" fmla="*/ 50 w 449"/>
                  <a:gd name="T79" fmla="*/ 217 h 360"/>
                  <a:gd name="T80" fmla="*/ 35 w 449"/>
                  <a:gd name="T81" fmla="*/ 217 h 360"/>
                  <a:gd name="T82" fmla="*/ 20 w 449"/>
                  <a:gd name="T83" fmla="*/ 223 h 360"/>
                  <a:gd name="T84" fmla="*/ 15 w 449"/>
                  <a:gd name="T85" fmla="*/ 180 h 360"/>
                  <a:gd name="T86" fmla="*/ 7 w 449"/>
                  <a:gd name="T87" fmla="*/ 189 h 360"/>
                  <a:gd name="T88" fmla="*/ 0 w 449"/>
                  <a:gd name="T89" fmla="*/ 183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49" h="360">
                    <a:moveTo>
                      <a:pt x="0" y="183"/>
                    </a:moveTo>
                    <a:lnTo>
                      <a:pt x="0" y="217"/>
                    </a:lnTo>
                    <a:lnTo>
                      <a:pt x="22" y="243"/>
                    </a:lnTo>
                    <a:lnTo>
                      <a:pt x="43" y="316"/>
                    </a:lnTo>
                    <a:lnTo>
                      <a:pt x="318" y="360"/>
                    </a:lnTo>
                    <a:lnTo>
                      <a:pt x="350" y="330"/>
                    </a:lnTo>
                    <a:lnTo>
                      <a:pt x="431" y="80"/>
                    </a:lnTo>
                    <a:lnTo>
                      <a:pt x="449" y="79"/>
                    </a:lnTo>
                    <a:lnTo>
                      <a:pt x="447" y="54"/>
                    </a:lnTo>
                    <a:lnTo>
                      <a:pt x="444" y="41"/>
                    </a:lnTo>
                    <a:lnTo>
                      <a:pt x="436" y="45"/>
                    </a:lnTo>
                    <a:lnTo>
                      <a:pt x="431" y="41"/>
                    </a:lnTo>
                    <a:lnTo>
                      <a:pt x="431" y="37"/>
                    </a:lnTo>
                    <a:lnTo>
                      <a:pt x="423" y="37"/>
                    </a:lnTo>
                    <a:lnTo>
                      <a:pt x="419" y="4"/>
                    </a:lnTo>
                    <a:lnTo>
                      <a:pt x="408" y="0"/>
                    </a:lnTo>
                    <a:lnTo>
                      <a:pt x="408" y="13"/>
                    </a:lnTo>
                    <a:lnTo>
                      <a:pt x="403" y="22"/>
                    </a:lnTo>
                    <a:lnTo>
                      <a:pt x="344" y="58"/>
                    </a:lnTo>
                    <a:lnTo>
                      <a:pt x="344" y="84"/>
                    </a:lnTo>
                    <a:lnTo>
                      <a:pt x="290" y="131"/>
                    </a:lnTo>
                    <a:lnTo>
                      <a:pt x="281" y="144"/>
                    </a:lnTo>
                    <a:lnTo>
                      <a:pt x="288" y="148"/>
                    </a:lnTo>
                    <a:lnTo>
                      <a:pt x="294" y="159"/>
                    </a:lnTo>
                    <a:lnTo>
                      <a:pt x="270" y="183"/>
                    </a:lnTo>
                    <a:lnTo>
                      <a:pt x="260" y="172"/>
                    </a:lnTo>
                    <a:lnTo>
                      <a:pt x="253" y="178"/>
                    </a:lnTo>
                    <a:lnTo>
                      <a:pt x="241" y="178"/>
                    </a:lnTo>
                    <a:lnTo>
                      <a:pt x="241" y="193"/>
                    </a:lnTo>
                    <a:lnTo>
                      <a:pt x="236" y="195"/>
                    </a:lnTo>
                    <a:lnTo>
                      <a:pt x="232" y="202"/>
                    </a:lnTo>
                    <a:lnTo>
                      <a:pt x="204" y="208"/>
                    </a:lnTo>
                    <a:lnTo>
                      <a:pt x="183" y="210"/>
                    </a:lnTo>
                    <a:lnTo>
                      <a:pt x="176" y="198"/>
                    </a:lnTo>
                    <a:lnTo>
                      <a:pt x="157" y="200"/>
                    </a:lnTo>
                    <a:lnTo>
                      <a:pt x="150" y="197"/>
                    </a:lnTo>
                    <a:lnTo>
                      <a:pt x="137" y="198"/>
                    </a:lnTo>
                    <a:lnTo>
                      <a:pt x="103" y="193"/>
                    </a:lnTo>
                    <a:lnTo>
                      <a:pt x="65" y="223"/>
                    </a:lnTo>
                    <a:lnTo>
                      <a:pt x="50" y="217"/>
                    </a:lnTo>
                    <a:lnTo>
                      <a:pt x="35" y="217"/>
                    </a:lnTo>
                    <a:lnTo>
                      <a:pt x="20" y="223"/>
                    </a:lnTo>
                    <a:lnTo>
                      <a:pt x="15" y="180"/>
                    </a:lnTo>
                    <a:lnTo>
                      <a:pt x="7" y="189"/>
                    </a:lnTo>
                    <a:lnTo>
                      <a:pt x="0" y="18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30596CFB-28F4-4886-B6D9-B86C20D740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99363" y="4056063"/>
                <a:ext cx="1120775" cy="1584325"/>
              </a:xfrm>
              <a:custGeom>
                <a:avLst/>
                <a:gdLst>
                  <a:gd name="T0" fmla="*/ 275 w 706"/>
                  <a:gd name="T1" fmla="*/ 655 h 998"/>
                  <a:gd name="T2" fmla="*/ 266 w 706"/>
                  <a:gd name="T3" fmla="*/ 374 h 998"/>
                  <a:gd name="T4" fmla="*/ 365 w 706"/>
                  <a:gd name="T5" fmla="*/ 122 h 998"/>
                  <a:gd name="T6" fmla="*/ 401 w 706"/>
                  <a:gd name="T7" fmla="*/ 217 h 998"/>
                  <a:gd name="T8" fmla="*/ 457 w 706"/>
                  <a:gd name="T9" fmla="*/ 273 h 998"/>
                  <a:gd name="T10" fmla="*/ 493 w 706"/>
                  <a:gd name="T11" fmla="*/ 275 h 998"/>
                  <a:gd name="T12" fmla="*/ 553 w 706"/>
                  <a:gd name="T13" fmla="*/ 281 h 998"/>
                  <a:gd name="T14" fmla="*/ 590 w 706"/>
                  <a:gd name="T15" fmla="*/ 277 h 998"/>
                  <a:gd name="T16" fmla="*/ 624 w 706"/>
                  <a:gd name="T17" fmla="*/ 337 h 998"/>
                  <a:gd name="T18" fmla="*/ 648 w 706"/>
                  <a:gd name="T19" fmla="*/ 369 h 998"/>
                  <a:gd name="T20" fmla="*/ 701 w 706"/>
                  <a:gd name="T21" fmla="*/ 401 h 998"/>
                  <a:gd name="T22" fmla="*/ 706 w 706"/>
                  <a:gd name="T23" fmla="*/ 425 h 998"/>
                  <a:gd name="T24" fmla="*/ 695 w 706"/>
                  <a:gd name="T25" fmla="*/ 459 h 998"/>
                  <a:gd name="T26" fmla="*/ 658 w 706"/>
                  <a:gd name="T27" fmla="*/ 528 h 998"/>
                  <a:gd name="T28" fmla="*/ 624 w 706"/>
                  <a:gd name="T29" fmla="*/ 571 h 998"/>
                  <a:gd name="T30" fmla="*/ 603 w 706"/>
                  <a:gd name="T31" fmla="*/ 616 h 998"/>
                  <a:gd name="T32" fmla="*/ 581 w 706"/>
                  <a:gd name="T33" fmla="*/ 610 h 998"/>
                  <a:gd name="T34" fmla="*/ 588 w 706"/>
                  <a:gd name="T35" fmla="*/ 590 h 998"/>
                  <a:gd name="T36" fmla="*/ 570 w 706"/>
                  <a:gd name="T37" fmla="*/ 595 h 998"/>
                  <a:gd name="T38" fmla="*/ 555 w 706"/>
                  <a:gd name="T39" fmla="*/ 616 h 998"/>
                  <a:gd name="T40" fmla="*/ 551 w 706"/>
                  <a:gd name="T41" fmla="*/ 631 h 998"/>
                  <a:gd name="T42" fmla="*/ 534 w 706"/>
                  <a:gd name="T43" fmla="*/ 678 h 998"/>
                  <a:gd name="T44" fmla="*/ 532 w 706"/>
                  <a:gd name="T45" fmla="*/ 695 h 998"/>
                  <a:gd name="T46" fmla="*/ 536 w 706"/>
                  <a:gd name="T47" fmla="*/ 712 h 998"/>
                  <a:gd name="T48" fmla="*/ 555 w 706"/>
                  <a:gd name="T49" fmla="*/ 753 h 998"/>
                  <a:gd name="T50" fmla="*/ 504 w 706"/>
                  <a:gd name="T51" fmla="*/ 766 h 998"/>
                  <a:gd name="T52" fmla="*/ 481 w 706"/>
                  <a:gd name="T53" fmla="*/ 768 h 998"/>
                  <a:gd name="T54" fmla="*/ 425 w 706"/>
                  <a:gd name="T55" fmla="*/ 815 h 998"/>
                  <a:gd name="T56" fmla="*/ 418 w 706"/>
                  <a:gd name="T57" fmla="*/ 852 h 998"/>
                  <a:gd name="T58" fmla="*/ 388 w 706"/>
                  <a:gd name="T59" fmla="*/ 865 h 998"/>
                  <a:gd name="T60" fmla="*/ 332 w 706"/>
                  <a:gd name="T61" fmla="*/ 869 h 998"/>
                  <a:gd name="T62" fmla="*/ 309 w 706"/>
                  <a:gd name="T63" fmla="*/ 891 h 998"/>
                  <a:gd name="T64" fmla="*/ 311 w 706"/>
                  <a:gd name="T65" fmla="*/ 912 h 998"/>
                  <a:gd name="T66" fmla="*/ 319 w 706"/>
                  <a:gd name="T67" fmla="*/ 927 h 998"/>
                  <a:gd name="T68" fmla="*/ 315 w 706"/>
                  <a:gd name="T69" fmla="*/ 933 h 998"/>
                  <a:gd name="T70" fmla="*/ 281 w 706"/>
                  <a:gd name="T71" fmla="*/ 968 h 998"/>
                  <a:gd name="T72" fmla="*/ 249 w 706"/>
                  <a:gd name="T73" fmla="*/ 961 h 998"/>
                  <a:gd name="T74" fmla="*/ 197 w 706"/>
                  <a:gd name="T75" fmla="*/ 978 h 998"/>
                  <a:gd name="T76" fmla="*/ 165 w 706"/>
                  <a:gd name="T77" fmla="*/ 998 h 998"/>
                  <a:gd name="T78" fmla="*/ 141 w 706"/>
                  <a:gd name="T79" fmla="*/ 994 h 998"/>
                  <a:gd name="T80" fmla="*/ 75 w 706"/>
                  <a:gd name="T81" fmla="*/ 933 h 998"/>
                  <a:gd name="T82" fmla="*/ 0 w 706"/>
                  <a:gd name="T83" fmla="*/ 783 h 998"/>
                  <a:gd name="T84" fmla="*/ 6 w 706"/>
                  <a:gd name="T85" fmla="*/ 736 h 998"/>
                  <a:gd name="T86" fmla="*/ 347 w 706"/>
                  <a:gd name="T87" fmla="*/ 69 h 998"/>
                  <a:gd name="T88" fmla="*/ 358 w 706"/>
                  <a:gd name="T89" fmla="*/ 28 h 998"/>
                  <a:gd name="T90" fmla="*/ 358 w 706"/>
                  <a:gd name="T91" fmla="*/ 15 h 998"/>
                  <a:gd name="T92" fmla="*/ 356 w 706"/>
                  <a:gd name="T93" fmla="*/ 5 h 998"/>
                  <a:gd name="T94" fmla="*/ 356 w 706"/>
                  <a:gd name="T95" fmla="*/ 0 h 998"/>
                  <a:gd name="T96" fmla="*/ 341 w 706"/>
                  <a:gd name="T97" fmla="*/ 0 h 998"/>
                  <a:gd name="T98" fmla="*/ 332 w 706"/>
                  <a:gd name="T99" fmla="*/ 32 h 998"/>
                  <a:gd name="T100" fmla="*/ 324 w 706"/>
                  <a:gd name="T101" fmla="*/ 35 h 998"/>
                  <a:gd name="T102" fmla="*/ 335 w 706"/>
                  <a:gd name="T103" fmla="*/ 47 h 998"/>
                  <a:gd name="T104" fmla="*/ 347 w 706"/>
                  <a:gd name="T105" fmla="*/ 80 h 9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06" h="998">
                    <a:moveTo>
                      <a:pt x="6" y="736"/>
                    </a:moveTo>
                    <a:lnTo>
                      <a:pt x="275" y="655"/>
                    </a:lnTo>
                    <a:lnTo>
                      <a:pt x="289" y="449"/>
                    </a:lnTo>
                    <a:lnTo>
                      <a:pt x="266" y="374"/>
                    </a:lnTo>
                    <a:lnTo>
                      <a:pt x="347" y="123"/>
                    </a:lnTo>
                    <a:lnTo>
                      <a:pt x="365" y="122"/>
                    </a:lnTo>
                    <a:lnTo>
                      <a:pt x="371" y="178"/>
                    </a:lnTo>
                    <a:lnTo>
                      <a:pt x="401" y="217"/>
                    </a:lnTo>
                    <a:lnTo>
                      <a:pt x="405" y="230"/>
                    </a:lnTo>
                    <a:lnTo>
                      <a:pt x="457" y="273"/>
                    </a:lnTo>
                    <a:lnTo>
                      <a:pt x="481" y="281"/>
                    </a:lnTo>
                    <a:lnTo>
                      <a:pt x="493" y="275"/>
                    </a:lnTo>
                    <a:lnTo>
                      <a:pt x="511" y="273"/>
                    </a:lnTo>
                    <a:lnTo>
                      <a:pt x="553" y="281"/>
                    </a:lnTo>
                    <a:lnTo>
                      <a:pt x="577" y="277"/>
                    </a:lnTo>
                    <a:lnTo>
                      <a:pt x="590" y="277"/>
                    </a:lnTo>
                    <a:lnTo>
                      <a:pt x="616" y="313"/>
                    </a:lnTo>
                    <a:lnTo>
                      <a:pt x="624" y="337"/>
                    </a:lnTo>
                    <a:lnTo>
                      <a:pt x="641" y="352"/>
                    </a:lnTo>
                    <a:lnTo>
                      <a:pt x="648" y="369"/>
                    </a:lnTo>
                    <a:lnTo>
                      <a:pt x="684" y="397"/>
                    </a:lnTo>
                    <a:lnTo>
                      <a:pt x="701" y="401"/>
                    </a:lnTo>
                    <a:lnTo>
                      <a:pt x="706" y="406"/>
                    </a:lnTo>
                    <a:lnTo>
                      <a:pt x="706" y="425"/>
                    </a:lnTo>
                    <a:lnTo>
                      <a:pt x="695" y="446"/>
                    </a:lnTo>
                    <a:lnTo>
                      <a:pt x="695" y="459"/>
                    </a:lnTo>
                    <a:lnTo>
                      <a:pt x="693" y="472"/>
                    </a:lnTo>
                    <a:lnTo>
                      <a:pt x="658" y="528"/>
                    </a:lnTo>
                    <a:lnTo>
                      <a:pt x="635" y="549"/>
                    </a:lnTo>
                    <a:lnTo>
                      <a:pt x="624" y="571"/>
                    </a:lnTo>
                    <a:lnTo>
                      <a:pt x="613" y="581"/>
                    </a:lnTo>
                    <a:lnTo>
                      <a:pt x="603" y="616"/>
                    </a:lnTo>
                    <a:lnTo>
                      <a:pt x="592" y="616"/>
                    </a:lnTo>
                    <a:lnTo>
                      <a:pt x="581" y="610"/>
                    </a:lnTo>
                    <a:lnTo>
                      <a:pt x="583" y="599"/>
                    </a:lnTo>
                    <a:lnTo>
                      <a:pt x="588" y="590"/>
                    </a:lnTo>
                    <a:lnTo>
                      <a:pt x="579" y="588"/>
                    </a:lnTo>
                    <a:lnTo>
                      <a:pt x="570" y="595"/>
                    </a:lnTo>
                    <a:lnTo>
                      <a:pt x="558" y="616"/>
                    </a:lnTo>
                    <a:lnTo>
                      <a:pt x="555" y="616"/>
                    </a:lnTo>
                    <a:lnTo>
                      <a:pt x="562" y="629"/>
                    </a:lnTo>
                    <a:lnTo>
                      <a:pt x="551" y="631"/>
                    </a:lnTo>
                    <a:lnTo>
                      <a:pt x="534" y="661"/>
                    </a:lnTo>
                    <a:lnTo>
                      <a:pt x="534" y="678"/>
                    </a:lnTo>
                    <a:lnTo>
                      <a:pt x="528" y="693"/>
                    </a:lnTo>
                    <a:lnTo>
                      <a:pt x="532" y="695"/>
                    </a:lnTo>
                    <a:lnTo>
                      <a:pt x="541" y="712"/>
                    </a:lnTo>
                    <a:lnTo>
                      <a:pt x="536" y="712"/>
                    </a:lnTo>
                    <a:lnTo>
                      <a:pt x="547" y="747"/>
                    </a:lnTo>
                    <a:lnTo>
                      <a:pt x="555" y="753"/>
                    </a:lnTo>
                    <a:lnTo>
                      <a:pt x="551" y="762"/>
                    </a:lnTo>
                    <a:lnTo>
                      <a:pt x="504" y="766"/>
                    </a:lnTo>
                    <a:lnTo>
                      <a:pt x="495" y="773"/>
                    </a:lnTo>
                    <a:lnTo>
                      <a:pt x="481" y="768"/>
                    </a:lnTo>
                    <a:lnTo>
                      <a:pt x="461" y="773"/>
                    </a:lnTo>
                    <a:lnTo>
                      <a:pt x="425" y="815"/>
                    </a:lnTo>
                    <a:lnTo>
                      <a:pt x="425" y="845"/>
                    </a:lnTo>
                    <a:lnTo>
                      <a:pt x="418" y="852"/>
                    </a:lnTo>
                    <a:lnTo>
                      <a:pt x="399" y="871"/>
                    </a:lnTo>
                    <a:lnTo>
                      <a:pt x="388" y="865"/>
                    </a:lnTo>
                    <a:lnTo>
                      <a:pt x="365" y="869"/>
                    </a:lnTo>
                    <a:lnTo>
                      <a:pt x="332" y="869"/>
                    </a:lnTo>
                    <a:lnTo>
                      <a:pt x="324" y="878"/>
                    </a:lnTo>
                    <a:lnTo>
                      <a:pt x="309" y="891"/>
                    </a:lnTo>
                    <a:lnTo>
                      <a:pt x="313" y="901"/>
                    </a:lnTo>
                    <a:lnTo>
                      <a:pt x="311" y="912"/>
                    </a:lnTo>
                    <a:lnTo>
                      <a:pt x="320" y="916"/>
                    </a:lnTo>
                    <a:lnTo>
                      <a:pt x="319" y="927"/>
                    </a:lnTo>
                    <a:lnTo>
                      <a:pt x="315" y="929"/>
                    </a:lnTo>
                    <a:lnTo>
                      <a:pt x="315" y="933"/>
                    </a:lnTo>
                    <a:lnTo>
                      <a:pt x="292" y="966"/>
                    </a:lnTo>
                    <a:lnTo>
                      <a:pt x="281" y="968"/>
                    </a:lnTo>
                    <a:lnTo>
                      <a:pt x="266" y="959"/>
                    </a:lnTo>
                    <a:lnTo>
                      <a:pt x="249" y="961"/>
                    </a:lnTo>
                    <a:lnTo>
                      <a:pt x="230" y="961"/>
                    </a:lnTo>
                    <a:lnTo>
                      <a:pt x="197" y="978"/>
                    </a:lnTo>
                    <a:lnTo>
                      <a:pt x="176" y="978"/>
                    </a:lnTo>
                    <a:lnTo>
                      <a:pt x="165" y="998"/>
                    </a:lnTo>
                    <a:lnTo>
                      <a:pt x="146" y="998"/>
                    </a:lnTo>
                    <a:lnTo>
                      <a:pt x="141" y="994"/>
                    </a:lnTo>
                    <a:lnTo>
                      <a:pt x="129" y="996"/>
                    </a:lnTo>
                    <a:lnTo>
                      <a:pt x="75" y="933"/>
                    </a:lnTo>
                    <a:lnTo>
                      <a:pt x="86" y="891"/>
                    </a:lnTo>
                    <a:lnTo>
                      <a:pt x="0" y="783"/>
                    </a:lnTo>
                    <a:lnTo>
                      <a:pt x="6" y="736"/>
                    </a:lnTo>
                    <a:lnTo>
                      <a:pt x="6" y="736"/>
                    </a:lnTo>
                    <a:close/>
                    <a:moveTo>
                      <a:pt x="347" y="80"/>
                    </a:moveTo>
                    <a:lnTo>
                      <a:pt x="347" y="69"/>
                    </a:lnTo>
                    <a:lnTo>
                      <a:pt x="356" y="54"/>
                    </a:lnTo>
                    <a:lnTo>
                      <a:pt x="358" y="28"/>
                    </a:lnTo>
                    <a:lnTo>
                      <a:pt x="354" y="26"/>
                    </a:lnTo>
                    <a:lnTo>
                      <a:pt x="358" y="15"/>
                    </a:lnTo>
                    <a:lnTo>
                      <a:pt x="352" y="9"/>
                    </a:lnTo>
                    <a:lnTo>
                      <a:pt x="356" y="5"/>
                    </a:lnTo>
                    <a:lnTo>
                      <a:pt x="360" y="5"/>
                    </a:lnTo>
                    <a:lnTo>
                      <a:pt x="356" y="0"/>
                    </a:lnTo>
                    <a:lnTo>
                      <a:pt x="348" y="2"/>
                    </a:lnTo>
                    <a:lnTo>
                      <a:pt x="341" y="0"/>
                    </a:lnTo>
                    <a:lnTo>
                      <a:pt x="337" y="26"/>
                    </a:lnTo>
                    <a:lnTo>
                      <a:pt x="332" y="32"/>
                    </a:lnTo>
                    <a:lnTo>
                      <a:pt x="328" y="26"/>
                    </a:lnTo>
                    <a:lnTo>
                      <a:pt x="324" y="35"/>
                    </a:lnTo>
                    <a:lnTo>
                      <a:pt x="324" y="43"/>
                    </a:lnTo>
                    <a:lnTo>
                      <a:pt x="335" y="47"/>
                    </a:lnTo>
                    <a:lnTo>
                      <a:pt x="339" y="80"/>
                    </a:lnTo>
                    <a:lnTo>
                      <a:pt x="347" y="8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" name="Freeform 22">
                <a:extLst>
                  <a:ext uri="{FF2B5EF4-FFF2-40B4-BE49-F238E27FC236}">
                    <a16:creationId xmlns:a16="http://schemas.microsoft.com/office/drawing/2014/main" id="{0B84F51A-3C3F-4E04-9181-1871EFD132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02363" y="5224463"/>
                <a:ext cx="1825625" cy="1120775"/>
              </a:xfrm>
              <a:custGeom>
                <a:avLst/>
                <a:gdLst>
                  <a:gd name="T0" fmla="*/ 30 w 1150"/>
                  <a:gd name="T1" fmla="*/ 272 h 706"/>
                  <a:gd name="T2" fmla="*/ 54 w 1150"/>
                  <a:gd name="T3" fmla="*/ 258 h 706"/>
                  <a:gd name="T4" fmla="*/ 63 w 1150"/>
                  <a:gd name="T5" fmla="*/ 210 h 706"/>
                  <a:gd name="T6" fmla="*/ 101 w 1150"/>
                  <a:gd name="T7" fmla="*/ 155 h 706"/>
                  <a:gd name="T8" fmla="*/ 187 w 1150"/>
                  <a:gd name="T9" fmla="*/ 180 h 706"/>
                  <a:gd name="T10" fmla="*/ 354 w 1150"/>
                  <a:gd name="T11" fmla="*/ 253 h 706"/>
                  <a:gd name="T12" fmla="*/ 530 w 1150"/>
                  <a:gd name="T13" fmla="*/ 107 h 706"/>
                  <a:gd name="T14" fmla="*/ 880 w 1150"/>
                  <a:gd name="T15" fmla="*/ 47 h 706"/>
                  <a:gd name="T16" fmla="*/ 955 w 1150"/>
                  <a:gd name="T17" fmla="*/ 197 h 706"/>
                  <a:gd name="T18" fmla="*/ 987 w 1150"/>
                  <a:gd name="T19" fmla="*/ 266 h 706"/>
                  <a:gd name="T20" fmla="*/ 919 w 1150"/>
                  <a:gd name="T21" fmla="*/ 315 h 706"/>
                  <a:gd name="T22" fmla="*/ 923 w 1150"/>
                  <a:gd name="T23" fmla="*/ 345 h 706"/>
                  <a:gd name="T24" fmla="*/ 925 w 1150"/>
                  <a:gd name="T25" fmla="*/ 361 h 706"/>
                  <a:gd name="T26" fmla="*/ 865 w 1150"/>
                  <a:gd name="T27" fmla="*/ 388 h 706"/>
                  <a:gd name="T28" fmla="*/ 770 w 1150"/>
                  <a:gd name="T29" fmla="*/ 416 h 706"/>
                  <a:gd name="T30" fmla="*/ 655 w 1150"/>
                  <a:gd name="T31" fmla="*/ 457 h 706"/>
                  <a:gd name="T32" fmla="*/ 629 w 1150"/>
                  <a:gd name="T33" fmla="*/ 465 h 706"/>
                  <a:gd name="T34" fmla="*/ 582 w 1150"/>
                  <a:gd name="T35" fmla="*/ 521 h 706"/>
                  <a:gd name="T36" fmla="*/ 562 w 1150"/>
                  <a:gd name="T37" fmla="*/ 515 h 706"/>
                  <a:gd name="T38" fmla="*/ 541 w 1150"/>
                  <a:gd name="T39" fmla="*/ 526 h 706"/>
                  <a:gd name="T40" fmla="*/ 513 w 1150"/>
                  <a:gd name="T41" fmla="*/ 515 h 706"/>
                  <a:gd name="T42" fmla="*/ 477 w 1150"/>
                  <a:gd name="T43" fmla="*/ 554 h 706"/>
                  <a:gd name="T44" fmla="*/ 430 w 1150"/>
                  <a:gd name="T45" fmla="*/ 568 h 706"/>
                  <a:gd name="T46" fmla="*/ 367 w 1150"/>
                  <a:gd name="T47" fmla="*/ 581 h 706"/>
                  <a:gd name="T48" fmla="*/ 335 w 1150"/>
                  <a:gd name="T49" fmla="*/ 575 h 706"/>
                  <a:gd name="T50" fmla="*/ 316 w 1150"/>
                  <a:gd name="T51" fmla="*/ 568 h 706"/>
                  <a:gd name="T52" fmla="*/ 281 w 1150"/>
                  <a:gd name="T53" fmla="*/ 586 h 706"/>
                  <a:gd name="T54" fmla="*/ 260 w 1150"/>
                  <a:gd name="T55" fmla="*/ 612 h 706"/>
                  <a:gd name="T56" fmla="*/ 224 w 1150"/>
                  <a:gd name="T57" fmla="*/ 646 h 706"/>
                  <a:gd name="T58" fmla="*/ 196 w 1150"/>
                  <a:gd name="T59" fmla="*/ 635 h 706"/>
                  <a:gd name="T60" fmla="*/ 161 w 1150"/>
                  <a:gd name="T61" fmla="*/ 656 h 706"/>
                  <a:gd name="T62" fmla="*/ 129 w 1150"/>
                  <a:gd name="T63" fmla="*/ 654 h 706"/>
                  <a:gd name="T64" fmla="*/ 103 w 1150"/>
                  <a:gd name="T65" fmla="*/ 641 h 706"/>
                  <a:gd name="T66" fmla="*/ 78 w 1150"/>
                  <a:gd name="T67" fmla="*/ 596 h 706"/>
                  <a:gd name="T68" fmla="*/ 78 w 1150"/>
                  <a:gd name="T69" fmla="*/ 564 h 706"/>
                  <a:gd name="T70" fmla="*/ 52 w 1150"/>
                  <a:gd name="T71" fmla="*/ 515 h 706"/>
                  <a:gd name="T72" fmla="*/ 18 w 1150"/>
                  <a:gd name="T73" fmla="*/ 397 h 706"/>
                  <a:gd name="T74" fmla="*/ 7 w 1150"/>
                  <a:gd name="T75" fmla="*/ 384 h 706"/>
                  <a:gd name="T76" fmla="*/ 15 w 1150"/>
                  <a:gd name="T77" fmla="*/ 375 h 706"/>
                  <a:gd name="T78" fmla="*/ 26 w 1150"/>
                  <a:gd name="T79" fmla="*/ 363 h 706"/>
                  <a:gd name="T80" fmla="*/ 18 w 1150"/>
                  <a:gd name="T81" fmla="*/ 287 h 706"/>
                  <a:gd name="T82" fmla="*/ 13 w 1150"/>
                  <a:gd name="T83" fmla="*/ 270 h 706"/>
                  <a:gd name="T84" fmla="*/ 938 w 1150"/>
                  <a:gd name="T85" fmla="*/ 697 h 706"/>
                  <a:gd name="T86" fmla="*/ 944 w 1150"/>
                  <a:gd name="T87" fmla="*/ 706 h 706"/>
                  <a:gd name="T88" fmla="*/ 919 w 1150"/>
                  <a:gd name="T89" fmla="*/ 702 h 706"/>
                  <a:gd name="T90" fmla="*/ 1047 w 1150"/>
                  <a:gd name="T91" fmla="*/ 667 h 706"/>
                  <a:gd name="T92" fmla="*/ 1060 w 1150"/>
                  <a:gd name="T93" fmla="*/ 642 h 706"/>
                  <a:gd name="T94" fmla="*/ 1077 w 1150"/>
                  <a:gd name="T95" fmla="*/ 654 h 706"/>
                  <a:gd name="T96" fmla="*/ 1103 w 1150"/>
                  <a:gd name="T97" fmla="*/ 654 h 706"/>
                  <a:gd name="T98" fmla="*/ 1133 w 1150"/>
                  <a:gd name="T99" fmla="*/ 656 h 706"/>
                  <a:gd name="T100" fmla="*/ 1150 w 1150"/>
                  <a:gd name="T101" fmla="*/ 667 h 706"/>
                  <a:gd name="T102" fmla="*/ 1129 w 1150"/>
                  <a:gd name="T103" fmla="*/ 676 h 706"/>
                  <a:gd name="T104" fmla="*/ 1081 w 1150"/>
                  <a:gd name="T105" fmla="*/ 693 h 706"/>
                  <a:gd name="T106" fmla="*/ 1049 w 1150"/>
                  <a:gd name="T107" fmla="*/ 680 h 7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50" h="706">
                    <a:moveTo>
                      <a:pt x="13" y="270"/>
                    </a:moveTo>
                    <a:lnTo>
                      <a:pt x="30" y="272"/>
                    </a:lnTo>
                    <a:lnTo>
                      <a:pt x="45" y="277"/>
                    </a:lnTo>
                    <a:lnTo>
                      <a:pt x="54" y="258"/>
                    </a:lnTo>
                    <a:lnTo>
                      <a:pt x="80" y="242"/>
                    </a:lnTo>
                    <a:lnTo>
                      <a:pt x="63" y="210"/>
                    </a:lnTo>
                    <a:lnTo>
                      <a:pt x="75" y="165"/>
                    </a:lnTo>
                    <a:lnTo>
                      <a:pt x="101" y="155"/>
                    </a:lnTo>
                    <a:lnTo>
                      <a:pt x="129" y="178"/>
                    </a:lnTo>
                    <a:lnTo>
                      <a:pt x="187" y="180"/>
                    </a:lnTo>
                    <a:lnTo>
                      <a:pt x="269" y="212"/>
                    </a:lnTo>
                    <a:lnTo>
                      <a:pt x="354" y="253"/>
                    </a:lnTo>
                    <a:lnTo>
                      <a:pt x="357" y="339"/>
                    </a:lnTo>
                    <a:lnTo>
                      <a:pt x="530" y="107"/>
                    </a:lnTo>
                    <a:lnTo>
                      <a:pt x="886" y="0"/>
                    </a:lnTo>
                    <a:lnTo>
                      <a:pt x="880" y="47"/>
                    </a:lnTo>
                    <a:lnTo>
                      <a:pt x="966" y="155"/>
                    </a:lnTo>
                    <a:lnTo>
                      <a:pt x="955" y="197"/>
                    </a:lnTo>
                    <a:lnTo>
                      <a:pt x="1009" y="260"/>
                    </a:lnTo>
                    <a:lnTo>
                      <a:pt x="987" y="266"/>
                    </a:lnTo>
                    <a:lnTo>
                      <a:pt x="951" y="275"/>
                    </a:lnTo>
                    <a:lnTo>
                      <a:pt x="919" y="315"/>
                    </a:lnTo>
                    <a:lnTo>
                      <a:pt x="916" y="337"/>
                    </a:lnTo>
                    <a:lnTo>
                      <a:pt x="923" y="345"/>
                    </a:lnTo>
                    <a:lnTo>
                      <a:pt x="921" y="350"/>
                    </a:lnTo>
                    <a:lnTo>
                      <a:pt x="925" y="361"/>
                    </a:lnTo>
                    <a:lnTo>
                      <a:pt x="884" y="371"/>
                    </a:lnTo>
                    <a:lnTo>
                      <a:pt x="865" y="388"/>
                    </a:lnTo>
                    <a:lnTo>
                      <a:pt x="828" y="406"/>
                    </a:lnTo>
                    <a:lnTo>
                      <a:pt x="770" y="416"/>
                    </a:lnTo>
                    <a:lnTo>
                      <a:pt x="760" y="427"/>
                    </a:lnTo>
                    <a:lnTo>
                      <a:pt x="655" y="457"/>
                    </a:lnTo>
                    <a:lnTo>
                      <a:pt x="646" y="457"/>
                    </a:lnTo>
                    <a:lnTo>
                      <a:pt x="629" y="465"/>
                    </a:lnTo>
                    <a:lnTo>
                      <a:pt x="608" y="496"/>
                    </a:lnTo>
                    <a:lnTo>
                      <a:pt x="582" y="521"/>
                    </a:lnTo>
                    <a:lnTo>
                      <a:pt x="569" y="521"/>
                    </a:lnTo>
                    <a:lnTo>
                      <a:pt x="562" y="515"/>
                    </a:lnTo>
                    <a:lnTo>
                      <a:pt x="554" y="523"/>
                    </a:lnTo>
                    <a:lnTo>
                      <a:pt x="541" y="526"/>
                    </a:lnTo>
                    <a:lnTo>
                      <a:pt x="528" y="517"/>
                    </a:lnTo>
                    <a:lnTo>
                      <a:pt x="513" y="515"/>
                    </a:lnTo>
                    <a:lnTo>
                      <a:pt x="479" y="543"/>
                    </a:lnTo>
                    <a:lnTo>
                      <a:pt x="477" y="554"/>
                    </a:lnTo>
                    <a:lnTo>
                      <a:pt x="466" y="564"/>
                    </a:lnTo>
                    <a:lnTo>
                      <a:pt x="430" y="568"/>
                    </a:lnTo>
                    <a:lnTo>
                      <a:pt x="386" y="584"/>
                    </a:lnTo>
                    <a:lnTo>
                      <a:pt x="367" y="581"/>
                    </a:lnTo>
                    <a:lnTo>
                      <a:pt x="361" y="573"/>
                    </a:lnTo>
                    <a:lnTo>
                      <a:pt x="335" y="575"/>
                    </a:lnTo>
                    <a:lnTo>
                      <a:pt x="331" y="569"/>
                    </a:lnTo>
                    <a:lnTo>
                      <a:pt x="316" y="568"/>
                    </a:lnTo>
                    <a:lnTo>
                      <a:pt x="303" y="571"/>
                    </a:lnTo>
                    <a:lnTo>
                      <a:pt x="281" y="586"/>
                    </a:lnTo>
                    <a:lnTo>
                      <a:pt x="269" y="612"/>
                    </a:lnTo>
                    <a:lnTo>
                      <a:pt x="260" y="612"/>
                    </a:lnTo>
                    <a:lnTo>
                      <a:pt x="241" y="639"/>
                    </a:lnTo>
                    <a:lnTo>
                      <a:pt x="224" y="646"/>
                    </a:lnTo>
                    <a:lnTo>
                      <a:pt x="213" y="635"/>
                    </a:lnTo>
                    <a:lnTo>
                      <a:pt x="196" y="635"/>
                    </a:lnTo>
                    <a:lnTo>
                      <a:pt x="176" y="652"/>
                    </a:lnTo>
                    <a:lnTo>
                      <a:pt x="161" y="656"/>
                    </a:lnTo>
                    <a:lnTo>
                      <a:pt x="135" y="646"/>
                    </a:lnTo>
                    <a:lnTo>
                      <a:pt x="129" y="654"/>
                    </a:lnTo>
                    <a:lnTo>
                      <a:pt x="110" y="656"/>
                    </a:lnTo>
                    <a:lnTo>
                      <a:pt x="103" y="641"/>
                    </a:lnTo>
                    <a:lnTo>
                      <a:pt x="99" y="616"/>
                    </a:lnTo>
                    <a:lnTo>
                      <a:pt x="78" y="596"/>
                    </a:lnTo>
                    <a:lnTo>
                      <a:pt x="69" y="569"/>
                    </a:lnTo>
                    <a:lnTo>
                      <a:pt x="78" y="564"/>
                    </a:lnTo>
                    <a:lnTo>
                      <a:pt x="76" y="538"/>
                    </a:lnTo>
                    <a:lnTo>
                      <a:pt x="52" y="515"/>
                    </a:lnTo>
                    <a:lnTo>
                      <a:pt x="41" y="427"/>
                    </a:lnTo>
                    <a:lnTo>
                      <a:pt x="18" y="397"/>
                    </a:lnTo>
                    <a:lnTo>
                      <a:pt x="16" y="384"/>
                    </a:lnTo>
                    <a:lnTo>
                      <a:pt x="7" y="384"/>
                    </a:lnTo>
                    <a:lnTo>
                      <a:pt x="0" y="369"/>
                    </a:lnTo>
                    <a:lnTo>
                      <a:pt x="15" y="375"/>
                    </a:lnTo>
                    <a:lnTo>
                      <a:pt x="15" y="363"/>
                    </a:lnTo>
                    <a:lnTo>
                      <a:pt x="26" y="363"/>
                    </a:lnTo>
                    <a:lnTo>
                      <a:pt x="28" y="335"/>
                    </a:lnTo>
                    <a:lnTo>
                      <a:pt x="18" y="287"/>
                    </a:lnTo>
                    <a:lnTo>
                      <a:pt x="13" y="270"/>
                    </a:lnTo>
                    <a:lnTo>
                      <a:pt x="13" y="270"/>
                    </a:lnTo>
                    <a:close/>
                    <a:moveTo>
                      <a:pt x="919" y="702"/>
                    </a:moveTo>
                    <a:lnTo>
                      <a:pt x="938" y="697"/>
                    </a:lnTo>
                    <a:lnTo>
                      <a:pt x="964" y="704"/>
                    </a:lnTo>
                    <a:lnTo>
                      <a:pt x="944" y="706"/>
                    </a:lnTo>
                    <a:lnTo>
                      <a:pt x="919" y="702"/>
                    </a:lnTo>
                    <a:lnTo>
                      <a:pt x="919" y="702"/>
                    </a:lnTo>
                    <a:close/>
                    <a:moveTo>
                      <a:pt x="1036" y="674"/>
                    </a:moveTo>
                    <a:lnTo>
                      <a:pt x="1047" y="667"/>
                    </a:lnTo>
                    <a:lnTo>
                      <a:pt x="1049" y="652"/>
                    </a:lnTo>
                    <a:lnTo>
                      <a:pt x="1060" y="642"/>
                    </a:lnTo>
                    <a:lnTo>
                      <a:pt x="1071" y="644"/>
                    </a:lnTo>
                    <a:lnTo>
                      <a:pt x="1077" y="654"/>
                    </a:lnTo>
                    <a:lnTo>
                      <a:pt x="1090" y="657"/>
                    </a:lnTo>
                    <a:lnTo>
                      <a:pt x="1103" y="654"/>
                    </a:lnTo>
                    <a:lnTo>
                      <a:pt x="1122" y="650"/>
                    </a:lnTo>
                    <a:lnTo>
                      <a:pt x="1133" y="656"/>
                    </a:lnTo>
                    <a:lnTo>
                      <a:pt x="1148" y="659"/>
                    </a:lnTo>
                    <a:lnTo>
                      <a:pt x="1150" y="667"/>
                    </a:lnTo>
                    <a:lnTo>
                      <a:pt x="1142" y="674"/>
                    </a:lnTo>
                    <a:lnTo>
                      <a:pt x="1129" y="676"/>
                    </a:lnTo>
                    <a:lnTo>
                      <a:pt x="1109" y="689"/>
                    </a:lnTo>
                    <a:lnTo>
                      <a:pt x="1081" y="693"/>
                    </a:lnTo>
                    <a:lnTo>
                      <a:pt x="1060" y="689"/>
                    </a:lnTo>
                    <a:lnTo>
                      <a:pt x="1049" y="680"/>
                    </a:lnTo>
                    <a:lnTo>
                      <a:pt x="1036" y="674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5146AD66-EA1B-45BE-9E4D-EEFA97A3D875}"/>
                </a:ext>
              </a:extLst>
            </p:cNvPr>
            <p:cNvGrpSpPr/>
            <p:nvPr/>
          </p:nvGrpSpPr>
          <p:grpSpPr>
            <a:xfrm>
              <a:off x="3738990" y="1615844"/>
              <a:ext cx="4781491" cy="4379113"/>
              <a:chOff x="3738990" y="1615844"/>
              <a:chExt cx="4781491" cy="4379113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885B3260-904C-458B-B8D4-CBAA655EA0B5}"/>
                  </a:ext>
                </a:extLst>
              </p:cNvPr>
              <p:cNvSpPr txBox="1"/>
              <p:nvPr/>
            </p:nvSpPr>
            <p:spPr>
              <a:xfrm>
                <a:off x="4618247" y="1885088"/>
                <a:ext cx="57422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TURKEY</a:t>
                </a: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91C0F71A-CF6C-455E-B6B9-7F49BD086333}"/>
                  </a:ext>
                </a:extLst>
              </p:cNvPr>
              <p:cNvSpPr txBox="1"/>
              <p:nvPr/>
            </p:nvSpPr>
            <p:spPr>
              <a:xfrm>
                <a:off x="5447412" y="1615844"/>
                <a:ext cx="57422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ARMENIA</a:t>
                </a: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400A3C04-463E-4184-8124-2FBAC8F6BD00}"/>
                  </a:ext>
                </a:extLst>
              </p:cNvPr>
              <p:cNvSpPr txBox="1"/>
              <p:nvPr/>
            </p:nvSpPr>
            <p:spPr>
              <a:xfrm>
                <a:off x="6904326" y="1701615"/>
                <a:ext cx="752668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AZERBAIJAN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2BE3C751-0B7D-469A-A61E-553141D18CB4}"/>
                  </a:ext>
                </a:extLst>
              </p:cNvPr>
              <p:cNvSpPr txBox="1"/>
              <p:nvPr/>
            </p:nvSpPr>
            <p:spPr>
              <a:xfrm>
                <a:off x="5068889" y="2570130"/>
                <a:ext cx="679358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SYRIA</a:t>
                </a: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89133F8D-E1A3-4CC8-A0CC-C3319AD8250B}"/>
                  </a:ext>
                </a:extLst>
              </p:cNvPr>
              <p:cNvSpPr txBox="1"/>
              <p:nvPr/>
            </p:nvSpPr>
            <p:spPr>
              <a:xfrm>
                <a:off x="5796055" y="2959343"/>
                <a:ext cx="679358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IRAQ</a:t>
                </a: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8DDA9A62-13DB-4B6B-ADD3-16DFE6249F05}"/>
                  </a:ext>
                </a:extLst>
              </p:cNvPr>
              <p:cNvSpPr txBox="1"/>
              <p:nvPr/>
            </p:nvSpPr>
            <p:spPr>
              <a:xfrm>
                <a:off x="4340804" y="2735845"/>
                <a:ext cx="679358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LEBANON</a:t>
                </a:r>
              </a:p>
            </p:txBody>
          </p: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FE44112-F748-4FA9-AE86-C8639492BD65}"/>
                  </a:ext>
                </a:extLst>
              </p:cNvPr>
              <p:cNvSpPr txBox="1"/>
              <p:nvPr/>
            </p:nvSpPr>
            <p:spPr>
              <a:xfrm>
                <a:off x="4368474" y="3331093"/>
                <a:ext cx="52690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ISRAEL</a:t>
                </a: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D0607833-4DFD-405E-BE30-48AB0DD94736}"/>
                  </a:ext>
                </a:extLst>
              </p:cNvPr>
              <p:cNvSpPr txBox="1"/>
              <p:nvPr/>
            </p:nvSpPr>
            <p:spPr>
              <a:xfrm>
                <a:off x="5290207" y="3422314"/>
                <a:ext cx="766372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JORDAN</a:t>
                </a: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EE9A5546-A678-446C-8B98-0D194A920EF4}"/>
                  </a:ext>
                </a:extLst>
              </p:cNvPr>
              <p:cNvSpPr txBox="1"/>
              <p:nvPr/>
            </p:nvSpPr>
            <p:spPr>
              <a:xfrm>
                <a:off x="6769818" y="3520221"/>
                <a:ext cx="766372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KUWAIT</a:t>
                </a:r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036684F9-5E05-4C67-8833-2B3682477DC5}"/>
                  </a:ext>
                </a:extLst>
              </p:cNvPr>
              <p:cNvSpPr txBox="1"/>
              <p:nvPr/>
            </p:nvSpPr>
            <p:spPr>
              <a:xfrm>
                <a:off x="7475058" y="4037255"/>
                <a:ext cx="43837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QATAR</a:t>
                </a:r>
              </a:p>
            </p:txBody>
          </p:sp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4985FEEC-F070-474E-B96F-4E29608A0771}"/>
                  </a:ext>
                </a:extLst>
              </p:cNvPr>
              <p:cNvSpPr txBox="1"/>
              <p:nvPr/>
            </p:nvSpPr>
            <p:spPr>
              <a:xfrm>
                <a:off x="7602073" y="4471254"/>
                <a:ext cx="43837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UAE</a:t>
                </a:r>
              </a:p>
            </p:txBody>
          </p:sp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F2E833C7-40BA-4051-A57A-B6FCA6EFFA3B}"/>
                  </a:ext>
                </a:extLst>
              </p:cNvPr>
              <p:cNvSpPr txBox="1"/>
              <p:nvPr/>
            </p:nvSpPr>
            <p:spPr>
              <a:xfrm>
                <a:off x="8082104" y="4750318"/>
                <a:ext cx="43837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OMAN</a:t>
                </a:r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05E1782-461C-44C6-B79F-98A0071D7649}"/>
                  </a:ext>
                </a:extLst>
              </p:cNvPr>
              <p:cNvSpPr txBox="1"/>
              <p:nvPr/>
            </p:nvSpPr>
            <p:spPr>
              <a:xfrm>
                <a:off x="6475413" y="5799143"/>
                <a:ext cx="438377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YEMEN</a:t>
                </a: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111AAC21-44D2-4B99-BED5-B960EEDFEEBC}"/>
                  </a:ext>
                </a:extLst>
              </p:cNvPr>
              <p:cNvSpPr txBox="1"/>
              <p:nvPr/>
            </p:nvSpPr>
            <p:spPr>
              <a:xfrm>
                <a:off x="6032893" y="4284906"/>
                <a:ext cx="766372" cy="31892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SAUDI ARABIA</a:t>
                </a:r>
              </a:p>
            </p:txBody>
          </p:sp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93357732-3A1B-4173-8E1A-D303C81C85D0}"/>
                  </a:ext>
                </a:extLst>
              </p:cNvPr>
              <p:cNvGrpSpPr/>
              <p:nvPr/>
            </p:nvGrpSpPr>
            <p:grpSpPr>
              <a:xfrm>
                <a:off x="3738990" y="3002954"/>
                <a:ext cx="1268494" cy="318924"/>
                <a:chOff x="3738990" y="3002954"/>
                <a:chExt cx="1268494" cy="318924"/>
              </a:xfrm>
            </p:grpSpPr>
            <p:sp>
              <p:nvSpPr>
                <p:cNvPr id="41" name="TextBox 40">
                  <a:extLst>
                    <a:ext uri="{FF2B5EF4-FFF2-40B4-BE49-F238E27FC236}">
                      <a16:creationId xmlns:a16="http://schemas.microsoft.com/office/drawing/2014/main" id="{69E3CEAB-9898-4EA9-8420-5BD1967176A0}"/>
                    </a:ext>
                  </a:extLst>
                </p:cNvPr>
                <p:cNvSpPr txBox="1"/>
                <p:nvPr/>
              </p:nvSpPr>
              <p:spPr>
                <a:xfrm>
                  <a:off x="3738990" y="3002954"/>
                  <a:ext cx="1268494" cy="31892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PALESTINIAN TERRITORIES</a:t>
                  </a:r>
                </a:p>
              </p:txBody>
            </p: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4219A58A-9ED3-4577-9C3C-5DA39460539F}"/>
                    </a:ext>
                  </a:extLst>
                </p:cNvPr>
                <p:cNvGrpSpPr/>
                <p:nvPr/>
              </p:nvGrpSpPr>
              <p:grpSpPr>
                <a:xfrm>
                  <a:off x="4755492" y="3225600"/>
                  <a:ext cx="191159" cy="38856"/>
                  <a:chOff x="4755492" y="3225600"/>
                  <a:chExt cx="191159" cy="38856"/>
                </a:xfrm>
              </p:grpSpPr>
              <p:cxnSp>
                <p:nvCxnSpPr>
                  <p:cNvPr id="4" name="Straight Connector 3">
                    <a:extLst>
                      <a:ext uri="{FF2B5EF4-FFF2-40B4-BE49-F238E27FC236}">
                        <a16:creationId xmlns:a16="http://schemas.microsoft.com/office/drawing/2014/main" id="{3E7EF020-7378-4603-AE2E-4A002E44802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755492" y="3225600"/>
                    <a:ext cx="72629" cy="38856"/>
                  </a:xfrm>
                  <a:prstGeom prst="line">
                    <a:avLst/>
                  </a:prstGeom>
                  <a:ln w="6350">
                    <a:solidFill>
                      <a:srgbClr val="40404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" name="Straight Connector 41">
                    <a:extLst>
                      <a:ext uri="{FF2B5EF4-FFF2-40B4-BE49-F238E27FC236}">
                        <a16:creationId xmlns:a16="http://schemas.microsoft.com/office/drawing/2014/main" id="{ECA4879D-9528-434F-A4F5-7E0BDE746BEE}"/>
                      </a:ext>
                    </a:extLst>
                  </p:cNvPr>
                  <p:cNvCxnSpPr>
                    <a:cxnSpLocks/>
                    <a:endCxn id="15" idx="28"/>
                  </p:cNvCxnSpPr>
                  <p:nvPr/>
                </p:nvCxnSpPr>
                <p:spPr>
                  <a:xfrm>
                    <a:off x="4755492" y="3225600"/>
                    <a:ext cx="191159" cy="201"/>
                  </a:xfrm>
                  <a:prstGeom prst="line">
                    <a:avLst/>
                  </a:prstGeom>
                  <a:ln w="6350">
                    <a:solidFill>
                      <a:srgbClr val="40404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</p:grpSp>
      <p:sp>
        <p:nvSpPr>
          <p:cNvPr id="43" name="Notes">
            <a:extLst>
              <a:ext uri="{FF2B5EF4-FFF2-40B4-BE49-F238E27FC236}">
                <a16:creationId xmlns:a16="http://schemas.microsoft.com/office/drawing/2014/main" id="{5EF4A5C8-D4FB-417C-9D47-C5C8EF330BD2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</p:spTree>
    <p:extLst>
      <p:ext uri="{BB962C8B-B14F-4D97-AF65-F5344CB8AC3E}">
        <p14:creationId xmlns:p14="http://schemas.microsoft.com/office/powerpoint/2010/main" val="392040462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CCB40B0-D628-4F34-AB2B-FA4895B2CB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Australia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0DDA599-85F5-4205-85A5-D792FD9EAAB7}"/>
              </a:ext>
            </a:extLst>
          </p:cNvPr>
          <p:cNvGrpSpPr/>
          <p:nvPr/>
        </p:nvGrpSpPr>
        <p:grpSpPr>
          <a:xfrm>
            <a:off x="2946662" y="1111626"/>
            <a:ext cx="6228476" cy="5263428"/>
            <a:chOff x="2946662" y="1111626"/>
            <a:chExt cx="6228476" cy="5263428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4F1D6B9E-BEE6-4391-9429-4B71809721F5}"/>
                </a:ext>
              </a:extLst>
            </p:cNvPr>
            <p:cNvGrpSpPr/>
            <p:nvPr/>
          </p:nvGrpSpPr>
          <p:grpSpPr>
            <a:xfrm>
              <a:off x="2946662" y="1111626"/>
              <a:ext cx="6228476" cy="5263428"/>
              <a:chOff x="-2941637" y="1428750"/>
              <a:chExt cx="5799137" cy="4900612"/>
            </a:xfrm>
            <a:solidFill>
              <a:srgbClr val="FFFFFF"/>
            </a:solidFill>
          </p:grpSpPr>
          <p:sp>
            <p:nvSpPr>
              <p:cNvPr id="41" name="Freeform 11">
                <a:extLst>
                  <a:ext uri="{FF2B5EF4-FFF2-40B4-BE49-F238E27FC236}">
                    <a16:creationId xmlns:a16="http://schemas.microsoft.com/office/drawing/2014/main" id="{FD69870B-49F9-4D85-AC2B-3CC33EFDE2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-2941637" y="2066925"/>
                <a:ext cx="2292350" cy="3049588"/>
              </a:xfrm>
              <a:custGeom>
                <a:avLst/>
                <a:gdLst>
                  <a:gd name="T0" fmla="*/ 1102 w 1444"/>
                  <a:gd name="T1" fmla="*/ 75 h 1921"/>
                  <a:gd name="T2" fmla="*/ 1053 w 1444"/>
                  <a:gd name="T3" fmla="*/ 151 h 1921"/>
                  <a:gd name="T4" fmla="*/ 1391 w 1444"/>
                  <a:gd name="T5" fmla="*/ 106 h 1921"/>
                  <a:gd name="T6" fmla="*/ 1366 w 1444"/>
                  <a:gd name="T7" fmla="*/ 142 h 1921"/>
                  <a:gd name="T8" fmla="*/ 1358 w 1444"/>
                  <a:gd name="T9" fmla="*/ 78 h 1921"/>
                  <a:gd name="T10" fmla="*/ 1304 w 1444"/>
                  <a:gd name="T11" fmla="*/ 22 h 1921"/>
                  <a:gd name="T12" fmla="*/ 1255 w 1444"/>
                  <a:gd name="T13" fmla="*/ 2 h 1921"/>
                  <a:gd name="T14" fmla="*/ 1240 w 1444"/>
                  <a:gd name="T15" fmla="*/ 31 h 1921"/>
                  <a:gd name="T16" fmla="*/ 1215 w 1444"/>
                  <a:gd name="T17" fmla="*/ 24 h 1921"/>
                  <a:gd name="T18" fmla="*/ 1191 w 1444"/>
                  <a:gd name="T19" fmla="*/ 22 h 1921"/>
                  <a:gd name="T20" fmla="*/ 1189 w 1444"/>
                  <a:gd name="T21" fmla="*/ 36 h 1921"/>
                  <a:gd name="T22" fmla="*/ 1168 w 1444"/>
                  <a:gd name="T23" fmla="*/ 77 h 1921"/>
                  <a:gd name="T24" fmla="*/ 1148 w 1444"/>
                  <a:gd name="T25" fmla="*/ 56 h 1921"/>
                  <a:gd name="T26" fmla="*/ 1131 w 1444"/>
                  <a:gd name="T27" fmla="*/ 69 h 1921"/>
                  <a:gd name="T28" fmla="*/ 1100 w 1444"/>
                  <a:gd name="T29" fmla="*/ 91 h 1921"/>
                  <a:gd name="T30" fmla="*/ 1115 w 1444"/>
                  <a:gd name="T31" fmla="*/ 113 h 1921"/>
                  <a:gd name="T32" fmla="*/ 1100 w 1444"/>
                  <a:gd name="T33" fmla="*/ 129 h 1921"/>
                  <a:gd name="T34" fmla="*/ 1073 w 1444"/>
                  <a:gd name="T35" fmla="*/ 135 h 1921"/>
                  <a:gd name="T36" fmla="*/ 1097 w 1444"/>
                  <a:gd name="T37" fmla="*/ 144 h 1921"/>
                  <a:gd name="T38" fmla="*/ 1058 w 1444"/>
                  <a:gd name="T39" fmla="*/ 138 h 1921"/>
                  <a:gd name="T40" fmla="*/ 1031 w 1444"/>
                  <a:gd name="T41" fmla="*/ 171 h 1921"/>
                  <a:gd name="T42" fmla="*/ 1044 w 1444"/>
                  <a:gd name="T43" fmla="*/ 217 h 1921"/>
                  <a:gd name="T44" fmla="*/ 1049 w 1444"/>
                  <a:gd name="T45" fmla="*/ 240 h 1921"/>
                  <a:gd name="T46" fmla="*/ 980 w 1444"/>
                  <a:gd name="T47" fmla="*/ 233 h 1921"/>
                  <a:gd name="T48" fmla="*/ 969 w 1444"/>
                  <a:gd name="T49" fmla="*/ 235 h 1921"/>
                  <a:gd name="T50" fmla="*/ 955 w 1444"/>
                  <a:gd name="T51" fmla="*/ 258 h 1921"/>
                  <a:gd name="T52" fmla="*/ 975 w 1444"/>
                  <a:gd name="T53" fmla="*/ 304 h 1921"/>
                  <a:gd name="T54" fmla="*/ 948 w 1444"/>
                  <a:gd name="T55" fmla="*/ 329 h 1921"/>
                  <a:gd name="T56" fmla="*/ 906 w 1444"/>
                  <a:gd name="T57" fmla="*/ 248 h 1921"/>
                  <a:gd name="T58" fmla="*/ 864 w 1444"/>
                  <a:gd name="T59" fmla="*/ 282 h 1921"/>
                  <a:gd name="T60" fmla="*/ 847 w 1444"/>
                  <a:gd name="T61" fmla="*/ 382 h 1921"/>
                  <a:gd name="T62" fmla="*/ 773 w 1444"/>
                  <a:gd name="T63" fmla="*/ 480 h 1921"/>
                  <a:gd name="T64" fmla="*/ 544 w 1444"/>
                  <a:gd name="T65" fmla="*/ 570 h 1921"/>
                  <a:gd name="T66" fmla="*/ 440 w 1444"/>
                  <a:gd name="T67" fmla="*/ 620 h 1921"/>
                  <a:gd name="T68" fmla="*/ 353 w 1444"/>
                  <a:gd name="T69" fmla="*/ 611 h 1921"/>
                  <a:gd name="T70" fmla="*/ 193 w 1444"/>
                  <a:gd name="T71" fmla="*/ 713 h 1921"/>
                  <a:gd name="T72" fmla="*/ 117 w 1444"/>
                  <a:gd name="T73" fmla="*/ 786 h 1921"/>
                  <a:gd name="T74" fmla="*/ 67 w 1444"/>
                  <a:gd name="T75" fmla="*/ 795 h 1921"/>
                  <a:gd name="T76" fmla="*/ 46 w 1444"/>
                  <a:gd name="T77" fmla="*/ 928 h 1921"/>
                  <a:gd name="T78" fmla="*/ 120 w 1444"/>
                  <a:gd name="T79" fmla="*/ 1086 h 1921"/>
                  <a:gd name="T80" fmla="*/ 89 w 1444"/>
                  <a:gd name="T81" fmla="*/ 1097 h 1921"/>
                  <a:gd name="T82" fmla="*/ 44 w 1444"/>
                  <a:gd name="T83" fmla="*/ 1072 h 1921"/>
                  <a:gd name="T84" fmla="*/ 64 w 1444"/>
                  <a:gd name="T85" fmla="*/ 1150 h 1921"/>
                  <a:gd name="T86" fmla="*/ 37 w 1444"/>
                  <a:gd name="T87" fmla="*/ 1124 h 1921"/>
                  <a:gd name="T88" fmla="*/ 131 w 1444"/>
                  <a:gd name="T89" fmla="*/ 1310 h 1921"/>
                  <a:gd name="T90" fmla="*/ 197 w 1444"/>
                  <a:gd name="T91" fmla="*/ 1517 h 1921"/>
                  <a:gd name="T92" fmla="*/ 249 w 1444"/>
                  <a:gd name="T93" fmla="*/ 1703 h 1921"/>
                  <a:gd name="T94" fmla="*/ 187 w 1444"/>
                  <a:gd name="T95" fmla="*/ 1801 h 1921"/>
                  <a:gd name="T96" fmla="*/ 322 w 1444"/>
                  <a:gd name="T97" fmla="*/ 1905 h 1921"/>
                  <a:gd name="T98" fmla="*/ 409 w 1444"/>
                  <a:gd name="T99" fmla="*/ 1916 h 1921"/>
                  <a:gd name="T100" fmla="*/ 475 w 1444"/>
                  <a:gd name="T101" fmla="*/ 1908 h 1921"/>
                  <a:gd name="T102" fmla="*/ 571 w 1444"/>
                  <a:gd name="T103" fmla="*/ 1861 h 1921"/>
                  <a:gd name="T104" fmla="*/ 673 w 1444"/>
                  <a:gd name="T105" fmla="*/ 1817 h 1921"/>
                  <a:gd name="T106" fmla="*/ 817 w 1444"/>
                  <a:gd name="T107" fmla="*/ 1805 h 1921"/>
                  <a:gd name="T108" fmla="*/ 924 w 1444"/>
                  <a:gd name="T109" fmla="*/ 1819 h 1921"/>
                  <a:gd name="T110" fmla="*/ 1011 w 1444"/>
                  <a:gd name="T111" fmla="*/ 1736 h 1921"/>
                  <a:gd name="T112" fmla="*/ 1444 w 1444"/>
                  <a:gd name="T113" fmla="*/ 1612 h 1921"/>
                  <a:gd name="T114" fmla="*/ 1426 w 1444"/>
                  <a:gd name="T115" fmla="*/ 251 h 1921"/>
                  <a:gd name="T116" fmla="*/ 1408 w 1444"/>
                  <a:gd name="T117" fmla="*/ 264 h 1921"/>
                  <a:gd name="T118" fmla="*/ 1420 w 1444"/>
                  <a:gd name="T119" fmla="*/ 215 h 1921"/>
                  <a:gd name="T120" fmla="*/ 1369 w 1444"/>
                  <a:gd name="T121" fmla="*/ 129 h 1921"/>
                  <a:gd name="T122" fmla="*/ 15 w 1444"/>
                  <a:gd name="T123" fmla="*/ 1079 h 1921"/>
                  <a:gd name="T124" fmla="*/ 226 w 1444"/>
                  <a:gd name="T125" fmla="*/ 639 h 1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44" h="1921">
                    <a:moveTo>
                      <a:pt x="1220" y="16"/>
                    </a:moveTo>
                    <a:lnTo>
                      <a:pt x="1222" y="16"/>
                    </a:lnTo>
                    <a:lnTo>
                      <a:pt x="1222" y="16"/>
                    </a:lnTo>
                    <a:lnTo>
                      <a:pt x="1224" y="16"/>
                    </a:lnTo>
                    <a:lnTo>
                      <a:pt x="1226" y="16"/>
                    </a:lnTo>
                    <a:lnTo>
                      <a:pt x="1226" y="16"/>
                    </a:lnTo>
                    <a:lnTo>
                      <a:pt x="1228" y="16"/>
                    </a:lnTo>
                    <a:lnTo>
                      <a:pt x="1229" y="16"/>
                    </a:lnTo>
                    <a:lnTo>
                      <a:pt x="1229" y="16"/>
                    </a:lnTo>
                    <a:lnTo>
                      <a:pt x="1229" y="16"/>
                    </a:lnTo>
                    <a:lnTo>
                      <a:pt x="1228" y="15"/>
                    </a:lnTo>
                    <a:lnTo>
                      <a:pt x="1224" y="15"/>
                    </a:lnTo>
                    <a:lnTo>
                      <a:pt x="1222" y="13"/>
                    </a:lnTo>
                    <a:lnTo>
                      <a:pt x="1220" y="15"/>
                    </a:lnTo>
                    <a:lnTo>
                      <a:pt x="1220" y="15"/>
                    </a:lnTo>
                    <a:lnTo>
                      <a:pt x="1220" y="16"/>
                    </a:lnTo>
                    <a:close/>
                    <a:moveTo>
                      <a:pt x="1075" y="115"/>
                    </a:moveTo>
                    <a:lnTo>
                      <a:pt x="1075" y="115"/>
                    </a:lnTo>
                    <a:lnTo>
                      <a:pt x="1077" y="115"/>
                    </a:lnTo>
                    <a:lnTo>
                      <a:pt x="1077" y="115"/>
                    </a:lnTo>
                    <a:lnTo>
                      <a:pt x="1077" y="117"/>
                    </a:lnTo>
                    <a:lnTo>
                      <a:pt x="1077" y="117"/>
                    </a:lnTo>
                    <a:lnTo>
                      <a:pt x="1078" y="118"/>
                    </a:lnTo>
                    <a:lnTo>
                      <a:pt x="1080" y="117"/>
                    </a:lnTo>
                    <a:lnTo>
                      <a:pt x="1080" y="117"/>
                    </a:lnTo>
                    <a:lnTo>
                      <a:pt x="1080" y="115"/>
                    </a:lnTo>
                    <a:lnTo>
                      <a:pt x="1080" y="115"/>
                    </a:lnTo>
                    <a:lnTo>
                      <a:pt x="1078" y="115"/>
                    </a:lnTo>
                    <a:lnTo>
                      <a:pt x="1078" y="113"/>
                    </a:lnTo>
                    <a:lnTo>
                      <a:pt x="1078" y="113"/>
                    </a:lnTo>
                    <a:lnTo>
                      <a:pt x="1078" y="111"/>
                    </a:lnTo>
                    <a:lnTo>
                      <a:pt x="1078" y="111"/>
                    </a:lnTo>
                    <a:lnTo>
                      <a:pt x="1078" y="109"/>
                    </a:lnTo>
                    <a:lnTo>
                      <a:pt x="1078" y="109"/>
                    </a:lnTo>
                    <a:lnTo>
                      <a:pt x="1078" y="109"/>
                    </a:lnTo>
                    <a:lnTo>
                      <a:pt x="1077" y="111"/>
                    </a:lnTo>
                    <a:lnTo>
                      <a:pt x="1077" y="111"/>
                    </a:lnTo>
                    <a:lnTo>
                      <a:pt x="1077" y="113"/>
                    </a:lnTo>
                    <a:lnTo>
                      <a:pt x="1075" y="111"/>
                    </a:lnTo>
                    <a:lnTo>
                      <a:pt x="1073" y="111"/>
                    </a:lnTo>
                    <a:lnTo>
                      <a:pt x="1073" y="113"/>
                    </a:lnTo>
                    <a:lnTo>
                      <a:pt x="1073" y="115"/>
                    </a:lnTo>
                    <a:lnTo>
                      <a:pt x="1075" y="115"/>
                    </a:lnTo>
                    <a:close/>
                    <a:moveTo>
                      <a:pt x="1095" y="80"/>
                    </a:moveTo>
                    <a:lnTo>
                      <a:pt x="1095" y="80"/>
                    </a:lnTo>
                    <a:lnTo>
                      <a:pt x="1095" y="80"/>
                    </a:lnTo>
                    <a:lnTo>
                      <a:pt x="1097" y="80"/>
                    </a:lnTo>
                    <a:lnTo>
                      <a:pt x="1097" y="82"/>
                    </a:lnTo>
                    <a:lnTo>
                      <a:pt x="1098" y="84"/>
                    </a:lnTo>
                    <a:lnTo>
                      <a:pt x="1098" y="84"/>
                    </a:lnTo>
                    <a:lnTo>
                      <a:pt x="1098" y="82"/>
                    </a:lnTo>
                    <a:lnTo>
                      <a:pt x="1098" y="82"/>
                    </a:lnTo>
                    <a:lnTo>
                      <a:pt x="1098" y="82"/>
                    </a:lnTo>
                    <a:lnTo>
                      <a:pt x="1098" y="80"/>
                    </a:lnTo>
                    <a:lnTo>
                      <a:pt x="1098" y="80"/>
                    </a:lnTo>
                    <a:lnTo>
                      <a:pt x="1100" y="80"/>
                    </a:lnTo>
                    <a:lnTo>
                      <a:pt x="1100" y="80"/>
                    </a:lnTo>
                    <a:lnTo>
                      <a:pt x="1100" y="80"/>
                    </a:lnTo>
                    <a:lnTo>
                      <a:pt x="1102" y="78"/>
                    </a:lnTo>
                    <a:lnTo>
                      <a:pt x="1104" y="78"/>
                    </a:lnTo>
                    <a:lnTo>
                      <a:pt x="1104" y="77"/>
                    </a:lnTo>
                    <a:lnTo>
                      <a:pt x="1102" y="75"/>
                    </a:lnTo>
                    <a:lnTo>
                      <a:pt x="1102" y="75"/>
                    </a:lnTo>
                    <a:lnTo>
                      <a:pt x="1102" y="73"/>
                    </a:lnTo>
                    <a:lnTo>
                      <a:pt x="1104" y="71"/>
                    </a:lnTo>
                    <a:lnTo>
                      <a:pt x="1104" y="69"/>
                    </a:lnTo>
                    <a:lnTo>
                      <a:pt x="1104" y="67"/>
                    </a:lnTo>
                    <a:lnTo>
                      <a:pt x="1102" y="67"/>
                    </a:lnTo>
                    <a:lnTo>
                      <a:pt x="1102" y="67"/>
                    </a:lnTo>
                    <a:lnTo>
                      <a:pt x="1102" y="67"/>
                    </a:lnTo>
                    <a:lnTo>
                      <a:pt x="1102" y="67"/>
                    </a:lnTo>
                    <a:lnTo>
                      <a:pt x="1102" y="66"/>
                    </a:lnTo>
                    <a:lnTo>
                      <a:pt x="1100" y="66"/>
                    </a:lnTo>
                    <a:lnTo>
                      <a:pt x="1100" y="64"/>
                    </a:lnTo>
                    <a:lnTo>
                      <a:pt x="1098" y="66"/>
                    </a:lnTo>
                    <a:lnTo>
                      <a:pt x="1100" y="66"/>
                    </a:lnTo>
                    <a:lnTo>
                      <a:pt x="1098" y="67"/>
                    </a:lnTo>
                    <a:lnTo>
                      <a:pt x="1097" y="69"/>
                    </a:lnTo>
                    <a:lnTo>
                      <a:pt x="1095" y="69"/>
                    </a:lnTo>
                    <a:lnTo>
                      <a:pt x="1097" y="71"/>
                    </a:lnTo>
                    <a:lnTo>
                      <a:pt x="1098" y="71"/>
                    </a:lnTo>
                    <a:lnTo>
                      <a:pt x="1097" y="75"/>
                    </a:lnTo>
                    <a:lnTo>
                      <a:pt x="1098" y="75"/>
                    </a:lnTo>
                    <a:lnTo>
                      <a:pt x="1097" y="75"/>
                    </a:lnTo>
                    <a:lnTo>
                      <a:pt x="1095" y="75"/>
                    </a:lnTo>
                    <a:lnTo>
                      <a:pt x="1095" y="73"/>
                    </a:lnTo>
                    <a:lnTo>
                      <a:pt x="1095" y="75"/>
                    </a:lnTo>
                    <a:lnTo>
                      <a:pt x="1093" y="77"/>
                    </a:lnTo>
                    <a:lnTo>
                      <a:pt x="1093" y="80"/>
                    </a:lnTo>
                    <a:lnTo>
                      <a:pt x="1093" y="80"/>
                    </a:lnTo>
                    <a:lnTo>
                      <a:pt x="1095" y="80"/>
                    </a:lnTo>
                    <a:close/>
                    <a:moveTo>
                      <a:pt x="1386" y="111"/>
                    </a:moveTo>
                    <a:lnTo>
                      <a:pt x="1391" y="117"/>
                    </a:lnTo>
                    <a:lnTo>
                      <a:pt x="1393" y="118"/>
                    </a:lnTo>
                    <a:lnTo>
                      <a:pt x="1395" y="117"/>
                    </a:lnTo>
                    <a:lnTo>
                      <a:pt x="1393" y="115"/>
                    </a:lnTo>
                    <a:lnTo>
                      <a:pt x="1393" y="111"/>
                    </a:lnTo>
                    <a:lnTo>
                      <a:pt x="1391" y="111"/>
                    </a:lnTo>
                    <a:lnTo>
                      <a:pt x="1391" y="109"/>
                    </a:lnTo>
                    <a:lnTo>
                      <a:pt x="1389" y="106"/>
                    </a:lnTo>
                    <a:lnTo>
                      <a:pt x="1388" y="104"/>
                    </a:lnTo>
                    <a:lnTo>
                      <a:pt x="1386" y="104"/>
                    </a:lnTo>
                    <a:lnTo>
                      <a:pt x="1386" y="104"/>
                    </a:lnTo>
                    <a:lnTo>
                      <a:pt x="1386" y="109"/>
                    </a:lnTo>
                    <a:lnTo>
                      <a:pt x="1386" y="111"/>
                    </a:lnTo>
                    <a:close/>
                    <a:moveTo>
                      <a:pt x="1038" y="149"/>
                    </a:moveTo>
                    <a:lnTo>
                      <a:pt x="1040" y="149"/>
                    </a:lnTo>
                    <a:lnTo>
                      <a:pt x="1042" y="147"/>
                    </a:lnTo>
                    <a:lnTo>
                      <a:pt x="1040" y="149"/>
                    </a:lnTo>
                    <a:lnTo>
                      <a:pt x="1042" y="149"/>
                    </a:lnTo>
                    <a:lnTo>
                      <a:pt x="1044" y="147"/>
                    </a:lnTo>
                    <a:lnTo>
                      <a:pt x="1044" y="147"/>
                    </a:lnTo>
                    <a:lnTo>
                      <a:pt x="1048" y="149"/>
                    </a:lnTo>
                    <a:lnTo>
                      <a:pt x="1048" y="149"/>
                    </a:lnTo>
                    <a:lnTo>
                      <a:pt x="1046" y="149"/>
                    </a:lnTo>
                    <a:lnTo>
                      <a:pt x="1046" y="149"/>
                    </a:lnTo>
                    <a:lnTo>
                      <a:pt x="1044" y="153"/>
                    </a:lnTo>
                    <a:lnTo>
                      <a:pt x="1042" y="151"/>
                    </a:lnTo>
                    <a:lnTo>
                      <a:pt x="1042" y="153"/>
                    </a:lnTo>
                    <a:lnTo>
                      <a:pt x="1042" y="153"/>
                    </a:lnTo>
                    <a:lnTo>
                      <a:pt x="1042" y="155"/>
                    </a:lnTo>
                    <a:lnTo>
                      <a:pt x="1044" y="155"/>
                    </a:lnTo>
                    <a:lnTo>
                      <a:pt x="1046" y="155"/>
                    </a:lnTo>
                    <a:lnTo>
                      <a:pt x="1053" y="151"/>
                    </a:lnTo>
                    <a:lnTo>
                      <a:pt x="1055" y="151"/>
                    </a:lnTo>
                    <a:lnTo>
                      <a:pt x="1051" y="149"/>
                    </a:lnTo>
                    <a:lnTo>
                      <a:pt x="1049" y="146"/>
                    </a:lnTo>
                    <a:lnTo>
                      <a:pt x="1048" y="146"/>
                    </a:lnTo>
                    <a:lnTo>
                      <a:pt x="1048" y="144"/>
                    </a:lnTo>
                    <a:lnTo>
                      <a:pt x="1048" y="142"/>
                    </a:lnTo>
                    <a:lnTo>
                      <a:pt x="1046" y="142"/>
                    </a:lnTo>
                    <a:lnTo>
                      <a:pt x="1046" y="142"/>
                    </a:lnTo>
                    <a:lnTo>
                      <a:pt x="1046" y="142"/>
                    </a:lnTo>
                    <a:lnTo>
                      <a:pt x="1046" y="138"/>
                    </a:lnTo>
                    <a:lnTo>
                      <a:pt x="1048" y="137"/>
                    </a:lnTo>
                    <a:lnTo>
                      <a:pt x="1046" y="137"/>
                    </a:lnTo>
                    <a:lnTo>
                      <a:pt x="1040" y="140"/>
                    </a:lnTo>
                    <a:lnTo>
                      <a:pt x="1040" y="142"/>
                    </a:lnTo>
                    <a:lnTo>
                      <a:pt x="1042" y="142"/>
                    </a:lnTo>
                    <a:lnTo>
                      <a:pt x="1040" y="142"/>
                    </a:lnTo>
                    <a:lnTo>
                      <a:pt x="1040" y="142"/>
                    </a:lnTo>
                    <a:lnTo>
                      <a:pt x="1040" y="144"/>
                    </a:lnTo>
                    <a:lnTo>
                      <a:pt x="1040" y="144"/>
                    </a:lnTo>
                    <a:lnTo>
                      <a:pt x="1040" y="144"/>
                    </a:lnTo>
                    <a:lnTo>
                      <a:pt x="1038" y="144"/>
                    </a:lnTo>
                    <a:lnTo>
                      <a:pt x="1038" y="144"/>
                    </a:lnTo>
                    <a:lnTo>
                      <a:pt x="1038" y="144"/>
                    </a:lnTo>
                    <a:lnTo>
                      <a:pt x="1038" y="146"/>
                    </a:lnTo>
                    <a:lnTo>
                      <a:pt x="1038" y="146"/>
                    </a:lnTo>
                    <a:lnTo>
                      <a:pt x="1038" y="146"/>
                    </a:lnTo>
                    <a:lnTo>
                      <a:pt x="1037" y="147"/>
                    </a:lnTo>
                    <a:lnTo>
                      <a:pt x="1038" y="147"/>
                    </a:lnTo>
                    <a:lnTo>
                      <a:pt x="1038" y="149"/>
                    </a:lnTo>
                    <a:close/>
                    <a:moveTo>
                      <a:pt x="1444" y="104"/>
                    </a:moveTo>
                    <a:lnTo>
                      <a:pt x="1442" y="102"/>
                    </a:lnTo>
                    <a:lnTo>
                      <a:pt x="1438" y="102"/>
                    </a:lnTo>
                    <a:lnTo>
                      <a:pt x="1437" y="100"/>
                    </a:lnTo>
                    <a:lnTo>
                      <a:pt x="1429" y="100"/>
                    </a:lnTo>
                    <a:lnTo>
                      <a:pt x="1428" y="100"/>
                    </a:lnTo>
                    <a:lnTo>
                      <a:pt x="1426" y="100"/>
                    </a:lnTo>
                    <a:lnTo>
                      <a:pt x="1424" y="98"/>
                    </a:lnTo>
                    <a:lnTo>
                      <a:pt x="1422" y="100"/>
                    </a:lnTo>
                    <a:lnTo>
                      <a:pt x="1418" y="97"/>
                    </a:lnTo>
                    <a:lnTo>
                      <a:pt x="1415" y="97"/>
                    </a:lnTo>
                    <a:lnTo>
                      <a:pt x="1408" y="95"/>
                    </a:lnTo>
                    <a:lnTo>
                      <a:pt x="1404" y="93"/>
                    </a:lnTo>
                    <a:lnTo>
                      <a:pt x="1402" y="93"/>
                    </a:lnTo>
                    <a:lnTo>
                      <a:pt x="1400" y="93"/>
                    </a:lnTo>
                    <a:lnTo>
                      <a:pt x="1398" y="95"/>
                    </a:lnTo>
                    <a:lnTo>
                      <a:pt x="1397" y="95"/>
                    </a:lnTo>
                    <a:lnTo>
                      <a:pt x="1393" y="97"/>
                    </a:lnTo>
                    <a:lnTo>
                      <a:pt x="1389" y="97"/>
                    </a:lnTo>
                    <a:lnTo>
                      <a:pt x="1389" y="97"/>
                    </a:lnTo>
                    <a:lnTo>
                      <a:pt x="1391" y="98"/>
                    </a:lnTo>
                    <a:lnTo>
                      <a:pt x="1391" y="100"/>
                    </a:lnTo>
                    <a:lnTo>
                      <a:pt x="1393" y="100"/>
                    </a:lnTo>
                    <a:lnTo>
                      <a:pt x="1393" y="100"/>
                    </a:lnTo>
                    <a:lnTo>
                      <a:pt x="1393" y="102"/>
                    </a:lnTo>
                    <a:lnTo>
                      <a:pt x="1393" y="102"/>
                    </a:lnTo>
                    <a:lnTo>
                      <a:pt x="1393" y="102"/>
                    </a:lnTo>
                    <a:lnTo>
                      <a:pt x="1393" y="102"/>
                    </a:lnTo>
                    <a:lnTo>
                      <a:pt x="1391" y="104"/>
                    </a:lnTo>
                    <a:lnTo>
                      <a:pt x="1391" y="104"/>
                    </a:lnTo>
                    <a:lnTo>
                      <a:pt x="1391" y="104"/>
                    </a:lnTo>
                    <a:lnTo>
                      <a:pt x="1391" y="104"/>
                    </a:lnTo>
                    <a:lnTo>
                      <a:pt x="1391" y="106"/>
                    </a:lnTo>
                    <a:lnTo>
                      <a:pt x="1391" y="107"/>
                    </a:lnTo>
                    <a:lnTo>
                      <a:pt x="1393" y="109"/>
                    </a:lnTo>
                    <a:lnTo>
                      <a:pt x="1395" y="113"/>
                    </a:lnTo>
                    <a:lnTo>
                      <a:pt x="1395" y="115"/>
                    </a:lnTo>
                    <a:lnTo>
                      <a:pt x="1395" y="115"/>
                    </a:lnTo>
                    <a:lnTo>
                      <a:pt x="1395" y="115"/>
                    </a:lnTo>
                    <a:lnTo>
                      <a:pt x="1395" y="117"/>
                    </a:lnTo>
                    <a:lnTo>
                      <a:pt x="1395" y="117"/>
                    </a:lnTo>
                    <a:lnTo>
                      <a:pt x="1395" y="118"/>
                    </a:lnTo>
                    <a:lnTo>
                      <a:pt x="1395" y="118"/>
                    </a:lnTo>
                    <a:lnTo>
                      <a:pt x="1395" y="118"/>
                    </a:lnTo>
                    <a:lnTo>
                      <a:pt x="1391" y="118"/>
                    </a:lnTo>
                    <a:lnTo>
                      <a:pt x="1389" y="117"/>
                    </a:lnTo>
                    <a:lnTo>
                      <a:pt x="1388" y="113"/>
                    </a:lnTo>
                    <a:lnTo>
                      <a:pt x="1386" y="115"/>
                    </a:lnTo>
                    <a:lnTo>
                      <a:pt x="1386" y="117"/>
                    </a:lnTo>
                    <a:lnTo>
                      <a:pt x="1388" y="118"/>
                    </a:lnTo>
                    <a:lnTo>
                      <a:pt x="1386" y="118"/>
                    </a:lnTo>
                    <a:lnTo>
                      <a:pt x="1386" y="117"/>
                    </a:lnTo>
                    <a:lnTo>
                      <a:pt x="1384" y="109"/>
                    </a:lnTo>
                    <a:lnTo>
                      <a:pt x="1384" y="107"/>
                    </a:lnTo>
                    <a:lnTo>
                      <a:pt x="1382" y="106"/>
                    </a:lnTo>
                    <a:lnTo>
                      <a:pt x="1380" y="107"/>
                    </a:lnTo>
                    <a:lnTo>
                      <a:pt x="1380" y="109"/>
                    </a:lnTo>
                    <a:lnTo>
                      <a:pt x="1380" y="111"/>
                    </a:lnTo>
                    <a:lnTo>
                      <a:pt x="1380" y="111"/>
                    </a:lnTo>
                    <a:lnTo>
                      <a:pt x="1380" y="111"/>
                    </a:lnTo>
                    <a:lnTo>
                      <a:pt x="1380" y="113"/>
                    </a:lnTo>
                    <a:lnTo>
                      <a:pt x="1378" y="113"/>
                    </a:lnTo>
                    <a:lnTo>
                      <a:pt x="1378" y="113"/>
                    </a:lnTo>
                    <a:lnTo>
                      <a:pt x="1373" y="117"/>
                    </a:lnTo>
                    <a:lnTo>
                      <a:pt x="1371" y="120"/>
                    </a:lnTo>
                    <a:lnTo>
                      <a:pt x="1373" y="124"/>
                    </a:lnTo>
                    <a:lnTo>
                      <a:pt x="1373" y="124"/>
                    </a:lnTo>
                    <a:lnTo>
                      <a:pt x="1373" y="126"/>
                    </a:lnTo>
                    <a:lnTo>
                      <a:pt x="1375" y="126"/>
                    </a:lnTo>
                    <a:lnTo>
                      <a:pt x="1375" y="129"/>
                    </a:lnTo>
                    <a:lnTo>
                      <a:pt x="1375" y="129"/>
                    </a:lnTo>
                    <a:lnTo>
                      <a:pt x="1373" y="131"/>
                    </a:lnTo>
                    <a:lnTo>
                      <a:pt x="1375" y="133"/>
                    </a:lnTo>
                    <a:lnTo>
                      <a:pt x="1375" y="135"/>
                    </a:lnTo>
                    <a:lnTo>
                      <a:pt x="1377" y="137"/>
                    </a:lnTo>
                    <a:lnTo>
                      <a:pt x="1380" y="140"/>
                    </a:lnTo>
                    <a:lnTo>
                      <a:pt x="1380" y="142"/>
                    </a:lnTo>
                    <a:lnTo>
                      <a:pt x="1380" y="144"/>
                    </a:lnTo>
                    <a:lnTo>
                      <a:pt x="1380" y="151"/>
                    </a:lnTo>
                    <a:lnTo>
                      <a:pt x="1380" y="151"/>
                    </a:lnTo>
                    <a:lnTo>
                      <a:pt x="1380" y="149"/>
                    </a:lnTo>
                    <a:lnTo>
                      <a:pt x="1377" y="142"/>
                    </a:lnTo>
                    <a:lnTo>
                      <a:pt x="1377" y="140"/>
                    </a:lnTo>
                    <a:lnTo>
                      <a:pt x="1375" y="140"/>
                    </a:lnTo>
                    <a:lnTo>
                      <a:pt x="1375" y="138"/>
                    </a:lnTo>
                    <a:lnTo>
                      <a:pt x="1369" y="135"/>
                    </a:lnTo>
                    <a:lnTo>
                      <a:pt x="1368" y="133"/>
                    </a:lnTo>
                    <a:lnTo>
                      <a:pt x="1366" y="131"/>
                    </a:lnTo>
                    <a:lnTo>
                      <a:pt x="1366" y="131"/>
                    </a:lnTo>
                    <a:lnTo>
                      <a:pt x="1364" y="133"/>
                    </a:lnTo>
                    <a:lnTo>
                      <a:pt x="1364" y="133"/>
                    </a:lnTo>
                    <a:lnTo>
                      <a:pt x="1364" y="135"/>
                    </a:lnTo>
                    <a:lnTo>
                      <a:pt x="1364" y="135"/>
                    </a:lnTo>
                    <a:lnTo>
                      <a:pt x="1364" y="137"/>
                    </a:lnTo>
                    <a:lnTo>
                      <a:pt x="1366" y="142"/>
                    </a:lnTo>
                    <a:lnTo>
                      <a:pt x="1366" y="146"/>
                    </a:lnTo>
                    <a:lnTo>
                      <a:pt x="1364" y="149"/>
                    </a:lnTo>
                    <a:lnTo>
                      <a:pt x="1364" y="153"/>
                    </a:lnTo>
                    <a:lnTo>
                      <a:pt x="1362" y="157"/>
                    </a:lnTo>
                    <a:lnTo>
                      <a:pt x="1360" y="157"/>
                    </a:lnTo>
                    <a:lnTo>
                      <a:pt x="1358" y="158"/>
                    </a:lnTo>
                    <a:lnTo>
                      <a:pt x="1357" y="160"/>
                    </a:lnTo>
                    <a:lnTo>
                      <a:pt x="1355" y="158"/>
                    </a:lnTo>
                    <a:lnTo>
                      <a:pt x="1357" y="158"/>
                    </a:lnTo>
                    <a:lnTo>
                      <a:pt x="1360" y="155"/>
                    </a:lnTo>
                    <a:lnTo>
                      <a:pt x="1360" y="151"/>
                    </a:lnTo>
                    <a:lnTo>
                      <a:pt x="1360" y="147"/>
                    </a:lnTo>
                    <a:lnTo>
                      <a:pt x="1358" y="142"/>
                    </a:lnTo>
                    <a:lnTo>
                      <a:pt x="1360" y="142"/>
                    </a:lnTo>
                    <a:lnTo>
                      <a:pt x="1360" y="140"/>
                    </a:lnTo>
                    <a:lnTo>
                      <a:pt x="1360" y="140"/>
                    </a:lnTo>
                    <a:lnTo>
                      <a:pt x="1362" y="131"/>
                    </a:lnTo>
                    <a:lnTo>
                      <a:pt x="1362" y="129"/>
                    </a:lnTo>
                    <a:lnTo>
                      <a:pt x="1360" y="127"/>
                    </a:lnTo>
                    <a:lnTo>
                      <a:pt x="1360" y="126"/>
                    </a:lnTo>
                    <a:lnTo>
                      <a:pt x="1360" y="124"/>
                    </a:lnTo>
                    <a:lnTo>
                      <a:pt x="1360" y="124"/>
                    </a:lnTo>
                    <a:lnTo>
                      <a:pt x="1362" y="120"/>
                    </a:lnTo>
                    <a:lnTo>
                      <a:pt x="1362" y="118"/>
                    </a:lnTo>
                    <a:lnTo>
                      <a:pt x="1362" y="118"/>
                    </a:lnTo>
                    <a:lnTo>
                      <a:pt x="1362" y="117"/>
                    </a:lnTo>
                    <a:lnTo>
                      <a:pt x="1362" y="115"/>
                    </a:lnTo>
                    <a:lnTo>
                      <a:pt x="1364" y="113"/>
                    </a:lnTo>
                    <a:lnTo>
                      <a:pt x="1364" y="111"/>
                    </a:lnTo>
                    <a:lnTo>
                      <a:pt x="1366" y="106"/>
                    </a:lnTo>
                    <a:lnTo>
                      <a:pt x="1368" y="102"/>
                    </a:lnTo>
                    <a:lnTo>
                      <a:pt x="1366" y="102"/>
                    </a:lnTo>
                    <a:lnTo>
                      <a:pt x="1368" y="100"/>
                    </a:lnTo>
                    <a:lnTo>
                      <a:pt x="1368" y="100"/>
                    </a:lnTo>
                    <a:lnTo>
                      <a:pt x="1369" y="100"/>
                    </a:lnTo>
                    <a:lnTo>
                      <a:pt x="1371" y="100"/>
                    </a:lnTo>
                    <a:lnTo>
                      <a:pt x="1371" y="100"/>
                    </a:lnTo>
                    <a:lnTo>
                      <a:pt x="1371" y="98"/>
                    </a:lnTo>
                    <a:lnTo>
                      <a:pt x="1371" y="98"/>
                    </a:lnTo>
                    <a:lnTo>
                      <a:pt x="1371" y="95"/>
                    </a:lnTo>
                    <a:lnTo>
                      <a:pt x="1371" y="93"/>
                    </a:lnTo>
                    <a:lnTo>
                      <a:pt x="1371" y="91"/>
                    </a:lnTo>
                    <a:lnTo>
                      <a:pt x="1373" y="91"/>
                    </a:lnTo>
                    <a:lnTo>
                      <a:pt x="1373" y="91"/>
                    </a:lnTo>
                    <a:lnTo>
                      <a:pt x="1375" y="93"/>
                    </a:lnTo>
                    <a:lnTo>
                      <a:pt x="1375" y="91"/>
                    </a:lnTo>
                    <a:lnTo>
                      <a:pt x="1375" y="91"/>
                    </a:lnTo>
                    <a:lnTo>
                      <a:pt x="1375" y="89"/>
                    </a:lnTo>
                    <a:lnTo>
                      <a:pt x="1375" y="89"/>
                    </a:lnTo>
                    <a:lnTo>
                      <a:pt x="1375" y="87"/>
                    </a:lnTo>
                    <a:lnTo>
                      <a:pt x="1373" y="87"/>
                    </a:lnTo>
                    <a:lnTo>
                      <a:pt x="1373" y="87"/>
                    </a:lnTo>
                    <a:lnTo>
                      <a:pt x="1371" y="87"/>
                    </a:lnTo>
                    <a:lnTo>
                      <a:pt x="1369" y="87"/>
                    </a:lnTo>
                    <a:lnTo>
                      <a:pt x="1369" y="87"/>
                    </a:lnTo>
                    <a:lnTo>
                      <a:pt x="1366" y="84"/>
                    </a:lnTo>
                    <a:lnTo>
                      <a:pt x="1364" y="84"/>
                    </a:lnTo>
                    <a:lnTo>
                      <a:pt x="1362" y="82"/>
                    </a:lnTo>
                    <a:lnTo>
                      <a:pt x="1362" y="82"/>
                    </a:lnTo>
                    <a:lnTo>
                      <a:pt x="1360" y="82"/>
                    </a:lnTo>
                    <a:lnTo>
                      <a:pt x="1360" y="80"/>
                    </a:lnTo>
                    <a:lnTo>
                      <a:pt x="1358" y="78"/>
                    </a:lnTo>
                    <a:lnTo>
                      <a:pt x="1358" y="78"/>
                    </a:lnTo>
                    <a:lnTo>
                      <a:pt x="1358" y="78"/>
                    </a:lnTo>
                    <a:lnTo>
                      <a:pt x="1357" y="77"/>
                    </a:lnTo>
                    <a:lnTo>
                      <a:pt x="1355" y="75"/>
                    </a:lnTo>
                    <a:lnTo>
                      <a:pt x="1355" y="77"/>
                    </a:lnTo>
                    <a:lnTo>
                      <a:pt x="1353" y="77"/>
                    </a:lnTo>
                    <a:lnTo>
                      <a:pt x="1351" y="77"/>
                    </a:lnTo>
                    <a:lnTo>
                      <a:pt x="1351" y="77"/>
                    </a:lnTo>
                    <a:lnTo>
                      <a:pt x="1349" y="77"/>
                    </a:lnTo>
                    <a:lnTo>
                      <a:pt x="1349" y="77"/>
                    </a:lnTo>
                    <a:lnTo>
                      <a:pt x="1349" y="75"/>
                    </a:lnTo>
                    <a:lnTo>
                      <a:pt x="1349" y="75"/>
                    </a:lnTo>
                    <a:lnTo>
                      <a:pt x="1349" y="73"/>
                    </a:lnTo>
                    <a:lnTo>
                      <a:pt x="1351" y="73"/>
                    </a:lnTo>
                    <a:lnTo>
                      <a:pt x="1349" y="71"/>
                    </a:lnTo>
                    <a:lnTo>
                      <a:pt x="1346" y="69"/>
                    </a:lnTo>
                    <a:lnTo>
                      <a:pt x="1344" y="67"/>
                    </a:lnTo>
                    <a:lnTo>
                      <a:pt x="1344" y="67"/>
                    </a:lnTo>
                    <a:lnTo>
                      <a:pt x="1342" y="69"/>
                    </a:lnTo>
                    <a:lnTo>
                      <a:pt x="1342" y="67"/>
                    </a:lnTo>
                    <a:lnTo>
                      <a:pt x="1344" y="66"/>
                    </a:lnTo>
                    <a:lnTo>
                      <a:pt x="1342" y="64"/>
                    </a:lnTo>
                    <a:lnTo>
                      <a:pt x="1342" y="62"/>
                    </a:lnTo>
                    <a:lnTo>
                      <a:pt x="1340" y="62"/>
                    </a:lnTo>
                    <a:lnTo>
                      <a:pt x="1340" y="64"/>
                    </a:lnTo>
                    <a:lnTo>
                      <a:pt x="1340" y="66"/>
                    </a:lnTo>
                    <a:lnTo>
                      <a:pt x="1340" y="66"/>
                    </a:lnTo>
                    <a:lnTo>
                      <a:pt x="1340" y="66"/>
                    </a:lnTo>
                    <a:lnTo>
                      <a:pt x="1338" y="64"/>
                    </a:lnTo>
                    <a:lnTo>
                      <a:pt x="1338" y="64"/>
                    </a:lnTo>
                    <a:lnTo>
                      <a:pt x="1338" y="60"/>
                    </a:lnTo>
                    <a:lnTo>
                      <a:pt x="1338" y="60"/>
                    </a:lnTo>
                    <a:lnTo>
                      <a:pt x="1338" y="58"/>
                    </a:lnTo>
                    <a:lnTo>
                      <a:pt x="1337" y="58"/>
                    </a:lnTo>
                    <a:lnTo>
                      <a:pt x="1335" y="58"/>
                    </a:lnTo>
                    <a:lnTo>
                      <a:pt x="1333" y="51"/>
                    </a:lnTo>
                    <a:lnTo>
                      <a:pt x="1333" y="51"/>
                    </a:lnTo>
                    <a:lnTo>
                      <a:pt x="1328" y="46"/>
                    </a:lnTo>
                    <a:lnTo>
                      <a:pt x="1326" y="46"/>
                    </a:lnTo>
                    <a:lnTo>
                      <a:pt x="1326" y="44"/>
                    </a:lnTo>
                    <a:lnTo>
                      <a:pt x="1324" y="42"/>
                    </a:lnTo>
                    <a:lnTo>
                      <a:pt x="1320" y="38"/>
                    </a:lnTo>
                    <a:lnTo>
                      <a:pt x="1320" y="38"/>
                    </a:lnTo>
                    <a:lnTo>
                      <a:pt x="1320" y="36"/>
                    </a:lnTo>
                    <a:lnTo>
                      <a:pt x="1318" y="36"/>
                    </a:lnTo>
                    <a:lnTo>
                      <a:pt x="1318" y="36"/>
                    </a:lnTo>
                    <a:lnTo>
                      <a:pt x="1318" y="36"/>
                    </a:lnTo>
                    <a:lnTo>
                      <a:pt x="1317" y="36"/>
                    </a:lnTo>
                    <a:lnTo>
                      <a:pt x="1313" y="35"/>
                    </a:lnTo>
                    <a:lnTo>
                      <a:pt x="1313" y="33"/>
                    </a:lnTo>
                    <a:lnTo>
                      <a:pt x="1311" y="33"/>
                    </a:lnTo>
                    <a:lnTo>
                      <a:pt x="1309" y="31"/>
                    </a:lnTo>
                    <a:lnTo>
                      <a:pt x="1309" y="31"/>
                    </a:lnTo>
                    <a:lnTo>
                      <a:pt x="1308" y="33"/>
                    </a:lnTo>
                    <a:lnTo>
                      <a:pt x="1308" y="31"/>
                    </a:lnTo>
                    <a:lnTo>
                      <a:pt x="1306" y="31"/>
                    </a:lnTo>
                    <a:lnTo>
                      <a:pt x="1304" y="29"/>
                    </a:lnTo>
                    <a:lnTo>
                      <a:pt x="1306" y="27"/>
                    </a:lnTo>
                    <a:lnTo>
                      <a:pt x="1306" y="26"/>
                    </a:lnTo>
                    <a:lnTo>
                      <a:pt x="1306" y="24"/>
                    </a:lnTo>
                    <a:lnTo>
                      <a:pt x="1304" y="22"/>
                    </a:lnTo>
                    <a:lnTo>
                      <a:pt x="1304" y="22"/>
                    </a:lnTo>
                    <a:lnTo>
                      <a:pt x="1302" y="20"/>
                    </a:lnTo>
                    <a:lnTo>
                      <a:pt x="1302" y="22"/>
                    </a:lnTo>
                    <a:lnTo>
                      <a:pt x="1300" y="22"/>
                    </a:lnTo>
                    <a:lnTo>
                      <a:pt x="1300" y="22"/>
                    </a:lnTo>
                    <a:lnTo>
                      <a:pt x="1300" y="20"/>
                    </a:lnTo>
                    <a:lnTo>
                      <a:pt x="1300" y="20"/>
                    </a:lnTo>
                    <a:lnTo>
                      <a:pt x="1298" y="20"/>
                    </a:lnTo>
                    <a:lnTo>
                      <a:pt x="1298" y="20"/>
                    </a:lnTo>
                    <a:lnTo>
                      <a:pt x="1297" y="18"/>
                    </a:lnTo>
                    <a:lnTo>
                      <a:pt x="1297" y="18"/>
                    </a:lnTo>
                    <a:lnTo>
                      <a:pt x="1295" y="16"/>
                    </a:lnTo>
                    <a:lnTo>
                      <a:pt x="1295" y="16"/>
                    </a:lnTo>
                    <a:lnTo>
                      <a:pt x="1293" y="18"/>
                    </a:lnTo>
                    <a:lnTo>
                      <a:pt x="1295" y="20"/>
                    </a:lnTo>
                    <a:lnTo>
                      <a:pt x="1295" y="22"/>
                    </a:lnTo>
                    <a:lnTo>
                      <a:pt x="1291" y="20"/>
                    </a:lnTo>
                    <a:lnTo>
                      <a:pt x="1291" y="20"/>
                    </a:lnTo>
                    <a:lnTo>
                      <a:pt x="1288" y="16"/>
                    </a:lnTo>
                    <a:lnTo>
                      <a:pt x="1286" y="16"/>
                    </a:lnTo>
                    <a:lnTo>
                      <a:pt x="1286" y="16"/>
                    </a:lnTo>
                    <a:lnTo>
                      <a:pt x="1284" y="20"/>
                    </a:lnTo>
                    <a:lnTo>
                      <a:pt x="1284" y="20"/>
                    </a:lnTo>
                    <a:lnTo>
                      <a:pt x="1282" y="20"/>
                    </a:lnTo>
                    <a:lnTo>
                      <a:pt x="1282" y="20"/>
                    </a:lnTo>
                    <a:lnTo>
                      <a:pt x="1282" y="18"/>
                    </a:lnTo>
                    <a:lnTo>
                      <a:pt x="1282" y="16"/>
                    </a:lnTo>
                    <a:lnTo>
                      <a:pt x="1280" y="15"/>
                    </a:lnTo>
                    <a:lnTo>
                      <a:pt x="1280" y="15"/>
                    </a:lnTo>
                    <a:lnTo>
                      <a:pt x="1278" y="16"/>
                    </a:lnTo>
                    <a:lnTo>
                      <a:pt x="1278" y="16"/>
                    </a:lnTo>
                    <a:lnTo>
                      <a:pt x="1280" y="16"/>
                    </a:lnTo>
                    <a:lnTo>
                      <a:pt x="1280" y="18"/>
                    </a:lnTo>
                    <a:lnTo>
                      <a:pt x="1278" y="20"/>
                    </a:lnTo>
                    <a:lnTo>
                      <a:pt x="1277" y="22"/>
                    </a:lnTo>
                    <a:lnTo>
                      <a:pt x="1277" y="22"/>
                    </a:lnTo>
                    <a:lnTo>
                      <a:pt x="1275" y="22"/>
                    </a:lnTo>
                    <a:lnTo>
                      <a:pt x="1273" y="18"/>
                    </a:lnTo>
                    <a:lnTo>
                      <a:pt x="1273" y="16"/>
                    </a:lnTo>
                    <a:lnTo>
                      <a:pt x="1273" y="15"/>
                    </a:lnTo>
                    <a:lnTo>
                      <a:pt x="1269" y="15"/>
                    </a:lnTo>
                    <a:lnTo>
                      <a:pt x="1271" y="13"/>
                    </a:lnTo>
                    <a:lnTo>
                      <a:pt x="1271" y="11"/>
                    </a:lnTo>
                    <a:lnTo>
                      <a:pt x="1271" y="9"/>
                    </a:lnTo>
                    <a:lnTo>
                      <a:pt x="1269" y="11"/>
                    </a:lnTo>
                    <a:lnTo>
                      <a:pt x="1269" y="9"/>
                    </a:lnTo>
                    <a:lnTo>
                      <a:pt x="1269" y="9"/>
                    </a:lnTo>
                    <a:lnTo>
                      <a:pt x="1268" y="9"/>
                    </a:lnTo>
                    <a:lnTo>
                      <a:pt x="1266" y="9"/>
                    </a:lnTo>
                    <a:lnTo>
                      <a:pt x="1268" y="7"/>
                    </a:lnTo>
                    <a:lnTo>
                      <a:pt x="1266" y="6"/>
                    </a:lnTo>
                    <a:lnTo>
                      <a:pt x="1266" y="6"/>
                    </a:lnTo>
                    <a:lnTo>
                      <a:pt x="1264" y="4"/>
                    </a:lnTo>
                    <a:lnTo>
                      <a:pt x="1262" y="4"/>
                    </a:lnTo>
                    <a:lnTo>
                      <a:pt x="1260" y="0"/>
                    </a:lnTo>
                    <a:lnTo>
                      <a:pt x="1258" y="2"/>
                    </a:lnTo>
                    <a:lnTo>
                      <a:pt x="1257" y="2"/>
                    </a:lnTo>
                    <a:lnTo>
                      <a:pt x="1257" y="2"/>
                    </a:lnTo>
                    <a:lnTo>
                      <a:pt x="1257" y="2"/>
                    </a:lnTo>
                    <a:lnTo>
                      <a:pt x="1258" y="4"/>
                    </a:lnTo>
                    <a:lnTo>
                      <a:pt x="1257" y="4"/>
                    </a:lnTo>
                    <a:lnTo>
                      <a:pt x="1255" y="4"/>
                    </a:lnTo>
                    <a:lnTo>
                      <a:pt x="1255" y="2"/>
                    </a:lnTo>
                    <a:lnTo>
                      <a:pt x="1253" y="2"/>
                    </a:lnTo>
                    <a:lnTo>
                      <a:pt x="1251" y="4"/>
                    </a:lnTo>
                    <a:lnTo>
                      <a:pt x="1251" y="4"/>
                    </a:lnTo>
                    <a:lnTo>
                      <a:pt x="1253" y="6"/>
                    </a:lnTo>
                    <a:lnTo>
                      <a:pt x="1253" y="7"/>
                    </a:lnTo>
                    <a:lnTo>
                      <a:pt x="1253" y="7"/>
                    </a:lnTo>
                    <a:lnTo>
                      <a:pt x="1253" y="7"/>
                    </a:lnTo>
                    <a:lnTo>
                      <a:pt x="1251" y="7"/>
                    </a:lnTo>
                    <a:lnTo>
                      <a:pt x="1251" y="7"/>
                    </a:lnTo>
                    <a:lnTo>
                      <a:pt x="1251" y="9"/>
                    </a:lnTo>
                    <a:lnTo>
                      <a:pt x="1249" y="9"/>
                    </a:lnTo>
                    <a:lnTo>
                      <a:pt x="1249" y="9"/>
                    </a:lnTo>
                    <a:lnTo>
                      <a:pt x="1249" y="7"/>
                    </a:lnTo>
                    <a:lnTo>
                      <a:pt x="1249" y="6"/>
                    </a:lnTo>
                    <a:lnTo>
                      <a:pt x="1248" y="4"/>
                    </a:lnTo>
                    <a:lnTo>
                      <a:pt x="1248" y="4"/>
                    </a:lnTo>
                    <a:lnTo>
                      <a:pt x="1248" y="6"/>
                    </a:lnTo>
                    <a:lnTo>
                      <a:pt x="1246" y="6"/>
                    </a:lnTo>
                    <a:lnTo>
                      <a:pt x="1244" y="7"/>
                    </a:lnTo>
                    <a:lnTo>
                      <a:pt x="1242" y="7"/>
                    </a:lnTo>
                    <a:lnTo>
                      <a:pt x="1242" y="7"/>
                    </a:lnTo>
                    <a:lnTo>
                      <a:pt x="1244" y="11"/>
                    </a:lnTo>
                    <a:lnTo>
                      <a:pt x="1244" y="13"/>
                    </a:lnTo>
                    <a:lnTo>
                      <a:pt x="1246" y="15"/>
                    </a:lnTo>
                    <a:lnTo>
                      <a:pt x="1246" y="15"/>
                    </a:lnTo>
                    <a:lnTo>
                      <a:pt x="1246" y="16"/>
                    </a:lnTo>
                    <a:lnTo>
                      <a:pt x="1248" y="18"/>
                    </a:lnTo>
                    <a:lnTo>
                      <a:pt x="1248" y="18"/>
                    </a:lnTo>
                    <a:lnTo>
                      <a:pt x="1249" y="18"/>
                    </a:lnTo>
                    <a:lnTo>
                      <a:pt x="1249" y="18"/>
                    </a:lnTo>
                    <a:lnTo>
                      <a:pt x="1251" y="20"/>
                    </a:lnTo>
                    <a:lnTo>
                      <a:pt x="1251" y="20"/>
                    </a:lnTo>
                    <a:lnTo>
                      <a:pt x="1251" y="20"/>
                    </a:lnTo>
                    <a:lnTo>
                      <a:pt x="1249" y="20"/>
                    </a:lnTo>
                    <a:lnTo>
                      <a:pt x="1248" y="20"/>
                    </a:lnTo>
                    <a:lnTo>
                      <a:pt x="1248" y="20"/>
                    </a:lnTo>
                    <a:lnTo>
                      <a:pt x="1248" y="22"/>
                    </a:lnTo>
                    <a:lnTo>
                      <a:pt x="1249" y="22"/>
                    </a:lnTo>
                    <a:lnTo>
                      <a:pt x="1251" y="22"/>
                    </a:lnTo>
                    <a:lnTo>
                      <a:pt x="1249" y="24"/>
                    </a:lnTo>
                    <a:lnTo>
                      <a:pt x="1248" y="24"/>
                    </a:lnTo>
                    <a:lnTo>
                      <a:pt x="1246" y="22"/>
                    </a:lnTo>
                    <a:lnTo>
                      <a:pt x="1246" y="22"/>
                    </a:lnTo>
                    <a:lnTo>
                      <a:pt x="1244" y="24"/>
                    </a:lnTo>
                    <a:lnTo>
                      <a:pt x="1244" y="22"/>
                    </a:lnTo>
                    <a:lnTo>
                      <a:pt x="1242" y="24"/>
                    </a:lnTo>
                    <a:lnTo>
                      <a:pt x="1242" y="24"/>
                    </a:lnTo>
                    <a:lnTo>
                      <a:pt x="1240" y="24"/>
                    </a:lnTo>
                    <a:lnTo>
                      <a:pt x="1238" y="24"/>
                    </a:lnTo>
                    <a:lnTo>
                      <a:pt x="1238" y="24"/>
                    </a:lnTo>
                    <a:lnTo>
                      <a:pt x="1238" y="26"/>
                    </a:lnTo>
                    <a:lnTo>
                      <a:pt x="1238" y="26"/>
                    </a:lnTo>
                    <a:lnTo>
                      <a:pt x="1238" y="27"/>
                    </a:lnTo>
                    <a:lnTo>
                      <a:pt x="1240" y="27"/>
                    </a:lnTo>
                    <a:lnTo>
                      <a:pt x="1240" y="27"/>
                    </a:lnTo>
                    <a:lnTo>
                      <a:pt x="1240" y="27"/>
                    </a:lnTo>
                    <a:lnTo>
                      <a:pt x="1242" y="26"/>
                    </a:lnTo>
                    <a:lnTo>
                      <a:pt x="1242" y="26"/>
                    </a:lnTo>
                    <a:lnTo>
                      <a:pt x="1242" y="27"/>
                    </a:lnTo>
                    <a:lnTo>
                      <a:pt x="1240" y="29"/>
                    </a:lnTo>
                    <a:lnTo>
                      <a:pt x="1240" y="31"/>
                    </a:lnTo>
                    <a:lnTo>
                      <a:pt x="1240" y="31"/>
                    </a:lnTo>
                    <a:lnTo>
                      <a:pt x="1240" y="33"/>
                    </a:lnTo>
                    <a:lnTo>
                      <a:pt x="1238" y="36"/>
                    </a:lnTo>
                    <a:lnTo>
                      <a:pt x="1237" y="36"/>
                    </a:lnTo>
                    <a:lnTo>
                      <a:pt x="1237" y="36"/>
                    </a:lnTo>
                    <a:lnTo>
                      <a:pt x="1237" y="35"/>
                    </a:lnTo>
                    <a:lnTo>
                      <a:pt x="1237" y="33"/>
                    </a:lnTo>
                    <a:lnTo>
                      <a:pt x="1235" y="33"/>
                    </a:lnTo>
                    <a:lnTo>
                      <a:pt x="1235" y="31"/>
                    </a:lnTo>
                    <a:lnTo>
                      <a:pt x="1233" y="31"/>
                    </a:lnTo>
                    <a:lnTo>
                      <a:pt x="1233" y="33"/>
                    </a:lnTo>
                    <a:lnTo>
                      <a:pt x="1233" y="33"/>
                    </a:lnTo>
                    <a:lnTo>
                      <a:pt x="1235" y="35"/>
                    </a:lnTo>
                    <a:lnTo>
                      <a:pt x="1233" y="35"/>
                    </a:lnTo>
                    <a:lnTo>
                      <a:pt x="1233" y="35"/>
                    </a:lnTo>
                    <a:lnTo>
                      <a:pt x="1233" y="36"/>
                    </a:lnTo>
                    <a:lnTo>
                      <a:pt x="1233" y="36"/>
                    </a:lnTo>
                    <a:lnTo>
                      <a:pt x="1233" y="38"/>
                    </a:lnTo>
                    <a:lnTo>
                      <a:pt x="1233" y="40"/>
                    </a:lnTo>
                    <a:lnTo>
                      <a:pt x="1231" y="40"/>
                    </a:lnTo>
                    <a:lnTo>
                      <a:pt x="1231" y="40"/>
                    </a:lnTo>
                    <a:lnTo>
                      <a:pt x="1229" y="40"/>
                    </a:lnTo>
                    <a:lnTo>
                      <a:pt x="1229" y="42"/>
                    </a:lnTo>
                    <a:lnTo>
                      <a:pt x="1229" y="44"/>
                    </a:lnTo>
                    <a:lnTo>
                      <a:pt x="1229" y="46"/>
                    </a:lnTo>
                    <a:lnTo>
                      <a:pt x="1228" y="46"/>
                    </a:lnTo>
                    <a:lnTo>
                      <a:pt x="1228" y="44"/>
                    </a:lnTo>
                    <a:lnTo>
                      <a:pt x="1228" y="44"/>
                    </a:lnTo>
                    <a:lnTo>
                      <a:pt x="1226" y="42"/>
                    </a:lnTo>
                    <a:lnTo>
                      <a:pt x="1226" y="42"/>
                    </a:lnTo>
                    <a:lnTo>
                      <a:pt x="1226" y="38"/>
                    </a:lnTo>
                    <a:lnTo>
                      <a:pt x="1226" y="38"/>
                    </a:lnTo>
                    <a:lnTo>
                      <a:pt x="1226" y="36"/>
                    </a:lnTo>
                    <a:lnTo>
                      <a:pt x="1224" y="38"/>
                    </a:lnTo>
                    <a:lnTo>
                      <a:pt x="1224" y="38"/>
                    </a:lnTo>
                    <a:lnTo>
                      <a:pt x="1222" y="38"/>
                    </a:lnTo>
                    <a:lnTo>
                      <a:pt x="1220" y="38"/>
                    </a:lnTo>
                    <a:lnTo>
                      <a:pt x="1220" y="36"/>
                    </a:lnTo>
                    <a:lnTo>
                      <a:pt x="1218" y="35"/>
                    </a:lnTo>
                    <a:lnTo>
                      <a:pt x="1222" y="31"/>
                    </a:lnTo>
                    <a:lnTo>
                      <a:pt x="1222" y="31"/>
                    </a:lnTo>
                    <a:lnTo>
                      <a:pt x="1218" y="33"/>
                    </a:lnTo>
                    <a:lnTo>
                      <a:pt x="1217" y="33"/>
                    </a:lnTo>
                    <a:lnTo>
                      <a:pt x="1215" y="33"/>
                    </a:lnTo>
                    <a:lnTo>
                      <a:pt x="1217" y="31"/>
                    </a:lnTo>
                    <a:lnTo>
                      <a:pt x="1218" y="27"/>
                    </a:lnTo>
                    <a:lnTo>
                      <a:pt x="1220" y="27"/>
                    </a:lnTo>
                    <a:lnTo>
                      <a:pt x="1220" y="26"/>
                    </a:lnTo>
                    <a:lnTo>
                      <a:pt x="1220" y="24"/>
                    </a:lnTo>
                    <a:lnTo>
                      <a:pt x="1220" y="24"/>
                    </a:lnTo>
                    <a:lnTo>
                      <a:pt x="1222" y="24"/>
                    </a:lnTo>
                    <a:lnTo>
                      <a:pt x="1222" y="24"/>
                    </a:lnTo>
                    <a:lnTo>
                      <a:pt x="1222" y="22"/>
                    </a:lnTo>
                    <a:lnTo>
                      <a:pt x="1224" y="22"/>
                    </a:lnTo>
                    <a:lnTo>
                      <a:pt x="1226" y="20"/>
                    </a:lnTo>
                    <a:lnTo>
                      <a:pt x="1226" y="20"/>
                    </a:lnTo>
                    <a:lnTo>
                      <a:pt x="1224" y="20"/>
                    </a:lnTo>
                    <a:lnTo>
                      <a:pt x="1222" y="18"/>
                    </a:lnTo>
                    <a:lnTo>
                      <a:pt x="1222" y="20"/>
                    </a:lnTo>
                    <a:lnTo>
                      <a:pt x="1220" y="22"/>
                    </a:lnTo>
                    <a:lnTo>
                      <a:pt x="1218" y="24"/>
                    </a:lnTo>
                    <a:lnTo>
                      <a:pt x="1217" y="24"/>
                    </a:lnTo>
                    <a:lnTo>
                      <a:pt x="1215" y="24"/>
                    </a:lnTo>
                    <a:lnTo>
                      <a:pt x="1213" y="22"/>
                    </a:lnTo>
                    <a:lnTo>
                      <a:pt x="1213" y="24"/>
                    </a:lnTo>
                    <a:lnTo>
                      <a:pt x="1209" y="26"/>
                    </a:lnTo>
                    <a:lnTo>
                      <a:pt x="1209" y="29"/>
                    </a:lnTo>
                    <a:lnTo>
                      <a:pt x="1208" y="29"/>
                    </a:lnTo>
                    <a:lnTo>
                      <a:pt x="1206" y="29"/>
                    </a:lnTo>
                    <a:lnTo>
                      <a:pt x="1204" y="31"/>
                    </a:lnTo>
                    <a:lnTo>
                      <a:pt x="1206" y="31"/>
                    </a:lnTo>
                    <a:lnTo>
                      <a:pt x="1206" y="31"/>
                    </a:lnTo>
                    <a:lnTo>
                      <a:pt x="1206" y="31"/>
                    </a:lnTo>
                    <a:lnTo>
                      <a:pt x="1204" y="33"/>
                    </a:lnTo>
                    <a:lnTo>
                      <a:pt x="1204" y="33"/>
                    </a:lnTo>
                    <a:lnTo>
                      <a:pt x="1204" y="35"/>
                    </a:lnTo>
                    <a:lnTo>
                      <a:pt x="1202" y="35"/>
                    </a:lnTo>
                    <a:lnTo>
                      <a:pt x="1202" y="36"/>
                    </a:lnTo>
                    <a:lnTo>
                      <a:pt x="1202" y="38"/>
                    </a:lnTo>
                    <a:lnTo>
                      <a:pt x="1202" y="38"/>
                    </a:lnTo>
                    <a:lnTo>
                      <a:pt x="1202" y="38"/>
                    </a:lnTo>
                    <a:lnTo>
                      <a:pt x="1204" y="38"/>
                    </a:lnTo>
                    <a:lnTo>
                      <a:pt x="1204" y="38"/>
                    </a:lnTo>
                    <a:lnTo>
                      <a:pt x="1206" y="40"/>
                    </a:lnTo>
                    <a:lnTo>
                      <a:pt x="1206" y="40"/>
                    </a:lnTo>
                    <a:lnTo>
                      <a:pt x="1206" y="42"/>
                    </a:lnTo>
                    <a:lnTo>
                      <a:pt x="1202" y="42"/>
                    </a:lnTo>
                    <a:lnTo>
                      <a:pt x="1202" y="44"/>
                    </a:lnTo>
                    <a:lnTo>
                      <a:pt x="1202" y="44"/>
                    </a:lnTo>
                    <a:lnTo>
                      <a:pt x="1202" y="46"/>
                    </a:lnTo>
                    <a:lnTo>
                      <a:pt x="1200" y="46"/>
                    </a:lnTo>
                    <a:lnTo>
                      <a:pt x="1200" y="44"/>
                    </a:lnTo>
                    <a:lnTo>
                      <a:pt x="1200" y="44"/>
                    </a:lnTo>
                    <a:lnTo>
                      <a:pt x="1198" y="46"/>
                    </a:lnTo>
                    <a:lnTo>
                      <a:pt x="1197" y="46"/>
                    </a:lnTo>
                    <a:lnTo>
                      <a:pt x="1197" y="46"/>
                    </a:lnTo>
                    <a:lnTo>
                      <a:pt x="1195" y="44"/>
                    </a:lnTo>
                    <a:lnTo>
                      <a:pt x="1195" y="44"/>
                    </a:lnTo>
                    <a:lnTo>
                      <a:pt x="1195" y="44"/>
                    </a:lnTo>
                    <a:lnTo>
                      <a:pt x="1197" y="44"/>
                    </a:lnTo>
                    <a:lnTo>
                      <a:pt x="1197" y="44"/>
                    </a:lnTo>
                    <a:lnTo>
                      <a:pt x="1197" y="44"/>
                    </a:lnTo>
                    <a:lnTo>
                      <a:pt x="1197" y="42"/>
                    </a:lnTo>
                    <a:lnTo>
                      <a:pt x="1195" y="42"/>
                    </a:lnTo>
                    <a:lnTo>
                      <a:pt x="1193" y="40"/>
                    </a:lnTo>
                    <a:lnTo>
                      <a:pt x="1193" y="36"/>
                    </a:lnTo>
                    <a:lnTo>
                      <a:pt x="1191" y="36"/>
                    </a:lnTo>
                    <a:lnTo>
                      <a:pt x="1191" y="36"/>
                    </a:lnTo>
                    <a:lnTo>
                      <a:pt x="1195" y="35"/>
                    </a:lnTo>
                    <a:lnTo>
                      <a:pt x="1195" y="33"/>
                    </a:lnTo>
                    <a:lnTo>
                      <a:pt x="1193" y="33"/>
                    </a:lnTo>
                    <a:lnTo>
                      <a:pt x="1189" y="33"/>
                    </a:lnTo>
                    <a:lnTo>
                      <a:pt x="1189" y="31"/>
                    </a:lnTo>
                    <a:lnTo>
                      <a:pt x="1189" y="31"/>
                    </a:lnTo>
                    <a:lnTo>
                      <a:pt x="1189" y="29"/>
                    </a:lnTo>
                    <a:lnTo>
                      <a:pt x="1193" y="29"/>
                    </a:lnTo>
                    <a:lnTo>
                      <a:pt x="1195" y="29"/>
                    </a:lnTo>
                    <a:lnTo>
                      <a:pt x="1195" y="27"/>
                    </a:lnTo>
                    <a:lnTo>
                      <a:pt x="1193" y="27"/>
                    </a:lnTo>
                    <a:lnTo>
                      <a:pt x="1189" y="26"/>
                    </a:lnTo>
                    <a:lnTo>
                      <a:pt x="1191" y="26"/>
                    </a:lnTo>
                    <a:lnTo>
                      <a:pt x="1193" y="24"/>
                    </a:lnTo>
                    <a:lnTo>
                      <a:pt x="1195" y="22"/>
                    </a:lnTo>
                    <a:lnTo>
                      <a:pt x="1193" y="22"/>
                    </a:lnTo>
                    <a:lnTo>
                      <a:pt x="1191" y="22"/>
                    </a:lnTo>
                    <a:lnTo>
                      <a:pt x="1191" y="24"/>
                    </a:lnTo>
                    <a:lnTo>
                      <a:pt x="1188" y="26"/>
                    </a:lnTo>
                    <a:lnTo>
                      <a:pt x="1186" y="26"/>
                    </a:lnTo>
                    <a:lnTo>
                      <a:pt x="1186" y="27"/>
                    </a:lnTo>
                    <a:lnTo>
                      <a:pt x="1186" y="26"/>
                    </a:lnTo>
                    <a:lnTo>
                      <a:pt x="1186" y="24"/>
                    </a:lnTo>
                    <a:lnTo>
                      <a:pt x="1188" y="24"/>
                    </a:lnTo>
                    <a:lnTo>
                      <a:pt x="1189" y="22"/>
                    </a:lnTo>
                    <a:lnTo>
                      <a:pt x="1189" y="22"/>
                    </a:lnTo>
                    <a:lnTo>
                      <a:pt x="1188" y="22"/>
                    </a:lnTo>
                    <a:lnTo>
                      <a:pt x="1188" y="22"/>
                    </a:lnTo>
                    <a:lnTo>
                      <a:pt x="1188" y="22"/>
                    </a:lnTo>
                    <a:lnTo>
                      <a:pt x="1188" y="20"/>
                    </a:lnTo>
                    <a:lnTo>
                      <a:pt x="1188" y="20"/>
                    </a:lnTo>
                    <a:lnTo>
                      <a:pt x="1189" y="18"/>
                    </a:lnTo>
                    <a:lnTo>
                      <a:pt x="1188" y="18"/>
                    </a:lnTo>
                    <a:lnTo>
                      <a:pt x="1186" y="18"/>
                    </a:lnTo>
                    <a:lnTo>
                      <a:pt x="1186" y="18"/>
                    </a:lnTo>
                    <a:lnTo>
                      <a:pt x="1184" y="18"/>
                    </a:lnTo>
                    <a:lnTo>
                      <a:pt x="1184" y="18"/>
                    </a:lnTo>
                    <a:lnTo>
                      <a:pt x="1184" y="16"/>
                    </a:lnTo>
                    <a:lnTo>
                      <a:pt x="1184" y="16"/>
                    </a:lnTo>
                    <a:lnTo>
                      <a:pt x="1184" y="15"/>
                    </a:lnTo>
                    <a:lnTo>
                      <a:pt x="1182" y="15"/>
                    </a:lnTo>
                    <a:lnTo>
                      <a:pt x="1182" y="16"/>
                    </a:lnTo>
                    <a:lnTo>
                      <a:pt x="1182" y="16"/>
                    </a:lnTo>
                    <a:lnTo>
                      <a:pt x="1180" y="18"/>
                    </a:lnTo>
                    <a:lnTo>
                      <a:pt x="1180" y="18"/>
                    </a:lnTo>
                    <a:lnTo>
                      <a:pt x="1178" y="18"/>
                    </a:lnTo>
                    <a:lnTo>
                      <a:pt x="1177" y="18"/>
                    </a:lnTo>
                    <a:lnTo>
                      <a:pt x="1177" y="18"/>
                    </a:lnTo>
                    <a:lnTo>
                      <a:pt x="1177" y="20"/>
                    </a:lnTo>
                    <a:lnTo>
                      <a:pt x="1178" y="20"/>
                    </a:lnTo>
                    <a:lnTo>
                      <a:pt x="1182" y="22"/>
                    </a:lnTo>
                    <a:lnTo>
                      <a:pt x="1182" y="22"/>
                    </a:lnTo>
                    <a:lnTo>
                      <a:pt x="1182" y="22"/>
                    </a:lnTo>
                    <a:lnTo>
                      <a:pt x="1184" y="24"/>
                    </a:lnTo>
                    <a:lnTo>
                      <a:pt x="1184" y="26"/>
                    </a:lnTo>
                    <a:lnTo>
                      <a:pt x="1184" y="26"/>
                    </a:lnTo>
                    <a:lnTo>
                      <a:pt x="1184" y="27"/>
                    </a:lnTo>
                    <a:lnTo>
                      <a:pt x="1184" y="27"/>
                    </a:lnTo>
                    <a:lnTo>
                      <a:pt x="1182" y="27"/>
                    </a:lnTo>
                    <a:lnTo>
                      <a:pt x="1178" y="24"/>
                    </a:lnTo>
                    <a:lnTo>
                      <a:pt x="1178" y="24"/>
                    </a:lnTo>
                    <a:lnTo>
                      <a:pt x="1178" y="26"/>
                    </a:lnTo>
                    <a:lnTo>
                      <a:pt x="1178" y="27"/>
                    </a:lnTo>
                    <a:lnTo>
                      <a:pt x="1178" y="27"/>
                    </a:lnTo>
                    <a:lnTo>
                      <a:pt x="1177" y="27"/>
                    </a:lnTo>
                    <a:lnTo>
                      <a:pt x="1177" y="27"/>
                    </a:lnTo>
                    <a:lnTo>
                      <a:pt x="1175" y="26"/>
                    </a:lnTo>
                    <a:lnTo>
                      <a:pt x="1173" y="24"/>
                    </a:lnTo>
                    <a:lnTo>
                      <a:pt x="1173" y="26"/>
                    </a:lnTo>
                    <a:lnTo>
                      <a:pt x="1173" y="27"/>
                    </a:lnTo>
                    <a:lnTo>
                      <a:pt x="1173" y="27"/>
                    </a:lnTo>
                    <a:lnTo>
                      <a:pt x="1173" y="27"/>
                    </a:lnTo>
                    <a:lnTo>
                      <a:pt x="1173" y="29"/>
                    </a:lnTo>
                    <a:lnTo>
                      <a:pt x="1173" y="31"/>
                    </a:lnTo>
                    <a:lnTo>
                      <a:pt x="1175" y="31"/>
                    </a:lnTo>
                    <a:lnTo>
                      <a:pt x="1175" y="33"/>
                    </a:lnTo>
                    <a:lnTo>
                      <a:pt x="1184" y="33"/>
                    </a:lnTo>
                    <a:lnTo>
                      <a:pt x="1188" y="35"/>
                    </a:lnTo>
                    <a:lnTo>
                      <a:pt x="1189" y="36"/>
                    </a:lnTo>
                    <a:lnTo>
                      <a:pt x="1188" y="38"/>
                    </a:lnTo>
                    <a:lnTo>
                      <a:pt x="1188" y="40"/>
                    </a:lnTo>
                    <a:lnTo>
                      <a:pt x="1188" y="42"/>
                    </a:lnTo>
                    <a:lnTo>
                      <a:pt x="1188" y="42"/>
                    </a:lnTo>
                    <a:lnTo>
                      <a:pt x="1188" y="42"/>
                    </a:lnTo>
                    <a:lnTo>
                      <a:pt x="1186" y="46"/>
                    </a:lnTo>
                    <a:lnTo>
                      <a:pt x="1184" y="46"/>
                    </a:lnTo>
                    <a:lnTo>
                      <a:pt x="1184" y="46"/>
                    </a:lnTo>
                    <a:lnTo>
                      <a:pt x="1182" y="46"/>
                    </a:lnTo>
                    <a:lnTo>
                      <a:pt x="1180" y="46"/>
                    </a:lnTo>
                    <a:lnTo>
                      <a:pt x="1180" y="47"/>
                    </a:lnTo>
                    <a:lnTo>
                      <a:pt x="1180" y="49"/>
                    </a:lnTo>
                    <a:lnTo>
                      <a:pt x="1180" y="49"/>
                    </a:lnTo>
                    <a:lnTo>
                      <a:pt x="1182" y="51"/>
                    </a:lnTo>
                    <a:lnTo>
                      <a:pt x="1182" y="51"/>
                    </a:lnTo>
                    <a:lnTo>
                      <a:pt x="1182" y="53"/>
                    </a:lnTo>
                    <a:lnTo>
                      <a:pt x="1180" y="53"/>
                    </a:lnTo>
                    <a:lnTo>
                      <a:pt x="1180" y="55"/>
                    </a:lnTo>
                    <a:lnTo>
                      <a:pt x="1180" y="55"/>
                    </a:lnTo>
                    <a:lnTo>
                      <a:pt x="1180" y="56"/>
                    </a:lnTo>
                    <a:lnTo>
                      <a:pt x="1180" y="56"/>
                    </a:lnTo>
                    <a:lnTo>
                      <a:pt x="1178" y="56"/>
                    </a:lnTo>
                    <a:lnTo>
                      <a:pt x="1177" y="58"/>
                    </a:lnTo>
                    <a:lnTo>
                      <a:pt x="1177" y="58"/>
                    </a:lnTo>
                    <a:lnTo>
                      <a:pt x="1177" y="58"/>
                    </a:lnTo>
                    <a:lnTo>
                      <a:pt x="1175" y="58"/>
                    </a:lnTo>
                    <a:lnTo>
                      <a:pt x="1173" y="60"/>
                    </a:lnTo>
                    <a:lnTo>
                      <a:pt x="1173" y="60"/>
                    </a:lnTo>
                    <a:lnTo>
                      <a:pt x="1173" y="60"/>
                    </a:lnTo>
                    <a:lnTo>
                      <a:pt x="1173" y="62"/>
                    </a:lnTo>
                    <a:lnTo>
                      <a:pt x="1175" y="62"/>
                    </a:lnTo>
                    <a:lnTo>
                      <a:pt x="1175" y="62"/>
                    </a:lnTo>
                    <a:lnTo>
                      <a:pt x="1175" y="62"/>
                    </a:lnTo>
                    <a:lnTo>
                      <a:pt x="1177" y="64"/>
                    </a:lnTo>
                    <a:lnTo>
                      <a:pt x="1177" y="64"/>
                    </a:lnTo>
                    <a:lnTo>
                      <a:pt x="1177" y="66"/>
                    </a:lnTo>
                    <a:lnTo>
                      <a:pt x="1177" y="66"/>
                    </a:lnTo>
                    <a:lnTo>
                      <a:pt x="1178" y="67"/>
                    </a:lnTo>
                    <a:lnTo>
                      <a:pt x="1178" y="67"/>
                    </a:lnTo>
                    <a:lnTo>
                      <a:pt x="1178" y="69"/>
                    </a:lnTo>
                    <a:lnTo>
                      <a:pt x="1178" y="69"/>
                    </a:lnTo>
                    <a:lnTo>
                      <a:pt x="1178" y="71"/>
                    </a:lnTo>
                    <a:lnTo>
                      <a:pt x="1178" y="71"/>
                    </a:lnTo>
                    <a:lnTo>
                      <a:pt x="1177" y="71"/>
                    </a:lnTo>
                    <a:lnTo>
                      <a:pt x="1177" y="71"/>
                    </a:lnTo>
                    <a:lnTo>
                      <a:pt x="1175" y="71"/>
                    </a:lnTo>
                    <a:lnTo>
                      <a:pt x="1175" y="71"/>
                    </a:lnTo>
                    <a:lnTo>
                      <a:pt x="1175" y="73"/>
                    </a:lnTo>
                    <a:lnTo>
                      <a:pt x="1175" y="75"/>
                    </a:lnTo>
                    <a:lnTo>
                      <a:pt x="1173" y="75"/>
                    </a:lnTo>
                    <a:lnTo>
                      <a:pt x="1173" y="75"/>
                    </a:lnTo>
                    <a:lnTo>
                      <a:pt x="1173" y="73"/>
                    </a:lnTo>
                    <a:lnTo>
                      <a:pt x="1171" y="73"/>
                    </a:lnTo>
                    <a:lnTo>
                      <a:pt x="1171" y="71"/>
                    </a:lnTo>
                    <a:lnTo>
                      <a:pt x="1168" y="71"/>
                    </a:lnTo>
                    <a:lnTo>
                      <a:pt x="1168" y="73"/>
                    </a:lnTo>
                    <a:lnTo>
                      <a:pt x="1168" y="73"/>
                    </a:lnTo>
                    <a:lnTo>
                      <a:pt x="1168" y="75"/>
                    </a:lnTo>
                    <a:lnTo>
                      <a:pt x="1168" y="75"/>
                    </a:lnTo>
                    <a:lnTo>
                      <a:pt x="1166" y="77"/>
                    </a:lnTo>
                    <a:lnTo>
                      <a:pt x="1166" y="77"/>
                    </a:lnTo>
                    <a:lnTo>
                      <a:pt x="1168" y="77"/>
                    </a:lnTo>
                    <a:lnTo>
                      <a:pt x="1168" y="78"/>
                    </a:lnTo>
                    <a:lnTo>
                      <a:pt x="1168" y="78"/>
                    </a:lnTo>
                    <a:lnTo>
                      <a:pt x="1168" y="78"/>
                    </a:lnTo>
                    <a:lnTo>
                      <a:pt x="1168" y="82"/>
                    </a:lnTo>
                    <a:lnTo>
                      <a:pt x="1168" y="82"/>
                    </a:lnTo>
                    <a:lnTo>
                      <a:pt x="1166" y="82"/>
                    </a:lnTo>
                    <a:lnTo>
                      <a:pt x="1162" y="78"/>
                    </a:lnTo>
                    <a:lnTo>
                      <a:pt x="1162" y="78"/>
                    </a:lnTo>
                    <a:lnTo>
                      <a:pt x="1160" y="78"/>
                    </a:lnTo>
                    <a:lnTo>
                      <a:pt x="1160" y="78"/>
                    </a:lnTo>
                    <a:lnTo>
                      <a:pt x="1160" y="77"/>
                    </a:lnTo>
                    <a:lnTo>
                      <a:pt x="1160" y="77"/>
                    </a:lnTo>
                    <a:lnTo>
                      <a:pt x="1160" y="75"/>
                    </a:lnTo>
                    <a:lnTo>
                      <a:pt x="1160" y="75"/>
                    </a:lnTo>
                    <a:lnTo>
                      <a:pt x="1158" y="73"/>
                    </a:lnTo>
                    <a:lnTo>
                      <a:pt x="1158" y="73"/>
                    </a:lnTo>
                    <a:lnTo>
                      <a:pt x="1160" y="71"/>
                    </a:lnTo>
                    <a:lnTo>
                      <a:pt x="1158" y="69"/>
                    </a:lnTo>
                    <a:lnTo>
                      <a:pt x="1160" y="67"/>
                    </a:lnTo>
                    <a:lnTo>
                      <a:pt x="1160" y="67"/>
                    </a:lnTo>
                    <a:lnTo>
                      <a:pt x="1162" y="67"/>
                    </a:lnTo>
                    <a:lnTo>
                      <a:pt x="1162" y="66"/>
                    </a:lnTo>
                    <a:lnTo>
                      <a:pt x="1160" y="66"/>
                    </a:lnTo>
                    <a:lnTo>
                      <a:pt x="1160" y="66"/>
                    </a:lnTo>
                    <a:lnTo>
                      <a:pt x="1160" y="66"/>
                    </a:lnTo>
                    <a:lnTo>
                      <a:pt x="1158" y="67"/>
                    </a:lnTo>
                    <a:lnTo>
                      <a:pt x="1158" y="67"/>
                    </a:lnTo>
                    <a:lnTo>
                      <a:pt x="1158" y="67"/>
                    </a:lnTo>
                    <a:lnTo>
                      <a:pt x="1157" y="66"/>
                    </a:lnTo>
                    <a:lnTo>
                      <a:pt x="1158" y="66"/>
                    </a:lnTo>
                    <a:lnTo>
                      <a:pt x="1158" y="66"/>
                    </a:lnTo>
                    <a:lnTo>
                      <a:pt x="1158" y="64"/>
                    </a:lnTo>
                    <a:lnTo>
                      <a:pt x="1157" y="64"/>
                    </a:lnTo>
                    <a:lnTo>
                      <a:pt x="1157" y="64"/>
                    </a:lnTo>
                    <a:lnTo>
                      <a:pt x="1157" y="66"/>
                    </a:lnTo>
                    <a:lnTo>
                      <a:pt x="1155" y="66"/>
                    </a:lnTo>
                    <a:lnTo>
                      <a:pt x="1155" y="67"/>
                    </a:lnTo>
                    <a:lnTo>
                      <a:pt x="1151" y="67"/>
                    </a:lnTo>
                    <a:lnTo>
                      <a:pt x="1151" y="66"/>
                    </a:lnTo>
                    <a:lnTo>
                      <a:pt x="1151" y="64"/>
                    </a:lnTo>
                    <a:lnTo>
                      <a:pt x="1151" y="64"/>
                    </a:lnTo>
                    <a:lnTo>
                      <a:pt x="1151" y="62"/>
                    </a:lnTo>
                    <a:lnTo>
                      <a:pt x="1151" y="60"/>
                    </a:lnTo>
                    <a:lnTo>
                      <a:pt x="1149" y="62"/>
                    </a:lnTo>
                    <a:lnTo>
                      <a:pt x="1149" y="64"/>
                    </a:lnTo>
                    <a:lnTo>
                      <a:pt x="1149" y="67"/>
                    </a:lnTo>
                    <a:lnTo>
                      <a:pt x="1149" y="69"/>
                    </a:lnTo>
                    <a:lnTo>
                      <a:pt x="1148" y="71"/>
                    </a:lnTo>
                    <a:lnTo>
                      <a:pt x="1144" y="82"/>
                    </a:lnTo>
                    <a:lnTo>
                      <a:pt x="1142" y="82"/>
                    </a:lnTo>
                    <a:lnTo>
                      <a:pt x="1142" y="78"/>
                    </a:lnTo>
                    <a:lnTo>
                      <a:pt x="1148" y="71"/>
                    </a:lnTo>
                    <a:lnTo>
                      <a:pt x="1146" y="67"/>
                    </a:lnTo>
                    <a:lnTo>
                      <a:pt x="1146" y="66"/>
                    </a:lnTo>
                    <a:lnTo>
                      <a:pt x="1144" y="58"/>
                    </a:lnTo>
                    <a:lnTo>
                      <a:pt x="1144" y="56"/>
                    </a:lnTo>
                    <a:lnTo>
                      <a:pt x="1144" y="56"/>
                    </a:lnTo>
                    <a:lnTo>
                      <a:pt x="1146" y="56"/>
                    </a:lnTo>
                    <a:lnTo>
                      <a:pt x="1144" y="55"/>
                    </a:lnTo>
                    <a:lnTo>
                      <a:pt x="1146" y="55"/>
                    </a:lnTo>
                    <a:lnTo>
                      <a:pt x="1146" y="55"/>
                    </a:lnTo>
                    <a:lnTo>
                      <a:pt x="1148" y="56"/>
                    </a:lnTo>
                    <a:lnTo>
                      <a:pt x="1148" y="56"/>
                    </a:lnTo>
                    <a:lnTo>
                      <a:pt x="1149" y="55"/>
                    </a:lnTo>
                    <a:lnTo>
                      <a:pt x="1149" y="55"/>
                    </a:lnTo>
                    <a:lnTo>
                      <a:pt x="1149" y="53"/>
                    </a:lnTo>
                    <a:lnTo>
                      <a:pt x="1149" y="53"/>
                    </a:lnTo>
                    <a:lnTo>
                      <a:pt x="1151" y="51"/>
                    </a:lnTo>
                    <a:lnTo>
                      <a:pt x="1151" y="49"/>
                    </a:lnTo>
                    <a:lnTo>
                      <a:pt x="1151" y="49"/>
                    </a:lnTo>
                    <a:lnTo>
                      <a:pt x="1149" y="49"/>
                    </a:lnTo>
                    <a:lnTo>
                      <a:pt x="1149" y="49"/>
                    </a:lnTo>
                    <a:lnTo>
                      <a:pt x="1149" y="51"/>
                    </a:lnTo>
                    <a:lnTo>
                      <a:pt x="1149" y="51"/>
                    </a:lnTo>
                    <a:lnTo>
                      <a:pt x="1148" y="51"/>
                    </a:lnTo>
                    <a:lnTo>
                      <a:pt x="1146" y="49"/>
                    </a:lnTo>
                    <a:lnTo>
                      <a:pt x="1144" y="47"/>
                    </a:lnTo>
                    <a:lnTo>
                      <a:pt x="1144" y="47"/>
                    </a:lnTo>
                    <a:lnTo>
                      <a:pt x="1144" y="49"/>
                    </a:lnTo>
                    <a:lnTo>
                      <a:pt x="1144" y="49"/>
                    </a:lnTo>
                    <a:lnTo>
                      <a:pt x="1142" y="46"/>
                    </a:lnTo>
                    <a:lnTo>
                      <a:pt x="1140" y="46"/>
                    </a:lnTo>
                    <a:lnTo>
                      <a:pt x="1140" y="46"/>
                    </a:lnTo>
                    <a:lnTo>
                      <a:pt x="1140" y="47"/>
                    </a:lnTo>
                    <a:lnTo>
                      <a:pt x="1138" y="47"/>
                    </a:lnTo>
                    <a:lnTo>
                      <a:pt x="1138" y="47"/>
                    </a:lnTo>
                    <a:lnTo>
                      <a:pt x="1138" y="47"/>
                    </a:lnTo>
                    <a:lnTo>
                      <a:pt x="1138" y="49"/>
                    </a:lnTo>
                    <a:lnTo>
                      <a:pt x="1138" y="49"/>
                    </a:lnTo>
                    <a:lnTo>
                      <a:pt x="1138" y="51"/>
                    </a:lnTo>
                    <a:lnTo>
                      <a:pt x="1138" y="53"/>
                    </a:lnTo>
                    <a:lnTo>
                      <a:pt x="1138" y="55"/>
                    </a:lnTo>
                    <a:lnTo>
                      <a:pt x="1138" y="55"/>
                    </a:lnTo>
                    <a:lnTo>
                      <a:pt x="1138" y="56"/>
                    </a:lnTo>
                    <a:lnTo>
                      <a:pt x="1138" y="58"/>
                    </a:lnTo>
                    <a:lnTo>
                      <a:pt x="1140" y="60"/>
                    </a:lnTo>
                    <a:lnTo>
                      <a:pt x="1140" y="62"/>
                    </a:lnTo>
                    <a:lnTo>
                      <a:pt x="1140" y="62"/>
                    </a:lnTo>
                    <a:lnTo>
                      <a:pt x="1140" y="64"/>
                    </a:lnTo>
                    <a:lnTo>
                      <a:pt x="1138" y="69"/>
                    </a:lnTo>
                    <a:lnTo>
                      <a:pt x="1138" y="69"/>
                    </a:lnTo>
                    <a:lnTo>
                      <a:pt x="1140" y="69"/>
                    </a:lnTo>
                    <a:lnTo>
                      <a:pt x="1140" y="71"/>
                    </a:lnTo>
                    <a:lnTo>
                      <a:pt x="1138" y="71"/>
                    </a:lnTo>
                    <a:lnTo>
                      <a:pt x="1138" y="71"/>
                    </a:lnTo>
                    <a:lnTo>
                      <a:pt x="1138" y="71"/>
                    </a:lnTo>
                    <a:lnTo>
                      <a:pt x="1138" y="71"/>
                    </a:lnTo>
                    <a:lnTo>
                      <a:pt x="1138" y="73"/>
                    </a:lnTo>
                    <a:lnTo>
                      <a:pt x="1138" y="73"/>
                    </a:lnTo>
                    <a:lnTo>
                      <a:pt x="1138" y="75"/>
                    </a:lnTo>
                    <a:lnTo>
                      <a:pt x="1137" y="75"/>
                    </a:lnTo>
                    <a:lnTo>
                      <a:pt x="1135" y="75"/>
                    </a:lnTo>
                    <a:lnTo>
                      <a:pt x="1133" y="75"/>
                    </a:lnTo>
                    <a:lnTo>
                      <a:pt x="1133" y="75"/>
                    </a:lnTo>
                    <a:lnTo>
                      <a:pt x="1133" y="73"/>
                    </a:lnTo>
                    <a:lnTo>
                      <a:pt x="1135" y="73"/>
                    </a:lnTo>
                    <a:lnTo>
                      <a:pt x="1135" y="71"/>
                    </a:lnTo>
                    <a:lnTo>
                      <a:pt x="1135" y="69"/>
                    </a:lnTo>
                    <a:lnTo>
                      <a:pt x="1135" y="69"/>
                    </a:lnTo>
                    <a:lnTo>
                      <a:pt x="1133" y="69"/>
                    </a:lnTo>
                    <a:lnTo>
                      <a:pt x="1133" y="69"/>
                    </a:lnTo>
                    <a:lnTo>
                      <a:pt x="1131" y="69"/>
                    </a:lnTo>
                    <a:lnTo>
                      <a:pt x="1131" y="69"/>
                    </a:lnTo>
                    <a:lnTo>
                      <a:pt x="1131" y="69"/>
                    </a:lnTo>
                    <a:lnTo>
                      <a:pt x="1129" y="69"/>
                    </a:lnTo>
                    <a:lnTo>
                      <a:pt x="1129" y="71"/>
                    </a:lnTo>
                    <a:lnTo>
                      <a:pt x="1129" y="71"/>
                    </a:lnTo>
                    <a:lnTo>
                      <a:pt x="1129" y="75"/>
                    </a:lnTo>
                    <a:lnTo>
                      <a:pt x="1128" y="73"/>
                    </a:lnTo>
                    <a:lnTo>
                      <a:pt x="1128" y="73"/>
                    </a:lnTo>
                    <a:lnTo>
                      <a:pt x="1128" y="75"/>
                    </a:lnTo>
                    <a:lnTo>
                      <a:pt x="1128" y="75"/>
                    </a:lnTo>
                    <a:lnTo>
                      <a:pt x="1128" y="75"/>
                    </a:lnTo>
                    <a:lnTo>
                      <a:pt x="1128" y="75"/>
                    </a:lnTo>
                    <a:lnTo>
                      <a:pt x="1126" y="77"/>
                    </a:lnTo>
                    <a:lnTo>
                      <a:pt x="1126" y="78"/>
                    </a:lnTo>
                    <a:lnTo>
                      <a:pt x="1126" y="78"/>
                    </a:lnTo>
                    <a:lnTo>
                      <a:pt x="1126" y="78"/>
                    </a:lnTo>
                    <a:lnTo>
                      <a:pt x="1124" y="78"/>
                    </a:lnTo>
                    <a:lnTo>
                      <a:pt x="1126" y="80"/>
                    </a:lnTo>
                    <a:lnTo>
                      <a:pt x="1126" y="82"/>
                    </a:lnTo>
                    <a:lnTo>
                      <a:pt x="1124" y="82"/>
                    </a:lnTo>
                    <a:lnTo>
                      <a:pt x="1124" y="82"/>
                    </a:lnTo>
                    <a:lnTo>
                      <a:pt x="1122" y="75"/>
                    </a:lnTo>
                    <a:lnTo>
                      <a:pt x="1120" y="73"/>
                    </a:lnTo>
                    <a:lnTo>
                      <a:pt x="1120" y="75"/>
                    </a:lnTo>
                    <a:lnTo>
                      <a:pt x="1118" y="77"/>
                    </a:lnTo>
                    <a:lnTo>
                      <a:pt x="1117" y="78"/>
                    </a:lnTo>
                    <a:lnTo>
                      <a:pt x="1117" y="80"/>
                    </a:lnTo>
                    <a:lnTo>
                      <a:pt x="1117" y="78"/>
                    </a:lnTo>
                    <a:lnTo>
                      <a:pt x="1117" y="77"/>
                    </a:lnTo>
                    <a:lnTo>
                      <a:pt x="1117" y="71"/>
                    </a:lnTo>
                    <a:lnTo>
                      <a:pt x="1117" y="69"/>
                    </a:lnTo>
                    <a:lnTo>
                      <a:pt x="1117" y="71"/>
                    </a:lnTo>
                    <a:lnTo>
                      <a:pt x="1115" y="71"/>
                    </a:lnTo>
                    <a:lnTo>
                      <a:pt x="1115" y="75"/>
                    </a:lnTo>
                    <a:lnTo>
                      <a:pt x="1115" y="75"/>
                    </a:lnTo>
                    <a:lnTo>
                      <a:pt x="1115" y="75"/>
                    </a:lnTo>
                    <a:lnTo>
                      <a:pt x="1113" y="77"/>
                    </a:lnTo>
                    <a:lnTo>
                      <a:pt x="1113" y="77"/>
                    </a:lnTo>
                    <a:lnTo>
                      <a:pt x="1111" y="77"/>
                    </a:lnTo>
                    <a:lnTo>
                      <a:pt x="1109" y="77"/>
                    </a:lnTo>
                    <a:lnTo>
                      <a:pt x="1108" y="78"/>
                    </a:lnTo>
                    <a:lnTo>
                      <a:pt x="1106" y="80"/>
                    </a:lnTo>
                    <a:lnTo>
                      <a:pt x="1108" y="82"/>
                    </a:lnTo>
                    <a:lnTo>
                      <a:pt x="1109" y="82"/>
                    </a:lnTo>
                    <a:lnTo>
                      <a:pt x="1111" y="82"/>
                    </a:lnTo>
                    <a:lnTo>
                      <a:pt x="1113" y="82"/>
                    </a:lnTo>
                    <a:lnTo>
                      <a:pt x="1111" y="84"/>
                    </a:lnTo>
                    <a:lnTo>
                      <a:pt x="1109" y="84"/>
                    </a:lnTo>
                    <a:lnTo>
                      <a:pt x="1109" y="84"/>
                    </a:lnTo>
                    <a:lnTo>
                      <a:pt x="1109" y="86"/>
                    </a:lnTo>
                    <a:lnTo>
                      <a:pt x="1108" y="86"/>
                    </a:lnTo>
                    <a:lnTo>
                      <a:pt x="1106" y="86"/>
                    </a:lnTo>
                    <a:lnTo>
                      <a:pt x="1104" y="86"/>
                    </a:lnTo>
                    <a:lnTo>
                      <a:pt x="1104" y="87"/>
                    </a:lnTo>
                    <a:lnTo>
                      <a:pt x="1104" y="87"/>
                    </a:lnTo>
                    <a:lnTo>
                      <a:pt x="1102" y="87"/>
                    </a:lnTo>
                    <a:lnTo>
                      <a:pt x="1102" y="87"/>
                    </a:lnTo>
                    <a:lnTo>
                      <a:pt x="1102" y="87"/>
                    </a:lnTo>
                    <a:lnTo>
                      <a:pt x="1102" y="87"/>
                    </a:lnTo>
                    <a:lnTo>
                      <a:pt x="1100" y="89"/>
                    </a:lnTo>
                    <a:lnTo>
                      <a:pt x="1100" y="89"/>
                    </a:lnTo>
                    <a:lnTo>
                      <a:pt x="1102" y="89"/>
                    </a:lnTo>
                    <a:lnTo>
                      <a:pt x="1102" y="91"/>
                    </a:lnTo>
                    <a:lnTo>
                      <a:pt x="1100" y="91"/>
                    </a:lnTo>
                    <a:lnTo>
                      <a:pt x="1100" y="91"/>
                    </a:lnTo>
                    <a:lnTo>
                      <a:pt x="1098" y="91"/>
                    </a:lnTo>
                    <a:lnTo>
                      <a:pt x="1097" y="91"/>
                    </a:lnTo>
                    <a:lnTo>
                      <a:pt x="1098" y="93"/>
                    </a:lnTo>
                    <a:lnTo>
                      <a:pt x="1098" y="93"/>
                    </a:lnTo>
                    <a:lnTo>
                      <a:pt x="1098" y="93"/>
                    </a:lnTo>
                    <a:lnTo>
                      <a:pt x="1098" y="93"/>
                    </a:lnTo>
                    <a:lnTo>
                      <a:pt x="1100" y="95"/>
                    </a:lnTo>
                    <a:lnTo>
                      <a:pt x="1100" y="95"/>
                    </a:lnTo>
                    <a:lnTo>
                      <a:pt x="1100" y="95"/>
                    </a:lnTo>
                    <a:lnTo>
                      <a:pt x="1102" y="95"/>
                    </a:lnTo>
                    <a:lnTo>
                      <a:pt x="1102" y="95"/>
                    </a:lnTo>
                    <a:lnTo>
                      <a:pt x="1102" y="100"/>
                    </a:lnTo>
                    <a:lnTo>
                      <a:pt x="1104" y="102"/>
                    </a:lnTo>
                    <a:lnTo>
                      <a:pt x="1106" y="102"/>
                    </a:lnTo>
                    <a:lnTo>
                      <a:pt x="1106" y="102"/>
                    </a:lnTo>
                    <a:lnTo>
                      <a:pt x="1109" y="102"/>
                    </a:lnTo>
                    <a:lnTo>
                      <a:pt x="1111" y="104"/>
                    </a:lnTo>
                    <a:lnTo>
                      <a:pt x="1113" y="104"/>
                    </a:lnTo>
                    <a:lnTo>
                      <a:pt x="1111" y="106"/>
                    </a:lnTo>
                    <a:lnTo>
                      <a:pt x="1111" y="107"/>
                    </a:lnTo>
                    <a:lnTo>
                      <a:pt x="1111" y="107"/>
                    </a:lnTo>
                    <a:lnTo>
                      <a:pt x="1111" y="107"/>
                    </a:lnTo>
                    <a:lnTo>
                      <a:pt x="1109" y="107"/>
                    </a:lnTo>
                    <a:lnTo>
                      <a:pt x="1109" y="107"/>
                    </a:lnTo>
                    <a:lnTo>
                      <a:pt x="1109" y="107"/>
                    </a:lnTo>
                    <a:lnTo>
                      <a:pt x="1108" y="107"/>
                    </a:lnTo>
                    <a:lnTo>
                      <a:pt x="1108" y="106"/>
                    </a:lnTo>
                    <a:lnTo>
                      <a:pt x="1108" y="106"/>
                    </a:lnTo>
                    <a:lnTo>
                      <a:pt x="1106" y="107"/>
                    </a:lnTo>
                    <a:lnTo>
                      <a:pt x="1104" y="107"/>
                    </a:lnTo>
                    <a:lnTo>
                      <a:pt x="1104" y="107"/>
                    </a:lnTo>
                    <a:lnTo>
                      <a:pt x="1104" y="107"/>
                    </a:lnTo>
                    <a:lnTo>
                      <a:pt x="1104" y="109"/>
                    </a:lnTo>
                    <a:lnTo>
                      <a:pt x="1102" y="109"/>
                    </a:lnTo>
                    <a:lnTo>
                      <a:pt x="1102" y="109"/>
                    </a:lnTo>
                    <a:lnTo>
                      <a:pt x="1102" y="109"/>
                    </a:lnTo>
                    <a:lnTo>
                      <a:pt x="1104" y="111"/>
                    </a:lnTo>
                    <a:lnTo>
                      <a:pt x="1104" y="111"/>
                    </a:lnTo>
                    <a:lnTo>
                      <a:pt x="1104" y="111"/>
                    </a:lnTo>
                    <a:lnTo>
                      <a:pt x="1106" y="111"/>
                    </a:lnTo>
                    <a:lnTo>
                      <a:pt x="1106" y="111"/>
                    </a:lnTo>
                    <a:lnTo>
                      <a:pt x="1106" y="111"/>
                    </a:lnTo>
                    <a:lnTo>
                      <a:pt x="1108" y="111"/>
                    </a:lnTo>
                    <a:lnTo>
                      <a:pt x="1108" y="111"/>
                    </a:lnTo>
                    <a:lnTo>
                      <a:pt x="1108" y="113"/>
                    </a:lnTo>
                    <a:lnTo>
                      <a:pt x="1108" y="113"/>
                    </a:lnTo>
                    <a:lnTo>
                      <a:pt x="1109" y="111"/>
                    </a:lnTo>
                    <a:lnTo>
                      <a:pt x="1109" y="111"/>
                    </a:lnTo>
                    <a:lnTo>
                      <a:pt x="1111" y="111"/>
                    </a:lnTo>
                    <a:lnTo>
                      <a:pt x="1109" y="113"/>
                    </a:lnTo>
                    <a:lnTo>
                      <a:pt x="1109" y="113"/>
                    </a:lnTo>
                    <a:lnTo>
                      <a:pt x="1109" y="113"/>
                    </a:lnTo>
                    <a:lnTo>
                      <a:pt x="1111" y="115"/>
                    </a:lnTo>
                    <a:lnTo>
                      <a:pt x="1111" y="115"/>
                    </a:lnTo>
                    <a:lnTo>
                      <a:pt x="1111" y="115"/>
                    </a:lnTo>
                    <a:lnTo>
                      <a:pt x="1113" y="115"/>
                    </a:lnTo>
                    <a:lnTo>
                      <a:pt x="1113" y="115"/>
                    </a:lnTo>
                    <a:lnTo>
                      <a:pt x="1113" y="115"/>
                    </a:lnTo>
                    <a:lnTo>
                      <a:pt x="1113" y="113"/>
                    </a:lnTo>
                    <a:lnTo>
                      <a:pt x="1115" y="113"/>
                    </a:lnTo>
                    <a:lnTo>
                      <a:pt x="1115" y="113"/>
                    </a:lnTo>
                    <a:lnTo>
                      <a:pt x="1115" y="115"/>
                    </a:lnTo>
                    <a:lnTo>
                      <a:pt x="1115" y="115"/>
                    </a:lnTo>
                    <a:lnTo>
                      <a:pt x="1117" y="115"/>
                    </a:lnTo>
                    <a:lnTo>
                      <a:pt x="1117" y="115"/>
                    </a:lnTo>
                    <a:lnTo>
                      <a:pt x="1118" y="117"/>
                    </a:lnTo>
                    <a:lnTo>
                      <a:pt x="1120" y="117"/>
                    </a:lnTo>
                    <a:lnTo>
                      <a:pt x="1122" y="115"/>
                    </a:lnTo>
                    <a:lnTo>
                      <a:pt x="1124" y="117"/>
                    </a:lnTo>
                    <a:lnTo>
                      <a:pt x="1124" y="117"/>
                    </a:lnTo>
                    <a:lnTo>
                      <a:pt x="1122" y="118"/>
                    </a:lnTo>
                    <a:lnTo>
                      <a:pt x="1120" y="118"/>
                    </a:lnTo>
                    <a:lnTo>
                      <a:pt x="1120" y="118"/>
                    </a:lnTo>
                    <a:lnTo>
                      <a:pt x="1118" y="120"/>
                    </a:lnTo>
                    <a:lnTo>
                      <a:pt x="1118" y="120"/>
                    </a:lnTo>
                    <a:lnTo>
                      <a:pt x="1118" y="120"/>
                    </a:lnTo>
                    <a:lnTo>
                      <a:pt x="1118" y="120"/>
                    </a:lnTo>
                    <a:lnTo>
                      <a:pt x="1120" y="120"/>
                    </a:lnTo>
                    <a:lnTo>
                      <a:pt x="1120" y="122"/>
                    </a:lnTo>
                    <a:lnTo>
                      <a:pt x="1120" y="122"/>
                    </a:lnTo>
                    <a:lnTo>
                      <a:pt x="1120" y="122"/>
                    </a:lnTo>
                    <a:lnTo>
                      <a:pt x="1120" y="122"/>
                    </a:lnTo>
                    <a:lnTo>
                      <a:pt x="1118" y="122"/>
                    </a:lnTo>
                    <a:lnTo>
                      <a:pt x="1118" y="122"/>
                    </a:lnTo>
                    <a:lnTo>
                      <a:pt x="1118" y="124"/>
                    </a:lnTo>
                    <a:lnTo>
                      <a:pt x="1118" y="124"/>
                    </a:lnTo>
                    <a:lnTo>
                      <a:pt x="1120" y="126"/>
                    </a:lnTo>
                    <a:lnTo>
                      <a:pt x="1120" y="126"/>
                    </a:lnTo>
                    <a:lnTo>
                      <a:pt x="1124" y="126"/>
                    </a:lnTo>
                    <a:lnTo>
                      <a:pt x="1124" y="126"/>
                    </a:lnTo>
                    <a:lnTo>
                      <a:pt x="1124" y="127"/>
                    </a:lnTo>
                    <a:lnTo>
                      <a:pt x="1124" y="129"/>
                    </a:lnTo>
                    <a:lnTo>
                      <a:pt x="1117" y="127"/>
                    </a:lnTo>
                    <a:lnTo>
                      <a:pt x="1115" y="127"/>
                    </a:lnTo>
                    <a:lnTo>
                      <a:pt x="1115" y="129"/>
                    </a:lnTo>
                    <a:lnTo>
                      <a:pt x="1113" y="129"/>
                    </a:lnTo>
                    <a:lnTo>
                      <a:pt x="1111" y="127"/>
                    </a:lnTo>
                    <a:lnTo>
                      <a:pt x="1109" y="126"/>
                    </a:lnTo>
                    <a:lnTo>
                      <a:pt x="1111" y="126"/>
                    </a:lnTo>
                    <a:lnTo>
                      <a:pt x="1111" y="126"/>
                    </a:lnTo>
                    <a:lnTo>
                      <a:pt x="1111" y="124"/>
                    </a:lnTo>
                    <a:lnTo>
                      <a:pt x="1109" y="124"/>
                    </a:lnTo>
                    <a:lnTo>
                      <a:pt x="1108" y="122"/>
                    </a:lnTo>
                    <a:lnTo>
                      <a:pt x="1108" y="122"/>
                    </a:lnTo>
                    <a:lnTo>
                      <a:pt x="1108" y="120"/>
                    </a:lnTo>
                    <a:lnTo>
                      <a:pt x="1106" y="122"/>
                    </a:lnTo>
                    <a:lnTo>
                      <a:pt x="1106" y="120"/>
                    </a:lnTo>
                    <a:lnTo>
                      <a:pt x="1104" y="120"/>
                    </a:lnTo>
                    <a:lnTo>
                      <a:pt x="1104" y="120"/>
                    </a:lnTo>
                    <a:lnTo>
                      <a:pt x="1102" y="120"/>
                    </a:lnTo>
                    <a:lnTo>
                      <a:pt x="1100" y="118"/>
                    </a:lnTo>
                    <a:lnTo>
                      <a:pt x="1100" y="118"/>
                    </a:lnTo>
                    <a:lnTo>
                      <a:pt x="1100" y="117"/>
                    </a:lnTo>
                    <a:lnTo>
                      <a:pt x="1098" y="118"/>
                    </a:lnTo>
                    <a:lnTo>
                      <a:pt x="1098" y="118"/>
                    </a:lnTo>
                    <a:lnTo>
                      <a:pt x="1100" y="120"/>
                    </a:lnTo>
                    <a:lnTo>
                      <a:pt x="1100" y="126"/>
                    </a:lnTo>
                    <a:lnTo>
                      <a:pt x="1100" y="126"/>
                    </a:lnTo>
                    <a:lnTo>
                      <a:pt x="1100" y="127"/>
                    </a:lnTo>
                    <a:lnTo>
                      <a:pt x="1100" y="127"/>
                    </a:lnTo>
                    <a:lnTo>
                      <a:pt x="1100" y="129"/>
                    </a:lnTo>
                    <a:lnTo>
                      <a:pt x="1100" y="129"/>
                    </a:lnTo>
                    <a:lnTo>
                      <a:pt x="1100" y="129"/>
                    </a:lnTo>
                    <a:lnTo>
                      <a:pt x="1098" y="129"/>
                    </a:lnTo>
                    <a:lnTo>
                      <a:pt x="1098" y="126"/>
                    </a:lnTo>
                    <a:lnTo>
                      <a:pt x="1097" y="126"/>
                    </a:lnTo>
                    <a:lnTo>
                      <a:pt x="1097" y="124"/>
                    </a:lnTo>
                    <a:lnTo>
                      <a:pt x="1097" y="122"/>
                    </a:lnTo>
                    <a:lnTo>
                      <a:pt x="1097" y="120"/>
                    </a:lnTo>
                    <a:lnTo>
                      <a:pt x="1097" y="120"/>
                    </a:lnTo>
                    <a:lnTo>
                      <a:pt x="1097" y="120"/>
                    </a:lnTo>
                    <a:lnTo>
                      <a:pt x="1097" y="118"/>
                    </a:lnTo>
                    <a:lnTo>
                      <a:pt x="1097" y="118"/>
                    </a:lnTo>
                    <a:lnTo>
                      <a:pt x="1095" y="118"/>
                    </a:lnTo>
                    <a:lnTo>
                      <a:pt x="1095" y="118"/>
                    </a:lnTo>
                    <a:lnTo>
                      <a:pt x="1095" y="117"/>
                    </a:lnTo>
                    <a:lnTo>
                      <a:pt x="1095" y="118"/>
                    </a:lnTo>
                    <a:lnTo>
                      <a:pt x="1093" y="120"/>
                    </a:lnTo>
                    <a:lnTo>
                      <a:pt x="1093" y="120"/>
                    </a:lnTo>
                    <a:lnTo>
                      <a:pt x="1091" y="117"/>
                    </a:lnTo>
                    <a:lnTo>
                      <a:pt x="1091" y="118"/>
                    </a:lnTo>
                    <a:lnTo>
                      <a:pt x="1091" y="117"/>
                    </a:lnTo>
                    <a:lnTo>
                      <a:pt x="1093" y="115"/>
                    </a:lnTo>
                    <a:lnTo>
                      <a:pt x="1093" y="113"/>
                    </a:lnTo>
                    <a:lnTo>
                      <a:pt x="1091" y="113"/>
                    </a:lnTo>
                    <a:lnTo>
                      <a:pt x="1091" y="113"/>
                    </a:lnTo>
                    <a:lnTo>
                      <a:pt x="1089" y="113"/>
                    </a:lnTo>
                    <a:lnTo>
                      <a:pt x="1089" y="115"/>
                    </a:lnTo>
                    <a:lnTo>
                      <a:pt x="1088" y="113"/>
                    </a:lnTo>
                    <a:lnTo>
                      <a:pt x="1086" y="113"/>
                    </a:lnTo>
                    <a:lnTo>
                      <a:pt x="1086" y="113"/>
                    </a:lnTo>
                    <a:lnTo>
                      <a:pt x="1086" y="113"/>
                    </a:lnTo>
                    <a:lnTo>
                      <a:pt x="1086" y="115"/>
                    </a:lnTo>
                    <a:lnTo>
                      <a:pt x="1086" y="117"/>
                    </a:lnTo>
                    <a:lnTo>
                      <a:pt x="1086" y="118"/>
                    </a:lnTo>
                    <a:lnTo>
                      <a:pt x="1088" y="118"/>
                    </a:lnTo>
                    <a:lnTo>
                      <a:pt x="1088" y="120"/>
                    </a:lnTo>
                    <a:lnTo>
                      <a:pt x="1088" y="122"/>
                    </a:lnTo>
                    <a:lnTo>
                      <a:pt x="1088" y="124"/>
                    </a:lnTo>
                    <a:lnTo>
                      <a:pt x="1086" y="122"/>
                    </a:lnTo>
                    <a:lnTo>
                      <a:pt x="1086" y="124"/>
                    </a:lnTo>
                    <a:lnTo>
                      <a:pt x="1082" y="127"/>
                    </a:lnTo>
                    <a:lnTo>
                      <a:pt x="1082" y="126"/>
                    </a:lnTo>
                    <a:lnTo>
                      <a:pt x="1080" y="126"/>
                    </a:lnTo>
                    <a:lnTo>
                      <a:pt x="1078" y="126"/>
                    </a:lnTo>
                    <a:lnTo>
                      <a:pt x="1078" y="124"/>
                    </a:lnTo>
                    <a:lnTo>
                      <a:pt x="1077" y="124"/>
                    </a:lnTo>
                    <a:lnTo>
                      <a:pt x="1077" y="124"/>
                    </a:lnTo>
                    <a:lnTo>
                      <a:pt x="1075" y="124"/>
                    </a:lnTo>
                    <a:lnTo>
                      <a:pt x="1073" y="126"/>
                    </a:lnTo>
                    <a:lnTo>
                      <a:pt x="1073" y="126"/>
                    </a:lnTo>
                    <a:lnTo>
                      <a:pt x="1073" y="126"/>
                    </a:lnTo>
                    <a:lnTo>
                      <a:pt x="1073" y="127"/>
                    </a:lnTo>
                    <a:lnTo>
                      <a:pt x="1073" y="127"/>
                    </a:lnTo>
                    <a:lnTo>
                      <a:pt x="1071" y="127"/>
                    </a:lnTo>
                    <a:lnTo>
                      <a:pt x="1071" y="127"/>
                    </a:lnTo>
                    <a:lnTo>
                      <a:pt x="1071" y="129"/>
                    </a:lnTo>
                    <a:lnTo>
                      <a:pt x="1071" y="129"/>
                    </a:lnTo>
                    <a:lnTo>
                      <a:pt x="1073" y="129"/>
                    </a:lnTo>
                    <a:lnTo>
                      <a:pt x="1073" y="129"/>
                    </a:lnTo>
                    <a:lnTo>
                      <a:pt x="1073" y="131"/>
                    </a:lnTo>
                    <a:lnTo>
                      <a:pt x="1073" y="131"/>
                    </a:lnTo>
                    <a:lnTo>
                      <a:pt x="1073" y="133"/>
                    </a:lnTo>
                    <a:lnTo>
                      <a:pt x="1073" y="133"/>
                    </a:lnTo>
                    <a:lnTo>
                      <a:pt x="1073" y="135"/>
                    </a:lnTo>
                    <a:lnTo>
                      <a:pt x="1073" y="137"/>
                    </a:lnTo>
                    <a:lnTo>
                      <a:pt x="1073" y="137"/>
                    </a:lnTo>
                    <a:lnTo>
                      <a:pt x="1073" y="135"/>
                    </a:lnTo>
                    <a:lnTo>
                      <a:pt x="1075" y="135"/>
                    </a:lnTo>
                    <a:lnTo>
                      <a:pt x="1073" y="135"/>
                    </a:lnTo>
                    <a:lnTo>
                      <a:pt x="1073" y="137"/>
                    </a:lnTo>
                    <a:lnTo>
                      <a:pt x="1073" y="138"/>
                    </a:lnTo>
                    <a:lnTo>
                      <a:pt x="1075" y="137"/>
                    </a:lnTo>
                    <a:lnTo>
                      <a:pt x="1078" y="133"/>
                    </a:lnTo>
                    <a:lnTo>
                      <a:pt x="1082" y="133"/>
                    </a:lnTo>
                    <a:lnTo>
                      <a:pt x="1082" y="133"/>
                    </a:lnTo>
                    <a:lnTo>
                      <a:pt x="1082" y="131"/>
                    </a:lnTo>
                    <a:lnTo>
                      <a:pt x="1084" y="129"/>
                    </a:lnTo>
                    <a:lnTo>
                      <a:pt x="1084" y="129"/>
                    </a:lnTo>
                    <a:lnTo>
                      <a:pt x="1084" y="131"/>
                    </a:lnTo>
                    <a:lnTo>
                      <a:pt x="1084" y="131"/>
                    </a:lnTo>
                    <a:lnTo>
                      <a:pt x="1084" y="131"/>
                    </a:lnTo>
                    <a:lnTo>
                      <a:pt x="1086" y="131"/>
                    </a:lnTo>
                    <a:lnTo>
                      <a:pt x="1086" y="131"/>
                    </a:lnTo>
                    <a:lnTo>
                      <a:pt x="1086" y="127"/>
                    </a:lnTo>
                    <a:lnTo>
                      <a:pt x="1088" y="129"/>
                    </a:lnTo>
                    <a:lnTo>
                      <a:pt x="1089" y="129"/>
                    </a:lnTo>
                    <a:lnTo>
                      <a:pt x="1091" y="129"/>
                    </a:lnTo>
                    <a:lnTo>
                      <a:pt x="1088" y="133"/>
                    </a:lnTo>
                    <a:lnTo>
                      <a:pt x="1086" y="135"/>
                    </a:lnTo>
                    <a:lnTo>
                      <a:pt x="1084" y="135"/>
                    </a:lnTo>
                    <a:lnTo>
                      <a:pt x="1084" y="133"/>
                    </a:lnTo>
                    <a:lnTo>
                      <a:pt x="1082" y="133"/>
                    </a:lnTo>
                    <a:lnTo>
                      <a:pt x="1082" y="135"/>
                    </a:lnTo>
                    <a:lnTo>
                      <a:pt x="1080" y="135"/>
                    </a:lnTo>
                    <a:lnTo>
                      <a:pt x="1080" y="135"/>
                    </a:lnTo>
                    <a:lnTo>
                      <a:pt x="1078" y="135"/>
                    </a:lnTo>
                    <a:lnTo>
                      <a:pt x="1078" y="137"/>
                    </a:lnTo>
                    <a:lnTo>
                      <a:pt x="1078" y="137"/>
                    </a:lnTo>
                    <a:lnTo>
                      <a:pt x="1078" y="138"/>
                    </a:lnTo>
                    <a:lnTo>
                      <a:pt x="1077" y="138"/>
                    </a:lnTo>
                    <a:lnTo>
                      <a:pt x="1077" y="138"/>
                    </a:lnTo>
                    <a:lnTo>
                      <a:pt x="1075" y="140"/>
                    </a:lnTo>
                    <a:lnTo>
                      <a:pt x="1075" y="140"/>
                    </a:lnTo>
                    <a:lnTo>
                      <a:pt x="1075" y="140"/>
                    </a:lnTo>
                    <a:lnTo>
                      <a:pt x="1075" y="142"/>
                    </a:lnTo>
                    <a:lnTo>
                      <a:pt x="1075" y="142"/>
                    </a:lnTo>
                    <a:lnTo>
                      <a:pt x="1077" y="142"/>
                    </a:lnTo>
                    <a:lnTo>
                      <a:pt x="1077" y="142"/>
                    </a:lnTo>
                    <a:lnTo>
                      <a:pt x="1077" y="144"/>
                    </a:lnTo>
                    <a:lnTo>
                      <a:pt x="1077" y="146"/>
                    </a:lnTo>
                    <a:lnTo>
                      <a:pt x="1078" y="146"/>
                    </a:lnTo>
                    <a:lnTo>
                      <a:pt x="1078" y="146"/>
                    </a:lnTo>
                    <a:lnTo>
                      <a:pt x="1080" y="144"/>
                    </a:lnTo>
                    <a:lnTo>
                      <a:pt x="1084" y="144"/>
                    </a:lnTo>
                    <a:lnTo>
                      <a:pt x="1088" y="140"/>
                    </a:lnTo>
                    <a:lnTo>
                      <a:pt x="1089" y="140"/>
                    </a:lnTo>
                    <a:lnTo>
                      <a:pt x="1089" y="142"/>
                    </a:lnTo>
                    <a:lnTo>
                      <a:pt x="1091" y="142"/>
                    </a:lnTo>
                    <a:lnTo>
                      <a:pt x="1093" y="142"/>
                    </a:lnTo>
                    <a:lnTo>
                      <a:pt x="1095" y="140"/>
                    </a:lnTo>
                    <a:lnTo>
                      <a:pt x="1095" y="142"/>
                    </a:lnTo>
                    <a:lnTo>
                      <a:pt x="1095" y="142"/>
                    </a:lnTo>
                    <a:lnTo>
                      <a:pt x="1097" y="144"/>
                    </a:lnTo>
                    <a:lnTo>
                      <a:pt x="1098" y="144"/>
                    </a:lnTo>
                    <a:lnTo>
                      <a:pt x="1098" y="144"/>
                    </a:lnTo>
                    <a:lnTo>
                      <a:pt x="1097" y="144"/>
                    </a:lnTo>
                    <a:lnTo>
                      <a:pt x="1095" y="144"/>
                    </a:lnTo>
                    <a:lnTo>
                      <a:pt x="1095" y="146"/>
                    </a:lnTo>
                    <a:lnTo>
                      <a:pt x="1093" y="146"/>
                    </a:lnTo>
                    <a:lnTo>
                      <a:pt x="1091" y="151"/>
                    </a:lnTo>
                    <a:lnTo>
                      <a:pt x="1091" y="153"/>
                    </a:lnTo>
                    <a:lnTo>
                      <a:pt x="1097" y="157"/>
                    </a:lnTo>
                    <a:lnTo>
                      <a:pt x="1097" y="157"/>
                    </a:lnTo>
                    <a:lnTo>
                      <a:pt x="1100" y="160"/>
                    </a:lnTo>
                    <a:lnTo>
                      <a:pt x="1102" y="162"/>
                    </a:lnTo>
                    <a:lnTo>
                      <a:pt x="1100" y="160"/>
                    </a:lnTo>
                    <a:lnTo>
                      <a:pt x="1093" y="157"/>
                    </a:lnTo>
                    <a:lnTo>
                      <a:pt x="1091" y="155"/>
                    </a:lnTo>
                    <a:lnTo>
                      <a:pt x="1089" y="157"/>
                    </a:lnTo>
                    <a:lnTo>
                      <a:pt x="1089" y="158"/>
                    </a:lnTo>
                    <a:lnTo>
                      <a:pt x="1089" y="160"/>
                    </a:lnTo>
                    <a:lnTo>
                      <a:pt x="1088" y="158"/>
                    </a:lnTo>
                    <a:lnTo>
                      <a:pt x="1088" y="158"/>
                    </a:lnTo>
                    <a:lnTo>
                      <a:pt x="1088" y="158"/>
                    </a:lnTo>
                    <a:lnTo>
                      <a:pt x="1088" y="157"/>
                    </a:lnTo>
                    <a:lnTo>
                      <a:pt x="1088" y="157"/>
                    </a:lnTo>
                    <a:lnTo>
                      <a:pt x="1086" y="157"/>
                    </a:lnTo>
                    <a:lnTo>
                      <a:pt x="1086" y="157"/>
                    </a:lnTo>
                    <a:lnTo>
                      <a:pt x="1084" y="158"/>
                    </a:lnTo>
                    <a:lnTo>
                      <a:pt x="1084" y="158"/>
                    </a:lnTo>
                    <a:lnTo>
                      <a:pt x="1084" y="157"/>
                    </a:lnTo>
                    <a:lnTo>
                      <a:pt x="1084" y="155"/>
                    </a:lnTo>
                    <a:lnTo>
                      <a:pt x="1084" y="153"/>
                    </a:lnTo>
                    <a:lnTo>
                      <a:pt x="1084" y="153"/>
                    </a:lnTo>
                    <a:lnTo>
                      <a:pt x="1084" y="153"/>
                    </a:lnTo>
                    <a:lnTo>
                      <a:pt x="1084" y="151"/>
                    </a:lnTo>
                    <a:lnTo>
                      <a:pt x="1082" y="151"/>
                    </a:lnTo>
                    <a:lnTo>
                      <a:pt x="1080" y="151"/>
                    </a:lnTo>
                    <a:lnTo>
                      <a:pt x="1080" y="151"/>
                    </a:lnTo>
                    <a:lnTo>
                      <a:pt x="1080" y="149"/>
                    </a:lnTo>
                    <a:lnTo>
                      <a:pt x="1078" y="147"/>
                    </a:lnTo>
                    <a:lnTo>
                      <a:pt x="1077" y="147"/>
                    </a:lnTo>
                    <a:lnTo>
                      <a:pt x="1075" y="146"/>
                    </a:lnTo>
                    <a:lnTo>
                      <a:pt x="1073" y="146"/>
                    </a:lnTo>
                    <a:lnTo>
                      <a:pt x="1071" y="147"/>
                    </a:lnTo>
                    <a:lnTo>
                      <a:pt x="1069" y="147"/>
                    </a:lnTo>
                    <a:lnTo>
                      <a:pt x="1069" y="146"/>
                    </a:lnTo>
                    <a:lnTo>
                      <a:pt x="1071" y="144"/>
                    </a:lnTo>
                    <a:lnTo>
                      <a:pt x="1071" y="144"/>
                    </a:lnTo>
                    <a:lnTo>
                      <a:pt x="1069" y="144"/>
                    </a:lnTo>
                    <a:lnTo>
                      <a:pt x="1069" y="142"/>
                    </a:lnTo>
                    <a:lnTo>
                      <a:pt x="1068" y="142"/>
                    </a:lnTo>
                    <a:lnTo>
                      <a:pt x="1068" y="142"/>
                    </a:lnTo>
                    <a:lnTo>
                      <a:pt x="1066" y="142"/>
                    </a:lnTo>
                    <a:lnTo>
                      <a:pt x="1062" y="146"/>
                    </a:lnTo>
                    <a:lnTo>
                      <a:pt x="1062" y="146"/>
                    </a:lnTo>
                    <a:lnTo>
                      <a:pt x="1064" y="142"/>
                    </a:lnTo>
                    <a:lnTo>
                      <a:pt x="1064" y="142"/>
                    </a:lnTo>
                    <a:lnTo>
                      <a:pt x="1064" y="140"/>
                    </a:lnTo>
                    <a:lnTo>
                      <a:pt x="1060" y="140"/>
                    </a:lnTo>
                    <a:lnTo>
                      <a:pt x="1060" y="140"/>
                    </a:lnTo>
                    <a:lnTo>
                      <a:pt x="1060" y="138"/>
                    </a:lnTo>
                    <a:lnTo>
                      <a:pt x="1060" y="138"/>
                    </a:lnTo>
                    <a:lnTo>
                      <a:pt x="1058" y="138"/>
                    </a:lnTo>
                    <a:lnTo>
                      <a:pt x="1058" y="138"/>
                    </a:lnTo>
                    <a:lnTo>
                      <a:pt x="1058" y="138"/>
                    </a:lnTo>
                    <a:lnTo>
                      <a:pt x="1058" y="138"/>
                    </a:lnTo>
                    <a:lnTo>
                      <a:pt x="1058" y="138"/>
                    </a:lnTo>
                    <a:lnTo>
                      <a:pt x="1057" y="138"/>
                    </a:lnTo>
                    <a:lnTo>
                      <a:pt x="1057" y="138"/>
                    </a:lnTo>
                    <a:lnTo>
                      <a:pt x="1055" y="138"/>
                    </a:lnTo>
                    <a:lnTo>
                      <a:pt x="1055" y="140"/>
                    </a:lnTo>
                    <a:lnTo>
                      <a:pt x="1055" y="140"/>
                    </a:lnTo>
                    <a:lnTo>
                      <a:pt x="1055" y="142"/>
                    </a:lnTo>
                    <a:lnTo>
                      <a:pt x="1057" y="142"/>
                    </a:lnTo>
                    <a:lnTo>
                      <a:pt x="1057" y="142"/>
                    </a:lnTo>
                    <a:lnTo>
                      <a:pt x="1058" y="142"/>
                    </a:lnTo>
                    <a:lnTo>
                      <a:pt x="1058" y="144"/>
                    </a:lnTo>
                    <a:lnTo>
                      <a:pt x="1057" y="144"/>
                    </a:lnTo>
                    <a:lnTo>
                      <a:pt x="1057" y="144"/>
                    </a:lnTo>
                    <a:lnTo>
                      <a:pt x="1055" y="144"/>
                    </a:lnTo>
                    <a:lnTo>
                      <a:pt x="1055" y="146"/>
                    </a:lnTo>
                    <a:lnTo>
                      <a:pt x="1055" y="147"/>
                    </a:lnTo>
                    <a:lnTo>
                      <a:pt x="1057" y="146"/>
                    </a:lnTo>
                    <a:lnTo>
                      <a:pt x="1058" y="146"/>
                    </a:lnTo>
                    <a:lnTo>
                      <a:pt x="1058" y="146"/>
                    </a:lnTo>
                    <a:lnTo>
                      <a:pt x="1060" y="146"/>
                    </a:lnTo>
                    <a:lnTo>
                      <a:pt x="1062" y="147"/>
                    </a:lnTo>
                    <a:lnTo>
                      <a:pt x="1060" y="147"/>
                    </a:lnTo>
                    <a:lnTo>
                      <a:pt x="1058" y="149"/>
                    </a:lnTo>
                    <a:lnTo>
                      <a:pt x="1057" y="151"/>
                    </a:lnTo>
                    <a:lnTo>
                      <a:pt x="1057" y="153"/>
                    </a:lnTo>
                    <a:lnTo>
                      <a:pt x="1057" y="155"/>
                    </a:lnTo>
                    <a:lnTo>
                      <a:pt x="1058" y="157"/>
                    </a:lnTo>
                    <a:lnTo>
                      <a:pt x="1057" y="158"/>
                    </a:lnTo>
                    <a:lnTo>
                      <a:pt x="1055" y="158"/>
                    </a:lnTo>
                    <a:lnTo>
                      <a:pt x="1055" y="157"/>
                    </a:lnTo>
                    <a:lnTo>
                      <a:pt x="1053" y="157"/>
                    </a:lnTo>
                    <a:lnTo>
                      <a:pt x="1053" y="155"/>
                    </a:lnTo>
                    <a:lnTo>
                      <a:pt x="1053" y="153"/>
                    </a:lnTo>
                    <a:lnTo>
                      <a:pt x="1053" y="153"/>
                    </a:lnTo>
                    <a:lnTo>
                      <a:pt x="1053" y="153"/>
                    </a:lnTo>
                    <a:lnTo>
                      <a:pt x="1053" y="153"/>
                    </a:lnTo>
                    <a:lnTo>
                      <a:pt x="1053" y="153"/>
                    </a:lnTo>
                    <a:lnTo>
                      <a:pt x="1053" y="155"/>
                    </a:lnTo>
                    <a:lnTo>
                      <a:pt x="1053" y="160"/>
                    </a:lnTo>
                    <a:lnTo>
                      <a:pt x="1051" y="160"/>
                    </a:lnTo>
                    <a:lnTo>
                      <a:pt x="1049" y="160"/>
                    </a:lnTo>
                    <a:lnTo>
                      <a:pt x="1048" y="160"/>
                    </a:lnTo>
                    <a:lnTo>
                      <a:pt x="1046" y="160"/>
                    </a:lnTo>
                    <a:lnTo>
                      <a:pt x="1044" y="158"/>
                    </a:lnTo>
                    <a:lnTo>
                      <a:pt x="1040" y="157"/>
                    </a:lnTo>
                    <a:lnTo>
                      <a:pt x="1038" y="157"/>
                    </a:lnTo>
                    <a:lnTo>
                      <a:pt x="1037" y="158"/>
                    </a:lnTo>
                    <a:lnTo>
                      <a:pt x="1037" y="162"/>
                    </a:lnTo>
                    <a:lnTo>
                      <a:pt x="1037" y="162"/>
                    </a:lnTo>
                    <a:lnTo>
                      <a:pt x="1035" y="162"/>
                    </a:lnTo>
                    <a:lnTo>
                      <a:pt x="1033" y="164"/>
                    </a:lnTo>
                    <a:lnTo>
                      <a:pt x="1033" y="164"/>
                    </a:lnTo>
                    <a:lnTo>
                      <a:pt x="1031" y="162"/>
                    </a:lnTo>
                    <a:lnTo>
                      <a:pt x="1031" y="162"/>
                    </a:lnTo>
                    <a:lnTo>
                      <a:pt x="1029" y="162"/>
                    </a:lnTo>
                    <a:lnTo>
                      <a:pt x="1031" y="164"/>
                    </a:lnTo>
                    <a:lnTo>
                      <a:pt x="1031" y="166"/>
                    </a:lnTo>
                    <a:lnTo>
                      <a:pt x="1031" y="169"/>
                    </a:lnTo>
                    <a:lnTo>
                      <a:pt x="1033" y="169"/>
                    </a:lnTo>
                    <a:lnTo>
                      <a:pt x="1035" y="171"/>
                    </a:lnTo>
                    <a:lnTo>
                      <a:pt x="1033" y="173"/>
                    </a:lnTo>
                    <a:lnTo>
                      <a:pt x="1033" y="175"/>
                    </a:lnTo>
                    <a:lnTo>
                      <a:pt x="1031" y="171"/>
                    </a:lnTo>
                    <a:lnTo>
                      <a:pt x="1031" y="173"/>
                    </a:lnTo>
                    <a:lnTo>
                      <a:pt x="1031" y="173"/>
                    </a:lnTo>
                    <a:lnTo>
                      <a:pt x="1031" y="175"/>
                    </a:lnTo>
                    <a:lnTo>
                      <a:pt x="1031" y="177"/>
                    </a:lnTo>
                    <a:lnTo>
                      <a:pt x="1031" y="177"/>
                    </a:lnTo>
                    <a:lnTo>
                      <a:pt x="1029" y="175"/>
                    </a:lnTo>
                    <a:lnTo>
                      <a:pt x="1029" y="175"/>
                    </a:lnTo>
                    <a:lnTo>
                      <a:pt x="1029" y="175"/>
                    </a:lnTo>
                    <a:lnTo>
                      <a:pt x="1029" y="177"/>
                    </a:lnTo>
                    <a:lnTo>
                      <a:pt x="1029" y="177"/>
                    </a:lnTo>
                    <a:lnTo>
                      <a:pt x="1031" y="180"/>
                    </a:lnTo>
                    <a:lnTo>
                      <a:pt x="1029" y="180"/>
                    </a:lnTo>
                    <a:lnTo>
                      <a:pt x="1029" y="182"/>
                    </a:lnTo>
                    <a:lnTo>
                      <a:pt x="1029" y="184"/>
                    </a:lnTo>
                    <a:lnTo>
                      <a:pt x="1031" y="186"/>
                    </a:lnTo>
                    <a:lnTo>
                      <a:pt x="1031" y="187"/>
                    </a:lnTo>
                    <a:lnTo>
                      <a:pt x="1031" y="193"/>
                    </a:lnTo>
                    <a:lnTo>
                      <a:pt x="1033" y="193"/>
                    </a:lnTo>
                    <a:lnTo>
                      <a:pt x="1033" y="193"/>
                    </a:lnTo>
                    <a:lnTo>
                      <a:pt x="1033" y="191"/>
                    </a:lnTo>
                    <a:lnTo>
                      <a:pt x="1035" y="191"/>
                    </a:lnTo>
                    <a:lnTo>
                      <a:pt x="1035" y="191"/>
                    </a:lnTo>
                    <a:lnTo>
                      <a:pt x="1035" y="191"/>
                    </a:lnTo>
                    <a:lnTo>
                      <a:pt x="1035" y="189"/>
                    </a:lnTo>
                    <a:lnTo>
                      <a:pt x="1037" y="191"/>
                    </a:lnTo>
                    <a:lnTo>
                      <a:pt x="1038" y="195"/>
                    </a:lnTo>
                    <a:lnTo>
                      <a:pt x="1038" y="198"/>
                    </a:lnTo>
                    <a:lnTo>
                      <a:pt x="1038" y="198"/>
                    </a:lnTo>
                    <a:lnTo>
                      <a:pt x="1040" y="200"/>
                    </a:lnTo>
                    <a:lnTo>
                      <a:pt x="1040" y="200"/>
                    </a:lnTo>
                    <a:lnTo>
                      <a:pt x="1040" y="202"/>
                    </a:lnTo>
                    <a:lnTo>
                      <a:pt x="1038" y="202"/>
                    </a:lnTo>
                    <a:lnTo>
                      <a:pt x="1038" y="204"/>
                    </a:lnTo>
                    <a:lnTo>
                      <a:pt x="1038" y="204"/>
                    </a:lnTo>
                    <a:lnTo>
                      <a:pt x="1042" y="202"/>
                    </a:lnTo>
                    <a:lnTo>
                      <a:pt x="1046" y="193"/>
                    </a:lnTo>
                    <a:lnTo>
                      <a:pt x="1048" y="191"/>
                    </a:lnTo>
                    <a:lnTo>
                      <a:pt x="1051" y="187"/>
                    </a:lnTo>
                    <a:lnTo>
                      <a:pt x="1051" y="187"/>
                    </a:lnTo>
                    <a:lnTo>
                      <a:pt x="1053" y="186"/>
                    </a:lnTo>
                    <a:lnTo>
                      <a:pt x="1057" y="186"/>
                    </a:lnTo>
                    <a:lnTo>
                      <a:pt x="1058" y="186"/>
                    </a:lnTo>
                    <a:lnTo>
                      <a:pt x="1062" y="187"/>
                    </a:lnTo>
                    <a:lnTo>
                      <a:pt x="1058" y="189"/>
                    </a:lnTo>
                    <a:lnTo>
                      <a:pt x="1058" y="189"/>
                    </a:lnTo>
                    <a:lnTo>
                      <a:pt x="1058" y="191"/>
                    </a:lnTo>
                    <a:lnTo>
                      <a:pt x="1057" y="195"/>
                    </a:lnTo>
                    <a:lnTo>
                      <a:pt x="1057" y="195"/>
                    </a:lnTo>
                    <a:lnTo>
                      <a:pt x="1055" y="193"/>
                    </a:lnTo>
                    <a:lnTo>
                      <a:pt x="1053" y="193"/>
                    </a:lnTo>
                    <a:lnTo>
                      <a:pt x="1051" y="195"/>
                    </a:lnTo>
                    <a:lnTo>
                      <a:pt x="1051" y="195"/>
                    </a:lnTo>
                    <a:lnTo>
                      <a:pt x="1049" y="198"/>
                    </a:lnTo>
                    <a:lnTo>
                      <a:pt x="1049" y="200"/>
                    </a:lnTo>
                    <a:lnTo>
                      <a:pt x="1051" y="202"/>
                    </a:lnTo>
                    <a:lnTo>
                      <a:pt x="1049" y="202"/>
                    </a:lnTo>
                    <a:lnTo>
                      <a:pt x="1048" y="204"/>
                    </a:lnTo>
                    <a:lnTo>
                      <a:pt x="1049" y="207"/>
                    </a:lnTo>
                    <a:lnTo>
                      <a:pt x="1049" y="213"/>
                    </a:lnTo>
                    <a:lnTo>
                      <a:pt x="1049" y="215"/>
                    </a:lnTo>
                    <a:lnTo>
                      <a:pt x="1048" y="215"/>
                    </a:lnTo>
                    <a:lnTo>
                      <a:pt x="1044" y="217"/>
                    </a:lnTo>
                    <a:lnTo>
                      <a:pt x="1044" y="218"/>
                    </a:lnTo>
                    <a:lnTo>
                      <a:pt x="1042" y="220"/>
                    </a:lnTo>
                    <a:lnTo>
                      <a:pt x="1042" y="218"/>
                    </a:lnTo>
                    <a:lnTo>
                      <a:pt x="1040" y="218"/>
                    </a:lnTo>
                    <a:lnTo>
                      <a:pt x="1038" y="215"/>
                    </a:lnTo>
                    <a:lnTo>
                      <a:pt x="1038" y="215"/>
                    </a:lnTo>
                    <a:lnTo>
                      <a:pt x="1038" y="215"/>
                    </a:lnTo>
                    <a:lnTo>
                      <a:pt x="1038" y="213"/>
                    </a:lnTo>
                    <a:lnTo>
                      <a:pt x="1038" y="211"/>
                    </a:lnTo>
                    <a:lnTo>
                      <a:pt x="1037" y="209"/>
                    </a:lnTo>
                    <a:lnTo>
                      <a:pt x="1037" y="209"/>
                    </a:lnTo>
                    <a:lnTo>
                      <a:pt x="1035" y="209"/>
                    </a:lnTo>
                    <a:lnTo>
                      <a:pt x="1035" y="209"/>
                    </a:lnTo>
                    <a:lnTo>
                      <a:pt x="1035" y="211"/>
                    </a:lnTo>
                    <a:lnTo>
                      <a:pt x="1035" y="217"/>
                    </a:lnTo>
                    <a:lnTo>
                      <a:pt x="1033" y="218"/>
                    </a:lnTo>
                    <a:lnTo>
                      <a:pt x="1033" y="218"/>
                    </a:lnTo>
                    <a:lnTo>
                      <a:pt x="1031" y="220"/>
                    </a:lnTo>
                    <a:lnTo>
                      <a:pt x="1031" y="220"/>
                    </a:lnTo>
                    <a:lnTo>
                      <a:pt x="1031" y="222"/>
                    </a:lnTo>
                    <a:lnTo>
                      <a:pt x="1031" y="222"/>
                    </a:lnTo>
                    <a:lnTo>
                      <a:pt x="1029" y="224"/>
                    </a:lnTo>
                    <a:lnTo>
                      <a:pt x="1029" y="224"/>
                    </a:lnTo>
                    <a:lnTo>
                      <a:pt x="1031" y="226"/>
                    </a:lnTo>
                    <a:lnTo>
                      <a:pt x="1031" y="226"/>
                    </a:lnTo>
                    <a:lnTo>
                      <a:pt x="1031" y="228"/>
                    </a:lnTo>
                    <a:lnTo>
                      <a:pt x="1029" y="229"/>
                    </a:lnTo>
                    <a:lnTo>
                      <a:pt x="1029" y="229"/>
                    </a:lnTo>
                    <a:lnTo>
                      <a:pt x="1029" y="231"/>
                    </a:lnTo>
                    <a:lnTo>
                      <a:pt x="1031" y="231"/>
                    </a:lnTo>
                    <a:lnTo>
                      <a:pt x="1031" y="231"/>
                    </a:lnTo>
                    <a:lnTo>
                      <a:pt x="1031" y="235"/>
                    </a:lnTo>
                    <a:lnTo>
                      <a:pt x="1033" y="235"/>
                    </a:lnTo>
                    <a:lnTo>
                      <a:pt x="1035" y="235"/>
                    </a:lnTo>
                    <a:lnTo>
                      <a:pt x="1035" y="235"/>
                    </a:lnTo>
                    <a:lnTo>
                      <a:pt x="1037" y="235"/>
                    </a:lnTo>
                    <a:lnTo>
                      <a:pt x="1037" y="235"/>
                    </a:lnTo>
                    <a:lnTo>
                      <a:pt x="1037" y="235"/>
                    </a:lnTo>
                    <a:lnTo>
                      <a:pt x="1038" y="237"/>
                    </a:lnTo>
                    <a:lnTo>
                      <a:pt x="1038" y="237"/>
                    </a:lnTo>
                    <a:lnTo>
                      <a:pt x="1040" y="235"/>
                    </a:lnTo>
                    <a:lnTo>
                      <a:pt x="1048" y="235"/>
                    </a:lnTo>
                    <a:lnTo>
                      <a:pt x="1049" y="235"/>
                    </a:lnTo>
                    <a:lnTo>
                      <a:pt x="1058" y="235"/>
                    </a:lnTo>
                    <a:lnTo>
                      <a:pt x="1064" y="238"/>
                    </a:lnTo>
                    <a:lnTo>
                      <a:pt x="1066" y="238"/>
                    </a:lnTo>
                    <a:lnTo>
                      <a:pt x="1068" y="240"/>
                    </a:lnTo>
                    <a:lnTo>
                      <a:pt x="1069" y="240"/>
                    </a:lnTo>
                    <a:lnTo>
                      <a:pt x="1071" y="240"/>
                    </a:lnTo>
                    <a:lnTo>
                      <a:pt x="1075" y="240"/>
                    </a:lnTo>
                    <a:lnTo>
                      <a:pt x="1077" y="240"/>
                    </a:lnTo>
                    <a:lnTo>
                      <a:pt x="1075" y="242"/>
                    </a:lnTo>
                    <a:lnTo>
                      <a:pt x="1071" y="242"/>
                    </a:lnTo>
                    <a:lnTo>
                      <a:pt x="1068" y="242"/>
                    </a:lnTo>
                    <a:lnTo>
                      <a:pt x="1066" y="240"/>
                    </a:lnTo>
                    <a:lnTo>
                      <a:pt x="1064" y="238"/>
                    </a:lnTo>
                    <a:lnTo>
                      <a:pt x="1060" y="238"/>
                    </a:lnTo>
                    <a:lnTo>
                      <a:pt x="1057" y="240"/>
                    </a:lnTo>
                    <a:lnTo>
                      <a:pt x="1055" y="240"/>
                    </a:lnTo>
                    <a:lnTo>
                      <a:pt x="1055" y="240"/>
                    </a:lnTo>
                    <a:lnTo>
                      <a:pt x="1051" y="240"/>
                    </a:lnTo>
                    <a:lnTo>
                      <a:pt x="1049" y="240"/>
                    </a:lnTo>
                    <a:lnTo>
                      <a:pt x="1038" y="240"/>
                    </a:lnTo>
                    <a:lnTo>
                      <a:pt x="1037" y="240"/>
                    </a:lnTo>
                    <a:lnTo>
                      <a:pt x="1033" y="238"/>
                    </a:lnTo>
                    <a:lnTo>
                      <a:pt x="1031" y="237"/>
                    </a:lnTo>
                    <a:lnTo>
                      <a:pt x="1031" y="237"/>
                    </a:lnTo>
                    <a:lnTo>
                      <a:pt x="1029" y="237"/>
                    </a:lnTo>
                    <a:lnTo>
                      <a:pt x="1026" y="242"/>
                    </a:lnTo>
                    <a:lnTo>
                      <a:pt x="1026" y="242"/>
                    </a:lnTo>
                    <a:lnTo>
                      <a:pt x="1022" y="240"/>
                    </a:lnTo>
                    <a:lnTo>
                      <a:pt x="1015" y="240"/>
                    </a:lnTo>
                    <a:lnTo>
                      <a:pt x="1015" y="240"/>
                    </a:lnTo>
                    <a:lnTo>
                      <a:pt x="1013" y="238"/>
                    </a:lnTo>
                    <a:lnTo>
                      <a:pt x="1011" y="231"/>
                    </a:lnTo>
                    <a:lnTo>
                      <a:pt x="1011" y="231"/>
                    </a:lnTo>
                    <a:lnTo>
                      <a:pt x="1009" y="231"/>
                    </a:lnTo>
                    <a:lnTo>
                      <a:pt x="1008" y="229"/>
                    </a:lnTo>
                    <a:lnTo>
                      <a:pt x="1006" y="229"/>
                    </a:lnTo>
                    <a:lnTo>
                      <a:pt x="1002" y="228"/>
                    </a:lnTo>
                    <a:lnTo>
                      <a:pt x="1000" y="228"/>
                    </a:lnTo>
                    <a:lnTo>
                      <a:pt x="998" y="228"/>
                    </a:lnTo>
                    <a:lnTo>
                      <a:pt x="998" y="228"/>
                    </a:lnTo>
                    <a:lnTo>
                      <a:pt x="998" y="228"/>
                    </a:lnTo>
                    <a:lnTo>
                      <a:pt x="997" y="228"/>
                    </a:lnTo>
                    <a:lnTo>
                      <a:pt x="995" y="228"/>
                    </a:lnTo>
                    <a:lnTo>
                      <a:pt x="993" y="226"/>
                    </a:lnTo>
                    <a:lnTo>
                      <a:pt x="989" y="224"/>
                    </a:lnTo>
                    <a:lnTo>
                      <a:pt x="988" y="224"/>
                    </a:lnTo>
                    <a:lnTo>
                      <a:pt x="989" y="226"/>
                    </a:lnTo>
                    <a:lnTo>
                      <a:pt x="991" y="228"/>
                    </a:lnTo>
                    <a:lnTo>
                      <a:pt x="993" y="229"/>
                    </a:lnTo>
                    <a:lnTo>
                      <a:pt x="995" y="229"/>
                    </a:lnTo>
                    <a:lnTo>
                      <a:pt x="995" y="231"/>
                    </a:lnTo>
                    <a:lnTo>
                      <a:pt x="991" y="231"/>
                    </a:lnTo>
                    <a:lnTo>
                      <a:pt x="991" y="233"/>
                    </a:lnTo>
                    <a:lnTo>
                      <a:pt x="995" y="238"/>
                    </a:lnTo>
                    <a:lnTo>
                      <a:pt x="995" y="238"/>
                    </a:lnTo>
                    <a:lnTo>
                      <a:pt x="993" y="238"/>
                    </a:lnTo>
                    <a:lnTo>
                      <a:pt x="991" y="237"/>
                    </a:lnTo>
                    <a:lnTo>
                      <a:pt x="991" y="237"/>
                    </a:lnTo>
                    <a:lnTo>
                      <a:pt x="989" y="237"/>
                    </a:lnTo>
                    <a:lnTo>
                      <a:pt x="988" y="235"/>
                    </a:lnTo>
                    <a:lnTo>
                      <a:pt x="986" y="235"/>
                    </a:lnTo>
                    <a:lnTo>
                      <a:pt x="986" y="237"/>
                    </a:lnTo>
                    <a:lnTo>
                      <a:pt x="986" y="238"/>
                    </a:lnTo>
                    <a:lnTo>
                      <a:pt x="986" y="242"/>
                    </a:lnTo>
                    <a:lnTo>
                      <a:pt x="986" y="244"/>
                    </a:lnTo>
                    <a:lnTo>
                      <a:pt x="986" y="242"/>
                    </a:lnTo>
                    <a:lnTo>
                      <a:pt x="986" y="242"/>
                    </a:lnTo>
                    <a:lnTo>
                      <a:pt x="984" y="242"/>
                    </a:lnTo>
                    <a:lnTo>
                      <a:pt x="984" y="242"/>
                    </a:lnTo>
                    <a:lnTo>
                      <a:pt x="984" y="244"/>
                    </a:lnTo>
                    <a:lnTo>
                      <a:pt x="982" y="242"/>
                    </a:lnTo>
                    <a:lnTo>
                      <a:pt x="980" y="238"/>
                    </a:lnTo>
                    <a:lnTo>
                      <a:pt x="982" y="237"/>
                    </a:lnTo>
                    <a:lnTo>
                      <a:pt x="982" y="238"/>
                    </a:lnTo>
                    <a:lnTo>
                      <a:pt x="984" y="238"/>
                    </a:lnTo>
                    <a:lnTo>
                      <a:pt x="984" y="237"/>
                    </a:lnTo>
                    <a:lnTo>
                      <a:pt x="984" y="235"/>
                    </a:lnTo>
                    <a:lnTo>
                      <a:pt x="984" y="235"/>
                    </a:lnTo>
                    <a:lnTo>
                      <a:pt x="982" y="233"/>
                    </a:lnTo>
                    <a:lnTo>
                      <a:pt x="982" y="233"/>
                    </a:lnTo>
                    <a:lnTo>
                      <a:pt x="980" y="233"/>
                    </a:lnTo>
                    <a:lnTo>
                      <a:pt x="978" y="233"/>
                    </a:lnTo>
                    <a:lnTo>
                      <a:pt x="971" y="228"/>
                    </a:lnTo>
                    <a:lnTo>
                      <a:pt x="975" y="228"/>
                    </a:lnTo>
                    <a:lnTo>
                      <a:pt x="977" y="228"/>
                    </a:lnTo>
                    <a:lnTo>
                      <a:pt x="978" y="228"/>
                    </a:lnTo>
                    <a:lnTo>
                      <a:pt x="980" y="226"/>
                    </a:lnTo>
                    <a:lnTo>
                      <a:pt x="978" y="226"/>
                    </a:lnTo>
                    <a:lnTo>
                      <a:pt x="977" y="226"/>
                    </a:lnTo>
                    <a:lnTo>
                      <a:pt x="975" y="224"/>
                    </a:lnTo>
                    <a:lnTo>
                      <a:pt x="975" y="224"/>
                    </a:lnTo>
                    <a:lnTo>
                      <a:pt x="975" y="222"/>
                    </a:lnTo>
                    <a:lnTo>
                      <a:pt x="977" y="224"/>
                    </a:lnTo>
                    <a:lnTo>
                      <a:pt x="978" y="224"/>
                    </a:lnTo>
                    <a:lnTo>
                      <a:pt x="978" y="222"/>
                    </a:lnTo>
                    <a:lnTo>
                      <a:pt x="978" y="222"/>
                    </a:lnTo>
                    <a:lnTo>
                      <a:pt x="978" y="222"/>
                    </a:lnTo>
                    <a:lnTo>
                      <a:pt x="977" y="222"/>
                    </a:lnTo>
                    <a:lnTo>
                      <a:pt x="977" y="220"/>
                    </a:lnTo>
                    <a:lnTo>
                      <a:pt x="977" y="220"/>
                    </a:lnTo>
                    <a:lnTo>
                      <a:pt x="975" y="220"/>
                    </a:lnTo>
                    <a:lnTo>
                      <a:pt x="975" y="220"/>
                    </a:lnTo>
                    <a:lnTo>
                      <a:pt x="973" y="220"/>
                    </a:lnTo>
                    <a:lnTo>
                      <a:pt x="973" y="218"/>
                    </a:lnTo>
                    <a:lnTo>
                      <a:pt x="971" y="217"/>
                    </a:lnTo>
                    <a:lnTo>
                      <a:pt x="971" y="217"/>
                    </a:lnTo>
                    <a:lnTo>
                      <a:pt x="971" y="218"/>
                    </a:lnTo>
                    <a:lnTo>
                      <a:pt x="968" y="218"/>
                    </a:lnTo>
                    <a:lnTo>
                      <a:pt x="958" y="218"/>
                    </a:lnTo>
                    <a:lnTo>
                      <a:pt x="960" y="220"/>
                    </a:lnTo>
                    <a:lnTo>
                      <a:pt x="960" y="220"/>
                    </a:lnTo>
                    <a:lnTo>
                      <a:pt x="958" y="220"/>
                    </a:lnTo>
                    <a:lnTo>
                      <a:pt x="958" y="220"/>
                    </a:lnTo>
                    <a:lnTo>
                      <a:pt x="957" y="220"/>
                    </a:lnTo>
                    <a:lnTo>
                      <a:pt x="957" y="222"/>
                    </a:lnTo>
                    <a:lnTo>
                      <a:pt x="955" y="224"/>
                    </a:lnTo>
                    <a:lnTo>
                      <a:pt x="957" y="224"/>
                    </a:lnTo>
                    <a:lnTo>
                      <a:pt x="958" y="226"/>
                    </a:lnTo>
                    <a:lnTo>
                      <a:pt x="957" y="228"/>
                    </a:lnTo>
                    <a:lnTo>
                      <a:pt x="955" y="229"/>
                    </a:lnTo>
                    <a:lnTo>
                      <a:pt x="955" y="229"/>
                    </a:lnTo>
                    <a:lnTo>
                      <a:pt x="957" y="231"/>
                    </a:lnTo>
                    <a:lnTo>
                      <a:pt x="958" y="231"/>
                    </a:lnTo>
                    <a:lnTo>
                      <a:pt x="958" y="231"/>
                    </a:lnTo>
                    <a:lnTo>
                      <a:pt x="958" y="233"/>
                    </a:lnTo>
                    <a:lnTo>
                      <a:pt x="958" y="233"/>
                    </a:lnTo>
                    <a:lnTo>
                      <a:pt x="960" y="233"/>
                    </a:lnTo>
                    <a:lnTo>
                      <a:pt x="960" y="233"/>
                    </a:lnTo>
                    <a:lnTo>
                      <a:pt x="960" y="233"/>
                    </a:lnTo>
                    <a:lnTo>
                      <a:pt x="962" y="233"/>
                    </a:lnTo>
                    <a:lnTo>
                      <a:pt x="960" y="233"/>
                    </a:lnTo>
                    <a:lnTo>
                      <a:pt x="960" y="231"/>
                    </a:lnTo>
                    <a:lnTo>
                      <a:pt x="960" y="231"/>
                    </a:lnTo>
                    <a:lnTo>
                      <a:pt x="960" y="231"/>
                    </a:lnTo>
                    <a:lnTo>
                      <a:pt x="962" y="231"/>
                    </a:lnTo>
                    <a:lnTo>
                      <a:pt x="962" y="231"/>
                    </a:lnTo>
                    <a:lnTo>
                      <a:pt x="964" y="233"/>
                    </a:lnTo>
                    <a:lnTo>
                      <a:pt x="964" y="233"/>
                    </a:lnTo>
                    <a:lnTo>
                      <a:pt x="964" y="233"/>
                    </a:lnTo>
                    <a:lnTo>
                      <a:pt x="966" y="235"/>
                    </a:lnTo>
                    <a:lnTo>
                      <a:pt x="969" y="235"/>
                    </a:lnTo>
                    <a:lnTo>
                      <a:pt x="969" y="235"/>
                    </a:lnTo>
                    <a:lnTo>
                      <a:pt x="969" y="235"/>
                    </a:lnTo>
                    <a:lnTo>
                      <a:pt x="969" y="237"/>
                    </a:lnTo>
                    <a:lnTo>
                      <a:pt x="969" y="238"/>
                    </a:lnTo>
                    <a:lnTo>
                      <a:pt x="969" y="238"/>
                    </a:lnTo>
                    <a:lnTo>
                      <a:pt x="969" y="238"/>
                    </a:lnTo>
                    <a:lnTo>
                      <a:pt x="968" y="238"/>
                    </a:lnTo>
                    <a:lnTo>
                      <a:pt x="966" y="238"/>
                    </a:lnTo>
                    <a:lnTo>
                      <a:pt x="964" y="237"/>
                    </a:lnTo>
                    <a:lnTo>
                      <a:pt x="964" y="237"/>
                    </a:lnTo>
                    <a:lnTo>
                      <a:pt x="962" y="237"/>
                    </a:lnTo>
                    <a:lnTo>
                      <a:pt x="962" y="238"/>
                    </a:lnTo>
                    <a:lnTo>
                      <a:pt x="964" y="238"/>
                    </a:lnTo>
                    <a:lnTo>
                      <a:pt x="964" y="240"/>
                    </a:lnTo>
                    <a:lnTo>
                      <a:pt x="966" y="240"/>
                    </a:lnTo>
                    <a:lnTo>
                      <a:pt x="966" y="240"/>
                    </a:lnTo>
                    <a:lnTo>
                      <a:pt x="968" y="242"/>
                    </a:lnTo>
                    <a:lnTo>
                      <a:pt x="969" y="244"/>
                    </a:lnTo>
                    <a:lnTo>
                      <a:pt x="964" y="244"/>
                    </a:lnTo>
                    <a:lnTo>
                      <a:pt x="955" y="240"/>
                    </a:lnTo>
                    <a:lnTo>
                      <a:pt x="955" y="242"/>
                    </a:lnTo>
                    <a:lnTo>
                      <a:pt x="955" y="242"/>
                    </a:lnTo>
                    <a:lnTo>
                      <a:pt x="951" y="242"/>
                    </a:lnTo>
                    <a:lnTo>
                      <a:pt x="951" y="242"/>
                    </a:lnTo>
                    <a:lnTo>
                      <a:pt x="955" y="244"/>
                    </a:lnTo>
                    <a:lnTo>
                      <a:pt x="964" y="248"/>
                    </a:lnTo>
                    <a:lnTo>
                      <a:pt x="964" y="249"/>
                    </a:lnTo>
                    <a:lnTo>
                      <a:pt x="960" y="249"/>
                    </a:lnTo>
                    <a:lnTo>
                      <a:pt x="958" y="249"/>
                    </a:lnTo>
                    <a:lnTo>
                      <a:pt x="962" y="251"/>
                    </a:lnTo>
                    <a:lnTo>
                      <a:pt x="962" y="251"/>
                    </a:lnTo>
                    <a:lnTo>
                      <a:pt x="964" y="251"/>
                    </a:lnTo>
                    <a:lnTo>
                      <a:pt x="962" y="253"/>
                    </a:lnTo>
                    <a:lnTo>
                      <a:pt x="958" y="251"/>
                    </a:lnTo>
                    <a:lnTo>
                      <a:pt x="957" y="251"/>
                    </a:lnTo>
                    <a:lnTo>
                      <a:pt x="955" y="249"/>
                    </a:lnTo>
                    <a:lnTo>
                      <a:pt x="953" y="249"/>
                    </a:lnTo>
                    <a:lnTo>
                      <a:pt x="949" y="248"/>
                    </a:lnTo>
                    <a:lnTo>
                      <a:pt x="948" y="246"/>
                    </a:lnTo>
                    <a:lnTo>
                      <a:pt x="949" y="249"/>
                    </a:lnTo>
                    <a:lnTo>
                      <a:pt x="949" y="249"/>
                    </a:lnTo>
                    <a:lnTo>
                      <a:pt x="949" y="249"/>
                    </a:lnTo>
                    <a:lnTo>
                      <a:pt x="948" y="249"/>
                    </a:lnTo>
                    <a:lnTo>
                      <a:pt x="944" y="249"/>
                    </a:lnTo>
                    <a:lnTo>
                      <a:pt x="944" y="249"/>
                    </a:lnTo>
                    <a:lnTo>
                      <a:pt x="946" y="249"/>
                    </a:lnTo>
                    <a:lnTo>
                      <a:pt x="946" y="251"/>
                    </a:lnTo>
                    <a:lnTo>
                      <a:pt x="946" y="251"/>
                    </a:lnTo>
                    <a:lnTo>
                      <a:pt x="946" y="251"/>
                    </a:lnTo>
                    <a:lnTo>
                      <a:pt x="948" y="251"/>
                    </a:lnTo>
                    <a:lnTo>
                      <a:pt x="948" y="251"/>
                    </a:lnTo>
                    <a:lnTo>
                      <a:pt x="949" y="253"/>
                    </a:lnTo>
                    <a:lnTo>
                      <a:pt x="949" y="255"/>
                    </a:lnTo>
                    <a:lnTo>
                      <a:pt x="951" y="255"/>
                    </a:lnTo>
                    <a:lnTo>
                      <a:pt x="951" y="255"/>
                    </a:lnTo>
                    <a:lnTo>
                      <a:pt x="955" y="255"/>
                    </a:lnTo>
                    <a:lnTo>
                      <a:pt x="955" y="255"/>
                    </a:lnTo>
                    <a:lnTo>
                      <a:pt x="953" y="253"/>
                    </a:lnTo>
                    <a:lnTo>
                      <a:pt x="957" y="253"/>
                    </a:lnTo>
                    <a:lnTo>
                      <a:pt x="960" y="253"/>
                    </a:lnTo>
                    <a:lnTo>
                      <a:pt x="960" y="253"/>
                    </a:lnTo>
                    <a:lnTo>
                      <a:pt x="960" y="255"/>
                    </a:lnTo>
                    <a:lnTo>
                      <a:pt x="960" y="257"/>
                    </a:lnTo>
                    <a:lnTo>
                      <a:pt x="955" y="258"/>
                    </a:lnTo>
                    <a:lnTo>
                      <a:pt x="957" y="260"/>
                    </a:lnTo>
                    <a:lnTo>
                      <a:pt x="955" y="260"/>
                    </a:lnTo>
                    <a:lnTo>
                      <a:pt x="953" y="262"/>
                    </a:lnTo>
                    <a:lnTo>
                      <a:pt x="951" y="262"/>
                    </a:lnTo>
                    <a:lnTo>
                      <a:pt x="951" y="264"/>
                    </a:lnTo>
                    <a:lnTo>
                      <a:pt x="951" y="264"/>
                    </a:lnTo>
                    <a:lnTo>
                      <a:pt x="960" y="264"/>
                    </a:lnTo>
                    <a:lnTo>
                      <a:pt x="960" y="266"/>
                    </a:lnTo>
                    <a:lnTo>
                      <a:pt x="964" y="268"/>
                    </a:lnTo>
                    <a:lnTo>
                      <a:pt x="966" y="269"/>
                    </a:lnTo>
                    <a:lnTo>
                      <a:pt x="968" y="269"/>
                    </a:lnTo>
                    <a:lnTo>
                      <a:pt x="969" y="271"/>
                    </a:lnTo>
                    <a:lnTo>
                      <a:pt x="969" y="273"/>
                    </a:lnTo>
                    <a:lnTo>
                      <a:pt x="971" y="277"/>
                    </a:lnTo>
                    <a:lnTo>
                      <a:pt x="971" y="278"/>
                    </a:lnTo>
                    <a:lnTo>
                      <a:pt x="975" y="284"/>
                    </a:lnTo>
                    <a:lnTo>
                      <a:pt x="977" y="284"/>
                    </a:lnTo>
                    <a:lnTo>
                      <a:pt x="980" y="284"/>
                    </a:lnTo>
                    <a:lnTo>
                      <a:pt x="988" y="282"/>
                    </a:lnTo>
                    <a:lnTo>
                      <a:pt x="989" y="280"/>
                    </a:lnTo>
                    <a:lnTo>
                      <a:pt x="989" y="277"/>
                    </a:lnTo>
                    <a:lnTo>
                      <a:pt x="991" y="277"/>
                    </a:lnTo>
                    <a:lnTo>
                      <a:pt x="991" y="278"/>
                    </a:lnTo>
                    <a:lnTo>
                      <a:pt x="991" y="280"/>
                    </a:lnTo>
                    <a:lnTo>
                      <a:pt x="989" y="282"/>
                    </a:lnTo>
                    <a:lnTo>
                      <a:pt x="989" y="284"/>
                    </a:lnTo>
                    <a:lnTo>
                      <a:pt x="988" y="284"/>
                    </a:lnTo>
                    <a:lnTo>
                      <a:pt x="986" y="286"/>
                    </a:lnTo>
                    <a:lnTo>
                      <a:pt x="984" y="288"/>
                    </a:lnTo>
                    <a:lnTo>
                      <a:pt x="984" y="288"/>
                    </a:lnTo>
                    <a:lnTo>
                      <a:pt x="982" y="289"/>
                    </a:lnTo>
                    <a:lnTo>
                      <a:pt x="980" y="291"/>
                    </a:lnTo>
                    <a:lnTo>
                      <a:pt x="982" y="293"/>
                    </a:lnTo>
                    <a:lnTo>
                      <a:pt x="982" y="293"/>
                    </a:lnTo>
                    <a:lnTo>
                      <a:pt x="984" y="295"/>
                    </a:lnTo>
                    <a:lnTo>
                      <a:pt x="984" y="297"/>
                    </a:lnTo>
                    <a:lnTo>
                      <a:pt x="982" y="297"/>
                    </a:lnTo>
                    <a:lnTo>
                      <a:pt x="978" y="295"/>
                    </a:lnTo>
                    <a:lnTo>
                      <a:pt x="978" y="293"/>
                    </a:lnTo>
                    <a:lnTo>
                      <a:pt x="977" y="295"/>
                    </a:lnTo>
                    <a:lnTo>
                      <a:pt x="978" y="297"/>
                    </a:lnTo>
                    <a:lnTo>
                      <a:pt x="978" y="298"/>
                    </a:lnTo>
                    <a:lnTo>
                      <a:pt x="980" y="306"/>
                    </a:lnTo>
                    <a:lnTo>
                      <a:pt x="982" y="309"/>
                    </a:lnTo>
                    <a:lnTo>
                      <a:pt x="986" y="311"/>
                    </a:lnTo>
                    <a:lnTo>
                      <a:pt x="986" y="311"/>
                    </a:lnTo>
                    <a:lnTo>
                      <a:pt x="988" y="311"/>
                    </a:lnTo>
                    <a:lnTo>
                      <a:pt x="988" y="313"/>
                    </a:lnTo>
                    <a:lnTo>
                      <a:pt x="988" y="313"/>
                    </a:lnTo>
                    <a:lnTo>
                      <a:pt x="988" y="313"/>
                    </a:lnTo>
                    <a:lnTo>
                      <a:pt x="988" y="315"/>
                    </a:lnTo>
                    <a:lnTo>
                      <a:pt x="986" y="315"/>
                    </a:lnTo>
                    <a:lnTo>
                      <a:pt x="984" y="313"/>
                    </a:lnTo>
                    <a:lnTo>
                      <a:pt x="982" y="311"/>
                    </a:lnTo>
                    <a:lnTo>
                      <a:pt x="980" y="309"/>
                    </a:lnTo>
                    <a:lnTo>
                      <a:pt x="980" y="308"/>
                    </a:lnTo>
                    <a:lnTo>
                      <a:pt x="978" y="308"/>
                    </a:lnTo>
                    <a:lnTo>
                      <a:pt x="977" y="308"/>
                    </a:lnTo>
                    <a:lnTo>
                      <a:pt x="975" y="306"/>
                    </a:lnTo>
                    <a:lnTo>
                      <a:pt x="975" y="306"/>
                    </a:lnTo>
                    <a:lnTo>
                      <a:pt x="975" y="306"/>
                    </a:lnTo>
                    <a:lnTo>
                      <a:pt x="975" y="304"/>
                    </a:lnTo>
                    <a:lnTo>
                      <a:pt x="975" y="304"/>
                    </a:lnTo>
                    <a:lnTo>
                      <a:pt x="973" y="302"/>
                    </a:lnTo>
                    <a:lnTo>
                      <a:pt x="971" y="300"/>
                    </a:lnTo>
                    <a:lnTo>
                      <a:pt x="969" y="298"/>
                    </a:lnTo>
                    <a:lnTo>
                      <a:pt x="969" y="298"/>
                    </a:lnTo>
                    <a:lnTo>
                      <a:pt x="968" y="298"/>
                    </a:lnTo>
                    <a:lnTo>
                      <a:pt x="968" y="300"/>
                    </a:lnTo>
                    <a:lnTo>
                      <a:pt x="968" y="300"/>
                    </a:lnTo>
                    <a:lnTo>
                      <a:pt x="966" y="297"/>
                    </a:lnTo>
                    <a:lnTo>
                      <a:pt x="966" y="295"/>
                    </a:lnTo>
                    <a:lnTo>
                      <a:pt x="966" y="295"/>
                    </a:lnTo>
                    <a:lnTo>
                      <a:pt x="964" y="295"/>
                    </a:lnTo>
                    <a:lnTo>
                      <a:pt x="964" y="293"/>
                    </a:lnTo>
                    <a:lnTo>
                      <a:pt x="962" y="293"/>
                    </a:lnTo>
                    <a:lnTo>
                      <a:pt x="960" y="295"/>
                    </a:lnTo>
                    <a:lnTo>
                      <a:pt x="960" y="295"/>
                    </a:lnTo>
                    <a:lnTo>
                      <a:pt x="958" y="293"/>
                    </a:lnTo>
                    <a:lnTo>
                      <a:pt x="958" y="295"/>
                    </a:lnTo>
                    <a:lnTo>
                      <a:pt x="958" y="297"/>
                    </a:lnTo>
                    <a:lnTo>
                      <a:pt x="957" y="298"/>
                    </a:lnTo>
                    <a:lnTo>
                      <a:pt x="958" y="302"/>
                    </a:lnTo>
                    <a:lnTo>
                      <a:pt x="962" y="308"/>
                    </a:lnTo>
                    <a:lnTo>
                      <a:pt x="964" y="309"/>
                    </a:lnTo>
                    <a:lnTo>
                      <a:pt x="964" y="311"/>
                    </a:lnTo>
                    <a:lnTo>
                      <a:pt x="964" y="313"/>
                    </a:lnTo>
                    <a:lnTo>
                      <a:pt x="964" y="313"/>
                    </a:lnTo>
                    <a:lnTo>
                      <a:pt x="962" y="313"/>
                    </a:lnTo>
                    <a:lnTo>
                      <a:pt x="962" y="313"/>
                    </a:lnTo>
                    <a:lnTo>
                      <a:pt x="962" y="313"/>
                    </a:lnTo>
                    <a:lnTo>
                      <a:pt x="960" y="313"/>
                    </a:lnTo>
                    <a:lnTo>
                      <a:pt x="960" y="315"/>
                    </a:lnTo>
                    <a:lnTo>
                      <a:pt x="960" y="317"/>
                    </a:lnTo>
                    <a:lnTo>
                      <a:pt x="960" y="318"/>
                    </a:lnTo>
                    <a:lnTo>
                      <a:pt x="960" y="318"/>
                    </a:lnTo>
                    <a:lnTo>
                      <a:pt x="958" y="320"/>
                    </a:lnTo>
                    <a:lnTo>
                      <a:pt x="958" y="320"/>
                    </a:lnTo>
                    <a:lnTo>
                      <a:pt x="960" y="322"/>
                    </a:lnTo>
                    <a:lnTo>
                      <a:pt x="958" y="322"/>
                    </a:lnTo>
                    <a:lnTo>
                      <a:pt x="958" y="324"/>
                    </a:lnTo>
                    <a:lnTo>
                      <a:pt x="957" y="326"/>
                    </a:lnTo>
                    <a:lnTo>
                      <a:pt x="957" y="328"/>
                    </a:lnTo>
                    <a:lnTo>
                      <a:pt x="957" y="331"/>
                    </a:lnTo>
                    <a:lnTo>
                      <a:pt x="957" y="335"/>
                    </a:lnTo>
                    <a:lnTo>
                      <a:pt x="957" y="335"/>
                    </a:lnTo>
                    <a:lnTo>
                      <a:pt x="958" y="338"/>
                    </a:lnTo>
                    <a:lnTo>
                      <a:pt x="958" y="340"/>
                    </a:lnTo>
                    <a:lnTo>
                      <a:pt x="958" y="340"/>
                    </a:lnTo>
                    <a:lnTo>
                      <a:pt x="958" y="346"/>
                    </a:lnTo>
                    <a:lnTo>
                      <a:pt x="958" y="346"/>
                    </a:lnTo>
                    <a:lnTo>
                      <a:pt x="958" y="348"/>
                    </a:lnTo>
                    <a:lnTo>
                      <a:pt x="957" y="348"/>
                    </a:lnTo>
                    <a:lnTo>
                      <a:pt x="957" y="348"/>
                    </a:lnTo>
                    <a:lnTo>
                      <a:pt x="957" y="346"/>
                    </a:lnTo>
                    <a:lnTo>
                      <a:pt x="957" y="342"/>
                    </a:lnTo>
                    <a:lnTo>
                      <a:pt x="955" y="340"/>
                    </a:lnTo>
                    <a:lnTo>
                      <a:pt x="955" y="340"/>
                    </a:lnTo>
                    <a:lnTo>
                      <a:pt x="951" y="337"/>
                    </a:lnTo>
                    <a:lnTo>
                      <a:pt x="951" y="333"/>
                    </a:lnTo>
                    <a:lnTo>
                      <a:pt x="949" y="331"/>
                    </a:lnTo>
                    <a:lnTo>
                      <a:pt x="949" y="331"/>
                    </a:lnTo>
                    <a:lnTo>
                      <a:pt x="948" y="329"/>
                    </a:lnTo>
                    <a:lnTo>
                      <a:pt x="948" y="329"/>
                    </a:lnTo>
                    <a:lnTo>
                      <a:pt x="946" y="328"/>
                    </a:lnTo>
                    <a:lnTo>
                      <a:pt x="946" y="326"/>
                    </a:lnTo>
                    <a:lnTo>
                      <a:pt x="942" y="324"/>
                    </a:lnTo>
                    <a:lnTo>
                      <a:pt x="940" y="322"/>
                    </a:lnTo>
                    <a:lnTo>
                      <a:pt x="938" y="320"/>
                    </a:lnTo>
                    <a:lnTo>
                      <a:pt x="940" y="317"/>
                    </a:lnTo>
                    <a:lnTo>
                      <a:pt x="938" y="315"/>
                    </a:lnTo>
                    <a:lnTo>
                      <a:pt x="937" y="313"/>
                    </a:lnTo>
                    <a:lnTo>
                      <a:pt x="937" y="311"/>
                    </a:lnTo>
                    <a:lnTo>
                      <a:pt x="937" y="309"/>
                    </a:lnTo>
                    <a:lnTo>
                      <a:pt x="935" y="308"/>
                    </a:lnTo>
                    <a:lnTo>
                      <a:pt x="931" y="304"/>
                    </a:lnTo>
                    <a:lnTo>
                      <a:pt x="931" y="302"/>
                    </a:lnTo>
                    <a:lnTo>
                      <a:pt x="929" y="300"/>
                    </a:lnTo>
                    <a:lnTo>
                      <a:pt x="929" y="297"/>
                    </a:lnTo>
                    <a:lnTo>
                      <a:pt x="929" y="297"/>
                    </a:lnTo>
                    <a:lnTo>
                      <a:pt x="926" y="293"/>
                    </a:lnTo>
                    <a:lnTo>
                      <a:pt x="924" y="289"/>
                    </a:lnTo>
                    <a:lnTo>
                      <a:pt x="922" y="288"/>
                    </a:lnTo>
                    <a:lnTo>
                      <a:pt x="920" y="288"/>
                    </a:lnTo>
                    <a:lnTo>
                      <a:pt x="918" y="288"/>
                    </a:lnTo>
                    <a:lnTo>
                      <a:pt x="918" y="286"/>
                    </a:lnTo>
                    <a:lnTo>
                      <a:pt x="920" y="282"/>
                    </a:lnTo>
                    <a:lnTo>
                      <a:pt x="920" y="280"/>
                    </a:lnTo>
                    <a:lnTo>
                      <a:pt x="920" y="278"/>
                    </a:lnTo>
                    <a:lnTo>
                      <a:pt x="920" y="277"/>
                    </a:lnTo>
                    <a:lnTo>
                      <a:pt x="918" y="277"/>
                    </a:lnTo>
                    <a:lnTo>
                      <a:pt x="917" y="277"/>
                    </a:lnTo>
                    <a:lnTo>
                      <a:pt x="915" y="275"/>
                    </a:lnTo>
                    <a:lnTo>
                      <a:pt x="915" y="273"/>
                    </a:lnTo>
                    <a:lnTo>
                      <a:pt x="915" y="271"/>
                    </a:lnTo>
                    <a:lnTo>
                      <a:pt x="915" y="271"/>
                    </a:lnTo>
                    <a:lnTo>
                      <a:pt x="915" y="269"/>
                    </a:lnTo>
                    <a:lnTo>
                      <a:pt x="917" y="269"/>
                    </a:lnTo>
                    <a:lnTo>
                      <a:pt x="917" y="269"/>
                    </a:lnTo>
                    <a:lnTo>
                      <a:pt x="918" y="269"/>
                    </a:lnTo>
                    <a:lnTo>
                      <a:pt x="918" y="268"/>
                    </a:lnTo>
                    <a:lnTo>
                      <a:pt x="918" y="266"/>
                    </a:lnTo>
                    <a:lnTo>
                      <a:pt x="917" y="266"/>
                    </a:lnTo>
                    <a:lnTo>
                      <a:pt x="917" y="268"/>
                    </a:lnTo>
                    <a:lnTo>
                      <a:pt x="917" y="268"/>
                    </a:lnTo>
                    <a:lnTo>
                      <a:pt x="917" y="268"/>
                    </a:lnTo>
                    <a:lnTo>
                      <a:pt x="915" y="269"/>
                    </a:lnTo>
                    <a:lnTo>
                      <a:pt x="915" y="268"/>
                    </a:lnTo>
                    <a:lnTo>
                      <a:pt x="913" y="268"/>
                    </a:lnTo>
                    <a:lnTo>
                      <a:pt x="911" y="266"/>
                    </a:lnTo>
                    <a:lnTo>
                      <a:pt x="909" y="268"/>
                    </a:lnTo>
                    <a:lnTo>
                      <a:pt x="909" y="266"/>
                    </a:lnTo>
                    <a:lnTo>
                      <a:pt x="908" y="264"/>
                    </a:lnTo>
                    <a:lnTo>
                      <a:pt x="908" y="260"/>
                    </a:lnTo>
                    <a:lnTo>
                      <a:pt x="908" y="260"/>
                    </a:lnTo>
                    <a:lnTo>
                      <a:pt x="908" y="260"/>
                    </a:lnTo>
                    <a:lnTo>
                      <a:pt x="906" y="262"/>
                    </a:lnTo>
                    <a:lnTo>
                      <a:pt x="904" y="260"/>
                    </a:lnTo>
                    <a:lnTo>
                      <a:pt x="904" y="260"/>
                    </a:lnTo>
                    <a:lnTo>
                      <a:pt x="904" y="258"/>
                    </a:lnTo>
                    <a:lnTo>
                      <a:pt x="902" y="257"/>
                    </a:lnTo>
                    <a:lnTo>
                      <a:pt x="906" y="253"/>
                    </a:lnTo>
                    <a:lnTo>
                      <a:pt x="904" y="249"/>
                    </a:lnTo>
                    <a:lnTo>
                      <a:pt x="904" y="248"/>
                    </a:lnTo>
                    <a:lnTo>
                      <a:pt x="906" y="248"/>
                    </a:lnTo>
                    <a:lnTo>
                      <a:pt x="906" y="248"/>
                    </a:lnTo>
                    <a:lnTo>
                      <a:pt x="908" y="248"/>
                    </a:lnTo>
                    <a:lnTo>
                      <a:pt x="909" y="248"/>
                    </a:lnTo>
                    <a:lnTo>
                      <a:pt x="909" y="248"/>
                    </a:lnTo>
                    <a:lnTo>
                      <a:pt x="911" y="248"/>
                    </a:lnTo>
                    <a:lnTo>
                      <a:pt x="911" y="246"/>
                    </a:lnTo>
                    <a:lnTo>
                      <a:pt x="909" y="244"/>
                    </a:lnTo>
                    <a:lnTo>
                      <a:pt x="906" y="242"/>
                    </a:lnTo>
                    <a:lnTo>
                      <a:pt x="908" y="240"/>
                    </a:lnTo>
                    <a:lnTo>
                      <a:pt x="908" y="238"/>
                    </a:lnTo>
                    <a:lnTo>
                      <a:pt x="906" y="238"/>
                    </a:lnTo>
                    <a:lnTo>
                      <a:pt x="900" y="242"/>
                    </a:lnTo>
                    <a:lnTo>
                      <a:pt x="898" y="242"/>
                    </a:lnTo>
                    <a:lnTo>
                      <a:pt x="897" y="246"/>
                    </a:lnTo>
                    <a:lnTo>
                      <a:pt x="897" y="249"/>
                    </a:lnTo>
                    <a:lnTo>
                      <a:pt x="897" y="251"/>
                    </a:lnTo>
                    <a:lnTo>
                      <a:pt x="895" y="251"/>
                    </a:lnTo>
                    <a:lnTo>
                      <a:pt x="893" y="253"/>
                    </a:lnTo>
                    <a:lnTo>
                      <a:pt x="893" y="253"/>
                    </a:lnTo>
                    <a:lnTo>
                      <a:pt x="893" y="255"/>
                    </a:lnTo>
                    <a:lnTo>
                      <a:pt x="891" y="255"/>
                    </a:lnTo>
                    <a:lnTo>
                      <a:pt x="891" y="255"/>
                    </a:lnTo>
                    <a:lnTo>
                      <a:pt x="888" y="255"/>
                    </a:lnTo>
                    <a:lnTo>
                      <a:pt x="886" y="255"/>
                    </a:lnTo>
                    <a:lnTo>
                      <a:pt x="886" y="257"/>
                    </a:lnTo>
                    <a:lnTo>
                      <a:pt x="884" y="258"/>
                    </a:lnTo>
                    <a:lnTo>
                      <a:pt x="884" y="258"/>
                    </a:lnTo>
                    <a:lnTo>
                      <a:pt x="884" y="262"/>
                    </a:lnTo>
                    <a:lnTo>
                      <a:pt x="884" y="262"/>
                    </a:lnTo>
                    <a:lnTo>
                      <a:pt x="884" y="264"/>
                    </a:lnTo>
                    <a:lnTo>
                      <a:pt x="884" y="266"/>
                    </a:lnTo>
                    <a:lnTo>
                      <a:pt x="884" y="268"/>
                    </a:lnTo>
                    <a:lnTo>
                      <a:pt x="884" y="269"/>
                    </a:lnTo>
                    <a:lnTo>
                      <a:pt x="889" y="275"/>
                    </a:lnTo>
                    <a:lnTo>
                      <a:pt x="886" y="273"/>
                    </a:lnTo>
                    <a:lnTo>
                      <a:pt x="884" y="273"/>
                    </a:lnTo>
                    <a:lnTo>
                      <a:pt x="882" y="273"/>
                    </a:lnTo>
                    <a:lnTo>
                      <a:pt x="882" y="273"/>
                    </a:lnTo>
                    <a:lnTo>
                      <a:pt x="880" y="275"/>
                    </a:lnTo>
                    <a:lnTo>
                      <a:pt x="880" y="275"/>
                    </a:lnTo>
                    <a:lnTo>
                      <a:pt x="878" y="275"/>
                    </a:lnTo>
                    <a:lnTo>
                      <a:pt x="877" y="275"/>
                    </a:lnTo>
                    <a:lnTo>
                      <a:pt x="877" y="275"/>
                    </a:lnTo>
                    <a:lnTo>
                      <a:pt x="875" y="277"/>
                    </a:lnTo>
                    <a:lnTo>
                      <a:pt x="875" y="277"/>
                    </a:lnTo>
                    <a:lnTo>
                      <a:pt x="873" y="277"/>
                    </a:lnTo>
                    <a:lnTo>
                      <a:pt x="871" y="277"/>
                    </a:lnTo>
                    <a:lnTo>
                      <a:pt x="871" y="275"/>
                    </a:lnTo>
                    <a:lnTo>
                      <a:pt x="869" y="275"/>
                    </a:lnTo>
                    <a:lnTo>
                      <a:pt x="869" y="275"/>
                    </a:lnTo>
                    <a:lnTo>
                      <a:pt x="868" y="275"/>
                    </a:lnTo>
                    <a:lnTo>
                      <a:pt x="868" y="277"/>
                    </a:lnTo>
                    <a:lnTo>
                      <a:pt x="866" y="278"/>
                    </a:lnTo>
                    <a:lnTo>
                      <a:pt x="866" y="278"/>
                    </a:lnTo>
                    <a:lnTo>
                      <a:pt x="866" y="278"/>
                    </a:lnTo>
                    <a:lnTo>
                      <a:pt x="866" y="280"/>
                    </a:lnTo>
                    <a:lnTo>
                      <a:pt x="866" y="280"/>
                    </a:lnTo>
                    <a:lnTo>
                      <a:pt x="866" y="280"/>
                    </a:lnTo>
                    <a:lnTo>
                      <a:pt x="864" y="280"/>
                    </a:lnTo>
                    <a:lnTo>
                      <a:pt x="864" y="280"/>
                    </a:lnTo>
                    <a:lnTo>
                      <a:pt x="864" y="280"/>
                    </a:lnTo>
                    <a:lnTo>
                      <a:pt x="864" y="280"/>
                    </a:lnTo>
                    <a:lnTo>
                      <a:pt x="864" y="282"/>
                    </a:lnTo>
                    <a:lnTo>
                      <a:pt x="864" y="284"/>
                    </a:lnTo>
                    <a:lnTo>
                      <a:pt x="866" y="286"/>
                    </a:lnTo>
                    <a:lnTo>
                      <a:pt x="869" y="291"/>
                    </a:lnTo>
                    <a:lnTo>
                      <a:pt x="869" y="291"/>
                    </a:lnTo>
                    <a:lnTo>
                      <a:pt x="866" y="291"/>
                    </a:lnTo>
                    <a:lnTo>
                      <a:pt x="864" y="291"/>
                    </a:lnTo>
                    <a:lnTo>
                      <a:pt x="864" y="289"/>
                    </a:lnTo>
                    <a:lnTo>
                      <a:pt x="862" y="288"/>
                    </a:lnTo>
                    <a:lnTo>
                      <a:pt x="862" y="288"/>
                    </a:lnTo>
                    <a:lnTo>
                      <a:pt x="860" y="288"/>
                    </a:lnTo>
                    <a:lnTo>
                      <a:pt x="858" y="288"/>
                    </a:lnTo>
                    <a:lnTo>
                      <a:pt x="858" y="288"/>
                    </a:lnTo>
                    <a:lnTo>
                      <a:pt x="860" y="289"/>
                    </a:lnTo>
                    <a:lnTo>
                      <a:pt x="858" y="291"/>
                    </a:lnTo>
                    <a:lnTo>
                      <a:pt x="858" y="293"/>
                    </a:lnTo>
                    <a:lnTo>
                      <a:pt x="857" y="293"/>
                    </a:lnTo>
                    <a:lnTo>
                      <a:pt x="857" y="291"/>
                    </a:lnTo>
                    <a:lnTo>
                      <a:pt x="857" y="289"/>
                    </a:lnTo>
                    <a:lnTo>
                      <a:pt x="853" y="291"/>
                    </a:lnTo>
                    <a:lnTo>
                      <a:pt x="840" y="302"/>
                    </a:lnTo>
                    <a:lnTo>
                      <a:pt x="840" y="304"/>
                    </a:lnTo>
                    <a:lnTo>
                      <a:pt x="838" y="306"/>
                    </a:lnTo>
                    <a:lnTo>
                      <a:pt x="840" y="306"/>
                    </a:lnTo>
                    <a:lnTo>
                      <a:pt x="840" y="306"/>
                    </a:lnTo>
                    <a:lnTo>
                      <a:pt x="842" y="308"/>
                    </a:lnTo>
                    <a:lnTo>
                      <a:pt x="840" y="308"/>
                    </a:lnTo>
                    <a:lnTo>
                      <a:pt x="835" y="313"/>
                    </a:lnTo>
                    <a:lnTo>
                      <a:pt x="835" y="315"/>
                    </a:lnTo>
                    <a:lnTo>
                      <a:pt x="833" y="315"/>
                    </a:lnTo>
                    <a:lnTo>
                      <a:pt x="833" y="317"/>
                    </a:lnTo>
                    <a:lnTo>
                      <a:pt x="831" y="318"/>
                    </a:lnTo>
                    <a:lnTo>
                      <a:pt x="831" y="320"/>
                    </a:lnTo>
                    <a:lnTo>
                      <a:pt x="829" y="326"/>
                    </a:lnTo>
                    <a:lnTo>
                      <a:pt x="829" y="335"/>
                    </a:lnTo>
                    <a:lnTo>
                      <a:pt x="829" y="346"/>
                    </a:lnTo>
                    <a:lnTo>
                      <a:pt x="829" y="346"/>
                    </a:lnTo>
                    <a:lnTo>
                      <a:pt x="829" y="348"/>
                    </a:lnTo>
                    <a:lnTo>
                      <a:pt x="831" y="348"/>
                    </a:lnTo>
                    <a:lnTo>
                      <a:pt x="831" y="351"/>
                    </a:lnTo>
                    <a:lnTo>
                      <a:pt x="831" y="353"/>
                    </a:lnTo>
                    <a:lnTo>
                      <a:pt x="833" y="355"/>
                    </a:lnTo>
                    <a:lnTo>
                      <a:pt x="833" y="357"/>
                    </a:lnTo>
                    <a:lnTo>
                      <a:pt x="835" y="357"/>
                    </a:lnTo>
                    <a:lnTo>
                      <a:pt x="835" y="358"/>
                    </a:lnTo>
                    <a:lnTo>
                      <a:pt x="835" y="358"/>
                    </a:lnTo>
                    <a:lnTo>
                      <a:pt x="835" y="360"/>
                    </a:lnTo>
                    <a:lnTo>
                      <a:pt x="835" y="360"/>
                    </a:lnTo>
                    <a:lnTo>
                      <a:pt x="833" y="368"/>
                    </a:lnTo>
                    <a:lnTo>
                      <a:pt x="835" y="373"/>
                    </a:lnTo>
                    <a:lnTo>
                      <a:pt x="835" y="377"/>
                    </a:lnTo>
                    <a:lnTo>
                      <a:pt x="833" y="379"/>
                    </a:lnTo>
                    <a:lnTo>
                      <a:pt x="831" y="382"/>
                    </a:lnTo>
                    <a:lnTo>
                      <a:pt x="833" y="382"/>
                    </a:lnTo>
                    <a:lnTo>
                      <a:pt x="833" y="382"/>
                    </a:lnTo>
                    <a:lnTo>
                      <a:pt x="833" y="384"/>
                    </a:lnTo>
                    <a:lnTo>
                      <a:pt x="833" y="384"/>
                    </a:lnTo>
                    <a:lnTo>
                      <a:pt x="835" y="384"/>
                    </a:lnTo>
                    <a:lnTo>
                      <a:pt x="837" y="382"/>
                    </a:lnTo>
                    <a:lnTo>
                      <a:pt x="838" y="380"/>
                    </a:lnTo>
                    <a:lnTo>
                      <a:pt x="842" y="380"/>
                    </a:lnTo>
                    <a:lnTo>
                      <a:pt x="844" y="382"/>
                    </a:lnTo>
                    <a:lnTo>
                      <a:pt x="847" y="382"/>
                    </a:lnTo>
                    <a:lnTo>
                      <a:pt x="849" y="384"/>
                    </a:lnTo>
                    <a:lnTo>
                      <a:pt x="849" y="386"/>
                    </a:lnTo>
                    <a:lnTo>
                      <a:pt x="849" y="389"/>
                    </a:lnTo>
                    <a:lnTo>
                      <a:pt x="849" y="391"/>
                    </a:lnTo>
                    <a:lnTo>
                      <a:pt x="847" y="395"/>
                    </a:lnTo>
                    <a:lnTo>
                      <a:pt x="846" y="399"/>
                    </a:lnTo>
                    <a:lnTo>
                      <a:pt x="838" y="400"/>
                    </a:lnTo>
                    <a:lnTo>
                      <a:pt x="837" y="402"/>
                    </a:lnTo>
                    <a:lnTo>
                      <a:pt x="835" y="404"/>
                    </a:lnTo>
                    <a:lnTo>
                      <a:pt x="835" y="406"/>
                    </a:lnTo>
                    <a:lnTo>
                      <a:pt x="833" y="406"/>
                    </a:lnTo>
                    <a:lnTo>
                      <a:pt x="833" y="404"/>
                    </a:lnTo>
                    <a:lnTo>
                      <a:pt x="833" y="404"/>
                    </a:lnTo>
                    <a:lnTo>
                      <a:pt x="831" y="408"/>
                    </a:lnTo>
                    <a:lnTo>
                      <a:pt x="829" y="409"/>
                    </a:lnTo>
                    <a:lnTo>
                      <a:pt x="827" y="411"/>
                    </a:lnTo>
                    <a:lnTo>
                      <a:pt x="822" y="413"/>
                    </a:lnTo>
                    <a:lnTo>
                      <a:pt x="820" y="413"/>
                    </a:lnTo>
                    <a:lnTo>
                      <a:pt x="820" y="417"/>
                    </a:lnTo>
                    <a:lnTo>
                      <a:pt x="818" y="419"/>
                    </a:lnTo>
                    <a:lnTo>
                      <a:pt x="807" y="426"/>
                    </a:lnTo>
                    <a:lnTo>
                      <a:pt x="806" y="426"/>
                    </a:lnTo>
                    <a:lnTo>
                      <a:pt x="804" y="426"/>
                    </a:lnTo>
                    <a:lnTo>
                      <a:pt x="802" y="426"/>
                    </a:lnTo>
                    <a:lnTo>
                      <a:pt x="802" y="426"/>
                    </a:lnTo>
                    <a:lnTo>
                      <a:pt x="800" y="424"/>
                    </a:lnTo>
                    <a:lnTo>
                      <a:pt x="798" y="426"/>
                    </a:lnTo>
                    <a:lnTo>
                      <a:pt x="798" y="428"/>
                    </a:lnTo>
                    <a:lnTo>
                      <a:pt x="797" y="433"/>
                    </a:lnTo>
                    <a:lnTo>
                      <a:pt x="795" y="435"/>
                    </a:lnTo>
                    <a:lnTo>
                      <a:pt x="793" y="437"/>
                    </a:lnTo>
                    <a:lnTo>
                      <a:pt x="795" y="439"/>
                    </a:lnTo>
                    <a:lnTo>
                      <a:pt x="797" y="439"/>
                    </a:lnTo>
                    <a:lnTo>
                      <a:pt x="797" y="440"/>
                    </a:lnTo>
                    <a:lnTo>
                      <a:pt x="797" y="442"/>
                    </a:lnTo>
                    <a:lnTo>
                      <a:pt x="795" y="444"/>
                    </a:lnTo>
                    <a:lnTo>
                      <a:pt x="791" y="448"/>
                    </a:lnTo>
                    <a:lnTo>
                      <a:pt x="791" y="448"/>
                    </a:lnTo>
                    <a:lnTo>
                      <a:pt x="787" y="448"/>
                    </a:lnTo>
                    <a:lnTo>
                      <a:pt x="786" y="448"/>
                    </a:lnTo>
                    <a:lnTo>
                      <a:pt x="786" y="448"/>
                    </a:lnTo>
                    <a:lnTo>
                      <a:pt x="784" y="449"/>
                    </a:lnTo>
                    <a:lnTo>
                      <a:pt x="782" y="448"/>
                    </a:lnTo>
                    <a:lnTo>
                      <a:pt x="782" y="448"/>
                    </a:lnTo>
                    <a:lnTo>
                      <a:pt x="782" y="451"/>
                    </a:lnTo>
                    <a:lnTo>
                      <a:pt x="784" y="451"/>
                    </a:lnTo>
                    <a:lnTo>
                      <a:pt x="784" y="451"/>
                    </a:lnTo>
                    <a:lnTo>
                      <a:pt x="784" y="453"/>
                    </a:lnTo>
                    <a:lnTo>
                      <a:pt x="786" y="453"/>
                    </a:lnTo>
                    <a:lnTo>
                      <a:pt x="784" y="455"/>
                    </a:lnTo>
                    <a:lnTo>
                      <a:pt x="784" y="457"/>
                    </a:lnTo>
                    <a:lnTo>
                      <a:pt x="784" y="459"/>
                    </a:lnTo>
                    <a:lnTo>
                      <a:pt x="782" y="462"/>
                    </a:lnTo>
                    <a:lnTo>
                      <a:pt x="780" y="466"/>
                    </a:lnTo>
                    <a:lnTo>
                      <a:pt x="780" y="468"/>
                    </a:lnTo>
                    <a:lnTo>
                      <a:pt x="778" y="468"/>
                    </a:lnTo>
                    <a:lnTo>
                      <a:pt x="778" y="469"/>
                    </a:lnTo>
                    <a:lnTo>
                      <a:pt x="777" y="469"/>
                    </a:lnTo>
                    <a:lnTo>
                      <a:pt x="777" y="471"/>
                    </a:lnTo>
                    <a:lnTo>
                      <a:pt x="777" y="473"/>
                    </a:lnTo>
                    <a:lnTo>
                      <a:pt x="775" y="475"/>
                    </a:lnTo>
                    <a:lnTo>
                      <a:pt x="773" y="480"/>
                    </a:lnTo>
                    <a:lnTo>
                      <a:pt x="764" y="493"/>
                    </a:lnTo>
                    <a:lnTo>
                      <a:pt x="755" y="506"/>
                    </a:lnTo>
                    <a:lnTo>
                      <a:pt x="744" y="517"/>
                    </a:lnTo>
                    <a:lnTo>
                      <a:pt x="742" y="517"/>
                    </a:lnTo>
                    <a:lnTo>
                      <a:pt x="742" y="517"/>
                    </a:lnTo>
                    <a:lnTo>
                      <a:pt x="738" y="520"/>
                    </a:lnTo>
                    <a:lnTo>
                      <a:pt x="722" y="531"/>
                    </a:lnTo>
                    <a:lnTo>
                      <a:pt x="709" y="537"/>
                    </a:lnTo>
                    <a:lnTo>
                      <a:pt x="695" y="542"/>
                    </a:lnTo>
                    <a:lnTo>
                      <a:pt x="669" y="551"/>
                    </a:lnTo>
                    <a:lnTo>
                      <a:pt x="658" y="555"/>
                    </a:lnTo>
                    <a:lnTo>
                      <a:pt x="644" y="557"/>
                    </a:lnTo>
                    <a:lnTo>
                      <a:pt x="629" y="559"/>
                    </a:lnTo>
                    <a:lnTo>
                      <a:pt x="618" y="560"/>
                    </a:lnTo>
                    <a:lnTo>
                      <a:pt x="615" y="560"/>
                    </a:lnTo>
                    <a:lnTo>
                      <a:pt x="613" y="560"/>
                    </a:lnTo>
                    <a:lnTo>
                      <a:pt x="611" y="560"/>
                    </a:lnTo>
                    <a:lnTo>
                      <a:pt x="611" y="562"/>
                    </a:lnTo>
                    <a:lnTo>
                      <a:pt x="611" y="562"/>
                    </a:lnTo>
                    <a:lnTo>
                      <a:pt x="611" y="564"/>
                    </a:lnTo>
                    <a:lnTo>
                      <a:pt x="611" y="564"/>
                    </a:lnTo>
                    <a:lnTo>
                      <a:pt x="609" y="566"/>
                    </a:lnTo>
                    <a:lnTo>
                      <a:pt x="607" y="564"/>
                    </a:lnTo>
                    <a:lnTo>
                      <a:pt x="607" y="564"/>
                    </a:lnTo>
                    <a:lnTo>
                      <a:pt x="606" y="568"/>
                    </a:lnTo>
                    <a:lnTo>
                      <a:pt x="604" y="568"/>
                    </a:lnTo>
                    <a:lnTo>
                      <a:pt x="604" y="568"/>
                    </a:lnTo>
                    <a:lnTo>
                      <a:pt x="600" y="570"/>
                    </a:lnTo>
                    <a:lnTo>
                      <a:pt x="598" y="570"/>
                    </a:lnTo>
                    <a:lnTo>
                      <a:pt x="597" y="570"/>
                    </a:lnTo>
                    <a:lnTo>
                      <a:pt x="595" y="568"/>
                    </a:lnTo>
                    <a:lnTo>
                      <a:pt x="591" y="566"/>
                    </a:lnTo>
                    <a:lnTo>
                      <a:pt x="591" y="566"/>
                    </a:lnTo>
                    <a:lnTo>
                      <a:pt x="589" y="564"/>
                    </a:lnTo>
                    <a:lnTo>
                      <a:pt x="589" y="564"/>
                    </a:lnTo>
                    <a:lnTo>
                      <a:pt x="589" y="564"/>
                    </a:lnTo>
                    <a:lnTo>
                      <a:pt x="587" y="564"/>
                    </a:lnTo>
                    <a:lnTo>
                      <a:pt x="587" y="564"/>
                    </a:lnTo>
                    <a:lnTo>
                      <a:pt x="586" y="564"/>
                    </a:lnTo>
                    <a:lnTo>
                      <a:pt x="584" y="564"/>
                    </a:lnTo>
                    <a:lnTo>
                      <a:pt x="580" y="564"/>
                    </a:lnTo>
                    <a:lnTo>
                      <a:pt x="578" y="562"/>
                    </a:lnTo>
                    <a:lnTo>
                      <a:pt x="577" y="562"/>
                    </a:lnTo>
                    <a:lnTo>
                      <a:pt x="573" y="562"/>
                    </a:lnTo>
                    <a:lnTo>
                      <a:pt x="566" y="560"/>
                    </a:lnTo>
                    <a:lnTo>
                      <a:pt x="564" y="560"/>
                    </a:lnTo>
                    <a:lnTo>
                      <a:pt x="562" y="560"/>
                    </a:lnTo>
                    <a:lnTo>
                      <a:pt x="562" y="560"/>
                    </a:lnTo>
                    <a:lnTo>
                      <a:pt x="562" y="562"/>
                    </a:lnTo>
                    <a:lnTo>
                      <a:pt x="562" y="564"/>
                    </a:lnTo>
                    <a:lnTo>
                      <a:pt x="558" y="560"/>
                    </a:lnTo>
                    <a:lnTo>
                      <a:pt x="557" y="560"/>
                    </a:lnTo>
                    <a:lnTo>
                      <a:pt x="553" y="562"/>
                    </a:lnTo>
                    <a:lnTo>
                      <a:pt x="553" y="562"/>
                    </a:lnTo>
                    <a:lnTo>
                      <a:pt x="553" y="564"/>
                    </a:lnTo>
                    <a:lnTo>
                      <a:pt x="553" y="564"/>
                    </a:lnTo>
                    <a:lnTo>
                      <a:pt x="551" y="564"/>
                    </a:lnTo>
                    <a:lnTo>
                      <a:pt x="549" y="566"/>
                    </a:lnTo>
                    <a:lnTo>
                      <a:pt x="547" y="566"/>
                    </a:lnTo>
                    <a:lnTo>
                      <a:pt x="546" y="568"/>
                    </a:lnTo>
                    <a:lnTo>
                      <a:pt x="546" y="568"/>
                    </a:lnTo>
                    <a:lnTo>
                      <a:pt x="544" y="570"/>
                    </a:lnTo>
                    <a:lnTo>
                      <a:pt x="544" y="573"/>
                    </a:lnTo>
                    <a:lnTo>
                      <a:pt x="537" y="580"/>
                    </a:lnTo>
                    <a:lnTo>
                      <a:pt x="535" y="584"/>
                    </a:lnTo>
                    <a:lnTo>
                      <a:pt x="533" y="588"/>
                    </a:lnTo>
                    <a:lnTo>
                      <a:pt x="529" y="590"/>
                    </a:lnTo>
                    <a:lnTo>
                      <a:pt x="527" y="590"/>
                    </a:lnTo>
                    <a:lnTo>
                      <a:pt x="526" y="590"/>
                    </a:lnTo>
                    <a:lnTo>
                      <a:pt x="524" y="590"/>
                    </a:lnTo>
                    <a:lnTo>
                      <a:pt x="520" y="591"/>
                    </a:lnTo>
                    <a:lnTo>
                      <a:pt x="518" y="593"/>
                    </a:lnTo>
                    <a:lnTo>
                      <a:pt x="517" y="593"/>
                    </a:lnTo>
                    <a:lnTo>
                      <a:pt x="515" y="593"/>
                    </a:lnTo>
                    <a:lnTo>
                      <a:pt x="515" y="591"/>
                    </a:lnTo>
                    <a:lnTo>
                      <a:pt x="515" y="591"/>
                    </a:lnTo>
                    <a:lnTo>
                      <a:pt x="515" y="591"/>
                    </a:lnTo>
                    <a:lnTo>
                      <a:pt x="513" y="591"/>
                    </a:lnTo>
                    <a:lnTo>
                      <a:pt x="511" y="591"/>
                    </a:lnTo>
                    <a:lnTo>
                      <a:pt x="509" y="591"/>
                    </a:lnTo>
                    <a:lnTo>
                      <a:pt x="509" y="591"/>
                    </a:lnTo>
                    <a:lnTo>
                      <a:pt x="509" y="593"/>
                    </a:lnTo>
                    <a:lnTo>
                      <a:pt x="507" y="593"/>
                    </a:lnTo>
                    <a:lnTo>
                      <a:pt x="507" y="593"/>
                    </a:lnTo>
                    <a:lnTo>
                      <a:pt x="507" y="593"/>
                    </a:lnTo>
                    <a:lnTo>
                      <a:pt x="507" y="593"/>
                    </a:lnTo>
                    <a:lnTo>
                      <a:pt x="495" y="595"/>
                    </a:lnTo>
                    <a:lnTo>
                      <a:pt x="491" y="597"/>
                    </a:lnTo>
                    <a:lnTo>
                      <a:pt x="489" y="597"/>
                    </a:lnTo>
                    <a:lnTo>
                      <a:pt x="487" y="595"/>
                    </a:lnTo>
                    <a:lnTo>
                      <a:pt x="487" y="595"/>
                    </a:lnTo>
                    <a:lnTo>
                      <a:pt x="487" y="593"/>
                    </a:lnTo>
                    <a:lnTo>
                      <a:pt x="486" y="593"/>
                    </a:lnTo>
                    <a:lnTo>
                      <a:pt x="486" y="593"/>
                    </a:lnTo>
                    <a:lnTo>
                      <a:pt x="484" y="595"/>
                    </a:lnTo>
                    <a:lnTo>
                      <a:pt x="482" y="595"/>
                    </a:lnTo>
                    <a:lnTo>
                      <a:pt x="482" y="595"/>
                    </a:lnTo>
                    <a:lnTo>
                      <a:pt x="480" y="597"/>
                    </a:lnTo>
                    <a:lnTo>
                      <a:pt x="478" y="597"/>
                    </a:lnTo>
                    <a:lnTo>
                      <a:pt x="477" y="597"/>
                    </a:lnTo>
                    <a:lnTo>
                      <a:pt x="475" y="597"/>
                    </a:lnTo>
                    <a:lnTo>
                      <a:pt x="475" y="597"/>
                    </a:lnTo>
                    <a:lnTo>
                      <a:pt x="475" y="595"/>
                    </a:lnTo>
                    <a:lnTo>
                      <a:pt x="475" y="595"/>
                    </a:lnTo>
                    <a:lnTo>
                      <a:pt x="473" y="595"/>
                    </a:lnTo>
                    <a:lnTo>
                      <a:pt x="473" y="595"/>
                    </a:lnTo>
                    <a:lnTo>
                      <a:pt x="473" y="595"/>
                    </a:lnTo>
                    <a:lnTo>
                      <a:pt x="471" y="595"/>
                    </a:lnTo>
                    <a:lnTo>
                      <a:pt x="469" y="597"/>
                    </a:lnTo>
                    <a:lnTo>
                      <a:pt x="453" y="608"/>
                    </a:lnTo>
                    <a:lnTo>
                      <a:pt x="451" y="608"/>
                    </a:lnTo>
                    <a:lnTo>
                      <a:pt x="451" y="610"/>
                    </a:lnTo>
                    <a:lnTo>
                      <a:pt x="451" y="611"/>
                    </a:lnTo>
                    <a:lnTo>
                      <a:pt x="451" y="611"/>
                    </a:lnTo>
                    <a:lnTo>
                      <a:pt x="451" y="613"/>
                    </a:lnTo>
                    <a:lnTo>
                      <a:pt x="449" y="613"/>
                    </a:lnTo>
                    <a:lnTo>
                      <a:pt x="447" y="615"/>
                    </a:lnTo>
                    <a:lnTo>
                      <a:pt x="447" y="615"/>
                    </a:lnTo>
                    <a:lnTo>
                      <a:pt x="446" y="615"/>
                    </a:lnTo>
                    <a:lnTo>
                      <a:pt x="446" y="617"/>
                    </a:lnTo>
                    <a:lnTo>
                      <a:pt x="444" y="619"/>
                    </a:lnTo>
                    <a:lnTo>
                      <a:pt x="444" y="619"/>
                    </a:lnTo>
                    <a:lnTo>
                      <a:pt x="442" y="619"/>
                    </a:lnTo>
                    <a:lnTo>
                      <a:pt x="440" y="620"/>
                    </a:lnTo>
                    <a:lnTo>
                      <a:pt x="438" y="620"/>
                    </a:lnTo>
                    <a:lnTo>
                      <a:pt x="435" y="622"/>
                    </a:lnTo>
                    <a:lnTo>
                      <a:pt x="435" y="622"/>
                    </a:lnTo>
                    <a:lnTo>
                      <a:pt x="433" y="622"/>
                    </a:lnTo>
                    <a:lnTo>
                      <a:pt x="429" y="624"/>
                    </a:lnTo>
                    <a:lnTo>
                      <a:pt x="427" y="624"/>
                    </a:lnTo>
                    <a:lnTo>
                      <a:pt x="429" y="624"/>
                    </a:lnTo>
                    <a:lnTo>
                      <a:pt x="427" y="622"/>
                    </a:lnTo>
                    <a:lnTo>
                      <a:pt x="427" y="622"/>
                    </a:lnTo>
                    <a:lnTo>
                      <a:pt x="427" y="622"/>
                    </a:lnTo>
                    <a:lnTo>
                      <a:pt x="426" y="624"/>
                    </a:lnTo>
                    <a:lnTo>
                      <a:pt x="426" y="624"/>
                    </a:lnTo>
                    <a:lnTo>
                      <a:pt x="424" y="622"/>
                    </a:lnTo>
                    <a:lnTo>
                      <a:pt x="422" y="622"/>
                    </a:lnTo>
                    <a:lnTo>
                      <a:pt x="420" y="624"/>
                    </a:lnTo>
                    <a:lnTo>
                      <a:pt x="417" y="626"/>
                    </a:lnTo>
                    <a:lnTo>
                      <a:pt x="415" y="628"/>
                    </a:lnTo>
                    <a:lnTo>
                      <a:pt x="407" y="628"/>
                    </a:lnTo>
                    <a:lnTo>
                      <a:pt x="400" y="630"/>
                    </a:lnTo>
                    <a:lnTo>
                      <a:pt x="397" y="628"/>
                    </a:lnTo>
                    <a:lnTo>
                      <a:pt x="393" y="628"/>
                    </a:lnTo>
                    <a:lnTo>
                      <a:pt x="386" y="626"/>
                    </a:lnTo>
                    <a:lnTo>
                      <a:pt x="384" y="624"/>
                    </a:lnTo>
                    <a:lnTo>
                      <a:pt x="384" y="622"/>
                    </a:lnTo>
                    <a:lnTo>
                      <a:pt x="384" y="622"/>
                    </a:lnTo>
                    <a:lnTo>
                      <a:pt x="382" y="622"/>
                    </a:lnTo>
                    <a:lnTo>
                      <a:pt x="382" y="622"/>
                    </a:lnTo>
                    <a:lnTo>
                      <a:pt x="382" y="620"/>
                    </a:lnTo>
                    <a:lnTo>
                      <a:pt x="382" y="620"/>
                    </a:lnTo>
                    <a:lnTo>
                      <a:pt x="382" y="619"/>
                    </a:lnTo>
                    <a:lnTo>
                      <a:pt x="384" y="619"/>
                    </a:lnTo>
                    <a:lnTo>
                      <a:pt x="382" y="619"/>
                    </a:lnTo>
                    <a:lnTo>
                      <a:pt x="382" y="617"/>
                    </a:lnTo>
                    <a:lnTo>
                      <a:pt x="382" y="617"/>
                    </a:lnTo>
                    <a:lnTo>
                      <a:pt x="380" y="619"/>
                    </a:lnTo>
                    <a:lnTo>
                      <a:pt x="378" y="620"/>
                    </a:lnTo>
                    <a:lnTo>
                      <a:pt x="378" y="620"/>
                    </a:lnTo>
                    <a:lnTo>
                      <a:pt x="377" y="620"/>
                    </a:lnTo>
                    <a:lnTo>
                      <a:pt x="377" y="620"/>
                    </a:lnTo>
                    <a:lnTo>
                      <a:pt x="375" y="619"/>
                    </a:lnTo>
                    <a:lnTo>
                      <a:pt x="373" y="619"/>
                    </a:lnTo>
                    <a:lnTo>
                      <a:pt x="364" y="624"/>
                    </a:lnTo>
                    <a:lnTo>
                      <a:pt x="364" y="624"/>
                    </a:lnTo>
                    <a:lnTo>
                      <a:pt x="362" y="626"/>
                    </a:lnTo>
                    <a:lnTo>
                      <a:pt x="360" y="626"/>
                    </a:lnTo>
                    <a:lnTo>
                      <a:pt x="358" y="628"/>
                    </a:lnTo>
                    <a:lnTo>
                      <a:pt x="357" y="628"/>
                    </a:lnTo>
                    <a:lnTo>
                      <a:pt x="355" y="628"/>
                    </a:lnTo>
                    <a:lnTo>
                      <a:pt x="353" y="628"/>
                    </a:lnTo>
                    <a:lnTo>
                      <a:pt x="349" y="624"/>
                    </a:lnTo>
                    <a:lnTo>
                      <a:pt x="349" y="622"/>
                    </a:lnTo>
                    <a:lnTo>
                      <a:pt x="349" y="622"/>
                    </a:lnTo>
                    <a:lnTo>
                      <a:pt x="349" y="620"/>
                    </a:lnTo>
                    <a:lnTo>
                      <a:pt x="351" y="619"/>
                    </a:lnTo>
                    <a:lnTo>
                      <a:pt x="351" y="619"/>
                    </a:lnTo>
                    <a:lnTo>
                      <a:pt x="351" y="615"/>
                    </a:lnTo>
                    <a:lnTo>
                      <a:pt x="351" y="613"/>
                    </a:lnTo>
                    <a:lnTo>
                      <a:pt x="353" y="611"/>
                    </a:lnTo>
                    <a:lnTo>
                      <a:pt x="355" y="611"/>
                    </a:lnTo>
                    <a:lnTo>
                      <a:pt x="353" y="611"/>
                    </a:lnTo>
                    <a:lnTo>
                      <a:pt x="353" y="611"/>
                    </a:lnTo>
                    <a:lnTo>
                      <a:pt x="353" y="611"/>
                    </a:lnTo>
                    <a:lnTo>
                      <a:pt x="351" y="611"/>
                    </a:lnTo>
                    <a:lnTo>
                      <a:pt x="351" y="611"/>
                    </a:lnTo>
                    <a:lnTo>
                      <a:pt x="349" y="611"/>
                    </a:lnTo>
                    <a:lnTo>
                      <a:pt x="349" y="613"/>
                    </a:lnTo>
                    <a:lnTo>
                      <a:pt x="347" y="613"/>
                    </a:lnTo>
                    <a:lnTo>
                      <a:pt x="346" y="619"/>
                    </a:lnTo>
                    <a:lnTo>
                      <a:pt x="340" y="622"/>
                    </a:lnTo>
                    <a:lnTo>
                      <a:pt x="331" y="630"/>
                    </a:lnTo>
                    <a:lnTo>
                      <a:pt x="327" y="631"/>
                    </a:lnTo>
                    <a:lnTo>
                      <a:pt x="326" y="631"/>
                    </a:lnTo>
                    <a:lnTo>
                      <a:pt x="326" y="631"/>
                    </a:lnTo>
                    <a:lnTo>
                      <a:pt x="324" y="633"/>
                    </a:lnTo>
                    <a:lnTo>
                      <a:pt x="324" y="633"/>
                    </a:lnTo>
                    <a:lnTo>
                      <a:pt x="322" y="635"/>
                    </a:lnTo>
                    <a:lnTo>
                      <a:pt x="322" y="635"/>
                    </a:lnTo>
                    <a:lnTo>
                      <a:pt x="322" y="635"/>
                    </a:lnTo>
                    <a:lnTo>
                      <a:pt x="318" y="637"/>
                    </a:lnTo>
                    <a:lnTo>
                      <a:pt x="317" y="637"/>
                    </a:lnTo>
                    <a:lnTo>
                      <a:pt x="313" y="639"/>
                    </a:lnTo>
                    <a:lnTo>
                      <a:pt x="309" y="639"/>
                    </a:lnTo>
                    <a:lnTo>
                      <a:pt x="307" y="639"/>
                    </a:lnTo>
                    <a:lnTo>
                      <a:pt x="306" y="640"/>
                    </a:lnTo>
                    <a:lnTo>
                      <a:pt x="304" y="640"/>
                    </a:lnTo>
                    <a:lnTo>
                      <a:pt x="302" y="640"/>
                    </a:lnTo>
                    <a:lnTo>
                      <a:pt x="300" y="640"/>
                    </a:lnTo>
                    <a:lnTo>
                      <a:pt x="298" y="640"/>
                    </a:lnTo>
                    <a:lnTo>
                      <a:pt x="298" y="639"/>
                    </a:lnTo>
                    <a:lnTo>
                      <a:pt x="297" y="640"/>
                    </a:lnTo>
                    <a:lnTo>
                      <a:pt x="295" y="640"/>
                    </a:lnTo>
                    <a:lnTo>
                      <a:pt x="295" y="644"/>
                    </a:lnTo>
                    <a:lnTo>
                      <a:pt x="293" y="648"/>
                    </a:lnTo>
                    <a:lnTo>
                      <a:pt x="291" y="651"/>
                    </a:lnTo>
                    <a:lnTo>
                      <a:pt x="289" y="651"/>
                    </a:lnTo>
                    <a:lnTo>
                      <a:pt x="286" y="653"/>
                    </a:lnTo>
                    <a:lnTo>
                      <a:pt x="284" y="653"/>
                    </a:lnTo>
                    <a:lnTo>
                      <a:pt x="284" y="655"/>
                    </a:lnTo>
                    <a:lnTo>
                      <a:pt x="280" y="655"/>
                    </a:lnTo>
                    <a:lnTo>
                      <a:pt x="277" y="657"/>
                    </a:lnTo>
                    <a:lnTo>
                      <a:pt x="275" y="657"/>
                    </a:lnTo>
                    <a:lnTo>
                      <a:pt x="273" y="659"/>
                    </a:lnTo>
                    <a:lnTo>
                      <a:pt x="269" y="660"/>
                    </a:lnTo>
                    <a:lnTo>
                      <a:pt x="267" y="664"/>
                    </a:lnTo>
                    <a:lnTo>
                      <a:pt x="266" y="668"/>
                    </a:lnTo>
                    <a:lnTo>
                      <a:pt x="264" y="671"/>
                    </a:lnTo>
                    <a:lnTo>
                      <a:pt x="262" y="673"/>
                    </a:lnTo>
                    <a:lnTo>
                      <a:pt x="260" y="675"/>
                    </a:lnTo>
                    <a:lnTo>
                      <a:pt x="247" y="681"/>
                    </a:lnTo>
                    <a:lnTo>
                      <a:pt x="244" y="682"/>
                    </a:lnTo>
                    <a:lnTo>
                      <a:pt x="242" y="684"/>
                    </a:lnTo>
                    <a:lnTo>
                      <a:pt x="237" y="691"/>
                    </a:lnTo>
                    <a:lnTo>
                      <a:pt x="235" y="693"/>
                    </a:lnTo>
                    <a:lnTo>
                      <a:pt x="233" y="695"/>
                    </a:lnTo>
                    <a:lnTo>
                      <a:pt x="233" y="697"/>
                    </a:lnTo>
                    <a:lnTo>
                      <a:pt x="231" y="699"/>
                    </a:lnTo>
                    <a:lnTo>
                      <a:pt x="229" y="699"/>
                    </a:lnTo>
                    <a:lnTo>
                      <a:pt x="209" y="708"/>
                    </a:lnTo>
                    <a:lnTo>
                      <a:pt x="198" y="713"/>
                    </a:lnTo>
                    <a:lnTo>
                      <a:pt x="197" y="711"/>
                    </a:lnTo>
                    <a:lnTo>
                      <a:pt x="197" y="711"/>
                    </a:lnTo>
                    <a:lnTo>
                      <a:pt x="195" y="713"/>
                    </a:lnTo>
                    <a:lnTo>
                      <a:pt x="195" y="713"/>
                    </a:lnTo>
                    <a:lnTo>
                      <a:pt x="193" y="713"/>
                    </a:lnTo>
                    <a:lnTo>
                      <a:pt x="189" y="715"/>
                    </a:lnTo>
                    <a:lnTo>
                      <a:pt x="186" y="715"/>
                    </a:lnTo>
                    <a:lnTo>
                      <a:pt x="182" y="715"/>
                    </a:lnTo>
                    <a:lnTo>
                      <a:pt x="169" y="724"/>
                    </a:lnTo>
                    <a:lnTo>
                      <a:pt x="162" y="726"/>
                    </a:lnTo>
                    <a:lnTo>
                      <a:pt x="160" y="726"/>
                    </a:lnTo>
                    <a:lnTo>
                      <a:pt x="160" y="728"/>
                    </a:lnTo>
                    <a:lnTo>
                      <a:pt x="158" y="728"/>
                    </a:lnTo>
                    <a:lnTo>
                      <a:pt x="157" y="730"/>
                    </a:lnTo>
                    <a:lnTo>
                      <a:pt x="157" y="730"/>
                    </a:lnTo>
                    <a:lnTo>
                      <a:pt x="155" y="733"/>
                    </a:lnTo>
                    <a:lnTo>
                      <a:pt x="155" y="735"/>
                    </a:lnTo>
                    <a:lnTo>
                      <a:pt x="155" y="735"/>
                    </a:lnTo>
                    <a:lnTo>
                      <a:pt x="155" y="737"/>
                    </a:lnTo>
                    <a:lnTo>
                      <a:pt x="155" y="737"/>
                    </a:lnTo>
                    <a:lnTo>
                      <a:pt x="155" y="737"/>
                    </a:lnTo>
                    <a:lnTo>
                      <a:pt x="153" y="737"/>
                    </a:lnTo>
                    <a:lnTo>
                      <a:pt x="153" y="739"/>
                    </a:lnTo>
                    <a:lnTo>
                      <a:pt x="147" y="746"/>
                    </a:lnTo>
                    <a:lnTo>
                      <a:pt x="147" y="746"/>
                    </a:lnTo>
                    <a:lnTo>
                      <a:pt x="146" y="744"/>
                    </a:lnTo>
                    <a:lnTo>
                      <a:pt x="144" y="742"/>
                    </a:lnTo>
                    <a:lnTo>
                      <a:pt x="144" y="744"/>
                    </a:lnTo>
                    <a:lnTo>
                      <a:pt x="144" y="744"/>
                    </a:lnTo>
                    <a:lnTo>
                      <a:pt x="144" y="746"/>
                    </a:lnTo>
                    <a:lnTo>
                      <a:pt x="144" y="746"/>
                    </a:lnTo>
                    <a:lnTo>
                      <a:pt x="144" y="748"/>
                    </a:lnTo>
                    <a:lnTo>
                      <a:pt x="146" y="748"/>
                    </a:lnTo>
                    <a:lnTo>
                      <a:pt x="146" y="750"/>
                    </a:lnTo>
                    <a:lnTo>
                      <a:pt x="146" y="751"/>
                    </a:lnTo>
                    <a:lnTo>
                      <a:pt x="144" y="755"/>
                    </a:lnTo>
                    <a:lnTo>
                      <a:pt x="144" y="757"/>
                    </a:lnTo>
                    <a:lnTo>
                      <a:pt x="142" y="759"/>
                    </a:lnTo>
                    <a:lnTo>
                      <a:pt x="142" y="759"/>
                    </a:lnTo>
                    <a:lnTo>
                      <a:pt x="140" y="759"/>
                    </a:lnTo>
                    <a:lnTo>
                      <a:pt x="140" y="759"/>
                    </a:lnTo>
                    <a:lnTo>
                      <a:pt x="140" y="761"/>
                    </a:lnTo>
                    <a:lnTo>
                      <a:pt x="140" y="762"/>
                    </a:lnTo>
                    <a:lnTo>
                      <a:pt x="138" y="764"/>
                    </a:lnTo>
                    <a:lnTo>
                      <a:pt x="138" y="764"/>
                    </a:lnTo>
                    <a:lnTo>
                      <a:pt x="137" y="768"/>
                    </a:lnTo>
                    <a:lnTo>
                      <a:pt x="137" y="770"/>
                    </a:lnTo>
                    <a:lnTo>
                      <a:pt x="135" y="775"/>
                    </a:lnTo>
                    <a:lnTo>
                      <a:pt x="133" y="777"/>
                    </a:lnTo>
                    <a:lnTo>
                      <a:pt x="133" y="779"/>
                    </a:lnTo>
                    <a:lnTo>
                      <a:pt x="133" y="781"/>
                    </a:lnTo>
                    <a:lnTo>
                      <a:pt x="133" y="782"/>
                    </a:lnTo>
                    <a:lnTo>
                      <a:pt x="133" y="782"/>
                    </a:lnTo>
                    <a:lnTo>
                      <a:pt x="133" y="784"/>
                    </a:lnTo>
                    <a:lnTo>
                      <a:pt x="131" y="786"/>
                    </a:lnTo>
                    <a:lnTo>
                      <a:pt x="131" y="786"/>
                    </a:lnTo>
                    <a:lnTo>
                      <a:pt x="129" y="788"/>
                    </a:lnTo>
                    <a:lnTo>
                      <a:pt x="127" y="786"/>
                    </a:lnTo>
                    <a:lnTo>
                      <a:pt x="127" y="786"/>
                    </a:lnTo>
                    <a:lnTo>
                      <a:pt x="126" y="784"/>
                    </a:lnTo>
                    <a:lnTo>
                      <a:pt x="126" y="784"/>
                    </a:lnTo>
                    <a:lnTo>
                      <a:pt x="124" y="782"/>
                    </a:lnTo>
                    <a:lnTo>
                      <a:pt x="124" y="782"/>
                    </a:lnTo>
                    <a:lnTo>
                      <a:pt x="122" y="784"/>
                    </a:lnTo>
                    <a:lnTo>
                      <a:pt x="122" y="784"/>
                    </a:lnTo>
                    <a:lnTo>
                      <a:pt x="118" y="786"/>
                    </a:lnTo>
                    <a:lnTo>
                      <a:pt x="117" y="786"/>
                    </a:lnTo>
                    <a:lnTo>
                      <a:pt x="117" y="788"/>
                    </a:lnTo>
                    <a:lnTo>
                      <a:pt x="115" y="790"/>
                    </a:lnTo>
                    <a:lnTo>
                      <a:pt x="113" y="790"/>
                    </a:lnTo>
                    <a:lnTo>
                      <a:pt x="109" y="788"/>
                    </a:lnTo>
                    <a:lnTo>
                      <a:pt x="109" y="786"/>
                    </a:lnTo>
                    <a:lnTo>
                      <a:pt x="109" y="782"/>
                    </a:lnTo>
                    <a:lnTo>
                      <a:pt x="109" y="781"/>
                    </a:lnTo>
                    <a:lnTo>
                      <a:pt x="109" y="779"/>
                    </a:lnTo>
                    <a:lnTo>
                      <a:pt x="109" y="779"/>
                    </a:lnTo>
                    <a:lnTo>
                      <a:pt x="113" y="775"/>
                    </a:lnTo>
                    <a:lnTo>
                      <a:pt x="113" y="775"/>
                    </a:lnTo>
                    <a:lnTo>
                      <a:pt x="115" y="773"/>
                    </a:lnTo>
                    <a:lnTo>
                      <a:pt x="115" y="771"/>
                    </a:lnTo>
                    <a:lnTo>
                      <a:pt x="113" y="770"/>
                    </a:lnTo>
                    <a:lnTo>
                      <a:pt x="113" y="770"/>
                    </a:lnTo>
                    <a:lnTo>
                      <a:pt x="111" y="771"/>
                    </a:lnTo>
                    <a:lnTo>
                      <a:pt x="111" y="773"/>
                    </a:lnTo>
                    <a:lnTo>
                      <a:pt x="109" y="773"/>
                    </a:lnTo>
                    <a:lnTo>
                      <a:pt x="109" y="773"/>
                    </a:lnTo>
                    <a:lnTo>
                      <a:pt x="109" y="771"/>
                    </a:lnTo>
                    <a:lnTo>
                      <a:pt x="109" y="768"/>
                    </a:lnTo>
                    <a:lnTo>
                      <a:pt x="109" y="766"/>
                    </a:lnTo>
                    <a:lnTo>
                      <a:pt x="107" y="762"/>
                    </a:lnTo>
                    <a:lnTo>
                      <a:pt x="107" y="762"/>
                    </a:lnTo>
                    <a:lnTo>
                      <a:pt x="106" y="759"/>
                    </a:lnTo>
                    <a:lnTo>
                      <a:pt x="106" y="755"/>
                    </a:lnTo>
                    <a:lnTo>
                      <a:pt x="107" y="753"/>
                    </a:lnTo>
                    <a:lnTo>
                      <a:pt x="111" y="737"/>
                    </a:lnTo>
                    <a:lnTo>
                      <a:pt x="111" y="733"/>
                    </a:lnTo>
                    <a:lnTo>
                      <a:pt x="111" y="731"/>
                    </a:lnTo>
                    <a:lnTo>
                      <a:pt x="113" y="730"/>
                    </a:lnTo>
                    <a:lnTo>
                      <a:pt x="113" y="728"/>
                    </a:lnTo>
                    <a:lnTo>
                      <a:pt x="115" y="728"/>
                    </a:lnTo>
                    <a:lnTo>
                      <a:pt x="115" y="726"/>
                    </a:lnTo>
                    <a:lnTo>
                      <a:pt x="113" y="724"/>
                    </a:lnTo>
                    <a:lnTo>
                      <a:pt x="111" y="724"/>
                    </a:lnTo>
                    <a:lnTo>
                      <a:pt x="111" y="726"/>
                    </a:lnTo>
                    <a:lnTo>
                      <a:pt x="109" y="726"/>
                    </a:lnTo>
                    <a:lnTo>
                      <a:pt x="106" y="726"/>
                    </a:lnTo>
                    <a:lnTo>
                      <a:pt x="106" y="728"/>
                    </a:lnTo>
                    <a:lnTo>
                      <a:pt x="102" y="728"/>
                    </a:lnTo>
                    <a:lnTo>
                      <a:pt x="100" y="731"/>
                    </a:lnTo>
                    <a:lnTo>
                      <a:pt x="95" y="739"/>
                    </a:lnTo>
                    <a:lnTo>
                      <a:pt x="91" y="744"/>
                    </a:lnTo>
                    <a:lnTo>
                      <a:pt x="89" y="748"/>
                    </a:lnTo>
                    <a:lnTo>
                      <a:pt x="89" y="750"/>
                    </a:lnTo>
                    <a:lnTo>
                      <a:pt x="89" y="751"/>
                    </a:lnTo>
                    <a:lnTo>
                      <a:pt x="89" y="753"/>
                    </a:lnTo>
                    <a:lnTo>
                      <a:pt x="82" y="773"/>
                    </a:lnTo>
                    <a:lnTo>
                      <a:pt x="80" y="775"/>
                    </a:lnTo>
                    <a:lnTo>
                      <a:pt x="77" y="777"/>
                    </a:lnTo>
                    <a:lnTo>
                      <a:pt x="77" y="779"/>
                    </a:lnTo>
                    <a:lnTo>
                      <a:pt x="75" y="781"/>
                    </a:lnTo>
                    <a:lnTo>
                      <a:pt x="75" y="786"/>
                    </a:lnTo>
                    <a:lnTo>
                      <a:pt x="75" y="786"/>
                    </a:lnTo>
                    <a:lnTo>
                      <a:pt x="73" y="788"/>
                    </a:lnTo>
                    <a:lnTo>
                      <a:pt x="71" y="791"/>
                    </a:lnTo>
                    <a:lnTo>
                      <a:pt x="71" y="791"/>
                    </a:lnTo>
                    <a:lnTo>
                      <a:pt x="69" y="793"/>
                    </a:lnTo>
                    <a:lnTo>
                      <a:pt x="67" y="793"/>
                    </a:lnTo>
                    <a:lnTo>
                      <a:pt x="67" y="795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7" y="797"/>
                    </a:lnTo>
                    <a:lnTo>
                      <a:pt x="67" y="801"/>
                    </a:lnTo>
                    <a:lnTo>
                      <a:pt x="69" y="801"/>
                    </a:lnTo>
                    <a:lnTo>
                      <a:pt x="69" y="802"/>
                    </a:lnTo>
                    <a:lnTo>
                      <a:pt x="69" y="804"/>
                    </a:lnTo>
                    <a:lnTo>
                      <a:pt x="67" y="808"/>
                    </a:lnTo>
                    <a:lnTo>
                      <a:pt x="69" y="808"/>
                    </a:lnTo>
                    <a:lnTo>
                      <a:pt x="71" y="808"/>
                    </a:lnTo>
                    <a:lnTo>
                      <a:pt x="73" y="810"/>
                    </a:lnTo>
                    <a:lnTo>
                      <a:pt x="73" y="810"/>
                    </a:lnTo>
                    <a:lnTo>
                      <a:pt x="77" y="813"/>
                    </a:lnTo>
                    <a:lnTo>
                      <a:pt x="78" y="819"/>
                    </a:lnTo>
                    <a:lnTo>
                      <a:pt x="80" y="822"/>
                    </a:lnTo>
                    <a:lnTo>
                      <a:pt x="80" y="824"/>
                    </a:lnTo>
                    <a:lnTo>
                      <a:pt x="82" y="826"/>
                    </a:lnTo>
                    <a:lnTo>
                      <a:pt x="82" y="837"/>
                    </a:lnTo>
                    <a:lnTo>
                      <a:pt x="82" y="839"/>
                    </a:lnTo>
                    <a:lnTo>
                      <a:pt x="80" y="842"/>
                    </a:lnTo>
                    <a:lnTo>
                      <a:pt x="78" y="842"/>
                    </a:lnTo>
                    <a:lnTo>
                      <a:pt x="78" y="842"/>
                    </a:lnTo>
                    <a:lnTo>
                      <a:pt x="77" y="844"/>
                    </a:lnTo>
                    <a:lnTo>
                      <a:pt x="77" y="844"/>
                    </a:lnTo>
                    <a:lnTo>
                      <a:pt x="77" y="846"/>
                    </a:lnTo>
                    <a:lnTo>
                      <a:pt x="77" y="848"/>
                    </a:lnTo>
                    <a:lnTo>
                      <a:pt x="77" y="850"/>
                    </a:lnTo>
                    <a:lnTo>
                      <a:pt x="78" y="855"/>
                    </a:lnTo>
                    <a:lnTo>
                      <a:pt x="80" y="862"/>
                    </a:lnTo>
                    <a:lnTo>
                      <a:pt x="78" y="864"/>
                    </a:lnTo>
                    <a:lnTo>
                      <a:pt x="78" y="868"/>
                    </a:lnTo>
                    <a:lnTo>
                      <a:pt x="78" y="873"/>
                    </a:lnTo>
                    <a:lnTo>
                      <a:pt x="78" y="875"/>
                    </a:lnTo>
                    <a:lnTo>
                      <a:pt x="77" y="875"/>
                    </a:lnTo>
                    <a:lnTo>
                      <a:pt x="77" y="877"/>
                    </a:lnTo>
                    <a:lnTo>
                      <a:pt x="77" y="879"/>
                    </a:lnTo>
                    <a:lnTo>
                      <a:pt x="75" y="881"/>
                    </a:lnTo>
                    <a:lnTo>
                      <a:pt x="71" y="882"/>
                    </a:lnTo>
                    <a:lnTo>
                      <a:pt x="71" y="882"/>
                    </a:lnTo>
                    <a:lnTo>
                      <a:pt x="71" y="884"/>
                    </a:lnTo>
                    <a:lnTo>
                      <a:pt x="71" y="884"/>
                    </a:lnTo>
                    <a:lnTo>
                      <a:pt x="67" y="886"/>
                    </a:lnTo>
                    <a:lnTo>
                      <a:pt x="66" y="886"/>
                    </a:lnTo>
                    <a:lnTo>
                      <a:pt x="66" y="886"/>
                    </a:lnTo>
                    <a:lnTo>
                      <a:pt x="66" y="888"/>
                    </a:lnTo>
                    <a:lnTo>
                      <a:pt x="64" y="888"/>
                    </a:lnTo>
                    <a:lnTo>
                      <a:pt x="64" y="888"/>
                    </a:lnTo>
                    <a:lnTo>
                      <a:pt x="64" y="890"/>
                    </a:lnTo>
                    <a:lnTo>
                      <a:pt x="62" y="890"/>
                    </a:lnTo>
                    <a:lnTo>
                      <a:pt x="60" y="899"/>
                    </a:lnTo>
                    <a:lnTo>
                      <a:pt x="57" y="901"/>
                    </a:lnTo>
                    <a:lnTo>
                      <a:pt x="57" y="901"/>
                    </a:lnTo>
                    <a:lnTo>
                      <a:pt x="55" y="910"/>
                    </a:lnTo>
                    <a:lnTo>
                      <a:pt x="53" y="912"/>
                    </a:lnTo>
                    <a:lnTo>
                      <a:pt x="51" y="915"/>
                    </a:lnTo>
                    <a:lnTo>
                      <a:pt x="49" y="915"/>
                    </a:lnTo>
                    <a:lnTo>
                      <a:pt x="51" y="917"/>
                    </a:lnTo>
                    <a:lnTo>
                      <a:pt x="51" y="919"/>
                    </a:lnTo>
                    <a:lnTo>
                      <a:pt x="49" y="922"/>
                    </a:lnTo>
                    <a:lnTo>
                      <a:pt x="49" y="922"/>
                    </a:lnTo>
                    <a:lnTo>
                      <a:pt x="47" y="924"/>
                    </a:lnTo>
                    <a:lnTo>
                      <a:pt x="47" y="926"/>
                    </a:lnTo>
                    <a:lnTo>
                      <a:pt x="46" y="928"/>
                    </a:lnTo>
                    <a:lnTo>
                      <a:pt x="46" y="930"/>
                    </a:lnTo>
                    <a:lnTo>
                      <a:pt x="47" y="932"/>
                    </a:lnTo>
                    <a:lnTo>
                      <a:pt x="47" y="935"/>
                    </a:lnTo>
                    <a:lnTo>
                      <a:pt x="47" y="937"/>
                    </a:lnTo>
                    <a:lnTo>
                      <a:pt x="47" y="939"/>
                    </a:lnTo>
                    <a:lnTo>
                      <a:pt x="46" y="942"/>
                    </a:lnTo>
                    <a:lnTo>
                      <a:pt x="44" y="942"/>
                    </a:lnTo>
                    <a:lnTo>
                      <a:pt x="44" y="944"/>
                    </a:lnTo>
                    <a:lnTo>
                      <a:pt x="44" y="959"/>
                    </a:lnTo>
                    <a:lnTo>
                      <a:pt x="46" y="964"/>
                    </a:lnTo>
                    <a:lnTo>
                      <a:pt x="46" y="968"/>
                    </a:lnTo>
                    <a:lnTo>
                      <a:pt x="49" y="970"/>
                    </a:lnTo>
                    <a:lnTo>
                      <a:pt x="58" y="981"/>
                    </a:lnTo>
                    <a:lnTo>
                      <a:pt x="64" y="988"/>
                    </a:lnTo>
                    <a:lnTo>
                      <a:pt x="64" y="990"/>
                    </a:lnTo>
                    <a:lnTo>
                      <a:pt x="64" y="992"/>
                    </a:lnTo>
                    <a:lnTo>
                      <a:pt x="66" y="993"/>
                    </a:lnTo>
                    <a:lnTo>
                      <a:pt x="64" y="995"/>
                    </a:lnTo>
                    <a:lnTo>
                      <a:pt x="64" y="997"/>
                    </a:lnTo>
                    <a:lnTo>
                      <a:pt x="64" y="999"/>
                    </a:lnTo>
                    <a:lnTo>
                      <a:pt x="64" y="1001"/>
                    </a:lnTo>
                    <a:lnTo>
                      <a:pt x="64" y="1003"/>
                    </a:lnTo>
                    <a:lnTo>
                      <a:pt x="66" y="1003"/>
                    </a:lnTo>
                    <a:lnTo>
                      <a:pt x="67" y="1004"/>
                    </a:lnTo>
                    <a:lnTo>
                      <a:pt x="69" y="1006"/>
                    </a:lnTo>
                    <a:lnTo>
                      <a:pt x="69" y="1008"/>
                    </a:lnTo>
                    <a:lnTo>
                      <a:pt x="67" y="1010"/>
                    </a:lnTo>
                    <a:lnTo>
                      <a:pt x="67" y="1010"/>
                    </a:lnTo>
                    <a:lnTo>
                      <a:pt x="67" y="1012"/>
                    </a:lnTo>
                    <a:lnTo>
                      <a:pt x="67" y="1012"/>
                    </a:lnTo>
                    <a:lnTo>
                      <a:pt x="67" y="1013"/>
                    </a:lnTo>
                    <a:lnTo>
                      <a:pt x="67" y="1015"/>
                    </a:lnTo>
                    <a:lnTo>
                      <a:pt x="69" y="1017"/>
                    </a:lnTo>
                    <a:lnTo>
                      <a:pt x="69" y="1019"/>
                    </a:lnTo>
                    <a:lnTo>
                      <a:pt x="71" y="1023"/>
                    </a:lnTo>
                    <a:lnTo>
                      <a:pt x="73" y="1024"/>
                    </a:lnTo>
                    <a:lnTo>
                      <a:pt x="77" y="1024"/>
                    </a:lnTo>
                    <a:lnTo>
                      <a:pt x="80" y="1026"/>
                    </a:lnTo>
                    <a:lnTo>
                      <a:pt x="80" y="1028"/>
                    </a:lnTo>
                    <a:lnTo>
                      <a:pt x="82" y="1028"/>
                    </a:lnTo>
                    <a:lnTo>
                      <a:pt x="82" y="1032"/>
                    </a:lnTo>
                    <a:lnTo>
                      <a:pt x="86" y="1035"/>
                    </a:lnTo>
                    <a:lnTo>
                      <a:pt x="86" y="1037"/>
                    </a:lnTo>
                    <a:lnTo>
                      <a:pt x="86" y="1039"/>
                    </a:lnTo>
                    <a:lnTo>
                      <a:pt x="93" y="1053"/>
                    </a:lnTo>
                    <a:lnTo>
                      <a:pt x="95" y="1057"/>
                    </a:lnTo>
                    <a:lnTo>
                      <a:pt x="100" y="1063"/>
                    </a:lnTo>
                    <a:lnTo>
                      <a:pt x="102" y="1070"/>
                    </a:lnTo>
                    <a:lnTo>
                      <a:pt x="104" y="1070"/>
                    </a:lnTo>
                    <a:lnTo>
                      <a:pt x="107" y="1072"/>
                    </a:lnTo>
                    <a:lnTo>
                      <a:pt x="107" y="1073"/>
                    </a:lnTo>
                    <a:lnTo>
                      <a:pt x="107" y="1073"/>
                    </a:lnTo>
                    <a:lnTo>
                      <a:pt x="107" y="1075"/>
                    </a:lnTo>
                    <a:lnTo>
                      <a:pt x="109" y="1075"/>
                    </a:lnTo>
                    <a:lnTo>
                      <a:pt x="111" y="1077"/>
                    </a:lnTo>
                    <a:lnTo>
                      <a:pt x="111" y="1079"/>
                    </a:lnTo>
                    <a:lnTo>
                      <a:pt x="111" y="1079"/>
                    </a:lnTo>
                    <a:lnTo>
                      <a:pt x="111" y="1081"/>
                    </a:lnTo>
                    <a:lnTo>
                      <a:pt x="113" y="1083"/>
                    </a:lnTo>
                    <a:lnTo>
                      <a:pt x="113" y="1083"/>
                    </a:lnTo>
                    <a:lnTo>
                      <a:pt x="117" y="1084"/>
                    </a:lnTo>
                    <a:lnTo>
                      <a:pt x="120" y="1086"/>
                    </a:lnTo>
                    <a:lnTo>
                      <a:pt x="122" y="1088"/>
                    </a:lnTo>
                    <a:lnTo>
                      <a:pt x="122" y="1090"/>
                    </a:lnTo>
                    <a:lnTo>
                      <a:pt x="122" y="1092"/>
                    </a:lnTo>
                    <a:lnTo>
                      <a:pt x="120" y="1093"/>
                    </a:lnTo>
                    <a:lnTo>
                      <a:pt x="120" y="1095"/>
                    </a:lnTo>
                    <a:lnTo>
                      <a:pt x="120" y="1097"/>
                    </a:lnTo>
                    <a:lnTo>
                      <a:pt x="120" y="1099"/>
                    </a:lnTo>
                    <a:lnTo>
                      <a:pt x="122" y="1099"/>
                    </a:lnTo>
                    <a:lnTo>
                      <a:pt x="122" y="1101"/>
                    </a:lnTo>
                    <a:lnTo>
                      <a:pt x="122" y="1101"/>
                    </a:lnTo>
                    <a:lnTo>
                      <a:pt x="122" y="1101"/>
                    </a:lnTo>
                    <a:lnTo>
                      <a:pt x="120" y="1101"/>
                    </a:lnTo>
                    <a:lnTo>
                      <a:pt x="120" y="1103"/>
                    </a:lnTo>
                    <a:lnTo>
                      <a:pt x="118" y="1103"/>
                    </a:lnTo>
                    <a:lnTo>
                      <a:pt x="118" y="1101"/>
                    </a:lnTo>
                    <a:lnTo>
                      <a:pt x="117" y="1101"/>
                    </a:lnTo>
                    <a:lnTo>
                      <a:pt x="117" y="1099"/>
                    </a:lnTo>
                    <a:lnTo>
                      <a:pt x="115" y="1101"/>
                    </a:lnTo>
                    <a:lnTo>
                      <a:pt x="117" y="1103"/>
                    </a:lnTo>
                    <a:lnTo>
                      <a:pt x="118" y="1106"/>
                    </a:lnTo>
                    <a:lnTo>
                      <a:pt x="118" y="1108"/>
                    </a:lnTo>
                    <a:lnTo>
                      <a:pt x="120" y="1108"/>
                    </a:lnTo>
                    <a:lnTo>
                      <a:pt x="118" y="1110"/>
                    </a:lnTo>
                    <a:lnTo>
                      <a:pt x="118" y="1112"/>
                    </a:lnTo>
                    <a:lnTo>
                      <a:pt x="118" y="1112"/>
                    </a:lnTo>
                    <a:lnTo>
                      <a:pt x="117" y="1112"/>
                    </a:lnTo>
                    <a:lnTo>
                      <a:pt x="117" y="1112"/>
                    </a:lnTo>
                    <a:lnTo>
                      <a:pt x="117" y="1113"/>
                    </a:lnTo>
                    <a:lnTo>
                      <a:pt x="117" y="1113"/>
                    </a:lnTo>
                    <a:lnTo>
                      <a:pt x="115" y="1115"/>
                    </a:lnTo>
                    <a:lnTo>
                      <a:pt x="115" y="1117"/>
                    </a:lnTo>
                    <a:lnTo>
                      <a:pt x="115" y="1119"/>
                    </a:lnTo>
                    <a:lnTo>
                      <a:pt x="115" y="1121"/>
                    </a:lnTo>
                    <a:lnTo>
                      <a:pt x="117" y="1123"/>
                    </a:lnTo>
                    <a:lnTo>
                      <a:pt x="118" y="1126"/>
                    </a:lnTo>
                    <a:lnTo>
                      <a:pt x="118" y="1128"/>
                    </a:lnTo>
                    <a:lnTo>
                      <a:pt x="117" y="1133"/>
                    </a:lnTo>
                    <a:lnTo>
                      <a:pt x="117" y="1135"/>
                    </a:lnTo>
                    <a:lnTo>
                      <a:pt x="115" y="1135"/>
                    </a:lnTo>
                    <a:lnTo>
                      <a:pt x="113" y="1135"/>
                    </a:lnTo>
                    <a:lnTo>
                      <a:pt x="111" y="1135"/>
                    </a:lnTo>
                    <a:lnTo>
                      <a:pt x="111" y="1139"/>
                    </a:lnTo>
                    <a:lnTo>
                      <a:pt x="109" y="1139"/>
                    </a:lnTo>
                    <a:lnTo>
                      <a:pt x="107" y="1141"/>
                    </a:lnTo>
                    <a:lnTo>
                      <a:pt x="107" y="1141"/>
                    </a:lnTo>
                    <a:lnTo>
                      <a:pt x="106" y="1144"/>
                    </a:lnTo>
                    <a:lnTo>
                      <a:pt x="104" y="1143"/>
                    </a:lnTo>
                    <a:lnTo>
                      <a:pt x="100" y="1135"/>
                    </a:lnTo>
                    <a:lnTo>
                      <a:pt x="97" y="1132"/>
                    </a:lnTo>
                    <a:lnTo>
                      <a:pt x="95" y="1130"/>
                    </a:lnTo>
                    <a:lnTo>
                      <a:pt x="93" y="1128"/>
                    </a:lnTo>
                    <a:lnTo>
                      <a:pt x="93" y="1126"/>
                    </a:lnTo>
                    <a:lnTo>
                      <a:pt x="93" y="1123"/>
                    </a:lnTo>
                    <a:lnTo>
                      <a:pt x="91" y="1117"/>
                    </a:lnTo>
                    <a:lnTo>
                      <a:pt x="91" y="1115"/>
                    </a:lnTo>
                    <a:lnTo>
                      <a:pt x="93" y="1113"/>
                    </a:lnTo>
                    <a:lnTo>
                      <a:pt x="91" y="1113"/>
                    </a:lnTo>
                    <a:lnTo>
                      <a:pt x="89" y="1112"/>
                    </a:lnTo>
                    <a:lnTo>
                      <a:pt x="87" y="1103"/>
                    </a:lnTo>
                    <a:lnTo>
                      <a:pt x="87" y="1101"/>
                    </a:lnTo>
                    <a:lnTo>
                      <a:pt x="89" y="1099"/>
                    </a:lnTo>
                    <a:lnTo>
                      <a:pt x="89" y="1097"/>
                    </a:lnTo>
                    <a:lnTo>
                      <a:pt x="87" y="1097"/>
                    </a:lnTo>
                    <a:lnTo>
                      <a:pt x="86" y="1097"/>
                    </a:lnTo>
                    <a:lnTo>
                      <a:pt x="86" y="1097"/>
                    </a:lnTo>
                    <a:lnTo>
                      <a:pt x="86" y="1097"/>
                    </a:lnTo>
                    <a:lnTo>
                      <a:pt x="86" y="1099"/>
                    </a:lnTo>
                    <a:lnTo>
                      <a:pt x="86" y="1099"/>
                    </a:lnTo>
                    <a:lnTo>
                      <a:pt x="86" y="1101"/>
                    </a:lnTo>
                    <a:lnTo>
                      <a:pt x="87" y="1103"/>
                    </a:lnTo>
                    <a:lnTo>
                      <a:pt x="86" y="1104"/>
                    </a:lnTo>
                    <a:lnTo>
                      <a:pt x="86" y="1108"/>
                    </a:lnTo>
                    <a:lnTo>
                      <a:pt x="84" y="1112"/>
                    </a:lnTo>
                    <a:lnTo>
                      <a:pt x="78" y="1121"/>
                    </a:lnTo>
                    <a:lnTo>
                      <a:pt x="77" y="1121"/>
                    </a:lnTo>
                    <a:lnTo>
                      <a:pt x="75" y="1119"/>
                    </a:lnTo>
                    <a:lnTo>
                      <a:pt x="73" y="1119"/>
                    </a:lnTo>
                    <a:lnTo>
                      <a:pt x="73" y="1117"/>
                    </a:lnTo>
                    <a:lnTo>
                      <a:pt x="71" y="1115"/>
                    </a:lnTo>
                    <a:lnTo>
                      <a:pt x="71" y="1113"/>
                    </a:lnTo>
                    <a:lnTo>
                      <a:pt x="71" y="1110"/>
                    </a:lnTo>
                    <a:lnTo>
                      <a:pt x="69" y="1106"/>
                    </a:lnTo>
                    <a:lnTo>
                      <a:pt x="71" y="1104"/>
                    </a:lnTo>
                    <a:lnTo>
                      <a:pt x="73" y="1103"/>
                    </a:lnTo>
                    <a:lnTo>
                      <a:pt x="73" y="1101"/>
                    </a:lnTo>
                    <a:lnTo>
                      <a:pt x="73" y="1099"/>
                    </a:lnTo>
                    <a:lnTo>
                      <a:pt x="73" y="1097"/>
                    </a:lnTo>
                    <a:lnTo>
                      <a:pt x="73" y="1095"/>
                    </a:lnTo>
                    <a:lnTo>
                      <a:pt x="75" y="1095"/>
                    </a:lnTo>
                    <a:lnTo>
                      <a:pt x="75" y="1093"/>
                    </a:lnTo>
                    <a:lnTo>
                      <a:pt x="75" y="1092"/>
                    </a:lnTo>
                    <a:lnTo>
                      <a:pt x="75" y="1092"/>
                    </a:lnTo>
                    <a:lnTo>
                      <a:pt x="75" y="1090"/>
                    </a:lnTo>
                    <a:lnTo>
                      <a:pt x="75" y="1090"/>
                    </a:lnTo>
                    <a:lnTo>
                      <a:pt x="73" y="1090"/>
                    </a:lnTo>
                    <a:lnTo>
                      <a:pt x="73" y="1088"/>
                    </a:lnTo>
                    <a:lnTo>
                      <a:pt x="73" y="1086"/>
                    </a:lnTo>
                    <a:lnTo>
                      <a:pt x="73" y="1084"/>
                    </a:lnTo>
                    <a:lnTo>
                      <a:pt x="71" y="1083"/>
                    </a:lnTo>
                    <a:lnTo>
                      <a:pt x="69" y="1083"/>
                    </a:lnTo>
                    <a:lnTo>
                      <a:pt x="67" y="1081"/>
                    </a:lnTo>
                    <a:lnTo>
                      <a:pt x="66" y="1079"/>
                    </a:lnTo>
                    <a:lnTo>
                      <a:pt x="62" y="1075"/>
                    </a:lnTo>
                    <a:lnTo>
                      <a:pt x="60" y="1073"/>
                    </a:lnTo>
                    <a:lnTo>
                      <a:pt x="60" y="1073"/>
                    </a:lnTo>
                    <a:lnTo>
                      <a:pt x="60" y="1070"/>
                    </a:lnTo>
                    <a:lnTo>
                      <a:pt x="58" y="1068"/>
                    </a:lnTo>
                    <a:lnTo>
                      <a:pt x="58" y="1068"/>
                    </a:lnTo>
                    <a:lnTo>
                      <a:pt x="57" y="1068"/>
                    </a:lnTo>
                    <a:lnTo>
                      <a:pt x="57" y="1068"/>
                    </a:lnTo>
                    <a:lnTo>
                      <a:pt x="55" y="1066"/>
                    </a:lnTo>
                    <a:lnTo>
                      <a:pt x="55" y="1066"/>
                    </a:lnTo>
                    <a:lnTo>
                      <a:pt x="55" y="1066"/>
                    </a:lnTo>
                    <a:lnTo>
                      <a:pt x="55" y="1066"/>
                    </a:lnTo>
                    <a:lnTo>
                      <a:pt x="55" y="1064"/>
                    </a:lnTo>
                    <a:lnTo>
                      <a:pt x="55" y="1061"/>
                    </a:lnTo>
                    <a:lnTo>
                      <a:pt x="53" y="1057"/>
                    </a:lnTo>
                    <a:lnTo>
                      <a:pt x="53" y="1057"/>
                    </a:lnTo>
                    <a:lnTo>
                      <a:pt x="51" y="1061"/>
                    </a:lnTo>
                    <a:lnTo>
                      <a:pt x="49" y="1064"/>
                    </a:lnTo>
                    <a:lnTo>
                      <a:pt x="47" y="1066"/>
                    </a:lnTo>
                    <a:lnTo>
                      <a:pt x="46" y="1068"/>
                    </a:lnTo>
                    <a:lnTo>
                      <a:pt x="46" y="1070"/>
                    </a:lnTo>
                    <a:lnTo>
                      <a:pt x="44" y="1072"/>
                    </a:lnTo>
                    <a:lnTo>
                      <a:pt x="44" y="1075"/>
                    </a:lnTo>
                    <a:lnTo>
                      <a:pt x="44" y="1077"/>
                    </a:lnTo>
                    <a:lnTo>
                      <a:pt x="46" y="1079"/>
                    </a:lnTo>
                    <a:lnTo>
                      <a:pt x="49" y="1081"/>
                    </a:lnTo>
                    <a:lnTo>
                      <a:pt x="51" y="1083"/>
                    </a:lnTo>
                    <a:lnTo>
                      <a:pt x="49" y="1083"/>
                    </a:lnTo>
                    <a:lnTo>
                      <a:pt x="49" y="1084"/>
                    </a:lnTo>
                    <a:lnTo>
                      <a:pt x="49" y="1084"/>
                    </a:lnTo>
                    <a:lnTo>
                      <a:pt x="51" y="1086"/>
                    </a:lnTo>
                    <a:lnTo>
                      <a:pt x="51" y="1086"/>
                    </a:lnTo>
                    <a:lnTo>
                      <a:pt x="53" y="1088"/>
                    </a:lnTo>
                    <a:lnTo>
                      <a:pt x="53" y="1088"/>
                    </a:lnTo>
                    <a:lnTo>
                      <a:pt x="53" y="1090"/>
                    </a:lnTo>
                    <a:lnTo>
                      <a:pt x="53" y="1092"/>
                    </a:lnTo>
                    <a:lnTo>
                      <a:pt x="53" y="1093"/>
                    </a:lnTo>
                    <a:lnTo>
                      <a:pt x="55" y="1095"/>
                    </a:lnTo>
                    <a:lnTo>
                      <a:pt x="57" y="1097"/>
                    </a:lnTo>
                    <a:lnTo>
                      <a:pt x="58" y="1108"/>
                    </a:lnTo>
                    <a:lnTo>
                      <a:pt x="58" y="1108"/>
                    </a:lnTo>
                    <a:lnTo>
                      <a:pt x="60" y="1110"/>
                    </a:lnTo>
                    <a:lnTo>
                      <a:pt x="64" y="1112"/>
                    </a:lnTo>
                    <a:lnTo>
                      <a:pt x="64" y="1112"/>
                    </a:lnTo>
                    <a:lnTo>
                      <a:pt x="67" y="1117"/>
                    </a:lnTo>
                    <a:lnTo>
                      <a:pt x="67" y="1117"/>
                    </a:lnTo>
                    <a:lnTo>
                      <a:pt x="69" y="1119"/>
                    </a:lnTo>
                    <a:lnTo>
                      <a:pt x="69" y="1121"/>
                    </a:lnTo>
                    <a:lnTo>
                      <a:pt x="69" y="1121"/>
                    </a:lnTo>
                    <a:lnTo>
                      <a:pt x="77" y="1123"/>
                    </a:lnTo>
                    <a:lnTo>
                      <a:pt x="78" y="1124"/>
                    </a:lnTo>
                    <a:lnTo>
                      <a:pt x="82" y="1126"/>
                    </a:lnTo>
                    <a:lnTo>
                      <a:pt x="84" y="1128"/>
                    </a:lnTo>
                    <a:lnTo>
                      <a:pt x="86" y="1132"/>
                    </a:lnTo>
                    <a:lnTo>
                      <a:pt x="86" y="1133"/>
                    </a:lnTo>
                    <a:lnTo>
                      <a:pt x="86" y="1135"/>
                    </a:lnTo>
                    <a:lnTo>
                      <a:pt x="86" y="1137"/>
                    </a:lnTo>
                    <a:lnTo>
                      <a:pt x="86" y="1139"/>
                    </a:lnTo>
                    <a:lnTo>
                      <a:pt x="87" y="1143"/>
                    </a:lnTo>
                    <a:lnTo>
                      <a:pt x="87" y="1146"/>
                    </a:lnTo>
                    <a:lnTo>
                      <a:pt x="86" y="1146"/>
                    </a:lnTo>
                    <a:lnTo>
                      <a:pt x="86" y="1148"/>
                    </a:lnTo>
                    <a:lnTo>
                      <a:pt x="84" y="1150"/>
                    </a:lnTo>
                    <a:lnTo>
                      <a:pt x="82" y="1152"/>
                    </a:lnTo>
                    <a:lnTo>
                      <a:pt x="82" y="1152"/>
                    </a:lnTo>
                    <a:lnTo>
                      <a:pt x="80" y="1157"/>
                    </a:lnTo>
                    <a:lnTo>
                      <a:pt x="78" y="1155"/>
                    </a:lnTo>
                    <a:lnTo>
                      <a:pt x="78" y="1155"/>
                    </a:lnTo>
                    <a:lnTo>
                      <a:pt x="77" y="1155"/>
                    </a:lnTo>
                    <a:lnTo>
                      <a:pt x="77" y="1155"/>
                    </a:lnTo>
                    <a:lnTo>
                      <a:pt x="73" y="1157"/>
                    </a:lnTo>
                    <a:lnTo>
                      <a:pt x="71" y="1157"/>
                    </a:lnTo>
                    <a:lnTo>
                      <a:pt x="69" y="1159"/>
                    </a:lnTo>
                    <a:lnTo>
                      <a:pt x="71" y="1161"/>
                    </a:lnTo>
                    <a:lnTo>
                      <a:pt x="67" y="1161"/>
                    </a:lnTo>
                    <a:lnTo>
                      <a:pt x="67" y="1161"/>
                    </a:lnTo>
                    <a:lnTo>
                      <a:pt x="66" y="1159"/>
                    </a:lnTo>
                    <a:lnTo>
                      <a:pt x="66" y="1157"/>
                    </a:lnTo>
                    <a:lnTo>
                      <a:pt x="66" y="1157"/>
                    </a:lnTo>
                    <a:lnTo>
                      <a:pt x="66" y="1155"/>
                    </a:lnTo>
                    <a:lnTo>
                      <a:pt x="64" y="1155"/>
                    </a:lnTo>
                    <a:lnTo>
                      <a:pt x="64" y="1154"/>
                    </a:lnTo>
                    <a:lnTo>
                      <a:pt x="64" y="1154"/>
                    </a:lnTo>
                    <a:lnTo>
                      <a:pt x="64" y="1150"/>
                    </a:lnTo>
                    <a:lnTo>
                      <a:pt x="64" y="1148"/>
                    </a:lnTo>
                    <a:lnTo>
                      <a:pt x="64" y="1146"/>
                    </a:lnTo>
                    <a:lnTo>
                      <a:pt x="64" y="1144"/>
                    </a:lnTo>
                    <a:lnTo>
                      <a:pt x="64" y="1144"/>
                    </a:lnTo>
                    <a:lnTo>
                      <a:pt x="64" y="1144"/>
                    </a:lnTo>
                    <a:lnTo>
                      <a:pt x="62" y="1144"/>
                    </a:lnTo>
                    <a:lnTo>
                      <a:pt x="62" y="1146"/>
                    </a:lnTo>
                    <a:lnTo>
                      <a:pt x="62" y="1148"/>
                    </a:lnTo>
                    <a:lnTo>
                      <a:pt x="60" y="1150"/>
                    </a:lnTo>
                    <a:lnTo>
                      <a:pt x="60" y="1150"/>
                    </a:lnTo>
                    <a:lnTo>
                      <a:pt x="60" y="1157"/>
                    </a:lnTo>
                    <a:lnTo>
                      <a:pt x="60" y="1157"/>
                    </a:lnTo>
                    <a:lnTo>
                      <a:pt x="58" y="1155"/>
                    </a:lnTo>
                    <a:lnTo>
                      <a:pt x="58" y="1154"/>
                    </a:lnTo>
                    <a:lnTo>
                      <a:pt x="58" y="1146"/>
                    </a:lnTo>
                    <a:lnTo>
                      <a:pt x="57" y="1144"/>
                    </a:lnTo>
                    <a:lnTo>
                      <a:pt x="57" y="1143"/>
                    </a:lnTo>
                    <a:lnTo>
                      <a:pt x="58" y="1141"/>
                    </a:lnTo>
                    <a:lnTo>
                      <a:pt x="57" y="1141"/>
                    </a:lnTo>
                    <a:lnTo>
                      <a:pt x="58" y="1139"/>
                    </a:lnTo>
                    <a:lnTo>
                      <a:pt x="58" y="1137"/>
                    </a:lnTo>
                    <a:lnTo>
                      <a:pt x="57" y="1132"/>
                    </a:lnTo>
                    <a:lnTo>
                      <a:pt x="57" y="1130"/>
                    </a:lnTo>
                    <a:lnTo>
                      <a:pt x="55" y="1128"/>
                    </a:lnTo>
                    <a:lnTo>
                      <a:pt x="55" y="1126"/>
                    </a:lnTo>
                    <a:lnTo>
                      <a:pt x="53" y="1128"/>
                    </a:lnTo>
                    <a:lnTo>
                      <a:pt x="55" y="1133"/>
                    </a:lnTo>
                    <a:lnTo>
                      <a:pt x="53" y="1135"/>
                    </a:lnTo>
                    <a:lnTo>
                      <a:pt x="53" y="1137"/>
                    </a:lnTo>
                    <a:lnTo>
                      <a:pt x="51" y="1135"/>
                    </a:lnTo>
                    <a:lnTo>
                      <a:pt x="51" y="1132"/>
                    </a:lnTo>
                    <a:lnTo>
                      <a:pt x="51" y="1128"/>
                    </a:lnTo>
                    <a:lnTo>
                      <a:pt x="51" y="1128"/>
                    </a:lnTo>
                    <a:lnTo>
                      <a:pt x="51" y="1126"/>
                    </a:lnTo>
                    <a:lnTo>
                      <a:pt x="49" y="1126"/>
                    </a:lnTo>
                    <a:lnTo>
                      <a:pt x="49" y="1126"/>
                    </a:lnTo>
                    <a:lnTo>
                      <a:pt x="49" y="1123"/>
                    </a:lnTo>
                    <a:lnTo>
                      <a:pt x="47" y="1119"/>
                    </a:lnTo>
                    <a:lnTo>
                      <a:pt x="46" y="1115"/>
                    </a:lnTo>
                    <a:lnTo>
                      <a:pt x="44" y="1113"/>
                    </a:lnTo>
                    <a:lnTo>
                      <a:pt x="44" y="1115"/>
                    </a:lnTo>
                    <a:lnTo>
                      <a:pt x="44" y="1117"/>
                    </a:lnTo>
                    <a:lnTo>
                      <a:pt x="42" y="1106"/>
                    </a:lnTo>
                    <a:lnTo>
                      <a:pt x="40" y="1104"/>
                    </a:lnTo>
                    <a:lnTo>
                      <a:pt x="40" y="1104"/>
                    </a:lnTo>
                    <a:lnTo>
                      <a:pt x="42" y="1112"/>
                    </a:lnTo>
                    <a:lnTo>
                      <a:pt x="40" y="1123"/>
                    </a:lnTo>
                    <a:lnTo>
                      <a:pt x="40" y="1126"/>
                    </a:lnTo>
                    <a:lnTo>
                      <a:pt x="40" y="1128"/>
                    </a:lnTo>
                    <a:lnTo>
                      <a:pt x="40" y="1130"/>
                    </a:lnTo>
                    <a:lnTo>
                      <a:pt x="42" y="1133"/>
                    </a:lnTo>
                    <a:lnTo>
                      <a:pt x="42" y="1135"/>
                    </a:lnTo>
                    <a:lnTo>
                      <a:pt x="40" y="1135"/>
                    </a:lnTo>
                    <a:lnTo>
                      <a:pt x="40" y="1133"/>
                    </a:lnTo>
                    <a:lnTo>
                      <a:pt x="40" y="1133"/>
                    </a:lnTo>
                    <a:lnTo>
                      <a:pt x="38" y="1132"/>
                    </a:lnTo>
                    <a:lnTo>
                      <a:pt x="37" y="1132"/>
                    </a:lnTo>
                    <a:lnTo>
                      <a:pt x="37" y="1132"/>
                    </a:lnTo>
                    <a:lnTo>
                      <a:pt x="37" y="1130"/>
                    </a:lnTo>
                    <a:lnTo>
                      <a:pt x="38" y="1130"/>
                    </a:lnTo>
                    <a:lnTo>
                      <a:pt x="37" y="1126"/>
                    </a:lnTo>
                    <a:lnTo>
                      <a:pt x="37" y="1124"/>
                    </a:lnTo>
                    <a:lnTo>
                      <a:pt x="35" y="1104"/>
                    </a:lnTo>
                    <a:lnTo>
                      <a:pt x="35" y="1104"/>
                    </a:lnTo>
                    <a:lnTo>
                      <a:pt x="33" y="1104"/>
                    </a:lnTo>
                    <a:lnTo>
                      <a:pt x="33" y="1106"/>
                    </a:lnTo>
                    <a:lnTo>
                      <a:pt x="33" y="1110"/>
                    </a:lnTo>
                    <a:lnTo>
                      <a:pt x="33" y="1113"/>
                    </a:lnTo>
                    <a:lnTo>
                      <a:pt x="33" y="1115"/>
                    </a:lnTo>
                    <a:lnTo>
                      <a:pt x="33" y="1117"/>
                    </a:lnTo>
                    <a:lnTo>
                      <a:pt x="33" y="1119"/>
                    </a:lnTo>
                    <a:lnTo>
                      <a:pt x="33" y="1123"/>
                    </a:lnTo>
                    <a:lnTo>
                      <a:pt x="31" y="1123"/>
                    </a:lnTo>
                    <a:lnTo>
                      <a:pt x="31" y="1121"/>
                    </a:lnTo>
                    <a:lnTo>
                      <a:pt x="31" y="1119"/>
                    </a:lnTo>
                    <a:lnTo>
                      <a:pt x="29" y="1119"/>
                    </a:lnTo>
                    <a:lnTo>
                      <a:pt x="27" y="1117"/>
                    </a:lnTo>
                    <a:lnTo>
                      <a:pt x="26" y="1117"/>
                    </a:lnTo>
                    <a:lnTo>
                      <a:pt x="22" y="1115"/>
                    </a:lnTo>
                    <a:lnTo>
                      <a:pt x="20" y="1115"/>
                    </a:lnTo>
                    <a:lnTo>
                      <a:pt x="22" y="1117"/>
                    </a:lnTo>
                    <a:lnTo>
                      <a:pt x="27" y="1121"/>
                    </a:lnTo>
                    <a:lnTo>
                      <a:pt x="31" y="1126"/>
                    </a:lnTo>
                    <a:lnTo>
                      <a:pt x="33" y="1128"/>
                    </a:lnTo>
                    <a:lnTo>
                      <a:pt x="33" y="1130"/>
                    </a:lnTo>
                    <a:lnTo>
                      <a:pt x="33" y="1133"/>
                    </a:lnTo>
                    <a:lnTo>
                      <a:pt x="35" y="1135"/>
                    </a:lnTo>
                    <a:lnTo>
                      <a:pt x="35" y="1137"/>
                    </a:lnTo>
                    <a:lnTo>
                      <a:pt x="37" y="1139"/>
                    </a:lnTo>
                    <a:lnTo>
                      <a:pt x="37" y="1141"/>
                    </a:lnTo>
                    <a:lnTo>
                      <a:pt x="40" y="1143"/>
                    </a:lnTo>
                    <a:lnTo>
                      <a:pt x="42" y="1143"/>
                    </a:lnTo>
                    <a:lnTo>
                      <a:pt x="51" y="1154"/>
                    </a:lnTo>
                    <a:lnTo>
                      <a:pt x="57" y="1157"/>
                    </a:lnTo>
                    <a:lnTo>
                      <a:pt x="58" y="1159"/>
                    </a:lnTo>
                    <a:lnTo>
                      <a:pt x="60" y="1161"/>
                    </a:lnTo>
                    <a:lnTo>
                      <a:pt x="67" y="1172"/>
                    </a:lnTo>
                    <a:lnTo>
                      <a:pt x="78" y="1184"/>
                    </a:lnTo>
                    <a:lnTo>
                      <a:pt x="91" y="1206"/>
                    </a:lnTo>
                    <a:lnTo>
                      <a:pt x="100" y="1221"/>
                    </a:lnTo>
                    <a:lnTo>
                      <a:pt x="106" y="1232"/>
                    </a:lnTo>
                    <a:lnTo>
                      <a:pt x="111" y="1254"/>
                    </a:lnTo>
                    <a:lnTo>
                      <a:pt x="111" y="1255"/>
                    </a:lnTo>
                    <a:lnTo>
                      <a:pt x="111" y="1255"/>
                    </a:lnTo>
                    <a:lnTo>
                      <a:pt x="111" y="1257"/>
                    </a:lnTo>
                    <a:lnTo>
                      <a:pt x="109" y="1259"/>
                    </a:lnTo>
                    <a:lnTo>
                      <a:pt x="109" y="1261"/>
                    </a:lnTo>
                    <a:lnTo>
                      <a:pt x="107" y="1263"/>
                    </a:lnTo>
                    <a:lnTo>
                      <a:pt x="107" y="1264"/>
                    </a:lnTo>
                    <a:lnTo>
                      <a:pt x="107" y="1270"/>
                    </a:lnTo>
                    <a:lnTo>
                      <a:pt x="107" y="1274"/>
                    </a:lnTo>
                    <a:lnTo>
                      <a:pt x="111" y="1283"/>
                    </a:lnTo>
                    <a:lnTo>
                      <a:pt x="111" y="1284"/>
                    </a:lnTo>
                    <a:lnTo>
                      <a:pt x="111" y="1286"/>
                    </a:lnTo>
                    <a:lnTo>
                      <a:pt x="113" y="1288"/>
                    </a:lnTo>
                    <a:lnTo>
                      <a:pt x="113" y="1288"/>
                    </a:lnTo>
                    <a:lnTo>
                      <a:pt x="113" y="1292"/>
                    </a:lnTo>
                    <a:lnTo>
                      <a:pt x="120" y="1299"/>
                    </a:lnTo>
                    <a:lnTo>
                      <a:pt x="122" y="1299"/>
                    </a:lnTo>
                    <a:lnTo>
                      <a:pt x="126" y="1301"/>
                    </a:lnTo>
                    <a:lnTo>
                      <a:pt x="127" y="1303"/>
                    </a:lnTo>
                    <a:lnTo>
                      <a:pt x="131" y="1308"/>
                    </a:lnTo>
                    <a:lnTo>
                      <a:pt x="131" y="1310"/>
                    </a:lnTo>
                    <a:lnTo>
                      <a:pt x="131" y="1310"/>
                    </a:lnTo>
                    <a:lnTo>
                      <a:pt x="137" y="1317"/>
                    </a:lnTo>
                    <a:lnTo>
                      <a:pt x="144" y="1326"/>
                    </a:lnTo>
                    <a:lnTo>
                      <a:pt x="146" y="1328"/>
                    </a:lnTo>
                    <a:lnTo>
                      <a:pt x="151" y="1341"/>
                    </a:lnTo>
                    <a:lnTo>
                      <a:pt x="153" y="1345"/>
                    </a:lnTo>
                    <a:lnTo>
                      <a:pt x="153" y="1348"/>
                    </a:lnTo>
                    <a:lnTo>
                      <a:pt x="151" y="1352"/>
                    </a:lnTo>
                    <a:lnTo>
                      <a:pt x="151" y="1354"/>
                    </a:lnTo>
                    <a:lnTo>
                      <a:pt x="153" y="1357"/>
                    </a:lnTo>
                    <a:lnTo>
                      <a:pt x="155" y="1359"/>
                    </a:lnTo>
                    <a:lnTo>
                      <a:pt x="157" y="1363"/>
                    </a:lnTo>
                    <a:lnTo>
                      <a:pt x="157" y="1363"/>
                    </a:lnTo>
                    <a:lnTo>
                      <a:pt x="173" y="1379"/>
                    </a:lnTo>
                    <a:lnTo>
                      <a:pt x="175" y="1381"/>
                    </a:lnTo>
                    <a:lnTo>
                      <a:pt x="178" y="1392"/>
                    </a:lnTo>
                    <a:lnTo>
                      <a:pt x="180" y="1397"/>
                    </a:lnTo>
                    <a:lnTo>
                      <a:pt x="182" y="1401"/>
                    </a:lnTo>
                    <a:lnTo>
                      <a:pt x="182" y="1403"/>
                    </a:lnTo>
                    <a:lnTo>
                      <a:pt x="182" y="1405"/>
                    </a:lnTo>
                    <a:lnTo>
                      <a:pt x="184" y="1406"/>
                    </a:lnTo>
                    <a:lnTo>
                      <a:pt x="184" y="1410"/>
                    </a:lnTo>
                    <a:lnTo>
                      <a:pt x="187" y="1414"/>
                    </a:lnTo>
                    <a:lnTo>
                      <a:pt x="187" y="1415"/>
                    </a:lnTo>
                    <a:lnTo>
                      <a:pt x="187" y="1417"/>
                    </a:lnTo>
                    <a:lnTo>
                      <a:pt x="186" y="1423"/>
                    </a:lnTo>
                    <a:lnTo>
                      <a:pt x="184" y="1430"/>
                    </a:lnTo>
                    <a:lnTo>
                      <a:pt x="184" y="1437"/>
                    </a:lnTo>
                    <a:lnTo>
                      <a:pt x="184" y="1446"/>
                    </a:lnTo>
                    <a:lnTo>
                      <a:pt x="184" y="1446"/>
                    </a:lnTo>
                    <a:lnTo>
                      <a:pt x="186" y="1450"/>
                    </a:lnTo>
                    <a:lnTo>
                      <a:pt x="186" y="1452"/>
                    </a:lnTo>
                    <a:lnTo>
                      <a:pt x="184" y="1465"/>
                    </a:lnTo>
                    <a:lnTo>
                      <a:pt x="184" y="1466"/>
                    </a:lnTo>
                    <a:lnTo>
                      <a:pt x="184" y="1468"/>
                    </a:lnTo>
                    <a:lnTo>
                      <a:pt x="186" y="1468"/>
                    </a:lnTo>
                    <a:lnTo>
                      <a:pt x="186" y="1470"/>
                    </a:lnTo>
                    <a:lnTo>
                      <a:pt x="186" y="1472"/>
                    </a:lnTo>
                    <a:lnTo>
                      <a:pt x="187" y="1474"/>
                    </a:lnTo>
                    <a:lnTo>
                      <a:pt x="187" y="1474"/>
                    </a:lnTo>
                    <a:lnTo>
                      <a:pt x="187" y="1476"/>
                    </a:lnTo>
                    <a:lnTo>
                      <a:pt x="186" y="1477"/>
                    </a:lnTo>
                    <a:lnTo>
                      <a:pt x="186" y="1481"/>
                    </a:lnTo>
                    <a:lnTo>
                      <a:pt x="187" y="1481"/>
                    </a:lnTo>
                    <a:lnTo>
                      <a:pt x="187" y="1483"/>
                    </a:lnTo>
                    <a:lnTo>
                      <a:pt x="189" y="1483"/>
                    </a:lnTo>
                    <a:lnTo>
                      <a:pt x="191" y="1485"/>
                    </a:lnTo>
                    <a:lnTo>
                      <a:pt x="191" y="1485"/>
                    </a:lnTo>
                    <a:lnTo>
                      <a:pt x="191" y="1486"/>
                    </a:lnTo>
                    <a:lnTo>
                      <a:pt x="191" y="1488"/>
                    </a:lnTo>
                    <a:lnTo>
                      <a:pt x="191" y="1488"/>
                    </a:lnTo>
                    <a:lnTo>
                      <a:pt x="189" y="1488"/>
                    </a:lnTo>
                    <a:lnTo>
                      <a:pt x="189" y="1490"/>
                    </a:lnTo>
                    <a:lnTo>
                      <a:pt x="189" y="1490"/>
                    </a:lnTo>
                    <a:lnTo>
                      <a:pt x="191" y="1492"/>
                    </a:lnTo>
                    <a:lnTo>
                      <a:pt x="191" y="1492"/>
                    </a:lnTo>
                    <a:lnTo>
                      <a:pt x="191" y="1494"/>
                    </a:lnTo>
                    <a:lnTo>
                      <a:pt x="193" y="1501"/>
                    </a:lnTo>
                    <a:lnTo>
                      <a:pt x="193" y="1503"/>
                    </a:lnTo>
                    <a:lnTo>
                      <a:pt x="193" y="1506"/>
                    </a:lnTo>
                    <a:lnTo>
                      <a:pt x="195" y="1508"/>
                    </a:lnTo>
                    <a:lnTo>
                      <a:pt x="197" y="1516"/>
                    </a:lnTo>
                    <a:lnTo>
                      <a:pt x="197" y="1517"/>
                    </a:lnTo>
                    <a:lnTo>
                      <a:pt x="198" y="1517"/>
                    </a:lnTo>
                    <a:lnTo>
                      <a:pt x="204" y="1528"/>
                    </a:lnTo>
                    <a:lnTo>
                      <a:pt x="204" y="1528"/>
                    </a:lnTo>
                    <a:lnTo>
                      <a:pt x="204" y="1530"/>
                    </a:lnTo>
                    <a:lnTo>
                      <a:pt x="204" y="1536"/>
                    </a:lnTo>
                    <a:lnTo>
                      <a:pt x="209" y="1539"/>
                    </a:lnTo>
                    <a:lnTo>
                      <a:pt x="217" y="1550"/>
                    </a:lnTo>
                    <a:lnTo>
                      <a:pt x="222" y="1563"/>
                    </a:lnTo>
                    <a:lnTo>
                      <a:pt x="229" y="1577"/>
                    </a:lnTo>
                    <a:lnTo>
                      <a:pt x="238" y="1590"/>
                    </a:lnTo>
                    <a:lnTo>
                      <a:pt x="242" y="1599"/>
                    </a:lnTo>
                    <a:lnTo>
                      <a:pt x="249" y="1608"/>
                    </a:lnTo>
                    <a:lnTo>
                      <a:pt x="251" y="1612"/>
                    </a:lnTo>
                    <a:lnTo>
                      <a:pt x="253" y="1619"/>
                    </a:lnTo>
                    <a:lnTo>
                      <a:pt x="255" y="1634"/>
                    </a:lnTo>
                    <a:lnTo>
                      <a:pt x="253" y="1645"/>
                    </a:lnTo>
                    <a:lnTo>
                      <a:pt x="255" y="1647"/>
                    </a:lnTo>
                    <a:lnTo>
                      <a:pt x="255" y="1648"/>
                    </a:lnTo>
                    <a:lnTo>
                      <a:pt x="255" y="1650"/>
                    </a:lnTo>
                    <a:lnTo>
                      <a:pt x="255" y="1650"/>
                    </a:lnTo>
                    <a:lnTo>
                      <a:pt x="255" y="1652"/>
                    </a:lnTo>
                    <a:lnTo>
                      <a:pt x="255" y="1654"/>
                    </a:lnTo>
                    <a:lnTo>
                      <a:pt x="257" y="1654"/>
                    </a:lnTo>
                    <a:lnTo>
                      <a:pt x="257" y="1656"/>
                    </a:lnTo>
                    <a:lnTo>
                      <a:pt x="257" y="1657"/>
                    </a:lnTo>
                    <a:lnTo>
                      <a:pt x="255" y="1661"/>
                    </a:lnTo>
                    <a:lnTo>
                      <a:pt x="255" y="1663"/>
                    </a:lnTo>
                    <a:lnTo>
                      <a:pt x="255" y="1665"/>
                    </a:lnTo>
                    <a:lnTo>
                      <a:pt x="253" y="1665"/>
                    </a:lnTo>
                    <a:lnTo>
                      <a:pt x="249" y="1665"/>
                    </a:lnTo>
                    <a:lnTo>
                      <a:pt x="249" y="1667"/>
                    </a:lnTo>
                    <a:lnTo>
                      <a:pt x="253" y="1668"/>
                    </a:lnTo>
                    <a:lnTo>
                      <a:pt x="253" y="1668"/>
                    </a:lnTo>
                    <a:lnTo>
                      <a:pt x="255" y="1670"/>
                    </a:lnTo>
                    <a:lnTo>
                      <a:pt x="255" y="1672"/>
                    </a:lnTo>
                    <a:lnTo>
                      <a:pt x="251" y="1674"/>
                    </a:lnTo>
                    <a:lnTo>
                      <a:pt x="255" y="1676"/>
                    </a:lnTo>
                    <a:lnTo>
                      <a:pt x="255" y="1677"/>
                    </a:lnTo>
                    <a:lnTo>
                      <a:pt x="255" y="1681"/>
                    </a:lnTo>
                    <a:lnTo>
                      <a:pt x="255" y="1685"/>
                    </a:lnTo>
                    <a:lnTo>
                      <a:pt x="255" y="1685"/>
                    </a:lnTo>
                    <a:lnTo>
                      <a:pt x="253" y="1687"/>
                    </a:lnTo>
                    <a:lnTo>
                      <a:pt x="253" y="1688"/>
                    </a:lnTo>
                    <a:lnTo>
                      <a:pt x="253" y="1688"/>
                    </a:lnTo>
                    <a:lnTo>
                      <a:pt x="253" y="1690"/>
                    </a:lnTo>
                    <a:lnTo>
                      <a:pt x="255" y="1692"/>
                    </a:lnTo>
                    <a:lnTo>
                      <a:pt x="255" y="1692"/>
                    </a:lnTo>
                    <a:lnTo>
                      <a:pt x="257" y="1692"/>
                    </a:lnTo>
                    <a:lnTo>
                      <a:pt x="258" y="1694"/>
                    </a:lnTo>
                    <a:lnTo>
                      <a:pt x="257" y="1697"/>
                    </a:lnTo>
                    <a:lnTo>
                      <a:pt x="255" y="1697"/>
                    </a:lnTo>
                    <a:lnTo>
                      <a:pt x="251" y="1697"/>
                    </a:lnTo>
                    <a:lnTo>
                      <a:pt x="251" y="1697"/>
                    </a:lnTo>
                    <a:lnTo>
                      <a:pt x="249" y="1696"/>
                    </a:lnTo>
                    <a:lnTo>
                      <a:pt x="247" y="1696"/>
                    </a:lnTo>
                    <a:lnTo>
                      <a:pt x="247" y="1697"/>
                    </a:lnTo>
                    <a:lnTo>
                      <a:pt x="247" y="1697"/>
                    </a:lnTo>
                    <a:lnTo>
                      <a:pt x="249" y="1697"/>
                    </a:lnTo>
                    <a:lnTo>
                      <a:pt x="249" y="1699"/>
                    </a:lnTo>
                    <a:lnTo>
                      <a:pt x="249" y="1699"/>
                    </a:lnTo>
                    <a:lnTo>
                      <a:pt x="249" y="1701"/>
                    </a:lnTo>
                    <a:lnTo>
                      <a:pt x="249" y="1703"/>
                    </a:lnTo>
                    <a:lnTo>
                      <a:pt x="251" y="1703"/>
                    </a:lnTo>
                    <a:lnTo>
                      <a:pt x="253" y="1707"/>
                    </a:lnTo>
                    <a:lnTo>
                      <a:pt x="253" y="1708"/>
                    </a:lnTo>
                    <a:lnTo>
                      <a:pt x="253" y="1710"/>
                    </a:lnTo>
                    <a:lnTo>
                      <a:pt x="251" y="1710"/>
                    </a:lnTo>
                    <a:lnTo>
                      <a:pt x="249" y="1707"/>
                    </a:lnTo>
                    <a:lnTo>
                      <a:pt x="246" y="1699"/>
                    </a:lnTo>
                    <a:lnTo>
                      <a:pt x="246" y="1696"/>
                    </a:lnTo>
                    <a:lnTo>
                      <a:pt x="251" y="1690"/>
                    </a:lnTo>
                    <a:lnTo>
                      <a:pt x="251" y="1687"/>
                    </a:lnTo>
                    <a:lnTo>
                      <a:pt x="249" y="1688"/>
                    </a:lnTo>
                    <a:lnTo>
                      <a:pt x="246" y="1694"/>
                    </a:lnTo>
                    <a:lnTo>
                      <a:pt x="244" y="1696"/>
                    </a:lnTo>
                    <a:lnTo>
                      <a:pt x="242" y="1699"/>
                    </a:lnTo>
                    <a:lnTo>
                      <a:pt x="242" y="1703"/>
                    </a:lnTo>
                    <a:lnTo>
                      <a:pt x="244" y="1707"/>
                    </a:lnTo>
                    <a:lnTo>
                      <a:pt x="244" y="1714"/>
                    </a:lnTo>
                    <a:lnTo>
                      <a:pt x="247" y="1725"/>
                    </a:lnTo>
                    <a:lnTo>
                      <a:pt x="249" y="1732"/>
                    </a:lnTo>
                    <a:lnTo>
                      <a:pt x="249" y="1741"/>
                    </a:lnTo>
                    <a:lnTo>
                      <a:pt x="247" y="1756"/>
                    </a:lnTo>
                    <a:lnTo>
                      <a:pt x="249" y="1756"/>
                    </a:lnTo>
                    <a:lnTo>
                      <a:pt x="249" y="1752"/>
                    </a:lnTo>
                    <a:lnTo>
                      <a:pt x="251" y="1748"/>
                    </a:lnTo>
                    <a:lnTo>
                      <a:pt x="251" y="1747"/>
                    </a:lnTo>
                    <a:lnTo>
                      <a:pt x="251" y="1747"/>
                    </a:lnTo>
                    <a:lnTo>
                      <a:pt x="251" y="1748"/>
                    </a:lnTo>
                    <a:lnTo>
                      <a:pt x="253" y="1754"/>
                    </a:lnTo>
                    <a:lnTo>
                      <a:pt x="251" y="1757"/>
                    </a:lnTo>
                    <a:lnTo>
                      <a:pt x="249" y="1757"/>
                    </a:lnTo>
                    <a:lnTo>
                      <a:pt x="247" y="1757"/>
                    </a:lnTo>
                    <a:lnTo>
                      <a:pt x="246" y="1757"/>
                    </a:lnTo>
                    <a:lnTo>
                      <a:pt x="246" y="1757"/>
                    </a:lnTo>
                    <a:lnTo>
                      <a:pt x="244" y="1757"/>
                    </a:lnTo>
                    <a:lnTo>
                      <a:pt x="244" y="1759"/>
                    </a:lnTo>
                    <a:lnTo>
                      <a:pt x="242" y="1763"/>
                    </a:lnTo>
                    <a:lnTo>
                      <a:pt x="240" y="1768"/>
                    </a:lnTo>
                    <a:lnTo>
                      <a:pt x="235" y="1776"/>
                    </a:lnTo>
                    <a:lnTo>
                      <a:pt x="227" y="1783"/>
                    </a:lnTo>
                    <a:lnTo>
                      <a:pt x="226" y="1785"/>
                    </a:lnTo>
                    <a:lnTo>
                      <a:pt x="222" y="1787"/>
                    </a:lnTo>
                    <a:lnTo>
                      <a:pt x="218" y="1788"/>
                    </a:lnTo>
                    <a:lnTo>
                      <a:pt x="215" y="1788"/>
                    </a:lnTo>
                    <a:lnTo>
                      <a:pt x="209" y="1788"/>
                    </a:lnTo>
                    <a:lnTo>
                      <a:pt x="206" y="1788"/>
                    </a:lnTo>
                    <a:lnTo>
                      <a:pt x="202" y="1787"/>
                    </a:lnTo>
                    <a:lnTo>
                      <a:pt x="198" y="1785"/>
                    </a:lnTo>
                    <a:lnTo>
                      <a:pt x="197" y="1783"/>
                    </a:lnTo>
                    <a:lnTo>
                      <a:pt x="195" y="1781"/>
                    </a:lnTo>
                    <a:lnTo>
                      <a:pt x="193" y="1778"/>
                    </a:lnTo>
                    <a:lnTo>
                      <a:pt x="189" y="1778"/>
                    </a:lnTo>
                    <a:lnTo>
                      <a:pt x="187" y="1778"/>
                    </a:lnTo>
                    <a:lnTo>
                      <a:pt x="187" y="1779"/>
                    </a:lnTo>
                    <a:lnTo>
                      <a:pt x="189" y="1783"/>
                    </a:lnTo>
                    <a:lnTo>
                      <a:pt x="189" y="1785"/>
                    </a:lnTo>
                    <a:lnTo>
                      <a:pt x="187" y="1787"/>
                    </a:lnTo>
                    <a:lnTo>
                      <a:pt x="186" y="1788"/>
                    </a:lnTo>
                    <a:lnTo>
                      <a:pt x="184" y="1792"/>
                    </a:lnTo>
                    <a:lnTo>
                      <a:pt x="186" y="1794"/>
                    </a:lnTo>
                    <a:lnTo>
                      <a:pt x="186" y="1798"/>
                    </a:lnTo>
                    <a:lnTo>
                      <a:pt x="187" y="1799"/>
                    </a:lnTo>
                    <a:lnTo>
                      <a:pt x="187" y="1801"/>
                    </a:lnTo>
                    <a:lnTo>
                      <a:pt x="186" y="1807"/>
                    </a:lnTo>
                    <a:lnTo>
                      <a:pt x="186" y="1807"/>
                    </a:lnTo>
                    <a:lnTo>
                      <a:pt x="186" y="1808"/>
                    </a:lnTo>
                    <a:lnTo>
                      <a:pt x="186" y="1812"/>
                    </a:lnTo>
                    <a:lnTo>
                      <a:pt x="186" y="1825"/>
                    </a:lnTo>
                    <a:lnTo>
                      <a:pt x="186" y="1827"/>
                    </a:lnTo>
                    <a:lnTo>
                      <a:pt x="186" y="1828"/>
                    </a:lnTo>
                    <a:lnTo>
                      <a:pt x="189" y="1832"/>
                    </a:lnTo>
                    <a:lnTo>
                      <a:pt x="189" y="1834"/>
                    </a:lnTo>
                    <a:lnTo>
                      <a:pt x="189" y="1836"/>
                    </a:lnTo>
                    <a:lnTo>
                      <a:pt x="189" y="1839"/>
                    </a:lnTo>
                    <a:lnTo>
                      <a:pt x="189" y="1841"/>
                    </a:lnTo>
                    <a:lnTo>
                      <a:pt x="189" y="1843"/>
                    </a:lnTo>
                    <a:lnTo>
                      <a:pt x="198" y="1850"/>
                    </a:lnTo>
                    <a:lnTo>
                      <a:pt x="198" y="1852"/>
                    </a:lnTo>
                    <a:lnTo>
                      <a:pt x="200" y="1852"/>
                    </a:lnTo>
                    <a:lnTo>
                      <a:pt x="204" y="1848"/>
                    </a:lnTo>
                    <a:lnTo>
                      <a:pt x="206" y="1847"/>
                    </a:lnTo>
                    <a:lnTo>
                      <a:pt x="213" y="1847"/>
                    </a:lnTo>
                    <a:lnTo>
                      <a:pt x="215" y="1847"/>
                    </a:lnTo>
                    <a:lnTo>
                      <a:pt x="218" y="1848"/>
                    </a:lnTo>
                    <a:lnTo>
                      <a:pt x="233" y="1854"/>
                    </a:lnTo>
                    <a:lnTo>
                      <a:pt x="233" y="1854"/>
                    </a:lnTo>
                    <a:lnTo>
                      <a:pt x="235" y="1854"/>
                    </a:lnTo>
                    <a:lnTo>
                      <a:pt x="235" y="1856"/>
                    </a:lnTo>
                    <a:lnTo>
                      <a:pt x="235" y="1856"/>
                    </a:lnTo>
                    <a:lnTo>
                      <a:pt x="237" y="1857"/>
                    </a:lnTo>
                    <a:lnTo>
                      <a:pt x="237" y="1857"/>
                    </a:lnTo>
                    <a:lnTo>
                      <a:pt x="240" y="1857"/>
                    </a:lnTo>
                    <a:lnTo>
                      <a:pt x="244" y="1859"/>
                    </a:lnTo>
                    <a:lnTo>
                      <a:pt x="255" y="1868"/>
                    </a:lnTo>
                    <a:lnTo>
                      <a:pt x="267" y="1881"/>
                    </a:lnTo>
                    <a:lnTo>
                      <a:pt x="271" y="1883"/>
                    </a:lnTo>
                    <a:lnTo>
                      <a:pt x="273" y="1885"/>
                    </a:lnTo>
                    <a:lnTo>
                      <a:pt x="273" y="1888"/>
                    </a:lnTo>
                    <a:lnTo>
                      <a:pt x="277" y="1890"/>
                    </a:lnTo>
                    <a:lnTo>
                      <a:pt x="277" y="1892"/>
                    </a:lnTo>
                    <a:lnTo>
                      <a:pt x="277" y="1894"/>
                    </a:lnTo>
                    <a:lnTo>
                      <a:pt x="277" y="1894"/>
                    </a:lnTo>
                    <a:lnTo>
                      <a:pt x="277" y="1896"/>
                    </a:lnTo>
                    <a:lnTo>
                      <a:pt x="277" y="1894"/>
                    </a:lnTo>
                    <a:lnTo>
                      <a:pt x="278" y="1894"/>
                    </a:lnTo>
                    <a:lnTo>
                      <a:pt x="280" y="1894"/>
                    </a:lnTo>
                    <a:lnTo>
                      <a:pt x="287" y="1896"/>
                    </a:lnTo>
                    <a:lnTo>
                      <a:pt x="300" y="1899"/>
                    </a:lnTo>
                    <a:lnTo>
                      <a:pt x="304" y="1901"/>
                    </a:lnTo>
                    <a:lnTo>
                      <a:pt x="307" y="1901"/>
                    </a:lnTo>
                    <a:lnTo>
                      <a:pt x="311" y="1903"/>
                    </a:lnTo>
                    <a:lnTo>
                      <a:pt x="315" y="1901"/>
                    </a:lnTo>
                    <a:lnTo>
                      <a:pt x="311" y="1898"/>
                    </a:lnTo>
                    <a:lnTo>
                      <a:pt x="313" y="1898"/>
                    </a:lnTo>
                    <a:lnTo>
                      <a:pt x="313" y="1898"/>
                    </a:lnTo>
                    <a:lnTo>
                      <a:pt x="313" y="1898"/>
                    </a:lnTo>
                    <a:lnTo>
                      <a:pt x="315" y="1898"/>
                    </a:lnTo>
                    <a:lnTo>
                      <a:pt x="315" y="1899"/>
                    </a:lnTo>
                    <a:lnTo>
                      <a:pt x="317" y="1899"/>
                    </a:lnTo>
                    <a:lnTo>
                      <a:pt x="318" y="1901"/>
                    </a:lnTo>
                    <a:lnTo>
                      <a:pt x="320" y="1901"/>
                    </a:lnTo>
                    <a:lnTo>
                      <a:pt x="322" y="1903"/>
                    </a:lnTo>
                    <a:lnTo>
                      <a:pt x="324" y="1903"/>
                    </a:lnTo>
                    <a:lnTo>
                      <a:pt x="324" y="1905"/>
                    </a:lnTo>
                    <a:lnTo>
                      <a:pt x="322" y="1905"/>
                    </a:lnTo>
                    <a:lnTo>
                      <a:pt x="322" y="1905"/>
                    </a:lnTo>
                    <a:lnTo>
                      <a:pt x="320" y="1905"/>
                    </a:lnTo>
                    <a:lnTo>
                      <a:pt x="313" y="1903"/>
                    </a:lnTo>
                    <a:lnTo>
                      <a:pt x="311" y="1903"/>
                    </a:lnTo>
                    <a:lnTo>
                      <a:pt x="313" y="1905"/>
                    </a:lnTo>
                    <a:lnTo>
                      <a:pt x="317" y="1907"/>
                    </a:lnTo>
                    <a:lnTo>
                      <a:pt x="320" y="1908"/>
                    </a:lnTo>
                    <a:lnTo>
                      <a:pt x="320" y="1910"/>
                    </a:lnTo>
                    <a:lnTo>
                      <a:pt x="322" y="1910"/>
                    </a:lnTo>
                    <a:lnTo>
                      <a:pt x="324" y="1910"/>
                    </a:lnTo>
                    <a:lnTo>
                      <a:pt x="324" y="1910"/>
                    </a:lnTo>
                    <a:lnTo>
                      <a:pt x="326" y="1910"/>
                    </a:lnTo>
                    <a:lnTo>
                      <a:pt x="331" y="1912"/>
                    </a:lnTo>
                    <a:lnTo>
                      <a:pt x="333" y="1914"/>
                    </a:lnTo>
                    <a:lnTo>
                      <a:pt x="335" y="1914"/>
                    </a:lnTo>
                    <a:lnTo>
                      <a:pt x="337" y="1914"/>
                    </a:lnTo>
                    <a:lnTo>
                      <a:pt x="337" y="1912"/>
                    </a:lnTo>
                    <a:lnTo>
                      <a:pt x="344" y="1912"/>
                    </a:lnTo>
                    <a:lnTo>
                      <a:pt x="344" y="1912"/>
                    </a:lnTo>
                    <a:lnTo>
                      <a:pt x="344" y="1910"/>
                    </a:lnTo>
                    <a:lnTo>
                      <a:pt x="344" y="1910"/>
                    </a:lnTo>
                    <a:lnTo>
                      <a:pt x="344" y="1910"/>
                    </a:lnTo>
                    <a:lnTo>
                      <a:pt x="346" y="1910"/>
                    </a:lnTo>
                    <a:lnTo>
                      <a:pt x="349" y="1912"/>
                    </a:lnTo>
                    <a:lnTo>
                      <a:pt x="353" y="1914"/>
                    </a:lnTo>
                    <a:lnTo>
                      <a:pt x="355" y="1914"/>
                    </a:lnTo>
                    <a:lnTo>
                      <a:pt x="357" y="1914"/>
                    </a:lnTo>
                    <a:lnTo>
                      <a:pt x="358" y="1914"/>
                    </a:lnTo>
                    <a:lnTo>
                      <a:pt x="360" y="1912"/>
                    </a:lnTo>
                    <a:lnTo>
                      <a:pt x="362" y="1912"/>
                    </a:lnTo>
                    <a:lnTo>
                      <a:pt x="364" y="1910"/>
                    </a:lnTo>
                    <a:lnTo>
                      <a:pt x="366" y="1910"/>
                    </a:lnTo>
                    <a:lnTo>
                      <a:pt x="366" y="1912"/>
                    </a:lnTo>
                    <a:lnTo>
                      <a:pt x="367" y="1912"/>
                    </a:lnTo>
                    <a:lnTo>
                      <a:pt x="367" y="1912"/>
                    </a:lnTo>
                    <a:lnTo>
                      <a:pt x="369" y="1912"/>
                    </a:lnTo>
                    <a:lnTo>
                      <a:pt x="371" y="1912"/>
                    </a:lnTo>
                    <a:lnTo>
                      <a:pt x="371" y="1912"/>
                    </a:lnTo>
                    <a:lnTo>
                      <a:pt x="373" y="1912"/>
                    </a:lnTo>
                    <a:lnTo>
                      <a:pt x="375" y="1912"/>
                    </a:lnTo>
                    <a:lnTo>
                      <a:pt x="377" y="1912"/>
                    </a:lnTo>
                    <a:lnTo>
                      <a:pt x="377" y="1914"/>
                    </a:lnTo>
                    <a:lnTo>
                      <a:pt x="380" y="1914"/>
                    </a:lnTo>
                    <a:lnTo>
                      <a:pt x="380" y="1916"/>
                    </a:lnTo>
                    <a:lnTo>
                      <a:pt x="382" y="1912"/>
                    </a:lnTo>
                    <a:lnTo>
                      <a:pt x="384" y="1910"/>
                    </a:lnTo>
                    <a:lnTo>
                      <a:pt x="386" y="1910"/>
                    </a:lnTo>
                    <a:lnTo>
                      <a:pt x="386" y="1910"/>
                    </a:lnTo>
                    <a:lnTo>
                      <a:pt x="387" y="1910"/>
                    </a:lnTo>
                    <a:lnTo>
                      <a:pt x="387" y="1912"/>
                    </a:lnTo>
                    <a:lnTo>
                      <a:pt x="389" y="1912"/>
                    </a:lnTo>
                    <a:lnTo>
                      <a:pt x="389" y="1910"/>
                    </a:lnTo>
                    <a:lnTo>
                      <a:pt x="389" y="1910"/>
                    </a:lnTo>
                    <a:lnTo>
                      <a:pt x="391" y="1910"/>
                    </a:lnTo>
                    <a:lnTo>
                      <a:pt x="395" y="1912"/>
                    </a:lnTo>
                    <a:lnTo>
                      <a:pt x="397" y="1912"/>
                    </a:lnTo>
                    <a:lnTo>
                      <a:pt x="398" y="1912"/>
                    </a:lnTo>
                    <a:lnTo>
                      <a:pt x="398" y="1910"/>
                    </a:lnTo>
                    <a:lnTo>
                      <a:pt x="400" y="1912"/>
                    </a:lnTo>
                    <a:lnTo>
                      <a:pt x="402" y="1914"/>
                    </a:lnTo>
                    <a:lnTo>
                      <a:pt x="404" y="1914"/>
                    </a:lnTo>
                    <a:lnTo>
                      <a:pt x="409" y="1916"/>
                    </a:lnTo>
                    <a:lnTo>
                      <a:pt x="409" y="1918"/>
                    </a:lnTo>
                    <a:lnTo>
                      <a:pt x="413" y="1918"/>
                    </a:lnTo>
                    <a:lnTo>
                      <a:pt x="417" y="1918"/>
                    </a:lnTo>
                    <a:lnTo>
                      <a:pt x="420" y="1921"/>
                    </a:lnTo>
                    <a:lnTo>
                      <a:pt x="424" y="1921"/>
                    </a:lnTo>
                    <a:lnTo>
                      <a:pt x="424" y="1919"/>
                    </a:lnTo>
                    <a:lnTo>
                      <a:pt x="424" y="1918"/>
                    </a:lnTo>
                    <a:lnTo>
                      <a:pt x="426" y="1916"/>
                    </a:lnTo>
                    <a:lnTo>
                      <a:pt x="427" y="1914"/>
                    </a:lnTo>
                    <a:lnTo>
                      <a:pt x="429" y="1914"/>
                    </a:lnTo>
                    <a:lnTo>
                      <a:pt x="435" y="1914"/>
                    </a:lnTo>
                    <a:lnTo>
                      <a:pt x="440" y="1916"/>
                    </a:lnTo>
                    <a:lnTo>
                      <a:pt x="446" y="1919"/>
                    </a:lnTo>
                    <a:lnTo>
                      <a:pt x="447" y="1919"/>
                    </a:lnTo>
                    <a:lnTo>
                      <a:pt x="451" y="1921"/>
                    </a:lnTo>
                    <a:lnTo>
                      <a:pt x="453" y="1919"/>
                    </a:lnTo>
                    <a:lnTo>
                      <a:pt x="455" y="1919"/>
                    </a:lnTo>
                    <a:lnTo>
                      <a:pt x="457" y="1919"/>
                    </a:lnTo>
                    <a:lnTo>
                      <a:pt x="457" y="1919"/>
                    </a:lnTo>
                    <a:lnTo>
                      <a:pt x="458" y="1918"/>
                    </a:lnTo>
                    <a:lnTo>
                      <a:pt x="457" y="1918"/>
                    </a:lnTo>
                    <a:lnTo>
                      <a:pt x="453" y="1918"/>
                    </a:lnTo>
                    <a:lnTo>
                      <a:pt x="451" y="1918"/>
                    </a:lnTo>
                    <a:lnTo>
                      <a:pt x="449" y="1914"/>
                    </a:lnTo>
                    <a:lnTo>
                      <a:pt x="449" y="1914"/>
                    </a:lnTo>
                    <a:lnTo>
                      <a:pt x="447" y="1914"/>
                    </a:lnTo>
                    <a:lnTo>
                      <a:pt x="447" y="1914"/>
                    </a:lnTo>
                    <a:lnTo>
                      <a:pt x="449" y="1916"/>
                    </a:lnTo>
                    <a:lnTo>
                      <a:pt x="449" y="1916"/>
                    </a:lnTo>
                    <a:lnTo>
                      <a:pt x="447" y="1918"/>
                    </a:lnTo>
                    <a:lnTo>
                      <a:pt x="447" y="1918"/>
                    </a:lnTo>
                    <a:lnTo>
                      <a:pt x="446" y="1916"/>
                    </a:lnTo>
                    <a:lnTo>
                      <a:pt x="444" y="1916"/>
                    </a:lnTo>
                    <a:lnTo>
                      <a:pt x="442" y="1914"/>
                    </a:lnTo>
                    <a:lnTo>
                      <a:pt x="442" y="1912"/>
                    </a:lnTo>
                    <a:lnTo>
                      <a:pt x="444" y="1912"/>
                    </a:lnTo>
                    <a:lnTo>
                      <a:pt x="449" y="1912"/>
                    </a:lnTo>
                    <a:lnTo>
                      <a:pt x="449" y="1912"/>
                    </a:lnTo>
                    <a:lnTo>
                      <a:pt x="449" y="1910"/>
                    </a:lnTo>
                    <a:lnTo>
                      <a:pt x="451" y="1910"/>
                    </a:lnTo>
                    <a:lnTo>
                      <a:pt x="451" y="1910"/>
                    </a:lnTo>
                    <a:lnTo>
                      <a:pt x="451" y="1910"/>
                    </a:lnTo>
                    <a:lnTo>
                      <a:pt x="453" y="1910"/>
                    </a:lnTo>
                    <a:lnTo>
                      <a:pt x="453" y="1910"/>
                    </a:lnTo>
                    <a:lnTo>
                      <a:pt x="453" y="1910"/>
                    </a:lnTo>
                    <a:lnTo>
                      <a:pt x="455" y="1910"/>
                    </a:lnTo>
                    <a:lnTo>
                      <a:pt x="455" y="1910"/>
                    </a:lnTo>
                    <a:lnTo>
                      <a:pt x="457" y="1910"/>
                    </a:lnTo>
                    <a:lnTo>
                      <a:pt x="458" y="1910"/>
                    </a:lnTo>
                    <a:lnTo>
                      <a:pt x="458" y="1910"/>
                    </a:lnTo>
                    <a:lnTo>
                      <a:pt x="460" y="1910"/>
                    </a:lnTo>
                    <a:lnTo>
                      <a:pt x="460" y="1910"/>
                    </a:lnTo>
                    <a:lnTo>
                      <a:pt x="462" y="1910"/>
                    </a:lnTo>
                    <a:lnTo>
                      <a:pt x="466" y="1908"/>
                    </a:lnTo>
                    <a:lnTo>
                      <a:pt x="467" y="1908"/>
                    </a:lnTo>
                    <a:lnTo>
                      <a:pt x="467" y="1908"/>
                    </a:lnTo>
                    <a:lnTo>
                      <a:pt x="467" y="1908"/>
                    </a:lnTo>
                    <a:lnTo>
                      <a:pt x="473" y="1910"/>
                    </a:lnTo>
                    <a:lnTo>
                      <a:pt x="473" y="1912"/>
                    </a:lnTo>
                    <a:lnTo>
                      <a:pt x="475" y="1910"/>
                    </a:lnTo>
                    <a:lnTo>
                      <a:pt x="475" y="1910"/>
                    </a:lnTo>
                    <a:lnTo>
                      <a:pt x="475" y="1908"/>
                    </a:lnTo>
                    <a:lnTo>
                      <a:pt x="473" y="1907"/>
                    </a:lnTo>
                    <a:lnTo>
                      <a:pt x="473" y="1907"/>
                    </a:lnTo>
                    <a:lnTo>
                      <a:pt x="473" y="1907"/>
                    </a:lnTo>
                    <a:lnTo>
                      <a:pt x="471" y="1905"/>
                    </a:lnTo>
                    <a:lnTo>
                      <a:pt x="471" y="1905"/>
                    </a:lnTo>
                    <a:lnTo>
                      <a:pt x="473" y="1905"/>
                    </a:lnTo>
                    <a:lnTo>
                      <a:pt x="477" y="1905"/>
                    </a:lnTo>
                    <a:lnTo>
                      <a:pt x="480" y="1903"/>
                    </a:lnTo>
                    <a:lnTo>
                      <a:pt x="482" y="1901"/>
                    </a:lnTo>
                    <a:lnTo>
                      <a:pt x="487" y="1901"/>
                    </a:lnTo>
                    <a:lnTo>
                      <a:pt x="493" y="1901"/>
                    </a:lnTo>
                    <a:lnTo>
                      <a:pt x="493" y="1901"/>
                    </a:lnTo>
                    <a:lnTo>
                      <a:pt x="493" y="1899"/>
                    </a:lnTo>
                    <a:lnTo>
                      <a:pt x="493" y="1896"/>
                    </a:lnTo>
                    <a:lnTo>
                      <a:pt x="493" y="1894"/>
                    </a:lnTo>
                    <a:lnTo>
                      <a:pt x="493" y="1892"/>
                    </a:lnTo>
                    <a:lnTo>
                      <a:pt x="495" y="1890"/>
                    </a:lnTo>
                    <a:lnTo>
                      <a:pt x="497" y="1888"/>
                    </a:lnTo>
                    <a:lnTo>
                      <a:pt x="497" y="1887"/>
                    </a:lnTo>
                    <a:lnTo>
                      <a:pt x="500" y="1885"/>
                    </a:lnTo>
                    <a:lnTo>
                      <a:pt x="504" y="1883"/>
                    </a:lnTo>
                    <a:lnTo>
                      <a:pt x="513" y="1881"/>
                    </a:lnTo>
                    <a:lnTo>
                      <a:pt x="515" y="1881"/>
                    </a:lnTo>
                    <a:lnTo>
                      <a:pt x="517" y="1879"/>
                    </a:lnTo>
                    <a:lnTo>
                      <a:pt x="520" y="1878"/>
                    </a:lnTo>
                    <a:lnTo>
                      <a:pt x="522" y="1878"/>
                    </a:lnTo>
                    <a:lnTo>
                      <a:pt x="526" y="1874"/>
                    </a:lnTo>
                    <a:lnTo>
                      <a:pt x="524" y="1874"/>
                    </a:lnTo>
                    <a:lnTo>
                      <a:pt x="522" y="1872"/>
                    </a:lnTo>
                    <a:lnTo>
                      <a:pt x="522" y="1870"/>
                    </a:lnTo>
                    <a:lnTo>
                      <a:pt x="524" y="1868"/>
                    </a:lnTo>
                    <a:lnTo>
                      <a:pt x="526" y="1868"/>
                    </a:lnTo>
                    <a:lnTo>
                      <a:pt x="527" y="1867"/>
                    </a:lnTo>
                    <a:lnTo>
                      <a:pt x="529" y="1867"/>
                    </a:lnTo>
                    <a:lnTo>
                      <a:pt x="537" y="1865"/>
                    </a:lnTo>
                    <a:lnTo>
                      <a:pt x="537" y="1865"/>
                    </a:lnTo>
                    <a:lnTo>
                      <a:pt x="537" y="1863"/>
                    </a:lnTo>
                    <a:lnTo>
                      <a:pt x="533" y="1861"/>
                    </a:lnTo>
                    <a:lnTo>
                      <a:pt x="533" y="1861"/>
                    </a:lnTo>
                    <a:lnTo>
                      <a:pt x="538" y="1861"/>
                    </a:lnTo>
                    <a:lnTo>
                      <a:pt x="538" y="1861"/>
                    </a:lnTo>
                    <a:lnTo>
                      <a:pt x="540" y="1859"/>
                    </a:lnTo>
                    <a:lnTo>
                      <a:pt x="542" y="1859"/>
                    </a:lnTo>
                    <a:lnTo>
                      <a:pt x="558" y="1863"/>
                    </a:lnTo>
                    <a:lnTo>
                      <a:pt x="558" y="1863"/>
                    </a:lnTo>
                    <a:lnTo>
                      <a:pt x="560" y="1863"/>
                    </a:lnTo>
                    <a:lnTo>
                      <a:pt x="560" y="1865"/>
                    </a:lnTo>
                    <a:lnTo>
                      <a:pt x="562" y="1865"/>
                    </a:lnTo>
                    <a:lnTo>
                      <a:pt x="564" y="1865"/>
                    </a:lnTo>
                    <a:lnTo>
                      <a:pt x="564" y="1865"/>
                    </a:lnTo>
                    <a:lnTo>
                      <a:pt x="566" y="1865"/>
                    </a:lnTo>
                    <a:lnTo>
                      <a:pt x="566" y="1865"/>
                    </a:lnTo>
                    <a:lnTo>
                      <a:pt x="566" y="1867"/>
                    </a:lnTo>
                    <a:lnTo>
                      <a:pt x="567" y="1867"/>
                    </a:lnTo>
                    <a:lnTo>
                      <a:pt x="567" y="1868"/>
                    </a:lnTo>
                    <a:lnTo>
                      <a:pt x="567" y="1868"/>
                    </a:lnTo>
                    <a:lnTo>
                      <a:pt x="569" y="1867"/>
                    </a:lnTo>
                    <a:lnTo>
                      <a:pt x="571" y="1867"/>
                    </a:lnTo>
                    <a:lnTo>
                      <a:pt x="571" y="1865"/>
                    </a:lnTo>
                    <a:lnTo>
                      <a:pt x="571" y="1863"/>
                    </a:lnTo>
                    <a:lnTo>
                      <a:pt x="571" y="1861"/>
                    </a:lnTo>
                    <a:lnTo>
                      <a:pt x="571" y="1861"/>
                    </a:lnTo>
                    <a:lnTo>
                      <a:pt x="573" y="1861"/>
                    </a:lnTo>
                    <a:lnTo>
                      <a:pt x="575" y="1859"/>
                    </a:lnTo>
                    <a:lnTo>
                      <a:pt x="577" y="1859"/>
                    </a:lnTo>
                    <a:lnTo>
                      <a:pt x="577" y="1861"/>
                    </a:lnTo>
                    <a:lnTo>
                      <a:pt x="578" y="1863"/>
                    </a:lnTo>
                    <a:lnTo>
                      <a:pt x="578" y="1863"/>
                    </a:lnTo>
                    <a:lnTo>
                      <a:pt x="578" y="1865"/>
                    </a:lnTo>
                    <a:lnTo>
                      <a:pt x="580" y="1865"/>
                    </a:lnTo>
                    <a:lnTo>
                      <a:pt x="580" y="1863"/>
                    </a:lnTo>
                    <a:lnTo>
                      <a:pt x="580" y="1863"/>
                    </a:lnTo>
                    <a:lnTo>
                      <a:pt x="580" y="1863"/>
                    </a:lnTo>
                    <a:lnTo>
                      <a:pt x="582" y="1861"/>
                    </a:lnTo>
                    <a:lnTo>
                      <a:pt x="584" y="1861"/>
                    </a:lnTo>
                    <a:lnTo>
                      <a:pt x="582" y="1859"/>
                    </a:lnTo>
                    <a:lnTo>
                      <a:pt x="580" y="1857"/>
                    </a:lnTo>
                    <a:lnTo>
                      <a:pt x="582" y="1854"/>
                    </a:lnTo>
                    <a:lnTo>
                      <a:pt x="584" y="1854"/>
                    </a:lnTo>
                    <a:lnTo>
                      <a:pt x="587" y="1854"/>
                    </a:lnTo>
                    <a:lnTo>
                      <a:pt x="591" y="1856"/>
                    </a:lnTo>
                    <a:lnTo>
                      <a:pt x="593" y="1856"/>
                    </a:lnTo>
                    <a:lnTo>
                      <a:pt x="595" y="1856"/>
                    </a:lnTo>
                    <a:lnTo>
                      <a:pt x="597" y="1854"/>
                    </a:lnTo>
                    <a:lnTo>
                      <a:pt x="597" y="1854"/>
                    </a:lnTo>
                    <a:lnTo>
                      <a:pt x="595" y="1854"/>
                    </a:lnTo>
                    <a:lnTo>
                      <a:pt x="593" y="1852"/>
                    </a:lnTo>
                    <a:lnTo>
                      <a:pt x="591" y="1852"/>
                    </a:lnTo>
                    <a:lnTo>
                      <a:pt x="589" y="1850"/>
                    </a:lnTo>
                    <a:lnTo>
                      <a:pt x="589" y="1848"/>
                    </a:lnTo>
                    <a:lnTo>
                      <a:pt x="589" y="1845"/>
                    </a:lnTo>
                    <a:lnTo>
                      <a:pt x="591" y="1843"/>
                    </a:lnTo>
                    <a:lnTo>
                      <a:pt x="591" y="1841"/>
                    </a:lnTo>
                    <a:lnTo>
                      <a:pt x="595" y="1839"/>
                    </a:lnTo>
                    <a:lnTo>
                      <a:pt x="595" y="1839"/>
                    </a:lnTo>
                    <a:lnTo>
                      <a:pt x="598" y="1832"/>
                    </a:lnTo>
                    <a:lnTo>
                      <a:pt x="600" y="1832"/>
                    </a:lnTo>
                    <a:lnTo>
                      <a:pt x="602" y="1832"/>
                    </a:lnTo>
                    <a:lnTo>
                      <a:pt x="602" y="1830"/>
                    </a:lnTo>
                    <a:lnTo>
                      <a:pt x="604" y="1830"/>
                    </a:lnTo>
                    <a:lnTo>
                      <a:pt x="602" y="1828"/>
                    </a:lnTo>
                    <a:lnTo>
                      <a:pt x="604" y="1828"/>
                    </a:lnTo>
                    <a:lnTo>
                      <a:pt x="611" y="1825"/>
                    </a:lnTo>
                    <a:lnTo>
                      <a:pt x="613" y="1825"/>
                    </a:lnTo>
                    <a:lnTo>
                      <a:pt x="618" y="1819"/>
                    </a:lnTo>
                    <a:lnTo>
                      <a:pt x="620" y="1819"/>
                    </a:lnTo>
                    <a:lnTo>
                      <a:pt x="624" y="1817"/>
                    </a:lnTo>
                    <a:lnTo>
                      <a:pt x="629" y="1817"/>
                    </a:lnTo>
                    <a:lnTo>
                      <a:pt x="631" y="1816"/>
                    </a:lnTo>
                    <a:lnTo>
                      <a:pt x="631" y="1816"/>
                    </a:lnTo>
                    <a:lnTo>
                      <a:pt x="635" y="1814"/>
                    </a:lnTo>
                    <a:lnTo>
                      <a:pt x="635" y="1814"/>
                    </a:lnTo>
                    <a:lnTo>
                      <a:pt x="637" y="1814"/>
                    </a:lnTo>
                    <a:lnTo>
                      <a:pt x="638" y="1814"/>
                    </a:lnTo>
                    <a:lnTo>
                      <a:pt x="640" y="1814"/>
                    </a:lnTo>
                    <a:lnTo>
                      <a:pt x="642" y="1814"/>
                    </a:lnTo>
                    <a:lnTo>
                      <a:pt x="644" y="1816"/>
                    </a:lnTo>
                    <a:lnTo>
                      <a:pt x="646" y="1816"/>
                    </a:lnTo>
                    <a:lnTo>
                      <a:pt x="647" y="1816"/>
                    </a:lnTo>
                    <a:lnTo>
                      <a:pt x="651" y="1814"/>
                    </a:lnTo>
                    <a:lnTo>
                      <a:pt x="653" y="1814"/>
                    </a:lnTo>
                    <a:lnTo>
                      <a:pt x="662" y="1814"/>
                    </a:lnTo>
                    <a:lnTo>
                      <a:pt x="671" y="1816"/>
                    </a:lnTo>
                    <a:lnTo>
                      <a:pt x="673" y="1817"/>
                    </a:lnTo>
                    <a:lnTo>
                      <a:pt x="675" y="1817"/>
                    </a:lnTo>
                    <a:lnTo>
                      <a:pt x="684" y="1814"/>
                    </a:lnTo>
                    <a:lnTo>
                      <a:pt x="686" y="1814"/>
                    </a:lnTo>
                    <a:lnTo>
                      <a:pt x="686" y="1812"/>
                    </a:lnTo>
                    <a:lnTo>
                      <a:pt x="686" y="1812"/>
                    </a:lnTo>
                    <a:lnTo>
                      <a:pt x="686" y="1812"/>
                    </a:lnTo>
                    <a:lnTo>
                      <a:pt x="686" y="1810"/>
                    </a:lnTo>
                    <a:lnTo>
                      <a:pt x="687" y="1810"/>
                    </a:lnTo>
                    <a:lnTo>
                      <a:pt x="687" y="1810"/>
                    </a:lnTo>
                    <a:lnTo>
                      <a:pt x="704" y="1810"/>
                    </a:lnTo>
                    <a:lnTo>
                      <a:pt x="706" y="1810"/>
                    </a:lnTo>
                    <a:lnTo>
                      <a:pt x="707" y="1810"/>
                    </a:lnTo>
                    <a:lnTo>
                      <a:pt x="709" y="1808"/>
                    </a:lnTo>
                    <a:lnTo>
                      <a:pt x="713" y="1808"/>
                    </a:lnTo>
                    <a:lnTo>
                      <a:pt x="715" y="1807"/>
                    </a:lnTo>
                    <a:lnTo>
                      <a:pt x="720" y="1807"/>
                    </a:lnTo>
                    <a:lnTo>
                      <a:pt x="722" y="1807"/>
                    </a:lnTo>
                    <a:lnTo>
                      <a:pt x="724" y="1808"/>
                    </a:lnTo>
                    <a:lnTo>
                      <a:pt x="726" y="1808"/>
                    </a:lnTo>
                    <a:lnTo>
                      <a:pt x="726" y="1808"/>
                    </a:lnTo>
                    <a:lnTo>
                      <a:pt x="727" y="1808"/>
                    </a:lnTo>
                    <a:lnTo>
                      <a:pt x="729" y="1807"/>
                    </a:lnTo>
                    <a:lnTo>
                      <a:pt x="733" y="1807"/>
                    </a:lnTo>
                    <a:lnTo>
                      <a:pt x="735" y="1807"/>
                    </a:lnTo>
                    <a:lnTo>
                      <a:pt x="737" y="1807"/>
                    </a:lnTo>
                    <a:lnTo>
                      <a:pt x="738" y="1807"/>
                    </a:lnTo>
                    <a:lnTo>
                      <a:pt x="740" y="1808"/>
                    </a:lnTo>
                    <a:lnTo>
                      <a:pt x="740" y="1808"/>
                    </a:lnTo>
                    <a:lnTo>
                      <a:pt x="742" y="1808"/>
                    </a:lnTo>
                    <a:lnTo>
                      <a:pt x="746" y="1807"/>
                    </a:lnTo>
                    <a:lnTo>
                      <a:pt x="747" y="1805"/>
                    </a:lnTo>
                    <a:lnTo>
                      <a:pt x="751" y="1805"/>
                    </a:lnTo>
                    <a:lnTo>
                      <a:pt x="755" y="1803"/>
                    </a:lnTo>
                    <a:lnTo>
                      <a:pt x="757" y="1803"/>
                    </a:lnTo>
                    <a:lnTo>
                      <a:pt x="771" y="1805"/>
                    </a:lnTo>
                    <a:lnTo>
                      <a:pt x="773" y="1803"/>
                    </a:lnTo>
                    <a:lnTo>
                      <a:pt x="775" y="1803"/>
                    </a:lnTo>
                    <a:lnTo>
                      <a:pt x="777" y="1805"/>
                    </a:lnTo>
                    <a:lnTo>
                      <a:pt x="778" y="1805"/>
                    </a:lnTo>
                    <a:lnTo>
                      <a:pt x="778" y="1807"/>
                    </a:lnTo>
                    <a:lnTo>
                      <a:pt x="780" y="1807"/>
                    </a:lnTo>
                    <a:lnTo>
                      <a:pt x="782" y="1808"/>
                    </a:lnTo>
                    <a:lnTo>
                      <a:pt x="782" y="1808"/>
                    </a:lnTo>
                    <a:lnTo>
                      <a:pt x="786" y="1808"/>
                    </a:lnTo>
                    <a:lnTo>
                      <a:pt x="786" y="1808"/>
                    </a:lnTo>
                    <a:lnTo>
                      <a:pt x="786" y="1808"/>
                    </a:lnTo>
                    <a:lnTo>
                      <a:pt x="787" y="1807"/>
                    </a:lnTo>
                    <a:lnTo>
                      <a:pt x="787" y="1807"/>
                    </a:lnTo>
                    <a:lnTo>
                      <a:pt x="789" y="1807"/>
                    </a:lnTo>
                    <a:lnTo>
                      <a:pt x="791" y="1807"/>
                    </a:lnTo>
                    <a:lnTo>
                      <a:pt x="791" y="1808"/>
                    </a:lnTo>
                    <a:lnTo>
                      <a:pt x="793" y="1808"/>
                    </a:lnTo>
                    <a:lnTo>
                      <a:pt x="797" y="1810"/>
                    </a:lnTo>
                    <a:lnTo>
                      <a:pt x="798" y="1810"/>
                    </a:lnTo>
                    <a:lnTo>
                      <a:pt x="800" y="1810"/>
                    </a:lnTo>
                    <a:lnTo>
                      <a:pt x="802" y="1808"/>
                    </a:lnTo>
                    <a:lnTo>
                      <a:pt x="804" y="1808"/>
                    </a:lnTo>
                    <a:lnTo>
                      <a:pt x="806" y="1808"/>
                    </a:lnTo>
                    <a:lnTo>
                      <a:pt x="809" y="1805"/>
                    </a:lnTo>
                    <a:lnTo>
                      <a:pt x="811" y="1805"/>
                    </a:lnTo>
                    <a:lnTo>
                      <a:pt x="815" y="1805"/>
                    </a:lnTo>
                    <a:lnTo>
                      <a:pt x="817" y="1805"/>
                    </a:lnTo>
                    <a:lnTo>
                      <a:pt x="817" y="1803"/>
                    </a:lnTo>
                    <a:lnTo>
                      <a:pt x="818" y="1805"/>
                    </a:lnTo>
                    <a:lnTo>
                      <a:pt x="820" y="1807"/>
                    </a:lnTo>
                    <a:lnTo>
                      <a:pt x="822" y="1808"/>
                    </a:lnTo>
                    <a:lnTo>
                      <a:pt x="822" y="1808"/>
                    </a:lnTo>
                    <a:lnTo>
                      <a:pt x="822" y="1810"/>
                    </a:lnTo>
                    <a:lnTo>
                      <a:pt x="824" y="1814"/>
                    </a:lnTo>
                    <a:lnTo>
                      <a:pt x="826" y="1817"/>
                    </a:lnTo>
                    <a:lnTo>
                      <a:pt x="826" y="1817"/>
                    </a:lnTo>
                    <a:lnTo>
                      <a:pt x="822" y="1821"/>
                    </a:lnTo>
                    <a:lnTo>
                      <a:pt x="822" y="1821"/>
                    </a:lnTo>
                    <a:lnTo>
                      <a:pt x="824" y="1821"/>
                    </a:lnTo>
                    <a:lnTo>
                      <a:pt x="833" y="1821"/>
                    </a:lnTo>
                    <a:lnTo>
                      <a:pt x="833" y="1821"/>
                    </a:lnTo>
                    <a:lnTo>
                      <a:pt x="835" y="1821"/>
                    </a:lnTo>
                    <a:lnTo>
                      <a:pt x="835" y="1819"/>
                    </a:lnTo>
                    <a:lnTo>
                      <a:pt x="837" y="1819"/>
                    </a:lnTo>
                    <a:lnTo>
                      <a:pt x="837" y="1819"/>
                    </a:lnTo>
                    <a:lnTo>
                      <a:pt x="838" y="1821"/>
                    </a:lnTo>
                    <a:lnTo>
                      <a:pt x="840" y="1821"/>
                    </a:lnTo>
                    <a:lnTo>
                      <a:pt x="840" y="1819"/>
                    </a:lnTo>
                    <a:lnTo>
                      <a:pt x="840" y="1817"/>
                    </a:lnTo>
                    <a:lnTo>
                      <a:pt x="840" y="1816"/>
                    </a:lnTo>
                    <a:lnTo>
                      <a:pt x="842" y="1816"/>
                    </a:lnTo>
                    <a:lnTo>
                      <a:pt x="844" y="1814"/>
                    </a:lnTo>
                    <a:lnTo>
                      <a:pt x="847" y="1812"/>
                    </a:lnTo>
                    <a:lnTo>
                      <a:pt x="851" y="1812"/>
                    </a:lnTo>
                    <a:lnTo>
                      <a:pt x="860" y="1816"/>
                    </a:lnTo>
                    <a:lnTo>
                      <a:pt x="862" y="1816"/>
                    </a:lnTo>
                    <a:lnTo>
                      <a:pt x="864" y="1814"/>
                    </a:lnTo>
                    <a:lnTo>
                      <a:pt x="864" y="1814"/>
                    </a:lnTo>
                    <a:lnTo>
                      <a:pt x="864" y="1814"/>
                    </a:lnTo>
                    <a:lnTo>
                      <a:pt x="864" y="1814"/>
                    </a:lnTo>
                    <a:lnTo>
                      <a:pt x="864" y="1814"/>
                    </a:lnTo>
                    <a:lnTo>
                      <a:pt x="866" y="1816"/>
                    </a:lnTo>
                    <a:lnTo>
                      <a:pt x="868" y="1816"/>
                    </a:lnTo>
                    <a:lnTo>
                      <a:pt x="869" y="1814"/>
                    </a:lnTo>
                    <a:lnTo>
                      <a:pt x="869" y="1814"/>
                    </a:lnTo>
                    <a:lnTo>
                      <a:pt x="868" y="1812"/>
                    </a:lnTo>
                    <a:lnTo>
                      <a:pt x="871" y="1810"/>
                    </a:lnTo>
                    <a:lnTo>
                      <a:pt x="875" y="1810"/>
                    </a:lnTo>
                    <a:lnTo>
                      <a:pt x="882" y="1810"/>
                    </a:lnTo>
                    <a:lnTo>
                      <a:pt x="884" y="1808"/>
                    </a:lnTo>
                    <a:lnTo>
                      <a:pt x="886" y="1808"/>
                    </a:lnTo>
                    <a:lnTo>
                      <a:pt x="888" y="1808"/>
                    </a:lnTo>
                    <a:lnTo>
                      <a:pt x="889" y="1810"/>
                    </a:lnTo>
                    <a:lnTo>
                      <a:pt x="889" y="1812"/>
                    </a:lnTo>
                    <a:lnTo>
                      <a:pt x="891" y="1812"/>
                    </a:lnTo>
                    <a:lnTo>
                      <a:pt x="895" y="1810"/>
                    </a:lnTo>
                    <a:lnTo>
                      <a:pt x="902" y="1808"/>
                    </a:lnTo>
                    <a:lnTo>
                      <a:pt x="906" y="1808"/>
                    </a:lnTo>
                    <a:lnTo>
                      <a:pt x="908" y="1808"/>
                    </a:lnTo>
                    <a:lnTo>
                      <a:pt x="908" y="1807"/>
                    </a:lnTo>
                    <a:lnTo>
                      <a:pt x="909" y="1808"/>
                    </a:lnTo>
                    <a:lnTo>
                      <a:pt x="913" y="1808"/>
                    </a:lnTo>
                    <a:lnTo>
                      <a:pt x="917" y="1812"/>
                    </a:lnTo>
                    <a:lnTo>
                      <a:pt x="918" y="1814"/>
                    </a:lnTo>
                    <a:lnTo>
                      <a:pt x="918" y="1819"/>
                    </a:lnTo>
                    <a:lnTo>
                      <a:pt x="920" y="1821"/>
                    </a:lnTo>
                    <a:lnTo>
                      <a:pt x="922" y="1821"/>
                    </a:lnTo>
                    <a:lnTo>
                      <a:pt x="924" y="1821"/>
                    </a:lnTo>
                    <a:lnTo>
                      <a:pt x="924" y="1819"/>
                    </a:lnTo>
                    <a:lnTo>
                      <a:pt x="926" y="1819"/>
                    </a:lnTo>
                    <a:lnTo>
                      <a:pt x="926" y="1819"/>
                    </a:lnTo>
                    <a:lnTo>
                      <a:pt x="926" y="1819"/>
                    </a:lnTo>
                    <a:lnTo>
                      <a:pt x="926" y="1819"/>
                    </a:lnTo>
                    <a:lnTo>
                      <a:pt x="928" y="1819"/>
                    </a:lnTo>
                    <a:lnTo>
                      <a:pt x="929" y="1819"/>
                    </a:lnTo>
                    <a:lnTo>
                      <a:pt x="935" y="1814"/>
                    </a:lnTo>
                    <a:lnTo>
                      <a:pt x="937" y="1812"/>
                    </a:lnTo>
                    <a:lnTo>
                      <a:pt x="940" y="1810"/>
                    </a:lnTo>
                    <a:lnTo>
                      <a:pt x="948" y="1810"/>
                    </a:lnTo>
                    <a:lnTo>
                      <a:pt x="948" y="1812"/>
                    </a:lnTo>
                    <a:lnTo>
                      <a:pt x="949" y="1812"/>
                    </a:lnTo>
                    <a:lnTo>
                      <a:pt x="949" y="1814"/>
                    </a:lnTo>
                    <a:lnTo>
                      <a:pt x="951" y="1814"/>
                    </a:lnTo>
                    <a:lnTo>
                      <a:pt x="953" y="1814"/>
                    </a:lnTo>
                    <a:lnTo>
                      <a:pt x="957" y="1810"/>
                    </a:lnTo>
                    <a:lnTo>
                      <a:pt x="958" y="1808"/>
                    </a:lnTo>
                    <a:lnTo>
                      <a:pt x="960" y="1808"/>
                    </a:lnTo>
                    <a:lnTo>
                      <a:pt x="962" y="1808"/>
                    </a:lnTo>
                    <a:lnTo>
                      <a:pt x="962" y="1808"/>
                    </a:lnTo>
                    <a:lnTo>
                      <a:pt x="964" y="1807"/>
                    </a:lnTo>
                    <a:lnTo>
                      <a:pt x="964" y="1807"/>
                    </a:lnTo>
                    <a:lnTo>
                      <a:pt x="966" y="1805"/>
                    </a:lnTo>
                    <a:lnTo>
                      <a:pt x="969" y="1803"/>
                    </a:lnTo>
                    <a:lnTo>
                      <a:pt x="971" y="1803"/>
                    </a:lnTo>
                    <a:lnTo>
                      <a:pt x="973" y="1801"/>
                    </a:lnTo>
                    <a:lnTo>
                      <a:pt x="973" y="1801"/>
                    </a:lnTo>
                    <a:lnTo>
                      <a:pt x="971" y="1799"/>
                    </a:lnTo>
                    <a:lnTo>
                      <a:pt x="971" y="1799"/>
                    </a:lnTo>
                    <a:lnTo>
                      <a:pt x="971" y="1798"/>
                    </a:lnTo>
                    <a:lnTo>
                      <a:pt x="973" y="1796"/>
                    </a:lnTo>
                    <a:lnTo>
                      <a:pt x="973" y="1794"/>
                    </a:lnTo>
                    <a:lnTo>
                      <a:pt x="978" y="1788"/>
                    </a:lnTo>
                    <a:lnTo>
                      <a:pt x="982" y="1787"/>
                    </a:lnTo>
                    <a:lnTo>
                      <a:pt x="984" y="1787"/>
                    </a:lnTo>
                    <a:lnTo>
                      <a:pt x="984" y="1787"/>
                    </a:lnTo>
                    <a:lnTo>
                      <a:pt x="984" y="1787"/>
                    </a:lnTo>
                    <a:lnTo>
                      <a:pt x="984" y="1785"/>
                    </a:lnTo>
                    <a:lnTo>
                      <a:pt x="984" y="1785"/>
                    </a:lnTo>
                    <a:lnTo>
                      <a:pt x="984" y="1785"/>
                    </a:lnTo>
                    <a:lnTo>
                      <a:pt x="986" y="1783"/>
                    </a:lnTo>
                    <a:lnTo>
                      <a:pt x="988" y="1783"/>
                    </a:lnTo>
                    <a:lnTo>
                      <a:pt x="989" y="1781"/>
                    </a:lnTo>
                    <a:lnTo>
                      <a:pt x="991" y="1781"/>
                    </a:lnTo>
                    <a:lnTo>
                      <a:pt x="993" y="1779"/>
                    </a:lnTo>
                    <a:lnTo>
                      <a:pt x="993" y="1776"/>
                    </a:lnTo>
                    <a:lnTo>
                      <a:pt x="993" y="1774"/>
                    </a:lnTo>
                    <a:lnTo>
                      <a:pt x="995" y="1768"/>
                    </a:lnTo>
                    <a:lnTo>
                      <a:pt x="995" y="1767"/>
                    </a:lnTo>
                    <a:lnTo>
                      <a:pt x="997" y="1765"/>
                    </a:lnTo>
                    <a:lnTo>
                      <a:pt x="997" y="1765"/>
                    </a:lnTo>
                    <a:lnTo>
                      <a:pt x="997" y="1763"/>
                    </a:lnTo>
                    <a:lnTo>
                      <a:pt x="997" y="1763"/>
                    </a:lnTo>
                    <a:lnTo>
                      <a:pt x="997" y="1761"/>
                    </a:lnTo>
                    <a:lnTo>
                      <a:pt x="1000" y="1756"/>
                    </a:lnTo>
                    <a:lnTo>
                      <a:pt x="1000" y="1754"/>
                    </a:lnTo>
                    <a:lnTo>
                      <a:pt x="1002" y="1752"/>
                    </a:lnTo>
                    <a:lnTo>
                      <a:pt x="1002" y="1750"/>
                    </a:lnTo>
                    <a:lnTo>
                      <a:pt x="1002" y="1747"/>
                    </a:lnTo>
                    <a:lnTo>
                      <a:pt x="1004" y="1745"/>
                    </a:lnTo>
                    <a:lnTo>
                      <a:pt x="1006" y="1741"/>
                    </a:lnTo>
                    <a:lnTo>
                      <a:pt x="1011" y="1736"/>
                    </a:lnTo>
                    <a:lnTo>
                      <a:pt x="1013" y="1734"/>
                    </a:lnTo>
                    <a:lnTo>
                      <a:pt x="1015" y="1732"/>
                    </a:lnTo>
                    <a:lnTo>
                      <a:pt x="1017" y="1732"/>
                    </a:lnTo>
                    <a:lnTo>
                      <a:pt x="1018" y="1732"/>
                    </a:lnTo>
                    <a:lnTo>
                      <a:pt x="1022" y="1728"/>
                    </a:lnTo>
                    <a:lnTo>
                      <a:pt x="1024" y="1727"/>
                    </a:lnTo>
                    <a:lnTo>
                      <a:pt x="1028" y="1727"/>
                    </a:lnTo>
                    <a:lnTo>
                      <a:pt x="1042" y="1725"/>
                    </a:lnTo>
                    <a:lnTo>
                      <a:pt x="1058" y="1721"/>
                    </a:lnTo>
                    <a:lnTo>
                      <a:pt x="1062" y="1721"/>
                    </a:lnTo>
                    <a:lnTo>
                      <a:pt x="1071" y="1716"/>
                    </a:lnTo>
                    <a:lnTo>
                      <a:pt x="1073" y="1716"/>
                    </a:lnTo>
                    <a:lnTo>
                      <a:pt x="1086" y="1707"/>
                    </a:lnTo>
                    <a:lnTo>
                      <a:pt x="1088" y="1707"/>
                    </a:lnTo>
                    <a:lnTo>
                      <a:pt x="1089" y="1707"/>
                    </a:lnTo>
                    <a:lnTo>
                      <a:pt x="1095" y="1705"/>
                    </a:lnTo>
                    <a:lnTo>
                      <a:pt x="1108" y="1696"/>
                    </a:lnTo>
                    <a:lnTo>
                      <a:pt x="1115" y="1694"/>
                    </a:lnTo>
                    <a:lnTo>
                      <a:pt x="1129" y="1690"/>
                    </a:lnTo>
                    <a:lnTo>
                      <a:pt x="1133" y="1688"/>
                    </a:lnTo>
                    <a:lnTo>
                      <a:pt x="1146" y="1679"/>
                    </a:lnTo>
                    <a:lnTo>
                      <a:pt x="1158" y="1672"/>
                    </a:lnTo>
                    <a:lnTo>
                      <a:pt x="1162" y="1670"/>
                    </a:lnTo>
                    <a:lnTo>
                      <a:pt x="1168" y="1667"/>
                    </a:lnTo>
                    <a:lnTo>
                      <a:pt x="1171" y="1665"/>
                    </a:lnTo>
                    <a:lnTo>
                      <a:pt x="1175" y="1665"/>
                    </a:lnTo>
                    <a:lnTo>
                      <a:pt x="1182" y="1665"/>
                    </a:lnTo>
                    <a:lnTo>
                      <a:pt x="1184" y="1665"/>
                    </a:lnTo>
                    <a:lnTo>
                      <a:pt x="1186" y="1665"/>
                    </a:lnTo>
                    <a:lnTo>
                      <a:pt x="1186" y="1663"/>
                    </a:lnTo>
                    <a:lnTo>
                      <a:pt x="1188" y="1663"/>
                    </a:lnTo>
                    <a:lnTo>
                      <a:pt x="1191" y="1661"/>
                    </a:lnTo>
                    <a:lnTo>
                      <a:pt x="1191" y="1661"/>
                    </a:lnTo>
                    <a:lnTo>
                      <a:pt x="1193" y="1661"/>
                    </a:lnTo>
                    <a:lnTo>
                      <a:pt x="1197" y="1663"/>
                    </a:lnTo>
                    <a:lnTo>
                      <a:pt x="1200" y="1663"/>
                    </a:lnTo>
                    <a:lnTo>
                      <a:pt x="1208" y="1667"/>
                    </a:lnTo>
                    <a:lnTo>
                      <a:pt x="1237" y="1668"/>
                    </a:lnTo>
                    <a:lnTo>
                      <a:pt x="1244" y="1668"/>
                    </a:lnTo>
                    <a:lnTo>
                      <a:pt x="1246" y="1667"/>
                    </a:lnTo>
                    <a:lnTo>
                      <a:pt x="1249" y="1668"/>
                    </a:lnTo>
                    <a:lnTo>
                      <a:pt x="1258" y="1667"/>
                    </a:lnTo>
                    <a:lnTo>
                      <a:pt x="1269" y="1668"/>
                    </a:lnTo>
                    <a:lnTo>
                      <a:pt x="1273" y="1667"/>
                    </a:lnTo>
                    <a:lnTo>
                      <a:pt x="1273" y="1667"/>
                    </a:lnTo>
                    <a:lnTo>
                      <a:pt x="1275" y="1667"/>
                    </a:lnTo>
                    <a:lnTo>
                      <a:pt x="1291" y="1665"/>
                    </a:lnTo>
                    <a:lnTo>
                      <a:pt x="1313" y="1659"/>
                    </a:lnTo>
                    <a:lnTo>
                      <a:pt x="1313" y="1659"/>
                    </a:lnTo>
                    <a:lnTo>
                      <a:pt x="1315" y="1657"/>
                    </a:lnTo>
                    <a:lnTo>
                      <a:pt x="1315" y="1657"/>
                    </a:lnTo>
                    <a:lnTo>
                      <a:pt x="1317" y="1657"/>
                    </a:lnTo>
                    <a:lnTo>
                      <a:pt x="1333" y="1652"/>
                    </a:lnTo>
                    <a:lnTo>
                      <a:pt x="1357" y="1648"/>
                    </a:lnTo>
                    <a:lnTo>
                      <a:pt x="1375" y="1643"/>
                    </a:lnTo>
                    <a:lnTo>
                      <a:pt x="1413" y="1627"/>
                    </a:lnTo>
                    <a:lnTo>
                      <a:pt x="1418" y="1623"/>
                    </a:lnTo>
                    <a:lnTo>
                      <a:pt x="1422" y="1621"/>
                    </a:lnTo>
                    <a:lnTo>
                      <a:pt x="1424" y="1621"/>
                    </a:lnTo>
                    <a:lnTo>
                      <a:pt x="1438" y="1614"/>
                    </a:lnTo>
                    <a:lnTo>
                      <a:pt x="1444" y="1612"/>
                    </a:lnTo>
                    <a:lnTo>
                      <a:pt x="1444" y="1612"/>
                    </a:lnTo>
                    <a:lnTo>
                      <a:pt x="1444" y="224"/>
                    </a:lnTo>
                    <a:lnTo>
                      <a:pt x="1442" y="226"/>
                    </a:lnTo>
                    <a:lnTo>
                      <a:pt x="1440" y="226"/>
                    </a:lnTo>
                    <a:lnTo>
                      <a:pt x="1440" y="226"/>
                    </a:lnTo>
                    <a:lnTo>
                      <a:pt x="1438" y="228"/>
                    </a:lnTo>
                    <a:lnTo>
                      <a:pt x="1438" y="228"/>
                    </a:lnTo>
                    <a:lnTo>
                      <a:pt x="1438" y="226"/>
                    </a:lnTo>
                    <a:lnTo>
                      <a:pt x="1437" y="226"/>
                    </a:lnTo>
                    <a:lnTo>
                      <a:pt x="1437" y="228"/>
                    </a:lnTo>
                    <a:lnTo>
                      <a:pt x="1437" y="228"/>
                    </a:lnTo>
                    <a:lnTo>
                      <a:pt x="1438" y="229"/>
                    </a:lnTo>
                    <a:lnTo>
                      <a:pt x="1440" y="229"/>
                    </a:lnTo>
                    <a:lnTo>
                      <a:pt x="1440" y="229"/>
                    </a:lnTo>
                    <a:lnTo>
                      <a:pt x="1438" y="231"/>
                    </a:lnTo>
                    <a:lnTo>
                      <a:pt x="1440" y="231"/>
                    </a:lnTo>
                    <a:lnTo>
                      <a:pt x="1440" y="231"/>
                    </a:lnTo>
                    <a:lnTo>
                      <a:pt x="1442" y="231"/>
                    </a:lnTo>
                    <a:lnTo>
                      <a:pt x="1442" y="231"/>
                    </a:lnTo>
                    <a:lnTo>
                      <a:pt x="1442" y="233"/>
                    </a:lnTo>
                    <a:lnTo>
                      <a:pt x="1438" y="235"/>
                    </a:lnTo>
                    <a:lnTo>
                      <a:pt x="1438" y="235"/>
                    </a:lnTo>
                    <a:lnTo>
                      <a:pt x="1437" y="235"/>
                    </a:lnTo>
                    <a:lnTo>
                      <a:pt x="1437" y="235"/>
                    </a:lnTo>
                    <a:lnTo>
                      <a:pt x="1437" y="235"/>
                    </a:lnTo>
                    <a:lnTo>
                      <a:pt x="1440" y="237"/>
                    </a:lnTo>
                    <a:lnTo>
                      <a:pt x="1440" y="237"/>
                    </a:lnTo>
                    <a:lnTo>
                      <a:pt x="1440" y="238"/>
                    </a:lnTo>
                    <a:lnTo>
                      <a:pt x="1437" y="237"/>
                    </a:lnTo>
                    <a:lnTo>
                      <a:pt x="1435" y="238"/>
                    </a:lnTo>
                    <a:lnTo>
                      <a:pt x="1435" y="240"/>
                    </a:lnTo>
                    <a:lnTo>
                      <a:pt x="1435" y="240"/>
                    </a:lnTo>
                    <a:lnTo>
                      <a:pt x="1437" y="242"/>
                    </a:lnTo>
                    <a:lnTo>
                      <a:pt x="1437" y="242"/>
                    </a:lnTo>
                    <a:lnTo>
                      <a:pt x="1435" y="244"/>
                    </a:lnTo>
                    <a:lnTo>
                      <a:pt x="1435" y="244"/>
                    </a:lnTo>
                    <a:lnTo>
                      <a:pt x="1435" y="244"/>
                    </a:lnTo>
                    <a:lnTo>
                      <a:pt x="1433" y="244"/>
                    </a:lnTo>
                    <a:lnTo>
                      <a:pt x="1433" y="244"/>
                    </a:lnTo>
                    <a:lnTo>
                      <a:pt x="1433" y="242"/>
                    </a:lnTo>
                    <a:lnTo>
                      <a:pt x="1433" y="244"/>
                    </a:lnTo>
                    <a:lnTo>
                      <a:pt x="1433" y="244"/>
                    </a:lnTo>
                    <a:lnTo>
                      <a:pt x="1431" y="246"/>
                    </a:lnTo>
                    <a:lnTo>
                      <a:pt x="1431" y="246"/>
                    </a:lnTo>
                    <a:lnTo>
                      <a:pt x="1431" y="242"/>
                    </a:lnTo>
                    <a:lnTo>
                      <a:pt x="1431" y="240"/>
                    </a:lnTo>
                    <a:lnTo>
                      <a:pt x="1431" y="240"/>
                    </a:lnTo>
                    <a:lnTo>
                      <a:pt x="1431" y="242"/>
                    </a:lnTo>
                    <a:lnTo>
                      <a:pt x="1429" y="242"/>
                    </a:lnTo>
                    <a:lnTo>
                      <a:pt x="1429" y="244"/>
                    </a:lnTo>
                    <a:lnTo>
                      <a:pt x="1429" y="244"/>
                    </a:lnTo>
                    <a:lnTo>
                      <a:pt x="1429" y="244"/>
                    </a:lnTo>
                    <a:lnTo>
                      <a:pt x="1429" y="242"/>
                    </a:lnTo>
                    <a:lnTo>
                      <a:pt x="1428" y="242"/>
                    </a:lnTo>
                    <a:lnTo>
                      <a:pt x="1428" y="242"/>
                    </a:lnTo>
                    <a:lnTo>
                      <a:pt x="1426" y="242"/>
                    </a:lnTo>
                    <a:lnTo>
                      <a:pt x="1428" y="244"/>
                    </a:lnTo>
                    <a:lnTo>
                      <a:pt x="1426" y="246"/>
                    </a:lnTo>
                    <a:lnTo>
                      <a:pt x="1426" y="248"/>
                    </a:lnTo>
                    <a:lnTo>
                      <a:pt x="1426" y="248"/>
                    </a:lnTo>
                    <a:lnTo>
                      <a:pt x="1426" y="249"/>
                    </a:lnTo>
                    <a:lnTo>
                      <a:pt x="1426" y="249"/>
                    </a:lnTo>
                    <a:lnTo>
                      <a:pt x="1426" y="251"/>
                    </a:lnTo>
                    <a:lnTo>
                      <a:pt x="1426" y="251"/>
                    </a:lnTo>
                    <a:lnTo>
                      <a:pt x="1426" y="251"/>
                    </a:lnTo>
                    <a:lnTo>
                      <a:pt x="1426" y="251"/>
                    </a:lnTo>
                    <a:lnTo>
                      <a:pt x="1424" y="253"/>
                    </a:lnTo>
                    <a:lnTo>
                      <a:pt x="1424" y="253"/>
                    </a:lnTo>
                    <a:lnTo>
                      <a:pt x="1424" y="255"/>
                    </a:lnTo>
                    <a:lnTo>
                      <a:pt x="1426" y="255"/>
                    </a:lnTo>
                    <a:lnTo>
                      <a:pt x="1426" y="255"/>
                    </a:lnTo>
                    <a:lnTo>
                      <a:pt x="1428" y="255"/>
                    </a:lnTo>
                    <a:lnTo>
                      <a:pt x="1428" y="255"/>
                    </a:lnTo>
                    <a:lnTo>
                      <a:pt x="1428" y="257"/>
                    </a:lnTo>
                    <a:lnTo>
                      <a:pt x="1428" y="257"/>
                    </a:lnTo>
                    <a:lnTo>
                      <a:pt x="1426" y="257"/>
                    </a:lnTo>
                    <a:lnTo>
                      <a:pt x="1426" y="257"/>
                    </a:lnTo>
                    <a:lnTo>
                      <a:pt x="1424" y="258"/>
                    </a:lnTo>
                    <a:lnTo>
                      <a:pt x="1424" y="258"/>
                    </a:lnTo>
                    <a:lnTo>
                      <a:pt x="1424" y="260"/>
                    </a:lnTo>
                    <a:lnTo>
                      <a:pt x="1426" y="262"/>
                    </a:lnTo>
                    <a:lnTo>
                      <a:pt x="1426" y="262"/>
                    </a:lnTo>
                    <a:lnTo>
                      <a:pt x="1428" y="264"/>
                    </a:lnTo>
                    <a:lnTo>
                      <a:pt x="1428" y="264"/>
                    </a:lnTo>
                    <a:lnTo>
                      <a:pt x="1426" y="264"/>
                    </a:lnTo>
                    <a:lnTo>
                      <a:pt x="1426" y="266"/>
                    </a:lnTo>
                    <a:lnTo>
                      <a:pt x="1424" y="266"/>
                    </a:lnTo>
                    <a:lnTo>
                      <a:pt x="1424" y="266"/>
                    </a:lnTo>
                    <a:lnTo>
                      <a:pt x="1424" y="268"/>
                    </a:lnTo>
                    <a:lnTo>
                      <a:pt x="1424" y="269"/>
                    </a:lnTo>
                    <a:lnTo>
                      <a:pt x="1424" y="271"/>
                    </a:lnTo>
                    <a:lnTo>
                      <a:pt x="1424" y="271"/>
                    </a:lnTo>
                    <a:lnTo>
                      <a:pt x="1422" y="273"/>
                    </a:lnTo>
                    <a:lnTo>
                      <a:pt x="1422" y="275"/>
                    </a:lnTo>
                    <a:lnTo>
                      <a:pt x="1420" y="275"/>
                    </a:lnTo>
                    <a:lnTo>
                      <a:pt x="1420" y="277"/>
                    </a:lnTo>
                    <a:lnTo>
                      <a:pt x="1420" y="275"/>
                    </a:lnTo>
                    <a:lnTo>
                      <a:pt x="1420" y="275"/>
                    </a:lnTo>
                    <a:lnTo>
                      <a:pt x="1420" y="275"/>
                    </a:lnTo>
                    <a:lnTo>
                      <a:pt x="1420" y="273"/>
                    </a:lnTo>
                    <a:lnTo>
                      <a:pt x="1422" y="271"/>
                    </a:lnTo>
                    <a:lnTo>
                      <a:pt x="1422" y="269"/>
                    </a:lnTo>
                    <a:lnTo>
                      <a:pt x="1422" y="266"/>
                    </a:lnTo>
                    <a:lnTo>
                      <a:pt x="1420" y="266"/>
                    </a:lnTo>
                    <a:lnTo>
                      <a:pt x="1420" y="266"/>
                    </a:lnTo>
                    <a:lnTo>
                      <a:pt x="1418" y="266"/>
                    </a:lnTo>
                    <a:lnTo>
                      <a:pt x="1417" y="266"/>
                    </a:lnTo>
                    <a:lnTo>
                      <a:pt x="1417" y="266"/>
                    </a:lnTo>
                    <a:lnTo>
                      <a:pt x="1417" y="266"/>
                    </a:lnTo>
                    <a:lnTo>
                      <a:pt x="1415" y="266"/>
                    </a:lnTo>
                    <a:lnTo>
                      <a:pt x="1413" y="266"/>
                    </a:lnTo>
                    <a:lnTo>
                      <a:pt x="1413" y="266"/>
                    </a:lnTo>
                    <a:lnTo>
                      <a:pt x="1411" y="266"/>
                    </a:lnTo>
                    <a:lnTo>
                      <a:pt x="1411" y="266"/>
                    </a:lnTo>
                    <a:lnTo>
                      <a:pt x="1411" y="266"/>
                    </a:lnTo>
                    <a:lnTo>
                      <a:pt x="1411" y="266"/>
                    </a:lnTo>
                    <a:lnTo>
                      <a:pt x="1409" y="266"/>
                    </a:lnTo>
                    <a:lnTo>
                      <a:pt x="1409" y="264"/>
                    </a:lnTo>
                    <a:lnTo>
                      <a:pt x="1411" y="264"/>
                    </a:lnTo>
                    <a:lnTo>
                      <a:pt x="1411" y="262"/>
                    </a:lnTo>
                    <a:lnTo>
                      <a:pt x="1411" y="262"/>
                    </a:lnTo>
                    <a:lnTo>
                      <a:pt x="1411" y="262"/>
                    </a:lnTo>
                    <a:lnTo>
                      <a:pt x="1409" y="262"/>
                    </a:lnTo>
                    <a:lnTo>
                      <a:pt x="1409" y="262"/>
                    </a:lnTo>
                    <a:lnTo>
                      <a:pt x="1408" y="264"/>
                    </a:lnTo>
                    <a:lnTo>
                      <a:pt x="1406" y="264"/>
                    </a:lnTo>
                    <a:lnTo>
                      <a:pt x="1408" y="262"/>
                    </a:lnTo>
                    <a:lnTo>
                      <a:pt x="1408" y="260"/>
                    </a:lnTo>
                    <a:lnTo>
                      <a:pt x="1409" y="260"/>
                    </a:lnTo>
                    <a:lnTo>
                      <a:pt x="1409" y="260"/>
                    </a:lnTo>
                    <a:lnTo>
                      <a:pt x="1406" y="260"/>
                    </a:lnTo>
                    <a:lnTo>
                      <a:pt x="1404" y="260"/>
                    </a:lnTo>
                    <a:lnTo>
                      <a:pt x="1404" y="258"/>
                    </a:lnTo>
                    <a:lnTo>
                      <a:pt x="1406" y="258"/>
                    </a:lnTo>
                    <a:lnTo>
                      <a:pt x="1408" y="258"/>
                    </a:lnTo>
                    <a:lnTo>
                      <a:pt x="1409" y="258"/>
                    </a:lnTo>
                    <a:lnTo>
                      <a:pt x="1409" y="257"/>
                    </a:lnTo>
                    <a:lnTo>
                      <a:pt x="1409" y="257"/>
                    </a:lnTo>
                    <a:lnTo>
                      <a:pt x="1409" y="255"/>
                    </a:lnTo>
                    <a:lnTo>
                      <a:pt x="1408" y="255"/>
                    </a:lnTo>
                    <a:lnTo>
                      <a:pt x="1408" y="255"/>
                    </a:lnTo>
                    <a:lnTo>
                      <a:pt x="1404" y="257"/>
                    </a:lnTo>
                    <a:lnTo>
                      <a:pt x="1404" y="253"/>
                    </a:lnTo>
                    <a:lnTo>
                      <a:pt x="1406" y="253"/>
                    </a:lnTo>
                    <a:lnTo>
                      <a:pt x="1409" y="251"/>
                    </a:lnTo>
                    <a:lnTo>
                      <a:pt x="1409" y="251"/>
                    </a:lnTo>
                    <a:lnTo>
                      <a:pt x="1408" y="249"/>
                    </a:lnTo>
                    <a:lnTo>
                      <a:pt x="1404" y="251"/>
                    </a:lnTo>
                    <a:lnTo>
                      <a:pt x="1402" y="255"/>
                    </a:lnTo>
                    <a:lnTo>
                      <a:pt x="1398" y="255"/>
                    </a:lnTo>
                    <a:lnTo>
                      <a:pt x="1400" y="253"/>
                    </a:lnTo>
                    <a:lnTo>
                      <a:pt x="1400" y="251"/>
                    </a:lnTo>
                    <a:lnTo>
                      <a:pt x="1400" y="251"/>
                    </a:lnTo>
                    <a:lnTo>
                      <a:pt x="1402" y="248"/>
                    </a:lnTo>
                    <a:lnTo>
                      <a:pt x="1404" y="248"/>
                    </a:lnTo>
                    <a:lnTo>
                      <a:pt x="1411" y="238"/>
                    </a:lnTo>
                    <a:lnTo>
                      <a:pt x="1411" y="237"/>
                    </a:lnTo>
                    <a:lnTo>
                      <a:pt x="1413" y="233"/>
                    </a:lnTo>
                    <a:lnTo>
                      <a:pt x="1411" y="231"/>
                    </a:lnTo>
                    <a:lnTo>
                      <a:pt x="1409" y="229"/>
                    </a:lnTo>
                    <a:lnTo>
                      <a:pt x="1409" y="228"/>
                    </a:lnTo>
                    <a:lnTo>
                      <a:pt x="1411" y="228"/>
                    </a:lnTo>
                    <a:lnTo>
                      <a:pt x="1413" y="226"/>
                    </a:lnTo>
                    <a:lnTo>
                      <a:pt x="1413" y="228"/>
                    </a:lnTo>
                    <a:lnTo>
                      <a:pt x="1413" y="226"/>
                    </a:lnTo>
                    <a:lnTo>
                      <a:pt x="1415" y="226"/>
                    </a:lnTo>
                    <a:lnTo>
                      <a:pt x="1415" y="226"/>
                    </a:lnTo>
                    <a:lnTo>
                      <a:pt x="1415" y="226"/>
                    </a:lnTo>
                    <a:lnTo>
                      <a:pt x="1415" y="226"/>
                    </a:lnTo>
                    <a:lnTo>
                      <a:pt x="1417" y="228"/>
                    </a:lnTo>
                    <a:lnTo>
                      <a:pt x="1418" y="226"/>
                    </a:lnTo>
                    <a:lnTo>
                      <a:pt x="1418" y="226"/>
                    </a:lnTo>
                    <a:lnTo>
                      <a:pt x="1417" y="224"/>
                    </a:lnTo>
                    <a:lnTo>
                      <a:pt x="1415" y="220"/>
                    </a:lnTo>
                    <a:lnTo>
                      <a:pt x="1413" y="220"/>
                    </a:lnTo>
                    <a:lnTo>
                      <a:pt x="1411" y="220"/>
                    </a:lnTo>
                    <a:lnTo>
                      <a:pt x="1409" y="220"/>
                    </a:lnTo>
                    <a:lnTo>
                      <a:pt x="1413" y="218"/>
                    </a:lnTo>
                    <a:lnTo>
                      <a:pt x="1413" y="218"/>
                    </a:lnTo>
                    <a:lnTo>
                      <a:pt x="1413" y="217"/>
                    </a:lnTo>
                    <a:lnTo>
                      <a:pt x="1415" y="217"/>
                    </a:lnTo>
                    <a:lnTo>
                      <a:pt x="1415" y="217"/>
                    </a:lnTo>
                    <a:lnTo>
                      <a:pt x="1417" y="218"/>
                    </a:lnTo>
                    <a:lnTo>
                      <a:pt x="1417" y="218"/>
                    </a:lnTo>
                    <a:lnTo>
                      <a:pt x="1418" y="218"/>
                    </a:lnTo>
                    <a:lnTo>
                      <a:pt x="1420" y="217"/>
                    </a:lnTo>
                    <a:lnTo>
                      <a:pt x="1420" y="215"/>
                    </a:lnTo>
                    <a:lnTo>
                      <a:pt x="1422" y="213"/>
                    </a:lnTo>
                    <a:lnTo>
                      <a:pt x="1424" y="211"/>
                    </a:lnTo>
                    <a:lnTo>
                      <a:pt x="1426" y="211"/>
                    </a:lnTo>
                    <a:lnTo>
                      <a:pt x="1426" y="211"/>
                    </a:lnTo>
                    <a:lnTo>
                      <a:pt x="1428" y="211"/>
                    </a:lnTo>
                    <a:lnTo>
                      <a:pt x="1428" y="213"/>
                    </a:lnTo>
                    <a:lnTo>
                      <a:pt x="1428" y="215"/>
                    </a:lnTo>
                    <a:lnTo>
                      <a:pt x="1422" y="217"/>
                    </a:lnTo>
                    <a:lnTo>
                      <a:pt x="1420" y="218"/>
                    </a:lnTo>
                    <a:lnTo>
                      <a:pt x="1420" y="220"/>
                    </a:lnTo>
                    <a:lnTo>
                      <a:pt x="1420" y="220"/>
                    </a:lnTo>
                    <a:lnTo>
                      <a:pt x="1424" y="218"/>
                    </a:lnTo>
                    <a:lnTo>
                      <a:pt x="1426" y="218"/>
                    </a:lnTo>
                    <a:lnTo>
                      <a:pt x="1426" y="218"/>
                    </a:lnTo>
                    <a:lnTo>
                      <a:pt x="1426" y="220"/>
                    </a:lnTo>
                    <a:lnTo>
                      <a:pt x="1426" y="220"/>
                    </a:lnTo>
                    <a:lnTo>
                      <a:pt x="1426" y="218"/>
                    </a:lnTo>
                    <a:lnTo>
                      <a:pt x="1426" y="218"/>
                    </a:lnTo>
                    <a:lnTo>
                      <a:pt x="1428" y="220"/>
                    </a:lnTo>
                    <a:lnTo>
                      <a:pt x="1428" y="220"/>
                    </a:lnTo>
                    <a:lnTo>
                      <a:pt x="1426" y="222"/>
                    </a:lnTo>
                    <a:lnTo>
                      <a:pt x="1426" y="222"/>
                    </a:lnTo>
                    <a:lnTo>
                      <a:pt x="1428" y="222"/>
                    </a:lnTo>
                    <a:lnTo>
                      <a:pt x="1428" y="220"/>
                    </a:lnTo>
                    <a:lnTo>
                      <a:pt x="1429" y="218"/>
                    </a:lnTo>
                    <a:lnTo>
                      <a:pt x="1429" y="218"/>
                    </a:lnTo>
                    <a:lnTo>
                      <a:pt x="1431" y="218"/>
                    </a:lnTo>
                    <a:lnTo>
                      <a:pt x="1429" y="220"/>
                    </a:lnTo>
                    <a:lnTo>
                      <a:pt x="1431" y="220"/>
                    </a:lnTo>
                    <a:lnTo>
                      <a:pt x="1431" y="218"/>
                    </a:lnTo>
                    <a:lnTo>
                      <a:pt x="1433" y="218"/>
                    </a:lnTo>
                    <a:lnTo>
                      <a:pt x="1433" y="217"/>
                    </a:lnTo>
                    <a:lnTo>
                      <a:pt x="1435" y="215"/>
                    </a:lnTo>
                    <a:lnTo>
                      <a:pt x="1437" y="215"/>
                    </a:lnTo>
                    <a:lnTo>
                      <a:pt x="1438" y="215"/>
                    </a:lnTo>
                    <a:lnTo>
                      <a:pt x="1440" y="215"/>
                    </a:lnTo>
                    <a:lnTo>
                      <a:pt x="1444" y="215"/>
                    </a:lnTo>
                    <a:lnTo>
                      <a:pt x="1444" y="104"/>
                    </a:lnTo>
                    <a:lnTo>
                      <a:pt x="1444" y="104"/>
                    </a:lnTo>
                    <a:close/>
                    <a:moveTo>
                      <a:pt x="247" y="1661"/>
                    </a:moveTo>
                    <a:lnTo>
                      <a:pt x="247" y="1661"/>
                    </a:lnTo>
                    <a:lnTo>
                      <a:pt x="249" y="1661"/>
                    </a:lnTo>
                    <a:lnTo>
                      <a:pt x="249" y="1659"/>
                    </a:lnTo>
                    <a:lnTo>
                      <a:pt x="247" y="1656"/>
                    </a:lnTo>
                    <a:lnTo>
                      <a:pt x="247" y="1654"/>
                    </a:lnTo>
                    <a:lnTo>
                      <a:pt x="246" y="1656"/>
                    </a:lnTo>
                    <a:lnTo>
                      <a:pt x="247" y="1657"/>
                    </a:lnTo>
                    <a:lnTo>
                      <a:pt x="247" y="1659"/>
                    </a:lnTo>
                    <a:lnTo>
                      <a:pt x="247" y="1661"/>
                    </a:lnTo>
                    <a:close/>
                    <a:moveTo>
                      <a:pt x="1371" y="124"/>
                    </a:moveTo>
                    <a:lnTo>
                      <a:pt x="1369" y="124"/>
                    </a:lnTo>
                    <a:lnTo>
                      <a:pt x="1369" y="124"/>
                    </a:lnTo>
                    <a:lnTo>
                      <a:pt x="1369" y="124"/>
                    </a:lnTo>
                    <a:lnTo>
                      <a:pt x="1369" y="122"/>
                    </a:lnTo>
                    <a:lnTo>
                      <a:pt x="1368" y="120"/>
                    </a:lnTo>
                    <a:lnTo>
                      <a:pt x="1366" y="118"/>
                    </a:lnTo>
                    <a:lnTo>
                      <a:pt x="1366" y="120"/>
                    </a:lnTo>
                    <a:lnTo>
                      <a:pt x="1366" y="126"/>
                    </a:lnTo>
                    <a:lnTo>
                      <a:pt x="1366" y="127"/>
                    </a:lnTo>
                    <a:lnTo>
                      <a:pt x="1366" y="127"/>
                    </a:lnTo>
                    <a:lnTo>
                      <a:pt x="1368" y="129"/>
                    </a:lnTo>
                    <a:lnTo>
                      <a:pt x="1369" y="129"/>
                    </a:lnTo>
                    <a:lnTo>
                      <a:pt x="1369" y="131"/>
                    </a:lnTo>
                    <a:lnTo>
                      <a:pt x="1371" y="131"/>
                    </a:lnTo>
                    <a:lnTo>
                      <a:pt x="1371" y="133"/>
                    </a:lnTo>
                    <a:lnTo>
                      <a:pt x="1371" y="131"/>
                    </a:lnTo>
                    <a:lnTo>
                      <a:pt x="1373" y="129"/>
                    </a:lnTo>
                    <a:lnTo>
                      <a:pt x="1371" y="126"/>
                    </a:lnTo>
                    <a:lnTo>
                      <a:pt x="1371" y="124"/>
                    </a:lnTo>
                    <a:lnTo>
                      <a:pt x="1371" y="124"/>
                    </a:lnTo>
                    <a:close/>
                    <a:moveTo>
                      <a:pt x="1026" y="142"/>
                    </a:moveTo>
                    <a:lnTo>
                      <a:pt x="1029" y="144"/>
                    </a:lnTo>
                    <a:lnTo>
                      <a:pt x="1029" y="144"/>
                    </a:lnTo>
                    <a:lnTo>
                      <a:pt x="1029" y="144"/>
                    </a:lnTo>
                    <a:lnTo>
                      <a:pt x="1031" y="142"/>
                    </a:lnTo>
                    <a:lnTo>
                      <a:pt x="1031" y="142"/>
                    </a:lnTo>
                    <a:lnTo>
                      <a:pt x="1031" y="142"/>
                    </a:lnTo>
                    <a:lnTo>
                      <a:pt x="1033" y="142"/>
                    </a:lnTo>
                    <a:lnTo>
                      <a:pt x="1033" y="142"/>
                    </a:lnTo>
                    <a:lnTo>
                      <a:pt x="1035" y="142"/>
                    </a:lnTo>
                    <a:lnTo>
                      <a:pt x="1035" y="142"/>
                    </a:lnTo>
                    <a:lnTo>
                      <a:pt x="1035" y="142"/>
                    </a:lnTo>
                    <a:lnTo>
                      <a:pt x="1035" y="140"/>
                    </a:lnTo>
                    <a:lnTo>
                      <a:pt x="1037" y="140"/>
                    </a:lnTo>
                    <a:lnTo>
                      <a:pt x="1037" y="138"/>
                    </a:lnTo>
                    <a:lnTo>
                      <a:pt x="1035" y="138"/>
                    </a:lnTo>
                    <a:lnTo>
                      <a:pt x="1035" y="137"/>
                    </a:lnTo>
                    <a:lnTo>
                      <a:pt x="1033" y="137"/>
                    </a:lnTo>
                    <a:lnTo>
                      <a:pt x="1033" y="138"/>
                    </a:lnTo>
                    <a:lnTo>
                      <a:pt x="1033" y="140"/>
                    </a:lnTo>
                    <a:lnTo>
                      <a:pt x="1029" y="140"/>
                    </a:lnTo>
                    <a:lnTo>
                      <a:pt x="1026" y="142"/>
                    </a:lnTo>
                    <a:lnTo>
                      <a:pt x="1026" y="142"/>
                    </a:lnTo>
                    <a:lnTo>
                      <a:pt x="1026" y="142"/>
                    </a:lnTo>
                    <a:lnTo>
                      <a:pt x="1026" y="142"/>
                    </a:lnTo>
                    <a:close/>
                    <a:moveTo>
                      <a:pt x="22" y="1112"/>
                    </a:moveTo>
                    <a:lnTo>
                      <a:pt x="24" y="1112"/>
                    </a:lnTo>
                    <a:lnTo>
                      <a:pt x="26" y="1113"/>
                    </a:lnTo>
                    <a:lnTo>
                      <a:pt x="27" y="1113"/>
                    </a:lnTo>
                    <a:lnTo>
                      <a:pt x="27" y="1115"/>
                    </a:lnTo>
                    <a:lnTo>
                      <a:pt x="29" y="1113"/>
                    </a:lnTo>
                    <a:lnTo>
                      <a:pt x="29" y="1112"/>
                    </a:lnTo>
                    <a:lnTo>
                      <a:pt x="29" y="1110"/>
                    </a:lnTo>
                    <a:lnTo>
                      <a:pt x="29" y="1108"/>
                    </a:lnTo>
                    <a:lnTo>
                      <a:pt x="27" y="1108"/>
                    </a:lnTo>
                    <a:lnTo>
                      <a:pt x="27" y="1106"/>
                    </a:lnTo>
                    <a:lnTo>
                      <a:pt x="27" y="1104"/>
                    </a:lnTo>
                    <a:lnTo>
                      <a:pt x="27" y="1104"/>
                    </a:lnTo>
                    <a:lnTo>
                      <a:pt x="26" y="1103"/>
                    </a:lnTo>
                    <a:lnTo>
                      <a:pt x="26" y="1101"/>
                    </a:lnTo>
                    <a:lnTo>
                      <a:pt x="24" y="1101"/>
                    </a:lnTo>
                    <a:lnTo>
                      <a:pt x="24" y="1099"/>
                    </a:lnTo>
                    <a:lnTo>
                      <a:pt x="22" y="1097"/>
                    </a:lnTo>
                    <a:lnTo>
                      <a:pt x="20" y="1097"/>
                    </a:lnTo>
                    <a:lnTo>
                      <a:pt x="22" y="1097"/>
                    </a:lnTo>
                    <a:lnTo>
                      <a:pt x="22" y="1099"/>
                    </a:lnTo>
                    <a:lnTo>
                      <a:pt x="22" y="1099"/>
                    </a:lnTo>
                    <a:lnTo>
                      <a:pt x="20" y="1099"/>
                    </a:lnTo>
                    <a:lnTo>
                      <a:pt x="20" y="1097"/>
                    </a:lnTo>
                    <a:lnTo>
                      <a:pt x="22" y="1092"/>
                    </a:lnTo>
                    <a:lnTo>
                      <a:pt x="18" y="1092"/>
                    </a:lnTo>
                    <a:lnTo>
                      <a:pt x="18" y="1088"/>
                    </a:lnTo>
                    <a:lnTo>
                      <a:pt x="17" y="1083"/>
                    </a:lnTo>
                    <a:lnTo>
                      <a:pt x="15" y="1079"/>
                    </a:lnTo>
                    <a:lnTo>
                      <a:pt x="13" y="1077"/>
                    </a:lnTo>
                    <a:lnTo>
                      <a:pt x="13" y="1073"/>
                    </a:lnTo>
                    <a:lnTo>
                      <a:pt x="11" y="1070"/>
                    </a:lnTo>
                    <a:lnTo>
                      <a:pt x="9" y="1064"/>
                    </a:lnTo>
                    <a:lnTo>
                      <a:pt x="7" y="1063"/>
                    </a:lnTo>
                    <a:lnTo>
                      <a:pt x="7" y="1059"/>
                    </a:lnTo>
                    <a:lnTo>
                      <a:pt x="7" y="1059"/>
                    </a:lnTo>
                    <a:lnTo>
                      <a:pt x="9" y="1057"/>
                    </a:lnTo>
                    <a:lnTo>
                      <a:pt x="9" y="1057"/>
                    </a:lnTo>
                    <a:lnTo>
                      <a:pt x="9" y="1057"/>
                    </a:lnTo>
                    <a:lnTo>
                      <a:pt x="7" y="1057"/>
                    </a:lnTo>
                    <a:lnTo>
                      <a:pt x="6" y="1057"/>
                    </a:lnTo>
                    <a:lnTo>
                      <a:pt x="6" y="1055"/>
                    </a:lnTo>
                    <a:lnTo>
                      <a:pt x="4" y="1057"/>
                    </a:lnTo>
                    <a:lnTo>
                      <a:pt x="4" y="1057"/>
                    </a:lnTo>
                    <a:lnTo>
                      <a:pt x="2" y="1059"/>
                    </a:lnTo>
                    <a:lnTo>
                      <a:pt x="2" y="1061"/>
                    </a:lnTo>
                    <a:lnTo>
                      <a:pt x="0" y="1064"/>
                    </a:lnTo>
                    <a:lnTo>
                      <a:pt x="2" y="1068"/>
                    </a:lnTo>
                    <a:lnTo>
                      <a:pt x="4" y="1075"/>
                    </a:lnTo>
                    <a:lnTo>
                      <a:pt x="6" y="1081"/>
                    </a:lnTo>
                    <a:lnTo>
                      <a:pt x="6" y="1081"/>
                    </a:lnTo>
                    <a:lnTo>
                      <a:pt x="6" y="1083"/>
                    </a:lnTo>
                    <a:lnTo>
                      <a:pt x="6" y="1084"/>
                    </a:lnTo>
                    <a:lnTo>
                      <a:pt x="9" y="1086"/>
                    </a:lnTo>
                    <a:lnTo>
                      <a:pt x="13" y="1097"/>
                    </a:lnTo>
                    <a:lnTo>
                      <a:pt x="15" y="1099"/>
                    </a:lnTo>
                    <a:lnTo>
                      <a:pt x="20" y="1104"/>
                    </a:lnTo>
                    <a:lnTo>
                      <a:pt x="22" y="1104"/>
                    </a:lnTo>
                    <a:lnTo>
                      <a:pt x="22" y="1112"/>
                    </a:lnTo>
                    <a:close/>
                    <a:moveTo>
                      <a:pt x="15" y="1037"/>
                    </a:moveTo>
                    <a:lnTo>
                      <a:pt x="15" y="1037"/>
                    </a:lnTo>
                    <a:lnTo>
                      <a:pt x="15" y="1037"/>
                    </a:lnTo>
                    <a:lnTo>
                      <a:pt x="17" y="1035"/>
                    </a:lnTo>
                    <a:lnTo>
                      <a:pt x="17" y="1033"/>
                    </a:lnTo>
                    <a:lnTo>
                      <a:pt x="17" y="1032"/>
                    </a:lnTo>
                    <a:lnTo>
                      <a:pt x="17" y="1030"/>
                    </a:lnTo>
                    <a:lnTo>
                      <a:pt x="18" y="1026"/>
                    </a:lnTo>
                    <a:lnTo>
                      <a:pt x="18" y="1024"/>
                    </a:lnTo>
                    <a:lnTo>
                      <a:pt x="18" y="1021"/>
                    </a:lnTo>
                    <a:lnTo>
                      <a:pt x="18" y="1019"/>
                    </a:lnTo>
                    <a:lnTo>
                      <a:pt x="20" y="1019"/>
                    </a:lnTo>
                    <a:lnTo>
                      <a:pt x="18" y="1017"/>
                    </a:lnTo>
                    <a:lnTo>
                      <a:pt x="18" y="1017"/>
                    </a:lnTo>
                    <a:lnTo>
                      <a:pt x="20" y="1013"/>
                    </a:lnTo>
                    <a:lnTo>
                      <a:pt x="17" y="1015"/>
                    </a:lnTo>
                    <a:lnTo>
                      <a:pt x="17" y="1017"/>
                    </a:lnTo>
                    <a:lnTo>
                      <a:pt x="17" y="1024"/>
                    </a:lnTo>
                    <a:lnTo>
                      <a:pt x="17" y="1028"/>
                    </a:lnTo>
                    <a:lnTo>
                      <a:pt x="13" y="1033"/>
                    </a:lnTo>
                    <a:lnTo>
                      <a:pt x="15" y="1035"/>
                    </a:lnTo>
                    <a:lnTo>
                      <a:pt x="15" y="1037"/>
                    </a:lnTo>
                    <a:close/>
                    <a:moveTo>
                      <a:pt x="217" y="642"/>
                    </a:moveTo>
                    <a:lnTo>
                      <a:pt x="218" y="640"/>
                    </a:lnTo>
                    <a:lnTo>
                      <a:pt x="218" y="640"/>
                    </a:lnTo>
                    <a:lnTo>
                      <a:pt x="218" y="640"/>
                    </a:lnTo>
                    <a:lnTo>
                      <a:pt x="220" y="640"/>
                    </a:lnTo>
                    <a:lnTo>
                      <a:pt x="220" y="640"/>
                    </a:lnTo>
                    <a:lnTo>
                      <a:pt x="222" y="642"/>
                    </a:lnTo>
                    <a:lnTo>
                      <a:pt x="224" y="640"/>
                    </a:lnTo>
                    <a:lnTo>
                      <a:pt x="226" y="640"/>
                    </a:lnTo>
                    <a:lnTo>
                      <a:pt x="226" y="639"/>
                    </a:lnTo>
                    <a:lnTo>
                      <a:pt x="226" y="639"/>
                    </a:lnTo>
                    <a:lnTo>
                      <a:pt x="227" y="637"/>
                    </a:lnTo>
                    <a:lnTo>
                      <a:pt x="227" y="637"/>
                    </a:lnTo>
                    <a:lnTo>
                      <a:pt x="227" y="637"/>
                    </a:lnTo>
                    <a:lnTo>
                      <a:pt x="227" y="637"/>
                    </a:lnTo>
                    <a:lnTo>
                      <a:pt x="227" y="635"/>
                    </a:lnTo>
                    <a:lnTo>
                      <a:pt x="227" y="635"/>
                    </a:lnTo>
                    <a:lnTo>
                      <a:pt x="229" y="631"/>
                    </a:lnTo>
                    <a:lnTo>
                      <a:pt x="231" y="631"/>
                    </a:lnTo>
                    <a:lnTo>
                      <a:pt x="229" y="630"/>
                    </a:lnTo>
                    <a:lnTo>
                      <a:pt x="229" y="628"/>
                    </a:lnTo>
                    <a:lnTo>
                      <a:pt x="229" y="624"/>
                    </a:lnTo>
                    <a:lnTo>
                      <a:pt x="229" y="624"/>
                    </a:lnTo>
                    <a:lnTo>
                      <a:pt x="227" y="624"/>
                    </a:lnTo>
                    <a:lnTo>
                      <a:pt x="224" y="626"/>
                    </a:lnTo>
                    <a:lnTo>
                      <a:pt x="218" y="633"/>
                    </a:lnTo>
                    <a:lnTo>
                      <a:pt x="217" y="635"/>
                    </a:lnTo>
                    <a:lnTo>
                      <a:pt x="215" y="639"/>
                    </a:lnTo>
                    <a:lnTo>
                      <a:pt x="215" y="640"/>
                    </a:lnTo>
                    <a:lnTo>
                      <a:pt x="217" y="642"/>
                    </a:lnTo>
                    <a:lnTo>
                      <a:pt x="217" y="642"/>
                    </a:lnTo>
                    <a:close/>
                    <a:moveTo>
                      <a:pt x="20" y="1010"/>
                    </a:moveTo>
                    <a:lnTo>
                      <a:pt x="20" y="1012"/>
                    </a:lnTo>
                    <a:lnTo>
                      <a:pt x="20" y="1012"/>
                    </a:lnTo>
                    <a:lnTo>
                      <a:pt x="20" y="1010"/>
                    </a:lnTo>
                    <a:lnTo>
                      <a:pt x="20" y="1008"/>
                    </a:lnTo>
                    <a:lnTo>
                      <a:pt x="22" y="1006"/>
                    </a:lnTo>
                    <a:lnTo>
                      <a:pt x="22" y="1004"/>
                    </a:lnTo>
                    <a:lnTo>
                      <a:pt x="22" y="1003"/>
                    </a:lnTo>
                    <a:lnTo>
                      <a:pt x="24" y="995"/>
                    </a:lnTo>
                    <a:lnTo>
                      <a:pt x="24" y="992"/>
                    </a:lnTo>
                    <a:lnTo>
                      <a:pt x="22" y="990"/>
                    </a:lnTo>
                    <a:lnTo>
                      <a:pt x="20" y="995"/>
                    </a:lnTo>
                    <a:lnTo>
                      <a:pt x="18" y="1008"/>
                    </a:lnTo>
                    <a:lnTo>
                      <a:pt x="20" y="1010"/>
                    </a:lnTo>
                    <a:lnTo>
                      <a:pt x="20" y="101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" name="Freeform 12">
                <a:extLst>
                  <a:ext uri="{FF2B5EF4-FFF2-40B4-BE49-F238E27FC236}">
                    <a16:creationId xmlns:a16="http://schemas.microsoft.com/office/drawing/2014/main" id="{5374F28E-6981-4FBF-80BB-5162A37AC9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4101" y="4954588"/>
                <a:ext cx="1281113" cy="733425"/>
              </a:xfrm>
              <a:custGeom>
                <a:avLst/>
                <a:gdLst>
                  <a:gd name="T0" fmla="*/ 511 w 807"/>
                  <a:gd name="T1" fmla="*/ 430 h 462"/>
                  <a:gd name="T2" fmla="*/ 403 w 807"/>
                  <a:gd name="T3" fmla="*/ 388 h 462"/>
                  <a:gd name="T4" fmla="*/ 393 w 807"/>
                  <a:gd name="T5" fmla="*/ 406 h 462"/>
                  <a:gd name="T6" fmla="*/ 385 w 807"/>
                  <a:gd name="T7" fmla="*/ 401 h 462"/>
                  <a:gd name="T8" fmla="*/ 391 w 807"/>
                  <a:gd name="T9" fmla="*/ 408 h 462"/>
                  <a:gd name="T10" fmla="*/ 642 w 807"/>
                  <a:gd name="T11" fmla="*/ 251 h 462"/>
                  <a:gd name="T12" fmla="*/ 643 w 807"/>
                  <a:gd name="T13" fmla="*/ 224 h 462"/>
                  <a:gd name="T14" fmla="*/ 634 w 807"/>
                  <a:gd name="T15" fmla="*/ 193 h 462"/>
                  <a:gd name="T16" fmla="*/ 605 w 807"/>
                  <a:gd name="T17" fmla="*/ 175 h 462"/>
                  <a:gd name="T18" fmla="*/ 574 w 807"/>
                  <a:gd name="T19" fmla="*/ 180 h 462"/>
                  <a:gd name="T20" fmla="*/ 551 w 807"/>
                  <a:gd name="T21" fmla="*/ 188 h 462"/>
                  <a:gd name="T22" fmla="*/ 558 w 807"/>
                  <a:gd name="T23" fmla="*/ 199 h 462"/>
                  <a:gd name="T24" fmla="*/ 533 w 807"/>
                  <a:gd name="T25" fmla="*/ 189 h 462"/>
                  <a:gd name="T26" fmla="*/ 496 w 807"/>
                  <a:gd name="T27" fmla="*/ 179 h 462"/>
                  <a:gd name="T28" fmla="*/ 469 w 807"/>
                  <a:gd name="T29" fmla="*/ 184 h 462"/>
                  <a:gd name="T30" fmla="*/ 429 w 807"/>
                  <a:gd name="T31" fmla="*/ 177 h 462"/>
                  <a:gd name="T32" fmla="*/ 358 w 807"/>
                  <a:gd name="T33" fmla="*/ 182 h 462"/>
                  <a:gd name="T34" fmla="*/ 336 w 807"/>
                  <a:gd name="T35" fmla="*/ 189 h 462"/>
                  <a:gd name="T36" fmla="*/ 294 w 807"/>
                  <a:gd name="T37" fmla="*/ 155 h 462"/>
                  <a:gd name="T38" fmla="*/ 256 w 807"/>
                  <a:gd name="T39" fmla="*/ 129 h 462"/>
                  <a:gd name="T40" fmla="*/ 233 w 807"/>
                  <a:gd name="T41" fmla="*/ 111 h 462"/>
                  <a:gd name="T42" fmla="*/ 213 w 807"/>
                  <a:gd name="T43" fmla="*/ 80 h 462"/>
                  <a:gd name="T44" fmla="*/ 203 w 807"/>
                  <a:gd name="T45" fmla="*/ 66 h 462"/>
                  <a:gd name="T46" fmla="*/ 169 w 807"/>
                  <a:gd name="T47" fmla="*/ 57 h 462"/>
                  <a:gd name="T48" fmla="*/ 156 w 807"/>
                  <a:gd name="T49" fmla="*/ 64 h 462"/>
                  <a:gd name="T50" fmla="*/ 140 w 807"/>
                  <a:gd name="T51" fmla="*/ 69 h 462"/>
                  <a:gd name="T52" fmla="*/ 129 w 807"/>
                  <a:gd name="T53" fmla="*/ 33 h 462"/>
                  <a:gd name="T54" fmla="*/ 111 w 807"/>
                  <a:gd name="T55" fmla="*/ 18 h 462"/>
                  <a:gd name="T56" fmla="*/ 78 w 807"/>
                  <a:gd name="T57" fmla="*/ 13 h 462"/>
                  <a:gd name="T58" fmla="*/ 40 w 807"/>
                  <a:gd name="T59" fmla="*/ 13 h 462"/>
                  <a:gd name="T60" fmla="*/ 22 w 807"/>
                  <a:gd name="T61" fmla="*/ 9 h 462"/>
                  <a:gd name="T62" fmla="*/ 0 w 807"/>
                  <a:gd name="T63" fmla="*/ 366 h 462"/>
                  <a:gd name="T64" fmla="*/ 42 w 807"/>
                  <a:gd name="T65" fmla="*/ 393 h 462"/>
                  <a:gd name="T66" fmla="*/ 60 w 807"/>
                  <a:gd name="T67" fmla="*/ 395 h 462"/>
                  <a:gd name="T68" fmla="*/ 109 w 807"/>
                  <a:gd name="T69" fmla="*/ 395 h 462"/>
                  <a:gd name="T70" fmla="*/ 140 w 807"/>
                  <a:gd name="T71" fmla="*/ 397 h 462"/>
                  <a:gd name="T72" fmla="*/ 198 w 807"/>
                  <a:gd name="T73" fmla="*/ 424 h 462"/>
                  <a:gd name="T74" fmla="*/ 236 w 807"/>
                  <a:gd name="T75" fmla="*/ 433 h 462"/>
                  <a:gd name="T76" fmla="*/ 262 w 807"/>
                  <a:gd name="T77" fmla="*/ 419 h 462"/>
                  <a:gd name="T78" fmla="*/ 289 w 807"/>
                  <a:gd name="T79" fmla="*/ 399 h 462"/>
                  <a:gd name="T80" fmla="*/ 331 w 807"/>
                  <a:gd name="T81" fmla="*/ 386 h 462"/>
                  <a:gd name="T82" fmla="*/ 307 w 807"/>
                  <a:gd name="T83" fmla="*/ 373 h 462"/>
                  <a:gd name="T84" fmla="*/ 334 w 807"/>
                  <a:gd name="T85" fmla="*/ 361 h 462"/>
                  <a:gd name="T86" fmla="*/ 362 w 807"/>
                  <a:gd name="T87" fmla="*/ 357 h 462"/>
                  <a:gd name="T88" fmla="*/ 362 w 807"/>
                  <a:gd name="T89" fmla="*/ 388 h 462"/>
                  <a:gd name="T90" fmla="*/ 336 w 807"/>
                  <a:gd name="T91" fmla="*/ 390 h 462"/>
                  <a:gd name="T92" fmla="*/ 382 w 807"/>
                  <a:gd name="T93" fmla="*/ 391 h 462"/>
                  <a:gd name="T94" fmla="*/ 393 w 807"/>
                  <a:gd name="T95" fmla="*/ 381 h 462"/>
                  <a:gd name="T96" fmla="*/ 407 w 807"/>
                  <a:gd name="T97" fmla="*/ 399 h 462"/>
                  <a:gd name="T98" fmla="*/ 407 w 807"/>
                  <a:gd name="T99" fmla="*/ 411 h 462"/>
                  <a:gd name="T100" fmla="*/ 442 w 807"/>
                  <a:gd name="T101" fmla="*/ 433 h 462"/>
                  <a:gd name="T102" fmla="*/ 482 w 807"/>
                  <a:gd name="T103" fmla="*/ 457 h 462"/>
                  <a:gd name="T104" fmla="*/ 494 w 807"/>
                  <a:gd name="T105" fmla="*/ 451 h 462"/>
                  <a:gd name="T106" fmla="*/ 494 w 807"/>
                  <a:gd name="T107" fmla="*/ 439 h 462"/>
                  <a:gd name="T108" fmla="*/ 480 w 807"/>
                  <a:gd name="T109" fmla="*/ 441 h 462"/>
                  <a:gd name="T110" fmla="*/ 469 w 807"/>
                  <a:gd name="T111" fmla="*/ 428 h 462"/>
                  <a:gd name="T112" fmla="*/ 514 w 807"/>
                  <a:gd name="T113" fmla="*/ 421 h 462"/>
                  <a:gd name="T114" fmla="*/ 685 w 807"/>
                  <a:gd name="T115" fmla="*/ 342 h 462"/>
                  <a:gd name="T116" fmla="*/ 751 w 807"/>
                  <a:gd name="T117" fmla="*/ 340 h 462"/>
                  <a:gd name="T118" fmla="*/ 789 w 807"/>
                  <a:gd name="T119" fmla="*/ 320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07" h="462">
                    <a:moveTo>
                      <a:pt x="509" y="428"/>
                    </a:moveTo>
                    <a:lnTo>
                      <a:pt x="509" y="428"/>
                    </a:lnTo>
                    <a:lnTo>
                      <a:pt x="507" y="428"/>
                    </a:lnTo>
                    <a:lnTo>
                      <a:pt x="505" y="426"/>
                    </a:lnTo>
                    <a:lnTo>
                      <a:pt x="503" y="426"/>
                    </a:lnTo>
                    <a:lnTo>
                      <a:pt x="500" y="428"/>
                    </a:lnTo>
                    <a:lnTo>
                      <a:pt x="496" y="426"/>
                    </a:lnTo>
                    <a:lnTo>
                      <a:pt x="494" y="426"/>
                    </a:lnTo>
                    <a:lnTo>
                      <a:pt x="494" y="428"/>
                    </a:lnTo>
                    <a:lnTo>
                      <a:pt x="496" y="430"/>
                    </a:lnTo>
                    <a:lnTo>
                      <a:pt x="498" y="431"/>
                    </a:lnTo>
                    <a:lnTo>
                      <a:pt x="500" y="431"/>
                    </a:lnTo>
                    <a:lnTo>
                      <a:pt x="502" y="431"/>
                    </a:lnTo>
                    <a:lnTo>
                      <a:pt x="502" y="431"/>
                    </a:lnTo>
                    <a:lnTo>
                      <a:pt x="503" y="430"/>
                    </a:lnTo>
                    <a:lnTo>
                      <a:pt x="503" y="430"/>
                    </a:lnTo>
                    <a:lnTo>
                      <a:pt x="509" y="430"/>
                    </a:lnTo>
                    <a:lnTo>
                      <a:pt x="511" y="430"/>
                    </a:lnTo>
                    <a:lnTo>
                      <a:pt x="511" y="428"/>
                    </a:lnTo>
                    <a:lnTo>
                      <a:pt x="511" y="428"/>
                    </a:lnTo>
                    <a:lnTo>
                      <a:pt x="511" y="428"/>
                    </a:lnTo>
                    <a:lnTo>
                      <a:pt x="509" y="428"/>
                    </a:lnTo>
                    <a:close/>
                    <a:moveTo>
                      <a:pt x="387" y="393"/>
                    </a:moveTo>
                    <a:lnTo>
                      <a:pt x="387" y="395"/>
                    </a:lnTo>
                    <a:lnTo>
                      <a:pt x="387" y="395"/>
                    </a:lnTo>
                    <a:lnTo>
                      <a:pt x="391" y="397"/>
                    </a:lnTo>
                    <a:lnTo>
                      <a:pt x="391" y="397"/>
                    </a:lnTo>
                    <a:lnTo>
                      <a:pt x="394" y="399"/>
                    </a:lnTo>
                    <a:lnTo>
                      <a:pt x="396" y="397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403" y="393"/>
                    </a:lnTo>
                    <a:lnTo>
                      <a:pt x="405" y="393"/>
                    </a:lnTo>
                    <a:lnTo>
                      <a:pt x="407" y="393"/>
                    </a:lnTo>
                    <a:lnTo>
                      <a:pt x="403" y="390"/>
                    </a:lnTo>
                    <a:lnTo>
                      <a:pt x="403" y="388"/>
                    </a:lnTo>
                    <a:lnTo>
                      <a:pt x="402" y="388"/>
                    </a:lnTo>
                    <a:lnTo>
                      <a:pt x="400" y="388"/>
                    </a:lnTo>
                    <a:lnTo>
                      <a:pt x="396" y="390"/>
                    </a:lnTo>
                    <a:lnTo>
                      <a:pt x="394" y="390"/>
                    </a:lnTo>
                    <a:lnTo>
                      <a:pt x="391" y="388"/>
                    </a:lnTo>
                    <a:lnTo>
                      <a:pt x="391" y="388"/>
                    </a:lnTo>
                    <a:lnTo>
                      <a:pt x="391" y="386"/>
                    </a:lnTo>
                    <a:lnTo>
                      <a:pt x="389" y="386"/>
                    </a:lnTo>
                    <a:lnTo>
                      <a:pt x="389" y="386"/>
                    </a:lnTo>
                    <a:lnTo>
                      <a:pt x="389" y="388"/>
                    </a:lnTo>
                    <a:lnTo>
                      <a:pt x="389" y="388"/>
                    </a:lnTo>
                    <a:lnTo>
                      <a:pt x="389" y="388"/>
                    </a:lnTo>
                    <a:lnTo>
                      <a:pt x="389" y="390"/>
                    </a:lnTo>
                    <a:lnTo>
                      <a:pt x="387" y="391"/>
                    </a:lnTo>
                    <a:lnTo>
                      <a:pt x="387" y="393"/>
                    </a:lnTo>
                    <a:close/>
                    <a:moveTo>
                      <a:pt x="394" y="408"/>
                    </a:moveTo>
                    <a:lnTo>
                      <a:pt x="393" y="406"/>
                    </a:lnTo>
                    <a:lnTo>
                      <a:pt x="393" y="406"/>
                    </a:lnTo>
                    <a:lnTo>
                      <a:pt x="393" y="406"/>
                    </a:lnTo>
                    <a:lnTo>
                      <a:pt x="393" y="406"/>
                    </a:lnTo>
                    <a:lnTo>
                      <a:pt x="393" y="406"/>
                    </a:lnTo>
                    <a:lnTo>
                      <a:pt x="391" y="406"/>
                    </a:lnTo>
                    <a:lnTo>
                      <a:pt x="391" y="406"/>
                    </a:lnTo>
                    <a:lnTo>
                      <a:pt x="391" y="404"/>
                    </a:lnTo>
                    <a:lnTo>
                      <a:pt x="391" y="404"/>
                    </a:lnTo>
                    <a:lnTo>
                      <a:pt x="391" y="404"/>
                    </a:lnTo>
                    <a:lnTo>
                      <a:pt x="389" y="402"/>
                    </a:lnTo>
                    <a:lnTo>
                      <a:pt x="389" y="402"/>
                    </a:lnTo>
                    <a:lnTo>
                      <a:pt x="391" y="402"/>
                    </a:lnTo>
                    <a:lnTo>
                      <a:pt x="391" y="402"/>
                    </a:lnTo>
                    <a:lnTo>
                      <a:pt x="389" y="401"/>
                    </a:lnTo>
                    <a:lnTo>
                      <a:pt x="389" y="401"/>
                    </a:lnTo>
                    <a:lnTo>
                      <a:pt x="387" y="401"/>
                    </a:lnTo>
                    <a:lnTo>
                      <a:pt x="387" y="401"/>
                    </a:lnTo>
                    <a:lnTo>
                      <a:pt x="387" y="401"/>
                    </a:lnTo>
                    <a:lnTo>
                      <a:pt x="385" y="401"/>
                    </a:lnTo>
                    <a:lnTo>
                      <a:pt x="380" y="401"/>
                    </a:lnTo>
                    <a:lnTo>
                      <a:pt x="378" y="402"/>
                    </a:lnTo>
                    <a:lnTo>
                      <a:pt x="378" y="402"/>
                    </a:lnTo>
                    <a:lnTo>
                      <a:pt x="376" y="404"/>
                    </a:lnTo>
                    <a:lnTo>
                      <a:pt x="373" y="406"/>
                    </a:lnTo>
                    <a:lnTo>
                      <a:pt x="373" y="408"/>
                    </a:lnTo>
                    <a:lnTo>
                      <a:pt x="374" y="408"/>
                    </a:lnTo>
                    <a:lnTo>
                      <a:pt x="376" y="406"/>
                    </a:lnTo>
                    <a:lnTo>
                      <a:pt x="378" y="406"/>
                    </a:lnTo>
                    <a:lnTo>
                      <a:pt x="378" y="408"/>
                    </a:lnTo>
                    <a:lnTo>
                      <a:pt x="380" y="408"/>
                    </a:lnTo>
                    <a:lnTo>
                      <a:pt x="380" y="408"/>
                    </a:lnTo>
                    <a:lnTo>
                      <a:pt x="382" y="408"/>
                    </a:lnTo>
                    <a:lnTo>
                      <a:pt x="382" y="408"/>
                    </a:lnTo>
                    <a:lnTo>
                      <a:pt x="383" y="406"/>
                    </a:lnTo>
                    <a:lnTo>
                      <a:pt x="385" y="406"/>
                    </a:lnTo>
                    <a:lnTo>
                      <a:pt x="389" y="408"/>
                    </a:lnTo>
                    <a:lnTo>
                      <a:pt x="391" y="408"/>
                    </a:lnTo>
                    <a:lnTo>
                      <a:pt x="393" y="410"/>
                    </a:lnTo>
                    <a:lnTo>
                      <a:pt x="393" y="410"/>
                    </a:lnTo>
                    <a:lnTo>
                      <a:pt x="394" y="410"/>
                    </a:lnTo>
                    <a:lnTo>
                      <a:pt x="394" y="411"/>
                    </a:lnTo>
                    <a:lnTo>
                      <a:pt x="394" y="411"/>
                    </a:lnTo>
                    <a:lnTo>
                      <a:pt x="394" y="410"/>
                    </a:lnTo>
                    <a:lnTo>
                      <a:pt x="394" y="410"/>
                    </a:lnTo>
                    <a:lnTo>
                      <a:pt x="394" y="408"/>
                    </a:lnTo>
                    <a:close/>
                    <a:moveTo>
                      <a:pt x="789" y="308"/>
                    </a:moveTo>
                    <a:lnTo>
                      <a:pt x="751" y="293"/>
                    </a:lnTo>
                    <a:lnTo>
                      <a:pt x="731" y="284"/>
                    </a:lnTo>
                    <a:lnTo>
                      <a:pt x="693" y="270"/>
                    </a:lnTo>
                    <a:lnTo>
                      <a:pt x="673" y="260"/>
                    </a:lnTo>
                    <a:lnTo>
                      <a:pt x="653" y="253"/>
                    </a:lnTo>
                    <a:lnTo>
                      <a:pt x="651" y="251"/>
                    </a:lnTo>
                    <a:lnTo>
                      <a:pt x="645" y="251"/>
                    </a:lnTo>
                    <a:lnTo>
                      <a:pt x="643" y="251"/>
                    </a:lnTo>
                    <a:lnTo>
                      <a:pt x="642" y="251"/>
                    </a:lnTo>
                    <a:lnTo>
                      <a:pt x="642" y="251"/>
                    </a:lnTo>
                    <a:lnTo>
                      <a:pt x="649" y="242"/>
                    </a:lnTo>
                    <a:lnTo>
                      <a:pt x="649" y="240"/>
                    </a:lnTo>
                    <a:lnTo>
                      <a:pt x="651" y="239"/>
                    </a:lnTo>
                    <a:lnTo>
                      <a:pt x="651" y="237"/>
                    </a:lnTo>
                    <a:lnTo>
                      <a:pt x="651" y="235"/>
                    </a:lnTo>
                    <a:lnTo>
                      <a:pt x="649" y="233"/>
                    </a:lnTo>
                    <a:lnTo>
                      <a:pt x="647" y="233"/>
                    </a:lnTo>
                    <a:lnTo>
                      <a:pt x="647" y="233"/>
                    </a:lnTo>
                    <a:lnTo>
                      <a:pt x="645" y="231"/>
                    </a:lnTo>
                    <a:lnTo>
                      <a:pt x="645" y="231"/>
                    </a:lnTo>
                    <a:lnTo>
                      <a:pt x="645" y="231"/>
                    </a:lnTo>
                    <a:lnTo>
                      <a:pt x="643" y="230"/>
                    </a:lnTo>
                    <a:lnTo>
                      <a:pt x="643" y="230"/>
                    </a:lnTo>
                    <a:lnTo>
                      <a:pt x="645" y="226"/>
                    </a:lnTo>
                    <a:lnTo>
                      <a:pt x="643" y="226"/>
                    </a:lnTo>
                    <a:lnTo>
                      <a:pt x="643" y="224"/>
                    </a:lnTo>
                    <a:lnTo>
                      <a:pt x="643" y="224"/>
                    </a:lnTo>
                    <a:lnTo>
                      <a:pt x="643" y="222"/>
                    </a:lnTo>
                    <a:lnTo>
                      <a:pt x="643" y="222"/>
                    </a:lnTo>
                    <a:lnTo>
                      <a:pt x="642" y="220"/>
                    </a:lnTo>
                    <a:lnTo>
                      <a:pt x="638" y="219"/>
                    </a:lnTo>
                    <a:lnTo>
                      <a:pt x="638" y="217"/>
                    </a:lnTo>
                    <a:lnTo>
                      <a:pt x="636" y="215"/>
                    </a:lnTo>
                    <a:lnTo>
                      <a:pt x="636" y="215"/>
                    </a:lnTo>
                    <a:lnTo>
                      <a:pt x="638" y="213"/>
                    </a:lnTo>
                    <a:lnTo>
                      <a:pt x="638" y="211"/>
                    </a:lnTo>
                    <a:lnTo>
                      <a:pt x="638" y="211"/>
                    </a:lnTo>
                    <a:lnTo>
                      <a:pt x="638" y="210"/>
                    </a:lnTo>
                    <a:lnTo>
                      <a:pt x="636" y="210"/>
                    </a:lnTo>
                    <a:lnTo>
                      <a:pt x="634" y="204"/>
                    </a:lnTo>
                    <a:lnTo>
                      <a:pt x="634" y="202"/>
                    </a:lnTo>
                    <a:lnTo>
                      <a:pt x="634" y="202"/>
                    </a:lnTo>
                    <a:lnTo>
                      <a:pt x="634" y="199"/>
                    </a:lnTo>
                    <a:lnTo>
                      <a:pt x="634" y="195"/>
                    </a:lnTo>
                    <a:lnTo>
                      <a:pt x="634" y="193"/>
                    </a:lnTo>
                    <a:lnTo>
                      <a:pt x="631" y="191"/>
                    </a:lnTo>
                    <a:lnTo>
                      <a:pt x="631" y="191"/>
                    </a:lnTo>
                    <a:lnTo>
                      <a:pt x="631" y="188"/>
                    </a:lnTo>
                    <a:lnTo>
                      <a:pt x="631" y="186"/>
                    </a:lnTo>
                    <a:lnTo>
                      <a:pt x="631" y="186"/>
                    </a:lnTo>
                    <a:lnTo>
                      <a:pt x="629" y="184"/>
                    </a:lnTo>
                    <a:lnTo>
                      <a:pt x="627" y="184"/>
                    </a:lnTo>
                    <a:lnTo>
                      <a:pt x="625" y="184"/>
                    </a:lnTo>
                    <a:lnTo>
                      <a:pt x="625" y="184"/>
                    </a:lnTo>
                    <a:lnTo>
                      <a:pt x="623" y="182"/>
                    </a:lnTo>
                    <a:lnTo>
                      <a:pt x="623" y="182"/>
                    </a:lnTo>
                    <a:lnTo>
                      <a:pt x="623" y="180"/>
                    </a:lnTo>
                    <a:lnTo>
                      <a:pt x="622" y="180"/>
                    </a:lnTo>
                    <a:lnTo>
                      <a:pt x="620" y="180"/>
                    </a:lnTo>
                    <a:lnTo>
                      <a:pt x="607" y="175"/>
                    </a:lnTo>
                    <a:lnTo>
                      <a:pt x="607" y="175"/>
                    </a:lnTo>
                    <a:lnTo>
                      <a:pt x="605" y="175"/>
                    </a:lnTo>
                    <a:lnTo>
                      <a:pt x="605" y="175"/>
                    </a:lnTo>
                    <a:lnTo>
                      <a:pt x="603" y="175"/>
                    </a:lnTo>
                    <a:lnTo>
                      <a:pt x="602" y="177"/>
                    </a:lnTo>
                    <a:lnTo>
                      <a:pt x="602" y="177"/>
                    </a:lnTo>
                    <a:lnTo>
                      <a:pt x="591" y="180"/>
                    </a:lnTo>
                    <a:lnTo>
                      <a:pt x="589" y="179"/>
                    </a:lnTo>
                    <a:lnTo>
                      <a:pt x="589" y="179"/>
                    </a:lnTo>
                    <a:lnTo>
                      <a:pt x="589" y="177"/>
                    </a:lnTo>
                    <a:lnTo>
                      <a:pt x="587" y="175"/>
                    </a:lnTo>
                    <a:lnTo>
                      <a:pt x="585" y="175"/>
                    </a:lnTo>
                    <a:lnTo>
                      <a:pt x="583" y="175"/>
                    </a:lnTo>
                    <a:lnTo>
                      <a:pt x="582" y="177"/>
                    </a:lnTo>
                    <a:lnTo>
                      <a:pt x="582" y="177"/>
                    </a:lnTo>
                    <a:lnTo>
                      <a:pt x="580" y="177"/>
                    </a:lnTo>
                    <a:lnTo>
                      <a:pt x="578" y="177"/>
                    </a:lnTo>
                    <a:lnTo>
                      <a:pt x="576" y="177"/>
                    </a:lnTo>
                    <a:lnTo>
                      <a:pt x="576" y="179"/>
                    </a:lnTo>
                    <a:lnTo>
                      <a:pt x="574" y="180"/>
                    </a:lnTo>
                    <a:lnTo>
                      <a:pt x="574" y="180"/>
                    </a:lnTo>
                    <a:lnTo>
                      <a:pt x="573" y="186"/>
                    </a:lnTo>
                    <a:lnTo>
                      <a:pt x="573" y="188"/>
                    </a:lnTo>
                    <a:lnTo>
                      <a:pt x="571" y="186"/>
                    </a:lnTo>
                    <a:lnTo>
                      <a:pt x="569" y="186"/>
                    </a:lnTo>
                    <a:lnTo>
                      <a:pt x="567" y="184"/>
                    </a:lnTo>
                    <a:lnTo>
                      <a:pt x="565" y="184"/>
                    </a:lnTo>
                    <a:lnTo>
                      <a:pt x="565" y="184"/>
                    </a:lnTo>
                    <a:lnTo>
                      <a:pt x="562" y="186"/>
                    </a:lnTo>
                    <a:lnTo>
                      <a:pt x="558" y="186"/>
                    </a:lnTo>
                    <a:lnTo>
                      <a:pt x="558" y="186"/>
                    </a:lnTo>
                    <a:lnTo>
                      <a:pt x="556" y="186"/>
                    </a:lnTo>
                    <a:lnTo>
                      <a:pt x="554" y="184"/>
                    </a:lnTo>
                    <a:lnTo>
                      <a:pt x="554" y="184"/>
                    </a:lnTo>
                    <a:lnTo>
                      <a:pt x="554" y="184"/>
                    </a:lnTo>
                    <a:lnTo>
                      <a:pt x="553" y="184"/>
                    </a:lnTo>
                    <a:lnTo>
                      <a:pt x="553" y="184"/>
                    </a:lnTo>
                    <a:lnTo>
                      <a:pt x="553" y="184"/>
                    </a:lnTo>
                    <a:lnTo>
                      <a:pt x="551" y="188"/>
                    </a:lnTo>
                    <a:lnTo>
                      <a:pt x="551" y="188"/>
                    </a:lnTo>
                    <a:lnTo>
                      <a:pt x="549" y="188"/>
                    </a:lnTo>
                    <a:lnTo>
                      <a:pt x="549" y="189"/>
                    </a:lnTo>
                    <a:lnTo>
                      <a:pt x="549" y="189"/>
                    </a:lnTo>
                    <a:lnTo>
                      <a:pt x="549" y="189"/>
                    </a:lnTo>
                    <a:lnTo>
                      <a:pt x="549" y="191"/>
                    </a:lnTo>
                    <a:lnTo>
                      <a:pt x="549" y="191"/>
                    </a:lnTo>
                    <a:lnTo>
                      <a:pt x="549" y="191"/>
                    </a:lnTo>
                    <a:lnTo>
                      <a:pt x="549" y="195"/>
                    </a:lnTo>
                    <a:lnTo>
                      <a:pt x="551" y="195"/>
                    </a:lnTo>
                    <a:lnTo>
                      <a:pt x="551" y="197"/>
                    </a:lnTo>
                    <a:lnTo>
                      <a:pt x="551" y="197"/>
                    </a:lnTo>
                    <a:lnTo>
                      <a:pt x="553" y="199"/>
                    </a:lnTo>
                    <a:lnTo>
                      <a:pt x="553" y="199"/>
                    </a:lnTo>
                    <a:lnTo>
                      <a:pt x="554" y="199"/>
                    </a:lnTo>
                    <a:lnTo>
                      <a:pt x="558" y="199"/>
                    </a:lnTo>
                    <a:lnTo>
                      <a:pt x="558" y="199"/>
                    </a:lnTo>
                    <a:lnTo>
                      <a:pt x="558" y="199"/>
                    </a:lnTo>
                    <a:lnTo>
                      <a:pt x="560" y="200"/>
                    </a:lnTo>
                    <a:lnTo>
                      <a:pt x="556" y="200"/>
                    </a:lnTo>
                    <a:lnTo>
                      <a:pt x="551" y="202"/>
                    </a:lnTo>
                    <a:lnTo>
                      <a:pt x="549" y="200"/>
                    </a:lnTo>
                    <a:lnTo>
                      <a:pt x="545" y="199"/>
                    </a:lnTo>
                    <a:lnTo>
                      <a:pt x="545" y="197"/>
                    </a:lnTo>
                    <a:lnTo>
                      <a:pt x="545" y="193"/>
                    </a:lnTo>
                    <a:lnTo>
                      <a:pt x="545" y="189"/>
                    </a:lnTo>
                    <a:lnTo>
                      <a:pt x="545" y="189"/>
                    </a:lnTo>
                    <a:lnTo>
                      <a:pt x="543" y="189"/>
                    </a:lnTo>
                    <a:lnTo>
                      <a:pt x="542" y="188"/>
                    </a:lnTo>
                    <a:lnTo>
                      <a:pt x="540" y="188"/>
                    </a:lnTo>
                    <a:lnTo>
                      <a:pt x="540" y="189"/>
                    </a:lnTo>
                    <a:lnTo>
                      <a:pt x="538" y="189"/>
                    </a:lnTo>
                    <a:lnTo>
                      <a:pt x="538" y="189"/>
                    </a:lnTo>
                    <a:lnTo>
                      <a:pt x="538" y="191"/>
                    </a:lnTo>
                    <a:lnTo>
                      <a:pt x="534" y="191"/>
                    </a:lnTo>
                    <a:lnTo>
                      <a:pt x="533" y="189"/>
                    </a:lnTo>
                    <a:lnTo>
                      <a:pt x="531" y="188"/>
                    </a:lnTo>
                    <a:lnTo>
                      <a:pt x="527" y="189"/>
                    </a:lnTo>
                    <a:lnTo>
                      <a:pt x="525" y="188"/>
                    </a:lnTo>
                    <a:lnTo>
                      <a:pt x="525" y="188"/>
                    </a:lnTo>
                    <a:lnTo>
                      <a:pt x="525" y="186"/>
                    </a:lnTo>
                    <a:lnTo>
                      <a:pt x="522" y="186"/>
                    </a:lnTo>
                    <a:lnTo>
                      <a:pt x="522" y="186"/>
                    </a:lnTo>
                    <a:lnTo>
                      <a:pt x="520" y="184"/>
                    </a:lnTo>
                    <a:lnTo>
                      <a:pt x="518" y="184"/>
                    </a:lnTo>
                    <a:lnTo>
                      <a:pt x="516" y="184"/>
                    </a:lnTo>
                    <a:lnTo>
                      <a:pt x="514" y="184"/>
                    </a:lnTo>
                    <a:lnTo>
                      <a:pt x="513" y="184"/>
                    </a:lnTo>
                    <a:lnTo>
                      <a:pt x="509" y="180"/>
                    </a:lnTo>
                    <a:lnTo>
                      <a:pt x="507" y="180"/>
                    </a:lnTo>
                    <a:lnTo>
                      <a:pt x="500" y="180"/>
                    </a:lnTo>
                    <a:lnTo>
                      <a:pt x="500" y="179"/>
                    </a:lnTo>
                    <a:lnTo>
                      <a:pt x="498" y="179"/>
                    </a:lnTo>
                    <a:lnTo>
                      <a:pt x="496" y="179"/>
                    </a:lnTo>
                    <a:lnTo>
                      <a:pt x="496" y="179"/>
                    </a:lnTo>
                    <a:lnTo>
                      <a:pt x="494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1" y="179"/>
                    </a:lnTo>
                    <a:lnTo>
                      <a:pt x="491" y="179"/>
                    </a:lnTo>
                    <a:lnTo>
                      <a:pt x="487" y="184"/>
                    </a:lnTo>
                    <a:lnTo>
                      <a:pt x="485" y="186"/>
                    </a:lnTo>
                    <a:lnTo>
                      <a:pt x="478" y="184"/>
                    </a:lnTo>
                    <a:lnTo>
                      <a:pt x="476" y="184"/>
                    </a:lnTo>
                    <a:lnTo>
                      <a:pt x="474" y="184"/>
                    </a:lnTo>
                    <a:lnTo>
                      <a:pt x="473" y="184"/>
                    </a:lnTo>
                    <a:lnTo>
                      <a:pt x="473" y="184"/>
                    </a:lnTo>
                    <a:lnTo>
                      <a:pt x="471" y="186"/>
                    </a:lnTo>
                    <a:lnTo>
                      <a:pt x="471" y="186"/>
                    </a:lnTo>
                    <a:lnTo>
                      <a:pt x="471" y="186"/>
                    </a:lnTo>
                    <a:lnTo>
                      <a:pt x="469" y="184"/>
                    </a:lnTo>
                    <a:lnTo>
                      <a:pt x="469" y="184"/>
                    </a:lnTo>
                    <a:lnTo>
                      <a:pt x="465" y="184"/>
                    </a:lnTo>
                    <a:lnTo>
                      <a:pt x="460" y="184"/>
                    </a:lnTo>
                    <a:lnTo>
                      <a:pt x="458" y="182"/>
                    </a:lnTo>
                    <a:lnTo>
                      <a:pt x="458" y="182"/>
                    </a:lnTo>
                    <a:lnTo>
                      <a:pt x="454" y="182"/>
                    </a:lnTo>
                    <a:lnTo>
                      <a:pt x="451" y="182"/>
                    </a:lnTo>
                    <a:lnTo>
                      <a:pt x="451" y="182"/>
                    </a:lnTo>
                    <a:lnTo>
                      <a:pt x="449" y="180"/>
                    </a:lnTo>
                    <a:lnTo>
                      <a:pt x="449" y="180"/>
                    </a:lnTo>
                    <a:lnTo>
                      <a:pt x="449" y="179"/>
                    </a:lnTo>
                    <a:lnTo>
                      <a:pt x="449" y="179"/>
                    </a:lnTo>
                    <a:lnTo>
                      <a:pt x="447" y="177"/>
                    </a:lnTo>
                    <a:lnTo>
                      <a:pt x="445" y="177"/>
                    </a:lnTo>
                    <a:lnTo>
                      <a:pt x="442" y="177"/>
                    </a:lnTo>
                    <a:lnTo>
                      <a:pt x="436" y="179"/>
                    </a:lnTo>
                    <a:lnTo>
                      <a:pt x="433" y="179"/>
                    </a:lnTo>
                    <a:lnTo>
                      <a:pt x="429" y="177"/>
                    </a:lnTo>
                    <a:lnTo>
                      <a:pt x="413" y="166"/>
                    </a:lnTo>
                    <a:lnTo>
                      <a:pt x="411" y="166"/>
                    </a:lnTo>
                    <a:lnTo>
                      <a:pt x="407" y="166"/>
                    </a:lnTo>
                    <a:lnTo>
                      <a:pt x="402" y="166"/>
                    </a:lnTo>
                    <a:lnTo>
                      <a:pt x="396" y="169"/>
                    </a:lnTo>
                    <a:lnTo>
                      <a:pt x="393" y="169"/>
                    </a:lnTo>
                    <a:lnTo>
                      <a:pt x="389" y="169"/>
                    </a:lnTo>
                    <a:lnTo>
                      <a:pt x="385" y="168"/>
                    </a:lnTo>
                    <a:lnTo>
                      <a:pt x="382" y="168"/>
                    </a:lnTo>
                    <a:lnTo>
                      <a:pt x="373" y="168"/>
                    </a:lnTo>
                    <a:lnTo>
                      <a:pt x="363" y="168"/>
                    </a:lnTo>
                    <a:lnTo>
                      <a:pt x="362" y="169"/>
                    </a:lnTo>
                    <a:lnTo>
                      <a:pt x="360" y="169"/>
                    </a:lnTo>
                    <a:lnTo>
                      <a:pt x="360" y="171"/>
                    </a:lnTo>
                    <a:lnTo>
                      <a:pt x="358" y="177"/>
                    </a:lnTo>
                    <a:lnTo>
                      <a:pt x="356" y="179"/>
                    </a:lnTo>
                    <a:lnTo>
                      <a:pt x="356" y="180"/>
                    </a:lnTo>
                    <a:lnTo>
                      <a:pt x="358" y="182"/>
                    </a:lnTo>
                    <a:lnTo>
                      <a:pt x="358" y="184"/>
                    </a:lnTo>
                    <a:lnTo>
                      <a:pt x="360" y="186"/>
                    </a:lnTo>
                    <a:lnTo>
                      <a:pt x="362" y="188"/>
                    </a:lnTo>
                    <a:lnTo>
                      <a:pt x="360" y="189"/>
                    </a:lnTo>
                    <a:lnTo>
                      <a:pt x="358" y="189"/>
                    </a:lnTo>
                    <a:lnTo>
                      <a:pt x="354" y="188"/>
                    </a:lnTo>
                    <a:lnTo>
                      <a:pt x="353" y="188"/>
                    </a:lnTo>
                    <a:lnTo>
                      <a:pt x="351" y="188"/>
                    </a:lnTo>
                    <a:lnTo>
                      <a:pt x="347" y="191"/>
                    </a:lnTo>
                    <a:lnTo>
                      <a:pt x="345" y="191"/>
                    </a:lnTo>
                    <a:lnTo>
                      <a:pt x="342" y="193"/>
                    </a:lnTo>
                    <a:lnTo>
                      <a:pt x="338" y="193"/>
                    </a:lnTo>
                    <a:lnTo>
                      <a:pt x="338" y="191"/>
                    </a:lnTo>
                    <a:lnTo>
                      <a:pt x="338" y="191"/>
                    </a:lnTo>
                    <a:lnTo>
                      <a:pt x="338" y="189"/>
                    </a:lnTo>
                    <a:lnTo>
                      <a:pt x="336" y="189"/>
                    </a:lnTo>
                    <a:lnTo>
                      <a:pt x="336" y="189"/>
                    </a:lnTo>
                    <a:lnTo>
                      <a:pt x="336" y="189"/>
                    </a:lnTo>
                    <a:lnTo>
                      <a:pt x="334" y="189"/>
                    </a:lnTo>
                    <a:lnTo>
                      <a:pt x="334" y="188"/>
                    </a:lnTo>
                    <a:lnTo>
                      <a:pt x="333" y="188"/>
                    </a:lnTo>
                    <a:lnTo>
                      <a:pt x="327" y="188"/>
                    </a:lnTo>
                    <a:lnTo>
                      <a:pt x="327" y="186"/>
                    </a:lnTo>
                    <a:lnTo>
                      <a:pt x="316" y="177"/>
                    </a:lnTo>
                    <a:lnTo>
                      <a:pt x="313" y="175"/>
                    </a:lnTo>
                    <a:lnTo>
                      <a:pt x="311" y="175"/>
                    </a:lnTo>
                    <a:lnTo>
                      <a:pt x="311" y="173"/>
                    </a:lnTo>
                    <a:lnTo>
                      <a:pt x="305" y="164"/>
                    </a:lnTo>
                    <a:lnTo>
                      <a:pt x="303" y="160"/>
                    </a:lnTo>
                    <a:lnTo>
                      <a:pt x="302" y="159"/>
                    </a:lnTo>
                    <a:lnTo>
                      <a:pt x="300" y="159"/>
                    </a:lnTo>
                    <a:lnTo>
                      <a:pt x="298" y="159"/>
                    </a:lnTo>
                    <a:lnTo>
                      <a:pt x="298" y="159"/>
                    </a:lnTo>
                    <a:lnTo>
                      <a:pt x="296" y="157"/>
                    </a:lnTo>
                    <a:lnTo>
                      <a:pt x="294" y="155"/>
                    </a:lnTo>
                    <a:lnTo>
                      <a:pt x="294" y="155"/>
                    </a:lnTo>
                    <a:lnTo>
                      <a:pt x="293" y="153"/>
                    </a:lnTo>
                    <a:lnTo>
                      <a:pt x="293" y="153"/>
                    </a:lnTo>
                    <a:lnTo>
                      <a:pt x="291" y="153"/>
                    </a:lnTo>
                    <a:lnTo>
                      <a:pt x="291" y="151"/>
                    </a:lnTo>
                    <a:lnTo>
                      <a:pt x="289" y="151"/>
                    </a:lnTo>
                    <a:lnTo>
                      <a:pt x="289" y="151"/>
                    </a:lnTo>
                    <a:lnTo>
                      <a:pt x="285" y="149"/>
                    </a:lnTo>
                    <a:lnTo>
                      <a:pt x="282" y="144"/>
                    </a:lnTo>
                    <a:lnTo>
                      <a:pt x="278" y="142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1" y="137"/>
                    </a:lnTo>
                    <a:lnTo>
                      <a:pt x="269" y="137"/>
                    </a:lnTo>
                    <a:lnTo>
                      <a:pt x="263" y="135"/>
                    </a:lnTo>
                    <a:lnTo>
                      <a:pt x="260" y="133"/>
                    </a:lnTo>
                    <a:lnTo>
                      <a:pt x="258" y="131"/>
                    </a:lnTo>
                    <a:lnTo>
                      <a:pt x="256" y="131"/>
                    </a:lnTo>
                    <a:lnTo>
                      <a:pt x="256" y="129"/>
                    </a:lnTo>
                    <a:lnTo>
                      <a:pt x="254" y="129"/>
                    </a:lnTo>
                    <a:lnTo>
                      <a:pt x="253" y="129"/>
                    </a:lnTo>
                    <a:lnTo>
                      <a:pt x="253" y="129"/>
                    </a:lnTo>
                    <a:lnTo>
                      <a:pt x="253" y="128"/>
                    </a:lnTo>
                    <a:lnTo>
                      <a:pt x="249" y="126"/>
                    </a:lnTo>
                    <a:lnTo>
                      <a:pt x="242" y="126"/>
                    </a:lnTo>
                    <a:lnTo>
                      <a:pt x="236" y="122"/>
                    </a:lnTo>
                    <a:lnTo>
                      <a:pt x="234" y="122"/>
                    </a:lnTo>
                    <a:lnTo>
                      <a:pt x="234" y="122"/>
                    </a:lnTo>
                    <a:lnTo>
                      <a:pt x="234" y="120"/>
                    </a:lnTo>
                    <a:lnTo>
                      <a:pt x="234" y="119"/>
                    </a:lnTo>
                    <a:lnTo>
                      <a:pt x="236" y="119"/>
                    </a:lnTo>
                    <a:lnTo>
                      <a:pt x="236" y="119"/>
                    </a:lnTo>
                    <a:lnTo>
                      <a:pt x="236" y="117"/>
                    </a:lnTo>
                    <a:lnTo>
                      <a:pt x="236" y="115"/>
                    </a:lnTo>
                    <a:lnTo>
                      <a:pt x="234" y="113"/>
                    </a:lnTo>
                    <a:lnTo>
                      <a:pt x="233" y="111"/>
                    </a:lnTo>
                    <a:lnTo>
                      <a:pt x="233" y="111"/>
                    </a:lnTo>
                    <a:lnTo>
                      <a:pt x="223" y="109"/>
                    </a:lnTo>
                    <a:lnTo>
                      <a:pt x="222" y="108"/>
                    </a:lnTo>
                    <a:lnTo>
                      <a:pt x="220" y="108"/>
                    </a:lnTo>
                    <a:lnTo>
                      <a:pt x="220" y="106"/>
                    </a:lnTo>
                    <a:lnTo>
                      <a:pt x="218" y="104"/>
                    </a:lnTo>
                    <a:lnTo>
                      <a:pt x="216" y="100"/>
                    </a:lnTo>
                    <a:lnTo>
                      <a:pt x="214" y="97"/>
                    </a:lnTo>
                    <a:lnTo>
                      <a:pt x="213" y="91"/>
                    </a:lnTo>
                    <a:lnTo>
                      <a:pt x="213" y="89"/>
                    </a:lnTo>
                    <a:lnTo>
                      <a:pt x="213" y="88"/>
                    </a:lnTo>
                    <a:lnTo>
                      <a:pt x="213" y="86"/>
                    </a:lnTo>
                    <a:lnTo>
                      <a:pt x="213" y="84"/>
                    </a:lnTo>
                    <a:lnTo>
                      <a:pt x="214" y="84"/>
                    </a:lnTo>
                    <a:lnTo>
                      <a:pt x="214" y="84"/>
                    </a:lnTo>
                    <a:lnTo>
                      <a:pt x="213" y="82"/>
                    </a:lnTo>
                    <a:lnTo>
                      <a:pt x="213" y="82"/>
                    </a:lnTo>
                    <a:lnTo>
                      <a:pt x="213" y="80"/>
                    </a:lnTo>
                    <a:lnTo>
                      <a:pt x="213" y="80"/>
                    </a:lnTo>
                    <a:lnTo>
                      <a:pt x="214" y="80"/>
                    </a:lnTo>
                    <a:lnTo>
                      <a:pt x="214" y="79"/>
                    </a:lnTo>
                    <a:lnTo>
                      <a:pt x="214" y="79"/>
                    </a:lnTo>
                    <a:lnTo>
                      <a:pt x="214" y="79"/>
                    </a:lnTo>
                    <a:lnTo>
                      <a:pt x="214" y="77"/>
                    </a:lnTo>
                    <a:lnTo>
                      <a:pt x="214" y="77"/>
                    </a:lnTo>
                    <a:lnTo>
                      <a:pt x="214" y="75"/>
                    </a:lnTo>
                    <a:lnTo>
                      <a:pt x="214" y="73"/>
                    </a:lnTo>
                    <a:lnTo>
                      <a:pt x="214" y="73"/>
                    </a:lnTo>
                    <a:lnTo>
                      <a:pt x="213" y="71"/>
                    </a:lnTo>
                    <a:lnTo>
                      <a:pt x="211" y="71"/>
                    </a:lnTo>
                    <a:lnTo>
                      <a:pt x="209" y="71"/>
                    </a:lnTo>
                    <a:lnTo>
                      <a:pt x="209" y="71"/>
                    </a:lnTo>
                    <a:lnTo>
                      <a:pt x="207" y="69"/>
                    </a:lnTo>
                    <a:lnTo>
                      <a:pt x="207" y="68"/>
                    </a:lnTo>
                    <a:lnTo>
                      <a:pt x="205" y="68"/>
                    </a:lnTo>
                    <a:lnTo>
                      <a:pt x="203" y="68"/>
                    </a:lnTo>
                    <a:lnTo>
                      <a:pt x="203" y="66"/>
                    </a:lnTo>
                    <a:lnTo>
                      <a:pt x="196" y="64"/>
                    </a:lnTo>
                    <a:lnTo>
                      <a:pt x="196" y="64"/>
                    </a:lnTo>
                    <a:lnTo>
                      <a:pt x="187" y="62"/>
                    </a:lnTo>
                    <a:lnTo>
                      <a:pt x="183" y="60"/>
                    </a:lnTo>
                    <a:lnTo>
                      <a:pt x="182" y="60"/>
                    </a:lnTo>
                    <a:lnTo>
                      <a:pt x="182" y="62"/>
                    </a:lnTo>
                    <a:lnTo>
                      <a:pt x="182" y="62"/>
                    </a:lnTo>
                    <a:lnTo>
                      <a:pt x="180" y="62"/>
                    </a:lnTo>
                    <a:lnTo>
                      <a:pt x="176" y="60"/>
                    </a:lnTo>
                    <a:lnTo>
                      <a:pt x="176" y="60"/>
                    </a:lnTo>
                    <a:lnTo>
                      <a:pt x="174" y="60"/>
                    </a:lnTo>
                    <a:lnTo>
                      <a:pt x="174" y="60"/>
                    </a:lnTo>
                    <a:lnTo>
                      <a:pt x="173" y="62"/>
                    </a:lnTo>
                    <a:lnTo>
                      <a:pt x="173" y="62"/>
                    </a:lnTo>
                    <a:lnTo>
                      <a:pt x="171" y="60"/>
                    </a:lnTo>
                    <a:lnTo>
                      <a:pt x="171" y="59"/>
                    </a:lnTo>
                    <a:lnTo>
                      <a:pt x="171" y="57"/>
                    </a:lnTo>
                    <a:lnTo>
                      <a:pt x="169" y="57"/>
                    </a:lnTo>
                    <a:lnTo>
                      <a:pt x="169" y="57"/>
                    </a:lnTo>
                    <a:lnTo>
                      <a:pt x="167" y="55"/>
                    </a:lnTo>
                    <a:lnTo>
                      <a:pt x="165" y="53"/>
                    </a:lnTo>
                    <a:lnTo>
                      <a:pt x="165" y="53"/>
                    </a:lnTo>
                    <a:lnTo>
                      <a:pt x="163" y="53"/>
                    </a:lnTo>
                    <a:lnTo>
                      <a:pt x="163" y="53"/>
                    </a:lnTo>
                    <a:lnTo>
                      <a:pt x="162" y="55"/>
                    </a:lnTo>
                    <a:lnTo>
                      <a:pt x="160" y="55"/>
                    </a:lnTo>
                    <a:lnTo>
                      <a:pt x="158" y="55"/>
                    </a:lnTo>
                    <a:lnTo>
                      <a:pt x="158" y="57"/>
                    </a:lnTo>
                    <a:lnTo>
                      <a:pt x="156" y="60"/>
                    </a:lnTo>
                    <a:lnTo>
                      <a:pt x="156" y="60"/>
                    </a:lnTo>
                    <a:lnTo>
                      <a:pt x="156" y="62"/>
                    </a:lnTo>
                    <a:lnTo>
                      <a:pt x="156" y="62"/>
                    </a:lnTo>
                    <a:lnTo>
                      <a:pt x="154" y="62"/>
                    </a:lnTo>
                    <a:lnTo>
                      <a:pt x="156" y="64"/>
                    </a:lnTo>
                    <a:lnTo>
                      <a:pt x="156" y="64"/>
                    </a:lnTo>
                    <a:lnTo>
                      <a:pt x="156" y="64"/>
                    </a:lnTo>
                    <a:lnTo>
                      <a:pt x="156" y="66"/>
                    </a:lnTo>
                    <a:lnTo>
                      <a:pt x="154" y="68"/>
                    </a:lnTo>
                    <a:lnTo>
                      <a:pt x="154" y="68"/>
                    </a:lnTo>
                    <a:lnTo>
                      <a:pt x="153" y="66"/>
                    </a:lnTo>
                    <a:lnTo>
                      <a:pt x="151" y="68"/>
                    </a:lnTo>
                    <a:lnTo>
                      <a:pt x="149" y="68"/>
                    </a:lnTo>
                    <a:lnTo>
                      <a:pt x="149" y="68"/>
                    </a:lnTo>
                    <a:lnTo>
                      <a:pt x="149" y="69"/>
                    </a:lnTo>
                    <a:lnTo>
                      <a:pt x="151" y="71"/>
                    </a:lnTo>
                    <a:lnTo>
                      <a:pt x="151" y="71"/>
                    </a:lnTo>
                    <a:lnTo>
                      <a:pt x="149" y="73"/>
                    </a:lnTo>
                    <a:lnTo>
                      <a:pt x="147" y="71"/>
                    </a:lnTo>
                    <a:lnTo>
                      <a:pt x="147" y="71"/>
                    </a:lnTo>
                    <a:lnTo>
                      <a:pt x="145" y="71"/>
                    </a:lnTo>
                    <a:lnTo>
                      <a:pt x="143" y="69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0" y="69"/>
                    </a:lnTo>
                    <a:lnTo>
                      <a:pt x="140" y="68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38" y="60"/>
                    </a:lnTo>
                    <a:lnTo>
                      <a:pt x="136" y="59"/>
                    </a:lnTo>
                    <a:lnTo>
                      <a:pt x="134" y="59"/>
                    </a:lnTo>
                    <a:lnTo>
                      <a:pt x="134" y="57"/>
                    </a:lnTo>
                    <a:lnTo>
                      <a:pt x="134" y="57"/>
                    </a:lnTo>
                    <a:lnTo>
                      <a:pt x="134" y="55"/>
                    </a:lnTo>
                    <a:lnTo>
                      <a:pt x="134" y="55"/>
                    </a:lnTo>
                    <a:lnTo>
                      <a:pt x="134" y="53"/>
                    </a:lnTo>
                    <a:lnTo>
                      <a:pt x="129" y="49"/>
                    </a:lnTo>
                    <a:lnTo>
                      <a:pt x="127" y="49"/>
                    </a:lnTo>
                    <a:lnTo>
                      <a:pt x="127" y="40"/>
                    </a:lnTo>
                    <a:lnTo>
                      <a:pt x="127" y="38"/>
                    </a:lnTo>
                    <a:lnTo>
                      <a:pt x="127" y="37"/>
                    </a:lnTo>
                    <a:lnTo>
                      <a:pt x="129" y="35"/>
                    </a:lnTo>
                    <a:lnTo>
                      <a:pt x="129" y="33"/>
                    </a:lnTo>
                    <a:lnTo>
                      <a:pt x="129" y="31"/>
                    </a:lnTo>
                    <a:lnTo>
                      <a:pt x="127" y="31"/>
                    </a:lnTo>
                    <a:lnTo>
                      <a:pt x="125" y="31"/>
                    </a:lnTo>
                    <a:lnTo>
                      <a:pt x="123" y="31"/>
                    </a:lnTo>
                    <a:lnTo>
                      <a:pt x="122" y="31"/>
                    </a:lnTo>
                    <a:lnTo>
                      <a:pt x="120" y="29"/>
                    </a:lnTo>
                    <a:lnTo>
                      <a:pt x="118" y="28"/>
                    </a:lnTo>
                    <a:lnTo>
                      <a:pt x="118" y="26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4"/>
                    </a:lnTo>
                    <a:lnTo>
                      <a:pt x="116" y="22"/>
                    </a:lnTo>
                    <a:lnTo>
                      <a:pt x="116" y="20"/>
                    </a:lnTo>
                    <a:lnTo>
                      <a:pt x="114" y="18"/>
                    </a:lnTo>
                    <a:lnTo>
                      <a:pt x="114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7"/>
                    </a:lnTo>
                    <a:lnTo>
                      <a:pt x="107" y="15"/>
                    </a:lnTo>
                    <a:lnTo>
                      <a:pt x="107" y="15"/>
                    </a:lnTo>
                    <a:lnTo>
                      <a:pt x="105" y="15"/>
                    </a:lnTo>
                    <a:lnTo>
                      <a:pt x="103" y="15"/>
                    </a:lnTo>
                    <a:lnTo>
                      <a:pt x="102" y="17"/>
                    </a:lnTo>
                    <a:lnTo>
                      <a:pt x="102" y="17"/>
                    </a:lnTo>
                    <a:lnTo>
                      <a:pt x="100" y="13"/>
                    </a:lnTo>
                    <a:lnTo>
                      <a:pt x="98" y="11"/>
                    </a:lnTo>
                    <a:lnTo>
                      <a:pt x="96" y="11"/>
                    </a:lnTo>
                    <a:lnTo>
                      <a:pt x="91" y="11"/>
                    </a:lnTo>
                    <a:lnTo>
                      <a:pt x="89" y="11"/>
                    </a:lnTo>
                    <a:lnTo>
                      <a:pt x="89" y="11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5" y="13"/>
                    </a:lnTo>
                    <a:lnTo>
                      <a:pt x="83" y="13"/>
                    </a:lnTo>
                    <a:lnTo>
                      <a:pt x="78" y="13"/>
                    </a:lnTo>
                    <a:lnTo>
                      <a:pt x="76" y="13"/>
                    </a:lnTo>
                    <a:lnTo>
                      <a:pt x="72" y="11"/>
                    </a:lnTo>
                    <a:lnTo>
                      <a:pt x="71" y="9"/>
                    </a:lnTo>
                    <a:lnTo>
                      <a:pt x="67" y="11"/>
                    </a:lnTo>
                    <a:lnTo>
                      <a:pt x="63" y="13"/>
                    </a:lnTo>
                    <a:lnTo>
                      <a:pt x="60" y="15"/>
                    </a:lnTo>
                    <a:lnTo>
                      <a:pt x="58" y="17"/>
                    </a:lnTo>
                    <a:lnTo>
                      <a:pt x="56" y="18"/>
                    </a:lnTo>
                    <a:lnTo>
                      <a:pt x="54" y="20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49" y="17"/>
                    </a:lnTo>
                    <a:lnTo>
                      <a:pt x="45" y="17"/>
                    </a:lnTo>
                    <a:lnTo>
                      <a:pt x="43" y="15"/>
                    </a:lnTo>
                    <a:lnTo>
                      <a:pt x="40" y="13"/>
                    </a:lnTo>
                    <a:lnTo>
                      <a:pt x="40" y="13"/>
                    </a:lnTo>
                    <a:lnTo>
                      <a:pt x="38" y="13"/>
                    </a:lnTo>
                    <a:lnTo>
                      <a:pt x="36" y="13"/>
                    </a:lnTo>
                    <a:lnTo>
                      <a:pt x="34" y="13"/>
                    </a:lnTo>
                    <a:lnTo>
                      <a:pt x="32" y="13"/>
                    </a:lnTo>
                    <a:lnTo>
                      <a:pt x="32" y="13"/>
                    </a:lnTo>
                    <a:lnTo>
                      <a:pt x="31" y="11"/>
                    </a:lnTo>
                    <a:lnTo>
                      <a:pt x="31" y="11"/>
                    </a:lnTo>
                    <a:lnTo>
                      <a:pt x="29" y="11"/>
                    </a:lnTo>
                    <a:lnTo>
                      <a:pt x="29" y="9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3" y="8"/>
                    </a:lnTo>
                    <a:lnTo>
                      <a:pt x="23" y="9"/>
                    </a:lnTo>
                    <a:lnTo>
                      <a:pt x="22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6"/>
                    </a:lnTo>
                    <a:lnTo>
                      <a:pt x="7" y="6"/>
                    </a:lnTo>
                    <a:lnTo>
                      <a:pt x="5" y="6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0" y="51"/>
                    </a:lnTo>
                    <a:lnTo>
                      <a:pt x="0" y="97"/>
                    </a:lnTo>
                    <a:lnTo>
                      <a:pt x="0" y="186"/>
                    </a:lnTo>
                    <a:lnTo>
                      <a:pt x="0" y="231"/>
                    </a:lnTo>
                    <a:lnTo>
                      <a:pt x="0" y="275"/>
                    </a:lnTo>
                    <a:lnTo>
                      <a:pt x="0" y="320"/>
                    </a:lnTo>
                    <a:lnTo>
                      <a:pt x="0" y="366"/>
                    </a:lnTo>
                    <a:lnTo>
                      <a:pt x="2" y="366"/>
                    </a:lnTo>
                    <a:lnTo>
                      <a:pt x="2" y="366"/>
                    </a:lnTo>
                    <a:lnTo>
                      <a:pt x="16" y="371"/>
                    </a:lnTo>
                    <a:lnTo>
                      <a:pt x="23" y="375"/>
                    </a:lnTo>
                    <a:lnTo>
                      <a:pt x="36" y="386"/>
                    </a:lnTo>
                    <a:lnTo>
                      <a:pt x="38" y="388"/>
                    </a:lnTo>
                    <a:lnTo>
                      <a:pt x="40" y="388"/>
                    </a:lnTo>
                    <a:lnTo>
                      <a:pt x="40" y="390"/>
                    </a:lnTo>
                    <a:lnTo>
                      <a:pt x="40" y="391"/>
                    </a:lnTo>
                    <a:lnTo>
                      <a:pt x="38" y="391"/>
                    </a:lnTo>
                    <a:lnTo>
                      <a:pt x="36" y="393"/>
                    </a:lnTo>
                    <a:lnTo>
                      <a:pt x="36" y="395"/>
                    </a:lnTo>
                    <a:lnTo>
                      <a:pt x="38" y="395"/>
                    </a:lnTo>
                    <a:lnTo>
                      <a:pt x="38" y="395"/>
                    </a:lnTo>
                    <a:lnTo>
                      <a:pt x="40" y="397"/>
                    </a:lnTo>
                    <a:lnTo>
                      <a:pt x="42" y="395"/>
                    </a:lnTo>
                    <a:lnTo>
                      <a:pt x="42" y="395"/>
                    </a:lnTo>
                    <a:lnTo>
                      <a:pt x="42" y="393"/>
                    </a:lnTo>
                    <a:lnTo>
                      <a:pt x="42" y="393"/>
                    </a:lnTo>
                    <a:lnTo>
                      <a:pt x="43" y="393"/>
                    </a:lnTo>
                    <a:lnTo>
                      <a:pt x="45" y="393"/>
                    </a:lnTo>
                    <a:lnTo>
                      <a:pt x="47" y="393"/>
                    </a:lnTo>
                    <a:lnTo>
                      <a:pt x="47" y="393"/>
                    </a:lnTo>
                    <a:lnTo>
                      <a:pt x="49" y="395"/>
                    </a:lnTo>
                    <a:lnTo>
                      <a:pt x="51" y="395"/>
                    </a:lnTo>
                    <a:lnTo>
                      <a:pt x="51" y="397"/>
                    </a:lnTo>
                    <a:lnTo>
                      <a:pt x="52" y="399"/>
                    </a:lnTo>
                    <a:lnTo>
                      <a:pt x="52" y="399"/>
                    </a:lnTo>
                    <a:lnTo>
                      <a:pt x="54" y="399"/>
                    </a:lnTo>
                    <a:lnTo>
                      <a:pt x="54" y="397"/>
                    </a:lnTo>
                    <a:lnTo>
                      <a:pt x="54" y="397"/>
                    </a:lnTo>
                    <a:lnTo>
                      <a:pt x="56" y="395"/>
                    </a:lnTo>
                    <a:lnTo>
                      <a:pt x="58" y="395"/>
                    </a:lnTo>
                    <a:lnTo>
                      <a:pt x="58" y="395"/>
                    </a:lnTo>
                    <a:lnTo>
                      <a:pt x="58" y="395"/>
                    </a:lnTo>
                    <a:lnTo>
                      <a:pt x="60" y="395"/>
                    </a:lnTo>
                    <a:lnTo>
                      <a:pt x="62" y="395"/>
                    </a:lnTo>
                    <a:lnTo>
                      <a:pt x="62" y="395"/>
                    </a:lnTo>
                    <a:lnTo>
                      <a:pt x="62" y="395"/>
                    </a:lnTo>
                    <a:lnTo>
                      <a:pt x="62" y="393"/>
                    </a:lnTo>
                    <a:lnTo>
                      <a:pt x="60" y="391"/>
                    </a:lnTo>
                    <a:lnTo>
                      <a:pt x="58" y="390"/>
                    </a:lnTo>
                    <a:lnTo>
                      <a:pt x="60" y="388"/>
                    </a:lnTo>
                    <a:lnTo>
                      <a:pt x="63" y="386"/>
                    </a:lnTo>
                    <a:lnTo>
                      <a:pt x="69" y="384"/>
                    </a:lnTo>
                    <a:lnTo>
                      <a:pt x="72" y="382"/>
                    </a:lnTo>
                    <a:lnTo>
                      <a:pt x="82" y="384"/>
                    </a:lnTo>
                    <a:lnTo>
                      <a:pt x="83" y="384"/>
                    </a:lnTo>
                    <a:lnTo>
                      <a:pt x="83" y="386"/>
                    </a:lnTo>
                    <a:lnTo>
                      <a:pt x="87" y="384"/>
                    </a:lnTo>
                    <a:lnTo>
                      <a:pt x="89" y="386"/>
                    </a:lnTo>
                    <a:lnTo>
                      <a:pt x="92" y="386"/>
                    </a:lnTo>
                    <a:lnTo>
                      <a:pt x="102" y="393"/>
                    </a:lnTo>
                    <a:lnTo>
                      <a:pt x="109" y="395"/>
                    </a:lnTo>
                    <a:lnTo>
                      <a:pt x="112" y="397"/>
                    </a:lnTo>
                    <a:lnTo>
                      <a:pt x="118" y="395"/>
                    </a:lnTo>
                    <a:lnTo>
                      <a:pt x="118" y="393"/>
                    </a:lnTo>
                    <a:lnTo>
                      <a:pt x="122" y="393"/>
                    </a:lnTo>
                    <a:lnTo>
                      <a:pt x="129" y="393"/>
                    </a:lnTo>
                    <a:lnTo>
                      <a:pt x="131" y="393"/>
                    </a:lnTo>
                    <a:lnTo>
                      <a:pt x="132" y="395"/>
                    </a:lnTo>
                    <a:lnTo>
                      <a:pt x="132" y="395"/>
                    </a:lnTo>
                    <a:lnTo>
                      <a:pt x="134" y="397"/>
                    </a:lnTo>
                    <a:lnTo>
                      <a:pt x="134" y="395"/>
                    </a:lnTo>
                    <a:lnTo>
                      <a:pt x="136" y="395"/>
                    </a:lnTo>
                    <a:lnTo>
                      <a:pt x="136" y="393"/>
                    </a:lnTo>
                    <a:lnTo>
                      <a:pt x="136" y="393"/>
                    </a:lnTo>
                    <a:lnTo>
                      <a:pt x="138" y="393"/>
                    </a:lnTo>
                    <a:lnTo>
                      <a:pt x="138" y="393"/>
                    </a:lnTo>
                    <a:lnTo>
                      <a:pt x="138" y="395"/>
                    </a:lnTo>
                    <a:lnTo>
                      <a:pt x="140" y="397"/>
                    </a:lnTo>
                    <a:lnTo>
                      <a:pt x="140" y="397"/>
                    </a:lnTo>
                    <a:lnTo>
                      <a:pt x="140" y="397"/>
                    </a:lnTo>
                    <a:lnTo>
                      <a:pt x="142" y="397"/>
                    </a:lnTo>
                    <a:lnTo>
                      <a:pt x="142" y="397"/>
                    </a:lnTo>
                    <a:lnTo>
                      <a:pt x="143" y="397"/>
                    </a:lnTo>
                    <a:lnTo>
                      <a:pt x="145" y="399"/>
                    </a:lnTo>
                    <a:lnTo>
                      <a:pt x="153" y="402"/>
                    </a:lnTo>
                    <a:lnTo>
                      <a:pt x="160" y="408"/>
                    </a:lnTo>
                    <a:lnTo>
                      <a:pt x="162" y="408"/>
                    </a:lnTo>
                    <a:lnTo>
                      <a:pt x="165" y="411"/>
                    </a:lnTo>
                    <a:lnTo>
                      <a:pt x="169" y="411"/>
                    </a:lnTo>
                    <a:lnTo>
                      <a:pt x="169" y="413"/>
                    </a:lnTo>
                    <a:lnTo>
                      <a:pt x="171" y="413"/>
                    </a:lnTo>
                    <a:lnTo>
                      <a:pt x="174" y="413"/>
                    </a:lnTo>
                    <a:lnTo>
                      <a:pt x="178" y="415"/>
                    </a:lnTo>
                    <a:lnTo>
                      <a:pt x="189" y="417"/>
                    </a:lnTo>
                    <a:lnTo>
                      <a:pt x="191" y="417"/>
                    </a:lnTo>
                    <a:lnTo>
                      <a:pt x="193" y="419"/>
                    </a:lnTo>
                    <a:lnTo>
                      <a:pt x="198" y="424"/>
                    </a:lnTo>
                    <a:lnTo>
                      <a:pt x="200" y="424"/>
                    </a:lnTo>
                    <a:lnTo>
                      <a:pt x="202" y="426"/>
                    </a:lnTo>
                    <a:lnTo>
                      <a:pt x="203" y="428"/>
                    </a:lnTo>
                    <a:lnTo>
                      <a:pt x="205" y="428"/>
                    </a:lnTo>
                    <a:lnTo>
                      <a:pt x="213" y="428"/>
                    </a:lnTo>
                    <a:lnTo>
                      <a:pt x="214" y="428"/>
                    </a:lnTo>
                    <a:lnTo>
                      <a:pt x="216" y="428"/>
                    </a:lnTo>
                    <a:lnTo>
                      <a:pt x="220" y="430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5" y="433"/>
                    </a:lnTo>
                    <a:lnTo>
                      <a:pt x="225" y="433"/>
                    </a:lnTo>
                    <a:lnTo>
                      <a:pt x="225" y="433"/>
                    </a:lnTo>
                    <a:lnTo>
                      <a:pt x="229" y="437"/>
                    </a:lnTo>
                    <a:lnTo>
                      <a:pt x="231" y="437"/>
                    </a:lnTo>
                    <a:lnTo>
                      <a:pt x="233" y="437"/>
                    </a:lnTo>
                    <a:lnTo>
                      <a:pt x="234" y="435"/>
                    </a:lnTo>
                    <a:lnTo>
                      <a:pt x="236" y="433"/>
                    </a:lnTo>
                    <a:lnTo>
                      <a:pt x="238" y="431"/>
                    </a:lnTo>
                    <a:lnTo>
                      <a:pt x="240" y="431"/>
                    </a:lnTo>
                    <a:lnTo>
                      <a:pt x="242" y="431"/>
                    </a:lnTo>
                    <a:lnTo>
                      <a:pt x="242" y="431"/>
                    </a:lnTo>
                    <a:lnTo>
                      <a:pt x="242" y="431"/>
                    </a:lnTo>
                    <a:lnTo>
                      <a:pt x="243" y="430"/>
                    </a:lnTo>
                    <a:lnTo>
                      <a:pt x="243" y="430"/>
                    </a:lnTo>
                    <a:lnTo>
                      <a:pt x="243" y="430"/>
                    </a:lnTo>
                    <a:lnTo>
                      <a:pt x="243" y="428"/>
                    </a:lnTo>
                    <a:lnTo>
                      <a:pt x="245" y="426"/>
                    </a:lnTo>
                    <a:lnTo>
                      <a:pt x="245" y="424"/>
                    </a:lnTo>
                    <a:lnTo>
                      <a:pt x="247" y="424"/>
                    </a:lnTo>
                    <a:lnTo>
                      <a:pt x="249" y="424"/>
                    </a:lnTo>
                    <a:lnTo>
                      <a:pt x="258" y="422"/>
                    </a:lnTo>
                    <a:lnTo>
                      <a:pt x="260" y="421"/>
                    </a:lnTo>
                    <a:lnTo>
                      <a:pt x="262" y="419"/>
                    </a:lnTo>
                    <a:lnTo>
                      <a:pt x="262" y="419"/>
                    </a:lnTo>
                    <a:lnTo>
                      <a:pt x="262" y="419"/>
                    </a:lnTo>
                    <a:lnTo>
                      <a:pt x="263" y="417"/>
                    </a:lnTo>
                    <a:lnTo>
                      <a:pt x="265" y="413"/>
                    </a:lnTo>
                    <a:lnTo>
                      <a:pt x="267" y="411"/>
                    </a:lnTo>
                    <a:lnTo>
                      <a:pt x="269" y="411"/>
                    </a:lnTo>
                    <a:lnTo>
                      <a:pt x="271" y="411"/>
                    </a:lnTo>
                    <a:lnTo>
                      <a:pt x="273" y="411"/>
                    </a:lnTo>
                    <a:lnTo>
                      <a:pt x="273" y="410"/>
                    </a:lnTo>
                    <a:lnTo>
                      <a:pt x="273" y="410"/>
                    </a:lnTo>
                    <a:lnTo>
                      <a:pt x="273" y="408"/>
                    </a:lnTo>
                    <a:lnTo>
                      <a:pt x="273" y="408"/>
                    </a:lnTo>
                    <a:lnTo>
                      <a:pt x="278" y="404"/>
                    </a:lnTo>
                    <a:lnTo>
                      <a:pt x="278" y="402"/>
                    </a:lnTo>
                    <a:lnTo>
                      <a:pt x="283" y="402"/>
                    </a:lnTo>
                    <a:lnTo>
                      <a:pt x="283" y="402"/>
                    </a:lnTo>
                    <a:lnTo>
                      <a:pt x="283" y="401"/>
                    </a:lnTo>
                    <a:lnTo>
                      <a:pt x="285" y="401"/>
                    </a:lnTo>
                    <a:lnTo>
                      <a:pt x="289" y="399"/>
                    </a:lnTo>
                    <a:lnTo>
                      <a:pt x="289" y="399"/>
                    </a:lnTo>
                    <a:lnTo>
                      <a:pt x="291" y="397"/>
                    </a:lnTo>
                    <a:lnTo>
                      <a:pt x="293" y="397"/>
                    </a:lnTo>
                    <a:lnTo>
                      <a:pt x="293" y="395"/>
                    </a:lnTo>
                    <a:lnTo>
                      <a:pt x="294" y="395"/>
                    </a:lnTo>
                    <a:lnTo>
                      <a:pt x="296" y="395"/>
                    </a:lnTo>
                    <a:lnTo>
                      <a:pt x="300" y="391"/>
                    </a:lnTo>
                    <a:lnTo>
                      <a:pt x="309" y="386"/>
                    </a:lnTo>
                    <a:lnTo>
                      <a:pt x="311" y="386"/>
                    </a:lnTo>
                    <a:lnTo>
                      <a:pt x="313" y="386"/>
                    </a:lnTo>
                    <a:lnTo>
                      <a:pt x="313" y="386"/>
                    </a:lnTo>
                    <a:lnTo>
                      <a:pt x="316" y="386"/>
                    </a:lnTo>
                    <a:lnTo>
                      <a:pt x="316" y="388"/>
                    </a:lnTo>
                    <a:lnTo>
                      <a:pt x="318" y="388"/>
                    </a:lnTo>
                    <a:lnTo>
                      <a:pt x="318" y="386"/>
                    </a:lnTo>
                    <a:lnTo>
                      <a:pt x="320" y="386"/>
                    </a:lnTo>
                    <a:lnTo>
                      <a:pt x="320" y="386"/>
                    </a:lnTo>
                    <a:lnTo>
                      <a:pt x="327" y="386"/>
                    </a:lnTo>
                    <a:lnTo>
                      <a:pt x="331" y="386"/>
                    </a:lnTo>
                    <a:lnTo>
                      <a:pt x="331" y="382"/>
                    </a:lnTo>
                    <a:lnTo>
                      <a:pt x="333" y="382"/>
                    </a:lnTo>
                    <a:lnTo>
                      <a:pt x="333" y="381"/>
                    </a:lnTo>
                    <a:lnTo>
                      <a:pt x="334" y="381"/>
                    </a:lnTo>
                    <a:lnTo>
                      <a:pt x="334" y="379"/>
                    </a:lnTo>
                    <a:lnTo>
                      <a:pt x="336" y="379"/>
                    </a:lnTo>
                    <a:lnTo>
                      <a:pt x="336" y="379"/>
                    </a:lnTo>
                    <a:lnTo>
                      <a:pt x="336" y="379"/>
                    </a:lnTo>
                    <a:lnTo>
                      <a:pt x="336" y="377"/>
                    </a:lnTo>
                    <a:lnTo>
                      <a:pt x="336" y="377"/>
                    </a:lnTo>
                    <a:lnTo>
                      <a:pt x="338" y="375"/>
                    </a:lnTo>
                    <a:lnTo>
                      <a:pt x="336" y="373"/>
                    </a:lnTo>
                    <a:lnTo>
                      <a:pt x="331" y="371"/>
                    </a:lnTo>
                    <a:lnTo>
                      <a:pt x="325" y="375"/>
                    </a:lnTo>
                    <a:lnTo>
                      <a:pt x="322" y="375"/>
                    </a:lnTo>
                    <a:lnTo>
                      <a:pt x="320" y="375"/>
                    </a:lnTo>
                    <a:lnTo>
                      <a:pt x="311" y="373"/>
                    </a:lnTo>
                    <a:lnTo>
                      <a:pt x="307" y="373"/>
                    </a:lnTo>
                    <a:lnTo>
                      <a:pt x="305" y="373"/>
                    </a:lnTo>
                    <a:lnTo>
                      <a:pt x="305" y="370"/>
                    </a:lnTo>
                    <a:lnTo>
                      <a:pt x="307" y="370"/>
                    </a:lnTo>
                    <a:lnTo>
                      <a:pt x="313" y="370"/>
                    </a:lnTo>
                    <a:lnTo>
                      <a:pt x="316" y="368"/>
                    </a:lnTo>
                    <a:lnTo>
                      <a:pt x="316" y="370"/>
                    </a:lnTo>
                    <a:lnTo>
                      <a:pt x="316" y="370"/>
                    </a:lnTo>
                    <a:lnTo>
                      <a:pt x="318" y="370"/>
                    </a:lnTo>
                    <a:lnTo>
                      <a:pt x="318" y="370"/>
                    </a:lnTo>
                    <a:lnTo>
                      <a:pt x="320" y="370"/>
                    </a:lnTo>
                    <a:lnTo>
                      <a:pt x="320" y="368"/>
                    </a:lnTo>
                    <a:lnTo>
                      <a:pt x="320" y="368"/>
                    </a:lnTo>
                    <a:lnTo>
                      <a:pt x="320" y="368"/>
                    </a:lnTo>
                    <a:lnTo>
                      <a:pt x="320" y="366"/>
                    </a:lnTo>
                    <a:lnTo>
                      <a:pt x="322" y="364"/>
                    </a:lnTo>
                    <a:lnTo>
                      <a:pt x="322" y="364"/>
                    </a:lnTo>
                    <a:lnTo>
                      <a:pt x="333" y="361"/>
                    </a:lnTo>
                    <a:lnTo>
                      <a:pt x="334" y="361"/>
                    </a:lnTo>
                    <a:lnTo>
                      <a:pt x="334" y="359"/>
                    </a:lnTo>
                    <a:lnTo>
                      <a:pt x="338" y="357"/>
                    </a:lnTo>
                    <a:lnTo>
                      <a:pt x="340" y="357"/>
                    </a:lnTo>
                    <a:lnTo>
                      <a:pt x="340" y="357"/>
                    </a:lnTo>
                    <a:lnTo>
                      <a:pt x="342" y="355"/>
                    </a:lnTo>
                    <a:lnTo>
                      <a:pt x="343" y="355"/>
                    </a:lnTo>
                    <a:lnTo>
                      <a:pt x="345" y="355"/>
                    </a:lnTo>
                    <a:lnTo>
                      <a:pt x="345" y="353"/>
                    </a:lnTo>
                    <a:lnTo>
                      <a:pt x="345" y="351"/>
                    </a:lnTo>
                    <a:lnTo>
                      <a:pt x="347" y="351"/>
                    </a:lnTo>
                    <a:lnTo>
                      <a:pt x="347" y="350"/>
                    </a:lnTo>
                    <a:lnTo>
                      <a:pt x="354" y="351"/>
                    </a:lnTo>
                    <a:lnTo>
                      <a:pt x="354" y="348"/>
                    </a:lnTo>
                    <a:lnTo>
                      <a:pt x="356" y="348"/>
                    </a:lnTo>
                    <a:lnTo>
                      <a:pt x="358" y="350"/>
                    </a:lnTo>
                    <a:lnTo>
                      <a:pt x="360" y="351"/>
                    </a:lnTo>
                    <a:lnTo>
                      <a:pt x="362" y="353"/>
                    </a:lnTo>
                    <a:lnTo>
                      <a:pt x="362" y="357"/>
                    </a:lnTo>
                    <a:lnTo>
                      <a:pt x="365" y="359"/>
                    </a:lnTo>
                    <a:lnTo>
                      <a:pt x="365" y="361"/>
                    </a:lnTo>
                    <a:lnTo>
                      <a:pt x="365" y="361"/>
                    </a:lnTo>
                    <a:lnTo>
                      <a:pt x="369" y="361"/>
                    </a:lnTo>
                    <a:lnTo>
                      <a:pt x="369" y="362"/>
                    </a:lnTo>
                    <a:lnTo>
                      <a:pt x="373" y="364"/>
                    </a:lnTo>
                    <a:lnTo>
                      <a:pt x="373" y="368"/>
                    </a:lnTo>
                    <a:lnTo>
                      <a:pt x="374" y="371"/>
                    </a:lnTo>
                    <a:lnTo>
                      <a:pt x="373" y="373"/>
                    </a:lnTo>
                    <a:lnTo>
                      <a:pt x="369" y="379"/>
                    </a:lnTo>
                    <a:lnTo>
                      <a:pt x="367" y="381"/>
                    </a:lnTo>
                    <a:lnTo>
                      <a:pt x="365" y="381"/>
                    </a:lnTo>
                    <a:lnTo>
                      <a:pt x="365" y="382"/>
                    </a:lnTo>
                    <a:lnTo>
                      <a:pt x="365" y="382"/>
                    </a:lnTo>
                    <a:lnTo>
                      <a:pt x="365" y="384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8"/>
                    </a:lnTo>
                    <a:lnTo>
                      <a:pt x="362" y="388"/>
                    </a:lnTo>
                    <a:lnTo>
                      <a:pt x="362" y="390"/>
                    </a:lnTo>
                    <a:lnTo>
                      <a:pt x="362" y="390"/>
                    </a:lnTo>
                    <a:lnTo>
                      <a:pt x="360" y="390"/>
                    </a:lnTo>
                    <a:lnTo>
                      <a:pt x="358" y="391"/>
                    </a:lnTo>
                    <a:lnTo>
                      <a:pt x="353" y="393"/>
                    </a:lnTo>
                    <a:lnTo>
                      <a:pt x="349" y="393"/>
                    </a:lnTo>
                    <a:lnTo>
                      <a:pt x="345" y="393"/>
                    </a:lnTo>
                    <a:lnTo>
                      <a:pt x="343" y="393"/>
                    </a:lnTo>
                    <a:lnTo>
                      <a:pt x="340" y="390"/>
                    </a:lnTo>
                    <a:lnTo>
                      <a:pt x="338" y="390"/>
                    </a:lnTo>
                    <a:lnTo>
                      <a:pt x="334" y="390"/>
                    </a:lnTo>
                    <a:lnTo>
                      <a:pt x="334" y="388"/>
                    </a:lnTo>
                    <a:lnTo>
                      <a:pt x="333" y="388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4" y="390"/>
                    </a:lnTo>
                    <a:lnTo>
                      <a:pt x="336" y="390"/>
                    </a:lnTo>
                    <a:lnTo>
                      <a:pt x="338" y="391"/>
                    </a:lnTo>
                    <a:lnTo>
                      <a:pt x="353" y="402"/>
                    </a:lnTo>
                    <a:lnTo>
                      <a:pt x="354" y="404"/>
                    </a:lnTo>
                    <a:lnTo>
                      <a:pt x="358" y="406"/>
                    </a:lnTo>
                    <a:lnTo>
                      <a:pt x="358" y="404"/>
                    </a:lnTo>
                    <a:lnTo>
                      <a:pt x="363" y="404"/>
                    </a:lnTo>
                    <a:lnTo>
                      <a:pt x="365" y="404"/>
                    </a:lnTo>
                    <a:lnTo>
                      <a:pt x="365" y="402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71" y="399"/>
                    </a:lnTo>
                    <a:lnTo>
                      <a:pt x="371" y="399"/>
                    </a:lnTo>
                    <a:lnTo>
                      <a:pt x="371" y="397"/>
                    </a:lnTo>
                    <a:lnTo>
                      <a:pt x="373" y="397"/>
                    </a:lnTo>
                    <a:lnTo>
                      <a:pt x="374" y="395"/>
                    </a:lnTo>
                    <a:lnTo>
                      <a:pt x="383" y="397"/>
                    </a:lnTo>
                    <a:lnTo>
                      <a:pt x="382" y="395"/>
                    </a:lnTo>
                    <a:lnTo>
                      <a:pt x="382" y="391"/>
                    </a:lnTo>
                    <a:lnTo>
                      <a:pt x="382" y="391"/>
                    </a:lnTo>
                    <a:lnTo>
                      <a:pt x="380" y="390"/>
                    </a:lnTo>
                    <a:lnTo>
                      <a:pt x="380" y="390"/>
                    </a:lnTo>
                    <a:lnTo>
                      <a:pt x="382" y="388"/>
                    </a:lnTo>
                    <a:lnTo>
                      <a:pt x="382" y="388"/>
                    </a:lnTo>
                    <a:lnTo>
                      <a:pt x="383" y="388"/>
                    </a:lnTo>
                    <a:lnTo>
                      <a:pt x="383" y="384"/>
                    </a:lnTo>
                    <a:lnTo>
                      <a:pt x="383" y="384"/>
                    </a:lnTo>
                    <a:lnTo>
                      <a:pt x="385" y="384"/>
                    </a:lnTo>
                    <a:lnTo>
                      <a:pt x="385" y="382"/>
                    </a:lnTo>
                    <a:lnTo>
                      <a:pt x="385" y="381"/>
                    </a:lnTo>
                    <a:lnTo>
                      <a:pt x="387" y="381"/>
                    </a:lnTo>
                    <a:lnTo>
                      <a:pt x="389" y="381"/>
                    </a:lnTo>
                    <a:lnTo>
                      <a:pt x="391" y="381"/>
                    </a:lnTo>
                    <a:lnTo>
                      <a:pt x="391" y="382"/>
                    </a:lnTo>
                    <a:lnTo>
                      <a:pt x="393" y="382"/>
                    </a:lnTo>
                    <a:lnTo>
                      <a:pt x="393" y="381"/>
                    </a:lnTo>
                    <a:lnTo>
                      <a:pt x="393" y="381"/>
                    </a:lnTo>
                    <a:lnTo>
                      <a:pt x="396" y="381"/>
                    </a:lnTo>
                    <a:lnTo>
                      <a:pt x="400" y="381"/>
                    </a:lnTo>
                    <a:lnTo>
                      <a:pt x="402" y="381"/>
                    </a:lnTo>
                    <a:lnTo>
                      <a:pt x="403" y="381"/>
                    </a:lnTo>
                    <a:lnTo>
                      <a:pt x="405" y="382"/>
                    </a:lnTo>
                    <a:lnTo>
                      <a:pt x="407" y="386"/>
                    </a:lnTo>
                    <a:lnTo>
                      <a:pt x="409" y="386"/>
                    </a:lnTo>
                    <a:lnTo>
                      <a:pt x="409" y="388"/>
                    </a:lnTo>
                    <a:lnTo>
                      <a:pt x="409" y="390"/>
                    </a:lnTo>
                    <a:lnTo>
                      <a:pt x="409" y="390"/>
                    </a:lnTo>
                    <a:lnTo>
                      <a:pt x="409" y="391"/>
                    </a:lnTo>
                    <a:lnTo>
                      <a:pt x="411" y="391"/>
                    </a:lnTo>
                    <a:lnTo>
                      <a:pt x="413" y="393"/>
                    </a:lnTo>
                    <a:lnTo>
                      <a:pt x="413" y="395"/>
                    </a:lnTo>
                    <a:lnTo>
                      <a:pt x="411" y="395"/>
                    </a:lnTo>
                    <a:lnTo>
                      <a:pt x="409" y="395"/>
                    </a:lnTo>
                    <a:lnTo>
                      <a:pt x="409" y="397"/>
                    </a:lnTo>
                    <a:lnTo>
                      <a:pt x="407" y="399"/>
                    </a:lnTo>
                    <a:lnTo>
                      <a:pt x="405" y="399"/>
                    </a:lnTo>
                    <a:lnTo>
                      <a:pt x="405" y="399"/>
                    </a:lnTo>
                    <a:lnTo>
                      <a:pt x="403" y="397"/>
                    </a:lnTo>
                    <a:lnTo>
                      <a:pt x="403" y="397"/>
                    </a:lnTo>
                    <a:lnTo>
                      <a:pt x="403" y="397"/>
                    </a:lnTo>
                    <a:lnTo>
                      <a:pt x="400" y="399"/>
                    </a:lnTo>
                    <a:lnTo>
                      <a:pt x="402" y="399"/>
                    </a:lnTo>
                    <a:lnTo>
                      <a:pt x="402" y="401"/>
                    </a:lnTo>
                    <a:lnTo>
                      <a:pt x="402" y="402"/>
                    </a:lnTo>
                    <a:lnTo>
                      <a:pt x="400" y="404"/>
                    </a:lnTo>
                    <a:lnTo>
                      <a:pt x="402" y="404"/>
                    </a:lnTo>
                    <a:lnTo>
                      <a:pt x="400" y="406"/>
                    </a:lnTo>
                    <a:lnTo>
                      <a:pt x="398" y="408"/>
                    </a:lnTo>
                    <a:lnTo>
                      <a:pt x="396" y="408"/>
                    </a:lnTo>
                    <a:lnTo>
                      <a:pt x="396" y="408"/>
                    </a:lnTo>
                    <a:lnTo>
                      <a:pt x="398" y="408"/>
                    </a:lnTo>
                    <a:lnTo>
                      <a:pt x="402" y="410"/>
                    </a:lnTo>
                    <a:lnTo>
                      <a:pt x="407" y="411"/>
                    </a:lnTo>
                    <a:lnTo>
                      <a:pt x="409" y="411"/>
                    </a:lnTo>
                    <a:lnTo>
                      <a:pt x="409" y="413"/>
                    </a:lnTo>
                    <a:lnTo>
                      <a:pt x="413" y="419"/>
                    </a:lnTo>
                    <a:lnTo>
                      <a:pt x="416" y="421"/>
                    </a:lnTo>
                    <a:lnTo>
                      <a:pt x="420" y="421"/>
                    </a:lnTo>
                    <a:lnTo>
                      <a:pt x="425" y="417"/>
                    </a:lnTo>
                    <a:lnTo>
                      <a:pt x="427" y="417"/>
                    </a:lnTo>
                    <a:lnTo>
                      <a:pt x="433" y="417"/>
                    </a:lnTo>
                    <a:lnTo>
                      <a:pt x="434" y="419"/>
                    </a:lnTo>
                    <a:lnTo>
                      <a:pt x="436" y="421"/>
                    </a:lnTo>
                    <a:lnTo>
                      <a:pt x="438" y="422"/>
                    </a:lnTo>
                    <a:lnTo>
                      <a:pt x="436" y="422"/>
                    </a:lnTo>
                    <a:lnTo>
                      <a:pt x="433" y="421"/>
                    </a:lnTo>
                    <a:lnTo>
                      <a:pt x="431" y="419"/>
                    </a:lnTo>
                    <a:lnTo>
                      <a:pt x="431" y="421"/>
                    </a:lnTo>
                    <a:lnTo>
                      <a:pt x="436" y="424"/>
                    </a:lnTo>
                    <a:lnTo>
                      <a:pt x="438" y="428"/>
                    </a:lnTo>
                    <a:lnTo>
                      <a:pt x="442" y="433"/>
                    </a:lnTo>
                    <a:lnTo>
                      <a:pt x="443" y="441"/>
                    </a:lnTo>
                    <a:lnTo>
                      <a:pt x="445" y="441"/>
                    </a:lnTo>
                    <a:lnTo>
                      <a:pt x="447" y="441"/>
                    </a:lnTo>
                    <a:lnTo>
                      <a:pt x="451" y="441"/>
                    </a:lnTo>
                    <a:lnTo>
                      <a:pt x="453" y="441"/>
                    </a:lnTo>
                    <a:lnTo>
                      <a:pt x="453" y="437"/>
                    </a:lnTo>
                    <a:lnTo>
                      <a:pt x="453" y="435"/>
                    </a:lnTo>
                    <a:lnTo>
                      <a:pt x="453" y="435"/>
                    </a:lnTo>
                    <a:lnTo>
                      <a:pt x="460" y="433"/>
                    </a:lnTo>
                    <a:lnTo>
                      <a:pt x="469" y="437"/>
                    </a:lnTo>
                    <a:lnTo>
                      <a:pt x="474" y="444"/>
                    </a:lnTo>
                    <a:lnTo>
                      <a:pt x="476" y="450"/>
                    </a:lnTo>
                    <a:lnTo>
                      <a:pt x="478" y="451"/>
                    </a:lnTo>
                    <a:lnTo>
                      <a:pt x="478" y="453"/>
                    </a:lnTo>
                    <a:lnTo>
                      <a:pt x="482" y="455"/>
                    </a:lnTo>
                    <a:lnTo>
                      <a:pt x="483" y="455"/>
                    </a:lnTo>
                    <a:lnTo>
                      <a:pt x="482" y="457"/>
                    </a:lnTo>
                    <a:lnTo>
                      <a:pt x="482" y="457"/>
                    </a:lnTo>
                    <a:lnTo>
                      <a:pt x="480" y="457"/>
                    </a:lnTo>
                    <a:lnTo>
                      <a:pt x="482" y="459"/>
                    </a:lnTo>
                    <a:lnTo>
                      <a:pt x="482" y="461"/>
                    </a:lnTo>
                    <a:lnTo>
                      <a:pt x="483" y="461"/>
                    </a:lnTo>
                    <a:lnTo>
                      <a:pt x="485" y="462"/>
                    </a:lnTo>
                    <a:lnTo>
                      <a:pt x="487" y="462"/>
                    </a:lnTo>
                    <a:lnTo>
                      <a:pt x="489" y="462"/>
                    </a:lnTo>
                    <a:lnTo>
                      <a:pt x="491" y="462"/>
                    </a:lnTo>
                    <a:lnTo>
                      <a:pt x="491" y="461"/>
                    </a:lnTo>
                    <a:lnTo>
                      <a:pt x="491" y="459"/>
                    </a:lnTo>
                    <a:lnTo>
                      <a:pt x="491" y="459"/>
                    </a:lnTo>
                    <a:lnTo>
                      <a:pt x="491" y="457"/>
                    </a:lnTo>
                    <a:lnTo>
                      <a:pt x="493" y="457"/>
                    </a:lnTo>
                    <a:lnTo>
                      <a:pt x="493" y="457"/>
                    </a:lnTo>
                    <a:lnTo>
                      <a:pt x="494" y="455"/>
                    </a:lnTo>
                    <a:lnTo>
                      <a:pt x="494" y="455"/>
                    </a:lnTo>
                    <a:lnTo>
                      <a:pt x="494" y="451"/>
                    </a:lnTo>
                    <a:lnTo>
                      <a:pt x="494" y="451"/>
                    </a:lnTo>
                    <a:lnTo>
                      <a:pt x="493" y="451"/>
                    </a:lnTo>
                    <a:lnTo>
                      <a:pt x="491" y="451"/>
                    </a:lnTo>
                    <a:lnTo>
                      <a:pt x="491" y="451"/>
                    </a:lnTo>
                    <a:lnTo>
                      <a:pt x="491" y="451"/>
                    </a:lnTo>
                    <a:lnTo>
                      <a:pt x="491" y="450"/>
                    </a:lnTo>
                    <a:lnTo>
                      <a:pt x="493" y="448"/>
                    </a:lnTo>
                    <a:lnTo>
                      <a:pt x="493" y="446"/>
                    </a:lnTo>
                    <a:lnTo>
                      <a:pt x="493" y="444"/>
                    </a:lnTo>
                    <a:lnTo>
                      <a:pt x="494" y="444"/>
                    </a:lnTo>
                    <a:lnTo>
                      <a:pt x="494" y="442"/>
                    </a:lnTo>
                    <a:lnTo>
                      <a:pt x="494" y="442"/>
                    </a:lnTo>
                    <a:lnTo>
                      <a:pt x="494" y="442"/>
                    </a:lnTo>
                    <a:lnTo>
                      <a:pt x="494" y="442"/>
                    </a:lnTo>
                    <a:lnTo>
                      <a:pt x="494" y="441"/>
                    </a:lnTo>
                    <a:lnTo>
                      <a:pt x="494" y="441"/>
                    </a:lnTo>
                    <a:lnTo>
                      <a:pt x="494" y="441"/>
                    </a:lnTo>
                    <a:lnTo>
                      <a:pt x="494" y="439"/>
                    </a:lnTo>
                    <a:lnTo>
                      <a:pt x="494" y="439"/>
                    </a:lnTo>
                    <a:lnTo>
                      <a:pt x="494" y="437"/>
                    </a:lnTo>
                    <a:lnTo>
                      <a:pt x="494" y="435"/>
                    </a:lnTo>
                    <a:lnTo>
                      <a:pt x="494" y="433"/>
                    </a:lnTo>
                    <a:lnTo>
                      <a:pt x="494" y="433"/>
                    </a:lnTo>
                    <a:lnTo>
                      <a:pt x="493" y="431"/>
                    </a:lnTo>
                    <a:lnTo>
                      <a:pt x="493" y="431"/>
                    </a:lnTo>
                    <a:lnTo>
                      <a:pt x="491" y="431"/>
                    </a:lnTo>
                    <a:lnTo>
                      <a:pt x="489" y="433"/>
                    </a:lnTo>
                    <a:lnTo>
                      <a:pt x="489" y="433"/>
                    </a:lnTo>
                    <a:lnTo>
                      <a:pt x="489" y="435"/>
                    </a:lnTo>
                    <a:lnTo>
                      <a:pt x="489" y="435"/>
                    </a:lnTo>
                    <a:lnTo>
                      <a:pt x="489" y="437"/>
                    </a:lnTo>
                    <a:lnTo>
                      <a:pt x="487" y="437"/>
                    </a:lnTo>
                    <a:lnTo>
                      <a:pt x="485" y="437"/>
                    </a:lnTo>
                    <a:lnTo>
                      <a:pt x="485" y="437"/>
                    </a:lnTo>
                    <a:lnTo>
                      <a:pt x="483" y="437"/>
                    </a:lnTo>
                    <a:lnTo>
                      <a:pt x="482" y="441"/>
                    </a:lnTo>
                    <a:lnTo>
                      <a:pt x="480" y="441"/>
                    </a:lnTo>
                    <a:lnTo>
                      <a:pt x="480" y="442"/>
                    </a:lnTo>
                    <a:lnTo>
                      <a:pt x="478" y="441"/>
                    </a:lnTo>
                    <a:lnTo>
                      <a:pt x="476" y="441"/>
                    </a:lnTo>
                    <a:lnTo>
                      <a:pt x="478" y="439"/>
                    </a:lnTo>
                    <a:lnTo>
                      <a:pt x="476" y="439"/>
                    </a:lnTo>
                    <a:lnTo>
                      <a:pt x="476" y="437"/>
                    </a:lnTo>
                    <a:lnTo>
                      <a:pt x="476" y="437"/>
                    </a:lnTo>
                    <a:lnTo>
                      <a:pt x="476" y="435"/>
                    </a:lnTo>
                    <a:lnTo>
                      <a:pt x="476" y="435"/>
                    </a:lnTo>
                    <a:lnTo>
                      <a:pt x="476" y="433"/>
                    </a:lnTo>
                    <a:lnTo>
                      <a:pt x="476" y="433"/>
                    </a:lnTo>
                    <a:lnTo>
                      <a:pt x="474" y="433"/>
                    </a:lnTo>
                    <a:lnTo>
                      <a:pt x="473" y="433"/>
                    </a:lnTo>
                    <a:lnTo>
                      <a:pt x="473" y="433"/>
                    </a:lnTo>
                    <a:lnTo>
                      <a:pt x="473" y="431"/>
                    </a:lnTo>
                    <a:lnTo>
                      <a:pt x="471" y="431"/>
                    </a:lnTo>
                    <a:lnTo>
                      <a:pt x="471" y="430"/>
                    </a:lnTo>
                    <a:lnTo>
                      <a:pt x="469" y="428"/>
                    </a:lnTo>
                    <a:lnTo>
                      <a:pt x="473" y="424"/>
                    </a:lnTo>
                    <a:lnTo>
                      <a:pt x="473" y="422"/>
                    </a:lnTo>
                    <a:lnTo>
                      <a:pt x="474" y="422"/>
                    </a:lnTo>
                    <a:lnTo>
                      <a:pt x="483" y="422"/>
                    </a:lnTo>
                    <a:lnTo>
                      <a:pt x="485" y="422"/>
                    </a:lnTo>
                    <a:lnTo>
                      <a:pt x="485" y="422"/>
                    </a:lnTo>
                    <a:lnTo>
                      <a:pt x="487" y="424"/>
                    </a:lnTo>
                    <a:lnTo>
                      <a:pt x="489" y="426"/>
                    </a:lnTo>
                    <a:lnTo>
                      <a:pt x="489" y="426"/>
                    </a:lnTo>
                    <a:lnTo>
                      <a:pt x="491" y="424"/>
                    </a:lnTo>
                    <a:lnTo>
                      <a:pt x="493" y="424"/>
                    </a:lnTo>
                    <a:lnTo>
                      <a:pt x="496" y="422"/>
                    </a:lnTo>
                    <a:lnTo>
                      <a:pt x="500" y="422"/>
                    </a:lnTo>
                    <a:lnTo>
                      <a:pt x="502" y="422"/>
                    </a:lnTo>
                    <a:lnTo>
                      <a:pt x="503" y="422"/>
                    </a:lnTo>
                    <a:lnTo>
                      <a:pt x="507" y="421"/>
                    </a:lnTo>
                    <a:lnTo>
                      <a:pt x="509" y="421"/>
                    </a:lnTo>
                    <a:lnTo>
                      <a:pt x="514" y="421"/>
                    </a:lnTo>
                    <a:lnTo>
                      <a:pt x="527" y="419"/>
                    </a:lnTo>
                    <a:lnTo>
                      <a:pt x="527" y="419"/>
                    </a:lnTo>
                    <a:lnTo>
                      <a:pt x="527" y="421"/>
                    </a:lnTo>
                    <a:lnTo>
                      <a:pt x="527" y="421"/>
                    </a:lnTo>
                    <a:lnTo>
                      <a:pt x="527" y="421"/>
                    </a:lnTo>
                    <a:lnTo>
                      <a:pt x="531" y="417"/>
                    </a:lnTo>
                    <a:lnTo>
                      <a:pt x="531" y="417"/>
                    </a:lnTo>
                    <a:lnTo>
                      <a:pt x="533" y="417"/>
                    </a:lnTo>
                    <a:lnTo>
                      <a:pt x="540" y="411"/>
                    </a:lnTo>
                    <a:lnTo>
                      <a:pt x="549" y="402"/>
                    </a:lnTo>
                    <a:lnTo>
                      <a:pt x="558" y="395"/>
                    </a:lnTo>
                    <a:lnTo>
                      <a:pt x="576" y="379"/>
                    </a:lnTo>
                    <a:lnTo>
                      <a:pt x="594" y="368"/>
                    </a:lnTo>
                    <a:lnTo>
                      <a:pt x="609" y="359"/>
                    </a:lnTo>
                    <a:lnTo>
                      <a:pt x="623" y="353"/>
                    </a:lnTo>
                    <a:lnTo>
                      <a:pt x="643" y="348"/>
                    </a:lnTo>
                    <a:lnTo>
                      <a:pt x="658" y="344"/>
                    </a:lnTo>
                    <a:lnTo>
                      <a:pt x="685" y="342"/>
                    </a:lnTo>
                    <a:lnTo>
                      <a:pt x="696" y="344"/>
                    </a:lnTo>
                    <a:lnTo>
                      <a:pt x="698" y="344"/>
                    </a:lnTo>
                    <a:lnTo>
                      <a:pt x="700" y="342"/>
                    </a:lnTo>
                    <a:lnTo>
                      <a:pt x="702" y="342"/>
                    </a:lnTo>
                    <a:lnTo>
                      <a:pt x="713" y="342"/>
                    </a:lnTo>
                    <a:lnTo>
                      <a:pt x="716" y="340"/>
                    </a:lnTo>
                    <a:lnTo>
                      <a:pt x="729" y="340"/>
                    </a:lnTo>
                    <a:lnTo>
                      <a:pt x="733" y="340"/>
                    </a:lnTo>
                    <a:lnTo>
                      <a:pt x="734" y="340"/>
                    </a:lnTo>
                    <a:lnTo>
                      <a:pt x="736" y="340"/>
                    </a:lnTo>
                    <a:lnTo>
                      <a:pt x="743" y="340"/>
                    </a:lnTo>
                    <a:lnTo>
                      <a:pt x="743" y="340"/>
                    </a:lnTo>
                    <a:lnTo>
                      <a:pt x="743" y="342"/>
                    </a:lnTo>
                    <a:lnTo>
                      <a:pt x="743" y="342"/>
                    </a:lnTo>
                    <a:lnTo>
                      <a:pt x="745" y="344"/>
                    </a:lnTo>
                    <a:lnTo>
                      <a:pt x="745" y="344"/>
                    </a:lnTo>
                    <a:lnTo>
                      <a:pt x="747" y="342"/>
                    </a:lnTo>
                    <a:lnTo>
                      <a:pt x="751" y="340"/>
                    </a:lnTo>
                    <a:lnTo>
                      <a:pt x="763" y="340"/>
                    </a:lnTo>
                    <a:lnTo>
                      <a:pt x="765" y="340"/>
                    </a:lnTo>
                    <a:lnTo>
                      <a:pt x="765" y="340"/>
                    </a:lnTo>
                    <a:lnTo>
                      <a:pt x="767" y="339"/>
                    </a:lnTo>
                    <a:lnTo>
                      <a:pt x="767" y="339"/>
                    </a:lnTo>
                    <a:lnTo>
                      <a:pt x="769" y="337"/>
                    </a:lnTo>
                    <a:lnTo>
                      <a:pt x="773" y="337"/>
                    </a:lnTo>
                    <a:lnTo>
                      <a:pt x="774" y="337"/>
                    </a:lnTo>
                    <a:lnTo>
                      <a:pt x="774" y="335"/>
                    </a:lnTo>
                    <a:lnTo>
                      <a:pt x="776" y="335"/>
                    </a:lnTo>
                    <a:lnTo>
                      <a:pt x="776" y="333"/>
                    </a:lnTo>
                    <a:lnTo>
                      <a:pt x="780" y="333"/>
                    </a:lnTo>
                    <a:lnTo>
                      <a:pt x="782" y="331"/>
                    </a:lnTo>
                    <a:lnTo>
                      <a:pt x="785" y="328"/>
                    </a:lnTo>
                    <a:lnTo>
                      <a:pt x="785" y="326"/>
                    </a:lnTo>
                    <a:lnTo>
                      <a:pt x="789" y="324"/>
                    </a:lnTo>
                    <a:lnTo>
                      <a:pt x="789" y="322"/>
                    </a:lnTo>
                    <a:lnTo>
                      <a:pt x="789" y="320"/>
                    </a:lnTo>
                    <a:lnTo>
                      <a:pt x="785" y="317"/>
                    </a:lnTo>
                    <a:lnTo>
                      <a:pt x="789" y="317"/>
                    </a:lnTo>
                    <a:lnTo>
                      <a:pt x="791" y="317"/>
                    </a:lnTo>
                    <a:lnTo>
                      <a:pt x="791" y="317"/>
                    </a:lnTo>
                    <a:lnTo>
                      <a:pt x="793" y="315"/>
                    </a:lnTo>
                    <a:lnTo>
                      <a:pt x="793" y="317"/>
                    </a:lnTo>
                    <a:lnTo>
                      <a:pt x="791" y="319"/>
                    </a:lnTo>
                    <a:lnTo>
                      <a:pt x="793" y="319"/>
                    </a:lnTo>
                    <a:lnTo>
                      <a:pt x="793" y="319"/>
                    </a:lnTo>
                    <a:lnTo>
                      <a:pt x="791" y="320"/>
                    </a:lnTo>
                    <a:lnTo>
                      <a:pt x="791" y="320"/>
                    </a:lnTo>
                    <a:lnTo>
                      <a:pt x="802" y="319"/>
                    </a:lnTo>
                    <a:lnTo>
                      <a:pt x="807" y="317"/>
                    </a:lnTo>
                    <a:lnTo>
                      <a:pt x="807" y="315"/>
                    </a:lnTo>
                    <a:lnTo>
                      <a:pt x="789" y="30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" name="Freeform 13">
                <a:extLst>
                  <a:ext uri="{FF2B5EF4-FFF2-40B4-BE49-F238E27FC236}">
                    <a16:creationId xmlns:a16="http://schemas.microsoft.com/office/drawing/2014/main" id="{3E4FA81A-2555-4B72-95B4-B2A50D5DFE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63675" y="5749924"/>
                <a:ext cx="660400" cy="579438"/>
              </a:xfrm>
              <a:custGeom>
                <a:avLst/>
                <a:gdLst>
                  <a:gd name="T0" fmla="*/ 382 w 416"/>
                  <a:gd name="T1" fmla="*/ 278 h 365"/>
                  <a:gd name="T2" fmla="*/ 316 w 416"/>
                  <a:gd name="T3" fmla="*/ 327 h 365"/>
                  <a:gd name="T4" fmla="*/ 404 w 416"/>
                  <a:gd name="T5" fmla="*/ 249 h 365"/>
                  <a:gd name="T6" fmla="*/ 400 w 416"/>
                  <a:gd name="T7" fmla="*/ 196 h 365"/>
                  <a:gd name="T8" fmla="*/ 398 w 416"/>
                  <a:gd name="T9" fmla="*/ 147 h 365"/>
                  <a:gd name="T10" fmla="*/ 380 w 416"/>
                  <a:gd name="T11" fmla="*/ 107 h 365"/>
                  <a:gd name="T12" fmla="*/ 344 w 416"/>
                  <a:gd name="T13" fmla="*/ 112 h 365"/>
                  <a:gd name="T14" fmla="*/ 285 w 416"/>
                  <a:gd name="T15" fmla="*/ 127 h 365"/>
                  <a:gd name="T16" fmla="*/ 267 w 416"/>
                  <a:gd name="T17" fmla="*/ 141 h 365"/>
                  <a:gd name="T18" fmla="*/ 244 w 416"/>
                  <a:gd name="T19" fmla="*/ 141 h 365"/>
                  <a:gd name="T20" fmla="*/ 171 w 416"/>
                  <a:gd name="T21" fmla="*/ 125 h 365"/>
                  <a:gd name="T22" fmla="*/ 127 w 416"/>
                  <a:gd name="T23" fmla="*/ 107 h 365"/>
                  <a:gd name="T24" fmla="*/ 82 w 416"/>
                  <a:gd name="T25" fmla="*/ 101 h 365"/>
                  <a:gd name="T26" fmla="*/ 76 w 416"/>
                  <a:gd name="T27" fmla="*/ 140 h 365"/>
                  <a:gd name="T28" fmla="*/ 100 w 416"/>
                  <a:gd name="T29" fmla="*/ 192 h 365"/>
                  <a:gd name="T30" fmla="*/ 131 w 416"/>
                  <a:gd name="T31" fmla="*/ 232 h 365"/>
                  <a:gd name="T32" fmla="*/ 151 w 416"/>
                  <a:gd name="T33" fmla="*/ 251 h 365"/>
                  <a:gd name="T34" fmla="*/ 133 w 416"/>
                  <a:gd name="T35" fmla="*/ 243 h 365"/>
                  <a:gd name="T36" fmla="*/ 133 w 416"/>
                  <a:gd name="T37" fmla="*/ 274 h 365"/>
                  <a:gd name="T38" fmla="*/ 164 w 416"/>
                  <a:gd name="T39" fmla="*/ 311 h 365"/>
                  <a:gd name="T40" fmla="*/ 176 w 416"/>
                  <a:gd name="T41" fmla="*/ 329 h 365"/>
                  <a:gd name="T42" fmla="*/ 191 w 416"/>
                  <a:gd name="T43" fmla="*/ 331 h 365"/>
                  <a:gd name="T44" fmla="*/ 215 w 416"/>
                  <a:gd name="T45" fmla="*/ 343 h 365"/>
                  <a:gd name="T46" fmla="*/ 195 w 416"/>
                  <a:gd name="T47" fmla="*/ 345 h 365"/>
                  <a:gd name="T48" fmla="*/ 218 w 416"/>
                  <a:gd name="T49" fmla="*/ 353 h 365"/>
                  <a:gd name="T50" fmla="*/ 262 w 416"/>
                  <a:gd name="T51" fmla="*/ 362 h 365"/>
                  <a:gd name="T52" fmla="*/ 285 w 416"/>
                  <a:gd name="T53" fmla="*/ 351 h 365"/>
                  <a:gd name="T54" fmla="*/ 293 w 416"/>
                  <a:gd name="T55" fmla="*/ 334 h 365"/>
                  <a:gd name="T56" fmla="*/ 293 w 416"/>
                  <a:gd name="T57" fmla="*/ 329 h 365"/>
                  <a:gd name="T58" fmla="*/ 311 w 416"/>
                  <a:gd name="T59" fmla="*/ 311 h 365"/>
                  <a:gd name="T60" fmla="*/ 324 w 416"/>
                  <a:gd name="T61" fmla="*/ 300 h 365"/>
                  <a:gd name="T62" fmla="*/ 331 w 416"/>
                  <a:gd name="T63" fmla="*/ 292 h 365"/>
                  <a:gd name="T64" fmla="*/ 360 w 416"/>
                  <a:gd name="T65" fmla="*/ 303 h 365"/>
                  <a:gd name="T66" fmla="*/ 344 w 416"/>
                  <a:gd name="T67" fmla="*/ 302 h 365"/>
                  <a:gd name="T68" fmla="*/ 358 w 416"/>
                  <a:gd name="T69" fmla="*/ 325 h 365"/>
                  <a:gd name="T70" fmla="*/ 371 w 416"/>
                  <a:gd name="T71" fmla="*/ 318 h 365"/>
                  <a:gd name="T72" fmla="*/ 369 w 416"/>
                  <a:gd name="T73" fmla="*/ 296 h 365"/>
                  <a:gd name="T74" fmla="*/ 369 w 416"/>
                  <a:gd name="T75" fmla="*/ 282 h 365"/>
                  <a:gd name="T76" fmla="*/ 373 w 416"/>
                  <a:gd name="T77" fmla="*/ 252 h 365"/>
                  <a:gd name="T78" fmla="*/ 385 w 416"/>
                  <a:gd name="T79" fmla="*/ 225 h 365"/>
                  <a:gd name="T80" fmla="*/ 391 w 416"/>
                  <a:gd name="T81" fmla="*/ 222 h 365"/>
                  <a:gd name="T82" fmla="*/ 402 w 416"/>
                  <a:gd name="T83" fmla="*/ 242 h 365"/>
                  <a:gd name="T84" fmla="*/ 200 w 416"/>
                  <a:gd name="T85" fmla="*/ 276 h 365"/>
                  <a:gd name="T86" fmla="*/ 220 w 416"/>
                  <a:gd name="T87" fmla="*/ 282 h 365"/>
                  <a:gd name="T88" fmla="*/ 211 w 416"/>
                  <a:gd name="T89" fmla="*/ 289 h 365"/>
                  <a:gd name="T90" fmla="*/ 213 w 416"/>
                  <a:gd name="T91" fmla="*/ 309 h 365"/>
                  <a:gd name="T92" fmla="*/ 196 w 416"/>
                  <a:gd name="T93" fmla="*/ 289 h 365"/>
                  <a:gd name="T94" fmla="*/ 222 w 416"/>
                  <a:gd name="T95" fmla="*/ 300 h 365"/>
                  <a:gd name="T96" fmla="*/ 304 w 416"/>
                  <a:gd name="T97" fmla="*/ 342 h 365"/>
                  <a:gd name="T98" fmla="*/ 305 w 416"/>
                  <a:gd name="T99" fmla="*/ 345 h 365"/>
                  <a:gd name="T100" fmla="*/ 316 w 416"/>
                  <a:gd name="T101" fmla="*/ 342 h 365"/>
                  <a:gd name="T102" fmla="*/ 24 w 416"/>
                  <a:gd name="T103" fmla="*/ 29 h 365"/>
                  <a:gd name="T104" fmla="*/ 5 w 416"/>
                  <a:gd name="T105" fmla="*/ 10 h 365"/>
                  <a:gd name="T106" fmla="*/ 5 w 416"/>
                  <a:gd name="T107" fmla="*/ 49 h 365"/>
                  <a:gd name="T108" fmla="*/ 389 w 416"/>
                  <a:gd name="T109" fmla="*/ 83 h 365"/>
                  <a:gd name="T110" fmla="*/ 364 w 416"/>
                  <a:gd name="T111" fmla="*/ 31 h 365"/>
                  <a:gd name="T112" fmla="*/ 385 w 416"/>
                  <a:gd name="T113" fmla="*/ 61 h 365"/>
                  <a:gd name="T114" fmla="*/ 393 w 416"/>
                  <a:gd name="T115" fmla="*/ 49 h 365"/>
                  <a:gd name="T116" fmla="*/ 353 w 416"/>
                  <a:gd name="T117" fmla="*/ 27 h 365"/>
                  <a:gd name="T118" fmla="*/ 373 w 416"/>
                  <a:gd name="T119" fmla="*/ 74 h 365"/>
                  <a:gd name="T120" fmla="*/ 407 w 416"/>
                  <a:gd name="T121" fmla="*/ 81 h 365"/>
                  <a:gd name="T122" fmla="*/ 98 w 416"/>
                  <a:gd name="T123" fmla="*/ 72 h 365"/>
                  <a:gd name="T124" fmla="*/ 95 w 416"/>
                  <a:gd name="T125" fmla="*/ 103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16" h="365">
                    <a:moveTo>
                      <a:pt x="387" y="274"/>
                    </a:moveTo>
                    <a:lnTo>
                      <a:pt x="385" y="272"/>
                    </a:lnTo>
                    <a:lnTo>
                      <a:pt x="385" y="272"/>
                    </a:lnTo>
                    <a:lnTo>
                      <a:pt x="385" y="271"/>
                    </a:lnTo>
                    <a:lnTo>
                      <a:pt x="384" y="271"/>
                    </a:lnTo>
                    <a:lnTo>
                      <a:pt x="382" y="271"/>
                    </a:lnTo>
                    <a:lnTo>
                      <a:pt x="380" y="269"/>
                    </a:lnTo>
                    <a:lnTo>
                      <a:pt x="380" y="271"/>
                    </a:lnTo>
                    <a:lnTo>
                      <a:pt x="376" y="272"/>
                    </a:lnTo>
                    <a:lnTo>
                      <a:pt x="375" y="272"/>
                    </a:lnTo>
                    <a:lnTo>
                      <a:pt x="375" y="274"/>
                    </a:lnTo>
                    <a:lnTo>
                      <a:pt x="375" y="276"/>
                    </a:lnTo>
                    <a:lnTo>
                      <a:pt x="375" y="278"/>
                    </a:lnTo>
                    <a:lnTo>
                      <a:pt x="376" y="278"/>
                    </a:lnTo>
                    <a:lnTo>
                      <a:pt x="376" y="282"/>
                    </a:lnTo>
                    <a:lnTo>
                      <a:pt x="375" y="282"/>
                    </a:lnTo>
                    <a:lnTo>
                      <a:pt x="375" y="283"/>
                    </a:lnTo>
                    <a:lnTo>
                      <a:pt x="375" y="285"/>
                    </a:lnTo>
                    <a:lnTo>
                      <a:pt x="375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82" y="282"/>
                    </a:lnTo>
                    <a:lnTo>
                      <a:pt x="384" y="282"/>
                    </a:lnTo>
                    <a:lnTo>
                      <a:pt x="380" y="280"/>
                    </a:lnTo>
                    <a:lnTo>
                      <a:pt x="380" y="278"/>
                    </a:lnTo>
                    <a:lnTo>
                      <a:pt x="382" y="278"/>
                    </a:lnTo>
                    <a:lnTo>
                      <a:pt x="387" y="278"/>
                    </a:lnTo>
                    <a:lnTo>
                      <a:pt x="389" y="276"/>
                    </a:lnTo>
                    <a:lnTo>
                      <a:pt x="387" y="276"/>
                    </a:lnTo>
                    <a:lnTo>
                      <a:pt x="387" y="274"/>
                    </a:lnTo>
                    <a:close/>
                    <a:moveTo>
                      <a:pt x="322" y="323"/>
                    </a:moveTo>
                    <a:lnTo>
                      <a:pt x="320" y="323"/>
                    </a:lnTo>
                    <a:lnTo>
                      <a:pt x="320" y="322"/>
                    </a:lnTo>
                    <a:lnTo>
                      <a:pt x="320" y="322"/>
                    </a:lnTo>
                    <a:lnTo>
                      <a:pt x="320" y="320"/>
                    </a:lnTo>
                    <a:lnTo>
                      <a:pt x="320" y="320"/>
                    </a:lnTo>
                    <a:lnTo>
                      <a:pt x="318" y="318"/>
                    </a:lnTo>
                    <a:lnTo>
                      <a:pt x="316" y="316"/>
                    </a:lnTo>
                    <a:lnTo>
                      <a:pt x="316" y="314"/>
                    </a:lnTo>
                    <a:lnTo>
                      <a:pt x="315" y="314"/>
                    </a:lnTo>
                    <a:lnTo>
                      <a:pt x="313" y="316"/>
                    </a:lnTo>
                    <a:lnTo>
                      <a:pt x="313" y="318"/>
                    </a:lnTo>
                    <a:lnTo>
                      <a:pt x="313" y="318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1" y="320"/>
                    </a:lnTo>
                    <a:lnTo>
                      <a:pt x="309" y="322"/>
                    </a:lnTo>
                    <a:lnTo>
                      <a:pt x="309" y="322"/>
                    </a:lnTo>
                    <a:lnTo>
                      <a:pt x="313" y="323"/>
                    </a:lnTo>
                    <a:lnTo>
                      <a:pt x="316" y="323"/>
                    </a:lnTo>
                    <a:lnTo>
                      <a:pt x="318" y="325"/>
                    </a:lnTo>
                    <a:lnTo>
                      <a:pt x="316" y="327"/>
                    </a:lnTo>
                    <a:lnTo>
                      <a:pt x="316" y="327"/>
                    </a:lnTo>
                    <a:lnTo>
                      <a:pt x="315" y="327"/>
                    </a:lnTo>
                    <a:lnTo>
                      <a:pt x="315" y="331"/>
                    </a:lnTo>
                    <a:lnTo>
                      <a:pt x="316" y="331"/>
                    </a:lnTo>
                    <a:lnTo>
                      <a:pt x="316" y="331"/>
                    </a:lnTo>
                    <a:lnTo>
                      <a:pt x="318" y="329"/>
                    </a:lnTo>
                    <a:lnTo>
                      <a:pt x="318" y="329"/>
                    </a:lnTo>
                    <a:lnTo>
                      <a:pt x="320" y="329"/>
                    </a:lnTo>
                    <a:lnTo>
                      <a:pt x="322" y="331"/>
                    </a:lnTo>
                    <a:lnTo>
                      <a:pt x="322" y="329"/>
                    </a:lnTo>
                    <a:lnTo>
                      <a:pt x="322" y="327"/>
                    </a:lnTo>
                    <a:lnTo>
                      <a:pt x="322" y="323"/>
                    </a:lnTo>
                    <a:close/>
                    <a:moveTo>
                      <a:pt x="402" y="247"/>
                    </a:moveTo>
                    <a:lnTo>
                      <a:pt x="402" y="245"/>
                    </a:lnTo>
                    <a:lnTo>
                      <a:pt x="400" y="245"/>
                    </a:lnTo>
                    <a:lnTo>
                      <a:pt x="396" y="243"/>
                    </a:lnTo>
                    <a:lnTo>
                      <a:pt x="395" y="243"/>
                    </a:lnTo>
                    <a:lnTo>
                      <a:pt x="395" y="245"/>
                    </a:lnTo>
                    <a:lnTo>
                      <a:pt x="395" y="247"/>
                    </a:lnTo>
                    <a:lnTo>
                      <a:pt x="395" y="247"/>
                    </a:lnTo>
                    <a:lnTo>
                      <a:pt x="398" y="247"/>
                    </a:lnTo>
                    <a:lnTo>
                      <a:pt x="400" y="247"/>
                    </a:lnTo>
                    <a:lnTo>
                      <a:pt x="400" y="249"/>
                    </a:lnTo>
                    <a:lnTo>
                      <a:pt x="402" y="249"/>
                    </a:lnTo>
                    <a:lnTo>
                      <a:pt x="402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2" y="247"/>
                    </a:lnTo>
                    <a:lnTo>
                      <a:pt x="402" y="247"/>
                    </a:lnTo>
                    <a:close/>
                    <a:moveTo>
                      <a:pt x="402" y="232"/>
                    </a:moveTo>
                    <a:lnTo>
                      <a:pt x="402" y="232"/>
                    </a:lnTo>
                    <a:lnTo>
                      <a:pt x="404" y="229"/>
                    </a:lnTo>
                    <a:lnTo>
                      <a:pt x="405" y="229"/>
                    </a:lnTo>
                    <a:lnTo>
                      <a:pt x="405" y="229"/>
                    </a:lnTo>
                    <a:lnTo>
                      <a:pt x="405" y="227"/>
                    </a:lnTo>
                    <a:lnTo>
                      <a:pt x="400" y="222"/>
                    </a:lnTo>
                    <a:lnTo>
                      <a:pt x="400" y="218"/>
                    </a:lnTo>
                    <a:lnTo>
                      <a:pt x="402" y="212"/>
                    </a:lnTo>
                    <a:lnTo>
                      <a:pt x="402" y="211"/>
                    </a:lnTo>
                    <a:lnTo>
                      <a:pt x="402" y="209"/>
                    </a:lnTo>
                    <a:lnTo>
                      <a:pt x="402" y="209"/>
                    </a:lnTo>
                    <a:lnTo>
                      <a:pt x="402" y="209"/>
                    </a:lnTo>
                    <a:lnTo>
                      <a:pt x="402" y="209"/>
                    </a:lnTo>
                    <a:lnTo>
                      <a:pt x="398" y="207"/>
                    </a:lnTo>
                    <a:lnTo>
                      <a:pt x="398" y="205"/>
                    </a:lnTo>
                    <a:lnTo>
                      <a:pt x="398" y="205"/>
                    </a:lnTo>
                    <a:lnTo>
                      <a:pt x="398" y="203"/>
                    </a:lnTo>
                    <a:lnTo>
                      <a:pt x="396" y="202"/>
                    </a:lnTo>
                    <a:lnTo>
                      <a:pt x="396" y="200"/>
                    </a:lnTo>
                    <a:lnTo>
                      <a:pt x="398" y="198"/>
                    </a:lnTo>
                    <a:lnTo>
                      <a:pt x="400" y="196"/>
                    </a:lnTo>
                    <a:lnTo>
                      <a:pt x="400" y="196"/>
                    </a:lnTo>
                    <a:lnTo>
                      <a:pt x="398" y="191"/>
                    </a:lnTo>
                    <a:lnTo>
                      <a:pt x="398" y="189"/>
                    </a:lnTo>
                    <a:lnTo>
                      <a:pt x="400" y="187"/>
                    </a:lnTo>
                    <a:lnTo>
                      <a:pt x="402" y="185"/>
                    </a:lnTo>
                    <a:lnTo>
                      <a:pt x="402" y="182"/>
                    </a:lnTo>
                    <a:lnTo>
                      <a:pt x="402" y="180"/>
                    </a:lnTo>
                    <a:lnTo>
                      <a:pt x="400" y="180"/>
                    </a:lnTo>
                    <a:lnTo>
                      <a:pt x="398" y="176"/>
                    </a:lnTo>
                    <a:lnTo>
                      <a:pt x="398" y="176"/>
                    </a:lnTo>
                    <a:lnTo>
                      <a:pt x="398" y="174"/>
                    </a:lnTo>
                    <a:lnTo>
                      <a:pt x="398" y="174"/>
                    </a:lnTo>
                    <a:lnTo>
                      <a:pt x="398" y="171"/>
                    </a:lnTo>
                    <a:lnTo>
                      <a:pt x="398" y="171"/>
                    </a:lnTo>
                    <a:lnTo>
                      <a:pt x="398" y="169"/>
                    </a:lnTo>
                    <a:lnTo>
                      <a:pt x="404" y="156"/>
                    </a:lnTo>
                    <a:lnTo>
                      <a:pt x="405" y="154"/>
                    </a:lnTo>
                    <a:lnTo>
                      <a:pt x="404" y="154"/>
                    </a:lnTo>
                    <a:lnTo>
                      <a:pt x="396" y="160"/>
                    </a:lnTo>
                    <a:lnTo>
                      <a:pt x="396" y="158"/>
                    </a:lnTo>
                    <a:lnTo>
                      <a:pt x="398" y="156"/>
                    </a:lnTo>
                    <a:lnTo>
                      <a:pt x="402" y="152"/>
                    </a:lnTo>
                    <a:lnTo>
                      <a:pt x="402" y="152"/>
                    </a:lnTo>
                    <a:lnTo>
                      <a:pt x="402" y="151"/>
                    </a:lnTo>
                    <a:lnTo>
                      <a:pt x="398" y="149"/>
                    </a:lnTo>
                    <a:lnTo>
                      <a:pt x="398" y="147"/>
                    </a:lnTo>
                    <a:lnTo>
                      <a:pt x="398" y="147"/>
                    </a:lnTo>
                    <a:lnTo>
                      <a:pt x="396" y="145"/>
                    </a:lnTo>
                    <a:lnTo>
                      <a:pt x="396" y="141"/>
                    </a:lnTo>
                    <a:lnTo>
                      <a:pt x="398" y="140"/>
                    </a:lnTo>
                    <a:lnTo>
                      <a:pt x="398" y="138"/>
                    </a:lnTo>
                    <a:lnTo>
                      <a:pt x="400" y="138"/>
                    </a:lnTo>
                    <a:lnTo>
                      <a:pt x="400" y="134"/>
                    </a:lnTo>
                    <a:lnTo>
                      <a:pt x="400" y="132"/>
                    </a:lnTo>
                    <a:lnTo>
                      <a:pt x="400" y="132"/>
                    </a:lnTo>
                    <a:lnTo>
                      <a:pt x="398" y="132"/>
                    </a:lnTo>
                    <a:lnTo>
                      <a:pt x="398" y="132"/>
                    </a:lnTo>
                    <a:lnTo>
                      <a:pt x="398" y="131"/>
                    </a:lnTo>
                    <a:lnTo>
                      <a:pt x="400" y="131"/>
                    </a:lnTo>
                    <a:lnTo>
                      <a:pt x="400" y="129"/>
                    </a:lnTo>
                    <a:lnTo>
                      <a:pt x="402" y="129"/>
                    </a:lnTo>
                    <a:lnTo>
                      <a:pt x="404" y="129"/>
                    </a:lnTo>
                    <a:lnTo>
                      <a:pt x="402" y="127"/>
                    </a:lnTo>
                    <a:lnTo>
                      <a:pt x="402" y="125"/>
                    </a:lnTo>
                    <a:lnTo>
                      <a:pt x="398" y="121"/>
                    </a:lnTo>
                    <a:lnTo>
                      <a:pt x="393" y="114"/>
                    </a:lnTo>
                    <a:lnTo>
                      <a:pt x="391" y="114"/>
                    </a:lnTo>
                    <a:lnTo>
                      <a:pt x="387" y="114"/>
                    </a:lnTo>
                    <a:lnTo>
                      <a:pt x="385" y="112"/>
                    </a:lnTo>
                    <a:lnTo>
                      <a:pt x="385" y="112"/>
                    </a:lnTo>
                    <a:lnTo>
                      <a:pt x="384" y="111"/>
                    </a:lnTo>
                    <a:lnTo>
                      <a:pt x="382" y="109"/>
                    </a:lnTo>
                    <a:lnTo>
                      <a:pt x="380" y="107"/>
                    </a:lnTo>
                    <a:lnTo>
                      <a:pt x="380" y="107"/>
                    </a:lnTo>
                    <a:lnTo>
                      <a:pt x="378" y="107"/>
                    </a:lnTo>
                    <a:lnTo>
                      <a:pt x="376" y="107"/>
                    </a:lnTo>
                    <a:lnTo>
                      <a:pt x="376" y="105"/>
                    </a:lnTo>
                    <a:lnTo>
                      <a:pt x="376" y="105"/>
                    </a:lnTo>
                    <a:lnTo>
                      <a:pt x="375" y="105"/>
                    </a:lnTo>
                    <a:lnTo>
                      <a:pt x="373" y="105"/>
                    </a:lnTo>
                    <a:lnTo>
                      <a:pt x="373" y="105"/>
                    </a:lnTo>
                    <a:lnTo>
                      <a:pt x="371" y="105"/>
                    </a:lnTo>
                    <a:lnTo>
                      <a:pt x="371" y="105"/>
                    </a:lnTo>
                    <a:lnTo>
                      <a:pt x="369" y="105"/>
                    </a:lnTo>
                    <a:lnTo>
                      <a:pt x="369" y="107"/>
                    </a:lnTo>
                    <a:lnTo>
                      <a:pt x="369" y="109"/>
                    </a:lnTo>
                    <a:lnTo>
                      <a:pt x="367" y="112"/>
                    </a:lnTo>
                    <a:lnTo>
                      <a:pt x="367" y="112"/>
                    </a:lnTo>
                    <a:lnTo>
                      <a:pt x="365" y="114"/>
                    </a:lnTo>
                    <a:lnTo>
                      <a:pt x="364" y="116"/>
                    </a:lnTo>
                    <a:lnTo>
                      <a:pt x="360" y="118"/>
                    </a:lnTo>
                    <a:lnTo>
                      <a:pt x="356" y="118"/>
                    </a:lnTo>
                    <a:lnTo>
                      <a:pt x="355" y="118"/>
                    </a:lnTo>
                    <a:lnTo>
                      <a:pt x="353" y="116"/>
                    </a:lnTo>
                    <a:lnTo>
                      <a:pt x="351" y="114"/>
                    </a:lnTo>
                    <a:lnTo>
                      <a:pt x="347" y="116"/>
                    </a:lnTo>
                    <a:lnTo>
                      <a:pt x="345" y="114"/>
                    </a:lnTo>
                    <a:lnTo>
                      <a:pt x="345" y="112"/>
                    </a:lnTo>
                    <a:lnTo>
                      <a:pt x="344" y="112"/>
                    </a:lnTo>
                    <a:lnTo>
                      <a:pt x="342" y="112"/>
                    </a:lnTo>
                    <a:lnTo>
                      <a:pt x="336" y="114"/>
                    </a:lnTo>
                    <a:lnTo>
                      <a:pt x="336" y="114"/>
                    </a:lnTo>
                    <a:lnTo>
                      <a:pt x="336" y="116"/>
                    </a:lnTo>
                    <a:lnTo>
                      <a:pt x="331" y="123"/>
                    </a:lnTo>
                    <a:lnTo>
                      <a:pt x="327" y="127"/>
                    </a:lnTo>
                    <a:lnTo>
                      <a:pt x="324" y="129"/>
                    </a:lnTo>
                    <a:lnTo>
                      <a:pt x="320" y="129"/>
                    </a:lnTo>
                    <a:lnTo>
                      <a:pt x="320" y="127"/>
                    </a:lnTo>
                    <a:lnTo>
                      <a:pt x="320" y="127"/>
                    </a:lnTo>
                    <a:lnTo>
                      <a:pt x="318" y="125"/>
                    </a:lnTo>
                    <a:lnTo>
                      <a:pt x="316" y="125"/>
                    </a:lnTo>
                    <a:lnTo>
                      <a:pt x="316" y="125"/>
                    </a:lnTo>
                    <a:lnTo>
                      <a:pt x="315" y="125"/>
                    </a:lnTo>
                    <a:lnTo>
                      <a:pt x="315" y="123"/>
                    </a:lnTo>
                    <a:lnTo>
                      <a:pt x="315" y="123"/>
                    </a:lnTo>
                    <a:lnTo>
                      <a:pt x="309" y="123"/>
                    </a:lnTo>
                    <a:lnTo>
                      <a:pt x="309" y="123"/>
                    </a:lnTo>
                    <a:lnTo>
                      <a:pt x="302" y="127"/>
                    </a:lnTo>
                    <a:lnTo>
                      <a:pt x="298" y="129"/>
                    </a:lnTo>
                    <a:lnTo>
                      <a:pt x="287" y="127"/>
                    </a:lnTo>
                    <a:lnTo>
                      <a:pt x="287" y="127"/>
                    </a:lnTo>
                    <a:lnTo>
                      <a:pt x="285" y="125"/>
                    </a:lnTo>
                    <a:lnTo>
                      <a:pt x="285" y="125"/>
                    </a:lnTo>
                    <a:lnTo>
                      <a:pt x="285" y="125"/>
                    </a:lnTo>
                    <a:lnTo>
                      <a:pt x="285" y="127"/>
                    </a:lnTo>
                    <a:lnTo>
                      <a:pt x="284" y="127"/>
                    </a:lnTo>
                    <a:lnTo>
                      <a:pt x="284" y="127"/>
                    </a:lnTo>
                    <a:lnTo>
                      <a:pt x="282" y="127"/>
                    </a:lnTo>
                    <a:lnTo>
                      <a:pt x="282" y="127"/>
                    </a:lnTo>
                    <a:lnTo>
                      <a:pt x="282" y="129"/>
                    </a:lnTo>
                    <a:lnTo>
                      <a:pt x="278" y="129"/>
                    </a:lnTo>
                    <a:lnTo>
                      <a:pt x="273" y="131"/>
                    </a:lnTo>
                    <a:lnTo>
                      <a:pt x="269" y="132"/>
                    </a:lnTo>
                    <a:lnTo>
                      <a:pt x="267" y="134"/>
                    </a:lnTo>
                    <a:lnTo>
                      <a:pt x="267" y="136"/>
                    </a:lnTo>
                    <a:lnTo>
                      <a:pt x="269" y="138"/>
                    </a:lnTo>
                    <a:lnTo>
                      <a:pt x="271" y="140"/>
                    </a:lnTo>
                    <a:lnTo>
                      <a:pt x="275" y="140"/>
                    </a:lnTo>
                    <a:lnTo>
                      <a:pt x="276" y="140"/>
                    </a:lnTo>
                    <a:lnTo>
                      <a:pt x="278" y="141"/>
                    </a:lnTo>
                    <a:lnTo>
                      <a:pt x="278" y="143"/>
                    </a:lnTo>
                    <a:lnTo>
                      <a:pt x="278" y="143"/>
                    </a:lnTo>
                    <a:lnTo>
                      <a:pt x="276" y="143"/>
                    </a:lnTo>
                    <a:lnTo>
                      <a:pt x="276" y="141"/>
                    </a:lnTo>
                    <a:lnTo>
                      <a:pt x="275" y="141"/>
                    </a:lnTo>
                    <a:lnTo>
                      <a:pt x="275" y="141"/>
                    </a:lnTo>
                    <a:lnTo>
                      <a:pt x="273" y="141"/>
                    </a:lnTo>
                    <a:lnTo>
                      <a:pt x="273" y="141"/>
                    </a:lnTo>
                    <a:lnTo>
                      <a:pt x="271" y="143"/>
                    </a:lnTo>
                    <a:lnTo>
                      <a:pt x="269" y="143"/>
                    </a:lnTo>
                    <a:lnTo>
                      <a:pt x="267" y="141"/>
                    </a:lnTo>
                    <a:lnTo>
                      <a:pt x="265" y="141"/>
                    </a:lnTo>
                    <a:lnTo>
                      <a:pt x="265" y="140"/>
                    </a:lnTo>
                    <a:lnTo>
                      <a:pt x="267" y="140"/>
                    </a:lnTo>
                    <a:lnTo>
                      <a:pt x="265" y="138"/>
                    </a:lnTo>
                    <a:lnTo>
                      <a:pt x="265" y="136"/>
                    </a:lnTo>
                    <a:lnTo>
                      <a:pt x="264" y="134"/>
                    </a:lnTo>
                    <a:lnTo>
                      <a:pt x="264" y="134"/>
                    </a:lnTo>
                    <a:lnTo>
                      <a:pt x="262" y="134"/>
                    </a:lnTo>
                    <a:lnTo>
                      <a:pt x="262" y="134"/>
                    </a:lnTo>
                    <a:lnTo>
                      <a:pt x="260" y="134"/>
                    </a:lnTo>
                    <a:lnTo>
                      <a:pt x="260" y="134"/>
                    </a:lnTo>
                    <a:lnTo>
                      <a:pt x="258" y="134"/>
                    </a:lnTo>
                    <a:lnTo>
                      <a:pt x="256" y="136"/>
                    </a:lnTo>
                    <a:lnTo>
                      <a:pt x="256" y="136"/>
                    </a:lnTo>
                    <a:lnTo>
                      <a:pt x="253" y="136"/>
                    </a:lnTo>
                    <a:lnTo>
                      <a:pt x="253" y="136"/>
                    </a:lnTo>
                    <a:lnTo>
                      <a:pt x="253" y="136"/>
                    </a:lnTo>
                    <a:lnTo>
                      <a:pt x="251" y="138"/>
                    </a:lnTo>
                    <a:lnTo>
                      <a:pt x="249" y="140"/>
                    </a:lnTo>
                    <a:lnTo>
                      <a:pt x="247" y="141"/>
                    </a:lnTo>
                    <a:lnTo>
                      <a:pt x="245" y="143"/>
                    </a:lnTo>
                    <a:lnTo>
                      <a:pt x="247" y="143"/>
                    </a:lnTo>
                    <a:lnTo>
                      <a:pt x="245" y="143"/>
                    </a:lnTo>
                    <a:lnTo>
                      <a:pt x="245" y="143"/>
                    </a:lnTo>
                    <a:lnTo>
                      <a:pt x="244" y="143"/>
                    </a:lnTo>
                    <a:lnTo>
                      <a:pt x="244" y="141"/>
                    </a:lnTo>
                    <a:lnTo>
                      <a:pt x="244" y="140"/>
                    </a:lnTo>
                    <a:lnTo>
                      <a:pt x="244" y="140"/>
                    </a:lnTo>
                    <a:lnTo>
                      <a:pt x="238" y="141"/>
                    </a:lnTo>
                    <a:lnTo>
                      <a:pt x="231" y="143"/>
                    </a:lnTo>
                    <a:lnTo>
                      <a:pt x="225" y="143"/>
                    </a:lnTo>
                    <a:lnTo>
                      <a:pt x="213" y="141"/>
                    </a:lnTo>
                    <a:lnTo>
                      <a:pt x="204" y="140"/>
                    </a:lnTo>
                    <a:lnTo>
                      <a:pt x="200" y="138"/>
                    </a:lnTo>
                    <a:lnTo>
                      <a:pt x="200" y="138"/>
                    </a:lnTo>
                    <a:lnTo>
                      <a:pt x="200" y="138"/>
                    </a:lnTo>
                    <a:lnTo>
                      <a:pt x="198" y="136"/>
                    </a:lnTo>
                    <a:lnTo>
                      <a:pt x="195" y="136"/>
                    </a:lnTo>
                    <a:lnTo>
                      <a:pt x="193" y="134"/>
                    </a:lnTo>
                    <a:lnTo>
                      <a:pt x="189" y="132"/>
                    </a:lnTo>
                    <a:lnTo>
                      <a:pt x="187" y="134"/>
                    </a:lnTo>
                    <a:lnTo>
                      <a:pt x="187" y="132"/>
                    </a:lnTo>
                    <a:lnTo>
                      <a:pt x="187" y="132"/>
                    </a:lnTo>
                    <a:lnTo>
                      <a:pt x="185" y="132"/>
                    </a:lnTo>
                    <a:lnTo>
                      <a:pt x="185" y="131"/>
                    </a:lnTo>
                    <a:lnTo>
                      <a:pt x="180" y="131"/>
                    </a:lnTo>
                    <a:lnTo>
                      <a:pt x="178" y="131"/>
                    </a:lnTo>
                    <a:lnTo>
                      <a:pt x="176" y="131"/>
                    </a:lnTo>
                    <a:lnTo>
                      <a:pt x="175" y="129"/>
                    </a:lnTo>
                    <a:lnTo>
                      <a:pt x="173" y="127"/>
                    </a:lnTo>
                    <a:lnTo>
                      <a:pt x="171" y="125"/>
                    </a:lnTo>
                    <a:lnTo>
                      <a:pt x="171" y="125"/>
                    </a:lnTo>
                    <a:lnTo>
                      <a:pt x="169" y="123"/>
                    </a:lnTo>
                    <a:lnTo>
                      <a:pt x="167" y="121"/>
                    </a:lnTo>
                    <a:lnTo>
                      <a:pt x="160" y="121"/>
                    </a:lnTo>
                    <a:lnTo>
                      <a:pt x="155" y="120"/>
                    </a:lnTo>
                    <a:lnTo>
                      <a:pt x="153" y="118"/>
                    </a:lnTo>
                    <a:lnTo>
                      <a:pt x="151" y="114"/>
                    </a:lnTo>
                    <a:lnTo>
                      <a:pt x="145" y="116"/>
                    </a:lnTo>
                    <a:lnTo>
                      <a:pt x="144" y="116"/>
                    </a:lnTo>
                    <a:lnTo>
                      <a:pt x="140" y="114"/>
                    </a:lnTo>
                    <a:lnTo>
                      <a:pt x="138" y="114"/>
                    </a:lnTo>
                    <a:lnTo>
                      <a:pt x="136" y="114"/>
                    </a:lnTo>
                    <a:lnTo>
                      <a:pt x="135" y="114"/>
                    </a:lnTo>
                    <a:lnTo>
                      <a:pt x="135" y="114"/>
                    </a:lnTo>
                    <a:lnTo>
                      <a:pt x="133" y="112"/>
                    </a:lnTo>
                    <a:lnTo>
                      <a:pt x="129" y="111"/>
                    </a:lnTo>
                    <a:lnTo>
                      <a:pt x="129" y="111"/>
                    </a:lnTo>
                    <a:lnTo>
                      <a:pt x="127" y="109"/>
                    </a:lnTo>
                    <a:lnTo>
                      <a:pt x="129" y="107"/>
                    </a:lnTo>
                    <a:lnTo>
                      <a:pt x="129" y="107"/>
                    </a:lnTo>
                    <a:lnTo>
                      <a:pt x="131" y="105"/>
                    </a:lnTo>
                    <a:lnTo>
                      <a:pt x="131" y="105"/>
                    </a:lnTo>
                    <a:lnTo>
                      <a:pt x="129" y="103"/>
                    </a:lnTo>
                    <a:lnTo>
                      <a:pt x="127" y="103"/>
                    </a:lnTo>
                    <a:lnTo>
                      <a:pt x="127" y="103"/>
                    </a:lnTo>
                    <a:lnTo>
                      <a:pt x="127" y="105"/>
                    </a:lnTo>
                    <a:lnTo>
                      <a:pt x="127" y="107"/>
                    </a:lnTo>
                    <a:lnTo>
                      <a:pt x="127" y="109"/>
                    </a:lnTo>
                    <a:lnTo>
                      <a:pt x="124" y="111"/>
                    </a:lnTo>
                    <a:lnTo>
                      <a:pt x="116" y="109"/>
                    </a:lnTo>
                    <a:lnTo>
                      <a:pt x="116" y="111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3" y="111"/>
                    </a:lnTo>
                    <a:lnTo>
                      <a:pt x="111" y="111"/>
                    </a:lnTo>
                    <a:lnTo>
                      <a:pt x="111" y="111"/>
                    </a:lnTo>
                    <a:lnTo>
                      <a:pt x="109" y="109"/>
                    </a:lnTo>
                    <a:lnTo>
                      <a:pt x="107" y="107"/>
                    </a:lnTo>
                    <a:lnTo>
                      <a:pt x="105" y="107"/>
                    </a:lnTo>
                    <a:lnTo>
                      <a:pt x="104" y="105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98" y="105"/>
                    </a:lnTo>
                    <a:lnTo>
                      <a:pt x="95" y="105"/>
                    </a:lnTo>
                    <a:lnTo>
                      <a:pt x="89" y="103"/>
                    </a:lnTo>
                    <a:lnTo>
                      <a:pt x="85" y="103"/>
                    </a:lnTo>
                    <a:lnTo>
                      <a:pt x="85" y="103"/>
                    </a:lnTo>
                    <a:lnTo>
                      <a:pt x="84" y="103"/>
                    </a:lnTo>
                    <a:lnTo>
                      <a:pt x="84" y="103"/>
                    </a:lnTo>
                    <a:lnTo>
                      <a:pt x="84" y="103"/>
                    </a:lnTo>
                    <a:lnTo>
                      <a:pt x="84" y="103"/>
                    </a:lnTo>
                    <a:lnTo>
                      <a:pt x="82" y="101"/>
                    </a:lnTo>
                    <a:lnTo>
                      <a:pt x="82" y="101"/>
                    </a:lnTo>
                    <a:lnTo>
                      <a:pt x="80" y="98"/>
                    </a:lnTo>
                    <a:lnTo>
                      <a:pt x="80" y="98"/>
                    </a:lnTo>
                    <a:lnTo>
                      <a:pt x="80" y="96"/>
                    </a:lnTo>
                    <a:lnTo>
                      <a:pt x="76" y="98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8" y="111"/>
                    </a:lnTo>
                    <a:lnTo>
                      <a:pt x="78" y="114"/>
                    </a:lnTo>
                    <a:lnTo>
                      <a:pt x="78" y="116"/>
                    </a:lnTo>
                    <a:lnTo>
                      <a:pt x="76" y="118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1" y="121"/>
                    </a:lnTo>
                    <a:lnTo>
                      <a:pt x="69" y="121"/>
                    </a:lnTo>
                    <a:lnTo>
                      <a:pt x="71" y="123"/>
                    </a:lnTo>
                    <a:lnTo>
                      <a:pt x="73" y="125"/>
                    </a:lnTo>
                    <a:lnTo>
                      <a:pt x="71" y="125"/>
                    </a:lnTo>
                    <a:lnTo>
                      <a:pt x="71" y="127"/>
                    </a:lnTo>
                    <a:lnTo>
                      <a:pt x="71" y="127"/>
                    </a:lnTo>
                    <a:lnTo>
                      <a:pt x="69" y="127"/>
                    </a:lnTo>
                    <a:lnTo>
                      <a:pt x="73" y="132"/>
                    </a:lnTo>
                    <a:lnTo>
                      <a:pt x="75" y="136"/>
                    </a:lnTo>
                    <a:lnTo>
                      <a:pt x="75" y="140"/>
                    </a:lnTo>
                    <a:lnTo>
                      <a:pt x="76" y="140"/>
                    </a:lnTo>
                    <a:lnTo>
                      <a:pt x="76" y="143"/>
                    </a:lnTo>
                    <a:lnTo>
                      <a:pt x="76" y="145"/>
                    </a:lnTo>
                    <a:lnTo>
                      <a:pt x="76" y="149"/>
                    </a:lnTo>
                    <a:lnTo>
                      <a:pt x="76" y="151"/>
                    </a:lnTo>
                    <a:lnTo>
                      <a:pt x="84" y="158"/>
                    </a:lnTo>
                    <a:lnTo>
                      <a:pt x="84" y="161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4" y="167"/>
                    </a:lnTo>
                    <a:lnTo>
                      <a:pt x="84" y="167"/>
                    </a:lnTo>
                    <a:lnTo>
                      <a:pt x="85" y="167"/>
                    </a:lnTo>
                    <a:lnTo>
                      <a:pt x="85" y="169"/>
                    </a:lnTo>
                    <a:lnTo>
                      <a:pt x="87" y="171"/>
                    </a:lnTo>
                    <a:lnTo>
                      <a:pt x="93" y="176"/>
                    </a:lnTo>
                    <a:lnTo>
                      <a:pt x="96" y="187"/>
                    </a:lnTo>
                    <a:lnTo>
                      <a:pt x="96" y="189"/>
                    </a:lnTo>
                    <a:lnTo>
                      <a:pt x="96" y="191"/>
                    </a:lnTo>
                    <a:lnTo>
                      <a:pt x="96" y="191"/>
                    </a:lnTo>
                    <a:lnTo>
                      <a:pt x="98" y="192"/>
                    </a:lnTo>
                    <a:lnTo>
                      <a:pt x="98" y="192"/>
                    </a:lnTo>
                    <a:lnTo>
                      <a:pt x="100" y="192"/>
                    </a:lnTo>
                    <a:lnTo>
                      <a:pt x="100" y="192"/>
                    </a:lnTo>
                    <a:lnTo>
                      <a:pt x="102" y="192"/>
                    </a:lnTo>
                    <a:lnTo>
                      <a:pt x="102" y="194"/>
                    </a:lnTo>
                    <a:lnTo>
                      <a:pt x="104" y="194"/>
                    </a:lnTo>
                    <a:lnTo>
                      <a:pt x="107" y="200"/>
                    </a:lnTo>
                    <a:lnTo>
                      <a:pt x="107" y="202"/>
                    </a:lnTo>
                    <a:lnTo>
                      <a:pt x="109" y="202"/>
                    </a:lnTo>
                    <a:lnTo>
                      <a:pt x="109" y="202"/>
                    </a:lnTo>
                    <a:lnTo>
                      <a:pt x="109" y="203"/>
                    </a:lnTo>
                    <a:lnTo>
                      <a:pt x="109" y="205"/>
                    </a:lnTo>
                    <a:lnTo>
                      <a:pt x="111" y="205"/>
                    </a:lnTo>
                    <a:lnTo>
                      <a:pt x="118" y="211"/>
                    </a:lnTo>
                    <a:lnTo>
                      <a:pt x="122" y="214"/>
                    </a:lnTo>
                    <a:lnTo>
                      <a:pt x="127" y="222"/>
                    </a:lnTo>
                    <a:lnTo>
                      <a:pt x="127" y="229"/>
                    </a:lnTo>
                    <a:lnTo>
                      <a:pt x="125" y="236"/>
                    </a:lnTo>
                    <a:lnTo>
                      <a:pt x="127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6"/>
                    </a:lnTo>
                    <a:lnTo>
                      <a:pt x="129" y="234"/>
                    </a:lnTo>
                    <a:lnTo>
                      <a:pt x="129" y="234"/>
                    </a:lnTo>
                    <a:lnTo>
                      <a:pt x="129" y="234"/>
                    </a:lnTo>
                    <a:lnTo>
                      <a:pt x="131" y="232"/>
                    </a:lnTo>
                    <a:lnTo>
                      <a:pt x="131" y="232"/>
                    </a:lnTo>
                    <a:lnTo>
                      <a:pt x="131" y="232"/>
                    </a:lnTo>
                    <a:lnTo>
                      <a:pt x="131" y="232"/>
                    </a:lnTo>
                    <a:lnTo>
                      <a:pt x="133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5" y="232"/>
                    </a:lnTo>
                    <a:lnTo>
                      <a:pt x="135" y="234"/>
                    </a:lnTo>
                    <a:lnTo>
                      <a:pt x="136" y="236"/>
                    </a:lnTo>
                    <a:lnTo>
                      <a:pt x="136" y="240"/>
                    </a:lnTo>
                    <a:lnTo>
                      <a:pt x="138" y="240"/>
                    </a:lnTo>
                    <a:lnTo>
                      <a:pt x="138" y="240"/>
                    </a:lnTo>
                    <a:lnTo>
                      <a:pt x="140" y="242"/>
                    </a:lnTo>
                    <a:lnTo>
                      <a:pt x="145" y="247"/>
                    </a:lnTo>
                    <a:lnTo>
                      <a:pt x="147" y="249"/>
                    </a:lnTo>
                    <a:lnTo>
                      <a:pt x="147" y="247"/>
                    </a:lnTo>
                    <a:lnTo>
                      <a:pt x="147" y="247"/>
                    </a:lnTo>
                    <a:lnTo>
                      <a:pt x="149" y="247"/>
                    </a:lnTo>
                    <a:lnTo>
                      <a:pt x="149" y="247"/>
                    </a:lnTo>
                    <a:lnTo>
                      <a:pt x="151" y="247"/>
                    </a:lnTo>
                    <a:lnTo>
                      <a:pt x="151" y="247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51"/>
                    </a:lnTo>
                    <a:lnTo>
                      <a:pt x="151" y="251"/>
                    </a:lnTo>
                    <a:lnTo>
                      <a:pt x="151" y="251"/>
                    </a:lnTo>
                    <a:lnTo>
                      <a:pt x="151" y="251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3" y="249"/>
                    </a:lnTo>
                    <a:lnTo>
                      <a:pt x="153" y="249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53" y="251"/>
                    </a:lnTo>
                    <a:lnTo>
                      <a:pt x="151" y="252"/>
                    </a:lnTo>
                    <a:lnTo>
                      <a:pt x="151" y="256"/>
                    </a:lnTo>
                    <a:lnTo>
                      <a:pt x="149" y="256"/>
                    </a:lnTo>
                    <a:lnTo>
                      <a:pt x="147" y="254"/>
                    </a:lnTo>
                    <a:lnTo>
                      <a:pt x="147" y="262"/>
                    </a:lnTo>
                    <a:lnTo>
                      <a:pt x="147" y="263"/>
                    </a:lnTo>
                    <a:lnTo>
                      <a:pt x="147" y="263"/>
                    </a:lnTo>
                    <a:lnTo>
                      <a:pt x="145" y="263"/>
                    </a:lnTo>
                    <a:lnTo>
                      <a:pt x="144" y="260"/>
                    </a:lnTo>
                    <a:lnTo>
                      <a:pt x="144" y="256"/>
                    </a:lnTo>
                    <a:lnTo>
                      <a:pt x="144" y="252"/>
                    </a:lnTo>
                    <a:lnTo>
                      <a:pt x="144" y="252"/>
                    </a:lnTo>
                    <a:lnTo>
                      <a:pt x="142" y="251"/>
                    </a:lnTo>
                    <a:lnTo>
                      <a:pt x="136" y="247"/>
                    </a:lnTo>
                    <a:lnTo>
                      <a:pt x="135" y="247"/>
                    </a:lnTo>
                    <a:lnTo>
                      <a:pt x="133" y="245"/>
                    </a:lnTo>
                    <a:lnTo>
                      <a:pt x="133" y="245"/>
                    </a:lnTo>
                    <a:lnTo>
                      <a:pt x="133" y="245"/>
                    </a:lnTo>
                    <a:lnTo>
                      <a:pt x="133" y="243"/>
                    </a:lnTo>
                    <a:lnTo>
                      <a:pt x="131" y="243"/>
                    </a:lnTo>
                    <a:lnTo>
                      <a:pt x="131" y="243"/>
                    </a:lnTo>
                    <a:lnTo>
                      <a:pt x="127" y="242"/>
                    </a:lnTo>
                    <a:lnTo>
                      <a:pt x="125" y="242"/>
                    </a:lnTo>
                    <a:lnTo>
                      <a:pt x="125" y="240"/>
                    </a:lnTo>
                    <a:lnTo>
                      <a:pt x="125" y="238"/>
                    </a:lnTo>
                    <a:lnTo>
                      <a:pt x="124" y="238"/>
                    </a:lnTo>
                    <a:lnTo>
                      <a:pt x="122" y="236"/>
                    </a:lnTo>
                    <a:lnTo>
                      <a:pt x="122" y="236"/>
                    </a:lnTo>
                    <a:lnTo>
                      <a:pt x="122" y="236"/>
                    </a:lnTo>
                    <a:lnTo>
                      <a:pt x="122" y="238"/>
                    </a:lnTo>
                    <a:lnTo>
                      <a:pt x="122" y="240"/>
                    </a:lnTo>
                    <a:lnTo>
                      <a:pt x="122" y="245"/>
                    </a:lnTo>
                    <a:lnTo>
                      <a:pt x="124" y="249"/>
                    </a:lnTo>
                    <a:lnTo>
                      <a:pt x="124" y="251"/>
                    </a:lnTo>
                    <a:lnTo>
                      <a:pt x="125" y="256"/>
                    </a:lnTo>
                    <a:lnTo>
                      <a:pt x="125" y="260"/>
                    </a:lnTo>
                    <a:lnTo>
                      <a:pt x="125" y="263"/>
                    </a:lnTo>
                    <a:lnTo>
                      <a:pt x="129" y="265"/>
                    </a:lnTo>
                    <a:lnTo>
                      <a:pt x="131" y="267"/>
                    </a:lnTo>
                    <a:lnTo>
                      <a:pt x="127" y="271"/>
                    </a:lnTo>
                    <a:lnTo>
                      <a:pt x="127" y="272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3" y="274"/>
                    </a:lnTo>
                    <a:lnTo>
                      <a:pt x="133" y="274"/>
                    </a:lnTo>
                    <a:lnTo>
                      <a:pt x="133" y="276"/>
                    </a:lnTo>
                    <a:lnTo>
                      <a:pt x="133" y="276"/>
                    </a:lnTo>
                    <a:lnTo>
                      <a:pt x="135" y="276"/>
                    </a:lnTo>
                    <a:lnTo>
                      <a:pt x="136" y="276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3"/>
                    </a:lnTo>
                    <a:lnTo>
                      <a:pt x="138" y="285"/>
                    </a:lnTo>
                    <a:lnTo>
                      <a:pt x="136" y="285"/>
                    </a:lnTo>
                    <a:lnTo>
                      <a:pt x="136" y="285"/>
                    </a:lnTo>
                    <a:lnTo>
                      <a:pt x="136" y="285"/>
                    </a:lnTo>
                    <a:lnTo>
                      <a:pt x="138" y="285"/>
                    </a:lnTo>
                    <a:lnTo>
                      <a:pt x="138" y="287"/>
                    </a:lnTo>
                    <a:lnTo>
                      <a:pt x="140" y="287"/>
                    </a:lnTo>
                    <a:lnTo>
                      <a:pt x="140" y="287"/>
                    </a:lnTo>
                    <a:lnTo>
                      <a:pt x="140" y="289"/>
                    </a:lnTo>
                    <a:lnTo>
                      <a:pt x="142" y="294"/>
                    </a:lnTo>
                    <a:lnTo>
                      <a:pt x="144" y="296"/>
                    </a:lnTo>
                    <a:lnTo>
                      <a:pt x="147" y="300"/>
                    </a:lnTo>
                    <a:lnTo>
                      <a:pt x="149" y="303"/>
                    </a:lnTo>
                    <a:lnTo>
                      <a:pt x="151" y="303"/>
                    </a:lnTo>
                    <a:lnTo>
                      <a:pt x="156" y="303"/>
                    </a:lnTo>
                    <a:lnTo>
                      <a:pt x="158" y="305"/>
                    </a:lnTo>
                    <a:lnTo>
                      <a:pt x="162" y="309"/>
                    </a:lnTo>
                    <a:lnTo>
                      <a:pt x="164" y="311"/>
                    </a:lnTo>
                    <a:lnTo>
                      <a:pt x="164" y="311"/>
                    </a:lnTo>
                    <a:lnTo>
                      <a:pt x="165" y="311"/>
                    </a:lnTo>
                    <a:lnTo>
                      <a:pt x="165" y="312"/>
                    </a:lnTo>
                    <a:lnTo>
                      <a:pt x="165" y="312"/>
                    </a:lnTo>
                    <a:lnTo>
                      <a:pt x="165" y="312"/>
                    </a:lnTo>
                    <a:lnTo>
                      <a:pt x="165" y="314"/>
                    </a:lnTo>
                    <a:lnTo>
                      <a:pt x="164" y="316"/>
                    </a:lnTo>
                    <a:lnTo>
                      <a:pt x="164" y="316"/>
                    </a:lnTo>
                    <a:lnTo>
                      <a:pt x="165" y="316"/>
                    </a:lnTo>
                    <a:lnTo>
                      <a:pt x="167" y="318"/>
                    </a:lnTo>
                    <a:lnTo>
                      <a:pt x="167" y="316"/>
                    </a:lnTo>
                    <a:lnTo>
                      <a:pt x="169" y="316"/>
                    </a:lnTo>
                    <a:lnTo>
                      <a:pt x="169" y="316"/>
                    </a:lnTo>
                    <a:lnTo>
                      <a:pt x="169" y="318"/>
                    </a:lnTo>
                    <a:lnTo>
                      <a:pt x="169" y="320"/>
                    </a:lnTo>
                    <a:lnTo>
                      <a:pt x="169" y="320"/>
                    </a:lnTo>
                    <a:lnTo>
                      <a:pt x="171" y="322"/>
                    </a:lnTo>
                    <a:lnTo>
                      <a:pt x="171" y="322"/>
                    </a:lnTo>
                    <a:lnTo>
                      <a:pt x="171" y="322"/>
                    </a:lnTo>
                    <a:lnTo>
                      <a:pt x="171" y="323"/>
                    </a:lnTo>
                    <a:lnTo>
                      <a:pt x="173" y="323"/>
                    </a:lnTo>
                    <a:lnTo>
                      <a:pt x="173" y="323"/>
                    </a:lnTo>
                    <a:lnTo>
                      <a:pt x="173" y="323"/>
                    </a:lnTo>
                    <a:lnTo>
                      <a:pt x="176" y="325"/>
                    </a:lnTo>
                    <a:lnTo>
                      <a:pt x="176" y="327"/>
                    </a:lnTo>
                    <a:lnTo>
                      <a:pt x="176" y="329"/>
                    </a:lnTo>
                    <a:lnTo>
                      <a:pt x="176" y="329"/>
                    </a:lnTo>
                    <a:lnTo>
                      <a:pt x="178" y="334"/>
                    </a:lnTo>
                    <a:lnTo>
                      <a:pt x="180" y="334"/>
                    </a:lnTo>
                    <a:lnTo>
                      <a:pt x="182" y="334"/>
                    </a:lnTo>
                    <a:lnTo>
                      <a:pt x="184" y="334"/>
                    </a:lnTo>
                    <a:lnTo>
                      <a:pt x="185" y="334"/>
                    </a:lnTo>
                    <a:lnTo>
                      <a:pt x="187" y="333"/>
                    </a:lnTo>
                    <a:lnTo>
                      <a:pt x="187" y="333"/>
                    </a:lnTo>
                    <a:lnTo>
                      <a:pt x="187" y="333"/>
                    </a:lnTo>
                    <a:lnTo>
                      <a:pt x="184" y="333"/>
                    </a:lnTo>
                    <a:lnTo>
                      <a:pt x="182" y="333"/>
                    </a:lnTo>
                    <a:lnTo>
                      <a:pt x="182" y="331"/>
                    </a:lnTo>
                    <a:lnTo>
                      <a:pt x="184" y="331"/>
                    </a:lnTo>
                    <a:lnTo>
                      <a:pt x="184" y="331"/>
                    </a:lnTo>
                    <a:lnTo>
                      <a:pt x="184" y="331"/>
                    </a:lnTo>
                    <a:lnTo>
                      <a:pt x="185" y="331"/>
                    </a:lnTo>
                    <a:lnTo>
                      <a:pt x="185" y="329"/>
                    </a:lnTo>
                    <a:lnTo>
                      <a:pt x="187" y="329"/>
                    </a:lnTo>
                    <a:lnTo>
                      <a:pt x="185" y="327"/>
                    </a:lnTo>
                    <a:lnTo>
                      <a:pt x="185" y="325"/>
                    </a:lnTo>
                    <a:lnTo>
                      <a:pt x="185" y="325"/>
                    </a:lnTo>
                    <a:lnTo>
                      <a:pt x="189" y="327"/>
                    </a:lnTo>
                    <a:lnTo>
                      <a:pt x="191" y="327"/>
                    </a:lnTo>
                    <a:lnTo>
                      <a:pt x="191" y="327"/>
                    </a:lnTo>
                    <a:lnTo>
                      <a:pt x="191" y="331"/>
                    </a:lnTo>
                    <a:lnTo>
                      <a:pt x="191" y="331"/>
                    </a:lnTo>
                    <a:lnTo>
                      <a:pt x="191" y="333"/>
                    </a:lnTo>
                    <a:lnTo>
                      <a:pt x="193" y="334"/>
                    </a:lnTo>
                    <a:lnTo>
                      <a:pt x="195" y="336"/>
                    </a:lnTo>
                    <a:lnTo>
                      <a:pt x="196" y="336"/>
                    </a:lnTo>
                    <a:lnTo>
                      <a:pt x="198" y="336"/>
                    </a:lnTo>
                    <a:lnTo>
                      <a:pt x="198" y="334"/>
                    </a:lnTo>
                    <a:lnTo>
                      <a:pt x="198" y="334"/>
                    </a:lnTo>
                    <a:lnTo>
                      <a:pt x="198" y="333"/>
                    </a:lnTo>
                    <a:lnTo>
                      <a:pt x="200" y="333"/>
                    </a:lnTo>
                    <a:lnTo>
                      <a:pt x="200" y="333"/>
                    </a:lnTo>
                    <a:lnTo>
                      <a:pt x="202" y="334"/>
                    </a:lnTo>
                    <a:lnTo>
                      <a:pt x="202" y="336"/>
                    </a:lnTo>
                    <a:lnTo>
                      <a:pt x="202" y="336"/>
                    </a:lnTo>
                    <a:lnTo>
                      <a:pt x="204" y="338"/>
                    </a:lnTo>
                    <a:lnTo>
                      <a:pt x="205" y="336"/>
                    </a:lnTo>
                    <a:lnTo>
                      <a:pt x="207" y="333"/>
                    </a:lnTo>
                    <a:lnTo>
                      <a:pt x="209" y="333"/>
                    </a:lnTo>
                    <a:lnTo>
                      <a:pt x="209" y="333"/>
                    </a:lnTo>
                    <a:lnTo>
                      <a:pt x="211" y="334"/>
                    </a:lnTo>
                    <a:lnTo>
                      <a:pt x="215" y="336"/>
                    </a:lnTo>
                    <a:lnTo>
                      <a:pt x="215" y="336"/>
                    </a:lnTo>
                    <a:lnTo>
                      <a:pt x="215" y="338"/>
                    </a:lnTo>
                    <a:lnTo>
                      <a:pt x="215" y="340"/>
                    </a:lnTo>
                    <a:lnTo>
                      <a:pt x="215" y="342"/>
                    </a:lnTo>
                    <a:lnTo>
                      <a:pt x="215" y="343"/>
                    </a:lnTo>
                    <a:lnTo>
                      <a:pt x="215" y="343"/>
                    </a:lnTo>
                    <a:lnTo>
                      <a:pt x="213" y="342"/>
                    </a:lnTo>
                    <a:lnTo>
                      <a:pt x="211" y="340"/>
                    </a:lnTo>
                    <a:lnTo>
                      <a:pt x="211" y="340"/>
                    </a:lnTo>
                    <a:lnTo>
                      <a:pt x="209" y="340"/>
                    </a:lnTo>
                    <a:lnTo>
                      <a:pt x="209" y="340"/>
                    </a:lnTo>
                    <a:lnTo>
                      <a:pt x="211" y="342"/>
                    </a:lnTo>
                    <a:lnTo>
                      <a:pt x="209" y="342"/>
                    </a:lnTo>
                    <a:lnTo>
                      <a:pt x="209" y="342"/>
                    </a:lnTo>
                    <a:lnTo>
                      <a:pt x="209" y="342"/>
                    </a:lnTo>
                    <a:lnTo>
                      <a:pt x="207" y="342"/>
                    </a:lnTo>
                    <a:lnTo>
                      <a:pt x="209" y="343"/>
                    </a:lnTo>
                    <a:lnTo>
                      <a:pt x="209" y="345"/>
                    </a:lnTo>
                    <a:lnTo>
                      <a:pt x="207" y="343"/>
                    </a:lnTo>
                    <a:lnTo>
                      <a:pt x="205" y="342"/>
                    </a:lnTo>
                    <a:lnTo>
                      <a:pt x="204" y="340"/>
                    </a:lnTo>
                    <a:lnTo>
                      <a:pt x="202" y="340"/>
                    </a:lnTo>
                    <a:lnTo>
                      <a:pt x="193" y="338"/>
                    </a:lnTo>
                    <a:lnTo>
                      <a:pt x="191" y="338"/>
                    </a:lnTo>
                    <a:lnTo>
                      <a:pt x="193" y="342"/>
                    </a:lnTo>
                    <a:lnTo>
                      <a:pt x="195" y="342"/>
                    </a:lnTo>
                    <a:lnTo>
                      <a:pt x="193" y="342"/>
                    </a:lnTo>
                    <a:lnTo>
                      <a:pt x="191" y="340"/>
                    </a:lnTo>
                    <a:lnTo>
                      <a:pt x="189" y="340"/>
                    </a:lnTo>
                    <a:lnTo>
                      <a:pt x="187" y="342"/>
                    </a:lnTo>
                    <a:lnTo>
                      <a:pt x="189" y="342"/>
                    </a:lnTo>
                    <a:lnTo>
                      <a:pt x="195" y="345"/>
                    </a:lnTo>
                    <a:lnTo>
                      <a:pt x="196" y="347"/>
                    </a:lnTo>
                    <a:lnTo>
                      <a:pt x="196" y="351"/>
                    </a:lnTo>
                    <a:lnTo>
                      <a:pt x="196" y="356"/>
                    </a:lnTo>
                    <a:lnTo>
                      <a:pt x="200" y="356"/>
                    </a:lnTo>
                    <a:lnTo>
                      <a:pt x="202" y="356"/>
                    </a:lnTo>
                    <a:lnTo>
                      <a:pt x="202" y="356"/>
                    </a:lnTo>
                    <a:lnTo>
                      <a:pt x="202" y="356"/>
                    </a:lnTo>
                    <a:lnTo>
                      <a:pt x="204" y="356"/>
                    </a:lnTo>
                    <a:lnTo>
                      <a:pt x="204" y="356"/>
                    </a:lnTo>
                    <a:lnTo>
                      <a:pt x="204" y="354"/>
                    </a:lnTo>
                    <a:lnTo>
                      <a:pt x="204" y="354"/>
                    </a:lnTo>
                    <a:lnTo>
                      <a:pt x="204" y="354"/>
                    </a:lnTo>
                    <a:lnTo>
                      <a:pt x="207" y="353"/>
                    </a:lnTo>
                    <a:lnTo>
                      <a:pt x="209" y="353"/>
                    </a:lnTo>
                    <a:lnTo>
                      <a:pt x="209" y="353"/>
                    </a:lnTo>
                    <a:lnTo>
                      <a:pt x="209" y="354"/>
                    </a:lnTo>
                    <a:lnTo>
                      <a:pt x="211" y="356"/>
                    </a:lnTo>
                    <a:lnTo>
                      <a:pt x="211" y="354"/>
                    </a:lnTo>
                    <a:lnTo>
                      <a:pt x="213" y="354"/>
                    </a:lnTo>
                    <a:lnTo>
                      <a:pt x="213" y="353"/>
                    </a:lnTo>
                    <a:lnTo>
                      <a:pt x="213" y="351"/>
                    </a:lnTo>
                    <a:lnTo>
                      <a:pt x="215" y="351"/>
                    </a:lnTo>
                    <a:lnTo>
                      <a:pt x="215" y="351"/>
                    </a:lnTo>
                    <a:lnTo>
                      <a:pt x="216" y="351"/>
                    </a:lnTo>
                    <a:lnTo>
                      <a:pt x="218" y="351"/>
                    </a:lnTo>
                    <a:lnTo>
                      <a:pt x="218" y="353"/>
                    </a:lnTo>
                    <a:lnTo>
                      <a:pt x="218" y="354"/>
                    </a:lnTo>
                    <a:lnTo>
                      <a:pt x="218" y="354"/>
                    </a:lnTo>
                    <a:lnTo>
                      <a:pt x="220" y="354"/>
                    </a:lnTo>
                    <a:lnTo>
                      <a:pt x="222" y="354"/>
                    </a:lnTo>
                    <a:lnTo>
                      <a:pt x="222" y="354"/>
                    </a:lnTo>
                    <a:lnTo>
                      <a:pt x="224" y="353"/>
                    </a:lnTo>
                    <a:lnTo>
                      <a:pt x="225" y="354"/>
                    </a:lnTo>
                    <a:lnTo>
                      <a:pt x="227" y="354"/>
                    </a:lnTo>
                    <a:lnTo>
                      <a:pt x="238" y="356"/>
                    </a:lnTo>
                    <a:lnTo>
                      <a:pt x="240" y="356"/>
                    </a:lnTo>
                    <a:lnTo>
                      <a:pt x="242" y="354"/>
                    </a:lnTo>
                    <a:lnTo>
                      <a:pt x="242" y="354"/>
                    </a:lnTo>
                    <a:lnTo>
                      <a:pt x="244" y="354"/>
                    </a:lnTo>
                    <a:lnTo>
                      <a:pt x="244" y="353"/>
                    </a:lnTo>
                    <a:lnTo>
                      <a:pt x="244" y="351"/>
                    </a:lnTo>
                    <a:lnTo>
                      <a:pt x="244" y="349"/>
                    </a:lnTo>
                    <a:lnTo>
                      <a:pt x="245" y="351"/>
                    </a:lnTo>
                    <a:lnTo>
                      <a:pt x="245" y="353"/>
                    </a:lnTo>
                    <a:lnTo>
                      <a:pt x="247" y="356"/>
                    </a:lnTo>
                    <a:lnTo>
                      <a:pt x="247" y="356"/>
                    </a:lnTo>
                    <a:lnTo>
                      <a:pt x="249" y="358"/>
                    </a:lnTo>
                    <a:lnTo>
                      <a:pt x="255" y="360"/>
                    </a:lnTo>
                    <a:lnTo>
                      <a:pt x="256" y="362"/>
                    </a:lnTo>
                    <a:lnTo>
                      <a:pt x="256" y="363"/>
                    </a:lnTo>
                    <a:lnTo>
                      <a:pt x="258" y="363"/>
                    </a:lnTo>
                    <a:lnTo>
                      <a:pt x="262" y="362"/>
                    </a:lnTo>
                    <a:lnTo>
                      <a:pt x="264" y="362"/>
                    </a:lnTo>
                    <a:lnTo>
                      <a:pt x="265" y="362"/>
                    </a:lnTo>
                    <a:lnTo>
                      <a:pt x="267" y="363"/>
                    </a:lnTo>
                    <a:lnTo>
                      <a:pt x="269" y="363"/>
                    </a:lnTo>
                    <a:lnTo>
                      <a:pt x="269" y="365"/>
                    </a:lnTo>
                    <a:lnTo>
                      <a:pt x="269" y="365"/>
                    </a:lnTo>
                    <a:lnTo>
                      <a:pt x="269" y="365"/>
                    </a:lnTo>
                    <a:lnTo>
                      <a:pt x="271" y="365"/>
                    </a:lnTo>
                    <a:lnTo>
                      <a:pt x="276" y="362"/>
                    </a:lnTo>
                    <a:lnTo>
                      <a:pt x="278" y="362"/>
                    </a:lnTo>
                    <a:lnTo>
                      <a:pt x="278" y="360"/>
                    </a:lnTo>
                    <a:lnTo>
                      <a:pt x="276" y="358"/>
                    </a:lnTo>
                    <a:lnTo>
                      <a:pt x="275" y="358"/>
                    </a:lnTo>
                    <a:lnTo>
                      <a:pt x="275" y="358"/>
                    </a:lnTo>
                    <a:lnTo>
                      <a:pt x="275" y="354"/>
                    </a:lnTo>
                    <a:lnTo>
                      <a:pt x="276" y="356"/>
                    </a:lnTo>
                    <a:lnTo>
                      <a:pt x="276" y="356"/>
                    </a:lnTo>
                    <a:lnTo>
                      <a:pt x="278" y="356"/>
                    </a:lnTo>
                    <a:lnTo>
                      <a:pt x="278" y="354"/>
                    </a:lnTo>
                    <a:lnTo>
                      <a:pt x="280" y="354"/>
                    </a:lnTo>
                    <a:lnTo>
                      <a:pt x="278" y="353"/>
                    </a:lnTo>
                    <a:lnTo>
                      <a:pt x="278" y="353"/>
                    </a:lnTo>
                    <a:lnTo>
                      <a:pt x="278" y="353"/>
                    </a:lnTo>
                    <a:lnTo>
                      <a:pt x="278" y="351"/>
                    </a:lnTo>
                    <a:lnTo>
                      <a:pt x="280" y="351"/>
                    </a:lnTo>
                    <a:lnTo>
                      <a:pt x="285" y="351"/>
                    </a:lnTo>
                    <a:lnTo>
                      <a:pt x="284" y="349"/>
                    </a:lnTo>
                    <a:lnTo>
                      <a:pt x="278" y="347"/>
                    </a:lnTo>
                    <a:lnTo>
                      <a:pt x="276" y="345"/>
                    </a:lnTo>
                    <a:lnTo>
                      <a:pt x="280" y="345"/>
                    </a:lnTo>
                    <a:lnTo>
                      <a:pt x="282" y="345"/>
                    </a:lnTo>
                    <a:lnTo>
                      <a:pt x="284" y="345"/>
                    </a:lnTo>
                    <a:lnTo>
                      <a:pt x="284" y="345"/>
                    </a:lnTo>
                    <a:lnTo>
                      <a:pt x="285" y="342"/>
                    </a:lnTo>
                    <a:lnTo>
                      <a:pt x="285" y="342"/>
                    </a:lnTo>
                    <a:lnTo>
                      <a:pt x="289" y="340"/>
                    </a:lnTo>
                    <a:lnTo>
                      <a:pt x="289" y="338"/>
                    </a:lnTo>
                    <a:lnTo>
                      <a:pt x="287" y="338"/>
                    </a:lnTo>
                    <a:lnTo>
                      <a:pt x="285" y="338"/>
                    </a:lnTo>
                    <a:lnTo>
                      <a:pt x="280" y="338"/>
                    </a:lnTo>
                    <a:lnTo>
                      <a:pt x="282" y="336"/>
                    </a:lnTo>
                    <a:lnTo>
                      <a:pt x="284" y="336"/>
                    </a:lnTo>
                    <a:lnTo>
                      <a:pt x="285" y="336"/>
                    </a:lnTo>
                    <a:lnTo>
                      <a:pt x="287" y="336"/>
                    </a:lnTo>
                    <a:lnTo>
                      <a:pt x="287" y="336"/>
                    </a:lnTo>
                    <a:lnTo>
                      <a:pt x="287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89" y="336"/>
                    </a:lnTo>
                    <a:lnTo>
                      <a:pt x="291" y="336"/>
                    </a:lnTo>
                    <a:lnTo>
                      <a:pt x="293" y="334"/>
                    </a:lnTo>
                    <a:lnTo>
                      <a:pt x="293" y="334"/>
                    </a:lnTo>
                    <a:lnTo>
                      <a:pt x="293" y="333"/>
                    </a:lnTo>
                    <a:lnTo>
                      <a:pt x="291" y="331"/>
                    </a:lnTo>
                    <a:lnTo>
                      <a:pt x="289" y="331"/>
                    </a:lnTo>
                    <a:lnTo>
                      <a:pt x="282" y="327"/>
                    </a:lnTo>
                    <a:lnTo>
                      <a:pt x="282" y="327"/>
                    </a:lnTo>
                    <a:lnTo>
                      <a:pt x="280" y="325"/>
                    </a:lnTo>
                    <a:lnTo>
                      <a:pt x="280" y="323"/>
                    </a:lnTo>
                    <a:lnTo>
                      <a:pt x="280" y="320"/>
                    </a:lnTo>
                    <a:lnTo>
                      <a:pt x="282" y="320"/>
                    </a:lnTo>
                    <a:lnTo>
                      <a:pt x="282" y="318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20"/>
                    </a:lnTo>
                    <a:lnTo>
                      <a:pt x="285" y="323"/>
                    </a:lnTo>
                    <a:lnTo>
                      <a:pt x="285" y="323"/>
                    </a:lnTo>
                    <a:lnTo>
                      <a:pt x="287" y="325"/>
                    </a:lnTo>
                    <a:lnTo>
                      <a:pt x="289" y="325"/>
                    </a:lnTo>
                    <a:lnTo>
                      <a:pt x="291" y="325"/>
                    </a:lnTo>
                    <a:lnTo>
                      <a:pt x="293" y="323"/>
                    </a:lnTo>
                    <a:lnTo>
                      <a:pt x="293" y="322"/>
                    </a:lnTo>
                    <a:lnTo>
                      <a:pt x="293" y="323"/>
                    </a:lnTo>
                    <a:lnTo>
                      <a:pt x="295" y="325"/>
                    </a:lnTo>
                    <a:lnTo>
                      <a:pt x="295" y="325"/>
                    </a:lnTo>
                    <a:lnTo>
                      <a:pt x="293" y="327"/>
                    </a:lnTo>
                    <a:lnTo>
                      <a:pt x="291" y="329"/>
                    </a:lnTo>
                    <a:lnTo>
                      <a:pt x="293" y="329"/>
                    </a:lnTo>
                    <a:lnTo>
                      <a:pt x="296" y="329"/>
                    </a:lnTo>
                    <a:lnTo>
                      <a:pt x="298" y="329"/>
                    </a:lnTo>
                    <a:lnTo>
                      <a:pt x="298" y="329"/>
                    </a:lnTo>
                    <a:lnTo>
                      <a:pt x="296" y="331"/>
                    </a:lnTo>
                    <a:lnTo>
                      <a:pt x="298" y="331"/>
                    </a:lnTo>
                    <a:lnTo>
                      <a:pt x="298" y="333"/>
                    </a:lnTo>
                    <a:lnTo>
                      <a:pt x="300" y="333"/>
                    </a:lnTo>
                    <a:lnTo>
                      <a:pt x="300" y="333"/>
                    </a:lnTo>
                    <a:lnTo>
                      <a:pt x="302" y="333"/>
                    </a:lnTo>
                    <a:lnTo>
                      <a:pt x="304" y="333"/>
                    </a:lnTo>
                    <a:lnTo>
                      <a:pt x="305" y="331"/>
                    </a:lnTo>
                    <a:lnTo>
                      <a:pt x="307" y="331"/>
                    </a:lnTo>
                    <a:lnTo>
                      <a:pt x="307" y="327"/>
                    </a:lnTo>
                    <a:lnTo>
                      <a:pt x="307" y="325"/>
                    </a:lnTo>
                    <a:lnTo>
                      <a:pt x="305" y="322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7" y="318"/>
                    </a:lnTo>
                    <a:lnTo>
                      <a:pt x="309" y="316"/>
                    </a:lnTo>
                    <a:lnTo>
                      <a:pt x="309" y="316"/>
                    </a:lnTo>
                    <a:lnTo>
                      <a:pt x="311" y="314"/>
                    </a:lnTo>
                    <a:lnTo>
                      <a:pt x="309" y="312"/>
                    </a:lnTo>
                    <a:lnTo>
                      <a:pt x="307" y="311"/>
                    </a:lnTo>
                    <a:lnTo>
                      <a:pt x="305" y="311"/>
                    </a:lnTo>
                    <a:lnTo>
                      <a:pt x="307" y="309"/>
                    </a:lnTo>
                    <a:lnTo>
                      <a:pt x="311" y="311"/>
                    </a:lnTo>
                    <a:lnTo>
                      <a:pt x="313" y="311"/>
                    </a:lnTo>
                    <a:lnTo>
                      <a:pt x="313" y="311"/>
                    </a:lnTo>
                    <a:lnTo>
                      <a:pt x="313" y="307"/>
                    </a:lnTo>
                    <a:lnTo>
                      <a:pt x="313" y="305"/>
                    </a:lnTo>
                    <a:lnTo>
                      <a:pt x="315" y="303"/>
                    </a:lnTo>
                    <a:lnTo>
                      <a:pt x="316" y="302"/>
                    </a:lnTo>
                    <a:lnTo>
                      <a:pt x="316" y="300"/>
                    </a:lnTo>
                    <a:lnTo>
                      <a:pt x="313" y="296"/>
                    </a:lnTo>
                    <a:lnTo>
                      <a:pt x="313" y="294"/>
                    </a:lnTo>
                    <a:lnTo>
                      <a:pt x="311" y="292"/>
                    </a:lnTo>
                    <a:lnTo>
                      <a:pt x="309" y="291"/>
                    </a:lnTo>
                    <a:lnTo>
                      <a:pt x="309" y="291"/>
                    </a:lnTo>
                    <a:lnTo>
                      <a:pt x="307" y="289"/>
                    </a:lnTo>
                    <a:lnTo>
                      <a:pt x="307" y="289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7"/>
                    </a:lnTo>
                    <a:lnTo>
                      <a:pt x="311" y="289"/>
                    </a:lnTo>
                    <a:lnTo>
                      <a:pt x="315" y="294"/>
                    </a:lnTo>
                    <a:lnTo>
                      <a:pt x="316" y="296"/>
                    </a:lnTo>
                    <a:lnTo>
                      <a:pt x="318" y="296"/>
                    </a:lnTo>
                    <a:lnTo>
                      <a:pt x="320" y="298"/>
                    </a:lnTo>
                    <a:lnTo>
                      <a:pt x="320" y="300"/>
                    </a:lnTo>
                    <a:lnTo>
                      <a:pt x="322" y="302"/>
                    </a:lnTo>
                    <a:lnTo>
                      <a:pt x="324" y="300"/>
                    </a:lnTo>
                    <a:lnTo>
                      <a:pt x="324" y="300"/>
                    </a:lnTo>
                    <a:lnTo>
                      <a:pt x="325" y="300"/>
                    </a:lnTo>
                    <a:lnTo>
                      <a:pt x="325" y="303"/>
                    </a:lnTo>
                    <a:lnTo>
                      <a:pt x="325" y="303"/>
                    </a:lnTo>
                    <a:lnTo>
                      <a:pt x="327" y="305"/>
                    </a:lnTo>
                    <a:lnTo>
                      <a:pt x="327" y="305"/>
                    </a:lnTo>
                    <a:lnTo>
                      <a:pt x="327" y="307"/>
                    </a:lnTo>
                    <a:lnTo>
                      <a:pt x="325" y="309"/>
                    </a:lnTo>
                    <a:lnTo>
                      <a:pt x="324" y="309"/>
                    </a:lnTo>
                    <a:lnTo>
                      <a:pt x="324" y="309"/>
                    </a:lnTo>
                    <a:lnTo>
                      <a:pt x="322" y="307"/>
                    </a:lnTo>
                    <a:lnTo>
                      <a:pt x="320" y="305"/>
                    </a:lnTo>
                    <a:lnTo>
                      <a:pt x="320" y="307"/>
                    </a:lnTo>
                    <a:lnTo>
                      <a:pt x="320" y="309"/>
                    </a:lnTo>
                    <a:lnTo>
                      <a:pt x="320" y="309"/>
                    </a:lnTo>
                    <a:lnTo>
                      <a:pt x="322" y="311"/>
                    </a:lnTo>
                    <a:lnTo>
                      <a:pt x="322" y="311"/>
                    </a:lnTo>
                    <a:lnTo>
                      <a:pt x="324" y="311"/>
                    </a:lnTo>
                    <a:lnTo>
                      <a:pt x="329" y="309"/>
                    </a:lnTo>
                    <a:lnTo>
                      <a:pt x="331" y="309"/>
                    </a:lnTo>
                    <a:lnTo>
                      <a:pt x="333" y="307"/>
                    </a:lnTo>
                    <a:lnTo>
                      <a:pt x="333" y="305"/>
                    </a:lnTo>
                    <a:lnTo>
                      <a:pt x="331" y="300"/>
                    </a:lnTo>
                    <a:lnTo>
                      <a:pt x="329" y="296"/>
                    </a:lnTo>
                    <a:lnTo>
                      <a:pt x="329" y="294"/>
                    </a:lnTo>
                    <a:lnTo>
                      <a:pt x="329" y="294"/>
                    </a:lnTo>
                    <a:lnTo>
                      <a:pt x="331" y="292"/>
                    </a:lnTo>
                    <a:lnTo>
                      <a:pt x="336" y="291"/>
                    </a:lnTo>
                    <a:lnTo>
                      <a:pt x="336" y="291"/>
                    </a:lnTo>
                    <a:lnTo>
                      <a:pt x="338" y="292"/>
                    </a:lnTo>
                    <a:lnTo>
                      <a:pt x="338" y="292"/>
                    </a:lnTo>
                    <a:lnTo>
                      <a:pt x="338" y="294"/>
                    </a:lnTo>
                    <a:lnTo>
                      <a:pt x="338" y="294"/>
                    </a:lnTo>
                    <a:lnTo>
                      <a:pt x="340" y="294"/>
                    </a:lnTo>
                    <a:lnTo>
                      <a:pt x="340" y="294"/>
                    </a:lnTo>
                    <a:lnTo>
                      <a:pt x="342" y="296"/>
                    </a:lnTo>
                    <a:lnTo>
                      <a:pt x="342" y="296"/>
                    </a:lnTo>
                    <a:lnTo>
                      <a:pt x="344" y="296"/>
                    </a:lnTo>
                    <a:lnTo>
                      <a:pt x="344" y="296"/>
                    </a:lnTo>
                    <a:lnTo>
                      <a:pt x="344" y="298"/>
                    </a:lnTo>
                    <a:lnTo>
                      <a:pt x="345" y="298"/>
                    </a:lnTo>
                    <a:lnTo>
                      <a:pt x="347" y="298"/>
                    </a:lnTo>
                    <a:lnTo>
                      <a:pt x="349" y="298"/>
                    </a:lnTo>
                    <a:lnTo>
                      <a:pt x="349" y="298"/>
                    </a:lnTo>
                    <a:lnTo>
                      <a:pt x="351" y="298"/>
                    </a:lnTo>
                    <a:lnTo>
                      <a:pt x="353" y="298"/>
                    </a:lnTo>
                    <a:lnTo>
                      <a:pt x="358" y="298"/>
                    </a:lnTo>
                    <a:lnTo>
                      <a:pt x="358" y="298"/>
                    </a:lnTo>
                    <a:lnTo>
                      <a:pt x="358" y="300"/>
                    </a:lnTo>
                    <a:lnTo>
                      <a:pt x="358" y="302"/>
                    </a:lnTo>
                    <a:lnTo>
                      <a:pt x="358" y="302"/>
                    </a:lnTo>
                    <a:lnTo>
                      <a:pt x="360" y="303"/>
                    </a:lnTo>
                    <a:lnTo>
                      <a:pt x="360" y="303"/>
                    </a:lnTo>
                    <a:lnTo>
                      <a:pt x="360" y="303"/>
                    </a:lnTo>
                    <a:lnTo>
                      <a:pt x="358" y="303"/>
                    </a:lnTo>
                    <a:lnTo>
                      <a:pt x="358" y="303"/>
                    </a:lnTo>
                    <a:lnTo>
                      <a:pt x="360" y="307"/>
                    </a:lnTo>
                    <a:lnTo>
                      <a:pt x="360" y="309"/>
                    </a:lnTo>
                    <a:lnTo>
                      <a:pt x="362" y="309"/>
                    </a:lnTo>
                    <a:lnTo>
                      <a:pt x="365" y="309"/>
                    </a:lnTo>
                    <a:lnTo>
                      <a:pt x="364" y="311"/>
                    </a:lnTo>
                    <a:lnTo>
                      <a:pt x="362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8" y="311"/>
                    </a:lnTo>
                    <a:lnTo>
                      <a:pt x="358" y="311"/>
                    </a:lnTo>
                    <a:lnTo>
                      <a:pt x="358" y="312"/>
                    </a:lnTo>
                    <a:lnTo>
                      <a:pt x="356" y="312"/>
                    </a:lnTo>
                    <a:lnTo>
                      <a:pt x="356" y="312"/>
                    </a:lnTo>
                    <a:lnTo>
                      <a:pt x="355" y="312"/>
                    </a:lnTo>
                    <a:lnTo>
                      <a:pt x="353" y="311"/>
                    </a:lnTo>
                    <a:lnTo>
                      <a:pt x="347" y="307"/>
                    </a:lnTo>
                    <a:lnTo>
                      <a:pt x="349" y="307"/>
                    </a:lnTo>
                    <a:lnTo>
                      <a:pt x="349" y="305"/>
                    </a:lnTo>
                    <a:lnTo>
                      <a:pt x="349" y="303"/>
                    </a:lnTo>
                    <a:lnTo>
                      <a:pt x="349" y="302"/>
                    </a:lnTo>
                    <a:lnTo>
                      <a:pt x="347" y="302"/>
                    </a:lnTo>
                    <a:lnTo>
                      <a:pt x="345" y="302"/>
                    </a:lnTo>
                    <a:lnTo>
                      <a:pt x="344" y="302"/>
                    </a:lnTo>
                    <a:lnTo>
                      <a:pt x="344" y="303"/>
                    </a:lnTo>
                    <a:lnTo>
                      <a:pt x="344" y="303"/>
                    </a:lnTo>
                    <a:lnTo>
                      <a:pt x="345" y="303"/>
                    </a:lnTo>
                    <a:lnTo>
                      <a:pt x="345" y="305"/>
                    </a:lnTo>
                    <a:lnTo>
                      <a:pt x="345" y="305"/>
                    </a:lnTo>
                    <a:lnTo>
                      <a:pt x="345" y="305"/>
                    </a:lnTo>
                    <a:lnTo>
                      <a:pt x="345" y="305"/>
                    </a:lnTo>
                    <a:lnTo>
                      <a:pt x="344" y="307"/>
                    </a:lnTo>
                    <a:lnTo>
                      <a:pt x="344" y="307"/>
                    </a:lnTo>
                    <a:lnTo>
                      <a:pt x="340" y="307"/>
                    </a:lnTo>
                    <a:lnTo>
                      <a:pt x="340" y="309"/>
                    </a:lnTo>
                    <a:lnTo>
                      <a:pt x="340" y="309"/>
                    </a:lnTo>
                    <a:lnTo>
                      <a:pt x="340" y="311"/>
                    </a:lnTo>
                    <a:lnTo>
                      <a:pt x="340" y="312"/>
                    </a:lnTo>
                    <a:lnTo>
                      <a:pt x="342" y="314"/>
                    </a:lnTo>
                    <a:lnTo>
                      <a:pt x="344" y="314"/>
                    </a:lnTo>
                    <a:lnTo>
                      <a:pt x="351" y="316"/>
                    </a:lnTo>
                    <a:lnTo>
                      <a:pt x="349" y="318"/>
                    </a:lnTo>
                    <a:lnTo>
                      <a:pt x="347" y="320"/>
                    </a:lnTo>
                    <a:lnTo>
                      <a:pt x="345" y="320"/>
                    </a:lnTo>
                    <a:lnTo>
                      <a:pt x="345" y="322"/>
                    </a:lnTo>
                    <a:lnTo>
                      <a:pt x="353" y="327"/>
                    </a:lnTo>
                    <a:lnTo>
                      <a:pt x="355" y="329"/>
                    </a:lnTo>
                    <a:lnTo>
                      <a:pt x="356" y="329"/>
                    </a:lnTo>
                    <a:lnTo>
                      <a:pt x="356" y="327"/>
                    </a:lnTo>
                    <a:lnTo>
                      <a:pt x="358" y="325"/>
                    </a:lnTo>
                    <a:lnTo>
                      <a:pt x="362" y="325"/>
                    </a:lnTo>
                    <a:lnTo>
                      <a:pt x="360" y="323"/>
                    </a:lnTo>
                    <a:lnTo>
                      <a:pt x="360" y="323"/>
                    </a:lnTo>
                    <a:lnTo>
                      <a:pt x="360" y="322"/>
                    </a:lnTo>
                    <a:lnTo>
                      <a:pt x="362" y="320"/>
                    </a:lnTo>
                    <a:lnTo>
                      <a:pt x="362" y="320"/>
                    </a:lnTo>
                    <a:lnTo>
                      <a:pt x="364" y="320"/>
                    </a:lnTo>
                    <a:lnTo>
                      <a:pt x="364" y="322"/>
                    </a:lnTo>
                    <a:lnTo>
                      <a:pt x="364" y="323"/>
                    </a:lnTo>
                    <a:lnTo>
                      <a:pt x="365" y="323"/>
                    </a:lnTo>
                    <a:lnTo>
                      <a:pt x="369" y="327"/>
                    </a:lnTo>
                    <a:lnTo>
                      <a:pt x="371" y="327"/>
                    </a:lnTo>
                    <a:lnTo>
                      <a:pt x="373" y="329"/>
                    </a:lnTo>
                    <a:lnTo>
                      <a:pt x="373" y="327"/>
                    </a:lnTo>
                    <a:lnTo>
                      <a:pt x="373" y="327"/>
                    </a:lnTo>
                    <a:lnTo>
                      <a:pt x="371" y="325"/>
                    </a:lnTo>
                    <a:lnTo>
                      <a:pt x="371" y="325"/>
                    </a:lnTo>
                    <a:lnTo>
                      <a:pt x="373" y="323"/>
                    </a:lnTo>
                    <a:lnTo>
                      <a:pt x="373" y="323"/>
                    </a:lnTo>
                    <a:lnTo>
                      <a:pt x="373" y="323"/>
                    </a:lnTo>
                    <a:lnTo>
                      <a:pt x="373" y="322"/>
                    </a:lnTo>
                    <a:lnTo>
                      <a:pt x="373" y="320"/>
                    </a:lnTo>
                    <a:lnTo>
                      <a:pt x="373" y="320"/>
                    </a:lnTo>
                    <a:lnTo>
                      <a:pt x="369" y="320"/>
                    </a:lnTo>
                    <a:lnTo>
                      <a:pt x="371" y="318"/>
                    </a:lnTo>
                    <a:lnTo>
                      <a:pt x="371" y="318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69" y="314"/>
                    </a:lnTo>
                    <a:lnTo>
                      <a:pt x="369" y="312"/>
                    </a:lnTo>
                    <a:lnTo>
                      <a:pt x="369" y="309"/>
                    </a:lnTo>
                    <a:lnTo>
                      <a:pt x="371" y="307"/>
                    </a:lnTo>
                    <a:lnTo>
                      <a:pt x="373" y="305"/>
                    </a:lnTo>
                    <a:lnTo>
                      <a:pt x="373" y="305"/>
                    </a:lnTo>
                    <a:lnTo>
                      <a:pt x="375" y="305"/>
                    </a:lnTo>
                    <a:lnTo>
                      <a:pt x="375" y="303"/>
                    </a:lnTo>
                    <a:lnTo>
                      <a:pt x="375" y="303"/>
                    </a:lnTo>
                    <a:lnTo>
                      <a:pt x="373" y="302"/>
                    </a:lnTo>
                    <a:lnTo>
                      <a:pt x="373" y="302"/>
                    </a:lnTo>
                    <a:lnTo>
                      <a:pt x="373" y="302"/>
                    </a:lnTo>
                    <a:lnTo>
                      <a:pt x="373" y="302"/>
                    </a:lnTo>
                    <a:lnTo>
                      <a:pt x="373" y="300"/>
                    </a:lnTo>
                    <a:lnTo>
                      <a:pt x="373" y="300"/>
                    </a:lnTo>
                    <a:lnTo>
                      <a:pt x="373" y="300"/>
                    </a:lnTo>
                    <a:lnTo>
                      <a:pt x="373" y="298"/>
                    </a:lnTo>
                    <a:lnTo>
                      <a:pt x="373" y="298"/>
                    </a:lnTo>
                    <a:lnTo>
                      <a:pt x="371" y="298"/>
                    </a:lnTo>
                    <a:lnTo>
                      <a:pt x="371" y="296"/>
                    </a:lnTo>
                    <a:lnTo>
                      <a:pt x="371" y="296"/>
                    </a:lnTo>
                    <a:lnTo>
                      <a:pt x="371" y="296"/>
                    </a:lnTo>
                    <a:lnTo>
                      <a:pt x="371" y="296"/>
                    </a:lnTo>
                    <a:lnTo>
                      <a:pt x="369" y="296"/>
                    </a:lnTo>
                    <a:lnTo>
                      <a:pt x="369" y="296"/>
                    </a:lnTo>
                    <a:lnTo>
                      <a:pt x="367" y="296"/>
                    </a:lnTo>
                    <a:lnTo>
                      <a:pt x="367" y="294"/>
                    </a:lnTo>
                    <a:lnTo>
                      <a:pt x="365" y="292"/>
                    </a:lnTo>
                    <a:lnTo>
                      <a:pt x="364" y="294"/>
                    </a:lnTo>
                    <a:lnTo>
                      <a:pt x="362" y="296"/>
                    </a:lnTo>
                    <a:lnTo>
                      <a:pt x="365" y="296"/>
                    </a:lnTo>
                    <a:lnTo>
                      <a:pt x="365" y="298"/>
                    </a:lnTo>
                    <a:lnTo>
                      <a:pt x="364" y="298"/>
                    </a:lnTo>
                    <a:lnTo>
                      <a:pt x="362" y="298"/>
                    </a:lnTo>
                    <a:lnTo>
                      <a:pt x="360" y="298"/>
                    </a:lnTo>
                    <a:lnTo>
                      <a:pt x="360" y="296"/>
                    </a:lnTo>
                    <a:lnTo>
                      <a:pt x="360" y="296"/>
                    </a:lnTo>
                    <a:lnTo>
                      <a:pt x="360" y="294"/>
                    </a:lnTo>
                    <a:lnTo>
                      <a:pt x="362" y="292"/>
                    </a:lnTo>
                    <a:lnTo>
                      <a:pt x="362" y="292"/>
                    </a:lnTo>
                    <a:lnTo>
                      <a:pt x="362" y="292"/>
                    </a:lnTo>
                    <a:lnTo>
                      <a:pt x="362" y="292"/>
                    </a:lnTo>
                    <a:lnTo>
                      <a:pt x="364" y="291"/>
                    </a:lnTo>
                    <a:lnTo>
                      <a:pt x="362" y="291"/>
                    </a:lnTo>
                    <a:lnTo>
                      <a:pt x="362" y="287"/>
                    </a:lnTo>
                    <a:lnTo>
                      <a:pt x="364" y="285"/>
                    </a:lnTo>
                    <a:lnTo>
                      <a:pt x="365" y="285"/>
                    </a:lnTo>
                    <a:lnTo>
                      <a:pt x="365" y="285"/>
                    </a:lnTo>
                    <a:lnTo>
                      <a:pt x="367" y="283"/>
                    </a:lnTo>
                    <a:lnTo>
                      <a:pt x="369" y="282"/>
                    </a:lnTo>
                    <a:lnTo>
                      <a:pt x="369" y="282"/>
                    </a:lnTo>
                    <a:lnTo>
                      <a:pt x="369" y="280"/>
                    </a:lnTo>
                    <a:lnTo>
                      <a:pt x="369" y="278"/>
                    </a:lnTo>
                    <a:lnTo>
                      <a:pt x="369" y="276"/>
                    </a:lnTo>
                    <a:lnTo>
                      <a:pt x="369" y="276"/>
                    </a:lnTo>
                    <a:lnTo>
                      <a:pt x="369" y="276"/>
                    </a:lnTo>
                    <a:lnTo>
                      <a:pt x="369" y="274"/>
                    </a:lnTo>
                    <a:lnTo>
                      <a:pt x="367" y="274"/>
                    </a:lnTo>
                    <a:lnTo>
                      <a:pt x="367" y="274"/>
                    </a:lnTo>
                    <a:lnTo>
                      <a:pt x="367" y="272"/>
                    </a:lnTo>
                    <a:lnTo>
                      <a:pt x="367" y="271"/>
                    </a:lnTo>
                    <a:lnTo>
                      <a:pt x="364" y="267"/>
                    </a:lnTo>
                    <a:lnTo>
                      <a:pt x="364" y="267"/>
                    </a:lnTo>
                    <a:lnTo>
                      <a:pt x="365" y="265"/>
                    </a:lnTo>
                    <a:lnTo>
                      <a:pt x="365" y="265"/>
                    </a:lnTo>
                    <a:lnTo>
                      <a:pt x="365" y="263"/>
                    </a:lnTo>
                    <a:lnTo>
                      <a:pt x="367" y="265"/>
                    </a:lnTo>
                    <a:lnTo>
                      <a:pt x="367" y="267"/>
                    </a:lnTo>
                    <a:lnTo>
                      <a:pt x="369" y="267"/>
                    </a:lnTo>
                    <a:lnTo>
                      <a:pt x="371" y="267"/>
                    </a:lnTo>
                    <a:lnTo>
                      <a:pt x="371" y="265"/>
                    </a:lnTo>
                    <a:lnTo>
                      <a:pt x="373" y="265"/>
                    </a:lnTo>
                    <a:lnTo>
                      <a:pt x="375" y="263"/>
                    </a:lnTo>
                    <a:lnTo>
                      <a:pt x="375" y="262"/>
                    </a:lnTo>
                    <a:lnTo>
                      <a:pt x="375" y="258"/>
                    </a:lnTo>
                    <a:lnTo>
                      <a:pt x="373" y="252"/>
                    </a:lnTo>
                    <a:lnTo>
                      <a:pt x="373" y="251"/>
                    </a:lnTo>
                    <a:lnTo>
                      <a:pt x="376" y="249"/>
                    </a:lnTo>
                    <a:lnTo>
                      <a:pt x="376" y="247"/>
                    </a:lnTo>
                    <a:lnTo>
                      <a:pt x="375" y="247"/>
                    </a:lnTo>
                    <a:lnTo>
                      <a:pt x="373" y="245"/>
                    </a:lnTo>
                    <a:lnTo>
                      <a:pt x="373" y="247"/>
                    </a:lnTo>
                    <a:lnTo>
                      <a:pt x="371" y="247"/>
                    </a:lnTo>
                    <a:lnTo>
                      <a:pt x="369" y="249"/>
                    </a:lnTo>
                    <a:lnTo>
                      <a:pt x="371" y="247"/>
                    </a:lnTo>
                    <a:lnTo>
                      <a:pt x="375" y="243"/>
                    </a:lnTo>
                    <a:lnTo>
                      <a:pt x="375" y="242"/>
                    </a:lnTo>
                    <a:lnTo>
                      <a:pt x="375" y="242"/>
                    </a:lnTo>
                    <a:lnTo>
                      <a:pt x="376" y="240"/>
                    </a:lnTo>
                    <a:lnTo>
                      <a:pt x="376" y="240"/>
                    </a:lnTo>
                    <a:lnTo>
                      <a:pt x="376" y="238"/>
                    </a:lnTo>
                    <a:lnTo>
                      <a:pt x="376" y="238"/>
                    </a:lnTo>
                    <a:lnTo>
                      <a:pt x="380" y="236"/>
                    </a:lnTo>
                    <a:lnTo>
                      <a:pt x="380" y="234"/>
                    </a:lnTo>
                    <a:lnTo>
                      <a:pt x="380" y="231"/>
                    </a:lnTo>
                    <a:lnTo>
                      <a:pt x="380" y="229"/>
                    </a:lnTo>
                    <a:lnTo>
                      <a:pt x="382" y="227"/>
                    </a:lnTo>
                    <a:lnTo>
                      <a:pt x="384" y="225"/>
                    </a:lnTo>
                    <a:lnTo>
                      <a:pt x="393" y="225"/>
                    </a:lnTo>
                    <a:lnTo>
                      <a:pt x="387" y="225"/>
                    </a:lnTo>
                    <a:lnTo>
                      <a:pt x="387" y="225"/>
                    </a:lnTo>
                    <a:lnTo>
                      <a:pt x="385" y="225"/>
                    </a:lnTo>
                    <a:lnTo>
                      <a:pt x="385" y="223"/>
                    </a:lnTo>
                    <a:lnTo>
                      <a:pt x="385" y="223"/>
                    </a:lnTo>
                    <a:lnTo>
                      <a:pt x="385" y="223"/>
                    </a:lnTo>
                    <a:lnTo>
                      <a:pt x="385" y="222"/>
                    </a:lnTo>
                    <a:lnTo>
                      <a:pt x="387" y="222"/>
                    </a:lnTo>
                    <a:lnTo>
                      <a:pt x="387" y="222"/>
                    </a:lnTo>
                    <a:lnTo>
                      <a:pt x="387" y="220"/>
                    </a:lnTo>
                    <a:lnTo>
                      <a:pt x="385" y="220"/>
                    </a:lnTo>
                    <a:lnTo>
                      <a:pt x="385" y="218"/>
                    </a:lnTo>
                    <a:lnTo>
                      <a:pt x="387" y="216"/>
                    </a:lnTo>
                    <a:lnTo>
                      <a:pt x="389" y="218"/>
                    </a:lnTo>
                    <a:lnTo>
                      <a:pt x="389" y="218"/>
                    </a:lnTo>
                    <a:lnTo>
                      <a:pt x="391" y="218"/>
                    </a:lnTo>
                    <a:lnTo>
                      <a:pt x="391" y="216"/>
                    </a:lnTo>
                    <a:lnTo>
                      <a:pt x="389" y="214"/>
                    </a:lnTo>
                    <a:lnTo>
                      <a:pt x="389" y="212"/>
                    </a:lnTo>
                    <a:lnTo>
                      <a:pt x="391" y="212"/>
                    </a:lnTo>
                    <a:lnTo>
                      <a:pt x="391" y="212"/>
                    </a:lnTo>
                    <a:lnTo>
                      <a:pt x="391" y="214"/>
                    </a:lnTo>
                    <a:lnTo>
                      <a:pt x="393" y="216"/>
                    </a:lnTo>
                    <a:lnTo>
                      <a:pt x="395" y="216"/>
                    </a:lnTo>
                    <a:lnTo>
                      <a:pt x="395" y="218"/>
                    </a:lnTo>
                    <a:lnTo>
                      <a:pt x="395" y="220"/>
                    </a:lnTo>
                    <a:lnTo>
                      <a:pt x="393" y="220"/>
                    </a:lnTo>
                    <a:lnTo>
                      <a:pt x="391" y="222"/>
                    </a:lnTo>
                    <a:lnTo>
                      <a:pt x="391" y="222"/>
                    </a:lnTo>
                    <a:lnTo>
                      <a:pt x="387" y="223"/>
                    </a:lnTo>
                    <a:lnTo>
                      <a:pt x="393" y="225"/>
                    </a:lnTo>
                    <a:lnTo>
                      <a:pt x="395" y="225"/>
                    </a:lnTo>
                    <a:lnTo>
                      <a:pt x="398" y="227"/>
                    </a:lnTo>
                    <a:lnTo>
                      <a:pt x="400" y="229"/>
                    </a:lnTo>
                    <a:lnTo>
                      <a:pt x="402" y="229"/>
                    </a:lnTo>
                    <a:lnTo>
                      <a:pt x="402" y="231"/>
                    </a:lnTo>
                    <a:lnTo>
                      <a:pt x="400" y="231"/>
                    </a:lnTo>
                    <a:lnTo>
                      <a:pt x="398" y="232"/>
                    </a:lnTo>
                    <a:lnTo>
                      <a:pt x="398" y="232"/>
                    </a:lnTo>
                    <a:lnTo>
                      <a:pt x="400" y="232"/>
                    </a:lnTo>
                    <a:lnTo>
                      <a:pt x="400" y="234"/>
                    </a:lnTo>
                    <a:lnTo>
                      <a:pt x="400" y="234"/>
                    </a:lnTo>
                    <a:lnTo>
                      <a:pt x="400" y="236"/>
                    </a:lnTo>
                    <a:lnTo>
                      <a:pt x="400" y="236"/>
                    </a:lnTo>
                    <a:lnTo>
                      <a:pt x="398" y="236"/>
                    </a:lnTo>
                    <a:lnTo>
                      <a:pt x="398" y="238"/>
                    </a:lnTo>
                    <a:lnTo>
                      <a:pt x="398" y="238"/>
                    </a:lnTo>
                    <a:lnTo>
                      <a:pt x="396" y="238"/>
                    </a:lnTo>
                    <a:lnTo>
                      <a:pt x="396" y="240"/>
                    </a:lnTo>
                    <a:lnTo>
                      <a:pt x="396" y="240"/>
                    </a:lnTo>
                    <a:lnTo>
                      <a:pt x="400" y="242"/>
                    </a:lnTo>
                    <a:lnTo>
                      <a:pt x="400" y="242"/>
                    </a:lnTo>
                    <a:lnTo>
                      <a:pt x="402" y="242"/>
                    </a:lnTo>
                    <a:lnTo>
                      <a:pt x="402" y="243"/>
                    </a:lnTo>
                    <a:lnTo>
                      <a:pt x="402" y="242"/>
                    </a:lnTo>
                    <a:lnTo>
                      <a:pt x="404" y="242"/>
                    </a:lnTo>
                    <a:lnTo>
                      <a:pt x="404" y="240"/>
                    </a:lnTo>
                    <a:lnTo>
                      <a:pt x="405" y="240"/>
                    </a:lnTo>
                    <a:lnTo>
                      <a:pt x="405" y="236"/>
                    </a:lnTo>
                    <a:lnTo>
                      <a:pt x="405" y="234"/>
                    </a:lnTo>
                    <a:lnTo>
                      <a:pt x="402" y="232"/>
                    </a:lnTo>
                    <a:close/>
                    <a:moveTo>
                      <a:pt x="193" y="282"/>
                    </a:moveTo>
                    <a:lnTo>
                      <a:pt x="193" y="282"/>
                    </a:lnTo>
                    <a:lnTo>
                      <a:pt x="195" y="280"/>
                    </a:lnTo>
                    <a:lnTo>
                      <a:pt x="195" y="280"/>
                    </a:lnTo>
                    <a:lnTo>
                      <a:pt x="196" y="278"/>
                    </a:lnTo>
                    <a:lnTo>
                      <a:pt x="196" y="278"/>
                    </a:lnTo>
                    <a:lnTo>
                      <a:pt x="196" y="276"/>
                    </a:lnTo>
                    <a:lnTo>
                      <a:pt x="195" y="276"/>
                    </a:lnTo>
                    <a:lnTo>
                      <a:pt x="195" y="274"/>
                    </a:lnTo>
                    <a:lnTo>
                      <a:pt x="195" y="274"/>
                    </a:lnTo>
                    <a:lnTo>
                      <a:pt x="196" y="272"/>
                    </a:lnTo>
                    <a:lnTo>
                      <a:pt x="196" y="272"/>
                    </a:lnTo>
                    <a:lnTo>
                      <a:pt x="198" y="272"/>
                    </a:lnTo>
                    <a:lnTo>
                      <a:pt x="198" y="274"/>
                    </a:lnTo>
                    <a:lnTo>
                      <a:pt x="198" y="278"/>
                    </a:lnTo>
                    <a:lnTo>
                      <a:pt x="198" y="280"/>
                    </a:lnTo>
                    <a:lnTo>
                      <a:pt x="200" y="280"/>
                    </a:lnTo>
                    <a:lnTo>
                      <a:pt x="200" y="278"/>
                    </a:lnTo>
                    <a:lnTo>
                      <a:pt x="202" y="278"/>
                    </a:lnTo>
                    <a:lnTo>
                      <a:pt x="200" y="276"/>
                    </a:lnTo>
                    <a:lnTo>
                      <a:pt x="202" y="274"/>
                    </a:lnTo>
                    <a:lnTo>
                      <a:pt x="202" y="272"/>
                    </a:lnTo>
                    <a:lnTo>
                      <a:pt x="204" y="271"/>
                    </a:lnTo>
                    <a:lnTo>
                      <a:pt x="204" y="271"/>
                    </a:lnTo>
                    <a:lnTo>
                      <a:pt x="205" y="272"/>
                    </a:lnTo>
                    <a:lnTo>
                      <a:pt x="204" y="274"/>
                    </a:lnTo>
                    <a:lnTo>
                      <a:pt x="204" y="276"/>
                    </a:lnTo>
                    <a:lnTo>
                      <a:pt x="207" y="278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4"/>
                    </a:lnTo>
                    <a:lnTo>
                      <a:pt x="209" y="271"/>
                    </a:lnTo>
                    <a:lnTo>
                      <a:pt x="211" y="269"/>
                    </a:lnTo>
                    <a:lnTo>
                      <a:pt x="213" y="271"/>
                    </a:lnTo>
                    <a:lnTo>
                      <a:pt x="215" y="274"/>
                    </a:lnTo>
                    <a:lnTo>
                      <a:pt x="216" y="272"/>
                    </a:lnTo>
                    <a:lnTo>
                      <a:pt x="218" y="274"/>
                    </a:lnTo>
                    <a:lnTo>
                      <a:pt x="218" y="274"/>
                    </a:lnTo>
                    <a:lnTo>
                      <a:pt x="218" y="276"/>
                    </a:lnTo>
                    <a:lnTo>
                      <a:pt x="218" y="276"/>
                    </a:lnTo>
                    <a:lnTo>
                      <a:pt x="216" y="276"/>
                    </a:lnTo>
                    <a:lnTo>
                      <a:pt x="216" y="278"/>
                    </a:lnTo>
                    <a:lnTo>
                      <a:pt x="216" y="280"/>
                    </a:lnTo>
                    <a:lnTo>
                      <a:pt x="218" y="280"/>
                    </a:lnTo>
                    <a:lnTo>
                      <a:pt x="220" y="282"/>
                    </a:lnTo>
                    <a:lnTo>
                      <a:pt x="220" y="282"/>
                    </a:lnTo>
                    <a:lnTo>
                      <a:pt x="222" y="282"/>
                    </a:lnTo>
                    <a:lnTo>
                      <a:pt x="222" y="283"/>
                    </a:lnTo>
                    <a:lnTo>
                      <a:pt x="222" y="283"/>
                    </a:lnTo>
                    <a:lnTo>
                      <a:pt x="220" y="283"/>
                    </a:lnTo>
                    <a:lnTo>
                      <a:pt x="220" y="285"/>
                    </a:lnTo>
                    <a:lnTo>
                      <a:pt x="222" y="285"/>
                    </a:lnTo>
                    <a:lnTo>
                      <a:pt x="222" y="287"/>
                    </a:lnTo>
                    <a:lnTo>
                      <a:pt x="224" y="289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2" y="291"/>
                    </a:lnTo>
                    <a:lnTo>
                      <a:pt x="220" y="289"/>
                    </a:lnTo>
                    <a:lnTo>
                      <a:pt x="218" y="289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6" y="291"/>
                    </a:lnTo>
                    <a:lnTo>
                      <a:pt x="216" y="292"/>
                    </a:lnTo>
                    <a:lnTo>
                      <a:pt x="216" y="294"/>
                    </a:lnTo>
                    <a:lnTo>
                      <a:pt x="216" y="294"/>
                    </a:lnTo>
                    <a:lnTo>
                      <a:pt x="215" y="294"/>
                    </a:lnTo>
                    <a:lnTo>
                      <a:pt x="215" y="294"/>
                    </a:lnTo>
                    <a:lnTo>
                      <a:pt x="215" y="292"/>
                    </a:lnTo>
                    <a:lnTo>
                      <a:pt x="213" y="292"/>
                    </a:lnTo>
                    <a:lnTo>
                      <a:pt x="213" y="292"/>
                    </a:lnTo>
                    <a:lnTo>
                      <a:pt x="213" y="291"/>
                    </a:lnTo>
                    <a:lnTo>
                      <a:pt x="211" y="289"/>
                    </a:lnTo>
                    <a:lnTo>
                      <a:pt x="209" y="289"/>
                    </a:lnTo>
                    <a:lnTo>
                      <a:pt x="209" y="287"/>
                    </a:lnTo>
                    <a:lnTo>
                      <a:pt x="209" y="285"/>
                    </a:lnTo>
                    <a:lnTo>
                      <a:pt x="207" y="283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2" y="283"/>
                    </a:lnTo>
                    <a:lnTo>
                      <a:pt x="202" y="283"/>
                    </a:lnTo>
                    <a:lnTo>
                      <a:pt x="202" y="283"/>
                    </a:lnTo>
                    <a:lnTo>
                      <a:pt x="200" y="283"/>
                    </a:lnTo>
                    <a:lnTo>
                      <a:pt x="200" y="283"/>
                    </a:lnTo>
                    <a:lnTo>
                      <a:pt x="198" y="282"/>
                    </a:lnTo>
                    <a:lnTo>
                      <a:pt x="198" y="282"/>
                    </a:lnTo>
                    <a:lnTo>
                      <a:pt x="196" y="283"/>
                    </a:lnTo>
                    <a:lnTo>
                      <a:pt x="195" y="283"/>
                    </a:lnTo>
                    <a:lnTo>
                      <a:pt x="193" y="283"/>
                    </a:lnTo>
                    <a:lnTo>
                      <a:pt x="191" y="283"/>
                    </a:lnTo>
                    <a:lnTo>
                      <a:pt x="191" y="283"/>
                    </a:lnTo>
                    <a:lnTo>
                      <a:pt x="193" y="282"/>
                    </a:lnTo>
                    <a:close/>
                    <a:moveTo>
                      <a:pt x="227" y="309"/>
                    </a:moveTo>
                    <a:lnTo>
                      <a:pt x="224" y="309"/>
                    </a:lnTo>
                    <a:lnTo>
                      <a:pt x="218" y="309"/>
                    </a:lnTo>
                    <a:lnTo>
                      <a:pt x="216" y="309"/>
                    </a:lnTo>
                    <a:lnTo>
                      <a:pt x="213" y="309"/>
                    </a:lnTo>
                    <a:lnTo>
                      <a:pt x="213" y="309"/>
                    </a:lnTo>
                    <a:lnTo>
                      <a:pt x="213" y="309"/>
                    </a:lnTo>
                    <a:lnTo>
                      <a:pt x="213" y="305"/>
                    </a:lnTo>
                    <a:lnTo>
                      <a:pt x="213" y="305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07" y="303"/>
                    </a:lnTo>
                    <a:lnTo>
                      <a:pt x="205" y="303"/>
                    </a:lnTo>
                    <a:lnTo>
                      <a:pt x="204" y="303"/>
                    </a:lnTo>
                    <a:lnTo>
                      <a:pt x="204" y="303"/>
                    </a:lnTo>
                    <a:lnTo>
                      <a:pt x="204" y="302"/>
                    </a:lnTo>
                    <a:lnTo>
                      <a:pt x="204" y="302"/>
                    </a:lnTo>
                    <a:lnTo>
                      <a:pt x="200" y="300"/>
                    </a:lnTo>
                    <a:lnTo>
                      <a:pt x="198" y="298"/>
                    </a:lnTo>
                    <a:lnTo>
                      <a:pt x="198" y="296"/>
                    </a:lnTo>
                    <a:lnTo>
                      <a:pt x="196" y="294"/>
                    </a:lnTo>
                    <a:lnTo>
                      <a:pt x="196" y="292"/>
                    </a:lnTo>
                    <a:lnTo>
                      <a:pt x="195" y="292"/>
                    </a:lnTo>
                    <a:lnTo>
                      <a:pt x="193" y="292"/>
                    </a:lnTo>
                    <a:lnTo>
                      <a:pt x="193" y="291"/>
                    </a:lnTo>
                    <a:lnTo>
                      <a:pt x="195" y="291"/>
                    </a:lnTo>
                    <a:lnTo>
                      <a:pt x="193" y="289"/>
                    </a:lnTo>
                    <a:lnTo>
                      <a:pt x="191" y="287"/>
                    </a:lnTo>
                    <a:lnTo>
                      <a:pt x="193" y="287"/>
                    </a:lnTo>
                    <a:lnTo>
                      <a:pt x="195" y="287"/>
                    </a:lnTo>
                    <a:lnTo>
                      <a:pt x="195" y="287"/>
                    </a:lnTo>
                    <a:lnTo>
                      <a:pt x="196" y="287"/>
                    </a:lnTo>
                    <a:lnTo>
                      <a:pt x="196" y="289"/>
                    </a:lnTo>
                    <a:lnTo>
                      <a:pt x="198" y="289"/>
                    </a:lnTo>
                    <a:lnTo>
                      <a:pt x="198" y="289"/>
                    </a:lnTo>
                    <a:lnTo>
                      <a:pt x="200" y="287"/>
                    </a:lnTo>
                    <a:lnTo>
                      <a:pt x="200" y="287"/>
                    </a:lnTo>
                    <a:lnTo>
                      <a:pt x="200" y="289"/>
                    </a:lnTo>
                    <a:lnTo>
                      <a:pt x="202" y="289"/>
                    </a:lnTo>
                    <a:lnTo>
                      <a:pt x="205" y="292"/>
                    </a:lnTo>
                    <a:lnTo>
                      <a:pt x="205" y="292"/>
                    </a:lnTo>
                    <a:lnTo>
                      <a:pt x="207" y="292"/>
                    </a:lnTo>
                    <a:lnTo>
                      <a:pt x="209" y="292"/>
                    </a:lnTo>
                    <a:lnTo>
                      <a:pt x="211" y="294"/>
                    </a:lnTo>
                    <a:lnTo>
                      <a:pt x="207" y="294"/>
                    </a:lnTo>
                    <a:lnTo>
                      <a:pt x="205" y="294"/>
                    </a:lnTo>
                    <a:lnTo>
                      <a:pt x="205" y="294"/>
                    </a:lnTo>
                    <a:lnTo>
                      <a:pt x="204" y="294"/>
                    </a:lnTo>
                    <a:lnTo>
                      <a:pt x="204" y="294"/>
                    </a:lnTo>
                    <a:lnTo>
                      <a:pt x="202" y="296"/>
                    </a:lnTo>
                    <a:lnTo>
                      <a:pt x="204" y="296"/>
                    </a:lnTo>
                    <a:lnTo>
                      <a:pt x="209" y="300"/>
                    </a:lnTo>
                    <a:lnTo>
                      <a:pt x="211" y="300"/>
                    </a:lnTo>
                    <a:lnTo>
                      <a:pt x="213" y="300"/>
                    </a:lnTo>
                    <a:lnTo>
                      <a:pt x="215" y="300"/>
                    </a:lnTo>
                    <a:lnTo>
                      <a:pt x="218" y="298"/>
                    </a:lnTo>
                    <a:lnTo>
                      <a:pt x="220" y="296"/>
                    </a:lnTo>
                    <a:lnTo>
                      <a:pt x="222" y="298"/>
                    </a:lnTo>
                    <a:lnTo>
                      <a:pt x="222" y="300"/>
                    </a:lnTo>
                    <a:lnTo>
                      <a:pt x="222" y="302"/>
                    </a:lnTo>
                    <a:lnTo>
                      <a:pt x="224" y="303"/>
                    </a:lnTo>
                    <a:lnTo>
                      <a:pt x="225" y="302"/>
                    </a:lnTo>
                    <a:lnTo>
                      <a:pt x="227" y="303"/>
                    </a:lnTo>
                    <a:lnTo>
                      <a:pt x="224" y="305"/>
                    </a:lnTo>
                    <a:lnTo>
                      <a:pt x="224" y="305"/>
                    </a:lnTo>
                    <a:lnTo>
                      <a:pt x="225" y="305"/>
                    </a:lnTo>
                    <a:lnTo>
                      <a:pt x="225" y="307"/>
                    </a:lnTo>
                    <a:lnTo>
                      <a:pt x="227" y="307"/>
                    </a:lnTo>
                    <a:lnTo>
                      <a:pt x="229" y="307"/>
                    </a:lnTo>
                    <a:lnTo>
                      <a:pt x="229" y="309"/>
                    </a:lnTo>
                    <a:lnTo>
                      <a:pt x="227" y="309"/>
                    </a:lnTo>
                    <a:close/>
                    <a:moveTo>
                      <a:pt x="316" y="340"/>
                    </a:moveTo>
                    <a:lnTo>
                      <a:pt x="315" y="338"/>
                    </a:lnTo>
                    <a:lnTo>
                      <a:pt x="313" y="338"/>
                    </a:lnTo>
                    <a:lnTo>
                      <a:pt x="311" y="331"/>
                    </a:lnTo>
                    <a:lnTo>
                      <a:pt x="311" y="331"/>
                    </a:lnTo>
                    <a:lnTo>
                      <a:pt x="309" y="333"/>
                    </a:lnTo>
                    <a:lnTo>
                      <a:pt x="305" y="334"/>
                    </a:lnTo>
                    <a:lnTo>
                      <a:pt x="304" y="336"/>
                    </a:lnTo>
                    <a:lnTo>
                      <a:pt x="304" y="338"/>
                    </a:lnTo>
                    <a:lnTo>
                      <a:pt x="304" y="338"/>
                    </a:lnTo>
                    <a:lnTo>
                      <a:pt x="305" y="340"/>
                    </a:lnTo>
                    <a:lnTo>
                      <a:pt x="305" y="340"/>
                    </a:lnTo>
                    <a:lnTo>
                      <a:pt x="304" y="342"/>
                    </a:lnTo>
                    <a:lnTo>
                      <a:pt x="304" y="342"/>
                    </a:lnTo>
                    <a:lnTo>
                      <a:pt x="304" y="342"/>
                    </a:lnTo>
                    <a:lnTo>
                      <a:pt x="302" y="340"/>
                    </a:lnTo>
                    <a:lnTo>
                      <a:pt x="300" y="340"/>
                    </a:lnTo>
                    <a:lnTo>
                      <a:pt x="300" y="340"/>
                    </a:lnTo>
                    <a:lnTo>
                      <a:pt x="298" y="340"/>
                    </a:lnTo>
                    <a:lnTo>
                      <a:pt x="298" y="340"/>
                    </a:lnTo>
                    <a:lnTo>
                      <a:pt x="300" y="342"/>
                    </a:lnTo>
                    <a:lnTo>
                      <a:pt x="300" y="343"/>
                    </a:lnTo>
                    <a:lnTo>
                      <a:pt x="300" y="347"/>
                    </a:lnTo>
                    <a:lnTo>
                      <a:pt x="300" y="349"/>
                    </a:lnTo>
                    <a:lnTo>
                      <a:pt x="298" y="349"/>
                    </a:lnTo>
                    <a:lnTo>
                      <a:pt x="298" y="349"/>
                    </a:lnTo>
                    <a:lnTo>
                      <a:pt x="293" y="345"/>
                    </a:lnTo>
                    <a:lnTo>
                      <a:pt x="291" y="343"/>
                    </a:lnTo>
                    <a:lnTo>
                      <a:pt x="291" y="345"/>
                    </a:lnTo>
                    <a:lnTo>
                      <a:pt x="293" y="347"/>
                    </a:lnTo>
                    <a:lnTo>
                      <a:pt x="293" y="347"/>
                    </a:lnTo>
                    <a:lnTo>
                      <a:pt x="295" y="349"/>
                    </a:lnTo>
                    <a:lnTo>
                      <a:pt x="295" y="351"/>
                    </a:lnTo>
                    <a:lnTo>
                      <a:pt x="296" y="353"/>
                    </a:lnTo>
                    <a:lnTo>
                      <a:pt x="298" y="353"/>
                    </a:lnTo>
                    <a:lnTo>
                      <a:pt x="300" y="351"/>
                    </a:lnTo>
                    <a:lnTo>
                      <a:pt x="302" y="349"/>
                    </a:lnTo>
                    <a:lnTo>
                      <a:pt x="302" y="345"/>
                    </a:lnTo>
                    <a:lnTo>
                      <a:pt x="304" y="345"/>
                    </a:lnTo>
                    <a:lnTo>
                      <a:pt x="305" y="345"/>
                    </a:lnTo>
                    <a:lnTo>
                      <a:pt x="304" y="347"/>
                    </a:lnTo>
                    <a:lnTo>
                      <a:pt x="304" y="347"/>
                    </a:lnTo>
                    <a:lnTo>
                      <a:pt x="304" y="347"/>
                    </a:lnTo>
                    <a:lnTo>
                      <a:pt x="304" y="347"/>
                    </a:lnTo>
                    <a:lnTo>
                      <a:pt x="305" y="347"/>
                    </a:lnTo>
                    <a:lnTo>
                      <a:pt x="305" y="349"/>
                    </a:lnTo>
                    <a:lnTo>
                      <a:pt x="305" y="349"/>
                    </a:lnTo>
                    <a:lnTo>
                      <a:pt x="305" y="351"/>
                    </a:lnTo>
                    <a:lnTo>
                      <a:pt x="305" y="351"/>
                    </a:lnTo>
                    <a:lnTo>
                      <a:pt x="305" y="351"/>
                    </a:lnTo>
                    <a:lnTo>
                      <a:pt x="305" y="351"/>
                    </a:lnTo>
                    <a:lnTo>
                      <a:pt x="305" y="351"/>
                    </a:lnTo>
                    <a:lnTo>
                      <a:pt x="307" y="351"/>
                    </a:lnTo>
                    <a:lnTo>
                      <a:pt x="307" y="351"/>
                    </a:lnTo>
                    <a:lnTo>
                      <a:pt x="309" y="353"/>
                    </a:lnTo>
                    <a:lnTo>
                      <a:pt x="311" y="353"/>
                    </a:lnTo>
                    <a:lnTo>
                      <a:pt x="311" y="353"/>
                    </a:lnTo>
                    <a:lnTo>
                      <a:pt x="313" y="351"/>
                    </a:lnTo>
                    <a:lnTo>
                      <a:pt x="313" y="347"/>
                    </a:lnTo>
                    <a:lnTo>
                      <a:pt x="315" y="347"/>
                    </a:lnTo>
                    <a:lnTo>
                      <a:pt x="315" y="345"/>
                    </a:lnTo>
                    <a:lnTo>
                      <a:pt x="315" y="345"/>
                    </a:lnTo>
                    <a:lnTo>
                      <a:pt x="316" y="343"/>
                    </a:lnTo>
                    <a:lnTo>
                      <a:pt x="316" y="343"/>
                    </a:lnTo>
                    <a:lnTo>
                      <a:pt x="316" y="342"/>
                    </a:lnTo>
                    <a:lnTo>
                      <a:pt x="316" y="342"/>
                    </a:lnTo>
                    <a:lnTo>
                      <a:pt x="316" y="340"/>
                    </a:lnTo>
                    <a:close/>
                    <a:moveTo>
                      <a:pt x="80" y="83"/>
                    </a:moveTo>
                    <a:lnTo>
                      <a:pt x="80" y="85"/>
                    </a:lnTo>
                    <a:lnTo>
                      <a:pt x="80" y="89"/>
                    </a:lnTo>
                    <a:lnTo>
                      <a:pt x="80" y="91"/>
                    </a:lnTo>
                    <a:lnTo>
                      <a:pt x="82" y="91"/>
                    </a:lnTo>
                    <a:lnTo>
                      <a:pt x="84" y="91"/>
                    </a:lnTo>
                    <a:lnTo>
                      <a:pt x="84" y="85"/>
                    </a:lnTo>
                    <a:lnTo>
                      <a:pt x="85" y="83"/>
                    </a:lnTo>
                    <a:lnTo>
                      <a:pt x="85" y="83"/>
                    </a:lnTo>
                    <a:lnTo>
                      <a:pt x="85" y="76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4" y="74"/>
                    </a:lnTo>
                    <a:lnTo>
                      <a:pt x="84" y="74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2" y="81"/>
                    </a:lnTo>
                    <a:lnTo>
                      <a:pt x="80" y="81"/>
                    </a:lnTo>
                    <a:lnTo>
                      <a:pt x="78" y="81"/>
                    </a:lnTo>
                    <a:lnTo>
                      <a:pt x="78" y="81"/>
                    </a:lnTo>
                    <a:lnTo>
                      <a:pt x="78" y="83"/>
                    </a:lnTo>
                    <a:lnTo>
                      <a:pt x="80" y="83"/>
                    </a:lnTo>
                    <a:close/>
                    <a:moveTo>
                      <a:pt x="25" y="31"/>
                    </a:moveTo>
                    <a:lnTo>
                      <a:pt x="25" y="31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4" y="27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4" y="16"/>
                    </a:lnTo>
                    <a:lnTo>
                      <a:pt x="24" y="14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2" y="5"/>
                    </a:lnTo>
                    <a:lnTo>
                      <a:pt x="20" y="3"/>
                    </a:lnTo>
                    <a:lnTo>
                      <a:pt x="16" y="1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4" y="34"/>
                    </a:lnTo>
                    <a:lnTo>
                      <a:pt x="4" y="36"/>
                    </a:lnTo>
                    <a:lnTo>
                      <a:pt x="5" y="38"/>
                    </a:lnTo>
                    <a:lnTo>
                      <a:pt x="5" y="41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5" y="49"/>
                    </a:lnTo>
                    <a:lnTo>
                      <a:pt x="7" y="51"/>
                    </a:lnTo>
                    <a:lnTo>
                      <a:pt x="16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20" y="45"/>
                    </a:lnTo>
                    <a:lnTo>
                      <a:pt x="20" y="43"/>
                    </a:lnTo>
                    <a:lnTo>
                      <a:pt x="20" y="43"/>
                    </a:lnTo>
                    <a:lnTo>
                      <a:pt x="22" y="41"/>
                    </a:lnTo>
                    <a:lnTo>
                      <a:pt x="24" y="41"/>
                    </a:lnTo>
                    <a:lnTo>
                      <a:pt x="24" y="41"/>
                    </a:lnTo>
                    <a:lnTo>
                      <a:pt x="25" y="40"/>
                    </a:lnTo>
                    <a:lnTo>
                      <a:pt x="25" y="40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7" y="36"/>
                    </a:lnTo>
                    <a:lnTo>
                      <a:pt x="27" y="34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7" y="31"/>
                    </a:lnTo>
                    <a:lnTo>
                      <a:pt x="25" y="31"/>
                    </a:lnTo>
                    <a:close/>
                    <a:moveTo>
                      <a:pt x="395" y="83"/>
                    </a:moveTo>
                    <a:lnTo>
                      <a:pt x="395" y="83"/>
                    </a:lnTo>
                    <a:lnTo>
                      <a:pt x="396" y="81"/>
                    </a:lnTo>
                    <a:lnTo>
                      <a:pt x="389" y="83"/>
                    </a:lnTo>
                    <a:lnTo>
                      <a:pt x="389" y="83"/>
                    </a:lnTo>
                    <a:lnTo>
                      <a:pt x="385" y="85"/>
                    </a:lnTo>
                    <a:lnTo>
                      <a:pt x="384" y="85"/>
                    </a:lnTo>
                    <a:lnTo>
                      <a:pt x="382" y="85"/>
                    </a:lnTo>
                    <a:lnTo>
                      <a:pt x="382" y="85"/>
                    </a:lnTo>
                    <a:lnTo>
                      <a:pt x="382" y="85"/>
                    </a:lnTo>
                    <a:lnTo>
                      <a:pt x="382" y="87"/>
                    </a:lnTo>
                    <a:lnTo>
                      <a:pt x="384" y="87"/>
                    </a:lnTo>
                    <a:lnTo>
                      <a:pt x="384" y="89"/>
                    </a:lnTo>
                    <a:lnTo>
                      <a:pt x="384" y="89"/>
                    </a:lnTo>
                    <a:lnTo>
                      <a:pt x="385" y="89"/>
                    </a:lnTo>
                    <a:lnTo>
                      <a:pt x="385" y="89"/>
                    </a:lnTo>
                    <a:lnTo>
                      <a:pt x="387" y="89"/>
                    </a:lnTo>
                    <a:lnTo>
                      <a:pt x="389" y="91"/>
                    </a:lnTo>
                    <a:lnTo>
                      <a:pt x="391" y="92"/>
                    </a:lnTo>
                    <a:lnTo>
                      <a:pt x="391" y="91"/>
                    </a:lnTo>
                    <a:lnTo>
                      <a:pt x="393" y="89"/>
                    </a:lnTo>
                    <a:lnTo>
                      <a:pt x="393" y="87"/>
                    </a:lnTo>
                    <a:lnTo>
                      <a:pt x="393" y="87"/>
                    </a:lnTo>
                    <a:lnTo>
                      <a:pt x="395" y="87"/>
                    </a:lnTo>
                    <a:lnTo>
                      <a:pt x="393" y="85"/>
                    </a:lnTo>
                    <a:lnTo>
                      <a:pt x="395" y="85"/>
                    </a:lnTo>
                    <a:lnTo>
                      <a:pt x="395" y="83"/>
                    </a:lnTo>
                    <a:close/>
                    <a:moveTo>
                      <a:pt x="358" y="31"/>
                    </a:moveTo>
                    <a:lnTo>
                      <a:pt x="360" y="29"/>
                    </a:lnTo>
                    <a:lnTo>
                      <a:pt x="362" y="29"/>
                    </a:lnTo>
                    <a:lnTo>
                      <a:pt x="364" y="31"/>
                    </a:lnTo>
                    <a:lnTo>
                      <a:pt x="364" y="32"/>
                    </a:lnTo>
                    <a:lnTo>
                      <a:pt x="365" y="34"/>
                    </a:lnTo>
                    <a:lnTo>
                      <a:pt x="365" y="36"/>
                    </a:lnTo>
                    <a:lnTo>
                      <a:pt x="364" y="38"/>
                    </a:lnTo>
                    <a:lnTo>
                      <a:pt x="364" y="40"/>
                    </a:lnTo>
                    <a:lnTo>
                      <a:pt x="364" y="41"/>
                    </a:lnTo>
                    <a:lnTo>
                      <a:pt x="364" y="41"/>
                    </a:lnTo>
                    <a:lnTo>
                      <a:pt x="365" y="41"/>
                    </a:lnTo>
                    <a:lnTo>
                      <a:pt x="367" y="41"/>
                    </a:lnTo>
                    <a:lnTo>
                      <a:pt x="369" y="43"/>
                    </a:lnTo>
                    <a:lnTo>
                      <a:pt x="369" y="45"/>
                    </a:lnTo>
                    <a:lnTo>
                      <a:pt x="369" y="47"/>
                    </a:lnTo>
                    <a:lnTo>
                      <a:pt x="371" y="47"/>
                    </a:lnTo>
                    <a:lnTo>
                      <a:pt x="373" y="47"/>
                    </a:lnTo>
                    <a:lnTo>
                      <a:pt x="373" y="47"/>
                    </a:lnTo>
                    <a:lnTo>
                      <a:pt x="375" y="49"/>
                    </a:lnTo>
                    <a:lnTo>
                      <a:pt x="375" y="51"/>
                    </a:lnTo>
                    <a:lnTo>
                      <a:pt x="375" y="52"/>
                    </a:lnTo>
                    <a:lnTo>
                      <a:pt x="375" y="52"/>
                    </a:lnTo>
                    <a:lnTo>
                      <a:pt x="376" y="54"/>
                    </a:lnTo>
                    <a:lnTo>
                      <a:pt x="378" y="56"/>
                    </a:lnTo>
                    <a:lnTo>
                      <a:pt x="376" y="58"/>
                    </a:lnTo>
                    <a:lnTo>
                      <a:pt x="378" y="60"/>
                    </a:lnTo>
                    <a:lnTo>
                      <a:pt x="380" y="61"/>
                    </a:lnTo>
                    <a:lnTo>
                      <a:pt x="384" y="63"/>
                    </a:lnTo>
                    <a:lnTo>
                      <a:pt x="385" y="61"/>
                    </a:lnTo>
                    <a:lnTo>
                      <a:pt x="387" y="61"/>
                    </a:lnTo>
                    <a:lnTo>
                      <a:pt x="389" y="61"/>
                    </a:lnTo>
                    <a:lnTo>
                      <a:pt x="391" y="60"/>
                    </a:lnTo>
                    <a:lnTo>
                      <a:pt x="391" y="58"/>
                    </a:lnTo>
                    <a:lnTo>
                      <a:pt x="391" y="58"/>
                    </a:lnTo>
                    <a:lnTo>
                      <a:pt x="393" y="56"/>
                    </a:lnTo>
                    <a:lnTo>
                      <a:pt x="393" y="56"/>
                    </a:lnTo>
                    <a:lnTo>
                      <a:pt x="395" y="58"/>
                    </a:lnTo>
                    <a:lnTo>
                      <a:pt x="396" y="58"/>
                    </a:lnTo>
                    <a:lnTo>
                      <a:pt x="398" y="60"/>
                    </a:lnTo>
                    <a:lnTo>
                      <a:pt x="400" y="60"/>
                    </a:lnTo>
                    <a:lnTo>
                      <a:pt x="402" y="58"/>
                    </a:lnTo>
                    <a:lnTo>
                      <a:pt x="402" y="58"/>
                    </a:lnTo>
                    <a:lnTo>
                      <a:pt x="400" y="56"/>
                    </a:lnTo>
                    <a:lnTo>
                      <a:pt x="398" y="56"/>
                    </a:lnTo>
                    <a:lnTo>
                      <a:pt x="400" y="54"/>
                    </a:lnTo>
                    <a:lnTo>
                      <a:pt x="402" y="56"/>
                    </a:lnTo>
                    <a:lnTo>
                      <a:pt x="404" y="56"/>
                    </a:lnTo>
                    <a:lnTo>
                      <a:pt x="404" y="54"/>
                    </a:lnTo>
                    <a:lnTo>
                      <a:pt x="402" y="51"/>
                    </a:lnTo>
                    <a:lnTo>
                      <a:pt x="400" y="49"/>
                    </a:lnTo>
                    <a:lnTo>
                      <a:pt x="400" y="47"/>
                    </a:lnTo>
                    <a:lnTo>
                      <a:pt x="398" y="49"/>
                    </a:lnTo>
                    <a:lnTo>
                      <a:pt x="396" y="51"/>
                    </a:lnTo>
                    <a:lnTo>
                      <a:pt x="395" y="51"/>
                    </a:lnTo>
                    <a:lnTo>
                      <a:pt x="393" y="49"/>
                    </a:lnTo>
                    <a:lnTo>
                      <a:pt x="395" y="49"/>
                    </a:lnTo>
                    <a:lnTo>
                      <a:pt x="398" y="45"/>
                    </a:lnTo>
                    <a:lnTo>
                      <a:pt x="400" y="43"/>
                    </a:lnTo>
                    <a:lnTo>
                      <a:pt x="400" y="36"/>
                    </a:lnTo>
                    <a:lnTo>
                      <a:pt x="400" y="34"/>
                    </a:lnTo>
                    <a:lnTo>
                      <a:pt x="393" y="34"/>
                    </a:lnTo>
                    <a:lnTo>
                      <a:pt x="387" y="32"/>
                    </a:lnTo>
                    <a:lnTo>
                      <a:pt x="387" y="31"/>
                    </a:lnTo>
                    <a:lnTo>
                      <a:pt x="385" y="29"/>
                    </a:lnTo>
                    <a:lnTo>
                      <a:pt x="369" y="12"/>
                    </a:lnTo>
                    <a:lnTo>
                      <a:pt x="365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2" y="16"/>
                    </a:lnTo>
                    <a:lnTo>
                      <a:pt x="362" y="16"/>
                    </a:lnTo>
                    <a:lnTo>
                      <a:pt x="360" y="16"/>
                    </a:lnTo>
                    <a:lnTo>
                      <a:pt x="360" y="16"/>
                    </a:lnTo>
                    <a:lnTo>
                      <a:pt x="362" y="18"/>
                    </a:lnTo>
                    <a:lnTo>
                      <a:pt x="362" y="20"/>
                    </a:lnTo>
                    <a:lnTo>
                      <a:pt x="360" y="20"/>
                    </a:lnTo>
                    <a:lnTo>
                      <a:pt x="360" y="20"/>
                    </a:lnTo>
                    <a:lnTo>
                      <a:pt x="360" y="21"/>
                    </a:lnTo>
                    <a:lnTo>
                      <a:pt x="360" y="23"/>
                    </a:lnTo>
                    <a:lnTo>
                      <a:pt x="356" y="23"/>
                    </a:lnTo>
                    <a:lnTo>
                      <a:pt x="355" y="25"/>
                    </a:lnTo>
                    <a:lnTo>
                      <a:pt x="353" y="27"/>
                    </a:lnTo>
                    <a:lnTo>
                      <a:pt x="351" y="27"/>
                    </a:lnTo>
                    <a:lnTo>
                      <a:pt x="356" y="31"/>
                    </a:lnTo>
                    <a:lnTo>
                      <a:pt x="358" y="31"/>
                    </a:lnTo>
                    <a:close/>
                    <a:moveTo>
                      <a:pt x="415" y="76"/>
                    </a:moveTo>
                    <a:lnTo>
                      <a:pt x="411" y="72"/>
                    </a:lnTo>
                    <a:lnTo>
                      <a:pt x="411" y="71"/>
                    </a:lnTo>
                    <a:lnTo>
                      <a:pt x="409" y="71"/>
                    </a:lnTo>
                    <a:lnTo>
                      <a:pt x="409" y="71"/>
                    </a:lnTo>
                    <a:lnTo>
                      <a:pt x="404" y="67"/>
                    </a:lnTo>
                    <a:lnTo>
                      <a:pt x="404" y="65"/>
                    </a:lnTo>
                    <a:lnTo>
                      <a:pt x="402" y="65"/>
                    </a:lnTo>
                    <a:lnTo>
                      <a:pt x="402" y="65"/>
                    </a:lnTo>
                    <a:lnTo>
                      <a:pt x="400" y="67"/>
                    </a:lnTo>
                    <a:lnTo>
                      <a:pt x="400" y="67"/>
                    </a:lnTo>
                    <a:lnTo>
                      <a:pt x="398" y="69"/>
                    </a:lnTo>
                    <a:lnTo>
                      <a:pt x="396" y="69"/>
                    </a:lnTo>
                    <a:lnTo>
                      <a:pt x="393" y="69"/>
                    </a:lnTo>
                    <a:lnTo>
                      <a:pt x="391" y="71"/>
                    </a:lnTo>
                    <a:lnTo>
                      <a:pt x="391" y="71"/>
                    </a:lnTo>
                    <a:lnTo>
                      <a:pt x="389" y="71"/>
                    </a:lnTo>
                    <a:lnTo>
                      <a:pt x="387" y="69"/>
                    </a:lnTo>
                    <a:lnTo>
                      <a:pt x="385" y="69"/>
                    </a:lnTo>
                    <a:lnTo>
                      <a:pt x="382" y="69"/>
                    </a:lnTo>
                    <a:lnTo>
                      <a:pt x="380" y="71"/>
                    </a:lnTo>
                    <a:lnTo>
                      <a:pt x="375" y="72"/>
                    </a:lnTo>
                    <a:lnTo>
                      <a:pt x="373" y="74"/>
                    </a:lnTo>
                    <a:lnTo>
                      <a:pt x="373" y="76"/>
                    </a:lnTo>
                    <a:lnTo>
                      <a:pt x="373" y="76"/>
                    </a:lnTo>
                    <a:lnTo>
                      <a:pt x="375" y="76"/>
                    </a:lnTo>
                    <a:lnTo>
                      <a:pt x="376" y="76"/>
                    </a:lnTo>
                    <a:lnTo>
                      <a:pt x="376" y="78"/>
                    </a:lnTo>
                    <a:lnTo>
                      <a:pt x="378" y="78"/>
                    </a:lnTo>
                    <a:lnTo>
                      <a:pt x="378" y="78"/>
                    </a:lnTo>
                    <a:lnTo>
                      <a:pt x="380" y="80"/>
                    </a:lnTo>
                    <a:lnTo>
                      <a:pt x="387" y="78"/>
                    </a:lnTo>
                    <a:lnTo>
                      <a:pt x="387" y="78"/>
                    </a:lnTo>
                    <a:lnTo>
                      <a:pt x="389" y="80"/>
                    </a:lnTo>
                    <a:lnTo>
                      <a:pt x="389" y="80"/>
                    </a:lnTo>
                    <a:lnTo>
                      <a:pt x="389" y="80"/>
                    </a:lnTo>
                    <a:lnTo>
                      <a:pt x="391" y="78"/>
                    </a:lnTo>
                    <a:lnTo>
                      <a:pt x="391" y="78"/>
                    </a:lnTo>
                    <a:lnTo>
                      <a:pt x="391" y="78"/>
                    </a:lnTo>
                    <a:lnTo>
                      <a:pt x="393" y="78"/>
                    </a:lnTo>
                    <a:lnTo>
                      <a:pt x="393" y="80"/>
                    </a:lnTo>
                    <a:lnTo>
                      <a:pt x="395" y="80"/>
                    </a:lnTo>
                    <a:lnTo>
                      <a:pt x="400" y="78"/>
                    </a:lnTo>
                    <a:lnTo>
                      <a:pt x="402" y="78"/>
                    </a:lnTo>
                    <a:lnTo>
                      <a:pt x="404" y="80"/>
                    </a:lnTo>
                    <a:lnTo>
                      <a:pt x="404" y="83"/>
                    </a:lnTo>
                    <a:lnTo>
                      <a:pt x="405" y="83"/>
                    </a:lnTo>
                    <a:lnTo>
                      <a:pt x="407" y="81"/>
                    </a:lnTo>
                    <a:lnTo>
                      <a:pt x="407" y="81"/>
                    </a:lnTo>
                    <a:lnTo>
                      <a:pt x="409" y="81"/>
                    </a:lnTo>
                    <a:lnTo>
                      <a:pt x="409" y="81"/>
                    </a:lnTo>
                    <a:lnTo>
                      <a:pt x="409" y="80"/>
                    </a:lnTo>
                    <a:lnTo>
                      <a:pt x="411" y="80"/>
                    </a:lnTo>
                    <a:lnTo>
                      <a:pt x="411" y="80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5" y="76"/>
                    </a:lnTo>
                    <a:lnTo>
                      <a:pt x="415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6" y="76"/>
                    </a:lnTo>
                    <a:lnTo>
                      <a:pt x="415" y="76"/>
                    </a:lnTo>
                    <a:close/>
                    <a:moveTo>
                      <a:pt x="91" y="80"/>
                    </a:moveTo>
                    <a:lnTo>
                      <a:pt x="93" y="80"/>
                    </a:lnTo>
                    <a:lnTo>
                      <a:pt x="95" y="80"/>
                    </a:lnTo>
                    <a:lnTo>
                      <a:pt x="96" y="80"/>
                    </a:lnTo>
                    <a:lnTo>
                      <a:pt x="96" y="80"/>
                    </a:lnTo>
                    <a:lnTo>
                      <a:pt x="98" y="80"/>
                    </a:lnTo>
                    <a:lnTo>
                      <a:pt x="100" y="80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100" y="76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98" y="72"/>
                    </a:lnTo>
                    <a:lnTo>
                      <a:pt x="98" y="72"/>
                    </a:lnTo>
                    <a:lnTo>
                      <a:pt x="96" y="72"/>
                    </a:lnTo>
                    <a:lnTo>
                      <a:pt x="95" y="72"/>
                    </a:lnTo>
                    <a:lnTo>
                      <a:pt x="95" y="72"/>
                    </a:lnTo>
                    <a:lnTo>
                      <a:pt x="93" y="72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5" y="74"/>
                    </a:lnTo>
                    <a:lnTo>
                      <a:pt x="93" y="74"/>
                    </a:lnTo>
                    <a:lnTo>
                      <a:pt x="93" y="76"/>
                    </a:lnTo>
                    <a:lnTo>
                      <a:pt x="93" y="76"/>
                    </a:lnTo>
                    <a:lnTo>
                      <a:pt x="91" y="76"/>
                    </a:lnTo>
                    <a:lnTo>
                      <a:pt x="89" y="76"/>
                    </a:lnTo>
                    <a:lnTo>
                      <a:pt x="89" y="76"/>
                    </a:lnTo>
                    <a:lnTo>
                      <a:pt x="91" y="78"/>
                    </a:lnTo>
                    <a:lnTo>
                      <a:pt x="91" y="80"/>
                    </a:lnTo>
                    <a:close/>
                    <a:moveTo>
                      <a:pt x="98" y="94"/>
                    </a:moveTo>
                    <a:lnTo>
                      <a:pt x="98" y="94"/>
                    </a:lnTo>
                    <a:lnTo>
                      <a:pt x="96" y="94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103"/>
                    </a:lnTo>
                    <a:lnTo>
                      <a:pt x="93" y="103"/>
                    </a:lnTo>
                    <a:lnTo>
                      <a:pt x="93" y="103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8" y="103"/>
                    </a:lnTo>
                    <a:lnTo>
                      <a:pt x="102" y="101"/>
                    </a:lnTo>
                    <a:lnTo>
                      <a:pt x="105" y="100"/>
                    </a:lnTo>
                    <a:lnTo>
                      <a:pt x="107" y="101"/>
                    </a:lnTo>
                    <a:lnTo>
                      <a:pt x="109" y="101"/>
                    </a:lnTo>
                    <a:lnTo>
                      <a:pt x="109" y="101"/>
                    </a:lnTo>
                    <a:lnTo>
                      <a:pt x="109" y="100"/>
                    </a:lnTo>
                    <a:lnTo>
                      <a:pt x="107" y="98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2" y="96"/>
                    </a:lnTo>
                    <a:lnTo>
                      <a:pt x="100" y="96"/>
                    </a:lnTo>
                    <a:lnTo>
                      <a:pt x="100" y="96"/>
                    </a:lnTo>
                    <a:lnTo>
                      <a:pt x="98" y="9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" name="Freeform 14">
                <a:extLst>
                  <a:ext uri="{FF2B5EF4-FFF2-40B4-BE49-F238E27FC236}">
                    <a16:creationId xmlns:a16="http://schemas.microsoft.com/office/drawing/2014/main" id="{E4E75882-2E41-4D03-8A16-B28722DD45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-649287" y="3817938"/>
                <a:ext cx="1708150" cy="1717675"/>
              </a:xfrm>
              <a:custGeom>
                <a:avLst/>
                <a:gdLst>
                  <a:gd name="T0" fmla="*/ 416 w 1076"/>
                  <a:gd name="T1" fmla="*/ 562 h 1082"/>
                  <a:gd name="T2" fmla="*/ 496 w 1076"/>
                  <a:gd name="T3" fmla="*/ 691 h 1082"/>
                  <a:gd name="T4" fmla="*/ 749 w 1076"/>
                  <a:gd name="T5" fmla="*/ 764 h 1082"/>
                  <a:gd name="T6" fmla="*/ 789 w 1076"/>
                  <a:gd name="T7" fmla="*/ 875 h 1082"/>
                  <a:gd name="T8" fmla="*/ 773 w 1076"/>
                  <a:gd name="T9" fmla="*/ 858 h 1082"/>
                  <a:gd name="T10" fmla="*/ 695 w 1076"/>
                  <a:gd name="T11" fmla="*/ 871 h 1082"/>
                  <a:gd name="T12" fmla="*/ 691 w 1076"/>
                  <a:gd name="T13" fmla="*/ 900 h 1082"/>
                  <a:gd name="T14" fmla="*/ 729 w 1076"/>
                  <a:gd name="T15" fmla="*/ 900 h 1082"/>
                  <a:gd name="T16" fmla="*/ 773 w 1076"/>
                  <a:gd name="T17" fmla="*/ 895 h 1082"/>
                  <a:gd name="T18" fmla="*/ 818 w 1076"/>
                  <a:gd name="T19" fmla="*/ 882 h 1082"/>
                  <a:gd name="T20" fmla="*/ 153 w 1076"/>
                  <a:gd name="T21" fmla="*/ 502 h 1082"/>
                  <a:gd name="T22" fmla="*/ 313 w 1076"/>
                  <a:gd name="T23" fmla="*/ 540 h 1082"/>
                  <a:gd name="T24" fmla="*/ 358 w 1076"/>
                  <a:gd name="T25" fmla="*/ 547 h 1082"/>
                  <a:gd name="T26" fmla="*/ 396 w 1076"/>
                  <a:gd name="T27" fmla="*/ 556 h 1082"/>
                  <a:gd name="T28" fmla="*/ 411 w 1076"/>
                  <a:gd name="T29" fmla="*/ 553 h 1082"/>
                  <a:gd name="T30" fmla="*/ 427 w 1076"/>
                  <a:gd name="T31" fmla="*/ 556 h 1082"/>
                  <a:gd name="T32" fmla="*/ 436 w 1076"/>
                  <a:gd name="T33" fmla="*/ 578 h 1082"/>
                  <a:gd name="T34" fmla="*/ 453 w 1076"/>
                  <a:gd name="T35" fmla="*/ 578 h 1082"/>
                  <a:gd name="T36" fmla="*/ 467 w 1076"/>
                  <a:gd name="T37" fmla="*/ 609 h 1082"/>
                  <a:gd name="T38" fmla="*/ 456 w 1076"/>
                  <a:gd name="T39" fmla="*/ 622 h 1082"/>
                  <a:gd name="T40" fmla="*/ 473 w 1076"/>
                  <a:gd name="T41" fmla="*/ 642 h 1082"/>
                  <a:gd name="T42" fmla="*/ 505 w 1076"/>
                  <a:gd name="T43" fmla="*/ 645 h 1082"/>
                  <a:gd name="T44" fmla="*/ 522 w 1076"/>
                  <a:gd name="T45" fmla="*/ 658 h 1082"/>
                  <a:gd name="T46" fmla="*/ 558 w 1076"/>
                  <a:gd name="T47" fmla="*/ 713 h 1082"/>
                  <a:gd name="T48" fmla="*/ 573 w 1076"/>
                  <a:gd name="T49" fmla="*/ 762 h 1082"/>
                  <a:gd name="T50" fmla="*/ 578 w 1076"/>
                  <a:gd name="T51" fmla="*/ 775 h 1082"/>
                  <a:gd name="T52" fmla="*/ 556 w 1076"/>
                  <a:gd name="T53" fmla="*/ 758 h 1082"/>
                  <a:gd name="T54" fmla="*/ 571 w 1076"/>
                  <a:gd name="T55" fmla="*/ 778 h 1082"/>
                  <a:gd name="T56" fmla="*/ 615 w 1076"/>
                  <a:gd name="T57" fmla="*/ 798 h 1082"/>
                  <a:gd name="T58" fmla="*/ 629 w 1076"/>
                  <a:gd name="T59" fmla="*/ 784 h 1082"/>
                  <a:gd name="T60" fmla="*/ 618 w 1076"/>
                  <a:gd name="T61" fmla="*/ 785 h 1082"/>
                  <a:gd name="T62" fmla="*/ 636 w 1076"/>
                  <a:gd name="T63" fmla="*/ 765 h 1082"/>
                  <a:gd name="T64" fmla="*/ 667 w 1076"/>
                  <a:gd name="T65" fmla="*/ 720 h 1082"/>
                  <a:gd name="T66" fmla="*/ 709 w 1076"/>
                  <a:gd name="T67" fmla="*/ 696 h 1082"/>
                  <a:gd name="T68" fmla="*/ 731 w 1076"/>
                  <a:gd name="T69" fmla="*/ 691 h 1082"/>
                  <a:gd name="T70" fmla="*/ 771 w 1076"/>
                  <a:gd name="T71" fmla="*/ 627 h 1082"/>
                  <a:gd name="T72" fmla="*/ 791 w 1076"/>
                  <a:gd name="T73" fmla="*/ 613 h 1082"/>
                  <a:gd name="T74" fmla="*/ 789 w 1076"/>
                  <a:gd name="T75" fmla="*/ 591 h 1082"/>
                  <a:gd name="T76" fmla="*/ 804 w 1076"/>
                  <a:gd name="T77" fmla="*/ 627 h 1082"/>
                  <a:gd name="T78" fmla="*/ 804 w 1076"/>
                  <a:gd name="T79" fmla="*/ 640 h 1082"/>
                  <a:gd name="T80" fmla="*/ 798 w 1076"/>
                  <a:gd name="T81" fmla="*/ 682 h 1082"/>
                  <a:gd name="T82" fmla="*/ 765 w 1076"/>
                  <a:gd name="T83" fmla="*/ 718 h 1082"/>
                  <a:gd name="T84" fmla="*/ 758 w 1076"/>
                  <a:gd name="T85" fmla="*/ 753 h 1082"/>
                  <a:gd name="T86" fmla="*/ 755 w 1076"/>
                  <a:gd name="T87" fmla="*/ 802 h 1082"/>
                  <a:gd name="T88" fmla="*/ 713 w 1076"/>
                  <a:gd name="T89" fmla="*/ 818 h 1082"/>
                  <a:gd name="T90" fmla="*/ 735 w 1076"/>
                  <a:gd name="T91" fmla="*/ 827 h 1082"/>
                  <a:gd name="T92" fmla="*/ 785 w 1076"/>
                  <a:gd name="T93" fmla="*/ 818 h 1082"/>
                  <a:gd name="T94" fmla="*/ 798 w 1076"/>
                  <a:gd name="T95" fmla="*/ 765 h 1082"/>
                  <a:gd name="T96" fmla="*/ 831 w 1076"/>
                  <a:gd name="T97" fmla="*/ 756 h 1082"/>
                  <a:gd name="T98" fmla="*/ 856 w 1076"/>
                  <a:gd name="T99" fmla="*/ 789 h 1082"/>
                  <a:gd name="T100" fmla="*/ 847 w 1076"/>
                  <a:gd name="T101" fmla="*/ 838 h 1082"/>
                  <a:gd name="T102" fmla="*/ 833 w 1076"/>
                  <a:gd name="T103" fmla="*/ 865 h 1082"/>
                  <a:gd name="T104" fmla="*/ 895 w 1076"/>
                  <a:gd name="T105" fmla="*/ 855 h 1082"/>
                  <a:gd name="T106" fmla="*/ 893 w 1076"/>
                  <a:gd name="T107" fmla="*/ 847 h 1082"/>
                  <a:gd name="T108" fmla="*/ 929 w 1076"/>
                  <a:gd name="T109" fmla="*/ 845 h 1082"/>
                  <a:gd name="T110" fmla="*/ 927 w 1076"/>
                  <a:gd name="T111" fmla="*/ 869 h 1082"/>
                  <a:gd name="T112" fmla="*/ 905 w 1076"/>
                  <a:gd name="T113" fmla="*/ 855 h 1082"/>
                  <a:gd name="T114" fmla="*/ 947 w 1076"/>
                  <a:gd name="T115" fmla="*/ 900 h 1082"/>
                  <a:gd name="T116" fmla="*/ 973 w 1076"/>
                  <a:gd name="T117" fmla="*/ 953 h 1082"/>
                  <a:gd name="T118" fmla="*/ 989 w 1076"/>
                  <a:gd name="T119" fmla="*/ 1031 h 1082"/>
                  <a:gd name="T120" fmla="*/ 1018 w 1076"/>
                  <a:gd name="T121" fmla="*/ 1064 h 1082"/>
                  <a:gd name="T122" fmla="*/ 1073 w 1076"/>
                  <a:gd name="T123" fmla="*/ 1082 h 10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76" h="1082">
                    <a:moveTo>
                      <a:pt x="671" y="820"/>
                    </a:moveTo>
                    <a:lnTo>
                      <a:pt x="669" y="820"/>
                    </a:lnTo>
                    <a:lnTo>
                      <a:pt x="667" y="820"/>
                    </a:lnTo>
                    <a:lnTo>
                      <a:pt x="667" y="822"/>
                    </a:lnTo>
                    <a:lnTo>
                      <a:pt x="667" y="822"/>
                    </a:lnTo>
                    <a:lnTo>
                      <a:pt x="669" y="822"/>
                    </a:lnTo>
                    <a:lnTo>
                      <a:pt x="671" y="822"/>
                    </a:lnTo>
                    <a:lnTo>
                      <a:pt x="673" y="822"/>
                    </a:lnTo>
                    <a:lnTo>
                      <a:pt x="673" y="822"/>
                    </a:lnTo>
                    <a:lnTo>
                      <a:pt x="671" y="820"/>
                    </a:lnTo>
                    <a:lnTo>
                      <a:pt x="671" y="820"/>
                    </a:lnTo>
                    <a:close/>
                    <a:moveTo>
                      <a:pt x="415" y="560"/>
                    </a:moveTo>
                    <a:lnTo>
                      <a:pt x="413" y="560"/>
                    </a:lnTo>
                    <a:lnTo>
                      <a:pt x="411" y="560"/>
                    </a:lnTo>
                    <a:lnTo>
                      <a:pt x="409" y="562"/>
                    </a:lnTo>
                    <a:lnTo>
                      <a:pt x="407" y="564"/>
                    </a:lnTo>
                    <a:lnTo>
                      <a:pt x="407" y="565"/>
                    </a:lnTo>
                    <a:lnTo>
                      <a:pt x="409" y="565"/>
                    </a:lnTo>
                    <a:lnTo>
                      <a:pt x="413" y="565"/>
                    </a:lnTo>
                    <a:lnTo>
                      <a:pt x="413" y="565"/>
                    </a:lnTo>
                    <a:lnTo>
                      <a:pt x="415" y="565"/>
                    </a:lnTo>
                    <a:lnTo>
                      <a:pt x="415" y="564"/>
                    </a:lnTo>
                    <a:lnTo>
                      <a:pt x="415" y="564"/>
                    </a:lnTo>
                    <a:lnTo>
                      <a:pt x="416" y="562"/>
                    </a:lnTo>
                    <a:lnTo>
                      <a:pt x="415" y="562"/>
                    </a:lnTo>
                    <a:lnTo>
                      <a:pt x="415" y="560"/>
                    </a:lnTo>
                    <a:lnTo>
                      <a:pt x="420" y="560"/>
                    </a:lnTo>
                    <a:lnTo>
                      <a:pt x="420" y="558"/>
                    </a:lnTo>
                    <a:lnTo>
                      <a:pt x="416" y="558"/>
                    </a:lnTo>
                    <a:lnTo>
                      <a:pt x="415" y="560"/>
                    </a:lnTo>
                    <a:close/>
                    <a:moveTo>
                      <a:pt x="496" y="691"/>
                    </a:moveTo>
                    <a:lnTo>
                      <a:pt x="496" y="689"/>
                    </a:lnTo>
                    <a:lnTo>
                      <a:pt x="496" y="689"/>
                    </a:lnTo>
                    <a:lnTo>
                      <a:pt x="496" y="689"/>
                    </a:lnTo>
                    <a:lnTo>
                      <a:pt x="493" y="691"/>
                    </a:lnTo>
                    <a:lnTo>
                      <a:pt x="493" y="691"/>
                    </a:lnTo>
                    <a:lnTo>
                      <a:pt x="493" y="691"/>
                    </a:lnTo>
                    <a:lnTo>
                      <a:pt x="493" y="693"/>
                    </a:lnTo>
                    <a:lnTo>
                      <a:pt x="491" y="693"/>
                    </a:lnTo>
                    <a:lnTo>
                      <a:pt x="491" y="696"/>
                    </a:lnTo>
                    <a:lnTo>
                      <a:pt x="491" y="698"/>
                    </a:lnTo>
                    <a:lnTo>
                      <a:pt x="493" y="696"/>
                    </a:lnTo>
                    <a:lnTo>
                      <a:pt x="495" y="695"/>
                    </a:lnTo>
                    <a:lnTo>
                      <a:pt x="496" y="695"/>
                    </a:lnTo>
                    <a:lnTo>
                      <a:pt x="496" y="693"/>
                    </a:lnTo>
                    <a:lnTo>
                      <a:pt x="498" y="693"/>
                    </a:lnTo>
                    <a:lnTo>
                      <a:pt x="498" y="691"/>
                    </a:lnTo>
                    <a:lnTo>
                      <a:pt x="496" y="691"/>
                    </a:lnTo>
                    <a:close/>
                    <a:moveTo>
                      <a:pt x="645" y="809"/>
                    </a:moveTo>
                    <a:lnTo>
                      <a:pt x="645" y="809"/>
                    </a:lnTo>
                    <a:lnTo>
                      <a:pt x="644" y="809"/>
                    </a:lnTo>
                    <a:lnTo>
                      <a:pt x="644" y="807"/>
                    </a:lnTo>
                    <a:lnTo>
                      <a:pt x="640" y="802"/>
                    </a:lnTo>
                    <a:lnTo>
                      <a:pt x="638" y="802"/>
                    </a:lnTo>
                    <a:lnTo>
                      <a:pt x="636" y="802"/>
                    </a:lnTo>
                    <a:lnTo>
                      <a:pt x="636" y="804"/>
                    </a:lnTo>
                    <a:lnTo>
                      <a:pt x="640" y="807"/>
                    </a:lnTo>
                    <a:lnTo>
                      <a:pt x="642" y="809"/>
                    </a:lnTo>
                    <a:lnTo>
                      <a:pt x="642" y="811"/>
                    </a:lnTo>
                    <a:lnTo>
                      <a:pt x="642" y="813"/>
                    </a:lnTo>
                    <a:lnTo>
                      <a:pt x="645" y="813"/>
                    </a:lnTo>
                    <a:lnTo>
                      <a:pt x="645" y="813"/>
                    </a:lnTo>
                    <a:lnTo>
                      <a:pt x="645" y="813"/>
                    </a:lnTo>
                    <a:lnTo>
                      <a:pt x="647" y="813"/>
                    </a:lnTo>
                    <a:lnTo>
                      <a:pt x="645" y="811"/>
                    </a:lnTo>
                    <a:lnTo>
                      <a:pt x="645" y="809"/>
                    </a:lnTo>
                    <a:close/>
                    <a:moveTo>
                      <a:pt x="751" y="764"/>
                    </a:moveTo>
                    <a:lnTo>
                      <a:pt x="751" y="762"/>
                    </a:lnTo>
                    <a:lnTo>
                      <a:pt x="751" y="760"/>
                    </a:lnTo>
                    <a:lnTo>
                      <a:pt x="749" y="762"/>
                    </a:lnTo>
                    <a:lnTo>
                      <a:pt x="747" y="764"/>
                    </a:lnTo>
                    <a:lnTo>
                      <a:pt x="749" y="764"/>
                    </a:lnTo>
                    <a:lnTo>
                      <a:pt x="749" y="765"/>
                    </a:lnTo>
                    <a:lnTo>
                      <a:pt x="751" y="764"/>
                    </a:lnTo>
                    <a:close/>
                    <a:moveTo>
                      <a:pt x="816" y="880"/>
                    </a:moveTo>
                    <a:lnTo>
                      <a:pt x="816" y="880"/>
                    </a:lnTo>
                    <a:lnTo>
                      <a:pt x="815" y="880"/>
                    </a:lnTo>
                    <a:lnTo>
                      <a:pt x="815" y="878"/>
                    </a:lnTo>
                    <a:lnTo>
                      <a:pt x="813" y="875"/>
                    </a:lnTo>
                    <a:lnTo>
                      <a:pt x="813" y="875"/>
                    </a:lnTo>
                    <a:lnTo>
                      <a:pt x="811" y="875"/>
                    </a:lnTo>
                    <a:lnTo>
                      <a:pt x="807" y="873"/>
                    </a:lnTo>
                    <a:lnTo>
                      <a:pt x="804" y="873"/>
                    </a:lnTo>
                    <a:lnTo>
                      <a:pt x="802" y="871"/>
                    </a:lnTo>
                    <a:lnTo>
                      <a:pt x="798" y="873"/>
                    </a:lnTo>
                    <a:lnTo>
                      <a:pt x="798" y="873"/>
                    </a:lnTo>
                    <a:lnTo>
                      <a:pt x="798" y="875"/>
                    </a:lnTo>
                    <a:lnTo>
                      <a:pt x="796" y="876"/>
                    </a:lnTo>
                    <a:lnTo>
                      <a:pt x="796" y="878"/>
                    </a:lnTo>
                    <a:lnTo>
                      <a:pt x="795" y="878"/>
                    </a:lnTo>
                    <a:lnTo>
                      <a:pt x="793" y="880"/>
                    </a:lnTo>
                    <a:lnTo>
                      <a:pt x="791" y="880"/>
                    </a:lnTo>
                    <a:lnTo>
                      <a:pt x="789" y="878"/>
                    </a:lnTo>
                    <a:lnTo>
                      <a:pt x="787" y="876"/>
                    </a:lnTo>
                    <a:lnTo>
                      <a:pt x="789" y="876"/>
                    </a:lnTo>
                    <a:lnTo>
                      <a:pt x="789" y="875"/>
                    </a:lnTo>
                    <a:lnTo>
                      <a:pt x="789" y="875"/>
                    </a:lnTo>
                    <a:lnTo>
                      <a:pt x="787" y="875"/>
                    </a:lnTo>
                    <a:lnTo>
                      <a:pt x="787" y="873"/>
                    </a:lnTo>
                    <a:lnTo>
                      <a:pt x="787" y="873"/>
                    </a:lnTo>
                    <a:lnTo>
                      <a:pt x="785" y="873"/>
                    </a:lnTo>
                    <a:lnTo>
                      <a:pt x="785" y="875"/>
                    </a:lnTo>
                    <a:lnTo>
                      <a:pt x="782" y="875"/>
                    </a:lnTo>
                    <a:lnTo>
                      <a:pt x="778" y="875"/>
                    </a:lnTo>
                    <a:lnTo>
                      <a:pt x="776" y="873"/>
                    </a:lnTo>
                    <a:lnTo>
                      <a:pt x="773" y="873"/>
                    </a:lnTo>
                    <a:lnTo>
                      <a:pt x="771" y="873"/>
                    </a:lnTo>
                    <a:lnTo>
                      <a:pt x="769" y="871"/>
                    </a:lnTo>
                    <a:lnTo>
                      <a:pt x="773" y="869"/>
                    </a:lnTo>
                    <a:lnTo>
                      <a:pt x="776" y="865"/>
                    </a:lnTo>
                    <a:lnTo>
                      <a:pt x="776" y="865"/>
                    </a:lnTo>
                    <a:lnTo>
                      <a:pt x="775" y="865"/>
                    </a:lnTo>
                    <a:lnTo>
                      <a:pt x="771" y="865"/>
                    </a:lnTo>
                    <a:lnTo>
                      <a:pt x="769" y="864"/>
                    </a:lnTo>
                    <a:lnTo>
                      <a:pt x="769" y="864"/>
                    </a:lnTo>
                    <a:lnTo>
                      <a:pt x="771" y="862"/>
                    </a:lnTo>
                    <a:lnTo>
                      <a:pt x="773" y="862"/>
                    </a:lnTo>
                    <a:lnTo>
                      <a:pt x="775" y="860"/>
                    </a:lnTo>
                    <a:lnTo>
                      <a:pt x="775" y="860"/>
                    </a:lnTo>
                    <a:lnTo>
                      <a:pt x="773" y="858"/>
                    </a:lnTo>
                    <a:lnTo>
                      <a:pt x="771" y="860"/>
                    </a:lnTo>
                    <a:lnTo>
                      <a:pt x="771" y="858"/>
                    </a:lnTo>
                    <a:lnTo>
                      <a:pt x="769" y="858"/>
                    </a:lnTo>
                    <a:lnTo>
                      <a:pt x="765" y="860"/>
                    </a:lnTo>
                    <a:lnTo>
                      <a:pt x="764" y="860"/>
                    </a:lnTo>
                    <a:lnTo>
                      <a:pt x="762" y="860"/>
                    </a:lnTo>
                    <a:lnTo>
                      <a:pt x="760" y="860"/>
                    </a:lnTo>
                    <a:lnTo>
                      <a:pt x="758" y="862"/>
                    </a:lnTo>
                    <a:lnTo>
                      <a:pt x="758" y="862"/>
                    </a:lnTo>
                    <a:lnTo>
                      <a:pt x="756" y="862"/>
                    </a:lnTo>
                    <a:lnTo>
                      <a:pt x="749" y="860"/>
                    </a:lnTo>
                    <a:lnTo>
                      <a:pt x="747" y="858"/>
                    </a:lnTo>
                    <a:lnTo>
                      <a:pt x="745" y="860"/>
                    </a:lnTo>
                    <a:lnTo>
                      <a:pt x="745" y="860"/>
                    </a:lnTo>
                    <a:lnTo>
                      <a:pt x="744" y="862"/>
                    </a:lnTo>
                    <a:lnTo>
                      <a:pt x="742" y="862"/>
                    </a:lnTo>
                    <a:lnTo>
                      <a:pt x="731" y="864"/>
                    </a:lnTo>
                    <a:lnTo>
                      <a:pt x="725" y="865"/>
                    </a:lnTo>
                    <a:lnTo>
                      <a:pt x="724" y="867"/>
                    </a:lnTo>
                    <a:lnTo>
                      <a:pt x="700" y="871"/>
                    </a:lnTo>
                    <a:lnTo>
                      <a:pt x="700" y="871"/>
                    </a:lnTo>
                    <a:lnTo>
                      <a:pt x="698" y="871"/>
                    </a:lnTo>
                    <a:lnTo>
                      <a:pt x="696" y="871"/>
                    </a:lnTo>
                    <a:lnTo>
                      <a:pt x="695" y="871"/>
                    </a:lnTo>
                    <a:lnTo>
                      <a:pt x="689" y="873"/>
                    </a:lnTo>
                    <a:lnTo>
                      <a:pt x="684" y="875"/>
                    </a:lnTo>
                    <a:lnTo>
                      <a:pt x="682" y="875"/>
                    </a:lnTo>
                    <a:lnTo>
                      <a:pt x="680" y="876"/>
                    </a:lnTo>
                    <a:lnTo>
                      <a:pt x="680" y="876"/>
                    </a:lnTo>
                    <a:lnTo>
                      <a:pt x="680" y="878"/>
                    </a:lnTo>
                    <a:lnTo>
                      <a:pt x="680" y="878"/>
                    </a:lnTo>
                    <a:lnTo>
                      <a:pt x="680" y="880"/>
                    </a:lnTo>
                    <a:lnTo>
                      <a:pt x="678" y="880"/>
                    </a:lnTo>
                    <a:lnTo>
                      <a:pt x="678" y="882"/>
                    </a:lnTo>
                    <a:lnTo>
                      <a:pt x="678" y="884"/>
                    </a:lnTo>
                    <a:lnTo>
                      <a:pt x="678" y="884"/>
                    </a:lnTo>
                    <a:lnTo>
                      <a:pt x="676" y="884"/>
                    </a:lnTo>
                    <a:lnTo>
                      <a:pt x="676" y="885"/>
                    </a:lnTo>
                    <a:lnTo>
                      <a:pt x="676" y="885"/>
                    </a:lnTo>
                    <a:lnTo>
                      <a:pt x="676" y="887"/>
                    </a:lnTo>
                    <a:lnTo>
                      <a:pt x="676" y="889"/>
                    </a:lnTo>
                    <a:lnTo>
                      <a:pt x="682" y="893"/>
                    </a:lnTo>
                    <a:lnTo>
                      <a:pt x="682" y="893"/>
                    </a:lnTo>
                    <a:lnTo>
                      <a:pt x="685" y="893"/>
                    </a:lnTo>
                    <a:lnTo>
                      <a:pt x="687" y="895"/>
                    </a:lnTo>
                    <a:lnTo>
                      <a:pt x="689" y="896"/>
                    </a:lnTo>
                    <a:lnTo>
                      <a:pt x="691" y="898"/>
                    </a:lnTo>
                    <a:lnTo>
                      <a:pt x="691" y="900"/>
                    </a:lnTo>
                    <a:lnTo>
                      <a:pt x="691" y="902"/>
                    </a:lnTo>
                    <a:lnTo>
                      <a:pt x="693" y="902"/>
                    </a:lnTo>
                    <a:lnTo>
                      <a:pt x="693" y="902"/>
                    </a:lnTo>
                    <a:lnTo>
                      <a:pt x="695" y="902"/>
                    </a:lnTo>
                    <a:lnTo>
                      <a:pt x="696" y="902"/>
                    </a:lnTo>
                    <a:lnTo>
                      <a:pt x="696" y="902"/>
                    </a:lnTo>
                    <a:lnTo>
                      <a:pt x="696" y="902"/>
                    </a:lnTo>
                    <a:lnTo>
                      <a:pt x="698" y="900"/>
                    </a:lnTo>
                    <a:lnTo>
                      <a:pt x="698" y="900"/>
                    </a:lnTo>
                    <a:lnTo>
                      <a:pt x="700" y="900"/>
                    </a:lnTo>
                    <a:lnTo>
                      <a:pt x="702" y="900"/>
                    </a:lnTo>
                    <a:lnTo>
                      <a:pt x="702" y="900"/>
                    </a:lnTo>
                    <a:lnTo>
                      <a:pt x="704" y="898"/>
                    </a:lnTo>
                    <a:lnTo>
                      <a:pt x="705" y="898"/>
                    </a:lnTo>
                    <a:lnTo>
                      <a:pt x="705" y="898"/>
                    </a:lnTo>
                    <a:lnTo>
                      <a:pt x="707" y="900"/>
                    </a:lnTo>
                    <a:lnTo>
                      <a:pt x="711" y="900"/>
                    </a:lnTo>
                    <a:lnTo>
                      <a:pt x="713" y="900"/>
                    </a:lnTo>
                    <a:lnTo>
                      <a:pt x="720" y="898"/>
                    </a:lnTo>
                    <a:lnTo>
                      <a:pt x="720" y="900"/>
                    </a:lnTo>
                    <a:lnTo>
                      <a:pt x="722" y="900"/>
                    </a:lnTo>
                    <a:lnTo>
                      <a:pt x="724" y="898"/>
                    </a:lnTo>
                    <a:lnTo>
                      <a:pt x="725" y="898"/>
                    </a:lnTo>
                    <a:lnTo>
                      <a:pt x="729" y="900"/>
                    </a:lnTo>
                    <a:lnTo>
                      <a:pt x="731" y="900"/>
                    </a:lnTo>
                    <a:lnTo>
                      <a:pt x="733" y="900"/>
                    </a:lnTo>
                    <a:lnTo>
                      <a:pt x="735" y="898"/>
                    </a:lnTo>
                    <a:lnTo>
                      <a:pt x="735" y="896"/>
                    </a:lnTo>
                    <a:lnTo>
                      <a:pt x="736" y="895"/>
                    </a:lnTo>
                    <a:lnTo>
                      <a:pt x="738" y="895"/>
                    </a:lnTo>
                    <a:lnTo>
                      <a:pt x="740" y="895"/>
                    </a:lnTo>
                    <a:lnTo>
                      <a:pt x="744" y="896"/>
                    </a:lnTo>
                    <a:lnTo>
                      <a:pt x="747" y="896"/>
                    </a:lnTo>
                    <a:lnTo>
                      <a:pt x="751" y="896"/>
                    </a:lnTo>
                    <a:lnTo>
                      <a:pt x="755" y="902"/>
                    </a:lnTo>
                    <a:lnTo>
                      <a:pt x="758" y="902"/>
                    </a:lnTo>
                    <a:lnTo>
                      <a:pt x="758" y="904"/>
                    </a:lnTo>
                    <a:lnTo>
                      <a:pt x="762" y="902"/>
                    </a:lnTo>
                    <a:lnTo>
                      <a:pt x="767" y="900"/>
                    </a:lnTo>
                    <a:lnTo>
                      <a:pt x="771" y="898"/>
                    </a:lnTo>
                    <a:lnTo>
                      <a:pt x="773" y="898"/>
                    </a:lnTo>
                    <a:lnTo>
                      <a:pt x="773" y="898"/>
                    </a:lnTo>
                    <a:lnTo>
                      <a:pt x="773" y="896"/>
                    </a:lnTo>
                    <a:lnTo>
                      <a:pt x="773" y="896"/>
                    </a:lnTo>
                    <a:lnTo>
                      <a:pt x="773" y="895"/>
                    </a:lnTo>
                    <a:lnTo>
                      <a:pt x="773" y="895"/>
                    </a:lnTo>
                    <a:lnTo>
                      <a:pt x="773" y="895"/>
                    </a:lnTo>
                    <a:lnTo>
                      <a:pt x="773" y="895"/>
                    </a:lnTo>
                    <a:lnTo>
                      <a:pt x="773" y="893"/>
                    </a:lnTo>
                    <a:lnTo>
                      <a:pt x="773" y="891"/>
                    </a:lnTo>
                    <a:lnTo>
                      <a:pt x="773" y="889"/>
                    </a:lnTo>
                    <a:lnTo>
                      <a:pt x="775" y="889"/>
                    </a:lnTo>
                    <a:lnTo>
                      <a:pt x="778" y="887"/>
                    </a:lnTo>
                    <a:lnTo>
                      <a:pt x="785" y="885"/>
                    </a:lnTo>
                    <a:lnTo>
                      <a:pt x="789" y="884"/>
                    </a:lnTo>
                    <a:lnTo>
                      <a:pt x="791" y="884"/>
                    </a:lnTo>
                    <a:lnTo>
                      <a:pt x="793" y="884"/>
                    </a:lnTo>
                    <a:lnTo>
                      <a:pt x="796" y="885"/>
                    </a:lnTo>
                    <a:lnTo>
                      <a:pt x="798" y="885"/>
                    </a:lnTo>
                    <a:lnTo>
                      <a:pt x="800" y="885"/>
                    </a:lnTo>
                    <a:lnTo>
                      <a:pt x="802" y="885"/>
                    </a:lnTo>
                    <a:lnTo>
                      <a:pt x="804" y="885"/>
                    </a:lnTo>
                    <a:lnTo>
                      <a:pt x="805" y="887"/>
                    </a:lnTo>
                    <a:lnTo>
                      <a:pt x="807" y="889"/>
                    </a:lnTo>
                    <a:lnTo>
                      <a:pt x="809" y="889"/>
                    </a:lnTo>
                    <a:lnTo>
                      <a:pt x="811" y="889"/>
                    </a:lnTo>
                    <a:lnTo>
                      <a:pt x="813" y="887"/>
                    </a:lnTo>
                    <a:lnTo>
                      <a:pt x="815" y="885"/>
                    </a:lnTo>
                    <a:lnTo>
                      <a:pt x="816" y="885"/>
                    </a:lnTo>
                    <a:lnTo>
                      <a:pt x="818" y="884"/>
                    </a:lnTo>
                    <a:lnTo>
                      <a:pt x="818" y="882"/>
                    </a:lnTo>
                    <a:lnTo>
                      <a:pt x="818" y="882"/>
                    </a:lnTo>
                    <a:lnTo>
                      <a:pt x="818" y="880"/>
                    </a:lnTo>
                    <a:lnTo>
                      <a:pt x="816" y="880"/>
                    </a:lnTo>
                    <a:close/>
                    <a:moveTo>
                      <a:pt x="0" y="0"/>
                    </a:moveTo>
                    <a:lnTo>
                      <a:pt x="0" y="509"/>
                    </a:lnTo>
                    <a:lnTo>
                      <a:pt x="9" y="509"/>
                    </a:lnTo>
                    <a:lnTo>
                      <a:pt x="11" y="509"/>
                    </a:lnTo>
                    <a:lnTo>
                      <a:pt x="13" y="509"/>
                    </a:lnTo>
                    <a:lnTo>
                      <a:pt x="18" y="507"/>
                    </a:lnTo>
                    <a:lnTo>
                      <a:pt x="20" y="507"/>
                    </a:lnTo>
                    <a:lnTo>
                      <a:pt x="25" y="507"/>
                    </a:lnTo>
                    <a:lnTo>
                      <a:pt x="27" y="507"/>
                    </a:lnTo>
                    <a:lnTo>
                      <a:pt x="33" y="505"/>
                    </a:lnTo>
                    <a:lnTo>
                      <a:pt x="40" y="505"/>
                    </a:lnTo>
                    <a:lnTo>
                      <a:pt x="42" y="505"/>
                    </a:lnTo>
                    <a:lnTo>
                      <a:pt x="49" y="504"/>
                    </a:lnTo>
                    <a:lnTo>
                      <a:pt x="67" y="504"/>
                    </a:lnTo>
                    <a:lnTo>
                      <a:pt x="85" y="500"/>
                    </a:lnTo>
                    <a:lnTo>
                      <a:pt x="96" y="502"/>
                    </a:lnTo>
                    <a:lnTo>
                      <a:pt x="102" y="500"/>
                    </a:lnTo>
                    <a:lnTo>
                      <a:pt x="104" y="500"/>
                    </a:lnTo>
                    <a:lnTo>
                      <a:pt x="114" y="500"/>
                    </a:lnTo>
                    <a:lnTo>
                      <a:pt x="118" y="500"/>
                    </a:lnTo>
                    <a:lnTo>
                      <a:pt x="138" y="500"/>
                    </a:lnTo>
                    <a:lnTo>
                      <a:pt x="153" y="502"/>
                    </a:lnTo>
                    <a:lnTo>
                      <a:pt x="160" y="502"/>
                    </a:lnTo>
                    <a:lnTo>
                      <a:pt x="165" y="502"/>
                    </a:lnTo>
                    <a:lnTo>
                      <a:pt x="178" y="498"/>
                    </a:lnTo>
                    <a:lnTo>
                      <a:pt x="187" y="493"/>
                    </a:lnTo>
                    <a:lnTo>
                      <a:pt x="191" y="491"/>
                    </a:lnTo>
                    <a:lnTo>
                      <a:pt x="194" y="491"/>
                    </a:lnTo>
                    <a:lnTo>
                      <a:pt x="211" y="496"/>
                    </a:lnTo>
                    <a:lnTo>
                      <a:pt x="227" y="502"/>
                    </a:lnTo>
                    <a:lnTo>
                      <a:pt x="249" y="513"/>
                    </a:lnTo>
                    <a:lnTo>
                      <a:pt x="262" y="522"/>
                    </a:lnTo>
                    <a:lnTo>
                      <a:pt x="276" y="529"/>
                    </a:lnTo>
                    <a:lnTo>
                      <a:pt x="278" y="531"/>
                    </a:lnTo>
                    <a:lnTo>
                      <a:pt x="284" y="536"/>
                    </a:lnTo>
                    <a:lnTo>
                      <a:pt x="287" y="540"/>
                    </a:lnTo>
                    <a:lnTo>
                      <a:pt x="291" y="540"/>
                    </a:lnTo>
                    <a:lnTo>
                      <a:pt x="294" y="542"/>
                    </a:lnTo>
                    <a:lnTo>
                      <a:pt x="298" y="540"/>
                    </a:lnTo>
                    <a:lnTo>
                      <a:pt x="304" y="538"/>
                    </a:lnTo>
                    <a:lnTo>
                      <a:pt x="305" y="538"/>
                    </a:lnTo>
                    <a:lnTo>
                      <a:pt x="307" y="538"/>
                    </a:lnTo>
                    <a:lnTo>
                      <a:pt x="309" y="540"/>
                    </a:lnTo>
                    <a:lnTo>
                      <a:pt x="311" y="540"/>
                    </a:lnTo>
                    <a:lnTo>
                      <a:pt x="311" y="540"/>
                    </a:lnTo>
                    <a:lnTo>
                      <a:pt x="313" y="540"/>
                    </a:lnTo>
                    <a:lnTo>
                      <a:pt x="311" y="538"/>
                    </a:lnTo>
                    <a:lnTo>
                      <a:pt x="311" y="538"/>
                    </a:lnTo>
                    <a:lnTo>
                      <a:pt x="309" y="536"/>
                    </a:lnTo>
                    <a:lnTo>
                      <a:pt x="311" y="534"/>
                    </a:lnTo>
                    <a:lnTo>
                      <a:pt x="313" y="533"/>
                    </a:lnTo>
                    <a:lnTo>
                      <a:pt x="313" y="533"/>
                    </a:lnTo>
                    <a:lnTo>
                      <a:pt x="316" y="533"/>
                    </a:lnTo>
                    <a:lnTo>
                      <a:pt x="320" y="531"/>
                    </a:lnTo>
                    <a:lnTo>
                      <a:pt x="322" y="531"/>
                    </a:lnTo>
                    <a:lnTo>
                      <a:pt x="329" y="533"/>
                    </a:lnTo>
                    <a:lnTo>
                      <a:pt x="333" y="533"/>
                    </a:lnTo>
                    <a:lnTo>
                      <a:pt x="336" y="533"/>
                    </a:lnTo>
                    <a:lnTo>
                      <a:pt x="338" y="533"/>
                    </a:lnTo>
                    <a:lnTo>
                      <a:pt x="340" y="533"/>
                    </a:lnTo>
                    <a:lnTo>
                      <a:pt x="345" y="536"/>
                    </a:lnTo>
                    <a:lnTo>
                      <a:pt x="347" y="538"/>
                    </a:lnTo>
                    <a:lnTo>
                      <a:pt x="353" y="544"/>
                    </a:lnTo>
                    <a:lnTo>
                      <a:pt x="355" y="544"/>
                    </a:lnTo>
                    <a:lnTo>
                      <a:pt x="356" y="544"/>
                    </a:lnTo>
                    <a:lnTo>
                      <a:pt x="356" y="545"/>
                    </a:lnTo>
                    <a:lnTo>
                      <a:pt x="356" y="547"/>
                    </a:lnTo>
                    <a:lnTo>
                      <a:pt x="356" y="547"/>
                    </a:lnTo>
                    <a:lnTo>
                      <a:pt x="358" y="547"/>
                    </a:lnTo>
                    <a:lnTo>
                      <a:pt x="358" y="547"/>
                    </a:lnTo>
                    <a:lnTo>
                      <a:pt x="360" y="547"/>
                    </a:lnTo>
                    <a:lnTo>
                      <a:pt x="360" y="545"/>
                    </a:lnTo>
                    <a:lnTo>
                      <a:pt x="362" y="545"/>
                    </a:lnTo>
                    <a:lnTo>
                      <a:pt x="364" y="547"/>
                    </a:lnTo>
                    <a:lnTo>
                      <a:pt x="371" y="553"/>
                    </a:lnTo>
                    <a:lnTo>
                      <a:pt x="371" y="554"/>
                    </a:lnTo>
                    <a:lnTo>
                      <a:pt x="373" y="554"/>
                    </a:lnTo>
                    <a:lnTo>
                      <a:pt x="373" y="554"/>
                    </a:lnTo>
                    <a:lnTo>
                      <a:pt x="373" y="554"/>
                    </a:lnTo>
                    <a:lnTo>
                      <a:pt x="373" y="554"/>
                    </a:lnTo>
                    <a:lnTo>
                      <a:pt x="375" y="554"/>
                    </a:lnTo>
                    <a:lnTo>
                      <a:pt x="376" y="554"/>
                    </a:lnTo>
                    <a:lnTo>
                      <a:pt x="376" y="554"/>
                    </a:lnTo>
                    <a:lnTo>
                      <a:pt x="378" y="554"/>
                    </a:lnTo>
                    <a:lnTo>
                      <a:pt x="380" y="556"/>
                    </a:lnTo>
                    <a:lnTo>
                      <a:pt x="382" y="556"/>
                    </a:lnTo>
                    <a:lnTo>
                      <a:pt x="384" y="556"/>
                    </a:lnTo>
                    <a:lnTo>
                      <a:pt x="384" y="556"/>
                    </a:lnTo>
                    <a:lnTo>
                      <a:pt x="385" y="554"/>
                    </a:lnTo>
                    <a:lnTo>
                      <a:pt x="387" y="554"/>
                    </a:lnTo>
                    <a:lnTo>
                      <a:pt x="391" y="556"/>
                    </a:lnTo>
                    <a:lnTo>
                      <a:pt x="396" y="556"/>
                    </a:lnTo>
                    <a:lnTo>
                      <a:pt x="396" y="556"/>
                    </a:lnTo>
                    <a:lnTo>
                      <a:pt x="396" y="556"/>
                    </a:lnTo>
                    <a:lnTo>
                      <a:pt x="398" y="554"/>
                    </a:lnTo>
                    <a:lnTo>
                      <a:pt x="398" y="554"/>
                    </a:lnTo>
                    <a:lnTo>
                      <a:pt x="398" y="554"/>
                    </a:lnTo>
                    <a:lnTo>
                      <a:pt x="400" y="556"/>
                    </a:lnTo>
                    <a:lnTo>
                      <a:pt x="402" y="556"/>
                    </a:lnTo>
                    <a:lnTo>
                      <a:pt x="404" y="554"/>
                    </a:lnTo>
                    <a:lnTo>
                      <a:pt x="404" y="554"/>
                    </a:lnTo>
                    <a:lnTo>
                      <a:pt x="402" y="553"/>
                    </a:lnTo>
                    <a:lnTo>
                      <a:pt x="400" y="553"/>
                    </a:lnTo>
                    <a:lnTo>
                      <a:pt x="396" y="553"/>
                    </a:lnTo>
                    <a:lnTo>
                      <a:pt x="396" y="551"/>
                    </a:lnTo>
                    <a:lnTo>
                      <a:pt x="396" y="551"/>
                    </a:lnTo>
                    <a:lnTo>
                      <a:pt x="396" y="549"/>
                    </a:lnTo>
                    <a:lnTo>
                      <a:pt x="396" y="549"/>
                    </a:lnTo>
                    <a:lnTo>
                      <a:pt x="398" y="549"/>
                    </a:lnTo>
                    <a:lnTo>
                      <a:pt x="400" y="549"/>
                    </a:lnTo>
                    <a:lnTo>
                      <a:pt x="402" y="547"/>
                    </a:lnTo>
                    <a:lnTo>
                      <a:pt x="402" y="547"/>
                    </a:lnTo>
                    <a:lnTo>
                      <a:pt x="404" y="551"/>
                    </a:lnTo>
                    <a:lnTo>
                      <a:pt x="404" y="551"/>
                    </a:lnTo>
                    <a:lnTo>
                      <a:pt x="404" y="551"/>
                    </a:lnTo>
                    <a:lnTo>
                      <a:pt x="409" y="553"/>
                    </a:lnTo>
                    <a:lnTo>
                      <a:pt x="409" y="553"/>
                    </a:lnTo>
                    <a:lnTo>
                      <a:pt x="411" y="553"/>
                    </a:lnTo>
                    <a:lnTo>
                      <a:pt x="411" y="551"/>
                    </a:lnTo>
                    <a:lnTo>
                      <a:pt x="411" y="549"/>
                    </a:lnTo>
                    <a:lnTo>
                      <a:pt x="411" y="547"/>
                    </a:lnTo>
                    <a:lnTo>
                      <a:pt x="413" y="545"/>
                    </a:lnTo>
                    <a:lnTo>
                      <a:pt x="415" y="545"/>
                    </a:lnTo>
                    <a:lnTo>
                      <a:pt x="416" y="547"/>
                    </a:lnTo>
                    <a:lnTo>
                      <a:pt x="418" y="547"/>
                    </a:lnTo>
                    <a:lnTo>
                      <a:pt x="420" y="549"/>
                    </a:lnTo>
                    <a:lnTo>
                      <a:pt x="420" y="549"/>
                    </a:lnTo>
                    <a:lnTo>
                      <a:pt x="418" y="549"/>
                    </a:lnTo>
                    <a:lnTo>
                      <a:pt x="418" y="551"/>
                    </a:lnTo>
                    <a:lnTo>
                      <a:pt x="418" y="551"/>
                    </a:lnTo>
                    <a:lnTo>
                      <a:pt x="420" y="551"/>
                    </a:lnTo>
                    <a:lnTo>
                      <a:pt x="420" y="553"/>
                    </a:lnTo>
                    <a:lnTo>
                      <a:pt x="422" y="553"/>
                    </a:lnTo>
                    <a:lnTo>
                      <a:pt x="422" y="553"/>
                    </a:lnTo>
                    <a:lnTo>
                      <a:pt x="422" y="554"/>
                    </a:lnTo>
                    <a:lnTo>
                      <a:pt x="422" y="554"/>
                    </a:lnTo>
                    <a:lnTo>
                      <a:pt x="422" y="554"/>
                    </a:lnTo>
                    <a:lnTo>
                      <a:pt x="422" y="554"/>
                    </a:lnTo>
                    <a:lnTo>
                      <a:pt x="424" y="556"/>
                    </a:lnTo>
                    <a:lnTo>
                      <a:pt x="425" y="556"/>
                    </a:lnTo>
                    <a:lnTo>
                      <a:pt x="427" y="556"/>
                    </a:lnTo>
                    <a:lnTo>
                      <a:pt x="427" y="556"/>
                    </a:lnTo>
                    <a:lnTo>
                      <a:pt x="427" y="558"/>
                    </a:lnTo>
                    <a:lnTo>
                      <a:pt x="427" y="560"/>
                    </a:lnTo>
                    <a:lnTo>
                      <a:pt x="427" y="560"/>
                    </a:lnTo>
                    <a:lnTo>
                      <a:pt x="429" y="562"/>
                    </a:lnTo>
                    <a:lnTo>
                      <a:pt x="429" y="562"/>
                    </a:lnTo>
                    <a:lnTo>
                      <a:pt x="431" y="562"/>
                    </a:lnTo>
                    <a:lnTo>
                      <a:pt x="431" y="560"/>
                    </a:lnTo>
                    <a:lnTo>
                      <a:pt x="431" y="560"/>
                    </a:lnTo>
                    <a:lnTo>
                      <a:pt x="433" y="560"/>
                    </a:lnTo>
                    <a:lnTo>
                      <a:pt x="433" y="560"/>
                    </a:lnTo>
                    <a:lnTo>
                      <a:pt x="435" y="562"/>
                    </a:lnTo>
                    <a:lnTo>
                      <a:pt x="440" y="565"/>
                    </a:lnTo>
                    <a:lnTo>
                      <a:pt x="440" y="567"/>
                    </a:lnTo>
                    <a:lnTo>
                      <a:pt x="440" y="569"/>
                    </a:lnTo>
                    <a:lnTo>
                      <a:pt x="444" y="571"/>
                    </a:lnTo>
                    <a:lnTo>
                      <a:pt x="444" y="573"/>
                    </a:lnTo>
                    <a:lnTo>
                      <a:pt x="444" y="574"/>
                    </a:lnTo>
                    <a:lnTo>
                      <a:pt x="442" y="574"/>
                    </a:lnTo>
                    <a:lnTo>
                      <a:pt x="440" y="574"/>
                    </a:lnTo>
                    <a:lnTo>
                      <a:pt x="440" y="574"/>
                    </a:lnTo>
                    <a:lnTo>
                      <a:pt x="440" y="573"/>
                    </a:lnTo>
                    <a:lnTo>
                      <a:pt x="438" y="574"/>
                    </a:lnTo>
                    <a:lnTo>
                      <a:pt x="436" y="576"/>
                    </a:lnTo>
                    <a:lnTo>
                      <a:pt x="436" y="578"/>
                    </a:lnTo>
                    <a:lnTo>
                      <a:pt x="436" y="578"/>
                    </a:lnTo>
                    <a:lnTo>
                      <a:pt x="436" y="582"/>
                    </a:lnTo>
                    <a:lnTo>
                      <a:pt x="436" y="582"/>
                    </a:lnTo>
                    <a:lnTo>
                      <a:pt x="436" y="584"/>
                    </a:lnTo>
                    <a:lnTo>
                      <a:pt x="436" y="584"/>
                    </a:lnTo>
                    <a:lnTo>
                      <a:pt x="436" y="584"/>
                    </a:lnTo>
                    <a:lnTo>
                      <a:pt x="436" y="585"/>
                    </a:lnTo>
                    <a:lnTo>
                      <a:pt x="435" y="585"/>
                    </a:lnTo>
                    <a:lnTo>
                      <a:pt x="436" y="585"/>
                    </a:lnTo>
                    <a:lnTo>
                      <a:pt x="436" y="587"/>
                    </a:lnTo>
                    <a:lnTo>
                      <a:pt x="438" y="587"/>
                    </a:lnTo>
                    <a:lnTo>
                      <a:pt x="438" y="587"/>
                    </a:lnTo>
                    <a:lnTo>
                      <a:pt x="440" y="585"/>
                    </a:lnTo>
                    <a:lnTo>
                      <a:pt x="440" y="585"/>
                    </a:lnTo>
                    <a:lnTo>
                      <a:pt x="440" y="585"/>
                    </a:lnTo>
                    <a:lnTo>
                      <a:pt x="442" y="584"/>
                    </a:lnTo>
                    <a:lnTo>
                      <a:pt x="444" y="582"/>
                    </a:lnTo>
                    <a:lnTo>
                      <a:pt x="444" y="582"/>
                    </a:lnTo>
                    <a:lnTo>
                      <a:pt x="445" y="582"/>
                    </a:lnTo>
                    <a:lnTo>
                      <a:pt x="447" y="584"/>
                    </a:lnTo>
                    <a:lnTo>
                      <a:pt x="449" y="582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3" y="578"/>
                    </a:lnTo>
                    <a:lnTo>
                      <a:pt x="455" y="578"/>
                    </a:lnTo>
                    <a:lnTo>
                      <a:pt x="456" y="580"/>
                    </a:lnTo>
                    <a:lnTo>
                      <a:pt x="456" y="580"/>
                    </a:lnTo>
                    <a:lnTo>
                      <a:pt x="458" y="578"/>
                    </a:lnTo>
                    <a:lnTo>
                      <a:pt x="458" y="578"/>
                    </a:lnTo>
                    <a:lnTo>
                      <a:pt x="460" y="578"/>
                    </a:lnTo>
                    <a:lnTo>
                      <a:pt x="460" y="578"/>
                    </a:lnTo>
                    <a:lnTo>
                      <a:pt x="462" y="578"/>
                    </a:lnTo>
                    <a:lnTo>
                      <a:pt x="465" y="582"/>
                    </a:lnTo>
                    <a:lnTo>
                      <a:pt x="469" y="584"/>
                    </a:lnTo>
                    <a:lnTo>
                      <a:pt x="471" y="587"/>
                    </a:lnTo>
                    <a:lnTo>
                      <a:pt x="473" y="591"/>
                    </a:lnTo>
                    <a:lnTo>
                      <a:pt x="475" y="596"/>
                    </a:lnTo>
                    <a:lnTo>
                      <a:pt x="475" y="598"/>
                    </a:lnTo>
                    <a:lnTo>
                      <a:pt x="475" y="600"/>
                    </a:lnTo>
                    <a:lnTo>
                      <a:pt x="473" y="602"/>
                    </a:lnTo>
                    <a:lnTo>
                      <a:pt x="473" y="604"/>
                    </a:lnTo>
                    <a:lnTo>
                      <a:pt x="473" y="604"/>
                    </a:lnTo>
                    <a:lnTo>
                      <a:pt x="471" y="605"/>
                    </a:lnTo>
                    <a:lnTo>
                      <a:pt x="469" y="607"/>
                    </a:lnTo>
                    <a:lnTo>
                      <a:pt x="469" y="607"/>
                    </a:lnTo>
                    <a:lnTo>
                      <a:pt x="469" y="609"/>
                    </a:lnTo>
                    <a:lnTo>
                      <a:pt x="467" y="609"/>
                    </a:lnTo>
                    <a:lnTo>
                      <a:pt x="467" y="609"/>
                    </a:lnTo>
                    <a:lnTo>
                      <a:pt x="465" y="609"/>
                    </a:lnTo>
                    <a:lnTo>
                      <a:pt x="465" y="607"/>
                    </a:lnTo>
                    <a:lnTo>
                      <a:pt x="465" y="607"/>
                    </a:lnTo>
                    <a:lnTo>
                      <a:pt x="465" y="605"/>
                    </a:lnTo>
                    <a:lnTo>
                      <a:pt x="467" y="605"/>
                    </a:lnTo>
                    <a:lnTo>
                      <a:pt x="467" y="604"/>
                    </a:lnTo>
                    <a:lnTo>
                      <a:pt x="467" y="602"/>
                    </a:lnTo>
                    <a:lnTo>
                      <a:pt x="465" y="602"/>
                    </a:lnTo>
                    <a:lnTo>
                      <a:pt x="458" y="602"/>
                    </a:lnTo>
                    <a:lnTo>
                      <a:pt x="456" y="602"/>
                    </a:lnTo>
                    <a:lnTo>
                      <a:pt x="455" y="602"/>
                    </a:lnTo>
                    <a:lnTo>
                      <a:pt x="455" y="602"/>
                    </a:lnTo>
                    <a:lnTo>
                      <a:pt x="455" y="604"/>
                    </a:lnTo>
                    <a:lnTo>
                      <a:pt x="458" y="607"/>
                    </a:lnTo>
                    <a:lnTo>
                      <a:pt x="460" y="609"/>
                    </a:lnTo>
                    <a:lnTo>
                      <a:pt x="460" y="613"/>
                    </a:lnTo>
                    <a:lnTo>
                      <a:pt x="460" y="614"/>
                    </a:lnTo>
                    <a:lnTo>
                      <a:pt x="458" y="614"/>
                    </a:lnTo>
                    <a:lnTo>
                      <a:pt x="456" y="616"/>
                    </a:lnTo>
                    <a:lnTo>
                      <a:pt x="456" y="618"/>
                    </a:lnTo>
                    <a:lnTo>
                      <a:pt x="455" y="618"/>
                    </a:lnTo>
                    <a:lnTo>
                      <a:pt x="455" y="620"/>
                    </a:lnTo>
                    <a:lnTo>
                      <a:pt x="455" y="620"/>
                    </a:lnTo>
                    <a:lnTo>
                      <a:pt x="456" y="622"/>
                    </a:lnTo>
                    <a:lnTo>
                      <a:pt x="460" y="622"/>
                    </a:lnTo>
                    <a:lnTo>
                      <a:pt x="462" y="622"/>
                    </a:lnTo>
                    <a:lnTo>
                      <a:pt x="462" y="624"/>
                    </a:lnTo>
                    <a:lnTo>
                      <a:pt x="462" y="622"/>
                    </a:lnTo>
                    <a:lnTo>
                      <a:pt x="462" y="622"/>
                    </a:lnTo>
                    <a:lnTo>
                      <a:pt x="464" y="622"/>
                    </a:lnTo>
                    <a:lnTo>
                      <a:pt x="464" y="622"/>
                    </a:lnTo>
                    <a:lnTo>
                      <a:pt x="465" y="622"/>
                    </a:lnTo>
                    <a:lnTo>
                      <a:pt x="467" y="624"/>
                    </a:lnTo>
                    <a:lnTo>
                      <a:pt x="467" y="625"/>
                    </a:lnTo>
                    <a:lnTo>
                      <a:pt x="467" y="627"/>
                    </a:lnTo>
                    <a:lnTo>
                      <a:pt x="465" y="629"/>
                    </a:lnTo>
                    <a:lnTo>
                      <a:pt x="464" y="629"/>
                    </a:lnTo>
                    <a:lnTo>
                      <a:pt x="462" y="629"/>
                    </a:lnTo>
                    <a:lnTo>
                      <a:pt x="464" y="631"/>
                    </a:lnTo>
                    <a:lnTo>
                      <a:pt x="464" y="631"/>
                    </a:lnTo>
                    <a:lnTo>
                      <a:pt x="467" y="631"/>
                    </a:lnTo>
                    <a:lnTo>
                      <a:pt x="469" y="631"/>
                    </a:lnTo>
                    <a:lnTo>
                      <a:pt x="469" y="631"/>
                    </a:lnTo>
                    <a:lnTo>
                      <a:pt x="471" y="633"/>
                    </a:lnTo>
                    <a:lnTo>
                      <a:pt x="473" y="636"/>
                    </a:lnTo>
                    <a:lnTo>
                      <a:pt x="473" y="638"/>
                    </a:lnTo>
                    <a:lnTo>
                      <a:pt x="473" y="640"/>
                    </a:lnTo>
                    <a:lnTo>
                      <a:pt x="473" y="642"/>
                    </a:lnTo>
                    <a:lnTo>
                      <a:pt x="478" y="645"/>
                    </a:lnTo>
                    <a:lnTo>
                      <a:pt x="480" y="645"/>
                    </a:lnTo>
                    <a:lnTo>
                      <a:pt x="480" y="644"/>
                    </a:lnTo>
                    <a:lnTo>
                      <a:pt x="480" y="644"/>
                    </a:lnTo>
                    <a:lnTo>
                      <a:pt x="480" y="642"/>
                    </a:lnTo>
                    <a:lnTo>
                      <a:pt x="480" y="642"/>
                    </a:lnTo>
                    <a:lnTo>
                      <a:pt x="482" y="642"/>
                    </a:lnTo>
                    <a:lnTo>
                      <a:pt x="482" y="642"/>
                    </a:lnTo>
                    <a:lnTo>
                      <a:pt x="482" y="644"/>
                    </a:lnTo>
                    <a:lnTo>
                      <a:pt x="485" y="642"/>
                    </a:lnTo>
                    <a:lnTo>
                      <a:pt x="487" y="642"/>
                    </a:lnTo>
                    <a:lnTo>
                      <a:pt x="489" y="642"/>
                    </a:lnTo>
                    <a:lnTo>
                      <a:pt x="491" y="642"/>
                    </a:lnTo>
                    <a:lnTo>
                      <a:pt x="496" y="644"/>
                    </a:lnTo>
                    <a:lnTo>
                      <a:pt x="502" y="645"/>
                    </a:lnTo>
                    <a:lnTo>
                      <a:pt x="504" y="645"/>
                    </a:lnTo>
                    <a:lnTo>
                      <a:pt x="505" y="649"/>
                    </a:lnTo>
                    <a:lnTo>
                      <a:pt x="505" y="649"/>
                    </a:lnTo>
                    <a:lnTo>
                      <a:pt x="505" y="647"/>
                    </a:lnTo>
                    <a:lnTo>
                      <a:pt x="507" y="647"/>
                    </a:lnTo>
                    <a:lnTo>
                      <a:pt x="507" y="647"/>
                    </a:lnTo>
                    <a:lnTo>
                      <a:pt x="507" y="647"/>
                    </a:lnTo>
                    <a:lnTo>
                      <a:pt x="507" y="645"/>
                    </a:lnTo>
                    <a:lnTo>
                      <a:pt x="505" y="645"/>
                    </a:lnTo>
                    <a:lnTo>
                      <a:pt x="505" y="645"/>
                    </a:lnTo>
                    <a:lnTo>
                      <a:pt x="505" y="644"/>
                    </a:lnTo>
                    <a:lnTo>
                      <a:pt x="504" y="644"/>
                    </a:lnTo>
                    <a:lnTo>
                      <a:pt x="502" y="644"/>
                    </a:lnTo>
                    <a:lnTo>
                      <a:pt x="500" y="644"/>
                    </a:lnTo>
                    <a:lnTo>
                      <a:pt x="500" y="642"/>
                    </a:lnTo>
                    <a:lnTo>
                      <a:pt x="500" y="640"/>
                    </a:lnTo>
                    <a:lnTo>
                      <a:pt x="504" y="640"/>
                    </a:lnTo>
                    <a:lnTo>
                      <a:pt x="509" y="642"/>
                    </a:lnTo>
                    <a:lnTo>
                      <a:pt x="511" y="642"/>
                    </a:lnTo>
                    <a:lnTo>
                      <a:pt x="513" y="644"/>
                    </a:lnTo>
                    <a:lnTo>
                      <a:pt x="513" y="644"/>
                    </a:lnTo>
                    <a:lnTo>
                      <a:pt x="515" y="645"/>
                    </a:lnTo>
                    <a:lnTo>
                      <a:pt x="515" y="647"/>
                    </a:lnTo>
                    <a:lnTo>
                      <a:pt x="513" y="647"/>
                    </a:lnTo>
                    <a:lnTo>
                      <a:pt x="511" y="647"/>
                    </a:lnTo>
                    <a:lnTo>
                      <a:pt x="509" y="647"/>
                    </a:lnTo>
                    <a:lnTo>
                      <a:pt x="511" y="649"/>
                    </a:lnTo>
                    <a:lnTo>
                      <a:pt x="511" y="651"/>
                    </a:lnTo>
                    <a:lnTo>
                      <a:pt x="513" y="651"/>
                    </a:lnTo>
                    <a:lnTo>
                      <a:pt x="515" y="651"/>
                    </a:lnTo>
                    <a:lnTo>
                      <a:pt x="516" y="654"/>
                    </a:lnTo>
                    <a:lnTo>
                      <a:pt x="520" y="658"/>
                    </a:lnTo>
                    <a:lnTo>
                      <a:pt x="522" y="658"/>
                    </a:lnTo>
                    <a:lnTo>
                      <a:pt x="522" y="662"/>
                    </a:lnTo>
                    <a:lnTo>
                      <a:pt x="525" y="669"/>
                    </a:lnTo>
                    <a:lnTo>
                      <a:pt x="525" y="671"/>
                    </a:lnTo>
                    <a:lnTo>
                      <a:pt x="525" y="673"/>
                    </a:lnTo>
                    <a:lnTo>
                      <a:pt x="527" y="676"/>
                    </a:lnTo>
                    <a:lnTo>
                      <a:pt x="525" y="678"/>
                    </a:lnTo>
                    <a:lnTo>
                      <a:pt x="525" y="680"/>
                    </a:lnTo>
                    <a:lnTo>
                      <a:pt x="524" y="682"/>
                    </a:lnTo>
                    <a:lnTo>
                      <a:pt x="525" y="684"/>
                    </a:lnTo>
                    <a:lnTo>
                      <a:pt x="524" y="684"/>
                    </a:lnTo>
                    <a:lnTo>
                      <a:pt x="525" y="684"/>
                    </a:lnTo>
                    <a:lnTo>
                      <a:pt x="527" y="685"/>
                    </a:lnTo>
                    <a:lnTo>
                      <a:pt x="529" y="685"/>
                    </a:lnTo>
                    <a:lnTo>
                      <a:pt x="529" y="689"/>
                    </a:lnTo>
                    <a:lnTo>
                      <a:pt x="531" y="689"/>
                    </a:lnTo>
                    <a:lnTo>
                      <a:pt x="533" y="691"/>
                    </a:lnTo>
                    <a:lnTo>
                      <a:pt x="533" y="691"/>
                    </a:lnTo>
                    <a:lnTo>
                      <a:pt x="538" y="695"/>
                    </a:lnTo>
                    <a:lnTo>
                      <a:pt x="544" y="698"/>
                    </a:lnTo>
                    <a:lnTo>
                      <a:pt x="551" y="705"/>
                    </a:lnTo>
                    <a:lnTo>
                      <a:pt x="553" y="705"/>
                    </a:lnTo>
                    <a:lnTo>
                      <a:pt x="555" y="707"/>
                    </a:lnTo>
                    <a:lnTo>
                      <a:pt x="555" y="707"/>
                    </a:lnTo>
                    <a:lnTo>
                      <a:pt x="558" y="713"/>
                    </a:lnTo>
                    <a:lnTo>
                      <a:pt x="560" y="714"/>
                    </a:lnTo>
                    <a:lnTo>
                      <a:pt x="562" y="716"/>
                    </a:lnTo>
                    <a:lnTo>
                      <a:pt x="562" y="718"/>
                    </a:lnTo>
                    <a:lnTo>
                      <a:pt x="562" y="722"/>
                    </a:lnTo>
                    <a:lnTo>
                      <a:pt x="562" y="724"/>
                    </a:lnTo>
                    <a:lnTo>
                      <a:pt x="562" y="724"/>
                    </a:lnTo>
                    <a:lnTo>
                      <a:pt x="562" y="725"/>
                    </a:lnTo>
                    <a:lnTo>
                      <a:pt x="562" y="725"/>
                    </a:lnTo>
                    <a:lnTo>
                      <a:pt x="562" y="727"/>
                    </a:lnTo>
                    <a:lnTo>
                      <a:pt x="562" y="729"/>
                    </a:lnTo>
                    <a:lnTo>
                      <a:pt x="560" y="729"/>
                    </a:lnTo>
                    <a:lnTo>
                      <a:pt x="558" y="729"/>
                    </a:lnTo>
                    <a:lnTo>
                      <a:pt x="560" y="731"/>
                    </a:lnTo>
                    <a:lnTo>
                      <a:pt x="560" y="731"/>
                    </a:lnTo>
                    <a:lnTo>
                      <a:pt x="562" y="733"/>
                    </a:lnTo>
                    <a:lnTo>
                      <a:pt x="565" y="733"/>
                    </a:lnTo>
                    <a:lnTo>
                      <a:pt x="567" y="736"/>
                    </a:lnTo>
                    <a:lnTo>
                      <a:pt x="569" y="742"/>
                    </a:lnTo>
                    <a:lnTo>
                      <a:pt x="571" y="753"/>
                    </a:lnTo>
                    <a:lnTo>
                      <a:pt x="571" y="754"/>
                    </a:lnTo>
                    <a:lnTo>
                      <a:pt x="573" y="758"/>
                    </a:lnTo>
                    <a:lnTo>
                      <a:pt x="575" y="760"/>
                    </a:lnTo>
                    <a:lnTo>
                      <a:pt x="575" y="760"/>
                    </a:lnTo>
                    <a:lnTo>
                      <a:pt x="573" y="762"/>
                    </a:lnTo>
                    <a:lnTo>
                      <a:pt x="573" y="762"/>
                    </a:lnTo>
                    <a:lnTo>
                      <a:pt x="573" y="764"/>
                    </a:lnTo>
                    <a:lnTo>
                      <a:pt x="573" y="764"/>
                    </a:lnTo>
                    <a:lnTo>
                      <a:pt x="573" y="765"/>
                    </a:lnTo>
                    <a:lnTo>
                      <a:pt x="573" y="765"/>
                    </a:lnTo>
                    <a:lnTo>
                      <a:pt x="573" y="765"/>
                    </a:lnTo>
                    <a:lnTo>
                      <a:pt x="573" y="767"/>
                    </a:lnTo>
                    <a:lnTo>
                      <a:pt x="573" y="767"/>
                    </a:lnTo>
                    <a:lnTo>
                      <a:pt x="575" y="769"/>
                    </a:lnTo>
                    <a:lnTo>
                      <a:pt x="575" y="769"/>
                    </a:lnTo>
                    <a:lnTo>
                      <a:pt x="575" y="769"/>
                    </a:lnTo>
                    <a:lnTo>
                      <a:pt x="575" y="767"/>
                    </a:lnTo>
                    <a:lnTo>
                      <a:pt x="576" y="767"/>
                    </a:lnTo>
                    <a:lnTo>
                      <a:pt x="576" y="767"/>
                    </a:lnTo>
                    <a:lnTo>
                      <a:pt x="576" y="765"/>
                    </a:lnTo>
                    <a:lnTo>
                      <a:pt x="578" y="765"/>
                    </a:lnTo>
                    <a:lnTo>
                      <a:pt x="578" y="767"/>
                    </a:lnTo>
                    <a:lnTo>
                      <a:pt x="578" y="767"/>
                    </a:lnTo>
                    <a:lnTo>
                      <a:pt x="578" y="769"/>
                    </a:lnTo>
                    <a:lnTo>
                      <a:pt x="578" y="771"/>
                    </a:lnTo>
                    <a:lnTo>
                      <a:pt x="582" y="771"/>
                    </a:lnTo>
                    <a:lnTo>
                      <a:pt x="584" y="771"/>
                    </a:lnTo>
                    <a:lnTo>
                      <a:pt x="584" y="773"/>
                    </a:lnTo>
                    <a:lnTo>
                      <a:pt x="578" y="775"/>
                    </a:lnTo>
                    <a:lnTo>
                      <a:pt x="576" y="775"/>
                    </a:lnTo>
                    <a:lnTo>
                      <a:pt x="575" y="775"/>
                    </a:lnTo>
                    <a:lnTo>
                      <a:pt x="573" y="775"/>
                    </a:lnTo>
                    <a:lnTo>
                      <a:pt x="571" y="773"/>
                    </a:lnTo>
                    <a:lnTo>
                      <a:pt x="569" y="773"/>
                    </a:lnTo>
                    <a:lnTo>
                      <a:pt x="569" y="771"/>
                    </a:lnTo>
                    <a:lnTo>
                      <a:pt x="571" y="771"/>
                    </a:lnTo>
                    <a:lnTo>
                      <a:pt x="569" y="769"/>
                    </a:lnTo>
                    <a:lnTo>
                      <a:pt x="567" y="769"/>
                    </a:lnTo>
                    <a:lnTo>
                      <a:pt x="565" y="767"/>
                    </a:lnTo>
                    <a:lnTo>
                      <a:pt x="565" y="765"/>
                    </a:lnTo>
                    <a:lnTo>
                      <a:pt x="565" y="765"/>
                    </a:lnTo>
                    <a:lnTo>
                      <a:pt x="567" y="764"/>
                    </a:lnTo>
                    <a:lnTo>
                      <a:pt x="567" y="764"/>
                    </a:lnTo>
                    <a:lnTo>
                      <a:pt x="560" y="762"/>
                    </a:lnTo>
                    <a:lnTo>
                      <a:pt x="558" y="762"/>
                    </a:lnTo>
                    <a:lnTo>
                      <a:pt x="558" y="762"/>
                    </a:lnTo>
                    <a:lnTo>
                      <a:pt x="556" y="758"/>
                    </a:lnTo>
                    <a:lnTo>
                      <a:pt x="558" y="756"/>
                    </a:lnTo>
                    <a:lnTo>
                      <a:pt x="558" y="756"/>
                    </a:lnTo>
                    <a:lnTo>
                      <a:pt x="556" y="756"/>
                    </a:lnTo>
                    <a:lnTo>
                      <a:pt x="556" y="756"/>
                    </a:lnTo>
                    <a:lnTo>
                      <a:pt x="556" y="756"/>
                    </a:lnTo>
                    <a:lnTo>
                      <a:pt x="556" y="758"/>
                    </a:lnTo>
                    <a:lnTo>
                      <a:pt x="555" y="758"/>
                    </a:lnTo>
                    <a:lnTo>
                      <a:pt x="555" y="760"/>
                    </a:lnTo>
                    <a:lnTo>
                      <a:pt x="553" y="760"/>
                    </a:lnTo>
                    <a:lnTo>
                      <a:pt x="553" y="762"/>
                    </a:lnTo>
                    <a:lnTo>
                      <a:pt x="551" y="764"/>
                    </a:lnTo>
                    <a:lnTo>
                      <a:pt x="551" y="765"/>
                    </a:lnTo>
                    <a:lnTo>
                      <a:pt x="547" y="769"/>
                    </a:lnTo>
                    <a:lnTo>
                      <a:pt x="547" y="771"/>
                    </a:lnTo>
                    <a:lnTo>
                      <a:pt x="549" y="771"/>
                    </a:lnTo>
                    <a:lnTo>
                      <a:pt x="551" y="771"/>
                    </a:lnTo>
                    <a:lnTo>
                      <a:pt x="553" y="769"/>
                    </a:lnTo>
                    <a:lnTo>
                      <a:pt x="555" y="769"/>
                    </a:lnTo>
                    <a:lnTo>
                      <a:pt x="556" y="769"/>
                    </a:lnTo>
                    <a:lnTo>
                      <a:pt x="556" y="767"/>
                    </a:lnTo>
                    <a:lnTo>
                      <a:pt x="558" y="767"/>
                    </a:lnTo>
                    <a:lnTo>
                      <a:pt x="560" y="767"/>
                    </a:lnTo>
                    <a:lnTo>
                      <a:pt x="564" y="771"/>
                    </a:lnTo>
                    <a:lnTo>
                      <a:pt x="567" y="773"/>
                    </a:lnTo>
                    <a:lnTo>
                      <a:pt x="569" y="775"/>
                    </a:lnTo>
                    <a:lnTo>
                      <a:pt x="569" y="775"/>
                    </a:lnTo>
                    <a:lnTo>
                      <a:pt x="567" y="778"/>
                    </a:lnTo>
                    <a:lnTo>
                      <a:pt x="567" y="778"/>
                    </a:lnTo>
                    <a:lnTo>
                      <a:pt x="571" y="778"/>
                    </a:lnTo>
                    <a:lnTo>
                      <a:pt x="571" y="778"/>
                    </a:lnTo>
                    <a:lnTo>
                      <a:pt x="573" y="780"/>
                    </a:lnTo>
                    <a:lnTo>
                      <a:pt x="576" y="780"/>
                    </a:lnTo>
                    <a:lnTo>
                      <a:pt x="580" y="782"/>
                    </a:lnTo>
                    <a:lnTo>
                      <a:pt x="582" y="784"/>
                    </a:lnTo>
                    <a:lnTo>
                      <a:pt x="584" y="789"/>
                    </a:lnTo>
                    <a:lnTo>
                      <a:pt x="593" y="796"/>
                    </a:lnTo>
                    <a:lnTo>
                      <a:pt x="595" y="798"/>
                    </a:lnTo>
                    <a:lnTo>
                      <a:pt x="595" y="800"/>
                    </a:lnTo>
                    <a:lnTo>
                      <a:pt x="595" y="800"/>
                    </a:lnTo>
                    <a:lnTo>
                      <a:pt x="595" y="802"/>
                    </a:lnTo>
                    <a:lnTo>
                      <a:pt x="595" y="802"/>
                    </a:lnTo>
                    <a:lnTo>
                      <a:pt x="600" y="802"/>
                    </a:lnTo>
                    <a:lnTo>
                      <a:pt x="600" y="802"/>
                    </a:lnTo>
                    <a:lnTo>
                      <a:pt x="600" y="802"/>
                    </a:lnTo>
                    <a:lnTo>
                      <a:pt x="600" y="800"/>
                    </a:lnTo>
                    <a:lnTo>
                      <a:pt x="600" y="800"/>
                    </a:lnTo>
                    <a:lnTo>
                      <a:pt x="600" y="800"/>
                    </a:lnTo>
                    <a:lnTo>
                      <a:pt x="600" y="798"/>
                    </a:lnTo>
                    <a:lnTo>
                      <a:pt x="600" y="798"/>
                    </a:lnTo>
                    <a:lnTo>
                      <a:pt x="602" y="796"/>
                    </a:lnTo>
                    <a:lnTo>
                      <a:pt x="605" y="795"/>
                    </a:lnTo>
                    <a:lnTo>
                      <a:pt x="609" y="795"/>
                    </a:lnTo>
                    <a:lnTo>
                      <a:pt x="613" y="795"/>
                    </a:lnTo>
                    <a:lnTo>
                      <a:pt x="615" y="798"/>
                    </a:lnTo>
                    <a:lnTo>
                      <a:pt x="615" y="798"/>
                    </a:lnTo>
                    <a:lnTo>
                      <a:pt x="615" y="800"/>
                    </a:lnTo>
                    <a:lnTo>
                      <a:pt x="616" y="800"/>
                    </a:lnTo>
                    <a:lnTo>
                      <a:pt x="616" y="800"/>
                    </a:lnTo>
                    <a:lnTo>
                      <a:pt x="620" y="802"/>
                    </a:lnTo>
                    <a:lnTo>
                      <a:pt x="620" y="802"/>
                    </a:lnTo>
                    <a:lnTo>
                      <a:pt x="622" y="802"/>
                    </a:lnTo>
                    <a:lnTo>
                      <a:pt x="624" y="807"/>
                    </a:lnTo>
                    <a:lnTo>
                      <a:pt x="625" y="807"/>
                    </a:lnTo>
                    <a:lnTo>
                      <a:pt x="625" y="805"/>
                    </a:lnTo>
                    <a:lnTo>
                      <a:pt x="627" y="805"/>
                    </a:lnTo>
                    <a:lnTo>
                      <a:pt x="629" y="805"/>
                    </a:lnTo>
                    <a:lnTo>
                      <a:pt x="627" y="804"/>
                    </a:lnTo>
                    <a:lnTo>
                      <a:pt x="627" y="804"/>
                    </a:lnTo>
                    <a:lnTo>
                      <a:pt x="627" y="802"/>
                    </a:lnTo>
                    <a:lnTo>
                      <a:pt x="627" y="802"/>
                    </a:lnTo>
                    <a:lnTo>
                      <a:pt x="625" y="796"/>
                    </a:lnTo>
                    <a:lnTo>
                      <a:pt x="625" y="795"/>
                    </a:lnTo>
                    <a:lnTo>
                      <a:pt x="625" y="793"/>
                    </a:lnTo>
                    <a:lnTo>
                      <a:pt x="627" y="793"/>
                    </a:lnTo>
                    <a:lnTo>
                      <a:pt x="629" y="791"/>
                    </a:lnTo>
                    <a:lnTo>
                      <a:pt x="629" y="789"/>
                    </a:lnTo>
                    <a:lnTo>
                      <a:pt x="629" y="785"/>
                    </a:lnTo>
                    <a:lnTo>
                      <a:pt x="629" y="784"/>
                    </a:lnTo>
                    <a:lnTo>
                      <a:pt x="629" y="784"/>
                    </a:lnTo>
                    <a:lnTo>
                      <a:pt x="627" y="784"/>
                    </a:lnTo>
                    <a:lnTo>
                      <a:pt x="627" y="784"/>
                    </a:lnTo>
                    <a:lnTo>
                      <a:pt x="627" y="784"/>
                    </a:lnTo>
                    <a:lnTo>
                      <a:pt x="627" y="785"/>
                    </a:lnTo>
                    <a:lnTo>
                      <a:pt x="627" y="787"/>
                    </a:lnTo>
                    <a:lnTo>
                      <a:pt x="625" y="787"/>
                    </a:lnTo>
                    <a:lnTo>
                      <a:pt x="625" y="787"/>
                    </a:lnTo>
                    <a:lnTo>
                      <a:pt x="624" y="785"/>
                    </a:lnTo>
                    <a:lnTo>
                      <a:pt x="624" y="785"/>
                    </a:lnTo>
                    <a:lnTo>
                      <a:pt x="622" y="785"/>
                    </a:lnTo>
                    <a:lnTo>
                      <a:pt x="620" y="789"/>
                    </a:lnTo>
                    <a:lnTo>
                      <a:pt x="618" y="789"/>
                    </a:lnTo>
                    <a:lnTo>
                      <a:pt x="616" y="791"/>
                    </a:lnTo>
                    <a:lnTo>
                      <a:pt x="615" y="791"/>
                    </a:lnTo>
                    <a:lnTo>
                      <a:pt x="611" y="791"/>
                    </a:lnTo>
                    <a:lnTo>
                      <a:pt x="611" y="791"/>
                    </a:lnTo>
                    <a:lnTo>
                      <a:pt x="609" y="789"/>
                    </a:lnTo>
                    <a:lnTo>
                      <a:pt x="611" y="789"/>
                    </a:lnTo>
                    <a:lnTo>
                      <a:pt x="613" y="787"/>
                    </a:lnTo>
                    <a:lnTo>
                      <a:pt x="613" y="787"/>
                    </a:lnTo>
                    <a:lnTo>
                      <a:pt x="613" y="785"/>
                    </a:lnTo>
                    <a:lnTo>
                      <a:pt x="615" y="785"/>
                    </a:lnTo>
                    <a:lnTo>
                      <a:pt x="618" y="785"/>
                    </a:lnTo>
                    <a:lnTo>
                      <a:pt x="618" y="784"/>
                    </a:lnTo>
                    <a:lnTo>
                      <a:pt x="618" y="784"/>
                    </a:lnTo>
                    <a:lnTo>
                      <a:pt x="616" y="782"/>
                    </a:lnTo>
                    <a:lnTo>
                      <a:pt x="615" y="780"/>
                    </a:lnTo>
                    <a:lnTo>
                      <a:pt x="616" y="780"/>
                    </a:lnTo>
                    <a:lnTo>
                      <a:pt x="616" y="778"/>
                    </a:lnTo>
                    <a:lnTo>
                      <a:pt x="616" y="776"/>
                    </a:lnTo>
                    <a:lnTo>
                      <a:pt x="616" y="775"/>
                    </a:lnTo>
                    <a:lnTo>
                      <a:pt x="618" y="773"/>
                    </a:lnTo>
                    <a:lnTo>
                      <a:pt x="620" y="775"/>
                    </a:lnTo>
                    <a:lnTo>
                      <a:pt x="622" y="775"/>
                    </a:lnTo>
                    <a:lnTo>
                      <a:pt x="624" y="775"/>
                    </a:lnTo>
                    <a:lnTo>
                      <a:pt x="622" y="773"/>
                    </a:lnTo>
                    <a:lnTo>
                      <a:pt x="620" y="769"/>
                    </a:lnTo>
                    <a:lnTo>
                      <a:pt x="622" y="769"/>
                    </a:lnTo>
                    <a:lnTo>
                      <a:pt x="622" y="765"/>
                    </a:lnTo>
                    <a:lnTo>
                      <a:pt x="622" y="765"/>
                    </a:lnTo>
                    <a:lnTo>
                      <a:pt x="624" y="764"/>
                    </a:lnTo>
                    <a:lnTo>
                      <a:pt x="625" y="764"/>
                    </a:lnTo>
                    <a:lnTo>
                      <a:pt x="627" y="764"/>
                    </a:lnTo>
                    <a:lnTo>
                      <a:pt x="631" y="760"/>
                    </a:lnTo>
                    <a:lnTo>
                      <a:pt x="635" y="760"/>
                    </a:lnTo>
                    <a:lnTo>
                      <a:pt x="635" y="762"/>
                    </a:lnTo>
                    <a:lnTo>
                      <a:pt x="636" y="765"/>
                    </a:lnTo>
                    <a:lnTo>
                      <a:pt x="636" y="765"/>
                    </a:lnTo>
                    <a:lnTo>
                      <a:pt x="638" y="764"/>
                    </a:lnTo>
                    <a:lnTo>
                      <a:pt x="638" y="760"/>
                    </a:lnTo>
                    <a:lnTo>
                      <a:pt x="638" y="758"/>
                    </a:lnTo>
                    <a:lnTo>
                      <a:pt x="638" y="756"/>
                    </a:lnTo>
                    <a:lnTo>
                      <a:pt x="638" y="754"/>
                    </a:lnTo>
                    <a:lnTo>
                      <a:pt x="638" y="754"/>
                    </a:lnTo>
                    <a:lnTo>
                      <a:pt x="638" y="753"/>
                    </a:lnTo>
                    <a:lnTo>
                      <a:pt x="640" y="753"/>
                    </a:lnTo>
                    <a:lnTo>
                      <a:pt x="638" y="751"/>
                    </a:lnTo>
                    <a:lnTo>
                      <a:pt x="640" y="749"/>
                    </a:lnTo>
                    <a:lnTo>
                      <a:pt x="645" y="747"/>
                    </a:lnTo>
                    <a:lnTo>
                      <a:pt x="649" y="745"/>
                    </a:lnTo>
                    <a:lnTo>
                      <a:pt x="655" y="736"/>
                    </a:lnTo>
                    <a:lnTo>
                      <a:pt x="656" y="733"/>
                    </a:lnTo>
                    <a:lnTo>
                      <a:pt x="658" y="731"/>
                    </a:lnTo>
                    <a:lnTo>
                      <a:pt x="658" y="731"/>
                    </a:lnTo>
                    <a:lnTo>
                      <a:pt x="660" y="729"/>
                    </a:lnTo>
                    <a:lnTo>
                      <a:pt x="660" y="727"/>
                    </a:lnTo>
                    <a:lnTo>
                      <a:pt x="660" y="727"/>
                    </a:lnTo>
                    <a:lnTo>
                      <a:pt x="660" y="725"/>
                    </a:lnTo>
                    <a:lnTo>
                      <a:pt x="660" y="724"/>
                    </a:lnTo>
                    <a:lnTo>
                      <a:pt x="662" y="724"/>
                    </a:lnTo>
                    <a:lnTo>
                      <a:pt x="667" y="720"/>
                    </a:lnTo>
                    <a:lnTo>
                      <a:pt x="669" y="718"/>
                    </a:lnTo>
                    <a:lnTo>
                      <a:pt x="673" y="718"/>
                    </a:lnTo>
                    <a:lnTo>
                      <a:pt x="675" y="716"/>
                    </a:lnTo>
                    <a:lnTo>
                      <a:pt x="676" y="714"/>
                    </a:lnTo>
                    <a:lnTo>
                      <a:pt x="680" y="713"/>
                    </a:lnTo>
                    <a:lnTo>
                      <a:pt x="680" y="711"/>
                    </a:lnTo>
                    <a:lnTo>
                      <a:pt x="680" y="709"/>
                    </a:lnTo>
                    <a:lnTo>
                      <a:pt x="682" y="709"/>
                    </a:lnTo>
                    <a:lnTo>
                      <a:pt x="682" y="709"/>
                    </a:lnTo>
                    <a:lnTo>
                      <a:pt x="687" y="707"/>
                    </a:lnTo>
                    <a:lnTo>
                      <a:pt x="691" y="705"/>
                    </a:lnTo>
                    <a:lnTo>
                      <a:pt x="691" y="705"/>
                    </a:lnTo>
                    <a:lnTo>
                      <a:pt x="691" y="705"/>
                    </a:lnTo>
                    <a:lnTo>
                      <a:pt x="693" y="704"/>
                    </a:lnTo>
                    <a:lnTo>
                      <a:pt x="695" y="704"/>
                    </a:lnTo>
                    <a:lnTo>
                      <a:pt x="696" y="702"/>
                    </a:lnTo>
                    <a:lnTo>
                      <a:pt x="698" y="702"/>
                    </a:lnTo>
                    <a:lnTo>
                      <a:pt x="698" y="700"/>
                    </a:lnTo>
                    <a:lnTo>
                      <a:pt x="700" y="700"/>
                    </a:lnTo>
                    <a:lnTo>
                      <a:pt x="702" y="700"/>
                    </a:lnTo>
                    <a:lnTo>
                      <a:pt x="705" y="700"/>
                    </a:lnTo>
                    <a:lnTo>
                      <a:pt x="707" y="700"/>
                    </a:lnTo>
                    <a:lnTo>
                      <a:pt x="709" y="698"/>
                    </a:lnTo>
                    <a:lnTo>
                      <a:pt x="709" y="696"/>
                    </a:lnTo>
                    <a:lnTo>
                      <a:pt x="715" y="695"/>
                    </a:lnTo>
                    <a:lnTo>
                      <a:pt x="713" y="695"/>
                    </a:lnTo>
                    <a:lnTo>
                      <a:pt x="707" y="696"/>
                    </a:lnTo>
                    <a:lnTo>
                      <a:pt x="707" y="696"/>
                    </a:lnTo>
                    <a:lnTo>
                      <a:pt x="707" y="695"/>
                    </a:lnTo>
                    <a:lnTo>
                      <a:pt x="707" y="695"/>
                    </a:lnTo>
                    <a:lnTo>
                      <a:pt x="707" y="693"/>
                    </a:lnTo>
                    <a:lnTo>
                      <a:pt x="709" y="693"/>
                    </a:lnTo>
                    <a:lnTo>
                      <a:pt x="709" y="693"/>
                    </a:lnTo>
                    <a:lnTo>
                      <a:pt x="711" y="693"/>
                    </a:lnTo>
                    <a:lnTo>
                      <a:pt x="711" y="691"/>
                    </a:lnTo>
                    <a:lnTo>
                      <a:pt x="711" y="689"/>
                    </a:lnTo>
                    <a:lnTo>
                      <a:pt x="713" y="689"/>
                    </a:lnTo>
                    <a:lnTo>
                      <a:pt x="715" y="689"/>
                    </a:lnTo>
                    <a:lnTo>
                      <a:pt x="716" y="689"/>
                    </a:lnTo>
                    <a:lnTo>
                      <a:pt x="716" y="691"/>
                    </a:lnTo>
                    <a:lnTo>
                      <a:pt x="716" y="691"/>
                    </a:lnTo>
                    <a:lnTo>
                      <a:pt x="716" y="691"/>
                    </a:lnTo>
                    <a:lnTo>
                      <a:pt x="718" y="693"/>
                    </a:lnTo>
                    <a:lnTo>
                      <a:pt x="718" y="693"/>
                    </a:lnTo>
                    <a:lnTo>
                      <a:pt x="720" y="693"/>
                    </a:lnTo>
                    <a:lnTo>
                      <a:pt x="725" y="691"/>
                    </a:lnTo>
                    <a:lnTo>
                      <a:pt x="729" y="691"/>
                    </a:lnTo>
                    <a:lnTo>
                      <a:pt x="731" y="691"/>
                    </a:lnTo>
                    <a:lnTo>
                      <a:pt x="735" y="687"/>
                    </a:lnTo>
                    <a:lnTo>
                      <a:pt x="736" y="687"/>
                    </a:lnTo>
                    <a:lnTo>
                      <a:pt x="738" y="685"/>
                    </a:lnTo>
                    <a:lnTo>
                      <a:pt x="740" y="682"/>
                    </a:lnTo>
                    <a:lnTo>
                      <a:pt x="745" y="673"/>
                    </a:lnTo>
                    <a:lnTo>
                      <a:pt x="745" y="671"/>
                    </a:lnTo>
                    <a:lnTo>
                      <a:pt x="749" y="665"/>
                    </a:lnTo>
                    <a:lnTo>
                      <a:pt x="751" y="664"/>
                    </a:lnTo>
                    <a:lnTo>
                      <a:pt x="751" y="662"/>
                    </a:lnTo>
                    <a:lnTo>
                      <a:pt x="753" y="654"/>
                    </a:lnTo>
                    <a:lnTo>
                      <a:pt x="753" y="653"/>
                    </a:lnTo>
                    <a:lnTo>
                      <a:pt x="756" y="647"/>
                    </a:lnTo>
                    <a:lnTo>
                      <a:pt x="756" y="645"/>
                    </a:lnTo>
                    <a:lnTo>
                      <a:pt x="758" y="644"/>
                    </a:lnTo>
                    <a:lnTo>
                      <a:pt x="758" y="642"/>
                    </a:lnTo>
                    <a:lnTo>
                      <a:pt x="758" y="640"/>
                    </a:lnTo>
                    <a:lnTo>
                      <a:pt x="760" y="638"/>
                    </a:lnTo>
                    <a:lnTo>
                      <a:pt x="762" y="638"/>
                    </a:lnTo>
                    <a:lnTo>
                      <a:pt x="764" y="636"/>
                    </a:lnTo>
                    <a:lnTo>
                      <a:pt x="771" y="631"/>
                    </a:lnTo>
                    <a:lnTo>
                      <a:pt x="771" y="629"/>
                    </a:lnTo>
                    <a:lnTo>
                      <a:pt x="771" y="629"/>
                    </a:lnTo>
                    <a:lnTo>
                      <a:pt x="771" y="627"/>
                    </a:lnTo>
                    <a:lnTo>
                      <a:pt x="771" y="627"/>
                    </a:lnTo>
                    <a:lnTo>
                      <a:pt x="773" y="625"/>
                    </a:lnTo>
                    <a:lnTo>
                      <a:pt x="775" y="624"/>
                    </a:lnTo>
                    <a:lnTo>
                      <a:pt x="776" y="624"/>
                    </a:lnTo>
                    <a:lnTo>
                      <a:pt x="778" y="624"/>
                    </a:lnTo>
                    <a:lnTo>
                      <a:pt x="780" y="625"/>
                    </a:lnTo>
                    <a:lnTo>
                      <a:pt x="782" y="625"/>
                    </a:lnTo>
                    <a:lnTo>
                      <a:pt x="784" y="627"/>
                    </a:lnTo>
                    <a:lnTo>
                      <a:pt x="784" y="627"/>
                    </a:lnTo>
                    <a:lnTo>
                      <a:pt x="787" y="627"/>
                    </a:lnTo>
                    <a:lnTo>
                      <a:pt x="787" y="625"/>
                    </a:lnTo>
                    <a:lnTo>
                      <a:pt x="787" y="625"/>
                    </a:lnTo>
                    <a:lnTo>
                      <a:pt x="785" y="622"/>
                    </a:lnTo>
                    <a:lnTo>
                      <a:pt x="785" y="622"/>
                    </a:lnTo>
                    <a:lnTo>
                      <a:pt x="785" y="620"/>
                    </a:lnTo>
                    <a:lnTo>
                      <a:pt x="785" y="620"/>
                    </a:lnTo>
                    <a:lnTo>
                      <a:pt x="785" y="618"/>
                    </a:lnTo>
                    <a:lnTo>
                      <a:pt x="785" y="618"/>
                    </a:lnTo>
                    <a:lnTo>
                      <a:pt x="787" y="620"/>
                    </a:lnTo>
                    <a:lnTo>
                      <a:pt x="787" y="620"/>
                    </a:lnTo>
                    <a:lnTo>
                      <a:pt x="787" y="618"/>
                    </a:lnTo>
                    <a:lnTo>
                      <a:pt x="789" y="616"/>
                    </a:lnTo>
                    <a:lnTo>
                      <a:pt x="789" y="614"/>
                    </a:lnTo>
                    <a:lnTo>
                      <a:pt x="791" y="614"/>
                    </a:lnTo>
                    <a:lnTo>
                      <a:pt x="791" y="613"/>
                    </a:lnTo>
                    <a:lnTo>
                      <a:pt x="789" y="607"/>
                    </a:lnTo>
                    <a:lnTo>
                      <a:pt x="789" y="604"/>
                    </a:lnTo>
                    <a:lnTo>
                      <a:pt x="789" y="602"/>
                    </a:lnTo>
                    <a:lnTo>
                      <a:pt x="789" y="602"/>
                    </a:lnTo>
                    <a:lnTo>
                      <a:pt x="787" y="600"/>
                    </a:lnTo>
                    <a:lnTo>
                      <a:pt x="785" y="600"/>
                    </a:lnTo>
                    <a:lnTo>
                      <a:pt x="785" y="598"/>
                    </a:lnTo>
                    <a:lnTo>
                      <a:pt x="785" y="596"/>
                    </a:lnTo>
                    <a:lnTo>
                      <a:pt x="785" y="593"/>
                    </a:lnTo>
                    <a:lnTo>
                      <a:pt x="785" y="591"/>
                    </a:lnTo>
                    <a:lnTo>
                      <a:pt x="785" y="589"/>
                    </a:lnTo>
                    <a:lnTo>
                      <a:pt x="785" y="587"/>
                    </a:lnTo>
                    <a:lnTo>
                      <a:pt x="785" y="585"/>
                    </a:lnTo>
                    <a:lnTo>
                      <a:pt x="785" y="585"/>
                    </a:lnTo>
                    <a:lnTo>
                      <a:pt x="787" y="584"/>
                    </a:lnTo>
                    <a:lnTo>
                      <a:pt x="787" y="585"/>
                    </a:lnTo>
                    <a:lnTo>
                      <a:pt x="787" y="587"/>
                    </a:lnTo>
                    <a:lnTo>
                      <a:pt x="787" y="587"/>
                    </a:lnTo>
                    <a:lnTo>
                      <a:pt x="789" y="587"/>
                    </a:lnTo>
                    <a:lnTo>
                      <a:pt x="789" y="587"/>
                    </a:lnTo>
                    <a:lnTo>
                      <a:pt x="791" y="587"/>
                    </a:lnTo>
                    <a:lnTo>
                      <a:pt x="791" y="589"/>
                    </a:lnTo>
                    <a:lnTo>
                      <a:pt x="789" y="589"/>
                    </a:lnTo>
                    <a:lnTo>
                      <a:pt x="789" y="591"/>
                    </a:lnTo>
                    <a:lnTo>
                      <a:pt x="791" y="593"/>
                    </a:lnTo>
                    <a:lnTo>
                      <a:pt x="791" y="593"/>
                    </a:lnTo>
                    <a:lnTo>
                      <a:pt x="793" y="594"/>
                    </a:lnTo>
                    <a:lnTo>
                      <a:pt x="795" y="596"/>
                    </a:lnTo>
                    <a:lnTo>
                      <a:pt x="795" y="596"/>
                    </a:lnTo>
                    <a:lnTo>
                      <a:pt x="793" y="598"/>
                    </a:lnTo>
                    <a:lnTo>
                      <a:pt x="793" y="598"/>
                    </a:lnTo>
                    <a:lnTo>
                      <a:pt x="793" y="598"/>
                    </a:lnTo>
                    <a:lnTo>
                      <a:pt x="793" y="600"/>
                    </a:lnTo>
                    <a:lnTo>
                      <a:pt x="793" y="600"/>
                    </a:lnTo>
                    <a:lnTo>
                      <a:pt x="795" y="600"/>
                    </a:lnTo>
                    <a:lnTo>
                      <a:pt x="795" y="600"/>
                    </a:lnTo>
                    <a:lnTo>
                      <a:pt x="795" y="600"/>
                    </a:lnTo>
                    <a:lnTo>
                      <a:pt x="796" y="600"/>
                    </a:lnTo>
                    <a:lnTo>
                      <a:pt x="796" y="602"/>
                    </a:lnTo>
                    <a:lnTo>
                      <a:pt x="796" y="602"/>
                    </a:lnTo>
                    <a:lnTo>
                      <a:pt x="798" y="602"/>
                    </a:lnTo>
                    <a:lnTo>
                      <a:pt x="798" y="602"/>
                    </a:lnTo>
                    <a:lnTo>
                      <a:pt x="802" y="605"/>
                    </a:lnTo>
                    <a:lnTo>
                      <a:pt x="800" y="605"/>
                    </a:lnTo>
                    <a:lnTo>
                      <a:pt x="798" y="607"/>
                    </a:lnTo>
                    <a:lnTo>
                      <a:pt x="798" y="607"/>
                    </a:lnTo>
                    <a:lnTo>
                      <a:pt x="804" y="627"/>
                    </a:lnTo>
                    <a:lnTo>
                      <a:pt x="804" y="627"/>
                    </a:lnTo>
                    <a:lnTo>
                      <a:pt x="804" y="629"/>
                    </a:lnTo>
                    <a:lnTo>
                      <a:pt x="805" y="629"/>
                    </a:lnTo>
                    <a:lnTo>
                      <a:pt x="807" y="629"/>
                    </a:lnTo>
                    <a:lnTo>
                      <a:pt x="807" y="629"/>
                    </a:lnTo>
                    <a:lnTo>
                      <a:pt x="809" y="631"/>
                    </a:lnTo>
                    <a:lnTo>
                      <a:pt x="809" y="631"/>
                    </a:lnTo>
                    <a:lnTo>
                      <a:pt x="811" y="633"/>
                    </a:lnTo>
                    <a:lnTo>
                      <a:pt x="811" y="634"/>
                    </a:lnTo>
                    <a:lnTo>
                      <a:pt x="811" y="634"/>
                    </a:lnTo>
                    <a:lnTo>
                      <a:pt x="811" y="638"/>
                    </a:lnTo>
                    <a:lnTo>
                      <a:pt x="811" y="638"/>
                    </a:lnTo>
                    <a:lnTo>
                      <a:pt x="811" y="638"/>
                    </a:lnTo>
                    <a:lnTo>
                      <a:pt x="811" y="638"/>
                    </a:lnTo>
                    <a:lnTo>
                      <a:pt x="811" y="640"/>
                    </a:lnTo>
                    <a:lnTo>
                      <a:pt x="809" y="640"/>
                    </a:lnTo>
                    <a:lnTo>
                      <a:pt x="809" y="640"/>
                    </a:lnTo>
                    <a:lnTo>
                      <a:pt x="807" y="640"/>
                    </a:lnTo>
                    <a:lnTo>
                      <a:pt x="807" y="640"/>
                    </a:lnTo>
                    <a:lnTo>
                      <a:pt x="805" y="640"/>
                    </a:lnTo>
                    <a:lnTo>
                      <a:pt x="805" y="640"/>
                    </a:lnTo>
                    <a:lnTo>
                      <a:pt x="805" y="640"/>
                    </a:lnTo>
                    <a:lnTo>
                      <a:pt x="804" y="640"/>
                    </a:lnTo>
                    <a:lnTo>
                      <a:pt x="804" y="640"/>
                    </a:lnTo>
                    <a:lnTo>
                      <a:pt x="804" y="640"/>
                    </a:lnTo>
                    <a:lnTo>
                      <a:pt x="798" y="644"/>
                    </a:lnTo>
                    <a:lnTo>
                      <a:pt x="795" y="644"/>
                    </a:lnTo>
                    <a:lnTo>
                      <a:pt x="793" y="645"/>
                    </a:lnTo>
                    <a:lnTo>
                      <a:pt x="793" y="647"/>
                    </a:lnTo>
                    <a:lnTo>
                      <a:pt x="791" y="649"/>
                    </a:lnTo>
                    <a:lnTo>
                      <a:pt x="791" y="651"/>
                    </a:lnTo>
                    <a:lnTo>
                      <a:pt x="793" y="654"/>
                    </a:lnTo>
                    <a:lnTo>
                      <a:pt x="793" y="656"/>
                    </a:lnTo>
                    <a:lnTo>
                      <a:pt x="796" y="658"/>
                    </a:lnTo>
                    <a:lnTo>
                      <a:pt x="796" y="658"/>
                    </a:lnTo>
                    <a:lnTo>
                      <a:pt x="796" y="660"/>
                    </a:lnTo>
                    <a:lnTo>
                      <a:pt x="796" y="664"/>
                    </a:lnTo>
                    <a:lnTo>
                      <a:pt x="796" y="664"/>
                    </a:lnTo>
                    <a:lnTo>
                      <a:pt x="798" y="665"/>
                    </a:lnTo>
                    <a:lnTo>
                      <a:pt x="800" y="665"/>
                    </a:lnTo>
                    <a:lnTo>
                      <a:pt x="800" y="667"/>
                    </a:lnTo>
                    <a:lnTo>
                      <a:pt x="800" y="671"/>
                    </a:lnTo>
                    <a:lnTo>
                      <a:pt x="802" y="673"/>
                    </a:lnTo>
                    <a:lnTo>
                      <a:pt x="802" y="673"/>
                    </a:lnTo>
                    <a:lnTo>
                      <a:pt x="802" y="678"/>
                    </a:lnTo>
                    <a:lnTo>
                      <a:pt x="802" y="680"/>
                    </a:lnTo>
                    <a:lnTo>
                      <a:pt x="802" y="682"/>
                    </a:lnTo>
                    <a:lnTo>
                      <a:pt x="802" y="682"/>
                    </a:lnTo>
                    <a:lnTo>
                      <a:pt x="798" y="682"/>
                    </a:lnTo>
                    <a:lnTo>
                      <a:pt x="795" y="684"/>
                    </a:lnTo>
                    <a:lnTo>
                      <a:pt x="789" y="689"/>
                    </a:lnTo>
                    <a:lnTo>
                      <a:pt x="789" y="689"/>
                    </a:lnTo>
                    <a:lnTo>
                      <a:pt x="787" y="689"/>
                    </a:lnTo>
                    <a:lnTo>
                      <a:pt x="785" y="693"/>
                    </a:lnTo>
                    <a:lnTo>
                      <a:pt x="782" y="698"/>
                    </a:lnTo>
                    <a:lnTo>
                      <a:pt x="780" y="698"/>
                    </a:lnTo>
                    <a:lnTo>
                      <a:pt x="776" y="702"/>
                    </a:lnTo>
                    <a:lnTo>
                      <a:pt x="775" y="704"/>
                    </a:lnTo>
                    <a:lnTo>
                      <a:pt x="773" y="705"/>
                    </a:lnTo>
                    <a:lnTo>
                      <a:pt x="771" y="705"/>
                    </a:lnTo>
                    <a:lnTo>
                      <a:pt x="773" y="707"/>
                    </a:lnTo>
                    <a:lnTo>
                      <a:pt x="773" y="707"/>
                    </a:lnTo>
                    <a:lnTo>
                      <a:pt x="775" y="707"/>
                    </a:lnTo>
                    <a:lnTo>
                      <a:pt x="775" y="709"/>
                    </a:lnTo>
                    <a:lnTo>
                      <a:pt x="775" y="709"/>
                    </a:lnTo>
                    <a:lnTo>
                      <a:pt x="773" y="711"/>
                    </a:lnTo>
                    <a:lnTo>
                      <a:pt x="773" y="711"/>
                    </a:lnTo>
                    <a:lnTo>
                      <a:pt x="771" y="713"/>
                    </a:lnTo>
                    <a:lnTo>
                      <a:pt x="769" y="714"/>
                    </a:lnTo>
                    <a:lnTo>
                      <a:pt x="767" y="716"/>
                    </a:lnTo>
                    <a:lnTo>
                      <a:pt x="765" y="716"/>
                    </a:lnTo>
                    <a:lnTo>
                      <a:pt x="765" y="718"/>
                    </a:lnTo>
                    <a:lnTo>
                      <a:pt x="765" y="718"/>
                    </a:lnTo>
                    <a:lnTo>
                      <a:pt x="765" y="720"/>
                    </a:lnTo>
                    <a:lnTo>
                      <a:pt x="767" y="722"/>
                    </a:lnTo>
                    <a:lnTo>
                      <a:pt x="767" y="722"/>
                    </a:lnTo>
                    <a:lnTo>
                      <a:pt x="767" y="724"/>
                    </a:lnTo>
                    <a:lnTo>
                      <a:pt x="767" y="725"/>
                    </a:lnTo>
                    <a:lnTo>
                      <a:pt x="764" y="729"/>
                    </a:lnTo>
                    <a:lnTo>
                      <a:pt x="764" y="731"/>
                    </a:lnTo>
                    <a:lnTo>
                      <a:pt x="762" y="731"/>
                    </a:lnTo>
                    <a:lnTo>
                      <a:pt x="760" y="729"/>
                    </a:lnTo>
                    <a:lnTo>
                      <a:pt x="758" y="729"/>
                    </a:lnTo>
                    <a:lnTo>
                      <a:pt x="758" y="731"/>
                    </a:lnTo>
                    <a:lnTo>
                      <a:pt x="758" y="731"/>
                    </a:lnTo>
                    <a:lnTo>
                      <a:pt x="758" y="731"/>
                    </a:lnTo>
                    <a:lnTo>
                      <a:pt x="760" y="734"/>
                    </a:lnTo>
                    <a:lnTo>
                      <a:pt x="760" y="736"/>
                    </a:lnTo>
                    <a:lnTo>
                      <a:pt x="762" y="738"/>
                    </a:lnTo>
                    <a:lnTo>
                      <a:pt x="762" y="740"/>
                    </a:lnTo>
                    <a:lnTo>
                      <a:pt x="762" y="742"/>
                    </a:lnTo>
                    <a:lnTo>
                      <a:pt x="762" y="749"/>
                    </a:lnTo>
                    <a:lnTo>
                      <a:pt x="760" y="751"/>
                    </a:lnTo>
                    <a:lnTo>
                      <a:pt x="760" y="751"/>
                    </a:lnTo>
                    <a:lnTo>
                      <a:pt x="760" y="753"/>
                    </a:lnTo>
                    <a:lnTo>
                      <a:pt x="760" y="753"/>
                    </a:lnTo>
                    <a:lnTo>
                      <a:pt x="758" y="753"/>
                    </a:lnTo>
                    <a:lnTo>
                      <a:pt x="758" y="753"/>
                    </a:lnTo>
                    <a:lnTo>
                      <a:pt x="758" y="753"/>
                    </a:lnTo>
                    <a:lnTo>
                      <a:pt x="756" y="754"/>
                    </a:lnTo>
                    <a:lnTo>
                      <a:pt x="755" y="758"/>
                    </a:lnTo>
                    <a:lnTo>
                      <a:pt x="755" y="760"/>
                    </a:lnTo>
                    <a:lnTo>
                      <a:pt x="756" y="758"/>
                    </a:lnTo>
                    <a:lnTo>
                      <a:pt x="758" y="758"/>
                    </a:lnTo>
                    <a:lnTo>
                      <a:pt x="758" y="756"/>
                    </a:lnTo>
                    <a:lnTo>
                      <a:pt x="760" y="758"/>
                    </a:lnTo>
                    <a:lnTo>
                      <a:pt x="760" y="760"/>
                    </a:lnTo>
                    <a:lnTo>
                      <a:pt x="760" y="764"/>
                    </a:lnTo>
                    <a:lnTo>
                      <a:pt x="762" y="767"/>
                    </a:lnTo>
                    <a:lnTo>
                      <a:pt x="762" y="769"/>
                    </a:lnTo>
                    <a:lnTo>
                      <a:pt x="764" y="773"/>
                    </a:lnTo>
                    <a:lnTo>
                      <a:pt x="760" y="780"/>
                    </a:lnTo>
                    <a:lnTo>
                      <a:pt x="760" y="782"/>
                    </a:lnTo>
                    <a:lnTo>
                      <a:pt x="760" y="784"/>
                    </a:lnTo>
                    <a:lnTo>
                      <a:pt x="760" y="785"/>
                    </a:lnTo>
                    <a:lnTo>
                      <a:pt x="760" y="785"/>
                    </a:lnTo>
                    <a:lnTo>
                      <a:pt x="758" y="789"/>
                    </a:lnTo>
                    <a:lnTo>
                      <a:pt x="758" y="793"/>
                    </a:lnTo>
                    <a:lnTo>
                      <a:pt x="758" y="796"/>
                    </a:lnTo>
                    <a:lnTo>
                      <a:pt x="758" y="800"/>
                    </a:lnTo>
                    <a:lnTo>
                      <a:pt x="755" y="802"/>
                    </a:lnTo>
                    <a:lnTo>
                      <a:pt x="753" y="802"/>
                    </a:lnTo>
                    <a:lnTo>
                      <a:pt x="751" y="802"/>
                    </a:lnTo>
                    <a:lnTo>
                      <a:pt x="749" y="802"/>
                    </a:lnTo>
                    <a:lnTo>
                      <a:pt x="745" y="800"/>
                    </a:lnTo>
                    <a:lnTo>
                      <a:pt x="744" y="800"/>
                    </a:lnTo>
                    <a:lnTo>
                      <a:pt x="744" y="798"/>
                    </a:lnTo>
                    <a:lnTo>
                      <a:pt x="742" y="798"/>
                    </a:lnTo>
                    <a:lnTo>
                      <a:pt x="738" y="798"/>
                    </a:lnTo>
                    <a:lnTo>
                      <a:pt x="731" y="800"/>
                    </a:lnTo>
                    <a:lnTo>
                      <a:pt x="725" y="800"/>
                    </a:lnTo>
                    <a:lnTo>
                      <a:pt x="720" y="798"/>
                    </a:lnTo>
                    <a:lnTo>
                      <a:pt x="720" y="798"/>
                    </a:lnTo>
                    <a:lnTo>
                      <a:pt x="718" y="800"/>
                    </a:lnTo>
                    <a:lnTo>
                      <a:pt x="715" y="804"/>
                    </a:lnTo>
                    <a:lnTo>
                      <a:pt x="716" y="805"/>
                    </a:lnTo>
                    <a:lnTo>
                      <a:pt x="715" y="805"/>
                    </a:lnTo>
                    <a:lnTo>
                      <a:pt x="713" y="807"/>
                    </a:lnTo>
                    <a:lnTo>
                      <a:pt x="713" y="809"/>
                    </a:lnTo>
                    <a:lnTo>
                      <a:pt x="713" y="811"/>
                    </a:lnTo>
                    <a:lnTo>
                      <a:pt x="713" y="811"/>
                    </a:lnTo>
                    <a:lnTo>
                      <a:pt x="715" y="813"/>
                    </a:lnTo>
                    <a:lnTo>
                      <a:pt x="715" y="815"/>
                    </a:lnTo>
                    <a:lnTo>
                      <a:pt x="715" y="815"/>
                    </a:lnTo>
                    <a:lnTo>
                      <a:pt x="713" y="818"/>
                    </a:lnTo>
                    <a:lnTo>
                      <a:pt x="711" y="820"/>
                    </a:lnTo>
                    <a:lnTo>
                      <a:pt x="711" y="820"/>
                    </a:lnTo>
                    <a:lnTo>
                      <a:pt x="711" y="820"/>
                    </a:lnTo>
                    <a:lnTo>
                      <a:pt x="709" y="822"/>
                    </a:lnTo>
                    <a:lnTo>
                      <a:pt x="709" y="822"/>
                    </a:lnTo>
                    <a:lnTo>
                      <a:pt x="709" y="822"/>
                    </a:lnTo>
                    <a:lnTo>
                      <a:pt x="707" y="824"/>
                    </a:lnTo>
                    <a:lnTo>
                      <a:pt x="705" y="825"/>
                    </a:lnTo>
                    <a:lnTo>
                      <a:pt x="704" y="825"/>
                    </a:lnTo>
                    <a:lnTo>
                      <a:pt x="704" y="827"/>
                    </a:lnTo>
                    <a:lnTo>
                      <a:pt x="704" y="829"/>
                    </a:lnTo>
                    <a:lnTo>
                      <a:pt x="704" y="829"/>
                    </a:lnTo>
                    <a:lnTo>
                      <a:pt x="704" y="829"/>
                    </a:lnTo>
                    <a:lnTo>
                      <a:pt x="704" y="831"/>
                    </a:lnTo>
                    <a:lnTo>
                      <a:pt x="705" y="831"/>
                    </a:lnTo>
                    <a:lnTo>
                      <a:pt x="705" y="833"/>
                    </a:lnTo>
                    <a:lnTo>
                      <a:pt x="709" y="833"/>
                    </a:lnTo>
                    <a:lnTo>
                      <a:pt x="713" y="833"/>
                    </a:lnTo>
                    <a:lnTo>
                      <a:pt x="716" y="829"/>
                    </a:lnTo>
                    <a:lnTo>
                      <a:pt x="722" y="827"/>
                    </a:lnTo>
                    <a:lnTo>
                      <a:pt x="724" y="827"/>
                    </a:lnTo>
                    <a:lnTo>
                      <a:pt x="729" y="829"/>
                    </a:lnTo>
                    <a:lnTo>
                      <a:pt x="733" y="829"/>
                    </a:lnTo>
                    <a:lnTo>
                      <a:pt x="735" y="827"/>
                    </a:lnTo>
                    <a:lnTo>
                      <a:pt x="736" y="824"/>
                    </a:lnTo>
                    <a:lnTo>
                      <a:pt x="738" y="822"/>
                    </a:lnTo>
                    <a:lnTo>
                      <a:pt x="742" y="822"/>
                    </a:lnTo>
                    <a:lnTo>
                      <a:pt x="747" y="822"/>
                    </a:lnTo>
                    <a:lnTo>
                      <a:pt x="749" y="822"/>
                    </a:lnTo>
                    <a:lnTo>
                      <a:pt x="753" y="818"/>
                    </a:lnTo>
                    <a:lnTo>
                      <a:pt x="755" y="818"/>
                    </a:lnTo>
                    <a:lnTo>
                      <a:pt x="756" y="816"/>
                    </a:lnTo>
                    <a:lnTo>
                      <a:pt x="758" y="816"/>
                    </a:lnTo>
                    <a:lnTo>
                      <a:pt x="760" y="816"/>
                    </a:lnTo>
                    <a:lnTo>
                      <a:pt x="762" y="816"/>
                    </a:lnTo>
                    <a:lnTo>
                      <a:pt x="764" y="818"/>
                    </a:lnTo>
                    <a:lnTo>
                      <a:pt x="764" y="818"/>
                    </a:lnTo>
                    <a:lnTo>
                      <a:pt x="767" y="818"/>
                    </a:lnTo>
                    <a:lnTo>
                      <a:pt x="767" y="818"/>
                    </a:lnTo>
                    <a:lnTo>
                      <a:pt x="769" y="820"/>
                    </a:lnTo>
                    <a:lnTo>
                      <a:pt x="773" y="822"/>
                    </a:lnTo>
                    <a:lnTo>
                      <a:pt x="778" y="824"/>
                    </a:lnTo>
                    <a:lnTo>
                      <a:pt x="778" y="822"/>
                    </a:lnTo>
                    <a:lnTo>
                      <a:pt x="780" y="822"/>
                    </a:lnTo>
                    <a:lnTo>
                      <a:pt x="782" y="820"/>
                    </a:lnTo>
                    <a:lnTo>
                      <a:pt x="785" y="818"/>
                    </a:lnTo>
                    <a:lnTo>
                      <a:pt x="785" y="818"/>
                    </a:lnTo>
                    <a:lnTo>
                      <a:pt x="785" y="818"/>
                    </a:lnTo>
                    <a:lnTo>
                      <a:pt x="785" y="815"/>
                    </a:lnTo>
                    <a:lnTo>
                      <a:pt x="785" y="813"/>
                    </a:lnTo>
                    <a:lnTo>
                      <a:pt x="785" y="811"/>
                    </a:lnTo>
                    <a:lnTo>
                      <a:pt x="787" y="809"/>
                    </a:lnTo>
                    <a:lnTo>
                      <a:pt x="785" y="807"/>
                    </a:lnTo>
                    <a:lnTo>
                      <a:pt x="787" y="804"/>
                    </a:lnTo>
                    <a:lnTo>
                      <a:pt x="789" y="800"/>
                    </a:lnTo>
                    <a:lnTo>
                      <a:pt x="791" y="795"/>
                    </a:lnTo>
                    <a:lnTo>
                      <a:pt x="791" y="795"/>
                    </a:lnTo>
                    <a:lnTo>
                      <a:pt x="791" y="793"/>
                    </a:lnTo>
                    <a:lnTo>
                      <a:pt x="793" y="791"/>
                    </a:lnTo>
                    <a:lnTo>
                      <a:pt x="793" y="791"/>
                    </a:lnTo>
                    <a:lnTo>
                      <a:pt x="793" y="789"/>
                    </a:lnTo>
                    <a:lnTo>
                      <a:pt x="795" y="787"/>
                    </a:lnTo>
                    <a:lnTo>
                      <a:pt x="796" y="785"/>
                    </a:lnTo>
                    <a:lnTo>
                      <a:pt x="796" y="785"/>
                    </a:lnTo>
                    <a:lnTo>
                      <a:pt x="796" y="778"/>
                    </a:lnTo>
                    <a:lnTo>
                      <a:pt x="796" y="776"/>
                    </a:lnTo>
                    <a:lnTo>
                      <a:pt x="798" y="775"/>
                    </a:lnTo>
                    <a:lnTo>
                      <a:pt x="800" y="773"/>
                    </a:lnTo>
                    <a:lnTo>
                      <a:pt x="796" y="769"/>
                    </a:lnTo>
                    <a:lnTo>
                      <a:pt x="796" y="769"/>
                    </a:lnTo>
                    <a:lnTo>
                      <a:pt x="798" y="767"/>
                    </a:lnTo>
                    <a:lnTo>
                      <a:pt x="798" y="765"/>
                    </a:lnTo>
                    <a:lnTo>
                      <a:pt x="798" y="764"/>
                    </a:lnTo>
                    <a:lnTo>
                      <a:pt x="800" y="754"/>
                    </a:lnTo>
                    <a:lnTo>
                      <a:pt x="802" y="754"/>
                    </a:lnTo>
                    <a:lnTo>
                      <a:pt x="807" y="749"/>
                    </a:lnTo>
                    <a:lnTo>
                      <a:pt x="811" y="744"/>
                    </a:lnTo>
                    <a:lnTo>
                      <a:pt x="811" y="744"/>
                    </a:lnTo>
                    <a:lnTo>
                      <a:pt x="809" y="744"/>
                    </a:lnTo>
                    <a:lnTo>
                      <a:pt x="809" y="742"/>
                    </a:lnTo>
                    <a:lnTo>
                      <a:pt x="807" y="740"/>
                    </a:lnTo>
                    <a:lnTo>
                      <a:pt x="807" y="738"/>
                    </a:lnTo>
                    <a:lnTo>
                      <a:pt x="809" y="738"/>
                    </a:lnTo>
                    <a:lnTo>
                      <a:pt x="813" y="733"/>
                    </a:lnTo>
                    <a:lnTo>
                      <a:pt x="813" y="731"/>
                    </a:lnTo>
                    <a:lnTo>
                      <a:pt x="813" y="729"/>
                    </a:lnTo>
                    <a:lnTo>
                      <a:pt x="815" y="729"/>
                    </a:lnTo>
                    <a:lnTo>
                      <a:pt x="816" y="729"/>
                    </a:lnTo>
                    <a:lnTo>
                      <a:pt x="822" y="736"/>
                    </a:lnTo>
                    <a:lnTo>
                      <a:pt x="822" y="738"/>
                    </a:lnTo>
                    <a:lnTo>
                      <a:pt x="822" y="740"/>
                    </a:lnTo>
                    <a:lnTo>
                      <a:pt x="822" y="740"/>
                    </a:lnTo>
                    <a:lnTo>
                      <a:pt x="822" y="742"/>
                    </a:lnTo>
                    <a:lnTo>
                      <a:pt x="825" y="744"/>
                    </a:lnTo>
                    <a:lnTo>
                      <a:pt x="827" y="745"/>
                    </a:lnTo>
                    <a:lnTo>
                      <a:pt x="831" y="756"/>
                    </a:lnTo>
                    <a:lnTo>
                      <a:pt x="833" y="760"/>
                    </a:lnTo>
                    <a:lnTo>
                      <a:pt x="833" y="762"/>
                    </a:lnTo>
                    <a:lnTo>
                      <a:pt x="836" y="764"/>
                    </a:lnTo>
                    <a:lnTo>
                      <a:pt x="838" y="765"/>
                    </a:lnTo>
                    <a:lnTo>
                      <a:pt x="840" y="769"/>
                    </a:lnTo>
                    <a:lnTo>
                      <a:pt x="840" y="769"/>
                    </a:lnTo>
                    <a:lnTo>
                      <a:pt x="844" y="771"/>
                    </a:lnTo>
                    <a:lnTo>
                      <a:pt x="845" y="775"/>
                    </a:lnTo>
                    <a:lnTo>
                      <a:pt x="847" y="775"/>
                    </a:lnTo>
                    <a:lnTo>
                      <a:pt x="847" y="776"/>
                    </a:lnTo>
                    <a:lnTo>
                      <a:pt x="847" y="776"/>
                    </a:lnTo>
                    <a:lnTo>
                      <a:pt x="847" y="778"/>
                    </a:lnTo>
                    <a:lnTo>
                      <a:pt x="847" y="778"/>
                    </a:lnTo>
                    <a:lnTo>
                      <a:pt x="847" y="778"/>
                    </a:lnTo>
                    <a:lnTo>
                      <a:pt x="851" y="780"/>
                    </a:lnTo>
                    <a:lnTo>
                      <a:pt x="851" y="780"/>
                    </a:lnTo>
                    <a:lnTo>
                      <a:pt x="851" y="782"/>
                    </a:lnTo>
                    <a:lnTo>
                      <a:pt x="851" y="782"/>
                    </a:lnTo>
                    <a:lnTo>
                      <a:pt x="853" y="782"/>
                    </a:lnTo>
                    <a:lnTo>
                      <a:pt x="855" y="782"/>
                    </a:lnTo>
                    <a:lnTo>
                      <a:pt x="855" y="784"/>
                    </a:lnTo>
                    <a:lnTo>
                      <a:pt x="856" y="785"/>
                    </a:lnTo>
                    <a:lnTo>
                      <a:pt x="856" y="787"/>
                    </a:lnTo>
                    <a:lnTo>
                      <a:pt x="856" y="789"/>
                    </a:lnTo>
                    <a:lnTo>
                      <a:pt x="855" y="787"/>
                    </a:lnTo>
                    <a:lnTo>
                      <a:pt x="853" y="785"/>
                    </a:lnTo>
                    <a:lnTo>
                      <a:pt x="853" y="785"/>
                    </a:lnTo>
                    <a:lnTo>
                      <a:pt x="851" y="787"/>
                    </a:lnTo>
                    <a:lnTo>
                      <a:pt x="851" y="795"/>
                    </a:lnTo>
                    <a:lnTo>
                      <a:pt x="851" y="798"/>
                    </a:lnTo>
                    <a:lnTo>
                      <a:pt x="853" y="805"/>
                    </a:lnTo>
                    <a:lnTo>
                      <a:pt x="853" y="811"/>
                    </a:lnTo>
                    <a:lnTo>
                      <a:pt x="853" y="811"/>
                    </a:lnTo>
                    <a:lnTo>
                      <a:pt x="849" y="815"/>
                    </a:lnTo>
                    <a:lnTo>
                      <a:pt x="849" y="816"/>
                    </a:lnTo>
                    <a:lnTo>
                      <a:pt x="849" y="822"/>
                    </a:lnTo>
                    <a:lnTo>
                      <a:pt x="849" y="824"/>
                    </a:lnTo>
                    <a:lnTo>
                      <a:pt x="849" y="824"/>
                    </a:lnTo>
                    <a:lnTo>
                      <a:pt x="849" y="825"/>
                    </a:lnTo>
                    <a:lnTo>
                      <a:pt x="849" y="825"/>
                    </a:lnTo>
                    <a:lnTo>
                      <a:pt x="849" y="827"/>
                    </a:lnTo>
                    <a:lnTo>
                      <a:pt x="849" y="827"/>
                    </a:lnTo>
                    <a:lnTo>
                      <a:pt x="849" y="829"/>
                    </a:lnTo>
                    <a:lnTo>
                      <a:pt x="847" y="829"/>
                    </a:lnTo>
                    <a:lnTo>
                      <a:pt x="847" y="829"/>
                    </a:lnTo>
                    <a:lnTo>
                      <a:pt x="847" y="833"/>
                    </a:lnTo>
                    <a:lnTo>
                      <a:pt x="847" y="836"/>
                    </a:lnTo>
                    <a:lnTo>
                      <a:pt x="847" y="838"/>
                    </a:lnTo>
                    <a:lnTo>
                      <a:pt x="845" y="838"/>
                    </a:lnTo>
                    <a:lnTo>
                      <a:pt x="844" y="840"/>
                    </a:lnTo>
                    <a:lnTo>
                      <a:pt x="842" y="840"/>
                    </a:lnTo>
                    <a:lnTo>
                      <a:pt x="840" y="840"/>
                    </a:lnTo>
                    <a:lnTo>
                      <a:pt x="840" y="842"/>
                    </a:lnTo>
                    <a:lnTo>
                      <a:pt x="838" y="842"/>
                    </a:lnTo>
                    <a:lnTo>
                      <a:pt x="836" y="845"/>
                    </a:lnTo>
                    <a:lnTo>
                      <a:pt x="833" y="849"/>
                    </a:lnTo>
                    <a:lnTo>
                      <a:pt x="831" y="851"/>
                    </a:lnTo>
                    <a:lnTo>
                      <a:pt x="822" y="855"/>
                    </a:lnTo>
                    <a:lnTo>
                      <a:pt x="820" y="855"/>
                    </a:lnTo>
                    <a:lnTo>
                      <a:pt x="818" y="856"/>
                    </a:lnTo>
                    <a:lnTo>
                      <a:pt x="818" y="858"/>
                    </a:lnTo>
                    <a:lnTo>
                      <a:pt x="816" y="860"/>
                    </a:lnTo>
                    <a:lnTo>
                      <a:pt x="816" y="862"/>
                    </a:lnTo>
                    <a:lnTo>
                      <a:pt x="816" y="862"/>
                    </a:lnTo>
                    <a:lnTo>
                      <a:pt x="822" y="865"/>
                    </a:lnTo>
                    <a:lnTo>
                      <a:pt x="824" y="867"/>
                    </a:lnTo>
                    <a:lnTo>
                      <a:pt x="825" y="867"/>
                    </a:lnTo>
                    <a:lnTo>
                      <a:pt x="827" y="867"/>
                    </a:lnTo>
                    <a:lnTo>
                      <a:pt x="829" y="865"/>
                    </a:lnTo>
                    <a:lnTo>
                      <a:pt x="831" y="865"/>
                    </a:lnTo>
                    <a:lnTo>
                      <a:pt x="833" y="864"/>
                    </a:lnTo>
                    <a:lnTo>
                      <a:pt x="833" y="865"/>
                    </a:lnTo>
                    <a:lnTo>
                      <a:pt x="847" y="865"/>
                    </a:lnTo>
                    <a:lnTo>
                      <a:pt x="855" y="864"/>
                    </a:lnTo>
                    <a:lnTo>
                      <a:pt x="858" y="864"/>
                    </a:lnTo>
                    <a:lnTo>
                      <a:pt x="862" y="862"/>
                    </a:lnTo>
                    <a:lnTo>
                      <a:pt x="864" y="860"/>
                    </a:lnTo>
                    <a:lnTo>
                      <a:pt x="864" y="858"/>
                    </a:lnTo>
                    <a:lnTo>
                      <a:pt x="865" y="858"/>
                    </a:lnTo>
                    <a:lnTo>
                      <a:pt x="867" y="856"/>
                    </a:lnTo>
                    <a:lnTo>
                      <a:pt x="875" y="855"/>
                    </a:lnTo>
                    <a:lnTo>
                      <a:pt x="878" y="855"/>
                    </a:lnTo>
                    <a:lnTo>
                      <a:pt x="880" y="855"/>
                    </a:lnTo>
                    <a:lnTo>
                      <a:pt x="884" y="856"/>
                    </a:lnTo>
                    <a:lnTo>
                      <a:pt x="885" y="856"/>
                    </a:lnTo>
                    <a:lnTo>
                      <a:pt x="885" y="856"/>
                    </a:lnTo>
                    <a:lnTo>
                      <a:pt x="887" y="856"/>
                    </a:lnTo>
                    <a:lnTo>
                      <a:pt x="889" y="856"/>
                    </a:lnTo>
                    <a:lnTo>
                      <a:pt x="889" y="856"/>
                    </a:lnTo>
                    <a:lnTo>
                      <a:pt x="891" y="856"/>
                    </a:lnTo>
                    <a:lnTo>
                      <a:pt x="893" y="856"/>
                    </a:lnTo>
                    <a:lnTo>
                      <a:pt x="895" y="856"/>
                    </a:lnTo>
                    <a:lnTo>
                      <a:pt x="896" y="856"/>
                    </a:lnTo>
                    <a:lnTo>
                      <a:pt x="896" y="855"/>
                    </a:lnTo>
                    <a:lnTo>
                      <a:pt x="895" y="855"/>
                    </a:lnTo>
                    <a:lnTo>
                      <a:pt x="895" y="855"/>
                    </a:lnTo>
                    <a:lnTo>
                      <a:pt x="893" y="855"/>
                    </a:lnTo>
                    <a:lnTo>
                      <a:pt x="893" y="855"/>
                    </a:lnTo>
                    <a:lnTo>
                      <a:pt x="891" y="855"/>
                    </a:lnTo>
                    <a:lnTo>
                      <a:pt x="889" y="853"/>
                    </a:lnTo>
                    <a:lnTo>
                      <a:pt x="889" y="853"/>
                    </a:lnTo>
                    <a:lnTo>
                      <a:pt x="887" y="853"/>
                    </a:lnTo>
                    <a:lnTo>
                      <a:pt x="882" y="853"/>
                    </a:lnTo>
                    <a:lnTo>
                      <a:pt x="880" y="851"/>
                    </a:lnTo>
                    <a:lnTo>
                      <a:pt x="878" y="849"/>
                    </a:lnTo>
                    <a:lnTo>
                      <a:pt x="880" y="849"/>
                    </a:lnTo>
                    <a:lnTo>
                      <a:pt x="885" y="849"/>
                    </a:lnTo>
                    <a:lnTo>
                      <a:pt x="887" y="849"/>
                    </a:lnTo>
                    <a:lnTo>
                      <a:pt x="887" y="849"/>
                    </a:lnTo>
                    <a:lnTo>
                      <a:pt x="889" y="851"/>
                    </a:lnTo>
                    <a:lnTo>
                      <a:pt x="889" y="851"/>
                    </a:lnTo>
                    <a:lnTo>
                      <a:pt x="895" y="853"/>
                    </a:lnTo>
                    <a:lnTo>
                      <a:pt x="896" y="853"/>
                    </a:lnTo>
                    <a:lnTo>
                      <a:pt x="898" y="853"/>
                    </a:lnTo>
                    <a:lnTo>
                      <a:pt x="900" y="853"/>
                    </a:lnTo>
                    <a:lnTo>
                      <a:pt x="900" y="853"/>
                    </a:lnTo>
                    <a:lnTo>
                      <a:pt x="900" y="851"/>
                    </a:lnTo>
                    <a:lnTo>
                      <a:pt x="898" y="851"/>
                    </a:lnTo>
                    <a:lnTo>
                      <a:pt x="895" y="849"/>
                    </a:lnTo>
                    <a:lnTo>
                      <a:pt x="893" y="847"/>
                    </a:lnTo>
                    <a:lnTo>
                      <a:pt x="893" y="845"/>
                    </a:lnTo>
                    <a:lnTo>
                      <a:pt x="893" y="844"/>
                    </a:lnTo>
                    <a:lnTo>
                      <a:pt x="895" y="842"/>
                    </a:lnTo>
                    <a:lnTo>
                      <a:pt x="900" y="842"/>
                    </a:lnTo>
                    <a:lnTo>
                      <a:pt x="902" y="842"/>
                    </a:lnTo>
                    <a:lnTo>
                      <a:pt x="904" y="842"/>
                    </a:lnTo>
                    <a:lnTo>
                      <a:pt x="905" y="842"/>
                    </a:lnTo>
                    <a:lnTo>
                      <a:pt x="907" y="840"/>
                    </a:lnTo>
                    <a:lnTo>
                      <a:pt x="909" y="840"/>
                    </a:lnTo>
                    <a:lnTo>
                      <a:pt x="913" y="838"/>
                    </a:lnTo>
                    <a:lnTo>
                      <a:pt x="915" y="836"/>
                    </a:lnTo>
                    <a:lnTo>
                      <a:pt x="915" y="836"/>
                    </a:lnTo>
                    <a:lnTo>
                      <a:pt x="913" y="836"/>
                    </a:lnTo>
                    <a:lnTo>
                      <a:pt x="913" y="835"/>
                    </a:lnTo>
                    <a:lnTo>
                      <a:pt x="913" y="835"/>
                    </a:lnTo>
                    <a:lnTo>
                      <a:pt x="916" y="835"/>
                    </a:lnTo>
                    <a:lnTo>
                      <a:pt x="922" y="836"/>
                    </a:lnTo>
                    <a:lnTo>
                      <a:pt x="924" y="838"/>
                    </a:lnTo>
                    <a:lnTo>
                      <a:pt x="925" y="842"/>
                    </a:lnTo>
                    <a:lnTo>
                      <a:pt x="927" y="840"/>
                    </a:lnTo>
                    <a:lnTo>
                      <a:pt x="929" y="840"/>
                    </a:lnTo>
                    <a:lnTo>
                      <a:pt x="929" y="840"/>
                    </a:lnTo>
                    <a:lnTo>
                      <a:pt x="929" y="842"/>
                    </a:lnTo>
                    <a:lnTo>
                      <a:pt x="929" y="845"/>
                    </a:lnTo>
                    <a:lnTo>
                      <a:pt x="929" y="845"/>
                    </a:lnTo>
                    <a:lnTo>
                      <a:pt x="929" y="847"/>
                    </a:lnTo>
                    <a:lnTo>
                      <a:pt x="931" y="847"/>
                    </a:lnTo>
                    <a:lnTo>
                      <a:pt x="931" y="849"/>
                    </a:lnTo>
                    <a:lnTo>
                      <a:pt x="929" y="851"/>
                    </a:lnTo>
                    <a:lnTo>
                      <a:pt x="929" y="851"/>
                    </a:lnTo>
                    <a:lnTo>
                      <a:pt x="924" y="849"/>
                    </a:lnTo>
                    <a:lnTo>
                      <a:pt x="922" y="849"/>
                    </a:lnTo>
                    <a:lnTo>
                      <a:pt x="922" y="849"/>
                    </a:lnTo>
                    <a:lnTo>
                      <a:pt x="922" y="851"/>
                    </a:lnTo>
                    <a:lnTo>
                      <a:pt x="920" y="851"/>
                    </a:lnTo>
                    <a:lnTo>
                      <a:pt x="920" y="851"/>
                    </a:lnTo>
                    <a:lnTo>
                      <a:pt x="918" y="851"/>
                    </a:lnTo>
                    <a:lnTo>
                      <a:pt x="916" y="853"/>
                    </a:lnTo>
                    <a:lnTo>
                      <a:pt x="916" y="853"/>
                    </a:lnTo>
                    <a:lnTo>
                      <a:pt x="918" y="853"/>
                    </a:lnTo>
                    <a:lnTo>
                      <a:pt x="922" y="855"/>
                    </a:lnTo>
                    <a:lnTo>
                      <a:pt x="922" y="855"/>
                    </a:lnTo>
                    <a:lnTo>
                      <a:pt x="929" y="860"/>
                    </a:lnTo>
                    <a:lnTo>
                      <a:pt x="929" y="862"/>
                    </a:lnTo>
                    <a:lnTo>
                      <a:pt x="927" y="864"/>
                    </a:lnTo>
                    <a:lnTo>
                      <a:pt x="927" y="865"/>
                    </a:lnTo>
                    <a:lnTo>
                      <a:pt x="927" y="867"/>
                    </a:lnTo>
                    <a:lnTo>
                      <a:pt x="927" y="869"/>
                    </a:lnTo>
                    <a:lnTo>
                      <a:pt x="925" y="869"/>
                    </a:lnTo>
                    <a:lnTo>
                      <a:pt x="924" y="869"/>
                    </a:lnTo>
                    <a:lnTo>
                      <a:pt x="918" y="869"/>
                    </a:lnTo>
                    <a:lnTo>
                      <a:pt x="918" y="869"/>
                    </a:lnTo>
                    <a:lnTo>
                      <a:pt x="916" y="867"/>
                    </a:lnTo>
                    <a:lnTo>
                      <a:pt x="918" y="865"/>
                    </a:lnTo>
                    <a:lnTo>
                      <a:pt x="918" y="865"/>
                    </a:lnTo>
                    <a:lnTo>
                      <a:pt x="920" y="865"/>
                    </a:lnTo>
                    <a:lnTo>
                      <a:pt x="920" y="864"/>
                    </a:lnTo>
                    <a:lnTo>
                      <a:pt x="920" y="864"/>
                    </a:lnTo>
                    <a:lnTo>
                      <a:pt x="918" y="864"/>
                    </a:lnTo>
                    <a:lnTo>
                      <a:pt x="918" y="864"/>
                    </a:lnTo>
                    <a:lnTo>
                      <a:pt x="916" y="862"/>
                    </a:lnTo>
                    <a:lnTo>
                      <a:pt x="918" y="860"/>
                    </a:lnTo>
                    <a:lnTo>
                      <a:pt x="918" y="860"/>
                    </a:lnTo>
                    <a:lnTo>
                      <a:pt x="918" y="858"/>
                    </a:lnTo>
                    <a:lnTo>
                      <a:pt x="918" y="856"/>
                    </a:lnTo>
                    <a:lnTo>
                      <a:pt x="916" y="855"/>
                    </a:lnTo>
                    <a:lnTo>
                      <a:pt x="915" y="855"/>
                    </a:lnTo>
                    <a:lnTo>
                      <a:pt x="913" y="855"/>
                    </a:lnTo>
                    <a:lnTo>
                      <a:pt x="911" y="851"/>
                    </a:lnTo>
                    <a:lnTo>
                      <a:pt x="909" y="851"/>
                    </a:lnTo>
                    <a:lnTo>
                      <a:pt x="907" y="853"/>
                    </a:lnTo>
                    <a:lnTo>
                      <a:pt x="905" y="855"/>
                    </a:lnTo>
                    <a:lnTo>
                      <a:pt x="904" y="856"/>
                    </a:lnTo>
                    <a:lnTo>
                      <a:pt x="904" y="858"/>
                    </a:lnTo>
                    <a:lnTo>
                      <a:pt x="902" y="858"/>
                    </a:lnTo>
                    <a:lnTo>
                      <a:pt x="900" y="858"/>
                    </a:lnTo>
                    <a:lnTo>
                      <a:pt x="900" y="860"/>
                    </a:lnTo>
                    <a:lnTo>
                      <a:pt x="900" y="860"/>
                    </a:lnTo>
                    <a:lnTo>
                      <a:pt x="902" y="862"/>
                    </a:lnTo>
                    <a:lnTo>
                      <a:pt x="905" y="864"/>
                    </a:lnTo>
                    <a:lnTo>
                      <a:pt x="905" y="864"/>
                    </a:lnTo>
                    <a:lnTo>
                      <a:pt x="913" y="867"/>
                    </a:lnTo>
                    <a:lnTo>
                      <a:pt x="915" y="869"/>
                    </a:lnTo>
                    <a:lnTo>
                      <a:pt x="931" y="882"/>
                    </a:lnTo>
                    <a:lnTo>
                      <a:pt x="933" y="884"/>
                    </a:lnTo>
                    <a:lnTo>
                      <a:pt x="935" y="885"/>
                    </a:lnTo>
                    <a:lnTo>
                      <a:pt x="938" y="885"/>
                    </a:lnTo>
                    <a:lnTo>
                      <a:pt x="940" y="887"/>
                    </a:lnTo>
                    <a:lnTo>
                      <a:pt x="951" y="898"/>
                    </a:lnTo>
                    <a:lnTo>
                      <a:pt x="951" y="900"/>
                    </a:lnTo>
                    <a:lnTo>
                      <a:pt x="951" y="904"/>
                    </a:lnTo>
                    <a:lnTo>
                      <a:pt x="956" y="913"/>
                    </a:lnTo>
                    <a:lnTo>
                      <a:pt x="956" y="916"/>
                    </a:lnTo>
                    <a:lnTo>
                      <a:pt x="956" y="916"/>
                    </a:lnTo>
                    <a:lnTo>
                      <a:pt x="951" y="905"/>
                    </a:lnTo>
                    <a:lnTo>
                      <a:pt x="947" y="900"/>
                    </a:lnTo>
                    <a:lnTo>
                      <a:pt x="942" y="895"/>
                    </a:lnTo>
                    <a:lnTo>
                      <a:pt x="936" y="889"/>
                    </a:lnTo>
                    <a:lnTo>
                      <a:pt x="927" y="882"/>
                    </a:lnTo>
                    <a:lnTo>
                      <a:pt x="896" y="858"/>
                    </a:lnTo>
                    <a:lnTo>
                      <a:pt x="893" y="858"/>
                    </a:lnTo>
                    <a:lnTo>
                      <a:pt x="889" y="858"/>
                    </a:lnTo>
                    <a:lnTo>
                      <a:pt x="895" y="862"/>
                    </a:lnTo>
                    <a:lnTo>
                      <a:pt x="896" y="862"/>
                    </a:lnTo>
                    <a:lnTo>
                      <a:pt x="900" y="864"/>
                    </a:lnTo>
                    <a:lnTo>
                      <a:pt x="902" y="865"/>
                    </a:lnTo>
                    <a:lnTo>
                      <a:pt x="905" y="867"/>
                    </a:lnTo>
                    <a:lnTo>
                      <a:pt x="909" y="869"/>
                    </a:lnTo>
                    <a:lnTo>
                      <a:pt x="911" y="873"/>
                    </a:lnTo>
                    <a:lnTo>
                      <a:pt x="915" y="873"/>
                    </a:lnTo>
                    <a:lnTo>
                      <a:pt x="922" y="878"/>
                    </a:lnTo>
                    <a:lnTo>
                      <a:pt x="938" y="893"/>
                    </a:lnTo>
                    <a:lnTo>
                      <a:pt x="938" y="893"/>
                    </a:lnTo>
                    <a:lnTo>
                      <a:pt x="940" y="895"/>
                    </a:lnTo>
                    <a:lnTo>
                      <a:pt x="944" y="900"/>
                    </a:lnTo>
                    <a:lnTo>
                      <a:pt x="945" y="902"/>
                    </a:lnTo>
                    <a:lnTo>
                      <a:pt x="947" y="904"/>
                    </a:lnTo>
                    <a:lnTo>
                      <a:pt x="955" y="915"/>
                    </a:lnTo>
                    <a:lnTo>
                      <a:pt x="962" y="929"/>
                    </a:lnTo>
                    <a:lnTo>
                      <a:pt x="973" y="953"/>
                    </a:lnTo>
                    <a:lnTo>
                      <a:pt x="975" y="953"/>
                    </a:lnTo>
                    <a:lnTo>
                      <a:pt x="975" y="966"/>
                    </a:lnTo>
                    <a:lnTo>
                      <a:pt x="975" y="969"/>
                    </a:lnTo>
                    <a:lnTo>
                      <a:pt x="973" y="973"/>
                    </a:lnTo>
                    <a:lnTo>
                      <a:pt x="971" y="975"/>
                    </a:lnTo>
                    <a:lnTo>
                      <a:pt x="967" y="976"/>
                    </a:lnTo>
                    <a:lnTo>
                      <a:pt x="956" y="982"/>
                    </a:lnTo>
                    <a:lnTo>
                      <a:pt x="958" y="984"/>
                    </a:lnTo>
                    <a:lnTo>
                      <a:pt x="958" y="984"/>
                    </a:lnTo>
                    <a:lnTo>
                      <a:pt x="960" y="986"/>
                    </a:lnTo>
                    <a:lnTo>
                      <a:pt x="962" y="986"/>
                    </a:lnTo>
                    <a:lnTo>
                      <a:pt x="964" y="987"/>
                    </a:lnTo>
                    <a:lnTo>
                      <a:pt x="964" y="991"/>
                    </a:lnTo>
                    <a:lnTo>
                      <a:pt x="964" y="993"/>
                    </a:lnTo>
                    <a:lnTo>
                      <a:pt x="965" y="995"/>
                    </a:lnTo>
                    <a:lnTo>
                      <a:pt x="967" y="996"/>
                    </a:lnTo>
                    <a:lnTo>
                      <a:pt x="967" y="1000"/>
                    </a:lnTo>
                    <a:lnTo>
                      <a:pt x="965" y="1000"/>
                    </a:lnTo>
                    <a:lnTo>
                      <a:pt x="964" y="1002"/>
                    </a:lnTo>
                    <a:lnTo>
                      <a:pt x="964" y="1002"/>
                    </a:lnTo>
                    <a:lnTo>
                      <a:pt x="965" y="1006"/>
                    </a:lnTo>
                    <a:lnTo>
                      <a:pt x="969" y="1011"/>
                    </a:lnTo>
                    <a:lnTo>
                      <a:pt x="985" y="1029"/>
                    </a:lnTo>
                    <a:lnTo>
                      <a:pt x="989" y="1031"/>
                    </a:lnTo>
                    <a:lnTo>
                      <a:pt x="989" y="1031"/>
                    </a:lnTo>
                    <a:lnTo>
                      <a:pt x="989" y="1031"/>
                    </a:lnTo>
                    <a:lnTo>
                      <a:pt x="989" y="1029"/>
                    </a:lnTo>
                    <a:lnTo>
                      <a:pt x="989" y="1029"/>
                    </a:lnTo>
                    <a:lnTo>
                      <a:pt x="989" y="1029"/>
                    </a:lnTo>
                    <a:lnTo>
                      <a:pt x="991" y="1029"/>
                    </a:lnTo>
                    <a:lnTo>
                      <a:pt x="991" y="1029"/>
                    </a:lnTo>
                    <a:lnTo>
                      <a:pt x="993" y="1029"/>
                    </a:lnTo>
                    <a:lnTo>
                      <a:pt x="995" y="1031"/>
                    </a:lnTo>
                    <a:lnTo>
                      <a:pt x="995" y="1031"/>
                    </a:lnTo>
                    <a:lnTo>
                      <a:pt x="996" y="1033"/>
                    </a:lnTo>
                    <a:lnTo>
                      <a:pt x="998" y="1035"/>
                    </a:lnTo>
                    <a:lnTo>
                      <a:pt x="998" y="1036"/>
                    </a:lnTo>
                    <a:lnTo>
                      <a:pt x="996" y="1036"/>
                    </a:lnTo>
                    <a:lnTo>
                      <a:pt x="996" y="1036"/>
                    </a:lnTo>
                    <a:lnTo>
                      <a:pt x="998" y="1040"/>
                    </a:lnTo>
                    <a:lnTo>
                      <a:pt x="1005" y="1044"/>
                    </a:lnTo>
                    <a:lnTo>
                      <a:pt x="1007" y="1046"/>
                    </a:lnTo>
                    <a:lnTo>
                      <a:pt x="1013" y="1051"/>
                    </a:lnTo>
                    <a:lnTo>
                      <a:pt x="1013" y="1053"/>
                    </a:lnTo>
                    <a:lnTo>
                      <a:pt x="1016" y="1060"/>
                    </a:lnTo>
                    <a:lnTo>
                      <a:pt x="1018" y="1062"/>
                    </a:lnTo>
                    <a:lnTo>
                      <a:pt x="1018" y="1064"/>
                    </a:lnTo>
                    <a:lnTo>
                      <a:pt x="1018" y="1064"/>
                    </a:lnTo>
                    <a:lnTo>
                      <a:pt x="1018" y="1066"/>
                    </a:lnTo>
                    <a:lnTo>
                      <a:pt x="1020" y="1066"/>
                    </a:lnTo>
                    <a:lnTo>
                      <a:pt x="1020" y="1066"/>
                    </a:lnTo>
                    <a:lnTo>
                      <a:pt x="1022" y="1067"/>
                    </a:lnTo>
                    <a:lnTo>
                      <a:pt x="1022" y="1067"/>
                    </a:lnTo>
                    <a:lnTo>
                      <a:pt x="1022" y="1067"/>
                    </a:lnTo>
                    <a:lnTo>
                      <a:pt x="1022" y="1067"/>
                    </a:lnTo>
                    <a:lnTo>
                      <a:pt x="1022" y="1069"/>
                    </a:lnTo>
                    <a:lnTo>
                      <a:pt x="1024" y="1069"/>
                    </a:lnTo>
                    <a:lnTo>
                      <a:pt x="1027" y="1071"/>
                    </a:lnTo>
                    <a:lnTo>
                      <a:pt x="1029" y="1071"/>
                    </a:lnTo>
                    <a:lnTo>
                      <a:pt x="1036" y="1077"/>
                    </a:lnTo>
                    <a:lnTo>
                      <a:pt x="1038" y="1077"/>
                    </a:lnTo>
                    <a:lnTo>
                      <a:pt x="1038" y="1078"/>
                    </a:lnTo>
                    <a:lnTo>
                      <a:pt x="1040" y="1078"/>
                    </a:lnTo>
                    <a:lnTo>
                      <a:pt x="1040" y="1078"/>
                    </a:lnTo>
                    <a:lnTo>
                      <a:pt x="1042" y="1078"/>
                    </a:lnTo>
                    <a:lnTo>
                      <a:pt x="1044" y="1080"/>
                    </a:lnTo>
                    <a:lnTo>
                      <a:pt x="1045" y="1080"/>
                    </a:lnTo>
                    <a:lnTo>
                      <a:pt x="1047" y="1082"/>
                    </a:lnTo>
                    <a:lnTo>
                      <a:pt x="1049" y="1082"/>
                    </a:lnTo>
                    <a:lnTo>
                      <a:pt x="1051" y="1082"/>
                    </a:lnTo>
                    <a:lnTo>
                      <a:pt x="1073" y="1080"/>
                    </a:lnTo>
                    <a:lnTo>
                      <a:pt x="1073" y="1082"/>
                    </a:lnTo>
                    <a:lnTo>
                      <a:pt x="1073" y="1036"/>
                    </a:lnTo>
                    <a:lnTo>
                      <a:pt x="1073" y="991"/>
                    </a:lnTo>
                    <a:lnTo>
                      <a:pt x="1073" y="947"/>
                    </a:lnTo>
                    <a:lnTo>
                      <a:pt x="1073" y="902"/>
                    </a:lnTo>
                    <a:lnTo>
                      <a:pt x="1073" y="813"/>
                    </a:lnTo>
                    <a:lnTo>
                      <a:pt x="1073" y="767"/>
                    </a:lnTo>
                    <a:lnTo>
                      <a:pt x="1073" y="724"/>
                    </a:lnTo>
                    <a:lnTo>
                      <a:pt x="1073" y="716"/>
                    </a:lnTo>
                    <a:lnTo>
                      <a:pt x="1075" y="716"/>
                    </a:lnTo>
                    <a:lnTo>
                      <a:pt x="1076" y="718"/>
                    </a:lnTo>
                    <a:lnTo>
                      <a:pt x="1076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" name="Freeform 15">
                <a:extLst>
                  <a:ext uri="{FF2B5EF4-FFF2-40B4-BE49-F238E27FC236}">
                    <a16:creationId xmlns:a16="http://schemas.microsoft.com/office/drawing/2014/main" id="{87672CC1-1FD9-468D-B362-B6F08C66A8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1826" y="1428750"/>
                <a:ext cx="2214563" cy="2838450"/>
              </a:xfrm>
              <a:custGeom>
                <a:avLst/>
                <a:gdLst>
                  <a:gd name="T0" fmla="*/ 1066 w 1395"/>
                  <a:gd name="T1" fmla="*/ 1164 h 1788"/>
                  <a:gd name="T2" fmla="*/ 1100 w 1395"/>
                  <a:gd name="T3" fmla="*/ 1113 h 1788"/>
                  <a:gd name="T4" fmla="*/ 979 w 1395"/>
                  <a:gd name="T5" fmla="*/ 981 h 1788"/>
                  <a:gd name="T6" fmla="*/ 1186 w 1395"/>
                  <a:gd name="T7" fmla="*/ 1304 h 1788"/>
                  <a:gd name="T8" fmla="*/ 1171 w 1395"/>
                  <a:gd name="T9" fmla="*/ 1279 h 1788"/>
                  <a:gd name="T10" fmla="*/ 1373 w 1395"/>
                  <a:gd name="T11" fmla="*/ 1408 h 1788"/>
                  <a:gd name="T12" fmla="*/ 1195 w 1395"/>
                  <a:gd name="T13" fmla="*/ 1304 h 1788"/>
                  <a:gd name="T14" fmla="*/ 1119 w 1395"/>
                  <a:gd name="T15" fmla="*/ 1173 h 1788"/>
                  <a:gd name="T16" fmla="*/ 1051 w 1395"/>
                  <a:gd name="T17" fmla="*/ 1183 h 1788"/>
                  <a:gd name="T18" fmla="*/ 128 w 1395"/>
                  <a:gd name="T19" fmla="*/ 708 h 1788"/>
                  <a:gd name="T20" fmla="*/ 135 w 1395"/>
                  <a:gd name="T21" fmla="*/ 653 h 1788"/>
                  <a:gd name="T22" fmla="*/ 118 w 1395"/>
                  <a:gd name="T23" fmla="*/ 648 h 1788"/>
                  <a:gd name="T24" fmla="*/ 1384 w 1395"/>
                  <a:gd name="T25" fmla="*/ 1634 h 1788"/>
                  <a:gd name="T26" fmla="*/ 1384 w 1395"/>
                  <a:gd name="T27" fmla="*/ 1666 h 1788"/>
                  <a:gd name="T28" fmla="*/ 1350 w 1395"/>
                  <a:gd name="T29" fmla="*/ 1612 h 1788"/>
                  <a:gd name="T30" fmla="*/ 1364 w 1395"/>
                  <a:gd name="T31" fmla="*/ 1499 h 1788"/>
                  <a:gd name="T32" fmla="*/ 1342 w 1395"/>
                  <a:gd name="T33" fmla="*/ 1454 h 1788"/>
                  <a:gd name="T34" fmla="*/ 1300 w 1395"/>
                  <a:gd name="T35" fmla="*/ 1405 h 1788"/>
                  <a:gd name="T36" fmla="*/ 1224 w 1395"/>
                  <a:gd name="T37" fmla="*/ 1323 h 1788"/>
                  <a:gd name="T38" fmla="*/ 1195 w 1395"/>
                  <a:gd name="T39" fmla="*/ 1312 h 1788"/>
                  <a:gd name="T40" fmla="*/ 1149 w 1395"/>
                  <a:gd name="T41" fmla="*/ 1263 h 1788"/>
                  <a:gd name="T42" fmla="*/ 1144 w 1395"/>
                  <a:gd name="T43" fmla="*/ 1197 h 1788"/>
                  <a:gd name="T44" fmla="*/ 1128 w 1395"/>
                  <a:gd name="T45" fmla="*/ 1173 h 1788"/>
                  <a:gd name="T46" fmla="*/ 1075 w 1395"/>
                  <a:gd name="T47" fmla="*/ 1161 h 1788"/>
                  <a:gd name="T48" fmla="*/ 1040 w 1395"/>
                  <a:gd name="T49" fmla="*/ 1168 h 1788"/>
                  <a:gd name="T50" fmla="*/ 1022 w 1395"/>
                  <a:gd name="T51" fmla="*/ 1104 h 1788"/>
                  <a:gd name="T52" fmla="*/ 1002 w 1395"/>
                  <a:gd name="T53" fmla="*/ 1059 h 1788"/>
                  <a:gd name="T54" fmla="*/ 971 w 1395"/>
                  <a:gd name="T55" fmla="*/ 1033 h 1788"/>
                  <a:gd name="T56" fmla="*/ 971 w 1395"/>
                  <a:gd name="T57" fmla="*/ 1010 h 1788"/>
                  <a:gd name="T58" fmla="*/ 959 w 1395"/>
                  <a:gd name="T59" fmla="*/ 982 h 1788"/>
                  <a:gd name="T60" fmla="*/ 933 w 1395"/>
                  <a:gd name="T61" fmla="*/ 981 h 1788"/>
                  <a:gd name="T62" fmla="*/ 862 w 1395"/>
                  <a:gd name="T63" fmla="*/ 944 h 1788"/>
                  <a:gd name="T64" fmla="*/ 809 w 1395"/>
                  <a:gd name="T65" fmla="*/ 895 h 1788"/>
                  <a:gd name="T66" fmla="*/ 742 w 1395"/>
                  <a:gd name="T67" fmla="*/ 833 h 1788"/>
                  <a:gd name="T68" fmla="*/ 726 w 1395"/>
                  <a:gd name="T69" fmla="*/ 744 h 1788"/>
                  <a:gd name="T70" fmla="*/ 699 w 1395"/>
                  <a:gd name="T71" fmla="*/ 690 h 1788"/>
                  <a:gd name="T72" fmla="*/ 666 w 1395"/>
                  <a:gd name="T73" fmla="*/ 644 h 1788"/>
                  <a:gd name="T74" fmla="*/ 649 w 1395"/>
                  <a:gd name="T75" fmla="*/ 557 h 1788"/>
                  <a:gd name="T76" fmla="*/ 624 w 1395"/>
                  <a:gd name="T77" fmla="*/ 495 h 1788"/>
                  <a:gd name="T78" fmla="*/ 580 w 1395"/>
                  <a:gd name="T79" fmla="*/ 444 h 1788"/>
                  <a:gd name="T80" fmla="*/ 511 w 1395"/>
                  <a:gd name="T81" fmla="*/ 435 h 1788"/>
                  <a:gd name="T82" fmla="*/ 484 w 1395"/>
                  <a:gd name="T83" fmla="*/ 326 h 1788"/>
                  <a:gd name="T84" fmla="*/ 457 w 1395"/>
                  <a:gd name="T85" fmla="*/ 262 h 1788"/>
                  <a:gd name="T86" fmla="*/ 429 w 1395"/>
                  <a:gd name="T87" fmla="*/ 178 h 1788"/>
                  <a:gd name="T88" fmla="*/ 415 w 1395"/>
                  <a:gd name="T89" fmla="*/ 136 h 1788"/>
                  <a:gd name="T90" fmla="*/ 355 w 1395"/>
                  <a:gd name="T91" fmla="*/ 238 h 1788"/>
                  <a:gd name="T92" fmla="*/ 324 w 1395"/>
                  <a:gd name="T93" fmla="*/ 298 h 1788"/>
                  <a:gd name="T94" fmla="*/ 353 w 1395"/>
                  <a:gd name="T95" fmla="*/ 311 h 1788"/>
                  <a:gd name="T96" fmla="*/ 326 w 1395"/>
                  <a:gd name="T97" fmla="*/ 348 h 1788"/>
                  <a:gd name="T98" fmla="*/ 318 w 1395"/>
                  <a:gd name="T99" fmla="*/ 477 h 1788"/>
                  <a:gd name="T100" fmla="*/ 297 w 1395"/>
                  <a:gd name="T101" fmla="*/ 642 h 1788"/>
                  <a:gd name="T102" fmla="*/ 240 w 1395"/>
                  <a:gd name="T103" fmla="*/ 744 h 1788"/>
                  <a:gd name="T104" fmla="*/ 95 w 1395"/>
                  <a:gd name="T105" fmla="*/ 695 h 1788"/>
                  <a:gd name="T106" fmla="*/ 1002 w 1395"/>
                  <a:gd name="T107" fmla="*/ 1757 h 1788"/>
                  <a:gd name="T108" fmla="*/ 1137 w 1395"/>
                  <a:gd name="T109" fmla="*/ 1743 h 1788"/>
                  <a:gd name="T110" fmla="*/ 1209 w 1395"/>
                  <a:gd name="T111" fmla="*/ 1781 h 1788"/>
                  <a:gd name="T112" fmla="*/ 1249 w 1395"/>
                  <a:gd name="T113" fmla="*/ 1767 h 1788"/>
                  <a:gd name="T114" fmla="*/ 1259 w 1395"/>
                  <a:gd name="T115" fmla="*/ 1728 h 1788"/>
                  <a:gd name="T116" fmla="*/ 1311 w 1395"/>
                  <a:gd name="T117" fmla="*/ 1710 h 1788"/>
                  <a:gd name="T118" fmla="*/ 380 w 1395"/>
                  <a:gd name="T119" fmla="*/ 124 h 1788"/>
                  <a:gd name="T120" fmla="*/ 746 w 1395"/>
                  <a:gd name="T121" fmla="*/ 828 h 1788"/>
                  <a:gd name="T122" fmla="*/ 388 w 1395"/>
                  <a:gd name="T123" fmla="*/ 87 h 1788"/>
                  <a:gd name="T124" fmla="*/ 428 w 1395"/>
                  <a:gd name="T125" fmla="*/ 13 h 17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95" h="1788">
                    <a:moveTo>
                      <a:pt x="789" y="890"/>
                    </a:moveTo>
                    <a:lnTo>
                      <a:pt x="789" y="891"/>
                    </a:lnTo>
                    <a:lnTo>
                      <a:pt x="791" y="891"/>
                    </a:lnTo>
                    <a:lnTo>
                      <a:pt x="795" y="890"/>
                    </a:lnTo>
                    <a:lnTo>
                      <a:pt x="795" y="891"/>
                    </a:lnTo>
                    <a:lnTo>
                      <a:pt x="797" y="890"/>
                    </a:lnTo>
                    <a:lnTo>
                      <a:pt x="797" y="890"/>
                    </a:lnTo>
                    <a:lnTo>
                      <a:pt x="797" y="886"/>
                    </a:lnTo>
                    <a:lnTo>
                      <a:pt x="797" y="886"/>
                    </a:lnTo>
                    <a:lnTo>
                      <a:pt x="795" y="886"/>
                    </a:lnTo>
                    <a:lnTo>
                      <a:pt x="795" y="886"/>
                    </a:lnTo>
                    <a:lnTo>
                      <a:pt x="795" y="886"/>
                    </a:lnTo>
                    <a:lnTo>
                      <a:pt x="793" y="886"/>
                    </a:lnTo>
                    <a:lnTo>
                      <a:pt x="793" y="886"/>
                    </a:lnTo>
                    <a:lnTo>
                      <a:pt x="793" y="886"/>
                    </a:lnTo>
                    <a:lnTo>
                      <a:pt x="791" y="886"/>
                    </a:lnTo>
                    <a:lnTo>
                      <a:pt x="791" y="886"/>
                    </a:lnTo>
                    <a:lnTo>
                      <a:pt x="789" y="886"/>
                    </a:lnTo>
                    <a:lnTo>
                      <a:pt x="788" y="888"/>
                    </a:lnTo>
                    <a:lnTo>
                      <a:pt x="788" y="888"/>
                    </a:lnTo>
                    <a:lnTo>
                      <a:pt x="788" y="888"/>
                    </a:lnTo>
                    <a:lnTo>
                      <a:pt x="789" y="890"/>
                    </a:lnTo>
                    <a:close/>
                    <a:moveTo>
                      <a:pt x="993" y="1010"/>
                    </a:moveTo>
                    <a:lnTo>
                      <a:pt x="991" y="1010"/>
                    </a:lnTo>
                    <a:lnTo>
                      <a:pt x="989" y="1010"/>
                    </a:lnTo>
                    <a:lnTo>
                      <a:pt x="989" y="1012"/>
                    </a:lnTo>
                    <a:lnTo>
                      <a:pt x="991" y="1012"/>
                    </a:lnTo>
                    <a:lnTo>
                      <a:pt x="991" y="1013"/>
                    </a:lnTo>
                    <a:lnTo>
                      <a:pt x="991" y="1013"/>
                    </a:lnTo>
                    <a:lnTo>
                      <a:pt x="993" y="1012"/>
                    </a:lnTo>
                    <a:lnTo>
                      <a:pt x="995" y="1010"/>
                    </a:lnTo>
                    <a:lnTo>
                      <a:pt x="995" y="1010"/>
                    </a:lnTo>
                    <a:lnTo>
                      <a:pt x="997" y="1008"/>
                    </a:lnTo>
                    <a:lnTo>
                      <a:pt x="997" y="1008"/>
                    </a:lnTo>
                    <a:lnTo>
                      <a:pt x="995" y="1006"/>
                    </a:lnTo>
                    <a:lnTo>
                      <a:pt x="995" y="1004"/>
                    </a:lnTo>
                    <a:lnTo>
                      <a:pt x="995" y="1002"/>
                    </a:lnTo>
                    <a:lnTo>
                      <a:pt x="995" y="1004"/>
                    </a:lnTo>
                    <a:lnTo>
                      <a:pt x="995" y="1006"/>
                    </a:lnTo>
                    <a:lnTo>
                      <a:pt x="995" y="1008"/>
                    </a:lnTo>
                    <a:lnTo>
                      <a:pt x="993" y="1010"/>
                    </a:lnTo>
                    <a:lnTo>
                      <a:pt x="993" y="1010"/>
                    </a:lnTo>
                    <a:close/>
                    <a:moveTo>
                      <a:pt x="1066" y="1161"/>
                    </a:moveTo>
                    <a:lnTo>
                      <a:pt x="1066" y="1163"/>
                    </a:lnTo>
                    <a:lnTo>
                      <a:pt x="1066" y="1163"/>
                    </a:lnTo>
                    <a:lnTo>
                      <a:pt x="1066" y="1163"/>
                    </a:lnTo>
                    <a:lnTo>
                      <a:pt x="1066" y="1164"/>
                    </a:lnTo>
                    <a:lnTo>
                      <a:pt x="1066" y="1164"/>
                    </a:lnTo>
                    <a:lnTo>
                      <a:pt x="1066" y="1166"/>
                    </a:lnTo>
                    <a:lnTo>
                      <a:pt x="1068" y="1164"/>
                    </a:lnTo>
                    <a:lnTo>
                      <a:pt x="1069" y="1163"/>
                    </a:lnTo>
                    <a:lnTo>
                      <a:pt x="1069" y="1159"/>
                    </a:lnTo>
                    <a:lnTo>
                      <a:pt x="1069" y="1157"/>
                    </a:lnTo>
                    <a:lnTo>
                      <a:pt x="1069" y="1155"/>
                    </a:lnTo>
                    <a:lnTo>
                      <a:pt x="1069" y="1153"/>
                    </a:lnTo>
                    <a:lnTo>
                      <a:pt x="1068" y="1153"/>
                    </a:lnTo>
                    <a:lnTo>
                      <a:pt x="1068" y="1152"/>
                    </a:lnTo>
                    <a:lnTo>
                      <a:pt x="1069" y="1148"/>
                    </a:lnTo>
                    <a:lnTo>
                      <a:pt x="1068" y="1150"/>
                    </a:lnTo>
                    <a:lnTo>
                      <a:pt x="1068" y="1150"/>
                    </a:lnTo>
                    <a:lnTo>
                      <a:pt x="1066" y="1152"/>
                    </a:lnTo>
                    <a:lnTo>
                      <a:pt x="1068" y="1153"/>
                    </a:lnTo>
                    <a:lnTo>
                      <a:pt x="1066" y="1153"/>
                    </a:lnTo>
                    <a:lnTo>
                      <a:pt x="1066" y="1155"/>
                    </a:lnTo>
                    <a:lnTo>
                      <a:pt x="1064" y="1157"/>
                    </a:lnTo>
                    <a:lnTo>
                      <a:pt x="1064" y="1159"/>
                    </a:lnTo>
                    <a:lnTo>
                      <a:pt x="1064" y="1161"/>
                    </a:lnTo>
                    <a:lnTo>
                      <a:pt x="1066" y="1161"/>
                    </a:lnTo>
                    <a:close/>
                    <a:moveTo>
                      <a:pt x="937" y="966"/>
                    </a:moveTo>
                    <a:lnTo>
                      <a:pt x="937" y="970"/>
                    </a:lnTo>
                    <a:lnTo>
                      <a:pt x="939" y="970"/>
                    </a:lnTo>
                    <a:lnTo>
                      <a:pt x="939" y="970"/>
                    </a:lnTo>
                    <a:lnTo>
                      <a:pt x="939" y="970"/>
                    </a:lnTo>
                    <a:lnTo>
                      <a:pt x="939" y="970"/>
                    </a:lnTo>
                    <a:lnTo>
                      <a:pt x="940" y="968"/>
                    </a:lnTo>
                    <a:lnTo>
                      <a:pt x="940" y="966"/>
                    </a:lnTo>
                    <a:lnTo>
                      <a:pt x="940" y="964"/>
                    </a:lnTo>
                    <a:lnTo>
                      <a:pt x="937" y="962"/>
                    </a:lnTo>
                    <a:lnTo>
                      <a:pt x="937" y="964"/>
                    </a:lnTo>
                    <a:lnTo>
                      <a:pt x="937" y="966"/>
                    </a:lnTo>
                    <a:lnTo>
                      <a:pt x="937" y="966"/>
                    </a:lnTo>
                    <a:close/>
                    <a:moveTo>
                      <a:pt x="1099" y="1115"/>
                    </a:moveTo>
                    <a:lnTo>
                      <a:pt x="1100" y="1115"/>
                    </a:lnTo>
                    <a:lnTo>
                      <a:pt x="1100" y="1115"/>
                    </a:lnTo>
                    <a:lnTo>
                      <a:pt x="1100" y="1117"/>
                    </a:lnTo>
                    <a:lnTo>
                      <a:pt x="1102" y="1117"/>
                    </a:lnTo>
                    <a:lnTo>
                      <a:pt x="1102" y="1117"/>
                    </a:lnTo>
                    <a:lnTo>
                      <a:pt x="1102" y="1117"/>
                    </a:lnTo>
                    <a:lnTo>
                      <a:pt x="1102" y="1115"/>
                    </a:lnTo>
                    <a:lnTo>
                      <a:pt x="1102" y="1115"/>
                    </a:lnTo>
                    <a:lnTo>
                      <a:pt x="1104" y="1115"/>
                    </a:lnTo>
                    <a:lnTo>
                      <a:pt x="1104" y="1115"/>
                    </a:lnTo>
                    <a:lnTo>
                      <a:pt x="1104" y="1117"/>
                    </a:lnTo>
                    <a:lnTo>
                      <a:pt x="1104" y="1115"/>
                    </a:lnTo>
                    <a:lnTo>
                      <a:pt x="1102" y="1113"/>
                    </a:lnTo>
                    <a:lnTo>
                      <a:pt x="1100" y="1113"/>
                    </a:lnTo>
                    <a:lnTo>
                      <a:pt x="1099" y="1112"/>
                    </a:lnTo>
                    <a:lnTo>
                      <a:pt x="1099" y="1112"/>
                    </a:lnTo>
                    <a:lnTo>
                      <a:pt x="1099" y="1113"/>
                    </a:lnTo>
                    <a:lnTo>
                      <a:pt x="1099" y="1113"/>
                    </a:lnTo>
                    <a:lnTo>
                      <a:pt x="1099" y="1113"/>
                    </a:lnTo>
                    <a:lnTo>
                      <a:pt x="1099" y="1115"/>
                    </a:lnTo>
                    <a:lnTo>
                      <a:pt x="1099" y="1115"/>
                    </a:lnTo>
                    <a:lnTo>
                      <a:pt x="1099" y="1115"/>
                    </a:lnTo>
                    <a:lnTo>
                      <a:pt x="1099" y="1117"/>
                    </a:lnTo>
                    <a:lnTo>
                      <a:pt x="1099" y="1115"/>
                    </a:lnTo>
                    <a:close/>
                    <a:moveTo>
                      <a:pt x="984" y="982"/>
                    </a:moveTo>
                    <a:lnTo>
                      <a:pt x="984" y="984"/>
                    </a:lnTo>
                    <a:lnTo>
                      <a:pt x="982" y="986"/>
                    </a:lnTo>
                    <a:lnTo>
                      <a:pt x="984" y="988"/>
                    </a:lnTo>
                    <a:lnTo>
                      <a:pt x="984" y="988"/>
                    </a:lnTo>
                    <a:lnTo>
                      <a:pt x="980" y="990"/>
                    </a:lnTo>
                    <a:lnTo>
                      <a:pt x="980" y="992"/>
                    </a:lnTo>
                    <a:lnTo>
                      <a:pt x="980" y="992"/>
                    </a:lnTo>
                    <a:lnTo>
                      <a:pt x="982" y="992"/>
                    </a:lnTo>
                    <a:lnTo>
                      <a:pt x="982" y="992"/>
                    </a:lnTo>
                    <a:lnTo>
                      <a:pt x="982" y="992"/>
                    </a:lnTo>
                    <a:lnTo>
                      <a:pt x="984" y="992"/>
                    </a:lnTo>
                    <a:lnTo>
                      <a:pt x="984" y="995"/>
                    </a:lnTo>
                    <a:lnTo>
                      <a:pt x="986" y="995"/>
                    </a:lnTo>
                    <a:lnTo>
                      <a:pt x="986" y="993"/>
                    </a:lnTo>
                    <a:lnTo>
                      <a:pt x="988" y="993"/>
                    </a:lnTo>
                    <a:lnTo>
                      <a:pt x="988" y="995"/>
                    </a:lnTo>
                    <a:lnTo>
                      <a:pt x="989" y="995"/>
                    </a:lnTo>
                    <a:lnTo>
                      <a:pt x="989" y="992"/>
                    </a:lnTo>
                    <a:lnTo>
                      <a:pt x="991" y="993"/>
                    </a:lnTo>
                    <a:lnTo>
                      <a:pt x="991" y="993"/>
                    </a:lnTo>
                    <a:lnTo>
                      <a:pt x="993" y="993"/>
                    </a:lnTo>
                    <a:lnTo>
                      <a:pt x="993" y="993"/>
                    </a:lnTo>
                    <a:lnTo>
                      <a:pt x="993" y="992"/>
                    </a:lnTo>
                    <a:lnTo>
                      <a:pt x="991" y="990"/>
                    </a:lnTo>
                    <a:lnTo>
                      <a:pt x="989" y="988"/>
                    </a:lnTo>
                    <a:lnTo>
                      <a:pt x="989" y="988"/>
                    </a:lnTo>
                    <a:lnTo>
                      <a:pt x="988" y="986"/>
                    </a:lnTo>
                    <a:lnTo>
                      <a:pt x="988" y="986"/>
                    </a:lnTo>
                    <a:lnTo>
                      <a:pt x="988" y="984"/>
                    </a:lnTo>
                    <a:lnTo>
                      <a:pt x="988" y="982"/>
                    </a:lnTo>
                    <a:lnTo>
                      <a:pt x="986" y="981"/>
                    </a:lnTo>
                    <a:lnTo>
                      <a:pt x="986" y="979"/>
                    </a:lnTo>
                    <a:lnTo>
                      <a:pt x="984" y="981"/>
                    </a:lnTo>
                    <a:lnTo>
                      <a:pt x="984" y="982"/>
                    </a:lnTo>
                    <a:close/>
                    <a:moveTo>
                      <a:pt x="977" y="979"/>
                    </a:moveTo>
                    <a:lnTo>
                      <a:pt x="977" y="981"/>
                    </a:lnTo>
                    <a:lnTo>
                      <a:pt x="979" y="981"/>
                    </a:lnTo>
                    <a:lnTo>
                      <a:pt x="979" y="979"/>
                    </a:lnTo>
                    <a:lnTo>
                      <a:pt x="979" y="979"/>
                    </a:lnTo>
                    <a:lnTo>
                      <a:pt x="979" y="979"/>
                    </a:lnTo>
                    <a:lnTo>
                      <a:pt x="979" y="979"/>
                    </a:lnTo>
                    <a:lnTo>
                      <a:pt x="979" y="981"/>
                    </a:lnTo>
                    <a:lnTo>
                      <a:pt x="980" y="979"/>
                    </a:lnTo>
                    <a:lnTo>
                      <a:pt x="980" y="979"/>
                    </a:lnTo>
                    <a:lnTo>
                      <a:pt x="980" y="981"/>
                    </a:lnTo>
                    <a:lnTo>
                      <a:pt x="980" y="982"/>
                    </a:lnTo>
                    <a:lnTo>
                      <a:pt x="982" y="979"/>
                    </a:lnTo>
                    <a:lnTo>
                      <a:pt x="982" y="979"/>
                    </a:lnTo>
                    <a:lnTo>
                      <a:pt x="982" y="977"/>
                    </a:lnTo>
                    <a:lnTo>
                      <a:pt x="982" y="977"/>
                    </a:lnTo>
                    <a:lnTo>
                      <a:pt x="982" y="975"/>
                    </a:lnTo>
                    <a:lnTo>
                      <a:pt x="982" y="975"/>
                    </a:lnTo>
                    <a:lnTo>
                      <a:pt x="984" y="973"/>
                    </a:lnTo>
                    <a:lnTo>
                      <a:pt x="986" y="972"/>
                    </a:lnTo>
                    <a:lnTo>
                      <a:pt x="984" y="970"/>
                    </a:lnTo>
                    <a:lnTo>
                      <a:pt x="984" y="970"/>
                    </a:lnTo>
                    <a:lnTo>
                      <a:pt x="982" y="972"/>
                    </a:lnTo>
                    <a:lnTo>
                      <a:pt x="982" y="972"/>
                    </a:lnTo>
                    <a:lnTo>
                      <a:pt x="980" y="972"/>
                    </a:lnTo>
                    <a:lnTo>
                      <a:pt x="980" y="972"/>
                    </a:lnTo>
                    <a:lnTo>
                      <a:pt x="980" y="972"/>
                    </a:lnTo>
                    <a:lnTo>
                      <a:pt x="980" y="972"/>
                    </a:lnTo>
                    <a:lnTo>
                      <a:pt x="979" y="972"/>
                    </a:lnTo>
                    <a:lnTo>
                      <a:pt x="979" y="972"/>
                    </a:lnTo>
                    <a:lnTo>
                      <a:pt x="979" y="973"/>
                    </a:lnTo>
                    <a:lnTo>
                      <a:pt x="979" y="973"/>
                    </a:lnTo>
                    <a:lnTo>
                      <a:pt x="979" y="973"/>
                    </a:lnTo>
                    <a:lnTo>
                      <a:pt x="977" y="977"/>
                    </a:lnTo>
                    <a:lnTo>
                      <a:pt x="977" y="979"/>
                    </a:lnTo>
                    <a:lnTo>
                      <a:pt x="977" y="979"/>
                    </a:lnTo>
                    <a:lnTo>
                      <a:pt x="977" y="979"/>
                    </a:lnTo>
                    <a:close/>
                    <a:moveTo>
                      <a:pt x="1171" y="1281"/>
                    </a:moveTo>
                    <a:lnTo>
                      <a:pt x="1169" y="1281"/>
                    </a:lnTo>
                    <a:lnTo>
                      <a:pt x="1168" y="1281"/>
                    </a:lnTo>
                    <a:lnTo>
                      <a:pt x="1171" y="1286"/>
                    </a:lnTo>
                    <a:lnTo>
                      <a:pt x="1173" y="1288"/>
                    </a:lnTo>
                    <a:lnTo>
                      <a:pt x="1173" y="1290"/>
                    </a:lnTo>
                    <a:lnTo>
                      <a:pt x="1175" y="1292"/>
                    </a:lnTo>
                    <a:lnTo>
                      <a:pt x="1179" y="1295"/>
                    </a:lnTo>
                    <a:lnTo>
                      <a:pt x="1180" y="1297"/>
                    </a:lnTo>
                    <a:lnTo>
                      <a:pt x="1182" y="1301"/>
                    </a:lnTo>
                    <a:lnTo>
                      <a:pt x="1182" y="1301"/>
                    </a:lnTo>
                    <a:lnTo>
                      <a:pt x="1184" y="1303"/>
                    </a:lnTo>
                    <a:lnTo>
                      <a:pt x="1184" y="1304"/>
                    </a:lnTo>
                    <a:lnTo>
                      <a:pt x="1186" y="1304"/>
                    </a:lnTo>
                    <a:lnTo>
                      <a:pt x="1186" y="1304"/>
                    </a:lnTo>
                    <a:lnTo>
                      <a:pt x="1188" y="1304"/>
                    </a:lnTo>
                    <a:lnTo>
                      <a:pt x="1189" y="1304"/>
                    </a:lnTo>
                    <a:lnTo>
                      <a:pt x="1189" y="1304"/>
                    </a:lnTo>
                    <a:lnTo>
                      <a:pt x="1191" y="1304"/>
                    </a:lnTo>
                    <a:lnTo>
                      <a:pt x="1191" y="1304"/>
                    </a:lnTo>
                    <a:lnTo>
                      <a:pt x="1191" y="1304"/>
                    </a:lnTo>
                    <a:lnTo>
                      <a:pt x="1191" y="1303"/>
                    </a:lnTo>
                    <a:lnTo>
                      <a:pt x="1191" y="1303"/>
                    </a:lnTo>
                    <a:lnTo>
                      <a:pt x="1193" y="1303"/>
                    </a:lnTo>
                    <a:lnTo>
                      <a:pt x="1193" y="1303"/>
                    </a:lnTo>
                    <a:lnTo>
                      <a:pt x="1193" y="1301"/>
                    </a:lnTo>
                    <a:lnTo>
                      <a:pt x="1193" y="1299"/>
                    </a:lnTo>
                    <a:lnTo>
                      <a:pt x="1191" y="1295"/>
                    </a:lnTo>
                    <a:lnTo>
                      <a:pt x="1189" y="1295"/>
                    </a:lnTo>
                    <a:lnTo>
                      <a:pt x="1189" y="1294"/>
                    </a:lnTo>
                    <a:lnTo>
                      <a:pt x="1188" y="1292"/>
                    </a:lnTo>
                    <a:lnTo>
                      <a:pt x="1186" y="1290"/>
                    </a:lnTo>
                    <a:lnTo>
                      <a:pt x="1186" y="1288"/>
                    </a:lnTo>
                    <a:lnTo>
                      <a:pt x="1186" y="1284"/>
                    </a:lnTo>
                    <a:lnTo>
                      <a:pt x="1188" y="1281"/>
                    </a:lnTo>
                    <a:lnTo>
                      <a:pt x="1188" y="1279"/>
                    </a:lnTo>
                    <a:lnTo>
                      <a:pt x="1186" y="1279"/>
                    </a:lnTo>
                    <a:lnTo>
                      <a:pt x="1186" y="1281"/>
                    </a:lnTo>
                    <a:lnTo>
                      <a:pt x="1184" y="1283"/>
                    </a:lnTo>
                    <a:lnTo>
                      <a:pt x="1182" y="1283"/>
                    </a:lnTo>
                    <a:lnTo>
                      <a:pt x="1184" y="1281"/>
                    </a:lnTo>
                    <a:lnTo>
                      <a:pt x="1182" y="1281"/>
                    </a:lnTo>
                    <a:lnTo>
                      <a:pt x="1180" y="1281"/>
                    </a:lnTo>
                    <a:lnTo>
                      <a:pt x="1180" y="1279"/>
                    </a:lnTo>
                    <a:lnTo>
                      <a:pt x="1179" y="1279"/>
                    </a:lnTo>
                    <a:lnTo>
                      <a:pt x="1175" y="1277"/>
                    </a:lnTo>
                    <a:lnTo>
                      <a:pt x="1173" y="1277"/>
                    </a:lnTo>
                    <a:lnTo>
                      <a:pt x="1173" y="1277"/>
                    </a:lnTo>
                    <a:lnTo>
                      <a:pt x="1173" y="1275"/>
                    </a:lnTo>
                    <a:lnTo>
                      <a:pt x="1173" y="1275"/>
                    </a:lnTo>
                    <a:lnTo>
                      <a:pt x="1173" y="1275"/>
                    </a:lnTo>
                    <a:lnTo>
                      <a:pt x="1171" y="1275"/>
                    </a:lnTo>
                    <a:lnTo>
                      <a:pt x="1171" y="1275"/>
                    </a:lnTo>
                    <a:lnTo>
                      <a:pt x="1169" y="1275"/>
                    </a:lnTo>
                    <a:lnTo>
                      <a:pt x="1169" y="1275"/>
                    </a:lnTo>
                    <a:lnTo>
                      <a:pt x="1169" y="1275"/>
                    </a:lnTo>
                    <a:lnTo>
                      <a:pt x="1168" y="1275"/>
                    </a:lnTo>
                    <a:lnTo>
                      <a:pt x="1169" y="1275"/>
                    </a:lnTo>
                    <a:lnTo>
                      <a:pt x="1169" y="1277"/>
                    </a:lnTo>
                    <a:lnTo>
                      <a:pt x="1169" y="1277"/>
                    </a:lnTo>
                    <a:lnTo>
                      <a:pt x="1171" y="1279"/>
                    </a:lnTo>
                    <a:lnTo>
                      <a:pt x="1171" y="1279"/>
                    </a:lnTo>
                    <a:lnTo>
                      <a:pt x="1171" y="1281"/>
                    </a:lnTo>
                    <a:lnTo>
                      <a:pt x="1171" y="1281"/>
                    </a:lnTo>
                    <a:close/>
                    <a:moveTo>
                      <a:pt x="1102" y="1123"/>
                    </a:moveTo>
                    <a:lnTo>
                      <a:pt x="1106" y="1124"/>
                    </a:lnTo>
                    <a:lnTo>
                      <a:pt x="1108" y="1124"/>
                    </a:lnTo>
                    <a:lnTo>
                      <a:pt x="1108" y="1124"/>
                    </a:lnTo>
                    <a:lnTo>
                      <a:pt x="1109" y="1123"/>
                    </a:lnTo>
                    <a:lnTo>
                      <a:pt x="1109" y="1121"/>
                    </a:lnTo>
                    <a:lnTo>
                      <a:pt x="1108" y="1123"/>
                    </a:lnTo>
                    <a:lnTo>
                      <a:pt x="1106" y="1121"/>
                    </a:lnTo>
                    <a:lnTo>
                      <a:pt x="1106" y="1121"/>
                    </a:lnTo>
                    <a:lnTo>
                      <a:pt x="1102" y="1123"/>
                    </a:lnTo>
                    <a:lnTo>
                      <a:pt x="1102" y="1123"/>
                    </a:lnTo>
                    <a:close/>
                    <a:moveTo>
                      <a:pt x="1350" y="1446"/>
                    </a:moveTo>
                    <a:lnTo>
                      <a:pt x="1350" y="1450"/>
                    </a:lnTo>
                    <a:lnTo>
                      <a:pt x="1348" y="1450"/>
                    </a:lnTo>
                    <a:lnTo>
                      <a:pt x="1348" y="1452"/>
                    </a:lnTo>
                    <a:lnTo>
                      <a:pt x="1346" y="1452"/>
                    </a:lnTo>
                    <a:lnTo>
                      <a:pt x="1346" y="1454"/>
                    </a:lnTo>
                    <a:lnTo>
                      <a:pt x="1346" y="1459"/>
                    </a:lnTo>
                    <a:lnTo>
                      <a:pt x="1344" y="1461"/>
                    </a:lnTo>
                    <a:lnTo>
                      <a:pt x="1342" y="1463"/>
                    </a:lnTo>
                    <a:lnTo>
                      <a:pt x="1340" y="1465"/>
                    </a:lnTo>
                    <a:lnTo>
                      <a:pt x="1340" y="1466"/>
                    </a:lnTo>
                    <a:lnTo>
                      <a:pt x="1342" y="1470"/>
                    </a:lnTo>
                    <a:lnTo>
                      <a:pt x="1344" y="1470"/>
                    </a:lnTo>
                    <a:lnTo>
                      <a:pt x="1344" y="1472"/>
                    </a:lnTo>
                    <a:lnTo>
                      <a:pt x="1346" y="1477"/>
                    </a:lnTo>
                    <a:lnTo>
                      <a:pt x="1346" y="1479"/>
                    </a:lnTo>
                    <a:lnTo>
                      <a:pt x="1346" y="1479"/>
                    </a:lnTo>
                    <a:lnTo>
                      <a:pt x="1348" y="1483"/>
                    </a:lnTo>
                    <a:lnTo>
                      <a:pt x="1351" y="1486"/>
                    </a:lnTo>
                    <a:lnTo>
                      <a:pt x="1353" y="1485"/>
                    </a:lnTo>
                    <a:lnTo>
                      <a:pt x="1355" y="1483"/>
                    </a:lnTo>
                    <a:lnTo>
                      <a:pt x="1355" y="1479"/>
                    </a:lnTo>
                    <a:lnTo>
                      <a:pt x="1353" y="1475"/>
                    </a:lnTo>
                    <a:lnTo>
                      <a:pt x="1353" y="1474"/>
                    </a:lnTo>
                    <a:lnTo>
                      <a:pt x="1360" y="1455"/>
                    </a:lnTo>
                    <a:lnTo>
                      <a:pt x="1370" y="1437"/>
                    </a:lnTo>
                    <a:lnTo>
                      <a:pt x="1377" y="1421"/>
                    </a:lnTo>
                    <a:lnTo>
                      <a:pt x="1377" y="1419"/>
                    </a:lnTo>
                    <a:lnTo>
                      <a:pt x="1377" y="1419"/>
                    </a:lnTo>
                    <a:lnTo>
                      <a:pt x="1379" y="1417"/>
                    </a:lnTo>
                    <a:lnTo>
                      <a:pt x="1379" y="1415"/>
                    </a:lnTo>
                    <a:lnTo>
                      <a:pt x="1379" y="1414"/>
                    </a:lnTo>
                    <a:lnTo>
                      <a:pt x="1379" y="1412"/>
                    </a:lnTo>
                    <a:lnTo>
                      <a:pt x="1375" y="1410"/>
                    </a:lnTo>
                    <a:lnTo>
                      <a:pt x="1373" y="1408"/>
                    </a:lnTo>
                    <a:lnTo>
                      <a:pt x="1373" y="1408"/>
                    </a:lnTo>
                    <a:lnTo>
                      <a:pt x="1371" y="1403"/>
                    </a:lnTo>
                    <a:lnTo>
                      <a:pt x="1371" y="1401"/>
                    </a:lnTo>
                    <a:lnTo>
                      <a:pt x="1371" y="1390"/>
                    </a:lnTo>
                    <a:lnTo>
                      <a:pt x="1371" y="1386"/>
                    </a:lnTo>
                    <a:lnTo>
                      <a:pt x="1370" y="1388"/>
                    </a:lnTo>
                    <a:lnTo>
                      <a:pt x="1366" y="1390"/>
                    </a:lnTo>
                    <a:lnTo>
                      <a:pt x="1364" y="1392"/>
                    </a:lnTo>
                    <a:lnTo>
                      <a:pt x="1362" y="1392"/>
                    </a:lnTo>
                    <a:lnTo>
                      <a:pt x="1359" y="1397"/>
                    </a:lnTo>
                    <a:lnTo>
                      <a:pt x="1360" y="1397"/>
                    </a:lnTo>
                    <a:lnTo>
                      <a:pt x="1362" y="1401"/>
                    </a:lnTo>
                    <a:lnTo>
                      <a:pt x="1366" y="1405"/>
                    </a:lnTo>
                    <a:lnTo>
                      <a:pt x="1368" y="1406"/>
                    </a:lnTo>
                    <a:lnTo>
                      <a:pt x="1368" y="1410"/>
                    </a:lnTo>
                    <a:lnTo>
                      <a:pt x="1368" y="1414"/>
                    </a:lnTo>
                    <a:lnTo>
                      <a:pt x="1366" y="1417"/>
                    </a:lnTo>
                    <a:lnTo>
                      <a:pt x="1364" y="1419"/>
                    </a:lnTo>
                    <a:lnTo>
                      <a:pt x="1362" y="1423"/>
                    </a:lnTo>
                    <a:lnTo>
                      <a:pt x="1359" y="1425"/>
                    </a:lnTo>
                    <a:lnTo>
                      <a:pt x="1350" y="1430"/>
                    </a:lnTo>
                    <a:lnTo>
                      <a:pt x="1348" y="1432"/>
                    </a:lnTo>
                    <a:lnTo>
                      <a:pt x="1348" y="1434"/>
                    </a:lnTo>
                    <a:lnTo>
                      <a:pt x="1348" y="1434"/>
                    </a:lnTo>
                    <a:lnTo>
                      <a:pt x="1348" y="1434"/>
                    </a:lnTo>
                    <a:lnTo>
                      <a:pt x="1348" y="1434"/>
                    </a:lnTo>
                    <a:lnTo>
                      <a:pt x="1350" y="1435"/>
                    </a:lnTo>
                    <a:lnTo>
                      <a:pt x="1351" y="1435"/>
                    </a:lnTo>
                    <a:lnTo>
                      <a:pt x="1351" y="1435"/>
                    </a:lnTo>
                    <a:lnTo>
                      <a:pt x="1351" y="1437"/>
                    </a:lnTo>
                    <a:lnTo>
                      <a:pt x="1351" y="1439"/>
                    </a:lnTo>
                    <a:lnTo>
                      <a:pt x="1351" y="1445"/>
                    </a:lnTo>
                    <a:lnTo>
                      <a:pt x="1351" y="1446"/>
                    </a:lnTo>
                    <a:lnTo>
                      <a:pt x="1350" y="1446"/>
                    </a:lnTo>
                    <a:close/>
                    <a:moveTo>
                      <a:pt x="1195" y="1306"/>
                    </a:moveTo>
                    <a:lnTo>
                      <a:pt x="1199" y="1310"/>
                    </a:lnTo>
                    <a:lnTo>
                      <a:pt x="1199" y="1312"/>
                    </a:lnTo>
                    <a:lnTo>
                      <a:pt x="1199" y="1314"/>
                    </a:lnTo>
                    <a:lnTo>
                      <a:pt x="1200" y="1314"/>
                    </a:lnTo>
                    <a:lnTo>
                      <a:pt x="1200" y="1312"/>
                    </a:lnTo>
                    <a:lnTo>
                      <a:pt x="1200" y="1310"/>
                    </a:lnTo>
                    <a:lnTo>
                      <a:pt x="1200" y="1308"/>
                    </a:lnTo>
                    <a:lnTo>
                      <a:pt x="1199" y="1306"/>
                    </a:lnTo>
                    <a:lnTo>
                      <a:pt x="1197" y="1304"/>
                    </a:lnTo>
                    <a:lnTo>
                      <a:pt x="1197" y="1303"/>
                    </a:lnTo>
                    <a:lnTo>
                      <a:pt x="1197" y="1303"/>
                    </a:lnTo>
                    <a:lnTo>
                      <a:pt x="1195" y="1303"/>
                    </a:lnTo>
                    <a:lnTo>
                      <a:pt x="1195" y="1304"/>
                    </a:lnTo>
                    <a:lnTo>
                      <a:pt x="1195" y="1304"/>
                    </a:lnTo>
                    <a:lnTo>
                      <a:pt x="1195" y="1306"/>
                    </a:lnTo>
                    <a:close/>
                    <a:moveTo>
                      <a:pt x="1346" y="1445"/>
                    </a:moveTo>
                    <a:lnTo>
                      <a:pt x="1346" y="1445"/>
                    </a:lnTo>
                    <a:lnTo>
                      <a:pt x="1346" y="1441"/>
                    </a:lnTo>
                    <a:lnTo>
                      <a:pt x="1342" y="1439"/>
                    </a:lnTo>
                    <a:lnTo>
                      <a:pt x="1342" y="1439"/>
                    </a:lnTo>
                    <a:lnTo>
                      <a:pt x="1342" y="1441"/>
                    </a:lnTo>
                    <a:lnTo>
                      <a:pt x="1346" y="1445"/>
                    </a:lnTo>
                    <a:close/>
                    <a:moveTo>
                      <a:pt x="1119" y="1173"/>
                    </a:moveTo>
                    <a:lnTo>
                      <a:pt x="1119" y="1173"/>
                    </a:lnTo>
                    <a:lnTo>
                      <a:pt x="1119" y="1172"/>
                    </a:lnTo>
                    <a:lnTo>
                      <a:pt x="1119" y="1172"/>
                    </a:lnTo>
                    <a:lnTo>
                      <a:pt x="1120" y="1173"/>
                    </a:lnTo>
                    <a:lnTo>
                      <a:pt x="1119" y="1175"/>
                    </a:lnTo>
                    <a:lnTo>
                      <a:pt x="1120" y="1175"/>
                    </a:lnTo>
                    <a:lnTo>
                      <a:pt x="1120" y="1177"/>
                    </a:lnTo>
                    <a:lnTo>
                      <a:pt x="1122" y="1175"/>
                    </a:lnTo>
                    <a:lnTo>
                      <a:pt x="1122" y="1175"/>
                    </a:lnTo>
                    <a:lnTo>
                      <a:pt x="1124" y="1175"/>
                    </a:lnTo>
                    <a:lnTo>
                      <a:pt x="1124" y="1175"/>
                    </a:lnTo>
                    <a:lnTo>
                      <a:pt x="1124" y="1173"/>
                    </a:lnTo>
                    <a:lnTo>
                      <a:pt x="1124" y="1173"/>
                    </a:lnTo>
                    <a:lnTo>
                      <a:pt x="1126" y="1173"/>
                    </a:lnTo>
                    <a:lnTo>
                      <a:pt x="1126" y="1173"/>
                    </a:lnTo>
                    <a:lnTo>
                      <a:pt x="1128" y="1172"/>
                    </a:lnTo>
                    <a:lnTo>
                      <a:pt x="1126" y="1172"/>
                    </a:lnTo>
                    <a:lnTo>
                      <a:pt x="1126" y="1170"/>
                    </a:lnTo>
                    <a:lnTo>
                      <a:pt x="1126" y="1170"/>
                    </a:lnTo>
                    <a:lnTo>
                      <a:pt x="1124" y="1170"/>
                    </a:lnTo>
                    <a:lnTo>
                      <a:pt x="1124" y="1170"/>
                    </a:lnTo>
                    <a:lnTo>
                      <a:pt x="1124" y="1168"/>
                    </a:lnTo>
                    <a:lnTo>
                      <a:pt x="1124" y="1168"/>
                    </a:lnTo>
                    <a:lnTo>
                      <a:pt x="1124" y="1166"/>
                    </a:lnTo>
                    <a:lnTo>
                      <a:pt x="1122" y="1166"/>
                    </a:lnTo>
                    <a:lnTo>
                      <a:pt x="1122" y="1164"/>
                    </a:lnTo>
                    <a:lnTo>
                      <a:pt x="1122" y="1164"/>
                    </a:lnTo>
                    <a:lnTo>
                      <a:pt x="1120" y="1164"/>
                    </a:lnTo>
                    <a:lnTo>
                      <a:pt x="1119" y="1164"/>
                    </a:lnTo>
                    <a:lnTo>
                      <a:pt x="1119" y="1164"/>
                    </a:lnTo>
                    <a:lnTo>
                      <a:pt x="1120" y="1166"/>
                    </a:lnTo>
                    <a:lnTo>
                      <a:pt x="1120" y="1166"/>
                    </a:lnTo>
                    <a:lnTo>
                      <a:pt x="1120" y="1168"/>
                    </a:lnTo>
                    <a:lnTo>
                      <a:pt x="1120" y="1170"/>
                    </a:lnTo>
                    <a:lnTo>
                      <a:pt x="1119" y="1172"/>
                    </a:lnTo>
                    <a:lnTo>
                      <a:pt x="1117" y="1173"/>
                    </a:lnTo>
                    <a:lnTo>
                      <a:pt x="1119" y="1173"/>
                    </a:lnTo>
                    <a:lnTo>
                      <a:pt x="1119" y="1173"/>
                    </a:lnTo>
                    <a:close/>
                    <a:moveTo>
                      <a:pt x="1379" y="1599"/>
                    </a:moveTo>
                    <a:lnTo>
                      <a:pt x="1379" y="1601"/>
                    </a:lnTo>
                    <a:lnTo>
                      <a:pt x="1379" y="1603"/>
                    </a:lnTo>
                    <a:lnTo>
                      <a:pt x="1379" y="1608"/>
                    </a:lnTo>
                    <a:lnTo>
                      <a:pt x="1379" y="1614"/>
                    </a:lnTo>
                    <a:lnTo>
                      <a:pt x="1379" y="1616"/>
                    </a:lnTo>
                    <a:lnTo>
                      <a:pt x="1380" y="1617"/>
                    </a:lnTo>
                    <a:lnTo>
                      <a:pt x="1380" y="1617"/>
                    </a:lnTo>
                    <a:lnTo>
                      <a:pt x="1382" y="1621"/>
                    </a:lnTo>
                    <a:lnTo>
                      <a:pt x="1382" y="1623"/>
                    </a:lnTo>
                    <a:lnTo>
                      <a:pt x="1382" y="1625"/>
                    </a:lnTo>
                    <a:lnTo>
                      <a:pt x="1384" y="1626"/>
                    </a:lnTo>
                    <a:lnTo>
                      <a:pt x="1384" y="1626"/>
                    </a:lnTo>
                    <a:lnTo>
                      <a:pt x="1384" y="1625"/>
                    </a:lnTo>
                    <a:lnTo>
                      <a:pt x="1384" y="1623"/>
                    </a:lnTo>
                    <a:lnTo>
                      <a:pt x="1384" y="1621"/>
                    </a:lnTo>
                    <a:lnTo>
                      <a:pt x="1384" y="1619"/>
                    </a:lnTo>
                    <a:lnTo>
                      <a:pt x="1382" y="1617"/>
                    </a:lnTo>
                    <a:lnTo>
                      <a:pt x="1382" y="1614"/>
                    </a:lnTo>
                    <a:lnTo>
                      <a:pt x="1384" y="1610"/>
                    </a:lnTo>
                    <a:lnTo>
                      <a:pt x="1388" y="1599"/>
                    </a:lnTo>
                    <a:lnTo>
                      <a:pt x="1388" y="1597"/>
                    </a:lnTo>
                    <a:lnTo>
                      <a:pt x="1388" y="1596"/>
                    </a:lnTo>
                    <a:lnTo>
                      <a:pt x="1386" y="1596"/>
                    </a:lnTo>
                    <a:lnTo>
                      <a:pt x="1386" y="1596"/>
                    </a:lnTo>
                    <a:lnTo>
                      <a:pt x="1382" y="1597"/>
                    </a:lnTo>
                    <a:lnTo>
                      <a:pt x="1380" y="1597"/>
                    </a:lnTo>
                    <a:lnTo>
                      <a:pt x="1379" y="1599"/>
                    </a:lnTo>
                    <a:lnTo>
                      <a:pt x="1379" y="1599"/>
                    </a:lnTo>
                    <a:close/>
                    <a:moveTo>
                      <a:pt x="1051" y="1183"/>
                    </a:moveTo>
                    <a:lnTo>
                      <a:pt x="1051" y="1184"/>
                    </a:lnTo>
                    <a:lnTo>
                      <a:pt x="1051" y="1184"/>
                    </a:lnTo>
                    <a:lnTo>
                      <a:pt x="1053" y="1184"/>
                    </a:lnTo>
                    <a:lnTo>
                      <a:pt x="1055" y="1181"/>
                    </a:lnTo>
                    <a:lnTo>
                      <a:pt x="1055" y="1181"/>
                    </a:lnTo>
                    <a:lnTo>
                      <a:pt x="1055" y="1179"/>
                    </a:lnTo>
                    <a:lnTo>
                      <a:pt x="1055" y="1179"/>
                    </a:lnTo>
                    <a:lnTo>
                      <a:pt x="1055" y="1177"/>
                    </a:lnTo>
                    <a:lnTo>
                      <a:pt x="1053" y="1177"/>
                    </a:lnTo>
                    <a:lnTo>
                      <a:pt x="1053" y="1175"/>
                    </a:lnTo>
                    <a:lnTo>
                      <a:pt x="1051" y="1175"/>
                    </a:lnTo>
                    <a:lnTo>
                      <a:pt x="1051" y="1177"/>
                    </a:lnTo>
                    <a:lnTo>
                      <a:pt x="1051" y="1179"/>
                    </a:lnTo>
                    <a:lnTo>
                      <a:pt x="1051" y="1179"/>
                    </a:lnTo>
                    <a:lnTo>
                      <a:pt x="1051" y="1181"/>
                    </a:lnTo>
                    <a:lnTo>
                      <a:pt x="1051" y="1181"/>
                    </a:lnTo>
                    <a:lnTo>
                      <a:pt x="1051" y="1183"/>
                    </a:lnTo>
                    <a:lnTo>
                      <a:pt x="1051" y="1183"/>
                    </a:lnTo>
                    <a:close/>
                    <a:moveTo>
                      <a:pt x="98" y="682"/>
                    </a:moveTo>
                    <a:lnTo>
                      <a:pt x="98" y="682"/>
                    </a:lnTo>
                    <a:lnTo>
                      <a:pt x="98" y="682"/>
                    </a:lnTo>
                    <a:lnTo>
                      <a:pt x="98" y="684"/>
                    </a:lnTo>
                    <a:lnTo>
                      <a:pt x="100" y="684"/>
                    </a:lnTo>
                    <a:lnTo>
                      <a:pt x="100" y="684"/>
                    </a:lnTo>
                    <a:lnTo>
                      <a:pt x="100" y="682"/>
                    </a:lnTo>
                    <a:lnTo>
                      <a:pt x="100" y="682"/>
                    </a:lnTo>
                    <a:lnTo>
                      <a:pt x="104" y="682"/>
                    </a:lnTo>
                    <a:lnTo>
                      <a:pt x="104" y="680"/>
                    </a:lnTo>
                    <a:lnTo>
                      <a:pt x="104" y="680"/>
                    </a:lnTo>
                    <a:lnTo>
                      <a:pt x="102" y="680"/>
                    </a:lnTo>
                    <a:lnTo>
                      <a:pt x="100" y="680"/>
                    </a:lnTo>
                    <a:lnTo>
                      <a:pt x="98" y="680"/>
                    </a:lnTo>
                    <a:lnTo>
                      <a:pt x="98" y="680"/>
                    </a:lnTo>
                    <a:lnTo>
                      <a:pt x="98" y="682"/>
                    </a:lnTo>
                    <a:close/>
                    <a:moveTo>
                      <a:pt x="129" y="710"/>
                    </a:moveTo>
                    <a:lnTo>
                      <a:pt x="129" y="708"/>
                    </a:lnTo>
                    <a:lnTo>
                      <a:pt x="129" y="706"/>
                    </a:lnTo>
                    <a:lnTo>
                      <a:pt x="131" y="706"/>
                    </a:lnTo>
                    <a:lnTo>
                      <a:pt x="133" y="706"/>
                    </a:lnTo>
                    <a:lnTo>
                      <a:pt x="133" y="706"/>
                    </a:lnTo>
                    <a:lnTo>
                      <a:pt x="133" y="706"/>
                    </a:lnTo>
                    <a:lnTo>
                      <a:pt x="133" y="708"/>
                    </a:lnTo>
                    <a:lnTo>
                      <a:pt x="135" y="708"/>
                    </a:lnTo>
                    <a:lnTo>
                      <a:pt x="135" y="708"/>
                    </a:lnTo>
                    <a:lnTo>
                      <a:pt x="137" y="708"/>
                    </a:lnTo>
                    <a:lnTo>
                      <a:pt x="137" y="706"/>
                    </a:lnTo>
                    <a:lnTo>
                      <a:pt x="137" y="706"/>
                    </a:lnTo>
                    <a:lnTo>
                      <a:pt x="140" y="706"/>
                    </a:lnTo>
                    <a:lnTo>
                      <a:pt x="140" y="706"/>
                    </a:lnTo>
                    <a:lnTo>
                      <a:pt x="142" y="704"/>
                    </a:lnTo>
                    <a:lnTo>
                      <a:pt x="140" y="702"/>
                    </a:lnTo>
                    <a:lnTo>
                      <a:pt x="140" y="702"/>
                    </a:lnTo>
                    <a:lnTo>
                      <a:pt x="140" y="700"/>
                    </a:lnTo>
                    <a:lnTo>
                      <a:pt x="140" y="700"/>
                    </a:lnTo>
                    <a:lnTo>
                      <a:pt x="138" y="699"/>
                    </a:lnTo>
                    <a:lnTo>
                      <a:pt x="135" y="695"/>
                    </a:lnTo>
                    <a:lnTo>
                      <a:pt x="135" y="695"/>
                    </a:lnTo>
                    <a:lnTo>
                      <a:pt x="135" y="697"/>
                    </a:lnTo>
                    <a:lnTo>
                      <a:pt x="133" y="697"/>
                    </a:lnTo>
                    <a:lnTo>
                      <a:pt x="133" y="699"/>
                    </a:lnTo>
                    <a:lnTo>
                      <a:pt x="129" y="702"/>
                    </a:lnTo>
                    <a:lnTo>
                      <a:pt x="128" y="704"/>
                    </a:lnTo>
                    <a:lnTo>
                      <a:pt x="128" y="704"/>
                    </a:lnTo>
                    <a:lnTo>
                      <a:pt x="126" y="706"/>
                    </a:lnTo>
                    <a:lnTo>
                      <a:pt x="128" y="708"/>
                    </a:lnTo>
                    <a:lnTo>
                      <a:pt x="128" y="708"/>
                    </a:lnTo>
                    <a:lnTo>
                      <a:pt x="128" y="708"/>
                    </a:lnTo>
                    <a:lnTo>
                      <a:pt x="128" y="710"/>
                    </a:lnTo>
                    <a:lnTo>
                      <a:pt x="128" y="710"/>
                    </a:lnTo>
                    <a:lnTo>
                      <a:pt x="129" y="710"/>
                    </a:lnTo>
                    <a:close/>
                    <a:moveTo>
                      <a:pt x="102" y="675"/>
                    </a:moveTo>
                    <a:lnTo>
                      <a:pt x="104" y="675"/>
                    </a:lnTo>
                    <a:lnTo>
                      <a:pt x="104" y="673"/>
                    </a:lnTo>
                    <a:lnTo>
                      <a:pt x="106" y="673"/>
                    </a:lnTo>
                    <a:lnTo>
                      <a:pt x="106" y="673"/>
                    </a:lnTo>
                    <a:lnTo>
                      <a:pt x="106" y="671"/>
                    </a:lnTo>
                    <a:lnTo>
                      <a:pt x="106" y="668"/>
                    </a:lnTo>
                    <a:lnTo>
                      <a:pt x="106" y="666"/>
                    </a:lnTo>
                    <a:lnTo>
                      <a:pt x="108" y="668"/>
                    </a:lnTo>
                    <a:lnTo>
                      <a:pt x="109" y="671"/>
                    </a:lnTo>
                    <a:lnTo>
                      <a:pt x="109" y="671"/>
                    </a:lnTo>
                    <a:lnTo>
                      <a:pt x="111" y="671"/>
                    </a:lnTo>
                    <a:lnTo>
                      <a:pt x="117" y="671"/>
                    </a:lnTo>
                    <a:lnTo>
                      <a:pt x="118" y="671"/>
                    </a:lnTo>
                    <a:lnTo>
                      <a:pt x="120" y="670"/>
                    </a:lnTo>
                    <a:lnTo>
                      <a:pt x="122" y="670"/>
                    </a:lnTo>
                    <a:lnTo>
                      <a:pt x="124" y="668"/>
                    </a:lnTo>
                    <a:lnTo>
                      <a:pt x="124" y="666"/>
                    </a:lnTo>
                    <a:lnTo>
                      <a:pt x="126" y="664"/>
                    </a:lnTo>
                    <a:lnTo>
                      <a:pt x="128" y="664"/>
                    </a:lnTo>
                    <a:lnTo>
                      <a:pt x="128" y="666"/>
                    </a:lnTo>
                    <a:lnTo>
                      <a:pt x="129" y="668"/>
                    </a:lnTo>
                    <a:lnTo>
                      <a:pt x="129" y="666"/>
                    </a:lnTo>
                    <a:lnTo>
                      <a:pt x="131" y="666"/>
                    </a:lnTo>
                    <a:lnTo>
                      <a:pt x="131" y="664"/>
                    </a:lnTo>
                    <a:lnTo>
                      <a:pt x="131" y="664"/>
                    </a:lnTo>
                    <a:lnTo>
                      <a:pt x="131" y="664"/>
                    </a:lnTo>
                    <a:lnTo>
                      <a:pt x="131" y="662"/>
                    </a:lnTo>
                    <a:lnTo>
                      <a:pt x="133" y="660"/>
                    </a:lnTo>
                    <a:lnTo>
                      <a:pt x="133" y="660"/>
                    </a:lnTo>
                    <a:lnTo>
                      <a:pt x="131" y="657"/>
                    </a:lnTo>
                    <a:lnTo>
                      <a:pt x="133" y="657"/>
                    </a:lnTo>
                    <a:lnTo>
                      <a:pt x="133" y="657"/>
                    </a:lnTo>
                    <a:lnTo>
                      <a:pt x="135" y="657"/>
                    </a:lnTo>
                    <a:lnTo>
                      <a:pt x="135" y="657"/>
                    </a:lnTo>
                    <a:lnTo>
                      <a:pt x="137" y="657"/>
                    </a:lnTo>
                    <a:lnTo>
                      <a:pt x="137" y="657"/>
                    </a:lnTo>
                    <a:lnTo>
                      <a:pt x="137" y="655"/>
                    </a:lnTo>
                    <a:lnTo>
                      <a:pt x="137" y="655"/>
                    </a:lnTo>
                    <a:lnTo>
                      <a:pt x="135" y="655"/>
                    </a:lnTo>
                    <a:lnTo>
                      <a:pt x="135" y="655"/>
                    </a:lnTo>
                    <a:lnTo>
                      <a:pt x="133" y="655"/>
                    </a:lnTo>
                    <a:lnTo>
                      <a:pt x="133" y="653"/>
                    </a:lnTo>
                    <a:lnTo>
                      <a:pt x="135" y="653"/>
                    </a:lnTo>
                    <a:lnTo>
                      <a:pt x="137" y="653"/>
                    </a:lnTo>
                    <a:lnTo>
                      <a:pt x="137" y="653"/>
                    </a:lnTo>
                    <a:lnTo>
                      <a:pt x="138" y="651"/>
                    </a:lnTo>
                    <a:lnTo>
                      <a:pt x="138" y="651"/>
                    </a:lnTo>
                    <a:lnTo>
                      <a:pt x="140" y="650"/>
                    </a:lnTo>
                    <a:lnTo>
                      <a:pt x="140" y="651"/>
                    </a:lnTo>
                    <a:lnTo>
                      <a:pt x="140" y="651"/>
                    </a:lnTo>
                    <a:lnTo>
                      <a:pt x="142" y="651"/>
                    </a:lnTo>
                    <a:lnTo>
                      <a:pt x="142" y="651"/>
                    </a:lnTo>
                    <a:lnTo>
                      <a:pt x="144" y="655"/>
                    </a:lnTo>
                    <a:lnTo>
                      <a:pt x="144" y="657"/>
                    </a:lnTo>
                    <a:lnTo>
                      <a:pt x="146" y="655"/>
                    </a:lnTo>
                    <a:lnTo>
                      <a:pt x="148" y="653"/>
                    </a:lnTo>
                    <a:lnTo>
                      <a:pt x="149" y="653"/>
                    </a:lnTo>
                    <a:lnTo>
                      <a:pt x="151" y="653"/>
                    </a:lnTo>
                    <a:lnTo>
                      <a:pt x="153" y="653"/>
                    </a:lnTo>
                    <a:lnTo>
                      <a:pt x="153" y="653"/>
                    </a:lnTo>
                    <a:lnTo>
                      <a:pt x="153" y="653"/>
                    </a:lnTo>
                    <a:lnTo>
                      <a:pt x="153" y="653"/>
                    </a:lnTo>
                    <a:lnTo>
                      <a:pt x="153" y="651"/>
                    </a:lnTo>
                    <a:lnTo>
                      <a:pt x="153" y="651"/>
                    </a:lnTo>
                    <a:lnTo>
                      <a:pt x="155" y="650"/>
                    </a:lnTo>
                    <a:lnTo>
                      <a:pt x="155" y="651"/>
                    </a:lnTo>
                    <a:lnTo>
                      <a:pt x="155" y="651"/>
                    </a:lnTo>
                    <a:lnTo>
                      <a:pt x="157" y="651"/>
                    </a:lnTo>
                    <a:lnTo>
                      <a:pt x="157" y="651"/>
                    </a:lnTo>
                    <a:lnTo>
                      <a:pt x="157" y="650"/>
                    </a:lnTo>
                    <a:lnTo>
                      <a:pt x="157" y="648"/>
                    </a:lnTo>
                    <a:lnTo>
                      <a:pt x="157" y="646"/>
                    </a:lnTo>
                    <a:lnTo>
                      <a:pt x="155" y="646"/>
                    </a:lnTo>
                    <a:lnTo>
                      <a:pt x="155" y="648"/>
                    </a:lnTo>
                    <a:lnTo>
                      <a:pt x="153" y="650"/>
                    </a:lnTo>
                    <a:lnTo>
                      <a:pt x="151" y="648"/>
                    </a:lnTo>
                    <a:lnTo>
                      <a:pt x="153" y="648"/>
                    </a:lnTo>
                    <a:lnTo>
                      <a:pt x="153" y="648"/>
                    </a:lnTo>
                    <a:lnTo>
                      <a:pt x="153" y="646"/>
                    </a:lnTo>
                    <a:lnTo>
                      <a:pt x="149" y="646"/>
                    </a:lnTo>
                    <a:lnTo>
                      <a:pt x="148" y="646"/>
                    </a:lnTo>
                    <a:lnTo>
                      <a:pt x="146" y="646"/>
                    </a:lnTo>
                    <a:lnTo>
                      <a:pt x="146" y="644"/>
                    </a:lnTo>
                    <a:lnTo>
                      <a:pt x="146" y="644"/>
                    </a:lnTo>
                    <a:lnTo>
                      <a:pt x="144" y="642"/>
                    </a:lnTo>
                    <a:lnTo>
                      <a:pt x="142" y="642"/>
                    </a:lnTo>
                    <a:lnTo>
                      <a:pt x="138" y="642"/>
                    </a:lnTo>
                    <a:lnTo>
                      <a:pt x="133" y="646"/>
                    </a:lnTo>
                    <a:lnTo>
                      <a:pt x="124" y="648"/>
                    </a:lnTo>
                    <a:lnTo>
                      <a:pt x="120" y="648"/>
                    </a:lnTo>
                    <a:lnTo>
                      <a:pt x="118" y="648"/>
                    </a:lnTo>
                    <a:lnTo>
                      <a:pt x="117" y="650"/>
                    </a:lnTo>
                    <a:lnTo>
                      <a:pt x="115" y="650"/>
                    </a:lnTo>
                    <a:lnTo>
                      <a:pt x="113" y="651"/>
                    </a:lnTo>
                    <a:lnTo>
                      <a:pt x="113" y="653"/>
                    </a:lnTo>
                    <a:lnTo>
                      <a:pt x="111" y="653"/>
                    </a:lnTo>
                    <a:lnTo>
                      <a:pt x="111" y="653"/>
                    </a:lnTo>
                    <a:lnTo>
                      <a:pt x="109" y="653"/>
                    </a:lnTo>
                    <a:lnTo>
                      <a:pt x="109" y="655"/>
                    </a:lnTo>
                    <a:lnTo>
                      <a:pt x="109" y="657"/>
                    </a:lnTo>
                    <a:lnTo>
                      <a:pt x="109" y="659"/>
                    </a:lnTo>
                    <a:lnTo>
                      <a:pt x="106" y="659"/>
                    </a:lnTo>
                    <a:lnTo>
                      <a:pt x="106" y="660"/>
                    </a:lnTo>
                    <a:lnTo>
                      <a:pt x="104" y="662"/>
                    </a:lnTo>
                    <a:lnTo>
                      <a:pt x="104" y="664"/>
                    </a:lnTo>
                    <a:lnTo>
                      <a:pt x="104" y="666"/>
                    </a:lnTo>
                    <a:lnTo>
                      <a:pt x="104" y="668"/>
                    </a:lnTo>
                    <a:lnTo>
                      <a:pt x="104" y="668"/>
                    </a:lnTo>
                    <a:lnTo>
                      <a:pt x="102" y="670"/>
                    </a:lnTo>
                    <a:lnTo>
                      <a:pt x="102" y="670"/>
                    </a:lnTo>
                    <a:lnTo>
                      <a:pt x="102" y="670"/>
                    </a:lnTo>
                    <a:lnTo>
                      <a:pt x="102" y="671"/>
                    </a:lnTo>
                    <a:lnTo>
                      <a:pt x="102" y="675"/>
                    </a:lnTo>
                    <a:close/>
                    <a:moveTo>
                      <a:pt x="369" y="82"/>
                    </a:moveTo>
                    <a:lnTo>
                      <a:pt x="369" y="82"/>
                    </a:lnTo>
                    <a:lnTo>
                      <a:pt x="371" y="84"/>
                    </a:lnTo>
                    <a:lnTo>
                      <a:pt x="371" y="86"/>
                    </a:lnTo>
                    <a:lnTo>
                      <a:pt x="373" y="86"/>
                    </a:lnTo>
                    <a:lnTo>
                      <a:pt x="375" y="86"/>
                    </a:lnTo>
                    <a:lnTo>
                      <a:pt x="375" y="82"/>
                    </a:lnTo>
                    <a:lnTo>
                      <a:pt x="375" y="82"/>
                    </a:lnTo>
                    <a:lnTo>
                      <a:pt x="377" y="82"/>
                    </a:lnTo>
                    <a:lnTo>
                      <a:pt x="377" y="78"/>
                    </a:lnTo>
                    <a:lnTo>
                      <a:pt x="377" y="76"/>
                    </a:lnTo>
                    <a:lnTo>
                      <a:pt x="377" y="76"/>
                    </a:lnTo>
                    <a:lnTo>
                      <a:pt x="375" y="75"/>
                    </a:lnTo>
                    <a:lnTo>
                      <a:pt x="373" y="73"/>
                    </a:lnTo>
                    <a:lnTo>
                      <a:pt x="371" y="73"/>
                    </a:lnTo>
                    <a:lnTo>
                      <a:pt x="368" y="78"/>
                    </a:lnTo>
                    <a:lnTo>
                      <a:pt x="368" y="80"/>
                    </a:lnTo>
                    <a:lnTo>
                      <a:pt x="369" y="82"/>
                    </a:lnTo>
                    <a:close/>
                    <a:moveTo>
                      <a:pt x="1390" y="1632"/>
                    </a:moveTo>
                    <a:lnTo>
                      <a:pt x="1388" y="1630"/>
                    </a:lnTo>
                    <a:lnTo>
                      <a:pt x="1388" y="1630"/>
                    </a:lnTo>
                    <a:lnTo>
                      <a:pt x="1386" y="1628"/>
                    </a:lnTo>
                    <a:lnTo>
                      <a:pt x="1386" y="1628"/>
                    </a:lnTo>
                    <a:lnTo>
                      <a:pt x="1384" y="1628"/>
                    </a:lnTo>
                    <a:lnTo>
                      <a:pt x="1384" y="1630"/>
                    </a:lnTo>
                    <a:lnTo>
                      <a:pt x="1384" y="1634"/>
                    </a:lnTo>
                    <a:lnTo>
                      <a:pt x="1384" y="1634"/>
                    </a:lnTo>
                    <a:lnTo>
                      <a:pt x="1382" y="1637"/>
                    </a:lnTo>
                    <a:lnTo>
                      <a:pt x="1380" y="1637"/>
                    </a:lnTo>
                    <a:lnTo>
                      <a:pt x="1382" y="1641"/>
                    </a:lnTo>
                    <a:lnTo>
                      <a:pt x="1382" y="1643"/>
                    </a:lnTo>
                    <a:lnTo>
                      <a:pt x="1382" y="1645"/>
                    </a:lnTo>
                    <a:lnTo>
                      <a:pt x="1382" y="1646"/>
                    </a:lnTo>
                    <a:lnTo>
                      <a:pt x="1380" y="1648"/>
                    </a:lnTo>
                    <a:lnTo>
                      <a:pt x="1382" y="1648"/>
                    </a:lnTo>
                    <a:lnTo>
                      <a:pt x="1382" y="1650"/>
                    </a:lnTo>
                    <a:lnTo>
                      <a:pt x="1382" y="1650"/>
                    </a:lnTo>
                    <a:lnTo>
                      <a:pt x="1382" y="1652"/>
                    </a:lnTo>
                    <a:lnTo>
                      <a:pt x="1382" y="1652"/>
                    </a:lnTo>
                    <a:lnTo>
                      <a:pt x="1382" y="1652"/>
                    </a:lnTo>
                    <a:lnTo>
                      <a:pt x="1380" y="1652"/>
                    </a:lnTo>
                    <a:lnTo>
                      <a:pt x="1380" y="1656"/>
                    </a:lnTo>
                    <a:lnTo>
                      <a:pt x="1380" y="1657"/>
                    </a:lnTo>
                    <a:lnTo>
                      <a:pt x="1382" y="1659"/>
                    </a:lnTo>
                    <a:lnTo>
                      <a:pt x="1382" y="1659"/>
                    </a:lnTo>
                    <a:lnTo>
                      <a:pt x="1384" y="1659"/>
                    </a:lnTo>
                    <a:lnTo>
                      <a:pt x="1384" y="1659"/>
                    </a:lnTo>
                    <a:lnTo>
                      <a:pt x="1386" y="1659"/>
                    </a:lnTo>
                    <a:lnTo>
                      <a:pt x="1386" y="1659"/>
                    </a:lnTo>
                    <a:lnTo>
                      <a:pt x="1391" y="1639"/>
                    </a:lnTo>
                    <a:lnTo>
                      <a:pt x="1393" y="1636"/>
                    </a:lnTo>
                    <a:lnTo>
                      <a:pt x="1395" y="1632"/>
                    </a:lnTo>
                    <a:lnTo>
                      <a:pt x="1391" y="1632"/>
                    </a:lnTo>
                    <a:lnTo>
                      <a:pt x="1390" y="1632"/>
                    </a:lnTo>
                    <a:close/>
                    <a:moveTo>
                      <a:pt x="1390" y="1694"/>
                    </a:moveTo>
                    <a:lnTo>
                      <a:pt x="1388" y="1692"/>
                    </a:lnTo>
                    <a:lnTo>
                      <a:pt x="1386" y="1690"/>
                    </a:lnTo>
                    <a:lnTo>
                      <a:pt x="1386" y="1681"/>
                    </a:lnTo>
                    <a:lnTo>
                      <a:pt x="1384" y="1679"/>
                    </a:lnTo>
                    <a:lnTo>
                      <a:pt x="1384" y="1679"/>
                    </a:lnTo>
                    <a:lnTo>
                      <a:pt x="1384" y="1681"/>
                    </a:lnTo>
                    <a:lnTo>
                      <a:pt x="1382" y="1681"/>
                    </a:lnTo>
                    <a:lnTo>
                      <a:pt x="1382" y="1681"/>
                    </a:lnTo>
                    <a:lnTo>
                      <a:pt x="1382" y="1679"/>
                    </a:lnTo>
                    <a:lnTo>
                      <a:pt x="1382" y="1677"/>
                    </a:lnTo>
                    <a:lnTo>
                      <a:pt x="1382" y="1676"/>
                    </a:lnTo>
                    <a:lnTo>
                      <a:pt x="1382" y="1676"/>
                    </a:lnTo>
                    <a:lnTo>
                      <a:pt x="1384" y="1677"/>
                    </a:lnTo>
                    <a:lnTo>
                      <a:pt x="1384" y="1672"/>
                    </a:lnTo>
                    <a:lnTo>
                      <a:pt x="1384" y="1670"/>
                    </a:lnTo>
                    <a:lnTo>
                      <a:pt x="1386" y="1666"/>
                    </a:lnTo>
                    <a:lnTo>
                      <a:pt x="1386" y="1665"/>
                    </a:lnTo>
                    <a:lnTo>
                      <a:pt x="1384" y="1665"/>
                    </a:lnTo>
                    <a:lnTo>
                      <a:pt x="1384" y="1666"/>
                    </a:lnTo>
                    <a:lnTo>
                      <a:pt x="1382" y="1666"/>
                    </a:lnTo>
                    <a:lnTo>
                      <a:pt x="1382" y="1666"/>
                    </a:lnTo>
                    <a:lnTo>
                      <a:pt x="1382" y="1665"/>
                    </a:lnTo>
                    <a:lnTo>
                      <a:pt x="1382" y="1665"/>
                    </a:lnTo>
                    <a:lnTo>
                      <a:pt x="1382" y="1663"/>
                    </a:lnTo>
                    <a:lnTo>
                      <a:pt x="1379" y="1659"/>
                    </a:lnTo>
                    <a:lnTo>
                      <a:pt x="1379" y="1659"/>
                    </a:lnTo>
                    <a:lnTo>
                      <a:pt x="1379" y="1659"/>
                    </a:lnTo>
                    <a:lnTo>
                      <a:pt x="1377" y="1659"/>
                    </a:lnTo>
                    <a:lnTo>
                      <a:pt x="1377" y="1657"/>
                    </a:lnTo>
                    <a:lnTo>
                      <a:pt x="1377" y="1657"/>
                    </a:lnTo>
                    <a:lnTo>
                      <a:pt x="1377" y="1656"/>
                    </a:lnTo>
                    <a:lnTo>
                      <a:pt x="1375" y="1654"/>
                    </a:lnTo>
                    <a:lnTo>
                      <a:pt x="1373" y="1652"/>
                    </a:lnTo>
                    <a:lnTo>
                      <a:pt x="1373" y="1652"/>
                    </a:lnTo>
                    <a:lnTo>
                      <a:pt x="1373" y="1646"/>
                    </a:lnTo>
                    <a:lnTo>
                      <a:pt x="1373" y="1645"/>
                    </a:lnTo>
                    <a:lnTo>
                      <a:pt x="1371" y="1643"/>
                    </a:lnTo>
                    <a:lnTo>
                      <a:pt x="1371" y="1643"/>
                    </a:lnTo>
                    <a:lnTo>
                      <a:pt x="1371" y="1641"/>
                    </a:lnTo>
                    <a:lnTo>
                      <a:pt x="1371" y="1641"/>
                    </a:lnTo>
                    <a:lnTo>
                      <a:pt x="1370" y="1639"/>
                    </a:lnTo>
                    <a:lnTo>
                      <a:pt x="1370" y="1637"/>
                    </a:lnTo>
                    <a:lnTo>
                      <a:pt x="1368" y="1636"/>
                    </a:lnTo>
                    <a:lnTo>
                      <a:pt x="1368" y="1636"/>
                    </a:lnTo>
                    <a:lnTo>
                      <a:pt x="1366" y="1636"/>
                    </a:lnTo>
                    <a:lnTo>
                      <a:pt x="1364" y="1636"/>
                    </a:lnTo>
                    <a:lnTo>
                      <a:pt x="1362" y="1634"/>
                    </a:lnTo>
                    <a:lnTo>
                      <a:pt x="1362" y="1632"/>
                    </a:lnTo>
                    <a:lnTo>
                      <a:pt x="1362" y="1628"/>
                    </a:lnTo>
                    <a:lnTo>
                      <a:pt x="1360" y="1626"/>
                    </a:lnTo>
                    <a:lnTo>
                      <a:pt x="1359" y="1625"/>
                    </a:lnTo>
                    <a:lnTo>
                      <a:pt x="1355" y="1625"/>
                    </a:lnTo>
                    <a:lnTo>
                      <a:pt x="1353" y="1623"/>
                    </a:lnTo>
                    <a:lnTo>
                      <a:pt x="1353" y="1623"/>
                    </a:lnTo>
                    <a:lnTo>
                      <a:pt x="1351" y="1621"/>
                    </a:lnTo>
                    <a:lnTo>
                      <a:pt x="1351" y="1621"/>
                    </a:lnTo>
                    <a:lnTo>
                      <a:pt x="1351" y="1619"/>
                    </a:lnTo>
                    <a:lnTo>
                      <a:pt x="1353" y="1617"/>
                    </a:lnTo>
                    <a:lnTo>
                      <a:pt x="1355" y="1617"/>
                    </a:lnTo>
                    <a:lnTo>
                      <a:pt x="1355" y="1616"/>
                    </a:lnTo>
                    <a:lnTo>
                      <a:pt x="1357" y="1612"/>
                    </a:lnTo>
                    <a:lnTo>
                      <a:pt x="1355" y="1610"/>
                    </a:lnTo>
                    <a:lnTo>
                      <a:pt x="1355" y="1612"/>
                    </a:lnTo>
                    <a:lnTo>
                      <a:pt x="1353" y="1612"/>
                    </a:lnTo>
                    <a:lnTo>
                      <a:pt x="1353" y="1612"/>
                    </a:lnTo>
                    <a:lnTo>
                      <a:pt x="1351" y="1612"/>
                    </a:lnTo>
                    <a:lnTo>
                      <a:pt x="1350" y="1612"/>
                    </a:lnTo>
                    <a:lnTo>
                      <a:pt x="1350" y="1610"/>
                    </a:lnTo>
                    <a:lnTo>
                      <a:pt x="1350" y="1608"/>
                    </a:lnTo>
                    <a:lnTo>
                      <a:pt x="1351" y="1606"/>
                    </a:lnTo>
                    <a:lnTo>
                      <a:pt x="1353" y="1603"/>
                    </a:lnTo>
                    <a:lnTo>
                      <a:pt x="1357" y="1601"/>
                    </a:lnTo>
                    <a:lnTo>
                      <a:pt x="1359" y="1601"/>
                    </a:lnTo>
                    <a:lnTo>
                      <a:pt x="1362" y="1603"/>
                    </a:lnTo>
                    <a:lnTo>
                      <a:pt x="1364" y="1601"/>
                    </a:lnTo>
                    <a:lnTo>
                      <a:pt x="1364" y="1597"/>
                    </a:lnTo>
                    <a:lnTo>
                      <a:pt x="1359" y="1586"/>
                    </a:lnTo>
                    <a:lnTo>
                      <a:pt x="1359" y="1585"/>
                    </a:lnTo>
                    <a:lnTo>
                      <a:pt x="1359" y="1581"/>
                    </a:lnTo>
                    <a:lnTo>
                      <a:pt x="1359" y="1581"/>
                    </a:lnTo>
                    <a:lnTo>
                      <a:pt x="1359" y="1579"/>
                    </a:lnTo>
                    <a:lnTo>
                      <a:pt x="1359" y="1577"/>
                    </a:lnTo>
                    <a:lnTo>
                      <a:pt x="1359" y="1576"/>
                    </a:lnTo>
                    <a:lnTo>
                      <a:pt x="1360" y="1576"/>
                    </a:lnTo>
                    <a:lnTo>
                      <a:pt x="1359" y="1576"/>
                    </a:lnTo>
                    <a:lnTo>
                      <a:pt x="1359" y="1574"/>
                    </a:lnTo>
                    <a:lnTo>
                      <a:pt x="1359" y="1572"/>
                    </a:lnTo>
                    <a:lnTo>
                      <a:pt x="1359" y="1570"/>
                    </a:lnTo>
                    <a:lnTo>
                      <a:pt x="1359" y="1565"/>
                    </a:lnTo>
                    <a:lnTo>
                      <a:pt x="1357" y="1565"/>
                    </a:lnTo>
                    <a:lnTo>
                      <a:pt x="1357" y="1565"/>
                    </a:lnTo>
                    <a:lnTo>
                      <a:pt x="1355" y="1563"/>
                    </a:lnTo>
                    <a:lnTo>
                      <a:pt x="1355" y="1563"/>
                    </a:lnTo>
                    <a:lnTo>
                      <a:pt x="1355" y="1545"/>
                    </a:lnTo>
                    <a:lnTo>
                      <a:pt x="1357" y="1543"/>
                    </a:lnTo>
                    <a:lnTo>
                      <a:pt x="1359" y="1539"/>
                    </a:lnTo>
                    <a:lnTo>
                      <a:pt x="1357" y="1537"/>
                    </a:lnTo>
                    <a:lnTo>
                      <a:pt x="1357" y="1537"/>
                    </a:lnTo>
                    <a:lnTo>
                      <a:pt x="1355" y="1537"/>
                    </a:lnTo>
                    <a:lnTo>
                      <a:pt x="1353" y="1537"/>
                    </a:lnTo>
                    <a:lnTo>
                      <a:pt x="1353" y="1535"/>
                    </a:lnTo>
                    <a:lnTo>
                      <a:pt x="1353" y="1534"/>
                    </a:lnTo>
                    <a:lnTo>
                      <a:pt x="1351" y="1532"/>
                    </a:lnTo>
                    <a:lnTo>
                      <a:pt x="1353" y="1530"/>
                    </a:lnTo>
                    <a:lnTo>
                      <a:pt x="1355" y="1521"/>
                    </a:lnTo>
                    <a:lnTo>
                      <a:pt x="1355" y="1519"/>
                    </a:lnTo>
                    <a:lnTo>
                      <a:pt x="1357" y="1514"/>
                    </a:lnTo>
                    <a:lnTo>
                      <a:pt x="1357" y="1514"/>
                    </a:lnTo>
                    <a:lnTo>
                      <a:pt x="1359" y="1510"/>
                    </a:lnTo>
                    <a:lnTo>
                      <a:pt x="1359" y="1508"/>
                    </a:lnTo>
                    <a:lnTo>
                      <a:pt x="1360" y="1506"/>
                    </a:lnTo>
                    <a:lnTo>
                      <a:pt x="1360" y="1505"/>
                    </a:lnTo>
                    <a:lnTo>
                      <a:pt x="1362" y="1501"/>
                    </a:lnTo>
                    <a:lnTo>
                      <a:pt x="1364" y="1499"/>
                    </a:lnTo>
                    <a:lnTo>
                      <a:pt x="1364" y="1499"/>
                    </a:lnTo>
                    <a:lnTo>
                      <a:pt x="1362" y="1499"/>
                    </a:lnTo>
                    <a:lnTo>
                      <a:pt x="1359" y="1499"/>
                    </a:lnTo>
                    <a:lnTo>
                      <a:pt x="1357" y="1497"/>
                    </a:lnTo>
                    <a:lnTo>
                      <a:pt x="1355" y="1497"/>
                    </a:lnTo>
                    <a:lnTo>
                      <a:pt x="1353" y="1492"/>
                    </a:lnTo>
                    <a:lnTo>
                      <a:pt x="1353" y="1490"/>
                    </a:lnTo>
                    <a:lnTo>
                      <a:pt x="1353" y="1488"/>
                    </a:lnTo>
                    <a:lnTo>
                      <a:pt x="1351" y="1488"/>
                    </a:lnTo>
                    <a:lnTo>
                      <a:pt x="1351" y="1488"/>
                    </a:lnTo>
                    <a:lnTo>
                      <a:pt x="1353" y="1490"/>
                    </a:lnTo>
                    <a:lnTo>
                      <a:pt x="1351" y="1490"/>
                    </a:lnTo>
                    <a:lnTo>
                      <a:pt x="1351" y="1492"/>
                    </a:lnTo>
                    <a:lnTo>
                      <a:pt x="1351" y="1495"/>
                    </a:lnTo>
                    <a:lnTo>
                      <a:pt x="1351" y="1497"/>
                    </a:lnTo>
                    <a:lnTo>
                      <a:pt x="1348" y="1501"/>
                    </a:lnTo>
                    <a:lnTo>
                      <a:pt x="1348" y="1501"/>
                    </a:lnTo>
                    <a:lnTo>
                      <a:pt x="1348" y="1499"/>
                    </a:lnTo>
                    <a:lnTo>
                      <a:pt x="1348" y="1497"/>
                    </a:lnTo>
                    <a:lnTo>
                      <a:pt x="1348" y="1497"/>
                    </a:lnTo>
                    <a:lnTo>
                      <a:pt x="1348" y="1495"/>
                    </a:lnTo>
                    <a:lnTo>
                      <a:pt x="1350" y="1495"/>
                    </a:lnTo>
                    <a:lnTo>
                      <a:pt x="1350" y="1494"/>
                    </a:lnTo>
                    <a:lnTo>
                      <a:pt x="1348" y="1490"/>
                    </a:lnTo>
                    <a:lnTo>
                      <a:pt x="1348" y="1488"/>
                    </a:lnTo>
                    <a:lnTo>
                      <a:pt x="1344" y="1483"/>
                    </a:lnTo>
                    <a:lnTo>
                      <a:pt x="1342" y="1483"/>
                    </a:lnTo>
                    <a:lnTo>
                      <a:pt x="1340" y="1483"/>
                    </a:lnTo>
                    <a:lnTo>
                      <a:pt x="1339" y="1481"/>
                    </a:lnTo>
                    <a:lnTo>
                      <a:pt x="1339" y="1479"/>
                    </a:lnTo>
                    <a:lnTo>
                      <a:pt x="1339" y="1479"/>
                    </a:lnTo>
                    <a:lnTo>
                      <a:pt x="1340" y="1479"/>
                    </a:lnTo>
                    <a:lnTo>
                      <a:pt x="1337" y="1477"/>
                    </a:lnTo>
                    <a:lnTo>
                      <a:pt x="1337" y="1475"/>
                    </a:lnTo>
                    <a:lnTo>
                      <a:pt x="1335" y="1475"/>
                    </a:lnTo>
                    <a:lnTo>
                      <a:pt x="1337" y="1474"/>
                    </a:lnTo>
                    <a:lnTo>
                      <a:pt x="1337" y="1472"/>
                    </a:lnTo>
                    <a:lnTo>
                      <a:pt x="1337" y="1466"/>
                    </a:lnTo>
                    <a:lnTo>
                      <a:pt x="1337" y="1465"/>
                    </a:lnTo>
                    <a:lnTo>
                      <a:pt x="1339" y="1463"/>
                    </a:lnTo>
                    <a:lnTo>
                      <a:pt x="1342" y="1461"/>
                    </a:lnTo>
                    <a:lnTo>
                      <a:pt x="1342" y="1459"/>
                    </a:lnTo>
                    <a:lnTo>
                      <a:pt x="1342" y="1459"/>
                    </a:lnTo>
                    <a:lnTo>
                      <a:pt x="1340" y="1457"/>
                    </a:lnTo>
                    <a:lnTo>
                      <a:pt x="1340" y="1457"/>
                    </a:lnTo>
                    <a:lnTo>
                      <a:pt x="1340" y="1457"/>
                    </a:lnTo>
                    <a:lnTo>
                      <a:pt x="1342" y="1455"/>
                    </a:lnTo>
                    <a:lnTo>
                      <a:pt x="1342" y="1455"/>
                    </a:lnTo>
                    <a:lnTo>
                      <a:pt x="1342" y="1454"/>
                    </a:lnTo>
                    <a:lnTo>
                      <a:pt x="1340" y="1454"/>
                    </a:lnTo>
                    <a:lnTo>
                      <a:pt x="1335" y="1457"/>
                    </a:lnTo>
                    <a:lnTo>
                      <a:pt x="1333" y="1457"/>
                    </a:lnTo>
                    <a:lnTo>
                      <a:pt x="1335" y="1455"/>
                    </a:lnTo>
                    <a:lnTo>
                      <a:pt x="1335" y="1455"/>
                    </a:lnTo>
                    <a:lnTo>
                      <a:pt x="1335" y="1454"/>
                    </a:lnTo>
                    <a:lnTo>
                      <a:pt x="1339" y="1452"/>
                    </a:lnTo>
                    <a:lnTo>
                      <a:pt x="1339" y="1452"/>
                    </a:lnTo>
                    <a:lnTo>
                      <a:pt x="1339" y="1443"/>
                    </a:lnTo>
                    <a:lnTo>
                      <a:pt x="1339" y="1441"/>
                    </a:lnTo>
                    <a:lnTo>
                      <a:pt x="1339" y="1441"/>
                    </a:lnTo>
                    <a:lnTo>
                      <a:pt x="1337" y="1439"/>
                    </a:lnTo>
                    <a:lnTo>
                      <a:pt x="1333" y="1439"/>
                    </a:lnTo>
                    <a:lnTo>
                      <a:pt x="1331" y="1439"/>
                    </a:lnTo>
                    <a:lnTo>
                      <a:pt x="1331" y="1437"/>
                    </a:lnTo>
                    <a:lnTo>
                      <a:pt x="1330" y="1435"/>
                    </a:lnTo>
                    <a:lnTo>
                      <a:pt x="1330" y="1437"/>
                    </a:lnTo>
                    <a:lnTo>
                      <a:pt x="1330" y="1437"/>
                    </a:lnTo>
                    <a:lnTo>
                      <a:pt x="1330" y="1439"/>
                    </a:lnTo>
                    <a:lnTo>
                      <a:pt x="1330" y="1439"/>
                    </a:lnTo>
                    <a:lnTo>
                      <a:pt x="1328" y="1439"/>
                    </a:lnTo>
                    <a:lnTo>
                      <a:pt x="1326" y="1437"/>
                    </a:lnTo>
                    <a:lnTo>
                      <a:pt x="1322" y="1437"/>
                    </a:lnTo>
                    <a:lnTo>
                      <a:pt x="1319" y="1437"/>
                    </a:lnTo>
                    <a:lnTo>
                      <a:pt x="1317" y="1435"/>
                    </a:lnTo>
                    <a:lnTo>
                      <a:pt x="1315" y="1435"/>
                    </a:lnTo>
                    <a:lnTo>
                      <a:pt x="1315" y="1434"/>
                    </a:lnTo>
                    <a:lnTo>
                      <a:pt x="1313" y="1432"/>
                    </a:lnTo>
                    <a:lnTo>
                      <a:pt x="1311" y="1432"/>
                    </a:lnTo>
                    <a:lnTo>
                      <a:pt x="1309" y="1430"/>
                    </a:lnTo>
                    <a:lnTo>
                      <a:pt x="1308" y="1430"/>
                    </a:lnTo>
                    <a:lnTo>
                      <a:pt x="1306" y="1430"/>
                    </a:lnTo>
                    <a:lnTo>
                      <a:pt x="1308" y="1430"/>
                    </a:lnTo>
                    <a:lnTo>
                      <a:pt x="1308" y="1430"/>
                    </a:lnTo>
                    <a:lnTo>
                      <a:pt x="1308" y="1430"/>
                    </a:lnTo>
                    <a:lnTo>
                      <a:pt x="1308" y="1430"/>
                    </a:lnTo>
                    <a:lnTo>
                      <a:pt x="1309" y="1430"/>
                    </a:lnTo>
                    <a:lnTo>
                      <a:pt x="1309" y="1430"/>
                    </a:lnTo>
                    <a:lnTo>
                      <a:pt x="1311" y="1430"/>
                    </a:lnTo>
                    <a:lnTo>
                      <a:pt x="1313" y="1430"/>
                    </a:lnTo>
                    <a:lnTo>
                      <a:pt x="1313" y="1428"/>
                    </a:lnTo>
                    <a:lnTo>
                      <a:pt x="1313" y="1426"/>
                    </a:lnTo>
                    <a:lnTo>
                      <a:pt x="1309" y="1425"/>
                    </a:lnTo>
                    <a:lnTo>
                      <a:pt x="1308" y="1425"/>
                    </a:lnTo>
                    <a:lnTo>
                      <a:pt x="1308" y="1423"/>
                    </a:lnTo>
                    <a:lnTo>
                      <a:pt x="1300" y="1414"/>
                    </a:lnTo>
                    <a:lnTo>
                      <a:pt x="1300" y="1412"/>
                    </a:lnTo>
                    <a:lnTo>
                      <a:pt x="1300" y="1405"/>
                    </a:lnTo>
                    <a:lnTo>
                      <a:pt x="1300" y="1401"/>
                    </a:lnTo>
                    <a:lnTo>
                      <a:pt x="1299" y="1397"/>
                    </a:lnTo>
                    <a:lnTo>
                      <a:pt x="1295" y="1394"/>
                    </a:lnTo>
                    <a:lnTo>
                      <a:pt x="1291" y="1392"/>
                    </a:lnTo>
                    <a:lnTo>
                      <a:pt x="1288" y="1390"/>
                    </a:lnTo>
                    <a:lnTo>
                      <a:pt x="1286" y="1390"/>
                    </a:lnTo>
                    <a:lnTo>
                      <a:pt x="1284" y="1390"/>
                    </a:lnTo>
                    <a:lnTo>
                      <a:pt x="1269" y="1381"/>
                    </a:lnTo>
                    <a:lnTo>
                      <a:pt x="1268" y="1377"/>
                    </a:lnTo>
                    <a:lnTo>
                      <a:pt x="1264" y="1372"/>
                    </a:lnTo>
                    <a:lnTo>
                      <a:pt x="1260" y="1370"/>
                    </a:lnTo>
                    <a:lnTo>
                      <a:pt x="1257" y="1361"/>
                    </a:lnTo>
                    <a:lnTo>
                      <a:pt x="1251" y="1346"/>
                    </a:lnTo>
                    <a:lnTo>
                      <a:pt x="1249" y="1344"/>
                    </a:lnTo>
                    <a:lnTo>
                      <a:pt x="1249" y="1343"/>
                    </a:lnTo>
                    <a:lnTo>
                      <a:pt x="1248" y="1343"/>
                    </a:lnTo>
                    <a:lnTo>
                      <a:pt x="1248" y="1341"/>
                    </a:lnTo>
                    <a:lnTo>
                      <a:pt x="1248" y="1341"/>
                    </a:lnTo>
                    <a:lnTo>
                      <a:pt x="1248" y="1339"/>
                    </a:lnTo>
                    <a:lnTo>
                      <a:pt x="1246" y="1337"/>
                    </a:lnTo>
                    <a:lnTo>
                      <a:pt x="1246" y="1337"/>
                    </a:lnTo>
                    <a:lnTo>
                      <a:pt x="1246" y="1339"/>
                    </a:lnTo>
                    <a:lnTo>
                      <a:pt x="1246" y="1339"/>
                    </a:lnTo>
                    <a:lnTo>
                      <a:pt x="1246" y="1339"/>
                    </a:lnTo>
                    <a:lnTo>
                      <a:pt x="1244" y="1341"/>
                    </a:lnTo>
                    <a:lnTo>
                      <a:pt x="1244" y="1341"/>
                    </a:lnTo>
                    <a:lnTo>
                      <a:pt x="1244" y="1341"/>
                    </a:lnTo>
                    <a:lnTo>
                      <a:pt x="1244" y="1341"/>
                    </a:lnTo>
                    <a:lnTo>
                      <a:pt x="1242" y="1341"/>
                    </a:lnTo>
                    <a:lnTo>
                      <a:pt x="1240" y="1339"/>
                    </a:lnTo>
                    <a:lnTo>
                      <a:pt x="1239" y="1337"/>
                    </a:lnTo>
                    <a:lnTo>
                      <a:pt x="1237" y="1335"/>
                    </a:lnTo>
                    <a:lnTo>
                      <a:pt x="1237" y="1332"/>
                    </a:lnTo>
                    <a:lnTo>
                      <a:pt x="1237" y="1330"/>
                    </a:lnTo>
                    <a:lnTo>
                      <a:pt x="1237" y="1326"/>
                    </a:lnTo>
                    <a:lnTo>
                      <a:pt x="1233" y="1328"/>
                    </a:lnTo>
                    <a:lnTo>
                      <a:pt x="1233" y="1330"/>
                    </a:lnTo>
                    <a:lnTo>
                      <a:pt x="1233" y="1330"/>
                    </a:lnTo>
                    <a:lnTo>
                      <a:pt x="1231" y="1330"/>
                    </a:lnTo>
                    <a:lnTo>
                      <a:pt x="1229" y="1328"/>
                    </a:lnTo>
                    <a:lnTo>
                      <a:pt x="1231" y="1326"/>
                    </a:lnTo>
                    <a:lnTo>
                      <a:pt x="1231" y="1326"/>
                    </a:lnTo>
                    <a:lnTo>
                      <a:pt x="1229" y="1326"/>
                    </a:lnTo>
                    <a:lnTo>
                      <a:pt x="1229" y="1324"/>
                    </a:lnTo>
                    <a:lnTo>
                      <a:pt x="1228" y="1324"/>
                    </a:lnTo>
                    <a:lnTo>
                      <a:pt x="1228" y="1323"/>
                    </a:lnTo>
                    <a:lnTo>
                      <a:pt x="1226" y="1323"/>
                    </a:lnTo>
                    <a:lnTo>
                      <a:pt x="1224" y="1323"/>
                    </a:lnTo>
                    <a:lnTo>
                      <a:pt x="1222" y="1323"/>
                    </a:lnTo>
                    <a:lnTo>
                      <a:pt x="1222" y="1324"/>
                    </a:lnTo>
                    <a:lnTo>
                      <a:pt x="1222" y="1324"/>
                    </a:lnTo>
                    <a:lnTo>
                      <a:pt x="1224" y="1326"/>
                    </a:lnTo>
                    <a:lnTo>
                      <a:pt x="1226" y="1328"/>
                    </a:lnTo>
                    <a:lnTo>
                      <a:pt x="1228" y="1328"/>
                    </a:lnTo>
                    <a:lnTo>
                      <a:pt x="1228" y="1330"/>
                    </a:lnTo>
                    <a:lnTo>
                      <a:pt x="1228" y="1334"/>
                    </a:lnTo>
                    <a:lnTo>
                      <a:pt x="1226" y="1332"/>
                    </a:lnTo>
                    <a:lnTo>
                      <a:pt x="1224" y="1330"/>
                    </a:lnTo>
                    <a:lnTo>
                      <a:pt x="1222" y="1330"/>
                    </a:lnTo>
                    <a:lnTo>
                      <a:pt x="1220" y="1330"/>
                    </a:lnTo>
                    <a:lnTo>
                      <a:pt x="1219" y="1330"/>
                    </a:lnTo>
                    <a:lnTo>
                      <a:pt x="1219" y="1328"/>
                    </a:lnTo>
                    <a:lnTo>
                      <a:pt x="1219" y="1328"/>
                    </a:lnTo>
                    <a:lnTo>
                      <a:pt x="1219" y="1330"/>
                    </a:lnTo>
                    <a:lnTo>
                      <a:pt x="1217" y="1332"/>
                    </a:lnTo>
                    <a:lnTo>
                      <a:pt x="1219" y="1332"/>
                    </a:lnTo>
                    <a:lnTo>
                      <a:pt x="1217" y="1332"/>
                    </a:lnTo>
                    <a:lnTo>
                      <a:pt x="1217" y="1334"/>
                    </a:lnTo>
                    <a:lnTo>
                      <a:pt x="1217" y="1334"/>
                    </a:lnTo>
                    <a:lnTo>
                      <a:pt x="1217" y="1334"/>
                    </a:lnTo>
                    <a:lnTo>
                      <a:pt x="1215" y="1334"/>
                    </a:lnTo>
                    <a:lnTo>
                      <a:pt x="1215" y="1332"/>
                    </a:lnTo>
                    <a:lnTo>
                      <a:pt x="1215" y="1332"/>
                    </a:lnTo>
                    <a:lnTo>
                      <a:pt x="1215" y="1330"/>
                    </a:lnTo>
                    <a:lnTo>
                      <a:pt x="1215" y="1328"/>
                    </a:lnTo>
                    <a:lnTo>
                      <a:pt x="1215" y="1328"/>
                    </a:lnTo>
                    <a:lnTo>
                      <a:pt x="1215" y="1328"/>
                    </a:lnTo>
                    <a:lnTo>
                      <a:pt x="1215" y="1328"/>
                    </a:lnTo>
                    <a:lnTo>
                      <a:pt x="1215" y="1326"/>
                    </a:lnTo>
                    <a:lnTo>
                      <a:pt x="1215" y="1326"/>
                    </a:lnTo>
                    <a:lnTo>
                      <a:pt x="1213" y="1326"/>
                    </a:lnTo>
                    <a:lnTo>
                      <a:pt x="1211" y="1324"/>
                    </a:lnTo>
                    <a:lnTo>
                      <a:pt x="1211" y="1324"/>
                    </a:lnTo>
                    <a:lnTo>
                      <a:pt x="1209" y="1324"/>
                    </a:lnTo>
                    <a:lnTo>
                      <a:pt x="1208" y="1323"/>
                    </a:lnTo>
                    <a:lnTo>
                      <a:pt x="1208" y="1324"/>
                    </a:lnTo>
                    <a:lnTo>
                      <a:pt x="1208" y="1324"/>
                    </a:lnTo>
                    <a:lnTo>
                      <a:pt x="1206" y="1326"/>
                    </a:lnTo>
                    <a:lnTo>
                      <a:pt x="1206" y="1324"/>
                    </a:lnTo>
                    <a:lnTo>
                      <a:pt x="1206" y="1324"/>
                    </a:lnTo>
                    <a:lnTo>
                      <a:pt x="1204" y="1323"/>
                    </a:lnTo>
                    <a:lnTo>
                      <a:pt x="1202" y="1321"/>
                    </a:lnTo>
                    <a:lnTo>
                      <a:pt x="1197" y="1315"/>
                    </a:lnTo>
                    <a:lnTo>
                      <a:pt x="1197" y="1315"/>
                    </a:lnTo>
                    <a:lnTo>
                      <a:pt x="1195" y="1314"/>
                    </a:lnTo>
                    <a:lnTo>
                      <a:pt x="1195" y="1312"/>
                    </a:lnTo>
                    <a:lnTo>
                      <a:pt x="1195" y="1312"/>
                    </a:lnTo>
                    <a:lnTo>
                      <a:pt x="1193" y="1312"/>
                    </a:lnTo>
                    <a:lnTo>
                      <a:pt x="1193" y="1312"/>
                    </a:lnTo>
                    <a:lnTo>
                      <a:pt x="1193" y="1312"/>
                    </a:lnTo>
                    <a:lnTo>
                      <a:pt x="1191" y="1312"/>
                    </a:lnTo>
                    <a:lnTo>
                      <a:pt x="1191" y="1310"/>
                    </a:lnTo>
                    <a:lnTo>
                      <a:pt x="1191" y="1310"/>
                    </a:lnTo>
                    <a:lnTo>
                      <a:pt x="1191" y="1310"/>
                    </a:lnTo>
                    <a:lnTo>
                      <a:pt x="1191" y="1308"/>
                    </a:lnTo>
                    <a:lnTo>
                      <a:pt x="1189" y="1308"/>
                    </a:lnTo>
                    <a:lnTo>
                      <a:pt x="1189" y="1308"/>
                    </a:lnTo>
                    <a:lnTo>
                      <a:pt x="1189" y="1308"/>
                    </a:lnTo>
                    <a:lnTo>
                      <a:pt x="1186" y="1308"/>
                    </a:lnTo>
                    <a:lnTo>
                      <a:pt x="1182" y="1306"/>
                    </a:lnTo>
                    <a:lnTo>
                      <a:pt x="1182" y="1306"/>
                    </a:lnTo>
                    <a:lnTo>
                      <a:pt x="1182" y="1306"/>
                    </a:lnTo>
                    <a:lnTo>
                      <a:pt x="1180" y="1304"/>
                    </a:lnTo>
                    <a:lnTo>
                      <a:pt x="1180" y="1303"/>
                    </a:lnTo>
                    <a:lnTo>
                      <a:pt x="1180" y="1303"/>
                    </a:lnTo>
                    <a:lnTo>
                      <a:pt x="1180" y="1301"/>
                    </a:lnTo>
                    <a:lnTo>
                      <a:pt x="1179" y="1299"/>
                    </a:lnTo>
                    <a:lnTo>
                      <a:pt x="1177" y="1295"/>
                    </a:lnTo>
                    <a:lnTo>
                      <a:pt x="1177" y="1294"/>
                    </a:lnTo>
                    <a:lnTo>
                      <a:pt x="1177" y="1294"/>
                    </a:lnTo>
                    <a:lnTo>
                      <a:pt x="1173" y="1292"/>
                    </a:lnTo>
                    <a:lnTo>
                      <a:pt x="1171" y="1290"/>
                    </a:lnTo>
                    <a:lnTo>
                      <a:pt x="1169" y="1286"/>
                    </a:lnTo>
                    <a:lnTo>
                      <a:pt x="1168" y="1284"/>
                    </a:lnTo>
                    <a:lnTo>
                      <a:pt x="1164" y="1286"/>
                    </a:lnTo>
                    <a:lnTo>
                      <a:pt x="1162" y="1284"/>
                    </a:lnTo>
                    <a:lnTo>
                      <a:pt x="1160" y="1284"/>
                    </a:lnTo>
                    <a:lnTo>
                      <a:pt x="1160" y="1284"/>
                    </a:lnTo>
                    <a:lnTo>
                      <a:pt x="1159" y="1286"/>
                    </a:lnTo>
                    <a:lnTo>
                      <a:pt x="1157" y="1286"/>
                    </a:lnTo>
                    <a:lnTo>
                      <a:pt x="1155" y="1284"/>
                    </a:lnTo>
                    <a:lnTo>
                      <a:pt x="1155" y="1283"/>
                    </a:lnTo>
                    <a:lnTo>
                      <a:pt x="1153" y="1281"/>
                    </a:lnTo>
                    <a:lnTo>
                      <a:pt x="1151" y="1281"/>
                    </a:lnTo>
                    <a:lnTo>
                      <a:pt x="1149" y="1281"/>
                    </a:lnTo>
                    <a:lnTo>
                      <a:pt x="1149" y="1281"/>
                    </a:lnTo>
                    <a:lnTo>
                      <a:pt x="1153" y="1281"/>
                    </a:lnTo>
                    <a:lnTo>
                      <a:pt x="1155" y="1279"/>
                    </a:lnTo>
                    <a:lnTo>
                      <a:pt x="1155" y="1279"/>
                    </a:lnTo>
                    <a:lnTo>
                      <a:pt x="1155" y="1277"/>
                    </a:lnTo>
                    <a:lnTo>
                      <a:pt x="1151" y="1274"/>
                    </a:lnTo>
                    <a:lnTo>
                      <a:pt x="1149" y="1272"/>
                    </a:lnTo>
                    <a:lnTo>
                      <a:pt x="1148" y="1263"/>
                    </a:lnTo>
                    <a:lnTo>
                      <a:pt x="1149" y="1263"/>
                    </a:lnTo>
                    <a:lnTo>
                      <a:pt x="1151" y="1259"/>
                    </a:lnTo>
                    <a:lnTo>
                      <a:pt x="1151" y="1257"/>
                    </a:lnTo>
                    <a:lnTo>
                      <a:pt x="1149" y="1255"/>
                    </a:lnTo>
                    <a:lnTo>
                      <a:pt x="1149" y="1255"/>
                    </a:lnTo>
                    <a:lnTo>
                      <a:pt x="1149" y="1255"/>
                    </a:lnTo>
                    <a:lnTo>
                      <a:pt x="1149" y="1257"/>
                    </a:lnTo>
                    <a:lnTo>
                      <a:pt x="1148" y="1255"/>
                    </a:lnTo>
                    <a:lnTo>
                      <a:pt x="1148" y="1254"/>
                    </a:lnTo>
                    <a:lnTo>
                      <a:pt x="1148" y="1254"/>
                    </a:lnTo>
                    <a:lnTo>
                      <a:pt x="1148" y="1252"/>
                    </a:lnTo>
                    <a:lnTo>
                      <a:pt x="1146" y="1250"/>
                    </a:lnTo>
                    <a:lnTo>
                      <a:pt x="1144" y="1246"/>
                    </a:lnTo>
                    <a:lnTo>
                      <a:pt x="1146" y="1239"/>
                    </a:lnTo>
                    <a:lnTo>
                      <a:pt x="1146" y="1237"/>
                    </a:lnTo>
                    <a:lnTo>
                      <a:pt x="1146" y="1235"/>
                    </a:lnTo>
                    <a:lnTo>
                      <a:pt x="1146" y="1235"/>
                    </a:lnTo>
                    <a:lnTo>
                      <a:pt x="1146" y="1235"/>
                    </a:lnTo>
                    <a:lnTo>
                      <a:pt x="1146" y="1233"/>
                    </a:lnTo>
                    <a:lnTo>
                      <a:pt x="1146" y="1233"/>
                    </a:lnTo>
                    <a:lnTo>
                      <a:pt x="1146" y="1232"/>
                    </a:lnTo>
                    <a:lnTo>
                      <a:pt x="1146" y="1232"/>
                    </a:lnTo>
                    <a:lnTo>
                      <a:pt x="1144" y="1230"/>
                    </a:lnTo>
                    <a:lnTo>
                      <a:pt x="1142" y="1230"/>
                    </a:lnTo>
                    <a:lnTo>
                      <a:pt x="1142" y="1228"/>
                    </a:lnTo>
                    <a:lnTo>
                      <a:pt x="1142" y="1228"/>
                    </a:lnTo>
                    <a:lnTo>
                      <a:pt x="1146" y="1228"/>
                    </a:lnTo>
                    <a:lnTo>
                      <a:pt x="1146" y="1228"/>
                    </a:lnTo>
                    <a:lnTo>
                      <a:pt x="1148" y="1228"/>
                    </a:lnTo>
                    <a:lnTo>
                      <a:pt x="1148" y="1228"/>
                    </a:lnTo>
                    <a:lnTo>
                      <a:pt x="1148" y="1226"/>
                    </a:lnTo>
                    <a:lnTo>
                      <a:pt x="1148" y="1226"/>
                    </a:lnTo>
                    <a:lnTo>
                      <a:pt x="1148" y="1226"/>
                    </a:lnTo>
                    <a:lnTo>
                      <a:pt x="1148" y="1221"/>
                    </a:lnTo>
                    <a:lnTo>
                      <a:pt x="1149" y="1219"/>
                    </a:lnTo>
                    <a:lnTo>
                      <a:pt x="1149" y="1213"/>
                    </a:lnTo>
                    <a:lnTo>
                      <a:pt x="1149" y="1212"/>
                    </a:lnTo>
                    <a:lnTo>
                      <a:pt x="1151" y="1210"/>
                    </a:lnTo>
                    <a:lnTo>
                      <a:pt x="1151" y="1208"/>
                    </a:lnTo>
                    <a:lnTo>
                      <a:pt x="1149" y="1206"/>
                    </a:lnTo>
                    <a:lnTo>
                      <a:pt x="1149" y="1204"/>
                    </a:lnTo>
                    <a:lnTo>
                      <a:pt x="1148" y="1204"/>
                    </a:lnTo>
                    <a:lnTo>
                      <a:pt x="1146" y="1201"/>
                    </a:lnTo>
                    <a:lnTo>
                      <a:pt x="1148" y="1197"/>
                    </a:lnTo>
                    <a:lnTo>
                      <a:pt x="1146" y="1193"/>
                    </a:lnTo>
                    <a:lnTo>
                      <a:pt x="1146" y="1193"/>
                    </a:lnTo>
                    <a:lnTo>
                      <a:pt x="1146" y="1193"/>
                    </a:lnTo>
                    <a:lnTo>
                      <a:pt x="1144" y="1195"/>
                    </a:lnTo>
                    <a:lnTo>
                      <a:pt x="1144" y="1197"/>
                    </a:lnTo>
                    <a:lnTo>
                      <a:pt x="1144" y="1199"/>
                    </a:lnTo>
                    <a:lnTo>
                      <a:pt x="1144" y="1201"/>
                    </a:lnTo>
                    <a:lnTo>
                      <a:pt x="1144" y="1201"/>
                    </a:lnTo>
                    <a:lnTo>
                      <a:pt x="1142" y="1201"/>
                    </a:lnTo>
                    <a:lnTo>
                      <a:pt x="1140" y="1201"/>
                    </a:lnTo>
                    <a:lnTo>
                      <a:pt x="1140" y="1199"/>
                    </a:lnTo>
                    <a:lnTo>
                      <a:pt x="1140" y="1197"/>
                    </a:lnTo>
                    <a:lnTo>
                      <a:pt x="1140" y="1195"/>
                    </a:lnTo>
                    <a:lnTo>
                      <a:pt x="1140" y="1195"/>
                    </a:lnTo>
                    <a:lnTo>
                      <a:pt x="1137" y="1195"/>
                    </a:lnTo>
                    <a:lnTo>
                      <a:pt x="1139" y="1193"/>
                    </a:lnTo>
                    <a:lnTo>
                      <a:pt x="1137" y="1192"/>
                    </a:lnTo>
                    <a:lnTo>
                      <a:pt x="1137" y="1190"/>
                    </a:lnTo>
                    <a:lnTo>
                      <a:pt x="1139" y="1190"/>
                    </a:lnTo>
                    <a:lnTo>
                      <a:pt x="1139" y="1190"/>
                    </a:lnTo>
                    <a:lnTo>
                      <a:pt x="1140" y="1193"/>
                    </a:lnTo>
                    <a:lnTo>
                      <a:pt x="1142" y="1192"/>
                    </a:lnTo>
                    <a:lnTo>
                      <a:pt x="1144" y="1188"/>
                    </a:lnTo>
                    <a:lnTo>
                      <a:pt x="1144" y="1188"/>
                    </a:lnTo>
                    <a:lnTo>
                      <a:pt x="1144" y="1188"/>
                    </a:lnTo>
                    <a:lnTo>
                      <a:pt x="1144" y="1186"/>
                    </a:lnTo>
                    <a:lnTo>
                      <a:pt x="1144" y="1186"/>
                    </a:lnTo>
                    <a:lnTo>
                      <a:pt x="1142" y="1186"/>
                    </a:lnTo>
                    <a:lnTo>
                      <a:pt x="1140" y="1184"/>
                    </a:lnTo>
                    <a:lnTo>
                      <a:pt x="1140" y="1184"/>
                    </a:lnTo>
                    <a:lnTo>
                      <a:pt x="1139" y="1183"/>
                    </a:lnTo>
                    <a:lnTo>
                      <a:pt x="1139" y="1181"/>
                    </a:lnTo>
                    <a:lnTo>
                      <a:pt x="1137" y="1179"/>
                    </a:lnTo>
                    <a:lnTo>
                      <a:pt x="1137" y="1177"/>
                    </a:lnTo>
                    <a:lnTo>
                      <a:pt x="1137" y="1179"/>
                    </a:lnTo>
                    <a:lnTo>
                      <a:pt x="1135" y="1179"/>
                    </a:lnTo>
                    <a:lnTo>
                      <a:pt x="1137" y="1181"/>
                    </a:lnTo>
                    <a:lnTo>
                      <a:pt x="1137" y="1183"/>
                    </a:lnTo>
                    <a:lnTo>
                      <a:pt x="1137" y="1183"/>
                    </a:lnTo>
                    <a:lnTo>
                      <a:pt x="1135" y="1183"/>
                    </a:lnTo>
                    <a:lnTo>
                      <a:pt x="1135" y="1181"/>
                    </a:lnTo>
                    <a:lnTo>
                      <a:pt x="1133" y="1181"/>
                    </a:lnTo>
                    <a:lnTo>
                      <a:pt x="1133" y="1181"/>
                    </a:lnTo>
                    <a:lnTo>
                      <a:pt x="1133" y="1181"/>
                    </a:lnTo>
                    <a:lnTo>
                      <a:pt x="1133" y="1179"/>
                    </a:lnTo>
                    <a:lnTo>
                      <a:pt x="1133" y="1179"/>
                    </a:lnTo>
                    <a:lnTo>
                      <a:pt x="1133" y="1177"/>
                    </a:lnTo>
                    <a:lnTo>
                      <a:pt x="1135" y="1177"/>
                    </a:lnTo>
                    <a:lnTo>
                      <a:pt x="1133" y="1175"/>
                    </a:lnTo>
                    <a:lnTo>
                      <a:pt x="1131" y="1175"/>
                    </a:lnTo>
                    <a:lnTo>
                      <a:pt x="1131" y="1175"/>
                    </a:lnTo>
                    <a:lnTo>
                      <a:pt x="1128" y="1175"/>
                    </a:lnTo>
                    <a:lnTo>
                      <a:pt x="1128" y="1173"/>
                    </a:lnTo>
                    <a:lnTo>
                      <a:pt x="1126" y="1179"/>
                    </a:lnTo>
                    <a:lnTo>
                      <a:pt x="1124" y="1183"/>
                    </a:lnTo>
                    <a:lnTo>
                      <a:pt x="1126" y="1188"/>
                    </a:lnTo>
                    <a:lnTo>
                      <a:pt x="1129" y="1190"/>
                    </a:lnTo>
                    <a:lnTo>
                      <a:pt x="1129" y="1192"/>
                    </a:lnTo>
                    <a:lnTo>
                      <a:pt x="1128" y="1193"/>
                    </a:lnTo>
                    <a:lnTo>
                      <a:pt x="1129" y="1195"/>
                    </a:lnTo>
                    <a:lnTo>
                      <a:pt x="1129" y="1197"/>
                    </a:lnTo>
                    <a:lnTo>
                      <a:pt x="1131" y="1199"/>
                    </a:lnTo>
                    <a:lnTo>
                      <a:pt x="1131" y="1201"/>
                    </a:lnTo>
                    <a:lnTo>
                      <a:pt x="1124" y="1193"/>
                    </a:lnTo>
                    <a:lnTo>
                      <a:pt x="1122" y="1193"/>
                    </a:lnTo>
                    <a:lnTo>
                      <a:pt x="1119" y="1192"/>
                    </a:lnTo>
                    <a:lnTo>
                      <a:pt x="1117" y="1192"/>
                    </a:lnTo>
                    <a:lnTo>
                      <a:pt x="1115" y="1190"/>
                    </a:lnTo>
                    <a:lnTo>
                      <a:pt x="1113" y="1188"/>
                    </a:lnTo>
                    <a:lnTo>
                      <a:pt x="1113" y="1188"/>
                    </a:lnTo>
                    <a:lnTo>
                      <a:pt x="1111" y="1186"/>
                    </a:lnTo>
                    <a:lnTo>
                      <a:pt x="1108" y="1186"/>
                    </a:lnTo>
                    <a:lnTo>
                      <a:pt x="1108" y="1184"/>
                    </a:lnTo>
                    <a:lnTo>
                      <a:pt x="1104" y="1183"/>
                    </a:lnTo>
                    <a:lnTo>
                      <a:pt x="1104" y="1183"/>
                    </a:lnTo>
                    <a:lnTo>
                      <a:pt x="1095" y="1181"/>
                    </a:lnTo>
                    <a:lnTo>
                      <a:pt x="1093" y="1179"/>
                    </a:lnTo>
                    <a:lnTo>
                      <a:pt x="1093" y="1177"/>
                    </a:lnTo>
                    <a:lnTo>
                      <a:pt x="1093" y="1175"/>
                    </a:lnTo>
                    <a:lnTo>
                      <a:pt x="1093" y="1175"/>
                    </a:lnTo>
                    <a:lnTo>
                      <a:pt x="1091" y="1173"/>
                    </a:lnTo>
                    <a:lnTo>
                      <a:pt x="1091" y="1172"/>
                    </a:lnTo>
                    <a:lnTo>
                      <a:pt x="1091" y="1172"/>
                    </a:lnTo>
                    <a:lnTo>
                      <a:pt x="1091" y="1172"/>
                    </a:lnTo>
                    <a:lnTo>
                      <a:pt x="1091" y="1170"/>
                    </a:lnTo>
                    <a:lnTo>
                      <a:pt x="1089" y="1170"/>
                    </a:lnTo>
                    <a:lnTo>
                      <a:pt x="1089" y="1168"/>
                    </a:lnTo>
                    <a:lnTo>
                      <a:pt x="1089" y="1168"/>
                    </a:lnTo>
                    <a:lnTo>
                      <a:pt x="1088" y="1168"/>
                    </a:lnTo>
                    <a:lnTo>
                      <a:pt x="1088" y="1168"/>
                    </a:lnTo>
                    <a:lnTo>
                      <a:pt x="1086" y="1166"/>
                    </a:lnTo>
                    <a:lnTo>
                      <a:pt x="1086" y="1164"/>
                    </a:lnTo>
                    <a:lnTo>
                      <a:pt x="1084" y="1161"/>
                    </a:lnTo>
                    <a:lnTo>
                      <a:pt x="1084" y="1159"/>
                    </a:lnTo>
                    <a:lnTo>
                      <a:pt x="1084" y="1159"/>
                    </a:lnTo>
                    <a:lnTo>
                      <a:pt x="1082" y="1159"/>
                    </a:lnTo>
                    <a:lnTo>
                      <a:pt x="1082" y="1157"/>
                    </a:lnTo>
                    <a:lnTo>
                      <a:pt x="1079" y="1159"/>
                    </a:lnTo>
                    <a:lnTo>
                      <a:pt x="1077" y="1159"/>
                    </a:lnTo>
                    <a:lnTo>
                      <a:pt x="1075" y="1159"/>
                    </a:lnTo>
                    <a:lnTo>
                      <a:pt x="1075" y="1161"/>
                    </a:lnTo>
                    <a:lnTo>
                      <a:pt x="1073" y="1163"/>
                    </a:lnTo>
                    <a:lnTo>
                      <a:pt x="1073" y="1164"/>
                    </a:lnTo>
                    <a:lnTo>
                      <a:pt x="1071" y="1168"/>
                    </a:lnTo>
                    <a:lnTo>
                      <a:pt x="1071" y="1170"/>
                    </a:lnTo>
                    <a:lnTo>
                      <a:pt x="1069" y="1172"/>
                    </a:lnTo>
                    <a:lnTo>
                      <a:pt x="1069" y="1173"/>
                    </a:lnTo>
                    <a:lnTo>
                      <a:pt x="1071" y="1175"/>
                    </a:lnTo>
                    <a:lnTo>
                      <a:pt x="1071" y="1175"/>
                    </a:lnTo>
                    <a:lnTo>
                      <a:pt x="1069" y="1175"/>
                    </a:lnTo>
                    <a:lnTo>
                      <a:pt x="1069" y="1177"/>
                    </a:lnTo>
                    <a:lnTo>
                      <a:pt x="1071" y="1179"/>
                    </a:lnTo>
                    <a:lnTo>
                      <a:pt x="1073" y="1181"/>
                    </a:lnTo>
                    <a:lnTo>
                      <a:pt x="1079" y="1195"/>
                    </a:lnTo>
                    <a:lnTo>
                      <a:pt x="1080" y="1203"/>
                    </a:lnTo>
                    <a:lnTo>
                      <a:pt x="1079" y="1203"/>
                    </a:lnTo>
                    <a:lnTo>
                      <a:pt x="1077" y="1199"/>
                    </a:lnTo>
                    <a:lnTo>
                      <a:pt x="1075" y="1197"/>
                    </a:lnTo>
                    <a:lnTo>
                      <a:pt x="1073" y="1193"/>
                    </a:lnTo>
                    <a:lnTo>
                      <a:pt x="1073" y="1193"/>
                    </a:lnTo>
                    <a:lnTo>
                      <a:pt x="1066" y="1186"/>
                    </a:lnTo>
                    <a:lnTo>
                      <a:pt x="1066" y="1186"/>
                    </a:lnTo>
                    <a:lnTo>
                      <a:pt x="1064" y="1184"/>
                    </a:lnTo>
                    <a:lnTo>
                      <a:pt x="1064" y="1183"/>
                    </a:lnTo>
                    <a:lnTo>
                      <a:pt x="1062" y="1181"/>
                    </a:lnTo>
                    <a:lnTo>
                      <a:pt x="1060" y="1179"/>
                    </a:lnTo>
                    <a:lnTo>
                      <a:pt x="1059" y="1181"/>
                    </a:lnTo>
                    <a:lnTo>
                      <a:pt x="1057" y="1183"/>
                    </a:lnTo>
                    <a:lnTo>
                      <a:pt x="1055" y="1184"/>
                    </a:lnTo>
                    <a:lnTo>
                      <a:pt x="1053" y="1188"/>
                    </a:lnTo>
                    <a:lnTo>
                      <a:pt x="1049" y="1190"/>
                    </a:lnTo>
                    <a:lnTo>
                      <a:pt x="1046" y="1190"/>
                    </a:lnTo>
                    <a:lnTo>
                      <a:pt x="1048" y="1188"/>
                    </a:lnTo>
                    <a:lnTo>
                      <a:pt x="1048" y="1186"/>
                    </a:lnTo>
                    <a:lnTo>
                      <a:pt x="1049" y="1184"/>
                    </a:lnTo>
                    <a:lnTo>
                      <a:pt x="1049" y="1183"/>
                    </a:lnTo>
                    <a:lnTo>
                      <a:pt x="1049" y="1179"/>
                    </a:lnTo>
                    <a:lnTo>
                      <a:pt x="1049" y="1177"/>
                    </a:lnTo>
                    <a:lnTo>
                      <a:pt x="1049" y="1175"/>
                    </a:lnTo>
                    <a:lnTo>
                      <a:pt x="1048" y="1177"/>
                    </a:lnTo>
                    <a:lnTo>
                      <a:pt x="1048" y="1175"/>
                    </a:lnTo>
                    <a:lnTo>
                      <a:pt x="1046" y="1175"/>
                    </a:lnTo>
                    <a:lnTo>
                      <a:pt x="1046" y="1173"/>
                    </a:lnTo>
                    <a:lnTo>
                      <a:pt x="1044" y="1173"/>
                    </a:lnTo>
                    <a:lnTo>
                      <a:pt x="1044" y="1172"/>
                    </a:lnTo>
                    <a:lnTo>
                      <a:pt x="1040" y="1172"/>
                    </a:lnTo>
                    <a:lnTo>
                      <a:pt x="1040" y="1170"/>
                    </a:lnTo>
                    <a:lnTo>
                      <a:pt x="1040" y="1170"/>
                    </a:lnTo>
                    <a:lnTo>
                      <a:pt x="1040" y="1168"/>
                    </a:lnTo>
                    <a:lnTo>
                      <a:pt x="1042" y="1166"/>
                    </a:lnTo>
                    <a:lnTo>
                      <a:pt x="1039" y="1164"/>
                    </a:lnTo>
                    <a:lnTo>
                      <a:pt x="1039" y="1164"/>
                    </a:lnTo>
                    <a:lnTo>
                      <a:pt x="1039" y="1163"/>
                    </a:lnTo>
                    <a:lnTo>
                      <a:pt x="1037" y="1163"/>
                    </a:lnTo>
                    <a:lnTo>
                      <a:pt x="1037" y="1161"/>
                    </a:lnTo>
                    <a:lnTo>
                      <a:pt x="1037" y="1161"/>
                    </a:lnTo>
                    <a:lnTo>
                      <a:pt x="1039" y="1159"/>
                    </a:lnTo>
                    <a:lnTo>
                      <a:pt x="1035" y="1153"/>
                    </a:lnTo>
                    <a:lnTo>
                      <a:pt x="1035" y="1152"/>
                    </a:lnTo>
                    <a:lnTo>
                      <a:pt x="1033" y="1148"/>
                    </a:lnTo>
                    <a:lnTo>
                      <a:pt x="1033" y="1146"/>
                    </a:lnTo>
                    <a:lnTo>
                      <a:pt x="1029" y="1141"/>
                    </a:lnTo>
                    <a:lnTo>
                      <a:pt x="1029" y="1139"/>
                    </a:lnTo>
                    <a:lnTo>
                      <a:pt x="1029" y="1137"/>
                    </a:lnTo>
                    <a:lnTo>
                      <a:pt x="1029" y="1135"/>
                    </a:lnTo>
                    <a:lnTo>
                      <a:pt x="1029" y="1133"/>
                    </a:lnTo>
                    <a:lnTo>
                      <a:pt x="1029" y="1133"/>
                    </a:lnTo>
                    <a:lnTo>
                      <a:pt x="1029" y="1132"/>
                    </a:lnTo>
                    <a:lnTo>
                      <a:pt x="1029" y="1132"/>
                    </a:lnTo>
                    <a:lnTo>
                      <a:pt x="1029" y="1132"/>
                    </a:lnTo>
                    <a:lnTo>
                      <a:pt x="1028" y="1130"/>
                    </a:lnTo>
                    <a:lnTo>
                      <a:pt x="1026" y="1128"/>
                    </a:lnTo>
                    <a:lnTo>
                      <a:pt x="1026" y="1126"/>
                    </a:lnTo>
                    <a:lnTo>
                      <a:pt x="1026" y="1124"/>
                    </a:lnTo>
                    <a:lnTo>
                      <a:pt x="1026" y="1123"/>
                    </a:lnTo>
                    <a:lnTo>
                      <a:pt x="1028" y="1123"/>
                    </a:lnTo>
                    <a:lnTo>
                      <a:pt x="1028" y="1123"/>
                    </a:lnTo>
                    <a:lnTo>
                      <a:pt x="1029" y="1123"/>
                    </a:lnTo>
                    <a:lnTo>
                      <a:pt x="1029" y="1121"/>
                    </a:lnTo>
                    <a:lnTo>
                      <a:pt x="1029" y="1121"/>
                    </a:lnTo>
                    <a:lnTo>
                      <a:pt x="1029" y="1119"/>
                    </a:lnTo>
                    <a:lnTo>
                      <a:pt x="1028" y="1119"/>
                    </a:lnTo>
                    <a:lnTo>
                      <a:pt x="1028" y="1115"/>
                    </a:lnTo>
                    <a:lnTo>
                      <a:pt x="1026" y="1113"/>
                    </a:lnTo>
                    <a:lnTo>
                      <a:pt x="1028" y="1112"/>
                    </a:lnTo>
                    <a:lnTo>
                      <a:pt x="1031" y="1106"/>
                    </a:lnTo>
                    <a:lnTo>
                      <a:pt x="1031" y="1104"/>
                    </a:lnTo>
                    <a:lnTo>
                      <a:pt x="1031" y="1104"/>
                    </a:lnTo>
                    <a:lnTo>
                      <a:pt x="1029" y="1103"/>
                    </a:lnTo>
                    <a:lnTo>
                      <a:pt x="1029" y="1104"/>
                    </a:lnTo>
                    <a:lnTo>
                      <a:pt x="1028" y="1106"/>
                    </a:lnTo>
                    <a:lnTo>
                      <a:pt x="1028" y="1108"/>
                    </a:lnTo>
                    <a:lnTo>
                      <a:pt x="1026" y="1108"/>
                    </a:lnTo>
                    <a:lnTo>
                      <a:pt x="1024" y="1106"/>
                    </a:lnTo>
                    <a:lnTo>
                      <a:pt x="1024" y="1106"/>
                    </a:lnTo>
                    <a:lnTo>
                      <a:pt x="1024" y="1104"/>
                    </a:lnTo>
                    <a:lnTo>
                      <a:pt x="1022" y="1104"/>
                    </a:lnTo>
                    <a:lnTo>
                      <a:pt x="1022" y="1103"/>
                    </a:lnTo>
                    <a:lnTo>
                      <a:pt x="1022" y="1101"/>
                    </a:lnTo>
                    <a:lnTo>
                      <a:pt x="1022" y="1101"/>
                    </a:lnTo>
                    <a:lnTo>
                      <a:pt x="1020" y="1101"/>
                    </a:lnTo>
                    <a:lnTo>
                      <a:pt x="1019" y="1099"/>
                    </a:lnTo>
                    <a:lnTo>
                      <a:pt x="1019" y="1099"/>
                    </a:lnTo>
                    <a:lnTo>
                      <a:pt x="1015" y="1101"/>
                    </a:lnTo>
                    <a:lnTo>
                      <a:pt x="1013" y="1101"/>
                    </a:lnTo>
                    <a:lnTo>
                      <a:pt x="1013" y="1099"/>
                    </a:lnTo>
                    <a:lnTo>
                      <a:pt x="1013" y="1097"/>
                    </a:lnTo>
                    <a:lnTo>
                      <a:pt x="1015" y="1095"/>
                    </a:lnTo>
                    <a:lnTo>
                      <a:pt x="1017" y="1095"/>
                    </a:lnTo>
                    <a:lnTo>
                      <a:pt x="1017" y="1093"/>
                    </a:lnTo>
                    <a:lnTo>
                      <a:pt x="1017" y="1093"/>
                    </a:lnTo>
                    <a:lnTo>
                      <a:pt x="1013" y="1092"/>
                    </a:lnTo>
                    <a:lnTo>
                      <a:pt x="1013" y="1092"/>
                    </a:lnTo>
                    <a:lnTo>
                      <a:pt x="1013" y="1092"/>
                    </a:lnTo>
                    <a:lnTo>
                      <a:pt x="1015" y="1090"/>
                    </a:lnTo>
                    <a:lnTo>
                      <a:pt x="1015" y="1090"/>
                    </a:lnTo>
                    <a:lnTo>
                      <a:pt x="1015" y="1090"/>
                    </a:lnTo>
                    <a:lnTo>
                      <a:pt x="1013" y="1086"/>
                    </a:lnTo>
                    <a:lnTo>
                      <a:pt x="1013" y="1084"/>
                    </a:lnTo>
                    <a:lnTo>
                      <a:pt x="1013" y="1083"/>
                    </a:lnTo>
                    <a:lnTo>
                      <a:pt x="1013" y="1083"/>
                    </a:lnTo>
                    <a:lnTo>
                      <a:pt x="1013" y="1083"/>
                    </a:lnTo>
                    <a:lnTo>
                      <a:pt x="1013" y="1081"/>
                    </a:lnTo>
                    <a:lnTo>
                      <a:pt x="1013" y="1081"/>
                    </a:lnTo>
                    <a:lnTo>
                      <a:pt x="1011" y="1081"/>
                    </a:lnTo>
                    <a:lnTo>
                      <a:pt x="1011" y="1081"/>
                    </a:lnTo>
                    <a:lnTo>
                      <a:pt x="1011" y="1081"/>
                    </a:lnTo>
                    <a:lnTo>
                      <a:pt x="1011" y="1081"/>
                    </a:lnTo>
                    <a:lnTo>
                      <a:pt x="1011" y="1079"/>
                    </a:lnTo>
                    <a:lnTo>
                      <a:pt x="1011" y="1079"/>
                    </a:lnTo>
                    <a:lnTo>
                      <a:pt x="1011" y="1079"/>
                    </a:lnTo>
                    <a:lnTo>
                      <a:pt x="1011" y="1079"/>
                    </a:lnTo>
                    <a:lnTo>
                      <a:pt x="1009" y="1079"/>
                    </a:lnTo>
                    <a:lnTo>
                      <a:pt x="1009" y="1079"/>
                    </a:lnTo>
                    <a:lnTo>
                      <a:pt x="1008" y="1081"/>
                    </a:lnTo>
                    <a:lnTo>
                      <a:pt x="1008" y="1081"/>
                    </a:lnTo>
                    <a:lnTo>
                      <a:pt x="1008" y="1081"/>
                    </a:lnTo>
                    <a:lnTo>
                      <a:pt x="1004" y="1075"/>
                    </a:lnTo>
                    <a:lnTo>
                      <a:pt x="1004" y="1072"/>
                    </a:lnTo>
                    <a:lnTo>
                      <a:pt x="1008" y="1066"/>
                    </a:lnTo>
                    <a:lnTo>
                      <a:pt x="1008" y="1064"/>
                    </a:lnTo>
                    <a:lnTo>
                      <a:pt x="1006" y="1061"/>
                    </a:lnTo>
                    <a:lnTo>
                      <a:pt x="1004" y="1059"/>
                    </a:lnTo>
                    <a:lnTo>
                      <a:pt x="1004" y="1059"/>
                    </a:lnTo>
                    <a:lnTo>
                      <a:pt x="1002" y="1059"/>
                    </a:lnTo>
                    <a:lnTo>
                      <a:pt x="1002" y="1057"/>
                    </a:lnTo>
                    <a:lnTo>
                      <a:pt x="1002" y="1055"/>
                    </a:lnTo>
                    <a:lnTo>
                      <a:pt x="1000" y="1055"/>
                    </a:lnTo>
                    <a:lnTo>
                      <a:pt x="997" y="1055"/>
                    </a:lnTo>
                    <a:lnTo>
                      <a:pt x="997" y="1053"/>
                    </a:lnTo>
                    <a:lnTo>
                      <a:pt x="995" y="1053"/>
                    </a:lnTo>
                    <a:lnTo>
                      <a:pt x="993" y="1053"/>
                    </a:lnTo>
                    <a:lnTo>
                      <a:pt x="991" y="1053"/>
                    </a:lnTo>
                    <a:lnTo>
                      <a:pt x="989" y="1053"/>
                    </a:lnTo>
                    <a:lnTo>
                      <a:pt x="989" y="1052"/>
                    </a:lnTo>
                    <a:lnTo>
                      <a:pt x="989" y="1052"/>
                    </a:lnTo>
                    <a:lnTo>
                      <a:pt x="989" y="1050"/>
                    </a:lnTo>
                    <a:lnTo>
                      <a:pt x="989" y="1048"/>
                    </a:lnTo>
                    <a:lnTo>
                      <a:pt x="989" y="1048"/>
                    </a:lnTo>
                    <a:lnTo>
                      <a:pt x="991" y="1048"/>
                    </a:lnTo>
                    <a:lnTo>
                      <a:pt x="993" y="1048"/>
                    </a:lnTo>
                    <a:lnTo>
                      <a:pt x="993" y="1046"/>
                    </a:lnTo>
                    <a:lnTo>
                      <a:pt x="991" y="1046"/>
                    </a:lnTo>
                    <a:lnTo>
                      <a:pt x="989" y="1046"/>
                    </a:lnTo>
                    <a:lnTo>
                      <a:pt x="989" y="1046"/>
                    </a:lnTo>
                    <a:lnTo>
                      <a:pt x="989" y="1046"/>
                    </a:lnTo>
                    <a:lnTo>
                      <a:pt x="988" y="1046"/>
                    </a:lnTo>
                    <a:lnTo>
                      <a:pt x="988" y="1048"/>
                    </a:lnTo>
                    <a:lnTo>
                      <a:pt x="988" y="1046"/>
                    </a:lnTo>
                    <a:lnTo>
                      <a:pt x="984" y="1044"/>
                    </a:lnTo>
                    <a:lnTo>
                      <a:pt x="984" y="1044"/>
                    </a:lnTo>
                    <a:lnTo>
                      <a:pt x="982" y="1044"/>
                    </a:lnTo>
                    <a:lnTo>
                      <a:pt x="980" y="1044"/>
                    </a:lnTo>
                    <a:lnTo>
                      <a:pt x="979" y="1044"/>
                    </a:lnTo>
                    <a:lnTo>
                      <a:pt x="979" y="1042"/>
                    </a:lnTo>
                    <a:lnTo>
                      <a:pt x="977" y="1042"/>
                    </a:lnTo>
                    <a:lnTo>
                      <a:pt x="975" y="1041"/>
                    </a:lnTo>
                    <a:lnTo>
                      <a:pt x="975" y="1044"/>
                    </a:lnTo>
                    <a:lnTo>
                      <a:pt x="973" y="1046"/>
                    </a:lnTo>
                    <a:lnTo>
                      <a:pt x="971" y="1046"/>
                    </a:lnTo>
                    <a:lnTo>
                      <a:pt x="971" y="1044"/>
                    </a:lnTo>
                    <a:lnTo>
                      <a:pt x="971" y="1044"/>
                    </a:lnTo>
                    <a:lnTo>
                      <a:pt x="973" y="1044"/>
                    </a:lnTo>
                    <a:lnTo>
                      <a:pt x="973" y="1042"/>
                    </a:lnTo>
                    <a:lnTo>
                      <a:pt x="973" y="1042"/>
                    </a:lnTo>
                    <a:lnTo>
                      <a:pt x="973" y="1041"/>
                    </a:lnTo>
                    <a:lnTo>
                      <a:pt x="973" y="1041"/>
                    </a:lnTo>
                    <a:lnTo>
                      <a:pt x="973" y="1041"/>
                    </a:lnTo>
                    <a:lnTo>
                      <a:pt x="973" y="1037"/>
                    </a:lnTo>
                    <a:lnTo>
                      <a:pt x="973" y="1035"/>
                    </a:lnTo>
                    <a:lnTo>
                      <a:pt x="973" y="1035"/>
                    </a:lnTo>
                    <a:lnTo>
                      <a:pt x="971" y="1033"/>
                    </a:lnTo>
                    <a:lnTo>
                      <a:pt x="971" y="1033"/>
                    </a:lnTo>
                    <a:lnTo>
                      <a:pt x="969" y="1033"/>
                    </a:lnTo>
                    <a:lnTo>
                      <a:pt x="969" y="1035"/>
                    </a:lnTo>
                    <a:lnTo>
                      <a:pt x="968" y="1035"/>
                    </a:lnTo>
                    <a:lnTo>
                      <a:pt x="968" y="1033"/>
                    </a:lnTo>
                    <a:lnTo>
                      <a:pt x="968" y="1033"/>
                    </a:lnTo>
                    <a:lnTo>
                      <a:pt x="966" y="1032"/>
                    </a:lnTo>
                    <a:lnTo>
                      <a:pt x="966" y="1032"/>
                    </a:lnTo>
                    <a:lnTo>
                      <a:pt x="964" y="1030"/>
                    </a:lnTo>
                    <a:lnTo>
                      <a:pt x="962" y="1028"/>
                    </a:lnTo>
                    <a:lnTo>
                      <a:pt x="960" y="1026"/>
                    </a:lnTo>
                    <a:lnTo>
                      <a:pt x="962" y="1024"/>
                    </a:lnTo>
                    <a:lnTo>
                      <a:pt x="962" y="1024"/>
                    </a:lnTo>
                    <a:lnTo>
                      <a:pt x="962" y="1022"/>
                    </a:lnTo>
                    <a:lnTo>
                      <a:pt x="962" y="1022"/>
                    </a:lnTo>
                    <a:lnTo>
                      <a:pt x="960" y="1022"/>
                    </a:lnTo>
                    <a:lnTo>
                      <a:pt x="960" y="1022"/>
                    </a:lnTo>
                    <a:lnTo>
                      <a:pt x="959" y="1022"/>
                    </a:lnTo>
                    <a:lnTo>
                      <a:pt x="959" y="1021"/>
                    </a:lnTo>
                    <a:lnTo>
                      <a:pt x="959" y="1021"/>
                    </a:lnTo>
                    <a:lnTo>
                      <a:pt x="957" y="1019"/>
                    </a:lnTo>
                    <a:lnTo>
                      <a:pt x="957" y="1017"/>
                    </a:lnTo>
                    <a:lnTo>
                      <a:pt x="957" y="1015"/>
                    </a:lnTo>
                    <a:lnTo>
                      <a:pt x="959" y="1015"/>
                    </a:lnTo>
                    <a:lnTo>
                      <a:pt x="960" y="1015"/>
                    </a:lnTo>
                    <a:lnTo>
                      <a:pt x="962" y="1013"/>
                    </a:lnTo>
                    <a:lnTo>
                      <a:pt x="962" y="1010"/>
                    </a:lnTo>
                    <a:lnTo>
                      <a:pt x="962" y="1008"/>
                    </a:lnTo>
                    <a:lnTo>
                      <a:pt x="960" y="1006"/>
                    </a:lnTo>
                    <a:lnTo>
                      <a:pt x="960" y="1004"/>
                    </a:lnTo>
                    <a:lnTo>
                      <a:pt x="962" y="1006"/>
                    </a:lnTo>
                    <a:lnTo>
                      <a:pt x="962" y="1006"/>
                    </a:lnTo>
                    <a:lnTo>
                      <a:pt x="964" y="1008"/>
                    </a:lnTo>
                    <a:lnTo>
                      <a:pt x="964" y="1008"/>
                    </a:lnTo>
                    <a:lnTo>
                      <a:pt x="966" y="1008"/>
                    </a:lnTo>
                    <a:lnTo>
                      <a:pt x="966" y="1008"/>
                    </a:lnTo>
                    <a:lnTo>
                      <a:pt x="968" y="1008"/>
                    </a:lnTo>
                    <a:lnTo>
                      <a:pt x="968" y="1006"/>
                    </a:lnTo>
                    <a:lnTo>
                      <a:pt x="968" y="1006"/>
                    </a:lnTo>
                    <a:lnTo>
                      <a:pt x="968" y="1004"/>
                    </a:lnTo>
                    <a:lnTo>
                      <a:pt x="968" y="1004"/>
                    </a:lnTo>
                    <a:lnTo>
                      <a:pt x="969" y="1004"/>
                    </a:lnTo>
                    <a:lnTo>
                      <a:pt x="969" y="1004"/>
                    </a:lnTo>
                    <a:lnTo>
                      <a:pt x="971" y="1006"/>
                    </a:lnTo>
                    <a:lnTo>
                      <a:pt x="971" y="1006"/>
                    </a:lnTo>
                    <a:lnTo>
                      <a:pt x="971" y="1006"/>
                    </a:lnTo>
                    <a:lnTo>
                      <a:pt x="971" y="1008"/>
                    </a:lnTo>
                    <a:lnTo>
                      <a:pt x="971" y="1010"/>
                    </a:lnTo>
                    <a:lnTo>
                      <a:pt x="971" y="1010"/>
                    </a:lnTo>
                    <a:lnTo>
                      <a:pt x="973" y="1010"/>
                    </a:lnTo>
                    <a:lnTo>
                      <a:pt x="973" y="1012"/>
                    </a:lnTo>
                    <a:lnTo>
                      <a:pt x="975" y="1012"/>
                    </a:lnTo>
                    <a:lnTo>
                      <a:pt x="975" y="1013"/>
                    </a:lnTo>
                    <a:lnTo>
                      <a:pt x="975" y="1012"/>
                    </a:lnTo>
                    <a:lnTo>
                      <a:pt x="977" y="1012"/>
                    </a:lnTo>
                    <a:lnTo>
                      <a:pt x="977" y="1013"/>
                    </a:lnTo>
                    <a:lnTo>
                      <a:pt x="979" y="1013"/>
                    </a:lnTo>
                    <a:lnTo>
                      <a:pt x="979" y="1013"/>
                    </a:lnTo>
                    <a:lnTo>
                      <a:pt x="980" y="1013"/>
                    </a:lnTo>
                    <a:lnTo>
                      <a:pt x="980" y="1013"/>
                    </a:lnTo>
                    <a:lnTo>
                      <a:pt x="980" y="1013"/>
                    </a:lnTo>
                    <a:lnTo>
                      <a:pt x="980" y="1012"/>
                    </a:lnTo>
                    <a:lnTo>
                      <a:pt x="979" y="1010"/>
                    </a:lnTo>
                    <a:lnTo>
                      <a:pt x="979" y="1008"/>
                    </a:lnTo>
                    <a:lnTo>
                      <a:pt x="980" y="1008"/>
                    </a:lnTo>
                    <a:lnTo>
                      <a:pt x="975" y="1004"/>
                    </a:lnTo>
                    <a:lnTo>
                      <a:pt x="973" y="1004"/>
                    </a:lnTo>
                    <a:lnTo>
                      <a:pt x="973" y="1001"/>
                    </a:lnTo>
                    <a:lnTo>
                      <a:pt x="973" y="999"/>
                    </a:lnTo>
                    <a:lnTo>
                      <a:pt x="973" y="999"/>
                    </a:lnTo>
                    <a:lnTo>
                      <a:pt x="973" y="997"/>
                    </a:lnTo>
                    <a:lnTo>
                      <a:pt x="973" y="995"/>
                    </a:lnTo>
                    <a:lnTo>
                      <a:pt x="971" y="995"/>
                    </a:lnTo>
                    <a:lnTo>
                      <a:pt x="971" y="995"/>
                    </a:lnTo>
                    <a:lnTo>
                      <a:pt x="969" y="995"/>
                    </a:lnTo>
                    <a:lnTo>
                      <a:pt x="969" y="993"/>
                    </a:lnTo>
                    <a:lnTo>
                      <a:pt x="969" y="993"/>
                    </a:lnTo>
                    <a:lnTo>
                      <a:pt x="969" y="992"/>
                    </a:lnTo>
                    <a:lnTo>
                      <a:pt x="968" y="992"/>
                    </a:lnTo>
                    <a:lnTo>
                      <a:pt x="969" y="990"/>
                    </a:lnTo>
                    <a:lnTo>
                      <a:pt x="968" y="988"/>
                    </a:lnTo>
                    <a:lnTo>
                      <a:pt x="966" y="986"/>
                    </a:lnTo>
                    <a:lnTo>
                      <a:pt x="966" y="988"/>
                    </a:lnTo>
                    <a:lnTo>
                      <a:pt x="964" y="988"/>
                    </a:lnTo>
                    <a:lnTo>
                      <a:pt x="962" y="988"/>
                    </a:lnTo>
                    <a:lnTo>
                      <a:pt x="959" y="990"/>
                    </a:lnTo>
                    <a:lnTo>
                      <a:pt x="959" y="990"/>
                    </a:lnTo>
                    <a:lnTo>
                      <a:pt x="959" y="988"/>
                    </a:lnTo>
                    <a:lnTo>
                      <a:pt x="959" y="988"/>
                    </a:lnTo>
                    <a:lnTo>
                      <a:pt x="959" y="988"/>
                    </a:lnTo>
                    <a:lnTo>
                      <a:pt x="959" y="986"/>
                    </a:lnTo>
                    <a:lnTo>
                      <a:pt x="957" y="986"/>
                    </a:lnTo>
                    <a:lnTo>
                      <a:pt x="957" y="986"/>
                    </a:lnTo>
                    <a:lnTo>
                      <a:pt x="959" y="984"/>
                    </a:lnTo>
                    <a:lnTo>
                      <a:pt x="959" y="984"/>
                    </a:lnTo>
                    <a:lnTo>
                      <a:pt x="959" y="982"/>
                    </a:lnTo>
                    <a:lnTo>
                      <a:pt x="959" y="982"/>
                    </a:lnTo>
                    <a:lnTo>
                      <a:pt x="957" y="984"/>
                    </a:lnTo>
                    <a:lnTo>
                      <a:pt x="957" y="982"/>
                    </a:lnTo>
                    <a:lnTo>
                      <a:pt x="957" y="982"/>
                    </a:lnTo>
                    <a:lnTo>
                      <a:pt x="957" y="981"/>
                    </a:lnTo>
                    <a:lnTo>
                      <a:pt x="955" y="981"/>
                    </a:lnTo>
                    <a:lnTo>
                      <a:pt x="955" y="982"/>
                    </a:lnTo>
                    <a:lnTo>
                      <a:pt x="955" y="982"/>
                    </a:lnTo>
                    <a:lnTo>
                      <a:pt x="955" y="984"/>
                    </a:lnTo>
                    <a:lnTo>
                      <a:pt x="953" y="984"/>
                    </a:lnTo>
                    <a:lnTo>
                      <a:pt x="951" y="984"/>
                    </a:lnTo>
                    <a:lnTo>
                      <a:pt x="951" y="984"/>
                    </a:lnTo>
                    <a:lnTo>
                      <a:pt x="951" y="982"/>
                    </a:lnTo>
                    <a:lnTo>
                      <a:pt x="953" y="982"/>
                    </a:lnTo>
                    <a:lnTo>
                      <a:pt x="949" y="981"/>
                    </a:lnTo>
                    <a:lnTo>
                      <a:pt x="949" y="979"/>
                    </a:lnTo>
                    <a:lnTo>
                      <a:pt x="948" y="975"/>
                    </a:lnTo>
                    <a:lnTo>
                      <a:pt x="948" y="972"/>
                    </a:lnTo>
                    <a:lnTo>
                      <a:pt x="948" y="970"/>
                    </a:lnTo>
                    <a:lnTo>
                      <a:pt x="946" y="972"/>
                    </a:lnTo>
                    <a:lnTo>
                      <a:pt x="944" y="973"/>
                    </a:lnTo>
                    <a:lnTo>
                      <a:pt x="944" y="973"/>
                    </a:lnTo>
                    <a:lnTo>
                      <a:pt x="942" y="973"/>
                    </a:lnTo>
                    <a:lnTo>
                      <a:pt x="940" y="973"/>
                    </a:lnTo>
                    <a:lnTo>
                      <a:pt x="939" y="972"/>
                    </a:lnTo>
                    <a:lnTo>
                      <a:pt x="939" y="972"/>
                    </a:lnTo>
                    <a:lnTo>
                      <a:pt x="937" y="972"/>
                    </a:lnTo>
                    <a:lnTo>
                      <a:pt x="937" y="972"/>
                    </a:lnTo>
                    <a:lnTo>
                      <a:pt x="937" y="973"/>
                    </a:lnTo>
                    <a:lnTo>
                      <a:pt x="937" y="975"/>
                    </a:lnTo>
                    <a:lnTo>
                      <a:pt x="939" y="975"/>
                    </a:lnTo>
                    <a:lnTo>
                      <a:pt x="939" y="975"/>
                    </a:lnTo>
                    <a:lnTo>
                      <a:pt x="940" y="977"/>
                    </a:lnTo>
                    <a:lnTo>
                      <a:pt x="940" y="977"/>
                    </a:lnTo>
                    <a:lnTo>
                      <a:pt x="939" y="979"/>
                    </a:lnTo>
                    <a:lnTo>
                      <a:pt x="939" y="979"/>
                    </a:lnTo>
                    <a:lnTo>
                      <a:pt x="937" y="979"/>
                    </a:lnTo>
                    <a:lnTo>
                      <a:pt x="937" y="979"/>
                    </a:lnTo>
                    <a:lnTo>
                      <a:pt x="935" y="981"/>
                    </a:lnTo>
                    <a:lnTo>
                      <a:pt x="937" y="981"/>
                    </a:lnTo>
                    <a:lnTo>
                      <a:pt x="939" y="981"/>
                    </a:lnTo>
                    <a:lnTo>
                      <a:pt x="939" y="981"/>
                    </a:lnTo>
                    <a:lnTo>
                      <a:pt x="939" y="982"/>
                    </a:lnTo>
                    <a:lnTo>
                      <a:pt x="939" y="982"/>
                    </a:lnTo>
                    <a:lnTo>
                      <a:pt x="937" y="984"/>
                    </a:lnTo>
                    <a:lnTo>
                      <a:pt x="935" y="984"/>
                    </a:lnTo>
                    <a:lnTo>
                      <a:pt x="933" y="984"/>
                    </a:lnTo>
                    <a:lnTo>
                      <a:pt x="933" y="982"/>
                    </a:lnTo>
                    <a:lnTo>
                      <a:pt x="933" y="981"/>
                    </a:lnTo>
                    <a:lnTo>
                      <a:pt x="931" y="981"/>
                    </a:lnTo>
                    <a:lnTo>
                      <a:pt x="928" y="979"/>
                    </a:lnTo>
                    <a:lnTo>
                      <a:pt x="926" y="979"/>
                    </a:lnTo>
                    <a:lnTo>
                      <a:pt x="926" y="977"/>
                    </a:lnTo>
                    <a:lnTo>
                      <a:pt x="924" y="975"/>
                    </a:lnTo>
                    <a:lnTo>
                      <a:pt x="924" y="973"/>
                    </a:lnTo>
                    <a:lnTo>
                      <a:pt x="920" y="973"/>
                    </a:lnTo>
                    <a:lnTo>
                      <a:pt x="922" y="972"/>
                    </a:lnTo>
                    <a:lnTo>
                      <a:pt x="922" y="972"/>
                    </a:lnTo>
                    <a:lnTo>
                      <a:pt x="922" y="972"/>
                    </a:lnTo>
                    <a:lnTo>
                      <a:pt x="920" y="970"/>
                    </a:lnTo>
                    <a:lnTo>
                      <a:pt x="922" y="970"/>
                    </a:lnTo>
                    <a:lnTo>
                      <a:pt x="924" y="968"/>
                    </a:lnTo>
                    <a:lnTo>
                      <a:pt x="922" y="966"/>
                    </a:lnTo>
                    <a:lnTo>
                      <a:pt x="922" y="964"/>
                    </a:lnTo>
                    <a:lnTo>
                      <a:pt x="922" y="962"/>
                    </a:lnTo>
                    <a:lnTo>
                      <a:pt x="920" y="962"/>
                    </a:lnTo>
                    <a:lnTo>
                      <a:pt x="915" y="961"/>
                    </a:lnTo>
                    <a:lnTo>
                      <a:pt x="909" y="961"/>
                    </a:lnTo>
                    <a:lnTo>
                      <a:pt x="908" y="959"/>
                    </a:lnTo>
                    <a:lnTo>
                      <a:pt x="908" y="959"/>
                    </a:lnTo>
                    <a:lnTo>
                      <a:pt x="904" y="955"/>
                    </a:lnTo>
                    <a:lnTo>
                      <a:pt x="904" y="955"/>
                    </a:lnTo>
                    <a:lnTo>
                      <a:pt x="902" y="955"/>
                    </a:lnTo>
                    <a:lnTo>
                      <a:pt x="902" y="955"/>
                    </a:lnTo>
                    <a:lnTo>
                      <a:pt x="900" y="955"/>
                    </a:lnTo>
                    <a:lnTo>
                      <a:pt x="900" y="955"/>
                    </a:lnTo>
                    <a:lnTo>
                      <a:pt x="900" y="955"/>
                    </a:lnTo>
                    <a:lnTo>
                      <a:pt x="899" y="955"/>
                    </a:lnTo>
                    <a:lnTo>
                      <a:pt x="899" y="957"/>
                    </a:lnTo>
                    <a:lnTo>
                      <a:pt x="899" y="957"/>
                    </a:lnTo>
                    <a:lnTo>
                      <a:pt x="899" y="957"/>
                    </a:lnTo>
                    <a:lnTo>
                      <a:pt x="895" y="957"/>
                    </a:lnTo>
                    <a:lnTo>
                      <a:pt x="893" y="957"/>
                    </a:lnTo>
                    <a:lnTo>
                      <a:pt x="891" y="957"/>
                    </a:lnTo>
                    <a:lnTo>
                      <a:pt x="888" y="955"/>
                    </a:lnTo>
                    <a:lnTo>
                      <a:pt x="886" y="953"/>
                    </a:lnTo>
                    <a:lnTo>
                      <a:pt x="884" y="950"/>
                    </a:lnTo>
                    <a:lnTo>
                      <a:pt x="884" y="942"/>
                    </a:lnTo>
                    <a:lnTo>
                      <a:pt x="882" y="941"/>
                    </a:lnTo>
                    <a:lnTo>
                      <a:pt x="875" y="939"/>
                    </a:lnTo>
                    <a:lnTo>
                      <a:pt x="875" y="944"/>
                    </a:lnTo>
                    <a:lnTo>
                      <a:pt x="875" y="944"/>
                    </a:lnTo>
                    <a:lnTo>
                      <a:pt x="875" y="946"/>
                    </a:lnTo>
                    <a:lnTo>
                      <a:pt x="879" y="952"/>
                    </a:lnTo>
                    <a:lnTo>
                      <a:pt x="871" y="952"/>
                    </a:lnTo>
                    <a:lnTo>
                      <a:pt x="869" y="950"/>
                    </a:lnTo>
                    <a:lnTo>
                      <a:pt x="862" y="944"/>
                    </a:lnTo>
                    <a:lnTo>
                      <a:pt x="860" y="941"/>
                    </a:lnTo>
                    <a:lnTo>
                      <a:pt x="860" y="941"/>
                    </a:lnTo>
                    <a:lnTo>
                      <a:pt x="859" y="939"/>
                    </a:lnTo>
                    <a:lnTo>
                      <a:pt x="860" y="939"/>
                    </a:lnTo>
                    <a:lnTo>
                      <a:pt x="860" y="937"/>
                    </a:lnTo>
                    <a:lnTo>
                      <a:pt x="860" y="935"/>
                    </a:lnTo>
                    <a:lnTo>
                      <a:pt x="860" y="933"/>
                    </a:lnTo>
                    <a:lnTo>
                      <a:pt x="859" y="932"/>
                    </a:lnTo>
                    <a:lnTo>
                      <a:pt x="859" y="928"/>
                    </a:lnTo>
                    <a:lnTo>
                      <a:pt x="859" y="926"/>
                    </a:lnTo>
                    <a:lnTo>
                      <a:pt x="857" y="924"/>
                    </a:lnTo>
                    <a:lnTo>
                      <a:pt x="857" y="922"/>
                    </a:lnTo>
                    <a:lnTo>
                      <a:pt x="851" y="917"/>
                    </a:lnTo>
                    <a:lnTo>
                      <a:pt x="848" y="906"/>
                    </a:lnTo>
                    <a:lnTo>
                      <a:pt x="846" y="904"/>
                    </a:lnTo>
                    <a:lnTo>
                      <a:pt x="844" y="902"/>
                    </a:lnTo>
                    <a:lnTo>
                      <a:pt x="844" y="904"/>
                    </a:lnTo>
                    <a:lnTo>
                      <a:pt x="844" y="906"/>
                    </a:lnTo>
                    <a:lnTo>
                      <a:pt x="846" y="906"/>
                    </a:lnTo>
                    <a:lnTo>
                      <a:pt x="848" y="908"/>
                    </a:lnTo>
                    <a:lnTo>
                      <a:pt x="848" y="910"/>
                    </a:lnTo>
                    <a:lnTo>
                      <a:pt x="848" y="911"/>
                    </a:lnTo>
                    <a:lnTo>
                      <a:pt x="846" y="913"/>
                    </a:lnTo>
                    <a:lnTo>
                      <a:pt x="833" y="913"/>
                    </a:lnTo>
                    <a:lnTo>
                      <a:pt x="831" y="913"/>
                    </a:lnTo>
                    <a:lnTo>
                      <a:pt x="829" y="913"/>
                    </a:lnTo>
                    <a:lnTo>
                      <a:pt x="829" y="913"/>
                    </a:lnTo>
                    <a:lnTo>
                      <a:pt x="828" y="913"/>
                    </a:lnTo>
                    <a:lnTo>
                      <a:pt x="822" y="911"/>
                    </a:lnTo>
                    <a:lnTo>
                      <a:pt x="820" y="911"/>
                    </a:lnTo>
                    <a:lnTo>
                      <a:pt x="819" y="913"/>
                    </a:lnTo>
                    <a:lnTo>
                      <a:pt x="815" y="908"/>
                    </a:lnTo>
                    <a:lnTo>
                      <a:pt x="815" y="906"/>
                    </a:lnTo>
                    <a:lnTo>
                      <a:pt x="813" y="904"/>
                    </a:lnTo>
                    <a:lnTo>
                      <a:pt x="811" y="902"/>
                    </a:lnTo>
                    <a:lnTo>
                      <a:pt x="811" y="902"/>
                    </a:lnTo>
                    <a:lnTo>
                      <a:pt x="813" y="899"/>
                    </a:lnTo>
                    <a:lnTo>
                      <a:pt x="813" y="899"/>
                    </a:lnTo>
                    <a:lnTo>
                      <a:pt x="813" y="899"/>
                    </a:lnTo>
                    <a:lnTo>
                      <a:pt x="813" y="897"/>
                    </a:lnTo>
                    <a:lnTo>
                      <a:pt x="813" y="897"/>
                    </a:lnTo>
                    <a:lnTo>
                      <a:pt x="811" y="897"/>
                    </a:lnTo>
                    <a:lnTo>
                      <a:pt x="811" y="895"/>
                    </a:lnTo>
                    <a:lnTo>
                      <a:pt x="809" y="893"/>
                    </a:lnTo>
                    <a:lnTo>
                      <a:pt x="809" y="891"/>
                    </a:lnTo>
                    <a:lnTo>
                      <a:pt x="809" y="891"/>
                    </a:lnTo>
                    <a:lnTo>
                      <a:pt x="809" y="893"/>
                    </a:lnTo>
                    <a:lnTo>
                      <a:pt x="809" y="895"/>
                    </a:lnTo>
                    <a:lnTo>
                      <a:pt x="809" y="897"/>
                    </a:lnTo>
                    <a:lnTo>
                      <a:pt x="808" y="899"/>
                    </a:lnTo>
                    <a:lnTo>
                      <a:pt x="806" y="901"/>
                    </a:lnTo>
                    <a:lnTo>
                      <a:pt x="804" y="902"/>
                    </a:lnTo>
                    <a:lnTo>
                      <a:pt x="802" y="902"/>
                    </a:lnTo>
                    <a:lnTo>
                      <a:pt x="799" y="902"/>
                    </a:lnTo>
                    <a:lnTo>
                      <a:pt x="797" y="902"/>
                    </a:lnTo>
                    <a:lnTo>
                      <a:pt x="795" y="901"/>
                    </a:lnTo>
                    <a:lnTo>
                      <a:pt x="791" y="899"/>
                    </a:lnTo>
                    <a:lnTo>
                      <a:pt x="791" y="899"/>
                    </a:lnTo>
                    <a:lnTo>
                      <a:pt x="789" y="897"/>
                    </a:lnTo>
                    <a:lnTo>
                      <a:pt x="788" y="895"/>
                    </a:lnTo>
                    <a:lnTo>
                      <a:pt x="786" y="891"/>
                    </a:lnTo>
                    <a:lnTo>
                      <a:pt x="784" y="891"/>
                    </a:lnTo>
                    <a:lnTo>
                      <a:pt x="780" y="893"/>
                    </a:lnTo>
                    <a:lnTo>
                      <a:pt x="777" y="891"/>
                    </a:lnTo>
                    <a:lnTo>
                      <a:pt x="769" y="888"/>
                    </a:lnTo>
                    <a:lnTo>
                      <a:pt x="769" y="888"/>
                    </a:lnTo>
                    <a:lnTo>
                      <a:pt x="769" y="888"/>
                    </a:lnTo>
                    <a:lnTo>
                      <a:pt x="768" y="888"/>
                    </a:lnTo>
                    <a:lnTo>
                      <a:pt x="768" y="888"/>
                    </a:lnTo>
                    <a:lnTo>
                      <a:pt x="766" y="886"/>
                    </a:lnTo>
                    <a:lnTo>
                      <a:pt x="764" y="884"/>
                    </a:lnTo>
                    <a:lnTo>
                      <a:pt x="760" y="884"/>
                    </a:lnTo>
                    <a:lnTo>
                      <a:pt x="759" y="882"/>
                    </a:lnTo>
                    <a:lnTo>
                      <a:pt x="759" y="881"/>
                    </a:lnTo>
                    <a:lnTo>
                      <a:pt x="757" y="879"/>
                    </a:lnTo>
                    <a:lnTo>
                      <a:pt x="755" y="877"/>
                    </a:lnTo>
                    <a:lnTo>
                      <a:pt x="748" y="871"/>
                    </a:lnTo>
                    <a:lnTo>
                      <a:pt x="746" y="870"/>
                    </a:lnTo>
                    <a:lnTo>
                      <a:pt x="746" y="870"/>
                    </a:lnTo>
                    <a:lnTo>
                      <a:pt x="744" y="868"/>
                    </a:lnTo>
                    <a:lnTo>
                      <a:pt x="744" y="868"/>
                    </a:lnTo>
                    <a:lnTo>
                      <a:pt x="744" y="866"/>
                    </a:lnTo>
                    <a:lnTo>
                      <a:pt x="742" y="864"/>
                    </a:lnTo>
                    <a:lnTo>
                      <a:pt x="742" y="864"/>
                    </a:lnTo>
                    <a:lnTo>
                      <a:pt x="742" y="862"/>
                    </a:lnTo>
                    <a:lnTo>
                      <a:pt x="742" y="862"/>
                    </a:lnTo>
                    <a:lnTo>
                      <a:pt x="742" y="861"/>
                    </a:lnTo>
                    <a:lnTo>
                      <a:pt x="742" y="861"/>
                    </a:lnTo>
                    <a:lnTo>
                      <a:pt x="744" y="850"/>
                    </a:lnTo>
                    <a:lnTo>
                      <a:pt x="746" y="844"/>
                    </a:lnTo>
                    <a:lnTo>
                      <a:pt x="748" y="841"/>
                    </a:lnTo>
                    <a:lnTo>
                      <a:pt x="748" y="837"/>
                    </a:lnTo>
                    <a:lnTo>
                      <a:pt x="748" y="833"/>
                    </a:lnTo>
                    <a:lnTo>
                      <a:pt x="746" y="833"/>
                    </a:lnTo>
                    <a:lnTo>
                      <a:pt x="744" y="833"/>
                    </a:lnTo>
                    <a:lnTo>
                      <a:pt x="742" y="833"/>
                    </a:lnTo>
                    <a:lnTo>
                      <a:pt x="742" y="833"/>
                    </a:lnTo>
                    <a:lnTo>
                      <a:pt x="740" y="831"/>
                    </a:lnTo>
                    <a:lnTo>
                      <a:pt x="739" y="831"/>
                    </a:lnTo>
                    <a:lnTo>
                      <a:pt x="737" y="831"/>
                    </a:lnTo>
                    <a:lnTo>
                      <a:pt x="737" y="830"/>
                    </a:lnTo>
                    <a:lnTo>
                      <a:pt x="735" y="824"/>
                    </a:lnTo>
                    <a:lnTo>
                      <a:pt x="735" y="822"/>
                    </a:lnTo>
                    <a:lnTo>
                      <a:pt x="735" y="821"/>
                    </a:lnTo>
                    <a:lnTo>
                      <a:pt x="733" y="819"/>
                    </a:lnTo>
                    <a:lnTo>
                      <a:pt x="733" y="819"/>
                    </a:lnTo>
                    <a:lnTo>
                      <a:pt x="729" y="819"/>
                    </a:lnTo>
                    <a:lnTo>
                      <a:pt x="728" y="819"/>
                    </a:lnTo>
                    <a:lnTo>
                      <a:pt x="728" y="817"/>
                    </a:lnTo>
                    <a:lnTo>
                      <a:pt x="720" y="810"/>
                    </a:lnTo>
                    <a:lnTo>
                      <a:pt x="719" y="808"/>
                    </a:lnTo>
                    <a:lnTo>
                      <a:pt x="719" y="806"/>
                    </a:lnTo>
                    <a:lnTo>
                      <a:pt x="719" y="804"/>
                    </a:lnTo>
                    <a:lnTo>
                      <a:pt x="719" y="802"/>
                    </a:lnTo>
                    <a:lnTo>
                      <a:pt x="719" y="802"/>
                    </a:lnTo>
                    <a:lnTo>
                      <a:pt x="719" y="801"/>
                    </a:lnTo>
                    <a:lnTo>
                      <a:pt x="719" y="799"/>
                    </a:lnTo>
                    <a:lnTo>
                      <a:pt x="719" y="797"/>
                    </a:lnTo>
                    <a:lnTo>
                      <a:pt x="720" y="793"/>
                    </a:lnTo>
                    <a:lnTo>
                      <a:pt x="724" y="786"/>
                    </a:lnTo>
                    <a:lnTo>
                      <a:pt x="726" y="781"/>
                    </a:lnTo>
                    <a:lnTo>
                      <a:pt x="726" y="779"/>
                    </a:lnTo>
                    <a:lnTo>
                      <a:pt x="726" y="779"/>
                    </a:lnTo>
                    <a:lnTo>
                      <a:pt x="728" y="775"/>
                    </a:lnTo>
                    <a:lnTo>
                      <a:pt x="728" y="773"/>
                    </a:lnTo>
                    <a:lnTo>
                      <a:pt x="728" y="773"/>
                    </a:lnTo>
                    <a:lnTo>
                      <a:pt x="726" y="771"/>
                    </a:lnTo>
                    <a:lnTo>
                      <a:pt x="726" y="771"/>
                    </a:lnTo>
                    <a:lnTo>
                      <a:pt x="726" y="770"/>
                    </a:lnTo>
                    <a:lnTo>
                      <a:pt x="726" y="770"/>
                    </a:lnTo>
                    <a:lnTo>
                      <a:pt x="726" y="768"/>
                    </a:lnTo>
                    <a:lnTo>
                      <a:pt x="726" y="768"/>
                    </a:lnTo>
                    <a:lnTo>
                      <a:pt x="726" y="766"/>
                    </a:lnTo>
                    <a:lnTo>
                      <a:pt x="728" y="766"/>
                    </a:lnTo>
                    <a:lnTo>
                      <a:pt x="728" y="766"/>
                    </a:lnTo>
                    <a:lnTo>
                      <a:pt x="728" y="760"/>
                    </a:lnTo>
                    <a:lnTo>
                      <a:pt x="728" y="759"/>
                    </a:lnTo>
                    <a:lnTo>
                      <a:pt x="728" y="757"/>
                    </a:lnTo>
                    <a:lnTo>
                      <a:pt x="731" y="755"/>
                    </a:lnTo>
                    <a:lnTo>
                      <a:pt x="731" y="753"/>
                    </a:lnTo>
                    <a:lnTo>
                      <a:pt x="731" y="751"/>
                    </a:lnTo>
                    <a:lnTo>
                      <a:pt x="729" y="750"/>
                    </a:lnTo>
                    <a:lnTo>
                      <a:pt x="728" y="748"/>
                    </a:lnTo>
                    <a:lnTo>
                      <a:pt x="726" y="744"/>
                    </a:lnTo>
                    <a:lnTo>
                      <a:pt x="724" y="742"/>
                    </a:lnTo>
                    <a:lnTo>
                      <a:pt x="724" y="742"/>
                    </a:lnTo>
                    <a:lnTo>
                      <a:pt x="724" y="737"/>
                    </a:lnTo>
                    <a:lnTo>
                      <a:pt x="724" y="733"/>
                    </a:lnTo>
                    <a:lnTo>
                      <a:pt x="724" y="731"/>
                    </a:lnTo>
                    <a:lnTo>
                      <a:pt x="724" y="731"/>
                    </a:lnTo>
                    <a:lnTo>
                      <a:pt x="722" y="730"/>
                    </a:lnTo>
                    <a:lnTo>
                      <a:pt x="720" y="728"/>
                    </a:lnTo>
                    <a:lnTo>
                      <a:pt x="719" y="722"/>
                    </a:lnTo>
                    <a:lnTo>
                      <a:pt x="715" y="719"/>
                    </a:lnTo>
                    <a:lnTo>
                      <a:pt x="715" y="717"/>
                    </a:lnTo>
                    <a:lnTo>
                      <a:pt x="715" y="715"/>
                    </a:lnTo>
                    <a:lnTo>
                      <a:pt x="715" y="713"/>
                    </a:lnTo>
                    <a:lnTo>
                      <a:pt x="713" y="711"/>
                    </a:lnTo>
                    <a:lnTo>
                      <a:pt x="709" y="704"/>
                    </a:lnTo>
                    <a:lnTo>
                      <a:pt x="709" y="704"/>
                    </a:lnTo>
                    <a:lnTo>
                      <a:pt x="708" y="702"/>
                    </a:lnTo>
                    <a:lnTo>
                      <a:pt x="708" y="702"/>
                    </a:lnTo>
                    <a:lnTo>
                      <a:pt x="708" y="700"/>
                    </a:lnTo>
                    <a:lnTo>
                      <a:pt x="708" y="699"/>
                    </a:lnTo>
                    <a:lnTo>
                      <a:pt x="708" y="697"/>
                    </a:lnTo>
                    <a:lnTo>
                      <a:pt x="709" y="693"/>
                    </a:lnTo>
                    <a:lnTo>
                      <a:pt x="711" y="693"/>
                    </a:lnTo>
                    <a:lnTo>
                      <a:pt x="711" y="693"/>
                    </a:lnTo>
                    <a:lnTo>
                      <a:pt x="711" y="691"/>
                    </a:lnTo>
                    <a:lnTo>
                      <a:pt x="713" y="690"/>
                    </a:lnTo>
                    <a:lnTo>
                      <a:pt x="713" y="690"/>
                    </a:lnTo>
                    <a:lnTo>
                      <a:pt x="711" y="690"/>
                    </a:lnTo>
                    <a:lnTo>
                      <a:pt x="711" y="690"/>
                    </a:lnTo>
                    <a:lnTo>
                      <a:pt x="711" y="688"/>
                    </a:lnTo>
                    <a:lnTo>
                      <a:pt x="713" y="688"/>
                    </a:lnTo>
                    <a:lnTo>
                      <a:pt x="713" y="688"/>
                    </a:lnTo>
                    <a:lnTo>
                      <a:pt x="713" y="688"/>
                    </a:lnTo>
                    <a:lnTo>
                      <a:pt x="713" y="686"/>
                    </a:lnTo>
                    <a:lnTo>
                      <a:pt x="713" y="686"/>
                    </a:lnTo>
                    <a:lnTo>
                      <a:pt x="713" y="684"/>
                    </a:lnTo>
                    <a:lnTo>
                      <a:pt x="711" y="684"/>
                    </a:lnTo>
                    <a:lnTo>
                      <a:pt x="709" y="684"/>
                    </a:lnTo>
                    <a:lnTo>
                      <a:pt x="709" y="686"/>
                    </a:lnTo>
                    <a:lnTo>
                      <a:pt x="709" y="686"/>
                    </a:lnTo>
                    <a:lnTo>
                      <a:pt x="708" y="688"/>
                    </a:lnTo>
                    <a:lnTo>
                      <a:pt x="706" y="688"/>
                    </a:lnTo>
                    <a:lnTo>
                      <a:pt x="706" y="688"/>
                    </a:lnTo>
                    <a:lnTo>
                      <a:pt x="704" y="686"/>
                    </a:lnTo>
                    <a:lnTo>
                      <a:pt x="702" y="686"/>
                    </a:lnTo>
                    <a:lnTo>
                      <a:pt x="700" y="690"/>
                    </a:lnTo>
                    <a:lnTo>
                      <a:pt x="699" y="690"/>
                    </a:lnTo>
                    <a:lnTo>
                      <a:pt x="699" y="690"/>
                    </a:lnTo>
                    <a:lnTo>
                      <a:pt x="699" y="691"/>
                    </a:lnTo>
                    <a:lnTo>
                      <a:pt x="699" y="693"/>
                    </a:lnTo>
                    <a:lnTo>
                      <a:pt x="700" y="695"/>
                    </a:lnTo>
                    <a:lnTo>
                      <a:pt x="699" y="695"/>
                    </a:lnTo>
                    <a:lnTo>
                      <a:pt x="699" y="695"/>
                    </a:lnTo>
                    <a:lnTo>
                      <a:pt x="697" y="695"/>
                    </a:lnTo>
                    <a:lnTo>
                      <a:pt x="697" y="695"/>
                    </a:lnTo>
                    <a:lnTo>
                      <a:pt x="697" y="693"/>
                    </a:lnTo>
                    <a:lnTo>
                      <a:pt x="697" y="693"/>
                    </a:lnTo>
                    <a:lnTo>
                      <a:pt x="697" y="691"/>
                    </a:lnTo>
                    <a:lnTo>
                      <a:pt x="695" y="690"/>
                    </a:lnTo>
                    <a:lnTo>
                      <a:pt x="695" y="690"/>
                    </a:lnTo>
                    <a:lnTo>
                      <a:pt x="695" y="688"/>
                    </a:lnTo>
                    <a:lnTo>
                      <a:pt x="695" y="688"/>
                    </a:lnTo>
                    <a:lnTo>
                      <a:pt x="697" y="688"/>
                    </a:lnTo>
                    <a:lnTo>
                      <a:pt x="697" y="688"/>
                    </a:lnTo>
                    <a:lnTo>
                      <a:pt x="699" y="686"/>
                    </a:lnTo>
                    <a:lnTo>
                      <a:pt x="697" y="686"/>
                    </a:lnTo>
                    <a:lnTo>
                      <a:pt x="697" y="684"/>
                    </a:lnTo>
                    <a:lnTo>
                      <a:pt x="695" y="682"/>
                    </a:lnTo>
                    <a:lnTo>
                      <a:pt x="693" y="679"/>
                    </a:lnTo>
                    <a:lnTo>
                      <a:pt x="691" y="679"/>
                    </a:lnTo>
                    <a:lnTo>
                      <a:pt x="691" y="677"/>
                    </a:lnTo>
                    <a:lnTo>
                      <a:pt x="689" y="677"/>
                    </a:lnTo>
                    <a:lnTo>
                      <a:pt x="689" y="675"/>
                    </a:lnTo>
                    <a:lnTo>
                      <a:pt x="689" y="673"/>
                    </a:lnTo>
                    <a:lnTo>
                      <a:pt x="688" y="673"/>
                    </a:lnTo>
                    <a:lnTo>
                      <a:pt x="688" y="671"/>
                    </a:lnTo>
                    <a:lnTo>
                      <a:pt x="686" y="671"/>
                    </a:lnTo>
                    <a:lnTo>
                      <a:pt x="684" y="671"/>
                    </a:lnTo>
                    <a:lnTo>
                      <a:pt x="680" y="668"/>
                    </a:lnTo>
                    <a:lnTo>
                      <a:pt x="679" y="666"/>
                    </a:lnTo>
                    <a:lnTo>
                      <a:pt x="679" y="664"/>
                    </a:lnTo>
                    <a:lnTo>
                      <a:pt x="677" y="662"/>
                    </a:lnTo>
                    <a:lnTo>
                      <a:pt x="677" y="662"/>
                    </a:lnTo>
                    <a:lnTo>
                      <a:pt x="675" y="660"/>
                    </a:lnTo>
                    <a:lnTo>
                      <a:pt x="675" y="657"/>
                    </a:lnTo>
                    <a:lnTo>
                      <a:pt x="671" y="655"/>
                    </a:lnTo>
                    <a:lnTo>
                      <a:pt x="671" y="653"/>
                    </a:lnTo>
                    <a:lnTo>
                      <a:pt x="671" y="651"/>
                    </a:lnTo>
                    <a:lnTo>
                      <a:pt x="669" y="650"/>
                    </a:lnTo>
                    <a:lnTo>
                      <a:pt x="668" y="650"/>
                    </a:lnTo>
                    <a:lnTo>
                      <a:pt x="666" y="650"/>
                    </a:lnTo>
                    <a:lnTo>
                      <a:pt x="666" y="650"/>
                    </a:lnTo>
                    <a:lnTo>
                      <a:pt x="664" y="648"/>
                    </a:lnTo>
                    <a:lnTo>
                      <a:pt x="664" y="648"/>
                    </a:lnTo>
                    <a:lnTo>
                      <a:pt x="664" y="646"/>
                    </a:lnTo>
                    <a:lnTo>
                      <a:pt x="666" y="644"/>
                    </a:lnTo>
                    <a:lnTo>
                      <a:pt x="666" y="637"/>
                    </a:lnTo>
                    <a:lnTo>
                      <a:pt x="668" y="633"/>
                    </a:lnTo>
                    <a:lnTo>
                      <a:pt x="669" y="631"/>
                    </a:lnTo>
                    <a:lnTo>
                      <a:pt x="669" y="630"/>
                    </a:lnTo>
                    <a:lnTo>
                      <a:pt x="669" y="630"/>
                    </a:lnTo>
                    <a:lnTo>
                      <a:pt x="669" y="626"/>
                    </a:lnTo>
                    <a:lnTo>
                      <a:pt x="669" y="626"/>
                    </a:lnTo>
                    <a:lnTo>
                      <a:pt x="668" y="624"/>
                    </a:lnTo>
                    <a:lnTo>
                      <a:pt x="668" y="624"/>
                    </a:lnTo>
                    <a:lnTo>
                      <a:pt x="668" y="622"/>
                    </a:lnTo>
                    <a:lnTo>
                      <a:pt x="669" y="615"/>
                    </a:lnTo>
                    <a:lnTo>
                      <a:pt x="669" y="611"/>
                    </a:lnTo>
                    <a:lnTo>
                      <a:pt x="668" y="609"/>
                    </a:lnTo>
                    <a:lnTo>
                      <a:pt x="666" y="606"/>
                    </a:lnTo>
                    <a:lnTo>
                      <a:pt x="662" y="600"/>
                    </a:lnTo>
                    <a:lnTo>
                      <a:pt x="660" y="599"/>
                    </a:lnTo>
                    <a:lnTo>
                      <a:pt x="660" y="599"/>
                    </a:lnTo>
                    <a:lnTo>
                      <a:pt x="660" y="597"/>
                    </a:lnTo>
                    <a:lnTo>
                      <a:pt x="660" y="595"/>
                    </a:lnTo>
                    <a:lnTo>
                      <a:pt x="660" y="593"/>
                    </a:lnTo>
                    <a:lnTo>
                      <a:pt x="662" y="593"/>
                    </a:lnTo>
                    <a:lnTo>
                      <a:pt x="662" y="591"/>
                    </a:lnTo>
                    <a:lnTo>
                      <a:pt x="662" y="591"/>
                    </a:lnTo>
                    <a:lnTo>
                      <a:pt x="660" y="591"/>
                    </a:lnTo>
                    <a:lnTo>
                      <a:pt x="660" y="589"/>
                    </a:lnTo>
                    <a:lnTo>
                      <a:pt x="660" y="588"/>
                    </a:lnTo>
                    <a:lnTo>
                      <a:pt x="660" y="584"/>
                    </a:lnTo>
                    <a:lnTo>
                      <a:pt x="660" y="582"/>
                    </a:lnTo>
                    <a:lnTo>
                      <a:pt x="660" y="582"/>
                    </a:lnTo>
                    <a:lnTo>
                      <a:pt x="657" y="575"/>
                    </a:lnTo>
                    <a:lnTo>
                      <a:pt x="657" y="573"/>
                    </a:lnTo>
                    <a:lnTo>
                      <a:pt x="655" y="573"/>
                    </a:lnTo>
                    <a:lnTo>
                      <a:pt x="657" y="571"/>
                    </a:lnTo>
                    <a:lnTo>
                      <a:pt x="657" y="571"/>
                    </a:lnTo>
                    <a:lnTo>
                      <a:pt x="657" y="569"/>
                    </a:lnTo>
                    <a:lnTo>
                      <a:pt x="657" y="568"/>
                    </a:lnTo>
                    <a:lnTo>
                      <a:pt x="657" y="568"/>
                    </a:lnTo>
                    <a:lnTo>
                      <a:pt x="653" y="566"/>
                    </a:lnTo>
                    <a:lnTo>
                      <a:pt x="653" y="564"/>
                    </a:lnTo>
                    <a:lnTo>
                      <a:pt x="651" y="564"/>
                    </a:lnTo>
                    <a:lnTo>
                      <a:pt x="651" y="564"/>
                    </a:lnTo>
                    <a:lnTo>
                      <a:pt x="651" y="562"/>
                    </a:lnTo>
                    <a:lnTo>
                      <a:pt x="651" y="562"/>
                    </a:lnTo>
                    <a:lnTo>
                      <a:pt x="653" y="562"/>
                    </a:lnTo>
                    <a:lnTo>
                      <a:pt x="653" y="560"/>
                    </a:lnTo>
                    <a:lnTo>
                      <a:pt x="651" y="557"/>
                    </a:lnTo>
                    <a:lnTo>
                      <a:pt x="651" y="557"/>
                    </a:lnTo>
                    <a:lnTo>
                      <a:pt x="649" y="557"/>
                    </a:lnTo>
                    <a:lnTo>
                      <a:pt x="649" y="555"/>
                    </a:lnTo>
                    <a:lnTo>
                      <a:pt x="649" y="553"/>
                    </a:lnTo>
                    <a:lnTo>
                      <a:pt x="651" y="551"/>
                    </a:lnTo>
                    <a:lnTo>
                      <a:pt x="651" y="551"/>
                    </a:lnTo>
                    <a:lnTo>
                      <a:pt x="653" y="551"/>
                    </a:lnTo>
                    <a:lnTo>
                      <a:pt x="653" y="551"/>
                    </a:lnTo>
                    <a:lnTo>
                      <a:pt x="653" y="549"/>
                    </a:lnTo>
                    <a:lnTo>
                      <a:pt x="653" y="549"/>
                    </a:lnTo>
                    <a:lnTo>
                      <a:pt x="653" y="548"/>
                    </a:lnTo>
                    <a:lnTo>
                      <a:pt x="655" y="548"/>
                    </a:lnTo>
                    <a:lnTo>
                      <a:pt x="653" y="546"/>
                    </a:lnTo>
                    <a:lnTo>
                      <a:pt x="653" y="544"/>
                    </a:lnTo>
                    <a:lnTo>
                      <a:pt x="655" y="542"/>
                    </a:lnTo>
                    <a:lnTo>
                      <a:pt x="659" y="540"/>
                    </a:lnTo>
                    <a:lnTo>
                      <a:pt x="659" y="540"/>
                    </a:lnTo>
                    <a:lnTo>
                      <a:pt x="659" y="537"/>
                    </a:lnTo>
                    <a:lnTo>
                      <a:pt x="657" y="537"/>
                    </a:lnTo>
                    <a:lnTo>
                      <a:pt x="657" y="539"/>
                    </a:lnTo>
                    <a:lnTo>
                      <a:pt x="657" y="540"/>
                    </a:lnTo>
                    <a:lnTo>
                      <a:pt x="655" y="540"/>
                    </a:lnTo>
                    <a:lnTo>
                      <a:pt x="653" y="540"/>
                    </a:lnTo>
                    <a:lnTo>
                      <a:pt x="651" y="539"/>
                    </a:lnTo>
                    <a:lnTo>
                      <a:pt x="651" y="539"/>
                    </a:lnTo>
                    <a:lnTo>
                      <a:pt x="651" y="537"/>
                    </a:lnTo>
                    <a:lnTo>
                      <a:pt x="649" y="533"/>
                    </a:lnTo>
                    <a:lnTo>
                      <a:pt x="649" y="531"/>
                    </a:lnTo>
                    <a:lnTo>
                      <a:pt x="649" y="526"/>
                    </a:lnTo>
                    <a:lnTo>
                      <a:pt x="651" y="524"/>
                    </a:lnTo>
                    <a:lnTo>
                      <a:pt x="659" y="515"/>
                    </a:lnTo>
                    <a:lnTo>
                      <a:pt x="659" y="511"/>
                    </a:lnTo>
                    <a:lnTo>
                      <a:pt x="657" y="511"/>
                    </a:lnTo>
                    <a:lnTo>
                      <a:pt x="655" y="513"/>
                    </a:lnTo>
                    <a:lnTo>
                      <a:pt x="653" y="513"/>
                    </a:lnTo>
                    <a:lnTo>
                      <a:pt x="648" y="506"/>
                    </a:lnTo>
                    <a:lnTo>
                      <a:pt x="648" y="504"/>
                    </a:lnTo>
                    <a:lnTo>
                      <a:pt x="648" y="502"/>
                    </a:lnTo>
                    <a:lnTo>
                      <a:pt x="646" y="502"/>
                    </a:lnTo>
                    <a:lnTo>
                      <a:pt x="644" y="502"/>
                    </a:lnTo>
                    <a:lnTo>
                      <a:pt x="644" y="502"/>
                    </a:lnTo>
                    <a:lnTo>
                      <a:pt x="642" y="502"/>
                    </a:lnTo>
                    <a:lnTo>
                      <a:pt x="640" y="502"/>
                    </a:lnTo>
                    <a:lnTo>
                      <a:pt x="639" y="502"/>
                    </a:lnTo>
                    <a:lnTo>
                      <a:pt x="637" y="500"/>
                    </a:lnTo>
                    <a:lnTo>
                      <a:pt x="635" y="499"/>
                    </a:lnTo>
                    <a:lnTo>
                      <a:pt x="633" y="499"/>
                    </a:lnTo>
                    <a:lnTo>
                      <a:pt x="631" y="500"/>
                    </a:lnTo>
                    <a:lnTo>
                      <a:pt x="629" y="499"/>
                    </a:lnTo>
                    <a:lnTo>
                      <a:pt x="624" y="495"/>
                    </a:lnTo>
                    <a:lnTo>
                      <a:pt x="622" y="493"/>
                    </a:lnTo>
                    <a:lnTo>
                      <a:pt x="622" y="493"/>
                    </a:lnTo>
                    <a:lnTo>
                      <a:pt x="622" y="488"/>
                    </a:lnTo>
                    <a:lnTo>
                      <a:pt x="622" y="488"/>
                    </a:lnTo>
                    <a:lnTo>
                      <a:pt x="620" y="486"/>
                    </a:lnTo>
                    <a:lnTo>
                      <a:pt x="620" y="486"/>
                    </a:lnTo>
                    <a:lnTo>
                      <a:pt x="620" y="484"/>
                    </a:lnTo>
                    <a:lnTo>
                      <a:pt x="620" y="484"/>
                    </a:lnTo>
                    <a:lnTo>
                      <a:pt x="620" y="484"/>
                    </a:lnTo>
                    <a:lnTo>
                      <a:pt x="619" y="482"/>
                    </a:lnTo>
                    <a:lnTo>
                      <a:pt x="619" y="482"/>
                    </a:lnTo>
                    <a:lnTo>
                      <a:pt x="611" y="482"/>
                    </a:lnTo>
                    <a:lnTo>
                      <a:pt x="609" y="480"/>
                    </a:lnTo>
                    <a:lnTo>
                      <a:pt x="608" y="480"/>
                    </a:lnTo>
                    <a:lnTo>
                      <a:pt x="608" y="479"/>
                    </a:lnTo>
                    <a:lnTo>
                      <a:pt x="606" y="477"/>
                    </a:lnTo>
                    <a:lnTo>
                      <a:pt x="604" y="477"/>
                    </a:lnTo>
                    <a:lnTo>
                      <a:pt x="600" y="479"/>
                    </a:lnTo>
                    <a:lnTo>
                      <a:pt x="599" y="477"/>
                    </a:lnTo>
                    <a:lnTo>
                      <a:pt x="599" y="477"/>
                    </a:lnTo>
                    <a:lnTo>
                      <a:pt x="597" y="475"/>
                    </a:lnTo>
                    <a:lnTo>
                      <a:pt x="597" y="473"/>
                    </a:lnTo>
                    <a:lnTo>
                      <a:pt x="595" y="471"/>
                    </a:lnTo>
                    <a:lnTo>
                      <a:pt x="593" y="471"/>
                    </a:lnTo>
                    <a:lnTo>
                      <a:pt x="593" y="469"/>
                    </a:lnTo>
                    <a:lnTo>
                      <a:pt x="593" y="464"/>
                    </a:lnTo>
                    <a:lnTo>
                      <a:pt x="593" y="464"/>
                    </a:lnTo>
                    <a:lnTo>
                      <a:pt x="595" y="462"/>
                    </a:lnTo>
                    <a:lnTo>
                      <a:pt x="595" y="460"/>
                    </a:lnTo>
                    <a:lnTo>
                      <a:pt x="595" y="458"/>
                    </a:lnTo>
                    <a:lnTo>
                      <a:pt x="595" y="458"/>
                    </a:lnTo>
                    <a:lnTo>
                      <a:pt x="595" y="458"/>
                    </a:lnTo>
                    <a:lnTo>
                      <a:pt x="593" y="460"/>
                    </a:lnTo>
                    <a:lnTo>
                      <a:pt x="591" y="460"/>
                    </a:lnTo>
                    <a:lnTo>
                      <a:pt x="589" y="458"/>
                    </a:lnTo>
                    <a:lnTo>
                      <a:pt x="589" y="455"/>
                    </a:lnTo>
                    <a:lnTo>
                      <a:pt x="589" y="453"/>
                    </a:lnTo>
                    <a:lnTo>
                      <a:pt x="591" y="451"/>
                    </a:lnTo>
                    <a:lnTo>
                      <a:pt x="588" y="446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6" y="444"/>
                    </a:lnTo>
                    <a:lnTo>
                      <a:pt x="584" y="442"/>
                    </a:lnTo>
                    <a:lnTo>
                      <a:pt x="584" y="442"/>
                    </a:lnTo>
                    <a:lnTo>
                      <a:pt x="582" y="442"/>
                    </a:lnTo>
                    <a:lnTo>
                      <a:pt x="582" y="442"/>
                    </a:lnTo>
                    <a:lnTo>
                      <a:pt x="580" y="442"/>
                    </a:lnTo>
                    <a:lnTo>
                      <a:pt x="580" y="444"/>
                    </a:lnTo>
                    <a:lnTo>
                      <a:pt x="580" y="444"/>
                    </a:lnTo>
                    <a:lnTo>
                      <a:pt x="580" y="444"/>
                    </a:lnTo>
                    <a:lnTo>
                      <a:pt x="580" y="446"/>
                    </a:lnTo>
                    <a:lnTo>
                      <a:pt x="579" y="449"/>
                    </a:lnTo>
                    <a:lnTo>
                      <a:pt x="579" y="449"/>
                    </a:lnTo>
                    <a:lnTo>
                      <a:pt x="566" y="455"/>
                    </a:lnTo>
                    <a:lnTo>
                      <a:pt x="564" y="455"/>
                    </a:lnTo>
                    <a:lnTo>
                      <a:pt x="564" y="455"/>
                    </a:lnTo>
                    <a:lnTo>
                      <a:pt x="562" y="455"/>
                    </a:lnTo>
                    <a:lnTo>
                      <a:pt x="562" y="455"/>
                    </a:lnTo>
                    <a:lnTo>
                      <a:pt x="560" y="453"/>
                    </a:lnTo>
                    <a:lnTo>
                      <a:pt x="560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9" y="451"/>
                    </a:lnTo>
                    <a:lnTo>
                      <a:pt x="557" y="451"/>
                    </a:lnTo>
                    <a:lnTo>
                      <a:pt x="557" y="449"/>
                    </a:lnTo>
                    <a:lnTo>
                      <a:pt x="557" y="449"/>
                    </a:lnTo>
                    <a:lnTo>
                      <a:pt x="555" y="451"/>
                    </a:lnTo>
                    <a:lnTo>
                      <a:pt x="555" y="453"/>
                    </a:lnTo>
                    <a:lnTo>
                      <a:pt x="555" y="455"/>
                    </a:lnTo>
                    <a:lnTo>
                      <a:pt x="555" y="458"/>
                    </a:lnTo>
                    <a:lnTo>
                      <a:pt x="553" y="458"/>
                    </a:lnTo>
                    <a:lnTo>
                      <a:pt x="553" y="460"/>
                    </a:lnTo>
                    <a:lnTo>
                      <a:pt x="551" y="462"/>
                    </a:lnTo>
                    <a:lnTo>
                      <a:pt x="549" y="462"/>
                    </a:lnTo>
                    <a:lnTo>
                      <a:pt x="549" y="464"/>
                    </a:lnTo>
                    <a:lnTo>
                      <a:pt x="544" y="468"/>
                    </a:lnTo>
                    <a:lnTo>
                      <a:pt x="540" y="469"/>
                    </a:lnTo>
                    <a:lnTo>
                      <a:pt x="537" y="471"/>
                    </a:lnTo>
                    <a:lnTo>
                      <a:pt x="535" y="471"/>
                    </a:lnTo>
                    <a:lnTo>
                      <a:pt x="535" y="471"/>
                    </a:lnTo>
                    <a:lnTo>
                      <a:pt x="533" y="473"/>
                    </a:lnTo>
                    <a:lnTo>
                      <a:pt x="533" y="471"/>
                    </a:lnTo>
                    <a:lnTo>
                      <a:pt x="531" y="471"/>
                    </a:lnTo>
                    <a:lnTo>
                      <a:pt x="529" y="471"/>
                    </a:lnTo>
                    <a:lnTo>
                      <a:pt x="528" y="471"/>
                    </a:lnTo>
                    <a:lnTo>
                      <a:pt x="526" y="469"/>
                    </a:lnTo>
                    <a:lnTo>
                      <a:pt x="524" y="469"/>
                    </a:lnTo>
                    <a:lnTo>
                      <a:pt x="524" y="468"/>
                    </a:lnTo>
                    <a:lnTo>
                      <a:pt x="520" y="466"/>
                    </a:lnTo>
                    <a:lnTo>
                      <a:pt x="519" y="464"/>
                    </a:lnTo>
                    <a:lnTo>
                      <a:pt x="517" y="458"/>
                    </a:lnTo>
                    <a:lnTo>
                      <a:pt x="513" y="446"/>
                    </a:lnTo>
                    <a:lnTo>
                      <a:pt x="511" y="437"/>
                    </a:lnTo>
                    <a:lnTo>
                      <a:pt x="511" y="435"/>
                    </a:lnTo>
                    <a:lnTo>
                      <a:pt x="511" y="435"/>
                    </a:lnTo>
                    <a:lnTo>
                      <a:pt x="509" y="429"/>
                    </a:lnTo>
                    <a:lnTo>
                      <a:pt x="509" y="428"/>
                    </a:lnTo>
                    <a:lnTo>
                      <a:pt x="504" y="424"/>
                    </a:lnTo>
                    <a:lnTo>
                      <a:pt x="504" y="422"/>
                    </a:lnTo>
                    <a:lnTo>
                      <a:pt x="502" y="422"/>
                    </a:lnTo>
                    <a:lnTo>
                      <a:pt x="502" y="420"/>
                    </a:lnTo>
                    <a:lnTo>
                      <a:pt x="502" y="420"/>
                    </a:lnTo>
                    <a:lnTo>
                      <a:pt x="502" y="417"/>
                    </a:lnTo>
                    <a:lnTo>
                      <a:pt x="502" y="417"/>
                    </a:lnTo>
                    <a:lnTo>
                      <a:pt x="499" y="413"/>
                    </a:lnTo>
                    <a:lnTo>
                      <a:pt x="499" y="411"/>
                    </a:lnTo>
                    <a:lnTo>
                      <a:pt x="499" y="409"/>
                    </a:lnTo>
                    <a:lnTo>
                      <a:pt x="497" y="406"/>
                    </a:lnTo>
                    <a:lnTo>
                      <a:pt x="497" y="406"/>
                    </a:lnTo>
                    <a:lnTo>
                      <a:pt x="497" y="404"/>
                    </a:lnTo>
                    <a:lnTo>
                      <a:pt x="499" y="400"/>
                    </a:lnTo>
                    <a:lnTo>
                      <a:pt x="499" y="395"/>
                    </a:lnTo>
                    <a:lnTo>
                      <a:pt x="499" y="391"/>
                    </a:lnTo>
                    <a:lnTo>
                      <a:pt x="502" y="386"/>
                    </a:lnTo>
                    <a:lnTo>
                      <a:pt x="502" y="384"/>
                    </a:lnTo>
                    <a:lnTo>
                      <a:pt x="500" y="384"/>
                    </a:lnTo>
                    <a:lnTo>
                      <a:pt x="500" y="382"/>
                    </a:lnTo>
                    <a:lnTo>
                      <a:pt x="502" y="377"/>
                    </a:lnTo>
                    <a:lnTo>
                      <a:pt x="502" y="377"/>
                    </a:lnTo>
                    <a:lnTo>
                      <a:pt x="502" y="375"/>
                    </a:lnTo>
                    <a:lnTo>
                      <a:pt x="500" y="375"/>
                    </a:lnTo>
                    <a:lnTo>
                      <a:pt x="500" y="373"/>
                    </a:lnTo>
                    <a:lnTo>
                      <a:pt x="500" y="371"/>
                    </a:lnTo>
                    <a:lnTo>
                      <a:pt x="497" y="369"/>
                    </a:lnTo>
                    <a:lnTo>
                      <a:pt x="497" y="368"/>
                    </a:lnTo>
                    <a:lnTo>
                      <a:pt x="497" y="368"/>
                    </a:lnTo>
                    <a:lnTo>
                      <a:pt x="497" y="355"/>
                    </a:lnTo>
                    <a:lnTo>
                      <a:pt x="493" y="344"/>
                    </a:lnTo>
                    <a:lnTo>
                      <a:pt x="495" y="337"/>
                    </a:lnTo>
                    <a:lnTo>
                      <a:pt x="495" y="333"/>
                    </a:lnTo>
                    <a:lnTo>
                      <a:pt x="493" y="331"/>
                    </a:lnTo>
                    <a:lnTo>
                      <a:pt x="497" y="322"/>
                    </a:lnTo>
                    <a:lnTo>
                      <a:pt x="495" y="324"/>
                    </a:lnTo>
                    <a:lnTo>
                      <a:pt x="495" y="324"/>
                    </a:lnTo>
                    <a:lnTo>
                      <a:pt x="493" y="324"/>
                    </a:lnTo>
                    <a:lnTo>
                      <a:pt x="491" y="326"/>
                    </a:lnTo>
                    <a:lnTo>
                      <a:pt x="489" y="324"/>
                    </a:lnTo>
                    <a:lnTo>
                      <a:pt x="489" y="324"/>
                    </a:lnTo>
                    <a:lnTo>
                      <a:pt x="488" y="324"/>
                    </a:lnTo>
                    <a:lnTo>
                      <a:pt x="486" y="326"/>
                    </a:lnTo>
                    <a:lnTo>
                      <a:pt x="486" y="326"/>
                    </a:lnTo>
                    <a:lnTo>
                      <a:pt x="484" y="326"/>
                    </a:lnTo>
                    <a:lnTo>
                      <a:pt x="484" y="326"/>
                    </a:lnTo>
                    <a:lnTo>
                      <a:pt x="482" y="324"/>
                    </a:lnTo>
                    <a:lnTo>
                      <a:pt x="480" y="328"/>
                    </a:lnTo>
                    <a:lnTo>
                      <a:pt x="482" y="326"/>
                    </a:lnTo>
                    <a:lnTo>
                      <a:pt x="482" y="320"/>
                    </a:lnTo>
                    <a:lnTo>
                      <a:pt x="482" y="315"/>
                    </a:lnTo>
                    <a:lnTo>
                      <a:pt x="482" y="313"/>
                    </a:lnTo>
                    <a:lnTo>
                      <a:pt x="486" y="309"/>
                    </a:lnTo>
                    <a:lnTo>
                      <a:pt x="486" y="308"/>
                    </a:lnTo>
                    <a:lnTo>
                      <a:pt x="484" y="308"/>
                    </a:lnTo>
                    <a:lnTo>
                      <a:pt x="486" y="306"/>
                    </a:lnTo>
                    <a:lnTo>
                      <a:pt x="488" y="304"/>
                    </a:lnTo>
                    <a:lnTo>
                      <a:pt x="488" y="302"/>
                    </a:lnTo>
                    <a:lnTo>
                      <a:pt x="486" y="300"/>
                    </a:lnTo>
                    <a:lnTo>
                      <a:pt x="484" y="300"/>
                    </a:lnTo>
                    <a:lnTo>
                      <a:pt x="482" y="298"/>
                    </a:lnTo>
                    <a:lnTo>
                      <a:pt x="480" y="298"/>
                    </a:lnTo>
                    <a:lnTo>
                      <a:pt x="479" y="298"/>
                    </a:lnTo>
                    <a:lnTo>
                      <a:pt x="477" y="297"/>
                    </a:lnTo>
                    <a:lnTo>
                      <a:pt x="475" y="297"/>
                    </a:lnTo>
                    <a:lnTo>
                      <a:pt x="475" y="295"/>
                    </a:lnTo>
                    <a:lnTo>
                      <a:pt x="473" y="293"/>
                    </a:lnTo>
                    <a:lnTo>
                      <a:pt x="473" y="287"/>
                    </a:lnTo>
                    <a:lnTo>
                      <a:pt x="473" y="286"/>
                    </a:lnTo>
                    <a:lnTo>
                      <a:pt x="473" y="284"/>
                    </a:lnTo>
                    <a:lnTo>
                      <a:pt x="471" y="284"/>
                    </a:lnTo>
                    <a:lnTo>
                      <a:pt x="471" y="282"/>
                    </a:lnTo>
                    <a:lnTo>
                      <a:pt x="468" y="280"/>
                    </a:lnTo>
                    <a:lnTo>
                      <a:pt x="468" y="280"/>
                    </a:lnTo>
                    <a:lnTo>
                      <a:pt x="466" y="278"/>
                    </a:lnTo>
                    <a:lnTo>
                      <a:pt x="464" y="278"/>
                    </a:lnTo>
                    <a:lnTo>
                      <a:pt x="460" y="278"/>
                    </a:lnTo>
                    <a:lnTo>
                      <a:pt x="459" y="278"/>
                    </a:lnTo>
                    <a:lnTo>
                      <a:pt x="457" y="278"/>
                    </a:lnTo>
                    <a:lnTo>
                      <a:pt x="455" y="277"/>
                    </a:lnTo>
                    <a:lnTo>
                      <a:pt x="455" y="273"/>
                    </a:lnTo>
                    <a:lnTo>
                      <a:pt x="457" y="271"/>
                    </a:lnTo>
                    <a:lnTo>
                      <a:pt x="457" y="271"/>
                    </a:lnTo>
                    <a:lnTo>
                      <a:pt x="457" y="269"/>
                    </a:lnTo>
                    <a:lnTo>
                      <a:pt x="457" y="269"/>
                    </a:lnTo>
                    <a:lnTo>
                      <a:pt x="455" y="269"/>
                    </a:lnTo>
                    <a:lnTo>
                      <a:pt x="457" y="267"/>
                    </a:lnTo>
                    <a:lnTo>
                      <a:pt x="457" y="267"/>
                    </a:lnTo>
                    <a:lnTo>
                      <a:pt x="457" y="267"/>
                    </a:lnTo>
                    <a:lnTo>
                      <a:pt x="457" y="266"/>
                    </a:lnTo>
                    <a:lnTo>
                      <a:pt x="457" y="264"/>
                    </a:lnTo>
                    <a:lnTo>
                      <a:pt x="457" y="262"/>
                    </a:lnTo>
                    <a:lnTo>
                      <a:pt x="457" y="262"/>
                    </a:lnTo>
                    <a:lnTo>
                      <a:pt x="457" y="260"/>
                    </a:lnTo>
                    <a:lnTo>
                      <a:pt x="459" y="260"/>
                    </a:lnTo>
                    <a:lnTo>
                      <a:pt x="459" y="260"/>
                    </a:lnTo>
                    <a:lnTo>
                      <a:pt x="468" y="246"/>
                    </a:lnTo>
                    <a:lnTo>
                      <a:pt x="469" y="246"/>
                    </a:lnTo>
                    <a:lnTo>
                      <a:pt x="469" y="246"/>
                    </a:lnTo>
                    <a:lnTo>
                      <a:pt x="471" y="246"/>
                    </a:lnTo>
                    <a:lnTo>
                      <a:pt x="469" y="244"/>
                    </a:lnTo>
                    <a:lnTo>
                      <a:pt x="469" y="244"/>
                    </a:lnTo>
                    <a:lnTo>
                      <a:pt x="466" y="244"/>
                    </a:lnTo>
                    <a:lnTo>
                      <a:pt x="466" y="244"/>
                    </a:lnTo>
                    <a:lnTo>
                      <a:pt x="464" y="244"/>
                    </a:lnTo>
                    <a:lnTo>
                      <a:pt x="460" y="240"/>
                    </a:lnTo>
                    <a:lnTo>
                      <a:pt x="459" y="238"/>
                    </a:lnTo>
                    <a:lnTo>
                      <a:pt x="455" y="240"/>
                    </a:lnTo>
                    <a:lnTo>
                      <a:pt x="453" y="242"/>
                    </a:lnTo>
                    <a:lnTo>
                      <a:pt x="451" y="242"/>
                    </a:lnTo>
                    <a:lnTo>
                      <a:pt x="448" y="242"/>
                    </a:lnTo>
                    <a:lnTo>
                      <a:pt x="446" y="242"/>
                    </a:lnTo>
                    <a:lnTo>
                      <a:pt x="444" y="238"/>
                    </a:lnTo>
                    <a:lnTo>
                      <a:pt x="442" y="238"/>
                    </a:lnTo>
                    <a:lnTo>
                      <a:pt x="437" y="235"/>
                    </a:lnTo>
                    <a:lnTo>
                      <a:pt x="437" y="233"/>
                    </a:lnTo>
                    <a:lnTo>
                      <a:pt x="437" y="231"/>
                    </a:lnTo>
                    <a:lnTo>
                      <a:pt x="437" y="224"/>
                    </a:lnTo>
                    <a:lnTo>
                      <a:pt x="437" y="213"/>
                    </a:lnTo>
                    <a:lnTo>
                      <a:pt x="435" y="211"/>
                    </a:lnTo>
                    <a:lnTo>
                      <a:pt x="435" y="209"/>
                    </a:lnTo>
                    <a:lnTo>
                      <a:pt x="435" y="209"/>
                    </a:lnTo>
                    <a:lnTo>
                      <a:pt x="435" y="206"/>
                    </a:lnTo>
                    <a:lnTo>
                      <a:pt x="435" y="202"/>
                    </a:lnTo>
                    <a:lnTo>
                      <a:pt x="433" y="202"/>
                    </a:lnTo>
                    <a:lnTo>
                      <a:pt x="433" y="200"/>
                    </a:lnTo>
                    <a:lnTo>
                      <a:pt x="433" y="198"/>
                    </a:lnTo>
                    <a:lnTo>
                      <a:pt x="435" y="195"/>
                    </a:lnTo>
                    <a:lnTo>
                      <a:pt x="437" y="195"/>
                    </a:lnTo>
                    <a:lnTo>
                      <a:pt x="437" y="193"/>
                    </a:lnTo>
                    <a:lnTo>
                      <a:pt x="437" y="193"/>
                    </a:lnTo>
                    <a:lnTo>
                      <a:pt x="437" y="191"/>
                    </a:lnTo>
                    <a:lnTo>
                      <a:pt x="435" y="189"/>
                    </a:lnTo>
                    <a:lnTo>
                      <a:pt x="435" y="189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3" y="184"/>
                    </a:lnTo>
                    <a:lnTo>
                      <a:pt x="433" y="186"/>
                    </a:lnTo>
                    <a:lnTo>
                      <a:pt x="431" y="184"/>
                    </a:lnTo>
                    <a:lnTo>
                      <a:pt x="429" y="180"/>
                    </a:lnTo>
                    <a:lnTo>
                      <a:pt x="429" y="178"/>
                    </a:lnTo>
                    <a:lnTo>
                      <a:pt x="431" y="175"/>
                    </a:lnTo>
                    <a:lnTo>
                      <a:pt x="431" y="175"/>
                    </a:lnTo>
                    <a:lnTo>
                      <a:pt x="431" y="173"/>
                    </a:lnTo>
                    <a:lnTo>
                      <a:pt x="431" y="173"/>
                    </a:lnTo>
                    <a:lnTo>
                      <a:pt x="431" y="171"/>
                    </a:lnTo>
                    <a:lnTo>
                      <a:pt x="429" y="167"/>
                    </a:lnTo>
                    <a:lnTo>
                      <a:pt x="429" y="166"/>
                    </a:lnTo>
                    <a:lnTo>
                      <a:pt x="429" y="164"/>
                    </a:lnTo>
                    <a:lnTo>
                      <a:pt x="428" y="162"/>
                    </a:lnTo>
                    <a:lnTo>
                      <a:pt x="428" y="160"/>
                    </a:lnTo>
                    <a:lnTo>
                      <a:pt x="426" y="160"/>
                    </a:lnTo>
                    <a:lnTo>
                      <a:pt x="426" y="157"/>
                    </a:lnTo>
                    <a:lnTo>
                      <a:pt x="426" y="157"/>
                    </a:lnTo>
                    <a:lnTo>
                      <a:pt x="424" y="155"/>
                    </a:lnTo>
                    <a:lnTo>
                      <a:pt x="422" y="155"/>
                    </a:lnTo>
                    <a:lnTo>
                      <a:pt x="420" y="157"/>
                    </a:lnTo>
                    <a:lnTo>
                      <a:pt x="419" y="158"/>
                    </a:lnTo>
                    <a:lnTo>
                      <a:pt x="419" y="157"/>
                    </a:lnTo>
                    <a:lnTo>
                      <a:pt x="419" y="153"/>
                    </a:lnTo>
                    <a:lnTo>
                      <a:pt x="419" y="153"/>
                    </a:lnTo>
                    <a:lnTo>
                      <a:pt x="417" y="151"/>
                    </a:lnTo>
                    <a:lnTo>
                      <a:pt x="417" y="153"/>
                    </a:lnTo>
                    <a:lnTo>
                      <a:pt x="417" y="151"/>
                    </a:lnTo>
                    <a:lnTo>
                      <a:pt x="415" y="147"/>
                    </a:lnTo>
                    <a:lnTo>
                      <a:pt x="415" y="146"/>
                    </a:lnTo>
                    <a:lnTo>
                      <a:pt x="411" y="146"/>
                    </a:lnTo>
                    <a:lnTo>
                      <a:pt x="409" y="146"/>
                    </a:lnTo>
                    <a:lnTo>
                      <a:pt x="409" y="147"/>
                    </a:lnTo>
                    <a:lnTo>
                      <a:pt x="408" y="149"/>
                    </a:lnTo>
                    <a:lnTo>
                      <a:pt x="408" y="151"/>
                    </a:lnTo>
                    <a:lnTo>
                      <a:pt x="406" y="153"/>
                    </a:lnTo>
                    <a:lnTo>
                      <a:pt x="404" y="153"/>
                    </a:lnTo>
                    <a:lnTo>
                      <a:pt x="406" y="151"/>
                    </a:lnTo>
                    <a:lnTo>
                      <a:pt x="406" y="149"/>
                    </a:lnTo>
                    <a:lnTo>
                      <a:pt x="404" y="147"/>
                    </a:lnTo>
                    <a:lnTo>
                      <a:pt x="406" y="146"/>
                    </a:lnTo>
                    <a:lnTo>
                      <a:pt x="406" y="144"/>
                    </a:lnTo>
                    <a:lnTo>
                      <a:pt x="408" y="144"/>
                    </a:lnTo>
                    <a:lnTo>
                      <a:pt x="408" y="144"/>
                    </a:lnTo>
                    <a:lnTo>
                      <a:pt x="409" y="142"/>
                    </a:lnTo>
                    <a:lnTo>
                      <a:pt x="409" y="140"/>
                    </a:lnTo>
                    <a:lnTo>
                      <a:pt x="409" y="140"/>
                    </a:lnTo>
                    <a:lnTo>
                      <a:pt x="411" y="140"/>
                    </a:lnTo>
                    <a:lnTo>
                      <a:pt x="413" y="138"/>
                    </a:lnTo>
                    <a:lnTo>
                      <a:pt x="413" y="138"/>
                    </a:lnTo>
                    <a:lnTo>
                      <a:pt x="413" y="138"/>
                    </a:lnTo>
                    <a:lnTo>
                      <a:pt x="413" y="136"/>
                    </a:lnTo>
                    <a:lnTo>
                      <a:pt x="415" y="136"/>
                    </a:lnTo>
                    <a:lnTo>
                      <a:pt x="415" y="135"/>
                    </a:lnTo>
                    <a:lnTo>
                      <a:pt x="413" y="135"/>
                    </a:lnTo>
                    <a:lnTo>
                      <a:pt x="409" y="133"/>
                    </a:lnTo>
                    <a:lnTo>
                      <a:pt x="408" y="131"/>
                    </a:lnTo>
                    <a:lnTo>
                      <a:pt x="408" y="131"/>
                    </a:lnTo>
                    <a:lnTo>
                      <a:pt x="408" y="131"/>
                    </a:lnTo>
                    <a:lnTo>
                      <a:pt x="408" y="131"/>
                    </a:lnTo>
                    <a:lnTo>
                      <a:pt x="408" y="129"/>
                    </a:lnTo>
                    <a:lnTo>
                      <a:pt x="408" y="131"/>
                    </a:lnTo>
                    <a:lnTo>
                      <a:pt x="408" y="131"/>
                    </a:lnTo>
                    <a:lnTo>
                      <a:pt x="408" y="131"/>
                    </a:lnTo>
                    <a:lnTo>
                      <a:pt x="408" y="131"/>
                    </a:lnTo>
                    <a:lnTo>
                      <a:pt x="406" y="131"/>
                    </a:lnTo>
                    <a:lnTo>
                      <a:pt x="404" y="133"/>
                    </a:lnTo>
                    <a:lnTo>
                      <a:pt x="404" y="133"/>
                    </a:lnTo>
                    <a:lnTo>
                      <a:pt x="400" y="133"/>
                    </a:lnTo>
                    <a:lnTo>
                      <a:pt x="398" y="133"/>
                    </a:lnTo>
                    <a:lnTo>
                      <a:pt x="398" y="133"/>
                    </a:lnTo>
                    <a:lnTo>
                      <a:pt x="397" y="135"/>
                    </a:lnTo>
                    <a:lnTo>
                      <a:pt x="395" y="140"/>
                    </a:lnTo>
                    <a:lnTo>
                      <a:pt x="395" y="140"/>
                    </a:lnTo>
                    <a:lnTo>
                      <a:pt x="395" y="142"/>
                    </a:lnTo>
                    <a:lnTo>
                      <a:pt x="391" y="146"/>
                    </a:lnTo>
                    <a:lnTo>
                      <a:pt x="389" y="147"/>
                    </a:lnTo>
                    <a:lnTo>
                      <a:pt x="388" y="149"/>
                    </a:lnTo>
                    <a:lnTo>
                      <a:pt x="386" y="149"/>
                    </a:lnTo>
                    <a:lnTo>
                      <a:pt x="384" y="149"/>
                    </a:lnTo>
                    <a:lnTo>
                      <a:pt x="382" y="149"/>
                    </a:lnTo>
                    <a:lnTo>
                      <a:pt x="380" y="151"/>
                    </a:lnTo>
                    <a:lnTo>
                      <a:pt x="380" y="151"/>
                    </a:lnTo>
                    <a:lnTo>
                      <a:pt x="378" y="151"/>
                    </a:lnTo>
                    <a:lnTo>
                      <a:pt x="375" y="151"/>
                    </a:lnTo>
                    <a:lnTo>
                      <a:pt x="373" y="153"/>
                    </a:lnTo>
                    <a:lnTo>
                      <a:pt x="371" y="157"/>
                    </a:lnTo>
                    <a:lnTo>
                      <a:pt x="373" y="164"/>
                    </a:lnTo>
                    <a:lnTo>
                      <a:pt x="373" y="171"/>
                    </a:lnTo>
                    <a:lnTo>
                      <a:pt x="373" y="175"/>
                    </a:lnTo>
                    <a:lnTo>
                      <a:pt x="371" y="178"/>
                    </a:lnTo>
                    <a:lnTo>
                      <a:pt x="371" y="180"/>
                    </a:lnTo>
                    <a:lnTo>
                      <a:pt x="371" y="182"/>
                    </a:lnTo>
                    <a:lnTo>
                      <a:pt x="371" y="186"/>
                    </a:lnTo>
                    <a:lnTo>
                      <a:pt x="371" y="189"/>
                    </a:lnTo>
                    <a:lnTo>
                      <a:pt x="360" y="222"/>
                    </a:lnTo>
                    <a:lnTo>
                      <a:pt x="360" y="224"/>
                    </a:lnTo>
                    <a:lnTo>
                      <a:pt x="360" y="226"/>
                    </a:lnTo>
                    <a:lnTo>
                      <a:pt x="360" y="226"/>
                    </a:lnTo>
                    <a:lnTo>
                      <a:pt x="357" y="231"/>
                    </a:lnTo>
                    <a:lnTo>
                      <a:pt x="355" y="238"/>
                    </a:lnTo>
                    <a:lnTo>
                      <a:pt x="355" y="242"/>
                    </a:lnTo>
                    <a:lnTo>
                      <a:pt x="355" y="246"/>
                    </a:lnTo>
                    <a:lnTo>
                      <a:pt x="355" y="246"/>
                    </a:lnTo>
                    <a:lnTo>
                      <a:pt x="357" y="246"/>
                    </a:lnTo>
                    <a:lnTo>
                      <a:pt x="357" y="246"/>
                    </a:lnTo>
                    <a:lnTo>
                      <a:pt x="358" y="247"/>
                    </a:lnTo>
                    <a:lnTo>
                      <a:pt x="358" y="247"/>
                    </a:lnTo>
                    <a:lnTo>
                      <a:pt x="360" y="249"/>
                    </a:lnTo>
                    <a:lnTo>
                      <a:pt x="362" y="251"/>
                    </a:lnTo>
                    <a:lnTo>
                      <a:pt x="362" y="251"/>
                    </a:lnTo>
                    <a:lnTo>
                      <a:pt x="360" y="255"/>
                    </a:lnTo>
                    <a:lnTo>
                      <a:pt x="357" y="251"/>
                    </a:lnTo>
                    <a:lnTo>
                      <a:pt x="355" y="251"/>
                    </a:lnTo>
                    <a:lnTo>
                      <a:pt x="355" y="251"/>
                    </a:lnTo>
                    <a:lnTo>
                      <a:pt x="351" y="257"/>
                    </a:lnTo>
                    <a:lnTo>
                      <a:pt x="351" y="255"/>
                    </a:lnTo>
                    <a:lnTo>
                      <a:pt x="351" y="253"/>
                    </a:lnTo>
                    <a:lnTo>
                      <a:pt x="349" y="249"/>
                    </a:lnTo>
                    <a:lnTo>
                      <a:pt x="349" y="247"/>
                    </a:lnTo>
                    <a:lnTo>
                      <a:pt x="351" y="246"/>
                    </a:lnTo>
                    <a:lnTo>
                      <a:pt x="351" y="244"/>
                    </a:lnTo>
                    <a:lnTo>
                      <a:pt x="348" y="246"/>
                    </a:lnTo>
                    <a:lnTo>
                      <a:pt x="344" y="247"/>
                    </a:lnTo>
                    <a:lnTo>
                      <a:pt x="340" y="253"/>
                    </a:lnTo>
                    <a:lnTo>
                      <a:pt x="340" y="258"/>
                    </a:lnTo>
                    <a:lnTo>
                      <a:pt x="338" y="262"/>
                    </a:lnTo>
                    <a:lnTo>
                      <a:pt x="337" y="266"/>
                    </a:lnTo>
                    <a:lnTo>
                      <a:pt x="337" y="266"/>
                    </a:lnTo>
                    <a:lnTo>
                      <a:pt x="337" y="267"/>
                    </a:lnTo>
                    <a:lnTo>
                      <a:pt x="338" y="267"/>
                    </a:lnTo>
                    <a:lnTo>
                      <a:pt x="338" y="267"/>
                    </a:lnTo>
                    <a:lnTo>
                      <a:pt x="338" y="266"/>
                    </a:lnTo>
                    <a:lnTo>
                      <a:pt x="340" y="266"/>
                    </a:lnTo>
                    <a:lnTo>
                      <a:pt x="340" y="266"/>
                    </a:lnTo>
                    <a:lnTo>
                      <a:pt x="340" y="267"/>
                    </a:lnTo>
                    <a:lnTo>
                      <a:pt x="340" y="267"/>
                    </a:lnTo>
                    <a:lnTo>
                      <a:pt x="340" y="269"/>
                    </a:lnTo>
                    <a:lnTo>
                      <a:pt x="342" y="269"/>
                    </a:lnTo>
                    <a:lnTo>
                      <a:pt x="340" y="269"/>
                    </a:lnTo>
                    <a:lnTo>
                      <a:pt x="340" y="269"/>
                    </a:lnTo>
                    <a:lnTo>
                      <a:pt x="338" y="269"/>
                    </a:lnTo>
                    <a:lnTo>
                      <a:pt x="335" y="267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1" y="277"/>
                    </a:lnTo>
                    <a:lnTo>
                      <a:pt x="322" y="295"/>
                    </a:lnTo>
                    <a:lnTo>
                      <a:pt x="322" y="297"/>
                    </a:lnTo>
                    <a:lnTo>
                      <a:pt x="324" y="298"/>
                    </a:lnTo>
                    <a:lnTo>
                      <a:pt x="326" y="298"/>
                    </a:lnTo>
                    <a:lnTo>
                      <a:pt x="329" y="297"/>
                    </a:lnTo>
                    <a:lnTo>
                      <a:pt x="331" y="297"/>
                    </a:lnTo>
                    <a:lnTo>
                      <a:pt x="331" y="297"/>
                    </a:lnTo>
                    <a:lnTo>
                      <a:pt x="331" y="297"/>
                    </a:lnTo>
                    <a:lnTo>
                      <a:pt x="331" y="295"/>
                    </a:lnTo>
                    <a:lnTo>
                      <a:pt x="329" y="295"/>
                    </a:lnTo>
                    <a:lnTo>
                      <a:pt x="328" y="295"/>
                    </a:lnTo>
                    <a:lnTo>
                      <a:pt x="329" y="289"/>
                    </a:lnTo>
                    <a:lnTo>
                      <a:pt x="328" y="287"/>
                    </a:lnTo>
                    <a:lnTo>
                      <a:pt x="329" y="287"/>
                    </a:lnTo>
                    <a:lnTo>
                      <a:pt x="329" y="287"/>
                    </a:lnTo>
                    <a:lnTo>
                      <a:pt x="329" y="287"/>
                    </a:lnTo>
                    <a:lnTo>
                      <a:pt x="329" y="287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7" y="289"/>
                    </a:lnTo>
                    <a:lnTo>
                      <a:pt x="337" y="289"/>
                    </a:lnTo>
                    <a:lnTo>
                      <a:pt x="335" y="291"/>
                    </a:lnTo>
                    <a:lnTo>
                      <a:pt x="331" y="293"/>
                    </a:lnTo>
                    <a:lnTo>
                      <a:pt x="335" y="295"/>
                    </a:lnTo>
                    <a:lnTo>
                      <a:pt x="337" y="295"/>
                    </a:lnTo>
                    <a:lnTo>
                      <a:pt x="337" y="297"/>
                    </a:lnTo>
                    <a:lnTo>
                      <a:pt x="338" y="298"/>
                    </a:lnTo>
                    <a:lnTo>
                      <a:pt x="340" y="298"/>
                    </a:lnTo>
                    <a:lnTo>
                      <a:pt x="340" y="300"/>
                    </a:lnTo>
                    <a:lnTo>
                      <a:pt x="342" y="300"/>
                    </a:lnTo>
                    <a:lnTo>
                      <a:pt x="344" y="300"/>
                    </a:lnTo>
                    <a:lnTo>
                      <a:pt x="348" y="300"/>
                    </a:lnTo>
                    <a:lnTo>
                      <a:pt x="349" y="300"/>
                    </a:lnTo>
                    <a:lnTo>
                      <a:pt x="349" y="300"/>
                    </a:lnTo>
                    <a:lnTo>
                      <a:pt x="351" y="298"/>
                    </a:lnTo>
                    <a:lnTo>
                      <a:pt x="353" y="298"/>
                    </a:lnTo>
                    <a:lnTo>
                      <a:pt x="355" y="300"/>
                    </a:lnTo>
                    <a:lnTo>
                      <a:pt x="357" y="300"/>
                    </a:lnTo>
                    <a:lnTo>
                      <a:pt x="355" y="300"/>
                    </a:lnTo>
                    <a:lnTo>
                      <a:pt x="353" y="300"/>
                    </a:lnTo>
                    <a:lnTo>
                      <a:pt x="353" y="300"/>
                    </a:lnTo>
                    <a:lnTo>
                      <a:pt x="351" y="302"/>
                    </a:lnTo>
                    <a:lnTo>
                      <a:pt x="349" y="302"/>
                    </a:lnTo>
                    <a:lnTo>
                      <a:pt x="348" y="304"/>
                    </a:lnTo>
                    <a:lnTo>
                      <a:pt x="344" y="306"/>
                    </a:lnTo>
                    <a:lnTo>
                      <a:pt x="344" y="306"/>
                    </a:lnTo>
                    <a:lnTo>
                      <a:pt x="344" y="308"/>
                    </a:lnTo>
                    <a:lnTo>
                      <a:pt x="348" y="308"/>
                    </a:lnTo>
                    <a:lnTo>
                      <a:pt x="349" y="309"/>
                    </a:lnTo>
                    <a:lnTo>
                      <a:pt x="351" y="311"/>
                    </a:lnTo>
                    <a:lnTo>
                      <a:pt x="353" y="311"/>
                    </a:lnTo>
                    <a:lnTo>
                      <a:pt x="355" y="311"/>
                    </a:lnTo>
                    <a:lnTo>
                      <a:pt x="357" y="313"/>
                    </a:lnTo>
                    <a:lnTo>
                      <a:pt x="360" y="311"/>
                    </a:lnTo>
                    <a:lnTo>
                      <a:pt x="358" y="313"/>
                    </a:lnTo>
                    <a:lnTo>
                      <a:pt x="351" y="317"/>
                    </a:lnTo>
                    <a:lnTo>
                      <a:pt x="351" y="317"/>
                    </a:lnTo>
                    <a:lnTo>
                      <a:pt x="351" y="320"/>
                    </a:lnTo>
                    <a:lnTo>
                      <a:pt x="353" y="324"/>
                    </a:lnTo>
                    <a:lnTo>
                      <a:pt x="353" y="326"/>
                    </a:lnTo>
                    <a:lnTo>
                      <a:pt x="353" y="328"/>
                    </a:lnTo>
                    <a:lnTo>
                      <a:pt x="353" y="329"/>
                    </a:lnTo>
                    <a:lnTo>
                      <a:pt x="351" y="326"/>
                    </a:lnTo>
                    <a:lnTo>
                      <a:pt x="349" y="324"/>
                    </a:lnTo>
                    <a:lnTo>
                      <a:pt x="349" y="324"/>
                    </a:lnTo>
                    <a:lnTo>
                      <a:pt x="349" y="322"/>
                    </a:lnTo>
                    <a:lnTo>
                      <a:pt x="349" y="318"/>
                    </a:lnTo>
                    <a:lnTo>
                      <a:pt x="348" y="313"/>
                    </a:lnTo>
                    <a:lnTo>
                      <a:pt x="348" y="311"/>
                    </a:lnTo>
                    <a:lnTo>
                      <a:pt x="346" y="309"/>
                    </a:lnTo>
                    <a:lnTo>
                      <a:pt x="344" y="309"/>
                    </a:lnTo>
                    <a:lnTo>
                      <a:pt x="344" y="311"/>
                    </a:lnTo>
                    <a:lnTo>
                      <a:pt x="342" y="311"/>
                    </a:lnTo>
                    <a:lnTo>
                      <a:pt x="342" y="309"/>
                    </a:lnTo>
                    <a:lnTo>
                      <a:pt x="342" y="308"/>
                    </a:lnTo>
                    <a:lnTo>
                      <a:pt x="342" y="308"/>
                    </a:lnTo>
                    <a:lnTo>
                      <a:pt x="340" y="309"/>
                    </a:lnTo>
                    <a:lnTo>
                      <a:pt x="340" y="309"/>
                    </a:lnTo>
                    <a:lnTo>
                      <a:pt x="340" y="313"/>
                    </a:lnTo>
                    <a:lnTo>
                      <a:pt x="338" y="318"/>
                    </a:lnTo>
                    <a:lnTo>
                      <a:pt x="338" y="320"/>
                    </a:lnTo>
                    <a:lnTo>
                      <a:pt x="337" y="322"/>
                    </a:lnTo>
                    <a:lnTo>
                      <a:pt x="335" y="324"/>
                    </a:lnTo>
                    <a:lnTo>
                      <a:pt x="333" y="326"/>
                    </a:lnTo>
                    <a:lnTo>
                      <a:pt x="329" y="328"/>
                    </a:lnTo>
                    <a:lnTo>
                      <a:pt x="329" y="329"/>
                    </a:lnTo>
                    <a:lnTo>
                      <a:pt x="328" y="329"/>
                    </a:lnTo>
                    <a:lnTo>
                      <a:pt x="326" y="328"/>
                    </a:lnTo>
                    <a:lnTo>
                      <a:pt x="326" y="329"/>
                    </a:lnTo>
                    <a:lnTo>
                      <a:pt x="324" y="331"/>
                    </a:lnTo>
                    <a:lnTo>
                      <a:pt x="324" y="333"/>
                    </a:lnTo>
                    <a:lnTo>
                      <a:pt x="322" y="335"/>
                    </a:lnTo>
                    <a:lnTo>
                      <a:pt x="322" y="337"/>
                    </a:lnTo>
                    <a:lnTo>
                      <a:pt x="322" y="337"/>
                    </a:lnTo>
                    <a:lnTo>
                      <a:pt x="322" y="338"/>
                    </a:lnTo>
                    <a:lnTo>
                      <a:pt x="324" y="338"/>
                    </a:lnTo>
                    <a:lnTo>
                      <a:pt x="324" y="338"/>
                    </a:lnTo>
                    <a:lnTo>
                      <a:pt x="324" y="342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6" y="351"/>
                    </a:lnTo>
                    <a:lnTo>
                      <a:pt x="328" y="353"/>
                    </a:lnTo>
                    <a:lnTo>
                      <a:pt x="328" y="353"/>
                    </a:lnTo>
                    <a:lnTo>
                      <a:pt x="328" y="355"/>
                    </a:lnTo>
                    <a:lnTo>
                      <a:pt x="328" y="355"/>
                    </a:lnTo>
                    <a:lnTo>
                      <a:pt x="329" y="355"/>
                    </a:lnTo>
                    <a:lnTo>
                      <a:pt x="329" y="357"/>
                    </a:lnTo>
                    <a:lnTo>
                      <a:pt x="331" y="357"/>
                    </a:lnTo>
                    <a:lnTo>
                      <a:pt x="331" y="357"/>
                    </a:lnTo>
                    <a:lnTo>
                      <a:pt x="331" y="357"/>
                    </a:lnTo>
                    <a:lnTo>
                      <a:pt x="331" y="358"/>
                    </a:lnTo>
                    <a:lnTo>
                      <a:pt x="331" y="358"/>
                    </a:lnTo>
                    <a:lnTo>
                      <a:pt x="331" y="360"/>
                    </a:lnTo>
                    <a:lnTo>
                      <a:pt x="331" y="360"/>
                    </a:lnTo>
                    <a:lnTo>
                      <a:pt x="331" y="362"/>
                    </a:lnTo>
                    <a:lnTo>
                      <a:pt x="329" y="364"/>
                    </a:lnTo>
                    <a:lnTo>
                      <a:pt x="329" y="364"/>
                    </a:lnTo>
                    <a:lnTo>
                      <a:pt x="329" y="366"/>
                    </a:lnTo>
                    <a:lnTo>
                      <a:pt x="329" y="368"/>
                    </a:lnTo>
                    <a:lnTo>
                      <a:pt x="329" y="369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8" y="369"/>
                    </a:lnTo>
                    <a:lnTo>
                      <a:pt x="326" y="369"/>
                    </a:lnTo>
                    <a:lnTo>
                      <a:pt x="326" y="371"/>
                    </a:lnTo>
                    <a:lnTo>
                      <a:pt x="324" y="377"/>
                    </a:lnTo>
                    <a:lnTo>
                      <a:pt x="322" y="378"/>
                    </a:lnTo>
                    <a:lnTo>
                      <a:pt x="320" y="382"/>
                    </a:lnTo>
                    <a:lnTo>
                      <a:pt x="318" y="382"/>
                    </a:lnTo>
                    <a:lnTo>
                      <a:pt x="318" y="384"/>
                    </a:lnTo>
                    <a:lnTo>
                      <a:pt x="317" y="389"/>
                    </a:lnTo>
                    <a:lnTo>
                      <a:pt x="311" y="408"/>
                    </a:lnTo>
                    <a:lnTo>
                      <a:pt x="311" y="415"/>
                    </a:lnTo>
                    <a:lnTo>
                      <a:pt x="313" y="422"/>
                    </a:lnTo>
                    <a:lnTo>
                      <a:pt x="317" y="429"/>
                    </a:lnTo>
                    <a:lnTo>
                      <a:pt x="320" y="431"/>
                    </a:lnTo>
                    <a:lnTo>
                      <a:pt x="322" y="435"/>
                    </a:lnTo>
                    <a:lnTo>
                      <a:pt x="322" y="437"/>
                    </a:lnTo>
                    <a:lnTo>
                      <a:pt x="324" y="442"/>
                    </a:lnTo>
                    <a:lnTo>
                      <a:pt x="324" y="446"/>
                    </a:lnTo>
                    <a:lnTo>
                      <a:pt x="322" y="449"/>
                    </a:lnTo>
                    <a:lnTo>
                      <a:pt x="317" y="464"/>
                    </a:lnTo>
                    <a:lnTo>
                      <a:pt x="317" y="468"/>
                    </a:lnTo>
                    <a:lnTo>
                      <a:pt x="317" y="471"/>
                    </a:lnTo>
                    <a:lnTo>
                      <a:pt x="317" y="473"/>
                    </a:lnTo>
                    <a:lnTo>
                      <a:pt x="318" y="475"/>
                    </a:lnTo>
                    <a:lnTo>
                      <a:pt x="318" y="477"/>
                    </a:lnTo>
                    <a:lnTo>
                      <a:pt x="318" y="482"/>
                    </a:lnTo>
                    <a:lnTo>
                      <a:pt x="324" y="506"/>
                    </a:lnTo>
                    <a:lnTo>
                      <a:pt x="324" y="508"/>
                    </a:lnTo>
                    <a:lnTo>
                      <a:pt x="326" y="511"/>
                    </a:lnTo>
                    <a:lnTo>
                      <a:pt x="326" y="511"/>
                    </a:lnTo>
                    <a:lnTo>
                      <a:pt x="326" y="511"/>
                    </a:lnTo>
                    <a:lnTo>
                      <a:pt x="328" y="513"/>
                    </a:lnTo>
                    <a:lnTo>
                      <a:pt x="328" y="515"/>
                    </a:lnTo>
                    <a:lnTo>
                      <a:pt x="329" y="517"/>
                    </a:lnTo>
                    <a:lnTo>
                      <a:pt x="329" y="519"/>
                    </a:lnTo>
                    <a:lnTo>
                      <a:pt x="329" y="520"/>
                    </a:lnTo>
                    <a:lnTo>
                      <a:pt x="328" y="522"/>
                    </a:lnTo>
                    <a:lnTo>
                      <a:pt x="328" y="524"/>
                    </a:lnTo>
                    <a:lnTo>
                      <a:pt x="328" y="526"/>
                    </a:lnTo>
                    <a:lnTo>
                      <a:pt x="326" y="526"/>
                    </a:lnTo>
                    <a:lnTo>
                      <a:pt x="326" y="526"/>
                    </a:lnTo>
                    <a:lnTo>
                      <a:pt x="326" y="528"/>
                    </a:lnTo>
                    <a:lnTo>
                      <a:pt x="326" y="529"/>
                    </a:lnTo>
                    <a:lnTo>
                      <a:pt x="326" y="531"/>
                    </a:lnTo>
                    <a:lnTo>
                      <a:pt x="324" y="531"/>
                    </a:lnTo>
                    <a:lnTo>
                      <a:pt x="322" y="533"/>
                    </a:lnTo>
                    <a:lnTo>
                      <a:pt x="324" y="535"/>
                    </a:lnTo>
                    <a:lnTo>
                      <a:pt x="322" y="535"/>
                    </a:lnTo>
                    <a:lnTo>
                      <a:pt x="322" y="537"/>
                    </a:lnTo>
                    <a:lnTo>
                      <a:pt x="320" y="539"/>
                    </a:lnTo>
                    <a:lnTo>
                      <a:pt x="320" y="542"/>
                    </a:lnTo>
                    <a:lnTo>
                      <a:pt x="320" y="542"/>
                    </a:lnTo>
                    <a:lnTo>
                      <a:pt x="313" y="560"/>
                    </a:lnTo>
                    <a:lnTo>
                      <a:pt x="309" y="575"/>
                    </a:lnTo>
                    <a:lnTo>
                      <a:pt x="306" y="593"/>
                    </a:lnTo>
                    <a:lnTo>
                      <a:pt x="306" y="597"/>
                    </a:lnTo>
                    <a:lnTo>
                      <a:pt x="306" y="599"/>
                    </a:lnTo>
                    <a:lnTo>
                      <a:pt x="304" y="599"/>
                    </a:lnTo>
                    <a:lnTo>
                      <a:pt x="304" y="600"/>
                    </a:lnTo>
                    <a:lnTo>
                      <a:pt x="304" y="600"/>
                    </a:lnTo>
                    <a:lnTo>
                      <a:pt x="306" y="611"/>
                    </a:lnTo>
                    <a:lnTo>
                      <a:pt x="308" y="613"/>
                    </a:lnTo>
                    <a:lnTo>
                      <a:pt x="308" y="615"/>
                    </a:lnTo>
                    <a:lnTo>
                      <a:pt x="302" y="622"/>
                    </a:lnTo>
                    <a:lnTo>
                      <a:pt x="302" y="624"/>
                    </a:lnTo>
                    <a:lnTo>
                      <a:pt x="300" y="626"/>
                    </a:lnTo>
                    <a:lnTo>
                      <a:pt x="300" y="628"/>
                    </a:lnTo>
                    <a:lnTo>
                      <a:pt x="300" y="631"/>
                    </a:lnTo>
                    <a:lnTo>
                      <a:pt x="300" y="631"/>
                    </a:lnTo>
                    <a:lnTo>
                      <a:pt x="298" y="635"/>
                    </a:lnTo>
                    <a:lnTo>
                      <a:pt x="298" y="637"/>
                    </a:lnTo>
                    <a:lnTo>
                      <a:pt x="298" y="639"/>
                    </a:lnTo>
                    <a:lnTo>
                      <a:pt x="297" y="642"/>
                    </a:lnTo>
                    <a:lnTo>
                      <a:pt x="295" y="642"/>
                    </a:lnTo>
                    <a:lnTo>
                      <a:pt x="295" y="644"/>
                    </a:lnTo>
                    <a:lnTo>
                      <a:pt x="295" y="646"/>
                    </a:lnTo>
                    <a:lnTo>
                      <a:pt x="297" y="646"/>
                    </a:lnTo>
                    <a:lnTo>
                      <a:pt x="297" y="646"/>
                    </a:lnTo>
                    <a:lnTo>
                      <a:pt x="297" y="648"/>
                    </a:lnTo>
                    <a:lnTo>
                      <a:pt x="297" y="650"/>
                    </a:lnTo>
                    <a:lnTo>
                      <a:pt x="295" y="651"/>
                    </a:lnTo>
                    <a:lnTo>
                      <a:pt x="295" y="653"/>
                    </a:lnTo>
                    <a:lnTo>
                      <a:pt x="293" y="657"/>
                    </a:lnTo>
                    <a:lnTo>
                      <a:pt x="291" y="657"/>
                    </a:lnTo>
                    <a:lnTo>
                      <a:pt x="291" y="659"/>
                    </a:lnTo>
                    <a:lnTo>
                      <a:pt x="289" y="664"/>
                    </a:lnTo>
                    <a:lnTo>
                      <a:pt x="288" y="668"/>
                    </a:lnTo>
                    <a:lnTo>
                      <a:pt x="288" y="668"/>
                    </a:lnTo>
                    <a:lnTo>
                      <a:pt x="288" y="670"/>
                    </a:lnTo>
                    <a:lnTo>
                      <a:pt x="282" y="675"/>
                    </a:lnTo>
                    <a:lnTo>
                      <a:pt x="280" y="677"/>
                    </a:lnTo>
                    <a:lnTo>
                      <a:pt x="280" y="679"/>
                    </a:lnTo>
                    <a:lnTo>
                      <a:pt x="278" y="679"/>
                    </a:lnTo>
                    <a:lnTo>
                      <a:pt x="277" y="679"/>
                    </a:lnTo>
                    <a:lnTo>
                      <a:pt x="277" y="679"/>
                    </a:lnTo>
                    <a:lnTo>
                      <a:pt x="273" y="686"/>
                    </a:lnTo>
                    <a:lnTo>
                      <a:pt x="266" y="697"/>
                    </a:lnTo>
                    <a:lnTo>
                      <a:pt x="264" y="699"/>
                    </a:lnTo>
                    <a:lnTo>
                      <a:pt x="264" y="700"/>
                    </a:lnTo>
                    <a:lnTo>
                      <a:pt x="266" y="702"/>
                    </a:lnTo>
                    <a:lnTo>
                      <a:pt x="266" y="702"/>
                    </a:lnTo>
                    <a:lnTo>
                      <a:pt x="264" y="710"/>
                    </a:lnTo>
                    <a:lnTo>
                      <a:pt x="264" y="710"/>
                    </a:lnTo>
                    <a:lnTo>
                      <a:pt x="264" y="711"/>
                    </a:lnTo>
                    <a:lnTo>
                      <a:pt x="264" y="713"/>
                    </a:lnTo>
                    <a:lnTo>
                      <a:pt x="262" y="715"/>
                    </a:lnTo>
                    <a:lnTo>
                      <a:pt x="260" y="717"/>
                    </a:lnTo>
                    <a:lnTo>
                      <a:pt x="260" y="720"/>
                    </a:lnTo>
                    <a:lnTo>
                      <a:pt x="258" y="728"/>
                    </a:lnTo>
                    <a:lnTo>
                      <a:pt x="257" y="735"/>
                    </a:lnTo>
                    <a:lnTo>
                      <a:pt x="255" y="737"/>
                    </a:lnTo>
                    <a:lnTo>
                      <a:pt x="255" y="737"/>
                    </a:lnTo>
                    <a:lnTo>
                      <a:pt x="253" y="737"/>
                    </a:lnTo>
                    <a:lnTo>
                      <a:pt x="251" y="737"/>
                    </a:lnTo>
                    <a:lnTo>
                      <a:pt x="249" y="739"/>
                    </a:lnTo>
                    <a:lnTo>
                      <a:pt x="248" y="739"/>
                    </a:lnTo>
                    <a:lnTo>
                      <a:pt x="246" y="740"/>
                    </a:lnTo>
                    <a:lnTo>
                      <a:pt x="246" y="742"/>
                    </a:lnTo>
                    <a:lnTo>
                      <a:pt x="246" y="742"/>
                    </a:lnTo>
                    <a:lnTo>
                      <a:pt x="242" y="744"/>
                    </a:lnTo>
                    <a:lnTo>
                      <a:pt x="240" y="744"/>
                    </a:lnTo>
                    <a:lnTo>
                      <a:pt x="237" y="746"/>
                    </a:lnTo>
                    <a:lnTo>
                      <a:pt x="235" y="748"/>
                    </a:lnTo>
                    <a:lnTo>
                      <a:pt x="235" y="750"/>
                    </a:lnTo>
                    <a:lnTo>
                      <a:pt x="233" y="750"/>
                    </a:lnTo>
                    <a:lnTo>
                      <a:pt x="231" y="750"/>
                    </a:lnTo>
                    <a:lnTo>
                      <a:pt x="231" y="750"/>
                    </a:lnTo>
                    <a:lnTo>
                      <a:pt x="228" y="751"/>
                    </a:lnTo>
                    <a:lnTo>
                      <a:pt x="226" y="753"/>
                    </a:lnTo>
                    <a:lnTo>
                      <a:pt x="226" y="753"/>
                    </a:lnTo>
                    <a:lnTo>
                      <a:pt x="220" y="753"/>
                    </a:lnTo>
                    <a:lnTo>
                      <a:pt x="218" y="753"/>
                    </a:lnTo>
                    <a:lnTo>
                      <a:pt x="218" y="755"/>
                    </a:lnTo>
                    <a:lnTo>
                      <a:pt x="218" y="755"/>
                    </a:lnTo>
                    <a:lnTo>
                      <a:pt x="217" y="757"/>
                    </a:lnTo>
                    <a:lnTo>
                      <a:pt x="200" y="759"/>
                    </a:lnTo>
                    <a:lnTo>
                      <a:pt x="189" y="760"/>
                    </a:lnTo>
                    <a:lnTo>
                      <a:pt x="180" y="760"/>
                    </a:lnTo>
                    <a:lnTo>
                      <a:pt x="178" y="759"/>
                    </a:lnTo>
                    <a:lnTo>
                      <a:pt x="175" y="757"/>
                    </a:lnTo>
                    <a:lnTo>
                      <a:pt x="173" y="753"/>
                    </a:lnTo>
                    <a:lnTo>
                      <a:pt x="173" y="751"/>
                    </a:lnTo>
                    <a:lnTo>
                      <a:pt x="164" y="750"/>
                    </a:lnTo>
                    <a:lnTo>
                      <a:pt x="164" y="748"/>
                    </a:lnTo>
                    <a:lnTo>
                      <a:pt x="162" y="748"/>
                    </a:lnTo>
                    <a:lnTo>
                      <a:pt x="160" y="748"/>
                    </a:lnTo>
                    <a:lnTo>
                      <a:pt x="153" y="746"/>
                    </a:lnTo>
                    <a:lnTo>
                      <a:pt x="149" y="744"/>
                    </a:lnTo>
                    <a:lnTo>
                      <a:pt x="148" y="744"/>
                    </a:lnTo>
                    <a:lnTo>
                      <a:pt x="146" y="742"/>
                    </a:lnTo>
                    <a:lnTo>
                      <a:pt x="142" y="739"/>
                    </a:lnTo>
                    <a:lnTo>
                      <a:pt x="138" y="737"/>
                    </a:lnTo>
                    <a:lnTo>
                      <a:pt x="137" y="735"/>
                    </a:lnTo>
                    <a:lnTo>
                      <a:pt x="135" y="735"/>
                    </a:lnTo>
                    <a:lnTo>
                      <a:pt x="133" y="733"/>
                    </a:lnTo>
                    <a:lnTo>
                      <a:pt x="129" y="731"/>
                    </a:lnTo>
                    <a:lnTo>
                      <a:pt x="129" y="730"/>
                    </a:lnTo>
                    <a:lnTo>
                      <a:pt x="126" y="730"/>
                    </a:lnTo>
                    <a:lnTo>
                      <a:pt x="118" y="730"/>
                    </a:lnTo>
                    <a:lnTo>
                      <a:pt x="115" y="728"/>
                    </a:lnTo>
                    <a:lnTo>
                      <a:pt x="111" y="726"/>
                    </a:lnTo>
                    <a:lnTo>
                      <a:pt x="109" y="722"/>
                    </a:lnTo>
                    <a:lnTo>
                      <a:pt x="104" y="715"/>
                    </a:lnTo>
                    <a:lnTo>
                      <a:pt x="104" y="711"/>
                    </a:lnTo>
                    <a:lnTo>
                      <a:pt x="102" y="708"/>
                    </a:lnTo>
                    <a:lnTo>
                      <a:pt x="102" y="702"/>
                    </a:lnTo>
                    <a:lnTo>
                      <a:pt x="104" y="699"/>
                    </a:lnTo>
                    <a:lnTo>
                      <a:pt x="98" y="697"/>
                    </a:lnTo>
                    <a:lnTo>
                      <a:pt x="95" y="695"/>
                    </a:lnTo>
                    <a:lnTo>
                      <a:pt x="93" y="690"/>
                    </a:lnTo>
                    <a:lnTo>
                      <a:pt x="91" y="688"/>
                    </a:lnTo>
                    <a:lnTo>
                      <a:pt x="88" y="686"/>
                    </a:lnTo>
                    <a:lnTo>
                      <a:pt x="78" y="686"/>
                    </a:lnTo>
                    <a:lnTo>
                      <a:pt x="75" y="684"/>
                    </a:lnTo>
                    <a:lnTo>
                      <a:pt x="73" y="682"/>
                    </a:lnTo>
                    <a:lnTo>
                      <a:pt x="68" y="682"/>
                    </a:lnTo>
                    <a:lnTo>
                      <a:pt x="66" y="682"/>
                    </a:lnTo>
                    <a:lnTo>
                      <a:pt x="64" y="680"/>
                    </a:lnTo>
                    <a:lnTo>
                      <a:pt x="62" y="680"/>
                    </a:lnTo>
                    <a:lnTo>
                      <a:pt x="62" y="679"/>
                    </a:lnTo>
                    <a:lnTo>
                      <a:pt x="58" y="677"/>
                    </a:lnTo>
                    <a:lnTo>
                      <a:pt x="58" y="677"/>
                    </a:lnTo>
                    <a:lnTo>
                      <a:pt x="49" y="677"/>
                    </a:lnTo>
                    <a:lnTo>
                      <a:pt x="44" y="679"/>
                    </a:lnTo>
                    <a:lnTo>
                      <a:pt x="40" y="677"/>
                    </a:lnTo>
                    <a:lnTo>
                      <a:pt x="37" y="675"/>
                    </a:lnTo>
                    <a:lnTo>
                      <a:pt x="33" y="673"/>
                    </a:lnTo>
                    <a:lnTo>
                      <a:pt x="28" y="673"/>
                    </a:lnTo>
                    <a:lnTo>
                      <a:pt x="26" y="673"/>
                    </a:lnTo>
                    <a:lnTo>
                      <a:pt x="26" y="673"/>
                    </a:lnTo>
                    <a:lnTo>
                      <a:pt x="26" y="671"/>
                    </a:lnTo>
                    <a:lnTo>
                      <a:pt x="24" y="671"/>
                    </a:lnTo>
                    <a:lnTo>
                      <a:pt x="24" y="671"/>
                    </a:lnTo>
                    <a:lnTo>
                      <a:pt x="22" y="671"/>
                    </a:lnTo>
                    <a:lnTo>
                      <a:pt x="20" y="671"/>
                    </a:lnTo>
                    <a:lnTo>
                      <a:pt x="17" y="670"/>
                    </a:lnTo>
                    <a:lnTo>
                      <a:pt x="15" y="668"/>
                    </a:lnTo>
                    <a:lnTo>
                      <a:pt x="9" y="664"/>
                    </a:lnTo>
                    <a:lnTo>
                      <a:pt x="6" y="662"/>
                    </a:lnTo>
                    <a:lnTo>
                      <a:pt x="0" y="655"/>
                    </a:lnTo>
                    <a:lnTo>
                      <a:pt x="0" y="655"/>
                    </a:lnTo>
                    <a:lnTo>
                      <a:pt x="0" y="1505"/>
                    </a:lnTo>
                    <a:lnTo>
                      <a:pt x="269" y="1505"/>
                    </a:lnTo>
                    <a:lnTo>
                      <a:pt x="269" y="1774"/>
                    </a:lnTo>
                    <a:lnTo>
                      <a:pt x="984" y="1774"/>
                    </a:lnTo>
                    <a:lnTo>
                      <a:pt x="984" y="1774"/>
                    </a:lnTo>
                    <a:lnTo>
                      <a:pt x="986" y="1772"/>
                    </a:lnTo>
                    <a:lnTo>
                      <a:pt x="989" y="1770"/>
                    </a:lnTo>
                    <a:lnTo>
                      <a:pt x="991" y="1768"/>
                    </a:lnTo>
                    <a:lnTo>
                      <a:pt x="993" y="1768"/>
                    </a:lnTo>
                    <a:lnTo>
                      <a:pt x="993" y="1767"/>
                    </a:lnTo>
                    <a:lnTo>
                      <a:pt x="995" y="1761"/>
                    </a:lnTo>
                    <a:lnTo>
                      <a:pt x="995" y="1759"/>
                    </a:lnTo>
                    <a:lnTo>
                      <a:pt x="997" y="1759"/>
                    </a:lnTo>
                    <a:lnTo>
                      <a:pt x="999" y="1759"/>
                    </a:lnTo>
                    <a:lnTo>
                      <a:pt x="1000" y="1757"/>
                    </a:lnTo>
                    <a:lnTo>
                      <a:pt x="1002" y="1757"/>
                    </a:lnTo>
                    <a:lnTo>
                      <a:pt x="1004" y="1756"/>
                    </a:lnTo>
                    <a:lnTo>
                      <a:pt x="1006" y="1756"/>
                    </a:lnTo>
                    <a:lnTo>
                      <a:pt x="1006" y="1754"/>
                    </a:lnTo>
                    <a:lnTo>
                      <a:pt x="1006" y="1754"/>
                    </a:lnTo>
                    <a:lnTo>
                      <a:pt x="1008" y="1752"/>
                    </a:lnTo>
                    <a:lnTo>
                      <a:pt x="1009" y="1752"/>
                    </a:lnTo>
                    <a:lnTo>
                      <a:pt x="1009" y="1750"/>
                    </a:lnTo>
                    <a:lnTo>
                      <a:pt x="1011" y="1750"/>
                    </a:lnTo>
                    <a:lnTo>
                      <a:pt x="1011" y="1750"/>
                    </a:lnTo>
                    <a:lnTo>
                      <a:pt x="1020" y="1745"/>
                    </a:lnTo>
                    <a:lnTo>
                      <a:pt x="1022" y="1745"/>
                    </a:lnTo>
                    <a:lnTo>
                      <a:pt x="1024" y="1745"/>
                    </a:lnTo>
                    <a:lnTo>
                      <a:pt x="1026" y="1743"/>
                    </a:lnTo>
                    <a:lnTo>
                      <a:pt x="1029" y="1737"/>
                    </a:lnTo>
                    <a:lnTo>
                      <a:pt x="1029" y="1736"/>
                    </a:lnTo>
                    <a:lnTo>
                      <a:pt x="1039" y="1736"/>
                    </a:lnTo>
                    <a:lnTo>
                      <a:pt x="1040" y="1734"/>
                    </a:lnTo>
                    <a:lnTo>
                      <a:pt x="1042" y="1736"/>
                    </a:lnTo>
                    <a:lnTo>
                      <a:pt x="1042" y="1737"/>
                    </a:lnTo>
                    <a:lnTo>
                      <a:pt x="1042" y="1737"/>
                    </a:lnTo>
                    <a:lnTo>
                      <a:pt x="1044" y="1739"/>
                    </a:lnTo>
                    <a:lnTo>
                      <a:pt x="1048" y="1737"/>
                    </a:lnTo>
                    <a:lnTo>
                      <a:pt x="1049" y="1739"/>
                    </a:lnTo>
                    <a:lnTo>
                      <a:pt x="1049" y="1739"/>
                    </a:lnTo>
                    <a:lnTo>
                      <a:pt x="1053" y="1739"/>
                    </a:lnTo>
                    <a:lnTo>
                      <a:pt x="1053" y="1737"/>
                    </a:lnTo>
                    <a:lnTo>
                      <a:pt x="1055" y="1737"/>
                    </a:lnTo>
                    <a:lnTo>
                      <a:pt x="1064" y="1737"/>
                    </a:lnTo>
                    <a:lnTo>
                      <a:pt x="1068" y="1737"/>
                    </a:lnTo>
                    <a:lnTo>
                      <a:pt x="1071" y="1737"/>
                    </a:lnTo>
                    <a:lnTo>
                      <a:pt x="1073" y="1737"/>
                    </a:lnTo>
                    <a:lnTo>
                      <a:pt x="1077" y="1737"/>
                    </a:lnTo>
                    <a:lnTo>
                      <a:pt x="1079" y="1737"/>
                    </a:lnTo>
                    <a:lnTo>
                      <a:pt x="1082" y="1736"/>
                    </a:lnTo>
                    <a:lnTo>
                      <a:pt x="1086" y="1736"/>
                    </a:lnTo>
                    <a:lnTo>
                      <a:pt x="1091" y="1734"/>
                    </a:lnTo>
                    <a:lnTo>
                      <a:pt x="1091" y="1734"/>
                    </a:lnTo>
                    <a:lnTo>
                      <a:pt x="1099" y="1734"/>
                    </a:lnTo>
                    <a:lnTo>
                      <a:pt x="1100" y="1734"/>
                    </a:lnTo>
                    <a:lnTo>
                      <a:pt x="1102" y="1732"/>
                    </a:lnTo>
                    <a:lnTo>
                      <a:pt x="1104" y="1732"/>
                    </a:lnTo>
                    <a:lnTo>
                      <a:pt x="1106" y="1732"/>
                    </a:lnTo>
                    <a:lnTo>
                      <a:pt x="1109" y="1736"/>
                    </a:lnTo>
                    <a:lnTo>
                      <a:pt x="1113" y="1739"/>
                    </a:lnTo>
                    <a:lnTo>
                      <a:pt x="1117" y="1741"/>
                    </a:lnTo>
                    <a:lnTo>
                      <a:pt x="1120" y="1743"/>
                    </a:lnTo>
                    <a:lnTo>
                      <a:pt x="1131" y="1743"/>
                    </a:lnTo>
                    <a:lnTo>
                      <a:pt x="1137" y="1743"/>
                    </a:lnTo>
                    <a:lnTo>
                      <a:pt x="1144" y="1741"/>
                    </a:lnTo>
                    <a:lnTo>
                      <a:pt x="1148" y="1741"/>
                    </a:lnTo>
                    <a:lnTo>
                      <a:pt x="1151" y="1741"/>
                    </a:lnTo>
                    <a:lnTo>
                      <a:pt x="1155" y="1743"/>
                    </a:lnTo>
                    <a:lnTo>
                      <a:pt x="1157" y="1745"/>
                    </a:lnTo>
                    <a:lnTo>
                      <a:pt x="1160" y="1745"/>
                    </a:lnTo>
                    <a:lnTo>
                      <a:pt x="1162" y="1747"/>
                    </a:lnTo>
                    <a:lnTo>
                      <a:pt x="1162" y="1748"/>
                    </a:lnTo>
                    <a:lnTo>
                      <a:pt x="1164" y="1748"/>
                    </a:lnTo>
                    <a:lnTo>
                      <a:pt x="1166" y="1748"/>
                    </a:lnTo>
                    <a:lnTo>
                      <a:pt x="1168" y="1748"/>
                    </a:lnTo>
                    <a:lnTo>
                      <a:pt x="1169" y="1750"/>
                    </a:lnTo>
                    <a:lnTo>
                      <a:pt x="1171" y="1752"/>
                    </a:lnTo>
                    <a:lnTo>
                      <a:pt x="1171" y="1754"/>
                    </a:lnTo>
                    <a:lnTo>
                      <a:pt x="1171" y="1756"/>
                    </a:lnTo>
                    <a:lnTo>
                      <a:pt x="1171" y="1757"/>
                    </a:lnTo>
                    <a:lnTo>
                      <a:pt x="1173" y="1759"/>
                    </a:lnTo>
                    <a:lnTo>
                      <a:pt x="1175" y="1759"/>
                    </a:lnTo>
                    <a:lnTo>
                      <a:pt x="1179" y="1759"/>
                    </a:lnTo>
                    <a:lnTo>
                      <a:pt x="1180" y="1759"/>
                    </a:lnTo>
                    <a:lnTo>
                      <a:pt x="1182" y="1761"/>
                    </a:lnTo>
                    <a:lnTo>
                      <a:pt x="1186" y="1763"/>
                    </a:lnTo>
                    <a:lnTo>
                      <a:pt x="1191" y="1767"/>
                    </a:lnTo>
                    <a:lnTo>
                      <a:pt x="1193" y="1772"/>
                    </a:lnTo>
                    <a:lnTo>
                      <a:pt x="1193" y="1774"/>
                    </a:lnTo>
                    <a:lnTo>
                      <a:pt x="1193" y="1774"/>
                    </a:lnTo>
                    <a:lnTo>
                      <a:pt x="1193" y="1776"/>
                    </a:lnTo>
                    <a:lnTo>
                      <a:pt x="1193" y="1776"/>
                    </a:lnTo>
                    <a:lnTo>
                      <a:pt x="1193" y="1776"/>
                    </a:lnTo>
                    <a:lnTo>
                      <a:pt x="1193" y="1779"/>
                    </a:lnTo>
                    <a:lnTo>
                      <a:pt x="1195" y="1783"/>
                    </a:lnTo>
                    <a:lnTo>
                      <a:pt x="1195" y="1783"/>
                    </a:lnTo>
                    <a:lnTo>
                      <a:pt x="1197" y="1783"/>
                    </a:lnTo>
                    <a:lnTo>
                      <a:pt x="1197" y="1785"/>
                    </a:lnTo>
                    <a:lnTo>
                      <a:pt x="1197" y="1785"/>
                    </a:lnTo>
                    <a:lnTo>
                      <a:pt x="1197" y="1787"/>
                    </a:lnTo>
                    <a:lnTo>
                      <a:pt x="1197" y="1788"/>
                    </a:lnTo>
                    <a:lnTo>
                      <a:pt x="1200" y="1788"/>
                    </a:lnTo>
                    <a:lnTo>
                      <a:pt x="1200" y="1788"/>
                    </a:lnTo>
                    <a:lnTo>
                      <a:pt x="1202" y="1788"/>
                    </a:lnTo>
                    <a:lnTo>
                      <a:pt x="1204" y="1787"/>
                    </a:lnTo>
                    <a:lnTo>
                      <a:pt x="1204" y="1787"/>
                    </a:lnTo>
                    <a:lnTo>
                      <a:pt x="1204" y="1787"/>
                    </a:lnTo>
                    <a:lnTo>
                      <a:pt x="1204" y="1785"/>
                    </a:lnTo>
                    <a:lnTo>
                      <a:pt x="1206" y="1785"/>
                    </a:lnTo>
                    <a:lnTo>
                      <a:pt x="1208" y="1785"/>
                    </a:lnTo>
                    <a:lnTo>
                      <a:pt x="1208" y="1783"/>
                    </a:lnTo>
                    <a:lnTo>
                      <a:pt x="1209" y="1781"/>
                    </a:lnTo>
                    <a:lnTo>
                      <a:pt x="1209" y="1781"/>
                    </a:lnTo>
                    <a:lnTo>
                      <a:pt x="1213" y="1779"/>
                    </a:lnTo>
                    <a:lnTo>
                      <a:pt x="1213" y="1779"/>
                    </a:lnTo>
                    <a:lnTo>
                      <a:pt x="1213" y="1777"/>
                    </a:lnTo>
                    <a:lnTo>
                      <a:pt x="1213" y="1776"/>
                    </a:lnTo>
                    <a:lnTo>
                      <a:pt x="1213" y="1774"/>
                    </a:lnTo>
                    <a:lnTo>
                      <a:pt x="1215" y="1770"/>
                    </a:lnTo>
                    <a:lnTo>
                      <a:pt x="1217" y="1768"/>
                    </a:lnTo>
                    <a:lnTo>
                      <a:pt x="1217" y="1768"/>
                    </a:lnTo>
                    <a:lnTo>
                      <a:pt x="1217" y="1768"/>
                    </a:lnTo>
                    <a:lnTo>
                      <a:pt x="1217" y="1768"/>
                    </a:lnTo>
                    <a:lnTo>
                      <a:pt x="1219" y="1768"/>
                    </a:lnTo>
                    <a:lnTo>
                      <a:pt x="1219" y="1768"/>
                    </a:lnTo>
                    <a:lnTo>
                      <a:pt x="1219" y="1768"/>
                    </a:lnTo>
                    <a:lnTo>
                      <a:pt x="1220" y="1767"/>
                    </a:lnTo>
                    <a:lnTo>
                      <a:pt x="1222" y="1767"/>
                    </a:lnTo>
                    <a:lnTo>
                      <a:pt x="1222" y="1767"/>
                    </a:lnTo>
                    <a:lnTo>
                      <a:pt x="1224" y="1767"/>
                    </a:lnTo>
                    <a:lnTo>
                      <a:pt x="1224" y="1767"/>
                    </a:lnTo>
                    <a:lnTo>
                      <a:pt x="1224" y="1767"/>
                    </a:lnTo>
                    <a:lnTo>
                      <a:pt x="1226" y="1767"/>
                    </a:lnTo>
                    <a:lnTo>
                      <a:pt x="1229" y="1765"/>
                    </a:lnTo>
                    <a:lnTo>
                      <a:pt x="1229" y="1763"/>
                    </a:lnTo>
                    <a:lnTo>
                      <a:pt x="1231" y="1763"/>
                    </a:lnTo>
                    <a:lnTo>
                      <a:pt x="1231" y="1763"/>
                    </a:lnTo>
                    <a:lnTo>
                      <a:pt x="1231" y="1763"/>
                    </a:lnTo>
                    <a:lnTo>
                      <a:pt x="1235" y="1768"/>
                    </a:lnTo>
                    <a:lnTo>
                      <a:pt x="1235" y="1768"/>
                    </a:lnTo>
                    <a:lnTo>
                      <a:pt x="1235" y="1768"/>
                    </a:lnTo>
                    <a:lnTo>
                      <a:pt x="1235" y="1770"/>
                    </a:lnTo>
                    <a:lnTo>
                      <a:pt x="1237" y="1770"/>
                    </a:lnTo>
                    <a:lnTo>
                      <a:pt x="1237" y="1770"/>
                    </a:lnTo>
                    <a:lnTo>
                      <a:pt x="1239" y="1770"/>
                    </a:lnTo>
                    <a:lnTo>
                      <a:pt x="1239" y="1770"/>
                    </a:lnTo>
                    <a:lnTo>
                      <a:pt x="1239" y="1770"/>
                    </a:lnTo>
                    <a:lnTo>
                      <a:pt x="1240" y="1770"/>
                    </a:lnTo>
                    <a:lnTo>
                      <a:pt x="1240" y="1770"/>
                    </a:lnTo>
                    <a:lnTo>
                      <a:pt x="1240" y="1770"/>
                    </a:lnTo>
                    <a:lnTo>
                      <a:pt x="1240" y="1770"/>
                    </a:lnTo>
                    <a:lnTo>
                      <a:pt x="1242" y="1768"/>
                    </a:lnTo>
                    <a:lnTo>
                      <a:pt x="1242" y="1767"/>
                    </a:lnTo>
                    <a:lnTo>
                      <a:pt x="1242" y="1767"/>
                    </a:lnTo>
                    <a:lnTo>
                      <a:pt x="1244" y="1767"/>
                    </a:lnTo>
                    <a:lnTo>
                      <a:pt x="1244" y="1765"/>
                    </a:lnTo>
                    <a:lnTo>
                      <a:pt x="1244" y="1765"/>
                    </a:lnTo>
                    <a:lnTo>
                      <a:pt x="1244" y="1765"/>
                    </a:lnTo>
                    <a:lnTo>
                      <a:pt x="1246" y="1767"/>
                    </a:lnTo>
                    <a:lnTo>
                      <a:pt x="1249" y="1767"/>
                    </a:lnTo>
                    <a:lnTo>
                      <a:pt x="1249" y="1767"/>
                    </a:lnTo>
                    <a:lnTo>
                      <a:pt x="1249" y="1767"/>
                    </a:lnTo>
                    <a:lnTo>
                      <a:pt x="1249" y="1767"/>
                    </a:lnTo>
                    <a:lnTo>
                      <a:pt x="1253" y="1765"/>
                    </a:lnTo>
                    <a:lnTo>
                      <a:pt x="1253" y="1765"/>
                    </a:lnTo>
                    <a:lnTo>
                      <a:pt x="1255" y="1765"/>
                    </a:lnTo>
                    <a:lnTo>
                      <a:pt x="1255" y="1765"/>
                    </a:lnTo>
                    <a:lnTo>
                      <a:pt x="1257" y="1765"/>
                    </a:lnTo>
                    <a:lnTo>
                      <a:pt x="1257" y="1765"/>
                    </a:lnTo>
                    <a:lnTo>
                      <a:pt x="1257" y="1765"/>
                    </a:lnTo>
                    <a:lnTo>
                      <a:pt x="1257" y="1765"/>
                    </a:lnTo>
                    <a:lnTo>
                      <a:pt x="1257" y="1763"/>
                    </a:lnTo>
                    <a:lnTo>
                      <a:pt x="1259" y="1763"/>
                    </a:lnTo>
                    <a:lnTo>
                      <a:pt x="1259" y="1763"/>
                    </a:lnTo>
                    <a:lnTo>
                      <a:pt x="1259" y="1763"/>
                    </a:lnTo>
                    <a:lnTo>
                      <a:pt x="1259" y="1759"/>
                    </a:lnTo>
                    <a:lnTo>
                      <a:pt x="1259" y="1759"/>
                    </a:lnTo>
                    <a:lnTo>
                      <a:pt x="1259" y="1757"/>
                    </a:lnTo>
                    <a:lnTo>
                      <a:pt x="1260" y="1756"/>
                    </a:lnTo>
                    <a:lnTo>
                      <a:pt x="1260" y="1756"/>
                    </a:lnTo>
                    <a:lnTo>
                      <a:pt x="1260" y="1752"/>
                    </a:lnTo>
                    <a:lnTo>
                      <a:pt x="1260" y="1750"/>
                    </a:lnTo>
                    <a:lnTo>
                      <a:pt x="1260" y="1750"/>
                    </a:lnTo>
                    <a:lnTo>
                      <a:pt x="1260" y="1748"/>
                    </a:lnTo>
                    <a:lnTo>
                      <a:pt x="1260" y="1748"/>
                    </a:lnTo>
                    <a:lnTo>
                      <a:pt x="1262" y="1748"/>
                    </a:lnTo>
                    <a:lnTo>
                      <a:pt x="1262" y="1747"/>
                    </a:lnTo>
                    <a:lnTo>
                      <a:pt x="1262" y="1747"/>
                    </a:lnTo>
                    <a:lnTo>
                      <a:pt x="1262" y="1747"/>
                    </a:lnTo>
                    <a:lnTo>
                      <a:pt x="1260" y="1745"/>
                    </a:lnTo>
                    <a:lnTo>
                      <a:pt x="1259" y="1743"/>
                    </a:lnTo>
                    <a:lnTo>
                      <a:pt x="1257" y="1741"/>
                    </a:lnTo>
                    <a:lnTo>
                      <a:pt x="1257" y="1741"/>
                    </a:lnTo>
                    <a:lnTo>
                      <a:pt x="1255" y="1739"/>
                    </a:lnTo>
                    <a:lnTo>
                      <a:pt x="1255" y="1739"/>
                    </a:lnTo>
                    <a:lnTo>
                      <a:pt x="1255" y="1737"/>
                    </a:lnTo>
                    <a:lnTo>
                      <a:pt x="1255" y="1736"/>
                    </a:lnTo>
                    <a:lnTo>
                      <a:pt x="1251" y="1734"/>
                    </a:lnTo>
                    <a:lnTo>
                      <a:pt x="1253" y="1732"/>
                    </a:lnTo>
                    <a:lnTo>
                      <a:pt x="1253" y="1732"/>
                    </a:lnTo>
                    <a:lnTo>
                      <a:pt x="1253" y="1732"/>
                    </a:lnTo>
                    <a:lnTo>
                      <a:pt x="1253" y="1732"/>
                    </a:lnTo>
                    <a:lnTo>
                      <a:pt x="1253" y="1732"/>
                    </a:lnTo>
                    <a:lnTo>
                      <a:pt x="1255" y="1732"/>
                    </a:lnTo>
                    <a:lnTo>
                      <a:pt x="1255" y="1732"/>
                    </a:lnTo>
                    <a:lnTo>
                      <a:pt x="1257" y="1730"/>
                    </a:lnTo>
                    <a:lnTo>
                      <a:pt x="1257" y="1730"/>
                    </a:lnTo>
                    <a:lnTo>
                      <a:pt x="1259" y="1728"/>
                    </a:lnTo>
                    <a:lnTo>
                      <a:pt x="1260" y="1728"/>
                    </a:lnTo>
                    <a:lnTo>
                      <a:pt x="1260" y="1728"/>
                    </a:lnTo>
                    <a:lnTo>
                      <a:pt x="1271" y="1723"/>
                    </a:lnTo>
                    <a:lnTo>
                      <a:pt x="1271" y="1723"/>
                    </a:lnTo>
                    <a:lnTo>
                      <a:pt x="1273" y="1723"/>
                    </a:lnTo>
                    <a:lnTo>
                      <a:pt x="1275" y="1723"/>
                    </a:lnTo>
                    <a:lnTo>
                      <a:pt x="1277" y="1723"/>
                    </a:lnTo>
                    <a:lnTo>
                      <a:pt x="1277" y="1723"/>
                    </a:lnTo>
                    <a:lnTo>
                      <a:pt x="1277" y="1723"/>
                    </a:lnTo>
                    <a:lnTo>
                      <a:pt x="1279" y="1721"/>
                    </a:lnTo>
                    <a:lnTo>
                      <a:pt x="1280" y="1719"/>
                    </a:lnTo>
                    <a:lnTo>
                      <a:pt x="1282" y="1717"/>
                    </a:lnTo>
                    <a:lnTo>
                      <a:pt x="1282" y="1717"/>
                    </a:lnTo>
                    <a:lnTo>
                      <a:pt x="1284" y="1717"/>
                    </a:lnTo>
                    <a:lnTo>
                      <a:pt x="1288" y="1717"/>
                    </a:lnTo>
                    <a:lnTo>
                      <a:pt x="1291" y="1716"/>
                    </a:lnTo>
                    <a:lnTo>
                      <a:pt x="1291" y="1716"/>
                    </a:lnTo>
                    <a:lnTo>
                      <a:pt x="1293" y="1716"/>
                    </a:lnTo>
                    <a:lnTo>
                      <a:pt x="1293" y="1716"/>
                    </a:lnTo>
                    <a:lnTo>
                      <a:pt x="1293" y="1714"/>
                    </a:lnTo>
                    <a:lnTo>
                      <a:pt x="1295" y="1712"/>
                    </a:lnTo>
                    <a:lnTo>
                      <a:pt x="1295" y="1710"/>
                    </a:lnTo>
                    <a:lnTo>
                      <a:pt x="1297" y="1710"/>
                    </a:lnTo>
                    <a:lnTo>
                      <a:pt x="1299" y="1708"/>
                    </a:lnTo>
                    <a:lnTo>
                      <a:pt x="1300" y="1707"/>
                    </a:lnTo>
                    <a:lnTo>
                      <a:pt x="1300" y="1707"/>
                    </a:lnTo>
                    <a:lnTo>
                      <a:pt x="1300" y="1707"/>
                    </a:lnTo>
                    <a:lnTo>
                      <a:pt x="1302" y="1707"/>
                    </a:lnTo>
                    <a:lnTo>
                      <a:pt x="1304" y="1708"/>
                    </a:lnTo>
                    <a:lnTo>
                      <a:pt x="1304" y="1710"/>
                    </a:lnTo>
                    <a:lnTo>
                      <a:pt x="1304" y="1710"/>
                    </a:lnTo>
                    <a:lnTo>
                      <a:pt x="1304" y="1712"/>
                    </a:lnTo>
                    <a:lnTo>
                      <a:pt x="1304" y="1712"/>
                    </a:lnTo>
                    <a:lnTo>
                      <a:pt x="1304" y="1712"/>
                    </a:lnTo>
                    <a:lnTo>
                      <a:pt x="1304" y="1712"/>
                    </a:lnTo>
                    <a:lnTo>
                      <a:pt x="1304" y="1712"/>
                    </a:lnTo>
                    <a:lnTo>
                      <a:pt x="1306" y="1714"/>
                    </a:lnTo>
                    <a:lnTo>
                      <a:pt x="1306" y="1714"/>
                    </a:lnTo>
                    <a:lnTo>
                      <a:pt x="1308" y="1714"/>
                    </a:lnTo>
                    <a:lnTo>
                      <a:pt x="1308" y="1714"/>
                    </a:lnTo>
                    <a:lnTo>
                      <a:pt x="1309" y="1712"/>
                    </a:lnTo>
                    <a:lnTo>
                      <a:pt x="1309" y="1712"/>
                    </a:lnTo>
                    <a:lnTo>
                      <a:pt x="1309" y="1712"/>
                    </a:lnTo>
                    <a:lnTo>
                      <a:pt x="1309" y="1710"/>
                    </a:lnTo>
                    <a:lnTo>
                      <a:pt x="1309" y="1710"/>
                    </a:lnTo>
                    <a:lnTo>
                      <a:pt x="1309" y="1710"/>
                    </a:lnTo>
                    <a:lnTo>
                      <a:pt x="1311" y="1710"/>
                    </a:lnTo>
                    <a:lnTo>
                      <a:pt x="1311" y="1710"/>
                    </a:lnTo>
                    <a:lnTo>
                      <a:pt x="1311" y="1710"/>
                    </a:lnTo>
                    <a:lnTo>
                      <a:pt x="1313" y="1712"/>
                    </a:lnTo>
                    <a:lnTo>
                      <a:pt x="1315" y="1712"/>
                    </a:lnTo>
                    <a:lnTo>
                      <a:pt x="1324" y="1716"/>
                    </a:lnTo>
                    <a:lnTo>
                      <a:pt x="1324" y="1716"/>
                    </a:lnTo>
                    <a:lnTo>
                      <a:pt x="1324" y="1716"/>
                    </a:lnTo>
                    <a:lnTo>
                      <a:pt x="1326" y="1716"/>
                    </a:lnTo>
                    <a:lnTo>
                      <a:pt x="1328" y="1716"/>
                    </a:lnTo>
                    <a:lnTo>
                      <a:pt x="1330" y="1714"/>
                    </a:lnTo>
                    <a:lnTo>
                      <a:pt x="1330" y="1714"/>
                    </a:lnTo>
                    <a:lnTo>
                      <a:pt x="1331" y="1714"/>
                    </a:lnTo>
                    <a:lnTo>
                      <a:pt x="1331" y="1712"/>
                    </a:lnTo>
                    <a:lnTo>
                      <a:pt x="1333" y="1712"/>
                    </a:lnTo>
                    <a:lnTo>
                      <a:pt x="1333" y="1712"/>
                    </a:lnTo>
                    <a:lnTo>
                      <a:pt x="1335" y="1712"/>
                    </a:lnTo>
                    <a:lnTo>
                      <a:pt x="1337" y="1714"/>
                    </a:lnTo>
                    <a:lnTo>
                      <a:pt x="1340" y="1714"/>
                    </a:lnTo>
                    <a:lnTo>
                      <a:pt x="1340" y="1714"/>
                    </a:lnTo>
                    <a:lnTo>
                      <a:pt x="1346" y="1714"/>
                    </a:lnTo>
                    <a:lnTo>
                      <a:pt x="1346" y="1714"/>
                    </a:lnTo>
                    <a:lnTo>
                      <a:pt x="1346" y="1714"/>
                    </a:lnTo>
                    <a:lnTo>
                      <a:pt x="1351" y="1714"/>
                    </a:lnTo>
                    <a:lnTo>
                      <a:pt x="1353" y="1714"/>
                    </a:lnTo>
                    <a:lnTo>
                      <a:pt x="1353" y="1716"/>
                    </a:lnTo>
                    <a:lnTo>
                      <a:pt x="1353" y="1716"/>
                    </a:lnTo>
                    <a:lnTo>
                      <a:pt x="1355" y="1716"/>
                    </a:lnTo>
                    <a:lnTo>
                      <a:pt x="1355" y="1716"/>
                    </a:lnTo>
                    <a:lnTo>
                      <a:pt x="1357" y="1716"/>
                    </a:lnTo>
                    <a:lnTo>
                      <a:pt x="1357" y="1714"/>
                    </a:lnTo>
                    <a:lnTo>
                      <a:pt x="1359" y="1712"/>
                    </a:lnTo>
                    <a:lnTo>
                      <a:pt x="1360" y="1710"/>
                    </a:lnTo>
                    <a:lnTo>
                      <a:pt x="1360" y="1710"/>
                    </a:lnTo>
                    <a:lnTo>
                      <a:pt x="1360" y="1710"/>
                    </a:lnTo>
                    <a:lnTo>
                      <a:pt x="1360" y="1710"/>
                    </a:lnTo>
                    <a:lnTo>
                      <a:pt x="1362" y="1708"/>
                    </a:lnTo>
                    <a:lnTo>
                      <a:pt x="1362" y="1707"/>
                    </a:lnTo>
                    <a:lnTo>
                      <a:pt x="1366" y="1707"/>
                    </a:lnTo>
                    <a:lnTo>
                      <a:pt x="1366" y="1707"/>
                    </a:lnTo>
                    <a:lnTo>
                      <a:pt x="1373" y="1705"/>
                    </a:lnTo>
                    <a:lnTo>
                      <a:pt x="1375" y="1705"/>
                    </a:lnTo>
                    <a:lnTo>
                      <a:pt x="1377" y="1707"/>
                    </a:lnTo>
                    <a:lnTo>
                      <a:pt x="1380" y="1705"/>
                    </a:lnTo>
                    <a:lnTo>
                      <a:pt x="1388" y="1699"/>
                    </a:lnTo>
                    <a:lnTo>
                      <a:pt x="1391" y="1697"/>
                    </a:lnTo>
                    <a:lnTo>
                      <a:pt x="1391" y="1697"/>
                    </a:lnTo>
                    <a:lnTo>
                      <a:pt x="1390" y="1694"/>
                    </a:lnTo>
                    <a:close/>
                    <a:moveTo>
                      <a:pt x="382" y="127"/>
                    </a:moveTo>
                    <a:lnTo>
                      <a:pt x="380" y="124"/>
                    </a:lnTo>
                    <a:lnTo>
                      <a:pt x="378" y="122"/>
                    </a:lnTo>
                    <a:lnTo>
                      <a:pt x="377" y="122"/>
                    </a:lnTo>
                    <a:lnTo>
                      <a:pt x="375" y="124"/>
                    </a:lnTo>
                    <a:lnTo>
                      <a:pt x="375" y="124"/>
                    </a:lnTo>
                    <a:lnTo>
                      <a:pt x="375" y="124"/>
                    </a:lnTo>
                    <a:lnTo>
                      <a:pt x="373" y="124"/>
                    </a:lnTo>
                    <a:lnTo>
                      <a:pt x="373" y="126"/>
                    </a:lnTo>
                    <a:lnTo>
                      <a:pt x="373" y="126"/>
                    </a:lnTo>
                    <a:lnTo>
                      <a:pt x="371" y="126"/>
                    </a:lnTo>
                    <a:lnTo>
                      <a:pt x="371" y="126"/>
                    </a:lnTo>
                    <a:lnTo>
                      <a:pt x="369" y="126"/>
                    </a:lnTo>
                    <a:lnTo>
                      <a:pt x="369" y="127"/>
                    </a:lnTo>
                    <a:lnTo>
                      <a:pt x="369" y="127"/>
                    </a:lnTo>
                    <a:lnTo>
                      <a:pt x="369" y="129"/>
                    </a:lnTo>
                    <a:lnTo>
                      <a:pt x="369" y="133"/>
                    </a:lnTo>
                    <a:lnTo>
                      <a:pt x="371" y="135"/>
                    </a:lnTo>
                    <a:lnTo>
                      <a:pt x="371" y="136"/>
                    </a:lnTo>
                    <a:lnTo>
                      <a:pt x="373" y="136"/>
                    </a:lnTo>
                    <a:lnTo>
                      <a:pt x="377" y="138"/>
                    </a:lnTo>
                    <a:lnTo>
                      <a:pt x="377" y="136"/>
                    </a:lnTo>
                    <a:lnTo>
                      <a:pt x="377" y="135"/>
                    </a:lnTo>
                    <a:lnTo>
                      <a:pt x="377" y="135"/>
                    </a:lnTo>
                    <a:lnTo>
                      <a:pt x="378" y="133"/>
                    </a:lnTo>
                    <a:lnTo>
                      <a:pt x="380" y="133"/>
                    </a:lnTo>
                    <a:lnTo>
                      <a:pt x="382" y="133"/>
                    </a:lnTo>
                    <a:lnTo>
                      <a:pt x="382" y="133"/>
                    </a:lnTo>
                    <a:lnTo>
                      <a:pt x="384" y="133"/>
                    </a:lnTo>
                    <a:lnTo>
                      <a:pt x="384" y="133"/>
                    </a:lnTo>
                    <a:lnTo>
                      <a:pt x="384" y="133"/>
                    </a:lnTo>
                    <a:lnTo>
                      <a:pt x="384" y="131"/>
                    </a:lnTo>
                    <a:lnTo>
                      <a:pt x="384" y="131"/>
                    </a:lnTo>
                    <a:lnTo>
                      <a:pt x="382" y="127"/>
                    </a:lnTo>
                    <a:close/>
                    <a:moveTo>
                      <a:pt x="726" y="808"/>
                    </a:moveTo>
                    <a:lnTo>
                      <a:pt x="726" y="810"/>
                    </a:lnTo>
                    <a:lnTo>
                      <a:pt x="726" y="811"/>
                    </a:lnTo>
                    <a:lnTo>
                      <a:pt x="728" y="811"/>
                    </a:lnTo>
                    <a:lnTo>
                      <a:pt x="728" y="813"/>
                    </a:lnTo>
                    <a:lnTo>
                      <a:pt x="733" y="815"/>
                    </a:lnTo>
                    <a:lnTo>
                      <a:pt x="733" y="817"/>
                    </a:lnTo>
                    <a:lnTo>
                      <a:pt x="735" y="821"/>
                    </a:lnTo>
                    <a:lnTo>
                      <a:pt x="737" y="821"/>
                    </a:lnTo>
                    <a:lnTo>
                      <a:pt x="737" y="826"/>
                    </a:lnTo>
                    <a:lnTo>
                      <a:pt x="739" y="828"/>
                    </a:lnTo>
                    <a:lnTo>
                      <a:pt x="739" y="830"/>
                    </a:lnTo>
                    <a:lnTo>
                      <a:pt x="742" y="830"/>
                    </a:lnTo>
                    <a:lnTo>
                      <a:pt x="744" y="830"/>
                    </a:lnTo>
                    <a:lnTo>
                      <a:pt x="746" y="830"/>
                    </a:lnTo>
                    <a:lnTo>
                      <a:pt x="746" y="828"/>
                    </a:lnTo>
                    <a:lnTo>
                      <a:pt x="748" y="824"/>
                    </a:lnTo>
                    <a:lnTo>
                      <a:pt x="748" y="824"/>
                    </a:lnTo>
                    <a:lnTo>
                      <a:pt x="749" y="824"/>
                    </a:lnTo>
                    <a:lnTo>
                      <a:pt x="749" y="824"/>
                    </a:lnTo>
                    <a:lnTo>
                      <a:pt x="749" y="822"/>
                    </a:lnTo>
                    <a:lnTo>
                      <a:pt x="749" y="822"/>
                    </a:lnTo>
                    <a:lnTo>
                      <a:pt x="748" y="821"/>
                    </a:lnTo>
                    <a:lnTo>
                      <a:pt x="746" y="821"/>
                    </a:lnTo>
                    <a:lnTo>
                      <a:pt x="748" y="821"/>
                    </a:lnTo>
                    <a:lnTo>
                      <a:pt x="748" y="821"/>
                    </a:lnTo>
                    <a:lnTo>
                      <a:pt x="748" y="821"/>
                    </a:lnTo>
                    <a:lnTo>
                      <a:pt x="748" y="819"/>
                    </a:lnTo>
                    <a:lnTo>
                      <a:pt x="748" y="819"/>
                    </a:lnTo>
                    <a:lnTo>
                      <a:pt x="746" y="819"/>
                    </a:lnTo>
                    <a:lnTo>
                      <a:pt x="746" y="817"/>
                    </a:lnTo>
                    <a:lnTo>
                      <a:pt x="744" y="815"/>
                    </a:lnTo>
                    <a:lnTo>
                      <a:pt x="742" y="813"/>
                    </a:lnTo>
                    <a:lnTo>
                      <a:pt x="742" y="811"/>
                    </a:lnTo>
                    <a:lnTo>
                      <a:pt x="744" y="810"/>
                    </a:lnTo>
                    <a:lnTo>
                      <a:pt x="744" y="808"/>
                    </a:lnTo>
                    <a:lnTo>
                      <a:pt x="744" y="808"/>
                    </a:lnTo>
                    <a:lnTo>
                      <a:pt x="744" y="808"/>
                    </a:lnTo>
                    <a:lnTo>
                      <a:pt x="740" y="808"/>
                    </a:lnTo>
                    <a:lnTo>
                      <a:pt x="739" y="806"/>
                    </a:lnTo>
                    <a:lnTo>
                      <a:pt x="739" y="804"/>
                    </a:lnTo>
                    <a:lnTo>
                      <a:pt x="737" y="806"/>
                    </a:lnTo>
                    <a:lnTo>
                      <a:pt x="739" y="810"/>
                    </a:lnTo>
                    <a:lnTo>
                      <a:pt x="737" y="811"/>
                    </a:lnTo>
                    <a:lnTo>
                      <a:pt x="733" y="810"/>
                    </a:lnTo>
                    <a:lnTo>
                      <a:pt x="729" y="808"/>
                    </a:lnTo>
                    <a:lnTo>
                      <a:pt x="726" y="808"/>
                    </a:lnTo>
                    <a:close/>
                    <a:moveTo>
                      <a:pt x="380" y="82"/>
                    </a:moveTo>
                    <a:lnTo>
                      <a:pt x="378" y="82"/>
                    </a:lnTo>
                    <a:lnTo>
                      <a:pt x="378" y="82"/>
                    </a:lnTo>
                    <a:lnTo>
                      <a:pt x="378" y="84"/>
                    </a:lnTo>
                    <a:lnTo>
                      <a:pt x="378" y="86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7" y="87"/>
                    </a:lnTo>
                    <a:lnTo>
                      <a:pt x="377" y="87"/>
                    </a:lnTo>
                    <a:lnTo>
                      <a:pt x="378" y="89"/>
                    </a:lnTo>
                    <a:lnTo>
                      <a:pt x="378" y="89"/>
                    </a:lnTo>
                    <a:lnTo>
                      <a:pt x="380" y="89"/>
                    </a:lnTo>
                    <a:lnTo>
                      <a:pt x="382" y="89"/>
                    </a:lnTo>
                    <a:lnTo>
                      <a:pt x="382" y="91"/>
                    </a:lnTo>
                    <a:lnTo>
                      <a:pt x="384" y="91"/>
                    </a:lnTo>
                    <a:lnTo>
                      <a:pt x="386" y="91"/>
                    </a:lnTo>
                    <a:lnTo>
                      <a:pt x="388" y="87"/>
                    </a:lnTo>
                    <a:lnTo>
                      <a:pt x="389" y="86"/>
                    </a:lnTo>
                    <a:lnTo>
                      <a:pt x="389" y="86"/>
                    </a:lnTo>
                    <a:lnTo>
                      <a:pt x="389" y="84"/>
                    </a:lnTo>
                    <a:lnTo>
                      <a:pt x="388" y="82"/>
                    </a:lnTo>
                    <a:lnTo>
                      <a:pt x="386" y="80"/>
                    </a:lnTo>
                    <a:lnTo>
                      <a:pt x="382" y="80"/>
                    </a:lnTo>
                    <a:lnTo>
                      <a:pt x="380" y="82"/>
                    </a:lnTo>
                    <a:close/>
                    <a:moveTo>
                      <a:pt x="388" y="124"/>
                    </a:moveTo>
                    <a:lnTo>
                      <a:pt x="388" y="122"/>
                    </a:lnTo>
                    <a:lnTo>
                      <a:pt x="386" y="120"/>
                    </a:lnTo>
                    <a:lnTo>
                      <a:pt x="382" y="120"/>
                    </a:lnTo>
                    <a:lnTo>
                      <a:pt x="380" y="122"/>
                    </a:lnTo>
                    <a:lnTo>
                      <a:pt x="382" y="124"/>
                    </a:lnTo>
                    <a:lnTo>
                      <a:pt x="384" y="126"/>
                    </a:lnTo>
                    <a:lnTo>
                      <a:pt x="386" y="126"/>
                    </a:lnTo>
                    <a:lnTo>
                      <a:pt x="388" y="124"/>
                    </a:lnTo>
                    <a:close/>
                    <a:moveTo>
                      <a:pt x="771" y="855"/>
                    </a:moveTo>
                    <a:lnTo>
                      <a:pt x="773" y="855"/>
                    </a:lnTo>
                    <a:lnTo>
                      <a:pt x="773" y="855"/>
                    </a:lnTo>
                    <a:lnTo>
                      <a:pt x="775" y="855"/>
                    </a:lnTo>
                    <a:lnTo>
                      <a:pt x="777" y="855"/>
                    </a:lnTo>
                    <a:lnTo>
                      <a:pt x="777" y="855"/>
                    </a:lnTo>
                    <a:lnTo>
                      <a:pt x="779" y="855"/>
                    </a:lnTo>
                    <a:lnTo>
                      <a:pt x="779" y="853"/>
                    </a:lnTo>
                    <a:lnTo>
                      <a:pt x="779" y="853"/>
                    </a:lnTo>
                    <a:lnTo>
                      <a:pt x="777" y="853"/>
                    </a:lnTo>
                    <a:lnTo>
                      <a:pt x="775" y="851"/>
                    </a:lnTo>
                    <a:lnTo>
                      <a:pt x="773" y="850"/>
                    </a:lnTo>
                    <a:lnTo>
                      <a:pt x="773" y="850"/>
                    </a:lnTo>
                    <a:lnTo>
                      <a:pt x="771" y="850"/>
                    </a:lnTo>
                    <a:lnTo>
                      <a:pt x="771" y="848"/>
                    </a:lnTo>
                    <a:lnTo>
                      <a:pt x="769" y="848"/>
                    </a:lnTo>
                    <a:lnTo>
                      <a:pt x="769" y="848"/>
                    </a:lnTo>
                    <a:lnTo>
                      <a:pt x="769" y="850"/>
                    </a:lnTo>
                    <a:lnTo>
                      <a:pt x="769" y="851"/>
                    </a:lnTo>
                    <a:lnTo>
                      <a:pt x="769" y="853"/>
                    </a:lnTo>
                    <a:lnTo>
                      <a:pt x="769" y="855"/>
                    </a:lnTo>
                    <a:lnTo>
                      <a:pt x="769" y="855"/>
                    </a:lnTo>
                    <a:lnTo>
                      <a:pt x="771" y="855"/>
                    </a:lnTo>
                    <a:close/>
                    <a:moveTo>
                      <a:pt x="415" y="16"/>
                    </a:moveTo>
                    <a:lnTo>
                      <a:pt x="417" y="16"/>
                    </a:lnTo>
                    <a:lnTo>
                      <a:pt x="422" y="16"/>
                    </a:lnTo>
                    <a:lnTo>
                      <a:pt x="424" y="16"/>
                    </a:lnTo>
                    <a:lnTo>
                      <a:pt x="426" y="16"/>
                    </a:lnTo>
                    <a:lnTo>
                      <a:pt x="426" y="15"/>
                    </a:lnTo>
                    <a:lnTo>
                      <a:pt x="428" y="15"/>
                    </a:lnTo>
                    <a:lnTo>
                      <a:pt x="429" y="13"/>
                    </a:lnTo>
                    <a:lnTo>
                      <a:pt x="428" y="13"/>
                    </a:lnTo>
                    <a:lnTo>
                      <a:pt x="426" y="11"/>
                    </a:lnTo>
                    <a:lnTo>
                      <a:pt x="424" y="13"/>
                    </a:lnTo>
                    <a:lnTo>
                      <a:pt x="420" y="13"/>
                    </a:lnTo>
                    <a:lnTo>
                      <a:pt x="419" y="13"/>
                    </a:lnTo>
                    <a:lnTo>
                      <a:pt x="417" y="13"/>
                    </a:lnTo>
                    <a:lnTo>
                      <a:pt x="413" y="13"/>
                    </a:lnTo>
                    <a:lnTo>
                      <a:pt x="413" y="15"/>
                    </a:lnTo>
                    <a:lnTo>
                      <a:pt x="413" y="16"/>
                    </a:lnTo>
                    <a:lnTo>
                      <a:pt x="415" y="16"/>
                    </a:lnTo>
                    <a:close/>
                    <a:moveTo>
                      <a:pt x="378" y="6"/>
                    </a:moveTo>
                    <a:lnTo>
                      <a:pt x="382" y="6"/>
                    </a:lnTo>
                    <a:lnTo>
                      <a:pt x="384" y="4"/>
                    </a:lnTo>
                    <a:lnTo>
                      <a:pt x="384" y="4"/>
                    </a:lnTo>
                    <a:lnTo>
                      <a:pt x="384" y="2"/>
                    </a:lnTo>
                    <a:lnTo>
                      <a:pt x="377" y="0"/>
                    </a:lnTo>
                    <a:lnTo>
                      <a:pt x="373" y="2"/>
                    </a:lnTo>
                    <a:lnTo>
                      <a:pt x="373" y="4"/>
                    </a:lnTo>
                    <a:lnTo>
                      <a:pt x="375" y="4"/>
                    </a:lnTo>
                    <a:lnTo>
                      <a:pt x="378" y="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" name="Freeform 16">
                <a:extLst>
                  <a:ext uri="{FF2B5EF4-FFF2-40B4-BE49-F238E27FC236}">
                    <a16:creationId xmlns:a16="http://schemas.microsoft.com/office/drawing/2014/main" id="{ECDAAC30-B0B6-4E71-9F19-D2FFFF49DD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-649287" y="1674813"/>
                <a:ext cx="1281113" cy="2143125"/>
              </a:xfrm>
              <a:custGeom>
                <a:avLst/>
                <a:gdLst>
                  <a:gd name="T0" fmla="*/ 178 w 807"/>
                  <a:gd name="T1" fmla="*/ 87 h 1350"/>
                  <a:gd name="T2" fmla="*/ 218 w 807"/>
                  <a:gd name="T3" fmla="*/ 25 h 1350"/>
                  <a:gd name="T4" fmla="*/ 185 w 807"/>
                  <a:gd name="T5" fmla="*/ 31 h 1350"/>
                  <a:gd name="T6" fmla="*/ 122 w 807"/>
                  <a:gd name="T7" fmla="*/ 23 h 1350"/>
                  <a:gd name="T8" fmla="*/ 124 w 807"/>
                  <a:gd name="T9" fmla="*/ 47 h 1350"/>
                  <a:gd name="T10" fmla="*/ 700 w 807"/>
                  <a:gd name="T11" fmla="*/ 256 h 1350"/>
                  <a:gd name="T12" fmla="*/ 684 w 807"/>
                  <a:gd name="T13" fmla="*/ 32 h 1350"/>
                  <a:gd name="T14" fmla="*/ 673 w 807"/>
                  <a:gd name="T15" fmla="*/ 43 h 1350"/>
                  <a:gd name="T16" fmla="*/ 715 w 807"/>
                  <a:gd name="T17" fmla="*/ 425 h 1350"/>
                  <a:gd name="T18" fmla="*/ 671 w 807"/>
                  <a:gd name="T19" fmla="*/ 82 h 1350"/>
                  <a:gd name="T20" fmla="*/ 649 w 807"/>
                  <a:gd name="T21" fmla="*/ 62 h 1350"/>
                  <a:gd name="T22" fmla="*/ 305 w 807"/>
                  <a:gd name="T23" fmla="*/ 105 h 1350"/>
                  <a:gd name="T24" fmla="*/ 54 w 807"/>
                  <a:gd name="T25" fmla="*/ 349 h 1350"/>
                  <a:gd name="T26" fmla="*/ 320 w 807"/>
                  <a:gd name="T27" fmla="*/ 3 h 1350"/>
                  <a:gd name="T28" fmla="*/ 396 w 807"/>
                  <a:gd name="T29" fmla="*/ 47 h 1350"/>
                  <a:gd name="T30" fmla="*/ 715 w 807"/>
                  <a:gd name="T31" fmla="*/ 287 h 1350"/>
                  <a:gd name="T32" fmla="*/ 696 w 807"/>
                  <a:gd name="T33" fmla="*/ 273 h 1350"/>
                  <a:gd name="T34" fmla="*/ 693 w 807"/>
                  <a:gd name="T35" fmla="*/ 242 h 1350"/>
                  <a:gd name="T36" fmla="*/ 675 w 807"/>
                  <a:gd name="T37" fmla="*/ 254 h 1350"/>
                  <a:gd name="T38" fmla="*/ 702 w 807"/>
                  <a:gd name="T39" fmla="*/ 296 h 1350"/>
                  <a:gd name="T40" fmla="*/ 640 w 807"/>
                  <a:gd name="T41" fmla="*/ 227 h 1350"/>
                  <a:gd name="T42" fmla="*/ 704 w 807"/>
                  <a:gd name="T43" fmla="*/ 416 h 1350"/>
                  <a:gd name="T44" fmla="*/ 675 w 807"/>
                  <a:gd name="T45" fmla="*/ 420 h 1350"/>
                  <a:gd name="T46" fmla="*/ 638 w 807"/>
                  <a:gd name="T47" fmla="*/ 247 h 1350"/>
                  <a:gd name="T48" fmla="*/ 760 w 807"/>
                  <a:gd name="T49" fmla="*/ 467 h 1350"/>
                  <a:gd name="T50" fmla="*/ 693 w 807"/>
                  <a:gd name="T51" fmla="*/ 438 h 1350"/>
                  <a:gd name="T52" fmla="*/ 602 w 807"/>
                  <a:gd name="T53" fmla="*/ 373 h 1350"/>
                  <a:gd name="T54" fmla="*/ 616 w 807"/>
                  <a:gd name="T55" fmla="*/ 289 h 1350"/>
                  <a:gd name="T56" fmla="*/ 615 w 807"/>
                  <a:gd name="T57" fmla="*/ 233 h 1350"/>
                  <a:gd name="T58" fmla="*/ 633 w 807"/>
                  <a:gd name="T59" fmla="*/ 209 h 1350"/>
                  <a:gd name="T60" fmla="*/ 660 w 807"/>
                  <a:gd name="T61" fmla="*/ 191 h 1350"/>
                  <a:gd name="T62" fmla="*/ 673 w 807"/>
                  <a:gd name="T63" fmla="*/ 180 h 1350"/>
                  <a:gd name="T64" fmla="*/ 678 w 807"/>
                  <a:gd name="T65" fmla="*/ 160 h 1350"/>
                  <a:gd name="T66" fmla="*/ 713 w 807"/>
                  <a:gd name="T67" fmla="*/ 127 h 1350"/>
                  <a:gd name="T68" fmla="*/ 671 w 807"/>
                  <a:gd name="T69" fmla="*/ 91 h 1350"/>
                  <a:gd name="T70" fmla="*/ 660 w 807"/>
                  <a:gd name="T71" fmla="*/ 116 h 1350"/>
                  <a:gd name="T72" fmla="*/ 629 w 807"/>
                  <a:gd name="T73" fmla="*/ 116 h 1350"/>
                  <a:gd name="T74" fmla="*/ 598 w 807"/>
                  <a:gd name="T75" fmla="*/ 112 h 1350"/>
                  <a:gd name="T76" fmla="*/ 604 w 807"/>
                  <a:gd name="T77" fmla="*/ 87 h 1350"/>
                  <a:gd name="T78" fmla="*/ 565 w 807"/>
                  <a:gd name="T79" fmla="*/ 107 h 1350"/>
                  <a:gd name="T80" fmla="*/ 525 w 807"/>
                  <a:gd name="T81" fmla="*/ 103 h 1350"/>
                  <a:gd name="T82" fmla="*/ 464 w 807"/>
                  <a:gd name="T83" fmla="*/ 92 h 1350"/>
                  <a:gd name="T84" fmla="*/ 440 w 807"/>
                  <a:gd name="T85" fmla="*/ 69 h 1350"/>
                  <a:gd name="T86" fmla="*/ 395 w 807"/>
                  <a:gd name="T87" fmla="*/ 71 h 1350"/>
                  <a:gd name="T88" fmla="*/ 353 w 807"/>
                  <a:gd name="T89" fmla="*/ 34 h 1350"/>
                  <a:gd name="T90" fmla="*/ 315 w 807"/>
                  <a:gd name="T91" fmla="*/ 27 h 1350"/>
                  <a:gd name="T92" fmla="*/ 287 w 807"/>
                  <a:gd name="T93" fmla="*/ 27 h 1350"/>
                  <a:gd name="T94" fmla="*/ 276 w 807"/>
                  <a:gd name="T95" fmla="*/ 20 h 1350"/>
                  <a:gd name="T96" fmla="*/ 253 w 807"/>
                  <a:gd name="T97" fmla="*/ 31 h 1350"/>
                  <a:gd name="T98" fmla="*/ 289 w 807"/>
                  <a:gd name="T99" fmla="*/ 45 h 1350"/>
                  <a:gd name="T100" fmla="*/ 333 w 807"/>
                  <a:gd name="T101" fmla="*/ 103 h 1350"/>
                  <a:gd name="T102" fmla="*/ 285 w 807"/>
                  <a:gd name="T103" fmla="*/ 112 h 1350"/>
                  <a:gd name="T104" fmla="*/ 204 w 807"/>
                  <a:gd name="T105" fmla="*/ 102 h 1350"/>
                  <a:gd name="T106" fmla="*/ 169 w 807"/>
                  <a:gd name="T107" fmla="*/ 125 h 1350"/>
                  <a:gd name="T108" fmla="*/ 160 w 807"/>
                  <a:gd name="T109" fmla="*/ 143 h 1350"/>
                  <a:gd name="T110" fmla="*/ 144 w 807"/>
                  <a:gd name="T111" fmla="*/ 153 h 1350"/>
                  <a:gd name="T112" fmla="*/ 122 w 807"/>
                  <a:gd name="T113" fmla="*/ 160 h 1350"/>
                  <a:gd name="T114" fmla="*/ 100 w 807"/>
                  <a:gd name="T115" fmla="*/ 223 h 1350"/>
                  <a:gd name="T116" fmla="*/ 56 w 807"/>
                  <a:gd name="T117" fmla="*/ 276 h 1350"/>
                  <a:gd name="T118" fmla="*/ 42 w 807"/>
                  <a:gd name="T119" fmla="*/ 316 h 1350"/>
                  <a:gd name="T120" fmla="*/ 87 w 807"/>
                  <a:gd name="T121" fmla="*/ 338 h 1350"/>
                  <a:gd name="T122" fmla="*/ 53 w 807"/>
                  <a:gd name="T123" fmla="*/ 378 h 1350"/>
                  <a:gd name="T124" fmla="*/ 16 w 807"/>
                  <a:gd name="T125" fmla="*/ 365 h 1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7" h="1350">
                    <a:moveTo>
                      <a:pt x="124" y="27"/>
                    </a:move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2"/>
                    </a:lnTo>
                    <a:lnTo>
                      <a:pt x="125" y="32"/>
                    </a:lnTo>
                    <a:lnTo>
                      <a:pt x="125" y="34"/>
                    </a:lnTo>
                    <a:lnTo>
                      <a:pt x="125" y="34"/>
                    </a:lnTo>
                    <a:lnTo>
                      <a:pt x="125" y="34"/>
                    </a:lnTo>
                    <a:lnTo>
                      <a:pt x="125" y="34"/>
                    </a:lnTo>
                    <a:lnTo>
                      <a:pt x="127" y="36"/>
                    </a:lnTo>
                    <a:lnTo>
                      <a:pt x="129" y="47"/>
                    </a:lnTo>
                    <a:lnTo>
                      <a:pt x="129" y="49"/>
                    </a:lnTo>
                    <a:lnTo>
                      <a:pt x="131" y="51"/>
                    </a:lnTo>
                    <a:lnTo>
                      <a:pt x="131" y="51"/>
                    </a:lnTo>
                    <a:lnTo>
                      <a:pt x="133" y="52"/>
                    </a:lnTo>
                    <a:lnTo>
                      <a:pt x="133" y="52"/>
                    </a:lnTo>
                    <a:lnTo>
                      <a:pt x="133" y="54"/>
                    </a:lnTo>
                    <a:lnTo>
                      <a:pt x="134" y="60"/>
                    </a:lnTo>
                    <a:lnTo>
                      <a:pt x="134" y="62"/>
                    </a:lnTo>
                    <a:lnTo>
                      <a:pt x="136" y="62"/>
                    </a:lnTo>
                    <a:lnTo>
                      <a:pt x="138" y="63"/>
                    </a:lnTo>
                    <a:lnTo>
                      <a:pt x="140" y="63"/>
                    </a:lnTo>
                    <a:lnTo>
                      <a:pt x="140" y="63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7"/>
                    </a:lnTo>
                    <a:lnTo>
                      <a:pt x="149" y="71"/>
                    </a:lnTo>
                    <a:lnTo>
                      <a:pt x="149" y="71"/>
                    </a:lnTo>
                    <a:lnTo>
                      <a:pt x="151" y="71"/>
                    </a:lnTo>
                    <a:lnTo>
                      <a:pt x="151" y="72"/>
                    </a:lnTo>
                    <a:lnTo>
                      <a:pt x="151" y="72"/>
                    </a:lnTo>
                    <a:lnTo>
                      <a:pt x="151" y="72"/>
                    </a:lnTo>
                    <a:lnTo>
                      <a:pt x="151" y="72"/>
                    </a:lnTo>
                    <a:lnTo>
                      <a:pt x="151" y="74"/>
                    </a:lnTo>
                    <a:lnTo>
                      <a:pt x="154" y="74"/>
                    </a:lnTo>
                    <a:lnTo>
                      <a:pt x="156" y="76"/>
                    </a:lnTo>
                    <a:lnTo>
                      <a:pt x="158" y="76"/>
                    </a:lnTo>
                    <a:lnTo>
                      <a:pt x="158" y="76"/>
                    </a:lnTo>
                    <a:lnTo>
                      <a:pt x="162" y="78"/>
                    </a:lnTo>
                    <a:lnTo>
                      <a:pt x="167" y="80"/>
                    </a:lnTo>
                    <a:lnTo>
                      <a:pt x="171" y="82"/>
                    </a:lnTo>
                    <a:lnTo>
                      <a:pt x="173" y="83"/>
                    </a:lnTo>
                    <a:lnTo>
                      <a:pt x="174" y="87"/>
                    </a:lnTo>
                    <a:lnTo>
                      <a:pt x="176" y="87"/>
                    </a:lnTo>
                    <a:lnTo>
                      <a:pt x="178" y="87"/>
                    </a:lnTo>
                    <a:lnTo>
                      <a:pt x="189" y="78"/>
                    </a:lnTo>
                    <a:lnTo>
                      <a:pt x="198" y="72"/>
                    </a:lnTo>
                    <a:lnTo>
                      <a:pt x="198" y="72"/>
                    </a:lnTo>
                    <a:lnTo>
                      <a:pt x="198" y="71"/>
                    </a:lnTo>
                    <a:lnTo>
                      <a:pt x="200" y="71"/>
                    </a:lnTo>
                    <a:lnTo>
                      <a:pt x="202" y="69"/>
                    </a:lnTo>
                    <a:lnTo>
                      <a:pt x="204" y="69"/>
                    </a:lnTo>
                    <a:lnTo>
                      <a:pt x="205" y="69"/>
                    </a:lnTo>
                    <a:lnTo>
                      <a:pt x="205" y="69"/>
                    </a:lnTo>
                    <a:lnTo>
                      <a:pt x="207" y="65"/>
                    </a:lnTo>
                    <a:lnTo>
                      <a:pt x="209" y="65"/>
                    </a:lnTo>
                    <a:lnTo>
                      <a:pt x="213" y="56"/>
                    </a:lnTo>
                    <a:lnTo>
                      <a:pt x="214" y="54"/>
                    </a:lnTo>
                    <a:lnTo>
                      <a:pt x="214" y="56"/>
                    </a:lnTo>
                    <a:lnTo>
                      <a:pt x="216" y="56"/>
                    </a:lnTo>
                    <a:lnTo>
                      <a:pt x="216" y="58"/>
                    </a:lnTo>
                    <a:lnTo>
                      <a:pt x="218" y="58"/>
                    </a:lnTo>
                    <a:lnTo>
                      <a:pt x="220" y="58"/>
                    </a:lnTo>
                    <a:lnTo>
                      <a:pt x="222" y="56"/>
                    </a:lnTo>
                    <a:lnTo>
                      <a:pt x="222" y="54"/>
                    </a:lnTo>
                    <a:lnTo>
                      <a:pt x="222" y="56"/>
                    </a:lnTo>
                    <a:lnTo>
                      <a:pt x="220" y="54"/>
                    </a:lnTo>
                    <a:lnTo>
                      <a:pt x="220" y="51"/>
                    </a:lnTo>
                    <a:lnTo>
                      <a:pt x="222" y="47"/>
                    </a:lnTo>
                    <a:lnTo>
                      <a:pt x="224" y="45"/>
                    </a:lnTo>
                    <a:lnTo>
                      <a:pt x="224" y="45"/>
                    </a:lnTo>
                    <a:lnTo>
                      <a:pt x="225" y="45"/>
                    </a:lnTo>
                    <a:lnTo>
                      <a:pt x="227" y="45"/>
                    </a:lnTo>
                    <a:lnTo>
                      <a:pt x="227" y="45"/>
                    </a:lnTo>
                    <a:lnTo>
                      <a:pt x="227" y="43"/>
                    </a:lnTo>
                    <a:lnTo>
                      <a:pt x="227" y="40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25" y="38"/>
                    </a:lnTo>
                    <a:lnTo>
                      <a:pt x="225" y="38"/>
                    </a:lnTo>
                    <a:lnTo>
                      <a:pt x="224" y="38"/>
                    </a:lnTo>
                    <a:lnTo>
                      <a:pt x="222" y="38"/>
                    </a:lnTo>
                    <a:lnTo>
                      <a:pt x="222" y="38"/>
                    </a:lnTo>
                    <a:lnTo>
                      <a:pt x="222" y="38"/>
                    </a:lnTo>
                    <a:lnTo>
                      <a:pt x="220" y="36"/>
                    </a:lnTo>
                    <a:lnTo>
                      <a:pt x="220" y="32"/>
                    </a:lnTo>
                    <a:lnTo>
                      <a:pt x="220" y="31"/>
                    </a:lnTo>
                    <a:lnTo>
                      <a:pt x="218" y="31"/>
                    </a:lnTo>
                    <a:lnTo>
                      <a:pt x="218" y="29"/>
                    </a:lnTo>
                    <a:lnTo>
                      <a:pt x="218" y="27"/>
                    </a:lnTo>
                    <a:lnTo>
                      <a:pt x="218" y="25"/>
                    </a:lnTo>
                    <a:lnTo>
                      <a:pt x="216" y="25"/>
                    </a:lnTo>
                    <a:lnTo>
                      <a:pt x="216" y="25"/>
                    </a:lnTo>
                    <a:lnTo>
                      <a:pt x="214" y="25"/>
                    </a:lnTo>
                    <a:lnTo>
                      <a:pt x="213" y="27"/>
                    </a:lnTo>
                    <a:lnTo>
                      <a:pt x="211" y="25"/>
                    </a:lnTo>
                    <a:lnTo>
                      <a:pt x="211" y="25"/>
                    </a:lnTo>
                    <a:lnTo>
                      <a:pt x="211" y="25"/>
                    </a:lnTo>
                    <a:lnTo>
                      <a:pt x="209" y="25"/>
                    </a:lnTo>
                    <a:lnTo>
                      <a:pt x="209" y="25"/>
                    </a:lnTo>
                    <a:lnTo>
                      <a:pt x="209" y="27"/>
                    </a:lnTo>
                    <a:lnTo>
                      <a:pt x="207" y="27"/>
                    </a:lnTo>
                    <a:lnTo>
                      <a:pt x="207" y="29"/>
                    </a:lnTo>
                    <a:lnTo>
                      <a:pt x="205" y="27"/>
                    </a:lnTo>
                    <a:lnTo>
                      <a:pt x="205" y="27"/>
                    </a:lnTo>
                    <a:lnTo>
                      <a:pt x="207" y="25"/>
                    </a:lnTo>
                    <a:lnTo>
                      <a:pt x="207" y="25"/>
                    </a:lnTo>
                    <a:lnTo>
                      <a:pt x="207" y="23"/>
                    </a:lnTo>
                    <a:lnTo>
                      <a:pt x="205" y="22"/>
                    </a:lnTo>
                    <a:lnTo>
                      <a:pt x="204" y="20"/>
                    </a:lnTo>
                    <a:lnTo>
                      <a:pt x="202" y="20"/>
                    </a:lnTo>
                    <a:lnTo>
                      <a:pt x="200" y="22"/>
                    </a:lnTo>
                    <a:lnTo>
                      <a:pt x="198" y="23"/>
                    </a:lnTo>
                    <a:lnTo>
                      <a:pt x="198" y="25"/>
                    </a:lnTo>
                    <a:lnTo>
                      <a:pt x="198" y="27"/>
                    </a:lnTo>
                    <a:lnTo>
                      <a:pt x="196" y="29"/>
                    </a:lnTo>
                    <a:lnTo>
                      <a:pt x="196" y="29"/>
                    </a:lnTo>
                    <a:lnTo>
                      <a:pt x="198" y="29"/>
                    </a:lnTo>
                    <a:lnTo>
                      <a:pt x="198" y="29"/>
                    </a:lnTo>
                    <a:lnTo>
                      <a:pt x="198" y="29"/>
                    </a:lnTo>
                    <a:lnTo>
                      <a:pt x="198" y="31"/>
                    </a:lnTo>
                    <a:lnTo>
                      <a:pt x="198" y="31"/>
                    </a:lnTo>
                    <a:lnTo>
                      <a:pt x="198" y="32"/>
                    </a:lnTo>
                    <a:lnTo>
                      <a:pt x="198" y="34"/>
                    </a:lnTo>
                    <a:lnTo>
                      <a:pt x="200" y="36"/>
                    </a:lnTo>
                    <a:lnTo>
                      <a:pt x="200" y="38"/>
                    </a:lnTo>
                    <a:lnTo>
                      <a:pt x="200" y="40"/>
                    </a:lnTo>
                    <a:lnTo>
                      <a:pt x="198" y="38"/>
                    </a:lnTo>
                    <a:lnTo>
                      <a:pt x="194" y="32"/>
                    </a:lnTo>
                    <a:lnTo>
                      <a:pt x="194" y="31"/>
                    </a:lnTo>
                    <a:lnTo>
                      <a:pt x="194" y="29"/>
                    </a:lnTo>
                    <a:lnTo>
                      <a:pt x="194" y="27"/>
                    </a:lnTo>
                    <a:lnTo>
                      <a:pt x="193" y="25"/>
                    </a:lnTo>
                    <a:lnTo>
                      <a:pt x="191" y="27"/>
                    </a:lnTo>
                    <a:lnTo>
                      <a:pt x="189" y="29"/>
                    </a:lnTo>
                    <a:lnTo>
                      <a:pt x="187" y="31"/>
                    </a:lnTo>
                    <a:lnTo>
                      <a:pt x="185" y="31"/>
                    </a:lnTo>
                    <a:lnTo>
                      <a:pt x="184" y="31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0" y="34"/>
                    </a:lnTo>
                    <a:lnTo>
                      <a:pt x="180" y="34"/>
                    </a:lnTo>
                    <a:lnTo>
                      <a:pt x="176" y="32"/>
                    </a:lnTo>
                    <a:lnTo>
                      <a:pt x="176" y="32"/>
                    </a:lnTo>
                    <a:lnTo>
                      <a:pt x="174" y="31"/>
                    </a:lnTo>
                    <a:lnTo>
                      <a:pt x="173" y="31"/>
                    </a:lnTo>
                    <a:lnTo>
                      <a:pt x="169" y="31"/>
                    </a:lnTo>
                    <a:lnTo>
                      <a:pt x="167" y="32"/>
                    </a:lnTo>
                    <a:lnTo>
                      <a:pt x="165" y="36"/>
                    </a:lnTo>
                    <a:lnTo>
                      <a:pt x="160" y="36"/>
                    </a:lnTo>
                    <a:lnTo>
                      <a:pt x="154" y="38"/>
                    </a:lnTo>
                    <a:lnTo>
                      <a:pt x="153" y="42"/>
                    </a:lnTo>
                    <a:lnTo>
                      <a:pt x="153" y="42"/>
                    </a:lnTo>
                    <a:lnTo>
                      <a:pt x="149" y="38"/>
                    </a:lnTo>
                    <a:lnTo>
                      <a:pt x="149" y="38"/>
                    </a:lnTo>
                    <a:lnTo>
                      <a:pt x="149" y="36"/>
                    </a:lnTo>
                    <a:lnTo>
                      <a:pt x="149" y="34"/>
                    </a:lnTo>
                    <a:lnTo>
                      <a:pt x="149" y="32"/>
                    </a:lnTo>
                    <a:lnTo>
                      <a:pt x="147" y="34"/>
                    </a:lnTo>
                    <a:lnTo>
                      <a:pt x="144" y="38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0" y="38"/>
                    </a:lnTo>
                    <a:lnTo>
                      <a:pt x="140" y="38"/>
                    </a:lnTo>
                    <a:lnTo>
                      <a:pt x="140" y="36"/>
                    </a:lnTo>
                    <a:lnTo>
                      <a:pt x="144" y="32"/>
                    </a:lnTo>
                    <a:lnTo>
                      <a:pt x="144" y="32"/>
                    </a:lnTo>
                    <a:lnTo>
                      <a:pt x="144" y="31"/>
                    </a:lnTo>
                    <a:lnTo>
                      <a:pt x="142" y="29"/>
                    </a:lnTo>
                    <a:lnTo>
                      <a:pt x="142" y="27"/>
                    </a:lnTo>
                    <a:lnTo>
                      <a:pt x="140" y="27"/>
                    </a:lnTo>
                    <a:lnTo>
                      <a:pt x="138" y="27"/>
                    </a:lnTo>
                    <a:lnTo>
                      <a:pt x="138" y="29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4" y="29"/>
                    </a:lnTo>
                    <a:lnTo>
                      <a:pt x="129" y="22"/>
                    </a:lnTo>
                    <a:lnTo>
                      <a:pt x="125" y="16"/>
                    </a:lnTo>
                    <a:lnTo>
                      <a:pt x="124" y="18"/>
                    </a:lnTo>
                    <a:lnTo>
                      <a:pt x="124" y="20"/>
                    </a:lnTo>
                    <a:lnTo>
                      <a:pt x="124" y="22"/>
                    </a:lnTo>
                    <a:lnTo>
                      <a:pt x="122" y="23"/>
                    </a:lnTo>
                    <a:lnTo>
                      <a:pt x="124" y="25"/>
                    </a:lnTo>
                    <a:lnTo>
                      <a:pt x="124" y="27"/>
                    </a:lnTo>
                    <a:close/>
                    <a:moveTo>
                      <a:pt x="93" y="74"/>
                    </a:moveTo>
                    <a:lnTo>
                      <a:pt x="93" y="76"/>
                    </a:lnTo>
                    <a:lnTo>
                      <a:pt x="94" y="76"/>
                    </a:lnTo>
                    <a:lnTo>
                      <a:pt x="98" y="78"/>
                    </a:lnTo>
                    <a:lnTo>
                      <a:pt x="100" y="78"/>
                    </a:lnTo>
                    <a:lnTo>
                      <a:pt x="104" y="78"/>
                    </a:lnTo>
                    <a:lnTo>
                      <a:pt x="111" y="74"/>
                    </a:lnTo>
                    <a:lnTo>
                      <a:pt x="114" y="72"/>
                    </a:lnTo>
                    <a:lnTo>
                      <a:pt x="118" y="72"/>
                    </a:lnTo>
                    <a:lnTo>
                      <a:pt x="118" y="72"/>
                    </a:lnTo>
                    <a:lnTo>
                      <a:pt x="120" y="72"/>
                    </a:lnTo>
                    <a:lnTo>
                      <a:pt x="122" y="74"/>
                    </a:lnTo>
                    <a:lnTo>
                      <a:pt x="124" y="74"/>
                    </a:lnTo>
                    <a:lnTo>
                      <a:pt x="125" y="74"/>
                    </a:lnTo>
                    <a:lnTo>
                      <a:pt x="129" y="76"/>
                    </a:lnTo>
                    <a:lnTo>
                      <a:pt x="133" y="78"/>
                    </a:lnTo>
                    <a:lnTo>
                      <a:pt x="134" y="78"/>
                    </a:lnTo>
                    <a:lnTo>
                      <a:pt x="136" y="78"/>
                    </a:lnTo>
                    <a:lnTo>
                      <a:pt x="142" y="78"/>
                    </a:lnTo>
                    <a:lnTo>
                      <a:pt x="145" y="76"/>
                    </a:lnTo>
                    <a:lnTo>
                      <a:pt x="145" y="76"/>
                    </a:lnTo>
                    <a:lnTo>
                      <a:pt x="147" y="74"/>
                    </a:lnTo>
                    <a:lnTo>
                      <a:pt x="147" y="72"/>
                    </a:lnTo>
                    <a:lnTo>
                      <a:pt x="147" y="71"/>
                    </a:lnTo>
                    <a:lnTo>
                      <a:pt x="145" y="71"/>
                    </a:lnTo>
                    <a:lnTo>
                      <a:pt x="142" y="67"/>
                    </a:lnTo>
                    <a:lnTo>
                      <a:pt x="138" y="65"/>
                    </a:lnTo>
                    <a:lnTo>
                      <a:pt x="138" y="67"/>
                    </a:lnTo>
                    <a:lnTo>
                      <a:pt x="138" y="65"/>
                    </a:lnTo>
                    <a:lnTo>
                      <a:pt x="134" y="65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1" y="65"/>
                    </a:lnTo>
                    <a:lnTo>
                      <a:pt x="131" y="65"/>
                    </a:lnTo>
                    <a:lnTo>
                      <a:pt x="129" y="65"/>
                    </a:lnTo>
                    <a:lnTo>
                      <a:pt x="129" y="65"/>
                    </a:lnTo>
                    <a:lnTo>
                      <a:pt x="131" y="63"/>
                    </a:lnTo>
                    <a:lnTo>
                      <a:pt x="131" y="62"/>
                    </a:lnTo>
                    <a:lnTo>
                      <a:pt x="131" y="58"/>
                    </a:lnTo>
                    <a:lnTo>
                      <a:pt x="131" y="56"/>
                    </a:lnTo>
                    <a:lnTo>
                      <a:pt x="129" y="54"/>
                    </a:lnTo>
                    <a:lnTo>
                      <a:pt x="125" y="51"/>
                    </a:lnTo>
                    <a:lnTo>
                      <a:pt x="124" y="51"/>
                    </a:lnTo>
                    <a:lnTo>
                      <a:pt x="124" y="47"/>
                    </a:lnTo>
                    <a:lnTo>
                      <a:pt x="124" y="45"/>
                    </a:lnTo>
                    <a:lnTo>
                      <a:pt x="125" y="43"/>
                    </a:lnTo>
                    <a:lnTo>
                      <a:pt x="125" y="42"/>
                    </a:lnTo>
                    <a:lnTo>
                      <a:pt x="124" y="38"/>
                    </a:lnTo>
                    <a:lnTo>
                      <a:pt x="122" y="36"/>
                    </a:lnTo>
                    <a:lnTo>
                      <a:pt x="122" y="34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18" y="32"/>
                    </a:lnTo>
                    <a:lnTo>
                      <a:pt x="116" y="32"/>
                    </a:lnTo>
                    <a:lnTo>
                      <a:pt x="114" y="34"/>
                    </a:lnTo>
                    <a:lnTo>
                      <a:pt x="113" y="34"/>
                    </a:lnTo>
                    <a:lnTo>
                      <a:pt x="111" y="40"/>
                    </a:lnTo>
                    <a:lnTo>
                      <a:pt x="109" y="40"/>
                    </a:lnTo>
                    <a:lnTo>
                      <a:pt x="107" y="42"/>
                    </a:lnTo>
                    <a:lnTo>
                      <a:pt x="105" y="42"/>
                    </a:lnTo>
                    <a:lnTo>
                      <a:pt x="105" y="43"/>
                    </a:lnTo>
                    <a:lnTo>
                      <a:pt x="104" y="47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7" y="49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5" y="52"/>
                    </a:lnTo>
                    <a:lnTo>
                      <a:pt x="107" y="60"/>
                    </a:lnTo>
                    <a:lnTo>
                      <a:pt x="107" y="62"/>
                    </a:lnTo>
                    <a:lnTo>
                      <a:pt x="107" y="63"/>
                    </a:lnTo>
                    <a:lnTo>
                      <a:pt x="105" y="65"/>
                    </a:lnTo>
                    <a:lnTo>
                      <a:pt x="104" y="65"/>
                    </a:lnTo>
                    <a:lnTo>
                      <a:pt x="100" y="65"/>
                    </a:lnTo>
                    <a:lnTo>
                      <a:pt x="98" y="63"/>
                    </a:lnTo>
                    <a:lnTo>
                      <a:pt x="96" y="63"/>
                    </a:lnTo>
                    <a:lnTo>
                      <a:pt x="96" y="65"/>
                    </a:lnTo>
                    <a:lnTo>
                      <a:pt x="96" y="69"/>
                    </a:lnTo>
                    <a:lnTo>
                      <a:pt x="96" y="71"/>
                    </a:lnTo>
                    <a:lnTo>
                      <a:pt x="94" y="72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1" y="72"/>
                    </a:lnTo>
                    <a:lnTo>
                      <a:pt x="91" y="74"/>
                    </a:lnTo>
                    <a:lnTo>
                      <a:pt x="93" y="74"/>
                    </a:lnTo>
                    <a:close/>
                    <a:moveTo>
                      <a:pt x="700" y="254"/>
                    </a:moveTo>
                    <a:lnTo>
                      <a:pt x="700" y="256"/>
                    </a:lnTo>
                    <a:lnTo>
                      <a:pt x="700" y="256"/>
                    </a:lnTo>
                    <a:lnTo>
                      <a:pt x="700" y="256"/>
                    </a:lnTo>
                    <a:lnTo>
                      <a:pt x="700" y="254"/>
                    </a:lnTo>
                    <a:lnTo>
                      <a:pt x="702" y="254"/>
                    </a:lnTo>
                    <a:lnTo>
                      <a:pt x="700" y="254"/>
                    </a:lnTo>
                    <a:lnTo>
                      <a:pt x="700" y="254"/>
                    </a:lnTo>
                    <a:close/>
                    <a:moveTo>
                      <a:pt x="547" y="87"/>
                    </a:moveTo>
                    <a:lnTo>
                      <a:pt x="549" y="85"/>
                    </a:lnTo>
                    <a:lnTo>
                      <a:pt x="549" y="85"/>
                    </a:lnTo>
                    <a:lnTo>
                      <a:pt x="549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2" y="87"/>
                    </a:lnTo>
                    <a:lnTo>
                      <a:pt x="544" y="87"/>
                    </a:lnTo>
                    <a:lnTo>
                      <a:pt x="547" y="87"/>
                    </a:lnTo>
                    <a:close/>
                    <a:moveTo>
                      <a:pt x="533" y="96"/>
                    </a:moveTo>
                    <a:lnTo>
                      <a:pt x="535" y="98"/>
                    </a:lnTo>
                    <a:lnTo>
                      <a:pt x="536" y="96"/>
                    </a:lnTo>
                    <a:lnTo>
                      <a:pt x="536" y="94"/>
                    </a:lnTo>
                    <a:lnTo>
                      <a:pt x="535" y="94"/>
                    </a:lnTo>
                    <a:lnTo>
                      <a:pt x="535" y="94"/>
                    </a:lnTo>
                    <a:lnTo>
                      <a:pt x="531" y="94"/>
                    </a:lnTo>
                    <a:lnTo>
                      <a:pt x="531" y="94"/>
                    </a:lnTo>
                    <a:lnTo>
                      <a:pt x="531" y="96"/>
                    </a:lnTo>
                    <a:lnTo>
                      <a:pt x="533" y="96"/>
                    </a:lnTo>
                    <a:close/>
                    <a:moveTo>
                      <a:pt x="527" y="102"/>
                    </a:moveTo>
                    <a:lnTo>
                      <a:pt x="529" y="103"/>
                    </a:lnTo>
                    <a:lnTo>
                      <a:pt x="529" y="103"/>
                    </a:lnTo>
                    <a:lnTo>
                      <a:pt x="531" y="102"/>
                    </a:lnTo>
                    <a:lnTo>
                      <a:pt x="533" y="102"/>
                    </a:lnTo>
                    <a:lnTo>
                      <a:pt x="531" y="100"/>
                    </a:lnTo>
                    <a:lnTo>
                      <a:pt x="531" y="98"/>
                    </a:lnTo>
                    <a:lnTo>
                      <a:pt x="529" y="98"/>
                    </a:lnTo>
                    <a:lnTo>
                      <a:pt x="527" y="98"/>
                    </a:lnTo>
                    <a:lnTo>
                      <a:pt x="527" y="98"/>
                    </a:lnTo>
                    <a:lnTo>
                      <a:pt x="525" y="96"/>
                    </a:lnTo>
                    <a:lnTo>
                      <a:pt x="525" y="100"/>
                    </a:lnTo>
                    <a:lnTo>
                      <a:pt x="527" y="102"/>
                    </a:lnTo>
                    <a:close/>
                    <a:moveTo>
                      <a:pt x="675" y="43"/>
                    </a:moveTo>
                    <a:lnTo>
                      <a:pt x="675" y="43"/>
                    </a:lnTo>
                    <a:lnTo>
                      <a:pt x="676" y="42"/>
                    </a:lnTo>
                    <a:lnTo>
                      <a:pt x="676" y="43"/>
                    </a:lnTo>
                    <a:lnTo>
                      <a:pt x="676" y="43"/>
                    </a:lnTo>
                    <a:lnTo>
                      <a:pt x="676" y="43"/>
                    </a:lnTo>
                    <a:lnTo>
                      <a:pt x="676" y="43"/>
                    </a:lnTo>
                    <a:lnTo>
                      <a:pt x="684" y="36"/>
                    </a:lnTo>
                    <a:lnTo>
                      <a:pt x="684" y="32"/>
                    </a:lnTo>
                    <a:lnTo>
                      <a:pt x="685" y="29"/>
                    </a:lnTo>
                    <a:lnTo>
                      <a:pt x="687" y="27"/>
                    </a:lnTo>
                    <a:lnTo>
                      <a:pt x="689" y="25"/>
                    </a:lnTo>
                    <a:lnTo>
                      <a:pt x="691" y="22"/>
                    </a:lnTo>
                    <a:lnTo>
                      <a:pt x="691" y="22"/>
                    </a:lnTo>
                    <a:lnTo>
                      <a:pt x="691" y="22"/>
                    </a:lnTo>
                    <a:lnTo>
                      <a:pt x="693" y="22"/>
                    </a:lnTo>
                    <a:lnTo>
                      <a:pt x="693" y="22"/>
                    </a:lnTo>
                    <a:lnTo>
                      <a:pt x="693" y="20"/>
                    </a:lnTo>
                    <a:lnTo>
                      <a:pt x="695" y="20"/>
                    </a:lnTo>
                    <a:lnTo>
                      <a:pt x="695" y="16"/>
                    </a:lnTo>
                    <a:lnTo>
                      <a:pt x="695" y="14"/>
                    </a:lnTo>
                    <a:lnTo>
                      <a:pt x="696" y="9"/>
                    </a:lnTo>
                    <a:lnTo>
                      <a:pt x="698" y="7"/>
                    </a:lnTo>
                    <a:lnTo>
                      <a:pt x="698" y="7"/>
                    </a:lnTo>
                    <a:lnTo>
                      <a:pt x="698" y="5"/>
                    </a:lnTo>
                    <a:lnTo>
                      <a:pt x="698" y="5"/>
                    </a:lnTo>
                    <a:lnTo>
                      <a:pt x="696" y="5"/>
                    </a:lnTo>
                    <a:lnTo>
                      <a:pt x="696" y="5"/>
                    </a:lnTo>
                    <a:lnTo>
                      <a:pt x="696" y="5"/>
                    </a:lnTo>
                    <a:lnTo>
                      <a:pt x="695" y="7"/>
                    </a:lnTo>
                    <a:lnTo>
                      <a:pt x="695" y="7"/>
                    </a:lnTo>
                    <a:lnTo>
                      <a:pt x="695" y="7"/>
                    </a:lnTo>
                    <a:lnTo>
                      <a:pt x="695" y="5"/>
                    </a:lnTo>
                    <a:lnTo>
                      <a:pt x="695" y="5"/>
                    </a:lnTo>
                    <a:lnTo>
                      <a:pt x="693" y="7"/>
                    </a:lnTo>
                    <a:lnTo>
                      <a:pt x="695" y="11"/>
                    </a:lnTo>
                    <a:lnTo>
                      <a:pt x="695" y="11"/>
                    </a:lnTo>
                    <a:lnTo>
                      <a:pt x="693" y="11"/>
                    </a:lnTo>
                    <a:lnTo>
                      <a:pt x="693" y="12"/>
                    </a:lnTo>
                    <a:lnTo>
                      <a:pt x="693" y="14"/>
                    </a:lnTo>
                    <a:lnTo>
                      <a:pt x="691" y="20"/>
                    </a:lnTo>
                    <a:lnTo>
                      <a:pt x="691" y="20"/>
                    </a:lnTo>
                    <a:lnTo>
                      <a:pt x="687" y="22"/>
                    </a:lnTo>
                    <a:lnTo>
                      <a:pt x="684" y="27"/>
                    </a:lnTo>
                    <a:lnTo>
                      <a:pt x="682" y="27"/>
                    </a:lnTo>
                    <a:lnTo>
                      <a:pt x="680" y="32"/>
                    </a:lnTo>
                    <a:lnTo>
                      <a:pt x="680" y="32"/>
                    </a:lnTo>
                    <a:lnTo>
                      <a:pt x="678" y="34"/>
                    </a:lnTo>
                    <a:lnTo>
                      <a:pt x="678" y="34"/>
                    </a:lnTo>
                    <a:lnTo>
                      <a:pt x="676" y="36"/>
                    </a:lnTo>
                    <a:lnTo>
                      <a:pt x="675" y="40"/>
                    </a:lnTo>
                    <a:lnTo>
                      <a:pt x="675" y="42"/>
                    </a:lnTo>
                    <a:lnTo>
                      <a:pt x="673" y="42"/>
                    </a:lnTo>
                    <a:lnTo>
                      <a:pt x="673" y="42"/>
                    </a:lnTo>
                    <a:lnTo>
                      <a:pt x="673" y="43"/>
                    </a:lnTo>
                    <a:lnTo>
                      <a:pt x="673" y="43"/>
                    </a:lnTo>
                    <a:lnTo>
                      <a:pt x="675" y="43"/>
                    </a:lnTo>
                    <a:close/>
                    <a:moveTo>
                      <a:pt x="700" y="105"/>
                    </a:moveTo>
                    <a:lnTo>
                      <a:pt x="702" y="105"/>
                    </a:lnTo>
                    <a:lnTo>
                      <a:pt x="702" y="105"/>
                    </a:lnTo>
                    <a:lnTo>
                      <a:pt x="704" y="103"/>
                    </a:lnTo>
                    <a:lnTo>
                      <a:pt x="704" y="103"/>
                    </a:lnTo>
                    <a:lnTo>
                      <a:pt x="702" y="100"/>
                    </a:lnTo>
                    <a:lnTo>
                      <a:pt x="702" y="100"/>
                    </a:lnTo>
                    <a:lnTo>
                      <a:pt x="700" y="100"/>
                    </a:lnTo>
                    <a:lnTo>
                      <a:pt x="700" y="102"/>
                    </a:lnTo>
                    <a:lnTo>
                      <a:pt x="700" y="103"/>
                    </a:lnTo>
                    <a:lnTo>
                      <a:pt x="700" y="105"/>
                    </a:lnTo>
                    <a:close/>
                    <a:moveTo>
                      <a:pt x="680" y="72"/>
                    </a:moveTo>
                    <a:lnTo>
                      <a:pt x="678" y="72"/>
                    </a:lnTo>
                    <a:lnTo>
                      <a:pt x="678" y="72"/>
                    </a:lnTo>
                    <a:lnTo>
                      <a:pt x="676" y="72"/>
                    </a:lnTo>
                    <a:lnTo>
                      <a:pt x="675" y="72"/>
                    </a:lnTo>
                    <a:lnTo>
                      <a:pt x="675" y="74"/>
                    </a:lnTo>
                    <a:lnTo>
                      <a:pt x="675" y="74"/>
                    </a:lnTo>
                    <a:lnTo>
                      <a:pt x="678" y="74"/>
                    </a:lnTo>
                    <a:lnTo>
                      <a:pt x="680" y="74"/>
                    </a:lnTo>
                    <a:lnTo>
                      <a:pt x="680" y="74"/>
                    </a:lnTo>
                    <a:lnTo>
                      <a:pt x="682" y="72"/>
                    </a:lnTo>
                    <a:lnTo>
                      <a:pt x="684" y="71"/>
                    </a:lnTo>
                    <a:lnTo>
                      <a:pt x="684" y="71"/>
                    </a:lnTo>
                    <a:lnTo>
                      <a:pt x="684" y="69"/>
                    </a:lnTo>
                    <a:lnTo>
                      <a:pt x="684" y="69"/>
                    </a:lnTo>
                    <a:lnTo>
                      <a:pt x="682" y="71"/>
                    </a:lnTo>
                    <a:lnTo>
                      <a:pt x="680" y="72"/>
                    </a:lnTo>
                    <a:close/>
                    <a:moveTo>
                      <a:pt x="716" y="422"/>
                    </a:moveTo>
                    <a:lnTo>
                      <a:pt x="716" y="422"/>
                    </a:lnTo>
                    <a:lnTo>
                      <a:pt x="715" y="422"/>
                    </a:lnTo>
                    <a:lnTo>
                      <a:pt x="715" y="420"/>
                    </a:lnTo>
                    <a:lnTo>
                      <a:pt x="713" y="422"/>
                    </a:lnTo>
                    <a:lnTo>
                      <a:pt x="713" y="422"/>
                    </a:lnTo>
                    <a:lnTo>
                      <a:pt x="713" y="424"/>
                    </a:lnTo>
                    <a:lnTo>
                      <a:pt x="713" y="425"/>
                    </a:lnTo>
                    <a:lnTo>
                      <a:pt x="713" y="427"/>
                    </a:lnTo>
                    <a:lnTo>
                      <a:pt x="713" y="425"/>
                    </a:lnTo>
                    <a:lnTo>
                      <a:pt x="713" y="425"/>
                    </a:lnTo>
                    <a:lnTo>
                      <a:pt x="713" y="425"/>
                    </a:lnTo>
                    <a:lnTo>
                      <a:pt x="713" y="425"/>
                    </a:lnTo>
                    <a:lnTo>
                      <a:pt x="715" y="425"/>
                    </a:lnTo>
                    <a:lnTo>
                      <a:pt x="715" y="425"/>
                    </a:lnTo>
                    <a:lnTo>
                      <a:pt x="715" y="425"/>
                    </a:lnTo>
                    <a:lnTo>
                      <a:pt x="716" y="425"/>
                    </a:lnTo>
                    <a:lnTo>
                      <a:pt x="716" y="427"/>
                    </a:lnTo>
                    <a:lnTo>
                      <a:pt x="716" y="429"/>
                    </a:lnTo>
                    <a:lnTo>
                      <a:pt x="716" y="429"/>
                    </a:lnTo>
                    <a:lnTo>
                      <a:pt x="718" y="433"/>
                    </a:lnTo>
                    <a:lnTo>
                      <a:pt x="718" y="433"/>
                    </a:lnTo>
                    <a:lnTo>
                      <a:pt x="720" y="433"/>
                    </a:lnTo>
                    <a:lnTo>
                      <a:pt x="720" y="433"/>
                    </a:lnTo>
                    <a:lnTo>
                      <a:pt x="722" y="434"/>
                    </a:lnTo>
                    <a:lnTo>
                      <a:pt x="722" y="434"/>
                    </a:lnTo>
                    <a:lnTo>
                      <a:pt x="722" y="436"/>
                    </a:lnTo>
                    <a:lnTo>
                      <a:pt x="724" y="436"/>
                    </a:lnTo>
                    <a:lnTo>
                      <a:pt x="724" y="434"/>
                    </a:lnTo>
                    <a:lnTo>
                      <a:pt x="725" y="433"/>
                    </a:lnTo>
                    <a:lnTo>
                      <a:pt x="725" y="431"/>
                    </a:lnTo>
                    <a:lnTo>
                      <a:pt x="725" y="431"/>
                    </a:lnTo>
                    <a:lnTo>
                      <a:pt x="725" y="431"/>
                    </a:lnTo>
                    <a:lnTo>
                      <a:pt x="725" y="429"/>
                    </a:lnTo>
                    <a:lnTo>
                      <a:pt x="725" y="429"/>
                    </a:lnTo>
                    <a:lnTo>
                      <a:pt x="724" y="429"/>
                    </a:lnTo>
                    <a:lnTo>
                      <a:pt x="724" y="429"/>
                    </a:lnTo>
                    <a:lnTo>
                      <a:pt x="724" y="427"/>
                    </a:lnTo>
                    <a:lnTo>
                      <a:pt x="724" y="422"/>
                    </a:lnTo>
                    <a:lnTo>
                      <a:pt x="724" y="420"/>
                    </a:lnTo>
                    <a:lnTo>
                      <a:pt x="720" y="418"/>
                    </a:lnTo>
                    <a:lnTo>
                      <a:pt x="720" y="418"/>
                    </a:lnTo>
                    <a:lnTo>
                      <a:pt x="720" y="416"/>
                    </a:lnTo>
                    <a:lnTo>
                      <a:pt x="718" y="414"/>
                    </a:lnTo>
                    <a:lnTo>
                      <a:pt x="718" y="414"/>
                    </a:lnTo>
                    <a:lnTo>
                      <a:pt x="716" y="416"/>
                    </a:lnTo>
                    <a:lnTo>
                      <a:pt x="716" y="418"/>
                    </a:lnTo>
                    <a:lnTo>
                      <a:pt x="716" y="420"/>
                    </a:lnTo>
                    <a:lnTo>
                      <a:pt x="716" y="422"/>
                    </a:lnTo>
                    <a:close/>
                    <a:moveTo>
                      <a:pt x="673" y="74"/>
                    </a:moveTo>
                    <a:lnTo>
                      <a:pt x="671" y="76"/>
                    </a:lnTo>
                    <a:lnTo>
                      <a:pt x="671" y="78"/>
                    </a:lnTo>
                    <a:lnTo>
                      <a:pt x="671" y="82"/>
                    </a:lnTo>
                    <a:lnTo>
                      <a:pt x="669" y="83"/>
                    </a:lnTo>
                    <a:lnTo>
                      <a:pt x="669" y="83"/>
                    </a:lnTo>
                    <a:lnTo>
                      <a:pt x="669" y="85"/>
                    </a:lnTo>
                    <a:lnTo>
                      <a:pt x="671" y="85"/>
                    </a:lnTo>
                    <a:lnTo>
                      <a:pt x="671" y="83"/>
                    </a:lnTo>
                    <a:lnTo>
                      <a:pt x="671" y="83"/>
                    </a:lnTo>
                    <a:lnTo>
                      <a:pt x="671" y="82"/>
                    </a:lnTo>
                    <a:lnTo>
                      <a:pt x="671" y="82"/>
                    </a:lnTo>
                    <a:lnTo>
                      <a:pt x="671" y="82"/>
                    </a:lnTo>
                    <a:lnTo>
                      <a:pt x="673" y="76"/>
                    </a:lnTo>
                    <a:lnTo>
                      <a:pt x="673" y="74"/>
                    </a:lnTo>
                    <a:close/>
                    <a:moveTo>
                      <a:pt x="640" y="98"/>
                    </a:moveTo>
                    <a:lnTo>
                      <a:pt x="640" y="100"/>
                    </a:lnTo>
                    <a:lnTo>
                      <a:pt x="642" y="100"/>
                    </a:lnTo>
                    <a:lnTo>
                      <a:pt x="644" y="100"/>
                    </a:lnTo>
                    <a:lnTo>
                      <a:pt x="644" y="100"/>
                    </a:lnTo>
                    <a:lnTo>
                      <a:pt x="645" y="100"/>
                    </a:lnTo>
                    <a:lnTo>
                      <a:pt x="647" y="98"/>
                    </a:lnTo>
                    <a:lnTo>
                      <a:pt x="647" y="98"/>
                    </a:lnTo>
                    <a:lnTo>
                      <a:pt x="649" y="98"/>
                    </a:lnTo>
                    <a:lnTo>
                      <a:pt x="653" y="96"/>
                    </a:lnTo>
                    <a:lnTo>
                      <a:pt x="655" y="94"/>
                    </a:lnTo>
                    <a:lnTo>
                      <a:pt x="656" y="92"/>
                    </a:lnTo>
                    <a:lnTo>
                      <a:pt x="655" y="91"/>
                    </a:lnTo>
                    <a:lnTo>
                      <a:pt x="653" y="91"/>
                    </a:lnTo>
                    <a:lnTo>
                      <a:pt x="651" y="94"/>
                    </a:lnTo>
                    <a:lnTo>
                      <a:pt x="649" y="94"/>
                    </a:lnTo>
                    <a:lnTo>
                      <a:pt x="649" y="94"/>
                    </a:lnTo>
                    <a:lnTo>
                      <a:pt x="647" y="96"/>
                    </a:lnTo>
                    <a:lnTo>
                      <a:pt x="647" y="96"/>
                    </a:lnTo>
                    <a:lnTo>
                      <a:pt x="645" y="94"/>
                    </a:lnTo>
                    <a:lnTo>
                      <a:pt x="645" y="94"/>
                    </a:lnTo>
                    <a:lnTo>
                      <a:pt x="647" y="94"/>
                    </a:lnTo>
                    <a:lnTo>
                      <a:pt x="647" y="92"/>
                    </a:lnTo>
                    <a:lnTo>
                      <a:pt x="645" y="92"/>
                    </a:lnTo>
                    <a:lnTo>
                      <a:pt x="645" y="94"/>
                    </a:lnTo>
                    <a:lnTo>
                      <a:pt x="644" y="96"/>
                    </a:lnTo>
                    <a:lnTo>
                      <a:pt x="642" y="96"/>
                    </a:lnTo>
                    <a:lnTo>
                      <a:pt x="642" y="96"/>
                    </a:lnTo>
                    <a:lnTo>
                      <a:pt x="640" y="94"/>
                    </a:lnTo>
                    <a:lnTo>
                      <a:pt x="640" y="94"/>
                    </a:lnTo>
                    <a:lnTo>
                      <a:pt x="640" y="96"/>
                    </a:lnTo>
                    <a:lnTo>
                      <a:pt x="640" y="96"/>
                    </a:lnTo>
                    <a:lnTo>
                      <a:pt x="640" y="98"/>
                    </a:lnTo>
                    <a:lnTo>
                      <a:pt x="640" y="98"/>
                    </a:lnTo>
                    <a:close/>
                    <a:moveTo>
                      <a:pt x="629" y="67"/>
                    </a:moveTo>
                    <a:lnTo>
                      <a:pt x="631" y="67"/>
                    </a:lnTo>
                    <a:lnTo>
                      <a:pt x="631" y="65"/>
                    </a:lnTo>
                    <a:lnTo>
                      <a:pt x="633" y="62"/>
                    </a:lnTo>
                    <a:lnTo>
                      <a:pt x="631" y="62"/>
                    </a:lnTo>
                    <a:lnTo>
                      <a:pt x="627" y="63"/>
                    </a:lnTo>
                    <a:lnTo>
                      <a:pt x="624" y="65"/>
                    </a:lnTo>
                    <a:lnTo>
                      <a:pt x="625" y="67"/>
                    </a:lnTo>
                    <a:lnTo>
                      <a:pt x="629" y="67"/>
                    </a:lnTo>
                    <a:close/>
                    <a:moveTo>
                      <a:pt x="649" y="62"/>
                    </a:moveTo>
                    <a:lnTo>
                      <a:pt x="649" y="62"/>
                    </a:lnTo>
                    <a:lnTo>
                      <a:pt x="651" y="62"/>
                    </a:lnTo>
                    <a:lnTo>
                      <a:pt x="653" y="60"/>
                    </a:lnTo>
                    <a:lnTo>
                      <a:pt x="653" y="60"/>
                    </a:lnTo>
                    <a:lnTo>
                      <a:pt x="655" y="58"/>
                    </a:lnTo>
                    <a:lnTo>
                      <a:pt x="655" y="60"/>
                    </a:lnTo>
                    <a:lnTo>
                      <a:pt x="655" y="60"/>
                    </a:lnTo>
                    <a:lnTo>
                      <a:pt x="656" y="60"/>
                    </a:lnTo>
                    <a:lnTo>
                      <a:pt x="656" y="60"/>
                    </a:lnTo>
                    <a:lnTo>
                      <a:pt x="656" y="58"/>
                    </a:lnTo>
                    <a:lnTo>
                      <a:pt x="662" y="56"/>
                    </a:lnTo>
                    <a:lnTo>
                      <a:pt x="664" y="54"/>
                    </a:lnTo>
                    <a:lnTo>
                      <a:pt x="664" y="52"/>
                    </a:lnTo>
                    <a:lnTo>
                      <a:pt x="664" y="52"/>
                    </a:lnTo>
                    <a:lnTo>
                      <a:pt x="669" y="51"/>
                    </a:lnTo>
                    <a:lnTo>
                      <a:pt x="671" y="49"/>
                    </a:lnTo>
                    <a:lnTo>
                      <a:pt x="671" y="47"/>
                    </a:lnTo>
                    <a:lnTo>
                      <a:pt x="671" y="45"/>
                    </a:lnTo>
                    <a:lnTo>
                      <a:pt x="669" y="45"/>
                    </a:lnTo>
                    <a:lnTo>
                      <a:pt x="669" y="47"/>
                    </a:lnTo>
                    <a:lnTo>
                      <a:pt x="665" y="49"/>
                    </a:lnTo>
                    <a:lnTo>
                      <a:pt x="664" y="51"/>
                    </a:lnTo>
                    <a:lnTo>
                      <a:pt x="662" y="51"/>
                    </a:lnTo>
                    <a:lnTo>
                      <a:pt x="662" y="52"/>
                    </a:lnTo>
                    <a:lnTo>
                      <a:pt x="662" y="52"/>
                    </a:lnTo>
                    <a:lnTo>
                      <a:pt x="660" y="52"/>
                    </a:lnTo>
                    <a:lnTo>
                      <a:pt x="658" y="56"/>
                    </a:lnTo>
                    <a:lnTo>
                      <a:pt x="658" y="56"/>
                    </a:lnTo>
                    <a:lnTo>
                      <a:pt x="656" y="58"/>
                    </a:lnTo>
                    <a:lnTo>
                      <a:pt x="655" y="56"/>
                    </a:lnTo>
                    <a:lnTo>
                      <a:pt x="653" y="54"/>
                    </a:lnTo>
                    <a:lnTo>
                      <a:pt x="653" y="54"/>
                    </a:lnTo>
                    <a:lnTo>
                      <a:pt x="653" y="54"/>
                    </a:lnTo>
                    <a:lnTo>
                      <a:pt x="651" y="56"/>
                    </a:lnTo>
                    <a:lnTo>
                      <a:pt x="649" y="58"/>
                    </a:lnTo>
                    <a:lnTo>
                      <a:pt x="649" y="60"/>
                    </a:lnTo>
                    <a:lnTo>
                      <a:pt x="647" y="60"/>
                    </a:lnTo>
                    <a:lnTo>
                      <a:pt x="645" y="60"/>
                    </a:lnTo>
                    <a:lnTo>
                      <a:pt x="645" y="62"/>
                    </a:lnTo>
                    <a:lnTo>
                      <a:pt x="644" y="63"/>
                    </a:lnTo>
                    <a:lnTo>
                      <a:pt x="644" y="63"/>
                    </a:lnTo>
                    <a:lnTo>
                      <a:pt x="644" y="65"/>
                    </a:lnTo>
                    <a:lnTo>
                      <a:pt x="644" y="65"/>
                    </a:lnTo>
                    <a:lnTo>
                      <a:pt x="645" y="63"/>
                    </a:lnTo>
                    <a:lnTo>
                      <a:pt x="649" y="62"/>
                    </a:lnTo>
                    <a:close/>
                    <a:moveTo>
                      <a:pt x="305" y="105"/>
                    </a:moveTo>
                    <a:lnTo>
                      <a:pt x="307" y="103"/>
                    </a:lnTo>
                    <a:lnTo>
                      <a:pt x="305" y="100"/>
                    </a:lnTo>
                    <a:lnTo>
                      <a:pt x="304" y="100"/>
                    </a:lnTo>
                    <a:lnTo>
                      <a:pt x="302" y="100"/>
                    </a:lnTo>
                    <a:lnTo>
                      <a:pt x="302" y="100"/>
                    </a:lnTo>
                    <a:lnTo>
                      <a:pt x="300" y="100"/>
                    </a:lnTo>
                    <a:lnTo>
                      <a:pt x="300" y="102"/>
                    </a:lnTo>
                    <a:lnTo>
                      <a:pt x="304" y="105"/>
                    </a:lnTo>
                    <a:lnTo>
                      <a:pt x="305" y="105"/>
                    </a:lnTo>
                    <a:close/>
                    <a:moveTo>
                      <a:pt x="318" y="67"/>
                    </a:moveTo>
                    <a:lnTo>
                      <a:pt x="320" y="67"/>
                    </a:lnTo>
                    <a:lnTo>
                      <a:pt x="322" y="67"/>
                    </a:lnTo>
                    <a:lnTo>
                      <a:pt x="324" y="67"/>
                    </a:lnTo>
                    <a:lnTo>
                      <a:pt x="325" y="67"/>
                    </a:lnTo>
                    <a:lnTo>
                      <a:pt x="325" y="65"/>
                    </a:lnTo>
                    <a:lnTo>
                      <a:pt x="327" y="65"/>
                    </a:lnTo>
                    <a:lnTo>
                      <a:pt x="327" y="63"/>
                    </a:lnTo>
                    <a:lnTo>
                      <a:pt x="327" y="63"/>
                    </a:lnTo>
                    <a:lnTo>
                      <a:pt x="327" y="62"/>
                    </a:lnTo>
                    <a:lnTo>
                      <a:pt x="327" y="62"/>
                    </a:lnTo>
                    <a:lnTo>
                      <a:pt x="325" y="62"/>
                    </a:lnTo>
                    <a:lnTo>
                      <a:pt x="322" y="62"/>
                    </a:lnTo>
                    <a:lnTo>
                      <a:pt x="322" y="62"/>
                    </a:lnTo>
                    <a:lnTo>
                      <a:pt x="320" y="62"/>
                    </a:lnTo>
                    <a:lnTo>
                      <a:pt x="320" y="60"/>
                    </a:lnTo>
                    <a:lnTo>
                      <a:pt x="318" y="60"/>
                    </a:lnTo>
                    <a:lnTo>
                      <a:pt x="316" y="60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6" y="65"/>
                    </a:lnTo>
                    <a:lnTo>
                      <a:pt x="318" y="67"/>
                    </a:lnTo>
                    <a:close/>
                    <a:moveTo>
                      <a:pt x="54" y="349"/>
                    </a:moveTo>
                    <a:lnTo>
                      <a:pt x="54" y="351"/>
                    </a:lnTo>
                    <a:lnTo>
                      <a:pt x="56" y="351"/>
                    </a:lnTo>
                    <a:lnTo>
                      <a:pt x="56" y="351"/>
                    </a:lnTo>
                    <a:lnTo>
                      <a:pt x="56" y="349"/>
                    </a:lnTo>
                    <a:lnTo>
                      <a:pt x="56" y="349"/>
                    </a:lnTo>
                    <a:lnTo>
                      <a:pt x="56" y="347"/>
                    </a:lnTo>
                    <a:lnTo>
                      <a:pt x="54" y="347"/>
                    </a:lnTo>
                    <a:lnTo>
                      <a:pt x="54" y="345"/>
                    </a:lnTo>
                    <a:lnTo>
                      <a:pt x="53" y="345"/>
                    </a:lnTo>
                    <a:lnTo>
                      <a:pt x="53" y="344"/>
                    </a:lnTo>
                    <a:lnTo>
                      <a:pt x="53" y="345"/>
                    </a:lnTo>
                    <a:lnTo>
                      <a:pt x="53" y="347"/>
                    </a:lnTo>
                    <a:lnTo>
                      <a:pt x="53" y="347"/>
                    </a:lnTo>
                    <a:lnTo>
                      <a:pt x="54" y="349"/>
                    </a:lnTo>
                    <a:close/>
                    <a:moveTo>
                      <a:pt x="313" y="7"/>
                    </a:moveTo>
                    <a:lnTo>
                      <a:pt x="313" y="9"/>
                    </a:lnTo>
                    <a:lnTo>
                      <a:pt x="313" y="11"/>
                    </a:lnTo>
                    <a:lnTo>
                      <a:pt x="315" y="11"/>
                    </a:lnTo>
                    <a:lnTo>
                      <a:pt x="315" y="11"/>
                    </a:lnTo>
                    <a:lnTo>
                      <a:pt x="316" y="14"/>
                    </a:lnTo>
                    <a:lnTo>
                      <a:pt x="316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3" y="16"/>
                    </a:lnTo>
                    <a:lnTo>
                      <a:pt x="313" y="18"/>
                    </a:lnTo>
                    <a:lnTo>
                      <a:pt x="313" y="18"/>
                    </a:lnTo>
                    <a:lnTo>
                      <a:pt x="316" y="23"/>
                    </a:lnTo>
                    <a:lnTo>
                      <a:pt x="318" y="25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4" y="34"/>
                    </a:lnTo>
                    <a:lnTo>
                      <a:pt x="324" y="31"/>
                    </a:lnTo>
                    <a:lnTo>
                      <a:pt x="325" y="27"/>
                    </a:lnTo>
                    <a:lnTo>
                      <a:pt x="325" y="25"/>
                    </a:lnTo>
                    <a:lnTo>
                      <a:pt x="325" y="23"/>
                    </a:lnTo>
                    <a:lnTo>
                      <a:pt x="324" y="22"/>
                    </a:lnTo>
                    <a:lnTo>
                      <a:pt x="324" y="20"/>
                    </a:lnTo>
                    <a:lnTo>
                      <a:pt x="325" y="18"/>
                    </a:lnTo>
                    <a:lnTo>
                      <a:pt x="325" y="18"/>
                    </a:lnTo>
                    <a:lnTo>
                      <a:pt x="322" y="18"/>
                    </a:lnTo>
                    <a:lnTo>
                      <a:pt x="322" y="16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4" y="14"/>
                    </a:lnTo>
                    <a:lnTo>
                      <a:pt x="324" y="14"/>
                    </a:lnTo>
                    <a:lnTo>
                      <a:pt x="324" y="12"/>
                    </a:lnTo>
                    <a:lnTo>
                      <a:pt x="324" y="12"/>
                    </a:lnTo>
                    <a:lnTo>
                      <a:pt x="324" y="11"/>
                    </a:lnTo>
                    <a:lnTo>
                      <a:pt x="324" y="9"/>
                    </a:lnTo>
                    <a:lnTo>
                      <a:pt x="322" y="9"/>
                    </a:lnTo>
                    <a:lnTo>
                      <a:pt x="324" y="9"/>
                    </a:lnTo>
                    <a:lnTo>
                      <a:pt x="322" y="7"/>
                    </a:lnTo>
                    <a:lnTo>
                      <a:pt x="322" y="5"/>
                    </a:lnTo>
                    <a:lnTo>
                      <a:pt x="322" y="3"/>
                    </a:lnTo>
                    <a:lnTo>
                      <a:pt x="322" y="3"/>
                    </a:lnTo>
                    <a:lnTo>
                      <a:pt x="322" y="2"/>
                    </a:lnTo>
                    <a:lnTo>
                      <a:pt x="324" y="0"/>
                    </a:lnTo>
                    <a:lnTo>
                      <a:pt x="322" y="0"/>
                    </a:lnTo>
                    <a:lnTo>
                      <a:pt x="320" y="2"/>
                    </a:lnTo>
                    <a:lnTo>
                      <a:pt x="320" y="3"/>
                    </a:lnTo>
                    <a:lnTo>
                      <a:pt x="320" y="5"/>
                    </a:lnTo>
                    <a:lnTo>
                      <a:pt x="318" y="5"/>
                    </a:lnTo>
                    <a:lnTo>
                      <a:pt x="316" y="7"/>
                    </a:lnTo>
                    <a:lnTo>
                      <a:pt x="316" y="7"/>
                    </a:lnTo>
                    <a:lnTo>
                      <a:pt x="315" y="7"/>
                    </a:lnTo>
                    <a:lnTo>
                      <a:pt x="315" y="7"/>
                    </a:lnTo>
                    <a:lnTo>
                      <a:pt x="313" y="5"/>
                    </a:lnTo>
                    <a:lnTo>
                      <a:pt x="311" y="5"/>
                    </a:lnTo>
                    <a:lnTo>
                      <a:pt x="311" y="7"/>
                    </a:lnTo>
                    <a:lnTo>
                      <a:pt x="313" y="7"/>
                    </a:lnTo>
                    <a:close/>
                    <a:moveTo>
                      <a:pt x="47" y="344"/>
                    </a:moveTo>
                    <a:lnTo>
                      <a:pt x="47" y="344"/>
                    </a:lnTo>
                    <a:lnTo>
                      <a:pt x="47" y="344"/>
                    </a:lnTo>
                    <a:lnTo>
                      <a:pt x="45" y="344"/>
                    </a:lnTo>
                    <a:lnTo>
                      <a:pt x="45" y="344"/>
                    </a:lnTo>
                    <a:lnTo>
                      <a:pt x="45" y="344"/>
                    </a:lnTo>
                    <a:lnTo>
                      <a:pt x="47" y="347"/>
                    </a:lnTo>
                    <a:lnTo>
                      <a:pt x="47" y="349"/>
                    </a:lnTo>
                    <a:lnTo>
                      <a:pt x="51" y="354"/>
                    </a:lnTo>
                    <a:lnTo>
                      <a:pt x="51" y="356"/>
                    </a:lnTo>
                    <a:lnTo>
                      <a:pt x="53" y="356"/>
                    </a:lnTo>
                    <a:lnTo>
                      <a:pt x="53" y="356"/>
                    </a:lnTo>
                    <a:lnTo>
                      <a:pt x="53" y="358"/>
                    </a:lnTo>
                    <a:lnTo>
                      <a:pt x="53" y="358"/>
                    </a:lnTo>
                    <a:lnTo>
                      <a:pt x="53" y="354"/>
                    </a:lnTo>
                    <a:lnTo>
                      <a:pt x="53" y="351"/>
                    </a:lnTo>
                    <a:lnTo>
                      <a:pt x="53" y="349"/>
                    </a:lnTo>
                    <a:lnTo>
                      <a:pt x="47" y="344"/>
                    </a:lnTo>
                    <a:close/>
                    <a:moveTo>
                      <a:pt x="395" y="51"/>
                    </a:moveTo>
                    <a:lnTo>
                      <a:pt x="395" y="51"/>
                    </a:lnTo>
                    <a:lnTo>
                      <a:pt x="395" y="52"/>
                    </a:lnTo>
                    <a:lnTo>
                      <a:pt x="395" y="51"/>
                    </a:lnTo>
                    <a:lnTo>
                      <a:pt x="396" y="51"/>
                    </a:lnTo>
                    <a:lnTo>
                      <a:pt x="398" y="49"/>
                    </a:lnTo>
                    <a:lnTo>
                      <a:pt x="398" y="49"/>
                    </a:lnTo>
                    <a:lnTo>
                      <a:pt x="400" y="49"/>
                    </a:lnTo>
                    <a:lnTo>
                      <a:pt x="402" y="49"/>
                    </a:lnTo>
                    <a:lnTo>
                      <a:pt x="404" y="49"/>
                    </a:lnTo>
                    <a:lnTo>
                      <a:pt x="405" y="49"/>
                    </a:lnTo>
                    <a:lnTo>
                      <a:pt x="404" y="47"/>
                    </a:lnTo>
                    <a:lnTo>
                      <a:pt x="402" y="47"/>
                    </a:lnTo>
                    <a:lnTo>
                      <a:pt x="402" y="45"/>
                    </a:lnTo>
                    <a:lnTo>
                      <a:pt x="402" y="43"/>
                    </a:lnTo>
                    <a:lnTo>
                      <a:pt x="400" y="45"/>
                    </a:lnTo>
                    <a:lnTo>
                      <a:pt x="398" y="45"/>
                    </a:lnTo>
                    <a:lnTo>
                      <a:pt x="396" y="47"/>
                    </a:lnTo>
                    <a:lnTo>
                      <a:pt x="395" y="47"/>
                    </a:lnTo>
                    <a:lnTo>
                      <a:pt x="395" y="47"/>
                    </a:lnTo>
                    <a:lnTo>
                      <a:pt x="395" y="49"/>
                    </a:lnTo>
                    <a:lnTo>
                      <a:pt x="395" y="49"/>
                    </a:lnTo>
                    <a:lnTo>
                      <a:pt x="395" y="51"/>
                    </a:lnTo>
                    <a:lnTo>
                      <a:pt x="395" y="51"/>
                    </a:lnTo>
                    <a:close/>
                    <a:moveTo>
                      <a:pt x="391" y="62"/>
                    </a:moveTo>
                    <a:lnTo>
                      <a:pt x="393" y="63"/>
                    </a:lnTo>
                    <a:lnTo>
                      <a:pt x="393" y="63"/>
                    </a:lnTo>
                    <a:lnTo>
                      <a:pt x="395" y="63"/>
                    </a:lnTo>
                    <a:lnTo>
                      <a:pt x="396" y="62"/>
                    </a:lnTo>
                    <a:lnTo>
                      <a:pt x="395" y="62"/>
                    </a:lnTo>
                    <a:lnTo>
                      <a:pt x="395" y="60"/>
                    </a:lnTo>
                    <a:lnTo>
                      <a:pt x="395" y="60"/>
                    </a:lnTo>
                    <a:lnTo>
                      <a:pt x="396" y="58"/>
                    </a:lnTo>
                    <a:lnTo>
                      <a:pt x="400" y="58"/>
                    </a:lnTo>
                    <a:lnTo>
                      <a:pt x="402" y="58"/>
                    </a:lnTo>
                    <a:lnTo>
                      <a:pt x="402" y="58"/>
                    </a:lnTo>
                    <a:lnTo>
                      <a:pt x="402" y="56"/>
                    </a:lnTo>
                    <a:lnTo>
                      <a:pt x="400" y="56"/>
                    </a:lnTo>
                    <a:lnTo>
                      <a:pt x="398" y="56"/>
                    </a:lnTo>
                    <a:lnTo>
                      <a:pt x="396" y="56"/>
                    </a:lnTo>
                    <a:lnTo>
                      <a:pt x="393" y="58"/>
                    </a:lnTo>
                    <a:lnTo>
                      <a:pt x="393" y="58"/>
                    </a:lnTo>
                    <a:lnTo>
                      <a:pt x="391" y="58"/>
                    </a:lnTo>
                    <a:lnTo>
                      <a:pt x="391" y="60"/>
                    </a:lnTo>
                    <a:lnTo>
                      <a:pt x="391" y="62"/>
                    </a:lnTo>
                    <a:lnTo>
                      <a:pt x="391" y="62"/>
                    </a:lnTo>
                    <a:close/>
                    <a:moveTo>
                      <a:pt x="713" y="296"/>
                    </a:moveTo>
                    <a:lnTo>
                      <a:pt x="713" y="298"/>
                    </a:lnTo>
                    <a:lnTo>
                      <a:pt x="713" y="296"/>
                    </a:lnTo>
                    <a:lnTo>
                      <a:pt x="713" y="294"/>
                    </a:lnTo>
                    <a:lnTo>
                      <a:pt x="713" y="294"/>
                    </a:lnTo>
                    <a:lnTo>
                      <a:pt x="713" y="294"/>
                    </a:lnTo>
                    <a:lnTo>
                      <a:pt x="715" y="293"/>
                    </a:lnTo>
                    <a:lnTo>
                      <a:pt x="713" y="293"/>
                    </a:lnTo>
                    <a:lnTo>
                      <a:pt x="713" y="291"/>
                    </a:lnTo>
                    <a:lnTo>
                      <a:pt x="713" y="291"/>
                    </a:lnTo>
                    <a:lnTo>
                      <a:pt x="713" y="291"/>
                    </a:lnTo>
                    <a:lnTo>
                      <a:pt x="713" y="291"/>
                    </a:lnTo>
                    <a:lnTo>
                      <a:pt x="713" y="289"/>
                    </a:lnTo>
                    <a:lnTo>
                      <a:pt x="713" y="289"/>
                    </a:lnTo>
                    <a:lnTo>
                      <a:pt x="713" y="289"/>
                    </a:lnTo>
                    <a:lnTo>
                      <a:pt x="713" y="289"/>
                    </a:lnTo>
                    <a:lnTo>
                      <a:pt x="713" y="289"/>
                    </a:lnTo>
                    <a:lnTo>
                      <a:pt x="715" y="287"/>
                    </a:lnTo>
                    <a:lnTo>
                      <a:pt x="715" y="285"/>
                    </a:lnTo>
                    <a:lnTo>
                      <a:pt x="716" y="285"/>
                    </a:lnTo>
                    <a:lnTo>
                      <a:pt x="715" y="285"/>
                    </a:lnTo>
                    <a:lnTo>
                      <a:pt x="713" y="285"/>
                    </a:lnTo>
                    <a:lnTo>
                      <a:pt x="711" y="287"/>
                    </a:lnTo>
                    <a:lnTo>
                      <a:pt x="711" y="285"/>
                    </a:lnTo>
                    <a:lnTo>
                      <a:pt x="711" y="285"/>
                    </a:lnTo>
                    <a:lnTo>
                      <a:pt x="709" y="287"/>
                    </a:lnTo>
                    <a:lnTo>
                      <a:pt x="709" y="289"/>
                    </a:lnTo>
                    <a:lnTo>
                      <a:pt x="709" y="289"/>
                    </a:lnTo>
                    <a:lnTo>
                      <a:pt x="707" y="291"/>
                    </a:lnTo>
                    <a:lnTo>
                      <a:pt x="707" y="291"/>
                    </a:lnTo>
                    <a:lnTo>
                      <a:pt x="705" y="291"/>
                    </a:lnTo>
                    <a:lnTo>
                      <a:pt x="700" y="287"/>
                    </a:lnTo>
                    <a:lnTo>
                      <a:pt x="698" y="285"/>
                    </a:lnTo>
                    <a:lnTo>
                      <a:pt x="698" y="287"/>
                    </a:lnTo>
                    <a:lnTo>
                      <a:pt x="698" y="289"/>
                    </a:lnTo>
                    <a:lnTo>
                      <a:pt x="698" y="289"/>
                    </a:lnTo>
                    <a:lnTo>
                      <a:pt x="698" y="289"/>
                    </a:lnTo>
                    <a:lnTo>
                      <a:pt x="695" y="289"/>
                    </a:lnTo>
                    <a:lnTo>
                      <a:pt x="695" y="289"/>
                    </a:lnTo>
                    <a:lnTo>
                      <a:pt x="693" y="289"/>
                    </a:lnTo>
                    <a:lnTo>
                      <a:pt x="693" y="289"/>
                    </a:lnTo>
                    <a:lnTo>
                      <a:pt x="693" y="287"/>
                    </a:lnTo>
                    <a:lnTo>
                      <a:pt x="691" y="283"/>
                    </a:lnTo>
                    <a:lnTo>
                      <a:pt x="691" y="282"/>
                    </a:lnTo>
                    <a:lnTo>
                      <a:pt x="691" y="280"/>
                    </a:lnTo>
                    <a:lnTo>
                      <a:pt x="691" y="278"/>
                    </a:lnTo>
                    <a:lnTo>
                      <a:pt x="693" y="278"/>
                    </a:lnTo>
                    <a:lnTo>
                      <a:pt x="693" y="278"/>
                    </a:lnTo>
                    <a:lnTo>
                      <a:pt x="695" y="278"/>
                    </a:lnTo>
                    <a:lnTo>
                      <a:pt x="695" y="280"/>
                    </a:lnTo>
                    <a:lnTo>
                      <a:pt x="695" y="278"/>
                    </a:lnTo>
                    <a:lnTo>
                      <a:pt x="696" y="276"/>
                    </a:lnTo>
                    <a:lnTo>
                      <a:pt x="696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698" y="276"/>
                    </a:lnTo>
                    <a:lnTo>
                      <a:pt x="700" y="274"/>
                    </a:lnTo>
                    <a:lnTo>
                      <a:pt x="700" y="274"/>
                    </a:lnTo>
                    <a:lnTo>
                      <a:pt x="700" y="274"/>
                    </a:lnTo>
                    <a:lnTo>
                      <a:pt x="700" y="274"/>
                    </a:lnTo>
                    <a:lnTo>
                      <a:pt x="700" y="274"/>
                    </a:lnTo>
                    <a:lnTo>
                      <a:pt x="698" y="274"/>
                    </a:lnTo>
                    <a:lnTo>
                      <a:pt x="698" y="273"/>
                    </a:lnTo>
                    <a:lnTo>
                      <a:pt x="696" y="273"/>
                    </a:lnTo>
                    <a:lnTo>
                      <a:pt x="696" y="273"/>
                    </a:lnTo>
                    <a:lnTo>
                      <a:pt x="696" y="271"/>
                    </a:lnTo>
                    <a:lnTo>
                      <a:pt x="696" y="267"/>
                    </a:lnTo>
                    <a:lnTo>
                      <a:pt x="698" y="265"/>
                    </a:lnTo>
                    <a:lnTo>
                      <a:pt x="702" y="263"/>
                    </a:lnTo>
                    <a:lnTo>
                      <a:pt x="705" y="265"/>
                    </a:lnTo>
                    <a:lnTo>
                      <a:pt x="707" y="260"/>
                    </a:lnTo>
                    <a:lnTo>
                      <a:pt x="707" y="258"/>
                    </a:lnTo>
                    <a:lnTo>
                      <a:pt x="711" y="256"/>
                    </a:lnTo>
                    <a:lnTo>
                      <a:pt x="711" y="254"/>
                    </a:lnTo>
                    <a:lnTo>
                      <a:pt x="711" y="254"/>
                    </a:lnTo>
                    <a:lnTo>
                      <a:pt x="711" y="253"/>
                    </a:lnTo>
                    <a:lnTo>
                      <a:pt x="709" y="251"/>
                    </a:lnTo>
                    <a:lnTo>
                      <a:pt x="709" y="251"/>
                    </a:lnTo>
                    <a:lnTo>
                      <a:pt x="707" y="251"/>
                    </a:lnTo>
                    <a:lnTo>
                      <a:pt x="705" y="251"/>
                    </a:lnTo>
                    <a:lnTo>
                      <a:pt x="704" y="251"/>
                    </a:lnTo>
                    <a:lnTo>
                      <a:pt x="702" y="254"/>
                    </a:lnTo>
                    <a:lnTo>
                      <a:pt x="702" y="254"/>
                    </a:lnTo>
                    <a:lnTo>
                      <a:pt x="702" y="254"/>
                    </a:lnTo>
                    <a:lnTo>
                      <a:pt x="702" y="254"/>
                    </a:lnTo>
                    <a:lnTo>
                      <a:pt x="702" y="254"/>
                    </a:lnTo>
                    <a:lnTo>
                      <a:pt x="704" y="254"/>
                    </a:lnTo>
                    <a:lnTo>
                      <a:pt x="704" y="254"/>
                    </a:lnTo>
                    <a:lnTo>
                      <a:pt x="704" y="256"/>
                    </a:lnTo>
                    <a:lnTo>
                      <a:pt x="702" y="258"/>
                    </a:lnTo>
                    <a:lnTo>
                      <a:pt x="700" y="258"/>
                    </a:lnTo>
                    <a:lnTo>
                      <a:pt x="700" y="260"/>
                    </a:lnTo>
                    <a:lnTo>
                      <a:pt x="695" y="258"/>
                    </a:lnTo>
                    <a:lnTo>
                      <a:pt x="693" y="258"/>
                    </a:lnTo>
                    <a:lnTo>
                      <a:pt x="693" y="256"/>
                    </a:lnTo>
                    <a:lnTo>
                      <a:pt x="693" y="256"/>
                    </a:lnTo>
                    <a:lnTo>
                      <a:pt x="691" y="254"/>
                    </a:lnTo>
                    <a:lnTo>
                      <a:pt x="691" y="254"/>
                    </a:lnTo>
                    <a:lnTo>
                      <a:pt x="693" y="253"/>
                    </a:lnTo>
                    <a:lnTo>
                      <a:pt x="693" y="251"/>
                    </a:lnTo>
                    <a:lnTo>
                      <a:pt x="693" y="251"/>
                    </a:lnTo>
                    <a:lnTo>
                      <a:pt x="691" y="251"/>
                    </a:lnTo>
                    <a:lnTo>
                      <a:pt x="689" y="251"/>
                    </a:lnTo>
                    <a:lnTo>
                      <a:pt x="689" y="251"/>
                    </a:lnTo>
                    <a:lnTo>
                      <a:pt x="689" y="249"/>
                    </a:lnTo>
                    <a:lnTo>
                      <a:pt x="689" y="249"/>
                    </a:lnTo>
                    <a:lnTo>
                      <a:pt x="689" y="247"/>
                    </a:lnTo>
                    <a:lnTo>
                      <a:pt x="693" y="245"/>
                    </a:lnTo>
                    <a:lnTo>
                      <a:pt x="693" y="243"/>
                    </a:lnTo>
                    <a:lnTo>
                      <a:pt x="693" y="242"/>
                    </a:lnTo>
                    <a:lnTo>
                      <a:pt x="693" y="240"/>
                    </a:lnTo>
                    <a:lnTo>
                      <a:pt x="691" y="242"/>
                    </a:lnTo>
                    <a:lnTo>
                      <a:pt x="689" y="242"/>
                    </a:lnTo>
                    <a:lnTo>
                      <a:pt x="689" y="242"/>
                    </a:lnTo>
                    <a:lnTo>
                      <a:pt x="689" y="243"/>
                    </a:lnTo>
                    <a:lnTo>
                      <a:pt x="687" y="245"/>
                    </a:lnTo>
                    <a:lnTo>
                      <a:pt x="685" y="245"/>
                    </a:lnTo>
                    <a:lnTo>
                      <a:pt x="685" y="245"/>
                    </a:lnTo>
                    <a:lnTo>
                      <a:pt x="685" y="245"/>
                    </a:lnTo>
                    <a:lnTo>
                      <a:pt x="684" y="247"/>
                    </a:lnTo>
                    <a:lnTo>
                      <a:pt x="684" y="247"/>
                    </a:lnTo>
                    <a:lnTo>
                      <a:pt x="684" y="247"/>
                    </a:lnTo>
                    <a:lnTo>
                      <a:pt x="684" y="247"/>
                    </a:lnTo>
                    <a:lnTo>
                      <a:pt x="684" y="247"/>
                    </a:lnTo>
                    <a:lnTo>
                      <a:pt x="684" y="247"/>
                    </a:lnTo>
                    <a:lnTo>
                      <a:pt x="684" y="245"/>
                    </a:lnTo>
                    <a:lnTo>
                      <a:pt x="684" y="245"/>
                    </a:lnTo>
                    <a:lnTo>
                      <a:pt x="684" y="245"/>
                    </a:lnTo>
                    <a:lnTo>
                      <a:pt x="684" y="243"/>
                    </a:lnTo>
                    <a:lnTo>
                      <a:pt x="684" y="243"/>
                    </a:lnTo>
                    <a:lnTo>
                      <a:pt x="682" y="243"/>
                    </a:lnTo>
                    <a:lnTo>
                      <a:pt x="680" y="243"/>
                    </a:lnTo>
                    <a:lnTo>
                      <a:pt x="680" y="243"/>
                    </a:lnTo>
                    <a:lnTo>
                      <a:pt x="680" y="243"/>
                    </a:lnTo>
                    <a:lnTo>
                      <a:pt x="678" y="245"/>
                    </a:lnTo>
                    <a:lnTo>
                      <a:pt x="680" y="245"/>
                    </a:lnTo>
                    <a:lnTo>
                      <a:pt x="680" y="245"/>
                    </a:lnTo>
                    <a:lnTo>
                      <a:pt x="680" y="247"/>
                    </a:lnTo>
                    <a:lnTo>
                      <a:pt x="680" y="247"/>
                    </a:lnTo>
                    <a:lnTo>
                      <a:pt x="682" y="247"/>
                    </a:lnTo>
                    <a:lnTo>
                      <a:pt x="682" y="249"/>
                    </a:lnTo>
                    <a:lnTo>
                      <a:pt x="682" y="251"/>
                    </a:lnTo>
                    <a:lnTo>
                      <a:pt x="682" y="253"/>
                    </a:lnTo>
                    <a:lnTo>
                      <a:pt x="684" y="251"/>
                    </a:lnTo>
                    <a:lnTo>
                      <a:pt x="684" y="253"/>
                    </a:lnTo>
                    <a:lnTo>
                      <a:pt x="684" y="253"/>
                    </a:lnTo>
                    <a:lnTo>
                      <a:pt x="682" y="254"/>
                    </a:lnTo>
                    <a:lnTo>
                      <a:pt x="682" y="253"/>
                    </a:lnTo>
                    <a:lnTo>
                      <a:pt x="682" y="256"/>
                    </a:lnTo>
                    <a:lnTo>
                      <a:pt x="680" y="254"/>
                    </a:lnTo>
                    <a:lnTo>
                      <a:pt x="680" y="254"/>
                    </a:lnTo>
                    <a:lnTo>
                      <a:pt x="678" y="256"/>
                    </a:lnTo>
                    <a:lnTo>
                      <a:pt x="676" y="256"/>
                    </a:lnTo>
                    <a:lnTo>
                      <a:pt x="676" y="254"/>
                    </a:lnTo>
                    <a:lnTo>
                      <a:pt x="675" y="253"/>
                    </a:lnTo>
                    <a:lnTo>
                      <a:pt x="675" y="254"/>
                    </a:lnTo>
                    <a:lnTo>
                      <a:pt x="675" y="256"/>
                    </a:lnTo>
                    <a:lnTo>
                      <a:pt x="673" y="256"/>
                    </a:lnTo>
                    <a:lnTo>
                      <a:pt x="673" y="256"/>
                    </a:lnTo>
                    <a:lnTo>
                      <a:pt x="671" y="258"/>
                    </a:lnTo>
                    <a:lnTo>
                      <a:pt x="669" y="258"/>
                    </a:lnTo>
                    <a:lnTo>
                      <a:pt x="667" y="256"/>
                    </a:lnTo>
                    <a:lnTo>
                      <a:pt x="665" y="254"/>
                    </a:lnTo>
                    <a:lnTo>
                      <a:pt x="665" y="256"/>
                    </a:lnTo>
                    <a:lnTo>
                      <a:pt x="664" y="258"/>
                    </a:lnTo>
                    <a:lnTo>
                      <a:pt x="665" y="258"/>
                    </a:lnTo>
                    <a:lnTo>
                      <a:pt x="665" y="260"/>
                    </a:lnTo>
                    <a:lnTo>
                      <a:pt x="667" y="262"/>
                    </a:lnTo>
                    <a:lnTo>
                      <a:pt x="665" y="263"/>
                    </a:lnTo>
                    <a:lnTo>
                      <a:pt x="665" y="269"/>
                    </a:lnTo>
                    <a:lnTo>
                      <a:pt x="665" y="273"/>
                    </a:lnTo>
                    <a:lnTo>
                      <a:pt x="665" y="278"/>
                    </a:lnTo>
                    <a:lnTo>
                      <a:pt x="665" y="280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7" y="283"/>
                    </a:lnTo>
                    <a:lnTo>
                      <a:pt x="665" y="285"/>
                    </a:lnTo>
                    <a:lnTo>
                      <a:pt x="665" y="287"/>
                    </a:lnTo>
                    <a:lnTo>
                      <a:pt x="664" y="289"/>
                    </a:lnTo>
                    <a:lnTo>
                      <a:pt x="660" y="289"/>
                    </a:lnTo>
                    <a:lnTo>
                      <a:pt x="660" y="291"/>
                    </a:lnTo>
                    <a:lnTo>
                      <a:pt x="658" y="291"/>
                    </a:lnTo>
                    <a:lnTo>
                      <a:pt x="658" y="293"/>
                    </a:lnTo>
                    <a:lnTo>
                      <a:pt x="656" y="293"/>
                    </a:lnTo>
                    <a:lnTo>
                      <a:pt x="658" y="293"/>
                    </a:lnTo>
                    <a:lnTo>
                      <a:pt x="658" y="293"/>
                    </a:lnTo>
                    <a:lnTo>
                      <a:pt x="658" y="293"/>
                    </a:lnTo>
                    <a:lnTo>
                      <a:pt x="660" y="293"/>
                    </a:lnTo>
                    <a:lnTo>
                      <a:pt x="662" y="291"/>
                    </a:lnTo>
                    <a:lnTo>
                      <a:pt x="665" y="291"/>
                    </a:lnTo>
                    <a:lnTo>
                      <a:pt x="665" y="289"/>
                    </a:lnTo>
                    <a:lnTo>
                      <a:pt x="667" y="291"/>
                    </a:lnTo>
                    <a:lnTo>
                      <a:pt x="669" y="291"/>
                    </a:lnTo>
                    <a:lnTo>
                      <a:pt x="669" y="293"/>
                    </a:lnTo>
                    <a:lnTo>
                      <a:pt x="685" y="298"/>
                    </a:lnTo>
                    <a:lnTo>
                      <a:pt x="689" y="298"/>
                    </a:lnTo>
                    <a:lnTo>
                      <a:pt x="693" y="296"/>
                    </a:lnTo>
                    <a:lnTo>
                      <a:pt x="693" y="294"/>
                    </a:lnTo>
                    <a:lnTo>
                      <a:pt x="695" y="296"/>
                    </a:lnTo>
                    <a:lnTo>
                      <a:pt x="696" y="296"/>
                    </a:lnTo>
                    <a:lnTo>
                      <a:pt x="700" y="296"/>
                    </a:lnTo>
                    <a:lnTo>
                      <a:pt x="702" y="296"/>
                    </a:lnTo>
                    <a:lnTo>
                      <a:pt x="704" y="298"/>
                    </a:lnTo>
                    <a:lnTo>
                      <a:pt x="704" y="296"/>
                    </a:lnTo>
                    <a:lnTo>
                      <a:pt x="705" y="298"/>
                    </a:lnTo>
                    <a:lnTo>
                      <a:pt x="709" y="300"/>
                    </a:lnTo>
                    <a:lnTo>
                      <a:pt x="709" y="298"/>
                    </a:lnTo>
                    <a:lnTo>
                      <a:pt x="709" y="298"/>
                    </a:lnTo>
                    <a:lnTo>
                      <a:pt x="711" y="298"/>
                    </a:lnTo>
                    <a:lnTo>
                      <a:pt x="713" y="298"/>
                    </a:lnTo>
                    <a:lnTo>
                      <a:pt x="711" y="298"/>
                    </a:lnTo>
                    <a:lnTo>
                      <a:pt x="711" y="296"/>
                    </a:lnTo>
                    <a:lnTo>
                      <a:pt x="713" y="296"/>
                    </a:lnTo>
                    <a:close/>
                    <a:moveTo>
                      <a:pt x="684" y="429"/>
                    </a:moveTo>
                    <a:lnTo>
                      <a:pt x="685" y="431"/>
                    </a:lnTo>
                    <a:lnTo>
                      <a:pt x="687" y="431"/>
                    </a:lnTo>
                    <a:lnTo>
                      <a:pt x="687" y="433"/>
                    </a:lnTo>
                    <a:lnTo>
                      <a:pt x="691" y="429"/>
                    </a:lnTo>
                    <a:lnTo>
                      <a:pt x="691" y="427"/>
                    </a:lnTo>
                    <a:lnTo>
                      <a:pt x="691" y="425"/>
                    </a:lnTo>
                    <a:lnTo>
                      <a:pt x="691" y="424"/>
                    </a:lnTo>
                    <a:lnTo>
                      <a:pt x="689" y="424"/>
                    </a:lnTo>
                    <a:lnTo>
                      <a:pt x="689" y="424"/>
                    </a:lnTo>
                    <a:lnTo>
                      <a:pt x="687" y="422"/>
                    </a:lnTo>
                    <a:lnTo>
                      <a:pt x="687" y="422"/>
                    </a:lnTo>
                    <a:lnTo>
                      <a:pt x="685" y="424"/>
                    </a:lnTo>
                    <a:lnTo>
                      <a:pt x="684" y="424"/>
                    </a:lnTo>
                    <a:lnTo>
                      <a:pt x="684" y="425"/>
                    </a:lnTo>
                    <a:lnTo>
                      <a:pt x="684" y="427"/>
                    </a:lnTo>
                    <a:lnTo>
                      <a:pt x="684" y="429"/>
                    </a:lnTo>
                    <a:close/>
                    <a:moveTo>
                      <a:pt x="644" y="223"/>
                    </a:moveTo>
                    <a:lnTo>
                      <a:pt x="645" y="225"/>
                    </a:lnTo>
                    <a:lnTo>
                      <a:pt x="645" y="223"/>
                    </a:lnTo>
                    <a:lnTo>
                      <a:pt x="645" y="223"/>
                    </a:lnTo>
                    <a:lnTo>
                      <a:pt x="645" y="223"/>
                    </a:lnTo>
                    <a:lnTo>
                      <a:pt x="644" y="223"/>
                    </a:lnTo>
                    <a:lnTo>
                      <a:pt x="644" y="222"/>
                    </a:lnTo>
                    <a:lnTo>
                      <a:pt x="642" y="220"/>
                    </a:lnTo>
                    <a:lnTo>
                      <a:pt x="642" y="218"/>
                    </a:lnTo>
                    <a:lnTo>
                      <a:pt x="640" y="216"/>
                    </a:lnTo>
                    <a:lnTo>
                      <a:pt x="638" y="214"/>
                    </a:lnTo>
                    <a:lnTo>
                      <a:pt x="636" y="214"/>
                    </a:lnTo>
                    <a:lnTo>
                      <a:pt x="638" y="216"/>
                    </a:lnTo>
                    <a:lnTo>
                      <a:pt x="640" y="218"/>
                    </a:lnTo>
                    <a:lnTo>
                      <a:pt x="640" y="220"/>
                    </a:lnTo>
                    <a:lnTo>
                      <a:pt x="640" y="222"/>
                    </a:lnTo>
                    <a:lnTo>
                      <a:pt x="640" y="227"/>
                    </a:lnTo>
                    <a:lnTo>
                      <a:pt x="640" y="227"/>
                    </a:lnTo>
                    <a:lnTo>
                      <a:pt x="642" y="229"/>
                    </a:lnTo>
                    <a:lnTo>
                      <a:pt x="642" y="229"/>
                    </a:lnTo>
                    <a:lnTo>
                      <a:pt x="642" y="229"/>
                    </a:lnTo>
                    <a:lnTo>
                      <a:pt x="642" y="229"/>
                    </a:lnTo>
                    <a:lnTo>
                      <a:pt x="642" y="231"/>
                    </a:lnTo>
                    <a:lnTo>
                      <a:pt x="642" y="231"/>
                    </a:lnTo>
                    <a:lnTo>
                      <a:pt x="642" y="229"/>
                    </a:lnTo>
                    <a:lnTo>
                      <a:pt x="642" y="227"/>
                    </a:lnTo>
                    <a:lnTo>
                      <a:pt x="642" y="225"/>
                    </a:lnTo>
                    <a:lnTo>
                      <a:pt x="644" y="225"/>
                    </a:lnTo>
                    <a:lnTo>
                      <a:pt x="644" y="223"/>
                    </a:lnTo>
                    <a:close/>
                    <a:moveTo>
                      <a:pt x="602" y="353"/>
                    </a:moveTo>
                    <a:lnTo>
                      <a:pt x="602" y="353"/>
                    </a:lnTo>
                    <a:lnTo>
                      <a:pt x="602" y="353"/>
                    </a:lnTo>
                    <a:lnTo>
                      <a:pt x="600" y="353"/>
                    </a:lnTo>
                    <a:lnTo>
                      <a:pt x="602" y="353"/>
                    </a:lnTo>
                    <a:lnTo>
                      <a:pt x="604" y="353"/>
                    </a:lnTo>
                    <a:lnTo>
                      <a:pt x="605" y="353"/>
                    </a:lnTo>
                    <a:lnTo>
                      <a:pt x="607" y="353"/>
                    </a:lnTo>
                    <a:lnTo>
                      <a:pt x="607" y="353"/>
                    </a:lnTo>
                    <a:lnTo>
                      <a:pt x="607" y="351"/>
                    </a:lnTo>
                    <a:lnTo>
                      <a:pt x="607" y="349"/>
                    </a:lnTo>
                    <a:lnTo>
                      <a:pt x="605" y="347"/>
                    </a:lnTo>
                    <a:lnTo>
                      <a:pt x="604" y="347"/>
                    </a:lnTo>
                    <a:lnTo>
                      <a:pt x="604" y="349"/>
                    </a:lnTo>
                    <a:lnTo>
                      <a:pt x="604" y="349"/>
                    </a:lnTo>
                    <a:lnTo>
                      <a:pt x="604" y="351"/>
                    </a:lnTo>
                    <a:lnTo>
                      <a:pt x="604" y="351"/>
                    </a:lnTo>
                    <a:lnTo>
                      <a:pt x="602" y="353"/>
                    </a:lnTo>
                    <a:close/>
                    <a:moveTo>
                      <a:pt x="707" y="414"/>
                    </a:moveTo>
                    <a:lnTo>
                      <a:pt x="709" y="414"/>
                    </a:lnTo>
                    <a:lnTo>
                      <a:pt x="707" y="411"/>
                    </a:lnTo>
                    <a:lnTo>
                      <a:pt x="705" y="409"/>
                    </a:lnTo>
                    <a:lnTo>
                      <a:pt x="707" y="407"/>
                    </a:lnTo>
                    <a:lnTo>
                      <a:pt x="705" y="407"/>
                    </a:lnTo>
                    <a:lnTo>
                      <a:pt x="705" y="409"/>
                    </a:lnTo>
                    <a:lnTo>
                      <a:pt x="704" y="411"/>
                    </a:lnTo>
                    <a:lnTo>
                      <a:pt x="704" y="411"/>
                    </a:lnTo>
                    <a:lnTo>
                      <a:pt x="704" y="413"/>
                    </a:lnTo>
                    <a:lnTo>
                      <a:pt x="704" y="413"/>
                    </a:lnTo>
                    <a:lnTo>
                      <a:pt x="705" y="413"/>
                    </a:lnTo>
                    <a:lnTo>
                      <a:pt x="705" y="414"/>
                    </a:lnTo>
                    <a:lnTo>
                      <a:pt x="704" y="414"/>
                    </a:lnTo>
                    <a:lnTo>
                      <a:pt x="704" y="414"/>
                    </a:lnTo>
                    <a:lnTo>
                      <a:pt x="704" y="414"/>
                    </a:lnTo>
                    <a:lnTo>
                      <a:pt x="704" y="416"/>
                    </a:lnTo>
                    <a:lnTo>
                      <a:pt x="704" y="416"/>
                    </a:lnTo>
                    <a:lnTo>
                      <a:pt x="704" y="416"/>
                    </a:lnTo>
                    <a:lnTo>
                      <a:pt x="704" y="418"/>
                    </a:lnTo>
                    <a:lnTo>
                      <a:pt x="704" y="418"/>
                    </a:lnTo>
                    <a:lnTo>
                      <a:pt x="704" y="418"/>
                    </a:lnTo>
                    <a:lnTo>
                      <a:pt x="704" y="418"/>
                    </a:lnTo>
                    <a:lnTo>
                      <a:pt x="704" y="418"/>
                    </a:lnTo>
                    <a:lnTo>
                      <a:pt x="704" y="418"/>
                    </a:lnTo>
                    <a:lnTo>
                      <a:pt x="704" y="418"/>
                    </a:lnTo>
                    <a:lnTo>
                      <a:pt x="705" y="418"/>
                    </a:lnTo>
                    <a:lnTo>
                      <a:pt x="705" y="418"/>
                    </a:lnTo>
                    <a:lnTo>
                      <a:pt x="707" y="418"/>
                    </a:lnTo>
                    <a:lnTo>
                      <a:pt x="705" y="416"/>
                    </a:lnTo>
                    <a:lnTo>
                      <a:pt x="705" y="416"/>
                    </a:lnTo>
                    <a:lnTo>
                      <a:pt x="707" y="414"/>
                    </a:lnTo>
                    <a:close/>
                    <a:moveTo>
                      <a:pt x="698" y="422"/>
                    </a:moveTo>
                    <a:lnTo>
                      <a:pt x="700" y="422"/>
                    </a:lnTo>
                    <a:lnTo>
                      <a:pt x="700" y="424"/>
                    </a:lnTo>
                    <a:lnTo>
                      <a:pt x="702" y="424"/>
                    </a:lnTo>
                    <a:lnTo>
                      <a:pt x="704" y="424"/>
                    </a:lnTo>
                    <a:lnTo>
                      <a:pt x="702" y="422"/>
                    </a:lnTo>
                    <a:lnTo>
                      <a:pt x="702" y="420"/>
                    </a:lnTo>
                    <a:lnTo>
                      <a:pt x="700" y="420"/>
                    </a:lnTo>
                    <a:lnTo>
                      <a:pt x="698" y="420"/>
                    </a:lnTo>
                    <a:lnTo>
                      <a:pt x="695" y="420"/>
                    </a:lnTo>
                    <a:lnTo>
                      <a:pt x="693" y="420"/>
                    </a:lnTo>
                    <a:lnTo>
                      <a:pt x="695" y="424"/>
                    </a:lnTo>
                    <a:lnTo>
                      <a:pt x="695" y="425"/>
                    </a:lnTo>
                    <a:lnTo>
                      <a:pt x="695" y="427"/>
                    </a:lnTo>
                    <a:lnTo>
                      <a:pt x="693" y="429"/>
                    </a:lnTo>
                    <a:lnTo>
                      <a:pt x="695" y="429"/>
                    </a:lnTo>
                    <a:lnTo>
                      <a:pt x="695" y="429"/>
                    </a:lnTo>
                    <a:lnTo>
                      <a:pt x="696" y="427"/>
                    </a:lnTo>
                    <a:lnTo>
                      <a:pt x="698" y="427"/>
                    </a:lnTo>
                    <a:lnTo>
                      <a:pt x="698" y="427"/>
                    </a:lnTo>
                    <a:lnTo>
                      <a:pt x="698" y="427"/>
                    </a:lnTo>
                    <a:lnTo>
                      <a:pt x="700" y="425"/>
                    </a:lnTo>
                    <a:lnTo>
                      <a:pt x="698" y="425"/>
                    </a:lnTo>
                    <a:lnTo>
                      <a:pt x="698" y="425"/>
                    </a:lnTo>
                    <a:lnTo>
                      <a:pt x="698" y="424"/>
                    </a:lnTo>
                    <a:lnTo>
                      <a:pt x="698" y="422"/>
                    </a:lnTo>
                    <a:lnTo>
                      <a:pt x="698" y="422"/>
                    </a:lnTo>
                    <a:close/>
                    <a:moveTo>
                      <a:pt x="673" y="418"/>
                    </a:moveTo>
                    <a:lnTo>
                      <a:pt x="673" y="420"/>
                    </a:lnTo>
                    <a:lnTo>
                      <a:pt x="675" y="420"/>
                    </a:lnTo>
                    <a:lnTo>
                      <a:pt x="675" y="420"/>
                    </a:lnTo>
                    <a:lnTo>
                      <a:pt x="676" y="420"/>
                    </a:lnTo>
                    <a:lnTo>
                      <a:pt x="676" y="418"/>
                    </a:lnTo>
                    <a:lnTo>
                      <a:pt x="676" y="418"/>
                    </a:lnTo>
                    <a:lnTo>
                      <a:pt x="678" y="418"/>
                    </a:lnTo>
                    <a:lnTo>
                      <a:pt x="680" y="418"/>
                    </a:lnTo>
                    <a:lnTo>
                      <a:pt x="680" y="418"/>
                    </a:lnTo>
                    <a:lnTo>
                      <a:pt x="682" y="416"/>
                    </a:lnTo>
                    <a:lnTo>
                      <a:pt x="682" y="413"/>
                    </a:lnTo>
                    <a:lnTo>
                      <a:pt x="684" y="411"/>
                    </a:lnTo>
                    <a:lnTo>
                      <a:pt x="682" y="409"/>
                    </a:lnTo>
                    <a:lnTo>
                      <a:pt x="680" y="409"/>
                    </a:lnTo>
                    <a:lnTo>
                      <a:pt x="678" y="409"/>
                    </a:lnTo>
                    <a:lnTo>
                      <a:pt x="676" y="409"/>
                    </a:lnTo>
                    <a:lnTo>
                      <a:pt x="675" y="411"/>
                    </a:lnTo>
                    <a:lnTo>
                      <a:pt x="675" y="411"/>
                    </a:lnTo>
                    <a:lnTo>
                      <a:pt x="675" y="411"/>
                    </a:lnTo>
                    <a:lnTo>
                      <a:pt x="675" y="413"/>
                    </a:lnTo>
                    <a:lnTo>
                      <a:pt x="675" y="413"/>
                    </a:lnTo>
                    <a:lnTo>
                      <a:pt x="675" y="413"/>
                    </a:lnTo>
                    <a:lnTo>
                      <a:pt x="673" y="414"/>
                    </a:lnTo>
                    <a:lnTo>
                      <a:pt x="673" y="416"/>
                    </a:lnTo>
                    <a:lnTo>
                      <a:pt x="675" y="416"/>
                    </a:lnTo>
                    <a:lnTo>
                      <a:pt x="675" y="418"/>
                    </a:lnTo>
                    <a:lnTo>
                      <a:pt x="673" y="418"/>
                    </a:lnTo>
                    <a:close/>
                    <a:moveTo>
                      <a:pt x="651" y="249"/>
                    </a:moveTo>
                    <a:lnTo>
                      <a:pt x="653" y="249"/>
                    </a:lnTo>
                    <a:lnTo>
                      <a:pt x="653" y="249"/>
                    </a:lnTo>
                    <a:lnTo>
                      <a:pt x="655" y="247"/>
                    </a:lnTo>
                    <a:lnTo>
                      <a:pt x="655" y="247"/>
                    </a:lnTo>
                    <a:lnTo>
                      <a:pt x="655" y="247"/>
                    </a:lnTo>
                    <a:lnTo>
                      <a:pt x="653" y="245"/>
                    </a:lnTo>
                    <a:lnTo>
                      <a:pt x="653" y="245"/>
                    </a:lnTo>
                    <a:lnTo>
                      <a:pt x="653" y="245"/>
                    </a:lnTo>
                    <a:lnTo>
                      <a:pt x="651" y="245"/>
                    </a:lnTo>
                    <a:lnTo>
                      <a:pt x="651" y="243"/>
                    </a:lnTo>
                    <a:lnTo>
                      <a:pt x="651" y="243"/>
                    </a:lnTo>
                    <a:lnTo>
                      <a:pt x="649" y="242"/>
                    </a:lnTo>
                    <a:lnTo>
                      <a:pt x="647" y="242"/>
                    </a:lnTo>
                    <a:lnTo>
                      <a:pt x="647" y="242"/>
                    </a:lnTo>
                    <a:lnTo>
                      <a:pt x="645" y="243"/>
                    </a:lnTo>
                    <a:lnTo>
                      <a:pt x="644" y="243"/>
                    </a:lnTo>
                    <a:lnTo>
                      <a:pt x="644" y="245"/>
                    </a:lnTo>
                    <a:lnTo>
                      <a:pt x="644" y="247"/>
                    </a:lnTo>
                    <a:lnTo>
                      <a:pt x="642" y="249"/>
                    </a:lnTo>
                    <a:lnTo>
                      <a:pt x="642" y="249"/>
                    </a:lnTo>
                    <a:lnTo>
                      <a:pt x="638" y="247"/>
                    </a:lnTo>
                    <a:lnTo>
                      <a:pt x="638" y="256"/>
                    </a:lnTo>
                    <a:lnTo>
                      <a:pt x="638" y="256"/>
                    </a:lnTo>
                    <a:lnTo>
                      <a:pt x="642" y="258"/>
                    </a:lnTo>
                    <a:lnTo>
                      <a:pt x="642" y="256"/>
                    </a:lnTo>
                    <a:lnTo>
                      <a:pt x="642" y="254"/>
                    </a:lnTo>
                    <a:lnTo>
                      <a:pt x="642" y="253"/>
                    </a:lnTo>
                    <a:lnTo>
                      <a:pt x="644" y="251"/>
                    </a:lnTo>
                    <a:lnTo>
                      <a:pt x="645" y="253"/>
                    </a:lnTo>
                    <a:lnTo>
                      <a:pt x="645" y="256"/>
                    </a:lnTo>
                    <a:lnTo>
                      <a:pt x="647" y="256"/>
                    </a:lnTo>
                    <a:lnTo>
                      <a:pt x="647" y="256"/>
                    </a:lnTo>
                    <a:lnTo>
                      <a:pt x="645" y="258"/>
                    </a:lnTo>
                    <a:lnTo>
                      <a:pt x="645" y="258"/>
                    </a:lnTo>
                    <a:lnTo>
                      <a:pt x="645" y="258"/>
                    </a:lnTo>
                    <a:lnTo>
                      <a:pt x="645" y="260"/>
                    </a:lnTo>
                    <a:lnTo>
                      <a:pt x="647" y="260"/>
                    </a:lnTo>
                    <a:lnTo>
                      <a:pt x="647" y="260"/>
                    </a:lnTo>
                    <a:lnTo>
                      <a:pt x="649" y="258"/>
                    </a:lnTo>
                    <a:lnTo>
                      <a:pt x="649" y="258"/>
                    </a:lnTo>
                    <a:lnTo>
                      <a:pt x="651" y="256"/>
                    </a:lnTo>
                    <a:lnTo>
                      <a:pt x="651" y="254"/>
                    </a:lnTo>
                    <a:lnTo>
                      <a:pt x="651" y="254"/>
                    </a:lnTo>
                    <a:lnTo>
                      <a:pt x="653" y="254"/>
                    </a:lnTo>
                    <a:lnTo>
                      <a:pt x="653" y="253"/>
                    </a:lnTo>
                    <a:lnTo>
                      <a:pt x="653" y="251"/>
                    </a:lnTo>
                    <a:lnTo>
                      <a:pt x="651" y="251"/>
                    </a:lnTo>
                    <a:lnTo>
                      <a:pt x="649" y="251"/>
                    </a:lnTo>
                    <a:lnTo>
                      <a:pt x="651" y="249"/>
                    </a:lnTo>
                    <a:lnTo>
                      <a:pt x="651" y="249"/>
                    </a:lnTo>
                    <a:close/>
                    <a:moveTo>
                      <a:pt x="804" y="498"/>
                    </a:moveTo>
                    <a:lnTo>
                      <a:pt x="800" y="495"/>
                    </a:lnTo>
                    <a:lnTo>
                      <a:pt x="795" y="491"/>
                    </a:lnTo>
                    <a:lnTo>
                      <a:pt x="795" y="489"/>
                    </a:lnTo>
                    <a:lnTo>
                      <a:pt x="793" y="487"/>
                    </a:lnTo>
                    <a:lnTo>
                      <a:pt x="787" y="480"/>
                    </a:lnTo>
                    <a:lnTo>
                      <a:pt x="787" y="478"/>
                    </a:lnTo>
                    <a:lnTo>
                      <a:pt x="784" y="475"/>
                    </a:lnTo>
                    <a:lnTo>
                      <a:pt x="784" y="475"/>
                    </a:lnTo>
                    <a:lnTo>
                      <a:pt x="780" y="473"/>
                    </a:lnTo>
                    <a:lnTo>
                      <a:pt x="776" y="471"/>
                    </a:lnTo>
                    <a:lnTo>
                      <a:pt x="767" y="467"/>
                    </a:lnTo>
                    <a:lnTo>
                      <a:pt x="765" y="467"/>
                    </a:lnTo>
                    <a:lnTo>
                      <a:pt x="764" y="467"/>
                    </a:lnTo>
                    <a:lnTo>
                      <a:pt x="762" y="467"/>
                    </a:lnTo>
                    <a:lnTo>
                      <a:pt x="762" y="467"/>
                    </a:lnTo>
                    <a:lnTo>
                      <a:pt x="760" y="467"/>
                    </a:lnTo>
                    <a:lnTo>
                      <a:pt x="758" y="465"/>
                    </a:lnTo>
                    <a:lnTo>
                      <a:pt x="756" y="465"/>
                    </a:lnTo>
                    <a:lnTo>
                      <a:pt x="756" y="465"/>
                    </a:lnTo>
                    <a:lnTo>
                      <a:pt x="755" y="465"/>
                    </a:lnTo>
                    <a:lnTo>
                      <a:pt x="755" y="464"/>
                    </a:lnTo>
                    <a:lnTo>
                      <a:pt x="755" y="464"/>
                    </a:lnTo>
                    <a:lnTo>
                      <a:pt x="755" y="464"/>
                    </a:lnTo>
                    <a:lnTo>
                      <a:pt x="751" y="464"/>
                    </a:lnTo>
                    <a:lnTo>
                      <a:pt x="749" y="464"/>
                    </a:lnTo>
                    <a:lnTo>
                      <a:pt x="744" y="458"/>
                    </a:lnTo>
                    <a:lnTo>
                      <a:pt x="742" y="456"/>
                    </a:lnTo>
                    <a:lnTo>
                      <a:pt x="740" y="454"/>
                    </a:lnTo>
                    <a:lnTo>
                      <a:pt x="740" y="454"/>
                    </a:lnTo>
                    <a:lnTo>
                      <a:pt x="735" y="451"/>
                    </a:lnTo>
                    <a:lnTo>
                      <a:pt x="735" y="451"/>
                    </a:lnTo>
                    <a:lnTo>
                      <a:pt x="735" y="449"/>
                    </a:lnTo>
                    <a:lnTo>
                      <a:pt x="733" y="449"/>
                    </a:lnTo>
                    <a:lnTo>
                      <a:pt x="731" y="449"/>
                    </a:lnTo>
                    <a:lnTo>
                      <a:pt x="729" y="449"/>
                    </a:lnTo>
                    <a:lnTo>
                      <a:pt x="725" y="447"/>
                    </a:lnTo>
                    <a:lnTo>
                      <a:pt x="722" y="445"/>
                    </a:lnTo>
                    <a:lnTo>
                      <a:pt x="718" y="442"/>
                    </a:lnTo>
                    <a:lnTo>
                      <a:pt x="716" y="440"/>
                    </a:lnTo>
                    <a:lnTo>
                      <a:pt x="716" y="440"/>
                    </a:lnTo>
                    <a:lnTo>
                      <a:pt x="713" y="442"/>
                    </a:lnTo>
                    <a:lnTo>
                      <a:pt x="711" y="442"/>
                    </a:lnTo>
                    <a:lnTo>
                      <a:pt x="711" y="444"/>
                    </a:lnTo>
                    <a:lnTo>
                      <a:pt x="711" y="445"/>
                    </a:lnTo>
                    <a:lnTo>
                      <a:pt x="711" y="445"/>
                    </a:lnTo>
                    <a:lnTo>
                      <a:pt x="709" y="445"/>
                    </a:lnTo>
                    <a:lnTo>
                      <a:pt x="709" y="445"/>
                    </a:lnTo>
                    <a:lnTo>
                      <a:pt x="707" y="444"/>
                    </a:lnTo>
                    <a:lnTo>
                      <a:pt x="705" y="444"/>
                    </a:lnTo>
                    <a:lnTo>
                      <a:pt x="705" y="444"/>
                    </a:lnTo>
                    <a:lnTo>
                      <a:pt x="702" y="444"/>
                    </a:lnTo>
                    <a:lnTo>
                      <a:pt x="698" y="444"/>
                    </a:lnTo>
                    <a:lnTo>
                      <a:pt x="696" y="444"/>
                    </a:lnTo>
                    <a:lnTo>
                      <a:pt x="696" y="444"/>
                    </a:lnTo>
                    <a:lnTo>
                      <a:pt x="695" y="445"/>
                    </a:lnTo>
                    <a:lnTo>
                      <a:pt x="695" y="445"/>
                    </a:lnTo>
                    <a:lnTo>
                      <a:pt x="693" y="445"/>
                    </a:lnTo>
                    <a:lnTo>
                      <a:pt x="691" y="444"/>
                    </a:lnTo>
                    <a:lnTo>
                      <a:pt x="691" y="444"/>
                    </a:lnTo>
                    <a:lnTo>
                      <a:pt x="693" y="442"/>
                    </a:lnTo>
                    <a:lnTo>
                      <a:pt x="693" y="440"/>
                    </a:lnTo>
                    <a:lnTo>
                      <a:pt x="693" y="438"/>
                    </a:lnTo>
                    <a:lnTo>
                      <a:pt x="691" y="438"/>
                    </a:lnTo>
                    <a:lnTo>
                      <a:pt x="687" y="434"/>
                    </a:lnTo>
                    <a:lnTo>
                      <a:pt x="687" y="433"/>
                    </a:lnTo>
                    <a:lnTo>
                      <a:pt x="684" y="429"/>
                    </a:lnTo>
                    <a:lnTo>
                      <a:pt x="682" y="429"/>
                    </a:lnTo>
                    <a:lnTo>
                      <a:pt x="682" y="427"/>
                    </a:lnTo>
                    <a:lnTo>
                      <a:pt x="682" y="425"/>
                    </a:lnTo>
                    <a:lnTo>
                      <a:pt x="680" y="425"/>
                    </a:lnTo>
                    <a:lnTo>
                      <a:pt x="680" y="425"/>
                    </a:lnTo>
                    <a:lnTo>
                      <a:pt x="678" y="427"/>
                    </a:lnTo>
                    <a:lnTo>
                      <a:pt x="678" y="427"/>
                    </a:lnTo>
                    <a:lnTo>
                      <a:pt x="675" y="427"/>
                    </a:lnTo>
                    <a:lnTo>
                      <a:pt x="673" y="425"/>
                    </a:lnTo>
                    <a:lnTo>
                      <a:pt x="673" y="424"/>
                    </a:lnTo>
                    <a:lnTo>
                      <a:pt x="669" y="422"/>
                    </a:lnTo>
                    <a:lnTo>
                      <a:pt x="665" y="418"/>
                    </a:lnTo>
                    <a:lnTo>
                      <a:pt x="664" y="418"/>
                    </a:lnTo>
                    <a:lnTo>
                      <a:pt x="660" y="416"/>
                    </a:lnTo>
                    <a:lnTo>
                      <a:pt x="658" y="416"/>
                    </a:lnTo>
                    <a:lnTo>
                      <a:pt x="653" y="413"/>
                    </a:lnTo>
                    <a:lnTo>
                      <a:pt x="653" y="413"/>
                    </a:lnTo>
                    <a:lnTo>
                      <a:pt x="653" y="411"/>
                    </a:lnTo>
                    <a:lnTo>
                      <a:pt x="651" y="404"/>
                    </a:lnTo>
                    <a:lnTo>
                      <a:pt x="649" y="400"/>
                    </a:lnTo>
                    <a:lnTo>
                      <a:pt x="649" y="400"/>
                    </a:lnTo>
                    <a:lnTo>
                      <a:pt x="647" y="398"/>
                    </a:lnTo>
                    <a:lnTo>
                      <a:pt x="645" y="398"/>
                    </a:lnTo>
                    <a:lnTo>
                      <a:pt x="644" y="396"/>
                    </a:lnTo>
                    <a:lnTo>
                      <a:pt x="640" y="394"/>
                    </a:lnTo>
                    <a:lnTo>
                      <a:pt x="638" y="394"/>
                    </a:lnTo>
                    <a:lnTo>
                      <a:pt x="636" y="393"/>
                    </a:lnTo>
                    <a:lnTo>
                      <a:pt x="636" y="393"/>
                    </a:lnTo>
                    <a:lnTo>
                      <a:pt x="633" y="391"/>
                    </a:lnTo>
                    <a:lnTo>
                      <a:pt x="631" y="389"/>
                    </a:lnTo>
                    <a:lnTo>
                      <a:pt x="627" y="387"/>
                    </a:lnTo>
                    <a:lnTo>
                      <a:pt x="627" y="387"/>
                    </a:lnTo>
                    <a:lnTo>
                      <a:pt x="624" y="385"/>
                    </a:lnTo>
                    <a:lnTo>
                      <a:pt x="620" y="384"/>
                    </a:lnTo>
                    <a:lnTo>
                      <a:pt x="618" y="380"/>
                    </a:lnTo>
                    <a:lnTo>
                      <a:pt x="615" y="378"/>
                    </a:lnTo>
                    <a:lnTo>
                      <a:pt x="609" y="374"/>
                    </a:lnTo>
                    <a:lnTo>
                      <a:pt x="609" y="374"/>
                    </a:lnTo>
                    <a:lnTo>
                      <a:pt x="607" y="373"/>
                    </a:lnTo>
                    <a:lnTo>
                      <a:pt x="605" y="373"/>
                    </a:lnTo>
                    <a:lnTo>
                      <a:pt x="604" y="373"/>
                    </a:lnTo>
                    <a:lnTo>
                      <a:pt x="602" y="373"/>
                    </a:lnTo>
                    <a:lnTo>
                      <a:pt x="602" y="371"/>
                    </a:lnTo>
                    <a:lnTo>
                      <a:pt x="600" y="369"/>
                    </a:lnTo>
                    <a:lnTo>
                      <a:pt x="598" y="367"/>
                    </a:lnTo>
                    <a:lnTo>
                      <a:pt x="596" y="365"/>
                    </a:lnTo>
                    <a:lnTo>
                      <a:pt x="596" y="365"/>
                    </a:lnTo>
                    <a:lnTo>
                      <a:pt x="595" y="365"/>
                    </a:lnTo>
                    <a:lnTo>
                      <a:pt x="593" y="365"/>
                    </a:lnTo>
                    <a:lnTo>
                      <a:pt x="591" y="365"/>
                    </a:lnTo>
                    <a:lnTo>
                      <a:pt x="587" y="364"/>
                    </a:lnTo>
                    <a:lnTo>
                      <a:pt x="580" y="358"/>
                    </a:lnTo>
                    <a:lnTo>
                      <a:pt x="578" y="354"/>
                    </a:lnTo>
                    <a:lnTo>
                      <a:pt x="575" y="345"/>
                    </a:lnTo>
                    <a:lnTo>
                      <a:pt x="575" y="342"/>
                    </a:lnTo>
                    <a:lnTo>
                      <a:pt x="573" y="338"/>
                    </a:lnTo>
                    <a:lnTo>
                      <a:pt x="573" y="338"/>
                    </a:lnTo>
                    <a:lnTo>
                      <a:pt x="571" y="336"/>
                    </a:lnTo>
                    <a:lnTo>
                      <a:pt x="573" y="336"/>
                    </a:lnTo>
                    <a:lnTo>
                      <a:pt x="573" y="336"/>
                    </a:lnTo>
                    <a:lnTo>
                      <a:pt x="575" y="336"/>
                    </a:lnTo>
                    <a:lnTo>
                      <a:pt x="576" y="336"/>
                    </a:lnTo>
                    <a:lnTo>
                      <a:pt x="576" y="336"/>
                    </a:lnTo>
                    <a:lnTo>
                      <a:pt x="578" y="336"/>
                    </a:lnTo>
                    <a:lnTo>
                      <a:pt x="578" y="334"/>
                    </a:lnTo>
                    <a:lnTo>
                      <a:pt x="578" y="334"/>
                    </a:lnTo>
                    <a:lnTo>
                      <a:pt x="582" y="333"/>
                    </a:lnTo>
                    <a:lnTo>
                      <a:pt x="584" y="333"/>
                    </a:lnTo>
                    <a:lnTo>
                      <a:pt x="585" y="331"/>
                    </a:lnTo>
                    <a:lnTo>
                      <a:pt x="585" y="329"/>
                    </a:lnTo>
                    <a:lnTo>
                      <a:pt x="587" y="325"/>
                    </a:lnTo>
                    <a:lnTo>
                      <a:pt x="587" y="322"/>
                    </a:lnTo>
                    <a:lnTo>
                      <a:pt x="593" y="313"/>
                    </a:lnTo>
                    <a:lnTo>
                      <a:pt x="595" y="311"/>
                    </a:lnTo>
                    <a:lnTo>
                      <a:pt x="596" y="311"/>
                    </a:lnTo>
                    <a:lnTo>
                      <a:pt x="598" y="309"/>
                    </a:lnTo>
                    <a:lnTo>
                      <a:pt x="598" y="309"/>
                    </a:lnTo>
                    <a:lnTo>
                      <a:pt x="604" y="300"/>
                    </a:lnTo>
                    <a:lnTo>
                      <a:pt x="605" y="296"/>
                    </a:lnTo>
                    <a:lnTo>
                      <a:pt x="609" y="294"/>
                    </a:lnTo>
                    <a:lnTo>
                      <a:pt x="609" y="294"/>
                    </a:lnTo>
                    <a:lnTo>
                      <a:pt x="611" y="293"/>
                    </a:lnTo>
                    <a:lnTo>
                      <a:pt x="611" y="293"/>
                    </a:lnTo>
                    <a:lnTo>
                      <a:pt x="611" y="293"/>
                    </a:lnTo>
                    <a:lnTo>
                      <a:pt x="615" y="293"/>
                    </a:lnTo>
                    <a:lnTo>
                      <a:pt x="615" y="291"/>
                    </a:lnTo>
                    <a:lnTo>
                      <a:pt x="615" y="291"/>
                    </a:lnTo>
                    <a:lnTo>
                      <a:pt x="616" y="289"/>
                    </a:lnTo>
                    <a:lnTo>
                      <a:pt x="618" y="289"/>
                    </a:lnTo>
                    <a:lnTo>
                      <a:pt x="620" y="289"/>
                    </a:lnTo>
                    <a:lnTo>
                      <a:pt x="620" y="285"/>
                    </a:lnTo>
                    <a:lnTo>
                      <a:pt x="622" y="269"/>
                    </a:lnTo>
                    <a:lnTo>
                      <a:pt x="625" y="267"/>
                    </a:lnTo>
                    <a:lnTo>
                      <a:pt x="627" y="263"/>
                    </a:lnTo>
                    <a:lnTo>
                      <a:pt x="627" y="263"/>
                    </a:lnTo>
                    <a:lnTo>
                      <a:pt x="627" y="260"/>
                    </a:lnTo>
                    <a:lnTo>
                      <a:pt x="627" y="260"/>
                    </a:lnTo>
                    <a:lnTo>
                      <a:pt x="627" y="260"/>
                    </a:lnTo>
                    <a:lnTo>
                      <a:pt x="627" y="258"/>
                    </a:lnTo>
                    <a:lnTo>
                      <a:pt x="629" y="258"/>
                    </a:lnTo>
                    <a:lnTo>
                      <a:pt x="629" y="256"/>
                    </a:lnTo>
                    <a:lnTo>
                      <a:pt x="629" y="254"/>
                    </a:lnTo>
                    <a:lnTo>
                      <a:pt x="629" y="254"/>
                    </a:lnTo>
                    <a:lnTo>
                      <a:pt x="631" y="251"/>
                    </a:lnTo>
                    <a:lnTo>
                      <a:pt x="633" y="245"/>
                    </a:lnTo>
                    <a:lnTo>
                      <a:pt x="633" y="243"/>
                    </a:lnTo>
                    <a:lnTo>
                      <a:pt x="635" y="243"/>
                    </a:lnTo>
                    <a:lnTo>
                      <a:pt x="635" y="242"/>
                    </a:lnTo>
                    <a:lnTo>
                      <a:pt x="635" y="242"/>
                    </a:lnTo>
                    <a:lnTo>
                      <a:pt x="635" y="242"/>
                    </a:lnTo>
                    <a:lnTo>
                      <a:pt x="633" y="240"/>
                    </a:lnTo>
                    <a:lnTo>
                      <a:pt x="633" y="240"/>
                    </a:lnTo>
                    <a:lnTo>
                      <a:pt x="633" y="240"/>
                    </a:lnTo>
                    <a:lnTo>
                      <a:pt x="631" y="242"/>
                    </a:lnTo>
                    <a:lnTo>
                      <a:pt x="631" y="242"/>
                    </a:lnTo>
                    <a:lnTo>
                      <a:pt x="631" y="242"/>
                    </a:lnTo>
                    <a:lnTo>
                      <a:pt x="631" y="243"/>
                    </a:lnTo>
                    <a:lnTo>
                      <a:pt x="627" y="247"/>
                    </a:lnTo>
                    <a:lnTo>
                      <a:pt x="625" y="249"/>
                    </a:lnTo>
                    <a:lnTo>
                      <a:pt x="622" y="251"/>
                    </a:lnTo>
                    <a:lnTo>
                      <a:pt x="618" y="249"/>
                    </a:lnTo>
                    <a:lnTo>
                      <a:pt x="618" y="247"/>
                    </a:lnTo>
                    <a:lnTo>
                      <a:pt x="618" y="243"/>
                    </a:lnTo>
                    <a:lnTo>
                      <a:pt x="622" y="243"/>
                    </a:lnTo>
                    <a:lnTo>
                      <a:pt x="620" y="243"/>
                    </a:lnTo>
                    <a:lnTo>
                      <a:pt x="620" y="242"/>
                    </a:lnTo>
                    <a:lnTo>
                      <a:pt x="620" y="242"/>
                    </a:lnTo>
                    <a:lnTo>
                      <a:pt x="618" y="242"/>
                    </a:lnTo>
                    <a:lnTo>
                      <a:pt x="616" y="242"/>
                    </a:lnTo>
                    <a:lnTo>
                      <a:pt x="615" y="236"/>
                    </a:lnTo>
                    <a:lnTo>
                      <a:pt x="615" y="236"/>
                    </a:lnTo>
                    <a:lnTo>
                      <a:pt x="615" y="234"/>
                    </a:lnTo>
                    <a:lnTo>
                      <a:pt x="615" y="234"/>
                    </a:lnTo>
                    <a:lnTo>
                      <a:pt x="615" y="233"/>
                    </a:lnTo>
                    <a:lnTo>
                      <a:pt x="616" y="233"/>
                    </a:lnTo>
                    <a:lnTo>
                      <a:pt x="616" y="233"/>
                    </a:lnTo>
                    <a:lnTo>
                      <a:pt x="616" y="231"/>
                    </a:lnTo>
                    <a:lnTo>
                      <a:pt x="615" y="227"/>
                    </a:lnTo>
                    <a:lnTo>
                      <a:pt x="615" y="225"/>
                    </a:lnTo>
                    <a:lnTo>
                      <a:pt x="615" y="223"/>
                    </a:lnTo>
                    <a:lnTo>
                      <a:pt x="616" y="222"/>
                    </a:lnTo>
                    <a:lnTo>
                      <a:pt x="618" y="222"/>
                    </a:lnTo>
                    <a:lnTo>
                      <a:pt x="622" y="225"/>
                    </a:lnTo>
                    <a:lnTo>
                      <a:pt x="622" y="223"/>
                    </a:lnTo>
                    <a:lnTo>
                      <a:pt x="624" y="223"/>
                    </a:lnTo>
                    <a:lnTo>
                      <a:pt x="625" y="223"/>
                    </a:lnTo>
                    <a:lnTo>
                      <a:pt x="625" y="222"/>
                    </a:lnTo>
                    <a:lnTo>
                      <a:pt x="625" y="222"/>
                    </a:lnTo>
                    <a:lnTo>
                      <a:pt x="625" y="220"/>
                    </a:lnTo>
                    <a:lnTo>
                      <a:pt x="625" y="220"/>
                    </a:lnTo>
                    <a:lnTo>
                      <a:pt x="624" y="220"/>
                    </a:lnTo>
                    <a:lnTo>
                      <a:pt x="624" y="220"/>
                    </a:lnTo>
                    <a:lnTo>
                      <a:pt x="624" y="220"/>
                    </a:lnTo>
                    <a:lnTo>
                      <a:pt x="624" y="220"/>
                    </a:lnTo>
                    <a:lnTo>
                      <a:pt x="622" y="220"/>
                    </a:lnTo>
                    <a:lnTo>
                      <a:pt x="622" y="220"/>
                    </a:lnTo>
                    <a:lnTo>
                      <a:pt x="622" y="220"/>
                    </a:lnTo>
                    <a:lnTo>
                      <a:pt x="622" y="220"/>
                    </a:lnTo>
                    <a:lnTo>
                      <a:pt x="622" y="218"/>
                    </a:lnTo>
                    <a:lnTo>
                      <a:pt x="622" y="218"/>
                    </a:lnTo>
                    <a:lnTo>
                      <a:pt x="622" y="216"/>
                    </a:lnTo>
                    <a:lnTo>
                      <a:pt x="620" y="216"/>
                    </a:lnTo>
                    <a:lnTo>
                      <a:pt x="618" y="214"/>
                    </a:lnTo>
                    <a:lnTo>
                      <a:pt x="618" y="213"/>
                    </a:lnTo>
                    <a:lnTo>
                      <a:pt x="620" y="209"/>
                    </a:lnTo>
                    <a:lnTo>
                      <a:pt x="620" y="209"/>
                    </a:lnTo>
                    <a:lnTo>
                      <a:pt x="622" y="207"/>
                    </a:lnTo>
                    <a:lnTo>
                      <a:pt x="622" y="207"/>
                    </a:lnTo>
                    <a:lnTo>
                      <a:pt x="624" y="207"/>
                    </a:lnTo>
                    <a:lnTo>
                      <a:pt x="624" y="207"/>
                    </a:lnTo>
                    <a:lnTo>
                      <a:pt x="625" y="209"/>
                    </a:lnTo>
                    <a:lnTo>
                      <a:pt x="627" y="205"/>
                    </a:lnTo>
                    <a:lnTo>
                      <a:pt x="627" y="203"/>
                    </a:lnTo>
                    <a:lnTo>
                      <a:pt x="629" y="202"/>
                    </a:lnTo>
                    <a:lnTo>
                      <a:pt x="631" y="203"/>
                    </a:lnTo>
                    <a:lnTo>
                      <a:pt x="631" y="205"/>
                    </a:lnTo>
                    <a:lnTo>
                      <a:pt x="631" y="209"/>
                    </a:lnTo>
                    <a:lnTo>
                      <a:pt x="633" y="211"/>
                    </a:lnTo>
                    <a:lnTo>
                      <a:pt x="633" y="211"/>
                    </a:lnTo>
                    <a:lnTo>
                      <a:pt x="633" y="209"/>
                    </a:lnTo>
                    <a:lnTo>
                      <a:pt x="633" y="205"/>
                    </a:lnTo>
                    <a:lnTo>
                      <a:pt x="633" y="203"/>
                    </a:lnTo>
                    <a:lnTo>
                      <a:pt x="633" y="203"/>
                    </a:lnTo>
                    <a:lnTo>
                      <a:pt x="635" y="203"/>
                    </a:lnTo>
                    <a:lnTo>
                      <a:pt x="635" y="202"/>
                    </a:lnTo>
                    <a:lnTo>
                      <a:pt x="636" y="202"/>
                    </a:lnTo>
                    <a:lnTo>
                      <a:pt x="636" y="202"/>
                    </a:lnTo>
                    <a:lnTo>
                      <a:pt x="636" y="202"/>
                    </a:lnTo>
                    <a:lnTo>
                      <a:pt x="640" y="194"/>
                    </a:lnTo>
                    <a:lnTo>
                      <a:pt x="642" y="194"/>
                    </a:lnTo>
                    <a:lnTo>
                      <a:pt x="642" y="196"/>
                    </a:lnTo>
                    <a:lnTo>
                      <a:pt x="642" y="198"/>
                    </a:lnTo>
                    <a:lnTo>
                      <a:pt x="642" y="200"/>
                    </a:lnTo>
                    <a:lnTo>
                      <a:pt x="642" y="202"/>
                    </a:lnTo>
                    <a:lnTo>
                      <a:pt x="642" y="205"/>
                    </a:lnTo>
                    <a:lnTo>
                      <a:pt x="644" y="203"/>
                    </a:lnTo>
                    <a:lnTo>
                      <a:pt x="645" y="203"/>
                    </a:lnTo>
                    <a:lnTo>
                      <a:pt x="647" y="203"/>
                    </a:lnTo>
                    <a:lnTo>
                      <a:pt x="647" y="202"/>
                    </a:lnTo>
                    <a:lnTo>
                      <a:pt x="647" y="202"/>
                    </a:lnTo>
                    <a:lnTo>
                      <a:pt x="647" y="202"/>
                    </a:lnTo>
                    <a:lnTo>
                      <a:pt x="647" y="202"/>
                    </a:lnTo>
                    <a:lnTo>
                      <a:pt x="647" y="202"/>
                    </a:lnTo>
                    <a:lnTo>
                      <a:pt x="649" y="202"/>
                    </a:lnTo>
                    <a:lnTo>
                      <a:pt x="649" y="200"/>
                    </a:lnTo>
                    <a:lnTo>
                      <a:pt x="649" y="200"/>
                    </a:lnTo>
                    <a:lnTo>
                      <a:pt x="649" y="198"/>
                    </a:lnTo>
                    <a:lnTo>
                      <a:pt x="649" y="196"/>
                    </a:lnTo>
                    <a:lnTo>
                      <a:pt x="649" y="194"/>
                    </a:lnTo>
                    <a:lnTo>
                      <a:pt x="651" y="194"/>
                    </a:lnTo>
                    <a:lnTo>
                      <a:pt x="651" y="194"/>
                    </a:lnTo>
                    <a:lnTo>
                      <a:pt x="653" y="196"/>
                    </a:lnTo>
                    <a:lnTo>
                      <a:pt x="655" y="198"/>
                    </a:lnTo>
                    <a:lnTo>
                      <a:pt x="656" y="198"/>
                    </a:lnTo>
                    <a:lnTo>
                      <a:pt x="656" y="196"/>
                    </a:lnTo>
                    <a:lnTo>
                      <a:pt x="656" y="194"/>
                    </a:lnTo>
                    <a:lnTo>
                      <a:pt x="656" y="193"/>
                    </a:lnTo>
                    <a:lnTo>
                      <a:pt x="656" y="193"/>
                    </a:lnTo>
                    <a:lnTo>
                      <a:pt x="655" y="191"/>
                    </a:lnTo>
                    <a:lnTo>
                      <a:pt x="656" y="189"/>
                    </a:lnTo>
                    <a:lnTo>
                      <a:pt x="656" y="189"/>
                    </a:lnTo>
                    <a:lnTo>
                      <a:pt x="658" y="187"/>
                    </a:lnTo>
                    <a:lnTo>
                      <a:pt x="658" y="187"/>
                    </a:lnTo>
                    <a:lnTo>
                      <a:pt x="660" y="187"/>
                    </a:lnTo>
                    <a:lnTo>
                      <a:pt x="662" y="189"/>
                    </a:lnTo>
                    <a:lnTo>
                      <a:pt x="660" y="191"/>
                    </a:lnTo>
                    <a:lnTo>
                      <a:pt x="662" y="194"/>
                    </a:lnTo>
                    <a:lnTo>
                      <a:pt x="662" y="196"/>
                    </a:lnTo>
                    <a:lnTo>
                      <a:pt x="662" y="198"/>
                    </a:lnTo>
                    <a:lnTo>
                      <a:pt x="664" y="202"/>
                    </a:lnTo>
                    <a:lnTo>
                      <a:pt x="662" y="203"/>
                    </a:lnTo>
                    <a:lnTo>
                      <a:pt x="662" y="203"/>
                    </a:lnTo>
                    <a:lnTo>
                      <a:pt x="662" y="203"/>
                    </a:lnTo>
                    <a:lnTo>
                      <a:pt x="660" y="203"/>
                    </a:lnTo>
                    <a:lnTo>
                      <a:pt x="660" y="205"/>
                    </a:lnTo>
                    <a:lnTo>
                      <a:pt x="658" y="205"/>
                    </a:lnTo>
                    <a:lnTo>
                      <a:pt x="660" y="207"/>
                    </a:lnTo>
                    <a:lnTo>
                      <a:pt x="658" y="207"/>
                    </a:lnTo>
                    <a:lnTo>
                      <a:pt x="658" y="209"/>
                    </a:lnTo>
                    <a:lnTo>
                      <a:pt x="658" y="209"/>
                    </a:lnTo>
                    <a:lnTo>
                      <a:pt x="658" y="209"/>
                    </a:lnTo>
                    <a:lnTo>
                      <a:pt x="660" y="211"/>
                    </a:lnTo>
                    <a:lnTo>
                      <a:pt x="658" y="211"/>
                    </a:lnTo>
                    <a:lnTo>
                      <a:pt x="660" y="211"/>
                    </a:lnTo>
                    <a:lnTo>
                      <a:pt x="660" y="209"/>
                    </a:lnTo>
                    <a:lnTo>
                      <a:pt x="662" y="207"/>
                    </a:lnTo>
                    <a:lnTo>
                      <a:pt x="664" y="205"/>
                    </a:lnTo>
                    <a:lnTo>
                      <a:pt x="667" y="203"/>
                    </a:lnTo>
                    <a:lnTo>
                      <a:pt x="667" y="202"/>
                    </a:lnTo>
                    <a:lnTo>
                      <a:pt x="669" y="202"/>
                    </a:lnTo>
                    <a:lnTo>
                      <a:pt x="669" y="203"/>
                    </a:lnTo>
                    <a:lnTo>
                      <a:pt x="669" y="203"/>
                    </a:lnTo>
                    <a:lnTo>
                      <a:pt x="669" y="205"/>
                    </a:lnTo>
                    <a:lnTo>
                      <a:pt x="671" y="203"/>
                    </a:lnTo>
                    <a:lnTo>
                      <a:pt x="671" y="203"/>
                    </a:lnTo>
                    <a:lnTo>
                      <a:pt x="671" y="200"/>
                    </a:lnTo>
                    <a:lnTo>
                      <a:pt x="671" y="198"/>
                    </a:lnTo>
                    <a:lnTo>
                      <a:pt x="675" y="194"/>
                    </a:lnTo>
                    <a:lnTo>
                      <a:pt x="676" y="194"/>
                    </a:lnTo>
                    <a:lnTo>
                      <a:pt x="676" y="193"/>
                    </a:lnTo>
                    <a:lnTo>
                      <a:pt x="678" y="187"/>
                    </a:lnTo>
                    <a:lnTo>
                      <a:pt x="675" y="185"/>
                    </a:lnTo>
                    <a:lnTo>
                      <a:pt x="675" y="185"/>
                    </a:lnTo>
                    <a:lnTo>
                      <a:pt x="675" y="185"/>
                    </a:lnTo>
                    <a:lnTo>
                      <a:pt x="675" y="183"/>
                    </a:lnTo>
                    <a:lnTo>
                      <a:pt x="673" y="183"/>
                    </a:lnTo>
                    <a:lnTo>
                      <a:pt x="673" y="183"/>
                    </a:lnTo>
                    <a:lnTo>
                      <a:pt x="673" y="183"/>
                    </a:lnTo>
                    <a:lnTo>
                      <a:pt x="673" y="183"/>
                    </a:lnTo>
                    <a:lnTo>
                      <a:pt x="673" y="182"/>
                    </a:lnTo>
                    <a:lnTo>
                      <a:pt x="673" y="182"/>
                    </a:lnTo>
                    <a:lnTo>
                      <a:pt x="673" y="180"/>
                    </a:lnTo>
                    <a:lnTo>
                      <a:pt x="675" y="180"/>
                    </a:lnTo>
                    <a:lnTo>
                      <a:pt x="675" y="180"/>
                    </a:lnTo>
                    <a:lnTo>
                      <a:pt x="675" y="180"/>
                    </a:lnTo>
                    <a:lnTo>
                      <a:pt x="676" y="180"/>
                    </a:lnTo>
                    <a:lnTo>
                      <a:pt x="676" y="180"/>
                    </a:lnTo>
                    <a:lnTo>
                      <a:pt x="676" y="180"/>
                    </a:lnTo>
                    <a:lnTo>
                      <a:pt x="676" y="180"/>
                    </a:lnTo>
                    <a:lnTo>
                      <a:pt x="678" y="178"/>
                    </a:lnTo>
                    <a:lnTo>
                      <a:pt x="678" y="180"/>
                    </a:lnTo>
                    <a:lnTo>
                      <a:pt x="680" y="182"/>
                    </a:lnTo>
                    <a:lnTo>
                      <a:pt x="680" y="182"/>
                    </a:lnTo>
                    <a:lnTo>
                      <a:pt x="682" y="182"/>
                    </a:lnTo>
                    <a:lnTo>
                      <a:pt x="684" y="182"/>
                    </a:lnTo>
                    <a:lnTo>
                      <a:pt x="684" y="182"/>
                    </a:lnTo>
                    <a:lnTo>
                      <a:pt x="684" y="182"/>
                    </a:lnTo>
                    <a:lnTo>
                      <a:pt x="684" y="182"/>
                    </a:lnTo>
                    <a:lnTo>
                      <a:pt x="685" y="183"/>
                    </a:lnTo>
                    <a:lnTo>
                      <a:pt x="685" y="183"/>
                    </a:lnTo>
                    <a:lnTo>
                      <a:pt x="687" y="183"/>
                    </a:lnTo>
                    <a:lnTo>
                      <a:pt x="687" y="183"/>
                    </a:lnTo>
                    <a:lnTo>
                      <a:pt x="687" y="182"/>
                    </a:lnTo>
                    <a:lnTo>
                      <a:pt x="687" y="180"/>
                    </a:lnTo>
                    <a:lnTo>
                      <a:pt x="685" y="178"/>
                    </a:lnTo>
                    <a:lnTo>
                      <a:pt x="684" y="176"/>
                    </a:lnTo>
                    <a:lnTo>
                      <a:pt x="678" y="174"/>
                    </a:lnTo>
                    <a:lnTo>
                      <a:pt x="678" y="174"/>
                    </a:lnTo>
                    <a:lnTo>
                      <a:pt x="676" y="174"/>
                    </a:lnTo>
                    <a:lnTo>
                      <a:pt x="676" y="173"/>
                    </a:lnTo>
                    <a:lnTo>
                      <a:pt x="676" y="171"/>
                    </a:lnTo>
                    <a:lnTo>
                      <a:pt x="675" y="173"/>
                    </a:lnTo>
                    <a:lnTo>
                      <a:pt x="671" y="169"/>
                    </a:lnTo>
                    <a:lnTo>
                      <a:pt x="671" y="169"/>
                    </a:lnTo>
                    <a:lnTo>
                      <a:pt x="671" y="167"/>
                    </a:lnTo>
                    <a:lnTo>
                      <a:pt x="671" y="163"/>
                    </a:lnTo>
                    <a:lnTo>
                      <a:pt x="671" y="162"/>
                    </a:lnTo>
                    <a:lnTo>
                      <a:pt x="671" y="162"/>
                    </a:lnTo>
                    <a:lnTo>
                      <a:pt x="673" y="163"/>
                    </a:lnTo>
                    <a:lnTo>
                      <a:pt x="675" y="165"/>
                    </a:lnTo>
                    <a:lnTo>
                      <a:pt x="676" y="165"/>
                    </a:lnTo>
                    <a:lnTo>
                      <a:pt x="676" y="165"/>
                    </a:lnTo>
                    <a:lnTo>
                      <a:pt x="678" y="165"/>
                    </a:lnTo>
                    <a:lnTo>
                      <a:pt x="678" y="163"/>
                    </a:lnTo>
                    <a:lnTo>
                      <a:pt x="676" y="162"/>
                    </a:lnTo>
                    <a:lnTo>
                      <a:pt x="676" y="160"/>
                    </a:lnTo>
                    <a:lnTo>
                      <a:pt x="676" y="160"/>
                    </a:lnTo>
                    <a:lnTo>
                      <a:pt x="678" y="160"/>
                    </a:lnTo>
                    <a:lnTo>
                      <a:pt x="678" y="160"/>
                    </a:lnTo>
                    <a:lnTo>
                      <a:pt x="678" y="160"/>
                    </a:lnTo>
                    <a:lnTo>
                      <a:pt x="678" y="160"/>
                    </a:lnTo>
                    <a:lnTo>
                      <a:pt x="678" y="162"/>
                    </a:lnTo>
                    <a:lnTo>
                      <a:pt x="680" y="163"/>
                    </a:lnTo>
                    <a:lnTo>
                      <a:pt x="680" y="165"/>
                    </a:lnTo>
                    <a:lnTo>
                      <a:pt x="680" y="167"/>
                    </a:lnTo>
                    <a:lnTo>
                      <a:pt x="682" y="167"/>
                    </a:lnTo>
                    <a:lnTo>
                      <a:pt x="682" y="167"/>
                    </a:lnTo>
                    <a:lnTo>
                      <a:pt x="684" y="167"/>
                    </a:lnTo>
                    <a:lnTo>
                      <a:pt x="684" y="165"/>
                    </a:lnTo>
                    <a:lnTo>
                      <a:pt x="684" y="163"/>
                    </a:lnTo>
                    <a:lnTo>
                      <a:pt x="684" y="163"/>
                    </a:lnTo>
                    <a:lnTo>
                      <a:pt x="685" y="163"/>
                    </a:lnTo>
                    <a:lnTo>
                      <a:pt x="682" y="160"/>
                    </a:lnTo>
                    <a:lnTo>
                      <a:pt x="682" y="158"/>
                    </a:lnTo>
                    <a:lnTo>
                      <a:pt x="682" y="156"/>
                    </a:lnTo>
                    <a:lnTo>
                      <a:pt x="684" y="156"/>
                    </a:lnTo>
                    <a:lnTo>
                      <a:pt x="687" y="156"/>
                    </a:lnTo>
                    <a:lnTo>
                      <a:pt x="689" y="156"/>
                    </a:lnTo>
                    <a:lnTo>
                      <a:pt x="689" y="154"/>
                    </a:lnTo>
                    <a:lnTo>
                      <a:pt x="689" y="151"/>
                    </a:lnTo>
                    <a:lnTo>
                      <a:pt x="691" y="149"/>
                    </a:lnTo>
                    <a:lnTo>
                      <a:pt x="693" y="145"/>
                    </a:lnTo>
                    <a:lnTo>
                      <a:pt x="695" y="143"/>
                    </a:lnTo>
                    <a:lnTo>
                      <a:pt x="696" y="143"/>
                    </a:lnTo>
                    <a:lnTo>
                      <a:pt x="695" y="142"/>
                    </a:lnTo>
                    <a:lnTo>
                      <a:pt x="695" y="138"/>
                    </a:lnTo>
                    <a:lnTo>
                      <a:pt x="695" y="136"/>
                    </a:lnTo>
                    <a:lnTo>
                      <a:pt x="696" y="134"/>
                    </a:lnTo>
                    <a:lnTo>
                      <a:pt x="698" y="134"/>
                    </a:lnTo>
                    <a:lnTo>
                      <a:pt x="698" y="132"/>
                    </a:lnTo>
                    <a:lnTo>
                      <a:pt x="698" y="132"/>
                    </a:lnTo>
                    <a:lnTo>
                      <a:pt x="700" y="132"/>
                    </a:lnTo>
                    <a:lnTo>
                      <a:pt x="700" y="134"/>
                    </a:lnTo>
                    <a:lnTo>
                      <a:pt x="700" y="134"/>
                    </a:lnTo>
                    <a:lnTo>
                      <a:pt x="700" y="136"/>
                    </a:lnTo>
                    <a:lnTo>
                      <a:pt x="700" y="136"/>
                    </a:lnTo>
                    <a:lnTo>
                      <a:pt x="698" y="138"/>
                    </a:lnTo>
                    <a:lnTo>
                      <a:pt x="696" y="140"/>
                    </a:lnTo>
                    <a:lnTo>
                      <a:pt x="698" y="142"/>
                    </a:lnTo>
                    <a:lnTo>
                      <a:pt x="698" y="142"/>
                    </a:lnTo>
                    <a:lnTo>
                      <a:pt x="700" y="140"/>
                    </a:lnTo>
                    <a:lnTo>
                      <a:pt x="711" y="129"/>
                    </a:lnTo>
                    <a:lnTo>
                      <a:pt x="711" y="127"/>
                    </a:lnTo>
                    <a:lnTo>
                      <a:pt x="713" y="127"/>
                    </a:lnTo>
                    <a:lnTo>
                      <a:pt x="713" y="127"/>
                    </a:lnTo>
                    <a:lnTo>
                      <a:pt x="713" y="127"/>
                    </a:lnTo>
                    <a:lnTo>
                      <a:pt x="715" y="127"/>
                    </a:lnTo>
                    <a:lnTo>
                      <a:pt x="715" y="125"/>
                    </a:lnTo>
                    <a:lnTo>
                      <a:pt x="716" y="123"/>
                    </a:lnTo>
                    <a:lnTo>
                      <a:pt x="715" y="123"/>
                    </a:lnTo>
                    <a:lnTo>
                      <a:pt x="713" y="125"/>
                    </a:lnTo>
                    <a:lnTo>
                      <a:pt x="713" y="123"/>
                    </a:lnTo>
                    <a:lnTo>
                      <a:pt x="713" y="120"/>
                    </a:lnTo>
                    <a:lnTo>
                      <a:pt x="711" y="120"/>
                    </a:lnTo>
                    <a:lnTo>
                      <a:pt x="707" y="114"/>
                    </a:lnTo>
                    <a:lnTo>
                      <a:pt x="707" y="112"/>
                    </a:lnTo>
                    <a:lnTo>
                      <a:pt x="700" y="111"/>
                    </a:lnTo>
                    <a:lnTo>
                      <a:pt x="698" y="109"/>
                    </a:lnTo>
                    <a:lnTo>
                      <a:pt x="696" y="107"/>
                    </a:lnTo>
                    <a:lnTo>
                      <a:pt x="695" y="109"/>
                    </a:lnTo>
                    <a:lnTo>
                      <a:pt x="691" y="111"/>
                    </a:lnTo>
                    <a:lnTo>
                      <a:pt x="689" y="111"/>
                    </a:lnTo>
                    <a:lnTo>
                      <a:pt x="691" y="112"/>
                    </a:lnTo>
                    <a:lnTo>
                      <a:pt x="691" y="112"/>
                    </a:lnTo>
                    <a:lnTo>
                      <a:pt x="693" y="112"/>
                    </a:lnTo>
                    <a:lnTo>
                      <a:pt x="695" y="112"/>
                    </a:lnTo>
                    <a:lnTo>
                      <a:pt x="695" y="112"/>
                    </a:lnTo>
                    <a:lnTo>
                      <a:pt x="696" y="114"/>
                    </a:lnTo>
                    <a:lnTo>
                      <a:pt x="696" y="114"/>
                    </a:lnTo>
                    <a:lnTo>
                      <a:pt x="695" y="116"/>
                    </a:lnTo>
                    <a:lnTo>
                      <a:pt x="693" y="118"/>
                    </a:lnTo>
                    <a:lnTo>
                      <a:pt x="689" y="118"/>
                    </a:lnTo>
                    <a:lnTo>
                      <a:pt x="687" y="116"/>
                    </a:lnTo>
                    <a:lnTo>
                      <a:pt x="687" y="116"/>
                    </a:lnTo>
                    <a:lnTo>
                      <a:pt x="685" y="114"/>
                    </a:lnTo>
                    <a:lnTo>
                      <a:pt x="684" y="111"/>
                    </a:lnTo>
                    <a:lnTo>
                      <a:pt x="684" y="111"/>
                    </a:lnTo>
                    <a:lnTo>
                      <a:pt x="682" y="107"/>
                    </a:lnTo>
                    <a:lnTo>
                      <a:pt x="680" y="105"/>
                    </a:lnTo>
                    <a:lnTo>
                      <a:pt x="682" y="103"/>
                    </a:lnTo>
                    <a:lnTo>
                      <a:pt x="682" y="102"/>
                    </a:lnTo>
                    <a:lnTo>
                      <a:pt x="680" y="100"/>
                    </a:lnTo>
                    <a:lnTo>
                      <a:pt x="678" y="98"/>
                    </a:lnTo>
                    <a:lnTo>
                      <a:pt x="676" y="94"/>
                    </a:lnTo>
                    <a:lnTo>
                      <a:pt x="675" y="92"/>
                    </a:lnTo>
                    <a:lnTo>
                      <a:pt x="673" y="94"/>
                    </a:lnTo>
                    <a:lnTo>
                      <a:pt x="673" y="94"/>
                    </a:lnTo>
                    <a:lnTo>
                      <a:pt x="671" y="92"/>
                    </a:lnTo>
                    <a:lnTo>
                      <a:pt x="671" y="91"/>
                    </a:lnTo>
                    <a:lnTo>
                      <a:pt x="671" y="91"/>
                    </a:lnTo>
                    <a:lnTo>
                      <a:pt x="673" y="91"/>
                    </a:lnTo>
                    <a:lnTo>
                      <a:pt x="675" y="89"/>
                    </a:lnTo>
                    <a:lnTo>
                      <a:pt x="676" y="89"/>
                    </a:lnTo>
                    <a:lnTo>
                      <a:pt x="678" y="89"/>
                    </a:lnTo>
                    <a:lnTo>
                      <a:pt x="680" y="89"/>
                    </a:lnTo>
                    <a:lnTo>
                      <a:pt x="680" y="87"/>
                    </a:lnTo>
                    <a:lnTo>
                      <a:pt x="682" y="85"/>
                    </a:lnTo>
                    <a:lnTo>
                      <a:pt x="682" y="85"/>
                    </a:lnTo>
                    <a:lnTo>
                      <a:pt x="682" y="83"/>
                    </a:lnTo>
                    <a:lnTo>
                      <a:pt x="680" y="83"/>
                    </a:lnTo>
                    <a:lnTo>
                      <a:pt x="680" y="82"/>
                    </a:lnTo>
                    <a:lnTo>
                      <a:pt x="680" y="85"/>
                    </a:lnTo>
                    <a:lnTo>
                      <a:pt x="678" y="87"/>
                    </a:lnTo>
                    <a:lnTo>
                      <a:pt x="675" y="87"/>
                    </a:lnTo>
                    <a:lnTo>
                      <a:pt x="671" y="89"/>
                    </a:lnTo>
                    <a:lnTo>
                      <a:pt x="671" y="87"/>
                    </a:lnTo>
                    <a:lnTo>
                      <a:pt x="669" y="87"/>
                    </a:lnTo>
                    <a:lnTo>
                      <a:pt x="667" y="89"/>
                    </a:lnTo>
                    <a:lnTo>
                      <a:pt x="667" y="89"/>
                    </a:lnTo>
                    <a:lnTo>
                      <a:pt x="665" y="91"/>
                    </a:lnTo>
                    <a:lnTo>
                      <a:pt x="662" y="92"/>
                    </a:lnTo>
                    <a:lnTo>
                      <a:pt x="660" y="94"/>
                    </a:lnTo>
                    <a:lnTo>
                      <a:pt x="658" y="98"/>
                    </a:lnTo>
                    <a:lnTo>
                      <a:pt x="658" y="98"/>
                    </a:lnTo>
                    <a:lnTo>
                      <a:pt x="656" y="98"/>
                    </a:lnTo>
                    <a:lnTo>
                      <a:pt x="655" y="98"/>
                    </a:lnTo>
                    <a:lnTo>
                      <a:pt x="653" y="98"/>
                    </a:lnTo>
                    <a:lnTo>
                      <a:pt x="649" y="105"/>
                    </a:lnTo>
                    <a:lnTo>
                      <a:pt x="647" y="107"/>
                    </a:lnTo>
                    <a:lnTo>
                      <a:pt x="645" y="107"/>
                    </a:lnTo>
                    <a:lnTo>
                      <a:pt x="644" y="107"/>
                    </a:lnTo>
                    <a:lnTo>
                      <a:pt x="644" y="109"/>
                    </a:lnTo>
                    <a:lnTo>
                      <a:pt x="644" y="109"/>
                    </a:lnTo>
                    <a:lnTo>
                      <a:pt x="645" y="111"/>
                    </a:lnTo>
                    <a:lnTo>
                      <a:pt x="647" y="109"/>
                    </a:lnTo>
                    <a:lnTo>
                      <a:pt x="647" y="111"/>
                    </a:lnTo>
                    <a:lnTo>
                      <a:pt x="649" y="112"/>
                    </a:lnTo>
                    <a:lnTo>
                      <a:pt x="651" y="112"/>
                    </a:lnTo>
                    <a:lnTo>
                      <a:pt x="653" y="112"/>
                    </a:lnTo>
                    <a:lnTo>
                      <a:pt x="655" y="111"/>
                    </a:lnTo>
                    <a:lnTo>
                      <a:pt x="656" y="111"/>
                    </a:lnTo>
                    <a:lnTo>
                      <a:pt x="658" y="111"/>
                    </a:lnTo>
                    <a:lnTo>
                      <a:pt x="660" y="112"/>
                    </a:lnTo>
                    <a:lnTo>
                      <a:pt x="660" y="112"/>
                    </a:lnTo>
                    <a:lnTo>
                      <a:pt x="660" y="114"/>
                    </a:lnTo>
                    <a:lnTo>
                      <a:pt x="660" y="116"/>
                    </a:lnTo>
                    <a:lnTo>
                      <a:pt x="658" y="120"/>
                    </a:lnTo>
                    <a:lnTo>
                      <a:pt x="655" y="127"/>
                    </a:lnTo>
                    <a:lnTo>
                      <a:pt x="653" y="131"/>
                    </a:lnTo>
                    <a:lnTo>
                      <a:pt x="651" y="132"/>
                    </a:lnTo>
                    <a:lnTo>
                      <a:pt x="647" y="134"/>
                    </a:lnTo>
                    <a:lnTo>
                      <a:pt x="645" y="134"/>
                    </a:lnTo>
                    <a:lnTo>
                      <a:pt x="644" y="134"/>
                    </a:lnTo>
                    <a:lnTo>
                      <a:pt x="644" y="134"/>
                    </a:lnTo>
                    <a:lnTo>
                      <a:pt x="642" y="132"/>
                    </a:lnTo>
                    <a:lnTo>
                      <a:pt x="642" y="132"/>
                    </a:lnTo>
                    <a:lnTo>
                      <a:pt x="640" y="132"/>
                    </a:lnTo>
                    <a:lnTo>
                      <a:pt x="636" y="132"/>
                    </a:lnTo>
                    <a:lnTo>
                      <a:pt x="636" y="132"/>
                    </a:lnTo>
                    <a:lnTo>
                      <a:pt x="636" y="132"/>
                    </a:lnTo>
                    <a:lnTo>
                      <a:pt x="636" y="132"/>
                    </a:lnTo>
                    <a:lnTo>
                      <a:pt x="635" y="132"/>
                    </a:lnTo>
                    <a:lnTo>
                      <a:pt x="635" y="132"/>
                    </a:lnTo>
                    <a:lnTo>
                      <a:pt x="635" y="131"/>
                    </a:lnTo>
                    <a:lnTo>
                      <a:pt x="635" y="131"/>
                    </a:lnTo>
                    <a:lnTo>
                      <a:pt x="633" y="131"/>
                    </a:lnTo>
                    <a:lnTo>
                      <a:pt x="633" y="132"/>
                    </a:lnTo>
                    <a:lnTo>
                      <a:pt x="633" y="132"/>
                    </a:lnTo>
                    <a:lnTo>
                      <a:pt x="633" y="134"/>
                    </a:lnTo>
                    <a:lnTo>
                      <a:pt x="631" y="134"/>
                    </a:lnTo>
                    <a:lnTo>
                      <a:pt x="629" y="134"/>
                    </a:lnTo>
                    <a:lnTo>
                      <a:pt x="629" y="132"/>
                    </a:lnTo>
                    <a:lnTo>
                      <a:pt x="629" y="131"/>
                    </a:lnTo>
                    <a:lnTo>
                      <a:pt x="629" y="129"/>
                    </a:lnTo>
                    <a:lnTo>
                      <a:pt x="629" y="127"/>
                    </a:lnTo>
                    <a:lnTo>
                      <a:pt x="627" y="127"/>
                    </a:lnTo>
                    <a:lnTo>
                      <a:pt x="627" y="129"/>
                    </a:lnTo>
                    <a:lnTo>
                      <a:pt x="627" y="127"/>
                    </a:lnTo>
                    <a:lnTo>
                      <a:pt x="627" y="127"/>
                    </a:lnTo>
                    <a:lnTo>
                      <a:pt x="627" y="125"/>
                    </a:lnTo>
                    <a:lnTo>
                      <a:pt x="627" y="125"/>
                    </a:lnTo>
                    <a:lnTo>
                      <a:pt x="631" y="122"/>
                    </a:lnTo>
                    <a:lnTo>
                      <a:pt x="631" y="118"/>
                    </a:lnTo>
                    <a:lnTo>
                      <a:pt x="631" y="118"/>
                    </a:lnTo>
                    <a:lnTo>
                      <a:pt x="633" y="118"/>
                    </a:lnTo>
                    <a:lnTo>
                      <a:pt x="633" y="116"/>
                    </a:lnTo>
                    <a:lnTo>
                      <a:pt x="633" y="116"/>
                    </a:lnTo>
                    <a:lnTo>
                      <a:pt x="635" y="116"/>
                    </a:lnTo>
                    <a:lnTo>
                      <a:pt x="633" y="114"/>
                    </a:lnTo>
                    <a:lnTo>
                      <a:pt x="633" y="114"/>
                    </a:lnTo>
                    <a:lnTo>
                      <a:pt x="631" y="114"/>
                    </a:lnTo>
                    <a:lnTo>
                      <a:pt x="629" y="116"/>
                    </a:lnTo>
                    <a:lnTo>
                      <a:pt x="627" y="116"/>
                    </a:lnTo>
                    <a:lnTo>
                      <a:pt x="625" y="116"/>
                    </a:lnTo>
                    <a:lnTo>
                      <a:pt x="624" y="116"/>
                    </a:lnTo>
                    <a:lnTo>
                      <a:pt x="624" y="114"/>
                    </a:lnTo>
                    <a:lnTo>
                      <a:pt x="624" y="112"/>
                    </a:lnTo>
                    <a:lnTo>
                      <a:pt x="622" y="112"/>
                    </a:lnTo>
                    <a:lnTo>
                      <a:pt x="622" y="112"/>
                    </a:lnTo>
                    <a:lnTo>
                      <a:pt x="622" y="111"/>
                    </a:lnTo>
                    <a:lnTo>
                      <a:pt x="624" y="111"/>
                    </a:lnTo>
                    <a:lnTo>
                      <a:pt x="624" y="109"/>
                    </a:lnTo>
                    <a:lnTo>
                      <a:pt x="627" y="107"/>
                    </a:lnTo>
                    <a:lnTo>
                      <a:pt x="627" y="107"/>
                    </a:lnTo>
                    <a:lnTo>
                      <a:pt x="627" y="107"/>
                    </a:lnTo>
                    <a:lnTo>
                      <a:pt x="627" y="105"/>
                    </a:lnTo>
                    <a:lnTo>
                      <a:pt x="629" y="105"/>
                    </a:lnTo>
                    <a:lnTo>
                      <a:pt x="629" y="103"/>
                    </a:lnTo>
                    <a:lnTo>
                      <a:pt x="629" y="103"/>
                    </a:lnTo>
                    <a:lnTo>
                      <a:pt x="631" y="102"/>
                    </a:lnTo>
                    <a:lnTo>
                      <a:pt x="633" y="100"/>
                    </a:lnTo>
                    <a:lnTo>
                      <a:pt x="633" y="98"/>
                    </a:lnTo>
                    <a:lnTo>
                      <a:pt x="631" y="100"/>
                    </a:lnTo>
                    <a:lnTo>
                      <a:pt x="625" y="105"/>
                    </a:lnTo>
                    <a:lnTo>
                      <a:pt x="624" y="105"/>
                    </a:lnTo>
                    <a:lnTo>
                      <a:pt x="624" y="105"/>
                    </a:lnTo>
                    <a:lnTo>
                      <a:pt x="622" y="105"/>
                    </a:lnTo>
                    <a:lnTo>
                      <a:pt x="622" y="107"/>
                    </a:lnTo>
                    <a:lnTo>
                      <a:pt x="620" y="109"/>
                    </a:lnTo>
                    <a:lnTo>
                      <a:pt x="620" y="109"/>
                    </a:lnTo>
                    <a:lnTo>
                      <a:pt x="620" y="109"/>
                    </a:lnTo>
                    <a:lnTo>
                      <a:pt x="620" y="109"/>
                    </a:lnTo>
                    <a:lnTo>
                      <a:pt x="620" y="107"/>
                    </a:lnTo>
                    <a:lnTo>
                      <a:pt x="618" y="107"/>
                    </a:lnTo>
                    <a:lnTo>
                      <a:pt x="618" y="105"/>
                    </a:lnTo>
                    <a:lnTo>
                      <a:pt x="616" y="107"/>
                    </a:lnTo>
                    <a:lnTo>
                      <a:pt x="615" y="109"/>
                    </a:lnTo>
                    <a:lnTo>
                      <a:pt x="611" y="112"/>
                    </a:lnTo>
                    <a:lnTo>
                      <a:pt x="609" y="114"/>
                    </a:lnTo>
                    <a:lnTo>
                      <a:pt x="609" y="116"/>
                    </a:lnTo>
                    <a:lnTo>
                      <a:pt x="607" y="116"/>
                    </a:lnTo>
                    <a:lnTo>
                      <a:pt x="607" y="116"/>
                    </a:lnTo>
                    <a:lnTo>
                      <a:pt x="605" y="118"/>
                    </a:lnTo>
                    <a:lnTo>
                      <a:pt x="604" y="122"/>
                    </a:lnTo>
                    <a:lnTo>
                      <a:pt x="604" y="118"/>
                    </a:lnTo>
                    <a:lnTo>
                      <a:pt x="602" y="116"/>
                    </a:lnTo>
                    <a:lnTo>
                      <a:pt x="600" y="114"/>
                    </a:lnTo>
                    <a:lnTo>
                      <a:pt x="598" y="112"/>
                    </a:lnTo>
                    <a:lnTo>
                      <a:pt x="598" y="109"/>
                    </a:lnTo>
                    <a:lnTo>
                      <a:pt x="598" y="107"/>
                    </a:lnTo>
                    <a:lnTo>
                      <a:pt x="600" y="105"/>
                    </a:lnTo>
                    <a:lnTo>
                      <a:pt x="600" y="105"/>
                    </a:lnTo>
                    <a:lnTo>
                      <a:pt x="602" y="103"/>
                    </a:lnTo>
                    <a:lnTo>
                      <a:pt x="604" y="102"/>
                    </a:lnTo>
                    <a:lnTo>
                      <a:pt x="607" y="100"/>
                    </a:lnTo>
                    <a:lnTo>
                      <a:pt x="609" y="96"/>
                    </a:lnTo>
                    <a:lnTo>
                      <a:pt x="613" y="92"/>
                    </a:lnTo>
                    <a:lnTo>
                      <a:pt x="615" y="92"/>
                    </a:lnTo>
                    <a:lnTo>
                      <a:pt x="620" y="91"/>
                    </a:lnTo>
                    <a:lnTo>
                      <a:pt x="620" y="91"/>
                    </a:lnTo>
                    <a:lnTo>
                      <a:pt x="620" y="89"/>
                    </a:lnTo>
                    <a:lnTo>
                      <a:pt x="618" y="89"/>
                    </a:lnTo>
                    <a:lnTo>
                      <a:pt x="616" y="91"/>
                    </a:lnTo>
                    <a:lnTo>
                      <a:pt x="615" y="91"/>
                    </a:lnTo>
                    <a:lnTo>
                      <a:pt x="609" y="92"/>
                    </a:lnTo>
                    <a:lnTo>
                      <a:pt x="607" y="92"/>
                    </a:lnTo>
                    <a:lnTo>
                      <a:pt x="605" y="92"/>
                    </a:lnTo>
                    <a:lnTo>
                      <a:pt x="605" y="92"/>
                    </a:lnTo>
                    <a:lnTo>
                      <a:pt x="605" y="91"/>
                    </a:lnTo>
                    <a:lnTo>
                      <a:pt x="605" y="91"/>
                    </a:lnTo>
                    <a:lnTo>
                      <a:pt x="605" y="91"/>
                    </a:lnTo>
                    <a:lnTo>
                      <a:pt x="609" y="89"/>
                    </a:lnTo>
                    <a:lnTo>
                      <a:pt x="611" y="89"/>
                    </a:lnTo>
                    <a:lnTo>
                      <a:pt x="613" y="85"/>
                    </a:lnTo>
                    <a:lnTo>
                      <a:pt x="620" y="80"/>
                    </a:lnTo>
                    <a:lnTo>
                      <a:pt x="622" y="76"/>
                    </a:lnTo>
                    <a:lnTo>
                      <a:pt x="622" y="72"/>
                    </a:lnTo>
                    <a:lnTo>
                      <a:pt x="622" y="72"/>
                    </a:lnTo>
                    <a:lnTo>
                      <a:pt x="618" y="71"/>
                    </a:lnTo>
                    <a:lnTo>
                      <a:pt x="616" y="71"/>
                    </a:lnTo>
                    <a:lnTo>
                      <a:pt x="616" y="72"/>
                    </a:lnTo>
                    <a:lnTo>
                      <a:pt x="616" y="74"/>
                    </a:lnTo>
                    <a:lnTo>
                      <a:pt x="618" y="76"/>
                    </a:lnTo>
                    <a:lnTo>
                      <a:pt x="618" y="78"/>
                    </a:lnTo>
                    <a:lnTo>
                      <a:pt x="616" y="80"/>
                    </a:lnTo>
                    <a:lnTo>
                      <a:pt x="616" y="80"/>
                    </a:lnTo>
                    <a:lnTo>
                      <a:pt x="615" y="80"/>
                    </a:lnTo>
                    <a:lnTo>
                      <a:pt x="615" y="80"/>
                    </a:lnTo>
                    <a:lnTo>
                      <a:pt x="613" y="82"/>
                    </a:lnTo>
                    <a:lnTo>
                      <a:pt x="613" y="82"/>
                    </a:lnTo>
                    <a:lnTo>
                      <a:pt x="611" y="83"/>
                    </a:lnTo>
                    <a:lnTo>
                      <a:pt x="607" y="85"/>
                    </a:lnTo>
                    <a:lnTo>
                      <a:pt x="604" y="87"/>
                    </a:lnTo>
                    <a:lnTo>
                      <a:pt x="604" y="87"/>
                    </a:lnTo>
                    <a:lnTo>
                      <a:pt x="602" y="87"/>
                    </a:lnTo>
                    <a:lnTo>
                      <a:pt x="600" y="87"/>
                    </a:lnTo>
                    <a:lnTo>
                      <a:pt x="598" y="89"/>
                    </a:lnTo>
                    <a:lnTo>
                      <a:pt x="598" y="89"/>
                    </a:lnTo>
                    <a:lnTo>
                      <a:pt x="598" y="89"/>
                    </a:lnTo>
                    <a:lnTo>
                      <a:pt x="596" y="91"/>
                    </a:lnTo>
                    <a:lnTo>
                      <a:pt x="596" y="91"/>
                    </a:lnTo>
                    <a:lnTo>
                      <a:pt x="595" y="91"/>
                    </a:lnTo>
                    <a:lnTo>
                      <a:pt x="595" y="89"/>
                    </a:lnTo>
                    <a:lnTo>
                      <a:pt x="595" y="89"/>
                    </a:lnTo>
                    <a:lnTo>
                      <a:pt x="595" y="89"/>
                    </a:lnTo>
                    <a:lnTo>
                      <a:pt x="593" y="89"/>
                    </a:lnTo>
                    <a:lnTo>
                      <a:pt x="591" y="89"/>
                    </a:lnTo>
                    <a:lnTo>
                      <a:pt x="591" y="92"/>
                    </a:lnTo>
                    <a:lnTo>
                      <a:pt x="589" y="96"/>
                    </a:lnTo>
                    <a:lnTo>
                      <a:pt x="589" y="96"/>
                    </a:lnTo>
                    <a:lnTo>
                      <a:pt x="591" y="98"/>
                    </a:lnTo>
                    <a:lnTo>
                      <a:pt x="591" y="98"/>
                    </a:lnTo>
                    <a:lnTo>
                      <a:pt x="595" y="94"/>
                    </a:lnTo>
                    <a:lnTo>
                      <a:pt x="596" y="94"/>
                    </a:lnTo>
                    <a:lnTo>
                      <a:pt x="598" y="94"/>
                    </a:lnTo>
                    <a:lnTo>
                      <a:pt x="598" y="96"/>
                    </a:lnTo>
                    <a:lnTo>
                      <a:pt x="596" y="98"/>
                    </a:lnTo>
                    <a:lnTo>
                      <a:pt x="596" y="98"/>
                    </a:lnTo>
                    <a:lnTo>
                      <a:pt x="595" y="98"/>
                    </a:lnTo>
                    <a:lnTo>
                      <a:pt x="595" y="100"/>
                    </a:lnTo>
                    <a:lnTo>
                      <a:pt x="591" y="102"/>
                    </a:lnTo>
                    <a:lnTo>
                      <a:pt x="589" y="102"/>
                    </a:lnTo>
                    <a:lnTo>
                      <a:pt x="589" y="100"/>
                    </a:lnTo>
                    <a:lnTo>
                      <a:pt x="587" y="98"/>
                    </a:lnTo>
                    <a:lnTo>
                      <a:pt x="585" y="102"/>
                    </a:lnTo>
                    <a:lnTo>
                      <a:pt x="584" y="102"/>
                    </a:lnTo>
                    <a:lnTo>
                      <a:pt x="582" y="102"/>
                    </a:lnTo>
                    <a:lnTo>
                      <a:pt x="580" y="103"/>
                    </a:lnTo>
                    <a:lnTo>
                      <a:pt x="578" y="103"/>
                    </a:lnTo>
                    <a:lnTo>
                      <a:pt x="576" y="102"/>
                    </a:lnTo>
                    <a:lnTo>
                      <a:pt x="578" y="100"/>
                    </a:lnTo>
                    <a:lnTo>
                      <a:pt x="575" y="100"/>
                    </a:lnTo>
                    <a:lnTo>
                      <a:pt x="573" y="102"/>
                    </a:lnTo>
                    <a:lnTo>
                      <a:pt x="569" y="102"/>
                    </a:lnTo>
                    <a:lnTo>
                      <a:pt x="567" y="103"/>
                    </a:lnTo>
                    <a:lnTo>
                      <a:pt x="567" y="105"/>
                    </a:lnTo>
                    <a:lnTo>
                      <a:pt x="567" y="105"/>
                    </a:lnTo>
                    <a:lnTo>
                      <a:pt x="567" y="105"/>
                    </a:lnTo>
                    <a:lnTo>
                      <a:pt x="565" y="107"/>
                    </a:lnTo>
                    <a:lnTo>
                      <a:pt x="565" y="107"/>
                    </a:lnTo>
                    <a:lnTo>
                      <a:pt x="562" y="109"/>
                    </a:lnTo>
                    <a:lnTo>
                      <a:pt x="562" y="109"/>
                    </a:lnTo>
                    <a:lnTo>
                      <a:pt x="562" y="109"/>
                    </a:lnTo>
                    <a:lnTo>
                      <a:pt x="565" y="112"/>
                    </a:lnTo>
                    <a:lnTo>
                      <a:pt x="565" y="112"/>
                    </a:lnTo>
                    <a:lnTo>
                      <a:pt x="567" y="112"/>
                    </a:lnTo>
                    <a:lnTo>
                      <a:pt x="569" y="112"/>
                    </a:lnTo>
                    <a:lnTo>
                      <a:pt x="569" y="114"/>
                    </a:lnTo>
                    <a:lnTo>
                      <a:pt x="569" y="114"/>
                    </a:lnTo>
                    <a:lnTo>
                      <a:pt x="567" y="116"/>
                    </a:lnTo>
                    <a:lnTo>
                      <a:pt x="565" y="114"/>
                    </a:lnTo>
                    <a:lnTo>
                      <a:pt x="564" y="114"/>
                    </a:lnTo>
                    <a:lnTo>
                      <a:pt x="564" y="114"/>
                    </a:lnTo>
                    <a:lnTo>
                      <a:pt x="562" y="112"/>
                    </a:lnTo>
                    <a:lnTo>
                      <a:pt x="560" y="112"/>
                    </a:lnTo>
                    <a:lnTo>
                      <a:pt x="556" y="112"/>
                    </a:lnTo>
                    <a:lnTo>
                      <a:pt x="555" y="114"/>
                    </a:lnTo>
                    <a:lnTo>
                      <a:pt x="556" y="114"/>
                    </a:lnTo>
                    <a:lnTo>
                      <a:pt x="558" y="118"/>
                    </a:lnTo>
                    <a:lnTo>
                      <a:pt x="560" y="120"/>
                    </a:lnTo>
                    <a:lnTo>
                      <a:pt x="558" y="118"/>
                    </a:lnTo>
                    <a:lnTo>
                      <a:pt x="556" y="118"/>
                    </a:lnTo>
                    <a:lnTo>
                      <a:pt x="555" y="116"/>
                    </a:lnTo>
                    <a:lnTo>
                      <a:pt x="555" y="116"/>
                    </a:lnTo>
                    <a:lnTo>
                      <a:pt x="553" y="114"/>
                    </a:lnTo>
                    <a:lnTo>
                      <a:pt x="551" y="114"/>
                    </a:lnTo>
                    <a:lnTo>
                      <a:pt x="551" y="114"/>
                    </a:lnTo>
                    <a:lnTo>
                      <a:pt x="549" y="116"/>
                    </a:lnTo>
                    <a:lnTo>
                      <a:pt x="547" y="116"/>
                    </a:lnTo>
                    <a:lnTo>
                      <a:pt x="545" y="116"/>
                    </a:lnTo>
                    <a:lnTo>
                      <a:pt x="544" y="116"/>
                    </a:lnTo>
                    <a:lnTo>
                      <a:pt x="542" y="114"/>
                    </a:lnTo>
                    <a:lnTo>
                      <a:pt x="542" y="114"/>
                    </a:lnTo>
                    <a:lnTo>
                      <a:pt x="542" y="112"/>
                    </a:lnTo>
                    <a:lnTo>
                      <a:pt x="538" y="111"/>
                    </a:lnTo>
                    <a:lnTo>
                      <a:pt x="538" y="111"/>
                    </a:lnTo>
                    <a:lnTo>
                      <a:pt x="538" y="109"/>
                    </a:lnTo>
                    <a:lnTo>
                      <a:pt x="536" y="107"/>
                    </a:lnTo>
                    <a:lnTo>
                      <a:pt x="536" y="107"/>
                    </a:lnTo>
                    <a:lnTo>
                      <a:pt x="535" y="105"/>
                    </a:lnTo>
                    <a:lnTo>
                      <a:pt x="533" y="105"/>
                    </a:lnTo>
                    <a:lnTo>
                      <a:pt x="533" y="105"/>
                    </a:lnTo>
                    <a:lnTo>
                      <a:pt x="531" y="105"/>
                    </a:lnTo>
                    <a:lnTo>
                      <a:pt x="527" y="105"/>
                    </a:lnTo>
                    <a:lnTo>
                      <a:pt x="525" y="103"/>
                    </a:lnTo>
                    <a:lnTo>
                      <a:pt x="525" y="103"/>
                    </a:lnTo>
                    <a:lnTo>
                      <a:pt x="524" y="102"/>
                    </a:lnTo>
                    <a:lnTo>
                      <a:pt x="524" y="98"/>
                    </a:lnTo>
                    <a:lnTo>
                      <a:pt x="524" y="96"/>
                    </a:lnTo>
                    <a:lnTo>
                      <a:pt x="522" y="96"/>
                    </a:lnTo>
                    <a:lnTo>
                      <a:pt x="522" y="96"/>
                    </a:lnTo>
                    <a:lnTo>
                      <a:pt x="520" y="96"/>
                    </a:lnTo>
                    <a:lnTo>
                      <a:pt x="520" y="96"/>
                    </a:lnTo>
                    <a:lnTo>
                      <a:pt x="520" y="94"/>
                    </a:lnTo>
                    <a:lnTo>
                      <a:pt x="520" y="94"/>
                    </a:lnTo>
                    <a:lnTo>
                      <a:pt x="518" y="92"/>
                    </a:lnTo>
                    <a:lnTo>
                      <a:pt x="518" y="92"/>
                    </a:lnTo>
                    <a:lnTo>
                      <a:pt x="518" y="92"/>
                    </a:lnTo>
                    <a:lnTo>
                      <a:pt x="518" y="89"/>
                    </a:lnTo>
                    <a:lnTo>
                      <a:pt x="518" y="89"/>
                    </a:lnTo>
                    <a:lnTo>
                      <a:pt x="518" y="89"/>
                    </a:lnTo>
                    <a:lnTo>
                      <a:pt x="516" y="89"/>
                    </a:lnTo>
                    <a:lnTo>
                      <a:pt x="513" y="89"/>
                    </a:lnTo>
                    <a:lnTo>
                      <a:pt x="511" y="89"/>
                    </a:lnTo>
                    <a:lnTo>
                      <a:pt x="511" y="91"/>
                    </a:lnTo>
                    <a:lnTo>
                      <a:pt x="505" y="96"/>
                    </a:lnTo>
                    <a:lnTo>
                      <a:pt x="504" y="98"/>
                    </a:lnTo>
                    <a:lnTo>
                      <a:pt x="502" y="98"/>
                    </a:lnTo>
                    <a:lnTo>
                      <a:pt x="500" y="98"/>
                    </a:lnTo>
                    <a:lnTo>
                      <a:pt x="498" y="98"/>
                    </a:lnTo>
                    <a:lnTo>
                      <a:pt x="495" y="98"/>
                    </a:lnTo>
                    <a:lnTo>
                      <a:pt x="487" y="98"/>
                    </a:lnTo>
                    <a:lnTo>
                      <a:pt x="484" y="96"/>
                    </a:lnTo>
                    <a:lnTo>
                      <a:pt x="480" y="94"/>
                    </a:lnTo>
                    <a:lnTo>
                      <a:pt x="475" y="91"/>
                    </a:lnTo>
                    <a:lnTo>
                      <a:pt x="473" y="91"/>
                    </a:lnTo>
                    <a:lnTo>
                      <a:pt x="473" y="91"/>
                    </a:lnTo>
                    <a:lnTo>
                      <a:pt x="473" y="92"/>
                    </a:lnTo>
                    <a:lnTo>
                      <a:pt x="471" y="94"/>
                    </a:lnTo>
                    <a:lnTo>
                      <a:pt x="471" y="96"/>
                    </a:lnTo>
                    <a:lnTo>
                      <a:pt x="467" y="98"/>
                    </a:lnTo>
                    <a:lnTo>
                      <a:pt x="467" y="100"/>
                    </a:lnTo>
                    <a:lnTo>
                      <a:pt x="465" y="100"/>
                    </a:lnTo>
                    <a:lnTo>
                      <a:pt x="465" y="100"/>
                    </a:lnTo>
                    <a:lnTo>
                      <a:pt x="465" y="100"/>
                    </a:lnTo>
                    <a:lnTo>
                      <a:pt x="465" y="98"/>
                    </a:lnTo>
                    <a:lnTo>
                      <a:pt x="465" y="98"/>
                    </a:lnTo>
                    <a:lnTo>
                      <a:pt x="465" y="96"/>
                    </a:lnTo>
                    <a:lnTo>
                      <a:pt x="465" y="94"/>
                    </a:lnTo>
                    <a:lnTo>
                      <a:pt x="465" y="94"/>
                    </a:lnTo>
                    <a:lnTo>
                      <a:pt x="465" y="92"/>
                    </a:lnTo>
                    <a:lnTo>
                      <a:pt x="464" y="92"/>
                    </a:lnTo>
                    <a:lnTo>
                      <a:pt x="464" y="91"/>
                    </a:lnTo>
                    <a:lnTo>
                      <a:pt x="464" y="91"/>
                    </a:lnTo>
                    <a:lnTo>
                      <a:pt x="464" y="91"/>
                    </a:lnTo>
                    <a:lnTo>
                      <a:pt x="464" y="89"/>
                    </a:lnTo>
                    <a:lnTo>
                      <a:pt x="465" y="89"/>
                    </a:lnTo>
                    <a:lnTo>
                      <a:pt x="465" y="89"/>
                    </a:lnTo>
                    <a:lnTo>
                      <a:pt x="465" y="89"/>
                    </a:lnTo>
                    <a:lnTo>
                      <a:pt x="465" y="87"/>
                    </a:lnTo>
                    <a:lnTo>
                      <a:pt x="464" y="87"/>
                    </a:lnTo>
                    <a:lnTo>
                      <a:pt x="464" y="87"/>
                    </a:lnTo>
                    <a:lnTo>
                      <a:pt x="464" y="85"/>
                    </a:lnTo>
                    <a:lnTo>
                      <a:pt x="462" y="83"/>
                    </a:lnTo>
                    <a:lnTo>
                      <a:pt x="460" y="82"/>
                    </a:lnTo>
                    <a:lnTo>
                      <a:pt x="460" y="83"/>
                    </a:lnTo>
                    <a:lnTo>
                      <a:pt x="456" y="87"/>
                    </a:lnTo>
                    <a:lnTo>
                      <a:pt x="456" y="85"/>
                    </a:lnTo>
                    <a:lnTo>
                      <a:pt x="456" y="85"/>
                    </a:lnTo>
                    <a:lnTo>
                      <a:pt x="456" y="83"/>
                    </a:lnTo>
                    <a:lnTo>
                      <a:pt x="456" y="83"/>
                    </a:lnTo>
                    <a:lnTo>
                      <a:pt x="456" y="82"/>
                    </a:lnTo>
                    <a:lnTo>
                      <a:pt x="456" y="82"/>
                    </a:lnTo>
                    <a:lnTo>
                      <a:pt x="455" y="82"/>
                    </a:lnTo>
                    <a:lnTo>
                      <a:pt x="455" y="82"/>
                    </a:lnTo>
                    <a:lnTo>
                      <a:pt x="455" y="80"/>
                    </a:lnTo>
                    <a:lnTo>
                      <a:pt x="453" y="80"/>
                    </a:lnTo>
                    <a:lnTo>
                      <a:pt x="453" y="78"/>
                    </a:lnTo>
                    <a:lnTo>
                      <a:pt x="451" y="80"/>
                    </a:lnTo>
                    <a:lnTo>
                      <a:pt x="451" y="80"/>
                    </a:lnTo>
                    <a:lnTo>
                      <a:pt x="449" y="82"/>
                    </a:lnTo>
                    <a:lnTo>
                      <a:pt x="449" y="82"/>
                    </a:lnTo>
                    <a:lnTo>
                      <a:pt x="447" y="83"/>
                    </a:lnTo>
                    <a:lnTo>
                      <a:pt x="444" y="85"/>
                    </a:lnTo>
                    <a:lnTo>
                      <a:pt x="438" y="83"/>
                    </a:lnTo>
                    <a:lnTo>
                      <a:pt x="435" y="80"/>
                    </a:lnTo>
                    <a:lnTo>
                      <a:pt x="435" y="78"/>
                    </a:lnTo>
                    <a:lnTo>
                      <a:pt x="435" y="76"/>
                    </a:lnTo>
                    <a:lnTo>
                      <a:pt x="436" y="74"/>
                    </a:lnTo>
                    <a:lnTo>
                      <a:pt x="440" y="74"/>
                    </a:lnTo>
                    <a:lnTo>
                      <a:pt x="440" y="74"/>
                    </a:lnTo>
                    <a:lnTo>
                      <a:pt x="440" y="72"/>
                    </a:lnTo>
                    <a:lnTo>
                      <a:pt x="442" y="72"/>
                    </a:lnTo>
                    <a:lnTo>
                      <a:pt x="442" y="72"/>
                    </a:lnTo>
                    <a:lnTo>
                      <a:pt x="444" y="71"/>
                    </a:lnTo>
                    <a:lnTo>
                      <a:pt x="442" y="71"/>
                    </a:lnTo>
                    <a:lnTo>
                      <a:pt x="442" y="69"/>
                    </a:lnTo>
                    <a:lnTo>
                      <a:pt x="440" y="69"/>
                    </a:lnTo>
                    <a:lnTo>
                      <a:pt x="438" y="69"/>
                    </a:lnTo>
                    <a:lnTo>
                      <a:pt x="436" y="69"/>
                    </a:lnTo>
                    <a:lnTo>
                      <a:pt x="435" y="69"/>
                    </a:lnTo>
                    <a:lnTo>
                      <a:pt x="435" y="69"/>
                    </a:lnTo>
                    <a:lnTo>
                      <a:pt x="435" y="67"/>
                    </a:lnTo>
                    <a:lnTo>
                      <a:pt x="435" y="67"/>
                    </a:lnTo>
                    <a:lnTo>
                      <a:pt x="433" y="67"/>
                    </a:lnTo>
                    <a:lnTo>
                      <a:pt x="431" y="67"/>
                    </a:lnTo>
                    <a:lnTo>
                      <a:pt x="427" y="71"/>
                    </a:lnTo>
                    <a:lnTo>
                      <a:pt x="425" y="72"/>
                    </a:lnTo>
                    <a:lnTo>
                      <a:pt x="425" y="72"/>
                    </a:lnTo>
                    <a:lnTo>
                      <a:pt x="424" y="72"/>
                    </a:lnTo>
                    <a:lnTo>
                      <a:pt x="422" y="72"/>
                    </a:lnTo>
                    <a:lnTo>
                      <a:pt x="420" y="72"/>
                    </a:lnTo>
                    <a:lnTo>
                      <a:pt x="418" y="76"/>
                    </a:lnTo>
                    <a:lnTo>
                      <a:pt x="418" y="76"/>
                    </a:lnTo>
                    <a:lnTo>
                      <a:pt x="418" y="76"/>
                    </a:lnTo>
                    <a:lnTo>
                      <a:pt x="416" y="78"/>
                    </a:lnTo>
                    <a:lnTo>
                      <a:pt x="415" y="78"/>
                    </a:lnTo>
                    <a:lnTo>
                      <a:pt x="415" y="78"/>
                    </a:lnTo>
                    <a:lnTo>
                      <a:pt x="413" y="76"/>
                    </a:lnTo>
                    <a:lnTo>
                      <a:pt x="413" y="76"/>
                    </a:lnTo>
                    <a:lnTo>
                      <a:pt x="413" y="76"/>
                    </a:lnTo>
                    <a:lnTo>
                      <a:pt x="413" y="74"/>
                    </a:lnTo>
                    <a:lnTo>
                      <a:pt x="411" y="74"/>
                    </a:lnTo>
                    <a:lnTo>
                      <a:pt x="411" y="74"/>
                    </a:lnTo>
                    <a:lnTo>
                      <a:pt x="409" y="76"/>
                    </a:lnTo>
                    <a:lnTo>
                      <a:pt x="409" y="76"/>
                    </a:lnTo>
                    <a:lnTo>
                      <a:pt x="407" y="80"/>
                    </a:lnTo>
                    <a:lnTo>
                      <a:pt x="407" y="82"/>
                    </a:lnTo>
                    <a:lnTo>
                      <a:pt x="405" y="80"/>
                    </a:lnTo>
                    <a:lnTo>
                      <a:pt x="407" y="78"/>
                    </a:lnTo>
                    <a:lnTo>
                      <a:pt x="407" y="74"/>
                    </a:lnTo>
                    <a:lnTo>
                      <a:pt x="407" y="72"/>
                    </a:lnTo>
                    <a:lnTo>
                      <a:pt x="407" y="71"/>
                    </a:lnTo>
                    <a:lnTo>
                      <a:pt x="405" y="71"/>
                    </a:lnTo>
                    <a:lnTo>
                      <a:pt x="404" y="72"/>
                    </a:lnTo>
                    <a:lnTo>
                      <a:pt x="404" y="72"/>
                    </a:lnTo>
                    <a:lnTo>
                      <a:pt x="402" y="72"/>
                    </a:lnTo>
                    <a:lnTo>
                      <a:pt x="402" y="74"/>
                    </a:lnTo>
                    <a:lnTo>
                      <a:pt x="400" y="74"/>
                    </a:lnTo>
                    <a:lnTo>
                      <a:pt x="398" y="72"/>
                    </a:lnTo>
                    <a:lnTo>
                      <a:pt x="396" y="72"/>
                    </a:lnTo>
                    <a:lnTo>
                      <a:pt x="396" y="72"/>
                    </a:lnTo>
                    <a:lnTo>
                      <a:pt x="395" y="72"/>
                    </a:lnTo>
                    <a:lnTo>
                      <a:pt x="395" y="71"/>
                    </a:lnTo>
                    <a:lnTo>
                      <a:pt x="396" y="71"/>
                    </a:lnTo>
                    <a:lnTo>
                      <a:pt x="396" y="71"/>
                    </a:lnTo>
                    <a:lnTo>
                      <a:pt x="396" y="71"/>
                    </a:lnTo>
                    <a:lnTo>
                      <a:pt x="396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5" y="69"/>
                    </a:lnTo>
                    <a:lnTo>
                      <a:pt x="393" y="71"/>
                    </a:lnTo>
                    <a:lnTo>
                      <a:pt x="393" y="71"/>
                    </a:lnTo>
                    <a:lnTo>
                      <a:pt x="391" y="72"/>
                    </a:lnTo>
                    <a:lnTo>
                      <a:pt x="389" y="72"/>
                    </a:lnTo>
                    <a:lnTo>
                      <a:pt x="387" y="71"/>
                    </a:lnTo>
                    <a:lnTo>
                      <a:pt x="387" y="71"/>
                    </a:lnTo>
                    <a:lnTo>
                      <a:pt x="387" y="69"/>
                    </a:lnTo>
                    <a:lnTo>
                      <a:pt x="389" y="67"/>
                    </a:lnTo>
                    <a:lnTo>
                      <a:pt x="389" y="67"/>
                    </a:lnTo>
                    <a:lnTo>
                      <a:pt x="391" y="67"/>
                    </a:lnTo>
                    <a:lnTo>
                      <a:pt x="391" y="65"/>
                    </a:lnTo>
                    <a:lnTo>
                      <a:pt x="389" y="65"/>
                    </a:lnTo>
                    <a:lnTo>
                      <a:pt x="389" y="65"/>
                    </a:lnTo>
                    <a:lnTo>
                      <a:pt x="387" y="65"/>
                    </a:lnTo>
                    <a:lnTo>
                      <a:pt x="385" y="65"/>
                    </a:lnTo>
                    <a:lnTo>
                      <a:pt x="384" y="67"/>
                    </a:lnTo>
                    <a:lnTo>
                      <a:pt x="382" y="69"/>
                    </a:lnTo>
                    <a:lnTo>
                      <a:pt x="378" y="69"/>
                    </a:lnTo>
                    <a:lnTo>
                      <a:pt x="375" y="67"/>
                    </a:lnTo>
                    <a:lnTo>
                      <a:pt x="375" y="67"/>
                    </a:lnTo>
                    <a:lnTo>
                      <a:pt x="373" y="65"/>
                    </a:lnTo>
                    <a:lnTo>
                      <a:pt x="371" y="63"/>
                    </a:lnTo>
                    <a:lnTo>
                      <a:pt x="367" y="56"/>
                    </a:lnTo>
                    <a:lnTo>
                      <a:pt x="365" y="54"/>
                    </a:lnTo>
                    <a:lnTo>
                      <a:pt x="365" y="52"/>
                    </a:lnTo>
                    <a:lnTo>
                      <a:pt x="365" y="51"/>
                    </a:lnTo>
                    <a:lnTo>
                      <a:pt x="365" y="49"/>
                    </a:lnTo>
                    <a:lnTo>
                      <a:pt x="365" y="49"/>
                    </a:lnTo>
                    <a:lnTo>
                      <a:pt x="364" y="49"/>
                    </a:lnTo>
                    <a:lnTo>
                      <a:pt x="364" y="47"/>
                    </a:lnTo>
                    <a:lnTo>
                      <a:pt x="364" y="47"/>
                    </a:lnTo>
                    <a:lnTo>
                      <a:pt x="362" y="45"/>
                    </a:lnTo>
                    <a:lnTo>
                      <a:pt x="360" y="42"/>
                    </a:lnTo>
                    <a:lnTo>
                      <a:pt x="358" y="40"/>
                    </a:lnTo>
                    <a:lnTo>
                      <a:pt x="355" y="38"/>
                    </a:lnTo>
                    <a:lnTo>
                      <a:pt x="355" y="38"/>
                    </a:lnTo>
                    <a:lnTo>
                      <a:pt x="355" y="36"/>
                    </a:lnTo>
                    <a:lnTo>
                      <a:pt x="353" y="34"/>
                    </a:lnTo>
                    <a:lnTo>
                      <a:pt x="353" y="34"/>
                    </a:lnTo>
                    <a:lnTo>
                      <a:pt x="353" y="34"/>
                    </a:lnTo>
                    <a:lnTo>
                      <a:pt x="353" y="34"/>
                    </a:lnTo>
                    <a:lnTo>
                      <a:pt x="351" y="34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49" y="32"/>
                    </a:lnTo>
                    <a:lnTo>
                      <a:pt x="347" y="32"/>
                    </a:lnTo>
                    <a:lnTo>
                      <a:pt x="347" y="32"/>
                    </a:lnTo>
                    <a:lnTo>
                      <a:pt x="347" y="34"/>
                    </a:lnTo>
                    <a:lnTo>
                      <a:pt x="349" y="36"/>
                    </a:lnTo>
                    <a:lnTo>
                      <a:pt x="349" y="36"/>
                    </a:lnTo>
                    <a:lnTo>
                      <a:pt x="351" y="38"/>
                    </a:lnTo>
                    <a:lnTo>
                      <a:pt x="349" y="42"/>
                    </a:lnTo>
                    <a:lnTo>
                      <a:pt x="347" y="40"/>
                    </a:lnTo>
                    <a:lnTo>
                      <a:pt x="345" y="40"/>
                    </a:lnTo>
                    <a:lnTo>
                      <a:pt x="344" y="40"/>
                    </a:lnTo>
                    <a:lnTo>
                      <a:pt x="344" y="40"/>
                    </a:lnTo>
                    <a:lnTo>
                      <a:pt x="344" y="40"/>
                    </a:lnTo>
                    <a:lnTo>
                      <a:pt x="344" y="40"/>
                    </a:lnTo>
                    <a:lnTo>
                      <a:pt x="344" y="42"/>
                    </a:lnTo>
                    <a:lnTo>
                      <a:pt x="344" y="42"/>
                    </a:lnTo>
                    <a:lnTo>
                      <a:pt x="342" y="42"/>
                    </a:lnTo>
                    <a:lnTo>
                      <a:pt x="342" y="42"/>
                    </a:lnTo>
                    <a:lnTo>
                      <a:pt x="340" y="43"/>
                    </a:lnTo>
                    <a:lnTo>
                      <a:pt x="340" y="43"/>
                    </a:lnTo>
                    <a:lnTo>
                      <a:pt x="338" y="45"/>
                    </a:lnTo>
                    <a:lnTo>
                      <a:pt x="338" y="47"/>
                    </a:lnTo>
                    <a:lnTo>
                      <a:pt x="335" y="49"/>
                    </a:lnTo>
                    <a:lnTo>
                      <a:pt x="333" y="49"/>
                    </a:lnTo>
                    <a:lnTo>
                      <a:pt x="329" y="49"/>
                    </a:lnTo>
                    <a:lnTo>
                      <a:pt x="327" y="45"/>
                    </a:lnTo>
                    <a:lnTo>
                      <a:pt x="325" y="42"/>
                    </a:lnTo>
                    <a:lnTo>
                      <a:pt x="324" y="40"/>
                    </a:lnTo>
                    <a:lnTo>
                      <a:pt x="320" y="36"/>
                    </a:lnTo>
                    <a:lnTo>
                      <a:pt x="320" y="34"/>
                    </a:lnTo>
                    <a:lnTo>
                      <a:pt x="318" y="34"/>
                    </a:lnTo>
                    <a:lnTo>
                      <a:pt x="318" y="32"/>
                    </a:lnTo>
                    <a:lnTo>
                      <a:pt x="318" y="32"/>
                    </a:lnTo>
                    <a:lnTo>
                      <a:pt x="316" y="32"/>
                    </a:lnTo>
                    <a:lnTo>
                      <a:pt x="316" y="32"/>
                    </a:lnTo>
                    <a:lnTo>
                      <a:pt x="316" y="34"/>
                    </a:lnTo>
                    <a:lnTo>
                      <a:pt x="316" y="34"/>
                    </a:lnTo>
                    <a:lnTo>
                      <a:pt x="315" y="32"/>
                    </a:lnTo>
                    <a:lnTo>
                      <a:pt x="315" y="32"/>
                    </a:lnTo>
                    <a:lnTo>
                      <a:pt x="316" y="31"/>
                    </a:lnTo>
                    <a:lnTo>
                      <a:pt x="315" y="27"/>
                    </a:lnTo>
                    <a:lnTo>
                      <a:pt x="311" y="23"/>
                    </a:lnTo>
                    <a:lnTo>
                      <a:pt x="309" y="22"/>
                    </a:lnTo>
                    <a:lnTo>
                      <a:pt x="307" y="23"/>
                    </a:lnTo>
                    <a:lnTo>
                      <a:pt x="305" y="27"/>
                    </a:lnTo>
                    <a:lnTo>
                      <a:pt x="305" y="29"/>
                    </a:lnTo>
                    <a:lnTo>
                      <a:pt x="304" y="29"/>
                    </a:lnTo>
                    <a:lnTo>
                      <a:pt x="304" y="29"/>
                    </a:lnTo>
                    <a:lnTo>
                      <a:pt x="304" y="25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2"/>
                    </a:lnTo>
                    <a:lnTo>
                      <a:pt x="300" y="16"/>
                    </a:lnTo>
                    <a:lnTo>
                      <a:pt x="300" y="14"/>
                    </a:lnTo>
                    <a:lnTo>
                      <a:pt x="300" y="14"/>
                    </a:lnTo>
                    <a:lnTo>
                      <a:pt x="300" y="14"/>
                    </a:lnTo>
                    <a:lnTo>
                      <a:pt x="298" y="16"/>
                    </a:lnTo>
                    <a:lnTo>
                      <a:pt x="298" y="16"/>
                    </a:lnTo>
                    <a:lnTo>
                      <a:pt x="298" y="18"/>
                    </a:lnTo>
                    <a:lnTo>
                      <a:pt x="298" y="18"/>
                    </a:lnTo>
                    <a:lnTo>
                      <a:pt x="296" y="18"/>
                    </a:lnTo>
                    <a:lnTo>
                      <a:pt x="296" y="16"/>
                    </a:lnTo>
                    <a:lnTo>
                      <a:pt x="294" y="18"/>
                    </a:lnTo>
                    <a:lnTo>
                      <a:pt x="293" y="20"/>
                    </a:lnTo>
                    <a:lnTo>
                      <a:pt x="294" y="23"/>
                    </a:lnTo>
                    <a:lnTo>
                      <a:pt x="294" y="25"/>
                    </a:lnTo>
                    <a:lnTo>
                      <a:pt x="294" y="27"/>
                    </a:lnTo>
                    <a:lnTo>
                      <a:pt x="293" y="27"/>
                    </a:lnTo>
                    <a:lnTo>
                      <a:pt x="293" y="25"/>
                    </a:lnTo>
                    <a:lnTo>
                      <a:pt x="291" y="22"/>
                    </a:lnTo>
                    <a:lnTo>
                      <a:pt x="291" y="20"/>
                    </a:lnTo>
                    <a:lnTo>
                      <a:pt x="289" y="20"/>
                    </a:lnTo>
                    <a:lnTo>
                      <a:pt x="287" y="18"/>
                    </a:lnTo>
                    <a:lnTo>
                      <a:pt x="287" y="16"/>
                    </a:lnTo>
                    <a:lnTo>
                      <a:pt x="285" y="14"/>
                    </a:lnTo>
                    <a:lnTo>
                      <a:pt x="284" y="14"/>
                    </a:lnTo>
                    <a:lnTo>
                      <a:pt x="282" y="16"/>
                    </a:lnTo>
                    <a:lnTo>
                      <a:pt x="282" y="18"/>
                    </a:lnTo>
                    <a:lnTo>
                      <a:pt x="284" y="18"/>
                    </a:lnTo>
                    <a:lnTo>
                      <a:pt x="284" y="20"/>
                    </a:lnTo>
                    <a:lnTo>
                      <a:pt x="285" y="22"/>
                    </a:lnTo>
                    <a:lnTo>
                      <a:pt x="285" y="23"/>
                    </a:lnTo>
                    <a:lnTo>
                      <a:pt x="285" y="23"/>
                    </a:lnTo>
                    <a:lnTo>
                      <a:pt x="285" y="25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9"/>
                    </a:lnTo>
                    <a:lnTo>
                      <a:pt x="287" y="29"/>
                    </a:lnTo>
                    <a:lnTo>
                      <a:pt x="285" y="31"/>
                    </a:lnTo>
                    <a:lnTo>
                      <a:pt x="285" y="31"/>
                    </a:lnTo>
                    <a:lnTo>
                      <a:pt x="287" y="31"/>
                    </a:lnTo>
                    <a:lnTo>
                      <a:pt x="287" y="31"/>
                    </a:lnTo>
                    <a:lnTo>
                      <a:pt x="287" y="31"/>
                    </a:lnTo>
                    <a:lnTo>
                      <a:pt x="287" y="31"/>
                    </a:lnTo>
                    <a:lnTo>
                      <a:pt x="289" y="32"/>
                    </a:lnTo>
                    <a:lnTo>
                      <a:pt x="291" y="34"/>
                    </a:lnTo>
                    <a:lnTo>
                      <a:pt x="291" y="34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87" y="34"/>
                    </a:lnTo>
                    <a:lnTo>
                      <a:pt x="285" y="34"/>
                    </a:lnTo>
                    <a:lnTo>
                      <a:pt x="287" y="36"/>
                    </a:lnTo>
                    <a:lnTo>
                      <a:pt x="287" y="38"/>
                    </a:lnTo>
                    <a:lnTo>
                      <a:pt x="287" y="40"/>
                    </a:lnTo>
                    <a:lnTo>
                      <a:pt x="285" y="40"/>
                    </a:lnTo>
                    <a:lnTo>
                      <a:pt x="284" y="38"/>
                    </a:lnTo>
                    <a:lnTo>
                      <a:pt x="282" y="34"/>
                    </a:lnTo>
                    <a:lnTo>
                      <a:pt x="284" y="32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82" y="32"/>
                    </a:lnTo>
                    <a:lnTo>
                      <a:pt x="282" y="32"/>
                    </a:lnTo>
                    <a:lnTo>
                      <a:pt x="282" y="34"/>
                    </a:lnTo>
                    <a:lnTo>
                      <a:pt x="280" y="34"/>
                    </a:lnTo>
                    <a:lnTo>
                      <a:pt x="280" y="34"/>
                    </a:lnTo>
                    <a:lnTo>
                      <a:pt x="280" y="34"/>
                    </a:lnTo>
                    <a:lnTo>
                      <a:pt x="280" y="34"/>
                    </a:lnTo>
                    <a:lnTo>
                      <a:pt x="278" y="32"/>
                    </a:lnTo>
                    <a:lnTo>
                      <a:pt x="278" y="32"/>
                    </a:lnTo>
                    <a:lnTo>
                      <a:pt x="280" y="29"/>
                    </a:lnTo>
                    <a:lnTo>
                      <a:pt x="280" y="29"/>
                    </a:lnTo>
                    <a:lnTo>
                      <a:pt x="278" y="27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2"/>
                    </a:lnTo>
                    <a:lnTo>
                      <a:pt x="278" y="22"/>
                    </a:lnTo>
                    <a:lnTo>
                      <a:pt x="278" y="23"/>
                    </a:lnTo>
                    <a:lnTo>
                      <a:pt x="276" y="23"/>
                    </a:lnTo>
                    <a:lnTo>
                      <a:pt x="276" y="23"/>
                    </a:lnTo>
                    <a:lnTo>
                      <a:pt x="276" y="20"/>
                    </a:lnTo>
                    <a:lnTo>
                      <a:pt x="273" y="20"/>
                    </a:lnTo>
                    <a:lnTo>
                      <a:pt x="273" y="18"/>
                    </a:lnTo>
                    <a:lnTo>
                      <a:pt x="271" y="16"/>
                    </a:lnTo>
                    <a:lnTo>
                      <a:pt x="271" y="16"/>
                    </a:lnTo>
                    <a:lnTo>
                      <a:pt x="269" y="16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6"/>
                    </a:lnTo>
                    <a:lnTo>
                      <a:pt x="269" y="18"/>
                    </a:lnTo>
                    <a:lnTo>
                      <a:pt x="267" y="20"/>
                    </a:lnTo>
                    <a:lnTo>
                      <a:pt x="267" y="18"/>
                    </a:lnTo>
                    <a:lnTo>
                      <a:pt x="267" y="20"/>
                    </a:lnTo>
                    <a:lnTo>
                      <a:pt x="267" y="22"/>
                    </a:lnTo>
                    <a:lnTo>
                      <a:pt x="267" y="23"/>
                    </a:lnTo>
                    <a:lnTo>
                      <a:pt x="265" y="25"/>
                    </a:lnTo>
                    <a:lnTo>
                      <a:pt x="264" y="25"/>
                    </a:lnTo>
                    <a:lnTo>
                      <a:pt x="264" y="25"/>
                    </a:lnTo>
                    <a:lnTo>
                      <a:pt x="264" y="25"/>
                    </a:lnTo>
                    <a:lnTo>
                      <a:pt x="260" y="22"/>
                    </a:lnTo>
                    <a:lnTo>
                      <a:pt x="260" y="20"/>
                    </a:lnTo>
                    <a:lnTo>
                      <a:pt x="258" y="20"/>
                    </a:lnTo>
                    <a:lnTo>
                      <a:pt x="258" y="18"/>
                    </a:lnTo>
                    <a:lnTo>
                      <a:pt x="258" y="20"/>
                    </a:lnTo>
                    <a:lnTo>
                      <a:pt x="258" y="20"/>
                    </a:lnTo>
                    <a:lnTo>
                      <a:pt x="258" y="22"/>
                    </a:lnTo>
                    <a:lnTo>
                      <a:pt x="258" y="22"/>
                    </a:lnTo>
                    <a:lnTo>
                      <a:pt x="258" y="23"/>
                    </a:lnTo>
                    <a:lnTo>
                      <a:pt x="258" y="23"/>
                    </a:lnTo>
                    <a:lnTo>
                      <a:pt x="256" y="22"/>
                    </a:lnTo>
                    <a:lnTo>
                      <a:pt x="256" y="22"/>
                    </a:lnTo>
                    <a:lnTo>
                      <a:pt x="254" y="22"/>
                    </a:lnTo>
                    <a:lnTo>
                      <a:pt x="253" y="22"/>
                    </a:lnTo>
                    <a:lnTo>
                      <a:pt x="253" y="23"/>
                    </a:lnTo>
                    <a:lnTo>
                      <a:pt x="254" y="25"/>
                    </a:lnTo>
                    <a:lnTo>
                      <a:pt x="256" y="27"/>
                    </a:lnTo>
                    <a:lnTo>
                      <a:pt x="254" y="29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1" y="27"/>
                    </a:lnTo>
                    <a:lnTo>
                      <a:pt x="251" y="29"/>
                    </a:lnTo>
                    <a:lnTo>
                      <a:pt x="251" y="29"/>
                    </a:lnTo>
                    <a:lnTo>
                      <a:pt x="249" y="31"/>
                    </a:lnTo>
                    <a:lnTo>
                      <a:pt x="247" y="31"/>
                    </a:lnTo>
                    <a:lnTo>
                      <a:pt x="249" y="31"/>
                    </a:lnTo>
                    <a:lnTo>
                      <a:pt x="253" y="32"/>
                    </a:lnTo>
                    <a:lnTo>
                      <a:pt x="253" y="31"/>
                    </a:lnTo>
                    <a:lnTo>
                      <a:pt x="256" y="31"/>
                    </a:lnTo>
                    <a:lnTo>
                      <a:pt x="256" y="31"/>
                    </a:lnTo>
                    <a:lnTo>
                      <a:pt x="258" y="31"/>
                    </a:lnTo>
                    <a:lnTo>
                      <a:pt x="260" y="31"/>
                    </a:lnTo>
                    <a:lnTo>
                      <a:pt x="262" y="32"/>
                    </a:lnTo>
                    <a:lnTo>
                      <a:pt x="262" y="32"/>
                    </a:lnTo>
                    <a:lnTo>
                      <a:pt x="262" y="32"/>
                    </a:lnTo>
                    <a:lnTo>
                      <a:pt x="262" y="34"/>
                    </a:lnTo>
                    <a:lnTo>
                      <a:pt x="262" y="34"/>
                    </a:lnTo>
                    <a:lnTo>
                      <a:pt x="264" y="34"/>
                    </a:lnTo>
                    <a:lnTo>
                      <a:pt x="265" y="34"/>
                    </a:lnTo>
                    <a:lnTo>
                      <a:pt x="267" y="34"/>
                    </a:lnTo>
                    <a:lnTo>
                      <a:pt x="267" y="36"/>
                    </a:lnTo>
                    <a:lnTo>
                      <a:pt x="267" y="36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5" y="40"/>
                    </a:lnTo>
                    <a:lnTo>
                      <a:pt x="265" y="40"/>
                    </a:lnTo>
                    <a:lnTo>
                      <a:pt x="267" y="40"/>
                    </a:lnTo>
                    <a:lnTo>
                      <a:pt x="267" y="40"/>
                    </a:lnTo>
                    <a:lnTo>
                      <a:pt x="269" y="42"/>
                    </a:lnTo>
                    <a:lnTo>
                      <a:pt x="271" y="42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3" y="43"/>
                    </a:lnTo>
                    <a:lnTo>
                      <a:pt x="273" y="43"/>
                    </a:lnTo>
                    <a:lnTo>
                      <a:pt x="273" y="43"/>
                    </a:lnTo>
                    <a:lnTo>
                      <a:pt x="273" y="45"/>
                    </a:lnTo>
                    <a:lnTo>
                      <a:pt x="273" y="45"/>
                    </a:lnTo>
                    <a:lnTo>
                      <a:pt x="273" y="47"/>
                    </a:lnTo>
                    <a:lnTo>
                      <a:pt x="273" y="47"/>
                    </a:lnTo>
                    <a:lnTo>
                      <a:pt x="274" y="47"/>
                    </a:lnTo>
                    <a:lnTo>
                      <a:pt x="276" y="49"/>
                    </a:lnTo>
                    <a:lnTo>
                      <a:pt x="276" y="49"/>
                    </a:lnTo>
                    <a:lnTo>
                      <a:pt x="278" y="51"/>
                    </a:lnTo>
                    <a:lnTo>
                      <a:pt x="280" y="49"/>
                    </a:lnTo>
                    <a:lnTo>
                      <a:pt x="282" y="49"/>
                    </a:lnTo>
                    <a:lnTo>
                      <a:pt x="285" y="47"/>
                    </a:lnTo>
                    <a:lnTo>
                      <a:pt x="285" y="47"/>
                    </a:lnTo>
                    <a:lnTo>
                      <a:pt x="285" y="47"/>
                    </a:lnTo>
                    <a:lnTo>
                      <a:pt x="285" y="47"/>
                    </a:lnTo>
                    <a:lnTo>
                      <a:pt x="287" y="47"/>
                    </a:lnTo>
                    <a:lnTo>
                      <a:pt x="287" y="47"/>
                    </a:lnTo>
                    <a:lnTo>
                      <a:pt x="287" y="45"/>
                    </a:lnTo>
                    <a:lnTo>
                      <a:pt x="289" y="45"/>
                    </a:lnTo>
                    <a:lnTo>
                      <a:pt x="289" y="45"/>
                    </a:lnTo>
                    <a:lnTo>
                      <a:pt x="291" y="43"/>
                    </a:lnTo>
                    <a:lnTo>
                      <a:pt x="291" y="43"/>
                    </a:lnTo>
                    <a:lnTo>
                      <a:pt x="293" y="43"/>
                    </a:lnTo>
                    <a:lnTo>
                      <a:pt x="294" y="45"/>
                    </a:lnTo>
                    <a:lnTo>
                      <a:pt x="296" y="45"/>
                    </a:lnTo>
                    <a:lnTo>
                      <a:pt x="300" y="42"/>
                    </a:lnTo>
                    <a:lnTo>
                      <a:pt x="302" y="42"/>
                    </a:lnTo>
                    <a:lnTo>
                      <a:pt x="307" y="43"/>
                    </a:lnTo>
                    <a:lnTo>
                      <a:pt x="309" y="43"/>
                    </a:lnTo>
                    <a:lnTo>
                      <a:pt x="313" y="45"/>
                    </a:lnTo>
                    <a:lnTo>
                      <a:pt x="315" y="49"/>
                    </a:lnTo>
                    <a:lnTo>
                      <a:pt x="316" y="49"/>
                    </a:lnTo>
                    <a:lnTo>
                      <a:pt x="316" y="51"/>
                    </a:lnTo>
                    <a:lnTo>
                      <a:pt x="316" y="51"/>
                    </a:lnTo>
                    <a:lnTo>
                      <a:pt x="318" y="52"/>
                    </a:lnTo>
                    <a:lnTo>
                      <a:pt x="320" y="52"/>
                    </a:lnTo>
                    <a:lnTo>
                      <a:pt x="318" y="54"/>
                    </a:lnTo>
                    <a:lnTo>
                      <a:pt x="318" y="54"/>
                    </a:lnTo>
                    <a:lnTo>
                      <a:pt x="318" y="56"/>
                    </a:lnTo>
                    <a:lnTo>
                      <a:pt x="320" y="56"/>
                    </a:lnTo>
                    <a:lnTo>
                      <a:pt x="322" y="58"/>
                    </a:lnTo>
                    <a:lnTo>
                      <a:pt x="322" y="60"/>
                    </a:lnTo>
                    <a:lnTo>
                      <a:pt x="324" y="60"/>
                    </a:lnTo>
                    <a:lnTo>
                      <a:pt x="327" y="60"/>
                    </a:lnTo>
                    <a:lnTo>
                      <a:pt x="331" y="62"/>
                    </a:lnTo>
                    <a:lnTo>
                      <a:pt x="331" y="62"/>
                    </a:lnTo>
                    <a:lnTo>
                      <a:pt x="329" y="63"/>
                    </a:lnTo>
                    <a:lnTo>
                      <a:pt x="329" y="63"/>
                    </a:lnTo>
                    <a:lnTo>
                      <a:pt x="327" y="67"/>
                    </a:lnTo>
                    <a:lnTo>
                      <a:pt x="327" y="69"/>
                    </a:lnTo>
                    <a:lnTo>
                      <a:pt x="324" y="72"/>
                    </a:lnTo>
                    <a:lnTo>
                      <a:pt x="322" y="74"/>
                    </a:lnTo>
                    <a:lnTo>
                      <a:pt x="324" y="74"/>
                    </a:lnTo>
                    <a:lnTo>
                      <a:pt x="327" y="76"/>
                    </a:lnTo>
                    <a:lnTo>
                      <a:pt x="327" y="78"/>
                    </a:lnTo>
                    <a:lnTo>
                      <a:pt x="327" y="80"/>
                    </a:lnTo>
                    <a:lnTo>
                      <a:pt x="327" y="82"/>
                    </a:lnTo>
                    <a:lnTo>
                      <a:pt x="325" y="92"/>
                    </a:lnTo>
                    <a:lnTo>
                      <a:pt x="325" y="96"/>
                    </a:lnTo>
                    <a:lnTo>
                      <a:pt x="325" y="100"/>
                    </a:lnTo>
                    <a:lnTo>
                      <a:pt x="327" y="100"/>
                    </a:lnTo>
                    <a:lnTo>
                      <a:pt x="331" y="102"/>
                    </a:lnTo>
                    <a:lnTo>
                      <a:pt x="331" y="103"/>
                    </a:lnTo>
                    <a:lnTo>
                      <a:pt x="333" y="103"/>
                    </a:lnTo>
                    <a:lnTo>
                      <a:pt x="333" y="103"/>
                    </a:lnTo>
                    <a:lnTo>
                      <a:pt x="335" y="105"/>
                    </a:lnTo>
                    <a:lnTo>
                      <a:pt x="336" y="105"/>
                    </a:lnTo>
                    <a:lnTo>
                      <a:pt x="336" y="105"/>
                    </a:lnTo>
                    <a:lnTo>
                      <a:pt x="333" y="105"/>
                    </a:lnTo>
                    <a:lnTo>
                      <a:pt x="331" y="105"/>
                    </a:lnTo>
                    <a:lnTo>
                      <a:pt x="327" y="103"/>
                    </a:lnTo>
                    <a:lnTo>
                      <a:pt x="324" y="103"/>
                    </a:lnTo>
                    <a:lnTo>
                      <a:pt x="322" y="102"/>
                    </a:lnTo>
                    <a:lnTo>
                      <a:pt x="320" y="102"/>
                    </a:lnTo>
                    <a:lnTo>
                      <a:pt x="318" y="102"/>
                    </a:lnTo>
                    <a:lnTo>
                      <a:pt x="313" y="105"/>
                    </a:lnTo>
                    <a:lnTo>
                      <a:pt x="311" y="105"/>
                    </a:lnTo>
                    <a:lnTo>
                      <a:pt x="309" y="107"/>
                    </a:lnTo>
                    <a:lnTo>
                      <a:pt x="307" y="111"/>
                    </a:lnTo>
                    <a:lnTo>
                      <a:pt x="307" y="114"/>
                    </a:lnTo>
                    <a:lnTo>
                      <a:pt x="309" y="120"/>
                    </a:lnTo>
                    <a:lnTo>
                      <a:pt x="307" y="123"/>
                    </a:lnTo>
                    <a:lnTo>
                      <a:pt x="305" y="125"/>
                    </a:lnTo>
                    <a:lnTo>
                      <a:pt x="304" y="127"/>
                    </a:lnTo>
                    <a:lnTo>
                      <a:pt x="304" y="125"/>
                    </a:lnTo>
                    <a:lnTo>
                      <a:pt x="304" y="123"/>
                    </a:lnTo>
                    <a:lnTo>
                      <a:pt x="304" y="123"/>
                    </a:lnTo>
                    <a:lnTo>
                      <a:pt x="305" y="123"/>
                    </a:lnTo>
                    <a:lnTo>
                      <a:pt x="305" y="122"/>
                    </a:lnTo>
                    <a:lnTo>
                      <a:pt x="307" y="122"/>
                    </a:lnTo>
                    <a:lnTo>
                      <a:pt x="307" y="122"/>
                    </a:lnTo>
                    <a:lnTo>
                      <a:pt x="307" y="120"/>
                    </a:lnTo>
                    <a:lnTo>
                      <a:pt x="307" y="120"/>
                    </a:lnTo>
                    <a:lnTo>
                      <a:pt x="307" y="120"/>
                    </a:lnTo>
                    <a:lnTo>
                      <a:pt x="305" y="118"/>
                    </a:lnTo>
                    <a:lnTo>
                      <a:pt x="304" y="112"/>
                    </a:lnTo>
                    <a:lnTo>
                      <a:pt x="302" y="111"/>
                    </a:lnTo>
                    <a:lnTo>
                      <a:pt x="302" y="111"/>
                    </a:lnTo>
                    <a:lnTo>
                      <a:pt x="300" y="111"/>
                    </a:lnTo>
                    <a:lnTo>
                      <a:pt x="298" y="112"/>
                    </a:lnTo>
                    <a:lnTo>
                      <a:pt x="296" y="112"/>
                    </a:lnTo>
                    <a:lnTo>
                      <a:pt x="294" y="112"/>
                    </a:lnTo>
                    <a:lnTo>
                      <a:pt x="293" y="111"/>
                    </a:lnTo>
                    <a:lnTo>
                      <a:pt x="293" y="109"/>
                    </a:lnTo>
                    <a:lnTo>
                      <a:pt x="293" y="107"/>
                    </a:lnTo>
                    <a:lnTo>
                      <a:pt x="291" y="107"/>
                    </a:lnTo>
                    <a:lnTo>
                      <a:pt x="291" y="107"/>
                    </a:lnTo>
                    <a:lnTo>
                      <a:pt x="289" y="109"/>
                    </a:lnTo>
                    <a:lnTo>
                      <a:pt x="289" y="111"/>
                    </a:lnTo>
                    <a:lnTo>
                      <a:pt x="289" y="111"/>
                    </a:lnTo>
                    <a:lnTo>
                      <a:pt x="285" y="112"/>
                    </a:lnTo>
                    <a:lnTo>
                      <a:pt x="284" y="112"/>
                    </a:lnTo>
                    <a:lnTo>
                      <a:pt x="282" y="114"/>
                    </a:lnTo>
                    <a:lnTo>
                      <a:pt x="280" y="118"/>
                    </a:lnTo>
                    <a:lnTo>
                      <a:pt x="276" y="120"/>
                    </a:lnTo>
                    <a:lnTo>
                      <a:pt x="274" y="120"/>
                    </a:lnTo>
                    <a:lnTo>
                      <a:pt x="273" y="120"/>
                    </a:lnTo>
                    <a:lnTo>
                      <a:pt x="271" y="120"/>
                    </a:lnTo>
                    <a:lnTo>
                      <a:pt x="269" y="120"/>
                    </a:lnTo>
                    <a:lnTo>
                      <a:pt x="267" y="118"/>
                    </a:lnTo>
                    <a:lnTo>
                      <a:pt x="264" y="116"/>
                    </a:lnTo>
                    <a:lnTo>
                      <a:pt x="262" y="116"/>
                    </a:lnTo>
                    <a:lnTo>
                      <a:pt x="262" y="114"/>
                    </a:lnTo>
                    <a:lnTo>
                      <a:pt x="260" y="112"/>
                    </a:lnTo>
                    <a:lnTo>
                      <a:pt x="260" y="112"/>
                    </a:lnTo>
                    <a:lnTo>
                      <a:pt x="260" y="112"/>
                    </a:lnTo>
                    <a:lnTo>
                      <a:pt x="258" y="112"/>
                    </a:lnTo>
                    <a:lnTo>
                      <a:pt x="258" y="112"/>
                    </a:lnTo>
                    <a:lnTo>
                      <a:pt x="256" y="112"/>
                    </a:lnTo>
                    <a:lnTo>
                      <a:pt x="254" y="114"/>
                    </a:lnTo>
                    <a:lnTo>
                      <a:pt x="253" y="116"/>
                    </a:lnTo>
                    <a:lnTo>
                      <a:pt x="249" y="118"/>
                    </a:lnTo>
                    <a:lnTo>
                      <a:pt x="244" y="118"/>
                    </a:lnTo>
                    <a:lnTo>
                      <a:pt x="236" y="120"/>
                    </a:lnTo>
                    <a:lnTo>
                      <a:pt x="234" y="120"/>
                    </a:lnTo>
                    <a:lnTo>
                      <a:pt x="233" y="118"/>
                    </a:lnTo>
                    <a:lnTo>
                      <a:pt x="231" y="118"/>
                    </a:lnTo>
                    <a:lnTo>
                      <a:pt x="229" y="118"/>
                    </a:lnTo>
                    <a:lnTo>
                      <a:pt x="225" y="120"/>
                    </a:lnTo>
                    <a:lnTo>
                      <a:pt x="224" y="120"/>
                    </a:lnTo>
                    <a:lnTo>
                      <a:pt x="222" y="120"/>
                    </a:lnTo>
                    <a:lnTo>
                      <a:pt x="220" y="118"/>
                    </a:lnTo>
                    <a:lnTo>
                      <a:pt x="218" y="118"/>
                    </a:lnTo>
                    <a:lnTo>
                      <a:pt x="216" y="118"/>
                    </a:lnTo>
                    <a:lnTo>
                      <a:pt x="213" y="114"/>
                    </a:lnTo>
                    <a:lnTo>
                      <a:pt x="211" y="112"/>
                    </a:lnTo>
                    <a:lnTo>
                      <a:pt x="209" y="109"/>
                    </a:lnTo>
                    <a:lnTo>
                      <a:pt x="207" y="105"/>
                    </a:lnTo>
                    <a:lnTo>
                      <a:pt x="207" y="102"/>
                    </a:lnTo>
                    <a:lnTo>
                      <a:pt x="207" y="100"/>
                    </a:lnTo>
                    <a:lnTo>
                      <a:pt x="207" y="100"/>
                    </a:lnTo>
                    <a:lnTo>
                      <a:pt x="207" y="98"/>
                    </a:lnTo>
                    <a:lnTo>
                      <a:pt x="205" y="96"/>
                    </a:lnTo>
                    <a:lnTo>
                      <a:pt x="205" y="98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4" y="102"/>
                    </a:lnTo>
                    <a:lnTo>
                      <a:pt x="204" y="105"/>
                    </a:lnTo>
                    <a:lnTo>
                      <a:pt x="202" y="107"/>
                    </a:lnTo>
                    <a:lnTo>
                      <a:pt x="202" y="109"/>
                    </a:lnTo>
                    <a:lnTo>
                      <a:pt x="202" y="109"/>
                    </a:lnTo>
                    <a:lnTo>
                      <a:pt x="202" y="111"/>
                    </a:lnTo>
                    <a:lnTo>
                      <a:pt x="200" y="111"/>
                    </a:lnTo>
                    <a:lnTo>
                      <a:pt x="202" y="112"/>
                    </a:lnTo>
                    <a:lnTo>
                      <a:pt x="202" y="114"/>
                    </a:lnTo>
                    <a:lnTo>
                      <a:pt x="200" y="114"/>
                    </a:lnTo>
                    <a:lnTo>
                      <a:pt x="200" y="112"/>
                    </a:lnTo>
                    <a:lnTo>
                      <a:pt x="198" y="112"/>
                    </a:lnTo>
                    <a:lnTo>
                      <a:pt x="198" y="111"/>
                    </a:lnTo>
                    <a:lnTo>
                      <a:pt x="196" y="111"/>
                    </a:lnTo>
                    <a:lnTo>
                      <a:pt x="194" y="109"/>
                    </a:lnTo>
                    <a:lnTo>
                      <a:pt x="193" y="109"/>
                    </a:lnTo>
                    <a:lnTo>
                      <a:pt x="191" y="109"/>
                    </a:lnTo>
                    <a:lnTo>
                      <a:pt x="189" y="107"/>
                    </a:lnTo>
                    <a:lnTo>
                      <a:pt x="189" y="105"/>
                    </a:lnTo>
                    <a:lnTo>
                      <a:pt x="187" y="107"/>
                    </a:lnTo>
                    <a:lnTo>
                      <a:pt x="187" y="107"/>
                    </a:lnTo>
                    <a:lnTo>
                      <a:pt x="187" y="107"/>
                    </a:lnTo>
                    <a:lnTo>
                      <a:pt x="185" y="107"/>
                    </a:lnTo>
                    <a:lnTo>
                      <a:pt x="184" y="107"/>
                    </a:lnTo>
                    <a:lnTo>
                      <a:pt x="184" y="105"/>
                    </a:lnTo>
                    <a:lnTo>
                      <a:pt x="182" y="105"/>
                    </a:lnTo>
                    <a:lnTo>
                      <a:pt x="180" y="107"/>
                    </a:lnTo>
                    <a:lnTo>
                      <a:pt x="180" y="109"/>
                    </a:lnTo>
                    <a:lnTo>
                      <a:pt x="180" y="111"/>
                    </a:lnTo>
                    <a:lnTo>
                      <a:pt x="180" y="111"/>
                    </a:lnTo>
                    <a:lnTo>
                      <a:pt x="182" y="114"/>
                    </a:lnTo>
                    <a:lnTo>
                      <a:pt x="182" y="116"/>
                    </a:lnTo>
                    <a:lnTo>
                      <a:pt x="182" y="120"/>
                    </a:lnTo>
                    <a:lnTo>
                      <a:pt x="182" y="122"/>
                    </a:lnTo>
                    <a:lnTo>
                      <a:pt x="184" y="123"/>
                    </a:lnTo>
                    <a:lnTo>
                      <a:pt x="184" y="125"/>
                    </a:lnTo>
                    <a:lnTo>
                      <a:pt x="184" y="127"/>
                    </a:lnTo>
                    <a:lnTo>
                      <a:pt x="182" y="125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69" y="123"/>
                    </a:lnTo>
                    <a:lnTo>
                      <a:pt x="169" y="125"/>
                    </a:lnTo>
                    <a:lnTo>
                      <a:pt x="167" y="125"/>
                    </a:lnTo>
                    <a:lnTo>
                      <a:pt x="165" y="127"/>
                    </a:lnTo>
                    <a:lnTo>
                      <a:pt x="167" y="129"/>
                    </a:lnTo>
                    <a:lnTo>
                      <a:pt x="164" y="129"/>
                    </a:lnTo>
                    <a:lnTo>
                      <a:pt x="164" y="131"/>
                    </a:lnTo>
                    <a:lnTo>
                      <a:pt x="164" y="131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5" y="134"/>
                    </a:lnTo>
                    <a:lnTo>
                      <a:pt x="167" y="134"/>
                    </a:lnTo>
                    <a:lnTo>
                      <a:pt x="167" y="132"/>
                    </a:lnTo>
                    <a:lnTo>
                      <a:pt x="169" y="132"/>
                    </a:lnTo>
                    <a:lnTo>
                      <a:pt x="169" y="134"/>
                    </a:lnTo>
                    <a:lnTo>
                      <a:pt x="171" y="134"/>
                    </a:lnTo>
                    <a:lnTo>
                      <a:pt x="171" y="136"/>
                    </a:lnTo>
                    <a:lnTo>
                      <a:pt x="171" y="136"/>
                    </a:lnTo>
                    <a:lnTo>
                      <a:pt x="173" y="136"/>
                    </a:lnTo>
                    <a:lnTo>
                      <a:pt x="173" y="136"/>
                    </a:lnTo>
                    <a:lnTo>
                      <a:pt x="174" y="138"/>
                    </a:lnTo>
                    <a:lnTo>
                      <a:pt x="176" y="140"/>
                    </a:lnTo>
                    <a:lnTo>
                      <a:pt x="176" y="142"/>
                    </a:lnTo>
                    <a:lnTo>
                      <a:pt x="174" y="140"/>
                    </a:lnTo>
                    <a:lnTo>
                      <a:pt x="173" y="140"/>
                    </a:lnTo>
                    <a:lnTo>
                      <a:pt x="171" y="138"/>
                    </a:lnTo>
                    <a:lnTo>
                      <a:pt x="169" y="138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42"/>
                    </a:lnTo>
                    <a:lnTo>
                      <a:pt x="171" y="143"/>
                    </a:lnTo>
                    <a:lnTo>
                      <a:pt x="173" y="145"/>
                    </a:lnTo>
                    <a:lnTo>
                      <a:pt x="176" y="147"/>
                    </a:lnTo>
                    <a:lnTo>
                      <a:pt x="176" y="149"/>
                    </a:lnTo>
                    <a:lnTo>
                      <a:pt x="173" y="147"/>
                    </a:lnTo>
                    <a:lnTo>
                      <a:pt x="171" y="147"/>
                    </a:lnTo>
                    <a:lnTo>
                      <a:pt x="169" y="147"/>
                    </a:lnTo>
                    <a:lnTo>
                      <a:pt x="171" y="149"/>
                    </a:lnTo>
                    <a:lnTo>
                      <a:pt x="171" y="149"/>
                    </a:lnTo>
                    <a:lnTo>
                      <a:pt x="171" y="151"/>
                    </a:lnTo>
                    <a:lnTo>
                      <a:pt x="169" y="149"/>
                    </a:lnTo>
                    <a:lnTo>
                      <a:pt x="165" y="143"/>
                    </a:lnTo>
                    <a:lnTo>
                      <a:pt x="162" y="142"/>
                    </a:lnTo>
                    <a:lnTo>
                      <a:pt x="162" y="142"/>
                    </a:lnTo>
                    <a:lnTo>
                      <a:pt x="162" y="143"/>
                    </a:lnTo>
                    <a:lnTo>
                      <a:pt x="162" y="143"/>
                    </a:lnTo>
                    <a:lnTo>
                      <a:pt x="160" y="145"/>
                    </a:lnTo>
                    <a:lnTo>
                      <a:pt x="160" y="143"/>
                    </a:lnTo>
                    <a:lnTo>
                      <a:pt x="160" y="138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60" y="132"/>
                    </a:lnTo>
                    <a:lnTo>
                      <a:pt x="158" y="131"/>
                    </a:lnTo>
                    <a:lnTo>
                      <a:pt x="156" y="131"/>
                    </a:lnTo>
                    <a:lnTo>
                      <a:pt x="154" y="129"/>
                    </a:lnTo>
                    <a:lnTo>
                      <a:pt x="153" y="131"/>
                    </a:lnTo>
                    <a:lnTo>
                      <a:pt x="151" y="129"/>
                    </a:lnTo>
                    <a:lnTo>
                      <a:pt x="147" y="127"/>
                    </a:lnTo>
                    <a:lnTo>
                      <a:pt x="144" y="127"/>
                    </a:lnTo>
                    <a:lnTo>
                      <a:pt x="142" y="129"/>
                    </a:lnTo>
                    <a:lnTo>
                      <a:pt x="142" y="129"/>
                    </a:lnTo>
                    <a:lnTo>
                      <a:pt x="144" y="131"/>
                    </a:lnTo>
                    <a:lnTo>
                      <a:pt x="144" y="131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4" y="134"/>
                    </a:lnTo>
                    <a:lnTo>
                      <a:pt x="144" y="134"/>
                    </a:lnTo>
                    <a:lnTo>
                      <a:pt x="144" y="136"/>
                    </a:lnTo>
                    <a:lnTo>
                      <a:pt x="144" y="138"/>
                    </a:lnTo>
                    <a:lnTo>
                      <a:pt x="142" y="143"/>
                    </a:lnTo>
                    <a:lnTo>
                      <a:pt x="142" y="145"/>
                    </a:lnTo>
                    <a:lnTo>
                      <a:pt x="142" y="145"/>
                    </a:lnTo>
                    <a:lnTo>
                      <a:pt x="144" y="145"/>
                    </a:lnTo>
                    <a:lnTo>
                      <a:pt x="145" y="145"/>
                    </a:lnTo>
                    <a:lnTo>
                      <a:pt x="145" y="147"/>
                    </a:lnTo>
                    <a:lnTo>
                      <a:pt x="145" y="147"/>
                    </a:lnTo>
                    <a:lnTo>
                      <a:pt x="145" y="147"/>
                    </a:lnTo>
                    <a:lnTo>
                      <a:pt x="144" y="149"/>
                    </a:lnTo>
                    <a:lnTo>
                      <a:pt x="144" y="149"/>
                    </a:lnTo>
                    <a:lnTo>
                      <a:pt x="142" y="149"/>
                    </a:lnTo>
                    <a:lnTo>
                      <a:pt x="142" y="149"/>
                    </a:lnTo>
                    <a:lnTo>
                      <a:pt x="142" y="149"/>
                    </a:lnTo>
                    <a:lnTo>
                      <a:pt x="140" y="149"/>
                    </a:lnTo>
                    <a:lnTo>
                      <a:pt x="140" y="149"/>
                    </a:lnTo>
                    <a:lnTo>
                      <a:pt x="140" y="149"/>
                    </a:lnTo>
                    <a:lnTo>
                      <a:pt x="142" y="151"/>
                    </a:lnTo>
                    <a:lnTo>
                      <a:pt x="142" y="151"/>
                    </a:lnTo>
                    <a:lnTo>
                      <a:pt x="142" y="153"/>
                    </a:lnTo>
                    <a:lnTo>
                      <a:pt x="142" y="153"/>
                    </a:lnTo>
                    <a:lnTo>
                      <a:pt x="144" y="153"/>
                    </a:lnTo>
                    <a:lnTo>
                      <a:pt x="144" y="153"/>
                    </a:lnTo>
                    <a:lnTo>
                      <a:pt x="144" y="153"/>
                    </a:lnTo>
                    <a:lnTo>
                      <a:pt x="144" y="153"/>
                    </a:lnTo>
                    <a:lnTo>
                      <a:pt x="145" y="153"/>
                    </a:lnTo>
                    <a:lnTo>
                      <a:pt x="145" y="153"/>
                    </a:lnTo>
                    <a:lnTo>
                      <a:pt x="145" y="153"/>
                    </a:lnTo>
                    <a:lnTo>
                      <a:pt x="153" y="154"/>
                    </a:lnTo>
                    <a:lnTo>
                      <a:pt x="153" y="156"/>
                    </a:lnTo>
                    <a:lnTo>
                      <a:pt x="151" y="156"/>
                    </a:lnTo>
                    <a:lnTo>
                      <a:pt x="151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7" y="156"/>
                    </a:lnTo>
                    <a:lnTo>
                      <a:pt x="147" y="156"/>
                    </a:lnTo>
                    <a:lnTo>
                      <a:pt x="147" y="156"/>
                    </a:lnTo>
                    <a:lnTo>
                      <a:pt x="145" y="156"/>
                    </a:lnTo>
                    <a:lnTo>
                      <a:pt x="145" y="156"/>
                    </a:lnTo>
                    <a:lnTo>
                      <a:pt x="145" y="156"/>
                    </a:lnTo>
                    <a:lnTo>
                      <a:pt x="145" y="156"/>
                    </a:lnTo>
                    <a:lnTo>
                      <a:pt x="144" y="156"/>
                    </a:lnTo>
                    <a:lnTo>
                      <a:pt x="144" y="156"/>
                    </a:lnTo>
                    <a:lnTo>
                      <a:pt x="142" y="156"/>
                    </a:lnTo>
                    <a:lnTo>
                      <a:pt x="142" y="154"/>
                    </a:lnTo>
                    <a:lnTo>
                      <a:pt x="142" y="154"/>
                    </a:lnTo>
                    <a:lnTo>
                      <a:pt x="140" y="154"/>
                    </a:lnTo>
                    <a:lnTo>
                      <a:pt x="140" y="154"/>
                    </a:lnTo>
                    <a:lnTo>
                      <a:pt x="136" y="147"/>
                    </a:lnTo>
                    <a:lnTo>
                      <a:pt x="134" y="147"/>
                    </a:lnTo>
                    <a:lnTo>
                      <a:pt x="134" y="147"/>
                    </a:lnTo>
                    <a:lnTo>
                      <a:pt x="134" y="149"/>
                    </a:lnTo>
                    <a:lnTo>
                      <a:pt x="134" y="149"/>
                    </a:lnTo>
                    <a:lnTo>
                      <a:pt x="136" y="151"/>
                    </a:lnTo>
                    <a:lnTo>
                      <a:pt x="134" y="151"/>
                    </a:lnTo>
                    <a:lnTo>
                      <a:pt x="131" y="149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7" y="151"/>
                    </a:lnTo>
                    <a:lnTo>
                      <a:pt x="127" y="151"/>
                    </a:lnTo>
                    <a:lnTo>
                      <a:pt x="125" y="151"/>
                    </a:lnTo>
                    <a:lnTo>
                      <a:pt x="125" y="153"/>
                    </a:lnTo>
                    <a:lnTo>
                      <a:pt x="125" y="153"/>
                    </a:lnTo>
                    <a:lnTo>
                      <a:pt x="125" y="154"/>
                    </a:lnTo>
                    <a:lnTo>
                      <a:pt x="124" y="154"/>
                    </a:lnTo>
                    <a:lnTo>
                      <a:pt x="124" y="153"/>
                    </a:lnTo>
                    <a:lnTo>
                      <a:pt x="122" y="153"/>
                    </a:lnTo>
                    <a:lnTo>
                      <a:pt x="120" y="154"/>
                    </a:lnTo>
                    <a:lnTo>
                      <a:pt x="122" y="156"/>
                    </a:lnTo>
                    <a:lnTo>
                      <a:pt x="122" y="158"/>
                    </a:lnTo>
                    <a:lnTo>
                      <a:pt x="122" y="160"/>
                    </a:lnTo>
                    <a:lnTo>
                      <a:pt x="122" y="163"/>
                    </a:lnTo>
                    <a:lnTo>
                      <a:pt x="122" y="169"/>
                    </a:lnTo>
                    <a:lnTo>
                      <a:pt x="122" y="171"/>
                    </a:lnTo>
                    <a:lnTo>
                      <a:pt x="120" y="173"/>
                    </a:lnTo>
                    <a:lnTo>
                      <a:pt x="118" y="174"/>
                    </a:lnTo>
                    <a:lnTo>
                      <a:pt x="116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1" y="178"/>
                    </a:lnTo>
                    <a:lnTo>
                      <a:pt x="107" y="176"/>
                    </a:lnTo>
                    <a:lnTo>
                      <a:pt x="107" y="176"/>
                    </a:lnTo>
                    <a:lnTo>
                      <a:pt x="107" y="174"/>
                    </a:lnTo>
                    <a:lnTo>
                      <a:pt x="105" y="174"/>
                    </a:lnTo>
                    <a:lnTo>
                      <a:pt x="105" y="174"/>
                    </a:lnTo>
                    <a:lnTo>
                      <a:pt x="105" y="176"/>
                    </a:lnTo>
                    <a:lnTo>
                      <a:pt x="104" y="176"/>
                    </a:lnTo>
                    <a:lnTo>
                      <a:pt x="104" y="176"/>
                    </a:lnTo>
                    <a:lnTo>
                      <a:pt x="102" y="178"/>
                    </a:lnTo>
                    <a:lnTo>
                      <a:pt x="102" y="180"/>
                    </a:lnTo>
                    <a:lnTo>
                      <a:pt x="102" y="182"/>
                    </a:lnTo>
                    <a:lnTo>
                      <a:pt x="102" y="185"/>
                    </a:lnTo>
                    <a:lnTo>
                      <a:pt x="100" y="185"/>
                    </a:lnTo>
                    <a:lnTo>
                      <a:pt x="100" y="187"/>
                    </a:lnTo>
                    <a:lnTo>
                      <a:pt x="100" y="196"/>
                    </a:lnTo>
                    <a:lnTo>
                      <a:pt x="100" y="198"/>
                    </a:lnTo>
                    <a:lnTo>
                      <a:pt x="102" y="198"/>
                    </a:lnTo>
                    <a:lnTo>
                      <a:pt x="104" y="198"/>
                    </a:lnTo>
                    <a:lnTo>
                      <a:pt x="104" y="198"/>
                    </a:lnTo>
                    <a:lnTo>
                      <a:pt x="109" y="203"/>
                    </a:lnTo>
                    <a:lnTo>
                      <a:pt x="111" y="207"/>
                    </a:lnTo>
                    <a:lnTo>
                      <a:pt x="111" y="207"/>
                    </a:lnTo>
                    <a:lnTo>
                      <a:pt x="113" y="209"/>
                    </a:lnTo>
                    <a:lnTo>
                      <a:pt x="114" y="209"/>
                    </a:lnTo>
                    <a:lnTo>
                      <a:pt x="116" y="209"/>
                    </a:lnTo>
                    <a:lnTo>
                      <a:pt x="118" y="211"/>
                    </a:lnTo>
                    <a:lnTo>
                      <a:pt x="118" y="211"/>
                    </a:lnTo>
                    <a:lnTo>
                      <a:pt x="120" y="214"/>
                    </a:lnTo>
                    <a:lnTo>
                      <a:pt x="118" y="213"/>
                    </a:lnTo>
                    <a:lnTo>
                      <a:pt x="116" y="213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1" y="213"/>
                    </a:lnTo>
                    <a:lnTo>
                      <a:pt x="109" y="214"/>
                    </a:lnTo>
                    <a:lnTo>
                      <a:pt x="104" y="222"/>
                    </a:lnTo>
                    <a:lnTo>
                      <a:pt x="102" y="223"/>
                    </a:lnTo>
                    <a:lnTo>
                      <a:pt x="100" y="223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89" y="229"/>
                    </a:lnTo>
                    <a:lnTo>
                      <a:pt x="87" y="231"/>
                    </a:lnTo>
                    <a:lnTo>
                      <a:pt x="84" y="229"/>
                    </a:lnTo>
                    <a:lnTo>
                      <a:pt x="82" y="229"/>
                    </a:lnTo>
                    <a:lnTo>
                      <a:pt x="82" y="227"/>
                    </a:lnTo>
                    <a:lnTo>
                      <a:pt x="82" y="223"/>
                    </a:lnTo>
                    <a:lnTo>
                      <a:pt x="82" y="223"/>
                    </a:lnTo>
                    <a:lnTo>
                      <a:pt x="80" y="222"/>
                    </a:lnTo>
                    <a:lnTo>
                      <a:pt x="80" y="222"/>
                    </a:lnTo>
                    <a:lnTo>
                      <a:pt x="80" y="223"/>
                    </a:lnTo>
                    <a:lnTo>
                      <a:pt x="78" y="225"/>
                    </a:lnTo>
                    <a:lnTo>
                      <a:pt x="78" y="227"/>
                    </a:lnTo>
                    <a:lnTo>
                      <a:pt x="76" y="227"/>
                    </a:lnTo>
                    <a:lnTo>
                      <a:pt x="76" y="227"/>
                    </a:lnTo>
                    <a:lnTo>
                      <a:pt x="74" y="229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4"/>
                    </a:lnTo>
                    <a:lnTo>
                      <a:pt x="74" y="234"/>
                    </a:lnTo>
                    <a:lnTo>
                      <a:pt x="73" y="238"/>
                    </a:lnTo>
                    <a:lnTo>
                      <a:pt x="71" y="243"/>
                    </a:lnTo>
                    <a:lnTo>
                      <a:pt x="71" y="245"/>
                    </a:lnTo>
                    <a:lnTo>
                      <a:pt x="71" y="247"/>
                    </a:lnTo>
                    <a:lnTo>
                      <a:pt x="71" y="249"/>
                    </a:lnTo>
                    <a:lnTo>
                      <a:pt x="71" y="251"/>
                    </a:lnTo>
                    <a:lnTo>
                      <a:pt x="71" y="251"/>
                    </a:lnTo>
                    <a:lnTo>
                      <a:pt x="71" y="251"/>
                    </a:lnTo>
                    <a:lnTo>
                      <a:pt x="73" y="249"/>
                    </a:lnTo>
                    <a:lnTo>
                      <a:pt x="73" y="249"/>
                    </a:lnTo>
                    <a:lnTo>
                      <a:pt x="73" y="251"/>
                    </a:lnTo>
                    <a:lnTo>
                      <a:pt x="71" y="253"/>
                    </a:lnTo>
                    <a:lnTo>
                      <a:pt x="67" y="256"/>
                    </a:lnTo>
                    <a:lnTo>
                      <a:pt x="65" y="260"/>
                    </a:lnTo>
                    <a:lnTo>
                      <a:pt x="64" y="260"/>
                    </a:lnTo>
                    <a:lnTo>
                      <a:pt x="64" y="262"/>
                    </a:lnTo>
                    <a:lnTo>
                      <a:pt x="65" y="263"/>
                    </a:lnTo>
                    <a:lnTo>
                      <a:pt x="65" y="263"/>
                    </a:lnTo>
                    <a:lnTo>
                      <a:pt x="67" y="265"/>
                    </a:lnTo>
                    <a:lnTo>
                      <a:pt x="67" y="265"/>
                    </a:lnTo>
                    <a:lnTo>
                      <a:pt x="67" y="269"/>
                    </a:lnTo>
                    <a:lnTo>
                      <a:pt x="65" y="271"/>
                    </a:lnTo>
                    <a:lnTo>
                      <a:pt x="64" y="274"/>
                    </a:lnTo>
                    <a:lnTo>
                      <a:pt x="62" y="274"/>
                    </a:lnTo>
                    <a:lnTo>
                      <a:pt x="56" y="276"/>
                    </a:lnTo>
                    <a:lnTo>
                      <a:pt x="54" y="274"/>
                    </a:lnTo>
                    <a:lnTo>
                      <a:pt x="54" y="273"/>
                    </a:lnTo>
                    <a:lnTo>
                      <a:pt x="53" y="273"/>
                    </a:lnTo>
                    <a:lnTo>
                      <a:pt x="54" y="276"/>
                    </a:lnTo>
                    <a:lnTo>
                      <a:pt x="54" y="278"/>
                    </a:lnTo>
                    <a:lnTo>
                      <a:pt x="53" y="280"/>
                    </a:lnTo>
                    <a:lnTo>
                      <a:pt x="53" y="280"/>
                    </a:lnTo>
                    <a:lnTo>
                      <a:pt x="51" y="280"/>
                    </a:lnTo>
                    <a:lnTo>
                      <a:pt x="51" y="280"/>
                    </a:lnTo>
                    <a:lnTo>
                      <a:pt x="49" y="280"/>
                    </a:lnTo>
                    <a:lnTo>
                      <a:pt x="49" y="280"/>
                    </a:lnTo>
                    <a:lnTo>
                      <a:pt x="47" y="278"/>
                    </a:lnTo>
                    <a:lnTo>
                      <a:pt x="47" y="278"/>
                    </a:lnTo>
                    <a:lnTo>
                      <a:pt x="47" y="276"/>
                    </a:lnTo>
                    <a:lnTo>
                      <a:pt x="45" y="278"/>
                    </a:lnTo>
                    <a:lnTo>
                      <a:pt x="45" y="278"/>
                    </a:lnTo>
                    <a:lnTo>
                      <a:pt x="44" y="276"/>
                    </a:lnTo>
                    <a:lnTo>
                      <a:pt x="44" y="276"/>
                    </a:lnTo>
                    <a:lnTo>
                      <a:pt x="44" y="278"/>
                    </a:lnTo>
                    <a:lnTo>
                      <a:pt x="44" y="280"/>
                    </a:lnTo>
                    <a:lnTo>
                      <a:pt x="45" y="280"/>
                    </a:lnTo>
                    <a:lnTo>
                      <a:pt x="45" y="283"/>
                    </a:lnTo>
                    <a:lnTo>
                      <a:pt x="44" y="285"/>
                    </a:lnTo>
                    <a:lnTo>
                      <a:pt x="44" y="287"/>
                    </a:lnTo>
                    <a:lnTo>
                      <a:pt x="42" y="289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6" y="294"/>
                    </a:lnTo>
                    <a:lnTo>
                      <a:pt x="36" y="296"/>
                    </a:lnTo>
                    <a:lnTo>
                      <a:pt x="36" y="296"/>
                    </a:lnTo>
                    <a:lnTo>
                      <a:pt x="36" y="298"/>
                    </a:lnTo>
                    <a:lnTo>
                      <a:pt x="36" y="298"/>
                    </a:lnTo>
                    <a:lnTo>
                      <a:pt x="34" y="302"/>
                    </a:lnTo>
                    <a:lnTo>
                      <a:pt x="33" y="302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8" y="313"/>
                    </a:lnTo>
                    <a:lnTo>
                      <a:pt x="38" y="313"/>
                    </a:lnTo>
                    <a:lnTo>
                      <a:pt x="38" y="314"/>
                    </a:lnTo>
                    <a:lnTo>
                      <a:pt x="38" y="314"/>
                    </a:lnTo>
                    <a:lnTo>
                      <a:pt x="38" y="314"/>
                    </a:lnTo>
                    <a:lnTo>
                      <a:pt x="40" y="314"/>
                    </a:lnTo>
                    <a:lnTo>
                      <a:pt x="40" y="314"/>
                    </a:lnTo>
                    <a:lnTo>
                      <a:pt x="40" y="316"/>
                    </a:lnTo>
                    <a:lnTo>
                      <a:pt x="40" y="316"/>
                    </a:lnTo>
                    <a:lnTo>
                      <a:pt x="42" y="316"/>
                    </a:lnTo>
                    <a:lnTo>
                      <a:pt x="42" y="316"/>
                    </a:lnTo>
                    <a:lnTo>
                      <a:pt x="42" y="316"/>
                    </a:lnTo>
                    <a:lnTo>
                      <a:pt x="44" y="316"/>
                    </a:lnTo>
                    <a:lnTo>
                      <a:pt x="47" y="322"/>
                    </a:lnTo>
                    <a:lnTo>
                      <a:pt x="49" y="322"/>
                    </a:lnTo>
                    <a:lnTo>
                      <a:pt x="51" y="322"/>
                    </a:lnTo>
                    <a:lnTo>
                      <a:pt x="51" y="322"/>
                    </a:lnTo>
                    <a:lnTo>
                      <a:pt x="53" y="324"/>
                    </a:lnTo>
                    <a:lnTo>
                      <a:pt x="53" y="324"/>
                    </a:lnTo>
                    <a:lnTo>
                      <a:pt x="53" y="324"/>
                    </a:lnTo>
                    <a:lnTo>
                      <a:pt x="54" y="324"/>
                    </a:lnTo>
                    <a:lnTo>
                      <a:pt x="56" y="324"/>
                    </a:lnTo>
                    <a:lnTo>
                      <a:pt x="60" y="324"/>
                    </a:lnTo>
                    <a:lnTo>
                      <a:pt x="62" y="324"/>
                    </a:lnTo>
                    <a:lnTo>
                      <a:pt x="65" y="322"/>
                    </a:lnTo>
                    <a:lnTo>
                      <a:pt x="67" y="320"/>
                    </a:lnTo>
                    <a:lnTo>
                      <a:pt x="69" y="320"/>
                    </a:lnTo>
                    <a:lnTo>
                      <a:pt x="71" y="320"/>
                    </a:lnTo>
                    <a:lnTo>
                      <a:pt x="69" y="322"/>
                    </a:lnTo>
                    <a:lnTo>
                      <a:pt x="65" y="324"/>
                    </a:lnTo>
                    <a:lnTo>
                      <a:pt x="65" y="324"/>
                    </a:lnTo>
                    <a:lnTo>
                      <a:pt x="64" y="325"/>
                    </a:lnTo>
                    <a:lnTo>
                      <a:pt x="62" y="327"/>
                    </a:lnTo>
                    <a:lnTo>
                      <a:pt x="58" y="325"/>
                    </a:lnTo>
                    <a:lnTo>
                      <a:pt x="54" y="327"/>
                    </a:lnTo>
                    <a:lnTo>
                      <a:pt x="53" y="327"/>
                    </a:lnTo>
                    <a:lnTo>
                      <a:pt x="53" y="327"/>
                    </a:lnTo>
                    <a:lnTo>
                      <a:pt x="53" y="329"/>
                    </a:lnTo>
                    <a:lnTo>
                      <a:pt x="54" y="333"/>
                    </a:lnTo>
                    <a:lnTo>
                      <a:pt x="56" y="334"/>
                    </a:lnTo>
                    <a:lnTo>
                      <a:pt x="58" y="336"/>
                    </a:lnTo>
                    <a:lnTo>
                      <a:pt x="60" y="336"/>
                    </a:lnTo>
                    <a:lnTo>
                      <a:pt x="60" y="338"/>
                    </a:lnTo>
                    <a:lnTo>
                      <a:pt x="60" y="340"/>
                    </a:lnTo>
                    <a:lnTo>
                      <a:pt x="64" y="344"/>
                    </a:lnTo>
                    <a:lnTo>
                      <a:pt x="65" y="344"/>
                    </a:lnTo>
                    <a:lnTo>
                      <a:pt x="65" y="344"/>
                    </a:lnTo>
                    <a:lnTo>
                      <a:pt x="67" y="344"/>
                    </a:lnTo>
                    <a:lnTo>
                      <a:pt x="71" y="342"/>
                    </a:lnTo>
                    <a:lnTo>
                      <a:pt x="71" y="342"/>
                    </a:lnTo>
                    <a:lnTo>
                      <a:pt x="71" y="342"/>
                    </a:lnTo>
                    <a:lnTo>
                      <a:pt x="69" y="345"/>
                    </a:lnTo>
                    <a:lnTo>
                      <a:pt x="71" y="345"/>
                    </a:lnTo>
                    <a:lnTo>
                      <a:pt x="80" y="342"/>
                    </a:lnTo>
                    <a:lnTo>
                      <a:pt x="85" y="340"/>
                    </a:lnTo>
                    <a:lnTo>
                      <a:pt x="87" y="338"/>
                    </a:lnTo>
                    <a:lnTo>
                      <a:pt x="89" y="336"/>
                    </a:lnTo>
                    <a:lnTo>
                      <a:pt x="89" y="338"/>
                    </a:lnTo>
                    <a:lnTo>
                      <a:pt x="87" y="342"/>
                    </a:lnTo>
                    <a:lnTo>
                      <a:pt x="89" y="345"/>
                    </a:lnTo>
                    <a:lnTo>
                      <a:pt x="85" y="344"/>
                    </a:lnTo>
                    <a:lnTo>
                      <a:pt x="84" y="342"/>
                    </a:lnTo>
                    <a:lnTo>
                      <a:pt x="84" y="344"/>
                    </a:lnTo>
                    <a:lnTo>
                      <a:pt x="82" y="344"/>
                    </a:lnTo>
                    <a:lnTo>
                      <a:pt x="78" y="345"/>
                    </a:lnTo>
                    <a:lnTo>
                      <a:pt x="78" y="347"/>
                    </a:lnTo>
                    <a:lnTo>
                      <a:pt x="78" y="347"/>
                    </a:lnTo>
                    <a:lnTo>
                      <a:pt x="78" y="347"/>
                    </a:lnTo>
                    <a:lnTo>
                      <a:pt x="76" y="347"/>
                    </a:lnTo>
                    <a:lnTo>
                      <a:pt x="76" y="347"/>
                    </a:lnTo>
                    <a:lnTo>
                      <a:pt x="74" y="349"/>
                    </a:lnTo>
                    <a:lnTo>
                      <a:pt x="73" y="349"/>
                    </a:lnTo>
                    <a:lnTo>
                      <a:pt x="71" y="349"/>
                    </a:lnTo>
                    <a:lnTo>
                      <a:pt x="69" y="349"/>
                    </a:lnTo>
                    <a:lnTo>
                      <a:pt x="65" y="349"/>
                    </a:lnTo>
                    <a:lnTo>
                      <a:pt x="64" y="349"/>
                    </a:lnTo>
                    <a:lnTo>
                      <a:pt x="62" y="349"/>
                    </a:lnTo>
                    <a:lnTo>
                      <a:pt x="60" y="347"/>
                    </a:lnTo>
                    <a:lnTo>
                      <a:pt x="58" y="347"/>
                    </a:lnTo>
                    <a:lnTo>
                      <a:pt x="58" y="347"/>
                    </a:lnTo>
                    <a:lnTo>
                      <a:pt x="58" y="353"/>
                    </a:lnTo>
                    <a:lnTo>
                      <a:pt x="56" y="354"/>
                    </a:lnTo>
                    <a:lnTo>
                      <a:pt x="56" y="356"/>
                    </a:lnTo>
                    <a:lnTo>
                      <a:pt x="54" y="356"/>
                    </a:lnTo>
                    <a:lnTo>
                      <a:pt x="56" y="358"/>
                    </a:lnTo>
                    <a:lnTo>
                      <a:pt x="56" y="364"/>
                    </a:lnTo>
                    <a:lnTo>
                      <a:pt x="58" y="369"/>
                    </a:lnTo>
                    <a:lnTo>
                      <a:pt x="60" y="371"/>
                    </a:lnTo>
                    <a:lnTo>
                      <a:pt x="65" y="376"/>
                    </a:lnTo>
                    <a:lnTo>
                      <a:pt x="65" y="378"/>
                    </a:lnTo>
                    <a:lnTo>
                      <a:pt x="65" y="378"/>
                    </a:lnTo>
                    <a:lnTo>
                      <a:pt x="65" y="380"/>
                    </a:lnTo>
                    <a:lnTo>
                      <a:pt x="64" y="380"/>
                    </a:lnTo>
                    <a:lnTo>
                      <a:pt x="62" y="380"/>
                    </a:lnTo>
                    <a:lnTo>
                      <a:pt x="60" y="380"/>
                    </a:lnTo>
                    <a:lnTo>
                      <a:pt x="60" y="380"/>
                    </a:lnTo>
                    <a:lnTo>
                      <a:pt x="60" y="378"/>
                    </a:lnTo>
                    <a:lnTo>
                      <a:pt x="60" y="374"/>
                    </a:lnTo>
                    <a:lnTo>
                      <a:pt x="60" y="374"/>
                    </a:lnTo>
                    <a:lnTo>
                      <a:pt x="58" y="374"/>
                    </a:lnTo>
                    <a:lnTo>
                      <a:pt x="56" y="374"/>
                    </a:lnTo>
                    <a:lnTo>
                      <a:pt x="53" y="378"/>
                    </a:lnTo>
                    <a:lnTo>
                      <a:pt x="53" y="376"/>
                    </a:lnTo>
                    <a:lnTo>
                      <a:pt x="54" y="373"/>
                    </a:lnTo>
                    <a:lnTo>
                      <a:pt x="53" y="371"/>
                    </a:lnTo>
                    <a:lnTo>
                      <a:pt x="53" y="371"/>
                    </a:lnTo>
                    <a:lnTo>
                      <a:pt x="51" y="367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4"/>
                    </a:lnTo>
                    <a:lnTo>
                      <a:pt x="45" y="364"/>
                    </a:lnTo>
                    <a:lnTo>
                      <a:pt x="45" y="358"/>
                    </a:lnTo>
                    <a:lnTo>
                      <a:pt x="45" y="358"/>
                    </a:lnTo>
                    <a:lnTo>
                      <a:pt x="44" y="356"/>
                    </a:lnTo>
                    <a:lnTo>
                      <a:pt x="33" y="353"/>
                    </a:lnTo>
                    <a:lnTo>
                      <a:pt x="33" y="351"/>
                    </a:lnTo>
                    <a:lnTo>
                      <a:pt x="29" y="349"/>
                    </a:lnTo>
                    <a:lnTo>
                      <a:pt x="25" y="349"/>
                    </a:lnTo>
                    <a:lnTo>
                      <a:pt x="24" y="353"/>
                    </a:lnTo>
                    <a:lnTo>
                      <a:pt x="24" y="353"/>
                    </a:lnTo>
                    <a:lnTo>
                      <a:pt x="24" y="349"/>
                    </a:lnTo>
                    <a:lnTo>
                      <a:pt x="22" y="347"/>
                    </a:lnTo>
                    <a:lnTo>
                      <a:pt x="20" y="347"/>
                    </a:lnTo>
                    <a:lnTo>
                      <a:pt x="20" y="347"/>
                    </a:lnTo>
                    <a:lnTo>
                      <a:pt x="20" y="351"/>
                    </a:lnTo>
                    <a:lnTo>
                      <a:pt x="22" y="356"/>
                    </a:lnTo>
                    <a:lnTo>
                      <a:pt x="22" y="360"/>
                    </a:lnTo>
                    <a:lnTo>
                      <a:pt x="22" y="364"/>
                    </a:lnTo>
                    <a:lnTo>
                      <a:pt x="24" y="364"/>
                    </a:lnTo>
                    <a:lnTo>
                      <a:pt x="24" y="365"/>
                    </a:lnTo>
                    <a:lnTo>
                      <a:pt x="24" y="371"/>
                    </a:lnTo>
                    <a:lnTo>
                      <a:pt x="24" y="371"/>
                    </a:lnTo>
                    <a:lnTo>
                      <a:pt x="22" y="373"/>
                    </a:lnTo>
                    <a:lnTo>
                      <a:pt x="20" y="384"/>
                    </a:lnTo>
                    <a:lnTo>
                      <a:pt x="18" y="382"/>
                    </a:lnTo>
                    <a:lnTo>
                      <a:pt x="18" y="380"/>
                    </a:lnTo>
                    <a:lnTo>
                      <a:pt x="20" y="378"/>
                    </a:lnTo>
                    <a:lnTo>
                      <a:pt x="20" y="378"/>
                    </a:lnTo>
                    <a:lnTo>
                      <a:pt x="18" y="376"/>
                    </a:lnTo>
                    <a:lnTo>
                      <a:pt x="16" y="382"/>
                    </a:lnTo>
                    <a:lnTo>
                      <a:pt x="14" y="382"/>
                    </a:lnTo>
                    <a:lnTo>
                      <a:pt x="16" y="378"/>
                    </a:lnTo>
                    <a:lnTo>
                      <a:pt x="18" y="374"/>
                    </a:lnTo>
                    <a:lnTo>
                      <a:pt x="18" y="373"/>
                    </a:lnTo>
                    <a:lnTo>
                      <a:pt x="18" y="371"/>
                    </a:lnTo>
                    <a:lnTo>
                      <a:pt x="16" y="369"/>
                    </a:lnTo>
                    <a:lnTo>
                      <a:pt x="16" y="367"/>
                    </a:lnTo>
                    <a:lnTo>
                      <a:pt x="16" y="365"/>
                    </a:lnTo>
                    <a:lnTo>
                      <a:pt x="16" y="364"/>
                    </a:lnTo>
                    <a:lnTo>
                      <a:pt x="16" y="362"/>
                    </a:lnTo>
                    <a:lnTo>
                      <a:pt x="16" y="360"/>
                    </a:lnTo>
                    <a:lnTo>
                      <a:pt x="16" y="358"/>
                    </a:lnTo>
                    <a:lnTo>
                      <a:pt x="14" y="358"/>
                    </a:lnTo>
                    <a:lnTo>
                      <a:pt x="11" y="358"/>
                    </a:lnTo>
                    <a:lnTo>
                      <a:pt x="11" y="358"/>
                    </a:lnTo>
                    <a:lnTo>
                      <a:pt x="11" y="356"/>
                    </a:lnTo>
                    <a:lnTo>
                      <a:pt x="11" y="356"/>
                    </a:lnTo>
                    <a:lnTo>
                      <a:pt x="11" y="354"/>
                    </a:lnTo>
                    <a:lnTo>
                      <a:pt x="9" y="353"/>
                    </a:lnTo>
                    <a:lnTo>
                      <a:pt x="9" y="353"/>
                    </a:lnTo>
                    <a:lnTo>
                      <a:pt x="5" y="351"/>
                    </a:lnTo>
                    <a:lnTo>
                      <a:pt x="2" y="351"/>
                    </a:lnTo>
                    <a:lnTo>
                      <a:pt x="0" y="351"/>
                    </a:lnTo>
                    <a:lnTo>
                      <a:pt x="0" y="462"/>
                    </a:lnTo>
                    <a:lnTo>
                      <a:pt x="2" y="462"/>
                    </a:lnTo>
                    <a:lnTo>
                      <a:pt x="4" y="464"/>
                    </a:lnTo>
                    <a:lnTo>
                      <a:pt x="5" y="464"/>
                    </a:lnTo>
                    <a:lnTo>
                      <a:pt x="4" y="465"/>
                    </a:lnTo>
                    <a:lnTo>
                      <a:pt x="2" y="467"/>
                    </a:lnTo>
                    <a:lnTo>
                      <a:pt x="0" y="467"/>
                    </a:lnTo>
                    <a:lnTo>
                      <a:pt x="0" y="467"/>
                    </a:lnTo>
                    <a:lnTo>
                      <a:pt x="0" y="469"/>
                    </a:lnTo>
                    <a:lnTo>
                      <a:pt x="0" y="467"/>
                    </a:lnTo>
                    <a:lnTo>
                      <a:pt x="2" y="467"/>
                    </a:lnTo>
                    <a:lnTo>
                      <a:pt x="2" y="469"/>
                    </a:lnTo>
                    <a:lnTo>
                      <a:pt x="2" y="469"/>
                    </a:lnTo>
                    <a:lnTo>
                      <a:pt x="2" y="471"/>
                    </a:lnTo>
                    <a:lnTo>
                      <a:pt x="2" y="471"/>
                    </a:lnTo>
                    <a:lnTo>
                      <a:pt x="2" y="471"/>
                    </a:lnTo>
                    <a:lnTo>
                      <a:pt x="2" y="471"/>
                    </a:lnTo>
                    <a:lnTo>
                      <a:pt x="0" y="471"/>
                    </a:lnTo>
                    <a:lnTo>
                      <a:pt x="0" y="471"/>
                    </a:lnTo>
                    <a:lnTo>
                      <a:pt x="0" y="1350"/>
                    </a:lnTo>
                    <a:lnTo>
                      <a:pt x="807" y="1350"/>
                    </a:lnTo>
                    <a:lnTo>
                      <a:pt x="807" y="500"/>
                    </a:lnTo>
                    <a:lnTo>
                      <a:pt x="804" y="49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" name="Freeform 17">
                <a:extLst>
                  <a:ext uri="{FF2B5EF4-FFF2-40B4-BE49-F238E27FC236}">
                    <a16:creationId xmlns:a16="http://schemas.microsoft.com/office/drawing/2014/main" id="{EB30AD11-7CEF-4CA6-A94A-4AB55ACE95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8862" y="4122738"/>
                <a:ext cx="1798638" cy="1331913"/>
              </a:xfrm>
              <a:custGeom>
                <a:avLst/>
                <a:gdLst>
                  <a:gd name="T0" fmla="*/ 1091 w 1133"/>
                  <a:gd name="T1" fmla="*/ 13 h 839"/>
                  <a:gd name="T2" fmla="*/ 1061 w 1133"/>
                  <a:gd name="T3" fmla="*/ 17 h 839"/>
                  <a:gd name="T4" fmla="*/ 1035 w 1133"/>
                  <a:gd name="T5" fmla="*/ 15 h 839"/>
                  <a:gd name="T6" fmla="*/ 1013 w 1133"/>
                  <a:gd name="T7" fmla="*/ 20 h 839"/>
                  <a:gd name="T8" fmla="*/ 986 w 1133"/>
                  <a:gd name="T9" fmla="*/ 39 h 839"/>
                  <a:gd name="T10" fmla="*/ 990 w 1133"/>
                  <a:gd name="T11" fmla="*/ 66 h 839"/>
                  <a:gd name="T12" fmla="*/ 971 w 1133"/>
                  <a:gd name="T13" fmla="*/ 73 h 839"/>
                  <a:gd name="T14" fmla="*/ 953 w 1133"/>
                  <a:gd name="T15" fmla="*/ 70 h 839"/>
                  <a:gd name="T16" fmla="*/ 935 w 1133"/>
                  <a:gd name="T17" fmla="*/ 90 h 839"/>
                  <a:gd name="T18" fmla="*/ 906 w 1133"/>
                  <a:gd name="T19" fmla="*/ 62 h 839"/>
                  <a:gd name="T20" fmla="*/ 840 w 1133"/>
                  <a:gd name="T21" fmla="*/ 39 h 839"/>
                  <a:gd name="T22" fmla="*/ 773 w 1133"/>
                  <a:gd name="T23" fmla="*/ 40 h 839"/>
                  <a:gd name="T24" fmla="*/ 728 w 1133"/>
                  <a:gd name="T25" fmla="*/ 62 h 839"/>
                  <a:gd name="T26" fmla="*/ 22 w 1133"/>
                  <a:gd name="T27" fmla="*/ 532 h 839"/>
                  <a:gd name="T28" fmla="*/ 51 w 1133"/>
                  <a:gd name="T29" fmla="*/ 544 h 839"/>
                  <a:gd name="T30" fmla="*/ 102 w 1133"/>
                  <a:gd name="T31" fmla="*/ 539 h 839"/>
                  <a:gd name="T32" fmla="*/ 126 w 1133"/>
                  <a:gd name="T33" fmla="*/ 559 h 839"/>
                  <a:gd name="T34" fmla="*/ 144 w 1133"/>
                  <a:gd name="T35" fmla="*/ 595 h 839"/>
                  <a:gd name="T36" fmla="*/ 159 w 1133"/>
                  <a:gd name="T37" fmla="*/ 579 h 839"/>
                  <a:gd name="T38" fmla="*/ 193 w 1133"/>
                  <a:gd name="T39" fmla="*/ 588 h 839"/>
                  <a:gd name="T40" fmla="*/ 210 w 1133"/>
                  <a:gd name="T41" fmla="*/ 606 h 839"/>
                  <a:gd name="T42" fmla="*/ 231 w 1133"/>
                  <a:gd name="T43" fmla="*/ 644 h 839"/>
                  <a:gd name="T44" fmla="*/ 286 w 1133"/>
                  <a:gd name="T45" fmla="*/ 675 h 839"/>
                  <a:gd name="T46" fmla="*/ 333 w 1133"/>
                  <a:gd name="T47" fmla="*/ 713 h 839"/>
                  <a:gd name="T48" fmla="*/ 357 w 1133"/>
                  <a:gd name="T49" fmla="*/ 693 h 839"/>
                  <a:gd name="T50" fmla="*/ 448 w 1133"/>
                  <a:gd name="T51" fmla="*/ 706 h 839"/>
                  <a:gd name="T52" fmla="*/ 473 w 1133"/>
                  <a:gd name="T53" fmla="*/ 708 h 839"/>
                  <a:gd name="T54" fmla="*/ 519 w 1133"/>
                  <a:gd name="T55" fmla="*/ 710 h 839"/>
                  <a:gd name="T56" fmla="*/ 550 w 1133"/>
                  <a:gd name="T57" fmla="*/ 704 h 839"/>
                  <a:gd name="T58" fmla="*/ 573 w 1133"/>
                  <a:gd name="T59" fmla="*/ 701 h 839"/>
                  <a:gd name="T60" fmla="*/ 620 w 1133"/>
                  <a:gd name="T61" fmla="*/ 706 h 839"/>
                  <a:gd name="T62" fmla="*/ 635 w 1133"/>
                  <a:gd name="T63" fmla="*/ 741 h 839"/>
                  <a:gd name="T64" fmla="*/ 639 w 1133"/>
                  <a:gd name="T65" fmla="*/ 775 h 839"/>
                  <a:gd name="T66" fmla="*/ 813 w 1133"/>
                  <a:gd name="T67" fmla="*/ 819 h 839"/>
                  <a:gd name="T68" fmla="*/ 802 w 1133"/>
                  <a:gd name="T69" fmla="*/ 797 h 839"/>
                  <a:gd name="T70" fmla="*/ 813 w 1133"/>
                  <a:gd name="T71" fmla="*/ 757 h 839"/>
                  <a:gd name="T72" fmla="*/ 819 w 1133"/>
                  <a:gd name="T73" fmla="*/ 717 h 839"/>
                  <a:gd name="T74" fmla="*/ 828 w 1133"/>
                  <a:gd name="T75" fmla="*/ 692 h 839"/>
                  <a:gd name="T76" fmla="*/ 846 w 1133"/>
                  <a:gd name="T77" fmla="*/ 653 h 839"/>
                  <a:gd name="T78" fmla="*/ 871 w 1133"/>
                  <a:gd name="T79" fmla="*/ 632 h 839"/>
                  <a:gd name="T80" fmla="*/ 873 w 1133"/>
                  <a:gd name="T81" fmla="*/ 615 h 839"/>
                  <a:gd name="T82" fmla="*/ 875 w 1133"/>
                  <a:gd name="T83" fmla="*/ 608 h 839"/>
                  <a:gd name="T84" fmla="*/ 880 w 1133"/>
                  <a:gd name="T85" fmla="*/ 575 h 839"/>
                  <a:gd name="T86" fmla="*/ 910 w 1133"/>
                  <a:gd name="T87" fmla="*/ 539 h 839"/>
                  <a:gd name="T88" fmla="*/ 908 w 1133"/>
                  <a:gd name="T89" fmla="*/ 526 h 839"/>
                  <a:gd name="T90" fmla="*/ 920 w 1133"/>
                  <a:gd name="T91" fmla="*/ 513 h 839"/>
                  <a:gd name="T92" fmla="*/ 926 w 1133"/>
                  <a:gd name="T93" fmla="*/ 488 h 839"/>
                  <a:gd name="T94" fmla="*/ 931 w 1133"/>
                  <a:gd name="T95" fmla="*/ 483 h 839"/>
                  <a:gd name="T96" fmla="*/ 939 w 1133"/>
                  <a:gd name="T97" fmla="*/ 468 h 839"/>
                  <a:gd name="T98" fmla="*/ 953 w 1133"/>
                  <a:gd name="T99" fmla="*/ 453 h 839"/>
                  <a:gd name="T100" fmla="*/ 973 w 1133"/>
                  <a:gd name="T101" fmla="*/ 422 h 839"/>
                  <a:gd name="T102" fmla="*/ 997 w 1133"/>
                  <a:gd name="T103" fmla="*/ 406 h 839"/>
                  <a:gd name="T104" fmla="*/ 1037 w 1133"/>
                  <a:gd name="T105" fmla="*/ 384 h 839"/>
                  <a:gd name="T106" fmla="*/ 1037 w 1133"/>
                  <a:gd name="T107" fmla="*/ 362 h 839"/>
                  <a:gd name="T108" fmla="*/ 1062 w 1133"/>
                  <a:gd name="T109" fmla="*/ 315 h 839"/>
                  <a:gd name="T110" fmla="*/ 1082 w 1133"/>
                  <a:gd name="T111" fmla="*/ 261 h 839"/>
                  <a:gd name="T112" fmla="*/ 1077 w 1133"/>
                  <a:gd name="T113" fmla="*/ 224 h 839"/>
                  <a:gd name="T114" fmla="*/ 1101 w 1133"/>
                  <a:gd name="T115" fmla="*/ 157 h 839"/>
                  <a:gd name="T116" fmla="*/ 1110 w 1133"/>
                  <a:gd name="T117" fmla="*/ 119 h 839"/>
                  <a:gd name="T118" fmla="*/ 1130 w 1133"/>
                  <a:gd name="T119" fmla="*/ 68 h 839"/>
                  <a:gd name="T120" fmla="*/ 720 w 1133"/>
                  <a:gd name="T121" fmla="*/ 521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33" h="839">
                    <a:moveTo>
                      <a:pt x="1131" y="44"/>
                    </a:moveTo>
                    <a:lnTo>
                      <a:pt x="1130" y="40"/>
                    </a:lnTo>
                    <a:lnTo>
                      <a:pt x="1128" y="39"/>
                    </a:lnTo>
                    <a:lnTo>
                      <a:pt x="1128" y="31"/>
                    </a:lnTo>
                    <a:lnTo>
                      <a:pt x="1128" y="28"/>
                    </a:lnTo>
                    <a:lnTo>
                      <a:pt x="1130" y="15"/>
                    </a:lnTo>
                    <a:lnTo>
                      <a:pt x="1130" y="11"/>
                    </a:lnTo>
                    <a:lnTo>
                      <a:pt x="1128" y="10"/>
                    </a:lnTo>
                    <a:lnTo>
                      <a:pt x="1128" y="4"/>
                    </a:lnTo>
                    <a:lnTo>
                      <a:pt x="1128" y="2"/>
                    </a:lnTo>
                    <a:lnTo>
                      <a:pt x="1124" y="2"/>
                    </a:lnTo>
                    <a:lnTo>
                      <a:pt x="1122" y="0"/>
                    </a:lnTo>
                    <a:lnTo>
                      <a:pt x="1119" y="2"/>
                    </a:lnTo>
                    <a:lnTo>
                      <a:pt x="1111" y="8"/>
                    </a:lnTo>
                    <a:lnTo>
                      <a:pt x="1108" y="10"/>
                    </a:lnTo>
                    <a:lnTo>
                      <a:pt x="1106" y="8"/>
                    </a:lnTo>
                    <a:lnTo>
                      <a:pt x="1104" y="8"/>
                    </a:lnTo>
                    <a:lnTo>
                      <a:pt x="1097" y="10"/>
                    </a:lnTo>
                    <a:lnTo>
                      <a:pt x="1097" y="10"/>
                    </a:lnTo>
                    <a:lnTo>
                      <a:pt x="1093" y="10"/>
                    </a:lnTo>
                    <a:lnTo>
                      <a:pt x="1093" y="11"/>
                    </a:lnTo>
                    <a:lnTo>
                      <a:pt x="1091" y="13"/>
                    </a:lnTo>
                    <a:lnTo>
                      <a:pt x="1091" y="13"/>
                    </a:lnTo>
                    <a:lnTo>
                      <a:pt x="1091" y="13"/>
                    </a:lnTo>
                    <a:lnTo>
                      <a:pt x="1091" y="13"/>
                    </a:lnTo>
                    <a:lnTo>
                      <a:pt x="1090" y="15"/>
                    </a:lnTo>
                    <a:lnTo>
                      <a:pt x="1088" y="17"/>
                    </a:lnTo>
                    <a:lnTo>
                      <a:pt x="1088" y="19"/>
                    </a:lnTo>
                    <a:lnTo>
                      <a:pt x="1086" y="19"/>
                    </a:lnTo>
                    <a:lnTo>
                      <a:pt x="1086" y="19"/>
                    </a:lnTo>
                    <a:lnTo>
                      <a:pt x="1084" y="19"/>
                    </a:lnTo>
                    <a:lnTo>
                      <a:pt x="1084" y="19"/>
                    </a:lnTo>
                    <a:lnTo>
                      <a:pt x="1084" y="17"/>
                    </a:lnTo>
                    <a:lnTo>
                      <a:pt x="1082" y="17"/>
                    </a:lnTo>
                    <a:lnTo>
                      <a:pt x="1077" y="17"/>
                    </a:lnTo>
                    <a:lnTo>
                      <a:pt x="1077" y="17"/>
                    </a:lnTo>
                    <a:lnTo>
                      <a:pt x="1077" y="17"/>
                    </a:lnTo>
                    <a:lnTo>
                      <a:pt x="1071" y="17"/>
                    </a:lnTo>
                    <a:lnTo>
                      <a:pt x="1071" y="17"/>
                    </a:lnTo>
                    <a:lnTo>
                      <a:pt x="1068" y="17"/>
                    </a:lnTo>
                    <a:lnTo>
                      <a:pt x="1066" y="15"/>
                    </a:lnTo>
                    <a:lnTo>
                      <a:pt x="1064" y="15"/>
                    </a:lnTo>
                    <a:lnTo>
                      <a:pt x="1064" y="15"/>
                    </a:lnTo>
                    <a:lnTo>
                      <a:pt x="1062" y="15"/>
                    </a:lnTo>
                    <a:lnTo>
                      <a:pt x="1062" y="17"/>
                    </a:lnTo>
                    <a:lnTo>
                      <a:pt x="1061" y="17"/>
                    </a:lnTo>
                    <a:lnTo>
                      <a:pt x="1061" y="17"/>
                    </a:lnTo>
                    <a:lnTo>
                      <a:pt x="1059" y="19"/>
                    </a:lnTo>
                    <a:lnTo>
                      <a:pt x="1057" y="19"/>
                    </a:lnTo>
                    <a:lnTo>
                      <a:pt x="1055" y="19"/>
                    </a:lnTo>
                    <a:lnTo>
                      <a:pt x="1055" y="19"/>
                    </a:lnTo>
                    <a:lnTo>
                      <a:pt x="1055" y="19"/>
                    </a:lnTo>
                    <a:lnTo>
                      <a:pt x="1046" y="15"/>
                    </a:lnTo>
                    <a:lnTo>
                      <a:pt x="1044" y="15"/>
                    </a:lnTo>
                    <a:lnTo>
                      <a:pt x="1042" y="13"/>
                    </a:lnTo>
                    <a:lnTo>
                      <a:pt x="1042" y="13"/>
                    </a:lnTo>
                    <a:lnTo>
                      <a:pt x="1042" y="13"/>
                    </a:lnTo>
                    <a:lnTo>
                      <a:pt x="1040" y="13"/>
                    </a:lnTo>
                    <a:lnTo>
                      <a:pt x="1040" y="13"/>
                    </a:lnTo>
                    <a:lnTo>
                      <a:pt x="1040" y="13"/>
                    </a:lnTo>
                    <a:lnTo>
                      <a:pt x="1040" y="15"/>
                    </a:lnTo>
                    <a:lnTo>
                      <a:pt x="1040" y="15"/>
                    </a:lnTo>
                    <a:lnTo>
                      <a:pt x="1040" y="15"/>
                    </a:lnTo>
                    <a:lnTo>
                      <a:pt x="1039" y="17"/>
                    </a:lnTo>
                    <a:lnTo>
                      <a:pt x="1039" y="17"/>
                    </a:lnTo>
                    <a:lnTo>
                      <a:pt x="1037" y="17"/>
                    </a:lnTo>
                    <a:lnTo>
                      <a:pt x="1037" y="17"/>
                    </a:lnTo>
                    <a:lnTo>
                      <a:pt x="1035" y="15"/>
                    </a:lnTo>
                    <a:lnTo>
                      <a:pt x="1035" y="15"/>
                    </a:lnTo>
                    <a:lnTo>
                      <a:pt x="1035" y="15"/>
                    </a:lnTo>
                    <a:lnTo>
                      <a:pt x="1035" y="15"/>
                    </a:lnTo>
                    <a:lnTo>
                      <a:pt x="1035" y="15"/>
                    </a:lnTo>
                    <a:lnTo>
                      <a:pt x="1035" y="13"/>
                    </a:lnTo>
                    <a:lnTo>
                      <a:pt x="1035" y="13"/>
                    </a:lnTo>
                    <a:lnTo>
                      <a:pt x="1035" y="11"/>
                    </a:lnTo>
                    <a:lnTo>
                      <a:pt x="1033" y="10"/>
                    </a:lnTo>
                    <a:lnTo>
                      <a:pt x="1031" y="10"/>
                    </a:lnTo>
                    <a:lnTo>
                      <a:pt x="1031" y="10"/>
                    </a:lnTo>
                    <a:lnTo>
                      <a:pt x="1031" y="10"/>
                    </a:lnTo>
                    <a:lnTo>
                      <a:pt x="1030" y="11"/>
                    </a:lnTo>
                    <a:lnTo>
                      <a:pt x="1028" y="13"/>
                    </a:lnTo>
                    <a:lnTo>
                      <a:pt x="1026" y="13"/>
                    </a:lnTo>
                    <a:lnTo>
                      <a:pt x="1026" y="15"/>
                    </a:lnTo>
                    <a:lnTo>
                      <a:pt x="1024" y="17"/>
                    </a:lnTo>
                    <a:lnTo>
                      <a:pt x="1024" y="19"/>
                    </a:lnTo>
                    <a:lnTo>
                      <a:pt x="1024" y="19"/>
                    </a:lnTo>
                    <a:lnTo>
                      <a:pt x="1022" y="19"/>
                    </a:lnTo>
                    <a:lnTo>
                      <a:pt x="1022" y="19"/>
                    </a:lnTo>
                    <a:lnTo>
                      <a:pt x="1019" y="20"/>
                    </a:lnTo>
                    <a:lnTo>
                      <a:pt x="1015" y="20"/>
                    </a:lnTo>
                    <a:lnTo>
                      <a:pt x="1013" y="20"/>
                    </a:lnTo>
                    <a:lnTo>
                      <a:pt x="1013" y="20"/>
                    </a:lnTo>
                    <a:lnTo>
                      <a:pt x="1011" y="22"/>
                    </a:lnTo>
                    <a:lnTo>
                      <a:pt x="1010" y="24"/>
                    </a:lnTo>
                    <a:lnTo>
                      <a:pt x="1008" y="26"/>
                    </a:lnTo>
                    <a:lnTo>
                      <a:pt x="1008" y="26"/>
                    </a:lnTo>
                    <a:lnTo>
                      <a:pt x="1008" y="26"/>
                    </a:lnTo>
                    <a:lnTo>
                      <a:pt x="1006" y="26"/>
                    </a:lnTo>
                    <a:lnTo>
                      <a:pt x="1004" y="26"/>
                    </a:lnTo>
                    <a:lnTo>
                      <a:pt x="1002" y="26"/>
                    </a:lnTo>
                    <a:lnTo>
                      <a:pt x="1002" y="26"/>
                    </a:lnTo>
                    <a:lnTo>
                      <a:pt x="991" y="31"/>
                    </a:lnTo>
                    <a:lnTo>
                      <a:pt x="991" y="31"/>
                    </a:lnTo>
                    <a:lnTo>
                      <a:pt x="990" y="31"/>
                    </a:lnTo>
                    <a:lnTo>
                      <a:pt x="988" y="33"/>
                    </a:lnTo>
                    <a:lnTo>
                      <a:pt x="988" y="33"/>
                    </a:lnTo>
                    <a:lnTo>
                      <a:pt x="986" y="35"/>
                    </a:lnTo>
                    <a:lnTo>
                      <a:pt x="986" y="35"/>
                    </a:lnTo>
                    <a:lnTo>
                      <a:pt x="984" y="35"/>
                    </a:lnTo>
                    <a:lnTo>
                      <a:pt x="984" y="35"/>
                    </a:lnTo>
                    <a:lnTo>
                      <a:pt x="984" y="35"/>
                    </a:lnTo>
                    <a:lnTo>
                      <a:pt x="984" y="35"/>
                    </a:lnTo>
                    <a:lnTo>
                      <a:pt x="984" y="35"/>
                    </a:lnTo>
                    <a:lnTo>
                      <a:pt x="982" y="37"/>
                    </a:lnTo>
                    <a:lnTo>
                      <a:pt x="986" y="39"/>
                    </a:lnTo>
                    <a:lnTo>
                      <a:pt x="986" y="40"/>
                    </a:lnTo>
                    <a:lnTo>
                      <a:pt x="986" y="42"/>
                    </a:lnTo>
                    <a:lnTo>
                      <a:pt x="986" y="42"/>
                    </a:lnTo>
                    <a:lnTo>
                      <a:pt x="988" y="44"/>
                    </a:lnTo>
                    <a:lnTo>
                      <a:pt x="988" y="44"/>
                    </a:lnTo>
                    <a:lnTo>
                      <a:pt x="990" y="46"/>
                    </a:lnTo>
                    <a:lnTo>
                      <a:pt x="991" y="48"/>
                    </a:lnTo>
                    <a:lnTo>
                      <a:pt x="993" y="50"/>
                    </a:lnTo>
                    <a:lnTo>
                      <a:pt x="993" y="50"/>
                    </a:lnTo>
                    <a:lnTo>
                      <a:pt x="993" y="50"/>
                    </a:lnTo>
                    <a:lnTo>
                      <a:pt x="993" y="51"/>
                    </a:lnTo>
                    <a:lnTo>
                      <a:pt x="991" y="51"/>
                    </a:lnTo>
                    <a:lnTo>
                      <a:pt x="991" y="51"/>
                    </a:lnTo>
                    <a:lnTo>
                      <a:pt x="991" y="53"/>
                    </a:lnTo>
                    <a:lnTo>
                      <a:pt x="991" y="53"/>
                    </a:lnTo>
                    <a:lnTo>
                      <a:pt x="991" y="55"/>
                    </a:lnTo>
                    <a:lnTo>
                      <a:pt x="991" y="59"/>
                    </a:lnTo>
                    <a:lnTo>
                      <a:pt x="991" y="59"/>
                    </a:lnTo>
                    <a:lnTo>
                      <a:pt x="990" y="60"/>
                    </a:lnTo>
                    <a:lnTo>
                      <a:pt x="990" y="62"/>
                    </a:lnTo>
                    <a:lnTo>
                      <a:pt x="990" y="62"/>
                    </a:lnTo>
                    <a:lnTo>
                      <a:pt x="990" y="66"/>
                    </a:lnTo>
                    <a:lnTo>
                      <a:pt x="990" y="66"/>
                    </a:lnTo>
                    <a:lnTo>
                      <a:pt x="990" y="66"/>
                    </a:lnTo>
                    <a:lnTo>
                      <a:pt x="988" y="66"/>
                    </a:lnTo>
                    <a:lnTo>
                      <a:pt x="988" y="68"/>
                    </a:lnTo>
                    <a:lnTo>
                      <a:pt x="988" y="68"/>
                    </a:lnTo>
                    <a:lnTo>
                      <a:pt x="988" y="68"/>
                    </a:lnTo>
                    <a:lnTo>
                      <a:pt x="988" y="68"/>
                    </a:lnTo>
                    <a:lnTo>
                      <a:pt x="986" y="68"/>
                    </a:lnTo>
                    <a:lnTo>
                      <a:pt x="986" y="68"/>
                    </a:lnTo>
                    <a:lnTo>
                      <a:pt x="984" y="68"/>
                    </a:lnTo>
                    <a:lnTo>
                      <a:pt x="984" y="68"/>
                    </a:lnTo>
                    <a:lnTo>
                      <a:pt x="980" y="70"/>
                    </a:lnTo>
                    <a:lnTo>
                      <a:pt x="980" y="70"/>
                    </a:lnTo>
                    <a:lnTo>
                      <a:pt x="980" y="70"/>
                    </a:lnTo>
                    <a:lnTo>
                      <a:pt x="980" y="70"/>
                    </a:lnTo>
                    <a:lnTo>
                      <a:pt x="977" y="70"/>
                    </a:lnTo>
                    <a:lnTo>
                      <a:pt x="975" y="68"/>
                    </a:lnTo>
                    <a:lnTo>
                      <a:pt x="975" y="68"/>
                    </a:lnTo>
                    <a:lnTo>
                      <a:pt x="975" y="68"/>
                    </a:lnTo>
                    <a:lnTo>
                      <a:pt x="975" y="70"/>
                    </a:lnTo>
                    <a:lnTo>
                      <a:pt x="973" y="70"/>
                    </a:lnTo>
                    <a:lnTo>
                      <a:pt x="973" y="70"/>
                    </a:lnTo>
                    <a:lnTo>
                      <a:pt x="973" y="71"/>
                    </a:lnTo>
                    <a:lnTo>
                      <a:pt x="971" y="73"/>
                    </a:lnTo>
                    <a:lnTo>
                      <a:pt x="971" y="73"/>
                    </a:lnTo>
                    <a:lnTo>
                      <a:pt x="971" y="73"/>
                    </a:lnTo>
                    <a:lnTo>
                      <a:pt x="971" y="73"/>
                    </a:lnTo>
                    <a:lnTo>
                      <a:pt x="970" y="73"/>
                    </a:lnTo>
                    <a:lnTo>
                      <a:pt x="970" y="73"/>
                    </a:lnTo>
                    <a:lnTo>
                      <a:pt x="970" y="73"/>
                    </a:lnTo>
                    <a:lnTo>
                      <a:pt x="968" y="73"/>
                    </a:lnTo>
                    <a:lnTo>
                      <a:pt x="968" y="73"/>
                    </a:lnTo>
                    <a:lnTo>
                      <a:pt x="966" y="73"/>
                    </a:lnTo>
                    <a:lnTo>
                      <a:pt x="966" y="71"/>
                    </a:lnTo>
                    <a:lnTo>
                      <a:pt x="966" y="71"/>
                    </a:lnTo>
                    <a:lnTo>
                      <a:pt x="966" y="71"/>
                    </a:lnTo>
                    <a:lnTo>
                      <a:pt x="962" y="66"/>
                    </a:lnTo>
                    <a:lnTo>
                      <a:pt x="962" y="66"/>
                    </a:lnTo>
                    <a:lnTo>
                      <a:pt x="962" y="66"/>
                    </a:lnTo>
                    <a:lnTo>
                      <a:pt x="960" y="66"/>
                    </a:lnTo>
                    <a:lnTo>
                      <a:pt x="960" y="68"/>
                    </a:lnTo>
                    <a:lnTo>
                      <a:pt x="957" y="70"/>
                    </a:lnTo>
                    <a:lnTo>
                      <a:pt x="955" y="70"/>
                    </a:lnTo>
                    <a:lnTo>
                      <a:pt x="955" y="70"/>
                    </a:lnTo>
                    <a:lnTo>
                      <a:pt x="955" y="70"/>
                    </a:lnTo>
                    <a:lnTo>
                      <a:pt x="953" y="70"/>
                    </a:lnTo>
                    <a:lnTo>
                      <a:pt x="953" y="70"/>
                    </a:lnTo>
                    <a:lnTo>
                      <a:pt x="951" y="70"/>
                    </a:lnTo>
                    <a:lnTo>
                      <a:pt x="950" y="71"/>
                    </a:lnTo>
                    <a:lnTo>
                      <a:pt x="950" y="71"/>
                    </a:lnTo>
                    <a:lnTo>
                      <a:pt x="950" y="71"/>
                    </a:lnTo>
                    <a:lnTo>
                      <a:pt x="948" y="71"/>
                    </a:lnTo>
                    <a:lnTo>
                      <a:pt x="948" y="71"/>
                    </a:lnTo>
                    <a:lnTo>
                      <a:pt x="948" y="71"/>
                    </a:lnTo>
                    <a:lnTo>
                      <a:pt x="948" y="71"/>
                    </a:lnTo>
                    <a:lnTo>
                      <a:pt x="946" y="73"/>
                    </a:lnTo>
                    <a:lnTo>
                      <a:pt x="944" y="77"/>
                    </a:lnTo>
                    <a:lnTo>
                      <a:pt x="944" y="79"/>
                    </a:lnTo>
                    <a:lnTo>
                      <a:pt x="944" y="80"/>
                    </a:lnTo>
                    <a:lnTo>
                      <a:pt x="944" y="82"/>
                    </a:lnTo>
                    <a:lnTo>
                      <a:pt x="944" y="82"/>
                    </a:lnTo>
                    <a:lnTo>
                      <a:pt x="940" y="84"/>
                    </a:lnTo>
                    <a:lnTo>
                      <a:pt x="940" y="84"/>
                    </a:lnTo>
                    <a:lnTo>
                      <a:pt x="939" y="86"/>
                    </a:lnTo>
                    <a:lnTo>
                      <a:pt x="939" y="88"/>
                    </a:lnTo>
                    <a:lnTo>
                      <a:pt x="937" y="88"/>
                    </a:lnTo>
                    <a:lnTo>
                      <a:pt x="935" y="88"/>
                    </a:lnTo>
                    <a:lnTo>
                      <a:pt x="935" y="90"/>
                    </a:lnTo>
                    <a:lnTo>
                      <a:pt x="935" y="90"/>
                    </a:lnTo>
                    <a:lnTo>
                      <a:pt x="935" y="90"/>
                    </a:lnTo>
                    <a:lnTo>
                      <a:pt x="933" y="91"/>
                    </a:lnTo>
                    <a:lnTo>
                      <a:pt x="931" y="91"/>
                    </a:lnTo>
                    <a:lnTo>
                      <a:pt x="931" y="91"/>
                    </a:lnTo>
                    <a:lnTo>
                      <a:pt x="928" y="91"/>
                    </a:lnTo>
                    <a:lnTo>
                      <a:pt x="928" y="90"/>
                    </a:lnTo>
                    <a:lnTo>
                      <a:pt x="928" y="88"/>
                    </a:lnTo>
                    <a:lnTo>
                      <a:pt x="928" y="88"/>
                    </a:lnTo>
                    <a:lnTo>
                      <a:pt x="928" y="86"/>
                    </a:lnTo>
                    <a:lnTo>
                      <a:pt x="926" y="86"/>
                    </a:lnTo>
                    <a:lnTo>
                      <a:pt x="926" y="86"/>
                    </a:lnTo>
                    <a:lnTo>
                      <a:pt x="924" y="82"/>
                    </a:lnTo>
                    <a:lnTo>
                      <a:pt x="924" y="79"/>
                    </a:lnTo>
                    <a:lnTo>
                      <a:pt x="924" y="79"/>
                    </a:lnTo>
                    <a:lnTo>
                      <a:pt x="924" y="79"/>
                    </a:lnTo>
                    <a:lnTo>
                      <a:pt x="924" y="77"/>
                    </a:lnTo>
                    <a:lnTo>
                      <a:pt x="924" y="77"/>
                    </a:lnTo>
                    <a:lnTo>
                      <a:pt x="924" y="75"/>
                    </a:lnTo>
                    <a:lnTo>
                      <a:pt x="922" y="70"/>
                    </a:lnTo>
                    <a:lnTo>
                      <a:pt x="917" y="66"/>
                    </a:lnTo>
                    <a:lnTo>
                      <a:pt x="913" y="64"/>
                    </a:lnTo>
                    <a:lnTo>
                      <a:pt x="911" y="62"/>
                    </a:lnTo>
                    <a:lnTo>
                      <a:pt x="910" y="62"/>
                    </a:lnTo>
                    <a:lnTo>
                      <a:pt x="906" y="62"/>
                    </a:lnTo>
                    <a:lnTo>
                      <a:pt x="904" y="62"/>
                    </a:lnTo>
                    <a:lnTo>
                      <a:pt x="902" y="60"/>
                    </a:lnTo>
                    <a:lnTo>
                      <a:pt x="902" y="59"/>
                    </a:lnTo>
                    <a:lnTo>
                      <a:pt x="902" y="57"/>
                    </a:lnTo>
                    <a:lnTo>
                      <a:pt x="902" y="55"/>
                    </a:lnTo>
                    <a:lnTo>
                      <a:pt x="900" y="53"/>
                    </a:lnTo>
                    <a:lnTo>
                      <a:pt x="899" y="51"/>
                    </a:lnTo>
                    <a:lnTo>
                      <a:pt x="897" y="51"/>
                    </a:lnTo>
                    <a:lnTo>
                      <a:pt x="895" y="51"/>
                    </a:lnTo>
                    <a:lnTo>
                      <a:pt x="893" y="51"/>
                    </a:lnTo>
                    <a:lnTo>
                      <a:pt x="893" y="50"/>
                    </a:lnTo>
                    <a:lnTo>
                      <a:pt x="891" y="48"/>
                    </a:lnTo>
                    <a:lnTo>
                      <a:pt x="888" y="48"/>
                    </a:lnTo>
                    <a:lnTo>
                      <a:pt x="886" y="46"/>
                    </a:lnTo>
                    <a:lnTo>
                      <a:pt x="882" y="44"/>
                    </a:lnTo>
                    <a:lnTo>
                      <a:pt x="879" y="44"/>
                    </a:lnTo>
                    <a:lnTo>
                      <a:pt x="875" y="44"/>
                    </a:lnTo>
                    <a:lnTo>
                      <a:pt x="868" y="46"/>
                    </a:lnTo>
                    <a:lnTo>
                      <a:pt x="862" y="46"/>
                    </a:lnTo>
                    <a:lnTo>
                      <a:pt x="851" y="46"/>
                    </a:lnTo>
                    <a:lnTo>
                      <a:pt x="848" y="44"/>
                    </a:lnTo>
                    <a:lnTo>
                      <a:pt x="844" y="42"/>
                    </a:lnTo>
                    <a:lnTo>
                      <a:pt x="840" y="39"/>
                    </a:lnTo>
                    <a:lnTo>
                      <a:pt x="837" y="35"/>
                    </a:lnTo>
                    <a:lnTo>
                      <a:pt x="835" y="35"/>
                    </a:lnTo>
                    <a:lnTo>
                      <a:pt x="833" y="35"/>
                    </a:lnTo>
                    <a:lnTo>
                      <a:pt x="831" y="37"/>
                    </a:lnTo>
                    <a:lnTo>
                      <a:pt x="830" y="37"/>
                    </a:lnTo>
                    <a:lnTo>
                      <a:pt x="822" y="37"/>
                    </a:lnTo>
                    <a:lnTo>
                      <a:pt x="822" y="37"/>
                    </a:lnTo>
                    <a:lnTo>
                      <a:pt x="817" y="39"/>
                    </a:lnTo>
                    <a:lnTo>
                      <a:pt x="813" y="39"/>
                    </a:lnTo>
                    <a:lnTo>
                      <a:pt x="810" y="40"/>
                    </a:lnTo>
                    <a:lnTo>
                      <a:pt x="808" y="40"/>
                    </a:lnTo>
                    <a:lnTo>
                      <a:pt x="804" y="40"/>
                    </a:lnTo>
                    <a:lnTo>
                      <a:pt x="802" y="40"/>
                    </a:lnTo>
                    <a:lnTo>
                      <a:pt x="799" y="40"/>
                    </a:lnTo>
                    <a:lnTo>
                      <a:pt x="795" y="40"/>
                    </a:lnTo>
                    <a:lnTo>
                      <a:pt x="786" y="40"/>
                    </a:lnTo>
                    <a:lnTo>
                      <a:pt x="784" y="40"/>
                    </a:lnTo>
                    <a:lnTo>
                      <a:pt x="784" y="42"/>
                    </a:lnTo>
                    <a:lnTo>
                      <a:pt x="780" y="42"/>
                    </a:lnTo>
                    <a:lnTo>
                      <a:pt x="780" y="42"/>
                    </a:lnTo>
                    <a:lnTo>
                      <a:pt x="779" y="40"/>
                    </a:lnTo>
                    <a:lnTo>
                      <a:pt x="775" y="42"/>
                    </a:lnTo>
                    <a:lnTo>
                      <a:pt x="773" y="40"/>
                    </a:lnTo>
                    <a:lnTo>
                      <a:pt x="773" y="40"/>
                    </a:lnTo>
                    <a:lnTo>
                      <a:pt x="773" y="39"/>
                    </a:lnTo>
                    <a:lnTo>
                      <a:pt x="771" y="37"/>
                    </a:lnTo>
                    <a:lnTo>
                      <a:pt x="770" y="39"/>
                    </a:lnTo>
                    <a:lnTo>
                      <a:pt x="760" y="39"/>
                    </a:lnTo>
                    <a:lnTo>
                      <a:pt x="760" y="40"/>
                    </a:lnTo>
                    <a:lnTo>
                      <a:pt x="757" y="46"/>
                    </a:lnTo>
                    <a:lnTo>
                      <a:pt x="755" y="48"/>
                    </a:lnTo>
                    <a:lnTo>
                      <a:pt x="753" y="48"/>
                    </a:lnTo>
                    <a:lnTo>
                      <a:pt x="751" y="48"/>
                    </a:lnTo>
                    <a:lnTo>
                      <a:pt x="742" y="53"/>
                    </a:lnTo>
                    <a:lnTo>
                      <a:pt x="742" y="53"/>
                    </a:lnTo>
                    <a:lnTo>
                      <a:pt x="740" y="53"/>
                    </a:lnTo>
                    <a:lnTo>
                      <a:pt x="740" y="55"/>
                    </a:lnTo>
                    <a:lnTo>
                      <a:pt x="739" y="55"/>
                    </a:lnTo>
                    <a:lnTo>
                      <a:pt x="737" y="57"/>
                    </a:lnTo>
                    <a:lnTo>
                      <a:pt x="737" y="57"/>
                    </a:lnTo>
                    <a:lnTo>
                      <a:pt x="737" y="59"/>
                    </a:lnTo>
                    <a:lnTo>
                      <a:pt x="735" y="59"/>
                    </a:lnTo>
                    <a:lnTo>
                      <a:pt x="733" y="60"/>
                    </a:lnTo>
                    <a:lnTo>
                      <a:pt x="731" y="60"/>
                    </a:lnTo>
                    <a:lnTo>
                      <a:pt x="730" y="62"/>
                    </a:lnTo>
                    <a:lnTo>
                      <a:pt x="728" y="62"/>
                    </a:lnTo>
                    <a:lnTo>
                      <a:pt x="726" y="62"/>
                    </a:lnTo>
                    <a:lnTo>
                      <a:pt x="726" y="64"/>
                    </a:lnTo>
                    <a:lnTo>
                      <a:pt x="724" y="70"/>
                    </a:lnTo>
                    <a:lnTo>
                      <a:pt x="724" y="71"/>
                    </a:lnTo>
                    <a:lnTo>
                      <a:pt x="722" y="71"/>
                    </a:lnTo>
                    <a:lnTo>
                      <a:pt x="720" y="73"/>
                    </a:lnTo>
                    <a:lnTo>
                      <a:pt x="717" y="75"/>
                    </a:lnTo>
                    <a:lnTo>
                      <a:pt x="715" y="77"/>
                    </a:lnTo>
                    <a:lnTo>
                      <a:pt x="715" y="77"/>
                    </a:lnTo>
                    <a:lnTo>
                      <a:pt x="0" y="77"/>
                    </a:lnTo>
                    <a:lnTo>
                      <a:pt x="0" y="526"/>
                    </a:lnTo>
                    <a:lnTo>
                      <a:pt x="2" y="530"/>
                    </a:lnTo>
                    <a:lnTo>
                      <a:pt x="4" y="530"/>
                    </a:lnTo>
                    <a:lnTo>
                      <a:pt x="13" y="530"/>
                    </a:lnTo>
                    <a:lnTo>
                      <a:pt x="15" y="532"/>
                    </a:lnTo>
                    <a:lnTo>
                      <a:pt x="15" y="532"/>
                    </a:lnTo>
                    <a:lnTo>
                      <a:pt x="17" y="532"/>
                    </a:lnTo>
                    <a:lnTo>
                      <a:pt x="17" y="533"/>
                    </a:lnTo>
                    <a:lnTo>
                      <a:pt x="19" y="533"/>
                    </a:lnTo>
                    <a:lnTo>
                      <a:pt x="20" y="533"/>
                    </a:lnTo>
                    <a:lnTo>
                      <a:pt x="20" y="532"/>
                    </a:lnTo>
                    <a:lnTo>
                      <a:pt x="22" y="532"/>
                    </a:lnTo>
                    <a:lnTo>
                      <a:pt x="22" y="532"/>
                    </a:lnTo>
                    <a:lnTo>
                      <a:pt x="22" y="532"/>
                    </a:lnTo>
                    <a:lnTo>
                      <a:pt x="24" y="532"/>
                    </a:lnTo>
                    <a:lnTo>
                      <a:pt x="24" y="533"/>
                    </a:lnTo>
                    <a:lnTo>
                      <a:pt x="26" y="533"/>
                    </a:lnTo>
                    <a:lnTo>
                      <a:pt x="26" y="535"/>
                    </a:lnTo>
                    <a:lnTo>
                      <a:pt x="28" y="535"/>
                    </a:lnTo>
                    <a:lnTo>
                      <a:pt x="28" y="535"/>
                    </a:lnTo>
                    <a:lnTo>
                      <a:pt x="29" y="537"/>
                    </a:lnTo>
                    <a:lnTo>
                      <a:pt x="29" y="537"/>
                    </a:lnTo>
                    <a:lnTo>
                      <a:pt x="31" y="537"/>
                    </a:lnTo>
                    <a:lnTo>
                      <a:pt x="33" y="537"/>
                    </a:lnTo>
                    <a:lnTo>
                      <a:pt x="35" y="537"/>
                    </a:lnTo>
                    <a:lnTo>
                      <a:pt x="37" y="537"/>
                    </a:lnTo>
                    <a:lnTo>
                      <a:pt x="37" y="537"/>
                    </a:lnTo>
                    <a:lnTo>
                      <a:pt x="40" y="539"/>
                    </a:lnTo>
                    <a:lnTo>
                      <a:pt x="42" y="541"/>
                    </a:lnTo>
                    <a:lnTo>
                      <a:pt x="46" y="541"/>
                    </a:lnTo>
                    <a:lnTo>
                      <a:pt x="48" y="541"/>
                    </a:lnTo>
                    <a:lnTo>
                      <a:pt x="48" y="542"/>
                    </a:lnTo>
                    <a:lnTo>
                      <a:pt x="48" y="544"/>
                    </a:lnTo>
                    <a:lnTo>
                      <a:pt x="48" y="544"/>
                    </a:lnTo>
                    <a:lnTo>
                      <a:pt x="49" y="544"/>
                    </a:lnTo>
                    <a:lnTo>
                      <a:pt x="51" y="544"/>
                    </a:lnTo>
                    <a:lnTo>
                      <a:pt x="53" y="542"/>
                    </a:lnTo>
                    <a:lnTo>
                      <a:pt x="55" y="541"/>
                    </a:lnTo>
                    <a:lnTo>
                      <a:pt x="57" y="539"/>
                    </a:lnTo>
                    <a:lnTo>
                      <a:pt x="60" y="537"/>
                    </a:lnTo>
                    <a:lnTo>
                      <a:pt x="64" y="535"/>
                    </a:lnTo>
                    <a:lnTo>
                      <a:pt x="68" y="533"/>
                    </a:lnTo>
                    <a:lnTo>
                      <a:pt x="69" y="535"/>
                    </a:lnTo>
                    <a:lnTo>
                      <a:pt x="73" y="537"/>
                    </a:lnTo>
                    <a:lnTo>
                      <a:pt x="75" y="537"/>
                    </a:lnTo>
                    <a:lnTo>
                      <a:pt x="80" y="537"/>
                    </a:lnTo>
                    <a:lnTo>
                      <a:pt x="82" y="537"/>
                    </a:lnTo>
                    <a:lnTo>
                      <a:pt x="84" y="535"/>
                    </a:lnTo>
                    <a:lnTo>
                      <a:pt x="84" y="535"/>
                    </a:lnTo>
                    <a:lnTo>
                      <a:pt x="86" y="535"/>
                    </a:lnTo>
                    <a:lnTo>
                      <a:pt x="86" y="535"/>
                    </a:lnTo>
                    <a:lnTo>
                      <a:pt x="88" y="535"/>
                    </a:lnTo>
                    <a:lnTo>
                      <a:pt x="93" y="535"/>
                    </a:lnTo>
                    <a:lnTo>
                      <a:pt x="95" y="535"/>
                    </a:lnTo>
                    <a:lnTo>
                      <a:pt x="97" y="537"/>
                    </a:lnTo>
                    <a:lnTo>
                      <a:pt x="99" y="541"/>
                    </a:lnTo>
                    <a:lnTo>
                      <a:pt x="99" y="541"/>
                    </a:lnTo>
                    <a:lnTo>
                      <a:pt x="100" y="539"/>
                    </a:lnTo>
                    <a:lnTo>
                      <a:pt x="102" y="539"/>
                    </a:lnTo>
                    <a:lnTo>
                      <a:pt x="104" y="539"/>
                    </a:lnTo>
                    <a:lnTo>
                      <a:pt x="104" y="539"/>
                    </a:lnTo>
                    <a:lnTo>
                      <a:pt x="106" y="541"/>
                    </a:lnTo>
                    <a:lnTo>
                      <a:pt x="108" y="542"/>
                    </a:lnTo>
                    <a:lnTo>
                      <a:pt x="108" y="542"/>
                    </a:lnTo>
                    <a:lnTo>
                      <a:pt x="109" y="542"/>
                    </a:lnTo>
                    <a:lnTo>
                      <a:pt x="111" y="542"/>
                    </a:lnTo>
                    <a:lnTo>
                      <a:pt x="111" y="542"/>
                    </a:lnTo>
                    <a:lnTo>
                      <a:pt x="113" y="544"/>
                    </a:lnTo>
                    <a:lnTo>
                      <a:pt x="113" y="546"/>
                    </a:lnTo>
                    <a:lnTo>
                      <a:pt x="113" y="548"/>
                    </a:lnTo>
                    <a:lnTo>
                      <a:pt x="113" y="550"/>
                    </a:lnTo>
                    <a:lnTo>
                      <a:pt x="113" y="550"/>
                    </a:lnTo>
                    <a:lnTo>
                      <a:pt x="115" y="550"/>
                    </a:lnTo>
                    <a:lnTo>
                      <a:pt x="115" y="552"/>
                    </a:lnTo>
                    <a:lnTo>
                      <a:pt x="117" y="553"/>
                    </a:lnTo>
                    <a:lnTo>
                      <a:pt x="119" y="555"/>
                    </a:lnTo>
                    <a:lnTo>
                      <a:pt x="120" y="555"/>
                    </a:lnTo>
                    <a:lnTo>
                      <a:pt x="122" y="555"/>
                    </a:lnTo>
                    <a:lnTo>
                      <a:pt x="124" y="555"/>
                    </a:lnTo>
                    <a:lnTo>
                      <a:pt x="126" y="555"/>
                    </a:lnTo>
                    <a:lnTo>
                      <a:pt x="126" y="557"/>
                    </a:lnTo>
                    <a:lnTo>
                      <a:pt x="126" y="559"/>
                    </a:lnTo>
                    <a:lnTo>
                      <a:pt x="124" y="561"/>
                    </a:lnTo>
                    <a:lnTo>
                      <a:pt x="124" y="562"/>
                    </a:lnTo>
                    <a:lnTo>
                      <a:pt x="124" y="564"/>
                    </a:lnTo>
                    <a:lnTo>
                      <a:pt x="124" y="573"/>
                    </a:lnTo>
                    <a:lnTo>
                      <a:pt x="126" y="573"/>
                    </a:lnTo>
                    <a:lnTo>
                      <a:pt x="131" y="577"/>
                    </a:lnTo>
                    <a:lnTo>
                      <a:pt x="131" y="579"/>
                    </a:lnTo>
                    <a:lnTo>
                      <a:pt x="131" y="579"/>
                    </a:lnTo>
                    <a:lnTo>
                      <a:pt x="131" y="581"/>
                    </a:lnTo>
                    <a:lnTo>
                      <a:pt x="131" y="581"/>
                    </a:lnTo>
                    <a:lnTo>
                      <a:pt x="131" y="583"/>
                    </a:lnTo>
                    <a:lnTo>
                      <a:pt x="133" y="583"/>
                    </a:lnTo>
                    <a:lnTo>
                      <a:pt x="135" y="584"/>
                    </a:lnTo>
                    <a:lnTo>
                      <a:pt x="137" y="590"/>
                    </a:lnTo>
                    <a:lnTo>
                      <a:pt x="137" y="590"/>
                    </a:lnTo>
                    <a:lnTo>
                      <a:pt x="137" y="592"/>
                    </a:lnTo>
                    <a:lnTo>
                      <a:pt x="137" y="593"/>
                    </a:lnTo>
                    <a:lnTo>
                      <a:pt x="139" y="593"/>
                    </a:lnTo>
                    <a:lnTo>
                      <a:pt x="139" y="593"/>
                    </a:lnTo>
                    <a:lnTo>
                      <a:pt x="140" y="593"/>
                    </a:lnTo>
                    <a:lnTo>
                      <a:pt x="142" y="595"/>
                    </a:lnTo>
                    <a:lnTo>
                      <a:pt x="144" y="595"/>
                    </a:lnTo>
                    <a:lnTo>
                      <a:pt x="144" y="595"/>
                    </a:lnTo>
                    <a:lnTo>
                      <a:pt x="146" y="597"/>
                    </a:lnTo>
                    <a:lnTo>
                      <a:pt x="148" y="595"/>
                    </a:lnTo>
                    <a:lnTo>
                      <a:pt x="148" y="595"/>
                    </a:lnTo>
                    <a:lnTo>
                      <a:pt x="146" y="593"/>
                    </a:lnTo>
                    <a:lnTo>
                      <a:pt x="146" y="592"/>
                    </a:lnTo>
                    <a:lnTo>
                      <a:pt x="146" y="592"/>
                    </a:lnTo>
                    <a:lnTo>
                      <a:pt x="148" y="592"/>
                    </a:lnTo>
                    <a:lnTo>
                      <a:pt x="150" y="590"/>
                    </a:lnTo>
                    <a:lnTo>
                      <a:pt x="151" y="592"/>
                    </a:lnTo>
                    <a:lnTo>
                      <a:pt x="151" y="592"/>
                    </a:lnTo>
                    <a:lnTo>
                      <a:pt x="153" y="590"/>
                    </a:lnTo>
                    <a:lnTo>
                      <a:pt x="153" y="588"/>
                    </a:lnTo>
                    <a:lnTo>
                      <a:pt x="153" y="588"/>
                    </a:lnTo>
                    <a:lnTo>
                      <a:pt x="153" y="588"/>
                    </a:lnTo>
                    <a:lnTo>
                      <a:pt x="151" y="586"/>
                    </a:lnTo>
                    <a:lnTo>
                      <a:pt x="153" y="586"/>
                    </a:lnTo>
                    <a:lnTo>
                      <a:pt x="153" y="586"/>
                    </a:lnTo>
                    <a:lnTo>
                      <a:pt x="153" y="584"/>
                    </a:lnTo>
                    <a:lnTo>
                      <a:pt x="153" y="584"/>
                    </a:lnTo>
                    <a:lnTo>
                      <a:pt x="155" y="581"/>
                    </a:lnTo>
                    <a:lnTo>
                      <a:pt x="155" y="579"/>
                    </a:lnTo>
                    <a:lnTo>
                      <a:pt x="157" y="579"/>
                    </a:lnTo>
                    <a:lnTo>
                      <a:pt x="159" y="579"/>
                    </a:lnTo>
                    <a:lnTo>
                      <a:pt x="160" y="577"/>
                    </a:lnTo>
                    <a:lnTo>
                      <a:pt x="160" y="577"/>
                    </a:lnTo>
                    <a:lnTo>
                      <a:pt x="162" y="577"/>
                    </a:lnTo>
                    <a:lnTo>
                      <a:pt x="162" y="577"/>
                    </a:lnTo>
                    <a:lnTo>
                      <a:pt x="164" y="579"/>
                    </a:lnTo>
                    <a:lnTo>
                      <a:pt x="166" y="581"/>
                    </a:lnTo>
                    <a:lnTo>
                      <a:pt x="166" y="581"/>
                    </a:lnTo>
                    <a:lnTo>
                      <a:pt x="168" y="581"/>
                    </a:lnTo>
                    <a:lnTo>
                      <a:pt x="168" y="583"/>
                    </a:lnTo>
                    <a:lnTo>
                      <a:pt x="168" y="584"/>
                    </a:lnTo>
                    <a:lnTo>
                      <a:pt x="170" y="586"/>
                    </a:lnTo>
                    <a:lnTo>
                      <a:pt x="170" y="586"/>
                    </a:lnTo>
                    <a:lnTo>
                      <a:pt x="171" y="584"/>
                    </a:lnTo>
                    <a:lnTo>
                      <a:pt x="171" y="584"/>
                    </a:lnTo>
                    <a:lnTo>
                      <a:pt x="173" y="584"/>
                    </a:lnTo>
                    <a:lnTo>
                      <a:pt x="173" y="584"/>
                    </a:lnTo>
                    <a:lnTo>
                      <a:pt x="177" y="586"/>
                    </a:lnTo>
                    <a:lnTo>
                      <a:pt x="179" y="586"/>
                    </a:lnTo>
                    <a:lnTo>
                      <a:pt x="179" y="586"/>
                    </a:lnTo>
                    <a:lnTo>
                      <a:pt x="179" y="584"/>
                    </a:lnTo>
                    <a:lnTo>
                      <a:pt x="180" y="584"/>
                    </a:lnTo>
                    <a:lnTo>
                      <a:pt x="184" y="586"/>
                    </a:lnTo>
                    <a:lnTo>
                      <a:pt x="193" y="588"/>
                    </a:lnTo>
                    <a:lnTo>
                      <a:pt x="193" y="588"/>
                    </a:lnTo>
                    <a:lnTo>
                      <a:pt x="200" y="590"/>
                    </a:lnTo>
                    <a:lnTo>
                      <a:pt x="200" y="592"/>
                    </a:lnTo>
                    <a:lnTo>
                      <a:pt x="202" y="592"/>
                    </a:lnTo>
                    <a:lnTo>
                      <a:pt x="204" y="592"/>
                    </a:lnTo>
                    <a:lnTo>
                      <a:pt x="204" y="593"/>
                    </a:lnTo>
                    <a:lnTo>
                      <a:pt x="206" y="595"/>
                    </a:lnTo>
                    <a:lnTo>
                      <a:pt x="206" y="595"/>
                    </a:lnTo>
                    <a:lnTo>
                      <a:pt x="208" y="595"/>
                    </a:lnTo>
                    <a:lnTo>
                      <a:pt x="210" y="595"/>
                    </a:lnTo>
                    <a:lnTo>
                      <a:pt x="211" y="597"/>
                    </a:lnTo>
                    <a:lnTo>
                      <a:pt x="211" y="597"/>
                    </a:lnTo>
                    <a:lnTo>
                      <a:pt x="211" y="599"/>
                    </a:lnTo>
                    <a:lnTo>
                      <a:pt x="211" y="601"/>
                    </a:lnTo>
                    <a:lnTo>
                      <a:pt x="211" y="601"/>
                    </a:lnTo>
                    <a:lnTo>
                      <a:pt x="211" y="603"/>
                    </a:lnTo>
                    <a:lnTo>
                      <a:pt x="211" y="603"/>
                    </a:lnTo>
                    <a:lnTo>
                      <a:pt x="211" y="603"/>
                    </a:lnTo>
                    <a:lnTo>
                      <a:pt x="211" y="604"/>
                    </a:lnTo>
                    <a:lnTo>
                      <a:pt x="210" y="604"/>
                    </a:lnTo>
                    <a:lnTo>
                      <a:pt x="210" y="604"/>
                    </a:lnTo>
                    <a:lnTo>
                      <a:pt x="210" y="606"/>
                    </a:lnTo>
                    <a:lnTo>
                      <a:pt x="210" y="606"/>
                    </a:lnTo>
                    <a:lnTo>
                      <a:pt x="211" y="608"/>
                    </a:lnTo>
                    <a:lnTo>
                      <a:pt x="211" y="608"/>
                    </a:lnTo>
                    <a:lnTo>
                      <a:pt x="210" y="608"/>
                    </a:lnTo>
                    <a:lnTo>
                      <a:pt x="210" y="610"/>
                    </a:lnTo>
                    <a:lnTo>
                      <a:pt x="210" y="612"/>
                    </a:lnTo>
                    <a:lnTo>
                      <a:pt x="210" y="613"/>
                    </a:lnTo>
                    <a:lnTo>
                      <a:pt x="210" y="615"/>
                    </a:lnTo>
                    <a:lnTo>
                      <a:pt x="211" y="621"/>
                    </a:lnTo>
                    <a:lnTo>
                      <a:pt x="213" y="624"/>
                    </a:lnTo>
                    <a:lnTo>
                      <a:pt x="215" y="628"/>
                    </a:lnTo>
                    <a:lnTo>
                      <a:pt x="217" y="630"/>
                    </a:lnTo>
                    <a:lnTo>
                      <a:pt x="217" y="632"/>
                    </a:lnTo>
                    <a:lnTo>
                      <a:pt x="219" y="632"/>
                    </a:lnTo>
                    <a:lnTo>
                      <a:pt x="220" y="633"/>
                    </a:lnTo>
                    <a:lnTo>
                      <a:pt x="230" y="635"/>
                    </a:lnTo>
                    <a:lnTo>
                      <a:pt x="230" y="635"/>
                    </a:lnTo>
                    <a:lnTo>
                      <a:pt x="231" y="637"/>
                    </a:lnTo>
                    <a:lnTo>
                      <a:pt x="233" y="639"/>
                    </a:lnTo>
                    <a:lnTo>
                      <a:pt x="233" y="641"/>
                    </a:lnTo>
                    <a:lnTo>
                      <a:pt x="233" y="643"/>
                    </a:lnTo>
                    <a:lnTo>
                      <a:pt x="233" y="643"/>
                    </a:lnTo>
                    <a:lnTo>
                      <a:pt x="231" y="643"/>
                    </a:lnTo>
                    <a:lnTo>
                      <a:pt x="231" y="644"/>
                    </a:lnTo>
                    <a:lnTo>
                      <a:pt x="231" y="646"/>
                    </a:lnTo>
                    <a:lnTo>
                      <a:pt x="231" y="646"/>
                    </a:lnTo>
                    <a:lnTo>
                      <a:pt x="233" y="646"/>
                    </a:lnTo>
                    <a:lnTo>
                      <a:pt x="239" y="650"/>
                    </a:lnTo>
                    <a:lnTo>
                      <a:pt x="246" y="650"/>
                    </a:lnTo>
                    <a:lnTo>
                      <a:pt x="250" y="652"/>
                    </a:lnTo>
                    <a:lnTo>
                      <a:pt x="250" y="653"/>
                    </a:lnTo>
                    <a:lnTo>
                      <a:pt x="250" y="653"/>
                    </a:lnTo>
                    <a:lnTo>
                      <a:pt x="251" y="653"/>
                    </a:lnTo>
                    <a:lnTo>
                      <a:pt x="253" y="653"/>
                    </a:lnTo>
                    <a:lnTo>
                      <a:pt x="253" y="655"/>
                    </a:lnTo>
                    <a:lnTo>
                      <a:pt x="255" y="655"/>
                    </a:lnTo>
                    <a:lnTo>
                      <a:pt x="257" y="657"/>
                    </a:lnTo>
                    <a:lnTo>
                      <a:pt x="260" y="659"/>
                    </a:lnTo>
                    <a:lnTo>
                      <a:pt x="266" y="661"/>
                    </a:lnTo>
                    <a:lnTo>
                      <a:pt x="268" y="661"/>
                    </a:lnTo>
                    <a:lnTo>
                      <a:pt x="270" y="664"/>
                    </a:lnTo>
                    <a:lnTo>
                      <a:pt x="271" y="664"/>
                    </a:lnTo>
                    <a:lnTo>
                      <a:pt x="275" y="666"/>
                    </a:lnTo>
                    <a:lnTo>
                      <a:pt x="279" y="668"/>
                    </a:lnTo>
                    <a:lnTo>
                      <a:pt x="282" y="673"/>
                    </a:lnTo>
                    <a:lnTo>
                      <a:pt x="286" y="675"/>
                    </a:lnTo>
                    <a:lnTo>
                      <a:pt x="286" y="675"/>
                    </a:lnTo>
                    <a:lnTo>
                      <a:pt x="288" y="675"/>
                    </a:lnTo>
                    <a:lnTo>
                      <a:pt x="288" y="677"/>
                    </a:lnTo>
                    <a:lnTo>
                      <a:pt x="290" y="677"/>
                    </a:lnTo>
                    <a:lnTo>
                      <a:pt x="290" y="677"/>
                    </a:lnTo>
                    <a:lnTo>
                      <a:pt x="291" y="679"/>
                    </a:lnTo>
                    <a:lnTo>
                      <a:pt x="291" y="679"/>
                    </a:lnTo>
                    <a:lnTo>
                      <a:pt x="293" y="681"/>
                    </a:lnTo>
                    <a:lnTo>
                      <a:pt x="295" y="683"/>
                    </a:lnTo>
                    <a:lnTo>
                      <a:pt x="295" y="683"/>
                    </a:lnTo>
                    <a:lnTo>
                      <a:pt x="297" y="683"/>
                    </a:lnTo>
                    <a:lnTo>
                      <a:pt x="299" y="683"/>
                    </a:lnTo>
                    <a:lnTo>
                      <a:pt x="300" y="684"/>
                    </a:lnTo>
                    <a:lnTo>
                      <a:pt x="302" y="688"/>
                    </a:lnTo>
                    <a:lnTo>
                      <a:pt x="308" y="697"/>
                    </a:lnTo>
                    <a:lnTo>
                      <a:pt x="308" y="699"/>
                    </a:lnTo>
                    <a:lnTo>
                      <a:pt x="310" y="699"/>
                    </a:lnTo>
                    <a:lnTo>
                      <a:pt x="313" y="701"/>
                    </a:lnTo>
                    <a:lnTo>
                      <a:pt x="324" y="710"/>
                    </a:lnTo>
                    <a:lnTo>
                      <a:pt x="324" y="712"/>
                    </a:lnTo>
                    <a:lnTo>
                      <a:pt x="330" y="712"/>
                    </a:lnTo>
                    <a:lnTo>
                      <a:pt x="331" y="712"/>
                    </a:lnTo>
                    <a:lnTo>
                      <a:pt x="331" y="713"/>
                    </a:lnTo>
                    <a:lnTo>
                      <a:pt x="333" y="713"/>
                    </a:lnTo>
                    <a:lnTo>
                      <a:pt x="333" y="713"/>
                    </a:lnTo>
                    <a:lnTo>
                      <a:pt x="333" y="713"/>
                    </a:lnTo>
                    <a:lnTo>
                      <a:pt x="335" y="713"/>
                    </a:lnTo>
                    <a:lnTo>
                      <a:pt x="335" y="715"/>
                    </a:lnTo>
                    <a:lnTo>
                      <a:pt x="335" y="715"/>
                    </a:lnTo>
                    <a:lnTo>
                      <a:pt x="335" y="717"/>
                    </a:lnTo>
                    <a:lnTo>
                      <a:pt x="339" y="717"/>
                    </a:lnTo>
                    <a:lnTo>
                      <a:pt x="342" y="715"/>
                    </a:lnTo>
                    <a:lnTo>
                      <a:pt x="344" y="715"/>
                    </a:lnTo>
                    <a:lnTo>
                      <a:pt x="348" y="712"/>
                    </a:lnTo>
                    <a:lnTo>
                      <a:pt x="350" y="712"/>
                    </a:lnTo>
                    <a:lnTo>
                      <a:pt x="351" y="712"/>
                    </a:lnTo>
                    <a:lnTo>
                      <a:pt x="355" y="713"/>
                    </a:lnTo>
                    <a:lnTo>
                      <a:pt x="357" y="713"/>
                    </a:lnTo>
                    <a:lnTo>
                      <a:pt x="359" y="712"/>
                    </a:lnTo>
                    <a:lnTo>
                      <a:pt x="357" y="710"/>
                    </a:lnTo>
                    <a:lnTo>
                      <a:pt x="355" y="708"/>
                    </a:lnTo>
                    <a:lnTo>
                      <a:pt x="355" y="706"/>
                    </a:lnTo>
                    <a:lnTo>
                      <a:pt x="353" y="704"/>
                    </a:lnTo>
                    <a:lnTo>
                      <a:pt x="353" y="703"/>
                    </a:lnTo>
                    <a:lnTo>
                      <a:pt x="355" y="701"/>
                    </a:lnTo>
                    <a:lnTo>
                      <a:pt x="357" y="695"/>
                    </a:lnTo>
                    <a:lnTo>
                      <a:pt x="357" y="693"/>
                    </a:lnTo>
                    <a:lnTo>
                      <a:pt x="359" y="693"/>
                    </a:lnTo>
                    <a:lnTo>
                      <a:pt x="360" y="692"/>
                    </a:lnTo>
                    <a:lnTo>
                      <a:pt x="370" y="692"/>
                    </a:lnTo>
                    <a:lnTo>
                      <a:pt x="379" y="692"/>
                    </a:lnTo>
                    <a:lnTo>
                      <a:pt x="382" y="692"/>
                    </a:lnTo>
                    <a:lnTo>
                      <a:pt x="386" y="693"/>
                    </a:lnTo>
                    <a:lnTo>
                      <a:pt x="390" y="693"/>
                    </a:lnTo>
                    <a:lnTo>
                      <a:pt x="393" y="693"/>
                    </a:lnTo>
                    <a:lnTo>
                      <a:pt x="399" y="690"/>
                    </a:lnTo>
                    <a:lnTo>
                      <a:pt x="404" y="690"/>
                    </a:lnTo>
                    <a:lnTo>
                      <a:pt x="408" y="690"/>
                    </a:lnTo>
                    <a:lnTo>
                      <a:pt x="410" y="690"/>
                    </a:lnTo>
                    <a:lnTo>
                      <a:pt x="426" y="701"/>
                    </a:lnTo>
                    <a:lnTo>
                      <a:pt x="430" y="703"/>
                    </a:lnTo>
                    <a:lnTo>
                      <a:pt x="433" y="703"/>
                    </a:lnTo>
                    <a:lnTo>
                      <a:pt x="439" y="701"/>
                    </a:lnTo>
                    <a:lnTo>
                      <a:pt x="442" y="701"/>
                    </a:lnTo>
                    <a:lnTo>
                      <a:pt x="444" y="701"/>
                    </a:lnTo>
                    <a:lnTo>
                      <a:pt x="446" y="703"/>
                    </a:lnTo>
                    <a:lnTo>
                      <a:pt x="446" y="703"/>
                    </a:lnTo>
                    <a:lnTo>
                      <a:pt x="446" y="704"/>
                    </a:lnTo>
                    <a:lnTo>
                      <a:pt x="446" y="704"/>
                    </a:lnTo>
                    <a:lnTo>
                      <a:pt x="448" y="706"/>
                    </a:lnTo>
                    <a:lnTo>
                      <a:pt x="448" y="706"/>
                    </a:lnTo>
                    <a:lnTo>
                      <a:pt x="451" y="706"/>
                    </a:lnTo>
                    <a:lnTo>
                      <a:pt x="451" y="706"/>
                    </a:lnTo>
                    <a:lnTo>
                      <a:pt x="450" y="704"/>
                    </a:lnTo>
                    <a:lnTo>
                      <a:pt x="450" y="704"/>
                    </a:lnTo>
                    <a:lnTo>
                      <a:pt x="450" y="703"/>
                    </a:lnTo>
                    <a:lnTo>
                      <a:pt x="450" y="703"/>
                    </a:lnTo>
                    <a:lnTo>
                      <a:pt x="451" y="701"/>
                    </a:lnTo>
                    <a:lnTo>
                      <a:pt x="453" y="701"/>
                    </a:lnTo>
                    <a:lnTo>
                      <a:pt x="455" y="703"/>
                    </a:lnTo>
                    <a:lnTo>
                      <a:pt x="455" y="703"/>
                    </a:lnTo>
                    <a:lnTo>
                      <a:pt x="457" y="704"/>
                    </a:lnTo>
                    <a:lnTo>
                      <a:pt x="457" y="704"/>
                    </a:lnTo>
                    <a:lnTo>
                      <a:pt x="460" y="704"/>
                    </a:lnTo>
                    <a:lnTo>
                      <a:pt x="462" y="704"/>
                    </a:lnTo>
                    <a:lnTo>
                      <a:pt x="464" y="706"/>
                    </a:lnTo>
                    <a:lnTo>
                      <a:pt x="466" y="708"/>
                    </a:lnTo>
                    <a:lnTo>
                      <a:pt x="468" y="710"/>
                    </a:lnTo>
                    <a:lnTo>
                      <a:pt x="468" y="710"/>
                    </a:lnTo>
                    <a:lnTo>
                      <a:pt x="470" y="708"/>
                    </a:lnTo>
                    <a:lnTo>
                      <a:pt x="470" y="708"/>
                    </a:lnTo>
                    <a:lnTo>
                      <a:pt x="471" y="708"/>
                    </a:lnTo>
                    <a:lnTo>
                      <a:pt x="473" y="708"/>
                    </a:lnTo>
                    <a:lnTo>
                      <a:pt x="475" y="708"/>
                    </a:lnTo>
                    <a:lnTo>
                      <a:pt x="482" y="710"/>
                    </a:lnTo>
                    <a:lnTo>
                      <a:pt x="484" y="708"/>
                    </a:lnTo>
                    <a:lnTo>
                      <a:pt x="488" y="703"/>
                    </a:lnTo>
                    <a:lnTo>
                      <a:pt x="488" y="703"/>
                    </a:lnTo>
                    <a:lnTo>
                      <a:pt x="490" y="703"/>
                    </a:lnTo>
                    <a:lnTo>
                      <a:pt x="490" y="703"/>
                    </a:lnTo>
                    <a:lnTo>
                      <a:pt x="491" y="703"/>
                    </a:lnTo>
                    <a:lnTo>
                      <a:pt x="491" y="703"/>
                    </a:lnTo>
                    <a:lnTo>
                      <a:pt x="493" y="703"/>
                    </a:lnTo>
                    <a:lnTo>
                      <a:pt x="493" y="703"/>
                    </a:lnTo>
                    <a:lnTo>
                      <a:pt x="495" y="703"/>
                    </a:lnTo>
                    <a:lnTo>
                      <a:pt x="497" y="703"/>
                    </a:lnTo>
                    <a:lnTo>
                      <a:pt x="497" y="704"/>
                    </a:lnTo>
                    <a:lnTo>
                      <a:pt x="504" y="704"/>
                    </a:lnTo>
                    <a:lnTo>
                      <a:pt x="506" y="704"/>
                    </a:lnTo>
                    <a:lnTo>
                      <a:pt x="510" y="708"/>
                    </a:lnTo>
                    <a:lnTo>
                      <a:pt x="511" y="708"/>
                    </a:lnTo>
                    <a:lnTo>
                      <a:pt x="513" y="708"/>
                    </a:lnTo>
                    <a:lnTo>
                      <a:pt x="515" y="708"/>
                    </a:lnTo>
                    <a:lnTo>
                      <a:pt x="517" y="708"/>
                    </a:lnTo>
                    <a:lnTo>
                      <a:pt x="519" y="710"/>
                    </a:lnTo>
                    <a:lnTo>
                      <a:pt x="519" y="710"/>
                    </a:lnTo>
                    <a:lnTo>
                      <a:pt x="522" y="710"/>
                    </a:lnTo>
                    <a:lnTo>
                      <a:pt x="522" y="712"/>
                    </a:lnTo>
                    <a:lnTo>
                      <a:pt x="522" y="712"/>
                    </a:lnTo>
                    <a:lnTo>
                      <a:pt x="524" y="713"/>
                    </a:lnTo>
                    <a:lnTo>
                      <a:pt x="528" y="712"/>
                    </a:lnTo>
                    <a:lnTo>
                      <a:pt x="530" y="713"/>
                    </a:lnTo>
                    <a:lnTo>
                      <a:pt x="531" y="715"/>
                    </a:lnTo>
                    <a:lnTo>
                      <a:pt x="535" y="715"/>
                    </a:lnTo>
                    <a:lnTo>
                      <a:pt x="535" y="713"/>
                    </a:lnTo>
                    <a:lnTo>
                      <a:pt x="535" y="713"/>
                    </a:lnTo>
                    <a:lnTo>
                      <a:pt x="537" y="713"/>
                    </a:lnTo>
                    <a:lnTo>
                      <a:pt x="537" y="712"/>
                    </a:lnTo>
                    <a:lnTo>
                      <a:pt x="539" y="712"/>
                    </a:lnTo>
                    <a:lnTo>
                      <a:pt x="540" y="713"/>
                    </a:lnTo>
                    <a:lnTo>
                      <a:pt x="542" y="713"/>
                    </a:lnTo>
                    <a:lnTo>
                      <a:pt x="546" y="706"/>
                    </a:lnTo>
                    <a:lnTo>
                      <a:pt x="544" y="703"/>
                    </a:lnTo>
                    <a:lnTo>
                      <a:pt x="544" y="703"/>
                    </a:lnTo>
                    <a:lnTo>
                      <a:pt x="544" y="701"/>
                    </a:lnTo>
                    <a:lnTo>
                      <a:pt x="546" y="701"/>
                    </a:lnTo>
                    <a:lnTo>
                      <a:pt x="548" y="703"/>
                    </a:lnTo>
                    <a:lnTo>
                      <a:pt x="548" y="704"/>
                    </a:lnTo>
                    <a:lnTo>
                      <a:pt x="550" y="704"/>
                    </a:lnTo>
                    <a:lnTo>
                      <a:pt x="550" y="704"/>
                    </a:lnTo>
                    <a:lnTo>
                      <a:pt x="551" y="704"/>
                    </a:lnTo>
                    <a:lnTo>
                      <a:pt x="553" y="706"/>
                    </a:lnTo>
                    <a:lnTo>
                      <a:pt x="555" y="706"/>
                    </a:lnTo>
                    <a:lnTo>
                      <a:pt x="557" y="706"/>
                    </a:lnTo>
                    <a:lnTo>
                      <a:pt x="559" y="708"/>
                    </a:lnTo>
                    <a:lnTo>
                      <a:pt x="560" y="708"/>
                    </a:lnTo>
                    <a:lnTo>
                      <a:pt x="562" y="708"/>
                    </a:lnTo>
                    <a:lnTo>
                      <a:pt x="559" y="710"/>
                    </a:lnTo>
                    <a:lnTo>
                      <a:pt x="555" y="710"/>
                    </a:lnTo>
                    <a:lnTo>
                      <a:pt x="555" y="710"/>
                    </a:lnTo>
                    <a:lnTo>
                      <a:pt x="559" y="710"/>
                    </a:lnTo>
                    <a:lnTo>
                      <a:pt x="562" y="708"/>
                    </a:lnTo>
                    <a:lnTo>
                      <a:pt x="562" y="708"/>
                    </a:lnTo>
                    <a:lnTo>
                      <a:pt x="564" y="708"/>
                    </a:lnTo>
                    <a:lnTo>
                      <a:pt x="566" y="710"/>
                    </a:lnTo>
                    <a:lnTo>
                      <a:pt x="568" y="710"/>
                    </a:lnTo>
                    <a:lnTo>
                      <a:pt x="570" y="712"/>
                    </a:lnTo>
                    <a:lnTo>
                      <a:pt x="570" y="710"/>
                    </a:lnTo>
                    <a:lnTo>
                      <a:pt x="571" y="704"/>
                    </a:lnTo>
                    <a:lnTo>
                      <a:pt x="571" y="704"/>
                    </a:lnTo>
                    <a:lnTo>
                      <a:pt x="573" y="703"/>
                    </a:lnTo>
                    <a:lnTo>
                      <a:pt x="573" y="701"/>
                    </a:lnTo>
                    <a:lnTo>
                      <a:pt x="575" y="701"/>
                    </a:lnTo>
                    <a:lnTo>
                      <a:pt x="577" y="701"/>
                    </a:lnTo>
                    <a:lnTo>
                      <a:pt x="579" y="701"/>
                    </a:lnTo>
                    <a:lnTo>
                      <a:pt x="579" y="701"/>
                    </a:lnTo>
                    <a:lnTo>
                      <a:pt x="580" y="699"/>
                    </a:lnTo>
                    <a:lnTo>
                      <a:pt x="582" y="699"/>
                    </a:lnTo>
                    <a:lnTo>
                      <a:pt x="584" y="699"/>
                    </a:lnTo>
                    <a:lnTo>
                      <a:pt x="586" y="701"/>
                    </a:lnTo>
                    <a:lnTo>
                      <a:pt x="586" y="703"/>
                    </a:lnTo>
                    <a:lnTo>
                      <a:pt x="586" y="703"/>
                    </a:lnTo>
                    <a:lnTo>
                      <a:pt x="588" y="704"/>
                    </a:lnTo>
                    <a:lnTo>
                      <a:pt x="599" y="701"/>
                    </a:lnTo>
                    <a:lnTo>
                      <a:pt x="599" y="701"/>
                    </a:lnTo>
                    <a:lnTo>
                      <a:pt x="600" y="699"/>
                    </a:lnTo>
                    <a:lnTo>
                      <a:pt x="602" y="699"/>
                    </a:lnTo>
                    <a:lnTo>
                      <a:pt x="602" y="699"/>
                    </a:lnTo>
                    <a:lnTo>
                      <a:pt x="604" y="699"/>
                    </a:lnTo>
                    <a:lnTo>
                      <a:pt x="604" y="699"/>
                    </a:lnTo>
                    <a:lnTo>
                      <a:pt x="617" y="704"/>
                    </a:lnTo>
                    <a:lnTo>
                      <a:pt x="619" y="704"/>
                    </a:lnTo>
                    <a:lnTo>
                      <a:pt x="620" y="704"/>
                    </a:lnTo>
                    <a:lnTo>
                      <a:pt x="620" y="706"/>
                    </a:lnTo>
                    <a:lnTo>
                      <a:pt x="620" y="706"/>
                    </a:lnTo>
                    <a:lnTo>
                      <a:pt x="622" y="708"/>
                    </a:lnTo>
                    <a:lnTo>
                      <a:pt x="622" y="708"/>
                    </a:lnTo>
                    <a:lnTo>
                      <a:pt x="624" y="708"/>
                    </a:lnTo>
                    <a:lnTo>
                      <a:pt x="626" y="708"/>
                    </a:lnTo>
                    <a:lnTo>
                      <a:pt x="628" y="710"/>
                    </a:lnTo>
                    <a:lnTo>
                      <a:pt x="628" y="710"/>
                    </a:lnTo>
                    <a:lnTo>
                      <a:pt x="628" y="712"/>
                    </a:lnTo>
                    <a:lnTo>
                      <a:pt x="628" y="715"/>
                    </a:lnTo>
                    <a:lnTo>
                      <a:pt x="628" y="715"/>
                    </a:lnTo>
                    <a:lnTo>
                      <a:pt x="631" y="717"/>
                    </a:lnTo>
                    <a:lnTo>
                      <a:pt x="631" y="719"/>
                    </a:lnTo>
                    <a:lnTo>
                      <a:pt x="631" y="723"/>
                    </a:lnTo>
                    <a:lnTo>
                      <a:pt x="631" y="726"/>
                    </a:lnTo>
                    <a:lnTo>
                      <a:pt x="631" y="726"/>
                    </a:lnTo>
                    <a:lnTo>
                      <a:pt x="631" y="728"/>
                    </a:lnTo>
                    <a:lnTo>
                      <a:pt x="633" y="734"/>
                    </a:lnTo>
                    <a:lnTo>
                      <a:pt x="635" y="734"/>
                    </a:lnTo>
                    <a:lnTo>
                      <a:pt x="635" y="735"/>
                    </a:lnTo>
                    <a:lnTo>
                      <a:pt x="635" y="735"/>
                    </a:lnTo>
                    <a:lnTo>
                      <a:pt x="635" y="737"/>
                    </a:lnTo>
                    <a:lnTo>
                      <a:pt x="633" y="739"/>
                    </a:lnTo>
                    <a:lnTo>
                      <a:pt x="633" y="739"/>
                    </a:lnTo>
                    <a:lnTo>
                      <a:pt x="635" y="741"/>
                    </a:lnTo>
                    <a:lnTo>
                      <a:pt x="635" y="743"/>
                    </a:lnTo>
                    <a:lnTo>
                      <a:pt x="639" y="744"/>
                    </a:lnTo>
                    <a:lnTo>
                      <a:pt x="640" y="746"/>
                    </a:lnTo>
                    <a:lnTo>
                      <a:pt x="640" y="746"/>
                    </a:lnTo>
                    <a:lnTo>
                      <a:pt x="640" y="748"/>
                    </a:lnTo>
                    <a:lnTo>
                      <a:pt x="640" y="748"/>
                    </a:lnTo>
                    <a:lnTo>
                      <a:pt x="640" y="750"/>
                    </a:lnTo>
                    <a:lnTo>
                      <a:pt x="642" y="750"/>
                    </a:lnTo>
                    <a:lnTo>
                      <a:pt x="640" y="754"/>
                    </a:lnTo>
                    <a:lnTo>
                      <a:pt x="640" y="754"/>
                    </a:lnTo>
                    <a:lnTo>
                      <a:pt x="642" y="755"/>
                    </a:lnTo>
                    <a:lnTo>
                      <a:pt x="642" y="755"/>
                    </a:lnTo>
                    <a:lnTo>
                      <a:pt x="642" y="755"/>
                    </a:lnTo>
                    <a:lnTo>
                      <a:pt x="644" y="757"/>
                    </a:lnTo>
                    <a:lnTo>
                      <a:pt x="644" y="757"/>
                    </a:lnTo>
                    <a:lnTo>
                      <a:pt x="646" y="757"/>
                    </a:lnTo>
                    <a:lnTo>
                      <a:pt x="648" y="759"/>
                    </a:lnTo>
                    <a:lnTo>
                      <a:pt x="648" y="761"/>
                    </a:lnTo>
                    <a:lnTo>
                      <a:pt x="648" y="763"/>
                    </a:lnTo>
                    <a:lnTo>
                      <a:pt x="646" y="764"/>
                    </a:lnTo>
                    <a:lnTo>
                      <a:pt x="646" y="766"/>
                    </a:lnTo>
                    <a:lnTo>
                      <a:pt x="639" y="775"/>
                    </a:lnTo>
                    <a:lnTo>
                      <a:pt x="639" y="775"/>
                    </a:lnTo>
                    <a:lnTo>
                      <a:pt x="640" y="775"/>
                    </a:lnTo>
                    <a:lnTo>
                      <a:pt x="642" y="775"/>
                    </a:lnTo>
                    <a:lnTo>
                      <a:pt x="648" y="775"/>
                    </a:lnTo>
                    <a:lnTo>
                      <a:pt x="650" y="777"/>
                    </a:lnTo>
                    <a:lnTo>
                      <a:pt x="670" y="784"/>
                    </a:lnTo>
                    <a:lnTo>
                      <a:pt x="690" y="794"/>
                    </a:lnTo>
                    <a:lnTo>
                      <a:pt x="728" y="808"/>
                    </a:lnTo>
                    <a:lnTo>
                      <a:pt x="748" y="817"/>
                    </a:lnTo>
                    <a:lnTo>
                      <a:pt x="786" y="832"/>
                    </a:lnTo>
                    <a:lnTo>
                      <a:pt x="804" y="839"/>
                    </a:lnTo>
                    <a:lnTo>
                      <a:pt x="806" y="839"/>
                    </a:lnTo>
                    <a:lnTo>
                      <a:pt x="804" y="835"/>
                    </a:lnTo>
                    <a:lnTo>
                      <a:pt x="804" y="832"/>
                    </a:lnTo>
                    <a:lnTo>
                      <a:pt x="804" y="828"/>
                    </a:lnTo>
                    <a:lnTo>
                      <a:pt x="804" y="824"/>
                    </a:lnTo>
                    <a:lnTo>
                      <a:pt x="802" y="821"/>
                    </a:lnTo>
                    <a:lnTo>
                      <a:pt x="802" y="819"/>
                    </a:lnTo>
                    <a:lnTo>
                      <a:pt x="804" y="819"/>
                    </a:lnTo>
                    <a:lnTo>
                      <a:pt x="806" y="817"/>
                    </a:lnTo>
                    <a:lnTo>
                      <a:pt x="808" y="817"/>
                    </a:lnTo>
                    <a:lnTo>
                      <a:pt x="810" y="817"/>
                    </a:lnTo>
                    <a:lnTo>
                      <a:pt x="813" y="819"/>
                    </a:lnTo>
                    <a:lnTo>
                      <a:pt x="813" y="819"/>
                    </a:lnTo>
                    <a:lnTo>
                      <a:pt x="810" y="814"/>
                    </a:lnTo>
                    <a:lnTo>
                      <a:pt x="810" y="812"/>
                    </a:lnTo>
                    <a:lnTo>
                      <a:pt x="808" y="810"/>
                    </a:lnTo>
                    <a:lnTo>
                      <a:pt x="808" y="808"/>
                    </a:lnTo>
                    <a:lnTo>
                      <a:pt x="808" y="808"/>
                    </a:lnTo>
                    <a:lnTo>
                      <a:pt x="804" y="804"/>
                    </a:lnTo>
                    <a:lnTo>
                      <a:pt x="802" y="804"/>
                    </a:lnTo>
                    <a:lnTo>
                      <a:pt x="802" y="804"/>
                    </a:lnTo>
                    <a:lnTo>
                      <a:pt x="800" y="804"/>
                    </a:lnTo>
                    <a:lnTo>
                      <a:pt x="800" y="804"/>
                    </a:lnTo>
                    <a:lnTo>
                      <a:pt x="799" y="804"/>
                    </a:lnTo>
                    <a:lnTo>
                      <a:pt x="797" y="804"/>
                    </a:lnTo>
                    <a:lnTo>
                      <a:pt x="797" y="803"/>
                    </a:lnTo>
                    <a:lnTo>
                      <a:pt x="797" y="803"/>
                    </a:lnTo>
                    <a:lnTo>
                      <a:pt x="797" y="801"/>
                    </a:lnTo>
                    <a:lnTo>
                      <a:pt x="799" y="801"/>
                    </a:lnTo>
                    <a:lnTo>
                      <a:pt x="800" y="799"/>
                    </a:lnTo>
                    <a:lnTo>
                      <a:pt x="800" y="801"/>
                    </a:lnTo>
                    <a:lnTo>
                      <a:pt x="802" y="801"/>
                    </a:lnTo>
                    <a:lnTo>
                      <a:pt x="802" y="801"/>
                    </a:lnTo>
                    <a:lnTo>
                      <a:pt x="802" y="799"/>
                    </a:lnTo>
                    <a:lnTo>
                      <a:pt x="802" y="799"/>
                    </a:lnTo>
                    <a:lnTo>
                      <a:pt x="802" y="797"/>
                    </a:lnTo>
                    <a:lnTo>
                      <a:pt x="802" y="797"/>
                    </a:lnTo>
                    <a:lnTo>
                      <a:pt x="802" y="797"/>
                    </a:lnTo>
                    <a:lnTo>
                      <a:pt x="800" y="795"/>
                    </a:lnTo>
                    <a:lnTo>
                      <a:pt x="800" y="794"/>
                    </a:lnTo>
                    <a:lnTo>
                      <a:pt x="800" y="792"/>
                    </a:lnTo>
                    <a:lnTo>
                      <a:pt x="802" y="792"/>
                    </a:lnTo>
                    <a:lnTo>
                      <a:pt x="802" y="790"/>
                    </a:lnTo>
                    <a:lnTo>
                      <a:pt x="800" y="790"/>
                    </a:lnTo>
                    <a:lnTo>
                      <a:pt x="799" y="788"/>
                    </a:lnTo>
                    <a:lnTo>
                      <a:pt x="799" y="788"/>
                    </a:lnTo>
                    <a:lnTo>
                      <a:pt x="799" y="786"/>
                    </a:lnTo>
                    <a:lnTo>
                      <a:pt x="802" y="783"/>
                    </a:lnTo>
                    <a:lnTo>
                      <a:pt x="802" y="781"/>
                    </a:lnTo>
                    <a:lnTo>
                      <a:pt x="800" y="779"/>
                    </a:lnTo>
                    <a:lnTo>
                      <a:pt x="802" y="777"/>
                    </a:lnTo>
                    <a:lnTo>
                      <a:pt x="804" y="775"/>
                    </a:lnTo>
                    <a:lnTo>
                      <a:pt x="806" y="774"/>
                    </a:lnTo>
                    <a:lnTo>
                      <a:pt x="806" y="772"/>
                    </a:lnTo>
                    <a:lnTo>
                      <a:pt x="806" y="770"/>
                    </a:lnTo>
                    <a:lnTo>
                      <a:pt x="806" y="768"/>
                    </a:lnTo>
                    <a:lnTo>
                      <a:pt x="808" y="766"/>
                    </a:lnTo>
                    <a:lnTo>
                      <a:pt x="810" y="761"/>
                    </a:lnTo>
                    <a:lnTo>
                      <a:pt x="813" y="757"/>
                    </a:lnTo>
                    <a:lnTo>
                      <a:pt x="813" y="755"/>
                    </a:lnTo>
                    <a:lnTo>
                      <a:pt x="813" y="754"/>
                    </a:lnTo>
                    <a:lnTo>
                      <a:pt x="813" y="750"/>
                    </a:lnTo>
                    <a:lnTo>
                      <a:pt x="813" y="748"/>
                    </a:lnTo>
                    <a:lnTo>
                      <a:pt x="813" y="746"/>
                    </a:lnTo>
                    <a:lnTo>
                      <a:pt x="815" y="746"/>
                    </a:lnTo>
                    <a:lnTo>
                      <a:pt x="813" y="744"/>
                    </a:lnTo>
                    <a:lnTo>
                      <a:pt x="813" y="743"/>
                    </a:lnTo>
                    <a:lnTo>
                      <a:pt x="813" y="741"/>
                    </a:lnTo>
                    <a:lnTo>
                      <a:pt x="815" y="739"/>
                    </a:lnTo>
                    <a:lnTo>
                      <a:pt x="815" y="737"/>
                    </a:lnTo>
                    <a:lnTo>
                      <a:pt x="817" y="735"/>
                    </a:lnTo>
                    <a:lnTo>
                      <a:pt x="819" y="735"/>
                    </a:lnTo>
                    <a:lnTo>
                      <a:pt x="820" y="734"/>
                    </a:lnTo>
                    <a:lnTo>
                      <a:pt x="820" y="734"/>
                    </a:lnTo>
                    <a:lnTo>
                      <a:pt x="820" y="732"/>
                    </a:lnTo>
                    <a:lnTo>
                      <a:pt x="819" y="730"/>
                    </a:lnTo>
                    <a:lnTo>
                      <a:pt x="819" y="730"/>
                    </a:lnTo>
                    <a:lnTo>
                      <a:pt x="820" y="728"/>
                    </a:lnTo>
                    <a:lnTo>
                      <a:pt x="820" y="726"/>
                    </a:lnTo>
                    <a:lnTo>
                      <a:pt x="819" y="723"/>
                    </a:lnTo>
                    <a:lnTo>
                      <a:pt x="819" y="721"/>
                    </a:lnTo>
                    <a:lnTo>
                      <a:pt x="819" y="717"/>
                    </a:lnTo>
                    <a:lnTo>
                      <a:pt x="820" y="715"/>
                    </a:lnTo>
                    <a:lnTo>
                      <a:pt x="820" y="713"/>
                    </a:lnTo>
                    <a:lnTo>
                      <a:pt x="819" y="712"/>
                    </a:lnTo>
                    <a:lnTo>
                      <a:pt x="817" y="712"/>
                    </a:lnTo>
                    <a:lnTo>
                      <a:pt x="817" y="712"/>
                    </a:lnTo>
                    <a:lnTo>
                      <a:pt x="815" y="712"/>
                    </a:lnTo>
                    <a:lnTo>
                      <a:pt x="815" y="712"/>
                    </a:lnTo>
                    <a:lnTo>
                      <a:pt x="815" y="712"/>
                    </a:lnTo>
                    <a:lnTo>
                      <a:pt x="815" y="712"/>
                    </a:lnTo>
                    <a:lnTo>
                      <a:pt x="815" y="710"/>
                    </a:lnTo>
                    <a:lnTo>
                      <a:pt x="815" y="710"/>
                    </a:lnTo>
                    <a:lnTo>
                      <a:pt x="817" y="708"/>
                    </a:lnTo>
                    <a:lnTo>
                      <a:pt x="819" y="710"/>
                    </a:lnTo>
                    <a:lnTo>
                      <a:pt x="820" y="710"/>
                    </a:lnTo>
                    <a:lnTo>
                      <a:pt x="822" y="706"/>
                    </a:lnTo>
                    <a:lnTo>
                      <a:pt x="822" y="701"/>
                    </a:lnTo>
                    <a:lnTo>
                      <a:pt x="822" y="699"/>
                    </a:lnTo>
                    <a:lnTo>
                      <a:pt x="820" y="697"/>
                    </a:lnTo>
                    <a:lnTo>
                      <a:pt x="820" y="695"/>
                    </a:lnTo>
                    <a:lnTo>
                      <a:pt x="820" y="695"/>
                    </a:lnTo>
                    <a:lnTo>
                      <a:pt x="824" y="692"/>
                    </a:lnTo>
                    <a:lnTo>
                      <a:pt x="824" y="692"/>
                    </a:lnTo>
                    <a:lnTo>
                      <a:pt x="828" y="692"/>
                    </a:lnTo>
                    <a:lnTo>
                      <a:pt x="828" y="690"/>
                    </a:lnTo>
                    <a:lnTo>
                      <a:pt x="830" y="690"/>
                    </a:lnTo>
                    <a:lnTo>
                      <a:pt x="830" y="688"/>
                    </a:lnTo>
                    <a:lnTo>
                      <a:pt x="830" y="686"/>
                    </a:lnTo>
                    <a:lnTo>
                      <a:pt x="828" y="684"/>
                    </a:lnTo>
                    <a:lnTo>
                      <a:pt x="828" y="684"/>
                    </a:lnTo>
                    <a:lnTo>
                      <a:pt x="828" y="683"/>
                    </a:lnTo>
                    <a:lnTo>
                      <a:pt x="824" y="679"/>
                    </a:lnTo>
                    <a:lnTo>
                      <a:pt x="828" y="679"/>
                    </a:lnTo>
                    <a:lnTo>
                      <a:pt x="828" y="679"/>
                    </a:lnTo>
                    <a:lnTo>
                      <a:pt x="830" y="679"/>
                    </a:lnTo>
                    <a:lnTo>
                      <a:pt x="831" y="681"/>
                    </a:lnTo>
                    <a:lnTo>
                      <a:pt x="833" y="679"/>
                    </a:lnTo>
                    <a:lnTo>
                      <a:pt x="835" y="677"/>
                    </a:lnTo>
                    <a:lnTo>
                      <a:pt x="837" y="672"/>
                    </a:lnTo>
                    <a:lnTo>
                      <a:pt x="840" y="666"/>
                    </a:lnTo>
                    <a:lnTo>
                      <a:pt x="842" y="664"/>
                    </a:lnTo>
                    <a:lnTo>
                      <a:pt x="844" y="664"/>
                    </a:lnTo>
                    <a:lnTo>
                      <a:pt x="844" y="663"/>
                    </a:lnTo>
                    <a:lnTo>
                      <a:pt x="844" y="659"/>
                    </a:lnTo>
                    <a:lnTo>
                      <a:pt x="844" y="657"/>
                    </a:lnTo>
                    <a:lnTo>
                      <a:pt x="846" y="655"/>
                    </a:lnTo>
                    <a:lnTo>
                      <a:pt x="846" y="653"/>
                    </a:lnTo>
                    <a:lnTo>
                      <a:pt x="848" y="653"/>
                    </a:lnTo>
                    <a:lnTo>
                      <a:pt x="848" y="652"/>
                    </a:lnTo>
                    <a:lnTo>
                      <a:pt x="848" y="652"/>
                    </a:lnTo>
                    <a:lnTo>
                      <a:pt x="851" y="650"/>
                    </a:lnTo>
                    <a:lnTo>
                      <a:pt x="851" y="648"/>
                    </a:lnTo>
                    <a:lnTo>
                      <a:pt x="851" y="648"/>
                    </a:lnTo>
                    <a:lnTo>
                      <a:pt x="851" y="648"/>
                    </a:lnTo>
                    <a:lnTo>
                      <a:pt x="851" y="646"/>
                    </a:lnTo>
                    <a:lnTo>
                      <a:pt x="851" y="644"/>
                    </a:lnTo>
                    <a:lnTo>
                      <a:pt x="851" y="643"/>
                    </a:lnTo>
                    <a:lnTo>
                      <a:pt x="851" y="641"/>
                    </a:lnTo>
                    <a:lnTo>
                      <a:pt x="855" y="639"/>
                    </a:lnTo>
                    <a:lnTo>
                      <a:pt x="855" y="637"/>
                    </a:lnTo>
                    <a:lnTo>
                      <a:pt x="855" y="637"/>
                    </a:lnTo>
                    <a:lnTo>
                      <a:pt x="857" y="635"/>
                    </a:lnTo>
                    <a:lnTo>
                      <a:pt x="857" y="635"/>
                    </a:lnTo>
                    <a:lnTo>
                      <a:pt x="857" y="633"/>
                    </a:lnTo>
                    <a:lnTo>
                      <a:pt x="860" y="632"/>
                    </a:lnTo>
                    <a:lnTo>
                      <a:pt x="862" y="632"/>
                    </a:lnTo>
                    <a:lnTo>
                      <a:pt x="864" y="630"/>
                    </a:lnTo>
                    <a:lnTo>
                      <a:pt x="870" y="630"/>
                    </a:lnTo>
                    <a:lnTo>
                      <a:pt x="871" y="632"/>
                    </a:lnTo>
                    <a:lnTo>
                      <a:pt x="871" y="632"/>
                    </a:lnTo>
                    <a:lnTo>
                      <a:pt x="871" y="632"/>
                    </a:lnTo>
                    <a:lnTo>
                      <a:pt x="873" y="632"/>
                    </a:lnTo>
                    <a:lnTo>
                      <a:pt x="873" y="632"/>
                    </a:lnTo>
                    <a:lnTo>
                      <a:pt x="873" y="632"/>
                    </a:lnTo>
                    <a:lnTo>
                      <a:pt x="873" y="632"/>
                    </a:lnTo>
                    <a:lnTo>
                      <a:pt x="875" y="632"/>
                    </a:lnTo>
                    <a:lnTo>
                      <a:pt x="875" y="630"/>
                    </a:lnTo>
                    <a:lnTo>
                      <a:pt x="877" y="630"/>
                    </a:lnTo>
                    <a:lnTo>
                      <a:pt x="877" y="628"/>
                    </a:lnTo>
                    <a:lnTo>
                      <a:pt x="877" y="626"/>
                    </a:lnTo>
                    <a:lnTo>
                      <a:pt x="877" y="626"/>
                    </a:lnTo>
                    <a:lnTo>
                      <a:pt x="875" y="626"/>
                    </a:lnTo>
                    <a:lnTo>
                      <a:pt x="873" y="626"/>
                    </a:lnTo>
                    <a:lnTo>
                      <a:pt x="871" y="626"/>
                    </a:lnTo>
                    <a:lnTo>
                      <a:pt x="871" y="626"/>
                    </a:lnTo>
                    <a:lnTo>
                      <a:pt x="871" y="626"/>
                    </a:lnTo>
                    <a:lnTo>
                      <a:pt x="870" y="624"/>
                    </a:lnTo>
                    <a:lnTo>
                      <a:pt x="870" y="623"/>
                    </a:lnTo>
                    <a:lnTo>
                      <a:pt x="870" y="623"/>
                    </a:lnTo>
                    <a:lnTo>
                      <a:pt x="868" y="621"/>
                    </a:lnTo>
                    <a:lnTo>
                      <a:pt x="870" y="619"/>
                    </a:lnTo>
                    <a:lnTo>
                      <a:pt x="870" y="617"/>
                    </a:lnTo>
                    <a:lnTo>
                      <a:pt x="873" y="615"/>
                    </a:lnTo>
                    <a:lnTo>
                      <a:pt x="875" y="615"/>
                    </a:lnTo>
                    <a:lnTo>
                      <a:pt x="877" y="615"/>
                    </a:lnTo>
                    <a:lnTo>
                      <a:pt x="879" y="615"/>
                    </a:lnTo>
                    <a:lnTo>
                      <a:pt x="877" y="617"/>
                    </a:lnTo>
                    <a:lnTo>
                      <a:pt x="879" y="619"/>
                    </a:lnTo>
                    <a:lnTo>
                      <a:pt x="879" y="621"/>
                    </a:lnTo>
                    <a:lnTo>
                      <a:pt x="877" y="621"/>
                    </a:lnTo>
                    <a:lnTo>
                      <a:pt x="879" y="623"/>
                    </a:lnTo>
                    <a:lnTo>
                      <a:pt x="879" y="624"/>
                    </a:lnTo>
                    <a:lnTo>
                      <a:pt x="880" y="624"/>
                    </a:lnTo>
                    <a:lnTo>
                      <a:pt x="882" y="623"/>
                    </a:lnTo>
                    <a:lnTo>
                      <a:pt x="884" y="621"/>
                    </a:lnTo>
                    <a:lnTo>
                      <a:pt x="882" y="619"/>
                    </a:lnTo>
                    <a:lnTo>
                      <a:pt x="884" y="617"/>
                    </a:lnTo>
                    <a:lnTo>
                      <a:pt x="884" y="615"/>
                    </a:lnTo>
                    <a:lnTo>
                      <a:pt x="882" y="615"/>
                    </a:lnTo>
                    <a:lnTo>
                      <a:pt x="879" y="615"/>
                    </a:lnTo>
                    <a:lnTo>
                      <a:pt x="877" y="613"/>
                    </a:lnTo>
                    <a:lnTo>
                      <a:pt x="879" y="612"/>
                    </a:lnTo>
                    <a:lnTo>
                      <a:pt x="877" y="610"/>
                    </a:lnTo>
                    <a:lnTo>
                      <a:pt x="879" y="610"/>
                    </a:lnTo>
                    <a:lnTo>
                      <a:pt x="877" y="608"/>
                    </a:lnTo>
                    <a:lnTo>
                      <a:pt x="875" y="608"/>
                    </a:lnTo>
                    <a:lnTo>
                      <a:pt x="875" y="608"/>
                    </a:lnTo>
                    <a:lnTo>
                      <a:pt x="877" y="608"/>
                    </a:lnTo>
                    <a:lnTo>
                      <a:pt x="877" y="606"/>
                    </a:lnTo>
                    <a:lnTo>
                      <a:pt x="877" y="606"/>
                    </a:lnTo>
                    <a:lnTo>
                      <a:pt x="877" y="606"/>
                    </a:lnTo>
                    <a:lnTo>
                      <a:pt x="875" y="604"/>
                    </a:lnTo>
                    <a:lnTo>
                      <a:pt x="873" y="604"/>
                    </a:lnTo>
                    <a:lnTo>
                      <a:pt x="873" y="603"/>
                    </a:lnTo>
                    <a:lnTo>
                      <a:pt x="873" y="603"/>
                    </a:lnTo>
                    <a:lnTo>
                      <a:pt x="875" y="603"/>
                    </a:lnTo>
                    <a:lnTo>
                      <a:pt x="877" y="597"/>
                    </a:lnTo>
                    <a:lnTo>
                      <a:pt x="880" y="597"/>
                    </a:lnTo>
                    <a:lnTo>
                      <a:pt x="882" y="595"/>
                    </a:lnTo>
                    <a:lnTo>
                      <a:pt x="884" y="592"/>
                    </a:lnTo>
                    <a:lnTo>
                      <a:pt x="886" y="581"/>
                    </a:lnTo>
                    <a:lnTo>
                      <a:pt x="886" y="579"/>
                    </a:lnTo>
                    <a:lnTo>
                      <a:pt x="890" y="579"/>
                    </a:lnTo>
                    <a:lnTo>
                      <a:pt x="888" y="579"/>
                    </a:lnTo>
                    <a:lnTo>
                      <a:pt x="886" y="579"/>
                    </a:lnTo>
                    <a:lnTo>
                      <a:pt x="884" y="575"/>
                    </a:lnTo>
                    <a:lnTo>
                      <a:pt x="882" y="575"/>
                    </a:lnTo>
                    <a:lnTo>
                      <a:pt x="880" y="575"/>
                    </a:lnTo>
                    <a:lnTo>
                      <a:pt x="880" y="575"/>
                    </a:lnTo>
                    <a:lnTo>
                      <a:pt x="880" y="575"/>
                    </a:lnTo>
                    <a:lnTo>
                      <a:pt x="879" y="573"/>
                    </a:lnTo>
                    <a:lnTo>
                      <a:pt x="882" y="572"/>
                    </a:lnTo>
                    <a:lnTo>
                      <a:pt x="882" y="570"/>
                    </a:lnTo>
                    <a:lnTo>
                      <a:pt x="884" y="570"/>
                    </a:lnTo>
                    <a:lnTo>
                      <a:pt x="884" y="572"/>
                    </a:lnTo>
                    <a:lnTo>
                      <a:pt x="886" y="572"/>
                    </a:lnTo>
                    <a:lnTo>
                      <a:pt x="884" y="573"/>
                    </a:lnTo>
                    <a:lnTo>
                      <a:pt x="886" y="573"/>
                    </a:lnTo>
                    <a:lnTo>
                      <a:pt x="888" y="572"/>
                    </a:lnTo>
                    <a:lnTo>
                      <a:pt x="888" y="570"/>
                    </a:lnTo>
                    <a:lnTo>
                      <a:pt x="890" y="570"/>
                    </a:lnTo>
                    <a:lnTo>
                      <a:pt x="890" y="570"/>
                    </a:lnTo>
                    <a:lnTo>
                      <a:pt x="890" y="561"/>
                    </a:lnTo>
                    <a:lnTo>
                      <a:pt x="891" y="555"/>
                    </a:lnTo>
                    <a:lnTo>
                      <a:pt x="891" y="553"/>
                    </a:lnTo>
                    <a:lnTo>
                      <a:pt x="899" y="546"/>
                    </a:lnTo>
                    <a:lnTo>
                      <a:pt x="899" y="544"/>
                    </a:lnTo>
                    <a:lnTo>
                      <a:pt x="900" y="544"/>
                    </a:lnTo>
                    <a:lnTo>
                      <a:pt x="906" y="541"/>
                    </a:lnTo>
                    <a:lnTo>
                      <a:pt x="906" y="541"/>
                    </a:lnTo>
                    <a:lnTo>
                      <a:pt x="908" y="539"/>
                    </a:lnTo>
                    <a:lnTo>
                      <a:pt x="910" y="539"/>
                    </a:lnTo>
                    <a:lnTo>
                      <a:pt x="911" y="535"/>
                    </a:lnTo>
                    <a:lnTo>
                      <a:pt x="913" y="535"/>
                    </a:lnTo>
                    <a:lnTo>
                      <a:pt x="913" y="533"/>
                    </a:lnTo>
                    <a:lnTo>
                      <a:pt x="913" y="533"/>
                    </a:lnTo>
                    <a:lnTo>
                      <a:pt x="913" y="533"/>
                    </a:lnTo>
                    <a:lnTo>
                      <a:pt x="910" y="533"/>
                    </a:lnTo>
                    <a:lnTo>
                      <a:pt x="910" y="532"/>
                    </a:lnTo>
                    <a:lnTo>
                      <a:pt x="911" y="532"/>
                    </a:lnTo>
                    <a:lnTo>
                      <a:pt x="911" y="532"/>
                    </a:lnTo>
                    <a:lnTo>
                      <a:pt x="911" y="530"/>
                    </a:lnTo>
                    <a:lnTo>
                      <a:pt x="911" y="530"/>
                    </a:lnTo>
                    <a:lnTo>
                      <a:pt x="913" y="530"/>
                    </a:lnTo>
                    <a:lnTo>
                      <a:pt x="913" y="530"/>
                    </a:lnTo>
                    <a:lnTo>
                      <a:pt x="913" y="530"/>
                    </a:lnTo>
                    <a:lnTo>
                      <a:pt x="917" y="530"/>
                    </a:lnTo>
                    <a:lnTo>
                      <a:pt x="919" y="528"/>
                    </a:lnTo>
                    <a:lnTo>
                      <a:pt x="919" y="526"/>
                    </a:lnTo>
                    <a:lnTo>
                      <a:pt x="917" y="528"/>
                    </a:lnTo>
                    <a:lnTo>
                      <a:pt x="911" y="526"/>
                    </a:lnTo>
                    <a:lnTo>
                      <a:pt x="911" y="528"/>
                    </a:lnTo>
                    <a:lnTo>
                      <a:pt x="910" y="528"/>
                    </a:lnTo>
                    <a:lnTo>
                      <a:pt x="910" y="526"/>
                    </a:lnTo>
                    <a:lnTo>
                      <a:pt x="908" y="526"/>
                    </a:lnTo>
                    <a:lnTo>
                      <a:pt x="906" y="526"/>
                    </a:lnTo>
                    <a:lnTo>
                      <a:pt x="906" y="524"/>
                    </a:lnTo>
                    <a:lnTo>
                      <a:pt x="908" y="524"/>
                    </a:lnTo>
                    <a:lnTo>
                      <a:pt x="910" y="524"/>
                    </a:lnTo>
                    <a:lnTo>
                      <a:pt x="911" y="524"/>
                    </a:lnTo>
                    <a:lnTo>
                      <a:pt x="913" y="524"/>
                    </a:lnTo>
                    <a:lnTo>
                      <a:pt x="913" y="522"/>
                    </a:lnTo>
                    <a:lnTo>
                      <a:pt x="913" y="521"/>
                    </a:lnTo>
                    <a:lnTo>
                      <a:pt x="915" y="521"/>
                    </a:lnTo>
                    <a:lnTo>
                      <a:pt x="917" y="522"/>
                    </a:lnTo>
                    <a:lnTo>
                      <a:pt x="919" y="524"/>
                    </a:lnTo>
                    <a:lnTo>
                      <a:pt x="919" y="524"/>
                    </a:lnTo>
                    <a:lnTo>
                      <a:pt x="920" y="524"/>
                    </a:lnTo>
                    <a:lnTo>
                      <a:pt x="920" y="522"/>
                    </a:lnTo>
                    <a:lnTo>
                      <a:pt x="922" y="521"/>
                    </a:lnTo>
                    <a:lnTo>
                      <a:pt x="922" y="519"/>
                    </a:lnTo>
                    <a:lnTo>
                      <a:pt x="924" y="515"/>
                    </a:lnTo>
                    <a:lnTo>
                      <a:pt x="924" y="513"/>
                    </a:lnTo>
                    <a:lnTo>
                      <a:pt x="922" y="512"/>
                    </a:lnTo>
                    <a:lnTo>
                      <a:pt x="922" y="512"/>
                    </a:lnTo>
                    <a:lnTo>
                      <a:pt x="922" y="513"/>
                    </a:lnTo>
                    <a:lnTo>
                      <a:pt x="920" y="513"/>
                    </a:lnTo>
                    <a:lnTo>
                      <a:pt x="920" y="513"/>
                    </a:lnTo>
                    <a:lnTo>
                      <a:pt x="919" y="513"/>
                    </a:lnTo>
                    <a:lnTo>
                      <a:pt x="919" y="512"/>
                    </a:lnTo>
                    <a:lnTo>
                      <a:pt x="920" y="512"/>
                    </a:lnTo>
                    <a:lnTo>
                      <a:pt x="920" y="510"/>
                    </a:lnTo>
                    <a:lnTo>
                      <a:pt x="922" y="510"/>
                    </a:lnTo>
                    <a:lnTo>
                      <a:pt x="924" y="510"/>
                    </a:lnTo>
                    <a:lnTo>
                      <a:pt x="924" y="510"/>
                    </a:lnTo>
                    <a:lnTo>
                      <a:pt x="924" y="504"/>
                    </a:lnTo>
                    <a:lnTo>
                      <a:pt x="926" y="503"/>
                    </a:lnTo>
                    <a:lnTo>
                      <a:pt x="926" y="503"/>
                    </a:lnTo>
                    <a:lnTo>
                      <a:pt x="926" y="501"/>
                    </a:lnTo>
                    <a:lnTo>
                      <a:pt x="924" y="501"/>
                    </a:lnTo>
                    <a:lnTo>
                      <a:pt x="924" y="499"/>
                    </a:lnTo>
                    <a:lnTo>
                      <a:pt x="926" y="499"/>
                    </a:lnTo>
                    <a:lnTo>
                      <a:pt x="926" y="497"/>
                    </a:lnTo>
                    <a:lnTo>
                      <a:pt x="928" y="492"/>
                    </a:lnTo>
                    <a:lnTo>
                      <a:pt x="928" y="490"/>
                    </a:lnTo>
                    <a:lnTo>
                      <a:pt x="926" y="492"/>
                    </a:lnTo>
                    <a:lnTo>
                      <a:pt x="926" y="493"/>
                    </a:lnTo>
                    <a:lnTo>
                      <a:pt x="924" y="495"/>
                    </a:lnTo>
                    <a:lnTo>
                      <a:pt x="922" y="495"/>
                    </a:lnTo>
                    <a:lnTo>
                      <a:pt x="924" y="493"/>
                    </a:lnTo>
                    <a:lnTo>
                      <a:pt x="926" y="488"/>
                    </a:lnTo>
                    <a:lnTo>
                      <a:pt x="926" y="488"/>
                    </a:lnTo>
                    <a:lnTo>
                      <a:pt x="924" y="488"/>
                    </a:lnTo>
                    <a:lnTo>
                      <a:pt x="919" y="490"/>
                    </a:lnTo>
                    <a:lnTo>
                      <a:pt x="917" y="490"/>
                    </a:lnTo>
                    <a:lnTo>
                      <a:pt x="917" y="490"/>
                    </a:lnTo>
                    <a:lnTo>
                      <a:pt x="919" y="490"/>
                    </a:lnTo>
                    <a:lnTo>
                      <a:pt x="919" y="488"/>
                    </a:lnTo>
                    <a:lnTo>
                      <a:pt x="919" y="488"/>
                    </a:lnTo>
                    <a:lnTo>
                      <a:pt x="920" y="488"/>
                    </a:lnTo>
                    <a:lnTo>
                      <a:pt x="919" y="486"/>
                    </a:lnTo>
                    <a:lnTo>
                      <a:pt x="917" y="484"/>
                    </a:lnTo>
                    <a:lnTo>
                      <a:pt x="919" y="483"/>
                    </a:lnTo>
                    <a:lnTo>
                      <a:pt x="919" y="483"/>
                    </a:lnTo>
                    <a:lnTo>
                      <a:pt x="920" y="484"/>
                    </a:lnTo>
                    <a:lnTo>
                      <a:pt x="920" y="486"/>
                    </a:lnTo>
                    <a:lnTo>
                      <a:pt x="922" y="486"/>
                    </a:lnTo>
                    <a:lnTo>
                      <a:pt x="924" y="484"/>
                    </a:lnTo>
                    <a:lnTo>
                      <a:pt x="926" y="484"/>
                    </a:lnTo>
                    <a:lnTo>
                      <a:pt x="928" y="484"/>
                    </a:lnTo>
                    <a:lnTo>
                      <a:pt x="930" y="484"/>
                    </a:lnTo>
                    <a:lnTo>
                      <a:pt x="930" y="484"/>
                    </a:lnTo>
                    <a:lnTo>
                      <a:pt x="931" y="483"/>
                    </a:lnTo>
                    <a:lnTo>
                      <a:pt x="931" y="483"/>
                    </a:lnTo>
                    <a:lnTo>
                      <a:pt x="933" y="483"/>
                    </a:lnTo>
                    <a:lnTo>
                      <a:pt x="935" y="483"/>
                    </a:lnTo>
                    <a:lnTo>
                      <a:pt x="935" y="483"/>
                    </a:lnTo>
                    <a:lnTo>
                      <a:pt x="935" y="483"/>
                    </a:lnTo>
                    <a:lnTo>
                      <a:pt x="935" y="481"/>
                    </a:lnTo>
                    <a:lnTo>
                      <a:pt x="937" y="481"/>
                    </a:lnTo>
                    <a:lnTo>
                      <a:pt x="937" y="481"/>
                    </a:lnTo>
                    <a:lnTo>
                      <a:pt x="939" y="481"/>
                    </a:lnTo>
                    <a:lnTo>
                      <a:pt x="939" y="479"/>
                    </a:lnTo>
                    <a:lnTo>
                      <a:pt x="937" y="479"/>
                    </a:lnTo>
                    <a:lnTo>
                      <a:pt x="939" y="477"/>
                    </a:lnTo>
                    <a:lnTo>
                      <a:pt x="939" y="477"/>
                    </a:lnTo>
                    <a:lnTo>
                      <a:pt x="939" y="477"/>
                    </a:lnTo>
                    <a:lnTo>
                      <a:pt x="937" y="475"/>
                    </a:lnTo>
                    <a:lnTo>
                      <a:pt x="939" y="475"/>
                    </a:lnTo>
                    <a:lnTo>
                      <a:pt x="940" y="472"/>
                    </a:lnTo>
                    <a:lnTo>
                      <a:pt x="942" y="472"/>
                    </a:lnTo>
                    <a:lnTo>
                      <a:pt x="942" y="468"/>
                    </a:lnTo>
                    <a:lnTo>
                      <a:pt x="942" y="468"/>
                    </a:lnTo>
                    <a:lnTo>
                      <a:pt x="942" y="468"/>
                    </a:lnTo>
                    <a:lnTo>
                      <a:pt x="940" y="468"/>
                    </a:lnTo>
                    <a:lnTo>
                      <a:pt x="939" y="470"/>
                    </a:lnTo>
                    <a:lnTo>
                      <a:pt x="939" y="468"/>
                    </a:lnTo>
                    <a:lnTo>
                      <a:pt x="937" y="468"/>
                    </a:lnTo>
                    <a:lnTo>
                      <a:pt x="937" y="468"/>
                    </a:lnTo>
                    <a:lnTo>
                      <a:pt x="937" y="466"/>
                    </a:lnTo>
                    <a:lnTo>
                      <a:pt x="937" y="466"/>
                    </a:lnTo>
                    <a:lnTo>
                      <a:pt x="939" y="466"/>
                    </a:lnTo>
                    <a:lnTo>
                      <a:pt x="939" y="466"/>
                    </a:lnTo>
                    <a:lnTo>
                      <a:pt x="940" y="464"/>
                    </a:lnTo>
                    <a:lnTo>
                      <a:pt x="939" y="464"/>
                    </a:lnTo>
                    <a:lnTo>
                      <a:pt x="939" y="464"/>
                    </a:lnTo>
                    <a:lnTo>
                      <a:pt x="937" y="464"/>
                    </a:lnTo>
                    <a:lnTo>
                      <a:pt x="942" y="461"/>
                    </a:lnTo>
                    <a:lnTo>
                      <a:pt x="944" y="459"/>
                    </a:lnTo>
                    <a:lnTo>
                      <a:pt x="948" y="461"/>
                    </a:lnTo>
                    <a:lnTo>
                      <a:pt x="946" y="462"/>
                    </a:lnTo>
                    <a:lnTo>
                      <a:pt x="944" y="464"/>
                    </a:lnTo>
                    <a:lnTo>
                      <a:pt x="944" y="466"/>
                    </a:lnTo>
                    <a:lnTo>
                      <a:pt x="946" y="464"/>
                    </a:lnTo>
                    <a:lnTo>
                      <a:pt x="948" y="462"/>
                    </a:lnTo>
                    <a:lnTo>
                      <a:pt x="950" y="461"/>
                    </a:lnTo>
                    <a:lnTo>
                      <a:pt x="950" y="459"/>
                    </a:lnTo>
                    <a:lnTo>
                      <a:pt x="950" y="457"/>
                    </a:lnTo>
                    <a:lnTo>
                      <a:pt x="951" y="455"/>
                    </a:lnTo>
                    <a:lnTo>
                      <a:pt x="953" y="453"/>
                    </a:lnTo>
                    <a:lnTo>
                      <a:pt x="953" y="452"/>
                    </a:lnTo>
                    <a:lnTo>
                      <a:pt x="953" y="452"/>
                    </a:lnTo>
                    <a:lnTo>
                      <a:pt x="953" y="450"/>
                    </a:lnTo>
                    <a:lnTo>
                      <a:pt x="955" y="448"/>
                    </a:lnTo>
                    <a:lnTo>
                      <a:pt x="957" y="448"/>
                    </a:lnTo>
                    <a:lnTo>
                      <a:pt x="957" y="446"/>
                    </a:lnTo>
                    <a:lnTo>
                      <a:pt x="957" y="442"/>
                    </a:lnTo>
                    <a:lnTo>
                      <a:pt x="957" y="441"/>
                    </a:lnTo>
                    <a:lnTo>
                      <a:pt x="959" y="439"/>
                    </a:lnTo>
                    <a:lnTo>
                      <a:pt x="960" y="439"/>
                    </a:lnTo>
                    <a:lnTo>
                      <a:pt x="962" y="437"/>
                    </a:lnTo>
                    <a:lnTo>
                      <a:pt x="962" y="437"/>
                    </a:lnTo>
                    <a:lnTo>
                      <a:pt x="964" y="435"/>
                    </a:lnTo>
                    <a:lnTo>
                      <a:pt x="964" y="433"/>
                    </a:lnTo>
                    <a:lnTo>
                      <a:pt x="964" y="432"/>
                    </a:lnTo>
                    <a:lnTo>
                      <a:pt x="966" y="432"/>
                    </a:lnTo>
                    <a:lnTo>
                      <a:pt x="968" y="430"/>
                    </a:lnTo>
                    <a:lnTo>
                      <a:pt x="968" y="430"/>
                    </a:lnTo>
                    <a:lnTo>
                      <a:pt x="968" y="430"/>
                    </a:lnTo>
                    <a:lnTo>
                      <a:pt x="970" y="428"/>
                    </a:lnTo>
                    <a:lnTo>
                      <a:pt x="971" y="424"/>
                    </a:lnTo>
                    <a:lnTo>
                      <a:pt x="973" y="424"/>
                    </a:lnTo>
                    <a:lnTo>
                      <a:pt x="973" y="422"/>
                    </a:lnTo>
                    <a:lnTo>
                      <a:pt x="979" y="422"/>
                    </a:lnTo>
                    <a:lnTo>
                      <a:pt x="982" y="419"/>
                    </a:lnTo>
                    <a:lnTo>
                      <a:pt x="986" y="419"/>
                    </a:lnTo>
                    <a:lnTo>
                      <a:pt x="993" y="417"/>
                    </a:lnTo>
                    <a:lnTo>
                      <a:pt x="997" y="417"/>
                    </a:lnTo>
                    <a:lnTo>
                      <a:pt x="999" y="417"/>
                    </a:lnTo>
                    <a:lnTo>
                      <a:pt x="999" y="415"/>
                    </a:lnTo>
                    <a:lnTo>
                      <a:pt x="999" y="415"/>
                    </a:lnTo>
                    <a:lnTo>
                      <a:pt x="999" y="415"/>
                    </a:lnTo>
                    <a:lnTo>
                      <a:pt x="1000" y="413"/>
                    </a:lnTo>
                    <a:lnTo>
                      <a:pt x="1002" y="415"/>
                    </a:lnTo>
                    <a:lnTo>
                      <a:pt x="1004" y="413"/>
                    </a:lnTo>
                    <a:lnTo>
                      <a:pt x="1004" y="413"/>
                    </a:lnTo>
                    <a:lnTo>
                      <a:pt x="1004" y="412"/>
                    </a:lnTo>
                    <a:lnTo>
                      <a:pt x="1004" y="412"/>
                    </a:lnTo>
                    <a:lnTo>
                      <a:pt x="1004" y="412"/>
                    </a:lnTo>
                    <a:lnTo>
                      <a:pt x="1004" y="410"/>
                    </a:lnTo>
                    <a:lnTo>
                      <a:pt x="1002" y="410"/>
                    </a:lnTo>
                    <a:lnTo>
                      <a:pt x="1002" y="410"/>
                    </a:lnTo>
                    <a:lnTo>
                      <a:pt x="995" y="410"/>
                    </a:lnTo>
                    <a:lnTo>
                      <a:pt x="995" y="410"/>
                    </a:lnTo>
                    <a:lnTo>
                      <a:pt x="993" y="408"/>
                    </a:lnTo>
                    <a:lnTo>
                      <a:pt x="997" y="406"/>
                    </a:lnTo>
                    <a:lnTo>
                      <a:pt x="997" y="406"/>
                    </a:lnTo>
                    <a:lnTo>
                      <a:pt x="999" y="406"/>
                    </a:lnTo>
                    <a:lnTo>
                      <a:pt x="999" y="404"/>
                    </a:lnTo>
                    <a:lnTo>
                      <a:pt x="1000" y="406"/>
                    </a:lnTo>
                    <a:lnTo>
                      <a:pt x="1002" y="406"/>
                    </a:lnTo>
                    <a:lnTo>
                      <a:pt x="1002" y="406"/>
                    </a:lnTo>
                    <a:lnTo>
                      <a:pt x="1004" y="406"/>
                    </a:lnTo>
                    <a:lnTo>
                      <a:pt x="1004" y="406"/>
                    </a:lnTo>
                    <a:lnTo>
                      <a:pt x="1004" y="408"/>
                    </a:lnTo>
                    <a:lnTo>
                      <a:pt x="1004" y="408"/>
                    </a:lnTo>
                    <a:lnTo>
                      <a:pt x="1006" y="408"/>
                    </a:lnTo>
                    <a:lnTo>
                      <a:pt x="1006" y="408"/>
                    </a:lnTo>
                    <a:lnTo>
                      <a:pt x="1006" y="408"/>
                    </a:lnTo>
                    <a:lnTo>
                      <a:pt x="1006" y="406"/>
                    </a:lnTo>
                    <a:lnTo>
                      <a:pt x="1006" y="404"/>
                    </a:lnTo>
                    <a:lnTo>
                      <a:pt x="1006" y="402"/>
                    </a:lnTo>
                    <a:lnTo>
                      <a:pt x="1008" y="401"/>
                    </a:lnTo>
                    <a:lnTo>
                      <a:pt x="1011" y="399"/>
                    </a:lnTo>
                    <a:lnTo>
                      <a:pt x="1013" y="399"/>
                    </a:lnTo>
                    <a:lnTo>
                      <a:pt x="1019" y="393"/>
                    </a:lnTo>
                    <a:lnTo>
                      <a:pt x="1020" y="392"/>
                    </a:lnTo>
                    <a:lnTo>
                      <a:pt x="1022" y="390"/>
                    </a:lnTo>
                    <a:lnTo>
                      <a:pt x="1037" y="384"/>
                    </a:lnTo>
                    <a:lnTo>
                      <a:pt x="1035" y="384"/>
                    </a:lnTo>
                    <a:lnTo>
                      <a:pt x="1035" y="382"/>
                    </a:lnTo>
                    <a:lnTo>
                      <a:pt x="1035" y="381"/>
                    </a:lnTo>
                    <a:lnTo>
                      <a:pt x="1035" y="379"/>
                    </a:lnTo>
                    <a:lnTo>
                      <a:pt x="1035" y="377"/>
                    </a:lnTo>
                    <a:lnTo>
                      <a:pt x="1035" y="377"/>
                    </a:lnTo>
                    <a:lnTo>
                      <a:pt x="1035" y="375"/>
                    </a:lnTo>
                    <a:lnTo>
                      <a:pt x="1037" y="375"/>
                    </a:lnTo>
                    <a:lnTo>
                      <a:pt x="1037" y="375"/>
                    </a:lnTo>
                    <a:lnTo>
                      <a:pt x="1037" y="373"/>
                    </a:lnTo>
                    <a:lnTo>
                      <a:pt x="1037" y="373"/>
                    </a:lnTo>
                    <a:lnTo>
                      <a:pt x="1035" y="373"/>
                    </a:lnTo>
                    <a:lnTo>
                      <a:pt x="1035" y="372"/>
                    </a:lnTo>
                    <a:lnTo>
                      <a:pt x="1035" y="372"/>
                    </a:lnTo>
                    <a:lnTo>
                      <a:pt x="1035" y="370"/>
                    </a:lnTo>
                    <a:lnTo>
                      <a:pt x="1035" y="368"/>
                    </a:lnTo>
                    <a:lnTo>
                      <a:pt x="1035" y="368"/>
                    </a:lnTo>
                    <a:lnTo>
                      <a:pt x="1037" y="366"/>
                    </a:lnTo>
                    <a:lnTo>
                      <a:pt x="1039" y="364"/>
                    </a:lnTo>
                    <a:lnTo>
                      <a:pt x="1039" y="364"/>
                    </a:lnTo>
                    <a:lnTo>
                      <a:pt x="1039" y="364"/>
                    </a:lnTo>
                    <a:lnTo>
                      <a:pt x="1037" y="362"/>
                    </a:lnTo>
                    <a:lnTo>
                      <a:pt x="1037" y="362"/>
                    </a:lnTo>
                    <a:lnTo>
                      <a:pt x="1035" y="361"/>
                    </a:lnTo>
                    <a:lnTo>
                      <a:pt x="1033" y="359"/>
                    </a:lnTo>
                    <a:lnTo>
                      <a:pt x="1033" y="357"/>
                    </a:lnTo>
                    <a:lnTo>
                      <a:pt x="1033" y="355"/>
                    </a:lnTo>
                    <a:lnTo>
                      <a:pt x="1035" y="353"/>
                    </a:lnTo>
                    <a:lnTo>
                      <a:pt x="1037" y="350"/>
                    </a:lnTo>
                    <a:lnTo>
                      <a:pt x="1037" y="348"/>
                    </a:lnTo>
                    <a:lnTo>
                      <a:pt x="1039" y="346"/>
                    </a:lnTo>
                    <a:lnTo>
                      <a:pt x="1046" y="337"/>
                    </a:lnTo>
                    <a:lnTo>
                      <a:pt x="1050" y="335"/>
                    </a:lnTo>
                    <a:lnTo>
                      <a:pt x="1055" y="332"/>
                    </a:lnTo>
                    <a:lnTo>
                      <a:pt x="1057" y="330"/>
                    </a:lnTo>
                    <a:lnTo>
                      <a:pt x="1055" y="328"/>
                    </a:lnTo>
                    <a:lnTo>
                      <a:pt x="1057" y="326"/>
                    </a:lnTo>
                    <a:lnTo>
                      <a:pt x="1061" y="322"/>
                    </a:lnTo>
                    <a:lnTo>
                      <a:pt x="1061" y="321"/>
                    </a:lnTo>
                    <a:lnTo>
                      <a:pt x="1062" y="321"/>
                    </a:lnTo>
                    <a:lnTo>
                      <a:pt x="1062" y="319"/>
                    </a:lnTo>
                    <a:lnTo>
                      <a:pt x="1062" y="319"/>
                    </a:lnTo>
                    <a:lnTo>
                      <a:pt x="1061" y="319"/>
                    </a:lnTo>
                    <a:lnTo>
                      <a:pt x="1061" y="319"/>
                    </a:lnTo>
                    <a:lnTo>
                      <a:pt x="1062" y="317"/>
                    </a:lnTo>
                    <a:lnTo>
                      <a:pt x="1062" y="315"/>
                    </a:lnTo>
                    <a:lnTo>
                      <a:pt x="1064" y="313"/>
                    </a:lnTo>
                    <a:lnTo>
                      <a:pt x="1064" y="313"/>
                    </a:lnTo>
                    <a:lnTo>
                      <a:pt x="1064" y="310"/>
                    </a:lnTo>
                    <a:lnTo>
                      <a:pt x="1064" y="306"/>
                    </a:lnTo>
                    <a:lnTo>
                      <a:pt x="1066" y="304"/>
                    </a:lnTo>
                    <a:lnTo>
                      <a:pt x="1068" y="302"/>
                    </a:lnTo>
                    <a:lnTo>
                      <a:pt x="1071" y="299"/>
                    </a:lnTo>
                    <a:lnTo>
                      <a:pt x="1071" y="299"/>
                    </a:lnTo>
                    <a:lnTo>
                      <a:pt x="1071" y="297"/>
                    </a:lnTo>
                    <a:lnTo>
                      <a:pt x="1071" y="295"/>
                    </a:lnTo>
                    <a:lnTo>
                      <a:pt x="1071" y="293"/>
                    </a:lnTo>
                    <a:lnTo>
                      <a:pt x="1071" y="293"/>
                    </a:lnTo>
                    <a:lnTo>
                      <a:pt x="1071" y="291"/>
                    </a:lnTo>
                    <a:lnTo>
                      <a:pt x="1071" y="291"/>
                    </a:lnTo>
                    <a:lnTo>
                      <a:pt x="1075" y="284"/>
                    </a:lnTo>
                    <a:lnTo>
                      <a:pt x="1075" y="282"/>
                    </a:lnTo>
                    <a:lnTo>
                      <a:pt x="1075" y="277"/>
                    </a:lnTo>
                    <a:lnTo>
                      <a:pt x="1075" y="275"/>
                    </a:lnTo>
                    <a:lnTo>
                      <a:pt x="1075" y="271"/>
                    </a:lnTo>
                    <a:lnTo>
                      <a:pt x="1081" y="266"/>
                    </a:lnTo>
                    <a:lnTo>
                      <a:pt x="1081" y="264"/>
                    </a:lnTo>
                    <a:lnTo>
                      <a:pt x="1082" y="262"/>
                    </a:lnTo>
                    <a:lnTo>
                      <a:pt x="1082" y="261"/>
                    </a:lnTo>
                    <a:lnTo>
                      <a:pt x="1082" y="261"/>
                    </a:lnTo>
                    <a:lnTo>
                      <a:pt x="1082" y="259"/>
                    </a:lnTo>
                    <a:lnTo>
                      <a:pt x="1081" y="257"/>
                    </a:lnTo>
                    <a:lnTo>
                      <a:pt x="1081" y="255"/>
                    </a:lnTo>
                    <a:lnTo>
                      <a:pt x="1082" y="253"/>
                    </a:lnTo>
                    <a:lnTo>
                      <a:pt x="1084" y="251"/>
                    </a:lnTo>
                    <a:lnTo>
                      <a:pt x="1084" y="250"/>
                    </a:lnTo>
                    <a:lnTo>
                      <a:pt x="1084" y="250"/>
                    </a:lnTo>
                    <a:lnTo>
                      <a:pt x="1084" y="248"/>
                    </a:lnTo>
                    <a:lnTo>
                      <a:pt x="1084" y="246"/>
                    </a:lnTo>
                    <a:lnTo>
                      <a:pt x="1084" y="246"/>
                    </a:lnTo>
                    <a:lnTo>
                      <a:pt x="1082" y="244"/>
                    </a:lnTo>
                    <a:lnTo>
                      <a:pt x="1082" y="246"/>
                    </a:lnTo>
                    <a:lnTo>
                      <a:pt x="1082" y="246"/>
                    </a:lnTo>
                    <a:lnTo>
                      <a:pt x="1082" y="246"/>
                    </a:lnTo>
                    <a:lnTo>
                      <a:pt x="1081" y="246"/>
                    </a:lnTo>
                    <a:lnTo>
                      <a:pt x="1081" y="246"/>
                    </a:lnTo>
                    <a:lnTo>
                      <a:pt x="1079" y="244"/>
                    </a:lnTo>
                    <a:lnTo>
                      <a:pt x="1079" y="244"/>
                    </a:lnTo>
                    <a:lnTo>
                      <a:pt x="1079" y="244"/>
                    </a:lnTo>
                    <a:lnTo>
                      <a:pt x="1077" y="241"/>
                    </a:lnTo>
                    <a:lnTo>
                      <a:pt x="1077" y="226"/>
                    </a:lnTo>
                    <a:lnTo>
                      <a:pt x="1077" y="224"/>
                    </a:lnTo>
                    <a:lnTo>
                      <a:pt x="1077" y="224"/>
                    </a:lnTo>
                    <a:lnTo>
                      <a:pt x="1079" y="222"/>
                    </a:lnTo>
                    <a:lnTo>
                      <a:pt x="1079" y="222"/>
                    </a:lnTo>
                    <a:lnTo>
                      <a:pt x="1081" y="210"/>
                    </a:lnTo>
                    <a:lnTo>
                      <a:pt x="1081" y="208"/>
                    </a:lnTo>
                    <a:lnTo>
                      <a:pt x="1084" y="206"/>
                    </a:lnTo>
                    <a:lnTo>
                      <a:pt x="1084" y="202"/>
                    </a:lnTo>
                    <a:lnTo>
                      <a:pt x="1084" y="201"/>
                    </a:lnTo>
                    <a:lnTo>
                      <a:pt x="1088" y="195"/>
                    </a:lnTo>
                    <a:lnTo>
                      <a:pt x="1090" y="191"/>
                    </a:lnTo>
                    <a:lnTo>
                      <a:pt x="1090" y="190"/>
                    </a:lnTo>
                    <a:lnTo>
                      <a:pt x="1093" y="182"/>
                    </a:lnTo>
                    <a:lnTo>
                      <a:pt x="1095" y="177"/>
                    </a:lnTo>
                    <a:lnTo>
                      <a:pt x="1095" y="173"/>
                    </a:lnTo>
                    <a:lnTo>
                      <a:pt x="1095" y="170"/>
                    </a:lnTo>
                    <a:lnTo>
                      <a:pt x="1095" y="170"/>
                    </a:lnTo>
                    <a:lnTo>
                      <a:pt x="1095" y="168"/>
                    </a:lnTo>
                    <a:lnTo>
                      <a:pt x="1097" y="166"/>
                    </a:lnTo>
                    <a:lnTo>
                      <a:pt x="1097" y="166"/>
                    </a:lnTo>
                    <a:lnTo>
                      <a:pt x="1097" y="164"/>
                    </a:lnTo>
                    <a:lnTo>
                      <a:pt x="1101" y="161"/>
                    </a:lnTo>
                    <a:lnTo>
                      <a:pt x="1101" y="159"/>
                    </a:lnTo>
                    <a:lnTo>
                      <a:pt x="1101" y="157"/>
                    </a:lnTo>
                    <a:lnTo>
                      <a:pt x="1101" y="153"/>
                    </a:lnTo>
                    <a:lnTo>
                      <a:pt x="1101" y="153"/>
                    </a:lnTo>
                    <a:lnTo>
                      <a:pt x="1102" y="151"/>
                    </a:lnTo>
                    <a:lnTo>
                      <a:pt x="1102" y="150"/>
                    </a:lnTo>
                    <a:lnTo>
                      <a:pt x="1102" y="146"/>
                    </a:lnTo>
                    <a:lnTo>
                      <a:pt x="1102" y="146"/>
                    </a:lnTo>
                    <a:lnTo>
                      <a:pt x="1102" y="144"/>
                    </a:lnTo>
                    <a:lnTo>
                      <a:pt x="1102" y="142"/>
                    </a:lnTo>
                    <a:lnTo>
                      <a:pt x="1106" y="139"/>
                    </a:lnTo>
                    <a:lnTo>
                      <a:pt x="1106" y="137"/>
                    </a:lnTo>
                    <a:lnTo>
                      <a:pt x="1106" y="137"/>
                    </a:lnTo>
                    <a:lnTo>
                      <a:pt x="1104" y="133"/>
                    </a:lnTo>
                    <a:lnTo>
                      <a:pt x="1104" y="133"/>
                    </a:lnTo>
                    <a:lnTo>
                      <a:pt x="1106" y="131"/>
                    </a:lnTo>
                    <a:lnTo>
                      <a:pt x="1106" y="131"/>
                    </a:lnTo>
                    <a:lnTo>
                      <a:pt x="1106" y="131"/>
                    </a:lnTo>
                    <a:lnTo>
                      <a:pt x="1106" y="130"/>
                    </a:lnTo>
                    <a:lnTo>
                      <a:pt x="1106" y="130"/>
                    </a:lnTo>
                    <a:lnTo>
                      <a:pt x="1106" y="128"/>
                    </a:lnTo>
                    <a:lnTo>
                      <a:pt x="1106" y="128"/>
                    </a:lnTo>
                    <a:lnTo>
                      <a:pt x="1108" y="124"/>
                    </a:lnTo>
                    <a:lnTo>
                      <a:pt x="1108" y="120"/>
                    </a:lnTo>
                    <a:lnTo>
                      <a:pt x="1110" y="119"/>
                    </a:lnTo>
                    <a:lnTo>
                      <a:pt x="1110" y="117"/>
                    </a:lnTo>
                    <a:lnTo>
                      <a:pt x="1108" y="117"/>
                    </a:lnTo>
                    <a:lnTo>
                      <a:pt x="1108" y="115"/>
                    </a:lnTo>
                    <a:lnTo>
                      <a:pt x="1110" y="113"/>
                    </a:lnTo>
                    <a:lnTo>
                      <a:pt x="1110" y="111"/>
                    </a:lnTo>
                    <a:lnTo>
                      <a:pt x="1110" y="111"/>
                    </a:lnTo>
                    <a:lnTo>
                      <a:pt x="1108" y="108"/>
                    </a:lnTo>
                    <a:lnTo>
                      <a:pt x="1108" y="106"/>
                    </a:lnTo>
                    <a:lnTo>
                      <a:pt x="1108" y="102"/>
                    </a:lnTo>
                    <a:lnTo>
                      <a:pt x="1110" y="99"/>
                    </a:lnTo>
                    <a:lnTo>
                      <a:pt x="1113" y="91"/>
                    </a:lnTo>
                    <a:lnTo>
                      <a:pt x="1113" y="91"/>
                    </a:lnTo>
                    <a:lnTo>
                      <a:pt x="1115" y="91"/>
                    </a:lnTo>
                    <a:lnTo>
                      <a:pt x="1117" y="90"/>
                    </a:lnTo>
                    <a:lnTo>
                      <a:pt x="1117" y="90"/>
                    </a:lnTo>
                    <a:lnTo>
                      <a:pt x="1117" y="90"/>
                    </a:lnTo>
                    <a:lnTo>
                      <a:pt x="1115" y="84"/>
                    </a:lnTo>
                    <a:lnTo>
                      <a:pt x="1115" y="84"/>
                    </a:lnTo>
                    <a:lnTo>
                      <a:pt x="1115" y="82"/>
                    </a:lnTo>
                    <a:lnTo>
                      <a:pt x="1117" y="79"/>
                    </a:lnTo>
                    <a:lnTo>
                      <a:pt x="1119" y="77"/>
                    </a:lnTo>
                    <a:lnTo>
                      <a:pt x="1124" y="71"/>
                    </a:lnTo>
                    <a:lnTo>
                      <a:pt x="1130" y="68"/>
                    </a:lnTo>
                    <a:lnTo>
                      <a:pt x="1131" y="64"/>
                    </a:lnTo>
                    <a:lnTo>
                      <a:pt x="1131" y="60"/>
                    </a:lnTo>
                    <a:lnTo>
                      <a:pt x="1130" y="57"/>
                    </a:lnTo>
                    <a:lnTo>
                      <a:pt x="1130" y="55"/>
                    </a:lnTo>
                    <a:lnTo>
                      <a:pt x="1131" y="51"/>
                    </a:lnTo>
                    <a:lnTo>
                      <a:pt x="1131" y="51"/>
                    </a:lnTo>
                    <a:lnTo>
                      <a:pt x="1131" y="50"/>
                    </a:lnTo>
                    <a:lnTo>
                      <a:pt x="1131" y="50"/>
                    </a:lnTo>
                    <a:lnTo>
                      <a:pt x="1131" y="48"/>
                    </a:lnTo>
                    <a:lnTo>
                      <a:pt x="1133" y="46"/>
                    </a:lnTo>
                    <a:lnTo>
                      <a:pt x="1133" y="46"/>
                    </a:lnTo>
                    <a:lnTo>
                      <a:pt x="1131" y="44"/>
                    </a:lnTo>
                    <a:close/>
                    <a:moveTo>
                      <a:pt x="715" y="519"/>
                    </a:moveTo>
                    <a:lnTo>
                      <a:pt x="717" y="517"/>
                    </a:lnTo>
                    <a:lnTo>
                      <a:pt x="717" y="517"/>
                    </a:lnTo>
                    <a:lnTo>
                      <a:pt x="717" y="519"/>
                    </a:lnTo>
                    <a:lnTo>
                      <a:pt x="719" y="519"/>
                    </a:lnTo>
                    <a:lnTo>
                      <a:pt x="720" y="517"/>
                    </a:lnTo>
                    <a:lnTo>
                      <a:pt x="724" y="515"/>
                    </a:lnTo>
                    <a:lnTo>
                      <a:pt x="726" y="515"/>
                    </a:lnTo>
                    <a:lnTo>
                      <a:pt x="724" y="517"/>
                    </a:lnTo>
                    <a:lnTo>
                      <a:pt x="720" y="519"/>
                    </a:lnTo>
                    <a:lnTo>
                      <a:pt x="720" y="521"/>
                    </a:lnTo>
                    <a:lnTo>
                      <a:pt x="720" y="522"/>
                    </a:lnTo>
                    <a:lnTo>
                      <a:pt x="722" y="524"/>
                    </a:lnTo>
                    <a:lnTo>
                      <a:pt x="722" y="524"/>
                    </a:lnTo>
                    <a:lnTo>
                      <a:pt x="720" y="524"/>
                    </a:lnTo>
                    <a:lnTo>
                      <a:pt x="720" y="524"/>
                    </a:lnTo>
                    <a:lnTo>
                      <a:pt x="720" y="524"/>
                    </a:lnTo>
                    <a:lnTo>
                      <a:pt x="719" y="521"/>
                    </a:lnTo>
                    <a:lnTo>
                      <a:pt x="717" y="519"/>
                    </a:lnTo>
                    <a:lnTo>
                      <a:pt x="717" y="522"/>
                    </a:lnTo>
                    <a:lnTo>
                      <a:pt x="715" y="524"/>
                    </a:lnTo>
                    <a:lnTo>
                      <a:pt x="715" y="524"/>
                    </a:lnTo>
                    <a:lnTo>
                      <a:pt x="715" y="522"/>
                    </a:lnTo>
                    <a:lnTo>
                      <a:pt x="715" y="51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A3F2FEDA-8E39-46F1-BE23-5F623062A5DF}"/>
                </a:ext>
              </a:extLst>
            </p:cNvPr>
            <p:cNvGrpSpPr/>
            <p:nvPr/>
          </p:nvGrpSpPr>
          <p:grpSpPr>
            <a:xfrm>
              <a:off x="4010756" y="2727592"/>
              <a:ext cx="4951117" cy="3344636"/>
              <a:chOff x="4090613" y="2928403"/>
              <a:chExt cx="4638059" cy="3133156"/>
            </a:xfrm>
          </p:grpSpPr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06264F74-12B2-4782-8146-16B92B6238FC}"/>
                  </a:ext>
                </a:extLst>
              </p:cNvPr>
              <p:cNvSpPr txBox="1"/>
              <p:nvPr/>
            </p:nvSpPr>
            <p:spPr>
              <a:xfrm>
                <a:off x="7103052" y="5164470"/>
                <a:ext cx="527610" cy="183433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VICTORIA</a:t>
                </a: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BFAA9D78-E764-4447-A7D6-CDF828C611D6}"/>
                  </a:ext>
                </a:extLst>
              </p:cNvPr>
              <p:cNvSpPr txBox="1"/>
              <p:nvPr/>
            </p:nvSpPr>
            <p:spPr>
              <a:xfrm>
                <a:off x="7259022" y="4471412"/>
                <a:ext cx="1098625" cy="29875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NEW SOUTH</a:t>
                </a:r>
                <a:b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</a:b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WALES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5D7EFB8-BE13-4758-BB8D-4D2BADD102B1}"/>
                  </a:ext>
                </a:extLst>
              </p:cNvPr>
              <p:cNvSpPr txBox="1"/>
              <p:nvPr/>
            </p:nvSpPr>
            <p:spPr>
              <a:xfrm>
                <a:off x="8154511" y="5878126"/>
                <a:ext cx="574161" cy="183433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TASMANIA</a:t>
                </a: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DD8B2911-D0C2-4063-A71E-2B1B1469360F}"/>
                  </a:ext>
                </a:extLst>
              </p:cNvPr>
              <p:cNvSpPr txBox="1"/>
              <p:nvPr/>
            </p:nvSpPr>
            <p:spPr>
              <a:xfrm>
                <a:off x="5950866" y="4162781"/>
                <a:ext cx="622214" cy="298759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SOUTH</a:t>
                </a:r>
                <a:b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</a:b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AUSTRALIA</a:t>
                </a: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9D38F37-7591-4905-943B-DF48B0A0AF40}"/>
                  </a:ext>
                </a:extLst>
              </p:cNvPr>
              <p:cNvSpPr txBox="1"/>
              <p:nvPr/>
            </p:nvSpPr>
            <p:spPr>
              <a:xfrm>
                <a:off x="5717734" y="2928403"/>
                <a:ext cx="623715" cy="298759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NORTHERN</a:t>
                </a:r>
                <a:b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</a:b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TERRITORY</a:t>
                </a:r>
              </a:p>
            </p:txBody>
          </p: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7C6296AD-5F15-4E78-843B-61A9D0948C5F}"/>
                  </a:ext>
                </a:extLst>
              </p:cNvPr>
              <p:cNvSpPr txBox="1"/>
              <p:nvPr/>
            </p:nvSpPr>
            <p:spPr>
              <a:xfrm>
                <a:off x="7223373" y="3316111"/>
                <a:ext cx="740843" cy="183433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QUEENSLAND</a:t>
                </a: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F8868A32-6514-4680-B0C5-9C5369AA3255}"/>
                  </a:ext>
                </a:extLst>
              </p:cNvPr>
              <p:cNvSpPr txBox="1"/>
              <p:nvPr/>
            </p:nvSpPr>
            <p:spPr>
              <a:xfrm>
                <a:off x="4090613" y="3668149"/>
                <a:ext cx="622214" cy="298759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WESTERN</a:t>
                </a:r>
                <a:b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</a:b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AUSTRALIA</a:t>
                </a:r>
              </a:p>
            </p:txBody>
          </p:sp>
        </p:grpSp>
      </p:grpSp>
      <p:sp>
        <p:nvSpPr>
          <p:cNvPr id="20" name="Notes">
            <a:extLst>
              <a:ext uri="{FF2B5EF4-FFF2-40B4-BE49-F238E27FC236}">
                <a16:creationId xmlns:a16="http://schemas.microsoft.com/office/drawing/2014/main" id="{1311A4BA-0298-49DF-AA4F-4D3331B51009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</p:spTree>
    <p:extLst>
      <p:ext uri="{BB962C8B-B14F-4D97-AF65-F5344CB8AC3E}">
        <p14:creationId xmlns:p14="http://schemas.microsoft.com/office/powerpoint/2010/main" val="304055980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828E971-261D-4132-91AC-D5695E431C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Canada</a:t>
            </a:r>
          </a:p>
        </p:txBody>
      </p:sp>
      <p:sp>
        <p:nvSpPr>
          <p:cNvPr id="111" name="Notes">
            <a:extLst>
              <a:ext uri="{FF2B5EF4-FFF2-40B4-BE49-F238E27FC236}">
                <a16:creationId xmlns:a16="http://schemas.microsoft.com/office/drawing/2014/main" id="{62E826AE-4F7B-4A47-8FD5-FBE8A16A564A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AAD20E0-8F20-453C-A749-29FEEB1943D2}"/>
              </a:ext>
            </a:extLst>
          </p:cNvPr>
          <p:cNvGrpSpPr/>
          <p:nvPr/>
        </p:nvGrpSpPr>
        <p:grpSpPr>
          <a:xfrm>
            <a:off x="2705101" y="942975"/>
            <a:ext cx="6788150" cy="5451476"/>
            <a:chOff x="2705101" y="942975"/>
            <a:chExt cx="6788150" cy="5451476"/>
          </a:xfrm>
        </p:grpSpPr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F507BC05-18EA-4745-ACEC-24F9352783BF}"/>
                </a:ext>
              </a:extLst>
            </p:cNvPr>
            <p:cNvGrpSpPr/>
            <p:nvPr/>
          </p:nvGrpSpPr>
          <p:grpSpPr>
            <a:xfrm>
              <a:off x="2705101" y="942975"/>
              <a:ext cx="6788150" cy="5451476"/>
              <a:chOff x="2705101" y="942975"/>
              <a:chExt cx="6788150" cy="5451476"/>
            </a:xfrm>
            <a:solidFill>
              <a:srgbClr val="FFFFFF"/>
            </a:solidFill>
          </p:grpSpPr>
          <p:sp>
            <p:nvSpPr>
              <p:cNvPr id="7" name="Freeform 5">
                <a:extLst>
                  <a:ext uri="{FF2B5EF4-FFF2-40B4-BE49-F238E27FC236}">
                    <a16:creationId xmlns:a16="http://schemas.microsoft.com/office/drawing/2014/main" id="{B8EB802E-CE0F-4EF6-BDDF-D9228DFA5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801" y="1743075"/>
                <a:ext cx="131763" cy="92075"/>
              </a:xfrm>
              <a:custGeom>
                <a:avLst/>
                <a:gdLst>
                  <a:gd name="T0" fmla="*/ 9 w 55"/>
                  <a:gd name="T1" fmla="*/ 37 h 39"/>
                  <a:gd name="T2" fmla="*/ 7 w 55"/>
                  <a:gd name="T3" fmla="*/ 30 h 39"/>
                  <a:gd name="T4" fmla="*/ 1 w 55"/>
                  <a:gd name="T5" fmla="*/ 22 h 39"/>
                  <a:gd name="T6" fmla="*/ 1 w 55"/>
                  <a:gd name="T7" fmla="*/ 14 h 39"/>
                  <a:gd name="T8" fmla="*/ 31 w 55"/>
                  <a:gd name="T9" fmla="*/ 3 h 39"/>
                  <a:gd name="T10" fmla="*/ 46 w 55"/>
                  <a:gd name="T11" fmla="*/ 12 h 39"/>
                  <a:gd name="T12" fmla="*/ 24 w 55"/>
                  <a:gd name="T13" fmla="*/ 17 h 39"/>
                  <a:gd name="T14" fmla="*/ 39 w 55"/>
                  <a:gd name="T15" fmla="*/ 24 h 39"/>
                  <a:gd name="T16" fmla="*/ 37 w 55"/>
                  <a:gd name="T17" fmla="*/ 35 h 39"/>
                  <a:gd name="T18" fmla="*/ 22 w 55"/>
                  <a:gd name="T19" fmla="*/ 39 h 39"/>
                  <a:gd name="T20" fmla="*/ 9 w 55"/>
                  <a:gd name="T21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39">
                    <a:moveTo>
                      <a:pt x="9" y="37"/>
                    </a:moveTo>
                    <a:cubicBezTo>
                      <a:pt x="8" y="35"/>
                      <a:pt x="8" y="32"/>
                      <a:pt x="7" y="30"/>
                    </a:cubicBezTo>
                    <a:cubicBezTo>
                      <a:pt x="5" y="27"/>
                      <a:pt x="2" y="26"/>
                      <a:pt x="1" y="22"/>
                    </a:cubicBezTo>
                    <a:cubicBezTo>
                      <a:pt x="0" y="21"/>
                      <a:pt x="0" y="16"/>
                      <a:pt x="1" y="14"/>
                    </a:cubicBezTo>
                    <a:cubicBezTo>
                      <a:pt x="5" y="0"/>
                      <a:pt x="19" y="2"/>
                      <a:pt x="31" y="3"/>
                    </a:cubicBezTo>
                    <a:cubicBezTo>
                      <a:pt x="35" y="4"/>
                      <a:pt x="55" y="4"/>
                      <a:pt x="46" y="12"/>
                    </a:cubicBezTo>
                    <a:cubicBezTo>
                      <a:pt x="40" y="18"/>
                      <a:pt x="32" y="16"/>
                      <a:pt x="24" y="17"/>
                    </a:cubicBezTo>
                    <a:cubicBezTo>
                      <a:pt x="26" y="22"/>
                      <a:pt x="36" y="21"/>
                      <a:pt x="39" y="24"/>
                    </a:cubicBezTo>
                    <a:cubicBezTo>
                      <a:pt x="42" y="27"/>
                      <a:pt x="40" y="32"/>
                      <a:pt x="37" y="35"/>
                    </a:cubicBezTo>
                    <a:cubicBezTo>
                      <a:pt x="33" y="38"/>
                      <a:pt x="27" y="38"/>
                      <a:pt x="22" y="39"/>
                    </a:cubicBezTo>
                    <a:cubicBezTo>
                      <a:pt x="20" y="39"/>
                      <a:pt x="9" y="37"/>
                      <a:pt x="9" y="37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" name="Freeform 6">
                <a:extLst>
                  <a:ext uri="{FF2B5EF4-FFF2-40B4-BE49-F238E27FC236}">
                    <a16:creationId xmlns:a16="http://schemas.microsoft.com/office/drawing/2014/main" id="{C2A6BF04-3FA7-456A-9711-2F03DD492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151" y="1954213"/>
                <a:ext cx="95250" cy="63500"/>
              </a:xfrm>
              <a:custGeom>
                <a:avLst/>
                <a:gdLst>
                  <a:gd name="T0" fmla="*/ 4 w 40"/>
                  <a:gd name="T1" fmla="*/ 25 h 27"/>
                  <a:gd name="T2" fmla="*/ 14 w 40"/>
                  <a:gd name="T3" fmla="*/ 10 h 27"/>
                  <a:gd name="T4" fmla="*/ 35 w 40"/>
                  <a:gd name="T5" fmla="*/ 3 h 27"/>
                  <a:gd name="T6" fmla="*/ 30 w 40"/>
                  <a:gd name="T7" fmla="*/ 18 h 27"/>
                  <a:gd name="T8" fmla="*/ 23 w 40"/>
                  <a:gd name="T9" fmla="*/ 26 h 27"/>
                  <a:gd name="T10" fmla="*/ 13 w 40"/>
                  <a:gd name="T11" fmla="*/ 26 h 27"/>
                  <a:gd name="T12" fmla="*/ 14 w 40"/>
                  <a:gd name="T13" fmla="*/ 26 h 27"/>
                  <a:gd name="T14" fmla="*/ 4 w 40"/>
                  <a:gd name="T15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27">
                    <a:moveTo>
                      <a:pt x="4" y="25"/>
                    </a:moveTo>
                    <a:cubicBezTo>
                      <a:pt x="0" y="16"/>
                      <a:pt x="8" y="14"/>
                      <a:pt x="14" y="10"/>
                    </a:cubicBezTo>
                    <a:cubicBezTo>
                      <a:pt x="18" y="8"/>
                      <a:pt x="30" y="0"/>
                      <a:pt x="35" y="3"/>
                    </a:cubicBezTo>
                    <a:cubicBezTo>
                      <a:pt x="40" y="7"/>
                      <a:pt x="33" y="15"/>
                      <a:pt x="30" y="18"/>
                    </a:cubicBezTo>
                    <a:cubicBezTo>
                      <a:pt x="28" y="20"/>
                      <a:pt x="27" y="24"/>
                      <a:pt x="23" y="26"/>
                    </a:cubicBezTo>
                    <a:cubicBezTo>
                      <a:pt x="21" y="27"/>
                      <a:pt x="16" y="26"/>
                      <a:pt x="13" y="26"/>
                    </a:cubicBezTo>
                    <a:cubicBezTo>
                      <a:pt x="14" y="26"/>
                      <a:pt x="14" y="26"/>
                      <a:pt x="14" y="26"/>
                    </a:cubicBezTo>
                    <a:lnTo>
                      <a:pt x="4" y="25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" name="Freeform 7">
                <a:extLst>
                  <a:ext uri="{FF2B5EF4-FFF2-40B4-BE49-F238E27FC236}">
                    <a16:creationId xmlns:a16="http://schemas.microsoft.com/office/drawing/2014/main" id="{1A3E3D10-E95B-4A5B-9D9B-4ABB084BB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313" y="1781175"/>
                <a:ext cx="287338" cy="192088"/>
              </a:xfrm>
              <a:custGeom>
                <a:avLst/>
                <a:gdLst>
                  <a:gd name="T0" fmla="*/ 67 w 121"/>
                  <a:gd name="T1" fmla="*/ 49 h 81"/>
                  <a:gd name="T2" fmla="*/ 85 w 121"/>
                  <a:gd name="T3" fmla="*/ 37 h 81"/>
                  <a:gd name="T4" fmla="*/ 85 w 121"/>
                  <a:gd name="T5" fmla="*/ 37 h 81"/>
                  <a:gd name="T6" fmla="*/ 78 w 121"/>
                  <a:gd name="T7" fmla="*/ 48 h 81"/>
                  <a:gd name="T8" fmla="*/ 79 w 121"/>
                  <a:gd name="T9" fmla="*/ 66 h 81"/>
                  <a:gd name="T10" fmla="*/ 87 w 121"/>
                  <a:gd name="T11" fmla="*/ 68 h 81"/>
                  <a:gd name="T12" fmla="*/ 89 w 121"/>
                  <a:gd name="T13" fmla="*/ 58 h 81"/>
                  <a:gd name="T14" fmla="*/ 105 w 121"/>
                  <a:gd name="T15" fmla="*/ 52 h 81"/>
                  <a:gd name="T16" fmla="*/ 107 w 121"/>
                  <a:gd name="T17" fmla="*/ 38 h 81"/>
                  <a:gd name="T18" fmla="*/ 113 w 121"/>
                  <a:gd name="T19" fmla="*/ 33 h 81"/>
                  <a:gd name="T20" fmla="*/ 111 w 121"/>
                  <a:gd name="T21" fmla="*/ 24 h 81"/>
                  <a:gd name="T22" fmla="*/ 119 w 121"/>
                  <a:gd name="T23" fmla="*/ 23 h 81"/>
                  <a:gd name="T24" fmla="*/ 121 w 121"/>
                  <a:gd name="T25" fmla="*/ 14 h 81"/>
                  <a:gd name="T26" fmla="*/ 119 w 121"/>
                  <a:gd name="T27" fmla="*/ 7 h 81"/>
                  <a:gd name="T28" fmla="*/ 110 w 121"/>
                  <a:gd name="T29" fmla="*/ 0 h 81"/>
                  <a:gd name="T30" fmla="*/ 104 w 121"/>
                  <a:gd name="T31" fmla="*/ 10 h 81"/>
                  <a:gd name="T32" fmla="*/ 98 w 121"/>
                  <a:gd name="T33" fmla="*/ 10 h 81"/>
                  <a:gd name="T34" fmla="*/ 94 w 121"/>
                  <a:gd name="T35" fmla="*/ 10 h 81"/>
                  <a:gd name="T36" fmla="*/ 90 w 121"/>
                  <a:gd name="T37" fmla="*/ 5 h 81"/>
                  <a:gd name="T38" fmla="*/ 70 w 121"/>
                  <a:gd name="T39" fmla="*/ 8 h 81"/>
                  <a:gd name="T40" fmla="*/ 55 w 121"/>
                  <a:gd name="T41" fmla="*/ 20 h 81"/>
                  <a:gd name="T42" fmla="*/ 40 w 121"/>
                  <a:gd name="T43" fmla="*/ 30 h 81"/>
                  <a:gd name="T44" fmla="*/ 30 w 121"/>
                  <a:gd name="T45" fmla="*/ 36 h 81"/>
                  <a:gd name="T46" fmla="*/ 11 w 121"/>
                  <a:gd name="T47" fmla="*/ 40 h 81"/>
                  <a:gd name="T48" fmla="*/ 5 w 121"/>
                  <a:gd name="T49" fmla="*/ 63 h 81"/>
                  <a:gd name="T50" fmla="*/ 5 w 121"/>
                  <a:gd name="T51" fmla="*/ 63 h 81"/>
                  <a:gd name="T52" fmla="*/ 11 w 121"/>
                  <a:gd name="T53" fmla="*/ 63 h 81"/>
                  <a:gd name="T54" fmla="*/ 17 w 121"/>
                  <a:gd name="T55" fmla="*/ 60 h 81"/>
                  <a:gd name="T56" fmla="*/ 22 w 121"/>
                  <a:gd name="T57" fmla="*/ 67 h 81"/>
                  <a:gd name="T58" fmla="*/ 31 w 121"/>
                  <a:gd name="T59" fmla="*/ 62 h 81"/>
                  <a:gd name="T60" fmla="*/ 41 w 121"/>
                  <a:gd name="T61" fmla="*/ 78 h 81"/>
                  <a:gd name="T62" fmla="*/ 49 w 121"/>
                  <a:gd name="T63" fmla="*/ 58 h 81"/>
                  <a:gd name="T64" fmla="*/ 53 w 121"/>
                  <a:gd name="T65" fmla="*/ 67 h 81"/>
                  <a:gd name="T66" fmla="*/ 63 w 121"/>
                  <a:gd name="T67" fmla="*/ 68 h 81"/>
                  <a:gd name="T68" fmla="*/ 65 w 121"/>
                  <a:gd name="T69" fmla="*/ 57 h 81"/>
                  <a:gd name="T70" fmla="*/ 67 w 121"/>
                  <a:gd name="T71" fmla="*/ 4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1" h="81">
                    <a:moveTo>
                      <a:pt x="67" y="49"/>
                    </a:moveTo>
                    <a:cubicBezTo>
                      <a:pt x="70" y="48"/>
                      <a:pt x="82" y="28"/>
                      <a:pt x="85" y="37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3" y="40"/>
                      <a:pt x="79" y="44"/>
                      <a:pt x="78" y="48"/>
                    </a:cubicBezTo>
                    <a:cubicBezTo>
                      <a:pt x="77" y="52"/>
                      <a:pt x="77" y="63"/>
                      <a:pt x="79" y="66"/>
                    </a:cubicBezTo>
                    <a:cubicBezTo>
                      <a:pt x="81" y="68"/>
                      <a:pt x="85" y="69"/>
                      <a:pt x="87" y="68"/>
                    </a:cubicBezTo>
                    <a:cubicBezTo>
                      <a:pt x="90" y="66"/>
                      <a:pt x="89" y="61"/>
                      <a:pt x="89" y="58"/>
                    </a:cubicBezTo>
                    <a:cubicBezTo>
                      <a:pt x="90" y="50"/>
                      <a:pt x="99" y="53"/>
                      <a:pt x="105" y="52"/>
                    </a:cubicBezTo>
                    <a:cubicBezTo>
                      <a:pt x="115" y="51"/>
                      <a:pt x="105" y="44"/>
                      <a:pt x="107" y="38"/>
                    </a:cubicBezTo>
                    <a:cubicBezTo>
                      <a:pt x="108" y="34"/>
                      <a:pt x="112" y="38"/>
                      <a:pt x="113" y="33"/>
                    </a:cubicBezTo>
                    <a:cubicBezTo>
                      <a:pt x="114" y="31"/>
                      <a:pt x="110" y="25"/>
                      <a:pt x="111" y="24"/>
                    </a:cubicBezTo>
                    <a:cubicBezTo>
                      <a:pt x="113" y="21"/>
                      <a:pt x="117" y="24"/>
                      <a:pt x="119" y="23"/>
                    </a:cubicBezTo>
                    <a:cubicBezTo>
                      <a:pt x="121" y="21"/>
                      <a:pt x="121" y="17"/>
                      <a:pt x="121" y="14"/>
                    </a:cubicBezTo>
                    <a:cubicBezTo>
                      <a:pt x="121" y="10"/>
                      <a:pt x="121" y="10"/>
                      <a:pt x="119" y="7"/>
                    </a:cubicBezTo>
                    <a:cubicBezTo>
                      <a:pt x="116" y="5"/>
                      <a:pt x="112" y="3"/>
                      <a:pt x="110" y="0"/>
                    </a:cubicBezTo>
                    <a:cubicBezTo>
                      <a:pt x="106" y="1"/>
                      <a:pt x="106" y="7"/>
                      <a:pt x="104" y="10"/>
                    </a:cubicBezTo>
                    <a:cubicBezTo>
                      <a:pt x="103" y="10"/>
                      <a:pt x="100" y="10"/>
                      <a:pt x="98" y="10"/>
                    </a:cubicBezTo>
                    <a:cubicBezTo>
                      <a:pt x="97" y="10"/>
                      <a:pt x="95" y="10"/>
                      <a:pt x="94" y="10"/>
                    </a:cubicBezTo>
                    <a:cubicBezTo>
                      <a:pt x="92" y="9"/>
                      <a:pt x="92" y="7"/>
                      <a:pt x="90" y="5"/>
                    </a:cubicBezTo>
                    <a:cubicBezTo>
                      <a:pt x="85" y="1"/>
                      <a:pt x="75" y="4"/>
                      <a:pt x="70" y="8"/>
                    </a:cubicBezTo>
                    <a:cubicBezTo>
                      <a:pt x="65" y="11"/>
                      <a:pt x="60" y="17"/>
                      <a:pt x="55" y="20"/>
                    </a:cubicBezTo>
                    <a:cubicBezTo>
                      <a:pt x="50" y="23"/>
                      <a:pt x="45" y="27"/>
                      <a:pt x="40" y="30"/>
                    </a:cubicBezTo>
                    <a:cubicBezTo>
                      <a:pt x="37" y="33"/>
                      <a:pt x="34" y="35"/>
                      <a:pt x="30" y="36"/>
                    </a:cubicBezTo>
                    <a:cubicBezTo>
                      <a:pt x="22" y="37"/>
                      <a:pt x="17" y="35"/>
                      <a:pt x="11" y="40"/>
                    </a:cubicBezTo>
                    <a:cubicBezTo>
                      <a:pt x="6" y="45"/>
                      <a:pt x="0" y="56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7" y="63"/>
                      <a:pt x="10" y="64"/>
                      <a:pt x="11" y="63"/>
                    </a:cubicBezTo>
                    <a:cubicBezTo>
                      <a:pt x="14" y="62"/>
                      <a:pt x="15" y="60"/>
                      <a:pt x="17" y="60"/>
                    </a:cubicBezTo>
                    <a:cubicBezTo>
                      <a:pt x="18" y="62"/>
                      <a:pt x="20" y="66"/>
                      <a:pt x="22" y="67"/>
                    </a:cubicBezTo>
                    <a:cubicBezTo>
                      <a:pt x="26" y="69"/>
                      <a:pt x="28" y="62"/>
                      <a:pt x="31" y="62"/>
                    </a:cubicBezTo>
                    <a:cubicBezTo>
                      <a:pt x="34" y="69"/>
                      <a:pt x="29" y="81"/>
                      <a:pt x="41" y="78"/>
                    </a:cubicBezTo>
                    <a:cubicBezTo>
                      <a:pt x="49" y="76"/>
                      <a:pt x="49" y="65"/>
                      <a:pt x="49" y="58"/>
                    </a:cubicBezTo>
                    <a:cubicBezTo>
                      <a:pt x="51" y="61"/>
                      <a:pt x="52" y="64"/>
                      <a:pt x="53" y="67"/>
                    </a:cubicBezTo>
                    <a:cubicBezTo>
                      <a:pt x="55" y="71"/>
                      <a:pt x="60" y="73"/>
                      <a:pt x="63" y="68"/>
                    </a:cubicBezTo>
                    <a:cubicBezTo>
                      <a:pt x="64" y="66"/>
                      <a:pt x="62" y="57"/>
                      <a:pt x="65" y="57"/>
                    </a:cubicBezTo>
                    <a:lnTo>
                      <a:pt x="67" y="49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" name="Freeform 8">
                <a:extLst>
                  <a:ext uri="{FF2B5EF4-FFF2-40B4-BE49-F238E27FC236}">
                    <a16:creationId xmlns:a16="http://schemas.microsoft.com/office/drawing/2014/main" id="{066D0070-25B9-491C-8A80-709AE0F26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688" y="2084388"/>
                <a:ext cx="468313" cy="446088"/>
              </a:xfrm>
              <a:custGeom>
                <a:avLst/>
                <a:gdLst>
                  <a:gd name="T0" fmla="*/ 22 w 197"/>
                  <a:gd name="T1" fmla="*/ 184 h 187"/>
                  <a:gd name="T2" fmla="*/ 24 w 197"/>
                  <a:gd name="T3" fmla="*/ 172 h 187"/>
                  <a:gd name="T4" fmla="*/ 27 w 197"/>
                  <a:gd name="T5" fmla="*/ 158 h 187"/>
                  <a:gd name="T6" fmla="*/ 16 w 197"/>
                  <a:gd name="T7" fmla="*/ 146 h 187"/>
                  <a:gd name="T8" fmla="*/ 6 w 197"/>
                  <a:gd name="T9" fmla="*/ 132 h 187"/>
                  <a:gd name="T10" fmla="*/ 3 w 197"/>
                  <a:gd name="T11" fmla="*/ 119 h 187"/>
                  <a:gd name="T12" fmla="*/ 19 w 197"/>
                  <a:gd name="T13" fmla="*/ 112 h 187"/>
                  <a:gd name="T14" fmla="*/ 28 w 197"/>
                  <a:gd name="T15" fmla="*/ 98 h 187"/>
                  <a:gd name="T16" fmla="*/ 38 w 197"/>
                  <a:gd name="T17" fmla="*/ 83 h 187"/>
                  <a:gd name="T18" fmla="*/ 45 w 197"/>
                  <a:gd name="T19" fmla="*/ 69 h 187"/>
                  <a:gd name="T20" fmla="*/ 52 w 197"/>
                  <a:gd name="T21" fmla="*/ 54 h 187"/>
                  <a:gd name="T22" fmla="*/ 70 w 197"/>
                  <a:gd name="T23" fmla="*/ 36 h 187"/>
                  <a:gd name="T24" fmla="*/ 63 w 197"/>
                  <a:gd name="T25" fmla="*/ 24 h 187"/>
                  <a:gd name="T26" fmla="*/ 69 w 197"/>
                  <a:gd name="T27" fmla="*/ 9 h 187"/>
                  <a:gd name="T28" fmla="*/ 78 w 197"/>
                  <a:gd name="T29" fmla="*/ 3 h 187"/>
                  <a:gd name="T30" fmla="*/ 93 w 197"/>
                  <a:gd name="T31" fmla="*/ 7 h 187"/>
                  <a:gd name="T32" fmla="*/ 105 w 197"/>
                  <a:gd name="T33" fmla="*/ 9 h 187"/>
                  <a:gd name="T34" fmla="*/ 118 w 197"/>
                  <a:gd name="T35" fmla="*/ 10 h 187"/>
                  <a:gd name="T36" fmla="*/ 139 w 197"/>
                  <a:gd name="T37" fmla="*/ 26 h 187"/>
                  <a:gd name="T38" fmla="*/ 147 w 197"/>
                  <a:gd name="T39" fmla="*/ 37 h 187"/>
                  <a:gd name="T40" fmla="*/ 147 w 197"/>
                  <a:gd name="T41" fmla="*/ 53 h 187"/>
                  <a:gd name="T42" fmla="*/ 154 w 197"/>
                  <a:gd name="T43" fmla="*/ 47 h 187"/>
                  <a:gd name="T44" fmla="*/ 165 w 197"/>
                  <a:gd name="T45" fmla="*/ 44 h 187"/>
                  <a:gd name="T46" fmla="*/ 179 w 197"/>
                  <a:gd name="T47" fmla="*/ 55 h 187"/>
                  <a:gd name="T48" fmla="*/ 184 w 197"/>
                  <a:gd name="T49" fmla="*/ 75 h 187"/>
                  <a:gd name="T50" fmla="*/ 197 w 197"/>
                  <a:gd name="T51" fmla="*/ 91 h 187"/>
                  <a:gd name="T52" fmla="*/ 188 w 197"/>
                  <a:gd name="T53" fmla="*/ 97 h 187"/>
                  <a:gd name="T54" fmla="*/ 167 w 197"/>
                  <a:gd name="T55" fmla="*/ 100 h 187"/>
                  <a:gd name="T56" fmla="*/ 120 w 197"/>
                  <a:gd name="T57" fmla="*/ 122 h 187"/>
                  <a:gd name="T58" fmla="*/ 93 w 197"/>
                  <a:gd name="T59" fmla="*/ 148 h 187"/>
                  <a:gd name="T60" fmla="*/ 85 w 197"/>
                  <a:gd name="T61" fmla="*/ 178 h 187"/>
                  <a:gd name="T62" fmla="*/ 73 w 197"/>
                  <a:gd name="T63" fmla="*/ 183 h 187"/>
                  <a:gd name="T64" fmla="*/ 63 w 197"/>
                  <a:gd name="T65" fmla="*/ 169 h 187"/>
                  <a:gd name="T66" fmla="*/ 49 w 197"/>
                  <a:gd name="T67" fmla="*/ 176 h 187"/>
                  <a:gd name="T68" fmla="*/ 36 w 197"/>
                  <a:gd name="T69" fmla="*/ 187 h 187"/>
                  <a:gd name="T70" fmla="*/ 22 w 197"/>
                  <a:gd name="T71" fmla="*/ 184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7" h="187">
                    <a:moveTo>
                      <a:pt x="22" y="184"/>
                    </a:moveTo>
                    <a:cubicBezTo>
                      <a:pt x="21" y="177"/>
                      <a:pt x="19" y="178"/>
                      <a:pt x="24" y="172"/>
                    </a:cubicBezTo>
                    <a:cubicBezTo>
                      <a:pt x="28" y="169"/>
                      <a:pt x="29" y="163"/>
                      <a:pt x="27" y="158"/>
                    </a:cubicBezTo>
                    <a:cubicBezTo>
                      <a:pt x="25" y="152"/>
                      <a:pt x="20" y="150"/>
                      <a:pt x="16" y="146"/>
                    </a:cubicBezTo>
                    <a:cubicBezTo>
                      <a:pt x="13" y="141"/>
                      <a:pt x="9" y="136"/>
                      <a:pt x="6" y="132"/>
                    </a:cubicBezTo>
                    <a:cubicBezTo>
                      <a:pt x="4" y="129"/>
                      <a:pt x="0" y="122"/>
                      <a:pt x="3" y="119"/>
                    </a:cubicBezTo>
                    <a:cubicBezTo>
                      <a:pt x="6" y="115"/>
                      <a:pt x="15" y="115"/>
                      <a:pt x="19" y="112"/>
                    </a:cubicBezTo>
                    <a:cubicBezTo>
                      <a:pt x="23" y="108"/>
                      <a:pt x="25" y="103"/>
                      <a:pt x="28" y="98"/>
                    </a:cubicBezTo>
                    <a:cubicBezTo>
                      <a:pt x="31" y="93"/>
                      <a:pt x="35" y="88"/>
                      <a:pt x="38" y="83"/>
                    </a:cubicBezTo>
                    <a:cubicBezTo>
                      <a:pt x="40" y="79"/>
                      <a:pt x="43" y="74"/>
                      <a:pt x="45" y="69"/>
                    </a:cubicBezTo>
                    <a:cubicBezTo>
                      <a:pt x="47" y="64"/>
                      <a:pt x="48" y="58"/>
                      <a:pt x="52" y="54"/>
                    </a:cubicBezTo>
                    <a:cubicBezTo>
                      <a:pt x="59" y="49"/>
                      <a:pt x="74" y="49"/>
                      <a:pt x="70" y="36"/>
                    </a:cubicBezTo>
                    <a:cubicBezTo>
                      <a:pt x="68" y="31"/>
                      <a:pt x="62" y="31"/>
                      <a:pt x="63" y="24"/>
                    </a:cubicBezTo>
                    <a:cubicBezTo>
                      <a:pt x="64" y="19"/>
                      <a:pt x="67" y="14"/>
                      <a:pt x="69" y="9"/>
                    </a:cubicBezTo>
                    <a:cubicBezTo>
                      <a:pt x="71" y="3"/>
                      <a:pt x="70" y="0"/>
                      <a:pt x="78" y="3"/>
                    </a:cubicBezTo>
                    <a:cubicBezTo>
                      <a:pt x="83" y="4"/>
                      <a:pt x="88" y="6"/>
                      <a:pt x="93" y="7"/>
                    </a:cubicBezTo>
                    <a:cubicBezTo>
                      <a:pt x="97" y="8"/>
                      <a:pt x="101" y="9"/>
                      <a:pt x="105" y="9"/>
                    </a:cubicBezTo>
                    <a:cubicBezTo>
                      <a:pt x="110" y="9"/>
                      <a:pt x="114" y="9"/>
                      <a:pt x="118" y="10"/>
                    </a:cubicBezTo>
                    <a:cubicBezTo>
                      <a:pt x="125" y="13"/>
                      <a:pt x="133" y="21"/>
                      <a:pt x="139" y="26"/>
                    </a:cubicBezTo>
                    <a:cubicBezTo>
                      <a:pt x="142" y="29"/>
                      <a:pt x="145" y="33"/>
                      <a:pt x="147" y="37"/>
                    </a:cubicBezTo>
                    <a:cubicBezTo>
                      <a:pt x="149" y="42"/>
                      <a:pt x="146" y="47"/>
                      <a:pt x="147" y="53"/>
                    </a:cubicBezTo>
                    <a:cubicBezTo>
                      <a:pt x="150" y="53"/>
                      <a:pt x="152" y="49"/>
                      <a:pt x="154" y="47"/>
                    </a:cubicBezTo>
                    <a:cubicBezTo>
                      <a:pt x="157" y="45"/>
                      <a:pt x="161" y="44"/>
                      <a:pt x="165" y="44"/>
                    </a:cubicBezTo>
                    <a:cubicBezTo>
                      <a:pt x="173" y="44"/>
                      <a:pt x="177" y="47"/>
                      <a:pt x="179" y="55"/>
                    </a:cubicBezTo>
                    <a:cubicBezTo>
                      <a:pt x="181" y="61"/>
                      <a:pt x="181" y="69"/>
                      <a:pt x="184" y="75"/>
                    </a:cubicBezTo>
                    <a:cubicBezTo>
                      <a:pt x="187" y="81"/>
                      <a:pt x="195" y="85"/>
                      <a:pt x="197" y="91"/>
                    </a:cubicBezTo>
                    <a:cubicBezTo>
                      <a:pt x="193" y="92"/>
                      <a:pt x="191" y="96"/>
                      <a:pt x="188" y="97"/>
                    </a:cubicBezTo>
                    <a:cubicBezTo>
                      <a:pt x="181" y="100"/>
                      <a:pt x="174" y="100"/>
                      <a:pt x="167" y="100"/>
                    </a:cubicBezTo>
                    <a:cubicBezTo>
                      <a:pt x="150" y="100"/>
                      <a:pt x="134" y="112"/>
                      <a:pt x="120" y="122"/>
                    </a:cubicBezTo>
                    <a:cubicBezTo>
                      <a:pt x="110" y="129"/>
                      <a:pt x="101" y="139"/>
                      <a:pt x="93" y="148"/>
                    </a:cubicBezTo>
                    <a:cubicBezTo>
                      <a:pt x="85" y="157"/>
                      <a:pt x="91" y="168"/>
                      <a:pt x="85" y="178"/>
                    </a:cubicBezTo>
                    <a:cubicBezTo>
                      <a:pt x="83" y="181"/>
                      <a:pt x="77" y="186"/>
                      <a:pt x="73" y="183"/>
                    </a:cubicBezTo>
                    <a:cubicBezTo>
                      <a:pt x="69" y="180"/>
                      <a:pt x="68" y="171"/>
                      <a:pt x="63" y="169"/>
                    </a:cubicBezTo>
                    <a:cubicBezTo>
                      <a:pt x="59" y="167"/>
                      <a:pt x="52" y="173"/>
                      <a:pt x="49" y="176"/>
                    </a:cubicBezTo>
                    <a:cubicBezTo>
                      <a:pt x="45" y="180"/>
                      <a:pt x="43" y="185"/>
                      <a:pt x="36" y="187"/>
                    </a:cubicBezTo>
                    <a:lnTo>
                      <a:pt x="22" y="184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" name="Freeform 9">
                <a:extLst>
                  <a:ext uri="{FF2B5EF4-FFF2-40B4-BE49-F238E27FC236}">
                    <a16:creationId xmlns:a16="http://schemas.microsoft.com/office/drawing/2014/main" id="{992466E8-95BA-4526-AE1F-A7A535A7A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126" y="4879975"/>
                <a:ext cx="122238" cy="65088"/>
              </a:xfrm>
              <a:custGeom>
                <a:avLst/>
                <a:gdLst>
                  <a:gd name="T0" fmla="*/ 0 w 51"/>
                  <a:gd name="T1" fmla="*/ 13 h 27"/>
                  <a:gd name="T2" fmla="*/ 0 w 51"/>
                  <a:gd name="T3" fmla="*/ 11 h 27"/>
                  <a:gd name="T4" fmla="*/ 10 w 51"/>
                  <a:gd name="T5" fmla="*/ 3 h 27"/>
                  <a:gd name="T6" fmla="*/ 28 w 51"/>
                  <a:gd name="T7" fmla="*/ 4 h 27"/>
                  <a:gd name="T8" fmla="*/ 45 w 51"/>
                  <a:gd name="T9" fmla="*/ 15 h 27"/>
                  <a:gd name="T10" fmla="*/ 51 w 51"/>
                  <a:gd name="T11" fmla="*/ 22 h 27"/>
                  <a:gd name="T12" fmla="*/ 48 w 51"/>
                  <a:gd name="T13" fmla="*/ 25 h 27"/>
                  <a:gd name="T14" fmla="*/ 29 w 51"/>
                  <a:gd name="T15" fmla="*/ 26 h 27"/>
                  <a:gd name="T16" fmla="*/ 2 w 51"/>
                  <a:gd name="T17" fmla="*/ 20 h 27"/>
                  <a:gd name="T18" fmla="*/ 2 w 51"/>
                  <a:gd name="T19" fmla="*/ 20 h 27"/>
                  <a:gd name="T20" fmla="*/ 0 w 51"/>
                  <a:gd name="T21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27">
                    <a:moveTo>
                      <a:pt x="0" y="13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6" y="5"/>
                      <a:pt x="10" y="3"/>
                    </a:cubicBezTo>
                    <a:cubicBezTo>
                      <a:pt x="15" y="0"/>
                      <a:pt x="23" y="2"/>
                      <a:pt x="28" y="4"/>
                    </a:cubicBezTo>
                    <a:cubicBezTo>
                      <a:pt x="36" y="6"/>
                      <a:pt x="39" y="10"/>
                      <a:pt x="45" y="15"/>
                    </a:cubicBezTo>
                    <a:cubicBezTo>
                      <a:pt x="47" y="16"/>
                      <a:pt x="51" y="19"/>
                      <a:pt x="51" y="22"/>
                    </a:cubicBezTo>
                    <a:cubicBezTo>
                      <a:pt x="51" y="25"/>
                      <a:pt x="50" y="24"/>
                      <a:pt x="48" y="25"/>
                    </a:cubicBezTo>
                    <a:cubicBezTo>
                      <a:pt x="43" y="27"/>
                      <a:pt x="35" y="26"/>
                      <a:pt x="29" y="26"/>
                    </a:cubicBezTo>
                    <a:cubicBezTo>
                      <a:pt x="20" y="26"/>
                      <a:pt x="8" y="27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lnTo>
                      <a:pt x="0" y="13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4" name="Freeform 10">
                <a:extLst>
                  <a:ext uri="{FF2B5EF4-FFF2-40B4-BE49-F238E27FC236}">
                    <a16:creationId xmlns:a16="http://schemas.microsoft.com/office/drawing/2014/main" id="{5F01B36D-5ADA-4F17-8480-37CE5B478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1063" y="5078413"/>
                <a:ext cx="241300" cy="115888"/>
              </a:xfrm>
              <a:custGeom>
                <a:avLst/>
                <a:gdLst>
                  <a:gd name="T0" fmla="*/ 3 w 101"/>
                  <a:gd name="T1" fmla="*/ 39 h 49"/>
                  <a:gd name="T2" fmla="*/ 1 w 101"/>
                  <a:gd name="T3" fmla="*/ 27 h 49"/>
                  <a:gd name="T4" fmla="*/ 7 w 101"/>
                  <a:gd name="T5" fmla="*/ 9 h 49"/>
                  <a:gd name="T6" fmla="*/ 7 w 101"/>
                  <a:gd name="T7" fmla="*/ 9 h 49"/>
                  <a:gd name="T8" fmla="*/ 12 w 101"/>
                  <a:gd name="T9" fmla="*/ 20 h 49"/>
                  <a:gd name="T10" fmla="*/ 31 w 101"/>
                  <a:gd name="T11" fmla="*/ 30 h 49"/>
                  <a:gd name="T12" fmla="*/ 32 w 101"/>
                  <a:gd name="T13" fmla="*/ 25 h 49"/>
                  <a:gd name="T14" fmla="*/ 46 w 101"/>
                  <a:gd name="T15" fmla="*/ 25 h 49"/>
                  <a:gd name="T16" fmla="*/ 64 w 101"/>
                  <a:gd name="T17" fmla="*/ 17 h 49"/>
                  <a:gd name="T18" fmla="*/ 81 w 101"/>
                  <a:gd name="T19" fmla="*/ 3 h 49"/>
                  <a:gd name="T20" fmla="*/ 99 w 101"/>
                  <a:gd name="T21" fmla="*/ 0 h 49"/>
                  <a:gd name="T22" fmla="*/ 101 w 101"/>
                  <a:gd name="T23" fmla="*/ 0 h 49"/>
                  <a:gd name="T24" fmla="*/ 89 w 101"/>
                  <a:gd name="T25" fmla="*/ 15 h 49"/>
                  <a:gd name="T26" fmla="*/ 93 w 101"/>
                  <a:gd name="T27" fmla="*/ 33 h 49"/>
                  <a:gd name="T28" fmla="*/ 79 w 101"/>
                  <a:gd name="T29" fmla="*/ 42 h 49"/>
                  <a:gd name="T30" fmla="*/ 75 w 101"/>
                  <a:gd name="T31" fmla="*/ 32 h 49"/>
                  <a:gd name="T32" fmla="*/ 65 w 101"/>
                  <a:gd name="T33" fmla="*/ 35 h 49"/>
                  <a:gd name="T34" fmla="*/ 48 w 101"/>
                  <a:gd name="T35" fmla="*/ 45 h 49"/>
                  <a:gd name="T36" fmla="*/ 39 w 101"/>
                  <a:gd name="T37" fmla="*/ 45 h 49"/>
                  <a:gd name="T38" fmla="*/ 35 w 101"/>
                  <a:gd name="T39" fmla="*/ 44 h 49"/>
                  <a:gd name="T40" fmla="*/ 32 w 101"/>
                  <a:gd name="T41" fmla="*/ 38 h 49"/>
                  <a:gd name="T42" fmla="*/ 26 w 101"/>
                  <a:gd name="T43" fmla="*/ 42 h 49"/>
                  <a:gd name="T44" fmla="*/ 20 w 101"/>
                  <a:gd name="T45" fmla="*/ 44 h 49"/>
                  <a:gd name="T46" fmla="*/ 22 w 101"/>
                  <a:gd name="T47" fmla="*/ 35 h 49"/>
                  <a:gd name="T48" fmla="*/ 12 w 101"/>
                  <a:gd name="T49" fmla="*/ 33 h 49"/>
                  <a:gd name="T50" fmla="*/ 10 w 101"/>
                  <a:gd name="T51" fmla="*/ 40 h 49"/>
                  <a:gd name="T52" fmla="*/ 3 w 101"/>
                  <a:gd name="T53" fmla="*/ 3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1" h="49">
                    <a:moveTo>
                      <a:pt x="3" y="39"/>
                    </a:moveTo>
                    <a:cubicBezTo>
                      <a:pt x="2" y="39"/>
                      <a:pt x="0" y="30"/>
                      <a:pt x="1" y="27"/>
                    </a:cubicBezTo>
                    <a:cubicBezTo>
                      <a:pt x="2" y="21"/>
                      <a:pt x="2" y="13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9" y="12"/>
                      <a:pt x="10" y="16"/>
                      <a:pt x="12" y="20"/>
                    </a:cubicBezTo>
                    <a:cubicBezTo>
                      <a:pt x="15" y="25"/>
                      <a:pt x="25" y="31"/>
                      <a:pt x="31" y="30"/>
                    </a:cubicBezTo>
                    <a:cubicBezTo>
                      <a:pt x="31" y="28"/>
                      <a:pt x="31" y="26"/>
                      <a:pt x="32" y="25"/>
                    </a:cubicBezTo>
                    <a:cubicBezTo>
                      <a:pt x="37" y="25"/>
                      <a:pt x="41" y="25"/>
                      <a:pt x="46" y="25"/>
                    </a:cubicBezTo>
                    <a:cubicBezTo>
                      <a:pt x="54" y="25"/>
                      <a:pt x="59" y="24"/>
                      <a:pt x="64" y="17"/>
                    </a:cubicBezTo>
                    <a:cubicBezTo>
                      <a:pt x="69" y="11"/>
                      <a:pt x="73" y="6"/>
                      <a:pt x="81" y="3"/>
                    </a:cubicBezTo>
                    <a:cubicBezTo>
                      <a:pt x="86" y="0"/>
                      <a:pt x="93" y="0"/>
                      <a:pt x="99" y="0"/>
                    </a:cubicBezTo>
                    <a:cubicBezTo>
                      <a:pt x="100" y="0"/>
                      <a:pt x="100" y="0"/>
                      <a:pt x="101" y="0"/>
                    </a:cubicBezTo>
                    <a:cubicBezTo>
                      <a:pt x="99" y="5"/>
                      <a:pt x="92" y="10"/>
                      <a:pt x="89" y="15"/>
                    </a:cubicBezTo>
                    <a:cubicBezTo>
                      <a:pt x="84" y="23"/>
                      <a:pt x="92" y="25"/>
                      <a:pt x="93" y="33"/>
                    </a:cubicBezTo>
                    <a:cubicBezTo>
                      <a:pt x="94" y="39"/>
                      <a:pt x="85" y="47"/>
                      <a:pt x="79" y="42"/>
                    </a:cubicBezTo>
                    <a:cubicBezTo>
                      <a:pt x="77" y="40"/>
                      <a:pt x="78" y="35"/>
                      <a:pt x="75" y="32"/>
                    </a:cubicBezTo>
                    <a:cubicBezTo>
                      <a:pt x="71" y="29"/>
                      <a:pt x="68" y="33"/>
                      <a:pt x="65" y="35"/>
                    </a:cubicBezTo>
                    <a:cubicBezTo>
                      <a:pt x="60" y="40"/>
                      <a:pt x="54" y="44"/>
                      <a:pt x="48" y="45"/>
                    </a:cubicBezTo>
                    <a:cubicBezTo>
                      <a:pt x="45" y="45"/>
                      <a:pt x="42" y="45"/>
                      <a:pt x="39" y="45"/>
                    </a:cubicBezTo>
                    <a:cubicBezTo>
                      <a:pt x="37" y="45"/>
                      <a:pt x="37" y="45"/>
                      <a:pt x="35" y="44"/>
                    </a:cubicBezTo>
                    <a:cubicBezTo>
                      <a:pt x="33" y="43"/>
                      <a:pt x="33" y="39"/>
                      <a:pt x="32" y="38"/>
                    </a:cubicBezTo>
                    <a:cubicBezTo>
                      <a:pt x="28" y="36"/>
                      <a:pt x="27" y="39"/>
                      <a:pt x="26" y="42"/>
                    </a:cubicBezTo>
                    <a:cubicBezTo>
                      <a:pt x="25" y="44"/>
                      <a:pt x="23" y="49"/>
                      <a:pt x="20" y="44"/>
                    </a:cubicBezTo>
                    <a:cubicBezTo>
                      <a:pt x="18" y="41"/>
                      <a:pt x="23" y="38"/>
                      <a:pt x="22" y="35"/>
                    </a:cubicBezTo>
                    <a:cubicBezTo>
                      <a:pt x="21" y="32"/>
                      <a:pt x="15" y="33"/>
                      <a:pt x="12" y="33"/>
                    </a:cubicBezTo>
                    <a:cubicBezTo>
                      <a:pt x="12" y="36"/>
                      <a:pt x="13" y="38"/>
                      <a:pt x="10" y="40"/>
                    </a:cubicBezTo>
                    <a:cubicBezTo>
                      <a:pt x="8" y="41"/>
                      <a:pt x="3" y="39"/>
                      <a:pt x="3" y="39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5" name="Freeform 11">
                <a:extLst>
                  <a:ext uri="{FF2B5EF4-FFF2-40B4-BE49-F238E27FC236}">
                    <a16:creationId xmlns:a16="http://schemas.microsoft.com/office/drawing/2014/main" id="{4A1D0F26-2389-44A6-A554-CAD55A440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301" y="4926013"/>
                <a:ext cx="344488" cy="528638"/>
              </a:xfrm>
              <a:custGeom>
                <a:avLst/>
                <a:gdLst>
                  <a:gd name="T0" fmla="*/ 6 w 145"/>
                  <a:gd name="T1" fmla="*/ 9 h 222"/>
                  <a:gd name="T2" fmla="*/ 1 w 145"/>
                  <a:gd name="T3" fmla="*/ 20 h 222"/>
                  <a:gd name="T4" fmla="*/ 9 w 145"/>
                  <a:gd name="T5" fmla="*/ 32 h 222"/>
                  <a:gd name="T6" fmla="*/ 10 w 145"/>
                  <a:gd name="T7" fmla="*/ 49 h 222"/>
                  <a:gd name="T8" fmla="*/ 30 w 145"/>
                  <a:gd name="T9" fmla="*/ 69 h 222"/>
                  <a:gd name="T10" fmla="*/ 28 w 145"/>
                  <a:gd name="T11" fmla="*/ 76 h 222"/>
                  <a:gd name="T12" fmla="*/ 36 w 145"/>
                  <a:gd name="T13" fmla="*/ 80 h 222"/>
                  <a:gd name="T14" fmla="*/ 43 w 145"/>
                  <a:gd name="T15" fmla="*/ 95 h 222"/>
                  <a:gd name="T16" fmla="*/ 40 w 145"/>
                  <a:gd name="T17" fmla="*/ 111 h 222"/>
                  <a:gd name="T18" fmla="*/ 55 w 145"/>
                  <a:gd name="T19" fmla="*/ 119 h 222"/>
                  <a:gd name="T20" fmla="*/ 70 w 145"/>
                  <a:gd name="T21" fmla="*/ 146 h 222"/>
                  <a:gd name="T22" fmla="*/ 84 w 145"/>
                  <a:gd name="T23" fmla="*/ 148 h 222"/>
                  <a:gd name="T24" fmla="*/ 91 w 145"/>
                  <a:gd name="T25" fmla="*/ 155 h 222"/>
                  <a:gd name="T26" fmla="*/ 86 w 145"/>
                  <a:gd name="T27" fmla="*/ 161 h 222"/>
                  <a:gd name="T28" fmla="*/ 82 w 145"/>
                  <a:gd name="T29" fmla="*/ 164 h 222"/>
                  <a:gd name="T30" fmla="*/ 86 w 145"/>
                  <a:gd name="T31" fmla="*/ 171 h 222"/>
                  <a:gd name="T32" fmla="*/ 90 w 145"/>
                  <a:gd name="T33" fmla="*/ 182 h 222"/>
                  <a:gd name="T34" fmla="*/ 104 w 145"/>
                  <a:gd name="T35" fmla="*/ 190 h 222"/>
                  <a:gd name="T36" fmla="*/ 126 w 145"/>
                  <a:gd name="T37" fmla="*/ 211 h 222"/>
                  <a:gd name="T38" fmla="*/ 144 w 145"/>
                  <a:gd name="T39" fmla="*/ 215 h 222"/>
                  <a:gd name="T40" fmla="*/ 144 w 145"/>
                  <a:gd name="T41" fmla="*/ 201 h 222"/>
                  <a:gd name="T42" fmla="*/ 144 w 145"/>
                  <a:gd name="T43" fmla="*/ 201 h 222"/>
                  <a:gd name="T44" fmla="*/ 138 w 145"/>
                  <a:gd name="T45" fmla="*/ 189 h 222"/>
                  <a:gd name="T46" fmla="*/ 144 w 145"/>
                  <a:gd name="T47" fmla="*/ 185 h 222"/>
                  <a:gd name="T48" fmla="*/ 143 w 145"/>
                  <a:gd name="T49" fmla="*/ 177 h 222"/>
                  <a:gd name="T50" fmla="*/ 140 w 145"/>
                  <a:gd name="T51" fmla="*/ 169 h 222"/>
                  <a:gd name="T52" fmla="*/ 132 w 145"/>
                  <a:gd name="T53" fmla="*/ 160 h 222"/>
                  <a:gd name="T54" fmla="*/ 126 w 145"/>
                  <a:gd name="T55" fmla="*/ 142 h 222"/>
                  <a:gd name="T56" fmla="*/ 117 w 145"/>
                  <a:gd name="T57" fmla="*/ 138 h 222"/>
                  <a:gd name="T58" fmla="*/ 108 w 145"/>
                  <a:gd name="T59" fmla="*/ 130 h 222"/>
                  <a:gd name="T60" fmla="*/ 103 w 145"/>
                  <a:gd name="T61" fmla="*/ 103 h 222"/>
                  <a:gd name="T62" fmla="*/ 104 w 145"/>
                  <a:gd name="T63" fmla="*/ 91 h 222"/>
                  <a:gd name="T64" fmla="*/ 105 w 145"/>
                  <a:gd name="T65" fmla="*/ 82 h 222"/>
                  <a:gd name="T66" fmla="*/ 84 w 145"/>
                  <a:gd name="T67" fmla="*/ 69 h 222"/>
                  <a:gd name="T68" fmla="*/ 74 w 145"/>
                  <a:gd name="T69" fmla="*/ 60 h 222"/>
                  <a:gd name="T70" fmla="*/ 63 w 145"/>
                  <a:gd name="T71" fmla="*/ 57 h 222"/>
                  <a:gd name="T72" fmla="*/ 55 w 145"/>
                  <a:gd name="T73" fmla="*/ 46 h 222"/>
                  <a:gd name="T74" fmla="*/ 43 w 145"/>
                  <a:gd name="T75" fmla="*/ 34 h 222"/>
                  <a:gd name="T76" fmla="*/ 36 w 145"/>
                  <a:gd name="T77" fmla="*/ 23 h 222"/>
                  <a:gd name="T78" fmla="*/ 33 w 145"/>
                  <a:gd name="T79" fmla="*/ 11 h 222"/>
                  <a:gd name="T80" fmla="*/ 13 w 145"/>
                  <a:gd name="T81" fmla="*/ 10 h 222"/>
                  <a:gd name="T82" fmla="*/ 6 w 145"/>
                  <a:gd name="T83" fmla="*/ 9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45" h="222">
                    <a:moveTo>
                      <a:pt x="6" y="9"/>
                    </a:moveTo>
                    <a:cubicBezTo>
                      <a:pt x="4" y="12"/>
                      <a:pt x="0" y="14"/>
                      <a:pt x="1" y="20"/>
                    </a:cubicBezTo>
                    <a:cubicBezTo>
                      <a:pt x="2" y="25"/>
                      <a:pt x="8" y="26"/>
                      <a:pt x="9" y="32"/>
                    </a:cubicBezTo>
                    <a:cubicBezTo>
                      <a:pt x="10" y="39"/>
                      <a:pt x="3" y="44"/>
                      <a:pt x="10" y="49"/>
                    </a:cubicBezTo>
                    <a:cubicBezTo>
                      <a:pt x="17" y="53"/>
                      <a:pt x="34" y="57"/>
                      <a:pt x="30" y="69"/>
                    </a:cubicBezTo>
                    <a:cubicBezTo>
                      <a:pt x="30" y="71"/>
                      <a:pt x="27" y="74"/>
                      <a:pt x="28" y="76"/>
                    </a:cubicBezTo>
                    <a:cubicBezTo>
                      <a:pt x="29" y="78"/>
                      <a:pt x="34" y="79"/>
                      <a:pt x="36" y="80"/>
                    </a:cubicBezTo>
                    <a:cubicBezTo>
                      <a:pt x="40" y="83"/>
                      <a:pt x="43" y="89"/>
                      <a:pt x="43" y="95"/>
                    </a:cubicBezTo>
                    <a:cubicBezTo>
                      <a:pt x="43" y="100"/>
                      <a:pt x="35" y="105"/>
                      <a:pt x="40" y="111"/>
                    </a:cubicBezTo>
                    <a:cubicBezTo>
                      <a:pt x="44" y="116"/>
                      <a:pt x="51" y="115"/>
                      <a:pt x="55" y="119"/>
                    </a:cubicBezTo>
                    <a:cubicBezTo>
                      <a:pt x="64" y="128"/>
                      <a:pt x="55" y="142"/>
                      <a:pt x="70" y="146"/>
                    </a:cubicBezTo>
                    <a:cubicBezTo>
                      <a:pt x="74" y="147"/>
                      <a:pt x="79" y="147"/>
                      <a:pt x="84" y="148"/>
                    </a:cubicBezTo>
                    <a:cubicBezTo>
                      <a:pt x="89" y="149"/>
                      <a:pt x="95" y="148"/>
                      <a:pt x="91" y="155"/>
                    </a:cubicBezTo>
                    <a:cubicBezTo>
                      <a:pt x="90" y="157"/>
                      <a:pt x="88" y="159"/>
                      <a:pt x="86" y="161"/>
                    </a:cubicBezTo>
                    <a:cubicBezTo>
                      <a:pt x="84" y="162"/>
                      <a:pt x="82" y="161"/>
                      <a:pt x="82" y="164"/>
                    </a:cubicBezTo>
                    <a:cubicBezTo>
                      <a:pt x="80" y="167"/>
                      <a:pt x="84" y="168"/>
                      <a:pt x="86" y="171"/>
                    </a:cubicBezTo>
                    <a:cubicBezTo>
                      <a:pt x="88" y="174"/>
                      <a:pt x="87" y="179"/>
                      <a:pt x="90" y="182"/>
                    </a:cubicBezTo>
                    <a:cubicBezTo>
                      <a:pt x="93" y="185"/>
                      <a:pt x="100" y="187"/>
                      <a:pt x="104" y="190"/>
                    </a:cubicBezTo>
                    <a:cubicBezTo>
                      <a:pt x="112" y="196"/>
                      <a:pt x="118" y="205"/>
                      <a:pt x="126" y="211"/>
                    </a:cubicBezTo>
                    <a:cubicBezTo>
                      <a:pt x="130" y="214"/>
                      <a:pt x="141" y="222"/>
                      <a:pt x="144" y="215"/>
                    </a:cubicBezTo>
                    <a:cubicBezTo>
                      <a:pt x="145" y="211"/>
                      <a:pt x="144" y="205"/>
                      <a:pt x="144" y="201"/>
                    </a:cubicBezTo>
                    <a:cubicBezTo>
                      <a:pt x="144" y="201"/>
                      <a:pt x="144" y="201"/>
                      <a:pt x="144" y="201"/>
                    </a:cubicBezTo>
                    <a:cubicBezTo>
                      <a:pt x="145" y="195"/>
                      <a:pt x="136" y="194"/>
                      <a:pt x="138" y="189"/>
                    </a:cubicBezTo>
                    <a:cubicBezTo>
                      <a:pt x="139" y="187"/>
                      <a:pt x="142" y="187"/>
                      <a:pt x="144" y="185"/>
                    </a:cubicBezTo>
                    <a:cubicBezTo>
                      <a:pt x="145" y="183"/>
                      <a:pt x="144" y="179"/>
                      <a:pt x="143" y="177"/>
                    </a:cubicBezTo>
                    <a:cubicBezTo>
                      <a:pt x="142" y="175"/>
                      <a:pt x="141" y="172"/>
                      <a:pt x="140" y="169"/>
                    </a:cubicBezTo>
                    <a:cubicBezTo>
                      <a:pt x="138" y="165"/>
                      <a:pt x="135" y="163"/>
                      <a:pt x="132" y="160"/>
                    </a:cubicBezTo>
                    <a:cubicBezTo>
                      <a:pt x="128" y="154"/>
                      <a:pt x="126" y="149"/>
                      <a:pt x="126" y="142"/>
                    </a:cubicBezTo>
                    <a:cubicBezTo>
                      <a:pt x="123" y="141"/>
                      <a:pt x="120" y="139"/>
                      <a:pt x="117" y="138"/>
                    </a:cubicBezTo>
                    <a:cubicBezTo>
                      <a:pt x="112" y="136"/>
                      <a:pt x="110" y="135"/>
                      <a:pt x="108" y="130"/>
                    </a:cubicBezTo>
                    <a:cubicBezTo>
                      <a:pt x="105" y="121"/>
                      <a:pt x="104" y="112"/>
                      <a:pt x="103" y="103"/>
                    </a:cubicBezTo>
                    <a:cubicBezTo>
                      <a:pt x="103" y="99"/>
                      <a:pt x="103" y="94"/>
                      <a:pt x="104" y="91"/>
                    </a:cubicBezTo>
                    <a:cubicBezTo>
                      <a:pt x="104" y="88"/>
                      <a:pt x="106" y="84"/>
                      <a:pt x="105" y="82"/>
                    </a:cubicBezTo>
                    <a:cubicBezTo>
                      <a:pt x="103" y="76"/>
                      <a:pt x="89" y="73"/>
                      <a:pt x="84" y="69"/>
                    </a:cubicBezTo>
                    <a:cubicBezTo>
                      <a:pt x="80" y="67"/>
                      <a:pt x="77" y="63"/>
                      <a:pt x="74" y="60"/>
                    </a:cubicBezTo>
                    <a:cubicBezTo>
                      <a:pt x="70" y="57"/>
                      <a:pt x="67" y="59"/>
                      <a:pt x="63" y="57"/>
                    </a:cubicBezTo>
                    <a:cubicBezTo>
                      <a:pt x="59" y="55"/>
                      <a:pt x="57" y="49"/>
                      <a:pt x="55" y="46"/>
                    </a:cubicBezTo>
                    <a:cubicBezTo>
                      <a:pt x="51" y="41"/>
                      <a:pt x="47" y="38"/>
                      <a:pt x="43" y="34"/>
                    </a:cubicBezTo>
                    <a:cubicBezTo>
                      <a:pt x="41" y="30"/>
                      <a:pt x="38" y="27"/>
                      <a:pt x="36" y="23"/>
                    </a:cubicBezTo>
                    <a:cubicBezTo>
                      <a:pt x="35" y="19"/>
                      <a:pt x="35" y="15"/>
                      <a:pt x="33" y="11"/>
                    </a:cubicBezTo>
                    <a:cubicBezTo>
                      <a:pt x="27" y="0"/>
                      <a:pt x="21" y="8"/>
                      <a:pt x="13" y="10"/>
                    </a:cubicBezTo>
                    <a:lnTo>
                      <a:pt x="6" y="9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6" name="Freeform 12">
                <a:extLst>
                  <a:ext uri="{FF2B5EF4-FFF2-40B4-BE49-F238E27FC236}">
                    <a16:creationId xmlns:a16="http://schemas.microsoft.com/office/drawing/2014/main" id="{D34746C9-F2BC-44E9-BF74-EEFBC2CEF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326" y="4344988"/>
                <a:ext cx="133350" cy="333375"/>
              </a:xfrm>
              <a:custGeom>
                <a:avLst/>
                <a:gdLst>
                  <a:gd name="T0" fmla="*/ 4 w 56"/>
                  <a:gd name="T1" fmla="*/ 34 h 140"/>
                  <a:gd name="T2" fmla="*/ 3 w 56"/>
                  <a:gd name="T3" fmla="*/ 3 h 140"/>
                  <a:gd name="T4" fmla="*/ 6 w 56"/>
                  <a:gd name="T5" fmla="*/ 3 h 140"/>
                  <a:gd name="T6" fmla="*/ 6 w 56"/>
                  <a:gd name="T7" fmla="*/ 3 h 140"/>
                  <a:gd name="T8" fmla="*/ 19 w 56"/>
                  <a:gd name="T9" fmla="*/ 1 h 140"/>
                  <a:gd name="T10" fmla="*/ 28 w 56"/>
                  <a:gd name="T11" fmla="*/ 12 h 140"/>
                  <a:gd name="T12" fmla="*/ 29 w 56"/>
                  <a:gd name="T13" fmla="*/ 13 h 140"/>
                  <a:gd name="T14" fmla="*/ 34 w 56"/>
                  <a:gd name="T15" fmla="*/ 18 h 140"/>
                  <a:gd name="T16" fmla="*/ 34 w 56"/>
                  <a:gd name="T17" fmla="*/ 18 h 140"/>
                  <a:gd name="T18" fmla="*/ 34 w 56"/>
                  <a:gd name="T19" fmla="*/ 23 h 140"/>
                  <a:gd name="T20" fmla="*/ 26 w 56"/>
                  <a:gd name="T21" fmla="*/ 31 h 140"/>
                  <a:gd name="T22" fmla="*/ 26 w 56"/>
                  <a:gd name="T23" fmla="*/ 31 h 140"/>
                  <a:gd name="T24" fmla="*/ 38 w 56"/>
                  <a:gd name="T25" fmla="*/ 31 h 140"/>
                  <a:gd name="T26" fmla="*/ 55 w 56"/>
                  <a:gd name="T27" fmla="*/ 25 h 140"/>
                  <a:gd name="T28" fmla="*/ 55 w 56"/>
                  <a:gd name="T29" fmla="*/ 26 h 140"/>
                  <a:gd name="T30" fmla="*/ 56 w 56"/>
                  <a:gd name="T31" fmla="*/ 26 h 140"/>
                  <a:gd name="T32" fmla="*/ 56 w 56"/>
                  <a:gd name="T33" fmla="*/ 26 h 140"/>
                  <a:gd name="T34" fmla="*/ 56 w 56"/>
                  <a:gd name="T35" fmla="*/ 26 h 140"/>
                  <a:gd name="T36" fmla="*/ 42 w 56"/>
                  <a:gd name="T37" fmla="*/ 44 h 140"/>
                  <a:gd name="T38" fmla="*/ 21 w 56"/>
                  <a:gd name="T39" fmla="*/ 60 h 140"/>
                  <a:gd name="T40" fmla="*/ 14 w 56"/>
                  <a:gd name="T41" fmla="*/ 70 h 140"/>
                  <a:gd name="T42" fmla="*/ 20 w 56"/>
                  <a:gd name="T43" fmla="*/ 72 h 140"/>
                  <a:gd name="T44" fmla="*/ 26 w 56"/>
                  <a:gd name="T45" fmla="*/ 73 h 140"/>
                  <a:gd name="T46" fmla="*/ 28 w 56"/>
                  <a:gd name="T47" fmla="*/ 77 h 140"/>
                  <a:gd name="T48" fmla="*/ 16 w 56"/>
                  <a:gd name="T49" fmla="*/ 91 h 140"/>
                  <a:gd name="T50" fmla="*/ 17 w 56"/>
                  <a:gd name="T51" fmla="*/ 107 h 140"/>
                  <a:gd name="T52" fmla="*/ 23 w 56"/>
                  <a:gd name="T53" fmla="*/ 111 h 140"/>
                  <a:gd name="T54" fmla="*/ 25 w 56"/>
                  <a:gd name="T55" fmla="*/ 121 h 140"/>
                  <a:gd name="T56" fmla="*/ 25 w 56"/>
                  <a:gd name="T57" fmla="*/ 132 h 140"/>
                  <a:gd name="T58" fmla="*/ 27 w 56"/>
                  <a:gd name="T59" fmla="*/ 140 h 140"/>
                  <a:gd name="T60" fmla="*/ 14 w 56"/>
                  <a:gd name="T61" fmla="*/ 120 h 140"/>
                  <a:gd name="T62" fmla="*/ 6 w 56"/>
                  <a:gd name="T63" fmla="*/ 101 h 140"/>
                  <a:gd name="T64" fmla="*/ 6 w 56"/>
                  <a:gd name="T65" fmla="*/ 88 h 140"/>
                  <a:gd name="T66" fmla="*/ 8 w 56"/>
                  <a:gd name="T67" fmla="*/ 76 h 140"/>
                  <a:gd name="T68" fmla="*/ 9 w 56"/>
                  <a:gd name="T69" fmla="*/ 66 h 140"/>
                  <a:gd name="T70" fmla="*/ 9 w 56"/>
                  <a:gd name="T71" fmla="*/ 66 h 140"/>
                  <a:gd name="T72" fmla="*/ 3 w 56"/>
                  <a:gd name="T73" fmla="*/ 43 h 140"/>
                  <a:gd name="T74" fmla="*/ 4 w 56"/>
                  <a:gd name="T75" fmla="*/ 34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6" h="140">
                    <a:moveTo>
                      <a:pt x="4" y="34"/>
                    </a:moveTo>
                    <a:cubicBezTo>
                      <a:pt x="4" y="24"/>
                      <a:pt x="3" y="13"/>
                      <a:pt x="3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0" y="3"/>
                      <a:pt x="15" y="0"/>
                      <a:pt x="19" y="1"/>
                    </a:cubicBezTo>
                    <a:cubicBezTo>
                      <a:pt x="24" y="2"/>
                      <a:pt x="24" y="11"/>
                      <a:pt x="28" y="12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5"/>
                      <a:pt x="33" y="16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20"/>
                      <a:pt x="34" y="21"/>
                      <a:pt x="34" y="23"/>
                    </a:cubicBezTo>
                    <a:cubicBezTo>
                      <a:pt x="34" y="26"/>
                      <a:pt x="28" y="29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9" y="38"/>
                      <a:pt x="33" y="34"/>
                      <a:pt x="38" y="31"/>
                    </a:cubicBezTo>
                    <a:cubicBezTo>
                      <a:pt x="43" y="28"/>
                      <a:pt x="49" y="25"/>
                      <a:pt x="55" y="25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5" y="33"/>
                      <a:pt x="46" y="39"/>
                      <a:pt x="42" y="44"/>
                    </a:cubicBezTo>
                    <a:cubicBezTo>
                      <a:pt x="36" y="50"/>
                      <a:pt x="28" y="55"/>
                      <a:pt x="21" y="60"/>
                    </a:cubicBezTo>
                    <a:cubicBezTo>
                      <a:pt x="18" y="63"/>
                      <a:pt x="13" y="65"/>
                      <a:pt x="14" y="70"/>
                    </a:cubicBezTo>
                    <a:cubicBezTo>
                      <a:pt x="16" y="70"/>
                      <a:pt x="18" y="71"/>
                      <a:pt x="20" y="72"/>
                    </a:cubicBezTo>
                    <a:cubicBezTo>
                      <a:pt x="22" y="73"/>
                      <a:pt x="24" y="72"/>
                      <a:pt x="26" y="73"/>
                    </a:cubicBezTo>
                    <a:cubicBezTo>
                      <a:pt x="28" y="74"/>
                      <a:pt x="29" y="74"/>
                      <a:pt x="28" y="77"/>
                    </a:cubicBezTo>
                    <a:cubicBezTo>
                      <a:pt x="26" y="83"/>
                      <a:pt x="17" y="83"/>
                      <a:pt x="16" y="91"/>
                    </a:cubicBezTo>
                    <a:cubicBezTo>
                      <a:pt x="16" y="96"/>
                      <a:pt x="15" y="103"/>
                      <a:pt x="17" y="107"/>
                    </a:cubicBezTo>
                    <a:cubicBezTo>
                      <a:pt x="19" y="108"/>
                      <a:pt x="21" y="110"/>
                      <a:pt x="23" y="111"/>
                    </a:cubicBezTo>
                    <a:cubicBezTo>
                      <a:pt x="24" y="114"/>
                      <a:pt x="25" y="118"/>
                      <a:pt x="25" y="121"/>
                    </a:cubicBezTo>
                    <a:cubicBezTo>
                      <a:pt x="25" y="125"/>
                      <a:pt x="25" y="128"/>
                      <a:pt x="25" y="132"/>
                    </a:cubicBezTo>
                    <a:cubicBezTo>
                      <a:pt x="26" y="134"/>
                      <a:pt x="27" y="138"/>
                      <a:pt x="27" y="140"/>
                    </a:cubicBezTo>
                    <a:cubicBezTo>
                      <a:pt x="20" y="137"/>
                      <a:pt x="18" y="126"/>
                      <a:pt x="14" y="120"/>
                    </a:cubicBezTo>
                    <a:cubicBezTo>
                      <a:pt x="9" y="114"/>
                      <a:pt x="7" y="108"/>
                      <a:pt x="6" y="101"/>
                    </a:cubicBezTo>
                    <a:cubicBezTo>
                      <a:pt x="6" y="97"/>
                      <a:pt x="6" y="92"/>
                      <a:pt x="6" y="88"/>
                    </a:cubicBezTo>
                    <a:cubicBezTo>
                      <a:pt x="6" y="83"/>
                      <a:pt x="7" y="80"/>
                      <a:pt x="8" y="76"/>
                    </a:cubicBezTo>
                    <a:cubicBezTo>
                      <a:pt x="9" y="73"/>
                      <a:pt x="9" y="70"/>
                      <a:pt x="9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7" y="64"/>
                      <a:pt x="0" y="44"/>
                      <a:pt x="3" y="43"/>
                    </a:cubicBezTo>
                    <a:lnTo>
                      <a:pt x="4" y="34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9" name="Freeform 15">
                <a:extLst>
                  <a:ext uri="{FF2B5EF4-FFF2-40B4-BE49-F238E27FC236}">
                    <a16:creationId xmlns:a16="http://schemas.microsoft.com/office/drawing/2014/main" id="{29BCAD12-6B5A-4F39-B5D1-246C6606F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476" y="3429000"/>
                <a:ext cx="1276350" cy="2116138"/>
              </a:xfrm>
              <a:custGeom>
                <a:avLst/>
                <a:gdLst>
                  <a:gd name="T0" fmla="*/ 516 w 537"/>
                  <a:gd name="T1" fmla="*/ 798 h 889"/>
                  <a:gd name="T2" fmla="*/ 484 w 537"/>
                  <a:gd name="T3" fmla="*/ 742 h 889"/>
                  <a:gd name="T4" fmla="*/ 468 w 537"/>
                  <a:gd name="T5" fmla="*/ 711 h 889"/>
                  <a:gd name="T6" fmla="*/ 448 w 537"/>
                  <a:gd name="T7" fmla="*/ 681 h 889"/>
                  <a:gd name="T8" fmla="*/ 434 w 537"/>
                  <a:gd name="T9" fmla="*/ 647 h 889"/>
                  <a:gd name="T10" fmla="*/ 429 w 537"/>
                  <a:gd name="T11" fmla="*/ 618 h 889"/>
                  <a:gd name="T12" fmla="*/ 412 w 537"/>
                  <a:gd name="T13" fmla="*/ 606 h 889"/>
                  <a:gd name="T14" fmla="*/ 396 w 537"/>
                  <a:gd name="T15" fmla="*/ 574 h 889"/>
                  <a:gd name="T16" fmla="*/ 11 w 537"/>
                  <a:gd name="T17" fmla="*/ 0 h 889"/>
                  <a:gd name="T18" fmla="*/ 8 w 537"/>
                  <a:gd name="T19" fmla="*/ 27 h 889"/>
                  <a:gd name="T20" fmla="*/ 5 w 537"/>
                  <a:gd name="T21" fmla="*/ 52 h 889"/>
                  <a:gd name="T22" fmla="*/ 18 w 537"/>
                  <a:gd name="T23" fmla="*/ 66 h 889"/>
                  <a:gd name="T24" fmla="*/ 58 w 537"/>
                  <a:gd name="T25" fmla="*/ 55 h 889"/>
                  <a:gd name="T26" fmla="*/ 86 w 537"/>
                  <a:gd name="T27" fmla="*/ 67 h 889"/>
                  <a:gd name="T28" fmla="*/ 89 w 537"/>
                  <a:gd name="T29" fmla="*/ 96 h 889"/>
                  <a:gd name="T30" fmla="*/ 89 w 537"/>
                  <a:gd name="T31" fmla="*/ 125 h 889"/>
                  <a:gd name="T32" fmla="*/ 98 w 537"/>
                  <a:gd name="T33" fmla="*/ 156 h 889"/>
                  <a:gd name="T34" fmla="*/ 100 w 537"/>
                  <a:gd name="T35" fmla="*/ 203 h 889"/>
                  <a:gd name="T36" fmla="*/ 92 w 537"/>
                  <a:gd name="T37" fmla="*/ 234 h 889"/>
                  <a:gd name="T38" fmla="*/ 94 w 537"/>
                  <a:gd name="T39" fmla="*/ 267 h 889"/>
                  <a:gd name="T40" fmla="*/ 120 w 537"/>
                  <a:gd name="T41" fmla="*/ 304 h 889"/>
                  <a:gd name="T42" fmla="*/ 131 w 537"/>
                  <a:gd name="T43" fmla="*/ 328 h 889"/>
                  <a:gd name="T44" fmla="*/ 120 w 537"/>
                  <a:gd name="T45" fmla="*/ 350 h 889"/>
                  <a:gd name="T46" fmla="*/ 107 w 537"/>
                  <a:gd name="T47" fmla="*/ 376 h 889"/>
                  <a:gd name="T48" fmla="*/ 84 w 537"/>
                  <a:gd name="T49" fmla="*/ 396 h 889"/>
                  <a:gd name="T50" fmla="*/ 62 w 537"/>
                  <a:gd name="T51" fmla="*/ 419 h 889"/>
                  <a:gd name="T52" fmla="*/ 64 w 537"/>
                  <a:gd name="T53" fmla="*/ 432 h 889"/>
                  <a:gd name="T54" fmla="*/ 63 w 537"/>
                  <a:gd name="T55" fmla="*/ 447 h 889"/>
                  <a:gd name="T56" fmla="*/ 79 w 537"/>
                  <a:gd name="T57" fmla="*/ 458 h 889"/>
                  <a:gd name="T58" fmla="*/ 93 w 537"/>
                  <a:gd name="T59" fmla="*/ 462 h 889"/>
                  <a:gd name="T60" fmla="*/ 65 w 537"/>
                  <a:gd name="T61" fmla="*/ 498 h 889"/>
                  <a:gd name="T62" fmla="*/ 66 w 537"/>
                  <a:gd name="T63" fmla="*/ 523 h 889"/>
                  <a:gd name="T64" fmla="*/ 77 w 537"/>
                  <a:gd name="T65" fmla="*/ 514 h 889"/>
                  <a:gd name="T66" fmla="*/ 97 w 537"/>
                  <a:gd name="T67" fmla="*/ 531 h 889"/>
                  <a:gd name="T68" fmla="*/ 99 w 537"/>
                  <a:gd name="T69" fmla="*/ 536 h 889"/>
                  <a:gd name="T70" fmla="*/ 96 w 537"/>
                  <a:gd name="T71" fmla="*/ 553 h 889"/>
                  <a:gd name="T72" fmla="*/ 100 w 537"/>
                  <a:gd name="T73" fmla="*/ 581 h 889"/>
                  <a:gd name="T74" fmla="*/ 96 w 537"/>
                  <a:gd name="T75" fmla="*/ 588 h 889"/>
                  <a:gd name="T76" fmla="*/ 96 w 537"/>
                  <a:gd name="T77" fmla="*/ 619 h 889"/>
                  <a:gd name="T78" fmla="*/ 103 w 537"/>
                  <a:gd name="T79" fmla="*/ 649 h 889"/>
                  <a:gd name="T80" fmla="*/ 123 w 537"/>
                  <a:gd name="T81" fmla="*/ 675 h 889"/>
                  <a:gd name="T82" fmla="*/ 162 w 537"/>
                  <a:gd name="T83" fmla="*/ 700 h 889"/>
                  <a:gd name="T84" fmla="*/ 175 w 537"/>
                  <a:gd name="T85" fmla="*/ 728 h 889"/>
                  <a:gd name="T86" fmla="*/ 181 w 537"/>
                  <a:gd name="T87" fmla="*/ 744 h 889"/>
                  <a:gd name="T88" fmla="*/ 190 w 537"/>
                  <a:gd name="T89" fmla="*/ 750 h 889"/>
                  <a:gd name="T90" fmla="*/ 198 w 537"/>
                  <a:gd name="T91" fmla="*/ 759 h 889"/>
                  <a:gd name="T92" fmla="*/ 212 w 537"/>
                  <a:gd name="T93" fmla="*/ 787 h 889"/>
                  <a:gd name="T94" fmla="*/ 537 w 537"/>
                  <a:gd name="T95" fmla="*/ 889 h 889"/>
                  <a:gd name="T96" fmla="*/ 529 w 537"/>
                  <a:gd name="T97" fmla="*/ 809 h 8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37" h="889">
                    <a:moveTo>
                      <a:pt x="529" y="809"/>
                    </a:moveTo>
                    <a:cubicBezTo>
                      <a:pt x="529" y="798"/>
                      <a:pt x="524" y="801"/>
                      <a:pt x="516" y="798"/>
                    </a:cubicBezTo>
                    <a:cubicBezTo>
                      <a:pt x="506" y="795"/>
                      <a:pt x="506" y="785"/>
                      <a:pt x="502" y="777"/>
                    </a:cubicBezTo>
                    <a:cubicBezTo>
                      <a:pt x="496" y="765"/>
                      <a:pt x="488" y="757"/>
                      <a:pt x="484" y="742"/>
                    </a:cubicBezTo>
                    <a:cubicBezTo>
                      <a:pt x="481" y="735"/>
                      <a:pt x="484" y="727"/>
                      <a:pt x="482" y="721"/>
                    </a:cubicBezTo>
                    <a:cubicBezTo>
                      <a:pt x="480" y="710"/>
                      <a:pt x="476" y="710"/>
                      <a:pt x="468" y="711"/>
                    </a:cubicBezTo>
                    <a:cubicBezTo>
                      <a:pt x="458" y="714"/>
                      <a:pt x="457" y="706"/>
                      <a:pt x="457" y="698"/>
                    </a:cubicBezTo>
                    <a:cubicBezTo>
                      <a:pt x="457" y="690"/>
                      <a:pt x="454" y="685"/>
                      <a:pt x="448" y="681"/>
                    </a:cubicBezTo>
                    <a:cubicBezTo>
                      <a:pt x="440" y="675"/>
                      <a:pt x="434" y="675"/>
                      <a:pt x="434" y="667"/>
                    </a:cubicBezTo>
                    <a:cubicBezTo>
                      <a:pt x="434" y="661"/>
                      <a:pt x="436" y="654"/>
                      <a:pt x="434" y="647"/>
                    </a:cubicBezTo>
                    <a:cubicBezTo>
                      <a:pt x="433" y="641"/>
                      <a:pt x="430" y="635"/>
                      <a:pt x="430" y="627"/>
                    </a:cubicBezTo>
                    <a:cubicBezTo>
                      <a:pt x="430" y="626"/>
                      <a:pt x="432" y="619"/>
                      <a:pt x="429" y="618"/>
                    </a:cubicBezTo>
                    <a:cubicBezTo>
                      <a:pt x="426" y="614"/>
                      <a:pt x="426" y="619"/>
                      <a:pt x="422" y="622"/>
                    </a:cubicBezTo>
                    <a:cubicBezTo>
                      <a:pt x="414" y="625"/>
                      <a:pt x="414" y="611"/>
                      <a:pt x="412" y="606"/>
                    </a:cubicBezTo>
                    <a:cubicBezTo>
                      <a:pt x="409" y="599"/>
                      <a:pt x="392" y="593"/>
                      <a:pt x="396" y="588"/>
                    </a:cubicBezTo>
                    <a:cubicBezTo>
                      <a:pt x="398" y="585"/>
                      <a:pt x="396" y="577"/>
                      <a:pt x="396" y="574"/>
                    </a:cubicBezTo>
                    <a:cubicBezTo>
                      <a:pt x="493" y="235"/>
                      <a:pt x="493" y="235"/>
                      <a:pt x="493" y="235"/>
                    </a:cubicBezTo>
                    <a:cubicBezTo>
                      <a:pt x="316" y="180"/>
                      <a:pt x="161" y="98"/>
                      <a:pt x="11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4" y="21"/>
                      <a:pt x="8" y="27"/>
                    </a:cubicBezTo>
                    <a:cubicBezTo>
                      <a:pt x="12" y="32"/>
                      <a:pt x="13" y="34"/>
                      <a:pt x="13" y="41"/>
                    </a:cubicBezTo>
                    <a:cubicBezTo>
                      <a:pt x="13" y="48"/>
                      <a:pt x="10" y="48"/>
                      <a:pt x="5" y="52"/>
                    </a:cubicBezTo>
                    <a:cubicBezTo>
                      <a:pt x="2" y="55"/>
                      <a:pt x="0" y="60"/>
                      <a:pt x="4" y="63"/>
                    </a:cubicBezTo>
                    <a:cubicBezTo>
                      <a:pt x="7" y="66"/>
                      <a:pt x="14" y="66"/>
                      <a:pt x="18" y="66"/>
                    </a:cubicBezTo>
                    <a:cubicBezTo>
                      <a:pt x="26" y="66"/>
                      <a:pt x="38" y="68"/>
                      <a:pt x="45" y="63"/>
                    </a:cubicBezTo>
                    <a:cubicBezTo>
                      <a:pt x="50" y="58"/>
                      <a:pt x="51" y="55"/>
                      <a:pt x="58" y="55"/>
                    </a:cubicBezTo>
                    <a:cubicBezTo>
                      <a:pt x="63" y="55"/>
                      <a:pt x="66" y="56"/>
                      <a:pt x="72" y="58"/>
                    </a:cubicBezTo>
                    <a:cubicBezTo>
                      <a:pt x="78" y="60"/>
                      <a:pt x="82" y="61"/>
                      <a:pt x="86" y="67"/>
                    </a:cubicBezTo>
                    <a:cubicBezTo>
                      <a:pt x="90" y="72"/>
                      <a:pt x="91" y="76"/>
                      <a:pt x="87" y="82"/>
                    </a:cubicBezTo>
                    <a:cubicBezTo>
                      <a:pt x="84" y="88"/>
                      <a:pt x="84" y="92"/>
                      <a:pt x="89" y="96"/>
                    </a:cubicBezTo>
                    <a:cubicBezTo>
                      <a:pt x="95" y="100"/>
                      <a:pt x="92" y="103"/>
                      <a:pt x="91" y="109"/>
                    </a:cubicBezTo>
                    <a:cubicBezTo>
                      <a:pt x="90" y="114"/>
                      <a:pt x="89" y="119"/>
                      <a:pt x="89" y="125"/>
                    </a:cubicBezTo>
                    <a:cubicBezTo>
                      <a:pt x="88" y="132"/>
                      <a:pt x="90" y="133"/>
                      <a:pt x="94" y="139"/>
                    </a:cubicBezTo>
                    <a:cubicBezTo>
                      <a:pt x="97" y="144"/>
                      <a:pt x="97" y="151"/>
                      <a:pt x="98" y="156"/>
                    </a:cubicBezTo>
                    <a:cubicBezTo>
                      <a:pt x="99" y="162"/>
                      <a:pt x="99" y="167"/>
                      <a:pt x="99" y="172"/>
                    </a:cubicBezTo>
                    <a:cubicBezTo>
                      <a:pt x="99" y="182"/>
                      <a:pt x="98" y="193"/>
                      <a:pt x="100" y="203"/>
                    </a:cubicBezTo>
                    <a:cubicBezTo>
                      <a:pt x="102" y="209"/>
                      <a:pt x="103" y="213"/>
                      <a:pt x="100" y="220"/>
                    </a:cubicBezTo>
                    <a:cubicBezTo>
                      <a:pt x="98" y="225"/>
                      <a:pt x="92" y="229"/>
                      <a:pt x="92" y="234"/>
                    </a:cubicBezTo>
                    <a:cubicBezTo>
                      <a:pt x="92" y="240"/>
                      <a:pt x="94" y="245"/>
                      <a:pt x="94" y="251"/>
                    </a:cubicBezTo>
                    <a:cubicBezTo>
                      <a:pt x="94" y="256"/>
                      <a:pt x="94" y="261"/>
                      <a:pt x="94" y="267"/>
                    </a:cubicBezTo>
                    <a:cubicBezTo>
                      <a:pt x="95" y="277"/>
                      <a:pt x="95" y="291"/>
                      <a:pt x="105" y="296"/>
                    </a:cubicBezTo>
                    <a:cubicBezTo>
                      <a:pt x="109" y="298"/>
                      <a:pt x="118" y="300"/>
                      <a:pt x="120" y="304"/>
                    </a:cubicBezTo>
                    <a:cubicBezTo>
                      <a:pt x="121" y="307"/>
                      <a:pt x="120" y="313"/>
                      <a:pt x="120" y="317"/>
                    </a:cubicBezTo>
                    <a:cubicBezTo>
                      <a:pt x="121" y="323"/>
                      <a:pt x="125" y="325"/>
                      <a:pt x="131" y="328"/>
                    </a:cubicBezTo>
                    <a:cubicBezTo>
                      <a:pt x="136" y="331"/>
                      <a:pt x="139" y="334"/>
                      <a:pt x="134" y="340"/>
                    </a:cubicBezTo>
                    <a:cubicBezTo>
                      <a:pt x="131" y="345"/>
                      <a:pt x="124" y="346"/>
                      <a:pt x="120" y="350"/>
                    </a:cubicBezTo>
                    <a:cubicBezTo>
                      <a:pt x="116" y="354"/>
                      <a:pt x="116" y="359"/>
                      <a:pt x="116" y="364"/>
                    </a:cubicBezTo>
                    <a:cubicBezTo>
                      <a:pt x="115" y="371"/>
                      <a:pt x="114" y="373"/>
                      <a:pt x="107" y="376"/>
                    </a:cubicBezTo>
                    <a:cubicBezTo>
                      <a:pt x="102" y="378"/>
                      <a:pt x="98" y="380"/>
                      <a:pt x="94" y="383"/>
                    </a:cubicBezTo>
                    <a:cubicBezTo>
                      <a:pt x="87" y="387"/>
                      <a:pt x="86" y="389"/>
                      <a:pt x="84" y="396"/>
                    </a:cubicBezTo>
                    <a:cubicBezTo>
                      <a:pt x="82" y="402"/>
                      <a:pt x="80" y="406"/>
                      <a:pt x="75" y="409"/>
                    </a:cubicBezTo>
                    <a:cubicBezTo>
                      <a:pt x="70" y="412"/>
                      <a:pt x="65" y="414"/>
                      <a:pt x="62" y="419"/>
                    </a:cubicBezTo>
                    <a:cubicBezTo>
                      <a:pt x="60" y="421"/>
                      <a:pt x="58" y="423"/>
                      <a:pt x="59" y="426"/>
                    </a:cubicBezTo>
                    <a:cubicBezTo>
                      <a:pt x="60" y="430"/>
                      <a:pt x="63" y="429"/>
                      <a:pt x="64" y="432"/>
                    </a:cubicBezTo>
                    <a:cubicBezTo>
                      <a:pt x="64" y="433"/>
                      <a:pt x="63" y="438"/>
                      <a:pt x="63" y="439"/>
                    </a:cubicBezTo>
                    <a:cubicBezTo>
                      <a:pt x="63" y="442"/>
                      <a:pt x="63" y="444"/>
                      <a:pt x="63" y="447"/>
                    </a:cubicBezTo>
                    <a:cubicBezTo>
                      <a:pt x="63" y="451"/>
                      <a:pt x="62" y="456"/>
                      <a:pt x="63" y="460"/>
                    </a:cubicBezTo>
                    <a:cubicBezTo>
                      <a:pt x="68" y="461"/>
                      <a:pt x="74" y="458"/>
                      <a:pt x="79" y="458"/>
                    </a:cubicBezTo>
                    <a:cubicBezTo>
                      <a:pt x="83" y="458"/>
                      <a:pt x="89" y="459"/>
                      <a:pt x="93" y="461"/>
                    </a:cubicBezTo>
                    <a:cubicBezTo>
                      <a:pt x="93" y="462"/>
                      <a:pt x="93" y="462"/>
                      <a:pt x="93" y="462"/>
                    </a:cubicBezTo>
                    <a:cubicBezTo>
                      <a:pt x="86" y="467"/>
                      <a:pt x="79" y="470"/>
                      <a:pt x="75" y="478"/>
                    </a:cubicBezTo>
                    <a:cubicBezTo>
                      <a:pt x="71" y="484"/>
                      <a:pt x="68" y="491"/>
                      <a:pt x="65" y="498"/>
                    </a:cubicBezTo>
                    <a:cubicBezTo>
                      <a:pt x="63" y="502"/>
                      <a:pt x="60" y="506"/>
                      <a:pt x="60" y="511"/>
                    </a:cubicBezTo>
                    <a:cubicBezTo>
                      <a:pt x="60" y="514"/>
                      <a:pt x="63" y="523"/>
                      <a:pt x="66" y="523"/>
                    </a:cubicBezTo>
                    <a:cubicBezTo>
                      <a:pt x="67" y="523"/>
                      <a:pt x="71" y="517"/>
                      <a:pt x="73" y="516"/>
                    </a:cubicBezTo>
                    <a:cubicBezTo>
                      <a:pt x="75" y="515"/>
                      <a:pt x="75" y="514"/>
                      <a:pt x="77" y="514"/>
                    </a:cubicBezTo>
                    <a:cubicBezTo>
                      <a:pt x="79" y="514"/>
                      <a:pt x="80" y="516"/>
                      <a:pt x="82" y="516"/>
                    </a:cubicBezTo>
                    <a:cubicBezTo>
                      <a:pt x="81" y="524"/>
                      <a:pt x="90" y="531"/>
                      <a:pt x="97" y="531"/>
                    </a:cubicBezTo>
                    <a:cubicBezTo>
                      <a:pt x="98" y="531"/>
                      <a:pt x="98" y="531"/>
                      <a:pt x="98" y="531"/>
                    </a:cubicBezTo>
                    <a:cubicBezTo>
                      <a:pt x="98" y="533"/>
                      <a:pt x="99" y="534"/>
                      <a:pt x="99" y="536"/>
                    </a:cubicBezTo>
                    <a:cubicBezTo>
                      <a:pt x="101" y="546"/>
                      <a:pt x="101" y="546"/>
                      <a:pt x="101" y="546"/>
                    </a:cubicBezTo>
                    <a:cubicBezTo>
                      <a:pt x="101" y="548"/>
                      <a:pt x="97" y="550"/>
                      <a:pt x="96" y="553"/>
                    </a:cubicBezTo>
                    <a:cubicBezTo>
                      <a:pt x="94" y="556"/>
                      <a:pt x="94" y="559"/>
                      <a:pt x="95" y="562"/>
                    </a:cubicBezTo>
                    <a:cubicBezTo>
                      <a:pt x="97" y="567"/>
                      <a:pt x="103" y="577"/>
                      <a:pt x="100" y="581"/>
                    </a:cubicBezTo>
                    <a:cubicBezTo>
                      <a:pt x="99" y="582"/>
                      <a:pt x="97" y="580"/>
                      <a:pt x="96" y="582"/>
                    </a:cubicBezTo>
                    <a:cubicBezTo>
                      <a:pt x="95" y="583"/>
                      <a:pt x="96" y="587"/>
                      <a:pt x="96" y="588"/>
                    </a:cubicBezTo>
                    <a:cubicBezTo>
                      <a:pt x="96" y="592"/>
                      <a:pt x="96" y="595"/>
                      <a:pt x="97" y="598"/>
                    </a:cubicBezTo>
                    <a:cubicBezTo>
                      <a:pt x="98" y="606"/>
                      <a:pt x="98" y="612"/>
                      <a:pt x="96" y="619"/>
                    </a:cubicBezTo>
                    <a:cubicBezTo>
                      <a:pt x="95" y="624"/>
                      <a:pt x="91" y="631"/>
                      <a:pt x="92" y="636"/>
                    </a:cubicBezTo>
                    <a:cubicBezTo>
                      <a:pt x="93" y="641"/>
                      <a:pt x="100" y="646"/>
                      <a:pt x="103" y="649"/>
                    </a:cubicBezTo>
                    <a:cubicBezTo>
                      <a:pt x="108" y="653"/>
                      <a:pt x="113" y="657"/>
                      <a:pt x="117" y="661"/>
                    </a:cubicBezTo>
                    <a:cubicBezTo>
                      <a:pt x="121" y="666"/>
                      <a:pt x="122" y="670"/>
                      <a:pt x="123" y="675"/>
                    </a:cubicBezTo>
                    <a:cubicBezTo>
                      <a:pt x="125" y="684"/>
                      <a:pt x="141" y="687"/>
                      <a:pt x="148" y="690"/>
                    </a:cubicBezTo>
                    <a:cubicBezTo>
                      <a:pt x="154" y="692"/>
                      <a:pt x="158" y="696"/>
                      <a:pt x="162" y="700"/>
                    </a:cubicBezTo>
                    <a:cubicBezTo>
                      <a:pt x="166" y="704"/>
                      <a:pt x="171" y="707"/>
                      <a:pt x="174" y="712"/>
                    </a:cubicBezTo>
                    <a:cubicBezTo>
                      <a:pt x="176" y="716"/>
                      <a:pt x="175" y="723"/>
                      <a:pt x="175" y="728"/>
                    </a:cubicBezTo>
                    <a:cubicBezTo>
                      <a:pt x="175" y="732"/>
                      <a:pt x="174" y="739"/>
                      <a:pt x="176" y="742"/>
                    </a:cubicBezTo>
                    <a:cubicBezTo>
                      <a:pt x="177" y="742"/>
                      <a:pt x="180" y="743"/>
                      <a:pt x="181" y="744"/>
                    </a:cubicBezTo>
                    <a:cubicBezTo>
                      <a:pt x="182" y="745"/>
                      <a:pt x="182" y="746"/>
                      <a:pt x="184" y="747"/>
                    </a:cubicBezTo>
                    <a:cubicBezTo>
                      <a:pt x="186" y="749"/>
                      <a:pt x="188" y="750"/>
                      <a:pt x="190" y="750"/>
                    </a:cubicBezTo>
                    <a:cubicBezTo>
                      <a:pt x="192" y="751"/>
                      <a:pt x="197" y="751"/>
                      <a:pt x="198" y="753"/>
                    </a:cubicBezTo>
                    <a:cubicBezTo>
                      <a:pt x="199" y="754"/>
                      <a:pt x="198" y="758"/>
                      <a:pt x="198" y="759"/>
                    </a:cubicBezTo>
                    <a:cubicBezTo>
                      <a:pt x="199" y="765"/>
                      <a:pt x="198" y="772"/>
                      <a:pt x="200" y="777"/>
                    </a:cubicBezTo>
                    <a:cubicBezTo>
                      <a:pt x="202" y="783"/>
                      <a:pt x="210" y="782"/>
                      <a:pt x="212" y="787"/>
                    </a:cubicBezTo>
                    <a:cubicBezTo>
                      <a:pt x="214" y="792"/>
                      <a:pt x="207" y="803"/>
                      <a:pt x="212" y="804"/>
                    </a:cubicBezTo>
                    <a:cubicBezTo>
                      <a:pt x="313" y="840"/>
                      <a:pt x="422" y="868"/>
                      <a:pt x="537" y="889"/>
                    </a:cubicBezTo>
                    <a:cubicBezTo>
                      <a:pt x="536" y="879"/>
                      <a:pt x="534" y="872"/>
                      <a:pt x="528" y="865"/>
                    </a:cubicBezTo>
                    <a:cubicBezTo>
                      <a:pt x="517" y="847"/>
                      <a:pt x="530" y="827"/>
                      <a:pt x="529" y="809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0" name="Freeform 16">
                <a:extLst>
                  <a:ext uri="{FF2B5EF4-FFF2-40B4-BE49-F238E27FC236}">
                    <a16:creationId xmlns:a16="http://schemas.microsoft.com/office/drawing/2014/main" id="{434D468A-128C-4FF3-BEA5-D09BBA893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338" y="3987800"/>
                <a:ext cx="906463" cy="1609725"/>
              </a:xfrm>
              <a:custGeom>
                <a:avLst/>
                <a:gdLst>
                  <a:gd name="T0" fmla="*/ 101 w 381"/>
                  <a:gd name="T1" fmla="*/ 0 h 676"/>
                  <a:gd name="T2" fmla="*/ 4 w 381"/>
                  <a:gd name="T3" fmla="*/ 339 h 676"/>
                  <a:gd name="T4" fmla="*/ 4 w 381"/>
                  <a:gd name="T5" fmla="*/ 353 h 676"/>
                  <a:gd name="T6" fmla="*/ 20 w 381"/>
                  <a:gd name="T7" fmla="*/ 371 h 676"/>
                  <a:gd name="T8" fmla="*/ 30 w 381"/>
                  <a:gd name="T9" fmla="*/ 387 h 676"/>
                  <a:gd name="T10" fmla="*/ 37 w 381"/>
                  <a:gd name="T11" fmla="*/ 383 h 676"/>
                  <a:gd name="T12" fmla="*/ 38 w 381"/>
                  <a:gd name="T13" fmla="*/ 392 h 676"/>
                  <a:gd name="T14" fmla="*/ 42 w 381"/>
                  <a:gd name="T15" fmla="*/ 412 h 676"/>
                  <a:gd name="T16" fmla="*/ 42 w 381"/>
                  <a:gd name="T17" fmla="*/ 432 h 676"/>
                  <a:gd name="T18" fmla="*/ 56 w 381"/>
                  <a:gd name="T19" fmla="*/ 446 h 676"/>
                  <a:gd name="T20" fmla="*/ 65 w 381"/>
                  <a:gd name="T21" fmla="*/ 463 h 676"/>
                  <a:gd name="T22" fmla="*/ 76 w 381"/>
                  <a:gd name="T23" fmla="*/ 476 h 676"/>
                  <a:gd name="T24" fmla="*/ 90 w 381"/>
                  <a:gd name="T25" fmla="*/ 486 h 676"/>
                  <a:gd name="T26" fmla="*/ 92 w 381"/>
                  <a:gd name="T27" fmla="*/ 507 h 676"/>
                  <a:gd name="T28" fmla="*/ 110 w 381"/>
                  <a:gd name="T29" fmla="*/ 542 h 676"/>
                  <a:gd name="T30" fmla="*/ 124 w 381"/>
                  <a:gd name="T31" fmla="*/ 563 h 676"/>
                  <a:gd name="T32" fmla="*/ 137 w 381"/>
                  <a:gd name="T33" fmla="*/ 574 h 676"/>
                  <a:gd name="T34" fmla="*/ 136 w 381"/>
                  <a:gd name="T35" fmla="*/ 630 h 676"/>
                  <a:gd name="T36" fmla="*/ 145 w 381"/>
                  <a:gd name="T37" fmla="*/ 654 h 676"/>
                  <a:gd name="T38" fmla="*/ 295 w 381"/>
                  <a:gd name="T39" fmla="*/ 676 h 676"/>
                  <a:gd name="T40" fmla="*/ 381 w 381"/>
                  <a:gd name="T41" fmla="*/ 62 h 676"/>
                  <a:gd name="T42" fmla="*/ 101 w 381"/>
                  <a:gd name="T43" fmla="*/ 0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1" h="676">
                    <a:moveTo>
                      <a:pt x="101" y="0"/>
                    </a:moveTo>
                    <a:cubicBezTo>
                      <a:pt x="4" y="339"/>
                      <a:pt x="4" y="339"/>
                      <a:pt x="4" y="339"/>
                    </a:cubicBezTo>
                    <a:cubicBezTo>
                      <a:pt x="4" y="342"/>
                      <a:pt x="6" y="350"/>
                      <a:pt x="4" y="353"/>
                    </a:cubicBezTo>
                    <a:cubicBezTo>
                      <a:pt x="0" y="358"/>
                      <a:pt x="17" y="364"/>
                      <a:pt x="20" y="371"/>
                    </a:cubicBezTo>
                    <a:cubicBezTo>
                      <a:pt x="22" y="376"/>
                      <a:pt x="22" y="390"/>
                      <a:pt x="30" y="387"/>
                    </a:cubicBezTo>
                    <a:cubicBezTo>
                      <a:pt x="34" y="384"/>
                      <a:pt x="34" y="379"/>
                      <a:pt x="37" y="383"/>
                    </a:cubicBezTo>
                    <a:cubicBezTo>
                      <a:pt x="40" y="384"/>
                      <a:pt x="38" y="391"/>
                      <a:pt x="38" y="392"/>
                    </a:cubicBezTo>
                    <a:cubicBezTo>
                      <a:pt x="38" y="400"/>
                      <a:pt x="41" y="406"/>
                      <a:pt x="42" y="412"/>
                    </a:cubicBezTo>
                    <a:cubicBezTo>
                      <a:pt x="44" y="419"/>
                      <a:pt x="42" y="426"/>
                      <a:pt x="42" y="432"/>
                    </a:cubicBezTo>
                    <a:cubicBezTo>
                      <a:pt x="42" y="440"/>
                      <a:pt x="48" y="440"/>
                      <a:pt x="56" y="446"/>
                    </a:cubicBezTo>
                    <a:cubicBezTo>
                      <a:pt x="62" y="450"/>
                      <a:pt x="65" y="455"/>
                      <a:pt x="65" y="463"/>
                    </a:cubicBezTo>
                    <a:cubicBezTo>
                      <a:pt x="65" y="471"/>
                      <a:pt x="66" y="479"/>
                      <a:pt x="76" y="476"/>
                    </a:cubicBezTo>
                    <a:cubicBezTo>
                      <a:pt x="84" y="475"/>
                      <a:pt x="88" y="475"/>
                      <a:pt x="90" y="486"/>
                    </a:cubicBezTo>
                    <a:cubicBezTo>
                      <a:pt x="92" y="492"/>
                      <a:pt x="89" y="500"/>
                      <a:pt x="92" y="507"/>
                    </a:cubicBezTo>
                    <a:cubicBezTo>
                      <a:pt x="96" y="522"/>
                      <a:pt x="104" y="530"/>
                      <a:pt x="110" y="542"/>
                    </a:cubicBezTo>
                    <a:cubicBezTo>
                      <a:pt x="114" y="550"/>
                      <a:pt x="114" y="560"/>
                      <a:pt x="124" y="563"/>
                    </a:cubicBezTo>
                    <a:cubicBezTo>
                      <a:pt x="132" y="566"/>
                      <a:pt x="137" y="563"/>
                      <a:pt x="137" y="574"/>
                    </a:cubicBezTo>
                    <a:cubicBezTo>
                      <a:pt x="138" y="592"/>
                      <a:pt x="125" y="612"/>
                      <a:pt x="136" y="630"/>
                    </a:cubicBezTo>
                    <a:cubicBezTo>
                      <a:pt x="142" y="637"/>
                      <a:pt x="144" y="644"/>
                      <a:pt x="145" y="654"/>
                    </a:cubicBezTo>
                    <a:cubicBezTo>
                      <a:pt x="194" y="663"/>
                      <a:pt x="244" y="670"/>
                      <a:pt x="295" y="676"/>
                    </a:cubicBezTo>
                    <a:cubicBezTo>
                      <a:pt x="381" y="62"/>
                      <a:pt x="381" y="62"/>
                      <a:pt x="381" y="62"/>
                    </a:cubicBezTo>
                    <a:cubicBezTo>
                      <a:pt x="281" y="49"/>
                      <a:pt x="188" y="28"/>
                      <a:pt x="101" y="0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1" name="Freeform 17">
                <a:extLst>
                  <a:ext uri="{FF2B5EF4-FFF2-40B4-BE49-F238E27FC236}">
                    <a16:creationId xmlns:a16="http://schemas.microsoft.com/office/drawing/2014/main" id="{C2D0C42B-3158-4AA8-BCB1-3FAAEC21D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101" y="2279650"/>
                <a:ext cx="1016000" cy="1625600"/>
              </a:xfrm>
              <a:custGeom>
                <a:avLst/>
                <a:gdLst>
                  <a:gd name="T0" fmla="*/ 426 w 427"/>
                  <a:gd name="T1" fmla="*/ 672 h 683"/>
                  <a:gd name="T2" fmla="*/ 423 w 427"/>
                  <a:gd name="T3" fmla="*/ 658 h 683"/>
                  <a:gd name="T4" fmla="*/ 414 w 427"/>
                  <a:gd name="T5" fmla="*/ 642 h 683"/>
                  <a:gd name="T6" fmla="*/ 419 w 427"/>
                  <a:gd name="T7" fmla="*/ 634 h 683"/>
                  <a:gd name="T8" fmla="*/ 423 w 427"/>
                  <a:gd name="T9" fmla="*/ 624 h 683"/>
                  <a:gd name="T10" fmla="*/ 398 w 427"/>
                  <a:gd name="T11" fmla="*/ 626 h 683"/>
                  <a:gd name="T12" fmla="*/ 390 w 427"/>
                  <a:gd name="T13" fmla="*/ 617 h 683"/>
                  <a:gd name="T14" fmla="*/ 382 w 427"/>
                  <a:gd name="T15" fmla="*/ 612 h 683"/>
                  <a:gd name="T16" fmla="*/ 361 w 427"/>
                  <a:gd name="T17" fmla="*/ 602 h 683"/>
                  <a:gd name="T18" fmla="*/ 365 w 427"/>
                  <a:gd name="T19" fmla="*/ 581 h 683"/>
                  <a:gd name="T20" fmla="*/ 366 w 427"/>
                  <a:gd name="T21" fmla="*/ 564 h 683"/>
                  <a:gd name="T22" fmla="*/ 353 w 427"/>
                  <a:gd name="T23" fmla="*/ 548 h 683"/>
                  <a:gd name="T24" fmla="*/ 353 w 427"/>
                  <a:gd name="T25" fmla="*/ 528 h 683"/>
                  <a:gd name="T26" fmla="*/ 353 w 427"/>
                  <a:gd name="T27" fmla="*/ 518 h 683"/>
                  <a:gd name="T28" fmla="*/ 343 w 427"/>
                  <a:gd name="T29" fmla="*/ 512 h 683"/>
                  <a:gd name="T30" fmla="*/ 337 w 427"/>
                  <a:gd name="T31" fmla="*/ 502 h 683"/>
                  <a:gd name="T32" fmla="*/ 342 w 427"/>
                  <a:gd name="T33" fmla="*/ 493 h 683"/>
                  <a:gd name="T34" fmla="*/ 335 w 427"/>
                  <a:gd name="T35" fmla="*/ 474 h 683"/>
                  <a:gd name="T36" fmla="*/ 338 w 427"/>
                  <a:gd name="T37" fmla="*/ 465 h 683"/>
                  <a:gd name="T38" fmla="*/ 349 w 427"/>
                  <a:gd name="T39" fmla="*/ 458 h 683"/>
                  <a:gd name="T40" fmla="*/ 345 w 427"/>
                  <a:gd name="T41" fmla="*/ 440 h 683"/>
                  <a:gd name="T42" fmla="*/ 350 w 427"/>
                  <a:gd name="T43" fmla="*/ 433 h 683"/>
                  <a:gd name="T44" fmla="*/ 354 w 427"/>
                  <a:gd name="T45" fmla="*/ 424 h 683"/>
                  <a:gd name="T46" fmla="*/ 354 w 427"/>
                  <a:gd name="T47" fmla="*/ 404 h 683"/>
                  <a:gd name="T48" fmla="*/ 346 w 427"/>
                  <a:gd name="T49" fmla="*/ 388 h 683"/>
                  <a:gd name="T50" fmla="*/ 353 w 427"/>
                  <a:gd name="T51" fmla="*/ 369 h 683"/>
                  <a:gd name="T52" fmla="*/ 343 w 427"/>
                  <a:gd name="T53" fmla="*/ 364 h 683"/>
                  <a:gd name="T54" fmla="*/ 339 w 427"/>
                  <a:gd name="T55" fmla="*/ 353 h 683"/>
                  <a:gd name="T56" fmla="*/ 338 w 427"/>
                  <a:gd name="T57" fmla="*/ 344 h 683"/>
                  <a:gd name="T58" fmla="*/ 329 w 427"/>
                  <a:gd name="T59" fmla="*/ 338 h 683"/>
                  <a:gd name="T60" fmla="*/ 339 w 427"/>
                  <a:gd name="T61" fmla="*/ 328 h 683"/>
                  <a:gd name="T62" fmla="*/ 335 w 427"/>
                  <a:gd name="T63" fmla="*/ 312 h 683"/>
                  <a:gd name="T64" fmla="*/ 353 w 427"/>
                  <a:gd name="T65" fmla="*/ 301 h 683"/>
                  <a:gd name="T66" fmla="*/ 359 w 427"/>
                  <a:gd name="T67" fmla="*/ 288 h 683"/>
                  <a:gd name="T68" fmla="*/ 363 w 427"/>
                  <a:gd name="T69" fmla="*/ 278 h 683"/>
                  <a:gd name="T70" fmla="*/ 371 w 427"/>
                  <a:gd name="T71" fmla="*/ 273 h 683"/>
                  <a:gd name="T72" fmla="*/ 354 w 427"/>
                  <a:gd name="T73" fmla="*/ 264 h 683"/>
                  <a:gd name="T74" fmla="*/ 343 w 427"/>
                  <a:gd name="T75" fmla="*/ 257 h 683"/>
                  <a:gd name="T76" fmla="*/ 361 w 427"/>
                  <a:gd name="T77" fmla="*/ 232 h 683"/>
                  <a:gd name="T78" fmla="*/ 361 w 427"/>
                  <a:gd name="T79" fmla="*/ 206 h 683"/>
                  <a:gd name="T80" fmla="*/ 354 w 427"/>
                  <a:gd name="T81" fmla="*/ 196 h 683"/>
                  <a:gd name="T82" fmla="*/ 345 w 427"/>
                  <a:gd name="T83" fmla="*/ 189 h 683"/>
                  <a:gd name="T84" fmla="*/ 330 w 427"/>
                  <a:gd name="T85" fmla="*/ 184 h 683"/>
                  <a:gd name="T86" fmla="*/ 380 w 427"/>
                  <a:gd name="T87" fmla="*/ 87 h 683"/>
                  <a:gd name="T88" fmla="*/ 360 w 427"/>
                  <a:gd name="T89" fmla="*/ 48 h 683"/>
                  <a:gd name="T90" fmla="*/ 362 w 427"/>
                  <a:gd name="T91" fmla="*/ 32 h 683"/>
                  <a:gd name="T92" fmla="*/ 363 w 427"/>
                  <a:gd name="T93" fmla="*/ 25 h 683"/>
                  <a:gd name="T94" fmla="*/ 356 w 427"/>
                  <a:gd name="T95" fmla="*/ 21 h 683"/>
                  <a:gd name="T96" fmla="*/ 333 w 427"/>
                  <a:gd name="T97" fmla="*/ 0 h 683"/>
                  <a:gd name="T98" fmla="*/ 1 w 427"/>
                  <a:gd name="T99" fmla="*/ 421 h 683"/>
                  <a:gd name="T100" fmla="*/ 2 w 427"/>
                  <a:gd name="T101" fmla="*/ 436 h 683"/>
                  <a:gd name="T102" fmla="*/ 17 w 427"/>
                  <a:gd name="T103" fmla="*/ 445 h 683"/>
                  <a:gd name="T104" fmla="*/ 20 w 427"/>
                  <a:gd name="T105" fmla="*/ 450 h 683"/>
                  <a:gd name="T106" fmla="*/ 28 w 427"/>
                  <a:gd name="T107" fmla="*/ 449 h 683"/>
                  <a:gd name="T108" fmla="*/ 41 w 427"/>
                  <a:gd name="T109" fmla="*/ 454 h 683"/>
                  <a:gd name="T110" fmla="*/ 35 w 427"/>
                  <a:gd name="T111" fmla="*/ 462 h 683"/>
                  <a:gd name="T112" fmla="*/ 30 w 427"/>
                  <a:gd name="T113" fmla="*/ 473 h 683"/>
                  <a:gd name="T114" fmla="*/ 37 w 427"/>
                  <a:gd name="T115" fmla="*/ 479 h 683"/>
                  <a:gd name="T116" fmla="*/ 44 w 427"/>
                  <a:gd name="T117" fmla="*/ 478 h 683"/>
                  <a:gd name="T118" fmla="*/ 44 w 427"/>
                  <a:gd name="T119" fmla="*/ 482 h 683"/>
                  <a:gd name="T120" fmla="*/ 44 w 427"/>
                  <a:gd name="T121" fmla="*/ 483 h 683"/>
                  <a:gd name="T122" fmla="*/ 425 w 427"/>
                  <a:gd name="T123" fmla="*/ 683 h 683"/>
                  <a:gd name="T124" fmla="*/ 426 w 427"/>
                  <a:gd name="T125" fmla="*/ 67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27" h="683">
                    <a:moveTo>
                      <a:pt x="426" y="672"/>
                    </a:moveTo>
                    <a:cubicBezTo>
                      <a:pt x="426" y="666"/>
                      <a:pt x="427" y="662"/>
                      <a:pt x="423" y="658"/>
                    </a:cubicBezTo>
                    <a:cubicBezTo>
                      <a:pt x="421" y="653"/>
                      <a:pt x="414" y="649"/>
                      <a:pt x="414" y="642"/>
                    </a:cubicBezTo>
                    <a:cubicBezTo>
                      <a:pt x="414" y="638"/>
                      <a:pt x="417" y="637"/>
                      <a:pt x="419" y="634"/>
                    </a:cubicBezTo>
                    <a:cubicBezTo>
                      <a:pt x="421" y="633"/>
                      <a:pt x="425" y="626"/>
                      <a:pt x="423" y="624"/>
                    </a:cubicBezTo>
                    <a:cubicBezTo>
                      <a:pt x="421" y="616"/>
                      <a:pt x="405" y="629"/>
                      <a:pt x="398" y="626"/>
                    </a:cubicBezTo>
                    <a:cubicBezTo>
                      <a:pt x="394" y="625"/>
                      <a:pt x="393" y="621"/>
                      <a:pt x="390" y="617"/>
                    </a:cubicBezTo>
                    <a:cubicBezTo>
                      <a:pt x="387" y="614"/>
                      <a:pt x="386" y="613"/>
                      <a:pt x="382" y="612"/>
                    </a:cubicBezTo>
                    <a:cubicBezTo>
                      <a:pt x="377" y="609"/>
                      <a:pt x="365" y="606"/>
                      <a:pt x="361" y="602"/>
                    </a:cubicBezTo>
                    <a:cubicBezTo>
                      <a:pt x="357" y="597"/>
                      <a:pt x="362" y="586"/>
                      <a:pt x="365" y="581"/>
                    </a:cubicBezTo>
                    <a:cubicBezTo>
                      <a:pt x="370" y="573"/>
                      <a:pt x="377" y="570"/>
                      <a:pt x="366" y="564"/>
                    </a:cubicBezTo>
                    <a:cubicBezTo>
                      <a:pt x="359" y="558"/>
                      <a:pt x="353" y="557"/>
                      <a:pt x="353" y="548"/>
                    </a:cubicBezTo>
                    <a:cubicBezTo>
                      <a:pt x="353" y="541"/>
                      <a:pt x="353" y="534"/>
                      <a:pt x="353" y="528"/>
                    </a:cubicBezTo>
                    <a:cubicBezTo>
                      <a:pt x="353" y="525"/>
                      <a:pt x="354" y="521"/>
                      <a:pt x="353" y="518"/>
                    </a:cubicBezTo>
                    <a:cubicBezTo>
                      <a:pt x="351" y="516"/>
                      <a:pt x="346" y="514"/>
                      <a:pt x="343" y="512"/>
                    </a:cubicBezTo>
                    <a:cubicBezTo>
                      <a:pt x="341" y="510"/>
                      <a:pt x="338" y="506"/>
                      <a:pt x="337" y="502"/>
                    </a:cubicBezTo>
                    <a:cubicBezTo>
                      <a:pt x="337" y="498"/>
                      <a:pt x="339" y="497"/>
                      <a:pt x="342" y="493"/>
                    </a:cubicBezTo>
                    <a:cubicBezTo>
                      <a:pt x="347" y="485"/>
                      <a:pt x="338" y="482"/>
                      <a:pt x="335" y="474"/>
                    </a:cubicBezTo>
                    <a:cubicBezTo>
                      <a:pt x="334" y="470"/>
                      <a:pt x="335" y="469"/>
                      <a:pt x="338" y="465"/>
                    </a:cubicBezTo>
                    <a:cubicBezTo>
                      <a:pt x="341" y="462"/>
                      <a:pt x="347" y="461"/>
                      <a:pt x="349" y="458"/>
                    </a:cubicBezTo>
                    <a:cubicBezTo>
                      <a:pt x="350" y="454"/>
                      <a:pt x="345" y="446"/>
                      <a:pt x="345" y="440"/>
                    </a:cubicBezTo>
                    <a:cubicBezTo>
                      <a:pt x="345" y="436"/>
                      <a:pt x="346" y="436"/>
                      <a:pt x="350" y="433"/>
                    </a:cubicBezTo>
                    <a:cubicBezTo>
                      <a:pt x="353" y="430"/>
                      <a:pt x="354" y="429"/>
                      <a:pt x="354" y="424"/>
                    </a:cubicBezTo>
                    <a:cubicBezTo>
                      <a:pt x="355" y="420"/>
                      <a:pt x="358" y="408"/>
                      <a:pt x="354" y="404"/>
                    </a:cubicBezTo>
                    <a:cubicBezTo>
                      <a:pt x="349" y="397"/>
                      <a:pt x="338" y="398"/>
                      <a:pt x="346" y="388"/>
                    </a:cubicBezTo>
                    <a:cubicBezTo>
                      <a:pt x="350" y="382"/>
                      <a:pt x="358" y="376"/>
                      <a:pt x="353" y="369"/>
                    </a:cubicBezTo>
                    <a:cubicBezTo>
                      <a:pt x="350" y="366"/>
                      <a:pt x="346" y="366"/>
                      <a:pt x="343" y="364"/>
                    </a:cubicBezTo>
                    <a:cubicBezTo>
                      <a:pt x="339" y="361"/>
                      <a:pt x="339" y="357"/>
                      <a:pt x="339" y="353"/>
                    </a:cubicBezTo>
                    <a:cubicBezTo>
                      <a:pt x="339" y="350"/>
                      <a:pt x="341" y="346"/>
                      <a:pt x="338" y="344"/>
                    </a:cubicBezTo>
                    <a:cubicBezTo>
                      <a:pt x="337" y="341"/>
                      <a:pt x="331" y="341"/>
                      <a:pt x="329" y="338"/>
                    </a:cubicBezTo>
                    <a:cubicBezTo>
                      <a:pt x="318" y="330"/>
                      <a:pt x="335" y="330"/>
                      <a:pt x="339" y="328"/>
                    </a:cubicBezTo>
                    <a:cubicBezTo>
                      <a:pt x="347" y="322"/>
                      <a:pt x="335" y="318"/>
                      <a:pt x="335" y="312"/>
                    </a:cubicBezTo>
                    <a:cubicBezTo>
                      <a:pt x="335" y="304"/>
                      <a:pt x="346" y="302"/>
                      <a:pt x="353" y="301"/>
                    </a:cubicBezTo>
                    <a:cubicBezTo>
                      <a:pt x="361" y="298"/>
                      <a:pt x="358" y="294"/>
                      <a:pt x="359" y="288"/>
                    </a:cubicBezTo>
                    <a:cubicBezTo>
                      <a:pt x="359" y="284"/>
                      <a:pt x="359" y="280"/>
                      <a:pt x="363" y="278"/>
                    </a:cubicBezTo>
                    <a:cubicBezTo>
                      <a:pt x="366" y="276"/>
                      <a:pt x="373" y="278"/>
                      <a:pt x="371" y="273"/>
                    </a:cubicBezTo>
                    <a:cubicBezTo>
                      <a:pt x="370" y="269"/>
                      <a:pt x="358" y="265"/>
                      <a:pt x="354" y="264"/>
                    </a:cubicBezTo>
                    <a:cubicBezTo>
                      <a:pt x="351" y="262"/>
                      <a:pt x="345" y="261"/>
                      <a:pt x="343" y="257"/>
                    </a:cubicBezTo>
                    <a:cubicBezTo>
                      <a:pt x="341" y="248"/>
                      <a:pt x="357" y="238"/>
                      <a:pt x="361" y="232"/>
                    </a:cubicBezTo>
                    <a:cubicBezTo>
                      <a:pt x="365" y="224"/>
                      <a:pt x="365" y="214"/>
                      <a:pt x="361" y="206"/>
                    </a:cubicBezTo>
                    <a:cubicBezTo>
                      <a:pt x="358" y="202"/>
                      <a:pt x="357" y="198"/>
                      <a:pt x="354" y="196"/>
                    </a:cubicBezTo>
                    <a:cubicBezTo>
                      <a:pt x="351" y="192"/>
                      <a:pt x="349" y="190"/>
                      <a:pt x="345" y="189"/>
                    </a:cubicBezTo>
                    <a:cubicBezTo>
                      <a:pt x="338" y="186"/>
                      <a:pt x="337" y="186"/>
                      <a:pt x="330" y="184"/>
                    </a:cubicBezTo>
                    <a:cubicBezTo>
                      <a:pt x="380" y="87"/>
                      <a:pt x="380" y="87"/>
                      <a:pt x="380" y="87"/>
                    </a:cubicBezTo>
                    <a:cubicBezTo>
                      <a:pt x="372" y="80"/>
                      <a:pt x="361" y="60"/>
                      <a:pt x="360" y="48"/>
                    </a:cubicBezTo>
                    <a:cubicBezTo>
                      <a:pt x="360" y="43"/>
                      <a:pt x="361" y="37"/>
                      <a:pt x="362" y="32"/>
                    </a:cubicBezTo>
                    <a:cubicBezTo>
                      <a:pt x="363" y="29"/>
                      <a:pt x="364" y="27"/>
                      <a:pt x="363" y="25"/>
                    </a:cubicBezTo>
                    <a:cubicBezTo>
                      <a:pt x="362" y="23"/>
                      <a:pt x="357" y="22"/>
                      <a:pt x="356" y="21"/>
                    </a:cubicBezTo>
                    <a:cubicBezTo>
                      <a:pt x="346" y="15"/>
                      <a:pt x="333" y="0"/>
                      <a:pt x="333" y="0"/>
                    </a:cubicBezTo>
                    <a:cubicBezTo>
                      <a:pt x="329" y="2"/>
                      <a:pt x="1" y="421"/>
                      <a:pt x="1" y="421"/>
                    </a:cubicBezTo>
                    <a:cubicBezTo>
                      <a:pt x="4" y="423"/>
                      <a:pt x="0" y="434"/>
                      <a:pt x="2" y="436"/>
                    </a:cubicBezTo>
                    <a:cubicBezTo>
                      <a:pt x="8" y="439"/>
                      <a:pt x="16" y="437"/>
                      <a:pt x="17" y="445"/>
                    </a:cubicBezTo>
                    <a:cubicBezTo>
                      <a:pt x="17" y="448"/>
                      <a:pt x="16" y="449"/>
                      <a:pt x="20" y="450"/>
                    </a:cubicBezTo>
                    <a:cubicBezTo>
                      <a:pt x="22" y="451"/>
                      <a:pt x="26" y="449"/>
                      <a:pt x="28" y="449"/>
                    </a:cubicBezTo>
                    <a:cubicBezTo>
                      <a:pt x="35" y="447"/>
                      <a:pt x="37" y="447"/>
                      <a:pt x="41" y="454"/>
                    </a:cubicBezTo>
                    <a:cubicBezTo>
                      <a:pt x="46" y="462"/>
                      <a:pt x="42" y="461"/>
                      <a:pt x="35" y="462"/>
                    </a:cubicBezTo>
                    <a:cubicBezTo>
                      <a:pt x="29" y="463"/>
                      <a:pt x="27" y="468"/>
                      <a:pt x="30" y="473"/>
                    </a:cubicBezTo>
                    <a:cubicBezTo>
                      <a:pt x="32" y="475"/>
                      <a:pt x="35" y="477"/>
                      <a:pt x="37" y="479"/>
                    </a:cubicBezTo>
                    <a:cubicBezTo>
                      <a:pt x="40" y="479"/>
                      <a:pt x="42" y="478"/>
                      <a:pt x="44" y="478"/>
                    </a:cubicBezTo>
                    <a:cubicBezTo>
                      <a:pt x="44" y="479"/>
                      <a:pt x="44" y="481"/>
                      <a:pt x="44" y="482"/>
                    </a:cubicBezTo>
                    <a:cubicBezTo>
                      <a:pt x="44" y="483"/>
                      <a:pt x="44" y="483"/>
                      <a:pt x="44" y="483"/>
                    </a:cubicBezTo>
                    <a:cubicBezTo>
                      <a:pt x="165" y="562"/>
                      <a:pt x="289" y="630"/>
                      <a:pt x="425" y="683"/>
                    </a:cubicBezTo>
                    <a:cubicBezTo>
                      <a:pt x="425" y="679"/>
                      <a:pt x="425" y="676"/>
                      <a:pt x="426" y="672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7" name="Freeform 33">
                <a:extLst>
                  <a:ext uri="{FF2B5EF4-FFF2-40B4-BE49-F238E27FC236}">
                    <a16:creationId xmlns:a16="http://schemas.microsoft.com/office/drawing/2014/main" id="{3DB5D7B4-19ED-4FDC-8054-09DC6A656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013" y="4135438"/>
                <a:ext cx="754063" cy="1514475"/>
              </a:xfrm>
              <a:custGeom>
                <a:avLst/>
                <a:gdLst>
                  <a:gd name="T0" fmla="*/ 292 w 317"/>
                  <a:gd name="T1" fmla="*/ 18 h 636"/>
                  <a:gd name="T2" fmla="*/ 280 w 317"/>
                  <a:gd name="T3" fmla="*/ 17 h 636"/>
                  <a:gd name="T4" fmla="*/ 265 w 317"/>
                  <a:gd name="T5" fmla="*/ 17 h 636"/>
                  <a:gd name="T6" fmla="*/ 254 w 317"/>
                  <a:gd name="T7" fmla="*/ 16 h 636"/>
                  <a:gd name="T8" fmla="*/ 239 w 317"/>
                  <a:gd name="T9" fmla="*/ 15 h 636"/>
                  <a:gd name="T10" fmla="*/ 228 w 317"/>
                  <a:gd name="T11" fmla="*/ 15 h 636"/>
                  <a:gd name="T12" fmla="*/ 213 w 317"/>
                  <a:gd name="T13" fmla="*/ 14 h 636"/>
                  <a:gd name="T14" fmla="*/ 202 w 317"/>
                  <a:gd name="T15" fmla="*/ 13 h 636"/>
                  <a:gd name="T16" fmla="*/ 187 w 317"/>
                  <a:gd name="T17" fmla="*/ 12 h 636"/>
                  <a:gd name="T18" fmla="*/ 177 w 317"/>
                  <a:gd name="T19" fmla="*/ 11 h 636"/>
                  <a:gd name="T20" fmla="*/ 162 w 317"/>
                  <a:gd name="T21" fmla="*/ 9 h 636"/>
                  <a:gd name="T22" fmla="*/ 152 w 317"/>
                  <a:gd name="T23" fmla="*/ 8 h 636"/>
                  <a:gd name="T24" fmla="*/ 136 w 317"/>
                  <a:gd name="T25" fmla="*/ 7 h 636"/>
                  <a:gd name="T26" fmla="*/ 128 w 317"/>
                  <a:gd name="T27" fmla="*/ 6 h 636"/>
                  <a:gd name="T28" fmla="*/ 112 w 317"/>
                  <a:gd name="T29" fmla="*/ 4 h 636"/>
                  <a:gd name="T30" fmla="*/ 104 w 317"/>
                  <a:gd name="T31" fmla="*/ 3 h 636"/>
                  <a:gd name="T32" fmla="*/ 87 w 317"/>
                  <a:gd name="T33" fmla="*/ 1 h 636"/>
                  <a:gd name="T34" fmla="*/ 86 w 317"/>
                  <a:gd name="T35" fmla="*/ 0 h 636"/>
                  <a:gd name="T36" fmla="*/ 0 w 317"/>
                  <a:gd name="T37" fmla="*/ 614 h 636"/>
                  <a:gd name="T38" fmla="*/ 317 w 317"/>
                  <a:gd name="T39" fmla="*/ 636 h 636"/>
                  <a:gd name="T40" fmla="*/ 304 w 317"/>
                  <a:gd name="T41" fmla="*/ 18 h 636"/>
                  <a:gd name="T42" fmla="*/ 292 w 317"/>
                  <a:gd name="T43" fmla="*/ 18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7" h="636">
                    <a:moveTo>
                      <a:pt x="292" y="18"/>
                    </a:moveTo>
                    <a:cubicBezTo>
                      <a:pt x="288" y="18"/>
                      <a:pt x="284" y="17"/>
                      <a:pt x="280" y="17"/>
                    </a:cubicBezTo>
                    <a:cubicBezTo>
                      <a:pt x="275" y="17"/>
                      <a:pt x="270" y="17"/>
                      <a:pt x="265" y="17"/>
                    </a:cubicBezTo>
                    <a:cubicBezTo>
                      <a:pt x="261" y="16"/>
                      <a:pt x="258" y="16"/>
                      <a:pt x="254" y="16"/>
                    </a:cubicBezTo>
                    <a:cubicBezTo>
                      <a:pt x="249" y="16"/>
                      <a:pt x="244" y="15"/>
                      <a:pt x="239" y="15"/>
                    </a:cubicBezTo>
                    <a:cubicBezTo>
                      <a:pt x="235" y="15"/>
                      <a:pt x="231" y="15"/>
                      <a:pt x="228" y="15"/>
                    </a:cubicBezTo>
                    <a:cubicBezTo>
                      <a:pt x="223" y="14"/>
                      <a:pt x="218" y="14"/>
                      <a:pt x="213" y="14"/>
                    </a:cubicBezTo>
                    <a:cubicBezTo>
                      <a:pt x="209" y="13"/>
                      <a:pt x="206" y="13"/>
                      <a:pt x="202" y="13"/>
                    </a:cubicBezTo>
                    <a:cubicBezTo>
                      <a:pt x="197" y="12"/>
                      <a:pt x="192" y="12"/>
                      <a:pt x="187" y="12"/>
                    </a:cubicBezTo>
                    <a:cubicBezTo>
                      <a:pt x="184" y="11"/>
                      <a:pt x="180" y="11"/>
                      <a:pt x="177" y="11"/>
                    </a:cubicBezTo>
                    <a:cubicBezTo>
                      <a:pt x="172" y="10"/>
                      <a:pt x="167" y="10"/>
                      <a:pt x="162" y="9"/>
                    </a:cubicBezTo>
                    <a:cubicBezTo>
                      <a:pt x="158" y="9"/>
                      <a:pt x="155" y="9"/>
                      <a:pt x="152" y="8"/>
                    </a:cubicBezTo>
                    <a:cubicBezTo>
                      <a:pt x="147" y="8"/>
                      <a:pt x="142" y="7"/>
                      <a:pt x="136" y="7"/>
                    </a:cubicBezTo>
                    <a:cubicBezTo>
                      <a:pt x="134" y="6"/>
                      <a:pt x="131" y="6"/>
                      <a:pt x="128" y="6"/>
                    </a:cubicBezTo>
                    <a:cubicBezTo>
                      <a:pt x="122" y="5"/>
                      <a:pt x="117" y="4"/>
                      <a:pt x="112" y="4"/>
                    </a:cubicBezTo>
                    <a:cubicBezTo>
                      <a:pt x="109" y="3"/>
                      <a:pt x="107" y="3"/>
                      <a:pt x="104" y="3"/>
                    </a:cubicBezTo>
                    <a:cubicBezTo>
                      <a:pt x="98" y="2"/>
                      <a:pt x="93" y="1"/>
                      <a:pt x="87" y="1"/>
                    </a:cubicBezTo>
                    <a:cubicBezTo>
                      <a:pt x="87" y="1"/>
                      <a:pt x="86" y="0"/>
                      <a:pt x="86" y="0"/>
                    </a:cubicBezTo>
                    <a:cubicBezTo>
                      <a:pt x="0" y="614"/>
                      <a:pt x="0" y="614"/>
                      <a:pt x="0" y="614"/>
                    </a:cubicBezTo>
                    <a:cubicBezTo>
                      <a:pt x="102" y="627"/>
                      <a:pt x="208" y="634"/>
                      <a:pt x="317" y="636"/>
                    </a:cubicBezTo>
                    <a:cubicBezTo>
                      <a:pt x="308" y="478"/>
                      <a:pt x="305" y="212"/>
                      <a:pt x="304" y="18"/>
                    </a:cubicBezTo>
                    <a:cubicBezTo>
                      <a:pt x="300" y="18"/>
                      <a:pt x="296" y="18"/>
                      <a:pt x="292" y="18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8" name="Freeform 34">
                <a:extLst>
                  <a:ext uri="{FF2B5EF4-FFF2-40B4-BE49-F238E27FC236}">
                    <a16:creationId xmlns:a16="http://schemas.microsoft.com/office/drawing/2014/main" id="{F38AFC15-6225-43B5-920F-204F2D136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326" y="4171950"/>
                <a:ext cx="939800" cy="1479550"/>
              </a:xfrm>
              <a:custGeom>
                <a:avLst/>
                <a:gdLst>
                  <a:gd name="T0" fmla="*/ 160 w 395"/>
                  <a:gd name="T1" fmla="*/ 2 h 622"/>
                  <a:gd name="T2" fmla="*/ 142 w 395"/>
                  <a:gd name="T3" fmla="*/ 3 h 622"/>
                  <a:gd name="T4" fmla="*/ 129 w 395"/>
                  <a:gd name="T5" fmla="*/ 3 h 622"/>
                  <a:gd name="T6" fmla="*/ 113 w 395"/>
                  <a:gd name="T7" fmla="*/ 3 h 622"/>
                  <a:gd name="T8" fmla="*/ 100 w 395"/>
                  <a:gd name="T9" fmla="*/ 4 h 622"/>
                  <a:gd name="T10" fmla="*/ 85 w 395"/>
                  <a:gd name="T11" fmla="*/ 4 h 622"/>
                  <a:gd name="T12" fmla="*/ 71 w 395"/>
                  <a:gd name="T13" fmla="*/ 4 h 622"/>
                  <a:gd name="T14" fmla="*/ 57 w 395"/>
                  <a:gd name="T15" fmla="*/ 4 h 622"/>
                  <a:gd name="T16" fmla="*/ 43 w 395"/>
                  <a:gd name="T17" fmla="*/ 4 h 622"/>
                  <a:gd name="T18" fmla="*/ 30 w 395"/>
                  <a:gd name="T19" fmla="*/ 4 h 622"/>
                  <a:gd name="T20" fmla="*/ 15 w 395"/>
                  <a:gd name="T21" fmla="*/ 3 h 622"/>
                  <a:gd name="T22" fmla="*/ 3 w 395"/>
                  <a:gd name="T23" fmla="*/ 3 h 622"/>
                  <a:gd name="T24" fmla="*/ 0 w 395"/>
                  <a:gd name="T25" fmla="*/ 3 h 622"/>
                  <a:gd name="T26" fmla="*/ 13 w 395"/>
                  <a:gd name="T27" fmla="*/ 621 h 622"/>
                  <a:gd name="T28" fmla="*/ 235 w 395"/>
                  <a:gd name="T29" fmla="*/ 617 h 622"/>
                  <a:gd name="T30" fmla="*/ 235 w 395"/>
                  <a:gd name="T31" fmla="*/ 615 h 622"/>
                  <a:gd name="T32" fmla="*/ 223 w 395"/>
                  <a:gd name="T33" fmla="*/ 399 h 622"/>
                  <a:gd name="T34" fmla="*/ 395 w 395"/>
                  <a:gd name="T35" fmla="*/ 153 h 622"/>
                  <a:gd name="T36" fmla="*/ 383 w 395"/>
                  <a:gd name="T37" fmla="*/ 154 h 622"/>
                  <a:gd name="T38" fmla="*/ 370 w 395"/>
                  <a:gd name="T39" fmla="*/ 153 h 622"/>
                  <a:gd name="T40" fmla="*/ 357 w 395"/>
                  <a:gd name="T41" fmla="*/ 144 h 622"/>
                  <a:gd name="T42" fmla="*/ 344 w 395"/>
                  <a:gd name="T43" fmla="*/ 140 h 622"/>
                  <a:gd name="T44" fmla="*/ 317 w 395"/>
                  <a:gd name="T45" fmla="*/ 139 h 622"/>
                  <a:gd name="T46" fmla="*/ 295 w 395"/>
                  <a:gd name="T47" fmla="*/ 154 h 622"/>
                  <a:gd name="T48" fmla="*/ 287 w 395"/>
                  <a:gd name="T49" fmla="*/ 161 h 622"/>
                  <a:gd name="T50" fmla="*/ 286 w 395"/>
                  <a:gd name="T51" fmla="*/ 161 h 622"/>
                  <a:gd name="T52" fmla="*/ 284 w 395"/>
                  <a:gd name="T53" fmla="*/ 165 h 622"/>
                  <a:gd name="T54" fmla="*/ 283 w 395"/>
                  <a:gd name="T55" fmla="*/ 152 h 622"/>
                  <a:gd name="T56" fmla="*/ 281 w 395"/>
                  <a:gd name="T57" fmla="*/ 136 h 622"/>
                  <a:gd name="T58" fmla="*/ 278 w 395"/>
                  <a:gd name="T59" fmla="*/ 122 h 622"/>
                  <a:gd name="T60" fmla="*/ 270 w 395"/>
                  <a:gd name="T61" fmla="*/ 108 h 622"/>
                  <a:gd name="T62" fmla="*/ 263 w 395"/>
                  <a:gd name="T63" fmla="*/ 94 h 622"/>
                  <a:gd name="T64" fmla="*/ 256 w 395"/>
                  <a:gd name="T65" fmla="*/ 80 h 622"/>
                  <a:gd name="T66" fmla="*/ 252 w 395"/>
                  <a:gd name="T67" fmla="*/ 66 h 622"/>
                  <a:gd name="T68" fmla="*/ 238 w 395"/>
                  <a:gd name="T69" fmla="*/ 64 h 622"/>
                  <a:gd name="T70" fmla="*/ 209 w 395"/>
                  <a:gd name="T71" fmla="*/ 61 h 622"/>
                  <a:gd name="T72" fmla="*/ 205 w 395"/>
                  <a:gd name="T73" fmla="*/ 33 h 622"/>
                  <a:gd name="T74" fmla="*/ 201 w 395"/>
                  <a:gd name="T75" fmla="*/ 24 h 622"/>
                  <a:gd name="T76" fmla="*/ 200 w 395"/>
                  <a:gd name="T77" fmla="*/ 16 h 622"/>
                  <a:gd name="T78" fmla="*/ 200 w 395"/>
                  <a:gd name="T79" fmla="*/ 1 h 622"/>
                  <a:gd name="T80" fmla="*/ 200 w 395"/>
                  <a:gd name="T81" fmla="*/ 0 h 622"/>
                  <a:gd name="T82" fmla="*/ 171 w 395"/>
                  <a:gd name="T83" fmla="*/ 2 h 622"/>
                  <a:gd name="T84" fmla="*/ 160 w 395"/>
                  <a:gd name="T85" fmla="*/ 2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95" h="622">
                    <a:moveTo>
                      <a:pt x="160" y="2"/>
                    </a:moveTo>
                    <a:cubicBezTo>
                      <a:pt x="154" y="2"/>
                      <a:pt x="148" y="3"/>
                      <a:pt x="142" y="3"/>
                    </a:cubicBezTo>
                    <a:cubicBezTo>
                      <a:pt x="138" y="3"/>
                      <a:pt x="134" y="3"/>
                      <a:pt x="129" y="3"/>
                    </a:cubicBezTo>
                    <a:cubicBezTo>
                      <a:pt x="124" y="3"/>
                      <a:pt x="119" y="3"/>
                      <a:pt x="113" y="3"/>
                    </a:cubicBezTo>
                    <a:cubicBezTo>
                      <a:pt x="109" y="4"/>
                      <a:pt x="104" y="4"/>
                      <a:pt x="100" y="4"/>
                    </a:cubicBezTo>
                    <a:cubicBezTo>
                      <a:pt x="95" y="4"/>
                      <a:pt x="90" y="4"/>
                      <a:pt x="85" y="4"/>
                    </a:cubicBezTo>
                    <a:cubicBezTo>
                      <a:pt x="80" y="4"/>
                      <a:pt x="76" y="4"/>
                      <a:pt x="71" y="4"/>
                    </a:cubicBezTo>
                    <a:cubicBezTo>
                      <a:pt x="67" y="4"/>
                      <a:pt x="62" y="4"/>
                      <a:pt x="57" y="4"/>
                    </a:cubicBezTo>
                    <a:cubicBezTo>
                      <a:pt x="52" y="4"/>
                      <a:pt x="48" y="4"/>
                      <a:pt x="43" y="4"/>
                    </a:cubicBezTo>
                    <a:cubicBezTo>
                      <a:pt x="39" y="4"/>
                      <a:pt x="34" y="4"/>
                      <a:pt x="30" y="4"/>
                    </a:cubicBezTo>
                    <a:cubicBezTo>
                      <a:pt x="25" y="4"/>
                      <a:pt x="20" y="3"/>
                      <a:pt x="15" y="3"/>
                    </a:cubicBezTo>
                    <a:cubicBezTo>
                      <a:pt x="11" y="3"/>
                      <a:pt x="7" y="3"/>
                      <a:pt x="3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1" y="197"/>
                      <a:pt x="4" y="463"/>
                      <a:pt x="13" y="621"/>
                    </a:cubicBezTo>
                    <a:cubicBezTo>
                      <a:pt x="86" y="622"/>
                      <a:pt x="160" y="621"/>
                      <a:pt x="235" y="617"/>
                    </a:cubicBezTo>
                    <a:cubicBezTo>
                      <a:pt x="235" y="617"/>
                      <a:pt x="235" y="617"/>
                      <a:pt x="235" y="615"/>
                    </a:cubicBezTo>
                    <a:cubicBezTo>
                      <a:pt x="223" y="399"/>
                      <a:pt x="223" y="399"/>
                      <a:pt x="223" y="399"/>
                    </a:cubicBezTo>
                    <a:cubicBezTo>
                      <a:pt x="279" y="340"/>
                      <a:pt x="369" y="196"/>
                      <a:pt x="395" y="153"/>
                    </a:cubicBezTo>
                    <a:cubicBezTo>
                      <a:pt x="391" y="153"/>
                      <a:pt x="387" y="154"/>
                      <a:pt x="383" y="154"/>
                    </a:cubicBezTo>
                    <a:cubicBezTo>
                      <a:pt x="378" y="155"/>
                      <a:pt x="374" y="155"/>
                      <a:pt x="370" y="153"/>
                    </a:cubicBezTo>
                    <a:cubicBezTo>
                      <a:pt x="365" y="151"/>
                      <a:pt x="362" y="146"/>
                      <a:pt x="357" y="144"/>
                    </a:cubicBezTo>
                    <a:cubicBezTo>
                      <a:pt x="353" y="141"/>
                      <a:pt x="349" y="140"/>
                      <a:pt x="344" y="140"/>
                    </a:cubicBezTo>
                    <a:cubicBezTo>
                      <a:pt x="336" y="138"/>
                      <a:pt x="325" y="137"/>
                      <a:pt x="317" y="139"/>
                    </a:cubicBezTo>
                    <a:cubicBezTo>
                      <a:pt x="309" y="142"/>
                      <a:pt x="302" y="149"/>
                      <a:pt x="295" y="154"/>
                    </a:cubicBezTo>
                    <a:cubicBezTo>
                      <a:pt x="293" y="156"/>
                      <a:pt x="288" y="158"/>
                      <a:pt x="287" y="161"/>
                    </a:cubicBezTo>
                    <a:cubicBezTo>
                      <a:pt x="286" y="161"/>
                      <a:pt x="286" y="161"/>
                      <a:pt x="286" y="161"/>
                    </a:cubicBezTo>
                    <a:cubicBezTo>
                      <a:pt x="285" y="162"/>
                      <a:pt x="284" y="163"/>
                      <a:pt x="284" y="165"/>
                    </a:cubicBezTo>
                    <a:cubicBezTo>
                      <a:pt x="283" y="161"/>
                      <a:pt x="283" y="157"/>
                      <a:pt x="283" y="152"/>
                    </a:cubicBezTo>
                    <a:cubicBezTo>
                      <a:pt x="283" y="147"/>
                      <a:pt x="282" y="141"/>
                      <a:pt x="281" y="136"/>
                    </a:cubicBezTo>
                    <a:cubicBezTo>
                      <a:pt x="280" y="131"/>
                      <a:pt x="279" y="127"/>
                      <a:pt x="278" y="122"/>
                    </a:cubicBezTo>
                    <a:cubicBezTo>
                      <a:pt x="277" y="117"/>
                      <a:pt x="273" y="113"/>
                      <a:pt x="270" y="108"/>
                    </a:cubicBezTo>
                    <a:cubicBezTo>
                      <a:pt x="268" y="103"/>
                      <a:pt x="266" y="98"/>
                      <a:pt x="263" y="94"/>
                    </a:cubicBezTo>
                    <a:cubicBezTo>
                      <a:pt x="261" y="89"/>
                      <a:pt x="257" y="85"/>
                      <a:pt x="256" y="80"/>
                    </a:cubicBezTo>
                    <a:cubicBezTo>
                      <a:pt x="255" y="75"/>
                      <a:pt x="255" y="69"/>
                      <a:pt x="252" y="66"/>
                    </a:cubicBezTo>
                    <a:cubicBezTo>
                      <a:pt x="248" y="62"/>
                      <a:pt x="242" y="63"/>
                      <a:pt x="238" y="64"/>
                    </a:cubicBezTo>
                    <a:cubicBezTo>
                      <a:pt x="229" y="67"/>
                      <a:pt x="216" y="71"/>
                      <a:pt x="209" y="61"/>
                    </a:cubicBezTo>
                    <a:cubicBezTo>
                      <a:pt x="203" y="52"/>
                      <a:pt x="208" y="43"/>
                      <a:pt x="205" y="33"/>
                    </a:cubicBezTo>
                    <a:cubicBezTo>
                      <a:pt x="204" y="30"/>
                      <a:pt x="202" y="27"/>
                      <a:pt x="201" y="24"/>
                    </a:cubicBezTo>
                    <a:cubicBezTo>
                      <a:pt x="200" y="22"/>
                      <a:pt x="200" y="19"/>
                      <a:pt x="200" y="16"/>
                    </a:cubicBezTo>
                    <a:cubicBezTo>
                      <a:pt x="200" y="11"/>
                      <a:pt x="200" y="6"/>
                      <a:pt x="200" y="1"/>
                    </a:cubicBezTo>
                    <a:cubicBezTo>
                      <a:pt x="200" y="1"/>
                      <a:pt x="200" y="1"/>
                      <a:pt x="200" y="0"/>
                    </a:cubicBezTo>
                    <a:cubicBezTo>
                      <a:pt x="190" y="1"/>
                      <a:pt x="180" y="1"/>
                      <a:pt x="171" y="2"/>
                    </a:cubicBezTo>
                    <a:cubicBezTo>
                      <a:pt x="167" y="2"/>
                      <a:pt x="164" y="2"/>
                      <a:pt x="160" y="2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9" name="Freeform 35">
                <a:extLst>
                  <a:ext uri="{FF2B5EF4-FFF2-40B4-BE49-F238E27FC236}">
                    <a16:creationId xmlns:a16="http://schemas.microsoft.com/office/drawing/2014/main" id="{093A4090-6F75-4E65-83CC-25FE7536F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338" y="2484438"/>
                <a:ext cx="1677988" cy="1693863"/>
              </a:xfrm>
              <a:custGeom>
                <a:avLst/>
                <a:gdLst>
                  <a:gd name="T0" fmla="*/ 530 w 706"/>
                  <a:gd name="T1" fmla="*/ 700 h 712"/>
                  <a:gd name="T2" fmla="*/ 554 w 706"/>
                  <a:gd name="T3" fmla="*/ 702 h 712"/>
                  <a:gd name="T4" fmla="*/ 579 w 706"/>
                  <a:gd name="T5" fmla="*/ 705 h 712"/>
                  <a:gd name="T6" fmla="*/ 604 w 706"/>
                  <a:gd name="T7" fmla="*/ 707 h 712"/>
                  <a:gd name="T8" fmla="*/ 630 w 706"/>
                  <a:gd name="T9" fmla="*/ 709 h 712"/>
                  <a:gd name="T10" fmla="*/ 656 w 706"/>
                  <a:gd name="T11" fmla="*/ 710 h 712"/>
                  <a:gd name="T12" fmla="*/ 682 w 706"/>
                  <a:gd name="T13" fmla="*/ 711 h 712"/>
                  <a:gd name="T14" fmla="*/ 706 w 706"/>
                  <a:gd name="T15" fmla="*/ 712 h 712"/>
                  <a:gd name="T16" fmla="*/ 528 w 706"/>
                  <a:gd name="T17" fmla="*/ 422 h 712"/>
                  <a:gd name="T18" fmla="*/ 462 w 706"/>
                  <a:gd name="T19" fmla="*/ 379 h 712"/>
                  <a:gd name="T20" fmla="*/ 354 w 706"/>
                  <a:gd name="T21" fmla="*/ 97 h 712"/>
                  <a:gd name="T22" fmla="*/ 321 w 706"/>
                  <a:gd name="T23" fmla="*/ 83 h 712"/>
                  <a:gd name="T24" fmla="*/ 297 w 706"/>
                  <a:gd name="T25" fmla="*/ 91 h 712"/>
                  <a:gd name="T26" fmla="*/ 294 w 706"/>
                  <a:gd name="T27" fmla="*/ 71 h 712"/>
                  <a:gd name="T28" fmla="*/ 300 w 706"/>
                  <a:gd name="T29" fmla="*/ 51 h 712"/>
                  <a:gd name="T30" fmla="*/ 283 w 706"/>
                  <a:gd name="T31" fmla="*/ 65 h 712"/>
                  <a:gd name="T32" fmla="*/ 262 w 706"/>
                  <a:gd name="T33" fmla="*/ 58 h 712"/>
                  <a:gd name="T34" fmla="*/ 256 w 706"/>
                  <a:gd name="T35" fmla="*/ 15 h 712"/>
                  <a:gd name="T36" fmla="*/ 245 w 706"/>
                  <a:gd name="T37" fmla="*/ 4 h 712"/>
                  <a:gd name="T38" fmla="*/ 245 w 706"/>
                  <a:gd name="T39" fmla="*/ 25 h 712"/>
                  <a:gd name="T40" fmla="*/ 213 w 706"/>
                  <a:gd name="T41" fmla="*/ 30 h 712"/>
                  <a:gd name="T42" fmla="*/ 178 w 706"/>
                  <a:gd name="T43" fmla="*/ 28 h 712"/>
                  <a:gd name="T44" fmla="*/ 209 w 706"/>
                  <a:gd name="T45" fmla="*/ 4 h 712"/>
                  <a:gd name="T46" fmla="*/ 180 w 706"/>
                  <a:gd name="T47" fmla="*/ 5 h 712"/>
                  <a:gd name="T48" fmla="*/ 124 w 706"/>
                  <a:gd name="T49" fmla="*/ 9 h 712"/>
                  <a:gd name="T50" fmla="*/ 88 w 706"/>
                  <a:gd name="T51" fmla="*/ 15 h 712"/>
                  <a:gd name="T52" fmla="*/ 62 w 706"/>
                  <a:gd name="T53" fmla="*/ 1 h 712"/>
                  <a:gd name="T54" fmla="*/ 27 w 706"/>
                  <a:gd name="T55" fmla="*/ 103 h 712"/>
                  <a:gd name="T56" fmla="*/ 43 w 706"/>
                  <a:gd name="T57" fmla="*/ 120 h 712"/>
                  <a:gd name="T58" fmla="*/ 25 w 706"/>
                  <a:gd name="T59" fmla="*/ 171 h 712"/>
                  <a:gd name="T60" fmla="*/ 53 w 706"/>
                  <a:gd name="T61" fmla="*/ 187 h 712"/>
                  <a:gd name="T62" fmla="*/ 41 w 706"/>
                  <a:gd name="T63" fmla="*/ 202 h 712"/>
                  <a:gd name="T64" fmla="*/ 17 w 706"/>
                  <a:gd name="T65" fmla="*/ 226 h 712"/>
                  <a:gd name="T66" fmla="*/ 11 w 706"/>
                  <a:gd name="T67" fmla="*/ 252 h 712"/>
                  <a:gd name="T68" fmla="*/ 21 w 706"/>
                  <a:gd name="T69" fmla="*/ 267 h 712"/>
                  <a:gd name="T70" fmla="*/ 35 w 706"/>
                  <a:gd name="T71" fmla="*/ 283 h 712"/>
                  <a:gd name="T72" fmla="*/ 36 w 706"/>
                  <a:gd name="T73" fmla="*/ 318 h 712"/>
                  <a:gd name="T74" fmla="*/ 32 w 706"/>
                  <a:gd name="T75" fmla="*/ 347 h 712"/>
                  <a:gd name="T76" fmla="*/ 31 w 706"/>
                  <a:gd name="T77" fmla="*/ 372 h 712"/>
                  <a:gd name="T78" fmla="*/ 17 w 706"/>
                  <a:gd name="T79" fmla="*/ 388 h 712"/>
                  <a:gd name="T80" fmla="*/ 19 w 706"/>
                  <a:gd name="T81" fmla="*/ 416 h 712"/>
                  <a:gd name="T82" fmla="*/ 35 w 706"/>
                  <a:gd name="T83" fmla="*/ 432 h 712"/>
                  <a:gd name="T84" fmla="*/ 35 w 706"/>
                  <a:gd name="T85" fmla="*/ 462 h 712"/>
                  <a:gd name="T86" fmla="*/ 47 w 706"/>
                  <a:gd name="T87" fmla="*/ 495 h 712"/>
                  <a:gd name="T88" fmla="*/ 64 w 706"/>
                  <a:gd name="T89" fmla="*/ 526 h 712"/>
                  <a:gd name="T90" fmla="*/ 80 w 706"/>
                  <a:gd name="T91" fmla="*/ 540 h 712"/>
                  <a:gd name="T92" fmla="*/ 101 w 706"/>
                  <a:gd name="T93" fmla="*/ 548 h 712"/>
                  <a:gd name="T94" fmla="*/ 105 w 706"/>
                  <a:gd name="T95" fmla="*/ 572 h 712"/>
                  <a:gd name="T96" fmla="*/ 107 w 706"/>
                  <a:gd name="T97" fmla="*/ 597 h 712"/>
                  <a:gd name="T98" fmla="*/ 506 w 706"/>
                  <a:gd name="T99" fmla="*/ 697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06" h="712">
                    <a:moveTo>
                      <a:pt x="514" y="698"/>
                    </a:moveTo>
                    <a:cubicBezTo>
                      <a:pt x="519" y="698"/>
                      <a:pt x="524" y="699"/>
                      <a:pt x="530" y="700"/>
                    </a:cubicBezTo>
                    <a:cubicBezTo>
                      <a:pt x="533" y="700"/>
                      <a:pt x="536" y="700"/>
                      <a:pt x="538" y="701"/>
                    </a:cubicBezTo>
                    <a:cubicBezTo>
                      <a:pt x="544" y="701"/>
                      <a:pt x="549" y="702"/>
                      <a:pt x="554" y="702"/>
                    </a:cubicBezTo>
                    <a:cubicBezTo>
                      <a:pt x="557" y="703"/>
                      <a:pt x="560" y="703"/>
                      <a:pt x="564" y="703"/>
                    </a:cubicBezTo>
                    <a:cubicBezTo>
                      <a:pt x="569" y="704"/>
                      <a:pt x="574" y="704"/>
                      <a:pt x="579" y="705"/>
                    </a:cubicBezTo>
                    <a:cubicBezTo>
                      <a:pt x="582" y="705"/>
                      <a:pt x="586" y="705"/>
                      <a:pt x="589" y="706"/>
                    </a:cubicBezTo>
                    <a:cubicBezTo>
                      <a:pt x="594" y="706"/>
                      <a:pt x="599" y="706"/>
                      <a:pt x="604" y="707"/>
                    </a:cubicBezTo>
                    <a:cubicBezTo>
                      <a:pt x="608" y="707"/>
                      <a:pt x="611" y="707"/>
                      <a:pt x="615" y="708"/>
                    </a:cubicBezTo>
                    <a:cubicBezTo>
                      <a:pt x="620" y="708"/>
                      <a:pt x="625" y="708"/>
                      <a:pt x="630" y="709"/>
                    </a:cubicBezTo>
                    <a:cubicBezTo>
                      <a:pt x="633" y="709"/>
                      <a:pt x="637" y="709"/>
                      <a:pt x="641" y="709"/>
                    </a:cubicBezTo>
                    <a:cubicBezTo>
                      <a:pt x="646" y="709"/>
                      <a:pt x="651" y="710"/>
                      <a:pt x="656" y="710"/>
                    </a:cubicBezTo>
                    <a:cubicBezTo>
                      <a:pt x="660" y="710"/>
                      <a:pt x="663" y="710"/>
                      <a:pt x="667" y="711"/>
                    </a:cubicBezTo>
                    <a:cubicBezTo>
                      <a:pt x="672" y="711"/>
                      <a:pt x="677" y="711"/>
                      <a:pt x="682" y="711"/>
                    </a:cubicBezTo>
                    <a:cubicBezTo>
                      <a:pt x="686" y="711"/>
                      <a:pt x="690" y="712"/>
                      <a:pt x="694" y="712"/>
                    </a:cubicBezTo>
                    <a:cubicBezTo>
                      <a:pt x="698" y="712"/>
                      <a:pt x="702" y="712"/>
                      <a:pt x="706" y="712"/>
                    </a:cubicBezTo>
                    <a:cubicBezTo>
                      <a:pt x="705" y="574"/>
                      <a:pt x="705" y="473"/>
                      <a:pt x="705" y="473"/>
                    </a:cubicBezTo>
                    <a:cubicBezTo>
                      <a:pt x="528" y="422"/>
                      <a:pt x="528" y="422"/>
                      <a:pt x="528" y="422"/>
                    </a:cubicBezTo>
                    <a:cubicBezTo>
                      <a:pt x="494" y="379"/>
                      <a:pt x="494" y="379"/>
                      <a:pt x="494" y="379"/>
                    </a:cubicBezTo>
                    <a:cubicBezTo>
                      <a:pt x="462" y="379"/>
                      <a:pt x="462" y="379"/>
                      <a:pt x="462" y="379"/>
                    </a:cubicBezTo>
                    <a:cubicBezTo>
                      <a:pt x="325" y="190"/>
                      <a:pt x="325" y="190"/>
                      <a:pt x="325" y="190"/>
                    </a:cubicBezTo>
                    <a:cubicBezTo>
                      <a:pt x="354" y="97"/>
                      <a:pt x="354" y="97"/>
                      <a:pt x="354" y="97"/>
                    </a:cubicBezTo>
                    <a:cubicBezTo>
                      <a:pt x="353" y="94"/>
                      <a:pt x="351" y="92"/>
                      <a:pt x="349" y="89"/>
                    </a:cubicBezTo>
                    <a:cubicBezTo>
                      <a:pt x="342" y="82"/>
                      <a:pt x="330" y="78"/>
                      <a:pt x="321" y="83"/>
                    </a:cubicBezTo>
                    <a:cubicBezTo>
                      <a:pt x="313" y="88"/>
                      <a:pt x="313" y="110"/>
                      <a:pt x="300" y="104"/>
                    </a:cubicBezTo>
                    <a:cubicBezTo>
                      <a:pt x="293" y="101"/>
                      <a:pt x="293" y="96"/>
                      <a:pt x="297" y="91"/>
                    </a:cubicBezTo>
                    <a:cubicBezTo>
                      <a:pt x="301" y="86"/>
                      <a:pt x="306" y="83"/>
                      <a:pt x="300" y="78"/>
                    </a:cubicBezTo>
                    <a:cubicBezTo>
                      <a:pt x="297" y="76"/>
                      <a:pt x="294" y="75"/>
                      <a:pt x="294" y="71"/>
                    </a:cubicBezTo>
                    <a:cubicBezTo>
                      <a:pt x="294" y="69"/>
                      <a:pt x="297" y="67"/>
                      <a:pt x="298" y="65"/>
                    </a:cubicBezTo>
                    <a:cubicBezTo>
                      <a:pt x="300" y="61"/>
                      <a:pt x="302" y="55"/>
                      <a:pt x="300" y="51"/>
                    </a:cubicBezTo>
                    <a:cubicBezTo>
                      <a:pt x="297" y="52"/>
                      <a:pt x="293" y="53"/>
                      <a:pt x="290" y="54"/>
                    </a:cubicBezTo>
                    <a:cubicBezTo>
                      <a:pt x="286" y="57"/>
                      <a:pt x="286" y="61"/>
                      <a:pt x="283" y="65"/>
                    </a:cubicBezTo>
                    <a:cubicBezTo>
                      <a:pt x="280" y="71"/>
                      <a:pt x="276" y="81"/>
                      <a:pt x="268" y="78"/>
                    </a:cubicBezTo>
                    <a:cubicBezTo>
                      <a:pt x="261" y="76"/>
                      <a:pt x="262" y="64"/>
                      <a:pt x="262" y="58"/>
                    </a:cubicBezTo>
                    <a:cubicBezTo>
                      <a:pt x="262" y="51"/>
                      <a:pt x="261" y="44"/>
                      <a:pt x="261" y="37"/>
                    </a:cubicBezTo>
                    <a:cubicBezTo>
                      <a:pt x="261" y="29"/>
                      <a:pt x="258" y="23"/>
                      <a:pt x="256" y="15"/>
                    </a:cubicBezTo>
                    <a:cubicBezTo>
                      <a:pt x="255" y="11"/>
                      <a:pt x="256" y="7"/>
                      <a:pt x="252" y="4"/>
                    </a:cubicBezTo>
                    <a:cubicBezTo>
                      <a:pt x="250" y="2"/>
                      <a:pt x="247" y="0"/>
                      <a:pt x="245" y="4"/>
                    </a:cubicBezTo>
                    <a:cubicBezTo>
                      <a:pt x="244" y="5"/>
                      <a:pt x="246" y="12"/>
                      <a:pt x="246" y="14"/>
                    </a:cubicBezTo>
                    <a:cubicBezTo>
                      <a:pt x="246" y="18"/>
                      <a:pt x="247" y="22"/>
                      <a:pt x="245" y="25"/>
                    </a:cubicBezTo>
                    <a:cubicBezTo>
                      <a:pt x="241" y="30"/>
                      <a:pt x="231" y="30"/>
                      <a:pt x="226" y="34"/>
                    </a:cubicBezTo>
                    <a:cubicBezTo>
                      <a:pt x="213" y="30"/>
                      <a:pt x="213" y="30"/>
                      <a:pt x="213" y="30"/>
                    </a:cubicBezTo>
                    <a:cubicBezTo>
                      <a:pt x="208" y="31"/>
                      <a:pt x="202" y="28"/>
                      <a:pt x="196" y="28"/>
                    </a:cubicBezTo>
                    <a:cubicBezTo>
                      <a:pt x="190" y="28"/>
                      <a:pt x="183" y="29"/>
                      <a:pt x="178" y="28"/>
                    </a:cubicBezTo>
                    <a:cubicBezTo>
                      <a:pt x="183" y="23"/>
                      <a:pt x="190" y="17"/>
                      <a:pt x="197" y="15"/>
                    </a:cubicBezTo>
                    <a:cubicBezTo>
                      <a:pt x="200" y="14"/>
                      <a:pt x="217" y="9"/>
                      <a:pt x="209" y="4"/>
                    </a:cubicBezTo>
                    <a:cubicBezTo>
                      <a:pt x="205" y="2"/>
                      <a:pt x="198" y="5"/>
                      <a:pt x="194" y="6"/>
                    </a:cubicBezTo>
                    <a:cubicBezTo>
                      <a:pt x="189" y="6"/>
                      <a:pt x="184" y="6"/>
                      <a:pt x="180" y="5"/>
                    </a:cubicBezTo>
                    <a:cubicBezTo>
                      <a:pt x="170" y="3"/>
                      <a:pt x="160" y="4"/>
                      <a:pt x="150" y="4"/>
                    </a:cubicBezTo>
                    <a:cubicBezTo>
                      <a:pt x="140" y="4"/>
                      <a:pt x="134" y="8"/>
                      <a:pt x="124" y="9"/>
                    </a:cubicBezTo>
                    <a:cubicBezTo>
                      <a:pt x="116" y="10"/>
                      <a:pt x="110" y="5"/>
                      <a:pt x="104" y="10"/>
                    </a:cubicBezTo>
                    <a:cubicBezTo>
                      <a:pt x="99" y="14"/>
                      <a:pt x="94" y="15"/>
                      <a:pt x="88" y="15"/>
                    </a:cubicBezTo>
                    <a:cubicBezTo>
                      <a:pt x="76" y="14"/>
                      <a:pt x="71" y="9"/>
                      <a:pt x="63" y="2"/>
                    </a:cubicBezTo>
                    <a:cubicBezTo>
                      <a:pt x="63" y="2"/>
                      <a:pt x="63" y="2"/>
                      <a:pt x="62" y="1"/>
                    </a:cubicBezTo>
                    <a:cubicBezTo>
                      <a:pt x="12" y="98"/>
                      <a:pt x="12" y="98"/>
                      <a:pt x="12" y="98"/>
                    </a:cubicBezTo>
                    <a:cubicBezTo>
                      <a:pt x="19" y="100"/>
                      <a:pt x="20" y="100"/>
                      <a:pt x="27" y="103"/>
                    </a:cubicBezTo>
                    <a:cubicBezTo>
                      <a:pt x="31" y="104"/>
                      <a:pt x="33" y="106"/>
                      <a:pt x="36" y="110"/>
                    </a:cubicBezTo>
                    <a:cubicBezTo>
                      <a:pt x="39" y="112"/>
                      <a:pt x="40" y="116"/>
                      <a:pt x="43" y="120"/>
                    </a:cubicBezTo>
                    <a:cubicBezTo>
                      <a:pt x="47" y="128"/>
                      <a:pt x="47" y="138"/>
                      <a:pt x="43" y="146"/>
                    </a:cubicBezTo>
                    <a:cubicBezTo>
                      <a:pt x="39" y="152"/>
                      <a:pt x="23" y="162"/>
                      <a:pt x="25" y="171"/>
                    </a:cubicBezTo>
                    <a:cubicBezTo>
                      <a:pt x="27" y="175"/>
                      <a:pt x="33" y="176"/>
                      <a:pt x="36" y="178"/>
                    </a:cubicBezTo>
                    <a:cubicBezTo>
                      <a:pt x="40" y="179"/>
                      <a:pt x="52" y="183"/>
                      <a:pt x="53" y="187"/>
                    </a:cubicBezTo>
                    <a:cubicBezTo>
                      <a:pt x="55" y="192"/>
                      <a:pt x="48" y="190"/>
                      <a:pt x="45" y="192"/>
                    </a:cubicBezTo>
                    <a:cubicBezTo>
                      <a:pt x="41" y="194"/>
                      <a:pt x="41" y="198"/>
                      <a:pt x="41" y="202"/>
                    </a:cubicBezTo>
                    <a:cubicBezTo>
                      <a:pt x="40" y="208"/>
                      <a:pt x="43" y="212"/>
                      <a:pt x="35" y="215"/>
                    </a:cubicBezTo>
                    <a:cubicBezTo>
                      <a:pt x="28" y="216"/>
                      <a:pt x="17" y="218"/>
                      <a:pt x="17" y="226"/>
                    </a:cubicBezTo>
                    <a:cubicBezTo>
                      <a:pt x="17" y="232"/>
                      <a:pt x="29" y="236"/>
                      <a:pt x="21" y="242"/>
                    </a:cubicBezTo>
                    <a:cubicBezTo>
                      <a:pt x="17" y="244"/>
                      <a:pt x="0" y="244"/>
                      <a:pt x="11" y="252"/>
                    </a:cubicBezTo>
                    <a:cubicBezTo>
                      <a:pt x="13" y="255"/>
                      <a:pt x="19" y="255"/>
                      <a:pt x="20" y="258"/>
                    </a:cubicBezTo>
                    <a:cubicBezTo>
                      <a:pt x="23" y="260"/>
                      <a:pt x="21" y="264"/>
                      <a:pt x="21" y="267"/>
                    </a:cubicBezTo>
                    <a:cubicBezTo>
                      <a:pt x="21" y="271"/>
                      <a:pt x="21" y="275"/>
                      <a:pt x="25" y="278"/>
                    </a:cubicBezTo>
                    <a:cubicBezTo>
                      <a:pt x="28" y="280"/>
                      <a:pt x="32" y="280"/>
                      <a:pt x="35" y="283"/>
                    </a:cubicBezTo>
                    <a:cubicBezTo>
                      <a:pt x="40" y="290"/>
                      <a:pt x="32" y="296"/>
                      <a:pt x="28" y="302"/>
                    </a:cubicBezTo>
                    <a:cubicBezTo>
                      <a:pt x="20" y="312"/>
                      <a:pt x="31" y="311"/>
                      <a:pt x="36" y="318"/>
                    </a:cubicBezTo>
                    <a:cubicBezTo>
                      <a:pt x="40" y="322"/>
                      <a:pt x="37" y="334"/>
                      <a:pt x="36" y="338"/>
                    </a:cubicBezTo>
                    <a:cubicBezTo>
                      <a:pt x="36" y="343"/>
                      <a:pt x="35" y="344"/>
                      <a:pt x="32" y="347"/>
                    </a:cubicBezTo>
                    <a:cubicBezTo>
                      <a:pt x="28" y="350"/>
                      <a:pt x="27" y="350"/>
                      <a:pt x="27" y="354"/>
                    </a:cubicBezTo>
                    <a:cubicBezTo>
                      <a:pt x="27" y="360"/>
                      <a:pt x="32" y="368"/>
                      <a:pt x="31" y="372"/>
                    </a:cubicBezTo>
                    <a:cubicBezTo>
                      <a:pt x="29" y="375"/>
                      <a:pt x="23" y="376"/>
                      <a:pt x="20" y="379"/>
                    </a:cubicBezTo>
                    <a:cubicBezTo>
                      <a:pt x="17" y="383"/>
                      <a:pt x="16" y="384"/>
                      <a:pt x="17" y="388"/>
                    </a:cubicBezTo>
                    <a:cubicBezTo>
                      <a:pt x="20" y="396"/>
                      <a:pt x="29" y="399"/>
                      <a:pt x="24" y="407"/>
                    </a:cubicBezTo>
                    <a:cubicBezTo>
                      <a:pt x="21" y="411"/>
                      <a:pt x="19" y="412"/>
                      <a:pt x="19" y="416"/>
                    </a:cubicBezTo>
                    <a:cubicBezTo>
                      <a:pt x="20" y="420"/>
                      <a:pt x="23" y="424"/>
                      <a:pt x="25" y="426"/>
                    </a:cubicBezTo>
                    <a:cubicBezTo>
                      <a:pt x="28" y="428"/>
                      <a:pt x="33" y="430"/>
                      <a:pt x="35" y="432"/>
                    </a:cubicBezTo>
                    <a:cubicBezTo>
                      <a:pt x="36" y="435"/>
                      <a:pt x="35" y="439"/>
                      <a:pt x="35" y="442"/>
                    </a:cubicBezTo>
                    <a:cubicBezTo>
                      <a:pt x="35" y="448"/>
                      <a:pt x="35" y="455"/>
                      <a:pt x="35" y="462"/>
                    </a:cubicBezTo>
                    <a:cubicBezTo>
                      <a:pt x="35" y="471"/>
                      <a:pt x="41" y="472"/>
                      <a:pt x="48" y="478"/>
                    </a:cubicBezTo>
                    <a:cubicBezTo>
                      <a:pt x="59" y="484"/>
                      <a:pt x="52" y="487"/>
                      <a:pt x="47" y="495"/>
                    </a:cubicBezTo>
                    <a:cubicBezTo>
                      <a:pt x="44" y="500"/>
                      <a:pt x="39" y="511"/>
                      <a:pt x="43" y="516"/>
                    </a:cubicBezTo>
                    <a:cubicBezTo>
                      <a:pt x="47" y="520"/>
                      <a:pt x="59" y="523"/>
                      <a:pt x="64" y="526"/>
                    </a:cubicBezTo>
                    <a:cubicBezTo>
                      <a:pt x="68" y="527"/>
                      <a:pt x="69" y="528"/>
                      <a:pt x="72" y="531"/>
                    </a:cubicBezTo>
                    <a:cubicBezTo>
                      <a:pt x="75" y="535"/>
                      <a:pt x="76" y="539"/>
                      <a:pt x="80" y="540"/>
                    </a:cubicBezTo>
                    <a:cubicBezTo>
                      <a:pt x="87" y="543"/>
                      <a:pt x="103" y="530"/>
                      <a:pt x="105" y="538"/>
                    </a:cubicBezTo>
                    <a:cubicBezTo>
                      <a:pt x="107" y="540"/>
                      <a:pt x="103" y="547"/>
                      <a:pt x="101" y="548"/>
                    </a:cubicBezTo>
                    <a:cubicBezTo>
                      <a:pt x="99" y="551"/>
                      <a:pt x="96" y="552"/>
                      <a:pt x="96" y="556"/>
                    </a:cubicBezTo>
                    <a:cubicBezTo>
                      <a:pt x="96" y="563"/>
                      <a:pt x="103" y="567"/>
                      <a:pt x="105" y="572"/>
                    </a:cubicBezTo>
                    <a:cubicBezTo>
                      <a:pt x="109" y="576"/>
                      <a:pt x="108" y="580"/>
                      <a:pt x="108" y="586"/>
                    </a:cubicBezTo>
                    <a:cubicBezTo>
                      <a:pt x="107" y="590"/>
                      <a:pt x="107" y="593"/>
                      <a:pt x="107" y="597"/>
                    </a:cubicBezTo>
                    <a:cubicBezTo>
                      <a:pt x="224" y="642"/>
                      <a:pt x="349" y="675"/>
                      <a:pt x="489" y="695"/>
                    </a:cubicBezTo>
                    <a:cubicBezTo>
                      <a:pt x="495" y="695"/>
                      <a:pt x="500" y="696"/>
                      <a:pt x="506" y="697"/>
                    </a:cubicBezTo>
                    <a:cubicBezTo>
                      <a:pt x="509" y="697"/>
                      <a:pt x="511" y="697"/>
                      <a:pt x="514" y="698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2" name="Freeform 68">
                <a:extLst>
                  <a:ext uri="{FF2B5EF4-FFF2-40B4-BE49-F238E27FC236}">
                    <a16:creationId xmlns:a16="http://schemas.microsoft.com/office/drawing/2014/main" id="{892B1AB9-6AD1-47A4-BC84-ADF318950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2138" y="4535488"/>
                <a:ext cx="2017713" cy="1858963"/>
              </a:xfrm>
              <a:custGeom>
                <a:avLst/>
                <a:gdLst>
                  <a:gd name="T0" fmla="*/ 830 w 849"/>
                  <a:gd name="T1" fmla="*/ 488 h 781"/>
                  <a:gd name="T2" fmla="*/ 785 w 849"/>
                  <a:gd name="T3" fmla="*/ 515 h 781"/>
                  <a:gd name="T4" fmla="*/ 750 w 849"/>
                  <a:gd name="T5" fmla="*/ 518 h 781"/>
                  <a:gd name="T6" fmla="*/ 714 w 849"/>
                  <a:gd name="T7" fmla="*/ 501 h 781"/>
                  <a:gd name="T8" fmla="*/ 679 w 849"/>
                  <a:gd name="T9" fmla="*/ 495 h 781"/>
                  <a:gd name="T10" fmla="*/ 643 w 849"/>
                  <a:gd name="T11" fmla="*/ 488 h 781"/>
                  <a:gd name="T12" fmla="*/ 545 w 849"/>
                  <a:gd name="T13" fmla="*/ 228 h 781"/>
                  <a:gd name="T14" fmla="*/ 513 w 849"/>
                  <a:gd name="T15" fmla="*/ 225 h 781"/>
                  <a:gd name="T16" fmla="*/ 474 w 849"/>
                  <a:gd name="T17" fmla="*/ 203 h 781"/>
                  <a:gd name="T18" fmla="*/ 442 w 849"/>
                  <a:gd name="T19" fmla="*/ 178 h 781"/>
                  <a:gd name="T20" fmla="*/ 422 w 849"/>
                  <a:gd name="T21" fmla="*/ 112 h 781"/>
                  <a:gd name="T22" fmla="*/ 407 w 849"/>
                  <a:gd name="T23" fmla="*/ 60 h 781"/>
                  <a:gd name="T24" fmla="*/ 335 w 849"/>
                  <a:gd name="T25" fmla="*/ 59 h 781"/>
                  <a:gd name="T26" fmla="*/ 250 w 849"/>
                  <a:gd name="T27" fmla="*/ 42 h 781"/>
                  <a:gd name="T28" fmla="*/ 201 w 849"/>
                  <a:gd name="T29" fmla="*/ 9 h 781"/>
                  <a:gd name="T30" fmla="*/ 0 w 849"/>
                  <a:gd name="T31" fmla="*/ 246 h 781"/>
                  <a:gd name="T32" fmla="*/ 25 w 849"/>
                  <a:gd name="T33" fmla="*/ 454 h 781"/>
                  <a:gd name="T34" fmla="*/ 47 w 849"/>
                  <a:gd name="T35" fmla="*/ 478 h 781"/>
                  <a:gd name="T36" fmla="*/ 88 w 849"/>
                  <a:gd name="T37" fmla="*/ 474 h 781"/>
                  <a:gd name="T38" fmla="*/ 121 w 849"/>
                  <a:gd name="T39" fmla="*/ 495 h 781"/>
                  <a:gd name="T40" fmla="*/ 152 w 849"/>
                  <a:gd name="T41" fmla="*/ 501 h 781"/>
                  <a:gd name="T42" fmla="*/ 181 w 849"/>
                  <a:gd name="T43" fmla="*/ 489 h 781"/>
                  <a:gd name="T44" fmla="*/ 222 w 849"/>
                  <a:gd name="T45" fmla="*/ 500 h 781"/>
                  <a:gd name="T46" fmla="*/ 240 w 849"/>
                  <a:gd name="T47" fmla="*/ 479 h 781"/>
                  <a:gd name="T48" fmla="*/ 263 w 849"/>
                  <a:gd name="T49" fmla="*/ 460 h 781"/>
                  <a:gd name="T50" fmla="*/ 271 w 849"/>
                  <a:gd name="T51" fmla="*/ 450 h 781"/>
                  <a:gd name="T52" fmla="*/ 287 w 849"/>
                  <a:gd name="T53" fmla="*/ 433 h 781"/>
                  <a:gd name="T54" fmla="*/ 330 w 849"/>
                  <a:gd name="T55" fmla="*/ 435 h 781"/>
                  <a:gd name="T56" fmla="*/ 353 w 849"/>
                  <a:gd name="T57" fmla="*/ 454 h 781"/>
                  <a:gd name="T58" fmla="*/ 393 w 849"/>
                  <a:gd name="T59" fmla="*/ 465 h 781"/>
                  <a:gd name="T60" fmla="*/ 414 w 849"/>
                  <a:gd name="T61" fmla="*/ 493 h 781"/>
                  <a:gd name="T62" fmla="*/ 425 w 849"/>
                  <a:gd name="T63" fmla="*/ 520 h 781"/>
                  <a:gd name="T64" fmla="*/ 430 w 849"/>
                  <a:gd name="T65" fmla="*/ 548 h 781"/>
                  <a:gd name="T66" fmla="*/ 455 w 849"/>
                  <a:gd name="T67" fmla="*/ 552 h 781"/>
                  <a:gd name="T68" fmla="*/ 538 w 849"/>
                  <a:gd name="T69" fmla="*/ 550 h 781"/>
                  <a:gd name="T70" fmla="*/ 615 w 849"/>
                  <a:gd name="T71" fmla="*/ 572 h 781"/>
                  <a:gd name="T72" fmla="*/ 625 w 849"/>
                  <a:gd name="T73" fmla="*/ 597 h 781"/>
                  <a:gd name="T74" fmla="*/ 636 w 849"/>
                  <a:gd name="T75" fmla="*/ 617 h 781"/>
                  <a:gd name="T76" fmla="*/ 602 w 849"/>
                  <a:gd name="T77" fmla="*/ 609 h 781"/>
                  <a:gd name="T78" fmla="*/ 569 w 849"/>
                  <a:gd name="T79" fmla="*/ 586 h 781"/>
                  <a:gd name="T80" fmla="*/ 587 w 849"/>
                  <a:gd name="T81" fmla="*/ 624 h 781"/>
                  <a:gd name="T82" fmla="*/ 576 w 849"/>
                  <a:gd name="T83" fmla="*/ 674 h 781"/>
                  <a:gd name="T84" fmla="*/ 570 w 849"/>
                  <a:gd name="T85" fmla="*/ 716 h 781"/>
                  <a:gd name="T86" fmla="*/ 545 w 849"/>
                  <a:gd name="T87" fmla="*/ 771 h 781"/>
                  <a:gd name="T88" fmla="*/ 566 w 849"/>
                  <a:gd name="T89" fmla="*/ 780 h 781"/>
                  <a:gd name="T90" fmla="*/ 597 w 849"/>
                  <a:gd name="T91" fmla="*/ 746 h 781"/>
                  <a:gd name="T92" fmla="*/ 622 w 849"/>
                  <a:gd name="T93" fmla="*/ 731 h 781"/>
                  <a:gd name="T94" fmla="*/ 673 w 849"/>
                  <a:gd name="T95" fmla="*/ 704 h 781"/>
                  <a:gd name="T96" fmla="*/ 692 w 849"/>
                  <a:gd name="T97" fmla="*/ 674 h 781"/>
                  <a:gd name="T98" fmla="*/ 678 w 849"/>
                  <a:gd name="T99" fmla="*/ 648 h 781"/>
                  <a:gd name="T100" fmla="*/ 729 w 849"/>
                  <a:gd name="T101" fmla="*/ 619 h 781"/>
                  <a:gd name="T102" fmla="*/ 761 w 849"/>
                  <a:gd name="T103" fmla="*/ 620 h 781"/>
                  <a:gd name="T104" fmla="*/ 786 w 849"/>
                  <a:gd name="T105" fmla="*/ 592 h 781"/>
                  <a:gd name="T106" fmla="*/ 805 w 849"/>
                  <a:gd name="T107" fmla="*/ 569 h 781"/>
                  <a:gd name="T108" fmla="*/ 841 w 849"/>
                  <a:gd name="T109" fmla="*/ 524 h 781"/>
                  <a:gd name="T110" fmla="*/ 843 w 849"/>
                  <a:gd name="T111" fmla="*/ 499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49" h="781">
                    <a:moveTo>
                      <a:pt x="843" y="499"/>
                    </a:moveTo>
                    <a:cubicBezTo>
                      <a:pt x="843" y="496"/>
                      <a:pt x="844" y="493"/>
                      <a:pt x="843" y="491"/>
                    </a:cubicBezTo>
                    <a:cubicBezTo>
                      <a:pt x="841" y="486"/>
                      <a:pt x="835" y="488"/>
                      <a:pt x="830" y="488"/>
                    </a:cubicBezTo>
                    <a:cubicBezTo>
                      <a:pt x="818" y="488"/>
                      <a:pt x="817" y="489"/>
                      <a:pt x="810" y="500"/>
                    </a:cubicBezTo>
                    <a:cubicBezTo>
                      <a:pt x="807" y="505"/>
                      <a:pt x="797" y="510"/>
                      <a:pt x="792" y="513"/>
                    </a:cubicBezTo>
                    <a:cubicBezTo>
                      <a:pt x="790" y="514"/>
                      <a:pt x="788" y="516"/>
                      <a:pt x="785" y="515"/>
                    </a:cubicBezTo>
                    <a:cubicBezTo>
                      <a:pt x="781" y="514"/>
                      <a:pt x="781" y="511"/>
                      <a:pt x="779" y="510"/>
                    </a:cubicBezTo>
                    <a:cubicBezTo>
                      <a:pt x="773" y="506"/>
                      <a:pt x="767" y="512"/>
                      <a:pt x="763" y="514"/>
                    </a:cubicBezTo>
                    <a:cubicBezTo>
                      <a:pt x="758" y="516"/>
                      <a:pt x="754" y="521"/>
                      <a:pt x="750" y="518"/>
                    </a:cubicBezTo>
                    <a:cubicBezTo>
                      <a:pt x="746" y="514"/>
                      <a:pt x="745" y="507"/>
                      <a:pt x="742" y="503"/>
                    </a:cubicBezTo>
                    <a:cubicBezTo>
                      <a:pt x="737" y="498"/>
                      <a:pt x="732" y="503"/>
                      <a:pt x="728" y="505"/>
                    </a:cubicBezTo>
                    <a:cubicBezTo>
                      <a:pt x="723" y="507"/>
                      <a:pt x="716" y="505"/>
                      <a:pt x="714" y="501"/>
                    </a:cubicBezTo>
                    <a:cubicBezTo>
                      <a:pt x="712" y="498"/>
                      <a:pt x="713" y="495"/>
                      <a:pt x="711" y="493"/>
                    </a:cubicBezTo>
                    <a:cubicBezTo>
                      <a:pt x="709" y="491"/>
                      <a:pt x="706" y="491"/>
                      <a:pt x="703" y="490"/>
                    </a:cubicBezTo>
                    <a:cubicBezTo>
                      <a:pt x="694" y="486"/>
                      <a:pt x="689" y="493"/>
                      <a:pt x="679" y="495"/>
                    </a:cubicBezTo>
                    <a:cubicBezTo>
                      <a:pt x="676" y="496"/>
                      <a:pt x="667" y="491"/>
                      <a:pt x="664" y="493"/>
                    </a:cubicBezTo>
                    <a:cubicBezTo>
                      <a:pt x="661" y="495"/>
                      <a:pt x="660" y="498"/>
                      <a:pt x="657" y="498"/>
                    </a:cubicBezTo>
                    <a:cubicBezTo>
                      <a:pt x="651" y="499"/>
                      <a:pt x="647" y="492"/>
                      <a:pt x="643" y="488"/>
                    </a:cubicBezTo>
                    <a:cubicBezTo>
                      <a:pt x="632" y="478"/>
                      <a:pt x="621" y="461"/>
                      <a:pt x="611" y="452"/>
                    </a:cubicBezTo>
                    <a:cubicBezTo>
                      <a:pt x="547" y="222"/>
                      <a:pt x="547" y="222"/>
                      <a:pt x="547" y="222"/>
                    </a:cubicBezTo>
                    <a:cubicBezTo>
                      <a:pt x="545" y="223"/>
                      <a:pt x="545" y="224"/>
                      <a:pt x="545" y="228"/>
                    </a:cubicBezTo>
                    <a:cubicBezTo>
                      <a:pt x="546" y="234"/>
                      <a:pt x="548" y="238"/>
                      <a:pt x="541" y="238"/>
                    </a:cubicBezTo>
                    <a:cubicBezTo>
                      <a:pt x="536" y="238"/>
                      <a:pt x="529" y="239"/>
                      <a:pt x="525" y="237"/>
                    </a:cubicBezTo>
                    <a:cubicBezTo>
                      <a:pt x="520" y="235"/>
                      <a:pt x="516" y="229"/>
                      <a:pt x="513" y="225"/>
                    </a:cubicBezTo>
                    <a:cubicBezTo>
                      <a:pt x="509" y="221"/>
                      <a:pt x="505" y="216"/>
                      <a:pt x="499" y="213"/>
                    </a:cubicBezTo>
                    <a:cubicBezTo>
                      <a:pt x="494" y="211"/>
                      <a:pt x="487" y="209"/>
                      <a:pt x="482" y="207"/>
                    </a:cubicBezTo>
                    <a:cubicBezTo>
                      <a:pt x="478" y="206"/>
                      <a:pt x="477" y="206"/>
                      <a:pt x="474" y="203"/>
                    </a:cubicBezTo>
                    <a:cubicBezTo>
                      <a:pt x="472" y="201"/>
                      <a:pt x="471" y="199"/>
                      <a:pt x="469" y="197"/>
                    </a:cubicBezTo>
                    <a:cubicBezTo>
                      <a:pt x="465" y="192"/>
                      <a:pt x="461" y="188"/>
                      <a:pt x="456" y="186"/>
                    </a:cubicBezTo>
                    <a:cubicBezTo>
                      <a:pt x="451" y="183"/>
                      <a:pt x="447" y="180"/>
                      <a:pt x="442" y="178"/>
                    </a:cubicBezTo>
                    <a:cubicBezTo>
                      <a:pt x="436" y="176"/>
                      <a:pt x="432" y="176"/>
                      <a:pt x="432" y="170"/>
                    </a:cubicBezTo>
                    <a:cubicBezTo>
                      <a:pt x="432" y="160"/>
                      <a:pt x="432" y="150"/>
                      <a:pt x="432" y="140"/>
                    </a:cubicBezTo>
                    <a:cubicBezTo>
                      <a:pt x="432" y="128"/>
                      <a:pt x="428" y="121"/>
                      <a:pt x="422" y="112"/>
                    </a:cubicBezTo>
                    <a:cubicBezTo>
                      <a:pt x="417" y="103"/>
                      <a:pt x="408" y="100"/>
                      <a:pt x="406" y="90"/>
                    </a:cubicBezTo>
                    <a:cubicBezTo>
                      <a:pt x="405" y="85"/>
                      <a:pt x="410" y="72"/>
                      <a:pt x="409" y="66"/>
                    </a:cubicBezTo>
                    <a:cubicBezTo>
                      <a:pt x="409" y="63"/>
                      <a:pt x="409" y="62"/>
                      <a:pt x="407" y="60"/>
                    </a:cubicBezTo>
                    <a:cubicBezTo>
                      <a:pt x="405" y="59"/>
                      <a:pt x="401" y="57"/>
                      <a:pt x="399" y="56"/>
                    </a:cubicBezTo>
                    <a:cubicBezTo>
                      <a:pt x="390" y="52"/>
                      <a:pt x="377" y="52"/>
                      <a:pt x="367" y="52"/>
                    </a:cubicBezTo>
                    <a:cubicBezTo>
                      <a:pt x="356" y="52"/>
                      <a:pt x="346" y="62"/>
                      <a:pt x="335" y="59"/>
                    </a:cubicBezTo>
                    <a:cubicBezTo>
                      <a:pt x="326" y="57"/>
                      <a:pt x="316" y="58"/>
                      <a:pt x="306" y="57"/>
                    </a:cubicBezTo>
                    <a:cubicBezTo>
                      <a:pt x="296" y="56"/>
                      <a:pt x="288" y="51"/>
                      <a:pt x="279" y="46"/>
                    </a:cubicBezTo>
                    <a:cubicBezTo>
                      <a:pt x="270" y="41"/>
                      <a:pt x="260" y="42"/>
                      <a:pt x="250" y="42"/>
                    </a:cubicBezTo>
                    <a:cubicBezTo>
                      <a:pt x="245" y="42"/>
                      <a:pt x="240" y="42"/>
                      <a:pt x="235" y="41"/>
                    </a:cubicBezTo>
                    <a:cubicBezTo>
                      <a:pt x="230" y="41"/>
                      <a:pt x="228" y="38"/>
                      <a:pt x="224" y="34"/>
                    </a:cubicBezTo>
                    <a:cubicBezTo>
                      <a:pt x="217" y="26"/>
                      <a:pt x="210" y="15"/>
                      <a:pt x="201" y="9"/>
                    </a:cubicBezTo>
                    <a:cubicBezTo>
                      <a:pt x="193" y="4"/>
                      <a:pt x="184" y="0"/>
                      <a:pt x="174" y="0"/>
                    </a:cubicBezTo>
                    <a:cubicBezTo>
                      <a:pt x="173" y="0"/>
                      <a:pt x="173" y="0"/>
                      <a:pt x="172" y="0"/>
                    </a:cubicBezTo>
                    <a:cubicBezTo>
                      <a:pt x="146" y="43"/>
                      <a:pt x="56" y="187"/>
                      <a:pt x="0" y="246"/>
                    </a:cubicBezTo>
                    <a:cubicBezTo>
                      <a:pt x="12" y="462"/>
                      <a:pt x="12" y="462"/>
                      <a:pt x="12" y="462"/>
                    </a:cubicBezTo>
                    <a:cubicBezTo>
                      <a:pt x="12" y="458"/>
                      <a:pt x="12" y="447"/>
                      <a:pt x="14" y="443"/>
                    </a:cubicBezTo>
                    <a:cubicBezTo>
                      <a:pt x="19" y="445"/>
                      <a:pt x="22" y="450"/>
                      <a:pt x="25" y="454"/>
                    </a:cubicBezTo>
                    <a:cubicBezTo>
                      <a:pt x="29" y="459"/>
                      <a:pt x="29" y="461"/>
                      <a:pt x="29" y="467"/>
                    </a:cubicBezTo>
                    <a:cubicBezTo>
                      <a:pt x="29" y="472"/>
                      <a:pt x="28" y="477"/>
                      <a:pt x="34" y="478"/>
                    </a:cubicBezTo>
                    <a:cubicBezTo>
                      <a:pt x="38" y="479"/>
                      <a:pt x="43" y="477"/>
                      <a:pt x="47" y="478"/>
                    </a:cubicBezTo>
                    <a:cubicBezTo>
                      <a:pt x="58" y="479"/>
                      <a:pt x="67" y="486"/>
                      <a:pt x="78" y="483"/>
                    </a:cubicBezTo>
                    <a:cubicBezTo>
                      <a:pt x="81" y="482"/>
                      <a:pt x="82" y="482"/>
                      <a:pt x="84" y="480"/>
                    </a:cubicBezTo>
                    <a:cubicBezTo>
                      <a:pt x="85" y="477"/>
                      <a:pt x="85" y="476"/>
                      <a:pt x="88" y="474"/>
                    </a:cubicBezTo>
                    <a:cubicBezTo>
                      <a:pt x="92" y="471"/>
                      <a:pt x="97" y="471"/>
                      <a:pt x="101" y="475"/>
                    </a:cubicBezTo>
                    <a:cubicBezTo>
                      <a:pt x="107" y="479"/>
                      <a:pt x="108" y="486"/>
                      <a:pt x="114" y="490"/>
                    </a:cubicBezTo>
                    <a:cubicBezTo>
                      <a:pt x="116" y="492"/>
                      <a:pt x="119" y="494"/>
                      <a:pt x="121" y="495"/>
                    </a:cubicBezTo>
                    <a:cubicBezTo>
                      <a:pt x="125" y="496"/>
                      <a:pt x="124" y="495"/>
                      <a:pt x="127" y="493"/>
                    </a:cubicBezTo>
                    <a:cubicBezTo>
                      <a:pt x="132" y="488"/>
                      <a:pt x="135" y="484"/>
                      <a:pt x="140" y="489"/>
                    </a:cubicBezTo>
                    <a:cubicBezTo>
                      <a:pt x="144" y="492"/>
                      <a:pt x="147" y="499"/>
                      <a:pt x="152" y="501"/>
                    </a:cubicBezTo>
                    <a:cubicBezTo>
                      <a:pt x="157" y="502"/>
                      <a:pt x="164" y="499"/>
                      <a:pt x="167" y="496"/>
                    </a:cubicBezTo>
                    <a:cubicBezTo>
                      <a:pt x="170" y="494"/>
                      <a:pt x="171" y="492"/>
                      <a:pt x="174" y="490"/>
                    </a:cubicBezTo>
                    <a:cubicBezTo>
                      <a:pt x="178" y="487"/>
                      <a:pt x="178" y="488"/>
                      <a:pt x="181" y="489"/>
                    </a:cubicBezTo>
                    <a:cubicBezTo>
                      <a:pt x="187" y="493"/>
                      <a:pt x="187" y="498"/>
                      <a:pt x="194" y="498"/>
                    </a:cubicBezTo>
                    <a:cubicBezTo>
                      <a:pt x="199" y="498"/>
                      <a:pt x="203" y="499"/>
                      <a:pt x="208" y="499"/>
                    </a:cubicBezTo>
                    <a:cubicBezTo>
                      <a:pt x="212" y="499"/>
                      <a:pt x="217" y="500"/>
                      <a:pt x="222" y="500"/>
                    </a:cubicBezTo>
                    <a:cubicBezTo>
                      <a:pt x="229" y="500"/>
                      <a:pt x="228" y="495"/>
                      <a:pt x="233" y="491"/>
                    </a:cubicBezTo>
                    <a:cubicBezTo>
                      <a:pt x="236" y="489"/>
                      <a:pt x="238" y="490"/>
                      <a:pt x="239" y="486"/>
                    </a:cubicBezTo>
                    <a:cubicBezTo>
                      <a:pt x="240" y="483"/>
                      <a:pt x="240" y="481"/>
                      <a:pt x="240" y="479"/>
                    </a:cubicBezTo>
                    <a:cubicBezTo>
                      <a:pt x="239" y="475"/>
                      <a:pt x="237" y="467"/>
                      <a:pt x="241" y="464"/>
                    </a:cubicBezTo>
                    <a:cubicBezTo>
                      <a:pt x="244" y="462"/>
                      <a:pt x="252" y="463"/>
                      <a:pt x="255" y="462"/>
                    </a:cubicBezTo>
                    <a:cubicBezTo>
                      <a:pt x="257" y="462"/>
                      <a:pt x="262" y="461"/>
                      <a:pt x="263" y="460"/>
                    </a:cubicBezTo>
                    <a:cubicBezTo>
                      <a:pt x="266" y="456"/>
                      <a:pt x="262" y="456"/>
                      <a:pt x="260" y="454"/>
                    </a:cubicBezTo>
                    <a:cubicBezTo>
                      <a:pt x="259" y="452"/>
                      <a:pt x="259" y="447"/>
                      <a:pt x="263" y="446"/>
                    </a:cubicBezTo>
                    <a:cubicBezTo>
                      <a:pt x="264" y="446"/>
                      <a:pt x="269" y="449"/>
                      <a:pt x="271" y="450"/>
                    </a:cubicBezTo>
                    <a:cubicBezTo>
                      <a:pt x="275" y="452"/>
                      <a:pt x="280" y="453"/>
                      <a:pt x="282" y="447"/>
                    </a:cubicBezTo>
                    <a:cubicBezTo>
                      <a:pt x="279" y="445"/>
                      <a:pt x="271" y="439"/>
                      <a:pt x="272" y="435"/>
                    </a:cubicBezTo>
                    <a:cubicBezTo>
                      <a:pt x="277" y="429"/>
                      <a:pt x="280" y="432"/>
                      <a:pt x="287" y="433"/>
                    </a:cubicBezTo>
                    <a:cubicBezTo>
                      <a:pt x="290" y="444"/>
                      <a:pt x="298" y="443"/>
                      <a:pt x="307" y="441"/>
                    </a:cubicBezTo>
                    <a:cubicBezTo>
                      <a:pt x="311" y="440"/>
                      <a:pt x="316" y="437"/>
                      <a:pt x="318" y="434"/>
                    </a:cubicBezTo>
                    <a:cubicBezTo>
                      <a:pt x="322" y="434"/>
                      <a:pt x="326" y="435"/>
                      <a:pt x="330" y="435"/>
                    </a:cubicBezTo>
                    <a:cubicBezTo>
                      <a:pt x="332" y="435"/>
                      <a:pt x="335" y="434"/>
                      <a:pt x="336" y="434"/>
                    </a:cubicBezTo>
                    <a:cubicBezTo>
                      <a:pt x="340" y="435"/>
                      <a:pt x="342" y="442"/>
                      <a:pt x="344" y="445"/>
                    </a:cubicBezTo>
                    <a:cubicBezTo>
                      <a:pt x="353" y="454"/>
                      <a:pt x="353" y="454"/>
                      <a:pt x="353" y="454"/>
                    </a:cubicBezTo>
                    <a:cubicBezTo>
                      <a:pt x="352" y="462"/>
                      <a:pt x="369" y="472"/>
                      <a:pt x="376" y="475"/>
                    </a:cubicBezTo>
                    <a:cubicBezTo>
                      <a:pt x="383" y="478"/>
                      <a:pt x="383" y="474"/>
                      <a:pt x="387" y="469"/>
                    </a:cubicBezTo>
                    <a:cubicBezTo>
                      <a:pt x="389" y="466"/>
                      <a:pt x="390" y="465"/>
                      <a:pt x="393" y="465"/>
                    </a:cubicBezTo>
                    <a:cubicBezTo>
                      <a:pt x="395" y="465"/>
                      <a:pt x="400" y="467"/>
                      <a:pt x="401" y="469"/>
                    </a:cubicBezTo>
                    <a:cubicBezTo>
                      <a:pt x="403" y="472"/>
                      <a:pt x="400" y="480"/>
                      <a:pt x="401" y="484"/>
                    </a:cubicBezTo>
                    <a:cubicBezTo>
                      <a:pt x="403" y="489"/>
                      <a:pt x="409" y="492"/>
                      <a:pt x="414" y="493"/>
                    </a:cubicBezTo>
                    <a:cubicBezTo>
                      <a:pt x="418" y="494"/>
                      <a:pt x="427" y="493"/>
                      <a:pt x="425" y="499"/>
                    </a:cubicBezTo>
                    <a:cubicBezTo>
                      <a:pt x="424" y="504"/>
                      <a:pt x="417" y="510"/>
                      <a:pt x="414" y="514"/>
                    </a:cubicBezTo>
                    <a:cubicBezTo>
                      <a:pt x="417" y="517"/>
                      <a:pt x="422" y="519"/>
                      <a:pt x="425" y="520"/>
                    </a:cubicBezTo>
                    <a:cubicBezTo>
                      <a:pt x="428" y="521"/>
                      <a:pt x="434" y="520"/>
                      <a:pt x="436" y="523"/>
                    </a:cubicBezTo>
                    <a:cubicBezTo>
                      <a:pt x="437" y="526"/>
                      <a:pt x="435" y="532"/>
                      <a:pt x="434" y="534"/>
                    </a:cubicBezTo>
                    <a:cubicBezTo>
                      <a:pt x="432" y="539"/>
                      <a:pt x="429" y="543"/>
                      <a:pt x="430" y="548"/>
                    </a:cubicBezTo>
                    <a:cubicBezTo>
                      <a:pt x="433" y="546"/>
                      <a:pt x="437" y="546"/>
                      <a:pt x="440" y="545"/>
                    </a:cubicBezTo>
                    <a:cubicBezTo>
                      <a:pt x="443" y="544"/>
                      <a:pt x="448" y="541"/>
                      <a:pt x="451" y="541"/>
                    </a:cubicBezTo>
                    <a:cubicBezTo>
                      <a:pt x="451" y="546"/>
                      <a:pt x="449" y="551"/>
                      <a:pt x="455" y="552"/>
                    </a:cubicBezTo>
                    <a:cubicBezTo>
                      <a:pt x="458" y="553"/>
                      <a:pt x="463" y="550"/>
                      <a:pt x="466" y="550"/>
                    </a:cubicBezTo>
                    <a:cubicBezTo>
                      <a:pt x="474" y="548"/>
                      <a:pt x="482" y="550"/>
                      <a:pt x="489" y="550"/>
                    </a:cubicBezTo>
                    <a:cubicBezTo>
                      <a:pt x="506" y="550"/>
                      <a:pt x="522" y="549"/>
                      <a:pt x="538" y="550"/>
                    </a:cubicBezTo>
                    <a:cubicBezTo>
                      <a:pt x="550" y="551"/>
                      <a:pt x="561" y="546"/>
                      <a:pt x="572" y="547"/>
                    </a:cubicBezTo>
                    <a:cubicBezTo>
                      <a:pt x="581" y="548"/>
                      <a:pt x="588" y="548"/>
                      <a:pt x="595" y="553"/>
                    </a:cubicBezTo>
                    <a:cubicBezTo>
                      <a:pt x="603" y="558"/>
                      <a:pt x="608" y="566"/>
                      <a:pt x="615" y="572"/>
                    </a:cubicBezTo>
                    <a:cubicBezTo>
                      <a:pt x="618" y="575"/>
                      <a:pt x="621" y="579"/>
                      <a:pt x="625" y="583"/>
                    </a:cubicBezTo>
                    <a:cubicBezTo>
                      <a:pt x="628" y="586"/>
                      <a:pt x="633" y="588"/>
                      <a:pt x="636" y="591"/>
                    </a:cubicBezTo>
                    <a:cubicBezTo>
                      <a:pt x="634" y="595"/>
                      <a:pt x="628" y="594"/>
                      <a:pt x="625" y="597"/>
                    </a:cubicBezTo>
                    <a:cubicBezTo>
                      <a:pt x="627" y="601"/>
                      <a:pt x="631" y="604"/>
                      <a:pt x="634" y="607"/>
                    </a:cubicBezTo>
                    <a:cubicBezTo>
                      <a:pt x="636" y="609"/>
                      <a:pt x="642" y="614"/>
                      <a:pt x="641" y="617"/>
                    </a:cubicBezTo>
                    <a:cubicBezTo>
                      <a:pt x="640" y="617"/>
                      <a:pt x="638" y="617"/>
                      <a:pt x="636" y="617"/>
                    </a:cubicBezTo>
                    <a:cubicBezTo>
                      <a:pt x="631" y="617"/>
                      <a:pt x="625" y="617"/>
                      <a:pt x="620" y="616"/>
                    </a:cubicBezTo>
                    <a:cubicBezTo>
                      <a:pt x="613" y="615"/>
                      <a:pt x="613" y="609"/>
                      <a:pt x="608" y="605"/>
                    </a:cubicBezTo>
                    <a:cubicBezTo>
                      <a:pt x="604" y="602"/>
                      <a:pt x="605" y="607"/>
                      <a:pt x="602" y="609"/>
                    </a:cubicBezTo>
                    <a:cubicBezTo>
                      <a:pt x="598" y="612"/>
                      <a:pt x="598" y="611"/>
                      <a:pt x="596" y="608"/>
                    </a:cubicBezTo>
                    <a:cubicBezTo>
                      <a:pt x="592" y="603"/>
                      <a:pt x="588" y="600"/>
                      <a:pt x="584" y="596"/>
                    </a:cubicBezTo>
                    <a:cubicBezTo>
                      <a:pt x="580" y="593"/>
                      <a:pt x="574" y="588"/>
                      <a:pt x="569" y="586"/>
                    </a:cubicBezTo>
                    <a:cubicBezTo>
                      <a:pt x="564" y="585"/>
                      <a:pt x="559" y="588"/>
                      <a:pt x="563" y="593"/>
                    </a:cubicBezTo>
                    <a:cubicBezTo>
                      <a:pt x="570" y="601"/>
                      <a:pt x="588" y="603"/>
                      <a:pt x="588" y="616"/>
                    </a:cubicBezTo>
                    <a:cubicBezTo>
                      <a:pt x="588" y="618"/>
                      <a:pt x="588" y="622"/>
                      <a:pt x="587" y="624"/>
                    </a:cubicBezTo>
                    <a:cubicBezTo>
                      <a:pt x="586" y="628"/>
                      <a:pt x="585" y="628"/>
                      <a:pt x="583" y="631"/>
                    </a:cubicBezTo>
                    <a:cubicBezTo>
                      <a:pt x="580" y="634"/>
                      <a:pt x="578" y="640"/>
                      <a:pt x="577" y="644"/>
                    </a:cubicBezTo>
                    <a:cubicBezTo>
                      <a:pt x="576" y="653"/>
                      <a:pt x="574" y="666"/>
                      <a:pt x="576" y="674"/>
                    </a:cubicBezTo>
                    <a:cubicBezTo>
                      <a:pt x="578" y="680"/>
                      <a:pt x="584" y="683"/>
                      <a:pt x="585" y="689"/>
                    </a:cubicBezTo>
                    <a:cubicBezTo>
                      <a:pt x="586" y="694"/>
                      <a:pt x="585" y="699"/>
                      <a:pt x="583" y="704"/>
                    </a:cubicBezTo>
                    <a:cubicBezTo>
                      <a:pt x="580" y="709"/>
                      <a:pt x="575" y="714"/>
                      <a:pt x="570" y="716"/>
                    </a:cubicBezTo>
                    <a:cubicBezTo>
                      <a:pt x="563" y="719"/>
                      <a:pt x="561" y="721"/>
                      <a:pt x="562" y="728"/>
                    </a:cubicBezTo>
                    <a:cubicBezTo>
                      <a:pt x="564" y="739"/>
                      <a:pt x="567" y="750"/>
                      <a:pt x="558" y="759"/>
                    </a:cubicBezTo>
                    <a:cubicBezTo>
                      <a:pt x="554" y="763"/>
                      <a:pt x="548" y="766"/>
                      <a:pt x="545" y="771"/>
                    </a:cubicBezTo>
                    <a:cubicBezTo>
                      <a:pt x="544" y="773"/>
                      <a:pt x="542" y="777"/>
                      <a:pt x="543" y="779"/>
                    </a:cubicBezTo>
                    <a:cubicBezTo>
                      <a:pt x="544" y="781"/>
                      <a:pt x="547" y="780"/>
                      <a:pt x="549" y="780"/>
                    </a:cubicBezTo>
                    <a:cubicBezTo>
                      <a:pt x="554" y="780"/>
                      <a:pt x="561" y="781"/>
                      <a:pt x="566" y="780"/>
                    </a:cubicBezTo>
                    <a:cubicBezTo>
                      <a:pt x="571" y="778"/>
                      <a:pt x="572" y="773"/>
                      <a:pt x="576" y="770"/>
                    </a:cubicBezTo>
                    <a:cubicBezTo>
                      <a:pt x="581" y="766"/>
                      <a:pt x="588" y="764"/>
                      <a:pt x="592" y="758"/>
                    </a:cubicBezTo>
                    <a:cubicBezTo>
                      <a:pt x="595" y="755"/>
                      <a:pt x="594" y="750"/>
                      <a:pt x="597" y="746"/>
                    </a:cubicBezTo>
                    <a:cubicBezTo>
                      <a:pt x="599" y="743"/>
                      <a:pt x="601" y="741"/>
                      <a:pt x="603" y="738"/>
                    </a:cubicBezTo>
                    <a:cubicBezTo>
                      <a:pt x="605" y="736"/>
                      <a:pt x="606" y="733"/>
                      <a:pt x="608" y="731"/>
                    </a:cubicBezTo>
                    <a:cubicBezTo>
                      <a:pt x="611" y="728"/>
                      <a:pt x="618" y="730"/>
                      <a:pt x="622" y="731"/>
                    </a:cubicBezTo>
                    <a:cubicBezTo>
                      <a:pt x="627" y="732"/>
                      <a:pt x="633" y="733"/>
                      <a:pt x="638" y="734"/>
                    </a:cubicBezTo>
                    <a:cubicBezTo>
                      <a:pt x="645" y="735"/>
                      <a:pt x="646" y="731"/>
                      <a:pt x="648" y="725"/>
                    </a:cubicBezTo>
                    <a:cubicBezTo>
                      <a:pt x="654" y="714"/>
                      <a:pt x="662" y="708"/>
                      <a:pt x="673" y="704"/>
                    </a:cubicBezTo>
                    <a:cubicBezTo>
                      <a:pt x="684" y="700"/>
                      <a:pt x="695" y="704"/>
                      <a:pt x="706" y="701"/>
                    </a:cubicBezTo>
                    <a:cubicBezTo>
                      <a:pt x="706" y="697"/>
                      <a:pt x="702" y="690"/>
                      <a:pt x="701" y="687"/>
                    </a:cubicBezTo>
                    <a:cubicBezTo>
                      <a:pt x="699" y="684"/>
                      <a:pt x="696" y="674"/>
                      <a:pt x="692" y="674"/>
                    </a:cubicBezTo>
                    <a:cubicBezTo>
                      <a:pt x="688" y="683"/>
                      <a:pt x="677" y="680"/>
                      <a:pt x="669" y="680"/>
                    </a:cubicBezTo>
                    <a:cubicBezTo>
                      <a:pt x="666" y="679"/>
                      <a:pt x="665" y="674"/>
                      <a:pt x="665" y="672"/>
                    </a:cubicBezTo>
                    <a:cubicBezTo>
                      <a:pt x="664" y="662"/>
                      <a:pt x="670" y="653"/>
                      <a:pt x="678" y="648"/>
                    </a:cubicBezTo>
                    <a:cubicBezTo>
                      <a:pt x="685" y="642"/>
                      <a:pt x="695" y="639"/>
                      <a:pt x="703" y="635"/>
                    </a:cubicBezTo>
                    <a:cubicBezTo>
                      <a:pt x="708" y="633"/>
                      <a:pt x="712" y="630"/>
                      <a:pt x="717" y="627"/>
                    </a:cubicBezTo>
                    <a:cubicBezTo>
                      <a:pt x="721" y="625"/>
                      <a:pt x="724" y="621"/>
                      <a:pt x="729" y="619"/>
                    </a:cubicBezTo>
                    <a:cubicBezTo>
                      <a:pt x="735" y="615"/>
                      <a:pt x="740" y="617"/>
                      <a:pt x="746" y="617"/>
                    </a:cubicBezTo>
                    <a:cubicBezTo>
                      <a:pt x="749" y="617"/>
                      <a:pt x="751" y="617"/>
                      <a:pt x="754" y="617"/>
                    </a:cubicBezTo>
                    <a:cubicBezTo>
                      <a:pt x="756" y="618"/>
                      <a:pt x="758" y="619"/>
                      <a:pt x="761" y="620"/>
                    </a:cubicBezTo>
                    <a:cubicBezTo>
                      <a:pt x="763" y="621"/>
                      <a:pt x="765" y="621"/>
                      <a:pt x="767" y="621"/>
                    </a:cubicBezTo>
                    <a:cubicBezTo>
                      <a:pt x="773" y="619"/>
                      <a:pt x="778" y="611"/>
                      <a:pt x="781" y="607"/>
                    </a:cubicBezTo>
                    <a:cubicBezTo>
                      <a:pt x="784" y="602"/>
                      <a:pt x="785" y="597"/>
                      <a:pt x="786" y="592"/>
                    </a:cubicBezTo>
                    <a:cubicBezTo>
                      <a:pt x="786" y="588"/>
                      <a:pt x="787" y="585"/>
                      <a:pt x="790" y="582"/>
                    </a:cubicBezTo>
                    <a:cubicBezTo>
                      <a:pt x="792" y="580"/>
                      <a:pt x="795" y="581"/>
                      <a:pt x="797" y="579"/>
                    </a:cubicBezTo>
                    <a:cubicBezTo>
                      <a:pt x="800" y="577"/>
                      <a:pt x="802" y="572"/>
                      <a:pt x="805" y="569"/>
                    </a:cubicBezTo>
                    <a:cubicBezTo>
                      <a:pt x="811" y="561"/>
                      <a:pt x="815" y="554"/>
                      <a:pt x="822" y="547"/>
                    </a:cubicBezTo>
                    <a:cubicBezTo>
                      <a:pt x="826" y="543"/>
                      <a:pt x="829" y="539"/>
                      <a:pt x="833" y="535"/>
                    </a:cubicBezTo>
                    <a:cubicBezTo>
                      <a:pt x="835" y="532"/>
                      <a:pt x="838" y="525"/>
                      <a:pt x="841" y="524"/>
                    </a:cubicBezTo>
                    <a:cubicBezTo>
                      <a:pt x="849" y="526"/>
                      <a:pt x="849" y="526"/>
                      <a:pt x="849" y="526"/>
                    </a:cubicBezTo>
                    <a:cubicBezTo>
                      <a:pt x="846" y="520"/>
                      <a:pt x="846" y="513"/>
                      <a:pt x="845" y="506"/>
                    </a:cubicBezTo>
                    <a:cubicBezTo>
                      <a:pt x="844" y="503"/>
                      <a:pt x="843" y="501"/>
                      <a:pt x="843" y="499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3" name="Freeform 69">
                <a:extLst>
                  <a:ext uri="{FF2B5EF4-FFF2-40B4-BE49-F238E27FC236}">
                    <a16:creationId xmlns:a16="http://schemas.microsoft.com/office/drawing/2014/main" id="{336CC06F-19B7-452A-8EEC-87CFD7C26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0913" y="3576638"/>
                <a:ext cx="33338" cy="60325"/>
              </a:xfrm>
              <a:custGeom>
                <a:avLst/>
                <a:gdLst>
                  <a:gd name="T0" fmla="*/ 1 w 14"/>
                  <a:gd name="T1" fmla="*/ 19 h 25"/>
                  <a:gd name="T2" fmla="*/ 1 w 14"/>
                  <a:gd name="T3" fmla="*/ 9 h 25"/>
                  <a:gd name="T4" fmla="*/ 2 w 14"/>
                  <a:gd name="T5" fmla="*/ 2 h 25"/>
                  <a:gd name="T6" fmla="*/ 11 w 14"/>
                  <a:gd name="T7" fmla="*/ 4 h 25"/>
                  <a:gd name="T8" fmla="*/ 14 w 14"/>
                  <a:gd name="T9" fmla="*/ 12 h 25"/>
                  <a:gd name="T10" fmla="*/ 14 w 14"/>
                  <a:gd name="T11" fmla="*/ 16 h 25"/>
                  <a:gd name="T12" fmla="*/ 9 w 14"/>
                  <a:gd name="T13" fmla="*/ 18 h 25"/>
                  <a:gd name="T14" fmla="*/ 6 w 14"/>
                  <a:gd name="T15" fmla="*/ 25 h 25"/>
                  <a:gd name="T16" fmla="*/ 1 w 14"/>
                  <a:gd name="T17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5">
                    <a:moveTo>
                      <a:pt x="1" y="19"/>
                    </a:moveTo>
                    <a:cubicBezTo>
                      <a:pt x="1" y="16"/>
                      <a:pt x="1" y="12"/>
                      <a:pt x="1" y="9"/>
                    </a:cubicBezTo>
                    <a:cubicBezTo>
                      <a:pt x="1" y="7"/>
                      <a:pt x="0" y="4"/>
                      <a:pt x="2" y="2"/>
                    </a:cubicBezTo>
                    <a:cubicBezTo>
                      <a:pt x="4" y="0"/>
                      <a:pt x="9" y="3"/>
                      <a:pt x="11" y="4"/>
                    </a:cubicBezTo>
                    <a:cubicBezTo>
                      <a:pt x="14" y="7"/>
                      <a:pt x="14" y="8"/>
                      <a:pt x="14" y="12"/>
                    </a:cubicBezTo>
                    <a:cubicBezTo>
                      <a:pt x="14" y="13"/>
                      <a:pt x="14" y="15"/>
                      <a:pt x="14" y="16"/>
                    </a:cubicBezTo>
                    <a:cubicBezTo>
                      <a:pt x="12" y="18"/>
                      <a:pt x="11" y="17"/>
                      <a:pt x="9" y="18"/>
                    </a:cubicBezTo>
                    <a:cubicBezTo>
                      <a:pt x="8" y="20"/>
                      <a:pt x="8" y="23"/>
                      <a:pt x="6" y="25"/>
                    </a:cubicBezTo>
                    <a:cubicBezTo>
                      <a:pt x="5" y="25"/>
                      <a:pt x="1" y="19"/>
                      <a:pt x="1" y="19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4" name="Freeform 70">
                <a:extLst>
                  <a:ext uri="{FF2B5EF4-FFF2-40B4-BE49-F238E27FC236}">
                    <a16:creationId xmlns:a16="http://schemas.microsoft.com/office/drawing/2014/main" id="{1DABC9DD-5A85-418D-9426-47BB82CA4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876" y="4706938"/>
                <a:ext cx="323850" cy="85725"/>
              </a:xfrm>
              <a:custGeom>
                <a:avLst/>
                <a:gdLst>
                  <a:gd name="T0" fmla="*/ 1 w 136"/>
                  <a:gd name="T1" fmla="*/ 20 h 36"/>
                  <a:gd name="T2" fmla="*/ 4 w 136"/>
                  <a:gd name="T3" fmla="*/ 11 h 36"/>
                  <a:gd name="T4" fmla="*/ 26 w 136"/>
                  <a:gd name="T5" fmla="*/ 7 h 36"/>
                  <a:gd name="T6" fmla="*/ 39 w 136"/>
                  <a:gd name="T7" fmla="*/ 5 h 36"/>
                  <a:gd name="T8" fmla="*/ 47 w 136"/>
                  <a:gd name="T9" fmla="*/ 1 h 36"/>
                  <a:gd name="T10" fmla="*/ 61 w 136"/>
                  <a:gd name="T11" fmla="*/ 0 h 36"/>
                  <a:gd name="T12" fmla="*/ 79 w 136"/>
                  <a:gd name="T13" fmla="*/ 3 h 36"/>
                  <a:gd name="T14" fmla="*/ 103 w 136"/>
                  <a:gd name="T15" fmla="*/ 2 h 36"/>
                  <a:gd name="T16" fmla="*/ 127 w 136"/>
                  <a:gd name="T17" fmla="*/ 9 h 36"/>
                  <a:gd name="T18" fmla="*/ 102 w 136"/>
                  <a:gd name="T19" fmla="*/ 27 h 36"/>
                  <a:gd name="T20" fmla="*/ 70 w 136"/>
                  <a:gd name="T21" fmla="*/ 34 h 36"/>
                  <a:gd name="T22" fmla="*/ 54 w 136"/>
                  <a:gd name="T23" fmla="*/ 25 h 36"/>
                  <a:gd name="T24" fmla="*/ 38 w 136"/>
                  <a:gd name="T25" fmla="*/ 22 h 36"/>
                  <a:gd name="T26" fmla="*/ 31 w 136"/>
                  <a:gd name="T27" fmla="*/ 24 h 36"/>
                  <a:gd name="T28" fmla="*/ 24 w 136"/>
                  <a:gd name="T29" fmla="*/ 24 h 36"/>
                  <a:gd name="T30" fmla="*/ 11 w 136"/>
                  <a:gd name="T31" fmla="*/ 26 h 36"/>
                  <a:gd name="T32" fmla="*/ 1 w 136"/>
                  <a:gd name="T33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6" h="36">
                    <a:moveTo>
                      <a:pt x="1" y="20"/>
                    </a:moveTo>
                    <a:cubicBezTo>
                      <a:pt x="0" y="16"/>
                      <a:pt x="1" y="13"/>
                      <a:pt x="4" y="11"/>
                    </a:cubicBezTo>
                    <a:cubicBezTo>
                      <a:pt x="10" y="6"/>
                      <a:pt x="19" y="8"/>
                      <a:pt x="26" y="7"/>
                    </a:cubicBezTo>
                    <a:cubicBezTo>
                      <a:pt x="30" y="7"/>
                      <a:pt x="34" y="6"/>
                      <a:pt x="39" y="5"/>
                    </a:cubicBezTo>
                    <a:cubicBezTo>
                      <a:pt x="42" y="4"/>
                      <a:pt x="44" y="2"/>
                      <a:pt x="47" y="1"/>
                    </a:cubicBezTo>
                    <a:cubicBezTo>
                      <a:pt x="51" y="0"/>
                      <a:pt x="56" y="0"/>
                      <a:pt x="61" y="0"/>
                    </a:cubicBezTo>
                    <a:cubicBezTo>
                      <a:pt x="67" y="1"/>
                      <a:pt x="73" y="2"/>
                      <a:pt x="79" y="3"/>
                    </a:cubicBezTo>
                    <a:cubicBezTo>
                      <a:pt x="87" y="4"/>
                      <a:pt x="95" y="2"/>
                      <a:pt x="103" y="2"/>
                    </a:cubicBezTo>
                    <a:cubicBezTo>
                      <a:pt x="107" y="2"/>
                      <a:pt x="136" y="1"/>
                      <a:pt x="127" y="9"/>
                    </a:cubicBezTo>
                    <a:cubicBezTo>
                      <a:pt x="120" y="16"/>
                      <a:pt x="110" y="22"/>
                      <a:pt x="102" y="27"/>
                    </a:cubicBezTo>
                    <a:cubicBezTo>
                      <a:pt x="93" y="33"/>
                      <a:pt x="80" y="36"/>
                      <a:pt x="70" y="34"/>
                    </a:cubicBezTo>
                    <a:cubicBezTo>
                      <a:pt x="64" y="33"/>
                      <a:pt x="59" y="28"/>
                      <a:pt x="54" y="25"/>
                    </a:cubicBezTo>
                    <a:cubicBezTo>
                      <a:pt x="50" y="22"/>
                      <a:pt x="44" y="21"/>
                      <a:pt x="38" y="22"/>
                    </a:cubicBezTo>
                    <a:cubicBezTo>
                      <a:pt x="36" y="22"/>
                      <a:pt x="34" y="24"/>
                      <a:pt x="31" y="24"/>
                    </a:cubicBezTo>
                    <a:cubicBezTo>
                      <a:pt x="29" y="24"/>
                      <a:pt x="26" y="24"/>
                      <a:pt x="24" y="24"/>
                    </a:cubicBezTo>
                    <a:cubicBezTo>
                      <a:pt x="20" y="24"/>
                      <a:pt x="13" y="29"/>
                      <a:pt x="11" y="26"/>
                    </a:cubicBezTo>
                    <a:lnTo>
                      <a:pt x="1" y="2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5" name="Freeform 71">
                <a:extLst>
                  <a:ext uri="{FF2B5EF4-FFF2-40B4-BE49-F238E27FC236}">
                    <a16:creationId xmlns:a16="http://schemas.microsoft.com/office/drawing/2014/main" id="{78439B32-E447-4D7B-9499-8A001784F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2113" y="4391025"/>
                <a:ext cx="96838" cy="123825"/>
              </a:xfrm>
              <a:custGeom>
                <a:avLst/>
                <a:gdLst>
                  <a:gd name="T0" fmla="*/ 14 w 41"/>
                  <a:gd name="T1" fmla="*/ 20 h 52"/>
                  <a:gd name="T2" fmla="*/ 12 w 41"/>
                  <a:gd name="T3" fmla="*/ 10 h 52"/>
                  <a:gd name="T4" fmla="*/ 16 w 41"/>
                  <a:gd name="T5" fmla="*/ 3 h 52"/>
                  <a:gd name="T6" fmla="*/ 32 w 41"/>
                  <a:gd name="T7" fmla="*/ 15 h 52"/>
                  <a:gd name="T8" fmla="*/ 38 w 41"/>
                  <a:gd name="T9" fmla="*/ 10 h 52"/>
                  <a:gd name="T10" fmla="*/ 40 w 41"/>
                  <a:gd name="T11" fmla="*/ 21 h 52"/>
                  <a:gd name="T12" fmla="*/ 40 w 41"/>
                  <a:gd name="T13" fmla="*/ 32 h 52"/>
                  <a:gd name="T14" fmla="*/ 38 w 41"/>
                  <a:gd name="T15" fmla="*/ 43 h 52"/>
                  <a:gd name="T16" fmla="*/ 34 w 41"/>
                  <a:gd name="T17" fmla="*/ 48 h 52"/>
                  <a:gd name="T18" fmla="*/ 30 w 41"/>
                  <a:gd name="T19" fmla="*/ 39 h 52"/>
                  <a:gd name="T20" fmla="*/ 26 w 41"/>
                  <a:gd name="T21" fmla="*/ 37 h 52"/>
                  <a:gd name="T22" fmla="*/ 25 w 41"/>
                  <a:gd name="T23" fmla="*/ 33 h 52"/>
                  <a:gd name="T24" fmla="*/ 18 w 41"/>
                  <a:gd name="T25" fmla="*/ 38 h 52"/>
                  <a:gd name="T26" fmla="*/ 16 w 41"/>
                  <a:gd name="T27" fmla="*/ 47 h 52"/>
                  <a:gd name="T28" fmla="*/ 6 w 41"/>
                  <a:gd name="T29" fmla="*/ 45 h 52"/>
                  <a:gd name="T30" fmla="*/ 2 w 41"/>
                  <a:gd name="T31" fmla="*/ 36 h 52"/>
                  <a:gd name="T32" fmla="*/ 7 w 41"/>
                  <a:gd name="T33" fmla="*/ 34 h 52"/>
                  <a:gd name="T34" fmla="*/ 14 w 41"/>
                  <a:gd name="T35" fmla="*/ 2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" h="52">
                    <a:moveTo>
                      <a:pt x="14" y="20"/>
                    </a:moveTo>
                    <a:cubicBezTo>
                      <a:pt x="12" y="17"/>
                      <a:pt x="12" y="14"/>
                      <a:pt x="12" y="10"/>
                    </a:cubicBezTo>
                    <a:cubicBezTo>
                      <a:pt x="12" y="7"/>
                      <a:pt x="12" y="4"/>
                      <a:pt x="16" y="3"/>
                    </a:cubicBezTo>
                    <a:cubicBezTo>
                      <a:pt x="25" y="0"/>
                      <a:pt x="24" y="14"/>
                      <a:pt x="32" y="15"/>
                    </a:cubicBezTo>
                    <a:cubicBezTo>
                      <a:pt x="36" y="15"/>
                      <a:pt x="36" y="9"/>
                      <a:pt x="38" y="10"/>
                    </a:cubicBezTo>
                    <a:cubicBezTo>
                      <a:pt x="41" y="11"/>
                      <a:pt x="40" y="19"/>
                      <a:pt x="40" y="21"/>
                    </a:cubicBezTo>
                    <a:cubicBezTo>
                      <a:pt x="40" y="25"/>
                      <a:pt x="40" y="28"/>
                      <a:pt x="40" y="32"/>
                    </a:cubicBezTo>
                    <a:cubicBezTo>
                      <a:pt x="40" y="36"/>
                      <a:pt x="39" y="39"/>
                      <a:pt x="38" y="43"/>
                    </a:cubicBezTo>
                    <a:cubicBezTo>
                      <a:pt x="37" y="46"/>
                      <a:pt x="38" y="52"/>
                      <a:pt x="34" y="48"/>
                    </a:cubicBezTo>
                    <a:cubicBezTo>
                      <a:pt x="32" y="46"/>
                      <a:pt x="32" y="41"/>
                      <a:pt x="30" y="39"/>
                    </a:cubicBezTo>
                    <a:cubicBezTo>
                      <a:pt x="29" y="37"/>
                      <a:pt x="27" y="38"/>
                      <a:pt x="26" y="37"/>
                    </a:cubicBezTo>
                    <a:cubicBezTo>
                      <a:pt x="26" y="36"/>
                      <a:pt x="26" y="34"/>
                      <a:pt x="25" y="33"/>
                    </a:cubicBezTo>
                    <a:cubicBezTo>
                      <a:pt x="22" y="30"/>
                      <a:pt x="19" y="34"/>
                      <a:pt x="18" y="38"/>
                    </a:cubicBezTo>
                    <a:cubicBezTo>
                      <a:pt x="18" y="41"/>
                      <a:pt x="19" y="45"/>
                      <a:pt x="16" y="47"/>
                    </a:cubicBezTo>
                    <a:cubicBezTo>
                      <a:pt x="13" y="51"/>
                      <a:pt x="9" y="48"/>
                      <a:pt x="6" y="45"/>
                    </a:cubicBezTo>
                    <a:cubicBezTo>
                      <a:pt x="4" y="44"/>
                      <a:pt x="0" y="39"/>
                      <a:pt x="2" y="36"/>
                    </a:cubicBezTo>
                    <a:cubicBezTo>
                      <a:pt x="3" y="35"/>
                      <a:pt x="5" y="35"/>
                      <a:pt x="7" y="34"/>
                    </a:cubicBezTo>
                    <a:lnTo>
                      <a:pt x="14" y="2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6" name="Freeform 72">
                <a:extLst>
                  <a:ext uri="{FF2B5EF4-FFF2-40B4-BE49-F238E27FC236}">
                    <a16:creationId xmlns:a16="http://schemas.microsoft.com/office/drawing/2014/main" id="{A96B2D0B-C9EE-463E-8179-B17D18662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4001" y="3505200"/>
                <a:ext cx="2100263" cy="2286000"/>
              </a:xfrm>
              <a:custGeom>
                <a:avLst/>
                <a:gdLst>
                  <a:gd name="T0" fmla="*/ 657 w 883"/>
                  <a:gd name="T1" fmla="*/ 359 h 961"/>
                  <a:gd name="T2" fmla="*/ 643 w 883"/>
                  <a:gd name="T3" fmla="*/ 408 h 961"/>
                  <a:gd name="T4" fmla="*/ 632 w 883"/>
                  <a:gd name="T5" fmla="*/ 434 h 961"/>
                  <a:gd name="T6" fmla="*/ 580 w 883"/>
                  <a:gd name="T7" fmla="*/ 435 h 961"/>
                  <a:gd name="T8" fmla="*/ 553 w 883"/>
                  <a:gd name="T9" fmla="*/ 405 h 961"/>
                  <a:gd name="T10" fmla="*/ 524 w 883"/>
                  <a:gd name="T11" fmla="*/ 380 h 961"/>
                  <a:gd name="T12" fmla="*/ 480 w 883"/>
                  <a:gd name="T13" fmla="*/ 350 h 961"/>
                  <a:gd name="T14" fmla="*/ 497 w 883"/>
                  <a:gd name="T15" fmla="*/ 314 h 961"/>
                  <a:gd name="T16" fmla="*/ 533 w 883"/>
                  <a:gd name="T17" fmla="*/ 286 h 961"/>
                  <a:gd name="T18" fmla="*/ 582 w 883"/>
                  <a:gd name="T19" fmla="*/ 262 h 961"/>
                  <a:gd name="T20" fmla="*/ 575 w 883"/>
                  <a:gd name="T21" fmla="*/ 235 h 961"/>
                  <a:gd name="T22" fmla="*/ 527 w 883"/>
                  <a:gd name="T23" fmla="*/ 192 h 961"/>
                  <a:gd name="T24" fmla="*/ 506 w 883"/>
                  <a:gd name="T25" fmla="*/ 137 h 961"/>
                  <a:gd name="T26" fmla="*/ 468 w 883"/>
                  <a:gd name="T27" fmla="*/ 100 h 961"/>
                  <a:gd name="T28" fmla="*/ 455 w 883"/>
                  <a:gd name="T29" fmla="*/ 56 h 961"/>
                  <a:gd name="T30" fmla="*/ 424 w 883"/>
                  <a:gd name="T31" fmla="*/ 48 h 961"/>
                  <a:gd name="T32" fmla="*/ 380 w 883"/>
                  <a:gd name="T33" fmla="*/ 0 h 961"/>
                  <a:gd name="T34" fmla="*/ 386 w 883"/>
                  <a:gd name="T35" fmla="*/ 48 h 961"/>
                  <a:gd name="T36" fmla="*/ 380 w 883"/>
                  <a:gd name="T37" fmla="*/ 103 h 961"/>
                  <a:gd name="T38" fmla="*/ 354 w 883"/>
                  <a:gd name="T39" fmla="*/ 137 h 961"/>
                  <a:gd name="T40" fmla="*/ 319 w 883"/>
                  <a:gd name="T41" fmla="*/ 125 h 961"/>
                  <a:gd name="T42" fmla="*/ 250 w 883"/>
                  <a:gd name="T43" fmla="*/ 44 h 961"/>
                  <a:gd name="T44" fmla="*/ 210 w 883"/>
                  <a:gd name="T45" fmla="*/ 45 h 961"/>
                  <a:gd name="T46" fmla="*/ 141 w 883"/>
                  <a:gd name="T47" fmla="*/ 17 h 961"/>
                  <a:gd name="T48" fmla="*/ 86 w 883"/>
                  <a:gd name="T49" fmla="*/ 32 h 961"/>
                  <a:gd name="T50" fmla="*/ 7 w 883"/>
                  <a:gd name="T51" fmla="*/ 74 h 961"/>
                  <a:gd name="T52" fmla="*/ 30 w 883"/>
                  <a:gd name="T53" fmla="*/ 134 h 961"/>
                  <a:gd name="T54" fmla="*/ 73 w 883"/>
                  <a:gd name="T55" fmla="*/ 178 h 961"/>
                  <a:gd name="T56" fmla="*/ 60 w 883"/>
                  <a:gd name="T57" fmla="*/ 225 h 961"/>
                  <a:gd name="T58" fmla="*/ 124 w 883"/>
                  <a:gd name="T59" fmla="*/ 296 h 961"/>
                  <a:gd name="T60" fmla="*/ 145 w 883"/>
                  <a:gd name="T61" fmla="*/ 413 h 961"/>
                  <a:gd name="T62" fmla="*/ 121 w 883"/>
                  <a:gd name="T63" fmla="*/ 510 h 961"/>
                  <a:gd name="T64" fmla="*/ 177 w 883"/>
                  <a:gd name="T65" fmla="*/ 625 h 961"/>
                  <a:gd name="T66" fmla="*/ 251 w 883"/>
                  <a:gd name="T67" fmla="*/ 921 h 961"/>
                  <a:gd name="T68" fmla="*/ 319 w 883"/>
                  <a:gd name="T69" fmla="*/ 926 h 961"/>
                  <a:gd name="T70" fmla="*/ 371 w 883"/>
                  <a:gd name="T71" fmla="*/ 947 h 961"/>
                  <a:gd name="T72" fmla="*/ 438 w 883"/>
                  <a:gd name="T73" fmla="*/ 921 h 961"/>
                  <a:gd name="T74" fmla="*/ 467 w 883"/>
                  <a:gd name="T75" fmla="*/ 961 h 961"/>
                  <a:gd name="T76" fmla="*/ 542 w 883"/>
                  <a:gd name="T77" fmla="*/ 924 h 961"/>
                  <a:gd name="T78" fmla="*/ 597 w 883"/>
                  <a:gd name="T79" fmla="*/ 877 h 961"/>
                  <a:gd name="T80" fmla="*/ 594 w 883"/>
                  <a:gd name="T81" fmla="*/ 790 h 961"/>
                  <a:gd name="T82" fmla="*/ 610 w 883"/>
                  <a:gd name="T83" fmla="*/ 726 h 961"/>
                  <a:gd name="T84" fmla="*/ 705 w 883"/>
                  <a:gd name="T85" fmla="*/ 646 h 961"/>
                  <a:gd name="T86" fmla="*/ 727 w 883"/>
                  <a:gd name="T87" fmla="*/ 588 h 961"/>
                  <a:gd name="T88" fmla="*/ 650 w 883"/>
                  <a:gd name="T89" fmla="*/ 612 h 961"/>
                  <a:gd name="T90" fmla="*/ 590 w 883"/>
                  <a:gd name="T91" fmla="*/ 680 h 961"/>
                  <a:gd name="T92" fmla="*/ 577 w 883"/>
                  <a:gd name="T93" fmla="*/ 679 h 961"/>
                  <a:gd name="T94" fmla="*/ 609 w 883"/>
                  <a:gd name="T95" fmla="*/ 613 h 961"/>
                  <a:gd name="T96" fmla="*/ 658 w 883"/>
                  <a:gd name="T97" fmla="*/ 523 h 961"/>
                  <a:gd name="T98" fmla="*/ 726 w 883"/>
                  <a:gd name="T99" fmla="*/ 485 h 961"/>
                  <a:gd name="T100" fmla="*/ 804 w 883"/>
                  <a:gd name="T101" fmla="*/ 457 h 961"/>
                  <a:gd name="T102" fmla="*/ 859 w 883"/>
                  <a:gd name="T103" fmla="*/ 335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83" h="961">
                    <a:moveTo>
                      <a:pt x="868" y="273"/>
                    </a:moveTo>
                    <a:cubicBezTo>
                      <a:pt x="669" y="402"/>
                      <a:pt x="669" y="402"/>
                      <a:pt x="669" y="402"/>
                    </a:cubicBezTo>
                    <a:cubicBezTo>
                      <a:pt x="662" y="403"/>
                      <a:pt x="666" y="390"/>
                      <a:pt x="662" y="386"/>
                    </a:cubicBezTo>
                    <a:cubicBezTo>
                      <a:pt x="657" y="380"/>
                      <a:pt x="649" y="381"/>
                      <a:pt x="644" y="377"/>
                    </a:cubicBezTo>
                    <a:cubicBezTo>
                      <a:pt x="649" y="375"/>
                      <a:pt x="664" y="366"/>
                      <a:pt x="657" y="359"/>
                    </a:cubicBezTo>
                    <a:cubicBezTo>
                      <a:pt x="651" y="353"/>
                      <a:pt x="642" y="359"/>
                      <a:pt x="637" y="363"/>
                    </a:cubicBezTo>
                    <a:cubicBezTo>
                      <a:pt x="632" y="367"/>
                      <a:pt x="626" y="374"/>
                      <a:pt x="631" y="381"/>
                    </a:cubicBezTo>
                    <a:cubicBezTo>
                      <a:pt x="635" y="386"/>
                      <a:pt x="644" y="387"/>
                      <a:pt x="648" y="394"/>
                    </a:cubicBezTo>
                    <a:cubicBezTo>
                      <a:pt x="648" y="395"/>
                      <a:pt x="649" y="398"/>
                      <a:pt x="649" y="400"/>
                    </a:cubicBezTo>
                    <a:cubicBezTo>
                      <a:pt x="648" y="404"/>
                      <a:pt x="643" y="403"/>
                      <a:pt x="643" y="408"/>
                    </a:cubicBezTo>
                    <a:cubicBezTo>
                      <a:pt x="643" y="410"/>
                      <a:pt x="647" y="413"/>
                      <a:pt x="648" y="415"/>
                    </a:cubicBezTo>
                    <a:cubicBezTo>
                      <a:pt x="651" y="418"/>
                      <a:pt x="654" y="420"/>
                      <a:pt x="656" y="424"/>
                    </a:cubicBezTo>
                    <a:cubicBezTo>
                      <a:pt x="658" y="428"/>
                      <a:pt x="659" y="439"/>
                      <a:pt x="654" y="442"/>
                    </a:cubicBezTo>
                    <a:cubicBezTo>
                      <a:pt x="650" y="447"/>
                      <a:pt x="643" y="439"/>
                      <a:pt x="639" y="436"/>
                    </a:cubicBezTo>
                    <a:cubicBezTo>
                      <a:pt x="637" y="434"/>
                      <a:pt x="636" y="432"/>
                      <a:pt x="632" y="434"/>
                    </a:cubicBezTo>
                    <a:cubicBezTo>
                      <a:pt x="629" y="435"/>
                      <a:pt x="628" y="439"/>
                      <a:pt x="625" y="440"/>
                    </a:cubicBezTo>
                    <a:cubicBezTo>
                      <a:pt x="621" y="442"/>
                      <a:pt x="614" y="433"/>
                      <a:pt x="612" y="429"/>
                    </a:cubicBezTo>
                    <a:cubicBezTo>
                      <a:pt x="610" y="433"/>
                      <a:pt x="607" y="436"/>
                      <a:pt x="607" y="441"/>
                    </a:cubicBezTo>
                    <a:cubicBezTo>
                      <a:pt x="601" y="444"/>
                      <a:pt x="599" y="434"/>
                      <a:pt x="594" y="432"/>
                    </a:cubicBezTo>
                    <a:cubicBezTo>
                      <a:pt x="589" y="431"/>
                      <a:pt x="584" y="433"/>
                      <a:pt x="580" y="435"/>
                    </a:cubicBezTo>
                    <a:cubicBezTo>
                      <a:pt x="580" y="437"/>
                      <a:pt x="579" y="438"/>
                      <a:pt x="577" y="438"/>
                    </a:cubicBezTo>
                    <a:cubicBezTo>
                      <a:pt x="574" y="439"/>
                      <a:pt x="572" y="436"/>
                      <a:pt x="571" y="434"/>
                    </a:cubicBezTo>
                    <a:cubicBezTo>
                      <a:pt x="569" y="430"/>
                      <a:pt x="569" y="425"/>
                      <a:pt x="568" y="421"/>
                    </a:cubicBezTo>
                    <a:cubicBezTo>
                      <a:pt x="566" y="415"/>
                      <a:pt x="571" y="397"/>
                      <a:pt x="562" y="395"/>
                    </a:cubicBezTo>
                    <a:cubicBezTo>
                      <a:pt x="557" y="394"/>
                      <a:pt x="554" y="401"/>
                      <a:pt x="553" y="405"/>
                    </a:cubicBezTo>
                    <a:cubicBezTo>
                      <a:pt x="552" y="410"/>
                      <a:pt x="551" y="416"/>
                      <a:pt x="550" y="421"/>
                    </a:cubicBezTo>
                    <a:cubicBezTo>
                      <a:pt x="546" y="435"/>
                      <a:pt x="532" y="416"/>
                      <a:pt x="530" y="409"/>
                    </a:cubicBezTo>
                    <a:cubicBezTo>
                      <a:pt x="529" y="409"/>
                      <a:pt x="529" y="408"/>
                      <a:pt x="528" y="407"/>
                    </a:cubicBezTo>
                    <a:cubicBezTo>
                      <a:pt x="528" y="399"/>
                      <a:pt x="539" y="399"/>
                      <a:pt x="529" y="393"/>
                    </a:cubicBezTo>
                    <a:cubicBezTo>
                      <a:pt x="524" y="390"/>
                      <a:pt x="524" y="386"/>
                      <a:pt x="524" y="380"/>
                    </a:cubicBezTo>
                    <a:cubicBezTo>
                      <a:pt x="521" y="378"/>
                      <a:pt x="515" y="378"/>
                      <a:pt x="511" y="377"/>
                    </a:cubicBezTo>
                    <a:cubicBezTo>
                      <a:pt x="507" y="376"/>
                      <a:pt x="504" y="375"/>
                      <a:pt x="500" y="374"/>
                    </a:cubicBezTo>
                    <a:cubicBezTo>
                      <a:pt x="495" y="372"/>
                      <a:pt x="491" y="368"/>
                      <a:pt x="489" y="363"/>
                    </a:cubicBezTo>
                    <a:cubicBezTo>
                      <a:pt x="488" y="361"/>
                      <a:pt x="488" y="358"/>
                      <a:pt x="487" y="356"/>
                    </a:cubicBezTo>
                    <a:cubicBezTo>
                      <a:pt x="485" y="354"/>
                      <a:pt x="482" y="352"/>
                      <a:pt x="480" y="350"/>
                    </a:cubicBezTo>
                    <a:cubicBezTo>
                      <a:pt x="478" y="349"/>
                      <a:pt x="472" y="346"/>
                      <a:pt x="472" y="343"/>
                    </a:cubicBezTo>
                    <a:cubicBezTo>
                      <a:pt x="472" y="338"/>
                      <a:pt x="479" y="337"/>
                      <a:pt x="482" y="333"/>
                    </a:cubicBezTo>
                    <a:cubicBezTo>
                      <a:pt x="486" y="329"/>
                      <a:pt x="479" y="324"/>
                      <a:pt x="476" y="321"/>
                    </a:cubicBezTo>
                    <a:cubicBezTo>
                      <a:pt x="472" y="316"/>
                      <a:pt x="468" y="312"/>
                      <a:pt x="465" y="307"/>
                    </a:cubicBezTo>
                    <a:cubicBezTo>
                      <a:pt x="476" y="306"/>
                      <a:pt x="486" y="316"/>
                      <a:pt x="497" y="314"/>
                    </a:cubicBezTo>
                    <a:cubicBezTo>
                      <a:pt x="498" y="308"/>
                      <a:pt x="496" y="300"/>
                      <a:pt x="491" y="296"/>
                    </a:cubicBezTo>
                    <a:cubicBezTo>
                      <a:pt x="488" y="293"/>
                      <a:pt x="481" y="289"/>
                      <a:pt x="480" y="285"/>
                    </a:cubicBezTo>
                    <a:cubicBezTo>
                      <a:pt x="487" y="285"/>
                      <a:pt x="493" y="286"/>
                      <a:pt x="499" y="290"/>
                    </a:cubicBezTo>
                    <a:cubicBezTo>
                      <a:pt x="506" y="293"/>
                      <a:pt x="515" y="300"/>
                      <a:pt x="523" y="295"/>
                    </a:cubicBezTo>
                    <a:cubicBezTo>
                      <a:pt x="527" y="294"/>
                      <a:pt x="529" y="289"/>
                      <a:pt x="533" y="286"/>
                    </a:cubicBezTo>
                    <a:cubicBezTo>
                      <a:pt x="536" y="284"/>
                      <a:pt x="540" y="282"/>
                      <a:pt x="543" y="279"/>
                    </a:cubicBezTo>
                    <a:cubicBezTo>
                      <a:pt x="547" y="276"/>
                      <a:pt x="550" y="277"/>
                      <a:pt x="553" y="276"/>
                    </a:cubicBezTo>
                    <a:cubicBezTo>
                      <a:pt x="558" y="274"/>
                      <a:pt x="557" y="269"/>
                      <a:pt x="561" y="267"/>
                    </a:cubicBezTo>
                    <a:cubicBezTo>
                      <a:pt x="565" y="264"/>
                      <a:pt x="569" y="268"/>
                      <a:pt x="573" y="269"/>
                    </a:cubicBezTo>
                    <a:cubicBezTo>
                      <a:pt x="579" y="270"/>
                      <a:pt x="578" y="266"/>
                      <a:pt x="582" y="262"/>
                    </a:cubicBezTo>
                    <a:cubicBezTo>
                      <a:pt x="585" y="258"/>
                      <a:pt x="588" y="258"/>
                      <a:pt x="592" y="255"/>
                    </a:cubicBezTo>
                    <a:cubicBezTo>
                      <a:pt x="594" y="254"/>
                      <a:pt x="594" y="254"/>
                      <a:pt x="595" y="252"/>
                    </a:cubicBezTo>
                    <a:cubicBezTo>
                      <a:pt x="597" y="247"/>
                      <a:pt x="594" y="247"/>
                      <a:pt x="592" y="244"/>
                    </a:cubicBezTo>
                    <a:cubicBezTo>
                      <a:pt x="588" y="241"/>
                      <a:pt x="590" y="238"/>
                      <a:pt x="584" y="238"/>
                    </a:cubicBezTo>
                    <a:cubicBezTo>
                      <a:pt x="579" y="238"/>
                      <a:pt x="578" y="238"/>
                      <a:pt x="575" y="235"/>
                    </a:cubicBezTo>
                    <a:cubicBezTo>
                      <a:pt x="572" y="231"/>
                      <a:pt x="570" y="226"/>
                      <a:pt x="567" y="223"/>
                    </a:cubicBezTo>
                    <a:cubicBezTo>
                      <a:pt x="564" y="219"/>
                      <a:pt x="559" y="217"/>
                      <a:pt x="556" y="215"/>
                    </a:cubicBezTo>
                    <a:cubicBezTo>
                      <a:pt x="552" y="214"/>
                      <a:pt x="549" y="212"/>
                      <a:pt x="549" y="207"/>
                    </a:cubicBezTo>
                    <a:cubicBezTo>
                      <a:pt x="550" y="202"/>
                      <a:pt x="557" y="198"/>
                      <a:pt x="549" y="194"/>
                    </a:cubicBezTo>
                    <a:cubicBezTo>
                      <a:pt x="542" y="191"/>
                      <a:pt x="534" y="194"/>
                      <a:pt x="527" y="192"/>
                    </a:cubicBezTo>
                    <a:cubicBezTo>
                      <a:pt x="523" y="191"/>
                      <a:pt x="519" y="192"/>
                      <a:pt x="520" y="187"/>
                    </a:cubicBezTo>
                    <a:cubicBezTo>
                      <a:pt x="521" y="182"/>
                      <a:pt x="531" y="182"/>
                      <a:pt x="530" y="176"/>
                    </a:cubicBezTo>
                    <a:cubicBezTo>
                      <a:pt x="529" y="173"/>
                      <a:pt x="522" y="172"/>
                      <a:pt x="520" y="171"/>
                    </a:cubicBezTo>
                    <a:cubicBezTo>
                      <a:pt x="516" y="168"/>
                      <a:pt x="514" y="166"/>
                      <a:pt x="513" y="162"/>
                    </a:cubicBezTo>
                    <a:cubicBezTo>
                      <a:pt x="510" y="154"/>
                      <a:pt x="511" y="144"/>
                      <a:pt x="506" y="137"/>
                    </a:cubicBezTo>
                    <a:cubicBezTo>
                      <a:pt x="504" y="133"/>
                      <a:pt x="501" y="130"/>
                      <a:pt x="498" y="127"/>
                    </a:cubicBezTo>
                    <a:cubicBezTo>
                      <a:pt x="496" y="125"/>
                      <a:pt x="496" y="120"/>
                      <a:pt x="494" y="118"/>
                    </a:cubicBezTo>
                    <a:cubicBezTo>
                      <a:pt x="492" y="116"/>
                      <a:pt x="490" y="117"/>
                      <a:pt x="487" y="117"/>
                    </a:cubicBezTo>
                    <a:cubicBezTo>
                      <a:pt x="483" y="117"/>
                      <a:pt x="480" y="115"/>
                      <a:pt x="477" y="112"/>
                    </a:cubicBezTo>
                    <a:cubicBezTo>
                      <a:pt x="474" y="108"/>
                      <a:pt x="472" y="103"/>
                      <a:pt x="468" y="100"/>
                    </a:cubicBezTo>
                    <a:cubicBezTo>
                      <a:pt x="463" y="95"/>
                      <a:pt x="459" y="91"/>
                      <a:pt x="462" y="84"/>
                    </a:cubicBezTo>
                    <a:cubicBezTo>
                      <a:pt x="463" y="82"/>
                      <a:pt x="465" y="80"/>
                      <a:pt x="466" y="79"/>
                    </a:cubicBezTo>
                    <a:cubicBezTo>
                      <a:pt x="463" y="77"/>
                      <a:pt x="458" y="76"/>
                      <a:pt x="454" y="74"/>
                    </a:cubicBezTo>
                    <a:cubicBezTo>
                      <a:pt x="448" y="69"/>
                      <a:pt x="457" y="68"/>
                      <a:pt x="460" y="65"/>
                    </a:cubicBezTo>
                    <a:cubicBezTo>
                      <a:pt x="463" y="62"/>
                      <a:pt x="460" y="56"/>
                      <a:pt x="455" y="56"/>
                    </a:cubicBezTo>
                    <a:cubicBezTo>
                      <a:pt x="451" y="56"/>
                      <a:pt x="450" y="59"/>
                      <a:pt x="448" y="63"/>
                    </a:cubicBezTo>
                    <a:cubicBezTo>
                      <a:pt x="445" y="68"/>
                      <a:pt x="444" y="69"/>
                      <a:pt x="439" y="67"/>
                    </a:cubicBezTo>
                    <a:cubicBezTo>
                      <a:pt x="436" y="66"/>
                      <a:pt x="427" y="63"/>
                      <a:pt x="426" y="61"/>
                    </a:cubicBezTo>
                    <a:cubicBezTo>
                      <a:pt x="426" y="61"/>
                      <a:pt x="427" y="56"/>
                      <a:pt x="427" y="54"/>
                    </a:cubicBezTo>
                    <a:cubicBezTo>
                      <a:pt x="427" y="51"/>
                      <a:pt x="426" y="51"/>
                      <a:pt x="424" y="48"/>
                    </a:cubicBezTo>
                    <a:cubicBezTo>
                      <a:pt x="421" y="45"/>
                      <a:pt x="420" y="40"/>
                      <a:pt x="420" y="36"/>
                    </a:cubicBezTo>
                    <a:cubicBezTo>
                      <a:pt x="417" y="36"/>
                      <a:pt x="413" y="34"/>
                      <a:pt x="410" y="33"/>
                    </a:cubicBezTo>
                    <a:cubicBezTo>
                      <a:pt x="405" y="33"/>
                      <a:pt x="403" y="34"/>
                      <a:pt x="400" y="30"/>
                    </a:cubicBezTo>
                    <a:cubicBezTo>
                      <a:pt x="394" y="21"/>
                      <a:pt x="394" y="10"/>
                      <a:pt x="385" y="4"/>
                    </a:cubicBezTo>
                    <a:cubicBezTo>
                      <a:pt x="383" y="3"/>
                      <a:pt x="382" y="1"/>
                      <a:pt x="380" y="0"/>
                    </a:cubicBezTo>
                    <a:cubicBezTo>
                      <a:pt x="378" y="0"/>
                      <a:pt x="377" y="0"/>
                      <a:pt x="375" y="0"/>
                    </a:cubicBezTo>
                    <a:cubicBezTo>
                      <a:pt x="378" y="2"/>
                      <a:pt x="381" y="3"/>
                      <a:pt x="383" y="5"/>
                    </a:cubicBezTo>
                    <a:cubicBezTo>
                      <a:pt x="386" y="9"/>
                      <a:pt x="385" y="14"/>
                      <a:pt x="385" y="19"/>
                    </a:cubicBezTo>
                    <a:cubicBezTo>
                      <a:pt x="385" y="24"/>
                      <a:pt x="386" y="29"/>
                      <a:pt x="386" y="34"/>
                    </a:cubicBezTo>
                    <a:cubicBezTo>
                      <a:pt x="386" y="38"/>
                      <a:pt x="384" y="44"/>
                      <a:pt x="386" y="48"/>
                    </a:cubicBezTo>
                    <a:cubicBezTo>
                      <a:pt x="389" y="53"/>
                      <a:pt x="395" y="51"/>
                      <a:pt x="394" y="59"/>
                    </a:cubicBezTo>
                    <a:cubicBezTo>
                      <a:pt x="393" y="64"/>
                      <a:pt x="393" y="68"/>
                      <a:pt x="393" y="73"/>
                    </a:cubicBezTo>
                    <a:cubicBezTo>
                      <a:pt x="393" y="78"/>
                      <a:pt x="394" y="84"/>
                      <a:pt x="394" y="89"/>
                    </a:cubicBezTo>
                    <a:cubicBezTo>
                      <a:pt x="394" y="94"/>
                      <a:pt x="389" y="96"/>
                      <a:pt x="385" y="98"/>
                    </a:cubicBezTo>
                    <a:cubicBezTo>
                      <a:pt x="381" y="100"/>
                      <a:pt x="381" y="100"/>
                      <a:pt x="380" y="103"/>
                    </a:cubicBezTo>
                    <a:cubicBezTo>
                      <a:pt x="379" y="106"/>
                      <a:pt x="378" y="108"/>
                      <a:pt x="378" y="110"/>
                    </a:cubicBezTo>
                    <a:cubicBezTo>
                      <a:pt x="378" y="116"/>
                      <a:pt x="380" y="120"/>
                      <a:pt x="382" y="125"/>
                    </a:cubicBezTo>
                    <a:cubicBezTo>
                      <a:pt x="383" y="129"/>
                      <a:pt x="386" y="138"/>
                      <a:pt x="382" y="141"/>
                    </a:cubicBezTo>
                    <a:cubicBezTo>
                      <a:pt x="379" y="144"/>
                      <a:pt x="372" y="143"/>
                      <a:pt x="369" y="143"/>
                    </a:cubicBezTo>
                    <a:cubicBezTo>
                      <a:pt x="363" y="142"/>
                      <a:pt x="358" y="140"/>
                      <a:pt x="354" y="137"/>
                    </a:cubicBezTo>
                    <a:cubicBezTo>
                      <a:pt x="352" y="135"/>
                      <a:pt x="350" y="133"/>
                      <a:pt x="348" y="134"/>
                    </a:cubicBezTo>
                    <a:cubicBezTo>
                      <a:pt x="344" y="135"/>
                      <a:pt x="345" y="136"/>
                      <a:pt x="345" y="139"/>
                    </a:cubicBezTo>
                    <a:cubicBezTo>
                      <a:pt x="342" y="139"/>
                      <a:pt x="340" y="137"/>
                      <a:pt x="337" y="135"/>
                    </a:cubicBezTo>
                    <a:cubicBezTo>
                      <a:pt x="335" y="133"/>
                      <a:pt x="335" y="130"/>
                      <a:pt x="333" y="129"/>
                    </a:cubicBezTo>
                    <a:cubicBezTo>
                      <a:pt x="330" y="126"/>
                      <a:pt x="323" y="126"/>
                      <a:pt x="319" y="125"/>
                    </a:cubicBezTo>
                    <a:cubicBezTo>
                      <a:pt x="314" y="124"/>
                      <a:pt x="309" y="124"/>
                      <a:pt x="304" y="124"/>
                    </a:cubicBezTo>
                    <a:cubicBezTo>
                      <a:pt x="297" y="124"/>
                      <a:pt x="298" y="120"/>
                      <a:pt x="294" y="115"/>
                    </a:cubicBezTo>
                    <a:cubicBezTo>
                      <a:pt x="290" y="109"/>
                      <a:pt x="286" y="116"/>
                      <a:pt x="280" y="113"/>
                    </a:cubicBezTo>
                    <a:cubicBezTo>
                      <a:pt x="274" y="110"/>
                      <a:pt x="278" y="106"/>
                      <a:pt x="278" y="101"/>
                    </a:cubicBezTo>
                    <a:cubicBezTo>
                      <a:pt x="277" y="78"/>
                      <a:pt x="249" y="69"/>
                      <a:pt x="250" y="44"/>
                    </a:cubicBezTo>
                    <a:cubicBezTo>
                      <a:pt x="250" y="38"/>
                      <a:pt x="253" y="32"/>
                      <a:pt x="245" y="31"/>
                    </a:cubicBezTo>
                    <a:cubicBezTo>
                      <a:pt x="238" y="29"/>
                      <a:pt x="241" y="34"/>
                      <a:pt x="237" y="39"/>
                    </a:cubicBezTo>
                    <a:cubicBezTo>
                      <a:pt x="231" y="45"/>
                      <a:pt x="230" y="35"/>
                      <a:pt x="223" y="37"/>
                    </a:cubicBezTo>
                    <a:cubicBezTo>
                      <a:pt x="220" y="38"/>
                      <a:pt x="220" y="40"/>
                      <a:pt x="218" y="42"/>
                    </a:cubicBezTo>
                    <a:cubicBezTo>
                      <a:pt x="216" y="43"/>
                      <a:pt x="213" y="44"/>
                      <a:pt x="210" y="45"/>
                    </a:cubicBezTo>
                    <a:cubicBezTo>
                      <a:pt x="205" y="47"/>
                      <a:pt x="201" y="47"/>
                      <a:pt x="195" y="47"/>
                    </a:cubicBezTo>
                    <a:cubicBezTo>
                      <a:pt x="190" y="48"/>
                      <a:pt x="184" y="49"/>
                      <a:pt x="181" y="43"/>
                    </a:cubicBezTo>
                    <a:cubicBezTo>
                      <a:pt x="179" y="37"/>
                      <a:pt x="181" y="31"/>
                      <a:pt x="177" y="27"/>
                    </a:cubicBezTo>
                    <a:cubicBezTo>
                      <a:pt x="173" y="23"/>
                      <a:pt x="168" y="23"/>
                      <a:pt x="165" y="19"/>
                    </a:cubicBezTo>
                    <a:cubicBezTo>
                      <a:pt x="141" y="17"/>
                      <a:pt x="141" y="17"/>
                      <a:pt x="141" y="17"/>
                    </a:cubicBezTo>
                    <a:cubicBezTo>
                      <a:pt x="136" y="18"/>
                      <a:pt x="130" y="18"/>
                      <a:pt x="127" y="15"/>
                    </a:cubicBezTo>
                    <a:cubicBezTo>
                      <a:pt x="124" y="13"/>
                      <a:pt x="109" y="6"/>
                      <a:pt x="104" y="7"/>
                    </a:cubicBezTo>
                    <a:cubicBezTo>
                      <a:pt x="101" y="8"/>
                      <a:pt x="102" y="13"/>
                      <a:pt x="100" y="15"/>
                    </a:cubicBezTo>
                    <a:cubicBezTo>
                      <a:pt x="95" y="20"/>
                      <a:pt x="98" y="22"/>
                      <a:pt x="95" y="28"/>
                    </a:cubicBezTo>
                    <a:cubicBezTo>
                      <a:pt x="93" y="32"/>
                      <a:pt x="90" y="30"/>
                      <a:pt x="86" y="32"/>
                    </a:cubicBezTo>
                    <a:cubicBezTo>
                      <a:pt x="78" y="35"/>
                      <a:pt x="71" y="37"/>
                      <a:pt x="64" y="36"/>
                    </a:cubicBezTo>
                    <a:cubicBezTo>
                      <a:pt x="53" y="35"/>
                      <a:pt x="42" y="37"/>
                      <a:pt x="31" y="35"/>
                    </a:cubicBezTo>
                    <a:cubicBezTo>
                      <a:pt x="23" y="34"/>
                      <a:pt x="14" y="34"/>
                      <a:pt x="9" y="44"/>
                    </a:cubicBezTo>
                    <a:cubicBezTo>
                      <a:pt x="7" y="50"/>
                      <a:pt x="0" y="50"/>
                      <a:pt x="0" y="56"/>
                    </a:cubicBezTo>
                    <a:cubicBezTo>
                      <a:pt x="0" y="62"/>
                      <a:pt x="3" y="70"/>
                      <a:pt x="7" y="74"/>
                    </a:cubicBezTo>
                    <a:cubicBezTo>
                      <a:pt x="11" y="78"/>
                      <a:pt x="13" y="84"/>
                      <a:pt x="18" y="87"/>
                    </a:cubicBezTo>
                    <a:cubicBezTo>
                      <a:pt x="25" y="92"/>
                      <a:pt x="27" y="87"/>
                      <a:pt x="28" y="93"/>
                    </a:cubicBezTo>
                    <a:cubicBezTo>
                      <a:pt x="29" y="99"/>
                      <a:pt x="35" y="103"/>
                      <a:pt x="35" y="108"/>
                    </a:cubicBezTo>
                    <a:cubicBezTo>
                      <a:pt x="35" y="115"/>
                      <a:pt x="28" y="115"/>
                      <a:pt x="26" y="121"/>
                    </a:cubicBezTo>
                    <a:cubicBezTo>
                      <a:pt x="25" y="126"/>
                      <a:pt x="25" y="132"/>
                      <a:pt x="30" y="134"/>
                    </a:cubicBezTo>
                    <a:cubicBezTo>
                      <a:pt x="34" y="135"/>
                      <a:pt x="42" y="134"/>
                      <a:pt x="44" y="137"/>
                    </a:cubicBezTo>
                    <a:cubicBezTo>
                      <a:pt x="46" y="139"/>
                      <a:pt x="45" y="143"/>
                      <a:pt x="45" y="145"/>
                    </a:cubicBezTo>
                    <a:cubicBezTo>
                      <a:pt x="45" y="149"/>
                      <a:pt x="47" y="150"/>
                      <a:pt x="49" y="152"/>
                    </a:cubicBezTo>
                    <a:cubicBezTo>
                      <a:pt x="53" y="157"/>
                      <a:pt x="57" y="162"/>
                      <a:pt x="62" y="166"/>
                    </a:cubicBezTo>
                    <a:cubicBezTo>
                      <a:pt x="67" y="169"/>
                      <a:pt x="73" y="171"/>
                      <a:pt x="73" y="178"/>
                    </a:cubicBezTo>
                    <a:cubicBezTo>
                      <a:pt x="73" y="185"/>
                      <a:pt x="69" y="186"/>
                      <a:pt x="63" y="189"/>
                    </a:cubicBezTo>
                    <a:cubicBezTo>
                      <a:pt x="57" y="192"/>
                      <a:pt x="54" y="195"/>
                      <a:pt x="55" y="202"/>
                    </a:cubicBezTo>
                    <a:cubicBezTo>
                      <a:pt x="55" y="206"/>
                      <a:pt x="55" y="207"/>
                      <a:pt x="58" y="208"/>
                    </a:cubicBezTo>
                    <a:cubicBezTo>
                      <a:pt x="60" y="209"/>
                      <a:pt x="63" y="208"/>
                      <a:pt x="64" y="210"/>
                    </a:cubicBezTo>
                    <a:cubicBezTo>
                      <a:pt x="67" y="214"/>
                      <a:pt x="62" y="222"/>
                      <a:pt x="60" y="225"/>
                    </a:cubicBezTo>
                    <a:cubicBezTo>
                      <a:pt x="58" y="230"/>
                      <a:pt x="54" y="234"/>
                      <a:pt x="51" y="239"/>
                    </a:cubicBezTo>
                    <a:cubicBezTo>
                      <a:pt x="48" y="244"/>
                      <a:pt x="44" y="249"/>
                      <a:pt x="47" y="254"/>
                    </a:cubicBezTo>
                    <a:cubicBezTo>
                      <a:pt x="49" y="259"/>
                      <a:pt x="55" y="260"/>
                      <a:pt x="60" y="262"/>
                    </a:cubicBezTo>
                    <a:cubicBezTo>
                      <a:pt x="71" y="265"/>
                      <a:pt x="82" y="268"/>
                      <a:pt x="93" y="273"/>
                    </a:cubicBezTo>
                    <a:cubicBezTo>
                      <a:pt x="104" y="279"/>
                      <a:pt x="115" y="286"/>
                      <a:pt x="124" y="296"/>
                    </a:cubicBezTo>
                    <a:cubicBezTo>
                      <a:pt x="131" y="304"/>
                      <a:pt x="141" y="313"/>
                      <a:pt x="145" y="323"/>
                    </a:cubicBezTo>
                    <a:cubicBezTo>
                      <a:pt x="147" y="328"/>
                      <a:pt x="148" y="334"/>
                      <a:pt x="151" y="339"/>
                    </a:cubicBezTo>
                    <a:cubicBezTo>
                      <a:pt x="153" y="344"/>
                      <a:pt x="154" y="348"/>
                      <a:pt x="154" y="353"/>
                    </a:cubicBezTo>
                    <a:cubicBezTo>
                      <a:pt x="154" y="363"/>
                      <a:pt x="155" y="373"/>
                      <a:pt x="154" y="382"/>
                    </a:cubicBezTo>
                    <a:cubicBezTo>
                      <a:pt x="153" y="392"/>
                      <a:pt x="148" y="403"/>
                      <a:pt x="145" y="413"/>
                    </a:cubicBezTo>
                    <a:cubicBezTo>
                      <a:pt x="142" y="423"/>
                      <a:pt x="137" y="434"/>
                      <a:pt x="134" y="444"/>
                    </a:cubicBezTo>
                    <a:cubicBezTo>
                      <a:pt x="131" y="456"/>
                      <a:pt x="126" y="467"/>
                      <a:pt x="113" y="469"/>
                    </a:cubicBezTo>
                    <a:cubicBezTo>
                      <a:pt x="102" y="472"/>
                      <a:pt x="92" y="478"/>
                      <a:pt x="95" y="491"/>
                    </a:cubicBezTo>
                    <a:cubicBezTo>
                      <a:pt x="96" y="496"/>
                      <a:pt x="103" y="499"/>
                      <a:pt x="107" y="502"/>
                    </a:cubicBezTo>
                    <a:cubicBezTo>
                      <a:pt x="112" y="505"/>
                      <a:pt x="117" y="507"/>
                      <a:pt x="121" y="510"/>
                    </a:cubicBezTo>
                    <a:cubicBezTo>
                      <a:pt x="130" y="516"/>
                      <a:pt x="142" y="527"/>
                      <a:pt x="143" y="538"/>
                    </a:cubicBezTo>
                    <a:cubicBezTo>
                      <a:pt x="144" y="547"/>
                      <a:pt x="143" y="560"/>
                      <a:pt x="148" y="569"/>
                    </a:cubicBezTo>
                    <a:cubicBezTo>
                      <a:pt x="154" y="579"/>
                      <a:pt x="168" y="585"/>
                      <a:pt x="174" y="596"/>
                    </a:cubicBezTo>
                    <a:cubicBezTo>
                      <a:pt x="176" y="600"/>
                      <a:pt x="179" y="606"/>
                      <a:pt x="178" y="611"/>
                    </a:cubicBezTo>
                    <a:cubicBezTo>
                      <a:pt x="177" y="616"/>
                      <a:pt x="178" y="621"/>
                      <a:pt x="177" y="625"/>
                    </a:cubicBezTo>
                    <a:cubicBezTo>
                      <a:pt x="175" y="632"/>
                      <a:pt x="168" y="632"/>
                      <a:pt x="167" y="639"/>
                    </a:cubicBezTo>
                    <a:cubicBezTo>
                      <a:pt x="166" y="644"/>
                      <a:pt x="168" y="649"/>
                      <a:pt x="162" y="652"/>
                    </a:cubicBezTo>
                    <a:cubicBezTo>
                      <a:pt x="159" y="654"/>
                      <a:pt x="157" y="654"/>
                      <a:pt x="155" y="655"/>
                    </a:cubicBezTo>
                    <a:cubicBezTo>
                      <a:pt x="219" y="885"/>
                      <a:pt x="219" y="885"/>
                      <a:pt x="219" y="885"/>
                    </a:cubicBezTo>
                    <a:cubicBezTo>
                      <a:pt x="229" y="894"/>
                      <a:pt x="240" y="911"/>
                      <a:pt x="251" y="921"/>
                    </a:cubicBezTo>
                    <a:cubicBezTo>
                      <a:pt x="255" y="925"/>
                      <a:pt x="259" y="932"/>
                      <a:pt x="265" y="931"/>
                    </a:cubicBezTo>
                    <a:cubicBezTo>
                      <a:pt x="268" y="931"/>
                      <a:pt x="269" y="928"/>
                      <a:pt x="272" y="926"/>
                    </a:cubicBezTo>
                    <a:cubicBezTo>
                      <a:pt x="275" y="924"/>
                      <a:pt x="284" y="929"/>
                      <a:pt x="287" y="928"/>
                    </a:cubicBezTo>
                    <a:cubicBezTo>
                      <a:pt x="297" y="926"/>
                      <a:pt x="302" y="919"/>
                      <a:pt x="311" y="923"/>
                    </a:cubicBezTo>
                    <a:cubicBezTo>
                      <a:pt x="314" y="924"/>
                      <a:pt x="317" y="924"/>
                      <a:pt x="319" y="926"/>
                    </a:cubicBezTo>
                    <a:cubicBezTo>
                      <a:pt x="321" y="928"/>
                      <a:pt x="320" y="931"/>
                      <a:pt x="322" y="934"/>
                    </a:cubicBezTo>
                    <a:cubicBezTo>
                      <a:pt x="324" y="938"/>
                      <a:pt x="331" y="940"/>
                      <a:pt x="336" y="938"/>
                    </a:cubicBezTo>
                    <a:cubicBezTo>
                      <a:pt x="340" y="936"/>
                      <a:pt x="345" y="931"/>
                      <a:pt x="350" y="936"/>
                    </a:cubicBezTo>
                    <a:cubicBezTo>
                      <a:pt x="353" y="940"/>
                      <a:pt x="354" y="947"/>
                      <a:pt x="358" y="951"/>
                    </a:cubicBezTo>
                    <a:cubicBezTo>
                      <a:pt x="362" y="954"/>
                      <a:pt x="366" y="949"/>
                      <a:pt x="371" y="947"/>
                    </a:cubicBezTo>
                    <a:cubicBezTo>
                      <a:pt x="375" y="945"/>
                      <a:pt x="381" y="939"/>
                      <a:pt x="387" y="943"/>
                    </a:cubicBezTo>
                    <a:cubicBezTo>
                      <a:pt x="389" y="944"/>
                      <a:pt x="389" y="947"/>
                      <a:pt x="393" y="948"/>
                    </a:cubicBezTo>
                    <a:cubicBezTo>
                      <a:pt x="396" y="949"/>
                      <a:pt x="398" y="947"/>
                      <a:pt x="400" y="946"/>
                    </a:cubicBezTo>
                    <a:cubicBezTo>
                      <a:pt x="405" y="943"/>
                      <a:pt x="415" y="938"/>
                      <a:pt x="418" y="933"/>
                    </a:cubicBezTo>
                    <a:cubicBezTo>
                      <a:pt x="425" y="922"/>
                      <a:pt x="426" y="921"/>
                      <a:pt x="438" y="921"/>
                    </a:cubicBezTo>
                    <a:cubicBezTo>
                      <a:pt x="443" y="921"/>
                      <a:pt x="449" y="919"/>
                      <a:pt x="451" y="924"/>
                    </a:cubicBezTo>
                    <a:cubicBezTo>
                      <a:pt x="452" y="926"/>
                      <a:pt x="451" y="929"/>
                      <a:pt x="451" y="932"/>
                    </a:cubicBezTo>
                    <a:cubicBezTo>
                      <a:pt x="451" y="934"/>
                      <a:pt x="452" y="936"/>
                      <a:pt x="453" y="939"/>
                    </a:cubicBezTo>
                    <a:cubicBezTo>
                      <a:pt x="454" y="946"/>
                      <a:pt x="454" y="953"/>
                      <a:pt x="457" y="959"/>
                    </a:cubicBezTo>
                    <a:cubicBezTo>
                      <a:pt x="467" y="961"/>
                      <a:pt x="467" y="961"/>
                      <a:pt x="467" y="961"/>
                    </a:cubicBezTo>
                    <a:cubicBezTo>
                      <a:pt x="473" y="957"/>
                      <a:pt x="477" y="949"/>
                      <a:pt x="484" y="947"/>
                    </a:cubicBezTo>
                    <a:cubicBezTo>
                      <a:pt x="487" y="947"/>
                      <a:pt x="491" y="947"/>
                      <a:pt x="495" y="946"/>
                    </a:cubicBezTo>
                    <a:cubicBezTo>
                      <a:pt x="497" y="945"/>
                      <a:pt x="500" y="943"/>
                      <a:pt x="503" y="942"/>
                    </a:cubicBezTo>
                    <a:cubicBezTo>
                      <a:pt x="509" y="940"/>
                      <a:pt x="516" y="938"/>
                      <a:pt x="522" y="934"/>
                    </a:cubicBezTo>
                    <a:cubicBezTo>
                      <a:pt x="529" y="929"/>
                      <a:pt x="534" y="926"/>
                      <a:pt x="542" y="924"/>
                    </a:cubicBezTo>
                    <a:cubicBezTo>
                      <a:pt x="552" y="922"/>
                      <a:pt x="568" y="924"/>
                      <a:pt x="573" y="913"/>
                    </a:cubicBezTo>
                    <a:cubicBezTo>
                      <a:pt x="575" y="908"/>
                      <a:pt x="572" y="902"/>
                      <a:pt x="575" y="897"/>
                    </a:cubicBezTo>
                    <a:cubicBezTo>
                      <a:pt x="578" y="893"/>
                      <a:pt x="584" y="893"/>
                      <a:pt x="588" y="889"/>
                    </a:cubicBezTo>
                    <a:cubicBezTo>
                      <a:pt x="590" y="887"/>
                      <a:pt x="588" y="883"/>
                      <a:pt x="590" y="880"/>
                    </a:cubicBezTo>
                    <a:cubicBezTo>
                      <a:pt x="592" y="879"/>
                      <a:pt x="596" y="880"/>
                      <a:pt x="597" y="877"/>
                    </a:cubicBezTo>
                    <a:cubicBezTo>
                      <a:pt x="599" y="874"/>
                      <a:pt x="599" y="868"/>
                      <a:pt x="600" y="864"/>
                    </a:cubicBezTo>
                    <a:cubicBezTo>
                      <a:pt x="601" y="860"/>
                      <a:pt x="603" y="851"/>
                      <a:pt x="601" y="847"/>
                    </a:cubicBezTo>
                    <a:cubicBezTo>
                      <a:pt x="598" y="842"/>
                      <a:pt x="592" y="844"/>
                      <a:pt x="592" y="836"/>
                    </a:cubicBezTo>
                    <a:cubicBezTo>
                      <a:pt x="592" y="825"/>
                      <a:pt x="596" y="816"/>
                      <a:pt x="596" y="806"/>
                    </a:cubicBezTo>
                    <a:cubicBezTo>
                      <a:pt x="596" y="800"/>
                      <a:pt x="596" y="794"/>
                      <a:pt x="594" y="790"/>
                    </a:cubicBezTo>
                    <a:cubicBezTo>
                      <a:pt x="590" y="784"/>
                      <a:pt x="588" y="782"/>
                      <a:pt x="588" y="776"/>
                    </a:cubicBezTo>
                    <a:cubicBezTo>
                      <a:pt x="588" y="765"/>
                      <a:pt x="589" y="756"/>
                      <a:pt x="591" y="746"/>
                    </a:cubicBezTo>
                    <a:cubicBezTo>
                      <a:pt x="593" y="737"/>
                      <a:pt x="596" y="728"/>
                      <a:pt x="598" y="719"/>
                    </a:cubicBezTo>
                    <a:cubicBezTo>
                      <a:pt x="600" y="709"/>
                      <a:pt x="605" y="719"/>
                      <a:pt x="608" y="723"/>
                    </a:cubicBezTo>
                    <a:cubicBezTo>
                      <a:pt x="609" y="724"/>
                      <a:pt x="609" y="725"/>
                      <a:pt x="610" y="726"/>
                    </a:cubicBezTo>
                    <a:cubicBezTo>
                      <a:pt x="613" y="719"/>
                      <a:pt x="617" y="713"/>
                      <a:pt x="620" y="707"/>
                    </a:cubicBezTo>
                    <a:cubicBezTo>
                      <a:pt x="626" y="697"/>
                      <a:pt x="631" y="688"/>
                      <a:pt x="644" y="688"/>
                    </a:cubicBezTo>
                    <a:cubicBezTo>
                      <a:pt x="653" y="688"/>
                      <a:pt x="664" y="688"/>
                      <a:pt x="671" y="681"/>
                    </a:cubicBezTo>
                    <a:cubicBezTo>
                      <a:pt x="679" y="673"/>
                      <a:pt x="680" y="659"/>
                      <a:pt x="689" y="653"/>
                    </a:cubicBezTo>
                    <a:cubicBezTo>
                      <a:pt x="694" y="649"/>
                      <a:pt x="699" y="647"/>
                      <a:pt x="705" y="646"/>
                    </a:cubicBezTo>
                    <a:cubicBezTo>
                      <a:pt x="707" y="644"/>
                      <a:pt x="709" y="643"/>
                      <a:pt x="710" y="642"/>
                    </a:cubicBezTo>
                    <a:cubicBezTo>
                      <a:pt x="714" y="640"/>
                      <a:pt x="717" y="640"/>
                      <a:pt x="719" y="636"/>
                    </a:cubicBezTo>
                    <a:cubicBezTo>
                      <a:pt x="720" y="633"/>
                      <a:pt x="720" y="629"/>
                      <a:pt x="722" y="626"/>
                    </a:cubicBezTo>
                    <a:cubicBezTo>
                      <a:pt x="725" y="618"/>
                      <a:pt x="730" y="612"/>
                      <a:pt x="734" y="604"/>
                    </a:cubicBezTo>
                    <a:cubicBezTo>
                      <a:pt x="738" y="597"/>
                      <a:pt x="738" y="590"/>
                      <a:pt x="727" y="588"/>
                    </a:cubicBezTo>
                    <a:cubicBezTo>
                      <a:pt x="723" y="587"/>
                      <a:pt x="718" y="587"/>
                      <a:pt x="714" y="587"/>
                    </a:cubicBezTo>
                    <a:cubicBezTo>
                      <a:pt x="709" y="587"/>
                      <a:pt x="703" y="586"/>
                      <a:pt x="698" y="587"/>
                    </a:cubicBezTo>
                    <a:cubicBezTo>
                      <a:pt x="692" y="588"/>
                      <a:pt x="687" y="590"/>
                      <a:pt x="682" y="591"/>
                    </a:cubicBezTo>
                    <a:cubicBezTo>
                      <a:pt x="677" y="592"/>
                      <a:pt x="671" y="592"/>
                      <a:pt x="667" y="594"/>
                    </a:cubicBezTo>
                    <a:cubicBezTo>
                      <a:pt x="659" y="598"/>
                      <a:pt x="657" y="608"/>
                      <a:pt x="650" y="612"/>
                    </a:cubicBezTo>
                    <a:cubicBezTo>
                      <a:pt x="644" y="616"/>
                      <a:pt x="636" y="617"/>
                      <a:pt x="631" y="622"/>
                    </a:cubicBezTo>
                    <a:cubicBezTo>
                      <a:pt x="625" y="628"/>
                      <a:pt x="619" y="635"/>
                      <a:pt x="614" y="642"/>
                    </a:cubicBezTo>
                    <a:cubicBezTo>
                      <a:pt x="612" y="645"/>
                      <a:pt x="611" y="648"/>
                      <a:pt x="609" y="651"/>
                    </a:cubicBezTo>
                    <a:cubicBezTo>
                      <a:pt x="606" y="654"/>
                      <a:pt x="603" y="657"/>
                      <a:pt x="601" y="660"/>
                    </a:cubicBezTo>
                    <a:cubicBezTo>
                      <a:pt x="597" y="667"/>
                      <a:pt x="593" y="672"/>
                      <a:pt x="590" y="680"/>
                    </a:cubicBezTo>
                    <a:cubicBezTo>
                      <a:pt x="589" y="683"/>
                      <a:pt x="587" y="685"/>
                      <a:pt x="585" y="688"/>
                    </a:cubicBezTo>
                    <a:cubicBezTo>
                      <a:pt x="583" y="691"/>
                      <a:pt x="582" y="695"/>
                      <a:pt x="581" y="698"/>
                    </a:cubicBezTo>
                    <a:cubicBezTo>
                      <a:pt x="578" y="711"/>
                      <a:pt x="576" y="726"/>
                      <a:pt x="569" y="737"/>
                    </a:cubicBezTo>
                    <a:cubicBezTo>
                      <a:pt x="569" y="727"/>
                      <a:pt x="570" y="717"/>
                      <a:pt x="568" y="706"/>
                    </a:cubicBezTo>
                    <a:cubicBezTo>
                      <a:pt x="567" y="697"/>
                      <a:pt x="576" y="688"/>
                      <a:pt x="577" y="679"/>
                    </a:cubicBezTo>
                    <a:cubicBezTo>
                      <a:pt x="577" y="674"/>
                      <a:pt x="579" y="670"/>
                      <a:pt x="580" y="665"/>
                    </a:cubicBezTo>
                    <a:cubicBezTo>
                      <a:pt x="581" y="660"/>
                      <a:pt x="580" y="656"/>
                      <a:pt x="583" y="652"/>
                    </a:cubicBezTo>
                    <a:cubicBezTo>
                      <a:pt x="585" y="647"/>
                      <a:pt x="589" y="642"/>
                      <a:pt x="592" y="638"/>
                    </a:cubicBezTo>
                    <a:cubicBezTo>
                      <a:pt x="596" y="633"/>
                      <a:pt x="596" y="629"/>
                      <a:pt x="599" y="624"/>
                    </a:cubicBezTo>
                    <a:cubicBezTo>
                      <a:pt x="601" y="618"/>
                      <a:pt x="606" y="617"/>
                      <a:pt x="609" y="613"/>
                    </a:cubicBezTo>
                    <a:cubicBezTo>
                      <a:pt x="613" y="609"/>
                      <a:pt x="616" y="603"/>
                      <a:pt x="619" y="598"/>
                    </a:cubicBezTo>
                    <a:cubicBezTo>
                      <a:pt x="623" y="588"/>
                      <a:pt x="620" y="579"/>
                      <a:pt x="620" y="569"/>
                    </a:cubicBezTo>
                    <a:cubicBezTo>
                      <a:pt x="620" y="558"/>
                      <a:pt x="627" y="547"/>
                      <a:pt x="635" y="540"/>
                    </a:cubicBezTo>
                    <a:cubicBezTo>
                      <a:pt x="640" y="537"/>
                      <a:pt x="644" y="534"/>
                      <a:pt x="649" y="531"/>
                    </a:cubicBezTo>
                    <a:cubicBezTo>
                      <a:pt x="651" y="529"/>
                      <a:pt x="657" y="526"/>
                      <a:pt x="658" y="523"/>
                    </a:cubicBezTo>
                    <a:cubicBezTo>
                      <a:pt x="681" y="512"/>
                      <a:pt x="681" y="512"/>
                      <a:pt x="681" y="512"/>
                    </a:cubicBezTo>
                    <a:cubicBezTo>
                      <a:pt x="684" y="511"/>
                      <a:pt x="689" y="507"/>
                      <a:pt x="691" y="505"/>
                    </a:cubicBezTo>
                    <a:cubicBezTo>
                      <a:pt x="694" y="503"/>
                      <a:pt x="698" y="501"/>
                      <a:pt x="701" y="498"/>
                    </a:cubicBezTo>
                    <a:cubicBezTo>
                      <a:pt x="704" y="495"/>
                      <a:pt x="707" y="488"/>
                      <a:pt x="712" y="486"/>
                    </a:cubicBezTo>
                    <a:cubicBezTo>
                      <a:pt x="715" y="484"/>
                      <a:pt x="722" y="486"/>
                      <a:pt x="726" y="485"/>
                    </a:cubicBezTo>
                    <a:cubicBezTo>
                      <a:pt x="731" y="484"/>
                      <a:pt x="735" y="482"/>
                      <a:pt x="740" y="481"/>
                    </a:cubicBezTo>
                    <a:cubicBezTo>
                      <a:pt x="746" y="480"/>
                      <a:pt x="749" y="480"/>
                      <a:pt x="754" y="475"/>
                    </a:cubicBezTo>
                    <a:cubicBezTo>
                      <a:pt x="758" y="471"/>
                      <a:pt x="760" y="466"/>
                      <a:pt x="763" y="462"/>
                    </a:cubicBezTo>
                    <a:cubicBezTo>
                      <a:pt x="768" y="456"/>
                      <a:pt x="776" y="458"/>
                      <a:pt x="783" y="458"/>
                    </a:cubicBezTo>
                    <a:cubicBezTo>
                      <a:pt x="789" y="458"/>
                      <a:pt x="799" y="460"/>
                      <a:pt x="804" y="457"/>
                    </a:cubicBezTo>
                    <a:cubicBezTo>
                      <a:pt x="811" y="454"/>
                      <a:pt x="816" y="445"/>
                      <a:pt x="820" y="439"/>
                    </a:cubicBezTo>
                    <a:cubicBezTo>
                      <a:pt x="825" y="432"/>
                      <a:pt x="833" y="430"/>
                      <a:pt x="838" y="425"/>
                    </a:cubicBezTo>
                    <a:cubicBezTo>
                      <a:pt x="842" y="421"/>
                      <a:pt x="844" y="415"/>
                      <a:pt x="844" y="410"/>
                    </a:cubicBezTo>
                    <a:cubicBezTo>
                      <a:pt x="846" y="397"/>
                      <a:pt x="850" y="384"/>
                      <a:pt x="852" y="371"/>
                    </a:cubicBezTo>
                    <a:cubicBezTo>
                      <a:pt x="853" y="359"/>
                      <a:pt x="855" y="346"/>
                      <a:pt x="859" y="335"/>
                    </a:cubicBezTo>
                    <a:cubicBezTo>
                      <a:pt x="862" y="325"/>
                      <a:pt x="869" y="320"/>
                      <a:pt x="878" y="313"/>
                    </a:cubicBezTo>
                    <a:cubicBezTo>
                      <a:pt x="880" y="312"/>
                      <a:pt x="881" y="310"/>
                      <a:pt x="883" y="308"/>
                    </a:cubicBezTo>
                    <a:cubicBezTo>
                      <a:pt x="880" y="307"/>
                      <a:pt x="877" y="305"/>
                      <a:pt x="876" y="304"/>
                    </a:cubicBezTo>
                    <a:cubicBezTo>
                      <a:pt x="867" y="297"/>
                      <a:pt x="868" y="284"/>
                      <a:pt x="868" y="273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7" name="Freeform 73">
                <a:extLst>
                  <a:ext uri="{FF2B5EF4-FFF2-40B4-BE49-F238E27FC236}">
                    <a16:creationId xmlns:a16="http://schemas.microsoft.com/office/drawing/2014/main" id="{5D734107-5EC1-4F97-8621-F5DBAE0AC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2051" y="4125913"/>
                <a:ext cx="711200" cy="668338"/>
              </a:xfrm>
              <a:custGeom>
                <a:avLst/>
                <a:gdLst>
                  <a:gd name="T0" fmla="*/ 9 w 299"/>
                  <a:gd name="T1" fmla="*/ 110 h 281"/>
                  <a:gd name="T2" fmla="*/ 6 w 299"/>
                  <a:gd name="T3" fmla="*/ 62 h 281"/>
                  <a:gd name="T4" fmla="*/ 3 w 299"/>
                  <a:gd name="T5" fmla="*/ 53 h 281"/>
                  <a:gd name="T6" fmla="*/ 0 w 299"/>
                  <a:gd name="T7" fmla="*/ 35 h 281"/>
                  <a:gd name="T8" fmla="*/ 11 w 299"/>
                  <a:gd name="T9" fmla="*/ 24 h 281"/>
                  <a:gd name="T10" fmla="*/ 18 w 299"/>
                  <a:gd name="T11" fmla="*/ 9 h 281"/>
                  <a:gd name="T12" fmla="*/ 45 w 299"/>
                  <a:gd name="T13" fmla="*/ 1 h 281"/>
                  <a:gd name="T14" fmla="*/ 36 w 299"/>
                  <a:gd name="T15" fmla="*/ 22 h 281"/>
                  <a:gd name="T16" fmla="*/ 32 w 299"/>
                  <a:gd name="T17" fmla="*/ 44 h 281"/>
                  <a:gd name="T18" fmla="*/ 41 w 299"/>
                  <a:gd name="T19" fmla="*/ 65 h 281"/>
                  <a:gd name="T20" fmla="*/ 46 w 299"/>
                  <a:gd name="T21" fmla="*/ 89 h 281"/>
                  <a:gd name="T22" fmla="*/ 60 w 299"/>
                  <a:gd name="T23" fmla="*/ 111 h 281"/>
                  <a:gd name="T24" fmla="*/ 56 w 299"/>
                  <a:gd name="T25" fmla="*/ 83 h 281"/>
                  <a:gd name="T26" fmla="*/ 73 w 299"/>
                  <a:gd name="T27" fmla="*/ 76 h 281"/>
                  <a:gd name="T28" fmla="*/ 88 w 299"/>
                  <a:gd name="T29" fmla="*/ 68 h 281"/>
                  <a:gd name="T30" fmla="*/ 83 w 299"/>
                  <a:gd name="T31" fmla="*/ 87 h 281"/>
                  <a:gd name="T32" fmla="*/ 91 w 299"/>
                  <a:gd name="T33" fmla="*/ 91 h 281"/>
                  <a:gd name="T34" fmla="*/ 107 w 299"/>
                  <a:gd name="T35" fmla="*/ 84 h 281"/>
                  <a:gd name="T36" fmla="*/ 124 w 299"/>
                  <a:gd name="T37" fmla="*/ 90 h 281"/>
                  <a:gd name="T38" fmla="*/ 134 w 299"/>
                  <a:gd name="T39" fmla="*/ 77 h 281"/>
                  <a:gd name="T40" fmla="*/ 144 w 299"/>
                  <a:gd name="T41" fmla="*/ 62 h 281"/>
                  <a:gd name="T42" fmla="*/ 181 w 299"/>
                  <a:gd name="T43" fmla="*/ 53 h 281"/>
                  <a:gd name="T44" fmla="*/ 185 w 299"/>
                  <a:gd name="T45" fmla="*/ 80 h 281"/>
                  <a:gd name="T46" fmla="*/ 201 w 299"/>
                  <a:gd name="T47" fmla="*/ 94 h 281"/>
                  <a:gd name="T48" fmla="*/ 205 w 299"/>
                  <a:gd name="T49" fmla="*/ 81 h 281"/>
                  <a:gd name="T50" fmla="*/ 218 w 299"/>
                  <a:gd name="T51" fmla="*/ 72 h 281"/>
                  <a:gd name="T52" fmla="*/ 221 w 299"/>
                  <a:gd name="T53" fmla="*/ 88 h 281"/>
                  <a:gd name="T54" fmla="*/ 212 w 299"/>
                  <a:gd name="T55" fmla="*/ 107 h 281"/>
                  <a:gd name="T56" fmla="*/ 226 w 299"/>
                  <a:gd name="T57" fmla="*/ 134 h 281"/>
                  <a:gd name="T58" fmla="*/ 243 w 299"/>
                  <a:gd name="T59" fmla="*/ 92 h 281"/>
                  <a:gd name="T60" fmla="*/ 258 w 299"/>
                  <a:gd name="T61" fmla="*/ 125 h 281"/>
                  <a:gd name="T62" fmla="*/ 267 w 299"/>
                  <a:gd name="T63" fmla="*/ 116 h 281"/>
                  <a:gd name="T64" fmla="*/ 295 w 299"/>
                  <a:gd name="T65" fmla="*/ 161 h 281"/>
                  <a:gd name="T66" fmla="*/ 282 w 299"/>
                  <a:gd name="T67" fmla="*/ 187 h 281"/>
                  <a:gd name="T68" fmla="*/ 264 w 299"/>
                  <a:gd name="T69" fmla="*/ 165 h 281"/>
                  <a:gd name="T70" fmla="*/ 253 w 299"/>
                  <a:gd name="T71" fmla="*/ 190 h 281"/>
                  <a:gd name="T72" fmla="*/ 239 w 299"/>
                  <a:gd name="T73" fmla="*/ 170 h 281"/>
                  <a:gd name="T74" fmla="*/ 213 w 299"/>
                  <a:gd name="T75" fmla="*/ 141 h 281"/>
                  <a:gd name="T76" fmla="*/ 218 w 299"/>
                  <a:gd name="T77" fmla="*/ 164 h 281"/>
                  <a:gd name="T78" fmla="*/ 205 w 299"/>
                  <a:gd name="T79" fmla="*/ 186 h 281"/>
                  <a:gd name="T80" fmla="*/ 211 w 299"/>
                  <a:gd name="T81" fmla="*/ 214 h 281"/>
                  <a:gd name="T82" fmla="*/ 184 w 299"/>
                  <a:gd name="T83" fmla="*/ 231 h 281"/>
                  <a:gd name="T84" fmla="*/ 191 w 299"/>
                  <a:gd name="T85" fmla="*/ 205 h 281"/>
                  <a:gd name="T86" fmla="*/ 193 w 299"/>
                  <a:gd name="T87" fmla="*/ 184 h 281"/>
                  <a:gd name="T88" fmla="*/ 189 w 299"/>
                  <a:gd name="T89" fmla="*/ 175 h 281"/>
                  <a:gd name="T90" fmla="*/ 178 w 299"/>
                  <a:gd name="T91" fmla="*/ 201 h 281"/>
                  <a:gd name="T92" fmla="*/ 155 w 299"/>
                  <a:gd name="T93" fmla="*/ 189 h 281"/>
                  <a:gd name="T94" fmla="*/ 140 w 299"/>
                  <a:gd name="T95" fmla="*/ 214 h 281"/>
                  <a:gd name="T96" fmla="*/ 87 w 299"/>
                  <a:gd name="T97" fmla="*/ 252 h 281"/>
                  <a:gd name="T98" fmla="*/ 54 w 299"/>
                  <a:gd name="T99" fmla="*/ 280 h 281"/>
                  <a:gd name="T100" fmla="*/ 37 w 299"/>
                  <a:gd name="T101" fmla="*/ 251 h 281"/>
                  <a:gd name="T102" fmla="*/ 43 w 299"/>
                  <a:gd name="T103" fmla="*/ 224 h 281"/>
                  <a:gd name="T104" fmla="*/ 25 w 299"/>
                  <a:gd name="T105" fmla="*/ 220 h 281"/>
                  <a:gd name="T106" fmla="*/ 22 w 299"/>
                  <a:gd name="T107" fmla="*/ 186 h 281"/>
                  <a:gd name="T108" fmla="*/ 29 w 299"/>
                  <a:gd name="T109" fmla="*/ 166 h 281"/>
                  <a:gd name="T110" fmla="*/ 19 w 299"/>
                  <a:gd name="T111" fmla="*/ 162 h 281"/>
                  <a:gd name="T112" fmla="*/ 15 w 299"/>
                  <a:gd name="T113" fmla="*/ 141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9" h="281">
                    <a:moveTo>
                      <a:pt x="13" y="133"/>
                    </a:moveTo>
                    <a:cubicBezTo>
                      <a:pt x="13" y="126"/>
                      <a:pt x="10" y="116"/>
                      <a:pt x="9" y="110"/>
                    </a:cubicBezTo>
                    <a:cubicBezTo>
                      <a:pt x="7" y="101"/>
                      <a:pt x="9" y="93"/>
                      <a:pt x="9" y="84"/>
                    </a:cubicBezTo>
                    <a:cubicBezTo>
                      <a:pt x="9" y="76"/>
                      <a:pt x="9" y="69"/>
                      <a:pt x="6" y="62"/>
                    </a:cubicBezTo>
                    <a:cubicBezTo>
                      <a:pt x="5" y="59"/>
                      <a:pt x="5" y="55"/>
                      <a:pt x="3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3" y="52"/>
                      <a:pt x="0" y="39"/>
                      <a:pt x="0" y="35"/>
                    </a:cubicBezTo>
                    <a:cubicBezTo>
                      <a:pt x="0" y="33"/>
                      <a:pt x="1" y="30"/>
                      <a:pt x="3" y="28"/>
                    </a:cubicBezTo>
                    <a:cubicBezTo>
                      <a:pt x="5" y="25"/>
                      <a:pt x="9" y="27"/>
                      <a:pt x="11" y="24"/>
                    </a:cubicBezTo>
                    <a:cubicBezTo>
                      <a:pt x="14" y="22"/>
                      <a:pt x="13" y="19"/>
                      <a:pt x="13" y="17"/>
                    </a:cubicBezTo>
                    <a:cubicBezTo>
                      <a:pt x="14" y="14"/>
                      <a:pt x="17" y="11"/>
                      <a:pt x="18" y="9"/>
                    </a:cubicBezTo>
                    <a:cubicBezTo>
                      <a:pt x="20" y="6"/>
                      <a:pt x="23" y="7"/>
                      <a:pt x="25" y="5"/>
                    </a:cubicBezTo>
                    <a:cubicBezTo>
                      <a:pt x="31" y="5"/>
                      <a:pt x="38" y="0"/>
                      <a:pt x="45" y="1"/>
                    </a:cubicBezTo>
                    <a:cubicBezTo>
                      <a:pt x="49" y="14"/>
                      <a:pt x="24" y="16"/>
                      <a:pt x="26" y="28"/>
                    </a:cubicBezTo>
                    <a:cubicBezTo>
                      <a:pt x="32" y="28"/>
                      <a:pt x="32" y="26"/>
                      <a:pt x="36" y="22"/>
                    </a:cubicBezTo>
                    <a:cubicBezTo>
                      <a:pt x="37" y="26"/>
                      <a:pt x="38" y="30"/>
                      <a:pt x="38" y="34"/>
                    </a:cubicBezTo>
                    <a:cubicBezTo>
                      <a:pt x="38" y="41"/>
                      <a:pt x="37" y="40"/>
                      <a:pt x="32" y="44"/>
                    </a:cubicBezTo>
                    <a:cubicBezTo>
                      <a:pt x="27" y="48"/>
                      <a:pt x="32" y="50"/>
                      <a:pt x="36" y="53"/>
                    </a:cubicBezTo>
                    <a:cubicBezTo>
                      <a:pt x="40" y="57"/>
                      <a:pt x="41" y="59"/>
                      <a:pt x="41" y="65"/>
                    </a:cubicBezTo>
                    <a:cubicBezTo>
                      <a:pt x="41" y="69"/>
                      <a:pt x="41" y="73"/>
                      <a:pt x="41" y="77"/>
                    </a:cubicBezTo>
                    <a:cubicBezTo>
                      <a:pt x="42" y="82"/>
                      <a:pt x="43" y="84"/>
                      <a:pt x="46" y="89"/>
                    </a:cubicBezTo>
                    <a:cubicBezTo>
                      <a:pt x="50" y="94"/>
                      <a:pt x="50" y="97"/>
                      <a:pt x="51" y="102"/>
                    </a:cubicBezTo>
                    <a:cubicBezTo>
                      <a:pt x="52" y="108"/>
                      <a:pt x="57" y="107"/>
                      <a:pt x="60" y="111"/>
                    </a:cubicBezTo>
                    <a:cubicBezTo>
                      <a:pt x="63" y="106"/>
                      <a:pt x="63" y="97"/>
                      <a:pt x="62" y="92"/>
                    </a:cubicBezTo>
                    <a:cubicBezTo>
                      <a:pt x="61" y="87"/>
                      <a:pt x="58" y="88"/>
                      <a:pt x="56" y="83"/>
                    </a:cubicBezTo>
                    <a:cubicBezTo>
                      <a:pt x="55" y="81"/>
                      <a:pt x="56" y="75"/>
                      <a:pt x="56" y="73"/>
                    </a:cubicBezTo>
                    <a:cubicBezTo>
                      <a:pt x="62" y="74"/>
                      <a:pt x="68" y="82"/>
                      <a:pt x="73" y="76"/>
                    </a:cubicBezTo>
                    <a:cubicBezTo>
                      <a:pt x="76" y="73"/>
                      <a:pt x="75" y="70"/>
                      <a:pt x="79" y="68"/>
                    </a:cubicBezTo>
                    <a:cubicBezTo>
                      <a:pt x="81" y="67"/>
                      <a:pt x="86" y="68"/>
                      <a:pt x="88" y="68"/>
                    </a:cubicBezTo>
                    <a:cubicBezTo>
                      <a:pt x="86" y="71"/>
                      <a:pt x="76" y="84"/>
                      <a:pt x="78" y="87"/>
                    </a:cubicBezTo>
                    <a:cubicBezTo>
                      <a:pt x="79" y="88"/>
                      <a:pt x="82" y="87"/>
                      <a:pt x="83" y="87"/>
                    </a:cubicBezTo>
                    <a:cubicBezTo>
                      <a:pt x="84" y="88"/>
                      <a:pt x="86" y="89"/>
                      <a:pt x="87" y="90"/>
                    </a:cubicBezTo>
                    <a:cubicBezTo>
                      <a:pt x="89" y="90"/>
                      <a:pt x="90" y="90"/>
                      <a:pt x="91" y="91"/>
                    </a:cubicBezTo>
                    <a:cubicBezTo>
                      <a:pt x="93" y="93"/>
                      <a:pt x="93" y="94"/>
                      <a:pt x="95" y="95"/>
                    </a:cubicBezTo>
                    <a:cubicBezTo>
                      <a:pt x="106" y="101"/>
                      <a:pt x="101" y="84"/>
                      <a:pt x="107" y="84"/>
                    </a:cubicBezTo>
                    <a:cubicBezTo>
                      <a:pt x="110" y="84"/>
                      <a:pt x="112" y="91"/>
                      <a:pt x="115" y="92"/>
                    </a:cubicBezTo>
                    <a:cubicBezTo>
                      <a:pt x="117" y="93"/>
                      <a:pt x="122" y="91"/>
                      <a:pt x="124" y="90"/>
                    </a:cubicBezTo>
                    <a:cubicBezTo>
                      <a:pt x="128" y="89"/>
                      <a:pt x="130" y="89"/>
                      <a:pt x="131" y="86"/>
                    </a:cubicBezTo>
                    <a:cubicBezTo>
                      <a:pt x="133" y="83"/>
                      <a:pt x="133" y="80"/>
                      <a:pt x="134" y="77"/>
                    </a:cubicBezTo>
                    <a:cubicBezTo>
                      <a:pt x="135" y="74"/>
                      <a:pt x="134" y="70"/>
                      <a:pt x="135" y="68"/>
                    </a:cubicBezTo>
                    <a:cubicBezTo>
                      <a:pt x="136" y="66"/>
                      <a:pt x="142" y="63"/>
                      <a:pt x="144" y="62"/>
                    </a:cubicBezTo>
                    <a:cubicBezTo>
                      <a:pt x="149" y="60"/>
                      <a:pt x="157" y="59"/>
                      <a:pt x="163" y="58"/>
                    </a:cubicBezTo>
                    <a:cubicBezTo>
                      <a:pt x="169" y="57"/>
                      <a:pt x="175" y="55"/>
                      <a:pt x="181" y="53"/>
                    </a:cubicBezTo>
                    <a:cubicBezTo>
                      <a:pt x="182" y="59"/>
                      <a:pt x="181" y="66"/>
                      <a:pt x="181" y="72"/>
                    </a:cubicBezTo>
                    <a:cubicBezTo>
                      <a:pt x="181" y="77"/>
                      <a:pt x="180" y="78"/>
                      <a:pt x="185" y="80"/>
                    </a:cubicBezTo>
                    <a:cubicBezTo>
                      <a:pt x="188" y="81"/>
                      <a:pt x="192" y="82"/>
                      <a:pt x="195" y="85"/>
                    </a:cubicBezTo>
                    <a:cubicBezTo>
                      <a:pt x="197" y="87"/>
                      <a:pt x="198" y="93"/>
                      <a:pt x="201" y="94"/>
                    </a:cubicBezTo>
                    <a:cubicBezTo>
                      <a:pt x="205" y="96"/>
                      <a:pt x="208" y="94"/>
                      <a:pt x="208" y="90"/>
                    </a:cubicBezTo>
                    <a:cubicBezTo>
                      <a:pt x="208" y="86"/>
                      <a:pt x="203" y="83"/>
                      <a:pt x="205" y="81"/>
                    </a:cubicBezTo>
                    <a:cubicBezTo>
                      <a:pt x="205" y="79"/>
                      <a:pt x="213" y="75"/>
                      <a:pt x="214" y="74"/>
                    </a:cubicBezTo>
                    <a:cubicBezTo>
                      <a:pt x="216" y="72"/>
                      <a:pt x="216" y="71"/>
                      <a:pt x="218" y="72"/>
                    </a:cubicBezTo>
                    <a:cubicBezTo>
                      <a:pt x="220" y="73"/>
                      <a:pt x="221" y="76"/>
                      <a:pt x="221" y="78"/>
                    </a:cubicBezTo>
                    <a:cubicBezTo>
                      <a:pt x="222" y="81"/>
                      <a:pt x="221" y="85"/>
                      <a:pt x="221" y="88"/>
                    </a:cubicBezTo>
                    <a:cubicBezTo>
                      <a:pt x="221" y="92"/>
                      <a:pt x="219" y="94"/>
                      <a:pt x="217" y="97"/>
                    </a:cubicBezTo>
                    <a:cubicBezTo>
                      <a:pt x="214" y="100"/>
                      <a:pt x="212" y="103"/>
                      <a:pt x="212" y="107"/>
                    </a:cubicBezTo>
                    <a:cubicBezTo>
                      <a:pt x="212" y="115"/>
                      <a:pt x="224" y="116"/>
                      <a:pt x="225" y="124"/>
                    </a:cubicBezTo>
                    <a:cubicBezTo>
                      <a:pt x="225" y="126"/>
                      <a:pt x="224" y="132"/>
                      <a:pt x="226" y="134"/>
                    </a:cubicBezTo>
                    <a:cubicBezTo>
                      <a:pt x="228" y="135"/>
                      <a:pt x="234" y="135"/>
                      <a:pt x="236" y="135"/>
                    </a:cubicBezTo>
                    <a:cubicBezTo>
                      <a:pt x="237" y="129"/>
                      <a:pt x="227" y="89"/>
                      <a:pt x="243" y="92"/>
                    </a:cubicBezTo>
                    <a:cubicBezTo>
                      <a:pt x="245" y="102"/>
                      <a:pt x="239" y="116"/>
                      <a:pt x="246" y="125"/>
                    </a:cubicBezTo>
                    <a:cubicBezTo>
                      <a:pt x="249" y="129"/>
                      <a:pt x="256" y="131"/>
                      <a:pt x="258" y="125"/>
                    </a:cubicBezTo>
                    <a:cubicBezTo>
                      <a:pt x="260" y="120"/>
                      <a:pt x="256" y="115"/>
                      <a:pt x="254" y="109"/>
                    </a:cubicBezTo>
                    <a:cubicBezTo>
                      <a:pt x="260" y="107"/>
                      <a:pt x="264" y="112"/>
                      <a:pt x="267" y="116"/>
                    </a:cubicBezTo>
                    <a:cubicBezTo>
                      <a:pt x="272" y="121"/>
                      <a:pt x="274" y="124"/>
                      <a:pt x="276" y="130"/>
                    </a:cubicBezTo>
                    <a:cubicBezTo>
                      <a:pt x="279" y="143"/>
                      <a:pt x="288" y="151"/>
                      <a:pt x="295" y="161"/>
                    </a:cubicBezTo>
                    <a:cubicBezTo>
                      <a:pt x="298" y="167"/>
                      <a:pt x="299" y="170"/>
                      <a:pt x="295" y="176"/>
                    </a:cubicBezTo>
                    <a:cubicBezTo>
                      <a:pt x="292" y="181"/>
                      <a:pt x="287" y="186"/>
                      <a:pt x="282" y="187"/>
                    </a:cubicBezTo>
                    <a:cubicBezTo>
                      <a:pt x="275" y="188"/>
                      <a:pt x="274" y="184"/>
                      <a:pt x="272" y="178"/>
                    </a:cubicBezTo>
                    <a:cubicBezTo>
                      <a:pt x="271" y="174"/>
                      <a:pt x="268" y="168"/>
                      <a:pt x="264" y="165"/>
                    </a:cubicBezTo>
                    <a:cubicBezTo>
                      <a:pt x="263" y="170"/>
                      <a:pt x="263" y="175"/>
                      <a:pt x="261" y="180"/>
                    </a:cubicBezTo>
                    <a:cubicBezTo>
                      <a:pt x="259" y="185"/>
                      <a:pt x="260" y="190"/>
                      <a:pt x="253" y="190"/>
                    </a:cubicBezTo>
                    <a:cubicBezTo>
                      <a:pt x="247" y="190"/>
                      <a:pt x="245" y="190"/>
                      <a:pt x="242" y="184"/>
                    </a:cubicBezTo>
                    <a:cubicBezTo>
                      <a:pt x="240" y="180"/>
                      <a:pt x="239" y="175"/>
                      <a:pt x="239" y="170"/>
                    </a:cubicBezTo>
                    <a:cubicBezTo>
                      <a:pt x="239" y="161"/>
                      <a:pt x="234" y="149"/>
                      <a:pt x="226" y="144"/>
                    </a:cubicBezTo>
                    <a:cubicBezTo>
                      <a:pt x="223" y="142"/>
                      <a:pt x="217" y="141"/>
                      <a:pt x="213" y="141"/>
                    </a:cubicBezTo>
                    <a:cubicBezTo>
                      <a:pt x="208" y="141"/>
                      <a:pt x="208" y="147"/>
                      <a:pt x="209" y="152"/>
                    </a:cubicBezTo>
                    <a:cubicBezTo>
                      <a:pt x="210" y="157"/>
                      <a:pt x="214" y="160"/>
                      <a:pt x="218" y="164"/>
                    </a:cubicBezTo>
                    <a:cubicBezTo>
                      <a:pt x="222" y="168"/>
                      <a:pt x="222" y="173"/>
                      <a:pt x="216" y="176"/>
                    </a:cubicBezTo>
                    <a:cubicBezTo>
                      <a:pt x="213" y="179"/>
                      <a:pt x="206" y="181"/>
                      <a:pt x="205" y="186"/>
                    </a:cubicBezTo>
                    <a:cubicBezTo>
                      <a:pt x="204" y="190"/>
                      <a:pt x="205" y="198"/>
                      <a:pt x="208" y="201"/>
                    </a:cubicBezTo>
                    <a:cubicBezTo>
                      <a:pt x="212" y="205"/>
                      <a:pt x="216" y="208"/>
                      <a:pt x="211" y="214"/>
                    </a:cubicBezTo>
                    <a:cubicBezTo>
                      <a:pt x="207" y="218"/>
                      <a:pt x="202" y="222"/>
                      <a:pt x="197" y="224"/>
                    </a:cubicBezTo>
                    <a:cubicBezTo>
                      <a:pt x="194" y="226"/>
                      <a:pt x="187" y="231"/>
                      <a:pt x="184" y="231"/>
                    </a:cubicBezTo>
                    <a:cubicBezTo>
                      <a:pt x="177" y="231"/>
                      <a:pt x="184" y="221"/>
                      <a:pt x="186" y="218"/>
                    </a:cubicBezTo>
                    <a:cubicBezTo>
                      <a:pt x="190" y="214"/>
                      <a:pt x="191" y="211"/>
                      <a:pt x="191" y="205"/>
                    </a:cubicBezTo>
                    <a:cubicBezTo>
                      <a:pt x="191" y="200"/>
                      <a:pt x="191" y="196"/>
                      <a:pt x="191" y="191"/>
                    </a:cubicBezTo>
                    <a:cubicBezTo>
                      <a:pt x="191" y="188"/>
                      <a:pt x="191" y="187"/>
                      <a:pt x="193" y="184"/>
                    </a:cubicBezTo>
                    <a:cubicBezTo>
                      <a:pt x="194" y="182"/>
                      <a:pt x="198" y="181"/>
                      <a:pt x="199" y="179"/>
                    </a:cubicBezTo>
                    <a:cubicBezTo>
                      <a:pt x="203" y="171"/>
                      <a:pt x="192" y="173"/>
                      <a:pt x="189" y="175"/>
                    </a:cubicBezTo>
                    <a:cubicBezTo>
                      <a:pt x="185" y="177"/>
                      <a:pt x="179" y="181"/>
                      <a:pt x="178" y="186"/>
                    </a:cubicBezTo>
                    <a:cubicBezTo>
                      <a:pt x="177" y="191"/>
                      <a:pt x="183" y="196"/>
                      <a:pt x="178" y="201"/>
                    </a:cubicBezTo>
                    <a:cubicBezTo>
                      <a:pt x="175" y="203"/>
                      <a:pt x="167" y="204"/>
                      <a:pt x="164" y="203"/>
                    </a:cubicBezTo>
                    <a:cubicBezTo>
                      <a:pt x="159" y="202"/>
                      <a:pt x="156" y="193"/>
                      <a:pt x="155" y="189"/>
                    </a:cubicBezTo>
                    <a:cubicBezTo>
                      <a:pt x="151" y="191"/>
                      <a:pt x="149" y="197"/>
                      <a:pt x="148" y="201"/>
                    </a:cubicBezTo>
                    <a:cubicBezTo>
                      <a:pt x="147" y="208"/>
                      <a:pt x="146" y="210"/>
                      <a:pt x="140" y="214"/>
                    </a:cubicBezTo>
                    <a:cubicBezTo>
                      <a:pt x="132" y="222"/>
                      <a:pt x="122" y="226"/>
                      <a:pt x="113" y="233"/>
                    </a:cubicBezTo>
                    <a:cubicBezTo>
                      <a:pt x="105" y="240"/>
                      <a:pt x="97" y="246"/>
                      <a:pt x="87" y="252"/>
                    </a:cubicBezTo>
                    <a:cubicBezTo>
                      <a:pt x="78" y="257"/>
                      <a:pt x="68" y="261"/>
                      <a:pt x="62" y="270"/>
                    </a:cubicBezTo>
                    <a:cubicBezTo>
                      <a:pt x="60" y="274"/>
                      <a:pt x="58" y="279"/>
                      <a:pt x="54" y="280"/>
                    </a:cubicBezTo>
                    <a:cubicBezTo>
                      <a:pt x="50" y="281"/>
                      <a:pt x="44" y="278"/>
                      <a:pt x="40" y="277"/>
                    </a:cubicBezTo>
                    <a:cubicBezTo>
                      <a:pt x="30" y="273"/>
                      <a:pt x="34" y="259"/>
                      <a:pt x="37" y="251"/>
                    </a:cubicBezTo>
                    <a:cubicBezTo>
                      <a:pt x="38" y="246"/>
                      <a:pt x="40" y="242"/>
                      <a:pt x="41" y="237"/>
                    </a:cubicBezTo>
                    <a:cubicBezTo>
                      <a:pt x="42" y="234"/>
                      <a:pt x="43" y="228"/>
                      <a:pt x="43" y="224"/>
                    </a:cubicBezTo>
                    <a:cubicBezTo>
                      <a:pt x="42" y="221"/>
                      <a:pt x="40" y="214"/>
                      <a:pt x="37" y="213"/>
                    </a:cubicBezTo>
                    <a:cubicBezTo>
                      <a:pt x="31" y="208"/>
                      <a:pt x="30" y="217"/>
                      <a:pt x="25" y="220"/>
                    </a:cubicBezTo>
                    <a:cubicBezTo>
                      <a:pt x="24" y="212"/>
                      <a:pt x="28" y="204"/>
                      <a:pt x="26" y="196"/>
                    </a:cubicBezTo>
                    <a:cubicBezTo>
                      <a:pt x="25" y="193"/>
                      <a:pt x="23" y="189"/>
                      <a:pt x="22" y="186"/>
                    </a:cubicBezTo>
                    <a:cubicBezTo>
                      <a:pt x="20" y="180"/>
                      <a:pt x="21" y="180"/>
                      <a:pt x="26" y="177"/>
                    </a:cubicBezTo>
                    <a:cubicBezTo>
                      <a:pt x="28" y="176"/>
                      <a:pt x="32" y="170"/>
                      <a:pt x="29" y="166"/>
                    </a:cubicBezTo>
                    <a:cubicBezTo>
                      <a:pt x="27" y="165"/>
                      <a:pt x="24" y="167"/>
                      <a:pt x="23" y="166"/>
                    </a:cubicBezTo>
                    <a:cubicBezTo>
                      <a:pt x="20" y="165"/>
                      <a:pt x="21" y="165"/>
                      <a:pt x="19" y="162"/>
                    </a:cubicBezTo>
                    <a:cubicBezTo>
                      <a:pt x="18" y="158"/>
                      <a:pt x="18" y="155"/>
                      <a:pt x="17" y="151"/>
                    </a:cubicBezTo>
                    <a:cubicBezTo>
                      <a:pt x="17" y="148"/>
                      <a:pt x="17" y="143"/>
                      <a:pt x="15" y="141"/>
                    </a:cubicBezTo>
                    <a:lnTo>
                      <a:pt x="13" y="133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8" name="Freeform 74">
                <a:extLst>
                  <a:ext uri="{FF2B5EF4-FFF2-40B4-BE49-F238E27FC236}">
                    <a16:creationId xmlns:a16="http://schemas.microsoft.com/office/drawing/2014/main" id="{0CFD0959-F92C-48A2-A7E2-2871008D9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8238" y="3475038"/>
                <a:ext cx="1293813" cy="1093788"/>
              </a:xfrm>
              <a:custGeom>
                <a:avLst/>
                <a:gdLst>
                  <a:gd name="T0" fmla="*/ 502 w 544"/>
                  <a:gd name="T1" fmla="*/ 215 h 460"/>
                  <a:gd name="T2" fmla="*/ 481 w 544"/>
                  <a:gd name="T3" fmla="*/ 182 h 460"/>
                  <a:gd name="T4" fmla="*/ 453 w 544"/>
                  <a:gd name="T5" fmla="*/ 186 h 460"/>
                  <a:gd name="T6" fmla="*/ 427 w 544"/>
                  <a:gd name="T7" fmla="*/ 192 h 460"/>
                  <a:gd name="T8" fmla="*/ 402 w 544"/>
                  <a:gd name="T9" fmla="*/ 199 h 460"/>
                  <a:gd name="T10" fmla="*/ 384 w 544"/>
                  <a:gd name="T11" fmla="*/ 212 h 460"/>
                  <a:gd name="T12" fmla="*/ 395 w 544"/>
                  <a:gd name="T13" fmla="*/ 181 h 460"/>
                  <a:gd name="T14" fmla="*/ 398 w 544"/>
                  <a:gd name="T15" fmla="*/ 155 h 460"/>
                  <a:gd name="T16" fmla="*/ 360 w 544"/>
                  <a:gd name="T17" fmla="*/ 172 h 460"/>
                  <a:gd name="T18" fmla="*/ 337 w 544"/>
                  <a:gd name="T19" fmla="*/ 166 h 460"/>
                  <a:gd name="T20" fmla="*/ 317 w 544"/>
                  <a:gd name="T21" fmla="*/ 176 h 460"/>
                  <a:gd name="T22" fmla="*/ 288 w 544"/>
                  <a:gd name="T23" fmla="*/ 176 h 460"/>
                  <a:gd name="T24" fmla="*/ 252 w 544"/>
                  <a:gd name="T25" fmla="*/ 160 h 460"/>
                  <a:gd name="T26" fmla="*/ 223 w 544"/>
                  <a:gd name="T27" fmla="*/ 152 h 460"/>
                  <a:gd name="T28" fmla="*/ 202 w 544"/>
                  <a:gd name="T29" fmla="*/ 143 h 460"/>
                  <a:gd name="T30" fmla="*/ 205 w 544"/>
                  <a:gd name="T31" fmla="*/ 122 h 460"/>
                  <a:gd name="T32" fmla="*/ 166 w 544"/>
                  <a:gd name="T33" fmla="*/ 86 h 460"/>
                  <a:gd name="T34" fmla="*/ 132 w 544"/>
                  <a:gd name="T35" fmla="*/ 78 h 460"/>
                  <a:gd name="T36" fmla="*/ 105 w 544"/>
                  <a:gd name="T37" fmla="*/ 67 h 460"/>
                  <a:gd name="T38" fmla="*/ 54 w 544"/>
                  <a:gd name="T39" fmla="*/ 34 h 460"/>
                  <a:gd name="T40" fmla="*/ 12 w 544"/>
                  <a:gd name="T41" fmla="*/ 3 h 460"/>
                  <a:gd name="T42" fmla="*/ 8 w 544"/>
                  <a:gd name="T43" fmla="*/ 13 h 460"/>
                  <a:gd name="T44" fmla="*/ 38 w 544"/>
                  <a:gd name="T45" fmla="*/ 46 h 460"/>
                  <a:gd name="T46" fmla="*/ 55 w 544"/>
                  <a:gd name="T47" fmla="*/ 67 h 460"/>
                  <a:gd name="T48" fmla="*/ 76 w 544"/>
                  <a:gd name="T49" fmla="*/ 76 h 460"/>
                  <a:gd name="T50" fmla="*/ 82 w 544"/>
                  <a:gd name="T51" fmla="*/ 87 h 460"/>
                  <a:gd name="T52" fmla="*/ 96 w 544"/>
                  <a:gd name="T53" fmla="*/ 113 h 460"/>
                  <a:gd name="T54" fmla="*/ 122 w 544"/>
                  <a:gd name="T55" fmla="*/ 131 h 460"/>
                  <a:gd name="T56" fmla="*/ 141 w 544"/>
                  <a:gd name="T57" fmla="*/ 175 h 460"/>
                  <a:gd name="T58" fmla="*/ 148 w 544"/>
                  <a:gd name="T59" fmla="*/ 200 h 460"/>
                  <a:gd name="T60" fmla="*/ 177 w 544"/>
                  <a:gd name="T61" fmla="*/ 220 h 460"/>
                  <a:gd name="T62" fmla="*/ 203 w 544"/>
                  <a:gd name="T63" fmla="*/ 248 h 460"/>
                  <a:gd name="T64" fmla="*/ 223 w 544"/>
                  <a:gd name="T65" fmla="*/ 265 h 460"/>
                  <a:gd name="T66" fmla="*/ 201 w 544"/>
                  <a:gd name="T67" fmla="*/ 282 h 460"/>
                  <a:gd name="T68" fmla="*/ 171 w 544"/>
                  <a:gd name="T69" fmla="*/ 292 h 460"/>
                  <a:gd name="T70" fmla="*/ 127 w 544"/>
                  <a:gd name="T71" fmla="*/ 303 h 460"/>
                  <a:gd name="T72" fmla="*/ 125 w 544"/>
                  <a:gd name="T73" fmla="*/ 327 h 460"/>
                  <a:gd name="T74" fmla="*/ 110 w 544"/>
                  <a:gd name="T75" fmla="*/ 346 h 460"/>
                  <a:gd name="T76" fmla="*/ 115 w 544"/>
                  <a:gd name="T77" fmla="*/ 369 h 460"/>
                  <a:gd name="T78" fmla="*/ 139 w 544"/>
                  <a:gd name="T79" fmla="*/ 390 h 460"/>
                  <a:gd name="T80" fmla="*/ 156 w 544"/>
                  <a:gd name="T81" fmla="*/ 420 h 460"/>
                  <a:gd name="T82" fmla="*/ 181 w 544"/>
                  <a:gd name="T83" fmla="*/ 418 h 460"/>
                  <a:gd name="T84" fmla="*/ 199 w 544"/>
                  <a:gd name="T85" fmla="*/ 447 h 460"/>
                  <a:gd name="T86" fmla="*/ 222 w 544"/>
                  <a:gd name="T87" fmla="*/ 445 h 460"/>
                  <a:gd name="T88" fmla="*/ 253 w 544"/>
                  <a:gd name="T89" fmla="*/ 453 h 460"/>
                  <a:gd name="T90" fmla="*/ 282 w 544"/>
                  <a:gd name="T91" fmla="*/ 455 h 460"/>
                  <a:gd name="T92" fmla="*/ 271 w 544"/>
                  <a:gd name="T93" fmla="*/ 421 h 460"/>
                  <a:gd name="T94" fmla="*/ 259 w 544"/>
                  <a:gd name="T95" fmla="*/ 394 h 460"/>
                  <a:gd name="T96" fmla="*/ 272 w 544"/>
                  <a:gd name="T97" fmla="*/ 390 h 460"/>
                  <a:gd name="T98" fmla="*/ 496 w 544"/>
                  <a:gd name="T99" fmla="*/ 286 h 460"/>
                  <a:gd name="T100" fmla="*/ 522 w 544"/>
                  <a:gd name="T101" fmla="*/ 310 h 460"/>
                  <a:gd name="T102" fmla="*/ 544 w 544"/>
                  <a:gd name="T103" fmla="*/ 274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44" h="460">
                    <a:moveTo>
                      <a:pt x="541" y="244"/>
                    </a:moveTo>
                    <a:cubicBezTo>
                      <a:pt x="537" y="240"/>
                      <a:pt x="533" y="235"/>
                      <a:pt x="528" y="233"/>
                    </a:cubicBezTo>
                    <a:cubicBezTo>
                      <a:pt x="518" y="228"/>
                      <a:pt x="508" y="225"/>
                      <a:pt x="502" y="215"/>
                    </a:cubicBezTo>
                    <a:cubicBezTo>
                      <a:pt x="499" y="210"/>
                      <a:pt x="498" y="205"/>
                      <a:pt x="495" y="201"/>
                    </a:cubicBezTo>
                    <a:cubicBezTo>
                      <a:pt x="493" y="196"/>
                      <a:pt x="489" y="192"/>
                      <a:pt x="487" y="188"/>
                    </a:cubicBezTo>
                    <a:cubicBezTo>
                      <a:pt x="485" y="184"/>
                      <a:pt x="485" y="183"/>
                      <a:pt x="481" y="182"/>
                    </a:cubicBezTo>
                    <a:cubicBezTo>
                      <a:pt x="477" y="180"/>
                      <a:pt x="473" y="180"/>
                      <a:pt x="468" y="180"/>
                    </a:cubicBezTo>
                    <a:cubicBezTo>
                      <a:pt x="465" y="180"/>
                      <a:pt x="462" y="179"/>
                      <a:pt x="459" y="181"/>
                    </a:cubicBezTo>
                    <a:cubicBezTo>
                      <a:pt x="456" y="182"/>
                      <a:pt x="455" y="185"/>
                      <a:pt x="453" y="186"/>
                    </a:cubicBezTo>
                    <a:cubicBezTo>
                      <a:pt x="448" y="188"/>
                      <a:pt x="444" y="185"/>
                      <a:pt x="440" y="186"/>
                    </a:cubicBezTo>
                    <a:cubicBezTo>
                      <a:pt x="432" y="187"/>
                      <a:pt x="437" y="192"/>
                      <a:pt x="434" y="197"/>
                    </a:cubicBezTo>
                    <a:cubicBezTo>
                      <a:pt x="429" y="204"/>
                      <a:pt x="428" y="196"/>
                      <a:pt x="427" y="192"/>
                    </a:cubicBezTo>
                    <a:cubicBezTo>
                      <a:pt x="425" y="187"/>
                      <a:pt x="423" y="183"/>
                      <a:pt x="417" y="182"/>
                    </a:cubicBezTo>
                    <a:cubicBezTo>
                      <a:pt x="413" y="182"/>
                      <a:pt x="406" y="181"/>
                      <a:pt x="404" y="184"/>
                    </a:cubicBezTo>
                    <a:cubicBezTo>
                      <a:pt x="401" y="187"/>
                      <a:pt x="402" y="194"/>
                      <a:pt x="402" y="199"/>
                    </a:cubicBezTo>
                    <a:cubicBezTo>
                      <a:pt x="402" y="203"/>
                      <a:pt x="399" y="208"/>
                      <a:pt x="397" y="212"/>
                    </a:cubicBezTo>
                    <a:cubicBezTo>
                      <a:pt x="391" y="220"/>
                      <a:pt x="395" y="233"/>
                      <a:pt x="386" y="240"/>
                    </a:cubicBezTo>
                    <a:cubicBezTo>
                      <a:pt x="385" y="231"/>
                      <a:pt x="383" y="222"/>
                      <a:pt x="384" y="212"/>
                    </a:cubicBezTo>
                    <a:cubicBezTo>
                      <a:pt x="385" y="207"/>
                      <a:pt x="388" y="204"/>
                      <a:pt x="390" y="199"/>
                    </a:cubicBezTo>
                    <a:cubicBezTo>
                      <a:pt x="391" y="197"/>
                      <a:pt x="391" y="194"/>
                      <a:pt x="392" y="191"/>
                    </a:cubicBezTo>
                    <a:cubicBezTo>
                      <a:pt x="393" y="188"/>
                      <a:pt x="393" y="184"/>
                      <a:pt x="395" y="181"/>
                    </a:cubicBezTo>
                    <a:cubicBezTo>
                      <a:pt x="396" y="177"/>
                      <a:pt x="398" y="174"/>
                      <a:pt x="400" y="171"/>
                    </a:cubicBezTo>
                    <a:cubicBezTo>
                      <a:pt x="403" y="166"/>
                      <a:pt x="406" y="159"/>
                      <a:pt x="411" y="157"/>
                    </a:cubicBezTo>
                    <a:cubicBezTo>
                      <a:pt x="409" y="154"/>
                      <a:pt x="402" y="155"/>
                      <a:pt x="398" y="155"/>
                    </a:cubicBezTo>
                    <a:cubicBezTo>
                      <a:pt x="393" y="154"/>
                      <a:pt x="390" y="154"/>
                      <a:pt x="385" y="156"/>
                    </a:cubicBezTo>
                    <a:cubicBezTo>
                      <a:pt x="381" y="158"/>
                      <a:pt x="376" y="158"/>
                      <a:pt x="372" y="160"/>
                    </a:cubicBezTo>
                    <a:cubicBezTo>
                      <a:pt x="367" y="163"/>
                      <a:pt x="365" y="169"/>
                      <a:pt x="360" y="172"/>
                    </a:cubicBezTo>
                    <a:cubicBezTo>
                      <a:pt x="358" y="174"/>
                      <a:pt x="354" y="175"/>
                      <a:pt x="352" y="173"/>
                    </a:cubicBezTo>
                    <a:cubicBezTo>
                      <a:pt x="350" y="172"/>
                      <a:pt x="351" y="168"/>
                      <a:pt x="349" y="166"/>
                    </a:cubicBezTo>
                    <a:cubicBezTo>
                      <a:pt x="347" y="163"/>
                      <a:pt x="340" y="166"/>
                      <a:pt x="337" y="166"/>
                    </a:cubicBezTo>
                    <a:cubicBezTo>
                      <a:pt x="334" y="166"/>
                      <a:pt x="332" y="166"/>
                      <a:pt x="329" y="167"/>
                    </a:cubicBezTo>
                    <a:cubicBezTo>
                      <a:pt x="327" y="168"/>
                      <a:pt x="326" y="172"/>
                      <a:pt x="324" y="173"/>
                    </a:cubicBezTo>
                    <a:cubicBezTo>
                      <a:pt x="322" y="174"/>
                      <a:pt x="319" y="175"/>
                      <a:pt x="317" y="176"/>
                    </a:cubicBezTo>
                    <a:cubicBezTo>
                      <a:pt x="315" y="177"/>
                      <a:pt x="314" y="177"/>
                      <a:pt x="313" y="177"/>
                    </a:cubicBezTo>
                    <a:cubicBezTo>
                      <a:pt x="301" y="176"/>
                      <a:pt x="301" y="176"/>
                      <a:pt x="301" y="176"/>
                    </a:cubicBezTo>
                    <a:cubicBezTo>
                      <a:pt x="297" y="176"/>
                      <a:pt x="292" y="176"/>
                      <a:pt x="288" y="176"/>
                    </a:cubicBezTo>
                    <a:cubicBezTo>
                      <a:pt x="281" y="176"/>
                      <a:pt x="280" y="176"/>
                      <a:pt x="277" y="170"/>
                    </a:cubicBezTo>
                    <a:cubicBezTo>
                      <a:pt x="274" y="166"/>
                      <a:pt x="271" y="162"/>
                      <a:pt x="266" y="161"/>
                    </a:cubicBezTo>
                    <a:cubicBezTo>
                      <a:pt x="261" y="160"/>
                      <a:pt x="257" y="160"/>
                      <a:pt x="252" y="160"/>
                    </a:cubicBezTo>
                    <a:cubicBezTo>
                      <a:pt x="252" y="164"/>
                      <a:pt x="252" y="167"/>
                      <a:pt x="247" y="169"/>
                    </a:cubicBezTo>
                    <a:cubicBezTo>
                      <a:pt x="245" y="170"/>
                      <a:pt x="240" y="170"/>
                      <a:pt x="238" y="169"/>
                    </a:cubicBezTo>
                    <a:cubicBezTo>
                      <a:pt x="230" y="167"/>
                      <a:pt x="233" y="153"/>
                      <a:pt x="223" y="152"/>
                    </a:cubicBezTo>
                    <a:cubicBezTo>
                      <a:pt x="220" y="152"/>
                      <a:pt x="220" y="154"/>
                      <a:pt x="218" y="154"/>
                    </a:cubicBezTo>
                    <a:cubicBezTo>
                      <a:pt x="217" y="154"/>
                      <a:pt x="211" y="153"/>
                      <a:pt x="210" y="153"/>
                    </a:cubicBezTo>
                    <a:cubicBezTo>
                      <a:pt x="205" y="152"/>
                      <a:pt x="205" y="147"/>
                      <a:pt x="202" y="143"/>
                    </a:cubicBezTo>
                    <a:cubicBezTo>
                      <a:pt x="200" y="140"/>
                      <a:pt x="198" y="137"/>
                      <a:pt x="199" y="134"/>
                    </a:cubicBezTo>
                    <a:cubicBezTo>
                      <a:pt x="200" y="132"/>
                      <a:pt x="202" y="130"/>
                      <a:pt x="203" y="128"/>
                    </a:cubicBezTo>
                    <a:cubicBezTo>
                      <a:pt x="204" y="126"/>
                      <a:pt x="205" y="124"/>
                      <a:pt x="205" y="122"/>
                    </a:cubicBezTo>
                    <a:cubicBezTo>
                      <a:pt x="205" y="119"/>
                      <a:pt x="205" y="118"/>
                      <a:pt x="203" y="117"/>
                    </a:cubicBezTo>
                    <a:cubicBezTo>
                      <a:pt x="198" y="110"/>
                      <a:pt x="189" y="110"/>
                      <a:pt x="181" y="105"/>
                    </a:cubicBezTo>
                    <a:cubicBezTo>
                      <a:pt x="174" y="101"/>
                      <a:pt x="170" y="93"/>
                      <a:pt x="166" y="86"/>
                    </a:cubicBezTo>
                    <a:cubicBezTo>
                      <a:pt x="162" y="81"/>
                      <a:pt x="160" y="81"/>
                      <a:pt x="155" y="81"/>
                    </a:cubicBezTo>
                    <a:cubicBezTo>
                      <a:pt x="151" y="81"/>
                      <a:pt x="147" y="81"/>
                      <a:pt x="143" y="81"/>
                    </a:cubicBezTo>
                    <a:cubicBezTo>
                      <a:pt x="138" y="81"/>
                      <a:pt x="134" y="82"/>
                      <a:pt x="132" y="78"/>
                    </a:cubicBezTo>
                    <a:cubicBezTo>
                      <a:pt x="131" y="75"/>
                      <a:pt x="131" y="72"/>
                      <a:pt x="130" y="70"/>
                    </a:cubicBezTo>
                    <a:cubicBezTo>
                      <a:pt x="128" y="64"/>
                      <a:pt x="124" y="65"/>
                      <a:pt x="119" y="65"/>
                    </a:cubicBezTo>
                    <a:cubicBezTo>
                      <a:pt x="114" y="66"/>
                      <a:pt x="108" y="70"/>
                      <a:pt x="105" y="67"/>
                    </a:cubicBezTo>
                    <a:cubicBezTo>
                      <a:pt x="101" y="64"/>
                      <a:pt x="100" y="56"/>
                      <a:pt x="97" y="52"/>
                    </a:cubicBezTo>
                    <a:cubicBezTo>
                      <a:pt x="93" y="48"/>
                      <a:pt x="89" y="47"/>
                      <a:pt x="84" y="45"/>
                    </a:cubicBezTo>
                    <a:cubicBezTo>
                      <a:pt x="74" y="42"/>
                      <a:pt x="64" y="37"/>
                      <a:pt x="54" y="34"/>
                    </a:cubicBezTo>
                    <a:cubicBezTo>
                      <a:pt x="48" y="32"/>
                      <a:pt x="44" y="29"/>
                      <a:pt x="39" y="26"/>
                    </a:cubicBezTo>
                    <a:cubicBezTo>
                      <a:pt x="34" y="23"/>
                      <a:pt x="29" y="21"/>
                      <a:pt x="25" y="17"/>
                    </a:cubicBezTo>
                    <a:cubicBezTo>
                      <a:pt x="21" y="12"/>
                      <a:pt x="17" y="7"/>
                      <a:pt x="12" y="3"/>
                    </a:cubicBezTo>
                    <a:cubicBezTo>
                      <a:pt x="8" y="0"/>
                      <a:pt x="1" y="1"/>
                      <a:pt x="0" y="7"/>
                    </a:cubicBezTo>
                    <a:cubicBezTo>
                      <a:pt x="0" y="10"/>
                      <a:pt x="1" y="12"/>
                      <a:pt x="3" y="13"/>
                    </a:cubicBezTo>
                    <a:cubicBezTo>
                      <a:pt x="5" y="13"/>
                      <a:pt x="6" y="13"/>
                      <a:pt x="8" y="13"/>
                    </a:cubicBezTo>
                    <a:cubicBezTo>
                      <a:pt x="10" y="14"/>
                      <a:pt x="11" y="16"/>
                      <a:pt x="13" y="17"/>
                    </a:cubicBezTo>
                    <a:cubicBezTo>
                      <a:pt x="22" y="23"/>
                      <a:pt x="22" y="34"/>
                      <a:pt x="28" y="43"/>
                    </a:cubicBezTo>
                    <a:cubicBezTo>
                      <a:pt x="31" y="47"/>
                      <a:pt x="33" y="46"/>
                      <a:pt x="38" y="46"/>
                    </a:cubicBezTo>
                    <a:cubicBezTo>
                      <a:pt x="41" y="47"/>
                      <a:pt x="45" y="49"/>
                      <a:pt x="48" y="49"/>
                    </a:cubicBezTo>
                    <a:cubicBezTo>
                      <a:pt x="48" y="53"/>
                      <a:pt x="49" y="58"/>
                      <a:pt x="52" y="61"/>
                    </a:cubicBezTo>
                    <a:cubicBezTo>
                      <a:pt x="54" y="64"/>
                      <a:pt x="55" y="64"/>
                      <a:pt x="55" y="67"/>
                    </a:cubicBezTo>
                    <a:cubicBezTo>
                      <a:pt x="55" y="69"/>
                      <a:pt x="54" y="74"/>
                      <a:pt x="54" y="74"/>
                    </a:cubicBezTo>
                    <a:cubicBezTo>
                      <a:pt x="55" y="76"/>
                      <a:pt x="64" y="79"/>
                      <a:pt x="67" y="80"/>
                    </a:cubicBezTo>
                    <a:cubicBezTo>
                      <a:pt x="72" y="82"/>
                      <a:pt x="73" y="81"/>
                      <a:pt x="76" y="76"/>
                    </a:cubicBezTo>
                    <a:cubicBezTo>
                      <a:pt x="78" y="72"/>
                      <a:pt x="79" y="69"/>
                      <a:pt x="83" y="69"/>
                    </a:cubicBezTo>
                    <a:cubicBezTo>
                      <a:pt x="88" y="69"/>
                      <a:pt x="91" y="75"/>
                      <a:pt x="88" y="78"/>
                    </a:cubicBezTo>
                    <a:cubicBezTo>
                      <a:pt x="85" y="81"/>
                      <a:pt x="76" y="82"/>
                      <a:pt x="82" y="87"/>
                    </a:cubicBezTo>
                    <a:cubicBezTo>
                      <a:pt x="86" y="89"/>
                      <a:pt x="91" y="90"/>
                      <a:pt x="94" y="92"/>
                    </a:cubicBezTo>
                    <a:cubicBezTo>
                      <a:pt x="93" y="93"/>
                      <a:pt x="91" y="95"/>
                      <a:pt x="90" y="97"/>
                    </a:cubicBezTo>
                    <a:cubicBezTo>
                      <a:pt x="87" y="104"/>
                      <a:pt x="91" y="108"/>
                      <a:pt x="96" y="113"/>
                    </a:cubicBezTo>
                    <a:cubicBezTo>
                      <a:pt x="100" y="116"/>
                      <a:pt x="102" y="121"/>
                      <a:pt x="105" y="125"/>
                    </a:cubicBezTo>
                    <a:cubicBezTo>
                      <a:pt x="108" y="128"/>
                      <a:pt x="111" y="130"/>
                      <a:pt x="115" y="130"/>
                    </a:cubicBezTo>
                    <a:cubicBezTo>
                      <a:pt x="118" y="130"/>
                      <a:pt x="120" y="129"/>
                      <a:pt x="122" y="131"/>
                    </a:cubicBezTo>
                    <a:cubicBezTo>
                      <a:pt x="124" y="133"/>
                      <a:pt x="124" y="138"/>
                      <a:pt x="126" y="140"/>
                    </a:cubicBezTo>
                    <a:cubicBezTo>
                      <a:pt x="129" y="143"/>
                      <a:pt x="132" y="146"/>
                      <a:pt x="134" y="150"/>
                    </a:cubicBezTo>
                    <a:cubicBezTo>
                      <a:pt x="139" y="157"/>
                      <a:pt x="138" y="167"/>
                      <a:pt x="141" y="175"/>
                    </a:cubicBezTo>
                    <a:cubicBezTo>
                      <a:pt x="142" y="179"/>
                      <a:pt x="144" y="181"/>
                      <a:pt x="148" y="184"/>
                    </a:cubicBezTo>
                    <a:cubicBezTo>
                      <a:pt x="150" y="185"/>
                      <a:pt x="157" y="186"/>
                      <a:pt x="158" y="189"/>
                    </a:cubicBezTo>
                    <a:cubicBezTo>
                      <a:pt x="159" y="195"/>
                      <a:pt x="149" y="195"/>
                      <a:pt x="148" y="200"/>
                    </a:cubicBezTo>
                    <a:cubicBezTo>
                      <a:pt x="147" y="205"/>
                      <a:pt x="151" y="204"/>
                      <a:pt x="155" y="205"/>
                    </a:cubicBezTo>
                    <a:cubicBezTo>
                      <a:pt x="162" y="207"/>
                      <a:pt x="170" y="204"/>
                      <a:pt x="177" y="207"/>
                    </a:cubicBezTo>
                    <a:cubicBezTo>
                      <a:pt x="185" y="211"/>
                      <a:pt x="178" y="215"/>
                      <a:pt x="177" y="220"/>
                    </a:cubicBezTo>
                    <a:cubicBezTo>
                      <a:pt x="177" y="225"/>
                      <a:pt x="180" y="227"/>
                      <a:pt x="184" y="228"/>
                    </a:cubicBezTo>
                    <a:cubicBezTo>
                      <a:pt x="187" y="230"/>
                      <a:pt x="192" y="232"/>
                      <a:pt x="195" y="236"/>
                    </a:cubicBezTo>
                    <a:cubicBezTo>
                      <a:pt x="198" y="239"/>
                      <a:pt x="200" y="244"/>
                      <a:pt x="203" y="248"/>
                    </a:cubicBezTo>
                    <a:cubicBezTo>
                      <a:pt x="206" y="251"/>
                      <a:pt x="207" y="251"/>
                      <a:pt x="212" y="251"/>
                    </a:cubicBezTo>
                    <a:cubicBezTo>
                      <a:pt x="218" y="251"/>
                      <a:pt x="216" y="254"/>
                      <a:pt x="220" y="257"/>
                    </a:cubicBezTo>
                    <a:cubicBezTo>
                      <a:pt x="222" y="260"/>
                      <a:pt x="225" y="260"/>
                      <a:pt x="223" y="265"/>
                    </a:cubicBezTo>
                    <a:cubicBezTo>
                      <a:pt x="222" y="267"/>
                      <a:pt x="222" y="267"/>
                      <a:pt x="220" y="268"/>
                    </a:cubicBezTo>
                    <a:cubicBezTo>
                      <a:pt x="216" y="271"/>
                      <a:pt x="213" y="271"/>
                      <a:pt x="210" y="275"/>
                    </a:cubicBezTo>
                    <a:cubicBezTo>
                      <a:pt x="206" y="279"/>
                      <a:pt x="207" y="283"/>
                      <a:pt x="201" y="282"/>
                    </a:cubicBezTo>
                    <a:cubicBezTo>
                      <a:pt x="197" y="281"/>
                      <a:pt x="193" y="277"/>
                      <a:pt x="189" y="280"/>
                    </a:cubicBezTo>
                    <a:cubicBezTo>
                      <a:pt x="185" y="282"/>
                      <a:pt x="186" y="287"/>
                      <a:pt x="181" y="289"/>
                    </a:cubicBezTo>
                    <a:cubicBezTo>
                      <a:pt x="178" y="290"/>
                      <a:pt x="175" y="289"/>
                      <a:pt x="171" y="292"/>
                    </a:cubicBezTo>
                    <a:cubicBezTo>
                      <a:pt x="168" y="295"/>
                      <a:pt x="164" y="297"/>
                      <a:pt x="161" y="299"/>
                    </a:cubicBezTo>
                    <a:cubicBezTo>
                      <a:pt x="157" y="302"/>
                      <a:pt x="155" y="307"/>
                      <a:pt x="151" y="308"/>
                    </a:cubicBezTo>
                    <a:cubicBezTo>
                      <a:pt x="143" y="313"/>
                      <a:pt x="134" y="306"/>
                      <a:pt x="127" y="303"/>
                    </a:cubicBezTo>
                    <a:cubicBezTo>
                      <a:pt x="121" y="299"/>
                      <a:pt x="115" y="298"/>
                      <a:pt x="108" y="298"/>
                    </a:cubicBezTo>
                    <a:cubicBezTo>
                      <a:pt x="109" y="302"/>
                      <a:pt x="116" y="306"/>
                      <a:pt x="119" y="309"/>
                    </a:cubicBezTo>
                    <a:cubicBezTo>
                      <a:pt x="124" y="313"/>
                      <a:pt x="126" y="321"/>
                      <a:pt x="125" y="327"/>
                    </a:cubicBezTo>
                    <a:cubicBezTo>
                      <a:pt x="114" y="329"/>
                      <a:pt x="104" y="319"/>
                      <a:pt x="93" y="320"/>
                    </a:cubicBezTo>
                    <a:cubicBezTo>
                      <a:pt x="96" y="325"/>
                      <a:pt x="100" y="329"/>
                      <a:pt x="104" y="334"/>
                    </a:cubicBezTo>
                    <a:cubicBezTo>
                      <a:pt x="107" y="337"/>
                      <a:pt x="114" y="342"/>
                      <a:pt x="110" y="346"/>
                    </a:cubicBezTo>
                    <a:cubicBezTo>
                      <a:pt x="107" y="350"/>
                      <a:pt x="100" y="351"/>
                      <a:pt x="100" y="356"/>
                    </a:cubicBezTo>
                    <a:cubicBezTo>
                      <a:pt x="100" y="359"/>
                      <a:pt x="106" y="362"/>
                      <a:pt x="108" y="363"/>
                    </a:cubicBezTo>
                    <a:cubicBezTo>
                      <a:pt x="110" y="365"/>
                      <a:pt x="113" y="367"/>
                      <a:pt x="115" y="369"/>
                    </a:cubicBezTo>
                    <a:cubicBezTo>
                      <a:pt x="116" y="371"/>
                      <a:pt x="116" y="374"/>
                      <a:pt x="117" y="376"/>
                    </a:cubicBezTo>
                    <a:cubicBezTo>
                      <a:pt x="119" y="381"/>
                      <a:pt x="123" y="385"/>
                      <a:pt x="128" y="387"/>
                    </a:cubicBezTo>
                    <a:cubicBezTo>
                      <a:pt x="132" y="388"/>
                      <a:pt x="135" y="389"/>
                      <a:pt x="139" y="390"/>
                    </a:cubicBezTo>
                    <a:cubicBezTo>
                      <a:pt x="143" y="391"/>
                      <a:pt x="149" y="391"/>
                      <a:pt x="152" y="393"/>
                    </a:cubicBezTo>
                    <a:cubicBezTo>
                      <a:pt x="152" y="399"/>
                      <a:pt x="152" y="403"/>
                      <a:pt x="157" y="406"/>
                    </a:cubicBezTo>
                    <a:cubicBezTo>
                      <a:pt x="167" y="412"/>
                      <a:pt x="156" y="412"/>
                      <a:pt x="156" y="420"/>
                    </a:cubicBezTo>
                    <a:cubicBezTo>
                      <a:pt x="157" y="421"/>
                      <a:pt x="157" y="422"/>
                      <a:pt x="158" y="422"/>
                    </a:cubicBezTo>
                    <a:cubicBezTo>
                      <a:pt x="160" y="429"/>
                      <a:pt x="174" y="448"/>
                      <a:pt x="178" y="434"/>
                    </a:cubicBezTo>
                    <a:cubicBezTo>
                      <a:pt x="179" y="429"/>
                      <a:pt x="180" y="423"/>
                      <a:pt x="181" y="418"/>
                    </a:cubicBezTo>
                    <a:cubicBezTo>
                      <a:pt x="182" y="414"/>
                      <a:pt x="185" y="407"/>
                      <a:pt x="190" y="408"/>
                    </a:cubicBezTo>
                    <a:cubicBezTo>
                      <a:pt x="199" y="410"/>
                      <a:pt x="194" y="428"/>
                      <a:pt x="196" y="434"/>
                    </a:cubicBezTo>
                    <a:cubicBezTo>
                      <a:pt x="197" y="438"/>
                      <a:pt x="197" y="443"/>
                      <a:pt x="199" y="447"/>
                    </a:cubicBezTo>
                    <a:cubicBezTo>
                      <a:pt x="200" y="449"/>
                      <a:pt x="202" y="452"/>
                      <a:pt x="205" y="451"/>
                    </a:cubicBezTo>
                    <a:cubicBezTo>
                      <a:pt x="207" y="451"/>
                      <a:pt x="208" y="450"/>
                      <a:pt x="208" y="448"/>
                    </a:cubicBezTo>
                    <a:cubicBezTo>
                      <a:pt x="212" y="446"/>
                      <a:pt x="217" y="444"/>
                      <a:pt x="222" y="445"/>
                    </a:cubicBezTo>
                    <a:cubicBezTo>
                      <a:pt x="227" y="447"/>
                      <a:pt x="229" y="457"/>
                      <a:pt x="235" y="454"/>
                    </a:cubicBezTo>
                    <a:cubicBezTo>
                      <a:pt x="235" y="449"/>
                      <a:pt x="238" y="446"/>
                      <a:pt x="240" y="442"/>
                    </a:cubicBezTo>
                    <a:cubicBezTo>
                      <a:pt x="242" y="446"/>
                      <a:pt x="249" y="455"/>
                      <a:pt x="253" y="453"/>
                    </a:cubicBezTo>
                    <a:cubicBezTo>
                      <a:pt x="256" y="452"/>
                      <a:pt x="257" y="448"/>
                      <a:pt x="260" y="447"/>
                    </a:cubicBezTo>
                    <a:cubicBezTo>
                      <a:pt x="264" y="445"/>
                      <a:pt x="265" y="447"/>
                      <a:pt x="267" y="449"/>
                    </a:cubicBezTo>
                    <a:cubicBezTo>
                      <a:pt x="271" y="452"/>
                      <a:pt x="278" y="460"/>
                      <a:pt x="282" y="455"/>
                    </a:cubicBezTo>
                    <a:cubicBezTo>
                      <a:pt x="287" y="452"/>
                      <a:pt x="286" y="441"/>
                      <a:pt x="284" y="437"/>
                    </a:cubicBezTo>
                    <a:cubicBezTo>
                      <a:pt x="282" y="433"/>
                      <a:pt x="279" y="431"/>
                      <a:pt x="276" y="428"/>
                    </a:cubicBezTo>
                    <a:cubicBezTo>
                      <a:pt x="275" y="426"/>
                      <a:pt x="271" y="423"/>
                      <a:pt x="271" y="421"/>
                    </a:cubicBezTo>
                    <a:cubicBezTo>
                      <a:pt x="271" y="416"/>
                      <a:pt x="276" y="417"/>
                      <a:pt x="277" y="413"/>
                    </a:cubicBezTo>
                    <a:cubicBezTo>
                      <a:pt x="277" y="411"/>
                      <a:pt x="276" y="408"/>
                      <a:pt x="276" y="407"/>
                    </a:cubicBezTo>
                    <a:cubicBezTo>
                      <a:pt x="272" y="400"/>
                      <a:pt x="263" y="399"/>
                      <a:pt x="259" y="394"/>
                    </a:cubicBezTo>
                    <a:cubicBezTo>
                      <a:pt x="254" y="387"/>
                      <a:pt x="260" y="380"/>
                      <a:pt x="265" y="376"/>
                    </a:cubicBezTo>
                    <a:cubicBezTo>
                      <a:pt x="270" y="372"/>
                      <a:pt x="279" y="366"/>
                      <a:pt x="285" y="372"/>
                    </a:cubicBezTo>
                    <a:cubicBezTo>
                      <a:pt x="292" y="379"/>
                      <a:pt x="277" y="388"/>
                      <a:pt x="272" y="390"/>
                    </a:cubicBezTo>
                    <a:cubicBezTo>
                      <a:pt x="277" y="394"/>
                      <a:pt x="285" y="393"/>
                      <a:pt x="290" y="399"/>
                    </a:cubicBezTo>
                    <a:cubicBezTo>
                      <a:pt x="294" y="403"/>
                      <a:pt x="290" y="416"/>
                      <a:pt x="297" y="415"/>
                    </a:cubicBezTo>
                    <a:cubicBezTo>
                      <a:pt x="496" y="286"/>
                      <a:pt x="496" y="286"/>
                      <a:pt x="496" y="286"/>
                    </a:cubicBezTo>
                    <a:cubicBezTo>
                      <a:pt x="496" y="297"/>
                      <a:pt x="495" y="310"/>
                      <a:pt x="504" y="317"/>
                    </a:cubicBezTo>
                    <a:cubicBezTo>
                      <a:pt x="505" y="318"/>
                      <a:pt x="508" y="320"/>
                      <a:pt x="511" y="321"/>
                    </a:cubicBezTo>
                    <a:cubicBezTo>
                      <a:pt x="514" y="318"/>
                      <a:pt x="518" y="314"/>
                      <a:pt x="522" y="310"/>
                    </a:cubicBezTo>
                    <a:cubicBezTo>
                      <a:pt x="525" y="308"/>
                      <a:pt x="529" y="307"/>
                      <a:pt x="532" y="304"/>
                    </a:cubicBezTo>
                    <a:cubicBezTo>
                      <a:pt x="534" y="301"/>
                      <a:pt x="535" y="297"/>
                      <a:pt x="537" y="293"/>
                    </a:cubicBezTo>
                    <a:cubicBezTo>
                      <a:pt x="540" y="287"/>
                      <a:pt x="544" y="281"/>
                      <a:pt x="544" y="274"/>
                    </a:cubicBezTo>
                    <a:cubicBezTo>
                      <a:pt x="544" y="268"/>
                      <a:pt x="544" y="262"/>
                      <a:pt x="544" y="256"/>
                    </a:cubicBezTo>
                    <a:cubicBezTo>
                      <a:pt x="544" y="250"/>
                      <a:pt x="544" y="247"/>
                      <a:pt x="541" y="244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9" name="Freeform 75">
                <a:extLst>
                  <a:ext uri="{FF2B5EF4-FFF2-40B4-BE49-F238E27FC236}">
                    <a16:creationId xmlns:a16="http://schemas.microsoft.com/office/drawing/2014/main" id="{8912B8CF-64D0-4D6D-8B6C-FDD89F05B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326" y="2127250"/>
                <a:ext cx="19050" cy="19050"/>
              </a:xfrm>
              <a:custGeom>
                <a:avLst/>
                <a:gdLst>
                  <a:gd name="T0" fmla="*/ 6 w 8"/>
                  <a:gd name="T1" fmla="*/ 2 h 8"/>
                  <a:gd name="T2" fmla="*/ 3 w 8"/>
                  <a:gd name="T3" fmla="*/ 0 h 8"/>
                  <a:gd name="T4" fmla="*/ 2 w 8"/>
                  <a:gd name="T5" fmla="*/ 4 h 8"/>
                  <a:gd name="T6" fmla="*/ 0 w 8"/>
                  <a:gd name="T7" fmla="*/ 7 h 8"/>
                  <a:gd name="T8" fmla="*/ 6 w 8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5" y="1"/>
                      <a:pt x="4" y="1"/>
                      <a:pt x="3" y="0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1" y="5"/>
                      <a:pt x="1" y="6"/>
                      <a:pt x="0" y="7"/>
                    </a:cubicBezTo>
                    <a:cubicBezTo>
                      <a:pt x="4" y="8"/>
                      <a:pt x="8" y="7"/>
                      <a:pt x="6" y="2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0" name="Freeform 76">
                <a:extLst>
                  <a:ext uri="{FF2B5EF4-FFF2-40B4-BE49-F238E27FC236}">
                    <a16:creationId xmlns:a16="http://schemas.microsoft.com/office/drawing/2014/main" id="{CCCEAFF1-D5B6-4D39-8611-8BB7FA018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476" y="1920875"/>
                <a:ext cx="223838" cy="211138"/>
              </a:xfrm>
              <a:custGeom>
                <a:avLst/>
                <a:gdLst>
                  <a:gd name="T0" fmla="*/ 94 w 94"/>
                  <a:gd name="T1" fmla="*/ 66 h 89"/>
                  <a:gd name="T2" fmla="*/ 85 w 94"/>
                  <a:gd name="T3" fmla="*/ 62 h 89"/>
                  <a:gd name="T4" fmla="*/ 83 w 94"/>
                  <a:gd name="T5" fmla="*/ 57 h 89"/>
                  <a:gd name="T6" fmla="*/ 83 w 94"/>
                  <a:gd name="T7" fmla="*/ 51 h 89"/>
                  <a:gd name="T8" fmla="*/ 79 w 94"/>
                  <a:gd name="T9" fmla="*/ 37 h 89"/>
                  <a:gd name="T10" fmla="*/ 74 w 94"/>
                  <a:gd name="T11" fmla="*/ 24 h 89"/>
                  <a:gd name="T12" fmla="*/ 60 w 94"/>
                  <a:gd name="T13" fmla="*/ 23 h 89"/>
                  <a:gd name="T14" fmla="*/ 56 w 94"/>
                  <a:gd name="T15" fmla="*/ 9 h 89"/>
                  <a:gd name="T16" fmla="*/ 53 w 94"/>
                  <a:gd name="T17" fmla="*/ 2 h 89"/>
                  <a:gd name="T18" fmla="*/ 38 w 94"/>
                  <a:gd name="T19" fmla="*/ 5 h 89"/>
                  <a:gd name="T20" fmla="*/ 37 w 94"/>
                  <a:gd name="T21" fmla="*/ 18 h 89"/>
                  <a:gd name="T22" fmla="*/ 22 w 94"/>
                  <a:gd name="T23" fmla="*/ 20 h 89"/>
                  <a:gd name="T24" fmla="*/ 25 w 94"/>
                  <a:gd name="T25" fmla="*/ 30 h 89"/>
                  <a:gd name="T26" fmla="*/ 32 w 94"/>
                  <a:gd name="T27" fmla="*/ 35 h 89"/>
                  <a:gd name="T28" fmla="*/ 10 w 94"/>
                  <a:gd name="T29" fmla="*/ 44 h 89"/>
                  <a:gd name="T30" fmla="*/ 29 w 94"/>
                  <a:gd name="T31" fmla="*/ 52 h 89"/>
                  <a:gd name="T32" fmla="*/ 14 w 94"/>
                  <a:gd name="T33" fmla="*/ 51 h 89"/>
                  <a:gd name="T34" fmla="*/ 0 w 94"/>
                  <a:gd name="T35" fmla="*/ 53 h 89"/>
                  <a:gd name="T36" fmla="*/ 2 w 94"/>
                  <a:gd name="T37" fmla="*/ 66 h 89"/>
                  <a:gd name="T38" fmla="*/ 14 w 94"/>
                  <a:gd name="T39" fmla="*/ 70 h 89"/>
                  <a:gd name="T40" fmla="*/ 18 w 94"/>
                  <a:gd name="T41" fmla="*/ 81 h 89"/>
                  <a:gd name="T42" fmla="*/ 28 w 94"/>
                  <a:gd name="T43" fmla="*/ 78 h 89"/>
                  <a:gd name="T44" fmla="*/ 40 w 94"/>
                  <a:gd name="T45" fmla="*/ 84 h 89"/>
                  <a:gd name="T46" fmla="*/ 48 w 94"/>
                  <a:gd name="T47" fmla="*/ 84 h 89"/>
                  <a:gd name="T48" fmla="*/ 53 w 94"/>
                  <a:gd name="T49" fmla="*/ 88 h 89"/>
                  <a:gd name="T50" fmla="*/ 59 w 94"/>
                  <a:gd name="T51" fmla="*/ 86 h 89"/>
                  <a:gd name="T52" fmla="*/ 73 w 94"/>
                  <a:gd name="T53" fmla="*/ 87 h 89"/>
                  <a:gd name="T54" fmla="*/ 86 w 94"/>
                  <a:gd name="T55" fmla="*/ 87 h 89"/>
                  <a:gd name="T56" fmla="*/ 93 w 94"/>
                  <a:gd name="T57" fmla="*/ 71 h 89"/>
                  <a:gd name="T58" fmla="*/ 94 w 94"/>
                  <a:gd name="T59" fmla="*/ 6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4" h="89">
                    <a:moveTo>
                      <a:pt x="94" y="66"/>
                    </a:moveTo>
                    <a:cubicBezTo>
                      <a:pt x="91" y="64"/>
                      <a:pt x="89" y="62"/>
                      <a:pt x="85" y="62"/>
                    </a:cubicBezTo>
                    <a:cubicBezTo>
                      <a:pt x="83" y="57"/>
                      <a:pt x="83" y="57"/>
                      <a:pt x="83" y="57"/>
                    </a:cubicBezTo>
                    <a:cubicBezTo>
                      <a:pt x="83" y="55"/>
                      <a:pt x="83" y="53"/>
                      <a:pt x="83" y="51"/>
                    </a:cubicBezTo>
                    <a:cubicBezTo>
                      <a:pt x="83" y="46"/>
                      <a:pt x="81" y="42"/>
                      <a:pt x="79" y="37"/>
                    </a:cubicBezTo>
                    <a:cubicBezTo>
                      <a:pt x="78" y="34"/>
                      <a:pt x="77" y="27"/>
                      <a:pt x="74" y="24"/>
                    </a:cubicBezTo>
                    <a:cubicBezTo>
                      <a:pt x="71" y="21"/>
                      <a:pt x="64" y="24"/>
                      <a:pt x="60" y="23"/>
                    </a:cubicBezTo>
                    <a:cubicBezTo>
                      <a:pt x="53" y="22"/>
                      <a:pt x="55" y="15"/>
                      <a:pt x="56" y="9"/>
                    </a:cubicBezTo>
                    <a:cubicBezTo>
                      <a:pt x="57" y="4"/>
                      <a:pt x="60" y="3"/>
                      <a:pt x="53" y="2"/>
                    </a:cubicBezTo>
                    <a:cubicBezTo>
                      <a:pt x="48" y="0"/>
                      <a:pt x="43" y="1"/>
                      <a:pt x="38" y="5"/>
                    </a:cubicBezTo>
                    <a:cubicBezTo>
                      <a:pt x="34" y="10"/>
                      <a:pt x="39" y="13"/>
                      <a:pt x="37" y="18"/>
                    </a:cubicBezTo>
                    <a:cubicBezTo>
                      <a:pt x="31" y="16"/>
                      <a:pt x="22" y="11"/>
                      <a:pt x="22" y="20"/>
                    </a:cubicBezTo>
                    <a:cubicBezTo>
                      <a:pt x="22" y="24"/>
                      <a:pt x="22" y="27"/>
                      <a:pt x="25" y="30"/>
                    </a:cubicBezTo>
                    <a:cubicBezTo>
                      <a:pt x="28" y="32"/>
                      <a:pt x="30" y="32"/>
                      <a:pt x="32" y="35"/>
                    </a:cubicBezTo>
                    <a:cubicBezTo>
                      <a:pt x="27" y="35"/>
                      <a:pt x="9" y="34"/>
                      <a:pt x="10" y="44"/>
                    </a:cubicBezTo>
                    <a:cubicBezTo>
                      <a:pt x="11" y="49"/>
                      <a:pt x="24" y="51"/>
                      <a:pt x="29" y="52"/>
                    </a:cubicBezTo>
                    <a:cubicBezTo>
                      <a:pt x="24" y="52"/>
                      <a:pt x="19" y="51"/>
                      <a:pt x="14" y="51"/>
                    </a:cubicBezTo>
                    <a:cubicBezTo>
                      <a:pt x="9" y="50"/>
                      <a:pt x="4" y="49"/>
                      <a:pt x="0" y="53"/>
                    </a:cubicBezTo>
                    <a:cubicBezTo>
                      <a:pt x="0" y="57"/>
                      <a:pt x="0" y="61"/>
                      <a:pt x="2" y="66"/>
                    </a:cubicBezTo>
                    <a:cubicBezTo>
                      <a:pt x="5" y="71"/>
                      <a:pt x="9" y="69"/>
                      <a:pt x="14" y="70"/>
                    </a:cubicBezTo>
                    <a:cubicBezTo>
                      <a:pt x="14" y="75"/>
                      <a:pt x="12" y="81"/>
                      <a:pt x="18" y="81"/>
                    </a:cubicBezTo>
                    <a:cubicBezTo>
                      <a:pt x="23" y="80"/>
                      <a:pt x="23" y="76"/>
                      <a:pt x="28" y="78"/>
                    </a:cubicBezTo>
                    <a:cubicBezTo>
                      <a:pt x="33" y="80"/>
                      <a:pt x="34" y="84"/>
                      <a:pt x="40" y="84"/>
                    </a:cubicBezTo>
                    <a:cubicBezTo>
                      <a:pt x="43" y="84"/>
                      <a:pt x="45" y="84"/>
                      <a:pt x="48" y="84"/>
                    </a:cubicBezTo>
                    <a:cubicBezTo>
                      <a:pt x="49" y="85"/>
                      <a:pt x="51" y="88"/>
                      <a:pt x="53" y="88"/>
                    </a:cubicBezTo>
                    <a:cubicBezTo>
                      <a:pt x="56" y="89"/>
                      <a:pt x="56" y="87"/>
                      <a:pt x="59" y="86"/>
                    </a:cubicBezTo>
                    <a:cubicBezTo>
                      <a:pt x="64" y="85"/>
                      <a:pt x="69" y="87"/>
                      <a:pt x="73" y="87"/>
                    </a:cubicBezTo>
                    <a:cubicBezTo>
                      <a:pt x="76" y="87"/>
                      <a:pt x="82" y="86"/>
                      <a:pt x="86" y="87"/>
                    </a:cubicBezTo>
                    <a:cubicBezTo>
                      <a:pt x="88" y="82"/>
                      <a:pt x="92" y="78"/>
                      <a:pt x="93" y="71"/>
                    </a:cubicBezTo>
                    <a:cubicBezTo>
                      <a:pt x="93" y="70"/>
                      <a:pt x="94" y="68"/>
                      <a:pt x="94" y="66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1" name="Freeform 77">
                <a:extLst>
                  <a:ext uri="{FF2B5EF4-FFF2-40B4-BE49-F238E27FC236}">
                    <a16:creationId xmlns:a16="http://schemas.microsoft.com/office/drawing/2014/main" id="{1BB31891-7BDD-4F5C-8E15-29A206F87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501" y="2130425"/>
                <a:ext cx="136525" cy="92075"/>
              </a:xfrm>
              <a:custGeom>
                <a:avLst/>
                <a:gdLst>
                  <a:gd name="T0" fmla="*/ 52 w 57"/>
                  <a:gd name="T1" fmla="*/ 13 h 39"/>
                  <a:gd name="T2" fmla="*/ 52 w 57"/>
                  <a:gd name="T3" fmla="*/ 6 h 39"/>
                  <a:gd name="T4" fmla="*/ 50 w 57"/>
                  <a:gd name="T5" fmla="*/ 6 h 39"/>
                  <a:gd name="T6" fmla="*/ 6 w 57"/>
                  <a:gd name="T7" fmla="*/ 23 h 39"/>
                  <a:gd name="T8" fmla="*/ 32 w 57"/>
                  <a:gd name="T9" fmla="*/ 39 h 39"/>
                  <a:gd name="T10" fmla="*/ 57 w 57"/>
                  <a:gd name="T11" fmla="*/ 27 h 39"/>
                  <a:gd name="T12" fmla="*/ 54 w 57"/>
                  <a:gd name="T13" fmla="*/ 21 h 39"/>
                  <a:gd name="T14" fmla="*/ 52 w 57"/>
                  <a:gd name="T15" fmla="*/ 1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39">
                    <a:moveTo>
                      <a:pt x="52" y="13"/>
                    </a:moveTo>
                    <a:cubicBezTo>
                      <a:pt x="51" y="10"/>
                      <a:pt x="52" y="8"/>
                      <a:pt x="52" y="6"/>
                    </a:cubicBezTo>
                    <a:cubicBezTo>
                      <a:pt x="51" y="6"/>
                      <a:pt x="51" y="6"/>
                      <a:pt x="50" y="6"/>
                    </a:cubicBezTo>
                    <a:cubicBezTo>
                      <a:pt x="38" y="6"/>
                      <a:pt x="0" y="0"/>
                      <a:pt x="6" y="23"/>
                    </a:cubicBezTo>
                    <a:cubicBezTo>
                      <a:pt x="9" y="33"/>
                      <a:pt x="22" y="39"/>
                      <a:pt x="32" y="39"/>
                    </a:cubicBezTo>
                    <a:cubicBezTo>
                      <a:pt x="41" y="39"/>
                      <a:pt x="49" y="34"/>
                      <a:pt x="57" y="27"/>
                    </a:cubicBezTo>
                    <a:cubicBezTo>
                      <a:pt x="56" y="25"/>
                      <a:pt x="55" y="23"/>
                      <a:pt x="54" y="21"/>
                    </a:cubicBezTo>
                    <a:cubicBezTo>
                      <a:pt x="54" y="19"/>
                      <a:pt x="52" y="15"/>
                      <a:pt x="52" y="13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2" name="Freeform 78">
                <a:extLst>
                  <a:ext uri="{FF2B5EF4-FFF2-40B4-BE49-F238E27FC236}">
                    <a16:creationId xmlns:a16="http://schemas.microsoft.com/office/drawing/2014/main" id="{1DD0C58F-3056-4A89-9F5C-8B5B603B0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638" y="2320925"/>
                <a:ext cx="377825" cy="458788"/>
              </a:xfrm>
              <a:custGeom>
                <a:avLst/>
                <a:gdLst>
                  <a:gd name="T0" fmla="*/ 159 w 159"/>
                  <a:gd name="T1" fmla="*/ 67 h 193"/>
                  <a:gd name="T2" fmla="*/ 154 w 159"/>
                  <a:gd name="T3" fmla="*/ 67 h 193"/>
                  <a:gd name="T4" fmla="*/ 140 w 159"/>
                  <a:gd name="T5" fmla="*/ 79 h 193"/>
                  <a:gd name="T6" fmla="*/ 144 w 159"/>
                  <a:gd name="T7" fmla="*/ 65 h 193"/>
                  <a:gd name="T8" fmla="*/ 155 w 159"/>
                  <a:gd name="T9" fmla="*/ 56 h 193"/>
                  <a:gd name="T10" fmla="*/ 151 w 159"/>
                  <a:gd name="T11" fmla="*/ 50 h 193"/>
                  <a:gd name="T12" fmla="*/ 144 w 159"/>
                  <a:gd name="T13" fmla="*/ 41 h 193"/>
                  <a:gd name="T14" fmla="*/ 131 w 159"/>
                  <a:gd name="T15" fmla="*/ 30 h 193"/>
                  <a:gd name="T16" fmla="*/ 116 w 159"/>
                  <a:gd name="T17" fmla="*/ 38 h 193"/>
                  <a:gd name="T18" fmla="*/ 106 w 159"/>
                  <a:gd name="T19" fmla="*/ 48 h 193"/>
                  <a:gd name="T20" fmla="*/ 110 w 159"/>
                  <a:gd name="T21" fmla="*/ 29 h 193"/>
                  <a:gd name="T22" fmla="*/ 110 w 159"/>
                  <a:gd name="T23" fmla="*/ 17 h 193"/>
                  <a:gd name="T24" fmla="*/ 98 w 159"/>
                  <a:gd name="T25" fmla="*/ 7 h 193"/>
                  <a:gd name="T26" fmla="*/ 68 w 159"/>
                  <a:gd name="T27" fmla="*/ 21 h 193"/>
                  <a:gd name="T28" fmla="*/ 41 w 159"/>
                  <a:gd name="T29" fmla="*/ 28 h 193"/>
                  <a:gd name="T30" fmla="*/ 35 w 159"/>
                  <a:gd name="T31" fmla="*/ 39 h 193"/>
                  <a:gd name="T32" fmla="*/ 31 w 159"/>
                  <a:gd name="T33" fmla="*/ 50 h 193"/>
                  <a:gd name="T34" fmla="*/ 23 w 159"/>
                  <a:gd name="T35" fmla="*/ 55 h 193"/>
                  <a:gd name="T36" fmla="*/ 17 w 159"/>
                  <a:gd name="T37" fmla="*/ 61 h 193"/>
                  <a:gd name="T38" fmla="*/ 11 w 159"/>
                  <a:gd name="T39" fmla="*/ 68 h 193"/>
                  <a:gd name="T40" fmla="*/ 5 w 159"/>
                  <a:gd name="T41" fmla="*/ 73 h 193"/>
                  <a:gd name="T42" fmla="*/ 21 w 159"/>
                  <a:gd name="T43" fmla="*/ 84 h 193"/>
                  <a:gd name="T44" fmla="*/ 18 w 159"/>
                  <a:gd name="T45" fmla="*/ 92 h 193"/>
                  <a:gd name="T46" fmla="*/ 13 w 159"/>
                  <a:gd name="T47" fmla="*/ 99 h 193"/>
                  <a:gd name="T48" fmla="*/ 39 w 159"/>
                  <a:gd name="T49" fmla="*/ 100 h 193"/>
                  <a:gd name="T50" fmla="*/ 66 w 159"/>
                  <a:gd name="T51" fmla="*/ 105 h 193"/>
                  <a:gd name="T52" fmla="*/ 56 w 159"/>
                  <a:gd name="T53" fmla="*/ 109 h 193"/>
                  <a:gd name="T54" fmla="*/ 48 w 159"/>
                  <a:gd name="T55" fmla="*/ 109 h 193"/>
                  <a:gd name="T56" fmla="*/ 44 w 159"/>
                  <a:gd name="T57" fmla="*/ 113 h 193"/>
                  <a:gd name="T58" fmla="*/ 30 w 159"/>
                  <a:gd name="T59" fmla="*/ 112 h 193"/>
                  <a:gd name="T60" fmla="*/ 17 w 159"/>
                  <a:gd name="T61" fmla="*/ 113 h 193"/>
                  <a:gd name="T62" fmla="*/ 6 w 159"/>
                  <a:gd name="T63" fmla="*/ 118 h 193"/>
                  <a:gd name="T64" fmla="*/ 9 w 159"/>
                  <a:gd name="T65" fmla="*/ 131 h 193"/>
                  <a:gd name="T66" fmla="*/ 28 w 159"/>
                  <a:gd name="T67" fmla="*/ 149 h 193"/>
                  <a:gd name="T68" fmla="*/ 55 w 159"/>
                  <a:gd name="T69" fmla="*/ 158 h 193"/>
                  <a:gd name="T70" fmla="*/ 77 w 159"/>
                  <a:gd name="T71" fmla="*/ 156 h 193"/>
                  <a:gd name="T72" fmla="*/ 95 w 159"/>
                  <a:gd name="T73" fmla="*/ 165 h 193"/>
                  <a:gd name="T74" fmla="*/ 107 w 159"/>
                  <a:gd name="T75" fmla="*/ 175 h 193"/>
                  <a:gd name="T76" fmla="*/ 119 w 159"/>
                  <a:gd name="T77" fmla="*/ 185 h 193"/>
                  <a:gd name="T78" fmla="*/ 100 w 159"/>
                  <a:gd name="T79" fmla="*/ 184 h 193"/>
                  <a:gd name="T80" fmla="*/ 80 w 159"/>
                  <a:gd name="T81" fmla="*/ 180 h 193"/>
                  <a:gd name="T82" fmla="*/ 72 w 159"/>
                  <a:gd name="T83" fmla="*/ 172 h 193"/>
                  <a:gd name="T84" fmla="*/ 63 w 159"/>
                  <a:gd name="T85" fmla="*/ 172 h 193"/>
                  <a:gd name="T86" fmla="*/ 44 w 159"/>
                  <a:gd name="T87" fmla="*/ 173 h 193"/>
                  <a:gd name="T88" fmla="*/ 22 w 159"/>
                  <a:gd name="T89" fmla="*/ 172 h 193"/>
                  <a:gd name="T90" fmla="*/ 8 w 159"/>
                  <a:gd name="T91" fmla="*/ 184 h 193"/>
                  <a:gd name="T92" fmla="*/ 9 w 159"/>
                  <a:gd name="T93" fmla="*/ 193 h 193"/>
                  <a:gd name="T94" fmla="*/ 130 w 159"/>
                  <a:gd name="T95" fmla="*/ 193 h 193"/>
                  <a:gd name="T96" fmla="*/ 159 w 159"/>
                  <a:gd name="T97" fmla="*/ 67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9" h="193">
                    <a:moveTo>
                      <a:pt x="159" y="67"/>
                    </a:moveTo>
                    <a:cubicBezTo>
                      <a:pt x="157" y="67"/>
                      <a:pt x="155" y="67"/>
                      <a:pt x="154" y="67"/>
                    </a:cubicBezTo>
                    <a:cubicBezTo>
                      <a:pt x="148" y="71"/>
                      <a:pt x="150" y="81"/>
                      <a:pt x="140" y="79"/>
                    </a:cubicBezTo>
                    <a:cubicBezTo>
                      <a:pt x="140" y="74"/>
                      <a:pt x="140" y="69"/>
                      <a:pt x="144" y="65"/>
                    </a:cubicBezTo>
                    <a:cubicBezTo>
                      <a:pt x="146" y="61"/>
                      <a:pt x="153" y="59"/>
                      <a:pt x="155" y="56"/>
                    </a:cubicBezTo>
                    <a:cubicBezTo>
                      <a:pt x="153" y="55"/>
                      <a:pt x="153" y="52"/>
                      <a:pt x="151" y="50"/>
                    </a:cubicBezTo>
                    <a:cubicBezTo>
                      <a:pt x="149" y="47"/>
                      <a:pt x="147" y="44"/>
                      <a:pt x="144" y="41"/>
                    </a:cubicBezTo>
                    <a:cubicBezTo>
                      <a:pt x="141" y="36"/>
                      <a:pt x="137" y="32"/>
                      <a:pt x="131" y="30"/>
                    </a:cubicBezTo>
                    <a:cubicBezTo>
                      <a:pt x="124" y="28"/>
                      <a:pt x="119" y="32"/>
                      <a:pt x="116" y="38"/>
                    </a:cubicBezTo>
                    <a:cubicBezTo>
                      <a:pt x="114" y="43"/>
                      <a:pt x="112" y="51"/>
                      <a:pt x="106" y="48"/>
                    </a:cubicBezTo>
                    <a:cubicBezTo>
                      <a:pt x="98" y="45"/>
                      <a:pt x="109" y="34"/>
                      <a:pt x="110" y="29"/>
                    </a:cubicBezTo>
                    <a:cubicBezTo>
                      <a:pt x="111" y="26"/>
                      <a:pt x="110" y="21"/>
                      <a:pt x="110" y="17"/>
                    </a:cubicBezTo>
                    <a:cubicBezTo>
                      <a:pt x="110" y="10"/>
                      <a:pt x="105" y="0"/>
                      <a:pt x="98" y="7"/>
                    </a:cubicBezTo>
                    <a:cubicBezTo>
                      <a:pt x="90" y="14"/>
                      <a:pt x="78" y="18"/>
                      <a:pt x="68" y="21"/>
                    </a:cubicBezTo>
                    <a:cubicBezTo>
                      <a:pt x="59" y="24"/>
                      <a:pt x="50" y="25"/>
                      <a:pt x="41" y="28"/>
                    </a:cubicBezTo>
                    <a:cubicBezTo>
                      <a:pt x="34" y="30"/>
                      <a:pt x="35" y="33"/>
                      <a:pt x="35" y="39"/>
                    </a:cubicBezTo>
                    <a:cubicBezTo>
                      <a:pt x="36" y="43"/>
                      <a:pt x="36" y="47"/>
                      <a:pt x="31" y="50"/>
                    </a:cubicBezTo>
                    <a:cubicBezTo>
                      <a:pt x="29" y="52"/>
                      <a:pt x="26" y="52"/>
                      <a:pt x="23" y="55"/>
                    </a:cubicBezTo>
                    <a:cubicBezTo>
                      <a:pt x="21" y="56"/>
                      <a:pt x="19" y="59"/>
                      <a:pt x="17" y="61"/>
                    </a:cubicBezTo>
                    <a:cubicBezTo>
                      <a:pt x="15" y="64"/>
                      <a:pt x="14" y="66"/>
                      <a:pt x="11" y="68"/>
                    </a:cubicBezTo>
                    <a:cubicBezTo>
                      <a:pt x="9" y="70"/>
                      <a:pt x="7" y="71"/>
                      <a:pt x="5" y="73"/>
                    </a:cubicBezTo>
                    <a:cubicBezTo>
                      <a:pt x="0" y="81"/>
                      <a:pt x="16" y="81"/>
                      <a:pt x="21" y="84"/>
                    </a:cubicBezTo>
                    <a:cubicBezTo>
                      <a:pt x="21" y="87"/>
                      <a:pt x="20" y="89"/>
                      <a:pt x="18" y="92"/>
                    </a:cubicBezTo>
                    <a:cubicBezTo>
                      <a:pt x="17" y="94"/>
                      <a:pt x="13" y="96"/>
                      <a:pt x="13" y="99"/>
                    </a:cubicBezTo>
                    <a:cubicBezTo>
                      <a:pt x="15" y="106"/>
                      <a:pt x="33" y="100"/>
                      <a:pt x="39" y="100"/>
                    </a:cubicBezTo>
                    <a:cubicBezTo>
                      <a:pt x="46" y="100"/>
                      <a:pt x="61" y="98"/>
                      <a:pt x="66" y="105"/>
                    </a:cubicBezTo>
                    <a:cubicBezTo>
                      <a:pt x="63" y="107"/>
                      <a:pt x="59" y="108"/>
                      <a:pt x="56" y="109"/>
                    </a:cubicBezTo>
                    <a:cubicBezTo>
                      <a:pt x="53" y="109"/>
                      <a:pt x="50" y="108"/>
                      <a:pt x="48" y="109"/>
                    </a:cubicBezTo>
                    <a:cubicBezTo>
                      <a:pt x="45" y="110"/>
                      <a:pt x="46" y="112"/>
                      <a:pt x="44" y="113"/>
                    </a:cubicBezTo>
                    <a:cubicBezTo>
                      <a:pt x="41" y="114"/>
                      <a:pt x="33" y="112"/>
                      <a:pt x="30" y="112"/>
                    </a:cubicBezTo>
                    <a:cubicBezTo>
                      <a:pt x="25" y="112"/>
                      <a:pt x="21" y="112"/>
                      <a:pt x="17" y="113"/>
                    </a:cubicBezTo>
                    <a:cubicBezTo>
                      <a:pt x="14" y="114"/>
                      <a:pt x="7" y="116"/>
                      <a:pt x="6" y="118"/>
                    </a:cubicBezTo>
                    <a:cubicBezTo>
                      <a:pt x="5" y="120"/>
                      <a:pt x="8" y="128"/>
                      <a:pt x="9" y="131"/>
                    </a:cubicBezTo>
                    <a:cubicBezTo>
                      <a:pt x="12" y="141"/>
                      <a:pt x="19" y="144"/>
                      <a:pt x="28" y="149"/>
                    </a:cubicBezTo>
                    <a:cubicBezTo>
                      <a:pt x="37" y="154"/>
                      <a:pt x="44" y="158"/>
                      <a:pt x="55" y="158"/>
                    </a:cubicBezTo>
                    <a:cubicBezTo>
                      <a:pt x="62" y="158"/>
                      <a:pt x="70" y="156"/>
                      <a:pt x="77" y="156"/>
                    </a:cubicBezTo>
                    <a:cubicBezTo>
                      <a:pt x="84" y="156"/>
                      <a:pt x="90" y="161"/>
                      <a:pt x="95" y="165"/>
                    </a:cubicBezTo>
                    <a:cubicBezTo>
                      <a:pt x="100" y="168"/>
                      <a:pt x="103" y="171"/>
                      <a:pt x="107" y="175"/>
                    </a:cubicBezTo>
                    <a:cubicBezTo>
                      <a:pt x="111" y="178"/>
                      <a:pt x="117" y="181"/>
                      <a:pt x="119" y="185"/>
                    </a:cubicBezTo>
                    <a:cubicBezTo>
                      <a:pt x="115" y="188"/>
                      <a:pt x="105" y="185"/>
                      <a:pt x="100" y="184"/>
                    </a:cubicBezTo>
                    <a:cubicBezTo>
                      <a:pt x="93" y="183"/>
                      <a:pt x="86" y="182"/>
                      <a:pt x="80" y="180"/>
                    </a:cubicBezTo>
                    <a:cubicBezTo>
                      <a:pt x="75" y="178"/>
                      <a:pt x="76" y="174"/>
                      <a:pt x="72" y="172"/>
                    </a:cubicBezTo>
                    <a:cubicBezTo>
                      <a:pt x="69" y="170"/>
                      <a:pt x="66" y="172"/>
                      <a:pt x="63" y="172"/>
                    </a:cubicBezTo>
                    <a:cubicBezTo>
                      <a:pt x="56" y="173"/>
                      <a:pt x="50" y="173"/>
                      <a:pt x="44" y="173"/>
                    </a:cubicBezTo>
                    <a:cubicBezTo>
                      <a:pt x="36" y="173"/>
                      <a:pt x="29" y="172"/>
                      <a:pt x="22" y="172"/>
                    </a:cubicBezTo>
                    <a:cubicBezTo>
                      <a:pt x="15" y="172"/>
                      <a:pt x="7" y="177"/>
                      <a:pt x="8" y="184"/>
                    </a:cubicBezTo>
                    <a:cubicBezTo>
                      <a:pt x="8" y="187"/>
                      <a:pt x="9" y="190"/>
                      <a:pt x="9" y="193"/>
                    </a:cubicBezTo>
                    <a:cubicBezTo>
                      <a:pt x="130" y="193"/>
                      <a:pt x="130" y="193"/>
                      <a:pt x="130" y="193"/>
                    </a:cubicBezTo>
                    <a:lnTo>
                      <a:pt x="159" y="67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3" name="Freeform 79">
                <a:extLst>
                  <a:ext uri="{FF2B5EF4-FFF2-40B4-BE49-F238E27FC236}">
                    <a16:creationId xmlns:a16="http://schemas.microsoft.com/office/drawing/2014/main" id="{4647A08B-6AC7-4254-A949-AB6D03F3E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0676" y="942975"/>
                <a:ext cx="508000" cy="1019175"/>
              </a:xfrm>
              <a:custGeom>
                <a:avLst/>
                <a:gdLst>
                  <a:gd name="T0" fmla="*/ 42 w 214"/>
                  <a:gd name="T1" fmla="*/ 103 h 428"/>
                  <a:gd name="T2" fmla="*/ 57 w 214"/>
                  <a:gd name="T3" fmla="*/ 82 h 428"/>
                  <a:gd name="T4" fmla="*/ 72 w 214"/>
                  <a:gd name="T5" fmla="*/ 52 h 428"/>
                  <a:gd name="T6" fmla="*/ 101 w 214"/>
                  <a:gd name="T7" fmla="*/ 36 h 428"/>
                  <a:gd name="T8" fmla="*/ 138 w 214"/>
                  <a:gd name="T9" fmla="*/ 16 h 428"/>
                  <a:gd name="T10" fmla="*/ 163 w 214"/>
                  <a:gd name="T11" fmla="*/ 7 h 428"/>
                  <a:gd name="T12" fmla="*/ 204 w 214"/>
                  <a:gd name="T13" fmla="*/ 25 h 428"/>
                  <a:gd name="T14" fmla="*/ 202 w 214"/>
                  <a:gd name="T15" fmla="*/ 51 h 428"/>
                  <a:gd name="T16" fmla="*/ 196 w 214"/>
                  <a:gd name="T17" fmla="*/ 66 h 428"/>
                  <a:gd name="T18" fmla="*/ 207 w 214"/>
                  <a:gd name="T19" fmla="*/ 78 h 428"/>
                  <a:gd name="T20" fmla="*/ 204 w 214"/>
                  <a:gd name="T21" fmla="*/ 137 h 428"/>
                  <a:gd name="T22" fmla="*/ 207 w 214"/>
                  <a:gd name="T23" fmla="*/ 170 h 428"/>
                  <a:gd name="T24" fmla="*/ 201 w 214"/>
                  <a:gd name="T25" fmla="*/ 186 h 428"/>
                  <a:gd name="T26" fmla="*/ 183 w 214"/>
                  <a:gd name="T27" fmla="*/ 218 h 428"/>
                  <a:gd name="T28" fmla="*/ 193 w 214"/>
                  <a:gd name="T29" fmla="*/ 241 h 428"/>
                  <a:gd name="T30" fmla="*/ 211 w 214"/>
                  <a:gd name="T31" fmla="*/ 266 h 428"/>
                  <a:gd name="T32" fmla="*/ 193 w 214"/>
                  <a:gd name="T33" fmla="*/ 300 h 428"/>
                  <a:gd name="T34" fmla="*/ 193 w 214"/>
                  <a:gd name="T35" fmla="*/ 332 h 428"/>
                  <a:gd name="T36" fmla="*/ 180 w 214"/>
                  <a:gd name="T37" fmla="*/ 344 h 428"/>
                  <a:gd name="T38" fmla="*/ 195 w 214"/>
                  <a:gd name="T39" fmla="*/ 360 h 428"/>
                  <a:gd name="T40" fmla="*/ 211 w 214"/>
                  <a:gd name="T41" fmla="*/ 378 h 428"/>
                  <a:gd name="T42" fmla="*/ 182 w 214"/>
                  <a:gd name="T43" fmla="*/ 401 h 428"/>
                  <a:gd name="T44" fmla="*/ 144 w 214"/>
                  <a:gd name="T45" fmla="*/ 411 h 428"/>
                  <a:gd name="T46" fmla="*/ 108 w 214"/>
                  <a:gd name="T47" fmla="*/ 421 h 428"/>
                  <a:gd name="T48" fmla="*/ 59 w 214"/>
                  <a:gd name="T49" fmla="*/ 408 h 428"/>
                  <a:gd name="T50" fmla="*/ 73 w 214"/>
                  <a:gd name="T51" fmla="*/ 396 h 428"/>
                  <a:gd name="T52" fmla="*/ 90 w 214"/>
                  <a:gd name="T53" fmla="*/ 385 h 428"/>
                  <a:gd name="T54" fmla="*/ 90 w 214"/>
                  <a:gd name="T55" fmla="*/ 368 h 428"/>
                  <a:gd name="T56" fmla="*/ 91 w 214"/>
                  <a:gd name="T57" fmla="*/ 343 h 428"/>
                  <a:gd name="T58" fmla="*/ 125 w 214"/>
                  <a:gd name="T59" fmla="*/ 359 h 428"/>
                  <a:gd name="T60" fmla="*/ 113 w 214"/>
                  <a:gd name="T61" fmla="*/ 327 h 428"/>
                  <a:gd name="T62" fmla="*/ 100 w 214"/>
                  <a:gd name="T63" fmla="*/ 322 h 428"/>
                  <a:gd name="T64" fmla="*/ 99 w 214"/>
                  <a:gd name="T65" fmla="*/ 285 h 428"/>
                  <a:gd name="T66" fmla="*/ 107 w 214"/>
                  <a:gd name="T67" fmla="*/ 273 h 428"/>
                  <a:gd name="T68" fmla="*/ 87 w 214"/>
                  <a:gd name="T69" fmla="*/ 242 h 428"/>
                  <a:gd name="T70" fmla="*/ 62 w 214"/>
                  <a:gd name="T71" fmla="*/ 208 h 428"/>
                  <a:gd name="T72" fmla="*/ 108 w 214"/>
                  <a:gd name="T73" fmla="*/ 222 h 428"/>
                  <a:gd name="T74" fmla="*/ 95 w 214"/>
                  <a:gd name="T75" fmla="*/ 194 h 428"/>
                  <a:gd name="T76" fmla="*/ 112 w 214"/>
                  <a:gd name="T77" fmla="*/ 178 h 428"/>
                  <a:gd name="T78" fmla="*/ 103 w 214"/>
                  <a:gd name="T79" fmla="*/ 166 h 428"/>
                  <a:gd name="T80" fmla="*/ 77 w 214"/>
                  <a:gd name="T81" fmla="*/ 192 h 428"/>
                  <a:gd name="T82" fmla="*/ 59 w 214"/>
                  <a:gd name="T83" fmla="*/ 181 h 428"/>
                  <a:gd name="T84" fmla="*/ 34 w 214"/>
                  <a:gd name="T85" fmla="*/ 186 h 428"/>
                  <a:gd name="T86" fmla="*/ 21 w 214"/>
                  <a:gd name="T87" fmla="*/ 174 h 428"/>
                  <a:gd name="T88" fmla="*/ 11 w 214"/>
                  <a:gd name="T89" fmla="*/ 151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4" h="428">
                    <a:moveTo>
                      <a:pt x="0" y="140"/>
                    </a:moveTo>
                    <a:cubicBezTo>
                      <a:pt x="0" y="129"/>
                      <a:pt x="9" y="121"/>
                      <a:pt x="19" y="119"/>
                    </a:cubicBezTo>
                    <a:cubicBezTo>
                      <a:pt x="29" y="117"/>
                      <a:pt x="42" y="117"/>
                      <a:pt x="42" y="103"/>
                    </a:cubicBezTo>
                    <a:cubicBezTo>
                      <a:pt x="42" y="98"/>
                      <a:pt x="39" y="92"/>
                      <a:pt x="45" y="91"/>
                    </a:cubicBezTo>
                    <a:cubicBezTo>
                      <a:pt x="49" y="90"/>
                      <a:pt x="55" y="95"/>
                      <a:pt x="57" y="90"/>
                    </a:cubicBezTo>
                    <a:cubicBezTo>
                      <a:pt x="58" y="88"/>
                      <a:pt x="57" y="85"/>
                      <a:pt x="57" y="82"/>
                    </a:cubicBezTo>
                    <a:cubicBezTo>
                      <a:pt x="57" y="80"/>
                      <a:pt x="58" y="78"/>
                      <a:pt x="60" y="76"/>
                    </a:cubicBezTo>
                    <a:cubicBezTo>
                      <a:pt x="62" y="70"/>
                      <a:pt x="63" y="64"/>
                      <a:pt x="66" y="59"/>
                    </a:cubicBezTo>
                    <a:cubicBezTo>
                      <a:pt x="67" y="57"/>
                      <a:pt x="69" y="54"/>
                      <a:pt x="72" y="52"/>
                    </a:cubicBezTo>
                    <a:cubicBezTo>
                      <a:pt x="73" y="51"/>
                      <a:pt x="76" y="50"/>
                      <a:pt x="78" y="48"/>
                    </a:cubicBezTo>
                    <a:cubicBezTo>
                      <a:pt x="82" y="44"/>
                      <a:pt x="79" y="37"/>
                      <a:pt x="87" y="36"/>
                    </a:cubicBezTo>
                    <a:cubicBezTo>
                      <a:pt x="91" y="35"/>
                      <a:pt x="97" y="37"/>
                      <a:pt x="101" y="36"/>
                    </a:cubicBezTo>
                    <a:cubicBezTo>
                      <a:pt x="108" y="34"/>
                      <a:pt x="111" y="31"/>
                      <a:pt x="114" y="26"/>
                    </a:cubicBezTo>
                    <a:cubicBezTo>
                      <a:pt x="116" y="21"/>
                      <a:pt x="115" y="16"/>
                      <a:pt x="122" y="15"/>
                    </a:cubicBezTo>
                    <a:cubicBezTo>
                      <a:pt x="127" y="15"/>
                      <a:pt x="133" y="19"/>
                      <a:pt x="138" y="16"/>
                    </a:cubicBezTo>
                    <a:cubicBezTo>
                      <a:pt x="141" y="14"/>
                      <a:pt x="139" y="12"/>
                      <a:pt x="143" y="11"/>
                    </a:cubicBezTo>
                    <a:cubicBezTo>
                      <a:pt x="146" y="11"/>
                      <a:pt x="148" y="12"/>
                      <a:pt x="150" y="12"/>
                    </a:cubicBezTo>
                    <a:cubicBezTo>
                      <a:pt x="157" y="13"/>
                      <a:pt x="160" y="12"/>
                      <a:pt x="163" y="7"/>
                    </a:cubicBezTo>
                    <a:cubicBezTo>
                      <a:pt x="167" y="0"/>
                      <a:pt x="168" y="2"/>
                      <a:pt x="171" y="8"/>
                    </a:cubicBezTo>
                    <a:cubicBezTo>
                      <a:pt x="174" y="12"/>
                      <a:pt x="178" y="11"/>
                      <a:pt x="183" y="12"/>
                    </a:cubicBezTo>
                    <a:cubicBezTo>
                      <a:pt x="192" y="13"/>
                      <a:pt x="201" y="14"/>
                      <a:pt x="204" y="25"/>
                    </a:cubicBezTo>
                    <a:cubicBezTo>
                      <a:pt x="205" y="29"/>
                      <a:pt x="206" y="34"/>
                      <a:pt x="207" y="38"/>
                    </a:cubicBezTo>
                    <a:cubicBezTo>
                      <a:pt x="207" y="40"/>
                      <a:pt x="208" y="44"/>
                      <a:pt x="207" y="45"/>
                    </a:cubicBezTo>
                    <a:cubicBezTo>
                      <a:pt x="206" y="47"/>
                      <a:pt x="203" y="49"/>
                      <a:pt x="202" y="51"/>
                    </a:cubicBezTo>
                    <a:cubicBezTo>
                      <a:pt x="198" y="55"/>
                      <a:pt x="196" y="60"/>
                      <a:pt x="193" y="64"/>
                    </a:cubicBezTo>
                    <a:cubicBezTo>
                      <a:pt x="190" y="69"/>
                      <a:pt x="187" y="73"/>
                      <a:pt x="188" y="78"/>
                    </a:cubicBezTo>
                    <a:cubicBezTo>
                      <a:pt x="193" y="79"/>
                      <a:pt x="195" y="70"/>
                      <a:pt x="196" y="66"/>
                    </a:cubicBezTo>
                    <a:cubicBezTo>
                      <a:pt x="198" y="62"/>
                      <a:pt x="204" y="56"/>
                      <a:pt x="208" y="54"/>
                    </a:cubicBezTo>
                    <a:cubicBezTo>
                      <a:pt x="214" y="51"/>
                      <a:pt x="214" y="59"/>
                      <a:pt x="213" y="63"/>
                    </a:cubicBezTo>
                    <a:cubicBezTo>
                      <a:pt x="212" y="68"/>
                      <a:pt x="208" y="73"/>
                      <a:pt x="207" y="78"/>
                    </a:cubicBezTo>
                    <a:cubicBezTo>
                      <a:pt x="206" y="83"/>
                      <a:pt x="207" y="88"/>
                      <a:pt x="206" y="93"/>
                    </a:cubicBezTo>
                    <a:cubicBezTo>
                      <a:pt x="205" y="98"/>
                      <a:pt x="204" y="102"/>
                      <a:pt x="204" y="108"/>
                    </a:cubicBezTo>
                    <a:cubicBezTo>
                      <a:pt x="204" y="117"/>
                      <a:pt x="206" y="127"/>
                      <a:pt x="204" y="137"/>
                    </a:cubicBezTo>
                    <a:cubicBezTo>
                      <a:pt x="203" y="141"/>
                      <a:pt x="203" y="145"/>
                      <a:pt x="204" y="150"/>
                    </a:cubicBezTo>
                    <a:cubicBezTo>
                      <a:pt x="205" y="154"/>
                      <a:pt x="210" y="160"/>
                      <a:pt x="210" y="164"/>
                    </a:cubicBezTo>
                    <a:cubicBezTo>
                      <a:pt x="210" y="167"/>
                      <a:pt x="208" y="168"/>
                      <a:pt x="207" y="170"/>
                    </a:cubicBezTo>
                    <a:cubicBezTo>
                      <a:pt x="206" y="175"/>
                      <a:pt x="208" y="173"/>
                      <a:pt x="210" y="175"/>
                    </a:cubicBezTo>
                    <a:cubicBezTo>
                      <a:pt x="212" y="178"/>
                      <a:pt x="212" y="177"/>
                      <a:pt x="209" y="180"/>
                    </a:cubicBezTo>
                    <a:cubicBezTo>
                      <a:pt x="207" y="182"/>
                      <a:pt x="204" y="184"/>
                      <a:pt x="201" y="186"/>
                    </a:cubicBezTo>
                    <a:cubicBezTo>
                      <a:pt x="196" y="190"/>
                      <a:pt x="199" y="192"/>
                      <a:pt x="199" y="198"/>
                    </a:cubicBezTo>
                    <a:cubicBezTo>
                      <a:pt x="199" y="205"/>
                      <a:pt x="191" y="206"/>
                      <a:pt x="187" y="212"/>
                    </a:cubicBezTo>
                    <a:cubicBezTo>
                      <a:pt x="186" y="215"/>
                      <a:pt x="186" y="216"/>
                      <a:pt x="183" y="218"/>
                    </a:cubicBezTo>
                    <a:cubicBezTo>
                      <a:pt x="182" y="219"/>
                      <a:pt x="177" y="221"/>
                      <a:pt x="176" y="223"/>
                    </a:cubicBezTo>
                    <a:cubicBezTo>
                      <a:pt x="173" y="231"/>
                      <a:pt x="185" y="227"/>
                      <a:pt x="188" y="227"/>
                    </a:cubicBezTo>
                    <a:cubicBezTo>
                      <a:pt x="196" y="227"/>
                      <a:pt x="191" y="236"/>
                      <a:pt x="193" y="241"/>
                    </a:cubicBezTo>
                    <a:cubicBezTo>
                      <a:pt x="194" y="245"/>
                      <a:pt x="199" y="247"/>
                      <a:pt x="201" y="250"/>
                    </a:cubicBezTo>
                    <a:cubicBezTo>
                      <a:pt x="204" y="253"/>
                      <a:pt x="204" y="255"/>
                      <a:pt x="206" y="258"/>
                    </a:cubicBezTo>
                    <a:cubicBezTo>
                      <a:pt x="207" y="261"/>
                      <a:pt x="210" y="263"/>
                      <a:pt x="211" y="266"/>
                    </a:cubicBezTo>
                    <a:cubicBezTo>
                      <a:pt x="212" y="268"/>
                      <a:pt x="211" y="273"/>
                      <a:pt x="211" y="276"/>
                    </a:cubicBezTo>
                    <a:cubicBezTo>
                      <a:pt x="210" y="283"/>
                      <a:pt x="205" y="287"/>
                      <a:pt x="200" y="292"/>
                    </a:cubicBezTo>
                    <a:cubicBezTo>
                      <a:pt x="198" y="295"/>
                      <a:pt x="196" y="298"/>
                      <a:pt x="193" y="300"/>
                    </a:cubicBezTo>
                    <a:cubicBezTo>
                      <a:pt x="191" y="302"/>
                      <a:pt x="188" y="305"/>
                      <a:pt x="187" y="308"/>
                    </a:cubicBezTo>
                    <a:cubicBezTo>
                      <a:pt x="183" y="315"/>
                      <a:pt x="194" y="317"/>
                      <a:pt x="195" y="324"/>
                    </a:cubicBezTo>
                    <a:cubicBezTo>
                      <a:pt x="196" y="327"/>
                      <a:pt x="195" y="330"/>
                      <a:pt x="193" y="332"/>
                    </a:cubicBezTo>
                    <a:cubicBezTo>
                      <a:pt x="192" y="334"/>
                      <a:pt x="191" y="336"/>
                      <a:pt x="190" y="337"/>
                    </a:cubicBezTo>
                    <a:cubicBezTo>
                      <a:pt x="188" y="338"/>
                      <a:pt x="187" y="338"/>
                      <a:pt x="186" y="339"/>
                    </a:cubicBezTo>
                    <a:cubicBezTo>
                      <a:pt x="184" y="341"/>
                      <a:pt x="182" y="343"/>
                      <a:pt x="180" y="344"/>
                    </a:cubicBezTo>
                    <a:cubicBezTo>
                      <a:pt x="177" y="346"/>
                      <a:pt x="171" y="346"/>
                      <a:pt x="170" y="349"/>
                    </a:cubicBezTo>
                    <a:cubicBezTo>
                      <a:pt x="175" y="350"/>
                      <a:pt x="180" y="348"/>
                      <a:pt x="185" y="349"/>
                    </a:cubicBezTo>
                    <a:cubicBezTo>
                      <a:pt x="192" y="350"/>
                      <a:pt x="189" y="359"/>
                      <a:pt x="195" y="360"/>
                    </a:cubicBezTo>
                    <a:cubicBezTo>
                      <a:pt x="200" y="361"/>
                      <a:pt x="205" y="360"/>
                      <a:pt x="208" y="364"/>
                    </a:cubicBezTo>
                    <a:cubicBezTo>
                      <a:pt x="210" y="366"/>
                      <a:pt x="211" y="368"/>
                      <a:pt x="212" y="371"/>
                    </a:cubicBezTo>
                    <a:cubicBezTo>
                      <a:pt x="213" y="374"/>
                      <a:pt x="214" y="375"/>
                      <a:pt x="211" y="378"/>
                    </a:cubicBezTo>
                    <a:cubicBezTo>
                      <a:pt x="204" y="388"/>
                      <a:pt x="204" y="399"/>
                      <a:pt x="198" y="408"/>
                    </a:cubicBezTo>
                    <a:cubicBezTo>
                      <a:pt x="196" y="412"/>
                      <a:pt x="190" y="421"/>
                      <a:pt x="186" y="418"/>
                    </a:cubicBezTo>
                    <a:cubicBezTo>
                      <a:pt x="182" y="415"/>
                      <a:pt x="184" y="405"/>
                      <a:pt x="182" y="401"/>
                    </a:cubicBezTo>
                    <a:cubicBezTo>
                      <a:pt x="179" y="395"/>
                      <a:pt x="173" y="402"/>
                      <a:pt x="168" y="404"/>
                    </a:cubicBezTo>
                    <a:cubicBezTo>
                      <a:pt x="164" y="406"/>
                      <a:pt x="157" y="408"/>
                      <a:pt x="152" y="410"/>
                    </a:cubicBezTo>
                    <a:cubicBezTo>
                      <a:pt x="149" y="411"/>
                      <a:pt x="147" y="409"/>
                      <a:pt x="144" y="411"/>
                    </a:cubicBezTo>
                    <a:cubicBezTo>
                      <a:pt x="142" y="412"/>
                      <a:pt x="141" y="416"/>
                      <a:pt x="138" y="417"/>
                    </a:cubicBezTo>
                    <a:cubicBezTo>
                      <a:pt x="133" y="422"/>
                      <a:pt x="128" y="421"/>
                      <a:pt x="122" y="421"/>
                    </a:cubicBezTo>
                    <a:cubicBezTo>
                      <a:pt x="117" y="420"/>
                      <a:pt x="113" y="419"/>
                      <a:pt x="108" y="421"/>
                    </a:cubicBezTo>
                    <a:cubicBezTo>
                      <a:pt x="103" y="422"/>
                      <a:pt x="99" y="425"/>
                      <a:pt x="94" y="425"/>
                    </a:cubicBezTo>
                    <a:cubicBezTo>
                      <a:pt x="85" y="425"/>
                      <a:pt x="72" y="428"/>
                      <a:pt x="66" y="421"/>
                    </a:cubicBezTo>
                    <a:cubicBezTo>
                      <a:pt x="64" y="418"/>
                      <a:pt x="57" y="411"/>
                      <a:pt x="59" y="408"/>
                    </a:cubicBezTo>
                    <a:cubicBezTo>
                      <a:pt x="60" y="406"/>
                      <a:pt x="62" y="407"/>
                      <a:pt x="64" y="407"/>
                    </a:cubicBezTo>
                    <a:cubicBezTo>
                      <a:pt x="67" y="406"/>
                      <a:pt x="69" y="406"/>
                      <a:pt x="71" y="403"/>
                    </a:cubicBezTo>
                    <a:cubicBezTo>
                      <a:pt x="72" y="401"/>
                      <a:pt x="72" y="398"/>
                      <a:pt x="73" y="396"/>
                    </a:cubicBezTo>
                    <a:cubicBezTo>
                      <a:pt x="73" y="393"/>
                      <a:pt x="75" y="391"/>
                      <a:pt x="76" y="389"/>
                    </a:cubicBezTo>
                    <a:cubicBezTo>
                      <a:pt x="79" y="386"/>
                      <a:pt x="78" y="387"/>
                      <a:pt x="82" y="386"/>
                    </a:cubicBezTo>
                    <a:cubicBezTo>
                      <a:pt x="85" y="385"/>
                      <a:pt x="88" y="385"/>
                      <a:pt x="90" y="385"/>
                    </a:cubicBezTo>
                    <a:cubicBezTo>
                      <a:pt x="94" y="384"/>
                      <a:pt x="93" y="385"/>
                      <a:pt x="94" y="381"/>
                    </a:cubicBezTo>
                    <a:cubicBezTo>
                      <a:pt x="94" y="380"/>
                      <a:pt x="94" y="376"/>
                      <a:pt x="94" y="374"/>
                    </a:cubicBezTo>
                    <a:cubicBezTo>
                      <a:pt x="93" y="372"/>
                      <a:pt x="92" y="370"/>
                      <a:pt x="90" y="368"/>
                    </a:cubicBezTo>
                    <a:cubicBezTo>
                      <a:pt x="87" y="365"/>
                      <a:pt x="85" y="363"/>
                      <a:pt x="83" y="360"/>
                    </a:cubicBezTo>
                    <a:cubicBezTo>
                      <a:pt x="80" y="357"/>
                      <a:pt x="75" y="353"/>
                      <a:pt x="77" y="348"/>
                    </a:cubicBezTo>
                    <a:cubicBezTo>
                      <a:pt x="79" y="343"/>
                      <a:pt x="87" y="342"/>
                      <a:pt x="91" y="343"/>
                    </a:cubicBezTo>
                    <a:cubicBezTo>
                      <a:pt x="97" y="345"/>
                      <a:pt x="96" y="352"/>
                      <a:pt x="99" y="356"/>
                    </a:cubicBezTo>
                    <a:cubicBezTo>
                      <a:pt x="103" y="360"/>
                      <a:pt x="107" y="366"/>
                      <a:pt x="113" y="366"/>
                    </a:cubicBezTo>
                    <a:cubicBezTo>
                      <a:pt x="117" y="366"/>
                      <a:pt x="124" y="364"/>
                      <a:pt x="125" y="359"/>
                    </a:cubicBezTo>
                    <a:cubicBezTo>
                      <a:pt x="126" y="353"/>
                      <a:pt x="118" y="350"/>
                      <a:pt x="114" y="347"/>
                    </a:cubicBezTo>
                    <a:cubicBezTo>
                      <a:pt x="108" y="344"/>
                      <a:pt x="107" y="341"/>
                      <a:pt x="109" y="335"/>
                    </a:cubicBezTo>
                    <a:cubicBezTo>
                      <a:pt x="111" y="332"/>
                      <a:pt x="113" y="330"/>
                      <a:pt x="113" y="327"/>
                    </a:cubicBezTo>
                    <a:cubicBezTo>
                      <a:pt x="113" y="324"/>
                      <a:pt x="111" y="321"/>
                      <a:pt x="110" y="318"/>
                    </a:cubicBezTo>
                    <a:cubicBezTo>
                      <a:pt x="110" y="316"/>
                      <a:pt x="107" y="306"/>
                      <a:pt x="104" y="306"/>
                    </a:cubicBezTo>
                    <a:cubicBezTo>
                      <a:pt x="98" y="306"/>
                      <a:pt x="101" y="319"/>
                      <a:pt x="100" y="322"/>
                    </a:cubicBezTo>
                    <a:cubicBezTo>
                      <a:pt x="98" y="327"/>
                      <a:pt x="85" y="332"/>
                      <a:pt x="83" y="325"/>
                    </a:cubicBezTo>
                    <a:cubicBezTo>
                      <a:pt x="81" y="319"/>
                      <a:pt x="82" y="307"/>
                      <a:pt x="84" y="301"/>
                    </a:cubicBezTo>
                    <a:cubicBezTo>
                      <a:pt x="86" y="295"/>
                      <a:pt x="91" y="287"/>
                      <a:pt x="99" y="285"/>
                    </a:cubicBezTo>
                    <a:cubicBezTo>
                      <a:pt x="105" y="284"/>
                      <a:pt x="115" y="288"/>
                      <a:pt x="120" y="284"/>
                    </a:cubicBezTo>
                    <a:cubicBezTo>
                      <a:pt x="124" y="280"/>
                      <a:pt x="121" y="276"/>
                      <a:pt x="117" y="274"/>
                    </a:cubicBezTo>
                    <a:cubicBezTo>
                      <a:pt x="114" y="273"/>
                      <a:pt x="111" y="273"/>
                      <a:pt x="107" y="273"/>
                    </a:cubicBezTo>
                    <a:cubicBezTo>
                      <a:pt x="103" y="274"/>
                      <a:pt x="102" y="275"/>
                      <a:pt x="102" y="269"/>
                    </a:cubicBezTo>
                    <a:cubicBezTo>
                      <a:pt x="102" y="265"/>
                      <a:pt x="104" y="263"/>
                      <a:pt x="101" y="259"/>
                    </a:cubicBezTo>
                    <a:cubicBezTo>
                      <a:pt x="98" y="253"/>
                      <a:pt x="94" y="244"/>
                      <a:pt x="87" y="242"/>
                    </a:cubicBezTo>
                    <a:cubicBezTo>
                      <a:pt x="80" y="239"/>
                      <a:pt x="73" y="237"/>
                      <a:pt x="69" y="229"/>
                    </a:cubicBezTo>
                    <a:cubicBezTo>
                      <a:pt x="75" y="227"/>
                      <a:pt x="76" y="227"/>
                      <a:pt x="71" y="222"/>
                    </a:cubicBezTo>
                    <a:cubicBezTo>
                      <a:pt x="67" y="218"/>
                      <a:pt x="62" y="215"/>
                      <a:pt x="62" y="208"/>
                    </a:cubicBezTo>
                    <a:cubicBezTo>
                      <a:pt x="62" y="203"/>
                      <a:pt x="63" y="198"/>
                      <a:pt x="69" y="198"/>
                    </a:cubicBezTo>
                    <a:cubicBezTo>
                      <a:pt x="73" y="199"/>
                      <a:pt x="80" y="202"/>
                      <a:pt x="83" y="205"/>
                    </a:cubicBezTo>
                    <a:cubicBezTo>
                      <a:pt x="87" y="208"/>
                      <a:pt x="102" y="232"/>
                      <a:pt x="108" y="222"/>
                    </a:cubicBezTo>
                    <a:cubicBezTo>
                      <a:pt x="111" y="217"/>
                      <a:pt x="104" y="214"/>
                      <a:pt x="101" y="212"/>
                    </a:cubicBezTo>
                    <a:cubicBezTo>
                      <a:pt x="99" y="209"/>
                      <a:pt x="94" y="202"/>
                      <a:pt x="93" y="198"/>
                    </a:cubicBezTo>
                    <a:cubicBezTo>
                      <a:pt x="93" y="195"/>
                      <a:pt x="93" y="195"/>
                      <a:pt x="95" y="194"/>
                    </a:cubicBezTo>
                    <a:cubicBezTo>
                      <a:pt x="98" y="192"/>
                      <a:pt x="99" y="194"/>
                      <a:pt x="101" y="191"/>
                    </a:cubicBezTo>
                    <a:cubicBezTo>
                      <a:pt x="103" y="189"/>
                      <a:pt x="104" y="186"/>
                      <a:pt x="106" y="184"/>
                    </a:cubicBezTo>
                    <a:cubicBezTo>
                      <a:pt x="108" y="181"/>
                      <a:pt x="111" y="181"/>
                      <a:pt x="112" y="178"/>
                    </a:cubicBezTo>
                    <a:cubicBezTo>
                      <a:pt x="114" y="173"/>
                      <a:pt x="109" y="171"/>
                      <a:pt x="110" y="166"/>
                    </a:cubicBezTo>
                    <a:cubicBezTo>
                      <a:pt x="110" y="163"/>
                      <a:pt x="114" y="153"/>
                      <a:pt x="107" y="154"/>
                    </a:cubicBezTo>
                    <a:cubicBezTo>
                      <a:pt x="102" y="155"/>
                      <a:pt x="103" y="163"/>
                      <a:pt x="103" y="166"/>
                    </a:cubicBezTo>
                    <a:cubicBezTo>
                      <a:pt x="103" y="172"/>
                      <a:pt x="102" y="176"/>
                      <a:pt x="99" y="181"/>
                    </a:cubicBezTo>
                    <a:cubicBezTo>
                      <a:pt x="97" y="186"/>
                      <a:pt x="95" y="187"/>
                      <a:pt x="90" y="188"/>
                    </a:cubicBezTo>
                    <a:cubicBezTo>
                      <a:pt x="86" y="190"/>
                      <a:pt x="82" y="192"/>
                      <a:pt x="77" y="192"/>
                    </a:cubicBezTo>
                    <a:cubicBezTo>
                      <a:pt x="72" y="193"/>
                      <a:pt x="68" y="191"/>
                      <a:pt x="63" y="192"/>
                    </a:cubicBezTo>
                    <a:cubicBezTo>
                      <a:pt x="60" y="193"/>
                      <a:pt x="58" y="194"/>
                      <a:pt x="57" y="190"/>
                    </a:cubicBezTo>
                    <a:cubicBezTo>
                      <a:pt x="56" y="188"/>
                      <a:pt x="58" y="183"/>
                      <a:pt x="59" y="181"/>
                    </a:cubicBezTo>
                    <a:cubicBezTo>
                      <a:pt x="56" y="183"/>
                      <a:pt x="55" y="187"/>
                      <a:pt x="53" y="189"/>
                    </a:cubicBezTo>
                    <a:cubicBezTo>
                      <a:pt x="50" y="192"/>
                      <a:pt x="46" y="193"/>
                      <a:pt x="42" y="191"/>
                    </a:cubicBezTo>
                    <a:cubicBezTo>
                      <a:pt x="38" y="190"/>
                      <a:pt x="36" y="189"/>
                      <a:pt x="34" y="186"/>
                    </a:cubicBezTo>
                    <a:cubicBezTo>
                      <a:pt x="33" y="184"/>
                      <a:pt x="32" y="182"/>
                      <a:pt x="31" y="180"/>
                    </a:cubicBezTo>
                    <a:cubicBezTo>
                      <a:pt x="30" y="179"/>
                      <a:pt x="31" y="175"/>
                      <a:pt x="30" y="175"/>
                    </a:cubicBezTo>
                    <a:cubicBezTo>
                      <a:pt x="28" y="172"/>
                      <a:pt x="23" y="176"/>
                      <a:pt x="21" y="174"/>
                    </a:cubicBezTo>
                    <a:cubicBezTo>
                      <a:pt x="18" y="172"/>
                      <a:pt x="19" y="167"/>
                      <a:pt x="19" y="164"/>
                    </a:cubicBezTo>
                    <a:cubicBezTo>
                      <a:pt x="19" y="162"/>
                      <a:pt x="20" y="158"/>
                      <a:pt x="19" y="156"/>
                    </a:cubicBezTo>
                    <a:cubicBezTo>
                      <a:pt x="17" y="153"/>
                      <a:pt x="13" y="153"/>
                      <a:pt x="11" y="151"/>
                    </a:cubicBezTo>
                    <a:cubicBezTo>
                      <a:pt x="10" y="151"/>
                      <a:pt x="8" y="150"/>
                      <a:pt x="8" y="150"/>
                    </a:cubicBezTo>
                    <a:lnTo>
                      <a:pt x="0" y="14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4" name="Freeform 80">
                <a:extLst>
                  <a:ext uri="{FF2B5EF4-FFF2-40B4-BE49-F238E27FC236}">
                    <a16:creationId xmlns:a16="http://schemas.microsoft.com/office/drawing/2014/main" id="{DF48486C-2E6F-4B36-82ED-49E425810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776" y="1325563"/>
                <a:ext cx="307975" cy="427038"/>
              </a:xfrm>
              <a:custGeom>
                <a:avLst/>
                <a:gdLst>
                  <a:gd name="T0" fmla="*/ 17 w 129"/>
                  <a:gd name="T1" fmla="*/ 17 h 179"/>
                  <a:gd name="T2" fmla="*/ 9 w 129"/>
                  <a:gd name="T3" fmla="*/ 28 h 179"/>
                  <a:gd name="T4" fmla="*/ 16 w 129"/>
                  <a:gd name="T5" fmla="*/ 37 h 179"/>
                  <a:gd name="T6" fmla="*/ 8 w 129"/>
                  <a:gd name="T7" fmla="*/ 44 h 179"/>
                  <a:gd name="T8" fmla="*/ 11 w 129"/>
                  <a:gd name="T9" fmla="*/ 53 h 179"/>
                  <a:gd name="T10" fmla="*/ 6 w 129"/>
                  <a:gd name="T11" fmla="*/ 55 h 179"/>
                  <a:gd name="T12" fmla="*/ 7 w 129"/>
                  <a:gd name="T13" fmla="*/ 59 h 179"/>
                  <a:gd name="T14" fmla="*/ 3 w 129"/>
                  <a:gd name="T15" fmla="*/ 65 h 179"/>
                  <a:gd name="T16" fmla="*/ 11 w 129"/>
                  <a:gd name="T17" fmla="*/ 68 h 179"/>
                  <a:gd name="T18" fmla="*/ 3 w 129"/>
                  <a:gd name="T19" fmla="*/ 79 h 179"/>
                  <a:gd name="T20" fmla="*/ 7 w 129"/>
                  <a:gd name="T21" fmla="*/ 85 h 179"/>
                  <a:gd name="T22" fmla="*/ 6 w 129"/>
                  <a:gd name="T23" fmla="*/ 93 h 179"/>
                  <a:gd name="T24" fmla="*/ 19 w 129"/>
                  <a:gd name="T25" fmla="*/ 95 h 179"/>
                  <a:gd name="T26" fmla="*/ 18 w 129"/>
                  <a:gd name="T27" fmla="*/ 103 h 179"/>
                  <a:gd name="T28" fmla="*/ 12 w 129"/>
                  <a:gd name="T29" fmla="*/ 108 h 179"/>
                  <a:gd name="T30" fmla="*/ 19 w 129"/>
                  <a:gd name="T31" fmla="*/ 113 h 179"/>
                  <a:gd name="T32" fmla="*/ 25 w 129"/>
                  <a:gd name="T33" fmla="*/ 121 h 179"/>
                  <a:gd name="T34" fmla="*/ 41 w 129"/>
                  <a:gd name="T35" fmla="*/ 114 h 179"/>
                  <a:gd name="T36" fmla="*/ 48 w 129"/>
                  <a:gd name="T37" fmla="*/ 113 h 179"/>
                  <a:gd name="T38" fmla="*/ 53 w 129"/>
                  <a:gd name="T39" fmla="*/ 120 h 179"/>
                  <a:gd name="T40" fmla="*/ 35 w 129"/>
                  <a:gd name="T41" fmla="*/ 136 h 179"/>
                  <a:gd name="T42" fmla="*/ 44 w 129"/>
                  <a:gd name="T43" fmla="*/ 146 h 179"/>
                  <a:gd name="T44" fmla="*/ 52 w 129"/>
                  <a:gd name="T45" fmla="*/ 157 h 179"/>
                  <a:gd name="T46" fmla="*/ 50 w 129"/>
                  <a:gd name="T47" fmla="*/ 160 h 179"/>
                  <a:gd name="T48" fmla="*/ 51 w 129"/>
                  <a:gd name="T49" fmla="*/ 167 h 179"/>
                  <a:gd name="T50" fmla="*/ 61 w 129"/>
                  <a:gd name="T51" fmla="*/ 175 h 179"/>
                  <a:gd name="T52" fmla="*/ 74 w 129"/>
                  <a:gd name="T53" fmla="*/ 174 h 179"/>
                  <a:gd name="T54" fmla="*/ 87 w 129"/>
                  <a:gd name="T55" fmla="*/ 175 h 179"/>
                  <a:gd name="T56" fmla="*/ 91 w 129"/>
                  <a:gd name="T57" fmla="*/ 170 h 179"/>
                  <a:gd name="T58" fmla="*/ 100 w 129"/>
                  <a:gd name="T59" fmla="*/ 165 h 179"/>
                  <a:gd name="T60" fmla="*/ 101 w 129"/>
                  <a:gd name="T61" fmla="*/ 151 h 179"/>
                  <a:gd name="T62" fmla="*/ 97 w 129"/>
                  <a:gd name="T63" fmla="*/ 146 h 179"/>
                  <a:gd name="T64" fmla="*/ 102 w 129"/>
                  <a:gd name="T65" fmla="*/ 140 h 179"/>
                  <a:gd name="T66" fmla="*/ 108 w 129"/>
                  <a:gd name="T67" fmla="*/ 138 h 179"/>
                  <a:gd name="T68" fmla="*/ 112 w 129"/>
                  <a:gd name="T69" fmla="*/ 132 h 179"/>
                  <a:gd name="T70" fmla="*/ 118 w 129"/>
                  <a:gd name="T71" fmla="*/ 118 h 179"/>
                  <a:gd name="T72" fmla="*/ 128 w 129"/>
                  <a:gd name="T73" fmla="*/ 111 h 179"/>
                  <a:gd name="T74" fmla="*/ 124 w 129"/>
                  <a:gd name="T75" fmla="*/ 96 h 179"/>
                  <a:gd name="T76" fmla="*/ 112 w 129"/>
                  <a:gd name="T77" fmla="*/ 88 h 179"/>
                  <a:gd name="T78" fmla="*/ 105 w 129"/>
                  <a:gd name="T79" fmla="*/ 90 h 179"/>
                  <a:gd name="T80" fmla="*/ 103 w 129"/>
                  <a:gd name="T81" fmla="*/ 86 h 179"/>
                  <a:gd name="T82" fmla="*/ 103 w 129"/>
                  <a:gd name="T83" fmla="*/ 72 h 179"/>
                  <a:gd name="T84" fmla="*/ 90 w 129"/>
                  <a:gd name="T85" fmla="*/ 62 h 179"/>
                  <a:gd name="T86" fmla="*/ 77 w 129"/>
                  <a:gd name="T87" fmla="*/ 50 h 179"/>
                  <a:gd name="T88" fmla="*/ 70 w 129"/>
                  <a:gd name="T89" fmla="*/ 37 h 179"/>
                  <a:gd name="T90" fmla="*/ 56 w 129"/>
                  <a:gd name="T91" fmla="*/ 37 h 179"/>
                  <a:gd name="T92" fmla="*/ 54 w 129"/>
                  <a:gd name="T93" fmla="*/ 23 h 179"/>
                  <a:gd name="T94" fmla="*/ 48 w 129"/>
                  <a:gd name="T95" fmla="*/ 17 h 179"/>
                  <a:gd name="T96" fmla="*/ 44 w 129"/>
                  <a:gd name="T97" fmla="*/ 10 h 179"/>
                  <a:gd name="T98" fmla="*/ 30 w 129"/>
                  <a:gd name="T99" fmla="*/ 0 h 179"/>
                  <a:gd name="T100" fmla="*/ 25 w 129"/>
                  <a:gd name="T101" fmla="*/ 10 h 179"/>
                  <a:gd name="T102" fmla="*/ 31 w 129"/>
                  <a:gd name="T103" fmla="*/ 16 h 179"/>
                  <a:gd name="T104" fmla="*/ 24 w 129"/>
                  <a:gd name="T105" fmla="*/ 16 h 179"/>
                  <a:gd name="T106" fmla="*/ 17 w 129"/>
                  <a:gd name="T107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9" h="179">
                    <a:moveTo>
                      <a:pt x="17" y="17"/>
                    </a:moveTo>
                    <a:cubicBezTo>
                      <a:pt x="13" y="19"/>
                      <a:pt x="11" y="24"/>
                      <a:pt x="9" y="28"/>
                    </a:cubicBezTo>
                    <a:cubicBezTo>
                      <a:pt x="12" y="31"/>
                      <a:pt x="20" y="32"/>
                      <a:pt x="16" y="37"/>
                    </a:cubicBezTo>
                    <a:cubicBezTo>
                      <a:pt x="13" y="40"/>
                      <a:pt x="8" y="38"/>
                      <a:pt x="8" y="44"/>
                    </a:cubicBezTo>
                    <a:cubicBezTo>
                      <a:pt x="8" y="48"/>
                      <a:pt x="14" y="50"/>
                      <a:pt x="11" y="53"/>
                    </a:cubicBezTo>
                    <a:cubicBezTo>
                      <a:pt x="9" y="54"/>
                      <a:pt x="7" y="52"/>
                      <a:pt x="6" y="55"/>
                    </a:cubicBezTo>
                    <a:cubicBezTo>
                      <a:pt x="5" y="57"/>
                      <a:pt x="5" y="58"/>
                      <a:pt x="7" y="59"/>
                    </a:cubicBezTo>
                    <a:cubicBezTo>
                      <a:pt x="5" y="61"/>
                      <a:pt x="2" y="63"/>
                      <a:pt x="3" y="65"/>
                    </a:cubicBezTo>
                    <a:cubicBezTo>
                      <a:pt x="4" y="68"/>
                      <a:pt x="9" y="66"/>
                      <a:pt x="11" y="68"/>
                    </a:cubicBezTo>
                    <a:cubicBezTo>
                      <a:pt x="13" y="72"/>
                      <a:pt x="0" y="72"/>
                      <a:pt x="3" y="79"/>
                    </a:cubicBezTo>
                    <a:cubicBezTo>
                      <a:pt x="4" y="82"/>
                      <a:pt x="6" y="81"/>
                      <a:pt x="7" y="85"/>
                    </a:cubicBezTo>
                    <a:cubicBezTo>
                      <a:pt x="8" y="87"/>
                      <a:pt x="5" y="90"/>
                      <a:pt x="6" y="93"/>
                    </a:cubicBezTo>
                    <a:cubicBezTo>
                      <a:pt x="8" y="99"/>
                      <a:pt x="15" y="92"/>
                      <a:pt x="19" y="95"/>
                    </a:cubicBezTo>
                    <a:cubicBezTo>
                      <a:pt x="20" y="96"/>
                      <a:pt x="19" y="102"/>
                      <a:pt x="18" y="103"/>
                    </a:cubicBezTo>
                    <a:cubicBezTo>
                      <a:pt x="16" y="105"/>
                      <a:pt x="11" y="103"/>
                      <a:pt x="12" y="108"/>
                    </a:cubicBezTo>
                    <a:cubicBezTo>
                      <a:pt x="12" y="111"/>
                      <a:pt x="17" y="111"/>
                      <a:pt x="19" y="113"/>
                    </a:cubicBezTo>
                    <a:cubicBezTo>
                      <a:pt x="21" y="115"/>
                      <a:pt x="23" y="119"/>
                      <a:pt x="25" y="121"/>
                    </a:cubicBezTo>
                    <a:cubicBezTo>
                      <a:pt x="32" y="125"/>
                      <a:pt x="37" y="118"/>
                      <a:pt x="41" y="114"/>
                    </a:cubicBezTo>
                    <a:cubicBezTo>
                      <a:pt x="45" y="111"/>
                      <a:pt x="45" y="109"/>
                      <a:pt x="48" y="113"/>
                    </a:cubicBezTo>
                    <a:cubicBezTo>
                      <a:pt x="50" y="115"/>
                      <a:pt x="52" y="118"/>
                      <a:pt x="53" y="120"/>
                    </a:cubicBezTo>
                    <a:cubicBezTo>
                      <a:pt x="48" y="125"/>
                      <a:pt x="34" y="127"/>
                      <a:pt x="35" y="136"/>
                    </a:cubicBezTo>
                    <a:cubicBezTo>
                      <a:pt x="36" y="142"/>
                      <a:pt x="41" y="142"/>
                      <a:pt x="44" y="146"/>
                    </a:cubicBezTo>
                    <a:cubicBezTo>
                      <a:pt x="47" y="148"/>
                      <a:pt x="52" y="153"/>
                      <a:pt x="52" y="157"/>
                    </a:cubicBezTo>
                    <a:cubicBezTo>
                      <a:pt x="52" y="158"/>
                      <a:pt x="50" y="159"/>
                      <a:pt x="50" y="160"/>
                    </a:cubicBezTo>
                    <a:cubicBezTo>
                      <a:pt x="49" y="163"/>
                      <a:pt x="49" y="165"/>
                      <a:pt x="51" y="167"/>
                    </a:cubicBezTo>
                    <a:cubicBezTo>
                      <a:pt x="53" y="172"/>
                      <a:pt x="56" y="174"/>
                      <a:pt x="61" y="175"/>
                    </a:cubicBezTo>
                    <a:cubicBezTo>
                      <a:pt x="65" y="175"/>
                      <a:pt x="70" y="174"/>
                      <a:pt x="74" y="174"/>
                    </a:cubicBezTo>
                    <a:cubicBezTo>
                      <a:pt x="78" y="174"/>
                      <a:pt x="83" y="175"/>
                      <a:pt x="87" y="175"/>
                    </a:cubicBezTo>
                    <a:cubicBezTo>
                      <a:pt x="88" y="170"/>
                      <a:pt x="86" y="162"/>
                      <a:pt x="91" y="170"/>
                    </a:cubicBezTo>
                    <a:cubicBezTo>
                      <a:pt x="97" y="179"/>
                      <a:pt x="98" y="170"/>
                      <a:pt x="100" y="165"/>
                    </a:cubicBezTo>
                    <a:cubicBezTo>
                      <a:pt x="100" y="162"/>
                      <a:pt x="102" y="154"/>
                      <a:pt x="101" y="151"/>
                    </a:cubicBezTo>
                    <a:cubicBezTo>
                      <a:pt x="100" y="148"/>
                      <a:pt x="98" y="149"/>
                      <a:pt x="97" y="146"/>
                    </a:cubicBezTo>
                    <a:cubicBezTo>
                      <a:pt x="96" y="142"/>
                      <a:pt x="98" y="141"/>
                      <a:pt x="102" y="140"/>
                    </a:cubicBezTo>
                    <a:cubicBezTo>
                      <a:pt x="104" y="139"/>
                      <a:pt x="105" y="140"/>
                      <a:pt x="108" y="138"/>
                    </a:cubicBezTo>
                    <a:cubicBezTo>
                      <a:pt x="109" y="137"/>
                      <a:pt x="111" y="134"/>
                      <a:pt x="112" y="132"/>
                    </a:cubicBezTo>
                    <a:cubicBezTo>
                      <a:pt x="114" y="127"/>
                      <a:pt x="114" y="121"/>
                      <a:pt x="118" y="118"/>
                    </a:cubicBezTo>
                    <a:cubicBezTo>
                      <a:pt x="121" y="114"/>
                      <a:pt x="127" y="116"/>
                      <a:pt x="128" y="111"/>
                    </a:cubicBezTo>
                    <a:cubicBezTo>
                      <a:pt x="129" y="106"/>
                      <a:pt x="126" y="100"/>
                      <a:pt x="124" y="96"/>
                    </a:cubicBezTo>
                    <a:cubicBezTo>
                      <a:pt x="121" y="92"/>
                      <a:pt x="118" y="89"/>
                      <a:pt x="112" y="88"/>
                    </a:cubicBezTo>
                    <a:cubicBezTo>
                      <a:pt x="110" y="88"/>
                      <a:pt x="108" y="90"/>
                      <a:pt x="105" y="90"/>
                    </a:cubicBezTo>
                    <a:cubicBezTo>
                      <a:pt x="101" y="90"/>
                      <a:pt x="103" y="89"/>
                      <a:pt x="103" y="86"/>
                    </a:cubicBezTo>
                    <a:cubicBezTo>
                      <a:pt x="103" y="81"/>
                      <a:pt x="104" y="76"/>
                      <a:pt x="103" y="72"/>
                    </a:cubicBezTo>
                    <a:cubicBezTo>
                      <a:pt x="102" y="66"/>
                      <a:pt x="95" y="66"/>
                      <a:pt x="90" y="62"/>
                    </a:cubicBezTo>
                    <a:cubicBezTo>
                      <a:pt x="86" y="59"/>
                      <a:pt x="81" y="54"/>
                      <a:pt x="77" y="50"/>
                    </a:cubicBezTo>
                    <a:cubicBezTo>
                      <a:pt x="73" y="45"/>
                      <a:pt x="78" y="38"/>
                      <a:pt x="70" y="37"/>
                    </a:cubicBezTo>
                    <a:cubicBezTo>
                      <a:pt x="66" y="36"/>
                      <a:pt x="60" y="38"/>
                      <a:pt x="56" y="37"/>
                    </a:cubicBezTo>
                    <a:cubicBezTo>
                      <a:pt x="51" y="35"/>
                      <a:pt x="56" y="28"/>
                      <a:pt x="54" y="23"/>
                    </a:cubicBezTo>
                    <a:cubicBezTo>
                      <a:pt x="53" y="21"/>
                      <a:pt x="50" y="19"/>
                      <a:pt x="48" y="17"/>
                    </a:cubicBezTo>
                    <a:cubicBezTo>
                      <a:pt x="46" y="15"/>
                      <a:pt x="45" y="13"/>
                      <a:pt x="44" y="10"/>
                    </a:cubicBezTo>
                    <a:cubicBezTo>
                      <a:pt x="41" y="4"/>
                      <a:pt x="37" y="0"/>
                      <a:pt x="30" y="0"/>
                    </a:cubicBezTo>
                    <a:cubicBezTo>
                      <a:pt x="24" y="0"/>
                      <a:pt x="19" y="6"/>
                      <a:pt x="25" y="10"/>
                    </a:cubicBezTo>
                    <a:cubicBezTo>
                      <a:pt x="27" y="12"/>
                      <a:pt x="32" y="12"/>
                      <a:pt x="31" y="16"/>
                    </a:cubicBezTo>
                    <a:cubicBezTo>
                      <a:pt x="30" y="18"/>
                      <a:pt x="24" y="16"/>
                      <a:pt x="24" y="16"/>
                    </a:cubicBezTo>
                    <a:lnTo>
                      <a:pt x="17" y="17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5" name="Freeform 81">
                <a:extLst>
                  <a:ext uri="{FF2B5EF4-FFF2-40B4-BE49-F238E27FC236}">
                    <a16:creationId xmlns:a16="http://schemas.microsoft.com/office/drawing/2014/main" id="{8D1B9EB3-58B4-4126-A407-D77FC83BB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163" y="1790700"/>
                <a:ext cx="68263" cy="80963"/>
              </a:xfrm>
              <a:custGeom>
                <a:avLst/>
                <a:gdLst>
                  <a:gd name="T0" fmla="*/ 7 w 29"/>
                  <a:gd name="T1" fmla="*/ 23 h 34"/>
                  <a:gd name="T2" fmla="*/ 7 w 29"/>
                  <a:gd name="T3" fmla="*/ 23 h 34"/>
                  <a:gd name="T4" fmla="*/ 6 w 29"/>
                  <a:gd name="T5" fmla="*/ 5 h 34"/>
                  <a:gd name="T6" fmla="*/ 17 w 29"/>
                  <a:gd name="T7" fmla="*/ 4 h 34"/>
                  <a:gd name="T8" fmla="*/ 21 w 29"/>
                  <a:gd name="T9" fmla="*/ 13 h 34"/>
                  <a:gd name="T10" fmla="*/ 28 w 29"/>
                  <a:gd name="T11" fmla="*/ 18 h 34"/>
                  <a:gd name="T12" fmla="*/ 27 w 29"/>
                  <a:gd name="T13" fmla="*/ 23 h 34"/>
                  <a:gd name="T14" fmla="*/ 26 w 29"/>
                  <a:gd name="T15" fmla="*/ 29 h 34"/>
                  <a:gd name="T16" fmla="*/ 14 w 29"/>
                  <a:gd name="T17" fmla="*/ 29 h 34"/>
                  <a:gd name="T18" fmla="*/ 7 w 29"/>
                  <a:gd name="T19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34">
                    <a:moveTo>
                      <a:pt x="7" y="23"/>
                    </a:moveTo>
                    <a:cubicBezTo>
                      <a:pt x="7" y="23"/>
                      <a:pt x="7" y="23"/>
                      <a:pt x="7" y="23"/>
                    </a:cubicBezTo>
                    <a:cubicBezTo>
                      <a:pt x="7" y="17"/>
                      <a:pt x="0" y="11"/>
                      <a:pt x="6" y="5"/>
                    </a:cubicBezTo>
                    <a:cubicBezTo>
                      <a:pt x="9" y="2"/>
                      <a:pt x="14" y="0"/>
                      <a:pt x="17" y="4"/>
                    </a:cubicBezTo>
                    <a:cubicBezTo>
                      <a:pt x="20" y="8"/>
                      <a:pt x="15" y="10"/>
                      <a:pt x="21" y="13"/>
                    </a:cubicBezTo>
                    <a:cubicBezTo>
                      <a:pt x="23" y="15"/>
                      <a:pt x="27" y="16"/>
                      <a:pt x="28" y="18"/>
                    </a:cubicBezTo>
                    <a:cubicBezTo>
                      <a:pt x="29" y="20"/>
                      <a:pt x="27" y="21"/>
                      <a:pt x="27" y="23"/>
                    </a:cubicBezTo>
                    <a:cubicBezTo>
                      <a:pt x="27" y="25"/>
                      <a:pt x="27" y="28"/>
                      <a:pt x="26" y="29"/>
                    </a:cubicBezTo>
                    <a:cubicBezTo>
                      <a:pt x="24" y="34"/>
                      <a:pt x="17" y="33"/>
                      <a:pt x="14" y="29"/>
                    </a:cubicBezTo>
                    <a:cubicBezTo>
                      <a:pt x="14" y="29"/>
                      <a:pt x="7" y="24"/>
                      <a:pt x="7" y="23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6" name="Freeform 82">
                <a:extLst>
                  <a:ext uri="{FF2B5EF4-FFF2-40B4-BE49-F238E27FC236}">
                    <a16:creationId xmlns:a16="http://schemas.microsoft.com/office/drawing/2014/main" id="{CC61A47B-E34B-4F19-9A18-859DA0F97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638" y="1906588"/>
                <a:ext cx="606425" cy="314325"/>
              </a:xfrm>
              <a:custGeom>
                <a:avLst/>
                <a:gdLst>
                  <a:gd name="T0" fmla="*/ 1 w 255"/>
                  <a:gd name="T1" fmla="*/ 17 h 132"/>
                  <a:gd name="T2" fmla="*/ 0 w 255"/>
                  <a:gd name="T3" fmla="*/ 7 h 132"/>
                  <a:gd name="T4" fmla="*/ 10 w 255"/>
                  <a:gd name="T5" fmla="*/ 0 h 132"/>
                  <a:gd name="T6" fmla="*/ 24 w 255"/>
                  <a:gd name="T7" fmla="*/ 2 h 132"/>
                  <a:gd name="T8" fmla="*/ 32 w 255"/>
                  <a:gd name="T9" fmla="*/ 4 h 132"/>
                  <a:gd name="T10" fmla="*/ 35 w 255"/>
                  <a:gd name="T11" fmla="*/ 10 h 132"/>
                  <a:gd name="T12" fmla="*/ 41 w 255"/>
                  <a:gd name="T13" fmla="*/ 14 h 132"/>
                  <a:gd name="T14" fmla="*/ 43 w 255"/>
                  <a:gd name="T15" fmla="*/ 20 h 132"/>
                  <a:gd name="T16" fmla="*/ 56 w 255"/>
                  <a:gd name="T17" fmla="*/ 20 h 132"/>
                  <a:gd name="T18" fmla="*/ 69 w 255"/>
                  <a:gd name="T19" fmla="*/ 15 h 132"/>
                  <a:gd name="T20" fmla="*/ 74 w 255"/>
                  <a:gd name="T21" fmla="*/ 21 h 132"/>
                  <a:gd name="T22" fmla="*/ 68 w 255"/>
                  <a:gd name="T23" fmla="*/ 26 h 132"/>
                  <a:gd name="T24" fmla="*/ 75 w 255"/>
                  <a:gd name="T25" fmla="*/ 32 h 132"/>
                  <a:gd name="T26" fmla="*/ 101 w 255"/>
                  <a:gd name="T27" fmla="*/ 36 h 132"/>
                  <a:gd name="T28" fmla="*/ 93 w 255"/>
                  <a:gd name="T29" fmla="*/ 37 h 132"/>
                  <a:gd name="T30" fmla="*/ 86 w 255"/>
                  <a:gd name="T31" fmla="*/ 39 h 132"/>
                  <a:gd name="T32" fmla="*/ 80 w 255"/>
                  <a:gd name="T33" fmla="*/ 41 h 132"/>
                  <a:gd name="T34" fmla="*/ 86 w 255"/>
                  <a:gd name="T35" fmla="*/ 45 h 132"/>
                  <a:gd name="T36" fmla="*/ 92 w 255"/>
                  <a:gd name="T37" fmla="*/ 49 h 132"/>
                  <a:gd name="T38" fmla="*/ 99 w 255"/>
                  <a:gd name="T39" fmla="*/ 50 h 132"/>
                  <a:gd name="T40" fmla="*/ 108 w 255"/>
                  <a:gd name="T41" fmla="*/ 65 h 132"/>
                  <a:gd name="T42" fmla="*/ 120 w 255"/>
                  <a:gd name="T43" fmla="*/ 66 h 132"/>
                  <a:gd name="T44" fmla="*/ 126 w 255"/>
                  <a:gd name="T45" fmla="*/ 61 h 132"/>
                  <a:gd name="T46" fmla="*/ 129 w 255"/>
                  <a:gd name="T47" fmla="*/ 65 h 132"/>
                  <a:gd name="T48" fmla="*/ 133 w 255"/>
                  <a:gd name="T49" fmla="*/ 66 h 132"/>
                  <a:gd name="T50" fmla="*/ 161 w 255"/>
                  <a:gd name="T51" fmla="*/ 63 h 132"/>
                  <a:gd name="T52" fmla="*/ 170 w 255"/>
                  <a:gd name="T53" fmla="*/ 49 h 132"/>
                  <a:gd name="T54" fmla="*/ 187 w 255"/>
                  <a:gd name="T55" fmla="*/ 40 h 132"/>
                  <a:gd name="T56" fmla="*/ 215 w 255"/>
                  <a:gd name="T57" fmla="*/ 36 h 132"/>
                  <a:gd name="T58" fmla="*/ 230 w 255"/>
                  <a:gd name="T59" fmla="*/ 45 h 132"/>
                  <a:gd name="T60" fmla="*/ 239 w 255"/>
                  <a:gd name="T61" fmla="*/ 58 h 132"/>
                  <a:gd name="T62" fmla="*/ 246 w 255"/>
                  <a:gd name="T63" fmla="*/ 72 h 132"/>
                  <a:gd name="T64" fmla="*/ 250 w 255"/>
                  <a:gd name="T65" fmla="*/ 86 h 132"/>
                  <a:gd name="T66" fmla="*/ 237 w 255"/>
                  <a:gd name="T67" fmla="*/ 94 h 132"/>
                  <a:gd name="T68" fmla="*/ 225 w 255"/>
                  <a:gd name="T69" fmla="*/ 100 h 132"/>
                  <a:gd name="T70" fmla="*/ 211 w 255"/>
                  <a:gd name="T71" fmla="*/ 101 h 132"/>
                  <a:gd name="T72" fmla="*/ 195 w 255"/>
                  <a:gd name="T73" fmla="*/ 107 h 132"/>
                  <a:gd name="T74" fmla="*/ 168 w 255"/>
                  <a:gd name="T75" fmla="*/ 115 h 132"/>
                  <a:gd name="T76" fmla="*/ 156 w 255"/>
                  <a:gd name="T77" fmla="*/ 119 h 132"/>
                  <a:gd name="T78" fmla="*/ 142 w 255"/>
                  <a:gd name="T79" fmla="*/ 127 h 132"/>
                  <a:gd name="T80" fmla="*/ 130 w 255"/>
                  <a:gd name="T81" fmla="*/ 126 h 132"/>
                  <a:gd name="T82" fmla="*/ 127 w 255"/>
                  <a:gd name="T83" fmla="*/ 116 h 132"/>
                  <a:gd name="T84" fmla="*/ 116 w 255"/>
                  <a:gd name="T85" fmla="*/ 129 h 132"/>
                  <a:gd name="T86" fmla="*/ 101 w 255"/>
                  <a:gd name="T87" fmla="*/ 128 h 132"/>
                  <a:gd name="T88" fmla="*/ 96 w 255"/>
                  <a:gd name="T89" fmla="*/ 126 h 132"/>
                  <a:gd name="T90" fmla="*/ 92 w 255"/>
                  <a:gd name="T91" fmla="*/ 120 h 132"/>
                  <a:gd name="T92" fmla="*/ 85 w 255"/>
                  <a:gd name="T93" fmla="*/ 128 h 132"/>
                  <a:gd name="T94" fmla="*/ 63 w 255"/>
                  <a:gd name="T95" fmla="*/ 116 h 132"/>
                  <a:gd name="T96" fmla="*/ 73 w 255"/>
                  <a:gd name="T97" fmla="*/ 113 h 132"/>
                  <a:gd name="T98" fmla="*/ 74 w 255"/>
                  <a:gd name="T99" fmla="*/ 108 h 132"/>
                  <a:gd name="T100" fmla="*/ 73 w 255"/>
                  <a:gd name="T101" fmla="*/ 100 h 132"/>
                  <a:gd name="T102" fmla="*/ 63 w 255"/>
                  <a:gd name="T103" fmla="*/ 91 h 132"/>
                  <a:gd name="T104" fmla="*/ 68 w 255"/>
                  <a:gd name="T105" fmla="*/ 80 h 132"/>
                  <a:gd name="T106" fmla="*/ 63 w 255"/>
                  <a:gd name="T107" fmla="*/ 53 h 132"/>
                  <a:gd name="T108" fmla="*/ 56 w 255"/>
                  <a:gd name="T109" fmla="*/ 41 h 132"/>
                  <a:gd name="T110" fmla="*/ 52 w 255"/>
                  <a:gd name="T111" fmla="*/ 36 h 132"/>
                  <a:gd name="T112" fmla="*/ 47 w 255"/>
                  <a:gd name="T113" fmla="*/ 40 h 132"/>
                  <a:gd name="T114" fmla="*/ 22 w 255"/>
                  <a:gd name="T115" fmla="*/ 35 h 132"/>
                  <a:gd name="T116" fmla="*/ 9 w 255"/>
                  <a:gd name="T117" fmla="*/ 26 h 132"/>
                  <a:gd name="T118" fmla="*/ 5 w 255"/>
                  <a:gd name="T119" fmla="*/ 23 h 132"/>
                  <a:gd name="T120" fmla="*/ 1 w 255"/>
                  <a:gd name="T121" fmla="*/ 1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132">
                    <a:moveTo>
                      <a:pt x="1" y="17"/>
                    </a:moveTo>
                    <a:cubicBezTo>
                      <a:pt x="1" y="14"/>
                      <a:pt x="0" y="11"/>
                      <a:pt x="0" y="7"/>
                    </a:cubicBezTo>
                    <a:cubicBezTo>
                      <a:pt x="1" y="1"/>
                      <a:pt x="5" y="0"/>
                      <a:pt x="10" y="0"/>
                    </a:cubicBezTo>
                    <a:cubicBezTo>
                      <a:pt x="15" y="0"/>
                      <a:pt x="20" y="1"/>
                      <a:pt x="24" y="2"/>
                    </a:cubicBezTo>
                    <a:cubicBezTo>
                      <a:pt x="27" y="2"/>
                      <a:pt x="29" y="3"/>
                      <a:pt x="32" y="4"/>
                    </a:cubicBezTo>
                    <a:cubicBezTo>
                      <a:pt x="35" y="7"/>
                      <a:pt x="33" y="7"/>
                      <a:pt x="35" y="10"/>
                    </a:cubicBezTo>
                    <a:cubicBezTo>
                      <a:pt x="37" y="13"/>
                      <a:pt x="38" y="12"/>
                      <a:pt x="41" y="14"/>
                    </a:cubicBezTo>
                    <a:cubicBezTo>
                      <a:pt x="43" y="16"/>
                      <a:pt x="42" y="17"/>
                      <a:pt x="43" y="20"/>
                    </a:cubicBezTo>
                    <a:cubicBezTo>
                      <a:pt x="46" y="27"/>
                      <a:pt x="51" y="23"/>
                      <a:pt x="56" y="20"/>
                    </a:cubicBezTo>
                    <a:cubicBezTo>
                      <a:pt x="59" y="17"/>
                      <a:pt x="64" y="14"/>
                      <a:pt x="69" y="15"/>
                    </a:cubicBezTo>
                    <a:cubicBezTo>
                      <a:pt x="71" y="16"/>
                      <a:pt x="74" y="18"/>
                      <a:pt x="74" y="21"/>
                    </a:cubicBezTo>
                    <a:cubicBezTo>
                      <a:pt x="74" y="24"/>
                      <a:pt x="70" y="24"/>
                      <a:pt x="68" y="26"/>
                    </a:cubicBezTo>
                    <a:cubicBezTo>
                      <a:pt x="73" y="27"/>
                      <a:pt x="81" y="25"/>
                      <a:pt x="75" y="32"/>
                    </a:cubicBezTo>
                    <a:cubicBezTo>
                      <a:pt x="78" y="33"/>
                      <a:pt x="104" y="32"/>
                      <a:pt x="101" y="36"/>
                    </a:cubicBezTo>
                    <a:cubicBezTo>
                      <a:pt x="100" y="38"/>
                      <a:pt x="95" y="37"/>
                      <a:pt x="93" y="37"/>
                    </a:cubicBezTo>
                    <a:cubicBezTo>
                      <a:pt x="91" y="37"/>
                      <a:pt x="89" y="38"/>
                      <a:pt x="86" y="39"/>
                    </a:cubicBezTo>
                    <a:cubicBezTo>
                      <a:pt x="85" y="39"/>
                      <a:pt x="80" y="40"/>
                      <a:pt x="80" y="41"/>
                    </a:cubicBezTo>
                    <a:cubicBezTo>
                      <a:pt x="79" y="44"/>
                      <a:pt x="84" y="44"/>
                      <a:pt x="86" y="45"/>
                    </a:cubicBezTo>
                    <a:cubicBezTo>
                      <a:pt x="88" y="46"/>
                      <a:pt x="90" y="48"/>
                      <a:pt x="92" y="49"/>
                    </a:cubicBezTo>
                    <a:cubicBezTo>
                      <a:pt x="95" y="50"/>
                      <a:pt x="97" y="48"/>
                      <a:pt x="99" y="50"/>
                    </a:cubicBezTo>
                    <a:cubicBezTo>
                      <a:pt x="103" y="52"/>
                      <a:pt x="106" y="61"/>
                      <a:pt x="108" y="65"/>
                    </a:cubicBezTo>
                    <a:cubicBezTo>
                      <a:pt x="111" y="70"/>
                      <a:pt x="116" y="69"/>
                      <a:pt x="120" y="66"/>
                    </a:cubicBezTo>
                    <a:cubicBezTo>
                      <a:pt x="122" y="64"/>
                      <a:pt x="123" y="61"/>
                      <a:pt x="126" y="61"/>
                    </a:cubicBezTo>
                    <a:cubicBezTo>
                      <a:pt x="128" y="62"/>
                      <a:pt x="128" y="64"/>
                      <a:pt x="129" y="65"/>
                    </a:cubicBezTo>
                    <a:cubicBezTo>
                      <a:pt x="131" y="66"/>
                      <a:pt x="131" y="65"/>
                      <a:pt x="133" y="66"/>
                    </a:cubicBezTo>
                    <a:cubicBezTo>
                      <a:pt x="142" y="70"/>
                      <a:pt x="155" y="74"/>
                      <a:pt x="161" y="63"/>
                    </a:cubicBezTo>
                    <a:cubicBezTo>
                      <a:pt x="164" y="58"/>
                      <a:pt x="165" y="52"/>
                      <a:pt x="170" y="49"/>
                    </a:cubicBezTo>
                    <a:cubicBezTo>
                      <a:pt x="175" y="45"/>
                      <a:pt x="181" y="44"/>
                      <a:pt x="187" y="40"/>
                    </a:cubicBezTo>
                    <a:cubicBezTo>
                      <a:pt x="195" y="34"/>
                      <a:pt x="205" y="32"/>
                      <a:pt x="215" y="36"/>
                    </a:cubicBezTo>
                    <a:cubicBezTo>
                      <a:pt x="220" y="38"/>
                      <a:pt x="226" y="42"/>
                      <a:pt x="230" y="45"/>
                    </a:cubicBezTo>
                    <a:cubicBezTo>
                      <a:pt x="234" y="49"/>
                      <a:pt x="238" y="52"/>
                      <a:pt x="239" y="58"/>
                    </a:cubicBezTo>
                    <a:cubicBezTo>
                      <a:pt x="240" y="65"/>
                      <a:pt x="241" y="67"/>
                      <a:pt x="246" y="72"/>
                    </a:cubicBezTo>
                    <a:cubicBezTo>
                      <a:pt x="250" y="75"/>
                      <a:pt x="255" y="81"/>
                      <a:pt x="250" y="86"/>
                    </a:cubicBezTo>
                    <a:cubicBezTo>
                      <a:pt x="246" y="89"/>
                      <a:pt x="241" y="90"/>
                      <a:pt x="237" y="94"/>
                    </a:cubicBezTo>
                    <a:cubicBezTo>
                      <a:pt x="234" y="97"/>
                      <a:pt x="230" y="99"/>
                      <a:pt x="225" y="100"/>
                    </a:cubicBezTo>
                    <a:cubicBezTo>
                      <a:pt x="220" y="100"/>
                      <a:pt x="215" y="101"/>
                      <a:pt x="211" y="101"/>
                    </a:cubicBezTo>
                    <a:cubicBezTo>
                      <a:pt x="204" y="101"/>
                      <a:pt x="201" y="103"/>
                      <a:pt x="195" y="107"/>
                    </a:cubicBezTo>
                    <a:cubicBezTo>
                      <a:pt x="186" y="111"/>
                      <a:pt x="179" y="118"/>
                      <a:pt x="168" y="115"/>
                    </a:cubicBezTo>
                    <a:cubicBezTo>
                      <a:pt x="162" y="114"/>
                      <a:pt x="160" y="115"/>
                      <a:pt x="156" y="119"/>
                    </a:cubicBezTo>
                    <a:cubicBezTo>
                      <a:pt x="151" y="124"/>
                      <a:pt x="150" y="127"/>
                      <a:pt x="142" y="127"/>
                    </a:cubicBezTo>
                    <a:cubicBezTo>
                      <a:pt x="139" y="127"/>
                      <a:pt x="132" y="128"/>
                      <a:pt x="130" y="126"/>
                    </a:cubicBezTo>
                    <a:cubicBezTo>
                      <a:pt x="128" y="124"/>
                      <a:pt x="131" y="115"/>
                      <a:pt x="127" y="116"/>
                    </a:cubicBezTo>
                    <a:cubicBezTo>
                      <a:pt x="121" y="117"/>
                      <a:pt x="120" y="127"/>
                      <a:pt x="116" y="129"/>
                    </a:cubicBezTo>
                    <a:cubicBezTo>
                      <a:pt x="113" y="131"/>
                      <a:pt x="104" y="129"/>
                      <a:pt x="101" y="128"/>
                    </a:cubicBezTo>
                    <a:cubicBezTo>
                      <a:pt x="99" y="128"/>
                      <a:pt x="97" y="128"/>
                      <a:pt x="96" y="126"/>
                    </a:cubicBezTo>
                    <a:cubicBezTo>
                      <a:pt x="94" y="125"/>
                      <a:pt x="94" y="121"/>
                      <a:pt x="92" y="120"/>
                    </a:cubicBezTo>
                    <a:cubicBezTo>
                      <a:pt x="88" y="116"/>
                      <a:pt x="87" y="125"/>
                      <a:pt x="85" y="128"/>
                    </a:cubicBezTo>
                    <a:cubicBezTo>
                      <a:pt x="80" y="132"/>
                      <a:pt x="62" y="123"/>
                      <a:pt x="63" y="116"/>
                    </a:cubicBezTo>
                    <a:cubicBezTo>
                      <a:pt x="63" y="112"/>
                      <a:pt x="71" y="114"/>
                      <a:pt x="73" y="113"/>
                    </a:cubicBezTo>
                    <a:cubicBezTo>
                      <a:pt x="76" y="112"/>
                      <a:pt x="75" y="110"/>
                      <a:pt x="74" y="108"/>
                    </a:cubicBezTo>
                    <a:cubicBezTo>
                      <a:pt x="74" y="106"/>
                      <a:pt x="74" y="102"/>
                      <a:pt x="73" y="100"/>
                    </a:cubicBezTo>
                    <a:cubicBezTo>
                      <a:pt x="71" y="96"/>
                      <a:pt x="65" y="96"/>
                      <a:pt x="63" y="91"/>
                    </a:cubicBezTo>
                    <a:cubicBezTo>
                      <a:pt x="61" y="86"/>
                      <a:pt x="64" y="83"/>
                      <a:pt x="68" y="80"/>
                    </a:cubicBezTo>
                    <a:cubicBezTo>
                      <a:pt x="76" y="72"/>
                      <a:pt x="69" y="61"/>
                      <a:pt x="63" y="53"/>
                    </a:cubicBezTo>
                    <a:cubicBezTo>
                      <a:pt x="61" y="49"/>
                      <a:pt x="58" y="45"/>
                      <a:pt x="56" y="41"/>
                    </a:cubicBezTo>
                    <a:cubicBezTo>
                      <a:pt x="55" y="39"/>
                      <a:pt x="54" y="36"/>
                      <a:pt x="52" y="36"/>
                    </a:cubicBezTo>
                    <a:cubicBezTo>
                      <a:pt x="49" y="35"/>
                      <a:pt x="49" y="38"/>
                      <a:pt x="47" y="40"/>
                    </a:cubicBezTo>
                    <a:cubicBezTo>
                      <a:pt x="39" y="46"/>
                      <a:pt x="29" y="39"/>
                      <a:pt x="22" y="35"/>
                    </a:cubicBezTo>
                    <a:cubicBezTo>
                      <a:pt x="17" y="33"/>
                      <a:pt x="13" y="30"/>
                      <a:pt x="9" y="26"/>
                    </a:cubicBezTo>
                    <a:cubicBezTo>
                      <a:pt x="8" y="25"/>
                      <a:pt x="7" y="23"/>
                      <a:pt x="5" y="23"/>
                    </a:cubicBezTo>
                    <a:lnTo>
                      <a:pt x="1" y="17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7" name="Freeform 83">
                <a:extLst>
                  <a:ext uri="{FF2B5EF4-FFF2-40B4-BE49-F238E27FC236}">
                    <a16:creationId xmlns:a16="http://schemas.microsoft.com/office/drawing/2014/main" id="{F2DD8990-7406-4693-9840-E7E6E55B4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401" y="1801813"/>
                <a:ext cx="98425" cy="55563"/>
              </a:xfrm>
              <a:custGeom>
                <a:avLst/>
                <a:gdLst>
                  <a:gd name="T0" fmla="*/ 0 w 41"/>
                  <a:gd name="T1" fmla="*/ 16 h 23"/>
                  <a:gd name="T2" fmla="*/ 0 w 41"/>
                  <a:gd name="T3" fmla="*/ 15 h 23"/>
                  <a:gd name="T4" fmla="*/ 4 w 41"/>
                  <a:gd name="T5" fmla="*/ 5 h 23"/>
                  <a:gd name="T6" fmla="*/ 19 w 41"/>
                  <a:gd name="T7" fmla="*/ 1 h 23"/>
                  <a:gd name="T8" fmla="*/ 41 w 41"/>
                  <a:gd name="T9" fmla="*/ 4 h 23"/>
                  <a:gd name="T10" fmla="*/ 35 w 41"/>
                  <a:gd name="T11" fmla="*/ 10 h 23"/>
                  <a:gd name="T12" fmla="*/ 24 w 41"/>
                  <a:gd name="T13" fmla="*/ 20 h 23"/>
                  <a:gd name="T14" fmla="*/ 10 w 41"/>
                  <a:gd name="T15" fmla="*/ 23 h 23"/>
                  <a:gd name="T16" fmla="*/ 3 w 41"/>
                  <a:gd name="T17" fmla="*/ 22 h 23"/>
                  <a:gd name="T18" fmla="*/ 0 w 41"/>
                  <a:gd name="T19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23">
                    <a:moveTo>
                      <a:pt x="0" y="16"/>
                    </a:moveTo>
                    <a:cubicBezTo>
                      <a:pt x="0" y="17"/>
                      <a:pt x="0" y="15"/>
                      <a:pt x="0" y="15"/>
                    </a:cubicBezTo>
                    <a:cubicBezTo>
                      <a:pt x="0" y="11"/>
                      <a:pt x="0" y="8"/>
                      <a:pt x="4" y="5"/>
                    </a:cubicBezTo>
                    <a:cubicBezTo>
                      <a:pt x="8" y="2"/>
                      <a:pt x="14" y="1"/>
                      <a:pt x="19" y="1"/>
                    </a:cubicBezTo>
                    <a:cubicBezTo>
                      <a:pt x="25" y="1"/>
                      <a:pt x="36" y="0"/>
                      <a:pt x="41" y="4"/>
                    </a:cubicBezTo>
                    <a:cubicBezTo>
                      <a:pt x="41" y="7"/>
                      <a:pt x="37" y="8"/>
                      <a:pt x="35" y="10"/>
                    </a:cubicBezTo>
                    <a:cubicBezTo>
                      <a:pt x="32" y="14"/>
                      <a:pt x="29" y="18"/>
                      <a:pt x="24" y="20"/>
                    </a:cubicBezTo>
                    <a:cubicBezTo>
                      <a:pt x="20" y="21"/>
                      <a:pt x="14" y="22"/>
                      <a:pt x="10" y="23"/>
                    </a:cubicBezTo>
                    <a:cubicBezTo>
                      <a:pt x="9" y="23"/>
                      <a:pt x="0" y="23"/>
                      <a:pt x="3" y="22"/>
                    </a:cubicBezTo>
                    <a:lnTo>
                      <a:pt x="0" y="16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8" name="Freeform 84">
                <a:extLst>
                  <a:ext uri="{FF2B5EF4-FFF2-40B4-BE49-F238E27FC236}">
                    <a16:creationId xmlns:a16="http://schemas.microsoft.com/office/drawing/2014/main" id="{EDE5BE3B-F511-4FE2-8FA1-AD3A01EC8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963" y="1671638"/>
                <a:ext cx="112713" cy="133350"/>
              </a:xfrm>
              <a:custGeom>
                <a:avLst/>
                <a:gdLst>
                  <a:gd name="T0" fmla="*/ 21 w 47"/>
                  <a:gd name="T1" fmla="*/ 54 h 56"/>
                  <a:gd name="T2" fmla="*/ 15 w 47"/>
                  <a:gd name="T3" fmla="*/ 44 h 56"/>
                  <a:gd name="T4" fmla="*/ 17 w 47"/>
                  <a:gd name="T5" fmla="*/ 34 h 56"/>
                  <a:gd name="T6" fmla="*/ 14 w 47"/>
                  <a:gd name="T7" fmla="*/ 32 h 56"/>
                  <a:gd name="T8" fmla="*/ 8 w 47"/>
                  <a:gd name="T9" fmla="*/ 26 h 56"/>
                  <a:gd name="T10" fmla="*/ 5 w 47"/>
                  <a:gd name="T11" fmla="*/ 20 h 56"/>
                  <a:gd name="T12" fmla="*/ 9 w 47"/>
                  <a:gd name="T13" fmla="*/ 13 h 56"/>
                  <a:gd name="T14" fmla="*/ 2 w 47"/>
                  <a:gd name="T15" fmla="*/ 7 h 56"/>
                  <a:gd name="T16" fmla="*/ 7 w 47"/>
                  <a:gd name="T17" fmla="*/ 0 h 56"/>
                  <a:gd name="T18" fmla="*/ 13 w 47"/>
                  <a:gd name="T19" fmla="*/ 4 h 56"/>
                  <a:gd name="T20" fmla="*/ 20 w 47"/>
                  <a:gd name="T21" fmla="*/ 10 h 56"/>
                  <a:gd name="T22" fmla="*/ 28 w 47"/>
                  <a:gd name="T23" fmla="*/ 10 h 56"/>
                  <a:gd name="T24" fmla="*/ 38 w 47"/>
                  <a:gd name="T25" fmla="*/ 16 h 56"/>
                  <a:gd name="T26" fmla="*/ 47 w 47"/>
                  <a:gd name="T27" fmla="*/ 26 h 56"/>
                  <a:gd name="T28" fmla="*/ 38 w 47"/>
                  <a:gd name="T29" fmla="*/ 29 h 56"/>
                  <a:gd name="T30" fmla="*/ 46 w 47"/>
                  <a:gd name="T31" fmla="*/ 40 h 56"/>
                  <a:gd name="T32" fmla="*/ 34 w 47"/>
                  <a:gd name="T33" fmla="*/ 47 h 56"/>
                  <a:gd name="T34" fmla="*/ 27 w 47"/>
                  <a:gd name="T35" fmla="*/ 56 h 56"/>
                  <a:gd name="T36" fmla="*/ 21 w 47"/>
                  <a:gd name="T37" fmla="*/ 5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7" h="56">
                    <a:moveTo>
                      <a:pt x="21" y="54"/>
                    </a:moveTo>
                    <a:cubicBezTo>
                      <a:pt x="18" y="52"/>
                      <a:pt x="16" y="48"/>
                      <a:pt x="15" y="44"/>
                    </a:cubicBezTo>
                    <a:cubicBezTo>
                      <a:pt x="15" y="41"/>
                      <a:pt x="18" y="36"/>
                      <a:pt x="17" y="34"/>
                    </a:cubicBezTo>
                    <a:cubicBezTo>
                      <a:pt x="16" y="31"/>
                      <a:pt x="16" y="33"/>
                      <a:pt x="14" y="32"/>
                    </a:cubicBezTo>
                    <a:cubicBezTo>
                      <a:pt x="12" y="30"/>
                      <a:pt x="10" y="28"/>
                      <a:pt x="8" y="26"/>
                    </a:cubicBezTo>
                    <a:cubicBezTo>
                      <a:pt x="7" y="24"/>
                      <a:pt x="5" y="22"/>
                      <a:pt x="5" y="20"/>
                    </a:cubicBezTo>
                    <a:cubicBezTo>
                      <a:pt x="5" y="16"/>
                      <a:pt x="9" y="16"/>
                      <a:pt x="9" y="13"/>
                    </a:cubicBezTo>
                    <a:cubicBezTo>
                      <a:pt x="6" y="11"/>
                      <a:pt x="3" y="11"/>
                      <a:pt x="2" y="7"/>
                    </a:cubicBezTo>
                    <a:cubicBezTo>
                      <a:pt x="0" y="2"/>
                      <a:pt x="3" y="0"/>
                      <a:pt x="7" y="0"/>
                    </a:cubicBezTo>
                    <a:cubicBezTo>
                      <a:pt x="11" y="0"/>
                      <a:pt x="11" y="0"/>
                      <a:pt x="13" y="4"/>
                    </a:cubicBezTo>
                    <a:cubicBezTo>
                      <a:pt x="15" y="8"/>
                      <a:pt x="15" y="9"/>
                      <a:pt x="20" y="10"/>
                    </a:cubicBezTo>
                    <a:cubicBezTo>
                      <a:pt x="22" y="10"/>
                      <a:pt x="25" y="10"/>
                      <a:pt x="28" y="10"/>
                    </a:cubicBezTo>
                    <a:cubicBezTo>
                      <a:pt x="33" y="11"/>
                      <a:pt x="35" y="13"/>
                      <a:pt x="38" y="16"/>
                    </a:cubicBezTo>
                    <a:cubicBezTo>
                      <a:pt x="40" y="18"/>
                      <a:pt x="46" y="23"/>
                      <a:pt x="47" y="26"/>
                    </a:cubicBezTo>
                    <a:cubicBezTo>
                      <a:pt x="45" y="26"/>
                      <a:pt x="39" y="27"/>
                      <a:pt x="38" y="29"/>
                    </a:cubicBezTo>
                    <a:cubicBezTo>
                      <a:pt x="34" y="35"/>
                      <a:pt x="46" y="36"/>
                      <a:pt x="46" y="40"/>
                    </a:cubicBezTo>
                    <a:cubicBezTo>
                      <a:pt x="46" y="44"/>
                      <a:pt x="36" y="46"/>
                      <a:pt x="34" y="47"/>
                    </a:cubicBezTo>
                    <a:cubicBezTo>
                      <a:pt x="30" y="49"/>
                      <a:pt x="28" y="52"/>
                      <a:pt x="27" y="56"/>
                    </a:cubicBezTo>
                    <a:lnTo>
                      <a:pt x="21" y="54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9" name="Freeform 85">
                <a:extLst>
                  <a:ext uri="{FF2B5EF4-FFF2-40B4-BE49-F238E27FC236}">
                    <a16:creationId xmlns:a16="http://schemas.microsoft.com/office/drawing/2014/main" id="{ED91C70B-774D-4578-A57D-8E1020B3F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026" y="1943100"/>
                <a:ext cx="190500" cy="265113"/>
              </a:xfrm>
              <a:custGeom>
                <a:avLst/>
                <a:gdLst>
                  <a:gd name="T0" fmla="*/ 26 w 80"/>
                  <a:gd name="T1" fmla="*/ 47 h 112"/>
                  <a:gd name="T2" fmla="*/ 17 w 80"/>
                  <a:gd name="T3" fmla="*/ 25 h 112"/>
                  <a:gd name="T4" fmla="*/ 22 w 80"/>
                  <a:gd name="T5" fmla="*/ 18 h 112"/>
                  <a:gd name="T6" fmla="*/ 31 w 80"/>
                  <a:gd name="T7" fmla="*/ 32 h 112"/>
                  <a:gd name="T8" fmla="*/ 36 w 80"/>
                  <a:gd name="T9" fmla="*/ 44 h 112"/>
                  <a:gd name="T10" fmla="*/ 41 w 80"/>
                  <a:gd name="T11" fmla="*/ 32 h 112"/>
                  <a:gd name="T12" fmla="*/ 36 w 80"/>
                  <a:gd name="T13" fmla="*/ 21 h 112"/>
                  <a:gd name="T14" fmla="*/ 29 w 80"/>
                  <a:gd name="T15" fmla="*/ 9 h 112"/>
                  <a:gd name="T16" fmla="*/ 38 w 80"/>
                  <a:gd name="T17" fmla="*/ 1 h 112"/>
                  <a:gd name="T18" fmla="*/ 49 w 80"/>
                  <a:gd name="T19" fmla="*/ 10 h 112"/>
                  <a:gd name="T20" fmla="*/ 61 w 80"/>
                  <a:gd name="T21" fmla="*/ 10 h 112"/>
                  <a:gd name="T22" fmla="*/ 73 w 80"/>
                  <a:gd name="T23" fmla="*/ 19 h 112"/>
                  <a:gd name="T24" fmla="*/ 73 w 80"/>
                  <a:gd name="T25" fmla="*/ 32 h 112"/>
                  <a:gd name="T26" fmla="*/ 73 w 80"/>
                  <a:gd name="T27" fmla="*/ 47 h 112"/>
                  <a:gd name="T28" fmla="*/ 73 w 80"/>
                  <a:gd name="T29" fmla="*/ 53 h 112"/>
                  <a:gd name="T30" fmla="*/ 69 w 80"/>
                  <a:gd name="T31" fmla="*/ 59 h 112"/>
                  <a:gd name="T32" fmla="*/ 79 w 80"/>
                  <a:gd name="T33" fmla="*/ 63 h 112"/>
                  <a:gd name="T34" fmla="*/ 74 w 80"/>
                  <a:gd name="T35" fmla="*/ 71 h 112"/>
                  <a:gd name="T36" fmla="*/ 71 w 80"/>
                  <a:gd name="T37" fmla="*/ 83 h 112"/>
                  <a:gd name="T38" fmla="*/ 71 w 80"/>
                  <a:gd name="T39" fmla="*/ 85 h 112"/>
                  <a:gd name="T40" fmla="*/ 74 w 80"/>
                  <a:gd name="T41" fmla="*/ 86 h 112"/>
                  <a:gd name="T42" fmla="*/ 75 w 80"/>
                  <a:gd name="T43" fmla="*/ 89 h 112"/>
                  <a:gd name="T44" fmla="*/ 72 w 80"/>
                  <a:gd name="T45" fmla="*/ 101 h 112"/>
                  <a:gd name="T46" fmla="*/ 39 w 80"/>
                  <a:gd name="T47" fmla="*/ 95 h 112"/>
                  <a:gd name="T48" fmla="*/ 44 w 80"/>
                  <a:gd name="T49" fmla="*/ 74 h 112"/>
                  <a:gd name="T50" fmla="*/ 51 w 80"/>
                  <a:gd name="T51" fmla="*/ 66 h 112"/>
                  <a:gd name="T52" fmla="*/ 46 w 80"/>
                  <a:gd name="T53" fmla="*/ 62 h 112"/>
                  <a:gd name="T54" fmla="*/ 32 w 80"/>
                  <a:gd name="T55" fmla="*/ 73 h 112"/>
                  <a:gd name="T56" fmla="*/ 11 w 80"/>
                  <a:gd name="T57" fmla="*/ 72 h 112"/>
                  <a:gd name="T58" fmla="*/ 1 w 80"/>
                  <a:gd name="T59" fmla="*/ 69 h 112"/>
                  <a:gd name="T60" fmla="*/ 3 w 80"/>
                  <a:gd name="T61" fmla="*/ 62 h 112"/>
                  <a:gd name="T62" fmla="*/ 20 w 80"/>
                  <a:gd name="T63" fmla="*/ 59 h 112"/>
                  <a:gd name="T64" fmla="*/ 16 w 80"/>
                  <a:gd name="T65" fmla="*/ 49 h 112"/>
                  <a:gd name="T66" fmla="*/ 22 w 80"/>
                  <a:gd name="T67" fmla="*/ 48 h 112"/>
                  <a:gd name="T68" fmla="*/ 22 w 80"/>
                  <a:gd name="T69" fmla="*/ 48 h 112"/>
                  <a:gd name="T70" fmla="*/ 26 w 80"/>
                  <a:gd name="T71" fmla="*/ 47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0" h="112">
                    <a:moveTo>
                      <a:pt x="26" y="47"/>
                    </a:moveTo>
                    <a:cubicBezTo>
                      <a:pt x="27" y="39"/>
                      <a:pt x="20" y="32"/>
                      <a:pt x="17" y="25"/>
                    </a:cubicBezTo>
                    <a:cubicBezTo>
                      <a:pt x="14" y="20"/>
                      <a:pt x="16" y="16"/>
                      <a:pt x="22" y="18"/>
                    </a:cubicBezTo>
                    <a:cubicBezTo>
                      <a:pt x="28" y="20"/>
                      <a:pt x="29" y="27"/>
                      <a:pt x="31" y="32"/>
                    </a:cubicBezTo>
                    <a:cubicBezTo>
                      <a:pt x="32" y="34"/>
                      <a:pt x="33" y="43"/>
                      <a:pt x="36" y="44"/>
                    </a:cubicBezTo>
                    <a:cubicBezTo>
                      <a:pt x="43" y="47"/>
                      <a:pt x="42" y="35"/>
                      <a:pt x="41" y="32"/>
                    </a:cubicBezTo>
                    <a:cubicBezTo>
                      <a:pt x="40" y="28"/>
                      <a:pt x="40" y="24"/>
                      <a:pt x="36" y="21"/>
                    </a:cubicBezTo>
                    <a:cubicBezTo>
                      <a:pt x="32" y="17"/>
                      <a:pt x="28" y="15"/>
                      <a:pt x="29" y="9"/>
                    </a:cubicBezTo>
                    <a:cubicBezTo>
                      <a:pt x="30" y="3"/>
                      <a:pt x="32" y="0"/>
                      <a:pt x="38" y="1"/>
                    </a:cubicBezTo>
                    <a:cubicBezTo>
                      <a:pt x="44" y="2"/>
                      <a:pt x="45" y="6"/>
                      <a:pt x="49" y="10"/>
                    </a:cubicBezTo>
                    <a:cubicBezTo>
                      <a:pt x="53" y="14"/>
                      <a:pt x="56" y="10"/>
                      <a:pt x="61" y="10"/>
                    </a:cubicBezTo>
                    <a:cubicBezTo>
                      <a:pt x="65" y="10"/>
                      <a:pt x="72" y="15"/>
                      <a:pt x="73" y="19"/>
                    </a:cubicBezTo>
                    <a:cubicBezTo>
                      <a:pt x="74" y="22"/>
                      <a:pt x="73" y="28"/>
                      <a:pt x="73" y="32"/>
                    </a:cubicBezTo>
                    <a:cubicBezTo>
                      <a:pt x="73" y="37"/>
                      <a:pt x="73" y="42"/>
                      <a:pt x="73" y="47"/>
                    </a:cubicBezTo>
                    <a:cubicBezTo>
                      <a:pt x="73" y="49"/>
                      <a:pt x="73" y="51"/>
                      <a:pt x="73" y="53"/>
                    </a:cubicBezTo>
                    <a:cubicBezTo>
                      <a:pt x="71" y="55"/>
                      <a:pt x="69" y="55"/>
                      <a:pt x="69" y="59"/>
                    </a:cubicBezTo>
                    <a:cubicBezTo>
                      <a:pt x="69" y="64"/>
                      <a:pt x="75" y="63"/>
                      <a:pt x="79" y="63"/>
                    </a:cubicBezTo>
                    <a:cubicBezTo>
                      <a:pt x="80" y="67"/>
                      <a:pt x="77" y="68"/>
                      <a:pt x="74" y="71"/>
                    </a:cubicBezTo>
                    <a:cubicBezTo>
                      <a:pt x="72" y="74"/>
                      <a:pt x="70" y="78"/>
                      <a:pt x="71" y="83"/>
                    </a:cubicBezTo>
                    <a:cubicBezTo>
                      <a:pt x="71" y="83"/>
                      <a:pt x="71" y="84"/>
                      <a:pt x="71" y="85"/>
                    </a:cubicBezTo>
                    <a:cubicBezTo>
                      <a:pt x="72" y="86"/>
                      <a:pt x="73" y="85"/>
                      <a:pt x="74" y="86"/>
                    </a:cubicBezTo>
                    <a:cubicBezTo>
                      <a:pt x="75" y="88"/>
                      <a:pt x="75" y="86"/>
                      <a:pt x="75" y="89"/>
                    </a:cubicBezTo>
                    <a:cubicBezTo>
                      <a:pt x="76" y="92"/>
                      <a:pt x="73" y="98"/>
                      <a:pt x="72" y="101"/>
                    </a:cubicBezTo>
                    <a:cubicBezTo>
                      <a:pt x="62" y="100"/>
                      <a:pt x="40" y="112"/>
                      <a:pt x="39" y="95"/>
                    </a:cubicBezTo>
                    <a:cubicBezTo>
                      <a:pt x="39" y="88"/>
                      <a:pt x="38" y="80"/>
                      <a:pt x="44" y="74"/>
                    </a:cubicBezTo>
                    <a:cubicBezTo>
                      <a:pt x="48" y="71"/>
                      <a:pt x="51" y="72"/>
                      <a:pt x="51" y="66"/>
                    </a:cubicBezTo>
                    <a:cubicBezTo>
                      <a:pt x="51" y="62"/>
                      <a:pt x="50" y="62"/>
                      <a:pt x="46" y="62"/>
                    </a:cubicBezTo>
                    <a:cubicBezTo>
                      <a:pt x="40" y="63"/>
                      <a:pt x="38" y="71"/>
                      <a:pt x="32" y="73"/>
                    </a:cubicBezTo>
                    <a:cubicBezTo>
                      <a:pt x="26" y="75"/>
                      <a:pt x="17" y="72"/>
                      <a:pt x="11" y="72"/>
                    </a:cubicBezTo>
                    <a:cubicBezTo>
                      <a:pt x="8" y="72"/>
                      <a:pt x="2" y="72"/>
                      <a:pt x="1" y="69"/>
                    </a:cubicBezTo>
                    <a:cubicBezTo>
                      <a:pt x="0" y="67"/>
                      <a:pt x="1" y="63"/>
                      <a:pt x="3" y="62"/>
                    </a:cubicBezTo>
                    <a:cubicBezTo>
                      <a:pt x="6" y="58"/>
                      <a:pt x="16" y="60"/>
                      <a:pt x="20" y="59"/>
                    </a:cubicBezTo>
                    <a:cubicBezTo>
                      <a:pt x="19" y="56"/>
                      <a:pt x="14" y="53"/>
                      <a:pt x="16" y="49"/>
                    </a:cubicBezTo>
                    <a:cubicBezTo>
                      <a:pt x="17" y="48"/>
                      <a:pt x="20" y="48"/>
                      <a:pt x="22" y="48"/>
                    </a:cubicBezTo>
                    <a:cubicBezTo>
                      <a:pt x="22" y="48"/>
                      <a:pt x="22" y="48"/>
                      <a:pt x="22" y="48"/>
                    </a:cubicBezTo>
                    <a:lnTo>
                      <a:pt x="26" y="47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0" name="Freeform 86">
                <a:extLst>
                  <a:ext uri="{FF2B5EF4-FFF2-40B4-BE49-F238E27FC236}">
                    <a16:creationId xmlns:a16="http://schemas.microsoft.com/office/drawing/2014/main" id="{FBDEB735-133E-4FE1-B461-A503F46F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4163" y="2079625"/>
                <a:ext cx="117475" cy="150813"/>
              </a:xfrm>
              <a:custGeom>
                <a:avLst/>
                <a:gdLst>
                  <a:gd name="T0" fmla="*/ 15 w 49"/>
                  <a:gd name="T1" fmla="*/ 55 h 63"/>
                  <a:gd name="T2" fmla="*/ 15 w 49"/>
                  <a:gd name="T3" fmla="*/ 51 h 63"/>
                  <a:gd name="T4" fmla="*/ 6 w 49"/>
                  <a:gd name="T5" fmla="*/ 44 h 63"/>
                  <a:gd name="T6" fmla="*/ 13 w 49"/>
                  <a:gd name="T7" fmla="*/ 31 h 63"/>
                  <a:gd name="T8" fmla="*/ 28 w 49"/>
                  <a:gd name="T9" fmla="*/ 3 h 63"/>
                  <a:gd name="T10" fmla="*/ 40 w 49"/>
                  <a:gd name="T11" fmla="*/ 16 h 63"/>
                  <a:gd name="T12" fmla="*/ 48 w 49"/>
                  <a:gd name="T13" fmla="*/ 33 h 63"/>
                  <a:gd name="T14" fmla="*/ 45 w 49"/>
                  <a:gd name="T15" fmla="*/ 49 h 63"/>
                  <a:gd name="T16" fmla="*/ 38 w 49"/>
                  <a:gd name="T17" fmla="*/ 52 h 63"/>
                  <a:gd name="T18" fmla="*/ 30 w 49"/>
                  <a:gd name="T19" fmla="*/ 56 h 63"/>
                  <a:gd name="T20" fmla="*/ 20 w 49"/>
                  <a:gd name="T21" fmla="*/ 55 h 63"/>
                  <a:gd name="T22" fmla="*/ 15 w 49"/>
                  <a:gd name="T23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63">
                    <a:moveTo>
                      <a:pt x="15" y="55"/>
                    </a:moveTo>
                    <a:cubicBezTo>
                      <a:pt x="15" y="54"/>
                      <a:pt x="15" y="52"/>
                      <a:pt x="15" y="51"/>
                    </a:cubicBezTo>
                    <a:cubicBezTo>
                      <a:pt x="12" y="48"/>
                      <a:pt x="8" y="48"/>
                      <a:pt x="6" y="44"/>
                    </a:cubicBezTo>
                    <a:cubicBezTo>
                      <a:pt x="0" y="36"/>
                      <a:pt x="10" y="37"/>
                      <a:pt x="13" y="31"/>
                    </a:cubicBezTo>
                    <a:cubicBezTo>
                      <a:pt x="17" y="23"/>
                      <a:pt x="10" y="0"/>
                      <a:pt x="28" y="3"/>
                    </a:cubicBezTo>
                    <a:cubicBezTo>
                      <a:pt x="34" y="4"/>
                      <a:pt x="37" y="11"/>
                      <a:pt x="40" y="16"/>
                    </a:cubicBezTo>
                    <a:cubicBezTo>
                      <a:pt x="43" y="22"/>
                      <a:pt x="48" y="26"/>
                      <a:pt x="48" y="33"/>
                    </a:cubicBezTo>
                    <a:cubicBezTo>
                      <a:pt x="48" y="37"/>
                      <a:pt x="49" y="45"/>
                      <a:pt x="45" y="49"/>
                    </a:cubicBezTo>
                    <a:cubicBezTo>
                      <a:pt x="43" y="51"/>
                      <a:pt x="40" y="50"/>
                      <a:pt x="38" y="52"/>
                    </a:cubicBezTo>
                    <a:cubicBezTo>
                      <a:pt x="35" y="55"/>
                      <a:pt x="34" y="59"/>
                      <a:pt x="30" y="56"/>
                    </a:cubicBezTo>
                    <a:cubicBezTo>
                      <a:pt x="28" y="63"/>
                      <a:pt x="19" y="63"/>
                      <a:pt x="20" y="55"/>
                    </a:cubicBezTo>
                    <a:lnTo>
                      <a:pt x="15" y="55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1" name="Freeform 87">
                <a:extLst>
                  <a:ext uri="{FF2B5EF4-FFF2-40B4-BE49-F238E27FC236}">
                    <a16:creationId xmlns:a16="http://schemas.microsoft.com/office/drawing/2014/main" id="{C9A702B6-9538-49F3-B161-E73731C80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238" y="1809750"/>
                <a:ext cx="65088" cy="106363"/>
              </a:xfrm>
              <a:custGeom>
                <a:avLst/>
                <a:gdLst>
                  <a:gd name="T0" fmla="*/ 14 w 28"/>
                  <a:gd name="T1" fmla="*/ 34 h 45"/>
                  <a:gd name="T2" fmla="*/ 5 w 28"/>
                  <a:gd name="T3" fmla="*/ 17 h 45"/>
                  <a:gd name="T4" fmla="*/ 2 w 28"/>
                  <a:gd name="T5" fmla="*/ 0 h 45"/>
                  <a:gd name="T6" fmla="*/ 15 w 28"/>
                  <a:gd name="T7" fmla="*/ 15 h 45"/>
                  <a:gd name="T8" fmla="*/ 21 w 28"/>
                  <a:gd name="T9" fmla="*/ 22 h 45"/>
                  <a:gd name="T10" fmla="*/ 27 w 28"/>
                  <a:gd name="T11" fmla="*/ 29 h 45"/>
                  <a:gd name="T12" fmla="*/ 17 w 28"/>
                  <a:gd name="T13" fmla="*/ 39 h 45"/>
                  <a:gd name="T14" fmla="*/ 14 w 28"/>
                  <a:gd name="T15" fmla="*/ 3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5">
                    <a:moveTo>
                      <a:pt x="14" y="34"/>
                    </a:moveTo>
                    <a:cubicBezTo>
                      <a:pt x="15" y="27"/>
                      <a:pt x="8" y="23"/>
                      <a:pt x="5" y="17"/>
                    </a:cubicBezTo>
                    <a:cubicBezTo>
                      <a:pt x="0" y="14"/>
                      <a:pt x="1" y="5"/>
                      <a:pt x="2" y="0"/>
                    </a:cubicBezTo>
                    <a:cubicBezTo>
                      <a:pt x="6" y="0"/>
                      <a:pt x="12" y="12"/>
                      <a:pt x="15" y="15"/>
                    </a:cubicBezTo>
                    <a:cubicBezTo>
                      <a:pt x="16" y="17"/>
                      <a:pt x="18" y="20"/>
                      <a:pt x="21" y="22"/>
                    </a:cubicBezTo>
                    <a:cubicBezTo>
                      <a:pt x="23" y="24"/>
                      <a:pt x="26" y="25"/>
                      <a:pt x="27" y="29"/>
                    </a:cubicBezTo>
                    <a:cubicBezTo>
                      <a:pt x="28" y="33"/>
                      <a:pt x="22" y="45"/>
                      <a:pt x="17" y="39"/>
                    </a:cubicBezTo>
                    <a:lnTo>
                      <a:pt x="14" y="34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2" name="Freeform 88">
                <a:extLst>
                  <a:ext uri="{FF2B5EF4-FFF2-40B4-BE49-F238E27FC236}">
                    <a16:creationId xmlns:a16="http://schemas.microsoft.com/office/drawing/2014/main" id="{D43733C9-7CFF-4D96-80DD-31F96DBD9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1751" y="1597025"/>
                <a:ext cx="161925" cy="219075"/>
              </a:xfrm>
              <a:custGeom>
                <a:avLst/>
                <a:gdLst>
                  <a:gd name="T0" fmla="*/ 25 w 68"/>
                  <a:gd name="T1" fmla="*/ 44 h 92"/>
                  <a:gd name="T2" fmla="*/ 25 w 68"/>
                  <a:gd name="T3" fmla="*/ 43 h 92"/>
                  <a:gd name="T4" fmla="*/ 23 w 68"/>
                  <a:gd name="T5" fmla="*/ 37 h 92"/>
                  <a:gd name="T6" fmla="*/ 16 w 68"/>
                  <a:gd name="T7" fmla="*/ 27 h 92"/>
                  <a:gd name="T8" fmla="*/ 7 w 68"/>
                  <a:gd name="T9" fmla="*/ 6 h 92"/>
                  <a:gd name="T10" fmla="*/ 28 w 68"/>
                  <a:gd name="T11" fmla="*/ 6 h 92"/>
                  <a:gd name="T12" fmla="*/ 35 w 68"/>
                  <a:gd name="T13" fmla="*/ 13 h 92"/>
                  <a:gd name="T14" fmla="*/ 31 w 68"/>
                  <a:gd name="T15" fmla="*/ 19 h 92"/>
                  <a:gd name="T16" fmla="*/ 31 w 68"/>
                  <a:gd name="T17" fmla="*/ 25 h 92"/>
                  <a:gd name="T18" fmla="*/ 36 w 68"/>
                  <a:gd name="T19" fmla="*/ 21 h 92"/>
                  <a:gd name="T20" fmla="*/ 43 w 68"/>
                  <a:gd name="T21" fmla="*/ 22 h 92"/>
                  <a:gd name="T22" fmla="*/ 49 w 68"/>
                  <a:gd name="T23" fmla="*/ 31 h 92"/>
                  <a:gd name="T24" fmla="*/ 58 w 68"/>
                  <a:gd name="T25" fmla="*/ 37 h 92"/>
                  <a:gd name="T26" fmla="*/ 59 w 68"/>
                  <a:gd name="T27" fmla="*/ 49 h 92"/>
                  <a:gd name="T28" fmla="*/ 57 w 68"/>
                  <a:gd name="T29" fmla="*/ 61 h 92"/>
                  <a:gd name="T30" fmla="*/ 66 w 68"/>
                  <a:gd name="T31" fmla="*/ 72 h 92"/>
                  <a:gd name="T32" fmla="*/ 66 w 68"/>
                  <a:gd name="T33" fmla="*/ 86 h 92"/>
                  <a:gd name="T34" fmla="*/ 57 w 68"/>
                  <a:gd name="T35" fmla="*/ 87 h 92"/>
                  <a:gd name="T36" fmla="*/ 54 w 68"/>
                  <a:gd name="T37" fmla="*/ 73 h 92"/>
                  <a:gd name="T38" fmla="*/ 44 w 68"/>
                  <a:gd name="T39" fmla="*/ 61 h 92"/>
                  <a:gd name="T40" fmla="*/ 31 w 68"/>
                  <a:gd name="T41" fmla="*/ 56 h 92"/>
                  <a:gd name="T42" fmla="*/ 18 w 68"/>
                  <a:gd name="T43" fmla="*/ 64 h 92"/>
                  <a:gd name="T44" fmla="*/ 8 w 68"/>
                  <a:gd name="T45" fmla="*/ 61 h 92"/>
                  <a:gd name="T46" fmla="*/ 2 w 68"/>
                  <a:gd name="T47" fmla="*/ 48 h 92"/>
                  <a:gd name="T48" fmla="*/ 18 w 68"/>
                  <a:gd name="T49" fmla="*/ 45 h 92"/>
                  <a:gd name="T50" fmla="*/ 25 w 68"/>
                  <a:gd name="T51" fmla="*/ 4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8" h="92">
                    <a:moveTo>
                      <a:pt x="25" y="44"/>
                    </a:moveTo>
                    <a:cubicBezTo>
                      <a:pt x="25" y="43"/>
                      <a:pt x="25" y="43"/>
                      <a:pt x="25" y="43"/>
                    </a:cubicBezTo>
                    <a:cubicBezTo>
                      <a:pt x="24" y="41"/>
                      <a:pt x="24" y="39"/>
                      <a:pt x="23" y="37"/>
                    </a:cubicBezTo>
                    <a:cubicBezTo>
                      <a:pt x="22" y="33"/>
                      <a:pt x="18" y="30"/>
                      <a:pt x="16" y="27"/>
                    </a:cubicBezTo>
                    <a:cubicBezTo>
                      <a:pt x="12" y="23"/>
                      <a:pt x="0" y="13"/>
                      <a:pt x="7" y="6"/>
                    </a:cubicBezTo>
                    <a:cubicBezTo>
                      <a:pt x="12" y="0"/>
                      <a:pt x="22" y="3"/>
                      <a:pt x="28" y="6"/>
                    </a:cubicBezTo>
                    <a:cubicBezTo>
                      <a:pt x="31" y="8"/>
                      <a:pt x="35" y="10"/>
                      <a:pt x="35" y="13"/>
                    </a:cubicBezTo>
                    <a:cubicBezTo>
                      <a:pt x="35" y="15"/>
                      <a:pt x="32" y="18"/>
                      <a:pt x="31" y="19"/>
                    </a:cubicBezTo>
                    <a:cubicBezTo>
                      <a:pt x="31" y="21"/>
                      <a:pt x="31" y="23"/>
                      <a:pt x="31" y="25"/>
                    </a:cubicBezTo>
                    <a:cubicBezTo>
                      <a:pt x="33" y="24"/>
                      <a:pt x="34" y="22"/>
                      <a:pt x="36" y="21"/>
                    </a:cubicBezTo>
                    <a:cubicBezTo>
                      <a:pt x="38" y="20"/>
                      <a:pt x="41" y="21"/>
                      <a:pt x="43" y="22"/>
                    </a:cubicBezTo>
                    <a:cubicBezTo>
                      <a:pt x="49" y="23"/>
                      <a:pt x="49" y="25"/>
                      <a:pt x="49" y="31"/>
                    </a:cubicBezTo>
                    <a:cubicBezTo>
                      <a:pt x="49" y="37"/>
                      <a:pt x="54" y="34"/>
                      <a:pt x="58" y="37"/>
                    </a:cubicBezTo>
                    <a:cubicBezTo>
                      <a:pt x="61" y="40"/>
                      <a:pt x="60" y="45"/>
                      <a:pt x="59" y="49"/>
                    </a:cubicBezTo>
                    <a:cubicBezTo>
                      <a:pt x="58" y="53"/>
                      <a:pt x="56" y="57"/>
                      <a:pt x="57" y="61"/>
                    </a:cubicBezTo>
                    <a:cubicBezTo>
                      <a:pt x="58" y="67"/>
                      <a:pt x="63" y="67"/>
                      <a:pt x="66" y="72"/>
                    </a:cubicBezTo>
                    <a:cubicBezTo>
                      <a:pt x="68" y="76"/>
                      <a:pt x="67" y="82"/>
                      <a:pt x="66" y="86"/>
                    </a:cubicBezTo>
                    <a:cubicBezTo>
                      <a:pt x="64" y="91"/>
                      <a:pt x="59" y="92"/>
                      <a:pt x="57" y="87"/>
                    </a:cubicBezTo>
                    <a:cubicBezTo>
                      <a:pt x="55" y="82"/>
                      <a:pt x="57" y="78"/>
                      <a:pt x="54" y="73"/>
                    </a:cubicBezTo>
                    <a:cubicBezTo>
                      <a:pt x="51" y="68"/>
                      <a:pt x="48" y="64"/>
                      <a:pt x="44" y="61"/>
                    </a:cubicBezTo>
                    <a:cubicBezTo>
                      <a:pt x="40" y="58"/>
                      <a:pt x="36" y="55"/>
                      <a:pt x="31" y="56"/>
                    </a:cubicBezTo>
                    <a:cubicBezTo>
                      <a:pt x="26" y="57"/>
                      <a:pt x="23" y="62"/>
                      <a:pt x="18" y="64"/>
                    </a:cubicBezTo>
                    <a:cubicBezTo>
                      <a:pt x="14" y="66"/>
                      <a:pt x="11" y="65"/>
                      <a:pt x="8" y="61"/>
                    </a:cubicBezTo>
                    <a:cubicBezTo>
                      <a:pt x="5" y="58"/>
                      <a:pt x="1" y="53"/>
                      <a:pt x="2" y="48"/>
                    </a:cubicBezTo>
                    <a:cubicBezTo>
                      <a:pt x="3" y="39"/>
                      <a:pt x="13" y="41"/>
                      <a:pt x="18" y="45"/>
                    </a:cubicBezTo>
                    <a:lnTo>
                      <a:pt x="25" y="44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3" name="Freeform 89">
                <a:extLst>
                  <a:ext uri="{FF2B5EF4-FFF2-40B4-BE49-F238E27FC236}">
                    <a16:creationId xmlns:a16="http://schemas.microsoft.com/office/drawing/2014/main" id="{28CF4B02-16E7-4400-ACB9-FD08CC779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088" y="1658938"/>
                <a:ext cx="127000" cy="60325"/>
              </a:xfrm>
              <a:custGeom>
                <a:avLst/>
                <a:gdLst>
                  <a:gd name="T0" fmla="*/ 2 w 53"/>
                  <a:gd name="T1" fmla="*/ 19 h 25"/>
                  <a:gd name="T2" fmla="*/ 24 w 53"/>
                  <a:gd name="T3" fmla="*/ 8 h 25"/>
                  <a:gd name="T4" fmla="*/ 31 w 53"/>
                  <a:gd name="T5" fmla="*/ 6 h 25"/>
                  <a:gd name="T6" fmla="*/ 39 w 53"/>
                  <a:gd name="T7" fmla="*/ 1 h 25"/>
                  <a:gd name="T8" fmla="*/ 53 w 53"/>
                  <a:gd name="T9" fmla="*/ 11 h 25"/>
                  <a:gd name="T10" fmla="*/ 50 w 53"/>
                  <a:gd name="T11" fmla="*/ 23 h 25"/>
                  <a:gd name="T12" fmla="*/ 36 w 53"/>
                  <a:gd name="T13" fmla="*/ 24 h 25"/>
                  <a:gd name="T14" fmla="*/ 22 w 53"/>
                  <a:gd name="T15" fmla="*/ 23 h 25"/>
                  <a:gd name="T16" fmla="*/ 16 w 53"/>
                  <a:gd name="T17" fmla="*/ 20 h 25"/>
                  <a:gd name="T18" fmla="*/ 8 w 53"/>
                  <a:gd name="T19" fmla="*/ 20 h 25"/>
                  <a:gd name="T20" fmla="*/ 8 w 53"/>
                  <a:gd name="T21" fmla="*/ 20 h 25"/>
                  <a:gd name="T22" fmla="*/ 2 w 53"/>
                  <a:gd name="T23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3" h="25">
                    <a:moveTo>
                      <a:pt x="2" y="19"/>
                    </a:moveTo>
                    <a:cubicBezTo>
                      <a:pt x="0" y="8"/>
                      <a:pt x="17" y="8"/>
                      <a:pt x="24" y="8"/>
                    </a:cubicBezTo>
                    <a:cubicBezTo>
                      <a:pt x="27" y="8"/>
                      <a:pt x="28" y="8"/>
                      <a:pt x="31" y="6"/>
                    </a:cubicBezTo>
                    <a:cubicBezTo>
                      <a:pt x="34" y="3"/>
                      <a:pt x="35" y="1"/>
                      <a:pt x="39" y="1"/>
                    </a:cubicBezTo>
                    <a:cubicBezTo>
                      <a:pt x="46" y="0"/>
                      <a:pt x="51" y="4"/>
                      <a:pt x="53" y="11"/>
                    </a:cubicBezTo>
                    <a:cubicBezTo>
                      <a:pt x="53" y="15"/>
                      <a:pt x="53" y="21"/>
                      <a:pt x="50" y="23"/>
                    </a:cubicBezTo>
                    <a:cubicBezTo>
                      <a:pt x="47" y="25"/>
                      <a:pt x="40" y="24"/>
                      <a:pt x="36" y="24"/>
                    </a:cubicBezTo>
                    <a:cubicBezTo>
                      <a:pt x="32" y="24"/>
                      <a:pt x="27" y="25"/>
                      <a:pt x="22" y="23"/>
                    </a:cubicBezTo>
                    <a:cubicBezTo>
                      <a:pt x="20" y="22"/>
                      <a:pt x="18" y="21"/>
                      <a:pt x="16" y="20"/>
                    </a:cubicBezTo>
                    <a:cubicBezTo>
                      <a:pt x="14" y="19"/>
                      <a:pt x="10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lnTo>
                      <a:pt x="2" y="19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4" name="Freeform 90">
                <a:extLst>
                  <a:ext uri="{FF2B5EF4-FFF2-40B4-BE49-F238E27FC236}">
                    <a16:creationId xmlns:a16="http://schemas.microsoft.com/office/drawing/2014/main" id="{7383DA26-4A1D-4A57-AB91-5636BE80C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038" y="2344738"/>
                <a:ext cx="98425" cy="115888"/>
              </a:xfrm>
              <a:custGeom>
                <a:avLst/>
                <a:gdLst>
                  <a:gd name="T0" fmla="*/ 1 w 42"/>
                  <a:gd name="T1" fmla="*/ 9 h 49"/>
                  <a:gd name="T2" fmla="*/ 18 w 42"/>
                  <a:gd name="T3" fmla="*/ 0 h 49"/>
                  <a:gd name="T4" fmla="*/ 38 w 42"/>
                  <a:gd name="T5" fmla="*/ 5 h 49"/>
                  <a:gd name="T6" fmla="*/ 42 w 42"/>
                  <a:gd name="T7" fmla="*/ 11 h 49"/>
                  <a:gd name="T8" fmla="*/ 40 w 42"/>
                  <a:gd name="T9" fmla="*/ 20 h 49"/>
                  <a:gd name="T10" fmla="*/ 35 w 42"/>
                  <a:gd name="T11" fmla="*/ 30 h 49"/>
                  <a:gd name="T12" fmla="*/ 32 w 42"/>
                  <a:gd name="T13" fmla="*/ 41 h 49"/>
                  <a:gd name="T14" fmla="*/ 26 w 42"/>
                  <a:gd name="T15" fmla="*/ 48 h 49"/>
                  <a:gd name="T16" fmla="*/ 22 w 42"/>
                  <a:gd name="T17" fmla="*/ 38 h 49"/>
                  <a:gd name="T18" fmla="*/ 17 w 42"/>
                  <a:gd name="T19" fmla="*/ 23 h 49"/>
                  <a:gd name="T20" fmla="*/ 10 w 42"/>
                  <a:gd name="T21" fmla="*/ 19 h 49"/>
                  <a:gd name="T22" fmla="*/ 1 w 42"/>
                  <a:gd name="T23" fmla="*/ 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49">
                    <a:moveTo>
                      <a:pt x="1" y="9"/>
                    </a:moveTo>
                    <a:cubicBezTo>
                      <a:pt x="0" y="1"/>
                      <a:pt x="11" y="0"/>
                      <a:pt x="18" y="0"/>
                    </a:cubicBezTo>
                    <a:cubicBezTo>
                      <a:pt x="25" y="0"/>
                      <a:pt x="32" y="2"/>
                      <a:pt x="38" y="5"/>
                    </a:cubicBezTo>
                    <a:cubicBezTo>
                      <a:pt x="41" y="7"/>
                      <a:pt x="42" y="8"/>
                      <a:pt x="42" y="11"/>
                    </a:cubicBezTo>
                    <a:cubicBezTo>
                      <a:pt x="42" y="13"/>
                      <a:pt x="41" y="18"/>
                      <a:pt x="40" y="20"/>
                    </a:cubicBezTo>
                    <a:cubicBezTo>
                      <a:pt x="39" y="23"/>
                      <a:pt x="36" y="26"/>
                      <a:pt x="35" y="30"/>
                    </a:cubicBezTo>
                    <a:cubicBezTo>
                      <a:pt x="34" y="33"/>
                      <a:pt x="33" y="37"/>
                      <a:pt x="32" y="41"/>
                    </a:cubicBezTo>
                    <a:cubicBezTo>
                      <a:pt x="31" y="43"/>
                      <a:pt x="30" y="49"/>
                      <a:pt x="26" y="48"/>
                    </a:cubicBezTo>
                    <a:cubicBezTo>
                      <a:pt x="22" y="47"/>
                      <a:pt x="22" y="40"/>
                      <a:pt x="22" y="38"/>
                    </a:cubicBezTo>
                    <a:cubicBezTo>
                      <a:pt x="21" y="32"/>
                      <a:pt x="21" y="28"/>
                      <a:pt x="17" y="23"/>
                    </a:cubicBezTo>
                    <a:cubicBezTo>
                      <a:pt x="15" y="21"/>
                      <a:pt x="12" y="20"/>
                      <a:pt x="10" y="19"/>
                    </a:cubicBezTo>
                    <a:cubicBezTo>
                      <a:pt x="9" y="18"/>
                      <a:pt x="1" y="9"/>
                      <a:pt x="1" y="9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5" name="Freeform 91">
                <a:extLst>
                  <a:ext uri="{FF2B5EF4-FFF2-40B4-BE49-F238E27FC236}">
                    <a16:creationId xmlns:a16="http://schemas.microsoft.com/office/drawing/2014/main" id="{092F2D4E-DDD5-4E1B-9273-6B81932E3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351" y="2981325"/>
                <a:ext cx="173038" cy="88900"/>
              </a:xfrm>
              <a:custGeom>
                <a:avLst/>
                <a:gdLst>
                  <a:gd name="T0" fmla="*/ 11 w 73"/>
                  <a:gd name="T1" fmla="*/ 34 h 37"/>
                  <a:gd name="T2" fmla="*/ 10 w 73"/>
                  <a:gd name="T3" fmla="*/ 34 h 37"/>
                  <a:gd name="T4" fmla="*/ 10 w 73"/>
                  <a:gd name="T5" fmla="*/ 34 h 37"/>
                  <a:gd name="T6" fmla="*/ 7 w 73"/>
                  <a:gd name="T7" fmla="*/ 14 h 37"/>
                  <a:gd name="T8" fmla="*/ 36 w 73"/>
                  <a:gd name="T9" fmla="*/ 11 h 37"/>
                  <a:gd name="T10" fmla="*/ 48 w 73"/>
                  <a:gd name="T11" fmla="*/ 5 h 37"/>
                  <a:gd name="T12" fmla="*/ 61 w 73"/>
                  <a:gd name="T13" fmla="*/ 4 h 37"/>
                  <a:gd name="T14" fmla="*/ 72 w 73"/>
                  <a:gd name="T15" fmla="*/ 14 h 37"/>
                  <a:gd name="T16" fmla="*/ 73 w 73"/>
                  <a:gd name="T17" fmla="*/ 18 h 37"/>
                  <a:gd name="T18" fmla="*/ 69 w 73"/>
                  <a:gd name="T19" fmla="*/ 19 h 37"/>
                  <a:gd name="T20" fmla="*/ 48 w 73"/>
                  <a:gd name="T21" fmla="*/ 20 h 37"/>
                  <a:gd name="T22" fmla="*/ 33 w 73"/>
                  <a:gd name="T23" fmla="*/ 32 h 37"/>
                  <a:gd name="T24" fmla="*/ 16 w 73"/>
                  <a:gd name="T25" fmla="*/ 37 h 37"/>
                  <a:gd name="T26" fmla="*/ 11 w 73"/>
                  <a:gd name="T27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3" h="37">
                    <a:moveTo>
                      <a:pt x="11" y="34"/>
                    </a:moveTo>
                    <a:cubicBezTo>
                      <a:pt x="10" y="34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3" y="30"/>
                      <a:pt x="0" y="20"/>
                      <a:pt x="7" y="14"/>
                    </a:cubicBezTo>
                    <a:cubicBezTo>
                      <a:pt x="15" y="8"/>
                      <a:pt x="26" y="12"/>
                      <a:pt x="36" y="11"/>
                    </a:cubicBezTo>
                    <a:cubicBezTo>
                      <a:pt x="41" y="10"/>
                      <a:pt x="44" y="8"/>
                      <a:pt x="48" y="5"/>
                    </a:cubicBezTo>
                    <a:cubicBezTo>
                      <a:pt x="53" y="0"/>
                      <a:pt x="56" y="3"/>
                      <a:pt x="61" y="4"/>
                    </a:cubicBezTo>
                    <a:cubicBezTo>
                      <a:pt x="67" y="6"/>
                      <a:pt x="70" y="8"/>
                      <a:pt x="72" y="14"/>
                    </a:cubicBezTo>
                    <a:cubicBezTo>
                      <a:pt x="73" y="15"/>
                      <a:pt x="73" y="16"/>
                      <a:pt x="73" y="18"/>
                    </a:cubicBezTo>
                    <a:cubicBezTo>
                      <a:pt x="72" y="18"/>
                      <a:pt x="70" y="18"/>
                      <a:pt x="69" y="19"/>
                    </a:cubicBezTo>
                    <a:cubicBezTo>
                      <a:pt x="63" y="19"/>
                      <a:pt x="54" y="17"/>
                      <a:pt x="48" y="20"/>
                    </a:cubicBezTo>
                    <a:cubicBezTo>
                      <a:pt x="42" y="23"/>
                      <a:pt x="39" y="30"/>
                      <a:pt x="33" y="32"/>
                    </a:cubicBezTo>
                    <a:cubicBezTo>
                      <a:pt x="28" y="34"/>
                      <a:pt x="21" y="34"/>
                      <a:pt x="16" y="37"/>
                    </a:cubicBezTo>
                    <a:lnTo>
                      <a:pt x="11" y="34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6" name="Freeform 92">
                <a:extLst>
                  <a:ext uri="{FF2B5EF4-FFF2-40B4-BE49-F238E27FC236}">
                    <a16:creationId xmlns:a16="http://schemas.microsoft.com/office/drawing/2014/main" id="{2C04509C-9C10-4F7A-8663-D09689B07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138" y="2865438"/>
                <a:ext cx="214313" cy="190500"/>
              </a:xfrm>
              <a:custGeom>
                <a:avLst/>
                <a:gdLst>
                  <a:gd name="T0" fmla="*/ 5 w 90"/>
                  <a:gd name="T1" fmla="*/ 57 h 80"/>
                  <a:gd name="T2" fmla="*/ 6 w 90"/>
                  <a:gd name="T3" fmla="*/ 58 h 80"/>
                  <a:gd name="T4" fmla="*/ 18 w 90"/>
                  <a:gd name="T5" fmla="*/ 57 h 80"/>
                  <a:gd name="T6" fmla="*/ 32 w 90"/>
                  <a:gd name="T7" fmla="*/ 65 h 80"/>
                  <a:gd name="T8" fmla="*/ 44 w 90"/>
                  <a:gd name="T9" fmla="*/ 74 h 80"/>
                  <a:gd name="T10" fmla="*/ 57 w 90"/>
                  <a:gd name="T11" fmla="*/ 80 h 80"/>
                  <a:gd name="T12" fmla="*/ 69 w 90"/>
                  <a:gd name="T13" fmla="*/ 67 h 80"/>
                  <a:gd name="T14" fmla="*/ 90 w 90"/>
                  <a:gd name="T15" fmla="*/ 58 h 80"/>
                  <a:gd name="T16" fmla="*/ 72 w 90"/>
                  <a:gd name="T17" fmla="*/ 50 h 80"/>
                  <a:gd name="T18" fmla="*/ 68 w 90"/>
                  <a:gd name="T19" fmla="*/ 31 h 80"/>
                  <a:gd name="T20" fmla="*/ 42 w 90"/>
                  <a:gd name="T21" fmla="*/ 10 h 80"/>
                  <a:gd name="T22" fmla="*/ 30 w 90"/>
                  <a:gd name="T23" fmla="*/ 1 h 80"/>
                  <a:gd name="T24" fmla="*/ 20 w 90"/>
                  <a:gd name="T25" fmla="*/ 8 h 80"/>
                  <a:gd name="T26" fmla="*/ 27 w 90"/>
                  <a:gd name="T27" fmla="*/ 18 h 80"/>
                  <a:gd name="T28" fmla="*/ 27 w 90"/>
                  <a:gd name="T29" fmla="*/ 25 h 80"/>
                  <a:gd name="T30" fmla="*/ 27 w 90"/>
                  <a:gd name="T31" fmla="*/ 25 h 80"/>
                  <a:gd name="T32" fmla="*/ 17 w 90"/>
                  <a:gd name="T33" fmla="*/ 26 h 80"/>
                  <a:gd name="T34" fmla="*/ 10 w 90"/>
                  <a:gd name="T35" fmla="*/ 36 h 80"/>
                  <a:gd name="T36" fmla="*/ 0 w 90"/>
                  <a:gd name="T37" fmla="*/ 44 h 80"/>
                  <a:gd name="T38" fmla="*/ 5 w 90"/>
                  <a:gd name="T39" fmla="*/ 57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0" h="80">
                    <a:moveTo>
                      <a:pt x="5" y="57"/>
                    </a:moveTo>
                    <a:cubicBezTo>
                      <a:pt x="5" y="57"/>
                      <a:pt x="5" y="58"/>
                      <a:pt x="6" y="58"/>
                    </a:cubicBezTo>
                    <a:cubicBezTo>
                      <a:pt x="10" y="58"/>
                      <a:pt x="14" y="56"/>
                      <a:pt x="18" y="57"/>
                    </a:cubicBezTo>
                    <a:cubicBezTo>
                      <a:pt x="23" y="59"/>
                      <a:pt x="27" y="63"/>
                      <a:pt x="32" y="65"/>
                    </a:cubicBezTo>
                    <a:cubicBezTo>
                      <a:pt x="37" y="68"/>
                      <a:pt x="40" y="69"/>
                      <a:pt x="44" y="74"/>
                    </a:cubicBezTo>
                    <a:cubicBezTo>
                      <a:pt x="47" y="77"/>
                      <a:pt x="51" y="80"/>
                      <a:pt x="57" y="80"/>
                    </a:cubicBezTo>
                    <a:cubicBezTo>
                      <a:pt x="67" y="79"/>
                      <a:pt x="67" y="74"/>
                      <a:pt x="69" y="67"/>
                    </a:cubicBezTo>
                    <a:cubicBezTo>
                      <a:pt x="72" y="57"/>
                      <a:pt x="83" y="61"/>
                      <a:pt x="90" y="58"/>
                    </a:cubicBezTo>
                    <a:cubicBezTo>
                      <a:pt x="89" y="52"/>
                      <a:pt x="77" y="50"/>
                      <a:pt x="72" y="50"/>
                    </a:cubicBezTo>
                    <a:cubicBezTo>
                      <a:pt x="71" y="43"/>
                      <a:pt x="75" y="34"/>
                      <a:pt x="68" y="31"/>
                    </a:cubicBezTo>
                    <a:cubicBezTo>
                      <a:pt x="58" y="26"/>
                      <a:pt x="50" y="17"/>
                      <a:pt x="42" y="10"/>
                    </a:cubicBezTo>
                    <a:cubicBezTo>
                      <a:pt x="38" y="7"/>
                      <a:pt x="35" y="3"/>
                      <a:pt x="30" y="1"/>
                    </a:cubicBezTo>
                    <a:cubicBezTo>
                      <a:pt x="24" y="0"/>
                      <a:pt x="19" y="1"/>
                      <a:pt x="20" y="8"/>
                    </a:cubicBezTo>
                    <a:cubicBezTo>
                      <a:pt x="21" y="13"/>
                      <a:pt x="26" y="14"/>
                      <a:pt x="27" y="18"/>
                    </a:cubicBezTo>
                    <a:cubicBezTo>
                      <a:pt x="28" y="20"/>
                      <a:pt x="27" y="23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4" y="25"/>
                      <a:pt x="20" y="24"/>
                      <a:pt x="17" y="26"/>
                    </a:cubicBezTo>
                    <a:cubicBezTo>
                      <a:pt x="15" y="28"/>
                      <a:pt x="13" y="33"/>
                      <a:pt x="10" y="36"/>
                    </a:cubicBezTo>
                    <a:cubicBezTo>
                      <a:pt x="8" y="39"/>
                      <a:pt x="3" y="41"/>
                      <a:pt x="0" y="44"/>
                    </a:cubicBezTo>
                    <a:cubicBezTo>
                      <a:pt x="0" y="45"/>
                      <a:pt x="5" y="57"/>
                      <a:pt x="5" y="57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7" name="Freeform 93">
                <a:extLst>
                  <a:ext uri="{FF2B5EF4-FFF2-40B4-BE49-F238E27FC236}">
                    <a16:creationId xmlns:a16="http://schemas.microsoft.com/office/drawing/2014/main" id="{0CD686FB-0650-40EE-8E83-F2933FC10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788" y="2327275"/>
                <a:ext cx="254000" cy="352425"/>
              </a:xfrm>
              <a:custGeom>
                <a:avLst/>
                <a:gdLst>
                  <a:gd name="T0" fmla="*/ 28 w 107"/>
                  <a:gd name="T1" fmla="*/ 6 h 148"/>
                  <a:gd name="T2" fmla="*/ 28 w 107"/>
                  <a:gd name="T3" fmla="*/ 16 h 148"/>
                  <a:gd name="T4" fmla="*/ 37 w 107"/>
                  <a:gd name="T5" fmla="*/ 26 h 148"/>
                  <a:gd name="T6" fmla="*/ 36 w 107"/>
                  <a:gd name="T7" fmla="*/ 41 h 148"/>
                  <a:gd name="T8" fmla="*/ 34 w 107"/>
                  <a:gd name="T9" fmla="*/ 58 h 148"/>
                  <a:gd name="T10" fmla="*/ 32 w 107"/>
                  <a:gd name="T11" fmla="*/ 69 h 148"/>
                  <a:gd name="T12" fmla="*/ 26 w 107"/>
                  <a:gd name="T13" fmla="*/ 62 h 148"/>
                  <a:gd name="T14" fmla="*/ 20 w 107"/>
                  <a:gd name="T15" fmla="*/ 53 h 148"/>
                  <a:gd name="T16" fmla="*/ 9 w 107"/>
                  <a:gd name="T17" fmla="*/ 44 h 148"/>
                  <a:gd name="T18" fmla="*/ 2 w 107"/>
                  <a:gd name="T19" fmla="*/ 59 h 148"/>
                  <a:gd name="T20" fmla="*/ 1 w 107"/>
                  <a:gd name="T21" fmla="*/ 74 h 148"/>
                  <a:gd name="T22" fmla="*/ 7 w 107"/>
                  <a:gd name="T23" fmla="*/ 79 h 148"/>
                  <a:gd name="T24" fmla="*/ 16 w 107"/>
                  <a:gd name="T25" fmla="*/ 87 h 148"/>
                  <a:gd name="T26" fmla="*/ 22 w 107"/>
                  <a:gd name="T27" fmla="*/ 92 h 148"/>
                  <a:gd name="T28" fmla="*/ 28 w 107"/>
                  <a:gd name="T29" fmla="*/ 94 h 148"/>
                  <a:gd name="T30" fmla="*/ 30 w 107"/>
                  <a:gd name="T31" fmla="*/ 104 h 148"/>
                  <a:gd name="T32" fmla="*/ 38 w 107"/>
                  <a:gd name="T33" fmla="*/ 116 h 148"/>
                  <a:gd name="T34" fmla="*/ 51 w 107"/>
                  <a:gd name="T35" fmla="*/ 130 h 148"/>
                  <a:gd name="T36" fmla="*/ 54 w 107"/>
                  <a:gd name="T37" fmla="*/ 142 h 148"/>
                  <a:gd name="T38" fmla="*/ 64 w 107"/>
                  <a:gd name="T39" fmla="*/ 148 h 148"/>
                  <a:gd name="T40" fmla="*/ 78 w 107"/>
                  <a:gd name="T41" fmla="*/ 142 h 148"/>
                  <a:gd name="T42" fmla="*/ 78 w 107"/>
                  <a:gd name="T43" fmla="*/ 133 h 148"/>
                  <a:gd name="T44" fmla="*/ 70 w 107"/>
                  <a:gd name="T45" fmla="*/ 126 h 148"/>
                  <a:gd name="T46" fmla="*/ 84 w 107"/>
                  <a:gd name="T47" fmla="*/ 131 h 148"/>
                  <a:gd name="T48" fmla="*/ 100 w 107"/>
                  <a:gd name="T49" fmla="*/ 119 h 148"/>
                  <a:gd name="T50" fmla="*/ 104 w 107"/>
                  <a:gd name="T51" fmla="*/ 99 h 148"/>
                  <a:gd name="T52" fmla="*/ 101 w 107"/>
                  <a:gd name="T53" fmla="*/ 94 h 148"/>
                  <a:gd name="T54" fmla="*/ 97 w 107"/>
                  <a:gd name="T55" fmla="*/ 88 h 148"/>
                  <a:gd name="T56" fmla="*/ 106 w 107"/>
                  <a:gd name="T57" fmla="*/ 85 h 148"/>
                  <a:gd name="T58" fmla="*/ 106 w 107"/>
                  <a:gd name="T59" fmla="*/ 76 h 148"/>
                  <a:gd name="T60" fmla="*/ 95 w 107"/>
                  <a:gd name="T61" fmla="*/ 61 h 148"/>
                  <a:gd name="T62" fmla="*/ 79 w 107"/>
                  <a:gd name="T63" fmla="*/ 48 h 148"/>
                  <a:gd name="T64" fmla="*/ 69 w 107"/>
                  <a:gd name="T65" fmla="*/ 58 h 148"/>
                  <a:gd name="T66" fmla="*/ 73 w 107"/>
                  <a:gd name="T67" fmla="*/ 37 h 148"/>
                  <a:gd name="T68" fmla="*/ 81 w 107"/>
                  <a:gd name="T69" fmla="*/ 29 h 148"/>
                  <a:gd name="T70" fmla="*/ 80 w 107"/>
                  <a:gd name="T71" fmla="*/ 22 h 148"/>
                  <a:gd name="T72" fmla="*/ 91 w 107"/>
                  <a:gd name="T73" fmla="*/ 10 h 148"/>
                  <a:gd name="T74" fmla="*/ 75 w 107"/>
                  <a:gd name="T75" fmla="*/ 0 h 148"/>
                  <a:gd name="T76" fmla="*/ 67 w 107"/>
                  <a:gd name="T77" fmla="*/ 10 h 148"/>
                  <a:gd name="T78" fmla="*/ 58 w 107"/>
                  <a:gd name="T79" fmla="*/ 5 h 148"/>
                  <a:gd name="T80" fmla="*/ 38 w 107"/>
                  <a:gd name="T81" fmla="*/ 6 h 148"/>
                  <a:gd name="T82" fmla="*/ 28 w 107"/>
                  <a:gd name="T83" fmla="*/ 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7" h="148">
                    <a:moveTo>
                      <a:pt x="28" y="6"/>
                    </a:moveTo>
                    <a:cubicBezTo>
                      <a:pt x="28" y="9"/>
                      <a:pt x="27" y="14"/>
                      <a:pt x="28" y="16"/>
                    </a:cubicBezTo>
                    <a:cubicBezTo>
                      <a:pt x="30" y="21"/>
                      <a:pt x="36" y="20"/>
                      <a:pt x="37" y="26"/>
                    </a:cubicBezTo>
                    <a:cubicBezTo>
                      <a:pt x="38" y="31"/>
                      <a:pt x="36" y="36"/>
                      <a:pt x="36" y="41"/>
                    </a:cubicBezTo>
                    <a:cubicBezTo>
                      <a:pt x="35" y="47"/>
                      <a:pt x="34" y="53"/>
                      <a:pt x="34" y="58"/>
                    </a:cubicBezTo>
                    <a:cubicBezTo>
                      <a:pt x="34" y="61"/>
                      <a:pt x="36" y="71"/>
                      <a:pt x="32" y="69"/>
                    </a:cubicBezTo>
                    <a:cubicBezTo>
                      <a:pt x="30" y="68"/>
                      <a:pt x="27" y="63"/>
                      <a:pt x="26" y="62"/>
                    </a:cubicBezTo>
                    <a:cubicBezTo>
                      <a:pt x="24" y="59"/>
                      <a:pt x="23" y="56"/>
                      <a:pt x="20" y="53"/>
                    </a:cubicBezTo>
                    <a:cubicBezTo>
                      <a:pt x="18" y="51"/>
                      <a:pt x="14" y="43"/>
                      <a:pt x="9" y="44"/>
                    </a:cubicBezTo>
                    <a:cubicBezTo>
                      <a:pt x="4" y="46"/>
                      <a:pt x="3" y="55"/>
                      <a:pt x="2" y="59"/>
                    </a:cubicBezTo>
                    <a:cubicBezTo>
                      <a:pt x="1" y="63"/>
                      <a:pt x="0" y="70"/>
                      <a:pt x="1" y="74"/>
                    </a:cubicBezTo>
                    <a:cubicBezTo>
                      <a:pt x="2" y="77"/>
                      <a:pt x="5" y="78"/>
                      <a:pt x="7" y="79"/>
                    </a:cubicBezTo>
                    <a:cubicBezTo>
                      <a:pt x="10" y="82"/>
                      <a:pt x="13" y="85"/>
                      <a:pt x="16" y="87"/>
                    </a:cubicBezTo>
                    <a:cubicBezTo>
                      <a:pt x="18" y="89"/>
                      <a:pt x="20" y="91"/>
                      <a:pt x="22" y="92"/>
                    </a:cubicBezTo>
                    <a:cubicBezTo>
                      <a:pt x="24" y="93"/>
                      <a:pt x="26" y="92"/>
                      <a:pt x="28" y="94"/>
                    </a:cubicBezTo>
                    <a:cubicBezTo>
                      <a:pt x="31" y="95"/>
                      <a:pt x="30" y="101"/>
                      <a:pt x="30" y="104"/>
                    </a:cubicBezTo>
                    <a:cubicBezTo>
                      <a:pt x="30" y="111"/>
                      <a:pt x="32" y="112"/>
                      <a:pt x="38" y="116"/>
                    </a:cubicBezTo>
                    <a:cubicBezTo>
                      <a:pt x="43" y="120"/>
                      <a:pt x="48" y="125"/>
                      <a:pt x="51" y="130"/>
                    </a:cubicBezTo>
                    <a:cubicBezTo>
                      <a:pt x="55" y="134"/>
                      <a:pt x="53" y="136"/>
                      <a:pt x="54" y="142"/>
                    </a:cubicBezTo>
                    <a:cubicBezTo>
                      <a:pt x="55" y="146"/>
                      <a:pt x="60" y="148"/>
                      <a:pt x="64" y="148"/>
                    </a:cubicBezTo>
                    <a:cubicBezTo>
                      <a:pt x="69" y="148"/>
                      <a:pt x="76" y="147"/>
                      <a:pt x="78" y="142"/>
                    </a:cubicBezTo>
                    <a:cubicBezTo>
                      <a:pt x="79" y="139"/>
                      <a:pt x="78" y="136"/>
                      <a:pt x="78" y="133"/>
                    </a:cubicBezTo>
                    <a:cubicBezTo>
                      <a:pt x="75" y="132"/>
                      <a:pt x="71" y="130"/>
                      <a:pt x="70" y="126"/>
                    </a:cubicBezTo>
                    <a:cubicBezTo>
                      <a:pt x="74" y="130"/>
                      <a:pt x="81" y="131"/>
                      <a:pt x="84" y="131"/>
                    </a:cubicBezTo>
                    <a:cubicBezTo>
                      <a:pt x="92" y="130"/>
                      <a:pt x="96" y="125"/>
                      <a:pt x="100" y="119"/>
                    </a:cubicBezTo>
                    <a:cubicBezTo>
                      <a:pt x="103" y="113"/>
                      <a:pt x="105" y="106"/>
                      <a:pt x="104" y="99"/>
                    </a:cubicBezTo>
                    <a:cubicBezTo>
                      <a:pt x="104" y="96"/>
                      <a:pt x="104" y="96"/>
                      <a:pt x="101" y="94"/>
                    </a:cubicBezTo>
                    <a:cubicBezTo>
                      <a:pt x="99" y="92"/>
                      <a:pt x="97" y="91"/>
                      <a:pt x="97" y="88"/>
                    </a:cubicBezTo>
                    <a:cubicBezTo>
                      <a:pt x="100" y="87"/>
                      <a:pt x="104" y="88"/>
                      <a:pt x="106" y="85"/>
                    </a:cubicBezTo>
                    <a:cubicBezTo>
                      <a:pt x="107" y="83"/>
                      <a:pt x="106" y="78"/>
                      <a:pt x="106" y="76"/>
                    </a:cubicBezTo>
                    <a:cubicBezTo>
                      <a:pt x="105" y="68"/>
                      <a:pt x="101" y="65"/>
                      <a:pt x="95" y="61"/>
                    </a:cubicBezTo>
                    <a:cubicBezTo>
                      <a:pt x="90" y="56"/>
                      <a:pt x="85" y="48"/>
                      <a:pt x="79" y="48"/>
                    </a:cubicBezTo>
                    <a:cubicBezTo>
                      <a:pt x="72" y="47"/>
                      <a:pt x="69" y="51"/>
                      <a:pt x="69" y="58"/>
                    </a:cubicBezTo>
                    <a:cubicBezTo>
                      <a:pt x="62" y="55"/>
                      <a:pt x="70" y="41"/>
                      <a:pt x="73" y="37"/>
                    </a:cubicBezTo>
                    <a:cubicBezTo>
                      <a:pt x="76" y="34"/>
                      <a:pt x="78" y="32"/>
                      <a:pt x="81" y="29"/>
                    </a:cubicBezTo>
                    <a:cubicBezTo>
                      <a:pt x="85" y="26"/>
                      <a:pt x="84" y="24"/>
                      <a:pt x="80" y="22"/>
                    </a:cubicBezTo>
                    <a:cubicBezTo>
                      <a:pt x="84" y="17"/>
                      <a:pt x="92" y="19"/>
                      <a:pt x="91" y="10"/>
                    </a:cubicBezTo>
                    <a:cubicBezTo>
                      <a:pt x="90" y="2"/>
                      <a:pt x="82" y="2"/>
                      <a:pt x="75" y="0"/>
                    </a:cubicBezTo>
                    <a:cubicBezTo>
                      <a:pt x="73" y="3"/>
                      <a:pt x="72" y="9"/>
                      <a:pt x="67" y="10"/>
                    </a:cubicBezTo>
                    <a:cubicBezTo>
                      <a:pt x="62" y="12"/>
                      <a:pt x="62" y="7"/>
                      <a:pt x="58" y="5"/>
                    </a:cubicBezTo>
                    <a:cubicBezTo>
                      <a:pt x="52" y="0"/>
                      <a:pt x="45" y="7"/>
                      <a:pt x="38" y="6"/>
                    </a:cubicBezTo>
                    <a:lnTo>
                      <a:pt x="28" y="6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8" name="Freeform 94">
                <a:extLst>
                  <a:ext uri="{FF2B5EF4-FFF2-40B4-BE49-F238E27FC236}">
                    <a16:creationId xmlns:a16="http://schemas.microsoft.com/office/drawing/2014/main" id="{05C24842-24D6-4C7A-AA99-356FED09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4963" y="2273300"/>
                <a:ext cx="201613" cy="295275"/>
              </a:xfrm>
              <a:custGeom>
                <a:avLst/>
                <a:gdLst>
                  <a:gd name="T0" fmla="*/ 0 w 85"/>
                  <a:gd name="T1" fmla="*/ 32 h 124"/>
                  <a:gd name="T2" fmla="*/ 4 w 85"/>
                  <a:gd name="T3" fmla="*/ 25 h 124"/>
                  <a:gd name="T4" fmla="*/ 12 w 85"/>
                  <a:gd name="T5" fmla="*/ 12 h 124"/>
                  <a:gd name="T6" fmla="*/ 29 w 85"/>
                  <a:gd name="T7" fmla="*/ 5 h 124"/>
                  <a:gd name="T8" fmla="*/ 46 w 85"/>
                  <a:gd name="T9" fmla="*/ 3 h 124"/>
                  <a:gd name="T10" fmla="*/ 51 w 85"/>
                  <a:gd name="T11" fmla="*/ 11 h 124"/>
                  <a:gd name="T12" fmla="*/ 66 w 85"/>
                  <a:gd name="T13" fmla="*/ 9 h 124"/>
                  <a:gd name="T14" fmla="*/ 83 w 85"/>
                  <a:gd name="T15" fmla="*/ 11 h 124"/>
                  <a:gd name="T16" fmla="*/ 85 w 85"/>
                  <a:gd name="T17" fmla="*/ 17 h 124"/>
                  <a:gd name="T18" fmla="*/ 80 w 85"/>
                  <a:gd name="T19" fmla="*/ 41 h 124"/>
                  <a:gd name="T20" fmla="*/ 71 w 85"/>
                  <a:gd name="T21" fmla="*/ 54 h 124"/>
                  <a:gd name="T22" fmla="*/ 65 w 85"/>
                  <a:gd name="T23" fmla="*/ 70 h 124"/>
                  <a:gd name="T24" fmla="*/ 62 w 85"/>
                  <a:gd name="T25" fmla="*/ 82 h 124"/>
                  <a:gd name="T26" fmla="*/ 49 w 85"/>
                  <a:gd name="T27" fmla="*/ 83 h 124"/>
                  <a:gd name="T28" fmla="*/ 38 w 85"/>
                  <a:gd name="T29" fmla="*/ 87 h 124"/>
                  <a:gd name="T30" fmla="*/ 44 w 85"/>
                  <a:gd name="T31" fmla="*/ 94 h 124"/>
                  <a:gd name="T32" fmla="*/ 36 w 85"/>
                  <a:gd name="T33" fmla="*/ 104 h 124"/>
                  <a:gd name="T34" fmla="*/ 36 w 85"/>
                  <a:gd name="T35" fmla="*/ 111 h 124"/>
                  <a:gd name="T36" fmla="*/ 40 w 85"/>
                  <a:gd name="T37" fmla="*/ 115 h 124"/>
                  <a:gd name="T38" fmla="*/ 39 w 85"/>
                  <a:gd name="T39" fmla="*/ 123 h 124"/>
                  <a:gd name="T40" fmla="*/ 33 w 85"/>
                  <a:gd name="T41" fmla="*/ 123 h 124"/>
                  <a:gd name="T42" fmla="*/ 16 w 85"/>
                  <a:gd name="T43" fmla="*/ 123 h 124"/>
                  <a:gd name="T44" fmla="*/ 17 w 85"/>
                  <a:gd name="T45" fmla="*/ 112 h 124"/>
                  <a:gd name="T46" fmla="*/ 18 w 85"/>
                  <a:gd name="T47" fmla="*/ 101 h 124"/>
                  <a:gd name="T48" fmla="*/ 11 w 85"/>
                  <a:gd name="T49" fmla="*/ 92 h 124"/>
                  <a:gd name="T50" fmla="*/ 8 w 85"/>
                  <a:gd name="T51" fmla="*/ 79 h 124"/>
                  <a:gd name="T52" fmla="*/ 11 w 85"/>
                  <a:gd name="T53" fmla="*/ 59 h 124"/>
                  <a:gd name="T54" fmla="*/ 2 w 85"/>
                  <a:gd name="T55" fmla="*/ 45 h 124"/>
                  <a:gd name="T56" fmla="*/ 0 w 85"/>
                  <a:gd name="T57" fmla="*/ 3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5" h="124">
                    <a:moveTo>
                      <a:pt x="0" y="32"/>
                    </a:moveTo>
                    <a:cubicBezTo>
                      <a:pt x="1" y="31"/>
                      <a:pt x="3" y="27"/>
                      <a:pt x="4" y="25"/>
                    </a:cubicBezTo>
                    <a:cubicBezTo>
                      <a:pt x="6" y="21"/>
                      <a:pt x="8" y="16"/>
                      <a:pt x="12" y="12"/>
                    </a:cubicBezTo>
                    <a:cubicBezTo>
                      <a:pt x="16" y="8"/>
                      <a:pt x="23" y="6"/>
                      <a:pt x="29" y="5"/>
                    </a:cubicBezTo>
                    <a:cubicBezTo>
                      <a:pt x="33" y="3"/>
                      <a:pt x="41" y="0"/>
                      <a:pt x="46" y="3"/>
                    </a:cubicBezTo>
                    <a:cubicBezTo>
                      <a:pt x="50" y="6"/>
                      <a:pt x="46" y="10"/>
                      <a:pt x="51" y="11"/>
                    </a:cubicBezTo>
                    <a:cubicBezTo>
                      <a:pt x="56" y="12"/>
                      <a:pt x="62" y="10"/>
                      <a:pt x="66" y="9"/>
                    </a:cubicBezTo>
                    <a:cubicBezTo>
                      <a:pt x="71" y="8"/>
                      <a:pt x="79" y="6"/>
                      <a:pt x="83" y="11"/>
                    </a:cubicBezTo>
                    <a:cubicBezTo>
                      <a:pt x="84" y="12"/>
                      <a:pt x="84" y="15"/>
                      <a:pt x="85" y="17"/>
                    </a:cubicBezTo>
                    <a:cubicBezTo>
                      <a:pt x="85" y="25"/>
                      <a:pt x="82" y="33"/>
                      <a:pt x="80" y="41"/>
                    </a:cubicBezTo>
                    <a:cubicBezTo>
                      <a:pt x="78" y="47"/>
                      <a:pt x="74" y="49"/>
                      <a:pt x="71" y="54"/>
                    </a:cubicBezTo>
                    <a:cubicBezTo>
                      <a:pt x="67" y="59"/>
                      <a:pt x="66" y="65"/>
                      <a:pt x="65" y="70"/>
                    </a:cubicBezTo>
                    <a:cubicBezTo>
                      <a:pt x="64" y="74"/>
                      <a:pt x="65" y="80"/>
                      <a:pt x="62" y="82"/>
                    </a:cubicBezTo>
                    <a:cubicBezTo>
                      <a:pt x="59" y="84"/>
                      <a:pt x="52" y="83"/>
                      <a:pt x="49" y="83"/>
                    </a:cubicBezTo>
                    <a:cubicBezTo>
                      <a:pt x="44" y="83"/>
                      <a:pt x="40" y="82"/>
                      <a:pt x="38" y="87"/>
                    </a:cubicBezTo>
                    <a:cubicBezTo>
                      <a:pt x="35" y="92"/>
                      <a:pt x="38" y="94"/>
                      <a:pt x="44" y="94"/>
                    </a:cubicBezTo>
                    <a:cubicBezTo>
                      <a:pt x="44" y="101"/>
                      <a:pt x="39" y="100"/>
                      <a:pt x="36" y="104"/>
                    </a:cubicBezTo>
                    <a:cubicBezTo>
                      <a:pt x="34" y="106"/>
                      <a:pt x="35" y="109"/>
                      <a:pt x="36" y="111"/>
                    </a:cubicBezTo>
                    <a:cubicBezTo>
                      <a:pt x="37" y="113"/>
                      <a:pt x="38" y="113"/>
                      <a:pt x="40" y="115"/>
                    </a:cubicBezTo>
                    <a:cubicBezTo>
                      <a:pt x="41" y="117"/>
                      <a:pt x="41" y="121"/>
                      <a:pt x="39" y="123"/>
                    </a:cubicBezTo>
                    <a:cubicBezTo>
                      <a:pt x="38" y="124"/>
                      <a:pt x="35" y="123"/>
                      <a:pt x="33" y="123"/>
                    </a:cubicBezTo>
                    <a:cubicBezTo>
                      <a:pt x="28" y="123"/>
                      <a:pt x="21" y="124"/>
                      <a:pt x="16" y="123"/>
                    </a:cubicBezTo>
                    <a:cubicBezTo>
                      <a:pt x="16" y="119"/>
                      <a:pt x="16" y="116"/>
                      <a:pt x="17" y="112"/>
                    </a:cubicBezTo>
                    <a:cubicBezTo>
                      <a:pt x="17" y="109"/>
                      <a:pt x="19" y="105"/>
                      <a:pt x="18" y="101"/>
                    </a:cubicBezTo>
                    <a:cubicBezTo>
                      <a:pt x="17" y="97"/>
                      <a:pt x="14" y="95"/>
                      <a:pt x="11" y="92"/>
                    </a:cubicBezTo>
                    <a:cubicBezTo>
                      <a:pt x="8" y="88"/>
                      <a:pt x="8" y="84"/>
                      <a:pt x="8" y="79"/>
                    </a:cubicBezTo>
                    <a:cubicBezTo>
                      <a:pt x="8" y="72"/>
                      <a:pt x="11" y="65"/>
                      <a:pt x="11" y="59"/>
                    </a:cubicBezTo>
                    <a:cubicBezTo>
                      <a:pt x="11" y="51"/>
                      <a:pt x="2" y="45"/>
                      <a:pt x="2" y="45"/>
                    </a:cubicBezTo>
                    <a:lnTo>
                      <a:pt x="0" y="32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9" name="Freeform 95">
                <a:extLst>
                  <a:ext uri="{FF2B5EF4-FFF2-40B4-BE49-F238E27FC236}">
                    <a16:creationId xmlns:a16="http://schemas.microsoft.com/office/drawing/2014/main" id="{5CF0D6BE-FC18-484E-B97C-502261B0D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7763" y="2751138"/>
                <a:ext cx="41275" cy="88900"/>
              </a:xfrm>
              <a:custGeom>
                <a:avLst/>
                <a:gdLst>
                  <a:gd name="T0" fmla="*/ 3 w 17"/>
                  <a:gd name="T1" fmla="*/ 37 h 37"/>
                  <a:gd name="T2" fmla="*/ 1 w 17"/>
                  <a:gd name="T3" fmla="*/ 23 h 37"/>
                  <a:gd name="T4" fmla="*/ 3 w 17"/>
                  <a:gd name="T5" fmla="*/ 11 h 37"/>
                  <a:gd name="T6" fmla="*/ 15 w 17"/>
                  <a:gd name="T7" fmla="*/ 0 h 37"/>
                  <a:gd name="T8" fmla="*/ 15 w 17"/>
                  <a:gd name="T9" fmla="*/ 25 h 37"/>
                  <a:gd name="T10" fmla="*/ 7 w 17"/>
                  <a:gd name="T11" fmla="*/ 34 h 37"/>
                  <a:gd name="T12" fmla="*/ 3 w 17"/>
                  <a:gd name="T1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37">
                    <a:moveTo>
                      <a:pt x="3" y="37"/>
                    </a:moveTo>
                    <a:cubicBezTo>
                      <a:pt x="3" y="32"/>
                      <a:pt x="2" y="27"/>
                      <a:pt x="1" y="23"/>
                    </a:cubicBezTo>
                    <a:cubicBezTo>
                      <a:pt x="1" y="18"/>
                      <a:pt x="0" y="15"/>
                      <a:pt x="3" y="11"/>
                    </a:cubicBezTo>
                    <a:cubicBezTo>
                      <a:pt x="5" y="7"/>
                      <a:pt x="10" y="1"/>
                      <a:pt x="15" y="0"/>
                    </a:cubicBezTo>
                    <a:cubicBezTo>
                      <a:pt x="17" y="8"/>
                      <a:pt x="15" y="17"/>
                      <a:pt x="15" y="25"/>
                    </a:cubicBezTo>
                    <a:cubicBezTo>
                      <a:pt x="14" y="29"/>
                      <a:pt x="8" y="28"/>
                      <a:pt x="7" y="34"/>
                    </a:cubicBezTo>
                    <a:lnTo>
                      <a:pt x="3" y="37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0" name="Freeform 96">
                <a:extLst>
                  <a:ext uri="{FF2B5EF4-FFF2-40B4-BE49-F238E27FC236}">
                    <a16:creationId xmlns:a16="http://schemas.microsoft.com/office/drawing/2014/main" id="{89944AB9-50DB-4C1B-A130-9442B6910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4438" y="2713038"/>
                <a:ext cx="42863" cy="47625"/>
              </a:xfrm>
              <a:custGeom>
                <a:avLst/>
                <a:gdLst>
                  <a:gd name="T0" fmla="*/ 9 w 18"/>
                  <a:gd name="T1" fmla="*/ 20 h 20"/>
                  <a:gd name="T2" fmla="*/ 0 w 18"/>
                  <a:gd name="T3" fmla="*/ 10 h 20"/>
                  <a:gd name="T4" fmla="*/ 6 w 18"/>
                  <a:gd name="T5" fmla="*/ 9 h 20"/>
                  <a:gd name="T6" fmla="*/ 8 w 18"/>
                  <a:gd name="T7" fmla="*/ 4 h 20"/>
                  <a:gd name="T8" fmla="*/ 17 w 18"/>
                  <a:gd name="T9" fmla="*/ 4 h 20"/>
                  <a:gd name="T10" fmla="*/ 17 w 18"/>
                  <a:gd name="T11" fmla="*/ 16 h 20"/>
                  <a:gd name="T12" fmla="*/ 11 w 18"/>
                  <a:gd name="T13" fmla="*/ 20 h 20"/>
                  <a:gd name="T14" fmla="*/ 9 w 18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0">
                    <a:moveTo>
                      <a:pt x="9" y="20"/>
                    </a:moveTo>
                    <a:cubicBezTo>
                      <a:pt x="5" y="18"/>
                      <a:pt x="1" y="15"/>
                      <a:pt x="0" y="10"/>
                    </a:cubicBezTo>
                    <a:cubicBezTo>
                      <a:pt x="1" y="10"/>
                      <a:pt x="5" y="10"/>
                      <a:pt x="6" y="9"/>
                    </a:cubicBezTo>
                    <a:cubicBezTo>
                      <a:pt x="7" y="8"/>
                      <a:pt x="6" y="6"/>
                      <a:pt x="8" y="4"/>
                    </a:cubicBezTo>
                    <a:cubicBezTo>
                      <a:pt x="10" y="1"/>
                      <a:pt x="15" y="0"/>
                      <a:pt x="17" y="4"/>
                    </a:cubicBezTo>
                    <a:cubicBezTo>
                      <a:pt x="18" y="6"/>
                      <a:pt x="18" y="14"/>
                      <a:pt x="17" y="16"/>
                    </a:cubicBezTo>
                    <a:cubicBezTo>
                      <a:pt x="16" y="18"/>
                      <a:pt x="13" y="19"/>
                      <a:pt x="11" y="20"/>
                    </a:cubicBezTo>
                    <a:lnTo>
                      <a:pt x="9" y="2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1" name="Freeform 97">
                <a:extLst>
                  <a:ext uri="{FF2B5EF4-FFF2-40B4-BE49-F238E27FC236}">
                    <a16:creationId xmlns:a16="http://schemas.microsoft.com/office/drawing/2014/main" id="{3A9C361C-7822-489C-A17D-668420067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9701" y="2830513"/>
                <a:ext cx="95250" cy="53975"/>
              </a:xfrm>
              <a:custGeom>
                <a:avLst/>
                <a:gdLst>
                  <a:gd name="T0" fmla="*/ 11 w 40"/>
                  <a:gd name="T1" fmla="*/ 3 h 23"/>
                  <a:gd name="T2" fmla="*/ 18 w 40"/>
                  <a:gd name="T3" fmla="*/ 1 h 23"/>
                  <a:gd name="T4" fmla="*/ 25 w 40"/>
                  <a:gd name="T5" fmla="*/ 4 h 23"/>
                  <a:gd name="T6" fmla="*/ 33 w 40"/>
                  <a:gd name="T7" fmla="*/ 14 h 23"/>
                  <a:gd name="T8" fmla="*/ 10 w 40"/>
                  <a:gd name="T9" fmla="*/ 20 h 23"/>
                  <a:gd name="T10" fmla="*/ 5 w 40"/>
                  <a:gd name="T11" fmla="*/ 5 h 23"/>
                  <a:gd name="T12" fmla="*/ 11 w 40"/>
                  <a:gd name="T13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3">
                    <a:moveTo>
                      <a:pt x="11" y="3"/>
                    </a:moveTo>
                    <a:cubicBezTo>
                      <a:pt x="14" y="2"/>
                      <a:pt x="15" y="0"/>
                      <a:pt x="18" y="1"/>
                    </a:cubicBezTo>
                    <a:cubicBezTo>
                      <a:pt x="21" y="1"/>
                      <a:pt x="23" y="3"/>
                      <a:pt x="25" y="4"/>
                    </a:cubicBezTo>
                    <a:cubicBezTo>
                      <a:pt x="31" y="7"/>
                      <a:pt x="40" y="8"/>
                      <a:pt x="33" y="14"/>
                    </a:cubicBezTo>
                    <a:cubicBezTo>
                      <a:pt x="27" y="18"/>
                      <a:pt x="17" y="23"/>
                      <a:pt x="10" y="20"/>
                    </a:cubicBezTo>
                    <a:cubicBezTo>
                      <a:pt x="5" y="17"/>
                      <a:pt x="0" y="10"/>
                      <a:pt x="5" y="5"/>
                    </a:cubicBezTo>
                    <a:cubicBezTo>
                      <a:pt x="5" y="5"/>
                      <a:pt x="9" y="3"/>
                      <a:pt x="11" y="3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2" name="Freeform 98">
                <a:extLst>
                  <a:ext uri="{FF2B5EF4-FFF2-40B4-BE49-F238E27FC236}">
                    <a16:creationId xmlns:a16="http://schemas.microsoft.com/office/drawing/2014/main" id="{5C5EB9CD-0741-4A48-8A7C-8FFB73B6D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5401" y="2840038"/>
                <a:ext cx="134938" cy="168275"/>
              </a:xfrm>
              <a:custGeom>
                <a:avLst/>
                <a:gdLst>
                  <a:gd name="T0" fmla="*/ 42 w 57"/>
                  <a:gd name="T1" fmla="*/ 1 h 71"/>
                  <a:gd name="T2" fmla="*/ 52 w 57"/>
                  <a:gd name="T3" fmla="*/ 23 h 71"/>
                  <a:gd name="T4" fmla="*/ 57 w 57"/>
                  <a:gd name="T5" fmla="*/ 29 h 71"/>
                  <a:gd name="T6" fmla="*/ 54 w 57"/>
                  <a:gd name="T7" fmla="*/ 39 h 71"/>
                  <a:gd name="T8" fmla="*/ 50 w 57"/>
                  <a:gd name="T9" fmla="*/ 44 h 71"/>
                  <a:gd name="T10" fmla="*/ 41 w 57"/>
                  <a:gd name="T11" fmla="*/ 50 h 71"/>
                  <a:gd name="T12" fmla="*/ 28 w 57"/>
                  <a:gd name="T13" fmla="*/ 63 h 71"/>
                  <a:gd name="T14" fmla="*/ 7 w 57"/>
                  <a:gd name="T15" fmla="*/ 43 h 71"/>
                  <a:gd name="T16" fmla="*/ 11 w 57"/>
                  <a:gd name="T17" fmla="*/ 9 h 71"/>
                  <a:gd name="T18" fmla="*/ 27 w 57"/>
                  <a:gd name="T19" fmla="*/ 0 h 71"/>
                  <a:gd name="T20" fmla="*/ 42 w 57"/>
                  <a:gd name="T21" fmla="*/ 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7" h="71">
                    <a:moveTo>
                      <a:pt x="42" y="1"/>
                    </a:moveTo>
                    <a:cubicBezTo>
                      <a:pt x="42" y="10"/>
                      <a:pt x="46" y="16"/>
                      <a:pt x="52" y="23"/>
                    </a:cubicBezTo>
                    <a:cubicBezTo>
                      <a:pt x="53" y="25"/>
                      <a:pt x="57" y="27"/>
                      <a:pt x="57" y="29"/>
                    </a:cubicBezTo>
                    <a:cubicBezTo>
                      <a:pt x="57" y="33"/>
                      <a:pt x="54" y="35"/>
                      <a:pt x="54" y="39"/>
                    </a:cubicBezTo>
                    <a:cubicBezTo>
                      <a:pt x="53" y="40"/>
                      <a:pt x="52" y="42"/>
                      <a:pt x="50" y="44"/>
                    </a:cubicBezTo>
                    <a:cubicBezTo>
                      <a:pt x="47" y="46"/>
                      <a:pt x="44" y="48"/>
                      <a:pt x="41" y="50"/>
                    </a:cubicBezTo>
                    <a:cubicBezTo>
                      <a:pt x="36" y="54"/>
                      <a:pt x="34" y="60"/>
                      <a:pt x="28" y="63"/>
                    </a:cubicBezTo>
                    <a:cubicBezTo>
                      <a:pt x="15" y="71"/>
                      <a:pt x="11" y="52"/>
                      <a:pt x="7" y="43"/>
                    </a:cubicBezTo>
                    <a:cubicBezTo>
                      <a:pt x="2" y="31"/>
                      <a:pt x="0" y="19"/>
                      <a:pt x="11" y="9"/>
                    </a:cubicBezTo>
                    <a:cubicBezTo>
                      <a:pt x="14" y="5"/>
                      <a:pt x="21" y="1"/>
                      <a:pt x="27" y="0"/>
                    </a:cubicBezTo>
                    <a:cubicBezTo>
                      <a:pt x="29" y="0"/>
                      <a:pt x="42" y="1"/>
                      <a:pt x="42" y="1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3" name="Freeform 99">
                <a:extLst>
                  <a:ext uri="{FF2B5EF4-FFF2-40B4-BE49-F238E27FC236}">
                    <a16:creationId xmlns:a16="http://schemas.microsoft.com/office/drawing/2014/main" id="{A748EC1E-696A-4D62-8BB7-689768CDA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7563" y="2994025"/>
                <a:ext cx="42863" cy="90488"/>
              </a:xfrm>
              <a:custGeom>
                <a:avLst/>
                <a:gdLst>
                  <a:gd name="T0" fmla="*/ 5 w 18"/>
                  <a:gd name="T1" fmla="*/ 29 h 38"/>
                  <a:gd name="T2" fmla="*/ 1 w 18"/>
                  <a:gd name="T3" fmla="*/ 13 h 38"/>
                  <a:gd name="T4" fmla="*/ 3 w 18"/>
                  <a:gd name="T5" fmla="*/ 4 h 38"/>
                  <a:gd name="T6" fmla="*/ 10 w 18"/>
                  <a:gd name="T7" fmla="*/ 9 h 38"/>
                  <a:gd name="T8" fmla="*/ 17 w 18"/>
                  <a:gd name="T9" fmla="*/ 26 h 38"/>
                  <a:gd name="T10" fmla="*/ 13 w 18"/>
                  <a:gd name="T11" fmla="*/ 35 h 38"/>
                  <a:gd name="T12" fmla="*/ 8 w 18"/>
                  <a:gd name="T13" fmla="*/ 32 h 38"/>
                  <a:gd name="T14" fmla="*/ 5 w 18"/>
                  <a:gd name="T15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8">
                    <a:moveTo>
                      <a:pt x="5" y="29"/>
                    </a:moveTo>
                    <a:cubicBezTo>
                      <a:pt x="3" y="24"/>
                      <a:pt x="1" y="19"/>
                      <a:pt x="1" y="13"/>
                    </a:cubicBezTo>
                    <a:cubicBezTo>
                      <a:pt x="1" y="10"/>
                      <a:pt x="0" y="6"/>
                      <a:pt x="3" y="4"/>
                    </a:cubicBezTo>
                    <a:cubicBezTo>
                      <a:pt x="8" y="0"/>
                      <a:pt x="9" y="6"/>
                      <a:pt x="10" y="9"/>
                    </a:cubicBezTo>
                    <a:cubicBezTo>
                      <a:pt x="11" y="16"/>
                      <a:pt x="18" y="19"/>
                      <a:pt x="17" y="26"/>
                    </a:cubicBezTo>
                    <a:cubicBezTo>
                      <a:pt x="17" y="28"/>
                      <a:pt x="15" y="34"/>
                      <a:pt x="13" y="35"/>
                    </a:cubicBezTo>
                    <a:cubicBezTo>
                      <a:pt x="11" y="38"/>
                      <a:pt x="9" y="34"/>
                      <a:pt x="8" y="32"/>
                    </a:cubicBezTo>
                    <a:lnTo>
                      <a:pt x="5" y="29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4" name="Freeform 100">
                <a:extLst>
                  <a:ext uri="{FF2B5EF4-FFF2-40B4-BE49-F238E27FC236}">
                    <a16:creationId xmlns:a16="http://schemas.microsoft.com/office/drawing/2014/main" id="{0AAD7838-3174-4C26-B8E8-CE57583A9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1776" y="3441700"/>
                <a:ext cx="57150" cy="38100"/>
              </a:xfrm>
              <a:custGeom>
                <a:avLst/>
                <a:gdLst>
                  <a:gd name="T0" fmla="*/ 0 w 24"/>
                  <a:gd name="T1" fmla="*/ 5 h 16"/>
                  <a:gd name="T2" fmla="*/ 16 w 24"/>
                  <a:gd name="T3" fmla="*/ 1 h 16"/>
                  <a:gd name="T4" fmla="*/ 22 w 24"/>
                  <a:gd name="T5" fmla="*/ 7 h 16"/>
                  <a:gd name="T6" fmla="*/ 16 w 24"/>
                  <a:gd name="T7" fmla="*/ 16 h 16"/>
                  <a:gd name="T8" fmla="*/ 6 w 24"/>
                  <a:gd name="T9" fmla="*/ 10 h 16"/>
                  <a:gd name="T10" fmla="*/ 0 w 24"/>
                  <a:gd name="T11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16">
                    <a:moveTo>
                      <a:pt x="0" y="5"/>
                    </a:moveTo>
                    <a:cubicBezTo>
                      <a:pt x="5" y="4"/>
                      <a:pt x="10" y="0"/>
                      <a:pt x="16" y="1"/>
                    </a:cubicBezTo>
                    <a:cubicBezTo>
                      <a:pt x="21" y="2"/>
                      <a:pt x="21" y="2"/>
                      <a:pt x="22" y="7"/>
                    </a:cubicBezTo>
                    <a:cubicBezTo>
                      <a:pt x="23" y="12"/>
                      <a:pt x="24" y="16"/>
                      <a:pt x="16" y="16"/>
                    </a:cubicBezTo>
                    <a:cubicBezTo>
                      <a:pt x="12" y="16"/>
                      <a:pt x="8" y="14"/>
                      <a:pt x="6" y="10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5" name="Freeform 101">
                <a:extLst>
                  <a:ext uri="{FF2B5EF4-FFF2-40B4-BE49-F238E27FC236}">
                    <a16:creationId xmlns:a16="http://schemas.microsoft.com/office/drawing/2014/main" id="{F97BDD6D-82BA-48E6-BCC9-75185640C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626" y="3484563"/>
                <a:ext cx="76200" cy="58738"/>
              </a:xfrm>
              <a:custGeom>
                <a:avLst/>
                <a:gdLst>
                  <a:gd name="T0" fmla="*/ 0 w 32"/>
                  <a:gd name="T1" fmla="*/ 6 h 25"/>
                  <a:gd name="T2" fmla="*/ 18 w 32"/>
                  <a:gd name="T3" fmla="*/ 2 h 25"/>
                  <a:gd name="T4" fmla="*/ 29 w 32"/>
                  <a:gd name="T5" fmla="*/ 18 h 25"/>
                  <a:gd name="T6" fmla="*/ 11 w 32"/>
                  <a:gd name="T7" fmla="*/ 20 h 25"/>
                  <a:gd name="T8" fmla="*/ 7 w 32"/>
                  <a:gd name="T9" fmla="*/ 12 h 25"/>
                  <a:gd name="T10" fmla="*/ 4 w 32"/>
                  <a:gd name="T11" fmla="*/ 11 h 25"/>
                  <a:gd name="T12" fmla="*/ 0 w 32"/>
                  <a:gd name="T13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5">
                    <a:moveTo>
                      <a:pt x="0" y="6"/>
                    </a:moveTo>
                    <a:cubicBezTo>
                      <a:pt x="6" y="4"/>
                      <a:pt x="12" y="0"/>
                      <a:pt x="18" y="2"/>
                    </a:cubicBezTo>
                    <a:cubicBezTo>
                      <a:pt x="23" y="4"/>
                      <a:pt x="32" y="12"/>
                      <a:pt x="29" y="18"/>
                    </a:cubicBezTo>
                    <a:cubicBezTo>
                      <a:pt x="25" y="25"/>
                      <a:pt x="16" y="25"/>
                      <a:pt x="11" y="20"/>
                    </a:cubicBezTo>
                    <a:cubicBezTo>
                      <a:pt x="9" y="17"/>
                      <a:pt x="9" y="14"/>
                      <a:pt x="7" y="12"/>
                    </a:cubicBezTo>
                    <a:cubicBezTo>
                      <a:pt x="6" y="12"/>
                      <a:pt x="5" y="11"/>
                      <a:pt x="4" y="11"/>
                    </a:cubicBezTo>
                    <a:lnTo>
                      <a:pt x="0" y="6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6" name="Freeform 102">
                <a:extLst>
                  <a:ext uri="{FF2B5EF4-FFF2-40B4-BE49-F238E27FC236}">
                    <a16:creationId xmlns:a16="http://schemas.microsoft.com/office/drawing/2014/main" id="{6115C03B-1870-4A20-8D51-1522B4095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0176" y="3643313"/>
                <a:ext cx="66675" cy="128588"/>
              </a:xfrm>
              <a:custGeom>
                <a:avLst/>
                <a:gdLst>
                  <a:gd name="T0" fmla="*/ 3 w 28"/>
                  <a:gd name="T1" fmla="*/ 39 h 54"/>
                  <a:gd name="T2" fmla="*/ 0 w 28"/>
                  <a:gd name="T3" fmla="*/ 26 h 54"/>
                  <a:gd name="T4" fmla="*/ 5 w 28"/>
                  <a:gd name="T5" fmla="*/ 11 h 54"/>
                  <a:gd name="T6" fmla="*/ 14 w 28"/>
                  <a:gd name="T7" fmla="*/ 6 h 54"/>
                  <a:gd name="T8" fmla="*/ 23 w 28"/>
                  <a:gd name="T9" fmla="*/ 20 h 54"/>
                  <a:gd name="T10" fmla="*/ 25 w 28"/>
                  <a:gd name="T11" fmla="*/ 49 h 54"/>
                  <a:gd name="T12" fmla="*/ 22 w 28"/>
                  <a:gd name="T13" fmla="*/ 53 h 54"/>
                  <a:gd name="T14" fmla="*/ 15 w 28"/>
                  <a:gd name="T15" fmla="*/ 52 h 54"/>
                  <a:gd name="T16" fmla="*/ 11 w 28"/>
                  <a:gd name="T17" fmla="*/ 48 h 54"/>
                  <a:gd name="T18" fmla="*/ 3 w 28"/>
                  <a:gd name="T19" fmla="*/ 3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54">
                    <a:moveTo>
                      <a:pt x="3" y="39"/>
                    </a:moveTo>
                    <a:cubicBezTo>
                      <a:pt x="1" y="37"/>
                      <a:pt x="0" y="30"/>
                      <a:pt x="0" y="26"/>
                    </a:cubicBezTo>
                    <a:cubicBezTo>
                      <a:pt x="0" y="21"/>
                      <a:pt x="2" y="16"/>
                      <a:pt x="5" y="11"/>
                    </a:cubicBezTo>
                    <a:cubicBezTo>
                      <a:pt x="8" y="7"/>
                      <a:pt x="8" y="0"/>
                      <a:pt x="14" y="6"/>
                    </a:cubicBezTo>
                    <a:cubicBezTo>
                      <a:pt x="18" y="11"/>
                      <a:pt x="20" y="15"/>
                      <a:pt x="23" y="20"/>
                    </a:cubicBezTo>
                    <a:cubicBezTo>
                      <a:pt x="28" y="29"/>
                      <a:pt x="26" y="39"/>
                      <a:pt x="25" y="49"/>
                    </a:cubicBezTo>
                    <a:cubicBezTo>
                      <a:pt x="25" y="52"/>
                      <a:pt x="25" y="52"/>
                      <a:pt x="22" y="53"/>
                    </a:cubicBezTo>
                    <a:cubicBezTo>
                      <a:pt x="20" y="54"/>
                      <a:pt x="17" y="53"/>
                      <a:pt x="15" y="52"/>
                    </a:cubicBezTo>
                    <a:cubicBezTo>
                      <a:pt x="14" y="52"/>
                      <a:pt x="11" y="48"/>
                      <a:pt x="11" y="48"/>
                    </a:cubicBezTo>
                    <a:lnTo>
                      <a:pt x="3" y="39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7" name="Freeform 103">
                <a:extLst>
                  <a:ext uri="{FF2B5EF4-FFF2-40B4-BE49-F238E27FC236}">
                    <a16:creationId xmlns:a16="http://schemas.microsoft.com/office/drawing/2014/main" id="{E1098115-44F4-42A0-A83B-9E1E67C10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5226" y="3617913"/>
                <a:ext cx="125413" cy="161925"/>
              </a:xfrm>
              <a:custGeom>
                <a:avLst/>
                <a:gdLst>
                  <a:gd name="T0" fmla="*/ 4 w 53"/>
                  <a:gd name="T1" fmla="*/ 45 h 68"/>
                  <a:gd name="T2" fmla="*/ 10 w 53"/>
                  <a:gd name="T3" fmla="*/ 59 h 68"/>
                  <a:gd name="T4" fmla="*/ 28 w 53"/>
                  <a:gd name="T5" fmla="*/ 59 h 68"/>
                  <a:gd name="T6" fmla="*/ 40 w 53"/>
                  <a:gd name="T7" fmla="*/ 38 h 68"/>
                  <a:gd name="T8" fmla="*/ 51 w 53"/>
                  <a:gd name="T9" fmla="*/ 18 h 68"/>
                  <a:gd name="T10" fmla="*/ 45 w 53"/>
                  <a:gd name="T11" fmla="*/ 7 h 68"/>
                  <a:gd name="T12" fmla="*/ 37 w 53"/>
                  <a:gd name="T13" fmla="*/ 6 h 68"/>
                  <a:gd name="T14" fmla="*/ 32 w 53"/>
                  <a:gd name="T15" fmla="*/ 13 h 68"/>
                  <a:gd name="T16" fmla="*/ 21 w 53"/>
                  <a:gd name="T17" fmla="*/ 10 h 68"/>
                  <a:gd name="T18" fmla="*/ 8 w 53"/>
                  <a:gd name="T19" fmla="*/ 26 h 68"/>
                  <a:gd name="T20" fmla="*/ 1 w 53"/>
                  <a:gd name="T21" fmla="*/ 38 h 68"/>
                  <a:gd name="T22" fmla="*/ 4 w 53"/>
                  <a:gd name="T23" fmla="*/ 4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3" h="68">
                    <a:moveTo>
                      <a:pt x="4" y="45"/>
                    </a:moveTo>
                    <a:cubicBezTo>
                      <a:pt x="11" y="45"/>
                      <a:pt x="9" y="55"/>
                      <a:pt x="10" y="59"/>
                    </a:cubicBezTo>
                    <a:cubicBezTo>
                      <a:pt x="12" y="68"/>
                      <a:pt x="23" y="64"/>
                      <a:pt x="28" y="59"/>
                    </a:cubicBezTo>
                    <a:cubicBezTo>
                      <a:pt x="33" y="54"/>
                      <a:pt x="37" y="45"/>
                      <a:pt x="40" y="38"/>
                    </a:cubicBezTo>
                    <a:cubicBezTo>
                      <a:pt x="43" y="32"/>
                      <a:pt x="53" y="25"/>
                      <a:pt x="51" y="18"/>
                    </a:cubicBezTo>
                    <a:cubicBezTo>
                      <a:pt x="50" y="14"/>
                      <a:pt x="47" y="10"/>
                      <a:pt x="45" y="7"/>
                    </a:cubicBezTo>
                    <a:cubicBezTo>
                      <a:pt x="42" y="3"/>
                      <a:pt x="40" y="0"/>
                      <a:pt x="37" y="6"/>
                    </a:cubicBezTo>
                    <a:cubicBezTo>
                      <a:pt x="35" y="9"/>
                      <a:pt x="36" y="12"/>
                      <a:pt x="32" y="13"/>
                    </a:cubicBezTo>
                    <a:cubicBezTo>
                      <a:pt x="28" y="14"/>
                      <a:pt x="25" y="10"/>
                      <a:pt x="21" y="10"/>
                    </a:cubicBezTo>
                    <a:cubicBezTo>
                      <a:pt x="13" y="10"/>
                      <a:pt x="12" y="21"/>
                      <a:pt x="8" y="26"/>
                    </a:cubicBezTo>
                    <a:cubicBezTo>
                      <a:pt x="6" y="30"/>
                      <a:pt x="0" y="33"/>
                      <a:pt x="1" y="38"/>
                    </a:cubicBezTo>
                    <a:lnTo>
                      <a:pt x="4" y="45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8" name="Freeform 104">
                <a:extLst>
                  <a:ext uri="{FF2B5EF4-FFF2-40B4-BE49-F238E27FC236}">
                    <a16:creationId xmlns:a16="http://schemas.microsoft.com/office/drawing/2014/main" id="{570E4F46-DDAB-4E0F-84E3-D926598D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1388" y="3289300"/>
                <a:ext cx="420688" cy="387350"/>
              </a:xfrm>
              <a:custGeom>
                <a:avLst/>
                <a:gdLst>
                  <a:gd name="T0" fmla="*/ 3 w 177"/>
                  <a:gd name="T1" fmla="*/ 117 h 163"/>
                  <a:gd name="T2" fmla="*/ 17 w 177"/>
                  <a:gd name="T3" fmla="*/ 106 h 163"/>
                  <a:gd name="T4" fmla="*/ 6 w 177"/>
                  <a:gd name="T5" fmla="*/ 94 h 163"/>
                  <a:gd name="T6" fmla="*/ 5 w 177"/>
                  <a:gd name="T7" fmla="*/ 86 h 163"/>
                  <a:gd name="T8" fmla="*/ 7 w 177"/>
                  <a:gd name="T9" fmla="*/ 78 h 163"/>
                  <a:gd name="T10" fmla="*/ 9 w 177"/>
                  <a:gd name="T11" fmla="*/ 64 h 163"/>
                  <a:gd name="T12" fmla="*/ 9 w 177"/>
                  <a:gd name="T13" fmla="*/ 57 h 163"/>
                  <a:gd name="T14" fmla="*/ 4 w 177"/>
                  <a:gd name="T15" fmla="*/ 53 h 163"/>
                  <a:gd name="T16" fmla="*/ 1 w 177"/>
                  <a:gd name="T17" fmla="*/ 38 h 163"/>
                  <a:gd name="T18" fmla="*/ 7 w 177"/>
                  <a:gd name="T19" fmla="*/ 25 h 163"/>
                  <a:gd name="T20" fmla="*/ 5 w 177"/>
                  <a:gd name="T21" fmla="*/ 9 h 163"/>
                  <a:gd name="T22" fmla="*/ 5 w 177"/>
                  <a:gd name="T23" fmla="*/ 2 h 163"/>
                  <a:gd name="T24" fmla="*/ 12 w 177"/>
                  <a:gd name="T25" fmla="*/ 3 h 163"/>
                  <a:gd name="T26" fmla="*/ 24 w 177"/>
                  <a:gd name="T27" fmla="*/ 14 h 163"/>
                  <a:gd name="T28" fmla="*/ 23 w 177"/>
                  <a:gd name="T29" fmla="*/ 22 h 163"/>
                  <a:gd name="T30" fmla="*/ 28 w 177"/>
                  <a:gd name="T31" fmla="*/ 28 h 163"/>
                  <a:gd name="T32" fmla="*/ 35 w 177"/>
                  <a:gd name="T33" fmla="*/ 35 h 163"/>
                  <a:gd name="T34" fmla="*/ 38 w 177"/>
                  <a:gd name="T35" fmla="*/ 22 h 163"/>
                  <a:gd name="T36" fmla="*/ 45 w 177"/>
                  <a:gd name="T37" fmla="*/ 28 h 163"/>
                  <a:gd name="T38" fmla="*/ 53 w 177"/>
                  <a:gd name="T39" fmla="*/ 35 h 163"/>
                  <a:gd name="T40" fmla="*/ 67 w 177"/>
                  <a:gd name="T41" fmla="*/ 38 h 163"/>
                  <a:gd name="T42" fmla="*/ 83 w 177"/>
                  <a:gd name="T43" fmla="*/ 42 h 163"/>
                  <a:gd name="T44" fmla="*/ 113 w 177"/>
                  <a:gd name="T45" fmla="*/ 55 h 163"/>
                  <a:gd name="T46" fmla="*/ 122 w 177"/>
                  <a:gd name="T47" fmla="*/ 67 h 163"/>
                  <a:gd name="T48" fmla="*/ 123 w 177"/>
                  <a:gd name="T49" fmla="*/ 75 h 163"/>
                  <a:gd name="T50" fmla="*/ 125 w 177"/>
                  <a:gd name="T51" fmla="*/ 82 h 163"/>
                  <a:gd name="T52" fmla="*/ 136 w 177"/>
                  <a:gd name="T53" fmla="*/ 82 h 163"/>
                  <a:gd name="T54" fmla="*/ 138 w 177"/>
                  <a:gd name="T55" fmla="*/ 79 h 163"/>
                  <a:gd name="T56" fmla="*/ 144 w 177"/>
                  <a:gd name="T57" fmla="*/ 77 h 163"/>
                  <a:gd name="T58" fmla="*/ 167 w 177"/>
                  <a:gd name="T59" fmla="*/ 82 h 163"/>
                  <a:gd name="T60" fmla="*/ 153 w 177"/>
                  <a:gd name="T61" fmla="*/ 100 h 163"/>
                  <a:gd name="T62" fmla="*/ 140 w 177"/>
                  <a:gd name="T63" fmla="*/ 107 h 163"/>
                  <a:gd name="T64" fmla="*/ 126 w 177"/>
                  <a:gd name="T65" fmla="*/ 105 h 163"/>
                  <a:gd name="T66" fmla="*/ 124 w 177"/>
                  <a:gd name="T67" fmla="*/ 109 h 163"/>
                  <a:gd name="T68" fmla="*/ 114 w 177"/>
                  <a:gd name="T69" fmla="*/ 109 h 163"/>
                  <a:gd name="T70" fmla="*/ 114 w 177"/>
                  <a:gd name="T71" fmla="*/ 109 h 163"/>
                  <a:gd name="T72" fmla="*/ 114 w 177"/>
                  <a:gd name="T73" fmla="*/ 97 h 163"/>
                  <a:gd name="T74" fmla="*/ 97 w 177"/>
                  <a:gd name="T75" fmla="*/ 95 h 163"/>
                  <a:gd name="T76" fmla="*/ 92 w 177"/>
                  <a:gd name="T77" fmla="*/ 88 h 163"/>
                  <a:gd name="T78" fmla="*/ 83 w 177"/>
                  <a:gd name="T79" fmla="*/ 92 h 163"/>
                  <a:gd name="T80" fmla="*/ 85 w 177"/>
                  <a:gd name="T81" fmla="*/ 104 h 163"/>
                  <a:gd name="T82" fmla="*/ 84 w 177"/>
                  <a:gd name="T83" fmla="*/ 116 h 163"/>
                  <a:gd name="T84" fmla="*/ 67 w 177"/>
                  <a:gd name="T85" fmla="*/ 134 h 163"/>
                  <a:gd name="T86" fmla="*/ 59 w 177"/>
                  <a:gd name="T87" fmla="*/ 158 h 163"/>
                  <a:gd name="T88" fmla="*/ 50 w 177"/>
                  <a:gd name="T89" fmla="*/ 162 h 163"/>
                  <a:gd name="T90" fmla="*/ 46 w 177"/>
                  <a:gd name="T91" fmla="*/ 150 h 163"/>
                  <a:gd name="T92" fmla="*/ 44 w 177"/>
                  <a:gd name="T93" fmla="*/ 138 h 163"/>
                  <a:gd name="T94" fmla="*/ 37 w 177"/>
                  <a:gd name="T95" fmla="*/ 125 h 163"/>
                  <a:gd name="T96" fmla="*/ 17 w 177"/>
                  <a:gd name="T97" fmla="*/ 135 h 163"/>
                  <a:gd name="T98" fmla="*/ 0 w 177"/>
                  <a:gd name="T99" fmla="*/ 141 h 163"/>
                  <a:gd name="T100" fmla="*/ 0 w 177"/>
                  <a:gd name="T101" fmla="*/ 141 h 163"/>
                  <a:gd name="T102" fmla="*/ 1 w 177"/>
                  <a:gd name="T103" fmla="*/ 129 h 163"/>
                  <a:gd name="T104" fmla="*/ 3 w 177"/>
                  <a:gd name="T105" fmla="*/ 117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7" h="163">
                    <a:moveTo>
                      <a:pt x="3" y="117"/>
                    </a:moveTo>
                    <a:cubicBezTo>
                      <a:pt x="3" y="111"/>
                      <a:pt x="14" y="110"/>
                      <a:pt x="17" y="106"/>
                    </a:cubicBezTo>
                    <a:cubicBezTo>
                      <a:pt x="20" y="101"/>
                      <a:pt x="9" y="96"/>
                      <a:pt x="6" y="94"/>
                    </a:cubicBezTo>
                    <a:cubicBezTo>
                      <a:pt x="6" y="91"/>
                      <a:pt x="5" y="89"/>
                      <a:pt x="5" y="86"/>
                    </a:cubicBezTo>
                    <a:cubicBezTo>
                      <a:pt x="5" y="84"/>
                      <a:pt x="6" y="81"/>
                      <a:pt x="7" y="78"/>
                    </a:cubicBezTo>
                    <a:cubicBezTo>
                      <a:pt x="8" y="73"/>
                      <a:pt x="9" y="69"/>
                      <a:pt x="9" y="64"/>
                    </a:cubicBezTo>
                    <a:cubicBezTo>
                      <a:pt x="9" y="62"/>
                      <a:pt x="10" y="59"/>
                      <a:pt x="9" y="57"/>
                    </a:cubicBezTo>
                    <a:cubicBezTo>
                      <a:pt x="8" y="53"/>
                      <a:pt x="8" y="55"/>
                      <a:pt x="4" y="53"/>
                    </a:cubicBezTo>
                    <a:cubicBezTo>
                      <a:pt x="0" y="51"/>
                      <a:pt x="0" y="43"/>
                      <a:pt x="1" y="38"/>
                    </a:cubicBezTo>
                    <a:cubicBezTo>
                      <a:pt x="2" y="34"/>
                      <a:pt x="6" y="29"/>
                      <a:pt x="7" y="25"/>
                    </a:cubicBezTo>
                    <a:cubicBezTo>
                      <a:pt x="8" y="19"/>
                      <a:pt x="8" y="15"/>
                      <a:pt x="5" y="9"/>
                    </a:cubicBezTo>
                    <a:cubicBezTo>
                      <a:pt x="4" y="7"/>
                      <a:pt x="3" y="4"/>
                      <a:pt x="5" y="2"/>
                    </a:cubicBezTo>
                    <a:cubicBezTo>
                      <a:pt x="7" y="0"/>
                      <a:pt x="10" y="2"/>
                      <a:pt x="12" y="3"/>
                    </a:cubicBezTo>
                    <a:cubicBezTo>
                      <a:pt x="18" y="6"/>
                      <a:pt x="23" y="7"/>
                      <a:pt x="24" y="14"/>
                    </a:cubicBezTo>
                    <a:cubicBezTo>
                      <a:pt x="24" y="17"/>
                      <a:pt x="23" y="20"/>
                      <a:pt x="23" y="22"/>
                    </a:cubicBezTo>
                    <a:cubicBezTo>
                      <a:pt x="24" y="24"/>
                      <a:pt x="27" y="26"/>
                      <a:pt x="28" y="28"/>
                    </a:cubicBezTo>
                    <a:cubicBezTo>
                      <a:pt x="30" y="32"/>
                      <a:pt x="32" y="44"/>
                      <a:pt x="35" y="35"/>
                    </a:cubicBezTo>
                    <a:cubicBezTo>
                      <a:pt x="37" y="31"/>
                      <a:pt x="34" y="21"/>
                      <a:pt x="38" y="22"/>
                    </a:cubicBezTo>
                    <a:cubicBezTo>
                      <a:pt x="40" y="22"/>
                      <a:pt x="43" y="27"/>
                      <a:pt x="45" y="28"/>
                    </a:cubicBezTo>
                    <a:cubicBezTo>
                      <a:pt x="47" y="30"/>
                      <a:pt x="50" y="33"/>
                      <a:pt x="53" y="35"/>
                    </a:cubicBezTo>
                    <a:cubicBezTo>
                      <a:pt x="57" y="37"/>
                      <a:pt x="62" y="37"/>
                      <a:pt x="67" y="38"/>
                    </a:cubicBezTo>
                    <a:cubicBezTo>
                      <a:pt x="72" y="39"/>
                      <a:pt x="77" y="41"/>
                      <a:pt x="83" y="42"/>
                    </a:cubicBezTo>
                    <a:cubicBezTo>
                      <a:pt x="93" y="45"/>
                      <a:pt x="103" y="50"/>
                      <a:pt x="113" y="55"/>
                    </a:cubicBezTo>
                    <a:cubicBezTo>
                      <a:pt x="119" y="58"/>
                      <a:pt x="120" y="60"/>
                      <a:pt x="122" y="67"/>
                    </a:cubicBezTo>
                    <a:cubicBezTo>
                      <a:pt x="123" y="69"/>
                      <a:pt x="123" y="72"/>
                      <a:pt x="123" y="75"/>
                    </a:cubicBezTo>
                    <a:cubicBezTo>
                      <a:pt x="123" y="78"/>
                      <a:pt x="121" y="81"/>
                      <a:pt x="125" y="82"/>
                    </a:cubicBezTo>
                    <a:cubicBezTo>
                      <a:pt x="127" y="83"/>
                      <a:pt x="133" y="83"/>
                      <a:pt x="136" y="82"/>
                    </a:cubicBezTo>
                    <a:cubicBezTo>
                      <a:pt x="136" y="81"/>
                      <a:pt x="138" y="79"/>
                      <a:pt x="138" y="79"/>
                    </a:cubicBezTo>
                    <a:cubicBezTo>
                      <a:pt x="141" y="77"/>
                      <a:pt x="141" y="77"/>
                      <a:pt x="144" y="77"/>
                    </a:cubicBezTo>
                    <a:cubicBezTo>
                      <a:pt x="152" y="77"/>
                      <a:pt x="161" y="76"/>
                      <a:pt x="167" y="82"/>
                    </a:cubicBezTo>
                    <a:cubicBezTo>
                      <a:pt x="177" y="89"/>
                      <a:pt x="157" y="96"/>
                      <a:pt x="153" y="100"/>
                    </a:cubicBezTo>
                    <a:cubicBezTo>
                      <a:pt x="148" y="104"/>
                      <a:pt x="146" y="107"/>
                      <a:pt x="140" y="107"/>
                    </a:cubicBezTo>
                    <a:cubicBezTo>
                      <a:pt x="135" y="107"/>
                      <a:pt x="131" y="105"/>
                      <a:pt x="126" y="105"/>
                    </a:cubicBezTo>
                    <a:cubicBezTo>
                      <a:pt x="125" y="106"/>
                      <a:pt x="125" y="108"/>
                      <a:pt x="124" y="109"/>
                    </a:cubicBezTo>
                    <a:cubicBezTo>
                      <a:pt x="121" y="109"/>
                      <a:pt x="117" y="109"/>
                      <a:pt x="114" y="109"/>
                    </a:cubicBezTo>
                    <a:cubicBezTo>
                      <a:pt x="114" y="109"/>
                      <a:pt x="114" y="109"/>
                      <a:pt x="114" y="109"/>
                    </a:cubicBezTo>
                    <a:cubicBezTo>
                      <a:pt x="114" y="105"/>
                      <a:pt x="114" y="101"/>
                      <a:pt x="114" y="97"/>
                    </a:cubicBezTo>
                    <a:cubicBezTo>
                      <a:pt x="109" y="97"/>
                      <a:pt x="99" y="100"/>
                      <a:pt x="97" y="95"/>
                    </a:cubicBezTo>
                    <a:cubicBezTo>
                      <a:pt x="95" y="90"/>
                      <a:pt x="99" y="89"/>
                      <a:pt x="92" y="88"/>
                    </a:cubicBezTo>
                    <a:cubicBezTo>
                      <a:pt x="88" y="87"/>
                      <a:pt x="85" y="87"/>
                      <a:pt x="83" y="92"/>
                    </a:cubicBezTo>
                    <a:cubicBezTo>
                      <a:pt x="82" y="95"/>
                      <a:pt x="85" y="100"/>
                      <a:pt x="85" y="104"/>
                    </a:cubicBezTo>
                    <a:cubicBezTo>
                      <a:pt x="85" y="108"/>
                      <a:pt x="85" y="113"/>
                      <a:pt x="84" y="116"/>
                    </a:cubicBezTo>
                    <a:cubicBezTo>
                      <a:pt x="80" y="124"/>
                      <a:pt x="70" y="125"/>
                      <a:pt x="67" y="134"/>
                    </a:cubicBezTo>
                    <a:cubicBezTo>
                      <a:pt x="65" y="143"/>
                      <a:pt x="66" y="151"/>
                      <a:pt x="59" y="158"/>
                    </a:cubicBezTo>
                    <a:cubicBezTo>
                      <a:pt x="57" y="160"/>
                      <a:pt x="52" y="163"/>
                      <a:pt x="50" y="162"/>
                    </a:cubicBezTo>
                    <a:cubicBezTo>
                      <a:pt x="45" y="161"/>
                      <a:pt x="47" y="154"/>
                      <a:pt x="46" y="150"/>
                    </a:cubicBezTo>
                    <a:cubicBezTo>
                      <a:pt x="45" y="146"/>
                      <a:pt x="44" y="142"/>
                      <a:pt x="44" y="138"/>
                    </a:cubicBezTo>
                    <a:cubicBezTo>
                      <a:pt x="44" y="132"/>
                      <a:pt x="43" y="127"/>
                      <a:pt x="37" y="125"/>
                    </a:cubicBezTo>
                    <a:cubicBezTo>
                      <a:pt x="28" y="122"/>
                      <a:pt x="22" y="130"/>
                      <a:pt x="17" y="135"/>
                    </a:cubicBezTo>
                    <a:cubicBezTo>
                      <a:pt x="14" y="137"/>
                      <a:pt x="3" y="146"/>
                      <a:pt x="0" y="141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0" y="137"/>
                      <a:pt x="1" y="133"/>
                      <a:pt x="1" y="129"/>
                    </a:cubicBezTo>
                    <a:lnTo>
                      <a:pt x="3" y="117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9" name="Freeform 105">
                <a:extLst>
                  <a:ext uri="{FF2B5EF4-FFF2-40B4-BE49-F238E27FC236}">
                    <a16:creationId xmlns:a16="http://schemas.microsoft.com/office/drawing/2014/main" id="{C5652592-47CF-4223-A5F9-502FE491F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4676" y="2208213"/>
                <a:ext cx="1676400" cy="1195388"/>
              </a:xfrm>
              <a:custGeom>
                <a:avLst/>
                <a:gdLst>
                  <a:gd name="T0" fmla="*/ 592 w 705"/>
                  <a:gd name="T1" fmla="*/ 483 h 502"/>
                  <a:gd name="T2" fmla="*/ 530 w 705"/>
                  <a:gd name="T3" fmla="*/ 483 h 502"/>
                  <a:gd name="T4" fmla="*/ 475 w 705"/>
                  <a:gd name="T5" fmla="*/ 453 h 502"/>
                  <a:gd name="T6" fmla="*/ 435 w 705"/>
                  <a:gd name="T7" fmla="*/ 458 h 502"/>
                  <a:gd name="T8" fmla="*/ 377 w 705"/>
                  <a:gd name="T9" fmla="*/ 491 h 502"/>
                  <a:gd name="T10" fmla="*/ 351 w 705"/>
                  <a:gd name="T11" fmla="*/ 435 h 502"/>
                  <a:gd name="T12" fmla="*/ 394 w 705"/>
                  <a:gd name="T13" fmla="*/ 424 h 502"/>
                  <a:gd name="T14" fmla="*/ 429 w 705"/>
                  <a:gd name="T15" fmla="*/ 379 h 502"/>
                  <a:gd name="T16" fmla="*/ 404 w 705"/>
                  <a:gd name="T17" fmla="*/ 344 h 502"/>
                  <a:gd name="T18" fmla="*/ 419 w 705"/>
                  <a:gd name="T19" fmla="*/ 282 h 502"/>
                  <a:gd name="T20" fmla="*/ 351 w 705"/>
                  <a:gd name="T21" fmla="*/ 243 h 502"/>
                  <a:gd name="T22" fmla="*/ 314 w 705"/>
                  <a:gd name="T23" fmla="*/ 236 h 502"/>
                  <a:gd name="T24" fmla="*/ 295 w 705"/>
                  <a:gd name="T25" fmla="*/ 231 h 502"/>
                  <a:gd name="T26" fmla="*/ 282 w 705"/>
                  <a:gd name="T27" fmla="*/ 209 h 502"/>
                  <a:gd name="T28" fmla="*/ 244 w 705"/>
                  <a:gd name="T29" fmla="*/ 199 h 502"/>
                  <a:gd name="T30" fmla="*/ 220 w 705"/>
                  <a:gd name="T31" fmla="*/ 179 h 502"/>
                  <a:gd name="T32" fmla="*/ 186 w 705"/>
                  <a:gd name="T33" fmla="*/ 212 h 502"/>
                  <a:gd name="T34" fmla="*/ 176 w 705"/>
                  <a:gd name="T35" fmla="*/ 223 h 502"/>
                  <a:gd name="T36" fmla="*/ 95 w 705"/>
                  <a:gd name="T37" fmla="*/ 238 h 502"/>
                  <a:gd name="T38" fmla="*/ 35 w 705"/>
                  <a:gd name="T39" fmla="*/ 213 h 502"/>
                  <a:gd name="T40" fmla="*/ 52 w 705"/>
                  <a:gd name="T41" fmla="*/ 189 h 502"/>
                  <a:gd name="T42" fmla="*/ 8 w 705"/>
                  <a:gd name="T43" fmla="*/ 168 h 502"/>
                  <a:gd name="T44" fmla="*/ 3 w 705"/>
                  <a:gd name="T45" fmla="*/ 112 h 502"/>
                  <a:gd name="T46" fmla="*/ 7 w 705"/>
                  <a:gd name="T47" fmla="*/ 77 h 502"/>
                  <a:gd name="T48" fmla="*/ 23 w 705"/>
                  <a:gd name="T49" fmla="*/ 43 h 502"/>
                  <a:gd name="T50" fmla="*/ 64 w 705"/>
                  <a:gd name="T51" fmla="*/ 35 h 502"/>
                  <a:gd name="T52" fmla="*/ 51 w 705"/>
                  <a:gd name="T53" fmla="*/ 90 h 502"/>
                  <a:gd name="T54" fmla="*/ 78 w 705"/>
                  <a:gd name="T55" fmla="*/ 125 h 502"/>
                  <a:gd name="T56" fmla="*/ 77 w 705"/>
                  <a:gd name="T57" fmla="*/ 47 h 502"/>
                  <a:gd name="T58" fmla="*/ 120 w 705"/>
                  <a:gd name="T59" fmla="*/ 20 h 502"/>
                  <a:gd name="T60" fmla="*/ 152 w 705"/>
                  <a:gd name="T61" fmla="*/ 1 h 502"/>
                  <a:gd name="T62" fmla="*/ 218 w 705"/>
                  <a:gd name="T63" fmla="*/ 23 h 502"/>
                  <a:gd name="T64" fmla="*/ 259 w 705"/>
                  <a:gd name="T65" fmla="*/ 56 h 502"/>
                  <a:gd name="T66" fmla="*/ 313 w 705"/>
                  <a:gd name="T67" fmla="*/ 65 h 502"/>
                  <a:gd name="T68" fmla="*/ 364 w 705"/>
                  <a:gd name="T69" fmla="*/ 92 h 502"/>
                  <a:gd name="T70" fmla="*/ 411 w 705"/>
                  <a:gd name="T71" fmla="*/ 96 h 502"/>
                  <a:gd name="T72" fmla="*/ 442 w 705"/>
                  <a:gd name="T73" fmla="*/ 123 h 502"/>
                  <a:gd name="T74" fmla="*/ 457 w 705"/>
                  <a:gd name="T75" fmla="*/ 143 h 502"/>
                  <a:gd name="T76" fmla="*/ 470 w 705"/>
                  <a:gd name="T77" fmla="*/ 176 h 502"/>
                  <a:gd name="T78" fmla="*/ 524 w 705"/>
                  <a:gd name="T79" fmla="*/ 176 h 502"/>
                  <a:gd name="T80" fmla="*/ 578 w 705"/>
                  <a:gd name="T81" fmla="*/ 190 h 502"/>
                  <a:gd name="T82" fmla="*/ 626 w 705"/>
                  <a:gd name="T83" fmla="*/ 181 h 502"/>
                  <a:gd name="T84" fmla="*/ 656 w 705"/>
                  <a:gd name="T85" fmla="*/ 229 h 502"/>
                  <a:gd name="T86" fmla="*/ 661 w 705"/>
                  <a:gd name="T87" fmla="*/ 260 h 502"/>
                  <a:gd name="T88" fmla="*/ 616 w 705"/>
                  <a:gd name="T89" fmla="*/ 302 h 502"/>
                  <a:gd name="T90" fmla="*/ 566 w 705"/>
                  <a:gd name="T91" fmla="*/ 296 h 502"/>
                  <a:gd name="T92" fmla="*/ 595 w 705"/>
                  <a:gd name="T93" fmla="*/ 337 h 502"/>
                  <a:gd name="T94" fmla="*/ 637 w 705"/>
                  <a:gd name="T95" fmla="*/ 331 h 502"/>
                  <a:gd name="T96" fmla="*/ 652 w 705"/>
                  <a:gd name="T97" fmla="*/ 355 h 502"/>
                  <a:gd name="T98" fmla="*/ 691 w 705"/>
                  <a:gd name="T99" fmla="*/ 391 h 502"/>
                  <a:gd name="T100" fmla="*/ 697 w 705"/>
                  <a:gd name="T101" fmla="*/ 417 h 502"/>
                  <a:gd name="T102" fmla="*/ 691 w 705"/>
                  <a:gd name="T103" fmla="*/ 432 h 502"/>
                  <a:gd name="T104" fmla="*/ 643 w 705"/>
                  <a:gd name="T105" fmla="*/ 427 h 502"/>
                  <a:gd name="T106" fmla="*/ 600 w 705"/>
                  <a:gd name="T107" fmla="*/ 434 h 502"/>
                  <a:gd name="T108" fmla="*/ 678 w 705"/>
                  <a:gd name="T109" fmla="*/ 464 h 502"/>
                  <a:gd name="T110" fmla="*/ 670 w 705"/>
                  <a:gd name="T111" fmla="*/ 493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05" h="502">
                    <a:moveTo>
                      <a:pt x="640" y="502"/>
                    </a:moveTo>
                    <a:cubicBezTo>
                      <a:pt x="634" y="501"/>
                      <a:pt x="625" y="500"/>
                      <a:pt x="619" y="501"/>
                    </a:cubicBezTo>
                    <a:cubicBezTo>
                      <a:pt x="616" y="501"/>
                      <a:pt x="602" y="500"/>
                      <a:pt x="600" y="496"/>
                    </a:cubicBezTo>
                    <a:cubicBezTo>
                      <a:pt x="598" y="493"/>
                      <a:pt x="596" y="484"/>
                      <a:pt x="592" y="483"/>
                    </a:cubicBezTo>
                    <a:cubicBezTo>
                      <a:pt x="587" y="481"/>
                      <a:pt x="585" y="490"/>
                      <a:pt x="583" y="493"/>
                    </a:cubicBezTo>
                    <a:cubicBezTo>
                      <a:pt x="581" y="499"/>
                      <a:pt x="562" y="499"/>
                      <a:pt x="558" y="498"/>
                    </a:cubicBezTo>
                    <a:cubicBezTo>
                      <a:pt x="554" y="497"/>
                      <a:pt x="550" y="496"/>
                      <a:pt x="546" y="495"/>
                    </a:cubicBezTo>
                    <a:cubicBezTo>
                      <a:pt x="540" y="494"/>
                      <a:pt x="531" y="490"/>
                      <a:pt x="530" y="483"/>
                    </a:cubicBezTo>
                    <a:cubicBezTo>
                      <a:pt x="529" y="477"/>
                      <a:pt x="530" y="469"/>
                      <a:pt x="526" y="465"/>
                    </a:cubicBezTo>
                    <a:cubicBezTo>
                      <a:pt x="522" y="462"/>
                      <a:pt x="509" y="461"/>
                      <a:pt x="506" y="464"/>
                    </a:cubicBezTo>
                    <a:cubicBezTo>
                      <a:pt x="505" y="471"/>
                      <a:pt x="499" y="472"/>
                      <a:pt x="492" y="471"/>
                    </a:cubicBezTo>
                    <a:cubicBezTo>
                      <a:pt x="484" y="470"/>
                      <a:pt x="480" y="459"/>
                      <a:pt x="475" y="453"/>
                    </a:cubicBezTo>
                    <a:cubicBezTo>
                      <a:pt x="471" y="449"/>
                      <a:pt x="464" y="446"/>
                      <a:pt x="459" y="444"/>
                    </a:cubicBezTo>
                    <a:cubicBezTo>
                      <a:pt x="454" y="443"/>
                      <a:pt x="452" y="447"/>
                      <a:pt x="452" y="452"/>
                    </a:cubicBezTo>
                    <a:cubicBezTo>
                      <a:pt x="447" y="453"/>
                      <a:pt x="444" y="445"/>
                      <a:pt x="438" y="445"/>
                    </a:cubicBezTo>
                    <a:cubicBezTo>
                      <a:pt x="431" y="446"/>
                      <a:pt x="434" y="453"/>
                      <a:pt x="435" y="458"/>
                    </a:cubicBezTo>
                    <a:cubicBezTo>
                      <a:pt x="427" y="458"/>
                      <a:pt x="414" y="460"/>
                      <a:pt x="409" y="453"/>
                    </a:cubicBezTo>
                    <a:cubicBezTo>
                      <a:pt x="400" y="459"/>
                      <a:pt x="411" y="477"/>
                      <a:pt x="401" y="481"/>
                    </a:cubicBezTo>
                    <a:cubicBezTo>
                      <a:pt x="397" y="483"/>
                      <a:pt x="393" y="482"/>
                      <a:pt x="389" y="484"/>
                    </a:cubicBezTo>
                    <a:cubicBezTo>
                      <a:pt x="385" y="486"/>
                      <a:pt x="381" y="488"/>
                      <a:pt x="377" y="491"/>
                    </a:cubicBezTo>
                    <a:cubicBezTo>
                      <a:pt x="364" y="499"/>
                      <a:pt x="356" y="484"/>
                      <a:pt x="350" y="475"/>
                    </a:cubicBezTo>
                    <a:cubicBezTo>
                      <a:pt x="345" y="467"/>
                      <a:pt x="343" y="461"/>
                      <a:pt x="343" y="452"/>
                    </a:cubicBezTo>
                    <a:cubicBezTo>
                      <a:pt x="347" y="450"/>
                      <a:pt x="351" y="447"/>
                      <a:pt x="355" y="445"/>
                    </a:cubicBezTo>
                    <a:cubicBezTo>
                      <a:pt x="355" y="442"/>
                      <a:pt x="351" y="435"/>
                      <a:pt x="351" y="435"/>
                    </a:cubicBezTo>
                    <a:cubicBezTo>
                      <a:pt x="349" y="433"/>
                      <a:pt x="349" y="430"/>
                      <a:pt x="349" y="427"/>
                    </a:cubicBezTo>
                    <a:cubicBezTo>
                      <a:pt x="355" y="425"/>
                      <a:pt x="352" y="425"/>
                      <a:pt x="359" y="425"/>
                    </a:cubicBezTo>
                    <a:cubicBezTo>
                      <a:pt x="366" y="425"/>
                      <a:pt x="372" y="427"/>
                      <a:pt x="379" y="427"/>
                    </a:cubicBezTo>
                    <a:cubicBezTo>
                      <a:pt x="385" y="427"/>
                      <a:pt x="390" y="427"/>
                      <a:pt x="394" y="424"/>
                    </a:cubicBezTo>
                    <a:cubicBezTo>
                      <a:pt x="400" y="420"/>
                      <a:pt x="403" y="413"/>
                      <a:pt x="406" y="406"/>
                    </a:cubicBezTo>
                    <a:cubicBezTo>
                      <a:pt x="409" y="400"/>
                      <a:pt x="411" y="396"/>
                      <a:pt x="418" y="394"/>
                    </a:cubicBezTo>
                    <a:cubicBezTo>
                      <a:pt x="423" y="394"/>
                      <a:pt x="431" y="396"/>
                      <a:pt x="432" y="391"/>
                    </a:cubicBezTo>
                    <a:cubicBezTo>
                      <a:pt x="433" y="388"/>
                      <a:pt x="430" y="381"/>
                      <a:pt x="429" y="379"/>
                    </a:cubicBezTo>
                    <a:cubicBezTo>
                      <a:pt x="428" y="376"/>
                      <a:pt x="427" y="377"/>
                      <a:pt x="423" y="376"/>
                    </a:cubicBezTo>
                    <a:cubicBezTo>
                      <a:pt x="418" y="375"/>
                      <a:pt x="409" y="375"/>
                      <a:pt x="405" y="372"/>
                    </a:cubicBezTo>
                    <a:cubicBezTo>
                      <a:pt x="400" y="368"/>
                      <a:pt x="399" y="359"/>
                      <a:pt x="400" y="354"/>
                    </a:cubicBezTo>
                    <a:cubicBezTo>
                      <a:pt x="401" y="350"/>
                      <a:pt x="403" y="348"/>
                      <a:pt x="404" y="344"/>
                    </a:cubicBezTo>
                    <a:cubicBezTo>
                      <a:pt x="405" y="341"/>
                      <a:pt x="406" y="336"/>
                      <a:pt x="407" y="333"/>
                    </a:cubicBezTo>
                    <a:cubicBezTo>
                      <a:pt x="408" y="326"/>
                      <a:pt x="408" y="320"/>
                      <a:pt x="411" y="314"/>
                    </a:cubicBezTo>
                    <a:cubicBezTo>
                      <a:pt x="414" y="308"/>
                      <a:pt x="416" y="303"/>
                      <a:pt x="418" y="298"/>
                    </a:cubicBezTo>
                    <a:cubicBezTo>
                      <a:pt x="419" y="293"/>
                      <a:pt x="420" y="287"/>
                      <a:pt x="419" y="282"/>
                    </a:cubicBezTo>
                    <a:cubicBezTo>
                      <a:pt x="418" y="276"/>
                      <a:pt x="414" y="275"/>
                      <a:pt x="409" y="273"/>
                    </a:cubicBezTo>
                    <a:cubicBezTo>
                      <a:pt x="397" y="267"/>
                      <a:pt x="389" y="254"/>
                      <a:pt x="378" y="246"/>
                    </a:cubicBezTo>
                    <a:cubicBezTo>
                      <a:pt x="374" y="243"/>
                      <a:pt x="371" y="242"/>
                      <a:pt x="366" y="243"/>
                    </a:cubicBezTo>
                    <a:cubicBezTo>
                      <a:pt x="359" y="244"/>
                      <a:pt x="357" y="245"/>
                      <a:pt x="351" y="243"/>
                    </a:cubicBezTo>
                    <a:cubicBezTo>
                      <a:pt x="346" y="241"/>
                      <a:pt x="342" y="240"/>
                      <a:pt x="337" y="237"/>
                    </a:cubicBezTo>
                    <a:cubicBezTo>
                      <a:pt x="334" y="235"/>
                      <a:pt x="331" y="233"/>
                      <a:pt x="328" y="231"/>
                    </a:cubicBezTo>
                    <a:cubicBezTo>
                      <a:pt x="327" y="230"/>
                      <a:pt x="324" y="227"/>
                      <a:pt x="323" y="227"/>
                    </a:cubicBezTo>
                    <a:cubicBezTo>
                      <a:pt x="319" y="227"/>
                      <a:pt x="316" y="233"/>
                      <a:pt x="314" y="236"/>
                    </a:cubicBezTo>
                    <a:cubicBezTo>
                      <a:pt x="312" y="240"/>
                      <a:pt x="309" y="244"/>
                      <a:pt x="305" y="247"/>
                    </a:cubicBezTo>
                    <a:cubicBezTo>
                      <a:pt x="300" y="251"/>
                      <a:pt x="297" y="249"/>
                      <a:pt x="296" y="243"/>
                    </a:cubicBezTo>
                    <a:cubicBezTo>
                      <a:pt x="296" y="240"/>
                      <a:pt x="296" y="237"/>
                      <a:pt x="296" y="234"/>
                    </a:cubicBezTo>
                    <a:cubicBezTo>
                      <a:pt x="296" y="233"/>
                      <a:pt x="295" y="233"/>
                      <a:pt x="295" y="231"/>
                    </a:cubicBezTo>
                    <a:cubicBezTo>
                      <a:pt x="300" y="226"/>
                      <a:pt x="312" y="221"/>
                      <a:pt x="303" y="213"/>
                    </a:cubicBezTo>
                    <a:cubicBezTo>
                      <a:pt x="301" y="213"/>
                      <a:pt x="300" y="212"/>
                      <a:pt x="299" y="211"/>
                    </a:cubicBezTo>
                    <a:cubicBezTo>
                      <a:pt x="297" y="210"/>
                      <a:pt x="295" y="210"/>
                      <a:pt x="293" y="210"/>
                    </a:cubicBezTo>
                    <a:cubicBezTo>
                      <a:pt x="289" y="210"/>
                      <a:pt x="285" y="210"/>
                      <a:pt x="282" y="209"/>
                    </a:cubicBezTo>
                    <a:cubicBezTo>
                      <a:pt x="279" y="208"/>
                      <a:pt x="276" y="208"/>
                      <a:pt x="273" y="207"/>
                    </a:cubicBezTo>
                    <a:cubicBezTo>
                      <a:pt x="269" y="204"/>
                      <a:pt x="269" y="201"/>
                      <a:pt x="267" y="197"/>
                    </a:cubicBezTo>
                    <a:cubicBezTo>
                      <a:pt x="263" y="197"/>
                      <a:pt x="260" y="199"/>
                      <a:pt x="256" y="199"/>
                    </a:cubicBezTo>
                    <a:cubicBezTo>
                      <a:pt x="252" y="199"/>
                      <a:pt x="248" y="199"/>
                      <a:pt x="244" y="199"/>
                    </a:cubicBezTo>
                    <a:cubicBezTo>
                      <a:pt x="244" y="195"/>
                      <a:pt x="245" y="191"/>
                      <a:pt x="245" y="187"/>
                    </a:cubicBezTo>
                    <a:cubicBezTo>
                      <a:pt x="245" y="183"/>
                      <a:pt x="245" y="181"/>
                      <a:pt x="240" y="181"/>
                    </a:cubicBezTo>
                    <a:cubicBezTo>
                      <a:pt x="236" y="181"/>
                      <a:pt x="232" y="181"/>
                      <a:pt x="229" y="181"/>
                    </a:cubicBezTo>
                    <a:cubicBezTo>
                      <a:pt x="226" y="181"/>
                      <a:pt x="221" y="181"/>
                      <a:pt x="220" y="179"/>
                    </a:cubicBezTo>
                    <a:cubicBezTo>
                      <a:pt x="216" y="185"/>
                      <a:pt x="230" y="188"/>
                      <a:pt x="232" y="194"/>
                    </a:cubicBezTo>
                    <a:cubicBezTo>
                      <a:pt x="233" y="198"/>
                      <a:pt x="232" y="211"/>
                      <a:pt x="228" y="213"/>
                    </a:cubicBezTo>
                    <a:cubicBezTo>
                      <a:pt x="224" y="207"/>
                      <a:pt x="213" y="208"/>
                      <a:pt x="206" y="208"/>
                    </a:cubicBezTo>
                    <a:cubicBezTo>
                      <a:pt x="199" y="208"/>
                      <a:pt x="192" y="208"/>
                      <a:pt x="186" y="212"/>
                    </a:cubicBezTo>
                    <a:cubicBezTo>
                      <a:pt x="185" y="217"/>
                      <a:pt x="193" y="220"/>
                      <a:pt x="193" y="224"/>
                    </a:cubicBezTo>
                    <a:cubicBezTo>
                      <a:pt x="193" y="224"/>
                      <a:pt x="193" y="224"/>
                      <a:pt x="193" y="224"/>
                    </a:cubicBezTo>
                    <a:cubicBezTo>
                      <a:pt x="190" y="225"/>
                      <a:pt x="189" y="222"/>
                      <a:pt x="186" y="221"/>
                    </a:cubicBezTo>
                    <a:cubicBezTo>
                      <a:pt x="183" y="220"/>
                      <a:pt x="179" y="222"/>
                      <a:pt x="176" y="223"/>
                    </a:cubicBezTo>
                    <a:cubicBezTo>
                      <a:pt x="170" y="226"/>
                      <a:pt x="164" y="227"/>
                      <a:pt x="157" y="229"/>
                    </a:cubicBezTo>
                    <a:cubicBezTo>
                      <a:pt x="146" y="233"/>
                      <a:pt x="134" y="233"/>
                      <a:pt x="122" y="233"/>
                    </a:cubicBezTo>
                    <a:cubicBezTo>
                      <a:pt x="117" y="233"/>
                      <a:pt x="111" y="235"/>
                      <a:pt x="106" y="236"/>
                    </a:cubicBezTo>
                    <a:cubicBezTo>
                      <a:pt x="102" y="237"/>
                      <a:pt x="99" y="238"/>
                      <a:pt x="95" y="238"/>
                    </a:cubicBezTo>
                    <a:cubicBezTo>
                      <a:pt x="90" y="238"/>
                      <a:pt x="90" y="237"/>
                      <a:pt x="87" y="234"/>
                    </a:cubicBezTo>
                    <a:cubicBezTo>
                      <a:pt x="83" y="230"/>
                      <a:pt x="78" y="227"/>
                      <a:pt x="72" y="225"/>
                    </a:cubicBezTo>
                    <a:cubicBezTo>
                      <a:pt x="67" y="223"/>
                      <a:pt x="66" y="226"/>
                      <a:pt x="60" y="229"/>
                    </a:cubicBezTo>
                    <a:cubicBezTo>
                      <a:pt x="50" y="233"/>
                      <a:pt x="41" y="219"/>
                      <a:pt x="35" y="213"/>
                    </a:cubicBezTo>
                    <a:cubicBezTo>
                      <a:pt x="31" y="209"/>
                      <a:pt x="18" y="196"/>
                      <a:pt x="28" y="191"/>
                    </a:cubicBezTo>
                    <a:cubicBezTo>
                      <a:pt x="29" y="190"/>
                      <a:pt x="37" y="191"/>
                      <a:pt x="38" y="191"/>
                    </a:cubicBezTo>
                    <a:cubicBezTo>
                      <a:pt x="42" y="192"/>
                      <a:pt x="43" y="196"/>
                      <a:pt x="48" y="196"/>
                    </a:cubicBezTo>
                    <a:cubicBezTo>
                      <a:pt x="52" y="196"/>
                      <a:pt x="53" y="193"/>
                      <a:pt x="52" y="189"/>
                    </a:cubicBezTo>
                    <a:cubicBezTo>
                      <a:pt x="51" y="185"/>
                      <a:pt x="47" y="183"/>
                      <a:pt x="43" y="182"/>
                    </a:cubicBezTo>
                    <a:cubicBezTo>
                      <a:pt x="35" y="179"/>
                      <a:pt x="26" y="183"/>
                      <a:pt x="18" y="181"/>
                    </a:cubicBezTo>
                    <a:cubicBezTo>
                      <a:pt x="11" y="180"/>
                      <a:pt x="17" y="175"/>
                      <a:pt x="14" y="171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4" y="162"/>
                      <a:pt x="4" y="162"/>
                      <a:pt x="4" y="162"/>
                    </a:cubicBezTo>
                    <a:cubicBezTo>
                      <a:pt x="2" y="157"/>
                      <a:pt x="4" y="149"/>
                      <a:pt x="5" y="144"/>
                    </a:cubicBezTo>
                    <a:cubicBezTo>
                      <a:pt x="5" y="138"/>
                      <a:pt x="5" y="133"/>
                      <a:pt x="7" y="127"/>
                    </a:cubicBezTo>
                    <a:cubicBezTo>
                      <a:pt x="8" y="121"/>
                      <a:pt x="6" y="117"/>
                      <a:pt x="3" y="112"/>
                    </a:cubicBezTo>
                    <a:cubicBezTo>
                      <a:pt x="3" y="111"/>
                      <a:pt x="0" y="107"/>
                      <a:pt x="0" y="106"/>
                    </a:cubicBezTo>
                    <a:cubicBezTo>
                      <a:pt x="1" y="103"/>
                      <a:pt x="5" y="103"/>
                      <a:pt x="6" y="99"/>
                    </a:cubicBezTo>
                    <a:cubicBezTo>
                      <a:pt x="7" y="95"/>
                      <a:pt x="7" y="90"/>
                      <a:pt x="7" y="85"/>
                    </a:cubicBezTo>
                    <a:cubicBezTo>
                      <a:pt x="7" y="82"/>
                      <a:pt x="7" y="80"/>
                      <a:pt x="7" y="77"/>
                    </a:cubicBezTo>
                    <a:cubicBezTo>
                      <a:pt x="7" y="73"/>
                      <a:pt x="9" y="71"/>
                      <a:pt x="10" y="68"/>
                    </a:cubicBezTo>
                    <a:cubicBezTo>
                      <a:pt x="12" y="62"/>
                      <a:pt x="12" y="57"/>
                      <a:pt x="16" y="52"/>
                    </a:cubicBezTo>
                    <a:cubicBezTo>
                      <a:pt x="17" y="50"/>
                      <a:pt x="18" y="48"/>
                      <a:pt x="20" y="45"/>
                    </a:cubicBezTo>
                    <a:cubicBezTo>
                      <a:pt x="21" y="44"/>
                      <a:pt x="22" y="44"/>
                      <a:pt x="23" y="43"/>
                    </a:cubicBezTo>
                    <a:cubicBezTo>
                      <a:pt x="24" y="41"/>
                      <a:pt x="24" y="39"/>
                      <a:pt x="25" y="37"/>
                    </a:cubicBezTo>
                    <a:cubicBezTo>
                      <a:pt x="29" y="32"/>
                      <a:pt x="33" y="34"/>
                      <a:pt x="38" y="32"/>
                    </a:cubicBezTo>
                    <a:cubicBezTo>
                      <a:pt x="43" y="31"/>
                      <a:pt x="47" y="28"/>
                      <a:pt x="52" y="28"/>
                    </a:cubicBezTo>
                    <a:cubicBezTo>
                      <a:pt x="57" y="28"/>
                      <a:pt x="62" y="30"/>
                      <a:pt x="64" y="35"/>
                    </a:cubicBezTo>
                    <a:cubicBezTo>
                      <a:pt x="65" y="38"/>
                      <a:pt x="65" y="45"/>
                      <a:pt x="63" y="48"/>
                    </a:cubicBezTo>
                    <a:cubicBezTo>
                      <a:pt x="62" y="52"/>
                      <a:pt x="58" y="55"/>
                      <a:pt x="56" y="60"/>
                    </a:cubicBezTo>
                    <a:cubicBezTo>
                      <a:pt x="54" y="65"/>
                      <a:pt x="52" y="71"/>
                      <a:pt x="50" y="77"/>
                    </a:cubicBezTo>
                    <a:cubicBezTo>
                      <a:pt x="48" y="83"/>
                      <a:pt x="47" y="86"/>
                      <a:pt x="51" y="90"/>
                    </a:cubicBezTo>
                    <a:cubicBezTo>
                      <a:pt x="55" y="95"/>
                      <a:pt x="58" y="99"/>
                      <a:pt x="60" y="105"/>
                    </a:cubicBezTo>
                    <a:cubicBezTo>
                      <a:pt x="62" y="110"/>
                      <a:pt x="62" y="114"/>
                      <a:pt x="62" y="120"/>
                    </a:cubicBezTo>
                    <a:cubicBezTo>
                      <a:pt x="62" y="123"/>
                      <a:pt x="61" y="132"/>
                      <a:pt x="63" y="134"/>
                    </a:cubicBezTo>
                    <a:cubicBezTo>
                      <a:pt x="67" y="137"/>
                      <a:pt x="76" y="127"/>
                      <a:pt x="78" y="125"/>
                    </a:cubicBezTo>
                    <a:cubicBezTo>
                      <a:pt x="80" y="121"/>
                      <a:pt x="82" y="114"/>
                      <a:pt x="83" y="109"/>
                    </a:cubicBezTo>
                    <a:cubicBezTo>
                      <a:pt x="84" y="100"/>
                      <a:pt x="75" y="96"/>
                      <a:pt x="70" y="90"/>
                    </a:cubicBezTo>
                    <a:cubicBezTo>
                      <a:pt x="66" y="85"/>
                      <a:pt x="66" y="75"/>
                      <a:pt x="68" y="69"/>
                    </a:cubicBezTo>
                    <a:cubicBezTo>
                      <a:pt x="71" y="62"/>
                      <a:pt x="73" y="54"/>
                      <a:pt x="77" y="47"/>
                    </a:cubicBezTo>
                    <a:cubicBezTo>
                      <a:pt x="81" y="41"/>
                      <a:pt x="85" y="34"/>
                      <a:pt x="89" y="28"/>
                    </a:cubicBezTo>
                    <a:cubicBezTo>
                      <a:pt x="91" y="24"/>
                      <a:pt x="91" y="24"/>
                      <a:pt x="95" y="21"/>
                    </a:cubicBezTo>
                    <a:cubicBezTo>
                      <a:pt x="98" y="20"/>
                      <a:pt x="100" y="19"/>
                      <a:pt x="104" y="19"/>
                    </a:cubicBezTo>
                    <a:cubicBezTo>
                      <a:pt x="111" y="18"/>
                      <a:pt x="113" y="16"/>
                      <a:pt x="120" y="20"/>
                    </a:cubicBezTo>
                    <a:cubicBezTo>
                      <a:pt x="123" y="21"/>
                      <a:pt x="124" y="23"/>
                      <a:pt x="127" y="21"/>
                    </a:cubicBezTo>
                    <a:cubicBezTo>
                      <a:pt x="129" y="18"/>
                      <a:pt x="126" y="10"/>
                      <a:pt x="130" y="8"/>
                    </a:cubicBezTo>
                    <a:cubicBezTo>
                      <a:pt x="135" y="5"/>
                      <a:pt x="143" y="12"/>
                      <a:pt x="148" y="10"/>
                    </a:cubicBezTo>
                    <a:cubicBezTo>
                      <a:pt x="153" y="8"/>
                      <a:pt x="149" y="4"/>
                      <a:pt x="152" y="1"/>
                    </a:cubicBezTo>
                    <a:cubicBezTo>
                      <a:pt x="154" y="0"/>
                      <a:pt x="159" y="2"/>
                      <a:pt x="160" y="2"/>
                    </a:cubicBezTo>
                    <a:cubicBezTo>
                      <a:pt x="173" y="8"/>
                      <a:pt x="186" y="13"/>
                      <a:pt x="198" y="17"/>
                    </a:cubicBezTo>
                    <a:cubicBezTo>
                      <a:pt x="202" y="18"/>
                      <a:pt x="205" y="19"/>
                      <a:pt x="209" y="20"/>
                    </a:cubicBezTo>
                    <a:cubicBezTo>
                      <a:pt x="211" y="20"/>
                      <a:pt x="216" y="21"/>
                      <a:pt x="218" y="23"/>
                    </a:cubicBezTo>
                    <a:cubicBezTo>
                      <a:pt x="220" y="28"/>
                      <a:pt x="211" y="37"/>
                      <a:pt x="212" y="43"/>
                    </a:cubicBezTo>
                    <a:cubicBezTo>
                      <a:pt x="224" y="44"/>
                      <a:pt x="235" y="43"/>
                      <a:pt x="246" y="46"/>
                    </a:cubicBezTo>
                    <a:cubicBezTo>
                      <a:pt x="249" y="46"/>
                      <a:pt x="252" y="47"/>
                      <a:pt x="254" y="48"/>
                    </a:cubicBezTo>
                    <a:cubicBezTo>
                      <a:pt x="257" y="51"/>
                      <a:pt x="255" y="54"/>
                      <a:pt x="259" y="56"/>
                    </a:cubicBezTo>
                    <a:cubicBezTo>
                      <a:pt x="261" y="57"/>
                      <a:pt x="265" y="55"/>
                      <a:pt x="268" y="56"/>
                    </a:cubicBezTo>
                    <a:cubicBezTo>
                      <a:pt x="272" y="59"/>
                      <a:pt x="272" y="63"/>
                      <a:pt x="275" y="66"/>
                    </a:cubicBezTo>
                    <a:cubicBezTo>
                      <a:pt x="279" y="70"/>
                      <a:pt x="288" y="69"/>
                      <a:pt x="293" y="69"/>
                    </a:cubicBezTo>
                    <a:cubicBezTo>
                      <a:pt x="300" y="69"/>
                      <a:pt x="306" y="66"/>
                      <a:pt x="313" y="65"/>
                    </a:cubicBezTo>
                    <a:cubicBezTo>
                      <a:pt x="324" y="63"/>
                      <a:pt x="333" y="71"/>
                      <a:pt x="333" y="82"/>
                    </a:cubicBezTo>
                    <a:cubicBezTo>
                      <a:pt x="339" y="82"/>
                      <a:pt x="344" y="82"/>
                      <a:pt x="350" y="82"/>
                    </a:cubicBezTo>
                    <a:cubicBezTo>
                      <a:pt x="352" y="89"/>
                      <a:pt x="350" y="92"/>
                      <a:pt x="358" y="92"/>
                    </a:cubicBezTo>
                    <a:cubicBezTo>
                      <a:pt x="360" y="92"/>
                      <a:pt x="362" y="92"/>
                      <a:pt x="364" y="92"/>
                    </a:cubicBezTo>
                    <a:cubicBezTo>
                      <a:pt x="369" y="92"/>
                      <a:pt x="367" y="90"/>
                      <a:pt x="370" y="87"/>
                    </a:cubicBezTo>
                    <a:cubicBezTo>
                      <a:pt x="376" y="82"/>
                      <a:pt x="393" y="86"/>
                      <a:pt x="401" y="85"/>
                    </a:cubicBezTo>
                    <a:cubicBezTo>
                      <a:pt x="403" y="88"/>
                      <a:pt x="401" y="91"/>
                      <a:pt x="403" y="94"/>
                    </a:cubicBezTo>
                    <a:cubicBezTo>
                      <a:pt x="405" y="96"/>
                      <a:pt x="408" y="96"/>
                      <a:pt x="411" y="96"/>
                    </a:cubicBezTo>
                    <a:cubicBezTo>
                      <a:pt x="415" y="88"/>
                      <a:pt x="429" y="96"/>
                      <a:pt x="433" y="100"/>
                    </a:cubicBezTo>
                    <a:cubicBezTo>
                      <a:pt x="437" y="102"/>
                      <a:pt x="440" y="106"/>
                      <a:pt x="439" y="110"/>
                    </a:cubicBezTo>
                    <a:cubicBezTo>
                      <a:pt x="438" y="114"/>
                      <a:pt x="433" y="115"/>
                      <a:pt x="434" y="119"/>
                    </a:cubicBezTo>
                    <a:cubicBezTo>
                      <a:pt x="435" y="121"/>
                      <a:pt x="439" y="122"/>
                      <a:pt x="442" y="123"/>
                    </a:cubicBezTo>
                    <a:cubicBezTo>
                      <a:pt x="445" y="124"/>
                      <a:pt x="448" y="125"/>
                      <a:pt x="451" y="127"/>
                    </a:cubicBezTo>
                    <a:cubicBezTo>
                      <a:pt x="453" y="129"/>
                      <a:pt x="456" y="130"/>
                      <a:pt x="459" y="132"/>
                    </a:cubicBezTo>
                    <a:cubicBezTo>
                      <a:pt x="461" y="133"/>
                      <a:pt x="468" y="134"/>
                      <a:pt x="469" y="136"/>
                    </a:cubicBezTo>
                    <a:cubicBezTo>
                      <a:pt x="473" y="141"/>
                      <a:pt x="460" y="142"/>
                      <a:pt x="457" y="143"/>
                    </a:cubicBezTo>
                    <a:cubicBezTo>
                      <a:pt x="454" y="144"/>
                      <a:pt x="450" y="147"/>
                      <a:pt x="447" y="147"/>
                    </a:cubicBezTo>
                    <a:cubicBezTo>
                      <a:pt x="449" y="154"/>
                      <a:pt x="462" y="154"/>
                      <a:pt x="464" y="162"/>
                    </a:cubicBezTo>
                    <a:cubicBezTo>
                      <a:pt x="465" y="164"/>
                      <a:pt x="464" y="167"/>
                      <a:pt x="464" y="170"/>
                    </a:cubicBezTo>
                    <a:cubicBezTo>
                      <a:pt x="464" y="175"/>
                      <a:pt x="464" y="176"/>
                      <a:pt x="470" y="176"/>
                    </a:cubicBezTo>
                    <a:cubicBezTo>
                      <a:pt x="474" y="176"/>
                      <a:pt x="476" y="175"/>
                      <a:pt x="480" y="174"/>
                    </a:cubicBezTo>
                    <a:cubicBezTo>
                      <a:pt x="484" y="172"/>
                      <a:pt x="487" y="172"/>
                      <a:pt x="492" y="172"/>
                    </a:cubicBezTo>
                    <a:cubicBezTo>
                      <a:pt x="500" y="172"/>
                      <a:pt x="507" y="177"/>
                      <a:pt x="515" y="177"/>
                    </a:cubicBezTo>
                    <a:cubicBezTo>
                      <a:pt x="519" y="177"/>
                      <a:pt x="522" y="178"/>
                      <a:pt x="524" y="176"/>
                    </a:cubicBezTo>
                    <a:cubicBezTo>
                      <a:pt x="528" y="173"/>
                      <a:pt x="529" y="169"/>
                      <a:pt x="533" y="168"/>
                    </a:cubicBezTo>
                    <a:cubicBezTo>
                      <a:pt x="542" y="166"/>
                      <a:pt x="546" y="177"/>
                      <a:pt x="553" y="180"/>
                    </a:cubicBezTo>
                    <a:cubicBezTo>
                      <a:pt x="558" y="182"/>
                      <a:pt x="569" y="178"/>
                      <a:pt x="573" y="183"/>
                    </a:cubicBezTo>
                    <a:cubicBezTo>
                      <a:pt x="575" y="186"/>
                      <a:pt x="574" y="189"/>
                      <a:pt x="578" y="190"/>
                    </a:cubicBezTo>
                    <a:cubicBezTo>
                      <a:pt x="581" y="191"/>
                      <a:pt x="585" y="190"/>
                      <a:pt x="588" y="190"/>
                    </a:cubicBezTo>
                    <a:cubicBezTo>
                      <a:pt x="592" y="190"/>
                      <a:pt x="594" y="190"/>
                      <a:pt x="596" y="187"/>
                    </a:cubicBezTo>
                    <a:cubicBezTo>
                      <a:pt x="600" y="183"/>
                      <a:pt x="600" y="181"/>
                      <a:pt x="605" y="181"/>
                    </a:cubicBezTo>
                    <a:cubicBezTo>
                      <a:pt x="612" y="181"/>
                      <a:pt x="619" y="181"/>
                      <a:pt x="626" y="181"/>
                    </a:cubicBezTo>
                    <a:cubicBezTo>
                      <a:pt x="637" y="181"/>
                      <a:pt x="660" y="190"/>
                      <a:pt x="644" y="202"/>
                    </a:cubicBezTo>
                    <a:cubicBezTo>
                      <a:pt x="648" y="204"/>
                      <a:pt x="656" y="206"/>
                      <a:pt x="656" y="210"/>
                    </a:cubicBezTo>
                    <a:cubicBezTo>
                      <a:pt x="656" y="213"/>
                      <a:pt x="654" y="216"/>
                      <a:pt x="654" y="220"/>
                    </a:cubicBezTo>
                    <a:cubicBezTo>
                      <a:pt x="654" y="223"/>
                      <a:pt x="656" y="226"/>
                      <a:pt x="656" y="229"/>
                    </a:cubicBezTo>
                    <a:cubicBezTo>
                      <a:pt x="652" y="230"/>
                      <a:pt x="649" y="225"/>
                      <a:pt x="648" y="230"/>
                    </a:cubicBezTo>
                    <a:cubicBezTo>
                      <a:pt x="647" y="235"/>
                      <a:pt x="652" y="237"/>
                      <a:pt x="655" y="239"/>
                    </a:cubicBezTo>
                    <a:cubicBezTo>
                      <a:pt x="658" y="241"/>
                      <a:pt x="659" y="243"/>
                      <a:pt x="660" y="247"/>
                    </a:cubicBezTo>
                    <a:cubicBezTo>
                      <a:pt x="660" y="250"/>
                      <a:pt x="662" y="257"/>
                      <a:pt x="661" y="260"/>
                    </a:cubicBezTo>
                    <a:cubicBezTo>
                      <a:pt x="659" y="265"/>
                      <a:pt x="643" y="269"/>
                      <a:pt x="651" y="277"/>
                    </a:cubicBezTo>
                    <a:cubicBezTo>
                      <a:pt x="657" y="282"/>
                      <a:pt x="667" y="281"/>
                      <a:pt x="667" y="292"/>
                    </a:cubicBezTo>
                    <a:cubicBezTo>
                      <a:pt x="667" y="306"/>
                      <a:pt x="636" y="303"/>
                      <a:pt x="627" y="303"/>
                    </a:cubicBezTo>
                    <a:cubicBezTo>
                      <a:pt x="623" y="303"/>
                      <a:pt x="619" y="304"/>
                      <a:pt x="616" y="302"/>
                    </a:cubicBezTo>
                    <a:cubicBezTo>
                      <a:pt x="612" y="300"/>
                      <a:pt x="610" y="295"/>
                      <a:pt x="607" y="293"/>
                    </a:cubicBezTo>
                    <a:cubicBezTo>
                      <a:pt x="600" y="286"/>
                      <a:pt x="593" y="279"/>
                      <a:pt x="588" y="271"/>
                    </a:cubicBezTo>
                    <a:cubicBezTo>
                      <a:pt x="583" y="278"/>
                      <a:pt x="584" y="286"/>
                      <a:pt x="576" y="291"/>
                    </a:cubicBezTo>
                    <a:cubicBezTo>
                      <a:pt x="573" y="293"/>
                      <a:pt x="569" y="294"/>
                      <a:pt x="566" y="296"/>
                    </a:cubicBezTo>
                    <a:cubicBezTo>
                      <a:pt x="562" y="297"/>
                      <a:pt x="560" y="300"/>
                      <a:pt x="556" y="301"/>
                    </a:cubicBezTo>
                    <a:cubicBezTo>
                      <a:pt x="556" y="305"/>
                      <a:pt x="566" y="311"/>
                      <a:pt x="568" y="313"/>
                    </a:cubicBezTo>
                    <a:cubicBezTo>
                      <a:pt x="573" y="318"/>
                      <a:pt x="577" y="323"/>
                      <a:pt x="581" y="328"/>
                    </a:cubicBezTo>
                    <a:cubicBezTo>
                      <a:pt x="585" y="333"/>
                      <a:pt x="589" y="337"/>
                      <a:pt x="595" y="337"/>
                    </a:cubicBezTo>
                    <a:cubicBezTo>
                      <a:pt x="598" y="337"/>
                      <a:pt x="607" y="336"/>
                      <a:pt x="610" y="334"/>
                    </a:cubicBezTo>
                    <a:cubicBezTo>
                      <a:pt x="612" y="332"/>
                      <a:pt x="608" y="330"/>
                      <a:pt x="613" y="329"/>
                    </a:cubicBezTo>
                    <a:cubicBezTo>
                      <a:pt x="614" y="328"/>
                      <a:pt x="619" y="329"/>
                      <a:pt x="621" y="329"/>
                    </a:cubicBezTo>
                    <a:cubicBezTo>
                      <a:pt x="625" y="330"/>
                      <a:pt x="633" y="329"/>
                      <a:pt x="637" y="331"/>
                    </a:cubicBezTo>
                    <a:cubicBezTo>
                      <a:pt x="640" y="333"/>
                      <a:pt x="640" y="334"/>
                      <a:pt x="640" y="337"/>
                    </a:cubicBezTo>
                    <a:cubicBezTo>
                      <a:pt x="640" y="341"/>
                      <a:pt x="641" y="342"/>
                      <a:pt x="644" y="344"/>
                    </a:cubicBezTo>
                    <a:cubicBezTo>
                      <a:pt x="646" y="345"/>
                      <a:pt x="649" y="345"/>
                      <a:pt x="651" y="347"/>
                    </a:cubicBezTo>
                    <a:cubicBezTo>
                      <a:pt x="653" y="350"/>
                      <a:pt x="651" y="353"/>
                      <a:pt x="652" y="355"/>
                    </a:cubicBezTo>
                    <a:cubicBezTo>
                      <a:pt x="655" y="359"/>
                      <a:pt x="662" y="357"/>
                      <a:pt x="666" y="360"/>
                    </a:cubicBezTo>
                    <a:cubicBezTo>
                      <a:pt x="670" y="363"/>
                      <a:pt x="668" y="371"/>
                      <a:pt x="673" y="375"/>
                    </a:cubicBezTo>
                    <a:cubicBezTo>
                      <a:pt x="677" y="378"/>
                      <a:pt x="683" y="380"/>
                      <a:pt x="687" y="384"/>
                    </a:cubicBezTo>
                    <a:cubicBezTo>
                      <a:pt x="688" y="386"/>
                      <a:pt x="692" y="389"/>
                      <a:pt x="691" y="391"/>
                    </a:cubicBezTo>
                    <a:cubicBezTo>
                      <a:pt x="690" y="394"/>
                      <a:pt x="685" y="393"/>
                      <a:pt x="683" y="394"/>
                    </a:cubicBezTo>
                    <a:cubicBezTo>
                      <a:pt x="682" y="396"/>
                      <a:pt x="684" y="400"/>
                      <a:pt x="685" y="402"/>
                    </a:cubicBezTo>
                    <a:cubicBezTo>
                      <a:pt x="687" y="403"/>
                      <a:pt x="689" y="403"/>
                      <a:pt x="691" y="403"/>
                    </a:cubicBezTo>
                    <a:cubicBezTo>
                      <a:pt x="696" y="405"/>
                      <a:pt x="697" y="412"/>
                      <a:pt x="697" y="417"/>
                    </a:cubicBezTo>
                    <a:cubicBezTo>
                      <a:pt x="697" y="420"/>
                      <a:pt x="697" y="419"/>
                      <a:pt x="700" y="422"/>
                    </a:cubicBezTo>
                    <a:cubicBezTo>
                      <a:pt x="702" y="424"/>
                      <a:pt x="703" y="425"/>
                      <a:pt x="704" y="428"/>
                    </a:cubicBezTo>
                    <a:cubicBezTo>
                      <a:pt x="705" y="434"/>
                      <a:pt x="702" y="441"/>
                      <a:pt x="696" y="437"/>
                    </a:cubicBezTo>
                    <a:cubicBezTo>
                      <a:pt x="694" y="436"/>
                      <a:pt x="693" y="434"/>
                      <a:pt x="691" y="432"/>
                    </a:cubicBezTo>
                    <a:cubicBezTo>
                      <a:pt x="688" y="431"/>
                      <a:pt x="686" y="431"/>
                      <a:pt x="683" y="431"/>
                    </a:cubicBezTo>
                    <a:cubicBezTo>
                      <a:pt x="678" y="431"/>
                      <a:pt x="673" y="431"/>
                      <a:pt x="667" y="431"/>
                    </a:cubicBezTo>
                    <a:cubicBezTo>
                      <a:pt x="664" y="431"/>
                      <a:pt x="659" y="432"/>
                      <a:pt x="655" y="431"/>
                    </a:cubicBezTo>
                    <a:cubicBezTo>
                      <a:pt x="652" y="430"/>
                      <a:pt x="648" y="426"/>
                      <a:pt x="643" y="427"/>
                    </a:cubicBezTo>
                    <a:cubicBezTo>
                      <a:pt x="642" y="433"/>
                      <a:pt x="640" y="433"/>
                      <a:pt x="634" y="434"/>
                    </a:cubicBezTo>
                    <a:cubicBezTo>
                      <a:pt x="629" y="434"/>
                      <a:pt x="628" y="430"/>
                      <a:pt x="622" y="429"/>
                    </a:cubicBezTo>
                    <a:cubicBezTo>
                      <a:pt x="617" y="428"/>
                      <a:pt x="612" y="428"/>
                      <a:pt x="607" y="428"/>
                    </a:cubicBezTo>
                    <a:cubicBezTo>
                      <a:pt x="602" y="427"/>
                      <a:pt x="597" y="428"/>
                      <a:pt x="600" y="434"/>
                    </a:cubicBezTo>
                    <a:cubicBezTo>
                      <a:pt x="605" y="442"/>
                      <a:pt x="620" y="448"/>
                      <a:pt x="628" y="450"/>
                    </a:cubicBezTo>
                    <a:cubicBezTo>
                      <a:pt x="637" y="452"/>
                      <a:pt x="644" y="452"/>
                      <a:pt x="653" y="454"/>
                    </a:cubicBezTo>
                    <a:cubicBezTo>
                      <a:pt x="659" y="455"/>
                      <a:pt x="661" y="458"/>
                      <a:pt x="666" y="461"/>
                    </a:cubicBezTo>
                    <a:cubicBezTo>
                      <a:pt x="670" y="463"/>
                      <a:pt x="674" y="463"/>
                      <a:pt x="678" y="464"/>
                    </a:cubicBezTo>
                    <a:cubicBezTo>
                      <a:pt x="684" y="465"/>
                      <a:pt x="699" y="466"/>
                      <a:pt x="702" y="473"/>
                    </a:cubicBezTo>
                    <a:cubicBezTo>
                      <a:pt x="704" y="478"/>
                      <a:pt x="704" y="487"/>
                      <a:pt x="699" y="489"/>
                    </a:cubicBezTo>
                    <a:cubicBezTo>
                      <a:pt x="695" y="491"/>
                      <a:pt x="690" y="489"/>
                      <a:pt x="685" y="490"/>
                    </a:cubicBezTo>
                    <a:cubicBezTo>
                      <a:pt x="680" y="491"/>
                      <a:pt x="675" y="491"/>
                      <a:pt x="670" y="493"/>
                    </a:cubicBezTo>
                    <a:cubicBezTo>
                      <a:pt x="665" y="494"/>
                      <a:pt x="658" y="493"/>
                      <a:pt x="654" y="495"/>
                    </a:cubicBezTo>
                    <a:lnTo>
                      <a:pt x="640" y="502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0" name="Freeform 106">
                <a:extLst>
                  <a:ext uri="{FF2B5EF4-FFF2-40B4-BE49-F238E27FC236}">
                    <a16:creationId xmlns:a16="http://schemas.microsoft.com/office/drawing/2014/main" id="{52A5A469-D4D7-469C-9029-34DA1544F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2351" y="3338513"/>
                <a:ext cx="68263" cy="47625"/>
              </a:xfrm>
              <a:custGeom>
                <a:avLst/>
                <a:gdLst>
                  <a:gd name="T0" fmla="*/ 0 w 29"/>
                  <a:gd name="T1" fmla="*/ 6 h 20"/>
                  <a:gd name="T2" fmla="*/ 21 w 29"/>
                  <a:gd name="T3" fmla="*/ 2 h 20"/>
                  <a:gd name="T4" fmla="*/ 28 w 29"/>
                  <a:gd name="T5" fmla="*/ 19 h 20"/>
                  <a:gd name="T6" fmla="*/ 14 w 29"/>
                  <a:gd name="T7" fmla="*/ 18 h 20"/>
                  <a:gd name="T8" fmla="*/ 7 w 29"/>
                  <a:gd name="T9" fmla="*/ 11 h 20"/>
                  <a:gd name="T10" fmla="*/ 2 w 29"/>
                  <a:gd name="T11" fmla="*/ 10 h 20"/>
                  <a:gd name="T12" fmla="*/ 2 w 29"/>
                  <a:gd name="T13" fmla="*/ 10 h 20"/>
                  <a:gd name="T14" fmla="*/ 0 w 29"/>
                  <a:gd name="T15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0">
                    <a:moveTo>
                      <a:pt x="0" y="6"/>
                    </a:moveTo>
                    <a:cubicBezTo>
                      <a:pt x="7" y="6"/>
                      <a:pt x="14" y="0"/>
                      <a:pt x="21" y="2"/>
                    </a:cubicBezTo>
                    <a:cubicBezTo>
                      <a:pt x="29" y="5"/>
                      <a:pt x="28" y="12"/>
                      <a:pt x="28" y="19"/>
                    </a:cubicBezTo>
                    <a:cubicBezTo>
                      <a:pt x="24" y="19"/>
                      <a:pt x="17" y="20"/>
                      <a:pt x="14" y="18"/>
                    </a:cubicBezTo>
                    <a:cubicBezTo>
                      <a:pt x="10" y="16"/>
                      <a:pt x="11" y="12"/>
                      <a:pt x="7" y="11"/>
                    </a:cubicBezTo>
                    <a:cubicBezTo>
                      <a:pt x="6" y="10"/>
                      <a:pt x="4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lnTo>
                      <a:pt x="0" y="6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1" name="Freeform 107">
                <a:extLst>
                  <a:ext uri="{FF2B5EF4-FFF2-40B4-BE49-F238E27FC236}">
                    <a16:creationId xmlns:a16="http://schemas.microsoft.com/office/drawing/2014/main" id="{A7B882E6-919B-420C-AA06-134638D0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451" y="2593975"/>
                <a:ext cx="1982788" cy="1587500"/>
              </a:xfrm>
              <a:custGeom>
                <a:avLst/>
                <a:gdLst>
                  <a:gd name="T0" fmla="*/ 794 w 834"/>
                  <a:gd name="T1" fmla="*/ 143 h 667"/>
                  <a:gd name="T2" fmla="*/ 792 w 834"/>
                  <a:gd name="T3" fmla="*/ 106 h 667"/>
                  <a:gd name="T4" fmla="*/ 773 w 834"/>
                  <a:gd name="T5" fmla="*/ 84 h 667"/>
                  <a:gd name="T6" fmla="*/ 710 w 834"/>
                  <a:gd name="T7" fmla="*/ 101 h 667"/>
                  <a:gd name="T8" fmla="*/ 722 w 834"/>
                  <a:gd name="T9" fmla="*/ 199 h 667"/>
                  <a:gd name="T10" fmla="*/ 697 w 834"/>
                  <a:gd name="T11" fmla="*/ 230 h 667"/>
                  <a:gd name="T12" fmla="*/ 678 w 834"/>
                  <a:gd name="T13" fmla="*/ 174 h 667"/>
                  <a:gd name="T14" fmla="*/ 638 w 834"/>
                  <a:gd name="T15" fmla="*/ 132 h 667"/>
                  <a:gd name="T16" fmla="*/ 644 w 834"/>
                  <a:gd name="T17" fmla="*/ 175 h 667"/>
                  <a:gd name="T18" fmla="*/ 615 w 834"/>
                  <a:gd name="T19" fmla="*/ 161 h 667"/>
                  <a:gd name="T20" fmla="*/ 621 w 834"/>
                  <a:gd name="T21" fmla="*/ 126 h 667"/>
                  <a:gd name="T22" fmla="*/ 590 w 834"/>
                  <a:gd name="T23" fmla="*/ 96 h 667"/>
                  <a:gd name="T24" fmla="*/ 558 w 834"/>
                  <a:gd name="T25" fmla="*/ 34 h 667"/>
                  <a:gd name="T26" fmla="*/ 510 w 834"/>
                  <a:gd name="T27" fmla="*/ 11 h 667"/>
                  <a:gd name="T28" fmla="*/ 494 w 834"/>
                  <a:gd name="T29" fmla="*/ 53 h 667"/>
                  <a:gd name="T30" fmla="*/ 509 w 834"/>
                  <a:gd name="T31" fmla="*/ 108 h 667"/>
                  <a:gd name="T32" fmla="*/ 562 w 834"/>
                  <a:gd name="T33" fmla="*/ 141 h 667"/>
                  <a:gd name="T34" fmla="*/ 554 w 834"/>
                  <a:gd name="T35" fmla="*/ 197 h 667"/>
                  <a:gd name="T36" fmla="*/ 521 w 834"/>
                  <a:gd name="T37" fmla="*/ 252 h 667"/>
                  <a:gd name="T38" fmla="*/ 503 w 834"/>
                  <a:gd name="T39" fmla="*/ 213 h 667"/>
                  <a:gd name="T40" fmla="*/ 469 w 834"/>
                  <a:gd name="T41" fmla="*/ 228 h 667"/>
                  <a:gd name="T42" fmla="*/ 403 w 834"/>
                  <a:gd name="T43" fmla="*/ 235 h 667"/>
                  <a:gd name="T44" fmla="*/ 353 w 834"/>
                  <a:gd name="T45" fmla="*/ 216 h 667"/>
                  <a:gd name="T46" fmla="*/ 325 w 834"/>
                  <a:gd name="T47" fmla="*/ 188 h 667"/>
                  <a:gd name="T48" fmla="*/ 303 w 834"/>
                  <a:gd name="T49" fmla="*/ 208 h 667"/>
                  <a:gd name="T50" fmla="*/ 271 w 834"/>
                  <a:gd name="T51" fmla="*/ 231 h 667"/>
                  <a:gd name="T52" fmla="*/ 238 w 834"/>
                  <a:gd name="T53" fmla="*/ 223 h 667"/>
                  <a:gd name="T54" fmla="*/ 190 w 834"/>
                  <a:gd name="T55" fmla="*/ 208 h 667"/>
                  <a:gd name="T56" fmla="*/ 121 w 834"/>
                  <a:gd name="T57" fmla="*/ 194 h 667"/>
                  <a:gd name="T58" fmla="*/ 150 w 834"/>
                  <a:gd name="T59" fmla="*/ 169 h 667"/>
                  <a:gd name="T60" fmla="*/ 83 w 834"/>
                  <a:gd name="T61" fmla="*/ 116 h 667"/>
                  <a:gd name="T62" fmla="*/ 40 w 834"/>
                  <a:gd name="T63" fmla="*/ 72 h 667"/>
                  <a:gd name="T64" fmla="*/ 169 w 834"/>
                  <a:gd name="T65" fmla="*/ 333 h 667"/>
                  <a:gd name="T66" fmla="*/ 384 w 834"/>
                  <a:gd name="T67" fmla="*/ 666 h 667"/>
                  <a:gd name="T68" fmla="*/ 438 w 834"/>
                  <a:gd name="T69" fmla="*/ 667 h 667"/>
                  <a:gd name="T70" fmla="*/ 494 w 834"/>
                  <a:gd name="T71" fmla="*/ 666 h 667"/>
                  <a:gd name="T72" fmla="*/ 552 w 834"/>
                  <a:gd name="T73" fmla="*/ 665 h 667"/>
                  <a:gd name="T74" fmla="*/ 604 w 834"/>
                  <a:gd name="T75" fmla="*/ 582 h 667"/>
                  <a:gd name="T76" fmla="*/ 625 w 834"/>
                  <a:gd name="T77" fmla="*/ 529 h 667"/>
                  <a:gd name="T78" fmla="*/ 662 w 834"/>
                  <a:gd name="T79" fmla="*/ 494 h 667"/>
                  <a:gd name="T80" fmla="*/ 676 w 834"/>
                  <a:gd name="T81" fmla="*/ 449 h 667"/>
                  <a:gd name="T82" fmla="*/ 720 w 834"/>
                  <a:gd name="T83" fmla="*/ 393 h 667"/>
                  <a:gd name="T84" fmla="*/ 734 w 834"/>
                  <a:gd name="T85" fmla="*/ 351 h 667"/>
                  <a:gd name="T86" fmla="*/ 745 w 834"/>
                  <a:gd name="T87" fmla="*/ 304 h 667"/>
                  <a:gd name="T88" fmla="*/ 725 w 834"/>
                  <a:gd name="T89" fmla="*/ 275 h 667"/>
                  <a:gd name="T90" fmla="*/ 773 w 834"/>
                  <a:gd name="T91" fmla="*/ 275 h 667"/>
                  <a:gd name="T92" fmla="*/ 789 w 834"/>
                  <a:gd name="T93" fmla="*/ 250 h 667"/>
                  <a:gd name="T94" fmla="*/ 823 w 834"/>
                  <a:gd name="T95" fmla="*/ 225 h 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34" h="667">
                    <a:moveTo>
                      <a:pt x="833" y="203"/>
                    </a:moveTo>
                    <a:cubicBezTo>
                      <a:pt x="831" y="190"/>
                      <a:pt x="818" y="180"/>
                      <a:pt x="808" y="174"/>
                    </a:cubicBezTo>
                    <a:cubicBezTo>
                      <a:pt x="802" y="170"/>
                      <a:pt x="798" y="167"/>
                      <a:pt x="794" y="161"/>
                    </a:cubicBezTo>
                    <a:cubicBezTo>
                      <a:pt x="790" y="156"/>
                      <a:pt x="791" y="149"/>
                      <a:pt x="794" y="143"/>
                    </a:cubicBezTo>
                    <a:cubicBezTo>
                      <a:pt x="795" y="139"/>
                      <a:pt x="798" y="136"/>
                      <a:pt x="802" y="134"/>
                    </a:cubicBezTo>
                    <a:cubicBezTo>
                      <a:pt x="803" y="133"/>
                      <a:pt x="809" y="132"/>
                      <a:pt x="810" y="130"/>
                    </a:cubicBezTo>
                    <a:cubicBezTo>
                      <a:pt x="812" y="126"/>
                      <a:pt x="803" y="121"/>
                      <a:pt x="801" y="120"/>
                    </a:cubicBezTo>
                    <a:cubicBezTo>
                      <a:pt x="797" y="117"/>
                      <a:pt x="788" y="111"/>
                      <a:pt x="792" y="106"/>
                    </a:cubicBezTo>
                    <a:cubicBezTo>
                      <a:pt x="793" y="104"/>
                      <a:pt x="796" y="105"/>
                      <a:pt x="797" y="103"/>
                    </a:cubicBezTo>
                    <a:cubicBezTo>
                      <a:pt x="798" y="102"/>
                      <a:pt x="798" y="97"/>
                      <a:pt x="798" y="96"/>
                    </a:cubicBezTo>
                    <a:cubicBezTo>
                      <a:pt x="793" y="93"/>
                      <a:pt x="784" y="94"/>
                      <a:pt x="778" y="94"/>
                    </a:cubicBezTo>
                    <a:cubicBezTo>
                      <a:pt x="776" y="91"/>
                      <a:pt x="774" y="87"/>
                      <a:pt x="773" y="84"/>
                    </a:cubicBezTo>
                    <a:cubicBezTo>
                      <a:pt x="771" y="80"/>
                      <a:pt x="757" y="69"/>
                      <a:pt x="752" y="72"/>
                    </a:cubicBezTo>
                    <a:cubicBezTo>
                      <a:pt x="750" y="74"/>
                      <a:pt x="749" y="80"/>
                      <a:pt x="748" y="82"/>
                    </a:cubicBezTo>
                    <a:cubicBezTo>
                      <a:pt x="738" y="82"/>
                      <a:pt x="723" y="76"/>
                      <a:pt x="715" y="83"/>
                    </a:cubicBezTo>
                    <a:cubicBezTo>
                      <a:pt x="709" y="88"/>
                      <a:pt x="708" y="94"/>
                      <a:pt x="710" y="101"/>
                    </a:cubicBezTo>
                    <a:cubicBezTo>
                      <a:pt x="713" y="111"/>
                      <a:pt x="719" y="120"/>
                      <a:pt x="726" y="128"/>
                    </a:cubicBezTo>
                    <a:cubicBezTo>
                      <a:pt x="734" y="137"/>
                      <a:pt x="731" y="144"/>
                      <a:pt x="728" y="155"/>
                    </a:cubicBezTo>
                    <a:cubicBezTo>
                      <a:pt x="725" y="165"/>
                      <a:pt x="725" y="174"/>
                      <a:pt x="725" y="185"/>
                    </a:cubicBezTo>
                    <a:cubicBezTo>
                      <a:pt x="725" y="190"/>
                      <a:pt x="724" y="194"/>
                      <a:pt x="722" y="199"/>
                    </a:cubicBezTo>
                    <a:cubicBezTo>
                      <a:pt x="720" y="204"/>
                      <a:pt x="718" y="207"/>
                      <a:pt x="720" y="212"/>
                    </a:cubicBezTo>
                    <a:cubicBezTo>
                      <a:pt x="723" y="216"/>
                      <a:pt x="729" y="221"/>
                      <a:pt x="723" y="225"/>
                    </a:cubicBezTo>
                    <a:cubicBezTo>
                      <a:pt x="721" y="226"/>
                      <a:pt x="717" y="227"/>
                      <a:pt x="715" y="228"/>
                    </a:cubicBezTo>
                    <a:cubicBezTo>
                      <a:pt x="708" y="231"/>
                      <a:pt x="704" y="233"/>
                      <a:pt x="697" y="230"/>
                    </a:cubicBezTo>
                    <a:cubicBezTo>
                      <a:pt x="691" y="226"/>
                      <a:pt x="688" y="219"/>
                      <a:pt x="684" y="213"/>
                    </a:cubicBezTo>
                    <a:cubicBezTo>
                      <a:pt x="681" y="207"/>
                      <a:pt x="667" y="193"/>
                      <a:pt x="673" y="186"/>
                    </a:cubicBezTo>
                    <a:cubicBezTo>
                      <a:pt x="675" y="184"/>
                      <a:pt x="677" y="185"/>
                      <a:pt x="678" y="181"/>
                    </a:cubicBezTo>
                    <a:cubicBezTo>
                      <a:pt x="678" y="179"/>
                      <a:pt x="678" y="176"/>
                      <a:pt x="678" y="174"/>
                    </a:cubicBezTo>
                    <a:cubicBezTo>
                      <a:pt x="678" y="167"/>
                      <a:pt x="678" y="164"/>
                      <a:pt x="674" y="159"/>
                    </a:cubicBezTo>
                    <a:cubicBezTo>
                      <a:pt x="668" y="152"/>
                      <a:pt x="660" y="146"/>
                      <a:pt x="654" y="140"/>
                    </a:cubicBezTo>
                    <a:cubicBezTo>
                      <a:pt x="652" y="138"/>
                      <a:pt x="649" y="134"/>
                      <a:pt x="646" y="133"/>
                    </a:cubicBezTo>
                    <a:cubicBezTo>
                      <a:pt x="645" y="132"/>
                      <a:pt x="639" y="131"/>
                      <a:pt x="638" y="132"/>
                    </a:cubicBezTo>
                    <a:cubicBezTo>
                      <a:pt x="636" y="133"/>
                      <a:pt x="637" y="137"/>
                      <a:pt x="637" y="139"/>
                    </a:cubicBezTo>
                    <a:cubicBezTo>
                      <a:pt x="637" y="142"/>
                      <a:pt x="635" y="144"/>
                      <a:pt x="635" y="147"/>
                    </a:cubicBezTo>
                    <a:cubicBezTo>
                      <a:pt x="634" y="154"/>
                      <a:pt x="637" y="155"/>
                      <a:pt x="641" y="160"/>
                    </a:cubicBezTo>
                    <a:cubicBezTo>
                      <a:pt x="644" y="164"/>
                      <a:pt x="645" y="170"/>
                      <a:pt x="644" y="175"/>
                    </a:cubicBezTo>
                    <a:cubicBezTo>
                      <a:pt x="643" y="177"/>
                      <a:pt x="641" y="181"/>
                      <a:pt x="640" y="182"/>
                    </a:cubicBezTo>
                    <a:cubicBezTo>
                      <a:pt x="637" y="186"/>
                      <a:pt x="636" y="184"/>
                      <a:pt x="633" y="182"/>
                    </a:cubicBezTo>
                    <a:cubicBezTo>
                      <a:pt x="627" y="178"/>
                      <a:pt x="625" y="174"/>
                      <a:pt x="621" y="169"/>
                    </a:cubicBezTo>
                    <a:cubicBezTo>
                      <a:pt x="619" y="166"/>
                      <a:pt x="616" y="163"/>
                      <a:pt x="615" y="161"/>
                    </a:cubicBezTo>
                    <a:cubicBezTo>
                      <a:pt x="614" y="158"/>
                      <a:pt x="614" y="157"/>
                      <a:pt x="615" y="154"/>
                    </a:cubicBezTo>
                    <a:cubicBezTo>
                      <a:pt x="615" y="151"/>
                      <a:pt x="616" y="148"/>
                      <a:pt x="616" y="146"/>
                    </a:cubicBezTo>
                    <a:cubicBezTo>
                      <a:pt x="616" y="143"/>
                      <a:pt x="614" y="141"/>
                      <a:pt x="614" y="139"/>
                    </a:cubicBezTo>
                    <a:cubicBezTo>
                      <a:pt x="615" y="134"/>
                      <a:pt x="622" y="131"/>
                      <a:pt x="621" y="126"/>
                    </a:cubicBezTo>
                    <a:cubicBezTo>
                      <a:pt x="613" y="123"/>
                      <a:pt x="607" y="113"/>
                      <a:pt x="598" y="112"/>
                    </a:cubicBezTo>
                    <a:cubicBezTo>
                      <a:pt x="591" y="111"/>
                      <a:pt x="587" y="121"/>
                      <a:pt x="580" y="119"/>
                    </a:cubicBezTo>
                    <a:cubicBezTo>
                      <a:pt x="574" y="118"/>
                      <a:pt x="575" y="108"/>
                      <a:pt x="575" y="104"/>
                    </a:cubicBezTo>
                    <a:cubicBezTo>
                      <a:pt x="578" y="100"/>
                      <a:pt x="586" y="100"/>
                      <a:pt x="590" y="96"/>
                    </a:cubicBezTo>
                    <a:cubicBezTo>
                      <a:pt x="590" y="93"/>
                      <a:pt x="592" y="82"/>
                      <a:pt x="589" y="80"/>
                    </a:cubicBezTo>
                    <a:cubicBezTo>
                      <a:pt x="588" y="75"/>
                      <a:pt x="580" y="71"/>
                      <a:pt x="575" y="68"/>
                    </a:cubicBezTo>
                    <a:cubicBezTo>
                      <a:pt x="569" y="64"/>
                      <a:pt x="563" y="59"/>
                      <a:pt x="559" y="53"/>
                    </a:cubicBezTo>
                    <a:cubicBezTo>
                      <a:pt x="554" y="45"/>
                      <a:pt x="558" y="42"/>
                      <a:pt x="558" y="34"/>
                    </a:cubicBezTo>
                    <a:cubicBezTo>
                      <a:pt x="558" y="27"/>
                      <a:pt x="548" y="22"/>
                      <a:pt x="544" y="17"/>
                    </a:cubicBezTo>
                    <a:cubicBezTo>
                      <a:pt x="539" y="12"/>
                      <a:pt x="538" y="6"/>
                      <a:pt x="531" y="4"/>
                    </a:cubicBezTo>
                    <a:cubicBezTo>
                      <a:pt x="528" y="3"/>
                      <a:pt x="521" y="0"/>
                      <a:pt x="518" y="0"/>
                    </a:cubicBezTo>
                    <a:cubicBezTo>
                      <a:pt x="513" y="0"/>
                      <a:pt x="512" y="7"/>
                      <a:pt x="510" y="11"/>
                    </a:cubicBezTo>
                    <a:cubicBezTo>
                      <a:pt x="508" y="16"/>
                      <a:pt x="508" y="22"/>
                      <a:pt x="505" y="26"/>
                    </a:cubicBezTo>
                    <a:cubicBezTo>
                      <a:pt x="504" y="29"/>
                      <a:pt x="500" y="29"/>
                      <a:pt x="498" y="32"/>
                    </a:cubicBezTo>
                    <a:cubicBezTo>
                      <a:pt x="497" y="34"/>
                      <a:pt x="496" y="37"/>
                      <a:pt x="496" y="39"/>
                    </a:cubicBezTo>
                    <a:cubicBezTo>
                      <a:pt x="495" y="44"/>
                      <a:pt x="494" y="49"/>
                      <a:pt x="494" y="53"/>
                    </a:cubicBezTo>
                    <a:cubicBezTo>
                      <a:pt x="493" y="62"/>
                      <a:pt x="496" y="62"/>
                      <a:pt x="501" y="66"/>
                    </a:cubicBezTo>
                    <a:cubicBezTo>
                      <a:pt x="507" y="71"/>
                      <a:pt x="502" y="74"/>
                      <a:pt x="500" y="79"/>
                    </a:cubicBezTo>
                    <a:cubicBezTo>
                      <a:pt x="498" y="84"/>
                      <a:pt x="499" y="90"/>
                      <a:pt x="500" y="95"/>
                    </a:cubicBezTo>
                    <a:cubicBezTo>
                      <a:pt x="501" y="102"/>
                      <a:pt x="505" y="103"/>
                      <a:pt x="509" y="108"/>
                    </a:cubicBezTo>
                    <a:cubicBezTo>
                      <a:pt x="513" y="112"/>
                      <a:pt x="519" y="116"/>
                      <a:pt x="523" y="120"/>
                    </a:cubicBezTo>
                    <a:cubicBezTo>
                      <a:pt x="527" y="124"/>
                      <a:pt x="528" y="130"/>
                      <a:pt x="535" y="132"/>
                    </a:cubicBezTo>
                    <a:cubicBezTo>
                      <a:pt x="539" y="133"/>
                      <a:pt x="545" y="132"/>
                      <a:pt x="549" y="133"/>
                    </a:cubicBezTo>
                    <a:cubicBezTo>
                      <a:pt x="555" y="135"/>
                      <a:pt x="558" y="137"/>
                      <a:pt x="562" y="141"/>
                    </a:cubicBezTo>
                    <a:cubicBezTo>
                      <a:pt x="565" y="145"/>
                      <a:pt x="568" y="151"/>
                      <a:pt x="566" y="156"/>
                    </a:cubicBezTo>
                    <a:cubicBezTo>
                      <a:pt x="564" y="158"/>
                      <a:pt x="562" y="159"/>
                      <a:pt x="562" y="162"/>
                    </a:cubicBezTo>
                    <a:cubicBezTo>
                      <a:pt x="562" y="164"/>
                      <a:pt x="564" y="167"/>
                      <a:pt x="564" y="169"/>
                    </a:cubicBezTo>
                    <a:cubicBezTo>
                      <a:pt x="565" y="181"/>
                      <a:pt x="563" y="189"/>
                      <a:pt x="554" y="197"/>
                    </a:cubicBezTo>
                    <a:cubicBezTo>
                      <a:pt x="549" y="201"/>
                      <a:pt x="545" y="206"/>
                      <a:pt x="541" y="210"/>
                    </a:cubicBezTo>
                    <a:cubicBezTo>
                      <a:pt x="537" y="216"/>
                      <a:pt x="534" y="216"/>
                      <a:pt x="528" y="218"/>
                    </a:cubicBezTo>
                    <a:cubicBezTo>
                      <a:pt x="513" y="223"/>
                      <a:pt x="534" y="235"/>
                      <a:pt x="532" y="243"/>
                    </a:cubicBezTo>
                    <a:cubicBezTo>
                      <a:pt x="530" y="248"/>
                      <a:pt x="527" y="253"/>
                      <a:pt x="521" y="252"/>
                    </a:cubicBezTo>
                    <a:cubicBezTo>
                      <a:pt x="515" y="250"/>
                      <a:pt x="513" y="247"/>
                      <a:pt x="513" y="241"/>
                    </a:cubicBezTo>
                    <a:cubicBezTo>
                      <a:pt x="513" y="237"/>
                      <a:pt x="515" y="229"/>
                      <a:pt x="513" y="226"/>
                    </a:cubicBezTo>
                    <a:cubicBezTo>
                      <a:pt x="512" y="224"/>
                      <a:pt x="509" y="222"/>
                      <a:pt x="508" y="220"/>
                    </a:cubicBezTo>
                    <a:cubicBezTo>
                      <a:pt x="506" y="218"/>
                      <a:pt x="505" y="216"/>
                      <a:pt x="503" y="213"/>
                    </a:cubicBezTo>
                    <a:cubicBezTo>
                      <a:pt x="499" y="209"/>
                      <a:pt x="495" y="206"/>
                      <a:pt x="490" y="202"/>
                    </a:cubicBezTo>
                    <a:cubicBezTo>
                      <a:pt x="487" y="199"/>
                      <a:pt x="483" y="194"/>
                      <a:pt x="478" y="194"/>
                    </a:cubicBezTo>
                    <a:cubicBezTo>
                      <a:pt x="468" y="195"/>
                      <a:pt x="458" y="209"/>
                      <a:pt x="465" y="217"/>
                    </a:cubicBezTo>
                    <a:cubicBezTo>
                      <a:pt x="469" y="222"/>
                      <a:pt x="471" y="221"/>
                      <a:pt x="469" y="228"/>
                    </a:cubicBezTo>
                    <a:cubicBezTo>
                      <a:pt x="468" y="234"/>
                      <a:pt x="464" y="236"/>
                      <a:pt x="462" y="240"/>
                    </a:cubicBezTo>
                    <a:cubicBezTo>
                      <a:pt x="454" y="239"/>
                      <a:pt x="454" y="239"/>
                      <a:pt x="454" y="239"/>
                    </a:cubicBezTo>
                    <a:cubicBezTo>
                      <a:pt x="444" y="234"/>
                      <a:pt x="433" y="232"/>
                      <a:pt x="422" y="232"/>
                    </a:cubicBezTo>
                    <a:cubicBezTo>
                      <a:pt x="415" y="232"/>
                      <a:pt x="409" y="235"/>
                      <a:pt x="403" y="235"/>
                    </a:cubicBezTo>
                    <a:cubicBezTo>
                      <a:pt x="397" y="235"/>
                      <a:pt x="393" y="231"/>
                      <a:pt x="388" y="230"/>
                    </a:cubicBezTo>
                    <a:cubicBezTo>
                      <a:pt x="377" y="226"/>
                      <a:pt x="377" y="226"/>
                      <a:pt x="377" y="226"/>
                    </a:cubicBezTo>
                    <a:cubicBezTo>
                      <a:pt x="374" y="225"/>
                      <a:pt x="370" y="222"/>
                      <a:pt x="367" y="220"/>
                    </a:cubicBezTo>
                    <a:cubicBezTo>
                      <a:pt x="362" y="217"/>
                      <a:pt x="359" y="216"/>
                      <a:pt x="353" y="216"/>
                    </a:cubicBezTo>
                    <a:cubicBezTo>
                      <a:pt x="349" y="216"/>
                      <a:pt x="344" y="218"/>
                      <a:pt x="340" y="214"/>
                    </a:cubicBezTo>
                    <a:cubicBezTo>
                      <a:pt x="337" y="211"/>
                      <a:pt x="335" y="205"/>
                      <a:pt x="334" y="201"/>
                    </a:cubicBezTo>
                    <a:cubicBezTo>
                      <a:pt x="332" y="197"/>
                      <a:pt x="332" y="191"/>
                      <a:pt x="330" y="188"/>
                    </a:cubicBezTo>
                    <a:cubicBezTo>
                      <a:pt x="328" y="184"/>
                      <a:pt x="328" y="185"/>
                      <a:pt x="325" y="188"/>
                    </a:cubicBezTo>
                    <a:cubicBezTo>
                      <a:pt x="324" y="190"/>
                      <a:pt x="323" y="191"/>
                      <a:pt x="321" y="192"/>
                    </a:cubicBezTo>
                    <a:cubicBezTo>
                      <a:pt x="319" y="193"/>
                      <a:pt x="316" y="192"/>
                      <a:pt x="314" y="193"/>
                    </a:cubicBezTo>
                    <a:cubicBezTo>
                      <a:pt x="312" y="194"/>
                      <a:pt x="309" y="195"/>
                      <a:pt x="308" y="196"/>
                    </a:cubicBezTo>
                    <a:cubicBezTo>
                      <a:pt x="305" y="200"/>
                      <a:pt x="306" y="206"/>
                      <a:pt x="303" y="208"/>
                    </a:cubicBezTo>
                    <a:cubicBezTo>
                      <a:pt x="300" y="210"/>
                      <a:pt x="293" y="207"/>
                      <a:pt x="290" y="206"/>
                    </a:cubicBezTo>
                    <a:cubicBezTo>
                      <a:pt x="288" y="206"/>
                      <a:pt x="286" y="204"/>
                      <a:pt x="284" y="205"/>
                    </a:cubicBezTo>
                    <a:cubicBezTo>
                      <a:pt x="280" y="206"/>
                      <a:pt x="282" y="206"/>
                      <a:pt x="280" y="208"/>
                    </a:cubicBezTo>
                    <a:cubicBezTo>
                      <a:pt x="275" y="216"/>
                      <a:pt x="265" y="221"/>
                      <a:pt x="271" y="231"/>
                    </a:cubicBezTo>
                    <a:cubicBezTo>
                      <a:pt x="273" y="234"/>
                      <a:pt x="281" y="240"/>
                      <a:pt x="275" y="243"/>
                    </a:cubicBezTo>
                    <a:cubicBezTo>
                      <a:pt x="272" y="245"/>
                      <a:pt x="265" y="242"/>
                      <a:pt x="263" y="240"/>
                    </a:cubicBezTo>
                    <a:cubicBezTo>
                      <a:pt x="257" y="237"/>
                      <a:pt x="245" y="230"/>
                      <a:pt x="246" y="222"/>
                    </a:cubicBezTo>
                    <a:cubicBezTo>
                      <a:pt x="244" y="224"/>
                      <a:pt x="241" y="223"/>
                      <a:pt x="238" y="223"/>
                    </a:cubicBezTo>
                    <a:cubicBezTo>
                      <a:pt x="235" y="223"/>
                      <a:pt x="232" y="224"/>
                      <a:pt x="231" y="221"/>
                    </a:cubicBezTo>
                    <a:cubicBezTo>
                      <a:pt x="229" y="216"/>
                      <a:pt x="231" y="208"/>
                      <a:pt x="231" y="203"/>
                    </a:cubicBezTo>
                    <a:cubicBezTo>
                      <a:pt x="222" y="202"/>
                      <a:pt x="213" y="204"/>
                      <a:pt x="205" y="205"/>
                    </a:cubicBezTo>
                    <a:cubicBezTo>
                      <a:pt x="200" y="205"/>
                      <a:pt x="193" y="206"/>
                      <a:pt x="190" y="208"/>
                    </a:cubicBezTo>
                    <a:cubicBezTo>
                      <a:pt x="184" y="210"/>
                      <a:pt x="184" y="216"/>
                      <a:pt x="177" y="215"/>
                    </a:cubicBezTo>
                    <a:cubicBezTo>
                      <a:pt x="165" y="214"/>
                      <a:pt x="159" y="203"/>
                      <a:pt x="149" y="199"/>
                    </a:cubicBezTo>
                    <a:cubicBezTo>
                      <a:pt x="144" y="197"/>
                      <a:pt x="140" y="197"/>
                      <a:pt x="135" y="197"/>
                    </a:cubicBezTo>
                    <a:cubicBezTo>
                      <a:pt x="131" y="197"/>
                      <a:pt x="125" y="195"/>
                      <a:pt x="121" y="194"/>
                    </a:cubicBezTo>
                    <a:cubicBezTo>
                      <a:pt x="116" y="192"/>
                      <a:pt x="114" y="188"/>
                      <a:pt x="118" y="183"/>
                    </a:cubicBezTo>
                    <a:cubicBezTo>
                      <a:pt x="121" y="178"/>
                      <a:pt x="125" y="178"/>
                      <a:pt x="130" y="177"/>
                    </a:cubicBezTo>
                    <a:cubicBezTo>
                      <a:pt x="136" y="176"/>
                      <a:pt x="140" y="175"/>
                      <a:pt x="145" y="175"/>
                    </a:cubicBezTo>
                    <a:cubicBezTo>
                      <a:pt x="151" y="175"/>
                      <a:pt x="151" y="174"/>
                      <a:pt x="150" y="169"/>
                    </a:cubicBezTo>
                    <a:cubicBezTo>
                      <a:pt x="148" y="157"/>
                      <a:pt x="145" y="150"/>
                      <a:pt x="138" y="140"/>
                    </a:cubicBezTo>
                    <a:cubicBezTo>
                      <a:pt x="131" y="131"/>
                      <a:pt x="125" y="129"/>
                      <a:pt x="114" y="128"/>
                    </a:cubicBezTo>
                    <a:cubicBezTo>
                      <a:pt x="108" y="127"/>
                      <a:pt x="103" y="127"/>
                      <a:pt x="98" y="124"/>
                    </a:cubicBezTo>
                    <a:cubicBezTo>
                      <a:pt x="92" y="122"/>
                      <a:pt x="88" y="119"/>
                      <a:pt x="83" y="116"/>
                    </a:cubicBezTo>
                    <a:cubicBezTo>
                      <a:pt x="78" y="112"/>
                      <a:pt x="71" y="112"/>
                      <a:pt x="69" y="105"/>
                    </a:cubicBezTo>
                    <a:cubicBezTo>
                      <a:pt x="67" y="99"/>
                      <a:pt x="71" y="96"/>
                      <a:pt x="63" y="93"/>
                    </a:cubicBezTo>
                    <a:cubicBezTo>
                      <a:pt x="58" y="91"/>
                      <a:pt x="53" y="89"/>
                      <a:pt x="49" y="86"/>
                    </a:cubicBezTo>
                    <a:cubicBezTo>
                      <a:pt x="45" y="82"/>
                      <a:pt x="43" y="76"/>
                      <a:pt x="40" y="72"/>
                    </a:cubicBezTo>
                    <a:cubicBezTo>
                      <a:pt x="35" y="65"/>
                      <a:pt x="33" y="58"/>
                      <a:pt x="29" y="51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137" y="333"/>
                      <a:pt x="137" y="333"/>
                      <a:pt x="137" y="333"/>
                    </a:cubicBezTo>
                    <a:cubicBezTo>
                      <a:pt x="169" y="333"/>
                      <a:pt x="169" y="333"/>
                      <a:pt x="169" y="333"/>
                    </a:cubicBezTo>
                    <a:cubicBezTo>
                      <a:pt x="203" y="376"/>
                      <a:pt x="203" y="376"/>
                      <a:pt x="203" y="376"/>
                    </a:cubicBezTo>
                    <a:cubicBezTo>
                      <a:pt x="380" y="427"/>
                      <a:pt x="380" y="427"/>
                      <a:pt x="380" y="427"/>
                    </a:cubicBezTo>
                    <a:cubicBezTo>
                      <a:pt x="380" y="427"/>
                      <a:pt x="380" y="528"/>
                      <a:pt x="381" y="666"/>
                    </a:cubicBezTo>
                    <a:cubicBezTo>
                      <a:pt x="382" y="666"/>
                      <a:pt x="383" y="666"/>
                      <a:pt x="384" y="666"/>
                    </a:cubicBezTo>
                    <a:cubicBezTo>
                      <a:pt x="388" y="666"/>
                      <a:pt x="392" y="666"/>
                      <a:pt x="396" y="666"/>
                    </a:cubicBezTo>
                    <a:cubicBezTo>
                      <a:pt x="401" y="666"/>
                      <a:pt x="406" y="667"/>
                      <a:pt x="411" y="667"/>
                    </a:cubicBezTo>
                    <a:cubicBezTo>
                      <a:pt x="415" y="667"/>
                      <a:pt x="420" y="667"/>
                      <a:pt x="424" y="667"/>
                    </a:cubicBezTo>
                    <a:cubicBezTo>
                      <a:pt x="429" y="667"/>
                      <a:pt x="433" y="667"/>
                      <a:pt x="438" y="667"/>
                    </a:cubicBezTo>
                    <a:cubicBezTo>
                      <a:pt x="443" y="667"/>
                      <a:pt x="448" y="667"/>
                      <a:pt x="452" y="667"/>
                    </a:cubicBezTo>
                    <a:cubicBezTo>
                      <a:pt x="457" y="667"/>
                      <a:pt x="461" y="667"/>
                      <a:pt x="466" y="667"/>
                    </a:cubicBezTo>
                    <a:cubicBezTo>
                      <a:pt x="471" y="667"/>
                      <a:pt x="476" y="667"/>
                      <a:pt x="481" y="667"/>
                    </a:cubicBezTo>
                    <a:cubicBezTo>
                      <a:pt x="485" y="667"/>
                      <a:pt x="490" y="667"/>
                      <a:pt x="494" y="666"/>
                    </a:cubicBezTo>
                    <a:cubicBezTo>
                      <a:pt x="500" y="666"/>
                      <a:pt x="505" y="666"/>
                      <a:pt x="510" y="666"/>
                    </a:cubicBezTo>
                    <a:cubicBezTo>
                      <a:pt x="515" y="666"/>
                      <a:pt x="519" y="666"/>
                      <a:pt x="523" y="666"/>
                    </a:cubicBezTo>
                    <a:cubicBezTo>
                      <a:pt x="529" y="666"/>
                      <a:pt x="535" y="665"/>
                      <a:pt x="541" y="665"/>
                    </a:cubicBezTo>
                    <a:cubicBezTo>
                      <a:pt x="545" y="665"/>
                      <a:pt x="548" y="665"/>
                      <a:pt x="552" y="665"/>
                    </a:cubicBezTo>
                    <a:cubicBezTo>
                      <a:pt x="561" y="664"/>
                      <a:pt x="571" y="664"/>
                      <a:pt x="581" y="663"/>
                    </a:cubicBezTo>
                    <a:cubicBezTo>
                      <a:pt x="581" y="655"/>
                      <a:pt x="584" y="646"/>
                      <a:pt x="584" y="636"/>
                    </a:cubicBezTo>
                    <a:cubicBezTo>
                      <a:pt x="585" y="616"/>
                      <a:pt x="585" y="616"/>
                      <a:pt x="585" y="616"/>
                    </a:cubicBezTo>
                    <a:cubicBezTo>
                      <a:pt x="578" y="604"/>
                      <a:pt x="598" y="590"/>
                      <a:pt x="604" y="582"/>
                    </a:cubicBezTo>
                    <a:cubicBezTo>
                      <a:pt x="608" y="577"/>
                      <a:pt x="608" y="574"/>
                      <a:pt x="608" y="567"/>
                    </a:cubicBezTo>
                    <a:cubicBezTo>
                      <a:pt x="608" y="563"/>
                      <a:pt x="608" y="559"/>
                      <a:pt x="608" y="556"/>
                    </a:cubicBezTo>
                    <a:cubicBezTo>
                      <a:pt x="609" y="551"/>
                      <a:pt x="609" y="545"/>
                      <a:pt x="611" y="540"/>
                    </a:cubicBezTo>
                    <a:cubicBezTo>
                      <a:pt x="614" y="535"/>
                      <a:pt x="620" y="532"/>
                      <a:pt x="625" y="529"/>
                    </a:cubicBezTo>
                    <a:cubicBezTo>
                      <a:pt x="631" y="525"/>
                      <a:pt x="632" y="522"/>
                      <a:pt x="633" y="515"/>
                    </a:cubicBezTo>
                    <a:cubicBezTo>
                      <a:pt x="633" y="511"/>
                      <a:pt x="634" y="505"/>
                      <a:pt x="635" y="501"/>
                    </a:cubicBezTo>
                    <a:cubicBezTo>
                      <a:pt x="637" y="496"/>
                      <a:pt x="645" y="498"/>
                      <a:pt x="649" y="499"/>
                    </a:cubicBezTo>
                    <a:cubicBezTo>
                      <a:pt x="655" y="500"/>
                      <a:pt x="659" y="497"/>
                      <a:pt x="662" y="494"/>
                    </a:cubicBezTo>
                    <a:cubicBezTo>
                      <a:pt x="666" y="490"/>
                      <a:pt x="671" y="485"/>
                      <a:pt x="671" y="480"/>
                    </a:cubicBezTo>
                    <a:cubicBezTo>
                      <a:pt x="671" y="473"/>
                      <a:pt x="666" y="472"/>
                      <a:pt x="663" y="467"/>
                    </a:cubicBezTo>
                    <a:cubicBezTo>
                      <a:pt x="659" y="464"/>
                      <a:pt x="658" y="455"/>
                      <a:pt x="663" y="452"/>
                    </a:cubicBezTo>
                    <a:cubicBezTo>
                      <a:pt x="666" y="449"/>
                      <a:pt x="672" y="450"/>
                      <a:pt x="676" y="449"/>
                    </a:cubicBezTo>
                    <a:cubicBezTo>
                      <a:pt x="687" y="445"/>
                      <a:pt x="680" y="428"/>
                      <a:pt x="685" y="419"/>
                    </a:cubicBezTo>
                    <a:cubicBezTo>
                      <a:pt x="688" y="414"/>
                      <a:pt x="695" y="416"/>
                      <a:pt x="700" y="416"/>
                    </a:cubicBezTo>
                    <a:cubicBezTo>
                      <a:pt x="707" y="416"/>
                      <a:pt x="707" y="414"/>
                      <a:pt x="712" y="408"/>
                    </a:cubicBezTo>
                    <a:cubicBezTo>
                      <a:pt x="715" y="403"/>
                      <a:pt x="718" y="399"/>
                      <a:pt x="720" y="393"/>
                    </a:cubicBezTo>
                    <a:cubicBezTo>
                      <a:pt x="721" y="388"/>
                      <a:pt x="720" y="383"/>
                      <a:pt x="724" y="379"/>
                    </a:cubicBezTo>
                    <a:cubicBezTo>
                      <a:pt x="726" y="376"/>
                      <a:pt x="729" y="375"/>
                      <a:pt x="731" y="373"/>
                    </a:cubicBezTo>
                    <a:cubicBezTo>
                      <a:pt x="733" y="371"/>
                      <a:pt x="732" y="368"/>
                      <a:pt x="733" y="365"/>
                    </a:cubicBezTo>
                    <a:cubicBezTo>
                      <a:pt x="736" y="360"/>
                      <a:pt x="738" y="356"/>
                      <a:pt x="734" y="351"/>
                    </a:cubicBezTo>
                    <a:cubicBezTo>
                      <a:pt x="731" y="348"/>
                      <a:pt x="720" y="343"/>
                      <a:pt x="720" y="338"/>
                    </a:cubicBezTo>
                    <a:cubicBezTo>
                      <a:pt x="720" y="335"/>
                      <a:pt x="726" y="327"/>
                      <a:pt x="728" y="324"/>
                    </a:cubicBezTo>
                    <a:cubicBezTo>
                      <a:pt x="731" y="319"/>
                      <a:pt x="736" y="313"/>
                      <a:pt x="741" y="309"/>
                    </a:cubicBezTo>
                    <a:cubicBezTo>
                      <a:pt x="744" y="307"/>
                      <a:pt x="744" y="308"/>
                      <a:pt x="745" y="304"/>
                    </a:cubicBezTo>
                    <a:cubicBezTo>
                      <a:pt x="745" y="302"/>
                      <a:pt x="745" y="299"/>
                      <a:pt x="745" y="296"/>
                    </a:cubicBezTo>
                    <a:cubicBezTo>
                      <a:pt x="745" y="294"/>
                      <a:pt x="746" y="290"/>
                      <a:pt x="745" y="288"/>
                    </a:cubicBezTo>
                    <a:cubicBezTo>
                      <a:pt x="744" y="284"/>
                      <a:pt x="742" y="285"/>
                      <a:pt x="739" y="284"/>
                    </a:cubicBezTo>
                    <a:cubicBezTo>
                      <a:pt x="735" y="282"/>
                      <a:pt x="728" y="278"/>
                      <a:pt x="725" y="275"/>
                    </a:cubicBezTo>
                    <a:cubicBezTo>
                      <a:pt x="719" y="270"/>
                      <a:pt x="726" y="266"/>
                      <a:pt x="731" y="264"/>
                    </a:cubicBezTo>
                    <a:cubicBezTo>
                      <a:pt x="738" y="262"/>
                      <a:pt x="740" y="263"/>
                      <a:pt x="745" y="268"/>
                    </a:cubicBezTo>
                    <a:cubicBezTo>
                      <a:pt x="750" y="272"/>
                      <a:pt x="753" y="276"/>
                      <a:pt x="759" y="276"/>
                    </a:cubicBezTo>
                    <a:cubicBezTo>
                      <a:pt x="764" y="276"/>
                      <a:pt x="768" y="276"/>
                      <a:pt x="773" y="275"/>
                    </a:cubicBezTo>
                    <a:cubicBezTo>
                      <a:pt x="778" y="274"/>
                      <a:pt x="782" y="274"/>
                      <a:pt x="787" y="276"/>
                    </a:cubicBezTo>
                    <a:cubicBezTo>
                      <a:pt x="792" y="277"/>
                      <a:pt x="796" y="279"/>
                      <a:pt x="801" y="281"/>
                    </a:cubicBezTo>
                    <a:cubicBezTo>
                      <a:pt x="797" y="275"/>
                      <a:pt x="791" y="270"/>
                      <a:pt x="786" y="265"/>
                    </a:cubicBezTo>
                    <a:cubicBezTo>
                      <a:pt x="782" y="260"/>
                      <a:pt x="782" y="252"/>
                      <a:pt x="789" y="250"/>
                    </a:cubicBezTo>
                    <a:cubicBezTo>
                      <a:pt x="793" y="249"/>
                      <a:pt x="797" y="250"/>
                      <a:pt x="800" y="252"/>
                    </a:cubicBezTo>
                    <a:cubicBezTo>
                      <a:pt x="802" y="254"/>
                      <a:pt x="807" y="261"/>
                      <a:pt x="810" y="261"/>
                    </a:cubicBezTo>
                    <a:cubicBezTo>
                      <a:pt x="815" y="261"/>
                      <a:pt x="815" y="252"/>
                      <a:pt x="815" y="249"/>
                    </a:cubicBezTo>
                    <a:cubicBezTo>
                      <a:pt x="816" y="240"/>
                      <a:pt x="816" y="231"/>
                      <a:pt x="823" y="225"/>
                    </a:cubicBezTo>
                    <a:cubicBezTo>
                      <a:pt x="830" y="219"/>
                      <a:pt x="834" y="212"/>
                      <a:pt x="833" y="203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2" name="Freeform 108">
                <a:extLst>
                  <a:ext uri="{FF2B5EF4-FFF2-40B4-BE49-F238E27FC236}">
                    <a16:creationId xmlns:a16="http://schemas.microsoft.com/office/drawing/2014/main" id="{906A55EE-5D64-48B9-A88C-45F2D41C1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738" y="1905000"/>
                <a:ext cx="225425" cy="288925"/>
              </a:xfrm>
              <a:custGeom>
                <a:avLst/>
                <a:gdLst>
                  <a:gd name="T0" fmla="*/ 82 w 95"/>
                  <a:gd name="T1" fmla="*/ 60 h 122"/>
                  <a:gd name="T2" fmla="*/ 73 w 95"/>
                  <a:gd name="T3" fmla="*/ 58 h 122"/>
                  <a:gd name="T4" fmla="*/ 66 w 95"/>
                  <a:gd name="T5" fmla="*/ 55 h 122"/>
                  <a:gd name="T6" fmla="*/ 63 w 95"/>
                  <a:gd name="T7" fmla="*/ 63 h 122"/>
                  <a:gd name="T8" fmla="*/ 57 w 95"/>
                  <a:gd name="T9" fmla="*/ 64 h 122"/>
                  <a:gd name="T10" fmla="*/ 50 w 95"/>
                  <a:gd name="T11" fmla="*/ 60 h 122"/>
                  <a:gd name="T12" fmla="*/ 53 w 95"/>
                  <a:gd name="T13" fmla="*/ 54 h 122"/>
                  <a:gd name="T14" fmla="*/ 51 w 95"/>
                  <a:gd name="T15" fmla="*/ 50 h 122"/>
                  <a:gd name="T16" fmla="*/ 51 w 95"/>
                  <a:gd name="T17" fmla="*/ 46 h 122"/>
                  <a:gd name="T18" fmla="*/ 45 w 95"/>
                  <a:gd name="T19" fmla="*/ 44 h 122"/>
                  <a:gd name="T20" fmla="*/ 50 w 95"/>
                  <a:gd name="T21" fmla="*/ 30 h 122"/>
                  <a:gd name="T22" fmla="*/ 44 w 95"/>
                  <a:gd name="T23" fmla="*/ 26 h 122"/>
                  <a:gd name="T24" fmla="*/ 45 w 95"/>
                  <a:gd name="T25" fmla="*/ 19 h 122"/>
                  <a:gd name="T26" fmla="*/ 47 w 95"/>
                  <a:gd name="T27" fmla="*/ 3 h 122"/>
                  <a:gd name="T28" fmla="*/ 35 w 95"/>
                  <a:gd name="T29" fmla="*/ 12 h 122"/>
                  <a:gd name="T30" fmla="*/ 30 w 95"/>
                  <a:gd name="T31" fmla="*/ 18 h 122"/>
                  <a:gd name="T32" fmla="*/ 26 w 95"/>
                  <a:gd name="T33" fmla="*/ 23 h 122"/>
                  <a:gd name="T34" fmla="*/ 19 w 95"/>
                  <a:gd name="T35" fmla="*/ 27 h 122"/>
                  <a:gd name="T36" fmla="*/ 31 w 95"/>
                  <a:gd name="T37" fmla="*/ 38 h 122"/>
                  <a:gd name="T38" fmla="*/ 33 w 95"/>
                  <a:gd name="T39" fmla="*/ 52 h 122"/>
                  <a:gd name="T40" fmla="*/ 24 w 95"/>
                  <a:gd name="T41" fmla="*/ 52 h 122"/>
                  <a:gd name="T42" fmla="*/ 24 w 95"/>
                  <a:gd name="T43" fmla="*/ 62 h 122"/>
                  <a:gd name="T44" fmla="*/ 37 w 95"/>
                  <a:gd name="T45" fmla="*/ 74 h 122"/>
                  <a:gd name="T46" fmla="*/ 21 w 95"/>
                  <a:gd name="T47" fmla="*/ 81 h 122"/>
                  <a:gd name="T48" fmla="*/ 13 w 95"/>
                  <a:gd name="T49" fmla="*/ 73 h 122"/>
                  <a:gd name="T50" fmla="*/ 12 w 95"/>
                  <a:gd name="T51" fmla="*/ 73 h 122"/>
                  <a:gd name="T52" fmla="*/ 11 w 95"/>
                  <a:gd name="T53" fmla="*/ 78 h 122"/>
                  <a:gd name="T54" fmla="*/ 4 w 95"/>
                  <a:gd name="T55" fmla="*/ 94 h 122"/>
                  <a:gd name="T56" fmla="*/ 7 w 95"/>
                  <a:gd name="T57" fmla="*/ 96 h 122"/>
                  <a:gd name="T58" fmla="*/ 1 w 95"/>
                  <a:gd name="T59" fmla="*/ 101 h 122"/>
                  <a:gd name="T60" fmla="*/ 1 w 95"/>
                  <a:gd name="T61" fmla="*/ 108 h 122"/>
                  <a:gd name="T62" fmla="*/ 3 w 95"/>
                  <a:gd name="T63" fmla="*/ 116 h 122"/>
                  <a:gd name="T64" fmla="*/ 6 w 95"/>
                  <a:gd name="T65" fmla="*/ 122 h 122"/>
                  <a:gd name="T66" fmla="*/ 8 w 95"/>
                  <a:gd name="T67" fmla="*/ 120 h 122"/>
                  <a:gd name="T68" fmla="*/ 21 w 95"/>
                  <a:gd name="T69" fmla="*/ 112 h 122"/>
                  <a:gd name="T70" fmla="*/ 36 w 95"/>
                  <a:gd name="T71" fmla="*/ 109 h 122"/>
                  <a:gd name="T72" fmla="*/ 51 w 95"/>
                  <a:gd name="T73" fmla="*/ 108 h 122"/>
                  <a:gd name="T74" fmla="*/ 59 w 95"/>
                  <a:gd name="T75" fmla="*/ 120 h 122"/>
                  <a:gd name="T76" fmla="*/ 70 w 95"/>
                  <a:gd name="T77" fmla="*/ 106 h 122"/>
                  <a:gd name="T78" fmla="*/ 76 w 95"/>
                  <a:gd name="T79" fmla="*/ 90 h 122"/>
                  <a:gd name="T80" fmla="*/ 82 w 95"/>
                  <a:gd name="T81" fmla="*/ 6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5" h="122">
                    <a:moveTo>
                      <a:pt x="82" y="60"/>
                    </a:moveTo>
                    <a:cubicBezTo>
                      <a:pt x="79" y="59"/>
                      <a:pt x="76" y="59"/>
                      <a:pt x="73" y="58"/>
                    </a:cubicBezTo>
                    <a:cubicBezTo>
                      <a:pt x="71" y="57"/>
                      <a:pt x="68" y="54"/>
                      <a:pt x="66" y="55"/>
                    </a:cubicBezTo>
                    <a:cubicBezTo>
                      <a:pt x="63" y="56"/>
                      <a:pt x="65" y="62"/>
                      <a:pt x="63" y="63"/>
                    </a:cubicBezTo>
                    <a:cubicBezTo>
                      <a:pt x="61" y="65"/>
                      <a:pt x="58" y="64"/>
                      <a:pt x="57" y="64"/>
                    </a:cubicBezTo>
                    <a:cubicBezTo>
                      <a:pt x="54" y="64"/>
                      <a:pt x="50" y="63"/>
                      <a:pt x="50" y="60"/>
                    </a:cubicBezTo>
                    <a:cubicBezTo>
                      <a:pt x="50" y="58"/>
                      <a:pt x="54" y="58"/>
                      <a:pt x="53" y="54"/>
                    </a:cubicBezTo>
                    <a:cubicBezTo>
                      <a:pt x="53" y="53"/>
                      <a:pt x="51" y="51"/>
                      <a:pt x="51" y="50"/>
                    </a:cubicBezTo>
                    <a:cubicBezTo>
                      <a:pt x="51" y="49"/>
                      <a:pt x="51" y="47"/>
                      <a:pt x="51" y="46"/>
                    </a:cubicBezTo>
                    <a:cubicBezTo>
                      <a:pt x="50" y="44"/>
                      <a:pt x="47" y="44"/>
                      <a:pt x="45" y="44"/>
                    </a:cubicBezTo>
                    <a:cubicBezTo>
                      <a:pt x="44" y="39"/>
                      <a:pt x="54" y="36"/>
                      <a:pt x="50" y="30"/>
                    </a:cubicBezTo>
                    <a:cubicBezTo>
                      <a:pt x="48" y="28"/>
                      <a:pt x="45" y="29"/>
                      <a:pt x="44" y="26"/>
                    </a:cubicBezTo>
                    <a:cubicBezTo>
                      <a:pt x="43" y="25"/>
                      <a:pt x="45" y="21"/>
                      <a:pt x="45" y="19"/>
                    </a:cubicBezTo>
                    <a:cubicBezTo>
                      <a:pt x="45" y="16"/>
                      <a:pt x="49" y="5"/>
                      <a:pt x="47" y="3"/>
                    </a:cubicBezTo>
                    <a:cubicBezTo>
                      <a:pt x="43" y="0"/>
                      <a:pt x="37" y="10"/>
                      <a:pt x="35" y="12"/>
                    </a:cubicBezTo>
                    <a:cubicBezTo>
                      <a:pt x="33" y="14"/>
                      <a:pt x="32" y="15"/>
                      <a:pt x="30" y="18"/>
                    </a:cubicBezTo>
                    <a:cubicBezTo>
                      <a:pt x="29" y="20"/>
                      <a:pt x="28" y="22"/>
                      <a:pt x="26" y="23"/>
                    </a:cubicBezTo>
                    <a:cubicBezTo>
                      <a:pt x="22" y="24"/>
                      <a:pt x="13" y="19"/>
                      <a:pt x="19" y="27"/>
                    </a:cubicBezTo>
                    <a:cubicBezTo>
                      <a:pt x="22" y="32"/>
                      <a:pt x="28" y="33"/>
                      <a:pt x="31" y="38"/>
                    </a:cubicBezTo>
                    <a:cubicBezTo>
                      <a:pt x="34" y="42"/>
                      <a:pt x="34" y="47"/>
                      <a:pt x="33" y="52"/>
                    </a:cubicBezTo>
                    <a:cubicBezTo>
                      <a:pt x="30" y="53"/>
                      <a:pt x="26" y="49"/>
                      <a:pt x="24" y="52"/>
                    </a:cubicBezTo>
                    <a:cubicBezTo>
                      <a:pt x="23" y="53"/>
                      <a:pt x="24" y="60"/>
                      <a:pt x="24" y="62"/>
                    </a:cubicBezTo>
                    <a:cubicBezTo>
                      <a:pt x="27" y="69"/>
                      <a:pt x="39" y="63"/>
                      <a:pt x="37" y="74"/>
                    </a:cubicBezTo>
                    <a:cubicBezTo>
                      <a:pt x="36" y="81"/>
                      <a:pt x="27" y="85"/>
                      <a:pt x="21" y="81"/>
                    </a:cubicBezTo>
                    <a:cubicBezTo>
                      <a:pt x="18" y="78"/>
                      <a:pt x="16" y="75"/>
                      <a:pt x="13" y="73"/>
                    </a:cubicBezTo>
                    <a:cubicBezTo>
                      <a:pt x="13" y="73"/>
                      <a:pt x="12" y="73"/>
                      <a:pt x="12" y="73"/>
                    </a:cubicBezTo>
                    <a:cubicBezTo>
                      <a:pt x="12" y="75"/>
                      <a:pt x="11" y="77"/>
                      <a:pt x="11" y="78"/>
                    </a:cubicBezTo>
                    <a:cubicBezTo>
                      <a:pt x="10" y="85"/>
                      <a:pt x="6" y="89"/>
                      <a:pt x="4" y="94"/>
                    </a:cubicBezTo>
                    <a:cubicBezTo>
                      <a:pt x="5" y="95"/>
                      <a:pt x="6" y="95"/>
                      <a:pt x="7" y="96"/>
                    </a:cubicBezTo>
                    <a:cubicBezTo>
                      <a:pt x="9" y="101"/>
                      <a:pt x="5" y="102"/>
                      <a:pt x="1" y="101"/>
                    </a:cubicBezTo>
                    <a:cubicBezTo>
                      <a:pt x="1" y="103"/>
                      <a:pt x="0" y="105"/>
                      <a:pt x="1" y="108"/>
                    </a:cubicBezTo>
                    <a:cubicBezTo>
                      <a:pt x="1" y="110"/>
                      <a:pt x="3" y="114"/>
                      <a:pt x="3" y="116"/>
                    </a:cubicBezTo>
                    <a:cubicBezTo>
                      <a:pt x="4" y="118"/>
                      <a:pt x="5" y="120"/>
                      <a:pt x="6" y="122"/>
                    </a:cubicBezTo>
                    <a:cubicBezTo>
                      <a:pt x="7" y="122"/>
                      <a:pt x="7" y="121"/>
                      <a:pt x="8" y="120"/>
                    </a:cubicBezTo>
                    <a:cubicBezTo>
                      <a:pt x="12" y="115"/>
                      <a:pt x="14" y="112"/>
                      <a:pt x="21" y="112"/>
                    </a:cubicBezTo>
                    <a:cubicBezTo>
                      <a:pt x="26" y="111"/>
                      <a:pt x="31" y="110"/>
                      <a:pt x="36" y="109"/>
                    </a:cubicBezTo>
                    <a:cubicBezTo>
                      <a:pt x="40" y="108"/>
                      <a:pt x="48" y="106"/>
                      <a:pt x="51" y="108"/>
                    </a:cubicBezTo>
                    <a:cubicBezTo>
                      <a:pt x="54" y="111"/>
                      <a:pt x="55" y="117"/>
                      <a:pt x="59" y="120"/>
                    </a:cubicBezTo>
                    <a:cubicBezTo>
                      <a:pt x="63" y="116"/>
                      <a:pt x="66" y="111"/>
                      <a:pt x="70" y="106"/>
                    </a:cubicBezTo>
                    <a:cubicBezTo>
                      <a:pt x="74" y="101"/>
                      <a:pt x="74" y="96"/>
                      <a:pt x="76" y="90"/>
                    </a:cubicBezTo>
                    <a:cubicBezTo>
                      <a:pt x="80" y="82"/>
                      <a:pt x="95" y="66"/>
                      <a:pt x="82" y="60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3" name="Freeform 109">
                <a:extLst>
                  <a:ext uri="{FF2B5EF4-FFF2-40B4-BE49-F238E27FC236}">
                    <a16:creationId xmlns:a16="http://schemas.microsoft.com/office/drawing/2014/main" id="{54AB0F89-67F4-4C4C-BC69-89FD2F60B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6" y="2392363"/>
                <a:ext cx="752475" cy="622300"/>
              </a:xfrm>
              <a:custGeom>
                <a:avLst/>
                <a:gdLst>
                  <a:gd name="T0" fmla="*/ 284 w 316"/>
                  <a:gd name="T1" fmla="*/ 169 h 262"/>
                  <a:gd name="T2" fmla="*/ 258 w 316"/>
                  <a:gd name="T3" fmla="*/ 156 h 262"/>
                  <a:gd name="T4" fmla="*/ 252 w 316"/>
                  <a:gd name="T5" fmla="*/ 135 h 262"/>
                  <a:gd name="T6" fmla="*/ 255 w 316"/>
                  <a:gd name="T7" fmla="*/ 122 h 262"/>
                  <a:gd name="T8" fmla="*/ 252 w 316"/>
                  <a:gd name="T9" fmla="*/ 82 h 262"/>
                  <a:gd name="T10" fmla="*/ 240 w 316"/>
                  <a:gd name="T11" fmla="*/ 52 h 262"/>
                  <a:gd name="T12" fmla="*/ 217 w 316"/>
                  <a:gd name="T13" fmla="*/ 11 h 262"/>
                  <a:gd name="T14" fmla="*/ 198 w 316"/>
                  <a:gd name="T15" fmla="*/ 19 h 262"/>
                  <a:gd name="T16" fmla="*/ 201 w 316"/>
                  <a:gd name="T17" fmla="*/ 58 h 262"/>
                  <a:gd name="T18" fmla="*/ 194 w 316"/>
                  <a:gd name="T19" fmla="*/ 92 h 262"/>
                  <a:gd name="T20" fmla="*/ 188 w 316"/>
                  <a:gd name="T21" fmla="*/ 75 h 262"/>
                  <a:gd name="T22" fmla="*/ 180 w 316"/>
                  <a:gd name="T23" fmla="*/ 47 h 262"/>
                  <a:gd name="T24" fmla="*/ 182 w 316"/>
                  <a:gd name="T25" fmla="*/ 30 h 262"/>
                  <a:gd name="T26" fmla="*/ 163 w 316"/>
                  <a:gd name="T27" fmla="*/ 13 h 262"/>
                  <a:gd name="T28" fmla="*/ 165 w 316"/>
                  <a:gd name="T29" fmla="*/ 26 h 262"/>
                  <a:gd name="T30" fmla="*/ 153 w 316"/>
                  <a:gd name="T31" fmla="*/ 36 h 262"/>
                  <a:gd name="T32" fmla="*/ 121 w 316"/>
                  <a:gd name="T33" fmla="*/ 163 h 262"/>
                  <a:gd name="T34" fmla="*/ 2 w 316"/>
                  <a:gd name="T35" fmla="*/ 174 h 262"/>
                  <a:gd name="T36" fmla="*/ 31 w 316"/>
                  <a:gd name="T37" fmla="*/ 201 h 262"/>
                  <a:gd name="T38" fmla="*/ 55 w 316"/>
                  <a:gd name="T39" fmla="*/ 206 h 262"/>
                  <a:gd name="T40" fmla="*/ 56 w 316"/>
                  <a:gd name="T41" fmla="*/ 222 h 262"/>
                  <a:gd name="T42" fmla="*/ 50 w 316"/>
                  <a:gd name="T43" fmla="*/ 229 h 262"/>
                  <a:gd name="T44" fmla="*/ 62 w 316"/>
                  <a:gd name="T45" fmla="*/ 245 h 262"/>
                  <a:gd name="T46" fmla="*/ 121 w 316"/>
                  <a:gd name="T47" fmla="*/ 253 h 262"/>
                  <a:gd name="T48" fmla="*/ 162 w 316"/>
                  <a:gd name="T49" fmla="*/ 240 h 262"/>
                  <a:gd name="T50" fmla="*/ 191 w 316"/>
                  <a:gd name="T51" fmla="*/ 235 h 262"/>
                  <a:gd name="T52" fmla="*/ 203 w 316"/>
                  <a:gd name="T53" fmla="*/ 225 h 262"/>
                  <a:gd name="T54" fmla="*/ 218 w 316"/>
                  <a:gd name="T55" fmla="*/ 236 h 262"/>
                  <a:gd name="T56" fmla="*/ 227 w 316"/>
                  <a:gd name="T57" fmla="*/ 250 h 262"/>
                  <a:gd name="T58" fmla="*/ 238 w 316"/>
                  <a:gd name="T59" fmla="*/ 257 h 262"/>
                  <a:gd name="T60" fmla="*/ 284 w 316"/>
                  <a:gd name="T61" fmla="*/ 259 h 262"/>
                  <a:gd name="T62" fmla="*/ 299 w 316"/>
                  <a:gd name="T63" fmla="*/ 241 h 262"/>
                  <a:gd name="T64" fmla="*/ 291 w 316"/>
                  <a:gd name="T65" fmla="*/ 231 h 262"/>
                  <a:gd name="T66" fmla="*/ 277 w 316"/>
                  <a:gd name="T67" fmla="*/ 227 h 262"/>
                  <a:gd name="T68" fmla="*/ 269 w 316"/>
                  <a:gd name="T69" fmla="*/ 229 h 262"/>
                  <a:gd name="T70" fmla="*/ 264 w 316"/>
                  <a:gd name="T71" fmla="*/ 217 h 262"/>
                  <a:gd name="T72" fmla="*/ 267 w 316"/>
                  <a:gd name="T73" fmla="*/ 207 h 262"/>
                  <a:gd name="T74" fmla="*/ 282 w 316"/>
                  <a:gd name="T75" fmla="*/ 206 h 262"/>
                  <a:gd name="T76" fmla="*/ 309 w 316"/>
                  <a:gd name="T77" fmla="*/ 216 h 262"/>
                  <a:gd name="T78" fmla="*/ 316 w 316"/>
                  <a:gd name="T79" fmla="*/ 192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6" h="262">
                    <a:moveTo>
                      <a:pt x="311" y="182"/>
                    </a:moveTo>
                    <a:cubicBezTo>
                      <a:pt x="301" y="179"/>
                      <a:pt x="291" y="177"/>
                      <a:pt x="284" y="169"/>
                    </a:cubicBezTo>
                    <a:cubicBezTo>
                      <a:pt x="280" y="164"/>
                      <a:pt x="277" y="160"/>
                      <a:pt x="271" y="159"/>
                    </a:cubicBezTo>
                    <a:cubicBezTo>
                      <a:pt x="267" y="158"/>
                      <a:pt x="260" y="161"/>
                      <a:pt x="258" y="156"/>
                    </a:cubicBezTo>
                    <a:cubicBezTo>
                      <a:pt x="255" y="152"/>
                      <a:pt x="258" y="146"/>
                      <a:pt x="257" y="142"/>
                    </a:cubicBezTo>
                    <a:cubicBezTo>
                      <a:pt x="256" y="139"/>
                      <a:pt x="254" y="136"/>
                      <a:pt x="252" y="135"/>
                    </a:cubicBezTo>
                    <a:cubicBezTo>
                      <a:pt x="251" y="134"/>
                      <a:pt x="246" y="132"/>
                      <a:pt x="246" y="132"/>
                    </a:cubicBezTo>
                    <a:cubicBezTo>
                      <a:pt x="244" y="127"/>
                      <a:pt x="254" y="126"/>
                      <a:pt x="255" y="122"/>
                    </a:cubicBezTo>
                    <a:cubicBezTo>
                      <a:pt x="256" y="117"/>
                      <a:pt x="255" y="111"/>
                      <a:pt x="255" y="107"/>
                    </a:cubicBezTo>
                    <a:cubicBezTo>
                      <a:pt x="255" y="98"/>
                      <a:pt x="255" y="90"/>
                      <a:pt x="252" y="82"/>
                    </a:cubicBezTo>
                    <a:cubicBezTo>
                      <a:pt x="249" y="76"/>
                      <a:pt x="245" y="72"/>
                      <a:pt x="243" y="67"/>
                    </a:cubicBezTo>
                    <a:cubicBezTo>
                      <a:pt x="241" y="62"/>
                      <a:pt x="241" y="57"/>
                      <a:pt x="240" y="52"/>
                    </a:cubicBezTo>
                    <a:cubicBezTo>
                      <a:pt x="238" y="43"/>
                      <a:pt x="238" y="33"/>
                      <a:pt x="233" y="25"/>
                    </a:cubicBezTo>
                    <a:cubicBezTo>
                      <a:pt x="229" y="18"/>
                      <a:pt x="224" y="13"/>
                      <a:pt x="217" y="11"/>
                    </a:cubicBezTo>
                    <a:cubicBezTo>
                      <a:pt x="213" y="10"/>
                      <a:pt x="202" y="0"/>
                      <a:pt x="199" y="3"/>
                    </a:cubicBezTo>
                    <a:cubicBezTo>
                      <a:pt x="197" y="5"/>
                      <a:pt x="199" y="16"/>
                      <a:pt x="198" y="19"/>
                    </a:cubicBezTo>
                    <a:cubicBezTo>
                      <a:pt x="198" y="24"/>
                      <a:pt x="198" y="28"/>
                      <a:pt x="197" y="33"/>
                    </a:cubicBezTo>
                    <a:cubicBezTo>
                      <a:pt x="196" y="39"/>
                      <a:pt x="193" y="56"/>
                      <a:pt x="201" y="58"/>
                    </a:cubicBezTo>
                    <a:cubicBezTo>
                      <a:pt x="201" y="66"/>
                      <a:pt x="202" y="74"/>
                      <a:pt x="199" y="81"/>
                    </a:cubicBezTo>
                    <a:cubicBezTo>
                      <a:pt x="197" y="85"/>
                      <a:pt x="194" y="88"/>
                      <a:pt x="194" y="92"/>
                    </a:cubicBezTo>
                    <a:cubicBezTo>
                      <a:pt x="194" y="95"/>
                      <a:pt x="194" y="99"/>
                      <a:pt x="194" y="102"/>
                    </a:cubicBezTo>
                    <a:cubicBezTo>
                      <a:pt x="190" y="94"/>
                      <a:pt x="192" y="83"/>
                      <a:pt x="188" y="75"/>
                    </a:cubicBezTo>
                    <a:cubicBezTo>
                      <a:pt x="186" y="70"/>
                      <a:pt x="182" y="68"/>
                      <a:pt x="181" y="63"/>
                    </a:cubicBezTo>
                    <a:cubicBezTo>
                      <a:pt x="180" y="57"/>
                      <a:pt x="180" y="52"/>
                      <a:pt x="180" y="47"/>
                    </a:cubicBezTo>
                    <a:cubicBezTo>
                      <a:pt x="181" y="43"/>
                      <a:pt x="181" y="40"/>
                      <a:pt x="181" y="36"/>
                    </a:cubicBezTo>
                    <a:cubicBezTo>
                      <a:pt x="181" y="35"/>
                      <a:pt x="183" y="32"/>
                      <a:pt x="182" y="30"/>
                    </a:cubicBezTo>
                    <a:cubicBezTo>
                      <a:pt x="181" y="27"/>
                      <a:pt x="177" y="24"/>
                      <a:pt x="175" y="22"/>
                    </a:cubicBezTo>
                    <a:cubicBezTo>
                      <a:pt x="172" y="19"/>
                      <a:pt x="167" y="15"/>
                      <a:pt x="163" y="13"/>
                    </a:cubicBezTo>
                    <a:cubicBezTo>
                      <a:pt x="159" y="12"/>
                      <a:pt x="154" y="13"/>
                      <a:pt x="150" y="13"/>
                    </a:cubicBezTo>
                    <a:cubicBezTo>
                      <a:pt x="151" y="20"/>
                      <a:pt x="161" y="21"/>
                      <a:pt x="165" y="26"/>
                    </a:cubicBezTo>
                    <a:cubicBezTo>
                      <a:pt x="168" y="29"/>
                      <a:pt x="168" y="38"/>
                      <a:pt x="162" y="38"/>
                    </a:cubicBezTo>
                    <a:cubicBezTo>
                      <a:pt x="159" y="38"/>
                      <a:pt x="157" y="36"/>
                      <a:pt x="153" y="36"/>
                    </a:cubicBezTo>
                    <a:cubicBezTo>
                      <a:pt x="152" y="36"/>
                      <a:pt x="151" y="36"/>
                      <a:pt x="150" y="37"/>
                    </a:cubicBezTo>
                    <a:cubicBezTo>
                      <a:pt x="121" y="163"/>
                      <a:pt x="121" y="163"/>
                      <a:pt x="121" y="163"/>
                    </a:cubicBezTo>
                    <a:cubicBezTo>
                      <a:pt x="0" y="163"/>
                      <a:pt x="0" y="163"/>
                      <a:pt x="0" y="163"/>
                    </a:cubicBezTo>
                    <a:cubicBezTo>
                      <a:pt x="1" y="167"/>
                      <a:pt x="1" y="171"/>
                      <a:pt x="2" y="174"/>
                    </a:cubicBezTo>
                    <a:cubicBezTo>
                      <a:pt x="3" y="178"/>
                      <a:pt x="8" y="191"/>
                      <a:pt x="12" y="191"/>
                    </a:cubicBezTo>
                    <a:cubicBezTo>
                      <a:pt x="12" y="191"/>
                      <a:pt x="30" y="201"/>
                      <a:pt x="31" y="201"/>
                    </a:cubicBezTo>
                    <a:cubicBezTo>
                      <a:pt x="37" y="201"/>
                      <a:pt x="44" y="199"/>
                      <a:pt x="50" y="200"/>
                    </a:cubicBezTo>
                    <a:cubicBezTo>
                      <a:pt x="54" y="201"/>
                      <a:pt x="54" y="202"/>
                      <a:pt x="55" y="206"/>
                    </a:cubicBezTo>
                    <a:cubicBezTo>
                      <a:pt x="56" y="208"/>
                      <a:pt x="57" y="211"/>
                      <a:pt x="57" y="214"/>
                    </a:cubicBezTo>
                    <a:cubicBezTo>
                      <a:pt x="57" y="217"/>
                      <a:pt x="57" y="220"/>
                      <a:pt x="56" y="222"/>
                    </a:cubicBezTo>
                    <a:cubicBezTo>
                      <a:pt x="54" y="223"/>
                      <a:pt x="53" y="223"/>
                      <a:pt x="51" y="224"/>
                    </a:cubicBezTo>
                    <a:cubicBezTo>
                      <a:pt x="50" y="225"/>
                      <a:pt x="50" y="228"/>
                      <a:pt x="50" y="229"/>
                    </a:cubicBezTo>
                    <a:cubicBezTo>
                      <a:pt x="51" y="235"/>
                      <a:pt x="52" y="234"/>
                      <a:pt x="56" y="236"/>
                    </a:cubicBezTo>
                    <a:cubicBezTo>
                      <a:pt x="61" y="238"/>
                      <a:pt x="60" y="241"/>
                      <a:pt x="62" y="245"/>
                    </a:cubicBezTo>
                    <a:cubicBezTo>
                      <a:pt x="63" y="250"/>
                      <a:pt x="66" y="250"/>
                      <a:pt x="71" y="251"/>
                    </a:cubicBezTo>
                    <a:cubicBezTo>
                      <a:pt x="86" y="255"/>
                      <a:pt x="104" y="253"/>
                      <a:pt x="121" y="253"/>
                    </a:cubicBezTo>
                    <a:cubicBezTo>
                      <a:pt x="127" y="253"/>
                      <a:pt x="136" y="255"/>
                      <a:pt x="142" y="251"/>
                    </a:cubicBezTo>
                    <a:cubicBezTo>
                      <a:pt x="148" y="246"/>
                      <a:pt x="153" y="241"/>
                      <a:pt x="162" y="240"/>
                    </a:cubicBezTo>
                    <a:cubicBezTo>
                      <a:pt x="169" y="239"/>
                      <a:pt x="176" y="239"/>
                      <a:pt x="183" y="238"/>
                    </a:cubicBezTo>
                    <a:cubicBezTo>
                      <a:pt x="187" y="237"/>
                      <a:pt x="190" y="238"/>
                      <a:pt x="191" y="235"/>
                    </a:cubicBezTo>
                    <a:cubicBezTo>
                      <a:pt x="192" y="231"/>
                      <a:pt x="191" y="228"/>
                      <a:pt x="193" y="225"/>
                    </a:cubicBezTo>
                    <a:cubicBezTo>
                      <a:pt x="197" y="219"/>
                      <a:pt x="202" y="219"/>
                      <a:pt x="203" y="225"/>
                    </a:cubicBezTo>
                    <a:cubicBezTo>
                      <a:pt x="204" y="229"/>
                      <a:pt x="202" y="236"/>
                      <a:pt x="205" y="238"/>
                    </a:cubicBezTo>
                    <a:cubicBezTo>
                      <a:pt x="211" y="241"/>
                      <a:pt x="213" y="231"/>
                      <a:pt x="218" y="236"/>
                    </a:cubicBezTo>
                    <a:cubicBezTo>
                      <a:pt x="222" y="240"/>
                      <a:pt x="224" y="241"/>
                      <a:pt x="229" y="243"/>
                    </a:cubicBezTo>
                    <a:cubicBezTo>
                      <a:pt x="228" y="245"/>
                      <a:pt x="228" y="248"/>
                      <a:pt x="227" y="250"/>
                    </a:cubicBezTo>
                    <a:cubicBezTo>
                      <a:pt x="226" y="251"/>
                      <a:pt x="224" y="252"/>
                      <a:pt x="225" y="254"/>
                    </a:cubicBezTo>
                    <a:cubicBezTo>
                      <a:pt x="226" y="257"/>
                      <a:pt x="236" y="257"/>
                      <a:pt x="238" y="257"/>
                    </a:cubicBezTo>
                    <a:cubicBezTo>
                      <a:pt x="247" y="260"/>
                      <a:pt x="258" y="262"/>
                      <a:pt x="267" y="262"/>
                    </a:cubicBezTo>
                    <a:cubicBezTo>
                      <a:pt x="274" y="262"/>
                      <a:pt x="278" y="262"/>
                      <a:pt x="284" y="259"/>
                    </a:cubicBezTo>
                    <a:cubicBezTo>
                      <a:pt x="290" y="256"/>
                      <a:pt x="292" y="253"/>
                      <a:pt x="296" y="248"/>
                    </a:cubicBezTo>
                    <a:cubicBezTo>
                      <a:pt x="297" y="246"/>
                      <a:pt x="299" y="243"/>
                      <a:pt x="299" y="241"/>
                    </a:cubicBezTo>
                    <a:cubicBezTo>
                      <a:pt x="299" y="237"/>
                      <a:pt x="295" y="237"/>
                      <a:pt x="293" y="236"/>
                    </a:cubicBezTo>
                    <a:cubicBezTo>
                      <a:pt x="291" y="234"/>
                      <a:pt x="291" y="235"/>
                      <a:pt x="291" y="231"/>
                    </a:cubicBezTo>
                    <a:cubicBezTo>
                      <a:pt x="291" y="229"/>
                      <a:pt x="292" y="226"/>
                      <a:pt x="290" y="224"/>
                    </a:cubicBezTo>
                    <a:cubicBezTo>
                      <a:pt x="285" y="226"/>
                      <a:pt x="281" y="223"/>
                      <a:pt x="277" y="227"/>
                    </a:cubicBezTo>
                    <a:cubicBezTo>
                      <a:pt x="276" y="229"/>
                      <a:pt x="276" y="234"/>
                      <a:pt x="273" y="234"/>
                    </a:cubicBezTo>
                    <a:cubicBezTo>
                      <a:pt x="270" y="234"/>
                      <a:pt x="269" y="231"/>
                      <a:pt x="269" y="229"/>
                    </a:cubicBezTo>
                    <a:cubicBezTo>
                      <a:pt x="269" y="227"/>
                      <a:pt x="270" y="224"/>
                      <a:pt x="269" y="222"/>
                    </a:cubicBezTo>
                    <a:cubicBezTo>
                      <a:pt x="268" y="220"/>
                      <a:pt x="265" y="220"/>
                      <a:pt x="264" y="217"/>
                    </a:cubicBezTo>
                    <a:cubicBezTo>
                      <a:pt x="263" y="215"/>
                      <a:pt x="262" y="211"/>
                      <a:pt x="263" y="209"/>
                    </a:cubicBezTo>
                    <a:cubicBezTo>
                      <a:pt x="264" y="207"/>
                      <a:pt x="263" y="207"/>
                      <a:pt x="267" y="207"/>
                    </a:cubicBezTo>
                    <a:cubicBezTo>
                      <a:pt x="269" y="207"/>
                      <a:pt x="272" y="208"/>
                      <a:pt x="275" y="208"/>
                    </a:cubicBezTo>
                    <a:cubicBezTo>
                      <a:pt x="279" y="208"/>
                      <a:pt x="280" y="207"/>
                      <a:pt x="282" y="206"/>
                    </a:cubicBezTo>
                    <a:cubicBezTo>
                      <a:pt x="289" y="204"/>
                      <a:pt x="290" y="210"/>
                      <a:pt x="295" y="213"/>
                    </a:cubicBezTo>
                    <a:cubicBezTo>
                      <a:pt x="298" y="215"/>
                      <a:pt x="306" y="216"/>
                      <a:pt x="309" y="216"/>
                    </a:cubicBezTo>
                    <a:cubicBezTo>
                      <a:pt x="316" y="217"/>
                      <a:pt x="316" y="214"/>
                      <a:pt x="316" y="208"/>
                    </a:cubicBezTo>
                    <a:cubicBezTo>
                      <a:pt x="316" y="203"/>
                      <a:pt x="316" y="197"/>
                      <a:pt x="316" y="192"/>
                    </a:cubicBezTo>
                    <a:cubicBezTo>
                      <a:pt x="316" y="187"/>
                      <a:pt x="316" y="183"/>
                      <a:pt x="311" y="182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4" name="Freeform 110">
                <a:extLst>
                  <a:ext uri="{FF2B5EF4-FFF2-40B4-BE49-F238E27FC236}">
                    <a16:creationId xmlns:a16="http://schemas.microsoft.com/office/drawing/2014/main" id="{B84455BE-A014-4B62-AE14-0CBA9FB8F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4976" y="5006975"/>
                <a:ext cx="554038" cy="485775"/>
              </a:xfrm>
              <a:custGeom>
                <a:avLst/>
                <a:gdLst>
                  <a:gd name="T0" fmla="*/ 230 w 233"/>
                  <a:gd name="T1" fmla="*/ 94 h 204"/>
                  <a:gd name="T2" fmla="*/ 233 w 233"/>
                  <a:gd name="T3" fmla="*/ 82 h 204"/>
                  <a:gd name="T4" fmla="*/ 222 w 233"/>
                  <a:gd name="T5" fmla="*/ 85 h 204"/>
                  <a:gd name="T6" fmla="*/ 210 w 233"/>
                  <a:gd name="T7" fmla="*/ 86 h 204"/>
                  <a:gd name="T8" fmla="*/ 199 w 233"/>
                  <a:gd name="T9" fmla="*/ 86 h 204"/>
                  <a:gd name="T10" fmla="*/ 187 w 233"/>
                  <a:gd name="T11" fmla="*/ 80 h 204"/>
                  <a:gd name="T12" fmla="*/ 178 w 233"/>
                  <a:gd name="T13" fmla="*/ 69 h 204"/>
                  <a:gd name="T14" fmla="*/ 169 w 233"/>
                  <a:gd name="T15" fmla="*/ 58 h 204"/>
                  <a:gd name="T16" fmla="*/ 161 w 233"/>
                  <a:gd name="T17" fmla="*/ 51 h 204"/>
                  <a:gd name="T18" fmla="*/ 150 w 233"/>
                  <a:gd name="T19" fmla="*/ 54 h 204"/>
                  <a:gd name="T20" fmla="*/ 152 w 233"/>
                  <a:gd name="T21" fmla="*/ 48 h 204"/>
                  <a:gd name="T22" fmla="*/ 152 w 233"/>
                  <a:gd name="T23" fmla="*/ 41 h 204"/>
                  <a:gd name="T24" fmla="*/ 154 w 233"/>
                  <a:gd name="T25" fmla="*/ 28 h 204"/>
                  <a:gd name="T26" fmla="*/ 153 w 233"/>
                  <a:gd name="T27" fmla="*/ 1 h 204"/>
                  <a:gd name="T28" fmla="*/ 143 w 233"/>
                  <a:gd name="T29" fmla="*/ 13 h 204"/>
                  <a:gd name="T30" fmla="*/ 130 w 233"/>
                  <a:gd name="T31" fmla="*/ 20 h 204"/>
                  <a:gd name="T32" fmla="*/ 127 w 233"/>
                  <a:gd name="T33" fmla="*/ 28 h 204"/>
                  <a:gd name="T34" fmla="*/ 125 w 233"/>
                  <a:gd name="T35" fmla="*/ 34 h 204"/>
                  <a:gd name="T36" fmla="*/ 121 w 233"/>
                  <a:gd name="T37" fmla="*/ 37 h 204"/>
                  <a:gd name="T38" fmla="*/ 114 w 233"/>
                  <a:gd name="T39" fmla="*/ 25 h 204"/>
                  <a:gd name="T40" fmla="*/ 103 w 233"/>
                  <a:gd name="T41" fmla="*/ 28 h 204"/>
                  <a:gd name="T42" fmla="*/ 89 w 233"/>
                  <a:gd name="T43" fmla="*/ 21 h 204"/>
                  <a:gd name="T44" fmla="*/ 95 w 233"/>
                  <a:gd name="T45" fmla="*/ 15 h 204"/>
                  <a:gd name="T46" fmla="*/ 79 w 233"/>
                  <a:gd name="T47" fmla="*/ 22 h 204"/>
                  <a:gd name="T48" fmla="*/ 61 w 233"/>
                  <a:gd name="T49" fmla="*/ 50 h 204"/>
                  <a:gd name="T50" fmla="*/ 34 w 233"/>
                  <a:gd name="T51" fmla="*/ 57 h 204"/>
                  <a:gd name="T52" fmla="*/ 10 w 233"/>
                  <a:gd name="T53" fmla="*/ 76 h 204"/>
                  <a:gd name="T54" fmla="*/ 0 w 233"/>
                  <a:gd name="T55" fmla="*/ 95 h 204"/>
                  <a:gd name="T56" fmla="*/ 8 w 233"/>
                  <a:gd name="T57" fmla="*/ 99 h 204"/>
                  <a:gd name="T58" fmla="*/ 20 w 233"/>
                  <a:gd name="T59" fmla="*/ 88 h 204"/>
                  <a:gd name="T60" fmla="*/ 32 w 233"/>
                  <a:gd name="T61" fmla="*/ 90 h 204"/>
                  <a:gd name="T62" fmla="*/ 47 w 233"/>
                  <a:gd name="T63" fmla="*/ 97 h 204"/>
                  <a:gd name="T64" fmla="*/ 52 w 233"/>
                  <a:gd name="T65" fmla="*/ 111 h 204"/>
                  <a:gd name="T66" fmla="*/ 70 w 233"/>
                  <a:gd name="T67" fmla="*/ 141 h 204"/>
                  <a:gd name="T68" fmla="*/ 83 w 233"/>
                  <a:gd name="T69" fmla="*/ 153 h 204"/>
                  <a:gd name="T70" fmla="*/ 87 w 233"/>
                  <a:gd name="T71" fmla="*/ 166 h 204"/>
                  <a:gd name="T72" fmla="*/ 94 w 233"/>
                  <a:gd name="T73" fmla="*/ 177 h 204"/>
                  <a:gd name="T74" fmla="*/ 108 w 233"/>
                  <a:gd name="T75" fmla="*/ 183 h 204"/>
                  <a:gd name="T76" fmla="*/ 121 w 233"/>
                  <a:gd name="T77" fmla="*/ 192 h 204"/>
                  <a:gd name="T78" fmla="*/ 129 w 233"/>
                  <a:gd name="T79" fmla="*/ 204 h 204"/>
                  <a:gd name="T80" fmla="*/ 139 w 233"/>
                  <a:gd name="T81" fmla="*/ 200 h 204"/>
                  <a:gd name="T82" fmla="*/ 144 w 233"/>
                  <a:gd name="T83" fmla="*/ 200 h 204"/>
                  <a:gd name="T84" fmla="*/ 155 w 233"/>
                  <a:gd name="T85" fmla="*/ 192 h 204"/>
                  <a:gd name="T86" fmla="*/ 172 w 233"/>
                  <a:gd name="T87" fmla="*/ 175 h 204"/>
                  <a:gd name="T88" fmla="*/ 192 w 233"/>
                  <a:gd name="T89" fmla="*/ 160 h 204"/>
                  <a:gd name="T90" fmla="*/ 197 w 233"/>
                  <a:gd name="T91" fmla="*/ 149 h 204"/>
                  <a:gd name="T92" fmla="*/ 200 w 233"/>
                  <a:gd name="T93" fmla="*/ 138 h 204"/>
                  <a:gd name="T94" fmla="*/ 211 w 233"/>
                  <a:gd name="T95" fmla="*/ 116 h 204"/>
                  <a:gd name="T96" fmla="*/ 219 w 233"/>
                  <a:gd name="T97" fmla="*/ 116 h 204"/>
                  <a:gd name="T98" fmla="*/ 231 w 233"/>
                  <a:gd name="T99" fmla="*/ 96 h 204"/>
                  <a:gd name="T100" fmla="*/ 230 w 233"/>
                  <a:gd name="T101" fmla="*/ 9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33" h="204">
                    <a:moveTo>
                      <a:pt x="230" y="94"/>
                    </a:moveTo>
                    <a:cubicBezTo>
                      <a:pt x="226" y="87"/>
                      <a:pt x="231" y="87"/>
                      <a:pt x="233" y="82"/>
                    </a:cubicBezTo>
                    <a:cubicBezTo>
                      <a:pt x="232" y="82"/>
                      <a:pt x="225" y="85"/>
                      <a:pt x="222" y="85"/>
                    </a:cubicBezTo>
                    <a:cubicBezTo>
                      <a:pt x="218" y="86"/>
                      <a:pt x="214" y="86"/>
                      <a:pt x="210" y="86"/>
                    </a:cubicBezTo>
                    <a:cubicBezTo>
                      <a:pt x="206" y="86"/>
                      <a:pt x="203" y="87"/>
                      <a:pt x="199" y="86"/>
                    </a:cubicBezTo>
                    <a:cubicBezTo>
                      <a:pt x="195" y="85"/>
                      <a:pt x="191" y="82"/>
                      <a:pt x="187" y="80"/>
                    </a:cubicBezTo>
                    <a:cubicBezTo>
                      <a:pt x="183" y="77"/>
                      <a:pt x="180" y="74"/>
                      <a:pt x="178" y="69"/>
                    </a:cubicBezTo>
                    <a:cubicBezTo>
                      <a:pt x="176" y="65"/>
                      <a:pt x="173" y="62"/>
                      <a:pt x="169" y="58"/>
                    </a:cubicBezTo>
                    <a:cubicBezTo>
                      <a:pt x="166" y="55"/>
                      <a:pt x="166" y="51"/>
                      <a:pt x="161" y="51"/>
                    </a:cubicBezTo>
                    <a:cubicBezTo>
                      <a:pt x="158" y="51"/>
                      <a:pt x="154" y="54"/>
                      <a:pt x="150" y="54"/>
                    </a:cubicBezTo>
                    <a:cubicBezTo>
                      <a:pt x="149" y="51"/>
                      <a:pt x="151" y="50"/>
                      <a:pt x="152" y="48"/>
                    </a:cubicBezTo>
                    <a:cubicBezTo>
                      <a:pt x="152" y="46"/>
                      <a:pt x="152" y="44"/>
                      <a:pt x="152" y="41"/>
                    </a:cubicBezTo>
                    <a:cubicBezTo>
                      <a:pt x="152" y="37"/>
                      <a:pt x="154" y="33"/>
                      <a:pt x="154" y="28"/>
                    </a:cubicBezTo>
                    <a:cubicBezTo>
                      <a:pt x="154" y="21"/>
                      <a:pt x="157" y="7"/>
                      <a:pt x="153" y="1"/>
                    </a:cubicBezTo>
                    <a:cubicBezTo>
                      <a:pt x="147" y="0"/>
                      <a:pt x="146" y="10"/>
                      <a:pt x="143" y="13"/>
                    </a:cubicBezTo>
                    <a:cubicBezTo>
                      <a:pt x="140" y="16"/>
                      <a:pt x="134" y="18"/>
                      <a:pt x="130" y="20"/>
                    </a:cubicBezTo>
                    <a:cubicBezTo>
                      <a:pt x="127" y="28"/>
                      <a:pt x="127" y="28"/>
                      <a:pt x="127" y="28"/>
                    </a:cubicBezTo>
                    <a:cubicBezTo>
                      <a:pt x="127" y="30"/>
                      <a:pt x="126" y="33"/>
                      <a:pt x="125" y="34"/>
                    </a:cubicBezTo>
                    <a:cubicBezTo>
                      <a:pt x="124" y="35"/>
                      <a:pt x="121" y="37"/>
                      <a:pt x="121" y="37"/>
                    </a:cubicBezTo>
                    <a:cubicBezTo>
                      <a:pt x="115" y="39"/>
                      <a:pt x="115" y="29"/>
                      <a:pt x="114" y="25"/>
                    </a:cubicBezTo>
                    <a:cubicBezTo>
                      <a:pt x="110" y="24"/>
                      <a:pt x="107" y="28"/>
                      <a:pt x="103" y="28"/>
                    </a:cubicBezTo>
                    <a:cubicBezTo>
                      <a:pt x="99" y="29"/>
                      <a:pt x="88" y="28"/>
                      <a:pt x="89" y="21"/>
                    </a:cubicBezTo>
                    <a:cubicBezTo>
                      <a:pt x="90" y="20"/>
                      <a:pt x="92" y="17"/>
                      <a:pt x="95" y="15"/>
                    </a:cubicBezTo>
                    <a:cubicBezTo>
                      <a:pt x="89" y="16"/>
                      <a:pt x="84" y="18"/>
                      <a:pt x="79" y="22"/>
                    </a:cubicBezTo>
                    <a:cubicBezTo>
                      <a:pt x="70" y="28"/>
                      <a:pt x="69" y="42"/>
                      <a:pt x="61" y="50"/>
                    </a:cubicBezTo>
                    <a:cubicBezTo>
                      <a:pt x="54" y="57"/>
                      <a:pt x="43" y="57"/>
                      <a:pt x="34" y="57"/>
                    </a:cubicBezTo>
                    <a:cubicBezTo>
                      <a:pt x="21" y="57"/>
                      <a:pt x="16" y="66"/>
                      <a:pt x="10" y="76"/>
                    </a:cubicBezTo>
                    <a:cubicBezTo>
                      <a:pt x="7" y="82"/>
                      <a:pt x="3" y="88"/>
                      <a:pt x="0" y="95"/>
                    </a:cubicBezTo>
                    <a:cubicBezTo>
                      <a:pt x="2" y="97"/>
                      <a:pt x="5" y="100"/>
                      <a:pt x="8" y="99"/>
                    </a:cubicBezTo>
                    <a:cubicBezTo>
                      <a:pt x="13" y="97"/>
                      <a:pt x="14" y="89"/>
                      <a:pt x="20" y="88"/>
                    </a:cubicBezTo>
                    <a:cubicBezTo>
                      <a:pt x="23" y="87"/>
                      <a:pt x="29" y="89"/>
                      <a:pt x="32" y="90"/>
                    </a:cubicBezTo>
                    <a:cubicBezTo>
                      <a:pt x="36" y="91"/>
                      <a:pt x="44" y="94"/>
                      <a:pt x="47" y="97"/>
                    </a:cubicBezTo>
                    <a:cubicBezTo>
                      <a:pt x="50" y="100"/>
                      <a:pt x="51" y="107"/>
                      <a:pt x="52" y="111"/>
                    </a:cubicBezTo>
                    <a:cubicBezTo>
                      <a:pt x="55" y="123"/>
                      <a:pt x="61" y="132"/>
                      <a:pt x="70" y="141"/>
                    </a:cubicBezTo>
                    <a:cubicBezTo>
                      <a:pt x="74" y="145"/>
                      <a:pt x="79" y="149"/>
                      <a:pt x="83" y="153"/>
                    </a:cubicBezTo>
                    <a:cubicBezTo>
                      <a:pt x="88" y="157"/>
                      <a:pt x="86" y="160"/>
                      <a:pt x="87" y="166"/>
                    </a:cubicBezTo>
                    <a:cubicBezTo>
                      <a:pt x="88" y="171"/>
                      <a:pt x="89" y="176"/>
                      <a:pt x="94" y="177"/>
                    </a:cubicBezTo>
                    <a:cubicBezTo>
                      <a:pt x="99" y="179"/>
                      <a:pt x="104" y="179"/>
                      <a:pt x="108" y="183"/>
                    </a:cubicBezTo>
                    <a:cubicBezTo>
                      <a:pt x="112" y="186"/>
                      <a:pt x="118" y="188"/>
                      <a:pt x="121" y="192"/>
                    </a:cubicBezTo>
                    <a:cubicBezTo>
                      <a:pt x="124" y="195"/>
                      <a:pt x="123" y="204"/>
                      <a:pt x="129" y="204"/>
                    </a:cubicBezTo>
                    <a:cubicBezTo>
                      <a:pt x="133" y="204"/>
                      <a:pt x="136" y="200"/>
                      <a:pt x="139" y="200"/>
                    </a:cubicBezTo>
                    <a:cubicBezTo>
                      <a:pt x="141" y="200"/>
                      <a:pt x="142" y="200"/>
                      <a:pt x="144" y="200"/>
                    </a:cubicBezTo>
                    <a:cubicBezTo>
                      <a:pt x="155" y="192"/>
                      <a:pt x="155" y="192"/>
                      <a:pt x="155" y="192"/>
                    </a:cubicBezTo>
                    <a:cubicBezTo>
                      <a:pt x="158" y="186"/>
                      <a:pt x="165" y="178"/>
                      <a:pt x="172" y="175"/>
                    </a:cubicBezTo>
                    <a:cubicBezTo>
                      <a:pt x="179" y="172"/>
                      <a:pt x="188" y="168"/>
                      <a:pt x="192" y="160"/>
                    </a:cubicBezTo>
                    <a:cubicBezTo>
                      <a:pt x="193" y="157"/>
                      <a:pt x="196" y="152"/>
                      <a:pt x="197" y="149"/>
                    </a:cubicBezTo>
                    <a:cubicBezTo>
                      <a:pt x="198" y="145"/>
                      <a:pt x="198" y="142"/>
                      <a:pt x="200" y="138"/>
                    </a:cubicBezTo>
                    <a:cubicBezTo>
                      <a:pt x="203" y="131"/>
                      <a:pt x="212" y="125"/>
                      <a:pt x="211" y="116"/>
                    </a:cubicBezTo>
                    <a:cubicBezTo>
                      <a:pt x="213" y="116"/>
                      <a:pt x="216" y="116"/>
                      <a:pt x="219" y="116"/>
                    </a:cubicBezTo>
                    <a:cubicBezTo>
                      <a:pt x="231" y="96"/>
                      <a:pt x="231" y="96"/>
                      <a:pt x="231" y="96"/>
                    </a:cubicBezTo>
                    <a:cubicBezTo>
                      <a:pt x="231" y="96"/>
                      <a:pt x="230" y="95"/>
                      <a:pt x="230" y="94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5" name="Freeform 111">
                <a:extLst>
                  <a:ext uri="{FF2B5EF4-FFF2-40B4-BE49-F238E27FC236}">
                    <a16:creationId xmlns:a16="http://schemas.microsoft.com/office/drawing/2014/main" id="{13CAE335-8F3A-4BEA-90D4-4733FCCFD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0626" y="4916488"/>
                <a:ext cx="149225" cy="223838"/>
              </a:xfrm>
              <a:custGeom>
                <a:avLst/>
                <a:gdLst>
                  <a:gd name="T0" fmla="*/ 0 w 63"/>
                  <a:gd name="T1" fmla="*/ 79 h 94"/>
                  <a:gd name="T2" fmla="*/ 3 w 63"/>
                  <a:gd name="T3" fmla="*/ 39 h 94"/>
                  <a:gd name="T4" fmla="*/ 7 w 63"/>
                  <a:gd name="T5" fmla="*/ 16 h 94"/>
                  <a:gd name="T6" fmla="*/ 11 w 63"/>
                  <a:gd name="T7" fmla="*/ 0 h 94"/>
                  <a:gd name="T8" fmla="*/ 11 w 63"/>
                  <a:gd name="T9" fmla="*/ 0 h 94"/>
                  <a:gd name="T10" fmla="*/ 12 w 63"/>
                  <a:gd name="T11" fmla="*/ 0 h 94"/>
                  <a:gd name="T12" fmla="*/ 28 w 63"/>
                  <a:gd name="T13" fmla="*/ 14 h 94"/>
                  <a:gd name="T14" fmla="*/ 29 w 63"/>
                  <a:gd name="T15" fmla="*/ 27 h 94"/>
                  <a:gd name="T16" fmla="*/ 30 w 63"/>
                  <a:gd name="T17" fmla="*/ 38 h 94"/>
                  <a:gd name="T18" fmla="*/ 42 w 63"/>
                  <a:gd name="T19" fmla="*/ 38 h 94"/>
                  <a:gd name="T20" fmla="*/ 55 w 63"/>
                  <a:gd name="T21" fmla="*/ 40 h 94"/>
                  <a:gd name="T22" fmla="*/ 61 w 63"/>
                  <a:gd name="T23" fmla="*/ 45 h 94"/>
                  <a:gd name="T24" fmla="*/ 61 w 63"/>
                  <a:gd name="T25" fmla="*/ 50 h 94"/>
                  <a:gd name="T26" fmla="*/ 57 w 63"/>
                  <a:gd name="T27" fmla="*/ 56 h 94"/>
                  <a:gd name="T28" fmla="*/ 61 w 63"/>
                  <a:gd name="T29" fmla="*/ 62 h 94"/>
                  <a:gd name="T30" fmla="*/ 55 w 63"/>
                  <a:gd name="T31" fmla="*/ 74 h 94"/>
                  <a:gd name="T32" fmla="*/ 43 w 63"/>
                  <a:gd name="T33" fmla="*/ 86 h 94"/>
                  <a:gd name="T34" fmla="*/ 35 w 63"/>
                  <a:gd name="T35" fmla="*/ 71 h 94"/>
                  <a:gd name="T36" fmla="*/ 33 w 63"/>
                  <a:gd name="T37" fmla="*/ 87 h 94"/>
                  <a:gd name="T38" fmla="*/ 18 w 63"/>
                  <a:gd name="T39" fmla="*/ 93 h 94"/>
                  <a:gd name="T40" fmla="*/ 4 w 63"/>
                  <a:gd name="T41" fmla="*/ 83 h 94"/>
                  <a:gd name="T42" fmla="*/ 0 w 63"/>
                  <a:gd name="T43" fmla="*/ 7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3" h="94">
                    <a:moveTo>
                      <a:pt x="0" y="79"/>
                    </a:moveTo>
                    <a:cubicBezTo>
                      <a:pt x="0" y="65"/>
                      <a:pt x="0" y="52"/>
                      <a:pt x="3" y="39"/>
                    </a:cubicBezTo>
                    <a:cubicBezTo>
                      <a:pt x="5" y="32"/>
                      <a:pt x="6" y="24"/>
                      <a:pt x="7" y="16"/>
                    </a:cubicBezTo>
                    <a:cubicBezTo>
                      <a:pt x="7" y="13"/>
                      <a:pt x="7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8" y="3"/>
                      <a:pt x="21" y="11"/>
                      <a:pt x="28" y="14"/>
                    </a:cubicBezTo>
                    <a:cubicBezTo>
                      <a:pt x="28" y="18"/>
                      <a:pt x="28" y="22"/>
                      <a:pt x="29" y="27"/>
                    </a:cubicBezTo>
                    <a:cubicBezTo>
                      <a:pt x="29" y="29"/>
                      <a:pt x="29" y="36"/>
                      <a:pt x="30" y="38"/>
                    </a:cubicBezTo>
                    <a:cubicBezTo>
                      <a:pt x="33" y="42"/>
                      <a:pt x="38" y="39"/>
                      <a:pt x="42" y="38"/>
                    </a:cubicBezTo>
                    <a:cubicBezTo>
                      <a:pt x="47" y="37"/>
                      <a:pt x="51" y="36"/>
                      <a:pt x="55" y="40"/>
                    </a:cubicBezTo>
                    <a:cubicBezTo>
                      <a:pt x="57" y="42"/>
                      <a:pt x="59" y="43"/>
                      <a:pt x="61" y="45"/>
                    </a:cubicBezTo>
                    <a:cubicBezTo>
                      <a:pt x="63" y="48"/>
                      <a:pt x="63" y="46"/>
                      <a:pt x="61" y="50"/>
                    </a:cubicBezTo>
                    <a:cubicBezTo>
                      <a:pt x="59" y="52"/>
                      <a:pt x="56" y="52"/>
                      <a:pt x="57" y="56"/>
                    </a:cubicBezTo>
                    <a:cubicBezTo>
                      <a:pt x="57" y="58"/>
                      <a:pt x="60" y="60"/>
                      <a:pt x="61" y="62"/>
                    </a:cubicBezTo>
                    <a:cubicBezTo>
                      <a:pt x="63" y="67"/>
                      <a:pt x="59" y="70"/>
                      <a:pt x="55" y="74"/>
                    </a:cubicBezTo>
                    <a:cubicBezTo>
                      <a:pt x="51" y="77"/>
                      <a:pt x="46" y="81"/>
                      <a:pt x="43" y="86"/>
                    </a:cubicBezTo>
                    <a:cubicBezTo>
                      <a:pt x="41" y="80"/>
                      <a:pt x="43" y="69"/>
                      <a:pt x="35" y="71"/>
                    </a:cubicBezTo>
                    <a:cubicBezTo>
                      <a:pt x="26" y="73"/>
                      <a:pt x="33" y="81"/>
                      <a:pt x="33" y="87"/>
                    </a:cubicBezTo>
                    <a:cubicBezTo>
                      <a:pt x="33" y="93"/>
                      <a:pt x="23" y="92"/>
                      <a:pt x="18" y="93"/>
                    </a:cubicBezTo>
                    <a:cubicBezTo>
                      <a:pt x="9" y="94"/>
                      <a:pt x="10" y="86"/>
                      <a:pt x="4" y="83"/>
                    </a:cubicBezTo>
                    <a:lnTo>
                      <a:pt x="0" y="79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6" name="Freeform 112">
                <a:extLst>
                  <a:ext uri="{FF2B5EF4-FFF2-40B4-BE49-F238E27FC236}">
                    <a16:creationId xmlns:a16="http://schemas.microsoft.com/office/drawing/2014/main" id="{80A07764-7C95-4A46-8F0D-5754C4B6E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9476" y="5145088"/>
                <a:ext cx="436563" cy="496888"/>
              </a:xfrm>
              <a:custGeom>
                <a:avLst/>
                <a:gdLst>
                  <a:gd name="T0" fmla="*/ 161 w 184"/>
                  <a:gd name="T1" fmla="*/ 10 h 209"/>
                  <a:gd name="T2" fmla="*/ 159 w 184"/>
                  <a:gd name="T3" fmla="*/ 4 h 209"/>
                  <a:gd name="T4" fmla="*/ 153 w 184"/>
                  <a:gd name="T5" fmla="*/ 2 h 209"/>
                  <a:gd name="T6" fmla="*/ 144 w 184"/>
                  <a:gd name="T7" fmla="*/ 0 h 209"/>
                  <a:gd name="T8" fmla="*/ 134 w 184"/>
                  <a:gd name="T9" fmla="*/ 10 h 209"/>
                  <a:gd name="T10" fmla="*/ 125 w 184"/>
                  <a:gd name="T11" fmla="*/ 5 h 209"/>
                  <a:gd name="T12" fmla="*/ 117 w 184"/>
                  <a:gd name="T13" fmla="*/ 7 h 209"/>
                  <a:gd name="T14" fmla="*/ 112 w 184"/>
                  <a:gd name="T15" fmla="*/ 18 h 209"/>
                  <a:gd name="T16" fmla="*/ 101 w 184"/>
                  <a:gd name="T17" fmla="*/ 26 h 209"/>
                  <a:gd name="T18" fmla="*/ 90 w 184"/>
                  <a:gd name="T19" fmla="*/ 26 h 209"/>
                  <a:gd name="T20" fmla="*/ 79 w 184"/>
                  <a:gd name="T21" fmla="*/ 27 h 209"/>
                  <a:gd name="T22" fmla="*/ 74 w 184"/>
                  <a:gd name="T23" fmla="*/ 39 h 209"/>
                  <a:gd name="T24" fmla="*/ 63 w 184"/>
                  <a:gd name="T25" fmla="*/ 39 h 209"/>
                  <a:gd name="T26" fmla="*/ 52 w 184"/>
                  <a:gd name="T27" fmla="*/ 40 h 209"/>
                  <a:gd name="T28" fmla="*/ 44 w 184"/>
                  <a:gd name="T29" fmla="*/ 38 h 209"/>
                  <a:gd name="T30" fmla="*/ 32 w 184"/>
                  <a:gd name="T31" fmla="*/ 58 h 209"/>
                  <a:gd name="T32" fmla="*/ 34 w 184"/>
                  <a:gd name="T33" fmla="*/ 58 h 209"/>
                  <a:gd name="T34" fmla="*/ 31 w 184"/>
                  <a:gd name="T35" fmla="*/ 70 h 209"/>
                  <a:gd name="T36" fmla="*/ 24 w 184"/>
                  <a:gd name="T37" fmla="*/ 82 h 209"/>
                  <a:gd name="T38" fmla="*/ 24 w 184"/>
                  <a:gd name="T39" fmla="*/ 90 h 209"/>
                  <a:gd name="T40" fmla="*/ 35 w 184"/>
                  <a:gd name="T41" fmla="*/ 87 h 209"/>
                  <a:gd name="T42" fmla="*/ 54 w 184"/>
                  <a:gd name="T43" fmla="*/ 69 h 209"/>
                  <a:gd name="T44" fmla="*/ 68 w 184"/>
                  <a:gd name="T45" fmla="*/ 66 h 209"/>
                  <a:gd name="T46" fmla="*/ 67 w 184"/>
                  <a:gd name="T47" fmla="*/ 66 h 209"/>
                  <a:gd name="T48" fmla="*/ 67 w 184"/>
                  <a:gd name="T49" fmla="*/ 68 h 209"/>
                  <a:gd name="T50" fmla="*/ 55 w 184"/>
                  <a:gd name="T51" fmla="*/ 90 h 209"/>
                  <a:gd name="T52" fmla="*/ 54 w 184"/>
                  <a:gd name="T53" fmla="*/ 90 h 209"/>
                  <a:gd name="T54" fmla="*/ 43 w 184"/>
                  <a:gd name="T55" fmla="*/ 85 h 209"/>
                  <a:gd name="T56" fmla="*/ 34 w 184"/>
                  <a:gd name="T57" fmla="*/ 100 h 209"/>
                  <a:gd name="T58" fmla="*/ 21 w 184"/>
                  <a:gd name="T59" fmla="*/ 117 h 209"/>
                  <a:gd name="T60" fmla="*/ 0 w 184"/>
                  <a:gd name="T61" fmla="*/ 156 h 209"/>
                  <a:gd name="T62" fmla="*/ 7 w 184"/>
                  <a:gd name="T63" fmla="*/ 162 h 209"/>
                  <a:gd name="T64" fmla="*/ 7 w 184"/>
                  <a:gd name="T65" fmla="*/ 180 h 209"/>
                  <a:gd name="T66" fmla="*/ 9 w 184"/>
                  <a:gd name="T67" fmla="*/ 192 h 209"/>
                  <a:gd name="T68" fmla="*/ 20 w 184"/>
                  <a:gd name="T69" fmla="*/ 205 h 209"/>
                  <a:gd name="T70" fmla="*/ 24 w 184"/>
                  <a:gd name="T71" fmla="*/ 192 h 209"/>
                  <a:gd name="T72" fmla="*/ 35 w 184"/>
                  <a:gd name="T73" fmla="*/ 202 h 209"/>
                  <a:gd name="T74" fmla="*/ 41 w 184"/>
                  <a:gd name="T75" fmla="*/ 208 h 209"/>
                  <a:gd name="T76" fmla="*/ 53 w 184"/>
                  <a:gd name="T77" fmla="*/ 200 h 209"/>
                  <a:gd name="T78" fmla="*/ 54 w 184"/>
                  <a:gd name="T79" fmla="*/ 181 h 209"/>
                  <a:gd name="T80" fmla="*/ 59 w 184"/>
                  <a:gd name="T81" fmla="*/ 173 h 209"/>
                  <a:gd name="T82" fmla="*/ 67 w 184"/>
                  <a:gd name="T83" fmla="*/ 159 h 209"/>
                  <a:gd name="T84" fmla="*/ 74 w 184"/>
                  <a:gd name="T85" fmla="*/ 130 h 209"/>
                  <a:gd name="T86" fmla="*/ 71 w 184"/>
                  <a:gd name="T87" fmla="*/ 117 h 209"/>
                  <a:gd name="T88" fmla="*/ 66 w 184"/>
                  <a:gd name="T89" fmla="*/ 111 h 209"/>
                  <a:gd name="T90" fmla="*/ 72 w 184"/>
                  <a:gd name="T91" fmla="*/ 105 h 209"/>
                  <a:gd name="T92" fmla="*/ 74 w 184"/>
                  <a:gd name="T93" fmla="*/ 106 h 209"/>
                  <a:gd name="T94" fmla="*/ 86 w 184"/>
                  <a:gd name="T95" fmla="*/ 109 h 209"/>
                  <a:gd name="T96" fmla="*/ 102 w 184"/>
                  <a:gd name="T97" fmla="*/ 105 h 209"/>
                  <a:gd name="T98" fmla="*/ 107 w 184"/>
                  <a:gd name="T99" fmla="*/ 87 h 209"/>
                  <a:gd name="T100" fmla="*/ 122 w 184"/>
                  <a:gd name="T101" fmla="*/ 69 h 209"/>
                  <a:gd name="T102" fmla="*/ 154 w 184"/>
                  <a:gd name="T103" fmla="*/ 35 h 209"/>
                  <a:gd name="T104" fmla="*/ 170 w 184"/>
                  <a:gd name="T105" fmla="*/ 24 h 209"/>
                  <a:gd name="T106" fmla="*/ 184 w 184"/>
                  <a:gd name="T107" fmla="*/ 10 h 209"/>
                  <a:gd name="T108" fmla="*/ 161 w 184"/>
                  <a:gd name="T109" fmla="*/ 1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4" h="209">
                    <a:moveTo>
                      <a:pt x="161" y="10"/>
                    </a:moveTo>
                    <a:cubicBezTo>
                      <a:pt x="160" y="9"/>
                      <a:pt x="161" y="6"/>
                      <a:pt x="159" y="4"/>
                    </a:cubicBezTo>
                    <a:cubicBezTo>
                      <a:pt x="158" y="3"/>
                      <a:pt x="155" y="3"/>
                      <a:pt x="153" y="2"/>
                    </a:cubicBezTo>
                    <a:cubicBezTo>
                      <a:pt x="151" y="2"/>
                      <a:pt x="145" y="0"/>
                      <a:pt x="144" y="0"/>
                    </a:cubicBezTo>
                    <a:cubicBezTo>
                      <a:pt x="140" y="1"/>
                      <a:pt x="139" y="9"/>
                      <a:pt x="134" y="10"/>
                    </a:cubicBezTo>
                    <a:cubicBezTo>
                      <a:pt x="130" y="12"/>
                      <a:pt x="128" y="8"/>
                      <a:pt x="125" y="5"/>
                    </a:cubicBezTo>
                    <a:cubicBezTo>
                      <a:pt x="121" y="0"/>
                      <a:pt x="120" y="2"/>
                      <a:pt x="117" y="7"/>
                    </a:cubicBezTo>
                    <a:cubicBezTo>
                      <a:pt x="116" y="11"/>
                      <a:pt x="114" y="15"/>
                      <a:pt x="112" y="18"/>
                    </a:cubicBezTo>
                    <a:cubicBezTo>
                      <a:pt x="109" y="22"/>
                      <a:pt x="106" y="25"/>
                      <a:pt x="101" y="26"/>
                    </a:cubicBezTo>
                    <a:cubicBezTo>
                      <a:pt x="98" y="27"/>
                      <a:pt x="94" y="26"/>
                      <a:pt x="90" y="26"/>
                    </a:cubicBezTo>
                    <a:cubicBezTo>
                      <a:pt x="87" y="26"/>
                      <a:pt x="81" y="26"/>
                      <a:pt x="79" y="27"/>
                    </a:cubicBezTo>
                    <a:cubicBezTo>
                      <a:pt x="76" y="30"/>
                      <a:pt x="77" y="36"/>
                      <a:pt x="74" y="39"/>
                    </a:cubicBezTo>
                    <a:cubicBezTo>
                      <a:pt x="72" y="40"/>
                      <a:pt x="66" y="39"/>
                      <a:pt x="63" y="39"/>
                    </a:cubicBezTo>
                    <a:cubicBezTo>
                      <a:pt x="59" y="39"/>
                      <a:pt x="56" y="40"/>
                      <a:pt x="52" y="40"/>
                    </a:cubicBezTo>
                    <a:cubicBezTo>
                      <a:pt x="49" y="40"/>
                      <a:pt x="46" y="40"/>
                      <a:pt x="44" y="3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2" y="58"/>
                      <a:pt x="33" y="58"/>
                      <a:pt x="34" y="58"/>
                    </a:cubicBezTo>
                    <a:cubicBezTo>
                      <a:pt x="34" y="61"/>
                      <a:pt x="33" y="69"/>
                      <a:pt x="31" y="70"/>
                    </a:cubicBezTo>
                    <a:cubicBezTo>
                      <a:pt x="26" y="71"/>
                      <a:pt x="25" y="77"/>
                      <a:pt x="24" y="82"/>
                    </a:cubicBezTo>
                    <a:cubicBezTo>
                      <a:pt x="23" y="83"/>
                      <a:pt x="22" y="88"/>
                      <a:pt x="24" y="90"/>
                    </a:cubicBezTo>
                    <a:cubicBezTo>
                      <a:pt x="26" y="92"/>
                      <a:pt x="32" y="89"/>
                      <a:pt x="35" y="87"/>
                    </a:cubicBezTo>
                    <a:cubicBezTo>
                      <a:pt x="42" y="82"/>
                      <a:pt x="48" y="75"/>
                      <a:pt x="54" y="69"/>
                    </a:cubicBezTo>
                    <a:cubicBezTo>
                      <a:pt x="58" y="65"/>
                      <a:pt x="63" y="66"/>
                      <a:pt x="68" y="66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8"/>
                      <a:pt x="67" y="68"/>
                      <a:pt x="67" y="68"/>
                    </a:cubicBezTo>
                    <a:cubicBezTo>
                      <a:pt x="62" y="71"/>
                      <a:pt x="54" y="84"/>
                      <a:pt x="55" y="90"/>
                    </a:cubicBezTo>
                    <a:cubicBezTo>
                      <a:pt x="54" y="90"/>
                      <a:pt x="54" y="90"/>
                      <a:pt x="54" y="90"/>
                    </a:cubicBezTo>
                    <a:cubicBezTo>
                      <a:pt x="50" y="85"/>
                      <a:pt x="49" y="85"/>
                      <a:pt x="43" y="85"/>
                    </a:cubicBezTo>
                    <a:cubicBezTo>
                      <a:pt x="41" y="90"/>
                      <a:pt x="38" y="97"/>
                      <a:pt x="34" y="100"/>
                    </a:cubicBezTo>
                    <a:cubicBezTo>
                      <a:pt x="28" y="105"/>
                      <a:pt x="24" y="110"/>
                      <a:pt x="21" y="117"/>
                    </a:cubicBezTo>
                    <a:cubicBezTo>
                      <a:pt x="17" y="131"/>
                      <a:pt x="7" y="145"/>
                      <a:pt x="0" y="156"/>
                    </a:cubicBezTo>
                    <a:cubicBezTo>
                      <a:pt x="5" y="156"/>
                      <a:pt x="7" y="157"/>
                      <a:pt x="7" y="162"/>
                    </a:cubicBezTo>
                    <a:cubicBezTo>
                      <a:pt x="7" y="168"/>
                      <a:pt x="7" y="174"/>
                      <a:pt x="7" y="180"/>
                    </a:cubicBezTo>
                    <a:cubicBezTo>
                      <a:pt x="7" y="184"/>
                      <a:pt x="6" y="188"/>
                      <a:pt x="9" y="192"/>
                    </a:cubicBezTo>
                    <a:cubicBezTo>
                      <a:pt x="11" y="196"/>
                      <a:pt x="16" y="203"/>
                      <a:pt x="20" y="205"/>
                    </a:cubicBezTo>
                    <a:cubicBezTo>
                      <a:pt x="20" y="201"/>
                      <a:pt x="22" y="195"/>
                      <a:pt x="24" y="192"/>
                    </a:cubicBezTo>
                    <a:cubicBezTo>
                      <a:pt x="24" y="192"/>
                      <a:pt x="31" y="201"/>
                      <a:pt x="35" y="202"/>
                    </a:cubicBezTo>
                    <a:cubicBezTo>
                      <a:pt x="36" y="204"/>
                      <a:pt x="39" y="206"/>
                      <a:pt x="41" y="208"/>
                    </a:cubicBezTo>
                    <a:cubicBezTo>
                      <a:pt x="47" y="209"/>
                      <a:pt x="52" y="205"/>
                      <a:pt x="53" y="200"/>
                    </a:cubicBezTo>
                    <a:cubicBezTo>
                      <a:pt x="55" y="194"/>
                      <a:pt x="53" y="187"/>
                      <a:pt x="54" y="181"/>
                    </a:cubicBezTo>
                    <a:cubicBezTo>
                      <a:pt x="55" y="178"/>
                      <a:pt x="57" y="176"/>
                      <a:pt x="59" y="173"/>
                    </a:cubicBezTo>
                    <a:cubicBezTo>
                      <a:pt x="62" y="168"/>
                      <a:pt x="65" y="164"/>
                      <a:pt x="67" y="159"/>
                    </a:cubicBezTo>
                    <a:cubicBezTo>
                      <a:pt x="71" y="149"/>
                      <a:pt x="74" y="141"/>
                      <a:pt x="74" y="130"/>
                    </a:cubicBezTo>
                    <a:cubicBezTo>
                      <a:pt x="74" y="125"/>
                      <a:pt x="74" y="121"/>
                      <a:pt x="71" y="117"/>
                    </a:cubicBezTo>
                    <a:cubicBezTo>
                      <a:pt x="70" y="115"/>
                      <a:pt x="67" y="113"/>
                      <a:pt x="66" y="111"/>
                    </a:cubicBezTo>
                    <a:cubicBezTo>
                      <a:pt x="66" y="109"/>
                      <a:pt x="71" y="107"/>
                      <a:pt x="72" y="105"/>
                    </a:cubicBezTo>
                    <a:cubicBezTo>
                      <a:pt x="73" y="105"/>
                      <a:pt x="74" y="106"/>
                      <a:pt x="74" y="106"/>
                    </a:cubicBezTo>
                    <a:cubicBezTo>
                      <a:pt x="77" y="108"/>
                      <a:pt x="81" y="109"/>
                      <a:pt x="86" y="109"/>
                    </a:cubicBezTo>
                    <a:cubicBezTo>
                      <a:pt x="91" y="109"/>
                      <a:pt x="101" y="111"/>
                      <a:pt x="102" y="105"/>
                    </a:cubicBezTo>
                    <a:cubicBezTo>
                      <a:pt x="103" y="98"/>
                      <a:pt x="104" y="93"/>
                      <a:pt x="107" y="87"/>
                    </a:cubicBezTo>
                    <a:cubicBezTo>
                      <a:pt x="111" y="80"/>
                      <a:pt x="116" y="74"/>
                      <a:pt x="122" y="69"/>
                    </a:cubicBezTo>
                    <a:cubicBezTo>
                      <a:pt x="134" y="60"/>
                      <a:pt x="140" y="43"/>
                      <a:pt x="154" y="35"/>
                    </a:cubicBezTo>
                    <a:cubicBezTo>
                      <a:pt x="160" y="32"/>
                      <a:pt x="166" y="30"/>
                      <a:pt x="170" y="24"/>
                    </a:cubicBezTo>
                    <a:cubicBezTo>
                      <a:pt x="174" y="19"/>
                      <a:pt x="180" y="16"/>
                      <a:pt x="184" y="10"/>
                    </a:cubicBezTo>
                    <a:cubicBezTo>
                      <a:pt x="178" y="9"/>
                      <a:pt x="166" y="13"/>
                      <a:pt x="161" y="10"/>
                    </a:cubicBez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C76A4DED-538C-42BB-ACA1-0AF475AD5B9F}"/>
                </a:ext>
              </a:extLst>
            </p:cNvPr>
            <p:cNvGrpSpPr/>
            <p:nvPr/>
          </p:nvGrpSpPr>
          <p:grpSpPr>
            <a:xfrm>
              <a:off x="2741857" y="1352606"/>
              <a:ext cx="6749128" cy="4213721"/>
              <a:chOff x="2741857" y="1352606"/>
              <a:chExt cx="6749128" cy="4213721"/>
            </a:xfrm>
          </p:grpSpPr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592A877D-C9CA-4F64-9511-CA69A688CB25}"/>
                  </a:ext>
                </a:extLst>
              </p:cNvPr>
              <p:cNvSpPr txBox="1"/>
              <p:nvPr/>
            </p:nvSpPr>
            <p:spPr>
              <a:xfrm>
                <a:off x="2741857" y="3090739"/>
                <a:ext cx="831362" cy="31892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YUKON TERRITORY</a:t>
                </a:r>
              </a:p>
            </p:txBody>
          </p: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5D9C07A8-6AA0-4D5F-8B69-60C068ABCF8F}"/>
                  </a:ext>
                </a:extLst>
              </p:cNvPr>
              <p:cNvSpPr txBox="1"/>
              <p:nvPr/>
            </p:nvSpPr>
            <p:spPr>
              <a:xfrm>
                <a:off x="3782361" y="3390325"/>
                <a:ext cx="763598" cy="31892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NORTHWEST</a:t>
                </a:r>
                <a:b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</a:b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TERRITORIES</a:t>
                </a:r>
              </a:p>
            </p:txBody>
          </p:sp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0A2BC2BD-8237-4020-B99A-F34A858279E9}"/>
                  </a:ext>
                </a:extLst>
              </p:cNvPr>
              <p:cNvSpPr txBox="1"/>
              <p:nvPr/>
            </p:nvSpPr>
            <p:spPr>
              <a:xfrm>
                <a:off x="5157625" y="3266363"/>
                <a:ext cx="572840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NUNAVUT</a:t>
                </a:r>
              </a:p>
            </p:txBody>
          </p:sp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EE10C5C9-4E94-4C9B-8BA5-CAF6674A8D68}"/>
                  </a:ext>
                </a:extLst>
              </p:cNvPr>
              <p:cNvSpPr txBox="1"/>
              <p:nvPr/>
            </p:nvSpPr>
            <p:spPr>
              <a:xfrm>
                <a:off x="5193383" y="4749189"/>
                <a:ext cx="624137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MANITOBA</a:t>
                </a:r>
              </a:p>
            </p:txBody>
          </p:sp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3B811875-4F77-424A-BC81-042A7D8B7368}"/>
                  </a:ext>
                </a:extLst>
              </p:cNvPr>
              <p:cNvSpPr txBox="1"/>
              <p:nvPr/>
            </p:nvSpPr>
            <p:spPr>
              <a:xfrm>
                <a:off x="6097845" y="5113856"/>
                <a:ext cx="545589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ONTARIO</a:t>
                </a:r>
              </a:p>
            </p:txBody>
          </p:sp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F554DAE4-56CB-4D78-8FF8-4D33023D15C5}"/>
                  </a:ext>
                </a:extLst>
              </p:cNvPr>
              <p:cNvSpPr txBox="1"/>
              <p:nvPr/>
            </p:nvSpPr>
            <p:spPr>
              <a:xfrm>
                <a:off x="7262907" y="4630010"/>
                <a:ext cx="511926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QUEBEC</a:t>
                </a:r>
              </a:p>
            </p:txBody>
          </p: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3DF546A5-1368-4DEC-9AF0-DAB1F43C7010}"/>
                  </a:ext>
                </a:extLst>
              </p:cNvPr>
              <p:cNvSpPr txBox="1"/>
              <p:nvPr/>
            </p:nvSpPr>
            <p:spPr>
              <a:xfrm>
                <a:off x="8704945" y="5370513"/>
                <a:ext cx="786040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NOVA SCOTIA</a:t>
                </a:r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C3C7FD4D-5CBA-4598-9D7E-EB4C7ACDD57A}"/>
                  </a:ext>
                </a:extLst>
              </p:cNvPr>
              <p:cNvSpPr txBox="1"/>
              <p:nvPr/>
            </p:nvSpPr>
            <p:spPr>
              <a:xfrm>
                <a:off x="8138752" y="3477501"/>
                <a:ext cx="988018" cy="31892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NEWFOUNDLAND </a:t>
                </a:r>
                <a:b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</a:b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AND LABRADOR</a:t>
                </a:r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61ED1411-4CDA-43E7-A550-3B9B4F29E12D}"/>
                  </a:ext>
                </a:extLst>
              </p:cNvPr>
              <p:cNvSpPr txBox="1"/>
              <p:nvPr/>
            </p:nvSpPr>
            <p:spPr>
              <a:xfrm>
                <a:off x="4240502" y="1352606"/>
                <a:ext cx="1056181" cy="330692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QUEEN ELIZABETH ISLANDS</a:t>
                </a:r>
              </a:p>
            </p:txBody>
          </p:sp>
          <p:sp>
            <p:nvSpPr>
              <p:cNvPr id="229" name="TextBox 228">
                <a:extLst>
                  <a:ext uri="{FF2B5EF4-FFF2-40B4-BE49-F238E27FC236}">
                    <a16:creationId xmlns:a16="http://schemas.microsoft.com/office/drawing/2014/main" id="{59EB7E9C-814D-43DB-A1A8-008D8336570E}"/>
                  </a:ext>
                </a:extLst>
              </p:cNvPr>
              <p:cNvSpPr txBox="1"/>
              <p:nvPr/>
            </p:nvSpPr>
            <p:spPr>
              <a:xfrm rot="16200000">
                <a:off x="4378840" y="4810873"/>
                <a:ext cx="954355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SASKATCHEWAN</a:t>
                </a:r>
              </a:p>
            </p:txBody>
          </p:sp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B76E2322-DF17-429D-A496-64E95824676A}"/>
                  </a:ext>
                </a:extLst>
              </p:cNvPr>
              <p:cNvSpPr txBox="1"/>
              <p:nvPr/>
            </p:nvSpPr>
            <p:spPr>
              <a:xfrm>
                <a:off x="3909392" y="4546422"/>
                <a:ext cx="561620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ALBERTA</a:t>
                </a:r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0796E406-D25E-4900-BC02-C1A5EB7D1363}"/>
                  </a:ext>
                </a:extLst>
              </p:cNvPr>
              <p:cNvSpPr txBox="1"/>
              <p:nvPr/>
            </p:nvSpPr>
            <p:spPr>
              <a:xfrm>
                <a:off x="3074839" y="4234167"/>
                <a:ext cx="624877" cy="31892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BRITISH COLUMBIA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1684290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5F8DE8E-CDDF-4ED9-8438-DCBC9ECCE0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Europe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4AA49B7-47B4-4111-B7E4-3E6AE52D378E}"/>
              </a:ext>
            </a:extLst>
          </p:cNvPr>
          <p:cNvGrpSpPr/>
          <p:nvPr/>
        </p:nvGrpSpPr>
        <p:grpSpPr>
          <a:xfrm>
            <a:off x="2791804" y="1246188"/>
            <a:ext cx="6393471" cy="5164137"/>
            <a:chOff x="2791804" y="1246188"/>
            <a:chExt cx="6393471" cy="5164137"/>
          </a:xfrm>
        </p:grpSpPr>
        <p:grpSp>
          <p:nvGrpSpPr>
            <p:cNvPr id="129" name="Group 128">
              <a:extLst>
                <a:ext uri="{FF2B5EF4-FFF2-40B4-BE49-F238E27FC236}">
                  <a16:creationId xmlns:a16="http://schemas.microsoft.com/office/drawing/2014/main" id="{E0F9AC4F-4B1B-48DC-9D00-A8F27382F4E1}"/>
                </a:ext>
              </a:extLst>
            </p:cNvPr>
            <p:cNvGrpSpPr/>
            <p:nvPr/>
          </p:nvGrpSpPr>
          <p:grpSpPr>
            <a:xfrm>
              <a:off x="3006725" y="1246188"/>
              <a:ext cx="6178550" cy="5164137"/>
              <a:chOff x="3006725" y="1246188"/>
              <a:chExt cx="6178550" cy="5164137"/>
            </a:xfrm>
            <a:solidFill>
              <a:srgbClr val="FFFFFF"/>
            </a:solidFill>
          </p:grpSpPr>
          <p:sp>
            <p:nvSpPr>
              <p:cNvPr id="173" name="Freeform 5">
                <a:extLst>
                  <a:ext uri="{FF2B5EF4-FFF2-40B4-BE49-F238E27FC236}">
                    <a16:creationId xmlns:a16="http://schemas.microsoft.com/office/drawing/2014/main" id="{4A6EEA72-C1B1-4005-A4BB-CC4E2253EB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08713" y="1452563"/>
                <a:ext cx="2595563" cy="3409950"/>
              </a:xfrm>
              <a:custGeom>
                <a:avLst/>
                <a:gdLst>
                  <a:gd name="T0" fmla="*/ 0 w 859"/>
                  <a:gd name="T1" fmla="*/ 729 h 1128"/>
                  <a:gd name="T2" fmla="*/ 33 w 859"/>
                  <a:gd name="T3" fmla="*/ 708 h 1128"/>
                  <a:gd name="T4" fmla="*/ 269 w 859"/>
                  <a:gd name="T5" fmla="*/ 188 h 1128"/>
                  <a:gd name="T6" fmla="*/ 205 w 859"/>
                  <a:gd name="T7" fmla="*/ 153 h 1128"/>
                  <a:gd name="T8" fmla="*/ 846 w 859"/>
                  <a:gd name="T9" fmla="*/ 636 h 1128"/>
                  <a:gd name="T10" fmla="*/ 779 w 859"/>
                  <a:gd name="T11" fmla="*/ 834 h 1128"/>
                  <a:gd name="T12" fmla="*/ 727 w 859"/>
                  <a:gd name="T13" fmla="*/ 960 h 1128"/>
                  <a:gd name="T14" fmla="*/ 737 w 859"/>
                  <a:gd name="T15" fmla="*/ 1102 h 1128"/>
                  <a:gd name="T16" fmla="*/ 693 w 859"/>
                  <a:gd name="T17" fmla="*/ 1104 h 1128"/>
                  <a:gd name="T18" fmla="*/ 595 w 859"/>
                  <a:gd name="T19" fmla="*/ 1070 h 1128"/>
                  <a:gd name="T20" fmla="*/ 606 w 859"/>
                  <a:gd name="T21" fmla="*/ 1029 h 1128"/>
                  <a:gd name="T22" fmla="*/ 596 w 859"/>
                  <a:gd name="T23" fmla="*/ 989 h 1128"/>
                  <a:gd name="T24" fmla="*/ 606 w 859"/>
                  <a:gd name="T25" fmla="*/ 960 h 1128"/>
                  <a:gd name="T26" fmla="*/ 611 w 859"/>
                  <a:gd name="T27" fmla="*/ 920 h 1128"/>
                  <a:gd name="T28" fmla="*/ 615 w 859"/>
                  <a:gd name="T29" fmla="*/ 861 h 1128"/>
                  <a:gd name="T30" fmla="*/ 586 w 859"/>
                  <a:gd name="T31" fmla="*/ 833 h 1128"/>
                  <a:gd name="T32" fmla="*/ 510 w 859"/>
                  <a:gd name="T33" fmla="*/ 841 h 1128"/>
                  <a:gd name="T34" fmla="*/ 438 w 859"/>
                  <a:gd name="T35" fmla="*/ 814 h 1128"/>
                  <a:gd name="T36" fmla="*/ 374 w 859"/>
                  <a:gd name="T37" fmla="*/ 785 h 1128"/>
                  <a:gd name="T38" fmla="*/ 332 w 859"/>
                  <a:gd name="T39" fmla="*/ 750 h 1128"/>
                  <a:gd name="T40" fmla="*/ 295 w 859"/>
                  <a:gd name="T41" fmla="*/ 689 h 1128"/>
                  <a:gd name="T42" fmla="*/ 283 w 859"/>
                  <a:gd name="T43" fmla="*/ 649 h 1128"/>
                  <a:gd name="T44" fmla="*/ 199 w 859"/>
                  <a:gd name="T45" fmla="*/ 621 h 1128"/>
                  <a:gd name="T46" fmla="*/ 169 w 859"/>
                  <a:gd name="T47" fmla="*/ 549 h 1128"/>
                  <a:gd name="T48" fmla="*/ 155 w 859"/>
                  <a:gd name="T49" fmla="*/ 513 h 1128"/>
                  <a:gd name="T50" fmla="*/ 169 w 859"/>
                  <a:gd name="T51" fmla="*/ 483 h 1128"/>
                  <a:gd name="T52" fmla="*/ 207 w 859"/>
                  <a:gd name="T53" fmla="*/ 455 h 1128"/>
                  <a:gd name="T54" fmla="*/ 159 w 859"/>
                  <a:gd name="T55" fmla="*/ 441 h 1128"/>
                  <a:gd name="T56" fmla="*/ 162 w 859"/>
                  <a:gd name="T57" fmla="*/ 424 h 1128"/>
                  <a:gd name="T58" fmla="*/ 169 w 859"/>
                  <a:gd name="T59" fmla="*/ 411 h 1128"/>
                  <a:gd name="T60" fmla="*/ 178 w 859"/>
                  <a:gd name="T61" fmla="*/ 399 h 1128"/>
                  <a:gd name="T62" fmla="*/ 188 w 859"/>
                  <a:gd name="T63" fmla="*/ 370 h 1128"/>
                  <a:gd name="T64" fmla="*/ 198 w 859"/>
                  <a:gd name="T65" fmla="*/ 308 h 1128"/>
                  <a:gd name="T66" fmla="*/ 154 w 859"/>
                  <a:gd name="T67" fmla="*/ 239 h 1128"/>
                  <a:gd name="T68" fmla="*/ 114 w 859"/>
                  <a:gd name="T69" fmla="*/ 160 h 1128"/>
                  <a:gd name="T70" fmla="*/ 92 w 859"/>
                  <a:gd name="T71" fmla="*/ 91 h 1128"/>
                  <a:gd name="T72" fmla="*/ 117 w 859"/>
                  <a:gd name="T73" fmla="*/ 17 h 1128"/>
                  <a:gd name="T74" fmla="*/ 146 w 859"/>
                  <a:gd name="T75" fmla="*/ 9 h 1128"/>
                  <a:gd name="T76" fmla="*/ 159 w 859"/>
                  <a:gd name="T77" fmla="*/ 23 h 1128"/>
                  <a:gd name="T78" fmla="*/ 227 w 859"/>
                  <a:gd name="T79" fmla="*/ 25 h 1128"/>
                  <a:gd name="T80" fmla="*/ 280 w 859"/>
                  <a:gd name="T81" fmla="*/ 39 h 1128"/>
                  <a:gd name="T82" fmla="*/ 306 w 859"/>
                  <a:gd name="T83" fmla="*/ 50 h 1128"/>
                  <a:gd name="T84" fmla="*/ 323 w 859"/>
                  <a:gd name="T85" fmla="*/ 96 h 1128"/>
                  <a:gd name="T86" fmla="*/ 290 w 859"/>
                  <a:gd name="T87" fmla="*/ 135 h 1128"/>
                  <a:gd name="T88" fmla="*/ 187 w 859"/>
                  <a:gd name="T89" fmla="*/ 133 h 1128"/>
                  <a:gd name="T90" fmla="*/ 180 w 859"/>
                  <a:gd name="T91" fmla="*/ 138 h 1128"/>
                  <a:gd name="T92" fmla="*/ 204 w 859"/>
                  <a:gd name="T93" fmla="*/ 152 h 1128"/>
                  <a:gd name="T94" fmla="*/ 231 w 859"/>
                  <a:gd name="T95" fmla="*/ 189 h 1128"/>
                  <a:gd name="T96" fmla="*/ 250 w 859"/>
                  <a:gd name="T97" fmla="*/ 223 h 1128"/>
                  <a:gd name="T98" fmla="*/ 300 w 859"/>
                  <a:gd name="T99" fmla="*/ 238 h 1128"/>
                  <a:gd name="T100" fmla="*/ 274 w 859"/>
                  <a:gd name="T101" fmla="*/ 196 h 1128"/>
                  <a:gd name="T102" fmla="*/ 339 w 859"/>
                  <a:gd name="T103" fmla="*/ 191 h 1128"/>
                  <a:gd name="T104" fmla="*/ 352 w 859"/>
                  <a:gd name="T105" fmla="*/ 177 h 1128"/>
                  <a:gd name="T106" fmla="*/ 324 w 859"/>
                  <a:gd name="T107" fmla="*/ 143 h 1128"/>
                  <a:gd name="T108" fmla="*/ 372 w 859"/>
                  <a:gd name="T109" fmla="*/ 86 h 1128"/>
                  <a:gd name="T110" fmla="*/ 403 w 859"/>
                  <a:gd name="T111" fmla="*/ 117 h 1128"/>
                  <a:gd name="T112" fmla="*/ 580 w 859"/>
                  <a:gd name="T113" fmla="*/ 214 h 1128"/>
                  <a:gd name="T114" fmla="*/ 728 w 859"/>
                  <a:gd name="T115" fmla="*/ 397 h 1128"/>
                  <a:gd name="T116" fmla="*/ 697 w 859"/>
                  <a:gd name="T117" fmla="*/ 482 h 1128"/>
                  <a:gd name="T118" fmla="*/ 680 w 859"/>
                  <a:gd name="T119" fmla="*/ 541 h 1128"/>
                  <a:gd name="T120" fmla="*/ 727 w 859"/>
                  <a:gd name="T121" fmla="*/ 619 h 1128"/>
                  <a:gd name="T122" fmla="*/ 678 w 859"/>
                  <a:gd name="T123" fmla="*/ 539 h 1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59" h="1128">
                    <a:moveTo>
                      <a:pt x="81" y="722"/>
                    </a:moveTo>
                    <a:cubicBezTo>
                      <a:pt x="81" y="723"/>
                      <a:pt x="80" y="724"/>
                      <a:pt x="79" y="724"/>
                    </a:cubicBezTo>
                    <a:cubicBezTo>
                      <a:pt x="79" y="725"/>
                      <a:pt x="79" y="726"/>
                      <a:pt x="78" y="726"/>
                    </a:cubicBezTo>
                    <a:cubicBezTo>
                      <a:pt x="78" y="727"/>
                      <a:pt x="78" y="727"/>
                      <a:pt x="77" y="727"/>
                    </a:cubicBezTo>
                    <a:cubicBezTo>
                      <a:pt x="77" y="737"/>
                      <a:pt x="77" y="737"/>
                      <a:pt x="77" y="737"/>
                    </a:cubicBezTo>
                    <a:cubicBezTo>
                      <a:pt x="78" y="737"/>
                      <a:pt x="78" y="738"/>
                      <a:pt x="79" y="739"/>
                    </a:cubicBezTo>
                    <a:cubicBezTo>
                      <a:pt x="79" y="739"/>
                      <a:pt x="80" y="739"/>
                      <a:pt x="80" y="740"/>
                    </a:cubicBezTo>
                    <a:cubicBezTo>
                      <a:pt x="80" y="742"/>
                      <a:pt x="80" y="742"/>
                      <a:pt x="80" y="742"/>
                    </a:cubicBezTo>
                    <a:cubicBezTo>
                      <a:pt x="78" y="743"/>
                      <a:pt x="76" y="744"/>
                      <a:pt x="73" y="744"/>
                    </a:cubicBezTo>
                    <a:cubicBezTo>
                      <a:pt x="73" y="744"/>
                      <a:pt x="73" y="744"/>
                      <a:pt x="72" y="744"/>
                    </a:cubicBezTo>
                    <a:cubicBezTo>
                      <a:pt x="69" y="744"/>
                      <a:pt x="67" y="746"/>
                      <a:pt x="64" y="746"/>
                    </a:cubicBezTo>
                    <a:cubicBezTo>
                      <a:pt x="62" y="747"/>
                      <a:pt x="59" y="747"/>
                      <a:pt x="57" y="748"/>
                    </a:cubicBezTo>
                    <a:cubicBezTo>
                      <a:pt x="49" y="748"/>
                      <a:pt x="41" y="749"/>
                      <a:pt x="33" y="749"/>
                    </a:cubicBezTo>
                    <a:cubicBezTo>
                      <a:pt x="31" y="748"/>
                      <a:pt x="29" y="747"/>
                      <a:pt x="26" y="748"/>
                    </a:cubicBezTo>
                    <a:cubicBezTo>
                      <a:pt x="26" y="748"/>
                      <a:pt x="26" y="748"/>
                      <a:pt x="26" y="747"/>
                    </a:cubicBezTo>
                    <a:cubicBezTo>
                      <a:pt x="19" y="747"/>
                      <a:pt x="19" y="747"/>
                      <a:pt x="19" y="747"/>
                    </a:cubicBezTo>
                    <a:cubicBezTo>
                      <a:pt x="17" y="746"/>
                      <a:pt x="9" y="747"/>
                      <a:pt x="4" y="746"/>
                    </a:cubicBezTo>
                    <a:cubicBezTo>
                      <a:pt x="4" y="745"/>
                      <a:pt x="4" y="744"/>
                      <a:pt x="6" y="744"/>
                    </a:cubicBezTo>
                    <a:cubicBezTo>
                      <a:pt x="7" y="744"/>
                      <a:pt x="7" y="743"/>
                      <a:pt x="9" y="743"/>
                    </a:cubicBezTo>
                    <a:cubicBezTo>
                      <a:pt x="9" y="742"/>
                      <a:pt x="9" y="742"/>
                      <a:pt x="10" y="741"/>
                    </a:cubicBezTo>
                    <a:cubicBezTo>
                      <a:pt x="11" y="741"/>
                      <a:pt x="11" y="741"/>
                      <a:pt x="11" y="741"/>
                    </a:cubicBezTo>
                    <a:cubicBezTo>
                      <a:pt x="11" y="740"/>
                      <a:pt x="11" y="740"/>
                      <a:pt x="12" y="740"/>
                    </a:cubicBezTo>
                    <a:cubicBezTo>
                      <a:pt x="12" y="738"/>
                      <a:pt x="16" y="739"/>
                      <a:pt x="16" y="737"/>
                    </a:cubicBezTo>
                    <a:cubicBezTo>
                      <a:pt x="13" y="738"/>
                      <a:pt x="10" y="738"/>
                      <a:pt x="7" y="739"/>
                    </a:cubicBezTo>
                    <a:cubicBezTo>
                      <a:pt x="7" y="739"/>
                      <a:pt x="7" y="738"/>
                      <a:pt x="7" y="738"/>
                    </a:cubicBezTo>
                    <a:cubicBezTo>
                      <a:pt x="6" y="737"/>
                      <a:pt x="6" y="737"/>
                      <a:pt x="5" y="737"/>
                    </a:cubicBezTo>
                    <a:cubicBezTo>
                      <a:pt x="5" y="738"/>
                      <a:pt x="5" y="739"/>
                      <a:pt x="4" y="739"/>
                    </a:cubicBezTo>
                    <a:cubicBezTo>
                      <a:pt x="4" y="740"/>
                      <a:pt x="3" y="740"/>
                      <a:pt x="2" y="740"/>
                    </a:cubicBezTo>
                    <a:cubicBezTo>
                      <a:pt x="2" y="738"/>
                      <a:pt x="3" y="737"/>
                      <a:pt x="3" y="735"/>
                    </a:cubicBezTo>
                    <a:cubicBezTo>
                      <a:pt x="3" y="734"/>
                      <a:pt x="1" y="734"/>
                      <a:pt x="2" y="732"/>
                    </a:cubicBezTo>
                    <a:cubicBezTo>
                      <a:pt x="1" y="731"/>
                      <a:pt x="0" y="731"/>
                      <a:pt x="0" y="729"/>
                    </a:cubicBezTo>
                    <a:cubicBezTo>
                      <a:pt x="0" y="728"/>
                      <a:pt x="1" y="727"/>
                      <a:pt x="1" y="727"/>
                    </a:cubicBezTo>
                    <a:cubicBezTo>
                      <a:pt x="1" y="726"/>
                      <a:pt x="1" y="725"/>
                      <a:pt x="2" y="725"/>
                    </a:cubicBezTo>
                    <a:cubicBezTo>
                      <a:pt x="2" y="725"/>
                      <a:pt x="3" y="725"/>
                      <a:pt x="4" y="724"/>
                    </a:cubicBezTo>
                    <a:cubicBezTo>
                      <a:pt x="4" y="724"/>
                      <a:pt x="5" y="725"/>
                      <a:pt x="5" y="724"/>
                    </a:cubicBezTo>
                    <a:cubicBezTo>
                      <a:pt x="6" y="724"/>
                      <a:pt x="6" y="724"/>
                      <a:pt x="7" y="724"/>
                    </a:cubicBezTo>
                    <a:cubicBezTo>
                      <a:pt x="7" y="725"/>
                      <a:pt x="8" y="724"/>
                      <a:pt x="9" y="724"/>
                    </a:cubicBezTo>
                    <a:cubicBezTo>
                      <a:pt x="13" y="724"/>
                      <a:pt x="13" y="724"/>
                      <a:pt x="13" y="724"/>
                    </a:cubicBezTo>
                    <a:cubicBezTo>
                      <a:pt x="13" y="724"/>
                      <a:pt x="14" y="724"/>
                      <a:pt x="15" y="724"/>
                    </a:cubicBezTo>
                    <a:cubicBezTo>
                      <a:pt x="15" y="722"/>
                      <a:pt x="17" y="722"/>
                      <a:pt x="16" y="720"/>
                    </a:cubicBezTo>
                    <a:cubicBezTo>
                      <a:pt x="18" y="720"/>
                      <a:pt x="19" y="719"/>
                      <a:pt x="19" y="717"/>
                    </a:cubicBezTo>
                    <a:cubicBezTo>
                      <a:pt x="20" y="718"/>
                      <a:pt x="20" y="717"/>
                      <a:pt x="20" y="717"/>
                    </a:cubicBezTo>
                    <a:cubicBezTo>
                      <a:pt x="22" y="713"/>
                      <a:pt x="23" y="710"/>
                      <a:pt x="25" y="707"/>
                    </a:cubicBezTo>
                    <a:cubicBezTo>
                      <a:pt x="26" y="707"/>
                      <a:pt x="26" y="707"/>
                      <a:pt x="26" y="706"/>
                    </a:cubicBezTo>
                    <a:cubicBezTo>
                      <a:pt x="26" y="706"/>
                      <a:pt x="27" y="707"/>
                      <a:pt x="27" y="707"/>
                    </a:cubicBezTo>
                    <a:cubicBezTo>
                      <a:pt x="27" y="710"/>
                      <a:pt x="27" y="710"/>
                      <a:pt x="27" y="710"/>
                    </a:cubicBezTo>
                    <a:cubicBezTo>
                      <a:pt x="26" y="710"/>
                      <a:pt x="26" y="712"/>
                      <a:pt x="26" y="712"/>
                    </a:cubicBezTo>
                    <a:cubicBezTo>
                      <a:pt x="26" y="713"/>
                      <a:pt x="25" y="712"/>
                      <a:pt x="25" y="712"/>
                    </a:cubicBezTo>
                    <a:cubicBezTo>
                      <a:pt x="25" y="713"/>
                      <a:pt x="25" y="714"/>
                      <a:pt x="25" y="714"/>
                    </a:cubicBezTo>
                    <a:cubicBezTo>
                      <a:pt x="25" y="714"/>
                      <a:pt x="24" y="714"/>
                      <a:pt x="24" y="714"/>
                    </a:cubicBezTo>
                    <a:cubicBezTo>
                      <a:pt x="24" y="714"/>
                      <a:pt x="24" y="715"/>
                      <a:pt x="24" y="715"/>
                    </a:cubicBezTo>
                    <a:cubicBezTo>
                      <a:pt x="23" y="717"/>
                      <a:pt x="22" y="717"/>
                      <a:pt x="21" y="719"/>
                    </a:cubicBezTo>
                    <a:cubicBezTo>
                      <a:pt x="21" y="719"/>
                      <a:pt x="21" y="720"/>
                      <a:pt x="20" y="720"/>
                    </a:cubicBezTo>
                    <a:cubicBezTo>
                      <a:pt x="20" y="721"/>
                      <a:pt x="19" y="721"/>
                      <a:pt x="19" y="722"/>
                    </a:cubicBezTo>
                    <a:cubicBezTo>
                      <a:pt x="21" y="722"/>
                      <a:pt x="21" y="724"/>
                      <a:pt x="24" y="724"/>
                    </a:cubicBezTo>
                    <a:cubicBezTo>
                      <a:pt x="32" y="724"/>
                      <a:pt x="32" y="724"/>
                      <a:pt x="32" y="724"/>
                    </a:cubicBezTo>
                    <a:cubicBezTo>
                      <a:pt x="33" y="723"/>
                      <a:pt x="32" y="721"/>
                      <a:pt x="34" y="722"/>
                    </a:cubicBezTo>
                    <a:cubicBezTo>
                      <a:pt x="34" y="717"/>
                      <a:pt x="34" y="717"/>
                      <a:pt x="34" y="717"/>
                    </a:cubicBezTo>
                    <a:cubicBezTo>
                      <a:pt x="34" y="716"/>
                      <a:pt x="33" y="717"/>
                      <a:pt x="33" y="716"/>
                    </a:cubicBezTo>
                    <a:cubicBezTo>
                      <a:pt x="33" y="715"/>
                      <a:pt x="34" y="715"/>
                      <a:pt x="33" y="714"/>
                    </a:cubicBezTo>
                    <a:cubicBezTo>
                      <a:pt x="33" y="712"/>
                      <a:pt x="33" y="711"/>
                      <a:pt x="32" y="710"/>
                    </a:cubicBezTo>
                    <a:cubicBezTo>
                      <a:pt x="32" y="709"/>
                      <a:pt x="33" y="709"/>
                      <a:pt x="33" y="708"/>
                    </a:cubicBezTo>
                    <a:cubicBezTo>
                      <a:pt x="35" y="708"/>
                      <a:pt x="34" y="706"/>
                      <a:pt x="34" y="705"/>
                    </a:cubicBezTo>
                    <a:cubicBezTo>
                      <a:pt x="35" y="705"/>
                      <a:pt x="36" y="704"/>
                      <a:pt x="37" y="705"/>
                    </a:cubicBezTo>
                    <a:cubicBezTo>
                      <a:pt x="37" y="705"/>
                      <a:pt x="37" y="705"/>
                      <a:pt x="37" y="705"/>
                    </a:cubicBezTo>
                    <a:cubicBezTo>
                      <a:pt x="37" y="706"/>
                      <a:pt x="38" y="705"/>
                      <a:pt x="38" y="705"/>
                    </a:cubicBezTo>
                    <a:cubicBezTo>
                      <a:pt x="38" y="705"/>
                      <a:pt x="38" y="706"/>
                      <a:pt x="38" y="706"/>
                    </a:cubicBezTo>
                    <a:cubicBezTo>
                      <a:pt x="40" y="707"/>
                      <a:pt x="42" y="706"/>
                      <a:pt x="43" y="708"/>
                    </a:cubicBezTo>
                    <a:cubicBezTo>
                      <a:pt x="47" y="708"/>
                      <a:pt x="47" y="708"/>
                      <a:pt x="47" y="708"/>
                    </a:cubicBezTo>
                    <a:cubicBezTo>
                      <a:pt x="47" y="709"/>
                      <a:pt x="48" y="709"/>
                      <a:pt x="49" y="710"/>
                    </a:cubicBezTo>
                    <a:cubicBezTo>
                      <a:pt x="50" y="710"/>
                      <a:pt x="51" y="711"/>
                      <a:pt x="52" y="711"/>
                    </a:cubicBezTo>
                    <a:cubicBezTo>
                      <a:pt x="55" y="711"/>
                      <a:pt x="55" y="711"/>
                      <a:pt x="55" y="711"/>
                    </a:cubicBezTo>
                    <a:cubicBezTo>
                      <a:pt x="58" y="711"/>
                      <a:pt x="58" y="714"/>
                      <a:pt x="61" y="713"/>
                    </a:cubicBezTo>
                    <a:cubicBezTo>
                      <a:pt x="74" y="713"/>
                      <a:pt x="74" y="713"/>
                      <a:pt x="74" y="713"/>
                    </a:cubicBezTo>
                    <a:cubicBezTo>
                      <a:pt x="76" y="713"/>
                      <a:pt x="75" y="715"/>
                      <a:pt x="76" y="715"/>
                    </a:cubicBezTo>
                    <a:cubicBezTo>
                      <a:pt x="77" y="716"/>
                      <a:pt x="77" y="717"/>
                      <a:pt x="78" y="717"/>
                    </a:cubicBezTo>
                    <a:cubicBezTo>
                      <a:pt x="80" y="717"/>
                      <a:pt x="80" y="720"/>
                      <a:pt x="81" y="722"/>
                    </a:cubicBezTo>
                    <a:close/>
                    <a:moveTo>
                      <a:pt x="258" y="198"/>
                    </a:moveTo>
                    <a:cubicBezTo>
                      <a:pt x="258" y="198"/>
                      <a:pt x="258" y="199"/>
                      <a:pt x="259" y="199"/>
                    </a:cubicBezTo>
                    <a:cubicBezTo>
                      <a:pt x="259" y="199"/>
                      <a:pt x="259" y="199"/>
                      <a:pt x="259" y="199"/>
                    </a:cubicBezTo>
                    <a:cubicBezTo>
                      <a:pt x="259" y="202"/>
                      <a:pt x="262" y="201"/>
                      <a:pt x="263" y="202"/>
                    </a:cubicBezTo>
                    <a:cubicBezTo>
                      <a:pt x="263" y="200"/>
                      <a:pt x="263" y="199"/>
                      <a:pt x="263" y="197"/>
                    </a:cubicBezTo>
                    <a:cubicBezTo>
                      <a:pt x="262" y="197"/>
                      <a:pt x="261" y="197"/>
                      <a:pt x="261" y="196"/>
                    </a:cubicBezTo>
                    <a:cubicBezTo>
                      <a:pt x="262" y="193"/>
                      <a:pt x="261" y="192"/>
                      <a:pt x="259" y="192"/>
                    </a:cubicBezTo>
                    <a:cubicBezTo>
                      <a:pt x="259" y="194"/>
                      <a:pt x="258" y="191"/>
                      <a:pt x="256" y="192"/>
                    </a:cubicBezTo>
                    <a:cubicBezTo>
                      <a:pt x="256" y="192"/>
                      <a:pt x="256" y="192"/>
                      <a:pt x="255" y="192"/>
                    </a:cubicBezTo>
                    <a:cubicBezTo>
                      <a:pt x="255" y="193"/>
                      <a:pt x="255" y="194"/>
                      <a:pt x="254" y="194"/>
                    </a:cubicBezTo>
                    <a:cubicBezTo>
                      <a:pt x="254" y="194"/>
                      <a:pt x="253" y="194"/>
                      <a:pt x="253" y="194"/>
                    </a:cubicBezTo>
                    <a:cubicBezTo>
                      <a:pt x="253" y="195"/>
                      <a:pt x="253" y="196"/>
                      <a:pt x="254" y="197"/>
                    </a:cubicBezTo>
                    <a:cubicBezTo>
                      <a:pt x="254" y="197"/>
                      <a:pt x="255" y="197"/>
                      <a:pt x="256" y="197"/>
                    </a:cubicBezTo>
                    <a:cubicBezTo>
                      <a:pt x="256" y="198"/>
                      <a:pt x="256" y="198"/>
                      <a:pt x="256" y="199"/>
                    </a:cubicBezTo>
                    <a:cubicBezTo>
                      <a:pt x="257" y="199"/>
                      <a:pt x="257" y="198"/>
                      <a:pt x="258" y="198"/>
                    </a:cubicBezTo>
                    <a:close/>
                    <a:moveTo>
                      <a:pt x="269" y="188"/>
                    </a:moveTo>
                    <a:cubicBezTo>
                      <a:pt x="268" y="188"/>
                      <a:pt x="267" y="188"/>
                      <a:pt x="266" y="188"/>
                    </a:cubicBezTo>
                    <a:cubicBezTo>
                      <a:pt x="265" y="188"/>
                      <a:pt x="266" y="189"/>
                      <a:pt x="266" y="189"/>
                    </a:cubicBezTo>
                    <a:cubicBezTo>
                      <a:pt x="265" y="189"/>
                      <a:pt x="264" y="189"/>
                      <a:pt x="264" y="189"/>
                    </a:cubicBezTo>
                    <a:cubicBezTo>
                      <a:pt x="263" y="190"/>
                      <a:pt x="262" y="189"/>
                      <a:pt x="261" y="189"/>
                    </a:cubicBezTo>
                    <a:cubicBezTo>
                      <a:pt x="261" y="194"/>
                      <a:pt x="264" y="191"/>
                      <a:pt x="267" y="192"/>
                    </a:cubicBezTo>
                    <a:cubicBezTo>
                      <a:pt x="268" y="190"/>
                      <a:pt x="269" y="190"/>
                      <a:pt x="269" y="188"/>
                    </a:cubicBezTo>
                    <a:close/>
                    <a:moveTo>
                      <a:pt x="263" y="216"/>
                    </a:moveTo>
                    <a:cubicBezTo>
                      <a:pt x="264" y="215"/>
                      <a:pt x="263" y="214"/>
                      <a:pt x="263" y="214"/>
                    </a:cubicBezTo>
                    <a:cubicBezTo>
                      <a:pt x="262" y="214"/>
                      <a:pt x="262" y="214"/>
                      <a:pt x="262" y="214"/>
                    </a:cubicBezTo>
                    <a:cubicBezTo>
                      <a:pt x="262" y="213"/>
                      <a:pt x="262" y="213"/>
                      <a:pt x="262" y="213"/>
                    </a:cubicBezTo>
                    <a:cubicBezTo>
                      <a:pt x="260" y="212"/>
                      <a:pt x="260" y="216"/>
                      <a:pt x="262" y="215"/>
                    </a:cubicBezTo>
                    <a:cubicBezTo>
                      <a:pt x="262" y="216"/>
                      <a:pt x="263" y="215"/>
                      <a:pt x="263" y="216"/>
                    </a:cubicBezTo>
                    <a:close/>
                    <a:moveTo>
                      <a:pt x="190" y="145"/>
                    </a:moveTo>
                    <a:cubicBezTo>
                      <a:pt x="191" y="146"/>
                      <a:pt x="193" y="146"/>
                      <a:pt x="194" y="145"/>
                    </a:cubicBezTo>
                    <a:cubicBezTo>
                      <a:pt x="195" y="145"/>
                      <a:pt x="196" y="144"/>
                      <a:pt x="196" y="143"/>
                    </a:cubicBezTo>
                    <a:cubicBezTo>
                      <a:pt x="193" y="143"/>
                      <a:pt x="189" y="142"/>
                      <a:pt x="190" y="145"/>
                    </a:cubicBezTo>
                    <a:close/>
                    <a:moveTo>
                      <a:pt x="170" y="124"/>
                    </a:moveTo>
                    <a:cubicBezTo>
                      <a:pt x="170" y="123"/>
                      <a:pt x="169" y="123"/>
                      <a:pt x="169" y="123"/>
                    </a:cubicBezTo>
                    <a:cubicBezTo>
                      <a:pt x="169" y="123"/>
                      <a:pt x="169" y="123"/>
                      <a:pt x="169" y="123"/>
                    </a:cubicBezTo>
                    <a:cubicBezTo>
                      <a:pt x="169" y="123"/>
                      <a:pt x="169" y="123"/>
                      <a:pt x="169" y="123"/>
                    </a:cubicBezTo>
                    <a:cubicBezTo>
                      <a:pt x="168" y="123"/>
                      <a:pt x="168" y="123"/>
                      <a:pt x="168" y="124"/>
                    </a:cubicBezTo>
                    <a:cubicBezTo>
                      <a:pt x="168" y="124"/>
                      <a:pt x="168" y="124"/>
                      <a:pt x="168" y="124"/>
                    </a:cubicBezTo>
                    <a:cubicBezTo>
                      <a:pt x="168" y="124"/>
                      <a:pt x="168" y="124"/>
                      <a:pt x="168" y="124"/>
                    </a:cubicBezTo>
                    <a:cubicBezTo>
                      <a:pt x="168" y="125"/>
                      <a:pt x="168" y="125"/>
                      <a:pt x="168" y="125"/>
                    </a:cubicBezTo>
                    <a:cubicBezTo>
                      <a:pt x="168" y="126"/>
                      <a:pt x="168" y="126"/>
                      <a:pt x="168" y="126"/>
                    </a:cubicBezTo>
                    <a:cubicBezTo>
                      <a:pt x="169" y="125"/>
                      <a:pt x="170" y="127"/>
                      <a:pt x="170" y="126"/>
                    </a:cubicBezTo>
                    <a:cubicBezTo>
                      <a:pt x="171" y="126"/>
                      <a:pt x="172" y="124"/>
                      <a:pt x="170" y="124"/>
                    </a:cubicBezTo>
                    <a:cubicBezTo>
                      <a:pt x="170" y="124"/>
                      <a:pt x="170" y="124"/>
                      <a:pt x="170" y="124"/>
                    </a:cubicBezTo>
                    <a:close/>
                    <a:moveTo>
                      <a:pt x="205" y="153"/>
                    </a:moveTo>
                    <a:cubicBezTo>
                      <a:pt x="206" y="153"/>
                      <a:pt x="207" y="154"/>
                      <a:pt x="208" y="154"/>
                    </a:cubicBezTo>
                    <a:cubicBezTo>
                      <a:pt x="209" y="152"/>
                      <a:pt x="206" y="151"/>
                      <a:pt x="205" y="153"/>
                    </a:cubicBezTo>
                    <a:close/>
                    <a:moveTo>
                      <a:pt x="261" y="228"/>
                    </a:moveTo>
                    <a:cubicBezTo>
                      <a:pt x="260" y="227"/>
                      <a:pt x="260" y="227"/>
                      <a:pt x="259" y="227"/>
                    </a:cubicBezTo>
                    <a:cubicBezTo>
                      <a:pt x="258" y="229"/>
                      <a:pt x="261" y="230"/>
                      <a:pt x="261" y="228"/>
                    </a:cubicBezTo>
                    <a:close/>
                    <a:moveTo>
                      <a:pt x="272" y="227"/>
                    </a:moveTo>
                    <a:cubicBezTo>
                      <a:pt x="273" y="227"/>
                      <a:pt x="275" y="227"/>
                      <a:pt x="275" y="226"/>
                    </a:cubicBezTo>
                    <a:cubicBezTo>
                      <a:pt x="275" y="226"/>
                      <a:pt x="275" y="226"/>
                      <a:pt x="275" y="226"/>
                    </a:cubicBezTo>
                    <a:cubicBezTo>
                      <a:pt x="274" y="225"/>
                      <a:pt x="272" y="223"/>
                      <a:pt x="271" y="225"/>
                    </a:cubicBezTo>
                    <a:cubicBezTo>
                      <a:pt x="271" y="225"/>
                      <a:pt x="272" y="226"/>
                      <a:pt x="272" y="227"/>
                    </a:cubicBezTo>
                    <a:close/>
                    <a:moveTo>
                      <a:pt x="171" y="437"/>
                    </a:moveTo>
                    <a:cubicBezTo>
                      <a:pt x="172" y="435"/>
                      <a:pt x="171" y="434"/>
                      <a:pt x="169" y="434"/>
                    </a:cubicBezTo>
                    <a:cubicBezTo>
                      <a:pt x="169" y="435"/>
                      <a:pt x="169" y="437"/>
                      <a:pt x="171" y="437"/>
                    </a:cubicBezTo>
                    <a:close/>
                    <a:moveTo>
                      <a:pt x="173" y="449"/>
                    </a:moveTo>
                    <a:cubicBezTo>
                      <a:pt x="174" y="450"/>
                      <a:pt x="176" y="450"/>
                      <a:pt x="177" y="449"/>
                    </a:cubicBezTo>
                    <a:cubicBezTo>
                      <a:pt x="177" y="448"/>
                      <a:pt x="177" y="448"/>
                      <a:pt x="176" y="447"/>
                    </a:cubicBezTo>
                    <a:cubicBezTo>
                      <a:pt x="176" y="447"/>
                      <a:pt x="174" y="447"/>
                      <a:pt x="174" y="446"/>
                    </a:cubicBezTo>
                    <a:cubicBezTo>
                      <a:pt x="172" y="446"/>
                      <a:pt x="171" y="446"/>
                      <a:pt x="169" y="446"/>
                    </a:cubicBezTo>
                    <a:cubicBezTo>
                      <a:pt x="168" y="446"/>
                      <a:pt x="168" y="446"/>
                      <a:pt x="168" y="447"/>
                    </a:cubicBezTo>
                    <a:cubicBezTo>
                      <a:pt x="169" y="447"/>
                      <a:pt x="170" y="448"/>
                      <a:pt x="170" y="449"/>
                    </a:cubicBezTo>
                    <a:cubicBezTo>
                      <a:pt x="171" y="450"/>
                      <a:pt x="172" y="448"/>
                      <a:pt x="172" y="448"/>
                    </a:cubicBezTo>
                    <a:cubicBezTo>
                      <a:pt x="172" y="448"/>
                      <a:pt x="172" y="449"/>
                      <a:pt x="172" y="449"/>
                    </a:cubicBezTo>
                    <a:cubicBezTo>
                      <a:pt x="172" y="449"/>
                      <a:pt x="173" y="449"/>
                      <a:pt x="173" y="449"/>
                    </a:cubicBezTo>
                    <a:close/>
                    <a:moveTo>
                      <a:pt x="168" y="441"/>
                    </a:moveTo>
                    <a:cubicBezTo>
                      <a:pt x="167" y="442"/>
                      <a:pt x="167" y="443"/>
                      <a:pt x="168" y="444"/>
                    </a:cubicBezTo>
                    <a:cubicBezTo>
                      <a:pt x="168" y="444"/>
                      <a:pt x="171" y="446"/>
                      <a:pt x="171" y="444"/>
                    </a:cubicBezTo>
                    <a:cubicBezTo>
                      <a:pt x="169" y="444"/>
                      <a:pt x="170" y="441"/>
                      <a:pt x="168" y="441"/>
                    </a:cubicBezTo>
                    <a:close/>
                    <a:moveTo>
                      <a:pt x="722" y="334"/>
                    </a:moveTo>
                    <a:cubicBezTo>
                      <a:pt x="709" y="325"/>
                      <a:pt x="709" y="325"/>
                      <a:pt x="709" y="325"/>
                    </a:cubicBezTo>
                    <a:cubicBezTo>
                      <a:pt x="714" y="330"/>
                      <a:pt x="717" y="331"/>
                      <a:pt x="719" y="332"/>
                    </a:cubicBezTo>
                    <a:cubicBezTo>
                      <a:pt x="722" y="334"/>
                      <a:pt x="715" y="330"/>
                      <a:pt x="722" y="334"/>
                    </a:cubicBezTo>
                    <a:close/>
                    <a:moveTo>
                      <a:pt x="853" y="621"/>
                    </a:moveTo>
                    <a:cubicBezTo>
                      <a:pt x="852" y="626"/>
                      <a:pt x="849" y="631"/>
                      <a:pt x="846" y="636"/>
                    </a:cubicBezTo>
                    <a:cubicBezTo>
                      <a:pt x="843" y="641"/>
                      <a:pt x="838" y="642"/>
                      <a:pt x="836" y="646"/>
                    </a:cubicBezTo>
                    <a:cubicBezTo>
                      <a:pt x="832" y="651"/>
                      <a:pt x="836" y="654"/>
                      <a:pt x="838" y="658"/>
                    </a:cubicBezTo>
                    <a:cubicBezTo>
                      <a:pt x="835" y="661"/>
                      <a:pt x="836" y="664"/>
                      <a:pt x="834" y="667"/>
                    </a:cubicBezTo>
                    <a:cubicBezTo>
                      <a:pt x="833" y="670"/>
                      <a:pt x="832" y="673"/>
                      <a:pt x="829" y="676"/>
                    </a:cubicBezTo>
                    <a:cubicBezTo>
                      <a:pt x="822" y="682"/>
                      <a:pt x="824" y="682"/>
                      <a:pt x="829" y="687"/>
                    </a:cubicBezTo>
                    <a:cubicBezTo>
                      <a:pt x="834" y="691"/>
                      <a:pt x="839" y="695"/>
                      <a:pt x="842" y="700"/>
                    </a:cubicBezTo>
                    <a:cubicBezTo>
                      <a:pt x="846" y="707"/>
                      <a:pt x="842" y="710"/>
                      <a:pt x="835" y="714"/>
                    </a:cubicBezTo>
                    <a:cubicBezTo>
                      <a:pt x="831" y="717"/>
                      <a:pt x="833" y="718"/>
                      <a:pt x="828" y="716"/>
                    </a:cubicBezTo>
                    <a:cubicBezTo>
                      <a:pt x="825" y="714"/>
                      <a:pt x="823" y="712"/>
                      <a:pt x="820" y="711"/>
                    </a:cubicBezTo>
                    <a:cubicBezTo>
                      <a:pt x="816" y="709"/>
                      <a:pt x="814" y="709"/>
                      <a:pt x="811" y="707"/>
                    </a:cubicBezTo>
                    <a:cubicBezTo>
                      <a:pt x="809" y="706"/>
                      <a:pt x="804" y="701"/>
                      <a:pt x="802" y="701"/>
                    </a:cubicBezTo>
                    <a:cubicBezTo>
                      <a:pt x="795" y="701"/>
                      <a:pt x="800" y="705"/>
                      <a:pt x="798" y="707"/>
                    </a:cubicBezTo>
                    <a:cubicBezTo>
                      <a:pt x="797" y="710"/>
                      <a:pt x="796" y="709"/>
                      <a:pt x="794" y="709"/>
                    </a:cubicBezTo>
                    <a:cubicBezTo>
                      <a:pt x="794" y="709"/>
                      <a:pt x="794" y="710"/>
                      <a:pt x="794" y="710"/>
                    </a:cubicBezTo>
                    <a:cubicBezTo>
                      <a:pt x="796" y="715"/>
                      <a:pt x="800" y="719"/>
                      <a:pt x="800" y="724"/>
                    </a:cubicBezTo>
                    <a:cubicBezTo>
                      <a:pt x="801" y="729"/>
                      <a:pt x="795" y="731"/>
                      <a:pt x="795" y="736"/>
                    </a:cubicBezTo>
                    <a:cubicBezTo>
                      <a:pt x="795" y="739"/>
                      <a:pt x="799" y="740"/>
                      <a:pt x="799" y="743"/>
                    </a:cubicBezTo>
                    <a:cubicBezTo>
                      <a:pt x="800" y="746"/>
                      <a:pt x="800" y="748"/>
                      <a:pt x="800" y="751"/>
                    </a:cubicBezTo>
                    <a:cubicBezTo>
                      <a:pt x="801" y="752"/>
                      <a:pt x="800" y="757"/>
                      <a:pt x="801" y="758"/>
                    </a:cubicBezTo>
                    <a:cubicBezTo>
                      <a:pt x="803" y="761"/>
                      <a:pt x="806" y="760"/>
                      <a:pt x="809" y="761"/>
                    </a:cubicBezTo>
                    <a:cubicBezTo>
                      <a:pt x="818" y="763"/>
                      <a:pt x="813" y="766"/>
                      <a:pt x="813" y="772"/>
                    </a:cubicBezTo>
                    <a:cubicBezTo>
                      <a:pt x="813" y="778"/>
                      <a:pt x="816" y="784"/>
                      <a:pt x="815" y="790"/>
                    </a:cubicBezTo>
                    <a:cubicBezTo>
                      <a:pt x="811" y="789"/>
                      <a:pt x="808" y="787"/>
                      <a:pt x="803" y="787"/>
                    </a:cubicBezTo>
                    <a:cubicBezTo>
                      <a:pt x="800" y="787"/>
                      <a:pt x="791" y="789"/>
                      <a:pt x="790" y="793"/>
                    </a:cubicBezTo>
                    <a:cubicBezTo>
                      <a:pt x="789" y="795"/>
                      <a:pt x="791" y="797"/>
                      <a:pt x="791" y="800"/>
                    </a:cubicBezTo>
                    <a:cubicBezTo>
                      <a:pt x="791" y="803"/>
                      <a:pt x="790" y="803"/>
                      <a:pt x="788" y="805"/>
                    </a:cubicBezTo>
                    <a:cubicBezTo>
                      <a:pt x="786" y="808"/>
                      <a:pt x="779" y="811"/>
                      <a:pt x="778" y="815"/>
                    </a:cubicBezTo>
                    <a:cubicBezTo>
                      <a:pt x="781" y="816"/>
                      <a:pt x="784" y="816"/>
                      <a:pt x="786" y="817"/>
                    </a:cubicBezTo>
                    <a:cubicBezTo>
                      <a:pt x="783" y="820"/>
                      <a:pt x="768" y="819"/>
                      <a:pt x="775" y="827"/>
                    </a:cubicBezTo>
                    <a:cubicBezTo>
                      <a:pt x="777" y="830"/>
                      <a:pt x="779" y="828"/>
                      <a:pt x="782" y="830"/>
                    </a:cubicBezTo>
                    <a:cubicBezTo>
                      <a:pt x="785" y="832"/>
                      <a:pt x="783" y="835"/>
                      <a:pt x="779" y="834"/>
                    </a:cubicBezTo>
                    <a:cubicBezTo>
                      <a:pt x="779" y="836"/>
                      <a:pt x="779" y="837"/>
                      <a:pt x="780" y="838"/>
                    </a:cubicBezTo>
                    <a:cubicBezTo>
                      <a:pt x="776" y="839"/>
                      <a:pt x="776" y="843"/>
                      <a:pt x="773" y="844"/>
                    </a:cubicBezTo>
                    <a:cubicBezTo>
                      <a:pt x="772" y="840"/>
                      <a:pt x="762" y="834"/>
                      <a:pt x="761" y="841"/>
                    </a:cubicBezTo>
                    <a:cubicBezTo>
                      <a:pt x="761" y="848"/>
                      <a:pt x="772" y="848"/>
                      <a:pt x="772" y="856"/>
                    </a:cubicBezTo>
                    <a:cubicBezTo>
                      <a:pt x="768" y="859"/>
                      <a:pt x="758" y="857"/>
                      <a:pt x="762" y="866"/>
                    </a:cubicBezTo>
                    <a:cubicBezTo>
                      <a:pt x="758" y="868"/>
                      <a:pt x="756" y="873"/>
                      <a:pt x="758" y="878"/>
                    </a:cubicBezTo>
                    <a:cubicBezTo>
                      <a:pt x="759" y="880"/>
                      <a:pt x="760" y="881"/>
                      <a:pt x="760" y="884"/>
                    </a:cubicBezTo>
                    <a:cubicBezTo>
                      <a:pt x="760" y="885"/>
                      <a:pt x="760" y="886"/>
                      <a:pt x="760" y="887"/>
                    </a:cubicBezTo>
                    <a:cubicBezTo>
                      <a:pt x="760" y="887"/>
                      <a:pt x="761" y="887"/>
                      <a:pt x="761" y="888"/>
                    </a:cubicBezTo>
                    <a:cubicBezTo>
                      <a:pt x="763" y="889"/>
                      <a:pt x="763" y="891"/>
                      <a:pt x="766" y="893"/>
                    </a:cubicBezTo>
                    <a:cubicBezTo>
                      <a:pt x="768" y="889"/>
                      <a:pt x="767" y="885"/>
                      <a:pt x="771" y="883"/>
                    </a:cubicBezTo>
                    <a:cubicBezTo>
                      <a:pt x="774" y="881"/>
                      <a:pt x="777" y="880"/>
                      <a:pt x="779" y="882"/>
                    </a:cubicBezTo>
                    <a:cubicBezTo>
                      <a:pt x="782" y="886"/>
                      <a:pt x="782" y="889"/>
                      <a:pt x="782" y="893"/>
                    </a:cubicBezTo>
                    <a:cubicBezTo>
                      <a:pt x="782" y="896"/>
                      <a:pt x="784" y="899"/>
                      <a:pt x="784" y="903"/>
                    </a:cubicBezTo>
                    <a:cubicBezTo>
                      <a:pt x="784" y="904"/>
                      <a:pt x="784" y="906"/>
                      <a:pt x="784" y="908"/>
                    </a:cubicBezTo>
                    <a:cubicBezTo>
                      <a:pt x="784" y="911"/>
                      <a:pt x="783" y="910"/>
                      <a:pt x="782" y="912"/>
                    </a:cubicBezTo>
                    <a:cubicBezTo>
                      <a:pt x="780" y="914"/>
                      <a:pt x="780" y="913"/>
                      <a:pt x="780" y="916"/>
                    </a:cubicBezTo>
                    <a:cubicBezTo>
                      <a:pt x="781" y="919"/>
                      <a:pt x="781" y="919"/>
                      <a:pt x="780" y="922"/>
                    </a:cubicBezTo>
                    <a:cubicBezTo>
                      <a:pt x="779" y="925"/>
                      <a:pt x="781" y="925"/>
                      <a:pt x="783" y="929"/>
                    </a:cubicBezTo>
                    <a:cubicBezTo>
                      <a:pt x="784" y="930"/>
                      <a:pt x="790" y="936"/>
                      <a:pt x="786" y="936"/>
                    </a:cubicBezTo>
                    <a:cubicBezTo>
                      <a:pt x="785" y="934"/>
                      <a:pt x="781" y="935"/>
                      <a:pt x="780" y="936"/>
                    </a:cubicBezTo>
                    <a:cubicBezTo>
                      <a:pt x="777" y="937"/>
                      <a:pt x="779" y="938"/>
                      <a:pt x="779" y="940"/>
                    </a:cubicBezTo>
                    <a:cubicBezTo>
                      <a:pt x="780" y="947"/>
                      <a:pt x="774" y="948"/>
                      <a:pt x="769" y="948"/>
                    </a:cubicBezTo>
                    <a:cubicBezTo>
                      <a:pt x="767" y="947"/>
                      <a:pt x="766" y="946"/>
                      <a:pt x="765" y="946"/>
                    </a:cubicBezTo>
                    <a:cubicBezTo>
                      <a:pt x="762" y="944"/>
                      <a:pt x="760" y="944"/>
                      <a:pt x="757" y="944"/>
                    </a:cubicBezTo>
                    <a:cubicBezTo>
                      <a:pt x="752" y="944"/>
                      <a:pt x="749" y="945"/>
                      <a:pt x="746" y="949"/>
                    </a:cubicBezTo>
                    <a:cubicBezTo>
                      <a:pt x="743" y="947"/>
                      <a:pt x="741" y="945"/>
                      <a:pt x="738" y="945"/>
                    </a:cubicBezTo>
                    <a:cubicBezTo>
                      <a:pt x="735" y="945"/>
                      <a:pt x="732" y="945"/>
                      <a:pt x="729" y="946"/>
                    </a:cubicBezTo>
                    <a:cubicBezTo>
                      <a:pt x="725" y="947"/>
                      <a:pt x="724" y="954"/>
                      <a:pt x="729" y="954"/>
                    </a:cubicBezTo>
                    <a:cubicBezTo>
                      <a:pt x="731" y="954"/>
                      <a:pt x="736" y="954"/>
                      <a:pt x="734" y="958"/>
                    </a:cubicBezTo>
                    <a:cubicBezTo>
                      <a:pt x="733" y="960"/>
                      <a:pt x="728" y="958"/>
                      <a:pt x="727" y="960"/>
                    </a:cubicBezTo>
                    <a:cubicBezTo>
                      <a:pt x="725" y="962"/>
                      <a:pt x="729" y="963"/>
                      <a:pt x="728" y="966"/>
                    </a:cubicBezTo>
                    <a:cubicBezTo>
                      <a:pt x="727" y="971"/>
                      <a:pt x="724" y="965"/>
                      <a:pt x="722" y="964"/>
                    </a:cubicBezTo>
                    <a:cubicBezTo>
                      <a:pt x="721" y="967"/>
                      <a:pt x="721" y="968"/>
                      <a:pt x="722" y="971"/>
                    </a:cubicBezTo>
                    <a:cubicBezTo>
                      <a:pt x="723" y="976"/>
                      <a:pt x="723" y="978"/>
                      <a:pt x="720" y="981"/>
                    </a:cubicBezTo>
                    <a:cubicBezTo>
                      <a:pt x="717" y="985"/>
                      <a:pt x="716" y="982"/>
                      <a:pt x="713" y="982"/>
                    </a:cubicBezTo>
                    <a:cubicBezTo>
                      <a:pt x="712" y="981"/>
                      <a:pt x="710" y="982"/>
                      <a:pt x="709" y="982"/>
                    </a:cubicBezTo>
                    <a:cubicBezTo>
                      <a:pt x="709" y="982"/>
                      <a:pt x="709" y="982"/>
                      <a:pt x="710" y="983"/>
                    </a:cubicBezTo>
                    <a:cubicBezTo>
                      <a:pt x="712" y="985"/>
                      <a:pt x="714" y="989"/>
                      <a:pt x="718" y="990"/>
                    </a:cubicBezTo>
                    <a:cubicBezTo>
                      <a:pt x="720" y="995"/>
                      <a:pt x="718" y="997"/>
                      <a:pt x="714" y="999"/>
                    </a:cubicBezTo>
                    <a:cubicBezTo>
                      <a:pt x="708" y="1001"/>
                      <a:pt x="709" y="1003"/>
                      <a:pt x="709" y="1009"/>
                    </a:cubicBezTo>
                    <a:cubicBezTo>
                      <a:pt x="713" y="1009"/>
                      <a:pt x="713" y="1012"/>
                      <a:pt x="715" y="1015"/>
                    </a:cubicBezTo>
                    <a:cubicBezTo>
                      <a:pt x="717" y="1019"/>
                      <a:pt x="716" y="1017"/>
                      <a:pt x="719" y="1018"/>
                    </a:cubicBezTo>
                    <a:cubicBezTo>
                      <a:pt x="720" y="1019"/>
                      <a:pt x="722" y="1019"/>
                      <a:pt x="724" y="1020"/>
                    </a:cubicBezTo>
                    <a:cubicBezTo>
                      <a:pt x="727" y="1013"/>
                      <a:pt x="731" y="1017"/>
                      <a:pt x="734" y="1022"/>
                    </a:cubicBezTo>
                    <a:cubicBezTo>
                      <a:pt x="734" y="1023"/>
                      <a:pt x="735" y="1026"/>
                      <a:pt x="736" y="1027"/>
                    </a:cubicBezTo>
                    <a:cubicBezTo>
                      <a:pt x="739" y="1030"/>
                      <a:pt x="739" y="1026"/>
                      <a:pt x="742" y="1026"/>
                    </a:cubicBezTo>
                    <a:cubicBezTo>
                      <a:pt x="751" y="1028"/>
                      <a:pt x="742" y="1044"/>
                      <a:pt x="745" y="1047"/>
                    </a:cubicBezTo>
                    <a:cubicBezTo>
                      <a:pt x="746" y="1046"/>
                      <a:pt x="747" y="1045"/>
                      <a:pt x="747" y="1043"/>
                    </a:cubicBezTo>
                    <a:cubicBezTo>
                      <a:pt x="750" y="1043"/>
                      <a:pt x="748" y="1046"/>
                      <a:pt x="749" y="1047"/>
                    </a:cubicBezTo>
                    <a:cubicBezTo>
                      <a:pt x="751" y="1048"/>
                      <a:pt x="752" y="1045"/>
                      <a:pt x="755" y="1046"/>
                    </a:cubicBezTo>
                    <a:cubicBezTo>
                      <a:pt x="760" y="1048"/>
                      <a:pt x="754" y="1055"/>
                      <a:pt x="756" y="1059"/>
                    </a:cubicBezTo>
                    <a:cubicBezTo>
                      <a:pt x="756" y="1059"/>
                      <a:pt x="758" y="1058"/>
                      <a:pt x="758" y="1059"/>
                    </a:cubicBezTo>
                    <a:cubicBezTo>
                      <a:pt x="759" y="1060"/>
                      <a:pt x="759" y="1060"/>
                      <a:pt x="759" y="1062"/>
                    </a:cubicBezTo>
                    <a:cubicBezTo>
                      <a:pt x="760" y="1064"/>
                      <a:pt x="760" y="1067"/>
                      <a:pt x="758" y="1069"/>
                    </a:cubicBezTo>
                    <a:cubicBezTo>
                      <a:pt x="757" y="1071"/>
                      <a:pt x="751" y="1075"/>
                      <a:pt x="749" y="1076"/>
                    </a:cubicBezTo>
                    <a:cubicBezTo>
                      <a:pt x="748" y="1075"/>
                      <a:pt x="747" y="1073"/>
                      <a:pt x="748" y="1071"/>
                    </a:cubicBezTo>
                    <a:cubicBezTo>
                      <a:pt x="744" y="1070"/>
                      <a:pt x="741" y="1073"/>
                      <a:pt x="737" y="1074"/>
                    </a:cubicBezTo>
                    <a:cubicBezTo>
                      <a:pt x="735" y="1074"/>
                      <a:pt x="733" y="1071"/>
                      <a:pt x="732" y="1075"/>
                    </a:cubicBezTo>
                    <a:cubicBezTo>
                      <a:pt x="732" y="1077"/>
                      <a:pt x="734" y="1079"/>
                      <a:pt x="737" y="1078"/>
                    </a:cubicBezTo>
                    <a:cubicBezTo>
                      <a:pt x="738" y="1084"/>
                      <a:pt x="735" y="1086"/>
                      <a:pt x="734" y="1091"/>
                    </a:cubicBezTo>
                    <a:cubicBezTo>
                      <a:pt x="733" y="1095"/>
                      <a:pt x="736" y="1099"/>
                      <a:pt x="737" y="1102"/>
                    </a:cubicBezTo>
                    <a:cubicBezTo>
                      <a:pt x="737" y="1104"/>
                      <a:pt x="737" y="1105"/>
                      <a:pt x="737" y="1106"/>
                    </a:cubicBezTo>
                    <a:cubicBezTo>
                      <a:pt x="737" y="1106"/>
                      <a:pt x="737" y="1106"/>
                      <a:pt x="737" y="1106"/>
                    </a:cubicBezTo>
                    <a:cubicBezTo>
                      <a:pt x="737" y="1106"/>
                      <a:pt x="737" y="1106"/>
                      <a:pt x="737" y="1106"/>
                    </a:cubicBezTo>
                    <a:cubicBezTo>
                      <a:pt x="737" y="1106"/>
                      <a:pt x="737" y="1106"/>
                      <a:pt x="737" y="1106"/>
                    </a:cubicBezTo>
                    <a:cubicBezTo>
                      <a:pt x="736" y="1106"/>
                      <a:pt x="736" y="1106"/>
                      <a:pt x="736" y="1106"/>
                    </a:cubicBezTo>
                    <a:cubicBezTo>
                      <a:pt x="736" y="1106"/>
                      <a:pt x="736" y="1106"/>
                      <a:pt x="736" y="1106"/>
                    </a:cubicBezTo>
                    <a:cubicBezTo>
                      <a:pt x="735" y="1106"/>
                      <a:pt x="735" y="1106"/>
                      <a:pt x="735" y="1106"/>
                    </a:cubicBezTo>
                    <a:cubicBezTo>
                      <a:pt x="735" y="1106"/>
                      <a:pt x="735" y="1106"/>
                      <a:pt x="735" y="1106"/>
                    </a:cubicBezTo>
                    <a:cubicBezTo>
                      <a:pt x="734" y="1106"/>
                      <a:pt x="734" y="1106"/>
                      <a:pt x="734" y="1106"/>
                    </a:cubicBezTo>
                    <a:cubicBezTo>
                      <a:pt x="734" y="1106"/>
                      <a:pt x="734" y="1106"/>
                      <a:pt x="734" y="1106"/>
                    </a:cubicBezTo>
                    <a:cubicBezTo>
                      <a:pt x="733" y="1106"/>
                      <a:pt x="733" y="1106"/>
                      <a:pt x="733" y="1106"/>
                    </a:cubicBezTo>
                    <a:cubicBezTo>
                      <a:pt x="733" y="1106"/>
                      <a:pt x="733" y="1106"/>
                      <a:pt x="733" y="1106"/>
                    </a:cubicBezTo>
                    <a:cubicBezTo>
                      <a:pt x="732" y="1106"/>
                      <a:pt x="732" y="1106"/>
                      <a:pt x="732" y="1106"/>
                    </a:cubicBezTo>
                    <a:cubicBezTo>
                      <a:pt x="732" y="1106"/>
                      <a:pt x="732" y="1106"/>
                      <a:pt x="732" y="1106"/>
                    </a:cubicBezTo>
                    <a:cubicBezTo>
                      <a:pt x="731" y="1106"/>
                      <a:pt x="731" y="1106"/>
                      <a:pt x="731" y="1106"/>
                    </a:cubicBezTo>
                    <a:cubicBezTo>
                      <a:pt x="731" y="1107"/>
                      <a:pt x="731" y="1107"/>
                      <a:pt x="730" y="1107"/>
                    </a:cubicBezTo>
                    <a:cubicBezTo>
                      <a:pt x="725" y="1109"/>
                      <a:pt x="723" y="1110"/>
                      <a:pt x="718" y="1110"/>
                    </a:cubicBezTo>
                    <a:cubicBezTo>
                      <a:pt x="715" y="1110"/>
                      <a:pt x="715" y="1110"/>
                      <a:pt x="715" y="1110"/>
                    </a:cubicBezTo>
                    <a:cubicBezTo>
                      <a:pt x="715" y="1110"/>
                      <a:pt x="715" y="1110"/>
                      <a:pt x="715" y="1110"/>
                    </a:cubicBezTo>
                    <a:cubicBezTo>
                      <a:pt x="715" y="1113"/>
                      <a:pt x="716" y="1114"/>
                      <a:pt x="717" y="1115"/>
                    </a:cubicBezTo>
                    <a:cubicBezTo>
                      <a:pt x="717" y="1115"/>
                      <a:pt x="717" y="1115"/>
                      <a:pt x="717" y="1115"/>
                    </a:cubicBezTo>
                    <a:cubicBezTo>
                      <a:pt x="717" y="1115"/>
                      <a:pt x="717" y="1115"/>
                      <a:pt x="717" y="1115"/>
                    </a:cubicBezTo>
                    <a:cubicBezTo>
                      <a:pt x="717" y="1115"/>
                      <a:pt x="717" y="1115"/>
                      <a:pt x="717" y="1115"/>
                    </a:cubicBezTo>
                    <a:cubicBezTo>
                      <a:pt x="718" y="1115"/>
                      <a:pt x="718" y="1115"/>
                      <a:pt x="718" y="1116"/>
                    </a:cubicBezTo>
                    <a:cubicBezTo>
                      <a:pt x="718" y="1116"/>
                      <a:pt x="718" y="1116"/>
                      <a:pt x="718" y="1116"/>
                    </a:cubicBezTo>
                    <a:cubicBezTo>
                      <a:pt x="718" y="1116"/>
                      <a:pt x="718" y="1116"/>
                      <a:pt x="718" y="1116"/>
                    </a:cubicBezTo>
                    <a:cubicBezTo>
                      <a:pt x="719" y="1118"/>
                      <a:pt x="719" y="1119"/>
                      <a:pt x="720" y="1121"/>
                    </a:cubicBezTo>
                    <a:cubicBezTo>
                      <a:pt x="720" y="1121"/>
                      <a:pt x="720" y="1122"/>
                      <a:pt x="720" y="1123"/>
                    </a:cubicBezTo>
                    <a:cubicBezTo>
                      <a:pt x="721" y="1126"/>
                      <a:pt x="720" y="1127"/>
                      <a:pt x="721" y="1128"/>
                    </a:cubicBezTo>
                    <a:cubicBezTo>
                      <a:pt x="721" y="1128"/>
                      <a:pt x="721" y="1128"/>
                      <a:pt x="720" y="1128"/>
                    </a:cubicBezTo>
                    <a:cubicBezTo>
                      <a:pt x="716" y="1125"/>
                      <a:pt x="698" y="1106"/>
                      <a:pt x="693" y="1104"/>
                    </a:cubicBezTo>
                    <a:cubicBezTo>
                      <a:pt x="687" y="1102"/>
                      <a:pt x="688" y="1096"/>
                      <a:pt x="681" y="1096"/>
                    </a:cubicBezTo>
                    <a:cubicBezTo>
                      <a:pt x="679" y="1096"/>
                      <a:pt x="677" y="1095"/>
                      <a:pt x="677" y="1094"/>
                    </a:cubicBezTo>
                    <a:cubicBezTo>
                      <a:pt x="675" y="1094"/>
                      <a:pt x="674" y="1094"/>
                      <a:pt x="672" y="1094"/>
                    </a:cubicBezTo>
                    <a:cubicBezTo>
                      <a:pt x="672" y="1093"/>
                      <a:pt x="671" y="1093"/>
                      <a:pt x="670" y="1092"/>
                    </a:cubicBezTo>
                    <a:cubicBezTo>
                      <a:pt x="670" y="1092"/>
                      <a:pt x="669" y="1092"/>
                      <a:pt x="669" y="1091"/>
                    </a:cubicBezTo>
                    <a:cubicBezTo>
                      <a:pt x="668" y="1091"/>
                      <a:pt x="668" y="1091"/>
                      <a:pt x="668" y="1090"/>
                    </a:cubicBezTo>
                    <a:cubicBezTo>
                      <a:pt x="664" y="1091"/>
                      <a:pt x="664" y="1089"/>
                      <a:pt x="661" y="1089"/>
                    </a:cubicBezTo>
                    <a:cubicBezTo>
                      <a:pt x="661" y="1087"/>
                      <a:pt x="659" y="1088"/>
                      <a:pt x="659" y="1087"/>
                    </a:cubicBezTo>
                    <a:cubicBezTo>
                      <a:pt x="658" y="1087"/>
                      <a:pt x="658" y="1085"/>
                      <a:pt x="656" y="1085"/>
                    </a:cubicBezTo>
                    <a:cubicBezTo>
                      <a:pt x="652" y="1086"/>
                      <a:pt x="651" y="1086"/>
                      <a:pt x="647" y="1085"/>
                    </a:cubicBezTo>
                    <a:cubicBezTo>
                      <a:pt x="645" y="1086"/>
                      <a:pt x="644" y="1087"/>
                      <a:pt x="642" y="1087"/>
                    </a:cubicBezTo>
                    <a:cubicBezTo>
                      <a:pt x="640" y="1087"/>
                      <a:pt x="638" y="1086"/>
                      <a:pt x="635" y="1086"/>
                    </a:cubicBezTo>
                    <a:cubicBezTo>
                      <a:pt x="635" y="1085"/>
                      <a:pt x="635" y="1085"/>
                      <a:pt x="635" y="1085"/>
                    </a:cubicBezTo>
                    <a:cubicBezTo>
                      <a:pt x="634" y="1085"/>
                      <a:pt x="634" y="1085"/>
                      <a:pt x="634" y="1084"/>
                    </a:cubicBezTo>
                    <a:cubicBezTo>
                      <a:pt x="633" y="1084"/>
                      <a:pt x="633" y="1082"/>
                      <a:pt x="632" y="1082"/>
                    </a:cubicBezTo>
                    <a:cubicBezTo>
                      <a:pt x="630" y="1081"/>
                      <a:pt x="628" y="1081"/>
                      <a:pt x="626" y="1080"/>
                    </a:cubicBezTo>
                    <a:cubicBezTo>
                      <a:pt x="627" y="1080"/>
                      <a:pt x="626" y="1080"/>
                      <a:pt x="626" y="1080"/>
                    </a:cubicBezTo>
                    <a:cubicBezTo>
                      <a:pt x="625" y="1080"/>
                      <a:pt x="625" y="1079"/>
                      <a:pt x="624" y="1078"/>
                    </a:cubicBezTo>
                    <a:cubicBezTo>
                      <a:pt x="625" y="1078"/>
                      <a:pt x="624" y="1078"/>
                      <a:pt x="624" y="1078"/>
                    </a:cubicBezTo>
                    <a:cubicBezTo>
                      <a:pt x="623" y="1078"/>
                      <a:pt x="623" y="1077"/>
                      <a:pt x="622" y="1077"/>
                    </a:cubicBezTo>
                    <a:cubicBezTo>
                      <a:pt x="621" y="1078"/>
                      <a:pt x="624" y="1079"/>
                      <a:pt x="622" y="1080"/>
                    </a:cubicBezTo>
                    <a:cubicBezTo>
                      <a:pt x="620" y="1080"/>
                      <a:pt x="619" y="1080"/>
                      <a:pt x="619" y="1080"/>
                    </a:cubicBezTo>
                    <a:cubicBezTo>
                      <a:pt x="613" y="1080"/>
                      <a:pt x="613" y="1080"/>
                      <a:pt x="613" y="1080"/>
                    </a:cubicBezTo>
                    <a:cubicBezTo>
                      <a:pt x="612" y="1081"/>
                      <a:pt x="612" y="1080"/>
                      <a:pt x="612" y="1080"/>
                    </a:cubicBezTo>
                    <a:cubicBezTo>
                      <a:pt x="611" y="1080"/>
                      <a:pt x="611" y="1081"/>
                      <a:pt x="610" y="1080"/>
                    </a:cubicBezTo>
                    <a:cubicBezTo>
                      <a:pt x="611" y="1081"/>
                      <a:pt x="609" y="1080"/>
                      <a:pt x="610" y="1080"/>
                    </a:cubicBezTo>
                    <a:cubicBezTo>
                      <a:pt x="609" y="1079"/>
                      <a:pt x="610" y="1079"/>
                      <a:pt x="609" y="1079"/>
                    </a:cubicBezTo>
                    <a:cubicBezTo>
                      <a:pt x="608" y="1079"/>
                      <a:pt x="607" y="1079"/>
                      <a:pt x="606" y="1079"/>
                    </a:cubicBezTo>
                    <a:cubicBezTo>
                      <a:pt x="605" y="1077"/>
                      <a:pt x="603" y="1076"/>
                      <a:pt x="600" y="1075"/>
                    </a:cubicBezTo>
                    <a:cubicBezTo>
                      <a:pt x="601" y="1073"/>
                      <a:pt x="600" y="1072"/>
                      <a:pt x="600" y="1071"/>
                    </a:cubicBezTo>
                    <a:cubicBezTo>
                      <a:pt x="598" y="1071"/>
                      <a:pt x="597" y="1070"/>
                      <a:pt x="595" y="1070"/>
                    </a:cubicBezTo>
                    <a:cubicBezTo>
                      <a:pt x="593" y="1070"/>
                      <a:pt x="593" y="1068"/>
                      <a:pt x="590" y="1068"/>
                    </a:cubicBezTo>
                    <a:cubicBezTo>
                      <a:pt x="585" y="1068"/>
                      <a:pt x="585" y="1068"/>
                      <a:pt x="585" y="1068"/>
                    </a:cubicBezTo>
                    <a:cubicBezTo>
                      <a:pt x="584" y="1069"/>
                      <a:pt x="584" y="1070"/>
                      <a:pt x="582" y="1070"/>
                    </a:cubicBezTo>
                    <a:cubicBezTo>
                      <a:pt x="582" y="1068"/>
                      <a:pt x="579" y="1069"/>
                      <a:pt x="578" y="1069"/>
                    </a:cubicBezTo>
                    <a:cubicBezTo>
                      <a:pt x="578" y="1068"/>
                      <a:pt x="576" y="1068"/>
                      <a:pt x="577" y="1066"/>
                    </a:cubicBezTo>
                    <a:cubicBezTo>
                      <a:pt x="577" y="1065"/>
                      <a:pt x="579" y="1065"/>
                      <a:pt x="579" y="1064"/>
                    </a:cubicBezTo>
                    <a:cubicBezTo>
                      <a:pt x="579" y="1063"/>
                      <a:pt x="580" y="1064"/>
                      <a:pt x="580" y="1063"/>
                    </a:cubicBezTo>
                    <a:cubicBezTo>
                      <a:pt x="581" y="1063"/>
                      <a:pt x="580" y="1062"/>
                      <a:pt x="581" y="1062"/>
                    </a:cubicBezTo>
                    <a:cubicBezTo>
                      <a:pt x="583" y="1062"/>
                      <a:pt x="583" y="1062"/>
                      <a:pt x="583" y="1062"/>
                    </a:cubicBezTo>
                    <a:cubicBezTo>
                      <a:pt x="584" y="1060"/>
                      <a:pt x="586" y="1060"/>
                      <a:pt x="587" y="1058"/>
                    </a:cubicBezTo>
                    <a:cubicBezTo>
                      <a:pt x="585" y="1058"/>
                      <a:pt x="585" y="1060"/>
                      <a:pt x="582" y="1059"/>
                    </a:cubicBezTo>
                    <a:cubicBezTo>
                      <a:pt x="581" y="1059"/>
                      <a:pt x="581" y="1059"/>
                      <a:pt x="580" y="1058"/>
                    </a:cubicBezTo>
                    <a:cubicBezTo>
                      <a:pt x="580" y="1058"/>
                      <a:pt x="581" y="1056"/>
                      <a:pt x="580" y="1056"/>
                    </a:cubicBezTo>
                    <a:cubicBezTo>
                      <a:pt x="578" y="1058"/>
                      <a:pt x="578" y="1061"/>
                      <a:pt x="576" y="1062"/>
                    </a:cubicBezTo>
                    <a:cubicBezTo>
                      <a:pt x="576" y="1057"/>
                      <a:pt x="577" y="1053"/>
                      <a:pt x="581" y="1052"/>
                    </a:cubicBezTo>
                    <a:cubicBezTo>
                      <a:pt x="585" y="1052"/>
                      <a:pt x="585" y="1052"/>
                      <a:pt x="585" y="1052"/>
                    </a:cubicBezTo>
                    <a:cubicBezTo>
                      <a:pt x="586" y="1053"/>
                      <a:pt x="587" y="1054"/>
                      <a:pt x="589" y="1054"/>
                    </a:cubicBezTo>
                    <a:cubicBezTo>
                      <a:pt x="593" y="1054"/>
                      <a:pt x="593" y="1054"/>
                      <a:pt x="593" y="1054"/>
                    </a:cubicBezTo>
                    <a:cubicBezTo>
                      <a:pt x="594" y="1054"/>
                      <a:pt x="595" y="1052"/>
                      <a:pt x="597" y="1053"/>
                    </a:cubicBezTo>
                    <a:cubicBezTo>
                      <a:pt x="597" y="1051"/>
                      <a:pt x="597" y="1051"/>
                      <a:pt x="599" y="1051"/>
                    </a:cubicBezTo>
                    <a:cubicBezTo>
                      <a:pt x="599" y="1051"/>
                      <a:pt x="600" y="1050"/>
                      <a:pt x="600" y="1050"/>
                    </a:cubicBezTo>
                    <a:cubicBezTo>
                      <a:pt x="600" y="1050"/>
                      <a:pt x="600" y="1050"/>
                      <a:pt x="600" y="1049"/>
                    </a:cubicBezTo>
                    <a:cubicBezTo>
                      <a:pt x="601" y="1049"/>
                      <a:pt x="601" y="1049"/>
                      <a:pt x="601" y="1049"/>
                    </a:cubicBezTo>
                    <a:cubicBezTo>
                      <a:pt x="601" y="1048"/>
                      <a:pt x="602" y="1048"/>
                      <a:pt x="602" y="1048"/>
                    </a:cubicBezTo>
                    <a:cubicBezTo>
                      <a:pt x="602" y="1047"/>
                      <a:pt x="602" y="1046"/>
                      <a:pt x="602" y="1046"/>
                    </a:cubicBezTo>
                    <a:cubicBezTo>
                      <a:pt x="602" y="1042"/>
                      <a:pt x="600" y="1039"/>
                      <a:pt x="600" y="1034"/>
                    </a:cubicBezTo>
                    <a:cubicBezTo>
                      <a:pt x="601" y="1034"/>
                      <a:pt x="601" y="1033"/>
                      <a:pt x="601" y="1032"/>
                    </a:cubicBezTo>
                    <a:cubicBezTo>
                      <a:pt x="602" y="1032"/>
                      <a:pt x="602" y="1032"/>
                      <a:pt x="602" y="1032"/>
                    </a:cubicBezTo>
                    <a:cubicBezTo>
                      <a:pt x="603" y="1032"/>
                      <a:pt x="603" y="1032"/>
                      <a:pt x="603" y="1032"/>
                    </a:cubicBezTo>
                    <a:cubicBezTo>
                      <a:pt x="604" y="1032"/>
                      <a:pt x="604" y="1031"/>
                      <a:pt x="604" y="1031"/>
                    </a:cubicBezTo>
                    <a:cubicBezTo>
                      <a:pt x="605" y="1031"/>
                      <a:pt x="604" y="1029"/>
                      <a:pt x="606" y="1029"/>
                    </a:cubicBezTo>
                    <a:cubicBezTo>
                      <a:pt x="606" y="1027"/>
                      <a:pt x="606" y="1024"/>
                      <a:pt x="605" y="1022"/>
                    </a:cubicBezTo>
                    <a:cubicBezTo>
                      <a:pt x="605" y="1021"/>
                      <a:pt x="604" y="1020"/>
                      <a:pt x="604" y="1019"/>
                    </a:cubicBezTo>
                    <a:cubicBezTo>
                      <a:pt x="605" y="1018"/>
                      <a:pt x="605" y="1016"/>
                      <a:pt x="605" y="1014"/>
                    </a:cubicBezTo>
                    <a:cubicBezTo>
                      <a:pt x="606" y="1014"/>
                      <a:pt x="606" y="1013"/>
                      <a:pt x="607" y="1012"/>
                    </a:cubicBezTo>
                    <a:cubicBezTo>
                      <a:pt x="608" y="1015"/>
                      <a:pt x="608" y="1011"/>
                      <a:pt x="610" y="1012"/>
                    </a:cubicBezTo>
                    <a:cubicBezTo>
                      <a:pt x="609" y="1014"/>
                      <a:pt x="610" y="1015"/>
                      <a:pt x="610" y="1017"/>
                    </a:cubicBezTo>
                    <a:cubicBezTo>
                      <a:pt x="610" y="1017"/>
                      <a:pt x="610" y="1017"/>
                      <a:pt x="611" y="1017"/>
                    </a:cubicBezTo>
                    <a:cubicBezTo>
                      <a:pt x="610" y="1019"/>
                      <a:pt x="612" y="1021"/>
                      <a:pt x="612" y="1019"/>
                    </a:cubicBezTo>
                    <a:cubicBezTo>
                      <a:pt x="611" y="1019"/>
                      <a:pt x="612" y="1016"/>
                      <a:pt x="612" y="1015"/>
                    </a:cubicBezTo>
                    <a:cubicBezTo>
                      <a:pt x="611" y="1015"/>
                      <a:pt x="611" y="1014"/>
                      <a:pt x="611" y="1013"/>
                    </a:cubicBezTo>
                    <a:cubicBezTo>
                      <a:pt x="611" y="1013"/>
                      <a:pt x="611" y="1012"/>
                      <a:pt x="610" y="1012"/>
                    </a:cubicBezTo>
                    <a:cubicBezTo>
                      <a:pt x="611" y="1009"/>
                      <a:pt x="609" y="1007"/>
                      <a:pt x="610" y="1004"/>
                    </a:cubicBezTo>
                    <a:cubicBezTo>
                      <a:pt x="610" y="1004"/>
                      <a:pt x="610" y="1004"/>
                      <a:pt x="610" y="1003"/>
                    </a:cubicBezTo>
                    <a:cubicBezTo>
                      <a:pt x="610" y="1003"/>
                      <a:pt x="610" y="1003"/>
                      <a:pt x="610" y="1003"/>
                    </a:cubicBezTo>
                    <a:cubicBezTo>
                      <a:pt x="610" y="1003"/>
                      <a:pt x="610" y="1002"/>
                      <a:pt x="610" y="1002"/>
                    </a:cubicBezTo>
                    <a:cubicBezTo>
                      <a:pt x="609" y="1002"/>
                      <a:pt x="609" y="1002"/>
                      <a:pt x="609" y="1002"/>
                    </a:cubicBezTo>
                    <a:cubicBezTo>
                      <a:pt x="609" y="1002"/>
                      <a:pt x="609" y="1001"/>
                      <a:pt x="609" y="1001"/>
                    </a:cubicBezTo>
                    <a:cubicBezTo>
                      <a:pt x="608" y="1001"/>
                      <a:pt x="607" y="1001"/>
                      <a:pt x="607" y="1000"/>
                    </a:cubicBezTo>
                    <a:cubicBezTo>
                      <a:pt x="605" y="1000"/>
                      <a:pt x="605" y="998"/>
                      <a:pt x="603" y="998"/>
                    </a:cubicBezTo>
                    <a:cubicBezTo>
                      <a:pt x="602" y="998"/>
                      <a:pt x="601" y="999"/>
                      <a:pt x="601" y="1000"/>
                    </a:cubicBezTo>
                    <a:cubicBezTo>
                      <a:pt x="597" y="1000"/>
                      <a:pt x="597" y="1000"/>
                      <a:pt x="597" y="1000"/>
                    </a:cubicBezTo>
                    <a:cubicBezTo>
                      <a:pt x="596" y="1000"/>
                      <a:pt x="596" y="999"/>
                      <a:pt x="595" y="998"/>
                    </a:cubicBezTo>
                    <a:cubicBezTo>
                      <a:pt x="596" y="996"/>
                      <a:pt x="594" y="997"/>
                      <a:pt x="594" y="996"/>
                    </a:cubicBezTo>
                    <a:cubicBezTo>
                      <a:pt x="594" y="995"/>
                      <a:pt x="594" y="995"/>
                      <a:pt x="593" y="995"/>
                    </a:cubicBezTo>
                    <a:cubicBezTo>
                      <a:pt x="593" y="994"/>
                      <a:pt x="593" y="994"/>
                      <a:pt x="593" y="994"/>
                    </a:cubicBezTo>
                    <a:cubicBezTo>
                      <a:pt x="593" y="993"/>
                      <a:pt x="592" y="993"/>
                      <a:pt x="592" y="993"/>
                    </a:cubicBezTo>
                    <a:cubicBezTo>
                      <a:pt x="592" y="992"/>
                      <a:pt x="592" y="992"/>
                      <a:pt x="591" y="992"/>
                    </a:cubicBezTo>
                    <a:cubicBezTo>
                      <a:pt x="591" y="991"/>
                      <a:pt x="591" y="991"/>
                      <a:pt x="590" y="991"/>
                    </a:cubicBezTo>
                    <a:cubicBezTo>
                      <a:pt x="590" y="991"/>
                      <a:pt x="590" y="990"/>
                      <a:pt x="590" y="990"/>
                    </a:cubicBezTo>
                    <a:cubicBezTo>
                      <a:pt x="593" y="990"/>
                      <a:pt x="592" y="989"/>
                      <a:pt x="595" y="990"/>
                    </a:cubicBezTo>
                    <a:cubicBezTo>
                      <a:pt x="595" y="990"/>
                      <a:pt x="595" y="989"/>
                      <a:pt x="596" y="989"/>
                    </a:cubicBezTo>
                    <a:cubicBezTo>
                      <a:pt x="597" y="989"/>
                      <a:pt x="597" y="989"/>
                      <a:pt x="597" y="988"/>
                    </a:cubicBezTo>
                    <a:cubicBezTo>
                      <a:pt x="599" y="988"/>
                      <a:pt x="599" y="985"/>
                      <a:pt x="601" y="986"/>
                    </a:cubicBezTo>
                    <a:cubicBezTo>
                      <a:pt x="601" y="984"/>
                      <a:pt x="601" y="983"/>
                      <a:pt x="602" y="983"/>
                    </a:cubicBezTo>
                    <a:cubicBezTo>
                      <a:pt x="603" y="983"/>
                      <a:pt x="603" y="982"/>
                      <a:pt x="603" y="982"/>
                    </a:cubicBezTo>
                    <a:cubicBezTo>
                      <a:pt x="604" y="981"/>
                      <a:pt x="603" y="979"/>
                      <a:pt x="605" y="980"/>
                    </a:cubicBezTo>
                    <a:cubicBezTo>
                      <a:pt x="607" y="980"/>
                      <a:pt x="606" y="983"/>
                      <a:pt x="608" y="982"/>
                    </a:cubicBezTo>
                    <a:cubicBezTo>
                      <a:pt x="610" y="983"/>
                      <a:pt x="610" y="981"/>
                      <a:pt x="612" y="981"/>
                    </a:cubicBezTo>
                    <a:cubicBezTo>
                      <a:pt x="612" y="980"/>
                      <a:pt x="614" y="981"/>
                      <a:pt x="614" y="980"/>
                    </a:cubicBezTo>
                    <a:cubicBezTo>
                      <a:pt x="615" y="980"/>
                      <a:pt x="615" y="979"/>
                      <a:pt x="614" y="978"/>
                    </a:cubicBezTo>
                    <a:cubicBezTo>
                      <a:pt x="613" y="978"/>
                      <a:pt x="611" y="978"/>
                      <a:pt x="610" y="979"/>
                    </a:cubicBezTo>
                    <a:cubicBezTo>
                      <a:pt x="609" y="979"/>
                      <a:pt x="609" y="981"/>
                      <a:pt x="607" y="980"/>
                    </a:cubicBezTo>
                    <a:cubicBezTo>
                      <a:pt x="607" y="974"/>
                      <a:pt x="607" y="974"/>
                      <a:pt x="607" y="974"/>
                    </a:cubicBezTo>
                    <a:cubicBezTo>
                      <a:pt x="608" y="974"/>
                      <a:pt x="609" y="972"/>
                      <a:pt x="610" y="971"/>
                    </a:cubicBezTo>
                    <a:cubicBezTo>
                      <a:pt x="612" y="971"/>
                      <a:pt x="613" y="970"/>
                      <a:pt x="615" y="969"/>
                    </a:cubicBezTo>
                    <a:cubicBezTo>
                      <a:pt x="615" y="967"/>
                      <a:pt x="617" y="967"/>
                      <a:pt x="617" y="966"/>
                    </a:cubicBezTo>
                    <a:cubicBezTo>
                      <a:pt x="619" y="966"/>
                      <a:pt x="619" y="964"/>
                      <a:pt x="620" y="964"/>
                    </a:cubicBezTo>
                    <a:cubicBezTo>
                      <a:pt x="620" y="962"/>
                      <a:pt x="621" y="961"/>
                      <a:pt x="622" y="959"/>
                    </a:cubicBezTo>
                    <a:cubicBezTo>
                      <a:pt x="624" y="958"/>
                      <a:pt x="625" y="957"/>
                      <a:pt x="628" y="957"/>
                    </a:cubicBezTo>
                    <a:cubicBezTo>
                      <a:pt x="628" y="956"/>
                      <a:pt x="628" y="956"/>
                      <a:pt x="627" y="956"/>
                    </a:cubicBezTo>
                    <a:cubicBezTo>
                      <a:pt x="627" y="956"/>
                      <a:pt x="627" y="956"/>
                      <a:pt x="626" y="955"/>
                    </a:cubicBezTo>
                    <a:cubicBezTo>
                      <a:pt x="627" y="954"/>
                      <a:pt x="627" y="953"/>
                      <a:pt x="626" y="953"/>
                    </a:cubicBezTo>
                    <a:cubicBezTo>
                      <a:pt x="626" y="951"/>
                      <a:pt x="625" y="950"/>
                      <a:pt x="625" y="948"/>
                    </a:cubicBezTo>
                    <a:cubicBezTo>
                      <a:pt x="622" y="948"/>
                      <a:pt x="621" y="950"/>
                      <a:pt x="619" y="950"/>
                    </a:cubicBezTo>
                    <a:cubicBezTo>
                      <a:pt x="619" y="951"/>
                      <a:pt x="618" y="951"/>
                      <a:pt x="618" y="952"/>
                    </a:cubicBezTo>
                    <a:cubicBezTo>
                      <a:pt x="618" y="953"/>
                      <a:pt x="617" y="953"/>
                      <a:pt x="617" y="953"/>
                    </a:cubicBezTo>
                    <a:cubicBezTo>
                      <a:pt x="617" y="954"/>
                      <a:pt x="617" y="954"/>
                      <a:pt x="617" y="954"/>
                    </a:cubicBezTo>
                    <a:cubicBezTo>
                      <a:pt x="615" y="954"/>
                      <a:pt x="615" y="956"/>
                      <a:pt x="614" y="956"/>
                    </a:cubicBezTo>
                    <a:cubicBezTo>
                      <a:pt x="614" y="957"/>
                      <a:pt x="613" y="956"/>
                      <a:pt x="612" y="957"/>
                    </a:cubicBezTo>
                    <a:cubicBezTo>
                      <a:pt x="612" y="957"/>
                      <a:pt x="612" y="958"/>
                      <a:pt x="612" y="957"/>
                    </a:cubicBezTo>
                    <a:cubicBezTo>
                      <a:pt x="611" y="957"/>
                      <a:pt x="611" y="958"/>
                      <a:pt x="611" y="958"/>
                    </a:cubicBezTo>
                    <a:cubicBezTo>
                      <a:pt x="609" y="959"/>
                      <a:pt x="609" y="961"/>
                      <a:pt x="606" y="960"/>
                    </a:cubicBezTo>
                    <a:cubicBezTo>
                      <a:pt x="606" y="956"/>
                      <a:pt x="606" y="956"/>
                      <a:pt x="606" y="956"/>
                    </a:cubicBezTo>
                    <a:cubicBezTo>
                      <a:pt x="607" y="956"/>
                      <a:pt x="607" y="955"/>
                      <a:pt x="607" y="954"/>
                    </a:cubicBezTo>
                    <a:cubicBezTo>
                      <a:pt x="608" y="954"/>
                      <a:pt x="609" y="954"/>
                      <a:pt x="609" y="953"/>
                    </a:cubicBezTo>
                    <a:cubicBezTo>
                      <a:pt x="610" y="953"/>
                      <a:pt x="610" y="953"/>
                      <a:pt x="610" y="952"/>
                    </a:cubicBezTo>
                    <a:cubicBezTo>
                      <a:pt x="610" y="951"/>
                      <a:pt x="609" y="952"/>
                      <a:pt x="609" y="953"/>
                    </a:cubicBezTo>
                    <a:cubicBezTo>
                      <a:pt x="607" y="953"/>
                      <a:pt x="607" y="955"/>
                      <a:pt x="606" y="956"/>
                    </a:cubicBezTo>
                    <a:cubicBezTo>
                      <a:pt x="605" y="956"/>
                      <a:pt x="605" y="957"/>
                      <a:pt x="605" y="957"/>
                    </a:cubicBezTo>
                    <a:cubicBezTo>
                      <a:pt x="604" y="958"/>
                      <a:pt x="606" y="958"/>
                      <a:pt x="605" y="960"/>
                    </a:cubicBezTo>
                    <a:cubicBezTo>
                      <a:pt x="604" y="961"/>
                      <a:pt x="603" y="962"/>
                      <a:pt x="602" y="964"/>
                    </a:cubicBezTo>
                    <a:cubicBezTo>
                      <a:pt x="601" y="963"/>
                      <a:pt x="601" y="965"/>
                      <a:pt x="601" y="965"/>
                    </a:cubicBezTo>
                    <a:cubicBezTo>
                      <a:pt x="601" y="965"/>
                      <a:pt x="600" y="965"/>
                      <a:pt x="600" y="965"/>
                    </a:cubicBezTo>
                    <a:cubicBezTo>
                      <a:pt x="599" y="966"/>
                      <a:pt x="599" y="966"/>
                      <a:pt x="598" y="966"/>
                    </a:cubicBezTo>
                    <a:cubicBezTo>
                      <a:pt x="597" y="966"/>
                      <a:pt x="597" y="966"/>
                      <a:pt x="597" y="966"/>
                    </a:cubicBezTo>
                    <a:cubicBezTo>
                      <a:pt x="598" y="964"/>
                      <a:pt x="597" y="963"/>
                      <a:pt x="597" y="961"/>
                    </a:cubicBezTo>
                    <a:cubicBezTo>
                      <a:pt x="596" y="959"/>
                      <a:pt x="595" y="958"/>
                      <a:pt x="594" y="957"/>
                    </a:cubicBezTo>
                    <a:cubicBezTo>
                      <a:pt x="594" y="949"/>
                      <a:pt x="594" y="949"/>
                      <a:pt x="594" y="949"/>
                    </a:cubicBezTo>
                    <a:cubicBezTo>
                      <a:pt x="594" y="948"/>
                      <a:pt x="594" y="948"/>
                      <a:pt x="595" y="947"/>
                    </a:cubicBezTo>
                    <a:cubicBezTo>
                      <a:pt x="594" y="946"/>
                      <a:pt x="594" y="945"/>
                      <a:pt x="594" y="942"/>
                    </a:cubicBezTo>
                    <a:cubicBezTo>
                      <a:pt x="595" y="942"/>
                      <a:pt x="595" y="941"/>
                      <a:pt x="595" y="940"/>
                    </a:cubicBezTo>
                    <a:cubicBezTo>
                      <a:pt x="595" y="940"/>
                      <a:pt x="595" y="939"/>
                      <a:pt x="595" y="939"/>
                    </a:cubicBezTo>
                    <a:cubicBezTo>
                      <a:pt x="597" y="939"/>
                      <a:pt x="598" y="938"/>
                      <a:pt x="598" y="937"/>
                    </a:cubicBezTo>
                    <a:cubicBezTo>
                      <a:pt x="601" y="938"/>
                      <a:pt x="600" y="934"/>
                      <a:pt x="603" y="935"/>
                    </a:cubicBezTo>
                    <a:cubicBezTo>
                      <a:pt x="603" y="933"/>
                      <a:pt x="604" y="933"/>
                      <a:pt x="605" y="933"/>
                    </a:cubicBezTo>
                    <a:cubicBezTo>
                      <a:pt x="605" y="929"/>
                      <a:pt x="603" y="928"/>
                      <a:pt x="603" y="925"/>
                    </a:cubicBezTo>
                    <a:cubicBezTo>
                      <a:pt x="604" y="925"/>
                      <a:pt x="604" y="923"/>
                      <a:pt x="605" y="923"/>
                    </a:cubicBezTo>
                    <a:cubicBezTo>
                      <a:pt x="605" y="923"/>
                      <a:pt x="605" y="923"/>
                      <a:pt x="605" y="922"/>
                    </a:cubicBezTo>
                    <a:cubicBezTo>
                      <a:pt x="606" y="922"/>
                      <a:pt x="606" y="921"/>
                      <a:pt x="607" y="921"/>
                    </a:cubicBezTo>
                    <a:cubicBezTo>
                      <a:pt x="608" y="921"/>
                      <a:pt x="609" y="921"/>
                      <a:pt x="609" y="920"/>
                    </a:cubicBezTo>
                    <a:cubicBezTo>
                      <a:pt x="609" y="921"/>
                      <a:pt x="609" y="921"/>
                      <a:pt x="610" y="921"/>
                    </a:cubicBezTo>
                    <a:cubicBezTo>
                      <a:pt x="610" y="921"/>
                      <a:pt x="610" y="921"/>
                      <a:pt x="610" y="920"/>
                    </a:cubicBezTo>
                    <a:cubicBezTo>
                      <a:pt x="610" y="920"/>
                      <a:pt x="610" y="920"/>
                      <a:pt x="611" y="920"/>
                    </a:cubicBezTo>
                    <a:cubicBezTo>
                      <a:pt x="611" y="920"/>
                      <a:pt x="611" y="920"/>
                      <a:pt x="611" y="920"/>
                    </a:cubicBezTo>
                    <a:cubicBezTo>
                      <a:pt x="611" y="920"/>
                      <a:pt x="611" y="920"/>
                      <a:pt x="611" y="920"/>
                    </a:cubicBezTo>
                    <a:cubicBezTo>
                      <a:pt x="611" y="920"/>
                      <a:pt x="612" y="920"/>
                      <a:pt x="612" y="920"/>
                    </a:cubicBezTo>
                    <a:cubicBezTo>
                      <a:pt x="613" y="920"/>
                      <a:pt x="614" y="919"/>
                      <a:pt x="614" y="919"/>
                    </a:cubicBezTo>
                    <a:cubicBezTo>
                      <a:pt x="615" y="919"/>
                      <a:pt x="615" y="918"/>
                      <a:pt x="615" y="918"/>
                    </a:cubicBezTo>
                    <a:cubicBezTo>
                      <a:pt x="616" y="918"/>
                      <a:pt x="618" y="919"/>
                      <a:pt x="618" y="918"/>
                    </a:cubicBezTo>
                    <a:cubicBezTo>
                      <a:pt x="618" y="918"/>
                      <a:pt x="618" y="918"/>
                      <a:pt x="618" y="918"/>
                    </a:cubicBezTo>
                    <a:cubicBezTo>
                      <a:pt x="619" y="917"/>
                      <a:pt x="620" y="918"/>
                      <a:pt x="621" y="918"/>
                    </a:cubicBezTo>
                    <a:cubicBezTo>
                      <a:pt x="621" y="918"/>
                      <a:pt x="622" y="917"/>
                      <a:pt x="622" y="917"/>
                    </a:cubicBezTo>
                    <a:cubicBezTo>
                      <a:pt x="625" y="916"/>
                      <a:pt x="628" y="916"/>
                      <a:pt x="631" y="916"/>
                    </a:cubicBezTo>
                    <a:cubicBezTo>
                      <a:pt x="630" y="915"/>
                      <a:pt x="631" y="913"/>
                      <a:pt x="631" y="913"/>
                    </a:cubicBezTo>
                    <a:cubicBezTo>
                      <a:pt x="631" y="912"/>
                      <a:pt x="630" y="912"/>
                      <a:pt x="629" y="912"/>
                    </a:cubicBezTo>
                    <a:cubicBezTo>
                      <a:pt x="629" y="911"/>
                      <a:pt x="628" y="910"/>
                      <a:pt x="628" y="909"/>
                    </a:cubicBezTo>
                    <a:cubicBezTo>
                      <a:pt x="627" y="907"/>
                      <a:pt x="629" y="906"/>
                      <a:pt x="629" y="904"/>
                    </a:cubicBezTo>
                    <a:cubicBezTo>
                      <a:pt x="629" y="902"/>
                      <a:pt x="627" y="900"/>
                      <a:pt x="626" y="898"/>
                    </a:cubicBezTo>
                    <a:cubicBezTo>
                      <a:pt x="627" y="895"/>
                      <a:pt x="626" y="893"/>
                      <a:pt x="626" y="890"/>
                    </a:cubicBezTo>
                    <a:cubicBezTo>
                      <a:pt x="625" y="889"/>
                      <a:pt x="624" y="887"/>
                      <a:pt x="623" y="886"/>
                    </a:cubicBezTo>
                    <a:cubicBezTo>
                      <a:pt x="621" y="886"/>
                      <a:pt x="621" y="885"/>
                      <a:pt x="619" y="885"/>
                    </a:cubicBezTo>
                    <a:cubicBezTo>
                      <a:pt x="618" y="885"/>
                      <a:pt x="618" y="885"/>
                      <a:pt x="617" y="884"/>
                    </a:cubicBezTo>
                    <a:cubicBezTo>
                      <a:pt x="616" y="883"/>
                      <a:pt x="616" y="881"/>
                      <a:pt x="616" y="879"/>
                    </a:cubicBezTo>
                    <a:cubicBezTo>
                      <a:pt x="616" y="878"/>
                      <a:pt x="616" y="877"/>
                      <a:pt x="615" y="877"/>
                    </a:cubicBezTo>
                    <a:cubicBezTo>
                      <a:pt x="615" y="877"/>
                      <a:pt x="615" y="876"/>
                      <a:pt x="614" y="876"/>
                    </a:cubicBezTo>
                    <a:cubicBezTo>
                      <a:pt x="614" y="874"/>
                      <a:pt x="616" y="874"/>
                      <a:pt x="615" y="872"/>
                    </a:cubicBezTo>
                    <a:cubicBezTo>
                      <a:pt x="616" y="872"/>
                      <a:pt x="618" y="873"/>
                      <a:pt x="618" y="872"/>
                    </a:cubicBezTo>
                    <a:cubicBezTo>
                      <a:pt x="619" y="872"/>
                      <a:pt x="621" y="872"/>
                      <a:pt x="621" y="871"/>
                    </a:cubicBezTo>
                    <a:cubicBezTo>
                      <a:pt x="621" y="869"/>
                      <a:pt x="620" y="870"/>
                      <a:pt x="619" y="870"/>
                    </a:cubicBezTo>
                    <a:cubicBezTo>
                      <a:pt x="615" y="870"/>
                      <a:pt x="615" y="870"/>
                      <a:pt x="615" y="870"/>
                    </a:cubicBezTo>
                    <a:cubicBezTo>
                      <a:pt x="615" y="869"/>
                      <a:pt x="614" y="869"/>
                      <a:pt x="613" y="869"/>
                    </a:cubicBezTo>
                    <a:cubicBezTo>
                      <a:pt x="613" y="868"/>
                      <a:pt x="612" y="868"/>
                      <a:pt x="611" y="868"/>
                    </a:cubicBezTo>
                    <a:cubicBezTo>
                      <a:pt x="611" y="862"/>
                      <a:pt x="611" y="862"/>
                      <a:pt x="611" y="862"/>
                    </a:cubicBezTo>
                    <a:cubicBezTo>
                      <a:pt x="613" y="862"/>
                      <a:pt x="614" y="861"/>
                      <a:pt x="615" y="861"/>
                    </a:cubicBezTo>
                    <a:cubicBezTo>
                      <a:pt x="616" y="859"/>
                      <a:pt x="613" y="858"/>
                      <a:pt x="615" y="858"/>
                    </a:cubicBezTo>
                    <a:cubicBezTo>
                      <a:pt x="616" y="859"/>
                      <a:pt x="616" y="857"/>
                      <a:pt x="615" y="858"/>
                    </a:cubicBezTo>
                    <a:cubicBezTo>
                      <a:pt x="615" y="856"/>
                      <a:pt x="615" y="856"/>
                      <a:pt x="615" y="856"/>
                    </a:cubicBezTo>
                    <a:cubicBezTo>
                      <a:pt x="615" y="855"/>
                      <a:pt x="616" y="854"/>
                      <a:pt x="617" y="854"/>
                    </a:cubicBezTo>
                    <a:cubicBezTo>
                      <a:pt x="617" y="854"/>
                      <a:pt x="617" y="853"/>
                      <a:pt x="617" y="853"/>
                    </a:cubicBezTo>
                    <a:cubicBezTo>
                      <a:pt x="618" y="853"/>
                      <a:pt x="618" y="852"/>
                      <a:pt x="618" y="852"/>
                    </a:cubicBezTo>
                    <a:cubicBezTo>
                      <a:pt x="618" y="851"/>
                      <a:pt x="618" y="851"/>
                      <a:pt x="618" y="850"/>
                    </a:cubicBezTo>
                    <a:cubicBezTo>
                      <a:pt x="618" y="850"/>
                      <a:pt x="617" y="849"/>
                      <a:pt x="617" y="849"/>
                    </a:cubicBezTo>
                    <a:cubicBezTo>
                      <a:pt x="617" y="849"/>
                      <a:pt x="617" y="849"/>
                      <a:pt x="617" y="849"/>
                    </a:cubicBezTo>
                    <a:cubicBezTo>
                      <a:pt x="616" y="849"/>
                      <a:pt x="617" y="848"/>
                      <a:pt x="617" y="848"/>
                    </a:cubicBezTo>
                    <a:cubicBezTo>
                      <a:pt x="616" y="848"/>
                      <a:pt x="616" y="848"/>
                      <a:pt x="616" y="848"/>
                    </a:cubicBezTo>
                    <a:cubicBezTo>
                      <a:pt x="616" y="848"/>
                      <a:pt x="616" y="847"/>
                      <a:pt x="616" y="847"/>
                    </a:cubicBezTo>
                    <a:cubicBezTo>
                      <a:pt x="616" y="847"/>
                      <a:pt x="615" y="847"/>
                      <a:pt x="615" y="847"/>
                    </a:cubicBezTo>
                    <a:cubicBezTo>
                      <a:pt x="615" y="847"/>
                      <a:pt x="615" y="846"/>
                      <a:pt x="615" y="846"/>
                    </a:cubicBezTo>
                    <a:cubicBezTo>
                      <a:pt x="615" y="846"/>
                      <a:pt x="615" y="846"/>
                      <a:pt x="614" y="845"/>
                    </a:cubicBezTo>
                    <a:cubicBezTo>
                      <a:pt x="614" y="845"/>
                      <a:pt x="614" y="845"/>
                      <a:pt x="614" y="845"/>
                    </a:cubicBezTo>
                    <a:cubicBezTo>
                      <a:pt x="614" y="844"/>
                      <a:pt x="613" y="844"/>
                      <a:pt x="613" y="843"/>
                    </a:cubicBezTo>
                    <a:cubicBezTo>
                      <a:pt x="613" y="841"/>
                      <a:pt x="613" y="839"/>
                      <a:pt x="614" y="837"/>
                    </a:cubicBezTo>
                    <a:cubicBezTo>
                      <a:pt x="614" y="837"/>
                      <a:pt x="614" y="837"/>
                      <a:pt x="614" y="836"/>
                    </a:cubicBezTo>
                    <a:cubicBezTo>
                      <a:pt x="614" y="835"/>
                      <a:pt x="612" y="836"/>
                      <a:pt x="610" y="835"/>
                    </a:cubicBezTo>
                    <a:cubicBezTo>
                      <a:pt x="607" y="836"/>
                      <a:pt x="609" y="838"/>
                      <a:pt x="608" y="840"/>
                    </a:cubicBezTo>
                    <a:cubicBezTo>
                      <a:pt x="604" y="840"/>
                      <a:pt x="602" y="839"/>
                      <a:pt x="599" y="838"/>
                    </a:cubicBezTo>
                    <a:cubicBezTo>
                      <a:pt x="598" y="839"/>
                      <a:pt x="598" y="838"/>
                      <a:pt x="597" y="838"/>
                    </a:cubicBezTo>
                    <a:cubicBezTo>
                      <a:pt x="596" y="838"/>
                      <a:pt x="596" y="838"/>
                      <a:pt x="596" y="837"/>
                    </a:cubicBezTo>
                    <a:cubicBezTo>
                      <a:pt x="595" y="837"/>
                      <a:pt x="595" y="836"/>
                      <a:pt x="594" y="836"/>
                    </a:cubicBezTo>
                    <a:cubicBezTo>
                      <a:pt x="593" y="836"/>
                      <a:pt x="593" y="837"/>
                      <a:pt x="592" y="837"/>
                    </a:cubicBezTo>
                    <a:cubicBezTo>
                      <a:pt x="592" y="837"/>
                      <a:pt x="592" y="838"/>
                      <a:pt x="591" y="838"/>
                    </a:cubicBezTo>
                    <a:cubicBezTo>
                      <a:pt x="589" y="838"/>
                      <a:pt x="589" y="838"/>
                      <a:pt x="589" y="838"/>
                    </a:cubicBezTo>
                    <a:cubicBezTo>
                      <a:pt x="589" y="837"/>
                      <a:pt x="588" y="837"/>
                      <a:pt x="588" y="837"/>
                    </a:cubicBezTo>
                    <a:cubicBezTo>
                      <a:pt x="588" y="836"/>
                      <a:pt x="588" y="836"/>
                      <a:pt x="588" y="836"/>
                    </a:cubicBezTo>
                    <a:cubicBezTo>
                      <a:pt x="587" y="835"/>
                      <a:pt x="586" y="835"/>
                      <a:pt x="586" y="833"/>
                    </a:cubicBezTo>
                    <a:cubicBezTo>
                      <a:pt x="585" y="833"/>
                      <a:pt x="585" y="833"/>
                      <a:pt x="585" y="833"/>
                    </a:cubicBezTo>
                    <a:cubicBezTo>
                      <a:pt x="585" y="833"/>
                      <a:pt x="585" y="833"/>
                      <a:pt x="585" y="833"/>
                    </a:cubicBezTo>
                    <a:cubicBezTo>
                      <a:pt x="584" y="833"/>
                      <a:pt x="584" y="832"/>
                      <a:pt x="583" y="832"/>
                    </a:cubicBezTo>
                    <a:cubicBezTo>
                      <a:pt x="583" y="832"/>
                      <a:pt x="583" y="831"/>
                      <a:pt x="583" y="831"/>
                    </a:cubicBezTo>
                    <a:cubicBezTo>
                      <a:pt x="582" y="831"/>
                      <a:pt x="582" y="831"/>
                      <a:pt x="582" y="831"/>
                    </a:cubicBezTo>
                    <a:cubicBezTo>
                      <a:pt x="580" y="831"/>
                      <a:pt x="582" y="834"/>
                      <a:pt x="581" y="835"/>
                    </a:cubicBezTo>
                    <a:cubicBezTo>
                      <a:pt x="578" y="836"/>
                      <a:pt x="575" y="834"/>
                      <a:pt x="571" y="835"/>
                    </a:cubicBezTo>
                    <a:cubicBezTo>
                      <a:pt x="569" y="835"/>
                      <a:pt x="569" y="834"/>
                      <a:pt x="569" y="833"/>
                    </a:cubicBezTo>
                    <a:cubicBezTo>
                      <a:pt x="568" y="834"/>
                      <a:pt x="568" y="833"/>
                      <a:pt x="568" y="833"/>
                    </a:cubicBezTo>
                    <a:cubicBezTo>
                      <a:pt x="566" y="833"/>
                      <a:pt x="564" y="833"/>
                      <a:pt x="563" y="833"/>
                    </a:cubicBezTo>
                    <a:cubicBezTo>
                      <a:pt x="562" y="833"/>
                      <a:pt x="559" y="832"/>
                      <a:pt x="559" y="833"/>
                    </a:cubicBezTo>
                    <a:cubicBezTo>
                      <a:pt x="558" y="833"/>
                      <a:pt x="559" y="832"/>
                      <a:pt x="558" y="832"/>
                    </a:cubicBezTo>
                    <a:cubicBezTo>
                      <a:pt x="558" y="831"/>
                      <a:pt x="557" y="831"/>
                      <a:pt x="556" y="831"/>
                    </a:cubicBezTo>
                    <a:cubicBezTo>
                      <a:pt x="554" y="832"/>
                      <a:pt x="553" y="833"/>
                      <a:pt x="551" y="833"/>
                    </a:cubicBezTo>
                    <a:cubicBezTo>
                      <a:pt x="552" y="835"/>
                      <a:pt x="553" y="836"/>
                      <a:pt x="553" y="838"/>
                    </a:cubicBezTo>
                    <a:cubicBezTo>
                      <a:pt x="552" y="839"/>
                      <a:pt x="551" y="839"/>
                      <a:pt x="551" y="841"/>
                    </a:cubicBezTo>
                    <a:cubicBezTo>
                      <a:pt x="551" y="840"/>
                      <a:pt x="550" y="841"/>
                      <a:pt x="550" y="841"/>
                    </a:cubicBezTo>
                    <a:cubicBezTo>
                      <a:pt x="546" y="841"/>
                      <a:pt x="545" y="839"/>
                      <a:pt x="541" y="839"/>
                    </a:cubicBezTo>
                    <a:cubicBezTo>
                      <a:pt x="541" y="837"/>
                      <a:pt x="538" y="838"/>
                      <a:pt x="537" y="836"/>
                    </a:cubicBezTo>
                    <a:cubicBezTo>
                      <a:pt x="535" y="836"/>
                      <a:pt x="535" y="835"/>
                      <a:pt x="533" y="835"/>
                    </a:cubicBezTo>
                    <a:cubicBezTo>
                      <a:pt x="532" y="833"/>
                      <a:pt x="530" y="832"/>
                      <a:pt x="528" y="831"/>
                    </a:cubicBezTo>
                    <a:cubicBezTo>
                      <a:pt x="528" y="830"/>
                      <a:pt x="527" y="829"/>
                      <a:pt x="527" y="828"/>
                    </a:cubicBezTo>
                    <a:cubicBezTo>
                      <a:pt x="525" y="828"/>
                      <a:pt x="525" y="827"/>
                      <a:pt x="525" y="825"/>
                    </a:cubicBezTo>
                    <a:cubicBezTo>
                      <a:pt x="524" y="825"/>
                      <a:pt x="524" y="826"/>
                      <a:pt x="523" y="827"/>
                    </a:cubicBezTo>
                    <a:cubicBezTo>
                      <a:pt x="523" y="828"/>
                      <a:pt x="522" y="828"/>
                      <a:pt x="522" y="829"/>
                    </a:cubicBezTo>
                    <a:cubicBezTo>
                      <a:pt x="521" y="829"/>
                      <a:pt x="521" y="830"/>
                      <a:pt x="521" y="831"/>
                    </a:cubicBezTo>
                    <a:cubicBezTo>
                      <a:pt x="521" y="831"/>
                      <a:pt x="520" y="831"/>
                      <a:pt x="520" y="831"/>
                    </a:cubicBezTo>
                    <a:cubicBezTo>
                      <a:pt x="520" y="831"/>
                      <a:pt x="520" y="832"/>
                      <a:pt x="520" y="833"/>
                    </a:cubicBezTo>
                    <a:cubicBezTo>
                      <a:pt x="519" y="833"/>
                      <a:pt x="519" y="833"/>
                      <a:pt x="519" y="833"/>
                    </a:cubicBezTo>
                    <a:cubicBezTo>
                      <a:pt x="517" y="834"/>
                      <a:pt x="514" y="834"/>
                      <a:pt x="513" y="836"/>
                    </a:cubicBezTo>
                    <a:cubicBezTo>
                      <a:pt x="511" y="836"/>
                      <a:pt x="510" y="838"/>
                      <a:pt x="510" y="841"/>
                    </a:cubicBezTo>
                    <a:cubicBezTo>
                      <a:pt x="509" y="841"/>
                      <a:pt x="507" y="840"/>
                      <a:pt x="507" y="841"/>
                    </a:cubicBezTo>
                    <a:cubicBezTo>
                      <a:pt x="505" y="841"/>
                      <a:pt x="502" y="841"/>
                      <a:pt x="501" y="842"/>
                    </a:cubicBezTo>
                    <a:cubicBezTo>
                      <a:pt x="499" y="842"/>
                      <a:pt x="497" y="842"/>
                      <a:pt x="496" y="843"/>
                    </a:cubicBezTo>
                    <a:cubicBezTo>
                      <a:pt x="494" y="843"/>
                      <a:pt x="493" y="842"/>
                      <a:pt x="492" y="841"/>
                    </a:cubicBezTo>
                    <a:cubicBezTo>
                      <a:pt x="491" y="841"/>
                      <a:pt x="491" y="841"/>
                      <a:pt x="491" y="840"/>
                    </a:cubicBezTo>
                    <a:cubicBezTo>
                      <a:pt x="490" y="840"/>
                      <a:pt x="489" y="840"/>
                      <a:pt x="489" y="839"/>
                    </a:cubicBezTo>
                    <a:cubicBezTo>
                      <a:pt x="489" y="839"/>
                      <a:pt x="488" y="840"/>
                      <a:pt x="488" y="840"/>
                    </a:cubicBezTo>
                    <a:cubicBezTo>
                      <a:pt x="487" y="840"/>
                      <a:pt x="486" y="840"/>
                      <a:pt x="486" y="840"/>
                    </a:cubicBezTo>
                    <a:cubicBezTo>
                      <a:pt x="484" y="840"/>
                      <a:pt x="483" y="841"/>
                      <a:pt x="482" y="841"/>
                    </a:cubicBezTo>
                    <a:cubicBezTo>
                      <a:pt x="482" y="842"/>
                      <a:pt x="481" y="842"/>
                      <a:pt x="480" y="842"/>
                    </a:cubicBezTo>
                    <a:cubicBezTo>
                      <a:pt x="479" y="842"/>
                      <a:pt x="479" y="843"/>
                      <a:pt x="479" y="843"/>
                    </a:cubicBezTo>
                    <a:cubicBezTo>
                      <a:pt x="479" y="843"/>
                      <a:pt x="479" y="843"/>
                      <a:pt x="479" y="843"/>
                    </a:cubicBezTo>
                    <a:cubicBezTo>
                      <a:pt x="479" y="843"/>
                      <a:pt x="479" y="843"/>
                      <a:pt x="479" y="843"/>
                    </a:cubicBezTo>
                    <a:cubicBezTo>
                      <a:pt x="477" y="842"/>
                      <a:pt x="476" y="842"/>
                      <a:pt x="474" y="842"/>
                    </a:cubicBezTo>
                    <a:cubicBezTo>
                      <a:pt x="473" y="841"/>
                      <a:pt x="472" y="840"/>
                      <a:pt x="471" y="839"/>
                    </a:cubicBezTo>
                    <a:cubicBezTo>
                      <a:pt x="469" y="839"/>
                      <a:pt x="469" y="837"/>
                      <a:pt x="468" y="836"/>
                    </a:cubicBezTo>
                    <a:cubicBezTo>
                      <a:pt x="467" y="833"/>
                      <a:pt x="470" y="834"/>
                      <a:pt x="469" y="832"/>
                    </a:cubicBezTo>
                    <a:cubicBezTo>
                      <a:pt x="469" y="831"/>
                      <a:pt x="468" y="830"/>
                      <a:pt x="468" y="828"/>
                    </a:cubicBezTo>
                    <a:cubicBezTo>
                      <a:pt x="467" y="827"/>
                      <a:pt x="466" y="826"/>
                      <a:pt x="466" y="824"/>
                    </a:cubicBezTo>
                    <a:cubicBezTo>
                      <a:pt x="465" y="824"/>
                      <a:pt x="464" y="823"/>
                      <a:pt x="463" y="821"/>
                    </a:cubicBezTo>
                    <a:cubicBezTo>
                      <a:pt x="463" y="821"/>
                      <a:pt x="464" y="821"/>
                      <a:pt x="464" y="821"/>
                    </a:cubicBezTo>
                    <a:cubicBezTo>
                      <a:pt x="464" y="820"/>
                      <a:pt x="464" y="819"/>
                      <a:pt x="464" y="818"/>
                    </a:cubicBezTo>
                    <a:cubicBezTo>
                      <a:pt x="462" y="818"/>
                      <a:pt x="462" y="817"/>
                      <a:pt x="462" y="816"/>
                    </a:cubicBezTo>
                    <a:cubicBezTo>
                      <a:pt x="460" y="816"/>
                      <a:pt x="457" y="816"/>
                      <a:pt x="455" y="815"/>
                    </a:cubicBezTo>
                    <a:cubicBezTo>
                      <a:pt x="455" y="814"/>
                      <a:pt x="453" y="813"/>
                      <a:pt x="453" y="811"/>
                    </a:cubicBezTo>
                    <a:cubicBezTo>
                      <a:pt x="452" y="811"/>
                      <a:pt x="451" y="810"/>
                      <a:pt x="450" y="809"/>
                    </a:cubicBezTo>
                    <a:cubicBezTo>
                      <a:pt x="449" y="809"/>
                      <a:pt x="448" y="810"/>
                      <a:pt x="447" y="811"/>
                    </a:cubicBezTo>
                    <a:cubicBezTo>
                      <a:pt x="446" y="811"/>
                      <a:pt x="446" y="811"/>
                      <a:pt x="445" y="812"/>
                    </a:cubicBezTo>
                    <a:cubicBezTo>
                      <a:pt x="443" y="812"/>
                      <a:pt x="444" y="814"/>
                      <a:pt x="443" y="814"/>
                    </a:cubicBezTo>
                    <a:cubicBezTo>
                      <a:pt x="443" y="815"/>
                      <a:pt x="441" y="815"/>
                      <a:pt x="441" y="816"/>
                    </a:cubicBezTo>
                    <a:cubicBezTo>
                      <a:pt x="439" y="816"/>
                      <a:pt x="440" y="813"/>
                      <a:pt x="438" y="814"/>
                    </a:cubicBezTo>
                    <a:cubicBezTo>
                      <a:pt x="436" y="813"/>
                      <a:pt x="436" y="814"/>
                      <a:pt x="435" y="814"/>
                    </a:cubicBezTo>
                    <a:cubicBezTo>
                      <a:pt x="435" y="815"/>
                      <a:pt x="433" y="815"/>
                      <a:pt x="433" y="816"/>
                    </a:cubicBezTo>
                    <a:cubicBezTo>
                      <a:pt x="430" y="815"/>
                      <a:pt x="430" y="817"/>
                      <a:pt x="428" y="817"/>
                    </a:cubicBezTo>
                    <a:cubicBezTo>
                      <a:pt x="428" y="816"/>
                      <a:pt x="428" y="814"/>
                      <a:pt x="428" y="813"/>
                    </a:cubicBezTo>
                    <a:cubicBezTo>
                      <a:pt x="427" y="812"/>
                      <a:pt x="427" y="811"/>
                      <a:pt x="426" y="812"/>
                    </a:cubicBezTo>
                    <a:cubicBezTo>
                      <a:pt x="426" y="808"/>
                      <a:pt x="424" y="808"/>
                      <a:pt x="424" y="805"/>
                    </a:cubicBezTo>
                    <a:cubicBezTo>
                      <a:pt x="424" y="804"/>
                      <a:pt x="423" y="804"/>
                      <a:pt x="423" y="803"/>
                    </a:cubicBezTo>
                    <a:cubicBezTo>
                      <a:pt x="422" y="802"/>
                      <a:pt x="419" y="803"/>
                      <a:pt x="419" y="801"/>
                    </a:cubicBezTo>
                    <a:cubicBezTo>
                      <a:pt x="419" y="800"/>
                      <a:pt x="419" y="800"/>
                      <a:pt x="420" y="799"/>
                    </a:cubicBezTo>
                    <a:cubicBezTo>
                      <a:pt x="420" y="800"/>
                      <a:pt x="421" y="799"/>
                      <a:pt x="421" y="799"/>
                    </a:cubicBezTo>
                    <a:cubicBezTo>
                      <a:pt x="422" y="799"/>
                      <a:pt x="423" y="799"/>
                      <a:pt x="423" y="798"/>
                    </a:cubicBezTo>
                    <a:cubicBezTo>
                      <a:pt x="423" y="797"/>
                      <a:pt x="426" y="797"/>
                      <a:pt x="426" y="795"/>
                    </a:cubicBezTo>
                    <a:cubicBezTo>
                      <a:pt x="427" y="792"/>
                      <a:pt x="426" y="790"/>
                      <a:pt x="423" y="790"/>
                    </a:cubicBezTo>
                    <a:cubicBezTo>
                      <a:pt x="423" y="790"/>
                      <a:pt x="423" y="790"/>
                      <a:pt x="423" y="790"/>
                    </a:cubicBezTo>
                    <a:cubicBezTo>
                      <a:pt x="421" y="789"/>
                      <a:pt x="420" y="788"/>
                      <a:pt x="419" y="787"/>
                    </a:cubicBezTo>
                    <a:cubicBezTo>
                      <a:pt x="417" y="787"/>
                      <a:pt x="416" y="785"/>
                      <a:pt x="414" y="785"/>
                    </a:cubicBezTo>
                    <a:cubicBezTo>
                      <a:pt x="414" y="783"/>
                      <a:pt x="413" y="782"/>
                      <a:pt x="413" y="781"/>
                    </a:cubicBezTo>
                    <a:cubicBezTo>
                      <a:pt x="412" y="780"/>
                      <a:pt x="412" y="778"/>
                      <a:pt x="411" y="778"/>
                    </a:cubicBezTo>
                    <a:cubicBezTo>
                      <a:pt x="411" y="777"/>
                      <a:pt x="411" y="777"/>
                      <a:pt x="411" y="777"/>
                    </a:cubicBezTo>
                    <a:cubicBezTo>
                      <a:pt x="410" y="775"/>
                      <a:pt x="408" y="774"/>
                      <a:pt x="406" y="773"/>
                    </a:cubicBezTo>
                    <a:cubicBezTo>
                      <a:pt x="406" y="772"/>
                      <a:pt x="405" y="772"/>
                      <a:pt x="404" y="771"/>
                    </a:cubicBezTo>
                    <a:cubicBezTo>
                      <a:pt x="404" y="771"/>
                      <a:pt x="402" y="771"/>
                      <a:pt x="402" y="770"/>
                    </a:cubicBezTo>
                    <a:cubicBezTo>
                      <a:pt x="397" y="770"/>
                      <a:pt x="397" y="770"/>
                      <a:pt x="397" y="770"/>
                    </a:cubicBezTo>
                    <a:cubicBezTo>
                      <a:pt x="396" y="770"/>
                      <a:pt x="395" y="770"/>
                      <a:pt x="395" y="771"/>
                    </a:cubicBezTo>
                    <a:cubicBezTo>
                      <a:pt x="395" y="772"/>
                      <a:pt x="393" y="772"/>
                      <a:pt x="393" y="773"/>
                    </a:cubicBezTo>
                    <a:cubicBezTo>
                      <a:pt x="389" y="773"/>
                      <a:pt x="389" y="773"/>
                      <a:pt x="389" y="773"/>
                    </a:cubicBezTo>
                    <a:cubicBezTo>
                      <a:pt x="387" y="773"/>
                      <a:pt x="387" y="774"/>
                      <a:pt x="387" y="775"/>
                    </a:cubicBezTo>
                    <a:cubicBezTo>
                      <a:pt x="385" y="775"/>
                      <a:pt x="385" y="776"/>
                      <a:pt x="384" y="776"/>
                    </a:cubicBezTo>
                    <a:cubicBezTo>
                      <a:pt x="382" y="777"/>
                      <a:pt x="381" y="779"/>
                      <a:pt x="380" y="781"/>
                    </a:cubicBezTo>
                    <a:cubicBezTo>
                      <a:pt x="378" y="781"/>
                      <a:pt x="378" y="782"/>
                      <a:pt x="377" y="783"/>
                    </a:cubicBezTo>
                    <a:cubicBezTo>
                      <a:pt x="376" y="783"/>
                      <a:pt x="375" y="784"/>
                      <a:pt x="374" y="785"/>
                    </a:cubicBezTo>
                    <a:cubicBezTo>
                      <a:pt x="370" y="785"/>
                      <a:pt x="370" y="785"/>
                      <a:pt x="370" y="785"/>
                    </a:cubicBezTo>
                    <a:cubicBezTo>
                      <a:pt x="369" y="784"/>
                      <a:pt x="367" y="784"/>
                      <a:pt x="367" y="783"/>
                    </a:cubicBezTo>
                    <a:cubicBezTo>
                      <a:pt x="367" y="784"/>
                      <a:pt x="366" y="784"/>
                      <a:pt x="365" y="784"/>
                    </a:cubicBezTo>
                    <a:cubicBezTo>
                      <a:pt x="364" y="784"/>
                      <a:pt x="364" y="784"/>
                      <a:pt x="364" y="785"/>
                    </a:cubicBezTo>
                    <a:cubicBezTo>
                      <a:pt x="364" y="785"/>
                      <a:pt x="363" y="786"/>
                      <a:pt x="363" y="786"/>
                    </a:cubicBezTo>
                    <a:cubicBezTo>
                      <a:pt x="364" y="787"/>
                      <a:pt x="363" y="789"/>
                      <a:pt x="363" y="791"/>
                    </a:cubicBezTo>
                    <a:cubicBezTo>
                      <a:pt x="363" y="792"/>
                      <a:pt x="362" y="792"/>
                      <a:pt x="363" y="794"/>
                    </a:cubicBezTo>
                    <a:cubicBezTo>
                      <a:pt x="362" y="794"/>
                      <a:pt x="362" y="795"/>
                      <a:pt x="361" y="795"/>
                    </a:cubicBezTo>
                    <a:cubicBezTo>
                      <a:pt x="362" y="798"/>
                      <a:pt x="359" y="797"/>
                      <a:pt x="359" y="799"/>
                    </a:cubicBezTo>
                    <a:cubicBezTo>
                      <a:pt x="352" y="799"/>
                      <a:pt x="352" y="799"/>
                      <a:pt x="352" y="799"/>
                    </a:cubicBezTo>
                    <a:cubicBezTo>
                      <a:pt x="351" y="799"/>
                      <a:pt x="350" y="799"/>
                      <a:pt x="349" y="799"/>
                    </a:cubicBezTo>
                    <a:cubicBezTo>
                      <a:pt x="348" y="797"/>
                      <a:pt x="347" y="796"/>
                      <a:pt x="346" y="795"/>
                    </a:cubicBezTo>
                    <a:cubicBezTo>
                      <a:pt x="345" y="794"/>
                      <a:pt x="343" y="793"/>
                      <a:pt x="343" y="792"/>
                    </a:cubicBezTo>
                    <a:cubicBezTo>
                      <a:pt x="340" y="792"/>
                      <a:pt x="341" y="790"/>
                      <a:pt x="339" y="790"/>
                    </a:cubicBezTo>
                    <a:cubicBezTo>
                      <a:pt x="340" y="786"/>
                      <a:pt x="336" y="783"/>
                      <a:pt x="338" y="780"/>
                    </a:cubicBezTo>
                    <a:cubicBezTo>
                      <a:pt x="339" y="778"/>
                      <a:pt x="337" y="777"/>
                      <a:pt x="336" y="777"/>
                    </a:cubicBezTo>
                    <a:cubicBezTo>
                      <a:pt x="336" y="776"/>
                      <a:pt x="335" y="775"/>
                      <a:pt x="334" y="775"/>
                    </a:cubicBezTo>
                    <a:cubicBezTo>
                      <a:pt x="334" y="774"/>
                      <a:pt x="334" y="773"/>
                      <a:pt x="334" y="773"/>
                    </a:cubicBezTo>
                    <a:cubicBezTo>
                      <a:pt x="334" y="772"/>
                      <a:pt x="333" y="772"/>
                      <a:pt x="333" y="772"/>
                    </a:cubicBezTo>
                    <a:cubicBezTo>
                      <a:pt x="333" y="772"/>
                      <a:pt x="333" y="771"/>
                      <a:pt x="333" y="770"/>
                    </a:cubicBezTo>
                    <a:cubicBezTo>
                      <a:pt x="333" y="770"/>
                      <a:pt x="332" y="771"/>
                      <a:pt x="332" y="771"/>
                    </a:cubicBezTo>
                    <a:cubicBezTo>
                      <a:pt x="332" y="770"/>
                      <a:pt x="333" y="770"/>
                      <a:pt x="333" y="769"/>
                    </a:cubicBezTo>
                    <a:cubicBezTo>
                      <a:pt x="332" y="768"/>
                      <a:pt x="331" y="767"/>
                      <a:pt x="331" y="765"/>
                    </a:cubicBezTo>
                    <a:cubicBezTo>
                      <a:pt x="330" y="763"/>
                      <a:pt x="327" y="764"/>
                      <a:pt x="327" y="762"/>
                    </a:cubicBezTo>
                    <a:cubicBezTo>
                      <a:pt x="326" y="762"/>
                      <a:pt x="325" y="760"/>
                      <a:pt x="324" y="759"/>
                    </a:cubicBezTo>
                    <a:cubicBezTo>
                      <a:pt x="324" y="759"/>
                      <a:pt x="324" y="758"/>
                      <a:pt x="324" y="756"/>
                    </a:cubicBezTo>
                    <a:cubicBezTo>
                      <a:pt x="325" y="756"/>
                      <a:pt x="325" y="754"/>
                      <a:pt x="327" y="755"/>
                    </a:cubicBezTo>
                    <a:cubicBezTo>
                      <a:pt x="327" y="751"/>
                      <a:pt x="327" y="751"/>
                      <a:pt x="327" y="751"/>
                    </a:cubicBezTo>
                    <a:cubicBezTo>
                      <a:pt x="328" y="751"/>
                      <a:pt x="330" y="751"/>
                      <a:pt x="331" y="751"/>
                    </a:cubicBezTo>
                    <a:cubicBezTo>
                      <a:pt x="331" y="751"/>
                      <a:pt x="331" y="750"/>
                      <a:pt x="331" y="750"/>
                    </a:cubicBezTo>
                    <a:cubicBezTo>
                      <a:pt x="331" y="750"/>
                      <a:pt x="332" y="750"/>
                      <a:pt x="332" y="750"/>
                    </a:cubicBezTo>
                    <a:cubicBezTo>
                      <a:pt x="332" y="750"/>
                      <a:pt x="332" y="749"/>
                      <a:pt x="333" y="749"/>
                    </a:cubicBezTo>
                    <a:cubicBezTo>
                      <a:pt x="333" y="749"/>
                      <a:pt x="334" y="749"/>
                      <a:pt x="334" y="749"/>
                    </a:cubicBezTo>
                    <a:cubicBezTo>
                      <a:pt x="335" y="749"/>
                      <a:pt x="335" y="750"/>
                      <a:pt x="336" y="751"/>
                    </a:cubicBezTo>
                    <a:cubicBezTo>
                      <a:pt x="336" y="752"/>
                      <a:pt x="336" y="752"/>
                      <a:pt x="336" y="753"/>
                    </a:cubicBezTo>
                    <a:cubicBezTo>
                      <a:pt x="339" y="753"/>
                      <a:pt x="341" y="754"/>
                      <a:pt x="344" y="753"/>
                    </a:cubicBezTo>
                    <a:cubicBezTo>
                      <a:pt x="346" y="753"/>
                      <a:pt x="346" y="751"/>
                      <a:pt x="348" y="751"/>
                    </a:cubicBezTo>
                    <a:cubicBezTo>
                      <a:pt x="351" y="752"/>
                      <a:pt x="350" y="749"/>
                      <a:pt x="353" y="749"/>
                    </a:cubicBezTo>
                    <a:cubicBezTo>
                      <a:pt x="353" y="747"/>
                      <a:pt x="352" y="747"/>
                      <a:pt x="352" y="745"/>
                    </a:cubicBezTo>
                    <a:cubicBezTo>
                      <a:pt x="354" y="746"/>
                      <a:pt x="351" y="742"/>
                      <a:pt x="353" y="742"/>
                    </a:cubicBezTo>
                    <a:cubicBezTo>
                      <a:pt x="354" y="741"/>
                      <a:pt x="353" y="740"/>
                      <a:pt x="353" y="739"/>
                    </a:cubicBezTo>
                    <a:cubicBezTo>
                      <a:pt x="353" y="739"/>
                      <a:pt x="354" y="739"/>
                      <a:pt x="353" y="739"/>
                    </a:cubicBezTo>
                    <a:cubicBezTo>
                      <a:pt x="356" y="739"/>
                      <a:pt x="356" y="739"/>
                      <a:pt x="356" y="739"/>
                    </a:cubicBezTo>
                    <a:cubicBezTo>
                      <a:pt x="356" y="737"/>
                      <a:pt x="358" y="737"/>
                      <a:pt x="358" y="737"/>
                    </a:cubicBezTo>
                    <a:cubicBezTo>
                      <a:pt x="358" y="734"/>
                      <a:pt x="359" y="733"/>
                      <a:pt x="359" y="731"/>
                    </a:cubicBezTo>
                    <a:cubicBezTo>
                      <a:pt x="357" y="731"/>
                      <a:pt x="356" y="730"/>
                      <a:pt x="355" y="729"/>
                    </a:cubicBezTo>
                    <a:cubicBezTo>
                      <a:pt x="353" y="729"/>
                      <a:pt x="353" y="728"/>
                      <a:pt x="351" y="728"/>
                    </a:cubicBezTo>
                    <a:cubicBezTo>
                      <a:pt x="351" y="727"/>
                      <a:pt x="350" y="727"/>
                      <a:pt x="350" y="727"/>
                    </a:cubicBezTo>
                    <a:cubicBezTo>
                      <a:pt x="348" y="727"/>
                      <a:pt x="348" y="725"/>
                      <a:pt x="346" y="724"/>
                    </a:cubicBezTo>
                    <a:cubicBezTo>
                      <a:pt x="346" y="722"/>
                      <a:pt x="348" y="721"/>
                      <a:pt x="347" y="719"/>
                    </a:cubicBezTo>
                    <a:cubicBezTo>
                      <a:pt x="346" y="718"/>
                      <a:pt x="342" y="718"/>
                      <a:pt x="340" y="718"/>
                    </a:cubicBezTo>
                    <a:cubicBezTo>
                      <a:pt x="338" y="718"/>
                      <a:pt x="337" y="717"/>
                      <a:pt x="335" y="717"/>
                    </a:cubicBezTo>
                    <a:cubicBezTo>
                      <a:pt x="333" y="717"/>
                      <a:pt x="333" y="718"/>
                      <a:pt x="332" y="720"/>
                    </a:cubicBezTo>
                    <a:cubicBezTo>
                      <a:pt x="332" y="721"/>
                      <a:pt x="330" y="720"/>
                      <a:pt x="329" y="720"/>
                    </a:cubicBezTo>
                    <a:cubicBezTo>
                      <a:pt x="327" y="718"/>
                      <a:pt x="328" y="714"/>
                      <a:pt x="328" y="711"/>
                    </a:cubicBezTo>
                    <a:cubicBezTo>
                      <a:pt x="327" y="709"/>
                      <a:pt x="324" y="709"/>
                      <a:pt x="322" y="708"/>
                    </a:cubicBezTo>
                    <a:cubicBezTo>
                      <a:pt x="320" y="708"/>
                      <a:pt x="319" y="706"/>
                      <a:pt x="316" y="707"/>
                    </a:cubicBezTo>
                    <a:cubicBezTo>
                      <a:pt x="315" y="705"/>
                      <a:pt x="312" y="706"/>
                      <a:pt x="312" y="704"/>
                    </a:cubicBezTo>
                    <a:cubicBezTo>
                      <a:pt x="309" y="704"/>
                      <a:pt x="309" y="702"/>
                      <a:pt x="307" y="702"/>
                    </a:cubicBezTo>
                    <a:cubicBezTo>
                      <a:pt x="306" y="699"/>
                      <a:pt x="304" y="697"/>
                      <a:pt x="304" y="694"/>
                    </a:cubicBezTo>
                    <a:cubicBezTo>
                      <a:pt x="303" y="693"/>
                      <a:pt x="302" y="691"/>
                      <a:pt x="300" y="691"/>
                    </a:cubicBezTo>
                    <a:cubicBezTo>
                      <a:pt x="299" y="690"/>
                      <a:pt x="297" y="689"/>
                      <a:pt x="295" y="689"/>
                    </a:cubicBezTo>
                    <a:cubicBezTo>
                      <a:pt x="295" y="689"/>
                      <a:pt x="295" y="689"/>
                      <a:pt x="295" y="689"/>
                    </a:cubicBezTo>
                    <a:cubicBezTo>
                      <a:pt x="295" y="689"/>
                      <a:pt x="295" y="689"/>
                      <a:pt x="295" y="689"/>
                    </a:cubicBezTo>
                    <a:cubicBezTo>
                      <a:pt x="295" y="689"/>
                      <a:pt x="295" y="689"/>
                      <a:pt x="295" y="689"/>
                    </a:cubicBezTo>
                    <a:cubicBezTo>
                      <a:pt x="295" y="689"/>
                      <a:pt x="295" y="689"/>
                      <a:pt x="295" y="689"/>
                    </a:cubicBezTo>
                    <a:cubicBezTo>
                      <a:pt x="295" y="689"/>
                      <a:pt x="295" y="689"/>
                      <a:pt x="295" y="689"/>
                    </a:cubicBezTo>
                    <a:cubicBezTo>
                      <a:pt x="295" y="689"/>
                      <a:pt x="295" y="689"/>
                      <a:pt x="295" y="689"/>
                    </a:cubicBezTo>
                    <a:cubicBezTo>
                      <a:pt x="295" y="689"/>
                      <a:pt x="295" y="689"/>
                      <a:pt x="295" y="689"/>
                    </a:cubicBezTo>
                    <a:cubicBezTo>
                      <a:pt x="295" y="689"/>
                      <a:pt x="295" y="689"/>
                      <a:pt x="295" y="689"/>
                    </a:cubicBezTo>
                    <a:cubicBezTo>
                      <a:pt x="295" y="688"/>
                      <a:pt x="294" y="688"/>
                      <a:pt x="294" y="688"/>
                    </a:cubicBezTo>
                    <a:cubicBezTo>
                      <a:pt x="294" y="688"/>
                      <a:pt x="294" y="688"/>
                      <a:pt x="293" y="688"/>
                    </a:cubicBezTo>
                    <a:cubicBezTo>
                      <a:pt x="293" y="687"/>
                      <a:pt x="292" y="687"/>
                      <a:pt x="291" y="687"/>
                    </a:cubicBezTo>
                    <a:cubicBezTo>
                      <a:pt x="291" y="687"/>
                      <a:pt x="291" y="687"/>
                      <a:pt x="291" y="687"/>
                    </a:cubicBezTo>
                    <a:cubicBezTo>
                      <a:pt x="291" y="687"/>
                      <a:pt x="291" y="687"/>
                      <a:pt x="290" y="687"/>
                    </a:cubicBezTo>
                    <a:cubicBezTo>
                      <a:pt x="290" y="686"/>
                      <a:pt x="290" y="686"/>
                      <a:pt x="290" y="686"/>
                    </a:cubicBezTo>
                    <a:cubicBezTo>
                      <a:pt x="290" y="686"/>
                      <a:pt x="290" y="686"/>
                      <a:pt x="290" y="686"/>
                    </a:cubicBezTo>
                    <a:cubicBezTo>
                      <a:pt x="289" y="686"/>
                      <a:pt x="289" y="686"/>
                      <a:pt x="289" y="686"/>
                    </a:cubicBezTo>
                    <a:cubicBezTo>
                      <a:pt x="289" y="686"/>
                      <a:pt x="289" y="686"/>
                      <a:pt x="289" y="686"/>
                    </a:cubicBezTo>
                    <a:cubicBezTo>
                      <a:pt x="289" y="686"/>
                      <a:pt x="289" y="685"/>
                      <a:pt x="289" y="685"/>
                    </a:cubicBezTo>
                    <a:cubicBezTo>
                      <a:pt x="289" y="685"/>
                      <a:pt x="289" y="685"/>
                      <a:pt x="289" y="685"/>
                    </a:cubicBezTo>
                    <a:cubicBezTo>
                      <a:pt x="289" y="685"/>
                      <a:pt x="289" y="685"/>
                      <a:pt x="289" y="685"/>
                    </a:cubicBezTo>
                    <a:cubicBezTo>
                      <a:pt x="289" y="685"/>
                      <a:pt x="289" y="685"/>
                      <a:pt x="289" y="685"/>
                    </a:cubicBezTo>
                    <a:cubicBezTo>
                      <a:pt x="288" y="685"/>
                      <a:pt x="287" y="684"/>
                      <a:pt x="286" y="684"/>
                    </a:cubicBezTo>
                    <a:cubicBezTo>
                      <a:pt x="286" y="684"/>
                      <a:pt x="286" y="684"/>
                      <a:pt x="286" y="684"/>
                    </a:cubicBezTo>
                    <a:cubicBezTo>
                      <a:pt x="285" y="681"/>
                      <a:pt x="286" y="679"/>
                      <a:pt x="287" y="676"/>
                    </a:cubicBezTo>
                    <a:cubicBezTo>
                      <a:pt x="288" y="675"/>
                      <a:pt x="287" y="674"/>
                      <a:pt x="289" y="674"/>
                    </a:cubicBezTo>
                    <a:cubicBezTo>
                      <a:pt x="289" y="672"/>
                      <a:pt x="290" y="671"/>
                      <a:pt x="290" y="670"/>
                    </a:cubicBezTo>
                    <a:cubicBezTo>
                      <a:pt x="291" y="668"/>
                      <a:pt x="289" y="667"/>
                      <a:pt x="290" y="664"/>
                    </a:cubicBezTo>
                    <a:cubicBezTo>
                      <a:pt x="290" y="663"/>
                      <a:pt x="288" y="663"/>
                      <a:pt x="288" y="661"/>
                    </a:cubicBezTo>
                    <a:cubicBezTo>
                      <a:pt x="287" y="660"/>
                      <a:pt x="285" y="659"/>
                      <a:pt x="284" y="657"/>
                    </a:cubicBezTo>
                    <a:cubicBezTo>
                      <a:pt x="284" y="656"/>
                      <a:pt x="282" y="656"/>
                      <a:pt x="282" y="655"/>
                    </a:cubicBezTo>
                    <a:cubicBezTo>
                      <a:pt x="282" y="653"/>
                      <a:pt x="283" y="651"/>
                      <a:pt x="283" y="649"/>
                    </a:cubicBezTo>
                    <a:cubicBezTo>
                      <a:pt x="283" y="649"/>
                      <a:pt x="283" y="647"/>
                      <a:pt x="282" y="646"/>
                    </a:cubicBezTo>
                    <a:cubicBezTo>
                      <a:pt x="281" y="645"/>
                      <a:pt x="281" y="645"/>
                      <a:pt x="281" y="644"/>
                    </a:cubicBezTo>
                    <a:cubicBezTo>
                      <a:pt x="281" y="643"/>
                      <a:pt x="281" y="643"/>
                      <a:pt x="280" y="642"/>
                    </a:cubicBezTo>
                    <a:cubicBezTo>
                      <a:pt x="280" y="642"/>
                      <a:pt x="280" y="642"/>
                      <a:pt x="280" y="642"/>
                    </a:cubicBezTo>
                    <a:cubicBezTo>
                      <a:pt x="280" y="641"/>
                      <a:pt x="278" y="641"/>
                      <a:pt x="278" y="640"/>
                    </a:cubicBezTo>
                    <a:cubicBezTo>
                      <a:pt x="277" y="640"/>
                      <a:pt x="277" y="639"/>
                      <a:pt x="275" y="640"/>
                    </a:cubicBezTo>
                    <a:cubicBezTo>
                      <a:pt x="275" y="637"/>
                      <a:pt x="272" y="639"/>
                      <a:pt x="271" y="637"/>
                    </a:cubicBezTo>
                    <a:cubicBezTo>
                      <a:pt x="268" y="637"/>
                      <a:pt x="266" y="636"/>
                      <a:pt x="264" y="635"/>
                    </a:cubicBezTo>
                    <a:cubicBezTo>
                      <a:pt x="255" y="635"/>
                      <a:pt x="255" y="635"/>
                      <a:pt x="255" y="635"/>
                    </a:cubicBezTo>
                    <a:cubicBezTo>
                      <a:pt x="254" y="636"/>
                      <a:pt x="254" y="637"/>
                      <a:pt x="253" y="637"/>
                    </a:cubicBezTo>
                    <a:cubicBezTo>
                      <a:pt x="251" y="638"/>
                      <a:pt x="249" y="640"/>
                      <a:pt x="248" y="642"/>
                    </a:cubicBezTo>
                    <a:cubicBezTo>
                      <a:pt x="246" y="642"/>
                      <a:pt x="247" y="644"/>
                      <a:pt x="245" y="644"/>
                    </a:cubicBezTo>
                    <a:cubicBezTo>
                      <a:pt x="245" y="645"/>
                      <a:pt x="244" y="644"/>
                      <a:pt x="243" y="645"/>
                    </a:cubicBezTo>
                    <a:cubicBezTo>
                      <a:pt x="243" y="645"/>
                      <a:pt x="243" y="645"/>
                      <a:pt x="242" y="645"/>
                    </a:cubicBezTo>
                    <a:cubicBezTo>
                      <a:pt x="242" y="645"/>
                      <a:pt x="242" y="645"/>
                      <a:pt x="242" y="645"/>
                    </a:cubicBezTo>
                    <a:cubicBezTo>
                      <a:pt x="241" y="645"/>
                      <a:pt x="241" y="645"/>
                      <a:pt x="240" y="645"/>
                    </a:cubicBezTo>
                    <a:cubicBezTo>
                      <a:pt x="240" y="643"/>
                      <a:pt x="239" y="641"/>
                      <a:pt x="239" y="638"/>
                    </a:cubicBezTo>
                    <a:cubicBezTo>
                      <a:pt x="239" y="637"/>
                      <a:pt x="238" y="637"/>
                      <a:pt x="237" y="637"/>
                    </a:cubicBezTo>
                    <a:cubicBezTo>
                      <a:pt x="236" y="636"/>
                      <a:pt x="234" y="636"/>
                      <a:pt x="234" y="635"/>
                    </a:cubicBezTo>
                    <a:cubicBezTo>
                      <a:pt x="231" y="636"/>
                      <a:pt x="230" y="634"/>
                      <a:pt x="227" y="635"/>
                    </a:cubicBezTo>
                    <a:cubicBezTo>
                      <a:pt x="227" y="635"/>
                      <a:pt x="227" y="636"/>
                      <a:pt x="227" y="637"/>
                    </a:cubicBezTo>
                    <a:cubicBezTo>
                      <a:pt x="226" y="637"/>
                      <a:pt x="226" y="638"/>
                      <a:pt x="225" y="638"/>
                    </a:cubicBezTo>
                    <a:cubicBezTo>
                      <a:pt x="226" y="641"/>
                      <a:pt x="223" y="639"/>
                      <a:pt x="222" y="641"/>
                    </a:cubicBezTo>
                    <a:cubicBezTo>
                      <a:pt x="221" y="641"/>
                      <a:pt x="221" y="639"/>
                      <a:pt x="220" y="639"/>
                    </a:cubicBezTo>
                    <a:cubicBezTo>
                      <a:pt x="220" y="637"/>
                      <a:pt x="218" y="637"/>
                      <a:pt x="218" y="635"/>
                    </a:cubicBezTo>
                    <a:cubicBezTo>
                      <a:pt x="214" y="635"/>
                      <a:pt x="210" y="636"/>
                      <a:pt x="207" y="637"/>
                    </a:cubicBezTo>
                    <a:cubicBezTo>
                      <a:pt x="206" y="636"/>
                      <a:pt x="207" y="634"/>
                      <a:pt x="205" y="635"/>
                    </a:cubicBezTo>
                    <a:cubicBezTo>
                      <a:pt x="205" y="634"/>
                      <a:pt x="205" y="633"/>
                      <a:pt x="204" y="632"/>
                    </a:cubicBezTo>
                    <a:cubicBezTo>
                      <a:pt x="204" y="630"/>
                      <a:pt x="205" y="630"/>
                      <a:pt x="205" y="628"/>
                    </a:cubicBezTo>
                    <a:cubicBezTo>
                      <a:pt x="205" y="626"/>
                      <a:pt x="203" y="626"/>
                      <a:pt x="202" y="625"/>
                    </a:cubicBezTo>
                    <a:cubicBezTo>
                      <a:pt x="202" y="623"/>
                      <a:pt x="200" y="622"/>
                      <a:pt x="199" y="621"/>
                    </a:cubicBezTo>
                    <a:cubicBezTo>
                      <a:pt x="199" y="620"/>
                      <a:pt x="200" y="620"/>
                      <a:pt x="200" y="619"/>
                    </a:cubicBezTo>
                    <a:cubicBezTo>
                      <a:pt x="199" y="617"/>
                      <a:pt x="197" y="616"/>
                      <a:pt x="195" y="615"/>
                    </a:cubicBezTo>
                    <a:cubicBezTo>
                      <a:pt x="195" y="614"/>
                      <a:pt x="195" y="614"/>
                      <a:pt x="194" y="613"/>
                    </a:cubicBezTo>
                    <a:cubicBezTo>
                      <a:pt x="194" y="612"/>
                      <a:pt x="193" y="611"/>
                      <a:pt x="193" y="608"/>
                    </a:cubicBezTo>
                    <a:cubicBezTo>
                      <a:pt x="192" y="609"/>
                      <a:pt x="190" y="606"/>
                      <a:pt x="190" y="608"/>
                    </a:cubicBezTo>
                    <a:cubicBezTo>
                      <a:pt x="189" y="609"/>
                      <a:pt x="188" y="609"/>
                      <a:pt x="186" y="609"/>
                    </a:cubicBezTo>
                    <a:cubicBezTo>
                      <a:pt x="186" y="607"/>
                      <a:pt x="185" y="607"/>
                      <a:pt x="186" y="605"/>
                    </a:cubicBezTo>
                    <a:cubicBezTo>
                      <a:pt x="185" y="603"/>
                      <a:pt x="187" y="603"/>
                      <a:pt x="186" y="601"/>
                    </a:cubicBezTo>
                    <a:cubicBezTo>
                      <a:pt x="186" y="599"/>
                      <a:pt x="184" y="599"/>
                      <a:pt x="185" y="596"/>
                    </a:cubicBezTo>
                    <a:cubicBezTo>
                      <a:pt x="185" y="595"/>
                      <a:pt x="185" y="594"/>
                      <a:pt x="186" y="594"/>
                    </a:cubicBezTo>
                    <a:cubicBezTo>
                      <a:pt x="186" y="593"/>
                      <a:pt x="186" y="592"/>
                      <a:pt x="186" y="591"/>
                    </a:cubicBezTo>
                    <a:cubicBezTo>
                      <a:pt x="186" y="590"/>
                      <a:pt x="185" y="590"/>
                      <a:pt x="186" y="589"/>
                    </a:cubicBezTo>
                    <a:cubicBezTo>
                      <a:pt x="185" y="588"/>
                      <a:pt x="184" y="587"/>
                      <a:pt x="184" y="586"/>
                    </a:cubicBezTo>
                    <a:cubicBezTo>
                      <a:pt x="184" y="585"/>
                      <a:pt x="182" y="586"/>
                      <a:pt x="183" y="584"/>
                    </a:cubicBezTo>
                    <a:cubicBezTo>
                      <a:pt x="183" y="583"/>
                      <a:pt x="181" y="583"/>
                      <a:pt x="181" y="582"/>
                    </a:cubicBezTo>
                    <a:cubicBezTo>
                      <a:pt x="181" y="582"/>
                      <a:pt x="181" y="582"/>
                      <a:pt x="180" y="582"/>
                    </a:cubicBezTo>
                    <a:cubicBezTo>
                      <a:pt x="180" y="579"/>
                      <a:pt x="180" y="579"/>
                      <a:pt x="180" y="579"/>
                    </a:cubicBezTo>
                    <a:cubicBezTo>
                      <a:pt x="178" y="578"/>
                      <a:pt x="176" y="578"/>
                      <a:pt x="174" y="577"/>
                    </a:cubicBezTo>
                    <a:cubicBezTo>
                      <a:pt x="174" y="575"/>
                      <a:pt x="175" y="575"/>
                      <a:pt x="175" y="573"/>
                    </a:cubicBezTo>
                    <a:cubicBezTo>
                      <a:pt x="175" y="572"/>
                      <a:pt x="177" y="572"/>
                      <a:pt x="177" y="570"/>
                    </a:cubicBezTo>
                    <a:cubicBezTo>
                      <a:pt x="177" y="569"/>
                      <a:pt x="176" y="567"/>
                      <a:pt x="176" y="565"/>
                    </a:cubicBezTo>
                    <a:cubicBezTo>
                      <a:pt x="176" y="564"/>
                      <a:pt x="175" y="564"/>
                      <a:pt x="174" y="564"/>
                    </a:cubicBezTo>
                    <a:cubicBezTo>
                      <a:pt x="174" y="563"/>
                      <a:pt x="176" y="563"/>
                      <a:pt x="176" y="562"/>
                    </a:cubicBezTo>
                    <a:cubicBezTo>
                      <a:pt x="179" y="562"/>
                      <a:pt x="179" y="562"/>
                      <a:pt x="179" y="562"/>
                    </a:cubicBezTo>
                    <a:cubicBezTo>
                      <a:pt x="180" y="560"/>
                      <a:pt x="177" y="561"/>
                      <a:pt x="177" y="559"/>
                    </a:cubicBezTo>
                    <a:cubicBezTo>
                      <a:pt x="176" y="559"/>
                      <a:pt x="177" y="558"/>
                      <a:pt x="176" y="558"/>
                    </a:cubicBezTo>
                    <a:cubicBezTo>
                      <a:pt x="176" y="558"/>
                      <a:pt x="175" y="558"/>
                      <a:pt x="175" y="558"/>
                    </a:cubicBezTo>
                    <a:cubicBezTo>
                      <a:pt x="175" y="558"/>
                      <a:pt x="175" y="557"/>
                      <a:pt x="174" y="557"/>
                    </a:cubicBezTo>
                    <a:cubicBezTo>
                      <a:pt x="174" y="556"/>
                      <a:pt x="173" y="555"/>
                      <a:pt x="173" y="554"/>
                    </a:cubicBezTo>
                    <a:cubicBezTo>
                      <a:pt x="172" y="553"/>
                      <a:pt x="171" y="551"/>
                      <a:pt x="169" y="551"/>
                    </a:cubicBezTo>
                    <a:cubicBezTo>
                      <a:pt x="169" y="550"/>
                      <a:pt x="169" y="549"/>
                      <a:pt x="169" y="549"/>
                    </a:cubicBezTo>
                    <a:cubicBezTo>
                      <a:pt x="169" y="549"/>
                      <a:pt x="169" y="549"/>
                      <a:pt x="169" y="549"/>
                    </a:cubicBezTo>
                    <a:cubicBezTo>
                      <a:pt x="169" y="549"/>
                      <a:pt x="169" y="549"/>
                      <a:pt x="170" y="549"/>
                    </a:cubicBezTo>
                    <a:cubicBezTo>
                      <a:pt x="170" y="548"/>
                      <a:pt x="171" y="549"/>
                      <a:pt x="172" y="549"/>
                    </a:cubicBezTo>
                    <a:cubicBezTo>
                      <a:pt x="171" y="548"/>
                      <a:pt x="171" y="547"/>
                      <a:pt x="171" y="546"/>
                    </a:cubicBezTo>
                    <a:cubicBezTo>
                      <a:pt x="171" y="545"/>
                      <a:pt x="170" y="545"/>
                      <a:pt x="169" y="544"/>
                    </a:cubicBezTo>
                    <a:cubicBezTo>
                      <a:pt x="169" y="543"/>
                      <a:pt x="169" y="542"/>
                      <a:pt x="169" y="541"/>
                    </a:cubicBezTo>
                    <a:cubicBezTo>
                      <a:pt x="169" y="540"/>
                      <a:pt x="169" y="540"/>
                      <a:pt x="168" y="539"/>
                    </a:cubicBezTo>
                    <a:cubicBezTo>
                      <a:pt x="168" y="538"/>
                      <a:pt x="168" y="537"/>
                      <a:pt x="167" y="536"/>
                    </a:cubicBezTo>
                    <a:cubicBezTo>
                      <a:pt x="167" y="535"/>
                      <a:pt x="166" y="535"/>
                      <a:pt x="166" y="534"/>
                    </a:cubicBezTo>
                    <a:cubicBezTo>
                      <a:pt x="166" y="533"/>
                      <a:pt x="166" y="531"/>
                      <a:pt x="165" y="530"/>
                    </a:cubicBezTo>
                    <a:cubicBezTo>
                      <a:pt x="164" y="529"/>
                      <a:pt x="164" y="528"/>
                      <a:pt x="163" y="527"/>
                    </a:cubicBezTo>
                    <a:cubicBezTo>
                      <a:pt x="162" y="526"/>
                      <a:pt x="162" y="525"/>
                      <a:pt x="161" y="524"/>
                    </a:cubicBezTo>
                    <a:cubicBezTo>
                      <a:pt x="160" y="523"/>
                      <a:pt x="159" y="523"/>
                      <a:pt x="158" y="522"/>
                    </a:cubicBezTo>
                    <a:cubicBezTo>
                      <a:pt x="158" y="522"/>
                      <a:pt x="158" y="522"/>
                      <a:pt x="158" y="522"/>
                    </a:cubicBezTo>
                    <a:cubicBezTo>
                      <a:pt x="158" y="522"/>
                      <a:pt x="158" y="522"/>
                      <a:pt x="158" y="522"/>
                    </a:cubicBezTo>
                    <a:cubicBezTo>
                      <a:pt x="158" y="521"/>
                      <a:pt x="157" y="521"/>
                      <a:pt x="157" y="521"/>
                    </a:cubicBezTo>
                    <a:cubicBezTo>
                      <a:pt x="157" y="521"/>
                      <a:pt x="157" y="521"/>
                      <a:pt x="157" y="521"/>
                    </a:cubicBezTo>
                    <a:cubicBezTo>
                      <a:pt x="157" y="521"/>
                      <a:pt x="157" y="521"/>
                      <a:pt x="157" y="521"/>
                    </a:cubicBezTo>
                    <a:cubicBezTo>
                      <a:pt x="157" y="521"/>
                      <a:pt x="157" y="520"/>
                      <a:pt x="157" y="520"/>
                    </a:cubicBezTo>
                    <a:cubicBezTo>
                      <a:pt x="156" y="520"/>
                      <a:pt x="156" y="520"/>
                      <a:pt x="155" y="520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54" y="521"/>
                      <a:pt x="153" y="519"/>
                      <a:pt x="152" y="519"/>
                    </a:cubicBezTo>
                    <a:cubicBezTo>
                      <a:pt x="152" y="519"/>
                      <a:pt x="152" y="519"/>
                      <a:pt x="152" y="519"/>
                    </a:cubicBezTo>
                    <a:cubicBezTo>
                      <a:pt x="152" y="519"/>
                      <a:pt x="152" y="519"/>
                      <a:pt x="152" y="519"/>
                    </a:cubicBezTo>
                    <a:cubicBezTo>
                      <a:pt x="151" y="519"/>
                      <a:pt x="151" y="519"/>
                      <a:pt x="151" y="519"/>
                    </a:cubicBezTo>
                    <a:cubicBezTo>
                      <a:pt x="151" y="518"/>
                      <a:pt x="152" y="517"/>
                      <a:pt x="152" y="516"/>
                    </a:cubicBezTo>
                    <a:cubicBezTo>
                      <a:pt x="152" y="516"/>
                      <a:pt x="152" y="516"/>
                      <a:pt x="152" y="516"/>
                    </a:cubicBezTo>
                    <a:cubicBezTo>
                      <a:pt x="152" y="516"/>
                      <a:pt x="152" y="516"/>
                      <a:pt x="153" y="516"/>
                    </a:cubicBezTo>
                    <a:cubicBezTo>
                      <a:pt x="153" y="516"/>
                      <a:pt x="153" y="516"/>
                      <a:pt x="153" y="516"/>
                    </a:cubicBezTo>
                    <a:cubicBezTo>
                      <a:pt x="153" y="515"/>
                      <a:pt x="154" y="514"/>
                      <a:pt x="155" y="514"/>
                    </a:cubicBezTo>
                    <a:cubicBezTo>
                      <a:pt x="155" y="514"/>
                      <a:pt x="155" y="514"/>
                      <a:pt x="155" y="513"/>
                    </a:cubicBezTo>
                    <a:cubicBezTo>
                      <a:pt x="156" y="513"/>
                      <a:pt x="156" y="513"/>
                      <a:pt x="156" y="513"/>
                    </a:cubicBezTo>
                    <a:cubicBezTo>
                      <a:pt x="156" y="513"/>
                      <a:pt x="156" y="513"/>
                      <a:pt x="156" y="513"/>
                    </a:cubicBezTo>
                    <a:cubicBezTo>
                      <a:pt x="157" y="513"/>
                      <a:pt x="157" y="513"/>
                      <a:pt x="157" y="513"/>
                    </a:cubicBezTo>
                    <a:cubicBezTo>
                      <a:pt x="157" y="513"/>
                      <a:pt x="157" y="513"/>
                      <a:pt x="158" y="512"/>
                    </a:cubicBezTo>
                    <a:cubicBezTo>
                      <a:pt x="158" y="512"/>
                      <a:pt x="158" y="512"/>
                      <a:pt x="158" y="512"/>
                    </a:cubicBezTo>
                    <a:cubicBezTo>
                      <a:pt x="158" y="512"/>
                      <a:pt x="158" y="512"/>
                      <a:pt x="159" y="512"/>
                    </a:cubicBezTo>
                    <a:cubicBezTo>
                      <a:pt x="159" y="512"/>
                      <a:pt x="159" y="512"/>
                      <a:pt x="159" y="512"/>
                    </a:cubicBezTo>
                    <a:cubicBezTo>
                      <a:pt x="159" y="512"/>
                      <a:pt x="160" y="512"/>
                      <a:pt x="160" y="512"/>
                    </a:cubicBezTo>
                    <a:cubicBezTo>
                      <a:pt x="160" y="512"/>
                      <a:pt x="160" y="512"/>
                      <a:pt x="160" y="511"/>
                    </a:cubicBezTo>
                    <a:cubicBezTo>
                      <a:pt x="161" y="511"/>
                      <a:pt x="161" y="511"/>
                      <a:pt x="161" y="511"/>
                    </a:cubicBezTo>
                    <a:cubicBezTo>
                      <a:pt x="161" y="511"/>
                      <a:pt x="161" y="511"/>
                      <a:pt x="162" y="511"/>
                    </a:cubicBezTo>
                    <a:cubicBezTo>
                      <a:pt x="162" y="511"/>
                      <a:pt x="162" y="511"/>
                      <a:pt x="162" y="511"/>
                    </a:cubicBezTo>
                    <a:cubicBezTo>
                      <a:pt x="163" y="511"/>
                      <a:pt x="163" y="511"/>
                      <a:pt x="164" y="511"/>
                    </a:cubicBezTo>
                    <a:cubicBezTo>
                      <a:pt x="164" y="511"/>
                      <a:pt x="164" y="510"/>
                      <a:pt x="165" y="510"/>
                    </a:cubicBezTo>
                    <a:cubicBezTo>
                      <a:pt x="165" y="510"/>
                      <a:pt x="165" y="510"/>
                      <a:pt x="165" y="510"/>
                    </a:cubicBezTo>
                    <a:cubicBezTo>
                      <a:pt x="165" y="510"/>
                      <a:pt x="165" y="510"/>
                      <a:pt x="165" y="510"/>
                    </a:cubicBezTo>
                    <a:cubicBezTo>
                      <a:pt x="165" y="510"/>
                      <a:pt x="165" y="510"/>
                      <a:pt x="166" y="510"/>
                    </a:cubicBezTo>
                    <a:cubicBezTo>
                      <a:pt x="166" y="510"/>
                      <a:pt x="166" y="510"/>
                      <a:pt x="166" y="510"/>
                    </a:cubicBezTo>
                    <a:cubicBezTo>
                      <a:pt x="166" y="510"/>
                      <a:pt x="166" y="509"/>
                      <a:pt x="166" y="508"/>
                    </a:cubicBezTo>
                    <a:cubicBezTo>
                      <a:pt x="166" y="508"/>
                      <a:pt x="166" y="508"/>
                      <a:pt x="166" y="508"/>
                    </a:cubicBezTo>
                    <a:cubicBezTo>
                      <a:pt x="166" y="507"/>
                      <a:pt x="166" y="507"/>
                      <a:pt x="167" y="506"/>
                    </a:cubicBezTo>
                    <a:cubicBezTo>
                      <a:pt x="167" y="506"/>
                      <a:pt x="167" y="506"/>
                      <a:pt x="167" y="505"/>
                    </a:cubicBezTo>
                    <a:cubicBezTo>
                      <a:pt x="167" y="504"/>
                      <a:pt x="167" y="503"/>
                      <a:pt x="168" y="502"/>
                    </a:cubicBezTo>
                    <a:cubicBezTo>
                      <a:pt x="167" y="501"/>
                      <a:pt x="167" y="500"/>
                      <a:pt x="167" y="499"/>
                    </a:cubicBezTo>
                    <a:cubicBezTo>
                      <a:pt x="168" y="499"/>
                      <a:pt x="168" y="498"/>
                      <a:pt x="168" y="497"/>
                    </a:cubicBezTo>
                    <a:cubicBezTo>
                      <a:pt x="169" y="497"/>
                      <a:pt x="168" y="496"/>
                      <a:pt x="169" y="496"/>
                    </a:cubicBezTo>
                    <a:cubicBezTo>
                      <a:pt x="170" y="496"/>
                      <a:pt x="170" y="494"/>
                      <a:pt x="171" y="494"/>
                    </a:cubicBezTo>
                    <a:cubicBezTo>
                      <a:pt x="172" y="494"/>
                      <a:pt x="173" y="494"/>
                      <a:pt x="174" y="493"/>
                    </a:cubicBezTo>
                    <a:cubicBezTo>
                      <a:pt x="174" y="491"/>
                      <a:pt x="173" y="490"/>
                      <a:pt x="171" y="490"/>
                    </a:cubicBezTo>
                    <a:cubicBezTo>
                      <a:pt x="171" y="489"/>
                      <a:pt x="170" y="489"/>
                      <a:pt x="169" y="488"/>
                    </a:cubicBezTo>
                    <a:cubicBezTo>
                      <a:pt x="169" y="483"/>
                      <a:pt x="169" y="483"/>
                      <a:pt x="169" y="483"/>
                    </a:cubicBezTo>
                    <a:cubicBezTo>
                      <a:pt x="169" y="482"/>
                      <a:pt x="169" y="482"/>
                      <a:pt x="168" y="482"/>
                    </a:cubicBezTo>
                    <a:cubicBezTo>
                      <a:pt x="168" y="482"/>
                      <a:pt x="168" y="482"/>
                      <a:pt x="168" y="482"/>
                    </a:cubicBezTo>
                    <a:cubicBezTo>
                      <a:pt x="167" y="481"/>
                      <a:pt x="166" y="480"/>
                      <a:pt x="166" y="479"/>
                    </a:cubicBezTo>
                    <a:cubicBezTo>
                      <a:pt x="166" y="479"/>
                      <a:pt x="166" y="479"/>
                      <a:pt x="166" y="479"/>
                    </a:cubicBezTo>
                    <a:cubicBezTo>
                      <a:pt x="166" y="477"/>
                      <a:pt x="167" y="477"/>
                      <a:pt x="167" y="475"/>
                    </a:cubicBezTo>
                    <a:cubicBezTo>
                      <a:pt x="166" y="474"/>
                      <a:pt x="166" y="472"/>
                      <a:pt x="168" y="472"/>
                    </a:cubicBezTo>
                    <a:cubicBezTo>
                      <a:pt x="172" y="471"/>
                      <a:pt x="171" y="476"/>
                      <a:pt x="175" y="475"/>
                    </a:cubicBezTo>
                    <a:cubicBezTo>
                      <a:pt x="175" y="474"/>
                      <a:pt x="174" y="472"/>
                      <a:pt x="174" y="470"/>
                    </a:cubicBezTo>
                    <a:cubicBezTo>
                      <a:pt x="176" y="470"/>
                      <a:pt x="175" y="467"/>
                      <a:pt x="176" y="468"/>
                    </a:cubicBezTo>
                    <a:cubicBezTo>
                      <a:pt x="179" y="468"/>
                      <a:pt x="179" y="469"/>
                      <a:pt x="181" y="470"/>
                    </a:cubicBezTo>
                    <a:cubicBezTo>
                      <a:pt x="181" y="470"/>
                      <a:pt x="181" y="470"/>
                      <a:pt x="181" y="470"/>
                    </a:cubicBezTo>
                    <a:cubicBezTo>
                      <a:pt x="185" y="470"/>
                      <a:pt x="187" y="468"/>
                      <a:pt x="188" y="466"/>
                    </a:cubicBezTo>
                    <a:cubicBezTo>
                      <a:pt x="187" y="466"/>
                      <a:pt x="187" y="465"/>
                      <a:pt x="187" y="464"/>
                    </a:cubicBezTo>
                    <a:cubicBezTo>
                      <a:pt x="187" y="464"/>
                      <a:pt x="186" y="464"/>
                      <a:pt x="186" y="463"/>
                    </a:cubicBezTo>
                    <a:cubicBezTo>
                      <a:pt x="186" y="463"/>
                      <a:pt x="186" y="463"/>
                      <a:pt x="186" y="463"/>
                    </a:cubicBezTo>
                    <a:cubicBezTo>
                      <a:pt x="187" y="462"/>
                      <a:pt x="185" y="460"/>
                      <a:pt x="188" y="460"/>
                    </a:cubicBezTo>
                    <a:cubicBezTo>
                      <a:pt x="188" y="460"/>
                      <a:pt x="188" y="460"/>
                      <a:pt x="188" y="460"/>
                    </a:cubicBezTo>
                    <a:cubicBezTo>
                      <a:pt x="189" y="459"/>
                      <a:pt x="190" y="459"/>
                      <a:pt x="191" y="458"/>
                    </a:cubicBezTo>
                    <a:cubicBezTo>
                      <a:pt x="193" y="459"/>
                      <a:pt x="193" y="457"/>
                      <a:pt x="195" y="457"/>
                    </a:cubicBezTo>
                    <a:cubicBezTo>
                      <a:pt x="197" y="457"/>
                      <a:pt x="201" y="456"/>
                      <a:pt x="202" y="458"/>
                    </a:cubicBezTo>
                    <a:cubicBezTo>
                      <a:pt x="202" y="457"/>
                      <a:pt x="202" y="456"/>
                      <a:pt x="201" y="456"/>
                    </a:cubicBezTo>
                    <a:cubicBezTo>
                      <a:pt x="202" y="456"/>
                      <a:pt x="203" y="456"/>
                      <a:pt x="203" y="456"/>
                    </a:cubicBezTo>
                    <a:cubicBezTo>
                      <a:pt x="204" y="456"/>
                      <a:pt x="205" y="456"/>
                      <a:pt x="205" y="457"/>
                    </a:cubicBezTo>
                    <a:cubicBezTo>
                      <a:pt x="205" y="458"/>
                      <a:pt x="205" y="458"/>
                      <a:pt x="203" y="458"/>
                    </a:cubicBezTo>
                    <a:cubicBezTo>
                      <a:pt x="203" y="457"/>
                      <a:pt x="202" y="458"/>
                      <a:pt x="203" y="458"/>
                    </a:cubicBezTo>
                    <a:cubicBezTo>
                      <a:pt x="203" y="459"/>
                      <a:pt x="203" y="459"/>
                      <a:pt x="203" y="459"/>
                    </a:cubicBezTo>
                    <a:cubicBezTo>
                      <a:pt x="206" y="459"/>
                      <a:pt x="207" y="459"/>
                      <a:pt x="209" y="460"/>
                    </a:cubicBezTo>
                    <a:cubicBezTo>
                      <a:pt x="209" y="459"/>
                      <a:pt x="210" y="459"/>
                      <a:pt x="210" y="459"/>
                    </a:cubicBezTo>
                    <a:cubicBezTo>
                      <a:pt x="211" y="459"/>
                      <a:pt x="211" y="459"/>
                      <a:pt x="212" y="458"/>
                    </a:cubicBezTo>
                    <a:cubicBezTo>
                      <a:pt x="212" y="458"/>
                      <a:pt x="214" y="458"/>
                      <a:pt x="214" y="456"/>
                    </a:cubicBezTo>
                    <a:cubicBezTo>
                      <a:pt x="212" y="456"/>
                      <a:pt x="209" y="455"/>
                      <a:pt x="207" y="455"/>
                    </a:cubicBezTo>
                    <a:cubicBezTo>
                      <a:pt x="208" y="452"/>
                      <a:pt x="204" y="453"/>
                      <a:pt x="205" y="450"/>
                    </a:cubicBezTo>
                    <a:cubicBezTo>
                      <a:pt x="204" y="450"/>
                      <a:pt x="204" y="449"/>
                      <a:pt x="203" y="448"/>
                    </a:cubicBezTo>
                    <a:cubicBezTo>
                      <a:pt x="201" y="449"/>
                      <a:pt x="201" y="447"/>
                      <a:pt x="200" y="448"/>
                    </a:cubicBezTo>
                    <a:cubicBezTo>
                      <a:pt x="198" y="448"/>
                      <a:pt x="198" y="450"/>
                      <a:pt x="195" y="449"/>
                    </a:cubicBezTo>
                    <a:cubicBezTo>
                      <a:pt x="195" y="450"/>
                      <a:pt x="194" y="450"/>
                      <a:pt x="194" y="450"/>
                    </a:cubicBezTo>
                    <a:cubicBezTo>
                      <a:pt x="194" y="450"/>
                      <a:pt x="194" y="450"/>
                      <a:pt x="194" y="450"/>
                    </a:cubicBezTo>
                    <a:cubicBezTo>
                      <a:pt x="192" y="451"/>
                      <a:pt x="192" y="453"/>
                      <a:pt x="191" y="452"/>
                    </a:cubicBezTo>
                    <a:cubicBezTo>
                      <a:pt x="186" y="452"/>
                      <a:pt x="186" y="452"/>
                      <a:pt x="186" y="452"/>
                    </a:cubicBezTo>
                    <a:cubicBezTo>
                      <a:pt x="185" y="451"/>
                      <a:pt x="185" y="449"/>
                      <a:pt x="184" y="448"/>
                    </a:cubicBezTo>
                    <a:cubicBezTo>
                      <a:pt x="183" y="448"/>
                      <a:pt x="181" y="449"/>
                      <a:pt x="181" y="447"/>
                    </a:cubicBezTo>
                    <a:cubicBezTo>
                      <a:pt x="179" y="447"/>
                      <a:pt x="178" y="446"/>
                      <a:pt x="176" y="446"/>
                    </a:cubicBezTo>
                    <a:cubicBezTo>
                      <a:pt x="176" y="446"/>
                      <a:pt x="176" y="446"/>
                      <a:pt x="176" y="446"/>
                    </a:cubicBezTo>
                    <a:cubicBezTo>
                      <a:pt x="174" y="446"/>
                      <a:pt x="174" y="446"/>
                      <a:pt x="174" y="446"/>
                    </a:cubicBezTo>
                    <a:cubicBezTo>
                      <a:pt x="173" y="445"/>
                      <a:pt x="173" y="445"/>
                      <a:pt x="172" y="445"/>
                    </a:cubicBezTo>
                    <a:cubicBezTo>
                      <a:pt x="172" y="442"/>
                      <a:pt x="169" y="443"/>
                      <a:pt x="169" y="440"/>
                    </a:cubicBezTo>
                    <a:cubicBezTo>
                      <a:pt x="168" y="440"/>
                      <a:pt x="167" y="440"/>
                      <a:pt x="167" y="439"/>
                    </a:cubicBezTo>
                    <a:cubicBezTo>
                      <a:pt x="168" y="437"/>
                      <a:pt x="171" y="437"/>
                      <a:pt x="171" y="440"/>
                    </a:cubicBezTo>
                    <a:cubicBezTo>
                      <a:pt x="171" y="440"/>
                      <a:pt x="172" y="441"/>
                      <a:pt x="172" y="441"/>
                    </a:cubicBezTo>
                    <a:cubicBezTo>
                      <a:pt x="174" y="441"/>
                      <a:pt x="174" y="444"/>
                      <a:pt x="175" y="441"/>
                    </a:cubicBezTo>
                    <a:cubicBezTo>
                      <a:pt x="174" y="440"/>
                      <a:pt x="174" y="438"/>
                      <a:pt x="173" y="437"/>
                    </a:cubicBezTo>
                    <a:cubicBezTo>
                      <a:pt x="173" y="436"/>
                      <a:pt x="172" y="435"/>
                      <a:pt x="172" y="433"/>
                    </a:cubicBezTo>
                    <a:cubicBezTo>
                      <a:pt x="172" y="432"/>
                      <a:pt x="173" y="431"/>
                      <a:pt x="173" y="429"/>
                    </a:cubicBezTo>
                    <a:cubicBezTo>
                      <a:pt x="173" y="428"/>
                      <a:pt x="173" y="427"/>
                      <a:pt x="171" y="427"/>
                    </a:cubicBezTo>
                    <a:cubicBezTo>
                      <a:pt x="172" y="429"/>
                      <a:pt x="171" y="430"/>
                      <a:pt x="171" y="431"/>
                    </a:cubicBezTo>
                    <a:cubicBezTo>
                      <a:pt x="170" y="432"/>
                      <a:pt x="168" y="432"/>
                      <a:pt x="167" y="433"/>
                    </a:cubicBezTo>
                    <a:cubicBezTo>
                      <a:pt x="167" y="434"/>
                      <a:pt x="166" y="434"/>
                      <a:pt x="167" y="435"/>
                    </a:cubicBezTo>
                    <a:cubicBezTo>
                      <a:pt x="166" y="435"/>
                      <a:pt x="166" y="435"/>
                      <a:pt x="166" y="436"/>
                    </a:cubicBezTo>
                    <a:cubicBezTo>
                      <a:pt x="166" y="436"/>
                      <a:pt x="165" y="437"/>
                      <a:pt x="164" y="436"/>
                    </a:cubicBezTo>
                    <a:cubicBezTo>
                      <a:pt x="164" y="437"/>
                      <a:pt x="165" y="440"/>
                      <a:pt x="164" y="440"/>
                    </a:cubicBezTo>
                    <a:cubicBezTo>
                      <a:pt x="163" y="440"/>
                      <a:pt x="162" y="440"/>
                      <a:pt x="162" y="441"/>
                    </a:cubicBezTo>
                    <a:cubicBezTo>
                      <a:pt x="159" y="441"/>
                      <a:pt x="159" y="441"/>
                      <a:pt x="159" y="441"/>
                    </a:cubicBezTo>
                    <a:cubicBezTo>
                      <a:pt x="158" y="440"/>
                      <a:pt x="157" y="440"/>
                      <a:pt x="155" y="439"/>
                    </a:cubicBezTo>
                    <a:cubicBezTo>
                      <a:pt x="155" y="437"/>
                      <a:pt x="157" y="436"/>
                      <a:pt x="157" y="434"/>
                    </a:cubicBezTo>
                    <a:cubicBezTo>
                      <a:pt x="157" y="434"/>
                      <a:pt x="158" y="433"/>
                      <a:pt x="158" y="433"/>
                    </a:cubicBezTo>
                    <a:cubicBezTo>
                      <a:pt x="158" y="433"/>
                      <a:pt x="158" y="433"/>
                      <a:pt x="158" y="433"/>
                    </a:cubicBezTo>
                    <a:cubicBezTo>
                      <a:pt x="158" y="433"/>
                      <a:pt x="158" y="433"/>
                      <a:pt x="158" y="433"/>
                    </a:cubicBezTo>
                    <a:cubicBezTo>
                      <a:pt x="158" y="433"/>
                      <a:pt x="158" y="433"/>
                      <a:pt x="158" y="433"/>
                    </a:cubicBezTo>
                    <a:cubicBezTo>
                      <a:pt x="158" y="433"/>
                      <a:pt x="158" y="433"/>
                      <a:pt x="158" y="432"/>
                    </a:cubicBezTo>
                    <a:cubicBezTo>
                      <a:pt x="158" y="432"/>
                      <a:pt x="158" y="432"/>
                      <a:pt x="158" y="432"/>
                    </a:cubicBezTo>
                    <a:cubicBezTo>
                      <a:pt x="158" y="432"/>
                      <a:pt x="158" y="432"/>
                      <a:pt x="159" y="432"/>
                    </a:cubicBezTo>
                    <a:cubicBezTo>
                      <a:pt x="159" y="432"/>
                      <a:pt x="159" y="432"/>
                      <a:pt x="159" y="432"/>
                    </a:cubicBezTo>
                    <a:cubicBezTo>
                      <a:pt x="159" y="432"/>
                      <a:pt x="159" y="432"/>
                      <a:pt x="159" y="432"/>
                    </a:cubicBezTo>
                    <a:cubicBezTo>
                      <a:pt x="159" y="432"/>
                      <a:pt x="159" y="432"/>
                      <a:pt x="159" y="432"/>
                    </a:cubicBezTo>
                    <a:cubicBezTo>
                      <a:pt x="159" y="432"/>
                      <a:pt x="159" y="432"/>
                      <a:pt x="159" y="432"/>
                    </a:cubicBezTo>
                    <a:cubicBezTo>
                      <a:pt x="159" y="432"/>
                      <a:pt x="159" y="432"/>
                      <a:pt x="159" y="432"/>
                    </a:cubicBezTo>
                    <a:cubicBezTo>
                      <a:pt x="159" y="431"/>
                      <a:pt x="159" y="431"/>
                      <a:pt x="159" y="431"/>
                    </a:cubicBezTo>
                    <a:cubicBezTo>
                      <a:pt x="159" y="431"/>
                      <a:pt x="159" y="431"/>
                      <a:pt x="159" y="431"/>
                    </a:cubicBezTo>
                    <a:cubicBezTo>
                      <a:pt x="159" y="431"/>
                      <a:pt x="159" y="431"/>
                      <a:pt x="159" y="431"/>
                    </a:cubicBezTo>
                    <a:cubicBezTo>
                      <a:pt x="159" y="431"/>
                      <a:pt x="159" y="431"/>
                      <a:pt x="159" y="431"/>
                    </a:cubicBezTo>
                    <a:cubicBezTo>
                      <a:pt x="159" y="431"/>
                      <a:pt x="159" y="431"/>
                      <a:pt x="159" y="431"/>
                    </a:cubicBezTo>
                    <a:cubicBezTo>
                      <a:pt x="159" y="430"/>
                      <a:pt x="159" y="430"/>
                      <a:pt x="159" y="430"/>
                    </a:cubicBezTo>
                    <a:cubicBezTo>
                      <a:pt x="159" y="430"/>
                      <a:pt x="159" y="430"/>
                      <a:pt x="159" y="430"/>
                    </a:cubicBezTo>
                    <a:cubicBezTo>
                      <a:pt x="159" y="429"/>
                      <a:pt x="160" y="429"/>
                      <a:pt x="160" y="428"/>
                    </a:cubicBezTo>
                    <a:cubicBezTo>
                      <a:pt x="160" y="428"/>
                      <a:pt x="160" y="428"/>
                      <a:pt x="160" y="428"/>
                    </a:cubicBezTo>
                    <a:cubicBezTo>
                      <a:pt x="161" y="428"/>
                      <a:pt x="161" y="428"/>
                      <a:pt x="161" y="427"/>
                    </a:cubicBezTo>
                    <a:cubicBezTo>
                      <a:pt x="161" y="427"/>
                      <a:pt x="161" y="427"/>
                      <a:pt x="161" y="427"/>
                    </a:cubicBezTo>
                    <a:cubicBezTo>
                      <a:pt x="161" y="427"/>
                      <a:pt x="161" y="427"/>
                      <a:pt x="161" y="427"/>
                    </a:cubicBezTo>
                    <a:cubicBezTo>
                      <a:pt x="161" y="426"/>
                      <a:pt x="161" y="426"/>
                      <a:pt x="161" y="426"/>
                    </a:cubicBezTo>
                    <a:cubicBezTo>
                      <a:pt x="161" y="426"/>
                      <a:pt x="161" y="426"/>
                      <a:pt x="161" y="426"/>
                    </a:cubicBezTo>
                    <a:cubicBezTo>
                      <a:pt x="162" y="425"/>
                      <a:pt x="162" y="425"/>
                      <a:pt x="162" y="425"/>
                    </a:cubicBezTo>
                    <a:cubicBezTo>
                      <a:pt x="162" y="425"/>
                      <a:pt x="162" y="425"/>
                      <a:pt x="162" y="424"/>
                    </a:cubicBezTo>
                    <a:cubicBezTo>
                      <a:pt x="162" y="424"/>
                      <a:pt x="162" y="424"/>
                      <a:pt x="162" y="424"/>
                    </a:cubicBezTo>
                    <a:cubicBezTo>
                      <a:pt x="162" y="424"/>
                      <a:pt x="162" y="424"/>
                      <a:pt x="162" y="424"/>
                    </a:cubicBezTo>
                    <a:cubicBezTo>
                      <a:pt x="162" y="424"/>
                      <a:pt x="162" y="423"/>
                      <a:pt x="162" y="423"/>
                    </a:cubicBezTo>
                    <a:cubicBezTo>
                      <a:pt x="162" y="423"/>
                      <a:pt x="162" y="423"/>
                      <a:pt x="162" y="423"/>
                    </a:cubicBezTo>
                    <a:cubicBezTo>
                      <a:pt x="162" y="423"/>
                      <a:pt x="162" y="423"/>
                      <a:pt x="162" y="423"/>
                    </a:cubicBezTo>
                    <a:cubicBezTo>
                      <a:pt x="162" y="423"/>
                      <a:pt x="162" y="423"/>
                      <a:pt x="163" y="423"/>
                    </a:cubicBezTo>
                    <a:cubicBezTo>
                      <a:pt x="163" y="423"/>
                      <a:pt x="163" y="423"/>
                      <a:pt x="163" y="423"/>
                    </a:cubicBezTo>
                    <a:cubicBezTo>
                      <a:pt x="163" y="423"/>
                      <a:pt x="163" y="423"/>
                      <a:pt x="163" y="422"/>
                    </a:cubicBezTo>
                    <a:cubicBezTo>
                      <a:pt x="163" y="422"/>
                      <a:pt x="163" y="422"/>
                      <a:pt x="163" y="422"/>
                    </a:cubicBezTo>
                    <a:cubicBezTo>
                      <a:pt x="163" y="422"/>
                      <a:pt x="163" y="422"/>
                      <a:pt x="163" y="422"/>
                    </a:cubicBezTo>
                    <a:cubicBezTo>
                      <a:pt x="163" y="422"/>
                      <a:pt x="164" y="422"/>
                      <a:pt x="164" y="422"/>
                    </a:cubicBezTo>
                    <a:cubicBezTo>
                      <a:pt x="164" y="422"/>
                      <a:pt x="164" y="422"/>
                      <a:pt x="164" y="422"/>
                    </a:cubicBezTo>
                    <a:cubicBezTo>
                      <a:pt x="164" y="422"/>
                      <a:pt x="164" y="422"/>
                      <a:pt x="164" y="422"/>
                    </a:cubicBezTo>
                    <a:cubicBezTo>
                      <a:pt x="164" y="422"/>
                      <a:pt x="164" y="422"/>
                      <a:pt x="164" y="422"/>
                    </a:cubicBezTo>
                    <a:cubicBezTo>
                      <a:pt x="164" y="422"/>
                      <a:pt x="164" y="422"/>
                      <a:pt x="164" y="422"/>
                    </a:cubicBezTo>
                    <a:cubicBezTo>
                      <a:pt x="164" y="422"/>
                      <a:pt x="164" y="422"/>
                      <a:pt x="164" y="422"/>
                    </a:cubicBezTo>
                    <a:cubicBezTo>
                      <a:pt x="164" y="422"/>
                      <a:pt x="164" y="422"/>
                      <a:pt x="164" y="422"/>
                    </a:cubicBezTo>
                    <a:cubicBezTo>
                      <a:pt x="164" y="421"/>
                      <a:pt x="164" y="421"/>
                      <a:pt x="164" y="421"/>
                    </a:cubicBezTo>
                    <a:cubicBezTo>
                      <a:pt x="164" y="421"/>
                      <a:pt x="164" y="421"/>
                      <a:pt x="164" y="421"/>
                    </a:cubicBezTo>
                    <a:cubicBezTo>
                      <a:pt x="164" y="421"/>
                      <a:pt x="164" y="421"/>
                      <a:pt x="164" y="421"/>
                    </a:cubicBezTo>
                    <a:cubicBezTo>
                      <a:pt x="164" y="421"/>
                      <a:pt x="164" y="421"/>
                      <a:pt x="164" y="421"/>
                    </a:cubicBezTo>
                    <a:cubicBezTo>
                      <a:pt x="164" y="420"/>
                      <a:pt x="165" y="420"/>
                      <a:pt x="165" y="419"/>
                    </a:cubicBezTo>
                    <a:cubicBezTo>
                      <a:pt x="165" y="419"/>
                      <a:pt x="166" y="418"/>
                      <a:pt x="166" y="418"/>
                    </a:cubicBezTo>
                    <a:cubicBezTo>
                      <a:pt x="166" y="418"/>
                      <a:pt x="166" y="418"/>
                      <a:pt x="166" y="418"/>
                    </a:cubicBezTo>
                    <a:cubicBezTo>
                      <a:pt x="166" y="418"/>
                      <a:pt x="167" y="418"/>
                      <a:pt x="167" y="418"/>
                    </a:cubicBezTo>
                    <a:cubicBezTo>
                      <a:pt x="167" y="418"/>
                      <a:pt x="167" y="418"/>
                      <a:pt x="167" y="418"/>
                    </a:cubicBezTo>
                    <a:cubicBezTo>
                      <a:pt x="167" y="417"/>
                      <a:pt x="167" y="417"/>
                      <a:pt x="167" y="417"/>
                    </a:cubicBezTo>
                    <a:cubicBezTo>
                      <a:pt x="167" y="417"/>
                      <a:pt x="168" y="417"/>
                      <a:pt x="168" y="417"/>
                    </a:cubicBezTo>
                    <a:cubicBezTo>
                      <a:pt x="168" y="417"/>
                      <a:pt x="168" y="417"/>
                      <a:pt x="168" y="417"/>
                    </a:cubicBezTo>
                    <a:cubicBezTo>
                      <a:pt x="170" y="416"/>
                      <a:pt x="169" y="414"/>
                      <a:pt x="169" y="414"/>
                    </a:cubicBezTo>
                    <a:cubicBezTo>
                      <a:pt x="169" y="414"/>
                      <a:pt x="169" y="414"/>
                      <a:pt x="169" y="413"/>
                    </a:cubicBezTo>
                    <a:cubicBezTo>
                      <a:pt x="169" y="411"/>
                      <a:pt x="169" y="411"/>
                      <a:pt x="169" y="411"/>
                    </a:cubicBezTo>
                    <a:cubicBezTo>
                      <a:pt x="169" y="411"/>
                      <a:pt x="170" y="411"/>
                      <a:pt x="170" y="411"/>
                    </a:cubicBezTo>
                    <a:cubicBezTo>
                      <a:pt x="170" y="411"/>
                      <a:pt x="170" y="411"/>
                      <a:pt x="170" y="411"/>
                    </a:cubicBezTo>
                    <a:cubicBezTo>
                      <a:pt x="170" y="411"/>
                      <a:pt x="170" y="411"/>
                      <a:pt x="170" y="411"/>
                    </a:cubicBezTo>
                    <a:cubicBezTo>
                      <a:pt x="170" y="411"/>
                      <a:pt x="170" y="411"/>
                      <a:pt x="170" y="411"/>
                    </a:cubicBezTo>
                    <a:cubicBezTo>
                      <a:pt x="170" y="410"/>
                      <a:pt x="170" y="410"/>
                      <a:pt x="170" y="410"/>
                    </a:cubicBezTo>
                    <a:cubicBezTo>
                      <a:pt x="170" y="410"/>
                      <a:pt x="170" y="410"/>
                      <a:pt x="170" y="410"/>
                    </a:cubicBezTo>
                    <a:cubicBezTo>
                      <a:pt x="170" y="410"/>
                      <a:pt x="170" y="410"/>
                      <a:pt x="170" y="410"/>
                    </a:cubicBezTo>
                    <a:cubicBezTo>
                      <a:pt x="170" y="410"/>
                      <a:pt x="170" y="410"/>
                      <a:pt x="170" y="410"/>
                    </a:cubicBezTo>
                    <a:cubicBezTo>
                      <a:pt x="170" y="410"/>
                      <a:pt x="170" y="410"/>
                      <a:pt x="170" y="410"/>
                    </a:cubicBezTo>
                    <a:cubicBezTo>
                      <a:pt x="170" y="410"/>
                      <a:pt x="170" y="410"/>
                      <a:pt x="170" y="410"/>
                    </a:cubicBezTo>
                    <a:cubicBezTo>
                      <a:pt x="170" y="410"/>
                      <a:pt x="170" y="409"/>
                      <a:pt x="171" y="409"/>
                    </a:cubicBezTo>
                    <a:cubicBezTo>
                      <a:pt x="171" y="409"/>
                      <a:pt x="171" y="409"/>
                      <a:pt x="171" y="409"/>
                    </a:cubicBezTo>
                    <a:cubicBezTo>
                      <a:pt x="171" y="409"/>
                      <a:pt x="171" y="409"/>
                      <a:pt x="171" y="409"/>
                    </a:cubicBezTo>
                    <a:cubicBezTo>
                      <a:pt x="171" y="409"/>
                      <a:pt x="171" y="409"/>
                      <a:pt x="171" y="409"/>
                    </a:cubicBezTo>
                    <a:cubicBezTo>
                      <a:pt x="171" y="409"/>
                      <a:pt x="171" y="409"/>
                      <a:pt x="171" y="409"/>
                    </a:cubicBezTo>
                    <a:cubicBezTo>
                      <a:pt x="171" y="409"/>
                      <a:pt x="171" y="408"/>
                      <a:pt x="171" y="408"/>
                    </a:cubicBezTo>
                    <a:cubicBezTo>
                      <a:pt x="171" y="408"/>
                      <a:pt x="171" y="408"/>
                      <a:pt x="171" y="408"/>
                    </a:cubicBezTo>
                    <a:cubicBezTo>
                      <a:pt x="171" y="408"/>
                      <a:pt x="171" y="408"/>
                      <a:pt x="171" y="408"/>
                    </a:cubicBezTo>
                    <a:cubicBezTo>
                      <a:pt x="172" y="407"/>
                      <a:pt x="172" y="406"/>
                      <a:pt x="173" y="405"/>
                    </a:cubicBezTo>
                    <a:cubicBezTo>
                      <a:pt x="173" y="405"/>
                      <a:pt x="173" y="405"/>
                      <a:pt x="173" y="405"/>
                    </a:cubicBezTo>
                    <a:cubicBezTo>
                      <a:pt x="173" y="405"/>
                      <a:pt x="173" y="405"/>
                      <a:pt x="173" y="405"/>
                    </a:cubicBezTo>
                    <a:cubicBezTo>
                      <a:pt x="173" y="404"/>
                      <a:pt x="174" y="404"/>
                      <a:pt x="174" y="403"/>
                    </a:cubicBezTo>
                    <a:cubicBezTo>
                      <a:pt x="174" y="403"/>
                      <a:pt x="174" y="403"/>
                      <a:pt x="174" y="403"/>
                    </a:cubicBezTo>
                    <a:cubicBezTo>
                      <a:pt x="174" y="403"/>
                      <a:pt x="174" y="402"/>
                      <a:pt x="175" y="402"/>
                    </a:cubicBezTo>
                    <a:cubicBezTo>
                      <a:pt x="175" y="402"/>
                      <a:pt x="175" y="402"/>
                      <a:pt x="175" y="402"/>
                    </a:cubicBezTo>
                    <a:cubicBezTo>
                      <a:pt x="175" y="402"/>
                      <a:pt x="175" y="402"/>
                      <a:pt x="175" y="402"/>
                    </a:cubicBezTo>
                    <a:cubicBezTo>
                      <a:pt x="175" y="402"/>
                      <a:pt x="175" y="402"/>
                      <a:pt x="175" y="402"/>
                    </a:cubicBezTo>
                    <a:cubicBezTo>
                      <a:pt x="176" y="402"/>
                      <a:pt x="176" y="402"/>
                      <a:pt x="176" y="401"/>
                    </a:cubicBezTo>
                    <a:cubicBezTo>
                      <a:pt x="176" y="401"/>
                      <a:pt x="176" y="401"/>
                      <a:pt x="176" y="400"/>
                    </a:cubicBezTo>
                    <a:cubicBezTo>
                      <a:pt x="176" y="400"/>
                      <a:pt x="176" y="400"/>
                      <a:pt x="176" y="400"/>
                    </a:cubicBezTo>
                    <a:cubicBezTo>
                      <a:pt x="177" y="399"/>
                      <a:pt x="177" y="399"/>
                      <a:pt x="178" y="399"/>
                    </a:cubicBezTo>
                    <a:cubicBezTo>
                      <a:pt x="178" y="399"/>
                      <a:pt x="178" y="399"/>
                      <a:pt x="178" y="399"/>
                    </a:cubicBezTo>
                    <a:cubicBezTo>
                      <a:pt x="178" y="399"/>
                      <a:pt x="178" y="399"/>
                      <a:pt x="178" y="399"/>
                    </a:cubicBezTo>
                    <a:cubicBezTo>
                      <a:pt x="178" y="399"/>
                      <a:pt x="178" y="399"/>
                      <a:pt x="178" y="399"/>
                    </a:cubicBezTo>
                    <a:cubicBezTo>
                      <a:pt x="178" y="399"/>
                      <a:pt x="178" y="399"/>
                      <a:pt x="178" y="399"/>
                    </a:cubicBezTo>
                    <a:cubicBezTo>
                      <a:pt x="178" y="398"/>
                      <a:pt x="178" y="398"/>
                      <a:pt x="178" y="398"/>
                    </a:cubicBezTo>
                    <a:cubicBezTo>
                      <a:pt x="178" y="398"/>
                      <a:pt x="178" y="398"/>
                      <a:pt x="178" y="398"/>
                    </a:cubicBezTo>
                    <a:cubicBezTo>
                      <a:pt x="178" y="398"/>
                      <a:pt x="178" y="398"/>
                      <a:pt x="178" y="398"/>
                    </a:cubicBezTo>
                    <a:cubicBezTo>
                      <a:pt x="178" y="398"/>
                      <a:pt x="179" y="398"/>
                      <a:pt x="179" y="397"/>
                    </a:cubicBezTo>
                    <a:cubicBezTo>
                      <a:pt x="179" y="397"/>
                      <a:pt x="179" y="397"/>
                      <a:pt x="179" y="397"/>
                    </a:cubicBezTo>
                    <a:cubicBezTo>
                      <a:pt x="179" y="397"/>
                      <a:pt x="179" y="397"/>
                      <a:pt x="179" y="397"/>
                    </a:cubicBezTo>
                    <a:cubicBezTo>
                      <a:pt x="179" y="397"/>
                      <a:pt x="179" y="396"/>
                      <a:pt x="179" y="396"/>
                    </a:cubicBezTo>
                    <a:cubicBezTo>
                      <a:pt x="180" y="396"/>
                      <a:pt x="180" y="396"/>
                      <a:pt x="180" y="396"/>
                    </a:cubicBezTo>
                    <a:cubicBezTo>
                      <a:pt x="180" y="392"/>
                      <a:pt x="182" y="391"/>
                      <a:pt x="181" y="387"/>
                    </a:cubicBezTo>
                    <a:cubicBezTo>
                      <a:pt x="182" y="387"/>
                      <a:pt x="182" y="386"/>
                      <a:pt x="183" y="385"/>
                    </a:cubicBezTo>
                    <a:cubicBezTo>
                      <a:pt x="183" y="385"/>
                      <a:pt x="183" y="385"/>
                      <a:pt x="184" y="385"/>
                    </a:cubicBezTo>
                    <a:cubicBezTo>
                      <a:pt x="184" y="383"/>
                      <a:pt x="185" y="383"/>
                      <a:pt x="185" y="381"/>
                    </a:cubicBezTo>
                    <a:cubicBezTo>
                      <a:pt x="185" y="381"/>
                      <a:pt x="185" y="381"/>
                      <a:pt x="185" y="381"/>
                    </a:cubicBezTo>
                    <a:cubicBezTo>
                      <a:pt x="185" y="381"/>
                      <a:pt x="185" y="380"/>
                      <a:pt x="185" y="380"/>
                    </a:cubicBezTo>
                    <a:cubicBezTo>
                      <a:pt x="185" y="380"/>
                      <a:pt x="185" y="380"/>
                      <a:pt x="186" y="380"/>
                    </a:cubicBezTo>
                    <a:cubicBezTo>
                      <a:pt x="186" y="380"/>
                      <a:pt x="186" y="380"/>
                      <a:pt x="186" y="380"/>
                    </a:cubicBezTo>
                    <a:cubicBezTo>
                      <a:pt x="186" y="380"/>
                      <a:pt x="186" y="380"/>
                      <a:pt x="186" y="380"/>
                    </a:cubicBezTo>
                    <a:cubicBezTo>
                      <a:pt x="186" y="380"/>
                      <a:pt x="186" y="380"/>
                      <a:pt x="186" y="380"/>
                    </a:cubicBezTo>
                    <a:cubicBezTo>
                      <a:pt x="186" y="380"/>
                      <a:pt x="186" y="380"/>
                      <a:pt x="186" y="380"/>
                    </a:cubicBezTo>
                    <a:cubicBezTo>
                      <a:pt x="186" y="380"/>
                      <a:pt x="186" y="380"/>
                      <a:pt x="186" y="380"/>
                    </a:cubicBezTo>
                    <a:cubicBezTo>
                      <a:pt x="186" y="380"/>
                      <a:pt x="186" y="380"/>
                      <a:pt x="186" y="380"/>
                    </a:cubicBezTo>
                    <a:cubicBezTo>
                      <a:pt x="187" y="379"/>
                      <a:pt x="186" y="377"/>
                      <a:pt x="188" y="377"/>
                    </a:cubicBezTo>
                    <a:cubicBezTo>
                      <a:pt x="187" y="375"/>
                      <a:pt x="189" y="375"/>
                      <a:pt x="188" y="373"/>
                    </a:cubicBezTo>
                    <a:cubicBezTo>
                      <a:pt x="186" y="372"/>
                      <a:pt x="187" y="375"/>
                      <a:pt x="185" y="374"/>
                    </a:cubicBezTo>
                    <a:cubicBezTo>
                      <a:pt x="185" y="374"/>
                      <a:pt x="185" y="374"/>
                      <a:pt x="185" y="374"/>
                    </a:cubicBezTo>
                    <a:cubicBezTo>
                      <a:pt x="185" y="374"/>
                      <a:pt x="185" y="374"/>
                      <a:pt x="185" y="374"/>
                    </a:cubicBezTo>
                    <a:cubicBezTo>
                      <a:pt x="186" y="372"/>
                      <a:pt x="187" y="371"/>
                      <a:pt x="188" y="370"/>
                    </a:cubicBezTo>
                    <a:cubicBezTo>
                      <a:pt x="189" y="369"/>
                      <a:pt x="189" y="367"/>
                      <a:pt x="190" y="366"/>
                    </a:cubicBezTo>
                    <a:cubicBezTo>
                      <a:pt x="190" y="367"/>
                      <a:pt x="190" y="368"/>
                      <a:pt x="191" y="368"/>
                    </a:cubicBezTo>
                    <a:cubicBezTo>
                      <a:pt x="192" y="367"/>
                      <a:pt x="192" y="367"/>
                      <a:pt x="192" y="366"/>
                    </a:cubicBezTo>
                    <a:cubicBezTo>
                      <a:pt x="192" y="366"/>
                      <a:pt x="192" y="365"/>
                      <a:pt x="192" y="365"/>
                    </a:cubicBezTo>
                    <a:cubicBezTo>
                      <a:pt x="192" y="365"/>
                      <a:pt x="192" y="365"/>
                      <a:pt x="192" y="365"/>
                    </a:cubicBezTo>
                    <a:cubicBezTo>
                      <a:pt x="193" y="365"/>
                      <a:pt x="193" y="365"/>
                      <a:pt x="193" y="365"/>
                    </a:cubicBezTo>
                    <a:cubicBezTo>
                      <a:pt x="193" y="365"/>
                      <a:pt x="193" y="365"/>
                      <a:pt x="193" y="365"/>
                    </a:cubicBezTo>
                    <a:cubicBezTo>
                      <a:pt x="193" y="365"/>
                      <a:pt x="193" y="365"/>
                      <a:pt x="193" y="365"/>
                    </a:cubicBezTo>
                    <a:cubicBezTo>
                      <a:pt x="193" y="364"/>
                      <a:pt x="193" y="364"/>
                      <a:pt x="193" y="364"/>
                    </a:cubicBezTo>
                    <a:cubicBezTo>
                      <a:pt x="193" y="364"/>
                      <a:pt x="193" y="364"/>
                      <a:pt x="193" y="364"/>
                    </a:cubicBezTo>
                    <a:cubicBezTo>
                      <a:pt x="193" y="363"/>
                      <a:pt x="193" y="363"/>
                      <a:pt x="193" y="363"/>
                    </a:cubicBezTo>
                    <a:cubicBezTo>
                      <a:pt x="194" y="362"/>
                      <a:pt x="194" y="359"/>
                      <a:pt x="196" y="359"/>
                    </a:cubicBezTo>
                    <a:cubicBezTo>
                      <a:pt x="195" y="355"/>
                      <a:pt x="197" y="353"/>
                      <a:pt x="197" y="350"/>
                    </a:cubicBezTo>
                    <a:cubicBezTo>
                      <a:pt x="198" y="349"/>
                      <a:pt x="199" y="348"/>
                      <a:pt x="200" y="348"/>
                    </a:cubicBezTo>
                    <a:cubicBezTo>
                      <a:pt x="201" y="346"/>
                      <a:pt x="202" y="345"/>
                      <a:pt x="203" y="344"/>
                    </a:cubicBezTo>
                    <a:cubicBezTo>
                      <a:pt x="203" y="342"/>
                      <a:pt x="205" y="342"/>
                      <a:pt x="204" y="340"/>
                    </a:cubicBezTo>
                    <a:cubicBezTo>
                      <a:pt x="205" y="340"/>
                      <a:pt x="206" y="339"/>
                      <a:pt x="206" y="338"/>
                    </a:cubicBezTo>
                    <a:cubicBezTo>
                      <a:pt x="207" y="335"/>
                      <a:pt x="205" y="334"/>
                      <a:pt x="205" y="332"/>
                    </a:cubicBezTo>
                    <a:cubicBezTo>
                      <a:pt x="206" y="330"/>
                      <a:pt x="204" y="330"/>
                      <a:pt x="204" y="329"/>
                    </a:cubicBezTo>
                    <a:cubicBezTo>
                      <a:pt x="204" y="326"/>
                      <a:pt x="206" y="324"/>
                      <a:pt x="206" y="321"/>
                    </a:cubicBezTo>
                    <a:cubicBezTo>
                      <a:pt x="207" y="321"/>
                      <a:pt x="207" y="320"/>
                      <a:pt x="207" y="320"/>
                    </a:cubicBezTo>
                    <a:cubicBezTo>
                      <a:pt x="207" y="320"/>
                      <a:pt x="208" y="319"/>
                      <a:pt x="208" y="319"/>
                    </a:cubicBezTo>
                    <a:cubicBezTo>
                      <a:pt x="208" y="318"/>
                      <a:pt x="208" y="317"/>
                      <a:pt x="208" y="316"/>
                    </a:cubicBezTo>
                    <a:cubicBezTo>
                      <a:pt x="208" y="315"/>
                      <a:pt x="208" y="315"/>
                      <a:pt x="208" y="314"/>
                    </a:cubicBezTo>
                    <a:cubicBezTo>
                      <a:pt x="207" y="314"/>
                      <a:pt x="207" y="314"/>
                      <a:pt x="206" y="313"/>
                    </a:cubicBezTo>
                    <a:cubicBezTo>
                      <a:pt x="206" y="313"/>
                      <a:pt x="205" y="313"/>
                      <a:pt x="205" y="313"/>
                    </a:cubicBezTo>
                    <a:cubicBezTo>
                      <a:pt x="204" y="312"/>
                      <a:pt x="204" y="311"/>
                      <a:pt x="204" y="311"/>
                    </a:cubicBezTo>
                    <a:cubicBezTo>
                      <a:pt x="204" y="311"/>
                      <a:pt x="203" y="311"/>
                      <a:pt x="203" y="311"/>
                    </a:cubicBezTo>
                    <a:cubicBezTo>
                      <a:pt x="203" y="311"/>
                      <a:pt x="203" y="311"/>
                      <a:pt x="203" y="310"/>
                    </a:cubicBezTo>
                    <a:cubicBezTo>
                      <a:pt x="202" y="310"/>
                      <a:pt x="202" y="310"/>
                      <a:pt x="201" y="310"/>
                    </a:cubicBezTo>
                    <a:cubicBezTo>
                      <a:pt x="200" y="309"/>
                      <a:pt x="199" y="308"/>
                      <a:pt x="198" y="308"/>
                    </a:cubicBezTo>
                    <a:cubicBezTo>
                      <a:pt x="198" y="308"/>
                      <a:pt x="198" y="307"/>
                      <a:pt x="198" y="306"/>
                    </a:cubicBezTo>
                    <a:cubicBezTo>
                      <a:pt x="198" y="305"/>
                      <a:pt x="197" y="306"/>
                      <a:pt x="196" y="306"/>
                    </a:cubicBezTo>
                    <a:cubicBezTo>
                      <a:pt x="196" y="305"/>
                      <a:pt x="196" y="304"/>
                      <a:pt x="196" y="304"/>
                    </a:cubicBezTo>
                    <a:cubicBezTo>
                      <a:pt x="195" y="304"/>
                      <a:pt x="193" y="303"/>
                      <a:pt x="193" y="302"/>
                    </a:cubicBezTo>
                    <a:cubicBezTo>
                      <a:pt x="191" y="301"/>
                      <a:pt x="188" y="300"/>
                      <a:pt x="187" y="298"/>
                    </a:cubicBezTo>
                    <a:cubicBezTo>
                      <a:pt x="183" y="298"/>
                      <a:pt x="182" y="295"/>
                      <a:pt x="177" y="296"/>
                    </a:cubicBezTo>
                    <a:cubicBezTo>
                      <a:pt x="177" y="295"/>
                      <a:pt x="176" y="294"/>
                      <a:pt x="176" y="293"/>
                    </a:cubicBezTo>
                    <a:cubicBezTo>
                      <a:pt x="173" y="292"/>
                      <a:pt x="172" y="291"/>
                      <a:pt x="171" y="289"/>
                    </a:cubicBezTo>
                    <a:cubicBezTo>
                      <a:pt x="170" y="289"/>
                      <a:pt x="169" y="289"/>
                      <a:pt x="169" y="290"/>
                    </a:cubicBezTo>
                    <a:cubicBezTo>
                      <a:pt x="167" y="290"/>
                      <a:pt x="167" y="289"/>
                      <a:pt x="167" y="289"/>
                    </a:cubicBezTo>
                    <a:cubicBezTo>
                      <a:pt x="167" y="288"/>
                      <a:pt x="165" y="288"/>
                      <a:pt x="166" y="286"/>
                    </a:cubicBezTo>
                    <a:cubicBezTo>
                      <a:pt x="167" y="285"/>
                      <a:pt x="166" y="284"/>
                      <a:pt x="167" y="283"/>
                    </a:cubicBezTo>
                    <a:cubicBezTo>
                      <a:pt x="168" y="283"/>
                      <a:pt x="167" y="281"/>
                      <a:pt x="169" y="281"/>
                    </a:cubicBezTo>
                    <a:cubicBezTo>
                      <a:pt x="168" y="278"/>
                      <a:pt x="170" y="277"/>
                      <a:pt x="169" y="274"/>
                    </a:cubicBezTo>
                    <a:cubicBezTo>
                      <a:pt x="170" y="274"/>
                      <a:pt x="170" y="274"/>
                      <a:pt x="170" y="273"/>
                    </a:cubicBezTo>
                    <a:cubicBezTo>
                      <a:pt x="171" y="273"/>
                      <a:pt x="171" y="273"/>
                      <a:pt x="171" y="272"/>
                    </a:cubicBezTo>
                    <a:cubicBezTo>
                      <a:pt x="172" y="272"/>
                      <a:pt x="171" y="271"/>
                      <a:pt x="172" y="271"/>
                    </a:cubicBezTo>
                    <a:cubicBezTo>
                      <a:pt x="171" y="269"/>
                      <a:pt x="170" y="267"/>
                      <a:pt x="170" y="263"/>
                    </a:cubicBezTo>
                    <a:cubicBezTo>
                      <a:pt x="170" y="262"/>
                      <a:pt x="169" y="263"/>
                      <a:pt x="169" y="262"/>
                    </a:cubicBezTo>
                    <a:cubicBezTo>
                      <a:pt x="168" y="262"/>
                      <a:pt x="168" y="261"/>
                      <a:pt x="167" y="261"/>
                    </a:cubicBezTo>
                    <a:cubicBezTo>
                      <a:pt x="166" y="261"/>
                      <a:pt x="165" y="259"/>
                      <a:pt x="164" y="260"/>
                    </a:cubicBezTo>
                    <a:cubicBezTo>
                      <a:pt x="164" y="259"/>
                      <a:pt x="162" y="259"/>
                      <a:pt x="162" y="258"/>
                    </a:cubicBezTo>
                    <a:cubicBezTo>
                      <a:pt x="162" y="258"/>
                      <a:pt x="162" y="257"/>
                      <a:pt x="161" y="257"/>
                    </a:cubicBezTo>
                    <a:cubicBezTo>
                      <a:pt x="161" y="257"/>
                      <a:pt x="160" y="257"/>
                      <a:pt x="159" y="257"/>
                    </a:cubicBezTo>
                    <a:cubicBezTo>
                      <a:pt x="159" y="257"/>
                      <a:pt x="160" y="256"/>
                      <a:pt x="159" y="256"/>
                    </a:cubicBezTo>
                    <a:cubicBezTo>
                      <a:pt x="159" y="256"/>
                      <a:pt x="158" y="256"/>
                      <a:pt x="157" y="256"/>
                    </a:cubicBezTo>
                    <a:cubicBezTo>
                      <a:pt x="157" y="253"/>
                      <a:pt x="156" y="251"/>
                      <a:pt x="155" y="248"/>
                    </a:cubicBezTo>
                    <a:cubicBezTo>
                      <a:pt x="156" y="245"/>
                      <a:pt x="156" y="244"/>
                      <a:pt x="154" y="242"/>
                    </a:cubicBezTo>
                    <a:cubicBezTo>
                      <a:pt x="155" y="242"/>
                      <a:pt x="154" y="241"/>
                      <a:pt x="154" y="240"/>
                    </a:cubicBezTo>
                    <a:cubicBezTo>
                      <a:pt x="155" y="240"/>
                      <a:pt x="155" y="240"/>
                      <a:pt x="155" y="240"/>
                    </a:cubicBezTo>
                    <a:cubicBezTo>
                      <a:pt x="155" y="240"/>
                      <a:pt x="154" y="240"/>
                      <a:pt x="154" y="239"/>
                    </a:cubicBezTo>
                    <a:cubicBezTo>
                      <a:pt x="152" y="238"/>
                      <a:pt x="151" y="240"/>
                      <a:pt x="149" y="240"/>
                    </a:cubicBezTo>
                    <a:cubicBezTo>
                      <a:pt x="148" y="237"/>
                      <a:pt x="147" y="235"/>
                      <a:pt x="145" y="234"/>
                    </a:cubicBezTo>
                    <a:cubicBezTo>
                      <a:pt x="146" y="232"/>
                      <a:pt x="144" y="232"/>
                      <a:pt x="145" y="230"/>
                    </a:cubicBezTo>
                    <a:cubicBezTo>
                      <a:pt x="145" y="226"/>
                      <a:pt x="148" y="226"/>
                      <a:pt x="148" y="223"/>
                    </a:cubicBezTo>
                    <a:cubicBezTo>
                      <a:pt x="147" y="221"/>
                      <a:pt x="144" y="222"/>
                      <a:pt x="142" y="221"/>
                    </a:cubicBezTo>
                    <a:cubicBezTo>
                      <a:pt x="142" y="217"/>
                      <a:pt x="141" y="214"/>
                      <a:pt x="142" y="211"/>
                    </a:cubicBezTo>
                    <a:cubicBezTo>
                      <a:pt x="142" y="208"/>
                      <a:pt x="141" y="205"/>
                      <a:pt x="142" y="201"/>
                    </a:cubicBezTo>
                    <a:cubicBezTo>
                      <a:pt x="141" y="199"/>
                      <a:pt x="144" y="199"/>
                      <a:pt x="144" y="197"/>
                    </a:cubicBezTo>
                    <a:cubicBezTo>
                      <a:pt x="143" y="193"/>
                      <a:pt x="141" y="192"/>
                      <a:pt x="140" y="188"/>
                    </a:cubicBezTo>
                    <a:cubicBezTo>
                      <a:pt x="140" y="187"/>
                      <a:pt x="138" y="187"/>
                      <a:pt x="139" y="185"/>
                    </a:cubicBezTo>
                    <a:cubicBezTo>
                      <a:pt x="137" y="185"/>
                      <a:pt x="138" y="183"/>
                      <a:pt x="137" y="183"/>
                    </a:cubicBezTo>
                    <a:cubicBezTo>
                      <a:pt x="136" y="182"/>
                      <a:pt x="136" y="182"/>
                      <a:pt x="136" y="181"/>
                    </a:cubicBezTo>
                    <a:cubicBezTo>
                      <a:pt x="136" y="181"/>
                      <a:pt x="136" y="181"/>
                      <a:pt x="136" y="181"/>
                    </a:cubicBezTo>
                    <a:cubicBezTo>
                      <a:pt x="136" y="180"/>
                      <a:pt x="136" y="179"/>
                      <a:pt x="135" y="178"/>
                    </a:cubicBezTo>
                    <a:cubicBezTo>
                      <a:pt x="135" y="178"/>
                      <a:pt x="135" y="178"/>
                      <a:pt x="135" y="178"/>
                    </a:cubicBezTo>
                    <a:cubicBezTo>
                      <a:pt x="135" y="177"/>
                      <a:pt x="134" y="177"/>
                      <a:pt x="133" y="176"/>
                    </a:cubicBezTo>
                    <a:cubicBezTo>
                      <a:pt x="133" y="176"/>
                      <a:pt x="133" y="176"/>
                      <a:pt x="133" y="176"/>
                    </a:cubicBezTo>
                    <a:cubicBezTo>
                      <a:pt x="133" y="176"/>
                      <a:pt x="133" y="176"/>
                      <a:pt x="133" y="176"/>
                    </a:cubicBezTo>
                    <a:cubicBezTo>
                      <a:pt x="133" y="176"/>
                      <a:pt x="133" y="176"/>
                      <a:pt x="133" y="176"/>
                    </a:cubicBezTo>
                    <a:cubicBezTo>
                      <a:pt x="133" y="175"/>
                      <a:pt x="133" y="175"/>
                      <a:pt x="133" y="175"/>
                    </a:cubicBezTo>
                    <a:cubicBezTo>
                      <a:pt x="133" y="175"/>
                      <a:pt x="133" y="175"/>
                      <a:pt x="133" y="175"/>
                    </a:cubicBezTo>
                    <a:cubicBezTo>
                      <a:pt x="132" y="174"/>
                      <a:pt x="132" y="175"/>
                      <a:pt x="132" y="174"/>
                    </a:cubicBezTo>
                    <a:cubicBezTo>
                      <a:pt x="132" y="173"/>
                      <a:pt x="131" y="173"/>
                      <a:pt x="131" y="172"/>
                    </a:cubicBezTo>
                    <a:cubicBezTo>
                      <a:pt x="129" y="171"/>
                      <a:pt x="130" y="167"/>
                      <a:pt x="128" y="167"/>
                    </a:cubicBezTo>
                    <a:cubicBezTo>
                      <a:pt x="128" y="166"/>
                      <a:pt x="127" y="165"/>
                      <a:pt x="127" y="165"/>
                    </a:cubicBezTo>
                    <a:cubicBezTo>
                      <a:pt x="126" y="165"/>
                      <a:pt x="126" y="165"/>
                      <a:pt x="125" y="165"/>
                    </a:cubicBezTo>
                    <a:cubicBezTo>
                      <a:pt x="125" y="165"/>
                      <a:pt x="124" y="164"/>
                      <a:pt x="124" y="163"/>
                    </a:cubicBezTo>
                    <a:cubicBezTo>
                      <a:pt x="124" y="162"/>
                      <a:pt x="123" y="161"/>
                      <a:pt x="122" y="160"/>
                    </a:cubicBezTo>
                    <a:cubicBezTo>
                      <a:pt x="121" y="159"/>
                      <a:pt x="119" y="157"/>
                      <a:pt x="118" y="156"/>
                    </a:cubicBezTo>
                    <a:cubicBezTo>
                      <a:pt x="116" y="157"/>
                      <a:pt x="118" y="162"/>
                      <a:pt x="116" y="162"/>
                    </a:cubicBezTo>
                    <a:cubicBezTo>
                      <a:pt x="115" y="162"/>
                      <a:pt x="114" y="162"/>
                      <a:pt x="114" y="160"/>
                    </a:cubicBezTo>
                    <a:cubicBezTo>
                      <a:pt x="114" y="160"/>
                      <a:pt x="114" y="159"/>
                      <a:pt x="113" y="159"/>
                    </a:cubicBezTo>
                    <a:cubicBezTo>
                      <a:pt x="113" y="159"/>
                      <a:pt x="113" y="159"/>
                      <a:pt x="113" y="158"/>
                    </a:cubicBezTo>
                    <a:cubicBezTo>
                      <a:pt x="113" y="156"/>
                      <a:pt x="113" y="154"/>
                      <a:pt x="113" y="151"/>
                    </a:cubicBezTo>
                    <a:cubicBezTo>
                      <a:pt x="113" y="150"/>
                      <a:pt x="113" y="150"/>
                      <a:pt x="112" y="150"/>
                    </a:cubicBezTo>
                    <a:cubicBezTo>
                      <a:pt x="111" y="150"/>
                      <a:pt x="111" y="150"/>
                      <a:pt x="111" y="149"/>
                    </a:cubicBezTo>
                    <a:cubicBezTo>
                      <a:pt x="111" y="148"/>
                      <a:pt x="111" y="147"/>
                      <a:pt x="111" y="146"/>
                    </a:cubicBezTo>
                    <a:cubicBezTo>
                      <a:pt x="112" y="145"/>
                      <a:pt x="113" y="145"/>
                      <a:pt x="113" y="144"/>
                    </a:cubicBezTo>
                    <a:cubicBezTo>
                      <a:pt x="113" y="143"/>
                      <a:pt x="113" y="143"/>
                      <a:pt x="113" y="142"/>
                    </a:cubicBezTo>
                    <a:cubicBezTo>
                      <a:pt x="114" y="137"/>
                      <a:pt x="116" y="132"/>
                      <a:pt x="117" y="127"/>
                    </a:cubicBezTo>
                    <a:cubicBezTo>
                      <a:pt x="118" y="122"/>
                      <a:pt x="120" y="117"/>
                      <a:pt x="121" y="112"/>
                    </a:cubicBezTo>
                    <a:cubicBezTo>
                      <a:pt x="120" y="112"/>
                      <a:pt x="119" y="112"/>
                      <a:pt x="119" y="111"/>
                    </a:cubicBezTo>
                    <a:cubicBezTo>
                      <a:pt x="119" y="110"/>
                      <a:pt x="118" y="110"/>
                      <a:pt x="118" y="110"/>
                    </a:cubicBezTo>
                    <a:cubicBezTo>
                      <a:pt x="117" y="109"/>
                      <a:pt x="117" y="108"/>
                      <a:pt x="116" y="107"/>
                    </a:cubicBezTo>
                    <a:cubicBezTo>
                      <a:pt x="113" y="106"/>
                      <a:pt x="113" y="104"/>
                      <a:pt x="111" y="103"/>
                    </a:cubicBezTo>
                    <a:cubicBezTo>
                      <a:pt x="111" y="102"/>
                      <a:pt x="110" y="102"/>
                      <a:pt x="110" y="101"/>
                    </a:cubicBezTo>
                    <a:cubicBezTo>
                      <a:pt x="110" y="100"/>
                      <a:pt x="110" y="100"/>
                      <a:pt x="109" y="100"/>
                    </a:cubicBezTo>
                    <a:cubicBezTo>
                      <a:pt x="109" y="99"/>
                      <a:pt x="108" y="98"/>
                      <a:pt x="108" y="97"/>
                    </a:cubicBezTo>
                    <a:cubicBezTo>
                      <a:pt x="107" y="97"/>
                      <a:pt x="107" y="97"/>
                      <a:pt x="106" y="97"/>
                    </a:cubicBezTo>
                    <a:cubicBezTo>
                      <a:pt x="106" y="97"/>
                      <a:pt x="106" y="97"/>
                      <a:pt x="106" y="97"/>
                    </a:cubicBezTo>
                    <a:cubicBezTo>
                      <a:pt x="106" y="96"/>
                      <a:pt x="105" y="96"/>
                      <a:pt x="105" y="96"/>
                    </a:cubicBezTo>
                    <a:cubicBezTo>
                      <a:pt x="105" y="96"/>
                      <a:pt x="105" y="96"/>
                      <a:pt x="105" y="96"/>
                    </a:cubicBezTo>
                    <a:cubicBezTo>
                      <a:pt x="105" y="96"/>
                      <a:pt x="105" y="96"/>
                      <a:pt x="105" y="96"/>
                    </a:cubicBezTo>
                    <a:cubicBezTo>
                      <a:pt x="104" y="96"/>
                      <a:pt x="103" y="96"/>
                      <a:pt x="103" y="95"/>
                    </a:cubicBezTo>
                    <a:cubicBezTo>
                      <a:pt x="103" y="95"/>
                      <a:pt x="102" y="95"/>
                      <a:pt x="102" y="95"/>
                    </a:cubicBezTo>
                    <a:cubicBezTo>
                      <a:pt x="102" y="94"/>
                      <a:pt x="100" y="95"/>
                      <a:pt x="99" y="95"/>
                    </a:cubicBezTo>
                    <a:cubicBezTo>
                      <a:pt x="99" y="94"/>
                      <a:pt x="99" y="94"/>
                      <a:pt x="99" y="94"/>
                    </a:cubicBezTo>
                    <a:cubicBezTo>
                      <a:pt x="99" y="94"/>
                      <a:pt x="98" y="94"/>
                      <a:pt x="98" y="94"/>
                    </a:cubicBezTo>
                    <a:cubicBezTo>
                      <a:pt x="98" y="94"/>
                      <a:pt x="97" y="94"/>
                      <a:pt x="96" y="94"/>
                    </a:cubicBezTo>
                    <a:cubicBezTo>
                      <a:pt x="96" y="93"/>
                      <a:pt x="96" y="93"/>
                      <a:pt x="95" y="93"/>
                    </a:cubicBezTo>
                    <a:cubicBezTo>
                      <a:pt x="95" y="93"/>
                      <a:pt x="94" y="93"/>
                      <a:pt x="94" y="93"/>
                    </a:cubicBezTo>
                    <a:cubicBezTo>
                      <a:pt x="93" y="93"/>
                      <a:pt x="93" y="91"/>
                      <a:pt x="92" y="91"/>
                    </a:cubicBezTo>
                    <a:cubicBezTo>
                      <a:pt x="92" y="91"/>
                      <a:pt x="91" y="90"/>
                      <a:pt x="91" y="89"/>
                    </a:cubicBezTo>
                    <a:cubicBezTo>
                      <a:pt x="90" y="88"/>
                      <a:pt x="90" y="87"/>
                      <a:pt x="89" y="85"/>
                    </a:cubicBezTo>
                    <a:cubicBezTo>
                      <a:pt x="88" y="85"/>
                      <a:pt x="88" y="83"/>
                      <a:pt x="87" y="82"/>
                    </a:cubicBezTo>
                    <a:cubicBezTo>
                      <a:pt x="87" y="81"/>
                      <a:pt x="86" y="80"/>
                      <a:pt x="85" y="78"/>
                    </a:cubicBezTo>
                    <a:cubicBezTo>
                      <a:pt x="86" y="76"/>
                      <a:pt x="86" y="73"/>
                      <a:pt x="87" y="71"/>
                    </a:cubicBezTo>
                    <a:cubicBezTo>
                      <a:pt x="87" y="68"/>
                      <a:pt x="87" y="66"/>
                      <a:pt x="87" y="64"/>
                    </a:cubicBezTo>
                    <a:cubicBezTo>
                      <a:pt x="87" y="63"/>
                      <a:pt x="87" y="62"/>
                      <a:pt x="86" y="62"/>
                    </a:cubicBezTo>
                    <a:cubicBezTo>
                      <a:pt x="85" y="62"/>
                      <a:pt x="84" y="62"/>
                      <a:pt x="84" y="61"/>
                    </a:cubicBezTo>
                    <a:cubicBezTo>
                      <a:pt x="83" y="62"/>
                      <a:pt x="82" y="61"/>
                      <a:pt x="82" y="61"/>
                    </a:cubicBezTo>
                    <a:cubicBezTo>
                      <a:pt x="82" y="60"/>
                      <a:pt x="81" y="59"/>
                      <a:pt x="81" y="59"/>
                    </a:cubicBezTo>
                    <a:cubicBezTo>
                      <a:pt x="81" y="58"/>
                      <a:pt x="81" y="57"/>
                      <a:pt x="82" y="57"/>
                    </a:cubicBezTo>
                    <a:cubicBezTo>
                      <a:pt x="83" y="57"/>
                      <a:pt x="83" y="56"/>
                      <a:pt x="84" y="56"/>
                    </a:cubicBezTo>
                    <a:cubicBezTo>
                      <a:pt x="85" y="54"/>
                      <a:pt x="87" y="54"/>
                      <a:pt x="87" y="52"/>
                    </a:cubicBezTo>
                    <a:cubicBezTo>
                      <a:pt x="89" y="52"/>
                      <a:pt x="88" y="54"/>
                      <a:pt x="90" y="54"/>
                    </a:cubicBezTo>
                    <a:cubicBezTo>
                      <a:pt x="92" y="54"/>
                      <a:pt x="93" y="53"/>
                      <a:pt x="94" y="52"/>
                    </a:cubicBezTo>
                    <a:cubicBezTo>
                      <a:pt x="95" y="50"/>
                      <a:pt x="93" y="50"/>
                      <a:pt x="94" y="48"/>
                    </a:cubicBezTo>
                    <a:cubicBezTo>
                      <a:pt x="95" y="47"/>
                      <a:pt x="94" y="45"/>
                      <a:pt x="94" y="43"/>
                    </a:cubicBezTo>
                    <a:cubicBezTo>
                      <a:pt x="96" y="43"/>
                      <a:pt x="94" y="42"/>
                      <a:pt x="94" y="41"/>
                    </a:cubicBezTo>
                    <a:cubicBezTo>
                      <a:pt x="95" y="41"/>
                      <a:pt x="95" y="40"/>
                      <a:pt x="95" y="39"/>
                    </a:cubicBezTo>
                    <a:cubicBezTo>
                      <a:pt x="97" y="39"/>
                      <a:pt x="97" y="38"/>
                      <a:pt x="99" y="37"/>
                    </a:cubicBezTo>
                    <a:cubicBezTo>
                      <a:pt x="99" y="36"/>
                      <a:pt x="100" y="36"/>
                      <a:pt x="100" y="34"/>
                    </a:cubicBezTo>
                    <a:cubicBezTo>
                      <a:pt x="103" y="34"/>
                      <a:pt x="102" y="31"/>
                      <a:pt x="104" y="30"/>
                    </a:cubicBezTo>
                    <a:cubicBezTo>
                      <a:pt x="104" y="29"/>
                      <a:pt x="104" y="27"/>
                      <a:pt x="104" y="26"/>
                    </a:cubicBezTo>
                    <a:cubicBezTo>
                      <a:pt x="104" y="25"/>
                      <a:pt x="104" y="25"/>
                      <a:pt x="104" y="24"/>
                    </a:cubicBezTo>
                    <a:cubicBezTo>
                      <a:pt x="104" y="24"/>
                      <a:pt x="103" y="23"/>
                      <a:pt x="104" y="23"/>
                    </a:cubicBezTo>
                    <a:cubicBezTo>
                      <a:pt x="105" y="24"/>
                      <a:pt x="106" y="24"/>
                      <a:pt x="106" y="25"/>
                    </a:cubicBezTo>
                    <a:cubicBezTo>
                      <a:pt x="107" y="26"/>
                      <a:pt x="107" y="26"/>
                      <a:pt x="108" y="26"/>
                    </a:cubicBezTo>
                    <a:cubicBezTo>
                      <a:pt x="109" y="25"/>
                      <a:pt x="110" y="26"/>
                      <a:pt x="111" y="25"/>
                    </a:cubicBezTo>
                    <a:cubicBezTo>
                      <a:pt x="113" y="25"/>
                      <a:pt x="114" y="24"/>
                      <a:pt x="116" y="25"/>
                    </a:cubicBezTo>
                    <a:cubicBezTo>
                      <a:pt x="116" y="23"/>
                      <a:pt x="117" y="22"/>
                      <a:pt x="118" y="20"/>
                    </a:cubicBezTo>
                    <a:cubicBezTo>
                      <a:pt x="117" y="19"/>
                      <a:pt x="117" y="18"/>
                      <a:pt x="117" y="17"/>
                    </a:cubicBezTo>
                    <a:cubicBezTo>
                      <a:pt x="116" y="16"/>
                      <a:pt x="115" y="16"/>
                      <a:pt x="115" y="14"/>
                    </a:cubicBezTo>
                    <a:cubicBezTo>
                      <a:pt x="114" y="13"/>
                      <a:pt x="113" y="13"/>
                      <a:pt x="113" y="11"/>
                    </a:cubicBezTo>
                    <a:cubicBezTo>
                      <a:pt x="115" y="11"/>
                      <a:pt x="115" y="13"/>
                      <a:pt x="118" y="13"/>
                    </a:cubicBezTo>
                    <a:cubicBezTo>
                      <a:pt x="119" y="13"/>
                      <a:pt x="120" y="14"/>
                      <a:pt x="123" y="14"/>
                    </a:cubicBezTo>
                    <a:cubicBezTo>
                      <a:pt x="122" y="13"/>
                      <a:pt x="123" y="12"/>
                      <a:pt x="123" y="11"/>
                    </a:cubicBezTo>
                    <a:cubicBezTo>
                      <a:pt x="123" y="11"/>
                      <a:pt x="123" y="10"/>
                      <a:pt x="123" y="10"/>
                    </a:cubicBezTo>
                    <a:cubicBezTo>
                      <a:pt x="123" y="9"/>
                      <a:pt x="122" y="9"/>
                      <a:pt x="122" y="8"/>
                    </a:cubicBezTo>
                    <a:cubicBezTo>
                      <a:pt x="123" y="8"/>
                      <a:pt x="123" y="7"/>
                      <a:pt x="124" y="7"/>
                    </a:cubicBezTo>
                    <a:cubicBezTo>
                      <a:pt x="124" y="7"/>
                      <a:pt x="124" y="7"/>
                      <a:pt x="124" y="7"/>
                    </a:cubicBezTo>
                    <a:cubicBezTo>
                      <a:pt x="124" y="7"/>
                      <a:pt x="124" y="7"/>
                      <a:pt x="125" y="7"/>
                    </a:cubicBezTo>
                    <a:cubicBezTo>
                      <a:pt x="125" y="8"/>
                      <a:pt x="126" y="7"/>
                      <a:pt x="127" y="8"/>
                    </a:cubicBezTo>
                    <a:cubicBezTo>
                      <a:pt x="127" y="8"/>
                      <a:pt x="127" y="8"/>
                      <a:pt x="127" y="8"/>
                    </a:cubicBezTo>
                    <a:cubicBezTo>
                      <a:pt x="127" y="8"/>
                      <a:pt x="127" y="8"/>
                      <a:pt x="127" y="8"/>
                    </a:cubicBezTo>
                    <a:cubicBezTo>
                      <a:pt x="127" y="7"/>
                      <a:pt x="126" y="6"/>
                      <a:pt x="126" y="6"/>
                    </a:cubicBezTo>
                    <a:cubicBezTo>
                      <a:pt x="125" y="5"/>
                      <a:pt x="125" y="5"/>
                      <a:pt x="125" y="5"/>
                    </a:cubicBezTo>
                    <a:cubicBezTo>
                      <a:pt x="124" y="4"/>
                      <a:pt x="124" y="3"/>
                      <a:pt x="123" y="1"/>
                    </a:cubicBezTo>
                    <a:cubicBezTo>
                      <a:pt x="123" y="1"/>
                      <a:pt x="123" y="1"/>
                      <a:pt x="123" y="1"/>
                    </a:cubicBezTo>
                    <a:cubicBezTo>
                      <a:pt x="126" y="1"/>
                      <a:pt x="128" y="1"/>
                      <a:pt x="130" y="1"/>
                    </a:cubicBezTo>
                    <a:cubicBezTo>
                      <a:pt x="130" y="1"/>
                      <a:pt x="130" y="1"/>
                      <a:pt x="130" y="1"/>
                    </a:cubicBezTo>
                    <a:cubicBezTo>
                      <a:pt x="132" y="0"/>
                      <a:pt x="132" y="2"/>
                      <a:pt x="133" y="2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5" y="3"/>
                      <a:pt x="136" y="3"/>
                      <a:pt x="137" y="3"/>
                    </a:cubicBezTo>
                    <a:cubicBezTo>
                      <a:pt x="137" y="3"/>
                      <a:pt x="137" y="3"/>
                      <a:pt x="137" y="3"/>
                    </a:cubicBezTo>
                    <a:cubicBezTo>
                      <a:pt x="138" y="3"/>
                      <a:pt x="138" y="3"/>
                      <a:pt x="139" y="3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40" y="3"/>
                      <a:pt x="142" y="2"/>
                      <a:pt x="143" y="3"/>
                    </a:cubicBezTo>
                    <a:cubicBezTo>
                      <a:pt x="144" y="3"/>
                      <a:pt x="144" y="3"/>
                      <a:pt x="144" y="4"/>
                    </a:cubicBezTo>
                    <a:cubicBezTo>
                      <a:pt x="144" y="4"/>
                      <a:pt x="145" y="5"/>
                      <a:pt x="145" y="5"/>
                    </a:cubicBezTo>
                    <a:cubicBezTo>
                      <a:pt x="145" y="6"/>
                      <a:pt x="145" y="6"/>
                      <a:pt x="145" y="6"/>
                    </a:cubicBezTo>
                    <a:cubicBezTo>
                      <a:pt x="145" y="7"/>
                      <a:pt x="146" y="7"/>
                      <a:pt x="146" y="8"/>
                    </a:cubicBezTo>
                    <a:cubicBezTo>
                      <a:pt x="146" y="9"/>
                      <a:pt x="146" y="9"/>
                      <a:pt x="146" y="9"/>
                    </a:cubicBezTo>
                    <a:cubicBezTo>
                      <a:pt x="146" y="9"/>
                      <a:pt x="146" y="9"/>
                      <a:pt x="146" y="10"/>
                    </a:cubicBezTo>
                    <a:cubicBezTo>
                      <a:pt x="146" y="10"/>
                      <a:pt x="145" y="11"/>
                      <a:pt x="145" y="12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45" y="13"/>
                      <a:pt x="145" y="14"/>
                      <a:pt x="144" y="14"/>
                    </a:cubicBezTo>
                    <a:cubicBezTo>
                      <a:pt x="140" y="14"/>
                      <a:pt x="136" y="14"/>
                      <a:pt x="133" y="14"/>
                    </a:cubicBezTo>
                    <a:cubicBezTo>
                      <a:pt x="133" y="13"/>
                      <a:pt x="132" y="13"/>
                      <a:pt x="132" y="13"/>
                    </a:cubicBezTo>
                    <a:cubicBezTo>
                      <a:pt x="132" y="12"/>
                      <a:pt x="132" y="11"/>
                      <a:pt x="131" y="11"/>
                    </a:cubicBezTo>
                    <a:cubicBezTo>
                      <a:pt x="131" y="13"/>
                      <a:pt x="131" y="15"/>
                      <a:pt x="130" y="15"/>
                    </a:cubicBezTo>
                    <a:cubicBezTo>
                      <a:pt x="131" y="15"/>
                      <a:pt x="131" y="16"/>
                      <a:pt x="132" y="16"/>
                    </a:cubicBezTo>
                    <a:cubicBezTo>
                      <a:pt x="132" y="15"/>
                      <a:pt x="133" y="15"/>
                      <a:pt x="134" y="15"/>
                    </a:cubicBezTo>
                    <a:cubicBezTo>
                      <a:pt x="134" y="16"/>
                      <a:pt x="134" y="16"/>
                      <a:pt x="135" y="16"/>
                    </a:cubicBezTo>
                    <a:cubicBezTo>
                      <a:pt x="137" y="16"/>
                      <a:pt x="136" y="19"/>
                      <a:pt x="139" y="18"/>
                    </a:cubicBezTo>
                    <a:cubicBezTo>
                      <a:pt x="140" y="18"/>
                      <a:pt x="140" y="18"/>
                      <a:pt x="141" y="18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5" y="18"/>
                      <a:pt x="145" y="18"/>
                      <a:pt x="148" y="18"/>
                    </a:cubicBezTo>
                    <a:cubicBezTo>
                      <a:pt x="149" y="19"/>
                      <a:pt x="146" y="21"/>
                      <a:pt x="148" y="22"/>
                    </a:cubicBezTo>
                    <a:cubicBezTo>
                      <a:pt x="149" y="21"/>
                      <a:pt x="149" y="20"/>
                      <a:pt x="150" y="19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1" y="19"/>
                      <a:pt x="150" y="16"/>
                      <a:pt x="153" y="17"/>
                    </a:cubicBezTo>
                    <a:cubicBezTo>
                      <a:pt x="153" y="17"/>
                      <a:pt x="153" y="17"/>
                      <a:pt x="153" y="17"/>
                    </a:cubicBezTo>
                    <a:cubicBezTo>
                      <a:pt x="154" y="17"/>
                      <a:pt x="154" y="16"/>
                      <a:pt x="155" y="16"/>
                    </a:cubicBezTo>
                    <a:cubicBezTo>
                      <a:pt x="156" y="18"/>
                      <a:pt x="157" y="20"/>
                      <a:pt x="157" y="22"/>
                    </a:cubicBezTo>
                    <a:cubicBezTo>
                      <a:pt x="157" y="24"/>
                      <a:pt x="158" y="26"/>
                      <a:pt x="158" y="29"/>
                    </a:cubicBezTo>
                    <a:cubicBezTo>
                      <a:pt x="157" y="30"/>
                      <a:pt x="157" y="32"/>
                      <a:pt x="156" y="33"/>
                    </a:cubicBezTo>
                    <a:cubicBezTo>
                      <a:pt x="155" y="33"/>
                      <a:pt x="155" y="34"/>
                      <a:pt x="154" y="34"/>
                    </a:cubicBezTo>
                    <a:cubicBezTo>
                      <a:pt x="154" y="35"/>
                      <a:pt x="153" y="36"/>
                      <a:pt x="154" y="37"/>
                    </a:cubicBezTo>
                    <a:cubicBezTo>
                      <a:pt x="155" y="35"/>
                      <a:pt x="156" y="34"/>
                      <a:pt x="157" y="33"/>
                    </a:cubicBezTo>
                    <a:cubicBezTo>
                      <a:pt x="158" y="32"/>
                      <a:pt x="159" y="32"/>
                      <a:pt x="159" y="30"/>
                    </a:cubicBezTo>
                    <a:cubicBezTo>
                      <a:pt x="160" y="27"/>
                      <a:pt x="159" y="26"/>
                      <a:pt x="159" y="24"/>
                    </a:cubicBezTo>
                    <a:cubicBezTo>
                      <a:pt x="159" y="24"/>
                      <a:pt x="159" y="23"/>
                      <a:pt x="159" y="23"/>
                    </a:cubicBezTo>
                    <a:cubicBezTo>
                      <a:pt x="159" y="23"/>
                      <a:pt x="159" y="23"/>
                      <a:pt x="159" y="23"/>
                    </a:cubicBezTo>
                    <a:cubicBezTo>
                      <a:pt x="160" y="21"/>
                      <a:pt x="162" y="22"/>
                      <a:pt x="163" y="21"/>
                    </a:cubicBezTo>
                    <a:cubicBezTo>
                      <a:pt x="163" y="21"/>
                      <a:pt x="163" y="21"/>
                      <a:pt x="163" y="20"/>
                    </a:cubicBezTo>
                    <a:cubicBezTo>
                      <a:pt x="163" y="20"/>
                      <a:pt x="163" y="20"/>
                      <a:pt x="164" y="20"/>
                    </a:cubicBezTo>
                    <a:cubicBezTo>
                      <a:pt x="165" y="20"/>
                      <a:pt x="165" y="21"/>
                      <a:pt x="167" y="20"/>
                    </a:cubicBezTo>
                    <a:cubicBezTo>
                      <a:pt x="168" y="20"/>
                      <a:pt x="169" y="18"/>
                      <a:pt x="171" y="18"/>
                    </a:cubicBezTo>
                    <a:cubicBezTo>
                      <a:pt x="171" y="18"/>
                      <a:pt x="172" y="18"/>
                      <a:pt x="172" y="18"/>
                    </a:cubicBezTo>
                    <a:cubicBezTo>
                      <a:pt x="174" y="19"/>
                      <a:pt x="177" y="18"/>
                      <a:pt x="179" y="18"/>
                    </a:cubicBezTo>
                    <a:cubicBezTo>
                      <a:pt x="180" y="18"/>
                      <a:pt x="180" y="19"/>
                      <a:pt x="181" y="19"/>
                    </a:cubicBezTo>
                    <a:cubicBezTo>
                      <a:pt x="182" y="19"/>
                      <a:pt x="183" y="19"/>
                      <a:pt x="184" y="19"/>
                    </a:cubicBezTo>
                    <a:cubicBezTo>
                      <a:pt x="185" y="19"/>
                      <a:pt x="186" y="19"/>
                      <a:pt x="185" y="18"/>
                    </a:cubicBezTo>
                    <a:cubicBezTo>
                      <a:pt x="184" y="18"/>
                      <a:pt x="181" y="19"/>
                      <a:pt x="181" y="18"/>
                    </a:cubicBezTo>
                    <a:cubicBezTo>
                      <a:pt x="181" y="14"/>
                      <a:pt x="186" y="15"/>
                      <a:pt x="189" y="15"/>
                    </a:cubicBezTo>
                    <a:cubicBezTo>
                      <a:pt x="191" y="16"/>
                      <a:pt x="194" y="15"/>
                      <a:pt x="196" y="15"/>
                    </a:cubicBezTo>
                    <a:cubicBezTo>
                      <a:pt x="197" y="16"/>
                      <a:pt x="197" y="16"/>
                      <a:pt x="198" y="16"/>
                    </a:cubicBezTo>
                    <a:cubicBezTo>
                      <a:pt x="201" y="16"/>
                      <a:pt x="203" y="16"/>
                      <a:pt x="205" y="16"/>
                    </a:cubicBezTo>
                    <a:cubicBezTo>
                      <a:pt x="206" y="16"/>
                      <a:pt x="206" y="16"/>
                      <a:pt x="206" y="16"/>
                    </a:cubicBezTo>
                    <a:cubicBezTo>
                      <a:pt x="208" y="15"/>
                      <a:pt x="208" y="17"/>
                      <a:pt x="209" y="18"/>
                    </a:cubicBezTo>
                    <a:cubicBezTo>
                      <a:pt x="209" y="18"/>
                      <a:pt x="209" y="18"/>
                      <a:pt x="209" y="18"/>
                    </a:cubicBezTo>
                    <a:cubicBezTo>
                      <a:pt x="211" y="18"/>
                      <a:pt x="212" y="18"/>
                      <a:pt x="214" y="19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5" y="19"/>
                      <a:pt x="216" y="20"/>
                      <a:pt x="217" y="20"/>
                    </a:cubicBezTo>
                    <a:cubicBezTo>
                      <a:pt x="217" y="20"/>
                      <a:pt x="217" y="20"/>
                      <a:pt x="217" y="20"/>
                    </a:cubicBezTo>
                    <a:cubicBezTo>
                      <a:pt x="218" y="20"/>
                      <a:pt x="218" y="20"/>
                      <a:pt x="219" y="21"/>
                    </a:cubicBezTo>
                    <a:cubicBezTo>
                      <a:pt x="219" y="21"/>
                      <a:pt x="219" y="21"/>
                      <a:pt x="219" y="21"/>
                    </a:cubicBezTo>
                    <a:cubicBezTo>
                      <a:pt x="220" y="21"/>
                      <a:pt x="222" y="21"/>
                      <a:pt x="222" y="22"/>
                    </a:cubicBezTo>
                    <a:cubicBezTo>
                      <a:pt x="222" y="22"/>
                      <a:pt x="222" y="22"/>
                      <a:pt x="223" y="22"/>
                    </a:cubicBezTo>
                    <a:cubicBezTo>
                      <a:pt x="223" y="23"/>
                      <a:pt x="224" y="23"/>
                      <a:pt x="224" y="24"/>
                    </a:cubicBezTo>
                    <a:cubicBezTo>
                      <a:pt x="224" y="24"/>
                      <a:pt x="224" y="24"/>
                      <a:pt x="224" y="24"/>
                    </a:cubicBezTo>
                    <a:cubicBezTo>
                      <a:pt x="225" y="24"/>
                      <a:pt x="226" y="25"/>
                      <a:pt x="227" y="25"/>
                    </a:cubicBezTo>
                    <a:cubicBezTo>
                      <a:pt x="227" y="25"/>
                      <a:pt x="227" y="25"/>
                      <a:pt x="227" y="25"/>
                    </a:cubicBezTo>
                    <a:cubicBezTo>
                      <a:pt x="227" y="25"/>
                      <a:pt x="227" y="25"/>
                      <a:pt x="227" y="25"/>
                    </a:cubicBezTo>
                    <a:cubicBezTo>
                      <a:pt x="229" y="25"/>
                      <a:pt x="231" y="24"/>
                      <a:pt x="233" y="25"/>
                    </a:cubicBezTo>
                    <a:cubicBezTo>
                      <a:pt x="235" y="26"/>
                      <a:pt x="237" y="27"/>
                      <a:pt x="239" y="28"/>
                    </a:cubicBezTo>
                    <a:cubicBezTo>
                      <a:pt x="240" y="28"/>
                      <a:pt x="240" y="29"/>
                      <a:pt x="240" y="29"/>
                    </a:cubicBezTo>
                    <a:cubicBezTo>
                      <a:pt x="241" y="28"/>
                      <a:pt x="242" y="29"/>
                      <a:pt x="243" y="30"/>
                    </a:cubicBezTo>
                    <a:cubicBezTo>
                      <a:pt x="243" y="30"/>
                      <a:pt x="243" y="30"/>
                      <a:pt x="243" y="30"/>
                    </a:cubicBezTo>
                    <a:cubicBezTo>
                      <a:pt x="244" y="31"/>
                      <a:pt x="245" y="31"/>
                      <a:pt x="246" y="32"/>
                    </a:cubicBezTo>
                    <a:cubicBezTo>
                      <a:pt x="246" y="32"/>
                      <a:pt x="246" y="32"/>
                      <a:pt x="246" y="32"/>
                    </a:cubicBezTo>
                    <a:cubicBezTo>
                      <a:pt x="247" y="32"/>
                      <a:pt x="247" y="32"/>
                      <a:pt x="248" y="32"/>
                    </a:cubicBezTo>
                    <a:cubicBezTo>
                      <a:pt x="248" y="33"/>
                      <a:pt x="249" y="34"/>
                      <a:pt x="250" y="34"/>
                    </a:cubicBezTo>
                    <a:cubicBezTo>
                      <a:pt x="250" y="36"/>
                      <a:pt x="251" y="37"/>
                      <a:pt x="252" y="37"/>
                    </a:cubicBezTo>
                    <a:cubicBezTo>
                      <a:pt x="252" y="37"/>
                      <a:pt x="253" y="37"/>
                      <a:pt x="254" y="37"/>
                    </a:cubicBezTo>
                    <a:cubicBezTo>
                      <a:pt x="255" y="37"/>
                      <a:pt x="255" y="34"/>
                      <a:pt x="257" y="35"/>
                    </a:cubicBezTo>
                    <a:cubicBezTo>
                      <a:pt x="257" y="35"/>
                      <a:pt x="257" y="35"/>
                      <a:pt x="257" y="35"/>
                    </a:cubicBezTo>
                    <a:cubicBezTo>
                      <a:pt x="257" y="35"/>
                      <a:pt x="258" y="35"/>
                      <a:pt x="258" y="35"/>
                    </a:cubicBezTo>
                    <a:cubicBezTo>
                      <a:pt x="258" y="37"/>
                      <a:pt x="261" y="34"/>
                      <a:pt x="261" y="37"/>
                    </a:cubicBezTo>
                    <a:cubicBezTo>
                      <a:pt x="261" y="37"/>
                      <a:pt x="261" y="37"/>
                      <a:pt x="261" y="37"/>
                    </a:cubicBezTo>
                    <a:cubicBezTo>
                      <a:pt x="262" y="37"/>
                      <a:pt x="262" y="37"/>
                      <a:pt x="262" y="37"/>
                    </a:cubicBezTo>
                    <a:cubicBezTo>
                      <a:pt x="262" y="37"/>
                      <a:pt x="262" y="37"/>
                      <a:pt x="262" y="37"/>
                    </a:cubicBezTo>
                    <a:cubicBezTo>
                      <a:pt x="263" y="37"/>
                      <a:pt x="263" y="37"/>
                      <a:pt x="263" y="37"/>
                    </a:cubicBezTo>
                    <a:cubicBezTo>
                      <a:pt x="263" y="37"/>
                      <a:pt x="263" y="37"/>
                      <a:pt x="263" y="37"/>
                    </a:cubicBezTo>
                    <a:cubicBezTo>
                      <a:pt x="264" y="37"/>
                      <a:pt x="265" y="39"/>
                      <a:pt x="267" y="38"/>
                    </a:cubicBezTo>
                    <a:cubicBezTo>
                      <a:pt x="267" y="38"/>
                      <a:pt x="267" y="38"/>
                      <a:pt x="267" y="38"/>
                    </a:cubicBezTo>
                    <a:cubicBezTo>
                      <a:pt x="267" y="38"/>
                      <a:pt x="267" y="38"/>
                      <a:pt x="267" y="39"/>
                    </a:cubicBezTo>
                    <a:cubicBezTo>
                      <a:pt x="268" y="38"/>
                      <a:pt x="269" y="39"/>
                      <a:pt x="269" y="39"/>
                    </a:cubicBezTo>
                    <a:cubicBezTo>
                      <a:pt x="269" y="39"/>
                      <a:pt x="269" y="39"/>
                      <a:pt x="269" y="39"/>
                    </a:cubicBezTo>
                    <a:cubicBezTo>
                      <a:pt x="271" y="39"/>
                      <a:pt x="271" y="40"/>
                      <a:pt x="273" y="40"/>
                    </a:cubicBezTo>
                    <a:cubicBezTo>
                      <a:pt x="273" y="40"/>
                      <a:pt x="273" y="41"/>
                      <a:pt x="273" y="41"/>
                    </a:cubicBezTo>
                    <a:cubicBezTo>
                      <a:pt x="273" y="41"/>
                      <a:pt x="273" y="41"/>
                      <a:pt x="273" y="41"/>
                    </a:cubicBezTo>
                    <a:cubicBezTo>
                      <a:pt x="275" y="41"/>
                      <a:pt x="275" y="40"/>
                      <a:pt x="277" y="40"/>
                    </a:cubicBezTo>
                    <a:cubicBezTo>
                      <a:pt x="277" y="41"/>
                      <a:pt x="277" y="41"/>
                      <a:pt x="278" y="41"/>
                    </a:cubicBezTo>
                    <a:cubicBezTo>
                      <a:pt x="279" y="41"/>
                      <a:pt x="280" y="41"/>
                      <a:pt x="280" y="39"/>
                    </a:cubicBezTo>
                    <a:cubicBezTo>
                      <a:pt x="280" y="39"/>
                      <a:pt x="279" y="39"/>
                      <a:pt x="278" y="39"/>
                    </a:cubicBezTo>
                    <a:cubicBezTo>
                      <a:pt x="278" y="39"/>
                      <a:pt x="278" y="39"/>
                      <a:pt x="278" y="39"/>
                    </a:cubicBezTo>
                    <a:cubicBezTo>
                      <a:pt x="278" y="38"/>
                      <a:pt x="278" y="38"/>
                      <a:pt x="278" y="38"/>
                    </a:cubicBezTo>
                    <a:cubicBezTo>
                      <a:pt x="277" y="38"/>
                      <a:pt x="277" y="38"/>
                      <a:pt x="276" y="37"/>
                    </a:cubicBezTo>
                    <a:cubicBezTo>
                      <a:pt x="276" y="37"/>
                      <a:pt x="276" y="37"/>
                      <a:pt x="276" y="37"/>
                    </a:cubicBezTo>
                    <a:cubicBezTo>
                      <a:pt x="276" y="37"/>
                      <a:pt x="274" y="37"/>
                      <a:pt x="274" y="35"/>
                    </a:cubicBezTo>
                    <a:cubicBezTo>
                      <a:pt x="275" y="34"/>
                      <a:pt x="276" y="37"/>
                      <a:pt x="277" y="36"/>
                    </a:cubicBezTo>
                    <a:cubicBezTo>
                      <a:pt x="278" y="36"/>
                      <a:pt x="278" y="36"/>
                      <a:pt x="278" y="36"/>
                    </a:cubicBezTo>
                    <a:cubicBezTo>
                      <a:pt x="278" y="36"/>
                      <a:pt x="279" y="36"/>
                      <a:pt x="279" y="37"/>
                    </a:cubicBezTo>
                    <a:cubicBezTo>
                      <a:pt x="279" y="37"/>
                      <a:pt x="279" y="37"/>
                      <a:pt x="279" y="37"/>
                    </a:cubicBezTo>
                    <a:cubicBezTo>
                      <a:pt x="280" y="37"/>
                      <a:pt x="280" y="37"/>
                      <a:pt x="280" y="37"/>
                    </a:cubicBezTo>
                    <a:cubicBezTo>
                      <a:pt x="280" y="40"/>
                      <a:pt x="282" y="39"/>
                      <a:pt x="283" y="41"/>
                    </a:cubicBezTo>
                    <a:cubicBezTo>
                      <a:pt x="283" y="41"/>
                      <a:pt x="283" y="41"/>
                      <a:pt x="283" y="41"/>
                    </a:cubicBezTo>
                    <a:cubicBezTo>
                      <a:pt x="283" y="41"/>
                      <a:pt x="283" y="41"/>
                      <a:pt x="283" y="41"/>
                    </a:cubicBezTo>
                    <a:cubicBezTo>
                      <a:pt x="284" y="40"/>
                      <a:pt x="285" y="41"/>
                      <a:pt x="285" y="41"/>
                    </a:cubicBezTo>
                    <a:cubicBezTo>
                      <a:pt x="285" y="41"/>
                      <a:pt x="285" y="41"/>
                      <a:pt x="285" y="41"/>
                    </a:cubicBezTo>
                    <a:cubicBezTo>
                      <a:pt x="286" y="41"/>
                      <a:pt x="287" y="42"/>
                      <a:pt x="288" y="42"/>
                    </a:cubicBezTo>
                    <a:cubicBezTo>
                      <a:pt x="288" y="42"/>
                      <a:pt x="288" y="42"/>
                      <a:pt x="288" y="42"/>
                    </a:cubicBezTo>
                    <a:cubicBezTo>
                      <a:pt x="290" y="42"/>
                      <a:pt x="291" y="42"/>
                      <a:pt x="292" y="43"/>
                    </a:cubicBezTo>
                    <a:cubicBezTo>
                      <a:pt x="292" y="43"/>
                      <a:pt x="292" y="43"/>
                      <a:pt x="292" y="43"/>
                    </a:cubicBezTo>
                    <a:cubicBezTo>
                      <a:pt x="294" y="44"/>
                      <a:pt x="293" y="47"/>
                      <a:pt x="295" y="47"/>
                    </a:cubicBezTo>
                    <a:cubicBezTo>
                      <a:pt x="295" y="45"/>
                      <a:pt x="295" y="45"/>
                      <a:pt x="297" y="45"/>
                    </a:cubicBezTo>
                    <a:cubicBezTo>
                      <a:pt x="297" y="46"/>
                      <a:pt x="296" y="47"/>
                      <a:pt x="296" y="47"/>
                    </a:cubicBezTo>
                    <a:cubicBezTo>
                      <a:pt x="296" y="47"/>
                      <a:pt x="297" y="47"/>
                      <a:pt x="297" y="47"/>
                    </a:cubicBezTo>
                    <a:cubicBezTo>
                      <a:pt x="298" y="45"/>
                      <a:pt x="300" y="48"/>
                      <a:pt x="301" y="47"/>
                    </a:cubicBezTo>
                    <a:cubicBezTo>
                      <a:pt x="301" y="47"/>
                      <a:pt x="301" y="47"/>
                      <a:pt x="301" y="47"/>
                    </a:cubicBezTo>
                    <a:cubicBezTo>
                      <a:pt x="301" y="47"/>
                      <a:pt x="302" y="47"/>
                      <a:pt x="302" y="47"/>
                    </a:cubicBezTo>
                    <a:cubicBezTo>
                      <a:pt x="302" y="47"/>
                      <a:pt x="303" y="47"/>
                      <a:pt x="304" y="46"/>
                    </a:cubicBezTo>
                    <a:cubicBezTo>
                      <a:pt x="304" y="46"/>
                      <a:pt x="304" y="46"/>
                      <a:pt x="304" y="46"/>
                    </a:cubicBezTo>
                    <a:cubicBezTo>
                      <a:pt x="305" y="46"/>
                      <a:pt x="305" y="48"/>
                      <a:pt x="307" y="47"/>
                    </a:cubicBezTo>
                    <a:cubicBezTo>
                      <a:pt x="307" y="49"/>
                      <a:pt x="307" y="49"/>
                      <a:pt x="306" y="50"/>
                    </a:cubicBezTo>
                    <a:cubicBezTo>
                      <a:pt x="306" y="50"/>
                      <a:pt x="306" y="50"/>
                      <a:pt x="306" y="50"/>
                    </a:cubicBezTo>
                    <a:cubicBezTo>
                      <a:pt x="306" y="50"/>
                      <a:pt x="306" y="50"/>
                      <a:pt x="306" y="51"/>
                    </a:cubicBezTo>
                    <a:cubicBezTo>
                      <a:pt x="308" y="51"/>
                      <a:pt x="309" y="51"/>
                      <a:pt x="309" y="52"/>
                    </a:cubicBezTo>
                    <a:cubicBezTo>
                      <a:pt x="309" y="54"/>
                      <a:pt x="311" y="55"/>
                      <a:pt x="310" y="57"/>
                    </a:cubicBezTo>
                    <a:cubicBezTo>
                      <a:pt x="310" y="57"/>
                      <a:pt x="310" y="57"/>
                      <a:pt x="310" y="57"/>
                    </a:cubicBezTo>
                    <a:cubicBezTo>
                      <a:pt x="311" y="57"/>
                      <a:pt x="311" y="57"/>
                      <a:pt x="311" y="57"/>
                    </a:cubicBezTo>
                    <a:cubicBezTo>
                      <a:pt x="311" y="58"/>
                      <a:pt x="311" y="58"/>
                      <a:pt x="311" y="58"/>
                    </a:cubicBezTo>
                    <a:cubicBezTo>
                      <a:pt x="311" y="58"/>
                      <a:pt x="312" y="58"/>
                      <a:pt x="312" y="58"/>
                    </a:cubicBezTo>
                    <a:cubicBezTo>
                      <a:pt x="314" y="57"/>
                      <a:pt x="315" y="58"/>
                      <a:pt x="315" y="60"/>
                    </a:cubicBezTo>
                    <a:cubicBezTo>
                      <a:pt x="316" y="61"/>
                      <a:pt x="316" y="61"/>
                      <a:pt x="316" y="61"/>
                    </a:cubicBezTo>
                    <a:cubicBezTo>
                      <a:pt x="316" y="61"/>
                      <a:pt x="316" y="61"/>
                      <a:pt x="316" y="61"/>
                    </a:cubicBezTo>
                    <a:cubicBezTo>
                      <a:pt x="316" y="62"/>
                      <a:pt x="317" y="62"/>
                      <a:pt x="317" y="63"/>
                    </a:cubicBezTo>
                    <a:cubicBezTo>
                      <a:pt x="317" y="64"/>
                      <a:pt x="317" y="65"/>
                      <a:pt x="318" y="66"/>
                    </a:cubicBezTo>
                    <a:cubicBezTo>
                      <a:pt x="319" y="66"/>
                      <a:pt x="320" y="66"/>
                      <a:pt x="321" y="66"/>
                    </a:cubicBezTo>
                    <a:cubicBezTo>
                      <a:pt x="321" y="66"/>
                      <a:pt x="322" y="66"/>
                      <a:pt x="322" y="66"/>
                    </a:cubicBezTo>
                    <a:cubicBezTo>
                      <a:pt x="322" y="67"/>
                      <a:pt x="324" y="68"/>
                      <a:pt x="324" y="69"/>
                    </a:cubicBezTo>
                    <a:cubicBezTo>
                      <a:pt x="324" y="69"/>
                      <a:pt x="324" y="69"/>
                      <a:pt x="324" y="69"/>
                    </a:cubicBezTo>
                    <a:cubicBezTo>
                      <a:pt x="325" y="70"/>
                      <a:pt x="325" y="71"/>
                      <a:pt x="325" y="71"/>
                    </a:cubicBezTo>
                    <a:cubicBezTo>
                      <a:pt x="325" y="71"/>
                      <a:pt x="325" y="71"/>
                      <a:pt x="325" y="71"/>
                    </a:cubicBezTo>
                    <a:cubicBezTo>
                      <a:pt x="325" y="72"/>
                      <a:pt x="325" y="73"/>
                      <a:pt x="325" y="73"/>
                    </a:cubicBezTo>
                    <a:cubicBezTo>
                      <a:pt x="326" y="74"/>
                      <a:pt x="326" y="74"/>
                      <a:pt x="326" y="76"/>
                    </a:cubicBezTo>
                    <a:cubicBezTo>
                      <a:pt x="326" y="78"/>
                      <a:pt x="327" y="81"/>
                      <a:pt x="326" y="83"/>
                    </a:cubicBezTo>
                    <a:cubicBezTo>
                      <a:pt x="326" y="83"/>
                      <a:pt x="326" y="84"/>
                      <a:pt x="326" y="85"/>
                    </a:cubicBezTo>
                    <a:cubicBezTo>
                      <a:pt x="326" y="86"/>
                      <a:pt x="326" y="86"/>
                      <a:pt x="325" y="87"/>
                    </a:cubicBezTo>
                    <a:cubicBezTo>
                      <a:pt x="325" y="87"/>
                      <a:pt x="325" y="87"/>
                      <a:pt x="325" y="88"/>
                    </a:cubicBezTo>
                    <a:cubicBezTo>
                      <a:pt x="325" y="89"/>
                      <a:pt x="326" y="90"/>
                      <a:pt x="325" y="91"/>
                    </a:cubicBezTo>
                    <a:cubicBezTo>
                      <a:pt x="325" y="91"/>
                      <a:pt x="325" y="92"/>
                      <a:pt x="325" y="92"/>
                    </a:cubicBezTo>
                    <a:cubicBezTo>
                      <a:pt x="324" y="93"/>
                      <a:pt x="324" y="93"/>
                      <a:pt x="323" y="94"/>
                    </a:cubicBezTo>
                    <a:cubicBezTo>
                      <a:pt x="323" y="95"/>
                      <a:pt x="323" y="95"/>
                      <a:pt x="323" y="95"/>
                    </a:cubicBezTo>
                    <a:cubicBezTo>
                      <a:pt x="323" y="95"/>
                      <a:pt x="323" y="95"/>
                      <a:pt x="323" y="95"/>
                    </a:cubicBezTo>
                    <a:cubicBezTo>
                      <a:pt x="323" y="95"/>
                      <a:pt x="323" y="95"/>
                      <a:pt x="323" y="96"/>
                    </a:cubicBezTo>
                    <a:cubicBezTo>
                      <a:pt x="322" y="96"/>
                      <a:pt x="322" y="96"/>
                      <a:pt x="322" y="97"/>
                    </a:cubicBezTo>
                    <a:cubicBezTo>
                      <a:pt x="322" y="97"/>
                      <a:pt x="322" y="97"/>
                      <a:pt x="322" y="97"/>
                    </a:cubicBezTo>
                    <a:cubicBezTo>
                      <a:pt x="321" y="98"/>
                      <a:pt x="321" y="99"/>
                      <a:pt x="321" y="100"/>
                    </a:cubicBezTo>
                    <a:cubicBezTo>
                      <a:pt x="321" y="101"/>
                      <a:pt x="321" y="101"/>
                      <a:pt x="321" y="101"/>
                    </a:cubicBezTo>
                    <a:cubicBezTo>
                      <a:pt x="321" y="102"/>
                      <a:pt x="321" y="104"/>
                      <a:pt x="321" y="106"/>
                    </a:cubicBezTo>
                    <a:cubicBezTo>
                      <a:pt x="321" y="106"/>
                      <a:pt x="321" y="106"/>
                      <a:pt x="321" y="106"/>
                    </a:cubicBezTo>
                    <a:cubicBezTo>
                      <a:pt x="320" y="107"/>
                      <a:pt x="320" y="108"/>
                      <a:pt x="319" y="109"/>
                    </a:cubicBezTo>
                    <a:cubicBezTo>
                      <a:pt x="319" y="109"/>
                      <a:pt x="319" y="109"/>
                      <a:pt x="319" y="109"/>
                    </a:cubicBezTo>
                    <a:cubicBezTo>
                      <a:pt x="319" y="110"/>
                      <a:pt x="319" y="111"/>
                      <a:pt x="318" y="111"/>
                    </a:cubicBezTo>
                    <a:cubicBezTo>
                      <a:pt x="318" y="111"/>
                      <a:pt x="318" y="111"/>
                      <a:pt x="318" y="111"/>
                    </a:cubicBezTo>
                    <a:cubicBezTo>
                      <a:pt x="317" y="113"/>
                      <a:pt x="317" y="114"/>
                      <a:pt x="316" y="114"/>
                    </a:cubicBezTo>
                    <a:cubicBezTo>
                      <a:pt x="316" y="114"/>
                      <a:pt x="316" y="115"/>
                      <a:pt x="316" y="115"/>
                    </a:cubicBezTo>
                    <a:cubicBezTo>
                      <a:pt x="315" y="116"/>
                      <a:pt x="314" y="116"/>
                      <a:pt x="314" y="117"/>
                    </a:cubicBezTo>
                    <a:cubicBezTo>
                      <a:pt x="312" y="118"/>
                      <a:pt x="312" y="120"/>
                      <a:pt x="311" y="121"/>
                    </a:cubicBezTo>
                    <a:cubicBezTo>
                      <a:pt x="310" y="121"/>
                      <a:pt x="310" y="122"/>
                      <a:pt x="309" y="122"/>
                    </a:cubicBezTo>
                    <a:cubicBezTo>
                      <a:pt x="309" y="122"/>
                      <a:pt x="309" y="122"/>
                      <a:pt x="309" y="122"/>
                    </a:cubicBezTo>
                    <a:cubicBezTo>
                      <a:pt x="307" y="123"/>
                      <a:pt x="307" y="124"/>
                      <a:pt x="306" y="125"/>
                    </a:cubicBezTo>
                    <a:cubicBezTo>
                      <a:pt x="306" y="125"/>
                      <a:pt x="306" y="125"/>
                      <a:pt x="306" y="125"/>
                    </a:cubicBezTo>
                    <a:cubicBezTo>
                      <a:pt x="306" y="125"/>
                      <a:pt x="306" y="125"/>
                      <a:pt x="306" y="125"/>
                    </a:cubicBezTo>
                    <a:cubicBezTo>
                      <a:pt x="306" y="125"/>
                      <a:pt x="305" y="125"/>
                      <a:pt x="305" y="125"/>
                    </a:cubicBezTo>
                    <a:cubicBezTo>
                      <a:pt x="305" y="125"/>
                      <a:pt x="305" y="125"/>
                      <a:pt x="305" y="125"/>
                    </a:cubicBezTo>
                    <a:cubicBezTo>
                      <a:pt x="304" y="126"/>
                      <a:pt x="304" y="129"/>
                      <a:pt x="303" y="128"/>
                    </a:cubicBezTo>
                    <a:cubicBezTo>
                      <a:pt x="302" y="128"/>
                      <a:pt x="302" y="128"/>
                      <a:pt x="302" y="128"/>
                    </a:cubicBezTo>
                    <a:cubicBezTo>
                      <a:pt x="301" y="129"/>
                      <a:pt x="300" y="129"/>
                      <a:pt x="300" y="130"/>
                    </a:cubicBezTo>
                    <a:cubicBezTo>
                      <a:pt x="300" y="130"/>
                      <a:pt x="300" y="130"/>
                      <a:pt x="300" y="130"/>
                    </a:cubicBezTo>
                    <a:cubicBezTo>
                      <a:pt x="299" y="130"/>
                      <a:pt x="298" y="131"/>
                      <a:pt x="297" y="132"/>
                    </a:cubicBezTo>
                    <a:cubicBezTo>
                      <a:pt x="297" y="132"/>
                      <a:pt x="297" y="132"/>
                      <a:pt x="297" y="132"/>
                    </a:cubicBezTo>
                    <a:cubicBezTo>
                      <a:pt x="296" y="132"/>
                      <a:pt x="295" y="133"/>
                      <a:pt x="294" y="133"/>
                    </a:cubicBezTo>
                    <a:cubicBezTo>
                      <a:pt x="294" y="133"/>
                      <a:pt x="294" y="133"/>
                      <a:pt x="294" y="133"/>
                    </a:cubicBezTo>
                    <a:cubicBezTo>
                      <a:pt x="293" y="135"/>
                      <a:pt x="291" y="134"/>
                      <a:pt x="290" y="135"/>
                    </a:cubicBezTo>
                    <a:cubicBezTo>
                      <a:pt x="290" y="135"/>
                      <a:pt x="290" y="135"/>
                      <a:pt x="290" y="135"/>
                    </a:cubicBezTo>
                    <a:cubicBezTo>
                      <a:pt x="290" y="135"/>
                      <a:pt x="289" y="135"/>
                      <a:pt x="288" y="136"/>
                    </a:cubicBezTo>
                    <a:cubicBezTo>
                      <a:pt x="283" y="135"/>
                      <a:pt x="281" y="137"/>
                      <a:pt x="276" y="138"/>
                    </a:cubicBezTo>
                    <a:cubicBezTo>
                      <a:pt x="272" y="137"/>
                      <a:pt x="268" y="137"/>
                      <a:pt x="264" y="137"/>
                    </a:cubicBezTo>
                    <a:cubicBezTo>
                      <a:pt x="264" y="137"/>
                      <a:pt x="264" y="137"/>
                      <a:pt x="263" y="137"/>
                    </a:cubicBezTo>
                    <a:cubicBezTo>
                      <a:pt x="262" y="136"/>
                      <a:pt x="262" y="136"/>
                      <a:pt x="260" y="137"/>
                    </a:cubicBezTo>
                    <a:cubicBezTo>
                      <a:pt x="260" y="137"/>
                      <a:pt x="260" y="137"/>
                      <a:pt x="260" y="137"/>
                    </a:cubicBezTo>
                    <a:cubicBezTo>
                      <a:pt x="259" y="137"/>
                      <a:pt x="259" y="138"/>
                      <a:pt x="259" y="138"/>
                    </a:cubicBezTo>
                    <a:cubicBezTo>
                      <a:pt x="255" y="137"/>
                      <a:pt x="254" y="139"/>
                      <a:pt x="251" y="139"/>
                    </a:cubicBezTo>
                    <a:cubicBezTo>
                      <a:pt x="247" y="138"/>
                      <a:pt x="240" y="139"/>
                      <a:pt x="235" y="139"/>
                    </a:cubicBezTo>
                    <a:cubicBezTo>
                      <a:pt x="234" y="139"/>
                      <a:pt x="234" y="139"/>
                      <a:pt x="234" y="139"/>
                    </a:cubicBezTo>
                    <a:cubicBezTo>
                      <a:pt x="232" y="139"/>
                      <a:pt x="231" y="139"/>
                      <a:pt x="230" y="139"/>
                    </a:cubicBezTo>
                    <a:cubicBezTo>
                      <a:pt x="230" y="139"/>
                      <a:pt x="230" y="139"/>
                      <a:pt x="230" y="139"/>
                    </a:cubicBezTo>
                    <a:cubicBezTo>
                      <a:pt x="229" y="138"/>
                      <a:pt x="227" y="138"/>
                      <a:pt x="226" y="138"/>
                    </a:cubicBezTo>
                    <a:cubicBezTo>
                      <a:pt x="226" y="138"/>
                      <a:pt x="226" y="138"/>
                      <a:pt x="226" y="137"/>
                    </a:cubicBezTo>
                    <a:cubicBezTo>
                      <a:pt x="225" y="137"/>
                      <a:pt x="223" y="137"/>
                      <a:pt x="222" y="136"/>
                    </a:cubicBezTo>
                    <a:cubicBezTo>
                      <a:pt x="222" y="136"/>
                      <a:pt x="222" y="136"/>
                      <a:pt x="222" y="136"/>
                    </a:cubicBezTo>
                    <a:cubicBezTo>
                      <a:pt x="222" y="136"/>
                      <a:pt x="222" y="135"/>
                      <a:pt x="222" y="135"/>
                    </a:cubicBezTo>
                    <a:cubicBezTo>
                      <a:pt x="222" y="136"/>
                      <a:pt x="222" y="135"/>
                      <a:pt x="222" y="135"/>
                    </a:cubicBezTo>
                    <a:cubicBezTo>
                      <a:pt x="221" y="134"/>
                      <a:pt x="220" y="135"/>
                      <a:pt x="219" y="135"/>
                    </a:cubicBezTo>
                    <a:cubicBezTo>
                      <a:pt x="219" y="135"/>
                      <a:pt x="219" y="136"/>
                      <a:pt x="219" y="136"/>
                    </a:cubicBezTo>
                    <a:cubicBezTo>
                      <a:pt x="219" y="136"/>
                      <a:pt x="219" y="136"/>
                      <a:pt x="218" y="136"/>
                    </a:cubicBezTo>
                    <a:cubicBezTo>
                      <a:pt x="218" y="136"/>
                      <a:pt x="218" y="137"/>
                      <a:pt x="217" y="137"/>
                    </a:cubicBezTo>
                    <a:cubicBezTo>
                      <a:pt x="217" y="139"/>
                      <a:pt x="216" y="139"/>
                      <a:pt x="214" y="139"/>
                    </a:cubicBezTo>
                    <a:cubicBezTo>
                      <a:pt x="213" y="139"/>
                      <a:pt x="213" y="137"/>
                      <a:pt x="213" y="137"/>
                    </a:cubicBezTo>
                    <a:cubicBezTo>
                      <a:pt x="213" y="136"/>
                      <a:pt x="213" y="135"/>
                      <a:pt x="213" y="134"/>
                    </a:cubicBezTo>
                    <a:cubicBezTo>
                      <a:pt x="210" y="134"/>
                      <a:pt x="207" y="133"/>
                      <a:pt x="204" y="134"/>
                    </a:cubicBezTo>
                    <a:cubicBezTo>
                      <a:pt x="203" y="134"/>
                      <a:pt x="203" y="136"/>
                      <a:pt x="200" y="135"/>
                    </a:cubicBezTo>
                    <a:cubicBezTo>
                      <a:pt x="200" y="135"/>
                      <a:pt x="200" y="134"/>
                      <a:pt x="199" y="134"/>
                    </a:cubicBezTo>
                    <a:cubicBezTo>
                      <a:pt x="199" y="133"/>
                      <a:pt x="198" y="132"/>
                      <a:pt x="197" y="132"/>
                    </a:cubicBezTo>
                    <a:cubicBezTo>
                      <a:pt x="194" y="131"/>
                      <a:pt x="195" y="135"/>
                      <a:pt x="191" y="134"/>
                    </a:cubicBezTo>
                    <a:cubicBezTo>
                      <a:pt x="189" y="135"/>
                      <a:pt x="189" y="133"/>
                      <a:pt x="187" y="133"/>
                    </a:cubicBezTo>
                    <a:cubicBezTo>
                      <a:pt x="185" y="132"/>
                      <a:pt x="184" y="132"/>
                      <a:pt x="182" y="132"/>
                    </a:cubicBezTo>
                    <a:cubicBezTo>
                      <a:pt x="182" y="132"/>
                      <a:pt x="181" y="132"/>
                      <a:pt x="181" y="132"/>
                    </a:cubicBezTo>
                    <a:cubicBezTo>
                      <a:pt x="181" y="131"/>
                      <a:pt x="179" y="131"/>
                      <a:pt x="179" y="130"/>
                    </a:cubicBezTo>
                    <a:cubicBezTo>
                      <a:pt x="179" y="130"/>
                      <a:pt x="179" y="130"/>
                      <a:pt x="178" y="130"/>
                    </a:cubicBezTo>
                    <a:cubicBezTo>
                      <a:pt x="178" y="130"/>
                      <a:pt x="178" y="130"/>
                      <a:pt x="178" y="130"/>
                    </a:cubicBezTo>
                    <a:cubicBezTo>
                      <a:pt x="178" y="130"/>
                      <a:pt x="178" y="130"/>
                      <a:pt x="178" y="130"/>
                    </a:cubicBezTo>
                    <a:cubicBezTo>
                      <a:pt x="179" y="128"/>
                      <a:pt x="176" y="129"/>
                      <a:pt x="176" y="127"/>
                    </a:cubicBezTo>
                    <a:cubicBezTo>
                      <a:pt x="176" y="127"/>
                      <a:pt x="176" y="127"/>
                      <a:pt x="176" y="127"/>
                    </a:cubicBezTo>
                    <a:cubicBezTo>
                      <a:pt x="175" y="125"/>
                      <a:pt x="174" y="125"/>
                      <a:pt x="174" y="124"/>
                    </a:cubicBezTo>
                    <a:cubicBezTo>
                      <a:pt x="174" y="124"/>
                      <a:pt x="174" y="124"/>
                      <a:pt x="174" y="124"/>
                    </a:cubicBezTo>
                    <a:cubicBezTo>
                      <a:pt x="174" y="123"/>
                      <a:pt x="174" y="123"/>
                      <a:pt x="174" y="122"/>
                    </a:cubicBezTo>
                    <a:cubicBezTo>
                      <a:pt x="171" y="122"/>
                      <a:pt x="169" y="122"/>
                      <a:pt x="167" y="122"/>
                    </a:cubicBezTo>
                    <a:cubicBezTo>
                      <a:pt x="167" y="122"/>
                      <a:pt x="167" y="122"/>
                      <a:pt x="167" y="122"/>
                    </a:cubicBezTo>
                    <a:cubicBezTo>
                      <a:pt x="166" y="123"/>
                      <a:pt x="165" y="124"/>
                      <a:pt x="164" y="124"/>
                    </a:cubicBezTo>
                    <a:cubicBezTo>
                      <a:pt x="164" y="124"/>
                      <a:pt x="163" y="124"/>
                      <a:pt x="163" y="124"/>
                    </a:cubicBezTo>
                    <a:cubicBezTo>
                      <a:pt x="163" y="124"/>
                      <a:pt x="163" y="124"/>
                      <a:pt x="163" y="124"/>
                    </a:cubicBezTo>
                    <a:cubicBezTo>
                      <a:pt x="162" y="124"/>
                      <a:pt x="162" y="124"/>
                      <a:pt x="162" y="124"/>
                    </a:cubicBezTo>
                    <a:cubicBezTo>
                      <a:pt x="162" y="125"/>
                      <a:pt x="160" y="124"/>
                      <a:pt x="160" y="126"/>
                    </a:cubicBezTo>
                    <a:cubicBezTo>
                      <a:pt x="160" y="126"/>
                      <a:pt x="160" y="126"/>
                      <a:pt x="160" y="126"/>
                    </a:cubicBezTo>
                    <a:cubicBezTo>
                      <a:pt x="159" y="126"/>
                      <a:pt x="158" y="127"/>
                      <a:pt x="159" y="128"/>
                    </a:cubicBezTo>
                    <a:cubicBezTo>
                      <a:pt x="160" y="127"/>
                      <a:pt x="160" y="127"/>
                      <a:pt x="161" y="127"/>
                    </a:cubicBezTo>
                    <a:cubicBezTo>
                      <a:pt x="162" y="127"/>
                      <a:pt x="162" y="127"/>
                      <a:pt x="162" y="126"/>
                    </a:cubicBezTo>
                    <a:cubicBezTo>
                      <a:pt x="164" y="127"/>
                      <a:pt x="165" y="126"/>
                      <a:pt x="166" y="126"/>
                    </a:cubicBezTo>
                    <a:cubicBezTo>
                      <a:pt x="167" y="126"/>
                      <a:pt x="167" y="127"/>
                      <a:pt x="168" y="127"/>
                    </a:cubicBezTo>
                    <a:cubicBezTo>
                      <a:pt x="169" y="127"/>
                      <a:pt x="170" y="127"/>
                      <a:pt x="171" y="127"/>
                    </a:cubicBezTo>
                    <a:cubicBezTo>
                      <a:pt x="171" y="129"/>
                      <a:pt x="173" y="129"/>
                      <a:pt x="174" y="131"/>
                    </a:cubicBezTo>
                    <a:cubicBezTo>
                      <a:pt x="173" y="131"/>
                      <a:pt x="172" y="132"/>
                      <a:pt x="172" y="133"/>
                    </a:cubicBezTo>
                    <a:cubicBezTo>
                      <a:pt x="173" y="133"/>
                      <a:pt x="174" y="134"/>
                      <a:pt x="174" y="134"/>
                    </a:cubicBezTo>
                    <a:cubicBezTo>
                      <a:pt x="174" y="135"/>
                      <a:pt x="175" y="135"/>
                      <a:pt x="176" y="136"/>
                    </a:cubicBezTo>
                    <a:cubicBezTo>
                      <a:pt x="176" y="136"/>
                      <a:pt x="176" y="137"/>
                      <a:pt x="176" y="137"/>
                    </a:cubicBezTo>
                    <a:cubicBezTo>
                      <a:pt x="178" y="137"/>
                      <a:pt x="179" y="138"/>
                      <a:pt x="180" y="138"/>
                    </a:cubicBezTo>
                    <a:cubicBezTo>
                      <a:pt x="180" y="138"/>
                      <a:pt x="180" y="138"/>
                      <a:pt x="180" y="138"/>
                    </a:cubicBezTo>
                    <a:cubicBezTo>
                      <a:pt x="181" y="138"/>
                      <a:pt x="182" y="139"/>
                      <a:pt x="183" y="138"/>
                    </a:cubicBezTo>
                    <a:cubicBezTo>
                      <a:pt x="183" y="139"/>
                      <a:pt x="182" y="140"/>
                      <a:pt x="182" y="141"/>
                    </a:cubicBezTo>
                    <a:cubicBezTo>
                      <a:pt x="182" y="141"/>
                      <a:pt x="183" y="141"/>
                      <a:pt x="183" y="140"/>
                    </a:cubicBezTo>
                    <a:cubicBezTo>
                      <a:pt x="183" y="140"/>
                      <a:pt x="183" y="140"/>
                      <a:pt x="183" y="140"/>
                    </a:cubicBezTo>
                    <a:cubicBezTo>
                      <a:pt x="186" y="140"/>
                      <a:pt x="191" y="139"/>
                      <a:pt x="191" y="141"/>
                    </a:cubicBezTo>
                    <a:cubicBezTo>
                      <a:pt x="191" y="142"/>
                      <a:pt x="191" y="142"/>
                      <a:pt x="190" y="142"/>
                    </a:cubicBezTo>
                    <a:cubicBezTo>
                      <a:pt x="190" y="143"/>
                      <a:pt x="189" y="143"/>
                      <a:pt x="188" y="143"/>
                    </a:cubicBezTo>
                    <a:cubicBezTo>
                      <a:pt x="188" y="145"/>
                      <a:pt x="186" y="144"/>
                      <a:pt x="186" y="146"/>
                    </a:cubicBezTo>
                    <a:cubicBezTo>
                      <a:pt x="189" y="146"/>
                      <a:pt x="189" y="146"/>
                      <a:pt x="189" y="146"/>
                    </a:cubicBezTo>
                    <a:cubicBezTo>
                      <a:pt x="189" y="147"/>
                      <a:pt x="190" y="147"/>
                      <a:pt x="192" y="147"/>
                    </a:cubicBezTo>
                    <a:cubicBezTo>
                      <a:pt x="194" y="147"/>
                      <a:pt x="194" y="147"/>
                      <a:pt x="194" y="147"/>
                    </a:cubicBezTo>
                    <a:cubicBezTo>
                      <a:pt x="197" y="148"/>
                      <a:pt x="196" y="145"/>
                      <a:pt x="198" y="146"/>
                    </a:cubicBezTo>
                    <a:cubicBezTo>
                      <a:pt x="199" y="147"/>
                      <a:pt x="200" y="147"/>
                      <a:pt x="200" y="148"/>
                    </a:cubicBezTo>
                    <a:cubicBezTo>
                      <a:pt x="201" y="149"/>
                      <a:pt x="200" y="149"/>
                      <a:pt x="200" y="149"/>
                    </a:cubicBezTo>
                    <a:cubicBezTo>
                      <a:pt x="199" y="151"/>
                      <a:pt x="202" y="150"/>
                      <a:pt x="201" y="152"/>
                    </a:cubicBezTo>
                    <a:cubicBezTo>
                      <a:pt x="200" y="152"/>
                      <a:pt x="199" y="153"/>
                      <a:pt x="199" y="153"/>
                    </a:cubicBezTo>
                    <a:cubicBezTo>
                      <a:pt x="199" y="153"/>
                      <a:pt x="198" y="153"/>
                      <a:pt x="198" y="153"/>
                    </a:cubicBezTo>
                    <a:cubicBezTo>
                      <a:pt x="198" y="153"/>
                      <a:pt x="198" y="154"/>
                      <a:pt x="198" y="154"/>
                    </a:cubicBezTo>
                    <a:cubicBezTo>
                      <a:pt x="198" y="154"/>
                      <a:pt x="197" y="155"/>
                      <a:pt x="197" y="155"/>
                    </a:cubicBezTo>
                    <a:cubicBezTo>
                      <a:pt x="197" y="155"/>
                      <a:pt x="197" y="155"/>
                      <a:pt x="196" y="155"/>
                    </a:cubicBezTo>
                    <a:cubicBezTo>
                      <a:pt x="195" y="155"/>
                      <a:pt x="195" y="157"/>
                      <a:pt x="194" y="157"/>
                    </a:cubicBezTo>
                    <a:cubicBezTo>
                      <a:pt x="194" y="157"/>
                      <a:pt x="194" y="157"/>
                      <a:pt x="193" y="157"/>
                    </a:cubicBezTo>
                    <a:cubicBezTo>
                      <a:pt x="193" y="158"/>
                      <a:pt x="193" y="158"/>
                      <a:pt x="194" y="158"/>
                    </a:cubicBezTo>
                    <a:cubicBezTo>
                      <a:pt x="194" y="158"/>
                      <a:pt x="195" y="158"/>
                      <a:pt x="196" y="158"/>
                    </a:cubicBezTo>
                    <a:cubicBezTo>
                      <a:pt x="196" y="158"/>
                      <a:pt x="196" y="156"/>
                      <a:pt x="197" y="156"/>
                    </a:cubicBezTo>
                    <a:cubicBezTo>
                      <a:pt x="198" y="156"/>
                      <a:pt x="199" y="155"/>
                      <a:pt x="200" y="155"/>
                    </a:cubicBezTo>
                    <a:cubicBezTo>
                      <a:pt x="200" y="153"/>
                      <a:pt x="202" y="154"/>
                      <a:pt x="202" y="152"/>
                    </a:cubicBezTo>
                    <a:cubicBezTo>
                      <a:pt x="202" y="152"/>
                      <a:pt x="203" y="152"/>
                      <a:pt x="203" y="151"/>
                    </a:cubicBezTo>
                    <a:cubicBezTo>
                      <a:pt x="203" y="151"/>
                      <a:pt x="203" y="151"/>
                      <a:pt x="203" y="151"/>
                    </a:cubicBezTo>
                    <a:cubicBezTo>
                      <a:pt x="204" y="151"/>
                      <a:pt x="204" y="152"/>
                      <a:pt x="204" y="152"/>
                    </a:cubicBezTo>
                    <a:cubicBezTo>
                      <a:pt x="204" y="152"/>
                      <a:pt x="204" y="152"/>
                      <a:pt x="204" y="153"/>
                    </a:cubicBezTo>
                    <a:cubicBezTo>
                      <a:pt x="204" y="154"/>
                      <a:pt x="206" y="153"/>
                      <a:pt x="207" y="154"/>
                    </a:cubicBezTo>
                    <a:cubicBezTo>
                      <a:pt x="207" y="154"/>
                      <a:pt x="207" y="154"/>
                      <a:pt x="207" y="155"/>
                    </a:cubicBezTo>
                    <a:cubicBezTo>
                      <a:pt x="207" y="155"/>
                      <a:pt x="207" y="155"/>
                      <a:pt x="207" y="155"/>
                    </a:cubicBezTo>
                    <a:cubicBezTo>
                      <a:pt x="210" y="155"/>
                      <a:pt x="209" y="153"/>
                      <a:pt x="212" y="153"/>
                    </a:cubicBezTo>
                    <a:cubicBezTo>
                      <a:pt x="213" y="154"/>
                      <a:pt x="214" y="155"/>
                      <a:pt x="215" y="156"/>
                    </a:cubicBezTo>
                    <a:cubicBezTo>
                      <a:pt x="215" y="156"/>
                      <a:pt x="216" y="156"/>
                      <a:pt x="216" y="156"/>
                    </a:cubicBezTo>
                    <a:cubicBezTo>
                      <a:pt x="218" y="155"/>
                      <a:pt x="218" y="158"/>
                      <a:pt x="219" y="158"/>
                    </a:cubicBezTo>
                    <a:cubicBezTo>
                      <a:pt x="219" y="158"/>
                      <a:pt x="219" y="158"/>
                      <a:pt x="219" y="158"/>
                    </a:cubicBezTo>
                    <a:cubicBezTo>
                      <a:pt x="221" y="158"/>
                      <a:pt x="221" y="159"/>
                      <a:pt x="223" y="159"/>
                    </a:cubicBezTo>
                    <a:cubicBezTo>
                      <a:pt x="223" y="159"/>
                      <a:pt x="223" y="159"/>
                      <a:pt x="223" y="159"/>
                    </a:cubicBezTo>
                    <a:cubicBezTo>
                      <a:pt x="225" y="159"/>
                      <a:pt x="225" y="160"/>
                      <a:pt x="226" y="161"/>
                    </a:cubicBezTo>
                    <a:cubicBezTo>
                      <a:pt x="226" y="161"/>
                      <a:pt x="226" y="161"/>
                      <a:pt x="226" y="162"/>
                    </a:cubicBezTo>
                    <a:cubicBezTo>
                      <a:pt x="227" y="163"/>
                      <a:pt x="228" y="163"/>
                      <a:pt x="228" y="165"/>
                    </a:cubicBezTo>
                    <a:cubicBezTo>
                      <a:pt x="229" y="165"/>
                      <a:pt x="230" y="166"/>
                      <a:pt x="231" y="166"/>
                    </a:cubicBezTo>
                    <a:cubicBezTo>
                      <a:pt x="231" y="168"/>
                      <a:pt x="232" y="168"/>
                      <a:pt x="233" y="170"/>
                    </a:cubicBezTo>
                    <a:cubicBezTo>
                      <a:pt x="233" y="171"/>
                      <a:pt x="236" y="171"/>
                      <a:pt x="235" y="174"/>
                    </a:cubicBezTo>
                    <a:cubicBezTo>
                      <a:pt x="234" y="174"/>
                      <a:pt x="233" y="174"/>
                      <a:pt x="232" y="173"/>
                    </a:cubicBezTo>
                    <a:cubicBezTo>
                      <a:pt x="232" y="173"/>
                      <a:pt x="232" y="173"/>
                      <a:pt x="232" y="173"/>
                    </a:cubicBezTo>
                    <a:cubicBezTo>
                      <a:pt x="232" y="172"/>
                      <a:pt x="230" y="173"/>
                      <a:pt x="230" y="172"/>
                    </a:cubicBezTo>
                    <a:cubicBezTo>
                      <a:pt x="229" y="173"/>
                      <a:pt x="231" y="174"/>
                      <a:pt x="231" y="175"/>
                    </a:cubicBezTo>
                    <a:cubicBezTo>
                      <a:pt x="231" y="175"/>
                      <a:pt x="231" y="175"/>
                      <a:pt x="232" y="175"/>
                    </a:cubicBezTo>
                    <a:cubicBezTo>
                      <a:pt x="232" y="175"/>
                      <a:pt x="232" y="175"/>
                      <a:pt x="232" y="175"/>
                    </a:cubicBezTo>
                    <a:cubicBezTo>
                      <a:pt x="232" y="175"/>
                      <a:pt x="232" y="175"/>
                      <a:pt x="232" y="175"/>
                    </a:cubicBezTo>
                    <a:cubicBezTo>
                      <a:pt x="233" y="177"/>
                      <a:pt x="235" y="177"/>
                      <a:pt x="234" y="178"/>
                    </a:cubicBezTo>
                    <a:cubicBezTo>
                      <a:pt x="234" y="179"/>
                      <a:pt x="234" y="179"/>
                      <a:pt x="234" y="179"/>
                    </a:cubicBezTo>
                    <a:cubicBezTo>
                      <a:pt x="234" y="180"/>
                      <a:pt x="234" y="181"/>
                      <a:pt x="234" y="183"/>
                    </a:cubicBezTo>
                    <a:cubicBezTo>
                      <a:pt x="233" y="185"/>
                      <a:pt x="236" y="184"/>
                      <a:pt x="235" y="187"/>
                    </a:cubicBezTo>
                    <a:cubicBezTo>
                      <a:pt x="235" y="187"/>
                      <a:pt x="235" y="187"/>
                      <a:pt x="234" y="187"/>
                    </a:cubicBezTo>
                    <a:cubicBezTo>
                      <a:pt x="234" y="187"/>
                      <a:pt x="234" y="187"/>
                      <a:pt x="234" y="187"/>
                    </a:cubicBezTo>
                    <a:cubicBezTo>
                      <a:pt x="232" y="187"/>
                      <a:pt x="232" y="189"/>
                      <a:pt x="231" y="189"/>
                    </a:cubicBezTo>
                    <a:cubicBezTo>
                      <a:pt x="231" y="189"/>
                      <a:pt x="231" y="189"/>
                      <a:pt x="231" y="189"/>
                    </a:cubicBezTo>
                    <a:cubicBezTo>
                      <a:pt x="230" y="190"/>
                      <a:pt x="230" y="190"/>
                      <a:pt x="229" y="191"/>
                    </a:cubicBezTo>
                    <a:cubicBezTo>
                      <a:pt x="230" y="191"/>
                      <a:pt x="230" y="191"/>
                      <a:pt x="230" y="192"/>
                    </a:cubicBezTo>
                    <a:cubicBezTo>
                      <a:pt x="231" y="192"/>
                      <a:pt x="231" y="192"/>
                      <a:pt x="231" y="192"/>
                    </a:cubicBezTo>
                    <a:cubicBezTo>
                      <a:pt x="231" y="192"/>
                      <a:pt x="231" y="192"/>
                      <a:pt x="232" y="192"/>
                    </a:cubicBezTo>
                    <a:cubicBezTo>
                      <a:pt x="232" y="192"/>
                      <a:pt x="232" y="193"/>
                      <a:pt x="233" y="193"/>
                    </a:cubicBezTo>
                    <a:cubicBezTo>
                      <a:pt x="233" y="193"/>
                      <a:pt x="233" y="194"/>
                      <a:pt x="233" y="194"/>
                    </a:cubicBezTo>
                    <a:cubicBezTo>
                      <a:pt x="233" y="195"/>
                      <a:pt x="235" y="196"/>
                      <a:pt x="235" y="197"/>
                    </a:cubicBezTo>
                    <a:cubicBezTo>
                      <a:pt x="235" y="197"/>
                      <a:pt x="235" y="197"/>
                      <a:pt x="236" y="197"/>
                    </a:cubicBezTo>
                    <a:cubicBezTo>
                      <a:pt x="236" y="198"/>
                      <a:pt x="237" y="198"/>
                      <a:pt x="237" y="198"/>
                    </a:cubicBezTo>
                    <a:cubicBezTo>
                      <a:pt x="237" y="198"/>
                      <a:pt x="237" y="199"/>
                      <a:pt x="237" y="199"/>
                    </a:cubicBezTo>
                    <a:cubicBezTo>
                      <a:pt x="237" y="200"/>
                      <a:pt x="239" y="201"/>
                      <a:pt x="239" y="202"/>
                    </a:cubicBezTo>
                    <a:cubicBezTo>
                      <a:pt x="239" y="202"/>
                      <a:pt x="239" y="202"/>
                      <a:pt x="240" y="202"/>
                    </a:cubicBezTo>
                    <a:cubicBezTo>
                      <a:pt x="240" y="202"/>
                      <a:pt x="241" y="203"/>
                      <a:pt x="241" y="203"/>
                    </a:cubicBezTo>
                    <a:cubicBezTo>
                      <a:pt x="241" y="203"/>
                      <a:pt x="241" y="203"/>
                      <a:pt x="241" y="204"/>
                    </a:cubicBezTo>
                    <a:cubicBezTo>
                      <a:pt x="241" y="204"/>
                      <a:pt x="242" y="204"/>
                      <a:pt x="242" y="205"/>
                    </a:cubicBezTo>
                    <a:cubicBezTo>
                      <a:pt x="241" y="205"/>
                      <a:pt x="242" y="207"/>
                      <a:pt x="242" y="208"/>
                    </a:cubicBezTo>
                    <a:cubicBezTo>
                      <a:pt x="242" y="208"/>
                      <a:pt x="243" y="208"/>
                      <a:pt x="243" y="208"/>
                    </a:cubicBezTo>
                    <a:cubicBezTo>
                      <a:pt x="243" y="208"/>
                      <a:pt x="243" y="208"/>
                      <a:pt x="243" y="208"/>
                    </a:cubicBezTo>
                    <a:cubicBezTo>
                      <a:pt x="245" y="208"/>
                      <a:pt x="245" y="209"/>
                      <a:pt x="247" y="210"/>
                    </a:cubicBezTo>
                    <a:cubicBezTo>
                      <a:pt x="247" y="210"/>
                      <a:pt x="247" y="210"/>
                      <a:pt x="247" y="211"/>
                    </a:cubicBezTo>
                    <a:cubicBezTo>
                      <a:pt x="247" y="211"/>
                      <a:pt x="249" y="212"/>
                      <a:pt x="247" y="214"/>
                    </a:cubicBezTo>
                    <a:cubicBezTo>
                      <a:pt x="247" y="214"/>
                      <a:pt x="247" y="214"/>
                      <a:pt x="247" y="214"/>
                    </a:cubicBezTo>
                    <a:cubicBezTo>
                      <a:pt x="247" y="214"/>
                      <a:pt x="246" y="214"/>
                      <a:pt x="246" y="214"/>
                    </a:cubicBezTo>
                    <a:cubicBezTo>
                      <a:pt x="246" y="215"/>
                      <a:pt x="245" y="216"/>
                      <a:pt x="245" y="216"/>
                    </a:cubicBezTo>
                    <a:cubicBezTo>
                      <a:pt x="246" y="216"/>
                      <a:pt x="247" y="216"/>
                      <a:pt x="247" y="215"/>
                    </a:cubicBezTo>
                    <a:cubicBezTo>
                      <a:pt x="248" y="215"/>
                      <a:pt x="249" y="214"/>
                      <a:pt x="249" y="215"/>
                    </a:cubicBezTo>
                    <a:cubicBezTo>
                      <a:pt x="249" y="217"/>
                      <a:pt x="248" y="217"/>
                      <a:pt x="249" y="219"/>
                    </a:cubicBezTo>
                    <a:cubicBezTo>
                      <a:pt x="249" y="220"/>
                      <a:pt x="250" y="220"/>
                      <a:pt x="251" y="220"/>
                    </a:cubicBezTo>
                    <a:cubicBezTo>
                      <a:pt x="251" y="221"/>
                      <a:pt x="252" y="221"/>
                      <a:pt x="251" y="222"/>
                    </a:cubicBezTo>
                    <a:cubicBezTo>
                      <a:pt x="251" y="223"/>
                      <a:pt x="250" y="223"/>
                      <a:pt x="250" y="223"/>
                    </a:cubicBezTo>
                    <a:cubicBezTo>
                      <a:pt x="250" y="224"/>
                      <a:pt x="249" y="224"/>
                      <a:pt x="249" y="226"/>
                    </a:cubicBezTo>
                    <a:cubicBezTo>
                      <a:pt x="250" y="226"/>
                      <a:pt x="251" y="225"/>
                      <a:pt x="251" y="225"/>
                    </a:cubicBezTo>
                    <a:cubicBezTo>
                      <a:pt x="251" y="225"/>
                      <a:pt x="252" y="225"/>
                      <a:pt x="252" y="225"/>
                    </a:cubicBezTo>
                    <a:cubicBezTo>
                      <a:pt x="252" y="224"/>
                      <a:pt x="254" y="225"/>
                      <a:pt x="255" y="225"/>
                    </a:cubicBezTo>
                    <a:cubicBezTo>
                      <a:pt x="255" y="225"/>
                      <a:pt x="255" y="225"/>
                      <a:pt x="255" y="225"/>
                    </a:cubicBezTo>
                    <a:cubicBezTo>
                      <a:pt x="255" y="225"/>
                      <a:pt x="255" y="225"/>
                      <a:pt x="255" y="225"/>
                    </a:cubicBezTo>
                    <a:cubicBezTo>
                      <a:pt x="255" y="227"/>
                      <a:pt x="257" y="227"/>
                      <a:pt x="258" y="228"/>
                    </a:cubicBezTo>
                    <a:cubicBezTo>
                      <a:pt x="258" y="228"/>
                      <a:pt x="258" y="228"/>
                      <a:pt x="258" y="228"/>
                    </a:cubicBezTo>
                    <a:cubicBezTo>
                      <a:pt x="258" y="229"/>
                      <a:pt x="258" y="229"/>
                      <a:pt x="259" y="230"/>
                    </a:cubicBezTo>
                    <a:cubicBezTo>
                      <a:pt x="261" y="230"/>
                      <a:pt x="261" y="231"/>
                      <a:pt x="263" y="231"/>
                    </a:cubicBezTo>
                    <a:cubicBezTo>
                      <a:pt x="264" y="230"/>
                      <a:pt x="265" y="230"/>
                      <a:pt x="266" y="231"/>
                    </a:cubicBezTo>
                    <a:cubicBezTo>
                      <a:pt x="266" y="230"/>
                      <a:pt x="267" y="229"/>
                      <a:pt x="266" y="228"/>
                    </a:cubicBezTo>
                    <a:cubicBezTo>
                      <a:pt x="265" y="228"/>
                      <a:pt x="266" y="227"/>
                      <a:pt x="267" y="226"/>
                    </a:cubicBezTo>
                    <a:cubicBezTo>
                      <a:pt x="268" y="226"/>
                      <a:pt x="269" y="227"/>
                      <a:pt x="270" y="227"/>
                    </a:cubicBezTo>
                    <a:cubicBezTo>
                      <a:pt x="270" y="227"/>
                      <a:pt x="270" y="227"/>
                      <a:pt x="270" y="227"/>
                    </a:cubicBezTo>
                    <a:cubicBezTo>
                      <a:pt x="272" y="228"/>
                      <a:pt x="273" y="228"/>
                      <a:pt x="274" y="230"/>
                    </a:cubicBezTo>
                    <a:cubicBezTo>
                      <a:pt x="274" y="230"/>
                      <a:pt x="274" y="230"/>
                      <a:pt x="274" y="230"/>
                    </a:cubicBezTo>
                    <a:cubicBezTo>
                      <a:pt x="275" y="230"/>
                      <a:pt x="275" y="231"/>
                      <a:pt x="276" y="231"/>
                    </a:cubicBezTo>
                    <a:cubicBezTo>
                      <a:pt x="276" y="231"/>
                      <a:pt x="276" y="231"/>
                      <a:pt x="276" y="231"/>
                    </a:cubicBezTo>
                    <a:cubicBezTo>
                      <a:pt x="276" y="231"/>
                      <a:pt x="276" y="231"/>
                      <a:pt x="276" y="231"/>
                    </a:cubicBezTo>
                    <a:cubicBezTo>
                      <a:pt x="276" y="232"/>
                      <a:pt x="277" y="232"/>
                      <a:pt x="277" y="231"/>
                    </a:cubicBezTo>
                    <a:cubicBezTo>
                      <a:pt x="277" y="230"/>
                      <a:pt x="277" y="230"/>
                      <a:pt x="278" y="230"/>
                    </a:cubicBezTo>
                    <a:cubicBezTo>
                      <a:pt x="280" y="230"/>
                      <a:pt x="281" y="231"/>
                      <a:pt x="282" y="232"/>
                    </a:cubicBezTo>
                    <a:cubicBezTo>
                      <a:pt x="282" y="233"/>
                      <a:pt x="282" y="233"/>
                      <a:pt x="283" y="233"/>
                    </a:cubicBezTo>
                    <a:cubicBezTo>
                      <a:pt x="283" y="234"/>
                      <a:pt x="284" y="235"/>
                      <a:pt x="285" y="236"/>
                    </a:cubicBezTo>
                    <a:cubicBezTo>
                      <a:pt x="286" y="236"/>
                      <a:pt x="286" y="236"/>
                      <a:pt x="286" y="236"/>
                    </a:cubicBezTo>
                    <a:cubicBezTo>
                      <a:pt x="287" y="236"/>
                      <a:pt x="286" y="239"/>
                      <a:pt x="288" y="238"/>
                    </a:cubicBezTo>
                    <a:cubicBezTo>
                      <a:pt x="288" y="238"/>
                      <a:pt x="288" y="238"/>
                      <a:pt x="289" y="238"/>
                    </a:cubicBezTo>
                    <a:cubicBezTo>
                      <a:pt x="289" y="238"/>
                      <a:pt x="290" y="239"/>
                      <a:pt x="290" y="239"/>
                    </a:cubicBezTo>
                    <a:cubicBezTo>
                      <a:pt x="294" y="239"/>
                      <a:pt x="296" y="240"/>
                      <a:pt x="299" y="238"/>
                    </a:cubicBezTo>
                    <a:cubicBezTo>
                      <a:pt x="299" y="238"/>
                      <a:pt x="300" y="238"/>
                      <a:pt x="300" y="238"/>
                    </a:cubicBezTo>
                    <a:cubicBezTo>
                      <a:pt x="302" y="238"/>
                      <a:pt x="302" y="237"/>
                      <a:pt x="304" y="237"/>
                    </a:cubicBezTo>
                    <a:cubicBezTo>
                      <a:pt x="306" y="238"/>
                      <a:pt x="308" y="239"/>
                      <a:pt x="310" y="240"/>
                    </a:cubicBezTo>
                    <a:cubicBezTo>
                      <a:pt x="310" y="239"/>
                      <a:pt x="310" y="239"/>
                      <a:pt x="311" y="239"/>
                    </a:cubicBezTo>
                    <a:cubicBezTo>
                      <a:pt x="312" y="239"/>
                      <a:pt x="312" y="238"/>
                      <a:pt x="313" y="238"/>
                    </a:cubicBezTo>
                    <a:cubicBezTo>
                      <a:pt x="313" y="236"/>
                      <a:pt x="313" y="234"/>
                      <a:pt x="314" y="232"/>
                    </a:cubicBezTo>
                    <a:cubicBezTo>
                      <a:pt x="315" y="231"/>
                      <a:pt x="319" y="231"/>
                      <a:pt x="319" y="228"/>
                    </a:cubicBezTo>
                    <a:cubicBezTo>
                      <a:pt x="319" y="228"/>
                      <a:pt x="319" y="228"/>
                      <a:pt x="319" y="228"/>
                    </a:cubicBezTo>
                    <a:cubicBezTo>
                      <a:pt x="318" y="227"/>
                      <a:pt x="319" y="226"/>
                      <a:pt x="318" y="226"/>
                    </a:cubicBezTo>
                    <a:cubicBezTo>
                      <a:pt x="319" y="224"/>
                      <a:pt x="317" y="224"/>
                      <a:pt x="317" y="223"/>
                    </a:cubicBezTo>
                    <a:cubicBezTo>
                      <a:pt x="313" y="222"/>
                      <a:pt x="313" y="219"/>
                      <a:pt x="313" y="215"/>
                    </a:cubicBezTo>
                    <a:cubicBezTo>
                      <a:pt x="313" y="214"/>
                      <a:pt x="313" y="214"/>
                      <a:pt x="312" y="214"/>
                    </a:cubicBezTo>
                    <a:cubicBezTo>
                      <a:pt x="311" y="214"/>
                      <a:pt x="310" y="214"/>
                      <a:pt x="309" y="213"/>
                    </a:cubicBezTo>
                    <a:cubicBezTo>
                      <a:pt x="310" y="212"/>
                      <a:pt x="309" y="212"/>
                      <a:pt x="309" y="212"/>
                    </a:cubicBezTo>
                    <a:cubicBezTo>
                      <a:pt x="308" y="211"/>
                      <a:pt x="308" y="211"/>
                      <a:pt x="309" y="210"/>
                    </a:cubicBezTo>
                    <a:cubicBezTo>
                      <a:pt x="308" y="210"/>
                      <a:pt x="307" y="210"/>
                      <a:pt x="306" y="211"/>
                    </a:cubicBezTo>
                    <a:cubicBezTo>
                      <a:pt x="304" y="211"/>
                      <a:pt x="308" y="211"/>
                      <a:pt x="307" y="214"/>
                    </a:cubicBezTo>
                    <a:cubicBezTo>
                      <a:pt x="305" y="213"/>
                      <a:pt x="302" y="214"/>
                      <a:pt x="302" y="213"/>
                    </a:cubicBezTo>
                    <a:cubicBezTo>
                      <a:pt x="300" y="213"/>
                      <a:pt x="299" y="213"/>
                      <a:pt x="299" y="214"/>
                    </a:cubicBezTo>
                    <a:cubicBezTo>
                      <a:pt x="300" y="214"/>
                      <a:pt x="301" y="214"/>
                      <a:pt x="301" y="215"/>
                    </a:cubicBezTo>
                    <a:cubicBezTo>
                      <a:pt x="301" y="215"/>
                      <a:pt x="300" y="215"/>
                      <a:pt x="300" y="215"/>
                    </a:cubicBezTo>
                    <a:cubicBezTo>
                      <a:pt x="300" y="215"/>
                      <a:pt x="300" y="216"/>
                      <a:pt x="300" y="216"/>
                    </a:cubicBezTo>
                    <a:cubicBezTo>
                      <a:pt x="299" y="216"/>
                      <a:pt x="298" y="215"/>
                      <a:pt x="297" y="215"/>
                    </a:cubicBezTo>
                    <a:cubicBezTo>
                      <a:pt x="296" y="215"/>
                      <a:pt x="296" y="213"/>
                      <a:pt x="294" y="214"/>
                    </a:cubicBezTo>
                    <a:cubicBezTo>
                      <a:pt x="294" y="212"/>
                      <a:pt x="291" y="213"/>
                      <a:pt x="291" y="211"/>
                    </a:cubicBezTo>
                    <a:cubicBezTo>
                      <a:pt x="290" y="211"/>
                      <a:pt x="289" y="210"/>
                      <a:pt x="288" y="210"/>
                    </a:cubicBezTo>
                    <a:cubicBezTo>
                      <a:pt x="287" y="209"/>
                      <a:pt x="286" y="208"/>
                      <a:pt x="285" y="208"/>
                    </a:cubicBezTo>
                    <a:cubicBezTo>
                      <a:pt x="286" y="206"/>
                      <a:pt x="284" y="206"/>
                      <a:pt x="284" y="205"/>
                    </a:cubicBezTo>
                    <a:cubicBezTo>
                      <a:pt x="282" y="205"/>
                      <a:pt x="281" y="206"/>
                      <a:pt x="279" y="206"/>
                    </a:cubicBezTo>
                    <a:cubicBezTo>
                      <a:pt x="279" y="205"/>
                      <a:pt x="278" y="204"/>
                      <a:pt x="278" y="204"/>
                    </a:cubicBezTo>
                    <a:cubicBezTo>
                      <a:pt x="278" y="202"/>
                      <a:pt x="277" y="202"/>
                      <a:pt x="276" y="202"/>
                    </a:cubicBezTo>
                    <a:cubicBezTo>
                      <a:pt x="276" y="199"/>
                      <a:pt x="273" y="199"/>
                      <a:pt x="274" y="196"/>
                    </a:cubicBezTo>
                    <a:cubicBezTo>
                      <a:pt x="275" y="196"/>
                      <a:pt x="277" y="196"/>
                      <a:pt x="277" y="197"/>
                    </a:cubicBezTo>
                    <a:cubicBezTo>
                      <a:pt x="278" y="196"/>
                      <a:pt x="279" y="196"/>
                      <a:pt x="280" y="195"/>
                    </a:cubicBezTo>
                    <a:cubicBezTo>
                      <a:pt x="280" y="193"/>
                      <a:pt x="279" y="192"/>
                      <a:pt x="279" y="189"/>
                    </a:cubicBezTo>
                    <a:cubicBezTo>
                      <a:pt x="279" y="188"/>
                      <a:pt x="277" y="188"/>
                      <a:pt x="277" y="186"/>
                    </a:cubicBezTo>
                    <a:cubicBezTo>
                      <a:pt x="277" y="184"/>
                      <a:pt x="280" y="184"/>
                      <a:pt x="281" y="183"/>
                    </a:cubicBezTo>
                    <a:cubicBezTo>
                      <a:pt x="284" y="183"/>
                      <a:pt x="286" y="182"/>
                      <a:pt x="289" y="182"/>
                    </a:cubicBezTo>
                    <a:cubicBezTo>
                      <a:pt x="291" y="182"/>
                      <a:pt x="293" y="183"/>
                      <a:pt x="296" y="184"/>
                    </a:cubicBezTo>
                    <a:cubicBezTo>
                      <a:pt x="296" y="184"/>
                      <a:pt x="296" y="184"/>
                      <a:pt x="296" y="184"/>
                    </a:cubicBezTo>
                    <a:cubicBezTo>
                      <a:pt x="297" y="184"/>
                      <a:pt x="298" y="186"/>
                      <a:pt x="298" y="187"/>
                    </a:cubicBezTo>
                    <a:cubicBezTo>
                      <a:pt x="298" y="187"/>
                      <a:pt x="298" y="187"/>
                      <a:pt x="298" y="187"/>
                    </a:cubicBezTo>
                    <a:cubicBezTo>
                      <a:pt x="298" y="187"/>
                      <a:pt x="298" y="187"/>
                      <a:pt x="298" y="187"/>
                    </a:cubicBezTo>
                    <a:cubicBezTo>
                      <a:pt x="299" y="187"/>
                      <a:pt x="300" y="188"/>
                      <a:pt x="301" y="188"/>
                    </a:cubicBezTo>
                    <a:cubicBezTo>
                      <a:pt x="302" y="188"/>
                      <a:pt x="302" y="190"/>
                      <a:pt x="304" y="189"/>
                    </a:cubicBezTo>
                    <a:cubicBezTo>
                      <a:pt x="308" y="189"/>
                      <a:pt x="308" y="189"/>
                      <a:pt x="308" y="189"/>
                    </a:cubicBezTo>
                    <a:cubicBezTo>
                      <a:pt x="308" y="188"/>
                      <a:pt x="311" y="188"/>
                      <a:pt x="311" y="189"/>
                    </a:cubicBezTo>
                    <a:cubicBezTo>
                      <a:pt x="311" y="191"/>
                      <a:pt x="309" y="191"/>
                      <a:pt x="309" y="192"/>
                    </a:cubicBezTo>
                    <a:cubicBezTo>
                      <a:pt x="309" y="192"/>
                      <a:pt x="309" y="193"/>
                      <a:pt x="309" y="194"/>
                    </a:cubicBezTo>
                    <a:cubicBezTo>
                      <a:pt x="308" y="194"/>
                      <a:pt x="308" y="195"/>
                      <a:pt x="307" y="195"/>
                    </a:cubicBezTo>
                    <a:cubicBezTo>
                      <a:pt x="307" y="196"/>
                      <a:pt x="308" y="196"/>
                      <a:pt x="308" y="196"/>
                    </a:cubicBezTo>
                    <a:cubicBezTo>
                      <a:pt x="309" y="196"/>
                      <a:pt x="308" y="195"/>
                      <a:pt x="309" y="194"/>
                    </a:cubicBezTo>
                    <a:cubicBezTo>
                      <a:pt x="309" y="194"/>
                      <a:pt x="309" y="194"/>
                      <a:pt x="309" y="194"/>
                    </a:cubicBezTo>
                    <a:cubicBezTo>
                      <a:pt x="310" y="194"/>
                      <a:pt x="310" y="191"/>
                      <a:pt x="312" y="192"/>
                    </a:cubicBezTo>
                    <a:cubicBezTo>
                      <a:pt x="312" y="192"/>
                      <a:pt x="312" y="192"/>
                      <a:pt x="313" y="192"/>
                    </a:cubicBezTo>
                    <a:cubicBezTo>
                      <a:pt x="314" y="192"/>
                      <a:pt x="315" y="192"/>
                      <a:pt x="315" y="193"/>
                    </a:cubicBezTo>
                    <a:cubicBezTo>
                      <a:pt x="315" y="192"/>
                      <a:pt x="315" y="192"/>
                      <a:pt x="315" y="192"/>
                    </a:cubicBezTo>
                    <a:cubicBezTo>
                      <a:pt x="315" y="191"/>
                      <a:pt x="314" y="192"/>
                      <a:pt x="314" y="191"/>
                    </a:cubicBezTo>
                    <a:cubicBezTo>
                      <a:pt x="313" y="191"/>
                      <a:pt x="311" y="189"/>
                      <a:pt x="313" y="189"/>
                    </a:cubicBezTo>
                    <a:cubicBezTo>
                      <a:pt x="314" y="189"/>
                      <a:pt x="314" y="188"/>
                      <a:pt x="314" y="189"/>
                    </a:cubicBezTo>
                    <a:cubicBezTo>
                      <a:pt x="315" y="189"/>
                      <a:pt x="316" y="190"/>
                      <a:pt x="317" y="189"/>
                    </a:cubicBezTo>
                    <a:cubicBezTo>
                      <a:pt x="322" y="187"/>
                      <a:pt x="327" y="188"/>
                      <a:pt x="334" y="188"/>
                    </a:cubicBezTo>
                    <a:cubicBezTo>
                      <a:pt x="335" y="189"/>
                      <a:pt x="337" y="191"/>
                      <a:pt x="339" y="191"/>
                    </a:cubicBezTo>
                    <a:cubicBezTo>
                      <a:pt x="339" y="190"/>
                      <a:pt x="340" y="190"/>
                      <a:pt x="341" y="190"/>
                    </a:cubicBezTo>
                    <a:cubicBezTo>
                      <a:pt x="341" y="190"/>
                      <a:pt x="341" y="189"/>
                      <a:pt x="341" y="189"/>
                    </a:cubicBezTo>
                    <a:cubicBezTo>
                      <a:pt x="341" y="189"/>
                      <a:pt x="341" y="188"/>
                      <a:pt x="341" y="188"/>
                    </a:cubicBezTo>
                    <a:cubicBezTo>
                      <a:pt x="341" y="187"/>
                      <a:pt x="341" y="186"/>
                      <a:pt x="342" y="185"/>
                    </a:cubicBezTo>
                    <a:cubicBezTo>
                      <a:pt x="342" y="185"/>
                      <a:pt x="342" y="184"/>
                      <a:pt x="342" y="184"/>
                    </a:cubicBezTo>
                    <a:cubicBezTo>
                      <a:pt x="342" y="184"/>
                      <a:pt x="342" y="184"/>
                      <a:pt x="343" y="184"/>
                    </a:cubicBezTo>
                    <a:cubicBezTo>
                      <a:pt x="342" y="185"/>
                      <a:pt x="344" y="184"/>
                      <a:pt x="344" y="185"/>
                    </a:cubicBezTo>
                    <a:cubicBezTo>
                      <a:pt x="344" y="185"/>
                      <a:pt x="344" y="185"/>
                      <a:pt x="344" y="185"/>
                    </a:cubicBezTo>
                    <a:cubicBezTo>
                      <a:pt x="345" y="186"/>
                      <a:pt x="347" y="185"/>
                      <a:pt x="348" y="185"/>
                    </a:cubicBezTo>
                    <a:cubicBezTo>
                      <a:pt x="348" y="187"/>
                      <a:pt x="350" y="187"/>
                      <a:pt x="351" y="187"/>
                    </a:cubicBezTo>
                    <a:cubicBezTo>
                      <a:pt x="351" y="187"/>
                      <a:pt x="351" y="187"/>
                      <a:pt x="351" y="187"/>
                    </a:cubicBezTo>
                    <a:cubicBezTo>
                      <a:pt x="351" y="187"/>
                      <a:pt x="351" y="187"/>
                      <a:pt x="351" y="187"/>
                    </a:cubicBezTo>
                    <a:cubicBezTo>
                      <a:pt x="351" y="187"/>
                      <a:pt x="351" y="187"/>
                      <a:pt x="351" y="187"/>
                    </a:cubicBezTo>
                    <a:cubicBezTo>
                      <a:pt x="351" y="186"/>
                      <a:pt x="351" y="186"/>
                      <a:pt x="351" y="186"/>
                    </a:cubicBezTo>
                    <a:cubicBezTo>
                      <a:pt x="350" y="186"/>
                      <a:pt x="350" y="186"/>
                      <a:pt x="350" y="185"/>
                    </a:cubicBezTo>
                    <a:cubicBezTo>
                      <a:pt x="349" y="186"/>
                      <a:pt x="349" y="184"/>
                      <a:pt x="347" y="185"/>
                    </a:cubicBezTo>
                    <a:cubicBezTo>
                      <a:pt x="347" y="182"/>
                      <a:pt x="345" y="183"/>
                      <a:pt x="346" y="181"/>
                    </a:cubicBezTo>
                    <a:cubicBezTo>
                      <a:pt x="346" y="181"/>
                      <a:pt x="347" y="181"/>
                      <a:pt x="347" y="181"/>
                    </a:cubicBezTo>
                    <a:cubicBezTo>
                      <a:pt x="347" y="181"/>
                      <a:pt x="347" y="181"/>
                      <a:pt x="347" y="182"/>
                    </a:cubicBezTo>
                    <a:cubicBezTo>
                      <a:pt x="347" y="182"/>
                      <a:pt x="348" y="182"/>
                      <a:pt x="348" y="182"/>
                    </a:cubicBezTo>
                    <a:cubicBezTo>
                      <a:pt x="348" y="182"/>
                      <a:pt x="349" y="182"/>
                      <a:pt x="349" y="182"/>
                    </a:cubicBezTo>
                    <a:cubicBezTo>
                      <a:pt x="350" y="182"/>
                      <a:pt x="350" y="182"/>
                      <a:pt x="350" y="182"/>
                    </a:cubicBezTo>
                    <a:cubicBezTo>
                      <a:pt x="350" y="182"/>
                      <a:pt x="350" y="182"/>
                      <a:pt x="350" y="182"/>
                    </a:cubicBezTo>
                    <a:cubicBezTo>
                      <a:pt x="349" y="181"/>
                      <a:pt x="349" y="181"/>
                      <a:pt x="348" y="180"/>
                    </a:cubicBezTo>
                    <a:cubicBezTo>
                      <a:pt x="347" y="181"/>
                      <a:pt x="345" y="179"/>
                      <a:pt x="347" y="179"/>
                    </a:cubicBezTo>
                    <a:cubicBezTo>
                      <a:pt x="348" y="179"/>
                      <a:pt x="348" y="179"/>
                      <a:pt x="348" y="178"/>
                    </a:cubicBezTo>
                    <a:cubicBezTo>
                      <a:pt x="348" y="178"/>
                      <a:pt x="349" y="178"/>
                      <a:pt x="348" y="177"/>
                    </a:cubicBezTo>
                    <a:cubicBezTo>
                      <a:pt x="349" y="177"/>
                      <a:pt x="350" y="177"/>
                      <a:pt x="350" y="177"/>
                    </a:cubicBezTo>
                    <a:cubicBezTo>
                      <a:pt x="349" y="177"/>
                      <a:pt x="349" y="175"/>
                      <a:pt x="350" y="175"/>
                    </a:cubicBezTo>
                    <a:cubicBezTo>
                      <a:pt x="350" y="176"/>
                      <a:pt x="350" y="177"/>
                      <a:pt x="351" y="177"/>
                    </a:cubicBezTo>
                    <a:cubicBezTo>
                      <a:pt x="351" y="177"/>
                      <a:pt x="351" y="177"/>
                      <a:pt x="352" y="177"/>
                    </a:cubicBezTo>
                    <a:cubicBezTo>
                      <a:pt x="352" y="177"/>
                      <a:pt x="352" y="177"/>
                      <a:pt x="352" y="177"/>
                    </a:cubicBezTo>
                    <a:cubicBezTo>
                      <a:pt x="352" y="177"/>
                      <a:pt x="352" y="177"/>
                      <a:pt x="352" y="177"/>
                    </a:cubicBezTo>
                    <a:cubicBezTo>
                      <a:pt x="352" y="176"/>
                      <a:pt x="352" y="176"/>
                      <a:pt x="351" y="176"/>
                    </a:cubicBezTo>
                    <a:cubicBezTo>
                      <a:pt x="351" y="175"/>
                      <a:pt x="350" y="175"/>
                      <a:pt x="350" y="175"/>
                    </a:cubicBezTo>
                    <a:cubicBezTo>
                      <a:pt x="350" y="174"/>
                      <a:pt x="349" y="174"/>
                      <a:pt x="349" y="173"/>
                    </a:cubicBezTo>
                    <a:cubicBezTo>
                      <a:pt x="349" y="173"/>
                      <a:pt x="348" y="173"/>
                      <a:pt x="348" y="173"/>
                    </a:cubicBezTo>
                    <a:cubicBezTo>
                      <a:pt x="348" y="173"/>
                      <a:pt x="348" y="172"/>
                      <a:pt x="348" y="172"/>
                    </a:cubicBezTo>
                    <a:cubicBezTo>
                      <a:pt x="348" y="171"/>
                      <a:pt x="347" y="170"/>
                      <a:pt x="346" y="170"/>
                    </a:cubicBezTo>
                    <a:cubicBezTo>
                      <a:pt x="346" y="169"/>
                      <a:pt x="346" y="169"/>
                      <a:pt x="346" y="169"/>
                    </a:cubicBezTo>
                    <a:cubicBezTo>
                      <a:pt x="345" y="169"/>
                      <a:pt x="345" y="168"/>
                      <a:pt x="345" y="168"/>
                    </a:cubicBezTo>
                    <a:cubicBezTo>
                      <a:pt x="344" y="168"/>
                      <a:pt x="344" y="168"/>
                      <a:pt x="344" y="168"/>
                    </a:cubicBezTo>
                    <a:cubicBezTo>
                      <a:pt x="343" y="168"/>
                      <a:pt x="343" y="169"/>
                      <a:pt x="344" y="169"/>
                    </a:cubicBezTo>
                    <a:cubicBezTo>
                      <a:pt x="344" y="169"/>
                      <a:pt x="344" y="169"/>
                      <a:pt x="344" y="169"/>
                    </a:cubicBezTo>
                    <a:cubicBezTo>
                      <a:pt x="344" y="169"/>
                      <a:pt x="345" y="170"/>
                      <a:pt x="345" y="170"/>
                    </a:cubicBezTo>
                    <a:cubicBezTo>
                      <a:pt x="345" y="170"/>
                      <a:pt x="345" y="170"/>
                      <a:pt x="345" y="170"/>
                    </a:cubicBezTo>
                    <a:cubicBezTo>
                      <a:pt x="346" y="171"/>
                      <a:pt x="348" y="171"/>
                      <a:pt x="347" y="173"/>
                    </a:cubicBezTo>
                    <a:cubicBezTo>
                      <a:pt x="347" y="173"/>
                      <a:pt x="347" y="173"/>
                      <a:pt x="348" y="173"/>
                    </a:cubicBezTo>
                    <a:cubicBezTo>
                      <a:pt x="348" y="173"/>
                      <a:pt x="348" y="174"/>
                      <a:pt x="347" y="174"/>
                    </a:cubicBezTo>
                    <a:cubicBezTo>
                      <a:pt x="345" y="174"/>
                      <a:pt x="345" y="173"/>
                      <a:pt x="343" y="172"/>
                    </a:cubicBezTo>
                    <a:cubicBezTo>
                      <a:pt x="342" y="172"/>
                      <a:pt x="341" y="172"/>
                      <a:pt x="341" y="170"/>
                    </a:cubicBezTo>
                    <a:cubicBezTo>
                      <a:pt x="340" y="168"/>
                      <a:pt x="342" y="169"/>
                      <a:pt x="343" y="168"/>
                    </a:cubicBezTo>
                    <a:cubicBezTo>
                      <a:pt x="342" y="168"/>
                      <a:pt x="342" y="167"/>
                      <a:pt x="341" y="167"/>
                    </a:cubicBezTo>
                    <a:cubicBezTo>
                      <a:pt x="340" y="167"/>
                      <a:pt x="339" y="167"/>
                      <a:pt x="339" y="166"/>
                    </a:cubicBezTo>
                    <a:cubicBezTo>
                      <a:pt x="338" y="166"/>
                      <a:pt x="337" y="164"/>
                      <a:pt x="335" y="165"/>
                    </a:cubicBezTo>
                    <a:cubicBezTo>
                      <a:pt x="334" y="163"/>
                      <a:pt x="332" y="162"/>
                      <a:pt x="331" y="160"/>
                    </a:cubicBezTo>
                    <a:cubicBezTo>
                      <a:pt x="329" y="160"/>
                      <a:pt x="328" y="159"/>
                      <a:pt x="326" y="158"/>
                    </a:cubicBezTo>
                    <a:cubicBezTo>
                      <a:pt x="326" y="157"/>
                      <a:pt x="325" y="156"/>
                      <a:pt x="324" y="154"/>
                    </a:cubicBezTo>
                    <a:cubicBezTo>
                      <a:pt x="324" y="153"/>
                      <a:pt x="324" y="153"/>
                      <a:pt x="324" y="152"/>
                    </a:cubicBezTo>
                    <a:cubicBezTo>
                      <a:pt x="324" y="151"/>
                      <a:pt x="324" y="152"/>
                      <a:pt x="324" y="151"/>
                    </a:cubicBezTo>
                    <a:cubicBezTo>
                      <a:pt x="323" y="149"/>
                      <a:pt x="324" y="147"/>
                      <a:pt x="324" y="145"/>
                    </a:cubicBezTo>
                    <a:cubicBezTo>
                      <a:pt x="324" y="145"/>
                      <a:pt x="324" y="144"/>
                      <a:pt x="324" y="143"/>
                    </a:cubicBezTo>
                    <a:cubicBezTo>
                      <a:pt x="325" y="143"/>
                      <a:pt x="326" y="143"/>
                      <a:pt x="326" y="142"/>
                    </a:cubicBezTo>
                    <a:cubicBezTo>
                      <a:pt x="326" y="141"/>
                      <a:pt x="326" y="142"/>
                      <a:pt x="326" y="141"/>
                    </a:cubicBezTo>
                    <a:cubicBezTo>
                      <a:pt x="327" y="140"/>
                      <a:pt x="327" y="139"/>
                      <a:pt x="328" y="139"/>
                    </a:cubicBezTo>
                    <a:cubicBezTo>
                      <a:pt x="328" y="138"/>
                      <a:pt x="329" y="138"/>
                      <a:pt x="329" y="137"/>
                    </a:cubicBezTo>
                    <a:cubicBezTo>
                      <a:pt x="330" y="137"/>
                      <a:pt x="330" y="135"/>
                      <a:pt x="331" y="134"/>
                    </a:cubicBezTo>
                    <a:cubicBezTo>
                      <a:pt x="332" y="134"/>
                      <a:pt x="331" y="132"/>
                      <a:pt x="332" y="132"/>
                    </a:cubicBezTo>
                    <a:cubicBezTo>
                      <a:pt x="332" y="128"/>
                      <a:pt x="333" y="125"/>
                      <a:pt x="334" y="121"/>
                    </a:cubicBezTo>
                    <a:cubicBezTo>
                      <a:pt x="335" y="120"/>
                      <a:pt x="336" y="119"/>
                      <a:pt x="336" y="118"/>
                    </a:cubicBezTo>
                    <a:cubicBezTo>
                      <a:pt x="337" y="118"/>
                      <a:pt x="337" y="117"/>
                      <a:pt x="338" y="117"/>
                    </a:cubicBezTo>
                    <a:cubicBezTo>
                      <a:pt x="338" y="116"/>
                      <a:pt x="338" y="116"/>
                      <a:pt x="338" y="116"/>
                    </a:cubicBezTo>
                    <a:cubicBezTo>
                      <a:pt x="339" y="115"/>
                      <a:pt x="338" y="114"/>
                      <a:pt x="339" y="114"/>
                    </a:cubicBezTo>
                    <a:cubicBezTo>
                      <a:pt x="340" y="114"/>
                      <a:pt x="341" y="114"/>
                      <a:pt x="341" y="113"/>
                    </a:cubicBezTo>
                    <a:cubicBezTo>
                      <a:pt x="341" y="113"/>
                      <a:pt x="341" y="113"/>
                      <a:pt x="342" y="113"/>
                    </a:cubicBezTo>
                    <a:cubicBezTo>
                      <a:pt x="342" y="112"/>
                      <a:pt x="344" y="112"/>
                      <a:pt x="344" y="110"/>
                    </a:cubicBezTo>
                    <a:cubicBezTo>
                      <a:pt x="344" y="110"/>
                      <a:pt x="344" y="110"/>
                      <a:pt x="344" y="110"/>
                    </a:cubicBezTo>
                    <a:cubicBezTo>
                      <a:pt x="344" y="107"/>
                      <a:pt x="345" y="105"/>
                      <a:pt x="346" y="103"/>
                    </a:cubicBezTo>
                    <a:cubicBezTo>
                      <a:pt x="346" y="100"/>
                      <a:pt x="346" y="97"/>
                      <a:pt x="347" y="94"/>
                    </a:cubicBezTo>
                    <a:cubicBezTo>
                      <a:pt x="347" y="90"/>
                      <a:pt x="347" y="90"/>
                      <a:pt x="347" y="90"/>
                    </a:cubicBezTo>
                    <a:cubicBezTo>
                      <a:pt x="348" y="90"/>
                      <a:pt x="348" y="89"/>
                      <a:pt x="348" y="88"/>
                    </a:cubicBezTo>
                    <a:cubicBezTo>
                      <a:pt x="349" y="88"/>
                      <a:pt x="348" y="86"/>
                      <a:pt x="349" y="86"/>
                    </a:cubicBezTo>
                    <a:cubicBezTo>
                      <a:pt x="351" y="87"/>
                      <a:pt x="352" y="87"/>
                      <a:pt x="355" y="87"/>
                    </a:cubicBezTo>
                    <a:cubicBezTo>
                      <a:pt x="354" y="89"/>
                      <a:pt x="358" y="86"/>
                      <a:pt x="358" y="88"/>
                    </a:cubicBezTo>
                    <a:cubicBezTo>
                      <a:pt x="357" y="88"/>
                      <a:pt x="357" y="89"/>
                      <a:pt x="358" y="89"/>
                    </a:cubicBezTo>
                    <a:cubicBezTo>
                      <a:pt x="358" y="89"/>
                      <a:pt x="358" y="89"/>
                      <a:pt x="358" y="89"/>
                    </a:cubicBezTo>
                    <a:cubicBezTo>
                      <a:pt x="359" y="87"/>
                      <a:pt x="362" y="87"/>
                      <a:pt x="365" y="86"/>
                    </a:cubicBezTo>
                    <a:cubicBezTo>
                      <a:pt x="365" y="86"/>
                      <a:pt x="365" y="86"/>
                      <a:pt x="365" y="85"/>
                    </a:cubicBezTo>
                    <a:cubicBezTo>
                      <a:pt x="367" y="85"/>
                      <a:pt x="367" y="84"/>
                      <a:pt x="368" y="84"/>
                    </a:cubicBezTo>
                    <a:cubicBezTo>
                      <a:pt x="368" y="84"/>
                      <a:pt x="368" y="85"/>
                      <a:pt x="368" y="85"/>
                    </a:cubicBezTo>
                    <a:cubicBezTo>
                      <a:pt x="369" y="85"/>
                      <a:pt x="370" y="84"/>
                      <a:pt x="370" y="85"/>
                    </a:cubicBezTo>
                    <a:cubicBezTo>
                      <a:pt x="371" y="85"/>
                      <a:pt x="371" y="86"/>
                      <a:pt x="372" y="86"/>
                    </a:cubicBezTo>
                    <a:cubicBezTo>
                      <a:pt x="372" y="87"/>
                      <a:pt x="372" y="87"/>
                      <a:pt x="372" y="86"/>
                    </a:cubicBezTo>
                    <a:cubicBezTo>
                      <a:pt x="376" y="86"/>
                      <a:pt x="376" y="86"/>
                      <a:pt x="376" y="86"/>
                    </a:cubicBezTo>
                    <a:cubicBezTo>
                      <a:pt x="376" y="87"/>
                      <a:pt x="377" y="87"/>
                      <a:pt x="377" y="88"/>
                    </a:cubicBezTo>
                    <a:cubicBezTo>
                      <a:pt x="378" y="88"/>
                      <a:pt x="378" y="88"/>
                      <a:pt x="378" y="88"/>
                    </a:cubicBezTo>
                    <a:cubicBezTo>
                      <a:pt x="379" y="88"/>
                      <a:pt x="379" y="88"/>
                      <a:pt x="380" y="89"/>
                    </a:cubicBezTo>
                    <a:cubicBezTo>
                      <a:pt x="380" y="90"/>
                      <a:pt x="379" y="91"/>
                      <a:pt x="379" y="92"/>
                    </a:cubicBezTo>
                    <a:cubicBezTo>
                      <a:pt x="378" y="92"/>
                      <a:pt x="377" y="93"/>
                      <a:pt x="377" y="94"/>
                    </a:cubicBezTo>
                    <a:cubicBezTo>
                      <a:pt x="377" y="97"/>
                      <a:pt x="377" y="97"/>
                      <a:pt x="377" y="97"/>
                    </a:cubicBezTo>
                    <a:cubicBezTo>
                      <a:pt x="375" y="98"/>
                      <a:pt x="377" y="100"/>
                      <a:pt x="379" y="99"/>
                    </a:cubicBezTo>
                    <a:cubicBezTo>
                      <a:pt x="380" y="99"/>
                      <a:pt x="379" y="98"/>
                      <a:pt x="379" y="98"/>
                    </a:cubicBezTo>
                    <a:cubicBezTo>
                      <a:pt x="379" y="97"/>
                      <a:pt x="378" y="97"/>
                      <a:pt x="378" y="95"/>
                    </a:cubicBezTo>
                    <a:cubicBezTo>
                      <a:pt x="379" y="95"/>
                      <a:pt x="379" y="93"/>
                      <a:pt x="380" y="93"/>
                    </a:cubicBezTo>
                    <a:cubicBezTo>
                      <a:pt x="380" y="92"/>
                      <a:pt x="380" y="93"/>
                      <a:pt x="380" y="93"/>
                    </a:cubicBezTo>
                    <a:cubicBezTo>
                      <a:pt x="380" y="92"/>
                      <a:pt x="380" y="91"/>
                      <a:pt x="380" y="91"/>
                    </a:cubicBezTo>
                    <a:cubicBezTo>
                      <a:pt x="380" y="91"/>
                      <a:pt x="381" y="91"/>
                      <a:pt x="382" y="90"/>
                    </a:cubicBezTo>
                    <a:cubicBezTo>
                      <a:pt x="383" y="90"/>
                      <a:pt x="385" y="90"/>
                      <a:pt x="386" y="91"/>
                    </a:cubicBezTo>
                    <a:cubicBezTo>
                      <a:pt x="385" y="91"/>
                      <a:pt x="385" y="91"/>
                      <a:pt x="385" y="91"/>
                    </a:cubicBezTo>
                    <a:cubicBezTo>
                      <a:pt x="378" y="80"/>
                      <a:pt x="378" y="80"/>
                      <a:pt x="378" y="80"/>
                    </a:cubicBezTo>
                    <a:cubicBezTo>
                      <a:pt x="385" y="86"/>
                      <a:pt x="385" y="86"/>
                      <a:pt x="385" y="86"/>
                    </a:cubicBezTo>
                    <a:cubicBezTo>
                      <a:pt x="386" y="88"/>
                      <a:pt x="387" y="89"/>
                      <a:pt x="388" y="91"/>
                    </a:cubicBezTo>
                    <a:cubicBezTo>
                      <a:pt x="389" y="91"/>
                      <a:pt x="391" y="94"/>
                      <a:pt x="391" y="95"/>
                    </a:cubicBezTo>
                    <a:cubicBezTo>
                      <a:pt x="391" y="95"/>
                      <a:pt x="390" y="95"/>
                      <a:pt x="390" y="95"/>
                    </a:cubicBezTo>
                    <a:cubicBezTo>
                      <a:pt x="390" y="95"/>
                      <a:pt x="389" y="95"/>
                      <a:pt x="389" y="95"/>
                    </a:cubicBezTo>
                    <a:cubicBezTo>
                      <a:pt x="389" y="95"/>
                      <a:pt x="389" y="95"/>
                      <a:pt x="389" y="94"/>
                    </a:cubicBezTo>
                    <a:cubicBezTo>
                      <a:pt x="390" y="102"/>
                      <a:pt x="390" y="102"/>
                      <a:pt x="390" y="102"/>
                    </a:cubicBezTo>
                    <a:cubicBezTo>
                      <a:pt x="392" y="101"/>
                      <a:pt x="392" y="101"/>
                      <a:pt x="392" y="101"/>
                    </a:cubicBezTo>
                    <a:cubicBezTo>
                      <a:pt x="398" y="102"/>
                      <a:pt x="398" y="102"/>
                      <a:pt x="398" y="102"/>
                    </a:cubicBezTo>
                    <a:cubicBezTo>
                      <a:pt x="398" y="102"/>
                      <a:pt x="398" y="104"/>
                      <a:pt x="398" y="105"/>
                    </a:cubicBezTo>
                    <a:cubicBezTo>
                      <a:pt x="399" y="106"/>
                      <a:pt x="399" y="109"/>
                      <a:pt x="399" y="109"/>
                    </a:cubicBezTo>
                    <a:cubicBezTo>
                      <a:pt x="399" y="111"/>
                      <a:pt x="399" y="111"/>
                      <a:pt x="399" y="111"/>
                    </a:cubicBezTo>
                    <a:cubicBezTo>
                      <a:pt x="401" y="115"/>
                      <a:pt x="398" y="112"/>
                      <a:pt x="401" y="115"/>
                    </a:cubicBezTo>
                    <a:cubicBezTo>
                      <a:pt x="403" y="117"/>
                      <a:pt x="403" y="117"/>
                      <a:pt x="403" y="117"/>
                    </a:cubicBezTo>
                    <a:cubicBezTo>
                      <a:pt x="403" y="117"/>
                      <a:pt x="406" y="118"/>
                      <a:pt x="406" y="119"/>
                    </a:cubicBezTo>
                    <a:cubicBezTo>
                      <a:pt x="407" y="120"/>
                      <a:pt x="404" y="117"/>
                      <a:pt x="407" y="120"/>
                    </a:cubicBezTo>
                    <a:cubicBezTo>
                      <a:pt x="409" y="122"/>
                      <a:pt x="406" y="120"/>
                      <a:pt x="409" y="122"/>
                    </a:cubicBezTo>
                    <a:cubicBezTo>
                      <a:pt x="411" y="124"/>
                      <a:pt x="411" y="121"/>
                      <a:pt x="411" y="124"/>
                    </a:cubicBezTo>
                    <a:cubicBezTo>
                      <a:pt x="411" y="127"/>
                      <a:pt x="411" y="127"/>
                      <a:pt x="411" y="127"/>
                    </a:cubicBezTo>
                    <a:cubicBezTo>
                      <a:pt x="420" y="129"/>
                      <a:pt x="420" y="129"/>
                      <a:pt x="420" y="129"/>
                    </a:cubicBezTo>
                    <a:cubicBezTo>
                      <a:pt x="420" y="129"/>
                      <a:pt x="423" y="128"/>
                      <a:pt x="426" y="129"/>
                    </a:cubicBezTo>
                    <a:cubicBezTo>
                      <a:pt x="430" y="130"/>
                      <a:pt x="430" y="130"/>
                      <a:pt x="430" y="130"/>
                    </a:cubicBezTo>
                    <a:cubicBezTo>
                      <a:pt x="436" y="133"/>
                      <a:pt x="436" y="133"/>
                      <a:pt x="436" y="133"/>
                    </a:cubicBezTo>
                    <a:cubicBezTo>
                      <a:pt x="436" y="133"/>
                      <a:pt x="439" y="138"/>
                      <a:pt x="440" y="141"/>
                    </a:cubicBezTo>
                    <a:cubicBezTo>
                      <a:pt x="441" y="144"/>
                      <a:pt x="441" y="144"/>
                      <a:pt x="441" y="144"/>
                    </a:cubicBezTo>
                    <a:cubicBezTo>
                      <a:pt x="441" y="144"/>
                      <a:pt x="444" y="148"/>
                      <a:pt x="447" y="149"/>
                    </a:cubicBezTo>
                    <a:cubicBezTo>
                      <a:pt x="451" y="150"/>
                      <a:pt x="451" y="150"/>
                      <a:pt x="451" y="150"/>
                    </a:cubicBezTo>
                    <a:cubicBezTo>
                      <a:pt x="458" y="152"/>
                      <a:pt x="458" y="152"/>
                      <a:pt x="458" y="152"/>
                    </a:cubicBezTo>
                    <a:cubicBezTo>
                      <a:pt x="465" y="156"/>
                      <a:pt x="465" y="156"/>
                      <a:pt x="465" y="156"/>
                    </a:cubicBezTo>
                    <a:cubicBezTo>
                      <a:pt x="470" y="162"/>
                      <a:pt x="465" y="156"/>
                      <a:pt x="470" y="162"/>
                    </a:cubicBezTo>
                    <a:cubicBezTo>
                      <a:pt x="474" y="167"/>
                      <a:pt x="474" y="167"/>
                      <a:pt x="474" y="167"/>
                    </a:cubicBezTo>
                    <a:cubicBezTo>
                      <a:pt x="474" y="167"/>
                      <a:pt x="470" y="173"/>
                      <a:pt x="481" y="174"/>
                    </a:cubicBezTo>
                    <a:cubicBezTo>
                      <a:pt x="493" y="175"/>
                      <a:pt x="500" y="176"/>
                      <a:pt x="500" y="176"/>
                    </a:cubicBezTo>
                    <a:cubicBezTo>
                      <a:pt x="500" y="176"/>
                      <a:pt x="505" y="180"/>
                      <a:pt x="508" y="182"/>
                    </a:cubicBezTo>
                    <a:cubicBezTo>
                      <a:pt x="511" y="184"/>
                      <a:pt x="511" y="184"/>
                      <a:pt x="511" y="184"/>
                    </a:cubicBezTo>
                    <a:cubicBezTo>
                      <a:pt x="511" y="184"/>
                      <a:pt x="523" y="191"/>
                      <a:pt x="528" y="192"/>
                    </a:cubicBezTo>
                    <a:cubicBezTo>
                      <a:pt x="529" y="193"/>
                      <a:pt x="530" y="193"/>
                      <a:pt x="531" y="193"/>
                    </a:cubicBezTo>
                    <a:cubicBezTo>
                      <a:pt x="535" y="194"/>
                      <a:pt x="539" y="194"/>
                      <a:pt x="539" y="194"/>
                    </a:cubicBezTo>
                    <a:cubicBezTo>
                      <a:pt x="543" y="197"/>
                      <a:pt x="537" y="195"/>
                      <a:pt x="543" y="197"/>
                    </a:cubicBezTo>
                    <a:cubicBezTo>
                      <a:pt x="550" y="199"/>
                      <a:pt x="550" y="199"/>
                      <a:pt x="550" y="199"/>
                    </a:cubicBezTo>
                    <a:cubicBezTo>
                      <a:pt x="550" y="199"/>
                      <a:pt x="557" y="200"/>
                      <a:pt x="560" y="202"/>
                    </a:cubicBezTo>
                    <a:cubicBezTo>
                      <a:pt x="563" y="205"/>
                      <a:pt x="561" y="201"/>
                      <a:pt x="563" y="205"/>
                    </a:cubicBezTo>
                    <a:cubicBezTo>
                      <a:pt x="564" y="210"/>
                      <a:pt x="557" y="207"/>
                      <a:pt x="564" y="210"/>
                    </a:cubicBezTo>
                    <a:cubicBezTo>
                      <a:pt x="572" y="213"/>
                      <a:pt x="563" y="211"/>
                      <a:pt x="572" y="213"/>
                    </a:cubicBezTo>
                    <a:cubicBezTo>
                      <a:pt x="580" y="214"/>
                      <a:pt x="580" y="214"/>
                      <a:pt x="580" y="214"/>
                    </a:cubicBezTo>
                    <a:cubicBezTo>
                      <a:pt x="580" y="214"/>
                      <a:pt x="589" y="211"/>
                      <a:pt x="594" y="214"/>
                    </a:cubicBezTo>
                    <a:cubicBezTo>
                      <a:pt x="598" y="216"/>
                      <a:pt x="597" y="210"/>
                      <a:pt x="598" y="216"/>
                    </a:cubicBezTo>
                    <a:cubicBezTo>
                      <a:pt x="600" y="223"/>
                      <a:pt x="595" y="213"/>
                      <a:pt x="600" y="223"/>
                    </a:cubicBezTo>
                    <a:cubicBezTo>
                      <a:pt x="606" y="233"/>
                      <a:pt x="598" y="231"/>
                      <a:pt x="606" y="233"/>
                    </a:cubicBezTo>
                    <a:cubicBezTo>
                      <a:pt x="613" y="235"/>
                      <a:pt x="625" y="237"/>
                      <a:pt x="625" y="237"/>
                    </a:cubicBezTo>
                    <a:cubicBezTo>
                      <a:pt x="625" y="237"/>
                      <a:pt x="632" y="238"/>
                      <a:pt x="635" y="241"/>
                    </a:cubicBezTo>
                    <a:cubicBezTo>
                      <a:pt x="639" y="244"/>
                      <a:pt x="645" y="238"/>
                      <a:pt x="645" y="245"/>
                    </a:cubicBezTo>
                    <a:cubicBezTo>
                      <a:pt x="646" y="251"/>
                      <a:pt x="642" y="242"/>
                      <a:pt x="646" y="251"/>
                    </a:cubicBezTo>
                    <a:cubicBezTo>
                      <a:pt x="651" y="261"/>
                      <a:pt x="657" y="261"/>
                      <a:pt x="660" y="263"/>
                    </a:cubicBezTo>
                    <a:cubicBezTo>
                      <a:pt x="663" y="266"/>
                      <a:pt x="656" y="255"/>
                      <a:pt x="663" y="266"/>
                    </a:cubicBezTo>
                    <a:cubicBezTo>
                      <a:pt x="670" y="277"/>
                      <a:pt x="675" y="273"/>
                      <a:pt x="677" y="281"/>
                    </a:cubicBezTo>
                    <a:cubicBezTo>
                      <a:pt x="679" y="288"/>
                      <a:pt x="669" y="276"/>
                      <a:pt x="679" y="288"/>
                    </a:cubicBezTo>
                    <a:cubicBezTo>
                      <a:pt x="688" y="300"/>
                      <a:pt x="696" y="294"/>
                      <a:pt x="695" y="301"/>
                    </a:cubicBezTo>
                    <a:cubicBezTo>
                      <a:pt x="694" y="308"/>
                      <a:pt x="687" y="301"/>
                      <a:pt x="694" y="308"/>
                    </a:cubicBezTo>
                    <a:cubicBezTo>
                      <a:pt x="702" y="316"/>
                      <a:pt x="696" y="309"/>
                      <a:pt x="702" y="316"/>
                    </a:cubicBezTo>
                    <a:cubicBezTo>
                      <a:pt x="708" y="323"/>
                      <a:pt x="708" y="323"/>
                      <a:pt x="708" y="323"/>
                    </a:cubicBezTo>
                    <a:cubicBezTo>
                      <a:pt x="708" y="323"/>
                      <a:pt x="708" y="323"/>
                      <a:pt x="708" y="323"/>
                    </a:cubicBezTo>
                    <a:cubicBezTo>
                      <a:pt x="708" y="324"/>
                      <a:pt x="709" y="324"/>
                      <a:pt x="709" y="325"/>
                    </a:cubicBezTo>
                    <a:cubicBezTo>
                      <a:pt x="707" y="323"/>
                      <a:pt x="707" y="323"/>
                      <a:pt x="707" y="323"/>
                    </a:cubicBezTo>
                    <a:cubicBezTo>
                      <a:pt x="707" y="323"/>
                      <a:pt x="707" y="323"/>
                      <a:pt x="707" y="323"/>
                    </a:cubicBezTo>
                    <a:cubicBezTo>
                      <a:pt x="707" y="323"/>
                      <a:pt x="707" y="323"/>
                      <a:pt x="707" y="323"/>
                    </a:cubicBezTo>
                    <a:cubicBezTo>
                      <a:pt x="705" y="326"/>
                      <a:pt x="707" y="333"/>
                      <a:pt x="709" y="335"/>
                    </a:cubicBezTo>
                    <a:cubicBezTo>
                      <a:pt x="711" y="337"/>
                      <a:pt x="713" y="338"/>
                      <a:pt x="714" y="340"/>
                    </a:cubicBezTo>
                    <a:cubicBezTo>
                      <a:pt x="715" y="342"/>
                      <a:pt x="716" y="345"/>
                      <a:pt x="717" y="347"/>
                    </a:cubicBezTo>
                    <a:cubicBezTo>
                      <a:pt x="719" y="352"/>
                      <a:pt x="721" y="355"/>
                      <a:pt x="722" y="360"/>
                    </a:cubicBezTo>
                    <a:cubicBezTo>
                      <a:pt x="723" y="363"/>
                      <a:pt x="724" y="362"/>
                      <a:pt x="723" y="365"/>
                    </a:cubicBezTo>
                    <a:cubicBezTo>
                      <a:pt x="722" y="368"/>
                      <a:pt x="719" y="368"/>
                      <a:pt x="721" y="371"/>
                    </a:cubicBezTo>
                    <a:cubicBezTo>
                      <a:pt x="711" y="375"/>
                      <a:pt x="712" y="380"/>
                      <a:pt x="717" y="388"/>
                    </a:cubicBezTo>
                    <a:cubicBezTo>
                      <a:pt x="720" y="391"/>
                      <a:pt x="723" y="392"/>
                      <a:pt x="726" y="395"/>
                    </a:cubicBezTo>
                    <a:cubicBezTo>
                      <a:pt x="726" y="396"/>
                      <a:pt x="727" y="396"/>
                      <a:pt x="727" y="397"/>
                    </a:cubicBezTo>
                    <a:cubicBezTo>
                      <a:pt x="727" y="397"/>
                      <a:pt x="727" y="397"/>
                      <a:pt x="728" y="397"/>
                    </a:cubicBezTo>
                    <a:cubicBezTo>
                      <a:pt x="730" y="398"/>
                      <a:pt x="731" y="401"/>
                      <a:pt x="730" y="403"/>
                    </a:cubicBezTo>
                    <a:cubicBezTo>
                      <a:pt x="731" y="403"/>
                      <a:pt x="731" y="403"/>
                      <a:pt x="731" y="404"/>
                    </a:cubicBezTo>
                    <a:cubicBezTo>
                      <a:pt x="732" y="405"/>
                      <a:pt x="732" y="406"/>
                      <a:pt x="730" y="408"/>
                    </a:cubicBezTo>
                    <a:cubicBezTo>
                      <a:pt x="730" y="408"/>
                      <a:pt x="730" y="408"/>
                      <a:pt x="729" y="408"/>
                    </a:cubicBezTo>
                    <a:cubicBezTo>
                      <a:pt x="729" y="410"/>
                      <a:pt x="729" y="411"/>
                      <a:pt x="729" y="413"/>
                    </a:cubicBezTo>
                    <a:cubicBezTo>
                      <a:pt x="729" y="416"/>
                      <a:pt x="731" y="423"/>
                      <a:pt x="735" y="417"/>
                    </a:cubicBezTo>
                    <a:cubicBezTo>
                      <a:pt x="735" y="421"/>
                      <a:pt x="735" y="423"/>
                      <a:pt x="737" y="425"/>
                    </a:cubicBezTo>
                    <a:cubicBezTo>
                      <a:pt x="738" y="425"/>
                      <a:pt x="738" y="426"/>
                      <a:pt x="739" y="426"/>
                    </a:cubicBezTo>
                    <a:cubicBezTo>
                      <a:pt x="739" y="427"/>
                      <a:pt x="740" y="427"/>
                      <a:pt x="740" y="427"/>
                    </a:cubicBezTo>
                    <a:cubicBezTo>
                      <a:pt x="742" y="428"/>
                      <a:pt x="745" y="430"/>
                      <a:pt x="744" y="433"/>
                    </a:cubicBezTo>
                    <a:cubicBezTo>
                      <a:pt x="744" y="435"/>
                      <a:pt x="742" y="433"/>
                      <a:pt x="742" y="434"/>
                    </a:cubicBezTo>
                    <a:cubicBezTo>
                      <a:pt x="741" y="434"/>
                      <a:pt x="741" y="435"/>
                      <a:pt x="741" y="435"/>
                    </a:cubicBezTo>
                    <a:cubicBezTo>
                      <a:pt x="741" y="435"/>
                      <a:pt x="741" y="435"/>
                      <a:pt x="740" y="435"/>
                    </a:cubicBezTo>
                    <a:cubicBezTo>
                      <a:pt x="740" y="435"/>
                      <a:pt x="740" y="435"/>
                      <a:pt x="740" y="435"/>
                    </a:cubicBezTo>
                    <a:cubicBezTo>
                      <a:pt x="733" y="435"/>
                      <a:pt x="726" y="426"/>
                      <a:pt x="718" y="430"/>
                    </a:cubicBezTo>
                    <a:cubicBezTo>
                      <a:pt x="718" y="429"/>
                      <a:pt x="718" y="429"/>
                      <a:pt x="718" y="429"/>
                    </a:cubicBezTo>
                    <a:cubicBezTo>
                      <a:pt x="717" y="434"/>
                      <a:pt x="710" y="439"/>
                      <a:pt x="703" y="437"/>
                    </a:cubicBezTo>
                    <a:cubicBezTo>
                      <a:pt x="703" y="439"/>
                      <a:pt x="702" y="441"/>
                      <a:pt x="701" y="442"/>
                    </a:cubicBezTo>
                    <a:cubicBezTo>
                      <a:pt x="701" y="443"/>
                      <a:pt x="699" y="444"/>
                      <a:pt x="699" y="445"/>
                    </a:cubicBezTo>
                    <a:cubicBezTo>
                      <a:pt x="697" y="447"/>
                      <a:pt x="695" y="450"/>
                      <a:pt x="695" y="453"/>
                    </a:cubicBezTo>
                    <a:cubicBezTo>
                      <a:pt x="695" y="454"/>
                      <a:pt x="697" y="455"/>
                      <a:pt x="697" y="456"/>
                    </a:cubicBezTo>
                    <a:cubicBezTo>
                      <a:pt x="698" y="458"/>
                      <a:pt x="697" y="460"/>
                      <a:pt x="696" y="462"/>
                    </a:cubicBezTo>
                    <a:cubicBezTo>
                      <a:pt x="696" y="463"/>
                      <a:pt x="694" y="468"/>
                      <a:pt x="692" y="469"/>
                    </a:cubicBezTo>
                    <a:cubicBezTo>
                      <a:pt x="693" y="469"/>
                      <a:pt x="694" y="471"/>
                      <a:pt x="695" y="472"/>
                    </a:cubicBezTo>
                    <a:cubicBezTo>
                      <a:pt x="695" y="472"/>
                      <a:pt x="695" y="472"/>
                      <a:pt x="695" y="472"/>
                    </a:cubicBezTo>
                    <a:cubicBezTo>
                      <a:pt x="696" y="472"/>
                      <a:pt x="698" y="471"/>
                      <a:pt x="699" y="471"/>
                    </a:cubicBezTo>
                    <a:cubicBezTo>
                      <a:pt x="700" y="470"/>
                      <a:pt x="700" y="469"/>
                      <a:pt x="702" y="470"/>
                    </a:cubicBezTo>
                    <a:cubicBezTo>
                      <a:pt x="702" y="470"/>
                      <a:pt x="704" y="472"/>
                      <a:pt x="704" y="472"/>
                    </a:cubicBezTo>
                    <a:cubicBezTo>
                      <a:pt x="704" y="473"/>
                      <a:pt x="700" y="477"/>
                      <a:pt x="699" y="477"/>
                    </a:cubicBezTo>
                    <a:cubicBezTo>
                      <a:pt x="700" y="478"/>
                      <a:pt x="700" y="478"/>
                      <a:pt x="701" y="479"/>
                    </a:cubicBezTo>
                    <a:cubicBezTo>
                      <a:pt x="700" y="480"/>
                      <a:pt x="698" y="481"/>
                      <a:pt x="697" y="482"/>
                    </a:cubicBezTo>
                    <a:cubicBezTo>
                      <a:pt x="696" y="483"/>
                      <a:pt x="695" y="483"/>
                      <a:pt x="696" y="484"/>
                    </a:cubicBezTo>
                    <a:cubicBezTo>
                      <a:pt x="696" y="485"/>
                      <a:pt x="699" y="484"/>
                      <a:pt x="699" y="484"/>
                    </a:cubicBezTo>
                    <a:cubicBezTo>
                      <a:pt x="699" y="485"/>
                      <a:pt x="700" y="486"/>
                      <a:pt x="699" y="488"/>
                    </a:cubicBezTo>
                    <a:cubicBezTo>
                      <a:pt x="697" y="489"/>
                      <a:pt x="697" y="488"/>
                      <a:pt x="697" y="491"/>
                    </a:cubicBezTo>
                    <a:cubicBezTo>
                      <a:pt x="697" y="493"/>
                      <a:pt x="697" y="495"/>
                      <a:pt x="697" y="496"/>
                    </a:cubicBezTo>
                    <a:cubicBezTo>
                      <a:pt x="696" y="497"/>
                      <a:pt x="694" y="500"/>
                      <a:pt x="697" y="500"/>
                    </a:cubicBezTo>
                    <a:cubicBezTo>
                      <a:pt x="696" y="501"/>
                      <a:pt x="695" y="503"/>
                      <a:pt x="696" y="504"/>
                    </a:cubicBezTo>
                    <a:cubicBezTo>
                      <a:pt x="697" y="503"/>
                      <a:pt x="698" y="502"/>
                      <a:pt x="699" y="501"/>
                    </a:cubicBezTo>
                    <a:cubicBezTo>
                      <a:pt x="700" y="501"/>
                      <a:pt x="700" y="499"/>
                      <a:pt x="702" y="500"/>
                    </a:cubicBezTo>
                    <a:cubicBezTo>
                      <a:pt x="703" y="500"/>
                      <a:pt x="702" y="501"/>
                      <a:pt x="703" y="501"/>
                    </a:cubicBezTo>
                    <a:cubicBezTo>
                      <a:pt x="703" y="502"/>
                      <a:pt x="704" y="502"/>
                      <a:pt x="705" y="503"/>
                    </a:cubicBezTo>
                    <a:cubicBezTo>
                      <a:pt x="706" y="503"/>
                      <a:pt x="707" y="504"/>
                      <a:pt x="708" y="504"/>
                    </a:cubicBezTo>
                    <a:cubicBezTo>
                      <a:pt x="708" y="506"/>
                      <a:pt x="708" y="506"/>
                      <a:pt x="707" y="507"/>
                    </a:cubicBezTo>
                    <a:cubicBezTo>
                      <a:pt x="706" y="508"/>
                      <a:pt x="705" y="510"/>
                      <a:pt x="707" y="510"/>
                    </a:cubicBezTo>
                    <a:cubicBezTo>
                      <a:pt x="709" y="510"/>
                      <a:pt x="709" y="508"/>
                      <a:pt x="711" y="509"/>
                    </a:cubicBezTo>
                    <a:cubicBezTo>
                      <a:pt x="712" y="510"/>
                      <a:pt x="712" y="511"/>
                      <a:pt x="712" y="513"/>
                    </a:cubicBezTo>
                    <a:cubicBezTo>
                      <a:pt x="711" y="514"/>
                      <a:pt x="710" y="514"/>
                      <a:pt x="709" y="515"/>
                    </a:cubicBezTo>
                    <a:cubicBezTo>
                      <a:pt x="708" y="516"/>
                      <a:pt x="708" y="518"/>
                      <a:pt x="708" y="519"/>
                    </a:cubicBezTo>
                    <a:cubicBezTo>
                      <a:pt x="707" y="520"/>
                      <a:pt x="705" y="521"/>
                      <a:pt x="705" y="522"/>
                    </a:cubicBezTo>
                    <a:cubicBezTo>
                      <a:pt x="704" y="522"/>
                      <a:pt x="703" y="522"/>
                      <a:pt x="703" y="522"/>
                    </a:cubicBezTo>
                    <a:cubicBezTo>
                      <a:pt x="703" y="522"/>
                      <a:pt x="703" y="523"/>
                      <a:pt x="703" y="523"/>
                    </a:cubicBezTo>
                    <a:cubicBezTo>
                      <a:pt x="703" y="524"/>
                      <a:pt x="703" y="525"/>
                      <a:pt x="703" y="525"/>
                    </a:cubicBezTo>
                    <a:cubicBezTo>
                      <a:pt x="701" y="526"/>
                      <a:pt x="700" y="523"/>
                      <a:pt x="698" y="525"/>
                    </a:cubicBezTo>
                    <a:cubicBezTo>
                      <a:pt x="696" y="526"/>
                      <a:pt x="697" y="526"/>
                      <a:pt x="698" y="527"/>
                    </a:cubicBezTo>
                    <a:cubicBezTo>
                      <a:pt x="699" y="528"/>
                      <a:pt x="700" y="528"/>
                      <a:pt x="700" y="530"/>
                    </a:cubicBezTo>
                    <a:cubicBezTo>
                      <a:pt x="701" y="531"/>
                      <a:pt x="701" y="533"/>
                      <a:pt x="701" y="534"/>
                    </a:cubicBezTo>
                    <a:cubicBezTo>
                      <a:pt x="700" y="537"/>
                      <a:pt x="697" y="537"/>
                      <a:pt x="694" y="539"/>
                    </a:cubicBezTo>
                    <a:cubicBezTo>
                      <a:pt x="693" y="540"/>
                      <a:pt x="692" y="541"/>
                      <a:pt x="690" y="541"/>
                    </a:cubicBezTo>
                    <a:cubicBezTo>
                      <a:pt x="688" y="541"/>
                      <a:pt x="687" y="540"/>
                      <a:pt x="685" y="541"/>
                    </a:cubicBezTo>
                    <a:cubicBezTo>
                      <a:pt x="683" y="542"/>
                      <a:pt x="683" y="543"/>
                      <a:pt x="681" y="542"/>
                    </a:cubicBezTo>
                    <a:cubicBezTo>
                      <a:pt x="680" y="541"/>
                      <a:pt x="680" y="541"/>
                      <a:pt x="680" y="541"/>
                    </a:cubicBezTo>
                    <a:cubicBezTo>
                      <a:pt x="680" y="542"/>
                      <a:pt x="679" y="543"/>
                      <a:pt x="680" y="544"/>
                    </a:cubicBezTo>
                    <a:cubicBezTo>
                      <a:pt x="680" y="544"/>
                      <a:pt x="679" y="545"/>
                      <a:pt x="679" y="545"/>
                    </a:cubicBezTo>
                    <a:cubicBezTo>
                      <a:pt x="679" y="547"/>
                      <a:pt x="679" y="547"/>
                      <a:pt x="679" y="547"/>
                    </a:cubicBezTo>
                    <a:cubicBezTo>
                      <a:pt x="680" y="547"/>
                      <a:pt x="682" y="546"/>
                      <a:pt x="683" y="548"/>
                    </a:cubicBezTo>
                    <a:cubicBezTo>
                      <a:pt x="683" y="548"/>
                      <a:pt x="682" y="549"/>
                      <a:pt x="683" y="550"/>
                    </a:cubicBezTo>
                    <a:cubicBezTo>
                      <a:pt x="683" y="550"/>
                      <a:pt x="684" y="550"/>
                      <a:pt x="684" y="550"/>
                    </a:cubicBezTo>
                    <a:cubicBezTo>
                      <a:pt x="685" y="550"/>
                      <a:pt x="685" y="551"/>
                      <a:pt x="685" y="551"/>
                    </a:cubicBezTo>
                    <a:cubicBezTo>
                      <a:pt x="686" y="553"/>
                      <a:pt x="686" y="552"/>
                      <a:pt x="688" y="552"/>
                    </a:cubicBezTo>
                    <a:cubicBezTo>
                      <a:pt x="689" y="551"/>
                      <a:pt x="690" y="551"/>
                      <a:pt x="691" y="552"/>
                    </a:cubicBezTo>
                    <a:cubicBezTo>
                      <a:pt x="691" y="553"/>
                      <a:pt x="691" y="554"/>
                      <a:pt x="690" y="554"/>
                    </a:cubicBezTo>
                    <a:cubicBezTo>
                      <a:pt x="689" y="556"/>
                      <a:pt x="688" y="556"/>
                      <a:pt x="687" y="557"/>
                    </a:cubicBezTo>
                    <a:cubicBezTo>
                      <a:pt x="687" y="558"/>
                      <a:pt x="688" y="560"/>
                      <a:pt x="687" y="560"/>
                    </a:cubicBezTo>
                    <a:cubicBezTo>
                      <a:pt x="687" y="562"/>
                      <a:pt x="685" y="562"/>
                      <a:pt x="684" y="563"/>
                    </a:cubicBezTo>
                    <a:cubicBezTo>
                      <a:pt x="683" y="563"/>
                      <a:pt x="683" y="564"/>
                      <a:pt x="683" y="565"/>
                    </a:cubicBezTo>
                    <a:cubicBezTo>
                      <a:pt x="682" y="567"/>
                      <a:pt x="682" y="567"/>
                      <a:pt x="681" y="567"/>
                    </a:cubicBezTo>
                    <a:cubicBezTo>
                      <a:pt x="679" y="568"/>
                      <a:pt x="679" y="568"/>
                      <a:pt x="679" y="569"/>
                    </a:cubicBezTo>
                    <a:cubicBezTo>
                      <a:pt x="679" y="573"/>
                      <a:pt x="679" y="573"/>
                      <a:pt x="679" y="573"/>
                    </a:cubicBezTo>
                    <a:cubicBezTo>
                      <a:pt x="680" y="574"/>
                      <a:pt x="682" y="574"/>
                      <a:pt x="681" y="575"/>
                    </a:cubicBezTo>
                    <a:cubicBezTo>
                      <a:pt x="680" y="576"/>
                      <a:pt x="680" y="575"/>
                      <a:pt x="679" y="576"/>
                    </a:cubicBezTo>
                    <a:cubicBezTo>
                      <a:pt x="679" y="576"/>
                      <a:pt x="679" y="576"/>
                      <a:pt x="679" y="576"/>
                    </a:cubicBezTo>
                    <a:cubicBezTo>
                      <a:pt x="679" y="577"/>
                      <a:pt x="679" y="577"/>
                      <a:pt x="679" y="577"/>
                    </a:cubicBezTo>
                    <a:cubicBezTo>
                      <a:pt x="683" y="576"/>
                      <a:pt x="689" y="579"/>
                      <a:pt x="687" y="582"/>
                    </a:cubicBezTo>
                    <a:cubicBezTo>
                      <a:pt x="689" y="584"/>
                      <a:pt x="692" y="582"/>
                      <a:pt x="692" y="579"/>
                    </a:cubicBezTo>
                    <a:cubicBezTo>
                      <a:pt x="693" y="580"/>
                      <a:pt x="693" y="583"/>
                      <a:pt x="694" y="584"/>
                    </a:cubicBezTo>
                    <a:cubicBezTo>
                      <a:pt x="696" y="585"/>
                      <a:pt x="697" y="584"/>
                      <a:pt x="699" y="585"/>
                    </a:cubicBezTo>
                    <a:cubicBezTo>
                      <a:pt x="700" y="586"/>
                      <a:pt x="703" y="595"/>
                      <a:pt x="705" y="588"/>
                    </a:cubicBezTo>
                    <a:cubicBezTo>
                      <a:pt x="707" y="591"/>
                      <a:pt x="710" y="589"/>
                      <a:pt x="713" y="591"/>
                    </a:cubicBezTo>
                    <a:cubicBezTo>
                      <a:pt x="715" y="592"/>
                      <a:pt x="715" y="596"/>
                      <a:pt x="716" y="598"/>
                    </a:cubicBezTo>
                    <a:cubicBezTo>
                      <a:pt x="716" y="597"/>
                      <a:pt x="717" y="597"/>
                      <a:pt x="717" y="596"/>
                    </a:cubicBezTo>
                    <a:cubicBezTo>
                      <a:pt x="721" y="600"/>
                      <a:pt x="722" y="607"/>
                      <a:pt x="725" y="611"/>
                    </a:cubicBezTo>
                    <a:cubicBezTo>
                      <a:pt x="726" y="613"/>
                      <a:pt x="727" y="616"/>
                      <a:pt x="727" y="619"/>
                    </a:cubicBezTo>
                    <a:cubicBezTo>
                      <a:pt x="727" y="619"/>
                      <a:pt x="728" y="620"/>
                      <a:pt x="728" y="620"/>
                    </a:cubicBezTo>
                    <a:cubicBezTo>
                      <a:pt x="729" y="614"/>
                      <a:pt x="737" y="617"/>
                      <a:pt x="741" y="615"/>
                    </a:cubicBezTo>
                    <a:cubicBezTo>
                      <a:pt x="744" y="615"/>
                      <a:pt x="746" y="613"/>
                      <a:pt x="748" y="612"/>
                    </a:cubicBezTo>
                    <a:cubicBezTo>
                      <a:pt x="751" y="610"/>
                      <a:pt x="750" y="608"/>
                      <a:pt x="755" y="609"/>
                    </a:cubicBezTo>
                    <a:cubicBezTo>
                      <a:pt x="757" y="605"/>
                      <a:pt x="749" y="598"/>
                      <a:pt x="759" y="601"/>
                    </a:cubicBezTo>
                    <a:cubicBezTo>
                      <a:pt x="759" y="596"/>
                      <a:pt x="759" y="588"/>
                      <a:pt x="766" y="589"/>
                    </a:cubicBezTo>
                    <a:cubicBezTo>
                      <a:pt x="768" y="589"/>
                      <a:pt x="769" y="592"/>
                      <a:pt x="771" y="593"/>
                    </a:cubicBezTo>
                    <a:cubicBezTo>
                      <a:pt x="773" y="593"/>
                      <a:pt x="776" y="592"/>
                      <a:pt x="779" y="592"/>
                    </a:cubicBezTo>
                    <a:cubicBezTo>
                      <a:pt x="784" y="593"/>
                      <a:pt x="786" y="597"/>
                      <a:pt x="792" y="593"/>
                    </a:cubicBezTo>
                    <a:cubicBezTo>
                      <a:pt x="794" y="592"/>
                      <a:pt x="793" y="589"/>
                      <a:pt x="796" y="589"/>
                    </a:cubicBezTo>
                    <a:cubicBezTo>
                      <a:pt x="799" y="588"/>
                      <a:pt x="801" y="591"/>
                      <a:pt x="802" y="593"/>
                    </a:cubicBezTo>
                    <a:cubicBezTo>
                      <a:pt x="805" y="588"/>
                      <a:pt x="813" y="592"/>
                      <a:pt x="818" y="592"/>
                    </a:cubicBezTo>
                    <a:cubicBezTo>
                      <a:pt x="821" y="591"/>
                      <a:pt x="821" y="589"/>
                      <a:pt x="824" y="590"/>
                    </a:cubicBezTo>
                    <a:cubicBezTo>
                      <a:pt x="827" y="590"/>
                      <a:pt x="827" y="593"/>
                      <a:pt x="831" y="593"/>
                    </a:cubicBezTo>
                    <a:cubicBezTo>
                      <a:pt x="835" y="594"/>
                      <a:pt x="836" y="591"/>
                      <a:pt x="840" y="591"/>
                    </a:cubicBezTo>
                    <a:cubicBezTo>
                      <a:pt x="844" y="591"/>
                      <a:pt x="844" y="593"/>
                      <a:pt x="847" y="595"/>
                    </a:cubicBezTo>
                    <a:cubicBezTo>
                      <a:pt x="849" y="596"/>
                      <a:pt x="852" y="597"/>
                      <a:pt x="854" y="599"/>
                    </a:cubicBezTo>
                    <a:cubicBezTo>
                      <a:pt x="856" y="601"/>
                      <a:pt x="857" y="604"/>
                      <a:pt x="859" y="606"/>
                    </a:cubicBezTo>
                    <a:cubicBezTo>
                      <a:pt x="857" y="608"/>
                      <a:pt x="855" y="608"/>
                      <a:pt x="853" y="608"/>
                    </a:cubicBezTo>
                    <a:cubicBezTo>
                      <a:pt x="852" y="612"/>
                      <a:pt x="853" y="617"/>
                      <a:pt x="853" y="621"/>
                    </a:cubicBezTo>
                    <a:close/>
                    <a:moveTo>
                      <a:pt x="689" y="471"/>
                    </a:moveTo>
                    <a:cubicBezTo>
                      <a:pt x="689" y="471"/>
                      <a:pt x="689" y="471"/>
                      <a:pt x="689" y="471"/>
                    </a:cubicBezTo>
                    <a:cubicBezTo>
                      <a:pt x="689" y="471"/>
                      <a:pt x="689" y="471"/>
                      <a:pt x="689" y="471"/>
                    </a:cubicBezTo>
                    <a:cubicBezTo>
                      <a:pt x="689" y="471"/>
                      <a:pt x="689" y="471"/>
                      <a:pt x="689" y="471"/>
                    </a:cubicBezTo>
                    <a:close/>
                    <a:moveTo>
                      <a:pt x="389" y="94"/>
                    </a:moveTo>
                    <a:cubicBezTo>
                      <a:pt x="388" y="93"/>
                      <a:pt x="388" y="93"/>
                      <a:pt x="388" y="93"/>
                    </a:cubicBezTo>
                    <a:cubicBezTo>
                      <a:pt x="386" y="92"/>
                      <a:pt x="386" y="92"/>
                      <a:pt x="386" y="92"/>
                    </a:cubicBezTo>
                    <a:cubicBezTo>
                      <a:pt x="388" y="93"/>
                      <a:pt x="388" y="93"/>
                      <a:pt x="388" y="93"/>
                    </a:cubicBezTo>
                    <a:cubicBezTo>
                      <a:pt x="388" y="94"/>
                      <a:pt x="388" y="94"/>
                      <a:pt x="389" y="94"/>
                    </a:cubicBezTo>
                    <a:close/>
                    <a:moveTo>
                      <a:pt x="678" y="539"/>
                    </a:moveTo>
                    <a:cubicBezTo>
                      <a:pt x="678" y="539"/>
                      <a:pt x="678" y="539"/>
                      <a:pt x="678" y="539"/>
                    </a:cubicBezTo>
                    <a:cubicBezTo>
                      <a:pt x="678" y="539"/>
                      <a:pt x="678" y="539"/>
                      <a:pt x="678" y="53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4" name="Freeform 6">
                <a:extLst>
                  <a:ext uri="{FF2B5EF4-FFF2-40B4-BE49-F238E27FC236}">
                    <a16:creationId xmlns:a16="http://schemas.microsoft.com/office/drawing/2014/main" id="{F60326E7-73C4-49EE-BC2F-33F46F9A2F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03988" y="3779838"/>
                <a:ext cx="1611313" cy="1096962"/>
              </a:xfrm>
              <a:custGeom>
                <a:avLst/>
                <a:gdLst>
                  <a:gd name="T0" fmla="*/ 446 w 533"/>
                  <a:gd name="T1" fmla="*/ 239 h 363"/>
                  <a:gd name="T2" fmla="*/ 339 w 533"/>
                  <a:gd name="T3" fmla="*/ 43 h 363"/>
                  <a:gd name="T4" fmla="*/ 308 w 533"/>
                  <a:gd name="T5" fmla="*/ 3 h 363"/>
                  <a:gd name="T6" fmla="*/ 261 w 533"/>
                  <a:gd name="T7" fmla="*/ 29 h 363"/>
                  <a:gd name="T8" fmla="*/ 228 w 533"/>
                  <a:gd name="T9" fmla="*/ 41 h 363"/>
                  <a:gd name="T10" fmla="*/ 221 w 533"/>
                  <a:gd name="T11" fmla="*/ 56 h 363"/>
                  <a:gd name="T12" fmla="*/ 221 w 533"/>
                  <a:gd name="T13" fmla="*/ 61 h 363"/>
                  <a:gd name="T14" fmla="*/ 221 w 533"/>
                  <a:gd name="T15" fmla="*/ 73 h 363"/>
                  <a:gd name="T16" fmla="*/ 212 w 533"/>
                  <a:gd name="T17" fmla="*/ 66 h 363"/>
                  <a:gd name="T18" fmla="*/ 200 w 533"/>
                  <a:gd name="T19" fmla="*/ 70 h 363"/>
                  <a:gd name="T20" fmla="*/ 166 w 533"/>
                  <a:gd name="T21" fmla="*/ 75 h 363"/>
                  <a:gd name="T22" fmla="*/ 159 w 533"/>
                  <a:gd name="T23" fmla="*/ 77 h 363"/>
                  <a:gd name="T24" fmla="*/ 90 w 533"/>
                  <a:gd name="T25" fmla="*/ 72 h 363"/>
                  <a:gd name="T26" fmla="*/ 37 w 533"/>
                  <a:gd name="T27" fmla="*/ 94 h 363"/>
                  <a:gd name="T28" fmla="*/ 41 w 533"/>
                  <a:gd name="T29" fmla="*/ 148 h 363"/>
                  <a:gd name="T30" fmla="*/ 22 w 533"/>
                  <a:gd name="T31" fmla="*/ 172 h 363"/>
                  <a:gd name="T32" fmla="*/ 9 w 533"/>
                  <a:gd name="T33" fmla="*/ 226 h 363"/>
                  <a:gd name="T34" fmla="*/ 32 w 533"/>
                  <a:gd name="T35" fmla="*/ 262 h 363"/>
                  <a:gd name="T36" fmla="*/ 76 w 533"/>
                  <a:gd name="T37" fmla="*/ 261 h 363"/>
                  <a:gd name="T38" fmla="*/ 85 w 533"/>
                  <a:gd name="T39" fmla="*/ 266 h 363"/>
                  <a:gd name="T40" fmla="*/ 92 w 533"/>
                  <a:gd name="T41" fmla="*/ 271 h 363"/>
                  <a:gd name="T42" fmla="*/ 110 w 533"/>
                  <a:gd name="T43" fmla="*/ 260 h 363"/>
                  <a:gd name="T44" fmla="*/ 138 w 533"/>
                  <a:gd name="T45" fmla="*/ 239 h 363"/>
                  <a:gd name="T46" fmla="*/ 180 w 533"/>
                  <a:gd name="T47" fmla="*/ 228 h 363"/>
                  <a:gd name="T48" fmla="*/ 214 w 533"/>
                  <a:gd name="T49" fmla="*/ 239 h 363"/>
                  <a:gd name="T50" fmla="*/ 243 w 533"/>
                  <a:gd name="T51" fmla="*/ 281 h 363"/>
                  <a:gd name="T52" fmla="*/ 257 w 533"/>
                  <a:gd name="T53" fmla="*/ 298 h 363"/>
                  <a:gd name="T54" fmla="*/ 230 w 533"/>
                  <a:gd name="T55" fmla="*/ 298 h 363"/>
                  <a:gd name="T56" fmla="*/ 220 w 533"/>
                  <a:gd name="T57" fmla="*/ 341 h 363"/>
                  <a:gd name="T58" fmla="*/ 227 w 533"/>
                  <a:gd name="T59" fmla="*/ 363 h 363"/>
                  <a:gd name="T60" fmla="*/ 232 w 533"/>
                  <a:gd name="T61" fmla="*/ 361 h 363"/>
                  <a:gd name="T62" fmla="*/ 255 w 533"/>
                  <a:gd name="T63" fmla="*/ 341 h 363"/>
                  <a:gd name="T64" fmla="*/ 272 w 533"/>
                  <a:gd name="T65" fmla="*/ 321 h 363"/>
                  <a:gd name="T66" fmla="*/ 283 w 533"/>
                  <a:gd name="T67" fmla="*/ 288 h 363"/>
                  <a:gd name="T68" fmla="*/ 291 w 533"/>
                  <a:gd name="T69" fmla="*/ 273 h 363"/>
                  <a:gd name="T70" fmla="*/ 312 w 533"/>
                  <a:gd name="T71" fmla="*/ 269 h 363"/>
                  <a:gd name="T72" fmla="*/ 330 w 533"/>
                  <a:gd name="T73" fmla="*/ 279 h 363"/>
                  <a:gd name="T74" fmla="*/ 319 w 533"/>
                  <a:gd name="T75" fmla="*/ 291 h 363"/>
                  <a:gd name="T76" fmla="*/ 356 w 533"/>
                  <a:gd name="T77" fmla="*/ 294 h 363"/>
                  <a:gd name="T78" fmla="*/ 358 w 533"/>
                  <a:gd name="T79" fmla="*/ 287 h 363"/>
                  <a:gd name="T80" fmla="*/ 356 w 533"/>
                  <a:gd name="T81" fmla="*/ 312 h 363"/>
                  <a:gd name="T82" fmla="*/ 371 w 533"/>
                  <a:gd name="T83" fmla="*/ 329 h 363"/>
                  <a:gd name="T84" fmla="*/ 392 w 533"/>
                  <a:gd name="T85" fmla="*/ 358 h 363"/>
                  <a:gd name="T86" fmla="*/ 426 w 533"/>
                  <a:gd name="T87" fmla="*/ 335 h 363"/>
                  <a:gd name="T88" fmla="*/ 447 w 533"/>
                  <a:gd name="T89" fmla="*/ 311 h 363"/>
                  <a:gd name="T90" fmla="*/ 474 w 533"/>
                  <a:gd name="T91" fmla="*/ 297 h 363"/>
                  <a:gd name="T92" fmla="*/ 449 w 533"/>
                  <a:gd name="T93" fmla="*/ 298 h 363"/>
                  <a:gd name="T94" fmla="*/ 423 w 533"/>
                  <a:gd name="T95" fmla="*/ 287 h 363"/>
                  <a:gd name="T96" fmla="*/ 418 w 533"/>
                  <a:gd name="T97" fmla="*/ 287 h 363"/>
                  <a:gd name="T98" fmla="*/ 440 w 533"/>
                  <a:gd name="T99" fmla="*/ 305 h 363"/>
                  <a:gd name="T100" fmla="*/ 412 w 533"/>
                  <a:gd name="T101" fmla="*/ 283 h 363"/>
                  <a:gd name="T102" fmla="*/ 390 w 533"/>
                  <a:gd name="T103" fmla="*/ 282 h 363"/>
                  <a:gd name="T104" fmla="*/ 387 w 533"/>
                  <a:gd name="T105" fmla="*/ 279 h 363"/>
                  <a:gd name="T106" fmla="*/ 405 w 533"/>
                  <a:gd name="T107" fmla="*/ 278 h 363"/>
                  <a:gd name="T108" fmla="*/ 427 w 533"/>
                  <a:gd name="T109" fmla="*/ 253 h 363"/>
                  <a:gd name="T110" fmla="*/ 449 w 533"/>
                  <a:gd name="T111" fmla="*/ 237 h 363"/>
                  <a:gd name="T112" fmla="*/ 493 w 533"/>
                  <a:gd name="T113" fmla="*/ 199 h 363"/>
                  <a:gd name="T114" fmla="*/ 509 w 533"/>
                  <a:gd name="T115" fmla="*/ 151 h 363"/>
                  <a:gd name="T116" fmla="*/ 517 w 533"/>
                  <a:gd name="T117" fmla="*/ 107 h 363"/>
                  <a:gd name="T118" fmla="*/ 518 w 533"/>
                  <a:gd name="T119" fmla="*/ 78 h 363"/>
                  <a:gd name="T120" fmla="*/ 488 w 533"/>
                  <a:gd name="T121" fmla="*/ 63 h 363"/>
                  <a:gd name="T122" fmla="*/ 435 w 533"/>
                  <a:gd name="T123" fmla="*/ 65 h 363"/>
                  <a:gd name="T124" fmla="*/ 384 w 533"/>
                  <a:gd name="T125" fmla="*/ 71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3" h="363">
                    <a:moveTo>
                      <a:pt x="422" y="269"/>
                    </a:moveTo>
                    <a:cubicBezTo>
                      <a:pt x="422" y="266"/>
                      <a:pt x="424" y="265"/>
                      <a:pt x="424" y="262"/>
                    </a:cubicBezTo>
                    <a:cubicBezTo>
                      <a:pt x="421" y="262"/>
                      <a:pt x="421" y="263"/>
                      <a:pt x="421" y="266"/>
                    </a:cubicBezTo>
                    <a:cubicBezTo>
                      <a:pt x="420" y="267"/>
                      <a:pt x="418" y="267"/>
                      <a:pt x="417" y="268"/>
                    </a:cubicBezTo>
                    <a:cubicBezTo>
                      <a:pt x="417" y="268"/>
                      <a:pt x="417" y="269"/>
                      <a:pt x="417" y="269"/>
                    </a:cubicBezTo>
                    <a:cubicBezTo>
                      <a:pt x="417" y="270"/>
                      <a:pt x="415" y="270"/>
                      <a:pt x="416" y="272"/>
                    </a:cubicBezTo>
                    <a:cubicBezTo>
                      <a:pt x="416" y="272"/>
                      <a:pt x="416" y="273"/>
                      <a:pt x="416" y="273"/>
                    </a:cubicBezTo>
                    <a:cubicBezTo>
                      <a:pt x="416" y="273"/>
                      <a:pt x="417" y="273"/>
                      <a:pt x="417" y="273"/>
                    </a:cubicBezTo>
                    <a:cubicBezTo>
                      <a:pt x="420" y="274"/>
                      <a:pt x="419" y="271"/>
                      <a:pt x="422" y="271"/>
                    </a:cubicBezTo>
                    <a:cubicBezTo>
                      <a:pt x="421" y="270"/>
                      <a:pt x="422" y="270"/>
                      <a:pt x="422" y="269"/>
                    </a:cubicBezTo>
                    <a:cubicBezTo>
                      <a:pt x="422" y="269"/>
                      <a:pt x="421" y="269"/>
                      <a:pt x="422" y="269"/>
                    </a:cubicBezTo>
                    <a:close/>
                    <a:moveTo>
                      <a:pt x="446" y="239"/>
                    </a:moveTo>
                    <a:cubicBezTo>
                      <a:pt x="446" y="239"/>
                      <a:pt x="446" y="240"/>
                      <a:pt x="446" y="241"/>
                    </a:cubicBezTo>
                    <a:cubicBezTo>
                      <a:pt x="445" y="241"/>
                      <a:pt x="444" y="241"/>
                      <a:pt x="443" y="242"/>
                    </a:cubicBezTo>
                    <a:cubicBezTo>
                      <a:pt x="443" y="243"/>
                      <a:pt x="443" y="244"/>
                      <a:pt x="443" y="245"/>
                    </a:cubicBezTo>
                    <a:cubicBezTo>
                      <a:pt x="445" y="245"/>
                      <a:pt x="446" y="245"/>
                      <a:pt x="446" y="244"/>
                    </a:cubicBezTo>
                    <a:cubicBezTo>
                      <a:pt x="446" y="243"/>
                      <a:pt x="446" y="243"/>
                      <a:pt x="447" y="243"/>
                    </a:cubicBezTo>
                    <a:cubicBezTo>
                      <a:pt x="448" y="243"/>
                      <a:pt x="448" y="242"/>
                      <a:pt x="449" y="242"/>
                    </a:cubicBezTo>
                    <a:cubicBezTo>
                      <a:pt x="449" y="240"/>
                      <a:pt x="449" y="239"/>
                      <a:pt x="447" y="238"/>
                    </a:cubicBezTo>
                    <a:cubicBezTo>
                      <a:pt x="447" y="239"/>
                      <a:pt x="447" y="239"/>
                      <a:pt x="446" y="239"/>
                    </a:cubicBezTo>
                    <a:close/>
                    <a:moveTo>
                      <a:pt x="381" y="74"/>
                    </a:moveTo>
                    <a:cubicBezTo>
                      <a:pt x="381" y="72"/>
                      <a:pt x="381" y="72"/>
                      <a:pt x="381" y="72"/>
                    </a:cubicBezTo>
                    <a:cubicBezTo>
                      <a:pt x="379" y="72"/>
                      <a:pt x="378" y="71"/>
                      <a:pt x="376" y="72"/>
                    </a:cubicBezTo>
                    <a:cubicBezTo>
                      <a:pt x="375" y="71"/>
                      <a:pt x="374" y="70"/>
                      <a:pt x="373" y="69"/>
                    </a:cubicBezTo>
                    <a:cubicBezTo>
                      <a:pt x="371" y="68"/>
                      <a:pt x="371" y="67"/>
                      <a:pt x="370" y="65"/>
                    </a:cubicBezTo>
                    <a:cubicBezTo>
                      <a:pt x="369" y="63"/>
                      <a:pt x="372" y="64"/>
                      <a:pt x="371" y="62"/>
                    </a:cubicBezTo>
                    <a:cubicBezTo>
                      <a:pt x="371" y="60"/>
                      <a:pt x="370" y="60"/>
                      <a:pt x="370" y="58"/>
                    </a:cubicBezTo>
                    <a:cubicBezTo>
                      <a:pt x="369" y="57"/>
                      <a:pt x="367" y="56"/>
                      <a:pt x="368" y="54"/>
                    </a:cubicBezTo>
                    <a:cubicBezTo>
                      <a:pt x="367" y="53"/>
                      <a:pt x="366" y="52"/>
                      <a:pt x="365" y="51"/>
                    </a:cubicBezTo>
                    <a:cubicBezTo>
                      <a:pt x="365" y="51"/>
                      <a:pt x="366" y="51"/>
                      <a:pt x="366" y="51"/>
                    </a:cubicBezTo>
                    <a:cubicBezTo>
                      <a:pt x="366" y="48"/>
                      <a:pt x="366" y="48"/>
                      <a:pt x="366" y="48"/>
                    </a:cubicBezTo>
                    <a:cubicBezTo>
                      <a:pt x="364" y="48"/>
                      <a:pt x="364" y="47"/>
                      <a:pt x="364" y="46"/>
                    </a:cubicBezTo>
                    <a:cubicBezTo>
                      <a:pt x="362" y="46"/>
                      <a:pt x="359" y="46"/>
                      <a:pt x="357" y="45"/>
                    </a:cubicBezTo>
                    <a:cubicBezTo>
                      <a:pt x="357" y="43"/>
                      <a:pt x="355" y="43"/>
                      <a:pt x="355" y="41"/>
                    </a:cubicBezTo>
                    <a:cubicBezTo>
                      <a:pt x="354" y="41"/>
                      <a:pt x="353" y="40"/>
                      <a:pt x="352" y="39"/>
                    </a:cubicBezTo>
                    <a:cubicBezTo>
                      <a:pt x="351" y="39"/>
                      <a:pt x="350" y="40"/>
                      <a:pt x="349" y="41"/>
                    </a:cubicBezTo>
                    <a:cubicBezTo>
                      <a:pt x="348" y="41"/>
                      <a:pt x="348" y="41"/>
                      <a:pt x="347" y="42"/>
                    </a:cubicBezTo>
                    <a:cubicBezTo>
                      <a:pt x="345" y="42"/>
                      <a:pt x="346" y="44"/>
                      <a:pt x="345" y="44"/>
                    </a:cubicBezTo>
                    <a:cubicBezTo>
                      <a:pt x="345" y="45"/>
                      <a:pt x="343" y="45"/>
                      <a:pt x="343" y="46"/>
                    </a:cubicBezTo>
                    <a:cubicBezTo>
                      <a:pt x="341" y="46"/>
                      <a:pt x="342" y="43"/>
                      <a:pt x="339" y="43"/>
                    </a:cubicBezTo>
                    <a:cubicBezTo>
                      <a:pt x="338" y="43"/>
                      <a:pt x="338" y="44"/>
                      <a:pt x="337" y="44"/>
                    </a:cubicBezTo>
                    <a:cubicBezTo>
                      <a:pt x="336" y="45"/>
                      <a:pt x="335" y="45"/>
                      <a:pt x="335" y="46"/>
                    </a:cubicBezTo>
                    <a:cubicBezTo>
                      <a:pt x="332" y="45"/>
                      <a:pt x="332" y="47"/>
                      <a:pt x="330" y="47"/>
                    </a:cubicBezTo>
                    <a:cubicBezTo>
                      <a:pt x="330" y="43"/>
                      <a:pt x="330" y="43"/>
                      <a:pt x="330" y="43"/>
                    </a:cubicBezTo>
                    <a:cubicBezTo>
                      <a:pt x="329" y="42"/>
                      <a:pt x="329" y="41"/>
                      <a:pt x="327" y="41"/>
                    </a:cubicBezTo>
                    <a:cubicBezTo>
                      <a:pt x="328" y="38"/>
                      <a:pt x="326" y="38"/>
                      <a:pt x="326" y="35"/>
                    </a:cubicBezTo>
                    <a:cubicBezTo>
                      <a:pt x="326" y="34"/>
                      <a:pt x="325" y="34"/>
                      <a:pt x="325" y="33"/>
                    </a:cubicBezTo>
                    <a:cubicBezTo>
                      <a:pt x="324" y="31"/>
                      <a:pt x="321" y="32"/>
                      <a:pt x="321" y="31"/>
                    </a:cubicBezTo>
                    <a:cubicBezTo>
                      <a:pt x="321" y="30"/>
                      <a:pt x="321" y="29"/>
                      <a:pt x="322" y="29"/>
                    </a:cubicBezTo>
                    <a:cubicBezTo>
                      <a:pt x="322" y="29"/>
                      <a:pt x="322" y="29"/>
                      <a:pt x="322" y="29"/>
                    </a:cubicBezTo>
                    <a:cubicBezTo>
                      <a:pt x="323" y="29"/>
                      <a:pt x="324" y="29"/>
                      <a:pt x="325" y="28"/>
                    </a:cubicBezTo>
                    <a:cubicBezTo>
                      <a:pt x="325" y="26"/>
                      <a:pt x="328" y="27"/>
                      <a:pt x="328" y="25"/>
                    </a:cubicBezTo>
                    <a:cubicBezTo>
                      <a:pt x="328" y="22"/>
                      <a:pt x="328" y="20"/>
                      <a:pt x="325" y="20"/>
                    </a:cubicBezTo>
                    <a:cubicBezTo>
                      <a:pt x="325" y="19"/>
                      <a:pt x="325" y="19"/>
                      <a:pt x="325" y="19"/>
                    </a:cubicBezTo>
                    <a:cubicBezTo>
                      <a:pt x="323" y="19"/>
                      <a:pt x="322" y="18"/>
                      <a:pt x="321" y="17"/>
                    </a:cubicBezTo>
                    <a:cubicBezTo>
                      <a:pt x="319" y="16"/>
                      <a:pt x="318" y="15"/>
                      <a:pt x="316" y="14"/>
                    </a:cubicBezTo>
                    <a:cubicBezTo>
                      <a:pt x="316" y="13"/>
                      <a:pt x="315" y="12"/>
                      <a:pt x="315" y="11"/>
                    </a:cubicBezTo>
                    <a:cubicBezTo>
                      <a:pt x="314" y="10"/>
                      <a:pt x="314" y="8"/>
                      <a:pt x="313" y="7"/>
                    </a:cubicBezTo>
                    <a:cubicBezTo>
                      <a:pt x="313" y="7"/>
                      <a:pt x="313" y="7"/>
                      <a:pt x="313" y="7"/>
                    </a:cubicBezTo>
                    <a:cubicBezTo>
                      <a:pt x="312" y="5"/>
                      <a:pt x="310" y="4"/>
                      <a:pt x="308" y="3"/>
                    </a:cubicBezTo>
                    <a:cubicBezTo>
                      <a:pt x="308" y="2"/>
                      <a:pt x="307" y="1"/>
                      <a:pt x="306" y="1"/>
                    </a:cubicBezTo>
                    <a:cubicBezTo>
                      <a:pt x="306" y="0"/>
                      <a:pt x="304" y="1"/>
                      <a:pt x="304" y="0"/>
                    </a:cubicBezTo>
                    <a:cubicBezTo>
                      <a:pt x="299" y="0"/>
                      <a:pt x="299" y="0"/>
                      <a:pt x="299" y="0"/>
                    </a:cubicBezTo>
                    <a:cubicBezTo>
                      <a:pt x="298" y="0"/>
                      <a:pt x="297" y="0"/>
                      <a:pt x="297" y="1"/>
                    </a:cubicBezTo>
                    <a:cubicBezTo>
                      <a:pt x="296" y="2"/>
                      <a:pt x="295" y="1"/>
                      <a:pt x="295" y="2"/>
                    </a:cubicBezTo>
                    <a:cubicBezTo>
                      <a:pt x="291" y="2"/>
                      <a:pt x="291" y="2"/>
                      <a:pt x="291" y="2"/>
                    </a:cubicBezTo>
                    <a:cubicBezTo>
                      <a:pt x="289" y="3"/>
                      <a:pt x="289" y="4"/>
                      <a:pt x="289" y="5"/>
                    </a:cubicBezTo>
                    <a:cubicBezTo>
                      <a:pt x="287" y="5"/>
                      <a:pt x="287" y="6"/>
                      <a:pt x="286" y="6"/>
                    </a:cubicBezTo>
                    <a:cubicBezTo>
                      <a:pt x="284" y="7"/>
                      <a:pt x="282" y="8"/>
                      <a:pt x="282" y="11"/>
                    </a:cubicBezTo>
                    <a:cubicBezTo>
                      <a:pt x="280" y="11"/>
                      <a:pt x="280" y="12"/>
                      <a:pt x="279" y="13"/>
                    </a:cubicBezTo>
                    <a:cubicBezTo>
                      <a:pt x="278" y="13"/>
                      <a:pt x="277" y="14"/>
                      <a:pt x="276" y="14"/>
                    </a:cubicBezTo>
                    <a:cubicBezTo>
                      <a:pt x="272" y="14"/>
                      <a:pt x="272" y="14"/>
                      <a:pt x="272" y="14"/>
                    </a:cubicBezTo>
                    <a:cubicBezTo>
                      <a:pt x="271" y="13"/>
                      <a:pt x="269" y="14"/>
                      <a:pt x="269" y="13"/>
                    </a:cubicBezTo>
                    <a:cubicBezTo>
                      <a:pt x="269" y="14"/>
                      <a:pt x="268" y="14"/>
                      <a:pt x="267" y="14"/>
                    </a:cubicBezTo>
                    <a:cubicBezTo>
                      <a:pt x="266" y="14"/>
                      <a:pt x="266" y="14"/>
                      <a:pt x="266" y="14"/>
                    </a:cubicBezTo>
                    <a:cubicBezTo>
                      <a:pt x="266" y="15"/>
                      <a:pt x="265" y="16"/>
                      <a:pt x="264" y="16"/>
                    </a:cubicBezTo>
                    <a:cubicBezTo>
                      <a:pt x="265" y="17"/>
                      <a:pt x="265" y="19"/>
                      <a:pt x="265" y="21"/>
                    </a:cubicBezTo>
                    <a:cubicBezTo>
                      <a:pt x="265" y="22"/>
                      <a:pt x="264" y="22"/>
                      <a:pt x="264" y="24"/>
                    </a:cubicBezTo>
                    <a:cubicBezTo>
                      <a:pt x="264" y="24"/>
                      <a:pt x="264" y="25"/>
                      <a:pt x="263" y="25"/>
                    </a:cubicBezTo>
                    <a:cubicBezTo>
                      <a:pt x="263" y="28"/>
                      <a:pt x="261" y="27"/>
                      <a:pt x="261" y="29"/>
                    </a:cubicBezTo>
                    <a:cubicBezTo>
                      <a:pt x="254" y="29"/>
                      <a:pt x="254" y="29"/>
                      <a:pt x="254" y="29"/>
                    </a:cubicBezTo>
                    <a:cubicBezTo>
                      <a:pt x="253" y="31"/>
                      <a:pt x="250" y="30"/>
                      <a:pt x="247" y="30"/>
                    </a:cubicBezTo>
                    <a:cubicBezTo>
                      <a:pt x="240" y="30"/>
                      <a:pt x="240" y="30"/>
                      <a:pt x="240" y="30"/>
                    </a:cubicBezTo>
                    <a:cubicBezTo>
                      <a:pt x="239" y="30"/>
                      <a:pt x="240" y="32"/>
                      <a:pt x="240" y="33"/>
                    </a:cubicBezTo>
                    <a:cubicBezTo>
                      <a:pt x="240" y="34"/>
                      <a:pt x="239" y="35"/>
                      <a:pt x="239" y="36"/>
                    </a:cubicBezTo>
                    <a:cubicBezTo>
                      <a:pt x="236" y="36"/>
                      <a:pt x="235" y="35"/>
                      <a:pt x="233" y="34"/>
                    </a:cubicBezTo>
                    <a:cubicBezTo>
                      <a:pt x="233" y="34"/>
                      <a:pt x="232" y="34"/>
                      <a:pt x="232" y="34"/>
                    </a:cubicBezTo>
                    <a:cubicBezTo>
                      <a:pt x="232" y="34"/>
                      <a:pt x="232" y="34"/>
                      <a:pt x="232" y="34"/>
                    </a:cubicBezTo>
                    <a:cubicBezTo>
                      <a:pt x="232" y="34"/>
                      <a:pt x="232" y="34"/>
                      <a:pt x="232" y="34"/>
                    </a:cubicBezTo>
                    <a:cubicBezTo>
                      <a:pt x="232" y="35"/>
                      <a:pt x="232" y="35"/>
                      <a:pt x="232" y="35"/>
                    </a:cubicBezTo>
                    <a:cubicBezTo>
                      <a:pt x="232" y="36"/>
                      <a:pt x="231" y="36"/>
                      <a:pt x="230" y="37"/>
                    </a:cubicBezTo>
                    <a:cubicBezTo>
                      <a:pt x="230" y="37"/>
                      <a:pt x="230" y="38"/>
                      <a:pt x="230" y="38"/>
                    </a:cubicBezTo>
                    <a:cubicBezTo>
                      <a:pt x="230" y="38"/>
                      <a:pt x="230" y="38"/>
                      <a:pt x="229" y="38"/>
                    </a:cubicBezTo>
                    <a:cubicBezTo>
                      <a:pt x="229" y="38"/>
                      <a:pt x="229" y="38"/>
                      <a:pt x="229" y="38"/>
                    </a:cubicBezTo>
                    <a:cubicBezTo>
                      <a:pt x="229" y="38"/>
                      <a:pt x="229" y="38"/>
                      <a:pt x="229" y="38"/>
                    </a:cubicBezTo>
                    <a:cubicBezTo>
                      <a:pt x="229" y="38"/>
                      <a:pt x="229" y="38"/>
                      <a:pt x="229" y="38"/>
                    </a:cubicBezTo>
                    <a:cubicBezTo>
                      <a:pt x="229" y="38"/>
                      <a:pt x="229" y="38"/>
                      <a:pt x="229" y="38"/>
                    </a:cubicBezTo>
                    <a:cubicBezTo>
                      <a:pt x="229" y="38"/>
                      <a:pt x="229" y="38"/>
                      <a:pt x="229" y="38"/>
                    </a:cubicBezTo>
                    <a:cubicBezTo>
                      <a:pt x="229" y="38"/>
                      <a:pt x="229" y="38"/>
                      <a:pt x="229" y="39"/>
                    </a:cubicBezTo>
                    <a:cubicBezTo>
                      <a:pt x="229" y="39"/>
                      <a:pt x="228" y="40"/>
                      <a:pt x="228" y="41"/>
                    </a:cubicBezTo>
                    <a:cubicBezTo>
                      <a:pt x="228" y="41"/>
                      <a:pt x="228" y="41"/>
                      <a:pt x="228" y="41"/>
                    </a:cubicBezTo>
                    <a:cubicBezTo>
                      <a:pt x="228" y="41"/>
                      <a:pt x="228" y="41"/>
                      <a:pt x="228" y="41"/>
                    </a:cubicBezTo>
                    <a:cubicBezTo>
                      <a:pt x="228" y="41"/>
                      <a:pt x="228" y="41"/>
                      <a:pt x="228" y="41"/>
                    </a:cubicBezTo>
                    <a:cubicBezTo>
                      <a:pt x="226" y="42"/>
                      <a:pt x="226" y="44"/>
                      <a:pt x="224" y="44"/>
                    </a:cubicBezTo>
                    <a:cubicBezTo>
                      <a:pt x="224" y="45"/>
                      <a:pt x="224" y="45"/>
                      <a:pt x="224" y="46"/>
                    </a:cubicBezTo>
                    <a:cubicBezTo>
                      <a:pt x="224" y="46"/>
                      <a:pt x="223" y="46"/>
                      <a:pt x="223" y="46"/>
                    </a:cubicBezTo>
                    <a:cubicBezTo>
                      <a:pt x="224" y="46"/>
                      <a:pt x="223" y="46"/>
                      <a:pt x="223" y="46"/>
                    </a:cubicBezTo>
                    <a:cubicBezTo>
                      <a:pt x="223" y="46"/>
                      <a:pt x="223" y="46"/>
                      <a:pt x="223" y="46"/>
                    </a:cubicBezTo>
                    <a:cubicBezTo>
                      <a:pt x="223" y="47"/>
                      <a:pt x="223" y="47"/>
                      <a:pt x="223" y="47"/>
                    </a:cubicBezTo>
                    <a:cubicBezTo>
                      <a:pt x="223" y="48"/>
                      <a:pt x="223" y="48"/>
                      <a:pt x="223" y="48"/>
                    </a:cubicBezTo>
                    <a:cubicBezTo>
                      <a:pt x="224" y="48"/>
                      <a:pt x="224" y="49"/>
                      <a:pt x="224" y="49"/>
                    </a:cubicBezTo>
                    <a:cubicBezTo>
                      <a:pt x="224" y="49"/>
                      <a:pt x="224" y="50"/>
                      <a:pt x="224" y="50"/>
                    </a:cubicBezTo>
                    <a:cubicBezTo>
                      <a:pt x="223" y="50"/>
                      <a:pt x="223" y="53"/>
                      <a:pt x="222" y="53"/>
                    </a:cubicBezTo>
                    <a:cubicBezTo>
                      <a:pt x="222" y="53"/>
                      <a:pt x="222" y="53"/>
                      <a:pt x="222" y="53"/>
                    </a:cubicBezTo>
                    <a:cubicBezTo>
                      <a:pt x="221" y="53"/>
                      <a:pt x="221" y="54"/>
                      <a:pt x="221" y="54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1" y="55"/>
                      <a:pt x="221" y="55"/>
                      <a:pt x="221" y="55"/>
                    </a:cubicBezTo>
                    <a:cubicBezTo>
                      <a:pt x="221" y="55"/>
                      <a:pt x="221" y="56"/>
                      <a:pt x="221" y="56"/>
                    </a:cubicBezTo>
                    <a:cubicBezTo>
                      <a:pt x="221" y="56"/>
                      <a:pt x="221" y="56"/>
                      <a:pt x="221" y="56"/>
                    </a:cubicBezTo>
                    <a:cubicBezTo>
                      <a:pt x="221" y="56"/>
                      <a:pt x="221" y="56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7"/>
                      <a:pt x="221" y="57"/>
                    </a:cubicBezTo>
                    <a:cubicBezTo>
                      <a:pt x="221" y="57"/>
                      <a:pt x="221" y="58"/>
                      <a:pt x="221" y="58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20" y="58"/>
                      <a:pt x="220" y="59"/>
                      <a:pt x="220" y="59"/>
                    </a:cubicBezTo>
                    <a:cubicBezTo>
                      <a:pt x="220" y="59"/>
                      <a:pt x="220" y="59"/>
                      <a:pt x="220" y="59"/>
                    </a:cubicBezTo>
                    <a:cubicBezTo>
                      <a:pt x="220" y="59"/>
                      <a:pt x="220" y="59"/>
                      <a:pt x="220" y="60"/>
                    </a:cubicBezTo>
                    <a:cubicBezTo>
                      <a:pt x="221" y="60"/>
                      <a:pt x="221" y="60"/>
                      <a:pt x="221" y="60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1" y="61"/>
                      <a:pt x="221" y="61"/>
                      <a:pt x="221" y="61"/>
                    </a:cubicBezTo>
                    <a:cubicBezTo>
                      <a:pt x="222" y="61"/>
                      <a:pt x="222" y="61"/>
                      <a:pt x="222" y="62"/>
                    </a:cubicBezTo>
                    <a:cubicBezTo>
                      <a:pt x="222" y="62"/>
                      <a:pt x="222" y="62"/>
                      <a:pt x="223" y="63"/>
                    </a:cubicBezTo>
                    <a:cubicBezTo>
                      <a:pt x="223" y="63"/>
                      <a:pt x="223" y="63"/>
                      <a:pt x="223" y="63"/>
                    </a:cubicBezTo>
                    <a:cubicBezTo>
                      <a:pt x="223" y="63"/>
                      <a:pt x="224" y="64"/>
                      <a:pt x="224" y="64"/>
                    </a:cubicBezTo>
                    <a:cubicBezTo>
                      <a:pt x="224" y="64"/>
                      <a:pt x="224" y="64"/>
                      <a:pt x="224" y="64"/>
                    </a:cubicBezTo>
                    <a:cubicBezTo>
                      <a:pt x="224" y="64"/>
                      <a:pt x="224" y="65"/>
                      <a:pt x="225" y="65"/>
                    </a:cubicBezTo>
                    <a:cubicBezTo>
                      <a:pt x="225" y="65"/>
                      <a:pt x="225" y="65"/>
                      <a:pt x="225" y="65"/>
                    </a:cubicBezTo>
                    <a:cubicBezTo>
                      <a:pt x="225" y="65"/>
                      <a:pt x="225" y="66"/>
                      <a:pt x="225" y="67"/>
                    </a:cubicBezTo>
                    <a:cubicBezTo>
                      <a:pt x="225" y="67"/>
                      <a:pt x="225" y="67"/>
                      <a:pt x="225" y="67"/>
                    </a:cubicBezTo>
                    <a:cubicBezTo>
                      <a:pt x="226" y="67"/>
                      <a:pt x="226" y="68"/>
                      <a:pt x="226" y="69"/>
                    </a:cubicBezTo>
                    <a:cubicBezTo>
                      <a:pt x="226" y="69"/>
                      <a:pt x="226" y="69"/>
                      <a:pt x="226" y="69"/>
                    </a:cubicBezTo>
                    <a:cubicBezTo>
                      <a:pt x="226" y="69"/>
                      <a:pt x="226" y="70"/>
                      <a:pt x="226" y="70"/>
                    </a:cubicBezTo>
                    <a:cubicBezTo>
                      <a:pt x="225" y="70"/>
                      <a:pt x="226" y="72"/>
                      <a:pt x="225" y="72"/>
                    </a:cubicBezTo>
                    <a:cubicBezTo>
                      <a:pt x="225" y="71"/>
                      <a:pt x="224" y="70"/>
                      <a:pt x="223" y="71"/>
                    </a:cubicBezTo>
                    <a:cubicBezTo>
                      <a:pt x="223" y="71"/>
                      <a:pt x="223" y="72"/>
                      <a:pt x="223" y="72"/>
                    </a:cubicBezTo>
                    <a:cubicBezTo>
                      <a:pt x="223" y="73"/>
                      <a:pt x="222" y="73"/>
                      <a:pt x="221" y="73"/>
                    </a:cubicBez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3"/>
                      <a:pt x="221" y="73"/>
                      <a:pt x="221" y="73"/>
                    </a:cubicBezTo>
                    <a:cubicBezTo>
                      <a:pt x="221" y="73"/>
                      <a:pt x="220" y="73"/>
                      <a:pt x="220" y="72"/>
                    </a:cubicBezTo>
                    <a:cubicBezTo>
                      <a:pt x="220" y="72"/>
                      <a:pt x="220" y="72"/>
                      <a:pt x="220" y="72"/>
                    </a:cubicBezTo>
                    <a:cubicBezTo>
                      <a:pt x="219" y="73"/>
                      <a:pt x="217" y="73"/>
                      <a:pt x="218" y="71"/>
                    </a:cubicBezTo>
                    <a:cubicBezTo>
                      <a:pt x="218" y="71"/>
                      <a:pt x="218" y="71"/>
                      <a:pt x="217" y="71"/>
                    </a:cubicBezTo>
                    <a:cubicBezTo>
                      <a:pt x="217" y="71"/>
                      <a:pt x="217" y="71"/>
                      <a:pt x="217" y="70"/>
                    </a:cubicBezTo>
                    <a:cubicBezTo>
                      <a:pt x="217" y="70"/>
                      <a:pt x="217" y="70"/>
                      <a:pt x="217" y="70"/>
                    </a:cubicBezTo>
                    <a:cubicBezTo>
                      <a:pt x="216" y="70"/>
                      <a:pt x="216" y="70"/>
                      <a:pt x="216" y="69"/>
                    </a:cubicBezTo>
                    <a:cubicBezTo>
                      <a:pt x="216" y="69"/>
                      <a:pt x="216" y="69"/>
                      <a:pt x="216" y="69"/>
                    </a:cubicBezTo>
                    <a:cubicBezTo>
                      <a:pt x="216" y="69"/>
                      <a:pt x="215" y="68"/>
                      <a:pt x="215" y="68"/>
                    </a:cubicBezTo>
                    <a:cubicBezTo>
                      <a:pt x="215" y="68"/>
                      <a:pt x="215" y="68"/>
                      <a:pt x="215" y="68"/>
                    </a:cubicBezTo>
                    <a:cubicBezTo>
                      <a:pt x="214" y="67"/>
                      <a:pt x="213" y="67"/>
                      <a:pt x="213" y="66"/>
                    </a:cubicBezTo>
                    <a:cubicBezTo>
                      <a:pt x="213" y="66"/>
                      <a:pt x="213" y="66"/>
                      <a:pt x="212" y="66"/>
                    </a:cubicBezTo>
                    <a:cubicBezTo>
                      <a:pt x="209" y="66"/>
                      <a:pt x="209" y="66"/>
                      <a:pt x="209" y="66"/>
                    </a:cubicBezTo>
                    <a:cubicBezTo>
                      <a:pt x="209" y="66"/>
                      <a:pt x="209" y="67"/>
                      <a:pt x="209" y="67"/>
                    </a:cubicBezTo>
                    <a:cubicBezTo>
                      <a:pt x="209" y="67"/>
                      <a:pt x="209" y="67"/>
                      <a:pt x="209" y="67"/>
                    </a:cubicBezTo>
                    <a:cubicBezTo>
                      <a:pt x="209" y="67"/>
                      <a:pt x="209" y="67"/>
                      <a:pt x="209" y="67"/>
                    </a:cubicBezTo>
                    <a:cubicBezTo>
                      <a:pt x="209" y="67"/>
                      <a:pt x="209" y="67"/>
                      <a:pt x="209" y="67"/>
                    </a:cubicBezTo>
                    <a:cubicBezTo>
                      <a:pt x="209" y="67"/>
                      <a:pt x="208" y="67"/>
                      <a:pt x="208" y="67"/>
                    </a:cubicBezTo>
                    <a:cubicBezTo>
                      <a:pt x="208" y="67"/>
                      <a:pt x="208" y="67"/>
                      <a:pt x="208" y="67"/>
                    </a:cubicBezTo>
                    <a:cubicBezTo>
                      <a:pt x="207" y="67"/>
                      <a:pt x="206" y="68"/>
                      <a:pt x="204" y="68"/>
                    </a:cubicBezTo>
                    <a:cubicBezTo>
                      <a:pt x="204" y="68"/>
                      <a:pt x="204" y="68"/>
                      <a:pt x="204" y="69"/>
                    </a:cubicBezTo>
                    <a:cubicBezTo>
                      <a:pt x="204" y="69"/>
                      <a:pt x="204" y="69"/>
                      <a:pt x="204" y="69"/>
                    </a:cubicBezTo>
                    <a:cubicBezTo>
                      <a:pt x="204" y="69"/>
                      <a:pt x="204" y="69"/>
                      <a:pt x="204" y="69"/>
                    </a:cubicBezTo>
                    <a:cubicBezTo>
                      <a:pt x="204" y="69"/>
                      <a:pt x="204" y="69"/>
                      <a:pt x="204" y="69"/>
                    </a:cubicBezTo>
                    <a:cubicBezTo>
                      <a:pt x="204" y="69"/>
                      <a:pt x="204" y="69"/>
                      <a:pt x="204" y="69"/>
                    </a:cubicBezTo>
                    <a:cubicBezTo>
                      <a:pt x="204" y="69"/>
                      <a:pt x="204" y="69"/>
                      <a:pt x="204" y="69"/>
                    </a:cubicBezTo>
                    <a:cubicBezTo>
                      <a:pt x="204" y="69"/>
                      <a:pt x="204" y="69"/>
                      <a:pt x="204" y="69"/>
                    </a:cubicBezTo>
                    <a:cubicBezTo>
                      <a:pt x="204" y="69"/>
                      <a:pt x="204" y="69"/>
                      <a:pt x="204" y="69"/>
                    </a:cubicBezTo>
                    <a:cubicBezTo>
                      <a:pt x="204" y="69"/>
                      <a:pt x="204" y="69"/>
                      <a:pt x="204" y="69"/>
                    </a:cubicBezTo>
                    <a:cubicBezTo>
                      <a:pt x="204" y="69"/>
                      <a:pt x="204" y="69"/>
                      <a:pt x="204" y="69"/>
                    </a:cubicBezTo>
                    <a:cubicBezTo>
                      <a:pt x="203" y="69"/>
                      <a:pt x="202" y="70"/>
                      <a:pt x="201" y="70"/>
                    </a:cubicBezTo>
                    <a:cubicBezTo>
                      <a:pt x="200" y="70"/>
                      <a:pt x="200" y="70"/>
                      <a:pt x="200" y="70"/>
                    </a:cubicBezTo>
                    <a:cubicBezTo>
                      <a:pt x="199" y="70"/>
                      <a:pt x="199" y="69"/>
                      <a:pt x="198" y="69"/>
                    </a:cubicBezTo>
                    <a:cubicBezTo>
                      <a:pt x="196" y="68"/>
                      <a:pt x="197" y="71"/>
                      <a:pt x="194" y="70"/>
                    </a:cubicBezTo>
                    <a:cubicBezTo>
                      <a:pt x="194" y="70"/>
                      <a:pt x="194" y="71"/>
                      <a:pt x="194" y="72"/>
                    </a:cubicBezTo>
                    <a:cubicBezTo>
                      <a:pt x="193" y="72"/>
                      <a:pt x="192" y="72"/>
                      <a:pt x="192" y="73"/>
                    </a:cubicBezTo>
                    <a:cubicBezTo>
                      <a:pt x="192" y="75"/>
                      <a:pt x="192" y="75"/>
                      <a:pt x="190" y="75"/>
                    </a:cubicBezTo>
                    <a:cubicBezTo>
                      <a:pt x="190" y="78"/>
                      <a:pt x="190" y="78"/>
                      <a:pt x="190" y="78"/>
                    </a:cubicBezTo>
                    <a:cubicBezTo>
                      <a:pt x="190" y="78"/>
                      <a:pt x="189" y="79"/>
                      <a:pt x="189" y="79"/>
                    </a:cubicBezTo>
                    <a:cubicBezTo>
                      <a:pt x="187" y="79"/>
                      <a:pt x="187" y="77"/>
                      <a:pt x="187" y="77"/>
                    </a:cubicBezTo>
                    <a:cubicBezTo>
                      <a:pt x="187" y="75"/>
                      <a:pt x="185" y="76"/>
                      <a:pt x="185" y="74"/>
                    </a:cubicBezTo>
                    <a:cubicBezTo>
                      <a:pt x="184" y="74"/>
                      <a:pt x="184" y="73"/>
                      <a:pt x="184" y="72"/>
                    </a:cubicBezTo>
                    <a:cubicBezTo>
                      <a:pt x="184" y="72"/>
                      <a:pt x="183" y="73"/>
                      <a:pt x="183" y="72"/>
                    </a:cubicBezTo>
                    <a:cubicBezTo>
                      <a:pt x="183" y="72"/>
                      <a:pt x="184" y="70"/>
                      <a:pt x="182" y="70"/>
                    </a:cubicBezTo>
                    <a:cubicBezTo>
                      <a:pt x="182" y="70"/>
                      <a:pt x="182" y="70"/>
                      <a:pt x="182" y="70"/>
                    </a:cubicBezTo>
                    <a:cubicBezTo>
                      <a:pt x="181" y="70"/>
                      <a:pt x="181" y="71"/>
                      <a:pt x="180" y="71"/>
                    </a:cubicBezTo>
                    <a:cubicBezTo>
                      <a:pt x="180" y="71"/>
                      <a:pt x="179" y="72"/>
                      <a:pt x="179" y="72"/>
                    </a:cubicBezTo>
                    <a:cubicBezTo>
                      <a:pt x="177" y="72"/>
                      <a:pt x="177" y="74"/>
                      <a:pt x="175" y="75"/>
                    </a:cubicBezTo>
                    <a:cubicBezTo>
                      <a:pt x="176" y="77"/>
                      <a:pt x="175" y="79"/>
                      <a:pt x="175" y="81"/>
                    </a:cubicBezTo>
                    <a:cubicBezTo>
                      <a:pt x="172" y="81"/>
                      <a:pt x="171" y="80"/>
                      <a:pt x="168" y="80"/>
                    </a:cubicBezTo>
                    <a:cubicBezTo>
                      <a:pt x="168" y="78"/>
                      <a:pt x="167" y="77"/>
                      <a:pt x="167" y="75"/>
                    </a:cubicBezTo>
                    <a:cubicBezTo>
                      <a:pt x="167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6" y="75"/>
                    </a:cubicBezTo>
                    <a:cubicBezTo>
                      <a:pt x="166" y="75"/>
                      <a:pt x="166" y="75"/>
                      <a:pt x="165" y="75"/>
                    </a:cubicBezTo>
                    <a:cubicBezTo>
                      <a:pt x="165" y="75"/>
                      <a:pt x="165" y="75"/>
                      <a:pt x="165" y="75"/>
                    </a:cubicBezTo>
                    <a:cubicBezTo>
                      <a:pt x="165" y="75"/>
                      <a:pt x="165" y="75"/>
                      <a:pt x="165" y="75"/>
                    </a:cubicBezTo>
                    <a:cubicBezTo>
                      <a:pt x="165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4" y="75"/>
                      <a:pt x="164" y="75"/>
                      <a:pt x="164" y="75"/>
                    </a:cubicBezTo>
                    <a:cubicBezTo>
                      <a:pt x="163" y="75"/>
                      <a:pt x="163" y="76"/>
                      <a:pt x="163" y="76"/>
                    </a:cubicBezTo>
                    <a:cubicBezTo>
                      <a:pt x="163" y="76"/>
                      <a:pt x="163" y="76"/>
                      <a:pt x="163" y="76"/>
                    </a:cubicBezTo>
                    <a:cubicBezTo>
                      <a:pt x="163" y="76"/>
                      <a:pt x="162" y="76"/>
                      <a:pt x="162" y="76"/>
                    </a:cubicBezTo>
                    <a:cubicBezTo>
                      <a:pt x="162" y="77"/>
                      <a:pt x="161" y="77"/>
                      <a:pt x="161" y="77"/>
                    </a:cubicBezTo>
                    <a:cubicBezTo>
                      <a:pt x="161" y="77"/>
                      <a:pt x="161" y="77"/>
                      <a:pt x="161" y="77"/>
                    </a:cubicBezTo>
                    <a:cubicBezTo>
                      <a:pt x="161" y="77"/>
                      <a:pt x="161" y="77"/>
                      <a:pt x="161" y="77"/>
                    </a:cubicBezTo>
                    <a:cubicBezTo>
                      <a:pt x="160" y="77"/>
                      <a:pt x="160" y="77"/>
                      <a:pt x="160" y="77"/>
                    </a:cubicBezTo>
                    <a:cubicBezTo>
                      <a:pt x="160" y="77"/>
                      <a:pt x="160" y="77"/>
                      <a:pt x="160" y="77"/>
                    </a:cubicBezTo>
                    <a:cubicBezTo>
                      <a:pt x="160" y="77"/>
                      <a:pt x="160" y="77"/>
                      <a:pt x="160" y="77"/>
                    </a:cubicBezTo>
                    <a:cubicBezTo>
                      <a:pt x="160" y="77"/>
                      <a:pt x="160" y="77"/>
                      <a:pt x="160" y="77"/>
                    </a:cubicBezTo>
                    <a:cubicBezTo>
                      <a:pt x="160" y="77"/>
                      <a:pt x="160" y="77"/>
                      <a:pt x="160" y="77"/>
                    </a:cubicBezTo>
                    <a:cubicBezTo>
                      <a:pt x="160" y="77"/>
                      <a:pt x="160" y="77"/>
                      <a:pt x="159" y="77"/>
                    </a:cubicBezTo>
                    <a:cubicBezTo>
                      <a:pt x="159" y="77"/>
                      <a:pt x="159" y="77"/>
                      <a:pt x="159" y="77"/>
                    </a:cubicBezTo>
                    <a:cubicBezTo>
                      <a:pt x="159" y="77"/>
                      <a:pt x="159" y="77"/>
                      <a:pt x="159" y="77"/>
                    </a:cubicBezTo>
                    <a:cubicBezTo>
                      <a:pt x="157" y="76"/>
                      <a:pt x="155" y="76"/>
                      <a:pt x="155" y="74"/>
                    </a:cubicBezTo>
                    <a:cubicBezTo>
                      <a:pt x="154" y="75"/>
                      <a:pt x="153" y="76"/>
                      <a:pt x="152" y="77"/>
                    </a:cubicBezTo>
                    <a:cubicBezTo>
                      <a:pt x="150" y="77"/>
                      <a:pt x="149" y="78"/>
                      <a:pt x="148" y="78"/>
                    </a:cubicBezTo>
                    <a:cubicBezTo>
                      <a:pt x="147" y="78"/>
                      <a:pt x="147" y="80"/>
                      <a:pt x="146" y="80"/>
                    </a:cubicBezTo>
                    <a:cubicBezTo>
                      <a:pt x="146" y="80"/>
                      <a:pt x="146" y="80"/>
                      <a:pt x="146" y="81"/>
                    </a:cubicBezTo>
                    <a:cubicBezTo>
                      <a:pt x="146" y="83"/>
                      <a:pt x="144" y="82"/>
                      <a:pt x="144" y="84"/>
                    </a:cubicBezTo>
                    <a:cubicBezTo>
                      <a:pt x="144" y="84"/>
                      <a:pt x="144" y="85"/>
                      <a:pt x="143" y="84"/>
                    </a:cubicBezTo>
                    <a:cubicBezTo>
                      <a:pt x="142" y="84"/>
                      <a:pt x="141" y="84"/>
                      <a:pt x="140" y="83"/>
                    </a:cubicBezTo>
                    <a:cubicBezTo>
                      <a:pt x="140" y="83"/>
                      <a:pt x="140" y="83"/>
                      <a:pt x="140" y="82"/>
                    </a:cubicBezTo>
                    <a:cubicBezTo>
                      <a:pt x="139" y="80"/>
                      <a:pt x="142" y="81"/>
                      <a:pt x="141" y="79"/>
                    </a:cubicBezTo>
                    <a:cubicBezTo>
                      <a:pt x="140" y="77"/>
                      <a:pt x="137" y="77"/>
                      <a:pt x="134" y="76"/>
                    </a:cubicBezTo>
                    <a:cubicBezTo>
                      <a:pt x="134" y="80"/>
                      <a:pt x="134" y="80"/>
                      <a:pt x="134" y="80"/>
                    </a:cubicBezTo>
                    <a:cubicBezTo>
                      <a:pt x="133" y="80"/>
                      <a:pt x="133" y="81"/>
                      <a:pt x="132" y="82"/>
                    </a:cubicBezTo>
                    <a:cubicBezTo>
                      <a:pt x="127" y="82"/>
                      <a:pt x="127" y="82"/>
                      <a:pt x="127" y="82"/>
                    </a:cubicBezTo>
                    <a:cubicBezTo>
                      <a:pt x="126" y="80"/>
                      <a:pt x="124" y="79"/>
                      <a:pt x="124" y="76"/>
                    </a:cubicBezTo>
                    <a:cubicBezTo>
                      <a:pt x="113" y="77"/>
                      <a:pt x="103" y="74"/>
                      <a:pt x="92" y="75"/>
                    </a:cubicBezTo>
                    <a:cubicBezTo>
                      <a:pt x="91" y="76"/>
                      <a:pt x="91" y="74"/>
                      <a:pt x="91" y="73"/>
                    </a:cubicBezTo>
                    <a:cubicBezTo>
                      <a:pt x="90" y="73"/>
                      <a:pt x="90" y="73"/>
                      <a:pt x="90" y="72"/>
                    </a:cubicBezTo>
                    <a:cubicBezTo>
                      <a:pt x="88" y="73"/>
                      <a:pt x="85" y="73"/>
                      <a:pt x="82" y="74"/>
                    </a:cubicBezTo>
                    <a:cubicBezTo>
                      <a:pt x="80" y="74"/>
                      <a:pt x="80" y="74"/>
                      <a:pt x="79" y="75"/>
                    </a:cubicBezTo>
                    <a:cubicBezTo>
                      <a:pt x="76" y="75"/>
                      <a:pt x="72" y="74"/>
                      <a:pt x="68" y="75"/>
                    </a:cubicBezTo>
                    <a:cubicBezTo>
                      <a:pt x="66" y="74"/>
                      <a:pt x="67" y="77"/>
                      <a:pt x="63" y="77"/>
                    </a:cubicBezTo>
                    <a:cubicBezTo>
                      <a:pt x="63" y="78"/>
                      <a:pt x="61" y="77"/>
                      <a:pt x="61" y="78"/>
                    </a:cubicBezTo>
                    <a:cubicBezTo>
                      <a:pt x="60" y="78"/>
                      <a:pt x="59" y="78"/>
                      <a:pt x="59" y="78"/>
                    </a:cubicBezTo>
                    <a:cubicBezTo>
                      <a:pt x="58" y="78"/>
                      <a:pt x="58" y="79"/>
                      <a:pt x="57" y="79"/>
                    </a:cubicBezTo>
                    <a:cubicBezTo>
                      <a:pt x="56" y="79"/>
                      <a:pt x="56" y="80"/>
                      <a:pt x="55" y="80"/>
                    </a:cubicBezTo>
                    <a:cubicBezTo>
                      <a:pt x="55" y="80"/>
                      <a:pt x="54" y="80"/>
                      <a:pt x="54" y="81"/>
                    </a:cubicBezTo>
                    <a:cubicBezTo>
                      <a:pt x="53" y="81"/>
                      <a:pt x="51" y="81"/>
                      <a:pt x="51" y="81"/>
                    </a:cubicBezTo>
                    <a:cubicBezTo>
                      <a:pt x="51" y="81"/>
                      <a:pt x="51" y="82"/>
                      <a:pt x="51" y="82"/>
                    </a:cubicBezTo>
                    <a:cubicBezTo>
                      <a:pt x="50" y="82"/>
                      <a:pt x="48" y="81"/>
                      <a:pt x="47" y="82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6" y="82"/>
                      <a:pt x="45" y="82"/>
                      <a:pt x="44" y="82"/>
                    </a:cubicBezTo>
                    <a:cubicBezTo>
                      <a:pt x="43" y="82"/>
                      <a:pt x="43" y="83"/>
                      <a:pt x="43" y="85"/>
                    </a:cubicBezTo>
                    <a:cubicBezTo>
                      <a:pt x="43" y="86"/>
                      <a:pt x="44" y="86"/>
                      <a:pt x="44" y="87"/>
                    </a:cubicBezTo>
                    <a:cubicBezTo>
                      <a:pt x="43" y="87"/>
                      <a:pt x="43" y="88"/>
                      <a:pt x="43" y="89"/>
                    </a:cubicBezTo>
                    <a:cubicBezTo>
                      <a:pt x="43" y="89"/>
                      <a:pt x="43" y="90"/>
                      <a:pt x="43" y="91"/>
                    </a:cubicBezTo>
                    <a:cubicBezTo>
                      <a:pt x="41" y="90"/>
                      <a:pt x="42" y="93"/>
                      <a:pt x="39" y="92"/>
                    </a:cubicBezTo>
                    <a:cubicBezTo>
                      <a:pt x="40" y="94"/>
                      <a:pt x="37" y="93"/>
                      <a:pt x="37" y="94"/>
                    </a:cubicBezTo>
                    <a:cubicBezTo>
                      <a:pt x="36" y="94"/>
                      <a:pt x="35" y="96"/>
                      <a:pt x="34" y="96"/>
                    </a:cubicBezTo>
                    <a:cubicBezTo>
                      <a:pt x="33" y="96"/>
                      <a:pt x="33" y="97"/>
                      <a:pt x="33" y="97"/>
                    </a:cubicBezTo>
                    <a:cubicBezTo>
                      <a:pt x="32" y="97"/>
                      <a:pt x="32" y="97"/>
                      <a:pt x="32" y="98"/>
                    </a:cubicBezTo>
                    <a:cubicBezTo>
                      <a:pt x="28" y="98"/>
                      <a:pt x="26" y="100"/>
                      <a:pt x="22" y="101"/>
                    </a:cubicBezTo>
                    <a:cubicBezTo>
                      <a:pt x="23" y="102"/>
                      <a:pt x="23" y="103"/>
                      <a:pt x="25" y="103"/>
                    </a:cubicBezTo>
                    <a:cubicBezTo>
                      <a:pt x="24" y="105"/>
                      <a:pt x="25" y="106"/>
                      <a:pt x="26" y="106"/>
                    </a:cubicBezTo>
                    <a:cubicBezTo>
                      <a:pt x="26" y="108"/>
                      <a:pt x="26" y="110"/>
                      <a:pt x="26" y="111"/>
                    </a:cubicBezTo>
                    <a:cubicBezTo>
                      <a:pt x="26" y="114"/>
                      <a:pt x="29" y="114"/>
                      <a:pt x="30" y="116"/>
                    </a:cubicBezTo>
                    <a:cubicBezTo>
                      <a:pt x="32" y="117"/>
                      <a:pt x="31" y="120"/>
                      <a:pt x="34" y="120"/>
                    </a:cubicBezTo>
                    <a:cubicBezTo>
                      <a:pt x="34" y="122"/>
                      <a:pt x="35" y="123"/>
                      <a:pt x="36" y="125"/>
                    </a:cubicBezTo>
                    <a:cubicBezTo>
                      <a:pt x="36" y="126"/>
                      <a:pt x="38" y="127"/>
                      <a:pt x="39" y="128"/>
                    </a:cubicBezTo>
                    <a:cubicBezTo>
                      <a:pt x="40" y="129"/>
                      <a:pt x="41" y="129"/>
                      <a:pt x="42" y="130"/>
                    </a:cubicBezTo>
                    <a:cubicBezTo>
                      <a:pt x="42" y="131"/>
                      <a:pt x="40" y="130"/>
                      <a:pt x="40" y="131"/>
                    </a:cubicBezTo>
                    <a:cubicBezTo>
                      <a:pt x="39" y="131"/>
                      <a:pt x="40" y="133"/>
                      <a:pt x="39" y="133"/>
                    </a:cubicBezTo>
                    <a:cubicBezTo>
                      <a:pt x="40" y="136"/>
                      <a:pt x="41" y="139"/>
                      <a:pt x="44" y="139"/>
                    </a:cubicBezTo>
                    <a:cubicBezTo>
                      <a:pt x="44" y="142"/>
                      <a:pt x="43" y="144"/>
                      <a:pt x="43" y="147"/>
                    </a:cubicBezTo>
                    <a:cubicBezTo>
                      <a:pt x="43" y="147"/>
                      <a:pt x="42" y="147"/>
                      <a:pt x="42" y="147"/>
                    </a:cubicBezTo>
                    <a:cubicBezTo>
                      <a:pt x="42" y="147"/>
                      <a:pt x="42" y="147"/>
                      <a:pt x="42" y="147"/>
                    </a:cubicBezTo>
                    <a:cubicBezTo>
                      <a:pt x="41" y="147"/>
                      <a:pt x="41" y="147"/>
                      <a:pt x="41" y="148"/>
                    </a:cubicBezTo>
                    <a:cubicBezTo>
                      <a:pt x="41" y="148"/>
                      <a:pt x="41" y="148"/>
                      <a:pt x="41" y="148"/>
                    </a:cubicBezTo>
                    <a:cubicBezTo>
                      <a:pt x="40" y="148"/>
                      <a:pt x="40" y="148"/>
                      <a:pt x="40" y="148"/>
                    </a:cubicBezTo>
                    <a:cubicBezTo>
                      <a:pt x="40" y="148"/>
                      <a:pt x="39" y="148"/>
                      <a:pt x="39" y="148"/>
                    </a:cubicBezTo>
                    <a:cubicBezTo>
                      <a:pt x="39" y="148"/>
                      <a:pt x="39" y="148"/>
                      <a:pt x="38" y="148"/>
                    </a:cubicBezTo>
                    <a:cubicBezTo>
                      <a:pt x="38" y="148"/>
                      <a:pt x="38" y="148"/>
                      <a:pt x="38" y="148"/>
                    </a:cubicBezTo>
                    <a:cubicBezTo>
                      <a:pt x="38" y="148"/>
                      <a:pt x="38" y="148"/>
                      <a:pt x="38" y="148"/>
                    </a:cubicBezTo>
                    <a:cubicBezTo>
                      <a:pt x="37" y="149"/>
                      <a:pt x="36" y="148"/>
                      <a:pt x="35" y="150"/>
                    </a:cubicBezTo>
                    <a:cubicBezTo>
                      <a:pt x="35" y="150"/>
                      <a:pt x="35" y="150"/>
                      <a:pt x="35" y="150"/>
                    </a:cubicBezTo>
                    <a:cubicBezTo>
                      <a:pt x="34" y="151"/>
                      <a:pt x="34" y="151"/>
                      <a:pt x="34" y="152"/>
                    </a:cubicBezTo>
                    <a:cubicBezTo>
                      <a:pt x="34" y="152"/>
                      <a:pt x="34" y="152"/>
                      <a:pt x="34" y="152"/>
                    </a:cubicBezTo>
                    <a:cubicBezTo>
                      <a:pt x="34" y="152"/>
                      <a:pt x="34" y="152"/>
                      <a:pt x="33" y="152"/>
                    </a:cubicBezTo>
                    <a:cubicBezTo>
                      <a:pt x="33" y="152"/>
                      <a:pt x="33" y="152"/>
                      <a:pt x="33" y="152"/>
                    </a:cubicBezTo>
                    <a:cubicBezTo>
                      <a:pt x="33" y="153"/>
                      <a:pt x="33" y="153"/>
                      <a:pt x="33" y="154"/>
                    </a:cubicBezTo>
                    <a:cubicBezTo>
                      <a:pt x="33" y="154"/>
                      <a:pt x="33" y="154"/>
                      <a:pt x="33" y="154"/>
                    </a:cubicBezTo>
                    <a:cubicBezTo>
                      <a:pt x="33" y="155"/>
                      <a:pt x="32" y="156"/>
                      <a:pt x="32" y="157"/>
                    </a:cubicBezTo>
                    <a:cubicBezTo>
                      <a:pt x="32" y="158"/>
                      <a:pt x="32" y="158"/>
                      <a:pt x="32" y="158"/>
                    </a:cubicBezTo>
                    <a:cubicBezTo>
                      <a:pt x="31" y="159"/>
                      <a:pt x="30" y="160"/>
                      <a:pt x="30" y="161"/>
                    </a:cubicBezTo>
                    <a:cubicBezTo>
                      <a:pt x="29" y="162"/>
                      <a:pt x="28" y="163"/>
                      <a:pt x="28" y="164"/>
                    </a:cubicBezTo>
                    <a:cubicBezTo>
                      <a:pt x="27" y="164"/>
                      <a:pt x="28" y="166"/>
                      <a:pt x="26" y="166"/>
                    </a:cubicBezTo>
                    <a:cubicBezTo>
                      <a:pt x="26" y="167"/>
                      <a:pt x="25" y="168"/>
                      <a:pt x="24" y="168"/>
                    </a:cubicBezTo>
                    <a:cubicBezTo>
                      <a:pt x="24" y="170"/>
                      <a:pt x="23" y="170"/>
                      <a:pt x="22" y="172"/>
                    </a:cubicBezTo>
                    <a:cubicBezTo>
                      <a:pt x="22" y="172"/>
                      <a:pt x="22" y="174"/>
                      <a:pt x="20" y="174"/>
                    </a:cubicBezTo>
                    <a:cubicBezTo>
                      <a:pt x="21" y="177"/>
                      <a:pt x="19" y="177"/>
                      <a:pt x="19" y="178"/>
                    </a:cubicBezTo>
                    <a:cubicBezTo>
                      <a:pt x="19" y="180"/>
                      <a:pt x="18" y="180"/>
                      <a:pt x="17" y="181"/>
                    </a:cubicBezTo>
                    <a:cubicBezTo>
                      <a:pt x="15" y="182"/>
                      <a:pt x="16" y="185"/>
                      <a:pt x="14" y="186"/>
                    </a:cubicBezTo>
                    <a:cubicBezTo>
                      <a:pt x="14" y="187"/>
                      <a:pt x="14" y="187"/>
                      <a:pt x="13" y="187"/>
                    </a:cubicBezTo>
                    <a:cubicBezTo>
                      <a:pt x="13" y="190"/>
                      <a:pt x="11" y="191"/>
                      <a:pt x="10" y="193"/>
                    </a:cubicBezTo>
                    <a:cubicBezTo>
                      <a:pt x="10" y="197"/>
                      <a:pt x="10" y="200"/>
                      <a:pt x="12" y="201"/>
                    </a:cubicBezTo>
                    <a:cubicBezTo>
                      <a:pt x="12" y="206"/>
                      <a:pt x="12" y="206"/>
                      <a:pt x="12" y="206"/>
                    </a:cubicBezTo>
                    <a:cubicBezTo>
                      <a:pt x="12" y="207"/>
                      <a:pt x="12" y="207"/>
                      <a:pt x="13" y="209"/>
                    </a:cubicBezTo>
                    <a:cubicBezTo>
                      <a:pt x="13" y="209"/>
                      <a:pt x="13" y="209"/>
                      <a:pt x="13" y="210"/>
                    </a:cubicBezTo>
                    <a:cubicBezTo>
                      <a:pt x="13" y="211"/>
                      <a:pt x="13" y="212"/>
                      <a:pt x="13" y="213"/>
                    </a:cubicBezTo>
                    <a:cubicBezTo>
                      <a:pt x="13" y="213"/>
                      <a:pt x="14" y="213"/>
                      <a:pt x="14" y="213"/>
                    </a:cubicBezTo>
                    <a:cubicBezTo>
                      <a:pt x="14" y="214"/>
                      <a:pt x="14" y="215"/>
                      <a:pt x="15" y="215"/>
                    </a:cubicBezTo>
                    <a:cubicBezTo>
                      <a:pt x="15" y="217"/>
                      <a:pt x="17" y="218"/>
                      <a:pt x="18" y="218"/>
                    </a:cubicBezTo>
                    <a:cubicBezTo>
                      <a:pt x="18" y="219"/>
                      <a:pt x="18" y="219"/>
                      <a:pt x="18" y="219"/>
                    </a:cubicBezTo>
                    <a:cubicBezTo>
                      <a:pt x="16" y="219"/>
                      <a:pt x="15" y="218"/>
                      <a:pt x="13" y="218"/>
                    </a:cubicBezTo>
                    <a:cubicBezTo>
                      <a:pt x="12" y="218"/>
                      <a:pt x="12" y="218"/>
                      <a:pt x="12" y="218"/>
                    </a:cubicBezTo>
                    <a:cubicBezTo>
                      <a:pt x="10" y="219"/>
                      <a:pt x="10" y="222"/>
                      <a:pt x="10" y="223"/>
                    </a:cubicBezTo>
                    <a:cubicBezTo>
                      <a:pt x="9" y="224"/>
                      <a:pt x="9" y="224"/>
                      <a:pt x="9" y="225"/>
                    </a:cubicBezTo>
                    <a:cubicBezTo>
                      <a:pt x="9" y="225"/>
                      <a:pt x="9" y="226"/>
                      <a:pt x="9" y="226"/>
                    </a:cubicBezTo>
                    <a:cubicBezTo>
                      <a:pt x="9" y="226"/>
                      <a:pt x="8" y="226"/>
                      <a:pt x="8" y="227"/>
                    </a:cubicBezTo>
                    <a:cubicBezTo>
                      <a:pt x="8" y="227"/>
                      <a:pt x="7" y="227"/>
                      <a:pt x="8" y="228"/>
                    </a:cubicBezTo>
                    <a:cubicBezTo>
                      <a:pt x="6" y="228"/>
                      <a:pt x="7" y="230"/>
                      <a:pt x="5" y="230"/>
                    </a:cubicBezTo>
                    <a:cubicBezTo>
                      <a:pt x="5" y="231"/>
                      <a:pt x="5" y="231"/>
                      <a:pt x="5" y="231"/>
                    </a:cubicBezTo>
                    <a:cubicBezTo>
                      <a:pt x="7" y="231"/>
                      <a:pt x="7" y="234"/>
                      <a:pt x="7" y="236"/>
                    </a:cubicBezTo>
                    <a:cubicBezTo>
                      <a:pt x="7" y="237"/>
                      <a:pt x="5" y="238"/>
                      <a:pt x="5" y="239"/>
                    </a:cubicBezTo>
                    <a:cubicBezTo>
                      <a:pt x="4" y="240"/>
                      <a:pt x="4" y="241"/>
                      <a:pt x="3" y="242"/>
                    </a:cubicBezTo>
                    <a:cubicBezTo>
                      <a:pt x="2" y="243"/>
                      <a:pt x="0" y="243"/>
                      <a:pt x="0" y="245"/>
                    </a:cubicBezTo>
                    <a:cubicBezTo>
                      <a:pt x="1" y="248"/>
                      <a:pt x="0" y="251"/>
                      <a:pt x="1" y="253"/>
                    </a:cubicBezTo>
                    <a:cubicBezTo>
                      <a:pt x="1" y="253"/>
                      <a:pt x="2" y="253"/>
                      <a:pt x="2" y="253"/>
                    </a:cubicBezTo>
                    <a:cubicBezTo>
                      <a:pt x="4" y="253"/>
                      <a:pt x="5" y="255"/>
                      <a:pt x="5" y="257"/>
                    </a:cubicBezTo>
                    <a:cubicBezTo>
                      <a:pt x="8" y="258"/>
                      <a:pt x="10" y="259"/>
                      <a:pt x="12" y="260"/>
                    </a:cubicBezTo>
                    <a:cubicBezTo>
                      <a:pt x="13" y="262"/>
                      <a:pt x="14" y="263"/>
                      <a:pt x="15" y="265"/>
                    </a:cubicBezTo>
                    <a:cubicBezTo>
                      <a:pt x="17" y="265"/>
                      <a:pt x="18" y="266"/>
                      <a:pt x="20" y="266"/>
                    </a:cubicBezTo>
                    <a:cubicBezTo>
                      <a:pt x="21" y="267"/>
                      <a:pt x="22" y="267"/>
                      <a:pt x="22" y="269"/>
                    </a:cubicBezTo>
                    <a:cubicBezTo>
                      <a:pt x="22" y="270"/>
                      <a:pt x="25" y="269"/>
                      <a:pt x="26" y="269"/>
                    </a:cubicBezTo>
                    <a:cubicBezTo>
                      <a:pt x="28" y="269"/>
                      <a:pt x="27" y="266"/>
                      <a:pt x="30" y="266"/>
                    </a:cubicBezTo>
                    <a:cubicBezTo>
                      <a:pt x="30" y="266"/>
                      <a:pt x="30" y="266"/>
                      <a:pt x="30" y="266"/>
                    </a:cubicBezTo>
                    <a:cubicBezTo>
                      <a:pt x="30" y="264"/>
                      <a:pt x="32" y="265"/>
                      <a:pt x="32" y="263"/>
                    </a:cubicBezTo>
                    <a:cubicBezTo>
                      <a:pt x="32" y="262"/>
                      <a:pt x="32" y="262"/>
                      <a:pt x="32" y="262"/>
                    </a:cubicBezTo>
                    <a:cubicBezTo>
                      <a:pt x="34" y="262"/>
                      <a:pt x="35" y="262"/>
                      <a:pt x="36" y="261"/>
                    </a:cubicBezTo>
                    <a:cubicBezTo>
                      <a:pt x="36" y="263"/>
                      <a:pt x="38" y="262"/>
                      <a:pt x="38" y="264"/>
                    </a:cubicBezTo>
                    <a:cubicBezTo>
                      <a:pt x="39" y="264"/>
                      <a:pt x="39" y="264"/>
                      <a:pt x="39" y="264"/>
                    </a:cubicBezTo>
                    <a:cubicBezTo>
                      <a:pt x="40" y="264"/>
                      <a:pt x="41" y="264"/>
                      <a:pt x="41" y="265"/>
                    </a:cubicBezTo>
                    <a:cubicBezTo>
                      <a:pt x="41" y="265"/>
                      <a:pt x="42" y="265"/>
                      <a:pt x="42" y="265"/>
                    </a:cubicBezTo>
                    <a:cubicBezTo>
                      <a:pt x="43" y="264"/>
                      <a:pt x="43" y="264"/>
                      <a:pt x="44" y="264"/>
                    </a:cubicBezTo>
                    <a:cubicBezTo>
                      <a:pt x="48" y="264"/>
                      <a:pt x="49" y="262"/>
                      <a:pt x="52" y="262"/>
                    </a:cubicBezTo>
                    <a:cubicBezTo>
                      <a:pt x="54" y="263"/>
                      <a:pt x="56" y="263"/>
                      <a:pt x="59" y="263"/>
                    </a:cubicBezTo>
                    <a:cubicBezTo>
                      <a:pt x="61" y="264"/>
                      <a:pt x="63" y="265"/>
                      <a:pt x="66" y="264"/>
                    </a:cubicBezTo>
                    <a:cubicBezTo>
                      <a:pt x="67" y="265"/>
                      <a:pt x="67" y="264"/>
                      <a:pt x="67" y="264"/>
                    </a:cubicBezTo>
                    <a:cubicBezTo>
                      <a:pt x="67" y="263"/>
                      <a:pt x="68" y="264"/>
                      <a:pt x="68" y="264"/>
                    </a:cubicBezTo>
                    <a:cubicBezTo>
                      <a:pt x="69" y="264"/>
                      <a:pt x="68" y="263"/>
                      <a:pt x="68" y="263"/>
                    </a:cubicBezTo>
                    <a:cubicBezTo>
                      <a:pt x="69" y="263"/>
                      <a:pt x="70" y="263"/>
                      <a:pt x="70" y="263"/>
                    </a:cubicBezTo>
                    <a:cubicBezTo>
                      <a:pt x="71" y="263"/>
                      <a:pt x="70" y="262"/>
                      <a:pt x="71" y="262"/>
                    </a:cubicBezTo>
                    <a:cubicBezTo>
                      <a:pt x="71" y="262"/>
                      <a:pt x="72" y="262"/>
                      <a:pt x="72" y="262"/>
                    </a:cubicBezTo>
                    <a:cubicBezTo>
                      <a:pt x="72" y="262"/>
                      <a:pt x="72" y="262"/>
                      <a:pt x="72" y="261"/>
                    </a:cubicBezTo>
                    <a:cubicBezTo>
                      <a:pt x="73" y="261"/>
                      <a:pt x="75" y="261"/>
                      <a:pt x="76" y="261"/>
                    </a:cubicBezTo>
                    <a:cubicBezTo>
                      <a:pt x="76" y="261"/>
                      <a:pt x="76" y="261"/>
                      <a:pt x="76" y="261"/>
                    </a:cubicBezTo>
                    <a:cubicBezTo>
                      <a:pt x="76" y="261"/>
                      <a:pt x="76" y="261"/>
                      <a:pt x="76" y="261"/>
                    </a:cubicBezTo>
                    <a:cubicBezTo>
                      <a:pt x="76" y="261"/>
                      <a:pt x="76" y="261"/>
                      <a:pt x="76" y="261"/>
                    </a:cubicBezTo>
                    <a:cubicBezTo>
                      <a:pt x="76" y="261"/>
                      <a:pt x="76" y="261"/>
                      <a:pt x="76" y="261"/>
                    </a:cubicBezTo>
                    <a:cubicBezTo>
                      <a:pt x="78" y="261"/>
                      <a:pt x="77" y="263"/>
                      <a:pt x="78" y="263"/>
                    </a:cubicBezTo>
                    <a:cubicBezTo>
                      <a:pt x="78" y="263"/>
                      <a:pt x="79" y="264"/>
                      <a:pt x="79" y="264"/>
                    </a:cubicBezTo>
                    <a:cubicBezTo>
                      <a:pt x="79" y="264"/>
                      <a:pt x="80" y="264"/>
                      <a:pt x="80" y="264"/>
                    </a:cubicBezTo>
                    <a:cubicBezTo>
                      <a:pt x="80" y="264"/>
                      <a:pt x="81" y="264"/>
                      <a:pt x="81" y="264"/>
                    </a:cubicBezTo>
                    <a:cubicBezTo>
                      <a:pt x="81" y="265"/>
                      <a:pt x="82" y="265"/>
                      <a:pt x="82" y="266"/>
                    </a:cubicBezTo>
                    <a:cubicBezTo>
                      <a:pt x="82" y="266"/>
                      <a:pt x="82" y="266"/>
                      <a:pt x="82" y="266"/>
                    </a:cubicBezTo>
                    <a:cubicBezTo>
                      <a:pt x="82" y="266"/>
                      <a:pt x="82" y="266"/>
                      <a:pt x="82" y="266"/>
                    </a:cubicBezTo>
                    <a:cubicBezTo>
                      <a:pt x="82" y="266"/>
                      <a:pt x="83" y="266"/>
                      <a:pt x="83" y="266"/>
                    </a:cubicBezTo>
                    <a:cubicBezTo>
                      <a:pt x="83" y="266"/>
                      <a:pt x="83" y="266"/>
                      <a:pt x="83" y="266"/>
                    </a:cubicBezTo>
                    <a:cubicBezTo>
                      <a:pt x="83" y="266"/>
                      <a:pt x="83" y="266"/>
                      <a:pt x="83" y="266"/>
                    </a:cubicBezTo>
                    <a:cubicBezTo>
                      <a:pt x="83" y="266"/>
                      <a:pt x="83" y="266"/>
                      <a:pt x="84" y="266"/>
                    </a:cubicBezTo>
                    <a:cubicBezTo>
                      <a:pt x="84" y="266"/>
                      <a:pt x="84" y="266"/>
                      <a:pt x="84" y="266"/>
                    </a:cubicBezTo>
                    <a:cubicBezTo>
                      <a:pt x="84" y="266"/>
                      <a:pt x="84" y="266"/>
                      <a:pt x="84" y="266"/>
                    </a:cubicBezTo>
                    <a:cubicBezTo>
                      <a:pt x="84" y="266"/>
                      <a:pt x="84" y="266"/>
                      <a:pt x="84" y="266"/>
                    </a:cubicBezTo>
                    <a:cubicBezTo>
                      <a:pt x="84" y="266"/>
                      <a:pt x="84" y="266"/>
                      <a:pt x="84" y="266"/>
                    </a:cubicBezTo>
                    <a:cubicBezTo>
                      <a:pt x="84" y="266"/>
                      <a:pt x="85" y="266"/>
                      <a:pt x="85" y="266"/>
                    </a:cubicBezTo>
                    <a:cubicBezTo>
                      <a:pt x="85" y="266"/>
                      <a:pt x="85" y="266"/>
                      <a:pt x="85" y="266"/>
                    </a:cubicBezTo>
                    <a:cubicBezTo>
                      <a:pt x="85" y="266"/>
                      <a:pt x="85" y="266"/>
                      <a:pt x="85" y="266"/>
                    </a:cubicBezTo>
                    <a:cubicBezTo>
                      <a:pt x="85" y="266"/>
                      <a:pt x="85" y="266"/>
                      <a:pt x="85" y="266"/>
                    </a:cubicBezTo>
                    <a:cubicBezTo>
                      <a:pt x="85" y="266"/>
                      <a:pt x="85" y="266"/>
                      <a:pt x="85" y="266"/>
                    </a:cubicBezTo>
                    <a:cubicBezTo>
                      <a:pt x="85" y="267"/>
                      <a:pt x="85" y="267"/>
                      <a:pt x="85" y="267"/>
                    </a:cubicBezTo>
                    <a:cubicBezTo>
                      <a:pt x="85" y="267"/>
                      <a:pt x="85" y="267"/>
                      <a:pt x="85" y="267"/>
                    </a:cubicBezTo>
                    <a:cubicBezTo>
                      <a:pt x="86" y="267"/>
                      <a:pt x="86" y="267"/>
                      <a:pt x="86" y="267"/>
                    </a:cubicBezTo>
                    <a:cubicBezTo>
                      <a:pt x="86" y="267"/>
                      <a:pt x="86" y="267"/>
                      <a:pt x="86" y="267"/>
                    </a:cubicBezTo>
                    <a:cubicBezTo>
                      <a:pt x="86" y="267"/>
                      <a:pt x="86" y="267"/>
                      <a:pt x="86" y="267"/>
                    </a:cubicBezTo>
                    <a:cubicBezTo>
                      <a:pt x="86" y="267"/>
                      <a:pt x="86" y="267"/>
                      <a:pt x="86" y="268"/>
                    </a:cubicBezTo>
                    <a:cubicBezTo>
                      <a:pt x="86" y="268"/>
                      <a:pt x="86" y="268"/>
                      <a:pt x="86" y="268"/>
                    </a:cubicBezTo>
                    <a:cubicBezTo>
                      <a:pt x="86" y="268"/>
                      <a:pt x="86" y="268"/>
                      <a:pt x="86" y="268"/>
                    </a:cubicBezTo>
                    <a:cubicBezTo>
                      <a:pt x="86" y="268"/>
                      <a:pt x="86" y="268"/>
                      <a:pt x="87" y="268"/>
                    </a:cubicBezTo>
                    <a:cubicBezTo>
                      <a:pt x="87" y="268"/>
                      <a:pt x="87" y="268"/>
                      <a:pt x="87" y="268"/>
                    </a:cubicBezTo>
                    <a:cubicBezTo>
                      <a:pt x="87" y="268"/>
                      <a:pt x="87" y="268"/>
                      <a:pt x="87" y="268"/>
                    </a:cubicBezTo>
                    <a:cubicBezTo>
                      <a:pt x="87" y="268"/>
                      <a:pt x="87" y="268"/>
                      <a:pt x="87" y="268"/>
                    </a:cubicBezTo>
                    <a:cubicBezTo>
                      <a:pt x="87" y="268"/>
                      <a:pt x="87" y="268"/>
                      <a:pt x="87" y="268"/>
                    </a:cubicBezTo>
                    <a:cubicBezTo>
                      <a:pt x="87" y="268"/>
                      <a:pt x="87" y="268"/>
                      <a:pt x="88" y="268"/>
                    </a:cubicBezTo>
                    <a:cubicBezTo>
                      <a:pt x="88" y="268"/>
                      <a:pt x="88" y="268"/>
                      <a:pt x="88" y="268"/>
                    </a:cubicBezTo>
                    <a:cubicBezTo>
                      <a:pt x="88" y="268"/>
                      <a:pt x="88" y="269"/>
                      <a:pt x="88" y="269"/>
                    </a:cubicBezTo>
                    <a:cubicBezTo>
                      <a:pt x="88" y="271"/>
                      <a:pt x="91" y="269"/>
                      <a:pt x="90" y="271"/>
                    </a:cubicBezTo>
                    <a:cubicBezTo>
                      <a:pt x="91" y="271"/>
                      <a:pt x="92" y="271"/>
                      <a:pt x="92" y="271"/>
                    </a:cubicBezTo>
                    <a:cubicBezTo>
                      <a:pt x="92" y="271"/>
                      <a:pt x="92" y="271"/>
                      <a:pt x="92" y="271"/>
                    </a:cubicBezTo>
                    <a:cubicBezTo>
                      <a:pt x="93" y="270"/>
                      <a:pt x="93" y="270"/>
                      <a:pt x="93" y="270"/>
                    </a:cubicBezTo>
                    <a:cubicBezTo>
                      <a:pt x="94" y="270"/>
                      <a:pt x="96" y="270"/>
                      <a:pt x="96" y="269"/>
                    </a:cubicBezTo>
                    <a:cubicBezTo>
                      <a:pt x="96" y="269"/>
                      <a:pt x="96" y="269"/>
                      <a:pt x="96" y="269"/>
                    </a:cubicBezTo>
                    <a:cubicBezTo>
                      <a:pt x="96" y="268"/>
                      <a:pt x="96" y="268"/>
                      <a:pt x="96" y="268"/>
                    </a:cubicBezTo>
                    <a:cubicBezTo>
                      <a:pt x="96" y="268"/>
                      <a:pt x="97" y="268"/>
                      <a:pt x="97" y="268"/>
                    </a:cubicBezTo>
                    <a:cubicBezTo>
                      <a:pt x="96" y="266"/>
                      <a:pt x="99" y="267"/>
                      <a:pt x="99" y="265"/>
                    </a:cubicBezTo>
                    <a:cubicBezTo>
                      <a:pt x="99" y="265"/>
                      <a:pt x="99" y="265"/>
                      <a:pt x="99" y="265"/>
                    </a:cubicBezTo>
                    <a:cubicBezTo>
                      <a:pt x="99" y="264"/>
                      <a:pt x="101" y="264"/>
                      <a:pt x="101" y="263"/>
                    </a:cubicBezTo>
                    <a:cubicBezTo>
                      <a:pt x="101" y="263"/>
                      <a:pt x="101" y="263"/>
                      <a:pt x="101" y="263"/>
                    </a:cubicBezTo>
                    <a:cubicBezTo>
                      <a:pt x="101" y="263"/>
                      <a:pt x="102" y="263"/>
                      <a:pt x="102" y="263"/>
                    </a:cubicBezTo>
                    <a:cubicBezTo>
                      <a:pt x="102" y="263"/>
                      <a:pt x="102" y="263"/>
                      <a:pt x="102" y="263"/>
                    </a:cubicBezTo>
                    <a:cubicBezTo>
                      <a:pt x="102" y="263"/>
                      <a:pt x="102" y="263"/>
                      <a:pt x="102" y="262"/>
                    </a:cubicBezTo>
                    <a:cubicBezTo>
                      <a:pt x="103" y="262"/>
                      <a:pt x="103" y="262"/>
                      <a:pt x="104" y="262"/>
                    </a:cubicBezTo>
                    <a:cubicBezTo>
                      <a:pt x="104" y="262"/>
                      <a:pt x="104" y="262"/>
                      <a:pt x="104" y="262"/>
                    </a:cubicBezTo>
                    <a:cubicBezTo>
                      <a:pt x="105" y="262"/>
                      <a:pt x="105" y="261"/>
                      <a:pt x="105" y="261"/>
                    </a:cubicBezTo>
                    <a:cubicBezTo>
                      <a:pt x="106" y="261"/>
                      <a:pt x="106" y="261"/>
                      <a:pt x="106" y="261"/>
                    </a:cubicBezTo>
                    <a:cubicBezTo>
                      <a:pt x="106" y="261"/>
                      <a:pt x="107" y="261"/>
                      <a:pt x="107" y="261"/>
                    </a:cubicBezTo>
                    <a:cubicBezTo>
                      <a:pt x="108" y="261"/>
                      <a:pt x="108" y="260"/>
                      <a:pt x="108" y="260"/>
                    </a:cubicBezTo>
                    <a:cubicBezTo>
                      <a:pt x="108" y="260"/>
                      <a:pt x="109" y="260"/>
                      <a:pt x="110" y="260"/>
                    </a:cubicBezTo>
                    <a:cubicBezTo>
                      <a:pt x="110" y="260"/>
                      <a:pt x="110" y="260"/>
                      <a:pt x="110" y="260"/>
                    </a:cubicBezTo>
                    <a:cubicBezTo>
                      <a:pt x="111" y="260"/>
                      <a:pt x="111" y="260"/>
                      <a:pt x="112" y="259"/>
                    </a:cubicBezTo>
                    <a:cubicBezTo>
                      <a:pt x="112" y="259"/>
                      <a:pt x="112" y="259"/>
                      <a:pt x="112" y="259"/>
                    </a:cubicBezTo>
                    <a:cubicBezTo>
                      <a:pt x="113" y="259"/>
                      <a:pt x="113" y="259"/>
                      <a:pt x="114" y="259"/>
                    </a:cubicBezTo>
                    <a:cubicBezTo>
                      <a:pt x="114" y="259"/>
                      <a:pt x="114" y="259"/>
                      <a:pt x="115" y="259"/>
                    </a:cubicBezTo>
                    <a:cubicBezTo>
                      <a:pt x="115" y="259"/>
                      <a:pt x="115" y="259"/>
                      <a:pt x="115" y="259"/>
                    </a:cubicBezTo>
                    <a:cubicBezTo>
                      <a:pt x="115" y="259"/>
                      <a:pt x="115" y="259"/>
                      <a:pt x="115" y="259"/>
                    </a:cubicBezTo>
                    <a:cubicBezTo>
                      <a:pt x="115" y="259"/>
                      <a:pt x="115" y="259"/>
                      <a:pt x="115" y="259"/>
                    </a:cubicBezTo>
                    <a:cubicBezTo>
                      <a:pt x="116" y="259"/>
                      <a:pt x="116" y="259"/>
                      <a:pt x="117" y="259"/>
                    </a:cubicBezTo>
                    <a:cubicBezTo>
                      <a:pt x="117" y="259"/>
                      <a:pt x="117" y="259"/>
                      <a:pt x="117" y="259"/>
                    </a:cubicBezTo>
                    <a:cubicBezTo>
                      <a:pt x="118" y="258"/>
                      <a:pt x="120" y="258"/>
                      <a:pt x="120" y="257"/>
                    </a:cubicBezTo>
                    <a:cubicBezTo>
                      <a:pt x="120" y="257"/>
                      <a:pt x="121" y="257"/>
                      <a:pt x="121" y="257"/>
                    </a:cubicBezTo>
                    <a:cubicBezTo>
                      <a:pt x="121" y="257"/>
                      <a:pt x="122" y="256"/>
                      <a:pt x="122" y="256"/>
                    </a:cubicBezTo>
                    <a:cubicBezTo>
                      <a:pt x="122" y="256"/>
                      <a:pt x="122" y="256"/>
                      <a:pt x="123" y="256"/>
                    </a:cubicBezTo>
                    <a:cubicBezTo>
                      <a:pt x="123" y="256"/>
                      <a:pt x="123" y="256"/>
                      <a:pt x="123" y="256"/>
                    </a:cubicBezTo>
                    <a:cubicBezTo>
                      <a:pt x="123" y="254"/>
                      <a:pt x="125" y="255"/>
                      <a:pt x="125" y="254"/>
                    </a:cubicBezTo>
                    <a:cubicBezTo>
                      <a:pt x="127" y="254"/>
                      <a:pt x="126" y="252"/>
                      <a:pt x="128" y="252"/>
                    </a:cubicBezTo>
                    <a:cubicBezTo>
                      <a:pt x="127" y="249"/>
                      <a:pt x="129" y="248"/>
                      <a:pt x="129" y="244"/>
                    </a:cubicBezTo>
                    <a:cubicBezTo>
                      <a:pt x="130" y="244"/>
                      <a:pt x="130" y="242"/>
                      <a:pt x="132" y="242"/>
                    </a:cubicBezTo>
                    <a:cubicBezTo>
                      <a:pt x="133" y="241"/>
                      <a:pt x="133" y="241"/>
                      <a:pt x="135" y="241"/>
                    </a:cubicBezTo>
                    <a:cubicBezTo>
                      <a:pt x="135" y="240"/>
                      <a:pt x="136" y="240"/>
                      <a:pt x="138" y="239"/>
                    </a:cubicBezTo>
                    <a:cubicBezTo>
                      <a:pt x="138" y="239"/>
                      <a:pt x="139" y="239"/>
                      <a:pt x="139" y="238"/>
                    </a:cubicBezTo>
                    <a:cubicBezTo>
                      <a:pt x="139" y="237"/>
                      <a:pt x="141" y="237"/>
                      <a:pt x="141" y="237"/>
                    </a:cubicBezTo>
                    <a:cubicBezTo>
                      <a:pt x="142" y="236"/>
                      <a:pt x="143" y="235"/>
                      <a:pt x="144" y="235"/>
                    </a:cubicBezTo>
                    <a:cubicBezTo>
                      <a:pt x="144" y="234"/>
                      <a:pt x="144" y="233"/>
                      <a:pt x="143" y="233"/>
                    </a:cubicBezTo>
                    <a:cubicBezTo>
                      <a:pt x="143" y="232"/>
                      <a:pt x="143" y="232"/>
                      <a:pt x="143" y="231"/>
                    </a:cubicBezTo>
                    <a:cubicBezTo>
                      <a:pt x="146" y="230"/>
                      <a:pt x="146" y="232"/>
                      <a:pt x="148" y="232"/>
                    </a:cubicBezTo>
                    <a:cubicBezTo>
                      <a:pt x="149" y="231"/>
                      <a:pt x="149" y="230"/>
                      <a:pt x="151" y="230"/>
                    </a:cubicBezTo>
                    <a:cubicBezTo>
                      <a:pt x="152" y="230"/>
                      <a:pt x="152" y="230"/>
                      <a:pt x="153" y="230"/>
                    </a:cubicBezTo>
                    <a:cubicBezTo>
                      <a:pt x="154" y="230"/>
                      <a:pt x="154" y="230"/>
                      <a:pt x="155" y="230"/>
                    </a:cubicBezTo>
                    <a:cubicBezTo>
                      <a:pt x="156" y="230"/>
                      <a:pt x="157" y="228"/>
                      <a:pt x="158" y="228"/>
                    </a:cubicBezTo>
                    <a:cubicBezTo>
                      <a:pt x="158" y="228"/>
                      <a:pt x="158" y="227"/>
                      <a:pt x="158" y="227"/>
                    </a:cubicBezTo>
                    <a:cubicBezTo>
                      <a:pt x="159" y="227"/>
                      <a:pt x="160" y="226"/>
                      <a:pt x="161" y="227"/>
                    </a:cubicBezTo>
                    <a:cubicBezTo>
                      <a:pt x="161" y="226"/>
                      <a:pt x="161" y="226"/>
                      <a:pt x="162" y="226"/>
                    </a:cubicBezTo>
                    <a:cubicBezTo>
                      <a:pt x="162" y="226"/>
                      <a:pt x="163" y="225"/>
                      <a:pt x="163" y="225"/>
                    </a:cubicBezTo>
                    <a:cubicBezTo>
                      <a:pt x="163" y="223"/>
                      <a:pt x="163" y="223"/>
                      <a:pt x="163" y="223"/>
                    </a:cubicBezTo>
                    <a:cubicBezTo>
                      <a:pt x="166" y="223"/>
                      <a:pt x="168" y="224"/>
                      <a:pt x="172" y="224"/>
                    </a:cubicBezTo>
                    <a:cubicBezTo>
                      <a:pt x="172" y="225"/>
                      <a:pt x="173" y="225"/>
                      <a:pt x="174" y="225"/>
                    </a:cubicBezTo>
                    <a:cubicBezTo>
                      <a:pt x="174" y="226"/>
                      <a:pt x="175" y="227"/>
                      <a:pt x="177" y="227"/>
                    </a:cubicBezTo>
                    <a:cubicBezTo>
                      <a:pt x="177" y="227"/>
                      <a:pt x="177" y="228"/>
                      <a:pt x="178" y="227"/>
                    </a:cubicBezTo>
                    <a:cubicBezTo>
                      <a:pt x="179" y="227"/>
                      <a:pt x="179" y="228"/>
                      <a:pt x="180" y="228"/>
                    </a:cubicBezTo>
                    <a:cubicBezTo>
                      <a:pt x="180" y="229"/>
                      <a:pt x="182" y="228"/>
                      <a:pt x="182" y="230"/>
                    </a:cubicBezTo>
                    <a:cubicBezTo>
                      <a:pt x="185" y="230"/>
                      <a:pt x="186" y="231"/>
                      <a:pt x="189" y="231"/>
                    </a:cubicBezTo>
                    <a:cubicBezTo>
                      <a:pt x="189" y="233"/>
                      <a:pt x="189" y="234"/>
                      <a:pt x="190" y="234"/>
                    </a:cubicBezTo>
                    <a:cubicBezTo>
                      <a:pt x="190" y="232"/>
                      <a:pt x="193" y="234"/>
                      <a:pt x="193" y="234"/>
                    </a:cubicBezTo>
                    <a:cubicBezTo>
                      <a:pt x="194" y="235"/>
                      <a:pt x="194" y="236"/>
                      <a:pt x="196" y="236"/>
                    </a:cubicBezTo>
                    <a:cubicBezTo>
                      <a:pt x="196" y="236"/>
                      <a:pt x="196" y="236"/>
                      <a:pt x="196" y="236"/>
                    </a:cubicBezTo>
                    <a:cubicBezTo>
                      <a:pt x="196" y="235"/>
                      <a:pt x="196" y="234"/>
                      <a:pt x="197" y="234"/>
                    </a:cubicBezTo>
                    <a:cubicBezTo>
                      <a:pt x="197" y="234"/>
                      <a:pt x="197" y="233"/>
                      <a:pt x="198" y="233"/>
                    </a:cubicBezTo>
                    <a:cubicBezTo>
                      <a:pt x="197" y="233"/>
                      <a:pt x="197" y="233"/>
                      <a:pt x="197" y="233"/>
                    </a:cubicBezTo>
                    <a:cubicBezTo>
                      <a:pt x="197" y="233"/>
                      <a:pt x="198" y="232"/>
                      <a:pt x="199" y="232"/>
                    </a:cubicBezTo>
                    <a:cubicBezTo>
                      <a:pt x="201" y="233"/>
                      <a:pt x="205" y="233"/>
                      <a:pt x="206" y="235"/>
                    </a:cubicBezTo>
                    <a:cubicBezTo>
                      <a:pt x="206" y="235"/>
                      <a:pt x="206" y="235"/>
                      <a:pt x="206" y="235"/>
                    </a:cubicBezTo>
                    <a:cubicBezTo>
                      <a:pt x="206" y="236"/>
                      <a:pt x="206" y="236"/>
                      <a:pt x="206" y="236"/>
                    </a:cubicBezTo>
                    <a:cubicBezTo>
                      <a:pt x="206" y="236"/>
                      <a:pt x="206" y="236"/>
                      <a:pt x="206" y="236"/>
                    </a:cubicBezTo>
                    <a:cubicBezTo>
                      <a:pt x="206" y="236"/>
                      <a:pt x="206" y="236"/>
                      <a:pt x="206" y="236"/>
                    </a:cubicBezTo>
                    <a:cubicBezTo>
                      <a:pt x="207" y="237"/>
                      <a:pt x="207" y="237"/>
                      <a:pt x="207" y="238"/>
                    </a:cubicBezTo>
                    <a:cubicBezTo>
                      <a:pt x="207" y="238"/>
                      <a:pt x="207" y="238"/>
                      <a:pt x="207" y="238"/>
                    </a:cubicBezTo>
                    <a:cubicBezTo>
                      <a:pt x="207" y="238"/>
                      <a:pt x="207" y="238"/>
                      <a:pt x="207" y="238"/>
                    </a:cubicBezTo>
                    <a:cubicBezTo>
                      <a:pt x="208" y="238"/>
                      <a:pt x="209" y="238"/>
                      <a:pt x="209" y="239"/>
                    </a:cubicBezTo>
                    <a:cubicBezTo>
                      <a:pt x="211" y="239"/>
                      <a:pt x="213" y="239"/>
                      <a:pt x="214" y="239"/>
                    </a:cubicBezTo>
                    <a:cubicBezTo>
                      <a:pt x="214" y="238"/>
                      <a:pt x="215" y="237"/>
                      <a:pt x="216" y="237"/>
                    </a:cubicBezTo>
                    <a:cubicBezTo>
                      <a:pt x="217" y="239"/>
                      <a:pt x="218" y="239"/>
                      <a:pt x="218" y="241"/>
                    </a:cubicBezTo>
                    <a:cubicBezTo>
                      <a:pt x="218" y="244"/>
                      <a:pt x="220" y="243"/>
                      <a:pt x="220" y="245"/>
                    </a:cubicBezTo>
                    <a:cubicBezTo>
                      <a:pt x="220" y="252"/>
                      <a:pt x="220" y="252"/>
                      <a:pt x="220" y="252"/>
                    </a:cubicBezTo>
                    <a:cubicBezTo>
                      <a:pt x="220" y="253"/>
                      <a:pt x="218" y="253"/>
                      <a:pt x="218" y="255"/>
                    </a:cubicBezTo>
                    <a:cubicBezTo>
                      <a:pt x="219" y="257"/>
                      <a:pt x="221" y="258"/>
                      <a:pt x="221" y="260"/>
                    </a:cubicBezTo>
                    <a:cubicBezTo>
                      <a:pt x="226" y="260"/>
                      <a:pt x="226" y="260"/>
                      <a:pt x="226" y="260"/>
                    </a:cubicBezTo>
                    <a:cubicBezTo>
                      <a:pt x="226" y="261"/>
                      <a:pt x="227" y="261"/>
                      <a:pt x="227" y="261"/>
                    </a:cubicBezTo>
                    <a:cubicBezTo>
                      <a:pt x="228" y="261"/>
                      <a:pt x="228" y="263"/>
                      <a:pt x="228" y="263"/>
                    </a:cubicBezTo>
                    <a:cubicBezTo>
                      <a:pt x="230" y="263"/>
                      <a:pt x="230" y="265"/>
                      <a:pt x="230" y="266"/>
                    </a:cubicBezTo>
                    <a:cubicBezTo>
                      <a:pt x="233" y="266"/>
                      <a:pt x="232" y="263"/>
                      <a:pt x="234" y="263"/>
                    </a:cubicBezTo>
                    <a:cubicBezTo>
                      <a:pt x="235" y="265"/>
                      <a:pt x="235" y="267"/>
                      <a:pt x="235" y="269"/>
                    </a:cubicBezTo>
                    <a:cubicBezTo>
                      <a:pt x="235" y="269"/>
                      <a:pt x="235" y="270"/>
                      <a:pt x="234" y="271"/>
                    </a:cubicBezTo>
                    <a:cubicBezTo>
                      <a:pt x="234" y="273"/>
                      <a:pt x="234" y="273"/>
                      <a:pt x="234" y="273"/>
                    </a:cubicBezTo>
                    <a:cubicBezTo>
                      <a:pt x="234" y="273"/>
                      <a:pt x="234" y="273"/>
                      <a:pt x="235" y="273"/>
                    </a:cubicBezTo>
                    <a:cubicBezTo>
                      <a:pt x="235" y="273"/>
                      <a:pt x="235" y="274"/>
                      <a:pt x="235" y="274"/>
                    </a:cubicBezTo>
                    <a:cubicBezTo>
                      <a:pt x="236" y="274"/>
                      <a:pt x="237" y="274"/>
                      <a:pt x="238" y="275"/>
                    </a:cubicBezTo>
                    <a:cubicBezTo>
                      <a:pt x="238" y="280"/>
                      <a:pt x="238" y="280"/>
                      <a:pt x="238" y="280"/>
                    </a:cubicBezTo>
                    <a:cubicBezTo>
                      <a:pt x="239" y="280"/>
                      <a:pt x="239" y="280"/>
                      <a:pt x="240" y="281"/>
                    </a:cubicBezTo>
                    <a:cubicBezTo>
                      <a:pt x="241" y="281"/>
                      <a:pt x="241" y="280"/>
                      <a:pt x="243" y="281"/>
                    </a:cubicBezTo>
                    <a:cubicBezTo>
                      <a:pt x="242" y="282"/>
                      <a:pt x="246" y="280"/>
                      <a:pt x="245" y="282"/>
                    </a:cubicBezTo>
                    <a:cubicBezTo>
                      <a:pt x="247" y="282"/>
                      <a:pt x="247" y="281"/>
                      <a:pt x="250" y="281"/>
                    </a:cubicBezTo>
                    <a:cubicBezTo>
                      <a:pt x="249" y="283"/>
                      <a:pt x="252" y="283"/>
                      <a:pt x="252" y="285"/>
                    </a:cubicBezTo>
                    <a:cubicBezTo>
                      <a:pt x="252" y="287"/>
                      <a:pt x="253" y="288"/>
                      <a:pt x="253" y="290"/>
                    </a:cubicBezTo>
                    <a:cubicBezTo>
                      <a:pt x="253" y="290"/>
                      <a:pt x="253" y="290"/>
                      <a:pt x="253" y="290"/>
                    </a:cubicBezTo>
                    <a:cubicBezTo>
                      <a:pt x="253" y="291"/>
                      <a:pt x="253" y="291"/>
                      <a:pt x="253" y="291"/>
                    </a:cubicBezTo>
                    <a:cubicBezTo>
                      <a:pt x="253" y="292"/>
                      <a:pt x="254" y="293"/>
                      <a:pt x="254" y="294"/>
                    </a:cubicBezTo>
                    <a:cubicBezTo>
                      <a:pt x="254" y="294"/>
                      <a:pt x="254" y="294"/>
                      <a:pt x="254" y="294"/>
                    </a:cubicBezTo>
                    <a:cubicBezTo>
                      <a:pt x="254" y="294"/>
                      <a:pt x="254" y="294"/>
                      <a:pt x="254" y="295"/>
                    </a:cubicBezTo>
                    <a:cubicBezTo>
                      <a:pt x="254" y="295"/>
                      <a:pt x="254" y="295"/>
                      <a:pt x="254" y="295"/>
                    </a:cubicBezTo>
                    <a:cubicBezTo>
                      <a:pt x="254" y="295"/>
                      <a:pt x="255" y="295"/>
                      <a:pt x="255" y="295"/>
                    </a:cubicBezTo>
                    <a:cubicBezTo>
                      <a:pt x="255" y="295"/>
                      <a:pt x="255" y="295"/>
                      <a:pt x="255" y="296"/>
                    </a:cubicBezTo>
                    <a:cubicBezTo>
                      <a:pt x="255" y="296"/>
                      <a:pt x="255" y="296"/>
                      <a:pt x="255" y="296"/>
                    </a:cubicBezTo>
                    <a:cubicBezTo>
                      <a:pt x="255" y="296"/>
                      <a:pt x="255" y="296"/>
                      <a:pt x="255" y="296"/>
                    </a:cubicBezTo>
                    <a:cubicBezTo>
                      <a:pt x="255" y="296"/>
                      <a:pt x="255" y="296"/>
                      <a:pt x="255" y="297"/>
                    </a:cubicBezTo>
                    <a:cubicBezTo>
                      <a:pt x="256" y="297"/>
                      <a:pt x="256" y="297"/>
                      <a:pt x="257" y="298"/>
                    </a:cubicBezTo>
                    <a:cubicBezTo>
                      <a:pt x="257" y="298"/>
                      <a:pt x="257" y="298"/>
                      <a:pt x="257" y="298"/>
                    </a:cubicBezTo>
                    <a:cubicBezTo>
                      <a:pt x="257" y="298"/>
                      <a:pt x="257" y="298"/>
                      <a:pt x="257" y="298"/>
                    </a:cubicBezTo>
                    <a:cubicBezTo>
                      <a:pt x="257" y="298"/>
                      <a:pt x="257" y="298"/>
                      <a:pt x="257" y="298"/>
                    </a:cubicBezTo>
                    <a:cubicBezTo>
                      <a:pt x="257" y="298"/>
                      <a:pt x="257" y="298"/>
                      <a:pt x="257" y="298"/>
                    </a:cubicBezTo>
                    <a:cubicBezTo>
                      <a:pt x="257" y="298"/>
                      <a:pt x="257" y="299"/>
                      <a:pt x="257" y="299"/>
                    </a:cubicBezTo>
                    <a:cubicBezTo>
                      <a:pt x="257" y="299"/>
                      <a:pt x="257" y="299"/>
                      <a:pt x="257" y="299"/>
                    </a:cubicBezTo>
                    <a:cubicBezTo>
                      <a:pt x="257" y="299"/>
                      <a:pt x="257" y="299"/>
                      <a:pt x="256" y="299"/>
                    </a:cubicBezTo>
                    <a:cubicBezTo>
                      <a:pt x="256" y="299"/>
                      <a:pt x="256" y="299"/>
                      <a:pt x="256" y="299"/>
                    </a:cubicBezTo>
                    <a:cubicBezTo>
                      <a:pt x="256" y="299"/>
                      <a:pt x="256" y="299"/>
                      <a:pt x="256" y="299"/>
                    </a:cubicBezTo>
                    <a:cubicBezTo>
                      <a:pt x="256" y="299"/>
                      <a:pt x="256" y="299"/>
                      <a:pt x="256" y="299"/>
                    </a:cubicBezTo>
                    <a:cubicBezTo>
                      <a:pt x="256" y="299"/>
                      <a:pt x="255" y="299"/>
                      <a:pt x="255" y="299"/>
                    </a:cubicBezTo>
                    <a:cubicBezTo>
                      <a:pt x="255" y="300"/>
                      <a:pt x="255" y="300"/>
                      <a:pt x="255" y="300"/>
                    </a:cubicBezTo>
                    <a:cubicBezTo>
                      <a:pt x="255" y="300"/>
                      <a:pt x="255" y="300"/>
                      <a:pt x="254" y="300"/>
                    </a:cubicBezTo>
                    <a:cubicBezTo>
                      <a:pt x="252" y="301"/>
                      <a:pt x="252" y="298"/>
                      <a:pt x="250" y="298"/>
                    </a:cubicBezTo>
                    <a:cubicBezTo>
                      <a:pt x="248" y="298"/>
                      <a:pt x="249" y="300"/>
                      <a:pt x="247" y="300"/>
                    </a:cubicBezTo>
                    <a:cubicBezTo>
                      <a:pt x="246" y="300"/>
                      <a:pt x="246" y="301"/>
                      <a:pt x="246" y="303"/>
                    </a:cubicBezTo>
                    <a:cubicBezTo>
                      <a:pt x="245" y="303"/>
                      <a:pt x="245" y="301"/>
                      <a:pt x="243" y="301"/>
                    </a:cubicBezTo>
                    <a:cubicBezTo>
                      <a:pt x="243" y="300"/>
                      <a:pt x="241" y="301"/>
                      <a:pt x="241" y="299"/>
                    </a:cubicBezTo>
                    <a:cubicBezTo>
                      <a:pt x="240" y="299"/>
                      <a:pt x="239" y="299"/>
                      <a:pt x="239" y="300"/>
                    </a:cubicBezTo>
                    <a:cubicBezTo>
                      <a:pt x="238" y="300"/>
                      <a:pt x="237" y="299"/>
                      <a:pt x="236" y="299"/>
                    </a:cubicBezTo>
                    <a:cubicBezTo>
                      <a:pt x="235" y="299"/>
                      <a:pt x="235" y="300"/>
                      <a:pt x="235" y="302"/>
                    </a:cubicBezTo>
                    <a:cubicBezTo>
                      <a:pt x="234" y="302"/>
                      <a:pt x="234" y="300"/>
                      <a:pt x="234" y="300"/>
                    </a:cubicBezTo>
                    <a:cubicBezTo>
                      <a:pt x="233" y="300"/>
                      <a:pt x="233" y="298"/>
                      <a:pt x="233" y="298"/>
                    </a:cubicBezTo>
                    <a:cubicBezTo>
                      <a:pt x="232" y="297"/>
                      <a:pt x="231" y="298"/>
                      <a:pt x="230" y="298"/>
                    </a:cubicBezTo>
                    <a:cubicBezTo>
                      <a:pt x="230" y="299"/>
                      <a:pt x="229" y="299"/>
                      <a:pt x="229" y="300"/>
                    </a:cubicBezTo>
                    <a:cubicBezTo>
                      <a:pt x="227" y="300"/>
                      <a:pt x="226" y="302"/>
                      <a:pt x="225" y="304"/>
                    </a:cubicBezTo>
                    <a:cubicBezTo>
                      <a:pt x="224" y="304"/>
                      <a:pt x="224" y="305"/>
                      <a:pt x="223" y="305"/>
                    </a:cubicBezTo>
                    <a:cubicBezTo>
                      <a:pt x="224" y="307"/>
                      <a:pt x="224" y="309"/>
                      <a:pt x="225" y="310"/>
                    </a:cubicBezTo>
                    <a:cubicBezTo>
                      <a:pt x="227" y="310"/>
                      <a:pt x="227" y="311"/>
                      <a:pt x="228" y="311"/>
                    </a:cubicBezTo>
                    <a:cubicBezTo>
                      <a:pt x="228" y="314"/>
                      <a:pt x="231" y="313"/>
                      <a:pt x="232" y="315"/>
                    </a:cubicBezTo>
                    <a:cubicBezTo>
                      <a:pt x="232" y="317"/>
                      <a:pt x="231" y="317"/>
                      <a:pt x="231" y="319"/>
                    </a:cubicBezTo>
                    <a:cubicBezTo>
                      <a:pt x="231" y="319"/>
                      <a:pt x="231" y="320"/>
                      <a:pt x="230" y="319"/>
                    </a:cubicBezTo>
                    <a:cubicBezTo>
                      <a:pt x="230" y="320"/>
                      <a:pt x="230" y="320"/>
                      <a:pt x="230" y="320"/>
                    </a:cubicBezTo>
                    <a:cubicBezTo>
                      <a:pt x="231" y="320"/>
                      <a:pt x="231" y="321"/>
                      <a:pt x="232" y="322"/>
                    </a:cubicBezTo>
                    <a:cubicBezTo>
                      <a:pt x="232" y="322"/>
                      <a:pt x="233" y="323"/>
                      <a:pt x="233" y="324"/>
                    </a:cubicBezTo>
                    <a:cubicBezTo>
                      <a:pt x="232" y="324"/>
                      <a:pt x="232" y="324"/>
                      <a:pt x="232" y="325"/>
                    </a:cubicBezTo>
                    <a:cubicBezTo>
                      <a:pt x="232" y="326"/>
                      <a:pt x="231" y="326"/>
                      <a:pt x="230" y="327"/>
                    </a:cubicBezTo>
                    <a:cubicBezTo>
                      <a:pt x="230" y="328"/>
                      <a:pt x="229" y="328"/>
                      <a:pt x="228" y="329"/>
                    </a:cubicBezTo>
                    <a:cubicBezTo>
                      <a:pt x="228" y="332"/>
                      <a:pt x="227" y="333"/>
                      <a:pt x="227" y="336"/>
                    </a:cubicBezTo>
                    <a:cubicBezTo>
                      <a:pt x="226" y="336"/>
                      <a:pt x="226" y="336"/>
                      <a:pt x="226" y="336"/>
                    </a:cubicBezTo>
                    <a:cubicBezTo>
                      <a:pt x="226" y="336"/>
                      <a:pt x="226" y="337"/>
                      <a:pt x="226" y="336"/>
                    </a:cubicBezTo>
                    <a:cubicBezTo>
                      <a:pt x="225" y="337"/>
                      <a:pt x="225" y="338"/>
                      <a:pt x="224" y="338"/>
                    </a:cubicBezTo>
                    <a:cubicBezTo>
                      <a:pt x="223" y="338"/>
                      <a:pt x="223" y="338"/>
                      <a:pt x="223" y="338"/>
                    </a:cubicBezTo>
                    <a:cubicBezTo>
                      <a:pt x="223" y="339"/>
                      <a:pt x="223" y="341"/>
                      <a:pt x="220" y="341"/>
                    </a:cubicBezTo>
                    <a:cubicBezTo>
                      <a:pt x="220" y="342"/>
                      <a:pt x="220" y="342"/>
                      <a:pt x="221" y="342"/>
                    </a:cubicBezTo>
                    <a:cubicBezTo>
                      <a:pt x="221" y="343"/>
                      <a:pt x="222" y="344"/>
                      <a:pt x="222" y="344"/>
                    </a:cubicBezTo>
                    <a:cubicBezTo>
                      <a:pt x="222" y="348"/>
                      <a:pt x="221" y="350"/>
                      <a:pt x="219" y="351"/>
                    </a:cubicBezTo>
                    <a:cubicBezTo>
                      <a:pt x="216" y="351"/>
                      <a:pt x="216" y="351"/>
                      <a:pt x="216" y="351"/>
                    </a:cubicBezTo>
                    <a:cubicBezTo>
                      <a:pt x="215" y="351"/>
                      <a:pt x="214" y="352"/>
                      <a:pt x="214" y="353"/>
                    </a:cubicBezTo>
                    <a:cubicBezTo>
                      <a:pt x="214" y="354"/>
                      <a:pt x="214" y="354"/>
                      <a:pt x="214" y="354"/>
                    </a:cubicBezTo>
                    <a:cubicBezTo>
                      <a:pt x="214" y="354"/>
                      <a:pt x="214" y="354"/>
                      <a:pt x="214" y="355"/>
                    </a:cubicBezTo>
                    <a:cubicBezTo>
                      <a:pt x="214" y="355"/>
                      <a:pt x="214" y="355"/>
                      <a:pt x="214" y="355"/>
                    </a:cubicBezTo>
                    <a:cubicBezTo>
                      <a:pt x="213" y="355"/>
                      <a:pt x="213" y="355"/>
                      <a:pt x="213" y="355"/>
                    </a:cubicBezTo>
                    <a:cubicBezTo>
                      <a:pt x="213" y="355"/>
                      <a:pt x="213" y="355"/>
                      <a:pt x="213" y="355"/>
                    </a:cubicBezTo>
                    <a:cubicBezTo>
                      <a:pt x="212" y="355"/>
                      <a:pt x="212" y="356"/>
                      <a:pt x="212" y="356"/>
                    </a:cubicBezTo>
                    <a:cubicBezTo>
                      <a:pt x="212" y="356"/>
                      <a:pt x="212" y="356"/>
                      <a:pt x="212" y="356"/>
                    </a:cubicBezTo>
                    <a:cubicBezTo>
                      <a:pt x="212" y="356"/>
                      <a:pt x="213" y="357"/>
                      <a:pt x="214" y="357"/>
                    </a:cubicBezTo>
                    <a:cubicBezTo>
                      <a:pt x="214" y="357"/>
                      <a:pt x="214" y="358"/>
                      <a:pt x="214" y="358"/>
                    </a:cubicBezTo>
                    <a:cubicBezTo>
                      <a:pt x="214" y="358"/>
                      <a:pt x="214" y="359"/>
                      <a:pt x="215" y="359"/>
                    </a:cubicBezTo>
                    <a:cubicBezTo>
                      <a:pt x="215" y="359"/>
                      <a:pt x="215" y="360"/>
                      <a:pt x="215" y="360"/>
                    </a:cubicBezTo>
                    <a:cubicBezTo>
                      <a:pt x="217" y="360"/>
                      <a:pt x="218" y="361"/>
                      <a:pt x="220" y="361"/>
                    </a:cubicBezTo>
                    <a:cubicBezTo>
                      <a:pt x="220" y="361"/>
                      <a:pt x="221" y="362"/>
                      <a:pt x="223" y="362"/>
                    </a:cubicBezTo>
                    <a:cubicBezTo>
                      <a:pt x="223" y="363"/>
                      <a:pt x="224" y="363"/>
                      <a:pt x="226" y="363"/>
                    </a:cubicBezTo>
                    <a:cubicBezTo>
                      <a:pt x="226" y="363"/>
                      <a:pt x="226" y="363"/>
                      <a:pt x="227" y="363"/>
                    </a:cubicBezTo>
                    <a:cubicBezTo>
                      <a:pt x="227" y="363"/>
                      <a:pt x="227" y="363"/>
                      <a:pt x="227" y="363"/>
                    </a:cubicBezTo>
                    <a:cubicBezTo>
                      <a:pt x="228" y="363"/>
                      <a:pt x="228" y="363"/>
                      <a:pt x="228" y="363"/>
                    </a:cubicBezTo>
                    <a:cubicBezTo>
                      <a:pt x="228" y="363"/>
                      <a:pt x="228" y="363"/>
                      <a:pt x="228" y="363"/>
                    </a:cubicBezTo>
                    <a:cubicBezTo>
                      <a:pt x="229" y="363"/>
                      <a:pt x="229" y="363"/>
                      <a:pt x="230" y="363"/>
                    </a:cubicBezTo>
                    <a:cubicBezTo>
                      <a:pt x="230" y="363"/>
                      <a:pt x="230" y="363"/>
                      <a:pt x="230" y="363"/>
                    </a:cubicBezTo>
                    <a:cubicBezTo>
                      <a:pt x="230" y="363"/>
                      <a:pt x="231" y="363"/>
                      <a:pt x="231" y="363"/>
                    </a:cubicBezTo>
                    <a:cubicBezTo>
                      <a:pt x="231" y="363"/>
                      <a:pt x="231" y="363"/>
                      <a:pt x="231" y="363"/>
                    </a:cubicBezTo>
                    <a:cubicBezTo>
                      <a:pt x="231" y="363"/>
                      <a:pt x="232" y="363"/>
                      <a:pt x="232" y="363"/>
                    </a:cubicBezTo>
                    <a:cubicBezTo>
                      <a:pt x="232" y="363"/>
                      <a:pt x="232" y="363"/>
                      <a:pt x="232" y="363"/>
                    </a:cubicBezTo>
                    <a:cubicBezTo>
                      <a:pt x="232" y="362"/>
                      <a:pt x="232" y="362"/>
                      <a:pt x="232" y="362"/>
                    </a:cubicBezTo>
                    <a:cubicBezTo>
                      <a:pt x="232" y="362"/>
                      <a:pt x="232" y="362"/>
                      <a:pt x="233" y="362"/>
                    </a:cubicBezTo>
                    <a:cubicBezTo>
                      <a:pt x="233" y="362"/>
                      <a:pt x="233" y="362"/>
                      <a:pt x="233" y="362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3" y="361"/>
                      <a:pt x="233" y="361"/>
                      <a:pt x="233" y="361"/>
                    </a:cubicBezTo>
                    <a:cubicBezTo>
                      <a:pt x="232" y="361"/>
                      <a:pt x="232" y="361"/>
                      <a:pt x="232" y="361"/>
                    </a:cubicBezTo>
                    <a:cubicBezTo>
                      <a:pt x="232" y="361"/>
                      <a:pt x="232" y="361"/>
                      <a:pt x="232" y="361"/>
                    </a:cubicBezTo>
                    <a:cubicBezTo>
                      <a:pt x="232" y="361"/>
                      <a:pt x="232" y="361"/>
                      <a:pt x="232" y="361"/>
                    </a:cubicBezTo>
                    <a:cubicBezTo>
                      <a:pt x="232" y="361"/>
                      <a:pt x="232" y="361"/>
                      <a:pt x="232" y="361"/>
                    </a:cubicBezTo>
                    <a:cubicBezTo>
                      <a:pt x="232" y="361"/>
                      <a:pt x="232" y="361"/>
                      <a:pt x="232" y="361"/>
                    </a:cubicBezTo>
                    <a:cubicBezTo>
                      <a:pt x="232" y="361"/>
                      <a:pt x="232" y="361"/>
                      <a:pt x="232" y="361"/>
                    </a:cubicBezTo>
                    <a:cubicBezTo>
                      <a:pt x="232" y="361"/>
                      <a:pt x="232" y="361"/>
                      <a:pt x="232" y="361"/>
                    </a:cubicBezTo>
                    <a:cubicBezTo>
                      <a:pt x="232" y="360"/>
                      <a:pt x="232" y="360"/>
                      <a:pt x="233" y="359"/>
                    </a:cubicBezTo>
                    <a:cubicBezTo>
                      <a:pt x="233" y="360"/>
                      <a:pt x="235" y="360"/>
                      <a:pt x="236" y="360"/>
                    </a:cubicBezTo>
                    <a:cubicBezTo>
                      <a:pt x="237" y="358"/>
                      <a:pt x="238" y="357"/>
                      <a:pt x="239" y="356"/>
                    </a:cubicBezTo>
                    <a:cubicBezTo>
                      <a:pt x="241" y="356"/>
                      <a:pt x="241" y="354"/>
                      <a:pt x="242" y="353"/>
                    </a:cubicBezTo>
                    <a:cubicBezTo>
                      <a:pt x="244" y="354"/>
                      <a:pt x="244" y="352"/>
                      <a:pt x="245" y="351"/>
                    </a:cubicBezTo>
                    <a:cubicBezTo>
                      <a:pt x="246" y="351"/>
                      <a:pt x="247" y="351"/>
                      <a:pt x="247" y="351"/>
                    </a:cubicBezTo>
                    <a:cubicBezTo>
                      <a:pt x="252" y="351"/>
                      <a:pt x="252" y="351"/>
                      <a:pt x="252" y="351"/>
                    </a:cubicBezTo>
                    <a:cubicBezTo>
                      <a:pt x="252" y="351"/>
                      <a:pt x="253" y="351"/>
                      <a:pt x="254" y="351"/>
                    </a:cubicBezTo>
                    <a:cubicBezTo>
                      <a:pt x="254" y="352"/>
                      <a:pt x="255" y="353"/>
                      <a:pt x="256" y="353"/>
                    </a:cubicBezTo>
                    <a:cubicBezTo>
                      <a:pt x="256" y="354"/>
                      <a:pt x="258" y="354"/>
                      <a:pt x="257" y="356"/>
                    </a:cubicBezTo>
                    <a:cubicBezTo>
                      <a:pt x="258" y="356"/>
                      <a:pt x="259" y="356"/>
                      <a:pt x="261" y="356"/>
                    </a:cubicBezTo>
                    <a:cubicBezTo>
                      <a:pt x="262" y="356"/>
                      <a:pt x="261" y="355"/>
                      <a:pt x="261" y="354"/>
                    </a:cubicBezTo>
                    <a:cubicBezTo>
                      <a:pt x="261" y="352"/>
                      <a:pt x="263" y="352"/>
                      <a:pt x="262" y="350"/>
                    </a:cubicBezTo>
                    <a:cubicBezTo>
                      <a:pt x="263" y="348"/>
                      <a:pt x="261" y="348"/>
                      <a:pt x="261" y="346"/>
                    </a:cubicBezTo>
                    <a:cubicBezTo>
                      <a:pt x="260" y="346"/>
                      <a:pt x="261" y="345"/>
                      <a:pt x="260" y="344"/>
                    </a:cubicBezTo>
                    <a:cubicBezTo>
                      <a:pt x="260" y="344"/>
                      <a:pt x="260" y="344"/>
                      <a:pt x="260" y="344"/>
                    </a:cubicBezTo>
                    <a:cubicBezTo>
                      <a:pt x="259" y="344"/>
                      <a:pt x="259" y="343"/>
                      <a:pt x="259" y="342"/>
                    </a:cubicBezTo>
                    <a:cubicBezTo>
                      <a:pt x="258" y="342"/>
                      <a:pt x="258" y="341"/>
                      <a:pt x="257" y="341"/>
                    </a:cubicBezTo>
                    <a:cubicBezTo>
                      <a:pt x="256" y="341"/>
                      <a:pt x="256" y="341"/>
                      <a:pt x="255" y="341"/>
                    </a:cubicBezTo>
                    <a:cubicBezTo>
                      <a:pt x="255" y="341"/>
                      <a:pt x="255" y="340"/>
                      <a:pt x="255" y="340"/>
                    </a:cubicBezTo>
                    <a:cubicBezTo>
                      <a:pt x="255" y="337"/>
                      <a:pt x="253" y="336"/>
                      <a:pt x="254" y="332"/>
                    </a:cubicBezTo>
                    <a:cubicBezTo>
                      <a:pt x="256" y="333"/>
                      <a:pt x="255" y="335"/>
                      <a:pt x="257" y="336"/>
                    </a:cubicBezTo>
                    <a:cubicBezTo>
                      <a:pt x="258" y="336"/>
                      <a:pt x="258" y="338"/>
                      <a:pt x="259" y="338"/>
                    </a:cubicBezTo>
                    <a:cubicBezTo>
                      <a:pt x="260" y="339"/>
                      <a:pt x="259" y="340"/>
                      <a:pt x="261" y="340"/>
                    </a:cubicBezTo>
                    <a:cubicBezTo>
                      <a:pt x="261" y="339"/>
                      <a:pt x="261" y="338"/>
                      <a:pt x="262" y="338"/>
                    </a:cubicBezTo>
                    <a:cubicBezTo>
                      <a:pt x="262" y="337"/>
                      <a:pt x="262" y="336"/>
                      <a:pt x="263" y="336"/>
                    </a:cubicBezTo>
                    <a:cubicBezTo>
                      <a:pt x="263" y="335"/>
                      <a:pt x="262" y="334"/>
                      <a:pt x="262" y="333"/>
                    </a:cubicBezTo>
                    <a:cubicBezTo>
                      <a:pt x="262" y="333"/>
                      <a:pt x="261" y="332"/>
                      <a:pt x="262" y="331"/>
                    </a:cubicBezTo>
                    <a:cubicBezTo>
                      <a:pt x="262" y="331"/>
                      <a:pt x="263" y="332"/>
                      <a:pt x="263" y="331"/>
                    </a:cubicBezTo>
                    <a:cubicBezTo>
                      <a:pt x="263" y="331"/>
                      <a:pt x="263" y="329"/>
                      <a:pt x="264" y="329"/>
                    </a:cubicBezTo>
                    <a:cubicBezTo>
                      <a:pt x="263" y="327"/>
                      <a:pt x="265" y="327"/>
                      <a:pt x="265" y="326"/>
                    </a:cubicBezTo>
                    <a:cubicBezTo>
                      <a:pt x="267" y="326"/>
                      <a:pt x="266" y="329"/>
                      <a:pt x="265" y="329"/>
                    </a:cubicBezTo>
                    <a:cubicBezTo>
                      <a:pt x="265" y="330"/>
                      <a:pt x="265" y="330"/>
                      <a:pt x="264" y="330"/>
                    </a:cubicBezTo>
                    <a:cubicBezTo>
                      <a:pt x="264" y="331"/>
                      <a:pt x="264" y="331"/>
                      <a:pt x="264" y="331"/>
                    </a:cubicBezTo>
                    <a:cubicBezTo>
                      <a:pt x="265" y="332"/>
                      <a:pt x="266" y="331"/>
                      <a:pt x="266" y="330"/>
                    </a:cubicBezTo>
                    <a:cubicBezTo>
                      <a:pt x="267" y="330"/>
                      <a:pt x="267" y="329"/>
                      <a:pt x="267" y="329"/>
                    </a:cubicBezTo>
                    <a:cubicBezTo>
                      <a:pt x="269" y="328"/>
                      <a:pt x="269" y="326"/>
                      <a:pt x="271" y="326"/>
                    </a:cubicBezTo>
                    <a:cubicBezTo>
                      <a:pt x="271" y="324"/>
                      <a:pt x="272" y="324"/>
                      <a:pt x="272" y="322"/>
                    </a:cubicBezTo>
                    <a:cubicBezTo>
                      <a:pt x="272" y="322"/>
                      <a:pt x="272" y="321"/>
                      <a:pt x="272" y="321"/>
                    </a:cubicBezTo>
                    <a:cubicBezTo>
                      <a:pt x="272" y="321"/>
                      <a:pt x="273" y="321"/>
                      <a:pt x="273" y="321"/>
                    </a:cubicBezTo>
                    <a:cubicBezTo>
                      <a:pt x="273" y="321"/>
                      <a:pt x="273" y="320"/>
                      <a:pt x="273" y="320"/>
                    </a:cubicBezTo>
                    <a:cubicBezTo>
                      <a:pt x="273" y="320"/>
                      <a:pt x="274" y="319"/>
                      <a:pt x="274" y="319"/>
                    </a:cubicBezTo>
                    <a:cubicBezTo>
                      <a:pt x="274" y="317"/>
                      <a:pt x="276" y="315"/>
                      <a:pt x="276" y="312"/>
                    </a:cubicBezTo>
                    <a:cubicBezTo>
                      <a:pt x="276" y="312"/>
                      <a:pt x="276" y="312"/>
                      <a:pt x="276" y="312"/>
                    </a:cubicBezTo>
                    <a:cubicBezTo>
                      <a:pt x="277" y="311"/>
                      <a:pt x="277" y="310"/>
                      <a:pt x="277" y="309"/>
                    </a:cubicBezTo>
                    <a:cubicBezTo>
                      <a:pt x="277" y="309"/>
                      <a:pt x="278" y="309"/>
                      <a:pt x="278" y="310"/>
                    </a:cubicBezTo>
                    <a:cubicBezTo>
                      <a:pt x="279" y="309"/>
                      <a:pt x="278" y="308"/>
                      <a:pt x="279" y="307"/>
                    </a:cubicBezTo>
                    <a:cubicBezTo>
                      <a:pt x="279" y="307"/>
                      <a:pt x="279" y="307"/>
                      <a:pt x="279" y="306"/>
                    </a:cubicBezTo>
                    <a:cubicBezTo>
                      <a:pt x="279" y="306"/>
                      <a:pt x="279" y="306"/>
                      <a:pt x="279" y="305"/>
                    </a:cubicBezTo>
                    <a:cubicBezTo>
                      <a:pt x="279" y="305"/>
                      <a:pt x="279" y="305"/>
                      <a:pt x="279" y="305"/>
                    </a:cubicBezTo>
                    <a:cubicBezTo>
                      <a:pt x="279" y="304"/>
                      <a:pt x="280" y="304"/>
                      <a:pt x="280" y="303"/>
                    </a:cubicBezTo>
                    <a:cubicBezTo>
                      <a:pt x="280" y="303"/>
                      <a:pt x="280" y="303"/>
                      <a:pt x="280" y="303"/>
                    </a:cubicBezTo>
                    <a:cubicBezTo>
                      <a:pt x="280" y="302"/>
                      <a:pt x="282" y="302"/>
                      <a:pt x="281" y="300"/>
                    </a:cubicBezTo>
                    <a:cubicBezTo>
                      <a:pt x="281" y="300"/>
                      <a:pt x="281" y="300"/>
                      <a:pt x="281" y="300"/>
                    </a:cubicBezTo>
                    <a:cubicBezTo>
                      <a:pt x="281" y="299"/>
                      <a:pt x="281" y="299"/>
                      <a:pt x="281" y="299"/>
                    </a:cubicBezTo>
                    <a:cubicBezTo>
                      <a:pt x="282" y="299"/>
                      <a:pt x="283" y="298"/>
                      <a:pt x="283" y="298"/>
                    </a:cubicBezTo>
                    <a:cubicBezTo>
                      <a:pt x="284" y="298"/>
                      <a:pt x="284" y="297"/>
                      <a:pt x="284" y="297"/>
                    </a:cubicBezTo>
                    <a:cubicBezTo>
                      <a:pt x="284" y="296"/>
                      <a:pt x="285" y="293"/>
                      <a:pt x="284" y="293"/>
                    </a:cubicBezTo>
                    <a:cubicBezTo>
                      <a:pt x="283" y="292"/>
                      <a:pt x="283" y="290"/>
                      <a:pt x="283" y="288"/>
                    </a:cubicBezTo>
                    <a:cubicBezTo>
                      <a:pt x="284" y="288"/>
                      <a:pt x="283" y="287"/>
                      <a:pt x="284" y="287"/>
                    </a:cubicBezTo>
                    <a:cubicBezTo>
                      <a:pt x="285" y="287"/>
                      <a:pt x="285" y="285"/>
                      <a:pt x="287" y="285"/>
                    </a:cubicBezTo>
                    <a:cubicBezTo>
                      <a:pt x="289" y="285"/>
                      <a:pt x="289" y="283"/>
                      <a:pt x="291" y="283"/>
                    </a:cubicBezTo>
                    <a:cubicBezTo>
                      <a:pt x="291" y="283"/>
                      <a:pt x="291" y="282"/>
                      <a:pt x="291" y="282"/>
                    </a:cubicBezTo>
                    <a:cubicBezTo>
                      <a:pt x="291" y="282"/>
                      <a:pt x="291" y="282"/>
                      <a:pt x="291" y="282"/>
                    </a:cubicBezTo>
                    <a:cubicBezTo>
                      <a:pt x="291" y="281"/>
                      <a:pt x="291" y="281"/>
                      <a:pt x="291" y="281"/>
                    </a:cubicBezTo>
                    <a:cubicBezTo>
                      <a:pt x="291" y="281"/>
                      <a:pt x="291" y="280"/>
                      <a:pt x="291" y="280"/>
                    </a:cubicBezTo>
                    <a:cubicBezTo>
                      <a:pt x="291" y="279"/>
                      <a:pt x="290" y="278"/>
                      <a:pt x="290" y="277"/>
                    </a:cubicBezTo>
                    <a:cubicBezTo>
                      <a:pt x="290" y="277"/>
                      <a:pt x="290" y="277"/>
                      <a:pt x="290" y="277"/>
                    </a:cubicBezTo>
                    <a:cubicBezTo>
                      <a:pt x="290" y="275"/>
                      <a:pt x="289" y="274"/>
                      <a:pt x="289" y="273"/>
                    </a:cubicBezTo>
                    <a:cubicBezTo>
                      <a:pt x="288" y="272"/>
                      <a:pt x="288" y="272"/>
                      <a:pt x="288" y="271"/>
                    </a:cubicBezTo>
                    <a:cubicBezTo>
                      <a:pt x="287" y="271"/>
                      <a:pt x="287" y="271"/>
                      <a:pt x="287" y="271"/>
                    </a:cubicBezTo>
                    <a:cubicBezTo>
                      <a:pt x="287" y="269"/>
                      <a:pt x="285" y="270"/>
                      <a:pt x="285" y="269"/>
                    </a:cubicBezTo>
                    <a:cubicBezTo>
                      <a:pt x="284" y="269"/>
                      <a:pt x="284" y="269"/>
                      <a:pt x="284" y="269"/>
                    </a:cubicBezTo>
                    <a:cubicBezTo>
                      <a:pt x="284" y="269"/>
                      <a:pt x="284" y="268"/>
                      <a:pt x="284" y="269"/>
                    </a:cubicBezTo>
                    <a:cubicBezTo>
                      <a:pt x="283" y="266"/>
                      <a:pt x="281" y="265"/>
                      <a:pt x="281" y="262"/>
                    </a:cubicBezTo>
                    <a:cubicBezTo>
                      <a:pt x="283" y="263"/>
                      <a:pt x="282" y="265"/>
                      <a:pt x="284" y="266"/>
                    </a:cubicBezTo>
                    <a:cubicBezTo>
                      <a:pt x="284" y="266"/>
                      <a:pt x="285" y="266"/>
                      <a:pt x="285" y="266"/>
                    </a:cubicBezTo>
                    <a:cubicBezTo>
                      <a:pt x="287" y="267"/>
                      <a:pt x="288" y="270"/>
                      <a:pt x="290" y="271"/>
                    </a:cubicBezTo>
                    <a:cubicBezTo>
                      <a:pt x="290" y="272"/>
                      <a:pt x="290" y="272"/>
                      <a:pt x="291" y="273"/>
                    </a:cubicBezTo>
                    <a:cubicBezTo>
                      <a:pt x="291" y="274"/>
                      <a:pt x="292" y="274"/>
                      <a:pt x="292" y="274"/>
                    </a:cubicBezTo>
                    <a:cubicBezTo>
                      <a:pt x="292" y="276"/>
                      <a:pt x="293" y="277"/>
                      <a:pt x="293" y="278"/>
                    </a:cubicBezTo>
                    <a:cubicBezTo>
                      <a:pt x="294" y="280"/>
                      <a:pt x="294" y="281"/>
                      <a:pt x="296" y="281"/>
                    </a:cubicBezTo>
                    <a:cubicBezTo>
                      <a:pt x="298" y="281"/>
                      <a:pt x="298" y="280"/>
                      <a:pt x="297" y="278"/>
                    </a:cubicBezTo>
                    <a:cubicBezTo>
                      <a:pt x="295" y="279"/>
                      <a:pt x="297" y="276"/>
                      <a:pt x="296" y="275"/>
                    </a:cubicBezTo>
                    <a:cubicBezTo>
                      <a:pt x="298" y="275"/>
                      <a:pt x="298" y="275"/>
                      <a:pt x="298" y="275"/>
                    </a:cubicBezTo>
                    <a:cubicBezTo>
                      <a:pt x="298" y="274"/>
                      <a:pt x="296" y="274"/>
                      <a:pt x="297" y="271"/>
                    </a:cubicBezTo>
                    <a:cubicBezTo>
                      <a:pt x="299" y="271"/>
                      <a:pt x="300" y="272"/>
                      <a:pt x="301" y="273"/>
                    </a:cubicBezTo>
                    <a:cubicBezTo>
                      <a:pt x="302" y="273"/>
                      <a:pt x="302" y="271"/>
                      <a:pt x="302" y="271"/>
                    </a:cubicBezTo>
                    <a:cubicBezTo>
                      <a:pt x="303" y="271"/>
                      <a:pt x="303" y="270"/>
                      <a:pt x="303" y="270"/>
                    </a:cubicBezTo>
                    <a:cubicBezTo>
                      <a:pt x="305" y="271"/>
                      <a:pt x="302" y="272"/>
                      <a:pt x="303" y="273"/>
                    </a:cubicBezTo>
                    <a:cubicBezTo>
                      <a:pt x="303" y="276"/>
                      <a:pt x="302" y="276"/>
                      <a:pt x="302" y="278"/>
                    </a:cubicBezTo>
                    <a:cubicBezTo>
                      <a:pt x="302" y="279"/>
                      <a:pt x="303" y="278"/>
                      <a:pt x="303" y="278"/>
                    </a:cubicBezTo>
                    <a:cubicBezTo>
                      <a:pt x="303" y="278"/>
                      <a:pt x="304" y="278"/>
                      <a:pt x="304" y="277"/>
                    </a:cubicBezTo>
                    <a:cubicBezTo>
                      <a:pt x="306" y="278"/>
                      <a:pt x="306" y="276"/>
                      <a:pt x="307" y="276"/>
                    </a:cubicBezTo>
                    <a:cubicBezTo>
                      <a:pt x="309" y="276"/>
                      <a:pt x="311" y="275"/>
                      <a:pt x="312" y="276"/>
                    </a:cubicBezTo>
                    <a:cubicBezTo>
                      <a:pt x="314" y="276"/>
                      <a:pt x="313" y="274"/>
                      <a:pt x="313" y="272"/>
                    </a:cubicBezTo>
                    <a:cubicBezTo>
                      <a:pt x="313" y="271"/>
                      <a:pt x="313" y="272"/>
                      <a:pt x="313" y="271"/>
                    </a:cubicBezTo>
                    <a:cubicBezTo>
                      <a:pt x="312" y="271"/>
                      <a:pt x="313" y="270"/>
                      <a:pt x="313" y="270"/>
                    </a:cubicBezTo>
                    <a:cubicBezTo>
                      <a:pt x="312" y="270"/>
                      <a:pt x="312" y="270"/>
                      <a:pt x="312" y="269"/>
                    </a:cubicBezTo>
                    <a:cubicBezTo>
                      <a:pt x="312" y="269"/>
                      <a:pt x="312" y="269"/>
                      <a:pt x="312" y="269"/>
                    </a:cubicBezTo>
                    <a:cubicBezTo>
                      <a:pt x="312" y="268"/>
                      <a:pt x="312" y="267"/>
                      <a:pt x="313" y="266"/>
                    </a:cubicBezTo>
                    <a:cubicBezTo>
                      <a:pt x="312" y="266"/>
                      <a:pt x="313" y="265"/>
                      <a:pt x="313" y="265"/>
                    </a:cubicBezTo>
                    <a:cubicBezTo>
                      <a:pt x="314" y="263"/>
                      <a:pt x="312" y="264"/>
                      <a:pt x="312" y="262"/>
                    </a:cubicBezTo>
                    <a:cubicBezTo>
                      <a:pt x="311" y="262"/>
                      <a:pt x="311" y="260"/>
                      <a:pt x="311" y="259"/>
                    </a:cubicBezTo>
                    <a:cubicBezTo>
                      <a:pt x="313" y="259"/>
                      <a:pt x="313" y="260"/>
                      <a:pt x="314" y="261"/>
                    </a:cubicBezTo>
                    <a:cubicBezTo>
                      <a:pt x="313" y="263"/>
                      <a:pt x="315" y="263"/>
                      <a:pt x="315" y="264"/>
                    </a:cubicBezTo>
                    <a:cubicBezTo>
                      <a:pt x="315" y="266"/>
                      <a:pt x="314" y="269"/>
                      <a:pt x="315" y="271"/>
                    </a:cubicBezTo>
                    <a:cubicBezTo>
                      <a:pt x="315" y="273"/>
                      <a:pt x="316" y="272"/>
                      <a:pt x="316" y="274"/>
                    </a:cubicBezTo>
                    <a:cubicBezTo>
                      <a:pt x="316" y="275"/>
                      <a:pt x="317" y="275"/>
                      <a:pt x="318" y="275"/>
                    </a:cubicBezTo>
                    <a:cubicBezTo>
                      <a:pt x="319" y="275"/>
                      <a:pt x="319" y="275"/>
                      <a:pt x="319" y="276"/>
                    </a:cubicBezTo>
                    <a:cubicBezTo>
                      <a:pt x="320" y="275"/>
                      <a:pt x="320" y="276"/>
                      <a:pt x="321" y="276"/>
                    </a:cubicBezTo>
                    <a:cubicBezTo>
                      <a:pt x="321" y="277"/>
                      <a:pt x="322" y="277"/>
                      <a:pt x="322" y="278"/>
                    </a:cubicBezTo>
                    <a:cubicBezTo>
                      <a:pt x="324" y="278"/>
                      <a:pt x="324" y="276"/>
                      <a:pt x="325" y="276"/>
                    </a:cubicBezTo>
                    <a:cubicBezTo>
                      <a:pt x="328" y="277"/>
                      <a:pt x="329" y="276"/>
                      <a:pt x="331" y="276"/>
                    </a:cubicBezTo>
                    <a:cubicBezTo>
                      <a:pt x="331" y="276"/>
                      <a:pt x="331" y="276"/>
                      <a:pt x="331" y="276"/>
                    </a:cubicBezTo>
                    <a:cubicBezTo>
                      <a:pt x="331" y="276"/>
                      <a:pt x="331" y="276"/>
                      <a:pt x="331" y="276"/>
                    </a:cubicBezTo>
                    <a:cubicBezTo>
                      <a:pt x="332" y="277"/>
                      <a:pt x="331" y="278"/>
                      <a:pt x="331" y="278"/>
                    </a:cubicBezTo>
                    <a:cubicBezTo>
                      <a:pt x="331" y="279"/>
                      <a:pt x="331" y="279"/>
                      <a:pt x="331" y="279"/>
                    </a:cubicBezTo>
                    <a:cubicBezTo>
                      <a:pt x="331" y="279"/>
                      <a:pt x="330" y="279"/>
                      <a:pt x="330" y="279"/>
                    </a:cubicBezTo>
                    <a:cubicBezTo>
                      <a:pt x="326" y="279"/>
                      <a:pt x="322" y="280"/>
                      <a:pt x="319" y="281"/>
                    </a:cubicBezTo>
                    <a:cubicBezTo>
                      <a:pt x="317" y="281"/>
                      <a:pt x="316" y="279"/>
                      <a:pt x="314" y="280"/>
                    </a:cubicBezTo>
                    <a:cubicBezTo>
                      <a:pt x="313" y="280"/>
                      <a:pt x="313" y="280"/>
                      <a:pt x="312" y="281"/>
                    </a:cubicBezTo>
                    <a:cubicBezTo>
                      <a:pt x="311" y="281"/>
                      <a:pt x="311" y="281"/>
                      <a:pt x="311" y="282"/>
                    </a:cubicBezTo>
                    <a:cubicBezTo>
                      <a:pt x="310" y="281"/>
                      <a:pt x="306" y="281"/>
                      <a:pt x="304" y="281"/>
                    </a:cubicBezTo>
                    <a:cubicBezTo>
                      <a:pt x="304" y="283"/>
                      <a:pt x="306" y="283"/>
                      <a:pt x="306" y="283"/>
                    </a:cubicBezTo>
                    <a:cubicBezTo>
                      <a:pt x="307" y="284"/>
                      <a:pt x="307" y="284"/>
                      <a:pt x="308" y="284"/>
                    </a:cubicBezTo>
                    <a:cubicBezTo>
                      <a:pt x="308" y="284"/>
                      <a:pt x="309" y="284"/>
                      <a:pt x="309" y="285"/>
                    </a:cubicBezTo>
                    <a:cubicBezTo>
                      <a:pt x="312" y="283"/>
                      <a:pt x="317" y="283"/>
                      <a:pt x="322" y="283"/>
                    </a:cubicBezTo>
                    <a:cubicBezTo>
                      <a:pt x="322" y="285"/>
                      <a:pt x="320" y="286"/>
                      <a:pt x="319" y="287"/>
                    </a:cubicBezTo>
                    <a:cubicBezTo>
                      <a:pt x="319" y="288"/>
                      <a:pt x="319" y="288"/>
                      <a:pt x="319" y="288"/>
                    </a:cubicBezTo>
                    <a:cubicBezTo>
                      <a:pt x="319" y="288"/>
                      <a:pt x="318" y="288"/>
                      <a:pt x="317" y="288"/>
                    </a:cubicBezTo>
                    <a:cubicBezTo>
                      <a:pt x="317" y="289"/>
                      <a:pt x="316" y="289"/>
                      <a:pt x="316" y="290"/>
                    </a:cubicBezTo>
                    <a:cubicBezTo>
                      <a:pt x="315" y="290"/>
                      <a:pt x="313" y="290"/>
                      <a:pt x="313" y="292"/>
                    </a:cubicBezTo>
                    <a:cubicBezTo>
                      <a:pt x="314" y="292"/>
                      <a:pt x="314" y="292"/>
                      <a:pt x="314" y="293"/>
                    </a:cubicBezTo>
                    <a:cubicBezTo>
                      <a:pt x="314" y="293"/>
                      <a:pt x="316" y="294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7" y="292"/>
                      <a:pt x="318" y="293"/>
                      <a:pt x="318" y="292"/>
                    </a:cubicBezTo>
                    <a:cubicBezTo>
                      <a:pt x="318" y="292"/>
                      <a:pt x="317" y="291"/>
                      <a:pt x="318" y="291"/>
                    </a:cubicBezTo>
                    <a:cubicBezTo>
                      <a:pt x="319" y="291"/>
                      <a:pt x="319" y="291"/>
                      <a:pt x="319" y="291"/>
                    </a:cubicBezTo>
                    <a:cubicBezTo>
                      <a:pt x="321" y="291"/>
                      <a:pt x="321" y="292"/>
                      <a:pt x="322" y="292"/>
                    </a:cubicBezTo>
                    <a:cubicBezTo>
                      <a:pt x="324" y="291"/>
                      <a:pt x="324" y="293"/>
                      <a:pt x="325" y="293"/>
                    </a:cubicBezTo>
                    <a:cubicBezTo>
                      <a:pt x="327" y="294"/>
                      <a:pt x="327" y="292"/>
                      <a:pt x="329" y="293"/>
                    </a:cubicBezTo>
                    <a:cubicBezTo>
                      <a:pt x="329" y="293"/>
                      <a:pt x="327" y="293"/>
                      <a:pt x="327" y="294"/>
                    </a:cubicBezTo>
                    <a:cubicBezTo>
                      <a:pt x="327" y="294"/>
                      <a:pt x="326" y="295"/>
                      <a:pt x="325" y="295"/>
                    </a:cubicBezTo>
                    <a:cubicBezTo>
                      <a:pt x="325" y="294"/>
                      <a:pt x="324" y="294"/>
                      <a:pt x="323" y="294"/>
                    </a:cubicBezTo>
                    <a:cubicBezTo>
                      <a:pt x="310" y="294"/>
                      <a:pt x="310" y="294"/>
                      <a:pt x="310" y="294"/>
                    </a:cubicBezTo>
                    <a:cubicBezTo>
                      <a:pt x="307" y="294"/>
                      <a:pt x="308" y="290"/>
                      <a:pt x="305" y="290"/>
                    </a:cubicBezTo>
                    <a:cubicBezTo>
                      <a:pt x="303" y="293"/>
                      <a:pt x="306" y="292"/>
                      <a:pt x="307" y="293"/>
                    </a:cubicBezTo>
                    <a:cubicBezTo>
                      <a:pt x="307" y="293"/>
                      <a:pt x="307" y="294"/>
                      <a:pt x="307" y="294"/>
                    </a:cubicBezTo>
                    <a:cubicBezTo>
                      <a:pt x="307" y="294"/>
                      <a:pt x="308" y="295"/>
                      <a:pt x="308" y="295"/>
                    </a:cubicBezTo>
                    <a:cubicBezTo>
                      <a:pt x="314" y="296"/>
                      <a:pt x="320" y="296"/>
                      <a:pt x="325" y="296"/>
                    </a:cubicBezTo>
                    <a:cubicBezTo>
                      <a:pt x="327" y="296"/>
                      <a:pt x="327" y="296"/>
                      <a:pt x="328" y="295"/>
                    </a:cubicBezTo>
                    <a:cubicBezTo>
                      <a:pt x="329" y="295"/>
                      <a:pt x="330" y="295"/>
                      <a:pt x="330" y="295"/>
                    </a:cubicBezTo>
                    <a:cubicBezTo>
                      <a:pt x="332" y="295"/>
                      <a:pt x="334" y="296"/>
                      <a:pt x="337" y="296"/>
                    </a:cubicBezTo>
                    <a:cubicBezTo>
                      <a:pt x="338" y="296"/>
                      <a:pt x="339" y="295"/>
                      <a:pt x="341" y="295"/>
                    </a:cubicBezTo>
                    <a:cubicBezTo>
                      <a:pt x="344" y="295"/>
                      <a:pt x="346" y="297"/>
                      <a:pt x="349" y="296"/>
                    </a:cubicBezTo>
                    <a:cubicBezTo>
                      <a:pt x="351" y="296"/>
                      <a:pt x="351" y="295"/>
                      <a:pt x="352" y="295"/>
                    </a:cubicBezTo>
                    <a:cubicBezTo>
                      <a:pt x="352" y="295"/>
                      <a:pt x="353" y="295"/>
                      <a:pt x="353" y="294"/>
                    </a:cubicBezTo>
                    <a:cubicBezTo>
                      <a:pt x="356" y="294"/>
                      <a:pt x="356" y="294"/>
                      <a:pt x="356" y="294"/>
                    </a:cubicBezTo>
                    <a:cubicBezTo>
                      <a:pt x="356" y="292"/>
                      <a:pt x="354" y="293"/>
                      <a:pt x="352" y="293"/>
                    </a:cubicBezTo>
                    <a:cubicBezTo>
                      <a:pt x="351" y="293"/>
                      <a:pt x="351" y="293"/>
                      <a:pt x="351" y="293"/>
                    </a:cubicBezTo>
                    <a:cubicBezTo>
                      <a:pt x="350" y="293"/>
                      <a:pt x="350" y="293"/>
                      <a:pt x="350" y="293"/>
                    </a:cubicBezTo>
                    <a:cubicBezTo>
                      <a:pt x="350" y="292"/>
                      <a:pt x="349" y="294"/>
                      <a:pt x="348" y="294"/>
                    </a:cubicBezTo>
                    <a:cubicBezTo>
                      <a:pt x="348" y="294"/>
                      <a:pt x="348" y="294"/>
                      <a:pt x="348" y="294"/>
                    </a:cubicBezTo>
                    <a:cubicBezTo>
                      <a:pt x="347" y="294"/>
                      <a:pt x="347" y="294"/>
                      <a:pt x="347" y="294"/>
                    </a:cubicBezTo>
                    <a:cubicBezTo>
                      <a:pt x="347" y="294"/>
                      <a:pt x="345" y="294"/>
                      <a:pt x="345" y="294"/>
                    </a:cubicBezTo>
                    <a:cubicBezTo>
                      <a:pt x="345" y="294"/>
                      <a:pt x="345" y="294"/>
                      <a:pt x="344" y="294"/>
                    </a:cubicBezTo>
                    <a:cubicBezTo>
                      <a:pt x="342" y="294"/>
                      <a:pt x="342" y="294"/>
                      <a:pt x="342" y="294"/>
                    </a:cubicBezTo>
                    <a:cubicBezTo>
                      <a:pt x="342" y="293"/>
                      <a:pt x="343" y="293"/>
                      <a:pt x="344" y="293"/>
                    </a:cubicBezTo>
                    <a:cubicBezTo>
                      <a:pt x="344" y="293"/>
                      <a:pt x="344" y="293"/>
                      <a:pt x="344" y="293"/>
                    </a:cubicBezTo>
                    <a:cubicBezTo>
                      <a:pt x="345" y="294"/>
                      <a:pt x="346" y="292"/>
                      <a:pt x="347" y="292"/>
                    </a:cubicBezTo>
                    <a:cubicBezTo>
                      <a:pt x="347" y="292"/>
                      <a:pt x="348" y="292"/>
                      <a:pt x="348" y="292"/>
                    </a:cubicBezTo>
                    <a:cubicBezTo>
                      <a:pt x="348" y="292"/>
                      <a:pt x="349" y="292"/>
                      <a:pt x="349" y="292"/>
                    </a:cubicBezTo>
                    <a:cubicBezTo>
                      <a:pt x="349" y="292"/>
                      <a:pt x="349" y="292"/>
                      <a:pt x="349" y="291"/>
                    </a:cubicBezTo>
                    <a:cubicBezTo>
                      <a:pt x="350" y="290"/>
                      <a:pt x="352" y="291"/>
                      <a:pt x="353" y="290"/>
                    </a:cubicBezTo>
                    <a:cubicBezTo>
                      <a:pt x="353" y="290"/>
                      <a:pt x="353" y="290"/>
                      <a:pt x="353" y="290"/>
                    </a:cubicBezTo>
                    <a:cubicBezTo>
                      <a:pt x="354" y="290"/>
                      <a:pt x="354" y="289"/>
                      <a:pt x="355" y="289"/>
                    </a:cubicBezTo>
                    <a:cubicBezTo>
                      <a:pt x="355" y="289"/>
                      <a:pt x="355" y="289"/>
                      <a:pt x="355" y="289"/>
                    </a:cubicBezTo>
                    <a:cubicBezTo>
                      <a:pt x="355" y="288"/>
                      <a:pt x="358" y="288"/>
                      <a:pt x="358" y="287"/>
                    </a:cubicBezTo>
                    <a:cubicBezTo>
                      <a:pt x="358" y="287"/>
                      <a:pt x="358" y="287"/>
                      <a:pt x="358" y="287"/>
                    </a:cubicBezTo>
                    <a:cubicBezTo>
                      <a:pt x="359" y="286"/>
                      <a:pt x="359" y="286"/>
                      <a:pt x="359" y="285"/>
                    </a:cubicBezTo>
                    <a:cubicBezTo>
                      <a:pt x="361" y="285"/>
                      <a:pt x="360" y="287"/>
                      <a:pt x="362" y="288"/>
                    </a:cubicBezTo>
                    <a:cubicBezTo>
                      <a:pt x="363" y="288"/>
                      <a:pt x="364" y="288"/>
                      <a:pt x="364" y="287"/>
                    </a:cubicBezTo>
                    <a:cubicBezTo>
                      <a:pt x="366" y="288"/>
                      <a:pt x="367" y="289"/>
                      <a:pt x="370" y="288"/>
                    </a:cubicBezTo>
                    <a:cubicBezTo>
                      <a:pt x="371" y="288"/>
                      <a:pt x="370" y="287"/>
                      <a:pt x="371" y="285"/>
                    </a:cubicBezTo>
                    <a:cubicBezTo>
                      <a:pt x="371" y="285"/>
                      <a:pt x="371" y="284"/>
                      <a:pt x="372" y="284"/>
                    </a:cubicBezTo>
                    <a:cubicBezTo>
                      <a:pt x="372" y="284"/>
                      <a:pt x="372" y="284"/>
                      <a:pt x="373" y="284"/>
                    </a:cubicBezTo>
                    <a:cubicBezTo>
                      <a:pt x="374" y="285"/>
                      <a:pt x="374" y="287"/>
                      <a:pt x="374" y="289"/>
                    </a:cubicBezTo>
                    <a:cubicBezTo>
                      <a:pt x="374" y="291"/>
                      <a:pt x="377" y="290"/>
                      <a:pt x="378" y="292"/>
                    </a:cubicBezTo>
                    <a:cubicBezTo>
                      <a:pt x="378" y="295"/>
                      <a:pt x="376" y="296"/>
                      <a:pt x="373" y="295"/>
                    </a:cubicBezTo>
                    <a:cubicBezTo>
                      <a:pt x="371" y="296"/>
                      <a:pt x="371" y="298"/>
                      <a:pt x="371" y="299"/>
                    </a:cubicBezTo>
                    <a:cubicBezTo>
                      <a:pt x="369" y="298"/>
                      <a:pt x="369" y="300"/>
                      <a:pt x="368" y="300"/>
                    </a:cubicBezTo>
                    <a:cubicBezTo>
                      <a:pt x="368" y="301"/>
                      <a:pt x="368" y="301"/>
                      <a:pt x="368" y="301"/>
                    </a:cubicBezTo>
                    <a:cubicBezTo>
                      <a:pt x="368" y="301"/>
                      <a:pt x="368" y="301"/>
                      <a:pt x="368" y="301"/>
                    </a:cubicBezTo>
                    <a:cubicBezTo>
                      <a:pt x="367" y="301"/>
                      <a:pt x="366" y="303"/>
                      <a:pt x="364" y="302"/>
                    </a:cubicBezTo>
                    <a:cubicBezTo>
                      <a:pt x="364" y="302"/>
                      <a:pt x="364" y="302"/>
                      <a:pt x="364" y="302"/>
                    </a:cubicBezTo>
                    <a:cubicBezTo>
                      <a:pt x="364" y="302"/>
                      <a:pt x="364" y="302"/>
                      <a:pt x="364" y="302"/>
                    </a:cubicBezTo>
                    <a:cubicBezTo>
                      <a:pt x="363" y="302"/>
                      <a:pt x="363" y="304"/>
                      <a:pt x="363" y="305"/>
                    </a:cubicBezTo>
                    <a:cubicBezTo>
                      <a:pt x="359" y="306"/>
                      <a:pt x="359" y="311"/>
                      <a:pt x="356" y="312"/>
                    </a:cubicBezTo>
                    <a:cubicBezTo>
                      <a:pt x="356" y="314"/>
                      <a:pt x="355" y="314"/>
                      <a:pt x="355" y="315"/>
                    </a:cubicBezTo>
                    <a:cubicBezTo>
                      <a:pt x="355" y="315"/>
                      <a:pt x="355" y="315"/>
                      <a:pt x="355" y="315"/>
                    </a:cubicBezTo>
                    <a:cubicBezTo>
                      <a:pt x="354" y="317"/>
                      <a:pt x="354" y="317"/>
                      <a:pt x="353" y="318"/>
                    </a:cubicBezTo>
                    <a:cubicBezTo>
                      <a:pt x="353" y="318"/>
                      <a:pt x="353" y="318"/>
                      <a:pt x="352" y="318"/>
                    </a:cubicBezTo>
                    <a:cubicBezTo>
                      <a:pt x="352" y="319"/>
                      <a:pt x="351" y="320"/>
                      <a:pt x="351" y="320"/>
                    </a:cubicBezTo>
                    <a:cubicBezTo>
                      <a:pt x="351" y="320"/>
                      <a:pt x="351" y="321"/>
                      <a:pt x="351" y="321"/>
                    </a:cubicBezTo>
                    <a:cubicBezTo>
                      <a:pt x="350" y="321"/>
                      <a:pt x="350" y="321"/>
                      <a:pt x="349" y="321"/>
                    </a:cubicBezTo>
                    <a:cubicBezTo>
                      <a:pt x="349" y="321"/>
                      <a:pt x="349" y="321"/>
                      <a:pt x="349" y="321"/>
                    </a:cubicBezTo>
                    <a:cubicBezTo>
                      <a:pt x="348" y="322"/>
                      <a:pt x="347" y="322"/>
                      <a:pt x="347" y="323"/>
                    </a:cubicBezTo>
                    <a:cubicBezTo>
                      <a:pt x="347" y="323"/>
                      <a:pt x="347" y="324"/>
                      <a:pt x="347" y="324"/>
                    </a:cubicBezTo>
                    <a:cubicBezTo>
                      <a:pt x="346" y="325"/>
                      <a:pt x="347" y="326"/>
                      <a:pt x="347" y="327"/>
                    </a:cubicBezTo>
                    <a:cubicBezTo>
                      <a:pt x="347" y="328"/>
                      <a:pt x="349" y="327"/>
                      <a:pt x="349" y="328"/>
                    </a:cubicBezTo>
                    <a:cubicBezTo>
                      <a:pt x="350" y="328"/>
                      <a:pt x="350" y="328"/>
                      <a:pt x="350" y="328"/>
                    </a:cubicBezTo>
                    <a:cubicBezTo>
                      <a:pt x="355" y="328"/>
                      <a:pt x="356" y="324"/>
                      <a:pt x="361" y="324"/>
                    </a:cubicBezTo>
                    <a:cubicBezTo>
                      <a:pt x="362" y="325"/>
                      <a:pt x="364" y="325"/>
                      <a:pt x="365" y="326"/>
                    </a:cubicBezTo>
                    <a:cubicBezTo>
                      <a:pt x="365" y="326"/>
                      <a:pt x="365" y="326"/>
                      <a:pt x="365" y="326"/>
                    </a:cubicBezTo>
                    <a:cubicBezTo>
                      <a:pt x="367" y="327"/>
                      <a:pt x="367" y="328"/>
                      <a:pt x="368" y="329"/>
                    </a:cubicBezTo>
                    <a:cubicBezTo>
                      <a:pt x="368" y="329"/>
                      <a:pt x="369" y="329"/>
                      <a:pt x="369" y="329"/>
                    </a:cubicBezTo>
                    <a:cubicBezTo>
                      <a:pt x="369" y="329"/>
                      <a:pt x="370" y="330"/>
                      <a:pt x="370" y="329"/>
                    </a:cubicBezTo>
                    <a:cubicBezTo>
                      <a:pt x="371" y="329"/>
                      <a:pt x="371" y="329"/>
                      <a:pt x="371" y="329"/>
                    </a:cubicBezTo>
                    <a:cubicBezTo>
                      <a:pt x="372" y="329"/>
                      <a:pt x="373" y="329"/>
                      <a:pt x="374" y="330"/>
                    </a:cubicBezTo>
                    <a:cubicBezTo>
                      <a:pt x="376" y="331"/>
                      <a:pt x="376" y="329"/>
                      <a:pt x="378" y="329"/>
                    </a:cubicBezTo>
                    <a:cubicBezTo>
                      <a:pt x="379" y="329"/>
                      <a:pt x="379" y="330"/>
                      <a:pt x="380" y="330"/>
                    </a:cubicBezTo>
                    <a:cubicBezTo>
                      <a:pt x="380" y="330"/>
                      <a:pt x="380" y="330"/>
                      <a:pt x="380" y="330"/>
                    </a:cubicBezTo>
                    <a:cubicBezTo>
                      <a:pt x="381" y="331"/>
                      <a:pt x="382" y="331"/>
                      <a:pt x="383" y="332"/>
                    </a:cubicBezTo>
                    <a:cubicBezTo>
                      <a:pt x="384" y="332"/>
                      <a:pt x="384" y="332"/>
                      <a:pt x="384" y="332"/>
                    </a:cubicBezTo>
                    <a:cubicBezTo>
                      <a:pt x="385" y="332"/>
                      <a:pt x="384" y="334"/>
                      <a:pt x="386" y="334"/>
                    </a:cubicBezTo>
                    <a:cubicBezTo>
                      <a:pt x="386" y="334"/>
                      <a:pt x="386" y="334"/>
                      <a:pt x="386" y="334"/>
                    </a:cubicBezTo>
                    <a:cubicBezTo>
                      <a:pt x="386" y="334"/>
                      <a:pt x="386" y="334"/>
                      <a:pt x="386" y="334"/>
                    </a:cubicBezTo>
                    <a:cubicBezTo>
                      <a:pt x="386" y="335"/>
                      <a:pt x="386" y="336"/>
                      <a:pt x="387" y="336"/>
                    </a:cubicBezTo>
                    <a:cubicBezTo>
                      <a:pt x="387" y="338"/>
                      <a:pt x="386" y="342"/>
                      <a:pt x="388" y="344"/>
                    </a:cubicBezTo>
                    <a:cubicBezTo>
                      <a:pt x="388" y="345"/>
                      <a:pt x="387" y="346"/>
                      <a:pt x="387" y="347"/>
                    </a:cubicBezTo>
                    <a:cubicBezTo>
                      <a:pt x="387" y="348"/>
                      <a:pt x="387" y="348"/>
                      <a:pt x="387" y="348"/>
                    </a:cubicBezTo>
                    <a:cubicBezTo>
                      <a:pt x="387" y="348"/>
                      <a:pt x="387" y="348"/>
                      <a:pt x="387" y="348"/>
                    </a:cubicBezTo>
                    <a:cubicBezTo>
                      <a:pt x="390" y="349"/>
                      <a:pt x="387" y="350"/>
                      <a:pt x="387" y="351"/>
                    </a:cubicBezTo>
                    <a:cubicBezTo>
                      <a:pt x="387" y="352"/>
                      <a:pt x="387" y="352"/>
                      <a:pt x="387" y="352"/>
                    </a:cubicBezTo>
                    <a:cubicBezTo>
                      <a:pt x="386" y="353"/>
                      <a:pt x="385" y="354"/>
                      <a:pt x="385" y="355"/>
                    </a:cubicBezTo>
                    <a:cubicBezTo>
                      <a:pt x="385" y="356"/>
                      <a:pt x="386" y="356"/>
                      <a:pt x="386" y="357"/>
                    </a:cubicBezTo>
                    <a:cubicBezTo>
                      <a:pt x="387" y="357"/>
                      <a:pt x="388" y="357"/>
                      <a:pt x="388" y="358"/>
                    </a:cubicBezTo>
                    <a:cubicBezTo>
                      <a:pt x="389" y="358"/>
                      <a:pt x="391" y="358"/>
                      <a:pt x="392" y="358"/>
                    </a:cubicBezTo>
                    <a:cubicBezTo>
                      <a:pt x="394" y="358"/>
                      <a:pt x="394" y="359"/>
                      <a:pt x="395" y="360"/>
                    </a:cubicBezTo>
                    <a:cubicBezTo>
                      <a:pt x="397" y="359"/>
                      <a:pt x="397" y="361"/>
                      <a:pt x="399" y="361"/>
                    </a:cubicBezTo>
                    <a:cubicBezTo>
                      <a:pt x="399" y="361"/>
                      <a:pt x="400" y="361"/>
                      <a:pt x="400" y="361"/>
                    </a:cubicBezTo>
                    <a:cubicBezTo>
                      <a:pt x="400" y="361"/>
                      <a:pt x="400" y="361"/>
                      <a:pt x="401" y="361"/>
                    </a:cubicBezTo>
                    <a:cubicBezTo>
                      <a:pt x="402" y="360"/>
                      <a:pt x="403" y="361"/>
                      <a:pt x="404" y="360"/>
                    </a:cubicBezTo>
                    <a:cubicBezTo>
                      <a:pt x="404" y="360"/>
                      <a:pt x="404" y="360"/>
                      <a:pt x="404" y="360"/>
                    </a:cubicBezTo>
                    <a:cubicBezTo>
                      <a:pt x="405" y="359"/>
                      <a:pt x="406" y="358"/>
                      <a:pt x="408" y="358"/>
                    </a:cubicBezTo>
                    <a:cubicBezTo>
                      <a:pt x="408" y="358"/>
                      <a:pt x="408" y="358"/>
                      <a:pt x="408" y="358"/>
                    </a:cubicBezTo>
                    <a:cubicBezTo>
                      <a:pt x="408" y="358"/>
                      <a:pt x="408" y="358"/>
                      <a:pt x="409" y="358"/>
                    </a:cubicBezTo>
                    <a:cubicBezTo>
                      <a:pt x="410" y="358"/>
                      <a:pt x="410" y="356"/>
                      <a:pt x="411" y="356"/>
                    </a:cubicBezTo>
                    <a:cubicBezTo>
                      <a:pt x="411" y="355"/>
                      <a:pt x="412" y="355"/>
                      <a:pt x="412" y="355"/>
                    </a:cubicBezTo>
                    <a:cubicBezTo>
                      <a:pt x="413" y="354"/>
                      <a:pt x="412" y="353"/>
                      <a:pt x="413" y="353"/>
                    </a:cubicBezTo>
                    <a:cubicBezTo>
                      <a:pt x="413" y="352"/>
                      <a:pt x="414" y="352"/>
                      <a:pt x="415" y="351"/>
                    </a:cubicBezTo>
                    <a:cubicBezTo>
                      <a:pt x="416" y="351"/>
                      <a:pt x="416" y="349"/>
                      <a:pt x="417" y="349"/>
                    </a:cubicBezTo>
                    <a:cubicBezTo>
                      <a:pt x="416" y="347"/>
                      <a:pt x="417" y="345"/>
                      <a:pt x="418" y="344"/>
                    </a:cubicBezTo>
                    <a:cubicBezTo>
                      <a:pt x="418" y="342"/>
                      <a:pt x="419" y="342"/>
                      <a:pt x="419" y="341"/>
                    </a:cubicBezTo>
                    <a:cubicBezTo>
                      <a:pt x="420" y="340"/>
                      <a:pt x="420" y="340"/>
                      <a:pt x="420" y="339"/>
                    </a:cubicBezTo>
                    <a:cubicBezTo>
                      <a:pt x="421" y="338"/>
                      <a:pt x="422" y="337"/>
                      <a:pt x="422" y="337"/>
                    </a:cubicBezTo>
                    <a:cubicBezTo>
                      <a:pt x="422" y="337"/>
                      <a:pt x="422" y="336"/>
                      <a:pt x="423" y="336"/>
                    </a:cubicBezTo>
                    <a:cubicBezTo>
                      <a:pt x="423" y="336"/>
                      <a:pt x="425" y="336"/>
                      <a:pt x="426" y="335"/>
                    </a:cubicBezTo>
                    <a:cubicBezTo>
                      <a:pt x="426" y="334"/>
                      <a:pt x="427" y="334"/>
                      <a:pt x="427" y="334"/>
                    </a:cubicBezTo>
                    <a:cubicBezTo>
                      <a:pt x="427" y="334"/>
                      <a:pt x="428" y="333"/>
                      <a:pt x="428" y="332"/>
                    </a:cubicBezTo>
                    <a:cubicBezTo>
                      <a:pt x="428" y="332"/>
                      <a:pt x="428" y="332"/>
                      <a:pt x="428" y="332"/>
                    </a:cubicBezTo>
                    <a:cubicBezTo>
                      <a:pt x="429" y="332"/>
                      <a:pt x="430" y="331"/>
                      <a:pt x="431" y="331"/>
                    </a:cubicBezTo>
                    <a:cubicBezTo>
                      <a:pt x="431" y="331"/>
                      <a:pt x="431" y="331"/>
                      <a:pt x="431" y="331"/>
                    </a:cubicBezTo>
                    <a:cubicBezTo>
                      <a:pt x="431" y="331"/>
                      <a:pt x="432" y="331"/>
                      <a:pt x="432" y="330"/>
                    </a:cubicBezTo>
                    <a:cubicBezTo>
                      <a:pt x="434" y="330"/>
                      <a:pt x="435" y="330"/>
                      <a:pt x="437" y="330"/>
                    </a:cubicBezTo>
                    <a:cubicBezTo>
                      <a:pt x="438" y="329"/>
                      <a:pt x="438" y="328"/>
                      <a:pt x="438" y="326"/>
                    </a:cubicBezTo>
                    <a:cubicBezTo>
                      <a:pt x="438" y="326"/>
                      <a:pt x="438" y="326"/>
                      <a:pt x="439" y="325"/>
                    </a:cubicBezTo>
                    <a:cubicBezTo>
                      <a:pt x="439" y="325"/>
                      <a:pt x="439" y="325"/>
                      <a:pt x="439" y="325"/>
                    </a:cubicBezTo>
                    <a:cubicBezTo>
                      <a:pt x="439" y="324"/>
                      <a:pt x="441" y="324"/>
                      <a:pt x="441" y="322"/>
                    </a:cubicBezTo>
                    <a:cubicBezTo>
                      <a:pt x="441" y="322"/>
                      <a:pt x="441" y="322"/>
                      <a:pt x="441" y="322"/>
                    </a:cubicBezTo>
                    <a:cubicBezTo>
                      <a:pt x="441" y="321"/>
                      <a:pt x="442" y="321"/>
                      <a:pt x="442" y="321"/>
                    </a:cubicBezTo>
                    <a:cubicBezTo>
                      <a:pt x="442" y="321"/>
                      <a:pt x="442" y="321"/>
                      <a:pt x="442" y="321"/>
                    </a:cubicBezTo>
                    <a:cubicBezTo>
                      <a:pt x="443" y="321"/>
                      <a:pt x="444" y="321"/>
                      <a:pt x="445" y="321"/>
                    </a:cubicBezTo>
                    <a:cubicBezTo>
                      <a:pt x="445" y="319"/>
                      <a:pt x="446" y="318"/>
                      <a:pt x="446" y="317"/>
                    </a:cubicBezTo>
                    <a:cubicBezTo>
                      <a:pt x="446" y="317"/>
                      <a:pt x="445" y="317"/>
                      <a:pt x="445" y="317"/>
                    </a:cubicBezTo>
                    <a:cubicBezTo>
                      <a:pt x="445" y="316"/>
                      <a:pt x="445" y="315"/>
                      <a:pt x="445" y="314"/>
                    </a:cubicBezTo>
                    <a:cubicBezTo>
                      <a:pt x="445" y="313"/>
                      <a:pt x="445" y="313"/>
                      <a:pt x="446" y="313"/>
                    </a:cubicBezTo>
                    <a:cubicBezTo>
                      <a:pt x="446" y="312"/>
                      <a:pt x="447" y="312"/>
                      <a:pt x="447" y="311"/>
                    </a:cubicBezTo>
                    <a:cubicBezTo>
                      <a:pt x="450" y="311"/>
                      <a:pt x="452" y="311"/>
                      <a:pt x="455" y="311"/>
                    </a:cubicBezTo>
                    <a:cubicBezTo>
                      <a:pt x="455" y="311"/>
                      <a:pt x="456" y="311"/>
                      <a:pt x="456" y="312"/>
                    </a:cubicBezTo>
                    <a:cubicBezTo>
                      <a:pt x="457" y="312"/>
                      <a:pt x="457" y="313"/>
                      <a:pt x="458" y="313"/>
                    </a:cubicBezTo>
                    <a:cubicBezTo>
                      <a:pt x="460" y="313"/>
                      <a:pt x="460" y="312"/>
                      <a:pt x="461" y="312"/>
                    </a:cubicBezTo>
                    <a:cubicBezTo>
                      <a:pt x="462" y="311"/>
                      <a:pt x="462" y="310"/>
                      <a:pt x="463" y="310"/>
                    </a:cubicBezTo>
                    <a:cubicBezTo>
                      <a:pt x="463" y="310"/>
                      <a:pt x="463" y="309"/>
                      <a:pt x="464" y="310"/>
                    </a:cubicBezTo>
                    <a:cubicBezTo>
                      <a:pt x="465" y="310"/>
                      <a:pt x="466" y="309"/>
                      <a:pt x="467" y="310"/>
                    </a:cubicBezTo>
                    <a:cubicBezTo>
                      <a:pt x="467" y="310"/>
                      <a:pt x="467" y="310"/>
                      <a:pt x="467" y="310"/>
                    </a:cubicBezTo>
                    <a:cubicBezTo>
                      <a:pt x="468" y="309"/>
                      <a:pt x="469" y="311"/>
                      <a:pt x="471" y="309"/>
                    </a:cubicBezTo>
                    <a:cubicBezTo>
                      <a:pt x="471" y="309"/>
                      <a:pt x="471" y="309"/>
                      <a:pt x="471" y="309"/>
                    </a:cubicBezTo>
                    <a:cubicBezTo>
                      <a:pt x="471" y="309"/>
                      <a:pt x="471" y="308"/>
                      <a:pt x="471" y="307"/>
                    </a:cubicBezTo>
                    <a:cubicBezTo>
                      <a:pt x="471" y="307"/>
                      <a:pt x="471" y="307"/>
                      <a:pt x="471" y="307"/>
                    </a:cubicBezTo>
                    <a:cubicBezTo>
                      <a:pt x="472" y="307"/>
                      <a:pt x="472" y="306"/>
                      <a:pt x="472" y="306"/>
                    </a:cubicBezTo>
                    <a:cubicBezTo>
                      <a:pt x="473" y="306"/>
                      <a:pt x="475" y="306"/>
                      <a:pt x="475" y="305"/>
                    </a:cubicBezTo>
                    <a:cubicBezTo>
                      <a:pt x="476" y="305"/>
                      <a:pt x="476" y="303"/>
                      <a:pt x="477" y="303"/>
                    </a:cubicBezTo>
                    <a:cubicBezTo>
                      <a:pt x="476" y="303"/>
                      <a:pt x="476" y="302"/>
                      <a:pt x="476" y="301"/>
                    </a:cubicBezTo>
                    <a:cubicBezTo>
                      <a:pt x="476" y="301"/>
                      <a:pt x="476" y="301"/>
                      <a:pt x="476" y="301"/>
                    </a:cubicBezTo>
                    <a:cubicBezTo>
                      <a:pt x="474" y="301"/>
                      <a:pt x="474" y="300"/>
                      <a:pt x="474" y="299"/>
                    </a:cubicBezTo>
                    <a:cubicBezTo>
                      <a:pt x="474" y="299"/>
                      <a:pt x="474" y="299"/>
                      <a:pt x="474" y="299"/>
                    </a:cubicBezTo>
                    <a:cubicBezTo>
                      <a:pt x="474" y="298"/>
                      <a:pt x="474" y="297"/>
                      <a:pt x="474" y="297"/>
                    </a:cubicBezTo>
                    <a:cubicBezTo>
                      <a:pt x="474" y="296"/>
                      <a:pt x="473" y="296"/>
                      <a:pt x="473" y="295"/>
                    </a:cubicBezTo>
                    <a:cubicBezTo>
                      <a:pt x="473" y="294"/>
                      <a:pt x="474" y="294"/>
                      <a:pt x="474" y="292"/>
                    </a:cubicBezTo>
                    <a:cubicBezTo>
                      <a:pt x="475" y="292"/>
                      <a:pt x="475" y="292"/>
                      <a:pt x="476" y="292"/>
                    </a:cubicBezTo>
                    <a:cubicBezTo>
                      <a:pt x="476" y="291"/>
                      <a:pt x="477" y="291"/>
                      <a:pt x="477" y="290"/>
                    </a:cubicBezTo>
                    <a:cubicBezTo>
                      <a:pt x="477" y="289"/>
                      <a:pt x="477" y="288"/>
                      <a:pt x="477" y="288"/>
                    </a:cubicBezTo>
                    <a:cubicBezTo>
                      <a:pt x="477" y="287"/>
                      <a:pt x="476" y="287"/>
                      <a:pt x="476" y="285"/>
                    </a:cubicBezTo>
                    <a:cubicBezTo>
                      <a:pt x="475" y="285"/>
                      <a:pt x="475" y="285"/>
                      <a:pt x="474" y="285"/>
                    </a:cubicBezTo>
                    <a:cubicBezTo>
                      <a:pt x="474" y="286"/>
                      <a:pt x="474" y="286"/>
                      <a:pt x="473" y="286"/>
                    </a:cubicBezTo>
                    <a:cubicBezTo>
                      <a:pt x="473" y="287"/>
                      <a:pt x="469" y="285"/>
                      <a:pt x="468" y="286"/>
                    </a:cubicBezTo>
                    <a:cubicBezTo>
                      <a:pt x="467" y="286"/>
                      <a:pt x="468" y="287"/>
                      <a:pt x="467" y="287"/>
                    </a:cubicBezTo>
                    <a:cubicBezTo>
                      <a:pt x="466" y="287"/>
                      <a:pt x="465" y="287"/>
                      <a:pt x="464" y="287"/>
                    </a:cubicBezTo>
                    <a:cubicBezTo>
                      <a:pt x="462" y="287"/>
                      <a:pt x="461" y="289"/>
                      <a:pt x="459" y="290"/>
                    </a:cubicBezTo>
                    <a:cubicBezTo>
                      <a:pt x="459" y="291"/>
                      <a:pt x="459" y="292"/>
                      <a:pt x="459" y="293"/>
                    </a:cubicBezTo>
                    <a:cubicBezTo>
                      <a:pt x="459" y="293"/>
                      <a:pt x="459" y="293"/>
                      <a:pt x="458" y="293"/>
                    </a:cubicBezTo>
                    <a:cubicBezTo>
                      <a:pt x="458" y="294"/>
                      <a:pt x="458" y="294"/>
                      <a:pt x="458" y="294"/>
                    </a:cubicBezTo>
                    <a:cubicBezTo>
                      <a:pt x="454" y="295"/>
                      <a:pt x="454" y="292"/>
                      <a:pt x="452" y="291"/>
                    </a:cubicBezTo>
                    <a:cubicBezTo>
                      <a:pt x="451" y="291"/>
                      <a:pt x="451" y="291"/>
                      <a:pt x="451" y="292"/>
                    </a:cubicBezTo>
                    <a:cubicBezTo>
                      <a:pt x="451" y="292"/>
                      <a:pt x="451" y="293"/>
                      <a:pt x="451" y="293"/>
                    </a:cubicBezTo>
                    <a:cubicBezTo>
                      <a:pt x="450" y="293"/>
                      <a:pt x="450" y="294"/>
                      <a:pt x="449" y="294"/>
                    </a:cubicBezTo>
                    <a:cubicBezTo>
                      <a:pt x="449" y="295"/>
                      <a:pt x="449" y="296"/>
                      <a:pt x="449" y="298"/>
                    </a:cubicBezTo>
                    <a:cubicBezTo>
                      <a:pt x="448" y="298"/>
                      <a:pt x="448" y="299"/>
                      <a:pt x="446" y="300"/>
                    </a:cubicBezTo>
                    <a:cubicBezTo>
                      <a:pt x="446" y="300"/>
                      <a:pt x="446" y="300"/>
                      <a:pt x="446" y="300"/>
                    </a:cubicBezTo>
                    <a:cubicBezTo>
                      <a:pt x="445" y="301"/>
                      <a:pt x="444" y="301"/>
                      <a:pt x="444" y="302"/>
                    </a:cubicBezTo>
                    <a:cubicBezTo>
                      <a:pt x="444" y="301"/>
                      <a:pt x="443" y="301"/>
                      <a:pt x="442" y="301"/>
                    </a:cubicBezTo>
                    <a:cubicBezTo>
                      <a:pt x="441" y="301"/>
                      <a:pt x="441" y="301"/>
                      <a:pt x="441" y="300"/>
                    </a:cubicBezTo>
                    <a:cubicBezTo>
                      <a:pt x="439" y="301"/>
                      <a:pt x="439" y="299"/>
                      <a:pt x="436" y="300"/>
                    </a:cubicBezTo>
                    <a:cubicBezTo>
                      <a:pt x="436" y="299"/>
                      <a:pt x="435" y="298"/>
                      <a:pt x="434" y="297"/>
                    </a:cubicBezTo>
                    <a:cubicBezTo>
                      <a:pt x="434" y="297"/>
                      <a:pt x="434" y="297"/>
                      <a:pt x="434" y="297"/>
                    </a:cubicBezTo>
                    <a:cubicBezTo>
                      <a:pt x="434" y="297"/>
                      <a:pt x="433" y="297"/>
                      <a:pt x="433" y="297"/>
                    </a:cubicBezTo>
                    <a:cubicBezTo>
                      <a:pt x="433" y="297"/>
                      <a:pt x="433" y="297"/>
                      <a:pt x="433" y="297"/>
                    </a:cubicBezTo>
                    <a:cubicBezTo>
                      <a:pt x="432" y="296"/>
                      <a:pt x="430" y="295"/>
                      <a:pt x="430" y="294"/>
                    </a:cubicBezTo>
                    <a:cubicBezTo>
                      <a:pt x="430" y="294"/>
                      <a:pt x="430" y="294"/>
                      <a:pt x="430" y="294"/>
                    </a:cubicBezTo>
                    <a:cubicBezTo>
                      <a:pt x="430" y="294"/>
                      <a:pt x="430" y="294"/>
                      <a:pt x="430" y="294"/>
                    </a:cubicBezTo>
                    <a:cubicBezTo>
                      <a:pt x="430" y="294"/>
                      <a:pt x="429" y="294"/>
                      <a:pt x="429" y="294"/>
                    </a:cubicBezTo>
                    <a:cubicBezTo>
                      <a:pt x="429" y="293"/>
                      <a:pt x="428" y="292"/>
                      <a:pt x="427" y="292"/>
                    </a:cubicBezTo>
                    <a:cubicBezTo>
                      <a:pt x="427" y="292"/>
                      <a:pt x="426" y="292"/>
                      <a:pt x="427" y="291"/>
                    </a:cubicBezTo>
                    <a:cubicBezTo>
                      <a:pt x="426" y="291"/>
                      <a:pt x="426" y="290"/>
                      <a:pt x="425" y="290"/>
                    </a:cubicBezTo>
                    <a:cubicBezTo>
                      <a:pt x="425" y="290"/>
                      <a:pt x="425" y="290"/>
                      <a:pt x="425" y="290"/>
                    </a:cubicBezTo>
                    <a:cubicBezTo>
                      <a:pt x="425" y="289"/>
                      <a:pt x="423" y="289"/>
                      <a:pt x="423" y="287"/>
                    </a:cubicBezTo>
                    <a:cubicBezTo>
                      <a:pt x="423" y="287"/>
                      <a:pt x="423" y="287"/>
                      <a:pt x="423" y="287"/>
                    </a:cubicBezTo>
                    <a:cubicBezTo>
                      <a:pt x="422" y="287"/>
                      <a:pt x="422" y="287"/>
                      <a:pt x="422" y="287"/>
                    </a:cubicBezTo>
                    <a:cubicBezTo>
                      <a:pt x="422" y="286"/>
                      <a:pt x="421" y="286"/>
                      <a:pt x="421" y="285"/>
                    </a:cubicBezTo>
                    <a:cubicBezTo>
                      <a:pt x="419" y="284"/>
                      <a:pt x="419" y="282"/>
                      <a:pt x="417" y="282"/>
                    </a:cubicBezTo>
                    <a:cubicBezTo>
                      <a:pt x="417" y="281"/>
                      <a:pt x="417" y="280"/>
                      <a:pt x="416" y="280"/>
                    </a:cubicBezTo>
                    <a:cubicBezTo>
                      <a:pt x="416" y="279"/>
                      <a:pt x="415" y="278"/>
                      <a:pt x="414" y="278"/>
                    </a:cubicBezTo>
                    <a:cubicBezTo>
                      <a:pt x="414" y="277"/>
                      <a:pt x="414" y="275"/>
                      <a:pt x="412" y="275"/>
                    </a:cubicBezTo>
                    <a:cubicBezTo>
                      <a:pt x="412" y="274"/>
                      <a:pt x="412" y="273"/>
                      <a:pt x="411" y="272"/>
                    </a:cubicBezTo>
                    <a:cubicBezTo>
                      <a:pt x="409" y="271"/>
                      <a:pt x="410" y="274"/>
                      <a:pt x="408" y="273"/>
                    </a:cubicBezTo>
                    <a:cubicBezTo>
                      <a:pt x="408" y="274"/>
                      <a:pt x="407" y="275"/>
                      <a:pt x="406" y="276"/>
                    </a:cubicBezTo>
                    <a:cubicBezTo>
                      <a:pt x="406" y="276"/>
                      <a:pt x="407" y="276"/>
                      <a:pt x="407" y="277"/>
                    </a:cubicBezTo>
                    <a:cubicBezTo>
                      <a:pt x="408" y="277"/>
                      <a:pt x="408" y="278"/>
                      <a:pt x="409" y="278"/>
                    </a:cubicBezTo>
                    <a:cubicBezTo>
                      <a:pt x="409" y="279"/>
                      <a:pt x="408" y="278"/>
                      <a:pt x="407" y="278"/>
                    </a:cubicBezTo>
                    <a:cubicBezTo>
                      <a:pt x="407" y="279"/>
                      <a:pt x="408" y="279"/>
                      <a:pt x="408" y="279"/>
                    </a:cubicBezTo>
                    <a:cubicBezTo>
                      <a:pt x="408" y="280"/>
                      <a:pt x="409" y="280"/>
                      <a:pt x="410" y="281"/>
                    </a:cubicBezTo>
                    <a:cubicBezTo>
                      <a:pt x="412" y="281"/>
                      <a:pt x="411" y="279"/>
                      <a:pt x="411" y="278"/>
                    </a:cubicBezTo>
                    <a:cubicBezTo>
                      <a:pt x="413" y="278"/>
                      <a:pt x="411" y="281"/>
                      <a:pt x="414" y="281"/>
                    </a:cubicBezTo>
                    <a:cubicBezTo>
                      <a:pt x="413" y="283"/>
                      <a:pt x="415" y="283"/>
                      <a:pt x="414" y="285"/>
                    </a:cubicBezTo>
                    <a:cubicBezTo>
                      <a:pt x="415" y="287"/>
                      <a:pt x="415" y="285"/>
                      <a:pt x="417" y="285"/>
                    </a:cubicBezTo>
                    <a:cubicBezTo>
                      <a:pt x="417" y="286"/>
                      <a:pt x="417" y="286"/>
                      <a:pt x="418" y="287"/>
                    </a:cubicBezTo>
                    <a:cubicBezTo>
                      <a:pt x="418" y="287"/>
                      <a:pt x="418" y="287"/>
                      <a:pt x="418" y="287"/>
                    </a:cubicBezTo>
                    <a:cubicBezTo>
                      <a:pt x="418" y="288"/>
                      <a:pt x="420" y="288"/>
                      <a:pt x="420" y="289"/>
                    </a:cubicBezTo>
                    <a:cubicBezTo>
                      <a:pt x="420" y="289"/>
                      <a:pt x="421" y="289"/>
                      <a:pt x="421" y="289"/>
                    </a:cubicBezTo>
                    <a:cubicBezTo>
                      <a:pt x="421" y="289"/>
                      <a:pt x="421" y="290"/>
                      <a:pt x="421" y="290"/>
                    </a:cubicBezTo>
                    <a:cubicBezTo>
                      <a:pt x="422" y="290"/>
                      <a:pt x="422" y="291"/>
                      <a:pt x="424" y="291"/>
                    </a:cubicBezTo>
                    <a:cubicBezTo>
                      <a:pt x="424" y="291"/>
                      <a:pt x="424" y="292"/>
                      <a:pt x="424" y="292"/>
                    </a:cubicBezTo>
                    <a:cubicBezTo>
                      <a:pt x="424" y="292"/>
                      <a:pt x="425" y="292"/>
                      <a:pt x="425" y="292"/>
                    </a:cubicBezTo>
                    <a:cubicBezTo>
                      <a:pt x="425" y="292"/>
                      <a:pt x="425" y="292"/>
                      <a:pt x="425" y="292"/>
                    </a:cubicBezTo>
                    <a:cubicBezTo>
                      <a:pt x="426" y="293"/>
                      <a:pt x="427" y="294"/>
                      <a:pt x="428" y="295"/>
                    </a:cubicBezTo>
                    <a:cubicBezTo>
                      <a:pt x="428" y="295"/>
                      <a:pt x="428" y="295"/>
                      <a:pt x="428" y="295"/>
                    </a:cubicBezTo>
                    <a:cubicBezTo>
                      <a:pt x="428" y="295"/>
                      <a:pt x="429" y="295"/>
                      <a:pt x="429" y="296"/>
                    </a:cubicBezTo>
                    <a:cubicBezTo>
                      <a:pt x="429" y="296"/>
                      <a:pt x="429" y="296"/>
                      <a:pt x="429" y="296"/>
                    </a:cubicBezTo>
                    <a:cubicBezTo>
                      <a:pt x="430" y="297"/>
                      <a:pt x="432" y="297"/>
                      <a:pt x="432" y="298"/>
                    </a:cubicBezTo>
                    <a:cubicBezTo>
                      <a:pt x="432" y="298"/>
                      <a:pt x="432" y="298"/>
                      <a:pt x="432" y="298"/>
                    </a:cubicBezTo>
                    <a:cubicBezTo>
                      <a:pt x="432" y="298"/>
                      <a:pt x="432" y="298"/>
                      <a:pt x="432" y="299"/>
                    </a:cubicBezTo>
                    <a:cubicBezTo>
                      <a:pt x="432" y="299"/>
                      <a:pt x="432" y="299"/>
                      <a:pt x="432" y="299"/>
                    </a:cubicBezTo>
                    <a:cubicBezTo>
                      <a:pt x="434" y="298"/>
                      <a:pt x="434" y="300"/>
                      <a:pt x="436" y="300"/>
                    </a:cubicBezTo>
                    <a:cubicBezTo>
                      <a:pt x="436" y="300"/>
                      <a:pt x="436" y="300"/>
                      <a:pt x="436" y="300"/>
                    </a:cubicBezTo>
                    <a:cubicBezTo>
                      <a:pt x="436" y="301"/>
                      <a:pt x="436" y="301"/>
                      <a:pt x="436" y="301"/>
                    </a:cubicBezTo>
                    <a:cubicBezTo>
                      <a:pt x="438" y="301"/>
                      <a:pt x="437" y="303"/>
                      <a:pt x="439" y="302"/>
                    </a:cubicBezTo>
                    <a:cubicBezTo>
                      <a:pt x="440" y="303"/>
                      <a:pt x="440" y="304"/>
                      <a:pt x="440" y="305"/>
                    </a:cubicBezTo>
                    <a:cubicBezTo>
                      <a:pt x="438" y="305"/>
                      <a:pt x="437" y="304"/>
                      <a:pt x="435" y="304"/>
                    </a:cubicBezTo>
                    <a:cubicBezTo>
                      <a:pt x="432" y="304"/>
                      <a:pt x="428" y="304"/>
                      <a:pt x="426" y="305"/>
                    </a:cubicBezTo>
                    <a:cubicBezTo>
                      <a:pt x="426" y="303"/>
                      <a:pt x="426" y="303"/>
                      <a:pt x="427" y="302"/>
                    </a:cubicBezTo>
                    <a:cubicBezTo>
                      <a:pt x="427" y="301"/>
                      <a:pt x="427" y="301"/>
                      <a:pt x="428" y="301"/>
                    </a:cubicBezTo>
                    <a:cubicBezTo>
                      <a:pt x="428" y="301"/>
                      <a:pt x="428" y="300"/>
                      <a:pt x="428" y="300"/>
                    </a:cubicBezTo>
                    <a:cubicBezTo>
                      <a:pt x="428" y="299"/>
                      <a:pt x="428" y="298"/>
                      <a:pt x="428" y="298"/>
                    </a:cubicBezTo>
                    <a:cubicBezTo>
                      <a:pt x="428" y="297"/>
                      <a:pt x="428" y="297"/>
                      <a:pt x="427" y="297"/>
                    </a:cubicBezTo>
                    <a:cubicBezTo>
                      <a:pt x="427" y="297"/>
                      <a:pt x="427" y="297"/>
                      <a:pt x="427" y="297"/>
                    </a:cubicBezTo>
                    <a:cubicBezTo>
                      <a:pt x="426" y="296"/>
                      <a:pt x="425" y="296"/>
                      <a:pt x="425" y="294"/>
                    </a:cubicBezTo>
                    <a:cubicBezTo>
                      <a:pt x="425" y="294"/>
                      <a:pt x="425" y="294"/>
                      <a:pt x="425" y="294"/>
                    </a:cubicBezTo>
                    <a:cubicBezTo>
                      <a:pt x="425" y="294"/>
                      <a:pt x="423" y="292"/>
                      <a:pt x="422" y="292"/>
                    </a:cubicBezTo>
                    <a:cubicBezTo>
                      <a:pt x="422" y="292"/>
                      <a:pt x="422" y="292"/>
                      <a:pt x="422" y="292"/>
                    </a:cubicBezTo>
                    <a:cubicBezTo>
                      <a:pt x="421" y="292"/>
                      <a:pt x="421" y="292"/>
                      <a:pt x="421" y="291"/>
                    </a:cubicBezTo>
                    <a:cubicBezTo>
                      <a:pt x="419" y="291"/>
                      <a:pt x="418" y="290"/>
                      <a:pt x="417" y="289"/>
                    </a:cubicBezTo>
                    <a:cubicBezTo>
                      <a:pt x="415" y="289"/>
                      <a:pt x="414" y="290"/>
                      <a:pt x="413" y="291"/>
                    </a:cubicBezTo>
                    <a:cubicBezTo>
                      <a:pt x="412" y="291"/>
                      <a:pt x="413" y="290"/>
                      <a:pt x="413" y="289"/>
                    </a:cubicBezTo>
                    <a:cubicBezTo>
                      <a:pt x="413" y="288"/>
                      <a:pt x="413" y="287"/>
                      <a:pt x="413" y="286"/>
                    </a:cubicBezTo>
                    <a:cubicBezTo>
                      <a:pt x="411" y="286"/>
                      <a:pt x="412" y="288"/>
                      <a:pt x="410" y="288"/>
                    </a:cubicBezTo>
                    <a:cubicBezTo>
                      <a:pt x="410" y="287"/>
                      <a:pt x="410" y="286"/>
                      <a:pt x="411" y="285"/>
                    </a:cubicBezTo>
                    <a:cubicBezTo>
                      <a:pt x="412" y="285"/>
                      <a:pt x="412" y="285"/>
                      <a:pt x="412" y="283"/>
                    </a:cubicBezTo>
                    <a:cubicBezTo>
                      <a:pt x="411" y="283"/>
                      <a:pt x="410" y="283"/>
                      <a:pt x="409" y="284"/>
                    </a:cubicBezTo>
                    <a:cubicBezTo>
                      <a:pt x="409" y="285"/>
                      <a:pt x="408" y="285"/>
                      <a:pt x="408" y="285"/>
                    </a:cubicBezTo>
                    <a:cubicBezTo>
                      <a:pt x="408" y="288"/>
                      <a:pt x="406" y="290"/>
                      <a:pt x="405" y="292"/>
                    </a:cubicBezTo>
                    <a:cubicBezTo>
                      <a:pt x="403" y="292"/>
                      <a:pt x="404" y="290"/>
                      <a:pt x="405" y="290"/>
                    </a:cubicBezTo>
                    <a:cubicBezTo>
                      <a:pt x="405" y="288"/>
                      <a:pt x="406" y="288"/>
                      <a:pt x="406" y="287"/>
                    </a:cubicBezTo>
                    <a:cubicBezTo>
                      <a:pt x="407" y="286"/>
                      <a:pt x="407" y="285"/>
                      <a:pt x="407" y="284"/>
                    </a:cubicBezTo>
                    <a:cubicBezTo>
                      <a:pt x="407" y="283"/>
                      <a:pt x="407" y="282"/>
                      <a:pt x="406" y="282"/>
                    </a:cubicBezTo>
                    <a:cubicBezTo>
                      <a:pt x="404" y="281"/>
                      <a:pt x="405" y="285"/>
                      <a:pt x="403" y="285"/>
                    </a:cubicBezTo>
                    <a:cubicBezTo>
                      <a:pt x="401" y="285"/>
                      <a:pt x="400" y="285"/>
                      <a:pt x="399" y="284"/>
                    </a:cubicBezTo>
                    <a:cubicBezTo>
                      <a:pt x="399" y="283"/>
                      <a:pt x="398" y="282"/>
                      <a:pt x="397" y="282"/>
                    </a:cubicBezTo>
                    <a:cubicBezTo>
                      <a:pt x="395" y="282"/>
                      <a:pt x="393" y="282"/>
                      <a:pt x="392" y="282"/>
                    </a:cubicBezTo>
                    <a:cubicBezTo>
                      <a:pt x="392" y="282"/>
                      <a:pt x="392" y="282"/>
                      <a:pt x="392" y="282"/>
                    </a:cubicBezTo>
                    <a:cubicBezTo>
                      <a:pt x="392" y="283"/>
                      <a:pt x="391" y="283"/>
                      <a:pt x="391" y="283"/>
                    </a:cubicBezTo>
                    <a:cubicBezTo>
                      <a:pt x="391" y="283"/>
                      <a:pt x="393" y="284"/>
                      <a:pt x="393" y="285"/>
                    </a:cubicBezTo>
                    <a:cubicBezTo>
                      <a:pt x="393" y="285"/>
                      <a:pt x="393" y="285"/>
                      <a:pt x="393" y="285"/>
                    </a:cubicBezTo>
                    <a:cubicBezTo>
                      <a:pt x="393" y="285"/>
                      <a:pt x="393" y="286"/>
                      <a:pt x="392" y="286"/>
                    </a:cubicBezTo>
                    <a:cubicBezTo>
                      <a:pt x="392" y="286"/>
                      <a:pt x="392" y="286"/>
                      <a:pt x="392" y="286"/>
                    </a:cubicBezTo>
                    <a:cubicBezTo>
                      <a:pt x="392" y="286"/>
                      <a:pt x="392" y="286"/>
                      <a:pt x="392" y="286"/>
                    </a:cubicBezTo>
                    <a:cubicBezTo>
                      <a:pt x="391" y="285"/>
                      <a:pt x="391" y="283"/>
                      <a:pt x="390" y="283"/>
                    </a:cubicBezTo>
                    <a:cubicBezTo>
                      <a:pt x="390" y="283"/>
                      <a:pt x="390" y="282"/>
                      <a:pt x="390" y="282"/>
                    </a:cubicBezTo>
                    <a:cubicBezTo>
                      <a:pt x="389" y="281"/>
                      <a:pt x="388" y="280"/>
                      <a:pt x="386" y="281"/>
                    </a:cubicBezTo>
                    <a:cubicBezTo>
                      <a:pt x="386" y="281"/>
                      <a:pt x="386" y="281"/>
                      <a:pt x="385" y="281"/>
                    </a:cubicBezTo>
                    <a:cubicBezTo>
                      <a:pt x="384" y="281"/>
                      <a:pt x="384" y="282"/>
                      <a:pt x="384" y="283"/>
                    </a:cubicBezTo>
                    <a:cubicBezTo>
                      <a:pt x="384" y="283"/>
                      <a:pt x="384" y="283"/>
                      <a:pt x="384" y="283"/>
                    </a:cubicBezTo>
                    <a:cubicBezTo>
                      <a:pt x="382" y="283"/>
                      <a:pt x="381" y="283"/>
                      <a:pt x="381" y="281"/>
                    </a:cubicBezTo>
                    <a:cubicBezTo>
                      <a:pt x="381" y="281"/>
                      <a:pt x="381" y="281"/>
                      <a:pt x="381" y="281"/>
                    </a:cubicBezTo>
                    <a:cubicBezTo>
                      <a:pt x="381" y="280"/>
                      <a:pt x="381" y="280"/>
                      <a:pt x="381" y="280"/>
                    </a:cubicBezTo>
                    <a:cubicBezTo>
                      <a:pt x="381" y="280"/>
                      <a:pt x="381" y="279"/>
                      <a:pt x="380" y="279"/>
                    </a:cubicBezTo>
                    <a:cubicBezTo>
                      <a:pt x="379" y="279"/>
                      <a:pt x="379" y="279"/>
                      <a:pt x="379" y="279"/>
                    </a:cubicBezTo>
                    <a:cubicBezTo>
                      <a:pt x="379" y="279"/>
                      <a:pt x="379" y="280"/>
                      <a:pt x="379" y="280"/>
                    </a:cubicBezTo>
                    <a:cubicBezTo>
                      <a:pt x="379" y="280"/>
                      <a:pt x="379" y="280"/>
                      <a:pt x="378" y="280"/>
                    </a:cubicBezTo>
                    <a:cubicBezTo>
                      <a:pt x="378" y="280"/>
                      <a:pt x="378" y="280"/>
                      <a:pt x="378" y="280"/>
                    </a:cubicBezTo>
                    <a:cubicBezTo>
                      <a:pt x="377" y="280"/>
                      <a:pt x="376" y="280"/>
                      <a:pt x="376" y="278"/>
                    </a:cubicBezTo>
                    <a:cubicBezTo>
                      <a:pt x="376" y="278"/>
                      <a:pt x="376" y="278"/>
                      <a:pt x="376" y="278"/>
                    </a:cubicBezTo>
                    <a:cubicBezTo>
                      <a:pt x="378" y="277"/>
                      <a:pt x="380" y="277"/>
                      <a:pt x="383" y="278"/>
                    </a:cubicBezTo>
                    <a:cubicBezTo>
                      <a:pt x="383" y="278"/>
                      <a:pt x="382" y="279"/>
                      <a:pt x="383" y="279"/>
                    </a:cubicBezTo>
                    <a:cubicBezTo>
                      <a:pt x="383" y="279"/>
                      <a:pt x="383" y="279"/>
                      <a:pt x="383" y="279"/>
                    </a:cubicBezTo>
                    <a:cubicBezTo>
                      <a:pt x="383" y="279"/>
                      <a:pt x="383" y="279"/>
                      <a:pt x="384" y="279"/>
                    </a:cubicBezTo>
                    <a:cubicBezTo>
                      <a:pt x="385" y="280"/>
                      <a:pt x="386" y="280"/>
                      <a:pt x="387" y="279"/>
                    </a:cubicBezTo>
                    <a:cubicBezTo>
                      <a:pt x="387" y="279"/>
                      <a:pt x="387" y="279"/>
                      <a:pt x="387" y="279"/>
                    </a:cubicBezTo>
                    <a:cubicBezTo>
                      <a:pt x="388" y="279"/>
                      <a:pt x="388" y="280"/>
                      <a:pt x="388" y="280"/>
                    </a:cubicBezTo>
                    <a:cubicBezTo>
                      <a:pt x="389" y="279"/>
                      <a:pt x="390" y="279"/>
                      <a:pt x="390" y="278"/>
                    </a:cubicBezTo>
                    <a:cubicBezTo>
                      <a:pt x="390" y="275"/>
                      <a:pt x="389" y="273"/>
                      <a:pt x="387" y="273"/>
                    </a:cubicBezTo>
                    <a:cubicBezTo>
                      <a:pt x="387" y="273"/>
                      <a:pt x="389" y="273"/>
                      <a:pt x="389" y="273"/>
                    </a:cubicBezTo>
                    <a:cubicBezTo>
                      <a:pt x="391" y="273"/>
                      <a:pt x="390" y="275"/>
                      <a:pt x="392" y="275"/>
                    </a:cubicBezTo>
                    <a:cubicBezTo>
                      <a:pt x="392" y="276"/>
                      <a:pt x="391" y="277"/>
                      <a:pt x="391" y="278"/>
                    </a:cubicBezTo>
                    <a:cubicBezTo>
                      <a:pt x="390" y="278"/>
                      <a:pt x="391" y="279"/>
                      <a:pt x="390" y="279"/>
                    </a:cubicBezTo>
                    <a:cubicBezTo>
                      <a:pt x="390" y="279"/>
                      <a:pt x="390" y="279"/>
                      <a:pt x="390" y="280"/>
                    </a:cubicBezTo>
                    <a:cubicBezTo>
                      <a:pt x="394" y="280"/>
                      <a:pt x="394" y="280"/>
                      <a:pt x="394" y="280"/>
                    </a:cubicBezTo>
                    <a:cubicBezTo>
                      <a:pt x="394" y="279"/>
                      <a:pt x="394" y="279"/>
                      <a:pt x="395" y="279"/>
                    </a:cubicBezTo>
                    <a:cubicBezTo>
                      <a:pt x="396" y="278"/>
                      <a:pt x="395" y="276"/>
                      <a:pt x="395" y="274"/>
                    </a:cubicBezTo>
                    <a:cubicBezTo>
                      <a:pt x="397" y="275"/>
                      <a:pt x="400" y="275"/>
                      <a:pt x="402" y="275"/>
                    </a:cubicBezTo>
                    <a:cubicBezTo>
                      <a:pt x="402" y="276"/>
                      <a:pt x="402" y="275"/>
                      <a:pt x="401" y="276"/>
                    </a:cubicBezTo>
                    <a:cubicBezTo>
                      <a:pt x="401" y="276"/>
                      <a:pt x="401" y="277"/>
                      <a:pt x="400" y="276"/>
                    </a:cubicBezTo>
                    <a:cubicBezTo>
                      <a:pt x="400" y="278"/>
                      <a:pt x="399" y="278"/>
                      <a:pt x="399" y="281"/>
                    </a:cubicBezTo>
                    <a:cubicBezTo>
                      <a:pt x="399" y="282"/>
                      <a:pt x="400" y="282"/>
                      <a:pt x="401" y="283"/>
                    </a:cubicBezTo>
                    <a:cubicBezTo>
                      <a:pt x="403" y="283"/>
                      <a:pt x="402" y="281"/>
                      <a:pt x="405" y="281"/>
                    </a:cubicBezTo>
                    <a:cubicBezTo>
                      <a:pt x="404" y="280"/>
                      <a:pt x="405" y="280"/>
                      <a:pt x="405" y="280"/>
                    </a:cubicBezTo>
                    <a:cubicBezTo>
                      <a:pt x="405" y="278"/>
                      <a:pt x="405" y="278"/>
                      <a:pt x="405" y="278"/>
                    </a:cubicBezTo>
                    <a:cubicBezTo>
                      <a:pt x="405" y="278"/>
                      <a:pt x="405" y="278"/>
                      <a:pt x="405" y="278"/>
                    </a:cubicBezTo>
                    <a:cubicBezTo>
                      <a:pt x="405" y="276"/>
                      <a:pt x="405" y="275"/>
                      <a:pt x="405" y="274"/>
                    </a:cubicBezTo>
                    <a:cubicBezTo>
                      <a:pt x="405" y="274"/>
                      <a:pt x="405" y="274"/>
                      <a:pt x="405" y="274"/>
                    </a:cubicBezTo>
                    <a:cubicBezTo>
                      <a:pt x="405" y="273"/>
                      <a:pt x="406" y="273"/>
                      <a:pt x="407" y="273"/>
                    </a:cubicBezTo>
                    <a:cubicBezTo>
                      <a:pt x="407" y="273"/>
                      <a:pt x="407" y="273"/>
                      <a:pt x="407" y="273"/>
                    </a:cubicBezTo>
                    <a:cubicBezTo>
                      <a:pt x="407" y="272"/>
                      <a:pt x="408" y="272"/>
                      <a:pt x="409" y="272"/>
                    </a:cubicBezTo>
                    <a:cubicBezTo>
                      <a:pt x="410" y="270"/>
                      <a:pt x="411" y="270"/>
                      <a:pt x="412" y="268"/>
                    </a:cubicBezTo>
                    <a:cubicBezTo>
                      <a:pt x="414" y="267"/>
                      <a:pt x="414" y="266"/>
                      <a:pt x="416" y="265"/>
                    </a:cubicBezTo>
                    <a:cubicBezTo>
                      <a:pt x="416" y="263"/>
                      <a:pt x="417" y="263"/>
                      <a:pt x="417" y="261"/>
                    </a:cubicBezTo>
                    <a:cubicBezTo>
                      <a:pt x="417" y="261"/>
                      <a:pt x="417" y="261"/>
                      <a:pt x="417" y="261"/>
                    </a:cubicBezTo>
                    <a:cubicBezTo>
                      <a:pt x="417" y="258"/>
                      <a:pt x="419" y="259"/>
                      <a:pt x="419" y="256"/>
                    </a:cubicBezTo>
                    <a:cubicBezTo>
                      <a:pt x="419" y="256"/>
                      <a:pt x="419" y="256"/>
                      <a:pt x="419" y="256"/>
                    </a:cubicBezTo>
                    <a:cubicBezTo>
                      <a:pt x="420" y="256"/>
                      <a:pt x="420" y="256"/>
                      <a:pt x="420" y="256"/>
                    </a:cubicBezTo>
                    <a:cubicBezTo>
                      <a:pt x="420" y="259"/>
                      <a:pt x="420" y="259"/>
                      <a:pt x="420" y="259"/>
                    </a:cubicBezTo>
                    <a:cubicBezTo>
                      <a:pt x="421" y="259"/>
                      <a:pt x="422" y="259"/>
                      <a:pt x="422" y="260"/>
                    </a:cubicBezTo>
                    <a:cubicBezTo>
                      <a:pt x="422" y="260"/>
                      <a:pt x="422" y="260"/>
                      <a:pt x="422" y="261"/>
                    </a:cubicBezTo>
                    <a:cubicBezTo>
                      <a:pt x="422" y="261"/>
                      <a:pt x="423" y="262"/>
                      <a:pt x="424" y="261"/>
                    </a:cubicBezTo>
                    <a:cubicBezTo>
                      <a:pt x="424" y="260"/>
                      <a:pt x="424" y="260"/>
                      <a:pt x="424" y="260"/>
                    </a:cubicBezTo>
                    <a:cubicBezTo>
                      <a:pt x="424" y="260"/>
                      <a:pt x="424" y="259"/>
                      <a:pt x="424" y="259"/>
                    </a:cubicBezTo>
                    <a:cubicBezTo>
                      <a:pt x="424" y="258"/>
                      <a:pt x="425" y="257"/>
                      <a:pt x="426" y="256"/>
                    </a:cubicBezTo>
                    <a:cubicBezTo>
                      <a:pt x="426" y="255"/>
                      <a:pt x="427" y="255"/>
                      <a:pt x="427" y="253"/>
                    </a:cubicBezTo>
                    <a:cubicBezTo>
                      <a:pt x="423" y="252"/>
                      <a:pt x="426" y="256"/>
                      <a:pt x="423" y="256"/>
                    </a:cubicBezTo>
                    <a:cubicBezTo>
                      <a:pt x="423" y="255"/>
                      <a:pt x="424" y="255"/>
                      <a:pt x="423" y="254"/>
                    </a:cubicBezTo>
                    <a:cubicBezTo>
                      <a:pt x="423" y="254"/>
                      <a:pt x="422" y="254"/>
                      <a:pt x="422" y="253"/>
                    </a:cubicBezTo>
                    <a:cubicBezTo>
                      <a:pt x="422" y="252"/>
                      <a:pt x="422" y="252"/>
                      <a:pt x="422" y="252"/>
                    </a:cubicBezTo>
                    <a:cubicBezTo>
                      <a:pt x="421" y="251"/>
                      <a:pt x="421" y="251"/>
                      <a:pt x="421" y="251"/>
                    </a:cubicBezTo>
                    <a:cubicBezTo>
                      <a:pt x="421" y="250"/>
                      <a:pt x="420" y="249"/>
                      <a:pt x="420" y="248"/>
                    </a:cubicBezTo>
                    <a:cubicBezTo>
                      <a:pt x="422" y="248"/>
                      <a:pt x="422" y="250"/>
                      <a:pt x="422" y="251"/>
                    </a:cubicBezTo>
                    <a:cubicBezTo>
                      <a:pt x="423" y="251"/>
                      <a:pt x="424" y="251"/>
                      <a:pt x="424" y="252"/>
                    </a:cubicBezTo>
                    <a:cubicBezTo>
                      <a:pt x="429" y="252"/>
                      <a:pt x="429" y="252"/>
                      <a:pt x="429" y="252"/>
                    </a:cubicBezTo>
                    <a:cubicBezTo>
                      <a:pt x="429" y="251"/>
                      <a:pt x="429" y="250"/>
                      <a:pt x="430" y="250"/>
                    </a:cubicBezTo>
                    <a:cubicBezTo>
                      <a:pt x="430" y="250"/>
                      <a:pt x="430" y="249"/>
                      <a:pt x="431" y="249"/>
                    </a:cubicBezTo>
                    <a:cubicBezTo>
                      <a:pt x="432" y="249"/>
                      <a:pt x="432" y="247"/>
                      <a:pt x="431" y="245"/>
                    </a:cubicBezTo>
                    <a:cubicBezTo>
                      <a:pt x="432" y="245"/>
                      <a:pt x="433" y="245"/>
                      <a:pt x="433" y="244"/>
                    </a:cubicBezTo>
                    <a:cubicBezTo>
                      <a:pt x="433" y="244"/>
                      <a:pt x="434" y="244"/>
                      <a:pt x="434" y="243"/>
                    </a:cubicBezTo>
                    <a:cubicBezTo>
                      <a:pt x="434" y="243"/>
                      <a:pt x="435" y="243"/>
                      <a:pt x="435" y="242"/>
                    </a:cubicBezTo>
                    <a:cubicBezTo>
                      <a:pt x="436" y="242"/>
                      <a:pt x="436" y="241"/>
                      <a:pt x="437" y="241"/>
                    </a:cubicBezTo>
                    <a:cubicBezTo>
                      <a:pt x="437" y="240"/>
                      <a:pt x="438" y="240"/>
                      <a:pt x="439" y="239"/>
                    </a:cubicBezTo>
                    <a:cubicBezTo>
                      <a:pt x="440" y="239"/>
                      <a:pt x="440" y="237"/>
                      <a:pt x="441" y="237"/>
                    </a:cubicBezTo>
                    <a:cubicBezTo>
                      <a:pt x="443" y="238"/>
                      <a:pt x="443" y="237"/>
                      <a:pt x="444" y="237"/>
                    </a:cubicBezTo>
                    <a:cubicBezTo>
                      <a:pt x="446" y="236"/>
                      <a:pt x="447" y="238"/>
                      <a:pt x="449" y="237"/>
                    </a:cubicBezTo>
                    <a:cubicBezTo>
                      <a:pt x="450" y="235"/>
                      <a:pt x="451" y="234"/>
                      <a:pt x="451" y="231"/>
                    </a:cubicBezTo>
                    <a:cubicBezTo>
                      <a:pt x="452" y="231"/>
                      <a:pt x="452" y="230"/>
                      <a:pt x="453" y="230"/>
                    </a:cubicBezTo>
                    <a:cubicBezTo>
                      <a:pt x="453" y="230"/>
                      <a:pt x="454" y="229"/>
                      <a:pt x="454" y="230"/>
                    </a:cubicBezTo>
                    <a:cubicBezTo>
                      <a:pt x="456" y="229"/>
                      <a:pt x="458" y="227"/>
                      <a:pt x="461" y="227"/>
                    </a:cubicBezTo>
                    <a:cubicBezTo>
                      <a:pt x="462" y="229"/>
                      <a:pt x="461" y="232"/>
                      <a:pt x="464" y="232"/>
                    </a:cubicBezTo>
                    <a:cubicBezTo>
                      <a:pt x="464" y="231"/>
                      <a:pt x="464" y="229"/>
                      <a:pt x="465" y="229"/>
                    </a:cubicBezTo>
                    <a:cubicBezTo>
                      <a:pt x="465" y="227"/>
                      <a:pt x="464" y="225"/>
                      <a:pt x="465" y="224"/>
                    </a:cubicBezTo>
                    <a:cubicBezTo>
                      <a:pt x="466" y="223"/>
                      <a:pt x="464" y="223"/>
                      <a:pt x="465" y="223"/>
                    </a:cubicBezTo>
                    <a:cubicBezTo>
                      <a:pt x="465" y="222"/>
                      <a:pt x="466" y="222"/>
                      <a:pt x="466" y="220"/>
                    </a:cubicBezTo>
                    <a:cubicBezTo>
                      <a:pt x="466" y="220"/>
                      <a:pt x="466" y="220"/>
                      <a:pt x="466" y="220"/>
                    </a:cubicBezTo>
                    <a:cubicBezTo>
                      <a:pt x="466" y="220"/>
                      <a:pt x="466" y="220"/>
                      <a:pt x="466" y="220"/>
                    </a:cubicBezTo>
                    <a:cubicBezTo>
                      <a:pt x="472" y="213"/>
                      <a:pt x="472" y="213"/>
                      <a:pt x="472" y="213"/>
                    </a:cubicBezTo>
                    <a:cubicBezTo>
                      <a:pt x="474" y="213"/>
                      <a:pt x="474" y="213"/>
                      <a:pt x="474" y="213"/>
                    </a:cubicBezTo>
                    <a:cubicBezTo>
                      <a:pt x="476" y="215"/>
                      <a:pt x="476" y="215"/>
                      <a:pt x="476" y="215"/>
                    </a:cubicBezTo>
                    <a:cubicBezTo>
                      <a:pt x="477" y="210"/>
                      <a:pt x="477" y="210"/>
                      <a:pt x="477" y="210"/>
                    </a:cubicBezTo>
                    <a:cubicBezTo>
                      <a:pt x="480" y="205"/>
                      <a:pt x="480" y="205"/>
                      <a:pt x="480" y="205"/>
                    </a:cubicBezTo>
                    <a:cubicBezTo>
                      <a:pt x="483" y="203"/>
                      <a:pt x="483" y="203"/>
                      <a:pt x="483" y="203"/>
                    </a:cubicBezTo>
                    <a:cubicBezTo>
                      <a:pt x="486" y="202"/>
                      <a:pt x="486" y="202"/>
                      <a:pt x="486" y="202"/>
                    </a:cubicBezTo>
                    <a:cubicBezTo>
                      <a:pt x="489" y="200"/>
                      <a:pt x="489" y="200"/>
                      <a:pt x="489" y="200"/>
                    </a:cubicBezTo>
                    <a:cubicBezTo>
                      <a:pt x="493" y="199"/>
                      <a:pt x="493" y="199"/>
                      <a:pt x="493" y="199"/>
                    </a:cubicBezTo>
                    <a:cubicBezTo>
                      <a:pt x="496" y="198"/>
                      <a:pt x="496" y="198"/>
                      <a:pt x="496" y="198"/>
                    </a:cubicBezTo>
                    <a:cubicBezTo>
                      <a:pt x="497" y="199"/>
                      <a:pt x="497" y="199"/>
                      <a:pt x="497" y="199"/>
                    </a:cubicBezTo>
                    <a:cubicBezTo>
                      <a:pt x="498" y="199"/>
                      <a:pt x="498" y="199"/>
                      <a:pt x="498" y="199"/>
                    </a:cubicBezTo>
                    <a:cubicBezTo>
                      <a:pt x="500" y="196"/>
                      <a:pt x="500" y="196"/>
                      <a:pt x="500" y="196"/>
                    </a:cubicBezTo>
                    <a:cubicBezTo>
                      <a:pt x="500" y="196"/>
                      <a:pt x="500" y="196"/>
                      <a:pt x="499" y="196"/>
                    </a:cubicBezTo>
                    <a:cubicBezTo>
                      <a:pt x="500" y="194"/>
                      <a:pt x="499" y="193"/>
                      <a:pt x="499" y="191"/>
                    </a:cubicBezTo>
                    <a:cubicBezTo>
                      <a:pt x="498" y="189"/>
                      <a:pt x="497" y="188"/>
                      <a:pt x="496" y="186"/>
                    </a:cubicBezTo>
                    <a:cubicBezTo>
                      <a:pt x="496" y="185"/>
                      <a:pt x="496" y="183"/>
                      <a:pt x="496" y="181"/>
                    </a:cubicBezTo>
                    <a:cubicBezTo>
                      <a:pt x="496" y="181"/>
                      <a:pt x="496" y="180"/>
                      <a:pt x="496" y="179"/>
                    </a:cubicBezTo>
                    <a:cubicBezTo>
                      <a:pt x="496" y="178"/>
                      <a:pt x="496" y="177"/>
                      <a:pt x="497" y="177"/>
                    </a:cubicBezTo>
                    <a:cubicBezTo>
                      <a:pt x="496" y="176"/>
                      <a:pt x="495" y="175"/>
                      <a:pt x="496" y="172"/>
                    </a:cubicBezTo>
                    <a:cubicBezTo>
                      <a:pt x="497" y="172"/>
                      <a:pt x="496" y="171"/>
                      <a:pt x="497" y="170"/>
                    </a:cubicBezTo>
                    <a:cubicBezTo>
                      <a:pt x="497" y="170"/>
                      <a:pt x="497" y="169"/>
                      <a:pt x="497" y="169"/>
                    </a:cubicBezTo>
                    <a:cubicBezTo>
                      <a:pt x="499" y="169"/>
                      <a:pt x="500" y="168"/>
                      <a:pt x="500" y="167"/>
                    </a:cubicBezTo>
                    <a:cubicBezTo>
                      <a:pt x="503" y="168"/>
                      <a:pt x="502" y="164"/>
                      <a:pt x="505" y="164"/>
                    </a:cubicBezTo>
                    <a:cubicBezTo>
                      <a:pt x="505" y="163"/>
                      <a:pt x="506" y="163"/>
                      <a:pt x="506" y="162"/>
                    </a:cubicBezTo>
                    <a:cubicBezTo>
                      <a:pt x="506" y="159"/>
                      <a:pt x="505" y="158"/>
                      <a:pt x="505" y="155"/>
                    </a:cubicBezTo>
                    <a:cubicBezTo>
                      <a:pt x="506" y="154"/>
                      <a:pt x="506" y="153"/>
                      <a:pt x="506" y="153"/>
                    </a:cubicBezTo>
                    <a:cubicBezTo>
                      <a:pt x="507" y="153"/>
                      <a:pt x="507" y="152"/>
                      <a:pt x="507" y="152"/>
                    </a:cubicBezTo>
                    <a:cubicBezTo>
                      <a:pt x="508" y="152"/>
                      <a:pt x="508" y="151"/>
                      <a:pt x="509" y="151"/>
                    </a:cubicBezTo>
                    <a:cubicBezTo>
                      <a:pt x="510" y="151"/>
                      <a:pt x="511" y="151"/>
                      <a:pt x="511" y="150"/>
                    </a:cubicBezTo>
                    <a:cubicBezTo>
                      <a:pt x="512" y="150"/>
                      <a:pt x="513" y="150"/>
                      <a:pt x="514" y="150"/>
                    </a:cubicBezTo>
                    <a:cubicBezTo>
                      <a:pt x="515" y="150"/>
                      <a:pt x="515" y="149"/>
                      <a:pt x="516" y="149"/>
                    </a:cubicBezTo>
                    <a:cubicBezTo>
                      <a:pt x="517" y="149"/>
                      <a:pt x="517" y="148"/>
                      <a:pt x="517" y="148"/>
                    </a:cubicBezTo>
                    <a:cubicBezTo>
                      <a:pt x="518" y="148"/>
                      <a:pt x="520" y="149"/>
                      <a:pt x="520" y="148"/>
                    </a:cubicBezTo>
                    <a:cubicBezTo>
                      <a:pt x="520" y="148"/>
                      <a:pt x="520" y="148"/>
                      <a:pt x="520" y="147"/>
                    </a:cubicBezTo>
                    <a:cubicBezTo>
                      <a:pt x="521" y="147"/>
                      <a:pt x="522" y="148"/>
                      <a:pt x="523" y="147"/>
                    </a:cubicBezTo>
                    <a:cubicBezTo>
                      <a:pt x="523" y="147"/>
                      <a:pt x="523" y="147"/>
                      <a:pt x="524" y="147"/>
                    </a:cubicBezTo>
                    <a:cubicBezTo>
                      <a:pt x="527" y="146"/>
                      <a:pt x="530" y="146"/>
                      <a:pt x="533" y="145"/>
                    </a:cubicBezTo>
                    <a:cubicBezTo>
                      <a:pt x="532" y="145"/>
                      <a:pt x="533" y="143"/>
                      <a:pt x="533" y="143"/>
                    </a:cubicBezTo>
                    <a:cubicBezTo>
                      <a:pt x="532" y="142"/>
                      <a:pt x="531" y="142"/>
                      <a:pt x="531" y="142"/>
                    </a:cubicBezTo>
                    <a:cubicBezTo>
                      <a:pt x="531" y="141"/>
                      <a:pt x="530" y="140"/>
                      <a:pt x="530" y="139"/>
                    </a:cubicBezTo>
                    <a:cubicBezTo>
                      <a:pt x="529" y="136"/>
                      <a:pt x="531" y="136"/>
                      <a:pt x="531" y="134"/>
                    </a:cubicBezTo>
                    <a:cubicBezTo>
                      <a:pt x="531" y="131"/>
                      <a:pt x="529" y="130"/>
                      <a:pt x="528" y="128"/>
                    </a:cubicBezTo>
                    <a:cubicBezTo>
                      <a:pt x="529" y="125"/>
                      <a:pt x="528" y="122"/>
                      <a:pt x="528" y="120"/>
                    </a:cubicBezTo>
                    <a:cubicBezTo>
                      <a:pt x="527" y="118"/>
                      <a:pt x="526" y="117"/>
                      <a:pt x="525" y="116"/>
                    </a:cubicBezTo>
                    <a:cubicBezTo>
                      <a:pt x="523" y="116"/>
                      <a:pt x="523" y="114"/>
                      <a:pt x="521" y="115"/>
                    </a:cubicBezTo>
                    <a:cubicBezTo>
                      <a:pt x="520" y="115"/>
                      <a:pt x="519" y="114"/>
                      <a:pt x="519" y="114"/>
                    </a:cubicBezTo>
                    <a:cubicBezTo>
                      <a:pt x="518" y="113"/>
                      <a:pt x="517" y="111"/>
                      <a:pt x="518" y="109"/>
                    </a:cubicBezTo>
                    <a:cubicBezTo>
                      <a:pt x="518" y="108"/>
                      <a:pt x="518" y="107"/>
                      <a:pt x="517" y="107"/>
                    </a:cubicBezTo>
                    <a:cubicBezTo>
                      <a:pt x="517" y="106"/>
                      <a:pt x="517" y="106"/>
                      <a:pt x="516" y="106"/>
                    </a:cubicBezTo>
                    <a:cubicBezTo>
                      <a:pt x="516" y="104"/>
                      <a:pt x="518" y="104"/>
                      <a:pt x="517" y="102"/>
                    </a:cubicBezTo>
                    <a:cubicBezTo>
                      <a:pt x="518" y="102"/>
                      <a:pt x="520" y="103"/>
                      <a:pt x="520" y="101"/>
                    </a:cubicBezTo>
                    <a:cubicBezTo>
                      <a:pt x="521" y="101"/>
                      <a:pt x="523" y="102"/>
                      <a:pt x="523" y="101"/>
                    </a:cubicBezTo>
                    <a:cubicBezTo>
                      <a:pt x="523" y="99"/>
                      <a:pt x="522" y="99"/>
                      <a:pt x="521" y="99"/>
                    </a:cubicBezTo>
                    <a:cubicBezTo>
                      <a:pt x="517" y="99"/>
                      <a:pt x="517" y="99"/>
                      <a:pt x="517" y="99"/>
                    </a:cubicBezTo>
                    <a:cubicBezTo>
                      <a:pt x="517" y="99"/>
                      <a:pt x="516" y="99"/>
                      <a:pt x="515" y="99"/>
                    </a:cubicBezTo>
                    <a:cubicBezTo>
                      <a:pt x="515" y="98"/>
                      <a:pt x="514" y="98"/>
                      <a:pt x="513" y="98"/>
                    </a:cubicBezTo>
                    <a:cubicBezTo>
                      <a:pt x="513" y="92"/>
                      <a:pt x="513" y="92"/>
                      <a:pt x="513" y="92"/>
                    </a:cubicBezTo>
                    <a:cubicBezTo>
                      <a:pt x="515" y="92"/>
                      <a:pt x="515" y="91"/>
                      <a:pt x="517" y="91"/>
                    </a:cubicBezTo>
                    <a:cubicBezTo>
                      <a:pt x="518" y="89"/>
                      <a:pt x="515" y="88"/>
                      <a:pt x="517" y="87"/>
                    </a:cubicBezTo>
                    <a:cubicBezTo>
                      <a:pt x="517" y="86"/>
                      <a:pt x="517" y="86"/>
                      <a:pt x="517" y="86"/>
                    </a:cubicBezTo>
                    <a:cubicBezTo>
                      <a:pt x="517" y="85"/>
                      <a:pt x="518" y="84"/>
                      <a:pt x="519" y="84"/>
                    </a:cubicBezTo>
                    <a:cubicBezTo>
                      <a:pt x="519" y="84"/>
                      <a:pt x="519" y="83"/>
                      <a:pt x="519" y="82"/>
                    </a:cubicBezTo>
                    <a:cubicBezTo>
                      <a:pt x="520" y="83"/>
                      <a:pt x="520" y="82"/>
                      <a:pt x="520" y="82"/>
                    </a:cubicBezTo>
                    <a:cubicBezTo>
                      <a:pt x="520" y="81"/>
                      <a:pt x="520" y="81"/>
                      <a:pt x="520" y="80"/>
                    </a:cubicBezTo>
                    <a:cubicBezTo>
                      <a:pt x="520" y="80"/>
                      <a:pt x="519" y="79"/>
                      <a:pt x="519" y="79"/>
                    </a:cubicBezTo>
                    <a:cubicBezTo>
                      <a:pt x="519" y="79"/>
                      <a:pt x="519" y="79"/>
                      <a:pt x="519" y="79"/>
                    </a:cubicBezTo>
                    <a:cubicBezTo>
                      <a:pt x="518" y="79"/>
                      <a:pt x="519" y="78"/>
                      <a:pt x="519" y="78"/>
                    </a:cubicBezTo>
                    <a:cubicBezTo>
                      <a:pt x="518" y="78"/>
                      <a:pt x="518" y="78"/>
                      <a:pt x="518" y="78"/>
                    </a:cubicBezTo>
                    <a:cubicBezTo>
                      <a:pt x="518" y="78"/>
                      <a:pt x="518" y="77"/>
                      <a:pt x="518" y="77"/>
                    </a:cubicBezTo>
                    <a:cubicBezTo>
                      <a:pt x="518" y="77"/>
                      <a:pt x="517" y="77"/>
                      <a:pt x="517" y="77"/>
                    </a:cubicBezTo>
                    <a:cubicBezTo>
                      <a:pt x="517" y="77"/>
                      <a:pt x="517" y="76"/>
                      <a:pt x="517" y="76"/>
                    </a:cubicBezTo>
                    <a:cubicBezTo>
                      <a:pt x="517" y="76"/>
                      <a:pt x="516" y="76"/>
                      <a:pt x="516" y="75"/>
                    </a:cubicBezTo>
                    <a:cubicBezTo>
                      <a:pt x="516" y="75"/>
                      <a:pt x="516" y="75"/>
                      <a:pt x="516" y="75"/>
                    </a:cubicBezTo>
                    <a:cubicBezTo>
                      <a:pt x="516" y="74"/>
                      <a:pt x="515" y="74"/>
                      <a:pt x="515" y="73"/>
                    </a:cubicBezTo>
                    <a:cubicBezTo>
                      <a:pt x="515" y="71"/>
                      <a:pt x="515" y="69"/>
                      <a:pt x="516" y="67"/>
                    </a:cubicBezTo>
                    <a:cubicBezTo>
                      <a:pt x="516" y="67"/>
                      <a:pt x="516" y="67"/>
                      <a:pt x="516" y="66"/>
                    </a:cubicBezTo>
                    <a:cubicBezTo>
                      <a:pt x="516" y="65"/>
                      <a:pt x="514" y="65"/>
                      <a:pt x="512" y="65"/>
                    </a:cubicBezTo>
                    <a:cubicBezTo>
                      <a:pt x="509" y="65"/>
                      <a:pt x="511" y="68"/>
                      <a:pt x="510" y="70"/>
                    </a:cubicBezTo>
                    <a:cubicBezTo>
                      <a:pt x="506" y="70"/>
                      <a:pt x="504" y="68"/>
                      <a:pt x="501" y="68"/>
                    </a:cubicBezTo>
                    <a:cubicBezTo>
                      <a:pt x="500" y="68"/>
                      <a:pt x="500" y="68"/>
                      <a:pt x="499" y="68"/>
                    </a:cubicBezTo>
                    <a:cubicBezTo>
                      <a:pt x="498" y="67"/>
                      <a:pt x="498" y="67"/>
                      <a:pt x="498" y="67"/>
                    </a:cubicBezTo>
                    <a:cubicBezTo>
                      <a:pt x="497" y="67"/>
                      <a:pt x="497" y="66"/>
                      <a:pt x="496" y="66"/>
                    </a:cubicBezTo>
                    <a:cubicBezTo>
                      <a:pt x="495" y="66"/>
                      <a:pt x="495" y="67"/>
                      <a:pt x="494" y="67"/>
                    </a:cubicBezTo>
                    <a:cubicBezTo>
                      <a:pt x="494" y="67"/>
                      <a:pt x="494" y="68"/>
                      <a:pt x="493" y="68"/>
                    </a:cubicBezTo>
                    <a:cubicBezTo>
                      <a:pt x="491" y="68"/>
                      <a:pt x="491" y="68"/>
                      <a:pt x="491" y="68"/>
                    </a:cubicBezTo>
                    <a:cubicBezTo>
                      <a:pt x="491" y="67"/>
                      <a:pt x="490" y="67"/>
                      <a:pt x="489" y="67"/>
                    </a:cubicBezTo>
                    <a:cubicBezTo>
                      <a:pt x="489" y="65"/>
                      <a:pt x="489" y="65"/>
                      <a:pt x="489" y="65"/>
                    </a:cubicBezTo>
                    <a:cubicBezTo>
                      <a:pt x="489" y="65"/>
                      <a:pt x="488" y="64"/>
                      <a:pt x="488" y="63"/>
                    </a:cubicBezTo>
                    <a:cubicBezTo>
                      <a:pt x="487" y="63"/>
                      <a:pt x="487" y="63"/>
                      <a:pt x="487" y="63"/>
                    </a:cubicBezTo>
                    <a:cubicBezTo>
                      <a:pt x="487" y="63"/>
                      <a:pt x="487" y="63"/>
                      <a:pt x="487" y="63"/>
                    </a:cubicBezTo>
                    <a:cubicBezTo>
                      <a:pt x="486" y="63"/>
                      <a:pt x="486" y="62"/>
                      <a:pt x="485" y="62"/>
                    </a:cubicBezTo>
                    <a:cubicBezTo>
                      <a:pt x="485" y="62"/>
                      <a:pt x="485" y="61"/>
                      <a:pt x="485" y="61"/>
                    </a:cubicBezTo>
                    <a:cubicBezTo>
                      <a:pt x="484" y="61"/>
                      <a:pt x="484" y="61"/>
                      <a:pt x="484" y="61"/>
                    </a:cubicBezTo>
                    <a:cubicBezTo>
                      <a:pt x="482" y="61"/>
                      <a:pt x="484" y="64"/>
                      <a:pt x="483" y="65"/>
                    </a:cubicBezTo>
                    <a:cubicBezTo>
                      <a:pt x="480" y="66"/>
                      <a:pt x="477" y="64"/>
                      <a:pt x="473" y="65"/>
                    </a:cubicBezTo>
                    <a:cubicBezTo>
                      <a:pt x="471" y="65"/>
                      <a:pt x="471" y="64"/>
                      <a:pt x="471" y="63"/>
                    </a:cubicBezTo>
                    <a:cubicBezTo>
                      <a:pt x="470" y="63"/>
                      <a:pt x="470" y="63"/>
                      <a:pt x="470" y="63"/>
                    </a:cubicBezTo>
                    <a:cubicBezTo>
                      <a:pt x="465" y="63"/>
                      <a:pt x="465" y="63"/>
                      <a:pt x="465" y="63"/>
                    </a:cubicBezTo>
                    <a:cubicBezTo>
                      <a:pt x="464" y="63"/>
                      <a:pt x="461" y="62"/>
                      <a:pt x="461" y="63"/>
                    </a:cubicBezTo>
                    <a:cubicBezTo>
                      <a:pt x="460" y="63"/>
                      <a:pt x="461" y="62"/>
                      <a:pt x="460" y="62"/>
                    </a:cubicBezTo>
                    <a:cubicBezTo>
                      <a:pt x="460" y="61"/>
                      <a:pt x="459" y="61"/>
                      <a:pt x="458" y="61"/>
                    </a:cubicBezTo>
                    <a:cubicBezTo>
                      <a:pt x="456" y="61"/>
                      <a:pt x="455" y="63"/>
                      <a:pt x="453" y="63"/>
                    </a:cubicBezTo>
                    <a:cubicBezTo>
                      <a:pt x="454" y="65"/>
                      <a:pt x="455" y="66"/>
                      <a:pt x="455" y="68"/>
                    </a:cubicBezTo>
                    <a:cubicBezTo>
                      <a:pt x="454" y="69"/>
                      <a:pt x="453" y="69"/>
                      <a:pt x="453" y="70"/>
                    </a:cubicBezTo>
                    <a:cubicBezTo>
                      <a:pt x="453" y="70"/>
                      <a:pt x="452" y="71"/>
                      <a:pt x="452" y="71"/>
                    </a:cubicBezTo>
                    <a:cubicBezTo>
                      <a:pt x="448" y="71"/>
                      <a:pt x="447" y="69"/>
                      <a:pt x="443" y="69"/>
                    </a:cubicBezTo>
                    <a:cubicBezTo>
                      <a:pt x="443" y="67"/>
                      <a:pt x="440" y="68"/>
                      <a:pt x="439" y="66"/>
                    </a:cubicBezTo>
                    <a:cubicBezTo>
                      <a:pt x="437" y="66"/>
                      <a:pt x="437" y="64"/>
                      <a:pt x="435" y="65"/>
                    </a:cubicBezTo>
                    <a:cubicBezTo>
                      <a:pt x="434" y="63"/>
                      <a:pt x="432" y="61"/>
                      <a:pt x="430" y="60"/>
                    </a:cubicBezTo>
                    <a:cubicBezTo>
                      <a:pt x="430" y="59"/>
                      <a:pt x="429" y="59"/>
                      <a:pt x="429" y="58"/>
                    </a:cubicBezTo>
                    <a:cubicBezTo>
                      <a:pt x="427" y="57"/>
                      <a:pt x="427" y="56"/>
                      <a:pt x="427" y="55"/>
                    </a:cubicBezTo>
                    <a:cubicBezTo>
                      <a:pt x="426" y="55"/>
                      <a:pt x="426" y="56"/>
                      <a:pt x="425" y="57"/>
                    </a:cubicBezTo>
                    <a:cubicBezTo>
                      <a:pt x="425" y="58"/>
                      <a:pt x="424" y="58"/>
                      <a:pt x="424" y="59"/>
                    </a:cubicBezTo>
                    <a:cubicBezTo>
                      <a:pt x="423" y="59"/>
                      <a:pt x="423" y="60"/>
                      <a:pt x="423" y="60"/>
                    </a:cubicBezTo>
                    <a:cubicBezTo>
                      <a:pt x="423" y="61"/>
                      <a:pt x="422" y="60"/>
                      <a:pt x="422" y="61"/>
                    </a:cubicBezTo>
                    <a:cubicBezTo>
                      <a:pt x="422" y="61"/>
                      <a:pt x="422" y="62"/>
                      <a:pt x="422" y="63"/>
                    </a:cubicBezTo>
                    <a:cubicBezTo>
                      <a:pt x="421" y="62"/>
                      <a:pt x="421" y="63"/>
                      <a:pt x="421" y="63"/>
                    </a:cubicBezTo>
                    <a:cubicBezTo>
                      <a:pt x="419" y="64"/>
                      <a:pt x="416" y="64"/>
                      <a:pt x="415" y="65"/>
                    </a:cubicBezTo>
                    <a:cubicBezTo>
                      <a:pt x="413" y="66"/>
                      <a:pt x="412" y="68"/>
                      <a:pt x="412" y="70"/>
                    </a:cubicBezTo>
                    <a:cubicBezTo>
                      <a:pt x="411" y="70"/>
                      <a:pt x="409" y="70"/>
                      <a:pt x="409" y="71"/>
                    </a:cubicBezTo>
                    <a:cubicBezTo>
                      <a:pt x="407" y="71"/>
                      <a:pt x="404" y="71"/>
                      <a:pt x="403" y="72"/>
                    </a:cubicBezTo>
                    <a:cubicBezTo>
                      <a:pt x="401" y="72"/>
                      <a:pt x="399" y="71"/>
                      <a:pt x="398" y="72"/>
                    </a:cubicBezTo>
                    <a:cubicBezTo>
                      <a:pt x="396" y="73"/>
                      <a:pt x="395" y="71"/>
                      <a:pt x="394" y="71"/>
                    </a:cubicBezTo>
                    <a:cubicBezTo>
                      <a:pt x="393" y="71"/>
                      <a:pt x="393" y="70"/>
                      <a:pt x="393" y="70"/>
                    </a:cubicBezTo>
                    <a:cubicBezTo>
                      <a:pt x="392" y="70"/>
                      <a:pt x="391" y="69"/>
                      <a:pt x="391" y="69"/>
                    </a:cubicBezTo>
                    <a:cubicBezTo>
                      <a:pt x="391" y="69"/>
                      <a:pt x="391" y="69"/>
                      <a:pt x="390" y="70"/>
                    </a:cubicBezTo>
                    <a:cubicBezTo>
                      <a:pt x="389" y="70"/>
                      <a:pt x="388" y="69"/>
                      <a:pt x="388" y="70"/>
                    </a:cubicBezTo>
                    <a:cubicBezTo>
                      <a:pt x="386" y="70"/>
                      <a:pt x="385" y="70"/>
                      <a:pt x="384" y="71"/>
                    </a:cubicBezTo>
                    <a:cubicBezTo>
                      <a:pt x="384" y="71"/>
                      <a:pt x="383" y="72"/>
                      <a:pt x="382" y="72"/>
                    </a:cubicBezTo>
                    <a:cubicBezTo>
                      <a:pt x="381" y="72"/>
                      <a:pt x="381" y="73"/>
                      <a:pt x="381" y="73"/>
                    </a:cubicBezTo>
                    <a:cubicBezTo>
                      <a:pt x="381" y="74"/>
                      <a:pt x="381" y="74"/>
                      <a:pt x="381" y="74"/>
                    </a:cubicBezTo>
                    <a:moveTo>
                      <a:pt x="375" y="279"/>
                    </a:moveTo>
                    <a:cubicBezTo>
                      <a:pt x="375" y="279"/>
                      <a:pt x="375" y="279"/>
                      <a:pt x="375" y="279"/>
                    </a:cubicBezTo>
                    <a:cubicBezTo>
                      <a:pt x="375" y="279"/>
                      <a:pt x="375" y="279"/>
                      <a:pt x="376" y="279"/>
                    </a:cubicBezTo>
                    <a:cubicBezTo>
                      <a:pt x="376" y="279"/>
                      <a:pt x="376" y="279"/>
                      <a:pt x="375" y="27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5" name="Freeform 7">
                <a:extLst>
                  <a:ext uri="{FF2B5EF4-FFF2-40B4-BE49-F238E27FC236}">
                    <a16:creationId xmlns:a16="http://schemas.microsoft.com/office/drawing/2014/main" id="{0493C408-5254-4993-BBC8-DA325A4820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15163" y="4940300"/>
                <a:ext cx="2132013" cy="1173162"/>
              </a:xfrm>
              <a:custGeom>
                <a:avLst/>
                <a:gdLst>
                  <a:gd name="T0" fmla="*/ 61 w 705"/>
                  <a:gd name="T1" fmla="*/ 204 h 388"/>
                  <a:gd name="T2" fmla="*/ 20 w 705"/>
                  <a:gd name="T3" fmla="*/ 208 h 388"/>
                  <a:gd name="T4" fmla="*/ 19 w 705"/>
                  <a:gd name="T5" fmla="*/ 219 h 388"/>
                  <a:gd name="T6" fmla="*/ 37 w 705"/>
                  <a:gd name="T7" fmla="*/ 209 h 388"/>
                  <a:gd name="T8" fmla="*/ 53 w 705"/>
                  <a:gd name="T9" fmla="*/ 195 h 388"/>
                  <a:gd name="T10" fmla="*/ 65 w 705"/>
                  <a:gd name="T11" fmla="*/ 178 h 388"/>
                  <a:gd name="T12" fmla="*/ 105 w 705"/>
                  <a:gd name="T13" fmla="*/ 171 h 388"/>
                  <a:gd name="T14" fmla="*/ 76 w 705"/>
                  <a:gd name="T15" fmla="*/ 149 h 388"/>
                  <a:gd name="T16" fmla="*/ 44 w 705"/>
                  <a:gd name="T17" fmla="*/ 136 h 388"/>
                  <a:gd name="T18" fmla="*/ 21 w 705"/>
                  <a:gd name="T19" fmla="*/ 163 h 388"/>
                  <a:gd name="T20" fmla="*/ 95 w 705"/>
                  <a:gd name="T21" fmla="*/ 192 h 388"/>
                  <a:gd name="T22" fmla="*/ 102 w 705"/>
                  <a:gd name="T23" fmla="*/ 370 h 388"/>
                  <a:gd name="T24" fmla="*/ 101 w 705"/>
                  <a:gd name="T25" fmla="*/ 375 h 388"/>
                  <a:gd name="T26" fmla="*/ 690 w 705"/>
                  <a:gd name="T27" fmla="*/ 152 h 388"/>
                  <a:gd name="T28" fmla="*/ 644 w 705"/>
                  <a:gd name="T29" fmla="*/ 89 h 388"/>
                  <a:gd name="T30" fmla="*/ 609 w 705"/>
                  <a:gd name="T31" fmla="*/ 43 h 388"/>
                  <a:gd name="T32" fmla="*/ 570 w 705"/>
                  <a:gd name="T33" fmla="*/ 4 h 388"/>
                  <a:gd name="T34" fmla="*/ 523 w 705"/>
                  <a:gd name="T35" fmla="*/ 21 h 388"/>
                  <a:gd name="T36" fmla="*/ 478 w 705"/>
                  <a:gd name="T37" fmla="*/ 64 h 388"/>
                  <a:gd name="T38" fmla="*/ 403 w 705"/>
                  <a:gd name="T39" fmla="*/ 78 h 388"/>
                  <a:gd name="T40" fmla="*/ 364 w 705"/>
                  <a:gd name="T41" fmla="*/ 81 h 388"/>
                  <a:gd name="T42" fmla="*/ 342 w 705"/>
                  <a:gd name="T43" fmla="*/ 76 h 388"/>
                  <a:gd name="T44" fmla="*/ 305 w 705"/>
                  <a:gd name="T45" fmla="*/ 74 h 388"/>
                  <a:gd name="T46" fmla="*/ 261 w 705"/>
                  <a:gd name="T47" fmla="*/ 82 h 388"/>
                  <a:gd name="T48" fmla="*/ 235 w 705"/>
                  <a:gd name="T49" fmla="*/ 91 h 388"/>
                  <a:gd name="T50" fmla="*/ 209 w 705"/>
                  <a:gd name="T51" fmla="*/ 113 h 388"/>
                  <a:gd name="T52" fmla="*/ 177 w 705"/>
                  <a:gd name="T53" fmla="*/ 149 h 388"/>
                  <a:gd name="T54" fmla="*/ 113 w 705"/>
                  <a:gd name="T55" fmla="*/ 156 h 388"/>
                  <a:gd name="T56" fmla="*/ 122 w 705"/>
                  <a:gd name="T57" fmla="*/ 180 h 388"/>
                  <a:gd name="T58" fmla="*/ 116 w 705"/>
                  <a:gd name="T59" fmla="*/ 198 h 388"/>
                  <a:gd name="T60" fmla="*/ 70 w 705"/>
                  <a:gd name="T61" fmla="*/ 199 h 388"/>
                  <a:gd name="T62" fmla="*/ 51 w 705"/>
                  <a:gd name="T63" fmla="*/ 207 h 388"/>
                  <a:gd name="T64" fmla="*/ 20 w 705"/>
                  <a:gd name="T65" fmla="*/ 253 h 388"/>
                  <a:gd name="T66" fmla="*/ 42 w 705"/>
                  <a:gd name="T67" fmla="*/ 262 h 388"/>
                  <a:gd name="T68" fmla="*/ 57 w 705"/>
                  <a:gd name="T69" fmla="*/ 280 h 388"/>
                  <a:gd name="T70" fmla="*/ 59 w 705"/>
                  <a:gd name="T71" fmla="*/ 303 h 388"/>
                  <a:gd name="T72" fmla="*/ 38 w 705"/>
                  <a:gd name="T73" fmla="*/ 294 h 388"/>
                  <a:gd name="T74" fmla="*/ 45 w 705"/>
                  <a:gd name="T75" fmla="*/ 318 h 388"/>
                  <a:gd name="T76" fmla="*/ 70 w 705"/>
                  <a:gd name="T77" fmla="*/ 338 h 388"/>
                  <a:gd name="T78" fmla="*/ 91 w 705"/>
                  <a:gd name="T79" fmla="*/ 359 h 388"/>
                  <a:gd name="T80" fmla="*/ 108 w 705"/>
                  <a:gd name="T81" fmla="*/ 360 h 388"/>
                  <a:gd name="T82" fmla="*/ 112 w 705"/>
                  <a:gd name="T83" fmla="*/ 375 h 388"/>
                  <a:gd name="T84" fmla="*/ 142 w 705"/>
                  <a:gd name="T85" fmla="*/ 370 h 388"/>
                  <a:gd name="T86" fmla="*/ 151 w 705"/>
                  <a:gd name="T87" fmla="*/ 369 h 388"/>
                  <a:gd name="T88" fmla="*/ 184 w 705"/>
                  <a:gd name="T89" fmla="*/ 384 h 388"/>
                  <a:gd name="T90" fmla="*/ 206 w 705"/>
                  <a:gd name="T91" fmla="*/ 363 h 388"/>
                  <a:gd name="T92" fmla="*/ 236 w 705"/>
                  <a:gd name="T93" fmla="*/ 342 h 388"/>
                  <a:gd name="T94" fmla="*/ 281 w 705"/>
                  <a:gd name="T95" fmla="*/ 359 h 388"/>
                  <a:gd name="T96" fmla="*/ 314 w 705"/>
                  <a:gd name="T97" fmla="*/ 352 h 388"/>
                  <a:gd name="T98" fmla="*/ 339 w 705"/>
                  <a:gd name="T99" fmla="*/ 335 h 388"/>
                  <a:gd name="T100" fmla="*/ 381 w 705"/>
                  <a:gd name="T101" fmla="*/ 311 h 388"/>
                  <a:gd name="T102" fmla="*/ 405 w 705"/>
                  <a:gd name="T103" fmla="*/ 290 h 388"/>
                  <a:gd name="T104" fmla="*/ 399 w 705"/>
                  <a:gd name="T105" fmla="*/ 320 h 388"/>
                  <a:gd name="T106" fmla="*/ 420 w 705"/>
                  <a:gd name="T107" fmla="*/ 318 h 388"/>
                  <a:gd name="T108" fmla="*/ 461 w 705"/>
                  <a:gd name="T109" fmla="*/ 277 h 388"/>
                  <a:gd name="T110" fmla="*/ 601 w 705"/>
                  <a:gd name="T111" fmla="*/ 212 h 388"/>
                  <a:gd name="T112" fmla="*/ 644 w 705"/>
                  <a:gd name="T113" fmla="*/ 187 h 388"/>
                  <a:gd name="T114" fmla="*/ 697 w 705"/>
                  <a:gd name="T115" fmla="*/ 178 h 388"/>
                  <a:gd name="T116" fmla="*/ 279 w 705"/>
                  <a:gd name="T117" fmla="*/ 222 h 388"/>
                  <a:gd name="T118" fmla="*/ 636 w 705"/>
                  <a:gd name="T119" fmla="*/ 132 h 388"/>
                  <a:gd name="T120" fmla="*/ 598 w 705"/>
                  <a:gd name="T121" fmla="*/ 148 h 388"/>
                  <a:gd name="T122" fmla="*/ 626 w 705"/>
                  <a:gd name="T123" fmla="*/ 111 h 388"/>
                  <a:gd name="T124" fmla="*/ 176 w 705"/>
                  <a:gd name="T125" fmla="*/ 385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05" h="388">
                    <a:moveTo>
                      <a:pt x="66" y="202"/>
                    </a:moveTo>
                    <a:cubicBezTo>
                      <a:pt x="65" y="202"/>
                      <a:pt x="65" y="202"/>
                      <a:pt x="64" y="202"/>
                    </a:cubicBezTo>
                    <a:cubicBezTo>
                      <a:pt x="64" y="204"/>
                      <a:pt x="66" y="204"/>
                      <a:pt x="66" y="204"/>
                    </a:cubicBezTo>
                    <a:cubicBezTo>
                      <a:pt x="66" y="203"/>
                      <a:pt x="68" y="204"/>
                      <a:pt x="68" y="203"/>
                    </a:cubicBezTo>
                    <a:cubicBezTo>
                      <a:pt x="67" y="203"/>
                      <a:pt x="68" y="201"/>
                      <a:pt x="66" y="202"/>
                    </a:cubicBezTo>
                    <a:close/>
                    <a:moveTo>
                      <a:pt x="11" y="225"/>
                    </a:moveTo>
                    <a:cubicBezTo>
                      <a:pt x="9" y="225"/>
                      <a:pt x="8" y="225"/>
                      <a:pt x="7" y="226"/>
                    </a:cubicBezTo>
                    <a:cubicBezTo>
                      <a:pt x="7" y="227"/>
                      <a:pt x="6" y="227"/>
                      <a:pt x="4" y="227"/>
                    </a:cubicBezTo>
                    <a:cubicBezTo>
                      <a:pt x="4" y="228"/>
                      <a:pt x="3" y="229"/>
                      <a:pt x="2" y="229"/>
                    </a:cubicBezTo>
                    <a:cubicBezTo>
                      <a:pt x="2" y="230"/>
                      <a:pt x="2" y="230"/>
                      <a:pt x="1" y="230"/>
                    </a:cubicBezTo>
                    <a:cubicBezTo>
                      <a:pt x="0" y="230"/>
                      <a:pt x="0" y="231"/>
                      <a:pt x="0" y="233"/>
                    </a:cubicBezTo>
                    <a:cubicBezTo>
                      <a:pt x="2" y="235"/>
                      <a:pt x="5" y="232"/>
                      <a:pt x="8" y="233"/>
                    </a:cubicBezTo>
                    <a:cubicBezTo>
                      <a:pt x="9" y="231"/>
                      <a:pt x="10" y="230"/>
                      <a:pt x="13" y="230"/>
                    </a:cubicBezTo>
                    <a:cubicBezTo>
                      <a:pt x="13" y="228"/>
                      <a:pt x="10" y="228"/>
                      <a:pt x="11" y="225"/>
                    </a:cubicBezTo>
                    <a:close/>
                    <a:moveTo>
                      <a:pt x="61" y="204"/>
                    </a:moveTo>
                    <a:cubicBezTo>
                      <a:pt x="63" y="205"/>
                      <a:pt x="64" y="203"/>
                      <a:pt x="64" y="201"/>
                    </a:cubicBezTo>
                    <a:cubicBezTo>
                      <a:pt x="62" y="201"/>
                      <a:pt x="60" y="202"/>
                      <a:pt x="61" y="204"/>
                    </a:cubicBezTo>
                    <a:close/>
                    <a:moveTo>
                      <a:pt x="68" y="196"/>
                    </a:moveTo>
                    <a:cubicBezTo>
                      <a:pt x="69" y="196"/>
                      <a:pt x="69" y="195"/>
                      <a:pt x="69" y="195"/>
                    </a:cubicBezTo>
                    <a:cubicBezTo>
                      <a:pt x="67" y="195"/>
                      <a:pt x="67" y="193"/>
                      <a:pt x="65" y="193"/>
                    </a:cubicBezTo>
                    <a:cubicBezTo>
                      <a:pt x="62" y="193"/>
                      <a:pt x="61" y="195"/>
                      <a:pt x="61" y="198"/>
                    </a:cubicBezTo>
                    <a:cubicBezTo>
                      <a:pt x="62" y="198"/>
                      <a:pt x="63" y="198"/>
                      <a:pt x="63" y="199"/>
                    </a:cubicBezTo>
                    <a:cubicBezTo>
                      <a:pt x="64" y="199"/>
                      <a:pt x="64" y="199"/>
                      <a:pt x="65" y="199"/>
                    </a:cubicBezTo>
                    <a:cubicBezTo>
                      <a:pt x="65" y="198"/>
                      <a:pt x="66" y="198"/>
                      <a:pt x="66" y="197"/>
                    </a:cubicBezTo>
                    <a:cubicBezTo>
                      <a:pt x="66" y="197"/>
                      <a:pt x="67" y="197"/>
                      <a:pt x="67" y="197"/>
                    </a:cubicBezTo>
                    <a:cubicBezTo>
                      <a:pt x="67" y="197"/>
                      <a:pt x="67" y="196"/>
                      <a:pt x="67" y="196"/>
                    </a:cubicBezTo>
                    <a:cubicBezTo>
                      <a:pt x="67" y="196"/>
                      <a:pt x="68" y="196"/>
                      <a:pt x="68" y="196"/>
                    </a:cubicBezTo>
                    <a:close/>
                    <a:moveTo>
                      <a:pt x="17" y="243"/>
                    </a:moveTo>
                    <a:cubicBezTo>
                      <a:pt x="17" y="242"/>
                      <a:pt x="12" y="242"/>
                      <a:pt x="13" y="243"/>
                    </a:cubicBezTo>
                    <a:cubicBezTo>
                      <a:pt x="13" y="244"/>
                      <a:pt x="14" y="244"/>
                      <a:pt x="14" y="245"/>
                    </a:cubicBezTo>
                    <a:cubicBezTo>
                      <a:pt x="15" y="244"/>
                      <a:pt x="18" y="246"/>
                      <a:pt x="17" y="244"/>
                    </a:cubicBezTo>
                    <a:cubicBezTo>
                      <a:pt x="17" y="244"/>
                      <a:pt x="17" y="244"/>
                      <a:pt x="17" y="243"/>
                    </a:cubicBezTo>
                    <a:close/>
                    <a:moveTo>
                      <a:pt x="10" y="207"/>
                    </a:moveTo>
                    <a:cubicBezTo>
                      <a:pt x="12" y="208"/>
                      <a:pt x="17" y="210"/>
                      <a:pt x="20" y="208"/>
                    </a:cubicBezTo>
                    <a:cubicBezTo>
                      <a:pt x="20" y="208"/>
                      <a:pt x="21" y="208"/>
                      <a:pt x="21" y="207"/>
                    </a:cubicBezTo>
                    <a:cubicBezTo>
                      <a:pt x="22" y="207"/>
                      <a:pt x="23" y="207"/>
                      <a:pt x="24" y="206"/>
                    </a:cubicBezTo>
                    <a:cubicBezTo>
                      <a:pt x="26" y="206"/>
                      <a:pt x="26" y="205"/>
                      <a:pt x="28" y="205"/>
                    </a:cubicBezTo>
                    <a:cubicBezTo>
                      <a:pt x="28" y="205"/>
                      <a:pt x="28" y="205"/>
                      <a:pt x="28" y="205"/>
                    </a:cubicBezTo>
                    <a:cubicBezTo>
                      <a:pt x="29" y="205"/>
                      <a:pt x="29" y="205"/>
                      <a:pt x="30" y="204"/>
                    </a:cubicBezTo>
                    <a:cubicBezTo>
                      <a:pt x="30" y="204"/>
                      <a:pt x="30" y="204"/>
                      <a:pt x="30" y="204"/>
                    </a:cubicBezTo>
                    <a:cubicBezTo>
                      <a:pt x="31" y="204"/>
                      <a:pt x="31" y="202"/>
                      <a:pt x="33" y="203"/>
                    </a:cubicBezTo>
                    <a:cubicBezTo>
                      <a:pt x="33" y="203"/>
                      <a:pt x="33" y="203"/>
                      <a:pt x="33" y="203"/>
                    </a:cubicBezTo>
                    <a:cubicBezTo>
                      <a:pt x="33" y="202"/>
                      <a:pt x="34" y="202"/>
                      <a:pt x="34" y="202"/>
                    </a:cubicBezTo>
                    <a:cubicBezTo>
                      <a:pt x="37" y="202"/>
                      <a:pt x="37" y="202"/>
                      <a:pt x="37" y="202"/>
                    </a:cubicBezTo>
                    <a:cubicBezTo>
                      <a:pt x="37" y="204"/>
                      <a:pt x="35" y="204"/>
                      <a:pt x="34" y="206"/>
                    </a:cubicBezTo>
                    <a:cubicBezTo>
                      <a:pt x="33" y="206"/>
                      <a:pt x="32" y="208"/>
                      <a:pt x="32" y="209"/>
                    </a:cubicBezTo>
                    <a:cubicBezTo>
                      <a:pt x="30" y="209"/>
                      <a:pt x="29" y="210"/>
                      <a:pt x="28" y="211"/>
                    </a:cubicBezTo>
                    <a:cubicBezTo>
                      <a:pt x="26" y="211"/>
                      <a:pt x="27" y="213"/>
                      <a:pt x="25" y="213"/>
                    </a:cubicBezTo>
                    <a:cubicBezTo>
                      <a:pt x="24" y="214"/>
                      <a:pt x="23" y="214"/>
                      <a:pt x="23" y="215"/>
                    </a:cubicBezTo>
                    <a:cubicBezTo>
                      <a:pt x="23" y="216"/>
                      <a:pt x="23" y="216"/>
                      <a:pt x="22" y="216"/>
                    </a:cubicBezTo>
                    <a:cubicBezTo>
                      <a:pt x="22" y="218"/>
                      <a:pt x="20" y="218"/>
                      <a:pt x="19" y="219"/>
                    </a:cubicBezTo>
                    <a:cubicBezTo>
                      <a:pt x="19" y="220"/>
                      <a:pt x="19" y="221"/>
                      <a:pt x="19" y="222"/>
                    </a:cubicBezTo>
                    <a:cubicBezTo>
                      <a:pt x="20" y="222"/>
                      <a:pt x="20" y="222"/>
                      <a:pt x="20" y="223"/>
                    </a:cubicBezTo>
                    <a:cubicBezTo>
                      <a:pt x="21" y="225"/>
                      <a:pt x="20" y="227"/>
                      <a:pt x="19" y="228"/>
                    </a:cubicBezTo>
                    <a:cubicBezTo>
                      <a:pt x="19" y="230"/>
                      <a:pt x="22" y="229"/>
                      <a:pt x="22" y="231"/>
                    </a:cubicBezTo>
                    <a:cubicBezTo>
                      <a:pt x="22" y="230"/>
                      <a:pt x="23" y="230"/>
                      <a:pt x="23" y="230"/>
                    </a:cubicBezTo>
                    <a:cubicBezTo>
                      <a:pt x="23" y="230"/>
                      <a:pt x="23" y="229"/>
                      <a:pt x="23" y="228"/>
                    </a:cubicBezTo>
                    <a:cubicBezTo>
                      <a:pt x="23" y="228"/>
                      <a:pt x="25" y="228"/>
                      <a:pt x="25" y="226"/>
                    </a:cubicBezTo>
                    <a:cubicBezTo>
                      <a:pt x="25" y="226"/>
                      <a:pt x="25" y="225"/>
                      <a:pt x="25" y="224"/>
                    </a:cubicBezTo>
                    <a:cubicBezTo>
                      <a:pt x="26" y="224"/>
                      <a:pt x="26" y="224"/>
                      <a:pt x="26" y="224"/>
                    </a:cubicBezTo>
                    <a:cubicBezTo>
                      <a:pt x="26" y="224"/>
                      <a:pt x="27" y="224"/>
                      <a:pt x="27" y="223"/>
                    </a:cubicBezTo>
                    <a:cubicBezTo>
                      <a:pt x="28" y="221"/>
                      <a:pt x="29" y="220"/>
                      <a:pt x="31" y="219"/>
                    </a:cubicBezTo>
                    <a:cubicBezTo>
                      <a:pt x="31" y="219"/>
                      <a:pt x="31" y="218"/>
                      <a:pt x="31" y="218"/>
                    </a:cubicBezTo>
                    <a:cubicBezTo>
                      <a:pt x="31" y="218"/>
                      <a:pt x="31" y="218"/>
                      <a:pt x="31" y="218"/>
                    </a:cubicBezTo>
                    <a:cubicBezTo>
                      <a:pt x="32" y="217"/>
                      <a:pt x="33" y="216"/>
                      <a:pt x="33" y="215"/>
                    </a:cubicBezTo>
                    <a:cubicBezTo>
                      <a:pt x="33" y="215"/>
                      <a:pt x="33" y="215"/>
                      <a:pt x="33" y="214"/>
                    </a:cubicBezTo>
                    <a:cubicBezTo>
                      <a:pt x="33" y="214"/>
                      <a:pt x="34" y="213"/>
                      <a:pt x="34" y="212"/>
                    </a:cubicBezTo>
                    <a:cubicBezTo>
                      <a:pt x="36" y="212"/>
                      <a:pt x="36" y="210"/>
                      <a:pt x="37" y="209"/>
                    </a:cubicBezTo>
                    <a:cubicBezTo>
                      <a:pt x="37" y="209"/>
                      <a:pt x="38" y="209"/>
                      <a:pt x="38" y="209"/>
                    </a:cubicBezTo>
                    <a:cubicBezTo>
                      <a:pt x="38" y="209"/>
                      <a:pt x="39" y="209"/>
                      <a:pt x="39" y="209"/>
                    </a:cubicBezTo>
                    <a:cubicBezTo>
                      <a:pt x="39" y="209"/>
                      <a:pt x="40" y="208"/>
                      <a:pt x="40" y="208"/>
                    </a:cubicBezTo>
                    <a:cubicBezTo>
                      <a:pt x="40" y="208"/>
                      <a:pt x="41" y="208"/>
                      <a:pt x="41" y="208"/>
                    </a:cubicBezTo>
                    <a:cubicBezTo>
                      <a:pt x="42" y="208"/>
                      <a:pt x="41" y="205"/>
                      <a:pt x="43" y="205"/>
                    </a:cubicBezTo>
                    <a:cubicBezTo>
                      <a:pt x="43" y="205"/>
                      <a:pt x="43" y="205"/>
                      <a:pt x="43" y="205"/>
                    </a:cubicBezTo>
                    <a:cubicBezTo>
                      <a:pt x="44" y="205"/>
                      <a:pt x="44" y="205"/>
                      <a:pt x="44" y="204"/>
                    </a:cubicBezTo>
                    <a:cubicBezTo>
                      <a:pt x="44" y="204"/>
                      <a:pt x="44" y="204"/>
                      <a:pt x="44" y="204"/>
                    </a:cubicBezTo>
                    <a:cubicBezTo>
                      <a:pt x="44" y="204"/>
                      <a:pt x="44" y="204"/>
                      <a:pt x="44" y="204"/>
                    </a:cubicBezTo>
                    <a:cubicBezTo>
                      <a:pt x="44" y="203"/>
                      <a:pt x="44" y="203"/>
                      <a:pt x="45" y="203"/>
                    </a:cubicBezTo>
                    <a:cubicBezTo>
                      <a:pt x="45" y="203"/>
                      <a:pt x="47" y="203"/>
                      <a:pt x="47" y="201"/>
                    </a:cubicBezTo>
                    <a:cubicBezTo>
                      <a:pt x="47" y="201"/>
                      <a:pt x="47" y="201"/>
                      <a:pt x="47" y="201"/>
                    </a:cubicBezTo>
                    <a:cubicBezTo>
                      <a:pt x="48" y="201"/>
                      <a:pt x="48" y="201"/>
                      <a:pt x="48" y="200"/>
                    </a:cubicBezTo>
                    <a:cubicBezTo>
                      <a:pt x="48" y="200"/>
                      <a:pt x="48" y="200"/>
                      <a:pt x="48" y="200"/>
                    </a:cubicBezTo>
                    <a:cubicBezTo>
                      <a:pt x="50" y="199"/>
                      <a:pt x="51" y="199"/>
                      <a:pt x="51" y="198"/>
                    </a:cubicBezTo>
                    <a:cubicBezTo>
                      <a:pt x="51" y="198"/>
                      <a:pt x="51" y="198"/>
                      <a:pt x="51" y="198"/>
                    </a:cubicBezTo>
                    <a:cubicBezTo>
                      <a:pt x="52" y="197"/>
                      <a:pt x="52" y="196"/>
                      <a:pt x="53" y="195"/>
                    </a:cubicBezTo>
                    <a:cubicBezTo>
                      <a:pt x="53" y="195"/>
                      <a:pt x="53" y="195"/>
                      <a:pt x="53" y="195"/>
                    </a:cubicBezTo>
                    <a:cubicBezTo>
                      <a:pt x="54" y="194"/>
                      <a:pt x="54" y="194"/>
                      <a:pt x="55" y="193"/>
                    </a:cubicBezTo>
                    <a:cubicBezTo>
                      <a:pt x="55" y="193"/>
                      <a:pt x="55" y="193"/>
                      <a:pt x="55" y="193"/>
                    </a:cubicBezTo>
                    <a:cubicBezTo>
                      <a:pt x="54" y="192"/>
                      <a:pt x="57" y="191"/>
                      <a:pt x="57" y="189"/>
                    </a:cubicBezTo>
                    <a:cubicBezTo>
                      <a:pt x="57" y="189"/>
                      <a:pt x="57" y="189"/>
                      <a:pt x="57" y="189"/>
                    </a:cubicBezTo>
                    <a:cubicBezTo>
                      <a:pt x="57" y="189"/>
                      <a:pt x="58" y="189"/>
                      <a:pt x="58" y="188"/>
                    </a:cubicBezTo>
                    <a:cubicBezTo>
                      <a:pt x="58" y="188"/>
                      <a:pt x="58" y="188"/>
                      <a:pt x="58" y="188"/>
                    </a:cubicBezTo>
                    <a:cubicBezTo>
                      <a:pt x="59" y="187"/>
                      <a:pt x="57" y="186"/>
                      <a:pt x="58" y="185"/>
                    </a:cubicBezTo>
                    <a:cubicBezTo>
                      <a:pt x="58" y="184"/>
                      <a:pt x="58" y="184"/>
                      <a:pt x="58" y="184"/>
                    </a:cubicBezTo>
                    <a:cubicBezTo>
                      <a:pt x="57" y="183"/>
                      <a:pt x="59" y="182"/>
                      <a:pt x="60" y="181"/>
                    </a:cubicBezTo>
                    <a:cubicBezTo>
                      <a:pt x="60" y="181"/>
                      <a:pt x="60" y="181"/>
                      <a:pt x="60" y="181"/>
                    </a:cubicBezTo>
                    <a:cubicBezTo>
                      <a:pt x="60" y="181"/>
                      <a:pt x="60" y="181"/>
                      <a:pt x="61" y="181"/>
                    </a:cubicBezTo>
                    <a:cubicBezTo>
                      <a:pt x="61" y="181"/>
                      <a:pt x="61" y="181"/>
                      <a:pt x="61" y="180"/>
                    </a:cubicBezTo>
                    <a:cubicBezTo>
                      <a:pt x="62" y="180"/>
                      <a:pt x="62" y="180"/>
                      <a:pt x="63" y="180"/>
                    </a:cubicBezTo>
                    <a:cubicBezTo>
                      <a:pt x="63" y="180"/>
                      <a:pt x="63" y="180"/>
                      <a:pt x="63" y="180"/>
                    </a:cubicBezTo>
                    <a:cubicBezTo>
                      <a:pt x="63" y="179"/>
                      <a:pt x="64" y="179"/>
                      <a:pt x="65" y="178"/>
                    </a:cubicBezTo>
                    <a:cubicBezTo>
                      <a:pt x="65" y="178"/>
                      <a:pt x="65" y="178"/>
                      <a:pt x="65" y="178"/>
                    </a:cubicBezTo>
                    <a:cubicBezTo>
                      <a:pt x="66" y="179"/>
                      <a:pt x="67" y="177"/>
                      <a:pt x="68" y="178"/>
                    </a:cubicBezTo>
                    <a:cubicBezTo>
                      <a:pt x="68" y="178"/>
                      <a:pt x="68" y="178"/>
                      <a:pt x="68" y="178"/>
                    </a:cubicBezTo>
                    <a:cubicBezTo>
                      <a:pt x="69" y="179"/>
                      <a:pt x="70" y="179"/>
                      <a:pt x="70" y="179"/>
                    </a:cubicBezTo>
                    <a:cubicBezTo>
                      <a:pt x="70" y="179"/>
                      <a:pt x="71" y="179"/>
                      <a:pt x="71" y="179"/>
                    </a:cubicBezTo>
                    <a:cubicBezTo>
                      <a:pt x="71" y="180"/>
                      <a:pt x="72" y="180"/>
                      <a:pt x="73" y="179"/>
                    </a:cubicBezTo>
                    <a:cubicBezTo>
                      <a:pt x="73" y="179"/>
                      <a:pt x="73" y="179"/>
                      <a:pt x="73" y="179"/>
                    </a:cubicBezTo>
                    <a:cubicBezTo>
                      <a:pt x="74" y="179"/>
                      <a:pt x="75" y="178"/>
                      <a:pt x="75" y="177"/>
                    </a:cubicBezTo>
                    <a:cubicBezTo>
                      <a:pt x="75" y="177"/>
                      <a:pt x="75" y="177"/>
                      <a:pt x="75" y="176"/>
                    </a:cubicBezTo>
                    <a:cubicBezTo>
                      <a:pt x="75" y="176"/>
                      <a:pt x="76" y="175"/>
                      <a:pt x="76" y="174"/>
                    </a:cubicBezTo>
                    <a:cubicBezTo>
                      <a:pt x="79" y="174"/>
                      <a:pt x="81" y="173"/>
                      <a:pt x="83" y="172"/>
                    </a:cubicBezTo>
                    <a:cubicBezTo>
                      <a:pt x="85" y="172"/>
                      <a:pt x="86" y="171"/>
                      <a:pt x="88" y="171"/>
                    </a:cubicBezTo>
                    <a:cubicBezTo>
                      <a:pt x="89" y="172"/>
                      <a:pt x="92" y="172"/>
                      <a:pt x="94" y="173"/>
                    </a:cubicBezTo>
                    <a:cubicBezTo>
                      <a:pt x="94" y="172"/>
                      <a:pt x="94" y="172"/>
                      <a:pt x="94" y="171"/>
                    </a:cubicBezTo>
                    <a:cubicBezTo>
                      <a:pt x="94" y="171"/>
                      <a:pt x="95" y="170"/>
                      <a:pt x="95" y="171"/>
                    </a:cubicBezTo>
                    <a:cubicBezTo>
                      <a:pt x="95" y="173"/>
                      <a:pt x="96" y="173"/>
                      <a:pt x="98" y="173"/>
                    </a:cubicBezTo>
                    <a:cubicBezTo>
                      <a:pt x="100" y="172"/>
                      <a:pt x="99" y="170"/>
                      <a:pt x="100" y="170"/>
                    </a:cubicBezTo>
                    <a:cubicBezTo>
                      <a:pt x="100" y="172"/>
                      <a:pt x="103" y="171"/>
                      <a:pt x="105" y="171"/>
                    </a:cubicBezTo>
                    <a:cubicBezTo>
                      <a:pt x="105" y="170"/>
                      <a:pt x="107" y="170"/>
                      <a:pt x="108" y="169"/>
                    </a:cubicBezTo>
                    <a:cubicBezTo>
                      <a:pt x="108" y="165"/>
                      <a:pt x="109" y="164"/>
                      <a:pt x="109" y="161"/>
                    </a:cubicBezTo>
                    <a:cubicBezTo>
                      <a:pt x="109" y="161"/>
                      <a:pt x="109" y="161"/>
                      <a:pt x="109" y="160"/>
                    </a:cubicBezTo>
                    <a:cubicBezTo>
                      <a:pt x="109" y="160"/>
                      <a:pt x="109" y="160"/>
                      <a:pt x="109" y="160"/>
                    </a:cubicBezTo>
                    <a:cubicBezTo>
                      <a:pt x="109" y="159"/>
                      <a:pt x="111" y="159"/>
                      <a:pt x="110" y="158"/>
                    </a:cubicBezTo>
                    <a:cubicBezTo>
                      <a:pt x="111" y="158"/>
                      <a:pt x="111" y="158"/>
                      <a:pt x="111" y="157"/>
                    </a:cubicBezTo>
                    <a:cubicBezTo>
                      <a:pt x="111" y="157"/>
                      <a:pt x="111" y="157"/>
                      <a:pt x="111" y="156"/>
                    </a:cubicBezTo>
                    <a:cubicBezTo>
                      <a:pt x="108" y="155"/>
                      <a:pt x="108" y="157"/>
                      <a:pt x="106" y="156"/>
                    </a:cubicBezTo>
                    <a:cubicBezTo>
                      <a:pt x="104" y="157"/>
                      <a:pt x="104" y="156"/>
                      <a:pt x="103" y="156"/>
                    </a:cubicBezTo>
                    <a:cubicBezTo>
                      <a:pt x="99" y="156"/>
                      <a:pt x="97" y="155"/>
                      <a:pt x="93" y="155"/>
                    </a:cubicBezTo>
                    <a:cubicBezTo>
                      <a:pt x="93" y="154"/>
                      <a:pt x="91" y="154"/>
                      <a:pt x="90" y="154"/>
                    </a:cubicBezTo>
                    <a:cubicBezTo>
                      <a:pt x="90" y="153"/>
                      <a:pt x="89" y="154"/>
                      <a:pt x="89" y="153"/>
                    </a:cubicBezTo>
                    <a:cubicBezTo>
                      <a:pt x="86" y="153"/>
                      <a:pt x="85" y="152"/>
                      <a:pt x="83" y="152"/>
                    </a:cubicBezTo>
                    <a:cubicBezTo>
                      <a:pt x="83" y="151"/>
                      <a:pt x="82" y="152"/>
                      <a:pt x="81" y="151"/>
                    </a:cubicBezTo>
                    <a:cubicBezTo>
                      <a:pt x="81" y="151"/>
                      <a:pt x="81" y="150"/>
                      <a:pt x="80" y="151"/>
                    </a:cubicBezTo>
                    <a:cubicBezTo>
                      <a:pt x="79" y="151"/>
                      <a:pt x="79" y="150"/>
                      <a:pt x="78" y="150"/>
                    </a:cubicBezTo>
                    <a:cubicBezTo>
                      <a:pt x="78" y="149"/>
                      <a:pt x="77" y="149"/>
                      <a:pt x="76" y="149"/>
                    </a:cubicBezTo>
                    <a:cubicBezTo>
                      <a:pt x="75" y="148"/>
                      <a:pt x="74" y="146"/>
                      <a:pt x="73" y="145"/>
                    </a:cubicBezTo>
                    <a:cubicBezTo>
                      <a:pt x="73" y="145"/>
                      <a:pt x="73" y="145"/>
                      <a:pt x="73" y="144"/>
                    </a:cubicBezTo>
                    <a:cubicBezTo>
                      <a:pt x="73" y="144"/>
                      <a:pt x="72" y="144"/>
                      <a:pt x="72" y="143"/>
                    </a:cubicBezTo>
                    <a:cubicBezTo>
                      <a:pt x="72" y="143"/>
                      <a:pt x="71" y="143"/>
                      <a:pt x="71" y="142"/>
                    </a:cubicBezTo>
                    <a:cubicBezTo>
                      <a:pt x="71" y="142"/>
                      <a:pt x="71" y="140"/>
                      <a:pt x="70" y="140"/>
                    </a:cubicBezTo>
                    <a:cubicBezTo>
                      <a:pt x="69" y="139"/>
                      <a:pt x="69" y="138"/>
                      <a:pt x="68" y="138"/>
                    </a:cubicBezTo>
                    <a:cubicBezTo>
                      <a:pt x="68" y="136"/>
                      <a:pt x="72" y="138"/>
                      <a:pt x="71" y="136"/>
                    </a:cubicBezTo>
                    <a:cubicBezTo>
                      <a:pt x="70" y="136"/>
                      <a:pt x="70" y="136"/>
                      <a:pt x="70" y="135"/>
                    </a:cubicBezTo>
                    <a:cubicBezTo>
                      <a:pt x="70" y="133"/>
                      <a:pt x="70" y="132"/>
                      <a:pt x="68" y="132"/>
                    </a:cubicBezTo>
                    <a:cubicBezTo>
                      <a:pt x="68" y="132"/>
                      <a:pt x="67" y="132"/>
                      <a:pt x="66" y="133"/>
                    </a:cubicBezTo>
                    <a:cubicBezTo>
                      <a:pt x="66" y="134"/>
                      <a:pt x="64" y="133"/>
                      <a:pt x="64" y="134"/>
                    </a:cubicBezTo>
                    <a:cubicBezTo>
                      <a:pt x="63" y="134"/>
                      <a:pt x="62" y="134"/>
                      <a:pt x="62" y="135"/>
                    </a:cubicBezTo>
                    <a:cubicBezTo>
                      <a:pt x="61" y="135"/>
                      <a:pt x="60" y="135"/>
                      <a:pt x="59" y="135"/>
                    </a:cubicBezTo>
                    <a:cubicBezTo>
                      <a:pt x="57" y="135"/>
                      <a:pt x="57" y="136"/>
                      <a:pt x="56" y="136"/>
                    </a:cubicBezTo>
                    <a:cubicBezTo>
                      <a:pt x="55" y="138"/>
                      <a:pt x="55" y="138"/>
                      <a:pt x="54" y="139"/>
                    </a:cubicBezTo>
                    <a:cubicBezTo>
                      <a:pt x="50" y="139"/>
                      <a:pt x="48" y="137"/>
                      <a:pt x="45" y="136"/>
                    </a:cubicBezTo>
                    <a:cubicBezTo>
                      <a:pt x="45" y="136"/>
                      <a:pt x="44" y="136"/>
                      <a:pt x="44" y="136"/>
                    </a:cubicBezTo>
                    <a:cubicBezTo>
                      <a:pt x="44" y="133"/>
                      <a:pt x="42" y="134"/>
                      <a:pt x="41" y="132"/>
                    </a:cubicBezTo>
                    <a:cubicBezTo>
                      <a:pt x="39" y="133"/>
                      <a:pt x="37" y="133"/>
                      <a:pt x="35" y="134"/>
                    </a:cubicBezTo>
                    <a:cubicBezTo>
                      <a:pt x="35" y="137"/>
                      <a:pt x="31" y="137"/>
                      <a:pt x="31" y="140"/>
                    </a:cubicBezTo>
                    <a:cubicBezTo>
                      <a:pt x="27" y="139"/>
                      <a:pt x="26" y="142"/>
                      <a:pt x="22" y="142"/>
                    </a:cubicBezTo>
                    <a:cubicBezTo>
                      <a:pt x="22" y="141"/>
                      <a:pt x="22" y="141"/>
                      <a:pt x="22" y="141"/>
                    </a:cubicBezTo>
                    <a:cubicBezTo>
                      <a:pt x="22" y="141"/>
                      <a:pt x="22" y="142"/>
                      <a:pt x="22" y="142"/>
                    </a:cubicBezTo>
                    <a:cubicBezTo>
                      <a:pt x="22" y="143"/>
                      <a:pt x="21" y="143"/>
                      <a:pt x="20" y="143"/>
                    </a:cubicBezTo>
                    <a:cubicBezTo>
                      <a:pt x="20" y="144"/>
                      <a:pt x="20" y="144"/>
                      <a:pt x="20" y="144"/>
                    </a:cubicBezTo>
                    <a:cubicBezTo>
                      <a:pt x="19" y="146"/>
                      <a:pt x="20" y="149"/>
                      <a:pt x="19" y="149"/>
                    </a:cubicBezTo>
                    <a:cubicBezTo>
                      <a:pt x="18" y="149"/>
                      <a:pt x="18" y="150"/>
                      <a:pt x="18" y="150"/>
                    </a:cubicBezTo>
                    <a:cubicBezTo>
                      <a:pt x="18" y="150"/>
                      <a:pt x="18" y="150"/>
                      <a:pt x="17" y="151"/>
                    </a:cubicBezTo>
                    <a:cubicBezTo>
                      <a:pt x="16" y="151"/>
                      <a:pt x="15" y="152"/>
                      <a:pt x="15" y="155"/>
                    </a:cubicBezTo>
                    <a:cubicBezTo>
                      <a:pt x="18" y="155"/>
                      <a:pt x="18" y="155"/>
                      <a:pt x="18" y="155"/>
                    </a:cubicBezTo>
                    <a:cubicBezTo>
                      <a:pt x="19" y="155"/>
                      <a:pt x="19" y="155"/>
                      <a:pt x="19" y="156"/>
                    </a:cubicBezTo>
                    <a:cubicBezTo>
                      <a:pt x="20" y="156"/>
                      <a:pt x="20" y="158"/>
                      <a:pt x="21" y="159"/>
                    </a:cubicBezTo>
                    <a:cubicBezTo>
                      <a:pt x="21" y="160"/>
                      <a:pt x="21" y="161"/>
                      <a:pt x="22" y="161"/>
                    </a:cubicBezTo>
                    <a:cubicBezTo>
                      <a:pt x="22" y="162"/>
                      <a:pt x="21" y="162"/>
                      <a:pt x="21" y="163"/>
                    </a:cubicBezTo>
                    <a:cubicBezTo>
                      <a:pt x="22" y="163"/>
                      <a:pt x="23" y="164"/>
                      <a:pt x="22" y="166"/>
                    </a:cubicBezTo>
                    <a:cubicBezTo>
                      <a:pt x="23" y="166"/>
                      <a:pt x="24" y="167"/>
                      <a:pt x="24" y="168"/>
                    </a:cubicBezTo>
                    <a:cubicBezTo>
                      <a:pt x="24" y="168"/>
                      <a:pt x="24" y="169"/>
                      <a:pt x="24" y="169"/>
                    </a:cubicBezTo>
                    <a:cubicBezTo>
                      <a:pt x="24" y="169"/>
                      <a:pt x="24" y="170"/>
                      <a:pt x="23" y="170"/>
                    </a:cubicBezTo>
                    <a:cubicBezTo>
                      <a:pt x="23" y="171"/>
                      <a:pt x="21" y="171"/>
                      <a:pt x="22" y="173"/>
                    </a:cubicBezTo>
                    <a:cubicBezTo>
                      <a:pt x="20" y="172"/>
                      <a:pt x="20" y="175"/>
                      <a:pt x="18" y="174"/>
                    </a:cubicBezTo>
                    <a:cubicBezTo>
                      <a:pt x="17" y="174"/>
                      <a:pt x="17" y="175"/>
                      <a:pt x="17" y="175"/>
                    </a:cubicBezTo>
                    <a:cubicBezTo>
                      <a:pt x="16" y="175"/>
                      <a:pt x="16" y="177"/>
                      <a:pt x="15" y="177"/>
                    </a:cubicBezTo>
                    <a:cubicBezTo>
                      <a:pt x="15" y="180"/>
                      <a:pt x="17" y="181"/>
                      <a:pt x="17" y="185"/>
                    </a:cubicBezTo>
                    <a:cubicBezTo>
                      <a:pt x="17" y="185"/>
                      <a:pt x="18" y="185"/>
                      <a:pt x="17" y="185"/>
                    </a:cubicBezTo>
                    <a:cubicBezTo>
                      <a:pt x="17" y="191"/>
                      <a:pt x="17" y="191"/>
                      <a:pt x="17" y="191"/>
                    </a:cubicBezTo>
                    <a:cubicBezTo>
                      <a:pt x="17" y="192"/>
                      <a:pt x="15" y="192"/>
                      <a:pt x="15" y="194"/>
                    </a:cubicBezTo>
                    <a:cubicBezTo>
                      <a:pt x="13" y="194"/>
                      <a:pt x="13" y="197"/>
                      <a:pt x="12" y="198"/>
                    </a:cubicBezTo>
                    <a:cubicBezTo>
                      <a:pt x="11" y="198"/>
                      <a:pt x="11" y="200"/>
                      <a:pt x="10" y="200"/>
                    </a:cubicBezTo>
                    <a:cubicBezTo>
                      <a:pt x="10" y="201"/>
                      <a:pt x="9" y="202"/>
                      <a:pt x="8" y="202"/>
                    </a:cubicBezTo>
                    <a:cubicBezTo>
                      <a:pt x="9" y="204"/>
                      <a:pt x="10" y="205"/>
                      <a:pt x="10" y="207"/>
                    </a:cubicBezTo>
                    <a:close/>
                    <a:moveTo>
                      <a:pt x="95" y="192"/>
                    </a:moveTo>
                    <a:cubicBezTo>
                      <a:pt x="98" y="192"/>
                      <a:pt x="97" y="194"/>
                      <a:pt x="98" y="195"/>
                    </a:cubicBezTo>
                    <a:cubicBezTo>
                      <a:pt x="98" y="194"/>
                      <a:pt x="99" y="194"/>
                      <a:pt x="99" y="192"/>
                    </a:cubicBezTo>
                    <a:cubicBezTo>
                      <a:pt x="99" y="192"/>
                      <a:pt x="98" y="192"/>
                      <a:pt x="98" y="191"/>
                    </a:cubicBezTo>
                    <a:cubicBezTo>
                      <a:pt x="97" y="191"/>
                      <a:pt x="96" y="191"/>
                      <a:pt x="95" y="192"/>
                    </a:cubicBezTo>
                    <a:close/>
                    <a:moveTo>
                      <a:pt x="116" y="175"/>
                    </a:moveTo>
                    <a:cubicBezTo>
                      <a:pt x="116" y="174"/>
                      <a:pt x="114" y="174"/>
                      <a:pt x="113" y="173"/>
                    </a:cubicBezTo>
                    <a:cubicBezTo>
                      <a:pt x="112" y="176"/>
                      <a:pt x="114" y="176"/>
                      <a:pt x="116" y="175"/>
                    </a:cubicBezTo>
                    <a:close/>
                    <a:moveTo>
                      <a:pt x="111" y="371"/>
                    </a:moveTo>
                    <a:cubicBezTo>
                      <a:pt x="111" y="371"/>
                      <a:pt x="111" y="371"/>
                      <a:pt x="111" y="371"/>
                    </a:cubicBezTo>
                    <a:cubicBezTo>
                      <a:pt x="111" y="371"/>
                      <a:pt x="111" y="371"/>
                      <a:pt x="112" y="371"/>
                    </a:cubicBezTo>
                    <a:cubicBezTo>
                      <a:pt x="112" y="370"/>
                      <a:pt x="112" y="369"/>
                      <a:pt x="111" y="369"/>
                    </a:cubicBezTo>
                    <a:cubicBezTo>
                      <a:pt x="111" y="369"/>
                      <a:pt x="111" y="370"/>
                      <a:pt x="110" y="370"/>
                    </a:cubicBezTo>
                    <a:cubicBezTo>
                      <a:pt x="110" y="369"/>
                      <a:pt x="109" y="368"/>
                      <a:pt x="107" y="369"/>
                    </a:cubicBezTo>
                    <a:cubicBezTo>
                      <a:pt x="107" y="370"/>
                      <a:pt x="105" y="369"/>
                      <a:pt x="104" y="369"/>
                    </a:cubicBezTo>
                    <a:cubicBezTo>
                      <a:pt x="104" y="370"/>
                      <a:pt x="104" y="370"/>
                      <a:pt x="103" y="370"/>
                    </a:cubicBezTo>
                    <a:cubicBezTo>
                      <a:pt x="103" y="370"/>
                      <a:pt x="103" y="370"/>
                      <a:pt x="103" y="370"/>
                    </a:cubicBezTo>
                    <a:cubicBezTo>
                      <a:pt x="102" y="370"/>
                      <a:pt x="102" y="370"/>
                      <a:pt x="102" y="370"/>
                    </a:cubicBezTo>
                    <a:cubicBezTo>
                      <a:pt x="101" y="370"/>
                      <a:pt x="101" y="370"/>
                      <a:pt x="101" y="370"/>
                    </a:cubicBezTo>
                    <a:cubicBezTo>
                      <a:pt x="101" y="372"/>
                      <a:pt x="98" y="370"/>
                      <a:pt x="98" y="372"/>
                    </a:cubicBezTo>
                    <a:cubicBezTo>
                      <a:pt x="98" y="372"/>
                      <a:pt x="98" y="372"/>
                      <a:pt x="98" y="372"/>
                    </a:cubicBezTo>
                    <a:cubicBezTo>
                      <a:pt x="98" y="372"/>
                      <a:pt x="97" y="372"/>
                      <a:pt x="97" y="372"/>
                    </a:cubicBezTo>
                    <a:cubicBezTo>
                      <a:pt x="96" y="372"/>
                      <a:pt x="96" y="372"/>
                      <a:pt x="96" y="372"/>
                    </a:cubicBezTo>
                    <a:cubicBezTo>
                      <a:pt x="96" y="373"/>
                      <a:pt x="95" y="373"/>
                      <a:pt x="94" y="374"/>
                    </a:cubicBezTo>
                    <a:cubicBezTo>
                      <a:pt x="94" y="374"/>
                      <a:pt x="93" y="374"/>
                      <a:pt x="93" y="374"/>
                    </a:cubicBezTo>
                    <a:cubicBezTo>
                      <a:pt x="92" y="373"/>
                      <a:pt x="91" y="376"/>
                      <a:pt x="90" y="375"/>
                    </a:cubicBezTo>
                    <a:cubicBezTo>
                      <a:pt x="90" y="375"/>
                      <a:pt x="90" y="375"/>
                      <a:pt x="89" y="375"/>
                    </a:cubicBezTo>
                    <a:cubicBezTo>
                      <a:pt x="89" y="375"/>
                      <a:pt x="89" y="375"/>
                      <a:pt x="89" y="376"/>
                    </a:cubicBezTo>
                    <a:cubicBezTo>
                      <a:pt x="90" y="376"/>
                      <a:pt x="89" y="377"/>
                      <a:pt x="88" y="377"/>
                    </a:cubicBezTo>
                    <a:cubicBezTo>
                      <a:pt x="88" y="378"/>
                      <a:pt x="88" y="378"/>
                      <a:pt x="88" y="379"/>
                    </a:cubicBezTo>
                    <a:cubicBezTo>
                      <a:pt x="88" y="379"/>
                      <a:pt x="87" y="379"/>
                      <a:pt x="87" y="379"/>
                    </a:cubicBezTo>
                    <a:cubicBezTo>
                      <a:pt x="89" y="380"/>
                      <a:pt x="91" y="381"/>
                      <a:pt x="93" y="381"/>
                    </a:cubicBezTo>
                    <a:cubicBezTo>
                      <a:pt x="95" y="380"/>
                      <a:pt x="96" y="379"/>
                      <a:pt x="99" y="378"/>
                    </a:cubicBezTo>
                    <a:cubicBezTo>
                      <a:pt x="99" y="378"/>
                      <a:pt x="99" y="378"/>
                      <a:pt x="99" y="378"/>
                    </a:cubicBezTo>
                    <a:cubicBezTo>
                      <a:pt x="102" y="378"/>
                      <a:pt x="101" y="376"/>
                      <a:pt x="101" y="375"/>
                    </a:cubicBezTo>
                    <a:cubicBezTo>
                      <a:pt x="101" y="375"/>
                      <a:pt x="102" y="375"/>
                      <a:pt x="102" y="375"/>
                    </a:cubicBezTo>
                    <a:cubicBezTo>
                      <a:pt x="102" y="374"/>
                      <a:pt x="102" y="374"/>
                      <a:pt x="103" y="374"/>
                    </a:cubicBezTo>
                    <a:cubicBezTo>
                      <a:pt x="103" y="374"/>
                      <a:pt x="103" y="374"/>
                      <a:pt x="103" y="374"/>
                    </a:cubicBezTo>
                    <a:cubicBezTo>
                      <a:pt x="105" y="373"/>
                      <a:pt x="106" y="372"/>
                      <a:pt x="107" y="372"/>
                    </a:cubicBezTo>
                    <a:cubicBezTo>
                      <a:pt x="107" y="372"/>
                      <a:pt x="108" y="372"/>
                      <a:pt x="108" y="372"/>
                    </a:cubicBezTo>
                    <a:cubicBezTo>
                      <a:pt x="109" y="372"/>
                      <a:pt x="110" y="371"/>
                      <a:pt x="111" y="371"/>
                    </a:cubicBezTo>
                    <a:close/>
                    <a:moveTo>
                      <a:pt x="40" y="262"/>
                    </a:moveTo>
                    <a:cubicBezTo>
                      <a:pt x="40" y="262"/>
                      <a:pt x="40" y="261"/>
                      <a:pt x="40" y="260"/>
                    </a:cubicBezTo>
                    <a:cubicBezTo>
                      <a:pt x="39" y="260"/>
                      <a:pt x="39" y="260"/>
                      <a:pt x="38" y="260"/>
                    </a:cubicBezTo>
                    <a:cubicBezTo>
                      <a:pt x="38" y="261"/>
                      <a:pt x="38" y="263"/>
                      <a:pt x="40" y="262"/>
                    </a:cubicBezTo>
                    <a:close/>
                    <a:moveTo>
                      <a:pt x="178" y="386"/>
                    </a:moveTo>
                    <a:cubicBezTo>
                      <a:pt x="178" y="387"/>
                      <a:pt x="177" y="388"/>
                      <a:pt x="179" y="388"/>
                    </a:cubicBezTo>
                    <a:cubicBezTo>
                      <a:pt x="179" y="388"/>
                      <a:pt x="181" y="385"/>
                      <a:pt x="178" y="386"/>
                    </a:cubicBezTo>
                    <a:close/>
                    <a:moveTo>
                      <a:pt x="702" y="164"/>
                    </a:moveTo>
                    <a:cubicBezTo>
                      <a:pt x="701" y="163"/>
                      <a:pt x="698" y="163"/>
                      <a:pt x="696" y="162"/>
                    </a:cubicBezTo>
                    <a:cubicBezTo>
                      <a:pt x="694" y="161"/>
                      <a:pt x="694" y="161"/>
                      <a:pt x="693" y="159"/>
                    </a:cubicBezTo>
                    <a:cubicBezTo>
                      <a:pt x="692" y="156"/>
                      <a:pt x="691" y="154"/>
                      <a:pt x="690" y="152"/>
                    </a:cubicBezTo>
                    <a:cubicBezTo>
                      <a:pt x="689" y="148"/>
                      <a:pt x="689" y="150"/>
                      <a:pt x="687" y="150"/>
                    </a:cubicBezTo>
                    <a:cubicBezTo>
                      <a:pt x="684" y="151"/>
                      <a:pt x="684" y="148"/>
                      <a:pt x="682" y="147"/>
                    </a:cubicBezTo>
                    <a:cubicBezTo>
                      <a:pt x="680" y="147"/>
                      <a:pt x="679" y="148"/>
                      <a:pt x="677" y="147"/>
                    </a:cubicBezTo>
                    <a:cubicBezTo>
                      <a:pt x="675" y="146"/>
                      <a:pt x="674" y="144"/>
                      <a:pt x="673" y="143"/>
                    </a:cubicBezTo>
                    <a:cubicBezTo>
                      <a:pt x="673" y="143"/>
                      <a:pt x="673" y="143"/>
                      <a:pt x="673" y="142"/>
                    </a:cubicBezTo>
                    <a:cubicBezTo>
                      <a:pt x="673" y="141"/>
                      <a:pt x="672" y="141"/>
                      <a:pt x="673" y="139"/>
                    </a:cubicBezTo>
                    <a:cubicBezTo>
                      <a:pt x="673" y="138"/>
                      <a:pt x="674" y="137"/>
                      <a:pt x="675" y="136"/>
                    </a:cubicBezTo>
                    <a:cubicBezTo>
                      <a:pt x="675" y="134"/>
                      <a:pt x="673" y="132"/>
                      <a:pt x="674" y="129"/>
                    </a:cubicBezTo>
                    <a:cubicBezTo>
                      <a:pt x="675" y="128"/>
                      <a:pt x="677" y="124"/>
                      <a:pt x="674" y="124"/>
                    </a:cubicBezTo>
                    <a:cubicBezTo>
                      <a:pt x="672" y="124"/>
                      <a:pt x="670" y="126"/>
                      <a:pt x="669" y="124"/>
                    </a:cubicBezTo>
                    <a:cubicBezTo>
                      <a:pt x="668" y="123"/>
                      <a:pt x="668" y="122"/>
                      <a:pt x="667" y="121"/>
                    </a:cubicBezTo>
                    <a:cubicBezTo>
                      <a:pt x="667" y="119"/>
                      <a:pt x="666" y="117"/>
                      <a:pt x="665" y="115"/>
                    </a:cubicBezTo>
                    <a:cubicBezTo>
                      <a:pt x="663" y="113"/>
                      <a:pt x="662" y="113"/>
                      <a:pt x="661" y="110"/>
                    </a:cubicBezTo>
                    <a:cubicBezTo>
                      <a:pt x="660" y="108"/>
                      <a:pt x="660" y="106"/>
                      <a:pt x="658" y="105"/>
                    </a:cubicBezTo>
                    <a:cubicBezTo>
                      <a:pt x="654" y="104"/>
                      <a:pt x="654" y="99"/>
                      <a:pt x="653" y="96"/>
                    </a:cubicBezTo>
                    <a:cubicBezTo>
                      <a:pt x="652" y="93"/>
                      <a:pt x="652" y="93"/>
                      <a:pt x="649" y="92"/>
                    </a:cubicBezTo>
                    <a:cubicBezTo>
                      <a:pt x="647" y="92"/>
                      <a:pt x="645" y="91"/>
                      <a:pt x="644" y="89"/>
                    </a:cubicBezTo>
                    <a:cubicBezTo>
                      <a:pt x="644" y="87"/>
                      <a:pt x="643" y="85"/>
                      <a:pt x="642" y="83"/>
                    </a:cubicBezTo>
                    <a:cubicBezTo>
                      <a:pt x="642" y="82"/>
                      <a:pt x="641" y="82"/>
                      <a:pt x="640" y="82"/>
                    </a:cubicBezTo>
                    <a:cubicBezTo>
                      <a:pt x="641" y="82"/>
                      <a:pt x="641" y="81"/>
                      <a:pt x="642" y="80"/>
                    </a:cubicBezTo>
                    <a:cubicBezTo>
                      <a:pt x="644" y="78"/>
                      <a:pt x="647" y="78"/>
                      <a:pt x="649" y="76"/>
                    </a:cubicBezTo>
                    <a:cubicBezTo>
                      <a:pt x="652" y="74"/>
                      <a:pt x="652" y="69"/>
                      <a:pt x="651" y="65"/>
                    </a:cubicBezTo>
                    <a:cubicBezTo>
                      <a:pt x="651" y="64"/>
                      <a:pt x="651" y="62"/>
                      <a:pt x="652" y="61"/>
                    </a:cubicBezTo>
                    <a:cubicBezTo>
                      <a:pt x="653" y="59"/>
                      <a:pt x="652" y="58"/>
                      <a:pt x="655" y="57"/>
                    </a:cubicBezTo>
                    <a:cubicBezTo>
                      <a:pt x="655" y="55"/>
                      <a:pt x="646" y="53"/>
                      <a:pt x="644" y="52"/>
                    </a:cubicBezTo>
                    <a:cubicBezTo>
                      <a:pt x="639" y="50"/>
                      <a:pt x="636" y="55"/>
                      <a:pt x="632" y="57"/>
                    </a:cubicBezTo>
                    <a:cubicBezTo>
                      <a:pt x="628" y="58"/>
                      <a:pt x="623" y="58"/>
                      <a:pt x="619" y="58"/>
                    </a:cubicBezTo>
                    <a:cubicBezTo>
                      <a:pt x="618" y="58"/>
                      <a:pt x="616" y="58"/>
                      <a:pt x="615" y="57"/>
                    </a:cubicBezTo>
                    <a:cubicBezTo>
                      <a:pt x="615" y="57"/>
                      <a:pt x="616" y="57"/>
                      <a:pt x="616" y="56"/>
                    </a:cubicBezTo>
                    <a:cubicBezTo>
                      <a:pt x="616" y="55"/>
                      <a:pt x="615" y="54"/>
                      <a:pt x="615" y="53"/>
                    </a:cubicBezTo>
                    <a:cubicBezTo>
                      <a:pt x="613" y="52"/>
                      <a:pt x="612" y="49"/>
                      <a:pt x="611" y="48"/>
                    </a:cubicBezTo>
                    <a:cubicBezTo>
                      <a:pt x="611" y="47"/>
                      <a:pt x="611" y="47"/>
                      <a:pt x="611" y="47"/>
                    </a:cubicBezTo>
                    <a:cubicBezTo>
                      <a:pt x="611" y="46"/>
                      <a:pt x="610" y="46"/>
                      <a:pt x="610" y="45"/>
                    </a:cubicBezTo>
                    <a:cubicBezTo>
                      <a:pt x="610" y="43"/>
                      <a:pt x="610" y="44"/>
                      <a:pt x="609" y="43"/>
                    </a:cubicBezTo>
                    <a:cubicBezTo>
                      <a:pt x="607" y="42"/>
                      <a:pt x="605" y="41"/>
                      <a:pt x="606" y="38"/>
                    </a:cubicBezTo>
                    <a:cubicBezTo>
                      <a:pt x="606" y="36"/>
                      <a:pt x="609" y="35"/>
                      <a:pt x="609" y="32"/>
                    </a:cubicBezTo>
                    <a:cubicBezTo>
                      <a:pt x="610" y="30"/>
                      <a:pt x="609" y="27"/>
                      <a:pt x="608" y="26"/>
                    </a:cubicBezTo>
                    <a:cubicBezTo>
                      <a:pt x="608" y="25"/>
                      <a:pt x="607" y="25"/>
                      <a:pt x="606" y="24"/>
                    </a:cubicBezTo>
                    <a:cubicBezTo>
                      <a:pt x="604" y="24"/>
                      <a:pt x="604" y="23"/>
                      <a:pt x="604" y="21"/>
                    </a:cubicBezTo>
                    <a:cubicBezTo>
                      <a:pt x="602" y="19"/>
                      <a:pt x="599" y="19"/>
                      <a:pt x="596" y="19"/>
                    </a:cubicBezTo>
                    <a:cubicBezTo>
                      <a:pt x="596" y="17"/>
                      <a:pt x="593" y="16"/>
                      <a:pt x="593" y="13"/>
                    </a:cubicBezTo>
                    <a:cubicBezTo>
                      <a:pt x="593" y="13"/>
                      <a:pt x="594" y="12"/>
                      <a:pt x="594" y="11"/>
                    </a:cubicBezTo>
                    <a:cubicBezTo>
                      <a:pt x="593" y="10"/>
                      <a:pt x="592" y="11"/>
                      <a:pt x="591" y="11"/>
                    </a:cubicBezTo>
                    <a:cubicBezTo>
                      <a:pt x="590" y="12"/>
                      <a:pt x="589" y="13"/>
                      <a:pt x="588" y="13"/>
                    </a:cubicBezTo>
                    <a:cubicBezTo>
                      <a:pt x="586" y="13"/>
                      <a:pt x="586" y="11"/>
                      <a:pt x="584" y="11"/>
                    </a:cubicBezTo>
                    <a:cubicBezTo>
                      <a:pt x="583" y="11"/>
                      <a:pt x="583" y="12"/>
                      <a:pt x="582" y="11"/>
                    </a:cubicBezTo>
                    <a:cubicBezTo>
                      <a:pt x="581" y="11"/>
                      <a:pt x="581" y="10"/>
                      <a:pt x="581" y="9"/>
                    </a:cubicBezTo>
                    <a:cubicBezTo>
                      <a:pt x="580" y="8"/>
                      <a:pt x="579" y="7"/>
                      <a:pt x="578" y="7"/>
                    </a:cubicBezTo>
                    <a:cubicBezTo>
                      <a:pt x="577" y="8"/>
                      <a:pt x="577" y="8"/>
                      <a:pt x="576" y="8"/>
                    </a:cubicBezTo>
                    <a:cubicBezTo>
                      <a:pt x="575" y="8"/>
                      <a:pt x="575" y="8"/>
                      <a:pt x="574" y="6"/>
                    </a:cubicBezTo>
                    <a:cubicBezTo>
                      <a:pt x="573" y="5"/>
                      <a:pt x="572" y="4"/>
                      <a:pt x="570" y="4"/>
                    </a:cubicBezTo>
                    <a:cubicBezTo>
                      <a:pt x="569" y="4"/>
                      <a:pt x="568" y="4"/>
                      <a:pt x="566" y="4"/>
                    </a:cubicBezTo>
                    <a:cubicBezTo>
                      <a:pt x="565" y="3"/>
                      <a:pt x="564" y="1"/>
                      <a:pt x="562" y="0"/>
                    </a:cubicBezTo>
                    <a:cubicBezTo>
                      <a:pt x="561" y="1"/>
                      <a:pt x="561" y="0"/>
                      <a:pt x="560" y="2"/>
                    </a:cubicBezTo>
                    <a:cubicBezTo>
                      <a:pt x="560" y="2"/>
                      <a:pt x="560" y="2"/>
                      <a:pt x="560" y="2"/>
                    </a:cubicBezTo>
                    <a:cubicBezTo>
                      <a:pt x="559" y="4"/>
                      <a:pt x="560" y="6"/>
                      <a:pt x="559" y="8"/>
                    </a:cubicBezTo>
                    <a:cubicBezTo>
                      <a:pt x="559" y="9"/>
                      <a:pt x="558" y="10"/>
                      <a:pt x="559" y="11"/>
                    </a:cubicBezTo>
                    <a:cubicBezTo>
                      <a:pt x="558" y="12"/>
                      <a:pt x="558" y="12"/>
                      <a:pt x="557" y="12"/>
                    </a:cubicBezTo>
                    <a:cubicBezTo>
                      <a:pt x="556" y="12"/>
                      <a:pt x="554" y="12"/>
                      <a:pt x="553" y="12"/>
                    </a:cubicBezTo>
                    <a:cubicBezTo>
                      <a:pt x="552" y="12"/>
                      <a:pt x="550" y="12"/>
                      <a:pt x="549" y="12"/>
                    </a:cubicBezTo>
                    <a:cubicBezTo>
                      <a:pt x="548" y="12"/>
                      <a:pt x="548" y="12"/>
                      <a:pt x="547" y="12"/>
                    </a:cubicBezTo>
                    <a:cubicBezTo>
                      <a:pt x="546" y="13"/>
                      <a:pt x="546" y="13"/>
                      <a:pt x="545" y="13"/>
                    </a:cubicBezTo>
                    <a:cubicBezTo>
                      <a:pt x="543" y="13"/>
                      <a:pt x="542" y="14"/>
                      <a:pt x="541" y="15"/>
                    </a:cubicBezTo>
                    <a:cubicBezTo>
                      <a:pt x="540" y="15"/>
                      <a:pt x="539" y="15"/>
                      <a:pt x="538" y="16"/>
                    </a:cubicBezTo>
                    <a:cubicBezTo>
                      <a:pt x="536" y="17"/>
                      <a:pt x="536" y="19"/>
                      <a:pt x="535" y="20"/>
                    </a:cubicBezTo>
                    <a:cubicBezTo>
                      <a:pt x="534" y="21"/>
                      <a:pt x="532" y="21"/>
                      <a:pt x="531" y="21"/>
                    </a:cubicBezTo>
                    <a:cubicBezTo>
                      <a:pt x="528" y="21"/>
                      <a:pt x="526" y="21"/>
                      <a:pt x="523" y="21"/>
                    </a:cubicBezTo>
                    <a:cubicBezTo>
                      <a:pt x="523" y="21"/>
                      <a:pt x="523" y="21"/>
                      <a:pt x="523" y="21"/>
                    </a:cubicBezTo>
                    <a:cubicBezTo>
                      <a:pt x="523" y="21"/>
                      <a:pt x="522" y="21"/>
                      <a:pt x="522" y="21"/>
                    </a:cubicBezTo>
                    <a:cubicBezTo>
                      <a:pt x="521" y="22"/>
                      <a:pt x="520" y="25"/>
                      <a:pt x="520" y="26"/>
                    </a:cubicBezTo>
                    <a:cubicBezTo>
                      <a:pt x="519" y="28"/>
                      <a:pt x="518" y="29"/>
                      <a:pt x="517" y="31"/>
                    </a:cubicBezTo>
                    <a:cubicBezTo>
                      <a:pt x="516" y="32"/>
                      <a:pt x="515" y="33"/>
                      <a:pt x="516" y="34"/>
                    </a:cubicBezTo>
                    <a:cubicBezTo>
                      <a:pt x="515" y="35"/>
                      <a:pt x="515" y="35"/>
                      <a:pt x="514" y="36"/>
                    </a:cubicBezTo>
                    <a:cubicBezTo>
                      <a:pt x="513" y="37"/>
                      <a:pt x="511" y="38"/>
                      <a:pt x="511" y="39"/>
                    </a:cubicBezTo>
                    <a:cubicBezTo>
                      <a:pt x="510" y="40"/>
                      <a:pt x="510" y="40"/>
                      <a:pt x="510" y="41"/>
                    </a:cubicBezTo>
                    <a:cubicBezTo>
                      <a:pt x="509" y="41"/>
                      <a:pt x="508" y="41"/>
                      <a:pt x="508" y="42"/>
                    </a:cubicBezTo>
                    <a:cubicBezTo>
                      <a:pt x="507" y="42"/>
                      <a:pt x="507" y="43"/>
                      <a:pt x="506" y="43"/>
                    </a:cubicBezTo>
                    <a:cubicBezTo>
                      <a:pt x="506" y="44"/>
                      <a:pt x="505" y="45"/>
                      <a:pt x="505" y="45"/>
                    </a:cubicBezTo>
                    <a:cubicBezTo>
                      <a:pt x="504" y="47"/>
                      <a:pt x="504" y="48"/>
                      <a:pt x="503" y="49"/>
                    </a:cubicBezTo>
                    <a:cubicBezTo>
                      <a:pt x="502" y="50"/>
                      <a:pt x="501" y="51"/>
                      <a:pt x="500" y="51"/>
                    </a:cubicBezTo>
                    <a:cubicBezTo>
                      <a:pt x="499" y="52"/>
                      <a:pt x="497" y="53"/>
                      <a:pt x="496" y="54"/>
                    </a:cubicBezTo>
                    <a:cubicBezTo>
                      <a:pt x="495" y="54"/>
                      <a:pt x="494" y="56"/>
                      <a:pt x="494" y="57"/>
                    </a:cubicBezTo>
                    <a:cubicBezTo>
                      <a:pt x="493" y="58"/>
                      <a:pt x="493" y="58"/>
                      <a:pt x="493" y="58"/>
                    </a:cubicBezTo>
                    <a:cubicBezTo>
                      <a:pt x="492" y="58"/>
                      <a:pt x="491" y="59"/>
                      <a:pt x="490" y="61"/>
                    </a:cubicBezTo>
                    <a:cubicBezTo>
                      <a:pt x="486" y="63"/>
                      <a:pt x="482" y="63"/>
                      <a:pt x="478" y="64"/>
                    </a:cubicBezTo>
                    <a:cubicBezTo>
                      <a:pt x="476" y="64"/>
                      <a:pt x="474" y="64"/>
                      <a:pt x="472" y="64"/>
                    </a:cubicBezTo>
                    <a:cubicBezTo>
                      <a:pt x="470" y="64"/>
                      <a:pt x="467" y="66"/>
                      <a:pt x="466" y="65"/>
                    </a:cubicBezTo>
                    <a:cubicBezTo>
                      <a:pt x="466" y="63"/>
                      <a:pt x="463" y="60"/>
                      <a:pt x="461" y="61"/>
                    </a:cubicBezTo>
                    <a:cubicBezTo>
                      <a:pt x="459" y="62"/>
                      <a:pt x="459" y="65"/>
                      <a:pt x="457" y="66"/>
                    </a:cubicBezTo>
                    <a:cubicBezTo>
                      <a:pt x="455" y="67"/>
                      <a:pt x="453" y="67"/>
                      <a:pt x="451" y="67"/>
                    </a:cubicBezTo>
                    <a:cubicBezTo>
                      <a:pt x="451" y="67"/>
                      <a:pt x="450" y="69"/>
                      <a:pt x="448" y="70"/>
                    </a:cubicBezTo>
                    <a:cubicBezTo>
                      <a:pt x="446" y="72"/>
                      <a:pt x="443" y="72"/>
                      <a:pt x="441" y="75"/>
                    </a:cubicBezTo>
                    <a:cubicBezTo>
                      <a:pt x="441" y="76"/>
                      <a:pt x="439" y="77"/>
                      <a:pt x="438" y="78"/>
                    </a:cubicBezTo>
                    <a:cubicBezTo>
                      <a:pt x="437" y="78"/>
                      <a:pt x="436" y="77"/>
                      <a:pt x="434" y="78"/>
                    </a:cubicBezTo>
                    <a:cubicBezTo>
                      <a:pt x="433" y="78"/>
                      <a:pt x="432" y="80"/>
                      <a:pt x="431" y="80"/>
                    </a:cubicBezTo>
                    <a:cubicBezTo>
                      <a:pt x="430" y="80"/>
                      <a:pt x="429" y="80"/>
                      <a:pt x="428" y="80"/>
                    </a:cubicBezTo>
                    <a:cubicBezTo>
                      <a:pt x="425" y="80"/>
                      <a:pt x="422" y="81"/>
                      <a:pt x="420" y="83"/>
                    </a:cubicBezTo>
                    <a:cubicBezTo>
                      <a:pt x="420" y="83"/>
                      <a:pt x="420" y="83"/>
                      <a:pt x="420" y="83"/>
                    </a:cubicBezTo>
                    <a:cubicBezTo>
                      <a:pt x="418" y="84"/>
                      <a:pt x="415" y="85"/>
                      <a:pt x="416" y="82"/>
                    </a:cubicBezTo>
                    <a:cubicBezTo>
                      <a:pt x="413" y="82"/>
                      <a:pt x="410" y="83"/>
                      <a:pt x="407" y="83"/>
                    </a:cubicBezTo>
                    <a:cubicBezTo>
                      <a:pt x="407" y="83"/>
                      <a:pt x="406" y="83"/>
                      <a:pt x="405" y="83"/>
                    </a:cubicBezTo>
                    <a:cubicBezTo>
                      <a:pt x="405" y="81"/>
                      <a:pt x="403" y="81"/>
                      <a:pt x="403" y="78"/>
                    </a:cubicBezTo>
                    <a:cubicBezTo>
                      <a:pt x="402" y="78"/>
                      <a:pt x="401" y="80"/>
                      <a:pt x="399" y="79"/>
                    </a:cubicBezTo>
                    <a:cubicBezTo>
                      <a:pt x="397" y="79"/>
                      <a:pt x="398" y="82"/>
                      <a:pt x="397" y="82"/>
                    </a:cubicBezTo>
                    <a:cubicBezTo>
                      <a:pt x="398" y="84"/>
                      <a:pt x="395" y="85"/>
                      <a:pt x="397" y="86"/>
                    </a:cubicBezTo>
                    <a:cubicBezTo>
                      <a:pt x="397" y="87"/>
                      <a:pt x="395" y="86"/>
                      <a:pt x="394" y="86"/>
                    </a:cubicBezTo>
                    <a:cubicBezTo>
                      <a:pt x="393" y="86"/>
                      <a:pt x="392" y="86"/>
                      <a:pt x="392" y="86"/>
                    </a:cubicBezTo>
                    <a:cubicBezTo>
                      <a:pt x="390" y="86"/>
                      <a:pt x="389" y="84"/>
                      <a:pt x="386" y="85"/>
                    </a:cubicBezTo>
                    <a:cubicBezTo>
                      <a:pt x="385" y="85"/>
                      <a:pt x="385" y="85"/>
                      <a:pt x="385" y="85"/>
                    </a:cubicBezTo>
                    <a:cubicBezTo>
                      <a:pt x="385" y="85"/>
                      <a:pt x="385" y="84"/>
                      <a:pt x="385" y="84"/>
                    </a:cubicBezTo>
                    <a:cubicBezTo>
                      <a:pt x="386" y="84"/>
                      <a:pt x="385" y="83"/>
                      <a:pt x="385" y="83"/>
                    </a:cubicBezTo>
                    <a:cubicBezTo>
                      <a:pt x="384" y="84"/>
                      <a:pt x="384" y="84"/>
                      <a:pt x="383" y="84"/>
                    </a:cubicBezTo>
                    <a:cubicBezTo>
                      <a:pt x="383" y="84"/>
                      <a:pt x="382" y="84"/>
                      <a:pt x="382" y="85"/>
                    </a:cubicBezTo>
                    <a:cubicBezTo>
                      <a:pt x="380" y="85"/>
                      <a:pt x="380" y="86"/>
                      <a:pt x="378" y="86"/>
                    </a:cubicBezTo>
                    <a:cubicBezTo>
                      <a:pt x="378" y="85"/>
                      <a:pt x="378" y="85"/>
                      <a:pt x="377" y="85"/>
                    </a:cubicBezTo>
                    <a:cubicBezTo>
                      <a:pt x="377" y="84"/>
                      <a:pt x="377" y="84"/>
                      <a:pt x="376" y="84"/>
                    </a:cubicBezTo>
                    <a:cubicBezTo>
                      <a:pt x="376" y="83"/>
                      <a:pt x="376" y="83"/>
                      <a:pt x="376" y="82"/>
                    </a:cubicBezTo>
                    <a:cubicBezTo>
                      <a:pt x="372" y="82"/>
                      <a:pt x="367" y="80"/>
                      <a:pt x="364" y="81"/>
                    </a:cubicBezTo>
                    <a:cubicBezTo>
                      <a:pt x="364" y="81"/>
                      <a:pt x="364" y="81"/>
                      <a:pt x="364" y="81"/>
                    </a:cubicBezTo>
                    <a:cubicBezTo>
                      <a:pt x="363" y="82"/>
                      <a:pt x="362" y="83"/>
                      <a:pt x="361" y="83"/>
                    </a:cubicBezTo>
                    <a:cubicBezTo>
                      <a:pt x="361" y="83"/>
                      <a:pt x="361" y="83"/>
                      <a:pt x="361" y="83"/>
                    </a:cubicBezTo>
                    <a:cubicBezTo>
                      <a:pt x="360" y="83"/>
                      <a:pt x="360" y="84"/>
                      <a:pt x="360" y="85"/>
                    </a:cubicBezTo>
                    <a:cubicBezTo>
                      <a:pt x="360" y="85"/>
                      <a:pt x="360" y="85"/>
                      <a:pt x="360" y="85"/>
                    </a:cubicBezTo>
                    <a:cubicBezTo>
                      <a:pt x="360" y="86"/>
                      <a:pt x="360" y="86"/>
                      <a:pt x="360" y="87"/>
                    </a:cubicBezTo>
                    <a:cubicBezTo>
                      <a:pt x="360" y="87"/>
                      <a:pt x="360" y="87"/>
                      <a:pt x="360" y="87"/>
                    </a:cubicBezTo>
                    <a:cubicBezTo>
                      <a:pt x="359" y="88"/>
                      <a:pt x="358" y="89"/>
                      <a:pt x="357" y="89"/>
                    </a:cubicBezTo>
                    <a:cubicBezTo>
                      <a:pt x="357" y="89"/>
                      <a:pt x="356" y="89"/>
                      <a:pt x="356" y="89"/>
                    </a:cubicBezTo>
                    <a:cubicBezTo>
                      <a:pt x="356" y="88"/>
                      <a:pt x="355" y="88"/>
                      <a:pt x="354" y="88"/>
                    </a:cubicBezTo>
                    <a:cubicBezTo>
                      <a:pt x="354" y="88"/>
                      <a:pt x="354" y="88"/>
                      <a:pt x="354" y="88"/>
                    </a:cubicBezTo>
                    <a:cubicBezTo>
                      <a:pt x="352" y="88"/>
                      <a:pt x="351" y="87"/>
                      <a:pt x="350" y="86"/>
                    </a:cubicBezTo>
                    <a:cubicBezTo>
                      <a:pt x="350" y="86"/>
                      <a:pt x="349" y="86"/>
                      <a:pt x="349" y="86"/>
                    </a:cubicBezTo>
                    <a:cubicBezTo>
                      <a:pt x="348" y="85"/>
                      <a:pt x="346" y="84"/>
                      <a:pt x="344" y="83"/>
                    </a:cubicBezTo>
                    <a:cubicBezTo>
                      <a:pt x="343" y="82"/>
                      <a:pt x="341" y="81"/>
                      <a:pt x="341" y="79"/>
                    </a:cubicBezTo>
                    <a:cubicBezTo>
                      <a:pt x="340" y="78"/>
                      <a:pt x="337" y="78"/>
                      <a:pt x="338" y="76"/>
                    </a:cubicBezTo>
                    <a:cubicBezTo>
                      <a:pt x="341" y="75"/>
                      <a:pt x="340" y="78"/>
                      <a:pt x="342" y="78"/>
                    </a:cubicBezTo>
                    <a:cubicBezTo>
                      <a:pt x="342" y="78"/>
                      <a:pt x="343" y="77"/>
                      <a:pt x="342" y="76"/>
                    </a:cubicBezTo>
                    <a:cubicBezTo>
                      <a:pt x="341" y="76"/>
                      <a:pt x="340" y="76"/>
                      <a:pt x="340" y="75"/>
                    </a:cubicBezTo>
                    <a:cubicBezTo>
                      <a:pt x="339" y="74"/>
                      <a:pt x="338" y="73"/>
                      <a:pt x="336" y="73"/>
                    </a:cubicBezTo>
                    <a:cubicBezTo>
                      <a:pt x="336" y="73"/>
                      <a:pt x="336" y="73"/>
                      <a:pt x="336" y="73"/>
                    </a:cubicBezTo>
                    <a:cubicBezTo>
                      <a:pt x="335" y="73"/>
                      <a:pt x="334" y="73"/>
                      <a:pt x="334" y="74"/>
                    </a:cubicBezTo>
                    <a:cubicBezTo>
                      <a:pt x="334" y="74"/>
                      <a:pt x="334" y="74"/>
                      <a:pt x="334" y="74"/>
                    </a:cubicBezTo>
                    <a:cubicBezTo>
                      <a:pt x="334" y="76"/>
                      <a:pt x="332" y="76"/>
                      <a:pt x="331" y="76"/>
                    </a:cubicBezTo>
                    <a:cubicBezTo>
                      <a:pt x="331" y="76"/>
                      <a:pt x="331" y="76"/>
                      <a:pt x="331" y="76"/>
                    </a:cubicBezTo>
                    <a:cubicBezTo>
                      <a:pt x="330" y="77"/>
                      <a:pt x="329" y="77"/>
                      <a:pt x="328" y="78"/>
                    </a:cubicBezTo>
                    <a:cubicBezTo>
                      <a:pt x="328" y="78"/>
                      <a:pt x="328" y="78"/>
                      <a:pt x="328" y="78"/>
                    </a:cubicBezTo>
                    <a:cubicBezTo>
                      <a:pt x="327" y="79"/>
                      <a:pt x="325" y="78"/>
                      <a:pt x="325" y="79"/>
                    </a:cubicBezTo>
                    <a:cubicBezTo>
                      <a:pt x="325" y="80"/>
                      <a:pt x="325" y="80"/>
                      <a:pt x="325" y="80"/>
                    </a:cubicBezTo>
                    <a:cubicBezTo>
                      <a:pt x="323" y="81"/>
                      <a:pt x="322" y="82"/>
                      <a:pt x="319" y="81"/>
                    </a:cubicBezTo>
                    <a:cubicBezTo>
                      <a:pt x="318" y="81"/>
                      <a:pt x="318" y="81"/>
                      <a:pt x="317" y="81"/>
                    </a:cubicBezTo>
                    <a:cubicBezTo>
                      <a:pt x="317" y="80"/>
                      <a:pt x="315" y="80"/>
                      <a:pt x="315" y="79"/>
                    </a:cubicBezTo>
                    <a:cubicBezTo>
                      <a:pt x="312" y="79"/>
                      <a:pt x="311" y="78"/>
                      <a:pt x="308" y="77"/>
                    </a:cubicBezTo>
                    <a:cubicBezTo>
                      <a:pt x="307" y="76"/>
                      <a:pt x="306" y="76"/>
                      <a:pt x="306" y="75"/>
                    </a:cubicBezTo>
                    <a:cubicBezTo>
                      <a:pt x="305" y="75"/>
                      <a:pt x="306" y="74"/>
                      <a:pt x="305" y="74"/>
                    </a:cubicBezTo>
                    <a:cubicBezTo>
                      <a:pt x="305" y="71"/>
                      <a:pt x="303" y="71"/>
                      <a:pt x="303" y="69"/>
                    </a:cubicBezTo>
                    <a:cubicBezTo>
                      <a:pt x="303" y="68"/>
                      <a:pt x="303" y="69"/>
                      <a:pt x="303" y="69"/>
                    </a:cubicBezTo>
                    <a:cubicBezTo>
                      <a:pt x="302" y="69"/>
                      <a:pt x="301" y="69"/>
                      <a:pt x="301" y="69"/>
                    </a:cubicBezTo>
                    <a:cubicBezTo>
                      <a:pt x="300" y="67"/>
                      <a:pt x="298" y="68"/>
                      <a:pt x="297" y="67"/>
                    </a:cubicBezTo>
                    <a:cubicBezTo>
                      <a:pt x="296" y="67"/>
                      <a:pt x="295" y="68"/>
                      <a:pt x="295" y="69"/>
                    </a:cubicBezTo>
                    <a:cubicBezTo>
                      <a:pt x="294" y="70"/>
                      <a:pt x="295" y="72"/>
                      <a:pt x="293" y="72"/>
                    </a:cubicBezTo>
                    <a:cubicBezTo>
                      <a:pt x="294" y="73"/>
                      <a:pt x="293" y="73"/>
                      <a:pt x="293" y="74"/>
                    </a:cubicBezTo>
                    <a:cubicBezTo>
                      <a:pt x="291" y="74"/>
                      <a:pt x="290" y="75"/>
                      <a:pt x="290" y="76"/>
                    </a:cubicBezTo>
                    <a:cubicBezTo>
                      <a:pt x="288" y="75"/>
                      <a:pt x="287" y="76"/>
                      <a:pt x="286" y="76"/>
                    </a:cubicBezTo>
                    <a:cubicBezTo>
                      <a:pt x="285" y="76"/>
                      <a:pt x="284" y="77"/>
                      <a:pt x="284" y="76"/>
                    </a:cubicBezTo>
                    <a:cubicBezTo>
                      <a:pt x="282" y="77"/>
                      <a:pt x="280" y="77"/>
                      <a:pt x="279" y="78"/>
                    </a:cubicBezTo>
                    <a:cubicBezTo>
                      <a:pt x="276" y="78"/>
                      <a:pt x="275" y="80"/>
                      <a:pt x="272" y="79"/>
                    </a:cubicBezTo>
                    <a:cubicBezTo>
                      <a:pt x="271" y="79"/>
                      <a:pt x="271" y="79"/>
                      <a:pt x="271" y="80"/>
                    </a:cubicBezTo>
                    <a:cubicBezTo>
                      <a:pt x="267" y="80"/>
                      <a:pt x="267" y="80"/>
                      <a:pt x="267" y="80"/>
                    </a:cubicBezTo>
                    <a:cubicBezTo>
                      <a:pt x="266" y="80"/>
                      <a:pt x="265" y="80"/>
                      <a:pt x="264" y="81"/>
                    </a:cubicBezTo>
                    <a:cubicBezTo>
                      <a:pt x="264" y="81"/>
                      <a:pt x="264" y="81"/>
                      <a:pt x="263" y="81"/>
                    </a:cubicBezTo>
                    <a:cubicBezTo>
                      <a:pt x="263" y="82"/>
                      <a:pt x="262" y="82"/>
                      <a:pt x="261" y="82"/>
                    </a:cubicBezTo>
                    <a:cubicBezTo>
                      <a:pt x="261" y="82"/>
                      <a:pt x="261" y="82"/>
                      <a:pt x="261" y="82"/>
                    </a:cubicBezTo>
                    <a:cubicBezTo>
                      <a:pt x="261" y="82"/>
                      <a:pt x="261" y="82"/>
                      <a:pt x="261" y="82"/>
                    </a:cubicBezTo>
                    <a:cubicBezTo>
                      <a:pt x="260" y="82"/>
                      <a:pt x="260" y="82"/>
                      <a:pt x="260" y="82"/>
                    </a:cubicBezTo>
                    <a:cubicBezTo>
                      <a:pt x="259" y="82"/>
                      <a:pt x="258" y="83"/>
                      <a:pt x="257" y="84"/>
                    </a:cubicBezTo>
                    <a:cubicBezTo>
                      <a:pt x="257" y="84"/>
                      <a:pt x="257" y="84"/>
                      <a:pt x="257" y="84"/>
                    </a:cubicBezTo>
                    <a:cubicBezTo>
                      <a:pt x="256" y="84"/>
                      <a:pt x="255" y="84"/>
                      <a:pt x="255" y="84"/>
                    </a:cubicBezTo>
                    <a:cubicBezTo>
                      <a:pt x="253" y="84"/>
                      <a:pt x="251" y="83"/>
                      <a:pt x="250" y="83"/>
                    </a:cubicBezTo>
                    <a:cubicBezTo>
                      <a:pt x="248" y="83"/>
                      <a:pt x="246" y="84"/>
                      <a:pt x="244" y="84"/>
                    </a:cubicBezTo>
                    <a:cubicBezTo>
                      <a:pt x="244" y="84"/>
                      <a:pt x="244" y="85"/>
                      <a:pt x="244" y="85"/>
                    </a:cubicBezTo>
                    <a:cubicBezTo>
                      <a:pt x="244" y="85"/>
                      <a:pt x="243" y="85"/>
                      <a:pt x="243" y="85"/>
                    </a:cubicBezTo>
                    <a:cubicBezTo>
                      <a:pt x="242" y="84"/>
                      <a:pt x="242" y="86"/>
                      <a:pt x="241" y="86"/>
                    </a:cubicBezTo>
                    <a:cubicBezTo>
                      <a:pt x="241" y="86"/>
                      <a:pt x="241" y="86"/>
                      <a:pt x="241" y="86"/>
                    </a:cubicBezTo>
                    <a:cubicBezTo>
                      <a:pt x="240" y="87"/>
                      <a:pt x="240" y="87"/>
                      <a:pt x="240" y="87"/>
                    </a:cubicBezTo>
                    <a:cubicBezTo>
                      <a:pt x="240" y="87"/>
                      <a:pt x="239" y="87"/>
                      <a:pt x="239" y="88"/>
                    </a:cubicBezTo>
                    <a:cubicBezTo>
                      <a:pt x="239" y="88"/>
                      <a:pt x="239" y="88"/>
                      <a:pt x="238" y="89"/>
                    </a:cubicBezTo>
                    <a:cubicBezTo>
                      <a:pt x="238" y="89"/>
                      <a:pt x="238" y="89"/>
                      <a:pt x="238" y="89"/>
                    </a:cubicBezTo>
                    <a:cubicBezTo>
                      <a:pt x="237" y="90"/>
                      <a:pt x="236" y="90"/>
                      <a:pt x="235" y="91"/>
                    </a:cubicBezTo>
                    <a:cubicBezTo>
                      <a:pt x="235" y="91"/>
                      <a:pt x="235" y="91"/>
                      <a:pt x="235" y="91"/>
                    </a:cubicBezTo>
                    <a:cubicBezTo>
                      <a:pt x="235" y="91"/>
                      <a:pt x="235" y="92"/>
                      <a:pt x="235" y="92"/>
                    </a:cubicBezTo>
                    <a:cubicBezTo>
                      <a:pt x="234" y="92"/>
                      <a:pt x="233" y="93"/>
                      <a:pt x="233" y="94"/>
                    </a:cubicBezTo>
                    <a:cubicBezTo>
                      <a:pt x="231" y="94"/>
                      <a:pt x="231" y="95"/>
                      <a:pt x="231" y="95"/>
                    </a:cubicBezTo>
                    <a:cubicBezTo>
                      <a:pt x="229" y="96"/>
                      <a:pt x="229" y="96"/>
                      <a:pt x="228" y="96"/>
                    </a:cubicBezTo>
                    <a:cubicBezTo>
                      <a:pt x="227" y="96"/>
                      <a:pt x="226" y="97"/>
                      <a:pt x="226" y="98"/>
                    </a:cubicBezTo>
                    <a:cubicBezTo>
                      <a:pt x="223" y="98"/>
                      <a:pt x="223" y="99"/>
                      <a:pt x="221" y="100"/>
                    </a:cubicBezTo>
                    <a:cubicBezTo>
                      <a:pt x="221" y="100"/>
                      <a:pt x="221" y="101"/>
                      <a:pt x="221" y="100"/>
                    </a:cubicBezTo>
                    <a:cubicBezTo>
                      <a:pt x="219" y="101"/>
                      <a:pt x="219" y="103"/>
                      <a:pt x="217" y="103"/>
                    </a:cubicBezTo>
                    <a:cubicBezTo>
                      <a:pt x="216" y="104"/>
                      <a:pt x="216" y="106"/>
                      <a:pt x="214" y="106"/>
                    </a:cubicBezTo>
                    <a:cubicBezTo>
                      <a:pt x="213" y="106"/>
                      <a:pt x="213" y="106"/>
                      <a:pt x="213" y="106"/>
                    </a:cubicBezTo>
                    <a:cubicBezTo>
                      <a:pt x="213" y="106"/>
                      <a:pt x="213" y="106"/>
                      <a:pt x="213" y="107"/>
                    </a:cubicBezTo>
                    <a:cubicBezTo>
                      <a:pt x="213" y="108"/>
                      <a:pt x="212" y="109"/>
                      <a:pt x="212" y="109"/>
                    </a:cubicBezTo>
                    <a:cubicBezTo>
                      <a:pt x="212" y="109"/>
                      <a:pt x="212" y="109"/>
                      <a:pt x="212" y="109"/>
                    </a:cubicBezTo>
                    <a:cubicBezTo>
                      <a:pt x="211" y="110"/>
                      <a:pt x="211" y="110"/>
                      <a:pt x="211" y="110"/>
                    </a:cubicBezTo>
                    <a:cubicBezTo>
                      <a:pt x="211" y="110"/>
                      <a:pt x="211" y="110"/>
                      <a:pt x="211" y="110"/>
                    </a:cubicBezTo>
                    <a:cubicBezTo>
                      <a:pt x="209" y="111"/>
                      <a:pt x="209" y="112"/>
                      <a:pt x="209" y="113"/>
                    </a:cubicBezTo>
                    <a:cubicBezTo>
                      <a:pt x="209" y="113"/>
                      <a:pt x="209" y="113"/>
                      <a:pt x="209" y="113"/>
                    </a:cubicBezTo>
                    <a:cubicBezTo>
                      <a:pt x="209" y="114"/>
                      <a:pt x="209" y="114"/>
                      <a:pt x="209" y="114"/>
                    </a:cubicBezTo>
                    <a:cubicBezTo>
                      <a:pt x="207" y="115"/>
                      <a:pt x="206" y="115"/>
                      <a:pt x="205" y="117"/>
                    </a:cubicBezTo>
                    <a:cubicBezTo>
                      <a:pt x="204" y="117"/>
                      <a:pt x="204" y="118"/>
                      <a:pt x="203" y="118"/>
                    </a:cubicBezTo>
                    <a:cubicBezTo>
                      <a:pt x="201" y="119"/>
                      <a:pt x="200" y="121"/>
                      <a:pt x="198" y="122"/>
                    </a:cubicBezTo>
                    <a:cubicBezTo>
                      <a:pt x="197" y="124"/>
                      <a:pt x="197" y="125"/>
                      <a:pt x="196" y="127"/>
                    </a:cubicBezTo>
                    <a:cubicBezTo>
                      <a:pt x="195" y="127"/>
                      <a:pt x="194" y="128"/>
                      <a:pt x="193" y="128"/>
                    </a:cubicBezTo>
                    <a:cubicBezTo>
                      <a:pt x="193" y="129"/>
                      <a:pt x="192" y="130"/>
                      <a:pt x="191" y="130"/>
                    </a:cubicBezTo>
                    <a:cubicBezTo>
                      <a:pt x="191" y="131"/>
                      <a:pt x="191" y="131"/>
                      <a:pt x="190" y="131"/>
                    </a:cubicBezTo>
                    <a:cubicBezTo>
                      <a:pt x="189" y="131"/>
                      <a:pt x="189" y="133"/>
                      <a:pt x="187" y="132"/>
                    </a:cubicBezTo>
                    <a:cubicBezTo>
                      <a:pt x="187" y="133"/>
                      <a:pt x="186" y="133"/>
                      <a:pt x="186" y="134"/>
                    </a:cubicBezTo>
                    <a:cubicBezTo>
                      <a:pt x="186" y="135"/>
                      <a:pt x="186" y="135"/>
                      <a:pt x="186" y="135"/>
                    </a:cubicBezTo>
                    <a:cubicBezTo>
                      <a:pt x="185" y="137"/>
                      <a:pt x="188" y="136"/>
                      <a:pt x="187" y="139"/>
                    </a:cubicBezTo>
                    <a:cubicBezTo>
                      <a:pt x="187" y="141"/>
                      <a:pt x="186" y="142"/>
                      <a:pt x="185" y="144"/>
                    </a:cubicBezTo>
                    <a:cubicBezTo>
                      <a:pt x="184" y="144"/>
                      <a:pt x="184" y="144"/>
                      <a:pt x="184" y="144"/>
                    </a:cubicBezTo>
                    <a:cubicBezTo>
                      <a:pt x="184" y="145"/>
                      <a:pt x="184" y="145"/>
                      <a:pt x="183" y="145"/>
                    </a:cubicBezTo>
                    <a:cubicBezTo>
                      <a:pt x="181" y="146"/>
                      <a:pt x="178" y="146"/>
                      <a:pt x="177" y="149"/>
                    </a:cubicBezTo>
                    <a:cubicBezTo>
                      <a:pt x="177" y="149"/>
                      <a:pt x="176" y="149"/>
                      <a:pt x="176" y="149"/>
                    </a:cubicBezTo>
                    <a:cubicBezTo>
                      <a:pt x="176" y="149"/>
                      <a:pt x="176" y="149"/>
                      <a:pt x="175" y="149"/>
                    </a:cubicBezTo>
                    <a:cubicBezTo>
                      <a:pt x="173" y="149"/>
                      <a:pt x="171" y="149"/>
                      <a:pt x="170" y="150"/>
                    </a:cubicBezTo>
                    <a:cubicBezTo>
                      <a:pt x="166" y="149"/>
                      <a:pt x="161" y="149"/>
                      <a:pt x="156" y="149"/>
                    </a:cubicBezTo>
                    <a:cubicBezTo>
                      <a:pt x="156" y="149"/>
                      <a:pt x="155" y="149"/>
                      <a:pt x="155" y="149"/>
                    </a:cubicBezTo>
                    <a:cubicBezTo>
                      <a:pt x="155" y="149"/>
                      <a:pt x="155" y="149"/>
                      <a:pt x="154" y="149"/>
                    </a:cubicBezTo>
                    <a:cubicBezTo>
                      <a:pt x="154" y="147"/>
                      <a:pt x="152" y="148"/>
                      <a:pt x="151" y="147"/>
                    </a:cubicBezTo>
                    <a:cubicBezTo>
                      <a:pt x="151" y="147"/>
                      <a:pt x="151" y="147"/>
                      <a:pt x="151" y="147"/>
                    </a:cubicBezTo>
                    <a:cubicBezTo>
                      <a:pt x="150" y="147"/>
                      <a:pt x="150" y="147"/>
                      <a:pt x="149" y="147"/>
                    </a:cubicBezTo>
                    <a:cubicBezTo>
                      <a:pt x="148" y="148"/>
                      <a:pt x="148" y="151"/>
                      <a:pt x="146" y="151"/>
                    </a:cubicBezTo>
                    <a:cubicBezTo>
                      <a:pt x="146" y="152"/>
                      <a:pt x="146" y="152"/>
                      <a:pt x="146" y="152"/>
                    </a:cubicBezTo>
                    <a:cubicBezTo>
                      <a:pt x="144" y="152"/>
                      <a:pt x="143" y="153"/>
                      <a:pt x="143" y="153"/>
                    </a:cubicBezTo>
                    <a:cubicBezTo>
                      <a:pt x="140" y="153"/>
                      <a:pt x="140" y="155"/>
                      <a:pt x="138" y="154"/>
                    </a:cubicBezTo>
                    <a:cubicBezTo>
                      <a:pt x="136" y="154"/>
                      <a:pt x="134" y="155"/>
                      <a:pt x="132" y="156"/>
                    </a:cubicBezTo>
                    <a:cubicBezTo>
                      <a:pt x="123" y="156"/>
                      <a:pt x="123" y="156"/>
                      <a:pt x="123" y="156"/>
                    </a:cubicBezTo>
                    <a:cubicBezTo>
                      <a:pt x="123" y="156"/>
                      <a:pt x="122" y="155"/>
                      <a:pt x="122" y="155"/>
                    </a:cubicBezTo>
                    <a:cubicBezTo>
                      <a:pt x="118" y="155"/>
                      <a:pt x="115" y="155"/>
                      <a:pt x="113" y="156"/>
                    </a:cubicBezTo>
                    <a:cubicBezTo>
                      <a:pt x="113" y="157"/>
                      <a:pt x="113" y="157"/>
                      <a:pt x="112" y="157"/>
                    </a:cubicBezTo>
                    <a:cubicBezTo>
                      <a:pt x="112" y="158"/>
                      <a:pt x="112" y="158"/>
                      <a:pt x="112" y="158"/>
                    </a:cubicBezTo>
                    <a:cubicBezTo>
                      <a:pt x="112" y="158"/>
                      <a:pt x="112" y="158"/>
                      <a:pt x="112" y="158"/>
                    </a:cubicBezTo>
                    <a:cubicBezTo>
                      <a:pt x="111" y="159"/>
                      <a:pt x="110" y="160"/>
                      <a:pt x="110" y="161"/>
                    </a:cubicBezTo>
                    <a:cubicBezTo>
                      <a:pt x="110" y="161"/>
                      <a:pt x="110" y="161"/>
                      <a:pt x="110" y="161"/>
                    </a:cubicBezTo>
                    <a:cubicBezTo>
                      <a:pt x="110" y="164"/>
                      <a:pt x="109" y="166"/>
                      <a:pt x="109" y="169"/>
                    </a:cubicBezTo>
                    <a:cubicBezTo>
                      <a:pt x="111" y="169"/>
                      <a:pt x="111" y="172"/>
                      <a:pt x="114" y="172"/>
                    </a:cubicBezTo>
                    <a:cubicBezTo>
                      <a:pt x="114" y="173"/>
                      <a:pt x="116" y="172"/>
                      <a:pt x="116" y="173"/>
                    </a:cubicBezTo>
                    <a:cubicBezTo>
                      <a:pt x="118" y="173"/>
                      <a:pt x="118" y="173"/>
                      <a:pt x="118" y="173"/>
                    </a:cubicBezTo>
                    <a:cubicBezTo>
                      <a:pt x="118" y="174"/>
                      <a:pt x="118" y="175"/>
                      <a:pt x="119" y="175"/>
                    </a:cubicBezTo>
                    <a:cubicBezTo>
                      <a:pt x="119" y="176"/>
                      <a:pt x="120" y="175"/>
                      <a:pt x="122" y="175"/>
                    </a:cubicBezTo>
                    <a:cubicBezTo>
                      <a:pt x="122" y="175"/>
                      <a:pt x="122" y="176"/>
                      <a:pt x="122" y="176"/>
                    </a:cubicBezTo>
                    <a:cubicBezTo>
                      <a:pt x="122" y="177"/>
                      <a:pt x="123" y="177"/>
                      <a:pt x="124" y="177"/>
                    </a:cubicBezTo>
                    <a:cubicBezTo>
                      <a:pt x="124" y="178"/>
                      <a:pt x="125" y="177"/>
                      <a:pt x="126" y="178"/>
                    </a:cubicBezTo>
                    <a:cubicBezTo>
                      <a:pt x="126" y="178"/>
                      <a:pt x="125" y="178"/>
                      <a:pt x="124" y="178"/>
                    </a:cubicBezTo>
                    <a:cubicBezTo>
                      <a:pt x="124" y="179"/>
                      <a:pt x="124" y="179"/>
                      <a:pt x="124" y="179"/>
                    </a:cubicBezTo>
                    <a:cubicBezTo>
                      <a:pt x="123" y="179"/>
                      <a:pt x="123" y="180"/>
                      <a:pt x="122" y="180"/>
                    </a:cubicBezTo>
                    <a:cubicBezTo>
                      <a:pt x="121" y="181"/>
                      <a:pt x="121" y="181"/>
                      <a:pt x="121" y="181"/>
                    </a:cubicBezTo>
                    <a:cubicBezTo>
                      <a:pt x="120" y="181"/>
                      <a:pt x="120" y="181"/>
                      <a:pt x="119" y="181"/>
                    </a:cubicBezTo>
                    <a:cubicBezTo>
                      <a:pt x="119" y="182"/>
                      <a:pt x="119" y="182"/>
                      <a:pt x="119" y="182"/>
                    </a:cubicBezTo>
                    <a:cubicBezTo>
                      <a:pt x="116" y="182"/>
                      <a:pt x="115" y="183"/>
                      <a:pt x="113" y="183"/>
                    </a:cubicBezTo>
                    <a:cubicBezTo>
                      <a:pt x="113" y="184"/>
                      <a:pt x="113" y="184"/>
                      <a:pt x="112" y="184"/>
                    </a:cubicBezTo>
                    <a:cubicBezTo>
                      <a:pt x="109" y="183"/>
                      <a:pt x="111" y="188"/>
                      <a:pt x="107" y="187"/>
                    </a:cubicBezTo>
                    <a:cubicBezTo>
                      <a:pt x="107" y="187"/>
                      <a:pt x="107" y="188"/>
                      <a:pt x="107" y="188"/>
                    </a:cubicBezTo>
                    <a:cubicBezTo>
                      <a:pt x="106" y="189"/>
                      <a:pt x="105" y="190"/>
                      <a:pt x="105" y="192"/>
                    </a:cubicBezTo>
                    <a:cubicBezTo>
                      <a:pt x="106" y="192"/>
                      <a:pt x="106" y="193"/>
                      <a:pt x="107" y="193"/>
                    </a:cubicBezTo>
                    <a:cubicBezTo>
                      <a:pt x="107" y="193"/>
                      <a:pt x="108" y="193"/>
                      <a:pt x="108" y="194"/>
                    </a:cubicBezTo>
                    <a:cubicBezTo>
                      <a:pt x="111" y="194"/>
                      <a:pt x="114" y="193"/>
                      <a:pt x="116" y="192"/>
                    </a:cubicBezTo>
                    <a:cubicBezTo>
                      <a:pt x="117" y="192"/>
                      <a:pt x="117" y="193"/>
                      <a:pt x="119" y="193"/>
                    </a:cubicBezTo>
                    <a:cubicBezTo>
                      <a:pt x="119" y="192"/>
                      <a:pt x="120" y="193"/>
                      <a:pt x="121" y="193"/>
                    </a:cubicBezTo>
                    <a:cubicBezTo>
                      <a:pt x="121" y="194"/>
                      <a:pt x="120" y="194"/>
                      <a:pt x="119" y="194"/>
                    </a:cubicBezTo>
                    <a:cubicBezTo>
                      <a:pt x="118" y="194"/>
                      <a:pt x="118" y="195"/>
                      <a:pt x="117" y="195"/>
                    </a:cubicBezTo>
                    <a:cubicBezTo>
                      <a:pt x="117" y="197"/>
                      <a:pt x="117" y="197"/>
                      <a:pt x="117" y="197"/>
                    </a:cubicBezTo>
                    <a:cubicBezTo>
                      <a:pt x="116" y="197"/>
                      <a:pt x="116" y="198"/>
                      <a:pt x="116" y="198"/>
                    </a:cubicBezTo>
                    <a:cubicBezTo>
                      <a:pt x="115" y="198"/>
                      <a:pt x="115" y="198"/>
                      <a:pt x="114" y="199"/>
                    </a:cubicBezTo>
                    <a:cubicBezTo>
                      <a:pt x="112" y="199"/>
                      <a:pt x="112" y="197"/>
                      <a:pt x="109" y="198"/>
                    </a:cubicBezTo>
                    <a:cubicBezTo>
                      <a:pt x="108" y="198"/>
                      <a:pt x="106" y="198"/>
                      <a:pt x="105" y="197"/>
                    </a:cubicBezTo>
                    <a:cubicBezTo>
                      <a:pt x="103" y="197"/>
                      <a:pt x="104" y="199"/>
                      <a:pt x="102" y="199"/>
                    </a:cubicBezTo>
                    <a:cubicBezTo>
                      <a:pt x="100" y="199"/>
                      <a:pt x="97" y="198"/>
                      <a:pt x="95" y="199"/>
                    </a:cubicBezTo>
                    <a:cubicBezTo>
                      <a:pt x="95" y="199"/>
                      <a:pt x="95" y="199"/>
                      <a:pt x="95" y="199"/>
                    </a:cubicBezTo>
                    <a:cubicBezTo>
                      <a:pt x="94" y="200"/>
                      <a:pt x="93" y="199"/>
                      <a:pt x="92" y="199"/>
                    </a:cubicBezTo>
                    <a:cubicBezTo>
                      <a:pt x="91" y="200"/>
                      <a:pt x="91" y="200"/>
                      <a:pt x="91" y="200"/>
                    </a:cubicBezTo>
                    <a:cubicBezTo>
                      <a:pt x="90" y="201"/>
                      <a:pt x="89" y="200"/>
                      <a:pt x="88" y="201"/>
                    </a:cubicBezTo>
                    <a:cubicBezTo>
                      <a:pt x="88" y="201"/>
                      <a:pt x="87" y="201"/>
                      <a:pt x="87" y="201"/>
                    </a:cubicBezTo>
                    <a:cubicBezTo>
                      <a:pt x="86" y="201"/>
                      <a:pt x="85" y="202"/>
                      <a:pt x="85" y="203"/>
                    </a:cubicBezTo>
                    <a:cubicBezTo>
                      <a:pt x="82" y="203"/>
                      <a:pt x="81" y="205"/>
                      <a:pt x="78" y="204"/>
                    </a:cubicBezTo>
                    <a:cubicBezTo>
                      <a:pt x="78" y="203"/>
                      <a:pt x="79" y="203"/>
                      <a:pt x="79" y="202"/>
                    </a:cubicBezTo>
                    <a:cubicBezTo>
                      <a:pt x="79" y="201"/>
                      <a:pt x="81" y="201"/>
                      <a:pt x="81" y="200"/>
                    </a:cubicBezTo>
                    <a:cubicBezTo>
                      <a:pt x="81" y="198"/>
                      <a:pt x="79" y="199"/>
                      <a:pt x="77" y="199"/>
                    </a:cubicBezTo>
                    <a:cubicBezTo>
                      <a:pt x="76" y="199"/>
                      <a:pt x="73" y="198"/>
                      <a:pt x="73" y="199"/>
                    </a:cubicBezTo>
                    <a:cubicBezTo>
                      <a:pt x="71" y="200"/>
                      <a:pt x="71" y="199"/>
                      <a:pt x="70" y="199"/>
                    </a:cubicBezTo>
                    <a:cubicBezTo>
                      <a:pt x="69" y="199"/>
                      <a:pt x="69" y="199"/>
                      <a:pt x="68" y="199"/>
                    </a:cubicBezTo>
                    <a:cubicBezTo>
                      <a:pt x="67" y="202"/>
                      <a:pt x="69" y="202"/>
                      <a:pt x="69" y="203"/>
                    </a:cubicBezTo>
                    <a:cubicBezTo>
                      <a:pt x="70" y="204"/>
                      <a:pt x="71" y="204"/>
                      <a:pt x="72" y="204"/>
                    </a:cubicBezTo>
                    <a:cubicBezTo>
                      <a:pt x="72" y="205"/>
                      <a:pt x="73" y="205"/>
                      <a:pt x="73" y="205"/>
                    </a:cubicBezTo>
                    <a:cubicBezTo>
                      <a:pt x="74" y="205"/>
                      <a:pt x="74" y="206"/>
                      <a:pt x="75" y="206"/>
                    </a:cubicBezTo>
                    <a:cubicBezTo>
                      <a:pt x="73" y="209"/>
                      <a:pt x="70" y="209"/>
                      <a:pt x="66" y="209"/>
                    </a:cubicBezTo>
                    <a:cubicBezTo>
                      <a:pt x="65" y="210"/>
                      <a:pt x="64" y="210"/>
                      <a:pt x="64" y="211"/>
                    </a:cubicBezTo>
                    <a:cubicBezTo>
                      <a:pt x="62" y="210"/>
                      <a:pt x="61" y="209"/>
                      <a:pt x="59" y="209"/>
                    </a:cubicBezTo>
                    <a:cubicBezTo>
                      <a:pt x="58" y="209"/>
                      <a:pt x="58" y="209"/>
                      <a:pt x="58" y="209"/>
                    </a:cubicBezTo>
                    <a:cubicBezTo>
                      <a:pt x="58" y="208"/>
                      <a:pt x="57" y="208"/>
                      <a:pt x="57" y="208"/>
                    </a:cubicBezTo>
                    <a:cubicBezTo>
                      <a:pt x="57" y="208"/>
                      <a:pt x="57" y="207"/>
                      <a:pt x="57" y="207"/>
                    </a:cubicBezTo>
                    <a:cubicBezTo>
                      <a:pt x="57" y="207"/>
                      <a:pt x="56" y="206"/>
                      <a:pt x="55" y="205"/>
                    </a:cubicBezTo>
                    <a:cubicBezTo>
                      <a:pt x="55" y="205"/>
                      <a:pt x="55" y="205"/>
                      <a:pt x="55" y="205"/>
                    </a:cubicBezTo>
                    <a:cubicBezTo>
                      <a:pt x="55" y="205"/>
                      <a:pt x="55" y="205"/>
                      <a:pt x="55" y="205"/>
                    </a:cubicBezTo>
                    <a:cubicBezTo>
                      <a:pt x="53" y="204"/>
                      <a:pt x="53" y="206"/>
                      <a:pt x="52" y="206"/>
                    </a:cubicBezTo>
                    <a:cubicBezTo>
                      <a:pt x="52" y="206"/>
                      <a:pt x="52" y="206"/>
                      <a:pt x="52" y="206"/>
                    </a:cubicBezTo>
                    <a:cubicBezTo>
                      <a:pt x="52" y="206"/>
                      <a:pt x="52" y="206"/>
                      <a:pt x="51" y="207"/>
                    </a:cubicBezTo>
                    <a:cubicBezTo>
                      <a:pt x="50" y="206"/>
                      <a:pt x="49" y="207"/>
                      <a:pt x="48" y="207"/>
                    </a:cubicBezTo>
                    <a:cubicBezTo>
                      <a:pt x="47" y="207"/>
                      <a:pt x="47" y="208"/>
                      <a:pt x="47" y="208"/>
                    </a:cubicBezTo>
                    <a:cubicBezTo>
                      <a:pt x="47" y="208"/>
                      <a:pt x="47" y="208"/>
                      <a:pt x="47" y="208"/>
                    </a:cubicBezTo>
                    <a:cubicBezTo>
                      <a:pt x="46" y="209"/>
                      <a:pt x="46" y="211"/>
                      <a:pt x="45" y="211"/>
                    </a:cubicBezTo>
                    <a:cubicBezTo>
                      <a:pt x="45" y="211"/>
                      <a:pt x="44" y="211"/>
                      <a:pt x="44" y="211"/>
                    </a:cubicBezTo>
                    <a:cubicBezTo>
                      <a:pt x="41" y="211"/>
                      <a:pt x="40" y="212"/>
                      <a:pt x="37" y="212"/>
                    </a:cubicBezTo>
                    <a:cubicBezTo>
                      <a:pt x="35" y="212"/>
                      <a:pt x="34" y="214"/>
                      <a:pt x="34" y="215"/>
                    </a:cubicBezTo>
                    <a:cubicBezTo>
                      <a:pt x="34" y="217"/>
                      <a:pt x="33" y="219"/>
                      <a:pt x="31" y="219"/>
                    </a:cubicBezTo>
                    <a:cubicBezTo>
                      <a:pt x="31" y="221"/>
                      <a:pt x="30" y="221"/>
                      <a:pt x="30" y="221"/>
                    </a:cubicBezTo>
                    <a:cubicBezTo>
                      <a:pt x="29" y="222"/>
                      <a:pt x="29" y="222"/>
                      <a:pt x="28" y="224"/>
                    </a:cubicBezTo>
                    <a:cubicBezTo>
                      <a:pt x="27" y="224"/>
                      <a:pt x="27" y="224"/>
                      <a:pt x="26" y="225"/>
                    </a:cubicBezTo>
                    <a:cubicBezTo>
                      <a:pt x="25" y="228"/>
                      <a:pt x="25" y="228"/>
                      <a:pt x="25" y="229"/>
                    </a:cubicBezTo>
                    <a:cubicBezTo>
                      <a:pt x="24" y="231"/>
                      <a:pt x="22" y="231"/>
                      <a:pt x="22" y="233"/>
                    </a:cubicBezTo>
                    <a:cubicBezTo>
                      <a:pt x="20" y="233"/>
                      <a:pt x="21" y="236"/>
                      <a:pt x="19" y="236"/>
                    </a:cubicBezTo>
                    <a:cubicBezTo>
                      <a:pt x="19" y="237"/>
                      <a:pt x="19" y="238"/>
                      <a:pt x="18" y="238"/>
                    </a:cubicBezTo>
                    <a:cubicBezTo>
                      <a:pt x="18" y="244"/>
                      <a:pt x="18" y="244"/>
                      <a:pt x="18" y="244"/>
                    </a:cubicBezTo>
                    <a:cubicBezTo>
                      <a:pt x="19" y="247"/>
                      <a:pt x="21" y="249"/>
                      <a:pt x="20" y="253"/>
                    </a:cubicBezTo>
                    <a:cubicBezTo>
                      <a:pt x="20" y="254"/>
                      <a:pt x="20" y="254"/>
                      <a:pt x="20" y="255"/>
                    </a:cubicBezTo>
                    <a:cubicBezTo>
                      <a:pt x="19" y="255"/>
                      <a:pt x="20" y="256"/>
                      <a:pt x="19" y="256"/>
                    </a:cubicBezTo>
                    <a:cubicBezTo>
                      <a:pt x="19" y="258"/>
                      <a:pt x="18" y="258"/>
                      <a:pt x="18" y="260"/>
                    </a:cubicBezTo>
                    <a:cubicBezTo>
                      <a:pt x="19" y="263"/>
                      <a:pt x="23" y="259"/>
                      <a:pt x="26" y="260"/>
                    </a:cubicBezTo>
                    <a:cubicBezTo>
                      <a:pt x="27" y="260"/>
                      <a:pt x="29" y="259"/>
                      <a:pt x="30" y="258"/>
                    </a:cubicBezTo>
                    <a:cubicBezTo>
                      <a:pt x="30" y="258"/>
                      <a:pt x="30" y="257"/>
                      <a:pt x="31" y="258"/>
                    </a:cubicBezTo>
                    <a:cubicBezTo>
                      <a:pt x="32" y="257"/>
                      <a:pt x="33" y="256"/>
                      <a:pt x="34" y="255"/>
                    </a:cubicBezTo>
                    <a:cubicBezTo>
                      <a:pt x="35" y="255"/>
                      <a:pt x="36" y="255"/>
                      <a:pt x="37" y="255"/>
                    </a:cubicBezTo>
                    <a:cubicBezTo>
                      <a:pt x="37" y="254"/>
                      <a:pt x="38" y="254"/>
                      <a:pt x="38" y="253"/>
                    </a:cubicBezTo>
                    <a:cubicBezTo>
                      <a:pt x="39" y="253"/>
                      <a:pt x="39" y="253"/>
                      <a:pt x="39" y="253"/>
                    </a:cubicBezTo>
                    <a:cubicBezTo>
                      <a:pt x="40" y="252"/>
                      <a:pt x="41" y="252"/>
                      <a:pt x="42" y="253"/>
                    </a:cubicBezTo>
                    <a:cubicBezTo>
                      <a:pt x="42" y="253"/>
                      <a:pt x="43" y="253"/>
                      <a:pt x="44" y="253"/>
                    </a:cubicBezTo>
                    <a:cubicBezTo>
                      <a:pt x="47" y="253"/>
                      <a:pt x="46" y="249"/>
                      <a:pt x="49" y="250"/>
                    </a:cubicBezTo>
                    <a:cubicBezTo>
                      <a:pt x="49" y="251"/>
                      <a:pt x="50" y="254"/>
                      <a:pt x="48" y="253"/>
                    </a:cubicBezTo>
                    <a:cubicBezTo>
                      <a:pt x="48" y="254"/>
                      <a:pt x="47" y="255"/>
                      <a:pt x="46" y="255"/>
                    </a:cubicBezTo>
                    <a:cubicBezTo>
                      <a:pt x="47" y="258"/>
                      <a:pt x="44" y="258"/>
                      <a:pt x="44" y="260"/>
                    </a:cubicBezTo>
                    <a:cubicBezTo>
                      <a:pt x="43" y="260"/>
                      <a:pt x="43" y="262"/>
                      <a:pt x="42" y="262"/>
                    </a:cubicBezTo>
                    <a:cubicBezTo>
                      <a:pt x="41" y="262"/>
                      <a:pt x="41" y="263"/>
                      <a:pt x="41" y="263"/>
                    </a:cubicBezTo>
                    <a:cubicBezTo>
                      <a:pt x="41" y="263"/>
                      <a:pt x="39" y="264"/>
                      <a:pt x="39" y="264"/>
                    </a:cubicBezTo>
                    <a:cubicBezTo>
                      <a:pt x="39" y="264"/>
                      <a:pt x="41" y="267"/>
                      <a:pt x="42" y="267"/>
                    </a:cubicBezTo>
                    <a:cubicBezTo>
                      <a:pt x="43" y="267"/>
                      <a:pt x="44" y="267"/>
                      <a:pt x="44" y="267"/>
                    </a:cubicBezTo>
                    <a:cubicBezTo>
                      <a:pt x="45" y="267"/>
                      <a:pt x="45" y="268"/>
                      <a:pt x="45" y="268"/>
                    </a:cubicBezTo>
                    <a:cubicBezTo>
                      <a:pt x="45" y="268"/>
                      <a:pt x="46" y="268"/>
                      <a:pt x="46" y="268"/>
                    </a:cubicBezTo>
                    <a:cubicBezTo>
                      <a:pt x="47" y="269"/>
                      <a:pt x="47" y="269"/>
                      <a:pt x="48" y="270"/>
                    </a:cubicBezTo>
                    <a:cubicBezTo>
                      <a:pt x="48" y="270"/>
                      <a:pt x="49" y="270"/>
                      <a:pt x="49" y="270"/>
                    </a:cubicBezTo>
                    <a:cubicBezTo>
                      <a:pt x="49" y="270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2"/>
                    </a:cubicBezTo>
                    <a:cubicBezTo>
                      <a:pt x="50" y="272"/>
                      <a:pt x="50" y="272"/>
                      <a:pt x="50" y="272"/>
                    </a:cubicBezTo>
                    <a:cubicBezTo>
                      <a:pt x="50" y="273"/>
                      <a:pt x="49" y="273"/>
                      <a:pt x="49" y="274"/>
                    </a:cubicBezTo>
                    <a:cubicBezTo>
                      <a:pt x="49" y="274"/>
                      <a:pt x="49" y="275"/>
                      <a:pt x="49" y="274"/>
                    </a:cubicBezTo>
                    <a:cubicBezTo>
                      <a:pt x="48" y="277"/>
                      <a:pt x="50" y="277"/>
                      <a:pt x="49" y="279"/>
                    </a:cubicBezTo>
                    <a:cubicBezTo>
                      <a:pt x="50" y="279"/>
                      <a:pt x="50" y="279"/>
                      <a:pt x="50" y="279"/>
                    </a:cubicBezTo>
                    <a:cubicBezTo>
                      <a:pt x="50" y="280"/>
                      <a:pt x="51" y="280"/>
                      <a:pt x="51" y="281"/>
                    </a:cubicBezTo>
                    <a:cubicBezTo>
                      <a:pt x="54" y="281"/>
                      <a:pt x="54" y="280"/>
                      <a:pt x="57" y="280"/>
                    </a:cubicBezTo>
                    <a:cubicBezTo>
                      <a:pt x="57" y="281"/>
                      <a:pt x="57" y="282"/>
                      <a:pt x="56" y="282"/>
                    </a:cubicBezTo>
                    <a:cubicBezTo>
                      <a:pt x="55" y="283"/>
                      <a:pt x="55" y="284"/>
                      <a:pt x="54" y="284"/>
                    </a:cubicBezTo>
                    <a:cubicBezTo>
                      <a:pt x="54" y="286"/>
                      <a:pt x="54" y="287"/>
                      <a:pt x="54" y="288"/>
                    </a:cubicBezTo>
                    <a:cubicBezTo>
                      <a:pt x="52" y="287"/>
                      <a:pt x="52" y="289"/>
                      <a:pt x="49" y="289"/>
                    </a:cubicBezTo>
                    <a:cubicBezTo>
                      <a:pt x="49" y="289"/>
                      <a:pt x="49" y="290"/>
                      <a:pt x="49" y="290"/>
                    </a:cubicBezTo>
                    <a:cubicBezTo>
                      <a:pt x="49" y="291"/>
                      <a:pt x="49" y="291"/>
                      <a:pt x="49" y="291"/>
                    </a:cubicBezTo>
                    <a:cubicBezTo>
                      <a:pt x="49" y="292"/>
                      <a:pt x="50" y="293"/>
                      <a:pt x="49" y="294"/>
                    </a:cubicBezTo>
                    <a:cubicBezTo>
                      <a:pt x="49" y="295"/>
                      <a:pt x="51" y="294"/>
                      <a:pt x="51" y="294"/>
                    </a:cubicBezTo>
                    <a:cubicBezTo>
                      <a:pt x="52" y="294"/>
                      <a:pt x="51" y="295"/>
                      <a:pt x="52" y="295"/>
                    </a:cubicBezTo>
                    <a:cubicBezTo>
                      <a:pt x="52" y="295"/>
                      <a:pt x="53" y="295"/>
                      <a:pt x="53" y="295"/>
                    </a:cubicBezTo>
                    <a:cubicBezTo>
                      <a:pt x="53" y="296"/>
                      <a:pt x="54" y="297"/>
                      <a:pt x="55" y="299"/>
                    </a:cubicBezTo>
                    <a:cubicBezTo>
                      <a:pt x="57" y="299"/>
                      <a:pt x="56" y="301"/>
                      <a:pt x="57" y="302"/>
                    </a:cubicBezTo>
                    <a:cubicBezTo>
                      <a:pt x="58" y="302"/>
                      <a:pt x="59" y="302"/>
                      <a:pt x="61" y="302"/>
                    </a:cubicBezTo>
                    <a:cubicBezTo>
                      <a:pt x="61" y="301"/>
                      <a:pt x="62" y="301"/>
                      <a:pt x="63" y="301"/>
                    </a:cubicBezTo>
                    <a:cubicBezTo>
                      <a:pt x="64" y="300"/>
                      <a:pt x="65" y="300"/>
                      <a:pt x="66" y="301"/>
                    </a:cubicBezTo>
                    <a:cubicBezTo>
                      <a:pt x="65" y="302"/>
                      <a:pt x="63" y="302"/>
                      <a:pt x="61" y="302"/>
                    </a:cubicBezTo>
                    <a:cubicBezTo>
                      <a:pt x="61" y="303"/>
                      <a:pt x="60" y="303"/>
                      <a:pt x="59" y="303"/>
                    </a:cubicBezTo>
                    <a:cubicBezTo>
                      <a:pt x="58" y="303"/>
                      <a:pt x="58" y="303"/>
                      <a:pt x="56" y="303"/>
                    </a:cubicBezTo>
                    <a:cubicBezTo>
                      <a:pt x="56" y="304"/>
                      <a:pt x="56" y="304"/>
                      <a:pt x="56" y="304"/>
                    </a:cubicBezTo>
                    <a:cubicBezTo>
                      <a:pt x="56" y="304"/>
                      <a:pt x="55" y="304"/>
                      <a:pt x="55" y="304"/>
                    </a:cubicBezTo>
                    <a:cubicBezTo>
                      <a:pt x="55" y="304"/>
                      <a:pt x="54" y="305"/>
                      <a:pt x="54" y="305"/>
                    </a:cubicBezTo>
                    <a:cubicBezTo>
                      <a:pt x="53" y="305"/>
                      <a:pt x="53" y="304"/>
                      <a:pt x="52" y="304"/>
                    </a:cubicBezTo>
                    <a:cubicBezTo>
                      <a:pt x="52" y="304"/>
                      <a:pt x="51" y="304"/>
                      <a:pt x="51" y="303"/>
                    </a:cubicBezTo>
                    <a:cubicBezTo>
                      <a:pt x="51" y="303"/>
                      <a:pt x="51" y="303"/>
                      <a:pt x="51" y="303"/>
                    </a:cubicBezTo>
                    <a:cubicBezTo>
                      <a:pt x="51" y="304"/>
                      <a:pt x="51" y="304"/>
                      <a:pt x="50" y="304"/>
                    </a:cubicBezTo>
                    <a:cubicBezTo>
                      <a:pt x="50" y="306"/>
                      <a:pt x="50" y="307"/>
                      <a:pt x="50" y="308"/>
                    </a:cubicBezTo>
                    <a:cubicBezTo>
                      <a:pt x="48" y="309"/>
                      <a:pt x="50" y="304"/>
                      <a:pt x="47" y="304"/>
                    </a:cubicBezTo>
                    <a:cubicBezTo>
                      <a:pt x="48" y="304"/>
                      <a:pt x="48" y="303"/>
                      <a:pt x="48" y="301"/>
                    </a:cubicBezTo>
                    <a:cubicBezTo>
                      <a:pt x="48" y="301"/>
                      <a:pt x="47" y="301"/>
                      <a:pt x="47" y="300"/>
                    </a:cubicBezTo>
                    <a:cubicBezTo>
                      <a:pt x="47" y="300"/>
                      <a:pt x="46" y="300"/>
                      <a:pt x="47" y="299"/>
                    </a:cubicBezTo>
                    <a:cubicBezTo>
                      <a:pt x="46" y="298"/>
                      <a:pt x="45" y="298"/>
                      <a:pt x="45" y="297"/>
                    </a:cubicBezTo>
                    <a:cubicBezTo>
                      <a:pt x="45" y="297"/>
                      <a:pt x="44" y="297"/>
                      <a:pt x="44" y="296"/>
                    </a:cubicBezTo>
                    <a:cubicBezTo>
                      <a:pt x="44" y="296"/>
                      <a:pt x="44" y="296"/>
                      <a:pt x="44" y="296"/>
                    </a:cubicBezTo>
                    <a:cubicBezTo>
                      <a:pt x="42" y="295"/>
                      <a:pt x="41" y="293"/>
                      <a:pt x="38" y="294"/>
                    </a:cubicBezTo>
                    <a:cubicBezTo>
                      <a:pt x="37" y="294"/>
                      <a:pt x="37" y="294"/>
                      <a:pt x="37" y="294"/>
                    </a:cubicBezTo>
                    <a:cubicBezTo>
                      <a:pt x="37" y="295"/>
                      <a:pt x="37" y="297"/>
                      <a:pt x="37" y="298"/>
                    </a:cubicBezTo>
                    <a:cubicBezTo>
                      <a:pt x="37" y="298"/>
                      <a:pt x="37" y="299"/>
                      <a:pt x="38" y="299"/>
                    </a:cubicBezTo>
                    <a:cubicBezTo>
                      <a:pt x="37" y="303"/>
                      <a:pt x="39" y="304"/>
                      <a:pt x="39" y="306"/>
                    </a:cubicBezTo>
                    <a:cubicBezTo>
                      <a:pt x="41" y="307"/>
                      <a:pt x="41" y="306"/>
                      <a:pt x="41" y="305"/>
                    </a:cubicBezTo>
                    <a:cubicBezTo>
                      <a:pt x="42" y="305"/>
                      <a:pt x="42" y="306"/>
                      <a:pt x="42" y="308"/>
                    </a:cubicBezTo>
                    <a:cubicBezTo>
                      <a:pt x="42" y="308"/>
                      <a:pt x="42" y="309"/>
                      <a:pt x="42" y="308"/>
                    </a:cubicBezTo>
                    <a:cubicBezTo>
                      <a:pt x="42" y="309"/>
                      <a:pt x="41" y="309"/>
                      <a:pt x="41" y="309"/>
                    </a:cubicBezTo>
                    <a:cubicBezTo>
                      <a:pt x="41" y="310"/>
                      <a:pt x="40" y="310"/>
                      <a:pt x="40" y="311"/>
                    </a:cubicBezTo>
                    <a:cubicBezTo>
                      <a:pt x="38" y="310"/>
                      <a:pt x="38" y="308"/>
                      <a:pt x="37" y="308"/>
                    </a:cubicBezTo>
                    <a:cubicBezTo>
                      <a:pt x="36" y="308"/>
                      <a:pt x="36" y="310"/>
                      <a:pt x="36" y="311"/>
                    </a:cubicBezTo>
                    <a:cubicBezTo>
                      <a:pt x="36" y="311"/>
                      <a:pt x="37" y="311"/>
                      <a:pt x="37" y="311"/>
                    </a:cubicBezTo>
                    <a:cubicBezTo>
                      <a:pt x="36" y="312"/>
                      <a:pt x="36" y="313"/>
                      <a:pt x="36" y="314"/>
                    </a:cubicBezTo>
                    <a:cubicBezTo>
                      <a:pt x="36" y="315"/>
                      <a:pt x="37" y="315"/>
                      <a:pt x="37" y="315"/>
                    </a:cubicBezTo>
                    <a:cubicBezTo>
                      <a:pt x="38" y="315"/>
                      <a:pt x="37" y="315"/>
                      <a:pt x="38" y="316"/>
                    </a:cubicBezTo>
                    <a:cubicBezTo>
                      <a:pt x="39" y="316"/>
                      <a:pt x="40" y="315"/>
                      <a:pt x="42" y="316"/>
                    </a:cubicBezTo>
                    <a:cubicBezTo>
                      <a:pt x="44" y="315"/>
                      <a:pt x="43" y="317"/>
                      <a:pt x="45" y="318"/>
                    </a:cubicBezTo>
                    <a:cubicBezTo>
                      <a:pt x="46" y="317"/>
                      <a:pt x="46" y="318"/>
                      <a:pt x="47" y="318"/>
                    </a:cubicBezTo>
                    <a:cubicBezTo>
                      <a:pt x="47" y="319"/>
                      <a:pt x="49" y="319"/>
                      <a:pt x="49" y="320"/>
                    </a:cubicBezTo>
                    <a:cubicBezTo>
                      <a:pt x="51" y="319"/>
                      <a:pt x="50" y="316"/>
                      <a:pt x="51" y="315"/>
                    </a:cubicBezTo>
                    <a:cubicBezTo>
                      <a:pt x="52" y="315"/>
                      <a:pt x="53" y="315"/>
                      <a:pt x="54" y="314"/>
                    </a:cubicBezTo>
                    <a:cubicBezTo>
                      <a:pt x="55" y="315"/>
                      <a:pt x="57" y="315"/>
                      <a:pt x="56" y="317"/>
                    </a:cubicBezTo>
                    <a:cubicBezTo>
                      <a:pt x="59" y="317"/>
                      <a:pt x="58" y="319"/>
                      <a:pt x="59" y="320"/>
                    </a:cubicBezTo>
                    <a:cubicBezTo>
                      <a:pt x="61" y="320"/>
                      <a:pt x="62" y="319"/>
                      <a:pt x="64" y="319"/>
                    </a:cubicBezTo>
                    <a:cubicBezTo>
                      <a:pt x="65" y="319"/>
                      <a:pt x="66" y="320"/>
                      <a:pt x="67" y="320"/>
                    </a:cubicBezTo>
                    <a:cubicBezTo>
                      <a:pt x="67" y="321"/>
                      <a:pt x="69" y="320"/>
                      <a:pt x="69" y="321"/>
                    </a:cubicBezTo>
                    <a:cubicBezTo>
                      <a:pt x="71" y="321"/>
                      <a:pt x="72" y="322"/>
                      <a:pt x="75" y="322"/>
                    </a:cubicBezTo>
                    <a:cubicBezTo>
                      <a:pt x="75" y="322"/>
                      <a:pt x="75" y="322"/>
                      <a:pt x="75" y="322"/>
                    </a:cubicBezTo>
                    <a:cubicBezTo>
                      <a:pt x="75" y="324"/>
                      <a:pt x="74" y="324"/>
                      <a:pt x="74" y="326"/>
                    </a:cubicBezTo>
                    <a:cubicBezTo>
                      <a:pt x="73" y="329"/>
                      <a:pt x="76" y="328"/>
                      <a:pt x="76" y="331"/>
                    </a:cubicBezTo>
                    <a:cubicBezTo>
                      <a:pt x="74" y="332"/>
                      <a:pt x="73" y="333"/>
                      <a:pt x="72" y="333"/>
                    </a:cubicBezTo>
                    <a:cubicBezTo>
                      <a:pt x="72" y="333"/>
                      <a:pt x="72" y="333"/>
                      <a:pt x="71" y="333"/>
                    </a:cubicBezTo>
                    <a:cubicBezTo>
                      <a:pt x="71" y="335"/>
                      <a:pt x="67" y="334"/>
                      <a:pt x="68" y="337"/>
                    </a:cubicBezTo>
                    <a:cubicBezTo>
                      <a:pt x="68" y="338"/>
                      <a:pt x="70" y="337"/>
                      <a:pt x="70" y="338"/>
                    </a:cubicBezTo>
                    <a:cubicBezTo>
                      <a:pt x="70" y="339"/>
                      <a:pt x="70" y="338"/>
                      <a:pt x="71" y="338"/>
                    </a:cubicBezTo>
                    <a:cubicBezTo>
                      <a:pt x="72" y="339"/>
                      <a:pt x="72" y="339"/>
                      <a:pt x="73" y="339"/>
                    </a:cubicBezTo>
                    <a:cubicBezTo>
                      <a:pt x="74" y="340"/>
                      <a:pt x="75" y="341"/>
                      <a:pt x="75" y="343"/>
                    </a:cubicBezTo>
                    <a:cubicBezTo>
                      <a:pt x="75" y="343"/>
                      <a:pt x="76" y="343"/>
                      <a:pt x="76" y="344"/>
                    </a:cubicBezTo>
                    <a:cubicBezTo>
                      <a:pt x="76" y="345"/>
                      <a:pt x="77" y="344"/>
                      <a:pt x="77" y="345"/>
                    </a:cubicBezTo>
                    <a:cubicBezTo>
                      <a:pt x="77" y="345"/>
                      <a:pt x="78" y="346"/>
                      <a:pt x="77" y="346"/>
                    </a:cubicBezTo>
                    <a:cubicBezTo>
                      <a:pt x="77" y="347"/>
                      <a:pt x="77" y="348"/>
                      <a:pt x="77" y="350"/>
                    </a:cubicBezTo>
                    <a:cubicBezTo>
                      <a:pt x="79" y="350"/>
                      <a:pt x="80" y="350"/>
                      <a:pt x="82" y="350"/>
                    </a:cubicBezTo>
                    <a:cubicBezTo>
                      <a:pt x="82" y="349"/>
                      <a:pt x="82" y="349"/>
                      <a:pt x="83" y="349"/>
                    </a:cubicBezTo>
                    <a:cubicBezTo>
                      <a:pt x="83" y="348"/>
                      <a:pt x="83" y="348"/>
                      <a:pt x="84" y="347"/>
                    </a:cubicBezTo>
                    <a:cubicBezTo>
                      <a:pt x="83" y="350"/>
                      <a:pt x="87" y="350"/>
                      <a:pt x="87" y="349"/>
                    </a:cubicBezTo>
                    <a:cubicBezTo>
                      <a:pt x="89" y="349"/>
                      <a:pt x="87" y="351"/>
                      <a:pt x="87" y="352"/>
                    </a:cubicBezTo>
                    <a:cubicBezTo>
                      <a:pt x="87" y="353"/>
                      <a:pt x="91" y="353"/>
                      <a:pt x="90" y="352"/>
                    </a:cubicBezTo>
                    <a:cubicBezTo>
                      <a:pt x="92" y="351"/>
                      <a:pt x="90" y="355"/>
                      <a:pt x="92" y="355"/>
                    </a:cubicBezTo>
                    <a:cubicBezTo>
                      <a:pt x="92" y="356"/>
                      <a:pt x="91" y="356"/>
                      <a:pt x="90" y="356"/>
                    </a:cubicBezTo>
                    <a:cubicBezTo>
                      <a:pt x="90" y="357"/>
                      <a:pt x="91" y="357"/>
                      <a:pt x="92" y="357"/>
                    </a:cubicBezTo>
                    <a:cubicBezTo>
                      <a:pt x="92" y="358"/>
                      <a:pt x="91" y="359"/>
                      <a:pt x="91" y="359"/>
                    </a:cubicBezTo>
                    <a:cubicBezTo>
                      <a:pt x="91" y="360"/>
                      <a:pt x="90" y="360"/>
                      <a:pt x="90" y="360"/>
                    </a:cubicBezTo>
                    <a:cubicBezTo>
                      <a:pt x="90" y="360"/>
                      <a:pt x="89" y="359"/>
                      <a:pt x="89" y="359"/>
                    </a:cubicBezTo>
                    <a:cubicBezTo>
                      <a:pt x="89" y="359"/>
                      <a:pt x="89" y="359"/>
                      <a:pt x="88" y="359"/>
                    </a:cubicBezTo>
                    <a:cubicBezTo>
                      <a:pt x="88" y="358"/>
                      <a:pt x="88" y="357"/>
                      <a:pt x="86" y="357"/>
                    </a:cubicBezTo>
                    <a:cubicBezTo>
                      <a:pt x="84" y="357"/>
                      <a:pt x="84" y="358"/>
                      <a:pt x="83" y="359"/>
                    </a:cubicBezTo>
                    <a:cubicBezTo>
                      <a:pt x="81" y="359"/>
                      <a:pt x="81" y="361"/>
                      <a:pt x="80" y="362"/>
                    </a:cubicBezTo>
                    <a:cubicBezTo>
                      <a:pt x="80" y="363"/>
                      <a:pt x="82" y="364"/>
                      <a:pt x="80" y="364"/>
                    </a:cubicBezTo>
                    <a:cubicBezTo>
                      <a:pt x="81" y="365"/>
                      <a:pt x="82" y="365"/>
                      <a:pt x="82" y="366"/>
                    </a:cubicBezTo>
                    <a:cubicBezTo>
                      <a:pt x="82" y="366"/>
                      <a:pt x="83" y="367"/>
                      <a:pt x="83" y="368"/>
                    </a:cubicBezTo>
                    <a:cubicBezTo>
                      <a:pt x="87" y="367"/>
                      <a:pt x="87" y="367"/>
                      <a:pt x="87" y="367"/>
                    </a:cubicBezTo>
                    <a:cubicBezTo>
                      <a:pt x="86" y="367"/>
                      <a:pt x="86" y="367"/>
                      <a:pt x="85" y="366"/>
                    </a:cubicBezTo>
                    <a:cubicBezTo>
                      <a:pt x="86" y="366"/>
                      <a:pt x="86" y="364"/>
                      <a:pt x="87" y="364"/>
                    </a:cubicBezTo>
                    <a:cubicBezTo>
                      <a:pt x="87" y="364"/>
                      <a:pt x="88" y="364"/>
                      <a:pt x="88" y="364"/>
                    </a:cubicBezTo>
                    <a:cubicBezTo>
                      <a:pt x="90" y="363"/>
                      <a:pt x="90" y="365"/>
                      <a:pt x="92" y="364"/>
                    </a:cubicBezTo>
                    <a:cubicBezTo>
                      <a:pt x="94" y="364"/>
                      <a:pt x="96" y="363"/>
                      <a:pt x="100" y="363"/>
                    </a:cubicBezTo>
                    <a:cubicBezTo>
                      <a:pt x="102" y="362"/>
                      <a:pt x="103" y="361"/>
                      <a:pt x="106" y="361"/>
                    </a:cubicBezTo>
                    <a:cubicBezTo>
                      <a:pt x="107" y="360"/>
                      <a:pt x="107" y="360"/>
                      <a:pt x="108" y="360"/>
                    </a:cubicBezTo>
                    <a:cubicBezTo>
                      <a:pt x="108" y="359"/>
                      <a:pt x="109" y="360"/>
                      <a:pt x="109" y="359"/>
                    </a:cubicBezTo>
                    <a:cubicBezTo>
                      <a:pt x="112" y="359"/>
                      <a:pt x="112" y="359"/>
                      <a:pt x="112" y="359"/>
                    </a:cubicBezTo>
                    <a:cubicBezTo>
                      <a:pt x="115" y="357"/>
                      <a:pt x="117" y="356"/>
                      <a:pt x="120" y="355"/>
                    </a:cubicBezTo>
                    <a:cubicBezTo>
                      <a:pt x="120" y="356"/>
                      <a:pt x="120" y="356"/>
                      <a:pt x="120" y="357"/>
                    </a:cubicBezTo>
                    <a:cubicBezTo>
                      <a:pt x="120" y="357"/>
                      <a:pt x="119" y="358"/>
                      <a:pt x="117" y="358"/>
                    </a:cubicBezTo>
                    <a:cubicBezTo>
                      <a:pt x="117" y="359"/>
                      <a:pt x="117" y="359"/>
                      <a:pt x="117" y="360"/>
                    </a:cubicBezTo>
                    <a:cubicBezTo>
                      <a:pt x="117" y="360"/>
                      <a:pt x="117" y="360"/>
                      <a:pt x="117" y="360"/>
                    </a:cubicBezTo>
                    <a:cubicBezTo>
                      <a:pt x="117" y="361"/>
                      <a:pt x="114" y="361"/>
                      <a:pt x="114" y="362"/>
                    </a:cubicBezTo>
                    <a:cubicBezTo>
                      <a:pt x="114" y="362"/>
                      <a:pt x="114" y="362"/>
                      <a:pt x="113" y="362"/>
                    </a:cubicBezTo>
                    <a:cubicBezTo>
                      <a:pt x="113" y="363"/>
                      <a:pt x="112" y="363"/>
                      <a:pt x="111" y="363"/>
                    </a:cubicBezTo>
                    <a:cubicBezTo>
                      <a:pt x="111" y="363"/>
                      <a:pt x="111" y="364"/>
                      <a:pt x="110" y="364"/>
                    </a:cubicBezTo>
                    <a:cubicBezTo>
                      <a:pt x="110" y="364"/>
                      <a:pt x="109" y="364"/>
                      <a:pt x="109" y="365"/>
                    </a:cubicBezTo>
                    <a:cubicBezTo>
                      <a:pt x="110" y="366"/>
                      <a:pt x="109" y="366"/>
                      <a:pt x="109" y="366"/>
                    </a:cubicBezTo>
                    <a:cubicBezTo>
                      <a:pt x="110" y="369"/>
                      <a:pt x="115" y="367"/>
                      <a:pt x="115" y="370"/>
                    </a:cubicBezTo>
                    <a:cubicBezTo>
                      <a:pt x="116" y="372"/>
                      <a:pt x="114" y="372"/>
                      <a:pt x="113" y="372"/>
                    </a:cubicBezTo>
                    <a:cubicBezTo>
                      <a:pt x="112" y="373"/>
                      <a:pt x="111" y="373"/>
                      <a:pt x="111" y="374"/>
                    </a:cubicBezTo>
                    <a:cubicBezTo>
                      <a:pt x="111" y="375"/>
                      <a:pt x="112" y="375"/>
                      <a:pt x="112" y="375"/>
                    </a:cubicBezTo>
                    <a:cubicBezTo>
                      <a:pt x="112" y="375"/>
                      <a:pt x="112" y="376"/>
                      <a:pt x="112" y="376"/>
                    </a:cubicBezTo>
                    <a:cubicBezTo>
                      <a:pt x="113" y="376"/>
                      <a:pt x="114" y="376"/>
                      <a:pt x="114" y="376"/>
                    </a:cubicBezTo>
                    <a:cubicBezTo>
                      <a:pt x="114" y="377"/>
                      <a:pt x="114" y="378"/>
                      <a:pt x="115" y="378"/>
                    </a:cubicBezTo>
                    <a:cubicBezTo>
                      <a:pt x="118" y="378"/>
                      <a:pt x="116" y="374"/>
                      <a:pt x="119" y="374"/>
                    </a:cubicBezTo>
                    <a:cubicBezTo>
                      <a:pt x="120" y="373"/>
                      <a:pt x="121" y="372"/>
                      <a:pt x="122" y="371"/>
                    </a:cubicBezTo>
                    <a:cubicBezTo>
                      <a:pt x="122" y="370"/>
                      <a:pt x="122" y="370"/>
                      <a:pt x="122" y="369"/>
                    </a:cubicBezTo>
                    <a:cubicBezTo>
                      <a:pt x="121" y="369"/>
                      <a:pt x="121" y="369"/>
                      <a:pt x="121" y="368"/>
                    </a:cubicBezTo>
                    <a:cubicBezTo>
                      <a:pt x="121" y="366"/>
                      <a:pt x="123" y="368"/>
                      <a:pt x="124" y="367"/>
                    </a:cubicBezTo>
                    <a:cubicBezTo>
                      <a:pt x="126" y="367"/>
                      <a:pt x="126" y="367"/>
                      <a:pt x="127" y="366"/>
                    </a:cubicBezTo>
                    <a:cubicBezTo>
                      <a:pt x="127" y="365"/>
                      <a:pt x="127" y="365"/>
                      <a:pt x="126" y="365"/>
                    </a:cubicBezTo>
                    <a:cubicBezTo>
                      <a:pt x="127" y="362"/>
                      <a:pt x="128" y="366"/>
                      <a:pt x="130" y="366"/>
                    </a:cubicBezTo>
                    <a:cubicBezTo>
                      <a:pt x="131" y="366"/>
                      <a:pt x="131" y="366"/>
                      <a:pt x="131" y="366"/>
                    </a:cubicBezTo>
                    <a:cubicBezTo>
                      <a:pt x="131" y="365"/>
                      <a:pt x="132" y="365"/>
                      <a:pt x="133" y="365"/>
                    </a:cubicBezTo>
                    <a:cubicBezTo>
                      <a:pt x="133" y="366"/>
                      <a:pt x="134" y="367"/>
                      <a:pt x="134" y="368"/>
                    </a:cubicBezTo>
                    <a:cubicBezTo>
                      <a:pt x="134" y="368"/>
                      <a:pt x="135" y="369"/>
                      <a:pt x="135" y="369"/>
                    </a:cubicBezTo>
                    <a:cubicBezTo>
                      <a:pt x="137" y="370"/>
                      <a:pt x="137" y="368"/>
                      <a:pt x="139" y="369"/>
                    </a:cubicBezTo>
                    <a:cubicBezTo>
                      <a:pt x="139" y="370"/>
                      <a:pt x="140" y="370"/>
                      <a:pt x="142" y="370"/>
                    </a:cubicBezTo>
                    <a:cubicBezTo>
                      <a:pt x="142" y="371"/>
                      <a:pt x="142" y="371"/>
                      <a:pt x="143" y="372"/>
                    </a:cubicBezTo>
                    <a:cubicBezTo>
                      <a:pt x="143" y="373"/>
                      <a:pt x="143" y="374"/>
                      <a:pt x="143" y="374"/>
                    </a:cubicBezTo>
                    <a:cubicBezTo>
                      <a:pt x="144" y="374"/>
                      <a:pt x="145" y="374"/>
                      <a:pt x="145" y="373"/>
                    </a:cubicBezTo>
                    <a:cubicBezTo>
                      <a:pt x="145" y="373"/>
                      <a:pt x="145" y="373"/>
                      <a:pt x="145" y="373"/>
                    </a:cubicBezTo>
                    <a:cubicBezTo>
                      <a:pt x="146" y="372"/>
                      <a:pt x="146" y="371"/>
                      <a:pt x="147" y="370"/>
                    </a:cubicBezTo>
                    <a:cubicBezTo>
                      <a:pt x="147" y="370"/>
                      <a:pt x="147" y="370"/>
                      <a:pt x="147" y="370"/>
                    </a:cubicBezTo>
                    <a:cubicBezTo>
                      <a:pt x="147" y="370"/>
                      <a:pt x="147" y="369"/>
                      <a:pt x="146" y="369"/>
                    </a:cubicBezTo>
                    <a:cubicBezTo>
                      <a:pt x="146" y="369"/>
                      <a:pt x="146" y="369"/>
                      <a:pt x="146" y="369"/>
                    </a:cubicBezTo>
                    <a:cubicBezTo>
                      <a:pt x="146" y="366"/>
                      <a:pt x="146" y="366"/>
                      <a:pt x="146" y="366"/>
                    </a:cubicBezTo>
                    <a:cubicBezTo>
                      <a:pt x="146" y="366"/>
                      <a:pt x="146" y="365"/>
                      <a:pt x="147" y="365"/>
                    </a:cubicBezTo>
                    <a:cubicBezTo>
                      <a:pt x="147" y="365"/>
                      <a:pt x="148" y="364"/>
                      <a:pt x="148" y="365"/>
                    </a:cubicBezTo>
                    <a:cubicBezTo>
                      <a:pt x="148" y="366"/>
                      <a:pt x="149" y="366"/>
                      <a:pt x="151" y="366"/>
                    </a:cubicBezTo>
                    <a:cubicBezTo>
                      <a:pt x="151" y="365"/>
                      <a:pt x="151" y="365"/>
                      <a:pt x="151" y="365"/>
                    </a:cubicBezTo>
                    <a:cubicBezTo>
                      <a:pt x="152" y="365"/>
                      <a:pt x="152" y="365"/>
                      <a:pt x="152" y="366"/>
                    </a:cubicBezTo>
                    <a:cubicBezTo>
                      <a:pt x="152" y="366"/>
                      <a:pt x="152" y="367"/>
                      <a:pt x="151" y="366"/>
                    </a:cubicBezTo>
                    <a:cubicBezTo>
                      <a:pt x="151" y="368"/>
                      <a:pt x="151" y="368"/>
                      <a:pt x="151" y="368"/>
                    </a:cubicBezTo>
                    <a:cubicBezTo>
                      <a:pt x="151" y="368"/>
                      <a:pt x="151" y="369"/>
                      <a:pt x="151" y="369"/>
                    </a:cubicBezTo>
                    <a:cubicBezTo>
                      <a:pt x="151" y="369"/>
                      <a:pt x="151" y="369"/>
                      <a:pt x="151" y="369"/>
                    </a:cubicBezTo>
                    <a:cubicBezTo>
                      <a:pt x="151" y="371"/>
                      <a:pt x="153" y="371"/>
                      <a:pt x="154" y="372"/>
                    </a:cubicBezTo>
                    <a:cubicBezTo>
                      <a:pt x="154" y="374"/>
                      <a:pt x="155" y="377"/>
                      <a:pt x="155" y="379"/>
                    </a:cubicBezTo>
                    <a:cubicBezTo>
                      <a:pt x="156" y="379"/>
                      <a:pt x="157" y="379"/>
                      <a:pt x="158" y="379"/>
                    </a:cubicBezTo>
                    <a:cubicBezTo>
                      <a:pt x="158" y="379"/>
                      <a:pt x="158" y="380"/>
                      <a:pt x="158" y="380"/>
                    </a:cubicBezTo>
                    <a:cubicBezTo>
                      <a:pt x="159" y="380"/>
                      <a:pt x="159" y="380"/>
                      <a:pt x="159" y="380"/>
                    </a:cubicBezTo>
                    <a:cubicBezTo>
                      <a:pt x="160" y="381"/>
                      <a:pt x="161" y="381"/>
                      <a:pt x="162" y="381"/>
                    </a:cubicBezTo>
                    <a:cubicBezTo>
                      <a:pt x="162" y="382"/>
                      <a:pt x="163" y="382"/>
                      <a:pt x="163" y="382"/>
                    </a:cubicBezTo>
                    <a:cubicBezTo>
                      <a:pt x="163" y="382"/>
                      <a:pt x="163" y="383"/>
                      <a:pt x="163" y="383"/>
                    </a:cubicBezTo>
                    <a:cubicBezTo>
                      <a:pt x="165" y="383"/>
                      <a:pt x="166" y="383"/>
                      <a:pt x="167" y="384"/>
                    </a:cubicBezTo>
                    <a:cubicBezTo>
                      <a:pt x="167" y="384"/>
                      <a:pt x="167" y="384"/>
                      <a:pt x="167" y="384"/>
                    </a:cubicBezTo>
                    <a:cubicBezTo>
                      <a:pt x="168" y="384"/>
                      <a:pt x="169" y="383"/>
                      <a:pt x="170" y="383"/>
                    </a:cubicBezTo>
                    <a:cubicBezTo>
                      <a:pt x="170" y="383"/>
                      <a:pt x="170" y="383"/>
                      <a:pt x="170" y="383"/>
                    </a:cubicBezTo>
                    <a:cubicBezTo>
                      <a:pt x="174" y="384"/>
                      <a:pt x="178" y="384"/>
                      <a:pt x="181" y="384"/>
                    </a:cubicBezTo>
                    <a:cubicBezTo>
                      <a:pt x="181" y="385"/>
                      <a:pt x="181" y="386"/>
                      <a:pt x="181" y="387"/>
                    </a:cubicBezTo>
                    <a:cubicBezTo>
                      <a:pt x="182" y="387"/>
                      <a:pt x="182" y="386"/>
                      <a:pt x="182" y="385"/>
                    </a:cubicBezTo>
                    <a:cubicBezTo>
                      <a:pt x="183" y="385"/>
                      <a:pt x="183" y="385"/>
                      <a:pt x="184" y="384"/>
                    </a:cubicBezTo>
                    <a:cubicBezTo>
                      <a:pt x="184" y="384"/>
                      <a:pt x="184" y="384"/>
                      <a:pt x="184" y="384"/>
                    </a:cubicBezTo>
                    <a:cubicBezTo>
                      <a:pt x="184" y="383"/>
                      <a:pt x="185" y="382"/>
                      <a:pt x="186" y="382"/>
                    </a:cubicBezTo>
                    <a:cubicBezTo>
                      <a:pt x="186" y="382"/>
                      <a:pt x="186" y="382"/>
                      <a:pt x="186" y="382"/>
                    </a:cubicBezTo>
                    <a:cubicBezTo>
                      <a:pt x="188" y="382"/>
                      <a:pt x="188" y="380"/>
                      <a:pt x="189" y="380"/>
                    </a:cubicBezTo>
                    <a:cubicBezTo>
                      <a:pt x="189" y="379"/>
                      <a:pt x="189" y="379"/>
                      <a:pt x="189" y="379"/>
                    </a:cubicBezTo>
                    <a:cubicBezTo>
                      <a:pt x="190" y="379"/>
                      <a:pt x="191" y="378"/>
                      <a:pt x="192" y="378"/>
                    </a:cubicBezTo>
                    <a:cubicBezTo>
                      <a:pt x="193" y="377"/>
                      <a:pt x="194" y="377"/>
                      <a:pt x="195" y="376"/>
                    </a:cubicBezTo>
                    <a:cubicBezTo>
                      <a:pt x="195" y="376"/>
                      <a:pt x="195" y="376"/>
                      <a:pt x="196" y="376"/>
                    </a:cubicBezTo>
                    <a:cubicBezTo>
                      <a:pt x="196" y="375"/>
                      <a:pt x="197" y="375"/>
                      <a:pt x="197" y="374"/>
                    </a:cubicBezTo>
                    <a:cubicBezTo>
                      <a:pt x="197" y="374"/>
                      <a:pt x="198" y="373"/>
                      <a:pt x="198" y="373"/>
                    </a:cubicBezTo>
                    <a:cubicBezTo>
                      <a:pt x="200" y="373"/>
                      <a:pt x="203" y="372"/>
                      <a:pt x="204" y="374"/>
                    </a:cubicBezTo>
                    <a:cubicBezTo>
                      <a:pt x="204" y="374"/>
                      <a:pt x="204" y="374"/>
                      <a:pt x="204" y="374"/>
                    </a:cubicBezTo>
                    <a:cubicBezTo>
                      <a:pt x="204" y="375"/>
                      <a:pt x="204" y="376"/>
                      <a:pt x="204" y="376"/>
                    </a:cubicBezTo>
                    <a:cubicBezTo>
                      <a:pt x="205" y="376"/>
                      <a:pt x="206" y="375"/>
                      <a:pt x="206" y="374"/>
                    </a:cubicBezTo>
                    <a:cubicBezTo>
                      <a:pt x="207" y="373"/>
                      <a:pt x="208" y="373"/>
                      <a:pt x="208" y="372"/>
                    </a:cubicBezTo>
                    <a:cubicBezTo>
                      <a:pt x="208" y="369"/>
                      <a:pt x="207" y="368"/>
                      <a:pt x="206" y="366"/>
                    </a:cubicBezTo>
                    <a:cubicBezTo>
                      <a:pt x="206" y="365"/>
                      <a:pt x="206" y="364"/>
                      <a:pt x="206" y="363"/>
                    </a:cubicBezTo>
                    <a:cubicBezTo>
                      <a:pt x="206" y="363"/>
                      <a:pt x="206" y="363"/>
                      <a:pt x="206" y="363"/>
                    </a:cubicBezTo>
                    <a:cubicBezTo>
                      <a:pt x="207" y="362"/>
                      <a:pt x="207" y="360"/>
                      <a:pt x="208" y="360"/>
                    </a:cubicBezTo>
                    <a:cubicBezTo>
                      <a:pt x="208" y="360"/>
                      <a:pt x="208" y="360"/>
                      <a:pt x="208" y="360"/>
                    </a:cubicBezTo>
                    <a:cubicBezTo>
                      <a:pt x="209" y="358"/>
                      <a:pt x="209" y="357"/>
                      <a:pt x="209" y="356"/>
                    </a:cubicBezTo>
                    <a:cubicBezTo>
                      <a:pt x="209" y="356"/>
                      <a:pt x="208" y="356"/>
                      <a:pt x="208" y="356"/>
                    </a:cubicBezTo>
                    <a:cubicBezTo>
                      <a:pt x="208" y="355"/>
                      <a:pt x="208" y="355"/>
                      <a:pt x="208" y="354"/>
                    </a:cubicBezTo>
                    <a:cubicBezTo>
                      <a:pt x="207" y="354"/>
                      <a:pt x="208" y="352"/>
                      <a:pt x="206" y="352"/>
                    </a:cubicBezTo>
                    <a:cubicBezTo>
                      <a:pt x="206" y="350"/>
                      <a:pt x="206" y="348"/>
                      <a:pt x="206" y="345"/>
                    </a:cubicBezTo>
                    <a:cubicBezTo>
                      <a:pt x="207" y="345"/>
                      <a:pt x="208" y="345"/>
                      <a:pt x="209" y="345"/>
                    </a:cubicBezTo>
                    <a:cubicBezTo>
                      <a:pt x="209" y="345"/>
                      <a:pt x="209" y="344"/>
                      <a:pt x="209" y="344"/>
                    </a:cubicBezTo>
                    <a:cubicBezTo>
                      <a:pt x="211" y="344"/>
                      <a:pt x="212" y="344"/>
                      <a:pt x="214" y="344"/>
                    </a:cubicBezTo>
                    <a:cubicBezTo>
                      <a:pt x="218" y="343"/>
                      <a:pt x="222" y="342"/>
                      <a:pt x="226" y="341"/>
                    </a:cubicBezTo>
                    <a:cubicBezTo>
                      <a:pt x="227" y="341"/>
                      <a:pt x="229" y="341"/>
                      <a:pt x="230" y="341"/>
                    </a:cubicBezTo>
                    <a:cubicBezTo>
                      <a:pt x="230" y="341"/>
                      <a:pt x="230" y="341"/>
                      <a:pt x="230" y="341"/>
                    </a:cubicBezTo>
                    <a:cubicBezTo>
                      <a:pt x="231" y="341"/>
                      <a:pt x="232" y="341"/>
                      <a:pt x="234" y="340"/>
                    </a:cubicBezTo>
                    <a:cubicBezTo>
                      <a:pt x="234" y="340"/>
                      <a:pt x="234" y="340"/>
                      <a:pt x="234" y="340"/>
                    </a:cubicBezTo>
                    <a:cubicBezTo>
                      <a:pt x="235" y="341"/>
                      <a:pt x="235" y="342"/>
                      <a:pt x="236" y="342"/>
                    </a:cubicBezTo>
                    <a:cubicBezTo>
                      <a:pt x="238" y="342"/>
                      <a:pt x="239" y="344"/>
                      <a:pt x="242" y="343"/>
                    </a:cubicBezTo>
                    <a:cubicBezTo>
                      <a:pt x="244" y="343"/>
                      <a:pt x="244" y="344"/>
                      <a:pt x="245" y="345"/>
                    </a:cubicBezTo>
                    <a:cubicBezTo>
                      <a:pt x="247" y="345"/>
                      <a:pt x="248" y="345"/>
                      <a:pt x="249" y="345"/>
                    </a:cubicBezTo>
                    <a:cubicBezTo>
                      <a:pt x="251" y="344"/>
                      <a:pt x="251" y="346"/>
                      <a:pt x="252" y="346"/>
                    </a:cubicBezTo>
                    <a:cubicBezTo>
                      <a:pt x="257" y="345"/>
                      <a:pt x="259" y="347"/>
                      <a:pt x="263" y="347"/>
                    </a:cubicBezTo>
                    <a:cubicBezTo>
                      <a:pt x="263" y="348"/>
                      <a:pt x="264" y="348"/>
                      <a:pt x="264" y="348"/>
                    </a:cubicBezTo>
                    <a:cubicBezTo>
                      <a:pt x="264" y="348"/>
                      <a:pt x="264" y="348"/>
                      <a:pt x="264" y="349"/>
                    </a:cubicBezTo>
                    <a:cubicBezTo>
                      <a:pt x="266" y="348"/>
                      <a:pt x="266" y="351"/>
                      <a:pt x="267" y="350"/>
                    </a:cubicBezTo>
                    <a:cubicBezTo>
                      <a:pt x="267" y="350"/>
                      <a:pt x="267" y="350"/>
                      <a:pt x="267" y="351"/>
                    </a:cubicBezTo>
                    <a:cubicBezTo>
                      <a:pt x="269" y="351"/>
                      <a:pt x="269" y="352"/>
                      <a:pt x="269" y="352"/>
                    </a:cubicBezTo>
                    <a:cubicBezTo>
                      <a:pt x="269" y="352"/>
                      <a:pt x="269" y="353"/>
                      <a:pt x="270" y="353"/>
                    </a:cubicBezTo>
                    <a:cubicBezTo>
                      <a:pt x="270" y="354"/>
                      <a:pt x="271" y="354"/>
                      <a:pt x="272" y="355"/>
                    </a:cubicBezTo>
                    <a:cubicBezTo>
                      <a:pt x="272" y="355"/>
                      <a:pt x="272" y="355"/>
                      <a:pt x="272" y="355"/>
                    </a:cubicBezTo>
                    <a:cubicBezTo>
                      <a:pt x="272" y="357"/>
                      <a:pt x="274" y="357"/>
                      <a:pt x="274" y="358"/>
                    </a:cubicBezTo>
                    <a:cubicBezTo>
                      <a:pt x="275" y="358"/>
                      <a:pt x="276" y="358"/>
                      <a:pt x="276" y="359"/>
                    </a:cubicBezTo>
                    <a:cubicBezTo>
                      <a:pt x="276" y="359"/>
                      <a:pt x="277" y="359"/>
                      <a:pt x="277" y="360"/>
                    </a:cubicBezTo>
                    <a:cubicBezTo>
                      <a:pt x="279" y="361"/>
                      <a:pt x="280" y="359"/>
                      <a:pt x="281" y="359"/>
                    </a:cubicBezTo>
                    <a:cubicBezTo>
                      <a:pt x="282" y="360"/>
                      <a:pt x="283" y="360"/>
                      <a:pt x="284" y="360"/>
                    </a:cubicBezTo>
                    <a:cubicBezTo>
                      <a:pt x="284" y="361"/>
                      <a:pt x="284" y="361"/>
                      <a:pt x="284" y="362"/>
                    </a:cubicBezTo>
                    <a:cubicBezTo>
                      <a:pt x="285" y="361"/>
                      <a:pt x="285" y="361"/>
                      <a:pt x="286" y="361"/>
                    </a:cubicBezTo>
                    <a:cubicBezTo>
                      <a:pt x="290" y="361"/>
                      <a:pt x="290" y="361"/>
                      <a:pt x="290" y="361"/>
                    </a:cubicBezTo>
                    <a:cubicBezTo>
                      <a:pt x="292" y="360"/>
                      <a:pt x="292" y="362"/>
                      <a:pt x="293" y="362"/>
                    </a:cubicBezTo>
                    <a:cubicBezTo>
                      <a:pt x="295" y="361"/>
                      <a:pt x="297" y="361"/>
                      <a:pt x="297" y="359"/>
                    </a:cubicBezTo>
                    <a:cubicBezTo>
                      <a:pt x="298" y="359"/>
                      <a:pt x="300" y="359"/>
                      <a:pt x="301" y="357"/>
                    </a:cubicBezTo>
                    <a:cubicBezTo>
                      <a:pt x="304" y="357"/>
                      <a:pt x="304" y="357"/>
                      <a:pt x="304" y="357"/>
                    </a:cubicBezTo>
                    <a:cubicBezTo>
                      <a:pt x="305" y="357"/>
                      <a:pt x="305" y="357"/>
                      <a:pt x="305" y="356"/>
                    </a:cubicBezTo>
                    <a:cubicBezTo>
                      <a:pt x="305" y="356"/>
                      <a:pt x="306" y="356"/>
                      <a:pt x="306" y="356"/>
                    </a:cubicBezTo>
                    <a:cubicBezTo>
                      <a:pt x="307" y="356"/>
                      <a:pt x="307" y="354"/>
                      <a:pt x="308" y="353"/>
                    </a:cubicBezTo>
                    <a:cubicBezTo>
                      <a:pt x="308" y="353"/>
                      <a:pt x="309" y="353"/>
                      <a:pt x="309" y="353"/>
                    </a:cubicBezTo>
                    <a:cubicBezTo>
                      <a:pt x="309" y="353"/>
                      <a:pt x="310" y="353"/>
                      <a:pt x="310" y="353"/>
                    </a:cubicBezTo>
                    <a:cubicBezTo>
                      <a:pt x="310" y="353"/>
                      <a:pt x="310" y="353"/>
                      <a:pt x="311" y="353"/>
                    </a:cubicBezTo>
                    <a:cubicBezTo>
                      <a:pt x="312" y="353"/>
                      <a:pt x="313" y="352"/>
                      <a:pt x="314" y="352"/>
                    </a:cubicBezTo>
                    <a:cubicBezTo>
                      <a:pt x="314" y="352"/>
                      <a:pt x="314" y="352"/>
                      <a:pt x="314" y="352"/>
                    </a:cubicBezTo>
                    <a:cubicBezTo>
                      <a:pt x="314" y="352"/>
                      <a:pt x="314" y="352"/>
                      <a:pt x="314" y="352"/>
                    </a:cubicBezTo>
                    <a:cubicBezTo>
                      <a:pt x="315" y="352"/>
                      <a:pt x="316" y="351"/>
                      <a:pt x="317" y="351"/>
                    </a:cubicBezTo>
                    <a:cubicBezTo>
                      <a:pt x="317" y="351"/>
                      <a:pt x="317" y="351"/>
                      <a:pt x="317" y="351"/>
                    </a:cubicBezTo>
                    <a:cubicBezTo>
                      <a:pt x="318" y="349"/>
                      <a:pt x="319" y="349"/>
                      <a:pt x="321" y="350"/>
                    </a:cubicBezTo>
                    <a:cubicBezTo>
                      <a:pt x="321" y="350"/>
                      <a:pt x="321" y="350"/>
                      <a:pt x="321" y="350"/>
                    </a:cubicBezTo>
                    <a:cubicBezTo>
                      <a:pt x="321" y="350"/>
                      <a:pt x="322" y="350"/>
                      <a:pt x="322" y="350"/>
                    </a:cubicBezTo>
                    <a:cubicBezTo>
                      <a:pt x="322" y="349"/>
                      <a:pt x="322" y="349"/>
                      <a:pt x="323" y="348"/>
                    </a:cubicBezTo>
                    <a:cubicBezTo>
                      <a:pt x="323" y="348"/>
                      <a:pt x="323" y="348"/>
                      <a:pt x="323" y="347"/>
                    </a:cubicBezTo>
                    <a:cubicBezTo>
                      <a:pt x="325" y="347"/>
                      <a:pt x="325" y="347"/>
                      <a:pt x="325" y="347"/>
                    </a:cubicBezTo>
                    <a:cubicBezTo>
                      <a:pt x="328" y="346"/>
                      <a:pt x="329" y="344"/>
                      <a:pt x="331" y="342"/>
                    </a:cubicBezTo>
                    <a:cubicBezTo>
                      <a:pt x="331" y="341"/>
                      <a:pt x="330" y="341"/>
                      <a:pt x="330" y="339"/>
                    </a:cubicBezTo>
                    <a:cubicBezTo>
                      <a:pt x="332" y="339"/>
                      <a:pt x="333" y="341"/>
                      <a:pt x="334" y="342"/>
                    </a:cubicBezTo>
                    <a:cubicBezTo>
                      <a:pt x="334" y="341"/>
                      <a:pt x="335" y="341"/>
                      <a:pt x="335" y="340"/>
                    </a:cubicBezTo>
                    <a:cubicBezTo>
                      <a:pt x="335" y="340"/>
                      <a:pt x="335" y="340"/>
                      <a:pt x="335" y="340"/>
                    </a:cubicBezTo>
                    <a:cubicBezTo>
                      <a:pt x="335" y="340"/>
                      <a:pt x="335" y="340"/>
                      <a:pt x="335" y="340"/>
                    </a:cubicBezTo>
                    <a:cubicBezTo>
                      <a:pt x="336" y="339"/>
                      <a:pt x="337" y="338"/>
                      <a:pt x="338" y="337"/>
                    </a:cubicBezTo>
                    <a:cubicBezTo>
                      <a:pt x="338" y="337"/>
                      <a:pt x="338" y="337"/>
                      <a:pt x="338" y="337"/>
                    </a:cubicBezTo>
                    <a:cubicBezTo>
                      <a:pt x="338" y="336"/>
                      <a:pt x="339" y="336"/>
                      <a:pt x="339" y="335"/>
                    </a:cubicBezTo>
                    <a:cubicBezTo>
                      <a:pt x="339" y="334"/>
                      <a:pt x="339" y="333"/>
                      <a:pt x="338" y="332"/>
                    </a:cubicBezTo>
                    <a:cubicBezTo>
                      <a:pt x="338" y="330"/>
                      <a:pt x="339" y="330"/>
                      <a:pt x="339" y="329"/>
                    </a:cubicBezTo>
                    <a:cubicBezTo>
                      <a:pt x="340" y="329"/>
                      <a:pt x="340" y="329"/>
                      <a:pt x="340" y="329"/>
                    </a:cubicBezTo>
                    <a:cubicBezTo>
                      <a:pt x="340" y="329"/>
                      <a:pt x="340" y="329"/>
                      <a:pt x="340" y="329"/>
                    </a:cubicBezTo>
                    <a:cubicBezTo>
                      <a:pt x="340" y="327"/>
                      <a:pt x="342" y="327"/>
                      <a:pt x="342" y="325"/>
                    </a:cubicBezTo>
                    <a:cubicBezTo>
                      <a:pt x="342" y="325"/>
                      <a:pt x="342" y="325"/>
                      <a:pt x="342" y="325"/>
                    </a:cubicBezTo>
                    <a:cubicBezTo>
                      <a:pt x="342" y="325"/>
                      <a:pt x="342" y="325"/>
                      <a:pt x="342" y="325"/>
                    </a:cubicBezTo>
                    <a:cubicBezTo>
                      <a:pt x="343" y="324"/>
                      <a:pt x="343" y="323"/>
                      <a:pt x="344" y="323"/>
                    </a:cubicBezTo>
                    <a:cubicBezTo>
                      <a:pt x="346" y="320"/>
                      <a:pt x="348" y="317"/>
                      <a:pt x="349" y="313"/>
                    </a:cubicBezTo>
                    <a:cubicBezTo>
                      <a:pt x="351" y="312"/>
                      <a:pt x="353" y="309"/>
                      <a:pt x="355" y="308"/>
                    </a:cubicBezTo>
                    <a:cubicBezTo>
                      <a:pt x="357" y="307"/>
                      <a:pt x="359" y="308"/>
                      <a:pt x="362" y="308"/>
                    </a:cubicBezTo>
                    <a:cubicBezTo>
                      <a:pt x="366" y="308"/>
                      <a:pt x="368" y="309"/>
                      <a:pt x="371" y="309"/>
                    </a:cubicBezTo>
                    <a:cubicBezTo>
                      <a:pt x="371" y="310"/>
                      <a:pt x="372" y="310"/>
                      <a:pt x="372" y="311"/>
                    </a:cubicBezTo>
                    <a:cubicBezTo>
                      <a:pt x="373" y="311"/>
                      <a:pt x="373" y="311"/>
                      <a:pt x="374" y="311"/>
                    </a:cubicBezTo>
                    <a:cubicBezTo>
                      <a:pt x="375" y="311"/>
                      <a:pt x="375" y="311"/>
                      <a:pt x="375" y="311"/>
                    </a:cubicBezTo>
                    <a:cubicBezTo>
                      <a:pt x="377" y="311"/>
                      <a:pt x="380" y="311"/>
                      <a:pt x="381" y="312"/>
                    </a:cubicBezTo>
                    <a:cubicBezTo>
                      <a:pt x="381" y="312"/>
                      <a:pt x="381" y="312"/>
                      <a:pt x="381" y="311"/>
                    </a:cubicBezTo>
                    <a:cubicBezTo>
                      <a:pt x="381" y="311"/>
                      <a:pt x="381" y="310"/>
                      <a:pt x="382" y="311"/>
                    </a:cubicBezTo>
                    <a:cubicBezTo>
                      <a:pt x="382" y="310"/>
                      <a:pt x="382" y="310"/>
                      <a:pt x="383" y="310"/>
                    </a:cubicBezTo>
                    <a:cubicBezTo>
                      <a:pt x="385" y="309"/>
                      <a:pt x="386" y="308"/>
                      <a:pt x="389" y="308"/>
                    </a:cubicBezTo>
                    <a:cubicBezTo>
                      <a:pt x="389" y="307"/>
                      <a:pt x="389" y="306"/>
                      <a:pt x="389" y="306"/>
                    </a:cubicBezTo>
                    <a:cubicBezTo>
                      <a:pt x="389" y="305"/>
                      <a:pt x="390" y="306"/>
                      <a:pt x="390" y="305"/>
                    </a:cubicBezTo>
                    <a:cubicBezTo>
                      <a:pt x="390" y="304"/>
                      <a:pt x="389" y="304"/>
                      <a:pt x="389" y="303"/>
                    </a:cubicBezTo>
                    <a:cubicBezTo>
                      <a:pt x="390" y="302"/>
                      <a:pt x="390" y="302"/>
                      <a:pt x="390" y="301"/>
                    </a:cubicBezTo>
                    <a:cubicBezTo>
                      <a:pt x="390" y="299"/>
                      <a:pt x="388" y="300"/>
                      <a:pt x="388" y="301"/>
                    </a:cubicBezTo>
                    <a:cubicBezTo>
                      <a:pt x="388" y="301"/>
                      <a:pt x="387" y="301"/>
                      <a:pt x="387" y="301"/>
                    </a:cubicBezTo>
                    <a:cubicBezTo>
                      <a:pt x="387" y="297"/>
                      <a:pt x="391" y="298"/>
                      <a:pt x="393" y="297"/>
                    </a:cubicBezTo>
                    <a:cubicBezTo>
                      <a:pt x="394" y="296"/>
                      <a:pt x="395" y="295"/>
                      <a:pt x="396" y="294"/>
                    </a:cubicBezTo>
                    <a:cubicBezTo>
                      <a:pt x="396" y="293"/>
                      <a:pt x="396" y="293"/>
                      <a:pt x="397" y="293"/>
                    </a:cubicBezTo>
                    <a:cubicBezTo>
                      <a:pt x="397" y="291"/>
                      <a:pt x="399" y="291"/>
                      <a:pt x="398" y="289"/>
                    </a:cubicBezTo>
                    <a:cubicBezTo>
                      <a:pt x="399" y="289"/>
                      <a:pt x="402" y="288"/>
                      <a:pt x="403" y="289"/>
                    </a:cubicBezTo>
                    <a:cubicBezTo>
                      <a:pt x="403" y="289"/>
                      <a:pt x="403" y="289"/>
                      <a:pt x="403" y="289"/>
                    </a:cubicBezTo>
                    <a:cubicBezTo>
                      <a:pt x="403" y="289"/>
                      <a:pt x="404" y="289"/>
                      <a:pt x="404" y="290"/>
                    </a:cubicBezTo>
                    <a:cubicBezTo>
                      <a:pt x="405" y="290"/>
                      <a:pt x="405" y="290"/>
                      <a:pt x="405" y="290"/>
                    </a:cubicBezTo>
                    <a:cubicBezTo>
                      <a:pt x="405" y="290"/>
                      <a:pt x="405" y="290"/>
                      <a:pt x="406" y="291"/>
                    </a:cubicBezTo>
                    <a:cubicBezTo>
                      <a:pt x="406" y="291"/>
                      <a:pt x="405" y="292"/>
                      <a:pt x="405" y="292"/>
                    </a:cubicBezTo>
                    <a:cubicBezTo>
                      <a:pt x="405" y="294"/>
                      <a:pt x="407" y="296"/>
                      <a:pt x="407" y="298"/>
                    </a:cubicBezTo>
                    <a:cubicBezTo>
                      <a:pt x="407" y="298"/>
                      <a:pt x="407" y="299"/>
                      <a:pt x="406" y="299"/>
                    </a:cubicBezTo>
                    <a:cubicBezTo>
                      <a:pt x="406" y="299"/>
                      <a:pt x="406" y="299"/>
                      <a:pt x="406" y="300"/>
                    </a:cubicBezTo>
                    <a:cubicBezTo>
                      <a:pt x="405" y="301"/>
                      <a:pt x="405" y="302"/>
                      <a:pt x="404" y="303"/>
                    </a:cubicBezTo>
                    <a:cubicBezTo>
                      <a:pt x="404" y="303"/>
                      <a:pt x="404" y="303"/>
                      <a:pt x="404" y="303"/>
                    </a:cubicBezTo>
                    <a:cubicBezTo>
                      <a:pt x="403" y="304"/>
                      <a:pt x="402" y="304"/>
                      <a:pt x="402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401" y="307"/>
                      <a:pt x="400" y="308"/>
                      <a:pt x="400" y="308"/>
                    </a:cubicBezTo>
                    <a:cubicBezTo>
                      <a:pt x="400" y="308"/>
                      <a:pt x="400" y="309"/>
                      <a:pt x="400" y="309"/>
                    </a:cubicBezTo>
                    <a:cubicBezTo>
                      <a:pt x="400" y="309"/>
                      <a:pt x="400" y="309"/>
                      <a:pt x="400" y="309"/>
                    </a:cubicBezTo>
                    <a:cubicBezTo>
                      <a:pt x="400" y="309"/>
                      <a:pt x="400" y="311"/>
                      <a:pt x="399" y="311"/>
                    </a:cubicBezTo>
                    <a:cubicBezTo>
                      <a:pt x="398" y="312"/>
                      <a:pt x="397" y="313"/>
                      <a:pt x="397" y="316"/>
                    </a:cubicBezTo>
                    <a:cubicBezTo>
                      <a:pt x="397" y="316"/>
                      <a:pt x="397" y="316"/>
                      <a:pt x="397" y="316"/>
                    </a:cubicBezTo>
                    <a:cubicBezTo>
                      <a:pt x="397" y="316"/>
                      <a:pt x="397" y="316"/>
                      <a:pt x="397" y="316"/>
                    </a:cubicBezTo>
                    <a:cubicBezTo>
                      <a:pt x="397" y="318"/>
                      <a:pt x="398" y="319"/>
                      <a:pt x="399" y="320"/>
                    </a:cubicBezTo>
                    <a:cubicBezTo>
                      <a:pt x="399" y="320"/>
                      <a:pt x="399" y="320"/>
                      <a:pt x="399" y="320"/>
                    </a:cubicBezTo>
                    <a:cubicBezTo>
                      <a:pt x="400" y="320"/>
                      <a:pt x="400" y="320"/>
                      <a:pt x="401" y="321"/>
                    </a:cubicBezTo>
                    <a:cubicBezTo>
                      <a:pt x="401" y="321"/>
                      <a:pt x="401" y="321"/>
                      <a:pt x="401" y="321"/>
                    </a:cubicBezTo>
                    <a:cubicBezTo>
                      <a:pt x="401" y="321"/>
                      <a:pt x="401" y="322"/>
                      <a:pt x="402" y="322"/>
                    </a:cubicBezTo>
                    <a:cubicBezTo>
                      <a:pt x="402" y="323"/>
                      <a:pt x="404" y="323"/>
                      <a:pt x="405" y="325"/>
                    </a:cubicBezTo>
                    <a:cubicBezTo>
                      <a:pt x="406" y="325"/>
                      <a:pt x="406" y="325"/>
                      <a:pt x="407" y="326"/>
                    </a:cubicBezTo>
                    <a:cubicBezTo>
                      <a:pt x="407" y="326"/>
                      <a:pt x="407" y="326"/>
                      <a:pt x="407" y="326"/>
                    </a:cubicBezTo>
                    <a:cubicBezTo>
                      <a:pt x="407" y="327"/>
                      <a:pt x="409" y="327"/>
                      <a:pt x="408" y="329"/>
                    </a:cubicBezTo>
                    <a:cubicBezTo>
                      <a:pt x="408" y="329"/>
                      <a:pt x="408" y="329"/>
                      <a:pt x="408" y="330"/>
                    </a:cubicBezTo>
                    <a:cubicBezTo>
                      <a:pt x="407" y="331"/>
                      <a:pt x="406" y="332"/>
                      <a:pt x="407" y="334"/>
                    </a:cubicBezTo>
                    <a:cubicBezTo>
                      <a:pt x="407" y="334"/>
                      <a:pt x="407" y="334"/>
                      <a:pt x="407" y="334"/>
                    </a:cubicBezTo>
                    <a:cubicBezTo>
                      <a:pt x="408" y="334"/>
                      <a:pt x="409" y="333"/>
                      <a:pt x="409" y="333"/>
                    </a:cubicBezTo>
                    <a:cubicBezTo>
                      <a:pt x="409" y="334"/>
                      <a:pt x="410" y="334"/>
                      <a:pt x="411" y="335"/>
                    </a:cubicBezTo>
                    <a:cubicBezTo>
                      <a:pt x="412" y="335"/>
                      <a:pt x="417" y="335"/>
                      <a:pt x="418" y="334"/>
                    </a:cubicBezTo>
                    <a:cubicBezTo>
                      <a:pt x="420" y="332"/>
                      <a:pt x="418" y="331"/>
                      <a:pt x="418" y="328"/>
                    </a:cubicBezTo>
                    <a:cubicBezTo>
                      <a:pt x="423" y="327"/>
                      <a:pt x="421" y="324"/>
                      <a:pt x="420" y="321"/>
                    </a:cubicBezTo>
                    <a:cubicBezTo>
                      <a:pt x="420" y="319"/>
                      <a:pt x="420" y="318"/>
                      <a:pt x="420" y="318"/>
                    </a:cubicBezTo>
                    <a:cubicBezTo>
                      <a:pt x="420" y="318"/>
                      <a:pt x="420" y="318"/>
                      <a:pt x="420" y="318"/>
                    </a:cubicBezTo>
                    <a:cubicBezTo>
                      <a:pt x="420" y="316"/>
                      <a:pt x="421" y="316"/>
                      <a:pt x="422" y="315"/>
                    </a:cubicBezTo>
                    <a:cubicBezTo>
                      <a:pt x="425" y="313"/>
                      <a:pt x="427" y="314"/>
                      <a:pt x="426" y="310"/>
                    </a:cubicBezTo>
                    <a:cubicBezTo>
                      <a:pt x="425" y="307"/>
                      <a:pt x="423" y="306"/>
                      <a:pt x="421" y="303"/>
                    </a:cubicBezTo>
                    <a:cubicBezTo>
                      <a:pt x="419" y="297"/>
                      <a:pt x="420" y="291"/>
                      <a:pt x="420" y="286"/>
                    </a:cubicBezTo>
                    <a:cubicBezTo>
                      <a:pt x="420" y="285"/>
                      <a:pt x="421" y="285"/>
                      <a:pt x="421" y="285"/>
                    </a:cubicBezTo>
                    <a:cubicBezTo>
                      <a:pt x="423" y="285"/>
                      <a:pt x="425" y="284"/>
                      <a:pt x="427" y="283"/>
                    </a:cubicBezTo>
                    <a:cubicBezTo>
                      <a:pt x="430" y="282"/>
                      <a:pt x="431" y="284"/>
                      <a:pt x="434" y="284"/>
                    </a:cubicBezTo>
                    <a:cubicBezTo>
                      <a:pt x="436" y="284"/>
                      <a:pt x="437" y="284"/>
                      <a:pt x="439" y="284"/>
                    </a:cubicBezTo>
                    <a:cubicBezTo>
                      <a:pt x="441" y="285"/>
                      <a:pt x="442" y="287"/>
                      <a:pt x="444" y="287"/>
                    </a:cubicBezTo>
                    <a:cubicBezTo>
                      <a:pt x="447" y="287"/>
                      <a:pt x="449" y="286"/>
                      <a:pt x="451" y="285"/>
                    </a:cubicBezTo>
                    <a:cubicBezTo>
                      <a:pt x="452" y="285"/>
                      <a:pt x="453" y="285"/>
                      <a:pt x="454" y="285"/>
                    </a:cubicBezTo>
                    <a:cubicBezTo>
                      <a:pt x="455" y="284"/>
                      <a:pt x="454" y="284"/>
                      <a:pt x="455" y="283"/>
                    </a:cubicBezTo>
                    <a:cubicBezTo>
                      <a:pt x="455" y="282"/>
                      <a:pt x="457" y="282"/>
                      <a:pt x="458" y="281"/>
                    </a:cubicBezTo>
                    <a:cubicBezTo>
                      <a:pt x="458" y="281"/>
                      <a:pt x="460" y="279"/>
                      <a:pt x="460" y="278"/>
                    </a:cubicBezTo>
                    <a:cubicBezTo>
                      <a:pt x="460" y="278"/>
                      <a:pt x="460" y="278"/>
                      <a:pt x="460" y="278"/>
                    </a:cubicBezTo>
                    <a:cubicBezTo>
                      <a:pt x="461" y="278"/>
                      <a:pt x="461" y="277"/>
                      <a:pt x="461" y="277"/>
                    </a:cubicBezTo>
                    <a:cubicBezTo>
                      <a:pt x="465" y="276"/>
                      <a:pt x="467" y="274"/>
                      <a:pt x="470" y="272"/>
                    </a:cubicBezTo>
                    <a:cubicBezTo>
                      <a:pt x="471" y="271"/>
                      <a:pt x="473" y="271"/>
                      <a:pt x="474" y="269"/>
                    </a:cubicBezTo>
                    <a:cubicBezTo>
                      <a:pt x="474" y="269"/>
                      <a:pt x="474" y="269"/>
                      <a:pt x="474" y="269"/>
                    </a:cubicBezTo>
                    <a:cubicBezTo>
                      <a:pt x="475" y="268"/>
                      <a:pt x="476" y="268"/>
                      <a:pt x="477" y="267"/>
                    </a:cubicBezTo>
                    <a:cubicBezTo>
                      <a:pt x="479" y="266"/>
                      <a:pt x="479" y="265"/>
                      <a:pt x="481" y="265"/>
                    </a:cubicBezTo>
                    <a:cubicBezTo>
                      <a:pt x="484" y="263"/>
                      <a:pt x="489" y="264"/>
                      <a:pt x="492" y="264"/>
                    </a:cubicBezTo>
                    <a:cubicBezTo>
                      <a:pt x="495" y="265"/>
                      <a:pt x="497" y="266"/>
                      <a:pt x="500" y="267"/>
                    </a:cubicBezTo>
                    <a:cubicBezTo>
                      <a:pt x="502" y="267"/>
                      <a:pt x="504" y="266"/>
                      <a:pt x="506" y="266"/>
                    </a:cubicBezTo>
                    <a:cubicBezTo>
                      <a:pt x="508" y="265"/>
                      <a:pt x="510" y="266"/>
                      <a:pt x="512" y="266"/>
                    </a:cubicBezTo>
                    <a:cubicBezTo>
                      <a:pt x="517" y="265"/>
                      <a:pt x="523" y="261"/>
                      <a:pt x="528" y="258"/>
                    </a:cubicBezTo>
                    <a:cubicBezTo>
                      <a:pt x="534" y="254"/>
                      <a:pt x="539" y="251"/>
                      <a:pt x="544" y="246"/>
                    </a:cubicBezTo>
                    <a:cubicBezTo>
                      <a:pt x="546" y="244"/>
                      <a:pt x="551" y="241"/>
                      <a:pt x="552" y="238"/>
                    </a:cubicBezTo>
                    <a:cubicBezTo>
                      <a:pt x="552" y="238"/>
                      <a:pt x="552" y="238"/>
                      <a:pt x="552" y="238"/>
                    </a:cubicBezTo>
                    <a:cubicBezTo>
                      <a:pt x="552" y="237"/>
                      <a:pt x="553" y="237"/>
                      <a:pt x="554" y="236"/>
                    </a:cubicBezTo>
                    <a:cubicBezTo>
                      <a:pt x="557" y="232"/>
                      <a:pt x="564" y="228"/>
                      <a:pt x="569" y="226"/>
                    </a:cubicBezTo>
                    <a:cubicBezTo>
                      <a:pt x="577" y="223"/>
                      <a:pt x="586" y="221"/>
                      <a:pt x="594" y="217"/>
                    </a:cubicBezTo>
                    <a:cubicBezTo>
                      <a:pt x="596" y="215"/>
                      <a:pt x="599" y="214"/>
                      <a:pt x="601" y="212"/>
                    </a:cubicBezTo>
                    <a:cubicBezTo>
                      <a:pt x="603" y="211"/>
                      <a:pt x="605" y="210"/>
                      <a:pt x="605" y="209"/>
                    </a:cubicBezTo>
                    <a:cubicBezTo>
                      <a:pt x="607" y="208"/>
                      <a:pt x="609" y="207"/>
                      <a:pt x="610" y="205"/>
                    </a:cubicBezTo>
                    <a:cubicBezTo>
                      <a:pt x="611" y="204"/>
                      <a:pt x="611" y="202"/>
                      <a:pt x="612" y="201"/>
                    </a:cubicBezTo>
                    <a:cubicBezTo>
                      <a:pt x="613" y="200"/>
                      <a:pt x="613" y="199"/>
                      <a:pt x="614" y="199"/>
                    </a:cubicBezTo>
                    <a:cubicBezTo>
                      <a:pt x="615" y="198"/>
                      <a:pt x="615" y="198"/>
                      <a:pt x="616" y="198"/>
                    </a:cubicBezTo>
                    <a:cubicBezTo>
                      <a:pt x="618" y="198"/>
                      <a:pt x="619" y="198"/>
                      <a:pt x="621" y="198"/>
                    </a:cubicBezTo>
                    <a:cubicBezTo>
                      <a:pt x="623" y="199"/>
                      <a:pt x="623" y="200"/>
                      <a:pt x="624" y="202"/>
                    </a:cubicBezTo>
                    <a:cubicBezTo>
                      <a:pt x="624" y="202"/>
                      <a:pt x="624" y="203"/>
                      <a:pt x="624" y="204"/>
                    </a:cubicBezTo>
                    <a:cubicBezTo>
                      <a:pt x="624" y="204"/>
                      <a:pt x="624" y="204"/>
                      <a:pt x="624" y="204"/>
                    </a:cubicBezTo>
                    <a:cubicBezTo>
                      <a:pt x="625" y="205"/>
                      <a:pt x="625" y="204"/>
                      <a:pt x="625" y="204"/>
                    </a:cubicBezTo>
                    <a:cubicBezTo>
                      <a:pt x="626" y="204"/>
                      <a:pt x="626" y="203"/>
                      <a:pt x="627" y="203"/>
                    </a:cubicBezTo>
                    <a:cubicBezTo>
                      <a:pt x="628" y="202"/>
                      <a:pt x="629" y="200"/>
                      <a:pt x="630" y="198"/>
                    </a:cubicBezTo>
                    <a:cubicBezTo>
                      <a:pt x="632" y="196"/>
                      <a:pt x="633" y="195"/>
                      <a:pt x="634" y="192"/>
                    </a:cubicBezTo>
                    <a:cubicBezTo>
                      <a:pt x="634" y="191"/>
                      <a:pt x="634" y="189"/>
                      <a:pt x="635" y="188"/>
                    </a:cubicBezTo>
                    <a:cubicBezTo>
                      <a:pt x="636" y="187"/>
                      <a:pt x="637" y="186"/>
                      <a:pt x="639" y="187"/>
                    </a:cubicBezTo>
                    <a:cubicBezTo>
                      <a:pt x="640" y="187"/>
                      <a:pt x="640" y="187"/>
                      <a:pt x="641" y="187"/>
                    </a:cubicBezTo>
                    <a:cubicBezTo>
                      <a:pt x="642" y="188"/>
                      <a:pt x="643" y="187"/>
                      <a:pt x="644" y="187"/>
                    </a:cubicBezTo>
                    <a:cubicBezTo>
                      <a:pt x="646" y="186"/>
                      <a:pt x="648" y="185"/>
                      <a:pt x="649" y="184"/>
                    </a:cubicBezTo>
                    <a:cubicBezTo>
                      <a:pt x="650" y="184"/>
                      <a:pt x="650" y="183"/>
                      <a:pt x="651" y="183"/>
                    </a:cubicBezTo>
                    <a:cubicBezTo>
                      <a:pt x="652" y="182"/>
                      <a:pt x="653" y="182"/>
                      <a:pt x="653" y="182"/>
                    </a:cubicBezTo>
                    <a:cubicBezTo>
                      <a:pt x="654" y="182"/>
                      <a:pt x="654" y="181"/>
                      <a:pt x="654" y="181"/>
                    </a:cubicBezTo>
                    <a:cubicBezTo>
                      <a:pt x="655" y="181"/>
                      <a:pt x="656" y="181"/>
                      <a:pt x="657" y="181"/>
                    </a:cubicBezTo>
                    <a:cubicBezTo>
                      <a:pt x="658" y="182"/>
                      <a:pt x="660" y="183"/>
                      <a:pt x="661" y="183"/>
                    </a:cubicBezTo>
                    <a:cubicBezTo>
                      <a:pt x="662" y="183"/>
                      <a:pt x="664" y="182"/>
                      <a:pt x="665" y="182"/>
                    </a:cubicBezTo>
                    <a:cubicBezTo>
                      <a:pt x="668" y="182"/>
                      <a:pt x="670" y="181"/>
                      <a:pt x="672" y="180"/>
                    </a:cubicBezTo>
                    <a:cubicBezTo>
                      <a:pt x="674" y="179"/>
                      <a:pt x="675" y="179"/>
                      <a:pt x="676" y="177"/>
                    </a:cubicBezTo>
                    <a:cubicBezTo>
                      <a:pt x="677" y="176"/>
                      <a:pt x="676" y="175"/>
                      <a:pt x="678" y="174"/>
                    </a:cubicBezTo>
                    <a:cubicBezTo>
                      <a:pt x="679" y="172"/>
                      <a:pt x="683" y="173"/>
                      <a:pt x="685" y="172"/>
                    </a:cubicBezTo>
                    <a:cubicBezTo>
                      <a:pt x="688" y="172"/>
                      <a:pt x="689" y="172"/>
                      <a:pt x="691" y="175"/>
                    </a:cubicBezTo>
                    <a:cubicBezTo>
                      <a:pt x="692" y="176"/>
                      <a:pt x="692" y="178"/>
                      <a:pt x="692" y="179"/>
                    </a:cubicBezTo>
                    <a:cubicBezTo>
                      <a:pt x="691" y="180"/>
                      <a:pt x="690" y="180"/>
                      <a:pt x="689" y="181"/>
                    </a:cubicBezTo>
                    <a:cubicBezTo>
                      <a:pt x="691" y="182"/>
                      <a:pt x="693" y="185"/>
                      <a:pt x="694" y="183"/>
                    </a:cubicBezTo>
                    <a:cubicBezTo>
                      <a:pt x="695" y="182"/>
                      <a:pt x="695" y="181"/>
                      <a:pt x="695" y="181"/>
                    </a:cubicBezTo>
                    <a:cubicBezTo>
                      <a:pt x="696" y="180"/>
                      <a:pt x="697" y="179"/>
                      <a:pt x="697" y="178"/>
                    </a:cubicBezTo>
                    <a:cubicBezTo>
                      <a:pt x="698" y="177"/>
                      <a:pt x="699" y="176"/>
                      <a:pt x="699" y="175"/>
                    </a:cubicBezTo>
                    <a:cubicBezTo>
                      <a:pt x="699" y="174"/>
                      <a:pt x="699" y="173"/>
                      <a:pt x="700" y="172"/>
                    </a:cubicBezTo>
                    <a:cubicBezTo>
                      <a:pt x="701" y="171"/>
                      <a:pt x="703" y="171"/>
                      <a:pt x="705" y="170"/>
                    </a:cubicBezTo>
                    <a:cubicBezTo>
                      <a:pt x="704" y="168"/>
                      <a:pt x="704" y="165"/>
                      <a:pt x="702" y="164"/>
                    </a:cubicBezTo>
                    <a:close/>
                    <a:moveTo>
                      <a:pt x="293" y="238"/>
                    </a:moveTo>
                    <a:cubicBezTo>
                      <a:pt x="293" y="240"/>
                      <a:pt x="294" y="240"/>
                      <a:pt x="294" y="242"/>
                    </a:cubicBezTo>
                    <a:cubicBezTo>
                      <a:pt x="294" y="243"/>
                      <a:pt x="293" y="243"/>
                      <a:pt x="293" y="245"/>
                    </a:cubicBezTo>
                    <a:cubicBezTo>
                      <a:pt x="292" y="245"/>
                      <a:pt x="292" y="244"/>
                      <a:pt x="291" y="244"/>
                    </a:cubicBezTo>
                    <a:cubicBezTo>
                      <a:pt x="290" y="244"/>
                      <a:pt x="290" y="243"/>
                      <a:pt x="289" y="243"/>
                    </a:cubicBezTo>
                    <a:cubicBezTo>
                      <a:pt x="288" y="243"/>
                      <a:pt x="288" y="243"/>
                      <a:pt x="288" y="243"/>
                    </a:cubicBezTo>
                    <a:cubicBezTo>
                      <a:pt x="288" y="243"/>
                      <a:pt x="287" y="243"/>
                      <a:pt x="287" y="243"/>
                    </a:cubicBezTo>
                    <a:cubicBezTo>
                      <a:pt x="287" y="241"/>
                      <a:pt x="284" y="240"/>
                      <a:pt x="282" y="240"/>
                    </a:cubicBezTo>
                    <a:cubicBezTo>
                      <a:pt x="281" y="238"/>
                      <a:pt x="279" y="237"/>
                      <a:pt x="279" y="236"/>
                    </a:cubicBezTo>
                    <a:cubicBezTo>
                      <a:pt x="278" y="235"/>
                      <a:pt x="276" y="236"/>
                      <a:pt x="276" y="235"/>
                    </a:cubicBezTo>
                    <a:cubicBezTo>
                      <a:pt x="276" y="228"/>
                      <a:pt x="276" y="228"/>
                      <a:pt x="276" y="228"/>
                    </a:cubicBezTo>
                    <a:cubicBezTo>
                      <a:pt x="276" y="226"/>
                      <a:pt x="279" y="227"/>
                      <a:pt x="278" y="225"/>
                    </a:cubicBezTo>
                    <a:cubicBezTo>
                      <a:pt x="278" y="224"/>
                      <a:pt x="279" y="223"/>
                      <a:pt x="279" y="222"/>
                    </a:cubicBezTo>
                    <a:cubicBezTo>
                      <a:pt x="278" y="219"/>
                      <a:pt x="275" y="219"/>
                      <a:pt x="276" y="214"/>
                    </a:cubicBezTo>
                    <a:cubicBezTo>
                      <a:pt x="277" y="214"/>
                      <a:pt x="277" y="214"/>
                      <a:pt x="277" y="214"/>
                    </a:cubicBezTo>
                    <a:cubicBezTo>
                      <a:pt x="278" y="214"/>
                      <a:pt x="278" y="216"/>
                      <a:pt x="279" y="216"/>
                    </a:cubicBezTo>
                    <a:cubicBezTo>
                      <a:pt x="279" y="217"/>
                      <a:pt x="280" y="217"/>
                      <a:pt x="280" y="218"/>
                    </a:cubicBezTo>
                    <a:cubicBezTo>
                      <a:pt x="282" y="218"/>
                      <a:pt x="283" y="219"/>
                      <a:pt x="284" y="221"/>
                    </a:cubicBezTo>
                    <a:cubicBezTo>
                      <a:pt x="284" y="224"/>
                      <a:pt x="283" y="224"/>
                      <a:pt x="283" y="226"/>
                    </a:cubicBezTo>
                    <a:cubicBezTo>
                      <a:pt x="283" y="227"/>
                      <a:pt x="284" y="227"/>
                      <a:pt x="284" y="228"/>
                    </a:cubicBezTo>
                    <a:cubicBezTo>
                      <a:pt x="286" y="228"/>
                      <a:pt x="286" y="231"/>
                      <a:pt x="289" y="230"/>
                    </a:cubicBezTo>
                    <a:cubicBezTo>
                      <a:pt x="289" y="229"/>
                      <a:pt x="288" y="226"/>
                      <a:pt x="289" y="226"/>
                    </a:cubicBezTo>
                    <a:cubicBezTo>
                      <a:pt x="292" y="226"/>
                      <a:pt x="292" y="229"/>
                      <a:pt x="293" y="231"/>
                    </a:cubicBezTo>
                    <a:cubicBezTo>
                      <a:pt x="293" y="231"/>
                      <a:pt x="293" y="231"/>
                      <a:pt x="293" y="231"/>
                    </a:cubicBezTo>
                    <a:cubicBezTo>
                      <a:pt x="294" y="231"/>
                      <a:pt x="294" y="232"/>
                      <a:pt x="294" y="233"/>
                    </a:cubicBezTo>
                    <a:cubicBezTo>
                      <a:pt x="295" y="233"/>
                      <a:pt x="295" y="233"/>
                      <a:pt x="296" y="233"/>
                    </a:cubicBezTo>
                    <a:cubicBezTo>
                      <a:pt x="296" y="237"/>
                      <a:pt x="294" y="237"/>
                      <a:pt x="293" y="238"/>
                    </a:cubicBezTo>
                    <a:close/>
                    <a:moveTo>
                      <a:pt x="628" y="125"/>
                    </a:moveTo>
                    <a:cubicBezTo>
                      <a:pt x="628" y="128"/>
                      <a:pt x="628" y="133"/>
                      <a:pt x="632" y="132"/>
                    </a:cubicBezTo>
                    <a:cubicBezTo>
                      <a:pt x="633" y="132"/>
                      <a:pt x="634" y="131"/>
                      <a:pt x="636" y="132"/>
                    </a:cubicBezTo>
                    <a:cubicBezTo>
                      <a:pt x="637" y="133"/>
                      <a:pt x="636" y="134"/>
                      <a:pt x="635" y="136"/>
                    </a:cubicBezTo>
                    <a:cubicBezTo>
                      <a:pt x="635" y="137"/>
                      <a:pt x="634" y="139"/>
                      <a:pt x="634" y="140"/>
                    </a:cubicBezTo>
                    <a:cubicBezTo>
                      <a:pt x="634" y="142"/>
                      <a:pt x="633" y="143"/>
                      <a:pt x="632" y="145"/>
                    </a:cubicBezTo>
                    <a:cubicBezTo>
                      <a:pt x="631" y="145"/>
                      <a:pt x="630" y="145"/>
                      <a:pt x="630" y="146"/>
                    </a:cubicBezTo>
                    <a:cubicBezTo>
                      <a:pt x="629" y="146"/>
                      <a:pt x="628" y="146"/>
                      <a:pt x="627" y="147"/>
                    </a:cubicBezTo>
                    <a:cubicBezTo>
                      <a:pt x="626" y="147"/>
                      <a:pt x="624" y="147"/>
                      <a:pt x="623" y="147"/>
                    </a:cubicBezTo>
                    <a:cubicBezTo>
                      <a:pt x="623" y="147"/>
                      <a:pt x="623" y="147"/>
                      <a:pt x="622" y="147"/>
                    </a:cubicBezTo>
                    <a:cubicBezTo>
                      <a:pt x="621" y="148"/>
                      <a:pt x="619" y="149"/>
                      <a:pt x="617" y="150"/>
                    </a:cubicBezTo>
                    <a:cubicBezTo>
                      <a:pt x="617" y="150"/>
                      <a:pt x="617" y="150"/>
                      <a:pt x="616" y="150"/>
                    </a:cubicBezTo>
                    <a:cubicBezTo>
                      <a:pt x="616" y="150"/>
                      <a:pt x="616" y="150"/>
                      <a:pt x="616" y="150"/>
                    </a:cubicBezTo>
                    <a:cubicBezTo>
                      <a:pt x="615" y="150"/>
                      <a:pt x="614" y="150"/>
                      <a:pt x="614" y="149"/>
                    </a:cubicBezTo>
                    <a:cubicBezTo>
                      <a:pt x="613" y="149"/>
                      <a:pt x="612" y="149"/>
                      <a:pt x="611" y="149"/>
                    </a:cubicBezTo>
                    <a:cubicBezTo>
                      <a:pt x="611" y="149"/>
                      <a:pt x="611" y="149"/>
                      <a:pt x="610" y="148"/>
                    </a:cubicBezTo>
                    <a:cubicBezTo>
                      <a:pt x="610" y="148"/>
                      <a:pt x="610" y="148"/>
                      <a:pt x="609" y="148"/>
                    </a:cubicBezTo>
                    <a:cubicBezTo>
                      <a:pt x="608" y="148"/>
                      <a:pt x="607" y="148"/>
                      <a:pt x="606" y="148"/>
                    </a:cubicBezTo>
                    <a:cubicBezTo>
                      <a:pt x="604" y="148"/>
                      <a:pt x="602" y="147"/>
                      <a:pt x="600" y="148"/>
                    </a:cubicBezTo>
                    <a:cubicBezTo>
                      <a:pt x="599" y="149"/>
                      <a:pt x="599" y="149"/>
                      <a:pt x="598" y="148"/>
                    </a:cubicBezTo>
                    <a:cubicBezTo>
                      <a:pt x="598" y="148"/>
                      <a:pt x="597" y="147"/>
                      <a:pt x="597" y="146"/>
                    </a:cubicBezTo>
                    <a:cubicBezTo>
                      <a:pt x="596" y="145"/>
                      <a:pt x="598" y="142"/>
                      <a:pt x="599" y="141"/>
                    </a:cubicBezTo>
                    <a:cubicBezTo>
                      <a:pt x="599" y="139"/>
                      <a:pt x="599" y="138"/>
                      <a:pt x="599" y="136"/>
                    </a:cubicBezTo>
                    <a:cubicBezTo>
                      <a:pt x="599" y="136"/>
                      <a:pt x="599" y="134"/>
                      <a:pt x="599" y="134"/>
                    </a:cubicBezTo>
                    <a:cubicBezTo>
                      <a:pt x="599" y="133"/>
                      <a:pt x="600" y="133"/>
                      <a:pt x="600" y="132"/>
                    </a:cubicBezTo>
                    <a:cubicBezTo>
                      <a:pt x="601" y="131"/>
                      <a:pt x="600" y="130"/>
                      <a:pt x="602" y="130"/>
                    </a:cubicBezTo>
                    <a:cubicBezTo>
                      <a:pt x="603" y="129"/>
                      <a:pt x="605" y="129"/>
                      <a:pt x="606" y="128"/>
                    </a:cubicBezTo>
                    <a:cubicBezTo>
                      <a:pt x="608" y="128"/>
                      <a:pt x="610" y="127"/>
                      <a:pt x="612" y="126"/>
                    </a:cubicBezTo>
                    <a:cubicBezTo>
                      <a:pt x="615" y="126"/>
                      <a:pt x="621" y="125"/>
                      <a:pt x="621" y="122"/>
                    </a:cubicBezTo>
                    <a:cubicBezTo>
                      <a:pt x="621" y="121"/>
                      <a:pt x="621" y="121"/>
                      <a:pt x="620" y="120"/>
                    </a:cubicBezTo>
                    <a:cubicBezTo>
                      <a:pt x="619" y="120"/>
                      <a:pt x="617" y="119"/>
                      <a:pt x="616" y="119"/>
                    </a:cubicBezTo>
                    <a:cubicBezTo>
                      <a:pt x="615" y="118"/>
                      <a:pt x="615" y="118"/>
                      <a:pt x="615" y="117"/>
                    </a:cubicBezTo>
                    <a:cubicBezTo>
                      <a:pt x="615" y="116"/>
                      <a:pt x="616" y="116"/>
                      <a:pt x="616" y="115"/>
                    </a:cubicBezTo>
                    <a:cubicBezTo>
                      <a:pt x="616" y="115"/>
                      <a:pt x="616" y="115"/>
                      <a:pt x="616" y="115"/>
                    </a:cubicBezTo>
                    <a:cubicBezTo>
                      <a:pt x="618" y="114"/>
                      <a:pt x="620" y="114"/>
                      <a:pt x="622" y="114"/>
                    </a:cubicBezTo>
                    <a:cubicBezTo>
                      <a:pt x="623" y="113"/>
                      <a:pt x="624" y="113"/>
                      <a:pt x="625" y="112"/>
                    </a:cubicBezTo>
                    <a:cubicBezTo>
                      <a:pt x="625" y="112"/>
                      <a:pt x="626" y="111"/>
                      <a:pt x="626" y="111"/>
                    </a:cubicBezTo>
                    <a:cubicBezTo>
                      <a:pt x="626" y="110"/>
                      <a:pt x="626" y="110"/>
                      <a:pt x="626" y="110"/>
                    </a:cubicBezTo>
                    <a:cubicBezTo>
                      <a:pt x="626" y="110"/>
                      <a:pt x="627" y="110"/>
                      <a:pt x="627" y="110"/>
                    </a:cubicBezTo>
                    <a:cubicBezTo>
                      <a:pt x="628" y="109"/>
                      <a:pt x="629" y="109"/>
                      <a:pt x="629" y="109"/>
                    </a:cubicBezTo>
                    <a:cubicBezTo>
                      <a:pt x="629" y="109"/>
                      <a:pt x="629" y="109"/>
                      <a:pt x="630" y="109"/>
                    </a:cubicBezTo>
                    <a:cubicBezTo>
                      <a:pt x="631" y="108"/>
                      <a:pt x="631" y="108"/>
                      <a:pt x="632" y="108"/>
                    </a:cubicBezTo>
                    <a:cubicBezTo>
                      <a:pt x="634" y="108"/>
                      <a:pt x="635" y="108"/>
                      <a:pt x="637" y="108"/>
                    </a:cubicBezTo>
                    <a:cubicBezTo>
                      <a:pt x="636" y="109"/>
                      <a:pt x="636" y="109"/>
                      <a:pt x="636" y="110"/>
                    </a:cubicBezTo>
                    <a:cubicBezTo>
                      <a:pt x="635" y="113"/>
                      <a:pt x="633" y="116"/>
                      <a:pt x="631" y="118"/>
                    </a:cubicBezTo>
                    <a:cubicBezTo>
                      <a:pt x="629" y="119"/>
                      <a:pt x="628" y="120"/>
                      <a:pt x="627" y="122"/>
                    </a:cubicBezTo>
                    <a:cubicBezTo>
                      <a:pt x="627" y="123"/>
                      <a:pt x="629" y="124"/>
                      <a:pt x="628" y="125"/>
                    </a:cubicBezTo>
                    <a:close/>
                    <a:moveTo>
                      <a:pt x="110" y="379"/>
                    </a:moveTo>
                    <a:cubicBezTo>
                      <a:pt x="110" y="380"/>
                      <a:pt x="110" y="381"/>
                      <a:pt x="110" y="382"/>
                    </a:cubicBezTo>
                    <a:cubicBezTo>
                      <a:pt x="111" y="382"/>
                      <a:pt x="112" y="382"/>
                      <a:pt x="112" y="381"/>
                    </a:cubicBezTo>
                    <a:cubicBezTo>
                      <a:pt x="114" y="380"/>
                      <a:pt x="115" y="381"/>
                      <a:pt x="115" y="379"/>
                    </a:cubicBezTo>
                    <a:cubicBezTo>
                      <a:pt x="113" y="378"/>
                      <a:pt x="113" y="380"/>
                      <a:pt x="110" y="379"/>
                    </a:cubicBezTo>
                    <a:close/>
                    <a:moveTo>
                      <a:pt x="176" y="386"/>
                    </a:moveTo>
                    <a:cubicBezTo>
                      <a:pt x="176" y="385"/>
                      <a:pt x="176" y="385"/>
                      <a:pt x="176" y="385"/>
                    </a:cubicBezTo>
                    <a:cubicBezTo>
                      <a:pt x="175" y="385"/>
                      <a:pt x="175" y="385"/>
                      <a:pt x="174" y="385"/>
                    </a:cubicBezTo>
                    <a:cubicBezTo>
                      <a:pt x="174" y="385"/>
                      <a:pt x="174" y="385"/>
                      <a:pt x="174" y="385"/>
                    </a:cubicBezTo>
                    <a:cubicBezTo>
                      <a:pt x="175" y="386"/>
                      <a:pt x="173" y="387"/>
                      <a:pt x="174" y="388"/>
                    </a:cubicBezTo>
                    <a:cubicBezTo>
                      <a:pt x="175" y="388"/>
                      <a:pt x="177" y="388"/>
                      <a:pt x="176" y="386"/>
                    </a:cubicBezTo>
                    <a:cubicBezTo>
                      <a:pt x="176" y="386"/>
                      <a:pt x="176" y="386"/>
                      <a:pt x="176" y="38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6" name="Freeform 8">
                <a:extLst>
                  <a:ext uri="{FF2B5EF4-FFF2-40B4-BE49-F238E27FC236}">
                    <a16:creationId xmlns:a16="http://schemas.microsoft.com/office/drawing/2014/main" id="{379A93CA-396A-43BE-AEF2-AC8FB6B98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400" y="4668838"/>
                <a:ext cx="425450" cy="274637"/>
              </a:xfrm>
              <a:custGeom>
                <a:avLst/>
                <a:gdLst>
                  <a:gd name="T0" fmla="*/ 130 w 141"/>
                  <a:gd name="T1" fmla="*/ 46 h 91"/>
                  <a:gd name="T2" fmla="*/ 122 w 141"/>
                  <a:gd name="T3" fmla="*/ 38 h 91"/>
                  <a:gd name="T4" fmla="*/ 114 w 141"/>
                  <a:gd name="T5" fmla="*/ 27 h 91"/>
                  <a:gd name="T6" fmla="*/ 113 w 141"/>
                  <a:gd name="T7" fmla="*/ 15 h 91"/>
                  <a:gd name="T8" fmla="*/ 110 w 141"/>
                  <a:gd name="T9" fmla="*/ 12 h 91"/>
                  <a:gd name="T10" fmla="*/ 108 w 141"/>
                  <a:gd name="T11" fmla="*/ 10 h 91"/>
                  <a:gd name="T12" fmla="*/ 107 w 141"/>
                  <a:gd name="T13" fmla="*/ 9 h 91"/>
                  <a:gd name="T14" fmla="*/ 104 w 141"/>
                  <a:gd name="T15" fmla="*/ 7 h 91"/>
                  <a:gd name="T16" fmla="*/ 91 w 141"/>
                  <a:gd name="T17" fmla="*/ 3 h 91"/>
                  <a:gd name="T18" fmla="*/ 89 w 141"/>
                  <a:gd name="T19" fmla="*/ 1 h 91"/>
                  <a:gd name="T20" fmla="*/ 88 w 141"/>
                  <a:gd name="T21" fmla="*/ 1 h 91"/>
                  <a:gd name="T22" fmla="*/ 87 w 141"/>
                  <a:gd name="T23" fmla="*/ 0 h 91"/>
                  <a:gd name="T24" fmla="*/ 86 w 141"/>
                  <a:gd name="T25" fmla="*/ 0 h 91"/>
                  <a:gd name="T26" fmla="*/ 85 w 141"/>
                  <a:gd name="T27" fmla="*/ 0 h 91"/>
                  <a:gd name="T28" fmla="*/ 83 w 141"/>
                  <a:gd name="T29" fmla="*/ 2 h 91"/>
                  <a:gd name="T30" fmla="*/ 84 w 141"/>
                  <a:gd name="T31" fmla="*/ 3 h 91"/>
                  <a:gd name="T32" fmla="*/ 87 w 141"/>
                  <a:gd name="T33" fmla="*/ 3 h 91"/>
                  <a:gd name="T34" fmla="*/ 85 w 141"/>
                  <a:gd name="T35" fmla="*/ 6 h 91"/>
                  <a:gd name="T36" fmla="*/ 63 w 141"/>
                  <a:gd name="T37" fmla="*/ 8 h 91"/>
                  <a:gd name="T38" fmla="*/ 48 w 141"/>
                  <a:gd name="T39" fmla="*/ 13 h 91"/>
                  <a:gd name="T40" fmla="*/ 35 w 141"/>
                  <a:gd name="T41" fmla="*/ 13 h 91"/>
                  <a:gd name="T42" fmla="*/ 35 w 141"/>
                  <a:gd name="T43" fmla="*/ 20 h 91"/>
                  <a:gd name="T44" fmla="*/ 28 w 141"/>
                  <a:gd name="T45" fmla="*/ 27 h 91"/>
                  <a:gd name="T46" fmla="*/ 19 w 141"/>
                  <a:gd name="T47" fmla="*/ 42 h 91"/>
                  <a:gd name="T48" fmla="*/ 6 w 141"/>
                  <a:gd name="T49" fmla="*/ 59 h 91"/>
                  <a:gd name="T50" fmla="*/ 1 w 141"/>
                  <a:gd name="T51" fmla="*/ 69 h 91"/>
                  <a:gd name="T52" fmla="*/ 14 w 141"/>
                  <a:gd name="T53" fmla="*/ 62 h 91"/>
                  <a:gd name="T54" fmla="*/ 29 w 141"/>
                  <a:gd name="T55" fmla="*/ 72 h 91"/>
                  <a:gd name="T56" fmla="*/ 34 w 141"/>
                  <a:gd name="T57" fmla="*/ 80 h 91"/>
                  <a:gd name="T58" fmla="*/ 34 w 141"/>
                  <a:gd name="T59" fmla="*/ 82 h 91"/>
                  <a:gd name="T60" fmla="*/ 34 w 141"/>
                  <a:gd name="T61" fmla="*/ 84 h 91"/>
                  <a:gd name="T62" fmla="*/ 51 w 141"/>
                  <a:gd name="T63" fmla="*/ 80 h 91"/>
                  <a:gd name="T64" fmla="*/ 62 w 141"/>
                  <a:gd name="T65" fmla="*/ 77 h 91"/>
                  <a:gd name="T66" fmla="*/ 65 w 141"/>
                  <a:gd name="T67" fmla="*/ 74 h 91"/>
                  <a:gd name="T68" fmla="*/ 67 w 141"/>
                  <a:gd name="T69" fmla="*/ 67 h 91"/>
                  <a:gd name="T70" fmla="*/ 80 w 141"/>
                  <a:gd name="T71" fmla="*/ 67 h 91"/>
                  <a:gd name="T72" fmla="*/ 80 w 141"/>
                  <a:gd name="T73" fmla="*/ 68 h 91"/>
                  <a:gd name="T74" fmla="*/ 91 w 141"/>
                  <a:gd name="T75" fmla="*/ 80 h 91"/>
                  <a:gd name="T76" fmla="*/ 99 w 141"/>
                  <a:gd name="T77" fmla="*/ 75 h 91"/>
                  <a:gd name="T78" fmla="*/ 101 w 141"/>
                  <a:gd name="T79" fmla="*/ 73 h 91"/>
                  <a:gd name="T80" fmla="*/ 104 w 141"/>
                  <a:gd name="T81" fmla="*/ 67 h 91"/>
                  <a:gd name="T82" fmla="*/ 104 w 141"/>
                  <a:gd name="T83" fmla="*/ 61 h 91"/>
                  <a:gd name="T84" fmla="*/ 108 w 141"/>
                  <a:gd name="T85" fmla="*/ 59 h 91"/>
                  <a:gd name="T86" fmla="*/ 110 w 141"/>
                  <a:gd name="T87" fmla="*/ 59 h 91"/>
                  <a:gd name="T88" fmla="*/ 113 w 141"/>
                  <a:gd name="T89" fmla="*/ 66 h 91"/>
                  <a:gd name="T90" fmla="*/ 115 w 141"/>
                  <a:gd name="T91" fmla="*/ 67 h 91"/>
                  <a:gd name="T92" fmla="*/ 120 w 141"/>
                  <a:gd name="T93" fmla="*/ 67 h 91"/>
                  <a:gd name="T94" fmla="*/ 124 w 141"/>
                  <a:gd name="T95" fmla="*/ 66 h 91"/>
                  <a:gd name="T96" fmla="*/ 129 w 141"/>
                  <a:gd name="T97" fmla="*/ 71 h 91"/>
                  <a:gd name="T98" fmla="*/ 129 w 141"/>
                  <a:gd name="T99" fmla="*/ 66 h 91"/>
                  <a:gd name="T100" fmla="*/ 128 w 141"/>
                  <a:gd name="T101" fmla="*/ 63 h 91"/>
                  <a:gd name="T102" fmla="*/ 127 w 141"/>
                  <a:gd name="T103" fmla="*/ 60 h 91"/>
                  <a:gd name="T104" fmla="*/ 128 w 141"/>
                  <a:gd name="T105" fmla="*/ 57 h 91"/>
                  <a:gd name="T106" fmla="*/ 129 w 141"/>
                  <a:gd name="T107" fmla="*/ 56 h 91"/>
                  <a:gd name="T108" fmla="*/ 140 w 141"/>
                  <a:gd name="T109" fmla="*/ 57 h 91"/>
                  <a:gd name="T110" fmla="*/ 140 w 141"/>
                  <a:gd name="T111" fmla="*/ 5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1" h="91">
                    <a:moveTo>
                      <a:pt x="141" y="43"/>
                    </a:moveTo>
                    <a:cubicBezTo>
                      <a:pt x="141" y="42"/>
                      <a:pt x="141" y="41"/>
                      <a:pt x="140" y="40"/>
                    </a:cubicBezTo>
                    <a:cubicBezTo>
                      <a:pt x="139" y="41"/>
                      <a:pt x="139" y="41"/>
                      <a:pt x="138" y="42"/>
                    </a:cubicBezTo>
                    <a:cubicBezTo>
                      <a:pt x="139" y="45"/>
                      <a:pt x="136" y="43"/>
                      <a:pt x="137" y="45"/>
                    </a:cubicBezTo>
                    <a:cubicBezTo>
                      <a:pt x="134" y="45"/>
                      <a:pt x="134" y="47"/>
                      <a:pt x="131" y="47"/>
                    </a:cubicBezTo>
                    <a:cubicBezTo>
                      <a:pt x="131" y="47"/>
                      <a:pt x="130" y="47"/>
                      <a:pt x="130" y="46"/>
                    </a:cubicBezTo>
                    <a:cubicBezTo>
                      <a:pt x="130" y="46"/>
                      <a:pt x="129" y="45"/>
                      <a:pt x="128" y="45"/>
                    </a:cubicBezTo>
                    <a:cubicBezTo>
                      <a:pt x="128" y="45"/>
                      <a:pt x="127" y="45"/>
                      <a:pt x="127" y="44"/>
                    </a:cubicBezTo>
                    <a:cubicBezTo>
                      <a:pt x="126" y="44"/>
                      <a:pt x="125" y="42"/>
                      <a:pt x="123" y="42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23" y="39"/>
                      <a:pt x="123" y="39"/>
                      <a:pt x="122" y="38"/>
                    </a:cubicBezTo>
                    <a:cubicBezTo>
                      <a:pt x="122" y="38"/>
                      <a:pt x="122" y="38"/>
                      <a:pt x="122" y="38"/>
                    </a:cubicBezTo>
                    <a:cubicBezTo>
                      <a:pt x="122" y="38"/>
                      <a:pt x="121" y="38"/>
                      <a:pt x="121" y="38"/>
                    </a:cubicBezTo>
                    <a:cubicBezTo>
                      <a:pt x="119" y="37"/>
                      <a:pt x="117" y="37"/>
                      <a:pt x="115" y="37"/>
                    </a:cubicBezTo>
                    <a:cubicBezTo>
                      <a:pt x="114" y="37"/>
                      <a:pt x="114" y="36"/>
                      <a:pt x="114" y="35"/>
                    </a:cubicBezTo>
                    <a:cubicBezTo>
                      <a:pt x="114" y="34"/>
                      <a:pt x="113" y="34"/>
                      <a:pt x="113" y="33"/>
                    </a:cubicBezTo>
                    <a:cubicBezTo>
                      <a:pt x="113" y="28"/>
                      <a:pt x="113" y="28"/>
                      <a:pt x="113" y="28"/>
                    </a:cubicBezTo>
                    <a:cubicBezTo>
                      <a:pt x="113" y="28"/>
                      <a:pt x="114" y="27"/>
                      <a:pt x="114" y="27"/>
                    </a:cubicBezTo>
                    <a:cubicBezTo>
                      <a:pt x="114" y="25"/>
                      <a:pt x="116" y="25"/>
                      <a:pt x="116" y="23"/>
                    </a:cubicBezTo>
                    <a:cubicBezTo>
                      <a:pt x="118" y="23"/>
                      <a:pt x="117" y="20"/>
                      <a:pt x="119" y="20"/>
                    </a:cubicBezTo>
                    <a:cubicBezTo>
                      <a:pt x="119" y="16"/>
                      <a:pt x="119" y="16"/>
                      <a:pt x="119" y="16"/>
                    </a:cubicBezTo>
                    <a:cubicBezTo>
                      <a:pt x="118" y="16"/>
                      <a:pt x="117" y="16"/>
                      <a:pt x="116" y="16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5" y="15"/>
                      <a:pt x="114" y="15"/>
                      <a:pt x="113" y="15"/>
                    </a:cubicBezTo>
                    <a:cubicBezTo>
                      <a:pt x="113" y="14"/>
                      <a:pt x="112" y="14"/>
                      <a:pt x="112" y="14"/>
                    </a:cubicBezTo>
                    <a:cubicBezTo>
                      <a:pt x="112" y="14"/>
                      <a:pt x="112" y="13"/>
                      <a:pt x="111" y="13"/>
                    </a:cubicBezTo>
                    <a:cubicBezTo>
                      <a:pt x="111" y="13"/>
                      <a:pt x="111" y="13"/>
                      <a:pt x="111" y="13"/>
                    </a:cubicBezTo>
                    <a:cubicBezTo>
                      <a:pt x="111" y="12"/>
                      <a:pt x="110" y="12"/>
                      <a:pt x="110" y="12"/>
                    </a:cubicBezTo>
                    <a:cubicBezTo>
                      <a:pt x="110" y="12"/>
                      <a:pt x="110" y="12"/>
                      <a:pt x="110" y="12"/>
                    </a:cubicBezTo>
                    <a:cubicBezTo>
                      <a:pt x="110" y="12"/>
                      <a:pt x="110" y="12"/>
                      <a:pt x="110" y="12"/>
                    </a:cubicBezTo>
                    <a:cubicBezTo>
                      <a:pt x="110" y="12"/>
                      <a:pt x="110" y="12"/>
                      <a:pt x="110" y="12"/>
                    </a:cubicBezTo>
                    <a:cubicBezTo>
                      <a:pt x="110" y="12"/>
                      <a:pt x="110" y="12"/>
                      <a:pt x="110" y="11"/>
                    </a:cubicBezTo>
                    <a:cubicBezTo>
                      <a:pt x="110" y="11"/>
                      <a:pt x="110" y="11"/>
                      <a:pt x="110" y="11"/>
                    </a:cubicBezTo>
                    <a:cubicBezTo>
                      <a:pt x="110" y="11"/>
                      <a:pt x="110" y="11"/>
                      <a:pt x="110" y="11"/>
                    </a:cubicBezTo>
                    <a:cubicBezTo>
                      <a:pt x="109" y="11"/>
                      <a:pt x="109" y="10"/>
                      <a:pt x="108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8" y="10"/>
                      <a:pt x="108" y="10"/>
                      <a:pt x="108" y="9"/>
                    </a:cubicBezTo>
                    <a:cubicBezTo>
                      <a:pt x="108" y="9"/>
                      <a:pt x="108" y="9"/>
                      <a:pt x="108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7" y="9"/>
                      <a:pt x="107" y="8"/>
                      <a:pt x="107" y="8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106" y="7"/>
                      <a:pt x="104" y="7"/>
                      <a:pt x="104" y="7"/>
                    </a:cubicBezTo>
                    <a:cubicBezTo>
                      <a:pt x="103" y="7"/>
                      <a:pt x="104" y="6"/>
                      <a:pt x="103" y="6"/>
                    </a:cubicBezTo>
                    <a:cubicBezTo>
                      <a:pt x="102" y="6"/>
                      <a:pt x="102" y="6"/>
                      <a:pt x="101" y="6"/>
                    </a:cubicBezTo>
                    <a:cubicBezTo>
                      <a:pt x="100" y="6"/>
                      <a:pt x="97" y="5"/>
                      <a:pt x="96" y="6"/>
                    </a:cubicBezTo>
                    <a:cubicBezTo>
                      <a:pt x="96" y="6"/>
                      <a:pt x="94" y="6"/>
                      <a:pt x="94" y="4"/>
                    </a:cubicBezTo>
                    <a:cubicBezTo>
                      <a:pt x="93" y="4"/>
                      <a:pt x="93" y="3"/>
                      <a:pt x="92" y="3"/>
                    </a:cubicBezTo>
                    <a:cubicBezTo>
                      <a:pt x="92" y="3"/>
                      <a:pt x="92" y="3"/>
                      <a:pt x="91" y="3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91" y="2"/>
                      <a:pt x="91" y="2"/>
                      <a:pt x="90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89" y="2"/>
                      <a:pt x="89" y="1"/>
                      <a:pt x="89" y="1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89" y="1"/>
                      <a:pt x="89" y="1"/>
                      <a:pt x="89" y="1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88" y="1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84" y="0"/>
                      <a:pt x="85" y="1"/>
                      <a:pt x="84" y="1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3" y="1"/>
                      <a:pt x="84" y="2"/>
                      <a:pt x="83" y="2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5" y="3"/>
                      <a:pt x="85" y="3"/>
                    </a:cubicBezTo>
                    <a:cubicBezTo>
                      <a:pt x="85" y="3"/>
                      <a:pt x="85" y="3"/>
                      <a:pt x="86" y="3"/>
                    </a:cubicBezTo>
                    <a:cubicBezTo>
                      <a:pt x="86" y="3"/>
                      <a:pt x="86" y="3"/>
                      <a:pt x="87" y="3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5"/>
                      <a:pt x="86" y="5"/>
                      <a:pt x="87" y="5"/>
                    </a:cubicBezTo>
                    <a:cubicBezTo>
                      <a:pt x="87" y="5"/>
                      <a:pt x="87" y="6"/>
                      <a:pt x="87" y="6"/>
                    </a:cubicBezTo>
                    <a:cubicBezTo>
                      <a:pt x="86" y="6"/>
                      <a:pt x="85" y="5"/>
                      <a:pt x="85" y="6"/>
                    </a:cubicBezTo>
                    <a:cubicBezTo>
                      <a:pt x="85" y="6"/>
                      <a:pt x="85" y="7"/>
                      <a:pt x="84" y="7"/>
                    </a:cubicBezTo>
                    <a:cubicBezTo>
                      <a:pt x="83" y="7"/>
                      <a:pt x="83" y="8"/>
                      <a:pt x="82" y="8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78" y="9"/>
                      <a:pt x="79" y="6"/>
                      <a:pt x="76" y="7"/>
                    </a:cubicBezTo>
                    <a:cubicBezTo>
                      <a:pt x="73" y="8"/>
                      <a:pt x="69" y="7"/>
                      <a:pt x="65" y="8"/>
                    </a:cubicBezTo>
                    <a:cubicBezTo>
                      <a:pt x="64" y="8"/>
                      <a:pt x="63" y="8"/>
                      <a:pt x="63" y="8"/>
                    </a:cubicBezTo>
                    <a:cubicBezTo>
                      <a:pt x="61" y="9"/>
                      <a:pt x="59" y="8"/>
                      <a:pt x="58" y="8"/>
                    </a:cubicBezTo>
                    <a:cubicBezTo>
                      <a:pt x="56" y="7"/>
                      <a:pt x="56" y="8"/>
                      <a:pt x="55" y="7"/>
                    </a:cubicBezTo>
                    <a:cubicBezTo>
                      <a:pt x="54" y="7"/>
                      <a:pt x="54" y="7"/>
                      <a:pt x="54" y="8"/>
                    </a:cubicBezTo>
                    <a:cubicBezTo>
                      <a:pt x="53" y="8"/>
                      <a:pt x="52" y="10"/>
                      <a:pt x="52" y="11"/>
                    </a:cubicBezTo>
                    <a:cubicBezTo>
                      <a:pt x="51" y="11"/>
                      <a:pt x="51" y="12"/>
                      <a:pt x="50" y="12"/>
                    </a:cubicBezTo>
                    <a:cubicBezTo>
                      <a:pt x="50" y="13"/>
                      <a:pt x="48" y="12"/>
                      <a:pt x="48" y="13"/>
                    </a:cubicBezTo>
                    <a:cubicBezTo>
                      <a:pt x="46" y="13"/>
                      <a:pt x="46" y="15"/>
                      <a:pt x="44" y="15"/>
                    </a:cubicBezTo>
                    <a:cubicBezTo>
                      <a:pt x="42" y="15"/>
                      <a:pt x="41" y="14"/>
                      <a:pt x="41" y="13"/>
                    </a:cubicBezTo>
                    <a:cubicBezTo>
                      <a:pt x="39" y="12"/>
                      <a:pt x="38" y="11"/>
                      <a:pt x="37" y="11"/>
                    </a:cubicBezTo>
                    <a:cubicBezTo>
                      <a:pt x="37" y="11"/>
                      <a:pt x="37" y="11"/>
                      <a:pt x="36" y="11"/>
                    </a:cubicBezTo>
                    <a:cubicBezTo>
                      <a:pt x="36" y="11"/>
                      <a:pt x="36" y="12"/>
                      <a:pt x="36" y="12"/>
                    </a:cubicBezTo>
                    <a:cubicBezTo>
                      <a:pt x="36" y="12"/>
                      <a:pt x="35" y="13"/>
                      <a:pt x="35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5" y="14"/>
                      <a:pt x="37" y="14"/>
                      <a:pt x="38" y="16"/>
                    </a:cubicBezTo>
                    <a:cubicBezTo>
                      <a:pt x="38" y="16"/>
                      <a:pt x="38" y="17"/>
                      <a:pt x="38" y="18"/>
                    </a:cubicBezTo>
                    <a:cubicBezTo>
                      <a:pt x="38" y="18"/>
                      <a:pt x="38" y="19"/>
                      <a:pt x="37" y="18"/>
                    </a:cubicBezTo>
                    <a:cubicBezTo>
                      <a:pt x="37" y="19"/>
                      <a:pt x="37" y="19"/>
                      <a:pt x="36" y="19"/>
                    </a:cubicBezTo>
                    <a:cubicBezTo>
                      <a:pt x="36" y="19"/>
                      <a:pt x="36" y="20"/>
                      <a:pt x="35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5" y="20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3" y="22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1" y="24"/>
                      <a:pt x="30" y="25"/>
                      <a:pt x="28" y="27"/>
                    </a:cubicBezTo>
                    <a:cubicBezTo>
                      <a:pt x="28" y="28"/>
                      <a:pt x="27" y="29"/>
                      <a:pt x="26" y="29"/>
                    </a:cubicBezTo>
                    <a:cubicBezTo>
                      <a:pt x="27" y="30"/>
                      <a:pt x="26" y="30"/>
                      <a:pt x="26" y="31"/>
                    </a:cubicBezTo>
                    <a:cubicBezTo>
                      <a:pt x="23" y="30"/>
                      <a:pt x="24" y="33"/>
                      <a:pt x="21" y="33"/>
                    </a:cubicBezTo>
                    <a:cubicBezTo>
                      <a:pt x="21" y="33"/>
                      <a:pt x="20" y="33"/>
                      <a:pt x="20" y="34"/>
                    </a:cubicBezTo>
                    <a:cubicBezTo>
                      <a:pt x="19" y="34"/>
                      <a:pt x="19" y="35"/>
                      <a:pt x="19" y="35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7" y="43"/>
                      <a:pt x="16" y="44"/>
                      <a:pt x="14" y="45"/>
                    </a:cubicBezTo>
                    <a:cubicBezTo>
                      <a:pt x="12" y="46"/>
                      <a:pt x="10" y="49"/>
                      <a:pt x="7" y="51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6" y="55"/>
                      <a:pt x="7" y="56"/>
                      <a:pt x="7" y="57"/>
                    </a:cubicBezTo>
                    <a:cubicBezTo>
                      <a:pt x="7" y="57"/>
                      <a:pt x="6" y="57"/>
                      <a:pt x="6" y="57"/>
                    </a:cubicBezTo>
                    <a:cubicBezTo>
                      <a:pt x="6" y="57"/>
                      <a:pt x="6" y="58"/>
                      <a:pt x="6" y="59"/>
                    </a:cubicBezTo>
                    <a:cubicBezTo>
                      <a:pt x="5" y="60"/>
                      <a:pt x="5" y="62"/>
                      <a:pt x="4" y="64"/>
                    </a:cubicBezTo>
                    <a:cubicBezTo>
                      <a:pt x="3" y="64"/>
                      <a:pt x="4" y="66"/>
                      <a:pt x="2" y="66"/>
                    </a:cubicBezTo>
                    <a:cubicBezTo>
                      <a:pt x="2" y="67"/>
                      <a:pt x="0" y="67"/>
                      <a:pt x="0" y="69"/>
                    </a:cubicBezTo>
                    <a:cubicBezTo>
                      <a:pt x="0" y="69"/>
                      <a:pt x="0" y="69"/>
                      <a:pt x="0" y="69"/>
                    </a:cubicBezTo>
                    <a:cubicBezTo>
                      <a:pt x="0" y="69"/>
                      <a:pt x="0" y="69"/>
                      <a:pt x="1" y="69"/>
                    </a:cubicBezTo>
                    <a:cubicBezTo>
                      <a:pt x="1" y="69"/>
                      <a:pt x="1" y="69"/>
                      <a:pt x="1" y="69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3" y="70"/>
                      <a:pt x="4" y="69"/>
                      <a:pt x="4" y="69"/>
                    </a:cubicBezTo>
                    <a:cubicBezTo>
                      <a:pt x="6" y="69"/>
                      <a:pt x="7" y="68"/>
                      <a:pt x="8" y="67"/>
                    </a:cubicBezTo>
                    <a:cubicBezTo>
                      <a:pt x="9" y="67"/>
                      <a:pt x="9" y="67"/>
                      <a:pt x="9" y="67"/>
                    </a:cubicBezTo>
                    <a:cubicBezTo>
                      <a:pt x="8" y="64"/>
                      <a:pt x="9" y="62"/>
                      <a:pt x="11" y="62"/>
                    </a:cubicBezTo>
                    <a:cubicBezTo>
                      <a:pt x="13" y="61"/>
                      <a:pt x="12" y="63"/>
                      <a:pt x="14" y="62"/>
                    </a:cubicBezTo>
                    <a:cubicBezTo>
                      <a:pt x="14" y="61"/>
                      <a:pt x="16" y="62"/>
                      <a:pt x="16" y="61"/>
                    </a:cubicBezTo>
                    <a:cubicBezTo>
                      <a:pt x="17" y="61"/>
                      <a:pt x="17" y="60"/>
                      <a:pt x="18" y="60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6" y="61"/>
                      <a:pt x="26" y="62"/>
                      <a:pt x="27" y="62"/>
                    </a:cubicBezTo>
                    <a:cubicBezTo>
                      <a:pt x="27" y="65"/>
                      <a:pt x="29" y="68"/>
                      <a:pt x="27" y="71"/>
                    </a:cubicBezTo>
                    <a:cubicBezTo>
                      <a:pt x="27" y="71"/>
                      <a:pt x="28" y="72"/>
                      <a:pt x="29" y="72"/>
                    </a:cubicBezTo>
                    <a:cubicBezTo>
                      <a:pt x="29" y="72"/>
                      <a:pt x="29" y="74"/>
                      <a:pt x="30" y="74"/>
                    </a:cubicBezTo>
                    <a:cubicBezTo>
                      <a:pt x="30" y="74"/>
                      <a:pt x="31" y="75"/>
                      <a:pt x="31" y="75"/>
                    </a:cubicBezTo>
                    <a:cubicBezTo>
                      <a:pt x="31" y="76"/>
                      <a:pt x="32" y="76"/>
                      <a:pt x="32" y="76"/>
                    </a:cubicBezTo>
                    <a:cubicBezTo>
                      <a:pt x="33" y="77"/>
                      <a:pt x="33" y="78"/>
                      <a:pt x="34" y="79"/>
                    </a:cubicBezTo>
                    <a:cubicBezTo>
                      <a:pt x="34" y="79"/>
                      <a:pt x="34" y="79"/>
                      <a:pt x="34" y="80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4" y="80"/>
                      <a:pt x="34" y="80"/>
                      <a:pt x="34" y="81"/>
                    </a:cubicBezTo>
                    <a:cubicBezTo>
                      <a:pt x="34" y="81"/>
                      <a:pt x="34" y="81"/>
                      <a:pt x="34" y="81"/>
                    </a:cubicBezTo>
                    <a:cubicBezTo>
                      <a:pt x="34" y="81"/>
                      <a:pt x="34" y="81"/>
                      <a:pt x="34" y="81"/>
                    </a:cubicBezTo>
                    <a:cubicBezTo>
                      <a:pt x="34" y="81"/>
                      <a:pt x="34" y="81"/>
                      <a:pt x="34" y="81"/>
                    </a:cubicBezTo>
                    <a:cubicBezTo>
                      <a:pt x="34" y="81"/>
                      <a:pt x="34" y="82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5" y="84"/>
                      <a:pt x="35" y="83"/>
                      <a:pt x="36" y="83"/>
                    </a:cubicBezTo>
                    <a:cubicBezTo>
                      <a:pt x="38" y="83"/>
                      <a:pt x="39" y="82"/>
                      <a:pt x="41" y="82"/>
                    </a:cubicBezTo>
                    <a:cubicBezTo>
                      <a:pt x="41" y="81"/>
                      <a:pt x="43" y="81"/>
                      <a:pt x="43" y="81"/>
                    </a:cubicBezTo>
                    <a:cubicBezTo>
                      <a:pt x="44" y="81"/>
                      <a:pt x="44" y="80"/>
                      <a:pt x="45" y="80"/>
                    </a:cubicBezTo>
                    <a:cubicBezTo>
                      <a:pt x="46" y="80"/>
                      <a:pt x="46" y="80"/>
                      <a:pt x="47" y="79"/>
                    </a:cubicBezTo>
                    <a:cubicBezTo>
                      <a:pt x="48" y="80"/>
                      <a:pt x="49" y="80"/>
                      <a:pt x="51" y="80"/>
                    </a:cubicBezTo>
                    <a:cubicBezTo>
                      <a:pt x="52" y="80"/>
                      <a:pt x="52" y="81"/>
                      <a:pt x="53" y="81"/>
                    </a:cubicBezTo>
                    <a:cubicBezTo>
                      <a:pt x="54" y="81"/>
                      <a:pt x="54" y="82"/>
                      <a:pt x="55" y="83"/>
                    </a:cubicBezTo>
                    <a:cubicBezTo>
                      <a:pt x="57" y="83"/>
                      <a:pt x="56" y="81"/>
                      <a:pt x="58" y="81"/>
                    </a:cubicBezTo>
                    <a:cubicBezTo>
                      <a:pt x="58" y="80"/>
                      <a:pt x="59" y="81"/>
                      <a:pt x="60" y="81"/>
                    </a:cubicBezTo>
                    <a:cubicBezTo>
                      <a:pt x="61" y="80"/>
                      <a:pt x="61" y="80"/>
                      <a:pt x="61" y="79"/>
                    </a:cubicBezTo>
                    <a:cubicBezTo>
                      <a:pt x="62" y="78"/>
                      <a:pt x="62" y="77"/>
                      <a:pt x="62" y="77"/>
                    </a:cubicBezTo>
                    <a:cubicBezTo>
                      <a:pt x="64" y="77"/>
                      <a:pt x="63" y="74"/>
                      <a:pt x="65" y="75"/>
                    </a:cubicBezTo>
                    <a:cubicBezTo>
                      <a:pt x="65" y="75"/>
                      <a:pt x="65" y="75"/>
                      <a:pt x="65" y="75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5" y="73"/>
                      <a:pt x="65" y="73"/>
                      <a:pt x="65" y="73"/>
                    </a:cubicBezTo>
                    <a:cubicBezTo>
                      <a:pt x="64" y="73"/>
                      <a:pt x="63" y="72"/>
                      <a:pt x="64" y="70"/>
                    </a:cubicBezTo>
                    <a:cubicBezTo>
                      <a:pt x="65" y="70"/>
                      <a:pt x="64" y="69"/>
                      <a:pt x="65" y="69"/>
                    </a:cubicBezTo>
                    <a:cubicBezTo>
                      <a:pt x="65" y="68"/>
                      <a:pt x="67" y="68"/>
                      <a:pt x="67" y="67"/>
                    </a:cubicBezTo>
                    <a:cubicBezTo>
                      <a:pt x="68" y="67"/>
                      <a:pt x="69" y="66"/>
                      <a:pt x="70" y="66"/>
                    </a:cubicBezTo>
                    <a:cubicBezTo>
                      <a:pt x="71" y="64"/>
                      <a:pt x="73" y="64"/>
                      <a:pt x="72" y="62"/>
                    </a:cubicBezTo>
                    <a:cubicBezTo>
                      <a:pt x="73" y="62"/>
                      <a:pt x="73" y="61"/>
                      <a:pt x="73" y="61"/>
                    </a:cubicBezTo>
                    <a:cubicBezTo>
                      <a:pt x="76" y="61"/>
                      <a:pt x="77" y="60"/>
                      <a:pt x="79" y="60"/>
                    </a:cubicBezTo>
                    <a:cubicBezTo>
                      <a:pt x="80" y="61"/>
                      <a:pt x="81" y="62"/>
                      <a:pt x="81" y="63"/>
                    </a:cubicBezTo>
                    <a:cubicBezTo>
                      <a:pt x="81" y="65"/>
                      <a:pt x="80" y="66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80" y="67"/>
                      <a:pt x="80" y="68"/>
                      <a:pt x="80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68"/>
                      <a:pt x="80" y="68"/>
                      <a:pt x="80" y="69"/>
                    </a:cubicBezTo>
                    <a:cubicBezTo>
                      <a:pt x="81" y="69"/>
                      <a:pt x="81" y="71"/>
                      <a:pt x="81" y="72"/>
                    </a:cubicBezTo>
                    <a:cubicBezTo>
                      <a:pt x="81" y="72"/>
                      <a:pt x="82" y="73"/>
                      <a:pt x="82" y="74"/>
                    </a:cubicBezTo>
                    <a:cubicBezTo>
                      <a:pt x="84" y="75"/>
                      <a:pt x="85" y="77"/>
                      <a:pt x="87" y="79"/>
                    </a:cubicBezTo>
                    <a:cubicBezTo>
                      <a:pt x="87" y="79"/>
                      <a:pt x="88" y="79"/>
                      <a:pt x="88" y="79"/>
                    </a:cubicBezTo>
                    <a:cubicBezTo>
                      <a:pt x="89" y="79"/>
                      <a:pt x="91" y="79"/>
                      <a:pt x="91" y="80"/>
                    </a:cubicBezTo>
                    <a:cubicBezTo>
                      <a:pt x="91" y="81"/>
                      <a:pt x="92" y="81"/>
                      <a:pt x="92" y="82"/>
                    </a:cubicBezTo>
                    <a:cubicBezTo>
                      <a:pt x="92" y="83"/>
                      <a:pt x="91" y="84"/>
                      <a:pt x="91" y="85"/>
                    </a:cubicBezTo>
                    <a:cubicBezTo>
                      <a:pt x="91" y="86"/>
                      <a:pt x="93" y="86"/>
                      <a:pt x="93" y="88"/>
                    </a:cubicBezTo>
                    <a:cubicBezTo>
                      <a:pt x="93" y="90"/>
                      <a:pt x="94" y="91"/>
                      <a:pt x="96" y="91"/>
                    </a:cubicBezTo>
                    <a:cubicBezTo>
                      <a:pt x="95" y="86"/>
                      <a:pt x="96" y="81"/>
                      <a:pt x="96" y="76"/>
                    </a:cubicBezTo>
                    <a:cubicBezTo>
                      <a:pt x="98" y="76"/>
                      <a:pt x="98" y="75"/>
                      <a:pt x="99" y="75"/>
                    </a:cubicBezTo>
                    <a:cubicBezTo>
                      <a:pt x="99" y="75"/>
                      <a:pt x="99" y="75"/>
                      <a:pt x="100" y="74"/>
                    </a:cubicBezTo>
                    <a:cubicBezTo>
                      <a:pt x="100" y="74"/>
                      <a:pt x="100" y="74"/>
                      <a:pt x="100" y="74"/>
                    </a:cubicBezTo>
                    <a:cubicBezTo>
                      <a:pt x="100" y="74"/>
                      <a:pt x="100" y="74"/>
                      <a:pt x="100" y="74"/>
                    </a:cubicBezTo>
                    <a:cubicBezTo>
                      <a:pt x="100" y="74"/>
                      <a:pt x="100" y="74"/>
                      <a:pt x="100" y="74"/>
                    </a:cubicBezTo>
                    <a:cubicBezTo>
                      <a:pt x="100" y="74"/>
                      <a:pt x="100" y="74"/>
                      <a:pt x="100" y="73"/>
                    </a:cubicBezTo>
                    <a:cubicBezTo>
                      <a:pt x="100" y="73"/>
                      <a:pt x="101" y="73"/>
                      <a:pt x="101" y="73"/>
                    </a:cubicBezTo>
                    <a:cubicBezTo>
                      <a:pt x="100" y="72"/>
                      <a:pt x="101" y="71"/>
                      <a:pt x="102" y="71"/>
                    </a:cubicBezTo>
                    <a:cubicBezTo>
                      <a:pt x="102" y="71"/>
                      <a:pt x="102" y="71"/>
                      <a:pt x="102" y="71"/>
                    </a:cubicBezTo>
                    <a:cubicBezTo>
                      <a:pt x="102" y="70"/>
                      <a:pt x="103" y="70"/>
                      <a:pt x="103" y="70"/>
                    </a:cubicBezTo>
                    <a:cubicBezTo>
                      <a:pt x="103" y="69"/>
                      <a:pt x="103" y="69"/>
                      <a:pt x="103" y="69"/>
                    </a:cubicBezTo>
                    <a:cubicBezTo>
                      <a:pt x="103" y="69"/>
                      <a:pt x="103" y="69"/>
                      <a:pt x="103" y="69"/>
                    </a:cubicBezTo>
                    <a:cubicBezTo>
                      <a:pt x="103" y="68"/>
                      <a:pt x="103" y="68"/>
                      <a:pt x="104" y="67"/>
                    </a:cubicBezTo>
                    <a:cubicBezTo>
                      <a:pt x="104" y="67"/>
                      <a:pt x="104" y="67"/>
                      <a:pt x="104" y="67"/>
                    </a:cubicBezTo>
                    <a:cubicBezTo>
                      <a:pt x="104" y="67"/>
                      <a:pt x="104" y="67"/>
                      <a:pt x="104" y="66"/>
                    </a:cubicBezTo>
                    <a:cubicBezTo>
                      <a:pt x="104" y="66"/>
                      <a:pt x="104" y="66"/>
                      <a:pt x="104" y="66"/>
                    </a:cubicBezTo>
                    <a:cubicBezTo>
                      <a:pt x="104" y="66"/>
                      <a:pt x="104" y="66"/>
                      <a:pt x="104" y="66"/>
                    </a:cubicBezTo>
                    <a:cubicBezTo>
                      <a:pt x="104" y="64"/>
                      <a:pt x="103" y="63"/>
                      <a:pt x="104" y="61"/>
                    </a:cubicBezTo>
                    <a:cubicBezTo>
                      <a:pt x="104" y="61"/>
                      <a:pt x="104" y="61"/>
                      <a:pt x="104" y="61"/>
                    </a:cubicBezTo>
                    <a:cubicBezTo>
                      <a:pt x="104" y="61"/>
                      <a:pt x="104" y="60"/>
                      <a:pt x="104" y="60"/>
                    </a:cubicBezTo>
                    <a:cubicBezTo>
                      <a:pt x="105" y="59"/>
                      <a:pt x="106" y="59"/>
                      <a:pt x="106" y="59"/>
                    </a:cubicBezTo>
                    <a:cubicBezTo>
                      <a:pt x="106" y="59"/>
                      <a:pt x="107" y="59"/>
                      <a:pt x="107" y="59"/>
                    </a:cubicBezTo>
                    <a:cubicBezTo>
                      <a:pt x="107" y="59"/>
                      <a:pt x="108" y="59"/>
                      <a:pt x="108" y="59"/>
                    </a:cubicBezTo>
                    <a:cubicBezTo>
                      <a:pt x="108" y="59"/>
                      <a:pt x="108" y="59"/>
                      <a:pt x="108" y="59"/>
                    </a:cubicBezTo>
                    <a:cubicBezTo>
                      <a:pt x="108" y="59"/>
                      <a:pt x="108" y="59"/>
                      <a:pt x="108" y="59"/>
                    </a:cubicBezTo>
                    <a:cubicBezTo>
                      <a:pt x="108" y="59"/>
                      <a:pt x="108" y="59"/>
                      <a:pt x="108" y="59"/>
                    </a:cubicBezTo>
                    <a:cubicBezTo>
                      <a:pt x="108" y="58"/>
                      <a:pt x="109" y="58"/>
                      <a:pt x="109" y="59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09" y="59"/>
                      <a:pt x="109" y="59"/>
                      <a:pt x="110" y="59"/>
                    </a:cubicBezTo>
                    <a:cubicBezTo>
                      <a:pt x="110" y="59"/>
                      <a:pt x="110" y="59"/>
                      <a:pt x="110" y="59"/>
                    </a:cubicBezTo>
                    <a:cubicBezTo>
                      <a:pt x="110" y="59"/>
                      <a:pt x="110" y="59"/>
                      <a:pt x="110" y="59"/>
                    </a:cubicBezTo>
                    <a:cubicBezTo>
                      <a:pt x="110" y="59"/>
                      <a:pt x="110" y="59"/>
                      <a:pt x="110" y="59"/>
                    </a:cubicBezTo>
                    <a:cubicBezTo>
                      <a:pt x="111" y="59"/>
                      <a:pt x="112" y="60"/>
                      <a:pt x="112" y="61"/>
                    </a:cubicBezTo>
                    <a:cubicBezTo>
                      <a:pt x="112" y="65"/>
                      <a:pt x="112" y="65"/>
                      <a:pt x="112" y="65"/>
                    </a:cubicBezTo>
                    <a:cubicBezTo>
                      <a:pt x="112" y="65"/>
                      <a:pt x="112" y="65"/>
                      <a:pt x="113" y="65"/>
                    </a:cubicBezTo>
                    <a:cubicBezTo>
                      <a:pt x="113" y="65"/>
                      <a:pt x="113" y="65"/>
                      <a:pt x="113" y="66"/>
                    </a:cubicBezTo>
                    <a:cubicBezTo>
                      <a:pt x="113" y="66"/>
                      <a:pt x="113" y="66"/>
                      <a:pt x="113" y="66"/>
                    </a:cubicBezTo>
                    <a:cubicBezTo>
                      <a:pt x="113" y="66"/>
                      <a:pt x="113" y="66"/>
                      <a:pt x="113" y="66"/>
                    </a:cubicBezTo>
                    <a:cubicBezTo>
                      <a:pt x="114" y="66"/>
                      <a:pt x="114" y="66"/>
                      <a:pt x="114" y="67"/>
                    </a:cubicBezTo>
                    <a:cubicBezTo>
                      <a:pt x="114" y="67"/>
                      <a:pt x="114" y="67"/>
                      <a:pt x="114" y="67"/>
                    </a:cubicBezTo>
                    <a:cubicBezTo>
                      <a:pt x="114" y="67"/>
                      <a:pt x="115" y="67"/>
                      <a:pt x="115" y="67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9"/>
                      <a:pt x="117" y="68"/>
                      <a:pt x="118" y="68"/>
                    </a:cubicBezTo>
                    <a:cubicBezTo>
                      <a:pt x="118" y="68"/>
                      <a:pt x="118" y="68"/>
                      <a:pt x="118" y="68"/>
                    </a:cubicBezTo>
                    <a:cubicBezTo>
                      <a:pt x="118" y="68"/>
                      <a:pt x="118" y="68"/>
                      <a:pt x="118" y="68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9" y="67"/>
                      <a:pt x="119" y="67"/>
                      <a:pt x="120" y="67"/>
                    </a:cubicBezTo>
                    <a:cubicBezTo>
                      <a:pt x="120" y="67"/>
                      <a:pt x="120" y="67"/>
                      <a:pt x="120" y="67"/>
                    </a:cubicBezTo>
                    <a:cubicBezTo>
                      <a:pt x="120" y="67"/>
                      <a:pt x="120" y="67"/>
                      <a:pt x="121" y="67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1" y="67"/>
                      <a:pt x="122" y="67"/>
                      <a:pt x="122" y="66"/>
                    </a:cubicBezTo>
                    <a:cubicBezTo>
                      <a:pt x="122" y="66"/>
                      <a:pt x="122" y="66"/>
                      <a:pt x="122" y="66"/>
                    </a:cubicBezTo>
                    <a:cubicBezTo>
                      <a:pt x="122" y="66"/>
                      <a:pt x="123" y="66"/>
                      <a:pt x="123" y="66"/>
                    </a:cubicBezTo>
                    <a:cubicBezTo>
                      <a:pt x="123" y="66"/>
                      <a:pt x="123" y="66"/>
                      <a:pt x="124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25" y="66"/>
                      <a:pt x="125" y="66"/>
                      <a:pt x="125" y="66"/>
                    </a:cubicBezTo>
                    <a:cubicBezTo>
                      <a:pt x="125" y="66"/>
                      <a:pt x="126" y="66"/>
                      <a:pt x="126" y="66"/>
                    </a:cubicBezTo>
                    <a:cubicBezTo>
                      <a:pt x="126" y="67"/>
                      <a:pt x="127" y="67"/>
                      <a:pt x="127" y="69"/>
                    </a:cubicBezTo>
                    <a:cubicBezTo>
                      <a:pt x="127" y="70"/>
                      <a:pt x="127" y="70"/>
                      <a:pt x="127" y="70"/>
                    </a:cubicBezTo>
                    <a:cubicBezTo>
                      <a:pt x="127" y="71"/>
                      <a:pt x="128" y="71"/>
                      <a:pt x="129" y="71"/>
                    </a:cubicBezTo>
                    <a:cubicBezTo>
                      <a:pt x="129" y="72"/>
                      <a:pt x="130" y="73"/>
                      <a:pt x="131" y="73"/>
                    </a:cubicBezTo>
                    <a:cubicBezTo>
                      <a:pt x="132" y="71"/>
                      <a:pt x="130" y="71"/>
                      <a:pt x="130" y="69"/>
                    </a:cubicBezTo>
                    <a:cubicBezTo>
                      <a:pt x="130" y="67"/>
                      <a:pt x="130" y="67"/>
                      <a:pt x="130" y="67"/>
                    </a:cubicBezTo>
                    <a:cubicBezTo>
                      <a:pt x="130" y="66"/>
                      <a:pt x="130" y="66"/>
                      <a:pt x="130" y="66"/>
                    </a:cubicBezTo>
                    <a:cubicBezTo>
                      <a:pt x="130" y="66"/>
                      <a:pt x="130" y="66"/>
                      <a:pt x="129" y="66"/>
                    </a:cubicBezTo>
                    <a:cubicBezTo>
                      <a:pt x="129" y="66"/>
                      <a:pt x="129" y="66"/>
                      <a:pt x="129" y="66"/>
                    </a:cubicBezTo>
                    <a:cubicBezTo>
                      <a:pt x="129" y="65"/>
                      <a:pt x="129" y="65"/>
                      <a:pt x="129" y="65"/>
                    </a:cubicBezTo>
                    <a:cubicBezTo>
                      <a:pt x="129" y="65"/>
                      <a:pt x="129" y="65"/>
                      <a:pt x="128" y="65"/>
                    </a:cubicBezTo>
                    <a:cubicBezTo>
                      <a:pt x="128" y="65"/>
                      <a:pt x="128" y="65"/>
                      <a:pt x="128" y="65"/>
                    </a:cubicBezTo>
                    <a:cubicBezTo>
                      <a:pt x="128" y="64"/>
                      <a:pt x="128" y="64"/>
                      <a:pt x="128" y="64"/>
                    </a:cubicBezTo>
                    <a:cubicBezTo>
                      <a:pt x="128" y="64"/>
                      <a:pt x="128" y="64"/>
                      <a:pt x="128" y="64"/>
                    </a:cubicBezTo>
                    <a:cubicBezTo>
                      <a:pt x="128" y="64"/>
                      <a:pt x="128" y="63"/>
                      <a:pt x="128" y="63"/>
                    </a:cubicBezTo>
                    <a:cubicBezTo>
                      <a:pt x="127" y="63"/>
                      <a:pt x="127" y="63"/>
                      <a:pt x="127" y="63"/>
                    </a:cubicBezTo>
                    <a:cubicBezTo>
                      <a:pt x="127" y="63"/>
                      <a:pt x="127" y="63"/>
                      <a:pt x="127" y="62"/>
                    </a:cubicBezTo>
                    <a:cubicBezTo>
                      <a:pt x="127" y="62"/>
                      <a:pt x="127" y="62"/>
                      <a:pt x="127" y="62"/>
                    </a:cubicBezTo>
                    <a:cubicBezTo>
                      <a:pt x="127" y="62"/>
                      <a:pt x="127" y="62"/>
                      <a:pt x="127" y="61"/>
                    </a:cubicBezTo>
                    <a:cubicBezTo>
                      <a:pt x="127" y="61"/>
                      <a:pt x="127" y="61"/>
                      <a:pt x="127" y="61"/>
                    </a:cubicBezTo>
                    <a:cubicBezTo>
                      <a:pt x="127" y="61"/>
                      <a:pt x="127" y="61"/>
                      <a:pt x="127" y="60"/>
                    </a:cubicBezTo>
                    <a:cubicBezTo>
                      <a:pt x="127" y="60"/>
                      <a:pt x="127" y="60"/>
                      <a:pt x="127" y="60"/>
                    </a:cubicBezTo>
                    <a:cubicBezTo>
                      <a:pt x="127" y="60"/>
                      <a:pt x="127" y="60"/>
                      <a:pt x="127" y="60"/>
                    </a:cubicBezTo>
                    <a:cubicBezTo>
                      <a:pt x="127" y="60"/>
                      <a:pt x="127" y="60"/>
                      <a:pt x="127" y="60"/>
                    </a:cubicBezTo>
                    <a:cubicBezTo>
                      <a:pt x="127" y="60"/>
                      <a:pt x="127" y="60"/>
                      <a:pt x="127" y="60"/>
                    </a:cubicBezTo>
                    <a:cubicBezTo>
                      <a:pt x="127" y="60"/>
                      <a:pt x="127" y="60"/>
                      <a:pt x="127" y="60"/>
                    </a:cubicBezTo>
                    <a:cubicBezTo>
                      <a:pt x="127" y="58"/>
                      <a:pt x="127" y="58"/>
                      <a:pt x="128" y="57"/>
                    </a:cubicBezTo>
                    <a:cubicBezTo>
                      <a:pt x="128" y="57"/>
                      <a:pt x="128" y="57"/>
                      <a:pt x="128" y="57"/>
                    </a:cubicBezTo>
                    <a:cubicBezTo>
                      <a:pt x="128" y="57"/>
                      <a:pt x="128" y="57"/>
                      <a:pt x="129" y="57"/>
                    </a:cubicBezTo>
                    <a:cubicBezTo>
                      <a:pt x="129" y="57"/>
                      <a:pt x="129" y="57"/>
                      <a:pt x="129" y="57"/>
                    </a:cubicBezTo>
                    <a:cubicBezTo>
                      <a:pt x="129" y="57"/>
                      <a:pt x="129" y="57"/>
                      <a:pt x="129" y="57"/>
                    </a:cubicBezTo>
                    <a:cubicBezTo>
                      <a:pt x="129" y="56"/>
                      <a:pt x="129" y="56"/>
                      <a:pt x="129" y="56"/>
                    </a:cubicBezTo>
                    <a:cubicBezTo>
                      <a:pt x="129" y="56"/>
                      <a:pt x="129" y="56"/>
                      <a:pt x="129" y="56"/>
                    </a:cubicBezTo>
                    <a:cubicBezTo>
                      <a:pt x="129" y="56"/>
                      <a:pt x="130" y="56"/>
                      <a:pt x="130" y="56"/>
                    </a:cubicBezTo>
                    <a:cubicBezTo>
                      <a:pt x="130" y="56"/>
                      <a:pt x="130" y="56"/>
                      <a:pt x="130" y="56"/>
                    </a:cubicBezTo>
                    <a:cubicBezTo>
                      <a:pt x="130" y="55"/>
                      <a:pt x="131" y="55"/>
                      <a:pt x="132" y="55"/>
                    </a:cubicBezTo>
                    <a:cubicBezTo>
                      <a:pt x="133" y="56"/>
                      <a:pt x="136" y="54"/>
                      <a:pt x="135" y="56"/>
                    </a:cubicBezTo>
                    <a:cubicBezTo>
                      <a:pt x="137" y="56"/>
                      <a:pt x="137" y="58"/>
                      <a:pt x="139" y="57"/>
                    </a:cubicBezTo>
                    <a:cubicBezTo>
                      <a:pt x="139" y="57"/>
                      <a:pt x="139" y="57"/>
                      <a:pt x="140" y="57"/>
                    </a:cubicBezTo>
                    <a:cubicBezTo>
                      <a:pt x="140" y="57"/>
                      <a:pt x="139" y="57"/>
                      <a:pt x="139" y="57"/>
                    </a:cubicBezTo>
                    <a:cubicBezTo>
                      <a:pt x="139" y="56"/>
                      <a:pt x="139" y="56"/>
                      <a:pt x="138" y="56"/>
                    </a:cubicBezTo>
                    <a:cubicBezTo>
                      <a:pt x="138" y="55"/>
                      <a:pt x="138" y="55"/>
                      <a:pt x="138" y="55"/>
                    </a:cubicBezTo>
                    <a:cubicBezTo>
                      <a:pt x="139" y="55"/>
                      <a:pt x="139" y="55"/>
                      <a:pt x="139" y="54"/>
                    </a:cubicBezTo>
                    <a:cubicBezTo>
                      <a:pt x="139" y="53"/>
                      <a:pt x="139" y="53"/>
                      <a:pt x="139" y="53"/>
                    </a:cubicBezTo>
                    <a:cubicBezTo>
                      <a:pt x="140" y="53"/>
                      <a:pt x="140" y="53"/>
                      <a:pt x="140" y="52"/>
                    </a:cubicBezTo>
                    <a:cubicBezTo>
                      <a:pt x="140" y="47"/>
                      <a:pt x="140" y="47"/>
                      <a:pt x="140" y="47"/>
                    </a:cubicBezTo>
                    <a:cubicBezTo>
                      <a:pt x="140" y="48"/>
                      <a:pt x="140" y="47"/>
                      <a:pt x="140" y="47"/>
                    </a:cubicBezTo>
                    <a:cubicBezTo>
                      <a:pt x="140" y="45"/>
                      <a:pt x="141" y="45"/>
                      <a:pt x="141" y="4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7" name="Freeform 9">
                <a:extLst>
                  <a:ext uri="{FF2B5EF4-FFF2-40B4-BE49-F238E27FC236}">
                    <a16:creationId xmlns:a16="http://schemas.microsoft.com/office/drawing/2014/main" id="{456050FB-C59E-4C9D-B212-45B034D6C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1663" y="4805363"/>
                <a:ext cx="314325" cy="214312"/>
              </a:xfrm>
              <a:custGeom>
                <a:avLst/>
                <a:gdLst>
                  <a:gd name="T0" fmla="*/ 99 w 104"/>
                  <a:gd name="T1" fmla="*/ 5 h 71"/>
                  <a:gd name="T2" fmla="*/ 96 w 104"/>
                  <a:gd name="T3" fmla="*/ 2 h 71"/>
                  <a:gd name="T4" fmla="*/ 94 w 104"/>
                  <a:gd name="T5" fmla="*/ 1 h 71"/>
                  <a:gd name="T6" fmla="*/ 87 w 104"/>
                  <a:gd name="T7" fmla="*/ 2 h 71"/>
                  <a:gd name="T8" fmla="*/ 81 w 104"/>
                  <a:gd name="T9" fmla="*/ 5 h 71"/>
                  <a:gd name="T10" fmla="*/ 70 w 104"/>
                  <a:gd name="T11" fmla="*/ 9 h 71"/>
                  <a:gd name="T12" fmla="*/ 52 w 104"/>
                  <a:gd name="T13" fmla="*/ 10 h 71"/>
                  <a:gd name="T14" fmla="*/ 50 w 104"/>
                  <a:gd name="T15" fmla="*/ 14 h 71"/>
                  <a:gd name="T16" fmla="*/ 46 w 104"/>
                  <a:gd name="T17" fmla="*/ 15 h 71"/>
                  <a:gd name="T18" fmla="*/ 41 w 104"/>
                  <a:gd name="T19" fmla="*/ 20 h 71"/>
                  <a:gd name="T20" fmla="*/ 27 w 104"/>
                  <a:gd name="T21" fmla="*/ 18 h 71"/>
                  <a:gd name="T22" fmla="*/ 16 w 104"/>
                  <a:gd name="T23" fmla="*/ 16 h 71"/>
                  <a:gd name="T24" fmla="*/ 11 w 104"/>
                  <a:gd name="T25" fmla="*/ 18 h 71"/>
                  <a:gd name="T26" fmla="*/ 10 w 104"/>
                  <a:gd name="T27" fmla="*/ 19 h 71"/>
                  <a:gd name="T28" fmla="*/ 5 w 104"/>
                  <a:gd name="T29" fmla="*/ 23 h 71"/>
                  <a:gd name="T30" fmla="*/ 5 w 104"/>
                  <a:gd name="T31" fmla="*/ 23 h 71"/>
                  <a:gd name="T32" fmla="*/ 4 w 104"/>
                  <a:gd name="T33" fmla="*/ 23 h 71"/>
                  <a:gd name="T34" fmla="*/ 0 w 104"/>
                  <a:gd name="T35" fmla="*/ 31 h 71"/>
                  <a:gd name="T36" fmla="*/ 3 w 104"/>
                  <a:gd name="T37" fmla="*/ 31 h 71"/>
                  <a:gd name="T38" fmla="*/ 8 w 104"/>
                  <a:gd name="T39" fmla="*/ 38 h 71"/>
                  <a:gd name="T40" fmla="*/ 11 w 104"/>
                  <a:gd name="T41" fmla="*/ 43 h 71"/>
                  <a:gd name="T42" fmla="*/ 14 w 104"/>
                  <a:gd name="T43" fmla="*/ 55 h 71"/>
                  <a:gd name="T44" fmla="*/ 13 w 104"/>
                  <a:gd name="T45" fmla="*/ 63 h 71"/>
                  <a:gd name="T46" fmla="*/ 10 w 104"/>
                  <a:gd name="T47" fmla="*/ 66 h 71"/>
                  <a:gd name="T48" fmla="*/ 16 w 104"/>
                  <a:gd name="T49" fmla="*/ 68 h 71"/>
                  <a:gd name="T50" fmla="*/ 22 w 104"/>
                  <a:gd name="T51" fmla="*/ 70 h 71"/>
                  <a:gd name="T52" fmla="*/ 31 w 104"/>
                  <a:gd name="T53" fmla="*/ 67 h 71"/>
                  <a:gd name="T54" fmla="*/ 35 w 104"/>
                  <a:gd name="T55" fmla="*/ 65 h 71"/>
                  <a:gd name="T56" fmla="*/ 40 w 104"/>
                  <a:gd name="T57" fmla="*/ 58 h 71"/>
                  <a:gd name="T58" fmla="*/ 45 w 104"/>
                  <a:gd name="T59" fmla="*/ 59 h 71"/>
                  <a:gd name="T60" fmla="*/ 47 w 104"/>
                  <a:gd name="T61" fmla="*/ 61 h 71"/>
                  <a:gd name="T62" fmla="*/ 54 w 104"/>
                  <a:gd name="T63" fmla="*/ 63 h 71"/>
                  <a:gd name="T64" fmla="*/ 63 w 104"/>
                  <a:gd name="T65" fmla="*/ 66 h 71"/>
                  <a:gd name="T66" fmla="*/ 70 w 104"/>
                  <a:gd name="T67" fmla="*/ 65 h 71"/>
                  <a:gd name="T68" fmla="*/ 68 w 104"/>
                  <a:gd name="T69" fmla="*/ 59 h 71"/>
                  <a:gd name="T70" fmla="*/ 71 w 104"/>
                  <a:gd name="T71" fmla="*/ 52 h 71"/>
                  <a:gd name="T72" fmla="*/ 77 w 104"/>
                  <a:gd name="T73" fmla="*/ 48 h 71"/>
                  <a:gd name="T74" fmla="*/ 79 w 104"/>
                  <a:gd name="T75" fmla="*/ 46 h 71"/>
                  <a:gd name="T76" fmla="*/ 79 w 104"/>
                  <a:gd name="T77" fmla="*/ 45 h 71"/>
                  <a:gd name="T78" fmla="*/ 79 w 104"/>
                  <a:gd name="T79" fmla="*/ 43 h 71"/>
                  <a:gd name="T80" fmla="*/ 80 w 104"/>
                  <a:gd name="T81" fmla="*/ 43 h 71"/>
                  <a:gd name="T82" fmla="*/ 79 w 104"/>
                  <a:gd name="T83" fmla="*/ 35 h 71"/>
                  <a:gd name="T84" fmla="*/ 81 w 104"/>
                  <a:gd name="T85" fmla="*/ 29 h 71"/>
                  <a:gd name="T86" fmla="*/ 88 w 104"/>
                  <a:gd name="T87" fmla="*/ 25 h 71"/>
                  <a:gd name="T88" fmla="*/ 91 w 104"/>
                  <a:gd name="T89" fmla="*/ 22 h 71"/>
                  <a:gd name="T90" fmla="*/ 96 w 104"/>
                  <a:gd name="T91" fmla="*/ 20 h 71"/>
                  <a:gd name="T92" fmla="*/ 104 w 104"/>
                  <a:gd name="T93" fmla="*/ 1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4" h="71">
                    <a:moveTo>
                      <a:pt x="103" y="10"/>
                    </a:moveTo>
                    <a:cubicBezTo>
                      <a:pt x="102" y="10"/>
                      <a:pt x="102" y="9"/>
                      <a:pt x="102" y="8"/>
                    </a:cubicBezTo>
                    <a:cubicBezTo>
                      <a:pt x="100" y="8"/>
                      <a:pt x="100" y="6"/>
                      <a:pt x="99" y="5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8" y="3"/>
                      <a:pt x="98" y="3"/>
                      <a:pt x="98" y="2"/>
                    </a:cubicBezTo>
                    <a:cubicBezTo>
                      <a:pt x="97" y="2"/>
                      <a:pt x="96" y="3"/>
                      <a:pt x="96" y="2"/>
                    </a:cubicBezTo>
                    <a:cubicBezTo>
                      <a:pt x="96" y="2"/>
                      <a:pt x="97" y="1"/>
                      <a:pt x="96" y="1"/>
                    </a:cubicBezTo>
                    <a:cubicBezTo>
                      <a:pt x="95" y="1"/>
                      <a:pt x="95" y="1"/>
                      <a:pt x="95" y="0"/>
                    </a:cubicBezTo>
                    <a:cubicBezTo>
                      <a:pt x="94" y="0"/>
                      <a:pt x="94" y="1"/>
                      <a:pt x="94" y="1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0" y="1"/>
                      <a:pt x="89" y="1"/>
                      <a:pt x="88" y="2"/>
                    </a:cubicBezTo>
                    <a:cubicBezTo>
                      <a:pt x="87" y="2"/>
                      <a:pt x="87" y="2"/>
                      <a:pt x="87" y="2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86" y="4"/>
                      <a:pt x="86" y="5"/>
                      <a:pt x="85" y="5"/>
                    </a:cubicBezTo>
                    <a:cubicBezTo>
                      <a:pt x="84" y="6"/>
                      <a:pt x="83" y="5"/>
                      <a:pt x="81" y="5"/>
                    </a:cubicBezTo>
                    <a:cubicBezTo>
                      <a:pt x="81" y="6"/>
                      <a:pt x="80" y="6"/>
                      <a:pt x="78" y="6"/>
                    </a:cubicBezTo>
                    <a:cubicBezTo>
                      <a:pt x="78" y="7"/>
                      <a:pt x="76" y="6"/>
                      <a:pt x="76" y="7"/>
                    </a:cubicBezTo>
                    <a:cubicBezTo>
                      <a:pt x="73" y="7"/>
                      <a:pt x="72" y="9"/>
                      <a:pt x="70" y="9"/>
                    </a:cubicBezTo>
                    <a:cubicBezTo>
                      <a:pt x="66" y="8"/>
                      <a:pt x="59" y="8"/>
                      <a:pt x="55" y="9"/>
                    </a:cubicBezTo>
                    <a:cubicBezTo>
                      <a:pt x="54" y="10"/>
                      <a:pt x="54" y="10"/>
                      <a:pt x="53" y="10"/>
                    </a:cubicBezTo>
                    <a:cubicBezTo>
                      <a:pt x="53" y="10"/>
                      <a:pt x="53" y="10"/>
                      <a:pt x="52" y="10"/>
                    </a:cubicBezTo>
                    <a:cubicBezTo>
                      <a:pt x="52" y="10"/>
                      <a:pt x="53" y="11"/>
                      <a:pt x="52" y="11"/>
                    </a:cubicBezTo>
                    <a:cubicBezTo>
                      <a:pt x="52" y="11"/>
                      <a:pt x="51" y="12"/>
                      <a:pt x="50" y="12"/>
                    </a:cubicBezTo>
                    <a:cubicBezTo>
                      <a:pt x="50" y="12"/>
                      <a:pt x="50" y="14"/>
                      <a:pt x="50" y="14"/>
                    </a:cubicBezTo>
                    <a:cubicBezTo>
                      <a:pt x="49" y="14"/>
                      <a:pt x="48" y="14"/>
                      <a:pt x="48" y="14"/>
                    </a:cubicBezTo>
                    <a:cubicBezTo>
                      <a:pt x="48" y="14"/>
                      <a:pt x="48" y="15"/>
                      <a:pt x="47" y="15"/>
                    </a:cubicBezTo>
                    <a:cubicBezTo>
                      <a:pt x="47" y="15"/>
                      <a:pt x="46" y="15"/>
                      <a:pt x="46" y="15"/>
                    </a:cubicBezTo>
                    <a:cubicBezTo>
                      <a:pt x="46" y="16"/>
                      <a:pt x="46" y="16"/>
                      <a:pt x="45" y="16"/>
                    </a:cubicBezTo>
                    <a:cubicBezTo>
                      <a:pt x="45" y="17"/>
                      <a:pt x="44" y="19"/>
                      <a:pt x="43" y="19"/>
                    </a:cubicBezTo>
                    <a:cubicBezTo>
                      <a:pt x="42" y="19"/>
                      <a:pt x="41" y="20"/>
                      <a:pt x="41" y="20"/>
                    </a:cubicBezTo>
                    <a:cubicBezTo>
                      <a:pt x="39" y="21"/>
                      <a:pt x="40" y="18"/>
                      <a:pt x="38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8" y="19"/>
                      <a:pt x="28" y="18"/>
                      <a:pt x="27" y="18"/>
                    </a:cubicBezTo>
                    <a:cubicBezTo>
                      <a:pt x="26" y="17"/>
                      <a:pt x="25" y="18"/>
                      <a:pt x="25" y="17"/>
                    </a:cubicBezTo>
                    <a:cubicBezTo>
                      <a:pt x="23" y="17"/>
                      <a:pt x="22" y="16"/>
                      <a:pt x="21" y="16"/>
                    </a:cubicBezTo>
                    <a:cubicBezTo>
                      <a:pt x="19" y="16"/>
                      <a:pt x="17" y="16"/>
                      <a:pt x="16" y="16"/>
                    </a:cubicBezTo>
                    <a:cubicBezTo>
                      <a:pt x="13" y="16"/>
                      <a:pt x="12" y="17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9" y="19"/>
                      <a:pt x="9" y="20"/>
                      <a:pt x="9" y="20"/>
                    </a:cubicBezTo>
                    <a:cubicBezTo>
                      <a:pt x="7" y="20"/>
                      <a:pt x="7" y="22"/>
                      <a:pt x="6" y="23"/>
                    </a:cubicBezTo>
                    <a:cubicBezTo>
                      <a:pt x="6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1" y="24"/>
                      <a:pt x="0" y="28"/>
                      <a:pt x="0" y="31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2"/>
                      <a:pt x="2" y="31"/>
                      <a:pt x="2" y="31"/>
                    </a:cubicBezTo>
                    <a:cubicBezTo>
                      <a:pt x="2" y="31"/>
                      <a:pt x="3" y="31"/>
                      <a:pt x="3" y="31"/>
                    </a:cubicBezTo>
                    <a:cubicBezTo>
                      <a:pt x="4" y="32"/>
                      <a:pt x="7" y="31"/>
                      <a:pt x="6" y="32"/>
                    </a:cubicBezTo>
                    <a:cubicBezTo>
                      <a:pt x="8" y="32"/>
                      <a:pt x="8" y="34"/>
                      <a:pt x="9" y="34"/>
                    </a:cubicBezTo>
                    <a:cubicBezTo>
                      <a:pt x="9" y="35"/>
                      <a:pt x="8" y="36"/>
                      <a:pt x="8" y="38"/>
                    </a:cubicBezTo>
                    <a:cubicBezTo>
                      <a:pt x="7" y="38"/>
                      <a:pt x="6" y="39"/>
                      <a:pt x="6" y="41"/>
                    </a:cubicBezTo>
                    <a:cubicBezTo>
                      <a:pt x="6" y="42"/>
                      <a:pt x="7" y="42"/>
                      <a:pt x="6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0" y="44"/>
                      <a:pt x="10" y="46"/>
                      <a:pt x="9" y="47"/>
                    </a:cubicBezTo>
                    <a:cubicBezTo>
                      <a:pt x="9" y="49"/>
                      <a:pt x="11" y="49"/>
                      <a:pt x="11" y="52"/>
                    </a:cubicBezTo>
                    <a:cubicBezTo>
                      <a:pt x="13" y="52"/>
                      <a:pt x="13" y="54"/>
                      <a:pt x="14" y="55"/>
                    </a:cubicBezTo>
                    <a:cubicBezTo>
                      <a:pt x="14" y="57"/>
                      <a:pt x="16" y="57"/>
                      <a:pt x="16" y="59"/>
                    </a:cubicBezTo>
                    <a:cubicBezTo>
                      <a:pt x="15" y="59"/>
                      <a:pt x="15" y="61"/>
                      <a:pt x="15" y="62"/>
                    </a:cubicBezTo>
                    <a:cubicBezTo>
                      <a:pt x="14" y="62"/>
                      <a:pt x="14" y="63"/>
                      <a:pt x="13" y="63"/>
                    </a:cubicBezTo>
                    <a:cubicBezTo>
                      <a:pt x="12" y="63"/>
                      <a:pt x="12" y="63"/>
                      <a:pt x="12" y="64"/>
                    </a:cubicBezTo>
                    <a:cubicBezTo>
                      <a:pt x="11" y="64"/>
                      <a:pt x="9" y="64"/>
                      <a:pt x="9" y="65"/>
                    </a:cubicBezTo>
                    <a:cubicBezTo>
                      <a:pt x="10" y="65"/>
                      <a:pt x="10" y="65"/>
                      <a:pt x="10" y="66"/>
                    </a:cubicBezTo>
                    <a:cubicBezTo>
                      <a:pt x="10" y="67"/>
                      <a:pt x="11" y="67"/>
                      <a:pt x="11" y="68"/>
                    </a:cubicBezTo>
                    <a:cubicBezTo>
                      <a:pt x="11" y="68"/>
                      <a:pt x="11" y="68"/>
                      <a:pt x="11" y="68"/>
                    </a:cubicBezTo>
                    <a:cubicBezTo>
                      <a:pt x="16" y="68"/>
                      <a:pt x="16" y="68"/>
                      <a:pt x="16" y="68"/>
                    </a:cubicBezTo>
                    <a:cubicBezTo>
                      <a:pt x="16" y="69"/>
                      <a:pt x="18" y="69"/>
                      <a:pt x="18" y="70"/>
                    </a:cubicBezTo>
                    <a:cubicBezTo>
                      <a:pt x="19" y="70"/>
                      <a:pt x="19" y="71"/>
                      <a:pt x="20" y="70"/>
                    </a:cubicBezTo>
                    <a:cubicBezTo>
                      <a:pt x="20" y="70"/>
                      <a:pt x="21" y="70"/>
                      <a:pt x="22" y="70"/>
                    </a:cubicBezTo>
                    <a:cubicBezTo>
                      <a:pt x="22" y="69"/>
                      <a:pt x="23" y="69"/>
                      <a:pt x="24" y="69"/>
                    </a:cubicBezTo>
                    <a:cubicBezTo>
                      <a:pt x="25" y="68"/>
                      <a:pt x="25" y="67"/>
                      <a:pt x="27" y="67"/>
                    </a:cubicBezTo>
                    <a:cubicBezTo>
                      <a:pt x="31" y="67"/>
                      <a:pt x="31" y="67"/>
                      <a:pt x="31" y="67"/>
                    </a:cubicBezTo>
                    <a:cubicBezTo>
                      <a:pt x="31" y="66"/>
                      <a:pt x="32" y="66"/>
                      <a:pt x="32" y="65"/>
                    </a:cubicBezTo>
                    <a:cubicBezTo>
                      <a:pt x="32" y="65"/>
                      <a:pt x="32" y="64"/>
                      <a:pt x="33" y="64"/>
                    </a:cubicBezTo>
                    <a:cubicBezTo>
                      <a:pt x="34" y="64"/>
                      <a:pt x="34" y="65"/>
                      <a:pt x="35" y="65"/>
                    </a:cubicBezTo>
                    <a:cubicBezTo>
                      <a:pt x="36" y="64"/>
                      <a:pt x="36" y="62"/>
                      <a:pt x="38" y="63"/>
                    </a:cubicBezTo>
                    <a:cubicBezTo>
                      <a:pt x="38" y="58"/>
                      <a:pt x="38" y="58"/>
                      <a:pt x="38" y="58"/>
                    </a:cubicBezTo>
                    <a:cubicBezTo>
                      <a:pt x="39" y="58"/>
                      <a:pt x="39" y="58"/>
                      <a:pt x="40" y="58"/>
                    </a:cubicBezTo>
                    <a:cubicBezTo>
                      <a:pt x="40" y="57"/>
                      <a:pt x="41" y="57"/>
                      <a:pt x="41" y="56"/>
                    </a:cubicBezTo>
                    <a:cubicBezTo>
                      <a:pt x="42" y="56"/>
                      <a:pt x="42" y="55"/>
                      <a:pt x="43" y="55"/>
                    </a:cubicBezTo>
                    <a:cubicBezTo>
                      <a:pt x="44" y="57"/>
                      <a:pt x="45" y="58"/>
                      <a:pt x="45" y="59"/>
                    </a:cubicBezTo>
                    <a:cubicBezTo>
                      <a:pt x="46" y="59"/>
                      <a:pt x="46" y="60"/>
                      <a:pt x="46" y="60"/>
                    </a:cubicBezTo>
                    <a:cubicBezTo>
                      <a:pt x="46" y="61"/>
                      <a:pt x="47" y="60"/>
                      <a:pt x="47" y="60"/>
                    </a:cubicBezTo>
                    <a:cubicBezTo>
                      <a:pt x="48" y="61"/>
                      <a:pt x="47" y="61"/>
                      <a:pt x="47" y="61"/>
                    </a:cubicBezTo>
                    <a:cubicBezTo>
                      <a:pt x="48" y="62"/>
                      <a:pt x="48" y="62"/>
                      <a:pt x="48" y="63"/>
                    </a:cubicBezTo>
                    <a:cubicBezTo>
                      <a:pt x="50" y="62"/>
                      <a:pt x="50" y="64"/>
                      <a:pt x="52" y="64"/>
                    </a:cubicBezTo>
                    <a:cubicBezTo>
                      <a:pt x="53" y="64"/>
                      <a:pt x="53" y="63"/>
                      <a:pt x="54" y="63"/>
                    </a:cubicBezTo>
                    <a:cubicBezTo>
                      <a:pt x="57" y="63"/>
                      <a:pt x="57" y="63"/>
                      <a:pt x="57" y="63"/>
                    </a:cubicBezTo>
                    <a:cubicBezTo>
                      <a:pt x="58" y="63"/>
                      <a:pt x="59" y="64"/>
                      <a:pt x="60" y="64"/>
                    </a:cubicBezTo>
                    <a:cubicBezTo>
                      <a:pt x="61" y="65"/>
                      <a:pt x="61" y="66"/>
                      <a:pt x="63" y="66"/>
                    </a:cubicBezTo>
                    <a:cubicBezTo>
                      <a:pt x="64" y="66"/>
                      <a:pt x="63" y="64"/>
                      <a:pt x="64" y="64"/>
                    </a:cubicBezTo>
                    <a:cubicBezTo>
                      <a:pt x="66" y="64"/>
                      <a:pt x="66" y="65"/>
                      <a:pt x="67" y="64"/>
                    </a:cubicBezTo>
                    <a:cubicBezTo>
                      <a:pt x="68" y="64"/>
                      <a:pt x="69" y="64"/>
                      <a:pt x="70" y="65"/>
                    </a:cubicBezTo>
                    <a:cubicBezTo>
                      <a:pt x="71" y="65"/>
                      <a:pt x="71" y="65"/>
                      <a:pt x="71" y="65"/>
                    </a:cubicBezTo>
                    <a:cubicBezTo>
                      <a:pt x="71" y="64"/>
                      <a:pt x="71" y="64"/>
                      <a:pt x="70" y="64"/>
                    </a:cubicBezTo>
                    <a:cubicBezTo>
                      <a:pt x="69" y="62"/>
                      <a:pt x="67" y="62"/>
                      <a:pt x="68" y="59"/>
                    </a:cubicBezTo>
                    <a:cubicBezTo>
                      <a:pt x="70" y="59"/>
                      <a:pt x="70" y="58"/>
                      <a:pt x="72" y="58"/>
                    </a:cubicBezTo>
                    <a:cubicBezTo>
                      <a:pt x="72" y="55"/>
                      <a:pt x="69" y="56"/>
                      <a:pt x="69" y="53"/>
                    </a:cubicBezTo>
                    <a:cubicBezTo>
                      <a:pt x="70" y="53"/>
                      <a:pt x="70" y="52"/>
                      <a:pt x="71" y="52"/>
                    </a:cubicBezTo>
                    <a:cubicBezTo>
                      <a:pt x="71" y="51"/>
                      <a:pt x="71" y="50"/>
                      <a:pt x="72" y="50"/>
                    </a:cubicBezTo>
                    <a:cubicBezTo>
                      <a:pt x="72" y="49"/>
                      <a:pt x="74" y="49"/>
                      <a:pt x="75" y="48"/>
                    </a:cubicBezTo>
                    <a:cubicBezTo>
                      <a:pt x="77" y="48"/>
                      <a:pt x="77" y="48"/>
                      <a:pt x="77" y="48"/>
                    </a:cubicBezTo>
                    <a:cubicBezTo>
                      <a:pt x="77" y="47"/>
                      <a:pt x="78" y="48"/>
                      <a:pt x="79" y="47"/>
                    </a:cubicBezTo>
                    <a:cubicBezTo>
                      <a:pt x="79" y="47"/>
                      <a:pt x="79" y="47"/>
                      <a:pt x="78" y="47"/>
                    </a:cubicBezTo>
                    <a:cubicBezTo>
                      <a:pt x="79" y="47"/>
                      <a:pt x="79" y="46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9" y="46"/>
                      <a:pt x="79" y="45"/>
                      <a:pt x="79" y="45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79" y="45"/>
                      <a:pt x="79" y="44"/>
                      <a:pt x="79" y="44"/>
                    </a:cubicBezTo>
                    <a:cubicBezTo>
                      <a:pt x="79" y="44"/>
                      <a:pt x="79" y="44"/>
                      <a:pt x="79" y="44"/>
                    </a:cubicBezTo>
                    <a:cubicBezTo>
                      <a:pt x="79" y="44"/>
                      <a:pt x="79" y="43"/>
                      <a:pt x="79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79" y="37"/>
                      <a:pt x="79" y="36"/>
                      <a:pt x="79" y="35"/>
                    </a:cubicBezTo>
                    <a:cubicBezTo>
                      <a:pt x="77" y="35"/>
                      <a:pt x="76" y="34"/>
                      <a:pt x="76" y="33"/>
                    </a:cubicBezTo>
                    <a:cubicBezTo>
                      <a:pt x="77" y="32"/>
                      <a:pt x="78" y="31"/>
                      <a:pt x="79" y="31"/>
                    </a:cubicBezTo>
                    <a:cubicBezTo>
                      <a:pt x="78" y="29"/>
                      <a:pt x="81" y="30"/>
                      <a:pt x="81" y="29"/>
                    </a:cubicBezTo>
                    <a:cubicBezTo>
                      <a:pt x="82" y="28"/>
                      <a:pt x="83" y="28"/>
                      <a:pt x="84" y="27"/>
                    </a:cubicBezTo>
                    <a:cubicBezTo>
                      <a:pt x="85" y="27"/>
                      <a:pt x="85" y="25"/>
                      <a:pt x="87" y="26"/>
                    </a:cubicBezTo>
                    <a:cubicBezTo>
                      <a:pt x="87" y="25"/>
                      <a:pt x="87" y="25"/>
                      <a:pt x="88" y="25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89" y="23"/>
                      <a:pt x="89" y="23"/>
                      <a:pt x="90" y="23"/>
                    </a:cubicBezTo>
                    <a:cubicBezTo>
                      <a:pt x="90" y="22"/>
                      <a:pt x="90" y="22"/>
                      <a:pt x="91" y="22"/>
                    </a:cubicBezTo>
                    <a:cubicBezTo>
                      <a:pt x="92" y="21"/>
                      <a:pt x="93" y="22"/>
                      <a:pt x="93" y="22"/>
                    </a:cubicBezTo>
                    <a:cubicBezTo>
                      <a:pt x="93" y="24"/>
                      <a:pt x="96" y="23"/>
                      <a:pt x="97" y="23"/>
                    </a:cubicBezTo>
                    <a:cubicBezTo>
                      <a:pt x="98" y="22"/>
                      <a:pt x="98" y="20"/>
                      <a:pt x="96" y="20"/>
                    </a:cubicBezTo>
                    <a:cubicBezTo>
                      <a:pt x="97" y="18"/>
                      <a:pt x="96" y="18"/>
                      <a:pt x="96" y="16"/>
                    </a:cubicBezTo>
                    <a:cubicBezTo>
                      <a:pt x="98" y="16"/>
                      <a:pt x="98" y="15"/>
                      <a:pt x="99" y="14"/>
                    </a:cubicBezTo>
                    <a:cubicBezTo>
                      <a:pt x="101" y="14"/>
                      <a:pt x="102" y="16"/>
                      <a:pt x="104" y="15"/>
                    </a:cubicBezTo>
                    <a:cubicBezTo>
                      <a:pt x="104" y="12"/>
                      <a:pt x="104" y="12"/>
                      <a:pt x="104" y="12"/>
                    </a:cubicBezTo>
                    <a:cubicBezTo>
                      <a:pt x="104" y="11"/>
                      <a:pt x="103" y="11"/>
                      <a:pt x="103" y="1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8" name="Freeform 10">
                <a:extLst>
                  <a:ext uri="{FF2B5EF4-FFF2-40B4-BE49-F238E27FC236}">
                    <a16:creationId xmlns:a16="http://schemas.microsoft.com/office/drawing/2014/main" id="{F497A8CC-69A7-4A38-92B6-4D868FE19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2338" y="4397375"/>
                <a:ext cx="538163" cy="271462"/>
              </a:xfrm>
              <a:custGeom>
                <a:avLst/>
                <a:gdLst>
                  <a:gd name="T0" fmla="*/ 84 w 178"/>
                  <a:gd name="T1" fmla="*/ 5 h 90"/>
                  <a:gd name="T2" fmla="*/ 79 w 178"/>
                  <a:gd name="T3" fmla="*/ 4 h 90"/>
                  <a:gd name="T4" fmla="*/ 74 w 178"/>
                  <a:gd name="T5" fmla="*/ 6 h 90"/>
                  <a:gd name="T6" fmla="*/ 64 w 178"/>
                  <a:gd name="T7" fmla="*/ 14 h 90"/>
                  <a:gd name="T8" fmla="*/ 55 w 178"/>
                  <a:gd name="T9" fmla="*/ 9 h 90"/>
                  <a:gd name="T10" fmla="*/ 48 w 178"/>
                  <a:gd name="T11" fmla="*/ 16 h 90"/>
                  <a:gd name="T12" fmla="*/ 42 w 178"/>
                  <a:gd name="T13" fmla="*/ 19 h 90"/>
                  <a:gd name="T14" fmla="*/ 35 w 178"/>
                  <a:gd name="T15" fmla="*/ 36 h 90"/>
                  <a:gd name="T16" fmla="*/ 26 w 178"/>
                  <a:gd name="T17" fmla="*/ 40 h 90"/>
                  <a:gd name="T18" fmla="*/ 9 w 178"/>
                  <a:gd name="T19" fmla="*/ 45 h 90"/>
                  <a:gd name="T20" fmla="*/ 5 w 178"/>
                  <a:gd name="T21" fmla="*/ 48 h 90"/>
                  <a:gd name="T22" fmla="*/ 3 w 178"/>
                  <a:gd name="T23" fmla="*/ 55 h 90"/>
                  <a:gd name="T24" fmla="*/ 5 w 178"/>
                  <a:gd name="T25" fmla="*/ 71 h 90"/>
                  <a:gd name="T26" fmla="*/ 7 w 178"/>
                  <a:gd name="T27" fmla="*/ 72 h 90"/>
                  <a:gd name="T28" fmla="*/ 8 w 178"/>
                  <a:gd name="T29" fmla="*/ 73 h 90"/>
                  <a:gd name="T30" fmla="*/ 12 w 178"/>
                  <a:gd name="T31" fmla="*/ 77 h 90"/>
                  <a:gd name="T32" fmla="*/ 20 w 178"/>
                  <a:gd name="T33" fmla="*/ 84 h 90"/>
                  <a:gd name="T34" fmla="*/ 26 w 178"/>
                  <a:gd name="T35" fmla="*/ 88 h 90"/>
                  <a:gd name="T36" fmla="*/ 31 w 178"/>
                  <a:gd name="T37" fmla="*/ 89 h 90"/>
                  <a:gd name="T38" fmla="*/ 51 w 178"/>
                  <a:gd name="T39" fmla="*/ 89 h 90"/>
                  <a:gd name="T40" fmla="*/ 58 w 178"/>
                  <a:gd name="T41" fmla="*/ 88 h 90"/>
                  <a:gd name="T42" fmla="*/ 64 w 178"/>
                  <a:gd name="T43" fmla="*/ 85 h 90"/>
                  <a:gd name="T44" fmla="*/ 64 w 178"/>
                  <a:gd name="T45" fmla="*/ 84 h 90"/>
                  <a:gd name="T46" fmla="*/ 68 w 178"/>
                  <a:gd name="T47" fmla="*/ 74 h 90"/>
                  <a:gd name="T48" fmla="*/ 79 w 178"/>
                  <a:gd name="T49" fmla="*/ 72 h 90"/>
                  <a:gd name="T50" fmla="*/ 88 w 178"/>
                  <a:gd name="T51" fmla="*/ 67 h 90"/>
                  <a:gd name="T52" fmla="*/ 95 w 178"/>
                  <a:gd name="T53" fmla="*/ 67 h 90"/>
                  <a:gd name="T54" fmla="*/ 101 w 178"/>
                  <a:gd name="T55" fmla="*/ 68 h 90"/>
                  <a:gd name="T56" fmla="*/ 107 w 178"/>
                  <a:gd name="T57" fmla="*/ 62 h 90"/>
                  <a:gd name="T58" fmla="*/ 116 w 178"/>
                  <a:gd name="T59" fmla="*/ 49 h 90"/>
                  <a:gd name="T60" fmla="*/ 135 w 178"/>
                  <a:gd name="T61" fmla="*/ 48 h 90"/>
                  <a:gd name="T62" fmla="*/ 150 w 178"/>
                  <a:gd name="T63" fmla="*/ 51 h 90"/>
                  <a:gd name="T64" fmla="*/ 165 w 178"/>
                  <a:gd name="T65" fmla="*/ 51 h 90"/>
                  <a:gd name="T66" fmla="*/ 166 w 178"/>
                  <a:gd name="T67" fmla="*/ 41 h 90"/>
                  <a:gd name="T68" fmla="*/ 171 w 178"/>
                  <a:gd name="T69" fmla="*/ 27 h 90"/>
                  <a:gd name="T70" fmla="*/ 175 w 178"/>
                  <a:gd name="T71" fmla="*/ 22 h 90"/>
                  <a:gd name="T72" fmla="*/ 178 w 178"/>
                  <a:gd name="T73" fmla="*/ 14 h 90"/>
                  <a:gd name="T74" fmla="*/ 169 w 178"/>
                  <a:gd name="T75" fmla="*/ 11 h 90"/>
                  <a:gd name="T76" fmla="*/ 165 w 178"/>
                  <a:gd name="T77" fmla="*/ 9 h 90"/>
                  <a:gd name="T78" fmla="*/ 161 w 178"/>
                  <a:gd name="T79" fmla="*/ 7 h 90"/>
                  <a:gd name="T80" fmla="*/ 158 w 178"/>
                  <a:gd name="T81" fmla="*/ 5 h 90"/>
                  <a:gd name="T82" fmla="*/ 154 w 178"/>
                  <a:gd name="T83" fmla="*/ 3 h 90"/>
                  <a:gd name="T84" fmla="*/ 154 w 178"/>
                  <a:gd name="T85" fmla="*/ 3 h 90"/>
                  <a:gd name="T86" fmla="*/ 150 w 178"/>
                  <a:gd name="T87" fmla="*/ 2 h 90"/>
                  <a:gd name="T88" fmla="*/ 134 w 178"/>
                  <a:gd name="T89" fmla="*/ 2 h 90"/>
                  <a:gd name="T90" fmla="*/ 128 w 178"/>
                  <a:gd name="T91" fmla="*/ 4 h 90"/>
                  <a:gd name="T92" fmla="*/ 120 w 178"/>
                  <a:gd name="T93" fmla="*/ 8 h 90"/>
                  <a:gd name="T94" fmla="*/ 102 w 178"/>
                  <a:gd name="T95" fmla="*/ 1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8" h="90">
                    <a:moveTo>
                      <a:pt x="91" y="17"/>
                    </a:moveTo>
                    <a:cubicBezTo>
                      <a:pt x="91" y="15"/>
                      <a:pt x="93" y="15"/>
                      <a:pt x="92" y="13"/>
                    </a:cubicBezTo>
                    <a:cubicBezTo>
                      <a:pt x="91" y="10"/>
                      <a:pt x="90" y="8"/>
                      <a:pt x="86" y="9"/>
                    </a:cubicBezTo>
                    <a:cubicBezTo>
                      <a:pt x="86" y="7"/>
                      <a:pt x="84" y="7"/>
                      <a:pt x="84" y="5"/>
                    </a:cubicBezTo>
                    <a:cubicBezTo>
                      <a:pt x="83" y="5"/>
                      <a:pt x="83" y="3"/>
                      <a:pt x="82" y="2"/>
                    </a:cubicBezTo>
                    <a:cubicBezTo>
                      <a:pt x="82" y="1"/>
                      <a:pt x="81" y="1"/>
                      <a:pt x="80" y="1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9" y="2"/>
                      <a:pt x="80" y="3"/>
                      <a:pt x="79" y="4"/>
                    </a:cubicBezTo>
                    <a:cubicBezTo>
                      <a:pt x="78" y="3"/>
                      <a:pt x="78" y="4"/>
                      <a:pt x="77" y="4"/>
                    </a:cubicBezTo>
                    <a:cubicBezTo>
                      <a:pt x="76" y="5"/>
                      <a:pt x="75" y="5"/>
                      <a:pt x="75" y="5"/>
                    </a:cubicBezTo>
                    <a:cubicBezTo>
                      <a:pt x="75" y="5"/>
                      <a:pt x="75" y="6"/>
                      <a:pt x="75" y="6"/>
                    </a:cubicBezTo>
                    <a:cubicBezTo>
                      <a:pt x="75" y="7"/>
                      <a:pt x="75" y="6"/>
                      <a:pt x="74" y="6"/>
                    </a:cubicBezTo>
                    <a:cubicBezTo>
                      <a:pt x="74" y="7"/>
                      <a:pt x="73" y="7"/>
                      <a:pt x="73" y="7"/>
                    </a:cubicBezTo>
                    <a:cubicBezTo>
                      <a:pt x="73" y="7"/>
                      <a:pt x="73" y="8"/>
                      <a:pt x="72" y="8"/>
                    </a:cubicBezTo>
                    <a:cubicBezTo>
                      <a:pt x="72" y="10"/>
                      <a:pt x="71" y="12"/>
                      <a:pt x="70" y="14"/>
                    </a:cubicBezTo>
                    <a:cubicBezTo>
                      <a:pt x="67" y="14"/>
                      <a:pt x="67" y="14"/>
                      <a:pt x="64" y="14"/>
                    </a:cubicBezTo>
                    <a:cubicBezTo>
                      <a:pt x="63" y="11"/>
                      <a:pt x="62" y="9"/>
                      <a:pt x="61" y="7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6" y="8"/>
                      <a:pt x="55" y="8"/>
                      <a:pt x="55" y="9"/>
                    </a:cubicBezTo>
                    <a:cubicBezTo>
                      <a:pt x="54" y="9"/>
                      <a:pt x="53" y="9"/>
                      <a:pt x="53" y="9"/>
                    </a:cubicBezTo>
                    <a:cubicBezTo>
                      <a:pt x="51" y="9"/>
                      <a:pt x="52" y="11"/>
                      <a:pt x="50" y="11"/>
                    </a:cubicBezTo>
                    <a:cubicBezTo>
                      <a:pt x="51" y="14"/>
                      <a:pt x="50" y="14"/>
                      <a:pt x="48" y="15"/>
                    </a:cubicBezTo>
                    <a:cubicBezTo>
                      <a:pt x="48" y="15"/>
                      <a:pt x="48" y="16"/>
                      <a:pt x="48" y="16"/>
                    </a:cubicBezTo>
                    <a:cubicBezTo>
                      <a:pt x="47" y="16"/>
                      <a:pt x="47" y="17"/>
                      <a:pt x="46" y="16"/>
                    </a:cubicBezTo>
                    <a:cubicBezTo>
                      <a:pt x="45" y="16"/>
                      <a:pt x="45" y="17"/>
                      <a:pt x="45" y="17"/>
                    </a:cubicBezTo>
                    <a:cubicBezTo>
                      <a:pt x="44" y="17"/>
                      <a:pt x="44" y="18"/>
                      <a:pt x="43" y="18"/>
                    </a:cubicBezTo>
                    <a:cubicBezTo>
                      <a:pt x="43" y="19"/>
                      <a:pt x="42" y="19"/>
                      <a:pt x="42" y="19"/>
                    </a:cubicBezTo>
                    <a:cubicBezTo>
                      <a:pt x="42" y="24"/>
                      <a:pt x="41" y="27"/>
                      <a:pt x="41" y="30"/>
                    </a:cubicBezTo>
                    <a:cubicBezTo>
                      <a:pt x="39" y="30"/>
                      <a:pt x="40" y="32"/>
                      <a:pt x="38" y="31"/>
                    </a:cubicBezTo>
                    <a:cubicBezTo>
                      <a:pt x="36" y="31"/>
                      <a:pt x="36" y="33"/>
                      <a:pt x="35" y="33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3" y="36"/>
                      <a:pt x="32" y="37"/>
                      <a:pt x="31" y="38"/>
                    </a:cubicBezTo>
                    <a:cubicBezTo>
                      <a:pt x="30" y="38"/>
                      <a:pt x="29" y="38"/>
                      <a:pt x="29" y="39"/>
                    </a:cubicBezTo>
                    <a:cubicBezTo>
                      <a:pt x="29" y="40"/>
                      <a:pt x="28" y="40"/>
                      <a:pt x="28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4" y="41"/>
                      <a:pt x="21" y="42"/>
                      <a:pt x="18" y="43"/>
                    </a:cubicBezTo>
                    <a:cubicBezTo>
                      <a:pt x="17" y="43"/>
                      <a:pt x="17" y="42"/>
                      <a:pt x="16" y="43"/>
                    </a:cubicBezTo>
                    <a:cubicBezTo>
                      <a:pt x="16" y="41"/>
                      <a:pt x="15" y="41"/>
                      <a:pt x="14" y="40"/>
                    </a:cubicBezTo>
                    <a:cubicBezTo>
                      <a:pt x="11" y="41"/>
                      <a:pt x="10" y="43"/>
                      <a:pt x="9" y="45"/>
                    </a:cubicBezTo>
                    <a:cubicBezTo>
                      <a:pt x="9" y="45"/>
                      <a:pt x="9" y="46"/>
                      <a:pt x="9" y="46"/>
                    </a:cubicBezTo>
                    <a:cubicBezTo>
                      <a:pt x="8" y="46"/>
                      <a:pt x="7" y="47"/>
                      <a:pt x="7" y="48"/>
                    </a:cubicBezTo>
                    <a:cubicBezTo>
                      <a:pt x="7" y="48"/>
                      <a:pt x="7" y="47"/>
                      <a:pt x="7" y="48"/>
                    </a:cubicBezTo>
                    <a:cubicBezTo>
                      <a:pt x="6" y="48"/>
                      <a:pt x="5" y="48"/>
                      <a:pt x="5" y="48"/>
                    </a:cubicBezTo>
                    <a:cubicBezTo>
                      <a:pt x="5" y="48"/>
                      <a:pt x="5" y="49"/>
                      <a:pt x="5" y="49"/>
                    </a:cubicBezTo>
                    <a:cubicBezTo>
                      <a:pt x="5" y="49"/>
                      <a:pt x="3" y="47"/>
                      <a:pt x="3" y="49"/>
                    </a:cubicBezTo>
                    <a:cubicBezTo>
                      <a:pt x="3" y="50"/>
                      <a:pt x="3" y="50"/>
                      <a:pt x="4" y="50"/>
                    </a:cubicBezTo>
                    <a:cubicBezTo>
                      <a:pt x="4" y="53"/>
                      <a:pt x="3" y="54"/>
                      <a:pt x="3" y="55"/>
                    </a:cubicBezTo>
                    <a:cubicBezTo>
                      <a:pt x="2" y="57"/>
                      <a:pt x="1" y="59"/>
                      <a:pt x="1" y="61"/>
                    </a:cubicBezTo>
                    <a:cubicBezTo>
                      <a:pt x="0" y="63"/>
                      <a:pt x="2" y="63"/>
                      <a:pt x="2" y="65"/>
                    </a:cubicBezTo>
                    <a:cubicBezTo>
                      <a:pt x="3" y="66"/>
                      <a:pt x="3" y="68"/>
                      <a:pt x="5" y="68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6" y="71"/>
                      <a:pt x="6" y="71"/>
                      <a:pt x="7" y="71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7" y="71"/>
                      <a:pt x="7" y="72"/>
                      <a:pt x="7" y="72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7" y="72"/>
                      <a:pt x="7" y="72"/>
                      <a:pt x="8" y="73"/>
                    </a:cubicBezTo>
                    <a:cubicBezTo>
                      <a:pt x="8" y="73"/>
                      <a:pt x="8" y="73"/>
                      <a:pt x="8" y="73"/>
                    </a:cubicBezTo>
                    <a:cubicBezTo>
                      <a:pt x="9" y="73"/>
                      <a:pt x="9" y="73"/>
                      <a:pt x="9" y="74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11" y="75"/>
                      <a:pt x="11" y="76"/>
                      <a:pt x="12" y="77"/>
                    </a:cubicBezTo>
                    <a:cubicBezTo>
                      <a:pt x="13" y="77"/>
                      <a:pt x="14" y="78"/>
                      <a:pt x="15" y="79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7" y="81"/>
                      <a:pt x="19" y="82"/>
                      <a:pt x="20" y="84"/>
                    </a:cubicBezTo>
                    <a:cubicBezTo>
                      <a:pt x="22" y="84"/>
                      <a:pt x="21" y="86"/>
                      <a:pt x="23" y="86"/>
                    </a:cubicBezTo>
                    <a:cubicBezTo>
                      <a:pt x="23" y="86"/>
                      <a:pt x="24" y="86"/>
                      <a:pt x="24" y="86"/>
                    </a:cubicBezTo>
                    <a:cubicBezTo>
                      <a:pt x="24" y="87"/>
                      <a:pt x="24" y="87"/>
                      <a:pt x="25" y="87"/>
                    </a:cubicBezTo>
                    <a:cubicBezTo>
                      <a:pt x="26" y="87"/>
                      <a:pt x="26" y="88"/>
                      <a:pt x="26" y="88"/>
                    </a:cubicBezTo>
                    <a:cubicBezTo>
                      <a:pt x="27" y="88"/>
                      <a:pt x="27" y="88"/>
                      <a:pt x="27" y="89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29" y="89"/>
                      <a:pt x="29" y="89"/>
                      <a:pt x="30" y="89"/>
                    </a:cubicBezTo>
                    <a:cubicBezTo>
                      <a:pt x="30" y="89"/>
                      <a:pt x="31" y="89"/>
                      <a:pt x="31" y="89"/>
                    </a:cubicBezTo>
                    <a:cubicBezTo>
                      <a:pt x="33" y="90"/>
                      <a:pt x="35" y="90"/>
                      <a:pt x="38" y="90"/>
                    </a:cubicBezTo>
                    <a:cubicBezTo>
                      <a:pt x="38" y="90"/>
                      <a:pt x="38" y="90"/>
                      <a:pt x="38" y="90"/>
                    </a:cubicBezTo>
                    <a:cubicBezTo>
                      <a:pt x="42" y="90"/>
                      <a:pt x="45" y="90"/>
                      <a:pt x="48" y="90"/>
                    </a:cubicBezTo>
                    <a:cubicBezTo>
                      <a:pt x="50" y="90"/>
                      <a:pt x="50" y="89"/>
                      <a:pt x="51" y="89"/>
                    </a:cubicBezTo>
                    <a:cubicBezTo>
                      <a:pt x="52" y="89"/>
                      <a:pt x="54" y="89"/>
                      <a:pt x="55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5" y="88"/>
                      <a:pt x="57" y="89"/>
                      <a:pt x="58" y="89"/>
                    </a:cubicBezTo>
                    <a:cubicBezTo>
                      <a:pt x="58" y="89"/>
                      <a:pt x="57" y="88"/>
                      <a:pt x="58" y="88"/>
                    </a:cubicBezTo>
                    <a:cubicBezTo>
                      <a:pt x="58" y="87"/>
                      <a:pt x="60" y="88"/>
                      <a:pt x="60" y="88"/>
                    </a:cubicBezTo>
                    <a:cubicBezTo>
                      <a:pt x="60" y="87"/>
                      <a:pt x="63" y="87"/>
                      <a:pt x="62" y="86"/>
                    </a:cubicBezTo>
                    <a:cubicBezTo>
                      <a:pt x="63" y="86"/>
                      <a:pt x="64" y="86"/>
                      <a:pt x="64" y="85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4" y="85"/>
                      <a:pt x="64" y="85"/>
                      <a:pt x="64" y="85"/>
                    </a:cubicBezTo>
                    <a:cubicBezTo>
                      <a:pt x="65" y="85"/>
                      <a:pt x="65" y="85"/>
                      <a:pt x="65" y="85"/>
                    </a:cubicBezTo>
                    <a:cubicBezTo>
                      <a:pt x="65" y="85"/>
                      <a:pt x="65" y="85"/>
                      <a:pt x="65" y="85"/>
                    </a:cubicBezTo>
                    <a:cubicBezTo>
                      <a:pt x="65" y="84"/>
                      <a:pt x="65" y="84"/>
                      <a:pt x="64" y="84"/>
                    </a:cubicBezTo>
                    <a:cubicBezTo>
                      <a:pt x="64" y="84"/>
                      <a:pt x="64" y="84"/>
                      <a:pt x="64" y="84"/>
                    </a:cubicBezTo>
                    <a:cubicBezTo>
                      <a:pt x="64" y="84"/>
                      <a:pt x="65" y="84"/>
                      <a:pt x="65" y="84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6" y="77"/>
                      <a:pt x="66" y="75"/>
                      <a:pt x="68" y="74"/>
                    </a:cubicBezTo>
                    <a:cubicBezTo>
                      <a:pt x="70" y="75"/>
                      <a:pt x="70" y="73"/>
                      <a:pt x="72" y="74"/>
                    </a:cubicBezTo>
                    <a:cubicBezTo>
                      <a:pt x="74" y="74"/>
                      <a:pt x="74" y="74"/>
                      <a:pt x="74" y="74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7" y="74"/>
                      <a:pt x="77" y="72"/>
                      <a:pt x="79" y="72"/>
                    </a:cubicBezTo>
                    <a:cubicBezTo>
                      <a:pt x="81" y="72"/>
                      <a:pt x="82" y="71"/>
                      <a:pt x="84" y="72"/>
                    </a:cubicBezTo>
                    <a:cubicBezTo>
                      <a:pt x="84" y="71"/>
                      <a:pt x="85" y="71"/>
                      <a:pt x="85" y="70"/>
                    </a:cubicBezTo>
                    <a:cubicBezTo>
                      <a:pt x="86" y="70"/>
                      <a:pt x="86" y="68"/>
                      <a:pt x="87" y="67"/>
                    </a:cubicBezTo>
                    <a:cubicBezTo>
                      <a:pt x="87" y="67"/>
                      <a:pt x="88" y="67"/>
                      <a:pt x="88" y="67"/>
                    </a:cubicBezTo>
                    <a:cubicBezTo>
                      <a:pt x="88" y="67"/>
                      <a:pt x="88" y="66"/>
                      <a:pt x="88" y="66"/>
                    </a:cubicBezTo>
                    <a:cubicBezTo>
                      <a:pt x="88" y="66"/>
                      <a:pt x="89" y="66"/>
                      <a:pt x="89" y="66"/>
                    </a:cubicBezTo>
                    <a:cubicBezTo>
                      <a:pt x="91" y="66"/>
                      <a:pt x="92" y="67"/>
                      <a:pt x="94" y="67"/>
                    </a:cubicBezTo>
                    <a:cubicBezTo>
                      <a:pt x="94" y="67"/>
                      <a:pt x="95" y="67"/>
                      <a:pt x="95" y="67"/>
                    </a:cubicBezTo>
                    <a:cubicBezTo>
                      <a:pt x="95" y="67"/>
                      <a:pt x="95" y="68"/>
                      <a:pt x="95" y="68"/>
                    </a:cubicBezTo>
                    <a:cubicBezTo>
                      <a:pt x="95" y="68"/>
                      <a:pt x="97" y="68"/>
                      <a:pt x="97" y="68"/>
                    </a:cubicBezTo>
                    <a:cubicBezTo>
                      <a:pt x="97" y="68"/>
                      <a:pt x="97" y="69"/>
                      <a:pt x="97" y="69"/>
                    </a:cubicBezTo>
                    <a:cubicBezTo>
                      <a:pt x="98" y="70"/>
                      <a:pt x="100" y="67"/>
                      <a:pt x="101" y="68"/>
                    </a:cubicBezTo>
                    <a:cubicBezTo>
                      <a:pt x="101" y="67"/>
                      <a:pt x="103" y="67"/>
                      <a:pt x="104" y="66"/>
                    </a:cubicBezTo>
                    <a:cubicBezTo>
                      <a:pt x="104" y="65"/>
                      <a:pt x="104" y="65"/>
                      <a:pt x="104" y="65"/>
                    </a:cubicBezTo>
                    <a:cubicBezTo>
                      <a:pt x="104" y="65"/>
                      <a:pt x="104" y="64"/>
                      <a:pt x="105" y="64"/>
                    </a:cubicBezTo>
                    <a:cubicBezTo>
                      <a:pt x="106" y="64"/>
                      <a:pt x="106" y="63"/>
                      <a:pt x="107" y="62"/>
                    </a:cubicBezTo>
                    <a:cubicBezTo>
                      <a:pt x="108" y="62"/>
                      <a:pt x="110" y="61"/>
                      <a:pt x="111" y="61"/>
                    </a:cubicBezTo>
                    <a:cubicBezTo>
                      <a:pt x="111" y="59"/>
                      <a:pt x="113" y="59"/>
                      <a:pt x="113" y="57"/>
                    </a:cubicBezTo>
                    <a:cubicBezTo>
                      <a:pt x="113" y="54"/>
                      <a:pt x="115" y="54"/>
                      <a:pt x="114" y="52"/>
                    </a:cubicBezTo>
                    <a:cubicBezTo>
                      <a:pt x="115" y="51"/>
                      <a:pt x="115" y="49"/>
                      <a:pt x="116" y="49"/>
                    </a:cubicBezTo>
                    <a:cubicBezTo>
                      <a:pt x="118" y="49"/>
                      <a:pt x="118" y="47"/>
                      <a:pt x="120" y="48"/>
                    </a:cubicBezTo>
                    <a:cubicBezTo>
                      <a:pt x="122" y="47"/>
                      <a:pt x="124" y="47"/>
                      <a:pt x="125" y="46"/>
                    </a:cubicBezTo>
                    <a:cubicBezTo>
                      <a:pt x="126" y="47"/>
                      <a:pt x="128" y="47"/>
                      <a:pt x="129" y="48"/>
                    </a:cubicBezTo>
                    <a:cubicBezTo>
                      <a:pt x="131" y="48"/>
                      <a:pt x="133" y="47"/>
                      <a:pt x="135" y="48"/>
                    </a:cubicBezTo>
                    <a:cubicBezTo>
                      <a:pt x="138" y="46"/>
                      <a:pt x="142" y="45"/>
                      <a:pt x="145" y="45"/>
                    </a:cubicBezTo>
                    <a:cubicBezTo>
                      <a:pt x="146" y="46"/>
                      <a:pt x="146" y="46"/>
                      <a:pt x="147" y="46"/>
                    </a:cubicBezTo>
                    <a:cubicBezTo>
                      <a:pt x="147" y="47"/>
                      <a:pt x="148" y="48"/>
                      <a:pt x="148" y="49"/>
                    </a:cubicBezTo>
                    <a:cubicBezTo>
                      <a:pt x="149" y="49"/>
                      <a:pt x="150" y="50"/>
                      <a:pt x="150" y="51"/>
                    </a:cubicBezTo>
                    <a:cubicBezTo>
                      <a:pt x="152" y="51"/>
                      <a:pt x="154" y="53"/>
                      <a:pt x="157" y="53"/>
                    </a:cubicBezTo>
                    <a:cubicBezTo>
                      <a:pt x="159" y="53"/>
                      <a:pt x="160" y="52"/>
                      <a:pt x="162" y="52"/>
                    </a:cubicBezTo>
                    <a:cubicBezTo>
                      <a:pt x="163" y="52"/>
                      <a:pt x="163" y="51"/>
                      <a:pt x="163" y="51"/>
                    </a:cubicBezTo>
                    <a:cubicBezTo>
                      <a:pt x="165" y="51"/>
                      <a:pt x="165" y="51"/>
                      <a:pt x="165" y="51"/>
                    </a:cubicBezTo>
                    <a:cubicBezTo>
                      <a:pt x="165" y="50"/>
                      <a:pt x="167" y="50"/>
                      <a:pt x="167" y="50"/>
                    </a:cubicBezTo>
                    <a:cubicBezTo>
                      <a:pt x="168" y="50"/>
                      <a:pt x="168" y="50"/>
                      <a:pt x="168" y="49"/>
                    </a:cubicBezTo>
                    <a:cubicBezTo>
                      <a:pt x="167" y="49"/>
                      <a:pt x="167" y="49"/>
                      <a:pt x="167" y="49"/>
                    </a:cubicBezTo>
                    <a:cubicBezTo>
                      <a:pt x="166" y="47"/>
                      <a:pt x="167" y="44"/>
                      <a:pt x="166" y="41"/>
                    </a:cubicBezTo>
                    <a:cubicBezTo>
                      <a:pt x="166" y="39"/>
                      <a:pt x="168" y="39"/>
                      <a:pt x="169" y="38"/>
                    </a:cubicBezTo>
                    <a:cubicBezTo>
                      <a:pt x="170" y="37"/>
                      <a:pt x="170" y="36"/>
                      <a:pt x="171" y="35"/>
                    </a:cubicBezTo>
                    <a:cubicBezTo>
                      <a:pt x="171" y="34"/>
                      <a:pt x="173" y="33"/>
                      <a:pt x="173" y="32"/>
                    </a:cubicBezTo>
                    <a:cubicBezTo>
                      <a:pt x="173" y="30"/>
                      <a:pt x="173" y="27"/>
                      <a:pt x="171" y="27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73" y="26"/>
                      <a:pt x="172" y="24"/>
                      <a:pt x="174" y="24"/>
                    </a:cubicBezTo>
                    <a:cubicBezTo>
                      <a:pt x="173" y="23"/>
                      <a:pt x="174" y="23"/>
                      <a:pt x="174" y="23"/>
                    </a:cubicBezTo>
                    <a:cubicBezTo>
                      <a:pt x="174" y="22"/>
                      <a:pt x="175" y="22"/>
                      <a:pt x="175" y="22"/>
                    </a:cubicBezTo>
                    <a:cubicBezTo>
                      <a:pt x="175" y="22"/>
                      <a:pt x="175" y="21"/>
                      <a:pt x="175" y="21"/>
                    </a:cubicBezTo>
                    <a:cubicBezTo>
                      <a:pt x="175" y="20"/>
                      <a:pt x="175" y="20"/>
                      <a:pt x="176" y="19"/>
                    </a:cubicBezTo>
                    <a:cubicBezTo>
                      <a:pt x="176" y="18"/>
                      <a:pt x="176" y="15"/>
                      <a:pt x="178" y="14"/>
                    </a:cubicBezTo>
                    <a:cubicBezTo>
                      <a:pt x="178" y="14"/>
                      <a:pt x="178" y="14"/>
                      <a:pt x="178" y="14"/>
                    </a:cubicBezTo>
                    <a:cubicBezTo>
                      <a:pt x="176" y="14"/>
                      <a:pt x="176" y="12"/>
                      <a:pt x="174" y="13"/>
                    </a:cubicBezTo>
                    <a:cubicBezTo>
                      <a:pt x="173" y="13"/>
                      <a:pt x="173" y="12"/>
                      <a:pt x="172" y="11"/>
                    </a:cubicBezTo>
                    <a:cubicBezTo>
                      <a:pt x="169" y="11"/>
                      <a:pt x="169" y="11"/>
                      <a:pt x="169" y="11"/>
                    </a:cubicBezTo>
                    <a:cubicBezTo>
                      <a:pt x="169" y="11"/>
                      <a:pt x="169" y="11"/>
                      <a:pt x="169" y="11"/>
                    </a:cubicBezTo>
                    <a:cubicBezTo>
                      <a:pt x="168" y="11"/>
                      <a:pt x="167" y="10"/>
                      <a:pt x="166" y="10"/>
                    </a:cubicBezTo>
                    <a:cubicBezTo>
                      <a:pt x="166" y="10"/>
                      <a:pt x="166" y="10"/>
                      <a:pt x="165" y="10"/>
                    </a:cubicBezTo>
                    <a:cubicBezTo>
                      <a:pt x="165" y="9"/>
                      <a:pt x="165" y="9"/>
                      <a:pt x="165" y="9"/>
                    </a:cubicBezTo>
                    <a:cubicBezTo>
                      <a:pt x="165" y="9"/>
                      <a:pt x="165" y="9"/>
                      <a:pt x="165" y="9"/>
                    </a:cubicBezTo>
                    <a:cubicBezTo>
                      <a:pt x="164" y="9"/>
                      <a:pt x="164" y="9"/>
                      <a:pt x="163" y="9"/>
                    </a:cubicBezTo>
                    <a:cubicBezTo>
                      <a:pt x="163" y="9"/>
                      <a:pt x="163" y="9"/>
                      <a:pt x="163" y="9"/>
                    </a:cubicBezTo>
                    <a:cubicBezTo>
                      <a:pt x="162" y="9"/>
                      <a:pt x="161" y="8"/>
                      <a:pt x="161" y="7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60" y="7"/>
                      <a:pt x="160" y="6"/>
                      <a:pt x="159" y="6"/>
                    </a:cubicBezTo>
                    <a:cubicBezTo>
                      <a:pt x="159" y="6"/>
                      <a:pt x="159" y="6"/>
                      <a:pt x="159" y="6"/>
                    </a:cubicBezTo>
                    <a:cubicBezTo>
                      <a:pt x="159" y="6"/>
                      <a:pt x="159" y="5"/>
                      <a:pt x="158" y="5"/>
                    </a:cubicBezTo>
                    <a:cubicBezTo>
                      <a:pt x="158" y="5"/>
                      <a:pt x="158" y="5"/>
                      <a:pt x="158" y="5"/>
                    </a:cubicBezTo>
                    <a:cubicBezTo>
                      <a:pt x="157" y="3"/>
                      <a:pt x="156" y="4"/>
                      <a:pt x="155" y="3"/>
                    </a:cubicBezTo>
                    <a:cubicBezTo>
                      <a:pt x="155" y="3"/>
                      <a:pt x="155" y="3"/>
                      <a:pt x="155" y="3"/>
                    </a:cubicBezTo>
                    <a:cubicBezTo>
                      <a:pt x="154" y="3"/>
                      <a:pt x="154" y="3"/>
                      <a:pt x="154" y="3"/>
                    </a:cubicBezTo>
                    <a:cubicBezTo>
                      <a:pt x="154" y="3"/>
                      <a:pt x="154" y="3"/>
                      <a:pt x="154" y="3"/>
                    </a:cubicBezTo>
                    <a:cubicBezTo>
                      <a:pt x="154" y="3"/>
                      <a:pt x="154" y="3"/>
                      <a:pt x="154" y="3"/>
                    </a:cubicBezTo>
                    <a:cubicBezTo>
                      <a:pt x="154" y="3"/>
                      <a:pt x="154" y="3"/>
                      <a:pt x="154" y="3"/>
                    </a:cubicBezTo>
                    <a:cubicBezTo>
                      <a:pt x="154" y="3"/>
                      <a:pt x="154" y="3"/>
                      <a:pt x="154" y="3"/>
                    </a:cubicBezTo>
                    <a:cubicBezTo>
                      <a:pt x="154" y="3"/>
                      <a:pt x="154" y="3"/>
                      <a:pt x="154" y="3"/>
                    </a:cubicBezTo>
                    <a:cubicBezTo>
                      <a:pt x="154" y="3"/>
                      <a:pt x="154" y="3"/>
                      <a:pt x="154" y="3"/>
                    </a:cubicBezTo>
                    <a:cubicBezTo>
                      <a:pt x="154" y="3"/>
                      <a:pt x="154" y="2"/>
                      <a:pt x="154" y="2"/>
                    </a:cubicBezTo>
                    <a:cubicBezTo>
                      <a:pt x="153" y="2"/>
                      <a:pt x="152" y="2"/>
                      <a:pt x="152" y="2"/>
                    </a:cubicBezTo>
                    <a:cubicBezTo>
                      <a:pt x="151" y="2"/>
                      <a:pt x="151" y="2"/>
                      <a:pt x="150" y="2"/>
                    </a:cubicBezTo>
                    <a:cubicBezTo>
                      <a:pt x="149" y="1"/>
                      <a:pt x="148" y="2"/>
                      <a:pt x="147" y="1"/>
                    </a:cubicBezTo>
                    <a:cubicBezTo>
                      <a:pt x="143" y="0"/>
                      <a:pt x="140" y="2"/>
                      <a:pt x="138" y="1"/>
                    </a:cubicBezTo>
                    <a:cubicBezTo>
                      <a:pt x="136" y="1"/>
                      <a:pt x="137" y="2"/>
                      <a:pt x="135" y="2"/>
                    </a:cubicBezTo>
                    <a:cubicBezTo>
                      <a:pt x="134" y="1"/>
                      <a:pt x="134" y="2"/>
                      <a:pt x="134" y="2"/>
                    </a:cubicBezTo>
                    <a:cubicBezTo>
                      <a:pt x="134" y="2"/>
                      <a:pt x="133" y="2"/>
                      <a:pt x="133" y="2"/>
                    </a:cubicBezTo>
                    <a:cubicBezTo>
                      <a:pt x="132" y="2"/>
                      <a:pt x="133" y="3"/>
                      <a:pt x="133" y="4"/>
                    </a:cubicBezTo>
                    <a:cubicBezTo>
                      <a:pt x="132" y="4"/>
                      <a:pt x="131" y="4"/>
                      <a:pt x="132" y="4"/>
                    </a:cubicBezTo>
                    <a:cubicBezTo>
                      <a:pt x="130" y="5"/>
                      <a:pt x="129" y="4"/>
                      <a:pt x="128" y="4"/>
                    </a:cubicBezTo>
                    <a:cubicBezTo>
                      <a:pt x="127" y="4"/>
                      <a:pt x="127" y="5"/>
                      <a:pt x="127" y="6"/>
                    </a:cubicBezTo>
                    <a:cubicBezTo>
                      <a:pt x="126" y="6"/>
                      <a:pt x="126" y="7"/>
                      <a:pt x="126" y="8"/>
                    </a:cubicBezTo>
                    <a:cubicBezTo>
                      <a:pt x="126" y="8"/>
                      <a:pt x="125" y="8"/>
                      <a:pt x="125" y="9"/>
                    </a:cubicBezTo>
                    <a:cubicBezTo>
                      <a:pt x="124" y="9"/>
                      <a:pt x="121" y="9"/>
                      <a:pt x="120" y="8"/>
                    </a:cubicBezTo>
                    <a:cubicBezTo>
                      <a:pt x="120" y="7"/>
                      <a:pt x="118" y="7"/>
                      <a:pt x="117" y="6"/>
                    </a:cubicBezTo>
                    <a:cubicBezTo>
                      <a:pt x="114" y="5"/>
                      <a:pt x="113" y="8"/>
                      <a:pt x="110" y="7"/>
                    </a:cubicBezTo>
                    <a:cubicBezTo>
                      <a:pt x="109" y="8"/>
                      <a:pt x="107" y="9"/>
                      <a:pt x="105" y="9"/>
                    </a:cubicBezTo>
                    <a:cubicBezTo>
                      <a:pt x="104" y="10"/>
                      <a:pt x="103" y="10"/>
                      <a:pt x="102" y="10"/>
                    </a:cubicBezTo>
                    <a:cubicBezTo>
                      <a:pt x="102" y="11"/>
                      <a:pt x="101" y="11"/>
                      <a:pt x="100" y="11"/>
                    </a:cubicBezTo>
                    <a:cubicBezTo>
                      <a:pt x="100" y="14"/>
                      <a:pt x="99" y="16"/>
                      <a:pt x="99" y="17"/>
                    </a:cubicBezTo>
                    <a:cubicBezTo>
                      <a:pt x="95" y="17"/>
                      <a:pt x="94" y="16"/>
                      <a:pt x="91" y="17"/>
                    </a:cubicBezTo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9" name="Freeform 11">
                <a:extLst>
                  <a:ext uri="{FF2B5EF4-FFF2-40B4-BE49-F238E27FC236}">
                    <a16:creationId xmlns:a16="http://schemas.microsoft.com/office/drawing/2014/main" id="{684BD26F-82FD-4C41-AD5F-4F6A223B1A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26175" y="4868863"/>
                <a:ext cx="457200" cy="528637"/>
              </a:xfrm>
              <a:custGeom>
                <a:avLst/>
                <a:gdLst>
                  <a:gd name="T0" fmla="*/ 132 w 151"/>
                  <a:gd name="T1" fmla="*/ 116 h 175"/>
                  <a:gd name="T2" fmla="*/ 129 w 151"/>
                  <a:gd name="T3" fmla="*/ 91 h 175"/>
                  <a:gd name="T4" fmla="*/ 133 w 151"/>
                  <a:gd name="T5" fmla="*/ 85 h 175"/>
                  <a:gd name="T6" fmla="*/ 126 w 151"/>
                  <a:gd name="T7" fmla="*/ 70 h 175"/>
                  <a:gd name="T8" fmla="*/ 120 w 151"/>
                  <a:gd name="T9" fmla="*/ 65 h 175"/>
                  <a:gd name="T10" fmla="*/ 112 w 151"/>
                  <a:gd name="T11" fmla="*/ 70 h 175"/>
                  <a:gd name="T12" fmla="*/ 109 w 151"/>
                  <a:gd name="T13" fmla="*/ 66 h 175"/>
                  <a:gd name="T14" fmla="*/ 91 w 151"/>
                  <a:gd name="T15" fmla="*/ 62 h 175"/>
                  <a:gd name="T16" fmla="*/ 90 w 151"/>
                  <a:gd name="T17" fmla="*/ 51 h 175"/>
                  <a:gd name="T18" fmla="*/ 76 w 151"/>
                  <a:gd name="T19" fmla="*/ 39 h 175"/>
                  <a:gd name="T20" fmla="*/ 62 w 151"/>
                  <a:gd name="T21" fmla="*/ 20 h 175"/>
                  <a:gd name="T22" fmla="*/ 46 w 151"/>
                  <a:gd name="T23" fmla="*/ 7 h 175"/>
                  <a:gd name="T24" fmla="*/ 29 w 151"/>
                  <a:gd name="T25" fmla="*/ 3 h 175"/>
                  <a:gd name="T26" fmla="*/ 7 w 151"/>
                  <a:gd name="T27" fmla="*/ 11 h 175"/>
                  <a:gd name="T28" fmla="*/ 1 w 151"/>
                  <a:gd name="T29" fmla="*/ 17 h 175"/>
                  <a:gd name="T30" fmla="*/ 12 w 151"/>
                  <a:gd name="T31" fmla="*/ 37 h 175"/>
                  <a:gd name="T32" fmla="*/ 8 w 151"/>
                  <a:gd name="T33" fmla="*/ 42 h 175"/>
                  <a:gd name="T34" fmla="*/ 18 w 151"/>
                  <a:gd name="T35" fmla="*/ 47 h 175"/>
                  <a:gd name="T36" fmla="*/ 17 w 151"/>
                  <a:gd name="T37" fmla="*/ 53 h 175"/>
                  <a:gd name="T38" fmla="*/ 23 w 151"/>
                  <a:gd name="T39" fmla="*/ 65 h 175"/>
                  <a:gd name="T40" fmla="*/ 18 w 151"/>
                  <a:gd name="T41" fmla="*/ 88 h 175"/>
                  <a:gd name="T42" fmla="*/ 28 w 151"/>
                  <a:gd name="T43" fmla="*/ 98 h 175"/>
                  <a:gd name="T44" fmla="*/ 25 w 151"/>
                  <a:gd name="T45" fmla="*/ 108 h 175"/>
                  <a:gd name="T46" fmla="*/ 33 w 151"/>
                  <a:gd name="T47" fmla="*/ 124 h 175"/>
                  <a:gd name="T48" fmla="*/ 30 w 151"/>
                  <a:gd name="T49" fmla="*/ 131 h 175"/>
                  <a:gd name="T50" fmla="*/ 42 w 151"/>
                  <a:gd name="T51" fmla="*/ 140 h 175"/>
                  <a:gd name="T52" fmla="*/ 55 w 151"/>
                  <a:gd name="T53" fmla="*/ 148 h 175"/>
                  <a:gd name="T54" fmla="*/ 65 w 151"/>
                  <a:gd name="T55" fmla="*/ 152 h 175"/>
                  <a:gd name="T56" fmla="*/ 67 w 151"/>
                  <a:gd name="T57" fmla="*/ 147 h 175"/>
                  <a:gd name="T58" fmla="*/ 70 w 151"/>
                  <a:gd name="T59" fmla="*/ 145 h 175"/>
                  <a:gd name="T60" fmla="*/ 71 w 151"/>
                  <a:gd name="T61" fmla="*/ 144 h 175"/>
                  <a:gd name="T62" fmla="*/ 70 w 151"/>
                  <a:gd name="T63" fmla="*/ 140 h 175"/>
                  <a:gd name="T64" fmla="*/ 69 w 151"/>
                  <a:gd name="T65" fmla="*/ 140 h 175"/>
                  <a:gd name="T66" fmla="*/ 69 w 151"/>
                  <a:gd name="T67" fmla="*/ 139 h 175"/>
                  <a:gd name="T68" fmla="*/ 69 w 151"/>
                  <a:gd name="T69" fmla="*/ 138 h 175"/>
                  <a:gd name="T70" fmla="*/ 69 w 151"/>
                  <a:gd name="T71" fmla="*/ 137 h 175"/>
                  <a:gd name="T72" fmla="*/ 73 w 151"/>
                  <a:gd name="T73" fmla="*/ 135 h 175"/>
                  <a:gd name="T74" fmla="*/ 76 w 151"/>
                  <a:gd name="T75" fmla="*/ 134 h 175"/>
                  <a:gd name="T76" fmla="*/ 77 w 151"/>
                  <a:gd name="T77" fmla="*/ 134 h 175"/>
                  <a:gd name="T78" fmla="*/ 84 w 151"/>
                  <a:gd name="T79" fmla="*/ 138 h 175"/>
                  <a:gd name="T80" fmla="*/ 90 w 151"/>
                  <a:gd name="T81" fmla="*/ 139 h 175"/>
                  <a:gd name="T82" fmla="*/ 91 w 151"/>
                  <a:gd name="T83" fmla="*/ 142 h 175"/>
                  <a:gd name="T84" fmla="*/ 92 w 151"/>
                  <a:gd name="T85" fmla="*/ 144 h 175"/>
                  <a:gd name="T86" fmla="*/ 94 w 151"/>
                  <a:gd name="T87" fmla="*/ 144 h 175"/>
                  <a:gd name="T88" fmla="*/ 104 w 151"/>
                  <a:gd name="T89" fmla="*/ 155 h 175"/>
                  <a:gd name="T90" fmla="*/ 110 w 151"/>
                  <a:gd name="T91" fmla="*/ 163 h 175"/>
                  <a:gd name="T92" fmla="*/ 108 w 151"/>
                  <a:gd name="T93" fmla="*/ 175 h 175"/>
                  <a:gd name="T94" fmla="*/ 115 w 151"/>
                  <a:gd name="T95" fmla="*/ 170 h 175"/>
                  <a:gd name="T96" fmla="*/ 136 w 151"/>
                  <a:gd name="T97" fmla="*/ 168 h 175"/>
                  <a:gd name="T98" fmla="*/ 136 w 151"/>
                  <a:gd name="T99" fmla="*/ 159 h 175"/>
                  <a:gd name="T100" fmla="*/ 142 w 151"/>
                  <a:gd name="T101" fmla="*/ 141 h 175"/>
                  <a:gd name="T102" fmla="*/ 148 w 151"/>
                  <a:gd name="T103" fmla="*/ 131 h 175"/>
                  <a:gd name="T104" fmla="*/ 86 w 151"/>
                  <a:gd name="T105" fmla="*/ 62 h 175"/>
                  <a:gd name="T106" fmla="*/ 86 w 151"/>
                  <a:gd name="T107" fmla="*/ 6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1" h="175">
                    <a:moveTo>
                      <a:pt x="147" y="128"/>
                    </a:moveTo>
                    <a:cubicBezTo>
                      <a:pt x="145" y="125"/>
                      <a:pt x="142" y="124"/>
                      <a:pt x="141" y="121"/>
                    </a:cubicBezTo>
                    <a:cubicBezTo>
                      <a:pt x="140" y="121"/>
                      <a:pt x="139" y="121"/>
                      <a:pt x="139" y="120"/>
                    </a:cubicBezTo>
                    <a:cubicBezTo>
                      <a:pt x="137" y="120"/>
                      <a:pt x="137" y="120"/>
                      <a:pt x="137" y="120"/>
                    </a:cubicBezTo>
                    <a:cubicBezTo>
                      <a:pt x="138" y="118"/>
                      <a:pt x="136" y="119"/>
                      <a:pt x="135" y="118"/>
                    </a:cubicBezTo>
                    <a:cubicBezTo>
                      <a:pt x="135" y="117"/>
                      <a:pt x="132" y="118"/>
                      <a:pt x="132" y="116"/>
                    </a:cubicBezTo>
                    <a:cubicBezTo>
                      <a:pt x="132" y="114"/>
                      <a:pt x="130" y="113"/>
                      <a:pt x="131" y="110"/>
                    </a:cubicBezTo>
                    <a:cubicBezTo>
                      <a:pt x="130" y="110"/>
                      <a:pt x="130" y="110"/>
                      <a:pt x="130" y="109"/>
                    </a:cubicBezTo>
                    <a:cubicBezTo>
                      <a:pt x="129" y="108"/>
                      <a:pt x="127" y="108"/>
                      <a:pt x="126" y="107"/>
                    </a:cubicBezTo>
                    <a:cubicBezTo>
                      <a:pt x="126" y="106"/>
                      <a:pt x="125" y="105"/>
                      <a:pt x="125" y="104"/>
                    </a:cubicBezTo>
                    <a:cubicBezTo>
                      <a:pt x="125" y="99"/>
                      <a:pt x="126" y="96"/>
                      <a:pt x="125" y="92"/>
                    </a:cubicBezTo>
                    <a:cubicBezTo>
                      <a:pt x="126" y="91"/>
                      <a:pt x="127" y="91"/>
                      <a:pt x="129" y="91"/>
                    </a:cubicBezTo>
                    <a:cubicBezTo>
                      <a:pt x="129" y="90"/>
                      <a:pt x="129" y="90"/>
                      <a:pt x="129" y="90"/>
                    </a:cubicBezTo>
                    <a:cubicBezTo>
                      <a:pt x="130" y="90"/>
                      <a:pt x="130" y="89"/>
                      <a:pt x="130" y="88"/>
                    </a:cubicBezTo>
                    <a:cubicBezTo>
                      <a:pt x="130" y="88"/>
                      <a:pt x="131" y="88"/>
                      <a:pt x="131" y="88"/>
                    </a:cubicBezTo>
                    <a:cubicBezTo>
                      <a:pt x="132" y="87"/>
                      <a:pt x="132" y="87"/>
                      <a:pt x="132" y="86"/>
                    </a:cubicBezTo>
                    <a:cubicBezTo>
                      <a:pt x="132" y="86"/>
                      <a:pt x="133" y="86"/>
                      <a:pt x="133" y="86"/>
                    </a:cubicBezTo>
                    <a:cubicBezTo>
                      <a:pt x="133" y="86"/>
                      <a:pt x="133" y="85"/>
                      <a:pt x="133" y="85"/>
                    </a:cubicBezTo>
                    <a:cubicBezTo>
                      <a:pt x="133" y="80"/>
                      <a:pt x="133" y="80"/>
                      <a:pt x="133" y="80"/>
                    </a:cubicBezTo>
                    <a:cubicBezTo>
                      <a:pt x="133" y="80"/>
                      <a:pt x="133" y="80"/>
                      <a:pt x="133" y="80"/>
                    </a:cubicBezTo>
                    <a:cubicBezTo>
                      <a:pt x="133" y="80"/>
                      <a:pt x="132" y="80"/>
                      <a:pt x="132" y="80"/>
                    </a:cubicBezTo>
                    <a:cubicBezTo>
                      <a:pt x="131" y="80"/>
                      <a:pt x="131" y="79"/>
                      <a:pt x="130" y="79"/>
                    </a:cubicBezTo>
                    <a:cubicBezTo>
                      <a:pt x="129" y="77"/>
                      <a:pt x="130" y="75"/>
                      <a:pt x="128" y="75"/>
                    </a:cubicBezTo>
                    <a:cubicBezTo>
                      <a:pt x="127" y="73"/>
                      <a:pt x="126" y="72"/>
                      <a:pt x="126" y="70"/>
                    </a:cubicBezTo>
                    <a:cubicBezTo>
                      <a:pt x="127" y="70"/>
                      <a:pt x="128" y="69"/>
                      <a:pt x="128" y="68"/>
                    </a:cubicBezTo>
                    <a:cubicBezTo>
                      <a:pt x="131" y="68"/>
                      <a:pt x="132" y="67"/>
                      <a:pt x="134" y="67"/>
                    </a:cubicBezTo>
                    <a:cubicBezTo>
                      <a:pt x="135" y="64"/>
                      <a:pt x="131" y="66"/>
                      <a:pt x="129" y="64"/>
                    </a:cubicBezTo>
                    <a:cubicBezTo>
                      <a:pt x="127" y="64"/>
                      <a:pt x="127" y="62"/>
                      <a:pt x="125" y="61"/>
                    </a:cubicBezTo>
                    <a:cubicBezTo>
                      <a:pt x="124" y="62"/>
                      <a:pt x="122" y="62"/>
                      <a:pt x="123" y="63"/>
                    </a:cubicBezTo>
                    <a:cubicBezTo>
                      <a:pt x="122" y="64"/>
                      <a:pt x="121" y="65"/>
                      <a:pt x="120" y="65"/>
                    </a:cubicBezTo>
                    <a:cubicBezTo>
                      <a:pt x="120" y="66"/>
                      <a:pt x="119" y="67"/>
                      <a:pt x="118" y="68"/>
                    </a:cubicBezTo>
                    <a:cubicBezTo>
                      <a:pt x="117" y="70"/>
                      <a:pt x="116" y="71"/>
                      <a:pt x="115" y="71"/>
                    </a:cubicBezTo>
                    <a:cubicBezTo>
                      <a:pt x="114" y="71"/>
                      <a:pt x="114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0"/>
                      <a:pt x="113" y="70"/>
                      <a:pt x="113" y="70"/>
                    </a:cubicBezTo>
                    <a:cubicBezTo>
                      <a:pt x="113" y="70"/>
                      <a:pt x="112" y="70"/>
                      <a:pt x="112" y="70"/>
                    </a:cubicBezTo>
                    <a:cubicBezTo>
                      <a:pt x="112" y="70"/>
                      <a:pt x="112" y="69"/>
                      <a:pt x="112" y="69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11" y="69"/>
                      <a:pt x="112" y="69"/>
                      <a:pt x="112" y="68"/>
                    </a:cubicBezTo>
                    <a:cubicBezTo>
                      <a:pt x="111" y="68"/>
                      <a:pt x="111" y="69"/>
                      <a:pt x="111" y="68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10" y="67"/>
                      <a:pt x="110" y="67"/>
                      <a:pt x="109" y="66"/>
                    </a:cubicBezTo>
                    <a:cubicBezTo>
                      <a:pt x="109" y="66"/>
                      <a:pt x="108" y="66"/>
                      <a:pt x="107" y="66"/>
                    </a:cubicBezTo>
                    <a:cubicBezTo>
                      <a:pt x="105" y="66"/>
                      <a:pt x="103" y="65"/>
                      <a:pt x="100" y="66"/>
                    </a:cubicBezTo>
                    <a:cubicBezTo>
                      <a:pt x="100" y="65"/>
                      <a:pt x="99" y="65"/>
                      <a:pt x="99" y="64"/>
                    </a:cubicBezTo>
                    <a:cubicBezTo>
                      <a:pt x="98" y="64"/>
                      <a:pt x="98" y="63"/>
                      <a:pt x="97" y="63"/>
                    </a:cubicBezTo>
                    <a:cubicBezTo>
                      <a:pt x="97" y="62"/>
                      <a:pt x="95" y="63"/>
                      <a:pt x="95" y="61"/>
                    </a:cubicBezTo>
                    <a:cubicBezTo>
                      <a:pt x="93" y="61"/>
                      <a:pt x="93" y="62"/>
                      <a:pt x="91" y="62"/>
                    </a:cubicBezTo>
                    <a:cubicBezTo>
                      <a:pt x="90" y="62"/>
                      <a:pt x="89" y="62"/>
                      <a:pt x="88" y="61"/>
                    </a:cubicBezTo>
                    <a:cubicBezTo>
                      <a:pt x="89" y="60"/>
                      <a:pt x="89" y="59"/>
                      <a:pt x="90" y="59"/>
                    </a:cubicBezTo>
                    <a:cubicBezTo>
                      <a:pt x="90" y="58"/>
                      <a:pt x="92" y="58"/>
                      <a:pt x="93" y="57"/>
                    </a:cubicBezTo>
                    <a:cubicBezTo>
                      <a:pt x="93" y="53"/>
                      <a:pt x="93" y="53"/>
                      <a:pt x="93" y="53"/>
                    </a:cubicBezTo>
                    <a:cubicBezTo>
                      <a:pt x="93" y="52"/>
                      <a:pt x="92" y="52"/>
                      <a:pt x="91" y="51"/>
                    </a:cubicBezTo>
                    <a:cubicBezTo>
                      <a:pt x="91" y="51"/>
                      <a:pt x="91" y="51"/>
                      <a:pt x="90" y="51"/>
                    </a:cubicBezTo>
                    <a:cubicBezTo>
                      <a:pt x="90" y="51"/>
                      <a:pt x="90" y="50"/>
                      <a:pt x="90" y="49"/>
                    </a:cubicBezTo>
                    <a:cubicBezTo>
                      <a:pt x="90" y="47"/>
                      <a:pt x="91" y="46"/>
                      <a:pt x="91" y="43"/>
                    </a:cubicBezTo>
                    <a:cubicBezTo>
                      <a:pt x="91" y="43"/>
                      <a:pt x="90" y="43"/>
                      <a:pt x="90" y="42"/>
                    </a:cubicBezTo>
                    <a:cubicBezTo>
                      <a:pt x="87" y="42"/>
                      <a:pt x="86" y="40"/>
                      <a:pt x="83" y="42"/>
                    </a:cubicBezTo>
                    <a:cubicBezTo>
                      <a:pt x="83" y="40"/>
                      <a:pt x="81" y="41"/>
                      <a:pt x="80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4" y="40"/>
                      <a:pt x="74" y="38"/>
                      <a:pt x="73" y="37"/>
                    </a:cubicBezTo>
                    <a:cubicBezTo>
                      <a:pt x="71" y="38"/>
                      <a:pt x="72" y="36"/>
                      <a:pt x="70" y="37"/>
                    </a:cubicBezTo>
                    <a:cubicBezTo>
                      <a:pt x="70" y="34"/>
                      <a:pt x="66" y="34"/>
                      <a:pt x="66" y="31"/>
                    </a:cubicBezTo>
                    <a:cubicBezTo>
                      <a:pt x="65" y="31"/>
                      <a:pt x="65" y="30"/>
                      <a:pt x="64" y="29"/>
                    </a:cubicBezTo>
                    <a:cubicBezTo>
                      <a:pt x="63" y="29"/>
                      <a:pt x="63" y="27"/>
                      <a:pt x="62" y="27"/>
                    </a:cubicBezTo>
                    <a:cubicBezTo>
                      <a:pt x="62" y="20"/>
                      <a:pt x="62" y="20"/>
                      <a:pt x="62" y="20"/>
                    </a:cubicBezTo>
                    <a:cubicBezTo>
                      <a:pt x="62" y="20"/>
                      <a:pt x="61" y="20"/>
                      <a:pt x="61" y="19"/>
                    </a:cubicBezTo>
                    <a:cubicBezTo>
                      <a:pt x="60" y="19"/>
                      <a:pt x="59" y="18"/>
                      <a:pt x="59" y="18"/>
                    </a:cubicBezTo>
                    <a:cubicBezTo>
                      <a:pt x="57" y="16"/>
                      <a:pt x="56" y="15"/>
                      <a:pt x="54" y="14"/>
                    </a:cubicBezTo>
                    <a:cubicBezTo>
                      <a:pt x="53" y="12"/>
                      <a:pt x="52" y="11"/>
                      <a:pt x="50" y="10"/>
                    </a:cubicBezTo>
                    <a:cubicBezTo>
                      <a:pt x="50" y="9"/>
                      <a:pt x="48" y="10"/>
                      <a:pt x="49" y="8"/>
                    </a:cubicBezTo>
                    <a:cubicBezTo>
                      <a:pt x="48" y="7"/>
                      <a:pt x="47" y="7"/>
                      <a:pt x="46" y="7"/>
                    </a:cubicBezTo>
                    <a:cubicBezTo>
                      <a:pt x="46" y="4"/>
                      <a:pt x="45" y="3"/>
                      <a:pt x="45" y="1"/>
                    </a:cubicBezTo>
                    <a:cubicBezTo>
                      <a:pt x="43" y="0"/>
                      <a:pt x="40" y="0"/>
                      <a:pt x="36" y="1"/>
                    </a:cubicBezTo>
                    <a:cubicBezTo>
                      <a:pt x="34" y="0"/>
                      <a:pt x="33" y="2"/>
                      <a:pt x="32" y="2"/>
                    </a:cubicBezTo>
                    <a:cubicBezTo>
                      <a:pt x="32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3"/>
                    </a:cubicBezTo>
                    <a:cubicBezTo>
                      <a:pt x="30" y="3"/>
                      <a:pt x="29" y="2"/>
                      <a:pt x="29" y="3"/>
                    </a:cubicBezTo>
                    <a:cubicBezTo>
                      <a:pt x="27" y="3"/>
                      <a:pt x="27" y="1"/>
                      <a:pt x="25" y="1"/>
                    </a:cubicBezTo>
                    <a:cubicBezTo>
                      <a:pt x="22" y="1"/>
                      <a:pt x="21" y="3"/>
                      <a:pt x="20" y="3"/>
                    </a:cubicBezTo>
                    <a:cubicBezTo>
                      <a:pt x="17" y="5"/>
                      <a:pt x="16" y="7"/>
                      <a:pt x="14" y="8"/>
                    </a:cubicBezTo>
                    <a:cubicBezTo>
                      <a:pt x="14" y="9"/>
                      <a:pt x="13" y="9"/>
                      <a:pt x="13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12"/>
                      <a:pt x="5" y="12"/>
                      <a:pt x="5" y="13"/>
                    </a:cubicBezTo>
                    <a:cubicBezTo>
                      <a:pt x="3" y="14"/>
                      <a:pt x="2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1" y="20"/>
                      <a:pt x="3" y="20"/>
                      <a:pt x="3" y="22"/>
                    </a:cubicBezTo>
                    <a:cubicBezTo>
                      <a:pt x="3" y="23"/>
                      <a:pt x="5" y="23"/>
                      <a:pt x="5" y="25"/>
                    </a:cubicBezTo>
                    <a:cubicBezTo>
                      <a:pt x="7" y="25"/>
                      <a:pt x="6" y="28"/>
                      <a:pt x="8" y="27"/>
                    </a:cubicBezTo>
                    <a:cubicBezTo>
                      <a:pt x="7" y="30"/>
                      <a:pt x="6" y="31"/>
                      <a:pt x="6" y="33"/>
                    </a:cubicBezTo>
                    <a:cubicBezTo>
                      <a:pt x="7" y="34"/>
                      <a:pt x="7" y="35"/>
                      <a:pt x="9" y="35"/>
                    </a:cubicBezTo>
                    <a:cubicBezTo>
                      <a:pt x="11" y="35"/>
                      <a:pt x="12" y="35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8"/>
                      <a:pt x="11" y="39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38"/>
                      <a:pt x="10" y="38"/>
                      <a:pt x="9" y="38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8" y="39"/>
                      <a:pt x="8" y="40"/>
                      <a:pt x="8" y="42"/>
                    </a:cubicBezTo>
                    <a:cubicBezTo>
                      <a:pt x="8" y="42"/>
                      <a:pt x="9" y="43"/>
                      <a:pt x="9" y="44"/>
                    </a:cubicBezTo>
                    <a:cubicBezTo>
                      <a:pt x="9" y="44"/>
                      <a:pt x="10" y="44"/>
                      <a:pt x="10" y="44"/>
                    </a:cubicBezTo>
                    <a:cubicBezTo>
                      <a:pt x="10" y="45"/>
                      <a:pt x="11" y="44"/>
                      <a:pt x="11" y="45"/>
                    </a:cubicBezTo>
                    <a:cubicBezTo>
                      <a:pt x="12" y="45"/>
                      <a:pt x="12" y="45"/>
                      <a:pt x="12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7"/>
                      <a:pt x="18" y="47"/>
                      <a:pt x="18" y="47"/>
                    </a:cubicBezTo>
                    <a:cubicBezTo>
                      <a:pt x="18" y="48"/>
                      <a:pt x="19" y="49"/>
                      <a:pt x="20" y="49"/>
                    </a:cubicBezTo>
                    <a:cubicBezTo>
                      <a:pt x="22" y="49"/>
                      <a:pt x="22" y="49"/>
                      <a:pt x="22" y="49"/>
                    </a:cubicBezTo>
                    <a:cubicBezTo>
                      <a:pt x="22" y="50"/>
                      <a:pt x="21" y="51"/>
                      <a:pt x="22" y="51"/>
                    </a:cubicBezTo>
                    <a:cubicBezTo>
                      <a:pt x="22" y="52"/>
                      <a:pt x="22" y="52"/>
                      <a:pt x="21" y="52"/>
                    </a:cubicBezTo>
                    <a:cubicBezTo>
                      <a:pt x="21" y="53"/>
                      <a:pt x="21" y="53"/>
                      <a:pt x="20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6" y="52"/>
                      <a:pt x="16" y="53"/>
                      <a:pt x="15" y="53"/>
                    </a:cubicBezTo>
                    <a:cubicBezTo>
                      <a:pt x="14" y="53"/>
                      <a:pt x="14" y="54"/>
                      <a:pt x="13" y="54"/>
                    </a:cubicBezTo>
                    <a:cubicBezTo>
                      <a:pt x="12" y="57"/>
                      <a:pt x="15" y="56"/>
                      <a:pt x="15" y="59"/>
                    </a:cubicBezTo>
                    <a:cubicBezTo>
                      <a:pt x="16" y="60"/>
                      <a:pt x="16" y="63"/>
                      <a:pt x="15" y="64"/>
                    </a:cubicBezTo>
                    <a:cubicBezTo>
                      <a:pt x="14" y="68"/>
                      <a:pt x="19" y="64"/>
                      <a:pt x="20" y="65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6"/>
                      <a:pt x="23" y="67"/>
                      <a:pt x="23" y="68"/>
                    </a:cubicBezTo>
                    <a:cubicBezTo>
                      <a:pt x="23" y="71"/>
                      <a:pt x="22" y="73"/>
                      <a:pt x="22" y="77"/>
                    </a:cubicBezTo>
                    <a:cubicBezTo>
                      <a:pt x="21" y="77"/>
                      <a:pt x="21" y="78"/>
                      <a:pt x="21" y="80"/>
                    </a:cubicBezTo>
                    <a:cubicBezTo>
                      <a:pt x="20" y="80"/>
                      <a:pt x="20" y="82"/>
                      <a:pt x="20" y="83"/>
                    </a:cubicBezTo>
                    <a:cubicBezTo>
                      <a:pt x="19" y="84"/>
                      <a:pt x="18" y="85"/>
                      <a:pt x="19" y="86"/>
                    </a:cubicBezTo>
                    <a:cubicBezTo>
                      <a:pt x="18" y="86"/>
                      <a:pt x="18" y="87"/>
                      <a:pt x="18" y="88"/>
                    </a:cubicBezTo>
                    <a:cubicBezTo>
                      <a:pt x="17" y="88"/>
                      <a:pt x="17" y="89"/>
                      <a:pt x="17" y="90"/>
                    </a:cubicBezTo>
                    <a:cubicBezTo>
                      <a:pt x="19" y="90"/>
                      <a:pt x="19" y="91"/>
                      <a:pt x="20" y="92"/>
                    </a:cubicBezTo>
                    <a:cubicBezTo>
                      <a:pt x="22" y="91"/>
                      <a:pt x="22" y="93"/>
                      <a:pt x="24" y="93"/>
                    </a:cubicBezTo>
                    <a:cubicBezTo>
                      <a:pt x="24" y="93"/>
                      <a:pt x="25" y="94"/>
                      <a:pt x="26" y="94"/>
                    </a:cubicBezTo>
                    <a:cubicBezTo>
                      <a:pt x="26" y="95"/>
                      <a:pt x="26" y="95"/>
                      <a:pt x="27" y="96"/>
                    </a:cubicBezTo>
                    <a:cubicBezTo>
                      <a:pt x="28" y="96"/>
                      <a:pt x="27" y="98"/>
                      <a:pt x="28" y="98"/>
                    </a:cubicBezTo>
                    <a:cubicBezTo>
                      <a:pt x="30" y="98"/>
                      <a:pt x="31" y="99"/>
                      <a:pt x="32" y="100"/>
                    </a:cubicBezTo>
                    <a:cubicBezTo>
                      <a:pt x="33" y="101"/>
                      <a:pt x="35" y="101"/>
                      <a:pt x="35" y="103"/>
                    </a:cubicBezTo>
                    <a:cubicBezTo>
                      <a:pt x="36" y="105"/>
                      <a:pt x="34" y="105"/>
                      <a:pt x="34" y="106"/>
                    </a:cubicBezTo>
                    <a:cubicBezTo>
                      <a:pt x="32" y="106"/>
                      <a:pt x="33" y="108"/>
                      <a:pt x="32" y="108"/>
                    </a:cubicBezTo>
                    <a:cubicBezTo>
                      <a:pt x="27" y="108"/>
                      <a:pt x="27" y="108"/>
                      <a:pt x="27" y="108"/>
                    </a:cubicBezTo>
                    <a:cubicBezTo>
                      <a:pt x="26" y="109"/>
                      <a:pt x="25" y="106"/>
                      <a:pt x="25" y="108"/>
                    </a:cubicBezTo>
                    <a:cubicBezTo>
                      <a:pt x="25" y="108"/>
                      <a:pt x="25" y="109"/>
                      <a:pt x="26" y="109"/>
                    </a:cubicBezTo>
                    <a:cubicBezTo>
                      <a:pt x="26" y="110"/>
                      <a:pt x="27" y="111"/>
                      <a:pt x="27" y="111"/>
                    </a:cubicBezTo>
                    <a:cubicBezTo>
                      <a:pt x="27" y="113"/>
                      <a:pt x="30" y="112"/>
                      <a:pt x="30" y="114"/>
                    </a:cubicBezTo>
                    <a:cubicBezTo>
                      <a:pt x="31" y="115"/>
                      <a:pt x="32" y="116"/>
                      <a:pt x="32" y="117"/>
                    </a:cubicBezTo>
                    <a:cubicBezTo>
                      <a:pt x="33" y="118"/>
                      <a:pt x="32" y="120"/>
                      <a:pt x="32" y="121"/>
                    </a:cubicBezTo>
                    <a:cubicBezTo>
                      <a:pt x="32" y="122"/>
                      <a:pt x="33" y="123"/>
                      <a:pt x="33" y="124"/>
                    </a:cubicBezTo>
                    <a:cubicBezTo>
                      <a:pt x="31" y="125"/>
                      <a:pt x="30" y="126"/>
                      <a:pt x="28" y="126"/>
                    </a:cubicBezTo>
                    <a:cubicBezTo>
                      <a:pt x="25" y="126"/>
                      <a:pt x="25" y="126"/>
                      <a:pt x="25" y="126"/>
                    </a:cubicBezTo>
                    <a:cubicBezTo>
                      <a:pt x="25" y="127"/>
                      <a:pt x="24" y="127"/>
                      <a:pt x="24" y="128"/>
                    </a:cubicBezTo>
                    <a:cubicBezTo>
                      <a:pt x="25" y="128"/>
                      <a:pt x="26" y="129"/>
                      <a:pt x="27" y="129"/>
                    </a:cubicBezTo>
                    <a:cubicBezTo>
                      <a:pt x="27" y="130"/>
                      <a:pt x="27" y="130"/>
                      <a:pt x="28" y="130"/>
                    </a:cubicBezTo>
                    <a:cubicBezTo>
                      <a:pt x="29" y="130"/>
                      <a:pt x="29" y="131"/>
                      <a:pt x="30" y="131"/>
                    </a:cubicBezTo>
                    <a:cubicBezTo>
                      <a:pt x="31" y="132"/>
                      <a:pt x="32" y="133"/>
                      <a:pt x="34" y="134"/>
                    </a:cubicBezTo>
                    <a:cubicBezTo>
                      <a:pt x="34" y="135"/>
                      <a:pt x="34" y="136"/>
                      <a:pt x="34" y="137"/>
                    </a:cubicBezTo>
                    <a:cubicBezTo>
                      <a:pt x="37" y="136"/>
                      <a:pt x="37" y="138"/>
                      <a:pt x="37" y="138"/>
                    </a:cubicBezTo>
                    <a:cubicBezTo>
                      <a:pt x="37" y="139"/>
                      <a:pt x="38" y="138"/>
                      <a:pt x="38" y="138"/>
                    </a:cubicBezTo>
                    <a:cubicBezTo>
                      <a:pt x="39" y="139"/>
                      <a:pt x="39" y="139"/>
                      <a:pt x="39" y="139"/>
                    </a:cubicBezTo>
                    <a:cubicBezTo>
                      <a:pt x="41" y="139"/>
                      <a:pt x="41" y="140"/>
                      <a:pt x="42" y="140"/>
                    </a:cubicBezTo>
                    <a:cubicBezTo>
                      <a:pt x="42" y="142"/>
                      <a:pt x="44" y="141"/>
                      <a:pt x="44" y="142"/>
                    </a:cubicBezTo>
                    <a:cubicBezTo>
                      <a:pt x="47" y="141"/>
                      <a:pt x="47" y="143"/>
                      <a:pt x="49" y="143"/>
                    </a:cubicBezTo>
                    <a:cubicBezTo>
                      <a:pt x="50" y="144"/>
                      <a:pt x="51" y="145"/>
                      <a:pt x="51" y="146"/>
                    </a:cubicBezTo>
                    <a:cubicBezTo>
                      <a:pt x="52" y="146"/>
                      <a:pt x="53" y="146"/>
                      <a:pt x="53" y="147"/>
                    </a:cubicBezTo>
                    <a:cubicBezTo>
                      <a:pt x="53" y="147"/>
                      <a:pt x="54" y="147"/>
                      <a:pt x="54" y="148"/>
                    </a:cubicBezTo>
                    <a:cubicBezTo>
                      <a:pt x="54" y="148"/>
                      <a:pt x="55" y="148"/>
                      <a:pt x="55" y="148"/>
                    </a:cubicBezTo>
                    <a:cubicBezTo>
                      <a:pt x="58" y="148"/>
                      <a:pt x="59" y="150"/>
                      <a:pt x="63" y="150"/>
                    </a:cubicBezTo>
                    <a:cubicBezTo>
                      <a:pt x="63" y="151"/>
                      <a:pt x="64" y="151"/>
                      <a:pt x="63" y="153"/>
                    </a:cubicBezTo>
                    <a:cubicBezTo>
                      <a:pt x="64" y="153"/>
                      <a:pt x="64" y="153"/>
                      <a:pt x="64" y="153"/>
                    </a:cubicBezTo>
                    <a:cubicBezTo>
                      <a:pt x="64" y="153"/>
                      <a:pt x="65" y="152"/>
                      <a:pt x="65" y="152"/>
                    </a:cubicBezTo>
                    <a:cubicBezTo>
                      <a:pt x="65" y="152"/>
                      <a:pt x="65" y="152"/>
                      <a:pt x="65" y="152"/>
                    </a:cubicBezTo>
                    <a:cubicBezTo>
                      <a:pt x="65" y="152"/>
                      <a:pt x="65" y="152"/>
                      <a:pt x="65" y="152"/>
                    </a:cubicBezTo>
                    <a:cubicBezTo>
                      <a:pt x="65" y="152"/>
                      <a:pt x="65" y="152"/>
                      <a:pt x="65" y="152"/>
                    </a:cubicBezTo>
                    <a:cubicBezTo>
                      <a:pt x="66" y="152"/>
                      <a:pt x="66" y="152"/>
                      <a:pt x="66" y="151"/>
                    </a:cubicBezTo>
                    <a:cubicBezTo>
                      <a:pt x="66" y="151"/>
                      <a:pt x="66" y="151"/>
                      <a:pt x="66" y="151"/>
                    </a:cubicBezTo>
                    <a:cubicBezTo>
                      <a:pt x="66" y="151"/>
                      <a:pt x="66" y="151"/>
                      <a:pt x="66" y="151"/>
                    </a:cubicBezTo>
                    <a:cubicBezTo>
                      <a:pt x="66" y="151"/>
                      <a:pt x="66" y="151"/>
                      <a:pt x="66" y="151"/>
                    </a:cubicBezTo>
                    <a:cubicBezTo>
                      <a:pt x="66" y="149"/>
                      <a:pt x="66" y="148"/>
                      <a:pt x="67" y="147"/>
                    </a:cubicBezTo>
                    <a:cubicBezTo>
                      <a:pt x="67" y="147"/>
                      <a:pt x="67" y="147"/>
                      <a:pt x="67" y="147"/>
                    </a:cubicBezTo>
                    <a:cubicBezTo>
                      <a:pt x="67" y="146"/>
                      <a:pt x="67" y="146"/>
                      <a:pt x="68" y="146"/>
                    </a:cubicBezTo>
                    <a:cubicBezTo>
                      <a:pt x="68" y="146"/>
                      <a:pt x="68" y="146"/>
                      <a:pt x="68" y="146"/>
                    </a:cubicBezTo>
                    <a:cubicBezTo>
                      <a:pt x="68" y="145"/>
                      <a:pt x="69" y="145"/>
                      <a:pt x="70" y="145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70" y="145"/>
                      <a:pt x="70" y="145"/>
                      <a:pt x="70" y="145"/>
                    </a:cubicBezTo>
                    <a:cubicBezTo>
                      <a:pt x="70" y="145"/>
                      <a:pt x="71" y="145"/>
                      <a:pt x="71" y="145"/>
                    </a:cubicBezTo>
                    <a:cubicBezTo>
                      <a:pt x="71" y="145"/>
                      <a:pt x="71" y="145"/>
                      <a:pt x="71" y="145"/>
                    </a:cubicBezTo>
                    <a:cubicBezTo>
                      <a:pt x="71" y="144"/>
                      <a:pt x="71" y="144"/>
                      <a:pt x="71" y="144"/>
                    </a:cubicBezTo>
                    <a:cubicBezTo>
                      <a:pt x="71" y="144"/>
                      <a:pt x="71" y="144"/>
                      <a:pt x="71" y="144"/>
                    </a:cubicBezTo>
                    <a:cubicBezTo>
                      <a:pt x="71" y="144"/>
                      <a:pt x="71" y="144"/>
                      <a:pt x="71" y="144"/>
                    </a:cubicBezTo>
                    <a:cubicBezTo>
                      <a:pt x="71" y="144"/>
                      <a:pt x="71" y="144"/>
                      <a:pt x="71" y="144"/>
                    </a:cubicBezTo>
                    <a:cubicBezTo>
                      <a:pt x="71" y="144"/>
                      <a:pt x="71" y="144"/>
                      <a:pt x="71" y="143"/>
                    </a:cubicBezTo>
                    <a:cubicBezTo>
                      <a:pt x="71" y="143"/>
                      <a:pt x="71" y="143"/>
                      <a:pt x="71" y="143"/>
                    </a:cubicBezTo>
                    <a:cubicBezTo>
                      <a:pt x="71" y="143"/>
                      <a:pt x="71" y="143"/>
                      <a:pt x="71" y="143"/>
                    </a:cubicBezTo>
                    <a:cubicBezTo>
                      <a:pt x="72" y="141"/>
                      <a:pt x="70" y="141"/>
                      <a:pt x="70" y="140"/>
                    </a:cubicBezTo>
                    <a:cubicBezTo>
                      <a:pt x="70" y="140"/>
                      <a:pt x="70" y="140"/>
                      <a:pt x="70" y="140"/>
                    </a:cubicBezTo>
                    <a:cubicBezTo>
                      <a:pt x="70" y="140"/>
                      <a:pt x="70" y="140"/>
                      <a:pt x="70" y="140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69" y="139"/>
                      <a:pt x="69" y="139"/>
                      <a:pt x="69" y="139"/>
                    </a:cubicBezTo>
                    <a:cubicBezTo>
                      <a:pt x="69" y="139"/>
                      <a:pt x="69" y="139"/>
                      <a:pt x="69" y="139"/>
                    </a:cubicBezTo>
                    <a:cubicBezTo>
                      <a:pt x="69" y="139"/>
                      <a:pt x="69" y="139"/>
                      <a:pt x="69" y="139"/>
                    </a:cubicBezTo>
                    <a:cubicBezTo>
                      <a:pt x="69" y="139"/>
                      <a:pt x="69" y="139"/>
                      <a:pt x="69" y="139"/>
                    </a:cubicBezTo>
                    <a:cubicBezTo>
                      <a:pt x="69" y="139"/>
                      <a:pt x="69" y="139"/>
                      <a:pt x="69" y="139"/>
                    </a:cubicBezTo>
                    <a:cubicBezTo>
                      <a:pt x="69" y="139"/>
                      <a:pt x="69" y="139"/>
                      <a:pt x="69" y="139"/>
                    </a:cubicBezTo>
                    <a:cubicBezTo>
                      <a:pt x="69" y="139"/>
                      <a:pt x="69" y="139"/>
                      <a:pt x="69" y="139"/>
                    </a:cubicBezTo>
                    <a:cubicBezTo>
                      <a:pt x="69" y="139"/>
                      <a:pt x="69" y="139"/>
                      <a:pt x="69" y="139"/>
                    </a:cubicBezTo>
                    <a:cubicBezTo>
                      <a:pt x="69" y="138"/>
                      <a:pt x="69" y="138"/>
                      <a:pt x="69" y="138"/>
                    </a:cubicBezTo>
                    <a:cubicBezTo>
                      <a:pt x="69" y="138"/>
                      <a:pt x="69" y="138"/>
                      <a:pt x="69" y="138"/>
                    </a:cubicBezTo>
                    <a:cubicBezTo>
                      <a:pt x="69" y="138"/>
                      <a:pt x="69" y="138"/>
                      <a:pt x="69" y="138"/>
                    </a:cubicBezTo>
                    <a:cubicBezTo>
                      <a:pt x="69" y="138"/>
                      <a:pt x="69" y="137"/>
                      <a:pt x="69" y="137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69" y="137"/>
                      <a:pt x="69" y="137"/>
                      <a:pt x="69" y="137"/>
                    </a:cubicBezTo>
                    <a:cubicBezTo>
                      <a:pt x="69" y="137"/>
                      <a:pt x="69" y="136"/>
                      <a:pt x="69" y="136"/>
                    </a:cubicBezTo>
                    <a:cubicBezTo>
                      <a:pt x="69" y="136"/>
                      <a:pt x="70" y="136"/>
                      <a:pt x="70" y="136"/>
                    </a:cubicBezTo>
                    <a:cubicBezTo>
                      <a:pt x="70" y="136"/>
                      <a:pt x="70" y="136"/>
                      <a:pt x="70" y="136"/>
                    </a:cubicBezTo>
                    <a:cubicBezTo>
                      <a:pt x="71" y="135"/>
                      <a:pt x="72" y="136"/>
                      <a:pt x="73" y="135"/>
                    </a:cubicBezTo>
                    <a:cubicBezTo>
                      <a:pt x="73" y="135"/>
                      <a:pt x="74" y="135"/>
                      <a:pt x="74" y="134"/>
                    </a:cubicBezTo>
                    <a:cubicBezTo>
                      <a:pt x="74" y="134"/>
                      <a:pt x="74" y="134"/>
                      <a:pt x="75" y="134"/>
                    </a:cubicBezTo>
                    <a:cubicBezTo>
                      <a:pt x="75" y="134"/>
                      <a:pt x="75" y="134"/>
                      <a:pt x="75" y="134"/>
                    </a:cubicBezTo>
                    <a:cubicBezTo>
                      <a:pt x="75" y="134"/>
                      <a:pt x="75" y="134"/>
                      <a:pt x="76" y="134"/>
                    </a:cubicBezTo>
                    <a:cubicBezTo>
                      <a:pt x="76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6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9" y="134"/>
                      <a:pt x="79" y="136"/>
                      <a:pt x="79" y="138"/>
                    </a:cubicBezTo>
                    <a:cubicBezTo>
                      <a:pt x="80" y="138"/>
                      <a:pt x="80" y="138"/>
                      <a:pt x="80" y="138"/>
                    </a:cubicBezTo>
                    <a:cubicBezTo>
                      <a:pt x="81" y="138"/>
                      <a:pt x="81" y="138"/>
                      <a:pt x="81" y="138"/>
                    </a:cubicBezTo>
                    <a:cubicBezTo>
                      <a:pt x="84" y="138"/>
                      <a:pt x="84" y="138"/>
                      <a:pt x="84" y="138"/>
                    </a:cubicBezTo>
                    <a:cubicBezTo>
                      <a:pt x="84" y="138"/>
                      <a:pt x="84" y="138"/>
                      <a:pt x="84" y="138"/>
                    </a:cubicBezTo>
                    <a:cubicBezTo>
                      <a:pt x="86" y="138"/>
                      <a:pt x="86" y="138"/>
                      <a:pt x="88" y="139"/>
                    </a:cubicBezTo>
                    <a:cubicBezTo>
                      <a:pt x="88" y="139"/>
                      <a:pt x="88" y="139"/>
                      <a:pt x="88" y="139"/>
                    </a:cubicBezTo>
                    <a:cubicBezTo>
                      <a:pt x="89" y="139"/>
                      <a:pt x="89" y="139"/>
                      <a:pt x="89" y="139"/>
                    </a:cubicBezTo>
                    <a:cubicBezTo>
                      <a:pt x="90" y="139"/>
                      <a:pt x="90" y="139"/>
                      <a:pt x="90" y="139"/>
                    </a:cubicBezTo>
                    <a:cubicBezTo>
                      <a:pt x="90" y="139"/>
                      <a:pt x="90" y="139"/>
                      <a:pt x="90" y="139"/>
                    </a:cubicBezTo>
                    <a:cubicBezTo>
                      <a:pt x="90" y="139"/>
                      <a:pt x="90" y="139"/>
                      <a:pt x="90" y="139"/>
                    </a:cubicBezTo>
                    <a:cubicBezTo>
                      <a:pt x="90" y="139"/>
                      <a:pt x="90" y="139"/>
                      <a:pt x="90" y="139"/>
                    </a:cubicBezTo>
                    <a:cubicBezTo>
                      <a:pt x="91" y="140"/>
                      <a:pt x="89" y="141"/>
                      <a:pt x="91" y="142"/>
                    </a:cubicBezTo>
                    <a:cubicBezTo>
                      <a:pt x="91" y="142"/>
                      <a:pt x="91" y="142"/>
                      <a:pt x="91" y="142"/>
                    </a:cubicBezTo>
                    <a:cubicBezTo>
                      <a:pt x="91" y="142"/>
                      <a:pt x="91" y="142"/>
                      <a:pt x="91" y="142"/>
                    </a:cubicBezTo>
                    <a:cubicBezTo>
                      <a:pt x="91" y="142"/>
                      <a:pt x="91" y="142"/>
                      <a:pt x="91" y="142"/>
                    </a:cubicBezTo>
                    <a:cubicBezTo>
                      <a:pt x="91" y="142"/>
                      <a:pt x="91" y="142"/>
                      <a:pt x="91" y="142"/>
                    </a:cubicBezTo>
                    <a:cubicBezTo>
                      <a:pt x="91" y="143"/>
                      <a:pt x="92" y="143"/>
                      <a:pt x="92" y="143"/>
                    </a:cubicBezTo>
                    <a:cubicBezTo>
                      <a:pt x="92" y="143"/>
                      <a:pt x="92" y="143"/>
                      <a:pt x="92" y="143"/>
                    </a:cubicBezTo>
                    <a:cubicBezTo>
                      <a:pt x="92" y="143"/>
                      <a:pt x="92" y="143"/>
                      <a:pt x="92" y="143"/>
                    </a:cubicBezTo>
                    <a:cubicBezTo>
                      <a:pt x="92" y="143"/>
                      <a:pt x="92" y="143"/>
                      <a:pt x="92" y="144"/>
                    </a:cubicBezTo>
                    <a:cubicBezTo>
                      <a:pt x="92" y="144"/>
                      <a:pt x="92" y="144"/>
                      <a:pt x="92" y="144"/>
                    </a:cubicBezTo>
                    <a:cubicBezTo>
                      <a:pt x="92" y="144"/>
                      <a:pt x="92" y="144"/>
                      <a:pt x="92" y="144"/>
                    </a:cubicBezTo>
                    <a:cubicBezTo>
                      <a:pt x="92" y="144"/>
                      <a:pt x="92" y="144"/>
                      <a:pt x="92" y="144"/>
                    </a:cubicBezTo>
                    <a:cubicBezTo>
                      <a:pt x="93" y="144"/>
                      <a:pt x="93" y="144"/>
                      <a:pt x="93" y="144"/>
                    </a:cubicBezTo>
                    <a:cubicBezTo>
                      <a:pt x="93" y="144"/>
                      <a:pt x="93" y="144"/>
                      <a:pt x="93" y="144"/>
                    </a:cubicBezTo>
                    <a:cubicBezTo>
                      <a:pt x="93" y="144"/>
                      <a:pt x="93" y="144"/>
                      <a:pt x="93" y="144"/>
                    </a:cubicBezTo>
                    <a:cubicBezTo>
                      <a:pt x="93" y="144"/>
                      <a:pt x="93" y="144"/>
                      <a:pt x="93" y="144"/>
                    </a:cubicBezTo>
                    <a:cubicBezTo>
                      <a:pt x="94" y="144"/>
                      <a:pt x="94" y="144"/>
                      <a:pt x="94" y="144"/>
                    </a:cubicBezTo>
                    <a:cubicBezTo>
                      <a:pt x="94" y="146"/>
                      <a:pt x="96" y="146"/>
                      <a:pt x="97" y="148"/>
                    </a:cubicBezTo>
                    <a:cubicBezTo>
                      <a:pt x="98" y="148"/>
                      <a:pt x="99" y="147"/>
                      <a:pt x="100" y="148"/>
                    </a:cubicBezTo>
                    <a:cubicBezTo>
                      <a:pt x="100" y="149"/>
                      <a:pt x="100" y="149"/>
                      <a:pt x="100" y="149"/>
                    </a:cubicBezTo>
                    <a:cubicBezTo>
                      <a:pt x="100" y="149"/>
                      <a:pt x="100" y="150"/>
                      <a:pt x="100" y="151"/>
                    </a:cubicBezTo>
                    <a:cubicBezTo>
                      <a:pt x="100" y="151"/>
                      <a:pt x="100" y="152"/>
                      <a:pt x="100" y="153"/>
                    </a:cubicBezTo>
                    <a:cubicBezTo>
                      <a:pt x="102" y="153"/>
                      <a:pt x="102" y="154"/>
                      <a:pt x="104" y="155"/>
                    </a:cubicBezTo>
                    <a:cubicBezTo>
                      <a:pt x="104" y="155"/>
                      <a:pt x="105" y="155"/>
                      <a:pt x="105" y="155"/>
                    </a:cubicBezTo>
                    <a:cubicBezTo>
                      <a:pt x="111" y="155"/>
                      <a:pt x="111" y="155"/>
                      <a:pt x="111" y="155"/>
                    </a:cubicBezTo>
                    <a:cubicBezTo>
                      <a:pt x="111" y="157"/>
                      <a:pt x="113" y="156"/>
                      <a:pt x="113" y="157"/>
                    </a:cubicBezTo>
                    <a:cubicBezTo>
                      <a:pt x="113" y="158"/>
                      <a:pt x="114" y="161"/>
                      <a:pt x="112" y="160"/>
                    </a:cubicBezTo>
                    <a:cubicBezTo>
                      <a:pt x="112" y="161"/>
                      <a:pt x="112" y="161"/>
                      <a:pt x="112" y="162"/>
                    </a:cubicBezTo>
                    <a:cubicBezTo>
                      <a:pt x="111" y="162"/>
                      <a:pt x="111" y="163"/>
                      <a:pt x="110" y="163"/>
                    </a:cubicBezTo>
                    <a:cubicBezTo>
                      <a:pt x="111" y="166"/>
                      <a:pt x="109" y="167"/>
                      <a:pt x="109" y="169"/>
                    </a:cubicBezTo>
                    <a:cubicBezTo>
                      <a:pt x="109" y="169"/>
                      <a:pt x="109" y="170"/>
                      <a:pt x="108" y="170"/>
                    </a:cubicBezTo>
                    <a:cubicBezTo>
                      <a:pt x="108" y="171"/>
                      <a:pt x="107" y="171"/>
                      <a:pt x="107" y="172"/>
                    </a:cubicBezTo>
                    <a:cubicBezTo>
                      <a:pt x="107" y="172"/>
                      <a:pt x="107" y="173"/>
                      <a:pt x="107" y="174"/>
                    </a:cubicBezTo>
                    <a:cubicBezTo>
                      <a:pt x="108" y="174"/>
                      <a:pt x="108" y="174"/>
                      <a:pt x="108" y="175"/>
                    </a:cubicBezTo>
                    <a:cubicBezTo>
                      <a:pt x="108" y="175"/>
                      <a:pt x="108" y="175"/>
                      <a:pt x="108" y="175"/>
                    </a:cubicBezTo>
                    <a:cubicBezTo>
                      <a:pt x="109" y="175"/>
                      <a:pt x="109" y="175"/>
                      <a:pt x="109" y="175"/>
                    </a:cubicBezTo>
                    <a:cubicBezTo>
                      <a:pt x="109" y="175"/>
                      <a:pt x="109" y="174"/>
                      <a:pt x="110" y="175"/>
                    </a:cubicBezTo>
                    <a:cubicBezTo>
                      <a:pt x="110" y="174"/>
                      <a:pt x="111" y="173"/>
                      <a:pt x="112" y="173"/>
                    </a:cubicBezTo>
                    <a:cubicBezTo>
                      <a:pt x="112" y="173"/>
                      <a:pt x="112" y="172"/>
                      <a:pt x="113" y="172"/>
                    </a:cubicBezTo>
                    <a:cubicBezTo>
                      <a:pt x="113" y="172"/>
                      <a:pt x="114" y="171"/>
                      <a:pt x="114" y="171"/>
                    </a:cubicBezTo>
                    <a:cubicBezTo>
                      <a:pt x="115" y="171"/>
                      <a:pt x="115" y="171"/>
                      <a:pt x="115" y="170"/>
                    </a:cubicBezTo>
                    <a:cubicBezTo>
                      <a:pt x="116" y="170"/>
                      <a:pt x="117" y="170"/>
                      <a:pt x="117" y="170"/>
                    </a:cubicBezTo>
                    <a:cubicBezTo>
                      <a:pt x="119" y="169"/>
                      <a:pt x="119" y="171"/>
                      <a:pt x="122" y="171"/>
                    </a:cubicBezTo>
                    <a:cubicBezTo>
                      <a:pt x="122" y="170"/>
                      <a:pt x="123" y="170"/>
                      <a:pt x="124" y="170"/>
                    </a:cubicBezTo>
                    <a:cubicBezTo>
                      <a:pt x="126" y="169"/>
                      <a:pt x="127" y="168"/>
                      <a:pt x="129" y="168"/>
                    </a:cubicBezTo>
                    <a:cubicBezTo>
                      <a:pt x="130" y="167"/>
                      <a:pt x="130" y="167"/>
                      <a:pt x="131" y="167"/>
                    </a:cubicBezTo>
                    <a:cubicBezTo>
                      <a:pt x="134" y="166"/>
                      <a:pt x="133" y="169"/>
                      <a:pt x="136" y="168"/>
                    </a:cubicBezTo>
                    <a:cubicBezTo>
                      <a:pt x="136" y="168"/>
                      <a:pt x="136" y="168"/>
                      <a:pt x="136" y="168"/>
                    </a:cubicBezTo>
                    <a:cubicBezTo>
                      <a:pt x="136" y="166"/>
                      <a:pt x="138" y="167"/>
                      <a:pt x="138" y="165"/>
                    </a:cubicBezTo>
                    <a:cubicBezTo>
                      <a:pt x="139" y="165"/>
                      <a:pt x="139" y="164"/>
                      <a:pt x="139" y="163"/>
                    </a:cubicBezTo>
                    <a:cubicBezTo>
                      <a:pt x="138" y="163"/>
                      <a:pt x="139" y="162"/>
                      <a:pt x="138" y="161"/>
                    </a:cubicBezTo>
                    <a:cubicBezTo>
                      <a:pt x="138" y="161"/>
                      <a:pt x="137" y="161"/>
                      <a:pt x="137" y="160"/>
                    </a:cubicBezTo>
                    <a:cubicBezTo>
                      <a:pt x="137" y="160"/>
                      <a:pt x="137" y="159"/>
                      <a:pt x="136" y="159"/>
                    </a:cubicBezTo>
                    <a:cubicBezTo>
                      <a:pt x="136" y="159"/>
                      <a:pt x="136" y="159"/>
                      <a:pt x="136" y="159"/>
                    </a:cubicBezTo>
                    <a:cubicBezTo>
                      <a:pt x="135" y="159"/>
                      <a:pt x="136" y="158"/>
                      <a:pt x="136" y="158"/>
                    </a:cubicBezTo>
                    <a:cubicBezTo>
                      <a:pt x="136" y="155"/>
                      <a:pt x="136" y="155"/>
                      <a:pt x="136" y="155"/>
                    </a:cubicBezTo>
                    <a:cubicBezTo>
                      <a:pt x="136" y="151"/>
                      <a:pt x="134" y="148"/>
                      <a:pt x="134" y="144"/>
                    </a:cubicBezTo>
                    <a:cubicBezTo>
                      <a:pt x="137" y="143"/>
                      <a:pt x="138" y="141"/>
                      <a:pt x="141" y="141"/>
                    </a:cubicBezTo>
                    <a:cubicBezTo>
                      <a:pt x="142" y="141"/>
                      <a:pt x="142" y="141"/>
                      <a:pt x="142" y="141"/>
                    </a:cubicBezTo>
                    <a:cubicBezTo>
                      <a:pt x="142" y="139"/>
                      <a:pt x="142" y="139"/>
                      <a:pt x="142" y="139"/>
                    </a:cubicBezTo>
                    <a:cubicBezTo>
                      <a:pt x="142" y="138"/>
                      <a:pt x="143" y="138"/>
                      <a:pt x="143" y="136"/>
                    </a:cubicBezTo>
                    <a:cubicBezTo>
                      <a:pt x="143" y="136"/>
                      <a:pt x="143" y="135"/>
                      <a:pt x="143" y="135"/>
                    </a:cubicBezTo>
                    <a:cubicBezTo>
                      <a:pt x="144" y="135"/>
                      <a:pt x="145" y="135"/>
                      <a:pt x="145" y="134"/>
                    </a:cubicBezTo>
                    <a:cubicBezTo>
                      <a:pt x="145" y="133"/>
                      <a:pt x="146" y="133"/>
                      <a:pt x="146" y="132"/>
                    </a:cubicBezTo>
                    <a:cubicBezTo>
                      <a:pt x="147" y="132"/>
                      <a:pt x="147" y="131"/>
                      <a:pt x="148" y="131"/>
                    </a:cubicBezTo>
                    <a:cubicBezTo>
                      <a:pt x="149" y="130"/>
                      <a:pt x="150" y="130"/>
                      <a:pt x="151" y="129"/>
                    </a:cubicBezTo>
                    <a:cubicBezTo>
                      <a:pt x="150" y="128"/>
                      <a:pt x="149" y="128"/>
                      <a:pt x="147" y="128"/>
                    </a:cubicBezTo>
                    <a:close/>
                    <a:moveTo>
                      <a:pt x="85" y="62"/>
                    </a:moveTo>
                    <a:cubicBezTo>
                      <a:pt x="85" y="62"/>
                      <a:pt x="85" y="62"/>
                      <a:pt x="85" y="62"/>
                    </a:cubicBezTo>
                    <a:cubicBezTo>
                      <a:pt x="85" y="62"/>
                      <a:pt x="85" y="62"/>
                      <a:pt x="85" y="62"/>
                    </a:cubicBezTo>
                    <a:close/>
                    <a:moveTo>
                      <a:pt x="86" y="62"/>
                    </a:moveTo>
                    <a:cubicBezTo>
                      <a:pt x="86" y="62"/>
                      <a:pt x="86" y="62"/>
                      <a:pt x="86" y="62"/>
                    </a:cubicBezTo>
                    <a:cubicBezTo>
                      <a:pt x="86" y="62"/>
                      <a:pt x="86" y="62"/>
                      <a:pt x="86" y="62"/>
                    </a:cubicBezTo>
                    <a:cubicBezTo>
                      <a:pt x="86" y="62"/>
                      <a:pt x="86" y="62"/>
                      <a:pt x="86" y="62"/>
                    </a:cubicBezTo>
                    <a:cubicBezTo>
                      <a:pt x="86" y="62"/>
                      <a:pt x="86" y="62"/>
                      <a:pt x="86" y="62"/>
                    </a:cubicBezTo>
                    <a:close/>
                    <a:moveTo>
                      <a:pt x="86" y="62"/>
                    </a:moveTo>
                    <a:cubicBezTo>
                      <a:pt x="86" y="62"/>
                      <a:pt x="86" y="62"/>
                      <a:pt x="86" y="62"/>
                    </a:cubicBezTo>
                    <a:cubicBezTo>
                      <a:pt x="86" y="62"/>
                      <a:pt x="86" y="62"/>
                      <a:pt x="86" y="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0" name="Freeform 12">
                <a:extLst>
                  <a:ext uri="{FF2B5EF4-FFF2-40B4-BE49-F238E27FC236}">
                    <a16:creationId xmlns:a16="http://schemas.microsoft.com/office/drawing/2014/main" id="{8FB60638-BB6C-42BB-B80C-D99385F85D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62700" y="4495800"/>
                <a:ext cx="933450" cy="674687"/>
              </a:xfrm>
              <a:custGeom>
                <a:avLst/>
                <a:gdLst>
                  <a:gd name="T0" fmla="*/ 303 w 309"/>
                  <a:gd name="T1" fmla="*/ 116 h 223"/>
                  <a:gd name="T2" fmla="*/ 280 w 309"/>
                  <a:gd name="T3" fmla="*/ 122 h 223"/>
                  <a:gd name="T4" fmla="*/ 280 w 309"/>
                  <a:gd name="T5" fmla="*/ 124 h 223"/>
                  <a:gd name="T6" fmla="*/ 278 w 309"/>
                  <a:gd name="T7" fmla="*/ 126 h 223"/>
                  <a:gd name="T8" fmla="*/ 270 w 309"/>
                  <a:gd name="T9" fmla="*/ 125 h 223"/>
                  <a:gd name="T10" fmla="*/ 260 w 309"/>
                  <a:gd name="T11" fmla="*/ 118 h 223"/>
                  <a:gd name="T12" fmla="*/ 251 w 309"/>
                  <a:gd name="T13" fmla="*/ 111 h 223"/>
                  <a:gd name="T14" fmla="*/ 247 w 309"/>
                  <a:gd name="T15" fmla="*/ 92 h 223"/>
                  <a:gd name="T16" fmla="*/ 250 w 309"/>
                  <a:gd name="T17" fmla="*/ 69 h 223"/>
                  <a:gd name="T18" fmla="*/ 250 w 309"/>
                  <a:gd name="T19" fmla="*/ 67 h 223"/>
                  <a:gd name="T20" fmla="*/ 249 w 309"/>
                  <a:gd name="T21" fmla="*/ 65 h 223"/>
                  <a:gd name="T22" fmla="*/ 244 w 309"/>
                  <a:gd name="T23" fmla="*/ 57 h 223"/>
                  <a:gd name="T24" fmla="*/ 231 w 309"/>
                  <a:gd name="T25" fmla="*/ 44 h 223"/>
                  <a:gd name="T26" fmla="*/ 230 w 309"/>
                  <a:gd name="T27" fmla="*/ 42 h 223"/>
                  <a:gd name="T28" fmla="*/ 228 w 309"/>
                  <a:gd name="T29" fmla="*/ 40 h 223"/>
                  <a:gd name="T30" fmla="*/ 224 w 309"/>
                  <a:gd name="T31" fmla="*/ 37 h 223"/>
                  <a:gd name="T32" fmla="*/ 220 w 309"/>
                  <a:gd name="T33" fmla="*/ 33 h 223"/>
                  <a:gd name="T34" fmla="*/ 203 w 309"/>
                  <a:gd name="T35" fmla="*/ 12 h 223"/>
                  <a:gd name="T36" fmla="*/ 197 w 309"/>
                  <a:gd name="T37" fmla="*/ 5 h 223"/>
                  <a:gd name="T38" fmla="*/ 190 w 309"/>
                  <a:gd name="T39" fmla="*/ 0 h 223"/>
                  <a:gd name="T40" fmla="*/ 185 w 309"/>
                  <a:gd name="T41" fmla="*/ 2 h 223"/>
                  <a:gd name="T42" fmla="*/ 169 w 309"/>
                  <a:gd name="T43" fmla="*/ 19 h 223"/>
                  <a:gd name="T44" fmla="*/ 159 w 309"/>
                  <a:gd name="T45" fmla="*/ 22 h 223"/>
                  <a:gd name="T46" fmla="*/ 151 w 309"/>
                  <a:gd name="T47" fmla="*/ 25 h 223"/>
                  <a:gd name="T48" fmla="*/ 143 w 309"/>
                  <a:gd name="T49" fmla="*/ 31 h 223"/>
                  <a:gd name="T50" fmla="*/ 135 w 309"/>
                  <a:gd name="T51" fmla="*/ 31 h 223"/>
                  <a:gd name="T52" fmla="*/ 133 w 309"/>
                  <a:gd name="T53" fmla="*/ 31 h 223"/>
                  <a:gd name="T54" fmla="*/ 132 w 309"/>
                  <a:gd name="T55" fmla="*/ 29 h 223"/>
                  <a:gd name="T56" fmla="*/ 130 w 309"/>
                  <a:gd name="T57" fmla="*/ 29 h 223"/>
                  <a:gd name="T58" fmla="*/ 125 w 309"/>
                  <a:gd name="T59" fmla="*/ 26 h 223"/>
                  <a:gd name="T60" fmla="*/ 118 w 309"/>
                  <a:gd name="T61" fmla="*/ 25 h 223"/>
                  <a:gd name="T62" fmla="*/ 91 w 309"/>
                  <a:gd name="T63" fmla="*/ 27 h 223"/>
                  <a:gd name="T64" fmla="*/ 77 w 309"/>
                  <a:gd name="T65" fmla="*/ 29 h 223"/>
                  <a:gd name="T66" fmla="*/ 55 w 309"/>
                  <a:gd name="T67" fmla="*/ 44 h 223"/>
                  <a:gd name="T68" fmla="*/ 45 w 309"/>
                  <a:gd name="T69" fmla="*/ 65 h 223"/>
                  <a:gd name="T70" fmla="*/ 40 w 309"/>
                  <a:gd name="T71" fmla="*/ 87 h 223"/>
                  <a:gd name="T72" fmla="*/ 32 w 309"/>
                  <a:gd name="T73" fmla="*/ 101 h 223"/>
                  <a:gd name="T74" fmla="*/ 23 w 309"/>
                  <a:gd name="T75" fmla="*/ 119 h 223"/>
                  <a:gd name="T76" fmla="*/ 1 w 309"/>
                  <a:gd name="T77" fmla="*/ 130 h 223"/>
                  <a:gd name="T78" fmla="*/ 19 w 309"/>
                  <a:gd name="T79" fmla="*/ 152 h 223"/>
                  <a:gd name="T80" fmla="*/ 46 w 309"/>
                  <a:gd name="T81" fmla="*/ 166 h 223"/>
                  <a:gd name="T82" fmla="*/ 46 w 309"/>
                  <a:gd name="T83" fmla="*/ 185 h 223"/>
                  <a:gd name="T84" fmla="*/ 64 w 309"/>
                  <a:gd name="T85" fmla="*/ 189 h 223"/>
                  <a:gd name="T86" fmla="*/ 68 w 309"/>
                  <a:gd name="T87" fmla="*/ 194 h 223"/>
                  <a:gd name="T88" fmla="*/ 89 w 309"/>
                  <a:gd name="T89" fmla="*/ 190 h 223"/>
                  <a:gd name="T90" fmla="*/ 89 w 309"/>
                  <a:gd name="T91" fmla="*/ 202 h 223"/>
                  <a:gd name="T92" fmla="*/ 99 w 309"/>
                  <a:gd name="T93" fmla="*/ 220 h 223"/>
                  <a:gd name="T94" fmla="*/ 126 w 309"/>
                  <a:gd name="T95" fmla="*/ 220 h 223"/>
                  <a:gd name="T96" fmla="*/ 159 w 309"/>
                  <a:gd name="T97" fmla="*/ 218 h 223"/>
                  <a:gd name="T98" fmla="*/ 181 w 309"/>
                  <a:gd name="T99" fmla="*/ 218 h 223"/>
                  <a:gd name="T100" fmla="*/ 190 w 309"/>
                  <a:gd name="T101" fmla="*/ 213 h 223"/>
                  <a:gd name="T102" fmla="*/ 200 w 309"/>
                  <a:gd name="T103" fmla="*/ 201 h 223"/>
                  <a:gd name="T104" fmla="*/ 209 w 309"/>
                  <a:gd name="T105" fmla="*/ 196 h 223"/>
                  <a:gd name="T106" fmla="*/ 239 w 309"/>
                  <a:gd name="T107" fmla="*/ 185 h 223"/>
                  <a:gd name="T108" fmla="*/ 262 w 309"/>
                  <a:gd name="T109" fmla="*/ 187 h 223"/>
                  <a:gd name="T110" fmla="*/ 286 w 309"/>
                  <a:gd name="T111" fmla="*/ 194 h 223"/>
                  <a:gd name="T112" fmla="*/ 284 w 309"/>
                  <a:gd name="T113" fmla="*/ 170 h 223"/>
                  <a:gd name="T114" fmla="*/ 291 w 309"/>
                  <a:gd name="T115" fmla="*/ 148 h 223"/>
                  <a:gd name="T116" fmla="*/ 301 w 309"/>
                  <a:gd name="T117" fmla="*/ 141 h 223"/>
                  <a:gd name="T118" fmla="*/ 308 w 309"/>
                  <a:gd name="T119" fmla="*/ 133 h 223"/>
                  <a:gd name="T120" fmla="*/ 208 w 309"/>
                  <a:gd name="T121" fmla="*/ 182 h 223"/>
                  <a:gd name="T122" fmla="*/ 285 w 309"/>
                  <a:gd name="T123" fmla="*/ 155 h 223"/>
                  <a:gd name="T124" fmla="*/ 287 w 309"/>
                  <a:gd name="T125" fmla="*/ 146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9" h="223">
                    <a:moveTo>
                      <a:pt x="309" y="125"/>
                    </a:moveTo>
                    <a:cubicBezTo>
                      <a:pt x="309" y="124"/>
                      <a:pt x="308" y="124"/>
                      <a:pt x="308" y="123"/>
                    </a:cubicBezTo>
                    <a:cubicBezTo>
                      <a:pt x="308" y="123"/>
                      <a:pt x="308" y="123"/>
                      <a:pt x="308" y="123"/>
                    </a:cubicBezTo>
                    <a:cubicBezTo>
                      <a:pt x="308" y="123"/>
                      <a:pt x="308" y="122"/>
                      <a:pt x="308" y="122"/>
                    </a:cubicBezTo>
                    <a:cubicBezTo>
                      <a:pt x="308" y="122"/>
                      <a:pt x="308" y="122"/>
                      <a:pt x="308" y="121"/>
                    </a:cubicBezTo>
                    <a:cubicBezTo>
                      <a:pt x="308" y="121"/>
                      <a:pt x="308" y="120"/>
                      <a:pt x="308" y="119"/>
                    </a:cubicBezTo>
                    <a:cubicBezTo>
                      <a:pt x="306" y="119"/>
                      <a:pt x="305" y="119"/>
                      <a:pt x="304" y="119"/>
                    </a:cubicBezTo>
                    <a:cubicBezTo>
                      <a:pt x="305" y="117"/>
                      <a:pt x="303" y="117"/>
                      <a:pt x="303" y="116"/>
                    </a:cubicBezTo>
                    <a:cubicBezTo>
                      <a:pt x="302" y="116"/>
                      <a:pt x="301" y="115"/>
                      <a:pt x="301" y="114"/>
                    </a:cubicBezTo>
                    <a:cubicBezTo>
                      <a:pt x="300" y="114"/>
                      <a:pt x="299" y="114"/>
                      <a:pt x="299" y="114"/>
                    </a:cubicBezTo>
                    <a:cubicBezTo>
                      <a:pt x="294" y="114"/>
                      <a:pt x="294" y="114"/>
                      <a:pt x="294" y="114"/>
                    </a:cubicBezTo>
                    <a:cubicBezTo>
                      <a:pt x="294" y="114"/>
                      <a:pt x="293" y="114"/>
                      <a:pt x="292" y="114"/>
                    </a:cubicBezTo>
                    <a:cubicBezTo>
                      <a:pt x="291" y="115"/>
                      <a:pt x="291" y="117"/>
                      <a:pt x="289" y="116"/>
                    </a:cubicBezTo>
                    <a:cubicBezTo>
                      <a:pt x="288" y="117"/>
                      <a:pt x="288" y="119"/>
                      <a:pt x="286" y="119"/>
                    </a:cubicBezTo>
                    <a:cubicBezTo>
                      <a:pt x="285" y="120"/>
                      <a:pt x="284" y="121"/>
                      <a:pt x="283" y="123"/>
                    </a:cubicBezTo>
                    <a:cubicBezTo>
                      <a:pt x="282" y="123"/>
                      <a:pt x="280" y="123"/>
                      <a:pt x="280" y="122"/>
                    </a:cubicBezTo>
                    <a:cubicBezTo>
                      <a:pt x="279" y="123"/>
                      <a:pt x="279" y="123"/>
                      <a:pt x="279" y="124"/>
                    </a:cubicBezTo>
                    <a:cubicBezTo>
                      <a:pt x="279" y="124"/>
                      <a:pt x="279" y="124"/>
                      <a:pt x="279" y="124"/>
                    </a:cubicBezTo>
                    <a:cubicBezTo>
                      <a:pt x="279" y="124"/>
                      <a:pt x="279" y="124"/>
                      <a:pt x="279" y="124"/>
                    </a:cubicBezTo>
                    <a:cubicBezTo>
                      <a:pt x="279" y="124"/>
                      <a:pt x="279" y="124"/>
                      <a:pt x="279" y="124"/>
                    </a:cubicBezTo>
                    <a:cubicBezTo>
                      <a:pt x="279" y="124"/>
                      <a:pt x="279" y="124"/>
                      <a:pt x="279" y="124"/>
                    </a:cubicBezTo>
                    <a:cubicBezTo>
                      <a:pt x="279" y="124"/>
                      <a:pt x="279" y="124"/>
                      <a:pt x="279" y="124"/>
                    </a:cubicBezTo>
                    <a:cubicBezTo>
                      <a:pt x="279" y="124"/>
                      <a:pt x="279" y="124"/>
                      <a:pt x="279" y="124"/>
                    </a:cubicBezTo>
                    <a:cubicBezTo>
                      <a:pt x="279" y="124"/>
                      <a:pt x="279" y="124"/>
                      <a:pt x="280" y="124"/>
                    </a:cubicBezTo>
                    <a:cubicBezTo>
                      <a:pt x="280" y="124"/>
                      <a:pt x="280" y="124"/>
                      <a:pt x="280" y="124"/>
                    </a:cubicBezTo>
                    <a:cubicBezTo>
                      <a:pt x="280" y="124"/>
                      <a:pt x="280" y="124"/>
                      <a:pt x="280" y="125"/>
                    </a:cubicBezTo>
                    <a:cubicBezTo>
                      <a:pt x="280" y="125"/>
                      <a:pt x="280" y="125"/>
                      <a:pt x="280" y="125"/>
                    </a:cubicBezTo>
                    <a:cubicBezTo>
                      <a:pt x="279" y="125"/>
                      <a:pt x="279" y="125"/>
                      <a:pt x="279" y="125"/>
                    </a:cubicBezTo>
                    <a:cubicBezTo>
                      <a:pt x="279" y="125"/>
                      <a:pt x="279" y="125"/>
                      <a:pt x="279" y="126"/>
                    </a:cubicBezTo>
                    <a:cubicBezTo>
                      <a:pt x="279" y="126"/>
                      <a:pt x="279" y="126"/>
                      <a:pt x="279" y="126"/>
                    </a:cubicBezTo>
                    <a:cubicBezTo>
                      <a:pt x="279" y="126"/>
                      <a:pt x="278" y="126"/>
                      <a:pt x="278" y="126"/>
                    </a:cubicBezTo>
                    <a:cubicBezTo>
                      <a:pt x="278" y="126"/>
                      <a:pt x="278" y="126"/>
                      <a:pt x="278" y="126"/>
                    </a:cubicBezTo>
                    <a:cubicBezTo>
                      <a:pt x="278" y="126"/>
                      <a:pt x="277" y="126"/>
                      <a:pt x="277" y="126"/>
                    </a:cubicBezTo>
                    <a:cubicBezTo>
                      <a:pt x="277" y="126"/>
                      <a:pt x="277" y="126"/>
                      <a:pt x="277" y="126"/>
                    </a:cubicBezTo>
                    <a:cubicBezTo>
                      <a:pt x="276" y="126"/>
                      <a:pt x="276" y="126"/>
                      <a:pt x="275" y="126"/>
                    </a:cubicBezTo>
                    <a:cubicBezTo>
                      <a:pt x="275" y="126"/>
                      <a:pt x="275" y="126"/>
                      <a:pt x="275" y="126"/>
                    </a:cubicBezTo>
                    <a:cubicBezTo>
                      <a:pt x="275" y="126"/>
                      <a:pt x="275" y="126"/>
                      <a:pt x="274" y="126"/>
                    </a:cubicBezTo>
                    <a:cubicBezTo>
                      <a:pt x="274" y="126"/>
                      <a:pt x="274" y="126"/>
                      <a:pt x="274" y="126"/>
                    </a:cubicBezTo>
                    <a:cubicBezTo>
                      <a:pt x="273" y="126"/>
                      <a:pt x="273" y="126"/>
                      <a:pt x="273" y="126"/>
                    </a:cubicBezTo>
                    <a:cubicBezTo>
                      <a:pt x="271" y="126"/>
                      <a:pt x="270" y="126"/>
                      <a:pt x="270" y="125"/>
                    </a:cubicBezTo>
                    <a:cubicBezTo>
                      <a:pt x="268" y="125"/>
                      <a:pt x="267" y="124"/>
                      <a:pt x="267" y="124"/>
                    </a:cubicBezTo>
                    <a:cubicBezTo>
                      <a:pt x="265" y="124"/>
                      <a:pt x="264" y="123"/>
                      <a:pt x="262" y="123"/>
                    </a:cubicBezTo>
                    <a:cubicBezTo>
                      <a:pt x="262" y="123"/>
                      <a:pt x="262" y="122"/>
                      <a:pt x="262" y="122"/>
                    </a:cubicBezTo>
                    <a:cubicBezTo>
                      <a:pt x="261" y="122"/>
                      <a:pt x="261" y="121"/>
                      <a:pt x="261" y="121"/>
                    </a:cubicBezTo>
                    <a:cubicBezTo>
                      <a:pt x="261" y="121"/>
                      <a:pt x="261" y="120"/>
                      <a:pt x="261" y="120"/>
                    </a:cubicBezTo>
                    <a:cubicBezTo>
                      <a:pt x="260" y="120"/>
                      <a:pt x="259" y="119"/>
                      <a:pt x="259" y="119"/>
                    </a:cubicBezTo>
                    <a:cubicBezTo>
                      <a:pt x="259" y="119"/>
                      <a:pt x="259" y="119"/>
                      <a:pt x="259" y="119"/>
                    </a:cubicBezTo>
                    <a:cubicBezTo>
                      <a:pt x="259" y="119"/>
                      <a:pt x="259" y="118"/>
                      <a:pt x="260" y="118"/>
                    </a:cubicBezTo>
                    <a:cubicBezTo>
                      <a:pt x="260" y="118"/>
                      <a:pt x="260" y="118"/>
                      <a:pt x="260" y="118"/>
                    </a:cubicBezTo>
                    <a:cubicBezTo>
                      <a:pt x="260" y="117"/>
                      <a:pt x="259" y="117"/>
                      <a:pt x="257" y="117"/>
                    </a:cubicBezTo>
                    <a:cubicBezTo>
                      <a:pt x="257" y="118"/>
                      <a:pt x="256" y="118"/>
                      <a:pt x="256" y="119"/>
                    </a:cubicBezTo>
                    <a:cubicBezTo>
                      <a:pt x="256" y="118"/>
                      <a:pt x="256" y="118"/>
                      <a:pt x="255" y="118"/>
                    </a:cubicBezTo>
                    <a:cubicBezTo>
                      <a:pt x="255" y="117"/>
                      <a:pt x="255" y="117"/>
                      <a:pt x="255" y="116"/>
                    </a:cubicBezTo>
                    <a:cubicBezTo>
                      <a:pt x="254" y="115"/>
                      <a:pt x="253" y="115"/>
                      <a:pt x="253" y="114"/>
                    </a:cubicBezTo>
                    <a:cubicBezTo>
                      <a:pt x="252" y="114"/>
                      <a:pt x="251" y="113"/>
                      <a:pt x="251" y="112"/>
                    </a:cubicBezTo>
                    <a:cubicBezTo>
                      <a:pt x="250" y="111"/>
                      <a:pt x="251" y="111"/>
                      <a:pt x="251" y="111"/>
                    </a:cubicBezTo>
                    <a:cubicBezTo>
                      <a:pt x="251" y="110"/>
                      <a:pt x="251" y="110"/>
                      <a:pt x="252" y="110"/>
                    </a:cubicBezTo>
                    <a:cubicBezTo>
                      <a:pt x="253" y="110"/>
                      <a:pt x="253" y="110"/>
                      <a:pt x="253" y="109"/>
                    </a:cubicBezTo>
                    <a:cubicBezTo>
                      <a:pt x="253" y="108"/>
                      <a:pt x="251" y="108"/>
                      <a:pt x="252" y="106"/>
                    </a:cubicBezTo>
                    <a:cubicBezTo>
                      <a:pt x="250" y="106"/>
                      <a:pt x="251" y="104"/>
                      <a:pt x="250" y="104"/>
                    </a:cubicBezTo>
                    <a:cubicBezTo>
                      <a:pt x="250" y="99"/>
                      <a:pt x="250" y="99"/>
                      <a:pt x="250" y="99"/>
                    </a:cubicBezTo>
                    <a:cubicBezTo>
                      <a:pt x="249" y="99"/>
                      <a:pt x="249" y="99"/>
                      <a:pt x="249" y="98"/>
                    </a:cubicBezTo>
                    <a:cubicBezTo>
                      <a:pt x="249" y="97"/>
                      <a:pt x="249" y="96"/>
                      <a:pt x="248" y="95"/>
                    </a:cubicBezTo>
                    <a:cubicBezTo>
                      <a:pt x="248" y="94"/>
                      <a:pt x="248" y="92"/>
                      <a:pt x="247" y="92"/>
                    </a:cubicBezTo>
                    <a:cubicBezTo>
                      <a:pt x="247" y="90"/>
                      <a:pt x="247" y="90"/>
                      <a:pt x="247" y="90"/>
                    </a:cubicBezTo>
                    <a:cubicBezTo>
                      <a:pt x="248" y="90"/>
                      <a:pt x="249" y="90"/>
                      <a:pt x="249" y="89"/>
                    </a:cubicBezTo>
                    <a:cubicBezTo>
                      <a:pt x="250" y="87"/>
                      <a:pt x="249" y="86"/>
                      <a:pt x="248" y="84"/>
                    </a:cubicBezTo>
                    <a:cubicBezTo>
                      <a:pt x="249" y="80"/>
                      <a:pt x="251" y="77"/>
                      <a:pt x="251" y="72"/>
                    </a:cubicBezTo>
                    <a:cubicBezTo>
                      <a:pt x="251" y="71"/>
                      <a:pt x="250" y="70"/>
                      <a:pt x="249" y="70"/>
                    </a:cubicBezTo>
                    <a:cubicBezTo>
                      <a:pt x="249" y="70"/>
                      <a:pt x="249" y="69"/>
                      <a:pt x="249" y="69"/>
                    </a:cubicBezTo>
                    <a:cubicBezTo>
                      <a:pt x="249" y="69"/>
                      <a:pt x="249" y="69"/>
                      <a:pt x="249" y="69"/>
                    </a:cubicBezTo>
                    <a:cubicBezTo>
                      <a:pt x="249" y="69"/>
                      <a:pt x="249" y="69"/>
                      <a:pt x="250" y="69"/>
                    </a:cubicBezTo>
                    <a:cubicBezTo>
                      <a:pt x="250" y="69"/>
                      <a:pt x="250" y="69"/>
                      <a:pt x="250" y="69"/>
                    </a:cubicBezTo>
                    <a:cubicBezTo>
                      <a:pt x="250" y="68"/>
                      <a:pt x="250" y="68"/>
                      <a:pt x="250" y="68"/>
                    </a:cubicBezTo>
                    <a:cubicBezTo>
                      <a:pt x="250" y="68"/>
                      <a:pt x="250" y="68"/>
                      <a:pt x="250" y="68"/>
                    </a:cubicBezTo>
                    <a:cubicBezTo>
                      <a:pt x="250" y="68"/>
                      <a:pt x="250" y="68"/>
                      <a:pt x="250" y="68"/>
                    </a:cubicBezTo>
                    <a:cubicBezTo>
                      <a:pt x="250" y="68"/>
                      <a:pt x="250" y="68"/>
                      <a:pt x="250" y="68"/>
                    </a:cubicBezTo>
                    <a:cubicBezTo>
                      <a:pt x="250" y="68"/>
                      <a:pt x="250" y="67"/>
                      <a:pt x="250" y="67"/>
                    </a:cubicBezTo>
                    <a:cubicBezTo>
                      <a:pt x="250" y="67"/>
                      <a:pt x="250" y="67"/>
                      <a:pt x="250" y="67"/>
                    </a:cubicBezTo>
                    <a:cubicBezTo>
                      <a:pt x="250" y="67"/>
                      <a:pt x="250" y="67"/>
                      <a:pt x="250" y="67"/>
                    </a:cubicBezTo>
                    <a:cubicBezTo>
                      <a:pt x="250" y="67"/>
                      <a:pt x="250" y="67"/>
                      <a:pt x="250" y="67"/>
                    </a:cubicBezTo>
                    <a:cubicBezTo>
                      <a:pt x="250" y="67"/>
                      <a:pt x="250" y="67"/>
                      <a:pt x="249" y="67"/>
                    </a:cubicBezTo>
                    <a:cubicBezTo>
                      <a:pt x="249" y="67"/>
                      <a:pt x="249" y="67"/>
                      <a:pt x="249" y="66"/>
                    </a:cubicBezTo>
                    <a:cubicBezTo>
                      <a:pt x="249" y="66"/>
                      <a:pt x="249" y="66"/>
                      <a:pt x="249" y="66"/>
                    </a:cubicBezTo>
                    <a:cubicBezTo>
                      <a:pt x="249" y="66"/>
                      <a:pt x="249" y="66"/>
                      <a:pt x="249" y="66"/>
                    </a:cubicBezTo>
                    <a:cubicBezTo>
                      <a:pt x="249" y="66"/>
                      <a:pt x="249" y="66"/>
                      <a:pt x="249" y="66"/>
                    </a:cubicBezTo>
                    <a:cubicBezTo>
                      <a:pt x="249" y="65"/>
                      <a:pt x="249" y="65"/>
                      <a:pt x="249" y="65"/>
                    </a:cubicBezTo>
                    <a:cubicBezTo>
                      <a:pt x="249" y="65"/>
                      <a:pt x="249" y="65"/>
                      <a:pt x="249" y="65"/>
                    </a:cubicBezTo>
                    <a:cubicBezTo>
                      <a:pt x="249" y="63"/>
                      <a:pt x="249" y="63"/>
                      <a:pt x="247" y="62"/>
                    </a:cubicBezTo>
                    <a:cubicBezTo>
                      <a:pt x="247" y="62"/>
                      <a:pt x="247" y="61"/>
                      <a:pt x="247" y="61"/>
                    </a:cubicBezTo>
                    <a:cubicBezTo>
                      <a:pt x="247" y="61"/>
                      <a:pt x="247" y="61"/>
                      <a:pt x="247" y="61"/>
                    </a:cubicBezTo>
                    <a:cubicBezTo>
                      <a:pt x="247" y="61"/>
                      <a:pt x="247" y="61"/>
                      <a:pt x="247" y="61"/>
                    </a:cubicBezTo>
                    <a:cubicBezTo>
                      <a:pt x="247" y="61"/>
                      <a:pt x="247" y="60"/>
                      <a:pt x="247" y="60"/>
                    </a:cubicBezTo>
                    <a:cubicBezTo>
                      <a:pt x="247" y="60"/>
                      <a:pt x="246" y="60"/>
                      <a:pt x="246" y="60"/>
                    </a:cubicBezTo>
                    <a:cubicBezTo>
                      <a:pt x="246" y="59"/>
                      <a:pt x="245" y="58"/>
                      <a:pt x="244" y="57"/>
                    </a:cubicBezTo>
                    <a:cubicBezTo>
                      <a:pt x="244" y="57"/>
                      <a:pt x="244" y="57"/>
                      <a:pt x="244" y="57"/>
                    </a:cubicBezTo>
                    <a:cubicBezTo>
                      <a:pt x="244" y="57"/>
                      <a:pt x="244" y="57"/>
                      <a:pt x="243" y="57"/>
                    </a:cubicBezTo>
                    <a:cubicBezTo>
                      <a:pt x="243" y="56"/>
                      <a:pt x="243" y="56"/>
                      <a:pt x="243" y="56"/>
                    </a:cubicBezTo>
                    <a:cubicBezTo>
                      <a:pt x="243" y="56"/>
                      <a:pt x="242" y="56"/>
                      <a:pt x="242" y="56"/>
                    </a:cubicBezTo>
                    <a:cubicBezTo>
                      <a:pt x="242" y="54"/>
                      <a:pt x="242" y="52"/>
                      <a:pt x="241" y="51"/>
                    </a:cubicBezTo>
                    <a:cubicBezTo>
                      <a:pt x="241" y="49"/>
                      <a:pt x="239" y="49"/>
                      <a:pt x="238" y="47"/>
                    </a:cubicBezTo>
                    <a:cubicBezTo>
                      <a:pt x="235" y="47"/>
                      <a:pt x="233" y="45"/>
                      <a:pt x="231" y="45"/>
                    </a:cubicBezTo>
                    <a:cubicBezTo>
                      <a:pt x="231" y="45"/>
                      <a:pt x="231" y="45"/>
                      <a:pt x="231" y="44"/>
                    </a:cubicBezTo>
                    <a:cubicBezTo>
                      <a:pt x="231" y="44"/>
                      <a:pt x="231" y="44"/>
                      <a:pt x="231" y="44"/>
                    </a:cubicBezTo>
                    <a:cubicBezTo>
                      <a:pt x="231" y="44"/>
                      <a:pt x="231" y="44"/>
                      <a:pt x="231" y="44"/>
                    </a:cubicBezTo>
                    <a:cubicBezTo>
                      <a:pt x="231" y="44"/>
                      <a:pt x="231" y="44"/>
                      <a:pt x="231" y="44"/>
                    </a:cubicBezTo>
                    <a:cubicBezTo>
                      <a:pt x="231" y="43"/>
                      <a:pt x="230" y="43"/>
                      <a:pt x="230" y="43"/>
                    </a:cubicBezTo>
                    <a:cubicBezTo>
                      <a:pt x="230" y="43"/>
                      <a:pt x="230" y="43"/>
                      <a:pt x="230" y="43"/>
                    </a:cubicBezTo>
                    <a:cubicBezTo>
                      <a:pt x="230" y="43"/>
                      <a:pt x="230" y="43"/>
                      <a:pt x="230" y="43"/>
                    </a:cubicBezTo>
                    <a:cubicBezTo>
                      <a:pt x="230" y="43"/>
                      <a:pt x="230" y="43"/>
                      <a:pt x="230" y="42"/>
                    </a:cubicBezTo>
                    <a:cubicBezTo>
                      <a:pt x="230" y="42"/>
                      <a:pt x="230" y="42"/>
                      <a:pt x="230" y="42"/>
                    </a:cubicBezTo>
                    <a:cubicBezTo>
                      <a:pt x="230" y="42"/>
                      <a:pt x="230" y="42"/>
                      <a:pt x="230" y="42"/>
                    </a:cubicBezTo>
                    <a:cubicBezTo>
                      <a:pt x="230" y="42"/>
                      <a:pt x="230" y="42"/>
                      <a:pt x="230" y="42"/>
                    </a:cubicBezTo>
                    <a:cubicBezTo>
                      <a:pt x="230" y="42"/>
                      <a:pt x="229" y="42"/>
                      <a:pt x="229" y="42"/>
                    </a:cubicBezTo>
                    <a:cubicBezTo>
                      <a:pt x="229" y="42"/>
                      <a:pt x="229" y="41"/>
                      <a:pt x="229" y="41"/>
                    </a:cubicBezTo>
                    <a:cubicBezTo>
                      <a:pt x="229" y="41"/>
                      <a:pt x="229" y="41"/>
                      <a:pt x="229" y="41"/>
                    </a:cubicBezTo>
                    <a:cubicBezTo>
                      <a:pt x="229" y="41"/>
                      <a:pt x="229" y="41"/>
                      <a:pt x="229" y="41"/>
                    </a:cubicBezTo>
                    <a:cubicBezTo>
                      <a:pt x="229" y="41"/>
                      <a:pt x="229" y="41"/>
                      <a:pt x="229" y="41"/>
                    </a:cubicBezTo>
                    <a:cubicBezTo>
                      <a:pt x="229" y="41"/>
                      <a:pt x="228" y="41"/>
                      <a:pt x="228" y="41"/>
                    </a:cubicBezTo>
                    <a:cubicBezTo>
                      <a:pt x="228" y="41"/>
                      <a:pt x="228" y="40"/>
                      <a:pt x="228" y="40"/>
                    </a:cubicBezTo>
                    <a:cubicBezTo>
                      <a:pt x="228" y="40"/>
                      <a:pt x="228" y="40"/>
                      <a:pt x="228" y="40"/>
                    </a:cubicBezTo>
                    <a:cubicBezTo>
                      <a:pt x="228" y="40"/>
                      <a:pt x="228" y="40"/>
                      <a:pt x="227" y="40"/>
                    </a:cubicBezTo>
                    <a:cubicBezTo>
                      <a:pt x="227" y="40"/>
                      <a:pt x="227" y="40"/>
                      <a:pt x="227" y="40"/>
                    </a:cubicBezTo>
                    <a:cubicBezTo>
                      <a:pt x="227" y="40"/>
                      <a:pt x="227" y="40"/>
                      <a:pt x="227" y="40"/>
                    </a:cubicBezTo>
                    <a:cubicBezTo>
                      <a:pt x="227" y="40"/>
                      <a:pt x="227" y="40"/>
                      <a:pt x="227" y="40"/>
                    </a:cubicBezTo>
                    <a:cubicBezTo>
                      <a:pt x="227" y="40"/>
                      <a:pt x="227" y="40"/>
                      <a:pt x="227" y="39"/>
                    </a:cubicBezTo>
                    <a:cubicBezTo>
                      <a:pt x="227" y="37"/>
                      <a:pt x="225" y="38"/>
                      <a:pt x="225" y="37"/>
                    </a:cubicBezTo>
                    <a:cubicBezTo>
                      <a:pt x="224" y="37"/>
                      <a:pt x="224" y="37"/>
                      <a:pt x="224" y="37"/>
                    </a:cubicBezTo>
                    <a:cubicBezTo>
                      <a:pt x="224" y="36"/>
                      <a:pt x="223" y="36"/>
                      <a:pt x="223" y="36"/>
                    </a:cubicBezTo>
                    <a:cubicBezTo>
                      <a:pt x="223" y="36"/>
                      <a:pt x="223" y="36"/>
                      <a:pt x="223" y="36"/>
                    </a:cubicBezTo>
                    <a:cubicBezTo>
                      <a:pt x="222" y="35"/>
                      <a:pt x="221" y="35"/>
                      <a:pt x="221" y="34"/>
                    </a:cubicBezTo>
                    <a:cubicBezTo>
                      <a:pt x="220" y="34"/>
                      <a:pt x="220" y="33"/>
                      <a:pt x="220" y="33"/>
                    </a:cubicBezTo>
                    <a:cubicBezTo>
                      <a:pt x="220" y="33"/>
                      <a:pt x="220" y="33"/>
                      <a:pt x="220" y="33"/>
                    </a:cubicBezTo>
                    <a:cubicBezTo>
                      <a:pt x="220" y="33"/>
                      <a:pt x="220" y="33"/>
                      <a:pt x="220" y="33"/>
                    </a:cubicBezTo>
                    <a:cubicBezTo>
                      <a:pt x="220" y="33"/>
                      <a:pt x="220" y="33"/>
                      <a:pt x="220" y="33"/>
                    </a:cubicBezTo>
                    <a:cubicBezTo>
                      <a:pt x="220" y="33"/>
                      <a:pt x="220" y="33"/>
                      <a:pt x="220" y="33"/>
                    </a:cubicBezTo>
                    <a:cubicBezTo>
                      <a:pt x="220" y="33"/>
                      <a:pt x="220" y="33"/>
                      <a:pt x="220" y="33"/>
                    </a:cubicBezTo>
                    <a:cubicBezTo>
                      <a:pt x="220" y="32"/>
                      <a:pt x="220" y="32"/>
                      <a:pt x="220" y="32"/>
                    </a:cubicBezTo>
                    <a:cubicBezTo>
                      <a:pt x="220" y="31"/>
                      <a:pt x="218" y="30"/>
                      <a:pt x="217" y="30"/>
                    </a:cubicBezTo>
                    <a:cubicBezTo>
                      <a:pt x="216" y="29"/>
                      <a:pt x="215" y="27"/>
                      <a:pt x="214" y="27"/>
                    </a:cubicBezTo>
                    <a:cubicBezTo>
                      <a:pt x="213" y="25"/>
                      <a:pt x="211" y="23"/>
                      <a:pt x="210" y="22"/>
                    </a:cubicBezTo>
                    <a:cubicBezTo>
                      <a:pt x="210" y="20"/>
                      <a:pt x="208" y="21"/>
                      <a:pt x="208" y="19"/>
                    </a:cubicBezTo>
                    <a:cubicBezTo>
                      <a:pt x="208" y="18"/>
                      <a:pt x="207" y="18"/>
                      <a:pt x="206" y="17"/>
                    </a:cubicBezTo>
                    <a:cubicBezTo>
                      <a:pt x="206" y="15"/>
                      <a:pt x="204" y="14"/>
                      <a:pt x="203" y="12"/>
                    </a:cubicBezTo>
                    <a:cubicBezTo>
                      <a:pt x="203" y="10"/>
                      <a:pt x="200" y="10"/>
                      <a:pt x="200" y="7"/>
                    </a:cubicBezTo>
                    <a:cubicBezTo>
                      <a:pt x="200" y="7"/>
                      <a:pt x="200" y="7"/>
                      <a:pt x="199" y="7"/>
                    </a:cubicBezTo>
                    <a:cubicBezTo>
                      <a:pt x="199" y="7"/>
                      <a:pt x="199" y="6"/>
                      <a:pt x="199" y="6"/>
                    </a:cubicBezTo>
                    <a:cubicBezTo>
                      <a:pt x="199" y="6"/>
                      <a:pt x="198" y="6"/>
                      <a:pt x="198" y="6"/>
                    </a:cubicBezTo>
                    <a:cubicBezTo>
                      <a:pt x="198" y="6"/>
                      <a:pt x="198" y="6"/>
                      <a:pt x="198" y="6"/>
                    </a:cubicBezTo>
                    <a:cubicBezTo>
                      <a:pt x="198" y="6"/>
                      <a:pt x="198" y="5"/>
                      <a:pt x="198" y="5"/>
                    </a:cubicBezTo>
                    <a:cubicBezTo>
                      <a:pt x="198" y="5"/>
                      <a:pt x="198" y="5"/>
                      <a:pt x="198" y="5"/>
                    </a:cubicBezTo>
                    <a:cubicBezTo>
                      <a:pt x="198" y="5"/>
                      <a:pt x="197" y="5"/>
                      <a:pt x="197" y="5"/>
                    </a:cubicBezTo>
                    <a:cubicBezTo>
                      <a:pt x="197" y="5"/>
                      <a:pt x="196" y="5"/>
                      <a:pt x="195" y="4"/>
                    </a:cubicBezTo>
                    <a:cubicBezTo>
                      <a:pt x="195" y="4"/>
                      <a:pt x="195" y="4"/>
                      <a:pt x="195" y="4"/>
                    </a:cubicBezTo>
                    <a:cubicBezTo>
                      <a:pt x="194" y="4"/>
                      <a:pt x="194" y="4"/>
                      <a:pt x="193" y="4"/>
                    </a:cubicBezTo>
                    <a:cubicBezTo>
                      <a:pt x="193" y="3"/>
                      <a:pt x="193" y="3"/>
                      <a:pt x="193" y="3"/>
                    </a:cubicBezTo>
                    <a:cubicBezTo>
                      <a:pt x="192" y="3"/>
                      <a:pt x="192" y="2"/>
                      <a:pt x="191" y="1"/>
                    </a:cubicBezTo>
                    <a:cubicBezTo>
                      <a:pt x="191" y="1"/>
                      <a:pt x="191" y="1"/>
                      <a:pt x="191" y="1"/>
                    </a:cubicBezTo>
                    <a:cubicBezTo>
                      <a:pt x="191" y="0"/>
                      <a:pt x="191" y="0"/>
                      <a:pt x="191" y="0"/>
                    </a:cubicBezTo>
                    <a:cubicBezTo>
                      <a:pt x="191" y="0"/>
                      <a:pt x="190" y="0"/>
                      <a:pt x="190" y="0"/>
                    </a:cubicBezTo>
                    <a:cubicBezTo>
                      <a:pt x="190" y="0"/>
                      <a:pt x="190" y="0"/>
                      <a:pt x="190" y="0"/>
                    </a:cubicBezTo>
                    <a:cubicBezTo>
                      <a:pt x="190" y="0"/>
                      <a:pt x="190" y="0"/>
                      <a:pt x="190" y="0"/>
                    </a:cubicBezTo>
                    <a:cubicBezTo>
                      <a:pt x="190" y="0"/>
                      <a:pt x="190" y="0"/>
                      <a:pt x="190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9" y="0"/>
                      <a:pt x="189" y="0"/>
                      <a:pt x="188" y="0"/>
                    </a:cubicBezTo>
                    <a:cubicBezTo>
                      <a:pt x="188" y="0"/>
                      <a:pt x="186" y="0"/>
                      <a:pt x="186" y="1"/>
                    </a:cubicBezTo>
                    <a:cubicBezTo>
                      <a:pt x="186" y="2"/>
                      <a:pt x="185" y="2"/>
                      <a:pt x="185" y="2"/>
                    </a:cubicBezTo>
                    <a:cubicBezTo>
                      <a:pt x="183" y="3"/>
                      <a:pt x="182" y="3"/>
                      <a:pt x="182" y="4"/>
                    </a:cubicBezTo>
                    <a:cubicBezTo>
                      <a:pt x="180" y="4"/>
                      <a:pt x="180" y="4"/>
                      <a:pt x="179" y="5"/>
                    </a:cubicBezTo>
                    <a:cubicBezTo>
                      <a:pt x="177" y="5"/>
                      <a:pt x="177" y="7"/>
                      <a:pt x="176" y="7"/>
                    </a:cubicBezTo>
                    <a:cubicBezTo>
                      <a:pt x="176" y="11"/>
                      <a:pt x="174" y="12"/>
                      <a:pt x="175" y="15"/>
                    </a:cubicBezTo>
                    <a:cubicBezTo>
                      <a:pt x="173" y="15"/>
                      <a:pt x="174" y="17"/>
                      <a:pt x="172" y="17"/>
                    </a:cubicBezTo>
                    <a:cubicBezTo>
                      <a:pt x="172" y="18"/>
                      <a:pt x="170" y="17"/>
                      <a:pt x="170" y="19"/>
                    </a:cubicBezTo>
                    <a:cubicBezTo>
                      <a:pt x="170" y="19"/>
                      <a:pt x="170" y="19"/>
                      <a:pt x="170" y="19"/>
                    </a:cubicBezTo>
                    <a:cubicBezTo>
                      <a:pt x="169" y="19"/>
                      <a:pt x="169" y="19"/>
                      <a:pt x="169" y="19"/>
                    </a:cubicBezTo>
                    <a:cubicBezTo>
                      <a:pt x="169" y="19"/>
                      <a:pt x="168" y="20"/>
                      <a:pt x="168" y="20"/>
                    </a:cubicBezTo>
                    <a:cubicBezTo>
                      <a:pt x="168" y="20"/>
                      <a:pt x="167" y="20"/>
                      <a:pt x="167" y="20"/>
                    </a:cubicBezTo>
                    <a:cubicBezTo>
                      <a:pt x="167" y="21"/>
                      <a:pt x="165" y="21"/>
                      <a:pt x="164" y="22"/>
                    </a:cubicBezTo>
                    <a:cubicBezTo>
                      <a:pt x="164" y="22"/>
                      <a:pt x="164" y="22"/>
                      <a:pt x="164" y="22"/>
                    </a:cubicBezTo>
                    <a:cubicBezTo>
                      <a:pt x="163" y="22"/>
                      <a:pt x="163" y="22"/>
                      <a:pt x="162" y="22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61" y="22"/>
                      <a:pt x="161" y="22"/>
                      <a:pt x="161" y="22"/>
                    </a:cubicBezTo>
                    <a:cubicBezTo>
                      <a:pt x="160" y="22"/>
                      <a:pt x="160" y="22"/>
                      <a:pt x="159" y="22"/>
                    </a:cubicBezTo>
                    <a:cubicBezTo>
                      <a:pt x="159" y="22"/>
                      <a:pt x="159" y="22"/>
                      <a:pt x="159" y="22"/>
                    </a:cubicBezTo>
                    <a:cubicBezTo>
                      <a:pt x="158" y="23"/>
                      <a:pt x="158" y="23"/>
                      <a:pt x="157" y="23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6" y="23"/>
                      <a:pt x="155" y="23"/>
                      <a:pt x="155" y="23"/>
                    </a:cubicBezTo>
                    <a:cubicBezTo>
                      <a:pt x="155" y="23"/>
                      <a:pt x="155" y="24"/>
                      <a:pt x="154" y="24"/>
                    </a:cubicBezTo>
                    <a:cubicBezTo>
                      <a:pt x="154" y="24"/>
                      <a:pt x="153" y="24"/>
                      <a:pt x="153" y="24"/>
                    </a:cubicBezTo>
                    <a:cubicBezTo>
                      <a:pt x="153" y="24"/>
                      <a:pt x="153" y="24"/>
                      <a:pt x="152" y="24"/>
                    </a:cubicBezTo>
                    <a:cubicBezTo>
                      <a:pt x="152" y="24"/>
                      <a:pt x="152" y="25"/>
                      <a:pt x="151" y="25"/>
                    </a:cubicBezTo>
                    <a:cubicBezTo>
                      <a:pt x="151" y="25"/>
                      <a:pt x="151" y="25"/>
                      <a:pt x="151" y="25"/>
                    </a:cubicBezTo>
                    <a:cubicBezTo>
                      <a:pt x="150" y="25"/>
                      <a:pt x="150" y="25"/>
                      <a:pt x="149" y="25"/>
                    </a:cubicBezTo>
                    <a:cubicBezTo>
                      <a:pt x="149" y="26"/>
                      <a:pt x="149" y="26"/>
                      <a:pt x="149" y="26"/>
                    </a:cubicBezTo>
                    <a:cubicBezTo>
                      <a:pt x="149" y="26"/>
                      <a:pt x="149" y="26"/>
                      <a:pt x="148" y="26"/>
                    </a:cubicBezTo>
                    <a:cubicBezTo>
                      <a:pt x="148" y="27"/>
                      <a:pt x="146" y="27"/>
                      <a:pt x="146" y="28"/>
                    </a:cubicBezTo>
                    <a:cubicBezTo>
                      <a:pt x="146" y="28"/>
                      <a:pt x="146" y="28"/>
                      <a:pt x="146" y="28"/>
                    </a:cubicBezTo>
                    <a:cubicBezTo>
                      <a:pt x="146" y="30"/>
                      <a:pt x="143" y="29"/>
                      <a:pt x="144" y="31"/>
                    </a:cubicBezTo>
                    <a:cubicBezTo>
                      <a:pt x="144" y="31"/>
                      <a:pt x="143" y="31"/>
                      <a:pt x="143" y="31"/>
                    </a:cubicBezTo>
                    <a:cubicBezTo>
                      <a:pt x="143" y="31"/>
                      <a:pt x="143" y="31"/>
                      <a:pt x="143" y="32"/>
                    </a:cubicBezTo>
                    <a:cubicBezTo>
                      <a:pt x="143" y="32"/>
                      <a:pt x="143" y="32"/>
                      <a:pt x="143" y="32"/>
                    </a:cubicBezTo>
                    <a:cubicBezTo>
                      <a:pt x="143" y="33"/>
                      <a:pt x="141" y="33"/>
                      <a:pt x="140" y="33"/>
                    </a:cubicBezTo>
                    <a:cubicBezTo>
                      <a:pt x="140" y="33"/>
                      <a:pt x="140" y="33"/>
                      <a:pt x="139" y="34"/>
                    </a:cubicBezTo>
                    <a:cubicBezTo>
                      <a:pt x="139" y="34"/>
                      <a:pt x="138" y="34"/>
                      <a:pt x="137" y="34"/>
                    </a:cubicBezTo>
                    <a:cubicBezTo>
                      <a:pt x="138" y="32"/>
                      <a:pt x="135" y="34"/>
                      <a:pt x="135" y="32"/>
                    </a:cubicBezTo>
                    <a:cubicBezTo>
                      <a:pt x="135" y="32"/>
                      <a:pt x="135" y="31"/>
                      <a:pt x="135" y="31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4" y="31"/>
                      <a:pt x="134" y="31"/>
                      <a:pt x="134" y="31"/>
                    </a:cubicBezTo>
                    <a:cubicBezTo>
                      <a:pt x="134" y="31"/>
                      <a:pt x="134" y="31"/>
                      <a:pt x="134" y="31"/>
                    </a:cubicBezTo>
                    <a:cubicBezTo>
                      <a:pt x="134" y="31"/>
                      <a:pt x="134" y="31"/>
                      <a:pt x="134" y="31"/>
                    </a:cubicBezTo>
                    <a:cubicBezTo>
                      <a:pt x="134" y="31"/>
                      <a:pt x="134" y="31"/>
                      <a:pt x="134" y="31"/>
                    </a:cubicBezTo>
                    <a:cubicBezTo>
                      <a:pt x="134" y="31"/>
                      <a:pt x="134" y="31"/>
                      <a:pt x="134" y="31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3" y="30"/>
                      <a:pt x="133" y="30"/>
                      <a:pt x="132" y="30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32" y="30"/>
                      <a:pt x="132" y="30"/>
                      <a:pt x="132" y="29"/>
                    </a:cubicBezTo>
                    <a:cubicBezTo>
                      <a:pt x="132" y="29"/>
                      <a:pt x="132" y="29"/>
                      <a:pt x="132" y="29"/>
                    </a:cubicBezTo>
                    <a:cubicBezTo>
                      <a:pt x="132" y="29"/>
                      <a:pt x="132" y="29"/>
                      <a:pt x="132" y="29"/>
                    </a:cubicBezTo>
                    <a:cubicBezTo>
                      <a:pt x="132" y="29"/>
                      <a:pt x="132" y="29"/>
                      <a:pt x="132" y="29"/>
                    </a:cubicBezTo>
                    <a:cubicBezTo>
                      <a:pt x="132" y="29"/>
                      <a:pt x="132" y="29"/>
                      <a:pt x="132" y="29"/>
                    </a:cubicBezTo>
                    <a:cubicBezTo>
                      <a:pt x="132" y="29"/>
                      <a:pt x="131" y="29"/>
                      <a:pt x="131" y="29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0" y="29"/>
                      <a:pt x="129" y="29"/>
                      <a:pt x="129" y="29"/>
                    </a:cubicBezTo>
                    <a:cubicBezTo>
                      <a:pt x="129" y="29"/>
                      <a:pt x="129" y="29"/>
                      <a:pt x="129" y="29"/>
                    </a:cubicBezTo>
                    <a:cubicBezTo>
                      <a:pt x="129" y="28"/>
                      <a:pt x="128" y="28"/>
                      <a:pt x="128" y="27"/>
                    </a:cubicBezTo>
                    <a:cubicBezTo>
                      <a:pt x="128" y="27"/>
                      <a:pt x="127" y="27"/>
                      <a:pt x="127" y="27"/>
                    </a:cubicBezTo>
                    <a:cubicBezTo>
                      <a:pt x="127" y="27"/>
                      <a:pt x="126" y="27"/>
                      <a:pt x="126" y="27"/>
                    </a:cubicBezTo>
                    <a:cubicBezTo>
                      <a:pt x="126" y="27"/>
                      <a:pt x="125" y="26"/>
                      <a:pt x="125" y="26"/>
                    </a:cubicBezTo>
                    <a:cubicBezTo>
                      <a:pt x="124" y="26"/>
                      <a:pt x="125" y="24"/>
                      <a:pt x="123" y="24"/>
                    </a:cubicBezTo>
                    <a:cubicBezTo>
                      <a:pt x="123" y="24"/>
                      <a:pt x="123" y="24"/>
                      <a:pt x="123" y="24"/>
                    </a:cubicBezTo>
                    <a:cubicBezTo>
                      <a:pt x="123" y="24"/>
                      <a:pt x="123" y="24"/>
                      <a:pt x="123" y="24"/>
                    </a:cubicBezTo>
                    <a:cubicBezTo>
                      <a:pt x="123" y="24"/>
                      <a:pt x="123" y="24"/>
                      <a:pt x="123" y="24"/>
                    </a:cubicBezTo>
                    <a:cubicBezTo>
                      <a:pt x="123" y="24"/>
                      <a:pt x="123" y="24"/>
                      <a:pt x="123" y="24"/>
                    </a:cubicBezTo>
                    <a:cubicBezTo>
                      <a:pt x="122" y="24"/>
                      <a:pt x="120" y="24"/>
                      <a:pt x="119" y="24"/>
                    </a:cubicBezTo>
                    <a:cubicBezTo>
                      <a:pt x="119" y="25"/>
                      <a:pt x="119" y="25"/>
                      <a:pt x="119" y="25"/>
                    </a:cubicBezTo>
                    <a:cubicBezTo>
                      <a:pt x="119" y="25"/>
                      <a:pt x="118" y="25"/>
                      <a:pt x="118" y="25"/>
                    </a:cubicBezTo>
                    <a:cubicBezTo>
                      <a:pt x="117" y="25"/>
                      <a:pt x="118" y="26"/>
                      <a:pt x="117" y="26"/>
                    </a:cubicBezTo>
                    <a:cubicBezTo>
                      <a:pt x="117" y="26"/>
                      <a:pt x="116" y="26"/>
                      <a:pt x="115" y="26"/>
                    </a:cubicBezTo>
                    <a:cubicBezTo>
                      <a:pt x="115" y="26"/>
                      <a:pt x="116" y="27"/>
                      <a:pt x="115" y="27"/>
                    </a:cubicBezTo>
                    <a:cubicBezTo>
                      <a:pt x="115" y="27"/>
                      <a:pt x="114" y="26"/>
                      <a:pt x="114" y="27"/>
                    </a:cubicBezTo>
                    <a:cubicBezTo>
                      <a:pt x="114" y="27"/>
                      <a:pt x="114" y="28"/>
                      <a:pt x="113" y="27"/>
                    </a:cubicBezTo>
                    <a:cubicBezTo>
                      <a:pt x="110" y="28"/>
                      <a:pt x="108" y="27"/>
                      <a:pt x="106" y="26"/>
                    </a:cubicBezTo>
                    <a:cubicBezTo>
                      <a:pt x="103" y="26"/>
                      <a:pt x="101" y="26"/>
                      <a:pt x="99" y="25"/>
                    </a:cubicBezTo>
                    <a:cubicBezTo>
                      <a:pt x="96" y="25"/>
                      <a:pt x="95" y="27"/>
                      <a:pt x="91" y="27"/>
                    </a:cubicBezTo>
                    <a:cubicBezTo>
                      <a:pt x="90" y="27"/>
                      <a:pt x="90" y="27"/>
                      <a:pt x="89" y="28"/>
                    </a:cubicBezTo>
                    <a:cubicBezTo>
                      <a:pt x="88" y="28"/>
                      <a:pt x="88" y="28"/>
                      <a:pt x="88" y="28"/>
                    </a:cubicBezTo>
                    <a:cubicBezTo>
                      <a:pt x="88" y="27"/>
                      <a:pt x="87" y="27"/>
                      <a:pt x="86" y="27"/>
                    </a:cubicBezTo>
                    <a:cubicBezTo>
                      <a:pt x="86" y="27"/>
                      <a:pt x="86" y="27"/>
                      <a:pt x="85" y="27"/>
                    </a:cubicBezTo>
                    <a:cubicBezTo>
                      <a:pt x="85" y="25"/>
                      <a:pt x="83" y="26"/>
                      <a:pt x="83" y="24"/>
                    </a:cubicBezTo>
                    <a:cubicBezTo>
                      <a:pt x="82" y="25"/>
                      <a:pt x="81" y="25"/>
                      <a:pt x="79" y="25"/>
                    </a:cubicBezTo>
                    <a:cubicBezTo>
                      <a:pt x="79" y="25"/>
                      <a:pt x="79" y="25"/>
                      <a:pt x="79" y="26"/>
                    </a:cubicBezTo>
                    <a:cubicBezTo>
                      <a:pt x="79" y="28"/>
                      <a:pt x="77" y="27"/>
                      <a:pt x="77" y="29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4" y="29"/>
                      <a:pt x="75" y="32"/>
                      <a:pt x="73" y="32"/>
                    </a:cubicBezTo>
                    <a:cubicBezTo>
                      <a:pt x="72" y="32"/>
                      <a:pt x="69" y="33"/>
                      <a:pt x="69" y="32"/>
                    </a:cubicBezTo>
                    <a:cubicBezTo>
                      <a:pt x="68" y="32"/>
                      <a:pt x="69" y="35"/>
                      <a:pt x="69" y="36"/>
                    </a:cubicBezTo>
                    <a:cubicBezTo>
                      <a:pt x="68" y="37"/>
                      <a:pt x="68" y="38"/>
                      <a:pt x="67" y="38"/>
                    </a:cubicBezTo>
                    <a:cubicBezTo>
                      <a:pt x="66" y="38"/>
                      <a:pt x="64" y="38"/>
                      <a:pt x="64" y="39"/>
                    </a:cubicBezTo>
                    <a:cubicBezTo>
                      <a:pt x="61" y="39"/>
                      <a:pt x="60" y="41"/>
                      <a:pt x="58" y="41"/>
                    </a:cubicBezTo>
                    <a:cubicBezTo>
                      <a:pt x="56" y="42"/>
                      <a:pt x="56" y="44"/>
                      <a:pt x="55" y="44"/>
                    </a:cubicBezTo>
                    <a:cubicBezTo>
                      <a:pt x="54" y="46"/>
                      <a:pt x="53" y="46"/>
                      <a:pt x="53" y="48"/>
                    </a:cubicBezTo>
                    <a:cubicBezTo>
                      <a:pt x="52" y="48"/>
                      <a:pt x="51" y="49"/>
                      <a:pt x="51" y="51"/>
                    </a:cubicBezTo>
                    <a:cubicBezTo>
                      <a:pt x="51" y="51"/>
                      <a:pt x="51" y="51"/>
                      <a:pt x="52" y="51"/>
                    </a:cubicBezTo>
                    <a:cubicBezTo>
                      <a:pt x="52" y="52"/>
                      <a:pt x="52" y="52"/>
                      <a:pt x="52" y="53"/>
                    </a:cubicBezTo>
                    <a:cubicBezTo>
                      <a:pt x="50" y="53"/>
                      <a:pt x="50" y="55"/>
                      <a:pt x="47" y="55"/>
                    </a:cubicBezTo>
                    <a:cubicBezTo>
                      <a:pt x="49" y="56"/>
                      <a:pt x="48" y="58"/>
                      <a:pt x="48" y="61"/>
                    </a:cubicBezTo>
                    <a:cubicBezTo>
                      <a:pt x="47" y="61"/>
                      <a:pt x="47" y="62"/>
                      <a:pt x="47" y="63"/>
                    </a:cubicBezTo>
                    <a:cubicBezTo>
                      <a:pt x="45" y="63"/>
                      <a:pt x="46" y="66"/>
                      <a:pt x="45" y="65"/>
                    </a:cubicBezTo>
                    <a:cubicBezTo>
                      <a:pt x="45" y="68"/>
                      <a:pt x="43" y="69"/>
                      <a:pt x="43" y="71"/>
                    </a:cubicBezTo>
                    <a:cubicBezTo>
                      <a:pt x="43" y="72"/>
                      <a:pt x="42" y="72"/>
                      <a:pt x="42" y="72"/>
                    </a:cubicBezTo>
                    <a:cubicBezTo>
                      <a:pt x="42" y="74"/>
                      <a:pt x="40" y="75"/>
                      <a:pt x="40" y="78"/>
                    </a:cubicBezTo>
                    <a:cubicBezTo>
                      <a:pt x="40" y="78"/>
                      <a:pt x="40" y="78"/>
                      <a:pt x="40" y="79"/>
                    </a:cubicBezTo>
                    <a:cubicBezTo>
                      <a:pt x="41" y="79"/>
                      <a:pt x="40" y="80"/>
                      <a:pt x="40" y="81"/>
                    </a:cubicBezTo>
                    <a:cubicBezTo>
                      <a:pt x="40" y="82"/>
                      <a:pt x="40" y="83"/>
                      <a:pt x="40" y="85"/>
                    </a:cubicBezTo>
                    <a:cubicBezTo>
                      <a:pt x="40" y="85"/>
                      <a:pt x="40" y="85"/>
                      <a:pt x="40" y="86"/>
                    </a:cubicBezTo>
                    <a:cubicBezTo>
                      <a:pt x="40" y="86"/>
                      <a:pt x="40" y="87"/>
                      <a:pt x="40" y="87"/>
                    </a:cubicBezTo>
                    <a:cubicBezTo>
                      <a:pt x="40" y="87"/>
                      <a:pt x="39" y="87"/>
                      <a:pt x="39" y="87"/>
                    </a:cubicBezTo>
                    <a:cubicBezTo>
                      <a:pt x="39" y="88"/>
                      <a:pt x="39" y="89"/>
                      <a:pt x="39" y="90"/>
                    </a:cubicBezTo>
                    <a:cubicBezTo>
                      <a:pt x="39" y="90"/>
                      <a:pt x="38" y="89"/>
                      <a:pt x="38" y="90"/>
                    </a:cubicBezTo>
                    <a:cubicBezTo>
                      <a:pt x="38" y="90"/>
                      <a:pt x="38" y="90"/>
                      <a:pt x="38" y="90"/>
                    </a:cubicBezTo>
                    <a:cubicBezTo>
                      <a:pt x="38" y="91"/>
                      <a:pt x="38" y="91"/>
                      <a:pt x="38" y="92"/>
                    </a:cubicBezTo>
                    <a:cubicBezTo>
                      <a:pt x="38" y="94"/>
                      <a:pt x="38" y="95"/>
                      <a:pt x="38" y="96"/>
                    </a:cubicBezTo>
                    <a:cubicBezTo>
                      <a:pt x="37" y="97"/>
                      <a:pt x="34" y="97"/>
                      <a:pt x="35" y="99"/>
                    </a:cubicBezTo>
                    <a:cubicBezTo>
                      <a:pt x="33" y="99"/>
                      <a:pt x="33" y="101"/>
                      <a:pt x="32" y="101"/>
                    </a:cubicBezTo>
                    <a:cubicBezTo>
                      <a:pt x="32" y="102"/>
                      <a:pt x="32" y="103"/>
                      <a:pt x="31" y="103"/>
                    </a:cubicBezTo>
                    <a:cubicBezTo>
                      <a:pt x="31" y="105"/>
                      <a:pt x="31" y="108"/>
                      <a:pt x="31" y="110"/>
                    </a:cubicBezTo>
                    <a:cubicBezTo>
                      <a:pt x="31" y="110"/>
                      <a:pt x="31" y="111"/>
                      <a:pt x="31" y="111"/>
                    </a:cubicBezTo>
                    <a:cubicBezTo>
                      <a:pt x="30" y="112"/>
                      <a:pt x="29" y="113"/>
                      <a:pt x="29" y="114"/>
                    </a:cubicBezTo>
                    <a:cubicBezTo>
                      <a:pt x="28" y="115"/>
                      <a:pt x="27" y="115"/>
                      <a:pt x="27" y="116"/>
                    </a:cubicBezTo>
                    <a:cubicBezTo>
                      <a:pt x="26" y="116"/>
                      <a:pt x="25" y="117"/>
                      <a:pt x="25" y="118"/>
                    </a:cubicBezTo>
                    <a:cubicBezTo>
                      <a:pt x="24" y="118"/>
                      <a:pt x="24" y="118"/>
                      <a:pt x="23" y="118"/>
                    </a:cubicBezTo>
                    <a:cubicBezTo>
                      <a:pt x="23" y="118"/>
                      <a:pt x="23" y="119"/>
                      <a:pt x="23" y="119"/>
                    </a:cubicBezTo>
                    <a:cubicBezTo>
                      <a:pt x="22" y="118"/>
                      <a:pt x="21" y="119"/>
                      <a:pt x="21" y="119"/>
                    </a:cubicBezTo>
                    <a:cubicBezTo>
                      <a:pt x="20" y="119"/>
                      <a:pt x="20" y="119"/>
                      <a:pt x="19" y="119"/>
                    </a:cubicBezTo>
                    <a:cubicBezTo>
                      <a:pt x="18" y="119"/>
                      <a:pt x="14" y="120"/>
                      <a:pt x="14" y="119"/>
                    </a:cubicBezTo>
                    <a:cubicBezTo>
                      <a:pt x="13" y="119"/>
                      <a:pt x="13" y="120"/>
                      <a:pt x="13" y="121"/>
                    </a:cubicBezTo>
                    <a:cubicBezTo>
                      <a:pt x="10" y="121"/>
                      <a:pt x="9" y="120"/>
                      <a:pt x="6" y="121"/>
                    </a:cubicBezTo>
                    <a:cubicBezTo>
                      <a:pt x="4" y="120"/>
                      <a:pt x="5" y="123"/>
                      <a:pt x="3" y="122"/>
                    </a:cubicBezTo>
                    <a:cubicBezTo>
                      <a:pt x="3" y="124"/>
                      <a:pt x="0" y="123"/>
                      <a:pt x="0" y="124"/>
                    </a:cubicBezTo>
                    <a:cubicBezTo>
                      <a:pt x="0" y="126"/>
                      <a:pt x="1" y="127"/>
                      <a:pt x="1" y="130"/>
                    </a:cubicBezTo>
                    <a:cubicBezTo>
                      <a:pt x="2" y="130"/>
                      <a:pt x="3" y="130"/>
                      <a:pt x="4" y="131"/>
                    </a:cubicBezTo>
                    <a:cubicBezTo>
                      <a:pt x="3" y="133"/>
                      <a:pt x="5" y="132"/>
                      <a:pt x="5" y="133"/>
                    </a:cubicBezTo>
                    <a:cubicBezTo>
                      <a:pt x="7" y="134"/>
                      <a:pt x="8" y="135"/>
                      <a:pt x="9" y="137"/>
                    </a:cubicBezTo>
                    <a:cubicBezTo>
                      <a:pt x="11" y="138"/>
                      <a:pt x="12" y="139"/>
                      <a:pt x="14" y="141"/>
                    </a:cubicBezTo>
                    <a:cubicBezTo>
                      <a:pt x="14" y="141"/>
                      <a:pt x="15" y="142"/>
                      <a:pt x="16" y="142"/>
                    </a:cubicBezTo>
                    <a:cubicBezTo>
                      <a:pt x="16" y="143"/>
                      <a:pt x="17" y="143"/>
                      <a:pt x="17" y="143"/>
                    </a:cubicBezTo>
                    <a:cubicBezTo>
                      <a:pt x="17" y="150"/>
                      <a:pt x="17" y="150"/>
                      <a:pt x="17" y="150"/>
                    </a:cubicBezTo>
                    <a:cubicBezTo>
                      <a:pt x="18" y="150"/>
                      <a:pt x="18" y="152"/>
                      <a:pt x="19" y="152"/>
                    </a:cubicBezTo>
                    <a:cubicBezTo>
                      <a:pt x="20" y="153"/>
                      <a:pt x="20" y="154"/>
                      <a:pt x="21" y="154"/>
                    </a:cubicBezTo>
                    <a:cubicBezTo>
                      <a:pt x="21" y="157"/>
                      <a:pt x="25" y="157"/>
                      <a:pt x="25" y="160"/>
                    </a:cubicBezTo>
                    <a:cubicBezTo>
                      <a:pt x="27" y="159"/>
                      <a:pt x="26" y="161"/>
                      <a:pt x="28" y="160"/>
                    </a:cubicBezTo>
                    <a:cubicBezTo>
                      <a:pt x="29" y="161"/>
                      <a:pt x="29" y="163"/>
                      <a:pt x="31" y="162"/>
                    </a:cubicBezTo>
                    <a:cubicBezTo>
                      <a:pt x="35" y="162"/>
                      <a:pt x="35" y="162"/>
                      <a:pt x="35" y="162"/>
                    </a:cubicBezTo>
                    <a:cubicBezTo>
                      <a:pt x="36" y="164"/>
                      <a:pt x="38" y="163"/>
                      <a:pt x="38" y="165"/>
                    </a:cubicBezTo>
                    <a:cubicBezTo>
                      <a:pt x="41" y="163"/>
                      <a:pt x="42" y="165"/>
                      <a:pt x="45" y="165"/>
                    </a:cubicBezTo>
                    <a:cubicBezTo>
                      <a:pt x="45" y="166"/>
                      <a:pt x="46" y="166"/>
                      <a:pt x="46" y="166"/>
                    </a:cubicBezTo>
                    <a:cubicBezTo>
                      <a:pt x="46" y="169"/>
                      <a:pt x="45" y="170"/>
                      <a:pt x="45" y="172"/>
                    </a:cubicBezTo>
                    <a:cubicBezTo>
                      <a:pt x="45" y="173"/>
                      <a:pt x="45" y="174"/>
                      <a:pt x="45" y="174"/>
                    </a:cubicBezTo>
                    <a:cubicBezTo>
                      <a:pt x="46" y="174"/>
                      <a:pt x="46" y="174"/>
                      <a:pt x="46" y="174"/>
                    </a:cubicBezTo>
                    <a:cubicBezTo>
                      <a:pt x="47" y="175"/>
                      <a:pt x="48" y="175"/>
                      <a:pt x="48" y="176"/>
                    </a:cubicBezTo>
                    <a:cubicBezTo>
                      <a:pt x="48" y="180"/>
                      <a:pt x="48" y="180"/>
                      <a:pt x="48" y="180"/>
                    </a:cubicBezTo>
                    <a:cubicBezTo>
                      <a:pt x="47" y="181"/>
                      <a:pt x="45" y="181"/>
                      <a:pt x="45" y="182"/>
                    </a:cubicBezTo>
                    <a:cubicBezTo>
                      <a:pt x="44" y="182"/>
                      <a:pt x="44" y="183"/>
                      <a:pt x="43" y="184"/>
                    </a:cubicBezTo>
                    <a:cubicBezTo>
                      <a:pt x="44" y="185"/>
                      <a:pt x="45" y="185"/>
                      <a:pt x="46" y="185"/>
                    </a:cubicBezTo>
                    <a:cubicBezTo>
                      <a:pt x="48" y="185"/>
                      <a:pt x="48" y="184"/>
                      <a:pt x="50" y="184"/>
                    </a:cubicBezTo>
                    <a:cubicBezTo>
                      <a:pt x="50" y="186"/>
                      <a:pt x="52" y="185"/>
                      <a:pt x="52" y="186"/>
                    </a:cubicBezTo>
                    <a:cubicBezTo>
                      <a:pt x="53" y="186"/>
                      <a:pt x="53" y="187"/>
                      <a:pt x="54" y="187"/>
                    </a:cubicBezTo>
                    <a:cubicBezTo>
                      <a:pt x="54" y="188"/>
                      <a:pt x="55" y="188"/>
                      <a:pt x="55" y="189"/>
                    </a:cubicBezTo>
                    <a:cubicBezTo>
                      <a:pt x="58" y="188"/>
                      <a:pt x="60" y="189"/>
                      <a:pt x="62" y="189"/>
                    </a:cubicBezTo>
                    <a:cubicBezTo>
                      <a:pt x="62" y="189"/>
                      <a:pt x="62" y="189"/>
                      <a:pt x="62" y="189"/>
                    </a:cubicBezTo>
                    <a:cubicBezTo>
                      <a:pt x="63" y="189"/>
                      <a:pt x="63" y="189"/>
                      <a:pt x="63" y="189"/>
                    </a:cubicBezTo>
                    <a:cubicBezTo>
                      <a:pt x="64" y="189"/>
                      <a:pt x="64" y="189"/>
                      <a:pt x="64" y="189"/>
                    </a:cubicBezTo>
                    <a:cubicBezTo>
                      <a:pt x="65" y="190"/>
                      <a:pt x="65" y="190"/>
                      <a:pt x="66" y="191"/>
                    </a:cubicBezTo>
                    <a:cubicBezTo>
                      <a:pt x="66" y="191"/>
                      <a:pt x="66" y="191"/>
                      <a:pt x="66" y="191"/>
                    </a:cubicBezTo>
                    <a:cubicBezTo>
                      <a:pt x="66" y="192"/>
                      <a:pt x="66" y="191"/>
                      <a:pt x="67" y="191"/>
                    </a:cubicBezTo>
                    <a:cubicBezTo>
                      <a:pt x="67" y="192"/>
                      <a:pt x="66" y="192"/>
                      <a:pt x="67" y="192"/>
                    </a:cubicBezTo>
                    <a:cubicBezTo>
                      <a:pt x="67" y="192"/>
                      <a:pt x="67" y="192"/>
                      <a:pt x="67" y="192"/>
                    </a:cubicBezTo>
                    <a:cubicBezTo>
                      <a:pt x="67" y="192"/>
                      <a:pt x="67" y="193"/>
                      <a:pt x="67" y="193"/>
                    </a:cubicBezTo>
                    <a:cubicBezTo>
                      <a:pt x="67" y="193"/>
                      <a:pt x="68" y="193"/>
                      <a:pt x="68" y="193"/>
                    </a:cubicBezTo>
                    <a:cubicBezTo>
                      <a:pt x="68" y="193"/>
                      <a:pt x="68" y="193"/>
                      <a:pt x="68" y="194"/>
                    </a:cubicBezTo>
                    <a:cubicBezTo>
                      <a:pt x="68" y="194"/>
                      <a:pt x="68" y="194"/>
                      <a:pt x="68" y="194"/>
                    </a:cubicBezTo>
                    <a:cubicBezTo>
                      <a:pt x="69" y="194"/>
                      <a:pt x="69" y="194"/>
                      <a:pt x="70" y="194"/>
                    </a:cubicBezTo>
                    <a:cubicBezTo>
                      <a:pt x="71" y="194"/>
                      <a:pt x="72" y="193"/>
                      <a:pt x="73" y="191"/>
                    </a:cubicBezTo>
                    <a:cubicBezTo>
                      <a:pt x="74" y="190"/>
                      <a:pt x="75" y="189"/>
                      <a:pt x="75" y="188"/>
                    </a:cubicBezTo>
                    <a:cubicBezTo>
                      <a:pt x="76" y="188"/>
                      <a:pt x="77" y="187"/>
                      <a:pt x="78" y="186"/>
                    </a:cubicBezTo>
                    <a:cubicBezTo>
                      <a:pt x="77" y="185"/>
                      <a:pt x="79" y="185"/>
                      <a:pt x="80" y="184"/>
                    </a:cubicBezTo>
                    <a:cubicBezTo>
                      <a:pt x="82" y="185"/>
                      <a:pt x="82" y="187"/>
                      <a:pt x="84" y="187"/>
                    </a:cubicBezTo>
                    <a:cubicBezTo>
                      <a:pt x="86" y="189"/>
                      <a:pt x="90" y="187"/>
                      <a:pt x="89" y="190"/>
                    </a:cubicBezTo>
                    <a:cubicBezTo>
                      <a:pt x="87" y="190"/>
                      <a:pt x="86" y="191"/>
                      <a:pt x="83" y="191"/>
                    </a:cubicBezTo>
                    <a:cubicBezTo>
                      <a:pt x="83" y="192"/>
                      <a:pt x="82" y="193"/>
                      <a:pt x="81" y="193"/>
                    </a:cubicBezTo>
                    <a:cubicBezTo>
                      <a:pt x="81" y="195"/>
                      <a:pt x="82" y="196"/>
                      <a:pt x="83" y="198"/>
                    </a:cubicBezTo>
                    <a:cubicBezTo>
                      <a:pt x="85" y="198"/>
                      <a:pt x="84" y="200"/>
                      <a:pt x="85" y="202"/>
                    </a:cubicBezTo>
                    <a:cubicBezTo>
                      <a:pt x="86" y="202"/>
                      <a:pt x="86" y="203"/>
                      <a:pt x="87" y="203"/>
                    </a:cubicBezTo>
                    <a:cubicBezTo>
                      <a:pt x="87" y="203"/>
                      <a:pt x="88" y="203"/>
                      <a:pt x="88" y="203"/>
                    </a:cubicBezTo>
                    <a:cubicBezTo>
                      <a:pt x="88" y="203"/>
                      <a:pt x="88" y="203"/>
                      <a:pt x="88" y="202"/>
                    </a:cubicBezTo>
                    <a:cubicBezTo>
                      <a:pt x="89" y="202"/>
                      <a:pt x="89" y="202"/>
                      <a:pt x="89" y="202"/>
                    </a:cubicBezTo>
                    <a:cubicBezTo>
                      <a:pt x="89" y="202"/>
                      <a:pt x="90" y="202"/>
                      <a:pt x="91" y="202"/>
                    </a:cubicBezTo>
                    <a:cubicBezTo>
                      <a:pt x="91" y="204"/>
                      <a:pt x="90" y="204"/>
                      <a:pt x="90" y="205"/>
                    </a:cubicBezTo>
                    <a:cubicBezTo>
                      <a:pt x="90" y="206"/>
                      <a:pt x="91" y="206"/>
                      <a:pt x="93" y="206"/>
                    </a:cubicBezTo>
                    <a:cubicBezTo>
                      <a:pt x="93" y="207"/>
                      <a:pt x="95" y="207"/>
                      <a:pt x="96" y="207"/>
                    </a:cubicBezTo>
                    <a:cubicBezTo>
                      <a:pt x="97" y="208"/>
                      <a:pt x="100" y="208"/>
                      <a:pt x="101" y="209"/>
                    </a:cubicBezTo>
                    <a:cubicBezTo>
                      <a:pt x="102" y="214"/>
                      <a:pt x="97" y="214"/>
                      <a:pt x="96" y="218"/>
                    </a:cubicBezTo>
                    <a:cubicBezTo>
                      <a:pt x="97" y="218"/>
                      <a:pt x="97" y="220"/>
                      <a:pt x="98" y="220"/>
                    </a:cubicBezTo>
                    <a:cubicBezTo>
                      <a:pt x="98" y="220"/>
                      <a:pt x="99" y="220"/>
                      <a:pt x="99" y="220"/>
                    </a:cubicBezTo>
                    <a:cubicBezTo>
                      <a:pt x="99" y="221"/>
                      <a:pt x="99" y="221"/>
                      <a:pt x="99" y="221"/>
                    </a:cubicBezTo>
                    <a:cubicBezTo>
                      <a:pt x="99" y="222"/>
                      <a:pt x="99" y="222"/>
                      <a:pt x="99" y="222"/>
                    </a:cubicBezTo>
                    <a:cubicBezTo>
                      <a:pt x="99" y="222"/>
                      <a:pt x="99" y="222"/>
                      <a:pt x="99" y="222"/>
                    </a:cubicBezTo>
                    <a:cubicBezTo>
                      <a:pt x="99" y="222"/>
                      <a:pt x="100" y="222"/>
                      <a:pt x="101" y="223"/>
                    </a:cubicBezTo>
                    <a:cubicBezTo>
                      <a:pt x="102" y="222"/>
                      <a:pt x="103" y="222"/>
                      <a:pt x="104" y="222"/>
                    </a:cubicBezTo>
                    <a:cubicBezTo>
                      <a:pt x="105" y="221"/>
                      <a:pt x="106" y="220"/>
                      <a:pt x="108" y="220"/>
                    </a:cubicBezTo>
                    <a:cubicBezTo>
                      <a:pt x="113" y="221"/>
                      <a:pt x="118" y="217"/>
                      <a:pt x="123" y="220"/>
                    </a:cubicBezTo>
                    <a:cubicBezTo>
                      <a:pt x="124" y="221"/>
                      <a:pt x="124" y="219"/>
                      <a:pt x="126" y="220"/>
                    </a:cubicBezTo>
                    <a:cubicBezTo>
                      <a:pt x="127" y="220"/>
                      <a:pt x="129" y="221"/>
                      <a:pt x="130" y="221"/>
                    </a:cubicBezTo>
                    <a:cubicBezTo>
                      <a:pt x="134" y="221"/>
                      <a:pt x="137" y="222"/>
                      <a:pt x="139" y="223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2"/>
                      <a:pt x="141" y="221"/>
                      <a:pt x="140" y="221"/>
                    </a:cubicBezTo>
                    <a:cubicBezTo>
                      <a:pt x="140" y="221"/>
                      <a:pt x="140" y="221"/>
                      <a:pt x="141" y="221"/>
                    </a:cubicBezTo>
                    <a:cubicBezTo>
                      <a:pt x="147" y="221"/>
                      <a:pt x="147" y="221"/>
                      <a:pt x="147" y="221"/>
                    </a:cubicBezTo>
                    <a:cubicBezTo>
                      <a:pt x="150" y="220"/>
                      <a:pt x="151" y="217"/>
                      <a:pt x="154" y="216"/>
                    </a:cubicBezTo>
                    <a:cubicBezTo>
                      <a:pt x="156" y="216"/>
                      <a:pt x="158" y="217"/>
                      <a:pt x="159" y="218"/>
                    </a:cubicBezTo>
                    <a:cubicBezTo>
                      <a:pt x="160" y="218"/>
                      <a:pt x="160" y="217"/>
                      <a:pt x="160" y="217"/>
                    </a:cubicBezTo>
                    <a:cubicBezTo>
                      <a:pt x="161" y="217"/>
                      <a:pt x="161" y="217"/>
                      <a:pt x="161" y="217"/>
                    </a:cubicBezTo>
                    <a:cubicBezTo>
                      <a:pt x="161" y="216"/>
                      <a:pt x="162" y="216"/>
                      <a:pt x="162" y="216"/>
                    </a:cubicBezTo>
                    <a:cubicBezTo>
                      <a:pt x="164" y="217"/>
                      <a:pt x="164" y="216"/>
                      <a:pt x="165" y="216"/>
                    </a:cubicBezTo>
                    <a:cubicBezTo>
                      <a:pt x="168" y="215"/>
                      <a:pt x="171" y="216"/>
                      <a:pt x="174" y="216"/>
                    </a:cubicBezTo>
                    <a:cubicBezTo>
                      <a:pt x="174" y="216"/>
                      <a:pt x="175" y="216"/>
                      <a:pt x="175" y="216"/>
                    </a:cubicBezTo>
                    <a:cubicBezTo>
                      <a:pt x="176" y="216"/>
                      <a:pt x="177" y="216"/>
                      <a:pt x="177" y="216"/>
                    </a:cubicBezTo>
                    <a:cubicBezTo>
                      <a:pt x="178" y="217"/>
                      <a:pt x="179" y="217"/>
                      <a:pt x="181" y="218"/>
                    </a:cubicBezTo>
                    <a:cubicBezTo>
                      <a:pt x="181" y="217"/>
                      <a:pt x="182" y="217"/>
                      <a:pt x="183" y="216"/>
                    </a:cubicBezTo>
                    <a:cubicBezTo>
                      <a:pt x="184" y="216"/>
                      <a:pt x="184" y="216"/>
                      <a:pt x="184" y="216"/>
                    </a:cubicBezTo>
                    <a:cubicBezTo>
                      <a:pt x="185" y="216"/>
                      <a:pt x="185" y="216"/>
                      <a:pt x="185" y="216"/>
                    </a:cubicBezTo>
                    <a:cubicBezTo>
                      <a:pt x="185" y="216"/>
                      <a:pt x="185" y="216"/>
                      <a:pt x="185" y="216"/>
                    </a:cubicBezTo>
                    <a:cubicBezTo>
                      <a:pt x="185" y="215"/>
                      <a:pt x="185" y="215"/>
                      <a:pt x="185" y="215"/>
                    </a:cubicBezTo>
                    <a:cubicBezTo>
                      <a:pt x="186" y="216"/>
                      <a:pt x="186" y="216"/>
                      <a:pt x="186" y="216"/>
                    </a:cubicBezTo>
                    <a:cubicBezTo>
                      <a:pt x="187" y="215"/>
                      <a:pt x="187" y="214"/>
                      <a:pt x="187" y="214"/>
                    </a:cubicBezTo>
                    <a:cubicBezTo>
                      <a:pt x="188" y="214"/>
                      <a:pt x="190" y="214"/>
                      <a:pt x="190" y="213"/>
                    </a:cubicBezTo>
                    <a:cubicBezTo>
                      <a:pt x="191" y="212"/>
                      <a:pt x="191" y="212"/>
                      <a:pt x="192" y="212"/>
                    </a:cubicBezTo>
                    <a:cubicBezTo>
                      <a:pt x="192" y="212"/>
                      <a:pt x="192" y="212"/>
                      <a:pt x="193" y="212"/>
                    </a:cubicBezTo>
                    <a:cubicBezTo>
                      <a:pt x="193" y="212"/>
                      <a:pt x="192" y="211"/>
                      <a:pt x="193" y="211"/>
                    </a:cubicBezTo>
                    <a:cubicBezTo>
                      <a:pt x="193" y="211"/>
                      <a:pt x="194" y="210"/>
                      <a:pt x="195" y="211"/>
                    </a:cubicBezTo>
                    <a:cubicBezTo>
                      <a:pt x="194" y="209"/>
                      <a:pt x="195" y="208"/>
                      <a:pt x="196" y="208"/>
                    </a:cubicBezTo>
                    <a:cubicBezTo>
                      <a:pt x="196" y="205"/>
                      <a:pt x="198" y="205"/>
                      <a:pt x="198" y="202"/>
                    </a:cubicBezTo>
                    <a:cubicBezTo>
                      <a:pt x="199" y="202"/>
                      <a:pt x="199" y="201"/>
                      <a:pt x="200" y="201"/>
                    </a:cubicBezTo>
                    <a:cubicBezTo>
                      <a:pt x="200" y="201"/>
                      <a:pt x="200" y="201"/>
                      <a:pt x="200" y="201"/>
                    </a:cubicBezTo>
                    <a:cubicBezTo>
                      <a:pt x="200" y="201"/>
                      <a:pt x="200" y="200"/>
                      <a:pt x="200" y="200"/>
                    </a:cubicBezTo>
                    <a:cubicBezTo>
                      <a:pt x="200" y="200"/>
                      <a:pt x="201" y="200"/>
                      <a:pt x="201" y="200"/>
                    </a:cubicBezTo>
                    <a:cubicBezTo>
                      <a:pt x="201" y="200"/>
                      <a:pt x="201" y="199"/>
                      <a:pt x="201" y="199"/>
                    </a:cubicBezTo>
                    <a:cubicBezTo>
                      <a:pt x="202" y="198"/>
                      <a:pt x="204" y="199"/>
                      <a:pt x="204" y="197"/>
                    </a:cubicBezTo>
                    <a:cubicBezTo>
                      <a:pt x="206" y="196"/>
                      <a:pt x="208" y="194"/>
                      <a:pt x="210" y="194"/>
                    </a:cubicBezTo>
                    <a:cubicBezTo>
                      <a:pt x="210" y="194"/>
                      <a:pt x="210" y="194"/>
                      <a:pt x="210" y="194"/>
                    </a:cubicBezTo>
                    <a:cubicBezTo>
                      <a:pt x="210" y="194"/>
                      <a:pt x="209" y="195"/>
                      <a:pt x="209" y="195"/>
                    </a:cubicBezTo>
                    <a:cubicBezTo>
                      <a:pt x="209" y="195"/>
                      <a:pt x="209" y="196"/>
                      <a:pt x="209" y="196"/>
                    </a:cubicBezTo>
                    <a:cubicBezTo>
                      <a:pt x="210" y="195"/>
                      <a:pt x="210" y="195"/>
                      <a:pt x="211" y="195"/>
                    </a:cubicBezTo>
                    <a:cubicBezTo>
                      <a:pt x="212" y="194"/>
                      <a:pt x="213" y="194"/>
                      <a:pt x="215" y="194"/>
                    </a:cubicBezTo>
                    <a:cubicBezTo>
                      <a:pt x="215" y="193"/>
                      <a:pt x="215" y="193"/>
                      <a:pt x="215" y="193"/>
                    </a:cubicBezTo>
                    <a:cubicBezTo>
                      <a:pt x="220" y="191"/>
                      <a:pt x="224" y="189"/>
                      <a:pt x="229" y="187"/>
                    </a:cubicBezTo>
                    <a:cubicBezTo>
                      <a:pt x="229" y="187"/>
                      <a:pt x="229" y="186"/>
                      <a:pt x="230" y="186"/>
                    </a:cubicBezTo>
                    <a:cubicBezTo>
                      <a:pt x="230" y="186"/>
                      <a:pt x="230" y="186"/>
                      <a:pt x="231" y="186"/>
                    </a:cubicBezTo>
                    <a:cubicBezTo>
                      <a:pt x="232" y="186"/>
                      <a:pt x="232" y="185"/>
                      <a:pt x="234" y="185"/>
                    </a:cubicBezTo>
                    <a:cubicBezTo>
                      <a:pt x="239" y="185"/>
                      <a:pt x="239" y="185"/>
                      <a:pt x="239" y="185"/>
                    </a:cubicBezTo>
                    <a:cubicBezTo>
                      <a:pt x="239" y="186"/>
                      <a:pt x="240" y="186"/>
                      <a:pt x="241" y="186"/>
                    </a:cubicBezTo>
                    <a:cubicBezTo>
                      <a:pt x="241" y="186"/>
                      <a:pt x="242" y="186"/>
                      <a:pt x="243" y="186"/>
                    </a:cubicBezTo>
                    <a:cubicBezTo>
                      <a:pt x="244" y="187"/>
                      <a:pt x="245" y="187"/>
                      <a:pt x="246" y="186"/>
                    </a:cubicBezTo>
                    <a:cubicBezTo>
                      <a:pt x="247" y="186"/>
                      <a:pt x="249" y="185"/>
                      <a:pt x="251" y="186"/>
                    </a:cubicBezTo>
                    <a:cubicBezTo>
                      <a:pt x="252" y="186"/>
                      <a:pt x="252" y="187"/>
                      <a:pt x="253" y="187"/>
                    </a:cubicBezTo>
                    <a:cubicBezTo>
                      <a:pt x="255" y="187"/>
                      <a:pt x="256" y="187"/>
                      <a:pt x="256" y="188"/>
                    </a:cubicBezTo>
                    <a:cubicBezTo>
                      <a:pt x="256" y="187"/>
                      <a:pt x="257" y="187"/>
                      <a:pt x="258" y="187"/>
                    </a:cubicBezTo>
                    <a:cubicBezTo>
                      <a:pt x="262" y="187"/>
                      <a:pt x="262" y="187"/>
                      <a:pt x="262" y="187"/>
                    </a:cubicBezTo>
                    <a:cubicBezTo>
                      <a:pt x="263" y="189"/>
                      <a:pt x="264" y="191"/>
                      <a:pt x="265" y="193"/>
                    </a:cubicBezTo>
                    <a:cubicBezTo>
                      <a:pt x="265" y="193"/>
                      <a:pt x="266" y="193"/>
                      <a:pt x="266" y="194"/>
                    </a:cubicBezTo>
                    <a:cubicBezTo>
                      <a:pt x="267" y="194"/>
                      <a:pt x="268" y="194"/>
                      <a:pt x="268" y="194"/>
                    </a:cubicBezTo>
                    <a:cubicBezTo>
                      <a:pt x="270" y="194"/>
                      <a:pt x="272" y="194"/>
                      <a:pt x="274" y="194"/>
                    </a:cubicBezTo>
                    <a:cubicBezTo>
                      <a:pt x="277" y="194"/>
                      <a:pt x="282" y="193"/>
                      <a:pt x="284" y="194"/>
                    </a:cubicBezTo>
                    <a:cubicBezTo>
                      <a:pt x="284" y="194"/>
                      <a:pt x="285" y="194"/>
                      <a:pt x="285" y="194"/>
                    </a:cubicBezTo>
                    <a:cubicBezTo>
                      <a:pt x="285" y="194"/>
                      <a:pt x="285" y="194"/>
                      <a:pt x="285" y="194"/>
                    </a:cubicBezTo>
                    <a:cubicBezTo>
                      <a:pt x="285" y="193"/>
                      <a:pt x="286" y="194"/>
                      <a:pt x="286" y="194"/>
                    </a:cubicBezTo>
                    <a:cubicBezTo>
                      <a:pt x="286" y="193"/>
                      <a:pt x="286" y="193"/>
                      <a:pt x="286" y="193"/>
                    </a:cubicBezTo>
                    <a:cubicBezTo>
                      <a:pt x="286" y="191"/>
                      <a:pt x="287" y="190"/>
                      <a:pt x="287" y="189"/>
                    </a:cubicBezTo>
                    <a:cubicBezTo>
                      <a:pt x="288" y="187"/>
                      <a:pt x="286" y="187"/>
                      <a:pt x="287" y="185"/>
                    </a:cubicBezTo>
                    <a:cubicBezTo>
                      <a:pt x="286" y="183"/>
                      <a:pt x="288" y="183"/>
                      <a:pt x="288" y="182"/>
                    </a:cubicBezTo>
                    <a:cubicBezTo>
                      <a:pt x="288" y="180"/>
                      <a:pt x="286" y="181"/>
                      <a:pt x="287" y="179"/>
                    </a:cubicBezTo>
                    <a:cubicBezTo>
                      <a:pt x="286" y="179"/>
                      <a:pt x="286" y="177"/>
                      <a:pt x="285" y="177"/>
                    </a:cubicBezTo>
                    <a:cubicBezTo>
                      <a:pt x="285" y="172"/>
                      <a:pt x="285" y="172"/>
                      <a:pt x="285" y="172"/>
                    </a:cubicBezTo>
                    <a:cubicBezTo>
                      <a:pt x="285" y="171"/>
                      <a:pt x="284" y="171"/>
                      <a:pt x="284" y="170"/>
                    </a:cubicBezTo>
                    <a:cubicBezTo>
                      <a:pt x="284" y="170"/>
                      <a:pt x="284" y="169"/>
                      <a:pt x="284" y="169"/>
                    </a:cubicBezTo>
                    <a:cubicBezTo>
                      <a:pt x="284" y="168"/>
                      <a:pt x="282" y="169"/>
                      <a:pt x="282" y="168"/>
                    </a:cubicBezTo>
                    <a:cubicBezTo>
                      <a:pt x="282" y="168"/>
                      <a:pt x="283" y="167"/>
                      <a:pt x="283" y="167"/>
                    </a:cubicBezTo>
                    <a:cubicBezTo>
                      <a:pt x="284" y="166"/>
                      <a:pt x="285" y="165"/>
                      <a:pt x="285" y="163"/>
                    </a:cubicBezTo>
                    <a:cubicBezTo>
                      <a:pt x="286" y="161"/>
                      <a:pt x="286" y="160"/>
                      <a:pt x="287" y="160"/>
                    </a:cubicBezTo>
                    <a:cubicBezTo>
                      <a:pt x="288" y="156"/>
                      <a:pt x="289" y="154"/>
                      <a:pt x="290" y="151"/>
                    </a:cubicBezTo>
                    <a:cubicBezTo>
                      <a:pt x="290" y="151"/>
                      <a:pt x="290" y="150"/>
                      <a:pt x="290" y="150"/>
                    </a:cubicBezTo>
                    <a:cubicBezTo>
                      <a:pt x="290" y="149"/>
                      <a:pt x="291" y="149"/>
                      <a:pt x="291" y="148"/>
                    </a:cubicBezTo>
                    <a:cubicBezTo>
                      <a:pt x="291" y="147"/>
                      <a:pt x="291" y="147"/>
                      <a:pt x="292" y="147"/>
                    </a:cubicBezTo>
                    <a:cubicBezTo>
                      <a:pt x="292" y="146"/>
                      <a:pt x="293" y="146"/>
                      <a:pt x="293" y="145"/>
                    </a:cubicBezTo>
                    <a:cubicBezTo>
                      <a:pt x="293" y="144"/>
                      <a:pt x="293" y="144"/>
                      <a:pt x="294" y="144"/>
                    </a:cubicBezTo>
                    <a:cubicBezTo>
                      <a:pt x="294" y="143"/>
                      <a:pt x="294" y="143"/>
                      <a:pt x="294" y="143"/>
                    </a:cubicBezTo>
                    <a:cubicBezTo>
                      <a:pt x="295" y="143"/>
                      <a:pt x="296" y="142"/>
                      <a:pt x="297" y="142"/>
                    </a:cubicBezTo>
                    <a:cubicBezTo>
                      <a:pt x="298" y="142"/>
                      <a:pt x="299" y="142"/>
                      <a:pt x="299" y="142"/>
                    </a:cubicBezTo>
                    <a:cubicBezTo>
                      <a:pt x="299" y="142"/>
                      <a:pt x="299" y="141"/>
                      <a:pt x="299" y="141"/>
                    </a:cubicBezTo>
                    <a:cubicBezTo>
                      <a:pt x="299" y="141"/>
                      <a:pt x="300" y="141"/>
                      <a:pt x="301" y="141"/>
                    </a:cubicBezTo>
                    <a:cubicBezTo>
                      <a:pt x="301" y="141"/>
                      <a:pt x="302" y="141"/>
                      <a:pt x="302" y="140"/>
                    </a:cubicBezTo>
                    <a:cubicBezTo>
                      <a:pt x="303" y="140"/>
                      <a:pt x="303" y="140"/>
                      <a:pt x="304" y="140"/>
                    </a:cubicBezTo>
                    <a:cubicBezTo>
                      <a:pt x="305" y="139"/>
                      <a:pt x="305" y="139"/>
                      <a:pt x="307" y="138"/>
                    </a:cubicBezTo>
                    <a:cubicBezTo>
                      <a:pt x="306" y="137"/>
                      <a:pt x="307" y="136"/>
                      <a:pt x="306" y="136"/>
                    </a:cubicBezTo>
                    <a:cubicBezTo>
                      <a:pt x="306" y="135"/>
                      <a:pt x="308" y="135"/>
                      <a:pt x="308" y="134"/>
                    </a:cubicBezTo>
                    <a:cubicBezTo>
                      <a:pt x="308" y="134"/>
                      <a:pt x="308" y="134"/>
                      <a:pt x="308" y="134"/>
                    </a:cubicBezTo>
                    <a:cubicBezTo>
                      <a:pt x="308" y="134"/>
                      <a:pt x="308" y="134"/>
                      <a:pt x="308" y="134"/>
                    </a:cubicBezTo>
                    <a:cubicBezTo>
                      <a:pt x="308" y="133"/>
                      <a:pt x="308" y="133"/>
                      <a:pt x="308" y="133"/>
                    </a:cubicBezTo>
                    <a:cubicBezTo>
                      <a:pt x="309" y="132"/>
                      <a:pt x="309" y="131"/>
                      <a:pt x="309" y="131"/>
                    </a:cubicBezTo>
                    <a:cubicBezTo>
                      <a:pt x="309" y="130"/>
                      <a:pt x="308" y="127"/>
                      <a:pt x="309" y="125"/>
                    </a:cubicBezTo>
                    <a:close/>
                    <a:moveTo>
                      <a:pt x="102" y="209"/>
                    </a:moveTo>
                    <a:cubicBezTo>
                      <a:pt x="102" y="209"/>
                      <a:pt x="102" y="209"/>
                      <a:pt x="102" y="209"/>
                    </a:cubicBezTo>
                    <a:cubicBezTo>
                      <a:pt x="102" y="209"/>
                      <a:pt x="102" y="209"/>
                      <a:pt x="102" y="209"/>
                    </a:cubicBezTo>
                    <a:close/>
                    <a:moveTo>
                      <a:pt x="208" y="182"/>
                    </a:moveTo>
                    <a:cubicBezTo>
                      <a:pt x="208" y="182"/>
                      <a:pt x="208" y="182"/>
                      <a:pt x="208" y="182"/>
                    </a:cubicBezTo>
                    <a:cubicBezTo>
                      <a:pt x="208" y="182"/>
                      <a:pt x="208" y="182"/>
                      <a:pt x="208" y="182"/>
                    </a:cubicBezTo>
                    <a:cubicBezTo>
                      <a:pt x="208" y="182"/>
                      <a:pt x="208" y="182"/>
                      <a:pt x="208" y="182"/>
                    </a:cubicBezTo>
                    <a:close/>
                    <a:moveTo>
                      <a:pt x="290" y="148"/>
                    </a:moveTo>
                    <a:cubicBezTo>
                      <a:pt x="289" y="148"/>
                      <a:pt x="289" y="148"/>
                      <a:pt x="289" y="149"/>
                    </a:cubicBezTo>
                    <a:cubicBezTo>
                      <a:pt x="289" y="151"/>
                      <a:pt x="287" y="150"/>
                      <a:pt x="287" y="153"/>
                    </a:cubicBezTo>
                    <a:cubicBezTo>
                      <a:pt x="287" y="153"/>
                      <a:pt x="287" y="153"/>
                      <a:pt x="287" y="153"/>
                    </a:cubicBezTo>
                    <a:cubicBezTo>
                      <a:pt x="287" y="154"/>
                      <a:pt x="286" y="154"/>
                      <a:pt x="286" y="155"/>
                    </a:cubicBezTo>
                    <a:cubicBezTo>
                      <a:pt x="286" y="155"/>
                      <a:pt x="285" y="155"/>
                      <a:pt x="285" y="155"/>
                    </a:cubicBezTo>
                    <a:cubicBezTo>
                      <a:pt x="285" y="155"/>
                      <a:pt x="285" y="155"/>
                      <a:pt x="285" y="155"/>
                    </a:cubicBezTo>
                    <a:cubicBezTo>
                      <a:pt x="284" y="154"/>
                      <a:pt x="284" y="154"/>
                      <a:pt x="285" y="153"/>
                    </a:cubicBezTo>
                    <a:cubicBezTo>
                      <a:pt x="285" y="153"/>
                      <a:pt x="285" y="153"/>
                      <a:pt x="285" y="153"/>
                    </a:cubicBezTo>
                    <a:cubicBezTo>
                      <a:pt x="284" y="152"/>
                      <a:pt x="284" y="151"/>
                      <a:pt x="284" y="150"/>
                    </a:cubicBezTo>
                    <a:cubicBezTo>
                      <a:pt x="284" y="150"/>
                      <a:pt x="284" y="150"/>
                      <a:pt x="284" y="150"/>
                    </a:cubicBezTo>
                    <a:cubicBezTo>
                      <a:pt x="283" y="150"/>
                      <a:pt x="283" y="150"/>
                      <a:pt x="283" y="150"/>
                    </a:cubicBezTo>
                    <a:cubicBezTo>
                      <a:pt x="283" y="148"/>
                      <a:pt x="284" y="148"/>
                      <a:pt x="285" y="148"/>
                    </a:cubicBezTo>
                    <a:cubicBezTo>
                      <a:pt x="285" y="146"/>
                      <a:pt x="286" y="146"/>
                      <a:pt x="287" y="146"/>
                    </a:cubicBezTo>
                    <a:cubicBezTo>
                      <a:pt x="287" y="146"/>
                      <a:pt x="287" y="146"/>
                      <a:pt x="287" y="146"/>
                    </a:cubicBezTo>
                    <a:cubicBezTo>
                      <a:pt x="288" y="146"/>
                      <a:pt x="288" y="146"/>
                      <a:pt x="289" y="146"/>
                    </a:cubicBezTo>
                    <a:cubicBezTo>
                      <a:pt x="289" y="147"/>
                      <a:pt x="289" y="147"/>
                      <a:pt x="289" y="147"/>
                    </a:cubicBezTo>
                    <a:cubicBezTo>
                      <a:pt x="289" y="147"/>
                      <a:pt x="290" y="147"/>
                      <a:pt x="290" y="1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1" name="Freeform 13">
                <a:extLst>
                  <a:ext uri="{FF2B5EF4-FFF2-40B4-BE49-F238E27FC236}">
                    <a16:creationId xmlns:a16="http://schemas.microsoft.com/office/drawing/2014/main" id="{4394A495-A201-4E03-9520-1DAF39B533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6725" y="5173663"/>
                <a:ext cx="668338" cy="952500"/>
              </a:xfrm>
              <a:custGeom>
                <a:avLst/>
                <a:gdLst>
                  <a:gd name="T0" fmla="*/ 212 w 221"/>
                  <a:gd name="T1" fmla="*/ 30 h 315"/>
                  <a:gd name="T2" fmla="*/ 212 w 221"/>
                  <a:gd name="T3" fmla="*/ 23 h 315"/>
                  <a:gd name="T4" fmla="*/ 189 w 221"/>
                  <a:gd name="T5" fmla="*/ 17 h 315"/>
                  <a:gd name="T6" fmla="*/ 167 w 221"/>
                  <a:gd name="T7" fmla="*/ 13 h 315"/>
                  <a:gd name="T8" fmla="*/ 155 w 221"/>
                  <a:gd name="T9" fmla="*/ 2 h 315"/>
                  <a:gd name="T10" fmla="*/ 133 w 221"/>
                  <a:gd name="T11" fmla="*/ 10 h 315"/>
                  <a:gd name="T12" fmla="*/ 132 w 221"/>
                  <a:gd name="T13" fmla="*/ 37 h 315"/>
                  <a:gd name="T14" fmla="*/ 124 w 221"/>
                  <a:gd name="T15" fmla="*/ 64 h 315"/>
                  <a:gd name="T16" fmla="*/ 120 w 221"/>
                  <a:gd name="T17" fmla="*/ 72 h 315"/>
                  <a:gd name="T18" fmla="*/ 115 w 221"/>
                  <a:gd name="T19" fmla="*/ 80 h 315"/>
                  <a:gd name="T20" fmla="*/ 108 w 221"/>
                  <a:gd name="T21" fmla="*/ 95 h 315"/>
                  <a:gd name="T22" fmla="*/ 102 w 221"/>
                  <a:gd name="T23" fmla="*/ 105 h 315"/>
                  <a:gd name="T24" fmla="*/ 87 w 221"/>
                  <a:gd name="T25" fmla="*/ 119 h 315"/>
                  <a:gd name="T26" fmla="*/ 84 w 221"/>
                  <a:gd name="T27" fmla="*/ 128 h 315"/>
                  <a:gd name="T28" fmla="*/ 77 w 221"/>
                  <a:gd name="T29" fmla="*/ 142 h 315"/>
                  <a:gd name="T30" fmla="*/ 83 w 221"/>
                  <a:gd name="T31" fmla="*/ 158 h 315"/>
                  <a:gd name="T32" fmla="*/ 94 w 221"/>
                  <a:gd name="T33" fmla="*/ 161 h 315"/>
                  <a:gd name="T34" fmla="*/ 95 w 221"/>
                  <a:gd name="T35" fmla="*/ 166 h 315"/>
                  <a:gd name="T36" fmla="*/ 88 w 221"/>
                  <a:gd name="T37" fmla="*/ 186 h 315"/>
                  <a:gd name="T38" fmla="*/ 83 w 221"/>
                  <a:gd name="T39" fmla="*/ 212 h 315"/>
                  <a:gd name="T40" fmla="*/ 79 w 221"/>
                  <a:gd name="T41" fmla="*/ 229 h 315"/>
                  <a:gd name="T42" fmla="*/ 103 w 221"/>
                  <a:gd name="T43" fmla="*/ 233 h 315"/>
                  <a:gd name="T44" fmla="*/ 129 w 221"/>
                  <a:gd name="T45" fmla="*/ 234 h 315"/>
                  <a:gd name="T46" fmla="*/ 143 w 221"/>
                  <a:gd name="T47" fmla="*/ 205 h 315"/>
                  <a:gd name="T48" fmla="*/ 150 w 221"/>
                  <a:gd name="T49" fmla="*/ 189 h 315"/>
                  <a:gd name="T50" fmla="*/ 150 w 221"/>
                  <a:gd name="T51" fmla="*/ 183 h 315"/>
                  <a:gd name="T52" fmla="*/ 146 w 221"/>
                  <a:gd name="T53" fmla="*/ 175 h 315"/>
                  <a:gd name="T54" fmla="*/ 150 w 221"/>
                  <a:gd name="T55" fmla="*/ 169 h 315"/>
                  <a:gd name="T56" fmla="*/ 151 w 221"/>
                  <a:gd name="T57" fmla="*/ 168 h 315"/>
                  <a:gd name="T58" fmla="*/ 157 w 221"/>
                  <a:gd name="T59" fmla="*/ 163 h 315"/>
                  <a:gd name="T60" fmla="*/ 166 w 221"/>
                  <a:gd name="T61" fmla="*/ 158 h 315"/>
                  <a:gd name="T62" fmla="*/ 164 w 221"/>
                  <a:gd name="T63" fmla="*/ 151 h 315"/>
                  <a:gd name="T64" fmla="*/ 159 w 221"/>
                  <a:gd name="T65" fmla="*/ 146 h 315"/>
                  <a:gd name="T66" fmla="*/ 160 w 221"/>
                  <a:gd name="T67" fmla="*/ 142 h 315"/>
                  <a:gd name="T68" fmla="*/ 157 w 221"/>
                  <a:gd name="T69" fmla="*/ 122 h 315"/>
                  <a:gd name="T70" fmla="*/ 172 w 221"/>
                  <a:gd name="T71" fmla="*/ 120 h 315"/>
                  <a:gd name="T72" fmla="*/ 178 w 221"/>
                  <a:gd name="T73" fmla="*/ 106 h 315"/>
                  <a:gd name="T74" fmla="*/ 187 w 221"/>
                  <a:gd name="T75" fmla="*/ 98 h 315"/>
                  <a:gd name="T76" fmla="*/ 187 w 221"/>
                  <a:gd name="T77" fmla="*/ 92 h 315"/>
                  <a:gd name="T78" fmla="*/ 190 w 221"/>
                  <a:gd name="T79" fmla="*/ 86 h 315"/>
                  <a:gd name="T80" fmla="*/ 191 w 221"/>
                  <a:gd name="T81" fmla="*/ 78 h 315"/>
                  <a:gd name="T82" fmla="*/ 192 w 221"/>
                  <a:gd name="T83" fmla="*/ 71 h 315"/>
                  <a:gd name="T84" fmla="*/ 193 w 221"/>
                  <a:gd name="T85" fmla="*/ 66 h 315"/>
                  <a:gd name="T86" fmla="*/ 199 w 221"/>
                  <a:gd name="T87" fmla="*/ 61 h 315"/>
                  <a:gd name="T88" fmla="*/ 207 w 221"/>
                  <a:gd name="T89" fmla="*/ 57 h 315"/>
                  <a:gd name="T90" fmla="*/ 218 w 221"/>
                  <a:gd name="T91" fmla="*/ 48 h 315"/>
                  <a:gd name="T92" fmla="*/ 31 w 221"/>
                  <a:gd name="T93" fmla="*/ 221 h 315"/>
                  <a:gd name="T94" fmla="*/ 37 w 221"/>
                  <a:gd name="T95" fmla="*/ 232 h 315"/>
                  <a:gd name="T96" fmla="*/ 4 w 221"/>
                  <a:gd name="T97" fmla="*/ 251 h 315"/>
                  <a:gd name="T98" fmla="*/ 4 w 221"/>
                  <a:gd name="T99" fmla="*/ 253 h 315"/>
                  <a:gd name="T100" fmla="*/ 3 w 221"/>
                  <a:gd name="T101" fmla="*/ 254 h 315"/>
                  <a:gd name="T102" fmla="*/ 45 w 221"/>
                  <a:gd name="T103" fmla="*/ 277 h 315"/>
                  <a:gd name="T104" fmla="*/ 50 w 221"/>
                  <a:gd name="T105" fmla="*/ 279 h 315"/>
                  <a:gd name="T106" fmla="*/ 104 w 221"/>
                  <a:gd name="T107" fmla="*/ 292 h 315"/>
                  <a:gd name="T108" fmla="*/ 102 w 221"/>
                  <a:gd name="T109" fmla="*/ 295 h 315"/>
                  <a:gd name="T110" fmla="*/ 111 w 221"/>
                  <a:gd name="T111" fmla="*/ 311 h 315"/>
                  <a:gd name="T112" fmla="*/ 71 w 221"/>
                  <a:gd name="T113" fmla="*/ 273 h 315"/>
                  <a:gd name="T114" fmla="*/ 54 w 221"/>
                  <a:gd name="T115" fmla="*/ 271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1" h="315">
                    <a:moveTo>
                      <a:pt x="218" y="40"/>
                    </a:moveTo>
                    <a:cubicBezTo>
                      <a:pt x="216" y="39"/>
                      <a:pt x="215" y="39"/>
                      <a:pt x="214" y="37"/>
                    </a:cubicBezTo>
                    <a:cubicBezTo>
                      <a:pt x="211" y="37"/>
                      <a:pt x="211" y="37"/>
                      <a:pt x="211" y="37"/>
                    </a:cubicBezTo>
                    <a:cubicBezTo>
                      <a:pt x="211" y="37"/>
                      <a:pt x="210" y="36"/>
                      <a:pt x="210" y="36"/>
                    </a:cubicBezTo>
                    <a:cubicBezTo>
                      <a:pt x="210" y="36"/>
                      <a:pt x="210" y="36"/>
                      <a:pt x="210" y="36"/>
                    </a:cubicBezTo>
                    <a:cubicBezTo>
                      <a:pt x="211" y="35"/>
                      <a:pt x="211" y="35"/>
                      <a:pt x="211" y="34"/>
                    </a:cubicBezTo>
                    <a:cubicBezTo>
                      <a:pt x="211" y="34"/>
                      <a:pt x="211" y="34"/>
                      <a:pt x="211" y="34"/>
                    </a:cubicBezTo>
                    <a:cubicBezTo>
                      <a:pt x="210" y="32"/>
                      <a:pt x="212" y="31"/>
                      <a:pt x="212" y="30"/>
                    </a:cubicBezTo>
                    <a:cubicBezTo>
                      <a:pt x="212" y="30"/>
                      <a:pt x="212" y="30"/>
                      <a:pt x="212" y="30"/>
                    </a:cubicBezTo>
                    <a:cubicBezTo>
                      <a:pt x="212" y="29"/>
                      <a:pt x="211" y="28"/>
                      <a:pt x="211" y="27"/>
                    </a:cubicBezTo>
                    <a:cubicBezTo>
                      <a:pt x="211" y="27"/>
                      <a:pt x="211" y="27"/>
                      <a:pt x="211" y="26"/>
                    </a:cubicBezTo>
                    <a:cubicBezTo>
                      <a:pt x="211" y="26"/>
                      <a:pt x="211" y="26"/>
                      <a:pt x="211" y="26"/>
                    </a:cubicBezTo>
                    <a:cubicBezTo>
                      <a:pt x="211" y="25"/>
                      <a:pt x="212" y="24"/>
                      <a:pt x="212" y="23"/>
                    </a:cubicBezTo>
                    <a:cubicBezTo>
                      <a:pt x="212" y="23"/>
                      <a:pt x="212" y="23"/>
                      <a:pt x="212" y="23"/>
                    </a:cubicBezTo>
                    <a:cubicBezTo>
                      <a:pt x="212" y="23"/>
                      <a:pt x="212" y="23"/>
                      <a:pt x="212" y="23"/>
                    </a:cubicBezTo>
                    <a:cubicBezTo>
                      <a:pt x="212" y="23"/>
                      <a:pt x="212" y="23"/>
                      <a:pt x="212" y="23"/>
                    </a:cubicBezTo>
                    <a:cubicBezTo>
                      <a:pt x="212" y="23"/>
                      <a:pt x="212" y="23"/>
                      <a:pt x="212" y="23"/>
                    </a:cubicBezTo>
                    <a:cubicBezTo>
                      <a:pt x="212" y="23"/>
                      <a:pt x="212" y="23"/>
                      <a:pt x="212" y="23"/>
                    </a:cubicBezTo>
                    <a:cubicBezTo>
                      <a:pt x="212" y="23"/>
                      <a:pt x="212" y="23"/>
                      <a:pt x="211" y="23"/>
                    </a:cubicBezTo>
                    <a:cubicBezTo>
                      <a:pt x="211" y="23"/>
                      <a:pt x="211" y="23"/>
                      <a:pt x="211" y="23"/>
                    </a:cubicBezTo>
                    <a:cubicBezTo>
                      <a:pt x="210" y="23"/>
                      <a:pt x="208" y="23"/>
                      <a:pt x="207" y="23"/>
                    </a:cubicBezTo>
                    <a:cubicBezTo>
                      <a:pt x="206" y="23"/>
                      <a:pt x="206" y="23"/>
                      <a:pt x="206" y="23"/>
                    </a:cubicBezTo>
                    <a:cubicBezTo>
                      <a:pt x="205" y="23"/>
                      <a:pt x="205" y="22"/>
                      <a:pt x="205" y="21"/>
                    </a:cubicBezTo>
                    <a:cubicBezTo>
                      <a:pt x="204" y="21"/>
                      <a:pt x="204" y="21"/>
                      <a:pt x="204" y="21"/>
                    </a:cubicBezTo>
                    <a:cubicBezTo>
                      <a:pt x="201" y="20"/>
                      <a:pt x="202" y="22"/>
                      <a:pt x="199" y="22"/>
                    </a:cubicBezTo>
                    <a:cubicBezTo>
                      <a:pt x="199" y="21"/>
                      <a:pt x="199" y="20"/>
                      <a:pt x="198" y="20"/>
                    </a:cubicBezTo>
                    <a:cubicBezTo>
                      <a:pt x="195" y="19"/>
                      <a:pt x="193" y="18"/>
                      <a:pt x="189" y="17"/>
                    </a:cubicBezTo>
                    <a:cubicBezTo>
                      <a:pt x="189" y="17"/>
                      <a:pt x="189" y="18"/>
                      <a:pt x="189" y="18"/>
                    </a:cubicBezTo>
                    <a:cubicBezTo>
                      <a:pt x="188" y="18"/>
                      <a:pt x="188" y="19"/>
                      <a:pt x="188" y="19"/>
                    </a:cubicBezTo>
                    <a:cubicBezTo>
                      <a:pt x="188" y="22"/>
                      <a:pt x="188" y="22"/>
                      <a:pt x="188" y="22"/>
                    </a:cubicBezTo>
                    <a:cubicBezTo>
                      <a:pt x="186" y="22"/>
                      <a:pt x="185" y="22"/>
                      <a:pt x="183" y="23"/>
                    </a:cubicBezTo>
                    <a:cubicBezTo>
                      <a:pt x="181" y="23"/>
                      <a:pt x="181" y="22"/>
                      <a:pt x="181" y="21"/>
                    </a:cubicBezTo>
                    <a:cubicBezTo>
                      <a:pt x="180" y="21"/>
                      <a:pt x="179" y="21"/>
                      <a:pt x="177" y="21"/>
                    </a:cubicBezTo>
                    <a:cubicBezTo>
                      <a:pt x="177" y="19"/>
                      <a:pt x="175" y="20"/>
                      <a:pt x="176" y="18"/>
                    </a:cubicBezTo>
                    <a:cubicBezTo>
                      <a:pt x="173" y="17"/>
                      <a:pt x="171" y="17"/>
                      <a:pt x="167" y="17"/>
                    </a:cubicBezTo>
                    <a:cubicBezTo>
                      <a:pt x="168" y="15"/>
                      <a:pt x="167" y="14"/>
                      <a:pt x="167" y="13"/>
                    </a:cubicBezTo>
                    <a:cubicBezTo>
                      <a:pt x="162" y="13"/>
                      <a:pt x="162" y="16"/>
                      <a:pt x="160" y="17"/>
                    </a:cubicBezTo>
                    <a:cubicBezTo>
                      <a:pt x="158" y="17"/>
                      <a:pt x="158" y="17"/>
                      <a:pt x="158" y="17"/>
                    </a:cubicBezTo>
                    <a:cubicBezTo>
                      <a:pt x="158" y="15"/>
                      <a:pt x="158" y="13"/>
                      <a:pt x="158" y="11"/>
                    </a:cubicBezTo>
                    <a:cubicBezTo>
                      <a:pt x="159" y="10"/>
                      <a:pt x="162" y="11"/>
                      <a:pt x="163" y="10"/>
                    </a:cubicBezTo>
                    <a:cubicBezTo>
                      <a:pt x="163" y="8"/>
                      <a:pt x="163" y="7"/>
                      <a:pt x="163" y="6"/>
                    </a:cubicBezTo>
                    <a:cubicBezTo>
                      <a:pt x="162" y="5"/>
                      <a:pt x="162" y="4"/>
                      <a:pt x="160" y="4"/>
                    </a:cubicBezTo>
                    <a:cubicBezTo>
                      <a:pt x="160" y="3"/>
                      <a:pt x="160" y="2"/>
                      <a:pt x="160" y="1"/>
                    </a:cubicBezTo>
                    <a:cubicBezTo>
                      <a:pt x="159" y="2"/>
                      <a:pt x="158" y="1"/>
                      <a:pt x="158" y="1"/>
                    </a:cubicBezTo>
                    <a:cubicBezTo>
                      <a:pt x="156" y="0"/>
                      <a:pt x="156" y="2"/>
                      <a:pt x="155" y="2"/>
                    </a:cubicBezTo>
                    <a:cubicBezTo>
                      <a:pt x="154" y="2"/>
                      <a:pt x="152" y="3"/>
                      <a:pt x="150" y="2"/>
                    </a:cubicBezTo>
                    <a:cubicBezTo>
                      <a:pt x="150" y="2"/>
                      <a:pt x="151" y="1"/>
                      <a:pt x="150" y="1"/>
                    </a:cubicBezTo>
                    <a:cubicBezTo>
                      <a:pt x="149" y="1"/>
                      <a:pt x="149" y="2"/>
                      <a:pt x="148" y="2"/>
                    </a:cubicBezTo>
                    <a:cubicBezTo>
                      <a:pt x="146" y="2"/>
                      <a:pt x="144" y="2"/>
                      <a:pt x="143" y="2"/>
                    </a:cubicBezTo>
                    <a:cubicBezTo>
                      <a:pt x="142" y="2"/>
                      <a:pt x="142" y="3"/>
                      <a:pt x="141" y="4"/>
                    </a:cubicBezTo>
                    <a:cubicBezTo>
                      <a:pt x="141" y="4"/>
                      <a:pt x="140" y="4"/>
                      <a:pt x="140" y="4"/>
                    </a:cubicBezTo>
                    <a:cubicBezTo>
                      <a:pt x="138" y="4"/>
                      <a:pt x="139" y="6"/>
                      <a:pt x="137" y="6"/>
                    </a:cubicBezTo>
                    <a:cubicBezTo>
                      <a:pt x="135" y="6"/>
                      <a:pt x="135" y="8"/>
                      <a:pt x="133" y="8"/>
                    </a:cubicBezTo>
                    <a:cubicBezTo>
                      <a:pt x="133" y="9"/>
                      <a:pt x="133" y="9"/>
                      <a:pt x="133" y="10"/>
                    </a:cubicBezTo>
                    <a:cubicBezTo>
                      <a:pt x="132" y="10"/>
                      <a:pt x="133" y="13"/>
                      <a:pt x="131" y="13"/>
                    </a:cubicBezTo>
                    <a:cubicBezTo>
                      <a:pt x="131" y="15"/>
                      <a:pt x="132" y="15"/>
                      <a:pt x="132" y="16"/>
                    </a:cubicBezTo>
                    <a:cubicBezTo>
                      <a:pt x="131" y="17"/>
                      <a:pt x="131" y="17"/>
                      <a:pt x="131" y="18"/>
                    </a:cubicBezTo>
                    <a:cubicBezTo>
                      <a:pt x="130" y="20"/>
                      <a:pt x="133" y="19"/>
                      <a:pt x="132" y="21"/>
                    </a:cubicBezTo>
                    <a:cubicBezTo>
                      <a:pt x="130" y="22"/>
                      <a:pt x="132" y="25"/>
                      <a:pt x="131" y="26"/>
                    </a:cubicBezTo>
                    <a:cubicBezTo>
                      <a:pt x="132" y="26"/>
                      <a:pt x="132" y="26"/>
                      <a:pt x="132" y="27"/>
                    </a:cubicBezTo>
                    <a:cubicBezTo>
                      <a:pt x="132" y="27"/>
                      <a:pt x="132" y="27"/>
                      <a:pt x="131" y="27"/>
                    </a:cubicBezTo>
                    <a:cubicBezTo>
                      <a:pt x="131" y="30"/>
                      <a:pt x="132" y="31"/>
                      <a:pt x="133" y="33"/>
                    </a:cubicBezTo>
                    <a:cubicBezTo>
                      <a:pt x="133" y="35"/>
                      <a:pt x="132" y="36"/>
                      <a:pt x="132" y="37"/>
                    </a:cubicBezTo>
                    <a:cubicBezTo>
                      <a:pt x="132" y="39"/>
                      <a:pt x="132" y="41"/>
                      <a:pt x="132" y="43"/>
                    </a:cubicBezTo>
                    <a:cubicBezTo>
                      <a:pt x="132" y="45"/>
                      <a:pt x="131" y="47"/>
                      <a:pt x="131" y="50"/>
                    </a:cubicBezTo>
                    <a:cubicBezTo>
                      <a:pt x="130" y="50"/>
                      <a:pt x="129" y="51"/>
                      <a:pt x="129" y="52"/>
                    </a:cubicBezTo>
                    <a:cubicBezTo>
                      <a:pt x="129" y="53"/>
                      <a:pt x="128" y="54"/>
                      <a:pt x="128" y="55"/>
                    </a:cubicBezTo>
                    <a:cubicBezTo>
                      <a:pt x="128" y="59"/>
                      <a:pt x="128" y="59"/>
                      <a:pt x="128" y="59"/>
                    </a:cubicBezTo>
                    <a:cubicBezTo>
                      <a:pt x="129" y="59"/>
                      <a:pt x="128" y="60"/>
                      <a:pt x="128" y="61"/>
                    </a:cubicBezTo>
                    <a:cubicBezTo>
                      <a:pt x="127" y="61"/>
                      <a:pt x="127" y="59"/>
                      <a:pt x="127" y="58"/>
                    </a:cubicBezTo>
                    <a:cubicBezTo>
                      <a:pt x="126" y="58"/>
                      <a:pt x="126" y="61"/>
                      <a:pt x="125" y="61"/>
                    </a:cubicBezTo>
                    <a:cubicBezTo>
                      <a:pt x="126" y="63"/>
                      <a:pt x="123" y="62"/>
                      <a:pt x="124" y="64"/>
                    </a:cubicBezTo>
                    <a:cubicBezTo>
                      <a:pt x="126" y="65"/>
                      <a:pt x="126" y="63"/>
                      <a:pt x="126" y="62"/>
                    </a:cubicBezTo>
                    <a:cubicBezTo>
                      <a:pt x="127" y="60"/>
                      <a:pt x="128" y="63"/>
                      <a:pt x="129" y="62"/>
                    </a:cubicBezTo>
                    <a:cubicBezTo>
                      <a:pt x="130" y="64"/>
                      <a:pt x="127" y="64"/>
                      <a:pt x="126" y="65"/>
                    </a:cubicBezTo>
                    <a:cubicBezTo>
                      <a:pt x="126" y="66"/>
                      <a:pt x="126" y="66"/>
                      <a:pt x="126" y="66"/>
                    </a:cubicBezTo>
                    <a:cubicBezTo>
                      <a:pt x="124" y="66"/>
                      <a:pt x="121" y="65"/>
                      <a:pt x="122" y="67"/>
                    </a:cubicBezTo>
                    <a:cubicBezTo>
                      <a:pt x="121" y="67"/>
                      <a:pt x="122" y="68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1" y="70"/>
                      <a:pt x="121" y="71"/>
                      <a:pt x="120" y="72"/>
                    </a:cubicBezTo>
                    <a:cubicBezTo>
                      <a:pt x="120" y="72"/>
                      <a:pt x="120" y="72"/>
                      <a:pt x="119" y="72"/>
                    </a:cubicBezTo>
                    <a:cubicBezTo>
                      <a:pt x="119" y="73"/>
                      <a:pt x="119" y="73"/>
                      <a:pt x="119" y="73"/>
                    </a:cubicBezTo>
                    <a:cubicBezTo>
                      <a:pt x="119" y="73"/>
                      <a:pt x="119" y="74"/>
                      <a:pt x="118" y="74"/>
                    </a:cubicBezTo>
                    <a:cubicBezTo>
                      <a:pt x="118" y="74"/>
                      <a:pt x="118" y="74"/>
                      <a:pt x="118" y="75"/>
                    </a:cubicBezTo>
                    <a:cubicBezTo>
                      <a:pt x="118" y="75"/>
                      <a:pt x="118" y="75"/>
                      <a:pt x="118" y="75"/>
                    </a:cubicBezTo>
                    <a:cubicBezTo>
                      <a:pt x="117" y="76"/>
                      <a:pt x="117" y="77"/>
                      <a:pt x="116" y="78"/>
                    </a:cubicBezTo>
                    <a:cubicBezTo>
                      <a:pt x="116" y="78"/>
                      <a:pt x="116" y="78"/>
                      <a:pt x="116" y="78"/>
                    </a:cubicBezTo>
                    <a:cubicBezTo>
                      <a:pt x="116" y="79"/>
                      <a:pt x="115" y="79"/>
                      <a:pt x="115" y="80"/>
                    </a:cubicBezTo>
                    <a:cubicBezTo>
                      <a:pt x="115" y="80"/>
                      <a:pt x="115" y="80"/>
                      <a:pt x="115" y="80"/>
                    </a:cubicBezTo>
                    <a:cubicBezTo>
                      <a:pt x="115" y="80"/>
                      <a:pt x="115" y="81"/>
                      <a:pt x="115" y="81"/>
                    </a:cubicBezTo>
                    <a:cubicBezTo>
                      <a:pt x="115" y="82"/>
                      <a:pt x="113" y="82"/>
                      <a:pt x="113" y="83"/>
                    </a:cubicBezTo>
                    <a:cubicBezTo>
                      <a:pt x="113" y="83"/>
                      <a:pt x="113" y="84"/>
                      <a:pt x="113" y="84"/>
                    </a:cubicBezTo>
                    <a:cubicBezTo>
                      <a:pt x="113" y="85"/>
                      <a:pt x="112" y="86"/>
                      <a:pt x="112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2" y="88"/>
                      <a:pt x="113" y="88"/>
                      <a:pt x="113" y="88"/>
                    </a:cubicBezTo>
                    <a:cubicBezTo>
                      <a:pt x="113" y="89"/>
                      <a:pt x="111" y="89"/>
                      <a:pt x="112" y="91"/>
                    </a:cubicBezTo>
                    <a:cubicBezTo>
                      <a:pt x="111" y="91"/>
                      <a:pt x="110" y="91"/>
                      <a:pt x="110" y="93"/>
                    </a:cubicBezTo>
                    <a:cubicBezTo>
                      <a:pt x="110" y="94"/>
                      <a:pt x="109" y="94"/>
                      <a:pt x="108" y="95"/>
                    </a:cubicBezTo>
                    <a:cubicBezTo>
                      <a:pt x="108" y="95"/>
                      <a:pt x="108" y="95"/>
                      <a:pt x="108" y="96"/>
                    </a:cubicBezTo>
                    <a:cubicBezTo>
                      <a:pt x="109" y="97"/>
                      <a:pt x="107" y="97"/>
                      <a:pt x="106" y="98"/>
                    </a:cubicBezTo>
                    <a:cubicBezTo>
                      <a:pt x="106" y="98"/>
                      <a:pt x="106" y="98"/>
                      <a:pt x="106" y="98"/>
                    </a:cubicBezTo>
                    <a:cubicBezTo>
                      <a:pt x="106" y="99"/>
                      <a:pt x="106" y="99"/>
                      <a:pt x="106" y="100"/>
                    </a:cubicBezTo>
                    <a:cubicBezTo>
                      <a:pt x="105" y="100"/>
                      <a:pt x="105" y="100"/>
                      <a:pt x="105" y="100"/>
                    </a:cubicBezTo>
                    <a:cubicBezTo>
                      <a:pt x="105" y="102"/>
                      <a:pt x="103" y="101"/>
                      <a:pt x="103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4"/>
                      <a:pt x="102" y="104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7"/>
                      <a:pt x="100" y="107"/>
                      <a:pt x="100" y="108"/>
                    </a:cubicBezTo>
                    <a:cubicBezTo>
                      <a:pt x="100" y="109"/>
                      <a:pt x="100" y="109"/>
                      <a:pt x="100" y="109"/>
                    </a:cubicBezTo>
                    <a:cubicBezTo>
                      <a:pt x="100" y="109"/>
                      <a:pt x="100" y="110"/>
                      <a:pt x="100" y="110"/>
                    </a:cubicBezTo>
                    <a:cubicBezTo>
                      <a:pt x="98" y="111"/>
                      <a:pt x="96" y="112"/>
                      <a:pt x="96" y="113"/>
                    </a:cubicBezTo>
                    <a:cubicBezTo>
                      <a:pt x="95" y="114"/>
                      <a:pt x="93" y="114"/>
                      <a:pt x="93" y="116"/>
                    </a:cubicBezTo>
                    <a:cubicBezTo>
                      <a:pt x="92" y="116"/>
                      <a:pt x="91" y="116"/>
                      <a:pt x="91" y="117"/>
                    </a:cubicBezTo>
                    <a:cubicBezTo>
                      <a:pt x="90" y="117"/>
                      <a:pt x="90" y="117"/>
                      <a:pt x="90" y="117"/>
                    </a:cubicBezTo>
                    <a:cubicBezTo>
                      <a:pt x="89" y="117"/>
                      <a:pt x="88" y="118"/>
                      <a:pt x="87" y="119"/>
                    </a:cubicBezTo>
                    <a:cubicBezTo>
                      <a:pt x="87" y="119"/>
                      <a:pt x="87" y="119"/>
                      <a:pt x="87" y="119"/>
                    </a:cubicBezTo>
                    <a:cubicBezTo>
                      <a:pt x="86" y="119"/>
                      <a:pt x="86" y="119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0"/>
                      <a:pt x="85" y="120"/>
                      <a:pt x="85" y="120"/>
                    </a:cubicBezTo>
                    <a:cubicBezTo>
                      <a:pt x="85" y="121"/>
                      <a:pt x="85" y="121"/>
                      <a:pt x="85" y="121"/>
                    </a:cubicBezTo>
                    <a:cubicBezTo>
                      <a:pt x="85" y="121"/>
                      <a:pt x="85" y="121"/>
                      <a:pt x="85" y="121"/>
                    </a:cubicBezTo>
                    <a:cubicBezTo>
                      <a:pt x="83" y="122"/>
                      <a:pt x="85" y="123"/>
                      <a:pt x="85" y="123"/>
                    </a:cubicBezTo>
                    <a:cubicBezTo>
                      <a:pt x="85" y="123"/>
                      <a:pt x="85" y="124"/>
                      <a:pt x="85" y="124"/>
                    </a:cubicBezTo>
                    <a:cubicBezTo>
                      <a:pt x="85" y="124"/>
                      <a:pt x="85" y="125"/>
                      <a:pt x="85" y="125"/>
                    </a:cubicBezTo>
                    <a:cubicBezTo>
                      <a:pt x="84" y="125"/>
                      <a:pt x="84" y="126"/>
                      <a:pt x="84" y="128"/>
                    </a:cubicBezTo>
                    <a:cubicBezTo>
                      <a:pt x="83" y="128"/>
                      <a:pt x="83" y="129"/>
                      <a:pt x="83" y="129"/>
                    </a:cubicBezTo>
                    <a:cubicBezTo>
                      <a:pt x="82" y="129"/>
                      <a:pt x="82" y="129"/>
                      <a:pt x="82" y="129"/>
                    </a:cubicBezTo>
                    <a:cubicBezTo>
                      <a:pt x="81" y="130"/>
                      <a:pt x="81" y="130"/>
                      <a:pt x="81" y="131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0" y="132"/>
                      <a:pt x="78" y="133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7"/>
                      <a:pt x="77" y="138"/>
                      <a:pt x="77" y="142"/>
                    </a:cubicBezTo>
                    <a:cubicBezTo>
                      <a:pt x="77" y="142"/>
                      <a:pt x="77" y="142"/>
                      <a:pt x="77" y="142"/>
                    </a:cubicBezTo>
                    <a:cubicBezTo>
                      <a:pt x="77" y="142"/>
                      <a:pt x="77" y="142"/>
                      <a:pt x="77" y="142"/>
                    </a:cubicBezTo>
                    <a:cubicBezTo>
                      <a:pt x="76" y="144"/>
                      <a:pt x="75" y="144"/>
                      <a:pt x="75" y="145"/>
                    </a:cubicBezTo>
                    <a:cubicBezTo>
                      <a:pt x="75" y="145"/>
                      <a:pt x="74" y="145"/>
                      <a:pt x="74" y="145"/>
                    </a:cubicBezTo>
                    <a:cubicBezTo>
                      <a:pt x="74" y="146"/>
                      <a:pt x="74" y="147"/>
                      <a:pt x="74" y="147"/>
                    </a:cubicBezTo>
                    <a:cubicBezTo>
                      <a:pt x="74" y="148"/>
                      <a:pt x="75" y="148"/>
                      <a:pt x="75" y="149"/>
                    </a:cubicBezTo>
                    <a:cubicBezTo>
                      <a:pt x="75" y="151"/>
                      <a:pt x="77" y="151"/>
                      <a:pt x="78" y="151"/>
                    </a:cubicBezTo>
                    <a:cubicBezTo>
                      <a:pt x="79" y="152"/>
                      <a:pt x="79" y="153"/>
                      <a:pt x="81" y="153"/>
                    </a:cubicBezTo>
                    <a:cubicBezTo>
                      <a:pt x="81" y="153"/>
                      <a:pt x="81" y="154"/>
                      <a:pt x="81" y="154"/>
                    </a:cubicBezTo>
                    <a:cubicBezTo>
                      <a:pt x="81" y="154"/>
                      <a:pt x="81" y="154"/>
                      <a:pt x="81" y="154"/>
                    </a:cubicBezTo>
                    <a:cubicBezTo>
                      <a:pt x="81" y="156"/>
                      <a:pt x="82" y="157"/>
                      <a:pt x="83" y="158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3" y="158"/>
                      <a:pt x="83" y="158"/>
                      <a:pt x="83" y="159"/>
                    </a:cubicBezTo>
                    <a:cubicBezTo>
                      <a:pt x="83" y="161"/>
                      <a:pt x="80" y="162"/>
                      <a:pt x="81" y="165"/>
                    </a:cubicBezTo>
                    <a:cubicBezTo>
                      <a:pt x="81" y="166"/>
                      <a:pt x="82" y="166"/>
                      <a:pt x="84" y="166"/>
                    </a:cubicBezTo>
                    <a:cubicBezTo>
                      <a:pt x="85" y="166"/>
                      <a:pt x="87" y="167"/>
                      <a:pt x="87" y="165"/>
                    </a:cubicBezTo>
                    <a:cubicBezTo>
                      <a:pt x="88" y="165"/>
                      <a:pt x="88" y="166"/>
                      <a:pt x="90" y="166"/>
                    </a:cubicBezTo>
                    <a:cubicBezTo>
                      <a:pt x="91" y="165"/>
                      <a:pt x="91" y="165"/>
                      <a:pt x="92" y="164"/>
                    </a:cubicBezTo>
                    <a:cubicBezTo>
                      <a:pt x="93" y="164"/>
                      <a:pt x="93" y="163"/>
                      <a:pt x="93" y="163"/>
                    </a:cubicBezTo>
                    <a:cubicBezTo>
                      <a:pt x="93" y="162"/>
                      <a:pt x="94" y="162"/>
                      <a:pt x="94" y="161"/>
                    </a:cubicBezTo>
                    <a:cubicBezTo>
                      <a:pt x="95" y="162"/>
                      <a:pt x="94" y="163"/>
                      <a:pt x="95" y="163"/>
                    </a:cubicBezTo>
                    <a:cubicBezTo>
                      <a:pt x="96" y="164"/>
                      <a:pt x="97" y="165"/>
                      <a:pt x="97" y="166"/>
                    </a:cubicBezTo>
                    <a:cubicBezTo>
                      <a:pt x="98" y="165"/>
                      <a:pt x="98" y="165"/>
                      <a:pt x="98" y="163"/>
                    </a:cubicBezTo>
                    <a:cubicBezTo>
                      <a:pt x="99" y="164"/>
                      <a:pt x="99" y="165"/>
                      <a:pt x="99" y="166"/>
                    </a:cubicBezTo>
                    <a:cubicBezTo>
                      <a:pt x="99" y="167"/>
                      <a:pt x="99" y="168"/>
                      <a:pt x="100" y="168"/>
                    </a:cubicBezTo>
                    <a:cubicBezTo>
                      <a:pt x="100" y="170"/>
                      <a:pt x="98" y="167"/>
                      <a:pt x="98" y="167"/>
                    </a:cubicBezTo>
                    <a:cubicBezTo>
                      <a:pt x="97" y="167"/>
                      <a:pt x="96" y="166"/>
                      <a:pt x="96" y="166"/>
                    </a:cubicBezTo>
                    <a:cubicBezTo>
                      <a:pt x="95" y="165"/>
                      <a:pt x="95" y="165"/>
                      <a:pt x="95" y="165"/>
                    </a:cubicBezTo>
                    <a:cubicBezTo>
                      <a:pt x="94" y="165"/>
                      <a:pt x="94" y="166"/>
                      <a:pt x="95" y="166"/>
                    </a:cubicBezTo>
                    <a:cubicBezTo>
                      <a:pt x="95" y="173"/>
                      <a:pt x="95" y="173"/>
                      <a:pt x="95" y="173"/>
                    </a:cubicBezTo>
                    <a:cubicBezTo>
                      <a:pt x="94" y="174"/>
                      <a:pt x="94" y="176"/>
                      <a:pt x="94" y="178"/>
                    </a:cubicBezTo>
                    <a:cubicBezTo>
                      <a:pt x="93" y="179"/>
                      <a:pt x="93" y="179"/>
                      <a:pt x="92" y="179"/>
                    </a:cubicBezTo>
                    <a:cubicBezTo>
                      <a:pt x="92" y="179"/>
                      <a:pt x="92" y="180"/>
                      <a:pt x="92" y="180"/>
                    </a:cubicBezTo>
                    <a:cubicBezTo>
                      <a:pt x="92" y="181"/>
                      <a:pt x="92" y="182"/>
                      <a:pt x="91" y="182"/>
                    </a:cubicBezTo>
                    <a:cubicBezTo>
                      <a:pt x="90" y="182"/>
                      <a:pt x="90" y="182"/>
                      <a:pt x="90" y="183"/>
                    </a:cubicBezTo>
                    <a:cubicBezTo>
                      <a:pt x="90" y="183"/>
                      <a:pt x="90" y="183"/>
                      <a:pt x="90" y="183"/>
                    </a:cubicBezTo>
                    <a:cubicBezTo>
                      <a:pt x="90" y="183"/>
                      <a:pt x="90" y="184"/>
                      <a:pt x="90" y="184"/>
                    </a:cubicBezTo>
                    <a:cubicBezTo>
                      <a:pt x="89" y="185"/>
                      <a:pt x="89" y="186"/>
                      <a:pt x="88" y="186"/>
                    </a:cubicBezTo>
                    <a:cubicBezTo>
                      <a:pt x="88" y="186"/>
                      <a:pt x="87" y="186"/>
                      <a:pt x="87" y="186"/>
                    </a:cubicBezTo>
                    <a:cubicBezTo>
                      <a:pt x="87" y="186"/>
                      <a:pt x="87" y="186"/>
                      <a:pt x="87" y="186"/>
                    </a:cubicBezTo>
                    <a:cubicBezTo>
                      <a:pt x="86" y="189"/>
                      <a:pt x="89" y="188"/>
                      <a:pt x="88" y="191"/>
                    </a:cubicBezTo>
                    <a:cubicBezTo>
                      <a:pt x="89" y="191"/>
                      <a:pt x="89" y="192"/>
                      <a:pt x="88" y="192"/>
                    </a:cubicBezTo>
                    <a:cubicBezTo>
                      <a:pt x="88" y="193"/>
                      <a:pt x="87" y="194"/>
                      <a:pt x="87" y="195"/>
                    </a:cubicBezTo>
                    <a:cubicBezTo>
                      <a:pt x="87" y="196"/>
                      <a:pt x="87" y="197"/>
                      <a:pt x="87" y="198"/>
                    </a:cubicBezTo>
                    <a:cubicBezTo>
                      <a:pt x="88" y="200"/>
                      <a:pt x="86" y="200"/>
                      <a:pt x="86" y="201"/>
                    </a:cubicBezTo>
                    <a:cubicBezTo>
                      <a:pt x="86" y="204"/>
                      <a:pt x="84" y="205"/>
                      <a:pt x="85" y="209"/>
                    </a:cubicBezTo>
                    <a:cubicBezTo>
                      <a:pt x="83" y="209"/>
                      <a:pt x="83" y="211"/>
                      <a:pt x="83" y="212"/>
                    </a:cubicBezTo>
                    <a:cubicBezTo>
                      <a:pt x="80" y="213"/>
                      <a:pt x="82" y="219"/>
                      <a:pt x="78" y="220"/>
                    </a:cubicBezTo>
                    <a:cubicBezTo>
                      <a:pt x="78" y="221"/>
                      <a:pt x="78" y="221"/>
                      <a:pt x="78" y="221"/>
                    </a:cubicBezTo>
                    <a:cubicBezTo>
                      <a:pt x="78" y="221"/>
                      <a:pt x="78" y="222"/>
                      <a:pt x="78" y="223"/>
                    </a:cubicBezTo>
                    <a:cubicBezTo>
                      <a:pt x="77" y="224"/>
                      <a:pt x="75" y="224"/>
                      <a:pt x="75" y="225"/>
                    </a:cubicBezTo>
                    <a:cubicBezTo>
                      <a:pt x="74" y="226"/>
                      <a:pt x="73" y="226"/>
                      <a:pt x="73" y="228"/>
                    </a:cubicBezTo>
                    <a:cubicBezTo>
                      <a:pt x="73" y="228"/>
                      <a:pt x="74" y="229"/>
                      <a:pt x="74" y="230"/>
                    </a:cubicBezTo>
                    <a:cubicBezTo>
                      <a:pt x="74" y="230"/>
                      <a:pt x="75" y="230"/>
                      <a:pt x="75" y="230"/>
                    </a:cubicBezTo>
                    <a:cubicBezTo>
                      <a:pt x="75" y="230"/>
                      <a:pt x="75" y="230"/>
                      <a:pt x="75" y="230"/>
                    </a:cubicBezTo>
                    <a:cubicBezTo>
                      <a:pt x="76" y="231"/>
                      <a:pt x="77" y="228"/>
                      <a:pt x="79" y="229"/>
                    </a:cubicBezTo>
                    <a:cubicBezTo>
                      <a:pt x="79" y="229"/>
                      <a:pt x="79" y="229"/>
                      <a:pt x="79" y="229"/>
                    </a:cubicBezTo>
                    <a:cubicBezTo>
                      <a:pt x="82" y="229"/>
                      <a:pt x="84" y="229"/>
                      <a:pt x="87" y="228"/>
                    </a:cubicBezTo>
                    <a:cubicBezTo>
                      <a:pt x="88" y="229"/>
                      <a:pt x="89" y="228"/>
                      <a:pt x="90" y="229"/>
                    </a:cubicBezTo>
                    <a:cubicBezTo>
                      <a:pt x="90" y="229"/>
                      <a:pt x="90" y="229"/>
                      <a:pt x="90" y="229"/>
                    </a:cubicBezTo>
                    <a:cubicBezTo>
                      <a:pt x="91" y="229"/>
                      <a:pt x="91" y="229"/>
                      <a:pt x="91" y="229"/>
                    </a:cubicBezTo>
                    <a:cubicBezTo>
                      <a:pt x="92" y="230"/>
                      <a:pt x="94" y="230"/>
                      <a:pt x="95" y="230"/>
                    </a:cubicBezTo>
                    <a:cubicBezTo>
                      <a:pt x="95" y="231"/>
                      <a:pt x="98" y="231"/>
                      <a:pt x="98" y="232"/>
                    </a:cubicBezTo>
                    <a:cubicBezTo>
                      <a:pt x="100" y="232"/>
                      <a:pt x="101" y="232"/>
                      <a:pt x="102" y="232"/>
                    </a:cubicBezTo>
                    <a:cubicBezTo>
                      <a:pt x="102" y="232"/>
                      <a:pt x="103" y="233"/>
                      <a:pt x="103" y="233"/>
                    </a:cubicBezTo>
                    <a:cubicBezTo>
                      <a:pt x="103" y="233"/>
                      <a:pt x="103" y="233"/>
                      <a:pt x="103" y="233"/>
                    </a:cubicBezTo>
                    <a:cubicBezTo>
                      <a:pt x="104" y="234"/>
                      <a:pt x="105" y="234"/>
                      <a:pt x="106" y="235"/>
                    </a:cubicBezTo>
                    <a:cubicBezTo>
                      <a:pt x="106" y="235"/>
                      <a:pt x="106" y="235"/>
                      <a:pt x="106" y="235"/>
                    </a:cubicBezTo>
                    <a:cubicBezTo>
                      <a:pt x="107" y="235"/>
                      <a:pt x="107" y="236"/>
                      <a:pt x="107" y="237"/>
                    </a:cubicBezTo>
                    <a:cubicBezTo>
                      <a:pt x="110" y="237"/>
                      <a:pt x="110" y="238"/>
                      <a:pt x="112" y="238"/>
                    </a:cubicBezTo>
                    <a:cubicBezTo>
                      <a:pt x="116" y="239"/>
                      <a:pt x="119" y="237"/>
                      <a:pt x="123" y="236"/>
                    </a:cubicBezTo>
                    <a:cubicBezTo>
                      <a:pt x="124" y="236"/>
                      <a:pt x="126" y="235"/>
                      <a:pt x="127" y="234"/>
                    </a:cubicBezTo>
                    <a:cubicBezTo>
                      <a:pt x="128" y="234"/>
                      <a:pt x="128" y="234"/>
                      <a:pt x="129" y="234"/>
                    </a:cubicBezTo>
                    <a:cubicBezTo>
                      <a:pt x="129" y="234"/>
                      <a:pt x="129" y="234"/>
                      <a:pt x="129" y="234"/>
                    </a:cubicBezTo>
                    <a:cubicBezTo>
                      <a:pt x="131" y="234"/>
                      <a:pt x="131" y="232"/>
                      <a:pt x="132" y="231"/>
                    </a:cubicBezTo>
                    <a:cubicBezTo>
                      <a:pt x="133" y="228"/>
                      <a:pt x="131" y="227"/>
                      <a:pt x="132" y="224"/>
                    </a:cubicBezTo>
                    <a:cubicBezTo>
                      <a:pt x="132" y="224"/>
                      <a:pt x="133" y="224"/>
                      <a:pt x="133" y="224"/>
                    </a:cubicBezTo>
                    <a:cubicBezTo>
                      <a:pt x="133" y="223"/>
                      <a:pt x="132" y="223"/>
                      <a:pt x="132" y="222"/>
                    </a:cubicBezTo>
                    <a:cubicBezTo>
                      <a:pt x="132" y="221"/>
                      <a:pt x="132" y="220"/>
                      <a:pt x="132" y="218"/>
                    </a:cubicBezTo>
                    <a:cubicBezTo>
                      <a:pt x="132" y="216"/>
                      <a:pt x="133" y="215"/>
                      <a:pt x="133" y="214"/>
                    </a:cubicBezTo>
                    <a:cubicBezTo>
                      <a:pt x="135" y="213"/>
                      <a:pt x="136" y="211"/>
                      <a:pt x="137" y="209"/>
                    </a:cubicBezTo>
                    <a:cubicBezTo>
                      <a:pt x="139" y="209"/>
                      <a:pt x="139" y="208"/>
                      <a:pt x="141" y="208"/>
                    </a:cubicBezTo>
                    <a:cubicBezTo>
                      <a:pt x="141" y="206"/>
                      <a:pt x="143" y="206"/>
                      <a:pt x="143" y="205"/>
                    </a:cubicBezTo>
                    <a:cubicBezTo>
                      <a:pt x="145" y="204"/>
                      <a:pt x="144" y="201"/>
                      <a:pt x="146" y="201"/>
                    </a:cubicBezTo>
                    <a:cubicBezTo>
                      <a:pt x="147" y="201"/>
                      <a:pt x="147" y="200"/>
                      <a:pt x="148" y="200"/>
                    </a:cubicBezTo>
                    <a:cubicBezTo>
                      <a:pt x="150" y="200"/>
                      <a:pt x="153" y="200"/>
                      <a:pt x="155" y="200"/>
                    </a:cubicBezTo>
                    <a:cubicBezTo>
                      <a:pt x="155" y="199"/>
                      <a:pt x="156" y="199"/>
                      <a:pt x="156" y="197"/>
                    </a:cubicBezTo>
                    <a:cubicBezTo>
                      <a:pt x="156" y="196"/>
                      <a:pt x="158" y="197"/>
                      <a:pt x="158" y="195"/>
                    </a:cubicBezTo>
                    <a:cubicBezTo>
                      <a:pt x="158" y="193"/>
                      <a:pt x="154" y="195"/>
                      <a:pt x="155" y="193"/>
                    </a:cubicBezTo>
                    <a:cubicBezTo>
                      <a:pt x="153" y="194"/>
                      <a:pt x="153" y="192"/>
                      <a:pt x="151" y="192"/>
                    </a:cubicBezTo>
                    <a:cubicBezTo>
                      <a:pt x="152" y="190"/>
                      <a:pt x="150" y="190"/>
                      <a:pt x="150" y="189"/>
                    </a:cubicBezTo>
                    <a:cubicBezTo>
                      <a:pt x="150" y="189"/>
                      <a:pt x="150" y="189"/>
                      <a:pt x="150" y="189"/>
                    </a:cubicBezTo>
                    <a:cubicBezTo>
                      <a:pt x="150" y="189"/>
                      <a:pt x="150" y="188"/>
                      <a:pt x="150" y="188"/>
                    </a:cubicBezTo>
                    <a:cubicBezTo>
                      <a:pt x="150" y="188"/>
                      <a:pt x="150" y="188"/>
                      <a:pt x="150" y="188"/>
                    </a:cubicBezTo>
                    <a:cubicBezTo>
                      <a:pt x="150" y="188"/>
                      <a:pt x="150" y="188"/>
                      <a:pt x="150" y="188"/>
                    </a:cubicBezTo>
                    <a:cubicBezTo>
                      <a:pt x="150" y="188"/>
                      <a:pt x="150" y="188"/>
                      <a:pt x="150" y="187"/>
                    </a:cubicBezTo>
                    <a:cubicBezTo>
                      <a:pt x="150" y="187"/>
                      <a:pt x="150" y="187"/>
                      <a:pt x="150" y="187"/>
                    </a:cubicBezTo>
                    <a:cubicBezTo>
                      <a:pt x="150" y="187"/>
                      <a:pt x="150" y="187"/>
                      <a:pt x="150" y="187"/>
                    </a:cubicBezTo>
                    <a:cubicBezTo>
                      <a:pt x="151" y="186"/>
                      <a:pt x="150" y="185"/>
                      <a:pt x="150" y="184"/>
                    </a:cubicBezTo>
                    <a:cubicBezTo>
                      <a:pt x="150" y="183"/>
                      <a:pt x="150" y="183"/>
                      <a:pt x="150" y="183"/>
                    </a:cubicBezTo>
                    <a:cubicBezTo>
                      <a:pt x="150" y="183"/>
                      <a:pt x="150" y="183"/>
                      <a:pt x="150" y="183"/>
                    </a:cubicBezTo>
                    <a:cubicBezTo>
                      <a:pt x="150" y="182"/>
                      <a:pt x="149" y="182"/>
                      <a:pt x="149" y="182"/>
                    </a:cubicBezTo>
                    <a:cubicBezTo>
                      <a:pt x="149" y="182"/>
                      <a:pt x="149" y="182"/>
                      <a:pt x="149" y="182"/>
                    </a:cubicBezTo>
                    <a:cubicBezTo>
                      <a:pt x="148" y="182"/>
                      <a:pt x="148" y="181"/>
                      <a:pt x="147" y="181"/>
                    </a:cubicBezTo>
                    <a:cubicBezTo>
                      <a:pt x="147" y="181"/>
                      <a:pt x="147" y="181"/>
                      <a:pt x="147" y="181"/>
                    </a:cubicBezTo>
                    <a:cubicBezTo>
                      <a:pt x="147" y="181"/>
                      <a:pt x="147" y="181"/>
                      <a:pt x="147" y="181"/>
                    </a:cubicBezTo>
                    <a:cubicBezTo>
                      <a:pt x="147" y="181"/>
                      <a:pt x="147" y="181"/>
                      <a:pt x="147" y="181"/>
                    </a:cubicBezTo>
                    <a:cubicBezTo>
                      <a:pt x="147" y="181"/>
                      <a:pt x="147" y="181"/>
                      <a:pt x="147" y="180"/>
                    </a:cubicBezTo>
                    <a:cubicBezTo>
                      <a:pt x="147" y="180"/>
                      <a:pt x="146" y="180"/>
                      <a:pt x="146" y="180"/>
                    </a:cubicBezTo>
                    <a:cubicBezTo>
                      <a:pt x="146" y="175"/>
                      <a:pt x="146" y="175"/>
                      <a:pt x="146" y="175"/>
                    </a:cubicBezTo>
                    <a:cubicBezTo>
                      <a:pt x="146" y="175"/>
                      <a:pt x="146" y="174"/>
                      <a:pt x="147" y="173"/>
                    </a:cubicBezTo>
                    <a:cubicBezTo>
                      <a:pt x="147" y="173"/>
                      <a:pt x="147" y="173"/>
                      <a:pt x="147" y="173"/>
                    </a:cubicBezTo>
                    <a:cubicBezTo>
                      <a:pt x="147" y="173"/>
                      <a:pt x="147" y="173"/>
                      <a:pt x="147" y="173"/>
                    </a:cubicBezTo>
                    <a:cubicBezTo>
                      <a:pt x="147" y="173"/>
                      <a:pt x="147" y="173"/>
                      <a:pt x="147" y="173"/>
                    </a:cubicBezTo>
                    <a:cubicBezTo>
                      <a:pt x="148" y="174"/>
                      <a:pt x="149" y="173"/>
                      <a:pt x="149" y="172"/>
                    </a:cubicBezTo>
                    <a:cubicBezTo>
                      <a:pt x="149" y="172"/>
                      <a:pt x="149" y="172"/>
                      <a:pt x="149" y="172"/>
                    </a:cubicBezTo>
                    <a:cubicBezTo>
                      <a:pt x="150" y="171"/>
                      <a:pt x="150" y="171"/>
                      <a:pt x="150" y="170"/>
                    </a:cubicBezTo>
                    <a:cubicBezTo>
                      <a:pt x="150" y="170"/>
                      <a:pt x="150" y="170"/>
                      <a:pt x="150" y="170"/>
                    </a:cubicBezTo>
                    <a:cubicBezTo>
                      <a:pt x="150" y="169"/>
                      <a:pt x="150" y="169"/>
                      <a:pt x="150" y="169"/>
                    </a:cubicBezTo>
                    <a:cubicBezTo>
                      <a:pt x="150" y="169"/>
                      <a:pt x="150" y="169"/>
                      <a:pt x="150" y="169"/>
                    </a:cubicBezTo>
                    <a:cubicBezTo>
                      <a:pt x="150" y="169"/>
                      <a:pt x="150" y="169"/>
                      <a:pt x="150" y="169"/>
                    </a:cubicBezTo>
                    <a:cubicBezTo>
                      <a:pt x="150" y="168"/>
                      <a:pt x="151" y="168"/>
                      <a:pt x="151" y="168"/>
                    </a:cubicBezTo>
                    <a:cubicBezTo>
                      <a:pt x="151" y="168"/>
                      <a:pt x="151" y="168"/>
                      <a:pt x="151" y="168"/>
                    </a:cubicBezTo>
                    <a:cubicBezTo>
                      <a:pt x="151" y="168"/>
                      <a:pt x="151" y="168"/>
                      <a:pt x="151" y="168"/>
                    </a:cubicBezTo>
                    <a:cubicBezTo>
                      <a:pt x="151" y="168"/>
                      <a:pt x="151" y="168"/>
                      <a:pt x="151" y="168"/>
                    </a:cubicBezTo>
                    <a:cubicBezTo>
                      <a:pt x="151" y="168"/>
                      <a:pt x="151" y="168"/>
                      <a:pt x="151" y="168"/>
                    </a:cubicBezTo>
                    <a:cubicBezTo>
                      <a:pt x="151" y="168"/>
                      <a:pt x="151" y="168"/>
                      <a:pt x="151" y="168"/>
                    </a:cubicBezTo>
                    <a:cubicBezTo>
                      <a:pt x="151" y="168"/>
                      <a:pt x="151" y="168"/>
                      <a:pt x="151" y="168"/>
                    </a:cubicBezTo>
                    <a:cubicBezTo>
                      <a:pt x="151" y="167"/>
                      <a:pt x="150" y="167"/>
                      <a:pt x="150" y="166"/>
                    </a:cubicBezTo>
                    <a:cubicBezTo>
                      <a:pt x="151" y="166"/>
                      <a:pt x="152" y="165"/>
                      <a:pt x="152" y="165"/>
                    </a:cubicBezTo>
                    <a:cubicBezTo>
                      <a:pt x="154" y="165"/>
                      <a:pt x="154" y="164"/>
                      <a:pt x="156" y="163"/>
                    </a:cubicBezTo>
                    <a:cubicBezTo>
                      <a:pt x="156" y="163"/>
                      <a:pt x="156" y="163"/>
                      <a:pt x="156" y="163"/>
                    </a:cubicBezTo>
                    <a:cubicBezTo>
                      <a:pt x="156" y="163"/>
                      <a:pt x="156" y="163"/>
                      <a:pt x="156" y="163"/>
                    </a:cubicBezTo>
                    <a:cubicBezTo>
                      <a:pt x="156" y="163"/>
                      <a:pt x="156" y="163"/>
                      <a:pt x="156" y="163"/>
                    </a:cubicBezTo>
                    <a:cubicBezTo>
                      <a:pt x="157" y="163"/>
                      <a:pt x="157" y="163"/>
                      <a:pt x="157" y="163"/>
                    </a:cubicBezTo>
                    <a:cubicBezTo>
                      <a:pt x="157" y="163"/>
                      <a:pt x="157" y="163"/>
                      <a:pt x="157" y="163"/>
                    </a:cubicBezTo>
                    <a:cubicBezTo>
                      <a:pt x="157" y="163"/>
                      <a:pt x="157" y="163"/>
                      <a:pt x="157" y="163"/>
                    </a:cubicBezTo>
                    <a:cubicBezTo>
                      <a:pt x="158" y="163"/>
                      <a:pt x="158" y="163"/>
                      <a:pt x="159" y="163"/>
                    </a:cubicBezTo>
                    <a:cubicBezTo>
                      <a:pt x="159" y="163"/>
                      <a:pt x="159" y="163"/>
                      <a:pt x="159" y="163"/>
                    </a:cubicBezTo>
                    <a:cubicBezTo>
                      <a:pt x="160" y="162"/>
                      <a:pt x="160" y="162"/>
                      <a:pt x="160" y="162"/>
                    </a:cubicBezTo>
                    <a:cubicBezTo>
                      <a:pt x="161" y="162"/>
                      <a:pt x="161" y="162"/>
                      <a:pt x="161" y="162"/>
                    </a:cubicBezTo>
                    <a:cubicBezTo>
                      <a:pt x="161" y="162"/>
                      <a:pt x="161" y="162"/>
                      <a:pt x="161" y="162"/>
                    </a:cubicBezTo>
                    <a:cubicBezTo>
                      <a:pt x="161" y="162"/>
                      <a:pt x="161" y="162"/>
                      <a:pt x="161" y="162"/>
                    </a:cubicBezTo>
                    <a:cubicBezTo>
                      <a:pt x="161" y="162"/>
                      <a:pt x="161" y="161"/>
                      <a:pt x="161" y="161"/>
                    </a:cubicBezTo>
                    <a:cubicBezTo>
                      <a:pt x="163" y="161"/>
                      <a:pt x="163" y="160"/>
                      <a:pt x="165" y="159"/>
                    </a:cubicBezTo>
                    <a:cubicBezTo>
                      <a:pt x="165" y="158"/>
                      <a:pt x="166" y="159"/>
                      <a:pt x="166" y="158"/>
                    </a:cubicBezTo>
                    <a:cubicBezTo>
                      <a:pt x="166" y="158"/>
                      <a:pt x="166" y="158"/>
                      <a:pt x="166" y="157"/>
                    </a:cubicBezTo>
                    <a:cubicBezTo>
                      <a:pt x="166" y="157"/>
                      <a:pt x="166" y="157"/>
                      <a:pt x="166" y="157"/>
                    </a:cubicBezTo>
                    <a:cubicBezTo>
                      <a:pt x="166" y="157"/>
                      <a:pt x="166" y="157"/>
                      <a:pt x="166" y="157"/>
                    </a:cubicBezTo>
                    <a:cubicBezTo>
                      <a:pt x="167" y="157"/>
                      <a:pt x="168" y="156"/>
                      <a:pt x="168" y="156"/>
                    </a:cubicBezTo>
                    <a:cubicBezTo>
                      <a:pt x="168" y="155"/>
                      <a:pt x="167" y="156"/>
                      <a:pt x="167" y="155"/>
                    </a:cubicBezTo>
                    <a:cubicBezTo>
                      <a:pt x="167" y="154"/>
                      <a:pt x="167" y="154"/>
                      <a:pt x="167" y="154"/>
                    </a:cubicBezTo>
                    <a:cubicBezTo>
                      <a:pt x="167" y="154"/>
                      <a:pt x="167" y="154"/>
                      <a:pt x="167" y="154"/>
                    </a:cubicBezTo>
                    <a:cubicBezTo>
                      <a:pt x="167" y="154"/>
                      <a:pt x="167" y="154"/>
                      <a:pt x="167" y="154"/>
                    </a:cubicBezTo>
                    <a:cubicBezTo>
                      <a:pt x="166" y="153"/>
                      <a:pt x="166" y="151"/>
                      <a:pt x="164" y="151"/>
                    </a:cubicBezTo>
                    <a:cubicBezTo>
                      <a:pt x="164" y="151"/>
                      <a:pt x="164" y="151"/>
                      <a:pt x="164" y="151"/>
                    </a:cubicBezTo>
                    <a:cubicBezTo>
                      <a:pt x="164" y="151"/>
                      <a:pt x="163" y="150"/>
                      <a:pt x="163" y="150"/>
                    </a:cubicBezTo>
                    <a:cubicBezTo>
                      <a:pt x="163" y="150"/>
                      <a:pt x="163" y="150"/>
                      <a:pt x="162" y="150"/>
                    </a:cubicBezTo>
                    <a:cubicBezTo>
                      <a:pt x="162" y="150"/>
                      <a:pt x="162" y="150"/>
                      <a:pt x="162" y="150"/>
                    </a:cubicBezTo>
                    <a:cubicBezTo>
                      <a:pt x="162" y="149"/>
                      <a:pt x="162" y="149"/>
                      <a:pt x="162" y="149"/>
                    </a:cubicBezTo>
                    <a:cubicBezTo>
                      <a:pt x="161" y="148"/>
                      <a:pt x="161" y="147"/>
                      <a:pt x="159" y="147"/>
                    </a:cubicBezTo>
                    <a:cubicBezTo>
                      <a:pt x="159" y="147"/>
                      <a:pt x="159" y="147"/>
                      <a:pt x="159" y="147"/>
                    </a:cubicBezTo>
                    <a:cubicBezTo>
                      <a:pt x="159" y="147"/>
                      <a:pt x="159" y="147"/>
                      <a:pt x="159" y="147"/>
                    </a:cubicBezTo>
                    <a:cubicBezTo>
                      <a:pt x="159" y="147"/>
                      <a:pt x="159" y="147"/>
                      <a:pt x="159" y="146"/>
                    </a:cubicBezTo>
                    <a:cubicBezTo>
                      <a:pt x="159" y="146"/>
                      <a:pt x="159" y="146"/>
                      <a:pt x="159" y="146"/>
                    </a:cubicBezTo>
                    <a:cubicBezTo>
                      <a:pt x="159" y="146"/>
                      <a:pt x="159" y="146"/>
                      <a:pt x="159" y="146"/>
                    </a:cubicBezTo>
                    <a:cubicBezTo>
                      <a:pt x="159" y="146"/>
                      <a:pt x="159" y="146"/>
                      <a:pt x="159" y="146"/>
                    </a:cubicBezTo>
                    <a:cubicBezTo>
                      <a:pt x="159" y="146"/>
                      <a:pt x="159" y="146"/>
                      <a:pt x="159" y="146"/>
                    </a:cubicBezTo>
                    <a:cubicBezTo>
                      <a:pt x="159" y="146"/>
                      <a:pt x="159" y="146"/>
                      <a:pt x="159" y="146"/>
                    </a:cubicBezTo>
                    <a:cubicBezTo>
                      <a:pt x="159" y="146"/>
                      <a:pt x="159" y="146"/>
                      <a:pt x="159" y="146"/>
                    </a:cubicBezTo>
                    <a:cubicBezTo>
                      <a:pt x="159" y="146"/>
                      <a:pt x="159" y="146"/>
                      <a:pt x="159" y="146"/>
                    </a:cubicBezTo>
                    <a:cubicBezTo>
                      <a:pt x="159" y="145"/>
                      <a:pt x="159" y="145"/>
                      <a:pt x="159" y="145"/>
                    </a:cubicBezTo>
                    <a:cubicBezTo>
                      <a:pt x="159" y="143"/>
                      <a:pt x="159" y="142"/>
                      <a:pt x="160" y="142"/>
                    </a:cubicBezTo>
                    <a:cubicBezTo>
                      <a:pt x="158" y="141"/>
                      <a:pt x="158" y="140"/>
                      <a:pt x="158" y="138"/>
                    </a:cubicBezTo>
                    <a:cubicBezTo>
                      <a:pt x="158" y="136"/>
                      <a:pt x="159" y="135"/>
                      <a:pt x="159" y="133"/>
                    </a:cubicBezTo>
                    <a:cubicBezTo>
                      <a:pt x="158" y="133"/>
                      <a:pt x="158" y="132"/>
                      <a:pt x="158" y="132"/>
                    </a:cubicBezTo>
                    <a:cubicBezTo>
                      <a:pt x="158" y="130"/>
                      <a:pt x="155" y="130"/>
                      <a:pt x="155" y="128"/>
                    </a:cubicBezTo>
                    <a:cubicBezTo>
                      <a:pt x="155" y="127"/>
                      <a:pt x="154" y="127"/>
                      <a:pt x="153" y="126"/>
                    </a:cubicBezTo>
                    <a:cubicBezTo>
                      <a:pt x="153" y="124"/>
                      <a:pt x="153" y="124"/>
                      <a:pt x="153" y="124"/>
                    </a:cubicBezTo>
                    <a:cubicBezTo>
                      <a:pt x="153" y="124"/>
                      <a:pt x="154" y="124"/>
                      <a:pt x="154" y="124"/>
                    </a:cubicBezTo>
                    <a:cubicBezTo>
                      <a:pt x="154" y="124"/>
                      <a:pt x="154" y="123"/>
                      <a:pt x="154" y="123"/>
                    </a:cubicBezTo>
                    <a:cubicBezTo>
                      <a:pt x="155" y="122"/>
                      <a:pt x="156" y="122"/>
                      <a:pt x="157" y="122"/>
                    </a:cubicBezTo>
                    <a:cubicBezTo>
                      <a:pt x="159" y="122"/>
                      <a:pt x="160" y="123"/>
                      <a:pt x="161" y="123"/>
                    </a:cubicBezTo>
                    <a:cubicBezTo>
                      <a:pt x="163" y="123"/>
                      <a:pt x="164" y="124"/>
                      <a:pt x="166" y="124"/>
                    </a:cubicBezTo>
                    <a:cubicBezTo>
                      <a:pt x="167" y="124"/>
                      <a:pt x="169" y="124"/>
                      <a:pt x="170" y="124"/>
                    </a:cubicBezTo>
                    <a:cubicBezTo>
                      <a:pt x="171" y="124"/>
                      <a:pt x="171" y="123"/>
                      <a:pt x="172" y="123"/>
                    </a:cubicBezTo>
                    <a:cubicBezTo>
                      <a:pt x="172" y="122"/>
                      <a:pt x="172" y="122"/>
                      <a:pt x="172" y="121"/>
                    </a:cubicBezTo>
                    <a:cubicBezTo>
                      <a:pt x="172" y="121"/>
                      <a:pt x="172" y="121"/>
                      <a:pt x="172" y="121"/>
                    </a:cubicBezTo>
                    <a:cubicBezTo>
                      <a:pt x="172" y="121"/>
                      <a:pt x="172" y="121"/>
                      <a:pt x="172" y="121"/>
                    </a:cubicBezTo>
                    <a:cubicBezTo>
                      <a:pt x="172" y="121"/>
                      <a:pt x="172" y="121"/>
                      <a:pt x="172" y="121"/>
                    </a:cubicBezTo>
                    <a:cubicBezTo>
                      <a:pt x="172" y="121"/>
                      <a:pt x="172" y="120"/>
                      <a:pt x="172" y="120"/>
                    </a:cubicBezTo>
                    <a:cubicBezTo>
                      <a:pt x="172" y="120"/>
                      <a:pt x="172" y="120"/>
                      <a:pt x="172" y="120"/>
                    </a:cubicBezTo>
                    <a:cubicBezTo>
                      <a:pt x="173" y="120"/>
                      <a:pt x="173" y="120"/>
                      <a:pt x="173" y="120"/>
                    </a:cubicBezTo>
                    <a:cubicBezTo>
                      <a:pt x="173" y="120"/>
                      <a:pt x="173" y="120"/>
                      <a:pt x="173" y="120"/>
                    </a:cubicBezTo>
                    <a:cubicBezTo>
                      <a:pt x="173" y="119"/>
                      <a:pt x="174" y="120"/>
                      <a:pt x="174" y="120"/>
                    </a:cubicBezTo>
                    <a:cubicBezTo>
                      <a:pt x="175" y="118"/>
                      <a:pt x="175" y="117"/>
                      <a:pt x="176" y="116"/>
                    </a:cubicBezTo>
                    <a:cubicBezTo>
                      <a:pt x="177" y="116"/>
                      <a:pt x="178" y="116"/>
                      <a:pt x="178" y="115"/>
                    </a:cubicBezTo>
                    <a:cubicBezTo>
                      <a:pt x="178" y="114"/>
                      <a:pt x="178" y="112"/>
                      <a:pt x="180" y="113"/>
                    </a:cubicBezTo>
                    <a:cubicBezTo>
                      <a:pt x="180" y="111"/>
                      <a:pt x="179" y="110"/>
                      <a:pt x="179" y="108"/>
                    </a:cubicBezTo>
                    <a:cubicBezTo>
                      <a:pt x="178" y="108"/>
                      <a:pt x="179" y="106"/>
                      <a:pt x="178" y="106"/>
                    </a:cubicBezTo>
                    <a:cubicBezTo>
                      <a:pt x="178" y="105"/>
                      <a:pt x="177" y="105"/>
                      <a:pt x="177" y="103"/>
                    </a:cubicBezTo>
                    <a:cubicBezTo>
                      <a:pt x="178" y="102"/>
                      <a:pt x="179" y="100"/>
                      <a:pt x="180" y="100"/>
                    </a:cubicBezTo>
                    <a:cubicBezTo>
                      <a:pt x="180" y="98"/>
                      <a:pt x="180" y="98"/>
                      <a:pt x="180" y="98"/>
                    </a:cubicBezTo>
                    <a:cubicBezTo>
                      <a:pt x="181" y="98"/>
                      <a:pt x="184" y="97"/>
                      <a:pt x="184" y="98"/>
                    </a:cubicBezTo>
                    <a:cubicBezTo>
                      <a:pt x="184" y="99"/>
                      <a:pt x="185" y="98"/>
                      <a:pt x="185" y="99"/>
                    </a:cubicBezTo>
                    <a:cubicBezTo>
                      <a:pt x="185" y="99"/>
                      <a:pt x="186" y="99"/>
                      <a:pt x="186" y="99"/>
                    </a:cubicBezTo>
                    <a:cubicBezTo>
                      <a:pt x="186" y="99"/>
                      <a:pt x="186" y="99"/>
                      <a:pt x="186" y="99"/>
                    </a:cubicBezTo>
                    <a:cubicBezTo>
                      <a:pt x="186" y="99"/>
                      <a:pt x="186" y="99"/>
                      <a:pt x="186" y="99"/>
                    </a:cubicBezTo>
                    <a:cubicBezTo>
                      <a:pt x="186" y="98"/>
                      <a:pt x="186" y="98"/>
                      <a:pt x="187" y="98"/>
                    </a:cubicBezTo>
                    <a:cubicBezTo>
                      <a:pt x="187" y="98"/>
                      <a:pt x="187" y="98"/>
                      <a:pt x="187" y="98"/>
                    </a:cubicBezTo>
                    <a:cubicBezTo>
                      <a:pt x="187" y="98"/>
                      <a:pt x="187" y="98"/>
                      <a:pt x="187" y="98"/>
                    </a:cubicBezTo>
                    <a:cubicBezTo>
                      <a:pt x="187" y="98"/>
                      <a:pt x="187" y="98"/>
                      <a:pt x="188" y="98"/>
                    </a:cubicBezTo>
                    <a:cubicBezTo>
                      <a:pt x="188" y="98"/>
                      <a:pt x="188" y="98"/>
                      <a:pt x="188" y="98"/>
                    </a:cubicBezTo>
                    <a:cubicBezTo>
                      <a:pt x="188" y="98"/>
                      <a:pt x="188" y="98"/>
                      <a:pt x="188" y="97"/>
                    </a:cubicBezTo>
                    <a:cubicBezTo>
                      <a:pt x="188" y="97"/>
                      <a:pt x="188" y="97"/>
                      <a:pt x="188" y="97"/>
                    </a:cubicBezTo>
                    <a:cubicBezTo>
                      <a:pt x="189" y="96"/>
                      <a:pt x="189" y="95"/>
                      <a:pt x="188" y="94"/>
                    </a:cubicBezTo>
                    <a:cubicBezTo>
                      <a:pt x="188" y="94"/>
                      <a:pt x="188" y="94"/>
                      <a:pt x="188" y="94"/>
                    </a:cubicBezTo>
                    <a:cubicBezTo>
                      <a:pt x="187" y="93"/>
                      <a:pt x="187" y="93"/>
                      <a:pt x="187" y="92"/>
                    </a:cubicBezTo>
                    <a:cubicBezTo>
                      <a:pt x="187" y="92"/>
                      <a:pt x="187" y="92"/>
                      <a:pt x="188" y="92"/>
                    </a:cubicBezTo>
                    <a:cubicBezTo>
                      <a:pt x="188" y="92"/>
                      <a:pt x="188" y="92"/>
                      <a:pt x="188" y="91"/>
                    </a:cubicBezTo>
                    <a:cubicBezTo>
                      <a:pt x="188" y="91"/>
                      <a:pt x="188" y="91"/>
                      <a:pt x="188" y="91"/>
                    </a:cubicBezTo>
                    <a:cubicBezTo>
                      <a:pt x="189" y="90"/>
                      <a:pt x="189" y="90"/>
                      <a:pt x="189" y="89"/>
                    </a:cubicBezTo>
                    <a:cubicBezTo>
                      <a:pt x="189" y="88"/>
                      <a:pt x="189" y="88"/>
                      <a:pt x="189" y="88"/>
                    </a:cubicBezTo>
                    <a:cubicBezTo>
                      <a:pt x="189" y="87"/>
                      <a:pt x="189" y="87"/>
                      <a:pt x="189" y="86"/>
                    </a:cubicBezTo>
                    <a:cubicBezTo>
                      <a:pt x="189" y="86"/>
                      <a:pt x="189" y="86"/>
                      <a:pt x="190" y="86"/>
                    </a:cubicBezTo>
                    <a:cubicBezTo>
                      <a:pt x="190" y="86"/>
                      <a:pt x="190" y="86"/>
                      <a:pt x="190" y="86"/>
                    </a:cubicBezTo>
                    <a:cubicBezTo>
                      <a:pt x="190" y="86"/>
                      <a:pt x="190" y="86"/>
                      <a:pt x="190" y="86"/>
                    </a:cubicBezTo>
                    <a:cubicBezTo>
                      <a:pt x="190" y="85"/>
                      <a:pt x="190" y="85"/>
                      <a:pt x="190" y="85"/>
                    </a:cubicBezTo>
                    <a:cubicBezTo>
                      <a:pt x="190" y="85"/>
                      <a:pt x="190" y="84"/>
                      <a:pt x="190" y="84"/>
                    </a:cubicBezTo>
                    <a:cubicBezTo>
                      <a:pt x="191" y="83"/>
                      <a:pt x="191" y="82"/>
                      <a:pt x="190" y="81"/>
                    </a:cubicBezTo>
                    <a:cubicBezTo>
                      <a:pt x="190" y="81"/>
                      <a:pt x="191" y="80"/>
                      <a:pt x="191" y="80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191" y="80"/>
                      <a:pt x="191" y="80"/>
                      <a:pt x="191" y="80"/>
                    </a:cubicBezTo>
                    <a:cubicBezTo>
                      <a:pt x="191" y="80"/>
                      <a:pt x="191" y="79"/>
                      <a:pt x="191" y="79"/>
                    </a:cubicBezTo>
                    <a:cubicBezTo>
                      <a:pt x="191" y="79"/>
                      <a:pt x="191" y="79"/>
                      <a:pt x="191" y="79"/>
                    </a:cubicBezTo>
                    <a:cubicBezTo>
                      <a:pt x="191" y="79"/>
                      <a:pt x="191" y="78"/>
                      <a:pt x="191" y="78"/>
                    </a:cubicBezTo>
                    <a:cubicBezTo>
                      <a:pt x="191" y="78"/>
                      <a:pt x="191" y="78"/>
                      <a:pt x="191" y="78"/>
                    </a:cubicBezTo>
                    <a:cubicBezTo>
                      <a:pt x="191" y="78"/>
                      <a:pt x="191" y="78"/>
                      <a:pt x="191" y="78"/>
                    </a:cubicBezTo>
                    <a:cubicBezTo>
                      <a:pt x="192" y="77"/>
                      <a:pt x="191" y="75"/>
                      <a:pt x="192" y="75"/>
                    </a:cubicBezTo>
                    <a:cubicBezTo>
                      <a:pt x="192" y="75"/>
                      <a:pt x="192" y="74"/>
                      <a:pt x="192" y="74"/>
                    </a:cubicBezTo>
                    <a:cubicBezTo>
                      <a:pt x="192" y="74"/>
                      <a:pt x="192" y="74"/>
                      <a:pt x="192" y="74"/>
                    </a:cubicBezTo>
                    <a:cubicBezTo>
                      <a:pt x="193" y="73"/>
                      <a:pt x="193" y="73"/>
                      <a:pt x="193" y="73"/>
                    </a:cubicBezTo>
                    <a:cubicBezTo>
                      <a:pt x="193" y="73"/>
                      <a:pt x="193" y="72"/>
                      <a:pt x="192" y="72"/>
                    </a:cubicBezTo>
                    <a:cubicBezTo>
                      <a:pt x="192" y="72"/>
                      <a:pt x="192" y="72"/>
                      <a:pt x="192" y="72"/>
                    </a:cubicBezTo>
                    <a:cubicBezTo>
                      <a:pt x="192" y="72"/>
                      <a:pt x="192" y="72"/>
                      <a:pt x="192" y="71"/>
                    </a:cubicBezTo>
                    <a:cubicBezTo>
                      <a:pt x="192" y="71"/>
                      <a:pt x="192" y="70"/>
                      <a:pt x="191" y="70"/>
                    </a:cubicBezTo>
                    <a:cubicBezTo>
                      <a:pt x="191" y="70"/>
                      <a:pt x="191" y="70"/>
                      <a:pt x="191" y="70"/>
                    </a:cubicBezTo>
                    <a:cubicBezTo>
                      <a:pt x="191" y="69"/>
                      <a:pt x="191" y="68"/>
                      <a:pt x="191" y="67"/>
                    </a:cubicBezTo>
                    <a:cubicBezTo>
                      <a:pt x="191" y="67"/>
                      <a:pt x="191" y="67"/>
                      <a:pt x="191" y="67"/>
                    </a:cubicBezTo>
                    <a:cubicBezTo>
                      <a:pt x="191" y="67"/>
                      <a:pt x="191" y="67"/>
                      <a:pt x="191" y="67"/>
                    </a:cubicBezTo>
                    <a:cubicBezTo>
                      <a:pt x="191" y="66"/>
                      <a:pt x="191" y="66"/>
                      <a:pt x="191" y="66"/>
                    </a:cubicBezTo>
                    <a:cubicBezTo>
                      <a:pt x="192" y="66"/>
                      <a:pt x="192" y="66"/>
                      <a:pt x="192" y="66"/>
                    </a:cubicBezTo>
                    <a:cubicBezTo>
                      <a:pt x="192" y="66"/>
                      <a:pt x="192" y="66"/>
                      <a:pt x="192" y="66"/>
                    </a:cubicBezTo>
                    <a:cubicBezTo>
                      <a:pt x="192" y="66"/>
                      <a:pt x="193" y="66"/>
                      <a:pt x="193" y="66"/>
                    </a:cubicBezTo>
                    <a:cubicBezTo>
                      <a:pt x="194" y="66"/>
                      <a:pt x="194" y="66"/>
                      <a:pt x="194" y="66"/>
                    </a:cubicBezTo>
                    <a:cubicBezTo>
                      <a:pt x="195" y="67"/>
                      <a:pt x="196" y="65"/>
                      <a:pt x="197" y="64"/>
                    </a:cubicBezTo>
                    <a:cubicBezTo>
                      <a:pt x="197" y="64"/>
                      <a:pt x="197" y="64"/>
                      <a:pt x="197" y="64"/>
                    </a:cubicBezTo>
                    <a:cubicBezTo>
                      <a:pt x="197" y="64"/>
                      <a:pt x="197" y="63"/>
                      <a:pt x="197" y="63"/>
                    </a:cubicBezTo>
                    <a:cubicBezTo>
                      <a:pt x="197" y="63"/>
                      <a:pt x="197" y="63"/>
                      <a:pt x="197" y="63"/>
                    </a:cubicBezTo>
                    <a:cubicBezTo>
                      <a:pt x="198" y="62"/>
                      <a:pt x="198" y="62"/>
                      <a:pt x="198" y="61"/>
                    </a:cubicBezTo>
                    <a:cubicBezTo>
                      <a:pt x="198" y="61"/>
                      <a:pt x="198" y="61"/>
                      <a:pt x="198" y="61"/>
                    </a:cubicBezTo>
                    <a:cubicBezTo>
                      <a:pt x="198" y="61"/>
                      <a:pt x="198" y="61"/>
                      <a:pt x="198" y="61"/>
                    </a:cubicBezTo>
                    <a:cubicBezTo>
                      <a:pt x="199" y="61"/>
                      <a:pt x="199" y="61"/>
                      <a:pt x="199" y="61"/>
                    </a:cubicBezTo>
                    <a:cubicBezTo>
                      <a:pt x="200" y="60"/>
                      <a:pt x="201" y="59"/>
                      <a:pt x="202" y="58"/>
                    </a:cubicBezTo>
                    <a:cubicBezTo>
                      <a:pt x="202" y="58"/>
                      <a:pt x="202" y="58"/>
                      <a:pt x="202" y="58"/>
                    </a:cubicBezTo>
                    <a:cubicBezTo>
                      <a:pt x="203" y="58"/>
                      <a:pt x="203" y="57"/>
                      <a:pt x="204" y="57"/>
                    </a:cubicBezTo>
                    <a:cubicBezTo>
                      <a:pt x="204" y="57"/>
                      <a:pt x="204" y="57"/>
                      <a:pt x="204" y="57"/>
                    </a:cubicBezTo>
                    <a:cubicBezTo>
                      <a:pt x="204" y="57"/>
                      <a:pt x="205" y="57"/>
                      <a:pt x="205" y="57"/>
                    </a:cubicBezTo>
                    <a:cubicBezTo>
                      <a:pt x="205" y="57"/>
                      <a:pt x="205" y="57"/>
                      <a:pt x="205" y="57"/>
                    </a:cubicBezTo>
                    <a:cubicBezTo>
                      <a:pt x="205" y="57"/>
                      <a:pt x="205" y="57"/>
                      <a:pt x="206" y="57"/>
                    </a:cubicBezTo>
                    <a:cubicBezTo>
                      <a:pt x="206" y="57"/>
                      <a:pt x="206" y="57"/>
                      <a:pt x="206" y="57"/>
                    </a:cubicBezTo>
                    <a:cubicBezTo>
                      <a:pt x="206" y="57"/>
                      <a:pt x="207" y="57"/>
                      <a:pt x="207" y="57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07" y="57"/>
                      <a:pt x="208" y="57"/>
                      <a:pt x="208" y="57"/>
                    </a:cubicBezTo>
                    <a:cubicBezTo>
                      <a:pt x="208" y="56"/>
                      <a:pt x="208" y="56"/>
                      <a:pt x="208" y="56"/>
                    </a:cubicBezTo>
                    <a:cubicBezTo>
                      <a:pt x="208" y="56"/>
                      <a:pt x="209" y="56"/>
                      <a:pt x="209" y="56"/>
                    </a:cubicBezTo>
                    <a:cubicBezTo>
                      <a:pt x="209" y="56"/>
                      <a:pt x="209" y="56"/>
                      <a:pt x="209" y="56"/>
                    </a:cubicBezTo>
                    <a:cubicBezTo>
                      <a:pt x="209" y="56"/>
                      <a:pt x="209" y="56"/>
                      <a:pt x="210" y="56"/>
                    </a:cubicBezTo>
                    <a:cubicBezTo>
                      <a:pt x="210" y="56"/>
                      <a:pt x="210" y="55"/>
                      <a:pt x="211" y="55"/>
                    </a:cubicBezTo>
                    <a:cubicBezTo>
                      <a:pt x="213" y="54"/>
                      <a:pt x="214" y="52"/>
                      <a:pt x="216" y="50"/>
                    </a:cubicBezTo>
                    <a:cubicBezTo>
                      <a:pt x="217" y="50"/>
                      <a:pt x="217" y="48"/>
                      <a:pt x="218" y="48"/>
                    </a:cubicBezTo>
                    <a:cubicBezTo>
                      <a:pt x="218" y="47"/>
                      <a:pt x="221" y="48"/>
                      <a:pt x="221" y="46"/>
                    </a:cubicBezTo>
                    <a:cubicBezTo>
                      <a:pt x="221" y="42"/>
                      <a:pt x="219" y="42"/>
                      <a:pt x="218" y="40"/>
                    </a:cubicBezTo>
                    <a:close/>
                    <a:moveTo>
                      <a:pt x="189" y="66"/>
                    </a:moveTo>
                    <a:cubicBezTo>
                      <a:pt x="189" y="66"/>
                      <a:pt x="189" y="66"/>
                      <a:pt x="189" y="66"/>
                    </a:cubicBezTo>
                    <a:cubicBezTo>
                      <a:pt x="189" y="66"/>
                      <a:pt x="189" y="66"/>
                      <a:pt x="189" y="66"/>
                    </a:cubicBezTo>
                    <a:cubicBezTo>
                      <a:pt x="189" y="66"/>
                      <a:pt x="189" y="66"/>
                      <a:pt x="189" y="66"/>
                    </a:cubicBezTo>
                    <a:close/>
                    <a:moveTo>
                      <a:pt x="38" y="225"/>
                    </a:moveTo>
                    <a:cubicBezTo>
                      <a:pt x="37" y="224"/>
                      <a:pt x="35" y="224"/>
                      <a:pt x="35" y="222"/>
                    </a:cubicBezTo>
                    <a:cubicBezTo>
                      <a:pt x="33" y="223"/>
                      <a:pt x="33" y="221"/>
                      <a:pt x="31" y="221"/>
                    </a:cubicBezTo>
                    <a:cubicBezTo>
                      <a:pt x="29" y="221"/>
                      <a:pt x="30" y="223"/>
                      <a:pt x="27" y="223"/>
                    </a:cubicBezTo>
                    <a:cubicBezTo>
                      <a:pt x="27" y="223"/>
                      <a:pt x="27" y="223"/>
                      <a:pt x="27" y="222"/>
                    </a:cubicBezTo>
                    <a:cubicBezTo>
                      <a:pt x="26" y="222"/>
                      <a:pt x="25" y="222"/>
                      <a:pt x="25" y="221"/>
                    </a:cubicBezTo>
                    <a:cubicBezTo>
                      <a:pt x="24" y="221"/>
                      <a:pt x="24" y="221"/>
                      <a:pt x="24" y="220"/>
                    </a:cubicBezTo>
                    <a:cubicBezTo>
                      <a:pt x="23" y="220"/>
                      <a:pt x="23" y="220"/>
                      <a:pt x="22" y="220"/>
                    </a:cubicBezTo>
                    <a:cubicBezTo>
                      <a:pt x="20" y="221"/>
                      <a:pt x="19" y="223"/>
                      <a:pt x="20" y="226"/>
                    </a:cubicBezTo>
                    <a:cubicBezTo>
                      <a:pt x="21" y="228"/>
                      <a:pt x="23" y="229"/>
                      <a:pt x="25" y="230"/>
                    </a:cubicBezTo>
                    <a:cubicBezTo>
                      <a:pt x="27" y="231"/>
                      <a:pt x="29" y="232"/>
                      <a:pt x="32" y="232"/>
                    </a:cubicBezTo>
                    <a:cubicBezTo>
                      <a:pt x="33" y="232"/>
                      <a:pt x="35" y="232"/>
                      <a:pt x="37" y="232"/>
                    </a:cubicBezTo>
                    <a:cubicBezTo>
                      <a:pt x="37" y="231"/>
                      <a:pt x="38" y="232"/>
                      <a:pt x="38" y="231"/>
                    </a:cubicBezTo>
                    <a:cubicBezTo>
                      <a:pt x="39" y="231"/>
                      <a:pt x="38" y="229"/>
                      <a:pt x="39" y="229"/>
                    </a:cubicBezTo>
                    <a:cubicBezTo>
                      <a:pt x="40" y="229"/>
                      <a:pt x="40" y="228"/>
                      <a:pt x="41" y="228"/>
                    </a:cubicBezTo>
                    <a:cubicBezTo>
                      <a:pt x="41" y="227"/>
                      <a:pt x="42" y="227"/>
                      <a:pt x="42" y="226"/>
                    </a:cubicBezTo>
                    <a:cubicBezTo>
                      <a:pt x="40" y="227"/>
                      <a:pt x="39" y="225"/>
                      <a:pt x="38" y="225"/>
                    </a:cubicBezTo>
                    <a:close/>
                    <a:moveTo>
                      <a:pt x="2" y="248"/>
                    </a:moveTo>
                    <a:cubicBezTo>
                      <a:pt x="2" y="249"/>
                      <a:pt x="3" y="250"/>
                      <a:pt x="3" y="251"/>
                    </a:cubicBezTo>
                    <a:cubicBezTo>
                      <a:pt x="3" y="251"/>
                      <a:pt x="4" y="251"/>
                      <a:pt x="4" y="251"/>
                    </a:cubicBezTo>
                    <a:cubicBezTo>
                      <a:pt x="4" y="251"/>
                      <a:pt x="4" y="251"/>
                      <a:pt x="4" y="251"/>
                    </a:cubicBezTo>
                    <a:cubicBezTo>
                      <a:pt x="4" y="250"/>
                      <a:pt x="4" y="250"/>
                      <a:pt x="4" y="250"/>
                    </a:cubicBezTo>
                    <a:cubicBezTo>
                      <a:pt x="4" y="250"/>
                      <a:pt x="4" y="250"/>
                      <a:pt x="4" y="250"/>
                    </a:cubicBezTo>
                    <a:cubicBezTo>
                      <a:pt x="5" y="249"/>
                      <a:pt x="5" y="248"/>
                      <a:pt x="5" y="248"/>
                    </a:cubicBezTo>
                    <a:cubicBezTo>
                      <a:pt x="4" y="248"/>
                      <a:pt x="2" y="247"/>
                      <a:pt x="2" y="248"/>
                    </a:cubicBezTo>
                    <a:close/>
                    <a:moveTo>
                      <a:pt x="3" y="254"/>
                    </a:moveTo>
                    <a:cubicBezTo>
                      <a:pt x="3" y="254"/>
                      <a:pt x="3" y="254"/>
                      <a:pt x="4" y="254"/>
                    </a:cubicBezTo>
                    <a:cubicBezTo>
                      <a:pt x="4" y="254"/>
                      <a:pt x="4" y="254"/>
                      <a:pt x="4" y="254"/>
                    </a:cubicBezTo>
                    <a:cubicBezTo>
                      <a:pt x="4" y="253"/>
                      <a:pt x="4" y="253"/>
                      <a:pt x="4" y="253"/>
                    </a:cubicBezTo>
                    <a:cubicBezTo>
                      <a:pt x="4" y="253"/>
                      <a:pt x="4" y="253"/>
                      <a:pt x="4" y="253"/>
                    </a:cubicBezTo>
                    <a:cubicBezTo>
                      <a:pt x="3" y="253"/>
                      <a:pt x="3" y="253"/>
                      <a:pt x="2" y="253"/>
                    </a:cubicBezTo>
                    <a:cubicBezTo>
                      <a:pt x="2" y="253"/>
                      <a:pt x="2" y="253"/>
                      <a:pt x="1" y="253"/>
                    </a:cubicBezTo>
                    <a:cubicBezTo>
                      <a:pt x="1" y="253"/>
                      <a:pt x="0" y="253"/>
                      <a:pt x="0" y="254"/>
                    </a:cubicBezTo>
                    <a:cubicBezTo>
                      <a:pt x="0" y="254"/>
                      <a:pt x="0" y="255"/>
                      <a:pt x="0" y="256"/>
                    </a:cubicBezTo>
                    <a:cubicBezTo>
                      <a:pt x="0" y="256"/>
                      <a:pt x="1" y="256"/>
                      <a:pt x="0" y="257"/>
                    </a:cubicBezTo>
                    <a:cubicBezTo>
                      <a:pt x="1" y="257"/>
                      <a:pt x="1" y="257"/>
                      <a:pt x="1" y="257"/>
                    </a:cubicBezTo>
                    <a:cubicBezTo>
                      <a:pt x="2" y="257"/>
                      <a:pt x="3" y="258"/>
                      <a:pt x="4" y="257"/>
                    </a:cubicBezTo>
                    <a:cubicBezTo>
                      <a:pt x="5" y="256"/>
                      <a:pt x="3" y="255"/>
                      <a:pt x="3" y="255"/>
                    </a:cubicBezTo>
                    <a:cubicBezTo>
                      <a:pt x="3" y="255"/>
                      <a:pt x="3" y="255"/>
                      <a:pt x="3" y="254"/>
                    </a:cubicBezTo>
                    <a:close/>
                    <a:moveTo>
                      <a:pt x="49" y="275"/>
                    </a:moveTo>
                    <a:cubicBezTo>
                      <a:pt x="48" y="275"/>
                      <a:pt x="48" y="274"/>
                      <a:pt x="47" y="274"/>
                    </a:cubicBezTo>
                    <a:cubicBezTo>
                      <a:pt x="47" y="274"/>
                      <a:pt x="47" y="275"/>
                      <a:pt x="47" y="275"/>
                    </a:cubicBezTo>
                    <a:cubicBezTo>
                      <a:pt x="47" y="275"/>
                      <a:pt x="47" y="275"/>
                      <a:pt x="47" y="275"/>
                    </a:cubicBezTo>
                    <a:cubicBezTo>
                      <a:pt x="47" y="275"/>
                      <a:pt x="46" y="275"/>
                      <a:pt x="46" y="275"/>
                    </a:cubicBezTo>
                    <a:cubicBezTo>
                      <a:pt x="46" y="275"/>
                      <a:pt x="46" y="275"/>
                      <a:pt x="46" y="275"/>
                    </a:cubicBezTo>
                    <a:cubicBezTo>
                      <a:pt x="45" y="275"/>
                      <a:pt x="44" y="275"/>
                      <a:pt x="44" y="277"/>
                    </a:cubicBezTo>
                    <a:cubicBezTo>
                      <a:pt x="44" y="276"/>
                      <a:pt x="44" y="276"/>
                      <a:pt x="45" y="276"/>
                    </a:cubicBezTo>
                    <a:cubicBezTo>
                      <a:pt x="45" y="276"/>
                      <a:pt x="45" y="276"/>
                      <a:pt x="45" y="277"/>
                    </a:cubicBezTo>
                    <a:cubicBezTo>
                      <a:pt x="46" y="277"/>
                      <a:pt x="47" y="279"/>
                      <a:pt x="48" y="278"/>
                    </a:cubicBezTo>
                    <a:cubicBezTo>
                      <a:pt x="48" y="277"/>
                      <a:pt x="49" y="277"/>
                      <a:pt x="49" y="276"/>
                    </a:cubicBezTo>
                    <a:cubicBezTo>
                      <a:pt x="49" y="276"/>
                      <a:pt x="49" y="275"/>
                      <a:pt x="49" y="275"/>
                    </a:cubicBezTo>
                    <a:close/>
                    <a:moveTo>
                      <a:pt x="61" y="266"/>
                    </a:moveTo>
                    <a:cubicBezTo>
                      <a:pt x="61" y="265"/>
                      <a:pt x="61" y="265"/>
                      <a:pt x="61" y="264"/>
                    </a:cubicBezTo>
                    <a:cubicBezTo>
                      <a:pt x="60" y="264"/>
                      <a:pt x="58" y="264"/>
                      <a:pt x="58" y="265"/>
                    </a:cubicBezTo>
                    <a:cubicBezTo>
                      <a:pt x="60" y="264"/>
                      <a:pt x="58" y="267"/>
                      <a:pt x="61" y="266"/>
                    </a:cubicBezTo>
                    <a:close/>
                    <a:moveTo>
                      <a:pt x="50" y="277"/>
                    </a:moveTo>
                    <a:cubicBezTo>
                      <a:pt x="50" y="277"/>
                      <a:pt x="50" y="278"/>
                      <a:pt x="50" y="279"/>
                    </a:cubicBezTo>
                    <a:cubicBezTo>
                      <a:pt x="51" y="279"/>
                      <a:pt x="53" y="279"/>
                      <a:pt x="53" y="280"/>
                    </a:cubicBezTo>
                    <a:cubicBezTo>
                      <a:pt x="54" y="280"/>
                      <a:pt x="55" y="280"/>
                      <a:pt x="56" y="280"/>
                    </a:cubicBezTo>
                    <a:cubicBezTo>
                      <a:pt x="56" y="279"/>
                      <a:pt x="58" y="280"/>
                      <a:pt x="58" y="279"/>
                    </a:cubicBezTo>
                    <a:cubicBezTo>
                      <a:pt x="55" y="279"/>
                      <a:pt x="52" y="275"/>
                      <a:pt x="50" y="277"/>
                    </a:cubicBezTo>
                    <a:close/>
                    <a:moveTo>
                      <a:pt x="112" y="292"/>
                    </a:moveTo>
                    <a:cubicBezTo>
                      <a:pt x="111" y="291"/>
                      <a:pt x="110" y="291"/>
                      <a:pt x="109" y="291"/>
                    </a:cubicBezTo>
                    <a:cubicBezTo>
                      <a:pt x="107" y="290"/>
                      <a:pt x="107" y="292"/>
                      <a:pt x="106" y="292"/>
                    </a:cubicBezTo>
                    <a:cubicBezTo>
                      <a:pt x="106" y="292"/>
                      <a:pt x="105" y="292"/>
                      <a:pt x="105" y="292"/>
                    </a:cubicBezTo>
                    <a:cubicBezTo>
                      <a:pt x="105" y="292"/>
                      <a:pt x="105" y="292"/>
                      <a:pt x="104" y="292"/>
                    </a:cubicBezTo>
                    <a:cubicBezTo>
                      <a:pt x="103" y="291"/>
                      <a:pt x="102" y="292"/>
                      <a:pt x="101" y="291"/>
                    </a:cubicBezTo>
                    <a:cubicBezTo>
                      <a:pt x="101" y="291"/>
                      <a:pt x="101" y="291"/>
                      <a:pt x="101" y="290"/>
                    </a:cubicBezTo>
                    <a:cubicBezTo>
                      <a:pt x="101" y="290"/>
                      <a:pt x="101" y="290"/>
                      <a:pt x="101" y="290"/>
                    </a:cubicBezTo>
                    <a:cubicBezTo>
                      <a:pt x="101" y="290"/>
                      <a:pt x="101" y="290"/>
                      <a:pt x="101" y="290"/>
                    </a:cubicBezTo>
                    <a:cubicBezTo>
                      <a:pt x="100" y="291"/>
                      <a:pt x="97" y="291"/>
                      <a:pt x="99" y="293"/>
                    </a:cubicBezTo>
                    <a:cubicBezTo>
                      <a:pt x="99" y="293"/>
                      <a:pt x="99" y="293"/>
                      <a:pt x="99" y="293"/>
                    </a:cubicBezTo>
                    <a:cubicBezTo>
                      <a:pt x="99" y="294"/>
                      <a:pt x="100" y="294"/>
                      <a:pt x="101" y="295"/>
                    </a:cubicBezTo>
                    <a:cubicBezTo>
                      <a:pt x="101" y="295"/>
                      <a:pt x="101" y="295"/>
                      <a:pt x="101" y="295"/>
                    </a:cubicBezTo>
                    <a:cubicBezTo>
                      <a:pt x="102" y="295"/>
                      <a:pt x="102" y="295"/>
                      <a:pt x="102" y="295"/>
                    </a:cubicBezTo>
                    <a:cubicBezTo>
                      <a:pt x="102" y="295"/>
                      <a:pt x="103" y="295"/>
                      <a:pt x="103" y="295"/>
                    </a:cubicBezTo>
                    <a:cubicBezTo>
                      <a:pt x="103" y="295"/>
                      <a:pt x="103" y="295"/>
                      <a:pt x="103" y="295"/>
                    </a:cubicBezTo>
                    <a:cubicBezTo>
                      <a:pt x="105" y="296"/>
                      <a:pt x="106" y="296"/>
                      <a:pt x="108" y="296"/>
                    </a:cubicBezTo>
                    <a:cubicBezTo>
                      <a:pt x="109" y="296"/>
                      <a:pt x="109" y="295"/>
                      <a:pt x="112" y="295"/>
                    </a:cubicBezTo>
                    <a:cubicBezTo>
                      <a:pt x="111" y="293"/>
                      <a:pt x="113" y="293"/>
                      <a:pt x="112" y="292"/>
                    </a:cubicBezTo>
                    <a:close/>
                    <a:moveTo>
                      <a:pt x="113" y="310"/>
                    </a:moveTo>
                    <a:cubicBezTo>
                      <a:pt x="113" y="311"/>
                      <a:pt x="113" y="311"/>
                      <a:pt x="112" y="311"/>
                    </a:cubicBezTo>
                    <a:cubicBezTo>
                      <a:pt x="112" y="311"/>
                      <a:pt x="112" y="311"/>
                      <a:pt x="112" y="311"/>
                    </a:cubicBezTo>
                    <a:cubicBezTo>
                      <a:pt x="112" y="311"/>
                      <a:pt x="111" y="311"/>
                      <a:pt x="111" y="311"/>
                    </a:cubicBezTo>
                    <a:cubicBezTo>
                      <a:pt x="111" y="312"/>
                      <a:pt x="111" y="312"/>
                      <a:pt x="111" y="312"/>
                    </a:cubicBezTo>
                    <a:cubicBezTo>
                      <a:pt x="111" y="312"/>
                      <a:pt x="112" y="312"/>
                      <a:pt x="112" y="313"/>
                    </a:cubicBezTo>
                    <a:cubicBezTo>
                      <a:pt x="113" y="313"/>
                      <a:pt x="115" y="315"/>
                      <a:pt x="116" y="313"/>
                    </a:cubicBezTo>
                    <a:cubicBezTo>
                      <a:pt x="114" y="313"/>
                      <a:pt x="114" y="311"/>
                      <a:pt x="113" y="310"/>
                    </a:cubicBezTo>
                    <a:close/>
                    <a:moveTo>
                      <a:pt x="75" y="270"/>
                    </a:moveTo>
                    <a:cubicBezTo>
                      <a:pt x="74" y="270"/>
                      <a:pt x="74" y="270"/>
                      <a:pt x="73" y="270"/>
                    </a:cubicBezTo>
                    <a:cubicBezTo>
                      <a:pt x="72" y="270"/>
                      <a:pt x="72" y="270"/>
                      <a:pt x="71" y="270"/>
                    </a:cubicBezTo>
                    <a:cubicBezTo>
                      <a:pt x="70" y="270"/>
                      <a:pt x="70" y="271"/>
                      <a:pt x="70" y="272"/>
                    </a:cubicBezTo>
                    <a:cubicBezTo>
                      <a:pt x="71" y="272"/>
                      <a:pt x="70" y="273"/>
                      <a:pt x="71" y="273"/>
                    </a:cubicBezTo>
                    <a:cubicBezTo>
                      <a:pt x="72" y="273"/>
                      <a:pt x="72" y="274"/>
                      <a:pt x="73" y="275"/>
                    </a:cubicBezTo>
                    <a:cubicBezTo>
                      <a:pt x="75" y="275"/>
                      <a:pt x="76" y="276"/>
                      <a:pt x="78" y="276"/>
                    </a:cubicBezTo>
                    <a:cubicBezTo>
                      <a:pt x="78" y="275"/>
                      <a:pt x="78" y="273"/>
                      <a:pt x="78" y="272"/>
                    </a:cubicBezTo>
                    <a:cubicBezTo>
                      <a:pt x="77" y="272"/>
                      <a:pt x="76" y="271"/>
                      <a:pt x="75" y="270"/>
                    </a:cubicBezTo>
                    <a:close/>
                    <a:moveTo>
                      <a:pt x="61" y="274"/>
                    </a:moveTo>
                    <a:cubicBezTo>
                      <a:pt x="61" y="274"/>
                      <a:pt x="61" y="274"/>
                      <a:pt x="61" y="274"/>
                    </a:cubicBezTo>
                    <a:cubicBezTo>
                      <a:pt x="61" y="273"/>
                      <a:pt x="59" y="274"/>
                      <a:pt x="59" y="272"/>
                    </a:cubicBezTo>
                    <a:cubicBezTo>
                      <a:pt x="59" y="272"/>
                      <a:pt x="59" y="272"/>
                      <a:pt x="58" y="272"/>
                    </a:cubicBezTo>
                    <a:cubicBezTo>
                      <a:pt x="57" y="272"/>
                      <a:pt x="56" y="272"/>
                      <a:pt x="54" y="271"/>
                    </a:cubicBezTo>
                    <a:cubicBezTo>
                      <a:pt x="54" y="272"/>
                      <a:pt x="54" y="272"/>
                      <a:pt x="54" y="273"/>
                    </a:cubicBezTo>
                    <a:cubicBezTo>
                      <a:pt x="54" y="273"/>
                      <a:pt x="54" y="273"/>
                      <a:pt x="55" y="273"/>
                    </a:cubicBezTo>
                    <a:cubicBezTo>
                      <a:pt x="55" y="274"/>
                      <a:pt x="56" y="275"/>
                      <a:pt x="57" y="275"/>
                    </a:cubicBezTo>
                    <a:cubicBezTo>
                      <a:pt x="57" y="275"/>
                      <a:pt x="57" y="275"/>
                      <a:pt x="57" y="275"/>
                    </a:cubicBezTo>
                    <a:cubicBezTo>
                      <a:pt x="58" y="276"/>
                      <a:pt x="60" y="275"/>
                      <a:pt x="61" y="276"/>
                    </a:cubicBezTo>
                    <a:cubicBezTo>
                      <a:pt x="61" y="276"/>
                      <a:pt x="61" y="276"/>
                      <a:pt x="61" y="276"/>
                    </a:cubicBezTo>
                    <a:cubicBezTo>
                      <a:pt x="61" y="277"/>
                      <a:pt x="62" y="277"/>
                      <a:pt x="63" y="277"/>
                    </a:cubicBezTo>
                    <a:cubicBezTo>
                      <a:pt x="63" y="275"/>
                      <a:pt x="62" y="275"/>
                      <a:pt x="61" y="27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2" name="Freeform 14">
                <a:extLst>
                  <a:ext uri="{FF2B5EF4-FFF2-40B4-BE49-F238E27FC236}">
                    <a16:creationId xmlns:a16="http://schemas.microsoft.com/office/drawing/2014/main" id="{752FEE37-0B29-4524-867D-672A76E962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45163" y="3668713"/>
                <a:ext cx="892175" cy="779462"/>
              </a:xfrm>
              <a:custGeom>
                <a:avLst/>
                <a:gdLst>
                  <a:gd name="T0" fmla="*/ 281 w 295"/>
                  <a:gd name="T1" fmla="*/ 153 h 258"/>
                  <a:gd name="T2" fmla="*/ 271 w 295"/>
                  <a:gd name="T3" fmla="*/ 131 h 258"/>
                  <a:gd name="T4" fmla="*/ 266 w 295"/>
                  <a:gd name="T5" fmla="*/ 112 h 258"/>
                  <a:gd name="T6" fmla="*/ 259 w 295"/>
                  <a:gd name="T7" fmla="*/ 105 h 258"/>
                  <a:gd name="T8" fmla="*/ 272 w 295"/>
                  <a:gd name="T9" fmla="*/ 88 h 258"/>
                  <a:gd name="T10" fmla="*/ 276 w 295"/>
                  <a:gd name="T11" fmla="*/ 68 h 258"/>
                  <a:gd name="T12" fmla="*/ 263 w 295"/>
                  <a:gd name="T13" fmla="*/ 40 h 258"/>
                  <a:gd name="T14" fmla="*/ 249 w 295"/>
                  <a:gd name="T15" fmla="*/ 13 h 258"/>
                  <a:gd name="T16" fmla="*/ 233 w 295"/>
                  <a:gd name="T17" fmla="*/ 7 h 258"/>
                  <a:gd name="T18" fmla="*/ 179 w 295"/>
                  <a:gd name="T19" fmla="*/ 14 h 258"/>
                  <a:gd name="T20" fmla="*/ 141 w 295"/>
                  <a:gd name="T21" fmla="*/ 25 h 258"/>
                  <a:gd name="T22" fmla="*/ 152 w 295"/>
                  <a:gd name="T23" fmla="*/ 15 h 258"/>
                  <a:gd name="T24" fmla="*/ 150 w 295"/>
                  <a:gd name="T25" fmla="*/ 16 h 258"/>
                  <a:gd name="T26" fmla="*/ 130 w 295"/>
                  <a:gd name="T27" fmla="*/ 21 h 258"/>
                  <a:gd name="T28" fmla="*/ 118 w 295"/>
                  <a:gd name="T29" fmla="*/ 8 h 258"/>
                  <a:gd name="T30" fmla="*/ 126 w 295"/>
                  <a:gd name="T31" fmla="*/ 6 h 258"/>
                  <a:gd name="T32" fmla="*/ 86 w 295"/>
                  <a:gd name="T33" fmla="*/ 6 h 258"/>
                  <a:gd name="T34" fmla="*/ 76 w 295"/>
                  <a:gd name="T35" fmla="*/ 14 h 258"/>
                  <a:gd name="T36" fmla="*/ 53 w 295"/>
                  <a:gd name="T37" fmla="*/ 30 h 258"/>
                  <a:gd name="T38" fmla="*/ 21 w 295"/>
                  <a:gd name="T39" fmla="*/ 41 h 258"/>
                  <a:gd name="T40" fmla="*/ 7 w 295"/>
                  <a:gd name="T41" fmla="*/ 52 h 258"/>
                  <a:gd name="T42" fmla="*/ 17 w 295"/>
                  <a:gd name="T43" fmla="*/ 49 h 258"/>
                  <a:gd name="T44" fmla="*/ 17 w 295"/>
                  <a:gd name="T45" fmla="*/ 66 h 258"/>
                  <a:gd name="T46" fmla="*/ 5 w 295"/>
                  <a:gd name="T47" fmla="*/ 59 h 258"/>
                  <a:gd name="T48" fmla="*/ 8 w 295"/>
                  <a:gd name="T49" fmla="*/ 76 h 258"/>
                  <a:gd name="T50" fmla="*/ 0 w 295"/>
                  <a:gd name="T51" fmla="*/ 93 h 258"/>
                  <a:gd name="T52" fmla="*/ 10 w 295"/>
                  <a:gd name="T53" fmla="*/ 107 h 258"/>
                  <a:gd name="T54" fmla="*/ 16 w 295"/>
                  <a:gd name="T55" fmla="*/ 134 h 258"/>
                  <a:gd name="T56" fmla="*/ 16 w 295"/>
                  <a:gd name="T57" fmla="*/ 152 h 258"/>
                  <a:gd name="T58" fmla="*/ 17 w 295"/>
                  <a:gd name="T59" fmla="*/ 153 h 258"/>
                  <a:gd name="T60" fmla="*/ 17 w 295"/>
                  <a:gd name="T61" fmla="*/ 155 h 258"/>
                  <a:gd name="T62" fmla="*/ 17 w 295"/>
                  <a:gd name="T63" fmla="*/ 157 h 258"/>
                  <a:gd name="T64" fmla="*/ 19 w 295"/>
                  <a:gd name="T65" fmla="*/ 160 h 258"/>
                  <a:gd name="T66" fmla="*/ 28 w 295"/>
                  <a:gd name="T67" fmla="*/ 182 h 258"/>
                  <a:gd name="T68" fmla="*/ 48 w 295"/>
                  <a:gd name="T69" fmla="*/ 192 h 258"/>
                  <a:gd name="T70" fmla="*/ 57 w 295"/>
                  <a:gd name="T71" fmla="*/ 197 h 258"/>
                  <a:gd name="T72" fmla="*/ 68 w 295"/>
                  <a:gd name="T73" fmla="*/ 197 h 258"/>
                  <a:gd name="T74" fmla="*/ 75 w 295"/>
                  <a:gd name="T75" fmla="*/ 220 h 258"/>
                  <a:gd name="T76" fmla="*/ 87 w 295"/>
                  <a:gd name="T77" fmla="*/ 209 h 258"/>
                  <a:gd name="T78" fmla="*/ 106 w 295"/>
                  <a:gd name="T79" fmla="*/ 214 h 258"/>
                  <a:gd name="T80" fmla="*/ 116 w 295"/>
                  <a:gd name="T81" fmla="*/ 226 h 258"/>
                  <a:gd name="T82" fmla="*/ 138 w 295"/>
                  <a:gd name="T83" fmla="*/ 230 h 258"/>
                  <a:gd name="T84" fmla="*/ 144 w 295"/>
                  <a:gd name="T85" fmla="*/ 244 h 258"/>
                  <a:gd name="T86" fmla="*/ 160 w 295"/>
                  <a:gd name="T87" fmla="*/ 247 h 258"/>
                  <a:gd name="T88" fmla="*/ 171 w 295"/>
                  <a:gd name="T89" fmla="*/ 250 h 258"/>
                  <a:gd name="T90" fmla="*/ 202 w 295"/>
                  <a:gd name="T91" fmla="*/ 247 h 258"/>
                  <a:gd name="T92" fmla="*/ 218 w 295"/>
                  <a:gd name="T93" fmla="*/ 243 h 258"/>
                  <a:gd name="T94" fmla="*/ 239 w 295"/>
                  <a:gd name="T95" fmla="*/ 244 h 258"/>
                  <a:gd name="T96" fmla="*/ 243 w 295"/>
                  <a:gd name="T97" fmla="*/ 246 h 258"/>
                  <a:gd name="T98" fmla="*/ 250 w 295"/>
                  <a:gd name="T99" fmla="*/ 250 h 258"/>
                  <a:gd name="T100" fmla="*/ 259 w 295"/>
                  <a:gd name="T101" fmla="*/ 254 h 258"/>
                  <a:gd name="T102" fmla="*/ 264 w 295"/>
                  <a:gd name="T103" fmla="*/ 250 h 258"/>
                  <a:gd name="T104" fmla="*/ 268 w 295"/>
                  <a:gd name="T105" fmla="*/ 218 h 258"/>
                  <a:gd name="T106" fmla="*/ 283 w 295"/>
                  <a:gd name="T107" fmla="*/ 194 h 258"/>
                  <a:gd name="T108" fmla="*/ 286 w 295"/>
                  <a:gd name="T109" fmla="*/ 187 h 258"/>
                  <a:gd name="T110" fmla="*/ 292 w 295"/>
                  <a:gd name="T111" fmla="*/ 185 h 258"/>
                  <a:gd name="T112" fmla="*/ 139 w 295"/>
                  <a:gd name="T113" fmla="*/ 26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5" h="258">
                    <a:moveTo>
                      <a:pt x="295" y="176"/>
                    </a:moveTo>
                    <a:cubicBezTo>
                      <a:pt x="292" y="176"/>
                      <a:pt x="291" y="173"/>
                      <a:pt x="290" y="170"/>
                    </a:cubicBezTo>
                    <a:cubicBezTo>
                      <a:pt x="291" y="170"/>
                      <a:pt x="290" y="168"/>
                      <a:pt x="291" y="168"/>
                    </a:cubicBezTo>
                    <a:cubicBezTo>
                      <a:pt x="291" y="167"/>
                      <a:pt x="293" y="168"/>
                      <a:pt x="293" y="167"/>
                    </a:cubicBezTo>
                    <a:cubicBezTo>
                      <a:pt x="292" y="166"/>
                      <a:pt x="291" y="166"/>
                      <a:pt x="290" y="165"/>
                    </a:cubicBezTo>
                    <a:cubicBezTo>
                      <a:pt x="289" y="164"/>
                      <a:pt x="287" y="163"/>
                      <a:pt x="287" y="162"/>
                    </a:cubicBezTo>
                    <a:cubicBezTo>
                      <a:pt x="286" y="160"/>
                      <a:pt x="285" y="159"/>
                      <a:pt x="285" y="157"/>
                    </a:cubicBezTo>
                    <a:cubicBezTo>
                      <a:pt x="282" y="157"/>
                      <a:pt x="283" y="154"/>
                      <a:pt x="281" y="153"/>
                    </a:cubicBezTo>
                    <a:cubicBezTo>
                      <a:pt x="280" y="151"/>
                      <a:pt x="277" y="151"/>
                      <a:pt x="277" y="148"/>
                    </a:cubicBezTo>
                    <a:cubicBezTo>
                      <a:pt x="277" y="143"/>
                      <a:pt x="277" y="143"/>
                      <a:pt x="277" y="143"/>
                    </a:cubicBezTo>
                    <a:cubicBezTo>
                      <a:pt x="276" y="143"/>
                      <a:pt x="275" y="142"/>
                      <a:pt x="276" y="140"/>
                    </a:cubicBezTo>
                    <a:cubicBezTo>
                      <a:pt x="274" y="140"/>
                      <a:pt x="274" y="139"/>
                      <a:pt x="273" y="138"/>
                    </a:cubicBezTo>
                    <a:cubicBezTo>
                      <a:pt x="273" y="138"/>
                      <a:pt x="273" y="138"/>
                      <a:pt x="273" y="138"/>
                    </a:cubicBezTo>
                    <a:cubicBezTo>
                      <a:pt x="272" y="137"/>
                      <a:pt x="273" y="137"/>
                      <a:pt x="272" y="135"/>
                    </a:cubicBezTo>
                    <a:cubicBezTo>
                      <a:pt x="272" y="135"/>
                      <a:pt x="271" y="135"/>
                      <a:pt x="271" y="134"/>
                    </a:cubicBezTo>
                    <a:cubicBezTo>
                      <a:pt x="271" y="133"/>
                      <a:pt x="271" y="132"/>
                      <a:pt x="271" y="131"/>
                    </a:cubicBezTo>
                    <a:cubicBezTo>
                      <a:pt x="271" y="131"/>
                      <a:pt x="271" y="131"/>
                      <a:pt x="271" y="131"/>
                    </a:cubicBezTo>
                    <a:cubicBezTo>
                      <a:pt x="270" y="129"/>
                      <a:pt x="271" y="127"/>
                      <a:pt x="271" y="125"/>
                    </a:cubicBezTo>
                    <a:cubicBezTo>
                      <a:pt x="272" y="123"/>
                      <a:pt x="271" y="122"/>
                      <a:pt x="271" y="122"/>
                    </a:cubicBezTo>
                    <a:cubicBezTo>
                      <a:pt x="271" y="120"/>
                      <a:pt x="272" y="118"/>
                      <a:pt x="271" y="116"/>
                    </a:cubicBezTo>
                    <a:cubicBezTo>
                      <a:pt x="271" y="115"/>
                      <a:pt x="271" y="115"/>
                      <a:pt x="271" y="114"/>
                    </a:cubicBezTo>
                    <a:cubicBezTo>
                      <a:pt x="270" y="114"/>
                      <a:pt x="269" y="114"/>
                      <a:pt x="269" y="113"/>
                    </a:cubicBezTo>
                    <a:cubicBezTo>
                      <a:pt x="268" y="113"/>
                      <a:pt x="268" y="112"/>
                      <a:pt x="267" y="112"/>
                    </a:cubicBezTo>
                    <a:cubicBezTo>
                      <a:pt x="266" y="113"/>
                      <a:pt x="267" y="112"/>
                      <a:pt x="266" y="112"/>
                    </a:cubicBezTo>
                    <a:cubicBezTo>
                      <a:pt x="266" y="111"/>
                      <a:pt x="266" y="111"/>
                      <a:pt x="266" y="111"/>
                    </a:cubicBezTo>
                    <a:cubicBezTo>
                      <a:pt x="265" y="111"/>
                      <a:pt x="264" y="110"/>
                      <a:pt x="264" y="110"/>
                    </a:cubicBezTo>
                    <a:cubicBezTo>
                      <a:pt x="263" y="109"/>
                      <a:pt x="262" y="110"/>
                      <a:pt x="262" y="109"/>
                    </a:cubicBezTo>
                    <a:cubicBezTo>
                      <a:pt x="261" y="109"/>
                      <a:pt x="260" y="109"/>
                      <a:pt x="260" y="108"/>
                    </a:cubicBezTo>
                    <a:cubicBezTo>
                      <a:pt x="258" y="109"/>
                      <a:pt x="258" y="107"/>
                      <a:pt x="256" y="107"/>
                    </a:cubicBezTo>
                    <a:cubicBezTo>
                      <a:pt x="256" y="106"/>
                      <a:pt x="256" y="106"/>
                      <a:pt x="256" y="105"/>
                    </a:cubicBezTo>
                    <a:cubicBezTo>
                      <a:pt x="258" y="105"/>
                      <a:pt x="258" y="105"/>
                      <a:pt x="258" y="105"/>
                    </a:cubicBezTo>
                    <a:cubicBezTo>
                      <a:pt x="258" y="105"/>
                      <a:pt x="258" y="104"/>
                      <a:pt x="259" y="105"/>
                    </a:cubicBezTo>
                    <a:cubicBezTo>
                      <a:pt x="259" y="104"/>
                      <a:pt x="259" y="104"/>
                      <a:pt x="259" y="103"/>
                    </a:cubicBezTo>
                    <a:cubicBezTo>
                      <a:pt x="260" y="103"/>
                      <a:pt x="260" y="103"/>
                      <a:pt x="260" y="102"/>
                    </a:cubicBezTo>
                    <a:cubicBezTo>
                      <a:pt x="260" y="102"/>
                      <a:pt x="261" y="102"/>
                      <a:pt x="261" y="102"/>
                    </a:cubicBezTo>
                    <a:cubicBezTo>
                      <a:pt x="261" y="99"/>
                      <a:pt x="263" y="98"/>
                      <a:pt x="263" y="95"/>
                    </a:cubicBezTo>
                    <a:cubicBezTo>
                      <a:pt x="263" y="95"/>
                      <a:pt x="263" y="94"/>
                      <a:pt x="264" y="95"/>
                    </a:cubicBezTo>
                    <a:cubicBezTo>
                      <a:pt x="264" y="93"/>
                      <a:pt x="264" y="93"/>
                      <a:pt x="264" y="93"/>
                    </a:cubicBezTo>
                    <a:cubicBezTo>
                      <a:pt x="266" y="93"/>
                      <a:pt x="266" y="90"/>
                      <a:pt x="268" y="90"/>
                    </a:cubicBezTo>
                    <a:cubicBezTo>
                      <a:pt x="271" y="90"/>
                      <a:pt x="270" y="88"/>
                      <a:pt x="272" y="88"/>
                    </a:cubicBezTo>
                    <a:cubicBezTo>
                      <a:pt x="272" y="87"/>
                      <a:pt x="274" y="87"/>
                      <a:pt x="276" y="87"/>
                    </a:cubicBezTo>
                    <a:cubicBezTo>
                      <a:pt x="276" y="86"/>
                      <a:pt x="276" y="86"/>
                      <a:pt x="276" y="86"/>
                    </a:cubicBezTo>
                    <a:cubicBezTo>
                      <a:pt x="276" y="86"/>
                      <a:pt x="276" y="85"/>
                      <a:pt x="276" y="85"/>
                    </a:cubicBezTo>
                    <a:cubicBezTo>
                      <a:pt x="276" y="85"/>
                      <a:pt x="276" y="84"/>
                      <a:pt x="277" y="84"/>
                    </a:cubicBezTo>
                    <a:cubicBezTo>
                      <a:pt x="277" y="83"/>
                      <a:pt x="278" y="82"/>
                      <a:pt x="278" y="81"/>
                    </a:cubicBezTo>
                    <a:cubicBezTo>
                      <a:pt x="278" y="80"/>
                      <a:pt x="277" y="80"/>
                      <a:pt x="277" y="79"/>
                    </a:cubicBezTo>
                    <a:cubicBezTo>
                      <a:pt x="275" y="79"/>
                      <a:pt x="277" y="77"/>
                      <a:pt x="276" y="76"/>
                    </a:cubicBezTo>
                    <a:cubicBezTo>
                      <a:pt x="276" y="74"/>
                      <a:pt x="275" y="71"/>
                      <a:pt x="276" y="68"/>
                    </a:cubicBezTo>
                    <a:cubicBezTo>
                      <a:pt x="275" y="67"/>
                      <a:pt x="274" y="66"/>
                      <a:pt x="273" y="64"/>
                    </a:cubicBezTo>
                    <a:cubicBezTo>
                      <a:pt x="272" y="63"/>
                      <a:pt x="273" y="62"/>
                      <a:pt x="273" y="61"/>
                    </a:cubicBezTo>
                    <a:cubicBezTo>
                      <a:pt x="273" y="61"/>
                      <a:pt x="273" y="60"/>
                      <a:pt x="273" y="59"/>
                    </a:cubicBezTo>
                    <a:cubicBezTo>
                      <a:pt x="273" y="58"/>
                      <a:pt x="271" y="58"/>
                      <a:pt x="271" y="57"/>
                    </a:cubicBezTo>
                    <a:cubicBezTo>
                      <a:pt x="270" y="57"/>
                      <a:pt x="269" y="56"/>
                      <a:pt x="268" y="56"/>
                    </a:cubicBezTo>
                    <a:cubicBezTo>
                      <a:pt x="269" y="52"/>
                      <a:pt x="266" y="52"/>
                      <a:pt x="266" y="47"/>
                    </a:cubicBezTo>
                    <a:cubicBezTo>
                      <a:pt x="267" y="46"/>
                      <a:pt x="264" y="46"/>
                      <a:pt x="264" y="45"/>
                    </a:cubicBezTo>
                    <a:cubicBezTo>
                      <a:pt x="264" y="43"/>
                      <a:pt x="262" y="43"/>
                      <a:pt x="263" y="40"/>
                    </a:cubicBezTo>
                    <a:cubicBezTo>
                      <a:pt x="263" y="39"/>
                      <a:pt x="261" y="39"/>
                      <a:pt x="261" y="37"/>
                    </a:cubicBezTo>
                    <a:cubicBezTo>
                      <a:pt x="260" y="37"/>
                      <a:pt x="261" y="35"/>
                      <a:pt x="259" y="34"/>
                    </a:cubicBezTo>
                    <a:cubicBezTo>
                      <a:pt x="260" y="32"/>
                      <a:pt x="258" y="31"/>
                      <a:pt x="259" y="29"/>
                    </a:cubicBezTo>
                    <a:cubicBezTo>
                      <a:pt x="259" y="27"/>
                      <a:pt x="257" y="27"/>
                      <a:pt x="257" y="25"/>
                    </a:cubicBezTo>
                    <a:cubicBezTo>
                      <a:pt x="256" y="25"/>
                      <a:pt x="256" y="25"/>
                      <a:pt x="256" y="25"/>
                    </a:cubicBezTo>
                    <a:cubicBezTo>
                      <a:pt x="256" y="20"/>
                      <a:pt x="256" y="20"/>
                      <a:pt x="256" y="20"/>
                    </a:cubicBezTo>
                    <a:cubicBezTo>
                      <a:pt x="256" y="17"/>
                      <a:pt x="253" y="16"/>
                      <a:pt x="252" y="14"/>
                    </a:cubicBezTo>
                    <a:cubicBezTo>
                      <a:pt x="251" y="13"/>
                      <a:pt x="249" y="14"/>
                      <a:pt x="249" y="13"/>
                    </a:cubicBezTo>
                    <a:cubicBezTo>
                      <a:pt x="246" y="12"/>
                      <a:pt x="245" y="11"/>
                      <a:pt x="243" y="10"/>
                    </a:cubicBezTo>
                    <a:cubicBezTo>
                      <a:pt x="242" y="9"/>
                      <a:pt x="241" y="9"/>
                      <a:pt x="240" y="9"/>
                    </a:cubicBezTo>
                    <a:cubicBezTo>
                      <a:pt x="240" y="9"/>
                      <a:pt x="240" y="8"/>
                      <a:pt x="239" y="8"/>
                    </a:cubicBezTo>
                    <a:cubicBezTo>
                      <a:pt x="239" y="8"/>
                      <a:pt x="238" y="8"/>
                      <a:pt x="238" y="8"/>
                    </a:cubicBezTo>
                    <a:cubicBezTo>
                      <a:pt x="238" y="8"/>
                      <a:pt x="238" y="8"/>
                      <a:pt x="237" y="8"/>
                    </a:cubicBezTo>
                    <a:cubicBezTo>
                      <a:pt x="237" y="8"/>
                      <a:pt x="236" y="8"/>
                      <a:pt x="235" y="8"/>
                    </a:cubicBezTo>
                    <a:cubicBezTo>
                      <a:pt x="235" y="8"/>
                      <a:pt x="235" y="7"/>
                      <a:pt x="235" y="7"/>
                    </a:cubicBezTo>
                    <a:cubicBezTo>
                      <a:pt x="234" y="7"/>
                      <a:pt x="234" y="7"/>
                      <a:pt x="233" y="7"/>
                    </a:cubicBezTo>
                    <a:cubicBezTo>
                      <a:pt x="233" y="9"/>
                      <a:pt x="233" y="9"/>
                      <a:pt x="233" y="9"/>
                    </a:cubicBezTo>
                    <a:cubicBezTo>
                      <a:pt x="231" y="10"/>
                      <a:pt x="229" y="11"/>
                      <a:pt x="226" y="10"/>
                    </a:cubicBezTo>
                    <a:cubicBezTo>
                      <a:pt x="226" y="11"/>
                      <a:pt x="226" y="11"/>
                      <a:pt x="225" y="11"/>
                    </a:cubicBezTo>
                    <a:cubicBezTo>
                      <a:pt x="222" y="11"/>
                      <a:pt x="220" y="13"/>
                      <a:pt x="217" y="13"/>
                    </a:cubicBezTo>
                    <a:cubicBezTo>
                      <a:pt x="215" y="14"/>
                      <a:pt x="212" y="14"/>
                      <a:pt x="210" y="15"/>
                    </a:cubicBezTo>
                    <a:cubicBezTo>
                      <a:pt x="202" y="15"/>
                      <a:pt x="194" y="16"/>
                      <a:pt x="186" y="15"/>
                    </a:cubicBezTo>
                    <a:cubicBezTo>
                      <a:pt x="184" y="15"/>
                      <a:pt x="182" y="14"/>
                      <a:pt x="179" y="15"/>
                    </a:cubicBezTo>
                    <a:cubicBezTo>
                      <a:pt x="179" y="15"/>
                      <a:pt x="178" y="15"/>
                      <a:pt x="179" y="14"/>
                    </a:cubicBezTo>
                    <a:cubicBezTo>
                      <a:pt x="172" y="14"/>
                      <a:pt x="172" y="14"/>
                      <a:pt x="172" y="14"/>
                    </a:cubicBezTo>
                    <a:cubicBezTo>
                      <a:pt x="170" y="12"/>
                      <a:pt x="162" y="14"/>
                      <a:pt x="157" y="13"/>
                    </a:cubicBezTo>
                    <a:cubicBezTo>
                      <a:pt x="155" y="13"/>
                      <a:pt x="155" y="14"/>
                      <a:pt x="154" y="14"/>
                    </a:cubicBezTo>
                    <a:cubicBezTo>
                      <a:pt x="153" y="16"/>
                      <a:pt x="152" y="17"/>
                      <a:pt x="151" y="19"/>
                    </a:cubicBezTo>
                    <a:cubicBezTo>
                      <a:pt x="148" y="20"/>
                      <a:pt x="145" y="22"/>
                      <a:pt x="144" y="25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39" y="25"/>
                      <a:pt x="139" y="25"/>
                      <a:pt x="139" y="25"/>
                    </a:cubicBezTo>
                    <a:cubicBezTo>
                      <a:pt x="139" y="24"/>
                      <a:pt x="139" y="23"/>
                      <a:pt x="140" y="23"/>
                    </a:cubicBezTo>
                    <a:cubicBezTo>
                      <a:pt x="140" y="22"/>
                      <a:pt x="141" y="23"/>
                      <a:pt x="142" y="22"/>
                    </a:cubicBezTo>
                    <a:cubicBezTo>
                      <a:pt x="142" y="21"/>
                      <a:pt x="144" y="22"/>
                      <a:pt x="144" y="20"/>
                    </a:cubicBezTo>
                    <a:cubicBezTo>
                      <a:pt x="146" y="21"/>
                      <a:pt x="145" y="19"/>
                      <a:pt x="147" y="19"/>
                    </a:cubicBezTo>
                    <a:cubicBezTo>
                      <a:pt x="147" y="18"/>
                      <a:pt x="148" y="18"/>
                      <a:pt x="150" y="17"/>
                    </a:cubicBezTo>
                    <a:cubicBezTo>
                      <a:pt x="150" y="17"/>
                      <a:pt x="150" y="15"/>
                      <a:pt x="152" y="15"/>
                    </a:cubicBezTo>
                    <a:cubicBezTo>
                      <a:pt x="151" y="13"/>
                      <a:pt x="153" y="14"/>
                      <a:pt x="153" y="13"/>
                    </a:cubicBezTo>
                    <a:cubicBezTo>
                      <a:pt x="153" y="12"/>
                      <a:pt x="154" y="12"/>
                      <a:pt x="154" y="11"/>
                    </a:cubicBezTo>
                    <a:cubicBezTo>
                      <a:pt x="154" y="11"/>
                      <a:pt x="155" y="10"/>
                      <a:pt x="155" y="9"/>
                    </a:cubicBezTo>
                    <a:cubicBezTo>
                      <a:pt x="154" y="9"/>
                      <a:pt x="152" y="10"/>
                      <a:pt x="152" y="11"/>
                    </a:cubicBezTo>
                    <a:cubicBezTo>
                      <a:pt x="152" y="11"/>
                      <a:pt x="152" y="12"/>
                      <a:pt x="152" y="12"/>
                    </a:cubicBezTo>
                    <a:cubicBezTo>
                      <a:pt x="152" y="12"/>
                      <a:pt x="151" y="12"/>
                      <a:pt x="151" y="13"/>
                    </a:cubicBezTo>
                    <a:cubicBezTo>
                      <a:pt x="151" y="13"/>
                      <a:pt x="151" y="14"/>
                      <a:pt x="150" y="14"/>
                    </a:cubicBezTo>
                    <a:cubicBezTo>
                      <a:pt x="150" y="15"/>
                      <a:pt x="150" y="15"/>
                      <a:pt x="150" y="16"/>
                    </a:cubicBezTo>
                    <a:cubicBezTo>
                      <a:pt x="148" y="16"/>
                      <a:pt x="148" y="17"/>
                      <a:pt x="147" y="17"/>
                    </a:cubicBezTo>
                    <a:cubicBezTo>
                      <a:pt x="147" y="17"/>
                      <a:pt x="147" y="18"/>
                      <a:pt x="146" y="17"/>
                    </a:cubicBezTo>
                    <a:cubicBezTo>
                      <a:pt x="145" y="18"/>
                      <a:pt x="145" y="18"/>
                      <a:pt x="144" y="18"/>
                    </a:cubicBezTo>
                    <a:cubicBezTo>
                      <a:pt x="144" y="19"/>
                      <a:pt x="142" y="19"/>
                      <a:pt x="141" y="20"/>
                    </a:cubicBezTo>
                    <a:cubicBezTo>
                      <a:pt x="141" y="20"/>
                      <a:pt x="140" y="20"/>
                      <a:pt x="140" y="20"/>
                    </a:cubicBezTo>
                    <a:cubicBezTo>
                      <a:pt x="139" y="21"/>
                      <a:pt x="138" y="20"/>
                      <a:pt x="138" y="21"/>
                    </a:cubicBezTo>
                    <a:cubicBezTo>
                      <a:pt x="136" y="21"/>
                      <a:pt x="134" y="21"/>
                      <a:pt x="132" y="22"/>
                    </a:cubicBezTo>
                    <a:cubicBezTo>
                      <a:pt x="132" y="21"/>
                      <a:pt x="131" y="21"/>
                      <a:pt x="130" y="21"/>
                    </a:cubicBezTo>
                    <a:cubicBezTo>
                      <a:pt x="130" y="21"/>
                      <a:pt x="130" y="21"/>
                      <a:pt x="130" y="21"/>
                    </a:cubicBezTo>
                    <a:cubicBezTo>
                      <a:pt x="129" y="21"/>
                      <a:pt x="128" y="21"/>
                      <a:pt x="127" y="21"/>
                    </a:cubicBezTo>
                    <a:cubicBezTo>
                      <a:pt x="127" y="20"/>
                      <a:pt x="126" y="20"/>
                      <a:pt x="125" y="20"/>
                    </a:cubicBezTo>
                    <a:cubicBezTo>
                      <a:pt x="124" y="20"/>
                      <a:pt x="124" y="20"/>
                      <a:pt x="124" y="19"/>
                    </a:cubicBezTo>
                    <a:cubicBezTo>
                      <a:pt x="122" y="19"/>
                      <a:pt x="123" y="17"/>
                      <a:pt x="121" y="17"/>
                    </a:cubicBezTo>
                    <a:cubicBezTo>
                      <a:pt x="122" y="15"/>
                      <a:pt x="120" y="15"/>
                      <a:pt x="121" y="13"/>
                    </a:cubicBezTo>
                    <a:cubicBezTo>
                      <a:pt x="120" y="12"/>
                      <a:pt x="120" y="12"/>
                      <a:pt x="120" y="11"/>
                    </a:cubicBezTo>
                    <a:cubicBezTo>
                      <a:pt x="120" y="9"/>
                      <a:pt x="119" y="9"/>
                      <a:pt x="118" y="8"/>
                    </a:cubicBezTo>
                    <a:cubicBezTo>
                      <a:pt x="117" y="6"/>
                      <a:pt x="119" y="6"/>
                      <a:pt x="118" y="5"/>
                    </a:cubicBezTo>
                    <a:cubicBezTo>
                      <a:pt x="120" y="5"/>
                      <a:pt x="120" y="6"/>
                      <a:pt x="122" y="6"/>
                    </a:cubicBezTo>
                    <a:cubicBezTo>
                      <a:pt x="122" y="7"/>
                      <a:pt x="123" y="8"/>
                      <a:pt x="125" y="8"/>
                    </a:cubicBezTo>
                    <a:cubicBezTo>
                      <a:pt x="125" y="9"/>
                      <a:pt x="127" y="9"/>
                      <a:pt x="126" y="11"/>
                    </a:cubicBezTo>
                    <a:cubicBezTo>
                      <a:pt x="127" y="11"/>
                      <a:pt x="127" y="11"/>
                      <a:pt x="127" y="10"/>
                    </a:cubicBezTo>
                    <a:cubicBezTo>
                      <a:pt x="127" y="10"/>
                      <a:pt x="128" y="10"/>
                      <a:pt x="128" y="10"/>
                    </a:cubicBezTo>
                    <a:cubicBezTo>
                      <a:pt x="128" y="10"/>
                      <a:pt x="128" y="9"/>
                      <a:pt x="128" y="9"/>
                    </a:cubicBezTo>
                    <a:cubicBezTo>
                      <a:pt x="127" y="9"/>
                      <a:pt x="126" y="8"/>
                      <a:pt x="126" y="6"/>
                    </a:cubicBezTo>
                    <a:cubicBezTo>
                      <a:pt x="123" y="7"/>
                      <a:pt x="123" y="4"/>
                      <a:pt x="121" y="5"/>
                    </a:cubicBezTo>
                    <a:cubicBezTo>
                      <a:pt x="120" y="4"/>
                      <a:pt x="119" y="4"/>
                      <a:pt x="119" y="3"/>
                    </a:cubicBezTo>
                    <a:cubicBezTo>
                      <a:pt x="119" y="3"/>
                      <a:pt x="118" y="3"/>
                      <a:pt x="118" y="2"/>
                    </a:cubicBezTo>
                    <a:cubicBezTo>
                      <a:pt x="115" y="2"/>
                      <a:pt x="113" y="0"/>
                      <a:pt x="109" y="0"/>
                    </a:cubicBezTo>
                    <a:cubicBezTo>
                      <a:pt x="107" y="1"/>
                      <a:pt x="107" y="3"/>
                      <a:pt x="104" y="2"/>
                    </a:cubicBezTo>
                    <a:cubicBezTo>
                      <a:pt x="103" y="2"/>
                      <a:pt x="102" y="3"/>
                      <a:pt x="101" y="3"/>
                    </a:cubicBezTo>
                    <a:cubicBezTo>
                      <a:pt x="100" y="4"/>
                      <a:pt x="99" y="4"/>
                      <a:pt x="99" y="5"/>
                    </a:cubicBezTo>
                    <a:cubicBezTo>
                      <a:pt x="94" y="5"/>
                      <a:pt x="90" y="6"/>
                      <a:pt x="86" y="6"/>
                    </a:cubicBezTo>
                    <a:cubicBezTo>
                      <a:pt x="85" y="7"/>
                      <a:pt x="83" y="7"/>
                      <a:pt x="82" y="8"/>
                    </a:cubicBezTo>
                    <a:cubicBezTo>
                      <a:pt x="82" y="8"/>
                      <a:pt x="82" y="9"/>
                      <a:pt x="82" y="9"/>
                    </a:cubicBezTo>
                    <a:cubicBezTo>
                      <a:pt x="82" y="9"/>
                      <a:pt x="81" y="9"/>
                      <a:pt x="81" y="9"/>
                    </a:cubicBezTo>
                    <a:cubicBezTo>
                      <a:pt x="80" y="10"/>
                      <a:pt x="78" y="11"/>
                      <a:pt x="78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6" y="13"/>
                      <a:pt x="76" y="14"/>
                      <a:pt x="76" y="14"/>
                    </a:cubicBezTo>
                    <a:cubicBezTo>
                      <a:pt x="74" y="14"/>
                      <a:pt x="72" y="14"/>
                      <a:pt x="72" y="15"/>
                    </a:cubicBezTo>
                    <a:cubicBezTo>
                      <a:pt x="71" y="15"/>
                      <a:pt x="70" y="15"/>
                      <a:pt x="69" y="16"/>
                    </a:cubicBezTo>
                    <a:cubicBezTo>
                      <a:pt x="66" y="16"/>
                      <a:pt x="65" y="18"/>
                      <a:pt x="63" y="19"/>
                    </a:cubicBezTo>
                    <a:cubicBezTo>
                      <a:pt x="63" y="20"/>
                      <a:pt x="62" y="21"/>
                      <a:pt x="62" y="22"/>
                    </a:cubicBezTo>
                    <a:cubicBezTo>
                      <a:pt x="60" y="22"/>
                      <a:pt x="61" y="24"/>
                      <a:pt x="60" y="25"/>
                    </a:cubicBezTo>
                    <a:cubicBezTo>
                      <a:pt x="60" y="26"/>
                      <a:pt x="58" y="25"/>
                      <a:pt x="58" y="27"/>
                    </a:cubicBezTo>
                    <a:cubicBezTo>
                      <a:pt x="57" y="28"/>
                      <a:pt x="57" y="28"/>
                      <a:pt x="56" y="30"/>
                    </a:cubicBezTo>
                    <a:cubicBezTo>
                      <a:pt x="54" y="29"/>
                      <a:pt x="54" y="31"/>
                      <a:pt x="53" y="30"/>
                    </a:cubicBezTo>
                    <a:cubicBezTo>
                      <a:pt x="52" y="31"/>
                      <a:pt x="51" y="31"/>
                      <a:pt x="51" y="32"/>
                    </a:cubicBezTo>
                    <a:cubicBezTo>
                      <a:pt x="49" y="31"/>
                      <a:pt x="49" y="33"/>
                      <a:pt x="47" y="32"/>
                    </a:cubicBezTo>
                    <a:cubicBezTo>
                      <a:pt x="47" y="33"/>
                      <a:pt x="45" y="33"/>
                      <a:pt x="45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39" y="35"/>
                      <a:pt x="36" y="36"/>
                      <a:pt x="33" y="37"/>
                    </a:cubicBezTo>
                    <a:cubicBezTo>
                      <a:pt x="30" y="37"/>
                      <a:pt x="27" y="38"/>
                      <a:pt x="24" y="39"/>
                    </a:cubicBezTo>
                    <a:cubicBezTo>
                      <a:pt x="24" y="39"/>
                      <a:pt x="23" y="39"/>
                      <a:pt x="22" y="39"/>
                    </a:cubicBezTo>
                    <a:cubicBezTo>
                      <a:pt x="22" y="40"/>
                      <a:pt x="21" y="40"/>
                      <a:pt x="21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7" y="41"/>
                      <a:pt x="17" y="42"/>
                      <a:pt x="17" y="42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3"/>
                      <a:pt x="15" y="43"/>
                      <a:pt x="14" y="44"/>
                    </a:cubicBezTo>
                    <a:cubicBezTo>
                      <a:pt x="14" y="44"/>
                      <a:pt x="14" y="45"/>
                      <a:pt x="13" y="44"/>
                    </a:cubicBezTo>
                    <a:cubicBezTo>
                      <a:pt x="12" y="45"/>
                      <a:pt x="12" y="45"/>
                      <a:pt x="12" y="46"/>
                    </a:cubicBezTo>
                    <a:cubicBezTo>
                      <a:pt x="10" y="46"/>
                      <a:pt x="8" y="46"/>
                      <a:pt x="7" y="47"/>
                    </a:cubicBezTo>
                    <a:cubicBezTo>
                      <a:pt x="7" y="49"/>
                      <a:pt x="8" y="50"/>
                      <a:pt x="7" y="52"/>
                    </a:cubicBezTo>
                    <a:cubicBezTo>
                      <a:pt x="10" y="52"/>
                      <a:pt x="9" y="50"/>
                      <a:pt x="11" y="50"/>
                    </a:cubicBezTo>
                    <a:cubicBezTo>
                      <a:pt x="13" y="50"/>
                      <a:pt x="12" y="52"/>
                      <a:pt x="14" y="51"/>
                    </a:cubicBezTo>
                    <a:cubicBezTo>
                      <a:pt x="16" y="51"/>
                      <a:pt x="16" y="48"/>
                      <a:pt x="17" y="46"/>
                    </a:cubicBezTo>
                    <a:cubicBezTo>
                      <a:pt x="18" y="45"/>
                      <a:pt x="19" y="44"/>
                      <a:pt x="20" y="42"/>
                    </a:cubicBezTo>
                    <a:cubicBezTo>
                      <a:pt x="21" y="43"/>
                      <a:pt x="20" y="44"/>
                      <a:pt x="20" y="44"/>
                    </a:cubicBezTo>
                    <a:cubicBezTo>
                      <a:pt x="19" y="44"/>
                      <a:pt x="20" y="45"/>
                      <a:pt x="19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7"/>
                      <a:pt x="17" y="47"/>
                      <a:pt x="17" y="49"/>
                    </a:cubicBezTo>
                    <a:cubicBezTo>
                      <a:pt x="17" y="49"/>
                      <a:pt x="17" y="49"/>
                      <a:pt x="17" y="49"/>
                    </a:cubicBezTo>
                    <a:cubicBezTo>
                      <a:pt x="17" y="53"/>
                      <a:pt x="14" y="53"/>
                      <a:pt x="13" y="56"/>
                    </a:cubicBezTo>
                    <a:cubicBezTo>
                      <a:pt x="13" y="58"/>
                      <a:pt x="14" y="59"/>
                      <a:pt x="16" y="60"/>
                    </a:cubicBezTo>
                    <a:cubicBezTo>
                      <a:pt x="16" y="62"/>
                      <a:pt x="16" y="63"/>
                      <a:pt x="17" y="63"/>
                    </a:cubicBezTo>
                    <a:cubicBezTo>
                      <a:pt x="17" y="64"/>
                      <a:pt x="17" y="65"/>
                      <a:pt x="18" y="66"/>
                    </a:cubicBezTo>
                    <a:cubicBezTo>
                      <a:pt x="19" y="67"/>
                      <a:pt x="19" y="71"/>
                      <a:pt x="17" y="71"/>
                    </a:cubicBezTo>
                    <a:cubicBezTo>
                      <a:pt x="16" y="70"/>
                      <a:pt x="16" y="69"/>
                      <a:pt x="16" y="68"/>
                    </a:cubicBezTo>
                    <a:cubicBezTo>
                      <a:pt x="17" y="68"/>
                      <a:pt x="16" y="67"/>
                      <a:pt x="17" y="66"/>
                    </a:cubicBezTo>
                    <a:cubicBezTo>
                      <a:pt x="16" y="65"/>
                      <a:pt x="14" y="65"/>
                      <a:pt x="14" y="62"/>
                    </a:cubicBezTo>
                    <a:cubicBezTo>
                      <a:pt x="13" y="62"/>
                      <a:pt x="14" y="60"/>
                      <a:pt x="14" y="60"/>
                    </a:cubicBezTo>
                    <a:cubicBezTo>
                      <a:pt x="14" y="60"/>
                      <a:pt x="13" y="60"/>
                      <a:pt x="13" y="60"/>
                    </a:cubicBezTo>
                    <a:cubicBezTo>
                      <a:pt x="13" y="60"/>
                      <a:pt x="13" y="59"/>
                      <a:pt x="13" y="59"/>
                    </a:cubicBezTo>
                    <a:cubicBezTo>
                      <a:pt x="13" y="58"/>
                      <a:pt x="12" y="58"/>
                      <a:pt x="12" y="58"/>
                    </a:cubicBezTo>
                    <a:cubicBezTo>
                      <a:pt x="12" y="57"/>
                      <a:pt x="10" y="56"/>
                      <a:pt x="8" y="55"/>
                    </a:cubicBezTo>
                    <a:cubicBezTo>
                      <a:pt x="7" y="55"/>
                      <a:pt x="5" y="53"/>
                      <a:pt x="5" y="56"/>
                    </a:cubicBezTo>
                    <a:cubicBezTo>
                      <a:pt x="4" y="58"/>
                      <a:pt x="6" y="58"/>
                      <a:pt x="5" y="59"/>
                    </a:cubicBezTo>
                    <a:cubicBezTo>
                      <a:pt x="7" y="59"/>
                      <a:pt x="7" y="61"/>
                      <a:pt x="7" y="61"/>
                    </a:cubicBezTo>
                    <a:cubicBezTo>
                      <a:pt x="7" y="63"/>
                      <a:pt x="8" y="64"/>
                      <a:pt x="9" y="65"/>
                    </a:cubicBezTo>
                    <a:cubicBezTo>
                      <a:pt x="9" y="66"/>
                      <a:pt x="9" y="67"/>
                      <a:pt x="9" y="68"/>
                    </a:cubicBezTo>
                    <a:cubicBezTo>
                      <a:pt x="9" y="68"/>
                      <a:pt x="9" y="68"/>
                      <a:pt x="9" y="68"/>
                    </a:cubicBezTo>
                    <a:cubicBezTo>
                      <a:pt x="10" y="68"/>
                      <a:pt x="10" y="72"/>
                      <a:pt x="9" y="72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9" y="72"/>
                      <a:pt x="9" y="74"/>
                      <a:pt x="9" y="74"/>
                    </a:cubicBezTo>
                    <a:cubicBezTo>
                      <a:pt x="9" y="75"/>
                      <a:pt x="8" y="75"/>
                      <a:pt x="8" y="76"/>
                    </a:cubicBezTo>
                    <a:cubicBezTo>
                      <a:pt x="8" y="76"/>
                      <a:pt x="8" y="76"/>
                      <a:pt x="7" y="77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7" y="79"/>
                      <a:pt x="7" y="79"/>
                      <a:pt x="7" y="80"/>
                    </a:cubicBezTo>
                    <a:cubicBezTo>
                      <a:pt x="7" y="81"/>
                      <a:pt x="5" y="82"/>
                      <a:pt x="6" y="84"/>
                    </a:cubicBezTo>
                    <a:cubicBezTo>
                      <a:pt x="5" y="84"/>
                      <a:pt x="5" y="84"/>
                      <a:pt x="5" y="85"/>
                    </a:cubicBezTo>
                    <a:cubicBezTo>
                      <a:pt x="5" y="86"/>
                      <a:pt x="5" y="86"/>
                      <a:pt x="5" y="87"/>
                    </a:cubicBezTo>
                    <a:cubicBezTo>
                      <a:pt x="4" y="87"/>
                      <a:pt x="4" y="88"/>
                      <a:pt x="3" y="89"/>
                    </a:cubicBezTo>
                    <a:cubicBezTo>
                      <a:pt x="1" y="90"/>
                      <a:pt x="1" y="91"/>
                      <a:pt x="0" y="93"/>
                    </a:cubicBezTo>
                    <a:cubicBezTo>
                      <a:pt x="1" y="95"/>
                      <a:pt x="1" y="98"/>
                      <a:pt x="1" y="100"/>
                    </a:cubicBezTo>
                    <a:cubicBezTo>
                      <a:pt x="1" y="100"/>
                      <a:pt x="2" y="100"/>
                      <a:pt x="2" y="101"/>
                    </a:cubicBezTo>
                    <a:cubicBezTo>
                      <a:pt x="2" y="101"/>
                      <a:pt x="3" y="101"/>
                      <a:pt x="3" y="102"/>
                    </a:cubicBezTo>
                    <a:cubicBezTo>
                      <a:pt x="4" y="102"/>
                      <a:pt x="5" y="102"/>
                      <a:pt x="6" y="103"/>
                    </a:cubicBezTo>
                    <a:cubicBezTo>
                      <a:pt x="6" y="103"/>
                      <a:pt x="7" y="103"/>
                      <a:pt x="7" y="104"/>
                    </a:cubicBezTo>
                    <a:cubicBezTo>
                      <a:pt x="7" y="104"/>
                      <a:pt x="8" y="104"/>
                      <a:pt x="8" y="105"/>
                    </a:cubicBezTo>
                    <a:cubicBezTo>
                      <a:pt x="9" y="105"/>
                      <a:pt x="9" y="105"/>
                      <a:pt x="9" y="106"/>
                    </a:cubicBezTo>
                    <a:cubicBezTo>
                      <a:pt x="9" y="106"/>
                      <a:pt x="10" y="106"/>
                      <a:pt x="10" y="107"/>
                    </a:cubicBezTo>
                    <a:cubicBezTo>
                      <a:pt x="11" y="107"/>
                      <a:pt x="11" y="107"/>
                      <a:pt x="11" y="107"/>
                    </a:cubicBezTo>
                    <a:cubicBezTo>
                      <a:pt x="11" y="107"/>
                      <a:pt x="11" y="107"/>
                      <a:pt x="12" y="107"/>
                    </a:cubicBezTo>
                    <a:cubicBezTo>
                      <a:pt x="11" y="110"/>
                      <a:pt x="13" y="109"/>
                      <a:pt x="14" y="111"/>
                    </a:cubicBezTo>
                    <a:cubicBezTo>
                      <a:pt x="14" y="114"/>
                      <a:pt x="13" y="115"/>
                      <a:pt x="12" y="117"/>
                    </a:cubicBezTo>
                    <a:cubicBezTo>
                      <a:pt x="12" y="122"/>
                      <a:pt x="12" y="122"/>
                      <a:pt x="12" y="122"/>
                    </a:cubicBezTo>
                    <a:cubicBezTo>
                      <a:pt x="12" y="124"/>
                      <a:pt x="14" y="124"/>
                      <a:pt x="14" y="126"/>
                    </a:cubicBezTo>
                    <a:cubicBezTo>
                      <a:pt x="14" y="129"/>
                      <a:pt x="14" y="129"/>
                      <a:pt x="14" y="129"/>
                    </a:cubicBezTo>
                    <a:cubicBezTo>
                      <a:pt x="14" y="131"/>
                      <a:pt x="16" y="131"/>
                      <a:pt x="16" y="134"/>
                    </a:cubicBezTo>
                    <a:cubicBezTo>
                      <a:pt x="16" y="136"/>
                      <a:pt x="15" y="138"/>
                      <a:pt x="15" y="141"/>
                    </a:cubicBezTo>
                    <a:cubicBezTo>
                      <a:pt x="15" y="143"/>
                      <a:pt x="14" y="144"/>
                      <a:pt x="14" y="146"/>
                    </a:cubicBezTo>
                    <a:cubicBezTo>
                      <a:pt x="14" y="147"/>
                      <a:pt x="13" y="148"/>
                      <a:pt x="14" y="148"/>
                    </a:cubicBezTo>
                    <a:cubicBezTo>
                      <a:pt x="14" y="148"/>
                      <a:pt x="14" y="148"/>
                      <a:pt x="14" y="148"/>
                    </a:cubicBezTo>
                    <a:cubicBezTo>
                      <a:pt x="15" y="148"/>
                      <a:pt x="14" y="149"/>
                      <a:pt x="14" y="149"/>
                    </a:cubicBezTo>
                    <a:cubicBezTo>
                      <a:pt x="15" y="149"/>
                      <a:pt x="15" y="149"/>
                      <a:pt x="15" y="149"/>
                    </a:cubicBezTo>
                    <a:cubicBezTo>
                      <a:pt x="16" y="150"/>
                      <a:pt x="16" y="151"/>
                      <a:pt x="17" y="151"/>
                    </a:cubicBezTo>
                    <a:cubicBezTo>
                      <a:pt x="17" y="151"/>
                      <a:pt x="16" y="152"/>
                      <a:pt x="16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52"/>
                      <a:pt x="16" y="152"/>
                      <a:pt x="16" y="152"/>
                    </a:cubicBezTo>
                    <a:cubicBezTo>
                      <a:pt x="16" y="153"/>
                      <a:pt x="16" y="153"/>
                      <a:pt x="16" y="153"/>
                    </a:cubicBezTo>
                    <a:cubicBezTo>
                      <a:pt x="16" y="153"/>
                      <a:pt x="16" y="153"/>
                      <a:pt x="16" y="153"/>
                    </a:cubicBezTo>
                    <a:cubicBezTo>
                      <a:pt x="16" y="153"/>
                      <a:pt x="17" y="153"/>
                      <a:pt x="17" y="153"/>
                    </a:cubicBezTo>
                    <a:cubicBezTo>
                      <a:pt x="17" y="153"/>
                      <a:pt x="17" y="153"/>
                      <a:pt x="17" y="153"/>
                    </a:cubicBezTo>
                    <a:cubicBezTo>
                      <a:pt x="17" y="153"/>
                      <a:pt x="17" y="154"/>
                      <a:pt x="17" y="154"/>
                    </a:cubicBezTo>
                    <a:cubicBezTo>
                      <a:pt x="17" y="154"/>
                      <a:pt x="17" y="154"/>
                      <a:pt x="17" y="154"/>
                    </a:cubicBezTo>
                    <a:cubicBezTo>
                      <a:pt x="17" y="154"/>
                      <a:pt x="17" y="154"/>
                      <a:pt x="17" y="154"/>
                    </a:cubicBezTo>
                    <a:cubicBezTo>
                      <a:pt x="17" y="154"/>
                      <a:pt x="17" y="154"/>
                      <a:pt x="17" y="154"/>
                    </a:cubicBezTo>
                    <a:cubicBezTo>
                      <a:pt x="17" y="154"/>
                      <a:pt x="17" y="154"/>
                      <a:pt x="17" y="154"/>
                    </a:cubicBezTo>
                    <a:cubicBezTo>
                      <a:pt x="17" y="154"/>
                      <a:pt x="17" y="154"/>
                      <a:pt x="17" y="155"/>
                    </a:cubicBezTo>
                    <a:cubicBezTo>
                      <a:pt x="17" y="155"/>
                      <a:pt x="17" y="155"/>
                      <a:pt x="17" y="155"/>
                    </a:cubicBezTo>
                    <a:cubicBezTo>
                      <a:pt x="17" y="155"/>
                      <a:pt x="17" y="155"/>
                      <a:pt x="17" y="155"/>
                    </a:cubicBezTo>
                    <a:cubicBezTo>
                      <a:pt x="17" y="155"/>
                      <a:pt x="17" y="155"/>
                      <a:pt x="17" y="155"/>
                    </a:cubicBezTo>
                    <a:cubicBezTo>
                      <a:pt x="17" y="155"/>
                      <a:pt x="17" y="155"/>
                      <a:pt x="17" y="155"/>
                    </a:cubicBezTo>
                    <a:cubicBezTo>
                      <a:pt x="17" y="155"/>
                      <a:pt x="17" y="156"/>
                      <a:pt x="17" y="156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56"/>
                      <a:pt x="17" y="156"/>
                      <a:pt x="17" y="156"/>
                    </a:cubicBezTo>
                    <a:cubicBezTo>
                      <a:pt x="17" y="156"/>
                      <a:pt x="17" y="157"/>
                      <a:pt x="17" y="157"/>
                    </a:cubicBezTo>
                    <a:cubicBezTo>
                      <a:pt x="17" y="157"/>
                      <a:pt x="17" y="157"/>
                      <a:pt x="17" y="157"/>
                    </a:cubicBezTo>
                    <a:cubicBezTo>
                      <a:pt x="17" y="157"/>
                      <a:pt x="17" y="157"/>
                      <a:pt x="17" y="157"/>
                    </a:cubicBezTo>
                    <a:cubicBezTo>
                      <a:pt x="17" y="157"/>
                      <a:pt x="17" y="157"/>
                      <a:pt x="17" y="157"/>
                    </a:cubicBezTo>
                    <a:cubicBezTo>
                      <a:pt x="17" y="157"/>
                      <a:pt x="17" y="157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cubicBezTo>
                      <a:pt x="17" y="159"/>
                      <a:pt x="17" y="160"/>
                      <a:pt x="18" y="160"/>
                    </a:cubicBezTo>
                    <a:cubicBezTo>
                      <a:pt x="19" y="160"/>
                      <a:pt x="19" y="160"/>
                      <a:pt x="19" y="160"/>
                    </a:cubicBezTo>
                    <a:cubicBezTo>
                      <a:pt x="20" y="160"/>
                      <a:pt x="20" y="161"/>
                      <a:pt x="21" y="161"/>
                    </a:cubicBezTo>
                    <a:cubicBezTo>
                      <a:pt x="22" y="161"/>
                      <a:pt x="22" y="162"/>
                      <a:pt x="23" y="163"/>
                    </a:cubicBezTo>
                    <a:cubicBezTo>
                      <a:pt x="22" y="165"/>
                      <a:pt x="24" y="166"/>
                      <a:pt x="24" y="167"/>
                    </a:cubicBezTo>
                    <a:cubicBezTo>
                      <a:pt x="24" y="169"/>
                      <a:pt x="26" y="170"/>
                      <a:pt x="25" y="172"/>
                    </a:cubicBezTo>
                    <a:cubicBezTo>
                      <a:pt x="24" y="177"/>
                      <a:pt x="23" y="182"/>
                      <a:pt x="22" y="187"/>
                    </a:cubicBezTo>
                    <a:cubicBezTo>
                      <a:pt x="23" y="188"/>
                      <a:pt x="24" y="188"/>
                      <a:pt x="25" y="188"/>
                    </a:cubicBezTo>
                    <a:cubicBezTo>
                      <a:pt x="26" y="188"/>
                      <a:pt x="26" y="187"/>
                      <a:pt x="26" y="185"/>
                    </a:cubicBezTo>
                    <a:cubicBezTo>
                      <a:pt x="26" y="183"/>
                      <a:pt x="26" y="182"/>
                      <a:pt x="28" y="182"/>
                    </a:cubicBezTo>
                    <a:cubicBezTo>
                      <a:pt x="32" y="182"/>
                      <a:pt x="35" y="183"/>
                      <a:pt x="38" y="184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9" y="187"/>
                      <a:pt x="38" y="188"/>
                      <a:pt x="39" y="188"/>
                    </a:cubicBezTo>
                    <a:cubicBezTo>
                      <a:pt x="39" y="190"/>
                      <a:pt x="41" y="190"/>
                      <a:pt x="41" y="192"/>
                    </a:cubicBezTo>
                    <a:cubicBezTo>
                      <a:pt x="41" y="193"/>
                      <a:pt x="43" y="192"/>
                      <a:pt x="44" y="192"/>
                    </a:cubicBezTo>
                    <a:cubicBezTo>
                      <a:pt x="44" y="193"/>
                      <a:pt x="44" y="193"/>
                      <a:pt x="44" y="193"/>
                    </a:cubicBezTo>
                    <a:cubicBezTo>
                      <a:pt x="47" y="193"/>
                      <a:pt x="47" y="193"/>
                      <a:pt x="47" y="193"/>
                    </a:cubicBezTo>
                    <a:cubicBezTo>
                      <a:pt x="47" y="192"/>
                      <a:pt x="48" y="192"/>
                      <a:pt x="48" y="192"/>
                    </a:cubicBezTo>
                    <a:cubicBezTo>
                      <a:pt x="48" y="194"/>
                      <a:pt x="50" y="193"/>
                      <a:pt x="51" y="194"/>
                    </a:cubicBezTo>
                    <a:cubicBezTo>
                      <a:pt x="52" y="195"/>
                      <a:pt x="53" y="195"/>
                      <a:pt x="53" y="196"/>
                    </a:cubicBezTo>
                    <a:cubicBezTo>
                      <a:pt x="55" y="195"/>
                      <a:pt x="55" y="197"/>
                      <a:pt x="57" y="197"/>
                    </a:cubicBezTo>
                    <a:cubicBezTo>
                      <a:pt x="57" y="197"/>
                      <a:pt x="57" y="197"/>
                      <a:pt x="57" y="197"/>
                    </a:cubicBezTo>
                    <a:cubicBezTo>
                      <a:pt x="57" y="197"/>
                      <a:pt x="57" y="197"/>
                      <a:pt x="57" y="197"/>
                    </a:cubicBezTo>
                    <a:cubicBezTo>
                      <a:pt x="57" y="197"/>
                      <a:pt x="57" y="197"/>
                      <a:pt x="57" y="197"/>
                    </a:cubicBezTo>
                    <a:cubicBezTo>
                      <a:pt x="57" y="197"/>
                      <a:pt x="57" y="197"/>
                      <a:pt x="57" y="197"/>
                    </a:cubicBezTo>
                    <a:cubicBezTo>
                      <a:pt x="57" y="197"/>
                      <a:pt x="57" y="197"/>
                      <a:pt x="57" y="197"/>
                    </a:cubicBezTo>
                    <a:cubicBezTo>
                      <a:pt x="57" y="197"/>
                      <a:pt x="57" y="197"/>
                      <a:pt x="57" y="198"/>
                    </a:cubicBezTo>
                    <a:cubicBezTo>
                      <a:pt x="57" y="198"/>
                      <a:pt x="57" y="198"/>
                      <a:pt x="57" y="198"/>
                    </a:cubicBezTo>
                    <a:cubicBezTo>
                      <a:pt x="58" y="198"/>
                      <a:pt x="58" y="198"/>
                      <a:pt x="58" y="198"/>
                    </a:cubicBezTo>
                    <a:cubicBezTo>
                      <a:pt x="58" y="198"/>
                      <a:pt x="58" y="198"/>
                      <a:pt x="58" y="198"/>
                    </a:cubicBezTo>
                    <a:cubicBezTo>
                      <a:pt x="58" y="198"/>
                      <a:pt x="58" y="198"/>
                      <a:pt x="58" y="198"/>
                    </a:cubicBezTo>
                    <a:cubicBezTo>
                      <a:pt x="58" y="198"/>
                      <a:pt x="58" y="199"/>
                      <a:pt x="58" y="199"/>
                    </a:cubicBezTo>
                    <a:cubicBezTo>
                      <a:pt x="58" y="199"/>
                      <a:pt x="59" y="199"/>
                      <a:pt x="59" y="199"/>
                    </a:cubicBezTo>
                    <a:cubicBezTo>
                      <a:pt x="62" y="198"/>
                      <a:pt x="65" y="197"/>
                      <a:pt x="68" y="197"/>
                    </a:cubicBezTo>
                    <a:cubicBezTo>
                      <a:pt x="68" y="197"/>
                      <a:pt x="69" y="197"/>
                      <a:pt x="70" y="198"/>
                    </a:cubicBezTo>
                    <a:cubicBezTo>
                      <a:pt x="70" y="199"/>
                      <a:pt x="70" y="199"/>
                      <a:pt x="71" y="199"/>
                    </a:cubicBezTo>
                    <a:cubicBezTo>
                      <a:pt x="72" y="200"/>
                      <a:pt x="73" y="201"/>
                      <a:pt x="74" y="202"/>
                    </a:cubicBezTo>
                    <a:cubicBezTo>
                      <a:pt x="72" y="205"/>
                      <a:pt x="68" y="206"/>
                      <a:pt x="68" y="211"/>
                    </a:cubicBezTo>
                    <a:cubicBezTo>
                      <a:pt x="68" y="212"/>
                      <a:pt x="69" y="212"/>
                      <a:pt x="70" y="213"/>
                    </a:cubicBezTo>
                    <a:cubicBezTo>
                      <a:pt x="71" y="213"/>
                      <a:pt x="72" y="213"/>
                      <a:pt x="72" y="214"/>
                    </a:cubicBezTo>
                    <a:cubicBezTo>
                      <a:pt x="73" y="215"/>
                      <a:pt x="73" y="217"/>
                      <a:pt x="74" y="218"/>
                    </a:cubicBezTo>
                    <a:cubicBezTo>
                      <a:pt x="75" y="218"/>
                      <a:pt x="75" y="219"/>
                      <a:pt x="75" y="220"/>
                    </a:cubicBezTo>
                    <a:cubicBezTo>
                      <a:pt x="75" y="220"/>
                      <a:pt x="75" y="220"/>
                      <a:pt x="75" y="221"/>
                    </a:cubicBezTo>
                    <a:cubicBezTo>
                      <a:pt x="82" y="223"/>
                      <a:pt x="82" y="223"/>
                      <a:pt x="82" y="223"/>
                    </a:cubicBezTo>
                    <a:cubicBezTo>
                      <a:pt x="83" y="223"/>
                      <a:pt x="83" y="222"/>
                      <a:pt x="84" y="222"/>
                    </a:cubicBezTo>
                    <a:cubicBezTo>
                      <a:pt x="85" y="221"/>
                      <a:pt x="86" y="220"/>
                      <a:pt x="88" y="220"/>
                    </a:cubicBezTo>
                    <a:cubicBezTo>
                      <a:pt x="88" y="217"/>
                      <a:pt x="90" y="216"/>
                      <a:pt x="90" y="214"/>
                    </a:cubicBezTo>
                    <a:cubicBezTo>
                      <a:pt x="89" y="214"/>
                      <a:pt x="89" y="213"/>
                      <a:pt x="89" y="213"/>
                    </a:cubicBezTo>
                    <a:cubicBezTo>
                      <a:pt x="89" y="212"/>
                      <a:pt x="88" y="211"/>
                      <a:pt x="88" y="211"/>
                    </a:cubicBezTo>
                    <a:cubicBezTo>
                      <a:pt x="87" y="211"/>
                      <a:pt x="87" y="210"/>
                      <a:pt x="87" y="209"/>
                    </a:cubicBezTo>
                    <a:cubicBezTo>
                      <a:pt x="86" y="209"/>
                      <a:pt x="85" y="209"/>
                      <a:pt x="85" y="208"/>
                    </a:cubicBezTo>
                    <a:cubicBezTo>
                      <a:pt x="90" y="207"/>
                      <a:pt x="91" y="210"/>
                      <a:pt x="94" y="211"/>
                    </a:cubicBezTo>
                    <a:cubicBezTo>
                      <a:pt x="94" y="211"/>
                      <a:pt x="95" y="211"/>
                      <a:pt x="94" y="212"/>
                    </a:cubicBezTo>
                    <a:cubicBezTo>
                      <a:pt x="95" y="212"/>
                      <a:pt x="95" y="212"/>
                      <a:pt x="95" y="213"/>
                    </a:cubicBezTo>
                    <a:cubicBezTo>
                      <a:pt x="95" y="214"/>
                      <a:pt x="96" y="214"/>
                      <a:pt x="96" y="214"/>
                    </a:cubicBezTo>
                    <a:cubicBezTo>
                      <a:pt x="96" y="214"/>
                      <a:pt x="97" y="214"/>
                      <a:pt x="97" y="215"/>
                    </a:cubicBezTo>
                    <a:cubicBezTo>
                      <a:pt x="98" y="215"/>
                      <a:pt x="98" y="215"/>
                      <a:pt x="98" y="215"/>
                    </a:cubicBezTo>
                    <a:cubicBezTo>
                      <a:pt x="100" y="214"/>
                      <a:pt x="102" y="213"/>
                      <a:pt x="106" y="214"/>
                    </a:cubicBezTo>
                    <a:cubicBezTo>
                      <a:pt x="106" y="213"/>
                      <a:pt x="107" y="213"/>
                      <a:pt x="107" y="212"/>
                    </a:cubicBezTo>
                    <a:cubicBezTo>
                      <a:pt x="108" y="212"/>
                      <a:pt x="109" y="211"/>
                      <a:pt x="110" y="211"/>
                    </a:cubicBezTo>
                    <a:cubicBezTo>
                      <a:pt x="112" y="212"/>
                      <a:pt x="113" y="215"/>
                      <a:pt x="113" y="217"/>
                    </a:cubicBezTo>
                    <a:cubicBezTo>
                      <a:pt x="113" y="217"/>
                      <a:pt x="113" y="217"/>
                      <a:pt x="113" y="218"/>
                    </a:cubicBezTo>
                    <a:cubicBezTo>
                      <a:pt x="113" y="218"/>
                      <a:pt x="112" y="219"/>
                      <a:pt x="111" y="218"/>
                    </a:cubicBezTo>
                    <a:cubicBezTo>
                      <a:pt x="110" y="219"/>
                      <a:pt x="110" y="220"/>
                      <a:pt x="109" y="221"/>
                    </a:cubicBezTo>
                    <a:cubicBezTo>
                      <a:pt x="111" y="221"/>
                      <a:pt x="111" y="223"/>
                      <a:pt x="113" y="223"/>
                    </a:cubicBezTo>
                    <a:cubicBezTo>
                      <a:pt x="114" y="225"/>
                      <a:pt x="114" y="226"/>
                      <a:pt x="116" y="226"/>
                    </a:cubicBezTo>
                    <a:cubicBezTo>
                      <a:pt x="117" y="226"/>
                      <a:pt x="117" y="225"/>
                      <a:pt x="118" y="226"/>
                    </a:cubicBezTo>
                    <a:cubicBezTo>
                      <a:pt x="118" y="225"/>
                      <a:pt x="119" y="225"/>
                      <a:pt x="119" y="225"/>
                    </a:cubicBezTo>
                    <a:cubicBezTo>
                      <a:pt x="120" y="225"/>
                      <a:pt x="120" y="225"/>
                      <a:pt x="120" y="224"/>
                    </a:cubicBezTo>
                    <a:cubicBezTo>
                      <a:pt x="123" y="224"/>
                      <a:pt x="124" y="226"/>
                      <a:pt x="126" y="226"/>
                    </a:cubicBezTo>
                    <a:cubicBezTo>
                      <a:pt x="131" y="226"/>
                      <a:pt x="131" y="226"/>
                      <a:pt x="131" y="226"/>
                    </a:cubicBezTo>
                    <a:cubicBezTo>
                      <a:pt x="133" y="227"/>
                      <a:pt x="135" y="228"/>
                      <a:pt x="136" y="228"/>
                    </a:cubicBezTo>
                    <a:cubicBezTo>
                      <a:pt x="137" y="228"/>
                      <a:pt x="137" y="228"/>
                      <a:pt x="137" y="229"/>
                    </a:cubicBezTo>
                    <a:cubicBezTo>
                      <a:pt x="137" y="229"/>
                      <a:pt x="138" y="229"/>
                      <a:pt x="138" y="230"/>
                    </a:cubicBezTo>
                    <a:cubicBezTo>
                      <a:pt x="138" y="232"/>
                      <a:pt x="138" y="233"/>
                      <a:pt x="137" y="234"/>
                    </a:cubicBezTo>
                    <a:cubicBezTo>
                      <a:pt x="137" y="234"/>
                      <a:pt x="138" y="235"/>
                      <a:pt x="138" y="235"/>
                    </a:cubicBezTo>
                    <a:cubicBezTo>
                      <a:pt x="138" y="236"/>
                      <a:pt x="138" y="237"/>
                      <a:pt x="138" y="237"/>
                    </a:cubicBezTo>
                    <a:cubicBezTo>
                      <a:pt x="139" y="237"/>
                      <a:pt x="139" y="237"/>
                      <a:pt x="139" y="238"/>
                    </a:cubicBezTo>
                    <a:cubicBezTo>
                      <a:pt x="140" y="238"/>
                      <a:pt x="140" y="238"/>
                      <a:pt x="140" y="238"/>
                    </a:cubicBezTo>
                    <a:cubicBezTo>
                      <a:pt x="141" y="238"/>
                      <a:pt x="141" y="238"/>
                      <a:pt x="141" y="239"/>
                    </a:cubicBezTo>
                    <a:cubicBezTo>
                      <a:pt x="142" y="240"/>
                      <a:pt x="143" y="241"/>
                      <a:pt x="144" y="242"/>
                    </a:cubicBezTo>
                    <a:cubicBezTo>
                      <a:pt x="144" y="243"/>
                      <a:pt x="145" y="243"/>
                      <a:pt x="144" y="244"/>
                    </a:cubicBezTo>
                    <a:cubicBezTo>
                      <a:pt x="145" y="245"/>
                      <a:pt x="146" y="246"/>
                      <a:pt x="147" y="247"/>
                    </a:cubicBezTo>
                    <a:cubicBezTo>
                      <a:pt x="147" y="247"/>
                      <a:pt x="146" y="248"/>
                      <a:pt x="146" y="248"/>
                    </a:cubicBezTo>
                    <a:cubicBezTo>
                      <a:pt x="147" y="250"/>
                      <a:pt x="148" y="252"/>
                      <a:pt x="149" y="255"/>
                    </a:cubicBezTo>
                    <a:cubicBezTo>
                      <a:pt x="152" y="255"/>
                      <a:pt x="152" y="255"/>
                      <a:pt x="155" y="255"/>
                    </a:cubicBezTo>
                    <a:cubicBezTo>
                      <a:pt x="156" y="253"/>
                      <a:pt x="157" y="251"/>
                      <a:pt x="157" y="249"/>
                    </a:cubicBezTo>
                    <a:cubicBezTo>
                      <a:pt x="158" y="249"/>
                      <a:pt x="158" y="248"/>
                      <a:pt x="158" y="248"/>
                    </a:cubicBezTo>
                    <a:cubicBezTo>
                      <a:pt x="158" y="248"/>
                      <a:pt x="159" y="248"/>
                      <a:pt x="159" y="247"/>
                    </a:cubicBezTo>
                    <a:cubicBezTo>
                      <a:pt x="160" y="247"/>
                      <a:pt x="160" y="248"/>
                      <a:pt x="160" y="247"/>
                    </a:cubicBezTo>
                    <a:cubicBezTo>
                      <a:pt x="160" y="247"/>
                      <a:pt x="160" y="246"/>
                      <a:pt x="160" y="246"/>
                    </a:cubicBezTo>
                    <a:cubicBezTo>
                      <a:pt x="160" y="246"/>
                      <a:pt x="161" y="246"/>
                      <a:pt x="162" y="245"/>
                    </a:cubicBezTo>
                    <a:cubicBezTo>
                      <a:pt x="163" y="245"/>
                      <a:pt x="163" y="244"/>
                      <a:pt x="164" y="245"/>
                    </a:cubicBezTo>
                    <a:cubicBezTo>
                      <a:pt x="165" y="244"/>
                      <a:pt x="164" y="243"/>
                      <a:pt x="165" y="243"/>
                    </a:cubicBezTo>
                    <a:cubicBezTo>
                      <a:pt x="165" y="242"/>
                      <a:pt x="165" y="242"/>
                      <a:pt x="165" y="242"/>
                    </a:cubicBezTo>
                    <a:cubicBezTo>
                      <a:pt x="166" y="242"/>
                      <a:pt x="167" y="242"/>
                      <a:pt x="167" y="243"/>
                    </a:cubicBezTo>
                    <a:cubicBezTo>
                      <a:pt x="168" y="244"/>
                      <a:pt x="168" y="246"/>
                      <a:pt x="169" y="246"/>
                    </a:cubicBezTo>
                    <a:cubicBezTo>
                      <a:pt x="169" y="248"/>
                      <a:pt x="171" y="248"/>
                      <a:pt x="171" y="250"/>
                    </a:cubicBezTo>
                    <a:cubicBezTo>
                      <a:pt x="175" y="249"/>
                      <a:pt x="176" y="251"/>
                      <a:pt x="177" y="254"/>
                    </a:cubicBezTo>
                    <a:cubicBezTo>
                      <a:pt x="178" y="256"/>
                      <a:pt x="176" y="256"/>
                      <a:pt x="176" y="258"/>
                    </a:cubicBezTo>
                    <a:cubicBezTo>
                      <a:pt x="179" y="257"/>
                      <a:pt x="180" y="258"/>
                      <a:pt x="184" y="258"/>
                    </a:cubicBezTo>
                    <a:cubicBezTo>
                      <a:pt x="184" y="257"/>
                      <a:pt x="185" y="255"/>
                      <a:pt x="185" y="252"/>
                    </a:cubicBezTo>
                    <a:cubicBezTo>
                      <a:pt x="186" y="252"/>
                      <a:pt x="187" y="252"/>
                      <a:pt x="187" y="251"/>
                    </a:cubicBezTo>
                    <a:cubicBezTo>
                      <a:pt x="188" y="251"/>
                      <a:pt x="189" y="251"/>
                      <a:pt x="190" y="250"/>
                    </a:cubicBezTo>
                    <a:cubicBezTo>
                      <a:pt x="192" y="250"/>
                      <a:pt x="194" y="249"/>
                      <a:pt x="195" y="248"/>
                    </a:cubicBezTo>
                    <a:cubicBezTo>
                      <a:pt x="198" y="249"/>
                      <a:pt x="199" y="246"/>
                      <a:pt x="202" y="247"/>
                    </a:cubicBezTo>
                    <a:cubicBezTo>
                      <a:pt x="203" y="248"/>
                      <a:pt x="205" y="248"/>
                      <a:pt x="205" y="249"/>
                    </a:cubicBezTo>
                    <a:cubicBezTo>
                      <a:pt x="206" y="250"/>
                      <a:pt x="209" y="250"/>
                      <a:pt x="210" y="250"/>
                    </a:cubicBezTo>
                    <a:cubicBezTo>
                      <a:pt x="210" y="249"/>
                      <a:pt x="211" y="249"/>
                      <a:pt x="211" y="249"/>
                    </a:cubicBezTo>
                    <a:cubicBezTo>
                      <a:pt x="211" y="248"/>
                      <a:pt x="211" y="247"/>
                      <a:pt x="212" y="247"/>
                    </a:cubicBezTo>
                    <a:cubicBezTo>
                      <a:pt x="212" y="246"/>
                      <a:pt x="212" y="245"/>
                      <a:pt x="213" y="245"/>
                    </a:cubicBezTo>
                    <a:cubicBezTo>
                      <a:pt x="214" y="245"/>
                      <a:pt x="215" y="246"/>
                      <a:pt x="217" y="245"/>
                    </a:cubicBezTo>
                    <a:cubicBezTo>
                      <a:pt x="216" y="245"/>
                      <a:pt x="217" y="245"/>
                      <a:pt x="218" y="245"/>
                    </a:cubicBezTo>
                    <a:cubicBezTo>
                      <a:pt x="218" y="244"/>
                      <a:pt x="217" y="243"/>
                      <a:pt x="218" y="243"/>
                    </a:cubicBezTo>
                    <a:cubicBezTo>
                      <a:pt x="218" y="243"/>
                      <a:pt x="219" y="243"/>
                      <a:pt x="219" y="243"/>
                    </a:cubicBezTo>
                    <a:cubicBezTo>
                      <a:pt x="219" y="243"/>
                      <a:pt x="219" y="242"/>
                      <a:pt x="220" y="243"/>
                    </a:cubicBezTo>
                    <a:cubicBezTo>
                      <a:pt x="222" y="243"/>
                      <a:pt x="221" y="242"/>
                      <a:pt x="223" y="242"/>
                    </a:cubicBezTo>
                    <a:cubicBezTo>
                      <a:pt x="225" y="243"/>
                      <a:pt x="228" y="241"/>
                      <a:pt x="232" y="242"/>
                    </a:cubicBezTo>
                    <a:cubicBezTo>
                      <a:pt x="233" y="243"/>
                      <a:pt x="234" y="242"/>
                      <a:pt x="235" y="243"/>
                    </a:cubicBezTo>
                    <a:cubicBezTo>
                      <a:pt x="236" y="243"/>
                      <a:pt x="236" y="243"/>
                      <a:pt x="237" y="243"/>
                    </a:cubicBezTo>
                    <a:cubicBezTo>
                      <a:pt x="237" y="243"/>
                      <a:pt x="238" y="243"/>
                      <a:pt x="239" y="243"/>
                    </a:cubicBezTo>
                    <a:cubicBezTo>
                      <a:pt x="239" y="243"/>
                      <a:pt x="239" y="244"/>
                      <a:pt x="239" y="244"/>
                    </a:cubicBezTo>
                    <a:cubicBezTo>
                      <a:pt x="239" y="244"/>
                      <a:pt x="239" y="244"/>
                      <a:pt x="239" y="244"/>
                    </a:cubicBezTo>
                    <a:cubicBezTo>
                      <a:pt x="239" y="244"/>
                      <a:pt x="239" y="244"/>
                      <a:pt x="239" y="244"/>
                    </a:cubicBezTo>
                    <a:cubicBezTo>
                      <a:pt x="239" y="244"/>
                      <a:pt x="239" y="244"/>
                      <a:pt x="239" y="244"/>
                    </a:cubicBezTo>
                    <a:cubicBezTo>
                      <a:pt x="239" y="244"/>
                      <a:pt x="239" y="244"/>
                      <a:pt x="239" y="244"/>
                    </a:cubicBezTo>
                    <a:cubicBezTo>
                      <a:pt x="239" y="244"/>
                      <a:pt x="239" y="244"/>
                      <a:pt x="239" y="244"/>
                    </a:cubicBezTo>
                    <a:cubicBezTo>
                      <a:pt x="239" y="244"/>
                      <a:pt x="239" y="244"/>
                      <a:pt x="240" y="244"/>
                    </a:cubicBezTo>
                    <a:cubicBezTo>
                      <a:pt x="240" y="244"/>
                      <a:pt x="240" y="244"/>
                      <a:pt x="240" y="244"/>
                    </a:cubicBezTo>
                    <a:cubicBezTo>
                      <a:pt x="241" y="245"/>
                      <a:pt x="242" y="244"/>
                      <a:pt x="243" y="246"/>
                    </a:cubicBezTo>
                    <a:cubicBezTo>
                      <a:pt x="243" y="246"/>
                      <a:pt x="243" y="246"/>
                      <a:pt x="243" y="246"/>
                    </a:cubicBezTo>
                    <a:cubicBezTo>
                      <a:pt x="244" y="246"/>
                      <a:pt x="244" y="247"/>
                      <a:pt x="244" y="247"/>
                    </a:cubicBezTo>
                    <a:cubicBezTo>
                      <a:pt x="244" y="247"/>
                      <a:pt x="244" y="247"/>
                      <a:pt x="244" y="247"/>
                    </a:cubicBezTo>
                    <a:cubicBezTo>
                      <a:pt x="245" y="247"/>
                      <a:pt x="245" y="248"/>
                      <a:pt x="246" y="248"/>
                    </a:cubicBezTo>
                    <a:cubicBezTo>
                      <a:pt x="246" y="248"/>
                      <a:pt x="246" y="248"/>
                      <a:pt x="246" y="248"/>
                    </a:cubicBezTo>
                    <a:cubicBezTo>
                      <a:pt x="246" y="249"/>
                      <a:pt x="247" y="250"/>
                      <a:pt x="248" y="250"/>
                    </a:cubicBezTo>
                    <a:cubicBezTo>
                      <a:pt x="248" y="250"/>
                      <a:pt x="248" y="250"/>
                      <a:pt x="248" y="250"/>
                    </a:cubicBezTo>
                    <a:cubicBezTo>
                      <a:pt x="249" y="250"/>
                      <a:pt x="249" y="250"/>
                      <a:pt x="250" y="250"/>
                    </a:cubicBezTo>
                    <a:cubicBezTo>
                      <a:pt x="250" y="250"/>
                      <a:pt x="250" y="250"/>
                      <a:pt x="250" y="250"/>
                    </a:cubicBezTo>
                    <a:cubicBezTo>
                      <a:pt x="250" y="250"/>
                      <a:pt x="250" y="250"/>
                      <a:pt x="250" y="250"/>
                    </a:cubicBezTo>
                    <a:cubicBezTo>
                      <a:pt x="250" y="250"/>
                      <a:pt x="250" y="250"/>
                      <a:pt x="250" y="251"/>
                    </a:cubicBezTo>
                    <a:cubicBezTo>
                      <a:pt x="251" y="251"/>
                      <a:pt x="251" y="251"/>
                      <a:pt x="251" y="251"/>
                    </a:cubicBezTo>
                    <a:cubicBezTo>
                      <a:pt x="252" y="251"/>
                      <a:pt x="253" y="252"/>
                      <a:pt x="254" y="252"/>
                    </a:cubicBezTo>
                    <a:cubicBezTo>
                      <a:pt x="254" y="252"/>
                      <a:pt x="254" y="252"/>
                      <a:pt x="254" y="252"/>
                    </a:cubicBezTo>
                    <a:cubicBezTo>
                      <a:pt x="257" y="252"/>
                      <a:pt x="257" y="252"/>
                      <a:pt x="257" y="252"/>
                    </a:cubicBezTo>
                    <a:cubicBezTo>
                      <a:pt x="258" y="253"/>
                      <a:pt x="258" y="254"/>
                      <a:pt x="259" y="254"/>
                    </a:cubicBezTo>
                    <a:cubicBezTo>
                      <a:pt x="261" y="253"/>
                      <a:pt x="261" y="255"/>
                      <a:pt x="263" y="255"/>
                    </a:cubicBezTo>
                    <a:cubicBezTo>
                      <a:pt x="263" y="255"/>
                      <a:pt x="263" y="255"/>
                      <a:pt x="263" y="255"/>
                    </a:cubicBezTo>
                    <a:cubicBezTo>
                      <a:pt x="264" y="255"/>
                      <a:pt x="264" y="255"/>
                      <a:pt x="264" y="255"/>
                    </a:cubicBezTo>
                    <a:cubicBezTo>
                      <a:pt x="266" y="255"/>
                      <a:pt x="267" y="256"/>
                      <a:pt x="269" y="256"/>
                    </a:cubicBezTo>
                    <a:cubicBezTo>
                      <a:pt x="269" y="255"/>
                      <a:pt x="269" y="255"/>
                      <a:pt x="269" y="255"/>
                    </a:cubicBezTo>
                    <a:cubicBezTo>
                      <a:pt x="268" y="255"/>
                      <a:pt x="266" y="254"/>
                      <a:pt x="266" y="252"/>
                    </a:cubicBezTo>
                    <a:cubicBezTo>
                      <a:pt x="265" y="252"/>
                      <a:pt x="265" y="251"/>
                      <a:pt x="265" y="250"/>
                    </a:cubicBezTo>
                    <a:cubicBezTo>
                      <a:pt x="265" y="250"/>
                      <a:pt x="264" y="250"/>
                      <a:pt x="264" y="250"/>
                    </a:cubicBezTo>
                    <a:cubicBezTo>
                      <a:pt x="264" y="249"/>
                      <a:pt x="264" y="248"/>
                      <a:pt x="264" y="247"/>
                    </a:cubicBezTo>
                    <a:cubicBezTo>
                      <a:pt x="264" y="246"/>
                      <a:pt x="264" y="246"/>
                      <a:pt x="264" y="246"/>
                    </a:cubicBezTo>
                    <a:cubicBezTo>
                      <a:pt x="263" y="244"/>
                      <a:pt x="263" y="244"/>
                      <a:pt x="263" y="243"/>
                    </a:cubicBezTo>
                    <a:cubicBezTo>
                      <a:pt x="263" y="238"/>
                      <a:pt x="263" y="238"/>
                      <a:pt x="263" y="238"/>
                    </a:cubicBezTo>
                    <a:cubicBezTo>
                      <a:pt x="261" y="237"/>
                      <a:pt x="261" y="234"/>
                      <a:pt x="261" y="230"/>
                    </a:cubicBezTo>
                    <a:cubicBezTo>
                      <a:pt x="262" y="228"/>
                      <a:pt x="264" y="227"/>
                      <a:pt x="264" y="224"/>
                    </a:cubicBezTo>
                    <a:cubicBezTo>
                      <a:pt x="265" y="224"/>
                      <a:pt x="265" y="224"/>
                      <a:pt x="265" y="223"/>
                    </a:cubicBezTo>
                    <a:cubicBezTo>
                      <a:pt x="267" y="222"/>
                      <a:pt x="266" y="219"/>
                      <a:pt x="268" y="218"/>
                    </a:cubicBezTo>
                    <a:cubicBezTo>
                      <a:pt x="269" y="217"/>
                      <a:pt x="270" y="217"/>
                      <a:pt x="270" y="215"/>
                    </a:cubicBezTo>
                    <a:cubicBezTo>
                      <a:pt x="270" y="214"/>
                      <a:pt x="272" y="214"/>
                      <a:pt x="271" y="211"/>
                    </a:cubicBezTo>
                    <a:cubicBezTo>
                      <a:pt x="273" y="211"/>
                      <a:pt x="273" y="209"/>
                      <a:pt x="273" y="209"/>
                    </a:cubicBezTo>
                    <a:cubicBezTo>
                      <a:pt x="274" y="207"/>
                      <a:pt x="275" y="207"/>
                      <a:pt x="275" y="205"/>
                    </a:cubicBezTo>
                    <a:cubicBezTo>
                      <a:pt x="276" y="205"/>
                      <a:pt x="277" y="204"/>
                      <a:pt x="277" y="203"/>
                    </a:cubicBezTo>
                    <a:cubicBezTo>
                      <a:pt x="279" y="203"/>
                      <a:pt x="278" y="201"/>
                      <a:pt x="279" y="201"/>
                    </a:cubicBezTo>
                    <a:cubicBezTo>
                      <a:pt x="279" y="200"/>
                      <a:pt x="280" y="199"/>
                      <a:pt x="281" y="198"/>
                    </a:cubicBezTo>
                    <a:cubicBezTo>
                      <a:pt x="281" y="197"/>
                      <a:pt x="282" y="196"/>
                      <a:pt x="283" y="194"/>
                    </a:cubicBezTo>
                    <a:cubicBezTo>
                      <a:pt x="283" y="193"/>
                      <a:pt x="284" y="192"/>
                      <a:pt x="284" y="191"/>
                    </a:cubicBezTo>
                    <a:cubicBezTo>
                      <a:pt x="284" y="191"/>
                      <a:pt x="284" y="191"/>
                      <a:pt x="284" y="191"/>
                    </a:cubicBezTo>
                    <a:cubicBezTo>
                      <a:pt x="284" y="190"/>
                      <a:pt x="284" y="190"/>
                      <a:pt x="284" y="189"/>
                    </a:cubicBezTo>
                    <a:cubicBezTo>
                      <a:pt x="284" y="189"/>
                      <a:pt x="284" y="189"/>
                      <a:pt x="284" y="189"/>
                    </a:cubicBezTo>
                    <a:cubicBezTo>
                      <a:pt x="285" y="189"/>
                      <a:pt x="285" y="189"/>
                      <a:pt x="285" y="189"/>
                    </a:cubicBezTo>
                    <a:cubicBezTo>
                      <a:pt x="285" y="189"/>
                      <a:pt x="285" y="189"/>
                      <a:pt x="285" y="189"/>
                    </a:cubicBezTo>
                    <a:cubicBezTo>
                      <a:pt x="285" y="188"/>
                      <a:pt x="285" y="188"/>
                      <a:pt x="286" y="187"/>
                    </a:cubicBezTo>
                    <a:cubicBezTo>
                      <a:pt x="286" y="187"/>
                      <a:pt x="286" y="187"/>
                      <a:pt x="286" y="187"/>
                    </a:cubicBezTo>
                    <a:cubicBezTo>
                      <a:pt x="287" y="185"/>
                      <a:pt x="288" y="186"/>
                      <a:pt x="289" y="185"/>
                    </a:cubicBezTo>
                    <a:cubicBezTo>
                      <a:pt x="289" y="185"/>
                      <a:pt x="289" y="185"/>
                      <a:pt x="289" y="185"/>
                    </a:cubicBezTo>
                    <a:cubicBezTo>
                      <a:pt x="289" y="185"/>
                      <a:pt x="289" y="185"/>
                      <a:pt x="289" y="185"/>
                    </a:cubicBezTo>
                    <a:cubicBezTo>
                      <a:pt x="290" y="185"/>
                      <a:pt x="290" y="185"/>
                      <a:pt x="290" y="185"/>
                    </a:cubicBezTo>
                    <a:cubicBezTo>
                      <a:pt x="290" y="185"/>
                      <a:pt x="290" y="185"/>
                      <a:pt x="290" y="185"/>
                    </a:cubicBezTo>
                    <a:cubicBezTo>
                      <a:pt x="290" y="185"/>
                      <a:pt x="291" y="185"/>
                      <a:pt x="291" y="185"/>
                    </a:cubicBezTo>
                    <a:cubicBezTo>
                      <a:pt x="291" y="185"/>
                      <a:pt x="291" y="185"/>
                      <a:pt x="292" y="185"/>
                    </a:cubicBezTo>
                    <a:cubicBezTo>
                      <a:pt x="292" y="185"/>
                      <a:pt x="292" y="185"/>
                      <a:pt x="292" y="185"/>
                    </a:cubicBezTo>
                    <a:cubicBezTo>
                      <a:pt x="292" y="184"/>
                      <a:pt x="292" y="184"/>
                      <a:pt x="293" y="184"/>
                    </a:cubicBezTo>
                    <a:cubicBezTo>
                      <a:pt x="293" y="184"/>
                      <a:pt x="293" y="184"/>
                      <a:pt x="293" y="184"/>
                    </a:cubicBezTo>
                    <a:cubicBezTo>
                      <a:pt x="293" y="184"/>
                      <a:pt x="294" y="184"/>
                      <a:pt x="294" y="184"/>
                    </a:cubicBezTo>
                    <a:cubicBezTo>
                      <a:pt x="294" y="181"/>
                      <a:pt x="295" y="179"/>
                      <a:pt x="295" y="176"/>
                    </a:cubicBezTo>
                    <a:close/>
                    <a:moveTo>
                      <a:pt x="25" y="167"/>
                    </a:moveTo>
                    <a:cubicBezTo>
                      <a:pt x="25" y="167"/>
                      <a:pt x="25" y="167"/>
                      <a:pt x="25" y="167"/>
                    </a:cubicBezTo>
                    <a:cubicBezTo>
                      <a:pt x="25" y="167"/>
                      <a:pt x="25" y="167"/>
                      <a:pt x="25" y="167"/>
                    </a:cubicBezTo>
                    <a:close/>
                    <a:moveTo>
                      <a:pt x="139" y="26"/>
                    </a:moveTo>
                    <a:cubicBezTo>
                      <a:pt x="139" y="26"/>
                      <a:pt x="139" y="26"/>
                      <a:pt x="139" y="26"/>
                    </a:cubicBezTo>
                    <a:cubicBezTo>
                      <a:pt x="139" y="26"/>
                      <a:pt x="139" y="26"/>
                      <a:pt x="139" y="2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3" name="Freeform 15">
                <a:extLst>
                  <a:ext uri="{FF2B5EF4-FFF2-40B4-BE49-F238E27FC236}">
                    <a16:creationId xmlns:a16="http://schemas.microsoft.com/office/drawing/2014/main" id="{1A24829E-6052-4663-9449-28D411C3D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1025" y="4454525"/>
                <a:ext cx="350838" cy="401637"/>
              </a:xfrm>
              <a:custGeom>
                <a:avLst/>
                <a:gdLst>
                  <a:gd name="T0" fmla="*/ 114 w 116"/>
                  <a:gd name="T1" fmla="*/ 74 h 133"/>
                  <a:gd name="T2" fmla="*/ 114 w 116"/>
                  <a:gd name="T3" fmla="*/ 72 h 133"/>
                  <a:gd name="T4" fmla="*/ 113 w 116"/>
                  <a:gd name="T5" fmla="*/ 71 h 133"/>
                  <a:gd name="T6" fmla="*/ 112 w 116"/>
                  <a:gd name="T7" fmla="*/ 67 h 133"/>
                  <a:gd name="T8" fmla="*/ 102 w 116"/>
                  <a:gd name="T9" fmla="*/ 58 h 133"/>
                  <a:gd name="T10" fmla="*/ 94 w 116"/>
                  <a:gd name="T11" fmla="*/ 51 h 133"/>
                  <a:gd name="T12" fmla="*/ 94 w 116"/>
                  <a:gd name="T13" fmla="*/ 46 h 133"/>
                  <a:gd name="T14" fmla="*/ 86 w 116"/>
                  <a:gd name="T15" fmla="*/ 38 h 133"/>
                  <a:gd name="T16" fmla="*/ 79 w 116"/>
                  <a:gd name="T17" fmla="*/ 29 h 133"/>
                  <a:gd name="T18" fmla="*/ 73 w 116"/>
                  <a:gd name="T19" fmla="*/ 16 h 133"/>
                  <a:gd name="T20" fmla="*/ 66 w 116"/>
                  <a:gd name="T21" fmla="*/ 15 h 133"/>
                  <a:gd name="T22" fmla="*/ 65 w 116"/>
                  <a:gd name="T23" fmla="*/ 12 h 133"/>
                  <a:gd name="T24" fmla="*/ 57 w 116"/>
                  <a:gd name="T25" fmla="*/ 10 h 133"/>
                  <a:gd name="T26" fmla="*/ 52 w 116"/>
                  <a:gd name="T27" fmla="*/ 11 h 133"/>
                  <a:gd name="T28" fmla="*/ 39 w 116"/>
                  <a:gd name="T29" fmla="*/ 5 h 133"/>
                  <a:gd name="T30" fmla="*/ 31 w 116"/>
                  <a:gd name="T31" fmla="*/ 1 h 133"/>
                  <a:gd name="T32" fmla="*/ 20 w 116"/>
                  <a:gd name="T33" fmla="*/ 4 h 133"/>
                  <a:gd name="T34" fmla="*/ 12 w 116"/>
                  <a:gd name="T35" fmla="*/ 7 h 133"/>
                  <a:gd name="T36" fmla="*/ 2 w 116"/>
                  <a:gd name="T37" fmla="*/ 10 h 133"/>
                  <a:gd name="T38" fmla="*/ 1 w 116"/>
                  <a:gd name="T39" fmla="*/ 14 h 133"/>
                  <a:gd name="T40" fmla="*/ 2 w 116"/>
                  <a:gd name="T41" fmla="*/ 14 h 133"/>
                  <a:gd name="T42" fmla="*/ 3 w 116"/>
                  <a:gd name="T43" fmla="*/ 15 h 133"/>
                  <a:gd name="T44" fmla="*/ 7 w 116"/>
                  <a:gd name="T45" fmla="*/ 18 h 133"/>
                  <a:gd name="T46" fmla="*/ 10 w 116"/>
                  <a:gd name="T47" fmla="*/ 19 h 133"/>
                  <a:gd name="T48" fmla="*/ 11 w 116"/>
                  <a:gd name="T49" fmla="*/ 21 h 133"/>
                  <a:gd name="T50" fmla="*/ 20 w 116"/>
                  <a:gd name="T51" fmla="*/ 33 h 133"/>
                  <a:gd name="T52" fmla="*/ 32 w 116"/>
                  <a:gd name="T53" fmla="*/ 46 h 133"/>
                  <a:gd name="T54" fmla="*/ 32 w 116"/>
                  <a:gd name="T55" fmla="*/ 47 h 133"/>
                  <a:gd name="T56" fmla="*/ 35 w 116"/>
                  <a:gd name="T57" fmla="*/ 50 h 133"/>
                  <a:gd name="T58" fmla="*/ 39 w 116"/>
                  <a:gd name="T59" fmla="*/ 54 h 133"/>
                  <a:gd name="T60" fmla="*/ 40 w 116"/>
                  <a:gd name="T61" fmla="*/ 54 h 133"/>
                  <a:gd name="T62" fmla="*/ 41 w 116"/>
                  <a:gd name="T63" fmla="*/ 55 h 133"/>
                  <a:gd name="T64" fmla="*/ 42 w 116"/>
                  <a:gd name="T65" fmla="*/ 56 h 133"/>
                  <a:gd name="T66" fmla="*/ 42 w 116"/>
                  <a:gd name="T67" fmla="*/ 57 h 133"/>
                  <a:gd name="T68" fmla="*/ 43 w 116"/>
                  <a:gd name="T69" fmla="*/ 58 h 133"/>
                  <a:gd name="T70" fmla="*/ 53 w 116"/>
                  <a:gd name="T71" fmla="*/ 65 h 133"/>
                  <a:gd name="T72" fmla="*/ 56 w 116"/>
                  <a:gd name="T73" fmla="*/ 71 h 133"/>
                  <a:gd name="T74" fmla="*/ 59 w 116"/>
                  <a:gd name="T75" fmla="*/ 75 h 133"/>
                  <a:gd name="T76" fmla="*/ 61 w 116"/>
                  <a:gd name="T77" fmla="*/ 79 h 133"/>
                  <a:gd name="T78" fmla="*/ 61 w 116"/>
                  <a:gd name="T79" fmla="*/ 80 h 133"/>
                  <a:gd name="T80" fmla="*/ 62 w 116"/>
                  <a:gd name="T81" fmla="*/ 81 h 133"/>
                  <a:gd name="T82" fmla="*/ 62 w 116"/>
                  <a:gd name="T83" fmla="*/ 82 h 133"/>
                  <a:gd name="T84" fmla="*/ 62 w 116"/>
                  <a:gd name="T85" fmla="*/ 83 h 133"/>
                  <a:gd name="T86" fmla="*/ 63 w 116"/>
                  <a:gd name="T87" fmla="*/ 86 h 133"/>
                  <a:gd name="T88" fmla="*/ 59 w 116"/>
                  <a:gd name="T89" fmla="*/ 106 h 133"/>
                  <a:gd name="T90" fmla="*/ 62 w 116"/>
                  <a:gd name="T91" fmla="*/ 118 h 133"/>
                  <a:gd name="T92" fmla="*/ 63 w 116"/>
                  <a:gd name="T93" fmla="*/ 125 h 133"/>
                  <a:gd name="T94" fmla="*/ 67 w 116"/>
                  <a:gd name="T95" fmla="*/ 132 h 133"/>
                  <a:gd name="T96" fmla="*/ 72 w 116"/>
                  <a:gd name="T97" fmla="*/ 132 h 133"/>
                  <a:gd name="T98" fmla="*/ 78 w 116"/>
                  <a:gd name="T99" fmla="*/ 128 h 133"/>
                  <a:gd name="T100" fmla="*/ 82 w 116"/>
                  <a:gd name="T101" fmla="*/ 115 h 133"/>
                  <a:gd name="T102" fmla="*/ 86 w 116"/>
                  <a:gd name="T103" fmla="*/ 113 h 133"/>
                  <a:gd name="T104" fmla="*/ 92 w 116"/>
                  <a:gd name="T105" fmla="*/ 101 h 133"/>
                  <a:gd name="T106" fmla="*/ 90 w 116"/>
                  <a:gd name="T107" fmla="*/ 96 h 133"/>
                  <a:gd name="T108" fmla="*/ 82 w 116"/>
                  <a:gd name="T109" fmla="*/ 82 h 133"/>
                  <a:gd name="T110" fmla="*/ 92 w 116"/>
                  <a:gd name="T111" fmla="*/ 75 h 133"/>
                  <a:gd name="T112" fmla="*/ 98 w 116"/>
                  <a:gd name="T113" fmla="*/ 77 h 133"/>
                  <a:gd name="T114" fmla="*/ 106 w 116"/>
                  <a:gd name="T115" fmla="*/ 77 h 133"/>
                  <a:gd name="T116" fmla="*/ 114 w 116"/>
                  <a:gd name="T117" fmla="*/ 76 h 133"/>
                  <a:gd name="T118" fmla="*/ 115 w 116"/>
                  <a:gd name="T119" fmla="*/ 76 h 133"/>
                  <a:gd name="T120" fmla="*/ 116 w 116"/>
                  <a:gd name="T121" fmla="*/ 75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6" h="133">
                    <a:moveTo>
                      <a:pt x="116" y="75"/>
                    </a:moveTo>
                    <a:cubicBezTo>
                      <a:pt x="116" y="75"/>
                      <a:pt x="116" y="75"/>
                      <a:pt x="116" y="75"/>
                    </a:cubicBezTo>
                    <a:cubicBezTo>
                      <a:pt x="116" y="75"/>
                      <a:pt x="116" y="75"/>
                      <a:pt x="116" y="75"/>
                    </a:cubicBezTo>
                    <a:cubicBezTo>
                      <a:pt x="115" y="74"/>
                      <a:pt x="115" y="74"/>
                      <a:pt x="114" y="74"/>
                    </a:cubicBezTo>
                    <a:cubicBezTo>
                      <a:pt x="114" y="73"/>
                      <a:pt x="114" y="73"/>
                      <a:pt x="114" y="73"/>
                    </a:cubicBezTo>
                    <a:cubicBezTo>
                      <a:pt x="114" y="73"/>
                      <a:pt x="114" y="73"/>
                      <a:pt x="114" y="73"/>
                    </a:cubicBezTo>
                    <a:cubicBezTo>
                      <a:pt x="114" y="73"/>
                      <a:pt x="114" y="73"/>
                      <a:pt x="114" y="73"/>
                    </a:cubicBezTo>
                    <a:cubicBezTo>
                      <a:pt x="114" y="72"/>
                      <a:pt x="114" y="72"/>
                      <a:pt x="114" y="72"/>
                    </a:cubicBezTo>
                    <a:cubicBezTo>
                      <a:pt x="114" y="72"/>
                      <a:pt x="113" y="72"/>
                      <a:pt x="113" y="72"/>
                    </a:cubicBezTo>
                    <a:cubicBezTo>
                      <a:pt x="113" y="72"/>
                      <a:pt x="113" y="72"/>
                      <a:pt x="113" y="72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1"/>
                      <a:pt x="113" y="71"/>
                      <a:pt x="113" y="71"/>
                    </a:cubicBezTo>
                    <a:cubicBezTo>
                      <a:pt x="113" y="70"/>
                      <a:pt x="112" y="69"/>
                      <a:pt x="112" y="68"/>
                    </a:cubicBezTo>
                    <a:cubicBezTo>
                      <a:pt x="112" y="68"/>
                      <a:pt x="112" y="68"/>
                      <a:pt x="112" y="68"/>
                    </a:cubicBezTo>
                    <a:cubicBezTo>
                      <a:pt x="112" y="68"/>
                      <a:pt x="112" y="68"/>
                      <a:pt x="112" y="67"/>
                    </a:cubicBezTo>
                    <a:cubicBezTo>
                      <a:pt x="112" y="67"/>
                      <a:pt x="112" y="67"/>
                      <a:pt x="112" y="67"/>
                    </a:cubicBezTo>
                    <a:cubicBezTo>
                      <a:pt x="112" y="65"/>
                      <a:pt x="111" y="64"/>
                      <a:pt x="111" y="62"/>
                    </a:cubicBezTo>
                    <a:cubicBezTo>
                      <a:pt x="111" y="60"/>
                      <a:pt x="108" y="60"/>
                      <a:pt x="109" y="58"/>
                    </a:cubicBezTo>
                    <a:cubicBezTo>
                      <a:pt x="106" y="58"/>
                      <a:pt x="106" y="59"/>
                      <a:pt x="104" y="59"/>
                    </a:cubicBezTo>
                    <a:cubicBezTo>
                      <a:pt x="105" y="57"/>
                      <a:pt x="101" y="59"/>
                      <a:pt x="102" y="58"/>
                    </a:cubicBezTo>
                    <a:cubicBezTo>
                      <a:pt x="100" y="57"/>
                      <a:pt x="100" y="58"/>
                      <a:pt x="99" y="58"/>
                    </a:cubicBezTo>
                    <a:cubicBezTo>
                      <a:pt x="98" y="57"/>
                      <a:pt x="98" y="57"/>
                      <a:pt x="97" y="57"/>
                    </a:cubicBezTo>
                    <a:cubicBezTo>
                      <a:pt x="97" y="52"/>
                      <a:pt x="97" y="52"/>
                      <a:pt x="97" y="52"/>
                    </a:cubicBezTo>
                    <a:cubicBezTo>
                      <a:pt x="96" y="51"/>
                      <a:pt x="95" y="51"/>
                      <a:pt x="94" y="51"/>
                    </a:cubicBezTo>
                    <a:cubicBezTo>
                      <a:pt x="94" y="51"/>
                      <a:pt x="94" y="50"/>
                      <a:pt x="94" y="50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3" y="48"/>
                      <a:pt x="93" y="48"/>
                      <a:pt x="93" y="48"/>
                    </a:cubicBezTo>
                    <a:cubicBezTo>
                      <a:pt x="94" y="47"/>
                      <a:pt x="94" y="46"/>
                      <a:pt x="94" y="46"/>
                    </a:cubicBezTo>
                    <a:cubicBezTo>
                      <a:pt x="94" y="44"/>
                      <a:pt x="94" y="42"/>
                      <a:pt x="93" y="40"/>
                    </a:cubicBezTo>
                    <a:cubicBezTo>
                      <a:pt x="91" y="40"/>
                      <a:pt x="92" y="43"/>
                      <a:pt x="89" y="43"/>
                    </a:cubicBezTo>
                    <a:cubicBezTo>
                      <a:pt x="89" y="42"/>
                      <a:pt x="89" y="40"/>
                      <a:pt x="87" y="40"/>
                    </a:cubicBezTo>
                    <a:cubicBezTo>
                      <a:pt x="87" y="40"/>
                      <a:pt x="87" y="38"/>
                      <a:pt x="86" y="38"/>
                    </a:cubicBezTo>
                    <a:cubicBezTo>
                      <a:pt x="86" y="38"/>
                      <a:pt x="85" y="38"/>
                      <a:pt x="85" y="37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80" y="35"/>
                      <a:pt x="78" y="34"/>
                      <a:pt x="77" y="32"/>
                    </a:cubicBezTo>
                    <a:cubicBezTo>
                      <a:pt x="77" y="30"/>
                      <a:pt x="79" y="30"/>
                      <a:pt x="79" y="29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0"/>
                      <a:pt x="77" y="21"/>
                      <a:pt x="77" y="18"/>
                    </a:cubicBezTo>
                    <a:cubicBezTo>
                      <a:pt x="77" y="16"/>
                      <a:pt x="76" y="16"/>
                      <a:pt x="75" y="14"/>
                    </a:cubicBezTo>
                    <a:cubicBezTo>
                      <a:pt x="74" y="14"/>
                      <a:pt x="73" y="15"/>
                      <a:pt x="73" y="16"/>
                    </a:cubicBezTo>
                    <a:cubicBezTo>
                      <a:pt x="72" y="16"/>
                      <a:pt x="70" y="16"/>
                      <a:pt x="68" y="16"/>
                    </a:cubicBezTo>
                    <a:cubicBezTo>
                      <a:pt x="68" y="15"/>
                      <a:pt x="67" y="15"/>
                      <a:pt x="66" y="15"/>
                    </a:cubicBezTo>
                    <a:cubicBezTo>
                      <a:pt x="66" y="15"/>
                      <a:pt x="66" y="15"/>
                      <a:pt x="66" y="15"/>
                    </a:cubicBezTo>
                    <a:cubicBezTo>
                      <a:pt x="66" y="15"/>
                      <a:pt x="66" y="15"/>
                      <a:pt x="66" y="15"/>
                    </a:cubicBezTo>
                    <a:cubicBezTo>
                      <a:pt x="66" y="14"/>
                      <a:pt x="66" y="14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5" y="13"/>
                      <a:pt x="65" y="13"/>
                      <a:pt x="65" y="13"/>
                    </a:cubicBezTo>
                    <a:cubicBezTo>
                      <a:pt x="65" y="13"/>
                      <a:pt x="65" y="13"/>
                      <a:pt x="65" y="12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4" y="10"/>
                      <a:pt x="60" y="10"/>
                      <a:pt x="58" y="9"/>
                    </a:cubicBezTo>
                    <a:cubicBezTo>
                      <a:pt x="57" y="9"/>
                      <a:pt x="56" y="10"/>
                      <a:pt x="56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6" y="10"/>
                      <a:pt x="56" y="11"/>
                      <a:pt x="56" y="11"/>
                    </a:cubicBezTo>
                    <a:cubicBezTo>
                      <a:pt x="55" y="11"/>
                      <a:pt x="55" y="12"/>
                      <a:pt x="55" y="13"/>
                    </a:cubicBezTo>
                    <a:cubicBezTo>
                      <a:pt x="55" y="13"/>
                      <a:pt x="55" y="13"/>
                      <a:pt x="55" y="13"/>
                    </a:cubicBezTo>
                    <a:cubicBezTo>
                      <a:pt x="53" y="13"/>
                      <a:pt x="53" y="12"/>
                      <a:pt x="52" y="11"/>
                    </a:cubicBezTo>
                    <a:cubicBezTo>
                      <a:pt x="52" y="11"/>
                      <a:pt x="49" y="9"/>
                      <a:pt x="49" y="11"/>
                    </a:cubicBezTo>
                    <a:cubicBezTo>
                      <a:pt x="48" y="11"/>
                      <a:pt x="48" y="10"/>
                      <a:pt x="48" y="8"/>
                    </a:cubicBezTo>
                    <a:cubicBezTo>
                      <a:pt x="45" y="8"/>
                      <a:pt x="44" y="7"/>
                      <a:pt x="41" y="7"/>
                    </a:cubicBezTo>
                    <a:cubicBezTo>
                      <a:pt x="41" y="5"/>
                      <a:pt x="39" y="6"/>
                      <a:pt x="39" y="5"/>
                    </a:cubicBezTo>
                    <a:cubicBezTo>
                      <a:pt x="38" y="5"/>
                      <a:pt x="38" y="4"/>
                      <a:pt x="37" y="4"/>
                    </a:cubicBezTo>
                    <a:cubicBezTo>
                      <a:pt x="36" y="5"/>
                      <a:pt x="36" y="4"/>
                      <a:pt x="36" y="4"/>
                    </a:cubicBezTo>
                    <a:cubicBezTo>
                      <a:pt x="34" y="4"/>
                      <a:pt x="33" y="3"/>
                      <a:pt x="33" y="2"/>
                    </a:cubicBezTo>
                    <a:cubicBezTo>
                      <a:pt x="32" y="2"/>
                      <a:pt x="31" y="2"/>
                      <a:pt x="31" y="1"/>
                    </a:cubicBezTo>
                    <a:cubicBezTo>
                      <a:pt x="27" y="1"/>
                      <a:pt x="25" y="0"/>
                      <a:pt x="22" y="0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1" y="3"/>
                      <a:pt x="21" y="3"/>
                    </a:cubicBezTo>
                    <a:cubicBezTo>
                      <a:pt x="20" y="3"/>
                      <a:pt x="20" y="3"/>
                      <a:pt x="20" y="4"/>
                    </a:cubicBezTo>
                    <a:cubicBezTo>
                      <a:pt x="19" y="3"/>
                      <a:pt x="18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5"/>
                      <a:pt x="15" y="7"/>
                      <a:pt x="14" y="7"/>
                    </a:cubicBezTo>
                    <a:cubicBezTo>
                      <a:pt x="13" y="7"/>
                      <a:pt x="13" y="7"/>
                      <a:pt x="12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8" y="7"/>
                      <a:pt x="8" y="8"/>
                      <a:pt x="7" y="9"/>
                    </a:cubicBezTo>
                    <a:cubicBezTo>
                      <a:pt x="5" y="9"/>
                      <a:pt x="5" y="7"/>
                      <a:pt x="2" y="8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3" y="10"/>
                      <a:pt x="3" y="11"/>
                      <a:pt x="3" y="12"/>
                    </a:cubicBezTo>
                    <a:cubicBezTo>
                      <a:pt x="2" y="12"/>
                      <a:pt x="1" y="13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6"/>
                      <a:pt x="4" y="17"/>
                      <a:pt x="5" y="17"/>
                    </a:cubicBezTo>
                    <a:cubicBezTo>
                      <a:pt x="5" y="17"/>
                      <a:pt x="5" y="17"/>
                      <a:pt x="5" y="18"/>
                    </a:cubicBezTo>
                    <a:cubicBezTo>
                      <a:pt x="6" y="18"/>
                      <a:pt x="6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9"/>
                      <a:pt x="9" y="19"/>
                      <a:pt x="9" y="19"/>
                    </a:cubicBezTo>
                    <a:cubicBezTo>
                      <a:pt x="9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1" y="20"/>
                      <a:pt x="11" y="21"/>
                      <a:pt x="11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4"/>
                      <a:pt x="15" y="24"/>
                      <a:pt x="15" y="26"/>
                    </a:cubicBezTo>
                    <a:cubicBezTo>
                      <a:pt x="16" y="28"/>
                      <a:pt x="18" y="29"/>
                      <a:pt x="18" y="31"/>
                    </a:cubicBezTo>
                    <a:cubicBezTo>
                      <a:pt x="19" y="32"/>
                      <a:pt x="20" y="32"/>
                      <a:pt x="20" y="33"/>
                    </a:cubicBezTo>
                    <a:cubicBezTo>
                      <a:pt x="20" y="35"/>
                      <a:pt x="22" y="34"/>
                      <a:pt x="22" y="36"/>
                    </a:cubicBezTo>
                    <a:cubicBezTo>
                      <a:pt x="23" y="37"/>
                      <a:pt x="25" y="39"/>
                      <a:pt x="26" y="41"/>
                    </a:cubicBezTo>
                    <a:cubicBezTo>
                      <a:pt x="27" y="41"/>
                      <a:pt x="28" y="43"/>
                      <a:pt x="29" y="44"/>
                    </a:cubicBezTo>
                    <a:cubicBezTo>
                      <a:pt x="30" y="44"/>
                      <a:pt x="32" y="45"/>
                      <a:pt x="32" y="46"/>
                    </a:cubicBezTo>
                    <a:cubicBezTo>
                      <a:pt x="32" y="46"/>
                      <a:pt x="32" y="46"/>
                      <a:pt x="32" y="47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2" y="47"/>
                      <a:pt x="32" y="48"/>
                      <a:pt x="33" y="48"/>
                    </a:cubicBezTo>
                    <a:cubicBezTo>
                      <a:pt x="33" y="49"/>
                      <a:pt x="34" y="49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0"/>
                      <a:pt x="36" y="50"/>
                      <a:pt x="36" y="51"/>
                    </a:cubicBezTo>
                    <a:cubicBezTo>
                      <a:pt x="36" y="51"/>
                      <a:pt x="36" y="51"/>
                      <a:pt x="37" y="51"/>
                    </a:cubicBezTo>
                    <a:cubicBezTo>
                      <a:pt x="37" y="52"/>
                      <a:pt x="39" y="51"/>
                      <a:pt x="39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5"/>
                      <a:pt x="40" y="55"/>
                    </a:cubicBezTo>
                    <a:cubicBezTo>
                      <a:pt x="40" y="55"/>
                      <a:pt x="41" y="55"/>
                      <a:pt x="41" y="55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41" y="55"/>
                      <a:pt x="41" y="56"/>
                      <a:pt x="41" y="56"/>
                    </a:cubicBezTo>
                    <a:cubicBezTo>
                      <a:pt x="41" y="56"/>
                      <a:pt x="42" y="56"/>
                      <a:pt x="42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2" y="56"/>
                      <a:pt x="42" y="56"/>
                      <a:pt x="42" y="56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2" y="57"/>
                      <a:pt x="42" y="57"/>
                    </a:cubicBezTo>
                    <a:cubicBezTo>
                      <a:pt x="42" y="57"/>
                      <a:pt x="43" y="57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8"/>
                      <a:pt x="43" y="58"/>
                      <a:pt x="43" y="58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5" y="59"/>
                      <a:pt x="47" y="61"/>
                      <a:pt x="50" y="61"/>
                    </a:cubicBezTo>
                    <a:cubicBezTo>
                      <a:pt x="51" y="63"/>
                      <a:pt x="53" y="63"/>
                      <a:pt x="53" y="65"/>
                    </a:cubicBezTo>
                    <a:cubicBezTo>
                      <a:pt x="54" y="66"/>
                      <a:pt x="54" y="68"/>
                      <a:pt x="54" y="70"/>
                    </a:cubicBezTo>
                    <a:cubicBezTo>
                      <a:pt x="54" y="70"/>
                      <a:pt x="55" y="70"/>
                      <a:pt x="55" y="70"/>
                    </a:cubicBezTo>
                    <a:cubicBezTo>
                      <a:pt x="55" y="70"/>
                      <a:pt x="55" y="70"/>
                      <a:pt x="55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7" y="72"/>
                      <a:pt x="58" y="73"/>
                      <a:pt x="58" y="74"/>
                    </a:cubicBezTo>
                    <a:cubicBezTo>
                      <a:pt x="58" y="74"/>
                      <a:pt x="59" y="74"/>
                      <a:pt x="59" y="74"/>
                    </a:cubicBezTo>
                    <a:cubicBezTo>
                      <a:pt x="59" y="74"/>
                      <a:pt x="59" y="75"/>
                      <a:pt x="59" y="75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59" y="75"/>
                      <a:pt x="59" y="76"/>
                      <a:pt x="59" y="76"/>
                    </a:cubicBezTo>
                    <a:cubicBezTo>
                      <a:pt x="61" y="77"/>
                      <a:pt x="61" y="77"/>
                      <a:pt x="61" y="79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1" y="79"/>
                      <a:pt x="61" y="79"/>
                      <a:pt x="61" y="80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1" y="80"/>
                      <a:pt x="61" y="81"/>
                      <a:pt x="61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1"/>
                      <a:pt x="62" y="81"/>
                      <a:pt x="62" y="81"/>
                    </a:cubicBezTo>
                    <a:cubicBezTo>
                      <a:pt x="62" y="81"/>
                      <a:pt x="62" y="82"/>
                      <a:pt x="62" y="82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2" y="82"/>
                      <a:pt x="62" y="82"/>
                      <a:pt x="62" y="83"/>
                    </a:cubicBezTo>
                    <a:cubicBezTo>
                      <a:pt x="62" y="83"/>
                      <a:pt x="62" y="83"/>
                      <a:pt x="62" y="83"/>
                    </a:cubicBezTo>
                    <a:cubicBezTo>
                      <a:pt x="61" y="83"/>
                      <a:pt x="61" y="83"/>
                      <a:pt x="61" y="83"/>
                    </a:cubicBezTo>
                    <a:cubicBezTo>
                      <a:pt x="61" y="83"/>
                      <a:pt x="61" y="83"/>
                      <a:pt x="61" y="83"/>
                    </a:cubicBezTo>
                    <a:cubicBezTo>
                      <a:pt x="61" y="83"/>
                      <a:pt x="61" y="84"/>
                      <a:pt x="61" y="84"/>
                    </a:cubicBezTo>
                    <a:cubicBezTo>
                      <a:pt x="62" y="84"/>
                      <a:pt x="63" y="85"/>
                      <a:pt x="63" y="86"/>
                    </a:cubicBezTo>
                    <a:cubicBezTo>
                      <a:pt x="63" y="91"/>
                      <a:pt x="61" y="94"/>
                      <a:pt x="60" y="98"/>
                    </a:cubicBezTo>
                    <a:cubicBezTo>
                      <a:pt x="61" y="100"/>
                      <a:pt x="62" y="101"/>
                      <a:pt x="61" y="103"/>
                    </a:cubicBezTo>
                    <a:cubicBezTo>
                      <a:pt x="61" y="104"/>
                      <a:pt x="60" y="104"/>
                      <a:pt x="59" y="104"/>
                    </a:cubicBezTo>
                    <a:cubicBezTo>
                      <a:pt x="59" y="106"/>
                      <a:pt x="59" y="106"/>
                      <a:pt x="59" y="106"/>
                    </a:cubicBezTo>
                    <a:cubicBezTo>
                      <a:pt x="60" y="106"/>
                      <a:pt x="60" y="108"/>
                      <a:pt x="60" y="109"/>
                    </a:cubicBezTo>
                    <a:cubicBezTo>
                      <a:pt x="61" y="110"/>
                      <a:pt x="61" y="111"/>
                      <a:pt x="61" y="112"/>
                    </a:cubicBezTo>
                    <a:cubicBezTo>
                      <a:pt x="61" y="113"/>
                      <a:pt x="61" y="113"/>
                      <a:pt x="62" y="113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63" y="118"/>
                      <a:pt x="62" y="120"/>
                      <a:pt x="64" y="120"/>
                    </a:cubicBezTo>
                    <a:cubicBezTo>
                      <a:pt x="63" y="122"/>
                      <a:pt x="65" y="122"/>
                      <a:pt x="65" y="123"/>
                    </a:cubicBezTo>
                    <a:cubicBezTo>
                      <a:pt x="65" y="124"/>
                      <a:pt x="65" y="124"/>
                      <a:pt x="64" y="124"/>
                    </a:cubicBezTo>
                    <a:cubicBezTo>
                      <a:pt x="63" y="124"/>
                      <a:pt x="63" y="124"/>
                      <a:pt x="63" y="125"/>
                    </a:cubicBezTo>
                    <a:cubicBezTo>
                      <a:pt x="63" y="125"/>
                      <a:pt x="62" y="125"/>
                      <a:pt x="63" y="126"/>
                    </a:cubicBezTo>
                    <a:cubicBezTo>
                      <a:pt x="63" y="127"/>
                      <a:pt x="64" y="128"/>
                      <a:pt x="65" y="128"/>
                    </a:cubicBezTo>
                    <a:cubicBezTo>
                      <a:pt x="65" y="129"/>
                      <a:pt x="66" y="129"/>
                      <a:pt x="67" y="130"/>
                    </a:cubicBezTo>
                    <a:cubicBezTo>
                      <a:pt x="67" y="131"/>
                      <a:pt x="67" y="131"/>
                      <a:pt x="67" y="132"/>
                    </a:cubicBezTo>
                    <a:cubicBezTo>
                      <a:pt x="68" y="132"/>
                      <a:pt x="68" y="132"/>
                      <a:pt x="68" y="133"/>
                    </a:cubicBezTo>
                    <a:cubicBezTo>
                      <a:pt x="68" y="132"/>
                      <a:pt x="69" y="132"/>
                      <a:pt x="69" y="131"/>
                    </a:cubicBezTo>
                    <a:cubicBezTo>
                      <a:pt x="71" y="131"/>
                      <a:pt x="72" y="131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3" y="132"/>
                    </a:cubicBezTo>
                    <a:cubicBezTo>
                      <a:pt x="73" y="130"/>
                      <a:pt x="73" y="130"/>
                      <a:pt x="73" y="130"/>
                    </a:cubicBezTo>
                    <a:cubicBezTo>
                      <a:pt x="73" y="129"/>
                      <a:pt x="74" y="128"/>
                      <a:pt x="75" y="128"/>
                    </a:cubicBezTo>
                    <a:cubicBezTo>
                      <a:pt x="78" y="128"/>
                      <a:pt x="78" y="128"/>
                      <a:pt x="78" y="128"/>
                    </a:cubicBezTo>
                    <a:cubicBezTo>
                      <a:pt x="80" y="127"/>
                      <a:pt x="81" y="125"/>
                      <a:pt x="81" y="121"/>
                    </a:cubicBezTo>
                    <a:cubicBezTo>
                      <a:pt x="81" y="121"/>
                      <a:pt x="80" y="120"/>
                      <a:pt x="80" y="119"/>
                    </a:cubicBezTo>
                    <a:cubicBezTo>
                      <a:pt x="79" y="119"/>
                      <a:pt x="79" y="119"/>
                      <a:pt x="79" y="118"/>
                    </a:cubicBezTo>
                    <a:cubicBezTo>
                      <a:pt x="82" y="118"/>
                      <a:pt x="82" y="116"/>
                      <a:pt x="82" y="115"/>
                    </a:cubicBezTo>
                    <a:cubicBezTo>
                      <a:pt x="83" y="115"/>
                      <a:pt x="83" y="115"/>
                      <a:pt x="83" y="115"/>
                    </a:cubicBezTo>
                    <a:cubicBezTo>
                      <a:pt x="84" y="115"/>
                      <a:pt x="84" y="114"/>
                      <a:pt x="85" y="113"/>
                    </a:cubicBezTo>
                    <a:cubicBezTo>
                      <a:pt x="85" y="114"/>
                      <a:pt x="85" y="113"/>
                      <a:pt x="85" y="113"/>
                    </a:cubicBezTo>
                    <a:cubicBezTo>
                      <a:pt x="86" y="113"/>
                      <a:pt x="86" y="113"/>
                      <a:pt x="86" y="113"/>
                    </a:cubicBezTo>
                    <a:cubicBezTo>
                      <a:pt x="86" y="110"/>
                      <a:pt x="87" y="109"/>
                      <a:pt x="87" y="106"/>
                    </a:cubicBezTo>
                    <a:cubicBezTo>
                      <a:pt x="88" y="105"/>
                      <a:pt x="89" y="105"/>
                      <a:pt x="89" y="104"/>
                    </a:cubicBezTo>
                    <a:cubicBezTo>
                      <a:pt x="90" y="103"/>
                      <a:pt x="91" y="103"/>
                      <a:pt x="91" y="102"/>
                    </a:cubicBezTo>
                    <a:cubicBezTo>
                      <a:pt x="91" y="101"/>
                      <a:pt x="91" y="101"/>
                      <a:pt x="92" y="101"/>
                    </a:cubicBezTo>
                    <a:cubicBezTo>
                      <a:pt x="92" y="100"/>
                      <a:pt x="91" y="99"/>
                      <a:pt x="91" y="99"/>
                    </a:cubicBezTo>
                    <a:cubicBezTo>
                      <a:pt x="90" y="98"/>
                      <a:pt x="90" y="97"/>
                      <a:pt x="89" y="97"/>
                    </a:cubicBezTo>
                    <a:cubicBezTo>
                      <a:pt x="89" y="96"/>
                      <a:pt x="89" y="96"/>
                      <a:pt x="89" y="96"/>
                    </a:cubicBezTo>
                    <a:cubicBezTo>
                      <a:pt x="90" y="97"/>
                      <a:pt x="90" y="96"/>
                      <a:pt x="90" y="96"/>
                    </a:cubicBezTo>
                    <a:cubicBezTo>
                      <a:pt x="90" y="94"/>
                      <a:pt x="91" y="94"/>
                      <a:pt x="91" y="92"/>
                    </a:cubicBezTo>
                    <a:cubicBezTo>
                      <a:pt x="90" y="90"/>
                      <a:pt x="87" y="91"/>
                      <a:pt x="87" y="88"/>
                    </a:cubicBezTo>
                    <a:cubicBezTo>
                      <a:pt x="86" y="88"/>
                      <a:pt x="86" y="87"/>
                      <a:pt x="84" y="87"/>
                    </a:cubicBezTo>
                    <a:cubicBezTo>
                      <a:pt x="83" y="86"/>
                      <a:pt x="83" y="84"/>
                      <a:pt x="82" y="82"/>
                    </a:cubicBezTo>
                    <a:cubicBezTo>
                      <a:pt x="83" y="82"/>
                      <a:pt x="83" y="81"/>
                      <a:pt x="84" y="81"/>
                    </a:cubicBezTo>
                    <a:cubicBezTo>
                      <a:pt x="85" y="79"/>
                      <a:pt x="86" y="77"/>
                      <a:pt x="88" y="77"/>
                    </a:cubicBezTo>
                    <a:cubicBezTo>
                      <a:pt x="88" y="76"/>
                      <a:pt x="89" y="76"/>
                      <a:pt x="89" y="75"/>
                    </a:cubicBezTo>
                    <a:cubicBezTo>
                      <a:pt x="90" y="75"/>
                      <a:pt x="91" y="74"/>
                      <a:pt x="92" y="75"/>
                    </a:cubicBezTo>
                    <a:cubicBezTo>
                      <a:pt x="92" y="75"/>
                      <a:pt x="92" y="77"/>
                      <a:pt x="93" y="77"/>
                    </a:cubicBezTo>
                    <a:cubicBezTo>
                      <a:pt x="93" y="77"/>
                      <a:pt x="93" y="79"/>
                      <a:pt x="94" y="79"/>
                    </a:cubicBezTo>
                    <a:cubicBezTo>
                      <a:pt x="94" y="77"/>
                      <a:pt x="94" y="76"/>
                      <a:pt x="95" y="76"/>
                    </a:cubicBezTo>
                    <a:cubicBezTo>
                      <a:pt x="96" y="76"/>
                      <a:pt x="97" y="77"/>
                      <a:pt x="98" y="77"/>
                    </a:cubicBezTo>
                    <a:cubicBezTo>
                      <a:pt x="98" y="76"/>
                      <a:pt x="99" y="76"/>
                      <a:pt x="100" y="76"/>
                    </a:cubicBezTo>
                    <a:cubicBezTo>
                      <a:pt x="100" y="78"/>
                      <a:pt x="102" y="77"/>
                      <a:pt x="102" y="78"/>
                    </a:cubicBezTo>
                    <a:cubicBezTo>
                      <a:pt x="104" y="78"/>
                      <a:pt x="104" y="80"/>
                      <a:pt x="105" y="80"/>
                    </a:cubicBezTo>
                    <a:cubicBezTo>
                      <a:pt x="105" y="78"/>
                      <a:pt x="105" y="77"/>
                      <a:pt x="106" y="77"/>
                    </a:cubicBezTo>
                    <a:cubicBezTo>
                      <a:pt x="108" y="77"/>
                      <a:pt x="107" y="75"/>
                      <a:pt x="109" y="75"/>
                    </a:cubicBezTo>
                    <a:cubicBezTo>
                      <a:pt x="111" y="75"/>
                      <a:pt x="111" y="78"/>
                      <a:pt x="113" y="77"/>
                    </a:cubicBezTo>
                    <a:cubicBezTo>
                      <a:pt x="114" y="77"/>
                      <a:pt x="114" y="77"/>
                      <a:pt x="114" y="77"/>
                    </a:cubicBezTo>
                    <a:cubicBezTo>
                      <a:pt x="114" y="77"/>
                      <a:pt x="114" y="77"/>
                      <a:pt x="114" y="76"/>
                    </a:cubicBezTo>
                    <a:cubicBezTo>
                      <a:pt x="114" y="76"/>
                      <a:pt x="115" y="76"/>
                      <a:pt x="115" y="76"/>
                    </a:cubicBezTo>
                    <a:cubicBezTo>
                      <a:pt x="115" y="76"/>
                      <a:pt x="115" y="76"/>
                      <a:pt x="115" y="76"/>
                    </a:cubicBezTo>
                    <a:cubicBezTo>
                      <a:pt x="115" y="76"/>
                      <a:pt x="115" y="76"/>
                      <a:pt x="115" y="76"/>
                    </a:cubicBezTo>
                    <a:cubicBezTo>
                      <a:pt x="115" y="76"/>
                      <a:pt x="115" y="76"/>
                      <a:pt x="115" y="76"/>
                    </a:cubicBezTo>
                    <a:cubicBezTo>
                      <a:pt x="116" y="76"/>
                      <a:pt x="116" y="76"/>
                      <a:pt x="116" y="76"/>
                    </a:cubicBezTo>
                    <a:cubicBezTo>
                      <a:pt x="116" y="76"/>
                      <a:pt x="116" y="76"/>
                      <a:pt x="116" y="76"/>
                    </a:cubicBezTo>
                    <a:cubicBezTo>
                      <a:pt x="116" y="76"/>
                      <a:pt x="116" y="75"/>
                      <a:pt x="116" y="75"/>
                    </a:cubicBezTo>
                    <a:cubicBezTo>
                      <a:pt x="116" y="75"/>
                      <a:pt x="116" y="75"/>
                      <a:pt x="116" y="75"/>
                    </a:cubicBezTo>
                    <a:cubicBezTo>
                      <a:pt x="116" y="75"/>
                      <a:pt x="116" y="75"/>
                      <a:pt x="116" y="7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4" name="Freeform 16">
                <a:extLst>
                  <a:ext uri="{FF2B5EF4-FFF2-40B4-BE49-F238E27FC236}">
                    <a16:creationId xmlns:a16="http://schemas.microsoft.com/office/drawing/2014/main" id="{6A5E2E75-DCAF-45E6-8506-9882904BB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8663" y="6323013"/>
                <a:ext cx="23813" cy="11112"/>
              </a:xfrm>
              <a:custGeom>
                <a:avLst/>
                <a:gdLst>
                  <a:gd name="T0" fmla="*/ 1 w 8"/>
                  <a:gd name="T1" fmla="*/ 0 h 4"/>
                  <a:gd name="T2" fmla="*/ 5 w 8"/>
                  <a:gd name="T3" fmla="*/ 0 h 4"/>
                  <a:gd name="T4" fmla="*/ 6 w 8"/>
                  <a:gd name="T5" fmla="*/ 1 h 4"/>
                  <a:gd name="T6" fmla="*/ 8 w 8"/>
                  <a:gd name="T7" fmla="*/ 4 h 4"/>
                  <a:gd name="T8" fmla="*/ 5 w 8"/>
                  <a:gd name="T9" fmla="*/ 4 h 4"/>
                  <a:gd name="T10" fmla="*/ 5 w 8"/>
                  <a:gd name="T11" fmla="*/ 3 h 4"/>
                  <a:gd name="T12" fmla="*/ 3 w 8"/>
                  <a:gd name="T13" fmla="*/ 4 h 4"/>
                  <a:gd name="T14" fmla="*/ 1 w 8"/>
                  <a:gd name="T15" fmla="*/ 3 h 4"/>
                  <a:gd name="T16" fmla="*/ 1 w 8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1" y="0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3"/>
                      <a:pt x="8" y="2"/>
                      <a:pt x="8" y="4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5" name="Freeform 17">
                <a:extLst>
                  <a:ext uri="{FF2B5EF4-FFF2-40B4-BE49-F238E27FC236}">
                    <a16:creationId xmlns:a16="http://schemas.microsoft.com/office/drawing/2014/main" id="{86EEBED9-0CCF-454A-A4FA-31E028782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7713" y="6337300"/>
                <a:ext cx="26988" cy="25400"/>
              </a:xfrm>
              <a:custGeom>
                <a:avLst/>
                <a:gdLst>
                  <a:gd name="T0" fmla="*/ 0 w 9"/>
                  <a:gd name="T1" fmla="*/ 0 h 8"/>
                  <a:gd name="T2" fmla="*/ 8 w 9"/>
                  <a:gd name="T3" fmla="*/ 1 h 8"/>
                  <a:gd name="T4" fmla="*/ 9 w 9"/>
                  <a:gd name="T5" fmla="*/ 4 h 8"/>
                  <a:gd name="T6" fmla="*/ 9 w 9"/>
                  <a:gd name="T7" fmla="*/ 7 h 8"/>
                  <a:gd name="T8" fmla="*/ 8 w 9"/>
                  <a:gd name="T9" fmla="*/ 7 h 8"/>
                  <a:gd name="T10" fmla="*/ 8 w 9"/>
                  <a:gd name="T11" fmla="*/ 8 h 8"/>
                  <a:gd name="T12" fmla="*/ 7 w 9"/>
                  <a:gd name="T13" fmla="*/ 8 h 8"/>
                  <a:gd name="T14" fmla="*/ 7 w 9"/>
                  <a:gd name="T15" fmla="*/ 7 h 8"/>
                  <a:gd name="T16" fmla="*/ 3 w 9"/>
                  <a:gd name="T17" fmla="*/ 7 h 8"/>
                  <a:gd name="T18" fmla="*/ 0 w 9"/>
                  <a:gd name="T19" fmla="*/ 4 h 8"/>
                  <a:gd name="T20" fmla="*/ 0 w 9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3" y="0"/>
                      <a:pt x="5" y="1"/>
                      <a:pt x="8" y="1"/>
                    </a:cubicBezTo>
                    <a:cubicBezTo>
                      <a:pt x="8" y="2"/>
                      <a:pt x="8" y="3"/>
                      <a:pt x="9" y="4"/>
                    </a:cubicBezTo>
                    <a:cubicBezTo>
                      <a:pt x="9" y="5"/>
                      <a:pt x="9" y="6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6" y="8"/>
                      <a:pt x="7" y="7"/>
                      <a:pt x="7" y="7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6" name="Freeform 18">
                <a:extLst>
                  <a:ext uri="{FF2B5EF4-FFF2-40B4-BE49-F238E27FC236}">
                    <a16:creationId xmlns:a16="http://schemas.microsoft.com/office/drawing/2014/main" id="{1C8A53EA-4FDA-4052-B72E-AC01F482E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4138" y="5370513"/>
                <a:ext cx="284163" cy="250825"/>
              </a:xfrm>
              <a:custGeom>
                <a:avLst/>
                <a:gdLst>
                  <a:gd name="T0" fmla="*/ 93 w 94"/>
                  <a:gd name="T1" fmla="*/ 28 h 83"/>
                  <a:gd name="T2" fmla="*/ 86 w 94"/>
                  <a:gd name="T3" fmla="*/ 16 h 83"/>
                  <a:gd name="T4" fmla="*/ 81 w 94"/>
                  <a:gd name="T5" fmla="*/ 13 h 83"/>
                  <a:gd name="T6" fmla="*/ 75 w 94"/>
                  <a:gd name="T7" fmla="*/ 12 h 83"/>
                  <a:gd name="T8" fmla="*/ 71 w 94"/>
                  <a:gd name="T9" fmla="*/ 9 h 83"/>
                  <a:gd name="T10" fmla="*/ 69 w 94"/>
                  <a:gd name="T11" fmla="*/ 4 h 83"/>
                  <a:gd name="T12" fmla="*/ 62 w 94"/>
                  <a:gd name="T13" fmla="*/ 1 h 83"/>
                  <a:gd name="T14" fmla="*/ 53 w 94"/>
                  <a:gd name="T15" fmla="*/ 5 h 83"/>
                  <a:gd name="T16" fmla="*/ 45 w 94"/>
                  <a:gd name="T17" fmla="*/ 5 h 83"/>
                  <a:gd name="T18" fmla="*/ 41 w 94"/>
                  <a:gd name="T19" fmla="*/ 9 h 83"/>
                  <a:gd name="T20" fmla="*/ 33 w 94"/>
                  <a:gd name="T21" fmla="*/ 11 h 83"/>
                  <a:gd name="T22" fmla="*/ 28 w 94"/>
                  <a:gd name="T23" fmla="*/ 16 h 83"/>
                  <a:gd name="T24" fmla="*/ 25 w 94"/>
                  <a:gd name="T25" fmla="*/ 15 h 83"/>
                  <a:gd name="T26" fmla="*/ 25 w 94"/>
                  <a:gd name="T27" fmla="*/ 15 h 83"/>
                  <a:gd name="T28" fmla="*/ 24 w 94"/>
                  <a:gd name="T29" fmla="*/ 14 h 83"/>
                  <a:gd name="T30" fmla="*/ 24 w 94"/>
                  <a:gd name="T31" fmla="*/ 14 h 83"/>
                  <a:gd name="T32" fmla="*/ 20 w 94"/>
                  <a:gd name="T33" fmla="*/ 16 h 83"/>
                  <a:gd name="T34" fmla="*/ 19 w 94"/>
                  <a:gd name="T35" fmla="*/ 17 h 83"/>
                  <a:gd name="T36" fmla="*/ 16 w 94"/>
                  <a:gd name="T37" fmla="*/ 19 h 83"/>
                  <a:gd name="T38" fmla="*/ 15 w 94"/>
                  <a:gd name="T39" fmla="*/ 19 h 83"/>
                  <a:gd name="T40" fmla="*/ 15 w 94"/>
                  <a:gd name="T41" fmla="*/ 19 h 83"/>
                  <a:gd name="T42" fmla="*/ 11 w 94"/>
                  <a:gd name="T43" fmla="*/ 22 h 83"/>
                  <a:gd name="T44" fmla="*/ 10 w 94"/>
                  <a:gd name="T45" fmla="*/ 23 h 83"/>
                  <a:gd name="T46" fmla="*/ 10 w 94"/>
                  <a:gd name="T47" fmla="*/ 23 h 83"/>
                  <a:gd name="T48" fmla="*/ 10 w 94"/>
                  <a:gd name="T49" fmla="*/ 24 h 83"/>
                  <a:gd name="T50" fmla="*/ 10 w 94"/>
                  <a:gd name="T51" fmla="*/ 24 h 83"/>
                  <a:gd name="T52" fmla="*/ 5 w 94"/>
                  <a:gd name="T53" fmla="*/ 29 h 83"/>
                  <a:gd name="T54" fmla="*/ 2 w 94"/>
                  <a:gd name="T55" fmla="*/ 40 h 83"/>
                  <a:gd name="T56" fmla="*/ 1 w 94"/>
                  <a:gd name="T57" fmla="*/ 48 h 83"/>
                  <a:gd name="T58" fmla="*/ 3 w 94"/>
                  <a:gd name="T59" fmla="*/ 59 h 83"/>
                  <a:gd name="T60" fmla="*/ 3 w 94"/>
                  <a:gd name="T61" fmla="*/ 62 h 83"/>
                  <a:gd name="T62" fmla="*/ 9 w 94"/>
                  <a:gd name="T63" fmla="*/ 70 h 83"/>
                  <a:gd name="T64" fmla="*/ 9 w 94"/>
                  <a:gd name="T65" fmla="*/ 70 h 83"/>
                  <a:gd name="T66" fmla="*/ 9 w 94"/>
                  <a:gd name="T67" fmla="*/ 70 h 83"/>
                  <a:gd name="T68" fmla="*/ 10 w 94"/>
                  <a:gd name="T69" fmla="*/ 70 h 83"/>
                  <a:gd name="T70" fmla="*/ 12 w 94"/>
                  <a:gd name="T71" fmla="*/ 71 h 83"/>
                  <a:gd name="T72" fmla="*/ 17 w 94"/>
                  <a:gd name="T73" fmla="*/ 74 h 83"/>
                  <a:gd name="T74" fmla="*/ 21 w 94"/>
                  <a:gd name="T75" fmla="*/ 76 h 83"/>
                  <a:gd name="T76" fmla="*/ 25 w 94"/>
                  <a:gd name="T77" fmla="*/ 81 h 83"/>
                  <a:gd name="T78" fmla="*/ 27 w 94"/>
                  <a:gd name="T79" fmla="*/ 81 h 83"/>
                  <a:gd name="T80" fmla="*/ 34 w 94"/>
                  <a:gd name="T81" fmla="*/ 79 h 83"/>
                  <a:gd name="T82" fmla="*/ 35 w 94"/>
                  <a:gd name="T83" fmla="*/ 79 h 83"/>
                  <a:gd name="T84" fmla="*/ 35 w 94"/>
                  <a:gd name="T85" fmla="*/ 79 h 83"/>
                  <a:gd name="T86" fmla="*/ 36 w 94"/>
                  <a:gd name="T87" fmla="*/ 79 h 83"/>
                  <a:gd name="T88" fmla="*/ 37 w 94"/>
                  <a:gd name="T89" fmla="*/ 79 h 83"/>
                  <a:gd name="T90" fmla="*/ 40 w 94"/>
                  <a:gd name="T91" fmla="*/ 77 h 83"/>
                  <a:gd name="T92" fmla="*/ 45 w 94"/>
                  <a:gd name="T93" fmla="*/ 77 h 83"/>
                  <a:gd name="T94" fmla="*/ 52 w 94"/>
                  <a:gd name="T95" fmla="*/ 74 h 83"/>
                  <a:gd name="T96" fmla="*/ 55 w 94"/>
                  <a:gd name="T97" fmla="*/ 72 h 83"/>
                  <a:gd name="T98" fmla="*/ 58 w 94"/>
                  <a:gd name="T99" fmla="*/ 67 h 83"/>
                  <a:gd name="T100" fmla="*/ 65 w 94"/>
                  <a:gd name="T101" fmla="*/ 62 h 83"/>
                  <a:gd name="T102" fmla="*/ 74 w 94"/>
                  <a:gd name="T103" fmla="*/ 62 h 83"/>
                  <a:gd name="T104" fmla="*/ 80 w 94"/>
                  <a:gd name="T105" fmla="*/ 61 h 83"/>
                  <a:gd name="T106" fmla="*/ 83 w 94"/>
                  <a:gd name="T107" fmla="*/ 57 h 83"/>
                  <a:gd name="T108" fmla="*/ 87 w 94"/>
                  <a:gd name="T109" fmla="*/ 50 h 83"/>
                  <a:gd name="T110" fmla="*/ 94 w 94"/>
                  <a:gd name="T111" fmla="*/ 4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4" h="83">
                    <a:moveTo>
                      <a:pt x="93" y="37"/>
                    </a:moveTo>
                    <a:cubicBezTo>
                      <a:pt x="92" y="36"/>
                      <a:pt x="92" y="35"/>
                      <a:pt x="91" y="34"/>
                    </a:cubicBezTo>
                    <a:cubicBezTo>
                      <a:pt x="92" y="32"/>
                      <a:pt x="93" y="30"/>
                      <a:pt x="93" y="28"/>
                    </a:cubicBezTo>
                    <a:cubicBezTo>
                      <a:pt x="93" y="26"/>
                      <a:pt x="91" y="26"/>
                      <a:pt x="91" y="24"/>
                    </a:cubicBezTo>
                    <a:cubicBezTo>
                      <a:pt x="90" y="23"/>
                      <a:pt x="88" y="22"/>
                      <a:pt x="87" y="21"/>
                    </a:cubicBezTo>
                    <a:cubicBezTo>
                      <a:pt x="87" y="19"/>
                      <a:pt x="86" y="18"/>
                      <a:pt x="86" y="16"/>
                    </a:cubicBezTo>
                    <a:cubicBezTo>
                      <a:pt x="85" y="15"/>
                      <a:pt x="85" y="15"/>
                      <a:pt x="84" y="14"/>
                    </a:cubicBezTo>
                    <a:cubicBezTo>
                      <a:pt x="83" y="13"/>
                      <a:pt x="82" y="14"/>
                      <a:pt x="82" y="14"/>
                    </a:cubicBezTo>
                    <a:cubicBezTo>
                      <a:pt x="82" y="14"/>
                      <a:pt x="81" y="13"/>
                      <a:pt x="81" y="13"/>
                    </a:cubicBezTo>
                    <a:cubicBezTo>
                      <a:pt x="80" y="13"/>
                      <a:pt x="79" y="13"/>
                      <a:pt x="78" y="13"/>
                    </a:cubicBezTo>
                    <a:cubicBezTo>
                      <a:pt x="78" y="13"/>
                      <a:pt x="78" y="12"/>
                      <a:pt x="77" y="12"/>
                    </a:cubicBezTo>
                    <a:cubicBezTo>
                      <a:pt x="77" y="12"/>
                      <a:pt x="76" y="12"/>
                      <a:pt x="75" y="12"/>
                    </a:cubicBezTo>
                    <a:cubicBezTo>
                      <a:pt x="75" y="12"/>
                      <a:pt x="75" y="11"/>
                      <a:pt x="74" y="11"/>
                    </a:cubicBezTo>
                    <a:cubicBezTo>
                      <a:pt x="74" y="11"/>
                      <a:pt x="73" y="10"/>
                      <a:pt x="72" y="11"/>
                    </a:cubicBezTo>
                    <a:cubicBezTo>
                      <a:pt x="72" y="10"/>
                      <a:pt x="71" y="10"/>
                      <a:pt x="71" y="9"/>
                    </a:cubicBezTo>
                    <a:cubicBezTo>
                      <a:pt x="71" y="8"/>
                      <a:pt x="70" y="8"/>
                      <a:pt x="69" y="7"/>
                    </a:cubicBezTo>
                    <a:cubicBezTo>
                      <a:pt x="69" y="7"/>
                      <a:pt x="69" y="6"/>
                      <a:pt x="69" y="6"/>
                    </a:cubicBezTo>
                    <a:cubicBezTo>
                      <a:pt x="69" y="5"/>
                      <a:pt x="68" y="4"/>
                      <a:pt x="69" y="4"/>
                    </a:cubicBezTo>
                    <a:cubicBezTo>
                      <a:pt x="69" y="3"/>
                      <a:pt x="69" y="2"/>
                      <a:pt x="67" y="2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4" y="3"/>
                      <a:pt x="65" y="0"/>
                      <a:pt x="62" y="1"/>
                    </a:cubicBezTo>
                    <a:cubicBezTo>
                      <a:pt x="61" y="1"/>
                      <a:pt x="61" y="1"/>
                      <a:pt x="60" y="2"/>
                    </a:cubicBezTo>
                    <a:cubicBezTo>
                      <a:pt x="58" y="2"/>
                      <a:pt x="57" y="3"/>
                      <a:pt x="55" y="4"/>
                    </a:cubicBezTo>
                    <a:cubicBezTo>
                      <a:pt x="54" y="4"/>
                      <a:pt x="53" y="4"/>
                      <a:pt x="53" y="5"/>
                    </a:cubicBezTo>
                    <a:cubicBezTo>
                      <a:pt x="50" y="5"/>
                      <a:pt x="50" y="3"/>
                      <a:pt x="48" y="4"/>
                    </a:cubicBezTo>
                    <a:cubicBezTo>
                      <a:pt x="48" y="4"/>
                      <a:pt x="47" y="4"/>
                      <a:pt x="46" y="4"/>
                    </a:cubicBezTo>
                    <a:cubicBezTo>
                      <a:pt x="46" y="5"/>
                      <a:pt x="46" y="5"/>
                      <a:pt x="45" y="5"/>
                    </a:cubicBezTo>
                    <a:cubicBezTo>
                      <a:pt x="45" y="5"/>
                      <a:pt x="44" y="6"/>
                      <a:pt x="44" y="6"/>
                    </a:cubicBezTo>
                    <a:cubicBezTo>
                      <a:pt x="43" y="6"/>
                      <a:pt x="43" y="7"/>
                      <a:pt x="43" y="7"/>
                    </a:cubicBezTo>
                    <a:cubicBezTo>
                      <a:pt x="42" y="7"/>
                      <a:pt x="41" y="8"/>
                      <a:pt x="41" y="9"/>
                    </a:cubicBezTo>
                    <a:cubicBezTo>
                      <a:pt x="40" y="8"/>
                      <a:pt x="40" y="9"/>
                      <a:pt x="4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7" y="10"/>
                      <a:pt x="34" y="10"/>
                      <a:pt x="33" y="11"/>
                    </a:cubicBezTo>
                    <a:cubicBezTo>
                      <a:pt x="32" y="11"/>
                      <a:pt x="32" y="12"/>
                      <a:pt x="31" y="12"/>
                    </a:cubicBezTo>
                    <a:cubicBezTo>
                      <a:pt x="30" y="12"/>
                      <a:pt x="29" y="13"/>
                      <a:pt x="29" y="14"/>
                    </a:cubicBezTo>
                    <a:cubicBezTo>
                      <a:pt x="29" y="15"/>
                      <a:pt x="28" y="15"/>
                      <a:pt x="28" y="16"/>
                    </a:cubicBezTo>
                    <a:cubicBezTo>
                      <a:pt x="26" y="16"/>
                      <a:pt x="26" y="16"/>
                      <a:pt x="25" y="16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5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0" y="15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8"/>
                      <a:pt x="19" y="18"/>
                    </a:cubicBezTo>
                    <a:cubicBezTo>
                      <a:pt x="17" y="18"/>
                      <a:pt x="17" y="18"/>
                      <a:pt x="16" y="19"/>
                    </a:cubicBezTo>
                    <a:cubicBezTo>
                      <a:pt x="16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21"/>
                      <a:pt x="12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3"/>
                      <a:pt x="11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6"/>
                      <a:pt x="10" y="29"/>
                      <a:pt x="9" y="31"/>
                    </a:cubicBezTo>
                    <a:cubicBezTo>
                      <a:pt x="7" y="30"/>
                      <a:pt x="7" y="29"/>
                      <a:pt x="5" y="29"/>
                    </a:cubicBezTo>
                    <a:cubicBezTo>
                      <a:pt x="4" y="30"/>
                      <a:pt x="4" y="32"/>
                      <a:pt x="4" y="34"/>
                    </a:cubicBezTo>
                    <a:cubicBezTo>
                      <a:pt x="4" y="34"/>
                      <a:pt x="4" y="35"/>
                      <a:pt x="4" y="35"/>
                    </a:cubicBezTo>
                    <a:cubicBezTo>
                      <a:pt x="3" y="37"/>
                      <a:pt x="3" y="39"/>
                      <a:pt x="2" y="40"/>
                    </a:cubicBezTo>
                    <a:cubicBezTo>
                      <a:pt x="3" y="41"/>
                      <a:pt x="3" y="44"/>
                      <a:pt x="4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3" y="47"/>
                      <a:pt x="0" y="46"/>
                      <a:pt x="1" y="48"/>
                    </a:cubicBezTo>
                    <a:cubicBezTo>
                      <a:pt x="0" y="52"/>
                      <a:pt x="4" y="52"/>
                      <a:pt x="4" y="55"/>
                    </a:cubicBezTo>
                    <a:cubicBezTo>
                      <a:pt x="4" y="55"/>
                      <a:pt x="4" y="56"/>
                      <a:pt x="4" y="57"/>
                    </a:cubicBezTo>
                    <a:cubicBezTo>
                      <a:pt x="4" y="58"/>
                      <a:pt x="3" y="58"/>
                      <a:pt x="3" y="59"/>
                    </a:cubicBezTo>
                    <a:cubicBezTo>
                      <a:pt x="3" y="60"/>
                      <a:pt x="4" y="60"/>
                      <a:pt x="4" y="60"/>
                    </a:cubicBezTo>
                    <a:cubicBezTo>
                      <a:pt x="4" y="60"/>
                      <a:pt x="3" y="60"/>
                      <a:pt x="3" y="60"/>
                    </a:cubicBezTo>
                    <a:cubicBezTo>
                      <a:pt x="3" y="60"/>
                      <a:pt x="3" y="61"/>
                      <a:pt x="3" y="62"/>
                    </a:cubicBezTo>
                    <a:cubicBezTo>
                      <a:pt x="4" y="63"/>
                      <a:pt x="5" y="65"/>
                      <a:pt x="6" y="67"/>
                    </a:cubicBezTo>
                    <a:cubicBezTo>
                      <a:pt x="8" y="67"/>
                      <a:pt x="7" y="70"/>
                      <a:pt x="9" y="69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9" y="70"/>
                      <a:pt x="9" y="70"/>
                      <a:pt x="10" y="70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1" y="70"/>
                      <a:pt x="11" y="71"/>
                      <a:pt x="12" y="71"/>
                    </a:cubicBezTo>
                    <a:cubicBezTo>
                      <a:pt x="12" y="71"/>
                      <a:pt x="12" y="71"/>
                      <a:pt x="12" y="71"/>
                    </a:cubicBezTo>
                    <a:cubicBezTo>
                      <a:pt x="13" y="71"/>
                      <a:pt x="14" y="72"/>
                      <a:pt x="14" y="72"/>
                    </a:cubicBezTo>
                    <a:cubicBezTo>
                      <a:pt x="15" y="73"/>
                      <a:pt x="16" y="73"/>
                      <a:pt x="17" y="74"/>
                    </a:cubicBezTo>
                    <a:cubicBezTo>
                      <a:pt x="17" y="74"/>
                      <a:pt x="18" y="74"/>
                      <a:pt x="18" y="75"/>
                    </a:cubicBezTo>
                    <a:cubicBezTo>
                      <a:pt x="18" y="75"/>
                      <a:pt x="18" y="75"/>
                      <a:pt x="19" y="75"/>
                    </a:cubicBezTo>
                    <a:cubicBezTo>
                      <a:pt x="20" y="75"/>
                      <a:pt x="20" y="76"/>
                      <a:pt x="21" y="76"/>
                    </a:cubicBezTo>
                    <a:cubicBezTo>
                      <a:pt x="22" y="76"/>
                      <a:pt x="22" y="77"/>
                      <a:pt x="22" y="77"/>
                    </a:cubicBezTo>
                    <a:cubicBezTo>
                      <a:pt x="23" y="77"/>
                      <a:pt x="25" y="78"/>
                      <a:pt x="25" y="79"/>
                    </a:cubicBezTo>
                    <a:cubicBezTo>
                      <a:pt x="25" y="80"/>
                      <a:pt x="25" y="80"/>
                      <a:pt x="25" y="81"/>
                    </a:cubicBezTo>
                    <a:cubicBezTo>
                      <a:pt x="25" y="82"/>
                      <a:pt x="26" y="82"/>
                      <a:pt x="26" y="83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7" y="83"/>
                      <a:pt x="26" y="81"/>
                      <a:pt x="27" y="81"/>
                    </a:cubicBezTo>
                    <a:cubicBezTo>
                      <a:pt x="28" y="83"/>
                      <a:pt x="30" y="80"/>
                      <a:pt x="31" y="80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2" y="79"/>
                      <a:pt x="33" y="79"/>
                      <a:pt x="34" y="79"/>
                    </a:cubicBezTo>
                    <a:cubicBezTo>
                      <a:pt x="34" y="79"/>
                      <a:pt x="34" y="79"/>
                      <a:pt x="34" y="79"/>
                    </a:cubicBezTo>
                    <a:cubicBezTo>
                      <a:pt x="34" y="79"/>
                      <a:pt x="34" y="79"/>
                      <a:pt x="34" y="79"/>
                    </a:cubicBezTo>
                    <a:cubicBezTo>
                      <a:pt x="34" y="79"/>
                      <a:pt x="35" y="79"/>
                      <a:pt x="35" y="79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35" y="79"/>
                      <a:pt x="35" y="79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7" y="79"/>
                      <a:pt x="37" y="79"/>
                      <a:pt x="37" y="79"/>
                    </a:cubicBezTo>
                    <a:cubicBezTo>
                      <a:pt x="37" y="79"/>
                      <a:pt x="37" y="79"/>
                      <a:pt x="37" y="79"/>
                    </a:cubicBezTo>
                    <a:cubicBezTo>
                      <a:pt x="37" y="79"/>
                      <a:pt x="37" y="79"/>
                      <a:pt x="38" y="79"/>
                    </a:cubicBezTo>
                    <a:cubicBezTo>
                      <a:pt x="38" y="78"/>
                      <a:pt x="39" y="77"/>
                      <a:pt x="40" y="77"/>
                    </a:cubicBezTo>
                    <a:cubicBezTo>
                      <a:pt x="41" y="77"/>
                      <a:pt x="41" y="76"/>
                      <a:pt x="42" y="77"/>
                    </a:cubicBezTo>
                    <a:cubicBezTo>
                      <a:pt x="42" y="76"/>
                      <a:pt x="43" y="76"/>
                      <a:pt x="44" y="76"/>
                    </a:cubicBezTo>
                    <a:cubicBezTo>
                      <a:pt x="44" y="76"/>
                      <a:pt x="45" y="76"/>
                      <a:pt x="45" y="77"/>
                    </a:cubicBezTo>
                    <a:cubicBezTo>
                      <a:pt x="45" y="77"/>
                      <a:pt x="45" y="77"/>
                      <a:pt x="46" y="77"/>
                    </a:cubicBezTo>
                    <a:cubicBezTo>
                      <a:pt x="48" y="78"/>
                      <a:pt x="48" y="76"/>
                      <a:pt x="49" y="76"/>
                    </a:cubicBezTo>
                    <a:cubicBezTo>
                      <a:pt x="50" y="76"/>
                      <a:pt x="50" y="74"/>
                      <a:pt x="52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4" y="74"/>
                      <a:pt x="55" y="74"/>
                      <a:pt x="55" y="74"/>
                    </a:cubicBezTo>
                    <a:cubicBezTo>
                      <a:pt x="56" y="73"/>
                      <a:pt x="55" y="73"/>
                      <a:pt x="55" y="72"/>
                    </a:cubicBezTo>
                    <a:cubicBezTo>
                      <a:pt x="55" y="72"/>
                      <a:pt x="56" y="71"/>
                      <a:pt x="56" y="71"/>
                    </a:cubicBezTo>
                    <a:cubicBezTo>
                      <a:pt x="57" y="70"/>
                      <a:pt x="58" y="69"/>
                      <a:pt x="57" y="68"/>
                    </a:cubicBezTo>
                    <a:cubicBezTo>
                      <a:pt x="58" y="68"/>
                      <a:pt x="58" y="67"/>
                      <a:pt x="58" y="67"/>
                    </a:cubicBezTo>
                    <a:cubicBezTo>
                      <a:pt x="58" y="66"/>
                      <a:pt x="59" y="66"/>
                      <a:pt x="59" y="65"/>
                    </a:cubicBezTo>
                    <a:cubicBezTo>
                      <a:pt x="59" y="64"/>
                      <a:pt x="60" y="63"/>
                      <a:pt x="61" y="63"/>
                    </a:cubicBezTo>
                    <a:cubicBezTo>
                      <a:pt x="62" y="62"/>
                      <a:pt x="64" y="62"/>
                      <a:pt x="65" y="62"/>
                    </a:cubicBezTo>
                    <a:cubicBezTo>
                      <a:pt x="67" y="63"/>
                      <a:pt x="66" y="60"/>
                      <a:pt x="67" y="60"/>
                    </a:cubicBezTo>
                    <a:cubicBezTo>
                      <a:pt x="68" y="61"/>
                      <a:pt x="69" y="62"/>
                      <a:pt x="70" y="62"/>
                    </a:cubicBezTo>
                    <a:cubicBezTo>
                      <a:pt x="72" y="61"/>
                      <a:pt x="74" y="62"/>
                      <a:pt x="74" y="62"/>
                    </a:cubicBezTo>
                    <a:cubicBezTo>
                      <a:pt x="75" y="61"/>
                      <a:pt x="74" y="61"/>
                      <a:pt x="75" y="61"/>
                    </a:cubicBezTo>
                    <a:cubicBezTo>
                      <a:pt x="76" y="61"/>
                      <a:pt x="76" y="62"/>
                      <a:pt x="77" y="62"/>
                    </a:cubicBezTo>
                    <a:cubicBezTo>
                      <a:pt x="77" y="61"/>
                      <a:pt x="79" y="61"/>
                      <a:pt x="80" y="61"/>
                    </a:cubicBezTo>
                    <a:cubicBezTo>
                      <a:pt x="80" y="60"/>
                      <a:pt x="81" y="60"/>
                      <a:pt x="82" y="60"/>
                    </a:cubicBezTo>
                    <a:cubicBezTo>
                      <a:pt x="82" y="59"/>
                      <a:pt x="82" y="59"/>
                      <a:pt x="82" y="59"/>
                    </a:cubicBezTo>
                    <a:cubicBezTo>
                      <a:pt x="82" y="58"/>
                      <a:pt x="82" y="57"/>
                      <a:pt x="83" y="57"/>
                    </a:cubicBezTo>
                    <a:cubicBezTo>
                      <a:pt x="83" y="58"/>
                      <a:pt x="84" y="59"/>
                      <a:pt x="86" y="59"/>
                    </a:cubicBezTo>
                    <a:cubicBezTo>
                      <a:pt x="87" y="57"/>
                      <a:pt x="87" y="54"/>
                      <a:pt x="86" y="51"/>
                    </a:cubicBezTo>
                    <a:cubicBezTo>
                      <a:pt x="87" y="51"/>
                      <a:pt x="87" y="50"/>
                      <a:pt x="87" y="50"/>
                    </a:cubicBezTo>
                    <a:cubicBezTo>
                      <a:pt x="89" y="50"/>
                      <a:pt x="89" y="48"/>
                      <a:pt x="90" y="48"/>
                    </a:cubicBezTo>
                    <a:cubicBezTo>
                      <a:pt x="92" y="49"/>
                      <a:pt x="91" y="46"/>
                      <a:pt x="94" y="47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3" y="40"/>
                      <a:pt x="93" y="39"/>
                      <a:pt x="93" y="3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7" name="Freeform 19">
                <a:extLst>
                  <a:ext uri="{FF2B5EF4-FFF2-40B4-BE49-F238E27FC236}">
                    <a16:creationId xmlns:a16="http://schemas.microsoft.com/office/drawing/2014/main" id="{B248EA17-D68A-4652-89C5-886C3C10F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3381375"/>
                <a:ext cx="474663" cy="365125"/>
              </a:xfrm>
              <a:custGeom>
                <a:avLst/>
                <a:gdLst>
                  <a:gd name="T0" fmla="*/ 154 w 157"/>
                  <a:gd name="T1" fmla="*/ 42 h 121"/>
                  <a:gd name="T2" fmla="*/ 149 w 157"/>
                  <a:gd name="T3" fmla="*/ 38 h 121"/>
                  <a:gd name="T4" fmla="*/ 149 w 157"/>
                  <a:gd name="T5" fmla="*/ 31 h 121"/>
                  <a:gd name="T6" fmla="*/ 142 w 157"/>
                  <a:gd name="T7" fmla="*/ 25 h 121"/>
                  <a:gd name="T8" fmla="*/ 135 w 157"/>
                  <a:gd name="T9" fmla="*/ 20 h 121"/>
                  <a:gd name="T10" fmla="*/ 124 w 157"/>
                  <a:gd name="T11" fmla="*/ 14 h 121"/>
                  <a:gd name="T12" fmla="*/ 111 w 157"/>
                  <a:gd name="T13" fmla="*/ 11 h 121"/>
                  <a:gd name="T14" fmla="*/ 102 w 157"/>
                  <a:gd name="T15" fmla="*/ 7 h 121"/>
                  <a:gd name="T16" fmla="*/ 94 w 157"/>
                  <a:gd name="T17" fmla="*/ 1 h 121"/>
                  <a:gd name="T18" fmla="*/ 91 w 157"/>
                  <a:gd name="T19" fmla="*/ 2 h 121"/>
                  <a:gd name="T20" fmla="*/ 87 w 157"/>
                  <a:gd name="T21" fmla="*/ 9 h 121"/>
                  <a:gd name="T22" fmla="*/ 78 w 157"/>
                  <a:gd name="T23" fmla="*/ 11 h 121"/>
                  <a:gd name="T24" fmla="*/ 73 w 157"/>
                  <a:gd name="T25" fmla="*/ 8 h 121"/>
                  <a:gd name="T26" fmla="*/ 64 w 157"/>
                  <a:gd name="T27" fmla="*/ 8 h 121"/>
                  <a:gd name="T28" fmla="*/ 54 w 157"/>
                  <a:gd name="T29" fmla="*/ 9 h 121"/>
                  <a:gd name="T30" fmla="*/ 50 w 157"/>
                  <a:gd name="T31" fmla="*/ 10 h 121"/>
                  <a:gd name="T32" fmla="*/ 36 w 157"/>
                  <a:gd name="T33" fmla="*/ 13 h 121"/>
                  <a:gd name="T34" fmla="*/ 30 w 157"/>
                  <a:gd name="T35" fmla="*/ 13 h 121"/>
                  <a:gd name="T36" fmla="*/ 18 w 157"/>
                  <a:gd name="T37" fmla="*/ 18 h 121"/>
                  <a:gd name="T38" fmla="*/ 7 w 157"/>
                  <a:gd name="T39" fmla="*/ 26 h 121"/>
                  <a:gd name="T40" fmla="*/ 0 w 157"/>
                  <a:gd name="T41" fmla="*/ 36 h 121"/>
                  <a:gd name="T42" fmla="*/ 0 w 157"/>
                  <a:gd name="T43" fmla="*/ 39 h 121"/>
                  <a:gd name="T44" fmla="*/ 6 w 157"/>
                  <a:gd name="T45" fmla="*/ 53 h 121"/>
                  <a:gd name="T46" fmla="*/ 3 w 157"/>
                  <a:gd name="T47" fmla="*/ 62 h 121"/>
                  <a:gd name="T48" fmla="*/ 4 w 157"/>
                  <a:gd name="T49" fmla="*/ 66 h 121"/>
                  <a:gd name="T50" fmla="*/ 6 w 157"/>
                  <a:gd name="T51" fmla="*/ 54 h 121"/>
                  <a:gd name="T52" fmla="*/ 9 w 157"/>
                  <a:gd name="T53" fmla="*/ 65 h 121"/>
                  <a:gd name="T54" fmla="*/ 13 w 157"/>
                  <a:gd name="T55" fmla="*/ 67 h 121"/>
                  <a:gd name="T56" fmla="*/ 19 w 157"/>
                  <a:gd name="T57" fmla="*/ 70 h 121"/>
                  <a:gd name="T58" fmla="*/ 28 w 157"/>
                  <a:gd name="T59" fmla="*/ 73 h 121"/>
                  <a:gd name="T60" fmla="*/ 49 w 157"/>
                  <a:gd name="T61" fmla="*/ 75 h 121"/>
                  <a:gd name="T62" fmla="*/ 54 w 157"/>
                  <a:gd name="T63" fmla="*/ 79 h 121"/>
                  <a:gd name="T64" fmla="*/ 54 w 157"/>
                  <a:gd name="T65" fmla="*/ 88 h 121"/>
                  <a:gd name="T66" fmla="*/ 55 w 157"/>
                  <a:gd name="T67" fmla="*/ 100 h 121"/>
                  <a:gd name="T68" fmla="*/ 58 w 157"/>
                  <a:gd name="T69" fmla="*/ 103 h 121"/>
                  <a:gd name="T70" fmla="*/ 62 w 157"/>
                  <a:gd name="T71" fmla="*/ 103 h 121"/>
                  <a:gd name="T72" fmla="*/ 72 w 157"/>
                  <a:gd name="T73" fmla="*/ 108 h 121"/>
                  <a:gd name="T74" fmla="*/ 79 w 157"/>
                  <a:gd name="T75" fmla="*/ 120 h 121"/>
                  <a:gd name="T76" fmla="*/ 85 w 157"/>
                  <a:gd name="T77" fmla="*/ 119 h 121"/>
                  <a:gd name="T78" fmla="*/ 93 w 157"/>
                  <a:gd name="T79" fmla="*/ 118 h 121"/>
                  <a:gd name="T80" fmla="*/ 102 w 157"/>
                  <a:gd name="T81" fmla="*/ 117 h 121"/>
                  <a:gd name="T82" fmla="*/ 107 w 157"/>
                  <a:gd name="T83" fmla="*/ 112 h 121"/>
                  <a:gd name="T84" fmla="*/ 112 w 157"/>
                  <a:gd name="T85" fmla="*/ 105 h 121"/>
                  <a:gd name="T86" fmla="*/ 123 w 157"/>
                  <a:gd name="T87" fmla="*/ 104 h 121"/>
                  <a:gd name="T88" fmla="*/ 130 w 157"/>
                  <a:gd name="T89" fmla="*/ 100 h 121"/>
                  <a:gd name="T90" fmla="*/ 137 w 157"/>
                  <a:gd name="T91" fmla="*/ 100 h 121"/>
                  <a:gd name="T92" fmla="*/ 137 w 157"/>
                  <a:gd name="T93" fmla="*/ 95 h 121"/>
                  <a:gd name="T94" fmla="*/ 135 w 157"/>
                  <a:gd name="T95" fmla="*/ 92 h 121"/>
                  <a:gd name="T96" fmla="*/ 135 w 157"/>
                  <a:gd name="T97" fmla="*/ 79 h 121"/>
                  <a:gd name="T98" fmla="*/ 143 w 157"/>
                  <a:gd name="T99" fmla="*/ 62 h 121"/>
                  <a:gd name="T100" fmla="*/ 152 w 157"/>
                  <a:gd name="T101" fmla="*/ 52 h 121"/>
                  <a:gd name="T102" fmla="*/ 157 w 157"/>
                  <a:gd name="T103" fmla="*/ 43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7" h="121">
                    <a:moveTo>
                      <a:pt x="157" y="43"/>
                    </a:moveTo>
                    <a:cubicBezTo>
                      <a:pt x="157" y="42"/>
                      <a:pt x="156" y="43"/>
                      <a:pt x="155" y="42"/>
                    </a:cubicBezTo>
                    <a:cubicBezTo>
                      <a:pt x="155" y="42"/>
                      <a:pt x="155" y="42"/>
                      <a:pt x="154" y="42"/>
                    </a:cubicBezTo>
                    <a:cubicBezTo>
                      <a:pt x="154" y="42"/>
                      <a:pt x="153" y="42"/>
                      <a:pt x="152" y="42"/>
                    </a:cubicBezTo>
                    <a:cubicBezTo>
                      <a:pt x="152" y="41"/>
                      <a:pt x="151" y="41"/>
                      <a:pt x="150" y="41"/>
                    </a:cubicBezTo>
                    <a:cubicBezTo>
                      <a:pt x="150" y="40"/>
                      <a:pt x="148" y="40"/>
                      <a:pt x="149" y="38"/>
                    </a:cubicBezTo>
                    <a:cubicBezTo>
                      <a:pt x="149" y="37"/>
                      <a:pt x="148" y="37"/>
                      <a:pt x="147" y="36"/>
                    </a:cubicBezTo>
                    <a:cubicBezTo>
                      <a:pt x="147" y="33"/>
                      <a:pt x="147" y="33"/>
                      <a:pt x="147" y="33"/>
                    </a:cubicBezTo>
                    <a:cubicBezTo>
                      <a:pt x="148" y="32"/>
                      <a:pt x="148" y="31"/>
                      <a:pt x="149" y="31"/>
                    </a:cubicBezTo>
                    <a:cubicBezTo>
                      <a:pt x="149" y="29"/>
                      <a:pt x="147" y="30"/>
                      <a:pt x="147" y="28"/>
                    </a:cubicBezTo>
                    <a:cubicBezTo>
                      <a:pt x="146" y="28"/>
                      <a:pt x="146" y="27"/>
                      <a:pt x="145" y="27"/>
                    </a:cubicBezTo>
                    <a:cubicBezTo>
                      <a:pt x="144" y="26"/>
                      <a:pt x="143" y="26"/>
                      <a:pt x="142" y="25"/>
                    </a:cubicBezTo>
                    <a:cubicBezTo>
                      <a:pt x="140" y="26"/>
                      <a:pt x="140" y="23"/>
                      <a:pt x="137" y="24"/>
                    </a:cubicBezTo>
                    <a:cubicBezTo>
                      <a:pt x="137" y="23"/>
                      <a:pt x="137" y="22"/>
                      <a:pt x="137" y="21"/>
                    </a:cubicBezTo>
                    <a:cubicBezTo>
                      <a:pt x="136" y="21"/>
                      <a:pt x="136" y="21"/>
                      <a:pt x="135" y="20"/>
                    </a:cubicBezTo>
                    <a:cubicBezTo>
                      <a:pt x="134" y="20"/>
                      <a:pt x="133" y="19"/>
                      <a:pt x="131" y="19"/>
                    </a:cubicBezTo>
                    <a:cubicBezTo>
                      <a:pt x="132" y="16"/>
                      <a:pt x="129" y="16"/>
                      <a:pt x="127" y="15"/>
                    </a:cubicBezTo>
                    <a:cubicBezTo>
                      <a:pt x="126" y="15"/>
                      <a:pt x="124" y="15"/>
                      <a:pt x="124" y="14"/>
                    </a:cubicBezTo>
                    <a:cubicBezTo>
                      <a:pt x="124" y="13"/>
                      <a:pt x="124" y="13"/>
                      <a:pt x="124" y="13"/>
                    </a:cubicBezTo>
                    <a:cubicBezTo>
                      <a:pt x="122" y="14"/>
                      <a:pt x="120" y="12"/>
                      <a:pt x="120" y="9"/>
                    </a:cubicBezTo>
                    <a:cubicBezTo>
                      <a:pt x="116" y="9"/>
                      <a:pt x="114" y="10"/>
                      <a:pt x="111" y="11"/>
                    </a:cubicBezTo>
                    <a:cubicBezTo>
                      <a:pt x="109" y="11"/>
                      <a:pt x="109" y="9"/>
                      <a:pt x="108" y="9"/>
                    </a:cubicBezTo>
                    <a:cubicBezTo>
                      <a:pt x="106" y="9"/>
                      <a:pt x="106" y="10"/>
                      <a:pt x="104" y="10"/>
                    </a:cubicBezTo>
                    <a:cubicBezTo>
                      <a:pt x="104" y="8"/>
                      <a:pt x="102" y="8"/>
                      <a:pt x="102" y="7"/>
                    </a:cubicBezTo>
                    <a:cubicBezTo>
                      <a:pt x="102" y="6"/>
                      <a:pt x="101" y="5"/>
                      <a:pt x="101" y="4"/>
                    </a:cubicBezTo>
                    <a:cubicBezTo>
                      <a:pt x="100" y="2"/>
                      <a:pt x="98" y="1"/>
                      <a:pt x="96" y="0"/>
                    </a:cubicBezTo>
                    <a:cubicBezTo>
                      <a:pt x="95" y="0"/>
                      <a:pt x="95" y="0"/>
                      <a:pt x="94" y="1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3" y="1"/>
                      <a:pt x="93" y="1"/>
                      <a:pt x="92" y="1"/>
                    </a:cubicBezTo>
                    <a:cubicBezTo>
                      <a:pt x="92" y="2"/>
                      <a:pt x="92" y="1"/>
                      <a:pt x="91" y="2"/>
                    </a:cubicBezTo>
                    <a:cubicBezTo>
                      <a:pt x="91" y="2"/>
                      <a:pt x="91" y="3"/>
                      <a:pt x="91" y="3"/>
                    </a:cubicBezTo>
                    <a:cubicBezTo>
                      <a:pt x="91" y="4"/>
                      <a:pt x="89" y="3"/>
                      <a:pt x="89" y="4"/>
                    </a:cubicBezTo>
                    <a:cubicBezTo>
                      <a:pt x="89" y="6"/>
                      <a:pt x="87" y="7"/>
                      <a:pt x="87" y="9"/>
                    </a:cubicBezTo>
                    <a:cubicBezTo>
                      <a:pt x="84" y="10"/>
                      <a:pt x="84" y="8"/>
                      <a:pt x="82" y="8"/>
                    </a:cubicBezTo>
                    <a:cubicBezTo>
                      <a:pt x="80" y="8"/>
                      <a:pt x="81" y="10"/>
                      <a:pt x="79" y="10"/>
                    </a:cubicBezTo>
                    <a:cubicBezTo>
                      <a:pt x="79" y="10"/>
                      <a:pt x="78" y="10"/>
                      <a:pt x="78" y="11"/>
                    </a:cubicBezTo>
                    <a:cubicBezTo>
                      <a:pt x="77" y="10"/>
                      <a:pt x="77" y="10"/>
                      <a:pt x="77" y="10"/>
                    </a:cubicBezTo>
                    <a:cubicBezTo>
                      <a:pt x="75" y="10"/>
                      <a:pt x="75" y="9"/>
                      <a:pt x="75" y="8"/>
                    </a:cubicBezTo>
                    <a:cubicBezTo>
                      <a:pt x="74" y="9"/>
                      <a:pt x="73" y="9"/>
                      <a:pt x="73" y="8"/>
                    </a:cubicBezTo>
                    <a:cubicBezTo>
                      <a:pt x="72" y="8"/>
                      <a:pt x="72" y="8"/>
                      <a:pt x="72" y="7"/>
                    </a:cubicBezTo>
                    <a:cubicBezTo>
                      <a:pt x="70" y="7"/>
                      <a:pt x="68" y="7"/>
                      <a:pt x="66" y="7"/>
                    </a:cubicBezTo>
                    <a:cubicBezTo>
                      <a:pt x="65" y="7"/>
                      <a:pt x="64" y="8"/>
                      <a:pt x="64" y="8"/>
                    </a:cubicBezTo>
                    <a:cubicBezTo>
                      <a:pt x="63" y="8"/>
                      <a:pt x="62" y="9"/>
                      <a:pt x="62" y="10"/>
                    </a:cubicBezTo>
                    <a:cubicBezTo>
                      <a:pt x="60" y="9"/>
                      <a:pt x="57" y="9"/>
                      <a:pt x="56" y="8"/>
                    </a:cubicBezTo>
                    <a:cubicBezTo>
                      <a:pt x="56" y="9"/>
                      <a:pt x="55" y="9"/>
                      <a:pt x="54" y="9"/>
                    </a:cubicBezTo>
                    <a:cubicBezTo>
                      <a:pt x="53" y="9"/>
                      <a:pt x="53" y="10"/>
                      <a:pt x="52" y="10"/>
                    </a:cubicBezTo>
                    <a:cubicBezTo>
                      <a:pt x="52" y="11"/>
                      <a:pt x="50" y="10"/>
                      <a:pt x="50" y="11"/>
                    </a:cubicBezTo>
                    <a:cubicBezTo>
                      <a:pt x="50" y="11"/>
                      <a:pt x="50" y="10"/>
                      <a:pt x="50" y="10"/>
                    </a:cubicBezTo>
                    <a:cubicBezTo>
                      <a:pt x="49" y="10"/>
                      <a:pt x="49" y="10"/>
                      <a:pt x="48" y="10"/>
                    </a:cubicBezTo>
                    <a:cubicBezTo>
                      <a:pt x="47" y="13"/>
                      <a:pt x="43" y="14"/>
                      <a:pt x="38" y="14"/>
                    </a:cubicBezTo>
                    <a:cubicBezTo>
                      <a:pt x="37" y="14"/>
                      <a:pt x="36" y="14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4" y="13"/>
                      <a:pt x="32" y="13"/>
                      <a:pt x="31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9" y="14"/>
                      <a:pt x="27" y="13"/>
                      <a:pt x="26" y="13"/>
                    </a:cubicBezTo>
                    <a:cubicBezTo>
                      <a:pt x="25" y="14"/>
                      <a:pt x="23" y="15"/>
                      <a:pt x="23" y="16"/>
                    </a:cubicBezTo>
                    <a:cubicBezTo>
                      <a:pt x="21" y="16"/>
                      <a:pt x="19" y="17"/>
                      <a:pt x="18" y="18"/>
                    </a:cubicBezTo>
                    <a:cubicBezTo>
                      <a:pt x="16" y="18"/>
                      <a:pt x="16" y="19"/>
                      <a:pt x="14" y="19"/>
                    </a:cubicBezTo>
                    <a:cubicBezTo>
                      <a:pt x="11" y="19"/>
                      <a:pt x="13" y="23"/>
                      <a:pt x="10" y="23"/>
                    </a:cubicBezTo>
                    <a:cubicBezTo>
                      <a:pt x="9" y="24"/>
                      <a:pt x="8" y="25"/>
                      <a:pt x="7" y="26"/>
                    </a:cubicBezTo>
                    <a:cubicBezTo>
                      <a:pt x="7" y="29"/>
                      <a:pt x="6" y="30"/>
                      <a:pt x="6" y="32"/>
                    </a:cubicBezTo>
                    <a:cubicBezTo>
                      <a:pt x="4" y="32"/>
                      <a:pt x="3" y="32"/>
                      <a:pt x="1" y="32"/>
                    </a:cubicBezTo>
                    <a:cubicBezTo>
                      <a:pt x="1" y="34"/>
                      <a:pt x="1" y="35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1" y="37"/>
                      <a:pt x="0" y="38"/>
                      <a:pt x="0" y="38"/>
                    </a:cubicBezTo>
                    <a:cubicBezTo>
                      <a:pt x="0" y="38"/>
                      <a:pt x="0" y="39"/>
                      <a:pt x="0" y="39"/>
                    </a:cubicBezTo>
                    <a:cubicBezTo>
                      <a:pt x="1" y="41"/>
                      <a:pt x="2" y="43"/>
                      <a:pt x="2" y="45"/>
                    </a:cubicBezTo>
                    <a:cubicBezTo>
                      <a:pt x="2" y="47"/>
                      <a:pt x="3" y="48"/>
                      <a:pt x="4" y="49"/>
                    </a:cubicBezTo>
                    <a:cubicBezTo>
                      <a:pt x="5" y="50"/>
                      <a:pt x="6" y="51"/>
                      <a:pt x="6" y="53"/>
                    </a:cubicBezTo>
                    <a:cubicBezTo>
                      <a:pt x="4" y="53"/>
                      <a:pt x="5" y="50"/>
                      <a:pt x="3" y="50"/>
                    </a:cubicBezTo>
                    <a:cubicBezTo>
                      <a:pt x="3" y="52"/>
                      <a:pt x="4" y="53"/>
                      <a:pt x="4" y="56"/>
                    </a:cubicBezTo>
                    <a:cubicBezTo>
                      <a:pt x="3" y="58"/>
                      <a:pt x="3" y="60"/>
                      <a:pt x="3" y="62"/>
                    </a:cubicBezTo>
                    <a:cubicBezTo>
                      <a:pt x="3" y="64"/>
                      <a:pt x="2" y="66"/>
                      <a:pt x="2" y="68"/>
                    </a:cubicBezTo>
                    <a:cubicBezTo>
                      <a:pt x="2" y="68"/>
                      <a:pt x="2" y="68"/>
                      <a:pt x="3" y="69"/>
                    </a:cubicBezTo>
                    <a:cubicBezTo>
                      <a:pt x="3" y="68"/>
                      <a:pt x="4" y="67"/>
                      <a:pt x="4" y="66"/>
                    </a:cubicBezTo>
                    <a:cubicBezTo>
                      <a:pt x="6" y="66"/>
                      <a:pt x="5" y="65"/>
                      <a:pt x="6" y="64"/>
                    </a:cubicBezTo>
                    <a:cubicBezTo>
                      <a:pt x="6" y="61"/>
                      <a:pt x="6" y="58"/>
                      <a:pt x="6" y="54"/>
                    </a:cubicBezTo>
                    <a:cubicBezTo>
                      <a:pt x="5" y="54"/>
                      <a:pt x="5" y="54"/>
                      <a:pt x="6" y="54"/>
                    </a:cubicBezTo>
                    <a:cubicBezTo>
                      <a:pt x="6" y="54"/>
                      <a:pt x="7" y="54"/>
                      <a:pt x="7" y="54"/>
                    </a:cubicBezTo>
                    <a:cubicBezTo>
                      <a:pt x="7" y="58"/>
                      <a:pt x="8" y="60"/>
                      <a:pt x="8" y="64"/>
                    </a:cubicBezTo>
                    <a:cubicBezTo>
                      <a:pt x="9" y="65"/>
                      <a:pt x="9" y="64"/>
                      <a:pt x="9" y="65"/>
                    </a:cubicBezTo>
                    <a:cubicBezTo>
                      <a:pt x="9" y="66"/>
                      <a:pt x="10" y="66"/>
                      <a:pt x="10" y="66"/>
                    </a:cubicBezTo>
                    <a:cubicBezTo>
                      <a:pt x="11" y="67"/>
                      <a:pt x="12" y="66"/>
                      <a:pt x="13" y="66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3" y="67"/>
                      <a:pt x="14" y="67"/>
                      <a:pt x="14" y="67"/>
                    </a:cubicBezTo>
                    <a:cubicBezTo>
                      <a:pt x="14" y="67"/>
                      <a:pt x="14" y="68"/>
                      <a:pt x="14" y="68"/>
                    </a:cubicBezTo>
                    <a:cubicBezTo>
                      <a:pt x="16" y="68"/>
                      <a:pt x="18" y="68"/>
                      <a:pt x="19" y="70"/>
                    </a:cubicBezTo>
                    <a:cubicBezTo>
                      <a:pt x="20" y="70"/>
                      <a:pt x="21" y="70"/>
                      <a:pt x="23" y="70"/>
                    </a:cubicBezTo>
                    <a:cubicBezTo>
                      <a:pt x="23" y="71"/>
                      <a:pt x="24" y="71"/>
                      <a:pt x="25" y="71"/>
                    </a:cubicBezTo>
                    <a:cubicBezTo>
                      <a:pt x="26" y="72"/>
                      <a:pt x="27" y="73"/>
                      <a:pt x="28" y="73"/>
                    </a:cubicBezTo>
                    <a:cubicBezTo>
                      <a:pt x="29" y="73"/>
                      <a:pt x="30" y="73"/>
                      <a:pt x="31" y="73"/>
                    </a:cubicBezTo>
                    <a:cubicBezTo>
                      <a:pt x="33" y="73"/>
                      <a:pt x="34" y="76"/>
                      <a:pt x="37" y="75"/>
                    </a:cubicBezTo>
                    <a:cubicBezTo>
                      <a:pt x="49" y="75"/>
                      <a:pt x="49" y="75"/>
                      <a:pt x="49" y="75"/>
                    </a:cubicBezTo>
                    <a:cubicBezTo>
                      <a:pt x="49" y="75"/>
                      <a:pt x="49" y="75"/>
                      <a:pt x="50" y="75"/>
                    </a:cubicBezTo>
                    <a:cubicBezTo>
                      <a:pt x="52" y="74"/>
                      <a:pt x="51" y="76"/>
                      <a:pt x="52" y="77"/>
                    </a:cubicBezTo>
                    <a:cubicBezTo>
                      <a:pt x="53" y="77"/>
                      <a:pt x="53" y="78"/>
                      <a:pt x="54" y="79"/>
                    </a:cubicBezTo>
                    <a:cubicBezTo>
                      <a:pt x="56" y="79"/>
                      <a:pt x="56" y="82"/>
                      <a:pt x="57" y="83"/>
                    </a:cubicBezTo>
                    <a:cubicBezTo>
                      <a:pt x="57" y="85"/>
                      <a:pt x="56" y="86"/>
                      <a:pt x="55" y="86"/>
                    </a:cubicBezTo>
                    <a:cubicBezTo>
                      <a:pt x="55" y="87"/>
                      <a:pt x="55" y="88"/>
                      <a:pt x="54" y="88"/>
                    </a:cubicBezTo>
                    <a:cubicBezTo>
                      <a:pt x="54" y="89"/>
                      <a:pt x="54" y="89"/>
                      <a:pt x="53" y="89"/>
                    </a:cubicBezTo>
                    <a:cubicBezTo>
                      <a:pt x="53" y="92"/>
                      <a:pt x="53" y="95"/>
                      <a:pt x="53" y="98"/>
                    </a:cubicBezTo>
                    <a:cubicBezTo>
                      <a:pt x="54" y="99"/>
                      <a:pt x="54" y="100"/>
                      <a:pt x="55" y="100"/>
                    </a:cubicBezTo>
                    <a:cubicBezTo>
                      <a:pt x="55" y="101"/>
                      <a:pt x="56" y="101"/>
                      <a:pt x="56" y="102"/>
                    </a:cubicBezTo>
                    <a:cubicBezTo>
                      <a:pt x="57" y="102"/>
                      <a:pt x="57" y="102"/>
                      <a:pt x="58" y="102"/>
                    </a:cubicBezTo>
                    <a:cubicBezTo>
                      <a:pt x="58" y="102"/>
                      <a:pt x="58" y="103"/>
                      <a:pt x="58" y="103"/>
                    </a:cubicBezTo>
                    <a:cubicBezTo>
                      <a:pt x="59" y="103"/>
                      <a:pt x="60" y="103"/>
                      <a:pt x="60" y="103"/>
                    </a:cubicBezTo>
                    <a:cubicBezTo>
                      <a:pt x="61" y="103"/>
                      <a:pt x="61" y="103"/>
                      <a:pt x="61" y="103"/>
                    </a:cubicBezTo>
                    <a:cubicBezTo>
                      <a:pt x="61" y="103"/>
                      <a:pt x="62" y="103"/>
                      <a:pt x="62" y="103"/>
                    </a:cubicBezTo>
                    <a:cubicBezTo>
                      <a:pt x="63" y="103"/>
                      <a:pt x="63" y="104"/>
                      <a:pt x="63" y="104"/>
                    </a:cubicBezTo>
                    <a:cubicBezTo>
                      <a:pt x="64" y="104"/>
                      <a:pt x="65" y="104"/>
                      <a:pt x="66" y="105"/>
                    </a:cubicBezTo>
                    <a:cubicBezTo>
                      <a:pt x="68" y="106"/>
                      <a:pt x="69" y="107"/>
                      <a:pt x="72" y="108"/>
                    </a:cubicBezTo>
                    <a:cubicBezTo>
                      <a:pt x="72" y="109"/>
                      <a:pt x="74" y="108"/>
                      <a:pt x="75" y="109"/>
                    </a:cubicBezTo>
                    <a:cubicBezTo>
                      <a:pt x="76" y="111"/>
                      <a:pt x="79" y="112"/>
                      <a:pt x="79" y="115"/>
                    </a:cubicBezTo>
                    <a:cubicBezTo>
                      <a:pt x="79" y="116"/>
                      <a:pt x="79" y="118"/>
                      <a:pt x="79" y="120"/>
                    </a:cubicBezTo>
                    <a:cubicBezTo>
                      <a:pt x="80" y="120"/>
                      <a:pt x="80" y="120"/>
                      <a:pt x="80" y="120"/>
                    </a:cubicBezTo>
                    <a:cubicBezTo>
                      <a:pt x="81" y="120"/>
                      <a:pt x="83" y="121"/>
                      <a:pt x="83" y="120"/>
                    </a:cubicBezTo>
                    <a:cubicBezTo>
                      <a:pt x="84" y="120"/>
                      <a:pt x="85" y="120"/>
                      <a:pt x="85" y="119"/>
                    </a:cubicBezTo>
                    <a:cubicBezTo>
                      <a:pt x="88" y="119"/>
                      <a:pt x="88" y="117"/>
                      <a:pt x="89" y="117"/>
                    </a:cubicBezTo>
                    <a:cubicBezTo>
                      <a:pt x="91" y="117"/>
                      <a:pt x="91" y="117"/>
                      <a:pt x="91" y="117"/>
                    </a:cubicBezTo>
                    <a:cubicBezTo>
                      <a:pt x="92" y="117"/>
                      <a:pt x="93" y="118"/>
                      <a:pt x="93" y="118"/>
                    </a:cubicBezTo>
                    <a:cubicBezTo>
                      <a:pt x="94" y="118"/>
                      <a:pt x="95" y="116"/>
                      <a:pt x="96" y="116"/>
                    </a:cubicBezTo>
                    <a:cubicBezTo>
                      <a:pt x="98" y="116"/>
                      <a:pt x="98" y="117"/>
                      <a:pt x="99" y="117"/>
                    </a:cubicBezTo>
                    <a:cubicBezTo>
                      <a:pt x="100" y="117"/>
                      <a:pt x="101" y="117"/>
                      <a:pt x="102" y="117"/>
                    </a:cubicBezTo>
                    <a:cubicBezTo>
                      <a:pt x="104" y="118"/>
                      <a:pt x="104" y="116"/>
                      <a:pt x="105" y="115"/>
                    </a:cubicBezTo>
                    <a:cubicBezTo>
                      <a:pt x="106" y="115"/>
                      <a:pt x="105" y="114"/>
                      <a:pt x="106" y="114"/>
                    </a:cubicBezTo>
                    <a:cubicBezTo>
                      <a:pt x="106" y="113"/>
                      <a:pt x="107" y="113"/>
                      <a:pt x="107" y="112"/>
                    </a:cubicBezTo>
                    <a:cubicBezTo>
                      <a:pt x="109" y="113"/>
                      <a:pt x="109" y="111"/>
                      <a:pt x="112" y="111"/>
                    </a:cubicBezTo>
                    <a:cubicBezTo>
                      <a:pt x="112" y="110"/>
                      <a:pt x="112" y="109"/>
                      <a:pt x="111" y="108"/>
                    </a:cubicBezTo>
                    <a:cubicBezTo>
                      <a:pt x="111" y="107"/>
                      <a:pt x="112" y="106"/>
                      <a:pt x="112" y="105"/>
                    </a:cubicBezTo>
                    <a:cubicBezTo>
                      <a:pt x="112" y="105"/>
                      <a:pt x="112" y="105"/>
                      <a:pt x="113" y="105"/>
                    </a:cubicBezTo>
                    <a:cubicBezTo>
                      <a:pt x="114" y="106"/>
                      <a:pt x="115" y="107"/>
                      <a:pt x="117" y="107"/>
                    </a:cubicBezTo>
                    <a:cubicBezTo>
                      <a:pt x="119" y="106"/>
                      <a:pt x="121" y="105"/>
                      <a:pt x="123" y="104"/>
                    </a:cubicBezTo>
                    <a:cubicBezTo>
                      <a:pt x="124" y="103"/>
                      <a:pt x="123" y="101"/>
                      <a:pt x="124" y="100"/>
                    </a:cubicBezTo>
                    <a:cubicBezTo>
                      <a:pt x="127" y="100"/>
                      <a:pt x="127" y="98"/>
                      <a:pt x="130" y="98"/>
                    </a:cubicBezTo>
                    <a:cubicBezTo>
                      <a:pt x="130" y="99"/>
                      <a:pt x="130" y="99"/>
                      <a:pt x="130" y="100"/>
                    </a:cubicBezTo>
                    <a:cubicBezTo>
                      <a:pt x="129" y="101"/>
                      <a:pt x="130" y="102"/>
                      <a:pt x="130" y="103"/>
                    </a:cubicBezTo>
                    <a:cubicBezTo>
                      <a:pt x="132" y="103"/>
                      <a:pt x="134" y="103"/>
                      <a:pt x="136" y="103"/>
                    </a:cubicBezTo>
                    <a:cubicBezTo>
                      <a:pt x="136" y="102"/>
                      <a:pt x="138" y="102"/>
                      <a:pt x="137" y="100"/>
                    </a:cubicBezTo>
                    <a:cubicBezTo>
                      <a:pt x="138" y="100"/>
                      <a:pt x="139" y="100"/>
                      <a:pt x="139" y="98"/>
                    </a:cubicBezTo>
                    <a:cubicBezTo>
                      <a:pt x="139" y="97"/>
                      <a:pt x="138" y="97"/>
                      <a:pt x="137" y="96"/>
                    </a:cubicBezTo>
                    <a:cubicBezTo>
                      <a:pt x="137" y="96"/>
                      <a:pt x="137" y="95"/>
                      <a:pt x="137" y="95"/>
                    </a:cubicBezTo>
                    <a:cubicBezTo>
                      <a:pt x="137" y="95"/>
                      <a:pt x="136" y="95"/>
                      <a:pt x="136" y="95"/>
                    </a:cubicBezTo>
                    <a:cubicBezTo>
                      <a:pt x="136" y="95"/>
                      <a:pt x="136" y="94"/>
                      <a:pt x="136" y="93"/>
                    </a:cubicBezTo>
                    <a:cubicBezTo>
                      <a:pt x="135" y="93"/>
                      <a:pt x="135" y="93"/>
                      <a:pt x="135" y="92"/>
                    </a:cubicBezTo>
                    <a:cubicBezTo>
                      <a:pt x="134" y="92"/>
                      <a:pt x="133" y="92"/>
                      <a:pt x="133" y="91"/>
                    </a:cubicBezTo>
                    <a:cubicBezTo>
                      <a:pt x="132" y="87"/>
                      <a:pt x="134" y="85"/>
                      <a:pt x="134" y="81"/>
                    </a:cubicBezTo>
                    <a:cubicBezTo>
                      <a:pt x="135" y="81"/>
                      <a:pt x="135" y="80"/>
                      <a:pt x="135" y="79"/>
                    </a:cubicBezTo>
                    <a:cubicBezTo>
                      <a:pt x="133" y="77"/>
                      <a:pt x="133" y="73"/>
                      <a:pt x="133" y="69"/>
                    </a:cubicBezTo>
                    <a:cubicBezTo>
                      <a:pt x="134" y="68"/>
                      <a:pt x="136" y="66"/>
                      <a:pt x="137" y="65"/>
                    </a:cubicBezTo>
                    <a:cubicBezTo>
                      <a:pt x="139" y="64"/>
                      <a:pt x="141" y="63"/>
                      <a:pt x="143" y="62"/>
                    </a:cubicBezTo>
                    <a:cubicBezTo>
                      <a:pt x="143" y="62"/>
                      <a:pt x="143" y="61"/>
                      <a:pt x="143" y="61"/>
                    </a:cubicBezTo>
                    <a:cubicBezTo>
                      <a:pt x="143" y="59"/>
                      <a:pt x="143" y="57"/>
                      <a:pt x="143" y="55"/>
                    </a:cubicBezTo>
                    <a:cubicBezTo>
                      <a:pt x="146" y="54"/>
                      <a:pt x="148" y="53"/>
                      <a:pt x="152" y="52"/>
                    </a:cubicBezTo>
                    <a:cubicBezTo>
                      <a:pt x="153" y="52"/>
                      <a:pt x="153" y="51"/>
                      <a:pt x="154" y="51"/>
                    </a:cubicBezTo>
                    <a:cubicBezTo>
                      <a:pt x="154" y="50"/>
                      <a:pt x="154" y="49"/>
                      <a:pt x="155" y="49"/>
                    </a:cubicBezTo>
                    <a:cubicBezTo>
                      <a:pt x="155" y="46"/>
                      <a:pt x="157" y="46"/>
                      <a:pt x="157" y="4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8" name="Freeform 20">
                <a:extLst>
                  <a:ext uri="{FF2B5EF4-FFF2-40B4-BE49-F238E27FC236}">
                    <a16:creationId xmlns:a16="http://schemas.microsoft.com/office/drawing/2014/main" id="{D4E54166-126B-4698-B714-C2D04BDFE5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69038" y="3151188"/>
                <a:ext cx="495300" cy="327025"/>
              </a:xfrm>
              <a:custGeom>
                <a:avLst/>
                <a:gdLst>
                  <a:gd name="T0" fmla="*/ 50 w 164"/>
                  <a:gd name="T1" fmla="*/ 20 h 108"/>
                  <a:gd name="T2" fmla="*/ 163 w 164"/>
                  <a:gd name="T3" fmla="*/ 21 h 108"/>
                  <a:gd name="T4" fmla="*/ 154 w 164"/>
                  <a:gd name="T5" fmla="*/ 15 h 108"/>
                  <a:gd name="T6" fmla="*/ 137 w 164"/>
                  <a:gd name="T7" fmla="*/ 17 h 108"/>
                  <a:gd name="T8" fmla="*/ 129 w 164"/>
                  <a:gd name="T9" fmla="*/ 19 h 108"/>
                  <a:gd name="T10" fmla="*/ 125 w 164"/>
                  <a:gd name="T11" fmla="*/ 17 h 108"/>
                  <a:gd name="T12" fmla="*/ 124 w 164"/>
                  <a:gd name="T13" fmla="*/ 15 h 108"/>
                  <a:gd name="T14" fmla="*/ 124 w 164"/>
                  <a:gd name="T15" fmla="*/ 14 h 108"/>
                  <a:gd name="T16" fmla="*/ 120 w 164"/>
                  <a:gd name="T17" fmla="*/ 10 h 108"/>
                  <a:gd name="T18" fmla="*/ 113 w 164"/>
                  <a:gd name="T19" fmla="*/ 7 h 108"/>
                  <a:gd name="T20" fmla="*/ 102 w 164"/>
                  <a:gd name="T21" fmla="*/ 1 h 108"/>
                  <a:gd name="T22" fmla="*/ 89 w 164"/>
                  <a:gd name="T23" fmla="*/ 2 h 108"/>
                  <a:gd name="T24" fmla="*/ 78 w 164"/>
                  <a:gd name="T25" fmla="*/ 9 h 108"/>
                  <a:gd name="T26" fmla="*/ 76 w 164"/>
                  <a:gd name="T27" fmla="*/ 19 h 108"/>
                  <a:gd name="T28" fmla="*/ 81 w 164"/>
                  <a:gd name="T29" fmla="*/ 36 h 108"/>
                  <a:gd name="T30" fmla="*/ 81 w 164"/>
                  <a:gd name="T31" fmla="*/ 42 h 108"/>
                  <a:gd name="T32" fmla="*/ 78 w 164"/>
                  <a:gd name="T33" fmla="*/ 47 h 108"/>
                  <a:gd name="T34" fmla="*/ 71 w 164"/>
                  <a:gd name="T35" fmla="*/ 53 h 108"/>
                  <a:gd name="T36" fmla="*/ 52 w 164"/>
                  <a:gd name="T37" fmla="*/ 43 h 108"/>
                  <a:gd name="T38" fmla="*/ 45 w 164"/>
                  <a:gd name="T39" fmla="*/ 38 h 108"/>
                  <a:gd name="T40" fmla="*/ 35 w 164"/>
                  <a:gd name="T41" fmla="*/ 29 h 108"/>
                  <a:gd name="T42" fmla="*/ 23 w 164"/>
                  <a:gd name="T43" fmla="*/ 30 h 108"/>
                  <a:gd name="T44" fmla="*/ 8 w 164"/>
                  <a:gd name="T45" fmla="*/ 46 h 108"/>
                  <a:gd name="T46" fmla="*/ 6 w 164"/>
                  <a:gd name="T47" fmla="*/ 48 h 108"/>
                  <a:gd name="T48" fmla="*/ 6 w 164"/>
                  <a:gd name="T49" fmla="*/ 63 h 108"/>
                  <a:gd name="T50" fmla="*/ 1 w 164"/>
                  <a:gd name="T51" fmla="*/ 80 h 108"/>
                  <a:gd name="T52" fmla="*/ 1 w 164"/>
                  <a:gd name="T53" fmla="*/ 86 h 108"/>
                  <a:gd name="T54" fmla="*/ 1 w 164"/>
                  <a:gd name="T55" fmla="*/ 96 h 108"/>
                  <a:gd name="T56" fmla="*/ 3 w 164"/>
                  <a:gd name="T57" fmla="*/ 105 h 108"/>
                  <a:gd name="T58" fmla="*/ 5 w 164"/>
                  <a:gd name="T59" fmla="*/ 108 h 108"/>
                  <a:gd name="T60" fmla="*/ 18 w 164"/>
                  <a:gd name="T61" fmla="*/ 95 h 108"/>
                  <a:gd name="T62" fmla="*/ 34 w 164"/>
                  <a:gd name="T63" fmla="*/ 89 h 108"/>
                  <a:gd name="T64" fmla="*/ 42 w 164"/>
                  <a:gd name="T65" fmla="*/ 90 h 108"/>
                  <a:gd name="T66" fmla="*/ 56 w 164"/>
                  <a:gd name="T67" fmla="*/ 86 h 108"/>
                  <a:gd name="T68" fmla="*/ 68 w 164"/>
                  <a:gd name="T69" fmla="*/ 84 h 108"/>
                  <a:gd name="T70" fmla="*/ 79 w 164"/>
                  <a:gd name="T71" fmla="*/ 84 h 108"/>
                  <a:gd name="T72" fmla="*/ 86 w 164"/>
                  <a:gd name="T73" fmla="*/ 84 h 108"/>
                  <a:gd name="T74" fmla="*/ 95 w 164"/>
                  <a:gd name="T75" fmla="*/ 78 h 108"/>
                  <a:gd name="T76" fmla="*/ 100 w 164"/>
                  <a:gd name="T77" fmla="*/ 76 h 108"/>
                  <a:gd name="T78" fmla="*/ 112 w 164"/>
                  <a:gd name="T79" fmla="*/ 85 h 108"/>
                  <a:gd name="T80" fmla="*/ 133 w 164"/>
                  <a:gd name="T81" fmla="*/ 88 h 108"/>
                  <a:gd name="T82" fmla="*/ 137 w 164"/>
                  <a:gd name="T83" fmla="*/ 83 h 108"/>
                  <a:gd name="T84" fmla="*/ 139 w 164"/>
                  <a:gd name="T85" fmla="*/ 84 h 108"/>
                  <a:gd name="T86" fmla="*/ 139 w 164"/>
                  <a:gd name="T87" fmla="*/ 86 h 108"/>
                  <a:gd name="T88" fmla="*/ 140 w 164"/>
                  <a:gd name="T89" fmla="*/ 86 h 108"/>
                  <a:gd name="T90" fmla="*/ 141 w 164"/>
                  <a:gd name="T91" fmla="*/ 86 h 108"/>
                  <a:gd name="T92" fmla="*/ 141 w 164"/>
                  <a:gd name="T93" fmla="*/ 85 h 108"/>
                  <a:gd name="T94" fmla="*/ 141 w 164"/>
                  <a:gd name="T95" fmla="*/ 84 h 108"/>
                  <a:gd name="T96" fmla="*/ 139 w 164"/>
                  <a:gd name="T97" fmla="*/ 80 h 108"/>
                  <a:gd name="T98" fmla="*/ 136 w 164"/>
                  <a:gd name="T99" fmla="*/ 75 h 108"/>
                  <a:gd name="T100" fmla="*/ 135 w 164"/>
                  <a:gd name="T101" fmla="*/ 74 h 108"/>
                  <a:gd name="T102" fmla="*/ 134 w 164"/>
                  <a:gd name="T103" fmla="*/ 74 h 108"/>
                  <a:gd name="T104" fmla="*/ 133 w 164"/>
                  <a:gd name="T105" fmla="*/ 73 h 108"/>
                  <a:gd name="T106" fmla="*/ 134 w 164"/>
                  <a:gd name="T107" fmla="*/ 69 h 108"/>
                  <a:gd name="T108" fmla="*/ 140 w 164"/>
                  <a:gd name="T109" fmla="*/ 67 h 108"/>
                  <a:gd name="T110" fmla="*/ 147 w 164"/>
                  <a:gd name="T111" fmla="*/ 63 h 108"/>
                  <a:gd name="T112" fmla="*/ 149 w 164"/>
                  <a:gd name="T113" fmla="*/ 53 h 108"/>
                  <a:gd name="T114" fmla="*/ 146 w 164"/>
                  <a:gd name="T115" fmla="*/ 43 h 108"/>
                  <a:gd name="T116" fmla="*/ 149 w 164"/>
                  <a:gd name="T117" fmla="*/ 35 h 108"/>
                  <a:gd name="T118" fmla="*/ 159 w 164"/>
                  <a:gd name="T119" fmla="*/ 2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108">
                    <a:moveTo>
                      <a:pt x="50" y="22"/>
                    </a:moveTo>
                    <a:cubicBezTo>
                      <a:pt x="50" y="22"/>
                      <a:pt x="50" y="21"/>
                      <a:pt x="51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0" y="21"/>
                      <a:pt x="50" y="21"/>
                      <a:pt x="50" y="20"/>
                    </a:cubicBezTo>
                    <a:cubicBezTo>
                      <a:pt x="49" y="20"/>
                      <a:pt x="50" y="19"/>
                      <a:pt x="49" y="19"/>
                    </a:cubicBezTo>
                    <a:cubicBezTo>
                      <a:pt x="48" y="19"/>
                      <a:pt x="48" y="20"/>
                      <a:pt x="47" y="20"/>
                    </a:cubicBezTo>
                    <a:cubicBezTo>
                      <a:pt x="46" y="22"/>
                      <a:pt x="48" y="22"/>
                      <a:pt x="50" y="22"/>
                    </a:cubicBezTo>
                    <a:close/>
                    <a:moveTo>
                      <a:pt x="163" y="21"/>
                    </a:moveTo>
                    <a:cubicBezTo>
                      <a:pt x="163" y="21"/>
                      <a:pt x="161" y="21"/>
                      <a:pt x="161" y="20"/>
                    </a:cubicBezTo>
                    <a:cubicBezTo>
                      <a:pt x="161" y="20"/>
                      <a:pt x="161" y="19"/>
                      <a:pt x="160" y="19"/>
                    </a:cubicBezTo>
                    <a:cubicBezTo>
                      <a:pt x="160" y="17"/>
                      <a:pt x="160" y="17"/>
                      <a:pt x="160" y="17"/>
                    </a:cubicBezTo>
                    <a:cubicBezTo>
                      <a:pt x="158" y="16"/>
                      <a:pt x="156" y="15"/>
                      <a:pt x="154" y="15"/>
                    </a:cubicBezTo>
                    <a:cubicBezTo>
                      <a:pt x="146" y="15"/>
                      <a:pt x="146" y="15"/>
                      <a:pt x="146" y="15"/>
                    </a:cubicBezTo>
                    <a:cubicBezTo>
                      <a:pt x="145" y="15"/>
                      <a:pt x="145" y="15"/>
                      <a:pt x="144" y="14"/>
                    </a:cubicBezTo>
                    <a:cubicBezTo>
                      <a:pt x="143" y="14"/>
                      <a:pt x="143" y="13"/>
                      <a:pt x="142" y="13"/>
                    </a:cubicBezTo>
                    <a:cubicBezTo>
                      <a:pt x="140" y="13"/>
                      <a:pt x="137" y="14"/>
                      <a:pt x="137" y="17"/>
                    </a:cubicBezTo>
                    <a:cubicBezTo>
                      <a:pt x="136" y="17"/>
                      <a:pt x="135" y="17"/>
                      <a:pt x="134" y="18"/>
                    </a:cubicBezTo>
                    <a:cubicBezTo>
                      <a:pt x="133" y="18"/>
                      <a:pt x="133" y="19"/>
                      <a:pt x="133" y="19"/>
                    </a:cubicBezTo>
                    <a:cubicBezTo>
                      <a:pt x="132" y="20"/>
                      <a:pt x="131" y="19"/>
                      <a:pt x="131" y="19"/>
                    </a:cubicBezTo>
                    <a:cubicBezTo>
                      <a:pt x="131" y="19"/>
                      <a:pt x="130" y="19"/>
                      <a:pt x="129" y="19"/>
                    </a:cubicBezTo>
                    <a:cubicBezTo>
                      <a:pt x="130" y="18"/>
                      <a:pt x="129" y="18"/>
                      <a:pt x="129" y="18"/>
                    </a:cubicBezTo>
                    <a:cubicBezTo>
                      <a:pt x="127" y="18"/>
                      <a:pt x="127" y="18"/>
                      <a:pt x="127" y="18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26" y="17"/>
                      <a:pt x="126" y="17"/>
                      <a:pt x="125" y="17"/>
                    </a:cubicBezTo>
                    <a:cubicBezTo>
                      <a:pt x="125" y="16"/>
                      <a:pt x="125" y="16"/>
                      <a:pt x="125" y="16"/>
                    </a:cubicBezTo>
                    <a:cubicBezTo>
                      <a:pt x="125" y="16"/>
                      <a:pt x="125" y="16"/>
                      <a:pt x="124" y="15"/>
                    </a:cubicBezTo>
                    <a:cubicBezTo>
                      <a:pt x="124" y="15"/>
                      <a:pt x="124" y="15"/>
                      <a:pt x="124" y="15"/>
                    </a:cubicBezTo>
                    <a:cubicBezTo>
                      <a:pt x="124" y="15"/>
                      <a:pt x="124" y="15"/>
                      <a:pt x="124" y="15"/>
                    </a:cubicBezTo>
                    <a:cubicBezTo>
                      <a:pt x="124" y="15"/>
                      <a:pt x="124" y="14"/>
                      <a:pt x="124" y="14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4" y="14"/>
                      <a:pt x="124" y="14"/>
                      <a:pt x="124" y="14"/>
                    </a:cubicBezTo>
                    <a:cubicBezTo>
                      <a:pt x="123" y="13"/>
                      <a:pt x="123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0" y="10"/>
                      <a:pt x="120" y="10"/>
                    </a:cubicBezTo>
                    <a:cubicBezTo>
                      <a:pt x="120" y="10"/>
                      <a:pt x="120" y="10"/>
                      <a:pt x="120" y="10"/>
                    </a:cubicBezTo>
                    <a:cubicBezTo>
                      <a:pt x="120" y="9"/>
                      <a:pt x="120" y="9"/>
                      <a:pt x="119" y="9"/>
                    </a:cubicBezTo>
                    <a:cubicBezTo>
                      <a:pt x="119" y="9"/>
                      <a:pt x="119" y="8"/>
                      <a:pt x="119" y="8"/>
                    </a:cubicBezTo>
                    <a:cubicBezTo>
                      <a:pt x="118" y="7"/>
                      <a:pt x="116" y="7"/>
                      <a:pt x="115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3" y="6"/>
                      <a:pt x="111" y="7"/>
                      <a:pt x="110" y="5"/>
                    </a:cubicBezTo>
                    <a:cubicBezTo>
                      <a:pt x="109" y="5"/>
                      <a:pt x="106" y="6"/>
                      <a:pt x="106" y="4"/>
                    </a:cubicBezTo>
                    <a:cubicBezTo>
                      <a:pt x="106" y="4"/>
                      <a:pt x="105" y="4"/>
                      <a:pt x="105" y="3"/>
                    </a:cubicBezTo>
                    <a:cubicBezTo>
                      <a:pt x="103" y="3"/>
                      <a:pt x="104" y="1"/>
                      <a:pt x="102" y="1"/>
                    </a:cubicBezTo>
                    <a:cubicBezTo>
                      <a:pt x="100" y="1"/>
                      <a:pt x="100" y="0"/>
                      <a:pt x="99" y="0"/>
                    </a:cubicBezTo>
                    <a:cubicBezTo>
                      <a:pt x="96" y="0"/>
                      <a:pt x="94" y="0"/>
                      <a:pt x="92" y="1"/>
                    </a:cubicBezTo>
                    <a:cubicBezTo>
                      <a:pt x="91" y="1"/>
                      <a:pt x="91" y="2"/>
                      <a:pt x="91" y="2"/>
                    </a:cubicBezTo>
                    <a:cubicBezTo>
                      <a:pt x="90" y="3"/>
                      <a:pt x="90" y="2"/>
                      <a:pt x="89" y="2"/>
                    </a:cubicBezTo>
                    <a:cubicBezTo>
                      <a:pt x="88" y="2"/>
                      <a:pt x="88" y="3"/>
                      <a:pt x="87" y="3"/>
                    </a:cubicBezTo>
                    <a:cubicBezTo>
                      <a:pt x="86" y="3"/>
                      <a:pt x="85" y="4"/>
                      <a:pt x="85" y="5"/>
                    </a:cubicBezTo>
                    <a:cubicBezTo>
                      <a:pt x="84" y="6"/>
                      <a:pt x="83" y="6"/>
                      <a:pt x="83" y="7"/>
                    </a:cubicBezTo>
                    <a:cubicBezTo>
                      <a:pt x="81" y="7"/>
                      <a:pt x="80" y="9"/>
                      <a:pt x="78" y="9"/>
                    </a:cubicBezTo>
                    <a:cubicBezTo>
                      <a:pt x="77" y="10"/>
                      <a:pt x="77" y="11"/>
                      <a:pt x="76" y="11"/>
                    </a:cubicBezTo>
                    <a:cubicBezTo>
                      <a:pt x="76" y="11"/>
                      <a:pt x="76" y="12"/>
                      <a:pt x="75" y="12"/>
                    </a:cubicBezTo>
                    <a:cubicBezTo>
                      <a:pt x="75" y="14"/>
                      <a:pt x="74" y="14"/>
                      <a:pt x="74" y="15"/>
                    </a:cubicBezTo>
                    <a:cubicBezTo>
                      <a:pt x="74" y="17"/>
                      <a:pt x="75" y="18"/>
                      <a:pt x="76" y="19"/>
                    </a:cubicBezTo>
                    <a:cubicBezTo>
                      <a:pt x="76" y="20"/>
                      <a:pt x="76" y="21"/>
                      <a:pt x="76" y="21"/>
                    </a:cubicBezTo>
                    <a:cubicBezTo>
                      <a:pt x="76" y="22"/>
                      <a:pt x="76" y="23"/>
                      <a:pt x="77" y="24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8" y="30"/>
                      <a:pt x="79" y="34"/>
                      <a:pt x="81" y="36"/>
                    </a:cubicBezTo>
                    <a:cubicBezTo>
                      <a:pt x="81" y="36"/>
                      <a:pt x="81" y="38"/>
                      <a:pt x="81" y="40"/>
                    </a:cubicBezTo>
                    <a:cubicBezTo>
                      <a:pt x="81" y="40"/>
                      <a:pt x="81" y="40"/>
                      <a:pt x="81" y="40"/>
                    </a:cubicBezTo>
                    <a:cubicBezTo>
                      <a:pt x="81" y="41"/>
                      <a:pt x="81" y="41"/>
                      <a:pt x="81" y="41"/>
                    </a:cubicBezTo>
                    <a:cubicBezTo>
                      <a:pt x="81" y="41"/>
                      <a:pt x="81" y="42"/>
                      <a:pt x="81" y="42"/>
                    </a:cubicBezTo>
                    <a:cubicBezTo>
                      <a:pt x="80" y="43"/>
                      <a:pt x="79" y="43"/>
                      <a:pt x="79" y="45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79" y="46"/>
                      <a:pt x="78" y="46"/>
                      <a:pt x="78" y="46"/>
                    </a:cubicBezTo>
                    <a:cubicBezTo>
                      <a:pt x="78" y="46"/>
                      <a:pt x="78" y="47"/>
                      <a:pt x="78" y="47"/>
                    </a:cubicBezTo>
                    <a:cubicBezTo>
                      <a:pt x="78" y="47"/>
                      <a:pt x="78" y="47"/>
                      <a:pt x="78" y="47"/>
                    </a:cubicBezTo>
                    <a:cubicBezTo>
                      <a:pt x="77" y="47"/>
                      <a:pt x="76" y="48"/>
                      <a:pt x="76" y="49"/>
                    </a:cubicBezTo>
                    <a:cubicBezTo>
                      <a:pt x="75" y="50"/>
                      <a:pt x="74" y="50"/>
                      <a:pt x="74" y="51"/>
                    </a:cubicBezTo>
                    <a:cubicBezTo>
                      <a:pt x="73" y="51"/>
                      <a:pt x="72" y="53"/>
                      <a:pt x="71" y="53"/>
                    </a:cubicBezTo>
                    <a:cubicBezTo>
                      <a:pt x="70" y="54"/>
                      <a:pt x="70" y="54"/>
                      <a:pt x="69" y="55"/>
                    </a:cubicBezTo>
                    <a:cubicBezTo>
                      <a:pt x="65" y="55"/>
                      <a:pt x="64" y="54"/>
                      <a:pt x="61" y="54"/>
                    </a:cubicBezTo>
                    <a:cubicBezTo>
                      <a:pt x="58" y="54"/>
                      <a:pt x="58" y="52"/>
                      <a:pt x="56" y="53"/>
                    </a:cubicBezTo>
                    <a:cubicBezTo>
                      <a:pt x="55" y="49"/>
                      <a:pt x="53" y="47"/>
                      <a:pt x="52" y="43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0" y="41"/>
                      <a:pt x="50" y="40"/>
                      <a:pt x="48" y="40"/>
                    </a:cubicBezTo>
                    <a:cubicBezTo>
                      <a:pt x="48" y="39"/>
                      <a:pt x="47" y="38"/>
                      <a:pt x="45" y="38"/>
                    </a:cubicBezTo>
                    <a:cubicBezTo>
                      <a:pt x="45" y="37"/>
                      <a:pt x="43" y="37"/>
                      <a:pt x="43" y="36"/>
                    </a:cubicBezTo>
                    <a:cubicBezTo>
                      <a:pt x="41" y="36"/>
                      <a:pt x="40" y="34"/>
                      <a:pt x="38" y="34"/>
                    </a:cubicBezTo>
                    <a:cubicBezTo>
                      <a:pt x="37" y="33"/>
                      <a:pt x="37" y="32"/>
                      <a:pt x="36" y="31"/>
                    </a:cubicBezTo>
                    <a:cubicBezTo>
                      <a:pt x="36" y="30"/>
                      <a:pt x="36" y="29"/>
                      <a:pt x="35" y="29"/>
                    </a:cubicBezTo>
                    <a:cubicBezTo>
                      <a:pt x="34" y="27"/>
                      <a:pt x="35" y="24"/>
                      <a:pt x="33" y="24"/>
                    </a:cubicBezTo>
                    <a:cubicBezTo>
                      <a:pt x="30" y="23"/>
                      <a:pt x="30" y="25"/>
                      <a:pt x="30" y="27"/>
                    </a:cubicBezTo>
                    <a:cubicBezTo>
                      <a:pt x="28" y="27"/>
                      <a:pt x="27" y="28"/>
                      <a:pt x="26" y="29"/>
                    </a:cubicBezTo>
                    <a:cubicBezTo>
                      <a:pt x="24" y="28"/>
                      <a:pt x="24" y="30"/>
                      <a:pt x="23" y="30"/>
                    </a:cubicBezTo>
                    <a:cubicBezTo>
                      <a:pt x="21" y="31"/>
                      <a:pt x="18" y="32"/>
                      <a:pt x="16" y="33"/>
                    </a:cubicBezTo>
                    <a:cubicBezTo>
                      <a:pt x="14" y="34"/>
                      <a:pt x="12" y="37"/>
                      <a:pt x="10" y="38"/>
                    </a:cubicBezTo>
                    <a:cubicBezTo>
                      <a:pt x="10" y="41"/>
                      <a:pt x="8" y="42"/>
                      <a:pt x="8" y="45"/>
                    </a:cubicBezTo>
                    <a:cubicBezTo>
                      <a:pt x="8" y="45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7"/>
                      <a:pt x="8" y="47"/>
                      <a:pt x="7" y="47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7" y="48"/>
                      <a:pt x="7" y="48"/>
                      <a:pt x="6" y="48"/>
                    </a:cubicBezTo>
                    <a:cubicBezTo>
                      <a:pt x="7" y="52"/>
                      <a:pt x="7" y="56"/>
                      <a:pt x="8" y="59"/>
                    </a:cubicBezTo>
                    <a:cubicBezTo>
                      <a:pt x="8" y="59"/>
                      <a:pt x="8" y="60"/>
                      <a:pt x="7" y="60"/>
                    </a:cubicBezTo>
                    <a:cubicBezTo>
                      <a:pt x="7" y="62"/>
                      <a:pt x="7" y="62"/>
                      <a:pt x="7" y="62"/>
                    </a:cubicBezTo>
                    <a:cubicBezTo>
                      <a:pt x="6" y="62"/>
                      <a:pt x="6" y="63"/>
                      <a:pt x="6" y="63"/>
                    </a:cubicBezTo>
                    <a:cubicBezTo>
                      <a:pt x="6" y="63"/>
                      <a:pt x="6" y="63"/>
                      <a:pt x="6" y="64"/>
                    </a:cubicBezTo>
                    <a:cubicBezTo>
                      <a:pt x="5" y="64"/>
                      <a:pt x="4" y="65"/>
                      <a:pt x="3" y="65"/>
                    </a:cubicBezTo>
                    <a:cubicBezTo>
                      <a:pt x="4" y="68"/>
                      <a:pt x="1" y="68"/>
                      <a:pt x="1" y="70"/>
                    </a:cubicBezTo>
                    <a:cubicBezTo>
                      <a:pt x="1" y="73"/>
                      <a:pt x="0" y="77"/>
                      <a:pt x="1" y="80"/>
                    </a:cubicBezTo>
                    <a:cubicBezTo>
                      <a:pt x="1" y="80"/>
                      <a:pt x="1" y="80"/>
                      <a:pt x="1" y="81"/>
                    </a:cubicBezTo>
                    <a:cubicBezTo>
                      <a:pt x="1" y="82"/>
                      <a:pt x="2" y="83"/>
                      <a:pt x="1" y="84"/>
                    </a:cubicBezTo>
                    <a:cubicBezTo>
                      <a:pt x="1" y="84"/>
                      <a:pt x="1" y="84"/>
                      <a:pt x="1" y="84"/>
                    </a:cubicBezTo>
                    <a:cubicBezTo>
                      <a:pt x="1" y="85"/>
                      <a:pt x="1" y="85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1" y="87"/>
                      <a:pt x="0" y="89"/>
                      <a:pt x="1" y="90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1" y="92"/>
                      <a:pt x="2" y="94"/>
                      <a:pt x="1" y="96"/>
                    </a:cubicBezTo>
                    <a:cubicBezTo>
                      <a:pt x="2" y="97"/>
                      <a:pt x="2" y="98"/>
                      <a:pt x="2" y="100"/>
                    </a:cubicBezTo>
                    <a:cubicBezTo>
                      <a:pt x="2" y="100"/>
                      <a:pt x="2" y="100"/>
                      <a:pt x="2" y="100"/>
                    </a:cubicBezTo>
                    <a:cubicBezTo>
                      <a:pt x="2" y="101"/>
                      <a:pt x="4" y="103"/>
                      <a:pt x="3" y="104"/>
                    </a:cubicBezTo>
                    <a:cubicBezTo>
                      <a:pt x="3" y="104"/>
                      <a:pt x="3" y="104"/>
                      <a:pt x="3" y="105"/>
                    </a:cubicBezTo>
                    <a:cubicBezTo>
                      <a:pt x="4" y="105"/>
                      <a:pt x="4" y="106"/>
                      <a:pt x="4" y="106"/>
                    </a:cubicBezTo>
                    <a:cubicBezTo>
                      <a:pt x="4" y="106"/>
                      <a:pt x="4" y="106"/>
                      <a:pt x="5" y="106"/>
                    </a:cubicBezTo>
                    <a:cubicBezTo>
                      <a:pt x="5" y="106"/>
                      <a:pt x="5" y="106"/>
                      <a:pt x="5" y="106"/>
                    </a:cubicBezTo>
                    <a:cubicBezTo>
                      <a:pt x="5" y="107"/>
                      <a:pt x="5" y="108"/>
                      <a:pt x="5" y="108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0" y="106"/>
                      <a:pt x="11" y="105"/>
                      <a:pt x="11" y="102"/>
                    </a:cubicBezTo>
                    <a:cubicBezTo>
                      <a:pt x="12" y="101"/>
                      <a:pt x="13" y="100"/>
                      <a:pt x="14" y="99"/>
                    </a:cubicBezTo>
                    <a:cubicBezTo>
                      <a:pt x="17" y="99"/>
                      <a:pt x="15" y="95"/>
                      <a:pt x="18" y="95"/>
                    </a:cubicBezTo>
                    <a:cubicBezTo>
                      <a:pt x="20" y="95"/>
                      <a:pt x="20" y="94"/>
                      <a:pt x="22" y="94"/>
                    </a:cubicBezTo>
                    <a:cubicBezTo>
                      <a:pt x="23" y="93"/>
                      <a:pt x="25" y="92"/>
                      <a:pt x="27" y="92"/>
                    </a:cubicBezTo>
                    <a:cubicBezTo>
                      <a:pt x="27" y="91"/>
                      <a:pt x="29" y="90"/>
                      <a:pt x="30" y="89"/>
                    </a:cubicBezTo>
                    <a:cubicBezTo>
                      <a:pt x="31" y="89"/>
                      <a:pt x="33" y="90"/>
                      <a:pt x="34" y="89"/>
                    </a:cubicBezTo>
                    <a:cubicBezTo>
                      <a:pt x="34" y="89"/>
                      <a:pt x="34" y="89"/>
                      <a:pt x="35" y="89"/>
                    </a:cubicBezTo>
                    <a:cubicBezTo>
                      <a:pt x="36" y="89"/>
                      <a:pt x="38" y="89"/>
                      <a:pt x="40" y="89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40" y="90"/>
                      <a:pt x="41" y="90"/>
                      <a:pt x="42" y="90"/>
                    </a:cubicBezTo>
                    <a:cubicBezTo>
                      <a:pt x="47" y="90"/>
                      <a:pt x="51" y="89"/>
                      <a:pt x="52" y="86"/>
                    </a:cubicBezTo>
                    <a:cubicBezTo>
                      <a:pt x="54" y="86"/>
                      <a:pt x="54" y="86"/>
                      <a:pt x="54" y="86"/>
                    </a:cubicBezTo>
                    <a:cubicBezTo>
                      <a:pt x="54" y="86"/>
                      <a:pt x="54" y="87"/>
                      <a:pt x="54" y="87"/>
                    </a:cubicBezTo>
                    <a:cubicBezTo>
                      <a:pt x="54" y="86"/>
                      <a:pt x="56" y="87"/>
                      <a:pt x="56" y="86"/>
                    </a:cubicBezTo>
                    <a:cubicBezTo>
                      <a:pt x="57" y="86"/>
                      <a:pt x="57" y="85"/>
                      <a:pt x="58" y="85"/>
                    </a:cubicBezTo>
                    <a:cubicBezTo>
                      <a:pt x="59" y="85"/>
                      <a:pt x="60" y="85"/>
                      <a:pt x="60" y="84"/>
                    </a:cubicBezTo>
                    <a:cubicBezTo>
                      <a:pt x="61" y="85"/>
                      <a:pt x="64" y="85"/>
                      <a:pt x="66" y="86"/>
                    </a:cubicBezTo>
                    <a:cubicBezTo>
                      <a:pt x="66" y="85"/>
                      <a:pt x="67" y="84"/>
                      <a:pt x="68" y="84"/>
                    </a:cubicBezTo>
                    <a:cubicBezTo>
                      <a:pt x="68" y="84"/>
                      <a:pt x="69" y="83"/>
                      <a:pt x="70" y="83"/>
                    </a:cubicBezTo>
                    <a:cubicBezTo>
                      <a:pt x="76" y="83"/>
                      <a:pt x="76" y="83"/>
                      <a:pt x="76" y="83"/>
                    </a:cubicBezTo>
                    <a:cubicBezTo>
                      <a:pt x="76" y="84"/>
                      <a:pt x="76" y="84"/>
                      <a:pt x="77" y="84"/>
                    </a:cubicBezTo>
                    <a:cubicBezTo>
                      <a:pt x="77" y="85"/>
                      <a:pt x="78" y="85"/>
                      <a:pt x="79" y="84"/>
                    </a:cubicBezTo>
                    <a:cubicBezTo>
                      <a:pt x="79" y="85"/>
                      <a:pt x="79" y="86"/>
                      <a:pt x="81" y="86"/>
                    </a:cubicBezTo>
                    <a:cubicBezTo>
                      <a:pt x="81" y="86"/>
                      <a:pt x="81" y="86"/>
                      <a:pt x="82" y="87"/>
                    </a:cubicBezTo>
                    <a:cubicBezTo>
                      <a:pt x="82" y="86"/>
                      <a:pt x="83" y="86"/>
                      <a:pt x="83" y="86"/>
                    </a:cubicBezTo>
                    <a:cubicBezTo>
                      <a:pt x="85" y="86"/>
                      <a:pt x="84" y="84"/>
                      <a:pt x="86" y="84"/>
                    </a:cubicBezTo>
                    <a:cubicBezTo>
                      <a:pt x="88" y="84"/>
                      <a:pt x="88" y="86"/>
                      <a:pt x="91" y="85"/>
                    </a:cubicBezTo>
                    <a:cubicBezTo>
                      <a:pt x="91" y="83"/>
                      <a:pt x="93" y="82"/>
                      <a:pt x="93" y="80"/>
                    </a:cubicBezTo>
                    <a:cubicBezTo>
                      <a:pt x="93" y="79"/>
                      <a:pt x="95" y="80"/>
                      <a:pt x="95" y="79"/>
                    </a:cubicBezTo>
                    <a:cubicBezTo>
                      <a:pt x="95" y="79"/>
                      <a:pt x="95" y="78"/>
                      <a:pt x="95" y="78"/>
                    </a:cubicBezTo>
                    <a:cubicBezTo>
                      <a:pt x="96" y="77"/>
                      <a:pt x="96" y="78"/>
                      <a:pt x="96" y="77"/>
                    </a:cubicBezTo>
                    <a:cubicBezTo>
                      <a:pt x="97" y="77"/>
                      <a:pt x="97" y="77"/>
                      <a:pt x="98" y="77"/>
                    </a:cubicBezTo>
                    <a:cubicBezTo>
                      <a:pt x="98" y="77"/>
                      <a:pt x="98" y="77"/>
                      <a:pt x="98" y="77"/>
                    </a:cubicBezTo>
                    <a:cubicBezTo>
                      <a:pt x="99" y="76"/>
                      <a:pt x="99" y="76"/>
                      <a:pt x="100" y="76"/>
                    </a:cubicBezTo>
                    <a:cubicBezTo>
                      <a:pt x="102" y="77"/>
                      <a:pt x="104" y="78"/>
                      <a:pt x="105" y="80"/>
                    </a:cubicBezTo>
                    <a:cubicBezTo>
                      <a:pt x="105" y="81"/>
                      <a:pt x="106" y="82"/>
                      <a:pt x="106" y="83"/>
                    </a:cubicBezTo>
                    <a:cubicBezTo>
                      <a:pt x="106" y="84"/>
                      <a:pt x="108" y="84"/>
                      <a:pt x="108" y="86"/>
                    </a:cubicBezTo>
                    <a:cubicBezTo>
                      <a:pt x="110" y="86"/>
                      <a:pt x="110" y="85"/>
                      <a:pt x="112" y="85"/>
                    </a:cubicBezTo>
                    <a:cubicBezTo>
                      <a:pt x="113" y="85"/>
                      <a:pt x="113" y="87"/>
                      <a:pt x="115" y="87"/>
                    </a:cubicBezTo>
                    <a:cubicBezTo>
                      <a:pt x="118" y="86"/>
                      <a:pt x="120" y="85"/>
                      <a:pt x="124" y="85"/>
                    </a:cubicBezTo>
                    <a:cubicBezTo>
                      <a:pt x="124" y="88"/>
                      <a:pt x="126" y="90"/>
                      <a:pt x="128" y="89"/>
                    </a:cubicBezTo>
                    <a:cubicBezTo>
                      <a:pt x="129" y="86"/>
                      <a:pt x="130" y="89"/>
                      <a:pt x="133" y="88"/>
                    </a:cubicBezTo>
                    <a:cubicBezTo>
                      <a:pt x="134" y="88"/>
                      <a:pt x="135" y="87"/>
                      <a:pt x="135" y="86"/>
                    </a:cubicBezTo>
                    <a:cubicBezTo>
                      <a:pt x="135" y="84"/>
                      <a:pt x="137" y="84"/>
                      <a:pt x="137" y="83"/>
                    </a:cubicBezTo>
                    <a:cubicBezTo>
                      <a:pt x="137" y="83"/>
                      <a:pt x="137" y="83"/>
                      <a:pt x="137" y="83"/>
                    </a:cubicBezTo>
                    <a:cubicBezTo>
                      <a:pt x="137" y="83"/>
                      <a:pt x="137" y="83"/>
                      <a:pt x="137" y="83"/>
                    </a:cubicBezTo>
                    <a:cubicBezTo>
                      <a:pt x="137" y="83"/>
                      <a:pt x="137" y="83"/>
                      <a:pt x="137" y="84"/>
                    </a:cubicBezTo>
                    <a:cubicBezTo>
                      <a:pt x="137" y="84"/>
                      <a:pt x="137" y="84"/>
                      <a:pt x="138" y="84"/>
                    </a:cubicBezTo>
                    <a:cubicBezTo>
                      <a:pt x="138" y="83"/>
                      <a:pt x="138" y="84"/>
                      <a:pt x="138" y="84"/>
                    </a:cubicBezTo>
                    <a:cubicBezTo>
                      <a:pt x="138" y="84"/>
                      <a:pt x="138" y="84"/>
                      <a:pt x="139" y="84"/>
                    </a:cubicBezTo>
                    <a:cubicBezTo>
                      <a:pt x="139" y="85"/>
                      <a:pt x="139" y="85"/>
                      <a:pt x="139" y="85"/>
                    </a:cubicBezTo>
                    <a:cubicBezTo>
                      <a:pt x="139" y="85"/>
                      <a:pt x="139" y="85"/>
                      <a:pt x="139" y="85"/>
                    </a:cubicBezTo>
                    <a:cubicBezTo>
                      <a:pt x="139" y="85"/>
                      <a:pt x="139" y="86"/>
                      <a:pt x="139" y="86"/>
                    </a:cubicBezTo>
                    <a:cubicBezTo>
                      <a:pt x="139" y="86"/>
                      <a:pt x="139" y="86"/>
                      <a:pt x="139" y="86"/>
                    </a:cubicBezTo>
                    <a:cubicBezTo>
                      <a:pt x="139" y="86"/>
                      <a:pt x="139" y="86"/>
                      <a:pt x="139" y="86"/>
                    </a:cubicBezTo>
                    <a:cubicBezTo>
                      <a:pt x="139" y="86"/>
                      <a:pt x="139" y="86"/>
                      <a:pt x="139" y="86"/>
                    </a:cubicBezTo>
                    <a:cubicBezTo>
                      <a:pt x="140" y="86"/>
                      <a:pt x="140" y="86"/>
                      <a:pt x="140" y="86"/>
                    </a:cubicBezTo>
                    <a:cubicBezTo>
                      <a:pt x="140" y="86"/>
                      <a:pt x="140" y="86"/>
                      <a:pt x="140" y="86"/>
                    </a:cubicBezTo>
                    <a:cubicBezTo>
                      <a:pt x="140" y="86"/>
                      <a:pt x="140" y="86"/>
                      <a:pt x="140" y="86"/>
                    </a:cubicBezTo>
                    <a:cubicBezTo>
                      <a:pt x="140" y="86"/>
                      <a:pt x="140" y="86"/>
                      <a:pt x="140" y="86"/>
                    </a:cubicBezTo>
                    <a:cubicBezTo>
                      <a:pt x="140" y="86"/>
                      <a:pt x="140" y="86"/>
                      <a:pt x="140" y="86"/>
                    </a:cubicBezTo>
                    <a:cubicBezTo>
                      <a:pt x="140" y="86"/>
                      <a:pt x="140" y="86"/>
                      <a:pt x="141" y="86"/>
                    </a:cubicBezTo>
                    <a:cubicBezTo>
                      <a:pt x="141" y="86"/>
                      <a:pt x="141" y="85"/>
                      <a:pt x="141" y="85"/>
                    </a:cubicBezTo>
                    <a:cubicBezTo>
                      <a:pt x="141" y="85"/>
                      <a:pt x="141" y="85"/>
                      <a:pt x="141" y="85"/>
                    </a:cubicBezTo>
                    <a:cubicBezTo>
                      <a:pt x="141" y="85"/>
                      <a:pt x="141" y="85"/>
                      <a:pt x="141" y="85"/>
                    </a:cubicBezTo>
                    <a:cubicBezTo>
                      <a:pt x="141" y="85"/>
                      <a:pt x="141" y="85"/>
                      <a:pt x="141" y="85"/>
                    </a:cubicBezTo>
                    <a:cubicBezTo>
                      <a:pt x="141" y="85"/>
                      <a:pt x="141" y="85"/>
                      <a:pt x="141" y="85"/>
                    </a:cubicBezTo>
                    <a:cubicBezTo>
                      <a:pt x="141" y="85"/>
                      <a:pt x="141" y="84"/>
                      <a:pt x="141" y="84"/>
                    </a:cubicBezTo>
                    <a:cubicBezTo>
                      <a:pt x="141" y="84"/>
                      <a:pt x="141" y="84"/>
                      <a:pt x="141" y="84"/>
                    </a:cubicBezTo>
                    <a:cubicBezTo>
                      <a:pt x="141" y="84"/>
                      <a:pt x="141" y="84"/>
                      <a:pt x="141" y="84"/>
                    </a:cubicBezTo>
                    <a:cubicBezTo>
                      <a:pt x="141" y="84"/>
                      <a:pt x="141" y="84"/>
                      <a:pt x="141" y="84"/>
                    </a:cubicBezTo>
                    <a:cubicBezTo>
                      <a:pt x="141" y="84"/>
                      <a:pt x="141" y="84"/>
                      <a:pt x="141" y="83"/>
                    </a:cubicBezTo>
                    <a:cubicBezTo>
                      <a:pt x="141" y="83"/>
                      <a:pt x="141" y="83"/>
                      <a:pt x="141" y="83"/>
                    </a:cubicBezTo>
                    <a:cubicBezTo>
                      <a:pt x="140" y="82"/>
                      <a:pt x="139" y="81"/>
                      <a:pt x="139" y="80"/>
                    </a:cubicBezTo>
                    <a:cubicBezTo>
                      <a:pt x="139" y="80"/>
                      <a:pt x="139" y="80"/>
                      <a:pt x="139" y="80"/>
                    </a:cubicBezTo>
                    <a:cubicBezTo>
                      <a:pt x="139" y="79"/>
                      <a:pt x="139" y="78"/>
                      <a:pt x="138" y="78"/>
                    </a:cubicBezTo>
                    <a:cubicBezTo>
                      <a:pt x="138" y="78"/>
                      <a:pt x="138" y="78"/>
                      <a:pt x="138" y="78"/>
                    </a:cubicBezTo>
                    <a:cubicBezTo>
                      <a:pt x="137" y="77"/>
                      <a:pt x="136" y="77"/>
                      <a:pt x="136" y="75"/>
                    </a:cubicBezTo>
                    <a:cubicBezTo>
                      <a:pt x="136" y="75"/>
                      <a:pt x="136" y="75"/>
                      <a:pt x="136" y="75"/>
                    </a:cubicBezTo>
                    <a:cubicBezTo>
                      <a:pt x="136" y="75"/>
                      <a:pt x="136" y="75"/>
                      <a:pt x="136" y="75"/>
                    </a:cubicBezTo>
                    <a:cubicBezTo>
                      <a:pt x="136" y="75"/>
                      <a:pt x="136" y="75"/>
                      <a:pt x="135" y="75"/>
                    </a:cubicBezTo>
                    <a:cubicBezTo>
                      <a:pt x="135" y="74"/>
                      <a:pt x="135" y="74"/>
                      <a:pt x="135" y="74"/>
                    </a:cubicBezTo>
                    <a:cubicBezTo>
                      <a:pt x="135" y="74"/>
                      <a:pt x="135" y="74"/>
                      <a:pt x="135" y="74"/>
                    </a:cubicBezTo>
                    <a:cubicBezTo>
                      <a:pt x="135" y="74"/>
                      <a:pt x="135" y="74"/>
                      <a:pt x="135" y="74"/>
                    </a:cubicBezTo>
                    <a:cubicBezTo>
                      <a:pt x="135" y="74"/>
                      <a:pt x="135" y="74"/>
                      <a:pt x="135" y="74"/>
                    </a:cubicBezTo>
                    <a:cubicBezTo>
                      <a:pt x="135" y="74"/>
                      <a:pt x="135" y="74"/>
                      <a:pt x="134" y="74"/>
                    </a:cubicBezTo>
                    <a:cubicBezTo>
                      <a:pt x="134" y="74"/>
                      <a:pt x="134" y="73"/>
                      <a:pt x="134" y="73"/>
                    </a:cubicBezTo>
                    <a:cubicBezTo>
                      <a:pt x="134" y="73"/>
                      <a:pt x="134" y="73"/>
                      <a:pt x="134" y="73"/>
                    </a:cubicBezTo>
                    <a:cubicBezTo>
                      <a:pt x="134" y="73"/>
                      <a:pt x="134" y="73"/>
                      <a:pt x="134" y="73"/>
                    </a:cubicBezTo>
                    <a:cubicBezTo>
                      <a:pt x="134" y="73"/>
                      <a:pt x="134" y="73"/>
                      <a:pt x="133" y="73"/>
                    </a:cubicBezTo>
                    <a:cubicBezTo>
                      <a:pt x="133" y="73"/>
                      <a:pt x="133" y="73"/>
                      <a:pt x="133" y="73"/>
                    </a:cubicBezTo>
                    <a:cubicBezTo>
                      <a:pt x="133" y="73"/>
                      <a:pt x="133" y="73"/>
                      <a:pt x="133" y="73"/>
                    </a:cubicBezTo>
                    <a:cubicBezTo>
                      <a:pt x="133" y="73"/>
                      <a:pt x="132" y="73"/>
                      <a:pt x="132" y="72"/>
                    </a:cubicBezTo>
                    <a:cubicBezTo>
                      <a:pt x="132" y="71"/>
                      <a:pt x="133" y="70"/>
                      <a:pt x="134" y="69"/>
                    </a:cubicBezTo>
                    <a:cubicBezTo>
                      <a:pt x="135" y="69"/>
                      <a:pt x="135" y="68"/>
                      <a:pt x="135" y="67"/>
                    </a:cubicBezTo>
                    <a:cubicBezTo>
                      <a:pt x="136" y="67"/>
                      <a:pt x="136" y="69"/>
                      <a:pt x="137" y="69"/>
                    </a:cubicBezTo>
                    <a:cubicBezTo>
                      <a:pt x="138" y="69"/>
                      <a:pt x="139" y="69"/>
                      <a:pt x="139" y="69"/>
                    </a:cubicBezTo>
                    <a:cubicBezTo>
                      <a:pt x="140" y="69"/>
                      <a:pt x="140" y="68"/>
                      <a:pt x="140" y="67"/>
                    </a:cubicBezTo>
                    <a:cubicBezTo>
                      <a:pt x="141" y="67"/>
                      <a:pt x="141" y="67"/>
                      <a:pt x="142" y="67"/>
                    </a:cubicBezTo>
                    <a:cubicBezTo>
                      <a:pt x="143" y="68"/>
                      <a:pt x="143" y="67"/>
                      <a:pt x="143" y="67"/>
                    </a:cubicBezTo>
                    <a:cubicBezTo>
                      <a:pt x="143" y="66"/>
                      <a:pt x="143" y="65"/>
                      <a:pt x="144" y="65"/>
                    </a:cubicBezTo>
                    <a:cubicBezTo>
                      <a:pt x="145" y="65"/>
                      <a:pt x="146" y="64"/>
                      <a:pt x="147" y="63"/>
                    </a:cubicBezTo>
                    <a:cubicBezTo>
                      <a:pt x="147" y="61"/>
                      <a:pt x="146" y="60"/>
                      <a:pt x="146" y="57"/>
                    </a:cubicBezTo>
                    <a:cubicBezTo>
                      <a:pt x="147" y="56"/>
                      <a:pt x="147" y="56"/>
                      <a:pt x="147" y="55"/>
                    </a:cubicBezTo>
                    <a:cubicBezTo>
                      <a:pt x="147" y="55"/>
                      <a:pt x="147" y="55"/>
                      <a:pt x="147" y="55"/>
                    </a:cubicBezTo>
                    <a:cubicBezTo>
                      <a:pt x="148" y="54"/>
                      <a:pt x="149" y="54"/>
                      <a:pt x="149" y="53"/>
                    </a:cubicBezTo>
                    <a:cubicBezTo>
                      <a:pt x="149" y="52"/>
                      <a:pt x="151" y="52"/>
                      <a:pt x="150" y="50"/>
                    </a:cubicBezTo>
                    <a:cubicBezTo>
                      <a:pt x="150" y="50"/>
                      <a:pt x="149" y="50"/>
                      <a:pt x="149" y="49"/>
                    </a:cubicBezTo>
                    <a:cubicBezTo>
                      <a:pt x="148" y="49"/>
                      <a:pt x="149" y="48"/>
                      <a:pt x="148" y="48"/>
                    </a:cubicBezTo>
                    <a:cubicBezTo>
                      <a:pt x="148" y="46"/>
                      <a:pt x="146" y="45"/>
                      <a:pt x="146" y="43"/>
                    </a:cubicBezTo>
                    <a:cubicBezTo>
                      <a:pt x="147" y="41"/>
                      <a:pt x="147" y="40"/>
                      <a:pt x="148" y="38"/>
                    </a:cubicBezTo>
                    <a:cubicBezTo>
                      <a:pt x="149" y="37"/>
                      <a:pt x="149" y="36"/>
                      <a:pt x="149" y="36"/>
                    </a:cubicBezTo>
                    <a:cubicBezTo>
                      <a:pt x="149" y="36"/>
                      <a:pt x="149" y="36"/>
                      <a:pt x="149" y="36"/>
                    </a:cubicBezTo>
                    <a:cubicBezTo>
                      <a:pt x="148" y="35"/>
                      <a:pt x="149" y="35"/>
                      <a:pt x="149" y="35"/>
                    </a:cubicBezTo>
                    <a:cubicBezTo>
                      <a:pt x="149" y="35"/>
                      <a:pt x="149" y="34"/>
                      <a:pt x="149" y="34"/>
                    </a:cubicBezTo>
                    <a:cubicBezTo>
                      <a:pt x="150" y="33"/>
                      <a:pt x="150" y="33"/>
                      <a:pt x="150" y="32"/>
                    </a:cubicBezTo>
                    <a:cubicBezTo>
                      <a:pt x="152" y="31"/>
                      <a:pt x="153" y="29"/>
                      <a:pt x="156" y="28"/>
                    </a:cubicBezTo>
                    <a:cubicBezTo>
                      <a:pt x="156" y="29"/>
                      <a:pt x="157" y="27"/>
                      <a:pt x="159" y="28"/>
                    </a:cubicBezTo>
                    <a:cubicBezTo>
                      <a:pt x="160" y="27"/>
                      <a:pt x="161" y="27"/>
                      <a:pt x="162" y="26"/>
                    </a:cubicBezTo>
                    <a:cubicBezTo>
                      <a:pt x="162" y="25"/>
                      <a:pt x="162" y="24"/>
                      <a:pt x="164" y="24"/>
                    </a:cubicBezTo>
                    <a:cubicBezTo>
                      <a:pt x="164" y="23"/>
                      <a:pt x="162" y="23"/>
                      <a:pt x="163" y="2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9" name="Freeform 21">
                <a:extLst>
                  <a:ext uri="{FF2B5EF4-FFF2-40B4-BE49-F238E27FC236}">
                    <a16:creationId xmlns:a16="http://schemas.microsoft.com/office/drawing/2014/main" id="{E0E75CEF-E6FA-446E-B005-051AD7089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4800" y="3224213"/>
                <a:ext cx="173038" cy="241300"/>
              </a:xfrm>
              <a:custGeom>
                <a:avLst/>
                <a:gdLst>
                  <a:gd name="T0" fmla="*/ 57 w 57"/>
                  <a:gd name="T1" fmla="*/ 42 h 80"/>
                  <a:gd name="T2" fmla="*/ 51 w 57"/>
                  <a:gd name="T3" fmla="*/ 35 h 80"/>
                  <a:gd name="T4" fmla="*/ 47 w 57"/>
                  <a:gd name="T5" fmla="*/ 29 h 80"/>
                  <a:gd name="T6" fmla="*/ 45 w 57"/>
                  <a:gd name="T7" fmla="*/ 22 h 80"/>
                  <a:gd name="T8" fmla="*/ 38 w 57"/>
                  <a:gd name="T9" fmla="*/ 23 h 80"/>
                  <a:gd name="T10" fmla="*/ 38 w 57"/>
                  <a:gd name="T11" fmla="*/ 15 h 80"/>
                  <a:gd name="T12" fmla="*/ 38 w 57"/>
                  <a:gd name="T13" fmla="*/ 7 h 80"/>
                  <a:gd name="T14" fmla="*/ 38 w 57"/>
                  <a:gd name="T15" fmla="*/ 2 h 80"/>
                  <a:gd name="T16" fmla="*/ 34 w 57"/>
                  <a:gd name="T17" fmla="*/ 2 h 80"/>
                  <a:gd name="T18" fmla="*/ 28 w 57"/>
                  <a:gd name="T19" fmla="*/ 4 h 80"/>
                  <a:gd name="T20" fmla="*/ 21 w 57"/>
                  <a:gd name="T21" fmla="*/ 10 h 80"/>
                  <a:gd name="T22" fmla="*/ 21 w 57"/>
                  <a:gd name="T23" fmla="*/ 12 h 80"/>
                  <a:gd name="T24" fmla="*/ 20 w 57"/>
                  <a:gd name="T25" fmla="*/ 14 h 80"/>
                  <a:gd name="T26" fmla="*/ 20 w 57"/>
                  <a:gd name="T27" fmla="*/ 24 h 80"/>
                  <a:gd name="T28" fmla="*/ 22 w 57"/>
                  <a:gd name="T29" fmla="*/ 26 h 80"/>
                  <a:gd name="T30" fmla="*/ 19 w 57"/>
                  <a:gd name="T31" fmla="*/ 31 h 80"/>
                  <a:gd name="T32" fmla="*/ 18 w 57"/>
                  <a:gd name="T33" fmla="*/ 33 h 80"/>
                  <a:gd name="T34" fmla="*/ 16 w 57"/>
                  <a:gd name="T35" fmla="*/ 41 h 80"/>
                  <a:gd name="T36" fmla="*/ 14 w 57"/>
                  <a:gd name="T37" fmla="*/ 43 h 80"/>
                  <a:gd name="T38" fmla="*/ 11 w 57"/>
                  <a:gd name="T39" fmla="*/ 45 h 80"/>
                  <a:gd name="T40" fmla="*/ 7 w 57"/>
                  <a:gd name="T41" fmla="*/ 43 h 80"/>
                  <a:gd name="T42" fmla="*/ 4 w 57"/>
                  <a:gd name="T43" fmla="*/ 48 h 80"/>
                  <a:gd name="T44" fmla="*/ 5 w 57"/>
                  <a:gd name="T45" fmla="*/ 49 h 80"/>
                  <a:gd name="T46" fmla="*/ 6 w 57"/>
                  <a:gd name="T47" fmla="*/ 49 h 80"/>
                  <a:gd name="T48" fmla="*/ 6 w 57"/>
                  <a:gd name="T49" fmla="*/ 49 h 80"/>
                  <a:gd name="T50" fmla="*/ 7 w 57"/>
                  <a:gd name="T51" fmla="*/ 50 h 80"/>
                  <a:gd name="T52" fmla="*/ 7 w 57"/>
                  <a:gd name="T53" fmla="*/ 50 h 80"/>
                  <a:gd name="T54" fmla="*/ 7 w 57"/>
                  <a:gd name="T55" fmla="*/ 51 h 80"/>
                  <a:gd name="T56" fmla="*/ 8 w 57"/>
                  <a:gd name="T57" fmla="*/ 51 h 80"/>
                  <a:gd name="T58" fmla="*/ 10 w 57"/>
                  <a:gd name="T59" fmla="*/ 54 h 80"/>
                  <a:gd name="T60" fmla="*/ 11 w 57"/>
                  <a:gd name="T61" fmla="*/ 56 h 80"/>
                  <a:gd name="T62" fmla="*/ 13 w 57"/>
                  <a:gd name="T63" fmla="*/ 59 h 80"/>
                  <a:gd name="T64" fmla="*/ 13 w 57"/>
                  <a:gd name="T65" fmla="*/ 60 h 80"/>
                  <a:gd name="T66" fmla="*/ 13 w 57"/>
                  <a:gd name="T67" fmla="*/ 60 h 80"/>
                  <a:gd name="T68" fmla="*/ 13 w 57"/>
                  <a:gd name="T69" fmla="*/ 61 h 80"/>
                  <a:gd name="T70" fmla="*/ 13 w 57"/>
                  <a:gd name="T71" fmla="*/ 61 h 80"/>
                  <a:gd name="T72" fmla="*/ 13 w 57"/>
                  <a:gd name="T73" fmla="*/ 61 h 80"/>
                  <a:gd name="T74" fmla="*/ 12 w 57"/>
                  <a:gd name="T75" fmla="*/ 62 h 80"/>
                  <a:gd name="T76" fmla="*/ 12 w 57"/>
                  <a:gd name="T77" fmla="*/ 62 h 80"/>
                  <a:gd name="T78" fmla="*/ 11 w 57"/>
                  <a:gd name="T79" fmla="*/ 62 h 80"/>
                  <a:gd name="T80" fmla="*/ 11 w 57"/>
                  <a:gd name="T81" fmla="*/ 62 h 80"/>
                  <a:gd name="T82" fmla="*/ 11 w 57"/>
                  <a:gd name="T83" fmla="*/ 61 h 80"/>
                  <a:gd name="T84" fmla="*/ 11 w 57"/>
                  <a:gd name="T85" fmla="*/ 61 h 80"/>
                  <a:gd name="T86" fmla="*/ 10 w 57"/>
                  <a:gd name="T87" fmla="*/ 60 h 80"/>
                  <a:gd name="T88" fmla="*/ 9 w 57"/>
                  <a:gd name="T89" fmla="*/ 60 h 80"/>
                  <a:gd name="T90" fmla="*/ 9 w 57"/>
                  <a:gd name="T91" fmla="*/ 59 h 80"/>
                  <a:gd name="T92" fmla="*/ 7 w 57"/>
                  <a:gd name="T93" fmla="*/ 62 h 80"/>
                  <a:gd name="T94" fmla="*/ 0 w 57"/>
                  <a:gd name="T95" fmla="*/ 65 h 80"/>
                  <a:gd name="T96" fmla="*/ 3 w 57"/>
                  <a:gd name="T97" fmla="*/ 67 h 80"/>
                  <a:gd name="T98" fmla="*/ 11 w 57"/>
                  <a:gd name="T99" fmla="*/ 72 h 80"/>
                  <a:gd name="T100" fmla="*/ 13 w 57"/>
                  <a:gd name="T101" fmla="*/ 76 h 80"/>
                  <a:gd name="T102" fmla="*/ 21 w 57"/>
                  <a:gd name="T103" fmla="*/ 79 h 80"/>
                  <a:gd name="T104" fmla="*/ 24 w 57"/>
                  <a:gd name="T105" fmla="*/ 78 h 80"/>
                  <a:gd name="T106" fmla="*/ 28 w 57"/>
                  <a:gd name="T107" fmla="*/ 75 h 80"/>
                  <a:gd name="T108" fmla="*/ 34 w 57"/>
                  <a:gd name="T109" fmla="*/ 68 h 80"/>
                  <a:gd name="T110" fmla="*/ 45 w 57"/>
                  <a:gd name="T111" fmla="*/ 70 h 80"/>
                  <a:gd name="T112" fmla="*/ 47 w 57"/>
                  <a:gd name="T113" fmla="*/ 65 h 80"/>
                  <a:gd name="T114" fmla="*/ 49 w 57"/>
                  <a:gd name="T115" fmla="*/ 58 h 80"/>
                  <a:gd name="T116" fmla="*/ 52 w 57"/>
                  <a:gd name="T117" fmla="*/ 51 h 80"/>
                  <a:gd name="T118" fmla="*/ 57 w 57"/>
                  <a:gd name="T119" fmla="*/ 49 h 80"/>
                  <a:gd name="T120" fmla="*/ 56 w 57"/>
                  <a:gd name="T121" fmla="*/ 46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7" h="80">
                    <a:moveTo>
                      <a:pt x="56" y="46"/>
                    </a:moveTo>
                    <a:cubicBezTo>
                      <a:pt x="55" y="44"/>
                      <a:pt x="57" y="44"/>
                      <a:pt x="57" y="42"/>
                    </a:cubicBezTo>
                    <a:cubicBezTo>
                      <a:pt x="57" y="40"/>
                      <a:pt x="55" y="39"/>
                      <a:pt x="54" y="39"/>
                    </a:cubicBezTo>
                    <a:cubicBezTo>
                      <a:pt x="54" y="36"/>
                      <a:pt x="52" y="36"/>
                      <a:pt x="51" y="35"/>
                    </a:cubicBezTo>
                    <a:cubicBezTo>
                      <a:pt x="51" y="34"/>
                      <a:pt x="52" y="34"/>
                      <a:pt x="52" y="33"/>
                    </a:cubicBezTo>
                    <a:cubicBezTo>
                      <a:pt x="51" y="31"/>
                      <a:pt x="48" y="30"/>
                      <a:pt x="47" y="29"/>
                    </a:cubicBezTo>
                    <a:cubicBezTo>
                      <a:pt x="47" y="28"/>
                      <a:pt x="47" y="27"/>
                      <a:pt x="46" y="27"/>
                    </a:cubicBezTo>
                    <a:cubicBezTo>
                      <a:pt x="46" y="26"/>
                      <a:pt x="45" y="25"/>
                      <a:pt x="45" y="22"/>
                    </a:cubicBezTo>
                    <a:cubicBezTo>
                      <a:pt x="44" y="23"/>
                      <a:pt x="42" y="20"/>
                      <a:pt x="42" y="22"/>
                    </a:cubicBezTo>
                    <a:cubicBezTo>
                      <a:pt x="41" y="23"/>
                      <a:pt x="40" y="23"/>
                      <a:pt x="38" y="23"/>
                    </a:cubicBezTo>
                    <a:cubicBezTo>
                      <a:pt x="38" y="21"/>
                      <a:pt x="37" y="21"/>
                      <a:pt x="38" y="19"/>
                    </a:cubicBezTo>
                    <a:cubicBezTo>
                      <a:pt x="37" y="17"/>
                      <a:pt x="39" y="17"/>
                      <a:pt x="38" y="15"/>
                    </a:cubicBezTo>
                    <a:cubicBezTo>
                      <a:pt x="38" y="13"/>
                      <a:pt x="36" y="13"/>
                      <a:pt x="37" y="10"/>
                    </a:cubicBezTo>
                    <a:cubicBezTo>
                      <a:pt x="37" y="9"/>
                      <a:pt x="36" y="8"/>
                      <a:pt x="38" y="7"/>
                    </a:cubicBezTo>
                    <a:cubicBezTo>
                      <a:pt x="38" y="7"/>
                      <a:pt x="38" y="6"/>
                      <a:pt x="38" y="5"/>
                    </a:cubicBezTo>
                    <a:cubicBezTo>
                      <a:pt x="38" y="4"/>
                      <a:pt x="37" y="4"/>
                      <a:pt x="38" y="2"/>
                    </a:cubicBezTo>
                    <a:cubicBezTo>
                      <a:pt x="37" y="1"/>
                      <a:pt x="36" y="1"/>
                      <a:pt x="36" y="0"/>
                    </a:cubicBezTo>
                    <a:cubicBezTo>
                      <a:pt x="34" y="0"/>
                      <a:pt x="34" y="1"/>
                      <a:pt x="34" y="2"/>
                    </a:cubicBezTo>
                    <a:cubicBezTo>
                      <a:pt x="33" y="3"/>
                      <a:pt x="32" y="3"/>
                      <a:pt x="31" y="4"/>
                    </a:cubicBezTo>
                    <a:cubicBezTo>
                      <a:pt x="29" y="3"/>
                      <a:pt x="28" y="5"/>
                      <a:pt x="28" y="4"/>
                    </a:cubicBezTo>
                    <a:cubicBezTo>
                      <a:pt x="25" y="5"/>
                      <a:pt x="24" y="7"/>
                      <a:pt x="22" y="8"/>
                    </a:cubicBezTo>
                    <a:cubicBezTo>
                      <a:pt x="22" y="9"/>
                      <a:pt x="22" y="9"/>
                      <a:pt x="21" y="10"/>
                    </a:cubicBezTo>
                    <a:cubicBezTo>
                      <a:pt x="21" y="10"/>
                      <a:pt x="21" y="11"/>
                      <a:pt x="21" y="11"/>
                    </a:cubicBezTo>
                    <a:cubicBezTo>
                      <a:pt x="21" y="11"/>
                      <a:pt x="20" y="11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3"/>
                      <a:pt x="20" y="14"/>
                    </a:cubicBezTo>
                    <a:cubicBezTo>
                      <a:pt x="19" y="16"/>
                      <a:pt x="19" y="17"/>
                      <a:pt x="18" y="19"/>
                    </a:cubicBezTo>
                    <a:cubicBezTo>
                      <a:pt x="18" y="21"/>
                      <a:pt x="20" y="22"/>
                      <a:pt x="20" y="24"/>
                    </a:cubicBezTo>
                    <a:cubicBezTo>
                      <a:pt x="21" y="24"/>
                      <a:pt x="20" y="25"/>
                      <a:pt x="21" y="25"/>
                    </a:cubicBezTo>
                    <a:cubicBezTo>
                      <a:pt x="21" y="26"/>
                      <a:pt x="22" y="26"/>
                      <a:pt x="22" y="26"/>
                    </a:cubicBezTo>
                    <a:cubicBezTo>
                      <a:pt x="23" y="28"/>
                      <a:pt x="21" y="28"/>
                      <a:pt x="21" y="29"/>
                    </a:cubicBezTo>
                    <a:cubicBezTo>
                      <a:pt x="21" y="30"/>
                      <a:pt x="20" y="30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9" y="32"/>
                      <a:pt x="19" y="32"/>
                      <a:pt x="18" y="33"/>
                    </a:cubicBezTo>
                    <a:cubicBezTo>
                      <a:pt x="18" y="36"/>
                      <a:pt x="19" y="37"/>
                      <a:pt x="19" y="39"/>
                    </a:cubicBezTo>
                    <a:cubicBezTo>
                      <a:pt x="18" y="40"/>
                      <a:pt x="17" y="41"/>
                      <a:pt x="16" y="41"/>
                    </a:cubicBezTo>
                    <a:cubicBezTo>
                      <a:pt x="15" y="41"/>
                      <a:pt x="15" y="42"/>
                      <a:pt x="15" y="43"/>
                    </a:cubicBezTo>
                    <a:cubicBezTo>
                      <a:pt x="15" y="43"/>
                      <a:pt x="15" y="44"/>
                      <a:pt x="14" y="43"/>
                    </a:cubicBezTo>
                    <a:cubicBezTo>
                      <a:pt x="13" y="43"/>
                      <a:pt x="13" y="43"/>
                      <a:pt x="12" y="43"/>
                    </a:cubicBezTo>
                    <a:cubicBezTo>
                      <a:pt x="12" y="44"/>
                      <a:pt x="12" y="45"/>
                      <a:pt x="11" y="45"/>
                    </a:cubicBezTo>
                    <a:cubicBezTo>
                      <a:pt x="11" y="45"/>
                      <a:pt x="10" y="45"/>
                      <a:pt x="9" y="45"/>
                    </a:cubicBezTo>
                    <a:cubicBezTo>
                      <a:pt x="8" y="45"/>
                      <a:pt x="8" y="43"/>
                      <a:pt x="7" y="43"/>
                    </a:cubicBezTo>
                    <a:cubicBezTo>
                      <a:pt x="7" y="44"/>
                      <a:pt x="7" y="45"/>
                      <a:pt x="6" y="45"/>
                    </a:cubicBezTo>
                    <a:cubicBezTo>
                      <a:pt x="5" y="46"/>
                      <a:pt x="4" y="47"/>
                      <a:pt x="4" y="48"/>
                    </a:cubicBezTo>
                    <a:cubicBezTo>
                      <a:pt x="4" y="49"/>
                      <a:pt x="5" y="49"/>
                      <a:pt x="5" y="49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6" y="49"/>
                      <a:pt x="6" y="50"/>
                      <a:pt x="6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50"/>
                      <a:pt x="7" y="50"/>
                      <a:pt x="7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3"/>
                      <a:pt x="9" y="53"/>
                      <a:pt x="10" y="54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1" y="54"/>
                      <a:pt x="11" y="55"/>
                      <a:pt x="11" y="56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11" y="57"/>
                      <a:pt x="12" y="58"/>
                      <a:pt x="13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60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3" y="60"/>
                      <a:pt x="13" y="61"/>
                      <a:pt x="13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2" y="62"/>
                      <a:pt x="12" y="62"/>
                      <a:pt x="11" y="62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1" y="62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0"/>
                    </a:cubicBezTo>
                    <a:cubicBezTo>
                      <a:pt x="10" y="61"/>
                      <a:pt x="10" y="61"/>
                      <a:pt x="10" y="60"/>
                    </a:cubicBezTo>
                    <a:cubicBezTo>
                      <a:pt x="10" y="60"/>
                      <a:pt x="10" y="60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60"/>
                      <a:pt x="7" y="60"/>
                      <a:pt x="7" y="62"/>
                    </a:cubicBezTo>
                    <a:cubicBezTo>
                      <a:pt x="7" y="63"/>
                      <a:pt x="6" y="64"/>
                      <a:pt x="5" y="64"/>
                    </a:cubicBezTo>
                    <a:cubicBezTo>
                      <a:pt x="2" y="65"/>
                      <a:pt x="1" y="62"/>
                      <a:pt x="0" y="65"/>
                    </a:cubicBezTo>
                    <a:cubicBezTo>
                      <a:pt x="0" y="65"/>
                      <a:pt x="0" y="66"/>
                      <a:pt x="0" y="66"/>
                    </a:cubicBezTo>
                    <a:cubicBezTo>
                      <a:pt x="0" y="67"/>
                      <a:pt x="2" y="67"/>
                      <a:pt x="3" y="67"/>
                    </a:cubicBezTo>
                    <a:cubicBezTo>
                      <a:pt x="5" y="68"/>
                      <a:pt x="8" y="68"/>
                      <a:pt x="7" y="71"/>
                    </a:cubicBezTo>
                    <a:cubicBezTo>
                      <a:pt x="9" y="71"/>
                      <a:pt x="10" y="72"/>
                      <a:pt x="11" y="72"/>
                    </a:cubicBezTo>
                    <a:cubicBezTo>
                      <a:pt x="12" y="73"/>
                      <a:pt x="12" y="73"/>
                      <a:pt x="13" y="73"/>
                    </a:cubicBezTo>
                    <a:cubicBezTo>
                      <a:pt x="13" y="74"/>
                      <a:pt x="13" y="75"/>
                      <a:pt x="13" y="76"/>
                    </a:cubicBezTo>
                    <a:cubicBezTo>
                      <a:pt x="16" y="75"/>
                      <a:pt x="16" y="78"/>
                      <a:pt x="18" y="77"/>
                    </a:cubicBezTo>
                    <a:cubicBezTo>
                      <a:pt x="19" y="78"/>
                      <a:pt x="20" y="78"/>
                      <a:pt x="21" y="79"/>
                    </a:cubicBezTo>
                    <a:cubicBezTo>
                      <a:pt x="22" y="79"/>
                      <a:pt x="22" y="80"/>
                      <a:pt x="23" y="80"/>
                    </a:cubicBezTo>
                    <a:cubicBezTo>
                      <a:pt x="24" y="79"/>
                      <a:pt x="24" y="79"/>
                      <a:pt x="24" y="78"/>
                    </a:cubicBezTo>
                    <a:cubicBezTo>
                      <a:pt x="25" y="78"/>
                      <a:pt x="25" y="78"/>
                      <a:pt x="26" y="77"/>
                    </a:cubicBezTo>
                    <a:cubicBezTo>
                      <a:pt x="26" y="76"/>
                      <a:pt x="27" y="76"/>
                      <a:pt x="28" y="75"/>
                    </a:cubicBezTo>
                    <a:cubicBezTo>
                      <a:pt x="27" y="73"/>
                      <a:pt x="29" y="73"/>
                      <a:pt x="28" y="70"/>
                    </a:cubicBezTo>
                    <a:cubicBezTo>
                      <a:pt x="31" y="70"/>
                      <a:pt x="31" y="68"/>
                      <a:pt x="34" y="68"/>
                    </a:cubicBezTo>
                    <a:cubicBezTo>
                      <a:pt x="36" y="68"/>
                      <a:pt x="38" y="69"/>
                      <a:pt x="40" y="68"/>
                    </a:cubicBezTo>
                    <a:cubicBezTo>
                      <a:pt x="42" y="69"/>
                      <a:pt x="43" y="69"/>
                      <a:pt x="45" y="70"/>
                    </a:cubicBezTo>
                    <a:cubicBezTo>
                      <a:pt x="45" y="69"/>
                      <a:pt x="46" y="69"/>
                      <a:pt x="47" y="69"/>
                    </a:cubicBezTo>
                    <a:cubicBezTo>
                      <a:pt x="46" y="67"/>
                      <a:pt x="48" y="67"/>
                      <a:pt x="47" y="65"/>
                    </a:cubicBezTo>
                    <a:cubicBezTo>
                      <a:pt x="47" y="64"/>
                      <a:pt x="46" y="63"/>
                      <a:pt x="47" y="61"/>
                    </a:cubicBezTo>
                    <a:cubicBezTo>
                      <a:pt x="47" y="60"/>
                      <a:pt x="48" y="59"/>
                      <a:pt x="49" y="58"/>
                    </a:cubicBezTo>
                    <a:cubicBezTo>
                      <a:pt x="51" y="57"/>
                      <a:pt x="51" y="55"/>
                      <a:pt x="52" y="55"/>
                    </a:cubicBezTo>
                    <a:cubicBezTo>
                      <a:pt x="52" y="54"/>
                      <a:pt x="52" y="52"/>
                      <a:pt x="52" y="51"/>
                    </a:cubicBezTo>
                    <a:cubicBezTo>
                      <a:pt x="53" y="51"/>
                      <a:pt x="53" y="50"/>
                      <a:pt x="55" y="51"/>
                    </a:cubicBezTo>
                    <a:cubicBezTo>
                      <a:pt x="55" y="50"/>
                      <a:pt x="55" y="49"/>
                      <a:pt x="57" y="49"/>
                    </a:cubicBezTo>
                    <a:cubicBezTo>
                      <a:pt x="57" y="49"/>
                      <a:pt x="57" y="49"/>
                      <a:pt x="57" y="48"/>
                    </a:cubicBezTo>
                    <a:cubicBezTo>
                      <a:pt x="57" y="47"/>
                      <a:pt x="57" y="46"/>
                      <a:pt x="56" y="4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0" name="Freeform 22">
                <a:extLst>
                  <a:ext uri="{FF2B5EF4-FFF2-40B4-BE49-F238E27FC236}">
                    <a16:creationId xmlns:a16="http://schemas.microsoft.com/office/drawing/2014/main" id="{D273ABFD-1B8A-49A2-B065-0D48A1F5F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3338" y="5273675"/>
                <a:ext cx="187325" cy="190500"/>
              </a:xfrm>
              <a:custGeom>
                <a:avLst/>
                <a:gdLst>
                  <a:gd name="T0" fmla="*/ 52 w 62"/>
                  <a:gd name="T1" fmla="*/ 21 h 63"/>
                  <a:gd name="T2" fmla="*/ 48 w 62"/>
                  <a:gd name="T3" fmla="*/ 14 h 63"/>
                  <a:gd name="T4" fmla="*/ 41 w 62"/>
                  <a:gd name="T5" fmla="*/ 10 h 63"/>
                  <a:gd name="T6" fmla="*/ 40 w 62"/>
                  <a:gd name="T7" fmla="*/ 10 h 63"/>
                  <a:gd name="T8" fmla="*/ 40 w 62"/>
                  <a:gd name="T9" fmla="*/ 9 h 63"/>
                  <a:gd name="T10" fmla="*/ 39 w 62"/>
                  <a:gd name="T11" fmla="*/ 8 h 63"/>
                  <a:gd name="T12" fmla="*/ 38 w 62"/>
                  <a:gd name="T13" fmla="*/ 5 h 63"/>
                  <a:gd name="T14" fmla="*/ 32 w 62"/>
                  <a:gd name="T15" fmla="*/ 4 h 63"/>
                  <a:gd name="T16" fmla="*/ 27 w 62"/>
                  <a:gd name="T17" fmla="*/ 4 h 63"/>
                  <a:gd name="T18" fmla="*/ 24 w 62"/>
                  <a:gd name="T19" fmla="*/ 0 h 63"/>
                  <a:gd name="T20" fmla="*/ 24 w 62"/>
                  <a:gd name="T21" fmla="*/ 0 h 63"/>
                  <a:gd name="T22" fmla="*/ 22 w 62"/>
                  <a:gd name="T23" fmla="*/ 0 h 63"/>
                  <a:gd name="T24" fmla="*/ 17 w 62"/>
                  <a:gd name="T25" fmla="*/ 2 h 63"/>
                  <a:gd name="T26" fmla="*/ 17 w 62"/>
                  <a:gd name="T27" fmla="*/ 3 h 63"/>
                  <a:gd name="T28" fmla="*/ 17 w 62"/>
                  <a:gd name="T29" fmla="*/ 3 h 63"/>
                  <a:gd name="T30" fmla="*/ 17 w 62"/>
                  <a:gd name="T31" fmla="*/ 5 h 63"/>
                  <a:gd name="T32" fmla="*/ 17 w 62"/>
                  <a:gd name="T33" fmla="*/ 5 h 63"/>
                  <a:gd name="T34" fmla="*/ 17 w 62"/>
                  <a:gd name="T35" fmla="*/ 6 h 63"/>
                  <a:gd name="T36" fmla="*/ 17 w 62"/>
                  <a:gd name="T37" fmla="*/ 6 h 63"/>
                  <a:gd name="T38" fmla="*/ 18 w 62"/>
                  <a:gd name="T39" fmla="*/ 6 h 63"/>
                  <a:gd name="T40" fmla="*/ 19 w 62"/>
                  <a:gd name="T41" fmla="*/ 10 h 63"/>
                  <a:gd name="T42" fmla="*/ 19 w 62"/>
                  <a:gd name="T43" fmla="*/ 11 h 63"/>
                  <a:gd name="T44" fmla="*/ 18 w 62"/>
                  <a:gd name="T45" fmla="*/ 11 h 63"/>
                  <a:gd name="T46" fmla="*/ 18 w 62"/>
                  <a:gd name="T47" fmla="*/ 11 h 63"/>
                  <a:gd name="T48" fmla="*/ 15 w 62"/>
                  <a:gd name="T49" fmla="*/ 13 h 63"/>
                  <a:gd name="T50" fmla="*/ 14 w 62"/>
                  <a:gd name="T51" fmla="*/ 17 h 63"/>
                  <a:gd name="T52" fmla="*/ 13 w 62"/>
                  <a:gd name="T53" fmla="*/ 18 h 63"/>
                  <a:gd name="T54" fmla="*/ 12 w 62"/>
                  <a:gd name="T55" fmla="*/ 21 h 63"/>
                  <a:gd name="T56" fmla="*/ 3 w 62"/>
                  <a:gd name="T57" fmla="*/ 29 h 63"/>
                  <a:gd name="T58" fmla="*/ 7 w 62"/>
                  <a:gd name="T59" fmla="*/ 43 h 63"/>
                  <a:gd name="T60" fmla="*/ 16 w 62"/>
                  <a:gd name="T61" fmla="*/ 48 h 63"/>
                  <a:gd name="T62" fmla="*/ 17 w 62"/>
                  <a:gd name="T63" fmla="*/ 50 h 63"/>
                  <a:gd name="T64" fmla="*/ 18 w 62"/>
                  <a:gd name="T65" fmla="*/ 51 h 63"/>
                  <a:gd name="T66" fmla="*/ 19 w 62"/>
                  <a:gd name="T67" fmla="*/ 52 h 63"/>
                  <a:gd name="T68" fmla="*/ 20 w 62"/>
                  <a:gd name="T69" fmla="*/ 56 h 63"/>
                  <a:gd name="T70" fmla="*/ 21 w 62"/>
                  <a:gd name="T71" fmla="*/ 56 h 63"/>
                  <a:gd name="T72" fmla="*/ 26 w 62"/>
                  <a:gd name="T73" fmla="*/ 56 h 63"/>
                  <a:gd name="T74" fmla="*/ 27 w 62"/>
                  <a:gd name="T75" fmla="*/ 56 h 63"/>
                  <a:gd name="T76" fmla="*/ 27 w 62"/>
                  <a:gd name="T77" fmla="*/ 55 h 63"/>
                  <a:gd name="T78" fmla="*/ 27 w 62"/>
                  <a:gd name="T79" fmla="*/ 55 h 63"/>
                  <a:gd name="T80" fmla="*/ 31 w 62"/>
                  <a:gd name="T81" fmla="*/ 51 h 63"/>
                  <a:gd name="T82" fmla="*/ 32 w 62"/>
                  <a:gd name="T83" fmla="*/ 51 h 63"/>
                  <a:gd name="T84" fmla="*/ 32 w 62"/>
                  <a:gd name="T85" fmla="*/ 51 h 63"/>
                  <a:gd name="T86" fmla="*/ 36 w 62"/>
                  <a:gd name="T87" fmla="*/ 50 h 63"/>
                  <a:gd name="T88" fmla="*/ 37 w 62"/>
                  <a:gd name="T89" fmla="*/ 48 h 63"/>
                  <a:gd name="T90" fmla="*/ 41 w 62"/>
                  <a:gd name="T91" fmla="*/ 46 h 63"/>
                  <a:gd name="T92" fmla="*/ 41 w 62"/>
                  <a:gd name="T93" fmla="*/ 46 h 63"/>
                  <a:gd name="T94" fmla="*/ 42 w 62"/>
                  <a:gd name="T95" fmla="*/ 47 h 63"/>
                  <a:gd name="T96" fmla="*/ 45 w 62"/>
                  <a:gd name="T97" fmla="*/ 48 h 63"/>
                  <a:gd name="T98" fmla="*/ 55 w 62"/>
                  <a:gd name="T99" fmla="*/ 41 h 63"/>
                  <a:gd name="T100" fmla="*/ 55 w 62"/>
                  <a:gd name="T101" fmla="*/ 38 h 63"/>
                  <a:gd name="T102" fmla="*/ 60 w 62"/>
                  <a:gd name="T103" fmla="*/ 2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2" h="63">
                    <a:moveTo>
                      <a:pt x="61" y="23"/>
                    </a:moveTo>
                    <a:cubicBezTo>
                      <a:pt x="61" y="22"/>
                      <a:pt x="59" y="23"/>
                      <a:pt x="59" y="21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3" y="21"/>
                      <a:pt x="52" y="21"/>
                      <a:pt x="52" y="21"/>
                    </a:cubicBezTo>
                    <a:cubicBezTo>
                      <a:pt x="50" y="20"/>
                      <a:pt x="50" y="19"/>
                      <a:pt x="48" y="19"/>
                    </a:cubicBezTo>
                    <a:cubicBezTo>
                      <a:pt x="48" y="18"/>
                      <a:pt x="48" y="17"/>
                      <a:pt x="48" y="17"/>
                    </a:cubicBezTo>
                    <a:cubicBezTo>
                      <a:pt x="48" y="16"/>
                      <a:pt x="48" y="15"/>
                      <a:pt x="48" y="15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7" y="13"/>
                      <a:pt x="46" y="14"/>
                      <a:pt x="45" y="14"/>
                    </a:cubicBezTo>
                    <a:cubicBezTo>
                      <a:pt x="44" y="12"/>
                      <a:pt x="42" y="12"/>
                      <a:pt x="42" y="10"/>
                    </a:cubicBezTo>
                    <a:cubicBezTo>
                      <a:pt x="42" y="10"/>
                      <a:pt x="42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1" y="10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9"/>
                      <a:pt x="39" y="9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7" y="7"/>
                      <a:pt x="39" y="6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8" y="5"/>
                      <a:pt x="38" y="5"/>
                      <a:pt x="37" y="5"/>
                    </a:cubicBezTo>
                    <a:cubicBezTo>
                      <a:pt x="37" y="5"/>
                      <a:pt x="37" y="5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4" y="4"/>
                      <a:pt x="34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9" y="4"/>
                      <a:pt x="28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2"/>
                      <a:pt x="27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5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1"/>
                      <a:pt x="21" y="1"/>
                      <a:pt x="21" y="1"/>
                    </a:cubicBezTo>
                    <a:cubicBezTo>
                      <a:pt x="20" y="2"/>
                      <a:pt x="19" y="1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7" y="2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7"/>
                      <a:pt x="20" y="7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6" y="11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4"/>
                      <a:pt x="14" y="15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8"/>
                      <a:pt x="14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2" y="19"/>
                      <a:pt x="12" y="19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0" y="22"/>
                      <a:pt x="9" y="23"/>
                      <a:pt x="8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0" y="27"/>
                      <a:pt x="2" y="27"/>
                      <a:pt x="2" y="29"/>
                    </a:cubicBezTo>
                    <a:cubicBezTo>
                      <a:pt x="2" y="28"/>
                      <a:pt x="3" y="29"/>
                      <a:pt x="3" y="29"/>
                    </a:cubicBezTo>
                    <a:cubicBezTo>
                      <a:pt x="3" y="30"/>
                      <a:pt x="3" y="30"/>
                      <a:pt x="4" y="30"/>
                    </a:cubicBezTo>
                    <a:cubicBezTo>
                      <a:pt x="4" y="33"/>
                      <a:pt x="3" y="34"/>
                      <a:pt x="3" y="36"/>
                    </a:cubicBezTo>
                    <a:cubicBezTo>
                      <a:pt x="4" y="38"/>
                      <a:pt x="5" y="39"/>
                      <a:pt x="6" y="41"/>
                    </a:cubicBezTo>
                    <a:cubicBezTo>
                      <a:pt x="6" y="42"/>
                      <a:pt x="6" y="42"/>
                      <a:pt x="7" y="43"/>
                    </a:cubicBezTo>
                    <a:cubicBezTo>
                      <a:pt x="7" y="44"/>
                      <a:pt x="6" y="44"/>
                      <a:pt x="7" y="45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11" y="46"/>
                      <a:pt x="12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9"/>
                    </a:cubicBezTo>
                    <a:cubicBezTo>
                      <a:pt x="16" y="49"/>
                      <a:pt x="17" y="49"/>
                      <a:pt x="17" y="49"/>
                    </a:cubicBezTo>
                    <a:cubicBezTo>
                      <a:pt x="17" y="49"/>
                      <a:pt x="17" y="50"/>
                      <a:pt x="17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8" y="50"/>
                      <a:pt x="18" y="50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9" y="52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19" y="53"/>
                      <a:pt x="19" y="54"/>
                      <a:pt x="19" y="54"/>
                    </a:cubicBezTo>
                    <a:cubicBezTo>
                      <a:pt x="19" y="55"/>
                      <a:pt x="20" y="55"/>
                      <a:pt x="20" y="55"/>
                    </a:cubicBezTo>
                    <a:cubicBezTo>
                      <a:pt x="20" y="55"/>
                      <a:pt x="20" y="55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0" y="56"/>
                      <a:pt x="21" y="56"/>
                      <a:pt x="21" y="56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21" y="56"/>
                      <a:pt x="21" y="56"/>
                      <a:pt x="21" y="56"/>
                    </a:cubicBezTo>
                    <a:cubicBezTo>
                      <a:pt x="21" y="58"/>
                      <a:pt x="22" y="59"/>
                      <a:pt x="22" y="61"/>
                    </a:cubicBezTo>
                    <a:cubicBezTo>
                      <a:pt x="24" y="61"/>
                      <a:pt x="24" y="62"/>
                      <a:pt x="26" y="63"/>
                    </a:cubicBezTo>
                    <a:cubicBezTo>
                      <a:pt x="27" y="61"/>
                      <a:pt x="26" y="58"/>
                      <a:pt x="26" y="56"/>
                    </a:cubicBezTo>
                    <a:cubicBezTo>
                      <a:pt x="26" y="56"/>
                      <a:pt x="27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28" y="55"/>
                      <a:pt x="28" y="55"/>
                      <a:pt x="28" y="54"/>
                    </a:cubicBezTo>
                    <a:cubicBezTo>
                      <a:pt x="28" y="54"/>
                      <a:pt x="28" y="54"/>
                      <a:pt x="28" y="54"/>
                    </a:cubicBezTo>
                    <a:cubicBezTo>
                      <a:pt x="29" y="53"/>
                      <a:pt x="31" y="53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1"/>
                      <a:pt x="32" y="51"/>
                      <a:pt x="32" y="51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2" y="51"/>
                      <a:pt x="33" y="51"/>
                      <a:pt x="33" y="51"/>
                    </a:cubicBezTo>
                    <a:cubicBezTo>
                      <a:pt x="34" y="50"/>
                      <a:pt x="34" y="50"/>
                      <a:pt x="36" y="50"/>
                    </a:cubicBezTo>
                    <a:cubicBezTo>
                      <a:pt x="36" y="50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6" y="49"/>
                      <a:pt x="36" y="49"/>
                      <a:pt x="37" y="49"/>
                    </a:cubicBezTo>
                    <a:cubicBezTo>
                      <a:pt x="37" y="49"/>
                      <a:pt x="37" y="49"/>
                      <a:pt x="37" y="48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7"/>
                      <a:pt x="39" y="46"/>
                      <a:pt x="40" y="46"/>
                    </a:cubicBezTo>
                    <a:cubicBezTo>
                      <a:pt x="40" y="46"/>
                      <a:pt x="40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1" y="46"/>
                      <a:pt x="41" y="46"/>
                      <a:pt x="41" y="46"/>
                    </a:cubicBezTo>
                    <a:cubicBezTo>
                      <a:pt x="42" y="46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7"/>
                    </a:cubicBezTo>
                    <a:cubicBezTo>
                      <a:pt x="42" y="47"/>
                      <a:pt x="42" y="47"/>
                      <a:pt x="42" y="48"/>
                    </a:cubicBezTo>
                    <a:cubicBezTo>
                      <a:pt x="43" y="48"/>
                      <a:pt x="43" y="48"/>
                      <a:pt x="45" y="48"/>
                    </a:cubicBezTo>
                    <a:cubicBezTo>
                      <a:pt x="45" y="47"/>
                      <a:pt x="46" y="47"/>
                      <a:pt x="46" y="46"/>
                    </a:cubicBezTo>
                    <a:cubicBezTo>
                      <a:pt x="46" y="45"/>
                      <a:pt x="47" y="44"/>
                      <a:pt x="48" y="44"/>
                    </a:cubicBezTo>
                    <a:cubicBezTo>
                      <a:pt x="49" y="44"/>
                      <a:pt x="49" y="43"/>
                      <a:pt x="50" y="43"/>
                    </a:cubicBezTo>
                    <a:cubicBezTo>
                      <a:pt x="51" y="42"/>
                      <a:pt x="54" y="42"/>
                      <a:pt x="55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0"/>
                      <a:pt x="56" y="40"/>
                      <a:pt x="55" y="40"/>
                    </a:cubicBezTo>
                    <a:cubicBezTo>
                      <a:pt x="55" y="39"/>
                      <a:pt x="55" y="38"/>
                      <a:pt x="55" y="38"/>
                    </a:cubicBezTo>
                    <a:cubicBezTo>
                      <a:pt x="55" y="37"/>
                      <a:pt x="56" y="37"/>
                      <a:pt x="56" y="36"/>
                    </a:cubicBezTo>
                    <a:cubicBezTo>
                      <a:pt x="57" y="36"/>
                      <a:pt x="57" y="35"/>
                      <a:pt x="57" y="35"/>
                    </a:cubicBezTo>
                    <a:cubicBezTo>
                      <a:pt x="57" y="33"/>
                      <a:pt x="59" y="32"/>
                      <a:pt x="58" y="29"/>
                    </a:cubicBezTo>
                    <a:cubicBezTo>
                      <a:pt x="59" y="29"/>
                      <a:pt x="59" y="28"/>
                      <a:pt x="60" y="28"/>
                    </a:cubicBezTo>
                    <a:cubicBezTo>
                      <a:pt x="60" y="27"/>
                      <a:pt x="60" y="27"/>
                      <a:pt x="60" y="26"/>
                    </a:cubicBezTo>
                    <a:cubicBezTo>
                      <a:pt x="62" y="27"/>
                      <a:pt x="61" y="24"/>
                      <a:pt x="61" y="2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1" name="Freeform 23">
                <a:extLst>
                  <a:ext uri="{FF2B5EF4-FFF2-40B4-BE49-F238E27FC236}">
                    <a16:creationId xmlns:a16="http://schemas.microsoft.com/office/drawing/2014/main" id="{43058C15-56FE-4217-B344-AE177B35B9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62363" y="3371850"/>
                <a:ext cx="504825" cy="511175"/>
              </a:xfrm>
              <a:custGeom>
                <a:avLst/>
                <a:gdLst>
                  <a:gd name="T0" fmla="*/ 11 w 167"/>
                  <a:gd name="T1" fmla="*/ 120 h 169"/>
                  <a:gd name="T2" fmla="*/ 21 w 167"/>
                  <a:gd name="T3" fmla="*/ 164 h 169"/>
                  <a:gd name="T4" fmla="*/ 108 w 167"/>
                  <a:gd name="T5" fmla="*/ 2 h 169"/>
                  <a:gd name="T6" fmla="*/ 94 w 167"/>
                  <a:gd name="T7" fmla="*/ 14 h 169"/>
                  <a:gd name="T8" fmla="*/ 160 w 167"/>
                  <a:gd name="T9" fmla="*/ 48 h 169"/>
                  <a:gd name="T10" fmla="*/ 160 w 167"/>
                  <a:gd name="T11" fmla="*/ 21 h 169"/>
                  <a:gd name="T12" fmla="*/ 129 w 167"/>
                  <a:gd name="T13" fmla="*/ 21 h 169"/>
                  <a:gd name="T14" fmla="*/ 130 w 167"/>
                  <a:gd name="T15" fmla="*/ 9 h 169"/>
                  <a:gd name="T16" fmla="*/ 119 w 167"/>
                  <a:gd name="T17" fmla="*/ 21 h 169"/>
                  <a:gd name="T18" fmla="*/ 122 w 167"/>
                  <a:gd name="T19" fmla="*/ 7 h 169"/>
                  <a:gd name="T20" fmla="*/ 113 w 167"/>
                  <a:gd name="T21" fmla="*/ 9 h 169"/>
                  <a:gd name="T22" fmla="*/ 109 w 167"/>
                  <a:gd name="T23" fmla="*/ 8 h 169"/>
                  <a:gd name="T24" fmla="*/ 101 w 167"/>
                  <a:gd name="T25" fmla="*/ 9 h 169"/>
                  <a:gd name="T26" fmla="*/ 91 w 167"/>
                  <a:gd name="T27" fmla="*/ 23 h 169"/>
                  <a:gd name="T28" fmla="*/ 91 w 167"/>
                  <a:gd name="T29" fmla="*/ 36 h 169"/>
                  <a:gd name="T30" fmla="*/ 86 w 167"/>
                  <a:gd name="T31" fmla="*/ 45 h 169"/>
                  <a:gd name="T32" fmla="*/ 68 w 167"/>
                  <a:gd name="T33" fmla="*/ 39 h 169"/>
                  <a:gd name="T34" fmla="*/ 51 w 167"/>
                  <a:gd name="T35" fmla="*/ 33 h 169"/>
                  <a:gd name="T36" fmla="*/ 48 w 167"/>
                  <a:gd name="T37" fmla="*/ 49 h 169"/>
                  <a:gd name="T38" fmla="*/ 52 w 167"/>
                  <a:gd name="T39" fmla="*/ 57 h 169"/>
                  <a:gd name="T40" fmla="*/ 42 w 167"/>
                  <a:gd name="T41" fmla="*/ 66 h 169"/>
                  <a:gd name="T42" fmla="*/ 35 w 167"/>
                  <a:gd name="T43" fmla="*/ 68 h 169"/>
                  <a:gd name="T44" fmla="*/ 40 w 167"/>
                  <a:gd name="T45" fmla="*/ 75 h 169"/>
                  <a:gd name="T46" fmla="*/ 42 w 167"/>
                  <a:gd name="T47" fmla="*/ 82 h 169"/>
                  <a:gd name="T48" fmla="*/ 52 w 167"/>
                  <a:gd name="T49" fmla="*/ 88 h 169"/>
                  <a:gd name="T50" fmla="*/ 45 w 167"/>
                  <a:gd name="T51" fmla="*/ 93 h 169"/>
                  <a:gd name="T52" fmla="*/ 34 w 167"/>
                  <a:gd name="T53" fmla="*/ 106 h 169"/>
                  <a:gd name="T54" fmla="*/ 36 w 167"/>
                  <a:gd name="T55" fmla="*/ 109 h 169"/>
                  <a:gd name="T56" fmla="*/ 52 w 167"/>
                  <a:gd name="T57" fmla="*/ 112 h 169"/>
                  <a:gd name="T58" fmla="*/ 37 w 167"/>
                  <a:gd name="T59" fmla="*/ 116 h 169"/>
                  <a:gd name="T60" fmla="*/ 20 w 167"/>
                  <a:gd name="T61" fmla="*/ 128 h 169"/>
                  <a:gd name="T62" fmla="*/ 5 w 167"/>
                  <a:gd name="T63" fmla="*/ 136 h 169"/>
                  <a:gd name="T64" fmla="*/ 7 w 167"/>
                  <a:gd name="T65" fmla="*/ 144 h 169"/>
                  <a:gd name="T66" fmla="*/ 11 w 167"/>
                  <a:gd name="T67" fmla="*/ 148 h 169"/>
                  <a:gd name="T68" fmla="*/ 3 w 167"/>
                  <a:gd name="T69" fmla="*/ 153 h 169"/>
                  <a:gd name="T70" fmla="*/ 23 w 167"/>
                  <a:gd name="T71" fmla="*/ 152 h 169"/>
                  <a:gd name="T72" fmla="*/ 15 w 167"/>
                  <a:gd name="T73" fmla="*/ 159 h 169"/>
                  <a:gd name="T74" fmla="*/ 23 w 167"/>
                  <a:gd name="T75" fmla="*/ 164 h 169"/>
                  <a:gd name="T76" fmla="*/ 42 w 167"/>
                  <a:gd name="T77" fmla="*/ 167 h 169"/>
                  <a:gd name="T78" fmla="*/ 55 w 167"/>
                  <a:gd name="T79" fmla="*/ 155 h 169"/>
                  <a:gd name="T80" fmla="*/ 63 w 167"/>
                  <a:gd name="T81" fmla="*/ 161 h 169"/>
                  <a:gd name="T82" fmla="*/ 79 w 167"/>
                  <a:gd name="T83" fmla="*/ 155 h 169"/>
                  <a:gd name="T84" fmla="*/ 98 w 167"/>
                  <a:gd name="T85" fmla="*/ 152 h 169"/>
                  <a:gd name="T86" fmla="*/ 108 w 167"/>
                  <a:gd name="T87" fmla="*/ 155 h 169"/>
                  <a:gd name="T88" fmla="*/ 121 w 167"/>
                  <a:gd name="T89" fmla="*/ 143 h 169"/>
                  <a:gd name="T90" fmla="*/ 125 w 167"/>
                  <a:gd name="T91" fmla="*/ 136 h 169"/>
                  <a:gd name="T92" fmla="*/ 130 w 167"/>
                  <a:gd name="T93" fmla="*/ 129 h 169"/>
                  <a:gd name="T94" fmla="*/ 135 w 167"/>
                  <a:gd name="T95" fmla="*/ 108 h 169"/>
                  <a:gd name="T96" fmla="*/ 139 w 167"/>
                  <a:gd name="T97" fmla="*/ 96 h 169"/>
                  <a:gd name="T98" fmla="*/ 139 w 167"/>
                  <a:gd name="T99" fmla="*/ 84 h 169"/>
                  <a:gd name="T100" fmla="*/ 150 w 167"/>
                  <a:gd name="T101" fmla="*/ 73 h 169"/>
                  <a:gd name="T102" fmla="*/ 159 w 167"/>
                  <a:gd name="T103" fmla="*/ 63 h 169"/>
                  <a:gd name="T104" fmla="*/ 166 w 167"/>
                  <a:gd name="T105" fmla="*/ 51 h 169"/>
                  <a:gd name="T106" fmla="*/ 44 w 167"/>
                  <a:gd name="T107" fmla="*/ 40 h 169"/>
                  <a:gd name="T108" fmla="*/ 42 w 167"/>
                  <a:gd name="T109" fmla="*/ 42 h 169"/>
                  <a:gd name="T110" fmla="*/ 34 w 167"/>
                  <a:gd name="T111" fmla="*/ 60 h 169"/>
                  <a:gd name="T112" fmla="*/ 38 w 167"/>
                  <a:gd name="T113" fmla="*/ 58 h 169"/>
                  <a:gd name="T114" fmla="*/ 44 w 167"/>
                  <a:gd name="T115" fmla="*/ 54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7" h="169">
                    <a:moveTo>
                      <a:pt x="9" y="128"/>
                    </a:moveTo>
                    <a:cubicBezTo>
                      <a:pt x="11" y="128"/>
                      <a:pt x="11" y="127"/>
                      <a:pt x="13" y="128"/>
                    </a:cubicBezTo>
                    <a:cubicBezTo>
                      <a:pt x="14" y="128"/>
                      <a:pt x="14" y="128"/>
                      <a:pt x="14" y="129"/>
                    </a:cubicBezTo>
                    <a:cubicBezTo>
                      <a:pt x="15" y="129"/>
                      <a:pt x="15" y="129"/>
                      <a:pt x="15" y="130"/>
                    </a:cubicBezTo>
                    <a:cubicBezTo>
                      <a:pt x="16" y="129"/>
                      <a:pt x="16" y="130"/>
                      <a:pt x="17" y="130"/>
                    </a:cubicBezTo>
                    <a:cubicBezTo>
                      <a:pt x="18" y="129"/>
                      <a:pt x="19" y="128"/>
                      <a:pt x="19" y="126"/>
                    </a:cubicBezTo>
                    <a:cubicBezTo>
                      <a:pt x="20" y="124"/>
                      <a:pt x="18" y="125"/>
                      <a:pt x="18" y="123"/>
                    </a:cubicBezTo>
                    <a:cubicBezTo>
                      <a:pt x="18" y="123"/>
                      <a:pt x="17" y="123"/>
                      <a:pt x="17" y="122"/>
                    </a:cubicBezTo>
                    <a:cubicBezTo>
                      <a:pt x="16" y="122"/>
                      <a:pt x="10" y="124"/>
                      <a:pt x="11" y="120"/>
                    </a:cubicBezTo>
                    <a:cubicBezTo>
                      <a:pt x="9" y="121"/>
                      <a:pt x="7" y="122"/>
                      <a:pt x="4" y="123"/>
                    </a:cubicBezTo>
                    <a:cubicBezTo>
                      <a:pt x="4" y="123"/>
                      <a:pt x="4" y="123"/>
                      <a:pt x="4" y="123"/>
                    </a:cubicBezTo>
                    <a:cubicBezTo>
                      <a:pt x="4" y="126"/>
                      <a:pt x="0" y="124"/>
                      <a:pt x="0" y="127"/>
                    </a:cubicBezTo>
                    <a:cubicBezTo>
                      <a:pt x="2" y="127"/>
                      <a:pt x="5" y="127"/>
                      <a:pt x="7" y="127"/>
                    </a:cubicBezTo>
                    <a:cubicBezTo>
                      <a:pt x="8" y="127"/>
                      <a:pt x="9" y="127"/>
                      <a:pt x="9" y="128"/>
                    </a:cubicBezTo>
                    <a:close/>
                    <a:moveTo>
                      <a:pt x="17" y="169"/>
                    </a:moveTo>
                    <a:cubicBezTo>
                      <a:pt x="19" y="169"/>
                      <a:pt x="20" y="168"/>
                      <a:pt x="20" y="166"/>
                    </a:cubicBezTo>
                    <a:cubicBezTo>
                      <a:pt x="18" y="166"/>
                      <a:pt x="17" y="167"/>
                      <a:pt x="17" y="169"/>
                    </a:cubicBezTo>
                    <a:close/>
                    <a:moveTo>
                      <a:pt x="21" y="164"/>
                    </a:move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65"/>
                      <a:pt x="21" y="166"/>
                      <a:pt x="21" y="166"/>
                    </a:cubicBezTo>
                    <a:cubicBezTo>
                      <a:pt x="22" y="168"/>
                      <a:pt x="23" y="164"/>
                      <a:pt x="21" y="164"/>
                    </a:cubicBezTo>
                    <a:close/>
                    <a:moveTo>
                      <a:pt x="140" y="101"/>
                    </a:moveTo>
                    <a:cubicBezTo>
                      <a:pt x="140" y="101"/>
                      <a:pt x="140" y="100"/>
                      <a:pt x="141" y="101"/>
                    </a:cubicBezTo>
                    <a:cubicBezTo>
                      <a:pt x="141" y="99"/>
                      <a:pt x="140" y="99"/>
                      <a:pt x="139" y="99"/>
                    </a:cubicBezTo>
                    <a:cubicBezTo>
                      <a:pt x="138" y="101"/>
                      <a:pt x="139" y="101"/>
                      <a:pt x="140" y="101"/>
                    </a:cubicBezTo>
                    <a:close/>
                    <a:moveTo>
                      <a:pt x="105" y="2"/>
                    </a:moveTo>
                    <a:cubicBezTo>
                      <a:pt x="106" y="2"/>
                      <a:pt x="107" y="3"/>
                      <a:pt x="108" y="2"/>
                    </a:cubicBezTo>
                    <a:cubicBezTo>
                      <a:pt x="107" y="1"/>
                      <a:pt x="106" y="1"/>
                      <a:pt x="105" y="0"/>
                    </a:cubicBezTo>
                    <a:cubicBezTo>
                      <a:pt x="105" y="1"/>
                      <a:pt x="104" y="1"/>
                      <a:pt x="104" y="1"/>
                    </a:cubicBezTo>
                    <a:cubicBezTo>
                      <a:pt x="104" y="1"/>
                      <a:pt x="104" y="1"/>
                      <a:pt x="104" y="2"/>
                    </a:cubicBezTo>
                    <a:cubicBezTo>
                      <a:pt x="104" y="2"/>
                      <a:pt x="105" y="2"/>
                      <a:pt x="105" y="2"/>
                    </a:cubicBezTo>
                    <a:close/>
                    <a:moveTo>
                      <a:pt x="96" y="14"/>
                    </a:moveTo>
                    <a:cubicBezTo>
                      <a:pt x="96" y="13"/>
                      <a:pt x="96" y="13"/>
                      <a:pt x="96" y="12"/>
                    </a:cubicBezTo>
                    <a:cubicBezTo>
                      <a:pt x="95" y="12"/>
                      <a:pt x="95" y="12"/>
                      <a:pt x="94" y="12"/>
                    </a:cubicBezTo>
                    <a:cubicBezTo>
                      <a:pt x="94" y="12"/>
                      <a:pt x="94" y="12"/>
                      <a:pt x="93" y="12"/>
                    </a:cubicBezTo>
                    <a:cubicBezTo>
                      <a:pt x="93" y="13"/>
                      <a:pt x="94" y="14"/>
                      <a:pt x="94" y="14"/>
                    </a:cubicBezTo>
                    <a:cubicBezTo>
                      <a:pt x="95" y="14"/>
                      <a:pt x="95" y="14"/>
                      <a:pt x="96" y="14"/>
                    </a:cubicBezTo>
                    <a:close/>
                    <a:moveTo>
                      <a:pt x="166" y="51"/>
                    </a:moveTo>
                    <a:cubicBezTo>
                      <a:pt x="165" y="51"/>
                      <a:pt x="164" y="50"/>
                      <a:pt x="164" y="50"/>
                    </a:cubicBezTo>
                    <a:cubicBezTo>
                      <a:pt x="163" y="50"/>
                      <a:pt x="162" y="50"/>
                      <a:pt x="162" y="49"/>
                    </a:cubicBezTo>
                    <a:cubicBezTo>
                      <a:pt x="160" y="49"/>
                      <a:pt x="159" y="49"/>
                      <a:pt x="159" y="50"/>
                    </a:cubicBezTo>
                    <a:cubicBezTo>
                      <a:pt x="158" y="50"/>
                      <a:pt x="157" y="51"/>
                      <a:pt x="156" y="50"/>
                    </a:cubicBezTo>
                    <a:cubicBezTo>
                      <a:pt x="156" y="49"/>
                      <a:pt x="157" y="48"/>
                      <a:pt x="157" y="48"/>
                    </a:cubicBezTo>
                    <a:cubicBezTo>
                      <a:pt x="158" y="48"/>
                      <a:pt x="158" y="48"/>
                      <a:pt x="158" y="48"/>
                    </a:cubicBezTo>
                    <a:cubicBezTo>
                      <a:pt x="158" y="47"/>
                      <a:pt x="159" y="48"/>
                      <a:pt x="160" y="48"/>
                    </a:cubicBezTo>
                    <a:cubicBezTo>
                      <a:pt x="160" y="47"/>
                      <a:pt x="160" y="46"/>
                      <a:pt x="161" y="46"/>
                    </a:cubicBezTo>
                    <a:cubicBezTo>
                      <a:pt x="162" y="46"/>
                      <a:pt x="163" y="45"/>
                      <a:pt x="163" y="45"/>
                    </a:cubicBezTo>
                    <a:cubicBezTo>
                      <a:pt x="164" y="42"/>
                      <a:pt x="161" y="44"/>
                      <a:pt x="162" y="42"/>
                    </a:cubicBezTo>
                    <a:cubicBezTo>
                      <a:pt x="161" y="42"/>
                      <a:pt x="162" y="41"/>
                      <a:pt x="161" y="40"/>
                    </a:cubicBezTo>
                    <a:cubicBezTo>
                      <a:pt x="161" y="41"/>
                      <a:pt x="161" y="40"/>
                      <a:pt x="161" y="40"/>
                    </a:cubicBezTo>
                    <a:cubicBezTo>
                      <a:pt x="161" y="39"/>
                      <a:pt x="160" y="39"/>
                      <a:pt x="160" y="38"/>
                    </a:cubicBezTo>
                    <a:cubicBezTo>
                      <a:pt x="160" y="34"/>
                      <a:pt x="160" y="31"/>
                      <a:pt x="160" y="27"/>
                    </a:cubicBezTo>
                    <a:cubicBezTo>
                      <a:pt x="160" y="27"/>
                      <a:pt x="160" y="26"/>
                      <a:pt x="161" y="26"/>
                    </a:cubicBezTo>
                    <a:cubicBezTo>
                      <a:pt x="161" y="24"/>
                      <a:pt x="160" y="22"/>
                      <a:pt x="160" y="21"/>
                    </a:cubicBezTo>
                    <a:cubicBezTo>
                      <a:pt x="159" y="20"/>
                      <a:pt x="157" y="20"/>
                      <a:pt x="155" y="20"/>
                    </a:cubicBezTo>
                    <a:cubicBezTo>
                      <a:pt x="155" y="19"/>
                      <a:pt x="154" y="19"/>
                      <a:pt x="154" y="19"/>
                    </a:cubicBezTo>
                    <a:cubicBezTo>
                      <a:pt x="154" y="18"/>
                      <a:pt x="153" y="18"/>
                      <a:pt x="154" y="18"/>
                    </a:cubicBezTo>
                    <a:cubicBezTo>
                      <a:pt x="152" y="17"/>
                      <a:pt x="151" y="17"/>
                      <a:pt x="149" y="16"/>
                    </a:cubicBezTo>
                    <a:cubicBezTo>
                      <a:pt x="147" y="18"/>
                      <a:pt x="143" y="17"/>
                      <a:pt x="141" y="19"/>
                    </a:cubicBezTo>
                    <a:cubicBezTo>
                      <a:pt x="139" y="18"/>
                      <a:pt x="140" y="16"/>
                      <a:pt x="137" y="16"/>
                    </a:cubicBezTo>
                    <a:cubicBezTo>
                      <a:pt x="136" y="17"/>
                      <a:pt x="136" y="19"/>
                      <a:pt x="134" y="19"/>
                    </a:cubicBezTo>
                    <a:cubicBezTo>
                      <a:pt x="134" y="20"/>
                      <a:pt x="133" y="21"/>
                      <a:pt x="132" y="21"/>
                    </a:cubicBezTo>
                    <a:cubicBezTo>
                      <a:pt x="131" y="21"/>
                      <a:pt x="130" y="21"/>
                      <a:pt x="129" y="21"/>
                    </a:cubicBezTo>
                    <a:cubicBezTo>
                      <a:pt x="129" y="21"/>
                      <a:pt x="129" y="21"/>
                      <a:pt x="129" y="21"/>
                    </a:cubicBezTo>
                    <a:cubicBezTo>
                      <a:pt x="128" y="21"/>
                      <a:pt x="128" y="20"/>
                      <a:pt x="128" y="20"/>
                    </a:cubicBezTo>
                    <a:cubicBezTo>
                      <a:pt x="130" y="20"/>
                      <a:pt x="130" y="18"/>
                      <a:pt x="132" y="19"/>
                    </a:cubicBezTo>
                    <a:cubicBezTo>
                      <a:pt x="133" y="18"/>
                      <a:pt x="133" y="17"/>
                      <a:pt x="134" y="16"/>
                    </a:cubicBezTo>
                    <a:cubicBezTo>
                      <a:pt x="135" y="16"/>
                      <a:pt x="137" y="16"/>
                      <a:pt x="138" y="15"/>
                    </a:cubicBezTo>
                    <a:cubicBezTo>
                      <a:pt x="138" y="12"/>
                      <a:pt x="135" y="12"/>
                      <a:pt x="134" y="10"/>
                    </a:cubicBezTo>
                    <a:cubicBezTo>
                      <a:pt x="134" y="9"/>
                      <a:pt x="133" y="7"/>
                      <a:pt x="132" y="6"/>
                    </a:cubicBezTo>
                    <a:cubicBezTo>
                      <a:pt x="131" y="6"/>
                      <a:pt x="131" y="5"/>
                      <a:pt x="129" y="5"/>
                    </a:cubicBezTo>
                    <a:cubicBezTo>
                      <a:pt x="128" y="7"/>
                      <a:pt x="130" y="7"/>
                      <a:pt x="130" y="9"/>
                    </a:cubicBezTo>
                    <a:cubicBezTo>
                      <a:pt x="131" y="8"/>
                      <a:pt x="132" y="11"/>
                      <a:pt x="130" y="11"/>
                    </a:cubicBezTo>
                    <a:cubicBezTo>
                      <a:pt x="131" y="8"/>
                      <a:pt x="128" y="10"/>
                      <a:pt x="129" y="8"/>
                    </a:cubicBezTo>
                    <a:cubicBezTo>
                      <a:pt x="127" y="9"/>
                      <a:pt x="127" y="7"/>
                      <a:pt x="125" y="7"/>
                    </a:cubicBezTo>
                    <a:cubicBezTo>
                      <a:pt x="124" y="7"/>
                      <a:pt x="124" y="9"/>
                      <a:pt x="122" y="9"/>
                    </a:cubicBezTo>
                    <a:cubicBezTo>
                      <a:pt x="122" y="12"/>
                      <a:pt x="123" y="13"/>
                      <a:pt x="123" y="16"/>
                    </a:cubicBezTo>
                    <a:cubicBezTo>
                      <a:pt x="123" y="17"/>
                      <a:pt x="122" y="17"/>
                      <a:pt x="121" y="18"/>
                    </a:cubicBezTo>
                    <a:cubicBezTo>
                      <a:pt x="121" y="19"/>
                      <a:pt x="121" y="20"/>
                      <a:pt x="120" y="20"/>
                    </a:cubicBezTo>
                    <a:cubicBezTo>
                      <a:pt x="120" y="20"/>
                      <a:pt x="120" y="20"/>
                      <a:pt x="120" y="20"/>
                    </a:cubicBezTo>
                    <a:cubicBezTo>
                      <a:pt x="119" y="21"/>
                      <a:pt x="119" y="19"/>
                      <a:pt x="119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8" y="21"/>
                      <a:pt x="118" y="20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8" y="20"/>
                      <a:pt x="119" y="20"/>
                      <a:pt x="119" y="19"/>
                    </a:cubicBezTo>
                    <a:cubicBezTo>
                      <a:pt x="119" y="19"/>
                      <a:pt x="120" y="19"/>
                      <a:pt x="120" y="19"/>
                    </a:cubicBezTo>
                    <a:cubicBezTo>
                      <a:pt x="120" y="19"/>
                      <a:pt x="121" y="18"/>
                      <a:pt x="120" y="17"/>
                    </a:cubicBezTo>
                    <a:cubicBezTo>
                      <a:pt x="121" y="17"/>
                      <a:pt x="121" y="16"/>
                      <a:pt x="122" y="16"/>
                    </a:cubicBezTo>
                    <a:cubicBezTo>
                      <a:pt x="123" y="14"/>
                      <a:pt x="121" y="14"/>
                      <a:pt x="122" y="12"/>
                    </a:cubicBezTo>
                    <a:cubicBezTo>
                      <a:pt x="121" y="10"/>
                      <a:pt x="123" y="8"/>
                      <a:pt x="122" y="7"/>
                    </a:cubicBezTo>
                    <a:cubicBezTo>
                      <a:pt x="119" y="7"/>
                      <a:pt x="118" y="8"/>
                      <a:pt x="117" y="10"/>
                    </a:cubicBezTo>
                    <a:cubicBezTo>
                      <a:pt x="117" y="13"/>
                      <a:pt x="120" y="11"/>
                      <a:pt x="120" y="14"/>
                    </a:cubicBezTo>
                    <a:cubicBezTo>
                      <a:pt x="119" y="15"/>
                      <a:pt x="118" y="15"/>
                      <a:pt x="117" y="16"/>
                    </a:cubicBezTo>
                    <a:cubicBezTo>
                      <a:pt x="118" y="13"/>
                      <a:pt x="117" y="13"/>
                      <a:pt x="116" y="11"/>
                    </a:cubicBezTo>
                    <a:cubicBezTo>
                      <a:pt x="117" y="11"/>
                      <a:pt x="117" y="10"/>
                      <a:pt x="117" y="9"/>
                    </a:cubicBezTo>
                    <a:cubicBezTo>
                      <a:pt x="117" y="8"/>
                      <a:pt x="117" y="7"/>
                      <a:pt x="116" y="7"/>
                    </a:cubicBezTo>
                    <a:cubicBezTo>
                      <a:pt x="115" y="8"/>
                      <a:pt x="115" y="8"/>
                      <a:pt x="115" y="10"/>
                    </a:cubicBezTo>
                    <a:cubicBezTo>
                      <a:pt x="115" y="11"/>
                      <a:pt x="116" y="12"/>
                      <a:pt x="115" y="12"/>
                    </a:cubicBezTo>
                    <a:cubicBezTo>
                      <a:pt x="114" y="11"/>
                      <a:pt x="114" y="10"/>
                      <a:pt x="113" y="9"/>
                    </a:cubicBezTo>
                    <a:cubicBezTo>
                      <a:pt x="112" y="8"/>
                      <a:pt x="112" y="7"/>
                      <a:pt x="112" y="6"/>
                    </a:cubicBezTo>
                    <a:cubicBezTo>
                      <a:pt x="112" y="6"/>
                      <a:pt x="112" y="6"/>
                      <a:pt x="112" y="6"/>
                    </a:cubicBezTo>
                    <a:cubicBezTo>
                      <a:pt x="111" y="6"/>
                      <a:pt x="111" y="6"/>
                      <a:pt x="110" y="6"/>
                    </a:cubicBezTo>
                    <a:cubicBezTo>
                      <a:pt x="110" y="6"/>
                      <a:pt x="110" y="6"/>
                      <a:pt x="110" y="6"/>
                    </a:cubicBezTo>
                    <a:cubicBezTo>
                      <a:pt x="110" y="6"/>
                      <a:pt x="110" y="7"/>
                      <a:pt x="110" y="7"/>
                    </a:cubicBezTo>
                    <a:cubicBezTo>
                      <a:pt x="110" y="7"/>
                      <a:pt x="110" y="7"/>
                      <a:pt x="110" y="7"/>
                    </a:cubicBezTo>
                    <a:cubicBezTo>
                      <a:pt x="110" y="8"/>
                      <a:pt x="110" y="7"/>
                      <a:pt x="109" y="7"/>
                    </a:cubicBezTo>
                    <a:cubicBezTo>
                      <a:pt x="109" y="8"/>
                      <a:pt x="109" y="8"/>
                      <a:pt x="109" y="8"/>
                    </a:cubicBezTo>
                    <a:cubicBezTo>
                      <a:pt x="109" y="8"/>
                      <a:pt x="109" y="8"/>
                      <a:pt x="109" y="8"/>
                    </a:cubicBezTo>
                    <a:cubicBezTo>
                      <a:pt x="109" y="8"/>
                      <a:pt x="108" y="8"/>
                      <a:pt x="108" y="8"/>
                    </a:cubicBezTo>
                    <a:cubicBezTo>
                      <a:pt x="107" y="7"/>
                      <a:pt x="108" y="10"/>
                      <a:pt x="107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7" y="7"/>
                      <a:pt x="106" y="9"/>
                      <a:pt x="106" y="8"/>
                    </a:cubicBezTo>
                    <a:cubicBezTo>
                      <a:pt x="106" y="8"/>
                      <a:pt x="105" y="8"/>
                      <a:pt x="105" y="8"/>
                    </a:cubicBezTo>
                    <a:cubicBezTo>
                      <a:pt x="105" y="8"/>
                      <a:pt x="104" y="8"/>
                      <a:pt x="103" y="8"/>
                    </a:cubicBezTo>
                    <a:cubicBezTo>
                      <a:pt x="102" y="9"/>
                      <a:pt x="102" y="9"/>
                      <a:pt x="101" y="9"/>
                    </a:cubicBezTo>
                    <a:cubicBezTo>
                      <a:pt x="101" y="10"/>
                      <a:pt x="101" y="11"/>
                      <a:pt x="100" y="11"/>
                    </a:cubicBezTo>
                    <a:cubicBezTo>
                      <a:pt x="100" y="11"/>
                      <a:pt x="99" y="12"/>
                      <a:pt x="98" y="12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97" y="14"/>
                      <a:pt x="96" y="15"/>
                      <a:pt x="96" y="16"/>
                    </a:cubicBezTo>
                    <a:cubicBezTo>
                      <a:pt x="95" y="18"/>
                      <a:pt x="96" y="19"/>
                      <a:pt x="96" y="21"/>
                    </a:cubicBezTo>
                    <a:cubicBezTo>
                      <a:pt x="96" y="21"/>
                      <a:pt x="96" y="21"/>
                      <a:pt x="96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1" y="21"/>
                      <a:pt x="92" y="23"/>
                      <a:pt x="91" y="23"/>
                    </a:cubicBezTo>
                    <a:cubicBezTo>
                      <a:pt x="89" y="23"/>
                      <a:pt x="88" y="23"/>
                      <a:pt x="86" y="23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4" y="24"/>
                      <a:pt x="84" y="24"/>
                      <a:pt x="84" y="25"/>
                    </a:cubicBezTo>
                    <a:cubicBezTo>
                      <a:pt x="84" y="26"/>
                      <a:pt x="84" y="26"/>
                      <a:pt x="84" y="26"/>
                    </a:cubicBezTo>
                    <a:cubicBezTo>
                      <a:pt x="83" y="28"/>
                      <a:pt x="85" y="28"/>
                      <a:pt x="85" y="30"/>
                    </a:cubicBezTo>
                    <a:cubicBezTo>
                      <a:pt x="86" y="30"/>
                      <a:pt x="86" y="30"/>
                      <a:pt x="86" y="31"/>
                    </a:cubicBezTo>
                    <a:cubicBezTo>
                      <a:pt x="90" y="31"/>
                      <a:pt x="90" y="31"/>
                      <a:pt x="90" y="31"/>
                    </a:cubicBezTo>
                    <a:cubicBezTo>
                      <a:pt x="90" y="32"/>
                      <a:pt x="91" y="32"/>
                      <a:pt x="91" y="33"/>
                    </a:cubicBezTo>
                    <a:cubicBezTo>
                      <a:pt x="91" y="33"/>
                      <a:pt x="91" y="34"/>
                      <a:pt x="91" y="36"/>
                    </a:cubicBezTo>
                    <a:cubicBezTo>
                      <a:pt x="92" y="36"/>
                      <a:pt x="92" y="35"/>
                      <a:pt x="92" y="34"/>
                    </a:cubicBezTo>
                    <a:cubicBezTo>
                      <a:pt x="93" y="34"/>
                      <a:pt x="93" y="34"/>
                      <a:pt x="93" y="33"/>
                    </a:cubicBezTo>
                    <a:cubicBezTo>
                      <a:pt x="94" y="34"/>
                      <a:pt x="97" y="33"/>
                      <a:pt x="97" y="34"/>
                    </a:cubicBezTo>
                    <a:cubicBezTo>
                      <a:pt x="96" y="35"/>
                      <a:pt x="96" y="37"/>
                      <a:pt x="95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0" y="38"/>
                      <a:pt x="90" y="39"/>
                      <a:pt x="88" y="38"/>
                    </a:cubicBezTo>
                    <a:cubicBezTo>
                      <a:pt x="88" y="39"/>
                      <a:pt x="86" y="39"/>
                      <a:pt x="86" y="40"/>
                    </a:cubicBezTo>
                    <a:cubicBezTo>
                      <a:pt x="84" y="40"/>
                      <a:pt x="81" y="40"/>
                      <a:pt x="81" y="43"/>
                    </a:cubicBezTo>
                    <a:cubicBezTo>
                      <a:pt x="81" y="45"/>
                      <a:pt x="86" y="43"/>
                      <a:pt x="86" y="45"/>
                    </a:cubicBezTo>
                    <a:cubicBezTo>
                      <a:pt x="85" y="45"/>
                      <a:pt x="84" y="46"/>
                      <a:pt x="83" y="46"/>
                    </a:cubicBezTo>
                    <a:cubicBezTo>
                      <a:pt x="82" y="48"/>
                      <a:pt x="85" y="49"/>
                      <a:pt x="83" y="50"/>
                    </a:cubicBezTo>
                    <a:cubicBezTo>
                      <a:pt x="82" y="50"/>
                      <a:pt x="81" y="49"/>
                      <a:pt x="81" y="48"/>
                    </a:cubicBezTo>
                    <a:cubicBezTo>
                      <a:pt x="81" y="48"/>
                      <a:pt x="81" y="47"/>
                      <a:pt x="81" y="46"/>
                    </a:cubicBezTo>
                    <a:cubicBezTo>
                      <a:pt x="80" y="46"/>
                      <a:pt x="79" y="45"/>
                      <a:pt x="78" y="45"/>
                    </a:cubicBezTo>
                    <a:cubicBezTo>
                      <a:pt x="77" y="44"/>
                      <a:pt x="75" y="42"/>
                      <a:pt x="72" y="42"/>
                    </a:cubicBezTo>
                    <a:cubicBezTo>
                      <a:pt x="72" y="43"/>
                      <a:pt x="70" y="42"/>
                      <a:pt x="70" y="44"/>
                    </a:cubicBezTo>
                    <a:cubicBezTo>
                      <a:pt x="69" y="44"/>
                      <a:pt x="68" y="47"/>
                      <a:pt x="68" y="45"/>
                    </a:cubicBezTo>
                    <a:cubicBezTo>
                      <a:pt x="68" y="43"/>
                      <a:pt x="68" y="41"/>
                      <a:pt x="68" y="39"/>
                    </a:cubicBezTo>
                    <a:cubicBezTo>
                      <a:pt x="67" y="39"/>
                      <a:pt x="66" y="38"/>
                      <a:pt x="66" y="37"/>
                    </a:cubicBezTo>
                    <a:cubicBezTo>
                      <a:pt x="64" y="37"/>
                      <a:pt x="63" y="37"/>
                      <a:pt x="62" y="36"/>
                    </a:cubicBezTo>
                    <a:cubicBezTo>
                      <a:pt x="61" y="36"/>
                      <a:pt x="61" y="36"/>
                      <a:pt x="61" y="36"/>
                    </a:cubicBezTo>
                    <a:cubicBezTo>
                      <a:pt x="61" y="36"/>
                      <a:pt x="61" y="36"/>
                      <a:pt x="60" y="36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58" y="35"/>
                      <a:pt x="57" y="35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6" y="33"/>
                      <a:pt x="54" y="33"/>
                    </a:cubicBezTo>
                    <a:cubicBezTo>
                      <a:pt x="53" y="33"/>
                      <a:pt x="52" y="33"/>
                      <a:pt x="51" y="33"/>
                    </a:cubicBezTo>
                    <a:cubicBezTo>
                      <a:pt x="51" y="34"/>
                      <a:pt x="51" y="34"/>
                      <a:pt x="51" y="34"/>
                    </a:cubicBezTo>
                    <a:cubicBezTo>
                      <a:pt x="51" y="35"/>
                      <a:pt x="51" y="35"/>
                      <a:pt x="51" y="36"/>
                    </a:cubicBezTo>
                    <a:cubicBezTo>
                      <a:pt x="50" y="37"/>
                      <a:pt x="49" y="38"/>
                      <a:pt x="48" y="38"/>
                    </a:cubicBezTo>
                    <a:cubicBezTo>
                      <a:pt x="48" y="39"/>
                      <a:pt x="47" y="39"/>
                      <a:pt x="47" y="40"/>
                    </a:cubicBezTo>
                    <a:cubicBezTo>
                      <a:pt x="46" y="40"/>
                      <a:pt x="46" y="41"/>
                      <a:pt x="45" y="41"/>
                    </a:cubicBezTo>
                    <a:cubicBezTo>
                      <a:pt x="45" y="44"/>
                      <a:pt x="48" y="43"/>
                      <a:pt x="47" y="45"/>
                    </a:cubicBezTo>
                    <a:cubicBezTo>
                      <a:pt x="46" y="45"/>
                      <a:pt x="46" y="46"/>
                      <a:pt x="46" y="47"/>
                    </a:cubicBezTo>
                    <a:cubicBezTo>
                      <a:pt x="47" y="47"/>
                      <a:pt x="47" y="48"/>
                      <a:pt x="47" y="48"/>
                    </a:cubicBezTo>
                    <a:cubicBezTo>
                      <a:pt x="48" y="48"/>
                      <a:pt x="48" y="48"/>
                      <a:pt x="48" y="49"/>
                    </a:cubicBezTo>
                    <a:cubicBezTo>
                      <a:pt x="49" y="49"/>
                      <a:pt x="50" y="50"/>
                      <a:pt x="49" y="50"/>
                    </a:cubicBezTo>
                    <a:cubicBezTo>
                      <a:pt x="48" y="50"/>
                      <a:pt x="48" y="50"/>
                      <a:pt x="47" y="50"/>
                    </a:cubicBezTo>
                    <a:cubicBezTo>
                      <a:pt x="46" y="49"/>
                      <a:pt x="46" y="50"/>
                      <a:pt x="45" y="50"/>
                    </a:cubicBezTo>
                    <a:cubicBezTo>
                      <a:pt x="45" y="51"/>
                      <a:pt x="45" y="52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8" y="53"/>
                      <a:pt x="49" y="55"/>
                      <a:pt x="50" y="54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1" y="55"/>
                      <a:pt x="52" y="55"/>
                      <a:pt x="52" y="57"/>
                    </a:cubicBezTo>
                    <a:cubicBezTo>
                      <a:pt x="52" y="57"/>
                      <a:pt x="52" y="57"/>
                      <a:pt x="52" y="57"/>
                    </a:cubicBezTo>
                    <a:cubicBezTo>
                      <a:pt x="51" y="58"/>
                      <a:pt x="51" y="58"/>
                      <a:pt x="50" y="58"/>
                    </a:cubicBezTo>
                    <a:cubicBezTo>
                      <a:pt x="50" y="57"/>
                      <a:pt x="49" y="58"/>
                      <a:pt x="48" y="58"/>
                    </a:cubicBezTo>
                    <a:cubicBezTo>
                      <a:pt x="47" y="58"/>
                      <a:pt x="46" y="57"/>
                      <a:pt x="45" y="57"/>
                    </a:cubicBezTo>
                    <a:cubicBezTo>
                      <a:pt x="44" y="58"/>
                      <a:pt x="41" y="57"/>
                      <a:pt x="41" y="59"/>
                    </a:cubicBezTo>
                    <a:cubicBezTo>
                      <a:pt x="41" y="59"/>
                      <a:pt x="41" y="60"/>
                      <a:pt x="40" y="60"/>
                    </a:cubicBezTo>
                    <a:cubicBezTo>
                      <a:pt x="40" y="61"/>
                      <a:pt x="41" y="62"/>
                      <a:pt x="41" y="63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2" y="64"/>
                      <a:pt x="43" y="64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0" y="65"/>
                      <a:pt x="40" y="64"/>
                    </a:cubicBezTo>
                    <a:cubicBezTo>
                      <a:pt x="38" y="64"/>
                      <a:pt x="39" y="62"/>
                      <a:pt x="37" y="62"/>
                    </a:cubicBezTo>
                    <a:cubicBezTo>
                      <a:pt x="37" y="63"/>
                      <a:pt x="37" y="64"/>
                      <a:pt x="36" y="65"/>
                    </a:cubicBezTo>
                    <a:cubicBezTo>
                      <a:pt x="36" y="64"/>
                      <a:pt x="34" y="63"/>
                      <a:pt x="34" y="65"/>
                    </a:cubicBezTo>
                    <a:cubicBezTo>
                      <a:pt x="35" y="65"/>
                      <a:pt x="34" y="65"/>
                      <a:pt x="34" y="65"/>
                    </a:cubicBezTo>
                    <a:cubicBezTo>
                      <a:pt x="33" y="65"/>
                      <a:pt x="33" y="64"/>
                      <a:pt x="33" y="64"/>
                    </a:cubicBezTo>
                    <a:cubicBezTo>
                      <a:pt x="32" y="64"/>
                      <a:pt x="31" y="64"/>
                      <a:pt x="30" y="65"/>
                    </a:cubicBezTo>
                    <a:cubicBezTo>
                      <a:pt x="31" y="65"/>
                      <a:pt x="33" y="66"/>
                      <a:pt x="33" y="67"/>
                    </a:cubicBezTo>
                    <a:cubicBezTo>
                      <a:pt x="33" y="68"/>
                      <a:pt x="34" y="68"/>
                      <a:pt x="35" y="68"/>
                    </a:cubicBezTo>
                    <a:cubicBezTo>
                      <a:pt x="35" y="68"/>
                      <a:pt x="35" y="69"/>
                      <a:pt x="35" y="69"/>
                    </a:cubicBezTo>
                    <a:cubicBezTo>
                      <a:pt x="34" y="69"/>
                      <a:pt x="34" y="70"/>
                      <a:pt x="33" y="70"/>
                    </a:cubicBezTo>
                    <a:cubicBezTo>
                      <a:pt x="32" y="70"/>
                      <a:pt x="31" y="70"/>
                      <a:pt x="31" y="71"/>
                    </a:cubicBezTo>
                    <a:cubicBezTo>
                      <a:pt x="31" y="71"/>
                      <a:pt x="30" y="71"/>
                      <a:pt x="30" y="70"/>
                    </a:cubicBezTo>
                    <a:cubicBezTo>
                      <a:pt x="29" y="70"/>
                      <a:pt x="29" y="71"/>
                      <a:pt x="29" y="72"/>
                    </a:cubicBezTo>
                    <a:cubicBezTo>
                      <a:pt x="29" y="73"/>
                      <a:pt x="31" y="72"/>
                      <a:pt x="32" y="72"/>
                    </a:cubicBezTo>
                    <a:cubicBezTo>
                      <a:pt x="32" y="73"/>
                      <a:pt x="33" y="74"/>
                      <a:pt x="33" y="75"/>
                    </a:cubicBezTo>
                    <a:cubicBezTo>
                      <a:pt x="35" y="76"/>
                      <a:pt x="35" y="74"/>
                      <a:pt x="37" y="74"/>
                    </a:cubicBezTo>
                    <a:cubicBezTo>
                      <a:pt x="38" y="74"/>
                      <a:pt x="39" y="74"/>
                      <a:pt x="40" y="75"/>
                    </a:cubicBezTo>
                    <a:cubicBezTo>
                      <a:pt x="38" y="75"/>
                      <a:pt x="37" y="76"/>
                      <a:pt x="37" y="77"/>
                    </a:cubicBezTo>
                    <a:cubicBezTo>
                      <a:pt x="36" y="77"/>
                      <a:pt x="35" y="77"/>
                      <a:pt x="35" y="78"/>
                    </a:cubicBezTo>
                    <a:cubicBezTo>
                      <a:pt x="36" y="78"/>
                      <a:pt x="35" y="79"/>
                      <a:pt x="35" y="80"/>
                    </a:cubicBezTo>
                    <a:cubicBezTo>
                      <a:pt x="36" y="80"/>
                      <a:pt x="37" y="80"/>
                      <a:pt x="38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40" y="80"/>
                      <a:pt x="40" y="79"/>
                      <a:pt x="42" y="79"/>
                    </a:cubicBezTo>
                    <a:cubicBezTo>
                      <a:pt x="43" y="78"/>
                      <a:pt x="43" y="79"/>
                      <a:pt x="44" y="79"/>
                    </a:cubicBezTo>
                    <a:cubicBezTo>
                      <a:pt x="44" y="80"/>
                      <a:pt x="42" y="80"/>
                      <a:pt x="41" y="80"/>
                    </a:cubicBezTo>
                    <a:cubicBezTo>
                      <a:pt x="41" y="81"/>
                      <a:pt x="42" y="81"/>
                      <a:pt x="42" y="82"/>
                    </a:cubicBezTo>
                    <a:cubicBezTo>
                      <a:pt x="42" y="83"/>
                      <a:pt x="43" y="83"/>
                      <a:pt x="43" y="84"/>
                    </a:cubicBezTo>
                    <a:cubicBezTo>
                      <a:pt x="43" y="84"/>
                      <a:pt x="44" y="83"/>
                      <a:pt x="45" y="84"/>
                    </a:cubicBezTo>
                    <a:cubicBezTo>
                      <a:pt x="45" y="84"/>
                      <a:pt x="45" y="84"/>
                      <a:pt x="45" y="84"/>
                    </a:cubicBezTo>
                    <a:cubicBezTo>
                      <a:pt x="45" y="84"/>
                      <a:pt x="45" y="84"/>
                      <a:pt x="45" y="84"/>
                    </a:cubicBezTo>
                    <a:cubicBezTo>
                      <a:pt x="45" y="85"/>
                      <a:pt x="45" y="85"/>
                      <a:pt x="45" y="85"/>
                    </a:cubicBezTo>
                    <a:cubicBezTo>
                      <a:pt x="45" y="85"/>
                      <a:pt x="45" y="86"/>
                      <a:pt x="45" y="86"/>
                    </a:cubicBezTo>
                    <a:cubicBezTo>
                      <a:pt x="45" y="88"/>
                      <a:pt x="48" y="86"/>
                      <a:pt x="49" y="87"/>
                    </a:cubicBezTo>
                    <a:cubicBezTo>
                      <a:pt x="49" y="87"/>
                      <a:pt x="50" y="87"/>
                      <a:pt x="50" y="87"/>
                    </a:cubicBezTo>
                    <a:cubicBezTo>
                      <a:pt x="50" y="87"/>
                      <a:pt x="51" y="88"/>
                      <a:pt x="52" y="88"/>
                    </a:cubicBezTo>
                    <a:cubicBezTo>
                      <a:pt x="54" y="88"/>
                      <a:pt x="55" y="88"/>
                      <a:pt x="56" y="88"/>
                    </a:cubicBezTo>
                    <a:cubicBezTo>
                      <a:pt x="57" y="88"/>
                      <a:pt x="59" y="88"/>
                      <a:pt x="59" y="89"/>
                    </a:cubicBezTo>
                    <a:cubicBezTo>
                      <a:pt x="58" y="89"/>
                      <a:pt x="58" y="90"/>
                      <a:pt x="58" y="92"/>
                    </a:cubicBezTo>
                    <a:cubicBezTo>
                      <a:pt x="57" y="92"/>
                      <a:pt x="57" y="91"/>
                      <a:pt x="56" y="91"/>
                    </a:cubicBezTo>
                    <a:cubicBezTo>
                      <a:pt x="56" y="92"/>
                      <a:pt x="55" y="92"/>
                      <a:pt x="54" y="92"/>
                    </a:cubicBezTo>
                    <a:cubicBezTo>
                      <a:pt x="53" y="92"/>
                      <a:pt x="53" y="92"/>
                      <a:pt x="53" y="91"/>
                    </a:cubicBezTo>
                    <a:cubicBezTo>
                      <a:pt x="51" y="91"/>
                      <a:pt x="50" y="90"/>
                      <a:pt x="48" y="90"/>
                    </a:cubicBezTo>
                    <a:cubicBezTo>
                      <a:pt x="48" y="91"/>
                      <a:pt x="47" y="91"/>
                      <a:pt x="47" y="92"/>
                    </a:cubicBezTo>
                    <a:cubicBezTo>
                      <a:pt x="46" y="92"/>
                      <a:pt x="46" y="93"/>
                      <a:pt x="45" y="93"/>
                    </a:cubicBezTo>
                    <a:cubicBezTo>
                      <a:pt x="46" y="95"/>
                      <a:pt x="44" y="94"/>
                      <a:pt x="45" y="96"/>
                    </a:cubicBezTo>
                    <a:cubicBezTo>
                      <a:pt x="43" y="97"/>
                      <a:pt x="42" y="98"/>
                      <a:pt x="42" y="99"/>
                    </a:cubicBezTo>
                    <a:cubicBezTo>
                      <a:pt x="42" y="100"/>
                      <a:pt x="43" y="100"/>
                      <a:pt x="44" y="100"/>
                    </a:cubicBezTo>
                    <a:cubicBezTo>
                      <a:pt x="44" y="100"/>
                      <a:pt x="44" y="100"/>
                      <a:pt x="44" y="101"/>
                    </a:cubicBezTo>
                    <a:cubicBezTo>
                      <a:pt x="43" y="101"/>
                      <a:pt x="43" y="102"/>
                      <a:pt x="41" y="102"/>
                    </a:cubicBezTo>
                    <a:cubicBezTo>
                      <a:pt x="41" y="102"/>
                      <a:pt x="41" y="102"/>
                      <a:pt x="41" y="102"/>
                    </a:cubicBezTo>
                    <a:cubicBezTo>
                      <a:pt x="41" y="103"/>
                      <a:pt x="41" y="103"/>
                      <a:pt x="41" y="103"/>
                    </a:cubicBezTo>
                    <a:cubicBezTo>
                      <a:pt x="40" y="103"/>
                      <a:pt x="40" y="105"/>
                      <a:pt x="38" y="105"/>
                    </a:cubicBezTo>
                    <a:cubicBezTo>
                      <a:pt x="37" y="105"/>
                      <a:pt x="36" y="107"/>
                      <a:pt x="34" y="106"/>
                    </a:cubicBezTo>
                    <a:cubicBezTo>
                      <a:pt x="34" y="107"/>
                      <a:pt x="34" y="107"/>
                      <a:pt x="33" y="107"/>
                    </a:cubicBezTo>
                    <a:cubicBezTo>
                      <a:pt x="30" y="108"/>
                      <a:pt x="27" y="111"/>
                      <a:pt x="22" y="111"/>
                    </a:cubicBezTo>
                    <a:cubicBezTo>
                      <a:pt x="22" y="112"/>
                      <a:pt x="22" y="113"/>
                      <a:pt x="23" y="113"/>
                    </a:cubicBezTo>
                    <a:cubicBezTo>
                      <a:pt x="23" y="113"/>
                      <a:pt x="25" y="113"/>
                      <a:pt x="25" y="113"/>
                    </a:cubicBezTo>
                    <a:cubicBezTo>
                      <a:pt x="27" y="113"/>
                      <a:pt x="29" y="113"/>
                      <a:pt x="30" y="113"/>
                    </a:cubicBezTo>
                    <a:cubicBezTo>
                      <a:pt x="30" y="113"/>
                      <a:pt x="31" y="113"/>
                      <a:pt x="32" y="113"/>
                    </a:cubicBezTo>
                    <a:cubicBezTo>
                      <a:pt x="32" y="111"/>
                      <a:pt x="34" y="112"/>
                      <a:pt x="34" y="111"/>
                    </a:cubicBezTo>
                    <a:cubicBezTo>
                      <a:pt x="35" y="111"/>
                      <a:pt x="35" y="110"/>
                      <a:pt x="35" y="109"/>
                    </a:cubicBezTo>
                    <a:cubicBezTo>
                      <a:pt x="35" y="109"/>
                      <a:pt x="36" y="109"/>
                      <a:pt x="36" y="109"/>
                    </a:cubicBezTo>
                    <a:cubicBezTo>
                      <a:pt x="36" y="110"/>
                      <a:pt x="36" y="111"/>
                      <a:pt x="36" y="113"/>
                    </a:cubicBezTo>
                    <a:cubicBezTo>
                      <a:pt x="37" y="113"/>
                      <a:pt x="38" y="113"/>
                      <a:pt x="39" y="114"/>
                    </a:cubicBezTo>
                    <a:cubicBezTo>
                      <a:pt x="41" y="115"/>
                      <a:pt x="41" y="113"/>
                      <a:pt x="42" y="113"/>
                    </a:cubicBezTo>
                    <a:cubicBezTo>
                      <a:pt x="43" y="115"/>
                      <a:pt x="40" y="114"/>
                      <a:pt x="40" y="115"/>
                    </a:cubicBezTo>
                    <a:cubicBezTo>
                      <a:pt x="43" y="116"/>
                      <a:pt x="44" y="115"/>
                      <a:pt x="47" y="115"/>
                    </a:cubicBezTo>
                    <a:cubicBezTo>
                      <a:pt x="47" y="114"/>
                      <a:pt x="48" y="114"/>
                      <a:pt x="48" y="113"/>
                    </a:cubicBezTo>
                    <a:cubicBezTo>
                      <a:pt x="48" y="112"/>
                      <a:pt x="49" y="111"/>
                      <a:pt x="49" y="111"/>
                    </a:cubicBezTo>
                    <a:cubicBezTo>
                      <a:pt x="50" y="110"/>
                      <a:pt x="53" y="109"/>
                      <a:pt x="53" y="111"/>
                    </a:cubicBezTo>
                    <a:cubicBezTo>
                      <a:pt x="53" y="112"/>
                      <a:pt x="52" y="112"/>
                      <a:pt x="52" y="112"/>
                    </a:cubicBezTo>
                    <a:cubicBezTo>
                      <a:pt x="52" y="112"/>
                      <a:pt x="52" y="113"/>
                      <a:pt x="52" y="113"/>
                    </a:cubicBezTo>
                    <a:cubicBezTo>
                      <a:pt x="53" y="114"/>
                      <a:pt x="55" y="114"/>
                      <a:pt x="54" y="115"/>
                    </a:cubicBezTo>
                    <a:cubicBezTo>
                      <a:pt x="55" y="115"/>
                      <a:pt x="56" y="115"/>
                      <a:pt x="57" y="116"/>
                    </a:cubicBezTo>
                    <a:cubicBezTo>
                      <a:pt x="57" y="116"/>
                      <a:pt x="58" y="116"/>
                      <a:pt x="58" y="117"/>
                    </a:cubicBezTo>
                    <a:cubicBezTo>
                      <a:pt x="59" y="117"/>
                      <a:pt x="59" y="117"/>
                      <a:pt x="59" y="118"/>
                    </a:cubicBezTo>
                    <a:cubicBezTo>
                      <a:pt x="58" y="118"/>
                      <a:pt x="58" y="118"/>
                      <a:pt x="58" y="117"/>
                    </a:cubicBezTo>
                    <a:cubicBezTo>
                      <a:pt x="57" y="117"/>
                      <a:pt x="57" y="117"/>
                      <a:pt x="57" y="116"/>
                    </a:cubicBezTo>
                    <a:cubicBezTo>
                      <a:pt x="51" y="116"/>
                      <a:pt x="47" y="117"/>
                      <a:pt x="40" y="117"/>
                    </a:cubicBezTo>
                    <a:cubicBezTo>
                      <a:pt x="40" y="116"/>
                      <a:pt x="38" y="116"/>
                      <a:pt x="37" y="116"/>
                    </a:cubicBezTo>
                    <a:cubicBezTo>
                      <a:pt x="36" y="116"/>
                      <a:pt x="37" y="114"/>
                      <a:pt x="35" y="114"/>
                    </a:cubicBezTo>
                    <a:cubicBezTo>
                      <a:pt x="32" y="114"/>
                      <a:pt x="32" y="115"/>
                      <a:pt x="30" y="115"/>
                    </a:cubicBezTo>
                    <a:cubicBezTo>
                      <a:pt x="30" y="116"/>
                      <a:pt x="30" y="116"/>
                      <a:pt x="30" y="116"/>
                    </a:cubicBezTo>
                    <a:cubicBezTo>
                      <a:pt x="29" y="117"/>
                      <a:pt x="28" y="117"/>
                      <a:pt x="27" y="118"/>
                    </a:cubicBezTo>
                    <a:cubicBezTo>
                      <a:pt x="24" y="118"/>
                      <a:pt x="23" y="116"/>
                      <a:pt x="22" y="118"/>
                    </a:cubicBezTo>
                    <a:cubicBezTo>
                      <a:pt x="22" y="119"/>
                      <a:pt x="22" y="119"/>
                      <a:pt x="23" y="120"/>
                    </a:cubicBezTo>
                    <a:cubicBezTo>
                      <a:pt x="23" y="121"/>
                      <a:pt x="23" y="122"/>
                      <a:pt x="23" y="123"/>
                    </a:cubicBezTo>
                    <a:cubicBezTo>
                      <a:pt x="23" y="124"/>
                      <a:pt x="21" y="124"/>
                      <a:pt x="21" y="125"/>
                    </a:cubicBezTo>
                    <a:cubicBezTo>
                      <a:pt x="20" y="126"/>
                      <a:pt x="20" y="127"/>
                      <a:pt x="20" y="128"/>
                    </a:cubicBezTo>
                    <a:cubicBezTo>
                      <a:pt x="20" y="129"/>
                      <a:pt x="20" y="130"/>
                      <a:pt x="20" y="130"/>
                    </a:cubicBezTo>
                    <a:cubicBezTo>
                      <a:pt x="21" y="130"/>
                      <a:pt x="21" y="131"/>
                      <a:pt x="21" y="131"/>
                    </a:cubicBezTo>
                    <a:cubicBezTo>
                      <a:pt x="19" y="131"/>
                      <a:pt x="18" y="133"/>
                      <a:pt x="15" y="133"/>
                    </a:cubicBezTo>
                    <a:cubicBezTo>
                      <a:pt x="15" y="133"/>
                      <a:pt x="15" y="133"/>
                      <a:pt x="14" y="133"/>
                    </a:cubicBezTo>
                    <a:cubicBezTo>
                      <a:pt x="13" y="133"/>
                      <a:pt x="12" y="134"/>
                      <a:pt x="11" y="134"/>
                    </a:cubicBezTo>
                    <a:cubicBezTo>
                      <a:pt x="11" y="134"/>
                      <a:pt x="11" y="134"/>
                      <a:pt x="11" y="134"/>
                    </a:cubicBezTo>
                    <a:cubicBezTo>
                      <a:pt x="9" y="134"/>
                      <a:pt x="8" y="134"/>
                      <a:pt x="6" y="134"/>
                    </a:cubicBezTo>
                    <a:cubicBezTo>
                      <a:pt x="6" y="135"/>
                      <a:pt x="5" y="134"/>
                      <a:pt x="5" y="135"/>
                    </a:cubicBezTo>
                    <a:cubicBezTo>
                      <a:pt x="6" y="135"/>
                      <a:pt x="5" y="136"/>
                      <a:pt x="5" y="136"/>
                    </a:cubicBezTo>
                    <a:cubicBezTo>
                      <a:pt x="2" y="136"/>
                      <a:pt x="3" y="139"/>
                      <a:pt x="1" y="138"/>
                    </a:cubicBezTo>
                    <a:cubicBezTo>
                      <a:pt x="1" y="138"/>
                      <a:pt x="1" y="139"/>
                      <a:pt x="1" y="139"/>
                    </a:cubicBezTo>
                    <a:cubicBezTo>
                      <a:pt x="1" y="139"/>
                      <a:pt x="1" y="139"/>
                      <a:pt x="1" y="139"/>
                    </a:cubicBezTo>
                    <a:cubicBezTo>
                      <a:pt x="2" y="139"/>
                      <a:pt x="2" y="142"/>
                      <a:pt x="3" y="141"/>
                    </a:cubicBezTo>
                    <a:cubicBezTo>
                      <a:pt x="3" y="141"/>
                      <a:pt x="3" y="141"/>
                      <a:pt x="4" y="142"/>
                    </a:cubicBezTo>
                    <a:cubicBezTo>
                      <a:pt x="4" y="142"/>
                      <a:pt x="5" y="142"/>
                      <a:pt x="5" y="143"/>
                    </a:cubicBezTo>
                    <a:cubicBezTo>
                      <a:pt x="5" y="143"/>
                      <a:pt x="5" y="143"/>
                      <a:pt x="5" y="143"/>
                    </a:cubicBezTo>
                    <a:cubicBezTo>
                      <a:pt x="5" y="144"/>
                      <a:pt x="6" y="144"/>
                      <a:pt x="7" y="144"/>
                    </a:cubicBezTo>
                    <a:cubicBezTo>
                      <a:pt x="7" y="144"/>
                      <a:pt x="7" y="144"/>
                      <a:pt x="7" y="144"/>
                    </a:cubicBezTo>
                    <a:cubicBezTo>
                      <a:pt x="7" y="144"/>
                      <a:pt x="8" y="145"/>
                      <a:pt x="8" y="145"/>
                    </a:cubicBezTo>
                    <a:cubicBezTo>
                      <a:pt x="11" y="145"/>
                      <a:pt x="15" y="145"/>
                      <a:pt x="18" y="145"/>
                    </a:cubicBezTo>
                    <a:cubicBezTo>
                      <a:pt x="20" y="146"/>
                      <a:pt x="21" y="143"/>
                      <a:pt x="22" y="145"/>
                    </a:cubicBezTo>
                    <a:cubicBezTo>
                      <a:pt x="21" y="146"/>
                      <a:pt x="18" y="146"/>
                      <a:pt x="16" y="146"/>
                    </a:cubicBezTo>
                    <a:cubicBezTo>
                      <a:pt x="16" y="146"/>
                      <a:pt x="16" y="146"/>
                      <a:pt x="16" y="146"/>
                    </a:cubicBezTo>
                    <a:cubicBezTo>
                      <a:pt x="16" y="146"/>
                      <a:pt x="16" y="146"/>
                      <a:pt x="16" y="146"/>
                    </a:cubicBezTo>
                    <a:cubicBezTo>
                      <a:pt x="15" y="146"/>
                      <a:pt x="15" y="147"/>
                      <a:pt x="14" y="147"/>
                    </a:cubicBezTo>
                    <a:cubicBezTo>
                      <a:pt x="14" y="147"/>
                      <a:pt x="14" y="147"/>
                      <a:pt x="14" y="147"/>
                    </a:cubicBezTo>
                    <a:cubicBezTo>
                      <a:pt x="13" y="147"/>
                      <a:pt x="12" y="149"/>
                      <a:pt x="11" y="148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0" y="148"/>
                      <a:pt x="9" y="149"/>
                      <a:pt x="9" y="149"/>
                    </a:cubicBezTo>
                    <a:cubicBezTo>
                      <a:pt x="9" y="149"/>
                      <a:pt x="8" y="149"/>
                      <a:pt x="8" y="149"/>
                    </a:cubicBezTo>
                    <a:cubicBezTo>
                      <a:pt x="7" y="149"/>
                      <a:pt x="7" y="151"/>
                      <a:pt x="6" y="152"/>
                    </a:cubicBezTo>
                    <a:cubicBezTo>
                      <a:pt x="6" y="152"/>
                      <a:pt x="6" y="152"/>
                      <a:pt x="6" y="152"/>
                    </a:cubicBezTo>
                    <a:cubicBezTo>
                      <a:pt x="6" y="152"/>
                      <a:pt x="5" y="152"/>
                      <a:pt x="5" y="152"/>
                    </a:cubicBezTo>
                    <a:cubicBezTo>
                      <a:pt x="5" y="152"/>
                      <a:pt x="5" y="152"/>
                      <a:pt x="5" y="152"/>
                    </a:cubicBezTo>
                    <a:cubicBezTo>
                      <a:pt x="4" y="152"/>
                      <a:pt x="4" y="152"/>
                      <a:pt x="4" y="152"/>
                    </a:cubicBezTo>
                    <a:cubicBezTo>
                      <a:pt x="3" y="152"/>
                      <a:pt x="3" y="152"/>
                      <a:pt x="3" y="153"/>
                    </a:cubicBezTo>
                    <a:cubicBezTo>
                      <a:pt x="3" y="153"/>
                      <a:pt x="3" y="153"/>
                      <a:pt x="3" y="153"/>
                    </a:cubicBezTo>
                    <a:cubicBezTo>
                      <a:pt x="4" y="153"/>
                      <a:pt x="4" y="153"/>
                      <a:pt x="4" y="153"/>
                    </a:cubicBezTo>
                    <a:cubicBezTo>
                      <a:pt x="5" y="154"/>
                      <a:pt x="7" y="154"/>
                      <a:pt x="8" y="154"/>
                    </a:cubicBezTo>
                    <a:cubicBezTo>
                      <a:pt x="8" y="154"/>
                      <a:pt x="8" y="154"/>
                      <a:pt x="8" y="154"/>
                    </a:cubicBezTo>
                    <a:cubicBezTo>
                      <a:pt x="10" y="154"/>
                      <a:pt x="11" y="154"/>
                      <a:pt x="12" y="153"/>
                    </a:cubicBezTo>
                    <a:cubicBezTo>
                      <a:pt x="13" y="154"/>
                      <a:pt x="14" y="154"/>
                      <a:pt x="15" y="154"/>
                    </a:cubicBezTo>
                    <a:cubicBezTo>
                      <a:pt x="16" y="154"/>
                      <a:pt x="15" y="153"/>
                      <a:pt x="16" y="153"/>
                    </a:cubicBezTo>
                    <a:cubicBezTo>
                      <a:pt x="16" y="153"/>
                      <a:pt x="19" y="153"/>
                      <a:pt x="21" y="153"/>
                    </a:cubicBezTo>
                    <a:cubicBezTo>
                      <a:pt x="21" y="152"/>
                      <a:pt x="23" y="153"/>
                      <a:pt x="23" y="152"/>
                    </a:cubicBezTo>
                    <a:cubicBezTo>
                      <a:pt x="23" y="151"/>
                      <a:pt x="24" y="151"/>
                      <a:pt x="24" y="151"/>
                    </a:cubicBezTo>
                    <a:cubicBezTo>
                      <a:pt x="25" y="156"/>
                      <a:pt x="19" y="154"/>
                      <a:pt x="17" y="156"/>
                    </a:cubicBezTo>
                    <a:cubicBezTo>
                      <a:pt x="16" y="156"/>
                      <a:pt x="16" y="156"/>
                      <a:pt x="16" y="157"/>
                    </a:cubicBezTo>
                    <a:cubicBezTo>
                      <a:pt x="14" y="156"/>
                      <a:pt x="13" y="157"/>
                      <a:pt x="13" y="159"/>
                    </a:cubicBezTo>
                    <a:cubicBezTo>
                      <a:pt x="16" y="159"/>
                      <a:pt x="16" y="157"/>
                      <a:pt x="18" y="158"/>
                    </a:cubicBezTo>
                    <a:cubicBezTo>
                      <a:pt x="19" y="159"/>
                      <a:pt x="20" y="156"/>
                      <a:pt x="21" y="158"/>
                    </a:cubicBezTo>
                    <a:cubicBezTo>
                      <a:pt x="21" y="159"/>
                      <a:pt x="20" y="158"/>
                      <a:pt x="19" y="159"/>
                    </a:cubicBezTo>
                    <a:cubicBezTo>
                      <a:pt x="19" y="159"/>
                      <a:pt x="19" y="159"/>
                      <a:pt x="18" y="159"/>
                    </a:cubicBezTo>
                    <a:cubicBezTo>
                      <a:pt x="17" y="159"/>
                      <a:pt x="16" y="159"/>
                      <a:pt x="15" y="159"/>
                    </a:cubicBezTo>
                    <a:cubicBezTo>
                      <a:pt x="14" y="160"/>
                      <a:pt x="12" y="160"/>
                      <a:pt x="11" y="160"/>
                    </a:cubicBezTo>
                    <a:cubicBezTo>
                      <a:pt x="11" y="161"/>
                      <a:pt x="10" y="161"/>
                      <a:pt x="10" y="161"/>
                    </a:cubicBezTo>
                    <a:cubicBezTo>
                      <a:pt x="9" y="163"/>
                      <a:pt x="11" y="163"/>
                      <a:pt x="11" y="164"/>
                    </a:cubicBezTo>
                    <a:cubicBezTo>
                      <a:pt x="13" y="165"/>
                      <a:pt x="13" y="164"/>
                      <a:pt x="14" y="164"/>
                    </a:cubicBezTo>
                    <a:cubicBezTo>
                      <a:pt x="14" y="163"/>
                      <a:pt x="14" y="163"/>
                      <a:pt x="15" y="163"/>
                    </a:cubicBezTo>
                    <a:cubicBezTo>
                      <a:pt x="17" y="163"/>
                      <a:pt x="18" y="162"/>
                      <a:pt x="21" y="162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21" y="163"/>
                      <a:pt x="22" y="163"/>
                      <a:pt x="22" y="163"/>
                    </a:cubicBezTo>
                    <a:cubicBezTo>
                      <a:pt x="22" y="163"/>
                      <a:pt x="24" y="163"/>
                      <a:pt x="23" y="164"/>
                    </a:cubicBezTo>
                    <a:cubicBezTo>
                      <a:pt x="23" y="164"/>
                      <a:pt x="23" y="165"/>
                      <a:pt x="23" y="165"/>
                    </a:cubicBezTo>
                    <a:cubicBezTo>
                      <a:pt x="23" y="165"/>
                      <a:pt x="23" y="166"/>
                      <a:pt x="23" y="166"/>
                    </a:cubicBezTo>
                    <a:cubicBezTo>
                      <a:pt x="26" y="167"/>
                      <a:pt x="27" y="165"/>
                      <a:pt x="29" y="165"/>
                    </a:cubicBezTo>
                    <a:cubicBezTo>
                      <a:pt x="30" y="165"/>
                      <a:pt x="32" y="165"/>
                      <a:pt x="33" y="165"/>
                    </a:cubicBezTo>
                    <a:cubicBezTo>
                      <a:pt x="35" y="165"/>
                      <a:pt x="35" y="167"/>
                      <a:pt x="37" y="167"/>
                    </a:cubicBezTo>
                    <a:cubicBezTo>
                      <a:pt x="37" y="166"/>
                      <a:pt x="38" y="167"/>
                      <a:pt x="38" y="166"/>
                    </a:cubicBezTo>
                    <a:cubicBezTo>
                      <a:pt x="38" y="166"/>
                      <a:pt x="38" y="165"/>
                      <a:pt x="38" y="165"/>
                    </a:cubicBezTo>
                    <a:cubicBezTo>
                      <a:pt x="38" y="165"/>
                      <a:pt x="39" y="164"/>
                      <a:pt x="39" y="165"/>
                    </a:cubicBezTo>
                    <a:cubicBezTo>
                      <a:pt x="40" y="166"/>
                      <a:pt x="40" y="167"/>
                      <a:pt x="42" y="167"/>
                    </a:cubicBezTo>
                    <a:cubicBezTo>
                      <a:pt x="43" y="167"/>
                      <a:pt x="43" y="165"/>
                      <a:pt x="45" y="164"/>
                    </a:cubicBezTo>
                    <a:cubicBezTo>
                      <a:pt x="45" y="166"/>
                      <a:pt x="47" y="166"/>
                      <a:pt x="48" y="167"/>
                    </a:cubicBezTo>
                    <a:cubicBezTo>
                      <a:pt x="48" y="167"/>
                      <a:pt x="49" y="166"/>
                      <a:pt x="49" y="165"/>
                    </a:cubicBezTo>
                    <a:cubicBezTo>
                      <a:pt x="49" y="164"/>
                      <a:pt x="49" y="164"/>
                      <a:pt x="50" y="164"/>
                    </a:cubicBezTo>
                    <a:cubicBezTo>
                      <a:pt x="52" y="164"/>
                      <a:pt x="54" y="163"/>
                      <a:pt x="56" y="162"/>
                    </a:cubicBezTo>
                    <a:cubicBezTo>
                      <a:pt x="56" y="161"/>
                      <a:pt x="56" y="161"/>
                      <a:pt x="57" y="161"/>
                    </a:cubicBezTo>
                    <a:cubicBezTo>
                      <a:pt x="57" y="159"/>
                      <a:pt x="57" y="158"/>
                      <a:pt x="56" y="157"/>
                    </a:cubicBezTo>
                    <a:cubicBezTo>
                      <a:pt x="56" y="157"/>
                      <a:pt x="56" y="157"/>
                      <a:pt x="56" y="157"/>
                    </a:cubicBezTo>
                    <a:cubicBezTo>
                      <a:pt x="56" y="156"/>
                      <a:pt x="55" y="156"/>
                      <a:pt x="55" y="155"/>
                    </a:cubicBezTo>
                    <a:cubicBezTo>
                      <a:pt x="55" y="155"/>
                      <a:pt x="55" y="155"/>
                      <a:pt x="55" y="155"/>
                    </a:cubicBezTo>
                    <a:cubicBezTo>
                      <a:pt x="55" y="155"/>
                      <a:pt x="55" y="155"/>
                      <a:pt x="55" y="154"/>
                    </a:cubicBezTo>
                    <a:cubicBezTo>
                      <a:pt x="55" y="154"/>
                      <a:pt x="55" y="154"/>
                      <a:pt x="55" y="154"/>
                    </a:cubicBezTo>
                    <a:cubicBezTo>
                      <a:pt x="56" y="154"/>
                      <a:pt x="57" y="155"/>
                      <a:pt x="58" y="157"/>
                    </a:cubicBezTo>
                    <a:cubicBezTo>
                      <a:pt x="59" y="157"/>
                      <a:pt x="61" y="156"/>
                      <a:pt x="61" y="157"/>
                    </a:cubicBezTo>
                    <a:cubicBezTo>
                      <a:pt x="61" y="159"/>
                      <a:pt x="57" y="157"/>
                      <a:pt x="58" y="160"/>
                    </a:cubicBezTo>
                    <a:cubicBezTo>
                      <a:pt x="58" y="162"/>
                      <a:pt x="61" y="160"/>
                      <a:pt x="61" y="161"/>
                    </a:cubicBezTo>
                    <a:cubicBezTo>
                      <a:pt x="61" y="161"/>
                      <a:pt x="62" y="161"/>
                      <a:pt x="62" y="161"/>
                    </a:cubicBezTo>
                    <a:cubicBezTo>
                      <a:pt x="62" y="161"/>
                      <a:pt x="62" y="161"/>
                      <a:pt x="63" y="161"/>
                    </a:cubicBezTo>
                    <a:cubicBezTo>
                      <a:pt x="66" y="161"/>
                      <a:pt x="67" y="159"/>
                      <a:pt x="69" y="159"/>
                    </a:cubicBezTo>
                    <a:cubicBezTo>
                      <a:pt x="70" y="158"/>
                      <a:pt x="70" y="158"/>
                      <a:pt x="71" y="157"/>
                    </a:cubicBezTo>
                    <a:cubicBezTo>
                      <a:pt x="71" y="156"/>
                      <a:pt x="71" y="155"/>
                      <a:pt x="72" y="154"/>
                    </a:cubicBezTo>
                    <a:cubicBezTo>
                      <a:pt x="73" y="154"/>
                      <a:pt x="73" y="155"/>
                      <a:pt x="73" y="156"/>
                    </a:cubicBezTo>
                    <a:cubicBezTo>
                      <a:pt x="73" y="156"/>
                      <a:pt x="74" y="156"/>
                      <a:pt x="74" y="157"/>
                    </a:cubicBezTo>
                    <a:cubicBezTo>
                      <a:pt x="74" y="157"/>
                      <a:pt x="75" y="157"/>
                      <a:pt x="76" y="157"/>
                    </a:cubicBezTo>
                    <a:cubicBezTo>
                      <a:pt x="77" y="157"/>
                      <a:pt x="77" y="156"/>
                      <a:pt x="78" y="156"/>
                    </a:cubicBezTo>
                    <a:cubicBezTo>
                      <a:pt x="78" y="156"/>
                      <a:pt x="79" y="155"/>
                      <a:pt x="79" y="155"/>
                    </a:cubicBezTo>
                    <a:cubicBezTo>
                      <a:pt x="79" y="155"/>
                      <a:pt x="79" y="155"/>
                      <a:pt x="79" y="155"/>
                    </a:cubicBezTo>
                    <a:cubicBezTo>
                      <a:pt x="80" y="154"/>
                      <a:pt x="81" y="153"/>
                      <a:pt x="82" y="152"/>
                    </a:cubicBezTo>
                    <a:cubicBezTo>
                      <a:pt x="82" y="152"/>
                      <a:pt x="82" y="152"/>
                      <a:pt x="82" y="152"/>
                    </a:cubicBezTo>
                    <a:cubicBezTo>
                      <a:pt x="83" y="152"/>
                      <a:pt x="84" y="152"/>
                      <a:pt x="85" y="152"/>
                    </a:cubicBezTo>
                    <a:cubicBezTo>
                      <a:pt x="85" y="151"/>
                      <a:pt x="85" y="150"/>
                      <a:pt x="86" y="150"/>
                    </a:cubicBezTo>
                    <a:cubicBezTo>
                      <a:pt x="86" y="151"/>
                      <a:pt x="86" y="151"/>
                      <a:pt x="87" y="151"/>
                    </a:cubicBezTo>
                    <a:cubicBezTo>
                      <a:pt x="87" y="151"/>
                      <a:pt x="87" y="152"/>
                      <a:pt x="88" y="152"/>
                    </a:cubicBezTo>
                    <a:cubicBezTo>
                      <a:pt x="88" y="152"/>
                      <a:pt x="89" y="152"/>
                      <a:pt x="89" y="153"/>
                    </a:cubicBezTo>
                    <a:cubicBezTo>
                      <a:pt x="93" y="152"/>
                      <a:pt x="94" y="154"/>
                      <a:pt x="96" y="154"/>
                    </a:cubicBezTo>
                    <a:cubicBezTo>
                      <a:pt x="97" y="154"/>
                      <a:pt x="97" y="152"/>
                      <a:pt x="98" y="152"/>
                    </a:cubicBezTo>
                    <a:cubicBezTo>
                      <a:pt x="98" y="151"/>
                      <a:pt x="98" y="150"/>
                      <a:pt x="98" y="150"/>
                    </a:cubicBezTo>
                    <a:cubicBezTo>
                      <a:pt x="99" y="150"/>
                      <a:pt x="100" y="150"/>
                      <a:pt x="100" y="151"/>
                    </a:cubicBezTo>
                    <a:cubicBezTo>
                      <a:pt x="100" y="152"/>
                      <a:pt x="100" y="153"/>
                      <a:pt x="99" y="153"/>
                    </a:cubicBezTo>
                    <a:cubicBezTo>
                      <a:pt x="99" y="153"/>
                      <a:pt x="99" y="154"/>
                      <a:pt x="98" y="154"/>
                    </a:cubicBezTo>
                    <a:cubicBezTo>
                      <a:pt x="98" y="157"/>
                      <a:pt x="101" y="154"/>
                      <a:pt x="102" y="154"/>
                    </a:cubicBezTo>
                    <a:cubicBezTo>
                      <a:pt x="103" y="154"/>
                      <a:pt x="102" y="152"/>
                      <a:pt x="103" y="152"/>
                    </a:cubicBezTo>
                    <a:cubicBezTo>
                      <a:pt x="104" y="152"/>
                      <a:pt x="104" y="152"/>
                      <a:pt x="104" y="153"/>
                    </a:cubicBezTo>
                    <a:cubicBezTo>
                      <a:pt x="105" y="153"/>
                      <a:pt x="106" y="153"/>
                      <a:pt x="107" y="153"/>
                    </a:cubicBezTo>
                    <a:cubicBezTo>
                      <a:pt x="107" y="154"/>
                      <a:pt x="108" y="154"/>
                      <a:pt x="108" y="155"/>
                    </a:cubicBezTo>
                    <a:cubicBezTo>
                      <a:pt x="108" y="156"/>
                      <a:pt x="109" y="156"/>
                      <a:pt x="109" y="157"/>
                    </a:cubicBezTo>
                    <a:cubicBezTo>
                      <a:pt x="111" y="157"/>
                      <a:pt x="111" y="155"/>
                      <a:pt x="113" y="156"/>
                    </a:cubicBezTo>
                    <a:cubicBezTo>
                      <a:pt x="113" y="156"/>
                      <a:pt x="113" y="156"/>
                      <a:pt x="113" y="157"/>
                    </a:cubicBezTo>
                    <a:cubicBezTo>
                      <a:pt x="115" y="157"/>
                      <a:pt x="115" y="156"/>
                      <a:pt x="116" y="156"/>
                    </a:cubicBezTo>
                    <a:cubicBezTo>
                      <a:pt x="116" y="154"/>
                      <a:pt x="116" y="153"/>
                      <a:pt x="115" y="151"/>
                    </a:cubicBezTo>
                    <a:cubicBezTo>
                      <a:pt x="113" y="151"/>
                      <a:pt x="114" y="149"/>
                      <a:pt x="113" y="148"/>
                    </a:cubicBezTo>
                    <a:cubicBezTo>
                      <a:pt x="114" y="148"/>
                      <a:pt x="115" y="149"/>
                      <a:pt x="116" y="149"/>
                    </a:cubicBezTo>
                    <a:cubicBezTo>
                      <a:pt x="117" y="148"/>
                      <a:pt x="117" y="147"/>
                      <a:pt x="119" y="147"/>
                    </a:cubicBezTo>
                    <a:cubicBezTo>
                      <a:pt x="119" y="145"/>
                      <a:pt x="120" y="144"/>
                      <a:pt x="121" y="143"/>
                    </a:cubicBezTo>
                    <a:cubicBezTo>
                      <a:pt x="121" y="143"/>
                      <a:pt x="121" y="143"/>
                      <a:pt x="121" y="143"/>
                    </a:cubicBezTo>
                    <a:cubicBezTo>
                      <a:pt x="122" y="143"/>
                      <a:pt x="122" y="144"/>
                      <a:pt x="122" y="142"/>
                    </a:cubicBezTo>
                    <a:cubicBezTo>
                      <a:pt x="122" y="142"/>
                      <a:pt x="122" y="142"/>
                      <a:pt x="122" y="142"/>
                    </a:cubicBezTo>
                    <a:cubicBezTo>
                      <a:pt x="123" y="142"/>
                      <a:pt x="123" y="142"/>
                      <a:pt x="123" y="141"/>
                    </a:cubicBezTo>
                    <a:cubicBezTo>
                      <a:pt x="123" y="141"/>
                      <a:pt x="123" y="141"/>
                      <a:pt x="123" y="141"/>
                    </a:cubicBezTo>
                    <a:cubicBezTo>
                      <a:pt x="124" y="140"/>
                      <a:pt x="124" y="140"/>
                      <a:pt x="125" y="138"/>
                    </a:cubicBezTo>
                    <a:cubicBezTo>
                      <a:pt x="125" y="138"/>
                      <a:pt x="125" y="138"/>
                      <a:pt x="125" y="138"/>
                    </a:cubicBezTo>
                    <a:cubicBezTo>
                      <a:pt x="125" y="137"/>
                      <a:pt x="125" y="137"/>
                      <a:pt x="125" y="137"/>
                    </a:cubicBezTo>
                    <a:cubicBezTo>
                      <a:pt x="125" y="137"/>
                      <a:pt x="125" y="137"/>
                      <a:pt x="125" y="136"/>
                    </a:cubicBezTo>
                    <a:cubicBezTo>
                      <a:pt x="125" y="136"/>
                      <a:pt x="125" y="135"/>
                      <a:pt x="126" y="135"/>
                    </a:cubicBezTo>
                    <a:cubicBezTo>
                      <a:pt x="126" y="135"/>
                      <a:pt x="126" y="135"/>
                      <a:pt x="126" y="135"/>
                    </a:cubicBezTo>
                    <a:cubicBezTo>
                      <a:pt x="126" y="135"/>
                      <a:pt x="126" y="135"/>
                      <a:pt x="126" y="135"/>
                    </a:cubicBezTo>
                    <a:cubicBezTo>
                      <a:pt x="126" y="135"/>
                      <a:pt x="127" y="135"/>
                      <a:pt x="127" y="135"/>
                    </a:cubicBezTo>
                    <a:cubicBezTo>
                      <a:pt x="127" y="133"/>
                      <a:pt x="130" y="134"/>
                      <a:pt x="130" y="132"/>
                    </a:cubicBezTo>
                    <a:cubicBezTo>
                      <a:pt x="130" y="131"/>
                      <a:pt x="130" y="131"/>
                      <a:pt x="130" y="131"/>
                    </a:cubicBezTo>
                    <a:cubicBezTo>
                      <a:pt x="130" y="131"/>
                      <a:pt x="130" y="131"/>
                      <a:pt x="130" y="131"/>
                    </a:cubicBezTo>
                    <a:cubicBezTo>
                      <a:pt x="130" y="131"/>
                      <a:pt x="130" y="131"/>
                      <a:pt x="130" y="131"/>
                    </a:cubicBezTo>
                    <a:cubicBezTo>
                      <a:pt x="130" y="130"/>
                      <a:pt x="130" y="130"/>
                      <a:pt x="130" y="129"/>
                    </a:cubicBezTo>
                    <a:cubicBezTo>
                      <a:pt x="131" y="129"/>
                      <a:pt x="132" y="128"/>
                      <a:pt x="132" y="127"/>
                    </a:cubicBezTo>
                    <a:cubicBezTo>
                      <a:pt x="133" y="126"/>
                      <a:pt x="134" y="126"/>
                      <a:pt x="134" y="125"/>
                    </a:cubicBezTo>
                    <a:cubicBezTo>
                      <a:pt x="134" y="123"/>
                      <a:pt x="134" y="122"/>
                      <a:pt x="134" y="120"/>
                    </a:cubicBezTo>
                    <a:cubicBezTo>
                      <a:pt x="134" y="120"/>
                      <a:pt x="135" y="119"/>
                      <a:pt x="134" y="118"/>
                    </a:cubicBezTo>
                    <a:cubicBezTo>
                      <a:pt x="135" y="118"/>
                      <a:pt x="135" y="118"/>
                      <a:pt x="135" y="117"/>
                    </a:cubicBezTo>
                    <a:cubicBezTo>
                      <a:pt x="135" y="117"/>
                      <a:pt x="135" y="117"/>
                      <a:pt x="135" y="117"/>
                    </a:cubicBezTo>
                    <a:cubicBezTo>
                      <a:pt x="134" y="116"/>
                      <a:pt x="137" y="115"/>
                      <a:pt x="135" y="113"/>
                    </a:cubicBezTo>
                    <a:cubicBezTo>
                      <a:pt x="135" y="113"/>
                      <a:pt x="135" y="113"/>
                      <a:pt x="135" y="113"/>
                    </a:cubicBezTo>
                    <a:cubicBezTo>
                      <a:pt x="135" y="111"/>
                      <a:pt x="135" y="110"/>
                      <a:pt x="135" y="108"/>
                    </a:cubicBezTo>
                    <a:cubicBezTo>
                      <a:pt x="135" y="108"/>
                      <a:pt x="134" y="108"/>
                      <a:pt x="134" y="107"/>
                    </a:cubicBezTo>
                    <a:cubicBezTo>
                      <a:pt x="134" y="107"/>
                      <a:pt x="134" y="106"/>
                      <a:pt x="134" y="106"/>
                    </a:cubicBezTo>
                    <a:cubicBezTo>
                      <a:pt x="136" y="106"/>
                      <a:pt x="138" y="107"/>
                      <a:pt x="139" y="105"/>
                    </a:cubicBezTo>
                    <a:cubicBezTo>
                      <a:pt x="138" y="105"/>
                      <a:pt x="138" y="105"/>
                      <a:pt x="138" y="104"/>
                    </a:cubicBezTo>
                    <a:cubicBezTo>
                      <a:pt x="138" y="103"/>
                      <a:pt x="138" y="102"/>
                      <a:pt x="137" y="101"/>
                    </a:cubicBezTo>
                    <a:cubicBezTo>
                      <a:pt x="137" y="101"/>
                      <a:pt x="136" y="101"/>
                      <a:pt x="137" y="101"/>
                    </a:cubicBezTo>
                    <a:cubicBezTo>
                      <a:pt x="138" y="100"/>
                      <a:pt x="138" y="99"/>
                      <a:pt x="139" y="99"/>
                    </a:cubicBezTo>
                    <a:cubicBezTo>
                      <a:pt x="139" y="99"/>
                      <a:pt x="139" y="98"/>
                      <a:pt x="139" y="97"/>
                    </a:cubicBezTo>
                    <a:cubicBezTo>
                      <a:pt x="139" y="97"/>
                      <a:pt x="139" y="97"/>
                      <a:pt x="139" y="96"/>
                    </a:cubicBezTo>
                    <a:cubicBezTo>
                      <a:pt x="139" y="96"/>
                      <a:pt x="139" y="96"/>
                      <a:pt x="139" y="95"/>
                    </a:cubicBezTo>
                    <a:cubicBezTo>
                      <a:pt x="138" y="95"/>
                      <a:pt x="138" y="95"/>
                      <a:pt x="138" y="94"/>
                    </a:cubicBezTo>
                    <a:cubicBezTo>
                      <a:pt x="137" y="92"/>
                      <a:pt x="137" y="90"/>
                      <a:pt x="137" y="88"/>
                    </a:cubicBezTo>
                    <a:cubicBezTo>
                      <a:pt x="137" y="87"/>
                      <a:pt x="137" y="87"/>
                      <a:pt x="138" y="87"/>
                    </a:cubicBezTo>
                    <a:cubicBezTo>
                      <a:pt x="138" y="87"/>
                      <a:pt x="138" y="87"/>
                      <a:pt x="138" y="86"/>
                    </a:cubicBezTo>
                    <a:cubicBezTo>
                      <a:pt x="138" y="86"/>
                      <a:pt x="139" y="87"/>
                      <a:pt x="139" y="86"/>
                    </a:cubicBezTo>
                    <a:cubicBezTo>
                      <a:pt x="139" y="86"/>
                      <a:pt x="139" y="85"/>
                      <a:pt x="139" y="85"/>
                    </a:cubicBezTo>
                    <a:cubicBezTo>
                      <a:pt x="139" y="85"/>
                      <a:pt x="138" y="85"/>
                      <a:pt x="138" y="84"/>
                    </a:cubicBezTo>
                    <a:cubicBezTo>
                      <a:pt x="138" y="84"/>
                      <a:pt x="139" y="84"/>
                      <a:pt x="139" y="84"/>
                    </a:cubicBezTo>
                    <a:cubicBezTo>
                      <a:pt x="139" y="83"/>
                      <a:pt x="139" y="83"/>
                      <a:pt x="139" y="82"/>
                    </a:cubicBezTo>
                    <a:cubicBezTo>
                      <a:pt x="139" y="82"/>
                      <a:pt x="139" y="81"/>
                      <a:pt x="138" y="81"/>
                    </a:cubicBezTo>
                    <a:cubicBezTo>
                      <a:pt x="138" y="81"/>
                      <a:pt x="137" y="81"/>
                      <a:pt x="137" y="80"/>
                    </a:cubicBezTo>
                    <a:cubicBezTo>
                      <a:pt x="136" y="80"/>
                      <a:pt x="137" y="78"/>
                      <a:pt x="137" y="77"/>
                    </a:cubicBezTo>
                    <a:cubicBezTo>
                      <a:pt x="137" y="77"/>
                      <a:pt x="137" y="76"/>
                      <a:pt x="138" y="76"/>
                    </a:cubicBezTo>
                    <a:cubicBezTo>
                      <a:pt x="138" y="76"/>
                      <a:pt x="139" y="76"/>
                      <a:pt x="139" y="77"/>
                    </a:cubicBezTo>
                    <a:cubicBezTo>
                      <a:pt x="140" y="77"/>
                      <a:pt x="141" y="78"/>
                      <a:pt x="144" y="78"/>
                    </a:cubicBezTo>
                    <a:cubicBezTo>
                      <a:pt x="144" y="77"/>
                      <a:pt x="145" y="76"/>
                      <a:pt x="144" y="74"/>
                    </a:cubicBezTo>
                    <a:cubicBezTo>
                      <a:pt x="146" y="76"/>
                      <a:pt x="148" y="73"/>
                      <a:pt x="150" y="73"/>
                    </a:cubicBezTo>
                    <a:cubicBezTo>
                      <a:pt x="150" y="72"/>
                      <a:pt x="151" y="72"/>
                      <a:pt x="151" y="72"/>
                    </a:cubicBezTo>
                    <a:cubicBezTo>
                      <a:pt x="151" y="71"/>
                      <a:pt x="151" y="70"/>
                      <a:pt x="151" y="70"/>
                    </a:cubicBezTo>
                    <a:cubicBezTo>
                      <a:pt x="151" y="69"/>
                      <a:pt x="152" y="69"/>
                      <a:pt x="152" y="69"/>
                    </a:cubicBezTo>
                    <a:cubicBezTo>
                      <a:pt x="152" y="68"/>
                      <a:pt x="152" y="68"/>
                      <a:pt x="153" y="67"/>
                    </a:cubicBezTo>
                    <a:cubicBezTo>
                      <a:pt x="155" y="68"/>
                      <a:pt x="157" y="68"/>
                      <a:pt x="159" y="69"/>
                    </a:cubicBezTo>
                    <a:cubicBezTo>
                      <a:pt x="159" y="69"/>
                      <a:pt x="160" y="68"/>
                      <a:pt x="161" y="67"/>
                    </a:cubicBezTo>
                    <a:cubicBezTo>
                      <a:pt x="161" y="66"/>
                      <a:pt x="163" y="66"/>
                      <a:pt x="162" y="65"/>
                    </a:cubicBezTo>
                    <a:cubicBezTo>
                      <a:pt x="161" y="64"/>
                      <a:pt x="161" y="64"/>
                      <a:pt x="161" y="64"/>
                    </a:cubicBezTo>
                    <a:cubicBezTo>
                      <a:pt x="160" y="64"/>
                      <a:pt x="159" y="64"/>
                      <a:pt x="159" y="63"/>
                    </a:cubicBezTo>
                    <a:cubicBezTo>
                      <a:pt x="160" y="62"/>
                      <a:pt x="161" y="62"/>
                      <a:pt x="161" y="60"/>
                    </a:cubicBezTo>
                    <a:cubicBezTo>
                      <a:pt x="161" y="58"/>
                      <a:pt x="160" y="54"/>
                      <a:pt x="161" y="54"/>
                    </a:cubicBezTo>
                    <a:cubicBezTo>
                      <a:pt x="164" y="53"/>
                      <a:pt x="163" y="56"/>
                      <a:pt x="164" y="56"/>
                    </a:cubicBezTo>
                    <a:cubicBezTo>
                      <a:pt x="164" y="57"/>
                      <a:pt x="165" y="57"/>
                      <a:pt x="165" y="57"/>
                    </a:cubicBezTo>
                    <a:cubicBezTo>
                      <a:pt x="164" y="59"/>
                      <a:pt x="163" y="61"/>
                      <a:pt x="163" y="64"/>
                    </a:cubicBezTo>
                    <a:cubicBezTo>
                      <a:pt x="164" y="64"/>
                      <a:pt x="165" y="64"/>
                      <a:pt x="165" y="63"/>
                    </a:cubicBezTo>
                    <a:cubicBezTo>
                      <a:pt x="165" y="63"/>
                      <a:pt x="165" y="62"/>
                      <a:pt x="166" y="62"/>
                    </a:cubicBezTo>
                    <a:cubicBezTo>
                      <a:pt x="166" y="61"/>
                      <a:pt x="165" y="60"/>
                      <a:pt x="166" y="60"/>
                    </a:cubicBezTo>
                    <a:cubicBezTo>
                      <a:pt x="167" y="57"/>
                      <a:pt x="166" y="54"/>
                      <a:pt x="166" y="51"/>
                    </a:cubicBezTo>
                    <a:close/>
                    <a:moveTo>
                      <a:pt x="36" y="86"/>
                    </a:moveTo>
                    <a:cubicBezTo>
                      <a:pt x="36" y="87"/>
                      <a:pt x="36" y="88"/>
                      <a:pt x="36" y="89"/>
                    </a:cubicBezTo>
                    <a:cubicBezTo>
                      <a:pt x="37" y="89"/>
                      <a:pt x="38" y="90"/>
                      <a:pt x="39" y="91"/>
                    </a:cubicBezTo>
                    <a:cubicBezTo>
                      <a:pt x="40" y="92"/>
                      <a:pt x="41" y="92"/>
                      <a:pt x="40" y="93"/>
                    </a:cubicBezTo>
                    <a:cubicBezTo>
                      <a:pt x="41" y="93"/>
                      <a:pt x="42" y="93"/>
                      <a:pt x="42" y="94"/>
                    </a:cubicBezTo>
                    <a:cubicBezTo>
                      <a:pt x="43" y="92"/>
                      <a:pt x="42" y="91"/>
                      <a:pt x="41" y="91"/>
                    </a:cubicBezTo>
                    <a:cubicBezTo>
                      <a:pt x="42" y="89"/>
                      <a:pt x="39" y="89"/>
                      <a:pt x="40" y="87"/>
                    </a:cubicBezTo>
                    <a:cubicBezTo>
                      <a:pt x="37" y="88"/>
                      <a:pt x="38" y="85"/>
                      <a:pt x="36" y="86"/>
                    </a:cubicBezTo>
                    <a:close/>
                    <a:moveTo>
                      <a:pt x="44" y="40"/>
                    </a:moveTo>
                    <a:cubicBezTo>
                      <a:pt x="44" y="40"/>
                      <a:pt x="44" y="40"/>
                      <a:pt x="45" y="40"/>
                    </a:cubicBezTo>
                    <a:cubicBezTo>
                      <a:pt x="45" y="39"/>
                      <a:pt x="45" y="38"/>
                      <a:pt x="46" y="38"/>
                    </a:cubicBezTo>
                    <a:cubicBezTo>
                      <a:pt x="46" y="38"/>
                      <a:pt x="46" y="38"/>
                      <a:pt x="47" y="38"/>
                    </a:cubicBezTo>
                    <a:cubicBezTo>
                      <a:pt x="48" y="38"/>
                      <a:pt x="49" y="36"/>
                      <a:pt x="49" y="34"/>
                    </a:cubicBezTo>
                    <a:cubicBezTo>
                      <a:pt x="48" y="34"/>
                      <a:pt x="48" y="33"/>
                      <a:pt x="48" y="33"/>
                    </a:cubicBezTo>
                    <a:cubicBezTo>
                      <a:pt x="47" y="33"/>
                      <a:pt x="46" y="33"/>
                      <a:pt x="45" y="33"/>
                    </a:cubicBezTo>
                    <a:cubicBezTo>
                      <a:pt x="44" y="34"/>
                      <a:pt x="44" y="37"/>
                      <a:pt x="42" y="37"/>
                    </a:cubicBezTo>
                    <a:cubicBezTo>
                      <a:pt x="42" y="38"/>
                      <a:pt x="43" y="40"/>
                      <a:pt x="42" y="40"/>
                    </a:cubicBezTo>
                    <a:cubicBezTo>
                      <a:pt x="41" y="41"/>
                      <a:pt x="41" y="41"/>
                      <a:pt x="42" y="42"/>
                    </a:cubicBezTo>
                    <a:cubicBezTo>
                      <a:pt x="43" y="42"/>
                      <a:pt x="44" y="41"/>
                      <a:pt x="44" y="40"/>
                    </a:cubicBezTo>
                    <a:close/>
                    <a:moveTo>
                      <a:pt x="38" y="82"/>
                    </a:moveTo>
                    <a:cubicBezTo>
                      <a:pt x="38" y="85"/>
                      <a:pt x="41" y="83"/>
                      <a:pt x="41" y="85"/>
                    </a:cubicBezTo>
                    <a:cubicBezTo>
                      <a:pt x="42" y="85"/>
                      <a:pt x="44" y="85"/>
                      <a:pt x="44" y="84"/>
                    </a:cubicBezTo>
                    <a:cubicBezTo>
                      <a:pt x="41" y="85"/>
                      <a:pt x="42" y="82"/>
                      <a:pt x="40" y="82"/>
                    </a:cubicBezTo>
                    <a:cubicBezTo>
                      <a:pt x="40" y="82"/>
                      <a:pt x="39" y="82"/>
                      <a:pt x="40" y="82"/>
                    </a:cubicBezTo>
                    <a:cubicBezTo>
                      <a:pt x="39" y="82"/>
                      <a:pt x="39" y="82"/>
                      <a:pt x="38" y="82"/>
                    </a:cubicBezTo>
                    <a:close/>
                    <a:moveTo>
                      <a:pt x="33" y="61"/>
                    </a:moveTo>
                    <a:cubicBezTo>
                      <a:pt x="33" y="61"/>
                      <a:pt x="33" y="60"/>
                      <a:pt x="34" y="60"/>
                    </a:cubicBezTo>
                    <a:cubicBezTo>
                      <a:pt x="34" y="60"/>
                      <a:pt x="34" y="60"/>
                      <a:pt x="34" y="60"/>
                    </a:cubicBezTo>
                    <a:cubicBezTo>
                      <a:pt x="33" y="60"/>
                      <a:pt x="32" y="60"/>
                      <a:pt x="30" y="60"/>
                    </a:cubicBezTo>
                    <a:cubicBezTo>
                      <a:pt x="31" y="60"/>
                      <a:pt x="30" y="60"/>
                      <a:pt x="30" y="60"/>
                    </a:cubicBezTo>
                    <a:cubicBezTo>
                      <a:pt x="29" y="61"/>
                      <a:pt x="28" y="61"/>
                      <a:pt x="28" y="62"/>
                    </a:cubicBezTo>
                    <a:cubicBezTo>
                      <a:pt x="31" y="63"/>
                      <a:pt x="31" y="61"/>
                      <a:pt x="33" y="61"/>
                    </a:cubicBezTo>
                    <a:close/>
                    <a:moveTo>
                      <a:pt x="38" y="58"/>
                    </a:moveTo>
                    <a:cubicBezTo>
                      <a:pt x="37" y="58"/>
                      <a:pt x="37" y="57"/>
                      <a:pt x="35" y="57"/>
                    </a:cubicBezTo>
                    <a:cubicBezTo>
                      <a:pt x="35" y="58"/>
                      <a:pt x="35" y="59"/>
                      <a:pt x="35" y="60"/>
                    </a:cubicBezTo>
                    <a:cubicBezTo>
                      <a:pt x="37" y="59"/>
                      <a:pt x="38" y="59"/>
                      <a:pt x="38" y="58"/>
                    </a:cubicBezTo>
                    <a:close/>
                    <a:moveTo>
                      <a:pt x="40" y="47"/>
                    </a:moveTo>
                    <a:cubicBezTo>
                      <a:pt x="40" y="48"/>
                      <a:pt x="40" y="48"/>
                      <a:pt x="40" y="49"/>
                    </a:cubicBezTo>
                    <a:cubicBezTo>
                      <a:pt x="42" y="49"/>
                      <a:pt x="41" y="50"/>
                      <a:pt x="42" y="51"/>
                    </a:cubicBezTo>
                    <a:cubicBezTo>
                      <a:pt x="42" y="52"/>
                      <a:pt x="43" y="52"/>
                      <a:pt x="43" y="53"/>
                    </a:cubicBezTo>
                    <a:cubicBezTo>
                      <a:pt x="42" y="54"/>
                      <a:pt x="38" y="52"/>
                      <a:pt x="38" y="55"/>
                    </a:cubicBezTo>
                    <a:cubicBezTo>
                      <a:pt x="38" y="55"/>
                      <a:pt x="39" y="54"/>
                      <a:pt x="40" y="55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40" y="55"/>
                      <a:pt x="40" y="54"/>
                      <a:pt x="41" y="55"/>
                    </a:cubicBezTo>
                    <a:cubicBezTo>
                      <a:pt x="41" y="54"/>
                      <a:pt x="43" y="54"/>
                      <a:pt x="44" y="54"/>
                    </a:cubicBezTo>
                    <a:cubicBezTo>
                      <a:pt x="44" y="50"/>
                      <a:pt x="46" y="49"/>
                      <a:pt x="45" y="45"/>
                    </a:cubicBezTo>
                    <a:cubicBezTo>
                      <a:pt x="45" y="44"/>
                      <a:pt x="44" y="44"/>
                      <a:pt x="44" y="43"/>
                    </a:cubicBezTo>
                    <a:cubicBezTo>
                      <a:pt x="41" y="43"/>
                      <a:pt x="39" y="43"/>
                      <a:pt x="37" y="44"/>
                    </a:cubicBezTo>
                    <a:cubicBezTo>
                      <a:pt x="37" y="44"/>
                      <a:pt x="37" y="44"/>
                      <a:pt x="37" y="45"/>
                    </a:cubicBezTo>
                    <a:cubicBezTo>
                      <a:pt x="37" y="45"/>
                      <a:pt x="38" y="45"/>
                      <a:pt x="39" y="45"/>
                    </a:cubicBezTo>
                    <a:cubicBezTo>
                      <a:pt x="39" y="46"/>
                      <a:pt x="40" y="46"/>
                      <a:pt x="40" y="4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2" name="Freeform 24">
                <a:extLst>
                  <a:ext uri="{FF2B5EF4-FFF2-40B4-BE49-F238E27FC236}">
                    <a16:creationId xmlns:a16="http://schemas.microsoft.com/office/drawing/2014/main" id="{105259D8-B4B9-46FA-AD40-77271A3A2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9300" y="4789488"/>
                <a:ext cx="815975" cy="293687"/>
              </a:xfrm>
              <a:custGeom>
                <a:avLst/>
                <a:gdLst>
                  <a:gd name="T0" fmla="*/ 257 w 270"/>
                  <a:gd name="T1" fmla="*/ 49 h 97"/>
                  <a:gd name="T2" fmla="*/ 253 w 270"/>
                  <a:gd name="T3" fmla="*/ 32 h 97"/>
                  <a:gd name="T4" fmla="*/ 238 w 270"/>
                  <a:gd name="T5" fmla="*/ 22 h 97"/>
                  <a:gd name="T6" fmla="*/ 217 w 270"/>
                  <a:gd name="T7" fmla="*/ 18 h 97"/>
                  <a:gd name="T8" fmla="*/ 188 w 270"/>
                  <a:gd name="T9" fmla="*/ 4 h 97"/>
                  <a:gd name="T10" fmla="*/ 149 w 270"/>
                  <a:gd name="T11" fmla="*/ 17 h 97"/>
                  <a:gd name="T12" fmla="*/ 122 w 270"/>
                  <a:gd name="T13" fmla="*/ 10 h 97"/>
                  <a:gd name="T14" fmla="*/ 102 w 270"/>
                  <a:gd name="T15" fmla="*/ 0 h 97"/>
                  <a:gd name="T16" fmla="*/ 73 w 270"/>
                  <a:gd name="T17" fmla="*/ 7 h 97"/>
                  <a:gd name="T18" fmla="*/ 62 w 270"/>
                  <a:gd name="T19" fmla="*/ 7 h 97"/>
                  <a:gd name="T20" fmla="*/ 22 w 270"/>
                  <a:gd name="T21" fmla="*/ 1 h 97"/>
                  <a:gd name="T22" fmla="*/ 21 w 270"/>
                  <a:gd name="T23" fmla="*/ 1 h 97"/>
                  <a:gd name="T24" fmla="*/ 20 w 270"/>
                  <a:gd name="T25" fmla="*/ 1 h 97"/>
                  <a:gd name="T26" fmla="*/ 20 w 270"/>
                  <a:gd name="T27" fmla="*/ 2 h 97"/>
                  <a:gd name="T28" fmla="*/ 19 w 270"/>
                  <a:gd name="T29" fmla="*/ 2 h 97"/>
                  <a:gd name="T30" fmla="*/ 18 w 270"/>
                  <a:gd name="T31" fmla="*/ 2 h 97"/>
                  <a:gd name="T32" fmla="*/ 17 w 270"/>
                  <a:gd name="T33" fmla="*/ 2 h 97"/>
                  <a:gd name="T34" fmla="*/ 15 w 270"/>
                  <a:gd name="T35" fmla="*/ 3 h 97"/>
                  <a:gd name="T36" fmla="*/ 0 w 270"/>
                  <a:gd name="T37" fmla="*/ 5 h 97"/>
                  <a:gd name="T38" fmla="*/ 0 w 270"/>
                  <a:gd name="T39" fmla="*/ 6 h 97"/>
                  <a:gd name="T40" fmla="*/ 2 w 270"/>
                  <a:gd name="T41" fmla="*/ 11 h 97"/>
                  <a:gd name="T42" fmla="*/ 2 w 270"/>
                  <a:gd name="T43" fmla="*/ 11 h 97"/>
                  <a:gd name="T44" fmla="*/ 3 w 270"/>
                  <a:gd name="T45" fmla="*/ 12 h 97"/>
                  <a:gd name="T46" fmla="*/ 5 w 270"/>
                  <a:gd name="T47" fmla="*/ 17 h 97"/>
                  <a:gd name="T48" fmla="*/ 6 w 270"/>
                  <a:gd name="T49" fmla="*/ 23 h 97"/>
                  <a:gd name="T50" fmla="*/ 20 w 270"/>
                  <a:gd name="T51" fmla="*/ 26 h 97"/>
                  <a:gd name="T52" fmla="*/ 61 w 270"/>
                  <a:gd name="T53" fmla="*/ 32 h 97"/>
                  <a:gd name="T54" fmla="*/ 72 w 270"/>
                  <a:gd name="T55" fmla="*/ 51 h 97"/>
                  <a:gd name="T56" fmla="*/ 74 w 270"/>
                  <a:gd name="T57" fmla="*/ 71 h 97"/>
                  <a:gd name="T58" fmla="*/ 75 w 270"/>
                  <a:gd name="T59" fmla="*/ 71 h 97"/>
                  <a:gd name="T60" fmla="*/ 87 w 270"/>
                  <a:gd name="T61" fmla="*/ 70 h 97"/>
                  <a:gd name="T62" fmla="*/ 93 w 270"/>
                  <a:gd name="T63" fmla="*/ 65 h 97"/>
                  <a:gd name="T64" fmla="*/ 99 w 270"/>
                  <a:gd name="T65" fmla="*/ 62 h 97"/>
                  <a:gd name="T66" fmla="*/ 105 w 270"/>
                  <a:gd name="T67" fmla="*/ 62 h 97"/>
                  <a:gd name="T68" fmla="*/ 111 w 270"/>
                  <a:gd name="T69" fmla="*/ 61 h 97"/>
                  <a:gd name="T70" fmla="*/ 112 w 270"/>
                  <a:gd name="T71" fmla="*/ 52 h 97"/>
                  <a:gd name="T72" fmla="*/ 114 w 270"/>
                  <a:gd name="T73" fmla="*/ 50 h 97"/>
                  <a:gd name="T74" fmla="*/ 122 w 270"/>
                  <a:gd name="T75" fmla="*/ 54 h 97"/>
                  <a:gd name="T76" fmla="*/ 128 w 270"/>
                  <a:gd name="T77" fmla="*/ 58 h 97"/>
                  <a:gd name="T78" fmla="*/ 133 w 270"/>
                  <a:gd name="T79" fmla="*/ 59 h 97"/>
                  <a:gd name="T80" fmla="*/ 136 w 270"/>
                  <a:gd name="T81" fmla="*/ 61 h 97"/>
                  <a:gd name="T82" fmla="*/ 143 w 270"/>
                  <a:gd name="T83" fmla="*/ 61 h 97"/>
                  <a:gd name="T84" fmla="*/ 145 w 270"/>
                  <a:gd name="T85" fmla="*/ 63 h 97"/>
                  <a:gd name="T86" fmla="*/ 156 w 270"/>
                  <a:gd name="T87" fmla="*/ 71 h 97"/>
                  <a:gd name="T88" fmla="*/ 160 w 270"/>
                  <a:gd name="T89" fmla="*/ 76 h 97"/>
                  <a:gd name="T90" fmla="*/ 158 w 270"/>
                  <a:gd name="T91" fmla="*/ 88 h 97"/>
                  <a:gd name="T92" fmla="*/ 162 w 270"/>
                  <a:gd name="T93" fmla="*/ 95 h 97"/>
                  <a:gd name="T94" fmla="*/ 183 w 270"/>
                  <a:gd name="T95" fmla="*/ 83 h 97"/>
                  <a:gd name="T96" fmla="*/ 209 w 270"/>
                  <a:gd name="T97" fmla="*/ 74 h 97"/>
                  <a:gd name="T98" fmla="*/ 222 w 270"/>
                  <a:gd name="T99" fmla="*/ 58 h 97"/>
                  <a:gd name="T100" fmla="*/ 256 w 270"/>
                  <a:gd name="T101" fmla="*/ 6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70" h="97">
                    <a:moveTo>
                      <a:pt x="270" y="57"/>
                    </a:moveTo>
                    <a:cubicBezTo>
                      <a:pt x="270" y="47"/>
                      <a:pt x="264" y="53"/>
                      <a:pt x="257" y="49"/>
                    </a:cubicBezTo>
                    <a:cubicBezTo>
                      <a:pt x="255" y="48"/>
                      <a:pt x="250" y="42"/>
                      <a:pt x="250" y="40"/>
                    </a:cubicBezTo>
                    <a:cubicBezTo>
                      <a:pt x="249" y="37"/>
                      <a:pt x="253" y="33"/>
                      <a:pt x="253" y="32"/>
                    </a:cubicBezTo>
                    <a:cubicBezTo>
                      <a:pt x="253" y="31"/>
                      <a:pt x="252" y="30"/>
                      <a:pt x="251" y="29"/>
                    </a:cubicBezTo>
                    <a:cubicBezTo>
                      <a:pt x="248" y="26"/>
                      <a:pt x="241" y="23"/>
                      <a:pt x="238" y="22"/>
                    </a:cubicBezTo>
                    <a:cubicBezTo>
                      <a:pt x="235" y="21"/>
                      <a:pt x="232" y="22"/>
                      <a:pt x="228" y="21"/>
                    </a:cubicBezTo>
                    <a:cubicBezTo>
                      <a:pt x="224" y="20"/>
                      <a:pt x="221" y="18"/>
                      <a:pt x="217" y="18"/>
                    </a:cubicBezTo>
                    <a:cubicBezTo>
                      <a:pt x="216" y="10"/>
                      <a:pt x="208" y="2"/>
                      <a:pt x="199" y="2"/>
                    </a:cubicBezTo>
                    <a:cubicBezTo>
                      <a:pt x="195" y="2"/>
                      <a:pt x="192" y="3"/>
                      <a:pt x="188" y="4"/>
                    </a:cubicBezTo>
                    <a:cubicBezTo>
                      <a:pt x="183" y="4"/>
                      <a:pt x="177" y="3"/>
                      <a:pt x="172" y="5"/>
                    </a:cubicBezTo>
                    <a:cubicBezTo>
                      <a:pt x="165" y="8"/>
                      <a:pt x="158" y="20"/>
                      <a:pt x="149" y="17"/>
                    </a:cubicBezTo>
                    <a:cubicBezTo>
                      <a:pt x="144" y="15"/>
                      <a:pt x="144" y="12"/>
                      <a:pt x="137" y="11"/>
                    </a:cubicBezTo>
                    <a:cubicBezTo>
                      <a:pt x="131" y="11"/>
                      <a:pt x="128" y="12"/>
                      <a:pt x="122" y="10"/>
                    </a:cubicBezTo>
                    <a:cubicBezTo>
                      <a:pt x="119" y="9"/>
                      <a:pt x="115" y="9"/>
                      <a:pt x="112" y="7"/>
                    </a:cubicBezTo>
                    <a:cubicBezTo>
                      <a:pt x="109" y="6"/>
                      <a:pt x="107" y="1"/>
                      <a:pt x="102" y="0"/>
                    </a:cubicBezTo>
                    <a:cubicBezTo>
                      <a:pt x="98" y="0"/>
                      <a:pt x="93" y="3"/>
                      <a:pt x="89" y="4"/>
                    </a:cubicBezTo>
                    <a:cubicBezTo>
                      <a:pt x="83" y="5"/>
                      <a:pt x="79" y="5"/>
                      <a:pt x="73" y="7"/>
                    </a:cubicBezTo>
                    <a:cubicBezTo>
                      <a:pt x="70" y="8"/>
                      <a:pt x="72" y="10"/>
                      <a:pt x="68" y="10"/>
                    </a:cubicBezTo>
                    <a:cubicBezTo>
                      <a:pt x="68" y="10"/>
                      <a:pt x="63" y="7"/>
                      <a:pt x="62" y="7"/>
                    </a:cubicBezTo>
                    <a:cubicBezTo>
                      <a:pt x="57" y="5"/>
                      <a:pt x="53" y="6"/>
                      <a:pt x="48" y="6"/>
                    </a:cubicBezTo>
                    <a:cubicBezTo>
                      <a:pt x="39" y="5"/>
                      <a:pt x="31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3"/>
                      <a:pt x="15" y="3"/>
                    </a:cubicBezTo>
                    <a:cubicBezTo>
                      <a:pt x="10" y="5"/>
                      <a:pt x="8" y="5"/>
                      <a:pt x="3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9"/>
                      <a:pt x="1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3" y="11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4"/>
                      <a:pt x="4" y="15"/>
                      <a:pt x="5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6" y="22"/>
                      <a:pt x="5" y="23"/>
                      <a:pt x="6" y="23"/>
                    </a:cubicBezTo>
                    <a:cubicBezTo>
                      <a:pt x="7" y="24"/>
                      <a:pt x="8" y="24"/>
                      <a:pt x="9" y="25"/>
                    </a:cubicBezTo>
                    <a:cubicBezTo>
                      <a:pt x="13" y="26"/>
                      <a:pt x="16" y="26"/>
                      <a:pt x="20" y="26"/>
                    </a:cubicBezTo>
                    <a:cubicBezTo>
                      <a:pt x="27" y="27"/>
                      <a:pt x="35" y="26"/>
                      <a:pt x="42" y="27"/>
                    </a:cubicBezTo>
                    <a:cubicBezTo>
                      <a:pt x="48" y="28"/>
                      <a:pt x="54" y="31"/>
                      <a:pt x="61" y="32"/>
                    </a:cubicBezTo>
                    <a:cubicBezTo>
                      <a:pt x="59" y="38"/>
                      <a:pt x="59" y="39"/>
                      <a:pt x="62" y="42"/>
                    </a:cubicBezTo>
                    <a:cubicBezTo>
                      <a:pt x="66" y="45"/>
                      <a:pt x="69" y="46"/>
                      <a:pt x="72" y="51"/>
                    </a:cubicBezTo>
                    <a:cubicBezTo>
                      <a:pt x="76" y="57"/>
                      <a:pt x="74" y="54"/>
                      <a:pt x="77" y="62"/>
                    </a:cubicBezTo>
                    <a:cubicBezTo>
                      <a:pt x="77" y="63"/>
                      <a:pt x="75" y="68"/>
                      <a:pt x="74" y="71"/>
                    </a:cubicBezTo>
                    <a:cubicBezTo>
                      <a:pt x="74" y="71"/>
                      <a:pt x="75" y="71"/>
                      <a:pt x="75" y="71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8" y="71"/>
                      <a:pt x="80" y="71"/>
                      <a:pt x="83" y="71"/>
                    </a:cubicBezTo>
                    <a:cubicBezTo>
                      <a:pt x="84" y="71"/>
                      <a:pt x="86" y="71"/>
                      <a:pt x="87" y="70"/>
                    </a:cubicBezTo>
                    <a:cubicBezTo>
                      <a:pt x="88" y="69"/>
                      <a:pt x="88" y="67"/>
                      <a:pt x="90" y="66"/>
                    </a:cubicBezTo>
                    <a:cubicBezTo>
                      <a:pt x="91" y="65"/>
                      <a:pt x="92" y="65"/>
                      <a:pt x="93" y="65"/>
                    </a:cubicBezTo>
                    <a:cubicBezTo>
                      <a:pt x="94" y="64"/>
                      <a:pt x="95" y="63"/>
                      <a:pt x="97" y="63"/>
                    </a:cubicBezTo>
                    <a:cubicBezTo>
                      <a:pt x="98" y="63"/>
                      <a:pt x="98" y="63"/>
                      <a:pt x="99" y="62"/>
                    </a:cubicBezTo>
                    <a:cubicBezTo>
                      <a:pt x="100" y="62"/>
                      <a:pt x="100" y="62"/>
                      <a:pt x="101" y="62"/>
                    </a:cubicBezTo>
                    <a:cubicBezTo>
                      <a:pt x="102" y="62"/>
                      <a:pt x="104" y="62"/>
                      <a:pt x="105" y="62"/>
                    </a:cubicBezTo>
                    <a:cubicBezTo>
                      <a:pt x="106" y="62"/>
                      <a:pt x="108" y="62"/>
                      <a:pt x="109" y="62"/>
                    </a:cubicBezTo>
                    <a:cubicBezTo>
                      <a:pt x="110" y="62"/>
                      <a:pt x="110" y="62"/>
                      <a:pt x="111" y="61"/>
                    </a:cubicBezTo>
                    <a:cubicBezTo>
                      <a:pt x="110" y="60"/>
                      <a:pt x="111" y="59"/>
                      <a:pt x="111" y="58"/>
                    </a:cubicBezTo>
                    <a:cubicBezTo>
                      <a:pt x="112" y="56"/>
                      <a:pt x="111" y="54"/>
                      <a:pt x="112" y="52"/>
                    </a:cubicBezTo>
                    <a:cubicBezTo>
                      <a:pt x="112" y="52"/>
                      <a:pt x="112" y="52"/>
                      <a:pt x="112" y="52"/>
                    </a:cubicBezTo>
                    <a:cubicBezTo>
                      <a:pt x="113" y="50"/>
                      <a:pt x="113" y="51"/>
                      <a:pt x="114" y="50"/>
                    </a:cubicBezTo>
                    <a:cubicBezTo>
                      <a:pt x="116" y="51"/>
                      <a:pt x="117" y="53"/>
                      <a:pt x="118" y="54"/>
                    </a:cubicBezTo>
                    <a:cubicBezTo>
                      <a:pt x="120" y="54"/>
                      <a:pt x="121" y="54"/>
                      <a:pt x="122" y="54"/>
                    </a:cubicBezTo>
                    <a:cubicBezTo>
                      <a:pt x="124" y="54"/>
                      <a:pt x="125" y="55"/>
                      <a:pt x="126" y="56"/>
                    </a:cubicBezTo>
                    <a:cubicBezTo>
                      <a:pt x="127" y="58"/>
                      <a:pt x="127" y="58"/>
                      <a:pt x="128" y="58"/>
                    </a:cubicBezTo>
                    <a:cubicBezTo>
                      <a:pt x="129" y="58"/>
                      <a:pt x="129" y="58"/>
                      <a:pt x="130" y="57"/>
                    </a:cubicBezTo>
                    <a:cubicBezTo>
                      <a:pt x="131" y="57"/>
                      <a:pt x="132" y="58"/>
                      <a:pt x="133" y="59"/>
                    </a:cubicBezTo>
                    <a:cubicBezTo>
                      <a:pt x="133" y="60"/>
                      <a:pt x="133" y="61"/>
                      <a:pt x="134" y="61"/>
                    </a:cubicBezTo>
                    <a:cubicBezTo>
                      <a:pt x="135" y="62"/>
                      <a:pt x="135" y="61"/>
                      <a:pt x="136" y="61"/>
                    </a:cubicBezTo>
                    <a:cubicBezTo>
                      <a:pt x="138" y="61"/>
                      <a:pt x="138" y="63"/>
                      <a:pt x="140" y="63"/>
                    </a:cubicBezTo>
                    <a:cubicBezTo>
                      <a:pt x="141" y="63"/>
                      <a:pt x="142" y="62"/>
                      <a:pt x="143" y="61"/>
                    </a:cubicBezTo>
                    <a:cubicBezTo>
                      <a:pt x="144" y="61"/>
                      <a:pt x="145" y="60"/>
                      <a:pt x="146" y="61"/>
                    </a:cubicBezTo>
                    <a:cubicBezTo>
                      <a:pt x="146" y="62"/>
                      <a:pt x="145" y="63"/>
                      <a:pt x="145" y="63"/>
                    </a:cubicBezTo>
                    <a:cubicBezTo>
                      <a:pt x="145" y="66"/>
                      <a:pt x="148" y="67"/>
                      <a:pt x="148" y="69"/>
                    </a:cubicBezTo>
                    <a:cubicBezTo>
                      <a:pt x="151" y="69"/>
                      <a:pt x="154" y="69"/>
                      <a:pt x="156" y="71"/>
                    </a:cubicBezTo>
                    <a:cubicBezTo>
                      <a:pt x="156" y="73"/>
                      <a:pt x="156" y="74"/>
                      <a:pt x="158" y="74"/>
                    </a:cubicBezTo>
                    <a:cubicBezTo>
                      <a:pt x="159" y="75"/>
                      <a:pt x="160" y="75"/>
                      <a:pt x="160" y="76"/>
                    </a:cubicBezTo>
                    <a:cubicBezTo>
                      <a:pt x="161" y="77"/>
                      <a:pt x="162" y="80"/>
                      <a:pt x="161" y="82"/>
                    </a:cubicBezTo>
                    <a:cubicBezTo>
                      <a:pt x="161" y="85"/>
                      <a:pt x="158" y="86"/>
                      <a:pt x="158" y="88"/>
                    </a:cubicBezTo>
                    <a:cubicBezTo>
                      <a:pt x="157" y="91"/>
                      <a:pt x="159" y="92"/>
                      <a:pt x="161" y="93"/>
                    </a:cubicBezTo>
                    <a:cubicBezTo>
                      <a:pt x="162" y="94"/>
                      <a:pt x="162" y="93"/>
                      <a:pt x="162" y="95"/>
                    </a:cubicBezTo>
                    <a:cubicBezTo>
                      <a:pt x="162" y="96"/>
                      <a:pt x="163" y="96"/>
                      <a:pt x="163" y="97"/>
                    </a:cubicBezTo>
                    <a:cubicBezTo>
                      <a:pt x="169" y="91"/>
                      <a:pt x="176" y="87"/>
                      <a:pt x="183" y="83"/>
                    </a:cubicBezTo>
                    <a:cubicBezTo>
                      <a:pt x="187" y="81"/>
                      <a:pt x="191" y="78"/>
                      <a:pt x="196" y="76"/>
                    </a:cubicBezTo>
                    <a:cubicBezTo>
                      <a:pt x="199" y="75"/>
                      <a:pt x="205" y="76"/>
                      <a:pt x="209" y="74"/>
                    </a:cubicBezTo>
                    <a:cubicBezTo>
                      <a:pt x="213" y="72"/>
                      <a:pt x="210" y="70"/>
                      <a:pt x="212" y="67"/>
                    </a:cubicBezTo>
                    <a:cubicBezTo>
                      <a:pt x="214" y="63"/>
                      <a:pt x="218" y="59"/>
                      <a:pt x="222" y="58"/>
                    </a:cubicBezTo>
                    <a:cubicBezTo>
                      <a:pt x="227" y="56"/>
                      <a:pt x="231" y="59"/>
                      <a:pt x="237" y="61"/>
                    </a:cubicBezTo>
                    <a:cubicBezTo>
                      <a:pt x="243" y="63"/>
                      <a:pt x="249" y="64"/>
                      <a:pt x="256" y="64"/>
                    </a:cubicBezTo>
                    <a:cubicBezTo>
                      <a:pt x="264" y="65"/>
                      <a:pt x="270" y="67"/>
                      <a:pt x="270" y="5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3" name="Freeform 25">
                <a:extLst>
                  <a:ext uri="{FF2B5EF4-FFF2-40B4-BE49-F238E27FC236}">
                    <a16:creationId xmlns:a16="http://schemas.microsoft.com/office/drawing/2014/main" id="{4BAB776C-8D28-4F1C-BB52-6698048280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57588" y="1543050"/>
                <a:ext cx="598488" cy="501650"/>
              </a:xfrm>
              <a:custGeom>
                <a:avLst/>
                <a:gdLst>
                  <a:gd name="T0" fmla="*/ 192 w 198"/>
                  <a:gd name="T1" fmla="*/ 110 h 166"/>
                  <a:gd name="T2" fmla="*/ 187 w 198"/>
                  <a:gd name="T3" fmla="*/ 94 h 166"/>
                  <a:gd name="T4" fmla="*/ 190 w 198"/>
                  <a:gd name="T5" fmla="*/ 75 h 166"/>
                  <a:gd name="T6" fmla="*/ 176 w 198"/>
                  <a:gd name="T7" fmla="*/ 70 h 166"/>
                  <a:gd name="T8" fmla="*/ 175 w 198"/>
                  <a:gd name="T9" fmla="*/ 57 h 166"/>
                  <a:gd name="T10" fmla="*/ 165 w 198"/>
                  <a:gd name="T11" fmla="*/ 60 h 166"/>
                  <a:gd name="T12" fmla="*/ 155 w 198"/>
                  <a:gd name="T13" fmla="*/ 68 h 166"/>
                  <a:gd name="T14" fmla="*/ 140 w 198"/>
                  <a:gd name="T15" fmla="*/ 68 h 166"/>
                  <a:gd name="T16" fmla="*/ 131 w 198"/>
                  <a:gd name="T17" fmla="*/ 54 h 166"/>
                  <a:gd name="T18" fmla="*/ 128 w 198"/>
                  <a:gd name="T19" fmla="*/ 69 h 166"/>
                  <a:gd name="T20" fmla="*/ 123 w 198"/>
                  <a:gd name="T21" fmla="*/ 73 h 166"/>
                  <a:gd name="T22" fmla="*/ 125 w 198"/>
                  <a:gd name="T23" fmla="*/ 58 h 166"/>
                  <a:gd name="T24" fmla="*/ 115 w 198"/>
                  <a:gd name="T25" fmla="*/ 50 h 166"/>
                  <a:gd name="T26" fmla="*/ 99 w 198"/>
                  <a:gd name="T27" fmla="*/ 64 h 166"/>
                  <a:gd name="T28" fmla="*/ 97 w 198"/>
                  <a:gd name="T29" fmla="*/ 40 h 166"/>
                  <a:gd name="T30" fmla="*/ 80 w 198"/>
                  <a:gd name="T31" fmla="*/ 58 h 166"/>
                  <a:gd name="T32" fmla="*/ 63 w 198"/>
                  <a:gd name="T33" fmla="*/ 67 h 166"/>
                  <a:gd name="T34" fmla="*/ 64 w 198"/>
                  <a:gd name="T35" fmla="*/ 49 h 166"/>
                  <a:gd name="T36" fmla="*/ 75 w 198"/>
                  <a:gd name="T37" fmla="*/ 38 h 166"/>
                  <a:gd name="T38" fmla="*/ 75 w 198"/>
                  <a:gd name="T39" fmla="*/ 23 h 166"/>
                  <a:gd name="T40" fmla="*/ 70 w 198"/>
                  <a:gd name="T41" fmla="*/ 6 h 166"/>
                  <a:gd name="T42" fmla="*/ 63 w 198"/>
                  <a:gd name="T43" fmla="*/ 7 h 166"/>
                  <a:gd name="T44" fmla="*/ 60 w 198"/>
                  <a:gd name="T45" fmla="*/ 20 h 166"/>
                  <a:gd name="T46" fmla="*/ 55 w 198"/>
                  <a:gd name="T47" fmla="*/ 19 h 166"/>
                  <a:gd name="T48" fmla="*/ 51 w 198"/>
                  <a:gd name="T49" fmla="*/ 11 h 166"/>
                  <a:gd name="T50" fmla="*/ 43 w 198"/>
                  <a:gd name="T51" fmla="*/ 14 h 166"/>
                  <a:gd name="T52" fmla="*/ 39 w 198"/>
                  <a:gd name="T53" fmla="*/ 18 h 166"/>
                  <a:gd name="T54" fmla="*/ 34 w 198"/>
                  <a:gd name="T55" fmla="*/ 21 h 166"/>
                  <a:gd name="T56" fmla="*/ 29 w 198"/>
                  <a:gd name="T57" fmla="*/ 18 h 166"/>
                  <a:gd name="T58" fmla="*/ 23 w 198"/>
                  <a:gd name="T59" fmla="*/ 23 h 166"/>
                  <a:gd name="T60" fmla="*/ 20 w 198"/>
                  <a:gd name="T61" fmla="*/ 20 h 166"/>
                  <a:gd name="T62" fmla="*/ 27 w 198"/>
                  <a:gd name="T63" fmla="*/ 33 h 166"/>
                  <a:gd name="T64" fmla="*/ 41 w 198"/>
                  <a:gd name="T65" fmla="*/ 38 h 166"/>
                  <a:gd name="T66" fmla="*/ 48 w 198"/>
                  <a:gd name="T67" fmla="*/ 43 h 166"/>
                  <a:gd name="T68" fmla="*/ 53 w 198"/>
                  <a:gd name="T69" fmla="*/ 52 h 166"/>
                  <a:gd name="T70" fmla="*/ 47 w 198"/>
                  <a:gd name="T71" fmla="*/ 62 h 166"/>
                  <a:gd name="T72" fmla="*/ 32 w 198"/>
                  <a:gd name="T73" fmla="*/ 60 h 166"/>
                  <a:gd name="T74" fmla="*/ 19 w 198"/>
                  <a:gd name="T75" fmla="*/ 57 h 166"/>
                  <a:gd name="T76" fmla="*/ 2 w 198"/>
                  <a:gd name="T77" fmla="*/ 58 h 166"/>
                  <a:gd name="T78" fmla="*/ 22 w 198"/>
                  <a:gd name="T79" fmla="*/ 66 h 166"/>
                  <a:gd name="T80" fmla="*/ 24 w 198"/>
                  <a:gd name="T81" fmla="*/ 82 h 166"/>
                  <a:gd name="T82" fmla="*/ 25 w 198"/>
                  <a:gd name="T83" fmla="*/ 92 h 166"/>
                  <a:gd name="T84" fmla="*/ 35 w 198"/>
                  <a:gd name="T85" fmla="*/ 97 h 166"/>
                  <a:gd name="T86" fmla="*/ 7 w 198"/>
                  <a:gd name="T87" fmla="*/ 99 h 166"/>
                  <a:gd name="T88" fmla="*/ 6 w 198"/>
                  <a:gd name="T89" fmla="*/ 109 h 166"/>
                  <a:gd name="T90" fmla="*/ 24 w 198"/>
                  <a:gd name="T91" fmla="*/ 118 h 166"/>
                  <a:gd name="T92" fmla="*/ 31 w 198"/>
                  <a:gd name="T93" fmla="*/ 123 h 166"/>
                  <a:gd name="T94" fmla="*/ 37 w 198"/>
                  <a:gd name="T95" fmla="*/ 136 h 166"/>
                  <a:gd name="T96" fmla="*/ 44 w 198"/>
                  <a:gd name="T97" fmla="*/ 144 h 166"/>
                  <a:gd name="T98" fmla="*/ 53 w 198"/>
                  <a:gd name="T99" fmla="*/ 154 h 166"/>
                  <a:gd name="T100" fmla="*/ 64 w 198"/>
                  <a:gd name="T101" fmla="*/ 163 h 166"/>
                  <a:gd name="T102" fmla="*/ 97 w 198"/>
                  <a:gd name="T103" fmla="*/ 160 h 166"/>
                  <a:gd name="T104" fmla="*/ 115 w 198"/>
                  <a:gd name="T105" fmla="*/ 163 h 166"/>
                  <a:gd name="T106" fmla="*/ 146 w 198"/>
                  <a:gd name="T107" fmla="*/ 154 h 166"/>
                  <a:gd name="T108" fmla="*/ 165 w 198"/>
                  <a:gd name="T109" fmla="*/ 153 h 166"/>
                  <a:gd name="T110" fmla="*/ 176 w 198"/>
                  <a:gd name="T111" fmla="*/ 148 h 166"/>
                  <a:gd name="T112" fmla="*/ 181 w 198"/>
                  <a:gd name="T113" fmla="*/ 139 h 166"/>
                  <a:gd name="T114" fmla="*/ 184 w 198"/>
                  <a:gd name="T115" fmla="*/ 132 h 166"/>
                  <a:gd name="T116" fmla="*/ 191 w 198"/>
                  <a:gd name="T117" fmla="*/ 126 h 166"/>
                  <a:gd name="T118" fmla="*/ 26 w 198"/>
                  <a:gd name="T119" fmla="*/ 23 h 166"/>
                  <a:gd name="T120" fmla="*/ 102 w 198"/>
                  <a:gd name="T121" fmla="*/ 60 h 166"/>
                  <a:gd name="T122" fmla="*/ 34 w 198"/>
                  <a:gd name="T123" fmla="*/ 58 h 166"/>
                  <a:gd name="T124" fmla="*/ 40 w 198"/>
                  <a:gd name="T125" fmla="*/ 43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8" h="166">
                    <a:moveTo>
                      <a:pt x="34" y="147"/>
                    </a:moveTo>
                    <a:cubicBezTo>
                      <a:pt x="34" y="148"/>
                      <a:pt x="33" y="149"/>
                      <a:pt x="33" y="149"/>
                    </a:cubicBezTo>
                    <a:cubicBezTo>
                      <a:pt x="33" y="149"/>
                      <a:pt x="34" y="149"/>
                      <a:pt x="34" y="149"/>
                    </a:cubicBezTo>
                    <a:cubicBezTo>
                      <a:pt x="34" y="150"/>
                      <a:pt x="34" y="150"/>
                      <a:pt x="35" y="150"/>
                    </a:cubicBezTo>
                    <a:cubicBezTo>
                      <a:pt x="34" y="148"/>
                      <a:pt x="37" y="149"/>
                      <a:pt x="36" y="147"/>
                    </a:cubicBezTo>
                    <a:cubicBezTo>
                      <a:pt x="35" y="147"/>
                      <a:pt x="35" y="147"/>
                      <a:pt x="34" y="147"/>
                    </a:cubicBezTo>
                    <a:close/>
                    <a:moveTo>
                      <a:pt x="196" y="115"/>
                    </a:moveTo>
                    <a:cubicBezTo>
                      <a:pt x="196" y="114"/>
                      <a:pt x="196" y="114"/>
                      <a:pt x="196" y="113"/>
                    </a:cubicBezTo>
                    <a:cubicBezTo>
                      <a:pt x="194" y="112"/>
                      <a:pt x="193" y="111"/>
                      <a:pt x="192" y="110"/>
                    </a:cubicBezTo>
                    <a:cubicBezTo>
                      <a:pt x="191" y="109"/>
                      <a:pt x="190" y="108"/>
                      <a:pt x="189" y="107"/>
                    </a:cubicBezTo>
                    <a:cubicBezTo>
                      <a:pt x="189" y="106"/>
                      <a:pt x="188" y="105"/>
                      <a:pt x="189" y="104"/>
                    </a:cubicBezTo>
                    <a:cubicBezTo>
                      <a:pt x="189" y="103"/>
                      <a:pt x="190" y="102"/>
                      <a:pt x="190" y="101"/>
                    </a:cubicBezTo>
                    <a:cubicBezTo>
                      <a:pt x="186" y="100"/>
                      <a:pt x="182" y="102"/>
                      <a:pt x="181" y="100"/>
                    </a:cubicBezTo>
                    <a:cubicBezTo>
                      <a:pt x="181" y="100"/>
                      <a:pt x="181" y="99"/>
                      <a:pt x="181" y="98"/>
                    </a:cubicBezTo>
                    <a:cubicBezTo>
                      <a:pt x="181" y="98"/>
                      <a:pt x="182" y="99"/>
                      <a:pt x="182" y="98"/>
                    </a:cubicBezTo>
                    <a:cubicBezTo>
                      <a:pt x="183" y="98"/>
                      <a:pt x="182" y="96"/>
                      <a:pt x="183" y="96"/>
                    </a:cubicBezTo>
                    <a:cubicBezTo>
                      <a:pt x="183" y="95"/>
                      <a:pt x="183" y="95"/>
                      <a:pt x="184" y="95"/>
                    </a:cubicBezTo>
                    <a:cubicBezTo>
                      <a:pt x="184" y="94"/>
                      <a:pt x="186" y="94"/>
                      <a:pt x="187" y="94"/>
                    </a:cubicBezTo>
                    <a:cubicBezTo>
                      <a:pt x="188" y="92"/>
                      <a:pt x="191" y="92"/>
                      <a:pt x="190" y="88"/>
                    </a:cubicBezTo>
                    <a:cubicBezTo>
                      <a:pt x="188" y="88"/>
                      <a:pt x="188" y="88"/>
                      <a:pt x="187" y="89"/>
                    </a:cubicBezTo>
                    <a:cubicBezTo>
                      <a:pt x="186" y="86"/>
                      <a:pt x="184" y="86"/>
                      <a:pt x="183" y="84"/>
                    </a:cubicBezTo>
                    <a:cubicBezTo>
                      <a:pt x="182" y="83"/>
                      <a:pt x="184" y="83"/>
                      <a:pt x="184" y="83"/>
                    </a:cubicBezTo>
                    <a:cubicBezTo>
                      <a:pt x="184" y="82"/>
                      <a:pt x="182" y="81"/>
                      <a:pt x="183" y="80"/>
                    </a:cubicBezTo>
                    <a:cubicBezTo>
                      <a:pt x="185" y="80"/>
                      <a:pt x="187" y="80"/>
                      <a:pt x="186" y="78"/>
                    </a:cubicBezTo>
                    <a:cubicBezTo>
                      <a:pt x="187" y="78"/>
                      <a:pt x="188" y="79"/>
                      <a:pt x="189" y="79"/>
                    </a:cubicBezTo>
                    <a:cubicBezTo>
                      <a:pt x="189" y="78"/>
                      <a:pt x="189" y="77"/>
                      <a:pt x="189" y="77"/>
                    </a:cubicBezTo>
                    <a:cubicBezTo>
                      <a:pt x="189" y="76"/>
                      <a:pt x="189" y="75"/>
                      <a:pt x="190" y="75"/>
                    </a:cubicBezTo>
                    <a:cubicBezTo>
                      <a:pt x="192" y="75"/>
                      <a:pt x="194" y="75"/>
                      <a:pt x="194" y="74"/>
                    </a:cubicBezTo>
                    <a:cubicBezTo>
                      <a:pt x="193" y="74"/>
                      <a:pt x="191" y="71"/>
                      <a:pt x="191" y="73"/>
                    </a:cubicBezTo>
                    <a:cubicBezTo>
                      <a:pt x="190" y="73"/>
                      <a:pt x="190" y="74"/>
                      <a:pt x="189" y="74"/>
                    </a:cubicBezTo>
                    <a:cubicBezTo>
                      <a:pt x="188" y="74"/>
                      <a:pt x="188" y="75"/>
                      <a:pt x="187" y="75"/>
                    </a:cubicBezTo>
                    <a:cubicBezTo>
                      <a:pt x="183" y="75"/>
                      <a:pt x="183" y="75"/>
                      <a:pt x="183" y="75"/>
                    </a:cubicBezTo>
                    <a:cubicBezTo>
                      <a:pt x="183" y="77"/>
                      <a:pt x="182" y="78"/>
                      <a:pt x="180" y="78"/>
                    </a:cubicBezTo>
                    <a:cubicBezTo>
                      <a:pt x="180" y="75"/>
                      <a:pt x="180" y="75"/>
                      <a:pt x="180" y="75"/>
                    </a:cubicBezTo>
                    <a:cubicBezTo>
                      <a:pt x="179" y="74"/>
                      <a:pt x="178" y="74"/>
                      <a:pt x="178" y="72"/>
                    </a:cubicBezTo>
                    <a:cubicBezTo>
                      <a:pt x="178" y="71"/>
                      <a:pt x="176" y="72"/>
                      <a:pt x="176" y="70"/>
                    </a:cubicBezTo>
                    <a:cubicBezTo>
                      <a:pt x="177" y="70"/>
                      <a:pt x="178" y="69"/>
                      <a:pt x="179" y="69"/>
                    </a:cubicBezTo>
                    <a:cubicBezTo>
                      <a:pt x="179" y="69"/>
                      <a:pt x="179" y="69"/>
                      <a:pt x="179" y="69"/>
                    </a:cubicBezTo>
                    <a:cubicBezTo>
                      <a:pt x="179" y="69"/>
                      <a:pt x="181" y="67"/>
                      <a:pt x="180" y="67"/>
                    </a:cubicBezTo>
                    <a:cubicBezTo>
                      <a:pt x="180" y="67"/>
                      <a:pt x="179" y="67"/>
                      <a:pt x="179" y="67"/>
                    </a:cubicBezTo>
                    <a:cubicBezTo>
                      <a:pt x="179" y="66"/>
                      <a:pt x="180" y="65"/>
                      <a:pt x="179" y="65"/>
                    </a:cubicBezTo>
                    <a:cubicBezTo>
                      <a:pt x="179" y="64"/>
                      <a:pt x="177" y="64"/>
                      <a:pt x="177" y="62"/>
                    </a:cubicBezTo>
                    <a:cubicBezTo>
                      <a:pt x="177" y="62"/>
                      <a:pt x="177" y="62"/>
                      <a:pt x="177" y="61"/>
                    </a:cubicBezTo>
                    <a:cubicBezTo>
                      <a:pt x="177" y="60"/>
                      <a:pt x="177" y="59"/>
                      <a:pt x="177" y="58"/>
                    </a:cubicBezTo>
                    <a:cubicBezTo>
                      <a:pt x="176" y="58"/>
                      <a:pt x="176" y="57"/>
                      <a:pt x="175" y="57"/>
                    </a:cubicBezTo>
                    <a:cubicBezTo>
                      <a:pt x="175" y="57"/>
                      <a:pt x="174" y="57"/>
                      <a:pt x="173" y="57"/>
                    </a:cubicBezTo>
                    <a:cubicBezTo>
                      <a:pt x="173" y="57"/>
                      <a:pt x="173" y="57"/>
                      <a:pt x="173" y="57"/>
                    </a:cubicBezTo>
                    <a:cubicBezTo>
                      <a:pt x="172" y="55"/>
                      <a:pt x="170" y="57"/>
                      <a:pt x="170" y="55"/>
                    </a:cubicBezTo>
                    <a:cubicBezTo>
                      <a:pt x="170" y="55"/>
                      <a:pt x="170" y="55"/>
                      <a:pt x="169" y="55"/>
                    </a:cubicBezTo>
                    <a:cubicBezTo>
                      <a:pt x="169" y="55"/>
                      <a:pt x="169" y="55"/>
                      <a:pt x="168" y="55"/>
                    </a:cubicBezTo>
                    <a:cubicBezTo>
                      <a:pt x="168" y="55"/>
                      <a:pt x="167" y="56"/>
                      <a:pt x="167" y="56"/>
                    </a:cubicBezTo>
                    <a:cubicBezTo>
                      <a:pt x="167" y="56"/>
                      <a:pt x="167" y="56"/>
                      <a:pt x="167" y="56"/>
                    </a:cubicBezTo>
                    <a:cubicBezTo>
                      <a:pt x="166" y="58"/>
                      <a:pt x="165" y="58"/>
                      <a:pt x="165" y="59"/>
                    </a:cubicBezTo>
                    <a:cubicBezTo>
                      <a:pt x="165" y="59"/>
                      <a:pt x="165" y="60"/>
                      <a:pt x="165" y="60"/>
                    </a:cubicBezTo>
                    <a:cubicBezTo>
                      <a:pt x="165" y="60"/>
                      <a:pt x="165" y="61"/>
                      <a:pt x="165" y="61"/>
                    </a:cubicBezTo>
                    <a:cubicBezTo>
                      <a:pt x="165" y="62"/>
                      <a:pt x="165" y="62"/>
                      <a:pt x="165" y="62"/>
                    </a:cubicBezTo>
                    <a:cubicBezTo>
                      <a:pt x="164" y="63"/>
                      <a:pt x="164" y="64"/>
                      <a:pt x="164" y="65"/>
                    </a:cubicBezTo>
                    <a:cubicBezTo>
                      <a:pt x="164" y="65"/>
                      <a:pt x="164" y="65"/>
                      <a:pt x="164" y="65"/>
                    </a:cubicBezTo>
                    <a:cubicBezTo>
                      <a:pt x="164" y="65"/>
                      <a:pt x="164" y="65"/>
                      <a:pt x="163" y="65"/>
                    </a:cubicBezTo>
                    <a:cubicBezTo>
                      <a:pt x="163" y="65"/>
                      <a:pt x="164" y="68"/>
                      <a:pt x="162" y="67"/>
                    </a:cubicBezTo>
                    <a:cubicBezTo>
                      <a:pt x="162" y="67"/>
                      <a:pt x="162" y="68"/>
                      <a:pt x="161" y="68"/>
                    </a:cubicBezTo>
                    <a:cubicBezTo>
                      <a:pt x="159" y="68"/>
                      <a:pt x="157" y="68"/>
                      <a:pt x="156" y="68"/>
                    </a:cubicBezTo>
                    <a:cubicBezTo>
                      <a:pt x="156" y="68"/>
                      <a:pt x="155" y="68"/>
                      <a:pt x="155" y="68"/>
                    </a:cubicBezTo>
                    <a:cubicBezTo>
                      <a:pt x="154" y="67"/>
                      <a:pt x="153" y="67"/>
                      <a:pt x="153" y="66"/>
                    </a:cubicBezTo>
                    <a:cubicBezTo>
                      <a:pt x="153" y="66"/>
                      <a:pt x="153" y="65"/>
                      <a:pt x="153" y="65"/>
                    </a:cubicBezTo>
                    <a:cubicBezTo>
                      <a:pt x="153" y="64"/>
                      <a:pt x="152" y="63"/>
                      <a:pt x="152" y="62"/>
                    </a:cubicBezTo>
                    <a:cubicBezTo>
                      <a:pt x="148" y="62"/>
                      <a:pt x="148" y="62"/>
                      <a:pt x="148" y="62"/>
                    </a:cubicBezTo>
                    <a:cubicBezTo>
                      <a:pt x="147" y="63"/>
                      <a:pt x="147" y="64"/>
                      <a:pt x="147" y="64"/>
                    </a:cubicBezTo>
                    <a:cubicBezTo>
                      <a:pt x="147" y="64"/>
                      <a:pt x="147" y="64"/>
                      <a:pt x="147" y="64"/>
                    </a:cubicBezTo>
                    <a:cubicBezTo>
                      <a:pt x="145" y="65"/>
                      <a:pt x="146" y="67"/>
                      <a:pt x="145" y="67"/>
                    </a:cubicBezTo>
                    <a:cubicBezTo>
                      <a:pt x="145" y="67"/>
                      <a:pt x="145" y="67"/>
                      <a:pt x="144" y="67"/>
                    </a:cubicBezTo>
                    <a:cubicBezTo>
                      <a:pt x="143" y="68"/>
                      <a:pt x="141" y="68"/>
                      <a:pt x="140" y="68"/>
                    </a:cubicBezTo>
                    <a:cubicBezTo>
                      <a:pt x="139" y="67"/>
                      <a:pt x="138" y="67"/>
                      <a:pt x="138" y="66"/>
                    </a:cubicBezTo>
                    <a:cubicBezTo>
                      <a:pt x="138" y="66"/>
                      <a:pt x="138" y="63"/>
                      <a:pt x="138" y="62"/>
                    </a:cubicBezTo>
                    <a:cubicBezTo>
                      <a:pt x="138" y="62"/>
                      <a:pt x="138" y="62"/>
                      <a:pt x="138" y="62"/>
                    </a:cubicBezTo>
                    <a:cubicBezTo>
                      <a:pt x="139" y="61"/>
                      <a:pt x="138" y="61"/>
                      <a:pt x="138" y="60"/>
                    </a:cubicBezTo>
                    <a:cubicBezTo>
                      <a:pt x="138" y="60"/>
                      <a:pt x="138" y="60"/>
                      <a:pt x="138" y="60"/>
                    </a:cubicBezTo>
                    <a:cubicBezTo>
                      <a:pt x="137" y="58"/>
                      <a:pt x="137" y="58"/>
                      <a:pt x="136" y="57"/>
                    </a:cubicBezTo>
                    <a:cubicBezTo>
                      <a:pt x="136" y="57"/>
                      <a:pt x="136" y="57"/>
                      <a:pt x="136" y="57"/>
                    </a:cubicBezTo>
                    <a:cubicBezTo>
                      <a:pt x="135" y="56"/>
                      <a:pt x="134" y="54"/>
                      <a:pt x="132" y="54"/>
                    </a:cubicBezTo>
                    <a:cubicBezTo>
                      <a:pt x="131" y="54"/>
                      <a:pt x="131" y="54"/>
                      <a:pt x="131" y="54"/>
                    </a:cubicBezTo>
                    <a:cubicBezTo>
                      <a:pt x="129" y="54"/>
                      <a:pt x="130" y="57"/>
                      <a:pt x="129" y="57"/>
                    </a:cubicBezTo>
                    <a:cubicBezTo>
                      <a:pt x="129" y="57"/>
                      <a:pt x="129" y="57"/>
                      <a:pt x="129" y="57"/>
                    </a:cubicBezTo>
                    <a:cubicBezTo>
                      <a:pt x="128" y="58"/>
                      <a:pt x="128" y="58"/>
                      <a:pt x="128" y="59"/>
                    </a:cubicBezTo>
                    <a:cubicBezTo>
                      <a:pt x="129" y="59"/>
                      <a:pt x="129" y="59"/>
                      <a:pt x="129" y="59"/>
                    </a:cubicBezTo>
                    <a:cubicBezTo>
                      <a:pt x="128" y="61"/>
                      <a:pt x="128" y="63"/>
                      <a:pt x="128" y="64"/>
                    </a:cubicBezTo>
                    <a:cubicBezTo>
                      <a:pt x="128" y="64"/>
                      <a:pt x="128" y="64"/>
                      <a:pt x="128" y="64"/>
                    </a:cubicBezTo>
                    <a:cubicBezTo>
                      <a:pt x="128" y="66"/>
                      <a:pt x="128" y="67"/>
                      <a:pt x="128" y="68"/>
                    </a:cubicBezTo>
                    <a:cubicBezTo>
                      <a:pt x="128" y="68"/>
                      <a:pt x="128" y="68"/>
                      <a:pt x="128" y="68"/>
                    </a:cubicBezTo>
                    <a:cubicBezTo>
                      <a:pt x="128" y="69"/>
                      <a:pt x="128" y="69"/>
                      <a:pt x="128" y="69"/>
                    </a:cubicBezTo>
                    <a:cubicBezTo>
                      <a:pt x="128" y="69"/>
                      <a:pt x="128" y="70"/>
                      <a:pt x="128" y="70"/>
                    </a:cubicBezTo>
                    <a:cubicBezTo>
                      <a:pt x="128" y="71"/>
                      <a:pt x="126" y="72"/>
                      <a:pt x="127" y="73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26" y="74"/>
                      <a:pt x="126" y="74"/>
                      <a:pt x="126" y="75"/>
                    </a:cubicBezTo>
                    <a:cubicBezTo>
                      <a:pt x="126" y="75"/>
                      <a:pt x="126" y="75"/>
                      <a:pt x="126" y="75"/>
                    </a:cubicBezTo>
                    <a:cubicBezTo>
                      <a:pt x="126" y="77"/>
                      <a:pt x="125" y="79"/>
                      <a:pt x="123" y="79"/>
                    </a:cubicBezTo>
                    <a:cubicBezTo>
                      <a:pt x="123" y="77"/>
                      <a:pt x="122" y="77"/>
                      <a:pt x="122" y="77"/>
                    </a:cubicBezTo>
                    <a:cubicBezTo>
                      <a:pt x="122" y="75"/>
                      <a:pt x="123" y="75"/>
                      <a:pt x="123" y="74"/>
                    </a:cubicBezTo>
                    <a:cubicBezTo>
                      <a:pt x="123" y="74"/>
                      <a:pt x="123" y="74"/>
                      <a:pt x="123" y="73"/>
                    </a:cubicBezTo>
                    <a:cubicBezTo>
                      <a:pt x="123" y="73"/>
                      <a:pt x="123" y="73"/>
                      <a:pt x="123" y="73"/>
                    </a:cubicBezTo>
                    <a:cubicBezTo>
                      <a:pt x="125" y="73"/>
                      <a:pt x="124" y="70"/>
                      <a:pt x="125" y="70"/>
                    </a:cubicBezTo>
                    <a:cubicBezTo>
                      <a:pt x="125" y="70"/>
                      <a:pt x="125" y="70"/>
                      <a:pt x="125" y="70"/>
                    </a:cubicBezTo>
                    <a:cubicBezTo>
                      <a:pt x="125" y="69"/>
                      <a:pt x="126" y="69"/>
                      <a:pt x="126" y="69"/>
                    </a:cubicBezTo>
                    <a:cubicBezTo>
                      <a:pt x="126" y="69"/>
                      <a:pt x="126" y="69"/>
                      <a:pt x="126" y="68"/>
                    </a:cubicBezTo>
                    <a:cubicBezTo>
                      <a:pt x="126" y="67"/>
                      <a:pt x="126" y="63"/>
                      <a:pt x="126" y="62"/>
                    </a:cubicBezTo>
                    <a:cubicBezTo>
                      <a:pt x="126" y="62"/>
                      <a:pt x="126" y="62"/>
                      <a:pt x="126" y="62"/>
                    </a:cubicBezTo>
                    <a:cubicBezTo>
                      <a:pt x="125" y="60"/>
                      <a:pt x="125" y="60"/>
                      <a:pt x="125" y="58"/>
                    </a:cubicBezTo>
                    <a:cubicBezTo>
                      <a:pt x="125" y="58"/>
                      <a:pt x="125" y="58"/>
                      <a:pt x="125" y="58"/>
                    </a:cubicBezTo>
                    <a:cubicBezTo>
                      <a:pt x="125" y="58"/>
                      <a:pt x="125" y="57"/>
                      <a:pt x="125" y="57"/>
                    </a:cubicBezTo>
                    <a:cubicBezTo>
                      <a:pt x="125" y="57"/>
                      <a:pt x="125" y="57"/>
                      <a:pt x="125" y="57"/>
                    </a:cubicBezTo>
                    <a:cubicBezTo>
                      <a:pt x="125" y="55"/>
                      <a:pt x="123" y="55"/>
                      <a:pt x="125" y="54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2"/>
                      <a:pt x="125" y="52"/>
                      <a:pt x="124" y="52"/>
                    </a:cubicBezTo>
                    <a:cubicBezTo>
                      <a:pt x="124" y="49"/>
                      <a:pt x="122" y="48"/>
                      <a:pt x="120" y="47"/>
                    </a:cubicBezTo>
                    <a:cubicBezTo>
                      <a:pt x="120" y="48"/>
                      <a:pt x="119" y="48"/>
                      <a:pt x="119" y="48"/>
                    </a:cubicBezTo>
                    <a:cubicBezTo>
                      <a:pt x="118" y="48"/>
                      <a:pt x="118" y="49"/>
                      <a:pt x="118" y="49"/>
                    </a:cubicBezTo>
                    <a:cubicBezTo>
                      <a:pt x="117" y="49"/>
                      <a:pt x="116" y="50"/>
                      <a:pt x="115" y="50"/>
                    </a:cubicBezTo>
                    <a:cubicBezTo>
                      <a:pt x="113" y="50"/>
                      <a:pt x="112" y="48"/>
                      <a:pt x="110" y="49"/>
                    </a:cubicBezTo>
                    <a:cubicBezTo>
                      <a:pt x="108" y="49"/>
                      <a:pt x="109" y="52"/>
                      <a:pt x="106" y="52"/>
                    </a:cubicBezTo>
                    <a:cubicBezTo>
                      <a:pt x="106" y="54"/>
                      <a:pt x="105" y="55"/>
                      <a:pt x="106" y="58"/>
                    </a:cubicBezTo>
                    <a:cubicBezTo>
                      <a:pt x="105" y="59"/>
                      <a:pt x="105" y="59"/>
                      <a:pt x="104" y="60"/>
                    </a:cubicBezTo>
                    <a:cubicBezTo>
                      <a:pt x="104" y="60"/>
                      <a:pt x="104" y="60"/>
                      <a:pt x="104" y="60"/>
                    </a:cubicBezTo>
                    <a:cubicBezTo>
                      <a:pt x="104" y="62"/>
                      <a:pt x="104" y="65"/>
                      <a:pt x="102" y="64"/>
                    </a:cubicBezTo>
                    <a:cubicBezTo>
                      <a:pt x="101" y="65"/>
                      <a:pt x="100" y="65"/>
                      <a:pt x="100" y="66"/>
                    </a:cubicBezTo>
                    <a:cubicBezTo>
                      <a:pt x="99" y="66"/>
                      <a:pt x="99" y="67"/>
                      <a:pt x="99" y="66"/>
                    </a:cubicBezTo>
                    <a:cubicBezTo>
                      <a:pt x="99" y="65"/>
                      <a:pt x="99" y="65"/>
                      <a:pt x="99" y="64"/>
                    </a:cubicBezTo>
                    <a:cubicBezTo>
                      <a:pt x="100" y="63"/>
                      <a:pt x="99" y="62"/>
                      <a:pt x="99" y="60"/>
                    </a:cubicBezTo>
                    <a:cubicBezTo>
                      <a:pt x="100" y="60"/>
                      <a:pt x="100" y="60"/>
                      <a:pt x="100" y="59"/>
                    </a:cubicBezTo>
                    <a:cubicBezTo>
                      <a:pt x="99" y="59"/>
                      <a:pt x="100" y="56"/>
                      <a:pt x="99" y="55"/>
                    </a:cubicBezTo>
                    <a:cubicBezTo>
                      <a:pt x="99" y="54"/>
                      <a:pt x="99" y="54"/>
                      <a:pt x="99" y="52"/>
                    </a:cubicBezTo>
                    <a:cubicBezTo>
                      <a:pt x="99" y="51"/>
                      <a:pt x="99" y="49"/>
                      <a:pt x="99" y="47"/>
                    </a:cubicBezTo>
                    <a:cubicBezTo>
                      <a:pt x="99" y="46"/>
                      <a:pt x="98" y="44"/>
                      <a:pt x="99" y="43"/>
                    </a:cubicBezTo>
                    <a:cubicBezTo>
                      <a:pt x="98" y="43"/>
                      <a:pt x="97" y="42"/>
                      <a:pt x="97" y="42"/>
                    </a:cubicBezTo>
                    <a:cubicBezTo>
                      <a:pt x="97" y="41"/>
                      <a:pt x="97" y="41"/>
                      <a:pt x="97" y="41"/>
                    </a:cubicBezTo>
                    <a:cubicBezTo>
                      <a:pt x="97" y="41"/>
                      <a:pt x="97" y="40"/>
                      <a:pt x="97" y="40"/>
                    </a:cubicBezTo>
                    <a:cubicBezTo>
                      <a:pt x="97" y="40"/>
                      <a:pt x="96" y="40"/>
                      <a:pt x="96" y="40"/>
                    </a:cubicBezTo>
                    <a:cubicBezTo>
                      <a:pt x="94" y="39"/>
                      <a:pt x="93" y="40"/>
                      <a:pt x="93" y="43"/>
                    </a:cubicBezTo>
                    <a:cubicBezTo>
                      <a:pt x="93" y="43"/>
                      <a:pt x="92" y="44"/>
                      <a:pt x="92" y="44"/>
                    </a:cubicBezTo>
                    <a:cubicBezTo>
                      <a:pt x="91" y="48"/>
                      <a:pt x="90" y="52"/>
                      <a:pt x="89" y="55"/>
                    </a:cubicBezTo>
                    <a:cubicBezTo>
                      <a:pt x="86" y="55"/>
                      <a:pt x="86" y="58"/>
                      <a:pt x="85" y="58"/>
                    </a:cubicBezTo>
                    <a:cubicBezTo>
                      <a:pt x="83" y="58"/>
                      <a:pt x="83" y="59"/>
                      <a:pt x="81" y="59"/>
                    </a:cubicBezTo>
                    <a:cubicBezTo>
                      <a:pt x="81" y="59"/>
                      <a:pt x="81" y="60"/>
                      <a:pt x="81" y="60"/>
                    </a:cubicBezTo>
                    <a:cubicBezTo>
                      <a:pt x="81" y="61"/>
                      <a:pt x="80" y="61"/>
                      <a:pt x="78" y="62"/>
                    </a:cubicBezTo>
                    <a:cubicBezTo>
                      <a:pt x="78" y="60"/>
                      <a:pt x="80" y="60"/>
                      <a:pt x="80" y="58"/>
                    </a:cubicBezTo>
                    <a:cubicBezTo>
                      <a:pt x="80" y="58"/>
                      <a:pt x="79" y="58"/>
                      <a:pt x="79" y="57"/>
                    </a:cubicBezTo>
                    <a:cubicBezTo>
                      <a:pt x="79" y="57"/>
                      <a:pt x="79" y="56"/>
                      <a:pt x="79" y="55"/>
                    </a:cubicBezTo>
                    <a:cubicBezTo>
                      <a:pt x="79" y="55"/>
                      <a:pt x="80" y="53"/>
                      <a:pt x="79" y="53"/>
                    </a:cubicBezTo>
                    <a:cubicBezTo>
                      <a:pt x="79" y="54"/>
                      <a:pt x="77" y="54"/>
                      <a:pt x="76" y="54"/>
                    </a:cubicBezTo>
                    <a:cubicBezTo>
                      <a:pt x="75" y="54"/>
                      <a:pt x="75" y="55"/>
                      <a:pt x="74" y="55"/>
                    </a:cubicBezTo>
                    <a:cubicBezTo>
                      <a:pt x="74" y="55"/>
                      <a:pt x="74" y="55"/>
                      <a:pt x="73" y="55"/>
                    </a:cubicBezTo>
                    <a:cubicBezTo>
                      <a:pt x="71" y="56"/>
                      <a:pt x="71" y="58"/>
                      <a:pt x="69" y="59"/>
                    </a:cubicBezTo>
                    <a:cubicBezTo>
                      <a:pt x="66" y="59"/>
                      <a:pt x="67" y="61"/>
                      <a:pt x="65" y="62"/>
                    </a:cubicBezTo>
                    <a:cubicBezTo>
                      <a:pt x="65" y="64"/>
                      <a:pt x="63" y="65"/>
                      <a:pt x="63" y="67"/>
                    </a:cubicBezTo>
                    <a:cubicBezTo>
                      <a:pt x="62" y="67"/>
                      <a:pt x="62" y="66"/>
                      <a:pt x="62" y="66"/>
                    </a:cubicBezTo>
                    <a:cubicBezTo>
                      <a:pt x="63" y="64"/>
                      <a:pt x="62" y="61"/>
                      <a:pt x="65" y="61"/>
                    </a:cubicBezTo>
                    <a:cubicBezTo>
                      <a:pt x="65" y="59"/>
                      <a:pt x="65" y="57"/>
                      <a:pt x="65" y="55"/>
                    </a:cubicBezTo>
                    <a:cubicBezTo>
                      <a:pt x="63" y="55"/>
                      <a:pt x="61" y="56"/>
                      <a:pt x="60" y="55"/>
                    </a:cubicBezTo>
                    <a:cubicBezTo>
                      <a:pt x="61" y="54"/>
                      <a:pt x="63" y="54"/>
                      <a:pt x="65" y="54"/>
                    </a:cubicBezTo>
                    <a:cubicBezTo>
                      <a:pt x="65" y="53"/>
                      <a:pt x="65" y="53"/>
                      <a:pt x="66" y="52"/>
                    </a:cubicBezTo>
                    <a:cubicBezTo>
                      <a:pt x="67" y="52"/>
                      <a:pt x="67" y="52"/>
                      <a:pt x="67" y="51"/>
                    </a:cubicBezTo>
                    <a:cubicBezTo>
                      <a:pt x="67" y="51"/>
                      <a:pt x="68" y="51"/>
                      <a:pt x="68" y="50"/>
                    </a:cubicBezTo>
                    <a:cubicBezTo>
                      <a:pt x="66" y="50"/>
                      <a:pt x="64" y="50"/>
                      <a:pt x="64" y="49"/>
                    </a:cubicBezTo>
                    <a:cubicBezTo>
                      <a:pt x="65" y="49"/>
                      <a:pt x="66" y="49"/>
                      <a:pt x="66" y="47"/>
                    </a:cubicBezTo>
                    <a:cubicBezTo>
                      <a:pt x="67" y="45"/>
                      <a:pt x="63" y="46"/>
                      <a:pt x="64" y="44"/>
                    </a:cubicBezTo>
                    <a:cubicBezTo>
                      <a:pt x="64" y="42"/>
                      <a:pt x="65" y="42"/>
                      <a:pt x="65" y="40"/>
                    </a:cubicBezTo>
                    <a:cubicBezTo>
                      <a:pt x="65" y="39"/>
                      <a:pt x="65" y="39"/>
                      <a:pt x="66" y="38"/>
                    </a:cubicBezTo>
                    <a:cubicBezTo>
                      <a:pt x="67" y="40"/>
                      <a:pt x="65" y="40"/>
                      <a:pt x="65" y="43"/>
                    </a:cubicBezTo>
                    <a:cubicBezTo>
                      <a:pt x="67" y="43"/>
                      <a:pt x="67" y="44"/>
                      <a:pt x="69" y="44"/>
                    </a:cubicBezTo>
                    <a:cubicBezTo>
                      <a:pt x="70" y="43"/>
                      <a:pt x="71" y="44"/>
                      <a:pt x="71" y="43"/>
                    </a:cubicBezTo>
                    <a:cubicBezTo>
                      <a:pt x="71" y="42"/>
                      <a:pt x="72" y="41"/>
                      <a:pt x="73" y="41"/>
                    </a:cubicBezTo>
                    <a:cubicBezTo>
                      <a:pt x="75" y="42"/>
                      <a:pt x="74" y="39"/>
                      <a:pt x="75" y="38"/>
                    </a:cubicBezTo>
                    <a:cubicBezTo>
                      <a:pt x="76" y="38"/>
                      <a:pt x="76" y="37"/>
                      <a:pt x="76" y="35"/>
                    </a:cubicBezTo>
                    <a:cubicBezTo>
                      <a:pt x="75" y="35"/>
                      <a:pt x="74" y="35"/>
                      <a:pt x="73" y="34"/>
                    </a:cubicBezTo>
                    <a:cubicBezTo>
                      <a:pt x="72" y="34"/>
                      <a:pt x="73" y="33"/>
                      <a:pt x="73" y="34"/>
                    </a:cubicBezTo>
                    <a:cubicBezTo>
                      <a:pt x="75" y="33"/>
                      <a:pt x="75" y="35"/>
                      <a:pt x="77" y="35"/>
                    </a:cubicBezTo>
                    <a:cubicBezTo>
                      <a:pt x="77" y="32"/>
                      <a:pt x="74" y="33"/>
                      <a:pt x="74" y="31"/>
                    </a:cubicBezTo>
                    <a:cubicBezTo>
                      <a:pt x="74" y="30"/>
                      <a:pt x="76" y="30"/>
                      <a:pt x="75" y="28"/>
                    </a:cubicBezTo>
                    <a:cubicBezTo>
                      <a:pt x="74" y="28"/>
                      <a:pt x="73" y="29"/>
                      <a:pt x="73" y="28"/>
                    </a:cubicBezTo>
                    <a:cubicBezTo>
                      <a:pt x="72" y="25"/>
                      <a:pt x="73" y="25"/>
                      <a:pt x="75" y="24"/>
                    </a:cubicBezTo>
                    <a:cubicBezTo>
                      <a:pt x="75" y="24"/>
                      <a:pt x="75" y="23"/>
                      <a:pt x="75" y="23"/>
                    </a:cubicBezTo>
                    <a:cubicBezTo>
                      <a:pt x="74" y="23"/>
                      <a:pt x="74" y="22"/>
                      <a:pt x="74" y="21"/>
                    </a:cubicBezTo>
                    <a:cubicBezTo>
                      <a:pt x="73" y="21"/>
                      <a:pt x="73" y="21"/>
                      <a:pt x="73" y="21"/>
                    </a:cubicBezTo>
                    <a:cubicBezTo>
                      <a:pt x="73" y="20"/>
                      <a:pt x="74" y="19"/>
                      <a:pt x="74" y="18"/>
                    </a:cubicBezTo>
                    <a:cubicBezTo>
                      <a:pt x="73" y="17"/>
                      <a:pt x="73" y="16"/>
                      <a:pt x="73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0" y="15"/>
                      <a:pt x="69" y="14"/>
                      <a:pt x="69" y="14"/>
                    </a:cubicBezTo>
                    <a:cubicBezTo>
                      <a:pt x="69" y="12"/>
                      <a:pt x="71" y="13"/>
                      <a:pt x="70" y="11"/>
                    </a:cubicBezTo>
                    <a:cubicBezTo>
                      <a:pt x="70" y="10"/>
                      <a:pt x="70" y="8"/>
                      <a:pt x="70" y="7"/>
                    </a:cubicBezTo>
                    <a:cubicBezTo>
                      <a:pt x="70" y="7"/>
                      <a:pt x="70" y="6"/>
                      <a:pt x="70" y="6"/>
                    </a:cubicBezTo>
                    <a:cubicBezTo>
                      <a:pt x="69" y="6"/>
                      <a:pt x="69" y="5"/>
                      <a:pt x="69" y="5"/>
                    </a:cubicBezTo>
                    <a:cubicBezTo>
                      <a:pt x="68" y="5"/>
                      <a:pt x="68" y="4"/>
                      <a:pt x="67" y="4"/>
                    </a:cubicBezTo>
                    <a:cubicBezTo>
                      <a:pt x="67" y="4"/>
                      <a:pt x="66" y="4"/>
                      <a:pt x="65" y="4"/>
                    </a:cubicBezTo>
                    <a:cubicBezTo>
                      <a:pt x="64" y="3"/>
                      <a:pt x="63" y="2"/>
                      <a:pt x="63" y="1"/>
                    </a:cubicBezTo>
                    <a:cubicBezTo>
                      <a:pt x="61" y="1"/>
                      <a:pt x="60" y="1"/>
                      <a:pt x="59" y="0"/>
                    </a:cubicBezTo>
                    <a:cubicBezTo>
                      <a:pt x="59" y="1"/>
                      <a:pt x="59" y="1"/>
                      <a:pt x="58" y="1"/>
                    </a:cubicBezTo>
                    <a:cubicBezTo>
                      <a:pt x="58" y="3"/>
                      <a:pt x="57" y="3"/>
                      <a:pt x="56" y="3"/>
                    </a:cubicBezTo>
                    <a:cubicBezTo>
                      <a:pt x="56" y="5"/>
                      <a:pt x="58" y="6"/>
                      <a:pt x="61" y="6"/>
                    </a:cubicBezTo>
                    <a:cubicBezTo>
                      <a:pt x="61" y="7"/>
                      <a:pt x="62" y="7"/>
                      <a:pt x="63" y="7"/>
                    </a:cubicBezTo>
                    <a:cubicBezTo>
                      <a:pt x="63" y="10"/>
                      <a:pt x="66" y="9"/>
                      <a:pt x="65" y="13"/>
                    </a:cubicBezTo>
                    <a:cubicBezTo>
                      <a:pt x="64" y="13"/>
                      <a:pt x="64" y="13"/>
                      <a:pt x="63" y="13"/>
                    </a:cubicBezTo>
                    <a:cubicBezTo>
                      <a:pt x="62" y="12"/>
                      <a:pt x="62" y="12"/>
                      <a:pt x="61" y="12"/>
                    </a:cubicBezTo>
                    <a:cubicBezTo>
                      <a:pt x="61" y="12"/>
                      <a:pt x="61" y="12"/>
                      <a:pt x="61" y="11"/>
                    </a:cubicBezTo>
                    <a:cubicBezTo>
                      <a:pt x="61" y="11"/>
                      <a:pt x="60" y="11"/>
                      <a:pt x="60" y="11"/>
                    </a:cubicBezTo>
                    <a:cubicBezTo>
                      <a:pt x="59" y="10"/>
                      <a:pt x="60" y="8"/>
                      <a:pt x="58" y="9"/>
                    </a:cubicBezTo>
                    <a:cubicBezTo>
                      <a:pt x="58" y="9"/>
                      <a:pt x="57" y="9"/>
                      <a:pt x="56" y="9"/>
                    </a:cubicBezTo>
                    <a:cubicBezTo>
                      <a:pt x="56" y="13"/>
                      <a:pt x="58" y="14"/>
                      <a:pt x="59" y="16"/>
                    </a:cubicBezTo>
                    <a:cubicBezTo>
                      <a:pt x="59" y="18"/>
                      <a:pt x="60" y="19"/>
                      <a:pt x="60" y="20"/>
                    </a:cubicBezTo>
                    <a:cubicBezTo>
                      <a:pt x="59" y="21"/>
                      <a:pt x="60" y="25"/>
                      <a:pt x="60" y="28"/>
                    </a:cubicBezTo>
                    <a:cubicBezTo>
                      <a:pt x="58" y="27"/>
                      <a:pt x="58" y="28"/>
                      <a:pt x="57" y="28"/>
                    </a:cubicBezTo>
                    <a:cubicBezTo>
                      <a:pt x="57" y="30"/>
                      <a:pt x="54" y="28"/>
                      <a:pt x="57" y="28"/>
                    </a:cubicBezTo>
                    <a:cubicBezTo>
                      <a:pt x="57" y="27"/>
                      <a:pt x="57" y="26"/>
                      <a:pt x="57" y="25"/>
                    </a:cubicBezTo>
                    <a:cubicBezTo>
                      <a:pt x="56" y="25"/>
                      <a:pt x="55" y="26"/>
                      <a:pt x="54" y="26"/>
                    </a:cubicBezTo>
                    <a:cubicBezTo>
                      <a:pt x="54" y="26"/>
                      <a:pt x="53" y="27"/>
                      <a:pt x="53" y="26"/>
                    </a:cubicBezTo>
                    <a:cubicBezTo>
                      <a:pt x="53" y="26"/>
                      <a:pt x="53" y="25"/>
                      <a:pt x="54" y="26"/>
                    </a:cubicBezTo>
                    <a:cubicBezTo>
                      <a:pt x="54" y="24"/>
                      <a:pt x="55" y="23"/>
                      <a:pt x="56" y="23"/>
                    </a:cubicBezTo>
                    <a:cubicBezTo>
                      <a:pt x="55" y="22"/>
                      <a:pt x="56" y="19"/>
                      <a:pt x="55" y="19"/>
                    </a:cubicBezTo>
                    <a:cubicBezTo>
                      <a:pt x="55" y="20"/>
                      <a:pt x="54" y="20"/>
                      <a:pt x="53" y="20"/>
                    </a:cubicBezTo>
                    <a:cubicBezTo>
                      <a:pt x="53" y="20"/>
                      <a:pt x="53" y="21"/>
                      <a:pt x="53" y="21"/>
                    </a:cubicBezTo>
                    <a:cubicBezTo>
                      <a:pt x="53" y="22"/>
                      <a:pt x="52" y="22"/>
                      <a:pt x="51" y="22"/>
                    </a:cubicBezTo>
                    <a:cubicBezTo>
                      <a:pt x="51" y="21"/>
                      <a:pt x="52" y="18"/>
                      <a:pt x="51" y="18"/>
                    </a:cubicBezTo>
                    <a:cubicBezTo>
                      <a:pt x="50" y="19"/>
                      <a:pt x="49" y="18"/>
                      <a:pt x="49" y="18"/>
                    </a:cubicBezTo>
                    <a:cubicBezTo>
                      <a:pt x="49" y="16"/>
                      <a:pt x="51" y="16"/>
                      <a:pt x="51" y="14"/>
                    </a:cubicBezTo>
                    <a:cubicBezTo>
                      <a:pt x="50" y="14"/>
                      <a:pt x="49" y="14"/>
                      <a:pt x="49" y="14"/>
                    </a:cubicBezTo>
                    <a:cubicBezTo>
                      <a:pt x="50" y="13"/>
                      <a:pt x="50" y="12"/>
                      <a:pt x="50" y="11"/>
                    </a:cubicBezTo>
                    <a:cubicBezTo>
                      <a:pt x="50" y="11"/>
                      <a:pt x="51" y="11"/>
                      <a:pt x="51" y="11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0" y="9"/>
                      <a:pt x="50" y="8"/>
                      <a:pt x="50" y="7"/>
                    </a:cubicBezTo>
                    <a:cubicBezTo>
                      <a:pt x="49" y="7"/>
                      <a:pt x="49" y="6"/>
                      <a:pt x="48" y="6"/>
                    </a:cubicBezTo>
                    <a:cubicBezTo>
                      <a:pt x="48" y="5"/>
                      <a:pt x="44" y="5"/>
                      <a:pt x="45" y="6"/>
                    </a:cubicBezTo>
                    <a:cubicBezTo>
                      <a:pt x="46" y="7"/>
                      <a:pt x="45" y="8"/>
                      <a:pt x="46" y="9"/>
                    </a:cubicBezTo>
                    <a:cubicBezTo>
                      <a:pt x="44" y="8"/>
                      <a:pt x="44" y="6"/>
                      <a:pt x="42" y="6"/>
                    </a:cubicBezTo>
                    <a:cubicBezTo>
                      <a:pt x="42" y="9"/>
                      <a:pt x="43" y="9"/>
                      <a:pt x="43" y="11"/>
                    </a:cubicBezTo>
                    <a:cubicBezTo>
                      <a:pt x="44" y="11"/>
                      <a:pt x="43" y="12"/>
                      <a:pt x="44" y="12"/>
                    </a:cubicBezTo>
                    <a:cubicBezTo>
                      <a:pt x="44" y="13"/>
                      <a:pt x="44" y="13"/>
                      <a:pt x="43" y="14"/>
                    </a:cubicBezTo>
                    <a:cubicBezTo>
                      <a:pt x="42" y="14"/>
                      <a:pt x="41" y="13"/>
                      <a:pt x="41" y="11"/>
                    </a:cubicBezTo>
                    <a:cubicBezTo>
                      <a:pt x="39" y="12"/>
                      <a:pt x="41" y="8"/>
                      <a:pt x="39" y="9"/>
                    </a:cubicBezTo>
                    <a:cubicBezTo>
                      <a:pt x="38" y="9"/>
                      <a:pt x="38" y="10"/>
                      <a:pt x="37" y="10"/>
                    </a:cubicBezTo>
                    <a:cubicBezTo>
                      <a:pt x="38" y="11"/>
                      <a:pt x="38" y="11"/>
                      <a:pt x="37" y="11"/>
                    </a:cubicBezTo>
                    <a:cubicBezTo>
                      <a:pt x="37" y="14"/>
                      <a:pt x="39" y="13"/>
                      <a:pt x="39" y="16"/>
                    </a:cubicBezTo>
                    <a:cubicBezTo>
                      <a:pt x="39" y="17"/>
                      <a:pt x="40" y="17"/>
                      <a:pt x="40" y="18"/>
                    </a:cubicBezTo>
                    <a:cubicBezTo>
                      <a:pt x="41" y="19"/>
                      <a:pt x="41" y="19"/>
                      <a:pt x="41" y="21"/>
                    </a:cubicBezTo>
                    <a:cubicBezTo>
                      <a:pt x="41" y="20"/>
                      <a:pt x="40" y="20"/>
                      <a:pt x="40" y="20"/>
                    </a:cubicBezTo>
                    <a:cubicBezTo>
                      <a:pt x="40" y="20"/>
                      <a:pt x="40" y="19"/>
                      <a:pt x="39" y="18"/>
                    </a:cubicBezTo>
                    <a:cubicBezTo>
                      <a:pt x="39" y="18"/>
                      <a:pt x="38" y="18"/>
                      <a:pt x="38" y="18"/>
                    </a:cubicBezTo>
                    <a:cubicBezTo>
                      <a:pt x="38" y="18"/>
                      <a:pt x="38" y="17"/>
                      <a:pt x="38" y="17"/>
                    </a:cubicBezTo>
                    <a:cubicBezTo>
                      <a:pt x="38" y="17"/>
                      <a:pt x="37" y="17"/>
                      <a:pt x="37" y="17"/>
                    </a:cubicBezTo>
                    <a:cubicBezTo>
                      <a:pt x="37" y="17"/>
                      <a:pt x="37" y="16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6" y="15"/>
                      <a:pt x="35" y="14"/>
                      <a:pt x="33" y="14"/>
                    </a:cubicBezTo>
                    <a:cubicBezTo>
                      <a:pt x="33" y="15"/>
                      <a:pt x="32" y="15"/>
                      <a:pt x="32" y="16"/>
                    </a:cubicBezTo>
                    <a:cubicBezTo>
                      <a:pt x="32" y="17"/>
                      <a:pt x="33" y="17"/>
                      <a:pt x="33" y="18"/>
                    </a:cubicBezTo>
                    <a:cubicBezTo>
                      <a:pt x="33" y="19"/>
                      <a:pt x="33" y="20"/>
                      <a:pt x="34" y="21"/>
                    </a:cubicBezTo>
                    <a:cubicBezTo>
                      <a:pt x="36" y="21"/>
                      <a:pt x="36" y="23"/>
                      <a:pt x="38" y="23"/>
                    </a:cubicBezTo>
                    <a:cubicBezTo>
                      <a:pt x="38" y="24"/>
                      <a:pt x="40" y="23"/>
                      <a:pt x="41" y="25"/>
                    </a:cubicBezTo>
                    <a:cubicBezTo>
                      <a:pt x="38" y="25"/>
                      <a:pt x="37" y="23"/>
                      <a:pt x="34" y="23"/>
                    </a:cubicBezTo>
                    <a:cubicBezTo>
                      <a:pt x="34" y="26"/>
                      <a:pt x="36" y="26"/>
                      <a:pt x="36" y="28"/>
                    </a:cubicBezTo>
                    <a:cubicBezTo>
                      <a:pt x="35" y="28"/>
                      <a:pt x="32" y="29"/>
                      <a:pt x="32" y="28"/>
                    </a:cubicBezTo>
                    <a:cubicBezTo>
                      <a:pt x="32" y="25"/>
                      <a:pt x="33" y="25"/>
                      <a:pt x="33" y="23"/>
                    </a:cubicBezTo>
                    <a:cubicBezTo>
                      <a:pt x="32" y="23"/>
                      <a:pt x="32" y="23"/>
                      <a:pt x="31" y="22"/>
                    </a:cubicBezTo>
                    <a:cubicBezTo>
                      <a:pt x="31" y="21"/>
                      <a:pt x="31" y="20"/>
                      <a:pt x="30" y="20"/>
                    </a:cubicBezTo>
                    <a:cubicBezTo>
                      <a:pt x="30" y="19"/>
                      <a:pt x="30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8" y="17"/>
                      <a:pt x="29" y="16"/>
                      <a:pt x="28" y="16"/>
                    </a:cubicBezTo>
                    <a:cubicBezTo>
                      <a:pt x="28" y="16"/>
                      <a:pt x="27" y="16"/>
                      <a:pt x="26" y="16"/>
                    </a:cubicBezTo>
                    <a:cubicBezTo>
                      <a:pt x="26" y="18"/>
                      <a:pt x="25" y="19"/>
                      <a:pt x="25" y="21"/>
                    </a:cubicBezTo>
                    <a:cubicBezTo>
                      <a:pt x="25" y="21"/>
                      <a:pt x="26" y="22"/>
                      <a:pt x="25" y="22"/>
                    </a:cubicBezTo>
                    <a:cubicBezTo>
                      <a:pt x="25" y="22"/>
                      <a:pt x="25" y="22"/>
                      <a:pt x="25" y="21"/>
                    </a:cubicBezTo>
                    <a:cubicBezTo>
                      <a:pt x="24" y="22"/>
                      <a:pt x="24" y="21"/>
                      <a:pt x="24" y="20"/>
                    </a:cubicBezTo>
                    <a:cubicBezTo>
                      <a:pt x="23" y="20"/>
                      <a:pt x="22" y="20"/>
                      <a:pt x="22" y="21"/>
                    </a:cubicBezTo>
                    <a:cubicBezTo>
                      <a:pt x="23" y="21"/>
                      <a:pt x="23" y="22"/>
                      <a:pt x="23" y="23"/>
                    </a:cubicBezTo>
                    <a:cubicBezTo>
                      <a:pt x="23" y="23"/>
                      <a:pt x="24" y="24"/>
                      <a:pt x="24" y="24"/>
                    </a:cubicBezTo>
                    <a:cubicBezTo>
                      <a:pt x="24" y="25"/>
                      <a:pt x="24" y="25"/>
                      <a:pt x="24" y="26"/>
                    </a:cubicBezTo>
                    <a:cubicBezTo>
                      <a:pt x="25" y="26"/>
                      <a:pt x="25" y="26"/>
                      <a:pt x="25" y="28"/>
                    </a:cubicBezTo>
                    <a:cubicBezTo>
                      <a:pt x="24" y="28"/>
                      <a:pt x="24" y="27"/>
                      <a:pt x="24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7"/>
                      <a:pt x="22" y="27"/>
                      <a:pt x="22" y="27"/>
                    </a:cubicBezTo>
                    <a:cubicBezTo>
                      <a:pt x="22" y="26"/>
                      <a:pt x="22" y="25"/>
                      <a:pt x="22" y="24"/>
                    </a:cubicBezTo>
                    <a:cubicBezTo>
                      <a:pt x="21" y="24"/>
                      <a:pt x="21" y="23"/>
                      <a:pt x="21" y="21"/>
                    </a:cubicBezTo>
                    <a:cubicBezTo>
                      <a:pt x="20" y="21"/>
                      <a:pt x="20" y="20"/>
                      <a:pt x="20" y="20"/>
                    </a:cubicBezTo>
                    <a:cubicBezTo>
                      <a:pt x="20" y="20"/>
                      <a:pt x="19" y="20"/>
                      <a:pt x="19" y="19"/>
                    </a:cubicBezTo>
                    <a:cubicBezTo>
                      <a:pt x="18" y="19"/>
                      <a:pt x="17" y="19"/>
                      <a:pt x="17" y="21"/>
                    </a:cubicBezTo>
                    <a:cubicBezTo>
                      <a:pt x="15" y="20"/>
                      <a:pt x="15" y="22"/>
                      <a:pt x="13" y="21"/>
                    </a:cubicBezTo>
                    <a:cubicBezTo>
                      <a:pt x="13" y="23"/>
                      <a:pt x="15" y="23"/>
                      <a:pt x="15" y="23"/>
                    </a:cubicBezTo>
                    <a:cubicBezTo>
                      <a:pt x="16" y="24"/>
                      <a:pt x="17" y="24"/>
                      <a:pt x="18" y="25"/>
                    </a:cubicBezTo>
                    <a:cubicBezTo>
                      <a:pt x="18" y="26"/>
                      <a:pt x="19" y="26"/>
                      <a:pt x="19" y="27"/>
                    </a:cubicBezTo>
                    <a:cubicBezTo>
                      <a:pt x="19" y="27"/>
                      <a:pt x="19" y="27"/>
                      <a:pt x="19" y="28"/>
                    </a:cubicBezTo>
                    <a:cubicBezTo>
                      <a:pt x="20" y="30"/>
                      <a:pt x="21" y="31"/>
                      <a:pt x="21" y="33"/>
                    </a:cubicBezTo>
                    <a:cubicBezTo>
                      <a:pt x="23" y="33"/>
                      <a:pt x="26" y="32"/>
                      <a:pt x="27" y="33"/>
                    </a:cubicBezTo>
                    <a:cubicBezTo>
                      <a:pt x="28" y="33"/>
                      <a:pt x="28" y="33"/>
                      <a:pt x="28" y="34"/>
                    </a:cubicBezTo>
                    <a:cubicBezTo>
                      <a:pt x="29" y="34"/>
                      <a:pt x="29" y="34"/>
                      <a:pt x="30" y="34"/>
                    </a:cubicBezTo>
                    <a:cubicBezTo>
                      <a:pt x="30" y="34"/>
                      <a:pt x="30" y="35"/>
                      <a:pt x="31" y="35"/>
                    </a:cubicBezTo>
                    <a:cubicBezTo>
                      <a:pt x="31" y="35"/>
                      <a:pt x="31" y="34"/>
                      <a:pt x="31" y="34"/>
                    </a:cubicBezTo>
                    <a:cubicBezTo>
                      <a:pt x="32" y="34"/>
                      <a:pt x="33" y="36"/>
                      <a:pt x="34" y="35"/>
                    </a:cubicBezTo>
                    <a:cubicBezTo>
                      <a:pt x="34" y="35"/>
                      <a:pt x="34" y="34"/>
                      <a:pt x="36" y="34"/>
                    </a:cubicBezTo>
                    <a:cubicBezTo>
                      <a:pt x="37" y="34"/>
                      <a:pt x="37" y="36"/>
                      <a:pt x="39" y="35"/>
                    </a:cubicBezTo>
                    <a:cubicBezTo>
                      <a:pt x="39" y="36"/>
                      <a:pt x="40" y="37"/>
                      <a:pt x="41" y="38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1" y="38"/>
                      <a:pt x="41" y="39"/>
                      <a:pt x="41" y="39"/>
                    </a:cubicBezTo>
                    <a:cubicBezTo>
                      <a:pt x="42" y="40"/>
                      <a:pt x="41" y="40"/>
                      <a:pt x="41" y="40"/>
                    </a:cubicBezTo>
                    <a:cubicBezTo>
                      <a:pt x="41" y="40"/>
                      <a:pt x="42" y="41"/>
                      <a:pt x="43" y="42"/>
                    </a:cubicBezTo>
                    <a:cubicBezTo>
                      <a:pt x="43" y="41"/>
                      <a:pt x="42" y="41"/>
                      <a:pt x="42" y="40"/>
                    </a:cubicBezTo>
                    <a:cubicBezTo>
                      <a:pt x="43" y="40"/>
                      <a:pt x="43" y="38"/>
                      <a:pt x="43" y="38"/>
                    </a:cubicBezTo>
                    <a:cubicBezTo>
                      <a:pt x="44" y="38"/>
                      <a:pt x="44" y="36"/>
                      <a:pt x="45" y="35"/>
                    </a:cubicBezTo>
                    <a:cubicBezTo>
                      <a:pt x="45" y="38"/>
                      <a:pt x="44" y="38"/>
                      <a:pt x="44" y="40"/>
                    </a:cubicBezTo>
                    <a:cubicBezTo>
                      <a:pt x="45" y="40"/>
                      <a:pt x="46" y="40"/>
                      <a:pt x="47" y="40"/>
                    </a:cubicBezTo>
                    <a:cubicBezTo>
                      <a:pt x="47" y="41"/>
                      <a:pt x="48" y="42"/>
                      <a:pt x="48" y="43"/>
                    </a:cubicBezTo>
                    <a:cubicBezTo>
                      <a:pt x="50" y="42"/>
                      <a:pt x="50" y="41"/>
                      <a:pt x="51" y="44"/>
                    </a:cubicBezTo>
                    <a:cubicBezTo>
                      <a:pt x="50" y="44"/>
                      <a:pt x="49" y="44"/>
                      <a:pt x="48" y="44"/>
                    </a:cubicBezTo>
                    <a:cubicBezTo>
                      <a:pt x="48" y="45"/>
                      <a:pt x="48" y="46"/>
                      <a:pt x="49" y="47"/>
                    </a:cubicBezTo>
                    <a:cubicBezTo>
                      <a:pt x="51" y="46"/>
                      <a:pt x="51" y="48"/>
                      <a:pt x="53" y="47"/>
                    </a:cubicBezTo>
                    <a:cubicBezTo>
                      <a:pt x="53" y="48"/>
                      <a:pt x="53" y="50"/>
                      <a:pt x="55" y="50"/>
                    </a:cubicBezTo>
                    <a:cubicBezTo>
                      <a:pt x="55" y="51"/>
                      <a:pt x="56" y="51"/>
                      <a:pt x="56" y="52"/>
                    </a:cubicBezTo>
                    <a:cubicBezTo>
                      <a:pt x="56" y="52"/>
                      <a:pt x="56" y="52"/>
                      <a:pt x="55" y="52"/>
                    </a:cubicBezTo>
                    <a:cubicBezTo>
                      <a:pt x="55" y="52"/>
                      <a:pt x="55" y="52"/>
                      <a:pt x="54" y="52"/>
                    </a:cubicBezTo>
                    <a:cubicBezTo>
                      <a:pt x="54" y="52"/>
                      <a:pt x="54" y="52"/>
                      <a:pt x="53" y="52"/>
                    </a:cubicBezTo>
                    <a:cubicBezTo>
                      <a:pt x="53" y="52"/>
                      <a:pt x="52" y="52"/>
                      <a:pt x="51" y="52"/>
                    </a:cubicBezTo>
                    <a:cubicBezTo>
                      <a:pt x="50" y="53"/>
                      <a:pt x="49" y="52"/>
                      <a:pt x="48" y="52"/>
                    </a:cubicBezTo>
                    <a:cubicBezTo>
                      <a:pt x="48" y="53"/>
                      <a:pt x="48" y="53"/>
                      <a:pt x="47" y="53"/>
                    </a:cubicBezTo>
                    <a:cubicBezTo>
                      <a:pt x="46" y="53"/>
                      <a:pt x="45" y="52"/>
                      <a:pt x="43" y="52"/>
                    </a:cubicBezTo>
                    <a:cubicBezTo>
                      <a:pt x="43" y="52"/>
                      <a:pt x="43" y="53"/>
                      <a:pt x="43" y="53"/>
                    </a:cubicBezTo>
                    <a:cubicBezTo>
                      <a:pt x="42" y="54"/>
                      <a:pt x="40" y="53"/>
                      <a:pt x="40" y="54"/>
                    </a:cubicBezTo>
                    <a:cubicBezTo>
                      <a:pt x="38" y="54"/>
                      <a:pt x="37" y="54"/>
                      <a:pt x="36" y="55"/>
                    </a:cubicBezTo>
                    <a:cubicBezTo>
                      <a:pt x="39" y="57"/>
                      <a:pt x="42" y="58"/>
                      <a:pt x="41" y="62"/>
                    </a:cubicBezTo>
                    <a:cubicBezTo>
                      <a:pt x="43" y="62"/>
                      <a:pt x="45" y="63"/>
                      <a:pt x="47" y="62"/>
                    </a:cubicBezTo>
                    <a:cubicBezTo>
                      <a:pt x="48" y="63"/>
                      <a:pt x="50" y="60"/>
                      <a:pt x="51" y="62"/>
                    </a:cubicBezTo>
                    <a:cubicBezTo>
                      <a:pt x="51" y="64"/>
                      <a:pt x="50" y="65"/>
                      <a:pt x="48" y="64"/>
                    </a:cubicBezTo>
                    <a:cubicBezTo>
                      <a:pt x="48" y="65"/>
                      <a:pt x="48" y="66"/>
                      <a:pt x="46" y="66"/>
                    </a:cubicBezTo>
                    <a:cubicBezTo>
                      <a:pt x="46" y="67"/>
                      <a:pt x="46" y="68"/>
                      <a:pt x="46" y="68"/>
                    </a:cubicBezTo>
                    <a:cubicBezTo>
                      <a:pt x="43" y="69"/>
                      <a:pt x="43" y="67"/>
                      <a:pt x="42" y="67"/>
                    </a:cubicBezTo>
                    <a:cubicBezTo>
                      <a:pt x="41" y="67"/>
                      <a:pt x="41" y="65"/>
                      <a:pt x="39" y="65"/>
                    </a:cubicBezTo>
                    <a:cubicBezTo>
                      <a:pt x="39" y="63"/>
                      <a:pt x="36" y="63"/>
                      <a:pt x="36" y="61"/>
                    </a:cubicBezTo>
                    <a:cubicBezTo>
                      <a:pt x="35" y="61"/>
                      <a:pt x="34" y="61"/>
                      <a:pt x="34" y="60"/>
                    </a:cubicBezTo>
                    <a:cubicBezTo>
                      <a:pt x="33" y="60"/>
                      <a:pt x="33" y="60"/>
                      <a:pt x="32" y="60"/>
                    </a:cubicBezTo>
                    <a:cubicBezTo>
                      <a:pt x="32" y="60"/>
                      <a:pt x="31" y="61"/>
                      <a:pt x="31" y="61"/>
                    </a:cubicBezTo>
                    <a:cubicBezTo>
                      <a:pt x="31" y="61"/>
                      <a:pt x="31" y="60"/>
                      <a:pt x="30" y="60"/>
                    </a:cubicBezTo>
                    <a:cubicBezTo>
                      <a:pt x="31" y="59"/>
                      <a:pt x="31" y="58"/>
                      <a:pt x="31" y="57"/>
                    </a:cubicBezTo>
                    <a:cubicBezTo>
                      <a:pt x="29" y="57"/>
                      <a:pt x="29" y="58"/>
                      <a:pt x="27" y="58"/>
                    </a:cubicBezTo>
                    <a:cubicBezTo>
                      <a:pt x="26" y="58"/>
                      <a:pt x="25" y="57"/>
                      <a:pt x="25" y="57"/>
                    </a:cubicBezTo>
                    <a:cubicBezTo>
                      <a:pt x="24" y="57"/>
                      <a:pt x="24" y="58"/>
                      <a:pt x="22" y="57"/>
                    </a:cubicBezTo>
                    <a:cubicBezTo>
                      <a:pt x="23" y="57"/>
                      <a:pt x="23" y="56"/>
                      <a:pt x="23" y="55"/>
                    </a:cubicBezTo>
                    <a:cubicBezTo>
                      <a:pt x="22" y="55"/>
                      <a:pt x="21" y="54"/>
                      <a:pt x="20" y="55"/>
                    </a:cubicBezTo>
                    <a:cubicBezTo>
                      <a:pt x="18" y="54"/>
                      <a:pt x="21" y="58"/>
                      <a:pt x="19" y="57"/>
                    </a:cubicBezTo>
                    <a:cubicBezTo>
                      <a:pt x="18" y="55"/>
                      <a:pt x="17" y="54"/>
                      <a:pt x="15" y="54"/>
                    </a:cubicBezTo>
                    <a:cubicBezTo>
                      <a:pt x="14" y="54"/>
                      <a:pt x="12" y="54"/>
                      <a:pt x="10" y="54"/>
                    </a:cubicBezTo>
                    <a:cubicBezTo>
                      <a:pt x="10" y="53"/>
                      <a:pt x="9" y="53"/>
                      <a:pt x="10" y="52"/>
                    </a:cubicBezTo>
                    <a:cubicBezTo>
                      <a:pt x="8" y="52"/>
                      <a:pt x="6" y="51"/>
                      <a:pt x="4" y="51"/>
                    </a:cubicBezTo>
                    <a:cubicBezTo>
                      <a:pt x="4" y="51"/>
                      <a:pt x="4" y="52"/>
                      <a:pt x="3" y="52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4" y="52"/>
                      <a:pt x="4" y="53"/>
                      <a:pt x="3" y="52"/>
                    </a:cubicBezTo>
                    <a:cubicBezTo>
                      <a:pt x="1" y="53"/>
                      <a:pt x="4" y="54"/>
                      <a:pt x="3" y="55"/>
                    </a:cubicBezTo>
                    <a:cubicBezTo>
                      <a:pt x="3" y="56"/>
                      <a:pt x="2" y="57"/>
                      <a:pt x="2" y="58"/>
                    </a:cubicBezTo>
                    <a:cubicBezTo>
                      <a:pt x="4" y="58"/>
                      <a:pt x="4" y="59"/>
                      <a:pt x="5" y="60"/>
                    </a:cubicBezTo>
                    <a:cubicBezTo>
                      <a:pt x="6" y="60"/>
                      <a:pt x="7" y="60"/>
                      <a:pt x="8" y="60"/>
                    </a:cubicBezTo>
                    <a:cubicBezTo>
                      <a:pt x="8" y="60"/>
                      <a:pt x="9" y="60"/>
                      <a:pt x="9" y="60"/>
                    </a:cubicBezTo>
                    <a:cubicBezTo>
                      <a:pt x="10" y="59"/>
                      <a:pt x="11" y="59"/>
                      <a:pt x="11" y="60"/>
                    </a:cubicBezTo>
                    <a:cubicBezTo>
                      <a:pt x="11" y="60"/>
                      <a:pt x="12" y="60"/>
                      <a:pt x="12" y="61"/>
                    </a:cubicBezTo>
                    <a:cubicBezTo>
                      <a:pt x="12" y="61"/>
                      <a:pt x="12" y="60"/>
                      <a:pt x="13" y="60"/>
                    </a:cubicBezTo>
                    <a:cubicBezTo>
                      <a:pt x="13" y="61"/>
                      <a:pt x="15" y="60"/>
                      <a:pt x="15" y="62"/>
                    </a:cubicBezTo>
                    <a:cubicBezTo>
                      <a:pt x="16" y="62"/>
                      <a:pt x="17" y="63"/>
                      <a:pt x="18" y="63"/>
                    </a:cubicBezTo>
                    <a:cubicBezTo>
                      <a:pt x="18" y="65"/>
                      <a:pt x="20" y="65"/>
                      <a:pt x="22" y="66"/>
                    </a:cubicBezTo>
                    <a:cubicBezTo>
                      <a:pt x="22" y="66"/>
                      <a:pt x="21" y="67"/>
                      <a:pt x="22" y="67"/>
                    </a:cubicBezTo>
                    <a:cubicBezTo>
                      <a:pt x="22" y="67"/>
                      <a:pt x="23" y="67"/>
                      <a:pt x="23" y="67"/>
                    </a:cubicBezTo>
                    <a:cubicBezTo>
                      <a:pt x="22" y="69"/>
                      <a:pt x="24" y="68"/>
                      <a:pt x="24" y="69"/>
                    </a:cubicBezTo>
                    <a:cubicBezTo>
                      <a:pt x="26" y="70"/>
                      <a:pt x="27" y="70"/>
                      <a:pt x="29" y="69"/>
                    </a:cubicBezTo>
                    <a:cubicBezTo>
                      <a:pt x="29" y="71"/>
                      <a:pt x="27" y="71"/>
                      <a:pt x="29" y="72"/>
                    </a:cubicBezTo>
                    <a:cubicBezTo>
                      <a:pt x="29" y="72"/>
                      <a:pt x="29" y="73"/>
                      <a:pt x="29" y="74"/>
                    </a:cubicBezTo>
                    <a:cubicBezTo>
                      <a:pt x="28" y="74"/>
                      <a:pt x="27" y="76"/>
                      <a:pt x="26" y="77"/>
                    </a:cubicBezTo>
                    <a:cubicBezTo>
                      <a:pt x="26" y="77"/>
                      <a:pt x="26" y="78"/>
                      <a:pt x="25" y="78"/>
                    </a:cubicBezTo>
                    <a:cubicBezTo>
                      <a:pt x="25" y="80"/>
                      <a:pt x="25" y="81"/>
                      <a:pt x="24" y="82"/>
                    </a:cubicBezTo>
                    <a:cubicBezTo>
                      <a:pt x="27" y="83"/>
                      <a:pt x="25" y="83"/>
                      <a:pt x="25" y="86"/>
                    </a:cubicBezTo>
                    <a:cubicBezTo>
                      <a:pt x="27" y="86"/>
                      <a:pt x="30" y="86"/>
                      <a:pt x="31" y="85"/>
                    </a:cubicBezTo>
                    <a:cubicBezTo>
                      <a:pt x="30" y="88"/>
                      <a:pt x="36" y="84"/>
                      <a:pt x="35" y="88"/>
                    </a:cubicBezTo>
                    <a:cubicBezTo>
                      <a:pt x="34" y="88"/>
                      <a:pt x="33" y="88"/>
                      <a:pt x="31" y="88"/>
                    </a:cubicBezTo>
                    <a:cubicBezTo>
                      <a:pt x="31" y="87"/>
                      <a:pt x="30" y="87"/>
                      <a:pt x="29" y="88"/>
                    </a:cubicBezTo>
                    <a:cubicBezTo>
                      <a:pt x="31" y="88"/>
                      <a:pt x="29" y="90"/>
                      <a:pt x="28" y="89"/>
                    </a:cubicBezTo>
                    <a:cubicBezTo>
                      <a:pt x="27" y="90"/>
                      <a:pt x="27" y="91"/>
                      <a:pt x="27" y="91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26" y="92"/>
                      <a:pt x="26" y="92"/>
                      <a:pt x="25" y="92"/>
                    </a:cubicBezTo>
                    <a:cubicBezTo>
                      <a:pt x="24" y="94"/>
                      <a:pt x="24" y="93"/>
                      <a:pt x="22" y="93"/>
                    </a:cubicBezTo>
                    <a:cubicBezTo>
                      <a:pt x="21" y="95"/>
                      <a:pt x="25" y="93"/>
                      <a:pt x="24" y="95"/>
                    </a:cubicBezTo>
                    <a:cubicBezTo>
                      <a:pt x="24" y="95"/>
                      <a:pt x="24" y="95"/>
                      <a:pt x="24" y="96"/>
                    </a:cubicBezTo>
                    <a:cubicBezTo>
                      <a:pt x="26" y="96"/>
                      <a:pt x="26" y="95"/>
                      <a:pt x="27" y="95"/>
                    </a:cubicBezTo>
                    <a:cubicBezTo>
                      <a:pt x="28" y="95"/>
                      <a:pt x="28" y="95"/>
                      <a:pt x="28" y="96"/>
                    </a:cubicBezTo>
                    <a:cubicBezTo>
                      <a:pt x="29" y="96"/>
                      <a:pt x="29" y="95"/>
                      <a:pt x="30" y="96"/>
                    </a:cubicBezTo>
                    <a:cubicBezTo>
                      <a:pt x="30" y="95"/>
                      <a:pt x="30" y="95"/>
                      <a:pt x="31" y="95"/>
                    </a:cubicBezTo>
                    <a:cubicBezTo>
                      <a:pt x="31" y="95"/>
                      <a:pt x="32" y="94"/>
                      <a:pt x="33" y="94"/>
                    </a:cubicBezTo>
                    <a:cubicBezTo>
                      <a:pt x="33" y="96"/>
                      <a:pt x="36" y="95"/>
                      <a:pt x="35" y="97"/>
                    </a:cubicBezTo>
                    <a:cubicBezTo>
                      <a:pt x="34" y="97"/>
                      <a:pt x="34" y="96"/>
                      <a:pt x="34" y="96"/>
                    </a:cubicBezTo>
                    <a:cubicBezTo>
                      <a:pt x="30" y="96"/>
                      <a:pt x="27" y="96"/>
                      <a:pt x="24" y="98"/>
                    </a:cubicBezTo>
                    <a:cubicBezTo>
                      <a:pt x="24" y="100"/>
                      <a:pt x="25" y="100"/>
                      <a:pt x="25" y="101"/>
                    </a:cubicBezTo>
                    <a:cubicBezTo>
                      <a:pt x="23" y="101"/>
                      <a:pt x="24" y="101"/>
                      <a:pt x="22" y="101"/>
                    </a:cubicBezTo>
                    <a:cubicBezTo>
                      <a:pt x="21" y="103"/>
                      <a:pt x="21" y="104"/>
                      <a:pt x="20" y="104"/>
                    </a:cubicBezTo>
                    <a:cubicBezTo>
                      <a:pt x="17" y="104"/>
                      <a:pt x="15" y="104"/>
                      <a:pt x="13" y="103"/>
                    </a:cubicBezTo>
                    <a:cubicBezTo>
                      <a:pt x="13" y="103"/>
                      <a:pt x="12" y="103"/>
                      <a:pt x="12" y="102"/>
                    </a:cubicBezTo>
                    <a:cubicBezTo>
                      <a:pt x="10" y="103"/>
                      <a:pt x="10" y="103"/>
                      <a:pt x="8" y="102"/>
                    </a:cubicBezTo>
                    <a:cubicBezTo>
                      <a:pt x="8" y="100"/>
                      <a:pt x="8" y="100"/>
                      <a:pt x="7" y="99"/>
                    </a:cubicBezTo>
                    <a:cubicBezTo>
                      <a:pt x="7" y="98"/>
                      <a:pt x="8" y="96"/>
                      <a:pt x="7" y="96"/>
                    </a:cubicBezTo>
                    <a:cubicBezTo>
                      <a:pt x="6" y="98"/>
                      <a:pt x="4" y="99"/>
                      <a:pt x="2" y="101"/>
                    </a:cubicBezTo>
                    <a:cubicBezTo>
                      <a:pt x="3" y="103"/>
                      <a:pt x="2" y="104"/>
                      <a:pt x="0" y="105"/>
                    </a:cubicBezTo>
                    <a:cubicBezTo>
                      <a:pt x="0" y="106"/>
                      <a:pt x="0" y="107"/>
                      <a:pt x="0" y="108"/>
                    </a:cubicBezTo>
                    <a:cubicBezTo>
                      <a:pt x="1" y="108"/>
                      <a:pt x="1" y="108"/>
                      <a:pt x="1" y="108"/>
                    </a:cubicBezTo>
                    <a:cubicBezTo>
                      <a:pt x="1" y="108"/>
                      <a:pt x="2" y="108"/>
                      <a:pt x="2" y="108"/>
                    </a:cubicBezTo>
                    <a:cubicBezTo>
                      <a:pt x="2" y="108"/>
                      <a:pt x="3" y="108"/>
                      <a:pt x="2" y="109"/>
                    </a:cubicBezTo>
                    <a:cubicBezTo>
                      <a:pt x="4" y="109"/>
                      <a:pt x="5" y="109"/>
                      <a:pt x="6" y="109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7" y="109"/>
                      <a:pt x="8" y="110"/>
                      <a:pt x="9" y="111"/>
                    </a:cubicBezTo>
                    <a:cubicBezTo>
                      <a:pt x="9" y="111"/>
                      <a:pt x="9" y="111"/>
                      <a:pt x="9" y="112"/>
                    </a:cubicBezTo>
                    <a:cubicBezTo>
                      <a:pt x="10" y="113"/>
                      <a:pt x="11" y="113"/>
                      <a:pt x="13" y="113"/>
                    </a:cubicBezTo>
                    <a:cubicBezTo>
                      <a:pt x="13" y="113"/>
                      <a:pt x="13" y="113"/>
                      <a:pt x="13" y="113"/>
                    </a:cubicBezTo>
                    <a:cubicBezTo>
                      <a:pt x="14" y="113"/>
                      <a:pt x="14" y="113"/>
                      <a:pt x="14" y="113"/>
                    </a:cubicBezTo>
                    <a:cubicBezTo>
                      <a:pt x="15" y="114"/>
                      <a:pt x="16" y="114"/>
                      <a:pt x="16" y="113"/>
                    </a:cubicBezTo>
                    <a:cubicBezTo>
                      <a:pt x="18" y="113"/>
                      <a:pt x="18" y="113"/>
                      <a:pt x="18" y="113"/>
                    </a:cubicBezTo>
                    <a:cubicBezTo>
                      <a:pt x="19" y="114"/>
                      <a:pt x="18" y="117"/>
                      <a:pt x="19" y="118"/>
                    </a:cubicBezTo>
                    <a:cubicBezTo>
                      <a:pt x="22" y="117"/>
                      <a:pt x="22" y="119"/>
                      <a:pt x="24" y="118"/>
                    </a:cubicBezTo>
                    <a:cubicBezTo>
                      <a:pt x="26" y="118"/>
                      <a:pt x="26" y="118"/>
                      <a:pt x="27" y="117"/>
                    </a:cubicBezTo>
                    <a:cubicBezTo>
                      <a:pt x="30" y="117"/>
                      <a:pt x="30" y="117"/>
                      <a:pt x="30" y="117"/>
                    </a:cubicBezTo>
                    <a:cubicBezTo>
                      <a:pt x="30" y="117"/>
                      <a:pt x="31" y="117"/>
                      <a:pt x="31" y="118"/>
                    </a:cubicBezTo>
                    <a:cubicBezTo>
                      <a:pt x="32" y="117"/>
                      <a:pt x="32" y="118"/>
                      <a:pt x="34" y="118"/>
                    </a:cubicBezTo>
                    <a:cubicBezTo>
                      <a:pt x="34" y="119"/>
                      <a:pt x="35" y="119"/>
                      <a:pt x="35" y="120"/>
                    </a:cubicBezTo>
                    <a:cubicBezTo>
                      <a:pt x="34" y="119"/>
                      <a:pt x="34" y="120"/>
                      <a:pt x="33" y="120"/>
                    </a:cubicBezTo>
                    <a:cubicBezTo>
                      <a:pt x="32" y="120"/>
                      <a:pt x="32" y="120"/>
                      <a:pt x="31" y="120"/>
                    </a:cubicBezTo>
                    <a:cubicBezTo>
                      <a:pt x="30" y="119"/>
                      <a:pt x="30" y="119"/>
                      <a:pt x="29" y="120"/>
                    </a:cubicBezTo>
                    <a:cubicBezTo>
                      <a:pt x="31" y="120"/>
                      <a:pt x="30" y="123"/>
                      <a:pt x="31" y="123"/>
                    </a:cubicBezTo>
                    <a:cubicBezTo>
                      <a:pt x="32" y="125"/>
                      <a:pt x="33" y="125"/>
                      <a:pt x="33" y="127"/>
                    </a:cubicBezTo>
                    <a:cubicBezTo>
                      <a:pt x="35" y="127"/>
                      <a:pt x="35" y="126"/>
                      <a:pt x="36" y="125"/>
                    </a:cubicBezTo>
                    <a:cubicBezTo>
                      <a:pt x="36" y="124"/>
                      <a:pt x="38" y="123"/>
                      <a:pt x="39" y="125"/>
                    </a:cubicBezTo>
                    <a:cubicBezTo>
                      <a:pt x="39" y="126"/>
                      <a:pt x="37" y="127"/>
                      <a:pt x="37" y="128"/>
                    </a:cubicBezTo>
                    <a:cubicBezTo>
                      <a:pt x="36" y="129"/>
                      <a:pt x="35" y="128"/>
                      <a:pt x="35" y="130"/>
                    </a:cubicBezTo>
                    <a:cubicBezTo>
                      <a:pt x="35" y="130"/>
                      <a:pt x="35" y="130"/>
                      <a:pt x="35" y="130"/>
                    </a:cubicBezTo>
                    <a:cubicBezTo>
                      <a:pt x="35" y="131"/>
                      <a:pt x="36" y="131"/>
                      <a:pt x="36" y="132"/>
                    </a:cubicBezTo>
                    <a:cubicBezTo>
                      <a:pt x="36" y="132"/>
                      <a:pt x="36" y="132"/>
                      <a:pt x="36" y="132"/>
                    </a:cubicBezTo>
                    <a:cubicBezTo>
                      <a:pt x="36" y="133"/>
                      <a:pt x="37" y="134"/>
                      <a:pt x="37" y="136"/>
                    </a:cubicBezTo>
                    <a:cubicBezTo>
                      <a:pt x="37" y="136"/>
                      <a:pt x="37" y="136"/>
                      <a:pt x="37" y="136"/>
                    </a:cubicBezTo>
                    <a:cubicBezTo>
                      <a:pt x="37" y="136"/>
                      <a:pt x="37" y="136"/>
                      <a:pt x="37" y="136"/>
                    </a:cubicBezTo>
                    <a:cubicBezTo>
                      <a:pt x="37" y="137"/>
                      <a:pt x="37" y="138"/>
                      <a:pt x="38" y="139"/>
                    </a:cubicBezTo>
                    <a:cubicBezTo>
                      <a:pt x="38" y="139"/>
                      <a:pt x="38" y="139"/>
                      <a:pt x="38" y="139"/>
                    </a:cubicBezTo>
                    <a:cubicBezTo>
                      <a:pt x="38" y="140"/>
                      <a:pt x="39" y="140"/>
                      <a:pt x="39" y="141"/>
                    </a:cubicBezTo>
                    <a:cubicBezTo>
                      <a:pt x="39" y="141"/>
                      <a:pt x="39" y="141"/>
                      <a:pt x="39" y="141"/>
                    </a:cubicBezTo>
                    <a:cubicBezTo>
                      <a:pt x="40" y="142"/>
                      <a:pt x="40" y="143"/>
                      <a:pt x="42" y="144"/>
                    </a:cubicBezTo>
                    <a:cubicBezTo>
                      <a:pt x="42" y="144"/>
                      <a:pt x="42" y="144"/>
                      <a:pt x="42" y="144"/>
                    </a:cubicBezTo>
                    <a:cubicBezTo>
                      <a:pt x="43" y="144"/>
                      <a:pt x="43" y="144"/>
                      <a:pt x="44" y="144"/>
                    </a:cubicBezTo>
                    <a:cubicBezTo>
                      <a:pt x="45" y="145"/>
                      <a:pt x="45" y="145"/>
                      <a:pt x="45" y="146"/>
                    </a:cubicBezTo>
                    <a:cubicBezTo>
                      <a:pt x="45" y="146"/>
                      <a:pt x="45" y="146"/>
                      <a:pt x="45" y="146"/>
                    </a:cubicBezTo>
                    <a:cubicBezTo>
                      <a:pt x="46" y="147"/>
                      <a:pt x="47" y="148"/>
                      <a:pt x="48" y="148"/>
                    </a:cubicBezTo>
                    <a:cubicBezTo>
                      <a:pt x="48" y="149"/>
                      <a:pt x="48" y="149"/>
                      <a:pt x="48" y="149"/>
                    </a:cubicBezTo>
                    <a:cubicBezTo>
                      <a:pt x="48" y="149"/>
                      <a:pt x="49" y="149"/>
                      <a:pt x="49" y="149"/>
                    </a:cubicBezTo>
                    <a:cubicBezTo>
                      <a:pt x="49" y="149"/>
                      <a:pt x="49" y="150"/>
                      <a:pt x="49" y="150"/>
                    </a:cubicBezTo>
                    <a:cubicBezTo>
                      <a:pt x="49" y="150"/>
                      <a:pt x="50" y="151"/>
                      <a:pt x="50" y="151"/>
                    </a:cubicBezTo>
                    <a:cubicBezTo>
                      <a:pt x="51" y="151"/>
                      <a:pt x="51" y="152"/>
                      <a:pt x="51" y="152"/>
                    </a:cubicBezTo>
                    <a:cubicBezTo>
                      <a:pt x="50" y="153"/>
                      <a:pt x="53" y="152"/>
                      <a:pt x="53" y="154"/>
                    </a:cubicBezTo>
                    <a:cubicBezTo>
                      <a:pt x="53" y="154"/>
                      <a:pt x="53" y="154"/>
                      <a:pt x="53" y="155"/>
                    </a:cubicBezTo>
                    <a:cubicBezTo>
                      <a:pt x="54" y="156"/>
                      <a:pt x="54" y="157"/>
                      <a:pt x="55" y="158"/>
                    </a:cubicBezTo>
                    <a:cubicBezTo>
                      <a:pt x="55" y="158"/>
                      <a:pt x="55" y="158"/>
                      <a:pt x="55" y="158"/>
                    </a:cubicBezTo>
                    <a:cubicBezTo>
                      <a:pt x="56" y="159"/>
                      <a:pt x="57" y="160"/>
                      <a:pt x="58" y="160"/>
                    </a:cubicBezTo>
                    <a:cubicBezTo>
                      <a:pt x="58" y="160"/>
                      <a:pt x="58" y="160"/>
                      <a:pt x="58" y="160"/>
                    </a:cubicBezTo>
                    <a:cubicBezTo>
                      <a:pt x="59" y="160"/>
                      <a:pt x="59" y="160"/>
                      <a:pt x="59" y="161"/>
                    </a:cubicBezTo>
                    <a:cubicBezTo>
                      <a:pt x="59" y="162"/>
                      <a:pt x="61" y="162"/>
                      <a:pt x="62" y="162"/>
                    </a:cubicBezTo>
                    <a:cubicBezTo>
                      <a:pt x="62" y="162"/>
                      <a:pt x="62" y="162"/>
                      <a:pt x="62" y="162"/>
                    </a:cubicBezTo>
                    <a:cubicBezTo>
                      <a:pt x="62" y="163"/>
                      <a:pt x="63" y="163"/>
                      <a:pt x="64" y="163"/>
                    </a:cubicBezTo>
                    <a:cubicBezTo>
                      <a:pt x="64" y="163"/>
                      <a:pt x="64" y="163"/>
                      <a:pt x="64" y="163"/>
                    </a:cubicBezTo>
                    <a:cubicBezTo>
                      <a:pt x="66" y="163"/>
                      <a:pt x="67" y="165"/>
                      <a:pt x="69" y="165"/>
                    </a:cubicBezTo>
                    <a:cubicBezTo>
                      <a:pt x="80" y="165"/>
                      <a:pt x="80" y="165"/>
                      <a:pt x="80" y="165"/>
                    </a:cubicBezTo>
                    <a:cubicBezTo>
                      <a:pt x="81" y="166"/>
                      <a:pt x="82" y="164"/>
                      <a:pt x="83" y="164"/>
                    </a:cubicBezTo>
                    <a:cubicBezTo>
                      <a:pt x="83" y="164"/>
                      <a:pt x="83" y="164"/>
                      <a:pt x="83" y="163"/>
                    </a:cubicBezTo>
                    <a:cubicBezTo>
                      <a:pt x="85" y="162"/>
                      <a:pt x="87" y="160"/>
                      <a:pt x="90" y="160"/>
                    </a:cubicBezTo>
                    <a:cubicBezTo>
                      <a:pt x="90" y="160"/>
                      <a:pt x="90" y="160"/>
                      <a:pt x="90" y="160"/>
                    </a:cubicBezTo>
                    <a:cubicBezTo>
                      <a:pt x="93" y="160"/>
                      <a:pt x="95" y="160"/>
                      <a:pt x="97" y="160"/>
                    </a:cubicBezTo>
                    <a:cubicBezTo>
                      <a:pt x="97" y="160"/>
                      <a:pt x="97" y="160"/>
                      <a:pt x="97" y="160"/>
                    </a:cubicBezTo>
                    <a:cubicBezTo>
                      <a:pt x="98" y="161"/>
                      <a:pt x="99" y="161"/>
                      <a:pt x="100" y="161"/>
                    </a:cubicBezTo>
                    <a:cubicBezTo>
                      <a:pt x="100" y="161"/>
                      <a:pt x="100" y="161"/>
                      <a:pt x="101" y="161"/>
                    </a:cubicBezTo>
                    <a:cubicBezTo>
                      <a:pt x="101" y="162"/>
                      <a:pt x="101" y="161"/>
                      <a:pt x="102" y="161"/>
                    </a:cubicBezTo>
                    <a:cubicBezTo>
                      <a:pt x="102" y="162"/>
                      <a:pt x="101" y="162"/>
                      <a:pt x="102" y="162"/>
                    </a:cubicBezTo>
                    <a:cubicBezTo>
                      <a:pt x="102" y="162"/>
                      <a:pt x="103" y="163"/>
                      <a:pt x="104" y="163"/>
                    </a:cubicBezTo>
                    <a:cubicBezTo>
                      <a:pt x="105" y="163"/>
                      <a:pt x="106" y="163"/>
                      <a:pt x="106" y="162"/>
                    </a:cubicBezTo>
                    <a:cubicBezTo>
                      <a:pt x="107" y="162"/>
                      <a:pt x="108" y="161"/>
                      <a:pt x="109" y="161"/>
                    </a:cubicBezTo>
                    <a:cubicBezTo>
                      <a:pt x="108" y="165"/>
                      <a:pt x="110" y="161"/>
                      <a:pt x="112" y="162"/>
                    </a:cubicBezTo>
                    <a:cubicBezTo>
                      <a:pt x="113" y="162"/>
                      <a:pt x="114" y="163"/>
                      <a:pt x="115" y="163"/>
                    </a:cubicBezTo>
                    <a:cubicBezTo>
                      <a:pt x="115" y="162"/>
                      <a:pt x="116" y="162"/>
                      <a:pt x="116" y="161"/>
                    </a:cubicBezTo>
                    <a:cubicBezTo>
                      <a:pt x="118" y="162"/>
                      <a:pt x="118" y="161"/>
                      <a:pt x="119" y="161"/>
                    </a:cubicBezTo>
                    <a:cubicBezTo>
                      <a:pt x="121" y="161"/>
                      <a:pt x="120" y="159"/>
                      <a:pt x="122" y="159"/>
                    </a:cubicBezTo>
                    <a:cubicBezTo>
                      <a:pt x="126" y="160"/>
                      <a:pt x="128" y="158"/>
                      <a:pt x="131" y="157"/>
                    </a:cubicBezTo>
                    <a:cubicBezTo>
                      <a:pt x="132" y="157"/>
                      <a:pt x="133" y="157"/>
                      <a:pt x="135" y="157"/>
                    </a:cubicBezTo>
                    <a:cubicBezTo>
                      <a:pt x="136" y="157"/>
                      <a:pt x="136" y="155"/>
                      <a:pt x="138" y="156"/>
                    </a:cubicBezTo>
                    <a:cubicBezTo>
                      <a:pt x="140" y="155"/>
                      <a:pt x="139" y="157"/>
                      <a:pt x="141" y="156"/>
                    </a:cubicBezTo>
                    <a:cubicBezTo>
                      <a:pt x="141" y="156"/>
                      <a:pt x="142" y="156"/>
                      <a:pt x="143" y="156"/>
                    </a:cubicBezTo>
                    <a:cubicBezTo>
                      <a:pt x="145" y="156"/>
                      <a:pt x="145" y="154"/>
                      <a:pt x="146" y="154"/>
                    </a:cubicBezTo>
                    <a:cubicBezTo>
                      <a:pt x="147" y="155"/>
                      <a:pt x="148" y="156"/>
                      <a:pt x="148" y="158"/>
                    </a:cubicBezTo>
                    <a:cubicBezTo>
                      <a:pt x="149" y="158"/>
                      <a:pt x="151" y="158"/>
                      <a:pt x="152" y="158"/>
                    </a:cubicBezTo>
                    <a:cubicBezTo>
                      <a:pt x="152" y="158"/>
                      <a:pt x="151" y="159"/>
                      <a:pt x="151" y="159"/>
                    </a:cubicBezTo>
                    <a:cubicBezTo>
                      <a:pt x="152" y="159"/>
                      <a:pt x="152" y="160"/>
                      <a:pt x="152" y="160"/>
                    </a:cubicBezTo>
                    <a:cubicBezTo>
                      <a:pt x="153" y="159"/>
                      <a:pt x="153" y="158"/>
                      <a:pt x="154" y="157"/>
                    </a:cubicBezTo>
                    <a:cubicBezTo>
                      <a:pt x="155" y="156"/>
                      <a:pt x="158" y="156"/>
                      <a:pt x="160" y="156"/>
                    </a:cubicBezTo>
                    <a:cubicBezTo>
                      <a:pt x="162" y="155"/>
                      <a:pt x="161" y="157"/>
                      <a:pt x="163" y="156"/>
                    </a:cubicBezTo>
                    <a:cubicBezTo>
                      <a:pt x="163" y="156"/>
                      <a:pt x="164" y="155"/>
                      <a:pt x="165" y="154"/>
                    </a:cubicBezTo>
                    <a:cubicBezTo>
                      <a:pt x="164" y="154"/>
                      <a:pt x="165" y="153"/>
                      <a:pt x="165" y="153"/>
                    </a:cubicBezTo>
                    <a:cubicBezTo>
                      <a:pt x="166" y="153"/>
                      <a:pt x="166" y="153"/>
                      <a:pt x="166" y="152"/>
                    </a:cubicBezTo>
                    <a:cubicBezTo>
                      <a:pt x="164" y="152"/>
                      <a:pt x="164" y="152"/>
                      <a:pt x="164" y="150"/>
                    </a:cubicBezTo>
                    <a:cubicBezTo>
                      <a:pt x="165" y="150"/>
                      <a:pt x="166" y="149"/>
                      <a:pt x="168" y="149"/>
                    </a:cubicBezTo>
                    <a:cubicBezTo>
                      <a:pt x="167" y="147"/>
                      <a:pt x="170" y="148"/>
                      <a:pt x="171" y="148"/>
                    </a:cubicBezTo>
                    <a:cubicBezTo>
                      <a:pt x="171" y="147"/>
                      <a:pt x="169" y="144"/>
                      <a:pt x="171" y="143"/>
                    </a:cubicBezTo>
                    <a:cubicBezTo>
                      <a:pt x="172" y="143"/>
                      <a:pt x="173" y="144"/>
                      <a:pt x="173" y="144"/>
                    </a:cubicBezTo>
                    <a:cubicBezTo>
                      <a:pt x="172" y="145"/>
                      <a:pt x="173" y="145"/>
                      <a:pt x="173" y="147"/>
                    </a:cubicBezTo>
                    <a:cubicBezTo>
                      <a:pt x="174" y="146"/>
                      <a:pt x="174" y="147"/>
                      <a:pt x="174" y="148"/>
                    </a:cubicBezTo>
                    <a:cubicBezTo>
                      <a:pt x="175" y="148"/>
                      <a:pt x="176" y="148"/>
                      <a:pt x="176" y="148"/>
                    </a:cubicBezTo>
                    <a:cubicBezTo>
                      <a:pt x="176" y="148"/>
                      <a:pt x="176" y="147"/>
                      <a:pt x="176" y="147"/>
                    </a:cubicBezTo>
                    <a:cubicBezTo>
                      <a:pt x="176" y="147"/>
                      <a:pt x="176" y="147"/>
                      <a:pt x="177" y="147"/>
                    </a:cubicBezTo>
                    <a:cubicBezTo>
                      <a:pt x="177" y="147"/>
                      <a:pt x="176" y="147"/>
                      <a:pt x="177" y="147"/>
                    </a:cubicBezTo>
                    <a:cubicBezTo>
                      <a:pt x="178" y="146"/>
                      <a:pt x="178" y="147"/>
                      <a:pt x="179" y="147"/>
                    </a:cubicBezTo>
                    <a:cubicBezTo>
                      <a:pt x="179" y="146"/>
                      <a:pt x="179" y="145"/>
                      <a:pt x="179" y="145"/>
                    </a:cubicBezTo>
                    <a:cubicBezTo>
                      <a:pt x="181" y="145"/>
                      <a:pt x="181" y="145"/>
                      <a:pt x="182" y="144"/>
                    </a:cubicBezTo>
                    <a:cubicBezTo>
                      <a:pt x="183" y="144"/>
                      <a:pt x="184" y="144"/>
                      <a:pt x="184" y="143"/>
                    </a:cubicBezTo>
                    <a:cubicBezTo>
                      <a:pt x="183" y="143"/>
                      <a:pt x="183" y="142"/>
                      <a:pt x="182" y="142"/>
                    </a:cubicBezTo>
                    <a:cubicBezTo>
                      <a:pt x="181" y="141"/>
                      <a:pt x="182" y="140"/>
                      <a:pt x="181" y="139"/>
                    </a:cubicBezTo>
                    <a:cubicBezTo>
                      <a:pt x="182" y="140"/>
                      <a:pt x="184" y="139"/>
                      <a:pt x="184" y="139"/>
                    </a:cubicBezTo>
                    <a:cubicBezTo>
                      <a:pt x="184" y="139"/>
                      <a:pt x="184" y="139"/>
                      <a:pt x="184" y="139"/>
                    </a:cubicBezTo>
                    <a:cubicBezTo>
                      <a:pt x="184" y="139"/>
                      <a:pt x="184" y="139"/>
                      <a:pt x="184" y="139"/>
                    </a:cubicBezTo>
                    <a:cubicBezTo>
                      <a:pt x="184" y="140"/>
                      <a:pt x="186" y="142"/>
                      <a:pt x="186" y="140"/>
                    </a:cubicBezTo>
                    <a:cubicBezTo>
                      <a:pt x="185" y="139"/>
                      <a:pt x="184" y="139"/>
                      <a:pt x="184" y="137"/>
                    </a:cubicBezTo>
                    <a:cubicBezTo>
                      <a:pt x="182" y="137"/>
                      <a:pt x="182" y="136"/>
                      <a:pt x="181" y="135"/>
                    </a:cubicBezTo>
                    <a:cubicBezTo>
                      <a:pt x="180" y="135"/>
                      <a:pt x="180" y="135"/>
                      <a:pt x="180" y="134"/>
                    </a:cubicBezTo>
                    <a:cubicBezTo>
                      <a:pt x="182" y="134"/>
                      <a:pt x="182" y="134"/>
                      <a:pt x="183" y="135"/>
                    </a:cubicBezTo>
                    <a:cubicBezTo>
                      <a:pt x="184" y="134"/>
                      <a:pt x="183" y="133"/>
                      <a:pt x="184" y="132"/>
                    </a:cubicBezTo>
                    <a:cubicBezTo>
                      <a:pt x="185" y="134"/>
                      <a:pt x="187" y="136"/>
                      <a:pt x="188" y="138"/>
                    </a:cubicBezTo>
                    <a:cubicBezTo>
                      <a:pt x="190" y="139"/>
                      <a:pt x="190" y="136"/>
                      <a:pt x="192" y="137"/>
                    </a:cubicBezTo>
                    <a:cubicBezTo>
                      <a:pt x="193" y="134"/>
                      <a:pt x="190" y="136"/>
                      <a:pt x="191" y="134"/>
                    </a:cubicBezTo>
                    <a:cubicBezTo>
                      <a:pt x="191" y="133"/>
                      <a:pt x="191" y="133"/>
                      <a:pt x="191" y="132"/>
                    </a:cubicBezTo>
                    <a:cubicBezTo>
                      <a:pt x="192" y="133"/>
                      <a:pt x="192" y="132"/>
                      <a:pt x="192" y="132"/>
                    </a:cubicBezTo>
                    <a:cubicBezTo>
                      <a:pt x="191" y="130"/>
                      <a:pt x="187" y="131"/>
                      <a:pt x="186" y="129"/>
                    </a:cubicBezTo>
                    <a:cubicBezTo>
                      <a:pt x="188" y="129"/>
                      <a:pt x="189" y="127"/>
                      <a:pt x="190" y="129"/>
                    </a:cubicBezTo>
                    <a:cubicBezTo>
                      <a:pt x="192" y="129"/>
                      <a:pt x="193" y="129"/>
                      <a:pt x="194" y="127"/>
                    </a:cubicBezTo>
                    <a:cubicBezTo>
                      <a:pt x="193" y="127"/>
                      <a:pt x="192" y="127"/>
                      <a:pt x="191" y="126"/>
                    </a:cubicBezTo>
                    <a:cubicBezTo>
                      <a:pt x="190" y="126"/>
                      <a:pt x="189" y="126"/>
                      <a:pt x="189" y="125"/>
                    </a:cubicBezTo>
                    <a:cubicBezTo>
                      <a:pt x="189" y="124"/>
                      <a:pt x="190" y="125"/>
                      <a:pt x="191" y="125"/>
                    </a:cubicBezTo>
                    <a:cubicBezTo>
                      <a:pt x="192" y="124"/>
                      <a:pt x="193" y="124"/>
                      <a:pt x="193" y="123"/>
                    </a:cubicBezTo>
                    <a:cubicBezTo>
                      <a:pt x="192" y="123"/>
                      <a:pt x="192" y="122"/>
                      <a:pt x="193" y="122"/>
                    </a:cubicBezTo>
                    <a:cubicBezTo>
                      <a:pt x="197" y="122"/>
                      <a:pt x="198" y="120"/>
                      <a:pt x="198" y="118"/>
                    </a:cubicBezTo>
                    <a:cubicBezTo>
                      <a:pt x="198" y="117"/>
                      <a:pt x="196" y="117"/>
                      <a:pt x="196" y="115"/>
                    </a:cubicBezTo>
                    <a:close/>
                    <a:moveTo>
                      <a:pt x="26" y="23"/>
                    </a:moveTo>
                    <a:cubicBezTo>
                      <a:pt x="27" y="23"/>
                      <a:pt x="26" y="24"/>
                      <a:pt x="27" y="24"/>
                    </a:cubicBezTo>
                    <a:cubicBezTo>
                      <a:pt x="27" y="26"/>
                      <a:pt x="25" y="24"/>
                      <a:pt x="26" y="23"/>
                    </a:cubicBezTo>
                    <a:close/>
                    <a:moveTo>
                      <a:pt x="27" y="109"/>
                    </a:moveTo>
                    <a:cubicBezTo>
                      <a:pt x="27" y="109"/>
                      <a:pt x="27" y="109"/>
                      <a:pt x="26" y="109"/>
                    </a:cubicBezTo>
                    <a:cubicBezTo>
                      <a:pt x="27" y="109"/>
                      <a:pt x="27" y="109"/>
                      <a:pt x="27" y="109"/>
                    </a:cubicBezTo>
                    <a:cubicBezTo>
                      <a:pt x="27" y="109"/>
                      <a:pt x="27" y="109"/>
                      <a:pt x="27" y="109"/>
                    </a:cubicBezTo>
                    <a:close/>
                    <a:moveTo>
                      <a:pt x="27" y="109"/>
                    </a:moveTo>
                    <a:cubicBezTo>
                      <a:pt x="27" y="109"/>
                      <a:pt x="27" y="109"/>
                      <a:pt x="27" y="109"/>
                    </a:cubicBezTo>
                    <a:cubicBezTo>
                      <a:pt x="27" y="109"/>
                      <a:pt x="27" y="109"/>
                      <a:pt x="27" y="109"/>
                    </a:cubicBezTo>
                    <a:close/>
                    <a:moveTo>
                      <a:pt x="103" y="63"/>
                    </a:moveTo>
                    <a:cubicBezTo>
                      <a:pt x="103" y="61"/>
                      <a:pt x="103" y="60"/>
                      <a:pt x="102" y="60"/>
                    </a:cubicBezTo>
                    <a:cubicBezTo>
                      <a:pt x="101" y="61"/>
                      <a:pt x="99" y="61"/>
                      <a:pt x="100" y="63"/>
                    </a:cubicBezTo>
                    <a:cubicBezTo>
                      <a:pt x="100" y="64"/>
                      <a:pt x="101" y="64"/>
                      <a:pt x="102" y="64"/>
                    </a:cubicBezTo>
                    <a:cubicBezTo>
                      <a:pt x="102" y="64"/>
                      <a:pt x="102" y="63"/>
                      <a:pt x="103" y="63"/>
                    </a:cubicBezTo>
                    <a:close/>
                    <a:moveTo>
                      <a:pt x="99" y="41"/>
                    </a:moveTo>
                    <a:cubicBezTo>
                      <a:pt x="99" y="41"/>
                      <a:pt x="98" y="40"/>
                      <a:pt x="98" y="41"/>
                    </a:cubicBezTo>
                    <a:cubicBezTo>
                      <a:pt x="98" y="42"/>
                      <a:pt x="99" y="42"/>
                      <a:pt x="99" y="41"/>
                    </a:cubicBezTo>
                    <a:close/>
                    <a:moveTo>
                      <a:pt x="35" y="55"/>
                    </a:moveTo>
                    <a:cubicBezTo>
                      <a:pt x="35" y="55"/>
                      <a:pt x="34" y="55"/>
                      <a:pt x="34" y="55"/>
                    </a:cubicBezTo>
                    <a:cubicBezTo>
                      <a:pt x="33" y="57"/>
                      <a:pt x="34" y="57"/>
                      <a:pt x="34" y="58"/>
                    </a:cubicBezTo>
                    <a:cubicBezTo>
                      <a:pt x="35" y="59"/>
                      <a:pt x="37" y="59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6" y="56"/>
                      <a:pt x="36" y="55"/>
                      <a:pt x="35" y="55"/>
                    </a:cubicBezTo>
                    <a:close/>
                    <a:moveTo>
                      <a:pt x="40" y="43"/>
                    </a:moveTo>
                    <a:cubicBezTo>
                      <a:pt x="40" y="43"/>
                      <a:pt x="39" y="43"/>
                      <a:pt x="39" y="43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39" y="43"/>
                      <a:pt x="39" y="44"/>
                      <a:pt x="39" y="44"/>
                    </a:cubicBezTo>
                    <a:cubicBezTo>
                      <a:pt x="39" y="45"/>
                      <a:pt x="40" y="44"/>
                      <a:pt x="41" y="44"/>
                    </a:cubicBezTo>
                    <a:cubicBezTo>
                      <a:pt x="41" y="43"/>
                      <a:pt x="40" y="43"/>
                      <a:pt x="40" y="43"/>
                    </a:cubicBezTo>
                    <a:close/>
                    <a:moveTo>
                      <a:pt x="41" y="45"/>
                    </a:moveTo>
                    <a:cubicBezTo>
                      <a:pt x="42" y="45"/>
                      <a:pt x="42" y="46"/>
                      <a:pt x="42" y="46"/>
                    </a:cubicBezTo>
                    <a:cubicBezTo>
                      <a:pt x="43" y="46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3" y="44"/>
                    </a:cubicBezTo>
                    <a:cubicBezTo>
                      <a:pt x="42" y="44"/>
                      <a:pt x="41" y="44"/>
                      <a:pt x="41" y="44"/>
                    </a:cubicBezTo>
                    <a:cubicBezTo>
                      <a:pt x="41" y="45"/>
                      <a:pt x="41" y="45"/>
                      <a:pt x="41" y="4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4" name="Freeform 26">
                <a:extLst>
                  <a:ext uri="{FF2B5EF4-FFF2-40B4-BE49-F238E27FC236}">
                    <a16:creationId xmlns:a16="http://schemas.microsoft.com/office/drawing/2014/main" id="{2F97C287-4D30-47F9-9A61-2F32AE412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2650" y="4532313"/>
                <a:ext cx="608013" cy="407987"/>
              </a:xfrm>
              <a:custGeom>
                <a:avLst/>
                <a:gdLst>
                  <a:gd name="T0" fmla="*/ 191 w 201"/>
                  <a:gd name="T1" fmla="*/ 11 h 135"/>
                  <a:gd name="T2" fmla="*/ 178 w 201"/>
                  <a:gd name="T3" fmla="*/ 6 h 135"/>
                  <a:gd name="T4" fmla="*/ 163 w 201"/>
                  <a:gd name="T5" fmla="*/ 6 h 135"/>
                  <a:gd name="T6" fmla="*/ 148 w 201"/>
                  <a:gd name="T7" fmla="*/ 3 h 135"/>
                  <a:gd name="T8" fmla="*/ 129 w 201"/>
                  <a:gd name="T9" fmla="*/ 4 h 135"/>
                  <a:gd name="T10" fmla="*/ 120 w 201"/>
                  <a:gd name="T11" fmla="*/ 17 h 135"/>
                  <a:gd name="T12" fmla="*/ 114 w 201"/>
                  <a:gd name="T13" fmla="*/ 23 h 135"/>
                  <a:gd name="T14" fmla="*/ 108 w 201"/>
                  <a:gd name="T15" fmla="*/ 22 h 135"/>
                  <a:gd name="T16" fmla="*/ 101 w 201"/>
                  <a:gd name="T17" fmla="*/ 22 h 135"/>
                  <a:gd name="T18" fmla="*/ 92 w 201"/>
                  <a:gd name="T19" fmla="*/ 27 h 135"/>
                  <a:gd name="T20" fmla="*/ 81 w 201"/>
                  <a:gd name="T21" fmla="*/ 29 h 135"/>
                  <a:gd name="T22" fmla="*/ 77 w 201"/>
                  <a:gd name="T23" fmla="*/ 39 h 135"/>
                  <a:gd name="T24" fmla="*/ 75 w 201"/>
                  <a:gd name="T25" fmla="*/ 41 h 135"/>
                  <a:gd name="T26" fmla="*/ 68 w 201"/>
                  <a:gd name="T27" fmla="*/ 44 h 135"/>
                  <a:gd name="T28" fmla="*/ 51 w 201"/>
                  <a:gd name="T29" fmla="*/ 45 h 135"/>
                  <a:gd name="T30" fmla="*/ 41 w 201"/>
                  <a:gd name="T31" fmla="*/ 44 h 135"/>
                  <a:gd name="T32" fmla="*/ 37 w 201"/>
                  <a:gd name="T33" fmla="*/ 41 h 135"/>
                  <a:gd name="T34" fmla="*/ 28 w 201"/>
                  <a:gd name="T35" fmla="*/ 35 h 135"/>
                  <a:gd name="T36" fmla="*/ 29 w 201"/>
                  <a:gd name="T37" fmla="*/ 48 h 135"/>
                  <a:gd name="T38" fmla="*/ 10 w 201"/>
                  <a:gd name="T39" fmla="*/ 49 h 135"/>
                  <a:gd name="T40" fmla="*/ 14 w 201"/>
                  <a:gd name="T41" fmla="*/ 53 h 135"/>
                  <a:gd name="T42" fmla="*/ 15 w 201"/>
                  <a:gd name="T43" fmla="*/ 61 h 135"/>
                  <a:gd name="T44" fmla="*/ 9 w 201"/>
                  <a:gd name="T45" fmla="*/ 70 h 135"/>
                  <a:gd name="T46" fmla="*/ 10 w 201"/>
                  <a:gd name="T47" fmla="*/ 82 h 135"/>
                  <a:gd name="T48" fmla="*/ 3 w 201"/>
                  <a:gd name="T49" fmla="*/ 87 h 135"/>
                  <a:gd name="T50" fmla="*/ 3 w 201"/>
                  <a:gd name="T51" fmla="*/ 92 h 135"/>
                  <a:gd name="T52" fmla="*/ 9 w 201"/>
                  <a:gd name="T53" fmla="*/ 98 h 135"/>
                  <a:gd name="T54" fmla="*/ 12 w 201"/>
                  <a:gd name="T55" fmla="*/ 107 h 135"/>
                  <a:gd name="T56" fmla="*/ 22 w 201"/>
                  <a:gd name="T57" fmla="*/ 112 h 135"/>
                  <a:gd name="T58" fmla="*/ 26 w 201"/>
                  <a:gd name="T59" fmla="*/ 118 h 135"/>
                  <a:gd name="T60" fmla="*/ 28 w 201"/>
                  <a:gd name="T61" fmla="*/ 120 h 135"/>
                  <a:gd name="T62" fmla="*/ 29 w 201"/>
                  <a:gd name="T63" fmla="*/ 121 h 135"/>
                  <a:gd name="T64" fmla="*/ 30 w 201"/>
                  <a:gd name="T65" fmla="*/ 121 h 135"/>
                  <a:gd name="T66" fmla="*/ 31 w 201"/>
                  <a:gd name="T67" fmla="*/ 121 h 135"/>
                  <a:gd name="T68" fmla="*/ 34 w 201"/>
                  <a:gd name="T69" fmla="*/ 123 h 135"/>
                  <a:gd name="T70" fmla="*/ 34 w 201"/>
                  <a:gd name="T71" fmla="*/ 124 h 135"/>
                  <a:gd name="T72" fmla="*/ 40 w 201"/>
                  <a:gd name="T73" fmla="*/ 128 h 135"/>
                  <a:gd name="T74" fmla="*/ 48 w 201"/>
                  <a:gd name="T75" fmla="*/ 131 h 135"/>
                  <a:gd name="T76" fmla="*/ 49 w 201"/>
                  <a:gd name="T77" fmla="*/ 131 h 135"/>
                  <a:gd name="T78" fmla="*/ 49 w 201"/>
                  <a:gd name="T79" fmla="*/ 131 h 135"/>
                  <a:gd name="T80" fmla="*/ 54 w 201"/>
                  <a:gd name="T81" fmla="*/ 133 h 135"/>
                  <a:gd name="T82" fmla="*/ 63 w 201"/>
                  <a:gd name="T83" fmla="*/ 134 h 135"/>
                  <a:gd name="T84" fmla="*/ 76 w 201"/>
                  <a:gd name="T85" fmla="*/ 131 h 135"/>
                  <a:gd name="T86" fmla="*/ 80 w 201"/>
                  <a:gd name="T87" fmla="*/ 127 h 135"/>
                  <a:gd name="T88" fmla="*/ 81 w 201"/>
                  <a:gd name="T89" fmla="*/ 127 h 135"/>
                  <a:gd name="T90" fmla="*/ 83 w 201"/>
                  <a:gd name="T91" fmla="*/ 127 h 135"/>
                  <a:gd name="T92" fmla="*/ 84 w 201"/>
                  <a:gd name="T93" fmla="*/ 126 h 135"/>
                  <a:gd name="T94" fmla="*/ 86 w 201"/>
                  <a:gd name="T95" fmla="*/ 126 h 135"/>
                  <a:gd name="T96" fmla="*/ 87 w 201"/>
                  <a:gd name="T97" fmla="*/ 126 h 135"/>
                  <a:gd name="T98" fmla="*/ 95 w 201"/>
                  <a:gd name="T99" fmla="*/ 121 h 135"/>
                  <a:gd name="T100" fmla="*/ 112 w 201"/>
                  <a:gd name="T101" fmla="*/ 112 h 135"/>
                  <a:gd name="T102" fmla="*/ 119 w 201"/>
                  <a:gd name="T103" fmla="*/ 113 h 135"/>
                  <a:gd name="T104" fmla="*/ 138 w 201"/>
                  <a:gd name="T105" fmla="*/ 109 h 135"/>
                  <a:gd name="T106" fmla="*/ 153 w 201"/>
                  <a:gd name="T107" fmla="*/ 107 h 135"/>
                  <a:gd name="T108" fmla="*/ 159 w 201"/>
                  <a:gd name="T109" fmla="*/ 104 h 135"/>
                  <a:gd name="T110" fmla="*/ 163 w 201"/>
                  <a:gd name="T111" fmla="*/ 91 h 135"/>
                  <a:gd name="T112" fmla="*/ 170 w 201"/>
                  <a:gd name="T113" fmla="*/ 80 h 135"/>
                  <a:gd name="T114" fmla="*/ 171 w 201"/>
                  <a:gd name="T115" fmla="*/ 75 h 135"/>
                  <a:gd name="T116" fmla="*/ 172 w 201"/>
                  <a:gd name="T117" fmla="*/ 69 h 135"/>
                  <a:gd name="T118" fmla="*/ 175 w 201"/>
                  <a:gd name="T119" fmla="*/ 59 h 135"/>
                  <a:gd name="T120" fmla="*/ 179 w 201"/>
                  <a:gd name="T121" fmla="*/ 43 h 135"/>
                  <a:gd name="T122" fmla="*/ 185 w 201"/>
                  <a:gd name="T123" fmla="*/ 36 h 135"/>
                  <a:gd name="T124" fmla="*/ 199 w 201"/>
                  <a:gd name="T125" fmla="*/ 2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1" h="135">
                    <a:moveTo>
                      <a:pt x="201" y="20"/>
                    </a:moveTo>
                    <a:cubicBezTo>
                      <a:pt x="201" y="18"/>
                      <a:pt x="200" y="18"/>
                      <a:pt x="199" y="17"/>
                    </a:cubicBezTo>
                    <a:cubicBezTo>
                      <a:pt x="197" y="17"/>
                      <a:pt x="196" y="16"/>
                      <a:pt x="194" y="16"/>
                    </a:cubicBezTo>
                    <a:cubicBezTo>
                      <a:pt x="193" y="14"/>
                      <a:pt x="192" y="13"/>
                      <a:pt x="191" y="11"/>
                    </a:cubicBezTo>
                    <a:cubicBezTo>
                      <a:pt x="189" y="10"/>
                      <a:pt x="187" y="9"/>
                      <a:pt x="184" y="8"/>
                    </a:cubicBezTo>
                    <a:cubicBezTo>
                      <a:pt x="184" y="6"/>
                      <a:pt x="183" y="4"/>
                      <a:pt x="181" y="4"/>
                    </a:cubicBezTo>
                    <a:cubicBezTo>
                      <a:pt x="181" y="5"/>
                      <a:pt x="181" y="5"/>
                      <a:pt x="180" y="5"/>
                    </a:cubicBezTo>
                    <a:cubicBezTo>
                      <a:pt x="180" y="5"/>
                      <a:pt x="178" y="5"/>
                      <a:pt x="178" y="6"/>
                    </a:cubicBezTo>
                    <a:cubicBezTo>
                      <a:pt x="177" y="6"/>
                      <a:pt x="177" y="6"/>
                      <a:pt x="176" y="6"/>
                    </a:cubicBezTo>
                    <a:cubicBezTo>
                      <a:pt x="176" y="6"/>
                      <a:pt x="176" y="7"/>
                      <a:pt x="175" y="7"/>
                    </a:cubicBezTo>
                    <a:cubicBezTo>
                      <a:pt x="173" y="7"/>
                      <a:pt x="172" y="8"/>
                      <a:pt x="170" y="8"/>
                    </a:cubicBezTo>
                    <a:cubicBezTo>
                      <a:pt x="167" y="8"/>
                      <a:pt x="165" y="6"/>
                      <a:pt x="163" y="6"/>
                    </a:cubicBezTo>
                    <a:cubicBezTo>
                      <a:pt x="163" y="5"/>
                      <a:pt x="162" y="4"/>
                      <a:pt x="161" y="4"/>
                    </a:cubicBezTo>
                    <a:cubicBezTo>
                      <a:pt x="161" y="3"/>
                      <a:pt x="160" y="2"/>
                      <a:pt x="160" y="1"/>
                    </a:cubicBezTo>
                    <a:cubicBezTo>
                      <a:pt x="159" y="1"/>
                      <a:pt x="159" y="1"/>
                      <a:pt x="158" y="0"/>
                    </a:cubicBezTo>
                    <a:cubicBezTo>
                      <a:pt x="155" y="0"/>
                      <a:pt x="151" y="1"/>
                      <a:pt x="148" y="3"/>
                    </a:cubicBezTo>
                    <a:cubicBezTo>
                      <a:pt x="146" y="2"/>
                      <a:pt x="144" y="3"/>
                      <a:pt x="142" y="3"/>
                    </a:cubicBezTo>
                    <a:cubicBezTo>
                      <a:pt x="141" y="2"/>
                      <a:pt x="139" y="2"/>
                      <a:pt x="138" y="1"/>
                    </a:cubicBezTo>
                    <a:cubicBezTo>
                      <a:pt x="137" y="2"/>
                      <a:pt x="135" y="2"/>
                      <a:pt x="133" y="3"/>
                    </a:cubicBezTo>
                    <a:cubicBezTo>
                      <a:pt x="131" y="2"/>
                      <a:pt x="131" y="4"/>
                      <a:pt x="129" y="4"/>
                    </a:cubicBezTo>
                    <a:cubicBezTo>
                      <a:pt x="128" y="4"/>
                      <a:pt x="128" y="6"/>
                      <a:pt x="127" y="7"/>
                    </a:cubicBezTo>
                    <a:cubicBezTo>
                      <a:pt x="128" y="9"/>
                      <a:pt x="126" y="9"/>
                      <a:pt x="126" y="12"/>
                    </a:cubicBezTo>
                    <a:cubicBezTo>
                      <a:pt x="126" y="14"/>
                      <a:pt x="124" y="14"/>
                      <a:pt x="124" y="16"/>
                    </a:cubicBezTo>
                    <a:cubicBezTo>
                      <a:pt x="123" y="16"/>
                      <a:pt x="121" y="17"/>
                      <a:pt x="120" y="17"/>
                    </a:cubicBezTo>
                    <a:cubicBezTo>
                      <a:pt x="119" y="18"/>
                      <a:pt x="119" y="19"/>
                      <a:pt x="118" y="19"/>
                    </a:cubicBezTo>
                    <a:cubicBezTo>
                      <a:pt x="117" y="19"/>
                      <a:pt x="117" y="20"/>
                      <a:pt x="117" y="20"/>
                    </a:cubicBezTo>
                    <a:cubicBezTo>
                      <a:pt x="117" y="20"/>
                      <a:pt x="117" y="20"/>
                      <a:pt x="117" y="21"/>
                    </a:cubicBezTo>
                    <a:cubicBezTo>
                      <a:pt x="116" y="22"/>
                      <a:pt x="114" y="22"/>
                      <a:pt x="114" y="23"/>
                    </a:cubicBezTo>
                    <a:cubicBezTo>
                      <a:pt x="113" y="22"/>
                      <a:pt x="111" y="25"/>
                      <a:pt x="110" y="24"/>
                    </a:cubicBezTo>
                    <a:cubicBezTo>
                      <a:pt x="110" y="24"/>
                      <a:pt x="110" y="23"/>
                      <a:pt x="110" y="23"/>
                    </a:cubicBezTo>
                    <a:cubicBezTo>
                      <a:pt x="110" y="23"/>
                      <a:pt x="108" y="23"/>
                      <a:pt x="108" y="23"/>
                    </a:cubicBezTo>
                    <a:cubicBezTo>
                      <a:pt x="108" y="23"/>
                      <a:pt x="108" y="22"/>
                      <a:pt x="108" y="22"/>
                    </a:cubicBezTo>
                    <a:cubicBezTo>
                      <a:pt x="108" y="22"/>
                      <a:pt x="107" y="22"/>
                      <a:pt x="107" y="22"/>
                    </a:cubicBezTo>
                    <a:cubicBezTo>
                      <a:pt x="105" y="22"/>
                      <a:pt x="104" y="21"/>
                      <a:pt x="102" y="21"/>
                    </a:cubicBezTo>
                    <a:cubicBezTo>
                      <a:pt x="102" y="21"/>
                      <a:pt x="101" y="21"/>
                      <a:pt x="101" y="21"/>
                    </a:cubicBezTo>
                    <a:cubicBezTo>
                      <a:pt x="101" y="21"/>
                      <a:pt x="101" y="22"/>
                      <a:pt x="101" y="22"/>
                    </a:cubicBezTo>
                    <a:cubicBezTo>
                      <a:pt x="101" y="22"/>
                      <a:pt x="100" y="22"/>
                      <a:pt x="100" y="22"/>
                    </a:cubicBezTo>
                    <a:cubicBezTo>
                      <a:pt x="99" y="23"/>
                      <a:pt x="99" y="25"/>
                      <a:pt x="98" y="25"/>
                    </a:cubicBezTo>
                    <a:cubicBezTo>
                      <a:pt x="98" y="26"/>
                      <a:pt x="97" y="26"/>
                      <a:pt x="97" y="27"/>
                    </a:cubicBezTo>
                    <a:cubicBezTo>
                      <a:pt x="95" y="26"/>
                      <a:pt x="94" y="27"/>
                      <a:pt x="92" y="27"/>
                    </a:cubicBezTo>
                    <a:cubicBezTo>
                      <a:pt x="90" y="27"/>
                      <a:pt x="90" y="29"/>
                      <a:pt x="88" y="29"/>
                    </a:cubicBezTo>
                    <a:cubicBezTo>
                      <a:pt x="88" y="29"/>
                      <a:pt x="87" y="29"/>
                      <a:pt x="87" y="29"/>
                    </a:cubicBezTo>
                    <a:cubicBezTo>
                      <a:pt x="86" y="29"/>
                      <a:pt x="85" y="29"/>
                      <a:pt x="85" y="29"/>
                    </a:cubicBezTo>
                    <a:cubicBezTo>
                      <a:pt x="83" y="28"/>
                      <a:pt x="83" y="30"/>
                      <a:pt x="81" y="29"/>
                    </a:cubicBezTo>
                    <a:cubicBezTo>
                      <a:pt x="79" y="30"/>
                      <a:pt x="79" y="32"/>
                      <a:pt x="78" y="32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8" y="39"/>
                      <a:pt x="77" y="39"/>
                      <a:pt x="77" y="39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8" y="39"/>
                      <a:pt x="78" y="39"/>
                      <a:pt x="78" y="40"/>
                    </a:cubicBezTo>
                    <a:cubicBezTo>
                      <a:pt x="78" y="40"/>
                      <a:pt x="78" y="40"/>
                      <a:pt x="78" y="40"/>
                    </a:cubicBezTo>
                    <a:cubicBezTo>
                      <a:pt x="77" y="40"/>
                      <a:pt x="77" y="40"/>
                      <a:pt x="76" y="41"/>
                    </a:cubicBezTo>
                    <a:cubicBezTo>
                      <a:pt x="76" y="41"/>
                      <a:pt x="76" y="41"/>
                      <a:pt x="75" y="41"/>
                    </a:cubicBezTo>
                    <a:cubicBezTo>
                      <a:pt x="76" y="42"/>
                      <a:pt x="73" y="42"/>
                      <a:pt x="73" y="43"/>
                    </a:cubicBezTo>
                    <a:cubicBezTo>
                      <a:pt x="73" y="43"/>
                      <a:pt x="71" y="42"/>
                      <a:pt x="71" y="43"/>
                    </a:cubicBezTo>
                    <a:cubicBezTo>
                      <a:pt x="70" y="43"/>
                      <a:pt x="71" y="44"/>
                      <a:pt x="71" y="44"/>
                    </a:cubicBezTo>
                    <a:cubicBezTo>
                      <a:pt x="70" y="44"/>
                      <a:pt x="68" y="43"/>
                      <a:pt x="68" y="44"/>
                    </a:cubicBezTo>
                    <a:cubicBezTo>
                      <a:pt x="68" y="44"/>
                      <a:pt x="68" y="44"/>
                      <a:pt x="68" y="44"/>
                    </a:cubicBezTo>
                    <a:cubicBezTo>
                      <a:pt x="67" y="44"/>
                      <a:pt x="65" y="44"/>
                      <a:pt x="64" y="44"/>
                    </a:cubicBezTo>
                    <a:cubicBezTo>
                      <a:pt x="63" y="44"/>
                      <a:pt x="63" y="45"/>
                      <a:pt x="61" y="45"/>
                    </a:cubicBezTo>
                    <a:cubicBezTo>
                      <a:pt x="58" y="45"/>
                      <a:pt x="55" y="45"/>
                      <a:pt x="51" y="45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48" y="45"/>
                      <a:pt x="46" y="45"/>
                      <a:pt x="44" y="44"/>
                    </a:cubicBezTo>
                    <a:cubicBezTo>
                      <a:pt x="44" y="44"/>
                      <a:pt x="43" y="44"/>
                      <a:pt x="43" y="44"/>
                    </a:cubicBezTo>
                    <a:cubicBezTo>
                      <a:pt x="42" y="44"/>
                      <a:pt x="42" y="44"/>
                      <a:pt x="41" y="44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0" y="43"/>
                      <a:pt x="40" y="43"/>
                      <a:pt x="39" y="43"/>
                    </a:cubicBezTo>
                    <a:cubicBezTo>
                      <a:pt x="39" y="43"/>
                      <a:pt x="39" y="42"/>
                      <a:pt x="38" y="42"/>
                    </a:cubicBezTo>
                    <a:cubicBezTo>
                      <a:pt x="37" y="42"/>
                      <a:pt x="37" y="42"/>
                      <a:pt x="37" y="41"/>
                    </a:cubicBezTo>
                    <a:cubicBezTo>
                      <a:pt x="37" y="41"/>
                      <a:pt x="36" y="41"/>
                      <a:pt x="36" y="41"/>
                    </a:cubicBezTo>
                    <a:cubicBezTo>
                      <a:pt x="34" y="41"/>
                      <a:pt x="35" y="39"/>
                      <a:pt x="33" y="39"/>
                    </a:cubicBezTo>
                    <a:cubicBezTo>
                      <a:pt x="32" y="37"/>
                      <a:pt x="30" y="36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7" y="37"/>
                      <a:pt x="28" y="41"/>
                      <a:pt x="27" y="43"/>
                    </a:cubicBezTo>
                    <a:cubicBezTo>
                      <a:pt x="27" y="44"/>
                      <a:pt x="28" y="43"/>
                      <a:pt x="28" y="44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8" y="46"/>
                      <a:pt x="29" y="46"/>
                      <a:pt x="29" y="48"/>
                    </a:cubicBezTo>
                    <a:cubicBezTo>
                      <a:pt x="28" y="48"/>
                      <a:pt x="28" y="49"/>
                      <a:pt x="28" y="49"/>
                    </a:cubicBezTo>
                    <a:cubicBezTo>
                      <a:pt x="25" y="50"/>
                      <a:pt x="22" y="51"/>
                      <a:pt x="17" y="51"/>
                    </a:cubicBezTo>
                    <a:cubicBezTo>
                      <a:pt x="16" y="51"/>
                      <a:pt x="15" y="49"/>
                      <a:pt x="13" y="50"/>
                    </a:cubicBezTo>
                    <a:cubicBezTo>
                      <a:pt x="12" y="50"/>
                      <a:pt x="11" y="48"/>
                      <a:pt x="10" y="49"/>
                    </a:cubicBezTo>
                    <a:cubicBezTo>
                      <a:pt x="10" y="50"/>
                      <a:pt x="10" y="51"/>
                      <a:pt x="10" y="51"/>
                    </a:cubicBezTo>
                    <a:cubicBezTo>
                      <a:pt x="10" y="51"/>
                      <a:pt x="11" y="51"/>
                      <a:pt x="11" y="51"/>
                    </a:cubicBezTo>
                    <a:cubicBezTo>
                      <a:pt x="12" y="52"/>
                      <a:pt x="12" y="53"/>
                      <a:pt x="13" y="53"/>
                    </a:cubicBezTo>
                    <a:cubicBezTo>
                      <a:pt x="13" y="53"/>
                      <a:pt x="13" y="53"/>
                      <a:pt x="14" y="53"/>
                    </a:cubicBezTo>
                    <a:cubicBezTo>
                      <a:pt x="14" y="53"/>
                      <a:pt x="14" y="53"/>
                      <a:pt x="15" y="53"/>
                    </a:cubicBezTo>
                    <a:cubicBezTo>
                      <a:pt x="14" y="54"/>
                      <a:pt x="15" y="54"/>
                      <a:pt x="15" y="54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6"/>
                      <a:pt x="16" y="59"/>
                      <a:pt x="15" y="61"/>
                    </a:cubicBezTo>
                    <a:cubicBezTo>
                      <a:pt x="14" y="60"/>
                      <a:pt x="15" y="63"/>
                      <a:pt x="13" y="63"/>
                    </a:cubicBezTo>
                    <a:cubicBezTo>
                      <a:pt x="13" y="64"/>
                      <a:pt x="12" y="64"/>
                      <a:pt x="12" y="66"/>
                    </a:cubicBezTo>
                    <a:cubicBezTo>
                      <a:pt x="8" y="66"/>
                      <a:pt x="8" y="66"/>
                      <a:pt x="8" y="66"/>
                    </a:cubicBezTo>
                    <a:cubicBezTo>
                      <a:pt x="8" y="67"/>
                      <a:pt x="9" y="68"/>
                      <a:pt x="9" y="70"/>
                    </a:cubicBezTo>
                    <a:cubicBezTo>
                      <a:pt x="9" y="71"/>
                      <a:pt x="8" y="72"/>
                      <a:pt x="8" y="74"/>
                    </a:cubicBezTo>
                    <a:cubicBezTo>
                      <a:pt x="8" y="76"/>
                      <a:pt x="10" y="76"/>
                      <a:pt x="9" y="78"/>
                    </a:cubicBezTo>
                    <a:cubicBezTo>
                      <a:pt x="9" y="79"/>
                      <a:pt x="11" y="78"/>
                      <a:pt x="10" y="80"/>
                    </a:cubicBezTo>
                    <a:cubicBezTo>
                      <a:pt x="10" y="80"/>
                      <a:pt x="10" y="82"/>
                      <a:pt x="10" y="82"/>
                    </a:cubicBezTo>
                    <a:cubicBezTo>
                      <a:pt x="8" y="83"/>
                      <a:pt x="6" y="83"/>
                      <a:pt x="5" y="84"/>
                    </a:cubicBezTo>
                    <a:cubicBezTo>
                      <a:pt x="4" y="84"/>
                      <a:pt x="4" y="84"/>
                      <a:pt x="3" y="85"/>
                    </a:cubicBezTo>
                    <a:cubicBezTo>
                      <a:pt x="3" y="85"/>
                      <a:pt x="1" y="84"/>
                      <a:pt x="0" y="86"/>
                    </a:cubicBezTo>
                    <a:cubicBezTo>
                      <a:pt x="1" y="87"/>
                      <a:pt x="2" y="87"/>
                      <a:pt x="3" y="87"/>
                    </a:cubicBezTo>
                    <a:cubicBezTo>
                      <a:pt x="4" y="87"/>
                      <a:pt x="4" y="89"/>
                      <a:pt x="5" y="89"/>
                    </a:cubicBezTo>
                    <a:cubicBezTo>
                      <a:pt x="4" y="90"/>
                      <a:pt x="3" y="90"/>
                      <a:pt x="2" y="90"/>
                    </a:cubicBezTo>
                    <a:cubicBezTo>
                      <a:pt x="2" y="91"/>
                      <a:pt x="2" y="91"/>
                      <a:pt x="3" y="91"/>
                    </a:cubicBezTo>
                    <a:cubicBezTo>
                      <a:pt x="4" y="91"/>
                      <a:pt x="3" y="92"/>
                      <a:pt x="3" y="92"/>
                    </a:cubicBezTo>
                    <a:cubicBezTo>
                      <a:pt x="3" y="93"/>
                      <a:pt x="4" y="92"/>
                      <a:pt x="5" y="92"/>
                    </a:cubicBezTo>
                    <a:cubicBezTo>
                      <a:pt x="5" y="93"/>
                      <a:pt x="5" y="93"/>
                      <a:pt x="6" y="94"/>
                    </a:cubicBezTo>
                    <a:cubicBezTo>
                      <a:pt x="6" y="95"/>
                      <a:pt x="6" y="95"/>
                      <a:pt x="6" y="95"/>
                    </a:cubicBezTo>
                    <a:cubicBezTo>
                      <a:pt x="7" y="96"/>
                      <a:pt x="7" y="98"/>
                      <a:pt x="9" y="98"/>
                    </a:cubicBezTo>
                    <a:cubicBezTo>
                      <a:pt x="9" y="99"/>
                      <a:pt x="9" y="100"/>
                      <a:pt x="10" y="100"/>
                    </a:cubicBezTo>
                    <a:cubicBezTo>
                      <a:pt x="10" y="101"/>
                      <a:pt x="11" y="101"/>
                      <a:pt x="11" y="102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2" y="105"/>
                      <a:pt x="12" y="106"/>
                      <a:pt x="12" y="107"/>
                    </a:cubicBezTo>
                    <a:cubicBezTo>
                      <a:pt x="13" y="107"/>
                      <a:pt x="14" y="107"/>
                      <a:pt x="14" y="108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7" y="109"/>
                      <a:pt x="17" y="109"/>
                      <a:pt x="17" y="109"/>
                    </a:cubicBezTo>
                    <a:cubicBezTo>
                      <a:pt x="21" y="108"/>
                      <a:pt x="21" y="110"/>
                      <a:pt x="22" y="112"/>
                    </a:cubicBezTo>
                    <a:cubicBezTo>
                      <a:pt x="22" y="113"/>
                      <a:pt x="22" y="113"/>
                      <a:pt x="22" y="113"/>
                    </a:cubicBezTo>
                    <a:cubicBezTo>
                      <a:pt x="22" y="114"/>
                      <a:pt x="24" y="114"/>
                      <a:pt x="24" y="114"/>
                    </a:cubicBezTo>
                    <a:cubicBezTo>
                      <a:pt x="24" y="115"/>
                      <a:pt x="24" y="116"/>
                      <a:pt x="25" y="116"/>
                    </a:cubicBezTo>
                    <a:cubicBezTo>
                      <a:pt x="25" y="117"/>
                      <a:pt x="26" y="117"/>
                      <a:pt x="26" y="118"/>
                    </a:cubicBezTo>
                    <a:cubicBezTo>
                      <a:pt x="26" y="119"/>
                      <a:pt x="27" y="119"/>
                      <a:pt x="27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9" y="120"/>
                      <a:pt x="29" y="120"/>
                      <a:pt x="29" y="120"/>
                    </a:cubicBezTo>
                    <a:cubicBezTo>
                      <a:pt x="29" y="120"/>
                      <a:pt x="29" y="120"/>
                      <a:pt x="29" y="120"/>
                    </a:cubicBezTo>
                    <a:cubicBezTo>
                      <a:pt x="29" y="120"/>
                      <a:pt x="29" y="121"/>
                      <a:pt x="29" y="121"/>
                    </a:cubicBezTo>
                    <a:cubicBezTo>
                      <a:pt x="29" y="121"/>
                      <a:pt x="29" y="121"/>
                      <a:pt x="29" y="121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0" y="121"/>
                      <a:pt x="30" y="121"/>
                      <a:pt x="30" y="121"/>
                    </a:cubicBezTo>
                    <a:cubicBezTo>
                      <a:pt x="30" y="121"/>
                      <a:pt x="30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1"/>
                      <a:pt x="32" y="121"/>
                      <a:pt x="32" y="122"/>
                    </a:cubicBezTo>
                    <a:cubicBezTo>
                      <a:pt x="33" y="122"/>
                      <a:pt x="33" y="123"/>
                      <a:pt x="34" y="123"/>
                    </a:cubicBezTo>
                    <a:cubicBezTo>
                      <a:pt x="34" y="123"/>
                      <a:pt x="34" y="123"/>
                      <a:pt x="34" y="123"/>
                    </a:cubicBezTo>
                    <a:cubicBezTo>
                      <a:pt x="34" y="123"/>
                      <a:pt x="34" y="123"/>
                      <a:pt x="34" y="123"/>
                    </a:cubicBezTo>
                    <a:cubicBezTo>
                      <a:pt x="34" y="123"/>
                      <a:pt x="34" y="123"/>
                      <a:pt x="34" y="123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5" y="124"/>
                      <a:pt x="36" y="125"/>
                      <a:pt x="37" y="126"/>
                    </a:cubicBezTo>
                    <a:cubicBezTo>
                      <a:pt x="37" y="128"/>
                      <a:pt x="37" y="128"/>
                      <a:pt x="37" y="128"/>
                    </a:cubicBezTo>
                    <a:cubicBezTo>
                      <a:pt x="38" y="129"/>
                      <a:pt x="38" y="129"/>
                      <a:pt x="39" y="128"/>
                    </a:cubicBezTo>
                    <a:cubicBezTo>
                      <a:pt x="40" y="128"/>
                      <a:pt x="40" y="128"/>
                      <a:pt x="40" y="128"/>
                    </a:cubicBezTo>
                    <a:cubicBezTo>
                      <a:pt x="40" y="128"/>
                      <a:pt x="43" y="128"/>
                      <a:pt x="45" y="128"/>
                    </a:cubicBezTo>
                    <a:cubicBezTo>
                      <a:pt x="46" y="128"/>
                      <a:pt x="46" y="128"/>
                      <a:pt x="46" y="128"/>
                    </a:cubicBezTo>
                    <a:cubicBezTo>
                      <a:pt x="47" y="128"/>
                      <a:pt x="47" y="130"/>
                      <a:pt x="48" y="131"/>
                    </a:cubicBezTo>
                    <a:cubicBezTo>
                      <a:pt x="48" y="131"/>
                      <a:pt x="48" y="131"/>
                      <a:pt x="48" y="131"/>
                    </a:cubicBezTo>
                    <a:cubicBezTo>
                      <a:pt x="48" y="131"/>
                      <a:pt x="48" y="131"/>
                      <a:pt x="48" y="131"/>
                    </a:cubicBezTo>
                    <a:cubicBezTo>
                      <a:pt x="48" y="131"/>
                      <a:pt x="48" y="131"/>
                      <a:pt x="48" y="131"/>
                    </a:cubicBezTo>
                    <a:cubicBezTo>
                      <a:pt x="48" y="131"/>
                      <a:pt x="48" y="131"/>
                      <a:pt x="49" y="131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50" y="132"/>
                      <a:pt x="50" y="132"/>
                      <a:pt x="50" y="133"/>
                    </a:cubicBezTo>
                    <a:cubicBezTo>
                      <a:pt x="52" y="132"/>
                      <a:pt x="54" y="134"/>
                      <a:pt x="54" y="133"/>
                    </a:cubicBezTo>
                    <a:cubicBezTo>
                      <a:pt x="55" y="133"/>
                      <a:pt x="56" y="133"/>
                      <a:pt x="56" y="134"/>
                    </a:cubicBezTo>
                    <a:cubicBezTo>
                      <a:pt x="57" y="134"/>
                      <a:pt x="59" y="134"/>
                      <a:pt x="59" y="135"/>
                    </a:cubicBezTo>
                    <a:cubicBezTo>
                      <a:pt x="61" y="135"/>
                      <a:pt x="61" y="135"/>
                      <a:pt x="61" y="135"/>
                    </a:cubicBezTo>
                    <a:cubicBezTo>
                      <a:pt x="61" y="134"/>
                      <a:pt x="62" y="134"/>
                      <a:pt x="63" y="134"/>
                    </a:cubicBezTo>
                    <a:cubicBezTo>
                      <a:pt x="64" y="133"/>
                      <a:pt x="68" y="133"/>
                      <a:pt x="69" y="134"/>
                    </a:cubicBezTo>
                    <a:cubicBezTo>
                      <a:pt x="70" y="132"/>
                      <a:pt x="72" y="134"/>
                      <a:pt x="73" y="134"/>
                    </a:cubicBezTo>
                    <a:cubicBezTo>
                      <a:pt x="73" y="133"/>
                      <a:pt x="75" y="134"/>
                      <a:pt x="75" y="133"/>
                    </a:cubicBezTo>
                    <a:cubicBezTo>
                      <a:pt x="76" y="133"/>
                      <a:pt x="76" y="132"/>
                      <a:pt x="76" y="131"/>
                    </a:cubicBezTo>
                    <a:cubicBezTo>
                      <a:pt x="78" y="131"/>
                      <a:pt x="77" y="129"/>
                      <a:pt x="79" y="128"/>
                    </a:cubicBezTo>
                    <a:cubicBezTo>
                      <a:pt x="80" y="129"/>
                      <a:pt x="79" y="128"/>
                      <a:pt x="80" y="128"/>
                    </a:cubicBezTo>
                    <a:cubicBezTo>
                      <a:pt x="80" y="128"/>
                      <a:pt x="80" y="128"/>
                      <a:pt x="80" y="128"/>
                    </a:cubicBezTo>
                    <a:cubicBezTo>
                      <a:pt x="80" y="128"/>
                      <a:pt x="80" y="127"/>
                      <a:pt x="80" y="127"/>
                    </a:cubicBezTo>
                    <a:cubicBezTo>
                      <a:pt x="81" y="127"/>
                      <a:pt x="81" y="127"/>
                      <a:pt x="81" y="127"/>
                    </a:cubicBezTo>
                    <a:cubicBezTo>
                      <a:pt x="81" y="127"/>
                      <a:pt x="81" y="127"/>
                      <a:pt x="81" y="127"/>
                    </a:cubicBezTo>
                    <a:cubicBezTo>
                      <a:pt x="81" y="127"/>
                      <a:pt x="81" y="127"/>
                      <a:pt x="81" y="127"/>
                    </a:cubicBezTo>
                    <a:cubicBezTo>
                      <a:pt x="81" y="127"/>
                      <a:pt x="81" y="127"/>
                      <a:pt x="81" y="127"/>
                    </a:cubicBezTo>
                    <a:cubicBezTo>
                      <a:pt x="81" y="127"/>
                      <a:pt x="82" y="127"/>
                      <a:pt x="82" y="127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2" y="127"/>
                      <a:pt x="82" y="127"/>
                      <a:pt x="82" y="127"/>
                    </a:cubicBezTo>
                    <a:cubicBezTo>
                      <a:pt x="83" y="127"/>
                      <a:pt x="83" y="127"/>
                      <a:pt x="83" y="127"/>
                    </a:cubicBezTo>
                    <a:cubicBezTo>
                      <a:pt x="83" y="127"/>
                      <a:pt x="83" y="126"/>
                      <a:pt x="84" y="126"/>
                    </a:cubicBezTo>
                    <a:cubicBezTo>
                      <a:pt x="84" y="126"/>
                      <a:pt x="84" y="126"/>
                      <a:pt x="84" y="126"/>
                    </a:cubicBezTo>
                    <a:cubicBezTo>
                      <a:pt x="84" y="126"/>
                      <a:pt x="84" y="126"/>
                      <a:pt x="84" y="126"/>
                    </a:cubicBezTo>
                    <a:cubicBezTo>
                      <a:pt x="84" y="126"/>
                      <a:pt x="84" y="126"/>
                      <a:pt x="84" y="126"/>
                    </a:cubicBezTo>
                    <a:cubicBezTo>
                      <a:pt x="84" y="126"/>
                      <a:pt x="85" y="127"/>
                      <a:pt x="85" y="127"/>
                    </a:cubicBezTo>
                    <a:cubicBezTo>
                      <a:pt x="85" y="127"/>
                      <a:pt x="85" y="127"/>
                      <a:pt x="85" y="127"/>
                    </a:cubicBezTo>
                    <a:cubicBezTo>
                      <a:pt x="85" y="127"/>
                      <a:pt x="86" y="127"/>
                      <a:pt x="86" y="127"/>
                    </a:cubicBezTo>
                    <a:cubicBezTo>
                      <a:pt x="86" y="127"/>
                      <a:pt x="86" y="126"/>
                      <a:pt x="86" y="126"/>
                    </a:cubicBezTo>
                    <a:cubicBezTo>
                      <a:pt x="86" y="126"/>
                      <a:pt x="87" y="126"/>
                      <a:pt x="87" y="126"/>
                    </a:cubicBezTo>
                    <a:cubicBezTo>
                      <a:pt x="87" y="126"/>
                      <a:pt x="87" y="126"/>
                      <a:pt x="87" y="126"/>
                    </a:cubicBezTo>
                    <a:cubicBezTo>
                      <a:pt x="87" y="126"/>
                      <a:pt x="87" y="126"/>
                      <a:pt x="87" y="126"/>
                    </a:cubicBezTo>
                    <a:cubicBezTo>
                      <a:pt x="87" y="126"/>
                      <a:pt x="87" y="126"/>
                      <a:pt x="87" y="126"/>
                    </a:cubicBezTo>
                    <a:cubicBezTo>
                      <a:pt x="89" y="126"/>
                      <a:pt x="90" y="125"/>
                      <a:pt x="92" y="124"/>
                    </a:cubicBezTo>
                    <a:cubicBezTo>
                      <a:pt x="92" y="123"/>
                      <a:pt x="93" y="123"/>
                      <a:pt x="93" y="123"/>
                    </a:cubicBezTo>
                    <a:cubicBezTo>
                      <a:pt x="93" y="122"/>
                      <a:pt x="93" y="122"/>
                      <a:pt x="94" y="122"/>
                    </a:cubicBezTo>
                    <a:cubicBezTo>
                      <a:pt x="94" y="122"/>
                      <a:pt x="94" y="121"/>
                      <a:pt x="95" y="121"/>
                    </a:cubicBezTo>
                    <a:cubicBezTo>
                      <a:pt x="100" y="121"/>
                      <a:pt x="100" y="121"/>
                      <a:pt x="100" y="121"/>
                    </a:cubicBezTo>
                    <a:cubicBezTo>
                      <a:pt x="100" y="120"/>
                      <a:pt x="101" y="120"/>
                      <a:pt x="101" y="119"/>
                    </a:cubicBezTo>
                    <a:cubicBezTo>
                      <a:pt x="103" y="118"/>
                      <a:pt x="104" y="116"/>
                      <a:pt x="107" y="114"/>
                    </a:cubicBezTo>
                    <a:cubicBezTo>
                      <a:pt x="108" y="114"/>
                      <a:pt x="109" y="112"/>
                      <a:pt x="112" y="112"/>
                    </a:cubicBezTo>
                    <a:cubicBezTo>
                      <a:pt x="114" y="112"/>
                      <a:pt x="114" y="114"/>
                      <a:pt x="116" y="114"/>
                    </a:cubicBezTo>
                    <a:cubicBezTo>
                      <a:pt x="116" y="113"/>
                      <a:pt x="117" y="114"/>
                      <a:pt x="118" y="114"/>
                    </a:cubicBezTo>
                    <a:cubicBezTo>
                      <a:pt x="118" y="114"/>
                      <a:pt x="118" y="113"/>
                      <a:pt x="118" y="113"/>
                    </a:cubicBezTo>
                    <a:cubicBezTo>
                      <a:pt x="118" y="113"/>
                      <a:pt x="119" y="113"/>
                      <a:pt x="119" y="113"/>
                    </a:cubicBezTo>
                    <a:cubicBezTo>
                      <a:pt x="120" y="113"/>
                      <a:pt x="121" y="111"/>
                      <a:pt x="123" y="112"/>
                    </a:cubicBezTo>
                    <a:cubicBezTo>
                      <a:pt x="127" y="111"/>
                      <a:pt x="130" y="111"/>
                      <a:pt x="132" y="112"/>
                    </a:cubicBezTo>
                    <a:cubicBezTo>
                      <a:pt x="132" y="111"/>
                      <a:pt x="135" y="112"/>
                      <a:pt x="135" y="110"/>
                    </a:cubicBezTo>
                    <a:cubicBezTo>
                      <a:pt x="137" y="111"/>
                      <a:pt x="136" y="108"/>
                      <a:pt x="138" y="109"/>
                    </a:cubicBezTo>
                    <a:cubicBezTo>
                      <a:pt x="141" y="108"/>
                      <a:pt x="142" y="109"/>
                      <a:pt x="145" y="109"/>
                    </a:cubicBezTo>
                    <a:cubicBezTo>
                      <a:pt x="145" y="108"/>
                      <a:pt x="145" y="107"/>
                      <a:pt x="146" y="107"/>
                    </a:cubicBezTo>
                    <a:cubicBezTo>
                      <a:pt x="146" y="108"/>
                      <a:pt x="150" y="107"/>
                      <a:pt x="151" y="107"/>
                    </a:cubicBezTo>
                    <a:cubicBezTo>
                      <a:pt x="152" y="107"/>
                      <a:pt x="152" y="107"/>
                      <a:pt x="153" y="107"/>
                    </a:cubicBezTo>
                    <a:cubicBezTo>
                      <a:pt x="153" y="107"/>
                      <a:pt x="154" y="106"/>
                      <a:pt x="155" y="107"/>
                    </a:cubicBezTo>
                    <a:cubicBezTo>
                      <a:pt x="155" y="106"/>
                      <a:pt x="155" y="106"/>
                      <a:pt x="155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5"/>
                      <a:pt x="158" y="104"/>
                      <a:pt x="159" y="104"/>
                    </a:cubicBezTo>
                    <a:cubicBezTo>
                      <a:pt x="159" y="103"/>
                      <a:pt x="160" y="103"/>
                      <a:pt x="161" y="102"/>
                    </a:cubicBezTo>
                    <a:cubicBezTo>
                      <a:pt x="161" y="101"/>
                      <a:pt x="162" y="100"/>
                      <a:pt x="163" y="99"/>
                    </a:cubicBezTo>
                    <a:cubicBezTo>
                      <a:pt x="163" y="99"/>
                      <a:pt x="163" y="98"/>
                      <a:pt x="163" y="98"/>
                    </a:cubicBezTo>
                    <a:cubicBezTo>
                      <a:pt x="163" y="91"/>
                      <a:pt x="163" y="91"/>
                      <a:pt x="163" y="91"/>
                    </a:cubicBezTo>
                    <a:cubicBezTo>
                      <a:pt x="164" y="91"/>
                      <a:pt x="164" y="90"/>
                      <a:pt x="164" y="89"/>
                    </a:cubicBezTo>
                    <a:cubicBezTo>
                      <a:pt x="165" y="89"/>
                      <a:pt x="165" y="87"/>
                      <a:pt x="167" y="87"/>
                    </a:cubicBezTo>
                    <a:cubicBezTo>
                      <a:pt x="166" y="85"/>
                      <a:pt x="169" y="85"/>
                      <a:pt x="170" y="84"/>
                    </a:cubicBezTo>
                    <a:cubicBezTo>
                      <a:pt x="170" y="80"/>
                      <a:pt x="170" y="80"/>
                      <a:pt x="170" y="80"/>
                    </a:cubicBezTo>
                    <a:cubicBezTo>
                      <a:pt x="170" y="79"/>
                      <a:pt x="170" y="79"/>
                      <a:pt x="170" y="78"/>
                    </a:cubicBezTo>
                    <a:cubicBezTo>
                      <a:pt x="170" y="78"/>
                      <a:pt x="170" y="78"/>
                      <a:pt x="170" y="78"/>
                    </a:cubicBezTo>
                    <a:cubicBezTo>
                      <a:pt x="170" y="77"/>
                      <a:pt x="171" y="78"/>
                      <a:pt x="171" y="78"/>
                    </a:cubicBezTo>
                    <a:cubicBezTo>
                      <a:pt x="171" y="77"/>
                      <a:pt x="171" y="76"/>
                      <a:pt x="171" y="75"/>
                    </a:cubicBezTo>
                    <a:cubicBezTo>
                      <a:pt x="171" y="75"/>
                      <a:pt x="172" y="75"/>
                      <a:pt x="172" y="75"/>
                    </a:cubicBezTo>
                    <a:cubicBezTo>
                      <a:pt x="172" y="75"/>
                      <a:pt x="172" y="74"/>
                      <a:pt x="172" y="74"/>
                    </a:cubicBezTo>
                    <a:cubicBezTo>
                      <a:pt x="172" y="73"/>
                      <a:pt x="172" y="73"/>
                      <a:pt x="172" y="73"/>
                    </a:cubicBezTo>
                    <a:cubicBezTo>
                      <a:pt x="172" y="69"/>
                      <a:pt x="172" y="69"/>
                      <a:pt x="172" y="69"/>
                    </a:cubicBezTo>
                    <a:cubicBezTo>
                      <a:pt x="172" y="68"/>
                      <a:pt x="173" y="67"/>
                      <a:pt x="172" y="67"/>
                    </a:cubicBezTo>
                    <a:cubicBezTo>
                      <a:pt x="172" y="66"/>
                      <a:pt x="172" y="66"/>
                      <a:pt x="172" y="66"/>
                    </a:cubicBezTo>
                    <a:cubicBezTo>
                      <a:pt x="172" y="63"/>
                      <a:pt x="174" y="62"/>
                      <a:pt x="174" y="60"/>
                    </a:cubicBezTo>
                    <a:cubicBezTo>
                      <a:pt x="174" y="60"/>
                      <a:pt x="175" y="60"/>
                      <a:pt x="175" y="59"/>
                    </a:cubicBezTo>
                    <a:cubicBezTo>
                      <a:pt x="175" y="57"/>
                      <a:pt x="177" y="56"/>
                      <a:pt x="177" y="53"/>
                    </a:cubicBezTo>
                    <a:cubicBezTo>
                      <a:pt x="178" y="54"/>
                      <a:pt x="177" y="51"/>
                      <a:pt x="179" y="51"/>
                    </a:cubicBezTo>
                    <a:cubicBezTo>
                      <a:pt x="179" y="50"/>
                      <a:pt x="179" y="49"/>
                      <a:pt x="180" y="49"/>
                    </a:cubicBezTo>
                    <a:cubicBezTo>
                      <a:pt x="180" y="46"/>
                      <a:pt x="181" y="44"/>
                      <a:pt x="179" y="43"/>
                    </a:cubicBezTo>
                    <a:cubicBezTo>
                      <a:pt x="182" y="43"/>
                      <a:pt x="182" y="41"/>
                      <a:pt x="184" y="41"/>
                    </a:cubicBezTo>
                    <a:cubicBezTo>
                      <a:pt x="184" y="39"/>
                      <a:pt x="184" y="39"/>
                      <a:pt x="184" y="39"/>
                    </a:cubicBezTo>
                    <a:cubicBezTo>
                      <a:pt x="183" y="39"/>
                      <a:pt x="183" y="39"/>
                      <a:pt x="183" y="39"/>
                    </a:cubicBezTo>
                    <a:cubicBezTo>
                      <a:pt x="183" y="37"/>
                      <a:pt x="184" y="36"/>
                      <a:pt x="185" y="36"/>
                    </a:cubicBezTo>
                    <a:cubicBezTo>
                      <a:pt x="185" y="34"/>
                      <a:pt x="186" y="34"/>
                      <a:pt x="187" y="32"/>
                    </a:cubicBezTo>
                    <a:cubicBezTo>
                      <a:pt x="188" y="32"/>
                      <a:pt x="188" y="30"/>
                      <a:pt x="190" y="29"/>
                    </a:cubicBezTo>
                    <a:cubicBezTo>
                      <a:pt x="192" y="29"/>
                      <a:pt x="193" y="27"/>
                      <a:pt x="196" y="27"/>
                    </a:cubicBezTo>
                    <a:cubicBezTo>
                      <a:pt x="196" y="26"/>
                      <a:pt x="198" y="26"/>
                      <a:pt x="199" y="26"/>
                    </a:cubicBezTo>
                    <a:cubicBezTo>
                      <a:pt x="200" y="26"/>
                      <a:pt x="200" y="25"/>
                      <a:pt x="201" y="24"/>
                    </a:cubicBezTo>
                    <a:cubicBezTo>
                      <a:pt x="201" y="23"/>
                      <a:pt x="200" y="20"/>
                      <a:pt x="201" y="2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5" name="Freeform 27">
                <a:extLst>
                  <a:ext uri="{FF2B5EF4-FFF2-40B4-BE49-F238E27FC236}">
                    <a16:creationId xmlns:a16="http://schemas.microsoft.com/office/drawing/2014/main" id="{62CB8B39-6BFC-4A9D-B019-9EAAC5C170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46825" y="5407025"/>
                <a:ext cx="1046163" cy="1003300"/>
              </a:xfrm>
              <a:custGeom>
                <a:avLst/>
                <a:gdLst>
                  <a:gd name="T0" fmla="*/ 201 w 346"/>
                  <a:gd name="T1" fmla="*/ 240 h 332"/>
                  <a:gd name="T2" fmla="*/ 194 w 346"/>
                  <a:gd name="T3" fmla="*/ 175 h 332"/>
                  <a:gd name="T4" fmla="*/ 142 w 346"/>
                  <a:gd name="T5" fmla="*/ 150 h 332"/>
                  <a:gd name="T6" fmla="*/ 137 w 346"/>
                  <a:gd name="T7" fmla="*/ 138 h 332"/>
                  <a:gd name="T8" fmla="*/ 204 w 346"/>
                  <a:gd name="T9" fmla="*/ 107 h 332"/>
                  <a:gd name="T10" fmla="*/ 186 w 346"/>
                  <a:gd name="T11" fmla="*/ 142 h 332"/>
                  <a:gd name="T12" fmla="*/ 210 w 346"/>
                  <a:gd name="T13" fmla="*/ 95 h 332"/>
                  <a:gd name="T14" fmla="*/ 176 w 346"/>
                  <a:gd name="T15" fmla="*/ 61 h 332"/>
                  <a:gd name="T16" fmla="*/ 210 w 346"/>
                  <a:gd name="T17" fmla="*/ 193 h 332"/>
                  <a:gd name="T18" fmla="*/ 278 w 346"/>
                  <a:gd name="T19" fmla="*/ 213 h 332"/>
                  <a:gd name="T20" fmla="*/ 277 w 346"/>
                  <a:gd name="T21" fmla="*/ 200 h 332"/>
                  <a:gd name="T22" fmla="*/ 275 w 346"/>
                  <a:gd name="T23" fmla="*/ 234 h 332"/>
                  <a:gd name="T24" fmla="*/ 237 w 346"/>
                  <a:gd name="T25" fmla="*/ 240 h 332"/>
                  <a:gd name="T26" fmla="*/ 265 w 346"/>
                  <a:gd name="T27" fmla="*/ 239 h 332"/>
                  <a:gd name="T28" fmla="*/ 263 w 346"/>
                  <a:gd name="T29" fmla="*/ 184 h 332"/>
                  <a:gd name="T30" fmla="*/ 246 w 346"/>
                  <a:gd name="T31" fmla="*/ 213 h 332"/>
                  <a:gd name="T32" fmla="*/ 277 w 346"/>
                  <a:gd name="T33" fmla="*/ 312 h 332"/>
                  <a:gd name="T34" fmla="*/ 270 w 346"/>
                  <a:gd name="T35" fmla="*/ 300 h 332"/>
                  <a:gd name="T36" fmla="*/ 200 w 346"/>
                  <a:gd name="T37" fmla="*/ 299 h 332"/>
                  <a:gd name="T38" fmla="*/ 176 w 346"/>
                  <a:gd name="T39" fmla="*/ 310 h 332"/>
                  <a:gd name="T40" fmla="*/ 244 w 346"/>
                  <a:gd name="T41" fmla="*/ 318 h 332"/>
                  <a:gd name="T42" fmla="*/ 282 w 346"/>
                  <a:gd name="T43" fmla="*/ 295 h 332"/>
                  <a:gd name="T44" fmla="*/ 186 w 346"/>
                  <a:gd name="T45" fmla="*/ 197 h 332"/>
                  <a:gd name="T46" fmla="*/ 142 w 346"/>
                  <a:gd name="T47" fmla="*/ 159 h 332"/>
                  <a:gd name="T48" fmla="*/ 132 w 346"/>
                  <a:gd name="T49" fmla="*/ 129 h 332"/>
                  <a:gd name="T50" fmla="*/ 133 w 346"/>
                  <a:gd name="T51" fmla="*/ 117 h 332"/>
                  <a:gd name="T52" fmla="*/ 130 w 346"/>
                  <a:gd name="T53" fmla="*/ 84 h 332"/>
                  <a:gd name="T54" fmla="*/ 149 w 346"/>
                  <a:gd name="T55" fmla="*/ 86 h 332"/>
                  <a:gd name="T56" fmla="*/ 175 w 346"/>
                  <a:gd name="T57" fmla="*/ 86 h 332"/>
                  <a:gd name="T58" fmla="*/ 166 w 346"/>
                  <a:gd name="T59" fmla="*/ 59 h 332"/>
                  <a:gd name="T60" fmla="*/ 238 w 346"/>
                  <a:gd name="T61" fmla="*/ 31 h 332"/>
                  <a:gd name="T62" fmla="*/ 221 w 346"/>
                  <a:gd name="T63" fmla="*/ 21 h 332"/>
                  <a:gd name="T64" fmla="*/ 183 w 346"/>
                  <a:gd name="T65" fmla="*/ 26 h 332"/>
                  <a:gd name="T66" fmla="*/ 88 w 346"/>
                  <a:gd name="T67" fmla="*/ 53 h 332"/>
                  <a:gd name="T68" fmla="*/ 60 w 346"/>
                  <a:gd name="T69" fmla="*/ 68 h 332"/>
                  <a:gd name="T70" fmla="*/ 33 w 346"/>
                  <a:gd name="T71" fmla="*/ 128 h 332"/>
                  <a:gd name="T72" fmla="*/ 64 w 346"/>
                  <a:gd name="T73" fmla="*/ 152 h 332"/>
                  <a:gd name="T74" fmla="*/ 55 w 346"/>
                  <a:gd name="T75" fmla="*/ 164 h 332"/>
                  <a:gd name="T76" fmla="*/ 85 w 346"/>
                  <a:gd name="T77" fmla="*/ 183 h 332"/>
                  <a:gd name="T78" fmla="*/ 147 w 346"/>
                  <a:gd name="T79" fmla="*/ 184 h 332"/>
                  <a:gd name="T80" fmla="*/ 91 w 346"/>
                  <a:gd name="T81" fmla="*/ 185 h 332"/>
                  <a:gd name="T82" fmla="*/ 95 w 346"/>
                  <a:gd name="T83" fmla="*/ 232 h 332"/>
                  <a:gd name="T84" fmla="*/ 132 w 346"/>
                  <a:gd name="T85" fmla="*/ 264 h 332"/>
                  <a:gd name="T86" fmla="*/ 151 w 346"/>
                  <a:gd name="T87" fmla="*/ 251 h 332"/>
                  <a:gd name="T88" fmla="*/ 157 w 346"/>
                  <a:gd name="T89" fmla="*/ 220 h 332"/>
                  <a:gd name="T90" fmla="*/ 157 w 346"/>
                  <a:gd name="T91" fmla="*/ 187 h 332"/>
                  <a:gd name="T92" fmla="*/ 161 w 346"/>
                  <a:gd name="T93" fmla="*/ 188 h 332"/>
                  <a:gd name="T94" fmla="*/ 327 w 346"/>
                  <a:gd name="T95" fmla="*/ 224 h 332"/>
                  <a:gd name="T96" fmla="*/ 334 w 346"/>
                  <a:gd name="T97" fmla="*/ 234 h 332"/>
                  <a:gd name="T98" fmla="*/ 345 w 346"/>
                  <a:gd name="T99" fmla="*/ 238 h 332"/>
                  <a:gd name="T100" fmla="*/ 292 w 346"/>
                  <a:gd name="T101" fmla="*/ 215 h 332"/>
                  <a:gd name="T102" fmla="*/ 314 w 346"/>
                  <a:gd name="T103" fmla="*/ 260 h 332"/>
                  <a:gd name="T104" fmla="*/ 236 w 346"/>
                  <a:gd name="T105" fmla="*/ 229 h 332"/>
                  <a:gd name="T106" fmla="*/ 15 w 346"/>
                  <a:gd name="T107" fmla="*/ 129 h 332"/>
                  <a:gd name="T108" fmla="*/ 245 w 346"/>
                  <a:gd name="T109" fmla="*/ 123 h 332"/>
                  <a:gd name="T110" fmla="*/ 2 w 346"/>
                  <a:gd name="T111" fmla="*/ 118 h 332"/>
                  <a:gd name="T112" fmla="*/ 234 w 346"/>
                  <a:gd name="T113" fmla="*/ 203 h 332"/>
                  <a:gd name="T114" fmla="*/ 236 w 346"/>
                  <a:gd name="T115" fmla="*/ 215 h 332"/>
                  <a:gd name="T116" fmla="*/ 48 w 346"/>
                  <a:gd name="T117" fmla="*/ 178 h 332"/>
                  <a:gd name="T118" fmla="*/ 164 w 346"/>
                  <a:gd name="T119" fmla="*/ 211 h 332"/>
                  <a:gd name="T120" fmla="*/ 103 w 346"/>
                  <a:gd name="T121" fmla="*/ 255 h 332"/>
                  <a:gd name="T122" fmla="*/ 63 w 346"/>
                  <a:gd name="T123" fmla="*/ 215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6" h="332">
                    <a:moveTo>
                      <a:pt x="154" y="131"/>
                    </a:moveTo>
                    <a:cubicBezTo>
                      <a:pt x="155" y="131"/>
                      <a:pt x="156" y="132"/>
                      <a:pt x="157" y="132"/>
                    </a:cubicBezTo>
                    <a:cubicBezTo>
                      <a:pt x="156" y="131"/>
                      <a:pt x="157" y="131"/>
                      <a:pt x="157" y="130"/>
                    </a:cubicBezTo>
                    <a:cubicBezTo>
                      <a:pt x="156" y="130"/>
                      <a:pt x="155" y="130"/>
                      <a:pt x="154" y="131"/>
                    </a:cubicBezTo>
                    <a:close/>
                    <a:moveTo>
                      <a:pt x="172" y="122"/>
                    </a:moveTo>
                    <a:cubicBezTo>
                      <a:pt x="171" y="122"/>
                      <a:pt x="171" y="122"/>
                      <a:pt x="170" y="122"/>
                    </a:cubicBezTo>
                    <a:cubicBezTo>
                      <a:pt x="170" y="124"/>
                      <a:pt x="170" y="123"/>
                      <a:pt x="170" y="125"/>
                    </a:cubicBezTo>
                    <a:cubicBezTo>
                      <a:pt x="172" y="126"/>
                      <a:pt x="172" y="124"/>
                      <a:pt x="172" y="122"/>
                    </a:cubicBezTo>
                    <a:close/>
                    <a:moveTo>
                      <a:pt x="165" y="133"/>
                    </a:moveTo>
                    <a:cubicBezTo>
                      <a:pt x="166" y="133"/>
                      <a:pt x="166" y="133"/>
                      <a:pt x="167" y="132"/>
                    </a:cubicBezTo>
                    <a:cubicBezTo>
                      <a:pt x="167" y="131"/>
                      <a:pt x="167" y="130"/>
                      <a:pt x="168" y="130"/>
                    </a:cubicBezTo>
                    <a:cubicBezTo>
                      <a:pt x="168" y="129"/>
                      <a:pt x="169" y="129"/>
                      <a:pt x="169" y="128"/>
                    </a:cubicBezTo>
                    <a:cubicBezTo>
                      <a:pt x="168" y="128"/>
                      <a:pt x="168" y="128"/>
                      <a:pt x="168" y="127"/>
                    </a:cubicBezTo>
                    <a:cubicBezTo>
                      <a:pt x="166" y="126"/>
                      <a:pt x="167" y="129"/>
                      <a:pt x="165" y="129"/>
                    </a:cubicBezTo>
                    <a:cubicBezTo>
                      <a:pt x="165" y="131"/>
                      <a:pt x="165" y="132"/>
                      <a:pt x="164" y="133"/>
                    </a:cubicBezTo>
                    <a:cubicBezTo>
                      <a:pt x="165" y="133"/>
                      <a:pt x="165" y="133"/>
                      <a:pt x="165" y="133"/>
                    </a:cubicBezTo>
                    <a:close/>
                    <a:moveTo>
                      <a:pt x="170" y="130"/>
                    </a:moveTo>
                    <a:cubicBezTo>
                      <a:pt x="168" y="129"/>
                      <a:pt x="168" y="131"/>
                      <a:pt x="168" y="132"/>
                    </a:cubicBezTo>
                    <a:cubicBezTo>
                      <a:pt x="170" y="133"/>
                      <a:pt x="170" y="131"/>
                      <a:pt x="170" y="130"/>
                    </a:cubicBezTo>
                    <a:close/>
                    <a:moveTo>
                      <a:pt x="162" y="136"/>
                    </a:moveTo>
                    <a:cubicBezTo>
                      <a:pt x="162" y="136"/>
                      <a:pt x="162" y="135"/>
                      <a:pt x="163" y="135"/>
                    </a:cubicBezTo>
                    <a:cubicBezTo>
                      <a:pt x="163" y="135"/>
                      <a:pt x="164" y="135"/>
                      <a:pt x="164" y="134"/>
                    </a:cubicBezTo>
                    <a:cubicBezTo>
                      <a:pt x="162" y="133"/>
                      <a:pt x="160" y="133"/>
                      <a:pt x="158" y="132"/>
                    </a:cubicBezTo>
                    <a:cubicBezTo>
                      <a:pt x="158" y="133"/>
                      <a:pt x="157" y="133"/>
                      <a:pt x="157" y="135"/>
                    </a:cubicBezTo>
                    <a:cubicBezTo>
                      <a:pt x="157" y="135"/>
                      <a:pt x="158" y="136"/>
                      <a:pt x="158" y="137"/>
                    </a:cubicBezTo>
                    <a:cubicBezTo>
                      <a:pt x="160" y="137"/>
                      <a:pt x="161" y="137"/>
                      <a:pt x="162" y="136"/>
                    </a:cubicBezTo>
                    <a:close/>
                    <a:moveTo>
                      <a:pt x="204" y="244"/>
                    </a:moveTo>
                    <a:cubicBezTo>
                      <a:pt x="204" y="242"/>
                      <a:pt x="207" y="243"/>
                      <a:pt x="207" y="241"/>
                    </a:cubicBezTo>
                    <a:cubicBezTo>
                      <a:pt x="205" y="241"/>
                      <a:pt x="206" y="239"/>
                      <a:pt x="205" y="239"/>
                    </a:cubicBezTo>
                    <a:cubicBezTo>
                      <a:pt x="205" y="239"/>
                      <a:pt x="204" y="239"/>
                      <a:pt x="203" y="239"/>
                    </a:cubicBezTo>
                    <a:cubicBezTo>
                      <a:pt x="202" y="239"/>
                      <a:pt x="202" y="240"/>
                      <a:pt x="201" y="240"/>
                    </a:cubicBezTo>
                    <a:cubicBezTo>
                      <a:pt x="199" y="239"/>
                      <a:pt x="199" y="241"/>
                      <a:pt x="198" y="241"/>
                    </a:cubicBezTo>
                    <a:cubicBezTo>
                      <a:pt x="198" y="242"/>
                      <a:pt x="197" y="243"/>
                      <a:pt x="197" y="244"/>
                    </a:cubicBezTo>
                    <a:cubicBezTo>
                      <a:pt x="198" y="244"/>
                      <a:pt x="199" y="244"/>
                      <a:pt x="198" y="245"/>
                    </a:cubicBezTo>
                    <a:cubicBezTo>
                      <a:pt x="200" y="245"/>
                      <a:pt x="202" y="244"/>
                      <a:pt x="204" y="244"/>
                    </a:cubicBezTo>
                    <a:close/>
                    <a:moveTo>
                      <a:pt x="200" y="223"/>
                    </a:moveTo>
                    <a:cubicBezTo>
                      <a:pt x="199" y="225"/>
                      <a:pt x="201" y="224"/>
                      <a:pt x="202" y="225"/>
                    </a:cubicBezTo>
                    <a:cubicBezTo>
                      <a:pt x="201" y="222"/>
                      <a:pt x="204" y="223"/>
                      <a:pt x="204" y="220"/>
                    </a:cubicBezTo>
                    <a:cubicBezTo>
                      <a:pt x="205" y="220"/>
                      <a:pt x="205" y="219"/>
                      <a:pt x="205" y="218"/>
                    </a:cubicBezTo>
                    <a:cubicBezTo>
                      <a:pt x="203" y="218"/>
                      <a:pt x="203" y="216"/>
                      <a:pt x="200" y="217"/>
                    </a:cubicBezTo>
                    <a:cubicBezTo>
                      <a:pt x="199" y="218"/>
                      <a:pt x="197" y="219"/>
                      <a:pt x="198" y="222"/>
                    </a:cubicBezTo>
                    <a:cubicBezTo>
                      <a:pt x="197" y="222"/>
                      <a:pt x="196" y="222"/>
                      <a:pt x="196" y="223"/>
                    </a:cubicBezTo>
                    <a:cubicBezTo>
                      <a:pt x="197" y="223"/>
                      <a:pt x="199" y="223"/>
                      <a:pt x="200" y="223"/>
                    </a:cubicBezTo>
                    <a:close/>
                    <a:moveTo>
                      <a:pt x="186" y="182"/>
                    </a:moveTo>
                    <a:cubicBezTo>
                      <a:pt x="185" y="182"/>
                      <a:pt x="184" y="184"/>
                      <a:pt x="184" y="185"/>
                    </a:cubicBezTo>
                    <a:cubicBezTo>
                      <a:pt x="185" y="185"/>
                      <a:pt x="186" y="185"/>
                      <a:pt x="186" y="185"/>
                    </a:cubicBezTo>
                    <a:cubicBezTo>
                      <a:pt x="186" y="184"/>
                      <a:pt x="186" y="184"/>
                      <a:pt x="187" y="184"/>
                    </a:cubicBezTo>
                    <a:cubicBezTo>
                      <a:pt x="189" y="184"/>
                      <a:pt x="188" y="184"/>
                      <a:pt x="188" y="183"/>
                    </a:cubicBezTo>
                    <a:cubicBezTo>
                      <a:pt x="187" y="183"/>
                      <a:pt x="187" y="183"/>
                      <a:pt x="187" y="182"/>
                    </a:cubicBezTo>
                    <a:cubicBezTo>
                      <a:pt x="186" y="182"/>
                      <a:pt x="186" y="182"/>
                      <a:pt x="186" y="182"/>
                    </a:cubicBezTo>
                    <a:close/>
                    <a:moveTo>
                      <a:pt x="192" y="186"/>
                    </a:moveTo>
                    <a:cubicBezTo>
                      <a:pt x="192" y="184"/>
                      <a:pt x="192" y="183"/>
                      <a:pt x="193" y="183"/>
                    </a:cubicBezTo>
                    <a:cubicBezTo>
                      <a:pt x="193" y="183"/>
                      <a:pt x="194" y="183"/>
                      <a:pt x="194" y="184"/>
                    </a:cubicBezTo>
                    <a:cubicBezTo>
                      <a:pt x="195" y="184"/>
                      <a:pt x="195" y="184"/>
                      <a:pt x="196" y="184"/>
                    </a:cubicBezTo>
                    <a:cubicBezTo>
                      <a:pt x="196" y="183"/>
                      <a:pt x="197" y="183"/>
                      <a:pt x="198" y="182"/>
                    </a:cubicBezTo>
                    <a:cubicBezTo>
                      <a:pt x="199" y="182"/>
                      <a:pt x="198" y="180"/>
                      <a:pt x="199" y="180"/>
                    </a:cubicBezTo>
                    <a:cubicBezTo>
                      <a:pt x="199" y="179"/>
                      <a:pt x="199" y="178"/>
                      <a:pt x="199" y="178"/>
                    </a:cubicBezTo>
                    <a:cubicBezTo>
                      <a:pt x="198" y="178"/>
                      <a:pt x="198" y="177"/>
                      <a:pt x="199" y="176"/>
                    </a:cubicBezTo>
                    <a:cubicBezTo>
                      <a:pt x="199" y="176"/>
                      <a:pt x="200" y="175"/>
                      <a:pt x="200" y="174"/>
                    </a:cubicBezTo>
                    <a:cubicBezTo>
                      <a:pt x="198" y="174"/>
                      <a:pt x="198" y="173"/>
                      <a:pt x="197" y="174"/>
                    </a:cubicBezTo>
                    <a:cubicBezTo>
                      <a:pt x="197" y="174"/>
                      <a:pt x="196" y="174"/>
                      <a:pt x="195" y="174"/>
                    </a:cubicBezTo>
                    <a:cubicBezTo>
                      <a:pt x="195" y="175"/>
                      <a:pt x="195" y="175"/>
                      <a:pt x="194" y="175"/>
                    </a:cubicBezTo>
                    <a:cubicBezTo>
                      <a:pt x="192" y="175"/>
                      <a:pt x="190" y="175"/>
                      <a:pt x="189" y="174"/>
                    </a:cubicBezTo>
                    <a:cubicBezTo>
                      <a:pt x="189" y="174"/>
                      <a:pt x="188" y="174"/>
                      <a:pt x="188" y="174"/>
                    </a:cubicBezTo>
                    <a:cubicBezTo>
                      <a:pt x="188" y="172"/>
                      <a:pt x="187" y="172"/>
                      <a:pt x="186" y="171"/>
                    </a:cubicBezTo>
                    <a:cubicBezTo>
                      <a:pt x="186" y="170"/>
                      <a:pt x="185" y="170"/>
                      <a:pt x="186" y="169"/>
                    </a:cubicBezTo>
                    <a:cubicBezTo>
                      <a:pt x="185" y="168"/>
                      <a:pt x="185" y="168"/>
                      <a:pt x="184" y="168"/>
                    </a:cubicBezTo>
                    <a:cubicBezTo>
                      <a:pt x="184" y="169"/>
                      <a:pt x="183" y="168"/>
                      <a:pt x="183" y="168"/>
                    </a:cubicBezTo>
                    <a:cubicBezTo>
                      <a:pt x="183" y="165"/>
                      <a:pt x="182" y="162"/>
                      <a:pt x="183" y="159"/>
                    </a:cubicBezTo>
                    <a:cubicBezTo>
                      <a:pt x="182" y="159"/>
                      <a:pt x="182" y="159"/>
                      <a:pt x="182" y="158"/>
                    </a:cubicBezTo>
                    <a:cubicBezTo>
                      <a:pt x="180" y="157"/>
                      <a:pt x="179" y="156"/>
                      <a:pt x="179" y="153"/>
                    </a:cubicBezTo>
                    <a:cubicBezTo>
                      <a:pt x="178" y="153"/>
                      <a:pt x="176" y="153"/>
                      <a:pt x="175" y="153"/>
                    </a:cubicBezTo>
                    <a:cubicBezTo>
                      <a:pt x="174" y="153"/>
                      <a:pt x="174" y="153"/>
                      <a:pt x="174" y="152"/>
                    </a:cubicBezTo>
                    <a:cubicBezTo>
                      <a:pt x="174" y="152"/>
                      <a:pt x="173" y="151"/>
                      <a:pt x="173" y="152"/>
                    </a:cubicBezTo>
                    <a:cubicBezTo>
                      <a:pt x="173" y="153"/>
                      <a:pt x="173" y="153"/>
                      <a:pt x="172" y="153"/>
                    </a:cubicBezTo>
                    <a:cubicBezTo>
                      <a:pt x="169" y="155"/>
                      <a:pt x="165" y="153"/>
                      <a:pt x="163" y="152"/>
                    </a:cubicBezTo>
                    <a:cubicBezTo>
                      <a:pt x="162" y="152"/>
                      <a:pt x="162" y="151"/>
                      <a:pt x="162" y="151"/>
                    </a:cubicBezTo>
                    <a:cubicBezTo>
                      <a:pt x="161" y="151"/>
                      <a:pt x="159" y="151"/>
                      <a:pt x="158" y="151"/>
                    </a:cubicBezTo>
                    <a:cubicBezTo>
                      <a:pt x="158" y="149"/>
                      <a:pt x="156" y="150"/>
                      <a:pt x="156" y="149"/>
                    </a:cubicBezTo>
                    <a:cubicBezTo>
                      <a:pt x="155" y="148"/>
                      <a:pt x="154" y="148"/>
                      <a:pt x="153" y="147"/>
                    </a:cubicBezTo>
                    <a:cubicBezTo>
                      <a:pt x="152" y="146"/>
                      <a:pt x="151" y="145"/>
                      <a:pt x="151" y="144"/>
                    </a:cubicBezTo>
                    <a:cubicBezTo>
                      <a:pt x="150" y="144"/>
                      <a:pt x="150" y="144"/>
                      <a:pt x="150" y="143"/>
                    </a:cubicBezTo>
                    <a:cubicBezTo>
                      <a:pt x="150" y="143"/>
                      <a:pt x="150" y="142"/>
                      <a:pt x="150" y="142"/>
                    </a:cubicBezTo>
                    <a:cubicBezTo>
                      <a:pt x="149" y="142"/>
                      <a:pt x="150" y="141"/>
                      <a:pt x="149" y="140"/>
                    </a:cubicBezTo>
                    <a:cubicBezTo>
                      <a:pt x="149" y="140"/>
                      <a:pt x="148" y="140"/>
                      <a:pt x="148" y="140"/>
                    </a:cubicBezTo>
                    <a:cubicBezTo>
                      <a:pt x="144" y="139"/>
                      <a:pt x="142" y="141"/>
                      <a:pt x="140" y="142"/>
                    </a:cubicBezTo>
                    <a:cubicBezTo>
                      <a:pt x="139" y="143"/>
                      <a:pt x="139" y="145"/>
                      <a:pt x="138" y="146"/>
                    </a:cubicBezTo>
                    <a:cubicBezTo>
                      <a:pt x="136" y="147"/>
                      <a:pt x="134" y="149"/>
                      <a:pt x="132" y="150"/>
                    </a:cubicBezTo>
                    <a:cubicBezTo>
                      <a:pt x="131" y="150"/>
                      <a:pt x="130" y="151"/>
                      <a:pt x="130" y="152"/>
                    </a:cubicBezTo>
                    <a:cubicBezTo>
                      <a:pt x="132" y="152"/>
                      <a:pt x="132" y="153"/>
                      <a:pt x="135" y="152"/>
                    </a:cubicBezTo>
                    <a:cubicBezTo>
                      <a:pt x="134" y="151"/>
                      <a:pt x="136" y="150"/>
                      <a:pt x="137" y="149"/>
                    </a:cubicBezTo>
                    <a:cubicBezTo>
                      <a:pt x="137" y="150"/>
                      <a:pt x="138" y="150"/>
                      <a:pt x="139" y="150"/>
                    </a:cubicBezTo>
                    <a:cubicBezTo>
                      <a:pt x="140" y="150"/>
                      <a:pt x="141" y="150"/>
                      <a:pt x="142" y="150"/>
                    </a:cubicBezTo>
                    <a:cubicBezTo>
                      <a:pt x="142" y="151"/>
                      <a:pt x="144" y="151"/>
                      <a:pt x="144" y="153"/>
                    </a:cubicBezTo>
                    <a:cubicBezTo>
                      <a:pt x="146" y="153"/>
                      <a:pt x="147" y="154"/>
                      <a:pt x="148" y="154"/>
                    </a:cubicBezTo>
                    <a:cubicBezTo>
                      <a:pt x="149" y="155"/>
                      <a:pt x="150" y="155"/>
                      <a:pt x="151" y="156"/>
                    </a:cubicBezTo>
                    <a:cubicBezTo>
                      <a:pt x="151" y="156"/>
                      <a:pt x="152" y="156"/>
                      <a:pt x="152" y="157"/>
                    </a:cubicBezTo>
                    <a:cubicBezTo>
                      <a:pt x="152" y="157"/>
                      <a:pt x="152" y="157"/>
                      <a:pt x="152" y="157"/>
                    </a:cubicBezTo>
                    <a:cubicBezTo>
                      <a:pt x="153" y="158"/>
                      <a:pt x="153" y="159"/>
                      <a:pt x="154" y="159"/>
                    </a:cubicBezTo>
                    <a:cubicBezTo>
                      <a:pt x="155" y="159"/>
                      <a:pt x="155" y="159"/>
                      <a:pt x="155" y="160"/>
                    </a:cubicBezTo>
                    <a:cubicBezTo>
                      <a:pt x="156" y="160"/>
                      <a:pt x="157" y="160"/>
                      <a:pt x="159" y="160"/>
                    </a:cubicBezTo>
                    <a:cubicBezTo>
                      <a:pt x="158" y="162"/>
                      <a:pt x="160" y="162"/>
                      <a:pt x="161" y="163"/>
                    </a:cubicBezTo>
                    <a:cubicBezTo>
                      <a:pt x="161" y="163"/>
                      <a:pt x="161" y="164"/>
                      <a:pt x="161" y="164"/>
                    </a:cubicBezTo>
                    <a:cubicBezTo>
                      <a:pt x="161" y="165"/>
                      <a:pt x="160" y="165"/>
                      <a:pt x="160" y="165"/>
                    </a:cubicBezTo>
                    <a:cubicBezTo>
                      <a:pt x="160" y="166"/>
                      <a:pt x="161" y="166"/>
                      <a:pt x="161" y="166"/>
                    </a:cubicBezTo>
                    <a:cubicBezTo>
                      <a:pt x="161" y="167"/>
                      <a:pt x="162" y="167"/>
                      <a:pt x="162" y="168"/>
                    </a:cubicBezTo>
                    <a:cubicBezTo>
                      <a:pt x="165" y="168"/>
                      <a:pt x="167" y="168"/>
                      <a:pt x="169" y="167"/>
                    </a:cubicBezTo>
                    <a:cubicBezTo>
                      <a:pt x="169" y="167"/>
                      <a:pt x="170" y="167"/>
                      <a:pt x="171" y="167"/>
                    </a:cubicBezTo>
                    <a:cubicBezTo>
                      <a:pt x="172" y="167"/>
                      <a:pt x="173" y="167"/>
                      <a:pt x="173" y="168"/>
                    </a:cubicBezTo>
                    <a:cubicBezTo>
                      <a:pt x="175" y="168"/>
                      <a:pt x="175" y="167"/>
                      <a:pt x="176" y="167"/>
                    </a:cubicBezTo>
                    <a:cubicBezTo>
                      <a:pt x="176" y="169"/>
                      <a:pt x="178" y="169"/>
                      <a:pt x="178" y="169"/>
                    </a:cubicBezTo>
                    <a:cubicBezTo>
                      <a:pt x="178" y="171"/>
                      <a:pt x="180" y="171"/>
                      <a:pt x="181" y="171"/>
                    </a:cubicBezTo>
                    <a:cubicBezTo>
                      <a:pt x="180" y="173"/>
                      <a:pt x="182" y="173"/>
                      <a:pt x="183" y="174"/>
                    </a:cubicBezTo>
                    <a:cubicBezTo>
                      <a:pt x="183" y="174"/>
                      <a:pt x="184" y="175"/>
                      <a:pt x="184" y="176"/>
                    </a:cubicBezTo>
                    <a:cubicBezTo>
                      <a:pt x="184" y="177"/>
                      <a:pt x="184" y="178"/>
                      <a:pt x="184" y="178"/>
                    </a:cubicBezTo>
                    <a:cubicBezTo>
                      <a:pt x="185" y="178"/>
                      <a:pt x="186" y="179"/>
                      <a:pt x="186" y="180"/>
                    </a:cubicBezTo>
                    <a:cubicBezTo>
                      <a:pt x="188" y="180"/>
                      <a:pt x="188" y="180"/>
                      <a:pt x="189" y="181"/>
                    </a:cubicBezTo>
                    <a:cubicBezTo>
                      <a:pt x="189" y="183"/>
                      <a:pt x="189" y="186"/>
                      <a:pt x="192" y="186"/>
                    </a:cubicBezTo>
                    <a:close/>
                    <a:moveTo>
                      <a:pt x="140" y="137"/>
                    </a:moveTo>
                    <a:cubicBezTo>
                      <a:pt x="139" y="137"/>
                      <a:pt x="139" y="136"/>
                      <a:pt x="139" y="135"/>
                    </a:cubicBezTo>
                    <a:cubicBezTo>
                      <a:pt x="138" y="135"/>
                      <a:pt x="137" y="135"/>
                      <a:pt x="136" y="135"/>
                    </a:cubicBezTo>
                    <a:cubicBezTo>
                      <a:pt x="136" y="136"/>
                      <a:pt x="136" y="136"/>
                      <a:pt x="137" y="137"/>
                    </a:cubicBezTo>
                    <a:cubicBezTo>
                      <a:pt x="137" y="137"/>
                      <a:pt x="136" y="137"/>
                      <a:pt x="136" y="137"/>
                    </a:cubicBezTo>
                    <a:cubicBezTo>
                      <a:pt x="136" y="138"/>
                      <a:pt x="137" y="138"/>
                      <a:pt x="137" y="138"/>
                    </a:cubicBezTo>
                    <a:cubicBezTo>
                      <a:pt x="137" y="139"/>
                      <a:pt x="137" y="139"/>
                      <a:pt x="138" y="140"/>
                    </a:cubicBezTo>
                    <a:cubicBezTo>
                      <a:pt x="138" y="138"/>
                      <a:pt x="140" y="138"/>
                      <a:pt x="140" y="137"/>
                    </a:cubicBezTo>
                    <a:close/>
                    <a:moveTo>
                      <a:pt x="150" y="132"/>
                    </a:moveTo>
                    <a:cubicBezTo>
                      <a:pt x="149" y="132"/>
                      <a:pt x="148" y="133"/>
                      <a:pt x="148" y="135"/>
                    </a:cubicBezTo>
                    <a:cubicBezTo>
                      <a:pt x="149" y="134"/>
                      <a:pt x="149" y="135"/>
                      <a:pt x="150" y="135"/>
                    </a:cubicBezTo>
                    <a:cubicBezTo>
                      <a:pt x="151" y="135"/>
                      <a:pt x="151" y="135"/>
                      <a:pt x="152" y="135"/>
                    </a:cubicBezTo>
                    <a:cubicBezTo>
                      <a:pt x="153" y="134"/>
                      <a:pt x="153" y="133"/>
                      <a:pt x="153" y="132"/>
                    </a:cubicBezTo>
                    <a:cubicBezTo>
                      <a:pt x="153" y="132"/>
                      <a:pt x="152" y="132"/>
                      <a:pt x="152" y="131"/>
                    </a:cubicBezTo>
                    <a:cubicBezTo>
                      <a:pt x="152" y="131"/>
                      <a:pt x="151" y="131"/>
                      <a:pt x="151" y="131"/>
                    </a:cubicBezTo>
                    <a:cubicBezTo>
                      <a:pt x="151" y="132"/>
                      <a:pt x="151" y="132"/>
                      <a:pt x="150" y="132"/>
                    </a:cubicBezTo>
                    <a:close/>
                    <a:moveTo>
                      <a:pt x="190" y="205"/>
                    </a:moveTo>
                    <a:cubicBezTo>
                      <a:pt x="191" y="204"/>
                      <a:pt x="192" y="203"/>
                      <a:pt x="193" y="203"/>
                    </a:cubicBezTo>
                    <a:cubicBezTo>
                      <a:pt x="194" y="203"/>
                      <a:pt x="195" y="202"/>
                      <a:pt x="195" y="202"/>
                    </a:cubicBezTo>
                    <a:cubicBezTo>
                      <a:pt x="196" y="200"/>
                      <a:pt x="195" y="200"/>
                      <a:pt x="195" y="199"/>
                    </a:cubicBezTo>
                    <a:cubicBezTo>
                      <a:pt x="195" y="198"/>
                      <a:pt x="195" y="198"/>
                      <a:pt x="195" y="198"/>
                    </a:cubicBezTo>
                    <a:cubicBezTo>
                      <a:pt x="194" y="198"/>
                      <a:pt x="195" y="196"/>
                      <a:pt x="193" y="196"/>
                    </a:cubicBezTo>
                    <a:cubicBezTo>
                      <a:pt x="192" y="197"/>
                      <a:pt x="191" y="197"/>
                      <a:pt x="190" y="197"/>
                    </a:cubicBezTo>
                    <a:cubicBezTo>
                      <a:pt x="190" y="198"/>
                      <a:pt x="190" y="198"/>
                      <a:pt x="189" y="198"/>
                    </a:cubicBezTo>
                    <a:cubicBezTo>
                      <a:pt x="189" y="201"/>
                      <a:pt x="188" y="205"/>
                      <a:pt x="190" y="205"/>
                    </a:cubicBezTo>
                    <a:close/>
                    <a:moveTo>
                      <a:pt x="211" y="62"/>
                    </a:moveTo>
                    <a:cubicBezTo>
                      <a:pt x="210" y="63"/>
                      <a:pt x="212" y="63"/>
                      <a:pt x="213" y="64"/>
                    </a:cubicBezTo>
                    <a:cubicBezTo>
                      <a:pt x="213" y="64"/>
                      <a:pt x="214" y="65"/>
                      <a:pt x="214" y="65"/>
                    </a:cubicBezTo>
                    <a:cubicBezTo>
                      <a:pt x="216" y="67"/>
                      <a:pt x="222" y="67"/>
                      <a:pt x="221" y="62"/>
                    </a:cubicBezTo>
                    <a:cubicBezTo>
                      <a:pt x="220" y="59"/>
                      <a:pt x="213" y="60"/>
                      <a:pt x="211" y="62"/>
                    </a:cubicBezTo>
                    <a:close/>
                    <a:moveTo>
                      <a:pt x="200" y="111"/>
                    </a:moveTo>
                    <a:cubicBezTo>
                      <a:pt x="200" y="112"/>
                      <a:pt x="201" y="112"/>
                      <a:pt x="201" y="113"/>
                    </a:cubicBezTo>
                    <a:cubicBezTo>
                      <a:pt x="203" y="113"/>
                      <a:pt x="202" y="110"/>
                      <a:pt x="204" y="111"/>
                    </a:cubicBezTo>
                    <a:cubicBezTo>
                      <a:pt x="204" y="110"/>
                      <a:pt x="204" y="110"/>
                      <a:pt x="205" y="110"/>
                    </a:cubicBezTo>
                    <a:cubicBezTo>
                      <a:pt x="205" y="109"/>
                      <a:pt x="205" y="109"/>
                      <a:pt x="205" y="108"/>
                    </a:cubicBezTo>
                    <a:cubicBezTo>
                      <a:pt x="205" y="108"/>
                      <a:pt x="205" y="108"/>
                      <a:pt x="205" y="108"/>
                    </a:cubicBezTo>
                    <a:cubicBezTo>
                      <a:pt x="204" y="108"/>
                      <a:pt x="204" y="108"/>
                      <a:pt x="204" y="107"/>
                    </a:cubicBezTo>
                    <a:cubicBezTo>
                      <a:pt x="203" y="106"/>
                      <a:pt x="202" y="106"/>
                      <a:pt x="201" y="106"/>
                    </a:cubicBezTo>
                    <a:cubicBezTo>
                      <a:pt x="200" y="107"/>
                      <a:pt x="201" y="108"/>
                      <a:pt x="201" y="109"/>
                    </a:cubicBezTo>
                    <a:cubicBezTo>
                      <a:pt x="201" y="110"/>
                      <a:pt x="200" y="110"/>
                      <a:pt x="200" y="111"/>
                    </a:cubicBezTo>
                    <a:close/>
                    <a:moveTo>
                      <a:pt x="207" y="198"/>
                    </a:moveTo>
                    <a:cubicBezTo>
                      <a:pt x="207" y="198"/>
                      <a:pt x="206" y="198"/>
                      <a:pt x="205" y="198"/>
                    </a:cubicBezTo>
                    <a:cubicBezTo>
                      <a:pt x="205" y="198"/>
                      <a:pt x="205" y="199"/>
                      <a:pt x="205" y="199"/>
                    </a:cubicBezTo>
                    <a:cubicBezTo>
                      <a:pt x="205" y="199"/>
                      <a:pt x="204" y="199"/>
                      <a:pt x="204" y="200"/>
                    </a:cubicBezTo>
                    <a:cubicBezTo>
                      <a:pt x="204" y="200"/>
                      <a:pt x="205" y="200"/>
                      <a:pt x="205" y="201"/>
                    </a:cubicBezTo>
                    <a:cubicBezTo>
                      <a:pt x="207" y="202"/>
                      <a:pt x="208" y="200"/>
                      <a:pt x="207" y="198"/>
                    </a:cubicBezTo>
                    <a:close/>
                    <a:moveTo>
                      <a:pt x="175" y="118"/>
                    </a:moveTo>
                    <a:cubicBezTo>
                      <a:pt x="173" y="118"/>
                      <a:pt x="173" y="119"/>
                      <a:pt x="173" y="121"/>
                    </a:cubicBezTo>
                    <a:cubicBezTo>
                      <a:pt x="175" y="121"/>
                      <a:pt x="175" y="120"/>
                      <a:pt x="175" y="118"/>
                    </a:cubicBezTo>
                    <a:close/>
                    <a:moveTo>
                      <a:pt x="195" y="251"/>
                    </a:moveTo>
                    <a:cubicBezTo>
                      <a:pt x="194" y="251"/>
                      <a:pt x="194" y="250"/>
                      <a:pt x="193" y="250"/>
                    </a:cubicBezTo>
                    <a:cubicBezTo>
                      <a:pt x="193" y="251"/>
                      <a:pt x="193" y="251"/>
                      <a:pt x="193" y="252"/>
                    </a:cubicBezTo>
                    <a:cubicBezTo>
                      <a:pt x="193" y="252"/>
                      <a:pt x="194" y="252"/>
                      <a:pt x="194" y="252"/>
                    </a:cubicBezTo>
                    <a:cubicBezTo>
                      <a:pt x="194" y="252"/>
                      <a:pt x="195" y="252"/>
                      <a:pt x="195" y="251"/>
                    </a:cubicBezTo>
                    <a:close/>
                    <a:moveTo>
                      <a:pt x="198" y="214"/>
                    </a:moveTo>
                    <a:cubicBezTo>
                      <a:pt x="198" y="211"/>
                      <a:pt x="199" y="209"/>
                      <a:pt x="200" y="207"/>
                    </a:cubicBezTo>
                    <a:cubicBezTo>
                      <a:pt x="198" y="207"/>
                      <a:pt x="198" y="205"/>
                      <a:pt x="195" y="205"/>
                    </a:cubicBezTo>
                    <a:cubicBezTo>
                      <a:pt x="195" y="206"/>
                      <a:pt x="195" y="207"/>
                      <a:pt x="195" y="209"/>
                    </a:cubicBezTo>
                    <a:cubicBezTo>
                      <a:pt x="195" y="209"/>
                      <a:pt x="194" y="209"/>
                      <a:pt x="194" y="209"/>
                    </a:cubicBezTo>
                    <a:cubicBezTo>
                      <a:pt x="194" y="210"/>
                      <a:pt x="194" y="212"/>
                      <a:pt x="194" y="213"/>
                    </a:cubicBezTo>
                    <a:cubicBezTo>
                      <a:pt x="196" y="213"/>
                      <a:pt x="196" y="214"/>
                      <a:pt x="197" y="214"/>
                    </a:cubicBezTo>
                    <a:cubicBezTo>
                      <a:pt x="197" y="213"/>
                      <a:pt x="197" y="214"/>
                      <a:pt x="198" y="214"/>
                    </a:cubicBezTo>
                    <a:close/>
                    <a:moveTo>
                      <a:pt x="189" y="137"/>
                    </a:moveTo>
                    <a:cubicBezTo>
                      <a:pt x="188" y="137"/>
                      <a:pt x="188" y="137"/>
                      <a:pt x="188" y="137"/>
                    </a:cubicBezTo>
                    <a:cubicBezTo>
                      <a:pt x="188" y="135"/>
                      <a:pt x="186" y="137"/>
                      <a:pt x="186" y="138"/>
                    </a:cubicBezTo>
                    <a:cubicBezTo>
                      <a:pt x="187" y="138"/>
                      <a:pt x="187" y="138"/>
                      <a:pt x="187" y="138"/>
                    </a:cubicBezTo>
                    <a:cubicBezTo>
                      <a:pt x="187" y="140"/>
                      <a:pt x="188" y="140"/>
                      <a:pt x="188" y="142"/>
                    </a:cubicBezTo>
                    <a:cubicBezTo>
                      <a:pt x="187" y="142"/>
                      <a:pt x="187" y="142"/>
                      <a:pt x="186" y="142"/>
                    </a:cubicBezTo>
                    <a:cubicBezTo>
                      <a:pt x="186" y="142"/>
                      <a:pt x="186" y="143"/>
                      <a:pt x="186" y="143"/>
                    </a:cubicBezTo>
                    <a:cubicBezTo>
                      <a:pt x="186" y="143"/>
                      <a:pt x="187" y="143"/>
                      <a:pt x="188" y="143"/>
                    </a:cubicBezTo>
                    <a:cubicBezTo>
                      <a:pt x="188" y="143"/>
                      <a:pt x="189" y="144"/>
                      <a:pt x="189" y="143"/>
                    </a:cubicBezTo>
                    <a:cubicBezTo>
                      <a:pt x="192" y="143"/>
                      <a:pt x="192" y="143"/>
                      <a:pt x="192" y="143"/>
                    </a:cubicBezTo>
                    <a:cubicBezTo>
                      <a:pt x="192" y="144"/>
                      <a:pt x="191" y="144"/>
                      <a:pt x="191" y="145"/>
                    </a:cubicBezTo>
                    <a:cubicBezTo>
                      <a:pt x="192" y="146"/>
                      <a:pt x="192" y="146"/>
                      <a:pt x="193" y="147"/>
                    </a:cubicBezTo>
                    <a:cubicBezTo>
                      <a:pt x="195" y="147"/>
                      <a:pt x="196" y="146"/>
                      <a:pt x="198" y="146"/>
                    </a:cubicBezTo>
                    <a:cubicBezTo>
                      <a:pt x="198" y="144"/>
                      <a:pt x="198" y="144"/>
                      <a:pt x="198" y="144"/>
                    </a:cubicBezTo>
                    <a:cubicBezTo>
                      <a:pt x="198" y="144"/>
                      <a:pt x="198" y="144"/>
                      <a:pt x="198" y="143"/>
                    </a:cubicBezTo>
                    <a:cubicBezTo>
                      <a:pt x="197" y="143"/>
                      <a:pt x="198" y="141"/>
                      <a:pt x="198" y="141"/>
                    </a:cubicBezTo>
                    <a:cubicBezTo>
                      <a:pt x="197" y="141"/>
                      <a:pt x="196" y="142"/>
                      <a:pt x="196" y="142"/>
                    </a:cubicBezTo>
                    <a:cubicBezTo>
                      <a:pt x="196" y="141"/>
                      <a:pt x="196" y="141"/>
                      <a:pt x="195" y="140"/>
                    </a:cubicBezTo>
                    <a:cubicBezTo>
                      <a:pt x="196" y="140"/>
                      <a:pt x="197" y="140"/>
                      <a:pt x="197" y="140"/>
                    </a:cubicBezTo>
                    <a:cubicBezTo>
                      <a:pt x="195" y="139"/>
                      <a:pt x="196" y="136"/>
                      <a:pt x="193" y="136"/>
                    </a:cubicBezTo>
                    <a:cubicBezTo>
                      <a:pt x="193" y="138"/>
                      <a:pt x="193" y="139"/>
                      <a:pt x="192" y="140"/>
                    </a:cubicBezTo>
                    <a:cubicBezTo>
                      <a:pt x="192" y="138"/>
                      <a:pt x="192" y="138"/>
                      <a:pt x="192" y="138"/>
                    </a:cubicBezTo>
                    <a:cubicBezTo>
                      <a:pt x="191" y="138"/>
                      <a:pt x="191" y="138"/>
                      <a:pt x="191" y="137"/>
                    </a:cubicBezTo>
                    <a:cubicBezTo>
                      <a:pt x="190" y="137"/>
                      <a:pt x="190" y="137"/>
                      <a:pt x="190" y="137"/>
                    </a:cubicBezTo>
                    <a:cubicBezTo>
                      <a:pt x="190" y="136"/>
                      <a:pt x="191" y="136"/>
                      <a:pt x="191" y="135"/>
                    </a:cubicBezTo>
                    <a:cubicBezTo>
                      <a:pt x="190" y="135"/>
                      <a:pt x="189" y="136"/>
                      <a:pt x="189" y="137"/>
                    </a:cubicBezTo>
                    <a:close/>
                    <a:moveTo>
                      <a:pt x="200" y="87"/>
                    </a:moveTo>
                    <a:cubicBezTo>
                      <a:pt x="200" y="88"/>
                      <a:pt x="200" y="88"/>
                      <a:pt x="200" y="89"/>
                    </a:cubicBezTo>
                    <a:cubicBezTo>
                      <a:pt x="201" y="88"/>
                      <a:pt x="201" y="89"/>
                      <a:pt x="201" y="89"/>
                    </a:cubicBezTo>
                    <a:cubicBezTo>
                      <a:pt x="201" y="91"/>
                      <a:pt x="202" y="92"/>
                      <a:pt x="202" y="94"/>
                    </a:cubicBezTo>
                    <a:cubicBezTo>
                      <a:pt x="203" y="94"/>
                      <a:pt x="204" y="94"/>
                      <a:pt x="205" y="94"/>
                    </a:cubicBezTo>
                    <a:cubicBezTo>
                      <a:pt x="205" y="94"/>
                      <a:pt x="205" y="96"/>
                      <a:pt x="207" y="96"/>
                    </a:cubicBezTo>
                    <a:cubicBezTo>
                      <a:pt x="207" y="97"/>
                      <a:pt x="209" y="99"/>
                      <a:pt x="209" y="97"/>
                    </a:cubicBezTo>
                    <a:cubicBezTo>
                      <a:pt x="208" y="97"/>
                      <a:pt x="209" y="96"/>
                      <a:pt x="210" y="96"/>
                    </a:cubicBezTo>
                    <a:cubicBezTo>
                      <a:pt x="210" y="95"/>
                      <a:pt x="209" y="94"/>
                      <a:pt x="209" y="94"/>
                    </a:cubicBezTo>
                    <a:cubicBezTo>
                      <a:pt x="209" y="92"/>
                      <a:pt x="209" y="91"/>
                      <a:pt x="210" y="91"/>
                    </a:cubicBezTo>
                    <a:cubicBezTo>
                      <a:pt x="209" y="93"/>
                      <a:pt x="211" y="93"/>
                      <a:pt x="210" y="95"/>
                    </a:cubicBezTo>
                    <a:cubicBezTo>
                      <a:pt x="211" y="95"/>
                      <a:pt x="212" y="96"/>
                      <a:pt x="212" y="96"/>
                    </a:cubicBezTo>
                    <a:cubicBezTo>
                      <a:pt x="212" y="95"/>
                      <a:pt x="213" y="95"/>
                      <a:pt x="213" y="96"/>
                    </a:cubicBezTo>
                    <a:cubicBezTo>
                      <a:pt x="214" y="96"/>
                      <a:pt x="214" y="95"/>
                      <a:pt x="215" y="95"/>
                    </a:cubicBezTo>
                    <a:cubicBezTo>
                      <a:pt x="215" y="93"/>
                      <a:pt x="214" y="91"/>
                      <a:pt x="214" y="89"/>
                    </a:cubicBezTo>
                    <a:cubicBezTo>
                      <a:pt x="214" y="88"/>
                      <a:pt x="216" y="88"/>
                      <a:pt x="215" y="86"/>
                    </a:cubicBezTo>
                    <a:cubicBezTo>
                      <a:pt x="215" y="85"/>
                      <a:pt x="215" y="84"/>
                      <a:pt x="215" y="83"/>
                    </a:cubicBezTo>
                    <a:cubicBezTo>
                      <a:pt x="213" y="82"/>
                      <a:pt x="214" y="85"/>
                      <a:pt x="212" y="84"/>
                    </a:cubicBezTo>
                    <a:cubicBezTo>
                      <a:pt x="211" y="85"/>
                      <a:pt x="211" y="86"/>
                      <a:pt x="210" y="86"/>
                    </a:cubicBezTo>
                    <a:cubicBezTo>
                      <a:pt x="209" y="86"/>
                      <a:pt x="207" y="86"/>
                      <a:pt x="206" y="85"/>
                    </a:cubicBezTo>
                    <a:cubicBezTo>
                      <a:pt x="207" y="87"/>
                      <a:pt x="203" y="85"/>
                      <a:pt x="203" y="86"/>
                    </a:cubicBezTo>
                    <a:cubicBezTo>
                      <a:pt x="202" y="86"/>
                      <a:pt x="201" y="87"/>
                      <a:pt x="200" y="87"/>
                    </a:cubicBezTo>
                    <a:close/>
                    <a:moveTo>
                      <a:pt x="179" y="62"/>
                    </a:moveTo>
                    <a:cubicBezTo>
                      <a:pt x="180" y="61"/>
                      <a:pt x="180" y="62"/>
                      <a:pt x="181" y="62"/>
                    </a:cubicBezTo>
                    <a:cubicBezTo>
                      <a:pt x="181" y="63"/>
                      <a:pt x="183" y="63"/>
                      <a:pt x="183" y="64"/>
                    </a:cubicBezTo>
                    <a:cubicBezTo>
                      <a:pt x="184" y="64"/>
                      <a:pt x="184" y="62"/>
                      <a:pt x="186" y="62"/>
                    </a:cubicBezTo>
                    <a:cubicBezTo>
                      <a:pt x="186" y="62"/>
                      <a:pt x="186" y="61"/>
                      <a:pt x="188" y="61"/>
                    </a:cubicBezTo>
                    <a:cubicBezTo>
                      <a:pt x="188" y="59"/>
                      <a:pt x="188" y="58"/>
                      <a:pt x="187" y="57"/>
                    </a:cubicBezTo>
                    <a:cubicBezTo>
                      <a:pt x="188" y="57"/>
                      <a:pt x="187" y="57"/>
                      <a:pt x="187" y="57"/>
                    </a:cubicBezTo>
                    <a:cubicBezTo>
                      <a:pt x="187" y="56"/>
                      <a:pt x="187" y="55"/>
                      <a:pt x="187" y="55"/>
                    </a:cubicBezTo>
                    <a:cubicBezTo>
                      <a:pt x="187" y="54"/>
                      <a:pt x="186" y="53"/>
                      <a:pt x="186" y="53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4" y="53"/>
                      <a:pt x="184" y="53"/>
                      <a:pt x="184" y="52"/>
                    </a:cubicBezTo>
                    <a:cubicBezTo>
                      <a:pt x="184" y="52"/>
                      <a:pt x="183" y="52"/>
                      <a:pt x="183" y="52"/>
                    </a:cubicBezTo>
                    <a:cubicBezTo>
                      <a:pt x="183" y="52"/>
                      <a:pt x="183" y="52"/>
                      <a:pt x="183" y="52"/>
                    </a:cubicBezTo>
                    <a:cubicBezTo>
                      <a:pt x="183" y="52"/>
                      <a:pt x="183" y="52"/>
                      <a:pt x="183" y="52"/>
                    </a:cubicBezTo>
                    <a:cubicBezTo>
                      <a:pt x="182" y="52"/>
                      <a:pt x="180" y="53"/>
                      <a:pt x="179" y="53"/>
                    </a:cubicBezTo>
                    <a:cubicBezTo>
                      <a:pt x="179" y="53"/>
                      <a:pt x="179" y="54"/>
                      <a:pt x="178" y="55"/>
                    </a:cubicBezTo>
                    <a:cubicBezTo>
                      <a:pt x="178" y="55"/>
                      <a:pt x="177" y="55"/>
                      <a:pt x="177" y="55"/>
                    </a:cubicBezTo>
                    <a:cubicBezTo>
                      <a:pt x="177" y="56"/>
                      <a:pt x="178" y="56"/>
                      <a:pt x="178" y="57"/>
                    </a:cubicBezTo>
                    <a:cubicBezTo>
                      <a:pt x="178" y="57"/>
                      <a:pt x="178" y="58"/>
                      <a:pt x="177" y="57"/>
                    </a:cubicBezTo>
                    <a:cubicBezTo>
                      <a:pt x="177" y="59"/>
                      <a:pt x="177" y="60"/>
                      <a:pt x="176" y="61"/>
                    </a:cubicBezTo>
                    <a:cubicBezTo>
                      <a:pt x="177" y="62"/>
                      <a:pt x="178" y="62"/>
                      <a:pt x="179" y="62"/>
                    </a:cubicBezTo>
                    <a:close/>
                    <a:moveTo>
                      <a:pt x="229" y="209"/>
                    </a:moveTo>
                    <a:cubicBezTo>
                      <a:pt x="229" y="207"/>
                      <a:pt x="227" y="206"/>
                      <a:pt x="227" y="204"/>
                    </a:cubicBezTo>
                    <a:cubicBezTo>
                      <a:pt x="226" y="204"/>
                      <a:pt x="226" y="204"/>
                      <a:pt x="226" y="203"/>
                    </a:cubicBezTo>
                    <a:cubicBezTo>
                      <a:pt x="225" y="203"/>
                      <a:pt x="224" y="204"/>
                      <a:pt x="224" y="205"/>
                    </a:cubicBezTo>
                    <a:cubicBezTo>
                      <a:pt x="224" y="205"/>
                      <a:pt x="225" y="205"/>
                      <a:pt x="224" y="205"/>
                    </a:cubicBezTo>
                    <a:cubicBezTo>
                      <a:pt x="225" y="205"/>
                      <a:pt x="225" y="205"/>
                      <a:pt x="225" y="206"/>
                    </a:cubicBezTo>
                    <a:cubicBezTo>
                      <a:pt x="225" y="207"/>
                      <a:pt x="225" y="207"/>
                      <a:pt x="225" y="207"/>
                    </a:cubicBezTo>
                    <a:cubicBezTo>
                      <a:pt x="226" y="208"/>
                      <a:pt x="226" y="208"/>
                      <a:pt x="227" y="207"/>
                    </a:cubicBezTo>
                    <a:cubicBezTo>
                      <a:pt x="227" y="209"/>
                      <a:pt x="228" y="209"/>
                      <a:pt x="229" y="209"/>
                    </a:cubicBezTo>
                    <a:close/>
                    <a:moveTo>
                      <a:pt x="229" y="151"/>
                    </a:moveTo>
                    <a:cubicBezTo>
                      <a:pt x="230" y="152"/>
                      <a:pt x="231" y="152"/>
                      <a:pt x="232" y="152"/>
                    </a:cubicBezTo>
                    <a:cubicBezTo>
                      <a:pt x="232" y="151"/>
                      <a:pt x="232" y="149"/>
                      <a:pt x="232" y="147"/>
                    </a:cubicBezTo>
                    <a:cubicBezTo>
                      <a:pt x="232" y="147"/>
                      <a:pt x="232" y="147"/>
                      <a:pt x="232" y="147"/>
                    </a:cubicBezTo>
                    <a:cubicBezTo>
                      <a:pt x="231" y="147"/>
                      <a:pt x="229" y="147"/>
                      <a:pt x="228" y="147"/>
                    </a:cubicBezTo>
                    <a:cubicBezTo>
                      <a:pt x="227" y="149"/>
                      <a:pt x="229" y="149"/>
                      <a:pt x="229" y="150"/>
                    </a:cubicBezTo>
                    <a:cubicBezTo>
                      <a:pt x="230" y="150"/>
                      <a:pt x="230" y="151"/>
                      <a:pt x="229" y="151"/>
                    </a:cubicBezTo>
                    <a:close/>
                    <a:moveTo>
                      <a:pt x="226" y="193"/>
                    </a:moveTo>
                    <a:cubicBezTo>
                      <a:pt x="224" y="194"/>
                      <a:pt x="220" y="195"/>
                      <a:pt x="219" y="193"/>
                    </a:cubicBezTo>
                    <a:cubicBezTo>
                      <a:pt x="218" y="193"/>
                      <a:pt x="218" y="193"/>
                      <a:pt x="218" y="193"/>
                    </a:cubicBezTo>
                    <a:cubicBezTo>
                      <a:pt x="217" y="192"/>
                      <a:pt x="215" y="195"/>
                      <a:pt x="214" y="193"/>
                    </a:cubicBezTo>
                    <a:cubicBezTo>
                      <a:pt x="214" y="190"/>
                      <a:pt x="216" y="191"/>
                      <a:pt x="216" y="189"/>
                    </a:cubicBezTo>
                    <a:cubicBezTo>
                      <a:pt x="215" y="189"/>
                      <a:pt x="214" y="189"/>
                      <a:pt x="214" y="188"/>
                    </a:cubicBezTo>
                    <a:cubicBezTo>
                      <a:pt x="214" y="186"/>
                      <a:pt x="213" y="186"/>
                      <a:pt x="213" y="183"/>
                    </a:cubicBezTo>
                    <a:cubicBezTo>
                      <a:pt x="212" y="183"/>
                      <a:pt x="211" y="183"/>
                      <a:pt x="210" y="183"/>
                    </a:cubicBezTo>
                    <a:cubicBezTo>
                      <a:pt x="209" y="181"/>
                      <a:pt x="207" y="181"/>
                      <a:pt x="204" y="181"/>
                    </a:cubicBezTo>
                    <a:cubicBezTo>
                      <a:pt x="203" y="182"/>
                      <a:pt x="202" y="182"/>
                      <a:pt x="203" y="185"/>
                    </a:cubicBezTo>
                    <a:cubicBezTo>
                      <a:pt x="203" y="185"/>
                      <a:pt x="203" y="185"/>
                      <a:pt x="203" y="186"/>
                    </a:cubicBezTo>
                    <a:cubicBezTo>
                      <a:pt x="203" y="187"/>
                      <a:pt x="204" y="187"/>
                      <a:pt x="205" y="187"/>
                    </a:cubicBezTo>
                    <a:cubicBezTo>
                      <a:pt x="206" y="187"/>
                      <a:pt x="205" y="188"/>
                      <a:pt x="207" y="188"/>
                    </a:cubicBezTo>
                    <a:cubicBezTo>
                      <a:pt x="208" y="190"/>
                      <a:pt x="210" y="191"/>
                      <a:pt x="210" y="193"/>
                    </a:cubicBezTo>
                    <a:cubicBezTo>
                      <a:pt x="212" y="192"/>
                      <a:pt x="212" y="195"/>
                      <a:pt x="214" y="194"/>
                    </a:cubicBezTo>
                    <a:cubicBezTo>
                      <a:pt x="214" y="195"/>
                      <a:pt x="215" y="196"/>
                      <a:pt x="215" y="197"/>
                    </a:cubicBezTo>
                    <a:cubicBezTo>
                      <a:pt x="219" y="196"/>
                      <a:pt x="218" y="200"/>
                      <a:pt x="220" y="200"/>
                    </a:cubicBezTo>
                    <a:cubicBezTo>
                      <a:pt x="220" y="199"/>
                      <a:pt x="222" y="200"/>
                      <a:pt x="222" y="200"/>
                    </a:cubicBezTo>
                    <a:cubicBezTo>
                      <a:pt x="223" y="200"/>
                      <a:pt x="222" y="199"/>
                      <a:pt x="223" y="199"/>
                    </a:cubicBezTo>
                    <a:cubicBezTo>
                      <a:pt x="223" y="199"/>
                      <a:pt x="224" y="199"/>
                      <a:pt x="224" y="199"/>
                    </a:cubicBezTo>
                    <a:cubicBezTo>
                      <a:pt x="225" y="199"/>
                      <a:pt x="226" y="199"/>
                      <a:pt x="227" y="199"/>
                    </a:cubicBezTo>
                    <a:cubicBezTo>
                      <a:pt x="226" y="197"/>
                      <a:pt x="227" y="194"/>
                      <a:pt x="226" y="193"/>
                    </a:cubicBezTo>
                    <a:close/>
                    <a:moveTo>
                      <a:pt x="194" y="239"/>
                    </a:moveTo>
                    <a:cubicBezTo>
                      <a:pt x="194" y="239"/>
                      <a:pt x="194" y="238"/>
                      <a:pt x="195" y="239"/>
                    </a:cubicBezTo>
                    <a:cubicBezTo>
                      <a:pt x="195" y="238"/>
                      <a:pt x="193" y="238"/>
                      <a:pt x="193" y="238"/>
                    </a:cubicBezTo>
                    <a:cubicBezTo>
                      <a:pt x="193" y="239"/>
                      <a:pt x="192" y="239"/>
                      <a:pt x="192" y="239"/>
                    </a:cubicBezTo>
                    <a:cubicBezTo>
                      <a:pt x="191" y="239"/>
                      <a:pt x="192" y="240"/>
                      <a:pt x="192" y="241"/>
                    </a:cubicBezTo>
                    <a:cubicBezTo>
                      <a:pt x="193" y="241"/>
                      <a:pt x="194" y="240"/>
                      <a:pt x="194" y="239"/>
                    </a:cubicBezTo>
                    <a:close/>
                    <a:moveTo>
                      <a:pt x="281" y="195"/>
                    </a:moveTo>
                    <a:cubicBezTo>
                      <a:pt x="282" y="195"/>
                      <a:pt x="282" y="196"/>
                      <a:pt x="282" y="196"/>
                    </a:cubicBezTo>
                    <a:cubicBezTo>
                      <a:pt x="282" y="196"/>
                      <a:pt x="282" y="196"/>
                      <a:pt x="282" y="196"/>
                    </a:cubicBezTo>
                    <a:cubicBezTo>
                      <a:pt x="282" y="195"/>
                      <a:pt x="282" y="194"/>
                      <a:pt x="282" y="193"/>
                    </a:cubicBezTo>
                    <a:cubicBezTo>
                      <a:pt x="282" y="193"/>
                      <a:pt x="281" y="193"/>
                      <a:pt x="280" y="193"/>
                    </a:cubicBezTo>
                    <a:cubicBezTo>
                      <a:pt x="281" y="194"/>
                      <a:pt x="280" y="195"/>
                      <a:pt x="280" y="195"/>
                    </a:cubicBezTo>
                    <a:cubicBezTo>
                      <a:pt x="280" y="195"/>
                      <a:pt x="281" y="195"/>
                      <a:pt x="281" y="195"/>
                    </a:cubicBezTo>
                    <a:close/>
                    <a:moveTo>
                      <a:pt x="285" y="201"/>
                    </a:moveTo>
                    <a:cubicBezTo>
                      <a:pt x="285" y="200"/>
                      <a:pt x="285" y="200"/>
                      <a:pt x="285" y="198"/>
                    </a:cubicBezTo>
                    <a:cubicBezTo>
                      <a:pt x="282" y="199"/>
                      <a:pt x="282" y="197"/>
                      <a:pt x="280" y="197"/>
                    </a:cubicBezTo>
                    <a:cubicBezTo>
                      <a:pt x="280" y="199"/>
                      <a:pt x="282" y="198"/>
                      <a:pt x="281" y="200"/>
                    </a:cubicBezTo>
                    <a:cubicBezTo>
                      <a:pt x="283" y="200"/>
                      <a:pt x="283" y="202"/>
                      <a:pt x="285" y="201"/>
                    </a:cubicBezTo>
                    <a:close/>
                    <a:moveTo>
                      <a:pt x="272" y="215"/>
                    </a:moveTo>
                    <a:cubicBezTo>
                      <a:pt x="272" y="215"/>
                      <a:pt x="273" y="215"/>
                      <a:pt x="273" y="216"/>
                    </a:cubicBezTo>
                    <a:cubicBezTo>
                      <a:pt x="274" y="216"/>
                      <a:pt x="274" y="216"/>
                      <a:pt x="275" y="216"/>
                    </a:cubicBezTo>
                    <a:cubicBezTo>
                      <a:pt x="275" y="215"/>
                      <a:pt x="276" y="215"/>
                      <a:pt x="276" y="215"/>
                    </a:cubicBezTo>
                    <a:cubicBezTo>
                      <a:pt x="277" y="215"/>
                      <a:pt x="278" y="214"/>
                      <a:pt x="278" y="213"/>
                    </a:cubicBezTo>
                    <a:cubicBezTo>
                      <a:pt x="275" y="213"/>
                      <a:pt x="272" y="213"/>
                      <a:pt x="272" y="215"/>
                    </a:cubicBezTo>
                    <a:close/>
                    <a:moveTo>
                      <a:pt x="270" y="190"/>
                    </a:moveTo>
                    <a:cubicBezTo>
                      <a:pt x="271" y="190"/>
                      <a:pt x="271" y="190"/>
                      <a:pt x="271" y="190"/>
                    </a:cubicBezTo>
                    <a:cubicBezTo>
                      <a:pt x="271" y="191"/>
                      <a:pt x="272" y="191"/>
                      <a:pt x="273" y="191"/>
                    </a:cubicBezTo>
                    <a:cubicBezTo>
                      <a:pt x="273" y="189"/>
                      <a:pt x="273" y="187"/>
                      <a:pt x="273" y="186"/>
                    </a:cubicBezTo>
                    <a:cubicBezTo>
                      <a:pt x="272" y="185"/>
                      <a:pt x="272" y="185"/>
                      <a:pt x="272" y="185"/>
                    </a:cubicBezTo>
                    <a:cubicBezTo>
                      <a:pt x="271" y="183"/>
                      <a:pt x="271" y="186"/>
                      <a:pt x="270" y="186"/>
                    </a:cubicBezTo>
                    <a:cubicBezTo>
                      <a:pt x="270" y="187"/>
                      <a:pt x="271" y="187"/>
                      <a:pt x="270" y="188"/>
                    </a:cubicBezTo>
                    <a:cubicBezTo>
                      <a:pt x="270" y="188"/>
                      <a:pt x="270" y="188"/>
                      <a:pt x="270" y="188"/>
                    </a:cubicBezTo>
                    <a:cubicBezTo>
                      <a:pt x="270" y="189"/>
                      <a:pt x="271" y="189"/>
                      <a:pt x="270" y="190"/>
                    </a:cubicBezTo>
                    <a:close/>
                    <a:moveTo>
                      <a:pt x="268" y="190"/>
                    </a:moveTo>
                    <a:cubicBezTo>
                      <a:pt x="268" y="190"/>
                      <a:pt x="268" y="190"/>
                      <a:pt x="268" y="190"/>
                    </a:cubicBezTo>
                    <a:cubicBezTo>
                      <a:pt x="269" y="190"/>
                      <a:pt x="270" y="190"/>
                      <a:pt x="270" y="190"/>
                    </a:cubicBezTo>
                    <a:cubicBezTo>
                      <a:pt x="270" y="190"/>
                      <a:pt x="270" y="190"/>
                      <a:pt x="270" y="190"/>
                    </a:cubicBezTo>
                    <a:cubicBezTo>
                      <a:pt x="270" y="190"/>
                      <a:pt x="270" y="189"/>
                      <a:pt x="270" y="188"/>
                    </a:cubicBezTo>
                    <a:cubicBezTo>
                      <a:pt x="269" y="188"/>
                      <a:pt x="269" y="188"/>
                      <a:pt x="268" y="188"/>
                    </a:cubicBezTo>
                    <a:cubicBezTo>
                      <a:pt x="267" y="188"/>
                      <a:pt x="267" y="190"/>
                      <a:pt x="268" y="190"/>
                    </a:cubicBezTo>
                    <a:close/>
                    <a:moveTo>
                      <a:pt x="278" y="258"/>
                    </a:moveTo>
                    <a:cubicBezTo>
                      <a:pt x="279" y="257"/>
                      <a:pt x="279" y="259"/>
                      <a:pt x="280" y="259"/>
                    </a:cubicBezTo>
                    <a:cubicBezTo>
                      <a:pt x="280" y="258"/>
                      <a:pt x="280" y="257"/>
                      <a:pt x="280" y="256"/>
                    </a:cubicBezTo>
                    <a:cubicBezTo>
                      <a:pt x="279" y="256"/>
                      <a:pt x="278" y="256"/>
                      <a:pt x="278" y="258"/>
                    </a:cubicBezTo>
                    <a:close/>
                    <a:moveTo>
                      <a:pt x="277" y="199"/>
                    </a:moveTo>
                    <a:cubicBezTo>
                      <a:pt x="277" y="199"/>
                      <a:pt x="277" y="199"/>
                      <a:pt x="278" y="198"/>
                    </a:cubicBezTo>
                    <a:cubicBezTo>
                      <a:pt x="278" y="198"/>
                      <a:pt x="278" y="198"/>
                      <a:pt x="278" y="198"/>
                    </a:cubicBezTo>
                    <a:cubicBezTo>
                      <a:pt x="278" y="195"/>
                      <a:pt x="275" y="197"/>
                      <a:pt x="274" y="197"/>
                    </a:cubicBezTo>
                    <a:cubicBezTo>
                      <a:pt x="274" y="197"/>
                      <a:pt x="274" y="198"/>
                      <a:pt x="273" y="198"/>
                    </a:cubicBezTo>
                    <a:cubicBezTo>
                      <a:pt x="273" y="198"/>
                      <a:pt x="273" y="198"/>
                      <a:pt x="273" y="198"/>
                    </a:cubicBezTo>
                    <a:cubicBezTo>
                      <a:pt x="274" y="198"/>
                      <a:pt x="274" y="198"/>
                      <a:pt x="274" y="199"/>
                    </a:cubicBezTo>
                    <a:cubicBezTo>
                      <a:pt x="275" y="199"/>
                      <a:pt x="275" y="201"/>
                      <a:pt x="275" y="202"/>
                    </a:cubicBezTo>
                    <a:cubicBezTo>
                      <a:pt x="276" y="202"/>
                      <a:pt x="277" y="204"/>
                      <a:pt x="278" y="204"/>
                    </a:cubicBezTo>
                    <a:cubicBezTo>
                      <a:pt x="279" y="201"/>
                      <a:pt x="277" y="201"/>
                      <a:pt x="277" y="200"/>
                    </a:cubicBezTo>
                    <a:cubicBezTo>
                      <a:pt x="276" y="200"/>
                      <a:pt x="276" y="199"/>
                      <a:pt x="277" y="199"/>
                    </a:cubicBezTo>
                    <a:close/>
                    <a:moveTo>
                      <a:pt x="278" y="181"/>
                    </a:moveTo>
                    <a:cubicBezTo>
                      <a:pt x="278" y="183"/>
                      <a:pt x="281" y="182"/>
                      <a:pt x="281" y="183"/>
                    </a:cubicBezTo>
                    <a:cubicBezTo>
                      <a:pt x="282" y="184"/>
                      <a:pt x="283" y="184"/>
                      <a:pt x="285" y="184"/>
                    </a:cubicBezTo>
                    <a:cubicBezTo>
                      <a:pt x="285" y="183"/>
                      <a:pt x="285" y="180"/>
                      <a:pt x="287" y="180"/>
                    </a:cubicBezTo>
                    <a:cubicBezTo>
                      <a:pt x="288" y="179"/>
                      <a:pt x="289" y="179"/>
                      <a:pt x="290" y="179"/>
                    </a:cubicBezTo>
                    <a:cubicBezTo>
                      <a:pt x="291" y="177"/>
                      <a:pt x="289" y="178"/>
                      <a:pt x="289" y="176"/>
                    </a:cubicBezTo>
                    <a:cubicBezTo>
                      <a:pt x="289" y="175"/>
                      <a:pt x="288" y="175"/>
                      <a:pt x="286" y="175"/>
                    </a:cubicBezTo>
                    <a:cubicBezTo>
                      <a:pt x="285" y="177"/>
                      <a:pt x="288" y="178"/>
                      <a:pt x="286" y="178"/>
                    </a:cubicBezTo>
                    <a:cubicBezTo>
                      <a:pt x="285" y="177"/>
                      <a:pt x="284" y="177"/>
                      <a:pt x="284" y="176"/>
                    </a:cubicBezTo>
                    <a:cubicBezTo>
                      <a:pt x="283" y="176"/>
                      <a:pt x="283" y="176"/>
                      <a:pt x="282" y="176"/>
                    </a:cubicBezTo>
                    <a:cubicBezTo>
                      <a:pt x="280" y="176"/>
                      <a:pt x="279" y="176"/>
                      <a:pt x="278" y="176"/>
                    </a:cubicBezTo>
                    <a:cubicBezTo>
                      <a:pt x="277" y="176"/>
                      <a:pt x="277" y="176"/>
                      <a:pt x="277" y="176"/>
                    </a:cubicBezTo>
                    <a:cubicBezTo>
                      <a:pt x="277" y="176"/>
                      <a:pt x="276" y="176"/>
                      <a:pt x="276" y="176"/>
                    </a:cubicBezTo>
                    <a:cubicBezTo>
                      <a:pt x="276" y="177"/>
                      <a:pt x="276" y="177"/>
                      <a:pt x="276" y="178"/>
                    </a:cubicBezTo>
                    <a:cubicBezTo>
                      <a:pt x="275" y="178"/>
                      <a:pt x="275" y="180"/>
                      <a:pt x="273" y="179"/>
                    </a:cubicBezTo>
                    <a:cubicBezTo>
                      <a:pt x="273" y="181"/>
                      <a:pt x="273" y="182"/>
                      <a:pt x="274" y="183"/>
                    </a:cubicBezTo>
                    <a:cubicBezTo>
                      <a:pt x="277" y="183"/>
                      <a:pt x="276" y="181"/>
                      <a:pt x="278" y="181"/>
                    </a:cubicBezTo>
                    <a:close/>
                    <a:moveTo>
                      <a:pt x="267" y="217"/>
                    </a:moveTo>
                    <a:cubicBezTo>
                      <a:pt x="267" y="217"/>
                      <a:pt x="267" y="218"/>
                      <a:pt x="267" y="218"/>
                    </a:cubicBezTo>
                    <a:cubicBezTo>
                      <a:pt x="268" y="218"/>
                      <a:pt x="268" y="218"/>
                      <a:pt x="269" y="218"/>
                    </a:cubicBezTo>
                    <a:cubicBezTo>
                      <a:pt x="269" y="217"/>
                      <a:pt x="268" y="216"/>
                      <a:pt x="267" y="217"/>
                    </a:cubicBezTo>
                    <a:close/>
                    <a:moveTo>
                      <a:pt x="282" y="263"/>
                    </a:moveTo>
                    <a:cubicBezTo>
                      <a:pt x="283" y="262"/>
                      <a:pt x="282" y="262"/>
                      <a:pt x="282" y="261"/>
                    </a:cubicBezTo>
                    <a:cubicBezTo>
                      <a:pt x="282" y="259"/>
                      <a:pt x="281" y="259"/>
                      <a:pt x="280" y="259"/>
                    </a:cubicBezTo>
                    <a:cubicBezTo>
                      <a:pt x="281" y="260"/>
                      <a:pt x="280" y="260"/>
                      <a:pt x="280" y="261"/>
                    </a:cubicBezTo>
                    <a:cubicBezTo>
                      <a:pt x="280" y="261"/>
                      <a:pt x="280" y="261"/>
                      <a:pt x="280" y="262"/>
                    </a:cubicBezTo>
                    <a:cubicBezTo>
                      <a:pt x="281" y="262"/>
                      <a:pt x="281" y="263"/>
                      <a:pt x="282" y="263"/>
                    </a:cubicBezTo>
                    <a:close/>
                    <a:moveTo>
                      <a:pt x="279" y="234"/>
                    </a:moveTo>
                    <a:cubicBezTo>
                      <a:pt x="278" y="233"/>
                      <a:pt x="277" y="232"/>
                      <a:pt x="275" y="232"/>
                    </a:cubicBezTo>
                    <a:cubicBezTo>
                      <a:pt x="274" y="233"/>
                      <a:pt x="276" y="234"/>
                      <a:pt x="275" y="234"/>
                    </a:cubicBezTo>
                    <a:cubicBezTo>
                      <a:pt x="273" y="234"/>
                      <a:pt x="272" y="234"/>
                      <a:pt x="270" y="234"/>
                    </a:cubicBezTo>
                    <a:cubicBezTo>
                      <a:pt x="270" y="238"/>
                      <a:pt x="271" y="239"/>
                      <a:pt x="275" y="239"/>
                    </a:cubicBezTo>
                    <a:cubicBezTo>
                      <a:pt x="276" y="240"/>
                      <a:pt x="275" y="237"/>
                      <a:pt x="277" y="237"/>
                    </a:cubicBezTo>
                    <a:cubicBezTo>
                      <a:pt x="277" y="235"/>
                      <a:pt x="280" y="237"/>
                      <a:pt x="279" y="234"/>
                    </a:cubicBezTo>
                    <a:close/>
                    <a:moveTo>
                      <a:pt x="256" y="250"/>
                    </a:moveTo>
                    <a:cubicBezTo>
                      <a:pt x="257" y="250"/>
                      <a:pt x="258" y="249"/>
                      <a:pt x="258" y="248"/>
                    </a:cubicBezTo>
                    <a:cubicBezTo>
                      <a:pt x="257" y="248"/>
                      <a:pt x="256" y="247"/>
                      <a:pt x="256" y="247"/>
                    </a:cubicBezTo>
                    <a:cubicBezTo>
                      <a:pt x="255" y="247"/>
                      <a:pt x="255" y="247"/>
                      <a:pt x="255" y="246"/>
                    </a:cubicBezTo>
                    <a:cubicBezTo>
                      <a:pt x="254" y="246"/>
                      <a:pt x="253" y="245"/>
                      <a:pt x="253" y="246"/>
                    </a:cubicBezTo>
                    <a:cubicBezTo>
                      <a:pt x="253" y="247"/>
                      <a:pt x="253" y="247"/>
                      <a:pt x="252" y="247"/>
                    </a:cubicBezTo>
                    <a:cubicBezTo>
                      <a:pt x="252" y="248"/>
                      <a:pt x="251" y="248"/>
                      <a:pt x="251" y="249"/>
                    </a:cubicBezTo>
                    <a:cubicBezTo>
                      <a:pt x="252" y="249"/>
                      <a:pt x="252" y="250"/>
                      <a:pt x="252" y="251"/>
                    </a:cubicBezTo>
                    <a:cubicBezTo>
                      <a:pt x="253" y="251"/>
                      <a:pt x="254" y="251"/>
                      <a:pt x="256" y="251"/>
                    </a:cubicBezTo>
                    <a:cubicBezTo>
                      <a:pt x="255" y="250"/>
                      <a:pt x="256" y="250"/>
                      <a:pt x="256" y="250"/>
                    </a:cubicBezTo>
                    <a:close/>
                    <a:moveTo>
                      <a:pt x="228" y="225"/>
                    </a:moveTo>
                    <a:cubicBezTo>
                      <a:pt x="228" y="224"/>
                      <a:pt x="230" y="224"/>
                      <a:pt x="229" y="222"/>
                    </a:cubicBezTo>
                    <a:cubicBezTo>
                      <a:pt x="231" y="223"/>
                      <a:pt x="230" y="218"/>
                      <a:pt x="230" y="216"/>
                    </a:cubicBezTo>
                    <a:cubicBezTo>
                      <a:pt x="229" y="216"/>
                      <a:pt x="227" y="216"/>
                      <a:pt x="226" y="216"/>
                    </a:cubicBezTo>
                    <a:cubicBezTo>
                      <a:pt x="225" y="217"/>
                      <a:pt x="225" y="218"/>
                      <a:pt x="224" y="218"/>
                    </a:cubicBezTo>
                    <a:cubicBezTo>
                      <a:pt x="224" y="219"/>
                      <a:pt x="223" y="220"/>
                      <a:pt x="223" y="221"/>
                    </a:cubicBezTo>
                    <a:cubicBezTo>
                      <a:pt x="222" y="221"/>
                      <a:pt x="221" y="221"/>
                      <a:pt x="221" y="222"/>
                    </a:cubicBezTo>
                    <a:cubicBezTo>
                      <a:pt x="221" y="223"/>
                      <a:pt x="221" y="223"/>
                      <a:pt x="220" y="223"/>
                    </a:cubicBezTo>
                    <a:cubicBezTo>
                      <a:pt x="220" y="224"/>
                      <a:pt x="220" y="224"/>
                      <a:pt x="220" y="225"/>
                    </a:cubicBezTo>
                    <a:cubicBezTo>
                      <a:pt x="220" y="227"/>
                      <a:pt x="218" y="226"/>
                      <a:pt x="218" y="227"/>
                    </a:cubicBezTo>
                    <a:cubicBezTo>
                      <a:pt x="217" y="227"/>
                      <a:pt x="217" y="228"/>
                      <a:pt x="217" y="229"/>
                    </a:cubicBezTo>
                    <a:cubicBezTo>
                      <a:pt x="217" y="230"/>
                      <a:pt x="218" y="230"/>
                      <a:pt x="219" y="230"/>
                    </a:cubicBezTo>
                    <a:cubicBezTo>
                      <a:pt x="219" y="228"/>
                      <a:pt x="221" y="229"/>
                      <a:pt x="222" y="227"/>
                    </a:cubicBezTo>
                    <a:cubicBezTo>
                      <a:pt x="222" y="227"/>
                      <a:pt x="223" y="227"/>
                      <a:pt x="224" y="227"/>
                    </a:cubicBezTo>
                    <a:cubicBezTo>
                      <a:pt x="224" y="225"/>
                      <a:pt x="223" y="225"/>
                      <a:pt x="223" y="224"/>
                    </a:cubicBezTo>
                    <a:cubicBezTo>
                      <a:pt x="224" y="225"/>
                      <a:pt x="225" y="226"/>
                      <a:pt x="228" y="225"/>
                    </a:cubicBezTo>
                    <a:close/>
                    <a:moveTo>
                      <a:pt x="237" y="240"/>
                    </a:moveTo>
                    <a:cubicBezTo>
                      <a:pt x="237" y="239"/>
                      <a:pt x="238" y="239"/>
                      <a:pt x="238" y="239"/>
                    </a:cubicBezTo>
                    <a:cubicBezTo>
                      <a:pt x="238" y="238"/>
                      <a:pt x="238" y="238"/>
                      <a:pt x="238" y="237"/>
                    </a:cubicBezTo>
                    <a:cubicBezTo>
                      <a:pt x="238" y="236"/>
                      <a:pt x="238" y="236"/>
                      <a:pt x="239" y="235"/>
                    </a:cubicBezTo>
                    <a:cubicBezTo>
                      <a:pt x="236" y="234"/>
                      <a:pt x="236" y="231"/>
                      <a:pt x="232" y="232"/>
                    </a:cubicBezTo>
                    <a:cubicBezTo>
                      <a:pt x="232" y="234"/>
                      <a:pt x="232" y="235"/>
                      <a:pt x="232" y="236"/>
                    </a:cubicBezTo>
                    <a:cubicBezTo>
                      <a:pt x="233" y="237"/>
                      <a:pt x="234" y="237"/>
                      <a:pt x="234" y="238"/>
                    </a:cubicBezTo>
                    <a:cubicBezTo>
                      <a:pt x="235" y="238"/>
                      <a:pt x="235" y="238"/>
                      <a:pt x="235" y="239"/>
                    </a:cubicBezTo>
                    <a:cubicBezTo>
                      <a:pt x="235" y="239"/>
                      <a:pt x="236" y="240"/>
                      <a:pt x="237" y="240"/>
                    </a:cubicBezTo>
                    <a:close/>
                    <a:moveTo>
                      <a:pt x="212" y="229"/>
                    </a:moveTo>
                    <a:cubicBezTo>
                      <a:pt x="212" y="226"/>
                      <a:pt x="210" y="224"/>
                      <a:pt x="207" y="224"/>
                    </a:cubicBezTo>
                    <a:cubicBezTo>
                      <a:pt x="208" y="225"/>
                      <a:pt x="207" y="225"/>
                      <a:pt x="207" y="226"/>
                    </a:cubicBezTo>
                    <a:cubicBezTo>
                      <a:pt x="207" y="227"/>
                      <a:pt x="207" y="226"/>
                      <a:pt x="207" y="227"/>
                    </a:cubicBezTo>
                    <a:cubicBezTo>
                      <a:pt x="208" y="227"/>
                      <a:pt x="207" y="228"/>
                      <a:pt x="207" y="229"/>
                    </a:cubicBezTo>
                    <a:cubicBezTo>
                      <a:pt x="208" y="229"/>
                      <a:pt x="209" y="230"/>
                      <a:pt x="210" y="230"/>
                    </a:cubicBezTo>
                    <a:cubicBezTo>
                      <a:pt x="210" y="231"/>
                      <a:pt x="210" y="231"/>
                      <a:pt x="210" y="231"/>
                    </a:cubicBezTo>
                    <a:cubicBezTo>
                      <a:pt x="210" y="231"/>
                      <a:pt x="210" y="232"/>
                      <a:pt x="211" y="232"/>
                    </a:cubicBezTo>
                    <a:cubicBezTo>
                      <a:pt x="210" y="230"/>
                      <a:pt x="213" y="231"/>
                      <a:pt x="212" y="229"/>
                    </a:cubicBezTo>
                    <a:close/>
                    <a:moveTo>
                      <a:pt x="244" y="251"/>
                    </a:moveTo>
                    <a:cubicBezTo>
                      <a:pt x="245" y="250"/>
                      <a:pt x="243" y="250"/>
                      <a:pt x="244" y="248"/>
                    </a:cubicBezTo>
                    <a:cubicBezTo>
                      <a:pt x="243" y="247"/>
                      <a:pt x="242" y="247"/>
                      <a:pt x="241" y="246"/>
                    </a:cubicBezTo>
                    <a:cubicBezTo>
                      <a:pt x="241" y="246"/>
                      <a:pt x="240" y="246"/>
                      <a:pt x="239" y="246"/>
                    </a:cubicBezTo>
                    <a:cubicBezTo>
                      <a:pt x="239" y="246"/>
                      <a:pt x="239" y="247"/>
                      <a:pt x="238" y="246"/>
                    </a:cubicBezTo>
                    <a:cubicBezTo>
                      <a:pt x="236" y="246"/>
                      <a:pt x="236" y="250"/>
                      <a:pt x="238" y="250"/>
                    </a:cubicBezTo>
                    <a:cubicBezTo>
                      <a:pt x="238" y="249"/>
                      <a:pt x="238" y="249"/>
                      <a:pt x="239" y="249"/>
                    </a:cubicBezTo>
                    <a:cubicBezTo>
                      <a:pt x="239" y="248"/>
                      <a:pt x="239" y="247"/>
                      <a:pt x="240" y="247"/>
                    </a:cubicBezTo>
                    <a:cubicBezTo>
                      <a:pt x="240" y="248"/>
                      <a:pt x="240" y="249"/>
                      <a:pt x="240" y="251"/>
                    </a:cubicBezTo>
                    <a:cubicBezTo>
                      <a:pt x="238" y="251"/>
                      <a:pt x="238" y="251"/>
                      <a:pt x="238" y="253"/>
                    </a:cubicBezTo>
                    <a:cubicBezTo>
                      <a:pt x="240" y="253"/>
                      <a:pt x="242" y="253"/>
                      <a:pt x="244" y="253"/>
                    </a:cubicBezTo>
                    <a:cubicBezTo>
                      <a:pt x="244" y="252"/>
                      <a:pt x="244" y="251"/>
                      <a:pt x="244" y="251"/>
                    </a:cubicBezTo>
                    <a:close/>
                    <a:moveTo>
                      <a:pt x="266" y="236"/>
                    </a:moveTo>
                    <a:cubicBezTo>
                      <a:pt x="266" y="237"/>
                      <a:pt x="264" y="237"/>
                      <a:pt x="265" y="239"/>
                    </a:cubicBezTo>
                    <a:cubicBezTo>
                      <a:pt x="266" y="238"/>
                      <a:pt x="268" y="241"/>
                      <a:pt x="268" y="239"/>
                    </a:cubicBezTo>
                    <a:cubicBezTo>
                      <a:pt x="266" y="239"/>
                      <a:pt x="268" y="236"/>
                      <a:pt x="266" y="236"/>
                    </a:cubicBezTo>
                    <a:close/>
                    <a:moveTo>
                      <a:pt x="214" y="212"/>
                    </a:moveTo>
                    <a:cubicBezTo>
                      <a:pt x="214" y="212"/>
                      <a:pt x="214" y="211"/>
                      <a:pt x="214" y="210"/>
                    </a:cubicBezTo>
                    <a:cubicBezTo>
                      <a:pt x="215" y="210"/>
                      <a:pt x="215" y="210"/>
                      <a:pt x="215" y="210"/>
                    </a:cubicBezTo>
                    <a:cubicBezTo>
                      <a:pt x="215" y="209"/>
                      <a:pt x="216" y="209"/>
                      <a:pt x="216" y="209"/>
                    </a:cubicBezTo>
                    <a:cubicBezTo>
                      <a:pt x="216" y="208"/>
                      <a:pt x="216" y="208"/>
                      <a:pt x="217" y="208"/>
                    </a:cubicBezTo>
                    <a:cubicBezTo>
                      <a:pt x="217" y="207"/>
                      <a:pt x="217" y="207"/>
                      <a:pt x="217" y="206"/>
                    </a:cubicBezTo>
                    <a:cubicBezTo>
                      <a:pt x="216" y="206"/>
                      <a:pt x="216" y="206"/>
                      <a:pt x="216" y="205"/>
                    </a:cubicBezTo>
                    <a:cubicBezTo>
                      <a:pt x="216" y="204"/>
                      <a:pt x="216" y="203"/>
                      <a:pt x="216" y="202"/>
                    </a:cubicBezTo>
                    <a:cubicBezTo>
                      <a:pt x="214" y="202"/>
                      <a:pt x="214" y="201"/>
                      <a:pt x="212" y="201"/>
                    </a:cubicBezTo>
                    <a:cubicBezTo>
                      <a:pt x="212" y="202"/>
                      <a:pt x="212" y="203"/>
                      <a:pt x="212" y="203"/>
                    </a:cubicBezTo>
                    <a:cubicBezTo>
                      <a:pt x="213" y="203"/>
                      <a:pt x="213" y="204"/>
                      <a:pt x="213" y="205"/>
                    </a:cubicBezTo>
                    <a:cubicBezTo>
                      <a:pt x="213" y="206"/>
                      <a:pt x="211" y="206"/>
                      <a:pt x="212" y="207"/>
                    </a:cubicBezTo>
                    <a:cubicBezTo>
                      <a:pt x="213" y="208"/>
                      <a:pt x="212" y="209"/>
                      <a:pt x="212" y="210"/>
                    </a:cubicBezTo>
                    <a:cubicBezTo>
                      <a:pt x="213" y="210"/>
                      <a:pt x="213" y="210"/>
                      <a:pt x="213" y="210"/>
                    </a:cubicBezTo>
                    <a:cubicBezTo>
                      <a:pt x="213" y="211"/>
                      <a:pt x="213" y="211"/>
                      <a:pt x="213" y="211"/>
                    </a:cubicBezTo>
                    <a:cubicBezTo>
                      <a:pt x="213" y="212"/>
                      <a:pt x="213" y="212"/>
                      <a:pt x="214" y="212"/>
                    </a:cubicBezTo>
                    <a:close/>
                    <a:moveTo>
                      <a:pt x="207" y="235"/>
                    </a:moveTo>
                    <a:cubicBezTo>
                      <a:pt x="209" y="235"/>
                      <a:pt x="205" y="234"/>
                      <a:pt x="204" y="234"/>
                    </a:cubicBezTo>
                    <a:cubicBezTo>
                      <a:pt x="204" y="235"/>
                      <a:pt x="204" y="235"/>
                      <a:pt x="203" y="236"/>
                    </a:cubicBezTo>
                    <a:cubicBezTo>
                      <a:pt x="205" y="235"/>
                      <a:pt x="205" y="237"/>
                      <a:pt x="205" y="238"/>
                    </a:cubicBezTo>
                    <a:cubicBezTo>
                      <a:pt x="208" y="237"/>
                      <a:pt x="207" y="240"/>
                      <a:pt x="210" y="239"/>
                    </a:cubicBezTo>
                    <a:cubicBezTo>
                      <a:pt x="209" y="238"/>
                      <a:pt x="210" y="238"/>
                      <a:pt x="210" y="236"/>
                    </a:cubicBezTo>
                    <a:cubicBezTo>
                      <a:pt x="209" y="235"/>
                      <a:pt x="208" y="237"/>
                      <a:pt x="207" y="235"/>
                    </a:cubicBezTo>
                    <a:close/>
                    <a:moveTo>
                      <a:pt x="240" y="295"/>
                    </a:moveTo>
                    <a:cubicBezTo>
                      <a:pt x="240" y="294"/>
                      <a:pt x="241" y="294"/>
                      <a:pt x="241" y="292"/>
                    </a:cubicBezTo>
                    <a:cubicBezTo>
                      <a:pt x="240" y="293"/>
                      <a:pt x="238" y="292"/>
                      <a:pt x="238" y="293"/>
                    </a:cubicBezTo>
                    <a:cubicBezTo>
                      <a:pt x="238" y="293"/>
                      <a:pt x="239" y="294"/>
                      <a:pt x="239" y="295"/>
                    </a:cubicBezTo>
                    <a:cubicBezTo>
                      <a:pt x="239" y="295"/>
                      <a:pt x="240" y="295"/>
                      <a:pt x="240" y="295"/>
                    </a:cubicBezTo>
                    <a:close/>
                    <a:moveTo>
                      <a:pt x="263" y="184"/>
                    </a:moveTo>
                    <a:cubicBezTo>
                      <a:pt x="263" y="185"/>
                      <a:pt x="263" y="185"/>
                      <a:pt x="263" y="185"/>
                    </a:cubicBezTo>
                    <a:cubicBezTo>
                      <a:pt x="262" y="185"/>
                      <a:pt x="262" y="185"/>
                      <a:pt x="262" y="185"/>
                    </a:cubicBezTo>
                    <a:cubicBezTo>
                      <a:pt x="262" y="186"/>
                      <a:pt x="261" y="186"/>
                      <a:pt x="261" y="187"/>
                    </a:cubicBezTo>
                    <a:cubicBezTo>
                      <a:pt x="260" y="187"/>
                      <a:pt x="260" y="188"/>
                      <a:pt x="259" y="188"/>
                    </a:cubicBezTo>
                    <a:cubicBezTo>
                      <a:pt x="257" y="189"/>
                      <a:pt x="257" y="187"/>
                      <a:pt x="255" y="187"/>
                    </a:cubicBezTo>
                    <a:cubicBezTo>
                      <a:pt x="255" y="188"/>
                      <a:pt x="254" y="189"/>
                      <a:pt x="254" y="190"/>
                    </a:cubicBezTo>
                    <a:cubicBezTo>
                      <a:pt x="253" y="190"/>
                      <a:pt x="254" y="191"/>
                      <a:pt x="253" y="191"/>
                    </a:cubicBezTo>
                    <a:cubicBezTo>
                      <a:pt x="253" y="191"/>
                      <a:pt x="252" y="192"/>
                      <a:pt x="252" y="192"/>
                    </a:cubicBezTo>
                    <a:cubicBezTo>
                      <a:pt x="252" y="193"/>
                      <a:pt x="252" y="194"/>
                      <a:pt x="253" y="195"/>
                    </a:cubicBezTo>
                    <a:cubicBezTo>
                      <a:pt x="253" y="195"/>
                      <a:pt x="254" y="196"/>
                      <a:pt x="254" y="195"/>
                    </a:cubicBezTo>
                    <a:cubicBezTo>
                      <a:pt x="254" y="195"/>
                      <a:pt x="254" y="195"/>
                      <a:pt x="254" y="195"/>
                    </a:cubicBezTo>
                    <a:cubicBezTo>
                      <a:pt x="254" y="195"/>
                      <a:pt x="255" y="195"/>
                      <a:pt x="255" y="195"/>
                    </a:cubicBezTo>
                    <a:cubicBezTo>
                      <a:pt x="255" y="195"/>
                      <a:pt x="255" y="194"/>
                      <a:pt x="255" y="194"/>
                    </a:cubicBezTo>
                    <a:cubicBezTo>
                      <a:pt x="256" y="194"/>
                      <a:pt x="257" y="194"/>
                      <a:pt x="258" y="194"/>
                    </a:cubicBezTo>
                    <a:cubicBezTo>
                      <a:pt x="258" y="194"/>
                      <a:pt x="258" y="193"/>
                      <a:pt x="258" y="193"/>
                    </a:cubicBezTo>
                    <a:cubicBezTo>
                      <a:pt x="258" y="193"/>
                      <a:pt x="258" y="193"/>
                      <a:pt x="258" y="193"/>
                    </a:cubicBezTo>
                    <a:cubicBezTo>
                      <a:pt x="259" y="192"/>
                      <a:pt x="260" y="191"/>
                      <a:pt x="263" y="191"/>
                    </a:cubicBezTo>
                    <a:cubicBezTo>
                      <a:pt x="263" y="191"/>
                      <a:pt x="263" y="190"/>
                      <a:pt x="263" y="190"/>
                    </a:cubicBezTo>
                    <a:cubicBezTo>
                      <a:pt x="263" y="190"/>
                      <a:pt x="263" y="189"/>
                      <a:pt x="263" y="189"/>
                    </a:cubicBezTo>
                    <a:cubicBezTo>
                      <a:pt x="263" y="189"/>
                      <a:pt x="264" y="189"/>
                      <a:pt x="264" y="189"/>
                    </a:cubicBezTo>
                    <a:cubicBezTo>
                      <a:pt x="264" y="188"/>
                      <a:pt x="265" y="188"/>
                      <a:pt x="265" y="187"/>
                    </a:cubicBezTo>
                    <a:cubicBezTo>
                      <a:pt x="266" y="187"/>
                      <a:pt x="265" y="186"/>
                      <a:pt x="266" y="186"/>
                    </a:cubicBezTo>
                    <a:cubicBezTo>
                      <a:pt x="266" y="184"/>
                      <a:pt x="267" y="184"/>
                      <a:pt x="267" y="183"/>
                    </a:cubicBezTo>
                    <a:cubicBezTo>
                      <a:pt x="265" y="183"/>
                      <a:pt x="265" y="184"/>
                      <a:pt x="263" y="184"/>
                    </a:cubicBezTo>
                    <a:close/>
                    <a:moveTo>
                      <a:pt x="250" y="216"/>
                    </a:moveTo>
                    <a:cubicBezTo>
                      <a:pt x="251" y="216"/>
                      <a:pt x="251" y="217"/>
                      <a:pt x="251" y="217"/>
                    </a:cubicBezTo>
                    <a:cubicBezTo>
                      <a:pt x="252" y="215"/>
                      <a:pt x="251" y="214"/>
                      <a:pt x="251" y="213"/>
                    </a:cubicBezTo>
                    <a:cubicBezTo>
                      <a:pt x="250" y="213"/>
                      <a:pt x="251" y="212"/>
                      <a:pt x="250" y="212"/>
                    </a:cubicBezTo>
                    <a:cubicBezTo>
                      <a:pt x="250" y="212"/>
                      <a:pt x="249" y="212"/>
                      <a:pt x="249" y="212"/>
                    </a:cubicBezTo>
                    <a:cubicBezTo>
                      <a:pt x="249" y="213"/>
                      <a:pt x="249" y="213"/>
                      <a:pt x="249" y="213"/>
                    </a:cubicBezTo>
                    <a:cubicBezTo>
                      <a:pt x="248" y="213"/>
                      <a:pt x="247" y="213"/>
                      <a:pt x="246" y="213"/>
                    </a:cubicBezTo>
                    <a:cubicBezTo>
                      <a:pt x="246" y="214"/>
                      <a:pt x="247" y="214"/>
                      <a:pt x="247" y="215"/>
                    </a:cubicBezTo>
                    <a:cubicBezTo>
                      <a:pt x="248" y="215"/>
                      <a:pt x="248" y="215"/>
                      <a:pt x="248" y="215"/>
                    </a:cubicBezTo>
                    <a:cubicBezTo>
                      <a:pt x="248" y="216"/>
                      <a:pt x="249" y="216"/>
                      <a:pt x="250" y="216"/>
                    </a:cubicBezTo>
                    <a:close/>
                    <a:moveTo>
                      <a:pt x="258" y="225"/>
                    </a:moveTo>
                    <a:cubicBezTo>
                      <a:pt x="259" y="225"/>
                      <a:pt x="260" y="224"/>
                      <a:pt x="261" y="224"/>
                    </a:cubicBezTo>
                    <a:cubicBezTo>
                      <a:pt x="262" y="224"/>
                      <a:pt x="263" y="224"/>
                      <a:pt x="263" y="223"/>
                    </a:cubicBezTo>
                    <a:cubicBezTo>
                      <a:pt x="262" y="223"/>
                      <a:pt x="262" y="222"/>
                      <a:pt x="262" y="222"/>
                    </a:cubicBezTo>
                    <a:cubicBezTo>
                      <a:pt x="261" y="222"/>
                      <a:pt x="261" y="222"/>
                      <a:pt x="260" y="222"/>
                    </a:cubicBezTo>
                    <a:cubicBezTo>
                      <a:pt x="260" y="220"/>
                      <a:pt x="257" y="221"/>
                      <a:pt x="256" y="221"/>
                    </a:cubicBezTo>
                    <a:cubicBezTo>
                      <a:pt x="256" y="222"/>
                      <a:pt x="256" y="223"/>
                      <a:pt x="256" y="224"/>
                    </a:cubicBezTo>
                    <a:cubicBezTo>
                      <a:pt x="255" y="224"/>
                      <a:pt x="255" y="224"/>
                      <a:pt x="254" y="224"/>
                    </a:cubicBezTo>
                    <a:cubicBezTo>
                      <a:pt x="254" y="225"/>
                      <a:pt x="254" y="225"/>
                      <a:pt x="254" y="225"/>
                    </a:cubicBezTo>
                    <a:cubicBezTo>
                      <a:pt x="254" y="225"/>
                      <a:pt x="254" y="225"/>
                      <a:pt x="253" y="225"/>
                    </a:cubicBezTo>
                    <a:cubicBezTo>
                      <a:pt x="253" y="225"/>
                      <a:pt x="254" y="226"/>
                      <a:pt x="253" y="227"/>
                    </a:cubicBezTo>
                    <a:cubicBezTo>
                      <a:pt x="253" y="227"/>
                      <a:pt x="253" y="226"/>
                      <a:pt x="253" y="227"/>
                    </a:cubicBezTo>
                    <a:cubicBezTo>
                      <a:pt x="253" y="227"/>
                      <a:pt x="253" y="227"/>
                      <a:pt x="253" y="227"/>
                    </a:cubicBezTo>
                    <a:cubicBezTo>
                      <a:pt x="253" y="227"/>
                      <a:pt x="252" y="227"/>
                      <a:pt x="252" y="227"/>
                    </a:cubicBezTo>
                    <a:cubicBezTo>
                      <a:pt x="252" y="228"/>
                      <a:pt x="252" y="229"/>
                      <a:pt x="251" y="229"/>
                    </a:cubicBezTo>
                    <a:cubicBezTo>
                      <a:pt x="251" y="229"/>
                      <a:pt x="251" y="230"/>
                      <a:pt x="250" y="229"/>
                    </a:cubicBezTo>
                    <a:cubicBezTo>
                      <a:pt x="249" y="232"/>
                      <a:pt x="253" y="230"/>
                      <a:pt x="254" y="231"/>
                    </a:cubicBezTo>
                    <a:cubicBezTo>
                      <a:pt x="254" y="229"/>
                      <a:pt x="256" y="229"/>
                      <a:pt x="256" y="228"/>
                    </a:cubicBezTo>
                    <a:cubicBezTo>
                      <a:pt x="258" y="228"/>
                      <a:pt x="257" y="225"/>
                      <a:pt x="258" y="225"/>
                    </a:cubicBezTo>
                    <a:close/>
                    <a:moveTo>
                      <a:pt x="290" y="190"/>
                    </a:moveTo>
                    <a:cubicBezTo>
                      <a:pt x="290" y="190"/>
                      <a:pt x="289" y="190"/>
                      <a:pt x="290" y="189"/>
                    </a:cubicBezTo>
                    <a:cubicBezTo>
                      <a:pt x="287" y="189"/>
                      <a:pt x="288" y="189"/>
                      <a:pt x="286" y="189"/>
                    </a:cubicBezTo>
                    <a:cubicBezTo>
                      <a:pt x="286" y="190"/>
                      <a:pt x="287" y="191"/>
                      <a:pt x="287" y="191"/>
                    </a:cubicBezTo>
                    <a:cubicBezTo>
                      <a:pt x="288" y="192"/>
                      <a:pt x="288" y="193"/>
                      <a:pt x="289" y="193"/>
                    </a:cubicBezTo>
                    <a:cubicBezTo>
                      <a:pt x="288" y="191"/>
                      <a:pt x="291" y="192"/>
                      <a:pt x="291" y="190"/>
                    </a:cubicBezTo>
                    <a:cubicBezTo>
                      <a:pt x="291" y="190"/>
                      <a:pt x="290" y="190"/>
                      <a:pt x="290" y="190"/>
                    </a:cubicBezTo>
                    <a:close/>
                    <a:moveTo>
                      <a:pt x="278" y="311"/>
                    </a:moveTo>
                    <a:cubicBezTo>
                      <a:pt x="278" y="311"/>
                      <a:pt x="277" y="311"/>
                      <a:pt x="277" y="312"/>
                    </a:cubicBezTo>
                    <a:cubicBezTo>
                      <a:pt x="277" y="312"/>
                      <a:pt x="277" y="312"/>
                      <a:pt x="277" y="312"/>
                    </a:cubicBezTo>
                    <a:cubicBezTo>
                      <a:pt x="277" y="313"/>
                      <a:pt x="278" y="313"/>
                      <a:pt x="280" y="313"/>
                    </a:cubicBezTo>
                    <a:cubicBezTo>
                      <a:pt x="280" y="311"/>
                      <a:pt x="278" y="312"/>
                      <a:pt x="278" y="311"/>
                    </a:cubicBezTo>
                    <a:close/>
                    <a:moveTo>
                      <a:pt x="180" y="210"/>
                    </a:moveTo>
                    <a:cubicBezTo>
                      <a:pt x="180" y="209"/>
                      <a:pt x="180" y="208"/>
                      <a:pt x="180" y="207"/>
                    </a:cubicBezTo>
                    <a:cubicBezTo>
                      <a:pt x="179" y="208"/>
                      <a:pt x="178" y="207"/>
                      <a:pt x="177" y="207"/>
                    </a:cubicBezTo>
                    <a:cubicBezTo>
                      <a:pt x="177" y="208"/>
                      <a:pt x="176" y="208"/>
                      <a:pt x="176" y="210"/>
                    </a:cubicBezTo>
                    <a:cubicBezTo>
                      <a:pt x="177" y="210"/>
                      <a:pt x="178" y="211"/>
                      <a:pt x="180" y="210"/>
                    </a:cubicBezTo>
                    <a:close/>
                    <a:moveTo>
                      <a:pt x="200" y="328"/>
                    </a:moveTo>
                    <a:cubicBezTo>
                      <a:pt x="199" y="331"/>
                      <a:pt x="204" y="332"/>
                      <a:pt x="203" y="329"/>
                    </a:cubicBezTo>
                    <a:cubicBezTo>
                      <a:pt x="203" y="328"/>
                      <a:pt x="201" y="329"/>
                      <a:pt x="200" y="328"/>
                    </a:cubicBezTo>
                    <a:close/>
                    <a:moveTo>
                      <a:pt x="261" y="319"/>
                    </a:moveTo>
                    <a:cubicBezTo>
                      <a:pt x="261" y="319"/>
                      <a:pt x="261" y="319"/>
                      <a:pt x="261" y="319"/>
                    </a:cubicBezTo>
                    <a:cubicBezTo>
                      <a:pt x="263" y="319"/>
                      <a:pt x="266" y="320"/>
                      <a:pt x="265" y="318"/>
                    </a:cubicBezTo>
                    <a:cubicBezTo>
                      <a:pt x="263" y="318"/>
                      <a:pt x="262" y="318"/>
                      <a:pt x="261" y="319"/>
                    </a:cubicBezTo>
                    <a:close/>
                    <a:moveTo>
                      <a:pt x="287" y="241"/>
                    </a:moveTo>
                    <a:cubicBezTo>
                      <a:pt x="286" y="243"/>
                      <a:pt x="287" y="243"/>
                      <a:pt x="287" y="244"/>
                    </a:cubicBezTo>
                    <a:cubicBezTo>
                      <a:pt x="288" y="244"/>
                      <a:pt x="287" y="245"/>
                      <a:pt x="287" y="245"/>
                    </a:cubicBezTo>
                    <a:cubicBezTo>
                      <a:pt x="289" y="245"/>
                      <a:pt x="290" y="244"/>
                      <a:pt x="290" y="243"/>
                    </a:cubicBezTo>
                    <a:cubicBezTo>
                      <a:pt x="289" y="242"/>
                      <a:pt x="288" y="242"/>
                      <a:pt x="287" y="241"/>
                    </a:cubicBezTo>
                    <a:close/>
                    <a:moveTo>
                      <a:pt x="282" y="293"/>
                    </a:moveTo>
                    <a:cubicBezTo>
                      <a:pt x="282" y="293"/>
                      <a:pt x="281" y="293"/>
                      <a:pt x="281" y="294"/>
                    </a:cubicBezTo>
                    <a:cubicBezTo>
                      <a:pt x="281" y="294"/>
                      <a:pt x="281" y="294"/>
                      <a:pt x="280" y="295"/>
                    </a:cubicBezTo>
                    <a:cubicBezTo>
                      <a:pt x="280" y="295"/>
                      <a:pt x="280" y="295"/>
                      <a:pt x="279" y="295"/>
                    </a:cubicBezTo>
                    <a:cubicBezTo>
                      <a:pt x="279" y="295"/>
                      <a:pt x="279" y="295"/>
                      <a:pt x="279" y="296"/>
                    </a:cubicBezTo>
                    <a:cubicBezTo>
                      <a:pt x="278" y="297"/>
                      <a:pt x="278" y="298"/>
                      <a:pt x="277" y="298"/>
                    </a:cubicBezTo>
                    <a:cubicBezTo>
                      <a:pt x="277" y="298"/>
                      <a:pt x="277" y="298"/>
                      <a:pt x="277" y="298"/>
                    </a:cubicBezTo>
                    <a:cubicBezTo>
                      <a:pt x="276" y="299"/>
                      <a:pt x="276" y="299"/>
                      <a:pt x="275" y="299"/>
                    </a:cubicBezTo>
                    <a:cubicBezTo>
                      <a:pt x="274" y="300"/>
                      <a:pt x="274" y="299"/>
                      <a:pt x="273" y="299"/>
                    </a:cubicBezTo>
                    <a:cubicBezTo>
                      <a:pt x="273" y="299"/>
                      <a:pt x="273" y="299"/>
                      <a:pt x="273" y="299"/>
                    </a:cubicBezTo>
                    <a:cubicBezTo>
                      <a:pt x="271" y="299"/>
                      <a:pt x="271" y="299"/>
                      <a:pt x="270" y="300"/>
                    </a:cubicBezTo>
                    <a:cubicBezTo>
                      <a:pt x="270" y="300"/>
                      <a:pt x="270" y="300"/>
                      <a:pt x="269" y="300"/>
                    </a:cubicBezTo>
                    <a:cubicBezTo>
                      <a:pt x="269" y="300"/>
                      <a:pt x="269" y="300"/>
                      <a:pt x="269" y="300"/>
                    </a:cubicBezTo>
                    <a:cubicBezTo>
                      <a:pt x="269" y="301"/>
                      <a:pt x="269" y="301"/>
                      <a:pt x="269" y="301"/>
                    </a:cubicBezTo>
                    <a:cubicBezTo>
                      <a:pt x="268" y="301"/>
                      <a:pt x="267" y="303"/>
                      <a:pt x="266" y="303"/>
                    </a:cubicBezTo>
                    <a:cubicBezTo>
                      <a:pt x="266" y="303"/>
                      <a:pt x="266" y="303"/>
                      <a:pt x="266" y="303"/>
                    </a:cubicBezTo>
                    <a:cubicBezTo>
                      <a:pt x="265" y="304"/>
                      <a:pt x="264" y="305"/>
                      <a:pt x="261" y="305"/>
                    </a:cubicBezTo>
                    <a:cubicBezTo>
                      <a:pt x="261" y="304"/>
                      <a:pt x="260" y="304"/>
                      <a:pt x="260" y="303"/>
                    </a:cubicBezTo>
                    <a:cubicBezTo>
                      <a:pt x="262" y="300"/>
                      <a:pt x="260" y="298"/>
                      <a:pt x="261" y="295"/>
                    </a:cubicBezTo>
                    <a:cubicBezTo>
                      <a:pt x="257" y="295"/>
                      <a:pt x="255" y="297"/>
                      <a:pt x="252" y="297"/>
                    </a:cubicBezTo>
                    <a:cubicBezTo>
                      <a:pt x="252" y="298"/>
                      <a:pt x="252" y="298"/>
                      <a:pt x="251" y="298"/>
                    </a:cubicBezTo>
                    <a:cubicBezTo>
                      <a:pt x="250" y="298"/>
                      <a:pt x="250" y="299"/>
                      <a:pt x="249" y="299"/>
                    </a:cubicBezTo>
                    <a:cubicBezTo>
                      <a:pt x="247" y="299"/>
                      <a:pt x="248" y="298"/>
                      <a:pt x="246" y="298"/>
                    </a:cubicBezTo>
                    <a:cubicBezTo>
                      <a:pt x="244" y="299"/>
                      <a:pt x="243" y="299"/>
                      <a:pt x="241" y="299"/>
                    </a:cubicBezTo>
                    <a:cubicBezTo>
                      <a:pt x="239" y="298"/>
                      <a:pt x="236" y="300"/>
                      <a:pt x="233" y="299"/>
                    </a:cubicBezTo>
                    <a:cubicBezTo>
                      <a:pt x="233" y="298"/>
                      <a:pt x="234" y="297"/>
                      <a:pt x="232" y="297"/>
                    </a:cubicBezTo>
                    <a:cubicBezTo>
                      <a:pt x="231" y="296"/>
                      <a:pt x="231" y="296"/>
                      <a:pt x="231" y="297"/>
                    </a:cubicBezTo>
                    <a:cubicBezTo>
                      <a:pt x="230" y="297"/>
                      <a:pt x="230" y="297"/>
                      <a:pt x="229" y="297"/>
                    </a:cubicBezTo>
                    <a:cubicBezTo>
                      <a:pt x="228" y="297"/>
                      <a:pt x="228" y="298"/>
                      <a:pt x="227" y="298"/>
                    </a:cubicBezTo>
                    <a:cubicBezTo>
                      <a:pt x="224" y="298"/>
                      <a:pt x="221" y="298"/>
                      <a:pt x="219" y="298"/>
                    </a:cubicBezTo>
                    <a:cubicBezTo>
                      <a:pt x="217" y="299"/>
                      <a:pt x="216" y="300"/>
                      <a:pt x="215" y="301"/>
                    </a:cubicBezTo>
                    <a:cubicBezTo>
                      <a:pt x="215" y="301"/>
                      <a:pt x="214" y="302"/>
                      <a:pt x="214" y="302"/>
                    </a:cubicBezTo>
                    <a:cubicBezTo>
                      <a:pt x="212" y="302"/>
                      <a:pt x="212" y="303"/>
                      <a:pt x="210" y="302"/>
                    </a:cubicBezTo>
                    <a:cubicBezTo>
                      <a:pt x="208" y="303"/>
                      <a:pt x="208" y="304"/>
                      <a:pt x="205" y="304"/>
                    </a:cubicBezTo>
                    <a:cubicBezTo>
                      <a:pt x="206" y="303"/>
                      <a:pt x="205" y="302"/>
                      <a:pt x="205" y="301"/>
                    </a:cubicBezTo>
                    <a:cubicBezTo>
                      <a:pt x="205" y="301"/>
                      <a:pt x="205" y="301"/>
                      <a:pt x="205" y="301"/>
                    </a:cubicBezTo>
                    <a:cubicBezTo>
                      <a:pt x="204" y="299"/>
                      <a:pt x="203" y="298"/>
                      <a:pt x="202" y="299"/>
                    </a:cubicBezTo>
                    <a:cubicBezTo>
                      <a:pt x="202" y="299"/>
                      <a:pt x="202" y="299"/>
                      <a:pt x="201" y="299"/>
                    </a:cubicBezTo>
                    <a:cubicBezTo>
                      <a:pt x="201" y="299"/>
                      <a:pt x="201" y="299"/>
                      <a:pt x="201" y="299"/>
                    </a:cubicBezTo>
                    <a:cubicBezTo>
                      <a:pt x="201" y="299"/>
                      <a:pt x="201" y="299"/>
                      <a:pt x="201" y="299"/>
                    </a:cubicBezTo>
                    <a:cubicBezTo>
                      <a:pt x="201" y="299"/>
                      <a:pt x="200" y="299"/>
                      <a:pt x="200" y="299"/>
                    </a:cubicBezTo>
                    <a:cubicBezTo>
                      <a:pt x="200" y="299"/>
                      <a:pt x="200" y="299"/>
                      <a:pt x="200" y="299"/>
                    </a:cubicBezTo>
                    <a:cubicBezTo>
                      <a:pt x="199" y="300"/>
                      <a:pt x="199" y="300"/>
                      <a:pt x="198" y="299"/>
                    </a:cubicBezTo>
                    <a:cubicBezTo>
                      <a:pt x="198" y="299"/>
                      <a:pt x="198" y="299"/>
                      <a:pt x="199" y="299"/>
                    </a:cubicBezTo>
                    <a:cubicBezTo>
                      <a:pt x="199" y="299"/>
                      <a:pt x="199" y="298"/>
                      <a:pt x="199" y="298"/>
                    </a:cubicBezTo>
                    <a:cubicBezTo>
                      <a:pt x="199" y="298"/>
                      <a:pt x="200" y="297"/>
                      <a:pt x="201" y="297"/>
                    </a:cubicBezTo>
                    <a:cubicBezTo>
                      <a:pt x="201" y="297"/>
                      <a:pt x="201" y="297"/>
                      <a:pt x="201" y="297"/>
                    </a:cubicBezTo>
                    <a:cubicBezTo>
                      <a:pt x="201" y="295"/>
                      <a:pt x="200" y="295"/>
                      <a:pt x="199" y="295"/>
                    </a:cubicBezTo>
                    <a:cubicBezTo>
                      <a:pt x="199" y="294"/>
                      <a:pt x="199" y="294"/>
                      <a:pt x="199" y="294"/>
                    </a:cubicBezTo>
                    <a:cubicBezTo>
                      <a:pt x="199" y="294"/>
                      <a:pt x="199" y="294"/>
                      <a:pt x="198" y="294"/>
                    </a:cubicBezTo>
                    <a:cubicBezTo>
                      <a:pt x="198" y="295"/>
                      <a:pt x="197" y="294"/>
                      <a:pt x="196" y="295"/>
                    </a:cubicBezTo>
                    <a:cubicBezTo>
                      <a:pt x="196" y="295"/>
                      <a:pt x="196" y="296"/>
                      <a:pt x="195" y="296"/>
                    </a:cubicBezTo>
                    <a:cubicBezTo>
                      <a:pt x="195" y="297"/>
                      <a:pt x="194" y="298"/>
                      <a:pt x="193" y="298"/>
                    </a:cubicBezTo>
                    <a:cubicBezTo>
                      <a:pt x="192" y="298"/>
                      <a:pt x="191" y="299"/>
                      <a:pt x="190" y="299"/>
                    </a:cubicBezTo>
                    <a:cubicBezTo>
                      <a:pt x="189" y="299"/>
                      <a:pt x="188" y="298"/>
                      <a:pt x="188" y="298"/>
                    </a:cubicBezTo>
                    <a:cubicBezTo>
                      <a:pt x="187" y="298"/>
                      <a:pt x="188" y="297"/>
                      <a:pt x="187" y="297"/>
                    </a:cubicBezTo>
                    <a:cubicBezTo>
                      <a:pt x="186" y="297"/>
                      <a:pt x="186" y="297"/>
                      <a:pt x="186" y="297"/>
                    </a:cubicBezTo>
                    <a:cubicBezTo>
                      <a:pt x="185" y="297"/>
                      <a:pt x="184" y="296"/>
                      <a:pt x="184" y="295"/>
                    </a:cubicBezTo>
                    <a:cubicBezTo>
                      <a:pt x="184" y="293"/>
                      <a:pt x="184" y="290"/>
                      <a:pt x="181" y="290"/>
                    </a:cubicBezTo>
                    <a:cubicBezTo>
                      <a:pt x="181" y="291"/>
                      <a:pt x="181" y="291"/>
                      <a:pt x="181" y="292"/>
                    </a:cubicBezTo>
                    <a:cubicBezTo>
                      <a:pt x="181" y="292"/>
                      <a:pt x="181" y="293"/>
                      <a:pt x="181" y="292"/>
                    </a:cubicBezTo>
                    <a:cubicBezTo>
                      <a:pt x="180" y="295"/>
                      <a:pt x="182" y="295"/>
                      <a:pt x="181" y="297"/>
                    </a:cubicBezTo>
                    <a:cubicBezTo>
                      <a:pt x="182" y="297"/>
                      <a:pt x="182" y="299"/>
                      <a:pt x="182" y="299"/>
                    </a:cubicBezTo>
                    <a:cubicBezTo>
                      <a:pt x="182" y="300"/>
                      <a:pt x="182" y="301"/>
                      <a:pt x="181" y="301"/>
                    </a:cubicBezTo>
                    <a:cubicBezTo>
                      <a:pt x="176" y="302"/>
                      <a:pt x="181" y="294"/>
                      <a:pt x="176" y="295"/>
                    </a:cubicBezTo>
                    <a:cubicBezTo>
                      <a:pt x="176" y="296"/>
                      <a:pt x="177" y="296"/>
                      <a:pt x="177" y="297"/>
                    </a:cubicBezTo>
                    <a:cubicBezTo>
                      <a:pt x="177" y="297"/>
                      <a:pt x="177" y="297"/>
                      <a:pt x="176" y="297"/>
                    </a:cubicBezTo>
                    <a:cubicBezTo>
                      <a:pt x="176" y="298"/>
                      <a:pt x="176" y="298"/>
                      <a:pt x="176" y="299"/>
                    </a:cubicBezTo>
                    <a:cubicBezTo>
                      <a:pt x="176" y="299"/>
                      <a:pt x="176" y="299"/>
                      <a:pt x="176" y="299"/>
                    </a:cubicBezTo>
                    <a:cubicBezTo>
                      <a:pt x="177" y="299"/>
                      <a:pt x="177" y="299"/>
                      <a:pt x="177" y="299"/>
                    </a:cubicBezTo>
                    <a:cubicBezTo>
                      <a:pt x="176" y="301"/>
                      <a:pt x="176" y="302"/>
                      <a:pt x="176" y="303"/>
                    </a:cubicBezTo>
                    <a:cubicBezTo>
                      <a:pt x="176" y="304"/>
                      <a:pt x="176" y="304"/>
                      <a:pt x="176" y="304"/>
                    </a:cubicBezTo>
                    <a:cubicBezTo>
                      <a:pt x="176" y="306"/>
                      <a:pt x="175" y="307"/>
                      <a:pt x="176" y="310"/>
                    </a:cubicBezTo>
                    <a:cubicBezTo>
                      <a:pt x="176" y="310"/>
                      <a:pt x="176" y="310"/>
                      <a:pt x="176" y="310"/>
                    </a:cubicBezTo>
                    <a:cubicBezTo>
                      <a:pt x="176" y="312"/>
                      <a:pt x="177" y="313"/>
                      <a:pt x="178" y="314"/>
                    </a:cubicBezTo>
                    <a:cubicBezTo>
                      <a:pt x="178" y="314"/>
                      <a:pt x="178" y="314"/>
                      <a:pt x="178" y="314"/>
                    </a:cubicBezTo>
                    <a:cubicBezTo>
                      <a:pt x="179" y="314"/>
                      <a:pt x="180" y="314"/>
                      <a:pt x="180" y="315"/>
                    </a:cubicBezTo>
                    <a:cubicBezTo>
                      <a:pt x="185" y="315"/>
                      <a:pt x="189" y="312"/>
                      <a:pt x="195" y="313"/>
                    </a:cubicBezTo>
                    <a:cubicBezTo>
                      <a:pt x="196" y="313"/>
                      <a:pt x="196" y="315"/>
                      <a:pt x="198" y="314"/>
                    </a:cubicBezTo>
                    <a:cubicBezTo>
                      <a:pt x="200" y="315"/>
                      <a:pt x="200" y="312"/>
                      <a:pt x="202" y="313"/>
                    </a:cubicBezTo>
                    <a:cubicBezTo>
                      <a:pt x="204" y="313"/>
                      <a:pt x="205" y="313"/>
                      <a:pt x="207" y="313"/>
                    </a:cubicBezTo>
                    <a:cubicBezTo>
                      <a:pt x="207" y="313"/>
                      <a:pt x="208" y="313"/>
                      <a:pt x="208" y="313"/>
                    </a:cubicBezTo>
                    <a:cubicBezTo>
                      <a:pt x="209" y="313"/>
                      <a:pt x="210" y="314"/>
                      <a:pt x="212" y="314"/>
                    </a:cubicBezTo>
                    <a:cubicBezTo>
                      <a:pt x="212" y="314"/>
                      <a:pt x="212" y="314"/>
                      <a:pt x="212" y="314"/>
                    </a:cubicBezTo>
                    <a:cubicBezTo>
                      <a:pt x="213" y="314"/>
                      <a:pt x="214" y="314"/>
                      <a:pt x="215" y="314"/>
                    </a:cubicBezTo>
                    <a:cubicBezTo>
                      <a:pt x="217" y="314"/>
                      <a:pt x="216" y="316"/>
                      <a:pt x="218" y="315"/>
                    </a:cubicBezTo>
                    <a:cubicBezTo>
                      <a:pt x="218" y="315"/>
                      <a:pt x="219" y="315"/>
                      <a:pt x="219" y="315"/>
                    </a:cubicBezTo>
                    <a:cubicBezTo>
                      <a:pt x="219" y="315"/>
                      <a:pt x="219" y="315"/>
                      <a:pt x="219" y="315"/>
                    </a:cubicBezTo>
                    <a:cubicBezTo>
                      <a:pt x="221" y="315"/>
                      <a:pt x="224" y="314"/>
                      <a:pt x="225" y="317"/>
                    </a:cubicBezTo>
                    <a:cubicBezTo>
                      <a:pt x="225" y="317"/>
                      <a:pt x="225" y="317"/>
                      <a:pt x="225" y="317"/>
                    </a:cubicBezTo>
                    <a:cubicBezTo>
                      <a:pt x="225" y="317"/>
                      <a:pt x="225" y="318"/>
                      <a:pt x="225" y="318"/>
                    </a:cubicBezTo>
                    <a:cubicBezTo>
                      <a:pt x="225" y="319"/>
                      <a:pt x="224" y="319"/>
                      <a:pt x="224" y="320"/>
                    </a:cubicBezTo>
                    <a:cubicBezTo>
                      <a:pt x="224" y="321"/>
                      <a:pt x="224" y="321"/>
                      <a:pt x="224" y="321"/>
                    </a:cubicBezTo>
                    <a:cubicBezTo>
                      <a:pt x="226" y="321"/>
                      <a:pt x="227" y="321"/>
                      <a:pt x="229" y="321"/>
                    </a:cubicBezTo>
                    <a:cubicBezTo>
                      <a:pt x="229" y="321"/>
                      <a:pt x="229" y="321"/>
                      <a:pt x="229" y="321"/>
                    </a:cubicBezTo>
                    <a:cubicBezTo>
                      <a:pt x="229" y="321"/>
                      <a:pt x="230" y="321"/>
                      <a:pt x="230" y="321"/>
                    </a:cubicBezTo>
                    <a:cubicBezTo>
                      <a:pt x="231" y="321"/>
                      <a:pt x="231" y="321"/>
                      <a:pt x="231" y="321"/>
                    </a:cubicBezTo>
                    <a:cubicBezTo>
                      <a:pt x="232" y="321"/>
                      <a:pt x="232" y="321"/>
                      <a:pt x="233" y="321"/>
                    </a:cubicBezTo>
                    <a:cubicBezTo>
                      <a:pt x="233" y="321"/>
                      <a:pt x="233" y="321"/>
                      <a:pt x="234" y="321"/>
                    </a:cubicBezTo>
                    <a:cubicBezTo>
                      <a:pt x="236" y="321"/>
                      <a:pt x="237" y="320"/>
                      <a:pt x="238" y="319"/>
                    </a:cubicBezTo>
                    <a:cubicBezTo>
                      <a:pt x="238" y="319"/>
                      <a:pt x="238" y="319"/>
                      <a:pt x="238" y="319"/>
                    </a:cubicBezTo>
                    <a:cubicBezTo>
                      <a:pt x="239" y="319"/>
                      <a:pt x="241" y="318"/>
                      <a:pt x="242" y="319"/>
                    </a:cubicBezTo>
                    <a:cubicBezTo>
                      <a:pt x="242" y="318"/>
                      <a:pt x="243" y="318"/>
                      <a:pt x="244" y="318"/>
                    </a:cubicBezTo>
                    <a:cubicBezTo>
                      <a:pt x="244" y="318"/>
                      <a:pt x="244" y="318"/>
                      <a:pt x="244" y="318"/>
                    </a:cubicBezTo>
                    <a:cubicBezTo>
                      <a:pt x="244" y="318"/>
                      <a:pt x="244" y="317"/>
                      <a:pt x="244" y="317"/>
                    </a:cubicBezTo>
                    <a:cubicBezTo>
                      <a:pt x="245" y="318"/>
                      <a:pt x="246" y="316"/>
                      <a:pt x="247" y="316"/>
                    </a:cubicBezTo>
                    <a:cubicBezTo>
                      <a:pt x="247" y="316"/>
                      <a:pt x="247" y="316"/>
                      <a:pt x="248" y="316"/>
                    </a:cubicBezTo>
                    <a:cubicBezTo>
                      <a:pt x="248" y="316"/>
                      <a:pt x="249" y="315"/>
                      <a:pt x="249" y="315"/>
                    </a:cubicBezTo>
                    <a:cubicBezTo>
                      <a:pt x="249" y="315"/>
                      <a:pt x="249" y="315"/>
                      <a:pt x="250" y="315"/>
                    </a:cubicBezTo>
                    <a:cubicBezTo>
                      <a:pt x="251" y="316"/>
                      <a:pt x="252" y="314"/>
                      <a:pt x="253" y="314"/>
                    </a:cubicBezTo>
                    <a:cubicBezTo>
                      <a:pt x="253" y="314"/>
                      <a:pt x="253" y="314"/>
                      <a:pt x="253" y="314"/>
                    </a:cubicBezTo>
                    <a:cubicBezTo>
                      <a:pt x="253" y="314"/>
                      <a:pt x="253" y="314"/>
                      <a:pt x="253" y="314"/>
                    </a:cubicBezTo>
                    <a:cubicBezTo>
                      <a:pt x="254" y="313"/>
                      <a:pt x="255" y="313"/>
                      <a:pt x="256" y="313"/>
                    </a:cubicBezTo>
                    <a:cubicBezTo>
                      <a:pt x="257" y="313"/>
                      <a:pt x="257" y="313"/>
                      <a:pt x="257" y="313"/>
                    </a:cubicBezTo>
                    <a:cubicBezTo>
                      <a:pt x="257" y="313"/>
                      <a:pt x="258" y="313"/>
                      <a:pt x="258" y="313"/>
                    </a:cubicBezTo>
                    <a:cubicBezTo>
                      <a:pt x="259" y="311"/>
                      <a:pt x="261" y="312"/>
                      <a:pt x="262" y="312"/>
                    </a:cubicBezTo>
                    <a:cubicBezTo>
                      <a:pt x="262" y="312"/>
                      <a:pt x="263" y="312"/>
                      <a:pt x="263" y="312"/>
                    </a:cubicBezTo>
                    <a:cubicBezTo>
                      <a:pt x="264" y="312"/>
                      <a:pt x="265" y="312"/>
                      <a:pt x="266" y="312"/>
                    </a:cubicBezTo>
                    <a:cubicBezTo>
                      <a:pt x="266" y="311"/>
                      <a:pt x="266" y="311"/>
                      <a:pt x="266" y="311"/>
                    </a:cubicBezTo>
                    <a:cubicBezTo>
                      <a:pt x="266" y="311"/>
                      <a:pt x="266" y="311"/>
                      <a:pt x="266" y="311"/>
                    </a:cubicBezTo>
                    <a:cubicBezTo>
                      <a:pt x="268" y="311"/>
                      <a:pt x="269" y="310"/>
                      <a:pt x="270" y="309"/>
                    </a:cubicBezTo>
                    <a:cubicBezTo>
                      <a:pt x="270" y="309"/>
                      <a:pt x="270" y="309"/>
                      <a:pt x="270" y="309"/>
                    </a:cubicBezTo>
                    <a:cubicBezTo>
                      <a:pt x="273" y="309"/>
                      <a:pt x="274" y="310"/>
                      <a:pt x="277" y="310"/>
                    </a:cubicBezTo>
                    <a:cubicBezTo>
                      <a:pt x="278" y="310"/>
                      <a:pt x="279" y="309"/>
                      <a:pt x="280" y="309"/>
                    </a:cubicBezTo>
                    <a:cubicBezTo>
                      <a:pt x="280" y="309"/>
                      <a:pt x="280" y="308"/>
                      <a:pt x="280" y="308"/>
                    </a:cubicBezTo>
                    <a:cubicBezTo>
                      <a:pt x="280" y="308"/>
                      <a:pt x="280" y="308"/>
                      <a:pt x="280" y="308"/>
                    </a:cubicBezTo>
                    <a:cubicBezTo>
                      <a:pt x="282" y="308"/>
                      <a:pt x="282" y="306"/>
                      <a:pt x="282" y="305"/>
                    </a:cubicBezTo>
                    <a:cubicBezTo>
                      <a:pt x="282" y="305"/>
                      <a:pt x="282" y="305"/>
                      <a:pt x="282" y="304"/>
                    </a:cubicBezTo>
                    <a:cubicBezTo>
                      <a:pt x="282" y="304"/>
                      <a:pt x="282" y="303"/>
                      <a:pt x="282" y="302"/>
                    </a:cubicBezTo>
                    <a:cubicBezTo>
                      <a:pt x="281" y="302"/>
                      <a:pt x="282" y="300"/>
                      <a:pt x="283" y="300"/>
                    </a:cubicBezTo>
                    <a:cubicBezTo>
                      <a:pt x="283" y="300"/>
                      <a:pt x="283" y="299"/>
                      <a:pt x="283" y="299"/>
                    </a:cubicBezTo>
                    <a:cubicBezTo>
                      <a:pt x="283" y="299"/>
                      <a:pt x="283" y="299"/>
                      <a:pt x="283" y="299"/>
                    </a:cubicBezTo>
                    <a:cubicBezTo>
                      <a:pt x="282" y="298"/>
                      <a:pt x="281" y="297"/>
                      <a:pt x="282" y="296"/>
                    </a:cubicBezTo>
                    <a:cubicBezTo>
                      <a:pt x="282" y="296"/>
                      <a:pt x="282" y="296"/>
                      <a:pt x="282" y="296"/>
                    </a:cubicBezTo>
                    <a:cubicBezTo>
                      <a:pt x="282" y="295"/>
                      <a:pt x="282" y="295"/>
                      <a:pt x="282" y="295"/>
                    </a:cubicBezTo>
                    <a:cubicBezTo>
                      <a:pt x="282" y="295"/>
                      <a:pt x="282" y="294"/>
                      <a:pt x="282" y="295"/>
                    </a:cubicBezTo>
                    <a:cubicBezTo>
                      <a:pt x="283" y="297"/>
                      <a:pt x="285" y="295"/>
                      <a:pt x="285" y="295"/>
                    </a:cubicBezTo>
                    <a:cubicBezTo>
                      <a:pt x="284" y="294"/>
                      <a:pt x="283" y="294"/>
                      <a:pt x="282" y="293"/>
                    </a:cubicBezTo>
                    <a:close/>
                    <a:moveTo>
                      <a:pt x="155" y="201"/>
                    </a:moveTo>
                    <a:cubicBezTo>
                      <a:pt x="155" y="201"/>
                      <a:pt x="155" y="202"/>
                      <a:pt x="155" y="202"/>
                    </a:cubicBezTo>
                    <a:cubicBezTo>
                      <a:pt x="155" y="203"/>
                      <a:pt x="156" y="202"/>
                      <a:pt x="157" y="203"/>
                    </a:cubicBezTo>
                    <a:cubicBezTo>
                      <a:pt x="157" y="201"/>
                      <a:pt x="156" y="201"/>
                      <a:pt x="155" y="200"/>
                    </a:cubicBezTo>
                    <a:cubicBezTo>
                      <a:pt x="155" y="201"/>
                      <a:pt x="155" y="201"/>
                      <a:pt x="155" y="201"/>
                    </a:cubicBezTo>
                    <a:close/>
                    <a:moveTo>
                      <a:pt x="152" y="197"/>
                    </a:moveTo>
                    <a:cubicBezTo>
                      <a:pt x="151" y="197"/>
                      <a:pt x="150" y="197"/>
                      <a:pt x="150" y="198"/>
                    </a:cubicBezTo>
                    <a:cubicBezTo>
                      <a:pt x="151" y="198"/>
                      <a:pt x="151" y="198"/>
                      <a:pt x="152" y="199"/>
                    </a:cubicBezTo>
                    <a:cubicBezTo>
                      <a:pt x="153" y="199"/>
                      <a:pt x="153" y="199"/>
                      <a:pt x="154" y="198"/>
                    </a:cubicBezTo>
                    <a:cubicBezTo>
                      <a:pt x="154" y="197"/>
                      <a:pt x="154" y="196"/>
                      <a:pt x="153" y="196"/>
                    </a:cubicBezTo>
                    <a:cubicBezTo>
                      <a:pt x="153" y="197"/>
                      <a:pt x="152" y="197"/>
                      <a:pt x="152" y="197"/>
                    </a:cubicBezTo>
                    <a:close/>
                    <a:moveTo>
                      <a:pt x="163" y="200"/>
                    </a:moveTo>
                    <a:cubicBezTo>
                      <a:pt x="163" y="199"/>
                      <a:pt x="164" y="199"/>
                      <a:pt x="164" y="198"/>
                    </a:cubicBezTo>
                    <a:cubicBezTo>
                      <a:pt x="163" y="198"/>
                      <a:pt x="163" y="197"/>
                      <a:pt x="163" y="197"/>
                    </a:cubicBezTo>
                    <a:cubicBezTo>
                      <a:pt x="161" y="198"/>
                      <a:pt x="161" y="196"/>
                      <a:pt x="160" y="195"/>
                    </a:cubicBezTo>
                    <a:cubicBezTo>
                      <a:pt x="160" y="197"/>
                      <a:pt x="159" y="197"/>
                      <a:pt x="158" y="197"/>
                    </a:cubicBezTo>
                    <a:cubicBezTo>
                      <a:pt x="158" y="197"/>
                      <a:pt x="158" y="197"/>
                      <a:pt x="158" y="198"/>
                    </a:cubicBezTo>
                    <a:cubicBezTo>
                      <a:pt x="158" y="198"/>
                      <a:pt x="158" y="198"/>
                      <a:pt x="158" y="198"/>
                    </a:cubicBezTo>
                    <a:cubicBezTo>
                      <a:pt x="158" y="198"/>
                      <a:pt x="157" y="198"/>
                      <a:pt x="157" y="198"/>
                    </a:cubicBezTo>
                    <a:cubicBezTo>
                      <a:pt x="157" y="199"/>
                      <a:pt x="158" y="200"/>
                      <a:pt x="158" y="203"/>
                    </a:cubicBezTo>
                    <a:cubicBezTo>
                      <a:pt x="160" y="203"/>
                      <a:pt x="159" y="201"/>
                      <a:pt x="161" y="202"/>
                    </a:cubicBezTo>
                    <a:cubicBezTo>
                      <a:pt x="161" y="201"/>
                      <a:pt x="162" y="200"/>
                      <a:pt x="163" y="200"/>
                    </a:cubicBezTo>
                    <a:close/>
                    <a:moveTo>
                      <a:pt x="177" y="200"/>
                    </a:moveTo>
                    <a:cubicBezTo>
                      <a:pt x="177" y="200"/>
                      <a:pt x="177" y="200"/>
                      <a:pt x="177" y="200"/>
                    </a:cubicBezTo>
                    <a:cubicBezTo>
                      <a:pt x="177" y="200"/>
                      <a:pt x="177" y="200"/>
                      <a:pt x="177" y="200"/>
                    </a:cubicBezTo>
                    <a:cubicBezTo>
                      <a:pt x="178" y="201"/>
                      <a:pt x="178" y="202"/>
                      <a:pt x="179" y="202"/>
                    </a:cubicBezTo>
                    <a:cubicBezTo>
                      <a:pt x="181" y="202"/>
                      <a:pt x="181" y="201"/>
                      <a:pt x="183" y="201"/>
                    </a:cubicBezTo>
                    <a:cubicBezTo>
                      <a:pt x="185" y="201"/>
                      <a:pt x="185" y="198"/>
                      <a:pt x="186" y="197"/>
                    </a:cubicBezTo>
                    <a:cubicBezTo>
                      <a:pt x="186" y="196"/>
                      <a:pt x="185" y="196"/>
                      <a:pt x="185" y="195"/>
                    </a:cubicBezTo>
                    <a:cubicBezTo>
                      <a:pt x="183" y="195"/>
                      <a:pt x="184" y="194"/>
                      <a:pt x="182" y="194"/>
                    </a:cubicBezTo>
                    <a:cubicBezTo>
                      <a:pt x="183" y="191"/>
                      <a:pt x="181" y="191"/>
                      <a:pt x="180" y="189"/>
                    </a:cubicBezTo>
                    <a:cubicBezTo>
                      <a:pt x="180" y="188"/>
                      <a:pt x="180" y="188"/>
                      <a:pt x="179" y="188"/>
                    </a:cubicBezTo>
                    <a:cubicBezTo>
                      <a:pt x="179" y="186"/>
                      <a:pt x="180" y="186"/>
                      <a:pt x="180" y="185"/>
                    </a:cubicBezTo>
                    <a:cubicBezTo>
                      <a:pt x="180" y="184"/>
                      <a:pt x="179" y="184"/>
                      <a:pt x="178" y="183"/>
                    </a:cubicBezTo>
                    <a:cubicBezTo>
                      <a:pt x="178" y="183"/>
                      <a:pt x="180" y="182"/>
                      <a:pt x="179" y="181"/>
                    </a:cubicBezTo>
                    <a:cubicBezTo>
                      <a:pt x="179" y="181"/>
                      <a:pt x="178" y="181"/>
                      <a:pt x="178" y="181"/>
                    </a:cubicBezTo>
                    <a:cubicBezTo>
                      <a:pt x="178" y="181"/>
                      <a:pt x="178" y="180"/>
                      <a:pt x="178" y="179"/>
                    </a:cubicBezTo>
                    <a:cubicBezTo>
                      <a:pt x="178" y="179"/>
                      <a:pt x="180" y="179"/>
                      <a:pt x="180" y="178"/>
                    </a:cubicBezTo>
                    <a:cubicBezTo>
                      <a:pt x="179" y="177"/>
                      <a:pt x="179" y="176"/>
                      <a:pt x="179" y="174"/>
                    </a:cubicBezTo>
                    <a:cubicBezTo>
                      <a:pt x="179" y="173"/>
                      <a:pt x="177" y="174"/>
                      <a:pt x="177" y="173"/>
                    </a:cubicBezTo>
                    <a:cubicBezTo>
                      <a:pt x="177" y="172"/>
                      <a:pt x="176" y="172"/>
                      <a:pt x="176" y="172"/>
                    </a:cubicBezTo>
                    <a:cubicBezTo>
                      <a:pt x="175" y="172"/>
                      <a:pt x="175" y="172"/>
                      <a:pt x="175" y="172"/>
                    </a:cubicBezTo>
                    <a:cubicBezTo>
                      <a:pt x="175" y="172"/>
                      <a:pt x="175" y="171"/>
                      <a:pt x="175" y="171"/>
                    </a:cubicBezTo>
                    <a:cubicBezTo>
                      <a:pt x="175" y="171"/>
                      <a:pt x="174" y="171"/>
                      <a:pt x="174" y="171"/>
                    </a:cubicBezTo>
                    <a:cubicBezTo>
                      <a:pt x="174" y="171"/>
                      <a:pt x="174" y="171"/>
                      <a:pt x="173" y="171"/>
                    </a:cubicBezTo>
                    <a:cubicBezTo>
                      <a:pt x="173" y="171"/>
                      <a:pt x="172" y="171"/>
                      <a:pt x="172" y="171"/>
                    </a:cubicBezTo>
                    <a:cubicBezTo>
                      <a:pt x="171" y="171"/>
                      <a:pt x="171" y="171"/>
                      <a:pt x="171" y="171"/>
                    </a:cubicBezTo>
                    <a:cubicBezTo>
                      <a:pt x="169" y="171"/>
                      <a:pt x="169" y="169"/>
                      <a:pt x="168" y="170"/>
                    </a:cubicBezTo>
                    <a:cubicBezTo>
                      <a:pt x="168" y="170"/>
                      <a:pt x="168" y="170"/>
                      <a:pt x="168" y="170"/>
                    </a:cubicBezTo>
                    <a:cubicBezTo>
                      <a:pt x="167" y="170"/>
                      <a:pt x="166" y="170"/>
                      <a:pt x="166" y="170"/>
                    </a:cubicBezTo>
                    <a:cubicBezTo>
                      <a:pt x="165" y="169"/>
                      <a:pt x="164" y="169"/>
                      <a:pt x="163" y="169"/>
                    </a:cubicBezTo>
                    <a:cubicBezTo>
                      <a:pt x="162" y="169"/>
                      <a:pt x="162" y="169"/>
                      <a:pt x="162" y="169"/>
                    </a:cubicBezTo>
                    <a:cubicBezTo>
                      <a:pt x="161" y="169"/>
                      <a:pt x="161" y="169"/>
                      <a:pt x="161" y="169"/>
                    </a:cubicBezTo>
                    <a:cubicBezTo>
                      <a:pt x="161" y="166"/>
                      <a:pt x="158" y="166"/>
                      <a:pt x="158" y="164"/>
                    </a:cubicBezTo>
                    <a:cubicBezTo>
                      <a:pt x="151" y="164"/>
                      <a:pt x="151" y="164"/>
                      <a:pt x="151" y="164"/>
                    </a:cubicBezTo>
                    <a:cubicBezTo>
                      <a:pt x="150" y="163"/>
                      <a:pt x="150" y="162"/>
                      <a:pt x="149" y="161"/>
                    </a:cubicBezTo>
                    <a:cubicBezTo>
                      <a:pt x="149" y="160"/>
                      <a:pt x="148" y="160"/>
                      <a:pt x="148" y="159"/>
                    </a:cubicBezTo>
                    <a:cubicBezTo>
                      <a:pt x="146" y="159"/>
                      <a:pt x="144" y="158"/>
                      <a:pt x="144" y="157"/>
                    </a:cubicBezTo>
                    <a:cubicBezTo>
                      <a:pt x="143" y="157"/>
                      <a:pt x="142" y="158"/>
                      <a:pt x="142" y="159"/>
                    </a:cubicBezTo>
                    <a:cubicBezTo>
                      <a:pt x="140" y="159"/>
                      <a:pt x="139" y="157"/>
                      <a:pt x="138" y="154"/>
                    </a:cubicBezTo>
                    <a:cubicBezTo>
                      <a:pt x="135" y="155"/>
                      <a:pt x="134" y="153"/>
                      <a:pt x="130" y="154"/>
                    </a:cubicBezTo>
                    <a:cubicBezTo>
                      <a:pt x="129" y="154"/>
                      <a:pt x="129" y="153"/>
                      <a:pt x="128" y="153"/>
                    </a:cubicBezTo>
                    <a:cubicBezTo>
                      <a:pt x="128" y="152"/>
                      <a:pt x="127" y="153"/>
                      <a:pt x="127" y="152"/>
                    </a:cubicBezTo>
                    <a:cubicBezTo>
                      <a:pt x="125" y="151"/>
                      <a:pt x="125" y="152"/>
                      <a:pt x="124" y="152"/>
                    </a:cubicBezTo>
                    <a:cubicBezTo>
                      <a:pt x="120" y="152"/>
                      <a:pt x="120" y="152"/>
                      <a:pt x="120" y="152"/>
                    </a:cubicBezTo>
                    <a:cubicBezTo>
                      <a:pt x="120" y="150"/>
                      <a:pt x="121" y="150"/>
                      <a:pt x="123" y="150"/>
                    </a:cubicBezTo>
                    <a:cubicBezTo>
                      <a:pt x="128" y="150"/>
                      <a:pt x="128" y="150"/>
                      <a:pt x="128" y="150"/>
                    </a:cubicBezTo>
                    <a:cubicBezTo>
                      <a:pt x="128" y="150"/>
                      <a:pt x="128" y="150"/>
                      <a:pt x="129" y="150"/>
                    </a:cubicBezTo>
                    <a:cubicBezTo>
                      <a:pt x="130" y="150"/>
                      <a:pt x="131" y="150"/>
                      <a:pt x="131" y="149"/>
                    </a:cubicBezTo>
                    <a:cubicBezTo>
                      <a:pt x="132" y="148"/>
                      <a:pt x="132" y="148"/>
                      <a:pt x="132" y="148"/>
                    </a:cubicBezTo>
                    <a:cubicBezTo>
                      <a:pt x="132" y="148"/>
                      <a:pt x="132" y="148"/>
                      <a:pt x="132" y="148"/>
                    </a:cubicBezTo>
                    <a:cubicBezTo>
                      <a:pt x="133" y="148"/>
                      <a:pt x="133" y="148"/>
                      <a:pt x="134" y="147"/>
                    </a:cubicBezTo>
                    <a:cubicBezTo>
                      <a:pt x="134" y="147"/>
                      <a:pt x="134" y="147"/>
                      <a:pt x="134" y="147"/>
                    </a:cubicBezTo>
                    <a:cubicBezTo>
                      <a:pt x="134" y="145"/>
                      <a:pt x="137" y="147"/>
                      <a:pt x="136" y="145"/>
                    </a:cubicBezTo>
                    <a:cubicBezTo>
                      <a:pt x="136" y="144"/>
                      <a:pt x="137" y="144"/>
                      <a:pt x="137" y="144"/>
                    </a:cubicBezTo>
                    <a:cubicBezTo>
                      <a:pt x="137" y="144"/>
                      <a:pt x="138" y="143"/>
                      <a:pt x="137" y="142"/>
                    </a:cubicBezTo>
                    <a:cubicBezTo>
                      <a:pt x="138" y="142"/>
                      <a:pt x="139" y="142"/>
                      <a:pt x="139" y="141"/>
                    </a:cubicBezTo>
                    <a:cubicBezTo>
                      <a:pt x="138" y="140"/>
                      <a:pt x="137" y="140"/>
                      <a:pt x="137" y="141"/>
                    </a:cubicBezTo>
                    <a:cubicBezTo>
                      <a:pt x="136" y="141"/>
                      <a:pt x="135" y="140"/>
                      <a:pt x="135" y="140"/>
                    </a:cubicBezTo>
                    <a:cubicBezTo>
                      <a:pt x="135" y="140"/>
                      <a:pt x="135" y="140"/>
                      <a:pt x="135" y="139"/>
                    </a:cubicBezTo>
                    <a:cubicBezTo>
                      <a:pt x="135" y="139"/>
                      <a:pt x="135" y="139"/>
                      <a:pt x="135" y="139"/>
                    </a:cubicBezTo>
                    <a:cubicBezTo>
                      <a:pt x="134" y="137"/>
                      <a:pt x="133" y="137"/>
                      <a:pt x="132" y="137"/>
                    </a:cubicBezTo>
                    <a:cubicBezTo>
                      <a:pt x="132" y="137"/>
                      <a:pt x="132" y="136"/>
                      <a:pt x="132" y="136"/>
                    </a:cubicBezTo>
                    <a:cubicBezTo>
                      <a:pt x="132" y="136"/>
                      <a:pt x="132" y="136"/>
                      <a:pt x="132" y="136"/>
                    </a:cubicBezTo>
                    <a:cubicBezTo>
                      <a:pt x="132" y="135"/>
                      <a:pt x="132" y="135"/>
                      <a:pt x="132" y="134"/>
                    </a:cubicBezTo>
                    <a:cubicBezTo>
                      <a:pt x="131" y="134"/>
                      <a:pt x="131" y="135"/>
                      <a:pt x="130" y="135"/>
                    </a:cubicBezTo>
                    <a:cubicBezTo>
                      <a:pt x="129" y="134"/>
                      <a:pt x="129" y="134"/>
                      <a:pt x="128" y="134"/>
                    </a:cubicBezTo>
                    <a:cubicBezTo>
                      <a:pt x="128" y="132"/>
                      <a:pt x="130" y="131"/>
                      <a:pt x="132" y="131"/>
                    </a:cubicBezTo>
                    <a:cubicBezTo>
                      <a:pt x="132" y="131"/>
                      <a:pt x="132" y="130"/>
                      <a:pt x="132" y="130"/>
                    </a:cubicBezTo>
                    <a:cubicBezTo>
                      <a:pt x="132" y="130"/>
                      <a:pt x="132" y="129"/>
                      <a:pt x="132" y="129"/>
                    </a:cubicBezTo>
                    <a:cubicBezTo>
                      <a:pt x="134" y="129"/>
                      <a:pt x="135" y="129"/>
                      <a:pt x="136" y="129"/>
                    </a:cubicBezTo>
                    <a:cubicBezTo>
                      <a:pt x="136" y="129"/>
                      <a:pt x="137" y="129"/>
                      <a:pt x="137" y="129"/>
                    </a:cubicBezTo>
                    <a:cubicBezTo>
                      <a:pt x="138" y="129"/>
                      <a:pt x="138" y="130"/>
                      <a:pt x="139" y="131"/>
                    </a:cubicBezTo>
                    <a:cubicBezTo>
                      <a:pt x="139" y="131"/>
                      <a:pt x="139" y="131"/>
                      <a:pt x="139" y="131"/>
                    </a:cubicBezTo>
                    <a:cubicBezTo>
                      <a:pt x="140" y="132"/>
                      <a:pt x="141" y="133"/>
                      <a:pt x="142" y="134"/>
                    </a:cubicBezTo>
                    <a:cubicBezTo>
                      <a:pt x="142" y="134"/>
                      <a:pt x="142" y="134"/>
                      <a:pt x="142" y="134"/>
                    </a:cubicBezTo>
                    <a:cubicBezTo>
                      <a:pt x="142" y="134"/>
                      <a:pt x="142" y="134"/>
                      <a:pt x="142" y="134"/>
                    </a:cubicBezTo>
                    <a:cubicBezTo>
                      <a:pt x="142" y="135"/>
                      <a:pt x="141" y="134"/>
                      <a:pt x="141" y="135"/>
                    </a:cubicBezTo>
                    <a:cubicBezTo>
                      <a:pt x="140" y="135"/>
                      <a:pt x="140" y="137"/>
                      <a:pt x="140" y="137"/>
                    </a:cubicBezTo>
                    <a:cubicBezTo>
                      <a:pt x="140" y="138"/>
                      <a:pt x="142" y="138"/>
                      <a:pt x="143" y="138"/>
                    </a:cubicBezTo>
                    <a:cubicBezTo>
                      <a:pt x="143" y="137"/>
                      <a:pt x="143" y="136"/>
                      <a:pt x="144" y="136"/>
                    </a:cubicBezTo>
                    <a:cubicBezTo>
                      <a:pt x="144" y="136"/>
                      <a:pt x="145" y="136"/>
                      <a:pt x="145" y="136"/>
                    </a:cubicBezTo>
                    <a:cubicBezTo>
                      <a:pt x="146" y="136"/>
                      <a:pt x="147" y="135"/>
                      <a:pt x="147" y="134"/>
                    </a:cubicBezTo>
                    <a:cubicBezTo>
                      <a:pt x="147" y="134"/>
                      <a:pt x="147" y="133"/>
                      <a:pt x="147" y="133"/>
                    </a:cubicBezTo>
                    <a:cubicBezTo>
                      <a:pt x="147" y="133"/>
                      <a:pt x="147" y="132"/>
                      <a:pt x="147" y="132"/>
                    </a:cubicBezTo>
                    <a:cubicBezTo>
                      <a:pt x="147" y="132"/>
                      <a:pt x="147" y="131"/>
                      <a:pt x="147" y="131"/>
                    </a:cubicBezTo>
                    <a:cubicBezTo>
                      <a:pt x="147" y="130"/>
                      <a:pt x="146" y="130"/>
                      <a:pt x="146" y="130"/>
                    </a:cubicBezTo>
                    <a:cubicBezTo>
                      <a:pt x="146" y="130"/>
                      <a:pt x="146" y="130"/>
                      <a:pt x="146" y="129"/>
                    </a:cubicBezTo>
                    <a:cubicBezTo>
                      <a:pt x="146" y="129"/>
                      <a:pt x="146" y="129"/>
                      <a:pt x="145" y="129"/>
                    </a:cubicBezTo>
                    <a:cubicBezTo>
                      <a:pt x="145" y="129"/>
                      <a:pt x="145" y="129"/>
                      <a:pt x="145" y="129"/>
                    </a:cubicBezTo>
                    <a:cubicBezTo>
                      <a:pt x="144" y="128"/>
                      <a:pt x="144" y="127"/>
                      <a:pt x="143" y="125"/>
                    </a:cubicBezTo>
                    <a:cubicBezTo>
                      <a:pt x="143" y="125"/>
                      <a:pt x="143" y="125"/>
                      <a:pt x="143" y="125"/>
                    </a:cubicBezTo>
                    <a:cubicBezTo>
                      <a:pt x="142" y="124"/>
                      <a:pt x="142" y="124"/>
                      <a:pt x="141" y="123"/>
                    </a:cubicBezTo>
                    <a:cubicBezTo>
                      <a:pt x="141" y="123"/>
                      <a:pt x="141" y="123"/>
                      <a:pt x="141" y="123"/>
                    </a:cubicBezTo>
                    <a:cubicBezTo>
                      <a:pt x="141" y="123"/>
                      <a:pt x="140" y="123"/>
                      <a:pt x="140" y="123"/>
                    </a:cubicBezTo>
                    <a:cubicBezTo>
                      <a:pt x="139" y="121"/>
                      <a:pt x="138" y="120"/>
                      <a:pt x="137" y="120"/>
                    </a:cubicBezTo>
                    <a:cubicBezTo>
                      <a:pt x="137" y="119"/>
                      <a:pt x="135" y="119"/>
                      <a:pt x="135" y="118"/>
                    </a:cubicBezTo>
                    <a:cubicBezTo>
                      <a:pt x="135" y="118"/>
                      <a:pt x="135" y="118"/>
                      <a:pt x="135" y="118"/>
                    </a:cubicBezTo>
                    <a:cubicBezTo>
                      <a:pt x="135" y="118"/>
                      <a:pt x="135" y="118"/>
                      <a:pt x="135" y="118"/>
                    </a:cubicBezTo>
                    <a:cubicBezTo>
                      <a:pt x="134" y="117"/>
                      <a:pt x="134" y="117"/>
                      <a:pt x="133" y="117"/>
                    </a:cubicBezTo>
                    <a:cubicBezTo>
                      <a:pt x="133" y="117"/>
                      <a:pt x="133" y="117"/>
                      <a:pt x="133" y="117"/>
                    </a:cubicBezTo>
                    <a:cubicBezTo>
                      <a:pt x="133" y="117"/>
                      <a:pt x="132" y="116"/>
                      <a:pt x="132" y="116"/>
                    </a:cubicBezTo>
                    <a:cubicBezTo>
                      <a:pt x="132" y="116"/>
                      <a:pt x="132" y="116"/>
                      <a:pt x="132" y="116"/>
                    </a:cubicBezTo>
                    <a:cubicBezTo>
                      <a:pt x="131" y="115"/>
                      <a:pt x="130" y="115"/>
                      <a:pt x="129" y="113"/>
                    </a:cubicBezTo>
                    <a:cubicBezTo>
                      <a:pt x="129" y="113"/>
                      <a:pt x="129" y="113"/>
                      <a:pt x="129" y="113"/>
                    </a:cubicBezTo>
                    <a:cubicBezTo>
                      <a:pt x="129" y="113"/>
                      <a:pt x="129" y="113"/>
                      <a:pt x="129" y="113"/>
                    </a:cubicBezTo>
                    <a:cubicBezTo>
                      <a:pt x="128" y="113"/>
                      <a:pt x="128" y="113"/>
                      <a:pt x="128" y="112"/>
                    </a:cubicBezTo>
                    <a:cubicBezTo>
                      <a:pt x="128" y="107"/>
                      <a:pt x="123" y="106"/>
                      <a:pt x="122" y="102"/>
                    </a:cubicBezTo>
                    <a:cubicBezTo>
                      <a:pt x="122" y="101"/>
                      <a:pt x="121" y="101"/>
                      <a:pt x="120" y="101"/>
                    </a:cubicBezTo>
                    <a:cubicBezTo>
                      <a:pt x="121" y="101"/>
                      <a:pt x="120" y="101"/>
                      <a:pt x="120" y="101"/>
                    </a:cubicBezTo>
                    <a:cubicBezTo>
                      <a:pt x="119" y="100"/>
                      <a:pt x="119" y="99"/>
                      <a:pt x="118" y="99"/>
                    </a:cubicBezTo>
                    <a:cubicBezTo>
                      <a:pt x="117" y="98"/>
                      <a:pt x="116" y="97"/>
                      <a:pt x="115" y="97"/>
                    </a:cubicBezTo>
                    <a:cubicBezTo>
                      <a:pt x="115" y="96"/>
                      <a:pt x="115" y="96"/>
                      <a:pt x="115" y="95"/>
                    </a:cubicBezTo>
                    <a:cubicBezTo>
                      <a:pt x="115" y="94"/>
                      <a:pt x="115" y="92"/>
                      <a:pt x="113" y="93"/>
                    </a:cubicBezTo>
                    <a:cubicBezTo>
                      <a:pt x="114" y="90"/>
                      <a:pt x="115" y="86"/>
                      <a:pt x="115" y="83"/>
                    </a:cubicBezTo>
                    <a:cubicBezTo>
                      <a:pt x="115" y="81"/>
                      <a:pt x="114" y="80"/>
                      <a:pt x="114" y="77"/>
                    </a:cubicBezTo>
                    <a:cubicBezTo>
                      <a:pt x="115" y="76"/>
                      <a:pt x="116" y="76"/>
                      <a:pt x="115" y="74"/>
                    </a:cubicBezTo>
                    <a:cubicBezTo>
                      <a:pt x="117" y="74"/>
                      <a:pt x="118" y="74"/>
                      <a:pt x="120" y="73"/>
                    </a:cubicBezTo>
                    <a:cubicBezTo>
                      <a:pt x="122" y="73"/>
                      <a:pt x="120" y="70"/>
                      <a:pt x="123" y="70"/>
                    </a:cubicBezTo>
                    <a:cubicBezTo>
                      <a:pt x="123" y="71"/>
                      <a:pt x="123" y="71"/>
                      <a:pt x="123" y="72"/>
                    </a:cubicBezTo>
                    <a:cubicBezTo>
                      <a:pt x="124" y="72"/>
                      <a:pt x="124" y="72"/>
                      <a:pt x="123" y="72"/>
                    </a:cubicBezTo>
                    <a:cubicBezTo>
                      <a:pt x="123" y="73"/>
                      <a:pt x="123" y="73"/>
                      <a:pt x="123" y="73"/>
                    </a:cubicBezTo>
                    <a:cubicBezTo>
                      <a:pt x="122" y="73"/>
                      <a:pt x="121" y="73"/>
                      <a:pt x="121" y="74"/>
                    </a:cubicBezTo>
                    <a:cubicBezTo>
                      <a:pt x="121" y="75"/>
                      <a:pt x="120" y="76"/>
                      <a:pt x="120" y="77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2" y="77"/>
                      <a:pt x="122" y="79"/>
                      <a:pt x="122" y="80"/>
                    </a:cubicBezTo>
                    <a:cubicBezTo>
                      <a:pt x="122" y="80"/>
                      <a:pt x="122" y="80"/>
                      <a:pt x="122" y="80"/>
                    </a:cubicBezTo>
                    <a:cubicBezTo>
                      <a:pt x="122" y="80"/>
                      <a:pt x="122" y="81"/>
                      <a:pt x="122" y="81"/>
                    </a:cubicBezTo>
                    <a:cubicBezTo>
                      <a:pt x="124" y="80"/>
                      <a:pt x="125" y="83"/>
                      <a:pt x="126" y="81"/>
                    </a:cubicBezTo>
                    <a:cubicBezTo>
                      <a:pt x="128" y="81"/>
                      <a:pt x="127" y="83"/>
                      <a:pt x="129" y="83"/>
                    </a:cubicBezTo>
                    <a:cubicBezTo>
                      <a:pt x="129" y="83"/>
                      <a:pt x="130" y="83"/>
                      <a:pt x="130" y="84"/>
                    </a:cubicBezTo>
                    <a:cubicBezTo>
                      <a:pt x="131" y="84"/>
                      <a:pt x="133" y="84"/>
                      <a:pt x="134" y="85"/>
                    </a:cubicBezTo>
                    <a:cubicBezTo>
                      <a:pt x="134" y="85"/>
                      <a:pt x="135" y="85"/>
                      <a:pt x="135" y="86"/>
                    </a:cubicBezTo>
                    <a:cubicBezTo>
                      <a:pt x="135" y="87"/>
                      <a:pt x="138" y="86"/>
                      <a:pt x="139" y="87"/>
                    </a:cubicBezTo>
                    <a:cubicBezTo>
                      <a:pt x="139" y="88"/>
                      <a:pt x="139" y="88"/>
                      <a:pt x="139" y="89"/>
                    </a:cubicBezTo>
                    <a:cubicBezTo>
                      <a:pt x="139" y="89"/>
                      <a:pt x="139" y="89"/>
                      <a:pt x="139" y="89"/>
                    </a:cubicBezTo>
                    <a:cubicBezTo>
                      <a:pt x="139" y="90"/>
                      <a:pt x="138" y="91"/>
                      <a:pt x="140" y="92"/>
                    </a:cubicBezTo>
                    <a:cubicBezTo>
                      <a:pt x="140" y="92"/>
                      <a:pt x="140" y="92"/>
                      <a:pt x="140" y="93"/>
                    </a:cubicBezTo>
                    <a:cubicBezTo>
                      <a:pt x="140" y="94"/>
                      <a:pt x="140" y="94"/>
                      <a:pt x="141" y="95"/>
                    </a:cubicBezTo>
                    <a:cubicBezTo>
                      <a:pt x="141" y="95"/>
                      <a:pt x="141" y="95"/>
                      <a:pt x="141" y="95"/>
                    </a:cubicBezTo>
                    <a:cubicBezTo>
                      <a:pt x="141" y="95"/>
                      <a:pt x="142" y="96"/>
                      <a:pt x="142" y="96"/>
                    </a:cubicBezTo>
                    <a:cubicBezTo>
                      <a:pt x="142" y="96"/>
                      <a:pt x="142" y="97"/>
                      <a:pt x="142" y="97"/>
                    </a:cubicBezTo>
                    <a:cubicBezTo>
                      <a:pt x="142" y="97"/>
                      <a:pt x="142" y="98"/>
                      <a:pt x="142" y="98"/>
                    </a:cubicBezTo>
                    <a:cubicBezTo>
                      <a:pt x="143" y="99"/>
                      <a:pt x="143" y="97"/>
                      <a:pt x="145" y="98"/>
                    </a:cubicBezTo>
                    <a:cubicBezTo>
                      <a:pt x="145" y="99"/>
                      <a:pt x="147" y="98"/>
                      <a:pt x="147" y="99"/>
                    </a:cubicBezTo>
                    <a:cubicBezTo>
                      <a:pt x="149" y="99"/>
                      <a:pt x="149" y="100"/>
                      <a:pt x="150" y="100"/>
                    </a:cubicBezTo>
                    <a:cubicBezTo>
                      <a:pt x="153" y="100"/>
                      <a:pt x="155" y="98"/>
                      <a:pt x="157" y="97"/>
                    </a:cubicBezTo>
                    <a:cubicBezTo>
                      <a:pt x="156" y="96"/>
                      <a:pt x="155" y="96"/>
                      <a:pt x="154" y="95"/>
                    </a:cubicBezTo>
                    <a:cubicBezTo>
                      <a:pt x="153" y="95"/>
                      <a:pt x="154" y="94"/>
                      <a:pt x="153" y="94"/>
                    </a:cubicBezTo>
                    <a:cubicBezTo>
                      <a:pt x="152" y="94"/>
                      <a:pt x="152" y="93"/>
                      <a:pt x="152" y="93"/>
                    </a:cubicBezTo>
                    <a:cubicBezTo>
                      <a:pt x="150" y="93"/>
                      <a:pt x="150" y="93"/>
                      <a:pt x="149" y="93"/>
                    </a:cubicBezTo>
                    <a:cubicBezTo>
                      <a:pt x="149" y="93"/>
                      <a:pt x="149" y="92"/>
                      <a:pt x="149" y="92"/>
                    </a:cubicBezTo>
                    <a:cubicBezTo>
                      <a:pt x="148" y="92"/>
                      <a:pt x="148" y="92"/>
                      <a:pt x="147" y="92"/>
                    </a:cubicBezTo>
                    <a:cubicBezTo>
                      <a:pt x="147" y="92"/>
                      <a:pt x="147" y="92"/>
                      <a:pt x="147" y="91"/>
                    </a:cubicBezTo>
                    <a:cubicBezTo>
                      <a:pt x="146" y="91"/>
                      <a:pt x="145" y="91"/>
                      <a:pt x="144" y="89"/>
                    </a:cubicBezTo>
                    <a:cubicBezTo>
                      <a:pt x="144" y="89"/>
                      <a:pt x="144" y="89"/>
                      <a:pt x="144" y="89"/>
                    </a:cubicBezTo>
                    <a:cubicBezTo>
                      <a:pt x="144" y="88"/>
                      <a:pt x="143" y="88"/>
                      <a:pt x="143" y="87"/>
                    </a:cubicBezTo>
                    <a:cubicBezTo>
                      <a:pt x="143" y="86"/>
                      <a:pt x="141" y="87"/>
                      <a:pt x="141" y="86"/>
                    </a:cubicBezTo>
                    <a:cubicBezTo>
                      <a:pt x="141" y="84"/>
                      <a:pt x="142" y="84"/>
                      <a:pt x="144" y="84"/>
                    </a:cubicBezTo>
                    <a:cubicBezTo>
                      <a:pt x="145" y="84"/>
                      <a:pt x="147" y="86"/>
                      <a:pt x="147" y="84"/>
                    </a:cubicBezTo>
                    <a:cubicBezTo>
                      <a:pt x="147" y="85"/>
                      <a:pt x="148" y="85"/>
                      <a:pt x="148" y="86"/>
                    </a:cubicBezTo>
                    <a:cubicBezTo>
                      <a:pt x="148" y="86"/>
                      <a:pt x="148" y="86"/>
                      <a:pt x="149" y="86"/>
                    </a:cubicBezTo>
                    <a:cubicBezTo>
                      <a:pt x="149" y="86"/>
                      <a:pt x="150" y="86"/>
                      <a:pt x="150" y="86"/>
                    </a:cubicBezTo>
                    <a:cubicBezTo>
                      <a:pt x="150" y="86"/>
                      <a:pt x="150" y="86"/>
                      <a:pt x="150" y="86"/>
                    </a:cubicBezTo>
                    <a:cubicBezTo>
                      <a:pt x="152" y="86"/>
                      <a:pt x="153" y="86"/>
                      <a:pt x="154" y="87"/>
                    </a:cubicBezTo>
                    <a:cubicBezTo>
                      <a:pt x="154" y="88"/>
                      <a:pt x="154" y="88"/>
                      <a:pt x="154" y="88"/>
                    </a:cubicBezTo>
                    <a:cubicBezTo>
                      <a:pt x="154" y="90"/>
                      <a:pt x="156" y="89"/>
                      <a:pt x="156" y="91"/>
                    </a:cubicBezTo>
                    <a:cubicBezTo>
                      <a:pt x="158" y="92"/>
                      <a:pt x="158" y="95"/>
                      <a:pt x="161" y="95"/>
                    </a:cubicBezTo>
                    <a:cubicBezTo>
                      <a:pt x="160" y="98"/>
                      <a:pt x="162" y="98"/>
                      <a:pt x="164" y="98"/>
                    </a:cubicBezTo>
                    <a:cubicBezTo>
                      <a:pt x="165" y="98"/>
                      <a:pt x="164" y="97"/>
                      <a:pt x="164" y="96"/>
                    </a:cubicBezTo>
                    <a:cubicBezTo>
                      <a:pt x="164" y="95"/>
                      <a:pt x="164" y="95"/>
                      <a:pt x="165" y="95"/>
                    </a:cubicBezTo>
                    <a:cubicBezTo>
                      <a:pt x="165" y="94"/>
                      <a:pt x="165" y="94"/>
                      <a:pt x="166" y="94"/>
                    </a:cubicBezTo>
                    <a:cubicBezTo>
                      <a:pt x="166" y="93"/>
                      <a:pt x="166" y="93"/>
                      <a:pt x="166" y="93"/>
                    </a:cubicBezTo>
                    <a:cubicBezTo>
                      <a:pt x="166" y="91"/>
                      <a:pt x="165" y="90"/>
                      <a:pt x="164" y="88"/>
                    </a:cubicBezTo>
                    <a:cubicBezTo>
                      <a:pt x="164" y="88"/>
                      <a:pt x="163" y="88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1" y="86"/>
                      <a:pt x="160" y="85"/>
                      <a:pt x="157" y="85"/>
                    </a:cubicBezTo>
                    <a:cubicBezTo>
                      <a:pt x="156" y="85"/>
                      <a:pt x="156" y="85"/>
                      <a:pt x="156" y="84"/>
                    </a:cubicBezTo>
                    <a:cubicBezTo>
                      <a:pt x="155" y="84"/>
                      <a:pt x="155" y="82"/>
                      <a:pt x="153" y="82"/>
                    </a:cubicBezTo>
                    <a:cubicBezTo>
                      <a:pt x="153" y="81"/>
                      <a:pt x="154" y="80"/>
                      <a:pt x="154" y="80"/>
                    </a:cubicBezTo>
                    <a:cubicBezTo>
                      <a:pt x="154" y="80"/>
                      <a:pt x="155" y="79"/>
                      <a:pt x="155" y="79"/>
                    </a:cubicBezTo>
                    <a:cubicBezTo>
                      <a:pt x="156" y="79"/>
                      <a:pt x="156" y="80"/>
                      <a:pt x="157" y="80"/>
                    </a:cubicBezTo>
                    <a:cubicBezTo>
                      <a:pt x="157" y="79"/>
                      <a:pt x="157" y="79"/>
                      <a:pt x="158" y="79"/>
                    </a:cubicBezTo>
                    <a:cubicBezTo>
                      <a:pt x="160" y="79"/>
                      <a:pt x="161" y="79"/>
                      <a:pt x="161" y="78"/>
                    </a:cubicBezTo>
                    <a:cubicBezTo>
                      <a:pt x="161" y="79"/>
                      <a:pt x="162" y="79"/>
                      <a:pt x="162" y="79"/>
                    </a:cubicBezTo>
                    <a:cubicBezTo>
                      <a:pt x="164" y="79"/>
                      <a:pt x="165" y="79"/>
                      <a:pt x="167" y="79"/>
                    </a:cubicBezTo>
                    <a:cubicBezTo>
                      <a:pt x="167" y="80"/>
                      <a:pt x="168" y="80"/>
                      <a:pt x="169" y="80"/>
                    </a:cubicBezTo>
                    <a:cubicBezTo>
                      <a:pt x="169" y="80"/>
                      <a:pt x="169" y="81"/>
                      <a:pt x="169" y="81"/>
                    </a:cubicBezTo>
                    <a:cubicBezTo>
                      <a:pt x="169" y="81"/>
                      <a:pt x="169" y="81"/>
                      <a:pt x="169" y="82"/>
                    </a:cubicBezTo>
                    <a:cubicBezTo>
                      <a:pt x="171" y="82"/>
                      <a:pt x="171" y="84"/>
                      <a:pt x="171" y="85"/>
                    </a:cubicBezTo>
                    <a:cubicBezTo>
                      <a:pt x="172" y="85"/>
                      <a:pt x="172" y="85"/>
                      <a:pt x="172" y="85"/>
                    </a:cubicBezTo>
                    <a:cubicBezTo>
                      <a:pt x="172" y="86"/>
                      <a:pt x="173" y="86"/>
                      <a:pt x="173" y="87"/>
                    </a:cubicBezTo>
                    <a:cubicBezTo>
                      <a:pt x="174" y="87"/>
                      <a:pt x="175" y="86"/>
                      <a:pt x="175" y="86"/>
                    </a:cubicBezTo>
                    <a:cubicBezTo>
                      <a:pt x="175" y="86"/>
                      <a:pt x="175" y="85"/>
                      <a:pt x="176" y="85"/>
                    </a:cubicBezTo>
                    <a:cubicBezTo>
                      <a:pt x="177" y="85"/>
                      <a:pt x="177" y="84"/>
                      <a:pt x="177" y="83"/>
                    </a:cubicBezTo>
                    <a:cubicBezTo>
                      <a:pt x="177" y="83"/>
                      <a:pt x="177" y="83"/>
                      <a:pt x="177" y="82"/>
                    </a:cubicBezTo>
                    <a:cubicBezTo>
                      <a:pt x="177" y="82"/>
                      <a:pt x="176" y="82"/>
                      <a:pt x="176" y="82"/>
                    </a:cubicBezTo>
                    <a:cubicBezTo>
                      <a:pt x="176" y="81"/>
                      <a:pt x="175" y="81"/>
                      <a:pt x="176" y="81"/>
                    </a:cubicBezTo>
                    <a:cubicBezTo>
                      <a:pt x="176" y="80"/>
                      <a:pt x="176" y="80"/>
                      <a:pt x="176" y="79"/>
                    </a:cubicBezTo>
                    <a:cubicBezTo>
                      <a:pt x="174" y="79"/>
                      <a:pt x="172" y="79"/>
                      <a:pt x="171" y="78"/>
                    </a:cubicBezTo>
                    <a:cubicBezTo>
                      <a:pt x="171" y="78"/>
                      <a:pt x="171" y="78"/>
                      <a:pt x="171" y="78"/>
                    </a:cubicBezTo>
                    <a:cubicBezTo>
                      <a:pt x="170" y="77"/>
                      <a:pt x="170" y="76"/>
                      <a:pt x="169" y="76"/>
                    </a:cubicBezTo>
                    <a:cubicBezTo>
                      <a:pt x="168" y="76"/>
                      <a:pt x="168" y="75"/>
                      <a:pt x="168" y="75"/>
                    </a:cubicBezTo>
                    <a:cubicBezTo>
                      <a:pt x="166" y="75"/>
                      <a:pt x="165" y="75"/>
                      <a:pt x="164" y="74"/>
                    </a:cubicBezTo>
                    <a:cubicBezTo>
                      <a:pt x="164" y="74"/>
                      <a:pt x="164" y="74"/>
                      <a:pt x="164" y="74"/>
                    </a:cubicBezTo>
                    <a:cubicBezTo>
                      <a:pt x="164" y="74"/>
                      <a:pt x="164" y="74"/>
                      <a:pt x="164" y="74"/>
                    </a:cubicBezTo>
                    <a:cubicBezTo>
                      <a:pt x="164" y="72"/>
                      <a:pt x="162" y="72"/>
                      <a:pt x="161" y="71"/>
                    </a:cubicBezTo>
                    <a:cubicBezTo>
                      <a:pt x="161" y="71"/>
                      <a:pt x="161" y="71"/>
                      <a:pt x="161" y="71"/>
                    </a:cubicBezTo>
                    <a:cubicBezTo>
                      <a:pt x="161" y="71"/>
                      <a:pt x="161" y="71"/>
                      <a:pt x="161" y="71"/>
                    </a:cubicBezTo>
                    <a:cubicBezTo>
                      <a:pt x="160" y="73"/>
                      <a:pt x="162" y="73"/>
                      <a:pt x="161" y="75"/>
                    </a:cubicBezTo>
                    <a:cubicBezTo>
                      <a:pt x="161" y="75"/>
                      <a:pt x="160" y="75"/>
                      <a:pt x="159" y="75"/>
                    </a:cubicBezTo>
                    <a:cubicBezTo>
                      <a:pt x="159" y="75"/>
                      <a:pt x="159" y="74"/>
                      <a:pt x="159" y="74"/>
                    </a:cubicBezTo>
                    <a:cubicBezTo>
                      <a:pt x="158" y="74"/>
                      <a:pt x="158" y="74"/>
                      <a:pt x="157" y="74"/>
                    </a:cubicBezTo>
                    <a:cubicBezTo>
                      <a:pt x="157" y="74"/>
                      <a:pt x="157" y="73"/>
                      <a:pt x="157" y="73"/>
                    </a:cubicBezTo>
                    <a:cubicBezTo>
                      <a:pt x="156" y="71"/>
                      <a:pt x="157" y="70"/>
                      <a:pt x="157" y="69"/>
                    </a:cubicBezTo>
                    <a:cubicBezTo>
                      <a:pt x="157" y="68"/>
                      <a:pt x="156" y="68"/>
                      <a:pt x="156" y="67"/>
                    </a:cubicBezTo>
                    <a:cubicBezTo>
                      <a:pt x="155" y="64"/>
                      <a:pt x="151" y="65"/>
                      <a:pt x="151" y="62"/>
                    </a:cubicBezTo>
                    <a:cubicBezTo>
                      <a:pt x="151" y="60"/>
                      <a:pt x="153" y="60"/>
                      <a:pt x="154" y="60"/>
                    </a:cubicBezTo>
                    <a:cubicBezTo>
                      <a:pt x="157" y="59"/>
                      <a:pt x="157" y="60"/>
                      <a:pt x="159" y="61"/>
                    </a:cubicBezTo>
                    <a:cubicBezTo>
                      <a:pt x="160" y="60"/>
                      <a:pt x="160" y="60"/>
                      <a:pt x="161" y="61"/>
                    </a:cubicBezTo>
                    <a:cubicBezTo>
                      <a:pt x="162" y="61"/>
                      <a:pt x="162" y="61"/>
                      <a:pt x="163" y="60"/>
                    </a:cubicBezTo>
                    <a:cubicBezTo>
                      <a:pt x="163" y="60"/>
                      <a:pt x="163" y="60"/>
                      <a:pt x="164" y="60"/>
                    </a:cubicBezTo>
                    <a:cubicBezTo>
                      <a:pt x="164" y="60"/>
                      <a:pt x="163" y="60"/>
                      <a:pt x="164" y="60"/>
                    </a:cubicBezTo>
                    <a:cubicBezTo>
                      <a:pt x="164" y="59"/>
                      <a:pt x="165" y="59"/>
                      <a:pt x="166" y="59"/>
                    </a:cubicBezTo>
                    <a:cubicBezTo>
                      <a:pt x="167" y="59"/>
                      <a:pt x="166" y="58"/>
                      <a:pt x="166" y="57"/>
                    </a:cubicBezTo>
                    <a:cubicBezTo>
                      <a:pt x="169" y="57"/>
                      <a:pt x="169" y="55"/>
                      <a:pt x="171" y="55"/>
                    </a:cubicBezTo>
                    <a:cubicBezTo>
                      <a:pt x="170" y="52"/>
                      <a:pt x="171" y="51"/>
                      <a:pt x="171" y="50"/>
                    </a:cubicBezTo>
                    <a:cubicBezTo>
                      <a:pt x="173" y="50"/>
                      <a:pt x="174" y="49"/>
                      <a:pt x="175" y="48"/>
                    </a:cubicBezTo>
                    <a:cubicBezTo>
                      <a:pt x="179" y="48"/>
                      <a:pt x="180" y="50"/>
                      <a:pt x="183" y="51"/>
                    </a:cubicBezTo>
                    <a:cubicBezTo>
                      <a:pt x="184" y="51"/>
                      <a:pt x="184" y="51"/>
                      <a:pt x="184" y="51"/>
                    </a:cubicBezTo>
                    <a:cubicBezTo>
                      <a:pt x="184" y="51"/>
                      <a:pt x="184" y="50"/>
                      <a:pt x="185" y="50"/>
                    </a:cubicBezTo>
                    <a:cubicBezTo>
                      <a:pt x="187" y="50"/>
                      <a:pt x="187" y="49"/>
                      <a:pt x="188" y="48"/>
                    </a:cubicBezTo>
                    <a:cubicBezTo>
                      <a:pt x="189" y="48"/>
                      <a:pt x="190" y="47"/>
                      <a:pt x="190" y="45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192" y="44"/>
                      <a:pt x="194" y="44"/>
                      <a:pt x="194" y="42"/>
                    </a:cubicBezTo>
                    <a:cubicBezTo>
                      <a:pt x="195" y="42"/>
                      <a:pt x="195" y="41"/>
                      <a:pt x="195" y="40"/>
                    </a:cubicBezTo>
                    <a:cubicBezTo>
                      <a:pt x="195" y="40"/>
                      <a:pt x="196" y="39"/>
                      <a:pt x="196" y="39"/>
                    </a:cubicBezTo>
                    <a:cubicBezTo>
                      <a:pt x="199" y="39"/>
                      <a:pt x="196" y="40"/>
                      <a:pt x="197" y="42"/>
                    </a:cubicBezTo>
                    <a:cubicBezTo>
                      <a:pt x="198" y="42"/>
                      <a:pt x="197" y="43"/>
                      <a:pt x="198" y="43"/>
                    </a:cubicBezTo>
                    <a:cubicBezTo>
                      <a:pt x="198" y="44"/>
                      <a:pt x="198" y="44"/>
                      <a:pt x="198" y="45"/>
                    </a:cubicBezTo>
                    <a:cubicBezTo>
                      <a:pt x="200" y="44"/>
                      <a:pt x="200" y="43"/>
                      <a:pt x="202" y="43"/>
                    </a:cubicBezTo>
                    <a:cubicBezTo>
                      <a:pt x="201" y="44"/>
                      <a:pt x="203" y="45"/>
                      <a:pt x="203" y="45"/>
                    </a:cubicBezTo>
                    <a:cubicBezTo>
                      <a:pt x="203" y="45"/>
                      <a:pt x="203" y="44"/>
                      <a:pt x="203" y="44"/>
                    </a:cubicBezTo>
                    <a:cubicBezTo>
                      <a:pt x="204" y="44"/>
                      <a:pt x="206" y="44"/>
                      <a:pt x="208" y="44"/>
                    </a:cubicBezTo>
                    <a:cubicBezTo>
                      <a:pt x="210" y="43"/>
                      <a:pt x="212" y="43"/>
                      <a:pt x="215" y="43"/>
                    </a:cubicBezTo>
                    <a:cubicBezTo>
                      <a:pt x="217" y="43"/>
                      <a:pt x="218" y="45"/>
                      <a:pt x="220" y="45"/>
                    </a:cubicBezTo>
                    <a:cubicBezTo>
                      <a:pt x="222" y="45"/>
                      <a:pt x="223" y="43"/>
                      <a:pt x="227" y="44"/>
                    </a:cubicBezTo>
                    <a:cubicBezTo>
                      <a:pt x="227" y="45"/>
                      <a:pt x="228" y="45"/>
                      <a:pt x="228" y="46"/>
                    </a:cubicBezTo>
                    <a:cubicBezTo>
                      <a:pt x="228" y="46"/>
                      <a:pt x="229" y="46"/>
                      <a:pt x="229" y="47"/>
                    </a:cubicBezTo>
                    <a:cubicBezTo>
                      <a:pt x="229" y="48"/>
                      <a:pt x="229" y="48"/>
                      <a:pt x="229" y="48"/>
                    </a:cubicBezTo>
                    <a:cubicBezTo>
                      <a:pt x="230" y="48"/>
                      <a:pt x="231" y="47"/>
                      <a:pt x="232" y="46"/>
                    </a:cubicBezTo>
                    <a:cubicBezTo>
                      <a:pt x="232" y="45"/>
                      <a:pt x="232" y="44"/>
                      <a:pt x="233" y="44"/>
                    </a:cubicBezTo>
                    <a:cubicBezTo>
                      <a:pt x="234" y="43"/>
                      <a:pt x="234" y="40"/>
                      <a:pt x="236" y="40"/>
                    </a:cubicBezTo>
                    <a:cubicBezTo>
                      <a:pt x="236" y="38"/>
                      <a:pt x="238" y="38"/>
                      <a:pt x="238" y="37"/>
                    </a:cubicBezTo>
                    <a:cubicBezTo>
                      <a:pt x="238" y="31"/>
                      <a:pt x="238" y="31"/>
                      <a:pt x="238" y="31"/>
                    </a:cubicBezTo>
                    <a:cubicBezTo>
                      <a:pt x="239" y="31"/>
                      <a:pt x="238" y="31"/>
                      <a:pt x="238" y="31"/>
                    </a:cubicBezTo>
                    <a:cubicBezTo>
                      <a:pt x="238" y="27"/>
                      <a:pt x="236" y="26"/>
                      <a:pt x="236" y="23"/>
                    </a:cubicBezTo>
                    <a:cubicBezTo>
                      <a:pt x="237" y="23"/>
                      <a:pt x="237" y="21"/>
                      <a:pt x="238" y="21"/>
                    </a:cubicBezTo>
                    <a:cubicBezTo>
                      <a:pt x="238" y="21"/>
                      <a:pt x="239" y="20"/>
                      <a:pt x="239" y="20"/>
                    </a:cubicBezTo>
                    <a:cubicBezTo>
                      <a:pt x="241" y="20"/>
                      <a:pt x="241" y="18"/>
                      <a:pt x="243" y="19"/>
                    </a:cubicBezTo>
                    <a:cubicBezTo>
                      <a:pt x="242" y="17"/>
                      <a:pt x="244" y="17"/>
                      <a:pt x="244" y="16"/>
                    </a:cubicBezTo>
                    <a:cubicBezTo>
                      <a:pt x="245" y="16"/>
                      <a:pt x="245" y="15"/>
                      <a:pt x="245" y="15"/>
                    </a:cubicBezTo>
                    <a:cubicBezTo>
                      <a:pt x="245" y="15"/>
                      <a:pt x="245" y="14"/>
                      <a:pt x="245" y="14"/>
                    </a:cubicBezTo>
                    <a:cubicBezTo>
                      <a:pt x="245" y="13"/>
                      <a:pt x="244" y="12"/>
                      <a:pt x="244" y="11"/>
                    </a:cubicBezTo>
                    <a:cubicBezTo>
                      <a:pt x="244" y="10"/>
                      <a:pt x="243" y="9"/>
                      <a:pt x="242" y="9"/>
                    </a:cubicBezTo>
                    <a:cubicBezTo>
                      <a:pt x="243" y="8"/>
                      <a:pt x="243" y="7"/>
                      <a:pt x="243" y="7"/>
                    </a:cubicBezTo>
                    <a:cubicBezTo>
                      <a:pt x="242" y="6"/>
                      <a:pt x="242" y="6"/>
                      <a:pt x="242" y="5"/>
                    </a:cubicBezTo>
                    <a:cubicBezTo>
                      <a:pt x="241" y="4"/>
                      <a:pt x="241" y="2"/>
                      <a:pt x="240" y="2"/>
                    </a:cubicBezTo>
                    <a:cubicBezTo>
                      <a:pt x="240" y="1"/>
                      <a:pt x="240" y="1"/>
                      <a:pt x="239" y="1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34" y="1"/>
                      <a:pt x="232" y="0"/>
                      <a:pt x="230" y="1"/>
                    </a:cubicBezTo>
                    <a:cubicBezTo>
                      <a:pt x="229" y="1"/>
                      <a:pt x="228" y="2"/>
                      <a:pt x="227" y="2"/>
                    </a:cubicBezTo>
                    <a:cubicBezTo>
                      <a:pt x="227" y="4"/>
                      <a:pt x="228" y="4"/>
                      <a:pt x="228" y="5"/>
                    </a:cubicBezTo>
                    <a:cubicBezTo>
                      <a:pt x="228" y="6"/>
                      <a:pt x="228" y="6"/>
                      <a:pt x="229" y="6"/>
                    </a:cubicBezTo>
                    <a:cubicBezTo>
                      <a:pt x="229" y="7"/>
                      <a:pt x="229" y="7"/>
                      <a:pt x="229" y="7"/>
                    </a:cubicBezTo>
                    <a:cubicBezTo>
                      <a:pt x="229" y="8"/>
                      <a:pt x="229" y="8"/>
                      <a:pt x="229" y="8"/>
                    </a:cubicBezTo>
                    <a:cubicBezTo>
                      <a:pt x="229" y="9"/>
                      <a:pt x="229" y="9"/>
                      <a:pt x="229" y="9"/>
                    </a:cubicBezTo>
                    <a:cubicBezTo>
                      <a:pt x="229" y="9"/>
                      <a:pt x="230" y="9"/>
                      <a:pt x="230" y="9"/>
                    </a:cubicBezTo>
                    <a:cubicBezTo>
                      <a:pt x="230" y="10"/>
                      <a:pt x="231" y="10"/>
                      <a:pt x="232" y="11"/>
                    </a:cubicBezTo>
                    <a:cubicBezTo>
                      <a:pt x="232" y="17"/>
                      <a:pt x="232" y="17"/>
                      <a:pt x="232" y="17"/>
                    </a:cubicBezTo>
                    <a:cubicBezTo>
                      <a:pt x="231" y="17"/>
                      <a:pt x="230" y="18"/>
                      <a:pt x="229" y="19"/>
                    </a:cubicBezTo>
                    <a:cubicBezTo>
                      <a:pt x="229" y="18"/>
                      <a:pt x="229" y="19"/>
                      <a:pt x="229" y="19"/>
                    </a:cubicBezTo>
                    <a:cubicBezTo>
                      <a:pt x="228" y="19"/>
                      <a:pt x="228" y="19"/>
                      <a:pt x="228" y="19"/>
                    </a:cubicBezTo>
                    <a:cubicBezTo>
                      <a:pt x="227" y="19"/>
                      <a:pt x="227" y="20"/>
                      <a:pt x="227" y="20"/>
                    </a:cubicBezTo>
                    <a:cubicBezTo>
                      <a:pt x="226" y="20"/>
                      <a:pt x="225" y="21"/>
                      <a:pt x="222" y="21"/>
                    </a:cubicBezTo>
                    <a:cubicBezTo>
                      <a:pt x="223" y="21"/>
                      <a:pt x="221" y="21"/>
                      <a:pt x="221" y="21"/>
                    </a:cubicBezTo>
                    <a:cubicBezTo>
                      <a:pt x="220" y="20"/>
                      <a:pt x="221" y="19"/>
                      <a:pt x="220" y="19"/>
                    </a:cubicBezTo>
                    <a:cubicBezTo>
                      <a:pt x="220" y="19"/>
                      <a:pt x="220" y="19"/>
                      <a:pt x="220" y="19"/>
                    </a:cubicBezTo>
                    <a:cubicBezTo>
                      <a:pt x="220" y="19"/>
                      <a:pt x="220" y="19"/>
                      <a:pt x="220" y="19"/>
                    </a:cubicBezTo>
                    <a:cubicBezTo>
                      <a:pt x="219" y="19"/>
                      <a:pt x="219" y="19"/>
                      <a:pt x="219" y="19"/>
                    </a:cubicBezTo>
                    <a:cubicBezTo>
                      <a:pt x="218" y="19"/>
                      <a:pt x="218" y="19"/>
                      <a:pt x="218" y="20"/>
                    </a:cubicBezTo>
                    <a:cubicBezTo>
                      <a:pt x="217" y="20"/>
                      <a:pt x="217" y="20"/>
                      <a:pt x="217" y="21"/>
                    </a:cubicBezTo>
                    <a:cubicBezTo>
                      <a:pt x="217" y="21"/>
                      <a:pt x="217" y="21"/>
                      <a:pt x="216" y="21"/>
                    </a:cubicBezTo>
                    <a:cubicBezTo>
                      <a:pt x="216" y="21"/>
                      <a:pt x="216" y="21"/>
                      <a:pt x="216" y="21"/>
                    </a:cubicBezTo>
                    <a:cubicBezTo>
                      <a:pt x="216" y="21"/>
                      <a:pt x="215" y="21"/>
                      <a:pt x="215" y="21"/>
                    </a:cubicBezTo>
                    <a:cubicBezTo>
                      <a:pt x="215" y="21"/>
                      <a:pt x="215" y="21"/>
                      <a:pt x="215" y="21"/>
                    </a:cubicBezTo>
                    <a:cubicBezTo>
                      <a:pt x="215" y="21"/>
                      <a:pt x="214" y="21"/>
                      <a:pt x="214" y="21"/>
                    </a:cubicBezTo>
                    <a:cubicBezTo>
                      <a:pt x="214" y="21"/>
                      <a:pt x="214" y="21"/>
                      <a:pt x="214" y="21"/>
                    </a:cubicBezTo>
                    <a:cubicBezTo>
                      <a:pt x="214" y="21"/>
                      <a:pt x="213" y="22"/>
                      <a:pt x="213" y="22"/>
                    </a:cubicBezTo>
                    <a:cubicBezTo>
                      <a:pt x="213" y="22"/>
                      <a:pt x="213" y="22"/>
                      <a:pt x="213" y="22"/>
                    </a:cubicBezTo>
                    <a:cubicBezTo>
                      <a:pt x="213" y="22"/>
                      <a:pt x="213" y="22"/>
                      <a:pt x="212" y="22"/>
                    </a:cubicBezTo>
                    <a:cubicBezTo>
                      <a:pt x="212" y="22"/>
                      <a:pt x="212" y="22"/>
                      <a:pt x="212" y="22"/>
                    </a:cubicBezTo>
                    <a:cubicBezTo>
                      <a:pt x="212" y="22"/>
                      <a:pt x="212" y="22"/>
                      <a:pt x="212" y="22"/>
                    </a:cubicBezTo>
                    <a:cubicBezTo>
                      <a:pt x="212" y="23"/>
                      <a:pt x="211" y="23"/>
                      <a:pt x="211" y="23"/>
                    </a:cubicBezTo>
                    <a:cubicBezTo>
                      <a:pt x="211" y="23"/>
                      <a:pt x="211" y="23"/>
                      <a:pt x="211" y="23"/>
                    </a:cubicBezTo>
                    <a:cubicBezTo>
                      <a:pt x="210" y="23"/>
                      <a:pt x="209" y="23"/>
                      <a:pt x="208" y="24"/>
                    </a:cubicBezTo>
                    <a:cubicBezTo>
                      <a:pt x="208" y="24"/>
                      <a:pt x="208" y="24"/>
                      <a:pt x="208" y="24"/>
                    </a:cubicBezTo>
                    <a:cubicBezTo>
                      <a:pt x="207" y="24"/>
                      <a:pt x="207" y="24"/>
                      <a:pt x="207" y="24"/>
                    </a:cubicBezTo>
                    <a:cubicBezTo>
                      <a:pt x="207" y="25"/>
                      <a:pt x="207" y="25"/>
                      <a:pt x="207" y="25"/>
                    </a:cubicBezTo>
                    <a:cubicBezTo>
                      <a:pt x="206" y="25"/>
                      <a:pt x="205" y="26"/>
                      <a:pt x="204" y="27"/>
                    </a:cubicBezTo>
                    <a:cubicBezTo>
                      <a:pt x="204" y="27"/>
                      <a:pt x="204" y="27"/>
                      <a:pt x="204" y="27"/>
                    </a:cubicBezTo>
                    <a:cubicBezTo>
                      <a:pt x="204" y="27"/>
                      <a:pt x="204" y="27"/>
                      <a:pt x="204" y="27"/>
                    </a:cubicBezTo>
                    <a:cubicBezTo>
                      <a:pt x="204" y="27"/>
                      <a:pt x="204" y="27"/>
                      <a:pt x="204" y="27"/>
                    </a:cubicBezTo>
                    <a:cubicBezTo>
                      <a:pt x="204" y="27"/>
                      <a:pt x="203" y="27"/>
                      <a:pt x="203" y="27"/>
                    </a:cubicBezTo>
                    <a:cubicBezTo>
                      <a:pt x="199" y="28"/>
                      <a:pt x="198" y="26"/>
                      <a:pt x="195" y="25"/>
                    </a:cubicBezTo>
                    <a:cubicBezTo>
                      <a:pt x="192" y="25"/>
                      <a:pt x="190" y="23"/>
                      <a:pt x="187" y="23"/>
                    </a:cubicBezTo>
                    <a:cubicBezTo>
                      <a:pt x="184" y="23"/>
                      <a:pt x="185" y="26"/>
                      <a:pt x="183" y="26"/>
                    </a:cubicBezTo>
                    <a:cubicBezTo>
                      <a:pt x="179" y="27"/>
                      <a:pt x="178" y="25"/>
                      <a:pt x="176" y="25"/>
                    </a:cubicBezTo>
                    <a:cubicBezTo>
                      <a:pt x="175" y="23"/>
                      <a:pt x="173" y="23"/>
                      <a:pt x="173" y="21"/>
                    </a:cubicBezTo>
                    <a:cubicBezTo>
                      <a:pt x="169" y="21"/>
                      <a:pt x="165" y="21"/>
                      <a:pt x="161" y="21"/>
                    </a:cubicBezTo>
                    <a:cubicBezTo>
                      <a:pt x="160" y="22"/>
                      <a:pt x="159" y="23"/>
                      <a:pt x="157" y="24"/>
                    </a:cubicBezTo>
                    <a:cubicBezTo>
                      <a:pt x="157" y="25"/>
                      <a:pt x="157" y="25"/>
                      <a:pt x="157" y="25"/>
                    </a:cubicBezTo>
                    <a:cubicBezTo>
                      <a:pt x="156" y="25"/>
                      <a:pt x="156" y="26"/>
                      <a:pt x="156" y="26"/>
                    </a:cubicBezTo>
                    <a:cubicBezTo>
                      <a:pt x="156" y="26"/>
                      <a:pt x="156" y="26"/>
                      <a:pt x="155" y="26"/>
                    </a:cubicBezTo>
                    <a:cubicBezTo>
                      <a:pt x="153" y="26"/>
                      <a:pt x="153" y="26"/>
                      <a:pt x="153" y="26"/>
                    </a:cubicBezTo>
                    <a:cubicBezTo>
                      <a:pt x="150" y="26"/>
                      <a:pt x="149" y="28"/>
                      <a:pt x="147" y="28"/>
                    </a:cubicBezTo>
                    <a:cubicBezTo>
                      <a:pt x="146" y="28"/>
                      <a:pt x="146" y="28"/>
                      <a:pt x="146" y="28"/>
                    </a:cubicBezTo>
                    <a:cubicBezTo>
                      <a:pt x="144" y="28"/>
                      <a:pt x="144" y="30"/>
                      <a:pt x="142" y="30"/>
                    </a:cubicBezTo>
                    <a:cubicBezTo>
                      <a:pt x="137" y="29"/>
                      <a:pt x="135" y="32"/>
                      <a:pt x="131" y="32"/>
                    </a:cubicBezTo>
                    <a:cubicBezTo>
                      <a:pt x="129" y="32"/>
                      <a:pt x="129" y="34"/>
                      <a:pt x="128" y="34"/>
                    </a:cubicBezTo>
                    <a:cubicBezTo>
                      <a:pt x="127" y="35"/>
                      <a:pt x="126" y="35"/>
                      <a:pt x="125" y="35"/>
                    </a:cubicBezTo>
                    <a:cubicBezTo>
                      <a:pt x="124" y="35"/>
                      <a:pt x="123" y="35"/>
                      <a:pt x="123" y="35"/>
                    </a:cubicBezTo>
                    <a:cubicBezTo>
                      <a:pt x="120" y="34"/>
                      <a:pt x="121" y="37"/>
                      <a:pt x="119" y="36"/>
                    </a:cubicBezTo>
                    <a:cubicBezTo>
                      <a:pt x="118" y="36"/>
                      <a:pt x="118" y="38"/>
                      <a:pt x="116" y="38"/>
                    </a:cubicBezTo>
                    <a:cubicBezTo>
                      <a:pt x="116" y="38"/>
                      <a:pt x="116" y="39"/>
                      <a:pt x="115" y="39"/>
                    </a:cubicBezTo>
                    <a:cubicBezTo>
                      <a:pt x="116" y="42"/>
                      <a:pt x="116" y="45"/>
                      <a:pt x="115" y="47"/>
                    </a:cubicBezTo>
                    <a:cubicBezTo>
                      <a:pt x="113" y="47"/>
                      <a:pt x="112" y="46"/>
                      <a:pt x="112" y="45"/>
                    </a:cubicBezTo>
                    <a:cubicBezTo>
                      <a:pt x="111" y="45"/>
                      <a:pt x="111" y="46"/>
                      <a:pt x="111" y="47"/>
                    </a:cubicBezTo>
                    <a:cubicBezTo>
                      <a:pt x="111" y="47"/>
                      <a:pt x="111" y="47"/>
                      <a:pt x="111" y="48"/>
                    </a:cubicBezTo>
                    <a:cubicBezTo>
                      <a:pt x="110" y="48"/>
                      <a:pt x="109" y="48"/>
                      <a:pt x="109" y="49"/>
                    </a:cubicBezTo>
                    <a:cubicBezTo>
                      <a:pt x="108" y="49"/>
                      <a:pt x="106" y="49"/>
                      <a:pt x="106" y="50"/>
                    </a:cubicBezTo>
                    <a:cubicBezTo>
                      <a:pt x="105" y="50"/>
                      <a:pt x="105" y="49"/>
                      <a:pt x="104" y="49"/>
                    </a:cubicBezTo>
                    <a:cubicBezTo>
                      <a:pt x="103" y="49"/>
                      <a:pt x="104" y="49"/>
                      <a:pt x="103" y="50"/>
                    </a:cubicBezTo>
                    <a:cubicBezTo>
                      <a:pt x="103" y="50"/>
                      <a:pt x="101" y="49"/>
                      <a:pt x="99" y="50"/>
                    </a:cubicBezTo>
                    <a:cubicBezTo>
                      <a:pt x="98" y="50"/>
                      <a:pt x="97" y="49"/>
                      <a:pt x="96" y="48"/>
                    </a:cubicBezTo>
                    <a:cubicBezTo>
                      <a:pt x="95" y="48"/>
                      <a:pt x="96" y="51"/>
                      <a:pt x="94" y="50"/>
                    </a:cubicBezTo>
                    <a:cubicBezTo>
                      <a:pt x="93" y="50"/>
                      <a:pt x="91" y="50"/>
                      <a:pt x="90" y="51"/>
                    </a:cubicBezTo>
                    <a:cubicBezTo>
                      <a:pt x="89" y="51"/>
                      <a:pt x="88" y="52"/>
                      <a:pt x="88" y="53"/>
                    </a:cubicBezTo>
                    <a:cubicBezTo>
                      <a:pt x="88" y="54"/>
                      <a:pt x="87" y="54"/>
                      <a:pt x="87" y="55"/>
                    </a:cubicBezTo>
                    <a:cubicBezTo>
                      <a:pt x="87" y="55"/>
                      <a:pt x="87" y="56"/>
                      <a:pt x="86" y="56"/>
                    </a:cubicBezTo>
                    <a:cubicBezTo>
                      <a:pt x="87" y="57"/>
                      <a:pt x="86" y="58"/>
                      <a:pt x="85" y="59"/>
                    </a:cubicBezTo>
                    <a:cubicBezTo>
                      <a:pt x="85" y="59"/>
                      <a:pt x="84" y="60"/>
                      <a:pt x="84" y="60"/>
                    </a:cubicBezTo>
                    <a:cubicBezTo>
                      <a:pt x="84" y="61"/>
                      <a:pt x="85" y="61"/>
                      <a:pt x="84" y="62"/>
                    </a:cubicBezTo>
                    <a:cubicBezTo>
                      <a:pt x="84" y="62"/>
                      <a:pt x="83" y="62"/>
                      <a:pt x="83" y="62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79" y="62"/>
                      <a:pt x="79" y="64"/>
                      <a:pt x="78" y="64"/>
                    </a:cubicBezTo>
                    <a:cubicBezTo>
                      <a:pt x="77" y="64"/>
                      <a:pt x="77" y="66"/>
                      <a:pt x="75" y="65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74" y="64"/>
                      <a:pt x="73" y="64"/>
                      <a:pt x="73" y="64"/>
                    </a:cubicBezTo>
                    <a:cubicBezTo>
                      <a:pt x="72" y="64"/>
                      <a:pt x="71" y="64"/>
                      <a:pt x="71" y="65"/>
                    </a:cubicBezTo>
                    <a:cubicBezTo>
                      <a:pt x="70" y="64"/>
                      <a:pt x="70" y="65"/>
                      <a:pt x="69" y="65"/>
                    </a:cubicBezTo>
                    <a:cubicBezTo>
                      <a:pt x="68" y="65"/>
                      <a:pt x="67" y="66"/>
                      <a:pt x="67" y="67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6" y="67"/>
                      <a:pt x="66" y="67"/>
                      <a:pt x="66" y="67"/>
                    </a:cubicBezTo>
                    <a:cubicBezTo>
                      <a:pt x="66" y="67"/>
                      <a:pt x="66" y="67"/>
                      <a:pt x="65" y="67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5" y="67"/>
                      <a:pt x="65" y="67"/>
                      <a:pt x="65" y="67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4" y="67"/>
                      <a:pt x="64" y="67"/>
                      <a:pt x="64" y="67"/>
                    </a:cubicBezTo>
                    <a:cubicBezTo>
                      <a:pt x="64" y="67"/>
                      <a:pt x="63" y="67"/>
                      <a:pt x="63" y="67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2" y="67"/>
                      <a:pt x="61" y="67"/>
                      <a:pt x="60" y="67"/>
                    </a:cubicBezTo>
                    <a:cubicBezTo>
                      <a:pt x="60" y="68"/>
                      <a:pt x="60" y="68"/>
                      <a:pt x="60" y="68"/>
                    </a:cubicBezTo>
                    <a:cubicBezTo>
                      <a:pt x="59" y="68"/>
                      <a:pt x="57" y="71"/>
                      <a:pt x="56" y="69"/>
                    </a:cubicBezTo>
                    <a:cubicBezTo>
                      <a:pt x="55" y="69"/>
                      <a:pt x="56" y="71"/>
                      <a:pt x="55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5" y="72"/>
                      <a:pt x="56" y="72"/>
                      <a:pt x="56" y="72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7" y="73"/>
                      <a:pt x="57" y="75"/>
                      <a:pt x="58" y="75"/>
                    </a:cubicBezTo>
                    <a:cubicBezTo>
                      <a:pt x="58" y="79"/>
                      <a:pt x="59" y="83"/>
                      <a:pt x="56" y="84"/>
                    </a:cubicBezTo>
                    <a:cubicBezTo>
                      <a:pt x="57" y="86"/>
                      <a:pt x="55" y="85"/>
                      <a:pt x="55" y="86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1" y="87"/>
                      <a:pt x="51" y="88"/>
                      <a:pt x="50" y="89"/>
                    </a:cubicBezTo>
                    <a:cubicBezTo>
                      <a:pt x="50" y="90"/>
                      <a:pt x="51" y="90"/>
                      <a:pt x="51" y="91"/>
                    </a:cubicBezTo>
                    <a:cubicBezTo>
                      <a:pt x="51" y="91"/>
                      <a:pt x="52" y="91"/>
                      <a:pt x="52" y="91"/>
                    </a:cubicBezTo>
                    <a:cubicBezTo>
                      <a:pt x="52" y="92"/>
                      <a:pt x="51" y="92"/>
                      <a:pt x="50" y="92"/>
                    </a:cubicBezTo>
                    <a:cubicBezTo>
                      <a:pt x="51" y="93"/>
                      <a:pt x="50" y="93"/>
                      <a:pt x="50" y="93"/>
                    </a:cubicBezTo>
                    <a:cubicBezTo>
                      <a:pt x="50" y="94"/>
                      <a:pt x="49" y="95"/>
                      <a:pt x="48" y="95"/>
                    </a:cubicBezTo>
                    <a:cubicBezTo>
                      <a:pt x="48" y="97"/>
                      <a:pt x="49" y="100"/>
                      <a:pt x="47" y="100"/>
                    </a:cubicBezTo>
                    <a:cubicBezTo>
                      <a:pt x="48" y="101"/>
                      <a:pt x="48" y="102"/>
                      <a:pt x="48" y="104"/>
                    </a:cubicBezTo>
                    <a:cubicBezTo>
                      <a:pt x="46" y="105"/>
                      <a:pt x="44" y="107"/>
                      <a:pt x="42" y="107"/>
                    </a:cubicBezTo>
                    <a:cubicBezTo>
                      <a:pt x="41" y="107"/>
                      <a:pt x="41" y="108"/>
                      <a:pt x="41" y="109"/>
                    </a:cubicBezTo>
                    <a:cubicBezTo>
                      <a:pt x="40" y="109"/>
                      <a:pt x="39" y="110"/>
                      <a:pt x="39" y="111"/>
                    </a:cubicBezTo>
                    <a:cubicBezTo>
                      <a:pt x="38" y="110"/>
                      <a:pt x="38" y="111"/>
                      <a:pt x="36" y="111"/>
                    </a:cubicBezTo>
                    <a:cubicBezTo>
                      <a:pt x="37" y="115"/>
                      <a:pt x="40" y="115"/>
                      <a:pt x="39" y="120"/>
                    </a:cubicBezTo>
                    <a:cubicBezTo>
                      <a:pt x="38" y="120"/>
                      <a:pt x="37" y="121"/>
                      <a:pt x="36" y="120"/>
                    </a:cubicBezTo>
                    <a:cubicBezTo>
                      <a:pt x="36" y="125"/>
                      <a:pt x="36" y="125"/>
                      <a:pt x="36" y="125"/>
                    </a:cubicBezTo>
                    <a:cubicBezTo>
                      <a:pt x="34" y="125"/>
                      <a:pt x="33" y="126"/>
                      <a:pt x="33" y="128"/>
                    </a:cubicBezTo>
                    <a:cubicBezTo>
                      <a:pt x="32" y="127"/>
                      <a:pt x="31" y="129"/>
                      <a:pt x="30" y="129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28" y="131"/>
                      <a:pt x="28" y="131"/>
                      <a:pt x="28" y="131"/>
                    </a:cubicBezTo>
                    <a:cubicBezTo>
                      <a:pt x="28" y="131"/>
                      <a:pt x="29" y="131"/>
                      <a:pt x="29" y="132"/>
                    </a:cubicBezTo>
                    <a:cubicBezTo>
                      <a:pt x="29" y="132"/>
                      <a:pt x="29" y="132"/>
                      <a:pt x="29" y="132"/>
                    </a:cubicBezTo>
                    <a:cubicBezTo>
                      <a:pt x="30" y="132"/>
                      <a:pt x="31" y="132"/>
                      <a:pt x="32" y="134"/>
                    </a:cubicBezTo>
                    <a:cubicBezTo>
                      <a:pt x="32" y="134"/>
                      <a:pt x="32" y="134"/>
                      <a:pt x="32" y="134"/>
                    </a:cubicBezTo>
                    <a:cubicBezTo>
                      <a:pt x="32" y="134"/>
                      <a:pt x="32" y="134"/>
                      <a:pt x="32" y="135"/>
                    </a:cubicBezTo>
                    <a:cubicBezTo>
                      <a:pt x="32" y="137"/>
                      <a:pt x="32" y="137"/>
                      <a:pt x="32" y="137"/>
                    </a:cubicBezTo>
                    <a:cubicBezTo>
                      <a:pt x="32" y="138"/>
                      <a:pt x="34" y="138"/>
                      <a:pt x="34" y="139"/>
                    </a:cubicBezTo>
                    <a:cubicBezTo>
                      <a:pt x="34" y="139"/>
                      <a:pt x="34" y="139"/>
                      <a:pt x="34" y="140"/>
                    </a:cubicBezTo>
                    <a:cubicBezTo>
                      <a:pt x="34" y="142"/>
                      <a:pt x="37" y="140"/>
                      <a:pt x="36" y="142"/>
                    </a:cubicBezTo>
                    <a:cubicBezTo>
                      <a:pt x="36" y="142"/>
                      <a:pt x="36" y="142"/>
                      <a:pt x="36" y="142"/>
                    </a:cubicBezTo>
                    <a:cubicBezTo>
                      <a:pt x="37" y="142"/>
                      <a:pt x="38" y="142"/>
                      <a:pt x="38" y="142"/>
                    </a:cubicBezTo>
                    <a:cubicBezTo>
                      <a:pt x="38" y="142"/>
                      <a:pt x="39" y="142"/>
                      <a:pt x="39" y="142"/>
                    </a:cubicBezTo>
                    <a:cubicBezTo>
                      <a:pt x="40" y="143"/>
                      <a:pt x="41" y="144"/>
                      <a:pt x="41" y="145"/>
                    </a:cubicBezTo>
                    <a:cubicBezTo>
                      <a:pt x="41" y="145"/>
                      <a:pt x="41" y="145"/>
                      <a:pt x="41" y="145"/>
                    </a:cubicBezTo>
                    <a:cubicBezTo>
                      <a:pt x="43" y="145"/>
                      <a:pt x="45" y="146"/>
                      <a:pt x="46" y="147"/>
                    </a:cubicBezTo>
                    <a:cubicBezTo>
                      <a:pt x="46" y="147"/>
                      <a:pt x="46" y="147"/>
                      <a:pt x="46" y="148"/>
                    </a:cubicBezTo>
                    <a:cubicBezTo>
                      <a:pt x="46" y="148"/>
                      <a:pt x="46" y="149"/>
                      <a:pt x="47" y="150"/>
                    </a:cubicBezTo>
                    <a:cubicBezTo>
                      <a:pt x="47" y="150"/>
                      <a:pt x="47" y="150"/>
                      <a:pt x="47" y="150"/>
                    </a:cubicBezTo>
                    <a:cubicBezTo>
                      <a:pt x="48" y="150"/>
                      <a:pt x="48" y="151"/>
                      <a:pt x="50" y="152"/>
                    </a:cubicBezTo>
                    <a:cubicBezTo>
                      <a:pt x="50" y="152"/>
                      <a:pt x="50" y="152"/>
                      <a:pt x="50" y="152"/>
                    </a:cubicBezTo>
                    <a:cubicBezTo>
                      <a:pt x="51" y="152"/>
                      <a:pt x="51" y="152"/>
                      <a:pt x="51" y="153"/>
                    </a:cubicBezTo>
                    <a:cubicBezTo>
                      <a:pt x="52" y="153"/>
                      <a:pt x="52" y="154"/>
                      <a:pt x="52" y="154"/>
                    </a:cubicBezTo>
                    <a:cubicBezTo>
                      <a:pt x="53" y="155"/>
                      <a:pt x="54" y="155"/>
                      <a:pt x="55" y="155"/>
                    </a:cubicBezTo>
                    <a:cubicBezTo>
                      <a:pt x="56" y="155"/>
                      <a:pt x="55" y="153"/>
                      <a:pt x="55" y="152"/>
                    </a:cubicBezTo>
                    <a:cubicBezTo>
                      <a:pt x="54" y="152"/>
                      <a:pt x="55" y="151"/>
                      <a:pt x="55" y="150"/>
                    </a:cubicBezTo>
                    <a:cubicBezTo>
                      <a:pt x="56" y="151"/>
                      <a:pt x="57" y="151"/>
                      <a:pt x="58" y="151"/>
                    </a:cubicBezTo>
                    <a:cubicBezTo>
                      <a:pt x="59" y="151"/>
                      <a:pt x="59" y="151"/>
                      <a:pt x="60" y="152"/>
                    </a:cubicBezTo>
                    <a:cubicBezTo>
                      <a:pt x="60" y="151"/>
                      <a:pt x="62" y="151"/>
                      <a:pt x="64" y="152"/>
                    </a:cubicBezTo>
                    <a:cubicBezTo>
                      <a:pt x="64" y="151"/>
                      <a:pt x="65" y="150"/>
                      <a:pt x="66" y="149"/>
                    </a:cubicBezTo>
                    <a:cubicBezTo>
                      <a:pt x="66" y="149"/>
                      <a:pt x="66" y="149"/>
                      <a:pt x="67" y="149"/>
                    </a:cubicBezTo>
                    <a:cubicBezTo>
                      <a:pt x="67" y="150"/>
                      <a:pt x="67" y="150"/>
                      <a:pt x="67" y="150"/>
                    </a:cubicBezTo>
                    <a:cubicBezTo>
                      <a:pt x="67" y="151"/>
                      <a:pt x="67" y="151"/>
                      <a:pt x="68" y="151"/>
                    </a:cubicBezTo>
                    <a:cubicBezTo>
                      <a:pt x="68" y="152"/>
                      <a:pt x="68" y="153"/>
                      <a:pt x="68" y="154"/>
                    </a:cubicBezTo>
                    <a:cubicBezTo>
                      <a:pt x="68" y="154"/>
                      <a:pt x="68" y="154"/>
                      <a:pt x="68" y="154"/>
                    </a:cubicBezTo>
                    <a:cubicBezTo>
                      <a:pt x="68" y="156"/>
                      <a:pt x="66" y="157"/>
                      <a:pt x="66" y="158"/>
                    </a:cubicBezTo>
                    <a:cubicBezTo>
                      <a:pt x="64" y="158"/>
                      <a:pt x="64" y="155"/>
                      <a:pt x="62" y="155"/>
                    </a:cubicBezTo>
                    <a:cubicBezTo>
                      <a:pt x="61" y="155"/>
                      <a:pt x="60" y="155"/>
                      <a:pt x="59" y="155"/>
                    </a:cubicBezTo>
                    <a:cubicBezTo>
                      <a:pt x="56" y="155"/>
                      <a:pt x="55" y="158"/>
                      <a:pt x="55" y="160"/>
                    </a:cubicBezTo>
                    <a:cubicBezTo>
                      <a:pt x="55" y="160"/>
                      <a:pt x="54" y="160"/>
                      <a:pt x="54" y="161"/>
                    </a:cubicBezTo>
                    <a:cubicBezTo>
                      <a:pt x="53" y="161"/>
                      <a:pt x="53" y="159"/>
                      <a:pt x="52" y="159"/>
                    </a:cubicBezTo>
                    <a:cubicBezTo>
                      <a:pt x="51" y="159"/>
                      <a:pt x="51" y="160"/>
                      <a:pt x="50" y="160"/>
                    </a:cubicBezTo>
                    <a:cubicBezTo>
                      <a:pt x="50" y="160"/>
                      <a:pt x="50" y="160"/>
                      <a:pt x="50" y="161"/>
                    </a:cubicBezTo>
                    <a:cubicBezTo>
                      <a:pt x="50" y="161"/>
                      <a:pt x="50" y="162"/>
                      <a:pt x="49" y="161"/>
                    </a:cubicBezTo>
                    <a:cubicBezTo>
                      <a:pt x="47" y="164"/>
                      <a:pt x="48" y="169"/>
                      <a:pt x="47" y="172"/>
                    </a:cubicBezTo>
                    <a:cubicBezTo>
                      <a:pt x="47" y="173"/>
                      <a:pt x="47" y="173"/>
                      <a:pt x="48" y="174"/>
                    </a:cubicBezTo>
                    <a:cubicBezTo>
                      <a:pt x="48" y="174"/>
                      <a:pt x="47" y="175"/>
                      <a:pt x="48" y="175"/>
                    </a:cubicBezTo>
                    <a:cubicBezTo>
                      <a:pt x="48" y="174"/>
                      <a:pt x="48" y="174"/>
                      <a:pt x="49" y="174"/>
                    </a:cubicBezTo>
                    <a:cubicBezTo>
                      <a:pt x="49" y="174"/>
                      <a:pt x="49" y="174"/>
                      <a:pt x="49" y="174"/>
                    </a:cubicBezTo>
                    <a:cubicBezTo>
                      <a:pt x="49" y="173"/>
                      <a:pt x="49" y="173"/>
                      <a:pt x="50" y="173"/>
                    </a:cubicBezTo>
                    <a:cubicBezTo>
                      <a:pt x="51" y="173"/>
                      <a:pt x="52" y="172"/>
                      <a:pt x="52" y="172"/>
                    </a:cubicBezTo>
                    <a:cubicBezTo>
                      <a:pt x="53" y="172"/>
                      <a:pt x="53" y="171"/>
                      <a:pt x="53" y="171"/>
                    </a:cubicBezTo>
                    <a:cubicBezTo>
                      <a:pt x="53" y="171"/>
                      <a:pt x="53" y="171"/>
                      <a:pt x="54" y="171"/>
                    </a:cubicBezTo>
                    <a:cubicBezTo>
                      <a:pt x="55" y="171"/>
                      <a:pt x="55" y="171"/>
                      <a:pt x="55" y="171"/>
                    </a:cubicBezTo>
                    <a:cubicBezTo>
                      <a:pt x="55" y="171"/>
                      <a:pt x="55" y="171"/>
                      <a:pt x="55" y="172"/>
                    </a:cubicBezTo>
                    <a:cubicBezTo>
                      <a:pt x="56" y="172"/>
                      <a:pt x="57" y="171"/>
                      <a:pt x="57" y="169"/>
                    </a:cubicBezTo>
                    <a:cubicBezTo>
                      <a:pt x="56" y="169"/>
                      <a:pt x="56" y="169"/>
                      <a:pt x="56" y="169"/>
                    </a:cubicBezTo>
                    <a:cubicBezTo>
                      <a:pt x="56" y="168"/>
                      <a:pt x="55" y="169"/>
                      <a:pt x="55" y="169"/>
                    </a:cubicBezTo>
                    <a:cubicBezTo>
                      <a:pt x="55" y="169"/>
                      <a:pt x="54" y="169"/>
                      <a:pt x="54" y="169"/>
                    </a:cubicBezTo>
                    <a:cubicBezTo>
                      <a:pt x="54" y="167"/>
                      <a:pt x="54" y="164"/>
                      <a:pt x="55" y="164"/>
                    </a:cubicBezTo>
                    <a:cubicBezTo>
                      <a:pt x="56" y="164"/>
                      <a:pt x="56" y="164"/>
                      <a:pt x="57" y="164"/>
                    </a:cubicBezTo>
                    <a:cubicBezTo>
                      <a:pt x="57" y="164"/>
                      <a:pt x="57" y="163"/>
                      <a:pt x="57" y="164"/>
                    </a:cubicBezTo>
                    <a:cubicBezTo>
                      <a:pt x="57" y="163"/>
                      <a:pt x="59" y="163"/>
                      <a:pt x="60" y="164"/>
                    </a:cubicBezTo>
                    <a:cubicBezTo>
                      <a:pt x="60" y="164"/>
                      <a:pt x="59" y="165"/>
                      <a:pt x="60" y="165"/>
                    </a:cubicBezTo>
                    <a:cubicBezTo>
                      <a:pt x="60" y="165"/>
                      <a:pt x="60" y="165"/>
                      <a:pt x="60" y="166"/>
                    </a:cubicBezTo>
                    <a:cubicBezTo>
                      <a:pt x="60" y="166"/>
                      <a:pt x="60" y="166"/>
                      <a:pt x="60" y="166"/>
                    </a:cubicBezTo>
                    <a:cubicBezTo>
                      <a:pt x="60" y="167"/>
                      <a:pt x="60" y="168"/>
                      <a:pt x="60" y="170"/>
                    </a:cubicBezTo>
                    <a:cubicBezTo>
                      <a:pt x="60" y="170"/>
                      <a:pt x="60" y="170"/>
                      <a:pt x="60" y="170"/>
                    </a:cubicBezTo>
                    <a:cubicBezTo>
                      <a:pt x="60" y="171"/>
                      <a:pt x="59" y="171"/>
                      <a:pt x="59" y="172"/>
                    </a:cubicBezTo>
                    <a:cubicBezTo>
                      <a:pt x="60" y="172"/>
                      <a:pt x="60" y="171"/>
                      <a:pt x="62" y="171"/>
                    </a:cubicBezTo>
                    <a:cubicBezTo>
                      <a:pt x="62" y="171"/>
                      <a:pt x="63" y="170"/>
                      <a:pt x="64" y="170"/>
                    </a:cubicBezTo>
                    <a:cubicBezTo>
                      <a:pt x="64" y="172"/>
                      <a:pt x="65" y="172"/>
                      <a:pt x="65" y="174"/>
                    </a:cubicBezTo>
                    <a:cubicBezTo>
                      <a:pt x="64" y="175"/>
                      <a:pt x="67" y="174"/>
                      <a:pt x="67" y="176"/>
                    </a:cubicBezTo>
                    <a:cubicBezTo>
                      <a:pt x="67" y="176"/>
                      <a:pt x="67" y="176"/>
                      <a:pt x="68" y="176"/>
                    </a:cubicBezTo>
                    <a:cubicBezTo>
                      <a:pt x="68" y="176"/>
                      <a:pt x="68" y="176"/>
                      <a:pt x="68" y="176"/>
                    </a:cubicBezTo>
                    <a:cubicBezTo>
                      <a:pt x="68" y="178"/>
                      <a:pt x="69" y="178"/>
                      <a:pt x="68" y="180"/>
                    </a:cubicBezTo>
                    <a:cubicBezTo>
                      <a:pt x="68" y="180"/>
                      <a:pt x="68" y="180"/>
                      <a:pt x="68" y="180"/>
                    </a:cubicBezTo>
                    <a:cubicBezTo>
                      <a:pt x="68" y="181"/>
                      <a:pt x="68" y="181"/>
                      <a:pt x="68" y="181"/>
                    </a:cubicBezTo>
                    <a:cubicBezTo>
                      <a:pt x="68" y="182"/>
                      <a:pt x="69" y="182"/>
                      <a:pt x="69" y="183"/>
                    </a:cubicBezTo>
                    <a:cubicBezTo>
                      <a:pt x="69" y="183"/>
                      <a:pt x="69" y="183"/>
                      <a:pt x="69" y="183"/>
                    </a:cubicBezTo>
                    <a:cubicBezTo>
                      <a:pt x="70" y="184"/>
                      <a:pt x="71" y="184"/>
                      <a:pt x="72" y="185"/>
                    </a:cubicBezTo>
                    <a:cubicBezTo>
                      <a:pt x="72" y="185"/>
                      <a:pt x="72" y="185"/>
                      <a:pt x="72" y="185"/>
                    </a:cubicBezTo>
                    <a:cubicBezTo>
                      <a:pt x="72" y="185"/>
                      <a:pt x="72" y="185"/>
                      <a:pt x="73" y="185"/>
                    </a:cubicBezTo>
                    <a:cubicBezTo>
                      <a:pt x="73" y="184"/>
                      <a:pt x="75" y="183"/>
                      <a:pt x="75" y="183"/>
                    </a:cubicBezTo>
                    <a:cubicBezTo>
                      <a:pt x="75" y="183"/>
                      <a:pt x="76" y="183"/>
                      <a:pt x="76" y="183"/>
                    </a:cubicBezTo>
                    <a:cubicBezTo>
                      <a:pt x="77" y="183"/>
                      <a:pt x="76" y="181"/>
                      <a:pt x="77" y="181"/>
                    </a:cubicBezTo>
                    <a:cubicBezTo>
                      <a:pt x="77" y="180"/>
                      <a:pt x="77" y="180"/>
                      <a:pt x="77" y="180"/>
                    </a:cubicBezTo>
                    <a:cubicBezTo>
                      <a:pt x="78" y="179"/>
                      <a:pt x="79" y="179"/>
                      <a:pt x="79" y="181"/>
                    </a:cubicBezTo>
                    <a:cubicBezTo>
                      <a:pt x="81" y="180"/>
                      <a:pt x="81" y="181"/>
                      <a:pt x="81" y="182"/>
                    </a:cubicBezTo>
                    <a:cubicBezTo>
                      <a:pt x="81" y="183"/>
                      <a:pt x="83" y="183"/>
                      <a:pt x="83" y="185"/>
                    </a:cubicBezTo>
                    <a:cubicBezTo>
                      <a:pt x="84" y="185"/>
                      <a:pt x="84" y="184"/>
                      <a:pt x="85" y="183"/>
                    </a:cubicBezTo>
                    <a:cubicBezTo>
                      <a:pt x="85" y="183"/>
                      <a:pt x="86" y="183"/>
                      <a:pt x="86" y="182"/>
                    </a:cubicBezTo>
                    <a:cubicBezTo>
                      <a:pt x="87" y="182"/>
                      <a:pt x="87" y="181"/>
                      <a:pt x="87" y="181"/>
                    </a:cubicBezTo>
                    <a:cubicBezTo>
                      <a:pt x="89" y="180"/>
                      <a:pt x="92" y="180"/>
                      <a:pt x="95" y="180"/>
                    </a:cubicBezTo>
                    <a:cubicBezTo>
                      <a:pt x="95" y="179"/>
                      <a:pt x="95" y="179"/>
                      <a:pt x="96" y="179"/>
                    </a:cubicBezTo>
                    <a:cubicBezTo>
                      <a:pt x="95" y="177"/>
                      <a:pt x="97" y="178"/>
                      <a:pt x="98" y="177"/>
                    </a:cubicBezTo>
                    <a:cubicBezTo>
                      <a:pt x="99" y="177"/>
                      <a:pt x="99" y="177"/>
                      <a:pt x="99" y="177"/>
                    </a:cubicBezTo>
                    <a:cubicBezTo>
                      <a:pt x="99" y="177"/>
                      <a:pt x="99" y="176"/>
                      <a:pt x="100" y="176"/>
                    </a:cubicBezTo>
                    <a:cubicBezTo>
                      <a:pt x="104" y="176"/>
                      <a:pt x="106" y="177"/>
                      <a:pt x="109" y="178"/>
                    </a:cubicBezTo>
                    <a:cubicBezTo>
                      <a:pt x="112" y="178"/>
                      <a:pt x="113" y="177"/>
                      <a:pt x="116" y="177"/>
                    </a:cubicBezTo>
                    <a:cubicBezTo>
                      <a:pt x="116" y="176"/>
                      <a:pt x="117" y="176"/>
                      <a:pt x="117" y="174"/>
                    </a:cubicBezTo>
                    <a:cubicBezTo>
                      <a:pt x="116" y="174"/>
                      <a:pt x="116" y="174"/>
                      <a:pt x="117" y="174"/>
                    </a:cubicBezTo>
                    <a:cubicBezTo>
                      <a:pt x="118" y="174"/>
                      <a:pt x="118" y="174"/>
                      <a:pt x="118" y="174"/>
                    </a:cubicBezTo>
                    <a:cubicBezTo>
                      <a:pt x="118" y="173"/>
                      <a:pt x="118" y="173"/>
                      <a:pt x="118" y="174"/>
                    </a:cubicBezTo>
                    <a:cubicBezTo>
                      <a:pt x="121" y="175"/>
                      <a:pt x="121" y="178"/>
                      <a:pt x="125" y="178"/>
                    </a:cubicBezTo>
                    <a:cubicBezTo>
                      <a:pt x="125" y="177"/>
                      <a:pt x="125" y="174"/>
                      <a:pt x="127" y="174"/>
                    </a:cubicBezTo>
                    <a:cubicBezTo>
                      <a:pt x="129" y="175"/>
                      <a:pt x="130" y="177"/>
                      <a:pt x="131" y="178"/>
                    </a:cubicBezTo>
                    <a:cubicBezTo>
                      <a:pt x="130" y="179"/>
                      <a:pt x="130" y="179"/>
                      <a:pt x="130" y="180"/>
                    </a:cubicBezTo>
                    <a:cubicBezTo>
                      <a:pt x="131" y="180"/>
                      <a:pt x="131" y="180"/>
                      <a:pt x="132" y="180"/>
                    </a:cubicBezTo>
                    <a:cubicBezTo>
                      <a:pt x="132" y="180"/>
                      <a:pt x="132" y="180"/>
                      <a:pt x="133" y="180"/>
                    </a:cubicBezTo>
                    <a:cubicBezTo>
                      <a:pt x="134" y="180"/>
                      <a:pt x="135" y="181"/>
                      <a:pt x="136" y="181"/>
                    </a:cubicBezTo>
                    <a:cubicBezTo>
                      <a:pt x="136" y="181"/>
                      <a:pt x="136" y="181"/>
                      <a:pt x="136" y="181"/>
                    </a:cubicBezTo>
                    <a:cubicBezTo>
                      <a:pt x="137" y="181"/>
                      <a:pt x="137" y="181"/>
                      <a:pt x="137" y="181"/>
                    </a:cubicBezTo>
                    <a:cubicBezTo>
                      <a:pt x="137" y="181"/>
                      <a:pt x="137" y="181"/>
                      <a:pt x="137" y="181"/>
                    </a:cubicBezTo>
                    <a:cubicBezTo>
                      <a:pt x="138" y="181"/>
                      <a:pt x="138" y="181"/>
                      <a:pt x="138" y="181"/>
                    </a:cubicBezTo>
                    <a:cubicBezTo>
                      <a:pt x="138" y="181"/>
                      <a:pt x="138" y="181"/>
                      <a:pt x="138" y="181"/>
                    </a:cubicBezTo>
                    <a:cubicBezTo>
                      <a:pt x="139" y="179"/>
                      <a:pt x="141" y="182"/>
                      <a:pt x="141" y="181"/>
                    </a:cubicBezTo>
                    <a:cubicBezTo>
                      <a:pt x="141" y="181"/>
                      <a:pt x="141" y="181"/>
                      <a:pt x="141" y="181"/>
                    </a:cubicBezTo>
                    <a:cubicBezTo>
                      <a:pt x="142" y="180"/>
                      <a:pt x="143" y="180"/>
                      <a:pt x="144" y="181"/>
                    </a:cubicBezTo>
                    <a:cubicBezTo>
                      <a:pt x="144" y="181"/>
                      <a:pt x="144" y="181"/>
                      <a:pt x="144" y="181"/>
                    </a:cubicBezTo>
                    <a:cubicBezTo>
                      <a:pt x="145" y="181"/>
                      <a:pt x="146" y="181"/>
                      <a:pt x="147" y="181"/>
                    </a:cubicBezTo>
                    <a:cubicBezTo>
                      <a:pt x="147" y="183"/>
                      <a:pt x="147" y="183"/>
                      <a:pt x="147" y="184"/>
                    </a:cubicBezTo>
                    <a:cubicBezTo>
                      <a:pt x="145" y="184"/>
                      <a:pt x="145" y="185"/>
                      <a:pt x="143" y="186"/>
                    </a:cubicBezTo>
                    <a:cubicBezTo>
                      <a:pt x="140" y="186"/>
                      <a:pt x="138" y="186"/>
                      <a:pt x="135" y="186"/>
                    </a:cubicBezTo>
                    <a:cubicBezTo>
                      <a:pt x="135" y="187"/>
                      <a:pt x="136" y="188"/>
                      <a:pt x="137" y="188"/>
                    </a:cubicBezTo>
                    <a:cubicBezTo>
                      <a:pt x="137" y="190"/>
                      <a:pt x="139" y="189"/>
                      <a:pt x="138" y="191"/>
                    </a:cubicBezTo>
                    <a:cubicBezTo>
                      <a:pt x="137" y="191"/>
                      <a:pt x="137" y="191"/>
                      <a:pt x="136" y="191"/>
                    </a:cubicBezTo>
                    <a:cubicBezTo>
                      <a:pt x="136" y="192"/>
                      <a:pt x="135" y="192"/>
                      <a:pt x="135" y="191"/>
                    </a:cubicBezTo>
                    <a:cubicBezTo>
                      <a:pt x="134" y="191"/>
                      <a:pt x="134" y="190"/>
                      <a:pt x="132" y="190"/>
                    </a:cubicBezTo>
                    <a:cubicBezTo>
                      <a:pt x="132" y="189"/>
                      <a:pt x="130" y="188"/>
                      <a:pt x="129" y="186"/>
                    </a:cubicBezTo>
                    <a:cubicBezTo>
                      <a:pt x="125" y="186"/>
                      <a:pt x="123" y="184"/>
                      <a:pt x="118" y="185"/>
                    </a:cubicBezTo>
                    <a:cubicBezTo>
                      <a:pt x="118" y="184"/>
                      <a:pt x="118" y="184"/>
                      <a:pt x="118" y="184"/>
                    </a:cubicBezTo>
                    <a:cubicBezTo>
                      <a:pt x="118" y="185"/>
                      <a:pt x="117" y="185"/>
                      <a:pt x="117" y="184"/>
                    </a:cubicBezTo>
                    <a:cubicBezTo>
                      <a:pt x="116" y="183"/>
                      <a:pt x="115" y="184"/>
                      <a:pt x="113" y="184"/>
                    </a:cubicBezTo>
                    <a:cubicBezTo>
                      <a:pt x="113" y="184"/>
                      <a:pt x="113" y="184"/>
                      <a:pt x="113" y="184"/>
                    </a:cubicBezTo>
                    <a:cubicBezTo>
                      <a:pt x="112" y="182"/>
                      <a:pt x="111" y="183"/>
                      <a:pt x="110" y="182"/>
                    </a:cubicBezTo>
                    <a:cubicBezTo>
                      <a:pt x="110" y="182"/>
                      <a:pt x="110" y="182"/>
                      <a:pt x="110" y="182"/>
                    </a:cubicBezTo>
                    <a:cubicBezTo>
                      <a:pt x="109" y="182"/>
                      <a:pt x="108" y="182"/>
                      <a:pt x="108" y="182"/>
                    </a:cubicBezTo>
                    <a:cubicBezTo>
                      <a:pt x="108" y="182"/>
                      <a:pt x="108" y="182"/>
                      <a:pt x="107" y="182"/>
                    </a:cubicBezTo>
                    <a:cubicBezTo>
                      <a:pt x="106" y="181"/>
                      <a:pt x="106" y="181"/>
                      <a:pt x="105" y="180"/>
                    </a:cubicBezTo>
                    <a:cubicBezTo>
                      <a:pt x="105" y="180"/>
                      <a:pt x="105" y="180"/>
                      <a:pt x="105" y="180"/>
                    </a:cubicBezTo>
                    <a:cubicBezTo>
                      <a:pt x="104" y="180"/>
                      <a:pt x="103" y="179"/>
                      <a:pt x="101" y="179"/>
                    </a:cubicBezTo>
                    <a:cubicBezTo>
                      <a:pt x="101" y="179"/>
                      <a:pt x="101" y="179"/>
                      <a:pt x="101" y="179"/>
                    </a:cubicBezTo>
                    <a:cubicBezTo>
                      <a:pt x="100" y="179"/>
                      <a:pt x="99" y="179"/>
                      <a:pt x="98" y="179"/>
                    </a:cubicBezTo>
                    <a:cubicBezTo>
                      <a:pt x="98" y="179"/>
                      <a:pt x="98" y="178"/>
                      <a:pt x="98" y="178"/>
                    </a:cubicBezTo>
                    <a:cubicBezTo>
                      <a:pt x="97" y="179"/>
                      <a:pt x="97" y="179"/>
                      <a:pt x="97" y="179"/>
                    </a:cubicBezTo>
                    <a:cubicBezTo>
                      <a:pt x="97" y="180"/>
                      <a:pt x="96" y="180"/>
                      <a:pt x="95" y="181"/>
                    </a:cubicBezTo>
                    <a:cubicBezTo>
                      <a:pt x="95" y="181"/>
                      <a:pt x="95" y="181"/>
                      <a:pt x="95" y="181"/>
                    </a:cubicBezTo>
                    <a:cubicBezTo>
                      <a:pt x="95" y="182"/>
                      <a:pt x="93" y="182"/>
                      <a:pt x="93" y="183"/>
                    </a:cubicBezTo>
                    <a:cubicBezTo>
                      <a:pt x="93" y="183"/>
                      <a:pt x="93" y="183"/>
                      <a:pt x="93" y="183"/>
                    </a:cubicBezTo>
                    <a:cubicBezTo>
                      <a:pt x="93" y="184"/>
                      <a:pt x="92" y="184"/>
                      <a:pt x="92" y="184"/>
                    </a:cubicBezTo>
                    <a:cubicBezTo>
                      <a:pt x="92" y="184"/>
                      <a:pt x="91" y="184"/>
                      <a:pt x="91" y="185"/>
                    </a:cubicBezTo>
                    <a:cubicBezTo>
                      <a:pt x="91" y="185"/>
                      <a:pt x="91" y="185"/>
                      <a:pt x="91" y="185"/>
                    </a:cubicBezTo>
                    <a:cubicBezTo>
                      <a:pt x="91" y="185"/>
                      <a:pt x="90" y="187"/>
                      <a:pt x="91" y="188"/>
                    </a:cubicBezTo>
                    <a:cubicBezTo>
                      <a:pt x="91" y="188"/>
                      <a:pt x="91" y="188"/>
                      <a:pt x="91" y="188"/>
                    </a:cubicBezTo>
                    <a:cubicBezTo>
                      <a:pt x="90" y="188"/>
                      <a:pt x="90" y="188"/>
                      <a:pt x="90" y="188"/>
                    </a:cubicBezTo>
                    <a:cubicBezTo>
                      <a:pt x="89" y="188"/>
                      <a:pt x="87" y="188"/>
                      <a:pt x="87" y="187"/>
                    </a:cubicBezTo>
                    <a:cubicBezTo>
                      <a:pt x="87" y="187"/>
                      <a:pt x="87" y="187"/>
                      <a:pt x="86" y="187"/>
                    </a:cubicBezTo>
                    <a:cubicBezTo>
                      <a:pt x="86" y="187"/>
                      <a:pt x="86" y="186"/>
                      <a:pt x="85" y="186"/>
                    </a:cubicBezTo>
                    <a:cubicBezTo>
                      <a:pt x="85" y="188"/>
                      <a:pt x="84" y="185"/>
                      <a:pt x="82" y="186"/>
                    </a:cubicBezTo>
                    <a:cubicBezTo>
                      <a:pt x="81" y="185"/>
                      <a:pt x="81" y="186"/>
                      <a:pt x="80" y="186"/>
                    </a:cubicBezTo>
                    <a:cubicBezTo>
                      <a:pt x="78" y="186"/>
                      <a:pt x="80" y="190"/>
                      <a:pt x="78" y="192"/>
                    </a:cubicBezTo>
                    <a:cubicBezTo>
                      <a:pt x="78" y="194"/>
                      <a:pt x="76" y="195"/>
                      <a:pt x="77" y="198"/>
                    </a:cubicBezTo>
                    <a:cubicBezTo>
                      <a:pt x="74" y="199"/>
                      <a:pt x="73" y="201"/>
                      <a:pt x="72" y="203"/>
                    </a:cubicBezTo>
                    <a:cubicBezTo>
                      <a:pt x="72" y="204"/>
                      <a:pt x="72" y="204"/>
                      <a:pt x="72" y="204"/>
                    </a:cubicBezTo>
                    <a:cubicBezTo>
                      <a:pt x="72" y="204"/>
                      <a:pt x="72" y="205"/>
                      <a:pt x="72" y="205"/>
                    </a:cubicBezTo>
                    <a:cubicBezTo>
                      <a:pt x="72" y="207"/>
                      <a:pt x="75" y="206"/>
                      <a:pt x="76" y="206"/>
                    </a:cubicBezTo>
                    <a:cubicBezTo>
                      <a:pt x="76" y="206"/>
                      <a:pt x="76" y="206"/>
                      <a:pt x="76" y="206"/>
                    </a:cubicBezTo>
                    <a:cubicBezTo>
                      <a:pt x="76" y="207"/>
                      <a:pt x="77" y="207"/>
                      <a:pt x="78" y="207"/>
                    </a:cubicBezTo>
                    <a:cubicBezTo>
                      <a:pt x="79" y="209"/>
                      <a:pt x="81" y="209"/>
                      <a:pt x="81" y="212"/>
                    </a:cubicBezTo>
                    <a:cubicBezTo>
                      <a:pt x="83" y="212"/>
                      <a:pt x="83" y="213"/>
                      <a:pt x="85" y="213"/>
                    </a:cubicBezTo>
                    <a:cubicBezTo>
                      <a:pt x="85" y="214"/>
                      <a:pt x="86" y="214"/>
                      <a:pt x="86" y="214"/>
                    </a:cubicBezTo>
                    <a:cubicBezTo>
                      <a:pt x="87" y="216"/>
                      <a:pt x="90" y="217"/>
                      <a:pt x="91" y="218"/>
                    </a:cubicBezTo>
                    <a:cubicBezTo>
                      <a:pt x="92" y="219"/>
                      <a:pt x="92" y="220"/>
                      <a:pt x="93" y="221"/>
                    </a:cubicBezTo>
                    <a:cubicBezTo>
                      <a:pt x="93" y="222"/>
                      <a:pt x="94" y="222"/>
                      <a:pt x="94" y="223"/>
                    </a:cubicBezTo>
                    <a:cubicBezTo>
                      <a:pt x="95" y="223"/>
                      <a:pt x="95" y="223"/>
                      <a:pt x="95" y="224"/>
                    </a:cubicBezTo>
                    <a:cubicBezTo>
                      <a:pt x="95" y="224"/>
                      <a:pt x="96" y="224"/>
                      <a:pt x="96" y="225"/>
                    </a:cubicBezTo>
                    <a:cubicBezTo>
                      <a:pt x="96" y="225"/>
                      <a:pt x="97" y="225"/>
                      <a:pt x="96" y="226"/>
                    </a:cubicBezTo>
                    <a:cubicBezTo>
                      <a:pt x="96" y="226"/>
                      <a:pt x="96" y="226"/>
                      <a:pt x="96" y="227"/>
                    </a:cubicBezTo>
                    <a:cubicBezTo>
                      <a:pt x="97" y="227"/>
                      <a:pt x="97" y="227"/>
                      <a:pt x="96" y="227"/>
                    </a:cubicBezTo>
                    <a:cubicBezTo>
                      <a:pt x="96" y="228"/>
                      <a:pt x="96" y="228"/>
                      <a:pt x="96" y="228"/>
                    </a:cubicBezTo>
                    <a:cubicBezTo>
                      <a:pt x="96" y="228"/>
                      <a:pt x="96" y="228"/>
                      <a:pt x="96" y="228"/>
                    </a:cubicBezTo>
                    <a:cubicBezTo>
                      <a:pt x="96" y="230"/>
                      <a:pt x="96" y="231"/>
                      <a:pt x="95" y="232"/>
                    </a:cubicBezTo>
                    <a:cubicBezTo>
                      <a:pt x="95" y="232"/>
                      <a:pt x="95" y="232"/>
                      <a:pt x="95" y="232"/>
                    </a:cubicBezTo>
                    <a:cubicBezTo>
                      <a:pt x="94" y="232"/>
                      <a:pt x="94" y="233"/>
                      <a:pt x="93" y="234"/>
                    </a:cubicBezTo>
                    <a:cubicBezTo>
                      <a:pt x="93" y="234"/>
                      <a:pt x="93" y="234"/>
                      <a:pt x="93" y="234"/>
                    </a:cubicBezTo>
                    <a:cubicBezTo>
                      <a:pt x="94" y="235"/>
                      <a:pt x="94" y="235"/>
                      <a:pt x="93" y="235"/>
                    </a:cubicBezTo>
                    <a:cubicBezTo>
                      <a:pt x="93" y="236"/>
                      <a:pt x="93" y="237"/>
                      <a:pt x="94" y="237"/>
                    </a:cubicBezTo>
                    <a:cubicBezTo>
                      <a:pt x="94" y="237"/>
                      <a:pt x="94" y="237"/>
                      <a:pt x="94" y="237"/>
                    </a:cubicBezTo>
                    <a:cubicBezTo>
                      <a:pt x="94" y="239"/>
                      <a:pt x="94" y="239"/>
                      <a:pt x="96" y="240"/>
                    </a:cubicBezTo>
                    <a:cubicBezTo>
                      <a:pt x="96" y="240"/>
                      <a:pt x="96" y="240"/>
                      <a:pt x="96" y="241"/>
                    </a:cubicBezTo>
                    <a:cubicBezTo>
                      <a:pt x="96" y="243"/>
                      <a:pt x="98" y="243"/>
                      <a:pt x="98" y="244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99" y="246"/>
                      <a:pt x="100" y="247"/>
                      <a:pt x="100" y="249"/>
                    </a:cubicBezTo>
                    <a:cubicBezTo>
                      <a:pt x="100" y="250"/>
                      <a:pt x="102" y="249"/>
                      <a:pt x="102" y="251"/>
                    </a:cubicBezTo>
                    <a:cubicBezTo>
                      <a:pt x="103" y="250"/>
                      <a:pt x="103" y="251"/>
                      <a:pt x="104" y="251"/>
                    </a:cubicBezTo>
                    <a:cubicBezTo>
                      <a:pt x="105" y="253"/>
                      <a:pt x="107" y="252"/>
                      <a:pt x="108" y="253"/>
                    </a:cubicBezTo>
                    <a:cubicBezTo>
                      <a:pt x="109" y="253"/>
                      <a:pt x="109" y="252"/>
                      <a:pt x="109" y="251"/>
                    </a:cubicBezTo>
                    <a:cubicBezTo>
                      <a:pt x="109" y="251"/>
                      <a:pt x="110" y="251"/>
                      <a:pt x="110" y="250"/>
                    </a:cubicBezTo>
                    <a:cubicBezTo>
                      <a:pt x="109" y="247"/>
                      <a:pt x="109" y="244"/>
                      <a:pt x="109" y="240"/>
                    </a:cubicBezTo>
                    <a:cubicBezTo>
                      <a:pt x="110" y="240"/>
                      <a:pt x="111" y="240"/>
                      <a:pt x="111" y="239"/>
                    </a:cubicBezTo>
                    <a:cubicBezTo>
                      <a:pt x="112" y="240"/>
                      <a:pt x="114" y="241"/>
                      <a:pt x="113" y="243"/>
                    </a:cubicBezTo>
                    <a:cubicBezTo>
                      <a:pt x="114" y="243"/>
                      <a:pt x="114" y="243"/>
                      <a:pt x="114" y="244"/>
                    </a:cubicBezTo>
                    <a:cubicBezTo>
                      <a:pt x="115" y="244"/>
                      <a:pt x="116" y="245"/>
                      <a:pt x="117" y="245"/>
                    </a:cubicBezTo>
                    <a:cubicBezTo>
                      <a:pt x="117" y="246"/>
                      <a:pt x="118" y="247"/>
                      <a:pt x="118" y="248"/>
                    </a:cubicBezTo>
                    <a:cubicBezTo>
                      <a:pt x="120" y="248"/>
                      <a:pt x="121" y="249"/>
                      <a:pt x="122" y="250"/>
                    </a:cubicBezTo>
                    <a:cubicBezTo>
                      <a:pt x="123" y="251"/>
                      <a:pt x="123" y="253"/>
                      <a:pt x="124" y="253"/>
                    </a:cubicBezTo>
                    <a:cubicBezTo>
                      <a:pt x="124" y="254"/>
                      <a:pt x="126" y="254"/>
                      <a:pt x="126" y="256"/>
                    </a:cubicBezTo>
                    <a:cubicBezTo>
                      <a:pt x="126" y="257"/>
                      <a:pt x="126" y="258"/>
                      <a:pt x="126" y="259"/>
                    </a:cubicBezTo>
                    <a:cubicBezTo>
                      <a:pt x="125" y="259"/>
                      <a:pt x="125" y="260"/>
                      <a:pt x="125" y="261"/>
                    </a:cubicBezTo>
                    <a:cubicBezTo>
                      <a:pt x="125" y="262"/>
                      <a:pt x="125" y="263"/>
                      <a:pt x="126" y="263"/>
                    </a:cubicBezTo>
                    <a:cubicBezTo>
                      <a:pt x="126" y="264"/>
                      <a:pt x="127" y="264"/>
                      <a:pt x="128" y="265"/>
                    </a:cubicBezTo>
                    <a:cubicBezTo>
                      <a:pt x="129" y="265"/>
                      <a:pt x="129" y="267"/>
                      <a:pt x="131" y="268"/>
                    </a:cubicBezTo>
                    <a:cubicBezTo>
                      <a:pt x="131" y="267"/>
                      <a:pt x="131" y="267"/>
                      <a:pt x="132" y="267"/>
                    </a:cubicBezTo>
                    <a:cubicBezTo>
                      <a:pt x="132" y="266"/>
                      <a:pt x="133" y="265"/>
                      <a:pt x="132" y="264"/>
                    </a:cubicBezTo>
                    <a:cubicBezTo>
                      <a:pt x="132" y="264"/>
                      <a:pt x="132" y="264"/>
                      <a:pt x="132" y="264"/>
                    </a:cubicBezTo>
                    <a:cubicBezTo>
                      <a:pt x="132" y="262"/>
                      <a:pt x="131" y="260"/>
                      <a:pt x="130" y="260"/>
                    </a:cubicBezTo>
                    <a:cubicBezTo>
                      <a:pt x="130" y="260"/>
                      <a:pt x="130" y="260"/>
                      <a:pt x="130" y="260"/>
                    </a:cubicBezTo>
                    <a:cubicBezTo>
                      <a:pt x="130" y="260"/>
                      <a:pt x="130" y="260"/>
                      <a:pt x="130" y="260"/>
                    </a:cubicBezTo>
                    <a:cubicBezTo>
                      <a:pt x="129" y="258"/>
                      <a:pt x="132" y="259"/>
                      <a:pt x="131" y="257"/>
                    </a:cubicBezTo>
                    <a:cubicBezTo>
                      <a:pt x="131" y="257"/>
                      <a:pt x="131" y="257"/>
                      <a:pt x="131" y="256"/>
                    </a:cubicBezTo>
                    <a:cubicBezTo>
                      <a:pt x="131" y="254"/>
                      <a:pt x="131" y="252"/>
                      <a:pt x="131" y="250"/>
                    </a:cubicBezTo>
                    <a:cubicBezTo>
                      <a:pt x="132" y="250"/>
                      <a:pt x="132" y="249"/>
                      <a:pt x="133" y="249"/>
                    </a:cubicBezTo>
                    <a:cubicBezTo>
                      <a:pt x="134" y="249"/>
                      <a:pt x="134" y="248"/>
                      <a:pt x="134" y="247"/>
                    </a:cubicBezTo>
                    <a:cubicBezTo>
                      <a:pt x="134" y="247"/>
                      <a:pt x="135" y="247"/>
                      <a:pt x="135" y="246"/>
                    </a:cubicBezTo>
                    <a:cubicBezTo>
                      <a:pt x="137" y="247"/>
                      <a:pt x="138" y="245"/>
                      <a:pt x="140" y="246"/>
                    </a:cubicBezTo>
                    <a:cubicBezTo>
                      <a:pt x="140" y="249"/>
                      <a:pt x="141" y="249"/>
                      <a:pt x="141" y="252"/>
                    </a:cubicBezTo>
                    <a:cubicBezTo>
                      <a:pt x="144" y="253"/>
                      <a:pt x="142" y="250"/>
                      <a:pt x="144" y="251"/>
                    </a:cubicBezTo>
                    <a:cubicBezTo>
                      <a:pt x="145" y="251"/>
                      <a:pt x="145" y="251"/>
                      <a:pt x="145" y="251"/>
                    </a:cubicBezTo>
                    <a:cubicBezTo>
                      <a:pt x="145" y="251"/>
                      <a:pt x="145" y="251"/>
                      <a:pt x="145" y="251"/>
                    </a:cubicBezTo>
                    <a:cubicBezTo>
                      <a:pt x="144" y="253"/>
                      <a:pt x="147" y="253"/>
                      <a:pt x="147" y="254"/>
                    </a:cubicBezTo>
                    <a:cubicBezTo>
                      <a:pt x="147" y="254"/>
                      <a:pt x="147" y="254"/>
                      <a:pt x="147" y="254"/>
                    </a:cubicBezTo>
                    <a:cubicBezTo>
                      <a:pt x="147" y="254"/>
                      <a:pt x="148" y="255"/>
                      <a:pt x="148" y="255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8" y="255"/>
                      <a:pt x="148" y="256"/>
                      <a:pt x="148" y="256"/>
                    </a:cubicBezTo>
                    <a:cubicBezTo>
                      <a:pt x="148" y="256"/>
                      <a:pt x="149" y="257"/>
                      <a:pt x="149" y="258"/>
                    </a:cubicBezTo>
                    <a:cubicBezTo>
                      <a:pt x="150" y="257"/>
                      <a:pt x="150" y="259"/>
                      <a:pt x="152" y="258"/>
                    </a:cubicBezTo>
                    <a:cubicBezTo>
                      <a:pt x="152" y="260"/>
                      <a:pt x="153" y="260"/>
                      <a:pt x="154" y="260"/>
                    </a:cubicBezTo>
                    <a:cubicBezTo>
                      <a:pt x="154" y="260"/>
                      <a:pt x="154" y="261"/>
                      <a:pt x="155" y="261"/>
                    </a:cubicBezTo>
                    <a:cubicBezTo>
                      <a:pt x="156" y="261"/>
                      <a:pt x="156" y="260"/>
                      <a:pt x="157" y="260"/>
                    </a:cubicBezTo>
                    <a:cubicBezTo>
                      <a:pt x="158" y="257"/>
                      <a:pt x="155" y="258"/>
                      <a:pt x="155" y="256"/>
                    </a:cubicBezTo>
                    <a:cubicBezTo>
                      <a:pt x="155" y="255"/>
                      <a:pt x="154" y="255"/>
                      <a:pt x="154" y="255"/>
                    </a:cubicBezTo>
                    <a:cubicBezTo>
                      <a:pt x="153" y="255"/>
                      <a:pt x="154" y="254"/>
                      <a:pt x="154" y="253"/>
                    </a:cubicBezTo>
                    <a:cubicBezTo>
                      <a:pt x="154" y="253"/>
                      <a:pt x="154" y="253"/>
                      <a:pt x="154" y="253"/>
                    </a:cubicBezTo>
                    <a:cubicBezTo>
                      <a:pt x="152" y="253"/>
                      <a:pt x="152" y="251"/>
                      <a:pt x="151" y="251"/>
                    </a:cubicBezTo>
                    <a:cubicBezTo>
                      <a:pt x="151" y="251"/>
                      <a:pt x="151" y="251"/>
                      <a:pt x="151" y="251"/>
                    </a:cubicBezTo>
                    <a:cubicBezTo>
                      <a:pt x="151" y="249"/>
                      <a:pt x="151" y="249"/>
                      <a:pt x="152" y="248"/>
                    </a:cubicBezTo>
                    <a:cubicBezTo>
                      <a:pt x="152" y="248"/>
                      <a:pt x="153" y="248"/>
                      <a:pt x="153" y="247"/>
                    </a:cubicBezTo>
                    <a:cubicBezTo>
                      <a:pt x="153" y="247"/>
                      <a:pt x="153" y="246"/>
                      <a:pt x="154" y="246"/>
                    </a:cubicBezTo>
                    <a:cubicBezTo>
                      <a:pt x="153" y="245"/>
                      <a:pt x="153" y="244"/>
                      <a:pt x="153" y="243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2" y="241"/>
                      <a:pt x="150" y="241"/>
                      <a:pt x="150" y="240"/>
                    </a:cubicBezTo>
                    <a:cubicBezTo>
                      <a:pt x="150" y="240"/>
                      <a:pt x="150" y="240"/>
                      <a:pt x="150" y="239"/>
                    </a:cubicBezTo>
                    <a:cubicBezTo>
                      <a:pt x="150" y="239"/>
                      <a:pt x="150" y="239"/>
                      <a:pt x="149" y="239"/>
                    </a:cubicBezTo>
                    <a:cubicBezTo>
                      <a:pt x="150" y="236"/>
                      <a:pt x="148" y="236"/>
                      <a:pt x="148" y="234"/>
                    </a:cubicBezTo>
                    <a:cubicBezTo>
                      <a:pt x="147" y="232"/>
                      <a:pt x="146" y="232"/>
                      <a:pt x="146" y="229"/>
                    </a:cubicBezTo>
                    <a:cubicBezTo>
                      <a:pt x="145" y="229"/>
                      <a:pt x="143" y="228"/>
                      <a:pt x="143" y="226"/>
                    </a:cubicBezTo>
                    <a:cubicBezTo>
                      <a:pt x="143" y="225"/>
                      <a:pt x="142" y="225"/>
                      <a:pt x="142" y="225"/>
                    </a:cubicBezTo>
                    <a:cubicBezTo>
                      <a:pt x="142" y="225"/>
                      <a:pt x="142" y="224"/>
                      <a:pt x="141" y="224"/>
                    </a:cubicBezTo>
                    <a:cubicBezTo>
                      <a:pt x="141" y="224"/>
                      <a:pt x="140" y="223"/>
                      <a:pt x="140" y="222"/>
                    </a:cubicBezTo>
                    <a:cubicBezTo>
                      <a:pt x="139" y="222"/>
                      <a:pt x="138" y="220"/>
                      <a:pt x="137" y="220"/>
                    </a:cubicBezTo>
                    <a:cubicBezTo>
                      <a:pt x="137" y="216"/>
                      <a:pt x="134" y="215"/>
                      <a:pt x="135" y="211"/>
                    </a:cubicBezTo>
                    <a:cubicBezTo>
                      <a:pt x="137" y="211"/>
                      <a:pt x="137" y="212"/>
                      <a:pt x="139" y="212"/>
                    </a:cubicBezTo>
                    <a:cubicBezTo>
                      <a:pt x="140" y="212"/>
                      <a:pt x="141" y="212"/>
                      <a:pt x="142" y="212"/>
                    </a:cubicBezTo>
                    <a:cubicBezTo>
                      <a:pt x="142" y="213"/>
                      <a:pt x="143" y="213"/>
                      <a:pt x="144" y="213"/>
                    </a:cubicBezTo>
                    <a:cubicBezTo>
                      <a:pt x="144" y="214"/>
                      <a:pt x="144" y="214"/>
                      <a:pt x="144" y="215"/>
                    </a:cubicBezTo>
                    <a:cubicBezTo>
                      <a:pt x="144" y="215"/>
                      <a:pt x="145" y="215"/>
                      <a:pt x="145" y="216"/>
                    </a:cubicBezTo>
                    <a:cubicBezTo>
                      <a:pt x="147" y="216"/>
                      <a:pt x="148" y="216"/>
                      <a:pt x="149" y="216"/>
                    </a:cubicBezTo>
                    <a:cubicBezTo>
                      <a:pt x="150" y="217"/>
                      <a:pt x="149" y="217"/>
                      <a:pt x="148" y="217"/>
                    </a:cubicBezTo>
                    <a:cubicBezTo>
                      <a:pt x="147" y="218"/>
                      <a:pt x="147" y="218"/>
                      <a:pt x="147" y="218"/>
                    </a:cubicBezTo>
                    <a:cubicBezTo>
                      <a:pt x="147" y="220"/>
                      <a:pt x="149" y="220"/>
                      <a:pt x="149" y="220"/>
                    </a:cubicBezTo>
                    <a:cubicBezTo>
                      <a:pt x="149" y="222"/>
                      <a:pt x="149" y="223"/>
                      <a:pt x="149" y="224"/>
                    </a:cubicBezTo>
                    <a:cubicBezTo>
                      <a:pt x="150" y="225"/>
                      <a:pt x="151" y="225"/>
                      <a:pt x="151" y="227"/>
                    </a:cubicBezTo>
                    <a:cubicBezTo>
                      <a:pt x="152" y="226"/>
                      <a:pt x="152" y="225"/>
                      <a:pt x="153" y="225"/>
                    </a:cubicBezTo>
                    <a:cubicBezTo>
                      <a:pt x="153" y="224"/>
                      <a:pt x="153" y="223"/>
                      <a:pt x="154" y="223"/>
                    </a:cubicBezTo>
                    <a:cubicBezTo>
                      <a:pt x="154" y="222"/>
                      <a:pt x="153" y="218"/>
                      <a:pt x="155" y="219"/>
                    </a:cubicBezTo>
                    <a:cubicBezTo>
                      <a:pt x="155" y="219"/>
                      <a:pt x="156" y="220"/>
                      <a:pt x="157" y="220"/>
                    </a:cubicBezTo>
                    <a:cubicBezTo>
                      <a:pt x="158" y="220"/>
                      <a:pt x="158" y="220"/>
                      <a:pt x="159" y="220"/>
                    </a:cubicBezTo>
                    <a:cubicBezTo>
                      <a:pt x="159" y="217"/>
                      <a:pt x="157" y="218"/>
                      <a:pt x="156" y="218"/>
                    </a:cubicBezTo>
                    <a:cubicBezTo>
                      <a:pt x="155" y="215"/>
                      <a:pt x="159" y="217"/>
                      <a:pt x="159" y="215"/>
                    </a:cubicBezTo>
                    <a:cubicBezTo>
                      <a:pt x="160" y="215"/>
                      <a:pt x="161" y="216"/>
                      <a:pt x="161" y="215"/>
                    </a:cubicBezTo>
                    <a:cubicBezTo>
                      <a:pt x="163" y="215"/>
                      <a:pt x="163" y="214"/>
                      <a:pt x="164" y="214"/>
                    </a:cubicBezTo>
                    <a:cubicBezTo>
                      <a:pt x="164" y="212"/>
                      <a:pt x="161" y="212"/>
                      <a:pt x="159" y="211"/>
                    </a:cubicBezTo>
                    <a:cubicBezTo>
                      <a:pt x="159" y="211"/>
                      <a:pt x="159" y="211"/>
                      <a:pt x="159" y="210"/>
                    </a:cubicBezTo>
                    <a:cubicBezTo>
                      <a:pt x="159" y="210"/>
                      <a:pt x="159" y="210"/>
                      <a:pt x="158" y="210"/>
                    </a:cubicBezTo>
                    <a:cubicBezTo>
                      <a:pt x="157" y="207"/>
                      <a:pt x="159" y="208"/>
                      <a:pt x="159" y="205"/>
                    </a:cubicBezTo>
                    <a:cubicBezTo>
                      <a:pt x="158" y="206"/>
                      <a:pt x="155" y="205"/>
                      <a:pt x="155" y="206"/>
                    </a:cubicBezTo>
                    <a:cubicBezTo>
                      <a:pt x="153" y="206"/>
                      <a:pt x="154" y="207"/>
                      <a:pt x="154" y="207"/>
                    </a:cubicBezTo>
                    <a:cubicBezTo>
                      <a:pt x="155" y="208"/>
                      <a:pt x="155" y="208"/>
                      <a:pt x="155" y="208"/>
                    </a:cubicBezTo>
                    <a:cubicBezTo>
                      <a:pt x="156" y="208"/>
                      <a:pt x="156" y="209"/>
                      <a:pt x="155" y="208"/>
                    </a:cubicBezTo>
                    <a:cubicBezTo>
                      <a:pt x="155" y="208"/>
                      <a:pt x="154" y="208"/>
                      <a:pt x="154" y="207"/>
                    </a:cubicBezTo>
                    <a:cubicBezTo>
                      <a:pt x="152" y="209"/>
                      <a:pt x="153" y="206"/>
                      <a:pt x="151" y="206"/>
                    </a:cubicBezTo>
                    <a:cubicBezTo>
                      <a:pt x="150" y="206"/>
                      <a:pt x="150" y="205"/>
                      <a:pt x="149" y="205"/>
                    </a:cubicBezTo>
                    <a:cubicBezTo>
                      <a:pt x="149" y="203"/>
                      <a:pt x="149" y="201"/>
                      <a:pt x="147" y="201"/>
                    </a:cubicBezTo>
                    <a:cubicBezTo>
                      <a:pt x="147" y="200"/>
                      <a:pt x="149" y="200"/>
                      <a:pt x="149" y="198"/>
                    </a:cubicBezTo>
                    <a:cubicBezTo>
                      <a:pt x="148" y="197"/>
                      <a:pt x="147" y="196"/>
                      <a:pt x="146" y="195"/>
                    </a:cubicBezTo>
                    <a:cubicBezTo>
                      <a:pt x="144" y="196"/>
                      <a:pt x="143" y="195"/>
                      <a:pt x="143" y="193"/>
                    </a:cubicBezTo>
                    <a:cubicBezTo>
                      <a:pt x="144" y="193"/>
                      <a:pt x="146" y="193"/>
                      <a:pt x="147" y="193"/>
                    </a:cubicBezTo>
                    <a:cubicBezTo>
                      <a:pt x="148" y="193"/>
                      <a:pt x="148" y="192"/>
                      <a:pt x="148" y="192"/>
                    </a:cubicBezTo>
                    <a:cubicBezTo>
                      <a:pt x="150" y="191"/>
                      <a:pt x="152" y="190"/>
                      <a:pt x="155" y="190"/>
                    </a:cubicBezTo>
                    <a:cubicBezTo>
                      <a:pt x="155" y="190"/>
                      <a:pt x="155" y="190"/>
                      <a:pt x="155" y="190"/>
                    </a:cubicBezTo>
                    <a:cubicBezTo>
                      <a:pt x="155" y="190"/>
                      <a:pt x="155" y="190"/>
                      <a:pt x="155" y="190"/>
                    </a:cubicBezTo>
                    <a:cubicBezTo>
                      <a:pt x="155" y="190"/>
                      <a:pt x="155" y="190"/>
                      <a:pt x="155" y="190"/>
                    </a:cubicBezTo>
                    <a:cubicBezTo>
                      <a:pt x="155" y="190"/>
                      <a:pt x="156" y="189"/>
                      <a:pt x="156" y="189"/>
                    </a:cubicBezTo>
                    <a:cubicBezTo>
                      <a:pt x="156" y="189"/>
                      <a:pt x="156" y="189"/>
                      <a:pt x="156" y="189"/>
                    </a:cubicBezTo>
                    <a:cubicBezTo>
                      <a:pt x="156" y="189"/>
                      <a:pt x="156" y="188"/>
                      <a:pt x="157" y="188"/>
                    </a:cubicBezTo>
                    <a:cubicBezTo>
                      <a:pt x="157" y="188"/>
                      <a:pt x="157" y="188"/>
                      <a:pt x="157" y="188"/>
                    </a:cubicBezTo>
                    <a:cubicBezTo>
                      <a:pt x="157" y="187"/>
                      <a:pt x="157" y="187"/>
                      <a:pt x="157" y="187"/>
                    </a:cubicBezTo>
                    <a:cubicBezTo>
                      <a:pt x="158" y="187"/>
                      <a:pt x="158" y="187"/>
                      <a:pt x="158" y="187"/>
                    </a:cubicBezTo>
                    <a:cubicBezTo>
                      <a:pt x="158" y="186"/>
                      <a:pt x="158" y="186"/>
                      <a:pt x="159" y="186"/>
                    </a:cubicBezTo>
                    <a:cubicBezTo>
                      <a:pt x="159" y="186"/>
                      <a:pt x="159" y="186"/>
                      <a:pt x="159" y="186"/>
                    </a:cubicBezTo>
                    <a:cubicBezTo>
                      <a:pt x="159" y="186"/>
                      <a:pt x="159" y="186"/>
                      <a:pt x="159" y="186"/>
                    </a:cubicBezTo>
                    <a:cubicBezTo>
                      <a:pt x="160" y="186"/>
                      <a:pt x="160" y="186"/>
                      <a:pt x="160" y="186"/>
                    </a:cubicBezTo>
                    <a:cubicBezTo>
                      <a:pt x="160" y="186"/>
                      <a:pt x="160" y="186"/>
                      <a:pt x="160" y="186"/>
                    </a:cubicBezTo>
                    <a:cubicBezTo>
                      <a:pt x="161" y="186"/>
                      <a:pt x="161" y="186"/>
                      <a:pt x="161" y="186"/>
                    </a:cubicBezTo>
                    <a:cubicBezTo>
                      <a:pt x="161" y="186"/>
                      <a:pt x="162" y="187"/>
                      <a:pt x="162" y="187"/>
                    </a:cubicBezTo>
                    <a:cubicBezTo>
                      <a:pt x="162" y="187"/>
                      <a:pt x="162" y="187"/>
                      <a:pt x="162" y="188"/>
                    </a:cubicBezTo>
                    <a:cubicBezTo>
                      <a:pt x="162" y="188"/>
                      <a:pt x="162" y="188"/>
                      <a:pt x="163" y="188"/>
                    </a:cubicBezTo>
                    <a:cubicBezTo>
                      <a:pt x="163" y="189"/>
                      <a:pt x="163" y="189"/>
                      <a:pt x="163" y="189"/>
                    </a:cubicBezTo>
                    <a:cubicBezTo>
                      <a:pt x="163" y="189"/>
                      <a:pt x="163" y="189"/>
                      <a:pt x="163" y="189"/>
                    </a:cubicBezTo>
                    <a:cubicBezTo>
                      <a:pt x="166" y="188"/>
                      <a:pt x="165" y="191"/>
                      <a:pt x="167" y="191"/>
                    </a:cubicBezTo>
                    <a:cubicBezTo>
                      <a:pt x="168" y="191"/>
                      <a:pt x="168" y="191"/>
                      <a:pt x="168" y="192"/>
                    </a:cubicBezTo>
                    <a:cubicBezTo>
                      <a:pt x="168" y="193"/>
                      <a:pt x="169" y="194"/>
                      <a:pt x="169" y="195"/>
                    </a:cubicBezTo>
                    <a:cubicBezTo>
                      <a:pt x="171" y="195"/>
                      <a:pt x="171" y="195"/>
                      <a:pt x="173" y="195"/>
                    </a:cubicBezTo>
                    <a:cubicBezTo>
                      <a:pt x="173" y="195"/>
                      <a:pt x="174" y="196"/>
                      <a:pt x="174" y="197"/>
                    </a:cubicBezTo>
                    <a:cubicBezTo>
                      <a:pt x="174" y="197"/>
                      <a:pt x="174" y="197"/>
                      <a:pt x="174" y="197"/>
                    </a:cubicBezTo>
                    <a:cubicBezTo>
                      <a:pt x="174" y="197"/>
                      <a:pt x="174" y="197"/>
                      <a:pt x="174" y="197"/>
                    </a:cubicBezTo>
                    <a:cubicBezTo>
                      <a:pt x="174" y="198"/>
                      <a:pt x="176" y="199"/>
                      <a:pt x="177" y="200"/>
                    </a:cubicBezTo>
                    <a:close/>
                    <a:moveTo>
                      <a:pt x="292" y="245"/>
                    </a:moveTo>
                    <a:cubicBezTo>
                      <a:pt x="292" y="245"/>
                      <a:pt x="291" y="245"/>
                      <a:pt x="291" y="245"/>
                    </a:cubicBezTo>
                    <a:cubicBezTo>
                      <a:pt x="291" y="246"/>
                      <a:pt x="291" y="246"/>
                      <a:pt x="290" y="246"/>
                    </a:cubicBezTo>
                    <a:cubicBezTo>
                      <a:pt x="290" y="246"/>
                      <a:pt x="291" y="246"/>
                      <a:pt x="291" y="247"/>
                    </a:cubicBezTo>
                    <a:cubicBezTo>
                      <a:pt x="291" y="248"/>
                      <a:pt x="291" y="248"/>
                      <a:pt x="292" y="249"/>
                    </a:cubicBezTo>
                    <a:cubicBezTo>
                      <a:pt x="291" y="247"/>
                      <a:pt x="293" y="247"/>
                      <a:pt x="292" y="245"/>
                    </a:cubicBezTo>
                    <a:close/>
                    <a:moveTo>
                      <a:pt x="160" y="192"/>
                    </a:moveTo>
                    <a:cubicBezTo>
                      <a:pt x="161" y="191"/>
                      <a:pt x="161" y="190"/>
                      <a:pt x="162" y="190"/>
                    </a:cubicBezTo>
                    <a:cubicBezTo>
                      <a:pt x="162" y="189"/>
                      <a:pt x="162" y="189"/>
                      <a:pt x="162" y="189"/>
                    </a:cubicBezTo>
                    <a:cubicBezTo>
                      <a:pt x="161" y="189"/>
                      <a:pt x="161" y="189"/>
                      <a:pt x="161" y="189"/>
                    </a:cubicBezTo>
                    <a:cubicBezTo>
                      <a:pt x="161" y="188"/>
                      <a:pt x="161" y="188"/>
                      <a:pt x="161" y="188"/>
                    </a:cubicBezTo>
                    <a:cubicBezTo>
                      <a:pt x="160" y="188"/>
                      <a:pt x="160" y="188"/>
                      <a:pt x="159" y="188"/>
                    </a:cubicBezTo>
                    <a:cubicBezTo>
                      <a:pt x="159" y="188"/>
                      <a:pt x="159" y="188"/>
                      <a:pt x="159" y="188"/>
                    </a:cubicBezTo>
                    <a:cubicBezTo>
                      <a:pt x="158" y="188"/>
                      <a:pt x="158" y="188"/>
                      <a:pt x="158" y="188"/>
                    </a:cubicBezTo>
                    <a:cubicBezTo>
                      <a:pt x="157" y="188"/>
                      <a:pt x="157" y="189"/>
                      <a:pt x="157" y="189"/>
                    </a:cubicBezTo>
                    <a:cubicBezTo>
                      <a:pt x="157" y="190"/>
                      <a:pt x="157" y="190"/>
                      <a:pt x="157" y="190"/>
                    </a:cubicBezTo>
                    <a:cubicBezTo>
                      <a:pt x="157" y="190"/>
                      <a:pt x="157" y="190"/>
                      <a:pt x="157" y="190"/>
                    </a:cubicBezTo>
                    <a:cubicBezTo>
                      <a:pt x="155" y="191"/>
                      <a:pt x="156" y="194"/>
                      <a:pt x="157" y="194"/>
                    </a:cubicBezTo>
                    <a:cubicBezTo>
                      <a:pt x="158" y="194"/>
                      <a:pt x="160" y="193"/>
                      <a:pt x="160" y="192"/>
                    </a:cubicBezTo>
                    <a:close/>
                    <a:moveTo>
                      <a:pt x="303" y="219"/>
                    </a:moveTo>
                    <a:cubicBezTo>
                      <a:pt x="303" y="219"/>
                      <a:pt x="305" y="217"/>
                      <a:pt x="306" y="217"/>
                    </a:cubicBezTo>
                    <a:cubicBezTo>
                      <a:pt x="308" y="216"/>
                      <a:pt x="308" y="214"/>
                      <a:pt x="307" y="215"/>
                    </a:cubicBezTo>
                    <a:cubicBezTo>
                      <a:pt x="306" y="215"/>
                      <a:pt x="302" y="215"/>
                      <a:pt x="302" y="215"/>
                    </a:cubicBezTo>
                    <a:cubicBezTo>
                      <a:pt x="300" y="216"/>
                      <a:pt x="298" y="219"/>
                      <a:pt x="298" y="219"/>
                    </a:cubicBezTo>
                    <a:cubicBezTo>
                      <a:pt x="296" y="221"/>
                      <a:pt x="296" y="221"/>
                      <a:pt x="295" y="222"/>
                    </a:cubicBezTo>
                    <a:cubicBezTo>
                      <a:pt x="294" y="223"/>
                      <a:pt x="293" y="223"/>
                      <a:pt x="294" y="225"/>
                    </a:cubicBezTo>
                    <a:cubicBezTo>
                      <a:pt x="294" y="226"/>
                      <a:pt x="295" y="228"/>
                      <a:pt x="295" y="227"/>
                    </a:cubicBezTo>
                    <a:cubicBezTo>
                      <a:pt x="295" y="225"/>
                      <a:pt x="296" y="222"/>
                      <a:pt x="298" y="222"/>
                    </a:cubicBezTo>
                    <a:cubicBezTo>
                      <a:pt x="301" y="222"/>
                      <a:pt x="302" y="220"/>
                      <a:pt x="303" y="219"/>
                    </a:cubicBezTo>
                    <a:close/>
                    <a:moveTo>
                      <a:pt x="319" y="241"/>
                    </a:moveTo>
                    <a:cubicBezTo>
                      <a:pt x="319" y="243"/>
                      <a:pt x="321" y="243"/>
                      <a:pt x="321" y="244"/>
                    </a:cubicBezTo>
                    <a:cubicBezTo>
                      <a:pt x="322" y="244"/>
                      <a:pt x="322" y="243"/>
                      <a:pt x="324" y="244"/>
                    </a:cubicBezTo>
                    <a:cubicBezTo>
                      <a:pt x="324" y="243"/>
                      <a:pt x="324" y="243"/>
                      <a:pt x="324" y="243"/>
                    </a:cubicBezTo>
                    <a:cubicBezTo>
                      <a:pt x="324" y="242"/>
                      <a:pt x="324" y="242"/>
                      <a:pt x="325" y="242"/>
                    </a:cubicBezTo>
                    <a:cubicBezTo>
                      <a:pt x="326" y="239"/>
                      <a:pt x="322" y="242"/>
                      <a:pt x="319" y="241"/>
                    </a:cubicBezTo>
                    <a:close/>
                    <a:moveTo>
                      <a:pt x="328" y="227"/>
                    </a:moveTo>
                    <a:cubicBezTo>
                      <a:pt x="328" y="227"/>
                      <a:pt x="328" y="227"/>
                      <a:pt x="328" y="227"/>
                    </a:cubicBezTo>
                    <a:cubicBezTo>
                      <a:pt x="328" y="226"/>
                      <a:pt x="328" y="225"/>
                      <a:pt x="328" y="225"/>
                    </a:cubicBezTo>
                    <a:cubicBezTo>
                      <a:pt x="328" y="225"/>
                      <a:pt x="328" y="225"/>
                      <a:pt x="328" y="224"/>
                    </a:cubicBezTo>
                    <a:cubicBezTo>
                      <a:pt x="328" y="224"/>
                      <a:pt x="328" y="224"/>
                      <a:pt x="328" y="224"/>
                    </a:cubicBezTo>
                    <a:cubicBezTo>
                      <a:pt x="328" y="224"/>
                      <a:pt x="328" y="224"/>
                      <a:pt x="327" y="224"/>
                    </a:cubicBezTo>
                    <a:cubicBezTo>
                      <a:pt x="327" y="224"/>
                      <a:pt x="327" y="224"/>
                      <a:pt x="327" y="224"/>
                    </a:cubicBezTo>
                    <a:cubicBezTo>
                      <a:pt x="326" y="224"/>
                      <a:pt x="325" y="224"/>
                      <a:pt x="325" y="224"/>
                    </a:cubicBezTo>
                    <a:cubicBezTo>
                      <a:pt x="325" y="225"/>
                      <a:pt x="326" y="226"/>
                      <a:pt x="327" y="227"/>
                    </a:cubicBezTo>
                    <a:cubicBezTo>
                      <a:pt x="328" y="227"/>
                      <a:pt x="328" y="227"/>
                      <a:pt x="328" y="227"/>
                    </a:cubicBezTo>
                    <a:close/>
                    <a:moveTo>
                      <a:pt x="329" y="239"/>
                    </a:moveTo>
                    <a:cubicBezTo>
                      <a:pt x="330" y="237"/>
                      <a:pt x="328" y="237"/>
                      <a:pt x="327" y="237"/>
                    </a:cubicBezTo>
                    <a:cubicBezTo>
                      <a:pt x="327" y="238"/>
                      <a:pt x="327" y="239"/>
                      <a:pt x="327" y="239"/>
                    </a:cubicBezTo>
                    <a:cubicBezTo>
                      <a:pt x="328" y="239"/>
                      <a:pt x="328" y="239"/>
                      <a:pt x="328" y="239"/>
                    </a:cubicBezTo>
                    <a:cubicBezTo>
                      <a:pt x="329" y="239"/>
                      <a:pt x="329" y="238"/>
                      <a:pt x="329" y="239"/>
                    </a:cubicBezTo>
                    <a:close/>
                    <a:moveTo>
                      <a:pt x="315" y="233"/>
                    </a:moveTo>
                    <a:cubicBezTo>
                      <a:pt x="315" y="233"/>
                      <a:pt x="315" y="233"/>
                      <a:pt x="314" y="232"/>
                    </a:cubicBezTo>
                    <a:cubicBezTo>
                      <a:pt x="314" y="232"/>
                      <a:pt x="314" y="232"/>
                      <a:pt x="314" y="232"/>
                    </a:cubicBezTo>
                    <a:cubicBezTo>
                      <a:pt x="314" y="232"/>
                      <a:pt x="313" y="232"/>
                      <a:pt x="312" y="232"/>
                    </a:cubicBezTo>
                    <a:cubicBezTo>
                      <a:pt x="312" y="232"/>
                      <a:pt x="311" y="233"/>
                      <a:pt x="312" y="234"/>
                    </a:cubicBezTo>
                    <a:cubicBezTo>
                      <a:pt x="311" y="234"/>
                      <a:pt x="310" y="234"/>
                      <a:pt x="309" y="234"/>
                    </a:cubicBezTo>
                    <a:cubicBezTo>
                      <a:pt x="310" y="237"/>
                      <a:pt x="310" y="236"/>
                      <a:pt x="309" y="238"/>
                    </a:cubicBezTo>
                    <a:cubicBezTo>
                      <a:pt x="312" y="239"/>
                      <a:pt x="311" y="236"/>
                      <a:pt x="313" y="236"/>
                    </a:cubicBezTo>
                    <a:cubicBezTo>
                      <a:pt x="313" y="237"/>
                      <a:pt x="313" y="238"/>
                      <a:pt x="313" y="239"/>
                    </a:cubicBezTo>
                    <a:cubicBezTo>
                      <a:pt x="316" y="239"/>
                      <a:pt x="315" y="237"/>
                      <a:pt x="317" y="236"/>
                    </a:cubicBezTo>
                    <a:cubicBezTo>
                      <a:pt x="317" y="236"/>
                      <a:pt x="317" y="236"/>
                      <a:pt x="317" y="236"/>
                    </a:cubicBezTo>
                    <a:cubicBezTo>
                      <a:pt x="317" y="236"/>
                      <a:pt x="317" y="236"/>
                      <a:pt x="317" y="236"/>
                    </a:cubicBezTo>
                    <a:cubicBezTo>
                      <a:pt x="317" y="234"/>
                      <a:pt x="316" y="234"/>
                      <a:pt x="315" y="233"/>
                    </a:cubicBezTo>
                    <a:close/>
                    <a:moveTo>
                      <a:pt x="346" y="231"/>
                    </a:moveTo>
                    <a:cubicBezTo>
                      <a:pt x="345" y="231"/>
                      <a:pt x="345" y="230"/>
                      <a:pt x="345" y="228"/>
                    </a:cubicBezTo>
                    <a:cubicBezTo>
                      <a:pt x="344" y="228"/>
                      <a:pt x="343" y="228"/>
                      <a:pt x="343" y="228"/>
                    </a:cubicBezTo>
                    <a:cubicBezTo>
                      <a:pt x="342" y="229"/>
                      <a:pt x="342" y="229"/>
                      <a:pt x="341" y="229"/>
                    </a:cubicBezTo>
                    <a:cubicBezTo>
                      <a:pt x="340" y="230"/>
                      <a:pt x="340" y="231"/>
                      <a:pt x="339" y="231"/>
                    </a:cubicBezTo>
                    <a:cubicBezTo>
                      <a:pt x="339" y="231"/>
                      <a:pt x="339" y="231"/>
                      <a:pt x="339" y="231"/>
                    </a:cubicBezTo>
                    <a:cubicBezTo>
                      <a:pt x="339" y="231"/>
                      <a:pt x="339" y="231"/>
                      <a:pt x="339" y="231"/>
                    </a:cubicBezTo>
                    <a:cubicBezTo>
                      <a:pt x="338" y="231"/>
                      <a:pt x="338" y="232"/>
                      <a:pt x="337" y="232"/>
                    </a:cubicBezTo>
                    <a:cubicBezTo>
                      <a:pt x="337" y="232"/>
                      <a:pt x="337" y="232"/>
                      <a:pt x="337" y="232"/>
                    </a:cubicBezTo>
                    <a:cubicBezTo>
                      <a:pt x="336" y="232"/>
                      <a:pt x="335" y="232"/>
                      <a:pt x="334" y="234"/>
                    </a:cubicBezTo>
                    <a:cubicBezTo>
                      <a:pt x="334" y="234"/>
                      <a:pt x="334" y="234"/>
                      <a:pt x="334" y="234"/>
                    </a:cubicBezTo>
                    <a:cubicBezTo>
                      <a:pt x="333" y="236"/>
                      <a:pt x="331" y="237"/>
                      <a:pt x="330" y="238"/>
                    </a:cubicBezTo>
                    <a:cubicBezTo>
                      <a:pt x="330" y="239"/>
                      <a:pt x="330" y="240"/>
                      <a:pt x="330" y="241"/>
                    </a:cubicBezTo>
                    <a:cubicBezTo>
                      <a:pt x="329" y="242"/>
                      <a:pt x="327" y="243"/>
                      <a:pt x="328" y="245"/>
                    </a:cubicBezTo>
                    <a:cubicBezTo>
                      <a:pt x="327" y="248"/>
                      <a:pt x="329" y="247"/>
                      <a:pt x="329" y="249"/>
                    </a:cubicBezTo>
                    <a:cubicBezTo>
                      <a:pt x="329" y="249"/>
                      <a:pt x="329" y="249"/>
                      <a:pt x="329" y="249"/>
                    </a:cubicBezTo>
                    <a:cubicBezTo>
                      <a:pt x="329" y="251"/>
                      <a:pt x="328" y="251"/>
                      <a:pt x="329" y="253"/>
                    </a:cubicBezTo>
                    <a:cubicBezTo>
                      <a:pt x="329" y="253"/>
                      <a:pt x="329" y="253"/>
                      <a:pt x="329" y="253"/>
                    </a:cubicBezTo>
                    <a:cubicBezTo>
                      <a:pt x="329" y="253"/>
                      <a:pt x="329" y="254"/>
                      <a:pt x="329" y="254"/>
                    </a:cubicBezTo>
                    <a:cubicBezTo>
                      <a:pt x="330" y="255"/>
                      <a:pt x="331" y="256"/>
                      <a:pt x="331" y="257"/>
                    </a:cubicBezTo>
                    <a:cubicBezTo>
                      <a:pt x="331" y="257"/>
                      <a:pt x="331" y="257"/>
                      <a:pt x="331" y="257"/>
                    </a:cubicBezTo>
                    <a:cubicBezTo>
                      <a:pt x="331" y="258"/>
                      <a:pt x="331" y="258"/>
                      <a:pt x="331" y="258"/>
                    </a:cubicBezTo>
                    <a:cubicBezTo>
                      <a:pt x="331" y="258"/>
                      <a:pt x="331" y="258"/>
                      <a:pt x="331" y="258"/>
                    </a:cubicBezTo>
                    <a:cubicBezTo>
                      <a:pt x="331" y="259"/>
                      <a:pt x="331" y="259"/>
                      <a:pt x="331" y="259"/>
                    </a:cubicBezTo>
                    <a:cubicBezTo>
                      <a:pt x="332" y="259"/>
                      <a:pt x="332" y="259"/>
                      <a:pt x="332" y="259"/>
                    </a:cubicBezTo>
                    <a:cubicBezTo>
                      <a:pt x="332" y="259"/>
                      <a:pt x="332" y="259"/>
                      <a:pt x="332" y="259"/>
                    </a:cubicBezTo>
                    <a:cubicBezTo>
                      <a:pt x="334" y="259"/>
                      <a:pt x="334" y="256"/>
                      <a:pt x="335" y="256"/>
                    </a:cubicBezTo>
                    <a:cubicBezTo>
                      <a:pt x="335" y="256"/>
                      <a:pt x="335" y="256"/>
                      <a:pt x="335" y="256"/>
                    </a:cubicBezTo>
                    <a:cubicBezTo>
                      <a:pt x="335" y="256"/>
                      <a:pt x="336" y="256"/>
                      <a:pt x="336" y="256"/>
                    </a:cubicBezTo>
                    <a:cubicBezTo>
                      <a:pt x="336" y="254"/>
                      <a:pt x="337" y="254"/>
                      <a:pt x="337" y="254"/>
                    </a:cubicBezTo>
                    <a:cubicBezTo>
                      <a:pt x="337" y="254"/>
                      <a:pt x="337" y="253"/>
                      <a:pt x="337" y="253"/>
                    </a:cubicBezTo>
                    <a:cubicBezTo>
                      <a:pt x="339" y="253"/>
                      <a:pt x="339" y="251"/>
                      <a:pt x="339" y="250"/>
                    </a:cubicBezTo>
                    <a:cubicBezTo>
                      <a:pt x="339" y="250"/>
                      <a:pt x="339" y="250"/>
                      <a:pt x="340" y="250"/>
                    </a:cubicBezTo>
                    <a:cubicBezTo>
                      <a:pt x="340" y="249"/>
                      <a:pt x="340" y="249"/>
                      <a:pt x="341" y="249"/>
                    </a:cubicBezTo>
                    <a:cubicBezTo>
                      <a:pt x="341" y="248"/>
                      <a:pt x="342" y="248"/>
                      <a:pt x="343" y="247"/>
                    </a:cubicBezTo>
                    <a:cubicBezTo>
                      <a:pt x="344" y="245"/>
                      <a:pt x="342" y="245"/>
                      <a:pt x="343" y="242"/>
                    </a:cubicBezTo>
                    <a:cubicBezTo>
                      <a:pt x="343" y="242"/>
                      <a:pt x="343" y="242"/>
                      <a:pt x="343" y="242"/>
                    </a:cubicBezTo>
                    <a:cubicBezTo>
                      <a:pt x="343" y="242"/>
                      <a:pt x="343" y="242"/>
                      <a:pt x="343" y="242"/>
                    </a:cubicBezTo>
                    <a:cubicBezTo>
                      <a:pt x="344" y="241"/>
                      <a:pt x="344" y="239"/>
                      <a:pt x="345" y="238"/>
                    </a:cubicBezTo>
                    <a:cubicBezTo>
                      <a:pt x="345" y="238"/>
                      <a:pt x="345" y="238"/>
                      <a:pt x="345" y="238"/>
                    </a:cubicBezTo>
                    <a:cubicBezTo>
                      <a:pt x="345" y="238"/>
                      <a:pt x="345" y="238"/>
                      <a:pt x="345" y="238"/>
                    </a:cubicBezTo>
                    <a:cubicBezTo>
                      <a:pt x="344" y="235"/>
                      <a:pt x="346" y="233"/>
                      <a:pt x="346" y="231"/>
                    </a:cubicBezTo>
                    <a:close/>
                    <a:moveTo>
                      <a:pt x="55" y="71"/>
                    </a:moveTo>
                    <a:cubicBezTo>
                      <a:pt x="55" y="71"/>
                      <a:pt x="55" y="71"/>
                      <a:pt x="55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5" y="71"/>
                      <a:pt x="55" y="71"/>
                      <a:pt x="55" y="71"/>
                    </a:cubicBezTo>
                    <a:close/>
                    <a:moveTo>
                      <a:pt x="305" y="228"/>
                    </a:moveTo>
                    <a:cubicBezTo>
                      <a:pt x="305" y="228"/>
                      <a:pt x="305" y="228"/>
                      <a:pt x="304" y="228"/>
                    </a:cubicBezTo>
                    <a:cubicBezTo>
                      <a:pt x="304" y="228"/>
                      <a:pt x="304" y="228"/>
                      <a:pt x="304" y="228"/>
                    </a:cubicBezTo>
                    <a:cubicBezTo>
                      <a:pt x="302" y="227"/>
                      <a:pt x="303" y="230"/>
                      <a:pt x="303" y="230"/>
                    </a:cubicBezTo>
                    <a:cubicBezTo>
                      <a:pt x="303" y="231"/>
                      <a:pt x="304" y="231"/>
                      <a:pt x="305" y="231"/>
                    </a:cubicBezTo>
                    <a:cubicBezTo>
                      <a:pt x="305" y="230"/>
                      <a:pt x="305" y="230"/>
                      <a:pt x="305" y="229"/>
                    </a:cubicBezTo>
                    <a:cubicBezTo>
                      <a:pt x="305" y="229"/>
                      <a:pt x="305" y="229"/>
                      <a:pt x="305" y="229"/>
                    </a:cubicBezTo>
                    <a:cubicBezTo>
                      <a:pt x="305" y="229"/>
                      <a:pt x="305" y="228"/>
                      <a:pt x="305" y="228"/>
                    </a:cubicBezTo>
                    <a:close/>
                    <a:moveTo>
                      <a:pt x="217" y="244"/>
                    </a:moveTo>
                    <a:cubicBezTo>
                      <a:pt x="218" y="244"/>
                      <a:pt x="218" y="243"/>
                      <a:pt x="219" y="244"/>
                    </a:cubicBezTo>
                    <a:cubicBezTo>
                      <a:pt x="219" y="245"/>
                      <a:pt x="219" y="245"/>
                      <a:pt x="221" y="245"/>
                    </a:cubicBezTo>
                    <a:cubicBezTo>
                      <a:pt x="221" y="242"/>
                      <a:pt x="220" y="240"/>
                      <a:pt x="217" y="240"/>
                    </a:cubicBezTo>
                    <a:cubicBezTo>
                      <a:pt x="218" y="242"/>
                      <a:pt x="214" y="240"/>
                      <a:pt x="215" y="242"/>
                    </a:cubicBezTo>
                    <a:cubicBezTo>
                      <a:pt x="216" y="243"/>
                      <a:pt x="217" y="243"/>
                      <a:pt x="217" y="244"/>
                    </a:cubicBezTo>
                    <a:close/>
                    <a:moveTo>
                      <a:pt x="297" y="210"/>
                    </a:moveTo>
                    <a:cubicBezTo>
                      <a:pt x="295" y="209"/>
                      <a:pt x="294" y="208"/>
                      <a:pt x="290" y="208"/>
                    </a:cubicBezTo>
                    <a:cubicBezTo>
                      <a:pt x="290" y="208"/>
                      <a:pt x="290" y="207"/>
                      <a:pt x="290" y="207"/>
                    </a:cubicBezTo>
                    <a:cubicBezTo>
                      <a:pt x="289" y="207"/>
                      <a:pt x="290" y="206"/>
                      <a:pt x="289" y="206"/>
                    </a:cubicBezTo>
                    <a:cubicBezTo>
                      <a:pt x="289" y="205"/>
                      <a:pt x="288" y="205"/>
                      <a:pt x="288" y="203"/>
                    </a:cubicBezTo>
                    <a:cubicBezTo>
                      <a:pt x="286" y="203"/>
                      <a:pt x="285" y="203"/>
                      <a:pt x="284" y="204"/>
                    </a:cubicBezTo>
                    <a:cubicBezTo>
                      <a:pt x="282" y="206"/>
                      <a:pt x="287" y="206"/>
                      <a:pt x="287" y="208"/>
                    </a:cubicBezTo>
                    <a:cubicBezTo>
                      <a:pt x="289" y="208"/>
                      <a:pt x="291" y="210"/>
                      <a:pt x="292" y="212"/>
                    </a:cubicBezTo>
                    <a:cubicBezTo>
                      <a:pt x="291" y="212"/>
                      <a:pt x="291" y="212"/>
                      <a:pt x="291" y="213"/>
                    </a:cubicBezTo>
                    <a:cubicBezTo>
                      <a:pt x="291" y="214"/>
                      <a:pt x="290" y="214"/>
                      <a:pt x="290" y="215"/>
                    </a:cubicBezTo>
                    <a:cubicBezTo>
                      <a:pt x="291" y="214"/>
                      <a:pt x="291" y="215"/>
                      <a:pt x="291" y="215"/>
                    </a:cubicBezTo>
                    <a:cubicBezTo>
                      <a:pt x="291" y="215"/>
                      <a:pt x="292" y="215"/>
                      <a:pt x="292" y="215"/>
                    </a:cubicBezTo>
                    <a:cubicBezTo>
                      <a:pt x="293" y="216"/>
                      <a:pt x="292" y="217"/>
                      <a:pt x="293" y="217"/>
                    </a:cubicBezTo>
                    <a:cubicBezTo>
                      <a:pt x="294" y="215"/>
                      <a:pt x="298" y="215"/>
                      <a:pt x="297" y="210"/>
                    </a:cubicBezTo>
                    <a:close/>
                    <a:moveTo>
                      <a:pt x="308" y="283"/>
                    </a:moveTo>
                    <a:cubicBezTo>
                      <a:pt x="306" y="283"/>
                      <a:pt x="306" y="285"/>
                      <a:pt x="304" y="285"/>
                    </a:cubicBezTo>
                    <a:cubicBezTo>
                      <a:pt x="304" y="285"/>
                      <a:pt x="304" y="285"/>
                      <a:pt x="303" y="285"/>
                    </a:cubicBezTo>
                    <a:cubicBezTo>
                      <a:pt x="303" y="286"/>
                      <a:pt x="302" y="286"/>
                      <a:pt x="302" y="287"/>
                    </a:cubicBezTo>
                    <a:cubicBezTo>
                      <a:pt x="303" y="288"/>
                      <a:pt x="305" y="288"/>
                      <a:pt x="306" y="287"/>
                    </a:cubicBezTo>
                    <a:cubicBezTo>
                      <a:pt x="306" y="287"/>
                      <a:pt x="306" y="287"/>
                      <a:pt x="307" y="287"/>
                    </a:cubicBezTo>
                    <a:cubicBezTo>
                      <a:pt x="307" y="286"/>
                      <a:pt x="307" y="286"/>
                      <a:pt x="307" y="286"/>
                    </a:cubicBezTo>
                    <a:cubicBezTo>
                      <a:pt x="310" y="286"/>
                      <a:pt x="308" y="285"/>
                      <a:pt x="308" y="283"/>
                    </a:cubicBezTo>
                    <a:close/>
                    <a:moveTo>
                      <a:pt x="302" y="226"/>
                    </a:moveTo>
                    <a:cubicBezTo>
                      <a:pt x="302" y="226"/>
                      <a:pt x="302" y="226"/>
                      <a:pt x="302" y="226"/>
                    </a:cubicBezTo>
                    <a:cubicBezTo>
                      <a:pt x="302" y="225"/>
                      <a:pt x="302" y="225"/>
                      <a:pt x="301" y="225"/>
                    </a:cubicBezTo>
                    <a:cubicBezTo>
                      <a:pt x="301" y="225"/>
                      <a:pt x="301" y="226"/>
                      <a:pt x="301" y="227"/>
                    </a:cubicBezTo>
                    <a:cubicBezTo>
                      <a:pt x="301" y="228"/>
                      <a:pt x="301" y="228"/>
                      <a:pt x="301" y="228"/>
                    </a:cubicBezTo>
                    <a:cubicBezTo>
                      <a:pt x="301" y="228"/>
                      <a:pt x="301" y="228"/>
                      <a:pt x="301" y="227"/>
                    </a:cubicBezTo>
                    <a:cubicBezTo>
                      <a:pt x="301" y="227"/>
                      <a:pt x="301" y="226"/>
                      <a:pt x="302" y="226"/>
                    </a:cubicBezTo>
                    <a:close/>
                    <a:moveTo>
                      <a:pt x="315" y="275"/>
                    </a:moveTo>
                    <a:cubicBezTo>
                      <a:pt x="315" y="275"/>
                      <a:pt x="315" y="275"/>
                      <a:pt x="314" y="275"/>
                    </a:cubicBezTo>
                    <a:cubicBezTo>
                      <a:pt x="314" y="275"/>
                      <a:pt x="314" y="275"/>
                      <a:pt x="314" y="275"/>
                    </a:cubicBezTo>
                    <a:cubicBezTo>
                      <a:pt x="313" y="274"/>
                      <a:pt x="312" y="273"/>
                      <a:pt x="312" y="272"/>
                    </a:cubicBezTo>
                    <a:cubicBezTo>
                      <a:pt x="312" y="272"/>
                      <a:pt x="312" y="272"/>
                      <a:pt x="312" y="272"/>
                    </a:cubicBezTo>
                    <a:cubicBezTo>
                      <a:pt x="312" y="271"/>
                      <a:pt x="312" y="270"/>
                      <a:pt x="312" y="270"/>
                    </a:cubicBezTo>
                    <a:cubicBezTo>
                      <a:pt x="312" y="269"/>
                      <a:pt x="312" y="269"/>
                      <a:pt x="313" y="269"/>
                    </a:cubicBezTo>
                    <a:cubicBezTo>
                      <a:pt x="313" y="269"/>
                      <a:pt x="313" y="268"/>
                      <a:pt x="313" y="268"/>
                    </a:cubicBezTo>
                    <a:cubicBezTo>
                      <a:pt x="313" y="268"/>
                      <a:pt x="313" y="268"/>
                      <a:pt x="313" y="267"/>
                    </a:cubicBezTo>
                    <a:cubicBezTo>
                      <a:pt x="314" y="266"/>
                      <a:pt x="314" y="266"/>
                      <a:pt x="314" y="265"/>
                    </a:cubicBezTo>
                    <a:cubicBezTo>
                      <a:pt x="314" y="265"/>
                      <a:pt x="314" y="265"/>
                      <a:pt x="314" y="265"/>
                    </a:cubicBezTo>
                    <a:cubicBezTo>
                      <a:pt x="312" y="263"/>
                      <a:pt x="314" y="262"/>
                      <a:pt x="314" y="261"/>
                    </a:cubicBezTo>
                    <a:cubicBezTo>
                      <a:pt x="314" y="261"/>
                      <a:pt x="314" y="261"/>
                      <a:pt x="314" y="260"/>
                    </a:cubicBezTo>
                    <a:cubicBezTo>
                      <a:pt x="314" y="260"/>
                      <a:pt x="314" y="260"/>
                      <a:pt x="314" y="260"/>
                    </a:cubicBezTo>
                    <a:cubicBezTo>
                      <a:pt x="312" y="260"/>
                      <a:pt x="313" y="258"/>
                      <a:pt x="311" y="258"/>
                    </a:cubicBezTo>
                    <a:cubicBezTo>
                      <a:pt x="311" y="261"/>
                      <a:pt x="310" y="261"/>
                      <a:pt x="310" y="263"/>
                    </a:cubicBezTo>
                    <a:cubicBezTo>
                      <a:pt x="311" y="263"/>
                      <a:pt x="311" y="263"/>
                      <a:pt x="311" y="263"/>
                    </a:cubicBezTo>
                    <a:cubicBezTo>
                      <a:pt x="311" y="265"/>
                      <a:pt x="310" y="266"/>
                      <a:pt x="310" y="268"/>
                    </a:cubicBezTo>
                    <a:cubicBezTo>
                      <a:pt x="309" y="268"/>
                      <a:pt x="310" y="271"/>
                      <a:pt x="308" y="270"/>
                    </a:cubicBezTo>
                    <a:cubicBezTo>
                      <a:pt x="308" y="271"/>
                      <a:pt x="308" y="271"/>
                      <a:pt x="308" y="272"/>
                    </a:cubicBezTo>
                    <a:cubicBezTo>
                      <a:pt x="308" y="272"/>
                      <a:pt x="308" y="272"/>
                      <a:pt x="308" y="272"/>
                    </a:cubicBezTo>
                    <a:cubicBezTo>
                      <a:pt x="307" y="273"/>
                      <a:pt x="307" y="274"/>
                      <a:pt x="307" y="275"/>
                    </a:cubicBezTo>
                    <a:cubicBezTo>
                      <a:pt x="307" y="276"/>
                      <a:pt x="307" y="276"/>
                      <a:pt x="307" y="276"/>
                    </a:cubicBezTo>
                    <a:cubicBezTo>
                      <a:pt x="307" y="276"/>
                      <a:pt x="307" y="276"/>
                      <a:pt x="307" y="276"/>
                    </a:cubicBezTo>
                    <a:cubicBezTo>
                      <a:pt x="307" y="278"/>
                      <a:pt x="310" y="277"/>
                      <a:pt x="309" y="280"/>
                    </a:cubicBezTo>
                    <a:cubicBezTo>
                      <a:pt x="309" y="280"/>
                      <a:pt x="310" y="280"/>
                      <a:pt x="310" y="281"/>
                    </a:cubicBezTo>
                    <a:cubicBezTo>
                      <a:pt x="310" y="281"/>
                      <a:pt x="309" y="281"/>
                      <a:pt x="309" y="282"/>
                    </a:cubicBezTo>
                    <a:cubicBezTo>
                      <a:pt x="309" y="282"/>
                      <a:pt x="309" y="282"/>
                      <a:pt x="309" y="282"/>
                    </a:cubicBezTo>
                    <a:cubicBezTo>
                      <a:pt x="311" y="282"/>
                      <a:pt x="312" y="286"/>
                      <a:pt x="313" y="285"/>
                    </a:cubicBezTo>
                    <a:cubicBezTo>
                      <a:pt x="313" y="284"/>
                      <a:pt x="313" y="284"/>
                      <a:pt x="314" y="284"/>
                    </a:cubicBezTo>
                    <a:cubicBezTo>
                      <a:pt x="315" y="284"/>
                      <a:pt x="314" y="281"/>
                      <a:pt x="314" y="280"/>
                    </a:cubicBezTo>
                    <a:cubicBezTo>
                      <a:pt x="314" y="280"/>
                      <a:pt x="314" y="280"/>
                      <a:pt x="315" y="280"/>
                    </a:cubicBezTo>
                    <a:cubicBezTo>
                      <a:pt x="316" y="279"/>
                      <a:pt x="316" y="279"/>
                      <a:pt x="316" y="278"/>
                    </a:cubicBezTo>
                    <a:cubicBezTo>
                      <a:pt x="315" y="278"/>
                      <a:pt x="315" y="277"/>
                      <a:pt x="315" y="275"/>
                    </a:cubicBezTo>
                    <a:close/>
                    <a:moveTo>
                      <a:pt x="247" y="227"/>
                    </a:moveTo>
                    <a:cubicBezTo>
                      <a:pt x="248" y="225"/>
                      <a:pt x="246" y="225"/>
                      <a:pt x="246" y="224"/>
                    </a:cubicBezTo>
                    <a:cubicBezTo>
                      <a:pt x="245" y="224"/>
                      <a:pt x="244" y="224"/>
                      <a:pt x="244" y="224"/>
                    </a:cubicBezTo>
                    <a:cubicBezTo>
                      <a:pt x="244" y="224"/>
                      <a:pt x="243" y="224"/>
                      <a:pt x="242" y="224"/>
                    </a:cubicBezTo>
                    <a:cubicBezTo>
                      <a:pt x="242" y="225"/>
                      <a:pt x="240" y="226"/>
                      <a:pt x="239" y="227"/>
                    </a:cubicBezTo>
                    <a:cubicBezTo>
                      <a:pt x="240" y="227"/>
                      <a:pt x="240" y="227"/>
                      <a:pt x="240" y="228"/>
                    </a:cubicBezTo>
                    <a:cubicBezTo>
                      <a:pt x="240" y="228"/>
                      <a:pt x="240" y="228"/>
                      <a:pt x="239" y="228"/>
                    </a:cubicBezTo>
                    <a:cubicBezTo>
                      <a:pt x="239" y="228"/>
                      <a:pt x="239" y="228"/>
                      <a:pt x="239" y="228"/>
                    </a:cubicBezTo>
                    <a:cubicBezTo>
                      <a:pt x="238" y="228"/>
                      <a:pt x="238" y="228"/>
                      <a:pt x="238" y="228"/>
                    </a:cubicBezTo>
                    <a:cubicBezTo>
                      <a:pt x="237" y="228"/>
                      <a:pt x="237" y="228"/>
                      <a:pt x="237" y="229"/>
                    </a:cubicBezTo>
                    <a:cubicBezTo>
                      <a:pt x="237" y="229"/>
                      <a:pt x="237" y="230"/>
                      <a:pt x="236" y="229"/>
                    </a:cubicBezTo>
                    <a:cubicBezTo>
                      <a:pt x="236" y="233"/>
                      <a:pt x="240" y="230"/>
                      <a:pt x="240" y="229"/>
                    </a:cubicBezTo>
                    <a:cubicBezTo>
                      <a:pt x="241" y="229"/>
                      <a:pt x="241" y="229"/>
                      <a:pt x="241" y="229"/>
                    </a:cubicBezTo>
                    <a:cubicBezTo>
                      <a:pt x="241" y="228"/>
                      <a:pt x="242" y="228"/>
                      <a:pt x="242" y="227"/>
                    </a:cubicBezTo>
                    <a:cubicBezTo>
                      <a:pt x="242" y="227"/>
                      <a:pt x="241" y="227"/>
                      <a:pt x="242" y="227"/>
                    </a:cubicBezTo>
                    <a:cubicBezTo>
                      <a:pt x="243" y="227"/>
                      <a:pt x="243" y="227"/>
                      <a:pt x="244" y="227"/>
                    </a:cubicBezTo>
                    <a:cubicBezTo>
                      <a:pt x="244" y="227"/>
                      <a:pt x="244" y="227"/>
                      <a:pt x="244" y="227"/>
                    </a:cubicBezTo>
                    <a:cubicBezTo>
                      <a:pt x="244" y="229"/>
                      <a:pt x="245" y="226"/>
                      <a:pt x="247" y="227"/>
                    </a:cubicBezTo>
                    <a:close/>
                    <a:moveTo>
                      <a:pt x="28" y="136"/>
                    </a:moveTo>
                    <a:cubicBezTo>
                      <a:pt x="26" y="135"/>
                      <a:pt x="23" y="135"/>
                      <a:pt x="22" y="134"/>
                    </a:cubicBezTo>
                    <a:cubicBezTo>
                      <a:pt x="22" y="133"/>
                      <a:pt x="21" y="132"/>
                      <a:pt x="21" y="131"/>
                    </a:cubicBezTo>
                    <a:cubicBezTo>
                      <a:pt x="21" y="130"/>
                      <a:pt x="21" y="129"/>
                      <a:pt x="20" y="129"/>
                    </a:cubicBezTo>
                    <a:cubicBezTo>
                      <a:pt x="20" y="128"/>
                      <a:pt x="19" y="127"/>
                      <a:pt x="19" y="127"/>
                    </a:cubicBezTo>
                    <a:cubicBezTo>
                      <a:pt x="19" y="126"/>
                      <a:pt x="19" y="126"/>
                      <a:pt x="19" y="126"/>
                    </a:cubicBezTo>
                    <a:cubicBezTo>
                      <a:pt x="17" y="125"/>
                      <a:pt x="18" y="125"/>
                      <a:pt x="18" y="124"/>
                    </a:cubicBezTo>
                    <a:cubicBezTo>
                      <a:pt x="18" y="124"/>
                      <a:pt x="18" y="124"/>
                      <a:pt x="18" y="124"/>
                    </a:cubicBezTo>
                    <a:cubicBezTo>
                      <a:pt x="19" y="123"/>
                      <a:pt x="19" y="123"/>
                      <a:pt x="20" y="123"/>
                    </a:cubicBezTo>
                    <a:cubicBezTo>
                      <a:pt x="20" y="123"/>
                      <a:pt x="20" y="123"/>
                      <a:pt x="20" y="123"/>
                    </a:cubicBezTo>
                    <a:cubicBezTo>
                      <a:pt x="22" y="122"/>
                      <a:pt x="20" y="120"/>
                      <a:pt x="20" y="120"/>
                    </a:cubicBezTo>
                    <a:cubicBezTo>
                      <a:pt x="20" y="120"/>
                      <a:pt x="20" y="120"/>
                      <a:pt x="20" y="120"/>
                    </a:cubicBezTo>
                    <a:cubicBezTo>
                      <a:pt x="20" y="119"/>
                      <a:pt x="20" y="119"/>
                      <a:pt x="20" y="119"/>
                    </a:cubicBezTo>
                    <a:cubicBezTo>
                      <a:pt x="18" y="119"/>
                      <a:pt x="16" y="119"/>
                      <a:pt x="14" y="119"/>
                    </a:cubicBezTo>
                    <a:cubicBezTo>
                      <a:pt x="14" y="119"/>
                      <a:pt x="14" y="119"/>
                      <a:pt x="14" y="119"/>
                    </a:cubicBezTo>
                    <a:cubicBezTo>
                      <a:pt x="13" y="120"/>
                      <a:pt x="12" y="120"/>
                      <a:pt x="11" y="120"/>
                    </a:cubicBezTo>
                    <a:cubicBezTo>
                      <a:pt x="11" y="121"/>
                      <a:pt x="10" y="121"/>
                      <a:pt x="10" y="121"/>
                    </a:cubicBezTo>
                    <a:cubicBezTo>
                      <a:pt x="10" y="121"/>
                      <a:pt x="9" y="121"/>
                      <a:pt x="9" y="122"/>
                    </a:cubicBezTo>
                    <a:cubicBezTo>
                      <a:pt x="9" y="122"/>
                      <a:pt x="9" y="123"/>
                      <a:pt x="9" y="123"/>
                    </a:cubicBezTo>
                    <a:cubicBezTo>
                      <a:pt x="9" y="123"/>
                      <a:pt x="9" y="123"/>
                      <a:pt x="9" y="123"/>
                    </a:cubicBezTo>
                    <a:cubicBezTo>
                      <a:pt x="9" y="125"/>
                      <a:pt x="11" y="125"/>
                      <a:pt x="12" y="125"/>
                    </a:cubicBezTo>
                    <a:cubicBezTo>
                      <a:pt x="12" y="125"/>
                      <a:pt x="12" y="125"/>
                      <a:pt x="12" y="125"/>
                    </a:cubicBezTo>
                    <a:cubicBezTo>
                      <a:pt x="12" y="127"/>
                      <a:pt x="14" y="127"/>
                      <a:pt x="15" y="128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5" y="130"/>
                      <a:pt x="16" y="131"/>
                      <a:pt x="17" y="132"/>
                    </a:cubicBezTo>
                    <a:cubicBezTo>
                      <a:pt x="17" y="132"/>
                      <a:pt x="17" y="132"/>
                      <a:pt x="17" y="132"/>
                    </a:cubicBezTo>
                    <a:cubicBezTo>
                      <a:pt x="17" y="133"/>
                      <a:pt x="18" y="133"/>
                      <a:pt x="18" y="135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20" y="136"/>
                      <a:pt x="20" y="136"/>
                      <a:pt x="20" y="136"/>
                    </a:cubicBezTo>
                    <a:cubicBezTo>
                      <a:pt x="20" y="137"/>
                      <a:pt x="21" y="138"/>
                      <a:pt x="23" y="138"/>
                    </a:cubicBezTo>
                    <a:cubicBezTo>
                      <a:pt x="23" y="138"/>
                      <a:pt x="23" y="138"/>
                      <a:pt x="23" y="138"/>
                    </a:cubicBezTo>
                    <a:cubicBezTo>
                      <a:pt x="25" y="139"/>
                      <a:pt x="26" y="140"/>
                      <a:pt x="28" y="140"/>
                    </a:cubicBezTo>
                    <a:cubicBezTo>
                      <a:pt x="29" y="138"/>
                      <a:pt x="27" y="138"/>
                      <a:pt x="28" y="136"/>
                    </a:cubicBezTo>
                    <a:close/>
                    <a:moveTo>
                      <a:pt x="244" y="111"/>
                    </a:moveTo>
                    <a:cubicBezTo>
                      <a:pt x="244" y="111"/>
                      <a:pt x="243" y="111"/>
                      <a:pt x="243" y="111"/>
                    </a:cubicBezTo>
                    <a:cubicBezTo>
                      <a:pt x="243" y="113"/>
                      <a:pt x="241" y="112"/>
                      <a:pt x="241" y="113"/>
                    </a:cubicBezTo>
                    <a:cubicBezTo>
                      <a:pt x="241" y="114"/>
                      <a:pt x="241" y="114"/>
                      <a:pt x="240" y="114"/>
                    </a:cubicBezTo>
                    <a:cubicBezTo>
                      <a:pt x="240" y="114"/>
                      <a:pt x="240" y="114"/>
                      <a:pt x="240" y="114"/>
                    </a:cubicBezTo>
                    <a:cubicBezTo>
                      <a:pt x="239" y="114"/>
                      <a:pt x="239" y="113"/>
                      <a:pt x="238" y="113"/>
                    </a:cubicBezTo>
                    <a:cubicBezTo>
                      <a:pt x="237" y="115"/>
                      <a:pt x="235" y="115"/>
                      <a:pt x="235" y="118"/>
                    </a:cubicBezTo>
                    <a:cubicBezTo>
                      <a:pt x="235" y="118"/>
                      <a:pt x="236" y="118"/>
                      <a:pt x="236" y="119"/>
                    </a:cubicBezTo>
                    <a:cubicBezTo>
                      <a:pt x="236" y="120"/>
                      <a:pt x="236" y="120"/>
                      <a:pt x="236" y="120"/>
                    </a:cubicBezTo>
                    <a:cubicBezTo>
                      <a:pt x="237" y="119"/>
                      <a:pt x="238" y="120"/>
                      <a:pt x="238" y="121"/>
                    </a:cubicBezTo>
                    <a:cubicBezTo>
                      <a:pt x="238" y="122"/>
                      <a:pt x="239" y="122"/>
                      <a:pt x="240" y="122"/>
                    </a:cubicBezTo>
                    <a:cubicBezTo>
                      <a:pt x="241" y="122"/>
                      <a:pt x="242" y="122"/>
                      <a:pt x="243" y="122"/>
                    </a:cubicBezTo>
                    <a:cubicBezTo>
                      <a:pt x="243" y="121"/>
                      <a:pt x="244" y="121"/>
                      <a:pt x="244" y="121"/>
                    </a:cubicBezTo>
                    <a:cubicBezTo>
                      <a:pt x="244" y="120"/>
                      <a:pt x="245" y="120"/>
                      <a:pt x="246" y="120"/>
                    </a:cubicBezTo>
                    <a:cubicBezTo>
                      <a:pt x="246" y="119"/>
                      <a:pt x="245" y="119"/>
                      <a:pt x="246" y="118"/>
                    </a:cubicBezTo>
                    <a:cubicBezTo>
                      <a:pt x="246" y="118"/>
                      <a:pt x="247" y="119"/>
                      <a:pt x="247" y="118"/>
                    </a:cubicBezTo>
                    <a:cubicBezTo>
                      <a:pt x="248" y="117"/>
                      <a:pt x="248" y="116"/>
                      <a:pt x="249" y="115"/>
                    </a:cubicBezTo>
                    <a:cubicBezTo>
                      <a:pt x="250" y="115"/>
                      <a:pt x="251" y="115"/>
                      <a:pt x="251" y="116"/>
                    </a:cubicBezTo>
                    <a:cubicBezTo>
                      <a:pt x="250" y="118"/>
                      <a:pt x="248" y="118"/>
                      <a:pt x="248" y="120"/>
                    </a:cubicBezTo>
                    <a:cubicBezTo>
                      <a:pt x="247" y="120"/>
                      <a:pt x="247" y="120"/>
                      <a:pt x="246" y="121"/>
                    </a:cubicBezTo>
                    <a:cubicBezTo>
                      <a:pt x="245" y="121"/>
                      <a:pt x="245" y="122"/>
                      <a:pt x="245" y="123"/>
                    </a:cubicBezTo>
                    <a:cubicBezTo>
                      <a:pt x="245" y="124"/>
                      <a:pt x="247" y="124"/>
                      <a:pt x="247" y="125"/>
                    </a:cubicBezTo>
                    <a:cubicBezTo>
                      <a:pt x="249" y="126"/>
                      <a:pt x="250" y="125"/>
                      <a:pt x="252" y="125"/>
                    </a:cubicBezTo>
                    <a:cubicBezTo>
                      <a:pt x="252" y="126"/>
                      <a:pt x="253" y="125"/>
                      <a:pt x="254" y="125"/>
                    </a:cubicBezTo>
                    <a:cubicBezTo>
                      <a:pt x="254" y="126"/>
                      <a:pt x="259" y="127"/>
                      <a:pt x="259" y="126"/>
                    </a:cubicBezTo>
                    <a:cubicBezTo>
                      <a:pt x="260" y="126"/>
                      <a:pt x="260" y="125"/>
                      <a:pt x="261" y="125"/>
                    </a:cubicBezTo>
                    <a:cubicBezTo>
                      <a:pt x="261" y="123"/>
                      <a:pt x="260" y="122"/>
                      <a:pt x="259" y="122"/>
                    </a:cubicBezTo>
                    <a:cubicBezTo>
                      <a:pt x="260" y="121"/>
                      <a:pt x="256" y="120"/>
                      <a:pt x="258" y="120"/>
                    </a:cubicBezTo>
                    <a:cubicBezTo>
                      <a:pt x="260" y="120"/>
                      <a:pt x="261" y="121"/>
                      <a:pt x="261" y="123"/>
                    </a:cubicBezTo>
                    <a:cubicBezTo>
                      <a:pt x="263" y="123"/>
                      <a:pt x="263" y="123"/>
                      <a:pt x="265" y="123"/>
                    </a:cubicBezTo>
                    <a:cubicBezTo>
                      <a:pt x="265" y="122"/>
                      <a:pt x="265" y="121"/>
                      <a:pt x="264" y="121"/>
                    </a:cubicBezTo>
                    <a:cubicBezTo>
                      <a:pt x="264" y="121"/>
                      <a:pt x="264" y="120"/>
                      <a:pt x="264" y="120"/>
                    </a:cubicBezTo>
                    <a:cubicBezTo>
                      <a:pt x="264" y="120"/>
                      <a:pt x="264" y="118"/>
                      <a:pt x="262" y="117"/>
                    </a:cubicBezTo>
                    <a:cubicBezTo>
                      <a:pt x="262" y="117"/>
                      <a:pt x="262" y="117"/>
                      <a:pt x="262" y="117"/>
                    </a:cubicBezTo>
                    <a:cubicBezTo>
                      <a:pt x="262" y="117"/>
                      <a:pt x="261" y="116"/>
                      <a:pt x="261" y="116"/>
                    </a:cubicBezTo>
                    <a:cubicBezTo>
                      <a:pt x="261" y="116"/>
                      <a:pt x="260" y="115"/>
                      <a:pt x="260" y="115"/>
                    </a:cubicBezTo>
                    <a:cubicBezTo>
                      <a:pt x="260" y="115"/>
                      <a:pt x="259" y="115"/>
                      <a:pt x="259" y="114"/>
                    </a:cubicBezTo>
                    <a:cubicBezTo>
                      <a:pt x="259" y="114"/>
                      <a:pt x="259" y="114"/>
                      <a:pt x="259" y="114"/>
                    </a:cubicBezTo>
                    <a:cubicBezTo>
                      <a:pt x="258" y="114"/>
                      <a:pt x="257" y="114"/>
                      <a:pt x="257" y="113"/>
                    </a:cubicBezTo>
                    <a:cubicBezTo>
                      <a:pt x="257" y="113"/>
                      <a:pt x="257" y="113"/>
                      <a:pt x="257" y="113"/>
                    </a:cubicBezTo>
                    <a:cubicBezTo>
                      <a:pt x="256" y="112"/>
                      <a:pt x="256" y="112"/>
                      <a:pt x="255" y="112"/>
                    </a:cubicBezTo>
                    <a:cubicBezTo>
                      <a:pt x="255" y="112"/>
                      <a:pt x="254" y="111"/>
                      <a:pt x="254" y="111"/>
                    </a:cubicBezTo>
                    <a:cubicBezTo>
                      <a:pt x="254" y="111"/>
                      <a:pt x="254" y="111"/>
                      <a:pt x="254" y="111"/>
                    </a:cubicBezTo>
                    <a:cubicBezTo>
                      <a:pt x="255" y="108"/>
                      <a:pt x="253" y="108"/>
                      <a:pt x="253" y="107"/>
                    </a:cubicBezTo>
                    <a:cubicBezTo>
                      <a:pt x="250" y="107"/>
                      <a:pt x="248" y="107"/>
                      <a:pt x="246" y="108"/>
                    </a:cubicBezTo>
                    <a:cubicBezTo>
                      <a:pt x="246" y="108"/>
                      <a:pt x="246" y="109"/>
                      <a:pt x="246" y="109"/>
                    </a:cubicBezTo>
                    <a:cubicBezTo>
                      <a:pt x="246" y="110"/>
                      <a:pt x="246" y="110"/>
                      <a:pt x="245" y="110"/>
                    </a:cubicBezTo>
                    <a:cubicBezTo>
                      <a:pt x="244" y="110"/>
                      <a:pt x="244" y="110"/>
                      <a:pt x="244" y="111"/>
                    </a:cubicBezTo>
                    <a:close/>
                    <a:moveTo>
                      <a:pt x="2" y="118"/>
                    </a:moveTo>
                    <a:cubicBezTo>
                      <a:pt x="2" y="118"/>
                      <a:pt x="2" y="118"/>
                      <a:pt x="1" y="118"/>
                    </a:cubicBezTo>
                    <a:cubicBezTo>
                      <a:pt x="1" y="119"/>
                      <a:pt x="0" y="120"/>
                      <a:pt x="0" y="120"/>
                    </a:cubicBezTo>
                    <a:cubicBezTo>
                      <a:pt x="2" y="121"/>
                      <a:pt x="4" y="118"/>
                      <a:pt x="2" y="118"/>
                    </a:cubicBezTo>
                    <a:close/>
                    <a:moveTo>
                      <a:pt x="33" y="147"/>
                    </a:moveTo>
                    <a:cubicBezTo>
                      <a:pt x="32" y="147"/>
                      <a:pt x="32" y="147"/>
                      <a:pt x="32" y="146"/>
                    </a:cubicBezTo>
                    <a:cubicBezTo>
                      <a:pt x="31" y="145"/>
                      <a:pt x="30" y="144"/>
                      <a:pt x="28" y="144"/>
                    </a:cubicBezTo>
                    <a:cubicBezTo>
                      <a:pt x="28" y="145"/>
                      <a:pt x="28" y="146"/>
                      <a:pt x="28" y="146"/>
                    </a:cubicBezTo>
                    <a:cubicBezTo>
                      <a:pt x="29" y="146"/>
                      <a:pt x="29" y="146"/>
                      <a:pt x="29" y="147"/>
                    </a:cubicBezTo>
                    <a:cubicBezTo>
                      <a:pt x="29" y="148"/>
                      <a:pt x="31" y="147"/>
                      <a:pt x="32" y="147"/>
                    </a:cubicBezTo>
                    <a:cubicBezTo>
                      <a:pt x="32" y="147"/>
                      <a:pt x="32" y="147"/>
                      <a:pt x="33" y="147"/>
                    </a:cubicBezTo>
                    <a:cubicBezTo>
                      <a:pt x="33" y="147"/>
                      <a:pt x="33" y="147"/>
                      <a:pt x="33" y="147"/>
                    </a:cubicBezTo>
                    <a:close/>
                    <a:moveTo>
                      <a:pt x="35" y="148"/>
                    </a:moveTo>
                    <a:cubicBezTo>
                      <a:pt x="34" y="148"/>
                      <a:pt x="33" y="148"/>
                      <a:pt x="33" y="148"/>
                    </a:cubicBezTo>
                    <a:cubicBezTo>
                      <a:pt x="32" y="149"/>
                      <a:pt x="33" y="149"/>
                      <a:pt x="34" y="149"/>
                    </a:cubicBezTo>
                    <a:cubicBezTo>
                      <a:pt x="34" y="150"/>
                      <a:pt x="35" y="151"/>
                      <a:pt x="36" y="151"/>
                    </a:cubicBezTo>
                    <a:cubicBezTo>
                      <a:pt x="36" y="150"/>
                      <a:pt x="36" y="149"/>
                      <a:pt x="36" y="149"/>
                    </a:cubicBezTo>
                    <a:cubicBezTo>
                      <a:pt x="35" y="149"/>
                      <a:pt x="35" y="149"/>
                      <a:pt x="35" y="148"/>
                    </a:cubicBezTo>
                    <a:close/>
                    <a:moveTo>
                      <a:pt x="253" y="146"/>
                    </a:moveTo>
                    <a:cubicBezTo>
                      <a:pt x="253" y="147"/>
                      <a:pt x="253" y="148"/>
                      <a:pt x="254" y="148"/>
                    </a:cubicBezTo>
                    <a:cubicBezTo>
                      <a:pt x="255" y="148"/>
                      <a:pt x="256" y="149"/>
                      <a:pt x="256" y="148"/>
                    </a:cubicBezTo>
                    <a:cubicBezTo>
                      <a:pt x="256" y="148"/>
                      <a:pt x="255" y="147"/>
                      <a:pt x="256" y="147"/>
                    </a:cubicBezTo>
                    <a:cubicBezTo>
                      <a:pt x="254" y="147"/>
                      <a:pt x="254" y="146"/>
                      <a:pt x="253" y="146"/>
                    </a:cubicBezTo>
                    <a:close/>
                    <a:moveTo>
                      <a:pt x="228" y="240"/>
                    </a:moveTo>
                    <a:cubicBezTo>
                      <a:pt x="228" y="238"/>
                      <a:pt x="230" y="237"/>
                      <a:pt x="231" y="236"/>
                    </a:cubicBezTo>
                    <a:cubicBezTo>
                      <a:pt x="226" y="235"/>
                      <a:pt x="224" y="237"/>
                      <a:pt x="224" y="241"/>
                    </a:cubicBezTo>
                    <a:cubicBezTo>
                      <a:pt x="226" y="241"/>
                      <a:pt x="226" y="240"/>
                      <a:pt x="228" y="240"/>
                    </a:cubicBezTo>
                    <a:close/>
                    <a:moveTo>
                      <a:pt x="235" y="202"/>
                    </a:moveTo>
                    <a:cubicBezTo>
                      <a:pt x="235" y="202"/>
                      <a:pt x="235" y="201"/>
                      <a:pt x="235" y="201"/>
                    </a:cubicBezTo>
                    <a:cubicBezTo>
                      <a:pt x="235" y="201"/>
                      <a:pt x="234" y="201"/>
                      <a:pt x="234" y="200"/>
                    </a:cubicBezTo>
                    <a:cubicBezTo>
                      <a:pt x="234" y="200"/>
                      <a:pt x="234" y="200"/>
                      <a:pt x="234" y="200"/>
                    </a:cubicBezTo>
                    <a:cubicBezTo>
                      <a:pt x="233" y="200"/>
                      <a:pt x="233" y="200"/>
                      <a:pt x="233" y="200"/>
                    </a:cubicBezTo>
                    <a:cubicBezTo>
                      <a:pt x="231" y="199"/>
                      <a:pt x="231" y="198"/>
                      <a:pt x="229" y="198"/>
                    </a:cubicBezTo>
                    <a:cubicBezTo>
                      <a:pt x="228" y="199"/>
                      <a:pt x="228" y="202"/>
                      <a:pt x="228" y="205"/>
                    </a:cubicBezTo>
                    <a:cubicBezTo>
                      <a:pt x="232" y="205"/>
                      <a:pt x="232" y="203"/>
                      <a:pt x="234" y="203"/>
                    </a:cubicBezTo>
                    <a:cubicBezTo>
                      <a:pt x="234" y="202"/>
                      <a:pt x="234" y="202"/>
                      <a:pt x="235" y="202"/>
                    </a:cubicBezTo>
                    <a:close/>
                    <a:moveTo>
                      <a:pt x="240" y="150"/>
                    </a:moveTo>
                    <a:cubicBezTo>
                      <a:pt x="240" y="150"/>
                      <a:pt x="241" y="150"/>
                      <a:pt x="241" y="151"/>
                    </a:cubicBezTo>
                    <a:cubicBezTo>
                      <a:pt x="242" y="151"/>
                      <a:pt x="242" y="153"/>
                      <a:pt x="244" y="153"/>
                    </a:cubicBezTo>
                    <a:cubicBezTo>
                      <a:pt x="244" y="154"/>
                      <a:pt x="245" y="155"/>
                      <a:pt x="245" y="155"/>
                    </a:cubicBezTo>
                    <a:cubicBezTo>
                      <a:pt x="245" y="155"/>
                      <a:pt x="246" y="155"/>
                      <a:pt x="246" y="155"/>
                    </a:cubicBezTo>
                    <a:cubicBezTo>
                      <a:pt x="247" y="156"/>
                      <a:pt x="246" y="157"/>
                      <a:pt x="246" y="158"/>
                    </a:cubicBezTo>
                    <a:cubicBezTo>
                      <a:pt x="246" y="159"/>
                      <a:pt x="246" y="158"/>
                      <a:pt x="245" y="159"/>
                    </a:cubicBezTo>
                    <a:cubicBezTo>
                      <a:pt x="245" y="159"/>
                      <a:pt x="245" y="159"/>
                      <a:pt x="244" y="159"/>
                    </a:cubicBezTo>
                    <a:cubicBezTo>
                      <a:pt x="244" y="161"/>
                      <a:pt x="242" y="160"/>
                      <a:pt x="243" y="162"/>
                    </a:cubicBezTo>
                    <a:cubicBezTo>
                      <a:pt x="243" y="163"/>
                      <a:pt x="244" y="163"/>
                      <a:pt x="244" y="164"/>
                    </a:cubicBezTo>
                    <a:cubicBezTo>
                      <a:pt x="244" y="165"/>
                      <a:pt x="246" y="165"/>
                      <a:pt x="247" y="166"/>
                    </a:cubicBezTo>
                    <a:cubicBezTo>
                      <a:pt x="249" y="166"/>
                      <a:pt x="248" y="168"/>
                      <a:pt x="250" y="167"/>
                    </a:cubicBezTo>
                    <a:cubicBezTo>
                      <a:pt x="250" y="166"/>
                      <a:pt x="250" y="165"/>
                      <a:pt x="250" y="164"/>
                    </a:cubicBezTo>
                    <a:cubicBezTo>
                      <a:pt x="250" y="164"/>
                      <a:pt x="251" y="163"/>
                      <a:pt x="251" y="163"/>
                    </a:cubicBezTo>
                    <a:cubicBezTo>
                      <a:pt x="251" y="163"/>
                      <a:pt x="251" y="163"/>
                      <a:pt x="251" y="163"/>
                    </a:cubicBezTo>
                    <a:cubicBezTo>
                      <a:pt x="251" y="163"/>
                      <a:pt x="251" y="162"/>
                      <a:pt x="251" y="162"/>
                    </a:cubicBezTo>
                    <a:cubicBezTo>
                      <a:pt x="251" y="162"/>
                      <a:pt x="252" y="162"/>
                      <a:pt x="252" y="162"/>
                    </a:cubicBezTo>
                    <a:cubicBezTo>
                      <a:pt x="252" y="161"/>
                      <a:pt x="252" y="160"/>
                      <a:pt x="252" y="159"/>
                    </a:cubicBezTo>
                    <a:cubicBezTo>
                      <a:pt x="252" y="157"/>
                      <a:pt x="254" y="158"/>
                      <a:pt x="253" y="156"/>
                    </a:cubicBezTo>
                    <a:cubicBezTo>
                      <a:pt x="253" y="156"/>
                      <a:pt x="253" y="155"/>
                      <a:pt x="253" y="154"/>
                    </a:cubicBezTo>
                    <a:cubicBezTo>
                      <a:pt x="252" y="154"/>
                      <a:pt x="252" y="153"/>
                      <a:pt x="252" y="152"/>
                    </a:cubicBezTo>
                    <a:cubicBezTo>
                      <a:pt x="251" y="152"/>
                      <a:pt x="252" y="151"/>
                      <a:pt x="251" y="151"/>
                    </a:cubicBezTo>
                    <a:cubicBezTo>
                      <a:pt x="251" y="150"/>
                      <a:pt x="251" y="150"/>
                      <a:pt x="251" y="149"/>
                    </a:cubicBezTo>
                    <a:cubicBezTo>
                      <a:pt x="251" y="149"/>
                      <a:pt x="251" y="148"/>
                      <a:pt x="251" y="147"/>
                    </a:cubicBezTo>
                    <a:cubicBezTo>
                      <a:pt x="249" y="147"/>
                      <a:pt x="249" y="145"/>
                      <a:pt x="247" y="145"/>
                    </a:cubicBezTo>
                    <a:cubicBezTo>
                      <a:pt x="244" y="145"/>
                      <a:pt x="243" y="147"/>
                      <a:pt x="240" y="147"/>
                    </a:cubicBezTo>
                    <a:cubicBezTo>
                      <a:pt x="240" y="148"/>
                      <a:pt x="240" y="148"/>
                      <a:pt x="239" y="149"/>
                    </a:cubicBezTo>
                    <a:cubicBezTo>
                      <a:pt x="240" y="149"/>
                      <a:pt x="240" y="150"/>
                      <a:pt x="240" y="150"/>
                    </a:cubicBezTo>
                    <a:close/>
                    <a:moveTo>
                      <a:pt x="235" y="212"/>
                    </a:moveTo>
                    <a:cubicBezTo>
                      <a:pt x="235" y="214"/>
                      <a:pt x="236" y="214"/>
                      <a:pt x="236" y="215"/>
                    </a:cubicBezTo>
                    <a:cubicBezTo>
                      <a:pt x="236" y="215"/>
                      <a:pt x="236" y="215"/>
                      <a:pt x="235" y="215"/>
                    </a:cubicBezTo>
                    <a:cubicBezTo>
                      <a:pt x="235" y="217"/>
                      <a:pt x="233" y="217"/>
                      <a:pt x="233" y="219"/>
                    </a:cubicBezTo>
                    <a:cubicBezTo>
                      <a:pt x="233" y="220"/>
                      <a:pt x="234" y="220"/>
                      <a:pt x="234" y="221"/>
                    </a:cubicBezTo>
                    <a:cubicBezTo>
                      <a:pt x="234" y="221"/>
                      <a:pt x="234" y="221"/>
                      <a:pt x="234" y="222"/>
                    </a:cubicBezTo>
                    <a:cubicBezTo>
                      <a:pt x="234" y="222"/>
                      <a:pt x="234" y="222"/>
                      <a:pt x="234" y="222"/>
                    </a:cubicBezTo>
                    <a:cubicBezTo>
                      <a:pt x="235" y="222"/>
                      <a:pt x="235" y="222"/>
                      <a:pt x="235" y="223"/>
                    </a:cubicBezTo>
                    <a:cubicBezTo>
                      <a:pt x="236" y="225"/>
                      <a:pt x="235" y="227"/>
                      <a:pt x="237" y="227"/>
                    </a:cubicBezTo>
                    <a:cubicBezTo>
                      <a:pt x="237" y="225"/>
                      <a:pt x="240" y="225"/>
                      <a:pt x="241" y="224"/>
                    </a:cubicBezTo>
                    <a:cubicBezTo>
                      <a:pt x="241" y="223"/>
                      <a:pt x="242" y="223"/>
                      <a:pt x="242" y="223"/>
                    </a:cubicBezTo>
                    <a:cubicBezTo>
                      <a:pt x="242" y="222"/>
                      <a:pt x="242" y="221"/>
                      <a:pt x="242" y="220"/>
                    </a:cubicBezTo>
                    <a:cubicBezTo>
                      <a:pt x="242" y="220"/>
                      <a:pt x="242" y="219"/>
                      <a:pt x="243" y="220"/>
                    </a:cubicBezTo>
                    <a:cubicBezTo>
                      <a:pt x="243" y="219"/>
                      <a:pt x="243" y="218"/>
                      <a:pt x="243" y="217"/>
                    </a:cubicBezTo>
                    <a:cubicBezTo>
                      <a:pt x="242" y="217"/>
                      <a:pt x="242" y="217"/>
                      <a:pt x="242" y="216"/>
                    </a:cubicBezTo>
                    <a:cubicBezTo>
                      <a:pt x="242" y="215"/>
                      <a:pt x="242" y="215"/>
                      <a:pt x="242" y="215"/>
                    </a:cubicBezTo>
                    <a:cubicBezTo>
                      <a:pt x="242" y="215"/>
                      <a:pt x="241" y="214"/>
                      <a:pt x="241" y="214"/>
                    </a:cubicBezTo>
                    <a:cubicBezTo>
                      <a:pt x="241" y="213"/>
                      <a:pt x="240" y="213"/>
                      <a:pt x="240" y="212"/>
                    </a:cubicBezTo>
                    <a:cubicBezTo>
                      <a:pt x="238" y="211"/>
                      <a:pt x="237" y="214"/>
                      <a:pt x="235" y="212"/>
                    </a:cubicBezTo>
                    <a:close/>
                    <a:moveTo>
                      <a:pt x="55" y="195"/>
                    </a:moveTo>
                    <a:cubicBezTo>
                      <a:pt x="55" y="195"/>
                      <a:pt x="56" y="195"/>
                      <a:pt x="56" y="195"/>
                    </a:cubicBezTo>
                    <a:cubicBezTo>
                      <a:pt x="56" y="195"/>
                      <a:pt x="57" y="195"/>
                      <a:pt x="57" y="195"/>
                    </a:cubicBezTo>
                    <a:cubicBezTo>
                      <a:pt x="57" y="196"/>
                      <a:pt x="58" y="196"/>
                      <a:pt x="60" y="196"/>
                    </a:cubicBezTo>
                    <a:cubicBezTo>
                      <a:pt x="60" y="196"/>
                      <a:pt x="60" y="195"/>
                      <a:pt x="60" y="195"/>
                    </a:cubicBezTo>
                    <a:cubicBezTo>
                      <a:pt x="60" y="194"/>
                      <a:pt x="59" y="193"/>
                      <a:pt x="60" y="192"/>
                    </a:cubicBezTo>
                    <a:cubicBezTo>
                      <a:pt x="59" y="192"/>
                      <a:pt x="58" y="192"/>
                      <a:pt x="57" y="191"/>
                    </a:cubicBezTo>
                    <a:cubicBezTo>
                      <a:pt x="57" y="191"/>
                      <a:pt x="57" y="190"/>
                      <a:pt x="57" y="189"/>
                    </a:cubicBezTo>
                    <a:cubicBezTo>
                      <a:pt x="55" y="189"/>
                      <a:pt x="54" y="188"/>
                      <a:pt x="52" y="187"/>
                    </a:cubicBezTo>
                    <a:cubicBezTo>
                      <a:pt x="52" y="187"/>
                      <a:pt x="52" y="187"/>
                      <a:pt x="52" y="186"/>
                    </a:cubicBezTo>
                    <a:cubicBezTo>
                      <a:pt x="52" y="185"/>
                      <a:pt x="52" y="184"/>
                      <a:pt x="52" y="183"/>
                    </a:cubicBezTo>
                    <a:cubicBezTo>
                      <a:pt x="51" y="183"/>
                      <a:pt x="51" y="183"/>
                      <a:pt x="51" y="183"/>
                    </a:cubicBezTo>
                    <a:cubicBezTo>
                      <a:pt x="51" y="182"/>
                      <a:pt x="51" y="182"/>
                      <a:pt x="51" y="181"/>
                    </a:cubicBezTo>
                    <a:cubicBezTo>
                      <a:pt x="49" y="182"/>
                      <a:pt x="51" y="178"/>
                      <a:pt x="48" y="178"/>
                    </a:cubicBezTo>
                    <a:cubicBezTo>
                      <a:pt x="48" y="179"/>
                      <a:pt x="47" y="180"/>
                      <a:pt x="48" y="182"/>
                    </a:cubicBezTo>
                    <a:cubicBezTo>
                      <a:pt x="48" y="183"/>
                      <a:pt x="47" y="183"/>
                      <a:pt x="47" y="185"/>
                    </a:cubicBezTo>
                    <a:cubicBezTo>
                      <a:pt x="45" y="185"/>
                      <a:pt x="46" y="183"/>
                      <a:pt x="43" y="183"/>
                    </a:cubicBezTo>
                    <a:cubicBezTo>
                      <a:pt x="43" y="186"/>
                      <a:pt x="41" y="188"/>
                      <a:pt x="42" y="191"/>
                    </a:cubicBezTo>
                    <a:cubicBezTo>
                      <a:pt x="43" y="192"/>
                      <a:pt x="46" y="192"/>
                      <a:pt x="48" y="192"/>
                    </a:cubicBezTo>
                    <a:cubicBezTo>
                      <a:pt x="48" y="193"/>
                      <a:pt x="48" y="194"/>
                      <a:pt x="48" y="195"/>
                    </a:cubicBezTo>
                    <a:cubicBezTo>
                      <a:pt x="50" y="196"/>
                      <a:pt x="49" y="194"/>
                      <a:pt x="51" y="195"/>
                    </a:cubicBezTo>
                    <a:cubicBezTo>
                      <a:pt x="51" y="196"/>
                      <a:pt x="52" y="195"/>
                      <a:pt x="52" y="195"/>
                    </a:cubicBezTo>
                    <a:cubicBezTo>
                      <a:pt x="52" y="195"/>
                      <a:pt x="53" y="195"/>
                      <a:pt x="54" y="195"/>
                    </a:cubicBezTo>
                    <a:cubicBezTo>
                      <a:pt x="54" y="195"/>
                      <a:pt x="55" y="195"/>
                      <a:pt x="55" y="195"/>
                    </a:cubicBezTo>
                    <a:close/>
                    <a:moveTo>
                      <a:pt x="166" y="215"/>
                    </a:moveTo>
                    <a:cubicBezTo>
                      <a:pt x="166" y="215"/>
                      <a:pt x="166" y="215"/>
                      <a:pt x="166" y="215"/>
                    </a:cubicBezTo>
                    <a:cubicBezTo>
                      <a:pt x="165" y="215"/>
                      <a:pt x="165" y="215"/>
                      <a:pt x="165" y="215"/>
                    </a:cubicBezTo>
                    <a:cubicBezTo>
                      <a:pt x="165" y="215"/>
                      <a:pt x="164" y="216"/>
                      <a:pt x="164" y="216"/>
                    </a:cubicBezTo>
                    <a:cubicBezTo>
                      <a:pt x="162" y="216"/>
                      <a:pt x="162" y="218"/>
                      <a:pt x="160" y="218"/>
                    </a:cubicBezTo>
                    <a:cubicBezTo>
                      <a:pt x="160" y="220"/>
                      <a:pt x="158" y="220"/>
                      <a:pt x="158" y="222"/>
                    </a:cubicBezTo>
                    <a:cubicBezTo>
                      <a:pt x="163" y="223"/>
                      <a:pt x="162" y="218"/>
                      <a:pt x="166" y="218"/>
                    </a:cubicBezTo>
                    <a:cubicBezTo>
                      <a:pt x="166" y="218"/>
                      <a:pt x="166" y="217"/>
                      <a:pt x="166" y="217"/>
                    </a:cubicBezTo>
                    <a:cubicBezTo>
                      <a:pt x="167" y="217"/>
                      <a:pt x="167" y="217"/>
                      <a:pt x="167" y="216"/>
                    </a:cubicBezTo>
                    <a:cubicBezTo>
                      <a:pt x="167" y="216"/>
                      <a:pt x="166" y="216"/>
                      <a:pt x="166" y="215"/>
                    </a:cubicBezTo>
                    <a:close/>
                    <a:moveTo>
                      <a:pt x="148" y="261"/>
                    </a:moveTo>
                    <a:cubicBezTo>
                      <a:pt x="149" y="261"/>
                      <a:pt x="149" y="262"/>
                      <a:pt x="150" y="262"/>
                    </a:cubicBezTo>
                    <a:cubicBezTo>
                      <a:pt x="150" y="261"/>
                      <a:pt x="150" y="260"/>
                      <a:pt x="150" y="259"/>
                    </a:cubicBezTo>
                    <a:cubicBezTo>
                      <a:pt x="149" y="259"/>
                      <a:pt x="148" y="258"/>
                      <a:pt x="147" y="258"/>
                    </a:cubicBezTo>
                    <a:cubicBezTo>
                      <a:pt x="147" y="260"/>
                      <a:pt x="147" y="261"/>
                      <a:pt x="148" y="261"/>
                    </a:cubicBezTo>
                    <a:close/>
                    <a:moveTo>
                      <a:pt x="164" y="285"/>
                    </a:moveTo>
                    <a:cubicBezTo>
                      <a:pt x="164" y="285"/>
                      <a:pt x="163" y="285"/>
                      <a:pt x="164" y="284"/>
                    </a:cubicBezTo>
                    <a:cubicBezTo>
                      <a:pt x="163" y="284"/>
                      <a:pt x="163" y="284"/>
                      <a:pt x="163" y="284"/>
                    </a:cubicBezTo>
                    <a:cubicBezTo>
                      <a:pt x="162" y="287"/>
                      <a:pt x="164" y="288"/>
                      <a:pt x="166" y="289"/>
                    </a:cubicBezTo>
                    <a:cubicBezTo>
                      <a:pt x="167" y="288"/>
                      <a:pt x="166" y="285"/>
                      <a:pt x="164" y="285"/>
                    </a:cubicBezTo>
                    <a:close/>
                    <a:moveTo>
                      <a:pt x="164" y="211"/>
                    </a:moveTo>
                    <a:cubicBezTo>
                      <a:pt x="164" y="207"/>
                      <a:pt x="160" y="208"/>
                      <a:pt x="159" y="210"/>
                    </a:cubicBezTo>
                    <a:cubicBezTo>
                      <a:pt x="162" y="210"/>
                      <a:pt x="161" y="212"/>
                      <a:pt x="164" y="211"/>
                    </a:cubicBezTo>
                    <a:close/>
                    <a:moveTo>
                      <a:pt x="165" y="236"/>
                    </a:moveTo>
                    <a:cubicBezTo>
                      <a:pt x="165" y="235"/>
                      <a:pt x="163" y="236"/>
                      <a:pt x="163" y="237"/>
                    </a:cubicBezTo>
                    <a:cubicBezTo>
                      <a:pt x="164" y="237"/>
                      <a:pt x="164" y="238"/>
                      <a:pt x="165" y="238"/>
                    </a:cubicBezTo>
                    <a:cubicBezTo>
                      <a:pt x="165" y="239"/>
                      <a:pt x="165" y="240"/>
                      <a:pt x="166" y="239"/>
                    </a:cubicBezTo>
                    <a:cubicBezTo>
                      <a:pt x="166" y="238"/>
                      <a:pt x="166" y="237"/>
                      <a:pt x="165" y="236"/>
                    </a:cubicBezTo>
                    <a:close/>
                    <a:moveTo>
                      <a:pt x="151" y="266"/>
                    </a:moveTo>
                    <a:cubicBezTo>
                      <a:pt x="150" y="265"/>
                      <a:pt x="150" y="265"/>
                      <a:pt x="150" y="265"/>
                    </a:cubicBezTo>
                    <a:cubicBezTo>
                      <a:pt x="150" y="264"/>
                      <a:pt x="148" y="264"/>
                      <a:pt x="147" y="264"/>
                    </a:cubicBezTo>
                    <a:cubicBezTo>
                      <a:pt x="147" y="265"/>
                      <a:pt x="146" y="266"/>
                      <a:pt x="147" y="267"/>
                    </a:cubicBezTo>
                    <a:cubicBezTo>
                      <a:pt x="147" y="267"/>
                      <a:pt x="147" y="267"/>
                      <a:pt x="147" y="268"/>
                    </a:cubicBezTo>
                    <a:cubicBezTo>
                      <a:pt x="147" y="268"/>
                      <a:pt x="148" y="268"/>
                      <a:pt x="148" y="269"/>
                    </a:cubicBezTo>
                    <a:cubicBezTo>
                      <a:pt x="147" y="270"/>
                      <a:pt x="147" y="272"/>
                      <a:pt x="147" y="273"/>
                    </a:cubicBezTo>
                    <a:cubicBezTo>
                      <a:pt x="148" y="273"/>
                      <a:pt x="148" y="275"/>
                      <a:pt x="149" y="275"/>
                    </a:cubicBezTo>
                    <a:cubicBezTo>
                      <a:pt x="150" y="275"/>
                      <a:pt x="152" y="275"/>
                      <a:pt x="154" y="275"/>
                    </a:cubicBezTo>
                    <a:cubicBezTo>
                      <a:pt x="154" y="274"/>
                      <a:pt x="155" y="274"/>
                      <a:pt x="154" y="273"/>
                    </a:cubicBezTo>
                    <a:cubicBezTo>
                      <a:pt x="154" y="272"/>
                      <a:pt x="155" y="271"/>
                      <a:pt x="155" y="271"/>
                    </a:cubicBezTo>
                    <a:cubicBezTo>
                      <a:pt x="156" y="271"/>
                      <a:pt x="156" y="271"/>
                      <a:pt x="156" y="270"/>
                    </a:cubicBezTo>
                    <a:cubicBezTo>
                      <a:pt x="154" y="269"/>
                      <a:pt x="152" y="267"/>
                      <a:pt x="151" y="266"/>
                    </a:cubicBezTo>
                    <a:close/>
                    <a:moveTo>
                      <a:pt x="57" y="178"/>
                    </a:moveTo>
                    <a:cubicBezTo>
                      <a:pt x="58" y="178"/>
                      <a:pt x="59" y="176"/>
                      <a:pt x="57" y="176"/>
                    </a:cubicBezTo>
                    <a:cubicBezTo>
                      <a:pt x="57" y="176"/>
                      <a:pt x="56" y="178"/>
                      <a:pt x="57" y="178"/>
                    </a:cubicBezTo>
                    <a:close/>
                    <a:moveTo>
                      <a:pt x="55" y="174"/>
                    </a:moveTo>
                    <a:cubicBezTo>
                      <a:pt x="54" y="174"/>
                      <a:pt x="53" y="174"/>
                      <a:pt x="52" y="174"/>
                    </a:cubicBezTo>
                    <a:cubicBezTo>
                      <a:pt x="52" y="175"/>
                      <a:pt x="53" y="176"/>
                      <a:pt x="54" y="176"/>
                    </a:cubicBezTo>
                    <a:cubicBezTo>
                      <a:pt x="54" y="175"/>
                      <a:pt x="55" y="175"/>
                      <a:pt x="55" y="174"/>
                    </a:cubicBezTo>
                    <a:close/>
                    <a:moveTo>
                      <a:pt x="103" y="253"/>
                    </a:moveTo>
                    <a:cubicBezTo>
                      <a:pt x="102" y="253"/>
                      <a:pt x="100" y="255"/>
                      <a:pt x="102" y="255"/>
                    </a:cubicBezTo>
                    <a:cubicBezTo>
                      <a:pt x="102" y="254"/>
                      <a:pt x="102" y="254"/>
                      <a:pt x="103" y="254"/>
                    </a:cubicBezTo>
                    <a:cubicBezTo>
                      <a:pt x="103" y="255"/>
                      <a:pt x="103" y="255"/>
                      <a:pt x="103" y="255"/>
                    </a:cubicBezTo>
                    <a:cubicBezTo>
                      <a:pt x="104" y="255"/>
                      <a:pt x="103" y="256"/>
                      <a:pt x="104" y="256"/>
                    </a:cubicBezTo>
                    <a:cubicBezTo>
                      <a:pt x="105" y="255"/>
                      <a:pt x="104" y="255"/>
                      <a:pt x="105" y="253"/>
                    </a:cubicBezTo>
                    <a:cubicBezTo>
                      <a:pt x="104" y="253"/>
                      <a:pt x="104" y="253"/>
                      <a:pt x="103" y="253"/>
                    </a:cubicBezTo>
                    <a:close/>
                    <a:moveTo>
                      <a:pt x="50" y="177"/>
                    </a:moveTo>
                    <a:cubicBezTo>
                      <a:pt x="50" y="178"/>
                      <a:pt x="50" y="179"/>
                      <a:pt x="50" y="180"/>
                    </a:cubicBezTo>
                    <a:cubicBezTo>
                      <a:pt x="51" y="180"/>
                      <a:pt x="52" y="180"/>
                      <a:pt x="52" y="181"/>
                    </a:cubicBezTo>
                    <a:cubicBezTo>
                      <a:pt x="52" y="181"/>
                      <a:pt x="52" y="182"/>
                      <a:pt x="52" y="183"/>
                    </a:cubicBezTo>
                    <a:cubicBezTo>
                      <a:pt x="52" y="183"/>
                      <a:pt x="52" y="184"/>
                      <a:pt x="52" y="184"/>
                    </a:cubicBezTo>
                    <a:cubicBezTo>
                      <a:pt x="54" y="185"/>
                      <a:pt x="56" y="185"/>
                      <a:pt x="57" y="186"/>
                    </a:cubicBezTo>
                    <a:cubicBezTo>
                      <a:pt x="58" y="185"/>
                      <a:pt x="58" y="183"/>
                      <a:pt x="57" y="182"/>
                    </a:cubicBezTo>
                    <a:cubicBezTo>
                      <a:pt x="56" y="181"/>
                      <a:pt x="54" y="181"/>
                      <a:pt x="54" y="180"/>
                    </a:cubicBezTo>
                    <a:cubicBezTo>
                      <a:pt x="54" y="178"/>
                      <a:pt x="53" y="177"/>
                      <a:pt x="52" y="176"/>
                    </a:cubicBezTo>
                    <a:cubicBezTo>
                      <a:pt x="52" y="176"/>
                      <a:pt x="51" y="176"/>
                      <a:pt x="51" y="176"/>
                    </a:cubicBezTo>
                    <a:cubicBezTo>
                      <a:pt x="51" y="177"/>
                      <a:pt x="51" y="177"/>
                      <a:pt x="50" y="177"/>
                    </a:cubicBezTo>
                    <a:close/>
                    <a:moveTo>
                      <a:pt x="67" y="210"/>
                    </a:moveTo>
                    <a:cubicBezTo>
                      <a:pt x="66" y="209"/>
                      <a:pt x="65" y="207"/>
                      <a:pt x="64" y="207"/>
                    </a:cubicBezTo>
                    <a:cubicBezTo>
                      <a:pt x="64" y="207"/>
                      <a:pt x="64" y="207"/>
                      <a:pt x="64" y="207"/>
                    </a:cubicBezTo>
                    <a:cubicBezTo>
                      <a:pt x="64" y="207"/>
                      <a:pt x="64" y="206"/>
                      <a:pt x="64" y="206"/>
                    </a:cubicBezTo>
                    <a:cubicBezTo>
                      <a:pt x="63" y="206"/>
                      <a:pt x="63" y="206"/>
                      <a:pt x="63" y="206"/>
                    </a:cubicBezTo>
                    <a:cubicBezTo>
                      <a:pt x="63" y="205"/>
                      <a:pt x="61" y="205"/>
                      <a:pt x="60" y="204"/>
                    </a:cubicBezTo>
                    <a:cubicBezTo>
                      <a:pt x="60" y="204"/>
                      <a:pt x="60" y="204"/>
                      <a:pt x="60" y="204"/>
                    </a:cubicBezTo>
                    <a:cubicBezTo>
                      <a:pt x="58" y="204"/>
                      <a:pt x="58" y="202"/>
                      <a:pt x="56" y="203"/>
                    </a:cubicBezTo>
                    <a:cubicBezTo>
                      <a:pt x="55" y="202"/>
                      <a:pt x="56" y="203"/>
                      <a:pt x="55" y="204"/>
                    </a:cubicBezTo>
                    <a:cubicBezTo>
                      <a:pt x="55" y="204"/>
                      <a:pt x="54" y="204"/>
                      <a:pt x="55" y="205"/>
                    </a:cubicBezTo>
                    <a:cubicBezTo>
                      <a:pt x="54" y="205"/>
                      <a:pt x="53" y="205"/>
                      <a:pt x="52" y="206"/>
                    </a:cubicBezTo>
                    <a:cubicBezTo>
                      <a:pt x="53" y="206"/>
                      <a:pt x="53" y="207"/>
                      <a:pt x="53" y="208"/>
                    </a:cubicBezTo>
                    <a:cubicBezTo>
                      <a:pt x="54" y="208"/>
                      <a:pt x="54" y="209"/>
                      <a:pt x="55" y="210"/>
                    </a:cubicBezTo>
                    <a:cubicBezTo>
                      <a:pt x="56" y="210"/>
                      <a:pt x="56" y="210"/>
                      <a:pt x="56" y="210"/>
                    </a:cubicBezTo>
                    <a:cubicBezTo>
                      <a:pt x="57" y="212"/>
                      <a:pt x="59" y="213"/>
                      <a:pt x="61" y="215"/>
                    </a:cubicBezTo>
                    <a:cubicBezTo>
                      <a:pt x="61" y="215"/>
                      <a:pt x="62" y="215"/>
                      <a:pt x="62" y="215"/>
                    </a:cubicBezTo>
                    <a:cubicBezTo>
                      <a:pt x="62" y="216"/>
                      <a:pt x="63" y="216"/>
                      <a:pt x="63" y="215"/>
                    </a:cubicBezTo>
                    <a:cubicBezTo>
                      <a:pt x="63" y="215"/>
                      <a:pt x="63" y="214"/>
                      <a:pt x="64" y="215"/>
                    </a:cubicBezTo>
                    <a:cubicBezTo>
                      <a:pt x="66" y="214"/>
                      <a:pt x="64" y="212"/>
                      <a:pt x="64" y="212"/>
                    </a:cubicBezTo>
                    <a:cubicBezTo>
                      <a:pt x="64" y="211"/>
                      <a:pt x="65" y="211"/>
                      <a:pt x="66" y="211"/>
                    </a:cubicBezTo>
                    <a:cubicBezTo>
                      <a:pt x="67" y="211"/>
                      <a:pt x="67" y="211"/>
                      <a:pt x="67" y="210"/>
                    </a:cubicBezTo>
                    <a:cubicBezTo>
                      <a:pt x="67" y="210"/>
                      <a:pt x="67" y="210"/>
                      <a:pt x="67" y="210"/>
                    </a:cubicBezTo>
                    <a:cubicBezTo>
                      <a:pt x="67" y="210"/>
                      <a:pt x="67" y="210"/>
                      <a:pt x="67" y="210"/>
                    </a:cubicBezTo>
                    <a:close/>
                    <a:moveTo>
                      <a:pt x="102" y="251"/>
                    </a:moveTo>
                    <a:cubicBezTo>
                      <a:pt x="100" y="252"/>
                      <a:pt x="100" y="250"/>
                      <a:pt x="98" y="251"/>
                    </a:cubicBezTo>
                    <a:cubicBezTo>
                      <a:pt x="99" y="252"/>
                      <a:pt x="99" y="254"/>
                      <a:pt x="101" y="254"/>
                    </a:cubicBezTo>
                    <a:cubicBezTo>
                      <a:pt x="100" y="252"/>
                      <a:pt x="102" y="253"/>
                      <a:pt x="102" y="25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6" name="Freeform 28">
                <a:extLst>
                  <a:ext uri="{FF2B5EF4-FFF2-40B4-BE49-F238E27FC236}">
                    <a16:creationId xmlns:a16="http://schemas.microsoft.com/office/drawing/2014/main" id="{AFB862FC-2312-4D86-897A-2211A2E3A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175" y="5230813"/>
                <a:ext cx="15875" cy="12700"/>
              </a:xfrm>
              <a:custGeom>
                <a:avLst/>
                <a:gdLst>
                  <a:gd name="T0" fmla="*/ 0 w 5"/>
                  <a:gd name="T1" fmla="*/ 3 h 4"/>
                  <a:gd name="T2" fmla="*/ 2 w 5"/>
                  <a:gd name="T3" fmla="*/ 0 h 4"/>
                  <a:gd name="T4" fmla="*/ 5 w 5"/>
                  <a:gd name="T5" fmla="*/ 1 h 4"/>
                  <a:gd name="T6" fmla="*/ 3 w 5"/>
                  <a:gd name="T7" fmla="*/ 3 h 4"/>
                  <a:gd name="T8" fmla="*/ 0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4" y="0"/>
                      <a:pt x="4" y="0"/>
                      <a:pt x="5" y="1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2" y="4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7" name="Freeform 29">
                <a:extLst>
                  <a:ext uri="{FF2B5EF4-FFF2-40B4-BE49-F238E27FC236}">
                    <a16:creationId xmlns:a16="http://schemas.microsoft.com/office/drawing/2014/main" id="{D8E7321A-C0CE-499B-A7E4-5AE8CFA458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59488" y="1487488"/>
                <a:ext cx="777875" cy="1466850"/>
              </a:xfrm>
              <a:custGeom>
                <a:avLst/>
                <a:gdLst>
                  <a:gd name="T0" fmla="*/ 39 w 257"/>
                  <a:gd name="T1" fmla="*/ 478 h 485"/>
                  <a:gd name="T2" fmla="*/ 53 w 257"/>
                  <a:gd name="T3" fmla="*/ 458 h 485"/>
                  <a:gd name="T4" fmla="*/ 51 w 257"/>
                  <a:gd name="T5" fmla="*/ 484 h 485"/>
                  <a:gd name="T6" fmla="*/ 33 w 257"/>
                  <a:gd name="T7" fmla="*/ 481 h 485"/>
                  <a:gd name="T8" fmla="*/ 24 w 257"/>
                  <a:gd name="T9" fmla="*/ 465 h 485"/>
                  <a:gd name="T10" fmla="*/ 36 w 257"/>
                  <a:gd name="T11" fmla="*/ 463 h 485"/>
                  <a:gd name="T12" fmla="*/ 98 w 257"/>
                  <a:gd name="T13" fmla="*/ 471 h 485"/>
                  <a:gd name="T14" fmla="*/ 158 w 257"/>
                  <a:gd name="T15" fmla="*/ 450 h 485"/>
                  <a:gd name="T16" fmla="*/ 99 w 257"/>
                  <a:gd name="T17" fmla="*/ 481 h 485"/>
                  <a:gd name="T18" fmla="*/ 59 w 257"/>
                  <a:gd name="T19" fmla="*/ 407 h 485"/>
                  <a:gd name="T20" fmla="*/ 58 w 257"/>
                  <a:gd name="T21" fmla="*/ 452 h 485"/>
                  <a:gd name="T22" fmla="*/ 50 w 257"/>
                  <a:gd name="T23" fmla="*/ 320 h 485"/>
                  <a:gd name="T24" fmla="*/ 64 w 257"/>
                  <a:gd name="T25" fmla="*/ 302 h 485"/>
                  <a:gd name="T26" fmla="*/ 56 w 257"/>
                  <a:gd name="T27" fmla="*/ 323 h 485"/>
                  <a:gd name="T28" fmla="*/ 52 w 257"/>
                  <a:gd name="T29" fmla="*/ 438 h 485"/>
                  <a:gd name="T30" fmla="*/ 87 w 257"/>
                  <a:gd name="T31" fmla="*/ 477 h 485"/>
                  <a:gd name="T32" fmla="*/ 71 w 257"/>
                  <a:gd name="T33" fmla="*/ 463 h 485"/>
                  <a:gd name="T34" fmla="*/ 92 w 257"/>
                  <a:gd name="T35" fmla="*/ 477 h 485"/>
                  <a:gd name="T36" fmla="*/ 89 w 257"/>
                  <a:gd name="T37" fmla="*/ 472 h 485"/>
                  <a:gd name="T38" fmla="*/ 68 w 257"/>
                  <a:gd name="T39" fmla="*/ 470 h 485"/>
                  <a:gd name="T40" fmla="*/ 66 w 257"/>
                  <a:gd name="T41" fmla="*/ 450 h 485"/>
                  <a:gd name="T42" fmla="*/ 57 w 257"/>
                  <a:gd name="T43" fmla="*/ 460 h 485"/>
                  <a:gd name="T44" fmla="*/ 67 w 257"/>
                  <a:gd name="T45" fmla="*/ 462 h 485"/>
                  <a:gd name="T46" fmla="*/ 56 w 257"/>
                  <a:gd name="T47" fmla="*/ 424 h 485"/>
                  <a:gd name="T48" fmla="*/ 68 w 257"/>
                  <a:gd name="T49" fmla="*/ 454 h 485"/>
                  <a:gd name="T50" fmla="*/ 96 w 257"/>
                  <a:gd name="T51" fmla="*/ 465 h 485"/>
                  <a:gd name="T52" fmla="*/ 129 w 257"/>
                  <a:gd name="T53" fmla="*/ 467 h 485"/>
                  <a:gd name="T54" fmla="*/ 163 w 257"/>
                  <a:gd name="T55" fmla="*/ 438 h 485"/>
                  <a:gd name="T56" fmla="*/ 204 w 257"/>
                  <a:gd name="T57" fmla="*/ 427 h 485"/>
                  <a:gd name="T58" fmla="*/ 210 w 257"/>
                  <a:gd name="T59" fmla="*/ 414 h 485"/>
                  <a:gd name="T60" fmla="*/ 213 w 257"/>
                  <a:gd name="T61" fmla="*/ 409 h 485"/>
                  <a:gd name="T62" fmla="*/ 219 w 257"/>
                  <a:gd name="T63" fmla="*/ 398 h 485"/>
                  <a:gd name="T64" fmla="*/ 224 w 257"/>
                  <a:gd name="T65" fmla="*/ 390 h 485"/>
                  <a:gd name="T66" fmla="*/ 234 w 257"/>
                  <a:gd name="T67" fmla="*/ 368 h 485"/>
                  <a:gd name="T68" fmla="*/ 242 w 257"/>
                  <a:gd name="T69" fmla="*/ 352 h 485"/>
                  <a:gd name="T70" fmla="*/ 252 w 257"/>
                  <a:gd name="T71" fmla="*/ 298 h 485"/>
                  <a:gd name="T72" fmla="*/ 216 w 257"/>
                  <a:gd name="T73" fmla="*/ 249 h 485"/>
                  <a:gd name="T74" fmla="*/ 186 w 257"/>
                  <a:gd name="T75" fmla="*/ 171 h 485"/>
                  <a:gd name="T76" fmla="*/ 162 w 257"/>
                  <a:gd name="T77" fmla="*/ 147 h 485"/>
                  <a:gd name="T78" fmla="*/ 153 w 257"/>
                  <a:gd name="T79" fmla="*/ 84 h 485"/>
                  <a:gd name="T80" fmla="*/ 136 w 257"/>
                  <a:gd name="T81" fmla="*/ 40 h 485"/>
                  <a:gd name="T82" fmla="*/ 91 w 257"/>
                  <a:gd name="T83" fmla="*/ 9 h 485"/>
                  <a:gd name="T84" fmla="*/ 89 w 257"/>
                  <a:gd name="T85" fmla="*/ 13 h 485"/>
                  <a:gd name="T86" fmla="*/ 86 w 257"/>
                  <a:gd name="T87" fmla="*/ 20 h 485"/>
                  <a:gd name="T88" fmla="*/ 55 w 257"/>
                  <a:gd name="T89" fmla="*/ 75 h 485"/>
                  <a:gd name="T90" fmla="*/ 26 w 257"/>
                  <a:gd name="T91" fmla="*/ 66 h 485"/>
                  <a:gd name="T92" fmla="*/ 2 w 257"/>
                  <a:gd name="T93" fmla="*/ 72 h 485"/>
                  <a:gd name="T94" fmla="*/ 14 w 257"/>
                  <a:gd name="T95" fmla="*/ 79 h 485"/>
                  <a:gd name="T96" fmla="*/ 51 w 257"/>
                  <a:gd name="T97" fmla="*/ 110 h 485"/>
                  <a:gd name="T98" fmla="*/ 52 w 257"/>
                  <a:gd name="T99" fmla="*/ 125 h 485"/>
                  <a:gd name="T100" fmla="*/ 58 w 257"/>
                  <a:gd name="T101" fmla="*/ 137 h 485"/>
                  <a:gd name="T102" fmla="*/ 70 w 257"/>
                  <a:gd name="T103" fmla="*/ 192 h 485"/>
                  <a:gd name="T104" fmla="*/ 79 w 257"/>
                  <a:gd name="T105" fmla="*/ 203 h 485"/>
                  <a:gd name="T106" fmla="*/ 97 w 257"/>
                  <a:gd name="T107" fmla="*/ 211 h 485"/>
                  <a:gd name="T108" fmla="*/ 111 w 257"/>
                  <a:gd name="T109" fmla="*/ 235 h 485"/>
                  <a:gd name="T110" fmla="*/ 96 w 257"/>
                  <a:gd name="T111" fmla="*/ 248 h 485"/>
                  <a:gd name="T112" fmla="*/ 86 w 257"/>
                  <a:gd name="T113" fmla="*/ 276 h 485"/>
                  <a:gd name="T114" fmla="*/ 72 w 257"/>
                  <a:gd name="T115" fmla="*/ 300 h 485"/>
                  <a:gd name="T116" fmla="*/ 58 w 257"/>
                  <a:gd name="T117" fmla="*/ 327 h 485"/>
                  <a:gd name="T118" fmla="*/ 42 w 257"/>
                  <a:gd name="T119" fmla="*/ 346 h 485"/>
                  <a:gd name="T120" fmla="*/ 48 w 257"/>
                  <a:gd name="T121" fmla="*/ 375 h 485"/>
                  <a:gd name="T122" fmla="*/ 60 w 257"/>
                  <a:gd name="T123" fmla="*/ 407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7" h="485">
                    <a:moveTo>
                      <a:pt x="102" y="236"/>
                    </a:moveTo>
                    <a:cubicBezTo>
                      <a:pt x="102" y="236"/>
                      <a:pt x="102" y="236"/>
                      <a:pt x="102" y="236"/>
                    </a:cubicBezTo>
                    <a:cubicBezTo>
                      <a:pt x="103" y="236"/>
                      <a:pt x="104" y="235"/>
                      <a:pt x="104" y="234"/>
                    </a:cubicBezTo>
                    <a:cubicBezTo>
                      <a:pt x="101" y="234"/>
                      <a:pt x="101" y="233"/>
                      <a:pt x="99" y="233"/>
                    </a:cubicBezTo>
                    <a:cubicBezTo>
                      <a:pt x="96" y="233"/>
                      <a:pt x="93" y="234"/>
                      <a:pt x="93" y="237"/>
                    </a:cubicBezTo>
                    <a:cubicBezTo>
                      <a:pt x="93" y="238"/>
                      <a:pt x="94" y="239"/>
                      <a:pt x="95" y="240"/>
                    </a:cubicBezTo>
                    <a:cubicBezTo>
                      <a:pt x="95" y="240"/>
                      <a:pt x="95" y="240"/>
                      <a:pt x="95" y="240"/>
                    </a:cubicBezTo>
                    <a:cubicBezTo>
                      <a:pt x="97" y="240"/>
                      <a:pt x="97" y="242"/>
                      <a:pt x="99" y="241"/>
                    </a:cubicBezTo>
                    <a:cubicBezTo>
                      <a:pt x="99" y="241"/>
                      <a:pt x="99" y="241"/>
                      <a:pt x="99" y="241"/>
                    </a:cubicBezTo>
                    <a:cubicBezTo>
                      <a:pt x="100" y="240"/>
                      <a:pt x="101" y="240"/>
                      <a:pt x="100" y="238"/>
                    </a:cubicBezTo>
                    <a:cubicBezTo>
                      <a:pt x="100" y="238"/>
                      <a:pt x="100" y="238"/>
                      <a:pt x="100" y="238"/>
                    </a:cubicBezTo>
                    <a:cubicBezTo>
                      <a:pt x="100" y="237"/>
                      <a:pt x="100" y="236"/>
                      <a:pt x="100" y="236"/>
                    </a:cubicBezTo>
                    <a:cubicBezTo>
                      <a:pt x="100" y="237"/>
                      <a:pt x="100" y="237"/>
                      <a:pt x="100" y="237"/>
                    </a:cubicBezTo>
                    <a:cubicBezTo>
                      <a:pt x="101" y="237"/>
                      <a:pt x="102" y="235"/>
                      <a:pt x="102" y="236"/>
                    </a:cubicBezTo>
                    <a:close/>
                    <a:moveTo>
                      <a:pt x="43" y="469"/>
                    </a:moveTo>
                    <a:cubicBezTo>
                      <a:pt x="43" y="469"/>
                      <a:pt x="44" y="469"/>
                      <a:pt x="43" y="470"/>
                    </a:cubicBezTo>
                    <a:cubicBezTo>
                      <a:pt x="44" y="470"/>
                      <a:pt x="44" y="470"/>
                      <a:pt x="45" y="470"/>
                    </a:cubicBezTo>
                    <a:cubicBezTo>
                      <a:pt x="46" y="469"/>
                      <a:pt x="43" y="467"/>
                      <a:pt x="43" y="469"/>
                    </a:cubicBezTo>
                    <a:close/>
                    <a:moveTo>
                      <a:pt x="41" y="475"/>
                    </a:moveTo>
                    <a:cubicBezTo>
                      <a:pt x="41" y="474"/>
                      <a:pt x="41" y="474"/>
                      <a:pt x="41" y="474"/>
                    </a:cubicBezTo>
                    <a:cubicBezTo>
                      <a:pt x="41" y="475"/>
                      <a:pt x="41" y="475"/>
                      <a:pt x="41" y="475"/>
                    </a:cubicBezTo>
                    <a:cubicBezTo>
                      <a:pt x="39" y="475"/>
                      <a:pt x="39" y="477"/>
                      <a:pt x="39" y="478"/>
                    </a:cubicBezTo>
                    <a:cubicBezTo>
                      <a:pt x="39" y="478"/>
                      <a:pt x="38" y="479"/>
                      <a:pt x="38" y="478"/>
                    </a:cubicBezTo>
                    <a:cubicBezTo>
                      <a:pt x="37" y="479"/>
                      <a:pt x="36" y="480"/>
                      <a:pt x="35" y="481"/>
                    </a:cubicBezTo>
                    <a:cubicBezTo>
                      <a:pt x="39" y="481"/>
                      <a:pt x="39" y="481"/>
                      <a:pt x="39" y="481"/>
                    </a:cubicBezTo>
                    <a:cubicBezTo>
                      <a:pt x="39" y="480"/>
                      <a:pt x="39" y="479"/>
                      <a:pt x="41" y="479"/>
                    </a:cubicBezTo>
                    <a:cubicBezTo>
                      <a:pt x="41" y="479"/>
                      <a:pt x="41" y="478"/>
                      <a:pt x="41" y="478"/>
                    </a:cubicBezTo>
                    <a:cubicBezTo>
                      <a:pt x="42" y="479"/>
                      <a:pt x="43" y="479"/>
                      <a:pt x="43" y="478"/>
                    </a:cubicBezTo>
                    <a:cubicBezTo>
                      <a:pt x="42" y="478"/>
                      <a:pt x="41" y="477"/>
                      <a:pt x="41" y="475"/>
                    </a:cubicBezTo>
                    <a:close/>
                    <a:moveTo>
                      <a:pt x="46" y="464"/>
                    </a:moveTo>
                    <a:cubicBezTo>
                      <a:pt x="46" y="463"/>
                      <a:pt x="46" y="462"/>
                      <a:pt x="46" y="462"/>
                    </a:cubicBezTo>
                    <a:cubicBezTo>
                      <a:pt x="45" y="463"/>
                      <a:pt x="43" y="462"/>
                      <a:pt x="43" y="465"/>
                    </a:cubicBezTo>
                    <a:cubicBezTo>
                      <a:pt x="45" y="465"/>
                      <a:pt x="45" y="464"/>
                      <a:pt x="46" y="464"/>
                    </a:cubicBezTo>
                    <a:close/>
                    <a:moveTo>
                      <a:pt x="43" y="472"/>
                    </a:moveTo>
                    <a:cubicBezTo>
                      <a:pt x="43" y="474"/>
                      <a:pt x="43" y="475"/>
                      <a:pt x="44" y="475"/>
                    </a:cubicBezTo>
                    <a:cubicBezTo>
                      <a:pt x="44" y="474"/>
                      <a:pt x="45" y="472"/>
                      <a:pt x="43" y="472"/>
                    </a:cubicBezTo>
                    <a:close/>
                    <a:moveTo>
                      <a:pt x="45" y="466"/>
                    </a:moveTo>
                    <a:cubicBezTo>
                      <a:pt x="46" y="466"/>
                      <a:pt x="45" y="467"/>
                      <a:pt x="46" y="468"/>
                    </a:cubicBezTo>
                    <a:cubicBezTo>
                      <a:pt x="46" y="468"/>
                      <a:pt x="46" y="468"/>
                      <a:pt x="46" y="469"/>
                    </a:cubicBezTo>
                    <a:cubicBezTo>
                      <a:pt x="48" y="469"/>
                      <a:pt x="48" y="468"/>
                      <a:pt x="48" y="467"/>
                    </a:cubicBezTo>
                    <a:cubicBezTo>
                      <a:pt x="47" y="467"/>
                      <a:pt x="46" y="464"/>
                      <a:pt x="45" y="466"/>
                    </a:cubicBezTo>
                    <a:close/>
                    <a:moveTo>
                      <a:pt x="52" y="458"/>
                    </a:moveTo>
                    <a:cubicBezTo>
                      <a:pt x="52" y="458"/>
                      <a:pt x="53" y="458"/>
                      <a:pt x="53" y="458"/>
                    </a:cubicBezTo>
                    <a:cubicBezTo>
                      <a:pt x="53" y="458"/>
                      <a:pt x="54" y="458"/>
                      <a:pt x="53" y="458"/>
                    </a:cubicBezTo>
                    <a:cubicBezTo>
                      <a:pt x="53" y="457"/>
                      <a:pt x="52" y="457"/>
                      <a:pt x="52" y="458"/>
                    </a:cubicBezTo>
                    <a:close/>
                    <a:moveTo>
                      <a:pt x="53" y="460"/>
                    </a:moveTo>
                    <a:cubicBezTo>
                      <a:pt x="53" y="459"/>
                      <a:pt x="52" y="459"/>
                      <a:pt x="52" y="460"/>
                    </a:cubicBezTo>
                    <a:cubicBezTo>
                      <a:pt x="52" y="460"/>
                      <a:pt x="53" y="460"/>
                      <a:pt x="53" y="460"/>
                    </a:cubicBezTo>
                    <a:close/>
                    <a:moveTo>
                      <a:pt x="51" y="479"/>
                    </a:moveTo>
                    <a:cubicBezTo>
                      <a:pt x="52" y="482"/>
                      <a:pt x="49" y="480"/>
                      <a:pt x="50" y="483"/>
                    </a:cubicBezTo>
                    <a:cubicBezTo>
                      <a:pt x="50" y="483"/>
                      <a:pt x="50" y="483"/>
                      <a:pt x="51" y="483"/>
                    </a:cubicBezTo>
                    <a:cubicBezTo>
                      <a:pt x="50" y="482"/>
                      <a:pt x="51" y="482"/>
                      <a:pt x="51" y="482"/>
                    </a:cubicBezTo>
                    <a:cubicBezTo>
                      <a:pt x="52" y="482"/>
                      <a:pt x="52" y="482"/>
                      <a:pt x="53" y="482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53" y="482"/>
                      <a:pt x="53" y="482"/>
                      <a:pt x="53" y="482"/>
                    </a:cubicBezTo>
                    <a:cubicBezTo>
                      <a:pt x="53" y="481"/>
                      <a:pt x="53" y="481"/>
                      <a:pt x="53" y="481"/>
                    </a:cubicBezTo>
                    <a:cubicBezTo>
                      <a:pt x="52" y="481"/>
                      <a:pt x="53" y="479"/>
                      <a:pt x="51" y="479"/>
                    </a:cubicBezTo>
                    <a:close/>
                    <a:moveTo>
                      <a:pt x="36" y="474"/>
                    </a:moveTo>
                    <a:cubicBezTo>
                      <a:pt x="37" y="472"/>
                      <a:pt x="34" y="472"/>
                      <a:pt x="34" y="472"/>
                    </a:cubicBezTo>
                    <a:cubicBezTo>
                      <a:pt x="34" y="473"/>
                      <a:pt x="34" y="473"/>
                      <a:pt x="34" y="473"/>
                    </a:cubicBezTo>
                    <a:cubicBezTo>
                      <a:pt x="34" y="474"/>
                      <a:pt x="35" y="473"/>
                      <a:pt x="36" y="474"/>
                    </a:cubicBezTo>
                    <a:close/>
                    <a:moveTo>
                      <a:pt x="51" y="484"/>
                    </a:moveTo>
                    <a:cubicBezTo>
                      <a:pt x="51" y="484"/>
                      <a:pt x="51" y="484"/>
                      <a:pt x="52" y="484"/>
                    </a:cubicBezTo>
                    <a:cubicBezTo>
                      <a:pt x="52" y="484"/>
                      <a:pt x="52" y="483"/>
                      <a:pt x="52" y="483"/>
                    </a:cubicBezTo>
                    <a:cubicBezTo>
                      <a:pt x="51" y="483"/>
                      <a:pt x="51" y="483"/>
                      <a:pt x="51" y="483"/>
                    </a:cubicBezTo>
                    <a:cubicBezTo>
                      <a:pt x="51" y="483"/>
                      <a:pt x="51" y="483"/>
                      <a:pt x="51" y="484"/>
                    </a:cubicBezTo>
                    <a:cubicBezTo>
                      <a:pt x="51" y="484"/>
                      <a:pt x="51" y="484"/>
                      <a:pt x="51" y="484"/>
                    </a:cubicBezTo>
                    <a:close/>
                    <a:moveTo>
                      <a:pt x="50" y="462"/>
                    </a:moveTo>
                    <a:cubicBezTo>
                      <a:pt x="50" y="462"/>
                      <a:pt x="50" y="462"/>
                      <a:pt x="50" y="462"/>
                    </a:cubicBezTo>
                    <a:cubicBezTo>
                      <a:pt x="49" y="462"/>
                      <a:pt x="48" y="462"/>
                      <a:pt x="48" y="463"/>
                    </a:cubicBezTo>
                    <a:cubicBezTo>
                      <a:pt x="49" y="463"/>
                      <a:pt x="50" y="464"/>
                      <a:pt x="50" y="463"/>
                    </a:cubicBezTo>
                    <a:cubicBezTo>
                      <a:pt x="50" y="463"/>
                      <a:pt x="50" y="463"/>
                      <a:pt x="50" y="462"/>
                    </a:cubicBezTo>
                    <a:close/>
                    <a:moveTo>
                      <a:pt x="36" y="470"/>
                    </a:moveTo>
                    <a:cubicBezTo>
                      <a:pt x="38" y="469"/>
                      <a:pt x="38" y="468"/>
                      <a:pt x="37" y="467"/>
                    </a:cubicBezTo>
                    <a:cubicBezTo>
                      <a:pt x="37" y="467"/>
                      <a:pt x="36" y="467"/>
                      <a:pt x="36" y="467"/>
                    </a:cubicBezTo>
                    <a:cubicBezTo>
                      <a:pt x="36" y="467"/>
                      <a:pt x="35" y="467"/>
                      <a:pt x="35" y="467"/>
                    </a:cubicBezTo>
                    <a:cubicBezTo>
                      <a:pt x="36" y="467"/>
                      <a:pt x="36" y="468"/>
                      <a:pt x="36" y="469"/>
                    </a:cubicBezTo>
                    <a:cubicBezTo>
                      <a:pt x="36" y="469"/>
                      <a:pt x="37" y="469"/>
                      <a:pt x="36" y="470"/>
                    </a:cubicBezTo>
                    <a:close/>
                    <a:moveTo>
                      <a:pt x="36" y="471"/>
                    </a:moveTo>
                    <a:cubicBezTo>
                      <a:pt x="36" y="470"/>
                      <a:pt x="36" y="470"/>
                      <a:pt x="36" y="470"/>
                    </a:cubicBezTo>
                    <a:cubicBezTo>
                      <a:pt x="36" y="470"/>
                      <a:pt x="36" y="469"/>
                      <a:pt x="36" y="469"/>
                    </a:cubicBezTo>
                    <a:cubicBezTo>
                      <a:pt x="35" y="469"/>
                      <a:pt x="35" y="469"/>
                      <a:pt x="34" y="469"/>
                    </a:cubicBezTo>
                    <a:cubicBezTo>
                      <a:pt x="34" y="470"/>
                      <a:pt x="34" y="470"/>
                      <a:pt x="34" y="471"/>
                    </a:cubicBezTo>
                    <a:cubicBezTo>
                      <a:pt x="35" y="471"/>
                      <a:pt x="35" y="471"/>
                      <a:pt x="36" y="471"/>
                    </a:cubicBezTo>
                    <a:close/>
                    <a:moveTo>
                      <a:pt x="33" y="477"/>
                    </a:moveTo>
                    <a:cubicBezTo>
                      <a:pt x="32" y="476"/>
                      <a:pt x="32" y="475"/>
                      <a:pt x="31" y="475"/>
                    </a:cubicBezTo>
                    <a:cubicBezTo>
                      <a:pt x="31" y="477"/>
                      <a:pt x="29" y="477"/>
                      <a:pt x="29" y="478"/>
                    </a:cubicBezTo>
                    <a:cubicBezTo>
                      <a:pt x="31" y="478"/>
                      <a:pt x="30" y="481"/>
                      <a:pt x="33" y="481"/>
                    </a:cubicBezTo>
                    <a:cubicBezTo>
                      <a:pt x="33" y="480"/>
                      <a:pt x="34" y="480"/>
                      <a:pt x="34" y="479"/>
                    </a:cubicBezTo>
                    <a:cubicBezTo>
                      <a:pt x="34" y="479"/>
                      <a:pt x="34" y="478"/>
                      <a:pt x="34" y="478"/>
                    </a:cubicBezTo>
                    <a:cubicBezTo>
                      <a:pt x="34" y="477"/>
                      <a:pt x="33" y="478"/>
                      <a:pt x="33" y="477"/>
                    </a:cubicBezTo>
                    <a:close/>
                    <a:moveTo>
                      <a:pt x="17" y="466"/>
                    </a:moveTo>
                    <a:cubicBezTo>
                      <a:pt x="17" y="466"/>
                      <a:pt x="18" y="467"/>
                      <a:pt x="18" y="467"/>
                    </a:cubicBezTo>
                    <a:cubicBezTo>
                      <a:pt x="19" y="467"/>
                      <a:pt x="18" y="466"/>
                      <a:pt x="19" y="466"/>
                    </a:cubicBezTo>
                    <a:cubicBezTo>
                      <a:pt x="19" y="466"/>
                      <a:pt x="19" y="466"/>
                      <a:pt x="19" y="466"/>
                    </a:cubicBezTo>
                    <a:cubicBezTo>
                      <a:pt x="20" y="465"/>
                      <a:pt x="19" y="464"/>
                      <a:pt x="18" y="465"/>
                    </a:cubicBezTo>
                    <a:cubicBezTo>
                      <a:pt x="18" y="465"/>
                      <a:pt x="17" y="465"/>
                      <a:pt x="17" y="466"/>
                    </a:cubicBezTo>
                    <a:close/>
                    <a:moveTo>
                      <a:pt x="29" y="475"/>
                    </a:moveTo>
                    <a:cubicBezTo>
                      <a:pt x="30" y="473"/>
                      <a:pt x="29" y="473"/>
                      <a:pt x="29" y="472"/>
                    </a:cubicBezTo>
                    <a:cubicBezTo>
                      <a:pt x="28" y="472"/>
                      <a:pt x="28" y="470"/>
                      <a:pt x="29" y="470"/>
                    </a:cubicBezTo>
                    <a:cubicBezTo>
                      <a:pt x="30" y="470"/>
                      <a:pt x="29" y="473"/>
                      <a:pt x="31" y="473"/>
                    </a:cubicBezTo>
                    <a:cubicBezTo>
                      <a:pt x="31" y="472"/>
                      <a:pt x="32" y="471"/>
                      <a:pt x="34" y="472"/>
                    </a:cubicBezTo>
                    <a:cubicBezTo>
                      <a:pt x="34" y="471"/>
                      <a:pt x="33" y="469"/>
                      <a:pt x="34" y="469"/>
                    </a:cubicBezTo>
                    <a:cubicBezTo>
                      <a:pt x="34" y="466"/>
                      <a:pt x="34" y="466"/>
                      <a:pt x="34" y="466"/>
                    </a:cubicBezTo>
                    <a:cubicBezTo>
                      <a:pt x="34" y="466"/>
                      <a:pt x="33" y="465"/>
                      <a:pt x="33" y="465"/>
                    </a:cubicBezTo>
                    <a:cubicBezTo>
                      <a:pt x="32" y="465"/>
                      <a:pt x="31" y="465"/>
                      <a:pt x="31" y="464"/>
                    </a:cubicBezTo>
                    <a:cubicBezTo>
                      <a:pt x="29" y="464"/>
                      <a:pt x="28" y="463"/>
                      <a:pt x="26" y="462"/>
                    </a:cubicBezTo>
                    <a:cubicBezTo>
                      <a:pt x="27" y="462"/>
                      <a:pt x="26" y="462"/>
                      <a:pt x="26" y="462"/>
                    </a:cubicBezTo>
                    <a:cubicBezTo>
                      <a:pt x="24" y="461"/>
                      <a:pt x="24" y="464"/>
                      <a:pt x="22" y="463"/>
                    </a:cubicBezTo>
                    <a:cubicBezTo>
                      <a:pt x="21" y="465"/>
                      <a:pt x="22" y="465"/>
                      <a:pt x="24" y="465"/>
                    </a:cubicBezTo>
                    <a:cubicBezTo>
                      <a:pt x="24" y="466"/>
                      <a:pt x="25" y="466"/>
                      <a:pt x="25" y="466"/>
                    </a:cubicBezTo>
                    <a:cubicBezTo>
                      <a:pt x="25" y="467"/>
                      <a:pt x="25" y="467"/>
                      <a:pt x="25" y="467"/>
                    </a:cubicBezTo>
                    <a:cubicBezTo>
                      <a:pt x="25" y="468"/>
                      <a:pt x="24" y="468"/>
                      <a:pt x="24" y="469"/>
                    </a:cubicBezTo>
                    <a:cubicBezTo>
                      <a:pt x="22" y="469"/>
                      <a:pt x="22" y="469"/>
                      <a:pt x="22" y="469"/>
                    </a:cubicBezTo>
                    <a:cubicBezTo>
                      <a:pt x="22" y="470"/>
                      <a:pt x="21" y="470"/>
                      <a:pt x="21" y="470"/>
                    </a:cubicBezTo>
                    <a:cubicBezTo>
                      <a:pt x="20" y="473"/>
                      <a:pt x="22" y="473"/>
                      <a:pt x="22" y="475"/>
                    </a:cubicBezTo>
                    <a:cubicBezTo>
                      <a:pt x="22" y="476"/>
                      <a:pt x="22" y="476"/>
                      <a:pt x="23" y="477"/>
                    </a:cubicBezTo>
                    <a:cubicBezTo>
                      <a:pt x="23" y="477"/>
                      <a:pt x="23" y="477"/>
                      <a:pt x="23" y="477"/>
                    </a:cubicBezTo>
                    <a:cubicBezTo>
                      <a:pt x="22" y="477"/>
                      <a:pt x="23" y="478"/>
                      <a:pt x="24" y="478"/>
                    </a:cubicBezTo>
                    <a:cubicBezTo>
                      <a:pt x="24" y="478"/>
                      <a:pt x="24" y="479"/>
                      <a:pt x="24" y="479"/>
                    </a:cubicBezTo>
                    <a:cubicBezTo>
                      <a:pt x="25" y="479"/>
                      <a:pt x="26" y="478"/>
                      <a:pt x="27" y="478"/>
                    </a:cubicBezTo>
                    <a:cubicBezTo>
                      <a:pt x="28" y="478"/>
                      <a:pt x="28" y="478"/>
                      <a:pt x="28" y="478"/>
                    </a:cubicBezTo>
                    <a:cubicBezTo>
                      <a:pt x="28" y="478"/>
                      <a:pt x="28" y="478"/>
                      <a:pt x="28" y="478"/>
                    </a:cubicBezTo>
                    <a:cubicBezTo>
                      <a:pt x="27" y="476"/>
                      <a:pt x="30" y="477"/>
                      <a:pt x="29" y="475"/>
                    </a:cubicBezTo>
                    <a:close/>
                    <a:moveTo>
                      <a:pt x="33" y="463"/>
                    </a:moveTo>
                    <a:cubicBezTo>
                      <a:pt x="33" y="463"/>
                      <a:pt x="33" y="463"/>
                      <a:pt x="33" y="463"/>
                    </a:cubicBezTo>
                    <a:cubicBezTo>
                      <a:pt x="34" y="464"/>
                      <a:pt x="34" y="465"/>
                      <a:pt x="35" y="465"/>
                    </a:cubicBezTo>
                    <a:cubicBezTo>
                      <a:pt x="36" y="462"/>
                      <a:pt x="34" y="463"/>
                      <a:pt x="33" y="463"/>
                    </a:cubicBezTo>
                    <a:close/>
                    <a:moveTo>
                      <a:pt x="36" y="463"/>
                    </a:moveTo>
                    <a:cubicBezTo>
                      <a:pt x="36" y="463"/>
                      <a:pt x="36" y="463"/>
                      <a:pt x="36" y="463"/>
                    </a:cubicBezTo>
                    <a:cubicBezTo>
                      <a:pt x="36" y="464"/>
                      <a:pt x="36" y="465"/>
                      <a:pt x="37" y="465"/>
                    </a:cubicBezTo>
                    <a:cubicBezTo>
                      <a:pt x="37" y="465"/>
                      <a:pt x="38" y="463"/>
                      <a:pt x="36" y="463"/>
                    </a:cubicBezTo>
                    <a:close/>
                    <a:moveTo>
                      <a:pt x="38" y="472"/>
                    </a:moveTo>
                    <a:cubicBezTo>
                      <a:pt x="38" y="473"/>
                      <a:pt x="38" y="473"/>
                      <a:pt x="38" y="473"/>
                    </a:cubicBezTo>
                    <a:cubicBezTo>
                      <a:pt x="39" y="472"/>
                      <a:pt x="41" y="473"/>
                      <a:pt x="40" y="470"/>
                    </a:cubicBezTo>
                    <a:cubicBezTo>
                      <a:pt x="38" y="470"/>
                      <a:pt x="39" y="472"/>
                      <a:pt x="38" y="472"/>
                    </a:cubicBezTo>
                    <a:close/>
                    <a:moveTo>
                      <a:pt x="14" y="470"/>
                    </a:moveTo>
                    <a:cubicBezTo>
                      <a:pt x="14" y="470"/>
                      <a:pt x="14" y="470"/>
                      <a:pt x="14" y="470"/>
                    </a:cubicBezTo>
                    <a:cubicBezTo>
                      <a:pt x="14" y="472"/>
                      <a:pt x="15" y="472"/>
                      <a:pt x="16" y="472"/>
                    </a:cubicBezTo>
                    <a:cubicBezTo>
                      <a:pt x="16" y="472"/>
                      <a:pt x="16" y="470"/>
                      <a:pt x="14" y="470"/>
                    </a:cubicBezTo>
                    <a:close/>
                    <a:moveTo>
                      <a:pt x="18" y="470"/>
                    </a:moveTo>
                    <a:cubicBezTo>
                      <a:pt x="16" y="470"/>
                      <a:pt x="16" y="471"/>
                      <a:pt x="17" y="473"/>
                    </a:cubicBezTo>
                    <a:cubicBezTo>
                      <a:pt x="17" y="474"/>
                      <a:pt x="17" y="476"/>
                      <a:pt x="19" y="475"/>
                    </a:cubicBezTo>
                    <a:cubicBezTo>
                      <a:pt x="19" y="475"/>
                      <a:pt x="19" y="475"/>
                      <a:pt x="19" y="475"/>
                    </a:cubicBezTo>
                    <a:cubicBezTo>
                      <a:pt x="19" y="474"/>
                      <a:pt x="20" y="474"/>
                      <a:pt x="20" y="474"/>
                    </a:cubicBezTo>
                    <a:cubicBezTo>
                      <a:pt x="20" y="472"/>
                      <a:pt x="20" y="472"/>
                      <a:pt x="19" y="471"/>
                    </a:cubicBezTo>
                    <a:cubicBezTo>
                      <a:pt x="20" y="470"/>
                      <a:pt x="19" y="470"/>
                      <a:pt x="18" y="470"/>
                    </a:cubicBezTo>
                    <a:close/>
                    <a:moveTo>
                      <a:pt x="101" y="477"/>
                    </a:moveTo>
                    <a:cubicBezTo>
                      <a:pt x="101" y="478"/>
                      <a:pt x="102" y="477"/>
                      <a:pt x="101" y="477"/>
                    </a:cubicBezTo>
                    <a:cubicBezTo>
                      <a:pt x="101" y="476"/>
                      <a:pt x="100" y="477"/>
                      <a:pt x="101" y="477"/>
                    </a:cubicBezTo>
                    <a:close/>
                    <a:moveTo>
                      <a:pt x="100" y="474"/>
                    </a:moveTo>
                    <a:cubicBezTo>
                      <a:pt x="100" y="473"/>
                      <a:pt x="99" y="473"/>
                      <a:pt x="99" y="472"/>
                    </a:cubicBezTo>
                    <a:cubicBezTo>
                      <a:pt x="99" y="471"/>
                      <a:pt x="100" y="470"/>
                      <a:pt x="100" y="470"/>
                    </a:cubicBezTo>
                    <a:cubicBezTo>
                      <a:pt x="99" y="470"/>
                      <a:pt x="98" y="470"/>
                      <a:pt x="98" y="471"/>
                    </a:cubicBezTo>
                    <a:cubicBezTo>
                      <a:pt x="98" y="472"/>
                      <a:pt x="99" y="472"/>
                      <a:pt x="98" y="472"/>
                    </a:cubicBezTo>
                    <a:cubicBezTo>
                      <a:pt x="97" y="472"/>
                      <a:pt x="96" y="473"/>
                      <a:pt x="96" y="472"/>
                    </a:cubicBezTo>
                    <a:cubicBezTo>
                      <a:pt x="96" y="472"/>
                      <a:pt x="95" y="472"/>
                      <a:pt x="95" y="472"/>
                    </a:cubicBezTo>
                    <a:cubicBezTo>
                      <a:pt x="95" y="474"/>
                      <a:pt x="96" y="474"/>
                      <a:pt x="96" y="476"/>
                    </a:cubicBezTo>
                    <a:cubicBezTo>
                      <a:pt x="98" y="476"/>
                      <a:pt x="100" y="476"/>
                      <a:pt x="101" y="476"/>
                    </a:cubicBezTo>
                    <a:cubicBezTo>
                      <a:pt x="102" y="475"/>
                      <a:pt x="101" y="474"/>
                      <a:pt x="100" y="474"/>
                    </a:cubicBezTo>
                    <a:close/>
                    <a:moveTo>
                      <a:pt x="97" y="470"/>
                    </a:moveTo>
                    <a:cubicBezTo>
                      <a:pt x="96" y="470"/>
                      <a:pt x="96" y="471"/>
                      <a:pt x="96" y="472"/>
                    </a:cubicBezTo>
                    <a:cubicBezTo>
                      <a:pt x="98" y="473"/>
                      <a:pt x="98" y="469"/>
                      <a:pt x="97" y="470"/>
                    </a:cubicBezTo>
                    <a:close/>
                    <a:moveTo>
                      <a:pt x="148" y="456"/>
                    </a:moveTo>
                    <a:cubicBezTo>
                      <a:pt x="148" y="456"/>
                      <a:pt x="149" y="456"/>
                      <a:pt x="149" y="455"/>
                    </a:cubicBezTo>
                    <a:cubicBezTo>
                      <a:pt x="149" y="455"/>
                      <a:pt x="148" y="456"/>
                      <a:pt x="148" y="456"/>
                    </a:cubicBezTo>
                    <a:close/>
                    <a:moveTo>
                      <a:pt x="165" y="441"/>
                    </a:moveTo>
                    <a:cubicBezTo>
                      <a:pt x="165" y="441"/>
                      <a:pt x="166" y="440"/>
                      <a:pt x="166" y="440"/>
                    </a:cubicBezTo>
                    <a:cubicBezTo>
                      <a:pt x="166" y="440"/>
                      <a:pt x="165" y="440"/>
                      <a:pt x="165" y="441"/>
                    </a:cubicBezTo>
                    <a:close/>
                    <a:moveTo>
                      <a:pt x="181" y="441"/>
                    </a:moveTo>
                    <a:cubicBezTo>
                      <a:pt x="182" y="441"/>
                      <a:pt x="183" y="441"/>
                      <a:pt x="182" y="441"/>
                    </a:cubicBezTo>
                    <a:cubicBezTo>
                      <a:pt x="182" y="440"/>
                      <a:pt x="181" y="441"/>
                      <a:pt x="181" y="441"/>
                    </a:cubicBezTo>
                    <a:close/>
                    <a:moveTo>
                      <a:pt x="150" y="454"/>
                    </a:moveTo>
                    <a:cubicBezTo>
                      <a:pt x="151" y="454"/>
                      <a:pt x="150" y="453"/>
                      <a:pt x="150" y="454"/>
                    </a:cubicBezTo>
                    <a:close/>
                    <a:moveTo>
                      <a:pt x="155" y="450"/>
                    </a:moveTo>
                    <a:cubicBezTo>
                      <a:pt x="156" y="451"/>
                      <a:pt x="158" y="452"/>
                      <a:pt x="158" y="450"/>
                    </a:cubicBezTo>
                    <a:cubicBezTo>
                      <a:pt x="157" y="450"/>
                      <a:pt x="156" y="448"/>
                      <a:pt x="155" y="450"/>
                    </a:cubicBezTo>
                    <a:close/>
                    <a:moveTo>
                      <a:pt x="174" y="443"/>
                    </a:moveTo>
                    <a:cubicBezTo>
                      <a:pt x="177" y="443"/>
                      <a:pt x="179" y="442"/>
                      <a:pt x="179" y="441"/>
                    </a:cubicBezTo>
                    <a:cubicBezTo>
                      <a:pt x="178" y="441"/>
                      <a:pt x="177" y="440"/>
                      <a:pt x="177" y="440"/>
                    </a:cubicBezTo>
                    <a:cubicBezTo>
                      <a:pt x="177" y="442"/>
                      <a:pt x="175" y="441"/>
                      <a:pt x="174" y="443"/>
                    </a:cubicBezTo>
                    <a:close/>
                    <a:moveTo>
                      <a:pt x="108" y="479"/>
                    </a:moveTo>
                    <a:cubicBezTo>
                      <a:pt x="109" y="479"/>
                      <a:pt x="109" y="477"/>
                      <a:pt x="110" y="477"/>
                    </a:cubicBezTo>
                    <a:cubicBezTo>
                      <a:pt x="111" y="476"/>
                      <a:pt x="112" y="475"/>
                      <a:pt x="111" y="474"/>
                    </a:cubicBezTo>
                    <a:cubicBezTo>
                      <a:pt x="113" y="474"/>
                      <a:pt x="114" y="474"/>
                      <a:pt x="115" y="474"/>
                    </a:cubicBezTo>
                    <a:cubicBezTo>
                      <a:pt x="115" y="473"/>
                      <a:pt x="116" y="473"/>
                      <a:pt x="116" y="472"/>
                    </a:cubicBezTo>
                    <a:cubicBezTo>
                      <a:pt x="115" y="471"/>
                      <a:pt x="115" y="472"/>
                      <a:pt x="114" y="472"/>
                    </a:cubicBezTo>
                    <a:cubicBezTo>
                      <a:pt x="114" y="472"/>
                      <a:pt x="113" y="472"/>
                      <a:pt x="112" y="472"/>
                    </a:cubicBezTo>
                    <a:cubicBezTo>
                      <a:pt x="111" y="472"/>
                      <a:pt x="110" y="473"/>
                      <a:pt x="109" y="473"/>
                    </a:cubicBezTo>
                    <a:cubicBezTo>
                      <a:pt x="109" y="474"/>
                      <a:pt x="109" y="475"/>
                      <a:pt x="109" y="475"/>
                    </a:cubicBezTo>
                    <a:cubicBezTo>
                      <a:pt x="109" y="476"/>
                      <a:pt x="108" y="476"/>
                      <a:pt x="108" y="477"/>
                    </a:cubicBezTo>
                    <a:cubicBezTo>
                      <a:pt x="107" y="477"/>
                      <a:pt x="107" y="477"/>
                      <a:pt x="106" y="477"/>
                    </a:cubicBezTo>
                    <a:cubicBezTo>
                      <a:pt x="106" y="478"/>
                      <a:pt x="107" y="478"/>
                      <a:pt x="108" y="479"/>
                    </a:cubicBezTo>
                    <a:close/>
                    <a:moveTo>
                      <a:pt x="150" y="454"/>
                    </a:moveTo>
                    <a:cubicBezTo>
                      <a:pt x="150" y="454"/>
                      <a:pt x="149" y="454"/>
                      <a:pt x="149" y="454"/>
                    </a:cubicBezTo>
                    <a:cubicBezTo>
                      <a:pt x="149" y="455"/>
                      <a:pt x="150" y="455"/>
                      <a:pt x="150" y="454"/>
                    </a:cubicBezTo>
                    <a:close/>
                    <a:moveTo>
                      <a:pt x="99" y="481"/>
                    </a:moveTo>
                    <a:cubicBezTo>
                      <a:pt x="98" y="481"/>
                      <a:pt x="99" y="482"/>
                      <a:pt x="99" y="481"/>
                    </a:cubicBezTo>
                    <a:close/>
                    <a:moveTo>
                      <a:pt x="168" y="443"/>
                    </a:moveTo>
                    <a:cubicBezTo>
                      <a:pt x="168" y="442"/>
                      <a:pt x="167" y="443"/>
                      <a:pt x="168" y="443"/>
                    </a:cubicBezTo>
                    <a:close/>
                    <a:moveTo>
                      <a:pt x="164" y="446"/>
                    </a:moveTo>
                    <a:cubicBezTo>
                      <a:pt x="165" y="447"/>
                      <a:pt x="164" y="448"/>
                      <a:pt x="165" y="448"/>
                    </a:cubicBezTo>
                    <a:cubicBezTo>
                      <a:pt x="165" y="448"/>
                      <a:pt x="166" y="448"/>
                      <a:pt x="167" y="448"/>
                    </a:cubicBezTo>
                    <a:cubicBezTo>
                      <a:pt x="167" y="446"/>
                      <a:pt x="165" y="446"/>
                      <a:pt x="164" y="446"/>
                    </a:cubicBezTo>
                    <a:close/>
                    <a:moveTo>
                      <a:pt x="168" y="443"/>
                    </a:moveTo>
                    <a:cubicBezTo>
                      <a:pt x="168" y="445"/>
                      <a:pt x="169" y="445"/>
                      <a:pt x="169" y="445"/>
                    </a:cubicBezTo>
                    <a:cubicBezTo>
                      <a:pt x="170" y="446"/>
                      <a:pt x="171" y="445"/>
                      <a:pt x="172" y="446"/>
                    </a:cubicBezTo>
                    <a:cubicBezTo>
                      <a:pt x="172" y="443"/>
                      <a:pt x="170" y="443"/>
                      <a:pt x="168" y="443"/>
                    </a:cubicBezTo>
                    <a:close/>
                    <a:moveTo>
                      <a:pt x="172" y="445"/>
                    </a:moveTo>
                    <a:cubicBezTo>
                      <a:pt x="172" y="445"/>
                      <a:pt x="173" y="444"/>
                      <a:pt x="173" y="444"/>
                    </a:cubicBezTo>
                    <a:cubicBezTo>
                      <a:pt x="173" y="444"/>
                      <a:pt x="172" y="444"/>
                      <a:pt x="172" y="445"/>
                    </a:cubicBezTo>
                    <a:close/>
                    <a:moveTo>
                      <a:pt x="170" y="441"/>
                    </a:moveTo>
                    <a:cubicBezTo>
                      <a:pt x="170" y="441"/>
                      <a:pt x="169" y="441"/>
                      <a:pt x="169" y="442"/>
                    </a:cubicBezTo>
                    <a:cubicBezTo>
                      <a:pt x="169" y="442"/>
                      <a:pt x="170" y="442"/>
                      <a:pt x="170" y="441"/>
                    </a:cubicBezTo>
                    <a:close/>
                    <a:moveTo>
                      <a:pt x="171" y="442"/>
                    </a:moveTo>
                    <a:cubicBezTo>
                      <a:pt x="172" y="442"/>
                      <a:pt x="173" y="442"/>
                      <a:pt x="174" y="441"/>
                    </a:cubicBezTo>
                    <a:cubicBezTo>
                      <a:pt x="173" y="441"/>
                      <a:pt x="173" y="441"/>
                      <a:pt x="172" y="441"/>
                    </a:cubicBezTo>
                    <a:cubicBezTo>
                      <a:pt x="172" y="441"/>
                      <a:pt x="171" y="441"/>
                      <a:pt x="171" y="442"/>
                    </a:cubicBezTo>
                    <a:close/>
                    <a:moveTo>
                      <a:pt x="58" y="406"/>
                    </a:moveTo>
                    <a:cubicBezTo>
                      <a:pt x="58" y="406"/>
                      <a:pt x="59" y="407"/>
                      <a:pt x="59" y="407"/>
                    </a:cubicBezTo>
                    <a:cubicBezTo>
                      <a:pt x="59" y="406"/>
                      <a:pt x="59" y="406"/>
                      <a:pt x="58" y="406"/>
                    </a:cubicBezTo>
                    <a:close/>
                    <a:moveTo>
                      <a:pt x="41" y="341"/>
                    </a:moveTo>
                    <a:cubicBezTo>
                      <a:pt x="40" y="341"/>
                      <a:pt x="40" y="341"/>
                      <a:pt x="41" y="341"/>
                    </a:cubicBezTo>
                    <a:cubicBezTo>
                      <a:pt x="41" y="340"/>
                      <a:pt x="41" y="339"/>
                      <a:pt x="41" y="339"/>
                    </a:cubicBezTo>
                    <a:cubicBezTo>
                      <a:pt x="39" y="339"/>
                      <a:pt x="39" y="340"/>
                      <a:pt x="38" y="339"/>
                    </a:cubicBezTo>
                    <a:cubicBezTo>
                      <a:pt x="38" y="342"/>
                      <a:pt x="39" y="343"/>
                      <a:pt x="41" y="343"/>
                    </a:cubicBezTo>
                    <a:cubicBezTo>
                      <a:pt x="41" y="342"/>
                      <a:pt x="41" y="342"/>
                      <a:pt x="41" y="341"/>
                    </a:cubicBezTo>
                    <a:close/>
                    <a:moveTo>
                      <a:pt x="39" y="344"/>
                    </a:moveTo>
                    <a:cubicBezTo>
                      <a:pt x="39" y="344"/>
                      <a:pt x="39" y="345"/>
                      <a:pt x="39" y="346"/>
                    </a:cubicBezTo>
                    <a:cubicBezTo>
                      <a:pt x="41" y="347"/>
                      <a:pt x="41" y="343"/>
                      <a:pt x="39" y="344"/>
                    </a:cubicBezTo>
                    <a:close/>
                    <a:moveTo>
                      <a:pt x="71" y="458"/>
                    </a:moveTo>
                    <a:cubicBezTo>
                      <a:pt x="71" y="459"/>
                      <a:pt x="73" y="458"/>
                      <a:pt x="72" y="460"/>
                    </a:cubicBezTo>
                    <a:cubicBezTo>
                      <a:pt x="74" y="460"/>
                      <a:pt x="74" y="458"/>
                      <a:pt x="75" y="458"/>
                    </a:cubicBezTo>
                    <a:cubicBezTo>
                      <a:pt x="75" y="457"/>
                      <a:pt x="74" y="458"/>
                      <a:pt x="73" y="458"/>
                    </a:cubicBezTo>
                    <a:cubicBezTo>
                      <a:pt x="73" y="457"/>
                      <a:pt x="72" y="456"/>
                      <a:pt x="72" y="455"/>
                    </a:cubicBezTo>
                    <a:cubicBezTo>
                      <a:pt x="71" y="455"/>
                      <a:pt x="71" y="455"/>
                      <a:pt x="70" y="455"/>
                    </a:cubicBezTo>
                    <a:cubicBezTo>
                      <a:pt x="69" y="457"/>
                      <a:pt x="71" y="456"/>
                      <a:pt x="71" y="458"/>
                    </a:cubicBezTo>
                    <a:close/>
                    <a:moveTo>
                      <a:pt x="58" y="452"/>
                    </a:moveTo>
                    <a:cubicBezTo>
                      <a:pt x="59" y="452"/>
                      <a:pt x="59" y="454"/>
                      <a:pt x="60" y="455"/>
                    </a:cubicBezTo>
                    <a:cubicBezTo>
                      <a:pt x="60" y="455"/>
                      <a:pt x="61" y="455"/>
                      <a:pt x="61" y="455"/>
                    </a:cubicBezTo>
                    <a:cubicBezTo>
                      <a:pt x="61" y="454"/>
                      <a:pt x="61" y="452"/>
                      <a:pt x="61" y="451"/>
                    </a:cubicBezTo>
                    <a:cubicBezTo>
                      <a:pt x="61" y="451"/>
                      <a:pt x="57" y="449"/>
                      <a:pt x="58" y="452"/>
                    </a:cubicBezTo>
                    <a:close/>
                    <a:moveTo>
                      <a:pt x="36" y="330"/>
                    </a:moveTo>
                    <a:cubicBezTo>
                      <a:pt x="37" y="330"/>
                      <a:pt x="37" y="330"/>
                      <a:pt x="37" y="331"/>
                    </a:cubicBezTo>
                    <a:cubicBezTo>
                      <a:pt x="37" y="331"/>
                      <a:pt x="37" y="332"/>
                      <a:pt x="37" y="332"/>
                    </a:cubicBezTo>
                    <a:cubicBezTo>
                      <a:pt x="38" y="333"/>
                      <a:pt x="38" y="332"/>
                      <a:pt x="39" y="332"/>
                    </a:cubicBezTo>
                    <a:cubicBezTo>
                      <a:pt x="38" y="332"/>
                      <a:pt x="37" y="331"/>
                      <a:pt x="38" y="331"/>
                    </a:cubicBezTo>
                    <a:cubicBezTo>
                      <a:pt x="38" y="331"/>
                      <a:pt x="38" y="331"/>
                      <a:pt x="39" y="331"/>
                    </a:cubicBezTo>
                    <a:cubicBezTo>
                      <a:pt x="41" y="330"/>
                      <a:pt x="39" y="334"/>
                      <a:pt x="42" y="333"/>
                    </a:cubicBezTo>
                    <a:cubicBezTo>
                      <a:pt x="41" y="330"/>
                      <a:pt x="44" y="331"/>
                      <a:pt x="43" y="328"/>
                    </a:cubicBezTo>
                    <a:cubicBezTo>
                      <a:pt x="43" y="328"/>
                      <a:pt x="43" y="328"/>
                      <a:pt x="43" y="327"/>
                    </a:cubicBezTo>
                    <a:cubicBezTo>
                      <a:pt x="43" y="327"/>
                      <a:pt x="43" y="327"/>
                      <a:pt x="43" y="327"/>
                    </a:cubicBezTo>
                    <a:cubicBezTo>
                      <a:pt x="43" y="327"/>
                      <a:pt x="42" y="327"/>
                      <a:pt x="41" y="327"/>
                    </a:cubicBezTo>
                    <a:cubicBezTo>
                      <a:pt x="41" y="328"/>
                      <a:pt x="41" y="329"/>
                      <a:pt x="40" y="329"/>
                    </a:cubicBezTo>
                    <a:cubicBezTo>
                      <a:pt x="39" y="329"/>
                      <a:pt x="40" y="326"/>
                      <a:pt x="38" y="326"/>
                    </a:cubicBezTo>
                    <a:cubicBezTo>
                      <a:pt x="37" y="327"/>
                      <a:pt x="37" y="327"/>
                      <a:pt x="36" y="327"/>
                    </a:cubicBezTo>
                    <a:cubicBezTo>
                      <a:pt x="36" y="329"/>
                      <a:pt x="37" y="329"/>
                      <a:pt x="36" y="330"/>
                    </a:cubicBezTo>
                    <a:close/>
                    <a:moveTo>
                      <a:pt x="55" y="424"/>
                    </a:moveTo>
                    <a:cubicBezTo>
                      <a:pt x="56" y="423"/>
                      <a:pt x="55" y="422"/>
                      <a:pt x="54" y="422"/>
                    </a:cubicBezTo>
                    <a:cubicBezTo>
                      <a:pt x="54" y="423"/>
                      <a:pt x="54" y="425"/>
                      <a:pt x="55" y="424"/>
                    </a:cubicBezTo>
                    <a:close/>
                    <a:moveTo>
                      <a:pt x="54" y="322"/>
                    </a:moveTo>
                    <a:cubicBezTo>
                      <a:pt x="54" y="321"/>
                      <a:pt x="57" y="322"/>
                      <a:pt x="56" y="320"/>
                    </a:cubicBezTo>
                    <a:cubicBezTo>
                      <a:pt x="54" y="319"/>
                      <a:pt x="52" y="322"/>
                      <a:pt x="54" y="322"/>
                    </a:cubicBezTo>
                    <a:close/>
                    <a:moveTo>
                      <a:pt x="50" y="320"/>
                    </a:moveTo>
                    <a:cubicBezTo>
                      <a:pt x="50" y="319"/>
                      <a:pt x="50" y="319"/>
                      <a:pt x="50" y="318"/>
                    </a:cubicBezTo>
                    <a:cubicBezTo>
                      <a:pt x="50" y="316"/>
                      <a:pt x="47" y="318"/>
                      <a:pt x="48" y="319"/>
                    </a:cubicBezTo>
                    <a:cubicBezTo>
                      <a:pt x="49" y="319"/>
                      <a:pt x="49" y="320"/>
                      <a:pt x="50" y="320"/>
                    </a:cubicBezTo>
                    <a:close/>
                    <a:moveTo>
                      <a:pt x="38" y="351"/>
                    </a:moveTo>
                    <a:cubicBezTo>
                      <a:pt x="36" y="351"/>
                      <a:pt x="36" y="352"/>
                      <a:pt x="37" y="353"/>
                    </a:cubicBezTo>
                    <a:cubicBezTo>
                      <a:pt x="38" y="353"/>
                      <a:pt x="38" y="353"/>
                      <a:pt x="38" y="354"/>
                    </a:cubicBezTo>
                    <a:cubicBezTo>
                      <a:pt x="38" y="354"/>
                      <a:pt x="38" y="354"/>
                      <a:pt x="39" y="354"/>
                    </a:cubicBezTo>
                    <a:cubicBezTo>
                      <a:pt x="38" y="352"/>
                      <a:pt x="39" y="351"/>
                      <a:pt x="38" y="351"/>
                    </a:cubicBezTo>
                    <a:close/>
                    <a:moveTo>
                      <a:pt x="60" y="310"/>
                    </a:moveTo>
                    <a:cubicBezTo>
                      <a:pt x="60" y="310"/>
                      <a:pt x="60" y="309"/>
                      <a:pt x="60" y="308"/>
                    </a:cubicBezTo>
                    <a:cubicBezTo>
                      <a:pt x="60" y="308"/>
                      <a:pt x="58" y="308"/>
                      <a:pt x="58" y="309"/>
                    </a:cubicBezTo>
                    <a:cubicBezTo>
                      <a:pt x="59" y="309"/>
                      <a:pt x="59" y="309"/>
                      <a:pt x="59" y="310"/>
                    </a:cubicBezTo>
                    <a:cubicBezTo>
                      <a:pt x="59" y="310"/>
                      <a:pt x="60" y="310"/>
                      <a:pt x="60" y="310"/>
                    </a:cubicBezTo>
                    <a:close/>
                    <a:moveTo>
                      <a:pt x="62" y="298"/>
                    </a:moveTo>
                    <a:cubicBezTo>
                      <a:pt x="62" y="299"/>
                      <a:pt x="62" y="299"/>
                      <a:pt x="63" y="299"/>
                    </a:cubicBezTo>
                    <a:cubicBezTo>
                      <a:pt x="63" y="299"/>
                      <a:pt x="63" y="298"/>
                      <a:pt x="63" y="298"/>
                    </a:cubicBezTo>
                    <a:cubicBezTo>
                      <a:pt x="63" y="298"/>
                      <a:pt x="62" y="297"/>
                      <a:pt x="62" y="298"/>
                    </a:cubicBezTo>
                    <a:close/>
                    <a:moveTo>
                      <a:pt x="64" y="300"/>
                    </a:moveTo>
                    <a:cubicBezTo>
                      <a:pt x="63" y="301"/>
                      <a:pt x="63" y="300"/>
                      <a:pt x="63" y="301"/>
                    </a:cubicBezTo>
                    <a:cubicBezTo>
                      <a:pt x="63" y="301"/>
                      <a:pt x="63" y="302"/>
                      <a:pt x="63" y="303"/>
                    </a:cubicBezTo>
                    <a:cubicBezTo>
                      <a:pt x="64" y="303"/>
                      <a:pt x="64" y="303"/>
                      <a:pt x="64" y="302"/>
                    </a:cubicBezTo>
                    <a:cubicBezTo>
                      <a:pt x="64" y="302"/>
                      <a:pt x="64" y="302"/>
                      <a:pt x="64" y="302"/>
                    </a:cubicBezTo>
                    <a:cubicBezTo>
                      <a:pt x="66" y="301"/>
                      <a:pt x="66" y="302"/>
                      <a:pt x="68" y="303"/>
                    </a:cubicBezTo>
                    <a:cubicBezTo>
                      <a:pt x="68" y="303"/>
                      <a:pt x="68" y="303"/>
                      <a:pt x="68" y="303"/>
                    </a:cubicBezTo>
                    <a:cubicBezTo>
                      <a:pt x="69" y="302"/>
                      <a:pt x="69" y="302"/>
                      <a:pt x="70" y="302"/>
                    </a:cubicBezTo>
                    <a:cubicBezTo>
                      <a:pt x="70" y="302"/>
                      <a:pt x="70" y="302"/>
                      <a:pt x="70" y="301"/>
                    </a:cubicBezTo>
                    <a:cubicBezTo>
                      <a:pt x="70" y="301"/>
                      <a:pt x="70" y="301"/>
                      <a:pt x="70" y="300"/>
                    </a:cubicBezTo>
                    <a:cubicBezTo>
                      <a:pt x="70" y="300"/>
                      <a:pt x="71" y="300"/>
                      <a:pt x="71" y="300"/>
                    </a:cubicBezTo>
                    <a:cubicBezTo>
                      <a:pt x="71" y="299"/>
                      <a:pt x="71" y="298"/>
                      <a:pt x="71" y="298"/>
                    </a:cubicBezTo>
                    <a:cubicBezTo>
                      <a:pt x="71" y="297"/>
                      <a:pt x="71" y="297"/>
                      <a:pt x="70" y="296"/>
                    </a:cubicBezTo>
                    <a:cubicBezTo>
                      <a:pt x="70" y="296"/>
                      <a:pt x="70" y="296"/>
                      <a:pt x="70" y="296"/>
                    </a:cubicBezTo>
                    <a:cubicBezTo>
                      <a:pt x="70" y="295"/>
                      <a:pt x="70" y="295"/>
                      <a:pt x="70" y="295"/>
                    </a:cubicBezTo>
                    <a:cubicBezTo>
                      <a:pt x="69" y="295"/>
                      <a:pt x="69" y="295"/>
                      <a:pt x="69" y="295"/>
                    </a:cubicBezTo>
                    <a:cubicBezTo>
                      <a:pt x="69" y="295"/>
                      <a:pt x="68" y="295"/>
                      <a:pt x="68" y="295"/>
                    </a:cubicBezTo>
                    <a:cubicBezTo>
                      <a:pt x="68" y="295"/>
                      <a:pt x="68" y="295"/>
                      <a:pt x="68" y="295"/>
                    </a:cubicBezTo>
                    <a:cubicBezTo>
                      <a:pt x="68" y="295"/>
                      <a:pt x="68" y="295"/>
                      <a:pt x="68" y="295"/>
                    </a:cubicBezTo>
                    <a:cubicBezTo>
                      <a:pt x="68" y="296"/>
                      <a:pt x="67" y="297"/>
                      <a:pt x="67" y="297"/>
                    </a:cubicBezTo>
                    <a:cubicBezTo>
                      <a:pt x="67" y="297"/>
                      <a:pt x="66" y="297"/>
                      <a:pt x="66" y="297"/>
                    </a:cubicBezTo>
                    <a:cubicBezTo>
                      <a:pt x="65" y="298"/>
                      <a:pt x="63" y="298"/>
                      <a:pt x="64" y="299"/>
                    </a:cubicBezTo>
                    <a:cubicBezTo>
                      <a:pt x="64" y="299"/>
                      <a:pt x="64" y="300"/>
                      <a:pt x="64" y="300"/>
                    </a:cubicBezTo>
                    <a:cubicBezTo>
                      <a:pt x="64" y="300"/>
                      <a:pt x="64" y="300"/>
                      <a:pt x="64" y="300"/>
                    </a:cubicBezTo>
                    <a:close/>
                    <a:moveTo>
                      <a:pt x="59" y="324"/>
                    </a:moveTo>
                    <a:cubicBezTo>
                      <a:pt x="59" y="324"/>
                      <a:pt x="60" y="324"/>
                      <a:pt x="60" y="323"/>
                    </a:cubicBezTo>
                    <a:cubicBezTo>
                      <a:pt x="60" y="322"/>
                      <a:pt x="57" y="322"/>
                      <a:pt x="56" y="323"/>
                    </a:cubicBezTo>
                    <a:cubicBezTo>
                      <a:pt x="56" y="324"/>
                      <a:pt x="56" y="324"/>
                      <a:pt x="56" y="325"/>
                    </a:cubicBezTo>
                    <a:cubicBezTo>
                      <a:pt x="57" y="325"/>
                      <a:pt x="58" y="325"/>
                      <a:pt x="59" y="324"/>
                    </a:cubicBezTo>
                    <a:close/>
                    <a:moveTo>
                      <a:pt x="39" y="360"/>
                    </a:moveTo>
                    <a:cubicBezTo>
                      <a:pt x="39" y="361"/>
                      <a:pt x="39" y="361"/>
                      <a:pt x="39" y="362"/>
                    </a:cubicBezTo>
                    <a:cubicBezTo>
                      <a:pt x="39" y="362"/>
                      <a:pt x="39" y="362"/>
                      <a:pt x="39" y="363"/>
                    </a:cubicBezTo>
                    <a:cubicBezTo>
                      <a:pt x="39" y="363"/>
                      <a:pt x="40" y="363"/>
                      <a:pt x="40" y="363"/>
                    </a:cubicBezTo>
                    <a:cubicBezTo>
                      <a:pt x="40" y="361"/>
                      <a:pt x="41" y="359"/>
                      <a:pt x="39" y="360"/>
                    </a:cubicBezTo>
                    <a:close/>
                    <a:moveTo>
                      <a:pt x="43" y="336"/>
                    </a:moveTo>
                    <a:cubicBezTo>
                      <a:pt x="43" y="338"/>
                      <a:pt x="43" y="339"/>
                      <a:pt x="44" y="339"/>
                    </a:cubicBezTo>
                    <a:cubicBezTo>
                      <a:pt x="44" y="338"/>
                      <a:pt x="45" y="335"/>
                      <a:pt x="43" y="336"/>
                    </a:cubicBezTo>
                    <a:close/>
                    <a:moveTo>
                      <a:pt x="46" y="324"/>
                    </a:moveTo>
                    <a:cubicBezTo>
                      <a:pt x="46" y="326"/>
                      <a:pt x="48" y="325"/>
                      <a:pt x="48" y="324"/>
                    </a:cubicBezTo>
                    <a:cubicBezTo>
                      <a:pt x="49" y="326"/>
                      <a:pt x="50" y="326"/>
                      <a:pt x="51" y="327"/>
                    </a:cubicBezTo>
                    <a:cubicBezTo>
                      <a:pt x="51" y="324"/>
                      <a:pt x="48" y="322"/>
                      <a:pt x="46" y="324"/>
                    </a:cubicBezTo>
                    <a:close/>
                    <a:moveTo>
                      <a:pt x="53" y="438"/>
                    </a:moveTo>
                    <a:cubicBezTo>
                      <a:pt x="53" y="439"/>
                      <a:pt x="53" y="439"/>
                      <a:pt x="53" y="438"/>
                    </a:cubicBezTo>
                    <a:cubicBezTo>
                      <a:pt x="53" y="438"/>
                      <a:pt x="53" y="438"/>
                      <a:pt x="54" y="438"/>
                    </a:cubicBezTo>
                    <a:cubicBezTo>
                      <a:pt x="54" y="438"/>
                      <a:pt x="55" y="438"/>
                      <a:pt x="55" y="438"/>
                    </a:cubicBezTo>
                    <a:cubicBezTo>
                      <a:pt x="55" y="437"/>
                      <a:pt x="55" y="437"/>
                      <a:pt x="55" y="437"/>
                    </a:cubicBezTo>
                    <a:cubicBezTo>
                      <a:pt x="54" y="435"/>
                      <a:pt x="56" y="435"/>
                      <a:pt x="55" y="433"/>
                    </a:cubicBezTo>
                    <a:cubicBezTo>
                      <a:pt x="55" y="434"/>
                      <a:pt x="53" y="431"/>
                      <a:pt x="53" y="433"/>
                    </a:cubicBezTo>
                    <a:cubicBezTo>
                      <a:pt x="56" y="434"/>
                      <a:pt x="52" y="436"/>
                      <a:pt x="52" y="438"/>
                    </a:cubicBezTo>
                    <a:cubicBezTo>
                      <a:pt x="52" y="438"/>
                      <a:pt x="53" y="438"/>
                      <a:pt x="53" y="438"/>
                    </a:cubicBezTo>
                    <a:close/>
                    <a:moveTo>
                      <a:pt x="31" y="341"/>
                    </a:moveTo>
                    <a:cubicBezTo>
                      <a:pt x="31" y="342"/>
                      <a:pt x="31" y="343"/>
                      <a:pt x="31" y="344"/>
                    </a:cubicBezTo>
                    <a:cubicBezTo>
                      <a:pt x="32" y="344"/>
                      <a:pt x="32" y="344"/>
                      <a:pt x="32" y="344"/>
                    </a:cubicBezTo>
                    <a:cubicBezTo>
                      <a:pt x="33" y="344"/>
                      <a:pt x="33" y="344"/>
                      <a:pt x="33" y="344"/>
                    </a:cubicBezTo>
                    <a:cubicBezTo>
                      <a:pt x="33" y="344"/>
                      <a:pt x="34" y="344"/>
                      <a:pt x="34" y="343"/>
                    </a:cubicBezTo>
                    <a:cubicBezTo>
                      <a:pt x="33" y="343"/>
                      <a:pt x="33" y="341"/>
                      <a:pt x="31" y="341"/>
                    </a:cubicBezTo>
                    <a:close/>
                    <a:moveTo>
                      <a:pt x="38" y="324"/>
                    </a:moveTo>
                    <a:cubicBezTo>
                      <a:pt x="38" y="322"/>
                      <a:pt x="39" y="322"/>
                      <a:pt x="39" y="321"/>
                    </a:cubicBezTo>
                    <a:cubicBezTo>
                      <a:pt x="38" y="321"/>
                      <a:pt x="37" y="321"/>
                      <a:pt x="36" y="321"/>
                    </a:cubicBezTo>
                    <a:cubicBezTo>
                      <a:pt x="36" y="322"/>
                      <a:pt x="37" y="323"/>
                      <a:pt x="38" y="324"/>
                    </a:cubicBezTo>
                    <a:close/>
                    <a:moveTo>
                      <a:pt x="41" y="322"/>
                    </a:moveTo>
                    <a:cubicBezTo>
                      <a:pt x="41" y="322"/>
                      <a:pt x="41" y="322"/>
                      <a:pt x="40" y="322"/>
                    </a:cubicBezTo>
                    <a:cubicBezTo>
                      <a:pt x="40" y="323"/>
                      <a:pt x="39" y="323"/>
                      <a:pt x="39" y="324"/>
                    </a:cubicBezTo>
                    <a:cubicBezTo>
                      <a:pt x="40" y="325"/>
                      <a:pt x="40" y="326"/>
                      <a:pt x="42" y="326"/>
                    </a:cubicBezTo>
                    <a:cubicBezTo>
                      <a:pt x="42" y="324"/>
                      <a:pt x="42" y="323"/>
                      <a:pt x="41" y="322"/>
                    </a:cubicBezTo>
                    <a:close/>
                    <a:moveTo>
                      <a:pt x="87" y="477"/>
                    </a:moveTo>
                    <a:cubicBezTo>
                      <a:pt x="87" y="477"/>
                      <a:pt x="86" y="476"/>
                      <a:pt x="87" y="476"/>
                    </a:cubicBezTo>
                    <a:cubicBezTo>
                      <a:pt x="86" y="476"/>
                      <a:pt x="86" y="475"/>
                      <a:pt x="85" y="475"/>
                    </a:cubicBezTo>
                    <a:cubicBezTo>
                      <a:pt x="85" y="476"/>
                      <a:pt x="84" y="476"/>
                      <a:pt x="85" y="477"/>
                    </a:cubicBezTo>
                    <a:cubicBezTo>
                      <a:pt x="85" y="477"/>
                      <a:pt x="85" y="477"/>
                      <a:pt x="85" y="478"/>
                    </a:cubicBezTo>
                    <a:cubicBezTo>
                      <a:pt x="86" y="478"/>
                      <a:pt x="88" y="477"/>
                      <a:pt x="87" y="477"/>
                    </a:cubicBezTo>
                    <a:close/>
                    <a:moveTo>
                      <a:pt x="80" y="467"/>
                    </a:moveTo>
                    <a:cubicBezTo>
                      <a:pt x="79" y="464"/>
                      <a:pt x="82" y="466"/>
                      <a:pt x="81" y="464"/>
                    </a:cubicBezTo>
                    <a:cubicBezTo>
                      <a:pt x="79" y="463"/>
                      <a:pt x="78" y="466"/>
                      <a:pt x="80" y="467"/>
                    </a:cubicBezTo>
                    <a:close/>
                    <a:moveTo>
                      <a:pt x="74" y="469"/>
                    </a:moveTo>
                    <a:cubicBezTo>
                      <a:pt x="76" y="469"/>
                      <a:pt x="76" y="466"/>
                      <a:pt x="77" y="465"/>
                    </a:cubicBezTo>
                    <a:cubicBezTo>
                      <a:pt x="74" y="464"/>
                      <a:pt x="74" y="466"/>
                      <a:pt x="74" y="469"/>
                    </a:cubicBezTo>
                    <a:close/>
                    <a:moveTo>
                      <a:pt x="82" y="460"/>
                    </a:moveTo>
                    <a:cubicBezTo>
                      <a:pt x="82" y="462"/>
                      <a:pt x="82" y="462"/>
                      <a:pt x="82" y="463"/>
                    </a:cubicBezTo>
                    <a:cubicBezTo>
                      <a:pt x="85" y="463"/>
                      <a:pt x="84" y="460"/>
                      <a:pt x="85" y="458"/>
                    </a:cubicBezTo>
                    <a:cubicBezTo>
                      <a:pt x="84" y="457"/>
                      <a:pt x="83" y="457"/>
                      <a:pt x="82" y="458"/>
                    </a:cubicBezTo>
                    <a:cubicBezTo>
                      <a:pt x="81" y="458"/>
                      <a:pt x="80" y="458"/>
                      <a:pt x="80" y="459"/>
                    </a:cubicBezTo>
                    <a:cubicBezTo>
                      <a:pt x="81" y="459"/>
                      <a:pt x="80" y="460"/>
                      <a:pt x="80" y="460"/>
                    </a:cubicBezTo>
                    <a:cubicBezTo>
                      <a:pt x="79" y="460"/>
                      <a:pt x="79" y="460"/>
                      <a:pt x="78" y="460"/>
                    </a:cubicBezTo>
                    <a:cubicBezTo>
                      <a:pt x="78" y="460"/>
                      <a:pt x="77" y="459"/>
                      <a:pt x="78" y="459"/>
                    </a:cubicBezTo>
                    <a:cubicBezTo>
                      <a:pt x="78" y="458"/>
                      <a:pt x="78" y="458"/>
                      <a:pt x="79" y="458"/>
                    </a:cubicBezTo>
                    <a:cubicBezTo>
                      <a:pt x="79" y="458"/>
                      <a:pt x="79" y="458"/>
                      <a:pt x="79" y="458"/>
                    </a:cubicBezTo>
                    <a:cubicBezTo>
                      <a:pt x="76" y="457"/>
                      <a:pt x="77" y="459"/>
                      <a:pt x="77" y="460"/>
                    </a:cubicBezTo>
                    <a:cubicBezTo>
                      <a:pt x="77" y="461"/>
                      <a:pt x="76" y="460"/>
                      <a:pt x="75" y="460"/>
                    </a:cubicBezTo>
                    <a:cubicBezTo>
                      <a:pt x="75" y="461"/>
                      <a:pt x="75" y="461"/>
                      <a:pt x="75" y="462"/>
                    </a:cubicBezTo>
                    <a:cubicBezTo>
                      <a:pt x="78" y="462"/>
                      <a:pt x="77" y="464"/>
                      <a:pt x="80" y="463"/>
                    </a:cubicBezTo>
                    <a:cubicBezTo>
                      <a:pt x="81" y="462"/>
                      <a:pt x="81" y="460"/>
                      <a:pt x="82" y="460"/>
                    </a:cubicBezTo>
                    <a:close/>
                    <a:moveTo>
                      <a:pt x="71" y="463"/>
                    </a:moveTo>
                    <a:cubicBezTo>
                      <a:pt x="72" y="463"/>
                      <a:pt x="72" y="463"/>
                      <a:pt x="73" y="463"/>
                    </a:cubicBezTo>
                    <a:cubicBezTo>
                      <a:pt x="74" y="463"/>
                      <a:pt x="73" y="462"/>
                      <a:pt x="72" y="462"/>
                    </a:cubicBezTo>
                    <a:cubicBezTo>
                      <a:pt x="72" y="462"/>
                      <a:pt x="71" y="462"/>
                      <a:pt x="71" y="462"/>
                    </a:cubicBezTo>
                    <a:cubicBezTo>
                      <a:pt x="72" y="463"/>
                      <a:pt x="70" y="463"/>
                      <a:pt x="71" y="463"/>
                    </a:cubicBezTo>
                    <a:close/>
                    <a:moveTo>
                      <a:pt x="85" y="464"/>
                    </a:moveTo>
                    <a:cubicBezTo>
                      <a:pt x="86" y="463"/>
                      <a:pt x="84" y="463"/>
                      <a:pt x="85" y="464"/>
                    </a:cubicBezTo>
                    <a:close/>
                    <a:moveTo>
                      <a:pt x="72" y="470"/>
                    </a:moveTo>
                    <a:cubicBezTo>
                      <a:pt x="72" y="470"/>
                      <a:pt x="72" y="470"/>
                      <a:pt x="72" y="470"/>
                    </a:cubicBezTo>
                    <a:cubicBezTo>
                      <a:pt x="73" y="470"/>
                      <a:pt x="73" y="469"/>
                      <a:pt x="73" y="470"/>
                    </a:cubicBezTo>
                    <a:cubicBezTo>
                      <a:pt x="73" y="468"/>
                      <a:pt x="72" y="469"/>
                      <a:pt x="72" y="470"/>
                    </a:cubicBezTo>
                    <a:close/>
                    <a:moveTo>
                      <a:pt x="73" y="470"/>
                    </a:moveTo>
                    <a:cubicBezTo>
                      <a:pt x="73" y="472"/>
                      <a:pt x="75" y="472"/>
                      <a:pt x="75" y="470"/>
                    </a:cubicBezTo>
                    <a:cubicBezTo>
                      <a:pt x="75" y="470"/>
                      <a:pt x="74" y="470"/>
                      <a:pt x="73" y="470"/>
                    </a:cubicBezTo>
                    <a:cubicBezTo>
                      <a:pt x="73" y="470"/>
                      <a:pt x="73" y="470"/>
                      <a:pt x="73" y="470"/>
                    </a:cubicBezTo>
                    <a:close/>
                    <a:moveTo>
                      <a:pt x="72" y="466"/>
                    </a:moveTo>
                    <a:cubicBezTo>
                      <a:pt x="69" y="465"/>
                      <a:pt x="68" y="468"/>
                      <a:pt x="68" y="470"/>
                    </a:cubicBezTo>
                    <a:cubicBezTo>
                      <a:pt x="69" y="470"/>
                      <a:pt x="70" y="470"/>
                      <a:pt x="70" y="470"/>
                    </a:cubicBezTo>
                    <a:cubicBezTo>
                      <a:pt x="70" y="470"/>
                      <a:pt x="70" y="469"/>
                      <a:pt x="71" y="470"/>
                    </a:cubicBezTo>
                    <a:cubicBezTo>
                      <a:pt x="71" y="467"/>
                      <a:pt x="73" y="468"/>
                      <a:pt x="72" y="466"/>
                    </a:cubicBezTo>
                    <a:close/>
                    <a:moveTo>
                      <a:pt x="90" y="476"/>
                    </a:moveTo>
                    <a:cubicBezTo>
                      <a:pt x="90" y="476"/>
                      <a:pt x="90" y="476"/>
                      <a:pt x="90" y="477"/>
                    </a:cubicBezTo>
                    <a:cubicBezTo>
                      <a:pt x="91" y="477"/>
                      <a:pt x="91" y="477"/>
                      <a:pt x="92" y="477"/>
                    </a:cubicBezTo>
                    <a:cubicBezTo>
                      <a:pt x="92" y="476"/>
                      <a:pt x="91" y="476"/>
                      <a:pt x="90" y="476"/>
                    </a:cubicBezTo>
                    <a:close/>
                    <a:moveTo>
                      <a:pt x="87" y="475"/>
                    </a:moveTo>
                    <a:cubicBezTo>
                      <a:pt x="87" y="475"/>
                      <a:pt x="87" y="476"/>
                      <a:pt x="87" y="476"/>
                    </a:cubicBezTo>
                    <a:cubicBezTo>
                      <a:pt x="88" y="476"/>
                      <a:pt x="88" y="476"/>
                      <a:pt x="89" y="476"/>
                    </a:cubicBezTo>
                    <a:cubicBezTo>
                      <a:pt x="89" y="476"/>
                      <a:pt x="89" y="476"/>
                      <a:pt x="89" y="476"/>
                    </a:cubicBezTo>
                    <a:cubicBezTo>
                      <a:pt x="91" y="474"/>
                      <a:pt x="87" y="474"/>
                      <a:pt x="87" y="475"/>
                    </a:cubicBezTo>
                    <a:close/>
                    <a:moveTo>
                      <a:pt x="95" y="467"/>
                    </a:moveTo>
                    <a:cubicBezTo>
                      <a:pt x="95" y="466"/>
                      <a:pt x="94" y="465"/>
                      <a:pt x="94" y="464"/>
                    </a:cubicBezTo>
                    <a:cubicBezTo>
                      <a:pt x="94" y="463"/>
                      <a:pt x="95" y="462"/>
                      <a:pt x="95" y="461"/>
                    </a:cubicBezTo>
                    <a:cubicBezTo>
                      <a:pt x="96" y="461"/>
                      <a:pt x="96" y="459"/>
                      <a:pt x="95" y="459"/>
                    </a:cubicBezTo>
                    <a:cubicBezTo>
                      <a:pt x="95" y="460"/>
                      <a:pt x="94" y="460"/>
                      <a:pt x="94" y="460"/>
                    </a:cubicBezTo>
                    <a:cubicBezTo>
                      <a:pt x="94" y="460"/>
                      <a:pt x="93" y="460"/>
                      <a:pt x="93" y="460"/>
                    </a:cubicBezTo>
                    <a:cubicBezTo>
                      <a:pt x="93" y="461"/>
                      <a:pt x="93" y="462"/>
                      <a:pt x="92" y="462"/>
                    </a:cubicBezTo>
                    <a:cubicBezTo>
                      <a:pt x="91" y="463"/>
                      <a:pt x="90" y="464"/>
                      <a:pt x="89" y="465"/>
                    </a:cubicBezTo>
                    <a:cubicBezTo>
                      <a:pt x="87" y="464"/>
                      <a:pt x="86" y="465"/>
                      <a:pt x="85" y="465"/>
                    </a:cubicBezTo>
                    <a:cubicBezTo>
                      <a:pt x="86" y="467"/>
                      <a:pt x="86" y="467"/>
                      <a:pt x="85" y="470"/>
                    </a:cubicBezTo>
                    <a:cubicBezTo>
                      <a:pt x="85" y="470"/>
                      <a:pt x="85" y="470"/>
                      <a:pt x="85" y="470"/>
                    </a:cubicBezTo>
                    <a:cubicBezTo>
                      <a:pt x="84" y="471"/>
                      <a:pt x="83" y="471"/>
                      <a:pt x="82" y="472"/>
                    </a:cubicBezTo>
                    <a:cubicBezTo>
                      <a:pt x="84" y="472"/>
                      <a:pt x="84" y="474"/>
                      <a:pt x="86" y="473"/>
                    </a:cubicBezTo>
                    <a:cubicBezTo>
                      <a:pt x="86" y="474"/>
                      <a:pt x="86" y="474"/>
                      <a:pt x="87" y="474"/>
                    </a:cubicBezTo>
                    <a:cubicBezTo>
                      <a:pt x="87" y="473"/>
                      <a:pt x="88" y="473"/>
                      <a:pt x="89" y="473"/>
                    </a:cubicBezTo>
                    <a:cubicBezTo>
                      <a:pt x="89" y="473"/>
                      <a:pt x="89" y="472"/>
                      <a:pt x="89" y="472"/>
                    </a:cubicBezTo>
                    <a:cubicBezTo>
                      <a:pt x="90" y="472"/>
                      <a:pt x="90" y="472"/>
                      <a:pt x="90" y="472"/>
                    </a:cubicBezTo>
                    <a:cubicBezTo>
                      <a:pt x="91" y="472"/>
                      <a:pt x="93" y="472"/>
                      <a:pt x="94" y="472"/>
                    </a:cubicBezTo>
                    <a:cubicBezTo>
                      <a:pt x="94" y="470"/>
                      <a:pt x="96" y="470"/>
                      <a:pt x="95" y="467"/>
                    </a:cubicBezTo>
                    <a:close/>
                    <a:moveTo>
                      <a:pt x="85" y="464"/>
                    </a:moveTo>
                    <a:cubicBezTo>
                      <a:pt x="84" y="464"/>
                      <a:pt x="84" y="464"/>
                      <a:pt x="84" y="465"/>
                    </a:cubicBezTo>
                    <a:cubicBezTo>
                      <a:pt x="84" y="465"/>
                      <a:pt x="84" y="464"/>
                      <a:pt x="85" y="464"/>
                    </a:cubicBezTo>
                    <a:close/>
                    <a:moveTo>
                      <a:pt x="84" y="465"/>
                    </a:moveTo>
                    <a:cubicBezTo>
                      <a:pt x="83" y="464"/>
                      <a:pt x="83" y="465"/>
                      <a:pt x="83" y="465"/>
                    </a:cubicBezTo>
                    <a:cubicBezTo>
                      <a:pt x="84" y="465"/>
                      <a:pt x="84" y="465"/>
                      <a:pt x="84" y="465"/>
                    </a:cubicBezTo>
                    <a:close/>
                    <a:moveTo>
                      <a:pt x="53" y="450"/>
                    </a:moveTo>
                    <a:cubicBezTo>
                      <a:pt x="51" y="450"/>
                      <a:pt x="55" y="451"/>
                      <a:pt x="54" y="449"/>
                    </a:cubicBezTo>
                    <a:cubicBezTo>
                      <a:pt x="54" y="449"/>
                      <a:pt x="53" y="449"/>
                      <a:pt x="53" y="450"/>
                    </a:cubicBezTo>
                    <a:close/>
                    <a:moveTo>
                      <a:pt x="83" y="465"/>
                    </a:moveTo>
                    <a:cubicBezTo>
                      <a:pt x="81" y="465"/>
                      <a:pt x="82" y="467"/>
                      <a:pt x="82" y="468"/>
                    </a:cubicBezTo>
                    <a:cubicBezTo>
                      <a:pt x="83" y="468"/>
                      <a:pt x="83" y="467"/>
                      <a:pt x="84" y="467"/>
                    </a:cubicBezTo>
                    <a:cubicBezTo>
                      <a:pt x="84" y="466"/>
                      <a:pt x="83" y="466"/>
                      <a:pt x="83" y="465"/>
                    </a:cubicBezTo>
                    <a:close/>
                    <a:moveTo>
                      <a:pt x="89" y="479"/>
                    </a:moveTo>
                    <a:cubicBezTo>
                      <a:pt x="89" y="480"/>
                      <a:pt x="86" y="479"/>
                      <a:pt x="87" y="481"/>
                    </a:cubicBezTo>
                    <a:cubicBezTo>
                      <a:pt x="87" y="481"/>
                      <a:pt x="88" y="481"/>
                      <a:pt x="89" y="481"/>
                    </a:cubicBezTo>
                    <a:cubicBezTo>
                      <a:pt x="90" y="481"/>
                      <a:pt x="90" y="479"/>
                      <a:pt x="89" y="479"/>
                    </a:cubicBezTo>
                    <a:close/>
                    <a:moveTo>
                      <a:pt x="68" y="471"/>
                    </a:moveTo>
                    <a:cubicBezTo>
                      <a:pt x="68" y="471"/>
                      <a:pt x="68" y="471"/>
                      <a:pt x="68" y="470"/>
                    </a:cubicBezTo>
                    <a:cubicBezTo>
                      <a:pt x="66" y="470"/>
                      <a:pt x="67" y="467"/>
                      <a:pt x="65" y="467"/>
                    </a:cubicBezTo>
                    <a:cubicBezTo>
                      <a:pt x="65" y="468"/>
                      <a:pt x="65" y="468"/>
                      <a:pt x="64" y="468"/>
                    </a:cubicBezTo>
                    <a:cubicBezTo>
                      <a:pt x="64" y="469"/>
                      <a:pt x="64" y="469"/>
                      <a:pt x="63" y="469"/>
                    </a:cubicBezTo>
                    <a:cubicBezTo>
                      <a:pt x="64" y="470"/>
                      <a:pt x="64" y="471"/>
                      <a:pt x="63" y="472"/>
                    </a:cubicBezTo>
                    <a:cubicBezTo>
                      <a:pt x="64" y="472"/>
                      <a:pt x="64" y="472"/>
                      <a:pt x="64" y="472"/>
                    </a:cubicBezTo>
                    <a:cubicBezTo>
                      <a:pt x="64" y="472"/>
                      <a:pt x="65" y="472"/>
                      <a:pt x="65" y="472"/>
                    </a:cubicBezTo>
                    <a:cubicBezTo>
                      <a:pt x="66" y="472"/>
                      <a:pt x="66" y="472"/>
                      <a:pt x="67" y="472"/>
                    </a:cubicBezTo>
                    <a:cubicBezTo>
                      <a:pt x="67" y="471"/>
                      <a:pt x="67" y="471"/>
                      <a:pt x="68" y="471"/>
                    </a:cubicBezTo>
                    <a:close/>
                    <a:moveTo>
                      <a:pt x="65" y="455"/>
                    </a:moveTo>
                    <a:cubicBezTo>
                      <a:pt x="65" y="457"/>
                      <a:pt x="66" y="458"/>
                      <a:pt x="67" y="458"/>
                    </a:cubicBezTo>
                    <a:cubicBezTo>
                      <a:pt x="67" y="457"/>
                      <a:pt x="68" y="455"/>
                      <a:pt x="65" y="455"/>
                    </a:cubicBezTo>
                    <a:close/>
                    <a:moveTo>
                      <a:pt x="61" y="465"/>
                    </a:moveTo>
                    <a:cubicBezTo>
                      <a:pt x="61" y="466"/>
                      <a:pt x="61" y="466"/>
                      <a:pt x="60" y="466"/>
                    </a:cubicBezTo>
                    <a:cubicBezTo>
                      <a:pt x="60" y="466"/>
                      <a:pt x="60" y="466"/>
                      <a:pt x="60" y="466"/>
                    </a:cubicBezTo>
                    <a:cubicBezTo>
                      <a:pt x="60" y="467"/>
                      <a:pt x="60" y="467"/>
                      <a:pt x="59" y="467"/>
                    </a:cubicBezTo>
                    <a:cubicBezTo>
                      <a:pt x="58" y="467"/>
                      <a:pt x="58" y="468"/>
                      <a:pt x="58" y="468"/>
                    </a:cubicBezTo>
                    <a:cubicBezTo>
                      <a:pt x="60" y="468"/>
                      <a:pt x="61" y="468"/>
                      <a:pt x="62" y="467"/>
                    </a:cubicBezTo>
                    <a:cubicBezTo>
                      <a:pt x="62" y="467"/>
                      <a:pt x="62" y="463"/>
                      <a:pt x="61" y="465"/>
                    </a:cubicBezTo>
                    <a:close/>
                    <a:moveTo>
                      <a:pt x="66" y="450"/>
                    </a:moveTo>
                    <a:cubicBezTo>
                      <a:pt x="66" y="451"/>
                      <a:pt x="65" y="454"/>
                      <a:pt x="66" y="455"/>
                    </a:cubicBezTo>
                    <a:cubicBezTo>
                      <a:pt x="66" y="454"/>
                      <a:pt x="66" y="454"/>
                      <a:pt x="67" y="454"/>
                    </a:cubicBezTo>
                    <a:cubicBezTo>
                      <a:pt x="66" y="453"/>
                      <a:pt x="68" y="450"/>
                      <a:pt x="66" y="450"/>
                    </a:cubicBezTo>
                    <a:close/>
                    <a:moveTo>
                      <a:pt x="65" y="460"/>
                    </a:moveTo>
                    <a:cubicBezTo>
                      <a:pt x="67" y="460"/>
                      <a:pt x="68" y="463"/>
                      <a:pt x="68" y="460"/>
                    </a:cubicBezTo>
                    <a:cubicBezTo>
                      <a:pt x="67" y="460"/>
                      <a:pt x="67" y="460"/>
                      <a:pt x="67" y="459"/>
                    </a:cubicBezTo>
                    <a:cubicBezTo>
                      <a:pt x="66" y="459"/>
                      <a:pt x="65" y="459"/>
                      <a:pt x="65" y="460"/>
                    </a:cubicBezTo>
                    <a:close/>
                    <a:moveTo>
                      <a:pt x="57" y="449"/>
                    </a:moveTo>
                    <a:cubicBezTo>
                      <a:pt x="55" y="449"/>
                      <a:pt x="57" y="446"/>
                      <a:pt x="55" y="447"/>
                    </a:cubicBezTo>
                    <a:cubicBezTo>
                      <a:pt x="54" y="449"/>
                      <a:pt x="56" y="451"/>
                      <a:pt x="57" y="449"/>
                    </a:cubicBezTo>
                    <a:close/>
                    <a:moveTo>
                      <a:pt x="58" y="455"/>
                    </a:moveTo>
                    <a:cubicBezTo>
                      <a:pt x="59" y="454"/>
                      <a:pt x="58" y="453"/>
                      <a:pt x="58" y="453"/>
                    </a:cubicBezTo>
                    <a:cubicBezTo>
                      <a:pt x="57" y="453"/>
                      <a:pt x="57" y="452"/>
                      <a:pt x="57" y="452"/>
                    </a:cubicBezTo>
                    <a:cubicBezTo>
                      <a:pt x="56" y="452"/>
                      <a:pt x="56" y="451"/>
                      <a:pt x="55" y="451"/>
                    </a:cubicBezTo>
                    <a:cubicBezTo>
                      <a:pt x="55" y="452"/>
                      <a:pt x="55" y="452"/>
                      <a:pt x="55" y="453"/>
                    </a:cubicBezTo>
                    <a:cubicBezTo>
                      <a:pt x="55" y="453"/>
                      <a:pt x="55" y="453"/>
                      <a:pt x="55" y="453"/>
                    </a:cubicBezTo>
                    <a:cubicBezTo>
                      <a:pt x="55" y="454"/>
                      <a:pt x="55" y="454"/>
                      <a:pt x="55" y="454"/>
                    </a:cubicBezTo>
                    <a:cubicBezTo>
                      <a:pt x="56" y="454"/>
                      <a:pt x="56" y="455"/>
                      <a:pt x="56" y="455"/>
                    </a:cubicBezTo>
                    <a:cubicBezTo>
                      <a:pt x="57" y="455"/>
                      <a:pt x="57" y="455"/>
                      <a:pt x="58" y="455"/>
                    </a:cubicBezTo>
                    <a:cubicBezTo>
                      <a:pt x="58" y="455"/>
                      <a:pt x="58" y="455"/>
                      <a:pt x="58" y="455"/>
                    </a:cubicBezTo>
                    <a:close/>
                    <a:moveTo>
                      <a:pt x="60" y="458"/>
                    </a:moveTo>
                    <a:cubicBezTo>
                      <a:pt x="61" y="459"/>
                      <a:pt x="61" y="458"/>
                      <a:pt x="61" y="457"/>
                    </a:cubicBezTo>
                    <a:cubicBezTo>
                      <a:pt x="60" y="457"/>
                      <a:pt x="60" y="458"/>
                      <a:pt x="58" y="458"/>
                    </a:cubicBezTo>
                    <a:cubicBezTo>
                      <a:pt x="58" y="458"/>
                      <a:pt x="58" y="459"/>
                      <a:pt x="58" y="459"/>
                    </a:cubicBezTo>
                    <a:cubicBezTo>
                      <a:pt x="58" y="459"/>
                      <a:pt x="58" y="460"/>
                      <a:pt x="57" y="460"/>
                    </a:cubicBezTo>
                    <a:cubicBezTo>
                      <a:pt x="57" y="463"/>
                      <a:pt x="61" y="461"/>
                      <a:pt x="60" y="458"/>
                    </a:cubicBezTo>
                    <a:close/>
                    <a:moveTo>
                      <a:pt x="67" y="484"/>
                    </a:moveTo>
                    <a:cubicBezTo>
                      <a:pt x="67" y="484"/>
                      <a:pt x="66" y="485"/>
                      <a:pt x="66" y="485"/>
                    </a:cubicBezTo>
                    <a:cubicBezTo>
                      <a:pt x="67" y="485"/>
                      <a:pt x="69" y="485"/>
                      <a:pt x="68" y="484"/>
                    </a:cubicBezTo>
                    <a:cubicBezTo>
                      <a:pt x="68" y="484"/>
                      <a:pt x="67" y="484"/>
                      <a:pt x="67" y="484"/>
                    </a:cubicBezTo>
                    <a:close/>
                    <a:moveTo>
                      <a:pt x="64" y="463"/>
                    </a:moveTo>
                    <a:cubicBezTo>
                      <a:pt x="63" y="464"/>
                      <a:pt x="64" y="464"/>
                      <a:pt x="64" y="463"/>
                    </a:cubicBezTo>
                    <a:close/>
                    <a:moveTo>
                      <a:pt x="63" y="455"/>
                    </a:moveTo>
                    <a:cubicBezTo>
                      <a:pt x="63" y="456"/>
                      <a:pt x="63" y="457"/>
                      <a:pt x="64" y="458"/>
                    </a:cubicBezTo>
                    <a:cubicBezTo>
                      <a:pt x="64" y="457"/>
                      <a:pt x="64" y="457"/>
                      <a:pt x="65" y="457"/>
                    </a:cubicBezTo>
                    <a:cubicBezTo>
                      <a:pt x="65" y="456"/>
                      <a:pt x="64" y="455"/>
                      <a:pt x="63" y="455"/>
                    </a:cubicBezTo>
                    <a:close/>
                    <a:moveTo>
                      <a:pt x="64" y="463"/>
                    </a:moveTo>
                    <a:cubicBezTo>
                      <a:pt x="65" y="463"/>
                      <a:pt x="64" y="462"/>
                      <a:pt x="64" y="463"/>
                    </a:cubicBezTo>
                    <a:close/>
                    <a:moveTo>
                      <a:pt x="70" y="477"/>
                    </a:moveTo>
                    <a:cubicBezTo>
                      <a:pt x="70" y="478"/>
                      <a:pt x="70" y="478"/>
                      <a:pt x="70" y="478"/>
                    </a:cubicBezTo>
                    <a:cubicBezTo>
                      <a:pt x="68" y="478"/>
                      <a:pt x="71" y="481"/>
                      <a:pt x="70" y="479"/>
                    </a:cubicBezTo>
                    <a:cubicBezTo>
                      <a:pt x="71" y="479"/>
                      <a:pt x="71" y="478"/>
                      <a:pt x="71" y="477"/>
                    </a:cubicBezTo>
                    <a:cubicBezTo>
                      <a:pt x="71" y="477"/>
                      <a:pt x="70" y="477"/>
                      <a:pt x="70" y="477"/>
                    </a:cubicBezTo>
                    <a:close/>
                    <a:moveTo>
                      <a:pt x="67" y="462"/>
                    </a:moveTo>
                    <a:cubicBezTo>
                      <a:pt x="67" y="462"/>
                      <a:pt x="66" y="462"/>
                      <a:pt x="65" y="462"/>
                    </a:cubicBezTo>
                    <a:cubicBezTo>
                      <a:pt x="65" y="463"/>
                      <a:pt x="66" y="463"/>
                      <a:pt x="66" y="463"/>
                    </a:cubicBezTo>
                    <a:cubicBezTo>
                      <a:pt x="66" y="463"/>
                      <a:pt x="66" y="462"/>
                      <a:pt x="67" y="462"/>
                    </a:cubicBezTo>
                    <a:close/>
                    <a:moveTo>
                      <a:pt x="65" y="465"/>
                    </a:moveTo>
                    <a:cubicBezTo>
                      <a:pt x="65" y="465"/>
                      <a:pt x="66" y="465"/>
                      <a:pt x="66" y="465"/>
                    </a:cubicBezTo>
                    <a:cubicBezTo>
                      <a:pt x="66" y="465"/>
                      <a:pt x="65" y="465"/>
                      <a:pt x="65" y="465"/>
                    </a:cubicBezTo>
                    <a:close/>
                    <a:moveTo>
                      <a:pt x="60" y="407"/>
                    </a:moveTo>
                    <a:cubicBezTo>
                      <a:pt x="60" y="407"/>
                      <a:pt x="60" y="407"/>
                      <a:pt x="60" y="407"/>
                    </a:cubicBezTo>
                    <a:cubicBezTo>
                      <a:pt x="60" y="407"/>
                      <a:pt x="59" y="407"/>
                      <a:pt x="59" y="407"/>
                    </a:cubicBezTo>
                    <a:cubicBezTo>
                      <a:pt x="59" y="407"/>
                      <a:pt x="59" y="407"/>
                      <a:pt x="59" y="407"/>
                    </a:cubicBezTo>
                    <a:cubicBezTo>
                      <a:pt x="58" y="407"/>
                      <a:pt x="58" y="406"/>
                      <a:pt x="56" y="405"/>
                    </a:cubicBezTo>
                    <a:cubicBezTo>
                      <a:pt x="56" y="405"/>
                      <a:pt x="56" y="405"/>
                      <a:pt x="56" y="405"/>
                    </a:cubicBezTo>
                    <a:cubicBezTo>
                      <a:pt x="56" y="405"/>
                      <a:pt x="56" y="405"/>
                      <a:pt x="55" y="404"/>
                    </a:cubicBezTo>
                    <a:cubicBezTo>
                      <a:pt x="55" y="404"/>
                      <a:pt x="56" y="404"/>
                      <a:pt x="55" y="404"/>
                    </a:cubicBezTo>
                    <a:cubicBezTo>
                      <a:pt x="53" y="405"/>
                      <a:pt x="55" y="407"/>
                      <a:pt x="56" y="407"/>
                    </a:cubicBezTo>
                    <a:cubicBezTo>
                      <a:pt x="56" y="407"/>
                      <a:pt x="56" y="408"/>
                      <a:pt x="56" y="408"/>
                    </a:cubicBezTo>
                    <a:cubicBezTo>
                      <a:pt x="56" y="408"/>
                      <a:pt x="56" y="408"/>
                      <a:pt x="56" y="408"/>
                    </a:cubicBezTo>
                    <a:cubicBezTo>
                      <a:pt x="55" y="408"/>
                      <a:pt x="54" y="408"/>
                      <a:pt x="54" y="408"/>
                    </a:cubicBezTo>
                    <a:cubicBezTo>
                      <a:pt x="53" y="409"/>
                      <a:pt x="55" y="409"/>
                      <a:pt x="55" y="411"/>
                    </a:cubicBezTo>
                    <a:cubicBezTo>
                      <a:pt x="54" y="411"/>
                      <a:pt x="54" y="411"/>
                      <a:pt x="53" y="411"/>
                    </a:cubicBezTo>
                    <a:cubicBezTo>
                      <a:pt x="53" y="411"/>
                      <a:pt x="53" y="411"/>
                      <a:pt x="53" y="411"/>
                    </a:cubicBezTo>
                    <a:cubicBezTo>
                      <a:pt x="54" y="413"/>
                      <a:pt x="55" y="414"/>
                      <a:pt x="56" y="415"/>
                    </a:cubicBezTo>
                    <a:cubicBezTo>
                      <a:pt x="56" y="416"/>
                      <a:pt x="55" y="417"/>
                      <a:pt x="55" y="418"/>
                    </a:cubicBezTo>
                    <a:cubicBezTo>
                      <a:pt x="56" y="419"/>
                      <a:pt x="56" y="420"/>
                      <a:pt x="55" y="420"/>
                    </a:cubicBezTo>
                    <a:cubicBezTo>
                      <a:pt x="54" y="422"/>
                      <a:pt x="57" y="422"/>
                      <a:pt x="56" y="424"/>
                    </a:cubicBezTo>
                    <a:cubicBezTo>
                      <a:pt x="57" y="427"/>
                      <a:pt x="55" y="427"/>
                      <a:pt x="54" y="428"/>
                    </a:cubicBezTo>
                    <a:cubicBezTo>
                      <a:pt x="54" y="428"/>
                      <a:pt x="54" y="429"/>
                      <a:pt x="54" y="429"/>
                    </a:cubicBezTo>
                    <a:cubicBezTo>
                      <a:pt x="54" y="430"/>
                      <a:pt x="54" y="431"/>
                      <a:pt x="56" y="432"/>
                    </a:cubicBezTo>
                    <a:cubicBezTo>
                      <a:pt x="56" y="432"/>
                      <a:pt x="56" y="432"/>
                      <a:pt x="56" y="432"/>
                    </a:cubicBezTo>
                    <a:cubicBezTo>
                      <a:pt x="56" y="432"/>
                      <a:pt x="56" y="433"/>
                      <a:pt x="56" y="433"/>
                    </a:cubicBezTo>
                    <a:cubicBezTo>
                      <a:pt x="56" y="434"/>
                      <a:pt x="56" y="435"/>
                      <a:pt x="57" y="436"/>
                    </a:cubicBezTo>
                    <a:cubicBezTo>
                      <a:pt x="57" y="437"/>
                      <a:pt x="57" y="437"/>
                      <a:pt x="56" y="438"/>
                    </a:cubicBezTo>
                    <a:cubicBezTo>
                      <a:pt x="56" y="438"/>
                      <a:pt x="56" y="438"/>
                      <a:pt x="56" y="438"/>
                    </a:cubicBezTo>
                    <a:cubicBezTo>
                      <a:pt x="56" y="440"/>
                      <a:pt x="56" y="440"/>
                      <a:pt x="57" y="441"/>
                    </a:cubicBezTo>
                    <a:cubicBezTo>
                      <a:pt x="57" y="442"/>
                      <a:pt x="57" y="442"/>
                      <a:pt x="58" y="442"/>
                    </a:cubicBezTo>
                    <a:cubicBezTo>
                      <a:pt x="58" y="442"/>
                      <a:pt x="58" y="442"/>
                      <a:pt x="58" y="443"/>
                    </a:cubicBezTo>
                    <a:cubicBezTo>
                      <a:pt x="57" y="443"/>
                      <a:pt x="57" y="444"/>
                      <a:pt x="56" y="444"/>
                    </a:cubicBezTo>
                    <a:cubicBezTo>
                      <a:pt x="56" y="445"/>
                      <a:pt x="55" y="445"/>
                      <a:pt x="55" y="446"/>
                    </a:cubicBezTo>
                    <a:cubicBezTo>
                      <a:pt x="55" y="446"/>
                      <a:pt x="56" y="446"/>
                      <a:pt x="56" y="446"/>
                    </a:cubicBezTo>
                    <a:cubicBezTo>
                      <a:pt x="56" y="446"/>
                      <a:pt x="57" y="446"/>
                      <a:pt x="57" y="446"/>
                    </a:cubicBezTo>
                    <a:cubicBezTo>
                      <a:pt x="58" y="447"/>
                      <a:pt x="58" y="449"/>
                      <a:pt x="59" y="449"/>
                    </a:cubicBezTo>
                    <a:cubicBezTo>
                      <a:pt x="60" y="449"/>
                      <a:pt x="60" y="449"/>
                      <a:pt x="60" y="449"/>
                    </a:cubicBezTo>
                    <a:cubicBezTo>
                      <a:pt x="61" y="449"/>
                      <a:pt x="61" y="450"/>
                      <a:pt x="61" y="451"/>
                    </a:cubicBezTo>
                    <a:cubicBezTo>
                      <a:pt x="62" y="451"/>
                      <a:pt x="62" y="454"/>
                      <a:pt x="63" y="453"/>
                    </a:cubicBezTo>
                    <a:cubicBezTo>
                      <a:pt x="64" y="453"/>
                      <a:pt x="64" y="452"/>
                      <a:pt x="64" y="450"/>
                    </a:cubicBezTo>
                    <a:cubicBezTo>
                      <a:pt x="65" y="450"/>
                      <a:pt x="66" y="450"/>
                      <a:pt x="66" y="449"/>
                    </a:cubicBezTo>
                    <a:cubicBezTo>
                      <a:pt x="68" y="449"/>
                      <a:pt x="67" y="452"/>
                      <a:pt x="68" y="454"/>
                    </a:cubicBezTo>
                    <a:cubicBezTo>
                      <a:pt x="70" y="455"/>
                      <a:pt x="69" y="452"/>
                      <a:pt x="70" y="452"/>
                    </a:cubicBezTo>
                    <a:cubicBezTo>
                      <a:pt x="71" y="451"/>
                      <a:pt x="72" y="451"/>
                      <a:pt x="72" y="452"/>
                    </a:cubicBezTo>
                    <a:cubicBezTo>
                      <a:pt x="72" y="453"/>
                      <a:pt x="73" y="452"/>
                      <a:pt x="73" y="453"/>
                    </a:cubicBezTo>
                    <a:cubicBezTo>
                      <a:pt x="73" y="454"/>
                      <a:pt x="71" y="453"/>
                      <a:pt x="72" y="455"/>
                    </a:cubicBezTo>
                    <a:cubicBezTo>
                      <a:pt x="74" y="455"/>
                      <a:pt x="73" y="457"/>
                      <a:pt x="75" y="457"/>
                    </a:cubicBezTo>
                    <a:cubicBezTo>
                      <a:pt x="75" y="456"/>
                      <a:pt x="75" y="456"/>
                      <a:pt x="75" y="456"/>
                    </a:cubicBezTo>
                    <a:cubicBezTo>
                      <a:pt x="74" y="455"/>
                      <a:pt x="74" y="455"/>
                      <a:pt x="76" y="455"/>
                    </a:cubicBezTo>
                    <a:cubicBezTo>
                      <a:pt x="76" y="454"/>
                      <a:pt x="77" y="455"/>
                      <a:pt x="77" y="455"/>
                    </a:cubicBezTo>
                    <a:cubicBezTo>
                      <a:pt x="80" y="454"/>
                      <a:pt x="79" y="457"/>
                      <a:pt x="81" y="457"/>
                    </a:cubicBezTo>
                    <a:cubicBezTo>
                      <a:pt x="83" y="457"/>
                      <a:pt x="84" y="456"/>
                      <a:pt x="86" y="456"/>
                    </a:cubicBezTo>
                    <a:cubicBezTo>
                      <a:pt x="86" y="458"/>
                      <a:pt x="86" y="460"/>
                      <a:pt x="85" y="461"/>
                    </a:cubicBezTo>
                    <a:cubicBezTo>
                      <a:pt x="85" y="462"/>
                      <a:pt x="87" y="462"/>
                      <a:pt x="87" y="462"/>
                    </a:cubicBezTo>
                    <a:cubicBezTo>
                      <a:pt x="89" y="462"/>
                      <a:pt x="89" y="462"/>
                      <a:pt x="89" y="462"/>
                    </a:cubicBezTo>
                    <a:cubicBezTo>
                      <a:pt x="90" y="462"/>
                      <a:pt x="90" y="462"/>
                      <a:pt x="90" y="461"/>
                    </a:cubicBezTo>
                    <a:cubicBezTo>
                      <a:pt x="90" y="461"/>
                      <a:pt x="91" y="461"/>
                      <a:pt x="91" y="461"/>
                    </a:cubicBezTo>
                    <a:cubicBezTo>
                      <a:pt x="91" y="461"/>
                      <a:pt x="91" y="460"/>
                      <a:pt x="92" y="460"/>
                    </a:cubicBezTo>
                    <a:cubicBezTo>
                      <a:pt x="92" y="459"/>
                      <a:pt x="93" y="460"/>
                      <a:pt x="93" y="460"/>
                    </a:cubicBezTo>
                    <a:cubicBezTo>
                      <a:pt x="93" y="459"/>
                      <a:pt x="93" y="458"/>
                      <a:pt x="94" y="458"/>
                    </a:cubicBezTo>
                    <a:cubicBezTo>
                      <a:pt x="94" y="458"/>
                      <a:pt x="95" y="458"/>
                      <a:pt x="95" y="458"/>
                    </a:cubicBezTo>
                    <a:cubicBezTo>
                      <a:pt x="95" y="458"/>
                      <a:pt x="95" y="458"/>
                      <a:pt x="96" y="458"/>
                    </a:cubicBezTo>
                    <a:cubicBezTo>
                      <a:pt x="96" y="457"/>
                      <a:pt x="97" y="458"/>
                      <a:pt x="97" y="458"/>
                    </a:cubicBezTo>
                    <a:cubicBezTo>
                      <a:pt x="97" y="461"/>
                      <a:pt x="95" y="462"/>
                      <a:pt x="96" y="465"/>
                    </a:cubicBezTo>
                    <a:cubicBezTo>
                      <a:pt x="96" y="466"/>
                      <a:pt x="97" y="466"/>
                      <a:pt x="97" y="467"/>
                    </a:cubicBezTo>
                    <a:cubicBezTo>
                      <a:pt x="96" y="468"/>
                      <a:pt x="97" y="468"/>
                      <a:pt x="97" y="468"/>
                    </a:cubicBezTo>
                    <a:cubicBezTo>
                      <a:pt x="99" y="468"/>
                      <a:pt x="99" y="469"/>
                      <a:pt x="101" y="469"/>
                    </a:cubicBezTo>
                    <a:cubicBezTo>
                      <a:pt x="102" y="469"/>
                      <a:pt x="102" y="469"/>
                      <a:pt x="102" y="469"/>
                    </a:cubicBezTo>
                    <a:cubicBezTo>
                      <a:pt x="102" y="470"/>
                      <a:pt x="101" y="471"/>
                      <a:pt x="100" y="471"/>
                    </a:cubicBezTo>
                    <a:cubicBezTo>
                      <a:pt x="101" y="473"/>
                      <a:pt x="103" y="474"/>
                      <a:pt x="103" y="477"/>
                    </a:cubicBezTo>
                    <a:cubicBezTo>
                      <a:pt x="102" y="477"/>
                      <a:pt x="102" y="478"/>
                      <a:pt x="102" y="478"/>
                    </a:cubicBezTo>
                    <a:cubicBezTo>
                      <a:pt x="101" y="478"/>
                      <a:pt x="101" y="478"/>
                      <a:pt x="101" y="479"/>
                    </a:cubicBezTo>
                    <a:cubicBezTo>
                      <a:pt x="101" y="480"/>
                      <a:pt x="100" y="480"/>
                      <a:pt x="99" y="481"/>
                    </a:cubicBezTo>
                    <a:cubicBezTo>
                      <a:pt x="102" y="481"/>
                      <a:pt x="103" y="480"/>
                      <a:pt x="104" y="479"/>
                    </a:cubicBezTo>
                    <a:cubicBezTo>
                      <a:pt x="106" y="480"/>
                      <a:pt x="104" y="476"/>
                      <a:pt x="106" y="477"/>
                    </a:cubicBezTo>
                    <a:cubicBezTo>
                      <a:pt x="107" y="475"/>
                      <a:pt x="108" y="474"/>
                      <a:pt x="108" y="471"/>
                    </a:cubicBezTo>
                    <a:cubicBezTo>
                      <a:pt x="109" y="471"/>
                      <a:pt x="108" y="470"/>
                      <a:pt x="109" y="470"/>
                    </a:cubicBezTo>
                    <a:cubicBezTo>
                      <a:pt x="109" y="470"/>
                      <a:pt x="109" y="469"/>
                      <a:pt x="109" y="468"/>
                    </a:cubicBezTo>
                    <a:cubicBezTo>
                      <a:pt x="111" y="469"/>
                      <a:pt x="109" y="470"/>
                      <a:pt x="109" y="472"/>
                    </a:cubicBezTo>
                    <a:cubicBezTo>
                      <a:pt x="112" y="471"/>
                      <a:pt x="114" y="470"/>
                      <a:pt x="117" y="470"/>
                    </a:cubicBezTo>
                    <a:cubicBezTo>
                      <a:pt x="118" y="470"/>
                      <a:pt x="119" y="470"/>
                      <a:pt x="120" y="469"/>
                    </a:cubicBezTo>
                    <a:cubicBezTo>
                      <a:pt x="120" y="469"/>
                      <a:pt x="120" y="468"/>
                      <a:pt x="121" y="467"/>
                    </a:cubicBezTo>
                    <a:cubicBezTo>
                      <a:pt x="121" y="467"/>
                      <a:pt x="122" y="468"/>
                      <a:pt x="122" y="467"/>
                    </a:cubicBezTo>
                    <a:cubicBezTo>
                      <a:pt x="123" y="466"/>
                      <a:pt x="126" y="468"/>
                      <a:pt x="126" y="466"/>
                    </a:cubicBezTo>
                    <a:cubicBezTo>
                      <a:pt x="126" y="465"/>
                      <a:pt x="127" y="465"/>
                      <a:pt x="129" y="465"/>
                    </a:cubicBezTo>
                    <a:cubicBezTo>
                      <a:pt x="129" y="467"/>
                      <a:pt x="129" y="467"/>
                      <a:pt x="129" y="467"/>
                    </a:cubicBezTo>
                    <a:cubicBezTo>
                      <a:pt x="130" y="468"/>
                      <a:pt x="132" y="467"/>
                      <a:pt x="132" y="468"/>
                    </a:cubicBezTo>
                    <a:cubicBezTo>
                      <a:pt x="133" y="468"/>
                      <a:pt x="134" y="467"/>
                      <a:pt x="135" y="467"/>
                    </a:cubicBezTo>
                    <a:cubicBezTo>
                      <a:pt x="135" y="462"/>
                      <a:pt x="135" y="462"/>
                      <a:pt x="135" y="462"/>
                    </a:cubicBezTo>
                    <a:cubicBezTo>
                      <a:pt x="136" y="461"/>
                      <a:pt x="137" y="461"/>
                      <a:pt x="138" y="460"/>
                    </a:cubicBezTo>
                    <a:cubicBezTo>
                      <a:pt x="139" y="461"/>
                      <a:pt x="139" y="460"/>
                      <a:pt x="139" y="459"/>
                    </a:cubicBezTo>
                    <a:cubicBezTo>
                      <a:pt x="140" y="459"/>
                      <a:pt x="140" y="459"/>
                      <a:pt x="140" y="460"/>
                    </a:cubicBezTo>
                    <a:cubicBezTo>
                      <a:pt x="142" y="460"/>
                      <a:pt x="141" y="458"/>
                      <a:pt x="143" y="458"/>
                    </a:cubicBezTo>
                    <a:cubicBezTo>
                      <a:pt x="143" y="460"/>
                      <a:pt x="144" y="456"/>
                      <a:pt x="144" y="456"/>
                    </a:cubicBezTo>
                    <a:cubicBezTo>
                      <a:pt x="145" y="457"/>
                      <a:pt x="146" y="457"/>
                      <a:pt x="147" y="456"/>
                    </a:cubicBezTo>
                    <a:cubicBezTo>
                      <a:pt x="147" y="456"/>
                      <a:pt x="147" y="455"/>
                      <a:pt x="147" y="455"/>
                    </a:cubicBezTo>
                    <a:cubicBezTo>
                      <a:pt x="148" y="455"/>
                      <a:pt x="148" y="454"/>
                      <a:pt x="148" y="454"/>
                    </a:cubicBezTo>
                    <a:cubicBezTo>
                      <a:pt x="149" y="454"/>
                      <a:pt x="149" y="454"/>
                      <a:pt x="149" y="454"/>
                    </a:cubicBezTo>
                    <a:cubicBezTo>
                      <a:pt x="149" y="452"/>
                      <a:pt x="153" y="454"/>
                      <a:pt x="152" y="450"/>
                    </a:cubicBezTo>
                    <a:cubicBezTo>
                      <a:pt x="153" y="450"/>
                      <a:pt x="153" y="451"/>
                      <a:pt x="153" y="451"/>
                    </a:cubicBezTo>
                    <a:cubicBezTo>
                      <a:pt x="154" y="451"/>
                      <a:pt x="154" y="450"/>
                      <a:pt x="154" y="450"/>
                    </a:cubicBezTo>
                    <a:cubicBezTo>
                      <a:pt x="154" y="450"/>
                      <a:pt x="155" y="449"/>
                      <a:pt x="155" y="449"/>
                    </a:cubicBezTo>
                    <a:cubicBezTo>
                      <a:pt x="155" y="449"/>
                      <a:pt x="156" y="448"/>
                      <a:pt x="156" y="448"/>
                    </a:cubicBezTo>
                    <a:cubicBezTo>
                      <a:pt x="158" y="449"/>
                      <a:pt x="159" y="451"/>
                      <a:pt x="162" y="450"/>
                    </a:cubicBezTo>
                    <a:cubicBezTo>
                      <a:pt x="164" y="449"/>
                      <a:pt x="163" y="446"/>
                      <a:pt x="163" y="443"/>
                    </a:cubicBezTo>
                    <a:cubicBezTo>
                      <a:pt x="165" y="443"/>
                      <a:pt x="166" y="445"/>
                      <a:pt x="167" y="446"/>
                    </a:cubicBezTo>
                    <a:cubicBezTo>
                      <a:pt x="168" y="443"/>
                      <a:pt x="165" y="444"/>
                      <a:pt x="165" y="442"/>
                    </a:cubicBezTo>
                    <a:cubicBezTo>
                      <a:pt x="165" y="440"/>
                      <a:pt x="163" y="441"/>
                      <a:pt x="163" y="438"/>
                    </a:cubicBezTo>
                    <a:cubicBezTo>
                      <a:pt x="165" y="438"/>
                      <a:pt x="165" y="440"/>
                      <a:pt x="167" y="439"/>
                    </a:cubicBezTo>
                    <a:cubicBezTo>
                      <a:pt x="168" y="439"/>
                      <a:pt x="168" y="440"/>
                      <a:pt x="169" y="441"/>
                    </a:cubicBezTo>
                    <a:cubicBezTo>
                      <a:pt x="173" y="441"/>
                      <a:pt x="173" y="441"/>
                      <a:pt x="173" y="441"/>
                    </a:cubicBezTo>
                    <a:cubicBezTo>
                      <a:pt x="175" y="441"/>
                      <a:pt x="174" y="439"/>
                      <a:pt x="175" y="438"/>
                    </a:cubicBezTo>
                    <a:cubicBezTo>
                      <a:pt x="177" y="438"/>
                      <a:pt x="177" y="440"/>
                      <a:pt x="179" y="440"/>
                    </a:cubicBezTo>
                    <a:cubicBezTo>
                      <a:pt x="181" y="440"/>
                      <a:pt x="180" y="438"/>
                      <a:pt x="182" y="438"/>
                    </a:cubicBezTo>
                    <a:cubicBezTo>
                      <a:pt x="183" y="437"/>
                      <a:pt x="183" y="438"/>
                      <a:pt x="184" y="438"/>
                    </a:cubicBezTo>
                    <a:cubicBezTo>
                      <a:pt x="184" y="439"/>
                      <a:pt x="184" y="439"/>
                      <a:pt x="184" y="439"/>
                    </a:cubicBezTo>
                    <a:cubicBezTo>
                      <a:pt x="186" y="439"/>
                      <a:pt x="185" y="437"/>
                      <a:pt x="185" y="436"/>
                    </a:cubicBezTo>
                    <a:cubicBezTo>
                      <a:pt x="185" y="435"/>
                      <a:pt x="186" y="434"/>
                      <a:pt x="186" y="433"/>
                    </a:cubicBezTo>
                    <a:cubicBezTo>
                      <a:pt x="191" y="433"/>
                      <a:pt x="193" y="434"/>
                      <a:pt x="197" y="434"/>
                    </a:cubicBezTo>
                    <a:cubicBezTo>
                      <a:pt x="198" y="434"/>
                      <a:pt x="198" y="433"/>
                      <a:pt x="197" y="433"/>
                    </a:cubicBezTo>
                    <a:cubicBezTo>
                      <a:pt x="197" y="432"/>
                      <a:pt x="199" y="432"/>
                      <a:pt x="199" y="433"/>
                    </a:cubicBezTo>
                    <a:cubicBezTo>
                      <a:pt x="200" y="432"/>
                      <a:pt x="201" y="431"/>
                      <a:pt x="203" y="431"/>
                    </a:cubicBezTo>
                    <a:cubicBezTo>
                      <a:pt x="203" y="428"/>
                      <a:pt x="203" y="428"/>
                      <a:pt x="203" y="428"/>
                    </a:cubicBezTo>
                    <a:cubicBezTo>
                      <a:pt x="205" y="427"/>
                      <a:pt x="204" y="429"/>
                      <a:pt x="203" y="430"/>
                    </a:cubicBezTo>
                    <a:cubicBezTo>
                      <a:pt x="203" y="431"/>
                      <a:pt x="204" y="431"/>
                      <a:pt x="204" y="431"/>
                    </a:cubicBezTo>
                    <a:cubicBezTo>
                      <a:pt x="205" y="431"/>
                      <a:pt x="205" y="432"/>
                      <a:pt x="205" y="432"/>
                    </a:cubicBezTo>
                    <a:cubicBezTo>
                      <a:pt x="205" y="432"/>
                      <a:pt x="206" y="431"/>
                      <a:pt x="206" y="431"/>
                    </a:cubicBezTo>
                    <a:cubicBezTo>
                      <a:pt x="206" y="430"/>
                      <a:pt x="205" y="429"/>
                      <a:pt x="206" y="429"/>
                    </a:cubicBezTo>
                    <a:cubicBezTo>
                      <a:pt x="207" y="429"/>
                      <a:pt x="208" y="429"/>
                      <a:pt x="208" y="429"/>
                    </a:cubicBezTo>
                    <a:cubicBezTo>
                      <a:pt x="207" y="428"/>
                      <a:pt x="205" y="428"/>
                      <a:pt x="204" y="427"/>
                    </a:cubicBezTo>
                    <a:cubicBezTo>
                      <a:pt x="204" y="424"/>
                      <a:pt x="206" y="423"/>
                      <a:pt x="206" y="421"/>
                    </a:cubicBezTo>
                    <a:cubicBezTo>
                      <a:pt x="206" y="421"/>
                      <a:pt x="207" y="421"/>
                      <a:pt x="207" y="421"/>
                    </a:cubicBezTo>
                    <a:cubicBezTo>
                      <a:pt x="207" y="421"/>
                      <a:pt x="207" y="421"/>
                      <a:pt x="207" y="421"/>
                    </a:cubicBezTo>
                    <a:cubicBezTo>
                      <a:pt x="207" y="421"/>
                      <a:pt x="207" y="421"/>
                      <a:pt x="207" y="421"/>
                    </a:cubicBezTo>
                    <a:cubicBezTo>
                      <a:pt x="207" y="421"/>
                      <a:pt x="207" y="421"/>
                      <a:pt x="207" y="421"/>
                    </a:cubicBezTo>
                    <a:cubicBezTo>
                      <a:pt x="207" y="421"/>
                      <a:pt x="207" y="420"/>
                      <a:pt x="207" y="420"/>
                    </a:cubicBezTo>
                    <a:cubicBezTo>
                      <a:pt x="207" y="420"/>
                      <a:pt x="207" y="420"/>
                      <a:pt x="207" y="420"/>
                    </a:cubicBezTo>
                    <a:cubicBezTo>
                      <a:pt x="207" y="420"/>
                      <a:pt x="207" y="420"/>
                      <a:pt x="207" y="420"/>
                    </a:cubicBezTo>
                    <a:cubicBezTo>
                      <a:pt x="207" y="420"/>
                      <a:pt x="207" y="420"/>
                      <a:pt x="207" y="420"/>
                    </a:cubicBezTo>
                    <a:cubicBezTo>
                      <a:pt x="208" y="420"/>
                      <a:pt x="208" y="420"/>
                      <a:pt x="208" y="419"/>
                    </a:cubicBezTo>
                    <a:cubicBezTo>
                      <a:pt x="208" y="419"/>
                      <a:pt x="208" y="419"/>
                      <a:pt x="208" y="419"/>
                    </a:cubicBezTo>
                    <a:cubicBezTo>
                      <a:pt x="208" y="419"/>
                      <a:pt x="207" y="419"/>
                      <a:pt x="207" y="419"/>
                    </a:cubicBezTo>
                    <a:cubicBezTo>
                      <a:pt x="207" y="419"/>
                      <a:pt x="207" y="419"/>
                      <a:pt x="207" y="419"/>
                    </a:cubicBezTo>
                    <a:cubicBezTo>
                      <a:pt x="207" y="419"/>
                      <a:pt x="207" y="419"/>
                      <a:pt x="207" y="419"/>
                    </a:cubicBezTo>
                    <a:cubicBezTo>
                      <a:pt x="207" y="419"/>
                      <a:pt x="207" y="419"/>
                      <a:pt x="207" y="419"/>
                    </a:cubicBezTo>
                    <a:cubicBezTo>
                      <a:pt x="208" y="418"/>
                      <a:pt x="208" y="418"/>
                      <a:pt x="208" y="418"/>
                    </a:cubicBezTo>
                    <a:cubicBezTo>
                      <a:pt x="208" y="418"/>
                      <a:pt x="208" y="418"/>
                      <a:pt x="208" y="418"/>
                    </a:cubicBezTo>
                    <a:cubicBezTo>
                      <a:pt x="208" y="417"/>
                      <a:pt x="209" y="417"/>
                      <a:pt x="209" y="416"/>
                    </a:cubicBezTo>
                    <a:cubicBezTo>
                      <a:pt x="209" y="416"/>
                      <a:pt x="209" y="416"/>
                      <a:pt x="209" y="416"/>
                    </a:cubicBezTo>
                    <a:cubicBezTo>
                      <a:pt x="210" y="416"/>
                      <a:pt x="210" y="415"/>
                      <a:pt x="210" y="415"/>
                    </a:cubicBezTo>
                    <a:cubicBezTo>
                      <a:pt x="210" y="415"/>
                      <a:pt x="210" y="415"/>
                      <a:pt x="210" y="414"/>
                    </a:cubicBezTo>
                    <a:cubicBezTo>
                      <a:pt x="210" y="414"/>
                      <a:pt x="210" y="414"/>
                      <a:pt x="210" y="414"/>
                    </a:cubicBezTo>
                    <a:cubicBezTo>
                      <a:pt x="210" y="414"/>
                      <a:pt x="210" y="414"/>
                      <a:pt x="210" y="414"/>
                    </a:cubicBezTo>
                    <a:cubicBezTo>
                      <a:pt x="210" y="414"/>
                      <a:pt x="210" y="414"/>
                      <a:pt x="210" y="413"/>
                    </a:cubicBezTo>
                    <a:cubicBezTo>
                      <a:pt x="210" y="413"/>
                      <a:pt x="211" y="413"/>
                      <a:pt x="211" y="413"/>
                    </a:cubicBezTo>
                    <a:cubicBezTo>
                      <a:pt x="211" y="413"/>
                      <a:pt x="211" y="412"/>
                      <a:pt x="211" y="412"/>
                    </a:cubicBezTo>
                    <a:cubicBezTo>
                      <a:pt x="211" y="412"/>
                      <a:pt x="211" y="412"/>
                      <a:pt x="211" y="412"/>
                    </a:cubicBezTo>
                    <a:cubicBezTo>
                      <a:pt x="211" y="412"/>
                      <a:pt x="211" y="412"/>
                      <a:pt x="211" y="411"/>
                    </a:cubicBezTo>
                    <a:cubicBezTo>
                      <a:pt x="211" y="411"/>
                      <a:pt x="211" y="411"/>
                      <a:pt x="211" y="411"/>
                    </a:cubicBezTo>
                    <a:cubicBezTo>
                      <a:pt x="211" y="411"/>
                      <a:pt x="211" y="411"/>
                      <a:pt x="211" y="411"/>
                    </a:cubicBezTo>
                    <a:cubicBezTo>
                      <a:pt x="211" y="411"/>
                      <a:pt x="211" y="411"/>
                      <a:pt x="211" y="411"/>
                    </a:cubicBezTo>
                    <a:cubicBezTo>
                      <a:pt x="211" y="411"/>
                      <a:pt x="211" y="411"/>
                      <a:pt x="211" y="411"/>
                    </a:cubicBezTo>
                    <a:cubicBezTo>
                      <a:pt x="212" y="411"/>
                      <a:pt x="212" y="411"/>
                      <a:pt x="212" y="411"/>
                    </a:cubicBezTo>
                    <a:cubicBezTo>
                      <a:pt x="212" y="411"/>
                      <a:pt x="212" y="411"/>
                      <a:pt x="212" y="411"/>
                    </a:cubicBezTo>
                    <a:cubicBezTo>
                      <a:pt x="212" y="410"/>
                      <a:pt x="212" y="410"/>
                      <a:pt x="212" y="410"/>
                    </a:cubicBezTo>
                    <a:cubicBezTo>
                      <a:pt x="212" y="410"/>
                      <a:pt x="212" y="410"/>
                      <a:pt x="213" y="410"/>
                    </a:cubicBezTo>
                    <a:cubicBezTo>
                      <a:pt x="213" y="410"/>
                      <a:pt x="213" y="410"/>
                      <a:pt x="213" y="410"/>
                    </a:cubicBezTo>
                    <a:cubicBezTo>
                      <a:pt x="213" y="410"/>
                      <a:pt x="213" y="410"/>
                      <a:pt x="213" y="410"/>
                    </a:cubicBezTo>
                    <a:cubicBezTo>
                      <a:pt x="213" y="410"/>
                      <a:pt x="213" y="410"/>
                      <a:pt x="213" y="410"/>
                    </a:cubicBezTo>
                    <a:cubicBezTo>
                      <a:pt x="213" y="410"/>
                      <a:pt x="213" y="410"/>
                      <a:pt x="213" y="410"/>
                    </a:cubicBezTo>
                    <a:cubicBezTo>
                      <a:pt x="213" y="410"/>
                      <a:pt x="213" y="410"/>
                      <a:pt x="213" y="410"/>
                    </a:cubicBezTo>
                    <a:cubicBezTo>
                      <a:pt x="213" y="410"/>
                      <a:pt x="213" y="410"/>
                      <a:pt x="213" y="410"/>
                    </a:cubicBezTo>
                    <a:cubicBezTo>
                      <a:pt x="213" y="409"/>
                      <a:pt x="213" y="409"/>
                      <a:pt x="213" y="409"/>
                    </a:cubicBezTo>
                    <a:cubicBezTo>
                      <a:pt x="213" y="409"/>
                      <a:pt x="213" y="409"/>
                      <a:pt x="213" y="409"/>
                    </a:cubicBezTo>
                    <a:cubicBezTo>
                      <a:pt x="213" y="409"/>
                      <a:pt x="213" y="409"/>
                      <a:pt x="213" y="409"/>
                    </a:cubicBezTo>
                    <a:cubicBezTo>
                      <a:pt x="213" y="409"/>
                      <a:pt x="213" y="409"/>
                      <a:pt x="213" y="409"/>
                    </a:cubicBezTo>
                    <a:cubicBezTo>
                      <a:pt x="213" y="409"/>
                      <a:pt x="213" y="409"/>
                      <a:pt x="213" y="409"/>
                    </a:cubicBezTo>
                    <a:cubicBezTo>
                      <a:pt x="213" y="408"/>
                      <a:pt x="214" y="408"/>
                      <a:pt x="214" y="407"/>
                    </a:cubicBezTo>
                    <a:cubicBezTo>
                      <a:pt x="214" y="407"/>
                      <a:pt x="215" y="406"/>
                      <a:pt x="215" y="406"/>
                    </a:cubicBezTo>
                    <a:cubicBezTo>
                      <a:pt x="215" y="406"/>
                      <a:pt x="215" y="406"/>
                      <a:pt x="215" y="406"/>
                    </a:cubicBezTo>
                    <a:cubicBezTo>
                      <a:pt x="215" y="406"/>
                      <a:pt x="215" y="406"/>
                      <a:pt x="216" y="406"/>
                    </a:cubicBezTo>
                    <a:cubicBezTo>
                      <a:pt x="216" y="406"/>
                      <a:pt x="216" y="405"/>
                      <a:pt x="216" y="405"/>
                    </a:cubicBezTo>
                    <a:cubicBezTo>
                      <a:pt x="216" y="405"/>
                      <a:pt x="216" y="405"/>
                      <a:pt x="216" y="405"/>
                    </a:cubicBezTo>
                    <a:cubicBezTo>
                      <a:pt x="216" y="405"/>
                      <a:pt x="217" y="405"/>
                      <a:pt x="217" y="405"/>
                    </a:cubicBezTo>
                    <a:cubicBezTo>
                      <a:pt x="217" y="405"/>
                      <a:pt x="217" y="405"/>
                      <a:pt x="217" y="405"/>
                    </a:cubicBezTo>
                    <a:cubicBezTo>
                      <a:pt x="218" y="404"/>
                      <a:pt x="218" y="402"/>
                      <a:pt x="218" y="402"/>
                    </a:cubicBezTo>
                    <a:cubicBezTo>
                      <a:pt x="218" y="402"/>
                      <a:pt x="218" y="401"/>
                      <a:pt x="218" y="401"/>
                    </a:cubicBezTo>
                    <a:cubicBezTo>
                      <a:pt x="218" y="399"/>
                      <a:pt x="218" y="399"/>
                      <a:pt x="218" y="399"/>
                    </a:cubicBezTo>
                    <a:cubicBezTo>
                      <a:pt x="218" y="399"/>
                      <a:pt x="218" y="399"/>
                      <a:pt x="219" y="399"/>
                    </a:cubicBezTo>
                    <a:cubicBezTo>
                      <a:pt x="219" y="399"/>
                      <a:pt x="219" y="399"/>
                      <a:pt x="219" y="399"/>
                    </a:cubicBezTo>
                    <a:cubicBezTo>
                      <a:pt x="219" y="399"/>
                      <a:pt x="219" y="399"/>
                      <a:pt x="219" y="398"/>
                    </a:cubicBezTo>
                    <a:cubicBezTo>
                      <a:pt x="219" y="398"/>
                      <a:pt x="219" y="398"/>
                      <a:pt x="219" y="398"/>
                    </a:cubicBezTo>
                    <a:cubicBezTo>
                      <a:pt x="219" y="398"/>
                      <a:pt x="219" y="398"/>
                      <a:pt x="219" y="398"/>
                    </a:cubicBezTo>
                    <a:cubicBezTo>
                      <a:pt x="219" y="398"/>
                      <a:pt x="219" y="398"/>
                      <a:pt x="219" y="398"/>
                    </a:cubicBezTo>
                    <a:cubicBezTo>
                      <a:pt x="219" y="398"/>
                      <a:pt x="219" y="398"/>
                      <a:pt x="219" y="398"/>
                    </a:cubicBezTo>
                    <a:cubicBezTo>
                      <a:pt x="219" y="398"/>
                      <a:pt x="219" y="398"/>
                      <a:pt x="219" y="398"/>
                    </a:cubicBezTo>
                    <a:cubicBezTo>
                      <a:pt x="219" y="398"/>
                      <a:pt x="219" y="398"/>
                      <a:pt x="219" y="398"/>
                    </a:cubicBezTo>
                    <a:cubicBezTo>
                      <a:pt x="219" y="398"/>
                      <a:pt x="219" y="398"/>
                      <a:pt x="219" y="398"/>
                    </a:cubicBezTo>
                    <a:cubicBezTo>
                      <a:pt x="219" y="397"/>
                      <a:pt x="219" y="397"/>
                      <a:pt x="219" y="397"/>
                    </a:cubicBezTo>
                    <a:cubicBezTo>
                      <a:pt x="219" y="397"/>
                      <a:pt x="220" y="397"/>
                      <a:pt x="220" y="397"/>
                    </a:cubicBezTo>
                    <a:cubicBezTo>
                      <a:pt x="220" y="397"/>
                      <a:pt x="220" y="397"/>
                      <a:pt x="220" y="397"/>
                    </a:cubicBezTo>
                    <a:cubicBezTo>
                      <a:pt x="220" y="397"/>
                      <a:pt x="220" y="397"/>
                      <a:pt x="220" y="397"/>
                    </a:cubicBezTo>
                    <a:cubicBezTo>
                      <a:pt x="220" y="397"/>
                      <a:pt x="220" y="397"/>
                      <a:pt x="220" y="397"/>
                    </a:cubicBezTo>
                    <a:cubicBezTo>
                      <a:pt x="220" y="396"/>
                      <a:pt x="220" y="396"/>
                      <a:pt x="220" y="396"/>
                    </a:cubicBezTo>
                    <a:cubicBezTo>
                      <a:pt x="220" y="396"/>
                      <a:pt x="220" y="396"/>
                      <a:pt x="220" y="396"/>
                    </a:cubicBezTo>
                    <a:cubicBezTo>
                      <a:pt x="220" y="396"/>
                      <a:pt x="220" y="396"/>
                      <a:pt x="220" y="396"/>
                    </a:cubicBezTo>
                    <a:cubicBezTo>
                      <a:pt x="220" y="396"/>
                      <a:pt x="220" y="396"/>
                      <a:pt x="220" y="396"/>
                    </a:cubicBezTo>
                    <a:cubicBezTo>
                      <a:pt x="220" y="396"/>
                      <a:pt x="220" y="396"/>
                      <a:pt x="220" y="396"/>
                    </a:cubicBezTo>
                    <a:cubicBezTo>
                      <a:pt x="221" y="395"/>
                      <a:pt x="221" y="394"/>
                      <a:pt x="222" y="393"/>
                    </a:cubicBezTo>
                    <a:cubicBezTo>
                      <a:pt x="222" y="393"/>
                      <a:pt x="222" y="393"/>
                      <a:pt x="222" y="393"/>
                    </a:cubicBezTo>
                    <a:cubicBezTo>
                      <a:pt x="222" y="393"/>
                      <a:pt x="222" y="393"/>
                      <a:pt x="222" y="393"/>
                    </a:cubicBezTo>
                    <a:cubicBezTo>
                      <a:pt x="222" y="393"/>
                      <a:pt x="222" y="393"/>
                      <a:pt x="222" y="392"/>
                    </a:cubicBezTo>
                    <a:cubicBezTo>
                      <a:pt x="222" y="392"/>
                      <a:pt x="222" y="392"/>
                      <a:pt x="223" y="391"/>
                    </a:cubicBezTo>
                    <a:cubicBezTo>
                      <a:pt x="223" y="391"/>
                      <a:pt x="223" y="391"/>
                      <a:pt x="223" y="391"/>
                    </a:cubicBezTo>
                    <a:cubicBezTo>
                      <a:pt x="223" y="391"/>
                      <a:pt x="223" y="391"/>
                      <a:pt x="223" y="391"/>
                    </a:cubicBezTo>
                    <a:cubicBezTo>
                      <a:pt x="223" y="390"/>
                      <a:pt x="223" y="390"/>
                      <a:pt x="224" y="390"/>
                    </a:cubicBezTo>
                    <a:cubicBezTo>
                      <a:pt x="224" y="390"/>
                      <a:pt x="224" y="390"/>
                      <a:pt x="224" y="390"/>
                    </a:cubicBezTo>
                    <a:cubicBezTo>
                      <a:pt x="224" y="390"/>
                      <a:pt x="224" y="390"/>
                      <a:pt x="224" y="390"/>
                    </a:cubicBezTo>
                    <a:cubicBezTo>
                      <a:pt x="224" y="390"/>
                      <a:pt x="225" y="389"/>
                      <a:pt x="225" y="389"/>
                    </a:cubicBezTo>
                    <a:cubicBezTo>
                      <a:pt x="225" y="389"/>
                      <a:pt x="225" y="388"/>
                      <a:pt x="225" y="388"/>
                    </a:cubicBezTo>
                    <a:cubicBezTo>
                      <a:pt x="225" y="388"/>
                      <a:pt x="225" y="388"/>
                      <a:pt x="225" y="387"/>
                    </a:cubicBezTo>
                    <a:cubicBezTo>
                      <a:pt x="225" y="387"/>
                      <a:pt x="225" y="387"/>
                      <a:pt x="225" y="387"/>
                    </a:cubicBezTo>
                    <a:cubicBezTo>
                      <a:pt x="226" y="387"/>
                      <a:pt x="226" y="387"/>
                      <a:pt x="227" y="387"/>
                    </a:cubicBezTo>
                    <a:cubicBezTo>
                      <a:pt x="227" y="387"/>
                      <a:pt x="227" y="387"/>
                      <a:pt x="227" y="387"/>
                    </a:cubicBezTo>
                    <a:cubicBezTo>
                      <a:pt x="227" y="387"/>
                      <a:pt x="227" y="386"/>
                      <a:pt x="227" y="386"/>
                    </a:cubicBezTo>
                    <a:cubicBezTo>
                      <a:pt x="227" y="386"/>
                      <a:pt x="227" y="386"/>
                      <a:pt x="227" y="386"/>
                    </a:cubicBezTo>
                    <a:cubicBezTo>
                      <a:pt x="227" y="386"/>
                      <a:pt x="227" y="386"/>
                      <a:pt x="227" y="386"/>
                    </a:cubicBezTo>
                    <a:cubicBezTo>
                      <a:pt x="227" y="386"/>
                      <a:pt x="227" y="386"/>
                      <a:pt x="227" y="386"/>
                    </a:cubicBezTo>
                    <a:cubicBezTo>
                      <a:pt x="227" y="386"/>
                      <a:pt x="227" y="385"/>
                      <a:pt x="228" y="385"/>
                    </a:cubicBezTo>
                    <a:cubicBezTo>
                      <a:pt x="228" y="385"/>
                      <a:pt x="228" y="385"/>
                      <a:pt x="228" y="385"/>
                    </a:cubicBezTo>
                    <a:cubicBezTo>
                      <a:pt x="228" y="385"/>
                      <a:pt x="228" y="385"/>
                      <a:pt x="228" y="385"/>
                    </a:cubicBezTo>
                    <a:cubicBezTo>
                      <a:pt x="228" y="384"/>
                      <a:pt x="228" y="384"/>
                      <a:pt x="228" y="384"/>
                    </a:cubicBezTo>
                    <a:cubicBezTo>
                      <a:pt x="229" y="384"/>
                      <a:pt x="229" y="384"/>
                      <a:pt x="229" y="384"/>
                    </a:cubicBezTo>
                    <a:cubicBezTo>
                      <a:pt x="229" y="380"/>
                      <a:pt x="231" y="379"/>
                      <a:pt x="230" y="375"/>
                    </a:cubicBezTo>
                    <a:cubicBezTo>
                      <a:pt x="231" y="375"/>
                      <a:pt x="231" y="373"/>
                      <a:pt x="232" y="373"/>
                    </a:cubicBezTo>
                    <a:cubicBezTo>
                      <a:pt x="232" y="373"/>
                      <a:pt x="232" y="373"/>
                      <a:pt x="233" y="373"/>
                    </a:cubicBezTo>
                    <a:cubicBezTo>
                      <a:pt x="233" y="370"/>
                      <a:pt x="234" y="371"/>
                      <a:pt x="234" y="368"/>
                    </a:cubicBezTo>
                    <a:cubicBezTo>
                      <a:pt x="234" y="368"/>
                      <a:pt x="234" y="368"/>
                      <a:pt x="234" y="368"/>
                    </a:cubicBezTo>
                    <a:cubicBezTo>
                      <a:pt x="234" y="368"/>
                      <a:pt x="234" y="368"/>
                      <a:pt x="234" y="368"/>
                    </a:cubicBezTo>
                    <a:cubicBezTo>
                      <a:pt x="234" y="368"/>
                      <a:pt x="234" y="368"/>
                      <a:pt x="234" y="368"/>
                    </a:cubicBezTo>
                    <a:cubicBezTo>
                      <a:pt x="234" y="368"/>
                      <a:pt x="234" y="368"/>
                      <a:pt x="234" y="368"/>
                    </a:cubicBezTo>
                    <a:cubicBezTo>
                      <a:pt x="235" y="368"/>
                      <a:pt x="235" y="368"/>
                      <a:pt x="235" y="368"/>
                    </a:cubicBezTo>
                    <a:cubicBezTo>
                      <a:pt x="235" y="368"/>
                      <a:pt x="235" y="368"/>
                      <a:pt x="235" y="368"/>
                    </a:cubicBezTo>
                    <a:cubicBezTo>
                      <a:pt x="235" y="368"/>
                      <a:pt x="235" y="368"/>
                      <a:pt x="235" y="368"/>
                    </a:cubicBezTo>
                    <a:cubicBezTo>
                      <a:pt x="235" y="368"/>
                      <a:pt x="235" y="368"/>
                      <a:pt x="235" y="368"/>
                    </a:cubicBezTo>
                    <a:cubicBezTo>
                      <a:pt x="235" y="368"/>
                      <a:pt x="235" y="368"/>
                      <a:pt x="235" y="368"/>
                    </a:cubicBezTo>
                    <a:cubicBezTo>
                      <a:pt x="235" y="368"/>
                      <a:pt x="235" y="367"/>
                      <a:pt x="235" y="367"/>
                    </a:cubicBezTo>
                    <a:cubicBezTo>
                      <a:pt x="235" y="367"/>
                      <a:pt x="235" y="367"/>
                      <a:pt x="235" y="367"/>
                    </a:cubicBezTo>
                    <a:cubicBezTo>
                      <a:pt x="235" y="367"/>
                      <a:pt x="235" y="367"/>
                      <a:pt x="235" y="367"/>
                    </a:cubicBezTo>
                    <a:cubicBezTo>
                      <a:pt x="235" y="366"/>
                      <a:pt x="235" y="365"/>
                      <a:pt x="237" y="365"/>
                    </a:cubicBezTo>
                    <a:cubicBezTo>
                      <a:pt x="236" y="363"/>
                      <a:pt x="238" y="363"/>
                      <a:pt x="237" y="361"/>
                    </a:cubicBezTo>
                    <a:cubicBezTo>
                      <a:pt x="235" y="360"/>
                      <a:pt x="236" y="363"/>
                      <a:pt x="234" y="362"/>
                    </a:cubicBezTo>
                    <a:cubicBezTo>
                      <a:pt x="234" y="362"/>
                      <a:pt x="234" y="362"/>
                      <a:pt x="234" y="362"/>
                    </a:cubicBezTo>
                    <a:cubicBezTo>
                      <a:pt x="234" y="362"/>
                      <a:pt x="234" y="361"/>
                      <a:pt x="234" y="361"/>
                    </a:cubicBezTo>
                    <a:cubicBezTo>
                      <a:pt x="235" y="360"/>
                      <a:pt x="236" y="359"/>
                      <a:pt x="237" y="358"/>
                    </a:cubicBezTo>
                    <a:cubicBezTo>
                      <a:pt x="238" y="357"/>
                      <a:pt x="238" y="355"/>
                      <a:pt x="239" y="354"/>
                    </a:cubicBezTo>
                    <a:cubicBezTo>
                      <a:pt x="239" y="355"/>
                      <a:pt x="239" y="355"/>
                      <a:pt x="240" y="356"/>
                    </a:cubicBezTo>
                    <a:cubicBezTo>
                      <a:pt x="240" y="355"/>
                      <a:pt x="241" y="355"/>
                      <a:pt x="241" y="354"/>
                    </a:cubicBezTo>
                    <a:cubicBezTo>
                      <a:pt x="241" y="354"/>
                      <a:pt x="241" y="353"/>
                      <a:pt x="241" y="353"/>
                    </a:cubicBezTo>
                    <a:cubicBezTo>
                      <a:pt x="241" y="353"/>
                      <a:pt x="241" y="353"/>
                      <a:pt x="241" y="353"/>
                    </a:cubicBezTo>
                    <a:cubicBezTo>
                      <a:pt x="241" y="353"/>
                      <a:pt x="241" y="353"/>
                      <a:pt x="241" y="352"/>
                    </a:cubicBezTo>
                    <a:cubicBezTo>
                      <a:pt x="241" y="352"/>
                      <a:pt x="242" y="352"/>
                      <a:pt x="242" y="352"/>
                    </a:cubicBezTo>
                    <a:cubicBezTo>
                      <a:pt x="242" y="352"/>
                      <a:pt x="242" y="352"/>
                      <a:pt x="242" y="352"/>
                    </a:cubicBezTo>
                    <a:cubicBezTo>
                      <a:pt x="242" y="352"/>
                      <a:pt x="242" y="352"/>
                      <a:pt x="242" y="352"/>
                    </a:cubicBezTo>
                    <a:cubicBezTo>
                      <a:pt x="242" y="352"/>
                      <a:pt x="242" y="352"/>
                      <a:pt x="242" y="352"/>
                    </a:cubicBezTo>
                    <a:cubicBezTo>
                      <a:pt x="242" y="351"/>
                      <a:pt x="242" y="351"/>
                      <a:pt x="242" y="351"/>
                    </a:cubicBezTo>
                    <a:cubicBezTo>
                      <a:pt x="243" y="350"/>
                      <a:pt x="243" y="347"/>
                      <a:pt x="244" y="346"/>
                    </a:cubicBezTo>
                    <a:cubicBezTo>
                      <a:pt x="244" y="343"/>
                      <a:pt x="246" y="341"/>
                      <a:pt x="246" y="338"/>
                    </a:cubicBezTo>
                    <a:cubicBezTo>
                      <a:pt x="247" y="337"/>
                      <a:pt x="248" y="336"/>
                      <a:pt x="249" y="336"/>
                    </a:cubicBezTo>
                    <a:cubicBezTo>
                      <a:pt x="249" y="334"/>
                      <a:pt x="251" y="333"/>
                      <a:pt x="252" y="332"/>
                    </a:cubicBezTo>
                    <a:cubicBezTo>
                      <a:pt x="252" y="330"/>
                      <a:pt x="253" y="330"/>
                      <a:pt x="253" y="328"/>
                    </a:cubicBezTo>
                    <a:cubicBezTo>
                      <a:pt x="254" y="328"/>
                      <a:pt x="255" y="327"/>
                      <a:pt x="255" y="326"/>
                    </a:cubicBezTo>
                    <a:cubicBezTo>
                      <a:pt x="256" y="323"/>
                      <a:pt x="254" y="322"/>
                      <a:pt x="254" y="320"/>
                    </a:cubicBezTo>
                    <a:cubicBezTo>
                      <a:pt x="255" y="318"/>
                      <a:pt x="253" y="318"/>
                      <a:pt x="253" y="317"/>
                    </a:cubicBezTo>
                    <a:cubicBezTo>
                      <a:pt x="253" y="314"/>
                      <a:pt x="255" y="312"/>
                      <a:pt x="255" y="309"/>
                    </a:cubicBezTo>
                    <a:cubicBezTo>
                      <a:pt x="256" y="309"/>
                      <a:pt x="256" y="308"/>
                      <a:pt x="256" y="308"/>
                    </a:cubicBezTo>
                    <a:cubicBezTo>
                      <a:pt x="256" y="308"/>
                      <a:pt x="256" y="307"/>
                      <a:pt x="256" y="307"/>
                    </a:cubicBezTo>
                    <a:cubicBezTo>
                      <a:pt x="257" y="306"/>
                      <a:pt x="257" y="305"/>
                      <a:pt x="257" y="304"/>
                    </a:cubicBezTo>
                    <a:cubicBezTo>
                      <a:pt x="257" y="303"/>
                      <a:pt x="257" y="302"/>
                      <a:pt x="256" y="302"/>
                    </a:cubicBezTo>
                    <a:cubicBezTo>
                      <a:pt x="256" y="301"/>
                      <a:pt x="255" y="301"/>
                      <a:pt x="255" y="301"/>
                    </a:cubicBezTo>
                    <a:cubicBezTo>
                      <a:pt x="255" y="301"/>
                      <a:pt x="254" y="301"/>
                      <a:pt x="254" y="300"/>
                    </a:cubicBezTo>
                    <a:cubicBezTo>
                      <a:pt x="253" y="300"/>
                      <a:pt x="253" y="299"/>
                      <a:pt x="253" y="299"/>
                    </a:cubicBezTo>
                    <a:cubicBezTo>
                      <a:pt x="253" y="299"/>
                      <a:pt x="252" y="299"/>
                      <a:pt x="252" y="299"/>
                    </a:cubicBezTo>
                    <a:cubicBezTo>
                      <a:pt x="251" y="299"/>
                      <a:pt x="252" y="298"/>
                      <a:pt x="252" y="298"/>
                    </a:cubicBezTo>
                    <a:cubicBezTo>
                      <a:pt x="251" y="298"/>
                      <a:pt x="251" y="298"/>
                      <a:pt x="250" y="298"/>
                    </a:cubicBezTo>
                    <a:cubicBezTo>
                      <a:pt x="249" y="297"/>
                      <a:pt x="248" y="296"/>
                      <a:pt x="247" y="296"/>
                    </a:cubicBezTo>
                    <a:cubicBezTo>
                      <a:pt x="247" y="296"/>
                      <a:pt x="247" y="295"/>
                      <a:pt x="247" y="294"/>
                    </a:cubicBezTo>
                    <a:cubicBezTo>
                      <a:pt x="247" y="293"/>
                      <a:pt x="246" y="294"/>
                      <a:pt x="245" y="293"/>
                    </a:cubicBezTo>
                    <a:cubicBezTo>
                      <a:pt x="245" y="293"/>
                      <a:pt x="245" y="292"/>
                      <a:pt x="244" y="292"/>
                    </a:cubicBezTo>
                    <a:cubicBezTo>
                      <a:pt x="244" y="291"/>
                      <a:pt x="242" y="291"/>
                      <a:pt x="242" y="290"/>
                    </a:cubicBezTo>
                    <a:cubicBezTo>
                      <a:pt x="239" y="289"/>
                      <a:pt x="237" y="288"/>
                      <a:pt x="236" y="286"/>
                    </a:cubicBezTo>
                    <a:cubicBezTo>
                      <a:pt x="232" y="285"/>
                      <a:pt x="230" y="283"/>
                      <a:pt x="226" y="283"/>
                    </a:cubicBezTo>
                    <a:cubicBezTo>
                      <a:pt x="226" y="282"/>
                      <a:pt x="225" y="282"/>
                      <a:pt x="225" y="281"/>
                    </a:cubicBezTo>
                    <a:cubicBezTo>
                      <a:pt x="222" y="280"/>
                      <a:pt x="221" y="279"/>
                      <a:pt x="220" y="277"/>
                    </a:cubicBezTo>
                    <a:cubicBezTo>
                      <a:pt x="219" y="277"/>
                      <a:pt x="218" y="277"/>
                      <a:pt x="218" y="278"/>
                    </a:cubicBezTo>
                    <a:cubicBezTo>
                      <a:pt x="216" y="278"/>
                      <a:pt x="216" y="277"/>
                      <a:pt x="215" y="277"/>
                    </a:cubicBezTo>
                    <a:cubicBezTo>
                      <a:pt x="216" y="275"/>
                      <a:pt x="214" y="276"/>
                      <a:pt x="215" y="274"/>
                    </a:cubicBezTo>
                    <a:cubicBezTo>
                      <a:pt x="216" y="273"/>
                      <a:pt x="215" y="272"/>
                      <a:pt x="215" y="271"/>
                    </a:cubicBezTo>
                    <a:cubicBezTo>
                      <a:pt x="217" y="271"/>
                      <a:pt x="216" y="269"/>
                      <a:pt x="218" y="269"/>
                    </a:cubicBezTo>
                    <a:cubicBezTo>
                      <a:pt x="217" y="266"/>
                      <a:pt x="219" y="265"/>
                      <a:pt x="218" y="262"/>
                    </a:cubicBezTo>
                    <a:cubicBezTo>
                      <a:pt x="219" y="262"/>
                      <a:pt x="219" y="261"/>
                      <a:pt x="219" y="261"/>
                    </a:cubicBezTo>
                    <a:cubicBezTo>
                      <a:pt x="220" y="261"/>
                      <a:pt x="220" y="261"/>
                      <a:pt x="220" y="260"/>
                    </a:cubicBezTo>
                    <a:cubicBezTo>
                      <a:pt x="220" y="260"/>
                      <a:pt x="220" y="259"/>
                      <a:pt x="221" y="259"/>
                    </a:cubicBezTo>
                    <a:cubicBezTo>
                      <a:pt x="220" y="256"/>
                      <a:pt x="219" y="255"/>
                      <a:pt x="219" y="251"/>
                    </a:cubicBezTo>
                    <a:cubicBezTo>
                      <a:pt x="219" y="250"/>
                      <a:pt x="218" y="250"/>
                      <a:pt x="218" y="249"/>
                    </a:cubicBezTo>
                    <a:cubicBezTo>
                      <a:pt x="217" y="249"/>
                      <a:pt x="217" y="249"/>
                      <a:pt x="216" y="249"/>
                    </a:cubicBezTo>
                    <a:cubicBezTo>
                      <a:pt x="215" y="248"/>
                      <a:pt x="214" y="247"/>
                      <a:pt x="213" y="247"/>
                    </a:cubicBezTo>
                    <a:cubicBezTo>
                      <a:pt x="212" y="247"/>
                      <a:pt x="211" y="247"/>
                      <a:pt x="211" y="246"/>
                    </a:cubicBezTo>
                    <a:cubicBezTo>
                      <a:pt x="211" y="246"/>
                      <a:pt x="210" y="245"/>
                      <a:pt x="210" y="245"/>
                    </a:cubicBezTo>
                    <a:cubicBezTo>
                      <a:pt x="210" y="244"/>
                      <a:pt x="209" y="245"/>
                      <a:pt x="208" y="245"/>
                    </a:cubicBezTo>
                    <a:cubicBezTo>
                      <a:pt x="208" y="244"/>
                      <a:pt x="208" y="244"/>
                      <a:pt x="208" y="244"/>
                    </a:cubicBezTo>
                    <a:cubicBezTo>
                      <a:pt x="208" y="244"/>
                      <a:pt x="207" y="244"/>
                      <a:pt x="206" y="244"/>
                    </a:cubicBezTo>
                    <a:cubicBezTo>
                      <a:pt x="206" y="241"/>
                      <a:pt x="205" y="238"/>
                      <a:pt x="204" y="236"/>
                    </a:cubicBezTo>
                    <a:cubicBezTo>
                      <a:pt x="205" y="233"/>
                      <a:pt x="205" y="232"/>
                      <a:pt x="203" y="230"/>
                    </a:cubicBezTo>
                    <a:cubicBezTo>
                      <a:pt x="204" y="229"/>
                      <a:pt x="203" y="228"/>
                      <a:pt x="203" y="228"/>
                    </a:cubicBezTo>
                    <a:cubicBezTo>
                      <a:pt x="203" y="228"/>
                      <a:pt x="204" y="228"/>
                      <a:pt x="204" y="228"/>
                    </a:cubicBezTo>
                    <a:cubicBezTo>
                      <a:pt x="204" y="228"/>
                      <a:pt x="203" y="228"/>
                      <a:pt x="203" y="227"/>
                    </a:cubicBezTo>
                    <a:cubicBezTo>
                      <a:pt x="201" y="226"/>
                      <a:pt x="200" y="228"/>
                      <a:pt x="198" y="228"/>
                    </a:cubicBezTo>
                    <a:cubicBezTo>
                      <a:pt x="197" y="225"/>
                      <a:pt x="196" y="223"/>
                      <a:pt x="194" y="222"/>
                    </a:cubicBezTo>
                    <a:cubicBezTo>
                      <a:pt x="195" y="220"/>
                      <a:pt x="193" y="220"/>
                      <a:pt x="193" y="218"/>
                    </a:cubicBezTo>
                    <a:cubicBezTo>
                      <a:pt x="194" y="214"/>
                      <a:pt x="197" y="214"/>
                      <a:pt x="197" y="211"/>
                    </a:cubicBezTo>
                    <a:cubicBezTo>
                      <a:pt x="196" y="209"/>
                      <a:pt x="193" y="209"/>
                      <a:pt x="191" y="208"/>
                    </a:cubicBezTo>
                    <a:cubicBezTo>
                      <a:pt x="191" y="205"/>
                      <a:pt x="190" y="202"/>
                      <a:pt x="191" y="199"/>
                    </a:cubicBezTo>
                    <a:cubicBezTo>
                      <a:pt x="191" y="196"/>
                      <a:pt x="190" y="193"/>
                      <a:pt x="191" y="189"/>
                    </a:cubicBezTo>
                    <a:cubicBezTo>
                      <a:pt x="190" y="186"/>
                      <a:pt x="193" y="187"/>
                      <a:pt x="193" y="185"/>
                    </a:cubicBezTo>
                    <a:cubicBezTo>
                      <a:pt x="192" y="181"/>
                      <a:pt x="190" y="179"/>
                      <a:pt x="189" y="176"/>
                    </a:cubicBezTo>
                    <a:cubicBezTo>
                      <a:pt x="189" y="174"/>
                      <a:pt x="187" y="175"/>
                      <a:pt x="188" y="173"/>
                    </a:cubicBezTo>
                    <a:cubicBezTo>
                      <a:pt x="186" y="173"/>
                      <a:pt x="187" y="171"/>
                      <a:pt x="186" y="171"/>
                    </a:cubicBezTo>
                    <a:cubicBezTo>
                      <a:pt x="185" y="170"/>
                      <a:pt x="185" y="170"/>
                      <a:pt x="185" y="169"/>
                    </a:cubicBezTo>
                    <a:cubicBezTo>
                      <a:pt x="185" y="169"/>
                      <a:pt x="185" y="169"/>
                      <a:pt x="185" y="169"/>
                    </a:cubicBezTo>
                    <a:cubicBezTo>
                      <a:pt x="185" y="169"/>
                      <a:pt x="185" y="169"/>
                      <a:pt x="185" y="169"/>
                    </a:cubicBezTo>
                    <a:cubicBezTo>
                      <a:pt x="185" y="168"/>
                      <a:pt x="185" y="167"/>
                      <a:pt x="184" y="166"/>
                    </a:cubicBezTo>
                    <a:cubicBezTo>
                      <a:pt x="184" y="165"/>
                      <a:pt x="184" y="165"/>
                      <a:pt x="184" y="165"/>
                    </a:cubicBezTo>
                    <a:cubicBezTo>
                      <a:pt x="184" y="165"/>
                      <a:pt x="183" y="165"/>
                      <a:pt x="182" y="164"/>
                    </a:cubicBezTo>
                    <a:cubicBezTo>
                      <a:pt x="182" y="164"/>
                      <a:pt x="182" y="164"/>
                      <a:pt x="182" y="164"/>
                    </a:cubicBezTo>
                    <a:cubicBezTo>
                      <a:pt x="182" y="164"/>
                      <a:pt x="182" y="164"/>
                      <a:pt x="182" y="164"/>
                    </a:cubicBezTo>
                    <a:cubicBezTo>
                      <a:pt x="182" y="164"/>
                      <a:pt x="182" y="163"/>
                      <a:pt x="182" y="163"/>
                    </a:cubicBezTo>
                    <a:cubicBezTo>
                      <a:pt x="182" y="163"/>
                      <a:pt x="182" y="163"/>
                      <a:pt x="182" y="163"/>
                    </a:cubicBezTo>
                    <a:cubicBezTo>
                      <a:pt x="182" y="163"/>
                      <a:pt x="182" y="163"/>
                      <a:pt x="181" y="162"/>
                    </a:cubicBezTo>
                    <a:cubicBezTo>
                      <a:pt x="181" y="162"/>
                      <a:pt x="181" y="163"/>
                      <a:pt x="181" y="162"/>
                    </a:cubicBezTo>
                    <a:cubicBezTo>
                      <a:pt x="181" y="161"/>
                      <a:pt x="180" y="161"/>
                      <a:pt x="180" y="160"/>
                    </a:cubicBezTo>
                    <a:cubicBezTo>
                      <a:pt x="178" y="159"/>
                      <a:pt x="179" y="155"/>
                      <a:pt x="177" y="155"/>
                    </a:cubicBezTo>
                    <a:cubicBezTo>
                      <a:pt x="177" y="154"/>
                      <a:pt x="176" y="153"/>
                      <a:pt x="176" y="153"/>
                    </a:cubicBezTo>
                    <a:cubicBezTo>
                      <a:pt x="175" y="152"/>
                      <a:pt x="175" y="153"/>
                      <a:pt x="174" y="153"/>
                    </a:cubicBezTo>
                    <a:cubicBezTo>
                      <a:pt x="174" y="152"/>
                      <a:pt x="173" y="152"/>
                      <a:pt x="173" y="151"/>
                    </a:cubicBezTo>
                    <a:cubicBezTo>
                      <a:pt x="173" y="150"/>
                      <a:pt x="172" y="149"/>
                      <a:pt x="171" y="148"/>
                    </a:cubicBezTo>
                    <a:cubicBezTo>
                      <a:pt x="170" y="147"/>
                      <a:pt x="168" y="145"/>
                      <a:pt x="167" y="144"/>
                    </a:cubicBezTo>
                    <a:cubicBezTo>
                      <a:pt x="165" y="144"/>
                      <a:pt x="167" y="149"/>
                      <a:pt x="165" y="150"/>
                    </a:cubicBezTo>
                    <a:cubicBezTo>
                      <a:pt x="164" y="150"/>
                      <a:pt x="163" y="150"/>
                      <a:pt x="163" y="148"/>
                    </a:cubicBezTo>
                    <a:cubicBezTo>
                      <a:pt x="163" y="147"/>
                      <a:pt x="163" y="147"/>
                      <a:pt x="162" y="147"/>
                    </a:cubicBezTo>
                    <a:cubicBezTo>
                      <a:pt x="162" y="147"/>
                      <a:pt x="162" y="147"/>
                      <a:pt x="162" y="146"/>
                    </a:cubicBezTo>
                    <a:cubicBezTo>
                      <a:pt x="162" y="139"/>
                      <a:pt x="162" y="139"/>
                      <a:pt x="162" y="139"/>
                    </a:cubicBezTo>
                    <a:cubicBezTo>
                      <a:pt x="162" y="138"/>
                      <a:pt x="161" y="138"/>
                      <a:pt x="161" y="138"/>
                    </a:cubicBezTo>
                    <a:cubicBezTo>
                      <a:pt x="160" y="138"/>
                      <a:pt x="160" y="137"/>
                      <a:pt x="160" y="137"/>
                    </a:cubicBezTo>
                    <a:cubicBezTo>
                      <a:pt x="160" y="133"/>
                      <a:pt x="160" y="133"/>
                      <a:pt x="160" y="133"/>
                    </a:cubicBezTo>
                    <a:cubicBezTo>
                      <a:pt x="161" y="133"/>
                      <a:pt x="161" y="133"/>
                      <a:pt x="162" y="132"/>
                    </a:cubicBezTo>
                    <a:cubicBezTo>
                      <a:pt x="161" y="131"/>
                      <a:pt x="162" y="131"/>
                      <a:pt x="162" y="130"/>
                    </a:cubicBezTo>
                    <a:cubicBezTo>
                      <a:pt x="163" y="125"/>
                      <a:pt x="165" y="120"/>
                      <a:pt x="166" y="115"/>
                    </a:cubicBezTo>
                    <a:cubicBezTo>
                      <a:pt x="167" y="110"/>
                      <a:pt x="168" y="105"/>
                      <a:pt x="169" y="100"/>
                    </a:cubicBezTo>
                    <a:cubicBezTo>
                      <a:pt x="169" y="99"/>
                      <a:pt x="168" y="100"/>
                      <a:pt x="168" y="99"/>
                    </a:cubicBezTo>
                    <a:cubicBezTo>
                      <a:pt x="168" y="98"/>
                      <a:pt x="167" y="98"/>
                      <a:pt x="167" y="97"/>
                    </a:cubicBezTo>
                    <a:cubicBezTo>
                      <a:pt x="166" y="97"/>
                      <a:pt x="166" y="95"/>
                      <a:pt x="164" y="95"/>
                    </a:cubicBezTo>
                    <a:cubicBezTo>
                      <a:pt x="162" y="94"/>
                      <a:pt x="162" y="92"/>
                      <a:pt x="160" y="91"/>
                    </a:cubicBezTo>
                    <a:cubicBezTo>
                      <a:pt x="160" y="90"/>
                      <a:pt x="159" y="90"/>
                      <a:pt x="159" y="89"/>
                    </a:cubicBezTo>
                    <a:cubicBezTo>
                      <a:pt x="159" y="88"/>
                      <a:pt x="159" y="88"/>
                      <a:pt x="158" y="87"/>
                    </a:cubicBezTo>
                    <a:cubicBezTo>
                      <a:pt x="158" y="86"/>
                      <a:pt x="157" y="86"/>
                      <a:pt x="157" y="85"/>
                    </a:cubicBezTo>
                    <a:cubicBezTo>
                      <a:pt x="156" y="85"/>
                      <a:pt x="156" y="84"/>
                      <a:pt x="155" y="84"/>
                    </a:cubicBezTo>
                    <a:cubicBezTo>
                      <a:pt x="155" y="84"/>
                      <a:pt x="155" y="84"/>
                      <a:pt x="155" y="84"/>
                    </a:cubicBezTo>
                    <a:cubicBezTo>
                      <a:pt x="155" y="84"/>
                      <a:pt x="154" y="84"/>
                      <a:pt x="154" y="84"/>
                    </a:cubicBezTo>
                    <a:cubicBezTo>
                      <a:pt x="154" y="84"/>
                      <a:pt x="154" y="84"/>
                      <a:pt x="154" y="84"/>
                    </a:cubicBezTo>
                    <a:cubicBezTo>
                      <a:pt x="154" y="84"/>
                      <a:pt x="154" y="84"/>
                      <a:pt x="154" y="84"/>
                    </a:cubicBezTo>
                    <a:cubicBezTo>
                      <a:pt x="153" y="84"/>
                      <a:pt x="153" y="84"/>
                      <a:pt x="153" y="84"/>
                    </a:cubicBezTo>
                    <a:cubicBezTo>
                      <a:pt x="153" y="84"/>
                      <a:pt x="152" y="84"/>
                      <a:pt x="152" y="83"/>
                    </a:cubicBezTo>
                    <a:cubicBezTo>
                      <a:pt x="151" y="83"/>
                      <a:pt x="151" y="83"/>
                      <a:pt x="151" y="83"/>
                    </a:cubicBezTo>
                    <a:cubicBezTo>
                      <a:pt x="150" y="82"/>
                      <a:pt x="149" y="82"/>
                      <a:pt x="148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7" y="82"/>
                      <a:pt x="147" y="82"/>
                      <a:pt x="147" y="82"/>
                    </a:cubicBezTo>
                    <a:cubicBezTo>
                      <a:pt x="146" y="82"/>
                      <a:pt x="146" y="82"/>
                      <a:pt x="145" y="81"/>
                    </a:cubicBezTo>
                    <a:cubicBezTo>
                      <a:pt x="145" y="81"/>
                      <a:pt x="144" y="81"/>
                      <a:pt x="144" y="81"/>
                    </a:cubicBezTo>
                    <a:cubicBezTo>
                      <a:pt x="144" y="81"/>
                      <a:pt x="143" y="81"/>
                      <a:pt x="143" y="81"/>
                    </a:cubicBezTo>
                    <a:cubicBezTo>
                      <a:pt x="142" y="80"/>
                      <a:pt x="142" y="79"/>
                      <a:pt x="141" y="79"/>
                    </a:cubicBezTo>
                    <a:cubicBezTo>
                      <a:pt x="141" y="78"/>
                      <a:pt x="140" y="78"/>
                      <a:pt x="140" y="77"/>
                    </a:cubicBezTo>
                    <a:cubicBezTo>
                      <a:pt x="139" y="76"/>
                      <a:pt x="139" y="74"/>
                      <a:pt x="138" y="73"/>
                    </a:cubicBezTo>
                    <a:cubicBezTo>
                      <a:pt x="137" y="73"/>
                      <a:pt x="137" y="71"/>
                      <a:pt x="136" y="70"/>
                    </a:cubicBezTo>
                    <a:cubicBezTo>
                      <a:pt x="136" y="68"/>
                      <a:pt x="134" y="68"/>
                      <a:pt x="134" y="66"/>
                    </a:cubicBezTo>
                    <a:cubicBezTo>
                      <a:pt x="135" y="64"/>
                      <a:pt x="135" y="60"/>
                      <a:pt x="136" y="58"/>
                    </a:cubicBezTo>
                    <a:cubicBezTo>
                      <a:pt x="136" y="51"/>
                      <a:pt x="136" y="51"/>
                      <a:pt x="136" y="51"/>
                    </a:cubicBezTo>
                    <a:cubicBezTo>
                      <a:pt x="136" y="51"/>
                      <a:pt x="136" y="50"/>
                      <a:pt x="135" y="50"/>
                    </a:cubicBezTo>
                    <a:cubicBezTo>
                      <a:pt x="134" y="50"/>
                      <a:pt x="133" y="50"/>
                      <a:pt x="133" y="49"/>
                    </a:cubicBezTo>
                    <a:cubicBezTo>
                      <a:pt x="131" y="49"/>
                      <a:pt x="131" y="49"/>
                      <a:pt x="131" y="49"/>
                    </a:cubicBezTo>
                    <a:cubicBezTo>
                      <a:pt x="131" y="48"/>
                      <a:pt x="130" y="47"/>
                      <a:pt x="130" y="47"/>
                    </a:cubicBezTo>
                    <a:cubicBezTo>
                      <a:pt x="130" y="46"/>
                      <a:pt x="130" y="45"/>
                      <a:pt x="131" y="45"/>
                    </a:cubicBezTo>
                    <a:cubicBezTo>
                      <a:pt x="132" y="45"/>
                      <a:pt x="132" y="44"/>
                      <a:pt x="133" y="44"/>
                    </a:cubicBezTo>
                    <a:cubicBezTo>
                      <a:pt x="134" y="42"/>
                      <a:pt x="136" y="42"/>
                      <a:pt x="136" y="40"/>
                    </a:cubicBezTo>
                    <a:cubicBezTo>
                      <a:pt x="135" y="40"/>
                      <a:pt x="135" y="38"/>
                      <a:pt x="134" y="38"/>
                    </a:cubicBezTo>
                    <a:cubicBezTo>
                      <a:pt x="134" y="28"/>
                      <a:pt x="134" y="28"/>
                      <a:pt x="134" y="28"/>
                    </a:cubicBezTo>
                    <a:cubicBezTo>
                      <a:pt x="135" y="28"/>
                      <a:pt x="135" y="27"/>
                      <a:pt x="135" y="26"/>
                    </a:cubicBezTo>
                    <a:cubicBezTo>
                      <a:pt x="136" y="25"/>
                      <a:pt x="136" y="24"/>
                      <a:pt x="136" y="23"/>
                    </a:cubicBezTo>
                    <a:cubicBezTo>
                      <a:pt x="137" y="23"/>
                      <a:pt x="137" y="22"/>
                      <a:pt x="137" y="22"/>
                    </a:cubicBezTo>
                    <a:cubicBezTo>
                      <a:pt x="137" y="22"/>
                      <a:pt x="138" y="21"/>
                      <a:pt x="138" y="21"/>
                    </a:cubicBezTo>
                    <a:cubicBezTo>
                      <a:pt x="137" y="19"/>
                      <a:pt x="137" y="16"/>
                      <a:pt x="135" y="17"/>
                    </a:cubicBezTo>
                    <a:cubicBezTo>
                      <a:pt x="136" y="14"/>
                      <a:pt x="133" y="14"/>
                      <a:pt x="133" y="12"/>
                    </a:cubicBezTo>
                    <a:cubicBezTo>
                      <a:pt x="129" y="11"/>
                      <a:pt x="125" y="9"/>
                      <a:pt x="120" y="10"/>
                    </a:cubicBezTo>
                    <a:cubicBezTo>
                      <a:pt x="119" y="9"/>
                      <a:pt x="120" y="8"/>
                      <a:pt x="120" y="7"/>
                    </a:cubicBezTo>
                    <a:cubicBezTo>
                      <a:pt x="119" y="7"/>
                      <a:pt x="119" y="7"/>
                      <a:pt x="118" y="6"/>
                    </a:cubicBezTo>
                    <a:cubicBezTo>
                      <a:pt x="118" y="4"/>
                      <a:pt x="115" y="5"/>
                      <a:pt x="115" y="3"/>
                    </a:cubicBezTo>
                    <a:cubicBezTo>
                      <a:pt x="114" y="3"/>
                      <a:pt x="113" y="2"/>
                      <a:pt x="113" y="1"/>
                    </a:cubicBezTo>
                    <a:cubicBezTo>
                      <a:pt x="112" y="1"/>
                      <a:pt x="112" y="1"/>
                      <a:pt x="111" y="0"/>
                    </a:cubicBezTo>
                    <a:cubicBezTo>
                      <a:pt x="112" y="0"/>
                      <a:pt x="111" y="0"/>
                      <a:pt x="111" y="0"/>
                    </a:cubicBezTo>
                    <a:cubicBezTo>
                      <a:pt x="109" y="0"/>
                      <a:pt x="107" y="0"/>
                      <a:pt x="106" y="2"/>
                    </a:cubicBezTo>
                    <a:cubicBezTo>
                      <a:pt x="105" y="2"/>
                      <a:pt x="105" y="4"/>
                      <a:pt x="103" y="4"/>
                    </a:cubicBezTo>
                    <a:cubicBezTo>
                      <a:pt x="102" y="5"/>
                      <a:pt x="101" y="6"/>
                      <a:pt x="101" y="7"/>
                    </a:cubicBezTo>
                    <a:cubicBezTo>
                      <a:pt x="100" y="7"/>
                      <a:pt x="100" y="8"/>
                      <a:pt x="99" y="8"/>
                    </a:cubicBezTo>
                    <a:cubicBezTo>
                      <a:pt x="98" y="8"/>
                      <a:pt x="96" y="9"/>
                      <a:pt x="96" y="7"/>
                    </a:cubicBezTo>
                    <a:cubicBezTo>
                      <a:pt x="94" y="8"/>
                      <a:pt x="94" y="9"/>
                      <a:pt x="92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91" y="10"/>
                      <a:pt x="90" y="10"/>
                      <a:pt x="90" y="10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90" y="10"/>
                      <a:pt x="90" y="10"/>
                      <a:pt x="90" y="11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90" y="11"/>
                      <a:pt x="90" y="11"/>
                      <a:pt x="90" y="12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9" y="12"/>
                      <a:pt x="89" y="12"/>
                      <a:pt x="89" y="12"/>
                    </a:cubicBezTo>
                    <a:cubicBezTo>
                      <a:pt x="89" y="12"/>
                      <a:pt x="89" y="12"/>
                      <a:pt x="89" y="13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9" y="13"/>
                      <a:pt x="89" y="13"/>
                      <a:pt x="89" y="14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9" y="14"/>
                      <a:pt x="89" y="14"/>
                      <a:pt x="88" y="14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88" y="14"/>
                      <a:pt x="88" y="15"/>
                      <a:pt x="88" y="15"/>
                    </a:cubicBezTo>
                    <a:cubicBezTo>
                      <a:pt x="88" y="15"/>
                      <a:pt x="88" y="15"/>
                      <a:pt x="88" y="15"/>
                    </a:cubicBezTo>
                    <a:cubicBezTo>
                      <a:pt x="88" y="15"/>
                      <a:pt x="88" y="15"/>
                      <a:pt x="88" y="15"/>
                    </a:cubicBezTo>
                    <a:cubicBezTo>
                      <a:pt x="87" y="17"/>
                      <a:pt x="86" y="17"/>
                      <a:pt x="86" y="18"/>
                    </a:cubicBezTo>
                    <a:cubicBezTo>
                      <a:pt x="86" y="18"/>
                      <a:pt x="86" y="19"/>
                      <a:pt x="86" y="19"/>
                    </a:cubicBezTo>
                    <a:cubicBezTo>
                      <a:pt x="86" y="19"/>
                      <a:pt x="86" y="19"/>
                      <a:pt x="86" y="19"/>
                    </a:cubicBezTo>
                    <a:cubicBezTo>
                      <a:pt x="86" y="19"/>
                      <a:pt x="86" y="19"/>
                      <a:pt x="86" y="19"/>
                    </a:cubicBezTo>
                    <a:cubicBezTo>
                      <a:pt x="86" y="19"/>
                      <a:pt x="86" y="19"/>
                      <a:pt x="86" y="19"/>
                    </a:cubicBezTo>
                    <a:cubicBezTo>
                      <a:pt x="86" y="19"/>
                      <a:pt x="86" y="19"/>
                      <a:pt x="86" y="19"/>
                    </a:cubicBezTo>
                    <a:cubicBezTo>
                      <a:pt x="86" y="19"/>
                      <a:pt x="86" y="19"/>
                      <a:pt x="86" y="19"/>
                    </a:cubicBezTo>
                    <a:cubicBezTo>
                      <a:pt x="86" y="20"/>
                      <a:pt x="86" y="20"/>
                      <a:pt x="86" y="20"/>
                    </a:cubicBezTo>
                    <a:cubicBezTo>
                      <a:pt x="86" y="20"/>
                      <a:pt x="86" y="20"/>
                      <a:pt x="86" y="20"/>
                    </a:cubicBezTo>
                    <a:cubicBezTo>
                      <a:pt x="86" y="20"/>
                      <a:pt x="86" y="20"/>
                      <a:pt x="86" y="20"/>
                    </a:cubicBezTo>
                    <a:cubicBezTo>
                      <a:pt x="86" y="20"/>
                      <a:pt x="86" y="20"/>
                      <a:pt x="86" y="20"/>
                    </a:cubicBezTo>
                    <a:cubicBezTo>
                      <a:pt x="85" y="20"/>
                      <a:pt x="85" y="20"/>
                      <a:pt x="85" y="20"/>
                    </a:cubicBezTo>
                    <a:cubicBezTo>
                      <a:pt x="85" y="22"/>
                      <a:pt x="85" y="23"/>
                      <a:pt x="85" y="24"/>
                    </a:cubicBezTo>
                    <a:cubicBezTo>
                      <a:pt x="84" y="27"/>
                      <a:pt x="85" y="31"/>
                      <a:pt x="84" y="34"/>
                    </a:cubicBezTo>
                    <a:cubicBezTo>
                      <a:pt x="84" y="35"/>
                      <a:pt x="84" y="36"/>
                      <a:pt x="85" y="36"/>
                    </a:cubicBezTo>
                    <a:cubicBezTo>
                      <a:pt x="85" y="39"/>
                      <a:pt x="84" y="42"/>
                      <a:pt x="85" y="44"/>
                    </a:cubicBezTo>
                    <a:cubicBezTo>
                      <a:pt x="85" y="46"/>
                      <a:pt x="86" y="48"/>
                      <a:pt x="85" y="49"/>
                    </a:cubicBezTo>
                    <a:cubicBezTo>
                      <a:pt x="86" y="51"/>
                      <a:pt x="87" y="52"/>
                      <a:pt x="87" y="55"/>
                    </a:cubicBezTo>
                    <a:cubicBezTo>
                      <a:pt x="87" y="57"/>
                      <a:pt x="85" y="56"/>
                      <a:pt x="85" y="57"/>
                    </a:cubicBezTo>
                    <a:cubicBezTo>
                      <a:pt x="84" y="59"/>
                      <a:pt x="83" y="60"/>
                      <a:pt x="82" y="61"/>
                    </a:cubicBezTo>
                    <a:cubicBezTo>
                      <a:pt x="82" y="63"/>
                      <a:pt x="80" y="64"/>
                      <a:pt x="80" y="65"/>
                    </a:cubicBezTo>
                    <a:cubicBezTo>
                      <a:pt x="80" y="74"/>
                      <a:pt x="80" y="74"/>
                      <a:pt x="80" y="74"/>
                    </a:cubicBezTo>
                    <a:cubicBezTo>
                      <a:pt x="78" y="75"/>
                      <a:pt x="77" y="76"/>
                      <a:pt x="75" y="77"/>
                    </a:cubicBezTo>
                    <a:cubicBezTo>
                      <a:pt x="73" y="77"/>
                      <a:pt x="73" y="76"/>
                      <a:pt x="71" y="76"/>
                    </a:cubicBezTo>
                    <a:cubicBezTo>
                      <a:pt x="71" y="74"/>
                      <a:pt x="68" y="74"/>
                      <a:pt x="68" y="73"/>
                    </a:cubicBezTo>
                    <a:cubicBezTo>
                      <a:pt x="67" y="72"/>
                      <a:pt x="66" y="73"/>
                      <a:pt x="66" y="73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5" y="72"/>
                      <a:pt x="65" y="72"/>
                    </a:cubicBezTo>
                    <a:cubicBezTo>
                      <a:pt x="64" y="72"/>
                      <a:pt x="64" y="71"/>
                      <a:pt x="63" y="71"/>
                    </a:cubicBezTo>
                    <a:cubicBezTo>
                      <a:pt x="63" y="71"/>
                      <a:pt x="63" y="70"/>
                      <a:pt x="63" y="70"/>
                    </a:cubicBezTo>
                    <a:cubicBezTo>
                      <a:pt x="62" y="70"/>
                      <a:pt x="60" y="70"/>
                      <a:pt x="58" y="70"/>
                    </a:cubicBezTo>
                    <a:cubicBezTo>
                      <a:pt x="57" y="70"/>
                      <a:pt x="57" y="71"/>
                      <a:pt x="55" y="71"/>
                    </a:cubicBezTo>
                    <a:cubicBezTo>
                      <a:pt x="56" y="73"/>
                      <a:pt x="56" y="75"/>
                      <a:pt x="55" y="75"/>
                    </a:cubicBezTo>
                    <a:cubicBezTo>
                      <a:pt x="54" y="76"/>
                      <a:pt x="51" y="76"/>
                      <a:pt x="51" y="77"/>
                    </a:cubicBezTo>
                    <a:cubicBezTo>
                      <a:pt x="50" y="78"/>
                      <a:pt x="47" y="77"/>
                      <a:pt x="46" y="78"/>
                    </a:cubicBezTo>
                    <a:cubicBezTo>
                      <a:pt x="40" y="79"/>
                      <a:pt x="37" y="76"/>
                      <a:pt x="31" y="76"/>
                    </a:cubicBezTo>
                    <a:cubicBezTo>
                      <a:pt x="31" y="76"/>
                      <a:pt x="31" y="76"/>
                      <a:pt x="31" y="76"/>
                    </a:cubicBezTo>
                    <a:cubicBezTo>
                      <a:pt x="31" y="76"/>
                      <a:pt x="31" y="76"/>
                      <a:pt x="31" y="76"/>
                    </a:cubicBezTo>
                    <a:cubicBezTo>
                      <a:pt x="31" y="76"/>
                      <a:pt x="30" y="76"/>
                      <a:pt x="30" y="76"/>
                    </a:cubicBezTo>
                    <a:cubicBezTo>
                      <a:pt x="30" y="76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29" y="74"/>
                      <a:pt x="29" y="74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28" y="73"/>
                      <a:pt x="29" y="72"/>
                      <a:pt x="28" y="71"/>
                    </a:cubicBezTo>
                    <a:cubicBezTo>
                      <a:pt x="28" y="71"/>
                      <a:pt x="28" y="71"/>
                      <a:pt x="28" y="70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28" y="70"/>
                      <a:pt x="27" y="70"/>
                      <a:pt x="27" y="70"/>
                    </a:cubicBezTo>
                    <a:cubicBezTo>
                      <a:pt x="26" y="69"/>
                      <a:pt x="29" y="67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5" y="65"/>
                      <a:pt x="25" y="63"/>
                      <a:pt x="24" y="62"/>
                    </a:cubicBezTo>
                    <a:cubicBezTo>
                      <a:pt x="24" y="62"/>
                      <a:pt x="24" y="62"/>
                      <a:pt x="24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3" y="61"/>
                      <a:pt x="22" y="61"/>
                      <a:pt x="22" y="60"/>
                    </a:cubicBezTo>
                    <a:cubicBezTo>
                      <a:pt x="19" y="58"/>
                      <a:pt x="18" y="54"/>
                      <a:pt x="13" y="53"/>
                    </a:cubicBezTo>
                    <a:cubicBezTo>
                      <a:pt x="12" y="53"/>
                      <a:pt x="11" y="53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10" y="54"/>
                      <a:pt x="9" y="53"/>
                      <a:pt x="9" y="53"/>
                    </a:cubicBezTo>
                    <a:cubicBezTo>
                      <a:pt x="8" y="54"/>
                      <a:pt x="8" y="55"/>
                      <a:pt x="7" y="55"/>
                    </a:cubicBezTo>
                    <a:cubicBezTo>
                      <a:pt x="7" y="58"/>
                      <a:pt x="8" y="59"/>
                      <a:pt x="9" y="62"/>
                    </a:cubicBezTo>
                    <a:cubicBezTo>
                      <a:pt x="7" y="63"/>
                      <a:pt x="8" y="65"/>
                      <a:pt x="6" y="65"/>
                    </a:cubicBezTo>
                    <a:cubicBezTo>
                      <a:pt x="5" y="66"/>
                      <a:pt x="4" y="65"/>
                      <a:pt x="3" y="65"/>
                    </a:cubicBezTo>
                    <a:cubicBezTo>
                      <a:pt x="2" y="65"/>
                      <a:pt x="2" y="66"/>
                      <a:pt x="0" y="65"/>
                    </a:cubicBezTo>
                    <a:cubicBezTo>
                      <a:pt x="0" y="68"/>
                      <a:pt x="1" y="69"/>
                      <a:pt x="1" y="72"/>
                    </a:cubicBezTo>
                    <a:cubicBezTo>
                      <a:pt x="1" y="72"/>
                      <a:pt x="2" y="72"/>
                      <a:pt x="2" y="72"/>
                    </a:cubicBezTo>
                    <a:cubicBezTo>
                      <a:pt x="2" y="72"/>
                      <a:pt x="2" y="72"/>
                      <a:pt x="2" y="72"/>
                    </a:cubicBezTo>
                    <a:cubicBezTo>
                      <a:pt x="2" y="72"/>
                      <a:pt x="3" y="72"/>
                      <a:pt x="3" y="72"/>
                    </a:cubicBezTo>
                    <a:cubicBezTo>
                      <a:pt x="3" y="72"/>
                      <a:pt x="3" y="72"/>
                      <a:pt x="3" y="72"/>
                    </a:cubicBezTo>
                    <a:cubicBezTo>
                      <a:pt x="4" y="72"/>
                      <a:pt x="4" y="72"/>
                      <a:pt x="4" y="72"/>
                    </a:cubicBezTo>
                    <a:cubicBezTo>
                      <a:pt x="4" y="72"/>
                      <a:pt x="4" y="72"/>
                      <a:pt x="4" y="72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6" y="74"/>
                      <a:pt x="6" y="74"/>
                      <a:pt x="6" y="74"/>
                    </a:cubicBezTo>
                    <a:cubicBezTo>
                      <a:pt x="6" y="74"/>
                      <a:pt x="6" y="74"/>
                      <a:pt x="6" y="74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7" y="74"/>
                      <a:pt x="8" y="74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9" y="75"/>
                      <a:pt x="9" y="75"/>
                      <a:pt x="9" y="75"/>
                    </a:cubicBezTo>
                    <a:cubicBezTo>
                      <a:pt x="9" y="75"/>
                      <a:pt x="9" y="75"/>
                      <a:pt x="9" y="75"/>
                    </a:cubicBezTo>
                    <a:cubicBezTo>
                      <a:pt x="9" y="76"/>
                      <a:pt x="10" y="76"/>
                      <a:pt x="10" y="76"/>
                    </a:cubicBezTo>
                    <a:cubicBezTo>
                      <a:pt x="10" y="76"/>
                      <a:pt x="10" y="76"/>
                      <a:pt x="10" y="76"/>
                    </a:cubicBezTo>
                    <a:cubicBezTo>
                      <a:pt x="10" y="76"/>
                      <a:pt x="11" y="76"/>
                      <a:pt x="11" y="77"/>
                    </a:cubicBezTo>
                    <a:cubicBezTo>
                      <a:pt x="11" y="77"/>
                      <a:pt x="12" y="78"/>
                      <a:pt x="12" y="78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3" y="79"/>
                      <a:pt x="14" y="79"/>
                      <a:pt x="14" y="79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9"/>
                      <a:pt x="15" y="79"/>
                      <a:pt x="15" y="79"/>
                    </a:cubicBezTo>
                    <a:cubicBezTo>
                      <a:pt x="15" y="79"/>
                      <a:pt x="16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80"/>
                      <a:pt x="16" y="81"/>
                      <a:pt x="17" y="81"/>
                    </a:cubicBezTo>
                    <a:cubicBezTo>
                      <a:pt x="17" y="81"/>
                      <a:pt x="17" y="81"/>
                      <a:pt x="17" y="81"/>
                    </a:cubicBezTo>
                    <a:cubicBezTo>
                      <a:pt x="17" y="83"/>
                      <a:pt x="20" y="82"/>
                      <a:pt x="19" y="84"/>
                    </a:cubicBezTo>
                    <a:cubicBezTo>
                      <a:pt x="21" y="85"/>
                      <a:pt x="23" y="87"/>
                      <a:pt x="24" y="89"/>
                    </a:cubicBezTo>
                    <a:cubicBezTo>
                      <a:pt x="26" y="89"/>
                      <a:pt x="29" y="88"/>
                      <a:pt x="28" y="90"/>
                    </a:cubicBezTo>
                    <a:cubicBezTo>
                      <a:pt x="30" y="89"/>
                      <a:pt x="30" y="91"/>
                      <a:pt x="34" y="90"/>
                    </a:cubicBezTo>
                    <a:cubicBezTo>
                      <a:pt x="34" y="91"/>
                      <a:pt x="36" y="92"/>
                      <a:pt x="37" y="92"/>
                    </a:cubicBezTo>
                    <a:cubicBezTo>
                      <a:pt x="37" y="93"/>
                      <a:pt x="38" y="93"/>
                      <a:pt x="39" y="94"/>
                    </a:cubicBezTo>
                    <a:cubicBezTo>
                      <a:pt x="39" y="94"/>
                      <a:pt x="40" y="94"/>
                      <a:pt x="41" y="95"/>
                    </a:cubicBezTo>
                    <a:cubicBezTo>
                      <a:pt x="41" y="97"/>
                      <a:pt x="43" y="97"/>
                      <a:pt x="43" y="100"/>
                    </a:cubicBezTo>
                    <a:cubicBezTo>
                      <a:pt x="46" y="102"/>
                      <a:pt x="48" y="103"/>
                      <a:pt x="50" y="106"/>
                    </a:cubicBezTo>
                    <a:cubicBezTo>
                      <a:pt x="50" y="108"/>
                      <a:pt x="51" y="108"/>
                      <a:pt x="51" y="109"/>
                    </a:cubicBezTo>
                    <a:cubicBezTo>
                      <a:pt x="51" y="109"/>
                      <a:pt x="51" y="110"/>
                      <a:pt x="51" y="110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1" y="111"/>
                      <a:pt x="51" y="111"/>
                      <a:pt x="51" y="112"/>
                    </a:cubicBezTo>
                    <a:cubicBezTo>
                      <a:pt x="51" y="113"/>
                      <a:pt x="51" y="113"/>
                      <a:pt x="51" y="114"/>
                    </a:cubicBezTo>
                    <a:cubicBezTo>
                      <a:pt x="51" y="114"/>
                      <a:pt x="51" y="115"/>
                      <a:pt x="51" y="115"/>
                    </a:cubicBezTo>
                    <a:cubicBezTo>
                      <a:pt x="51" y="115"/>
                      <a:pt x="51" y="115"/>
                      <a:pt x="51" y="115"/>
                    </a:cubicBezTo>
                    <a:cubicBezTo>
                      <a:pt x="51" y="115"/>
                      <a:pt x="51" y="115"/>
                      <a:pt x="51" y="115"/>
                    </a:cubicBezTo>
                    <a:cubicBezTo>
                      <a:pt x="51" y="116"/>
                      <a:pt x="51" y="117"/>
                      <a:pt x="51" y="117"/>
                    </a:cubicBezTo>
                    <a:cubicBezTo>
                      <a:pt x="51" y="117"/>
                      <a:pt x="52" y="117"/>
                      <a:pt x="52" y="117"/>
                    </a:cubicBezTo>
                    <a:cubicBezTo>
                      <a:pt x="52" y="117"/>
                      <a:pt x="52" y="118"/>
                      <a:pt x="52" y="118"/>
                    </a:cubicBezTo>
                    <a:cubicBezTo>
                      <a:pt x="52" y="118"/>
                      <a:pt x="52" y="118"/>
                      <a:pt x="52" y="118"/>
                    </a:cubicBezTo>
                    <a:cubicBezTo>
                      <a:pt x="52" y="118"/>
                      <a:pt x="52" y="119"/>
                      <a:pt x="53" y="119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49" y="126"/>
                      <a:pt x="51" y="128"/>
                      <a:pt x="51" y="129"/>
                    </a:cubicBezTo>
                    <a:cubicBezTo>
                      <a:pt x="51" y="129"/>
                      <a:pt x="51" y="129"/>
                      <a:pt x="51" y="129"/>
                    </a:cubicBezTo>
                    <a:cubicBezTo>
                      <a:pt x="51" y="130"/>
                      <a:pt x="51" y="130"/>
                      <a:pt x="52" y="130"/>
                    </a:cubicBezTo>
                    <a:cubicBezTo>
                      <a:pt x="52" y="130"/>
                      <a:pt x="53" y="131"/>
                      <a:pt x="53" y="131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3" y="131"/>
                      <a:pt x="53" y="131"/>
                      <a:pt x="53" y="131"/>
                    </a:cubicBezTo>
                    <a:cubicBezTo>
                      <a:pt x="53" y="131"/>
                      <a:pt x="53" y="132"/>
                      <a:pt x="53" y="132"/>
                    </a:cubicBezTo>
                    <a:cubicBezTo>
                      <a:pt x="53" y="132"/>
                      <a:pt x="53" y="132"/>
                      <a:pt x="53" y="132"/>
                    </a:cubicBezTo>
                    <a:cubicBezTo>
                      <a:pt x="53" y="132"/>
                      <a:pt x="53" y="132"/>
                      <a:pt x="54" y="132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5" y="132"/>
                      <a:pt x="55" y="132"/>
                      <a:pt x="55" y="132"/>
                    </a:cubicBezTo>
                    <a:cubicBezTo>
                      <a:pt x="56" y="132"/>
                      <a:pt x="57" y="132"/>
                      <a:pt x="58" y="133"/>
                    </a:cubicBezTo>
                    <a:cubicBezTo>
                      <a:pt x="58" y="134"/>
                      <a:pt x="59" y="135"/>
                      <a:pt x="59" y="136"/>
                    </a:cubicBezTo>
                    <a:cubicBezTo>
                      <a:pt x="59" y="136"/>
                      <a:pt x="58" y="136"/>
                      <a:pt x="58" y="137"/>
                    </a:cubicBezTo>
                    <a:cubicBezTo>
                      <a:pt x="58" y="139"/>
                      <a:pt x="56" y="139"/>
                      <a:pt x="57" y="142"/>
                    </a:cubicBezTo>
                    <a:cubicBezTo>
                      <a:pt x="57" y="143"/>
                      <a:pt x="57" y="143"/>
                      <a:pt x="57" y="143"/>
                    </a:cubicBezTo>
                    <a:cubicBezTo>
                      <a:pt x="57" y="143"/>
                      <a:pt x="58" y="143"/>
                      <a:pt x="58" y="144"/>
                    </a:cubicBezTo>
                    <a:cubicBezTo>
                      <a:pt x="57" y="146"/>
                      <a:pt x="59" y="146"/>
                      <a:pt x="58" y="148"/>
                    </a:cubicBezTo>
                    <a:cubicBezTo>
                      <a:pt x="60" y="148"/>
                      <a:pt x="59" y="150"/>
                      <a:pt x="60" y="150"/>
                    </a:cubicBezTo>
                    <a:cubicBezTo>
                      <a:pt x="61" y="152"/>
                      <a:pt x="62" y="152"/>
                      <a:pt x="63" y="153"/>
                    </a:cubicBezTo>
                    <a:cubicBezTo>
                      <a:pt x="63" y="155"/>
                      <a:pt x="64" y="155"/>
                      <a:pt x="64" y="157"/>
                    </a:cubicBezTo>
                    <a:cubicBezTo>
                      <a:pt x="65" y="157"/>
                      <a:pt x="66" y="158"/>
                      <a:pt x="66" y="160"/>
                    </a:cubicBezTo>
                    <a:cubicBezTo>
                      <a:pt x="66" y="171"/>
                      <a:pt x="66" y="171"/>
                      <a:pt x="66" y="171"/>
                    </a:cubicBezTo>
                    <a:cubicBezTo>
                      <a:pt x="66" y="173"/>
                      <a:pt x="64" y="174"/>
                      <a:pt x="64" y="177"/>
                    </a:cubicBezTo>
                    <a:cubicBezTo>
                      <a:pt x="63" y="179"/>
                      <a:pt x="65" y="179"/>
                      <a:pt x="65" y="182"/>
                    </a:cubicBezTo>
                    <a:cubicBezTo>
                      <a:pt x="65" y="182"/>
                      <a:pt x="65" y="182"/>
                      <a:pt x="65" y="182"/>
                    </a:cubicBezTo>
                    <a:cubicBezTo>
                      <a:pt x="65" y="186"/>
                      <a:pt x="65" y="186"/>
                      <a:pt x="65" y="186"/>
                    </a:cubicBezTo>
                    <a:cubicBezTo>
                      <a:pt x="66" y="187"/>
                      <a:pt x="66" y="188"/>
                      <a:pt x="67" y="189"/>
                    </a:cubicBezTo>
                    <a:cubicBezTo>
                      <a:pt x="69" y="188"/>
                      <a:pt x="68" y="190"/>
                      <a:pt x="70" y="190"/>
                    </a:cubicBezTo>
                    <a:cubicBezTo>
                      <a:pt x="70" y="190"/>
                      <a:pt x="69" y="191"/>
                      <a:pt x="70" y="191"/>
                    </a:cubicBezTo>
                    <a:cubicBezTo>
                      <a:pt x="70" y="191"/>
                      <a:pt x="70" y="191"/>
                      <a:pt x="70" y="192"/>
                    </a:cubicBezTo>
                    <a:cubicBezTo>
                      <a:pt x="70" y="192"/>
                      <a:pt x="70" y="192"/>
                      <a:pt x="70" y="192"/>
                    </a:cubicBezTo>
                    <a:cubicBezTo>
                      <a:pt x="70" y="192"/>
                      <a:pt x="70" y="192"/>
                      <a:pt x="70" y="192"/>
                    </a:cubicBezTo>
                    <a:cubicBezTo>
                      <a:pt x="70" y="192"/>
                      <a:pt x="70" y="192"/>
                      <a:pt x="70" y="192"/>
                    </a:cubicBezTo>
                    <a:cubicBezTo>
                      <a:pt x="70" y="192"/>
                      <a:pt x="70" y="192"/>
                      <a:pt x="70" y="192"/>
                    </a:cubicBezTo>
                    <a:cubicBezTo>
                      <a:pt x="70" y="192"/>
                      <a:pt x="70" y="192"/>
                      <a:pt x="70" y="192"/>
                    </a:cubicBezTo>
                    <a:cubicBezTo>
                      <a:pt x="70" y="192"/>
                      <a:pt x="70" y="192"/>
                      <a:pt x="71" y="192"/>
                    </a:cubicBezTo>
                    <a:cubicBezTo>
                      <a:pt x="71" y="192"/>
                      <a:pt x="71" y="192"/>
                      <a:pt x="71" y="192"/>
                    </a:cubicBezTo>
                    <a:cubicBezTo>
                      <a:pt x="71" y="192"/>
                      <a:pt x="71" y="192"/>
                      <a:pt x="71" y="192"/>
                    </a:cubicBezTo>
                    <a:cubicBezTo>
                      <a:pt x="71" y="192"/>
                      <a:pt x="71" y="192"/>
                      <a:pt x="71" y="192"/>
                    </a:cubicBezTo>
                    <a:cubicBezTo>
                      <a:pt x="71" y="192"/>
                      <a:pt x="71" y="192"/>
                      <a:pt x="71" y="192"/>
                    </a:cubicBezTo>
                    <a:cubicBezTo>
                      <a:pt x="71" y="192"/>
                      <a:pt x="71" y="192"/>
                      <a:pt x="71" y="192"/>
                    </a:cubicBezTo>
                    <a:cubicBezTo>
                      <a:pt x="71" y="193"/>
                      <a:pt x="72" y="193"/>
                      <a:pt x="73" y="194"/>
                    </a:cubicBezTo>
                    <a:cubicBezTo>
                      <a:pt x="73" y="194"/>
                      <a:pt x="73" y="194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4" y="195"/>
                      <a:pt x="74" y="195"/>
                      <a:pt x="74" y="195"/>
                    </a:cubicBezTo>
                    <a:cubicBezTo>
                      <a:pt x="74" y="195"/>
                      <a:pt x="74" y="195"/>
                      <a:pt x="74" y="195"/>
                    </a:cubicBezTo>
                    <a:cubicBezTo>
                      <a:pt x="74" y="195"/>
                      <a:pt x="74" y="195"/>
                      <a:pt x="74" y="195"/>
                    </a:cubicBezTo>
                    <a:cubicBezTo>
                      <a:pt x="74" y="196"/>
                      <a:pt x="74" y="196"/>
                      <a:pt x="74" y="196"/>
                    </a:cubicBezTo>
                    <a:cubicBezTo>
                      <a:pt x="75" y="196"/>
                      <a:pt x="75" y="196"/>
                      <a:pt x="75" y="196"/>
                    </a:cubicBezTo>
                    <a:cubicBezTo>
                      <a:pt x="75" y="197"/>
                      <a:pt x="75" y="197"/>
                      <a:pt x="75" y="198"/>
                    </a:cubicBezTo>
                    <a:cubicBezTo>
                      <a:pt x="75" y="198"/>
                      <a:pt x="75" y="198"/>
                      <a:pt x="75" y="198"/>
                    </a:cubicBezTo>
                    <a:cubicBezTo>
                      <a:pt x="76" y="199"/>
                      <a:pt x="77" y="200"/>
                      <a:pt x="78" y="201"/>
                    </a:cubicBezTo>
                    <a:cubicBezTo>
                      <a:pt x="78" y="201"/>
                      <a:pt x="78" y="201"/>
                      <a:pt x="78" y="201"/>
                    </a:cubicBezTo>
                    <a:cubicBezTo>
                      <a:pt x="78" y="202"/>
                      <a:pt x="78" y="202"/>
                      <a:pt x="79" y="203"/>
                    </a:cubicBezTo>
                    <a:cubicBezTo>
                      <a:pt x="79" y="203"/>
                      <a:pt x="79" y="203"/>
                      <a:pt x="79" y="203"/>
                    </a:cubicBezTo>
                    <a:cubicBezTo>
                      <a:pt x="79" y="203"/>
                      <a:pt x="79" y="203"/>
                      <a:pt x="79" y="203"/>
                    </a:cubicBezTo>
                    <a:cubicBezTo>
                      <a:pt x="79" y="203"/>
                      <a:pt x="79" y="203"/>
                      <a:pt x="79" y="203"/>
                    </a:cubicBezTo>
                    <a:cubicBezTo>
                      <a:pt x="79" y="203"/>
                      <a:pt x="80" y="203"/>
                      <a:pt x="80" y="203"/>
                    </a:cubicBezTo>
                    <a:cubicBezTo>
                      <a:pt x="80" y="203"/>
                      <a:pt x="80" y="203"/>
                      <a:pt x="80" y="203"/>
                    </a:cubicBezTo>
                    <a:cubicBezTo>
                      <a:pt x="80" y="203"/>
                      <a:pt x="80" y="203"/>
                      <a:pt x="80" y="203"/>
                    </a:cubicBezTo>
                    <a:cubicBezTo>
                      <a:pt x="80" y="203"/>
                      <a:pt x="80" y="203"/>
                      <a:pt x="80" y="203"/>
                    </a:cubicBezTo>
                    <a:cubicBezTo>
                      <a:pt x="80" y="203"/>
                      <a:pt x="80" y="203"/>
                      <a:pt x="80" y="203"/>
                    </a:cubicBezTo>
                    <a:cubicBezTo>
                      <a:pt x="80" y="203"/>
                      <a:pt x="80" y="203"/>
                      <a:pt x="80" y="203"/>
                    </a:cubicBezTo>
                    <a:cubicBezTo>
                      <a:pt x="80" y="203"/>
                      <a:pt x="80" y="203"/>
                      <a:pt x="80" y="203"/>
                    </a:cubicBezTo>
                    <a:cubicBezTo>
                      <a:pt x="80" y="203"/>
                      <a:pt x="80" y="203"/>
                      <a:pt x="80" y="203"/>
                    </a:cubicBezTo>
                    <a:cubicBezTo>
                      <a:pt x="80" y="203"/>
                      <a:pt x="80" y="203"/>
                      <a:pt x="80" y="203"/>
                    </a:cubicBezTo>
                    <a:cubicBezTo>
                      <a:pt x="81" y="204"/>
                      <a:pt x="81" y="204"/>
                      <a:pt x="81" y="204"/>
                    </a:cubicBezTo>
                    <a:cubicBezTo>
                      <a:pt x="81" y="205"/>
                      <a:pt x="82" y="205"/>
                      <a:pt x="82" y="206"/>
                    </a:cubicBezTo>
                    <a:cubicBezTo>
                      <a:pt x="84" y="206"/>
                      <a:pt x="84" y="205"/>
                      <a:pt x="85" y="205"/>
                    </a:cubicBezTo>
                    <a:cubicBezTo>
                      <a:pt x="86" y="205"/>
                      <a:pt x="86" y="206"/>
                      <a:pt x="87" y="206"/>
                    </a:cubicBezTo>
                    <a:cubicBezTo>
                      <a:pt x="87" y="206"/>
                      <a:pt x="88" y="206"/>
                      <a:pt x="88" y="207"/>
                    </a:cubicBezTo>
                    <a:cubicBezTo>
                      <a:pt x="88" y="207"/>
                      <a:pt x="89" y="208"/>
                      <a:pt x="88" y="208"/>
                    </a:cubicBezTo>
                    <a:cubicBezTo>
                      <a:pt x="87" y="208"/>
                      <a:pt x="88" y="209"/>
                      <a:pt x="88" y="210"/>
                    </a:cubicBezTo>
                    <a:cubicBezTo>
                      <a:pt x="90" y="211"/>
                      <a:pt x="89" y="208"/>
                      <a:pt x="91" y="208"/>
                    </a:cubicBezTo>
                    <a:cubicBezTo>
                      <a:pt x="91" y="210"/>
                      <a:pt x="93" y="210"/>
                      <a:pt x="95" y="210"/>
                    </a:cubicBezTo>
                    <a:cubicBezTo>
                      <a:pt x="95" y="210"/>
                      <a:pt x="96" y="210"/>
                      <a:pt x="96" y="210"/>
                    </a:cubicBezTo>
                    <a:cubicBezTo>
                      <a:pt x="97" y="210"/>
                      <a:pt x="97" y="210"/>
                      <a:pt x="97" y="211"/>
                    </a:cubicBezTo>
                    <a:cubicBezTo>
                      <a:pt x="97" y="211"/>
                      <a:pt x="97" y="211"/>
                      <a:pt x="97" y="211"/>
                    </a:cubicBezTo>
                    <a:cubicBezTo>
                      <a:pt x="97" y="213"/>
                      <a:pt x="99" y="213"/>
                      <a:pt x="100" y="213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2" y="213"/>
                      <a:pt x="102" y="214"/>
                      <a:pt x="104" y="215"/>
                    </a:cubicBez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5" y="216"/>
                      <a:pt x="106" y="217"/>
                      <a:pt x="106" y="218"/>
                    </a:cubicBezTo>
                    <a:cubicBezTo>
                      <a:pt x="106" y="218"/>
                      <a:pt x="106" y="218"/>
                      <a:pt x="106" y="218"/>
                    </a:cubicBezTo>
                    <a:cubicBezTo>
                      <a:pt x="105" y="218"/>
                      <a:pt x="105" y="218"/>
                      <a:pt x="105" y="218"/>
                    </a:cubicBezTo>
                    <a:cubicBezTo>
                      <a:pt x="105" y="218"/>
                      <a:pt x="105" y="218"/>
                      <a:pt x="105" y="219"/>
                    </a:cubicBezTo>
                    <a:cubicBezTo>
                      <a:pt x="105" y="220"/>
                      <a:pt x="105" y="221"/>
                      <a:pt x="105" y="222"/>
                    </a:cubicBezTo>
                    <a:cubicBezTo>
                      <a:pt x="105" y="223"/>
                      <a:pt x="105" y="223"/>
                      <a:pt x="106" y="223"/>
                    </a:cubicBezTo>
                    <a:cubicBezTo>
                      <a:pt x="106" y="224"/>
                      <a:pt x="106" y="225"/>
                      <a:pt x="106" y="226"/>
                    </a:cubicBezTo>
                    <a:cubicBezTo>
                      <a:pt x="107" y="228"/>
                      <a:pt x="105" y="228"/>
                      <a:pt x="106" y="230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6" y="230"/>
                      <a:pt x="106" y="230"/>
                      <a:pt x="106" y="230"/>
                    </a:cubicBezTo>
                    <a:cubicBezTo>
                      <a:pt x="107" y="231"/>
                      <a:pt x="107" y="232"/>
                      <a:pt x="109" y="232"/>
                    </a:cubicBezTo>
                    <a:cubicBezTo>
                      <a:pt x="109" y="232"/>
                      <a:pt x="109" y="233"/>
                      <a:pt x="109" y="233"/>
                    </a:cubicBezTo>
                    <a:cubicBezTo>
                      <a:pt x="110" y="233"/>
                      <a:pt x="110" y="233"/>
                      <a:pt x="110" y="233"/>
                    </a:cubicBezTo>
                    <a:cubicBezTo>
                      <a:pt x="110" y="233"/>
                      <a:pt x="110" y="233"/>
                      <a:pt x="110" y="233"/>
                    </a:cubicBezTo>
                    <a:cubicBezTo>
                      <a:pt x="111" y="234"/>
                      <a:pt x="111" y="234"/>
                      <a:pt x="112" y="234"/>
                    </a:cubicBezTo>
                    <a:cubicBezTo>
                      <a:pt x="112" y="235"/>
                      <a:pt x="111" y="234"/>
                      <a:pt x="111" y="235"/>
                    </a:cubicBezTo>
                    <a:cubicBezTo>
                      <a:pt x="111" y="235"/>
                      <a:pt x="111" y="235"/>
                      <a:pt x="111" y="235"/>
                    </a:cubicBezTo>
                    <a:cubicBezTo>
                      <a:pt x="111" y="235"/>
                      <a:pt x="111" y="235"/>
                      <a:pt x="111" y="235"/>
                    </a:cubicBezTo>
                    <a:cubicBezTo>
                      <a:pt x="111" y="236"/>
                      <a:pt x="111" y="237"/>
                      <a:pt x="110" y="237"/>
                    </a:cubicBezTo>
                    <a:cubicBezTo>
                      <a:pt x="110" y="237"/>
                      <a:pt x="110" y="237"/>
                      <a:pt x="110" y="238"/>
                    </a:cubicBezTo>
                    <a:cubicBezTo>
                      <a:pt x="110" y="238"/>
                      <a:pt x="110" y="238"/>
                      <a:pt x="110" y="238"/>
                    </a:cubicBezTo>
                    <a:cubicBezTo>
                      <a:pt x="109" y="237"/>
                      <a:pt x="109" y="237"/>
                      <a:pt x="108" y="236"/>
                    </a:cubicBezTo>
                    <a:cubicBezTo>
                      <a:pt x="108" y="236"/>
                      <a:pt x="108" y="236"/>
                      <a:pt x="108" y="236"/>
                    </a:cubicBezTo>
                    <a:cubicBezTo>
                      <a:pt x="107" y="237"/>
                      <a:pt x="107" y="237"/>
                      <a:pt x="106" y="237"/>
                    </a:cubicBezTo>
                    <a:cubicBezTo>
                      <a:pt x="105" y="237"/>
                      <a:pt x="106" y="239"/>
                      <a:pt x="107" y="239"/>
                    </a:cubicBezTo>
                    <a:cubicBezTo>
                      <a:pt x="107" y="239"/>
                      <a:pt x="107" y="240"/>
                      <a:pt x="107" y="240"/>
                    </a:cubicBezTo>
                    <a:cubicBezTo>
                      <a:pt x="107" y="240"/>
                      <a:pt x="108" y="240"/>
                      <a:pt x="108" y="240"/>
                    </a:cubicBezTo>
                    <a:cubicBezTo>
                      <a:pt x="108" y="241"/>
                      <a:pt x="111" y="239"/>
                      <a:pt x="110" y="242"/>
                    </a:cubicBezTo>
                    <a:cubicBezTo>
                      <a:pt x="110" y="245"/>
                      <a:pt x="109" y="242"/>
                      <a:pt x="107" y="242"/>
                    </a:cubicBezTo>
                    <a:cubicBezTo>
                      <a:pt x="107" y="241"/>
                      <a:pt x="105" y="242"/>
                      <a:pt x="105" y="240"/>
                    </a:cubicBezTo>
                    <a:cubicBezTo>
                      <a:pt x="103" y="240"/>
                      <a:pt x="104" y="242"/>
                      <a:pt x="102" y="242"/>
                    </a:cubicBezTo>
                    <a:cubicBezTo>
                      <a:pt x="102" y="243"/>
                      <a:pt x="100" y="242"/>
                      <a:pt x="99" y="243"/>
                    </a:cubicBezTo>
                    <a:cubicBezTo>
                      <a:pt x="99" y="243"/>
                      <a:pt x="99" y="243"/>
                      <a:pt x="99" y="243"/>
                    </a:cubicBezTo>
                    <a:cubicBezTo>
                      <a:pt x="99" y="243"/>
                      <a:pt x="99" y="244"/>
                      <a:pt x="99" y="244"/>
                    </a:cubicBezTo>
                    <a:cubicBezTo>
                      <a:pt x="99" y="244"/>
                      <a:pt x="99" y="244"/>
                      <a:pt x="99" y="244"/>
                    </a:cubicBezTo>
                    <a:cubicBezTo>
                      <a:pt x="97" y="244"/>
                      <a:pt x="97" y="246"/>
                      <a:pt x="96" y="247"/>
                    </a:cubicBezTo>
                    <a:cubicBezTo>
                      <a:pt x="96" y="247"/>
                      <a:pt x="96" y="247"/>
                      <a:pt x="96" y="247"/>
                    </a:cubicBezTo>
                    <a:cubicBezTo>
                      <a:pt x="96" y="247"/>
                      <a:pt x="96" y="247"/>
                      <a:pt x="96" y="248"/>
                    </a:cubicBezTo>
                    <a:cubicBezTo>
                      <a:pt x="96" y="248"/>
                      <a:pt x="96" y="248"/>
                      <a:pt x="96" y="248"/>
                    </a:cubicBezTo>
                    <a:cubicBezTo>
                      <a:pt x="96" y="249"/>
                      <a:pt x="96" y="250"/>
                      <a:pt x="96" y="250"/>
                    </a:cubicBezTo>
                    <a:cubicBezTo>
                      <a:pt x="96" y="250"/>
                      <a:pt x="96" y="250"/>
                      <a:pt x="95" y="250"/>
                    </a:cubicBezTo>
                    <a:cubicBezTo>
                      <a:pt x="95" y="251"/>
                      <a:pt x="95" y="251"/>
                      <a:pt x="95" y="252"/>
                    </a:cubicBezTo>
                    <a:cubicBezTo>
                      <a:pt x="95" y="252"/>
                      <a:pt x="95" y="252"/>
                      <a:pt x="94" y="252"/>
                    </a:cubicBezTo>
                    <a:cubicBezTo>
                      <a:pt x="93" y="253"/>
                      <a:pt x="94" y="254"/>
                      <a:pt x="94" y="255"/>
                    </a:cubicBezTo>
                    <a:cubicBezTo>
                      <a:pt x="94" y="256"/>
                      <a:pt x="94" y="256"/>
                      <a:pt x="94" y="256"/>
                    </a:cubicBezTo>
                    <a:cubicBezTo>
                      <a:pt x="94" y="257"/>
                      <a:pt x="93" y="258"/>
                      <a:pt x="93" y="260"/>
                    </a:cubicBezTo>
                    <a:cubicBezTo>
                      <a:pt x="93" y="260"/>
                      <a:pt x="93" y="260"/>
                      <a:pt x="93" y="260"/>
                    </a:cubicBezTo>
                    <a:cubicBezTo>
                      <a:pt x="94" y="261"/>
                      <a:pt x="91" y="261"/>
                      <a:pt x="91" y="263"/>
                    </a:cubicBezTo>
                    <a:cubicBezTo>
                      <a:pt x="91" y="263"/>
                      <a:pt x="91" y="263"/>
                      <a:pt x="91" y="263"/>
                    </a:cubicBezTo>
                    <a:cubicBezTo>
                      <a:pt x="91" y="264"/>
                      <a:pt x="91" y="264"/>
                      <a:pt x="91" y="264"/>
                    </a:cubicBezTo>
                    <a:cubicBezTo>
                      <a:pt x="91" y="264"/>
                      <a:pt x="91" y="264"/>
                      <a:pt x="91" y="264"/>
                    </a:cubicBezTo>
                    <a:cubicBezTo>
                      <a:pt x="91" y="266"/>
                      <a:pt x="89" y="266"/>
                      <a:pt x="89" y="267"/>
                    </a:cubicBezTo>
                    <a:cubicBezTo>
                      <a:pt x="89" y="267"/>
                      <a:pt x="89" y="267"/>
                      <a:pt x="89" y="267"/>
                    </a:cubicBezTo>
                    <a:cubicBezTo>
                      <a:pt x="89" y="268"/>
                      <a:pt x="88" y="268"/>
                      <a:pt x="88" y="268"/>
                    </a:cubicBezTo>
                    <a:cubicBezTo>
                      <a:pt x="88" y="268"/>
                      <a:pt x="88" y="268"/>
                      <a:pt x="88" y="268"/>
                    </a:cubicBezTo>
                    <a:cubicBezTo>
                      <a:pt x="87" y="269"/>
                      <a:pt x="87" y="270"/>
                      <a:pt x="87" y="271"/>
                    </a:cubicBezTo>
                    <a:cubicBezTo>
                      <a:pt x="87" y="271"/>
                      <a:pt x="87" y="271"/>
                      <a:pt x="87" y="271"/>
                    </a:cubicBezTo>
                    <a:cubicBezTo>
                      <a:pt x="88" y="272"/>
                      <a:pt x="86" y="273"/>
                      <a:pt x="87" y="274"/>
                    </a:cubicBezTo>
                    <a:cubicBezTo>
                      <a:pt x="87" y="275"/>
                      <a:pt x="87" y="275"/>
                      <a:pt x="87" y="275"/>
                    </a:cubicBezTo>
                    <a:cubicBezTo>
                      <a:pt x="86" y="275"/>
                      <a:pt x="86" y="276"/>
                      <a:pt x="86" y="276"/>
                    </a:cubicBezTo>
                    <a:cubicBezTo>
                      <a:pt x="86" y="276"/>
                      <a:pt x="85" y="276"/>
                      <a:pt x="85" y="276"/>
                    </a:cubicBezTo>
                    <a:cubicBezTo>
                      <a:pt x="85" y="276"/>
                      <a:pt x="85" y="276"/>
                      <a:pt x="85" y="276"/>
                    </a:cubicBezTo>
                    <a:cubicBezTo>
                      <a:pt x="84" y="277"/>
                      <a:pt x="83" y="278"/>
                      <a:pt x="85" y="279"/>
                    </a:cubicBezTo>
                    <a:cubicBezTo>
                      <a:pt x="84" y="279"/>
                      <a:pt x="84" y="279"/>
                      <a:pt x="84" y="279"/>
                    </a:cubicBezTo>
                    <a:cubicBezTo>
                      <a:pt x="84" y="279"/>
                      <a:pt x="84" y="279"/>
                      <a:pt x="83" y="279"/>
                    </a:cubicBezTo>
                    <a:cubicBezTo>
                      <a:pt x="83" y="281"/>
                      <a:pt x="82" y="282"/>
                      <a:pt x="82" y="283"/>
                    </a:cubicBezTo>
                    <a:cubicBezTo>
                      <a:pt x="82" y="283"/>
                      <a:pt x="82" y="283"/>
                      <a:pt x="82" y="283"/>
                    </a:cubicBezTo>
                    <a:cubicBezTo>
                      <a:pt x="83" y="285"/>
                      <a:pt x="81" y="285"/>
                      <a:pt x="80" y="286"/>
                    </a:cubicBezTo>
                    <a:cubicBezTo>
                      <a:pt x="80" y="286"/>
                      <a:pt x="80" y="286"/>
                      <a:pt x="80" y="286"/>
                    </a:cubicBezTo>
                    <a:cubicBezTo>
                      <a:pt x="79" y="286"/>
                      <a:pt x="78" y="286"/>
                      <a:pt x="78" y="286"/>
                    </a:cubicBezTo>
                    <a:cubicBezTo>
                      <a:pt x="77" y="287"/>
                      <a:pt x="79" y="287"/>
                      <a:pt x="78" y="288"/>
                    </a:cubicBezTo>
                    <a:cubicBezTo>
                      <a:pt x="78" y="288"/>
                      <a:pt x="78" y="288"/>
                      <a:pt x="78" y="288"/>
                    </a:cubicBezTo>
                    <a:cubicBezTo>
                      <a:pt x="78" y="289"/>
                      <a:pt x="78" y="289"/>
                      <a:pt x="78" y="289"/>
                    </a:cubicBezTo>
                    <a:cubicBezTo>
                      <a:pt x="78" y="290"/>
                      <a:pt x="78" y="290"/>
                      <a:pt x="78" y="290"/>
                    </a:cubicBezTo>
                    <a:cubicBezTo>
                      <a:pt x="78" y="290"/>
                      <a:pt x="78" y="292"/>
                      <a:pt x="77" y="293"/>
                    </a:cubicBezTo>
                    <a:cubicBezTo>
                      <a:pt x="77" y="293"/>
                      <a:pt x="76" y="293"/>
                      <a:pt x="76" y="293"/>
                    </a:cubicBezTo>
                    <a:cubicBezTo>
                      <a:pt x="76" y="293"/>
                      <a:pt x="75" y="293"/>
                      <a:pt x="75" y="293"/>
                    </a:cubicBezTo>
                    <a:cubicBezTo>
                      <a:pt x="74" y="293"/>
                      <a:pt x="74" y="293"/>
                      <a:pt x="73" y="294"/>
                    </a:cubicBezTo>
                    <a:cubicBezTo>
                      <a:pt x="73" y="294"/>
                      <a:pt x="73" y="294"/>
                      <a:pt x="73" y="294"/>
                    </a:cubicBezTo>
                    <a:cubicBezTo>
                      <a:pt x="72" y="295"/>
                      <a:pt x="72" y="295"/>
                      <a:pt x="72" y="296"/>
                    </a:cubicBezTo>
                    <a:cubicBezTo>
                      <a:pt x="72" y="296"/>
                      <a:pt x="72" y="296"/>
                      <a:pt x="72" y="296"/>
                    </a:cubicBezTo>
                    <a:cubicBezTo>
                      <a:pt x="72" y="298"/>
                      <a:pt x="72" y="298"/>
                      <a:pt x="72" y="300"/>
                    </a:cubicBezTo>
                    <a:cubicBezTo>
                      <a:pt x="72" y="300"/>
                      <a:pt x="72" y="300"/>
                      <a:pt x="72" y="300"/>
                    </a:cubicBezTo>
                    <a:cubicBezTo>
                      <a:pt x="72" y="300"/>
                      <a:pt x="72" y="300"/>
                      <a:pt x="72" y="300"/>
                    </a:cubicBezTo>
                    <a:cubicBezTo>
                      <a:pt x="71" y="301"/>
                      <a:pt x="70" y="302"/>
                      <a:pt x="70" y="303"/>
                    </a:cubicBezTo>
                    <a:cubicBezTo>
                      <a:pt x="69" y="304"/>
                      <a:pt x="69" y="304"/>
                      <a:pt x="69" y="305"/>
                    </a:cubicBezTo>
                    <a:cubicBezTo>
                      <a:pt x="67" y="305"/>
                      <a:pt x="67" y="303"/>
                      <a:pt x="65" y="303"/>
                    </a:cubicBezTo>
                    <a:cubicBezTo>
                      <a:pt x="64" y="303"/>
                      <a:pt x="64" y="304"/>
                      <a:pt x="64" y="305"/>
                    </a:cubicBezTo>
                    <a:cubicBezTo>
                      <a:pt x="63" y="305"/>
                      <a:pt x="63" y="305"/>
                      <a:pt x="63" y="305"/>
                    </a:cubicBezTo>
                    <a:cubicBezTo>
                      <a:pt x="63" y="306"/>
                      <a:pt x="64" y="307"/>
                      <a:pt x="64" y="307"/>
                    </a:cubicBezTo>
                    <a:cubicBezTo>
                      <a:pt x="64" y="308"/>
                      <a:pt x="64" y="308"/>
                      <a:pt x="64" y="308"/>
                    </a:cubicBezTo>
                    <a:cubicBezTo>
                      <a:pt x="62" y="309"/>
                      <a:pt x="63" y="310"/>
                      <a:pt x="62" y="311"/>
                    </a:cubicBezTo>
                    <a:cubicBezTo>
                      <a:pt x="62" y="312"/>
                      <a:pt x="62" y="312"/>
                      <a:pt x="62" y="312"/>
                    </a:cubicBezTo>
                    <a:cubicBezTo>
                      <a:pt x="62" y="312"/>
                      <a:pt x="61" y="313"/>
                      <a:pt x="63" y="313"/>
                    </a:cubicBezTo>
                    <a:cubicBezTo>
                      <a:pt x="62" y="314"/>
                      <a:pt x="61" y="313"/>
                      <a:pt x="60" y="313"/>
                    </a:cubicBezTo>
                    <a:cubicBezTo>
                      <a:pt x="60" y="313"/>
                      <a:pt x="60" y="313"/>
                      <a:pt x="60" y="314"/>
                    </a:cubicBezTo>
                    <a:cubicBezTo>
                      <a:pt x="60" y="315"/>
                      <a:pt x="57" y="314"/>
                      <a:pt x="58" y="316"/>
                    </a:cubicBezTo>
                    <a:cubicBezTo>
                      <a:pt x="58" y="316"/>
                      <a:pt x="58" y="317"/>
                      <a:pt x="58" y="317"/>
                    </a:cubicBezTo>
                    <a:cubicBezTo>
                      <a:pt x="58" y="317"/>
                      <a:pt x="58" y="317"/>
                      <a:pt x="58" y="317"/>
                    </a:cubicBezTo>
                    <a:cubicBezTo>
                      <a:pt x="58" y="318"/>
                      <a:pt x="59" y="319"/>
                      <a:pt x="60" y="320"/>
                    </a:cubicBezTo>
                    <a:cubicBezTo>
                      <a:pt x="60" y="320"/>
                      <a:pt x="60" y="320"/>
                      <a:pt x="60" y="320"/>
                    </a:cubicBezTo>
                    <a:cubicBezTo>
                      <a:pt x="61" y="321"/>
                      <a:pt x="62" y="322"/>
                      <a:pt x="61" y="324"/>
                    </a:cubicBezTo>
                    <a:cubicBezTo>
                      <a:pt x="60" y="325"/>
                      <a:pt x="61" y="326"/>
                      <a:pt x="60" y="326"/>
                    </a:cubicBezTo>
                    <a:cubicBezTo>
                      <a:pt x="59" y="326"/>
                      <a:pt x="59" y="327"/>
                      <a:pt x="58" y="327"/>
                    </a:cubicBezTo>
                    <a:cubicBezTo>
                      <a:pt x="58" y="328"/>
                      <a:pt x="56" y="328"/>
                      <a:pt x="56" y="329"/>
                    </a:cubicBezTo>
                    <a:cubicBezTo>
                      <a:pt x="56" y="331"/>
                      <a:pt x="54" y="330"/>
                      <a:pt x="53" y="329"/>
                    </a:cubicBezTo>
                    <a:cubicBezTo>
                      <a:pt x="53" y="328"/>
                      <a:pt x="54" y="328"/>
                      <a:pt x="55" y="328"/>
                    </a:cubicBezTo>
                    <a:cubicBezTo>
                      <a:pt x="55" y="327"/>
                      <a:pt x="56" y="327"/>
                      <a:pt x="55" y="326"/>
                    </a:cubicBezTo>
                    <a:cubicBezTo>
                      <a:pt x="55" y="326"/>
                      <a:pt x="55" y="326"/>
                      <a:pt x="55" y="325"/>
                    </a:cubicBezTo>
                    <a:cubicBezTo>
                      <a:pt x="55" y="325"/>
                      <a:pt x="56" y="324"/>
                      <a:pt x="55" y="323"/>
                    </a:cubicBezTo>
                    <a:cubicBezTo>
                      <a:pt x="55" y="323"/>
                      <a:pt x="54" y="324"/>
                      <a:pt x="54" y="325"/>
                    </a:cubicBezTo>
                    <a:cubicBezTo>
                      <a:pt x="54" y="326"/>
                      <a:pt x="54" y="327"/>
                      <a:pt x="53" y="327"/>
                    </a:cubicBezTo>
                    <a:cubicBezTo>
                      <a:pt x="51" y="327"/>
                      <a:pt x="51" y="327"/>
                      <a:pt x="51" y="327"/>
                    </a:cubicBezTo>
                    <a:cubicBezTo>
                      <a:pt x="50" y="327"/>
                      <a:pt x="50" y="327"/>
                      <a:pt x="50" y="327"/>
                    </a:cubicBezTo>
                    <a:cubicBezTo>
                      <a:pt x="50" y="327"/>
                      <a:pt x="50" y="327"/>
                      <a:pt x="49" y="327"/>
                    </a:cubicBezTo>
                    <a:cubicBezTo>
                      <a:pt x="48" y="328"/>
                      <a:pt x="47" y="327"/>
                      <a:pt x="46" y="327"/>
                    </a:cubicBezTo>
                    <a:cubicBezTo>
                      <a:pt x="46" y="327"/>
                      <a:pt x="46" y="326"/>
                      <a:pt x="46" y="326"/>
                    </a:cubicBezTo>
                    <a:cubicBezTo>
                      <a:pt x="46" y="326"/>
                      <a:pt x="45" y="326"/>
                      <a:pt x="45" y="326"/>
                    </a:cubicBezTo>
                    <a:cubicBezTo>
                      <a:pt x="45" y="328"/>
                      <a:pt x="44" y="331"/>
                      <a:pt x="46" y="332"/>
                    </a:cubicBezTo>
                    <a:cubicBezTo>
                      <a:pt x="46" y="334"/>
                      <a:pt x="46" y="336"/>
                      <a:pt x="46" y="337"/>
                    </a:cubicBezTo>
                    <a:cubicBezTo>
                      <a:pt x="46" y="338"/>
                      <a:pt x="46" y="338"/>
                      <a:pt x="46" y="338"/>
                    </a:cubicBezTo>
                    <a:cubicBezTo>
                      <a:pt x="46" y="339"/>
                      <a:pt x="45" y="340"/>
                      <a:pt x="45" y="341"/>
                    </a:cubicBezTo>
                    <a:cubicBezTo>
                      <a:pt x="45" y="342"/>
                      <a:pt x="45" y="342"/>
                      <a:pt x="45" y="342"/>
                    </a:cubicBezTo>
                    <a:cubicBezTo>
                      <a:pt x="45" y="342"/>
                      <a:pt x="45" y="342"/>
                      <a:pt x="45" y="343"/>
                    </a:cubicBezTo>
                    <a:cubicBezTo>
                      <a:pt x="45" y="343"/>
                      <a:pt x="45" y="343"/>
                      <a:pt x="45" y="343"/>
                    </a:cubicBezTo>
                    <a:cubicBezTo>
                      <a:pt x="44" y="344"/>
                      <a:pt x="44" y="346"/>
                      <a:pt x="42" y="346"/>
                    </a:cubicBezTo>
                    <a:cubicBezTo>
                      <a:pt x="42" y="346"/>
                      <a:pt x="42" y="346"/>
                      <a:pt x="42" y="346"/>
                    </a:cubicBezTo>
                    <a:cubicBezTo>
                      <a:pt x="42" y="346"/>
                      <a:pt x="41" y="346"/>
                      <a:pt x="41" y="346"/>
                    </a:cubicBezTo>
                    <a:cubicBezTo>
                      <a:pt x="41" y="346"/>
                      <a:pt x="41" y="346"/>
                      <a:pt x="41" y="347"/>
                    </a:cubicBezTo>
                    <a:cubicBezTo>
                      <a:pt x="40" y="348"/>
                      <a:pt x="39" y="348"/>
                      <a:pt x="39" y="350"/>
                    </a:cubicBezTo>
                    <a:cubicBezTo>
                      <a:pt x="39" y="350"/>
                      <a:pt x="39" y="350"/>
                      <a:pt x="40" y="350"/>
                    </a:cubicBezTo>
                    <a:cubicBezTo>
                      <a:pt x="40" y="351"/>
                      <a:pt x="40" y="351"/>
                      <a:pt x="40" y="353"/>
                    </a:cubicBezTo>
                    <a:cubicBezTo>
                      <a:pt x="40" y="353"/>
                      <a:pt x="40" y="353"/>
                      <a:pt x="40" y="353"/>
                    </a:cubicBezTo>
                    <a:cubicBezTo>
                      <a:pt x="39" y="353"/>
                      <a:pt x="39" y="355"/>
                      <a:pt x="39" y="356"/>
                    </a:cubicBezTo>
                    <a:cubicBezTo>
                      <a:pt x="39" y="356"/>
                      <a:pt x="39" y="356"/>
                      <a:pt x="39" y="356"/>
                    </a:cubicBezTo>
                    <a:cubicBezTo>
                      <a:pt x="39" y="357"/>
                      <a:pt x="39" y="358"/>
                      <a:pt x="39" y="358"/>
                    </a:cubicBezTo>
                    <a:cubicBezTo>
                      <a:pt x="39" y="359"/>
                      <a:pt x="41" y="359"/>
                      <a:pt x="41" y="358"/>
                    </a:cubicBezTo>
                    <a:cubicBezTo>
                      <a:pt x="41" y="359"/>
                      <a:pt x="41" y="360"/>
                      <a:pt x="41" y="361"/>
                    </a:cubicBezTo>
                    <a:cubicBezTo>
                      <a:pt x="41" y="361"/>
                      <a:pt x="40" y="363"/>
                      <a:pt x="41" y="363"/>
                    </a:cubicBezTo>
                    <a:cubicBezTo>
                      <a:pt x="41" y="363"/>
                      <a:pt x="41" y="363"/>
                      <a:pt x="41" y="363"/>
                    </a:cubicBezTo>
                    <a:cubicBezTo>
                      <a:pt x="41" y="364"/>
                      <a:pt x="41" y="364"/>
                      <a:pt x="41" y="364"/>
                    </a:cubicBezTo>
                    <a:cubicBezTo>
                      <a:pt x="41" y="365"/>
                      <a:pt x="41" y="365"/>
                      <a:pt x="41" y="365"/>
                    </a:cubicBezTo>
                    <a:cubicBezTo>
                      <a:pt x="42" y="366"/>
                      <a:pt x="42" y="367"/>
                      <a:pt x="43" y="368"/>
                    </a:cubicBezTo>
                    <a:cubicBezTo>
                      <a:pt x="43" y="368"/>
                      <a:pt x="43" y="368"/>
                      <a:pt x="43" y="368"/>
                    </a:cubicBezTo>
                    <a:cubicBezTo>
                      <a:pt x="43" y="368"/>
                      <a:pt x="43" y="368"/>
                      <a:pt x="43" y="368"/>
                    </a:cubicBezTo>
                    <a:cubicBezTo>
                      <a:pt x="43" y="369"/>
                      <a:pt x="44" y="368"/>
                      <a:pt x="45" y="368"/>
                    </a:cubicBezTo>
                    <a:cubicBezTo>
                      <a:pt x="46" y="369"/>
                      <a:pt x="46" y="371"/>
                      <a:pt x="46" y="372"/>
                    </a:cubicBezTo>
                    <a:cubicBezTo>
                      <a:pt x="48" y="372"/>
                      <a:pt x="48" y="374"/>
                      <a:pt x="48" y="375"/>
                    </a:cubicBezTo>
                    <a:cubicBezTo>
                      <a:pt x="48" y="378"/>
                      <a:pt x="48" y="378"/>
                      <a:pt x="48" y="378"/>
                    </a:cubicBezTo>
                    <a:cubicBezTo>
                      <a:pt x="48" y="379"/>
                      <a:pt x="47" y="379"/>
                      <a:pt x="47" y="380"/>
                    </a:cubicBezTo>
                    <a:cubicBezTo>
                      <a:pt x="47" y="380"/>
                      <a:pt x="47" y="382"/>
                      <a:pt x="47" y="384"/>
                    </a:cubicBezTo>
                    <a:cubicBezTo>
                      <a:pt x="47" y="384"/>
                      <a:pt x="47" y="384"/>
                      <a:pt x="47" y="384"/>
                    </a:cubicBezTo>
                    <a:cubicBezTo>
                      <a:pt x="46" y="385"/>
                      <a:pt x="47" y="386"/>
                      <a:pt x="48" y="387"/>
                    </a:cubicBezTo>
                    <a:cubicBezTo>
                      <a:pt x="48" y="387"/>
                      <a:pt x="48" y="388"/>
                      <a:pt x="48" y="388"/>
                    </a:cubicBezTo>
                    <a:cubicBezTo>
                      <a:pt x="49" y="388"/>
                      <a:pt x="49" y="390"/>
                      <a:pt x="50" y="390"/>
                    </a:cubicBezTo>
                    <a:cubicBezTo>
                      <a:pt x="50" y="390"/>
                      <a:pt x="50" y="390"/>
                      <a:pt x="50" y="390"/>
                    </a:cubicBezTo>
                    <a:cubicBezTo>
                      <a:pt x="50" y="392"/>
                      <a:pt x="51" y="392"/>
                      <a:pt x="52" y="393"/>
                    </a:cubicBezTo>
                    <a:cubicBezTo>
                      <a:pt x="52" y="393"/>
                      <a:pt x="52" y="394"/>
                      <a:pt x="52" y="394"/>
                    </a:cubicBezTo>
                    <a:cubicBezTo>
                      <a:pt x="52" y="395"/>
                      <a:pt x="52" y="395"/>
                      <a:pt x="53" y="396"/>
                    </a:cubicBezTo>
                    <a:cubicBezTo>
                      <a:pt x="53" y="397"/>
                      <a:pt x="53" y="397"/>
                      <a:pt x="53" y="397"/>
                    </a:cubicBezTo>
                    <a:cubicBezTo>
                      <a:pt x="53" y="397"/>
                      <a:pt x="54" y="397"/>
                      <a:pt x="54" y="398"/>
                    </a:cubicBezTo>
                    <a:cubicBezTo>
                      <a:pt x="54" y="398"/>
                      <a:pt x="54" y="398"/>
                      <a:pt x="54" y="398"/>
                    </a:cubicBezTo>
                    <a:cubicBezTo>
                      <a:pt x="54" y="399"/>
                      <a:pt x="54" y="401"/>
                      <a:pt x="56" y="402"/>
                    </a:cubicBezTo>
                    <a:cubicBezTo>
                      <a:pt x="56" y="402"/>
                      <a:pt x="56" y="402"/>
                      <a:pt x="56" y="402"/>
                    </a:cubicBezTo>
                    <a:cubicBezTo>
                      <a:pt x="56" y="402"/>
                      <a:pt x="56" y="402"/>
                      <a:pt x="55" y="402"/>
                    </a:cubicBezTo>
                    <a:cubicBezTo>
                      <a:pt x="56" y="403"/>
                      <a:pt x="56" y="404"/>
                      <a:pt x="57" y="404"/>
                    </a:cubicBezTo>
                    <a:cubicBezTo>
                      <a:pt x="57" y="404"/>
                      <a:pt x="57" y="404"/>
                      <a:pt x="57" y="404"/>
                    </a:cubicBezTo>
                    <a:cubicBezTo>
                      <a:pt x="57" y="404"/>
                      <a:pt x="57" y="404"/>
                      <a:pt x="57" y="404"/>
                    </a:cubicBezTo>
                    <a:cubicBezTo>
                      <a:pt x="58" y="406"/>
                      <a:pt x="59" y="406"/>
                      <a:pt x="60" y="407"/>
                    </a:cubicBezTo>
                    <a:cubicBezTo>
                      <a:pt x="60" y="407"/>
                      <a:pt x="60" y="407"/>
                      <a:pt x="60" y="407"/>
                    </a:cubicBezTo>
                    <a:cubicBezTo>
                      <a:pt x="60" y="407"/>
                      <a:pt x="60" y="408"/>
                      <a:pt x="61" y="408"/>
                    </a:cubicBezTo>
                    <a:cubicBezTo>
                      <a:pt x="60" y="408"/>
                      <a:pt x="60" y="407"/>
                      <a:pt x="60" y="407"/>
                    </a:cubicBezTo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8" name="Freeform 30">
                <a:extLst>
                  <a:ext uri="{FF2B5EF4-FFF2-40B4-BE49-F238E27FC236}">
                    <a16:creationId xmlns:a16="http://schemas.microsoft.com/office/drawing/2014/main" id="{C0A4A566-A4BA-4738-84DB-62AA71E1BF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96025" y="2921000"/>
                <a:ext cx="452438" cy="293687"/>
              </a:xfrm>
              <a:custGeom>
                <a:avLst/>
                <a:gdLst>
                  <a:gd name="T0" fmla="*/ 32 w 150"/>
                  <a:gd name="T1" fmla="*/ 26 h 97"/>
                  <a:gd name="T2" fmla="*/ 3 w 150"/>
                  <a:gd name="T3" fmla="*/ 49 h 97"/>
                  <a:gd name="T4" fmla="*/ 14 w 150"/>
                  <a:gd name="T5" fmla="*/ 59 h 97"/>
                  <a:gd name="T6" fmla="*/ 28 w 150"/>
                  <a:gd name="T7" fmla="*/ 49 h 97"/>
                  <a:gd name="T8" fmla="*/ 15 w 150"/>
                  <a:gd name="T9" fmla="*/ 39 h 97"/>
                  <a:gd name="T10" fmla="*/ 3 w 150"/>
                  <a:gd name="T11" fmla="*/ 48 h 97"/>
                  <a:gd name="T12" fmla="*/ 76 w 150"/>
                  <a:gd name="T13" fmla="*/ 8 h 97"/>
                  <a:gd name="T14" fmla="*/ 63 w 150"/>
                  <a:gd name="T15" fmla="*/ 8 h 97"/>
                  <a:gd name="T16" fmla="*/ 70 w 150"/>
                  <a:gd name="T17" fmla="*/ 8 h 97"/>
                  <a:gd name="T18" fmla="*/ 35 w 150"/>
                  <a:gd name="T19" fmla="*/ 42 h 97"/>
                  <a:gd name="T20" fmla="*/ 29 w 150"/>
                  <a:gd name="T21" fmla="*/ 62 h 97"/>
                  <a:gd name="T22" fmla="*/ 17 w 150"/>
                  <a:gd name="T23" fmla="*/ 60 h 97"/>
                  <a:gd name="T24" fmla="*/ 7 w 150"/>
                  <a:gd name="T25" fmla="*/ 72 h 97"/>
                  <a:gd name="T26" fmla="*/ 4 w 150"/>
                  <a:gd name="T27" fmla="*/ 76 h 97"/>
                  <a:gd name="T28" fmla="*/ 11 w 150"/>
                  <a:gd name="T29" fmla="*/ 87 h 97"/>
                  <a:gd name="T30" fmla="*/ 11 w 150"/>
                  <a:gd name="T31" fmla="*/ 94 h 97"/>
                  <a:gd name="T32" fmla="*/ 24 w 150"/>
                  <a:gd name="T33" fmla="*/ 78 h 97"/>
                  <a:gd name="T34" fmla="*/ 36 w 150"/>
                  <a:gd name="T35" fmla="*/ 65 h 97"/>
                  <a:gd name="T36" fmla="*/ 147 w 150"/>
                  <a:gd name="T37" fmla="*/ 76 h 97"/>
                  <a:gd name="T38" fmla="*/ 144 w 150"/>
                  <a:gd name="T39" fmla="*/ 68 h 97"/>
                  <a:gd name="T40" fmla="*/ 142 w 150"/>
                  <a:gd name="T41" fmla="*/ 60 h 97"/>
                  <a:gd name="T42" fmla="*/ 136 w 150"/>
                  <a:gd name="T43" fmla="*/ 44 h 97"/>
                  <a:gd name="T44" fmla="*/ 128 w 150"/>
                  <a:gd name="T45" fmla="*/ 35 h 97"/>
                  <a:gd name="T46" fmla="*/ 123 w 150"/>
                  <a:gd name="T47" fmla="*/ 33 h 97"/>
                  <a:gd name="T48" fmla="*/ 123 w 150"/>
                  <a:gd name="T49" fmla="*/ 30 h 97"/>
                  <a:gd name="T50" fmla="*/ 126 w 150"/>
                  <a:gd name="T51" fmla="*/ 27 h 97"/>
                  <a:gd name="T52" fmla="*/ 128 w 150"/>
                  <a:gd name="T53" fmla="*/ 26 h 97"/>
                  <a:gd name="T54" fmla="*/ 132 w 150"/>
                  <a:gd name="T55" fmla="*/ 25 h 97"/>
                  <a:gd name="T56" fmla="*/ 137 w 150"/>
                  <a:gd name="T57" fmla="*/ 24 h 97"/>
                  <a:gd name="T58" fmla="*/ 138 w 150"/>
                  <a:gd name="T59" fmla="*/ 13 h 97"/>
                  <a:gd name="T60" fmla="*/ 140 w 150"/>
                  <a:gd name="T61" fmla="*/ 2 h 97"/>
                  <a:gd name="T62" fmla="*/ 122 w 150"/>
                  <a:gd name="T63" fmla="*/ 5 h 97"/>
                  <a:gd name="T64" fmla="*/ 105 w 150"/>
                  <a:gd name="T65" fmla="*/ 4 h 97"/>
                  <a:gd name="T66" fmla="*/ 87 w 150"/>
                  <a:gd name="T67" fmla="*/ 2 h 97"/>
                  <a:gd name="T68" fmla="*/ 81 w 150"/>
                  <a:gd name="T69" fmla="*/ 9 h 97"/>
                  <a:gd name="T70" fmla="*/ 72 w 150"/>
                  <a:gd name="T71" fmla="*/ 11 h 97"/>
                  <a:gd name="T72" fmla="*/ 55 w 150"/>
                  <a:gd name="T73" fmla="*/ 15 h 97"/>
                  <a:gd name="T74" fmla="*/ 43 w 150"/>
                  <a:gd name="T75" fmla="*/ 26 h 97"/>
                  <a:gd name="T76" fmla="*/ 36 w 150"/>
                  <a:gd name="T77" fmla="*/ 40 h 97"/>
                  <a:gd name="T78" fmla="*/ 38 w 150"/>
                  <a:gd name="T79" fmla="*/ 48 h 97"/>
                  <a:gd name="T80" fmla="*/ 39 w 150"/>
                  <a:gd name="T81" fmla="*/ 54 h 97"/>
                  <a:gd name="T82" fmla="*/ 45 w 150"/>
                  <a:gd name="T83" fmla="*/ 66 h 97"/>
                  <a:gd name="T84" fmla="*/ 57 w 150"/>
                  <a:gd name="T85" fmla="*/ 74 h 97"/>
                  <a:gd name="T86" fmla="*/ 67 w 150"/>
                  <a:gd name="T87" fmla="*/ 68 h 97"/>
                  <a:gd name="T88" fmla="*/ 66 w 150"/>
                  <a:gd name="T89" fmla="*/ 86 h 97"/>
                  <a:gd name="T90" fmla="*/ 78 w 150"/>
                  <a:gd name="T91" fmla="*/ 79 h 97"/>
                  <a:gd name="T92" fmla="*/ 96 w 150"/>
                  <a:gd name="T93" fmla="*/ 79 h 97"/>
                  <a:gd name="T94" fmla="*/ 110 w 150"/>
                  <a:gd name="T95" fmla="*/ 85 h 97"/>
                  <a:gd name="T96" fmla="*/ 115 w 150"/>
                  <a:gd name="T97" fmla="*/ 90 h 97"/>
                  <a:gd name="T98" fmla="*/ 116 w 150"/>
                  <a:gd name="T99" fmla="*/ 92 h 97"/>
                  <a:gd name="T100" fmla="*/ 122 w 150"/>
                  <a:gd name="T101" fmla="*/ 95 h 97"/>
                  <a:gd name="T102" fmla="*/ 137 w 150"/>
                  <a:gd name="T103" fmla="*/ 91 h 97"/>
                  <a:gd name="T104" fmla="*/ 147 w 150"/>
                  <a:gd name="T105" fmla="*/ 76 h 97"/>
                  <a:gd name="T106" fmla="*/ 138 w 150"/>
                  <a:gd name="T107" fmla="*/ 63 h 97"/>
                  <a:gd name="T108" fmla="*/ 37 w 150"/>
                  <a:gd name="T109" fmla="*/ 64 h 97"/>
                  <a:gd name="T110" fmla="*/ 4 w 150"/>
                  <a:gd name="T111" fmla="*/ 76 h 97"/>
                  <a:gd name="T112" fmla="*/ 19 w 150"/>
                  <a:gd name="T113" fmla="*/ 85 h 97"/>
                  <a:gd name="T114" fmla="*/ 28 w 150"/>
                  <a:gd name="T115" fmla="*/ 47 h 97"/>
                  <a:gd name="T116" fmla="*/ 23 w 150"/>
                  <a:gd name="T117" fmla="*/ 5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0" h="97">
                    <a:moveTo>
                      <a:pt x="46" y="25"/>
                    </a:moveTo>
                    <a:cubicBezTo>
                      <a:pt x="46" y="25"/>
                      <a:pt x="46" y="24"/>
                      <a:pt x="46" y="24"/>
                    </a:cubicBezTo>
                    <a:cubicBezTo>
                      <a:pt x="45" y="24"/>
                      <a:pt x="45" y="22"/>
                      <a:pt x="43" y="22"/>
                    </a:cubicBezTo>
                    <a:cubicBezTo>
                      <a:pt x="43" y="24"/>
                      <a:pt x="44" y="25"/>
                      <a:pt x="46" y="25"/>
                    </a:cubicBezTo>
                    <a:close/>
                    <a:moveTo>
                      <a:pt x="34" y="28"/>
                    </a:moveTo>
                    <a:cubicBezTo>
                      <a:pt x="34" y="27"/>
                      <a:pt x="34" y="26"/>
                      <a:pt x="32" y="26"/>
                    </a:cubicBezTo>
                    <a:cubicBezTo>
                      <a:pt x="32" y="28"/>
                      <a:pt x="33" y="28"/>
                      <a:pt x="34" y="28"/>
                    </a:cubicBezTo>
                    <a:close/>
                    <a:moveTo>
                      <a:pt x="48" y="25"/>
                    </a:moveTo>
                    <a:cubicBezTo>
                      <a:pt x="49" y="23"/>
                      <a:pt x="46" y="21"/>
                      <a:pt x="45" y="22"/>
                    </a:cubicBezTo>
                    <a:cubicBezTo>
                      <a:pt x="46" y="22"/>
                      <a:pt x="46" y="23"/>
                      <a:pt x="46" y="24"/>
                    </a:cubicBezTo>
                    <a:cubicBezTo>
                      <a:pt x="47" y="24"/>
                      <a:pt x="47" y="25"/>
                      <a:pt x="48" y="25"/>
                    </a:cubicBezTo>
                    <a:close/>
                    <a:moveTo>
                      <a:pt x="3" y="49"/>
                    </a:moveTo>
                    <a:cubicBezTo>
                      <a:pt x="4" y="50"/>
                      <a:pt x="4" y="49"/>
                      <a:pt x="4" y="50"/>
                    </a:cubicBezTo>
                    <a:cubicBezTo>
                      <a:pt x="5" y="50"/>
                      <a:pt x="7" y="50"/>
                      <a:pt x="7" y="51"/>
                    </a:cubicBezTo>
                    <a:cubicBezTo>
                      <a:pt x="9" y="51"/>
                      <a:pt x="9" y="50"/>
                      <a:pt x="11" y="50"/>
                    </a:cubicBezTo>
                    <a:cubicBezTo>
                      <a:pt x="12" y="51"/>
                      <a:pt x="13" y="52"/>
                      <a:pt x="13" y="54"/>
                    </a:cubicBezTo>
                    <a:cubicBezTo>
                      <a:pt x="14" y="54"/>
                      <a:pt x="14" y="55"/>
                      <a:pt x="14" y="56"/>
                    </a:cubicBezTo>
                    <a:cubicBezTo>
                      <a:pt x="14" y="57"/>
                      <a:pt x="14" y="58"/>
                      <a:pt x="14" y="59"/>
                    </a:cubicBezTo>
                    <a:cubicBezTo>
                      <a:pt x="17" y="59"/>
                      <a:pt x="18" y="58"/>
                      <a:pt x="20" y="58"/>
                    </a:cubicBezTo>
                    <a:cubicBezTo>
                      <a:pt x="21" y="56"/>
                      <a:pt x="20" y="52"/>
                      <a:pt x="23" y="51"/>
                    </a:cubicBezTo>
                    <a:cubicBezTo>
                      <a:pt x="23" y="51"/>
                      <a:pt x="24" y="51"/>
                      <a:pt x="25" y="51"/>
                    </a:cubicBezTo>
                    <a:cubicBezTo>
                      <a:pt x="25" y="51"/>
                      <a:pt x="26" y="51"/>
                      <a:pt x="26" y="50"/>
                    </a:cubicBezTo>
                    <a:cubicBezTo>
                      <a:pt x="28" y="51"/>
                      <a:pt x="29" y="51"/>
                      <a:pt x="29" y="49"/>
                    </a:cubicBezTo>
                    <a:cubicBezTo>
                      <a:pt x="29" y="49"/>
                      <a:pt x="28" y="49"/>
                      <a:pt x="28" y="49"/>
                    </a:cubicBezTo>
                    <a:cubicBezTo>
                      <a:pt x="28" y="48"/>
                      <a:pt x="28" y="48"/>
                      <a:pt x="27" y="48"/>
                    </a:cubicBezTo>
                    <a:cubicBezTo>
                      <a:pt x="27" y="47"/>
                      <a:pt x="26" y="47"/>
                      <a:pt x="26" y="46"/>
                    </a:cubicBezTo>
                    <a:cubicBezTo>
                      <a:pt x="25" y="45"/>
                      <a:pt x="25" y="44"/>
                      <a:pt x="25" y="42"/>
                    </a:cubicBezTo>
                    <a:cubicBezTo>
                      <a:pt x="22" y="43"/>
                      <a:pt x="21" y="41"/>
                      <a:pt x="19" y="42"/>
                    </a:cubicBezTo>
                    <a:cubicBezTo>
                      <a:pt x="19" y="41"/>
                      <a:pt x="19" y="40"/>
                      <a:pt x="19" y="39"/>
                    </a:cubicBezTo>
                    <a:cubicBezTo>
                      <a:pt x="17" y="39"/>
                      <a:pt x="16" y="39"/>
                      <a:pt x="15" y="39"/>
                    </a:cubicBezTo>
                    <a:cubicBezTo>
                      <a:pt x="16" y="41"/>
                      <a:pt x="14" y="41"/>
                      <a:pt x="14" y="43"/>
                    </a:cubicBezTo>
                    <a:cubicBezTo>
                      <a:pt x="13" y="43"/>
                      <a:pt x="13" y="44"/>
                      <a:pt x="12" y="44"/>
                    </a:cubicBezTo>
                    <a:cubicBezTo>
                      <a:pt x="12" y="44"/>
                      <a:pt x="12" y="45"/>
                      <a:pt x="11" y="44"/>
                    </a:cubicBezTo>
                    <a:cubicBezTo>
                      <a:pt x="11" y="45"/>
                      <a:pt x="11" y="46"/>
                      <a:pt x="11" y="46"/>
                    </a:cubicBezTo>
                    <a:cubicBezTo>
                      <a:pt x="9" y="45"/>
                      <a:pt x="8" y="46"/>
                      <a:pt x="7" y="47"/>
                    </a:cubicBezTo>
                    <a:cubicBezTo>
                      <a:pt x="6" y="47"/>
                      <a:pt x="3" y="45"/>
                      <a:pt x="3" y="48"/>
                    </a:cubicBezTo>
                    <a:cubicBezTo>
                      <a:pt x="3" y="48"/>
                      <a:pt x="3" y="49"/>
                      <a:pt x="3" y="49"/>
                    </a:cubicBezTo>
                    <a:close/>
                    <a:moveTo>
                      <a:pt x="60" y="13"/>
                    </a:moveTo>
                    <a:cubicBezTo>
                      <a:pt x="60" y="11"/>
                      <a:pt x="59" y="11"/>
                      <a:pt x="59" y="9"/>
                    </a:cubicBezTo>
                    <a:cubicBezTo>
                      <a:pt x="58" y="9"/>
                      <a:pt x="57" y="9"/>
                      <a:pt x="57" y="9"/>
                    </a:cubicBezTo>
                    <a:cubicBezTo>
                      <a:pt x="56" y="11"/>
                      <a:pt x="57" y="13"/>
                      <a:pt x="60" y="13"/>
                    </a:cubicBezTo>
                    <a:close/>
                    <a:moveTo>
                      <a:pt x="76" y="8"/>
                    </a:moveTo>
                    <a:cubicBezTo>
                      <a:pt x="74" y="7"/>
                      <a:pt x="73" y="6"/>
                      <a:pt x="73" y="9"/>
                    </a:cubicBezTo>
                    <a:cubicBezTo>
                      <a:pt x="75" y="9"/>
                      <a:pt x="76" y="9"/>
                      <a:pt x="76" y="8"/>
                    </a:cubicBezTo>
                    <a:close/>
                    <a:moveTo>
                      <a:pt x="63" y="10"/>
                    </a:moveTo>
                    <a:cubicBezTo>
                      <a:pt x="63" y="10"/>
                      <a:pt x="64" y="9"/>
                      <a:pt x="64" y="9"/>
                    </a:cubicBezTo>
                    <a:cubicBezTo>
                      <a:pt x="64" y="9"/>
                      <a:pt x="65" y="9"/>
                      <a:pt x="65" y="8"/>
                    </a:cubicBezTo>
                    <a:cubicBezTo>
                      <a:pt x="64" y="8"/>
                      <a:pt x="63" y="8"/>
                      <a:pt x="63" y="8"/>
                    </a:cubicBezTo>
                    <a:cubicBezTo>
                      <a:pt x="62" y="8"/>
                      <a:pt x="63" y="8"/>
                      <a:pt x="62" y="9"/>
                    </a:cubicBezTo>
                    <a:cubicBezTo>
                      <a:pt x="62" y="9"/>
                      <a:pt x="63" y="10"/>
                      <a:pt x="63" y="10"/>
                    </a:cubicBezTo>
                    <a:close/>
                    <a:moveTo>
                      <a:pt x="70" y="8"/>
                    </a:moveTo>
                    <a:cubicBezTo>
                      <a:pt x="70" y="9"/>
                      <a:pt x="73" y="8"/>
                      <a:pt x="72" y="7"/>
                    </a:cubicBezTo>
                    <a:cubicBezTo>
                      <a:pt x="70" y="6"/>
                      <a:pt x="70" y="5"/>
                      <a:pt x="68" y="6"/>
                    </a:cubicBezTo>
                    <a:cubicBezTo>
                      <a:pt x="68" y="7"/>
                      <a:pt x="69" y="8"/>
                      <a:pt x="70" y="8"/>
                    </a:cubicBezTo>
                    <a:close/>
                    <a:moveTo>
                      <a:pt x="31" y="38"/>
                    </a:moveTo>
                    <a:cubicBezTo>
                      <a:pt x="28" y="37"/>
                      <a:pt x="28" y="39"/>
                      <a:pt x="27" y="39"/>
                    </a:cubicBezTo>
                    <a:cubicBezTo>
                      <a:pt x="27" y="41"/>
                      <a:pt x="29" y="42"/>
                      <a:pt x="29" y="43"/>
                    </a:cubicBezTo>
                    <a:cubicBezTo>
                      <a:pt x="29" y="43"/>
                      <a:pt x="30" y="43"/>
                      <a:pt x="30" y="43"/>
                    </a:cubicBezTo>
                    <a:cubicBezTo>
                      <a:pt x="31" y="43"/>
                      <a:pt x="32" y="43"/>
                      <a:pt x="33" y="43"/>
                    </a:cubicBezTo>
                    <a:cubicBezTo>
                      <a:pt x="34" y="43"/>
                      <a:pt x="34" y="42"/>
                      <a:pt x="35" y="42"/>
                    </a:cubicBezTo>
                    <a:cubicBezTo>
                      <a:pt x="36" y="41"/>
                      <a:pt x="35" y="41"/>
                      <a:pt x="35" y="40"/>
                    </a:cubicBezTo>
                    <a:cubicBezTo>
                      <a:pt x="35" y="40"/>
                      <a:pt x="35" y="40"/>
                      <a:pt x="35" y="39"/>
                    </a:cubicBezTo>
                    <a:cubicBezTo>
                      <a:pt x="33" y="39"/>
                      <a:pt x="33" y="38"/>
                      <a:pt x="31" y="38"/>
                    </a:cubicBezTo>
                    <a:close/>
                    <a:moveTo>
                      <a:pt x="36" y="65"/>
                    </a:moveTo>
                    <a:cubicBezTo>
                      <a:pt x="34" y="65"/>
                      <a:pt x="34" y="63"/>
                      <a:pt x="31" y="64"/>
                    </a:cubicBezTo>
                    <a:cubicBezTo>
                      <a:pt x="31" y="63"/>
                      <a:pt x="30" y="62"/>
                      <a:pt x="29" y="62"/>
                    </a:cubicBezTo>
                    <a:cubicBezTo>
                      <a:pt x="29" y="60"/>
                      <a:pt x="28" y="60"/>
                      <a:pt x="27" y="59"/>
                    </a:cubicBezTo>
                    <a:cubicBezTo>
                      <a:pt x="27" y="60"/>
                      <a:pt x="26" y="60"/>
                      <a:pt x="26" y="60"/>
                    </a:cubicBezTo>
                    <a:cubicBezTo>
                      <a:pt x="24" y="60"/>
                      <a:pt x="23" y="60"/>
                      <a:pt x="22" y="60"/>
                    </a:cubicBezTo>
                    <a:cubicBezTo>
                      <a:pt x="22" y="61"/>
                      <a:pt x="22" y="61"/>
                      <a:pt x="21" y="61"/>
                    </a:cubicBezTo>
                    <a:cubicBezTo>
                      <a:pt x="20" y="61"/>
                      <a:pt x="20" y="62"/>
                      <a:pt x="19" y="62"/>
                    </a:cubicBezTo>
                    <a:cubicBezTo>
                      <a:pt x="18" y="61"/>
                      <a:pt x="19" y="59"/>
                      <a:pt x="17" y="60"/>
                    </a:cubicBezTo>
                    <a:cubicBezTo>
                      <a:pt x="16" y="60"/>
                      <a:pt x="17" y="62"/>
                      <a:pt x="15" y="62"/>
                    </a:cubicBezTo>
                    <a:cubicBezTo>
                      <a:pt x="14" y="63"/>
                      <a:pt x="12" y="64"/>
                      <a:pt x="11" y="64"/>
                    </a:cubicBezTo>
                    <a:cubicBezTo>
                      <a:pt x="10" y="66"/>
                      <a:pt x="14" y="67"/>
                      <a:pt x="11" y="68"/>
                    </a:cubicBezTo>
                    <a:cubicBezTo>
                      <a:pt x="10" y="68"/>
                      <a:pt x="11" y="65"/>
                      <a:pt x="9" y="66"/>
                    </a:cubicBezTo>
                    <a:cubicBezTo>
                      <a:pt x="9" y="67"/>
                      <a:pt x="7" y="67"/>
                      <a:pt x="7" y="68"/>
                    </a:cubicBezTo>
                    <a:cubicBezTo>
                      <a:pt x="7" y="69"/>
                      <a:pt x="8" y="72"/>
                      <a:pt x="7" y="72"/>
                    </a:cubicBezTo>
                    <a:cubicBezTo>
                      <a:pt x="7" y="70"/>
                      <a:pt x="7" y="69"/>
                      <a:pt x="6" y="68"/>
                    </a:cubicBezTo>
                    <a:cubicBezTo>
                      <a:pt x="4" y="68"/>
                      <a:pt x="4" y="67"/>
                      <a:pt x="3" y="67"/>
                    </a:cubicBezTo>
                    <a:cubicBezTo>
                      <a:pt x="2" y="67"/>
                      <a:pt x="2" y="68"/>
                      <a:pt x="2" y="68"/>
                    </a:cubicBezTo>
                    <a:cubicBezTo>
                      <a:pt x="1" y="69"/>
                      <a:pt x="0" y="69"/>
                      <a:pt x="0" y="70"/>
                    </a:cubicBezTo>
                    <a:cubicBezTo>
                      <a:pt x="1" y="72"/>
                      <a:pt x="4" y="71"/>
                      <a:pt x="4" y="73"/>
                    </a:cubicBezTo>
                    <a:cubicBezTo>
                      <a:pt x="4" y="74"/>
                      <a:pt x="4" y="75"/>
                      <a:pt x="4" y="76"/>
                    </a:cubicBezTo>
                    <a:cubicBezTo>
                      <a:pt x="4" y="76"/>
                      <a:pt x="3" y="76"/>
                      <a:pt x="3" y="76"/>
                    </a:cubicBezTo>
                    <a:cubicBezTo>
                      <a:pt x="3" y="77"/>
                      <a:pt x="3" y="78"/>
                      <a:pt x="2" y="78"/>
                    </a:cubicBezTo>
                    <a:cubicBezTo>
                      <a:pt x="1" y="78"/>
                      <a:pt x="1" y="79"/>
                      <a:pt x="1" y="80"/>
                    </a:cubicBezTo>
                    <a:cubicBezTo>
                      <a:pt x="3" y="79"/>
                      <a:pt x="3" y="81"/>
                      <a:pt x="6" y="80"/>
                    </a:cubicBezTo>
                    <a:cubicBezTo>
                      <a:pt x="6" y="82"/>
                      <a:pt x="7" y="82"/>
                      <a:pt x="7" y="83"/>
                    </a:cubicBezTo>
                    <a:cubicBezTo>
                      <a:pt x="9" y="84"/>
                      <a:pt x="11" y="84"/>
                      <a:pt x="11" y="87"/>
                    </a:cubicBezTo>
                    <a:cubicBezTo>
                      <a:pt x="10" y="87"/>
                      <a:pt x="9" y="88"/>
                      <a:pt x="8" y="88"/>
                    </a:cubicBezTo>
                    <a:cubicBezTo>
                      <a:pt x="8" y="89"/>
                      <a:pt x="8" y="90"/>
                      <a:pt x="7" y="90"/>
                    </a:cubicBezTo>
                    <a:cubicBezTo>
                      <a:pt x="7" y="90"/>
                      <a:pt x="8" y="90"/>
                      <a:pt x="8" y="90"/>
                    </a:cubicBezTo>
                    <a:cubicBezTo>
                      <a:pt x="8" y="91"/>
                      <a:pt x="7" y="91"/>
                      <a:pt x="7" y="91"/>
                    </a:cubicBezTo>
                    <a:cubicBezTo>
                      <a:pt x="6" y="93"/>
                      <a:pt x="6" y="96"/>
                      <a:pt x="9" y="97"/>
                    </a:cubicBezTo>
                    <a:cubicBezTo>
                      <a:pt x="9" y="95"/>
                      <a:pt x="11" y="95"/>
                      <a:pt x="11" y="94"/>
                    </a:cubicBezTo>
                    <a:cubicBezTo>
                      <a:pt x="11" y="92"/>
                      <a:pt x="12" y="92"/>
                      <a:pt x="13" y="91"/>
                    </a:cubicBezTo>
                    <a:cubicBezTo>
                      <a:pt x="12" y="89"/>
                      <a:pt x="14" y="89"/>
                      <a:pt x="14" y="87"/>
                    </a:cubicBezTo>
                    <a:cubicBezTo>
                      <a:pt x="14" y="85"/>
                      <a:pt x="13" y="85"/>
                      <a:pt x="13" y="83"/>
                    </a:cubicBezTo>
                    <a:cubicBezTo>
                      <a:pt x="14" y="81"/>
                      <a:pt x="17" y="80"/>
                      <a:pt x="20" y="79"/>
                    </a:cubicBezTo>
                    <a:cubicBezTo>
                      <a:pt x="22" y="80"/>
                      <a:pt x="23" y="81"/>
                      <a:pt x="25" y="80"/>
                    </a:cubicBezTo>
                    <a:cubicBezTo>
                      <a:pt x="25" y="79"/>
                      <a:pt x="25" y="78"/>
                      <a:pt x="24" y="78"/>
                    </a:cubicBezTo>
                    <a:cubicBezTo>
                      <a:pt x="27" y="79"/>
                      <a:pt x="26" y="75"/>
                      <a:pt x="28" y="76"/>
                    </a:cubicBezTo>
                    <a:cubicBezTo>
                      <a:pt x="28" y="74"/>
                      <a:pt x="29" y="74"/>
                      <a:pt x="29" y="73"/>
                    </a:cubicBezTo>
                    <a:cubicBezTo>
                      <a:pt x="32" y="73"/>
                      <a:pt x="32" y="69"/>
                      <a:pt x="34" y="68"/>
                    </a:cubicBezTo>
                    <a:cubicBezTo>
                      <a:pt x="35" y="68"/>
                      <a:pt x="36" y="68"/>
                      <a:pt x="38" y="68"/>
                    </a:cubicBezTo>
                    <a:cubicBezTo>
                      <a:pt x="38" y="68"/>
                      <a:pt x="38" y="67"/>
                      <a:pt x="38" y="66"/>
                    </a:cubicBezTo>
                    <a:cubicBezTo>
                      <a:pt x="37" y="66"/>
                      <a:pt x="36" y="66"/>
                      <a:pt x="36" y="65"/>
                    </a:cubicBezTo>
                    <a:close/>
                    <a:moveTo>
                      <a:pt x="53" y="79"/>
                    </a:moveTo>
                    <a:cubicBezTo>
                      <a:pt x="53" y="79"/>
                      <a:pt x="53" y="78"/>
                      <a:pt x="53" y="78"/>
                    </a:cubicBezTo>
                    <a:cubicBezTo>
                      <a:pt x="52" y="80"/>
                      <a:pt x="53" y="80"/>
                      <a:pt x="52" y="82"/>
                    </a:cubicBezTo>
                    <a:cubicBezTo>
                      <a:pt x="54" y="82"/>
                      <a:pt x="56" y="81"/>
                      <a:pt x="56" y="78"/>
                    </a:cubicBezTo>
                    <a:cubicBezTo>
                      <a:pt x="55" y="78"/>
                      <a:pt x="54" y="79"/>
                      <a:pt x="53" y="79"/>
                    </a:cubicBezTo>
                    <a:close/>
                    <a:moveTo>
                      <a:pt x="147" y="76"/>
                    </a:moveTo>
                    <a:cubicBezTo>
                      <a:pt x="149" y="76"/>
                      <a:pt x="149" y="76"/>
                      <a:pt x="149" y="76"/>
                    </a:cubicBezTo>
                    <a:cubicBezTo>
                      <a:pt x="150" y="74"/>
                      <a:pt x="148" y="75"/>
                      <a:pt x="148" y="73"/>
                    </a:cubicBezTo>
                    <a:cubicBezTo>
                      <a:pt x="147" y="73"/>
                      <a:pt x="148" y="72"/>
                      <a:pt x="147" y="72"/>
                    </a:cubicBezTo>
                    <a:cubicBezTo>
                      <a:pt x="147" y="72"/>
                      <a:pt x="146" y="72"/>
                      <a:pt x="146" y="72"/>
                    </a:cubicBezTo>
                    <a:cubicBezTo>
                      <a:pt x="146" y="72"/>
                      <a:pt x="146" y="71"/>
                      <a:pt x="145" y="71"/>
                    </a:cubicBezTo>
                    <a:cubicBezTo>
                      <a:pt x="145" y="70"/>
                      <a:pt x="144" y="69"/>
                      <a:pt x="144" y="68"/>
                    </a:cubicBezTo>
                    <a:cubicBezTo>
                      <a:pt x="143" y="67"/>
                      <a:pt x="142" y="65"/>
                      <a:pt x="140" y="65"/>
                    </a:cubicBezTo>
                    <a:cubicBezTo>
                      <a:pt x="140" y="64"/>
                      <a:pt x="140" y="63"/>
                      <a:pt x="140" y="63"/>
                    </a:cubicBezTo>
                    <a:cubicBezTo>
                      <a:pt x="140" y="63"/>
                      <a:pt x="140" y="63"/>
                      <a:pt x="140" y="63"/>
                    </a:cubicBezTo>
                    <a:cubicBezTo>
                      <a:pt x="140" y="63"/>
                      <a:pt x="140" y="63"/>
                      <a:pt x="141" y="62"/>
                    </a:cubicBezTo>
                    <a:cubicBezTo>
                      <a:pt x="141" y="62"/>
                      <a:pt x="142" y="63"/>
                      <a:pt x="143" y="62"/>
                    </a:cubicBezTo>
                    <a:cubicBezTo>
                      <a:pt x="142" y="62"/>
                      <a:pt x="142" y="61"/>
                      <a:pt x="142" y="60"/>
                    </a:cubicBezTo>
                    <a:cubicBezTo>
                      <a:pt x="141" y="59"/>
                      <a:pt x="141" y="59"/>
                      <a:pt x="140" y="58"/>
                    </a:cubicBezTo>
                    <a:cubicBezTo>
                      <a:pt x="140" y="57"/>
                      <a:pt x="140" y="56"/>
                      <a:pt x="140" y="55"/>
                    </a:cubicBezTo>
                    <a:cubicBezTo>
                      <a:pt x="140" y="54"/>
                      <a:pt x="140" y="54"/>
                      <a:pt x="139" y="53"/>
                    </a:cubicBezTo>
                    <a:cubicBezTo>
                      <a:pt x="139" y="52"/>
                      <a:pt x="138" y="51"/>
                      <a:pt x="138" y="50"/>
                    </a:cubicBezTo>
                    <a:cubicBezTo>
                      <a:pt x="138" y="49"/>
                      <a:pt x="137" y="48"/>
                      <a:pt x="137" y="48"/>
                    </a:cubicBezTo>
                    <a:cubicBezTo>
                      <a:pt x="137" y="46"/>
                      <a:pt x="137" y="45"/>
                      <a:pt x="136" y="44"/>
                    </a:cubicBezTo>
                    <a:cubicBezTo>
                      <a:pt x="135" y="43"/>
                      <a:pt x="135" y="42"/>
                      <a:pt x="134" y="41"/>
                    </a:cubicBezTo>
                    <a:cubicBezTo>
                      <a:pt x="133" y="40"/>
                      <a:pt x="133" y="39"/>
                      <a:pt x="132" y="38"/>
                    </a:cubicBezTo>
                    <a:cubicBezTo>
                      <a:pt x="131" y="37"/>
                      <a:pt x="130" y="37"/>
                      <a:pt x="129" y="36"/>
                    </a:cubicBezTo>
                    <a:cubicBezTo>
                      <a:pt x="129" y="36"/>
                      <a:pt x="129" y="36"/>
                      <a:pt x="129" y="36"/>
                    </a:cubicBezTo>
                    <a:cubicBezTo>
                      <a:pt x="129" y="36"/>
                      <a:pt x="129" y="36"/>
                      <a:pt x="129" y="36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5"/>
                      <a:pt x="128" y="35"/>
                      <a:pt x="128" y="34"/>
                    </a:cubicBezTo>
                    <a:cubicBezTo>
                      <a:pt x="128" y="34"/>
                      <a:pt x="128" y="34"/>
                      <a:pt x="128" y="34"/>
                    </a:cubicBezTo>
                    <a:cubicBezTo>
                      <a:pt x="127" y="34"/>
                      <a:pt x="127" y="34"/>
                      <a:pt x="126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5" y="35"/>
                      <a:pt x="124" y="33"/>
                      <a:pt x="123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3" y="33"/>
                      <a:pt x="122" y="33"/>
                      <a:pt x="122" y="33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2"/>
                      <a:pt x="123" y="31"/>
                      <a:pt x="123" y="30"/>
                    </a:cubicBezTo>
                    <a:cubicBezTo>
                      <a:pt x="123" y="30"/>
                      <a:pt x="123" y="30"/>
                      <a:pt x="123" y="30"/>
                    </a:cubicBezTo>
                    <a:cubicBezTo>
                      <a:pt x="123" y="30"/>
                      <a:pt x="123" y="30"/>
                      <a:pt x="123" y="30"/>
                    </a:cubicBezTo>
                    <a:cubicBezTo>
                      <a:pt x="124" y="29"/>
                      <a:pt x="124" y="29"/>
                      <a:pt x="124" y="29"/>
                    </a:cubicBezTo>
                    <a:cubicBezTo>
                      <a:pt x="124" y="29"/>
                      <a:pt x="125" y="28"/>
                      <a:pt x="126" y="28"/>
                    </a:cubicBezTo>
                    <a:cubicBezTo>
                      <a:pt x="126" y="28"/>
                      <a:pt x="126" y="27"/>
                      <a:pt x="126" y="27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7" y="27"/>
                      <a:pt x="127" y="27"/>
                      <a:pt x="127" y="27"/>
                    </a:cubicBezTo>
                    <a:cubicBezTo>
                      <a:pt x="127" y="27"/>
                      <a:pt x="127" y="27"/>
                      <a:pt x="127" y="27"/>
                    </a:cubicBezTo>
                    <a:cubicBezTo>
                      <a:pt x="127" y="27"/>
                      <a:pt x="127" y="27"/>
                      <a:pt x="127" y="27"/>
                    </a:cubicBezTo>
                    <a:cubicBezTo>
                      <a:pt x="128" y="27"/>
                      <a:pt x="128" y="27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6"/>
                      <a:pt x="129" y="26"/>
                      <a:pt x="129" y="26"/>
                    </a:cubicBezTo>
                    <a:cubicBezTo>
                      <a:pt x="129" y="26"/>
                      <a:pt x="129" y="26"/>
                      <a:pt x="130" y="26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0" y="26"/>
                      <a:pt x="130" y="26"/>
                      <a:pt x="131" y="26"/>
                    </a:cubicBezTo>
                    <a:cubicBezTo>
                      <a:pt x="131" y="25"/>
                      <a:pt x="131" y="25"/>
                      <a:pt x="131" y="25"/>
                    </a:cubicBezTo>
                    <a:cubicBezTo>
                      <a:pt x="131" y="25"/>
                      <a:pt x="132" y="25"/>
                      <a:pt x="132" y="25"/>
                    </a:cubicBezTo>
                    <a:cubicBezTo>
                      <a:pt x="132" y="25"/>
                      <a:pt x="132" y="25"/>
                      <a:pt x="133" y="25"/>
                    </a:cubicBezTo>
                    <a:cubicBezTo>
                      <a:pt x="133" y="25"/>
                      <a:pt x="133" y="25"/>
                      <a:pt x="133" y="25"/>
                    </a:cubicBezTo>
                    <a:cubicBezTo>
                      <a:pt x="134" y="25"/>
                      <a:pt x="135" y="24"/>
                      <a:pt x="136" y="24"/>
                    </a:cubicBezTo>
                    <a:cubicBezTo>
                      <a:pt x="136" y="24"/>
                      <a:pt x="136" y="24"/>
                      <a:pt x="136" y="24"/>
                    </a:cubicBezTo>
                    <a:cubicBezTo>
                      <a:pt x="136" y="24"/>
                      <a:pt x="136" y="24"/>
                      <a:pt x="136" y="24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7" y="23"/>
                      <a:pt x="137" y="23"/>
                      <a:pt x="137" y="22"/>
                    </a:cubicBez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1"/>
                      <a:pt x="137" y="20"/>
                      <a:pt x="137" y="20"/>
                    </a:cubicBezTo>
                    <a:cubicBezTo>
                      <a:pt x="138" y="19"/>
                      <a:pt x="138" y="20"/>
                      <a:pt x="138" y="19"/>
                    </a:cubicBezTo>
                    <a:cubicBezTo>
                      <a:pt x="138" y="17"/>
                      <a:pt x="138" y="16"/>
                      <a:pt x="139" y="15"/>
                    </a:cubicBezTo>
                    <a:cubicBezTo>
                      <a:pt x="138" y="15"/>
                      <a:pt x="138" y="14"/>
                      <a:pt x="138" y="13"/>
                    </a:cubicBezTo>
                    <a:cubicBezTo>
                      <a:pt x="139" y="13"/>
                      <a:pt x="139" y="12"/>
                      <a:pt x="139" y="11"/>
                    </a:cubicBezTo>
                    <a:cubicBezTo>
                      <a:pt x="140" y="11"/>
                      <a:pt x="139" y="10"/>
                      <a:pt x="140" y="10"/>
                    </a:cubicBezTo>
                    <a:cubicBezTo>
                      <a:pt x="141" y="10"/>
                      <a:pt x="140" y="8"/>
                      <a:pt x="142" y="8"/>
                    </a:cubicBezTo>
                    <a:cubicBezTo>
                      <a:pt x="143" y="8"/>
                      <a:pt x="144" y="8"/>
                      <a:pt x="145" y="7"/>
                    </a:cubicBezTo>
                    <a:cubicBezTo>
                      <a:pt x="145" y="5"/>
                      <a:pt x="144" y="4"/>
                      <a:pt x="142" y="4"/>
                    </a:cubicBezTo>
                    <a:cubicBezTo>
                      <a:pt x="142" y="3"/>
                      <a:pt x="141" y="2"/>
                      <a:pt x="140" y="2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38" y="2"/>
                      <a:pt x="137" y="4"/>
                      <a:pt x="135" y="5"/>
                    </a:cubicBezTo>
                    <a:cubicBezTo>
                      <a:pt x="132" y="5"/>
                      <a:pt x="130" y="4"/>
                      <a:pt x="127" y="4"/>
                    </a:cubicBezTo>
                    <a:cubicBezTo>
                      <a:pt x="126" y="5"/>
                      <a:pt x="124" y="4"/>
                      <a:pt x="123" y="5"/>
                    </a:cubicBezTo>
                    <a:cubicBezTo>
                      <a:pt x="122" y="5"/>
                      <a:pt x="122" y="5"/>
                      <a:pt x="122" y="5"/>
                    </a:cubicBezTo>
                    <a:cubicBezTo>
                      <a:pt x="121" y="6"/>
                      <a:pt x="120" y="5"/>
                      <a:pt x="120" y="5"/>
                    </a:cubicBezTo>
                    <a:cubicBezTo>
                      <a:pt x="119" y="6"/>
                      <a:pt x="120" y="6"/>
                      <a:pt x="119" y="6"/>
                    </a:cubicBezTo>
                    <a:cubicBezTo>
                      <a:pt x="116" y="7"/>
                      <a:pt x="114" y="5"/>
                      <a:pt x="111" y="4"/>
                    </a:cubicBezTo>
                    <a:cubicBezTo>
                      <a:pt x="110" y="3"/>
                      <a:pt x="109" y="3"/>
                      <a:pt x="107" y="3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6" y="4"/>
                      <a:pt x="105" y="4"/>
                      <a:pt x="105" y="4"/>
                    </a:cubicBezTo>
                    <a:cubicBezTo>
                      <a:pt x="103" y="4"/>
                      <a:pt x="102" y="3"/>
                      <a:pt x="101" y="3"/>
                    </a:cubicBezTo>
                    <a:cubicBezTo>
                      <a:pt x="98" y="3"/>
                      <a:pt x="95" y="3"/>
                      <a:pt x="93" y="2"/>
                    </a:cubicBezTo>
                    <a:cubicBezTo>
                      <a:pt x="92" y="2"/>
                      <a:pt x="91" y="3"/>
                      <a:pt x="90" y="3"/>
                    </a:cubicBezTo>
                    <a:cubicBezTo>
                      <a:pt x="89" y="2"/>
                      <a:pt x="89" y="3"/>
                      <a:pt x="89" y="4"/>
                    </a:cubicBezTo>
                    <a:cubicBezTo>
                      <a:pt x="88" y="4"/>
                      <a:pt x="88" y="3"/>
                      <a:pt x="87" y="3"/>
                    </a:cubicBezTo>
                    <a:cubicBezTo>
                      <a:pt x="87" y="3"/>
                      <a:pt x="86" y="2"/>
                      <a:pt x="87" y="2"/>
                    </a:cubicBezTo>
                    <a:cubicBezTo>
                      <a:pt x="88" y="2"/>
                      <a:pt x="88" y="1"/>
                      <a:pt x="88" y="1"/>
                    </a:cubicBezTo>
                    <a:cubicBezTo>
                      <a:pt x="86" y="0"/>
                      <a:pt x="85" y="2"/>
                      <a:pt x="84" y="2"/>
                    </a:cubicBezTo>
                    <a:cubicBezTo>
                      <a:pt x="83" y="4"/>
                      <a:pt x="84" y="5"/>
                      <a:pt x="85" y="5"/>
                    </a:cubicBezTo>
                    <a:cubicBezTo>
                      <a:pt x="85" y="6"/>
                      <a:pt x="83" y="5"/>
                      <a:pt x="83" y="4"/>
                    </a:cubicBezTo>
                    <a:cubicBezTo>
                      <a:pt x="81" y="4"/>
                      <a:pt x="81" y="3"/>
                      <a:pt x="79" y="3"/>
                    </a:cubicBezTo>
                    <a:cubicBezTo>
                      <a:pt x="78" y="7"/>
                      <a:pt x="83" y="7"/>
                      <a:pt x="81" y="9"/>
                    </a:cubicBezTo>
                    <a:cubicBezTo>
                      <a:pt x="80" y="9"/>
                      <a:pt x="80" y="9"/>
                      <a:pt x="80" y="10"/>
                    </a:cubicBezTo>
                    <a:cubicBezTo>
                      <a:pt x="80" y="10"/>
                      <a:pt x="79" y="10"/>
                      <a:pt x="79" y="10"/>
                    </a:cubicBezTo>
                    <a:cubicBezTo>
                      <a:pt x="79" y="10"/>
                      <a:pt x="79" y="10"/>
                      <a:pt x="78" y="10"/>
                    </a:cubicBezTo>
                    <a:cubicBezTo>
                      <a:pt x="74" y="10"/>
                      <a:pt x="74" y="10"/>
                      <a:pt x="74" y="10"/>
                    </a:cubicBezTo>
                    <a:cubicBezTo>
                      <a:pt x="73" y="10"/>
                      <a:pt x="72" y="10"/>
                      <a:pt x="72" y="10"/>
                    </a:cubicBezTo>
                    <a:cubicBezTo>
                      <a:pt x="72" y="11"/>
                      <a:pt x="72" y="11"/>
                      <a:pt x="72" y="11"/>
                    </a:cubicBezTo>
                    <a:cubicBezTo>
                      <a:pt x="71" y="11"/>
                      <a:pt x="70" y="11"/>
                      <a:pt x="69" y="12"/>
                    </a:cubicBezTo>
                    <a:cubicBezTo>
                      <a:pt x="67" y="12"/>
                      <a:pt x="68" y="10"/>
                      <a:pt x="65" y="10"/>
                    </a:cubicBezTo>
                    <a:cubicBezTo>
                      <a:pt x="64" y="10"/>
                      <a:pt x="63" y="12"/>
                      <a:pt x="65" y="13"/>
                    </a:cubicBezTo>
                    <a:cubicBezTo>
                      <a:pt x="64" y="14"/>
                      <a:pt x="62" y="13"/>
                      <a:pt x="62" y="14"/>
                    </a:cubicBezTo>
                    <a:cubicBezTo>
                      <a:pt x="61" y="14"/>
                      <a:pt x="61" y="15"/>
                      <a:pt x="60" y="15"/>
                    </a:cubicBezTo>
                    <a:cubicBezTo>
                      <a:pt x="58" y="16"/>
                      <a:pt x="58" y="14"/>
                      <a:pt x="55" y="15"/>
                    </a:cubicBezTo>
                    <a:cubicBezTo>
                      <a:pt x="54" y="15"/>
                      <a:pt x="54" y="17"/>
                      <a:pt x="53" y="18"/>
                    </a:cubicBezTo>
                    <a:cubicBezTo>
                      <a:pt x="53" y="18"/>
                      <a:pt x="50" y="20"/>
                      <a:pt x="52" y="20"/>
                    </a:cubicBezTo>
                    <a:cubicBezTo>
                      <a:pt x="52" y="21"/>
                      <a:pt x="51" y="21"/>
                      <a:pt x="50" y="21"/>
                    </a:cubicBezTo>
                    <a:cubicBezTo>
                      <a:pt x="48" y="21"/>
                      <a:pt x="48" y="21"/>
                      <a:pt x="48" y="21"/>
                    </a:cubicBezTo>
                    <a:cubicBezTo>
                      <a:pt x="48" y="23"/>
                      <a:pt x="50" y="23"/>
                      <a:pt x="50" y="25"/>
                    </a:cubicBezTo>
                    <a:cubicBezTo>
                      <a:pt x="48" y="26"/>
                      <a:pt x="45" y="26"/>
                      <a:pt x="43" y="26"/>
                    </a:cubicBezTo>
                    <a:cubicBezTo>
                      <a:pt x="43" y="26"/>
                      <a:pt x="43" y="26"/>
                      <a:pt x="43" y="27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0" y="28"/>
                      <a:pt x="38" y="29"/>
                      <a:pt x="36" y="30"/>
                    </a:cubicBezTo>
                    <a:cubicBezTo>
                      <a:pt x="35" y="33"/>
                      <a:pt x="38" y="36"/>
                      <a:pt x="36" y="3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5" y="39"/>
                      <a:pt x="36" y="40"/>
                      <a:pt x="36" y="40"/>
                    </a:cubicBezTo>
                    <a:cubicBezTo>
                      <a:pt x="36" y="40"/>
                      <a:pt x="36" y="41"/>
                      <a:pt x="36" y="42"/>
                    </a:cubicBezTo>
                    <a:cubicBezTo>
                      <a:pt x="39" y="42"/>
                      <a:pt x="38" y="39"/>
                      <a:pt x="41" y="39"/>
                    </a:cubicBezTo>
                    <a:cubicBezTo>
                      <a:pt x="41" y="41"/>
                      <a:pt x="41" y="42"/>
                      <a:pt x="39" y="42"/>
                    </a:cubicBezTo>
                    <a:cubicBezTo>
                      <a:pt x="39" y="43"/>
                      <a:pt x="38" y="43"/>
                      <a:pt x="36" y="43"/>
                    </a:cubicBezTo>
                    <a:cubicBezTo>
                      <a:pt x="36" y="44"/>
                      <a:pt x="38" y="45"/>
                      <a:pt x="36" y="46"/>
                    </a:cubicBezTo>
                    <a:cubicBezTo>
                      <a:pt x="37" y="47"/>
                      <a:pt x="37" y="48"/>
                      <a:pt x="38" y="48"/>
                    </a:cubicBezTo>
                    <a:cubicBezTo>
                      <a:pt x="39" y="50"/>
                      <a:pt x="37" y="50"/>
                      <a:pt x="38" y="51"/>
                    </a:cubicBezTo>
                    <a:cubicBezTo>
                      <a:pt x="41" y="52"/>
                      <a:pt x="44" y="50"/>
                      <a:pt x="46" y="51"/>
                    </a:cubicBezTo>
                    <a:cubicBezTo>
                      <a:pt x="47" y="53"/>
                      <a:pt x="43" y="51"/>
                      <a:pt x="43" y="52"/>
                    </a:cubicBezTo>
                    <a:cubicBezTo>
                      <a:pt x="43" y="52"/>
                      <a:pt x="43" y="53"/>
                      <a:pt x="43" y="53"/>
                    </a:cubicBezTo>
                    <a:cubicBezTo>
                      <a:pt x="42" y="53"/>
                      <a:pt x="42" y="53"/>
                      <a:pt x="41" y="53"/>
                    </a:cubicBezTo>
                    <a:cubicBezTo>
                      <a:pt x="40" y="53"/>
                      <a:pt x="40" y="54"/>
                      <a:pt x="39" y="54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9" y="56"/>
                      <a:pt x="40" y="57"/>
                      <a:pt x="40" y="57"/>
                    </a:cubicBezTo>
                    <a:cubicBezTo>
                      <a:pt x="40" y="59"/>
                      <a:pt x="40" y="62"/>
                      <a:pt x="43" y="62"/>
                    </a:cubicBezTo>
                    <a:cubicBezTo>
                      <a:pt x="43" y="62"/>
                      <a:pt x="43" y="62"/>
                      <a:pt x="43" y="63"/>
                    </a:cubicBezTo>
                    <a:cubicBezTo>
                      <a:pt x="45" y="63"/>
                      <a:pt x="45" y="63"/>
                      <a:pt x="45" y="63"/>
                    </a:cubicBezTo>
                    <a:cubicBezTo>
                      <a:pt x="45" y="64"/>
                      <a:pt x="45" y="65"/>
                      <a:pt x="45" y="66"/>
                    </a:cubicBezTo>
                    <a:cubicBezTo>
                      <a:pt x="45" y="68"/>
                      <a:pt x="47" y="67"/>
                      <a:pt x="46" y="69"/>
                    </a:cubicBezTo>
                    <a:cubicBezTo>
                      <a:pt x="46" y="70"/>
                      <a:pt x="47" y="70"/>
                      <a:pt x="48" y="71"/>
                    </a:cubicBezTo>
                    <a:cubicBezTo>
                      <a:pt x="49" y="71"/>
                      <a:pt x="51" y="71"/>
                      <a:pt x="51" y="73"/>
                    </a:cubicBezTo>
                    <a:cubicBezTo>
                      <a:pt x="52" y="73"/>
                      <a:pt x="53" y="71"/>
                      <a:pt x="53" y="73"/>
                    </a:cubicBezTo>
                    <a:cubicBezTo>
                      <a:pt x="54" y="73"/>
                      <a:pt x="55" y="73"/>
                      <a:pt x="56" y="73"/>
                    </a:cubicBezTo>
                    <a:cubicBezTo>
                      <a:pt x="56" y="73"/>
                      <a:pt x="57" y="73"/>
                      <a:pt x="57" y="74"/>
                    </a:cubicBezTo>
                    <a:cubicBezTo>
                      <a:pt x="57" y="75"/>
                      <a:pt x="58" y="75"/>
                      <a:pt x="58" y="76"/>
                    </a:cubicBezTo>
                    <a:cubicBezTo>
                      <a:pt x="59" y="76"/>
                      <a:pt x="59" y="75"/>
                      <a:pt x="59" y="75"/>
                    </a:cubicBezTo>
                    <a:cubicBezTo>
                      <a:pt x="59" y="74"/>
                      <a:pt x="60" y="74"/>
                      <a:pt x="60" y="74"/>
                    </a:cubicBezTo>
                    <a:cubicBezTo>
                      <a:pt x="61" y="73"/>
                      <a:pt x="61" y="72"/>
                      <a:pt x="62" y="72"/>
                    </a:cubicBezTo>
                    <a:cubicBezTo>
                      <a:pt x="62" y="70"/>
                      <a:pt x="62" y="69"/>
                      <a:pt x="63" y="68"/>
                    </a:cubicBezTo>
                    <a:cubicBezTo>
                      <a:pt x="64" y="68"/>
                      <a:pt x="65" y="68"/>
                      <a:pt x="67" y="68"/>
                    </a:cubicBezTo>
                    <a:cubicBezTo>
                      <a:pt x="67" y="69"/>
                      <a:pt x="68" y="70"/>
                      <a:pt x="67" y="71"/>
                    </a:cubicBezTo>
                    <a:cubicBezTo>
                      <a:pt x="67" y="72"/>
                      <a:pt x="67" y="72"/>
                      <a:pt x="67" y="72"/>
                    </a:cubicBezTo>
                    <a:cubicBezTo>
                      <a:pt x="66" y="73"/>
                      <a:pt x="67" y="74"/>
                      <a:pt x="67" y="76"/>
                    </a:cubicBezTo>
                    <a:cubicBezTo>
                      <a:pt x="67" y="77"/>
                      <a:pt x="67" y="78"/>
                      <a:pt x="67" y="79"/>
                    </a:cubicBezTo>
                    <a:cubicBezTo>
                      <a:pt x="67" y="80"/>
                      <a:pt x="67" y="82"/>
                      <a:pt x="67" y="83"/>
                    </a:cubicBezTo>
                    <a:cubicBezTo>
                      <a:pt x="67" y="85"/>
                      <a:pt x="66" y="85"/>
                      <a:pt x="66" y="86"/>
                    </a:cubicBezTo>
                    <a:cubicBezTo>
                      <a:pt x="66" y="87"/>
                      <a:pt x="65" y="88"/>
                      <a:pt x="66" y="88"/>
                    </a:cubicBezTo>
                    <a:cubicBezTo>
                      <a:pt x="67" y="88"/>
                      <a:pt x="67" y="87"/>
                      <a:pt x="67" y="87"/>
                    </a:cubicBezTo>
                    <a:cubicBezTo>
                      <a:pt x="68" y="87"/>
                      <a:pt x="68" y="86"/>
                      <a:pt x="69" y="85"/>
                    </a:cubicBezTo>
                    <a:cubicBezTo>
                      <a:pt x="71" y="85"/>
                      <a:pt x="72" y="83"/>
                      <a:pt x="74" y="83"/>
                    </a:cubicBezTo>
                    <a:cubicBezTo>
                      <a:pt x="74" y="82"/>
                      <a:pt x="75" y="82"/>
                      <a:pt x="76" y="81"/>
                    </a:cubicBezTo>
                    <a:cubicBezTo>
                      <a:pt x="76" y="80"/>
                      <a:pt x="77" y="79"/>
                      <a:pt x="78" y="79"/>
                    </a:cubicBezTo>
                    <a:cubicBezTo>
                      <a:pt x="79" y="79"/>
                      <a:pt x="79" y="78"/>
                      <a:pt x="80" y="78"/>
                    </a:cubicBezTo>
                    <a:cubicBezTo>
                      <a:pt x="81" y="78"/>
                      <a:pt x="81" y="79"/>
                      <a:pt x="82" y="78"/>
                    </a:cubicBezTo>
                    <a:cubicBezTo>
                      <a:pt x="82" y="78"/>
                      <a:pt x="82" y="77"/>
                      <a:pt x="83" y="77"/>
                    </a:cubicBezTo>
                    <a:cubicBezTo>
                      <a:pt x="85" y="76"/>
                      <a:pt x="87" y="76"/>
                      <a:pt x="90" y="76"/>
                    </a:cubicBezTo>
                    <a:cubicBezTo>
                      <a:pt x="91" y="76"/>
                      <a:pt x="91" y="77"/>
                      <a:pt x="93" y="77"/>
                    </a:cubicBezTo>
                    <a:cubicBezTo>
                      <a:pt x="95" y="77"/>
                      <a:pt x="94" y="79"/>
                      <a:pt x="96" y="79"/>
                    </a:cubicBezTo>
                    <a:cubicBezTo>
                      <a:pt x="96" y="80"/>
                      <a:pt x="97" y="80"/>
                      <a:pt x="97" y="80"/>
                    </a:cubicBezTo>
                    <a:cubicBezTo>
                      <a:pt x="97" y="82"/>
                      <a:pt x="100" y="81"/>
                      <a:pt x="101" y="81"/>
                    </a:cubicBezTo>
                    <a:cubicBezTo>
                      <a:pt x="102" y="83"/>
                      <a:pt x="104" y="82"/>
                      <a:pt x="104" y="83"/>
                    </a:cubicBezTo>
                    <a:cubicBezTo>
                      <a:pt x="106" y="83"/>
                      <a:pt x="106" y="83"/>
                      <a:pt x="106" y="83"/>
                    </a:cubicBezTo>
                    <a:cubicBezTo>
                      <a:pt x="107" y="83"/>
                      <a:pt x="109" y="83"/>
                      <a:pt x="110" y="84"/>
                    </a:cubicBezTo>
                    <a:cubicBezTo>
                      <a:pt x="110" y="84"/>
                      <a:pt x="110" y="85"/>
                      <a:pt x="110" y="85"/>
                    </a:cubicBezTo>
                    <a:cubicBezTo>
                      <a:pt x="111" y="85"/>
                      <a:pt x="111" y="85"/>
                      <a:pt x="111" y="86"/>
                    </a:cubicBezTo>
                    <a:cubicBezTo>
                      <a:pt x="111" y="86"/>
                      <a:pt x="111" y="86"/>
                      <a:pt x="111" y="86"/>
                    </a:cubicBezTo>
                    <a:cubicBezTo>
                      <a:pt x="111" y="86"/>
                      <a:pt x="112" y="87"/>
                      <a:pt x="112" y="87"/>
                    </a:cubicBezTo>
                    <a:cubicBezTo>
                      <a:pt x="112" y="87"/>
                      <a:pt x="112" y="87"/>
                      <a:pt x="112" y="87"/>
                    </a:cubicBezTo>
                    <a:cubicBezTo>
                      <a:pt x="114" y="87"/>
                      <a:pt x="114" y="89"/>
                      <a:pt x="115" y="90"/>
                    </a:cubicBezTo>
                    <a:cubicBezTo>
                      <a:pt x="115" y="90"/>
                      <a:pt x="115" y="90"/>
                      <a:pt x="115" y="90"/>
                    </a:cubicBezTo>
                    <a:cubicBezTo>
                      <a:pt x="115" y="90"/>
                      <a:pt x="115" y="90"/>
                      <a:pt x="115" y="90"/>
                    </a:cubicBezTo>
                    <a:cubicBezTo>
                      <a:pt x="115" y="90"/>
                      <a:pt x="115" y="90"/>
                      <a:pt x="115" y="90"/>
                    </a:cubicBezTo>
                    <a:cubicBezTo>
                      <a:pt x="115" y="90"/>
                      <a:pt x="115" y="91"/>
                      <a:pt x="115" y="91"/>
                    </a:cubicBezTo>
                    <a:cubicBezTo>
                      <a:pt x="115" y="91"/>
                      <a:pt x="115" y="91"/>
                      <a:pt x="115" y="91"/>
                    </a:cubicBezTo>
                    <a:cubicBezTo>
                      <a:pt x="115" y="91"/>
                      <a:pt x="115" y="91"/>
                      <a:pt x="115" y="91"/>
                    </a:cubicBezTo>
                    <a:cubicBezTo>
                      <a:pt x="116" y="92"/>
                      <a:pt x="116" y="92"/>
                      <a:pt x="116" y="92"/>
                    </a:cubicBezTo>
                    <a:cubicBezTo>
                      <a:pt x="116" y="92"/>
                      <a:pt x="116" y="92"/>
                      <a:pt x="116" y="93"/>
                    </a:cubicBezTo>
                    <a:cubicBezTo>
                      <a:pt x="117" y="93"/>
                      <a:pt x="117" y="93"/>
                      <a:pt x="118" y="93"/>
                    </a:cubicBezTo>
                    <a:cubicBezTo>
                      <a:pt x="118" y="93"/>
                      <a:pt x="118" y="93"/>
                      <a:pt x="118" y="94"/>
                    </a:cubicBezTo>
                    <a:cubicBezTo>
                      <a:pt x="120" y="94"/>
                      <a:pt x="120" y="94"/>
                      <a:pt x="120" y="94"/>
                    </a:cubicBezTo>
                    <a:cubicBezTo>
                      <a:pt x="120" y="94"/>
                      <a:pt x="121" y="94"/>
                      <a:pt x="120" y="95"/>
                    </a:cubicBezTo>
                    <a:cubicBezTo>
                      <a:pt x="121" y="95"/>
                      <a:pt x="122" y="95"/>
                      <a:pt x="122" y="95"/>
                    </a:cubicBezTo>
                    <a:cubicBezTo>
                      <a:pt x="122" y="95"/>
                      <a:pt x="123" y="96"/>
                      <a:pt x="124" y="95"/>
                    </a:cubicBezTo>
                    <a:cubicBezTo>
                      <a:pt x="124" y="95"/>
                      <a:pt x="124" y="94"/>
                      <a:pt x="125" y="94"/>
                    </a:cubicBezTo>
                    <a:cubicBezTo>
                      <a:pt x="126" y="93"/>
                      <a:pt x="127" y="93"/>
                      <a:pt x="128" y="93"/>
                    </a:cubicBezTo>
                    <a:cubicBezTo>
                      <a:pt x="128" y="90"/>
                      <a:pt x="131" y="89"/>
                      <a:pt x="133" y="89"/>
                    </a:cubicBezTo>
                    <a:cubicBezTo>
                      <a:pt x="134" y="89"/>
                      <a:pt x="134" y="90"/>
                      <a:pt x="135" y="90"/>
                    </a:cubicBezTo>
                    <a:cubicBezTo>
                      <a:pt x="136" y="91"/>
                      <a:pt x="136" y="91"/>
                      <a:pt x="137" y="91"/>
                    </a:cubicBezTo>
                    <a:cubicBezTo>
                      <a:pt x="140" y="91"/>
                      <a:pt x="143" y="91"/>
                      <a:pt x="145" y="91"/>
                    </a:cubicBezTo>
                    <a:cubicBezTo>
                      <a:pt x="145" y="89"/>
                      <a:pt x="146" y="89"/>
                      <a:pt x="146" y="87"/>
                    </a:cubicBezTo>
                    <a:cubicBezTo>
                      <a:pt x="146" y="85"/>
                      <a:pt x="148" y="85"/>
                      <a:pt x="148" y="84"/>
                    </a:cubicBezTo>
                    <a:cubicBezTo>
                      <a:pt x="148" y="82"/>
                      <a:pt x="147" y="81"/>
                      <a:pt x="147" y="78"/>
                    </a:cubicBezTo>
                    <a:cubicBezTo>
                      <a:pt x="147" y="78"/>
                      <a:pt x="146" y="78"/>
                      <a:pt x="145" y="78"/>
                    </a:cubicBezTo>
                    <a:cubicBezTo>
                      <a:pt x="145" y="77"/>
                      <a:pt x="147" y="77"/>
                      <a:pt x="147" y="76"/>
                    </a:cubicBezTo>
                    <a:close/>
                    <a:moveTo>
                      <a:pt x="122" y="33"/>
                    </a:move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2" y="33"/>
                      <a:pt x="122" y="33"/>
                    </a:cubicBezTo>
                    <a:close/>
                    <a:moveTo>
                      <a:pt x="139" y="63"/>
                    </a:moveTo>
                    <a:cubicBezTo>
                      <a:pt x="139" y="63"/>
                      <a:pt x="138" y="63"/>
                      <a:pt x="138" y="63"/>
                    </a:cubicBezTo>
                    <a:cubicBezTo>
                      <a:pt x="139" y="63"/>
                      <a:pt x="139" y="63"/>
                      <a:pt x="140" y="63"/>
                    </a:cubicBezTo>
                    <a:cubicBezTo>
                      <a:pt x="139" y="63"/>
                      <a:pt x="139" y="63"/>
                      <a:pt x="139" y="63"/>
                    </a:cubicBezTo>
                    <a:close/>
                    <a:moveTo>
                      <a:pt x="31" y="56"/>
                    </a:moveTo>
                    <a:cubicBezTo>
                      <a:pt x="30" y="57"/>
                      <a:pt x="31" y="59"/>
                      <a:pt x="31" y="61"/>
                    </a:cubicBezTo>
                    <a:cubicBezTo>
                      <a:pt x="32" y="63"/>
                      <a:pt x="34" y="64"/>
                      <a:pt x="36" y="63"/>
                    </a:cubicBezTo>
                    <a:cubicBezTo>
                      <a:pt x="36" y="63"/>
                      <a:pt x="36" y="64"/>
                      <a:pt x="37" y="64"/>
                    </a:cubicBezTo>
                    <a:cubicBezTo>
                      <a:pt x="38" y="64"/>
                      <a:pt x="38" y="65"/>
                      <a:pt x="38" y="65"/>
                    </a:cubicBezTo>
                    <a:cubicBezTo>
                      <a:pt x="39" y="62"/>
                      <a:pt x="38" y="59"/>
                      <a:pt x="37" y="57"/>
                    </a:cubicBezTo>
                    <a:cubicBezTo>
                      <a:pt x="35" y="57"/>
                      <a:pt x="34" y="55"/>
                      <a:pt x="31" y="56"/>
                    </a:cubicBezTo>
                    <a:close/>
                    <a:moveTo>
                      <a:pt x="1" y="73"/>
                    </a:moveTo>
                    <a:cubicBezTo>
                      <a:pt x="1" y="73"/>
                      <a:pt x="1" y="73"/>
                      <a:pt x="0" y="73"/>
                    </a:cubicBezTo>
                    <a:cubicBezTo>
                      <a:pt x="0" y="75"/>
                      <a:pt x="3" y="74"/>
                      <a:pt x="4" y="76"/>
                    </a:cubicBezTo>
                    <a:cubicBezTo>
                      <a:pt x="4" y="73"/>
                      <a:pt x="3" y="73"/>
                      <a:pt x="1" y="73"/>
                    </a:cubicBezTo>
                    <a:close/>
                    <a:moveTo>
                      <a:pt x="18" y="82"/>
                    </a:moveTo>
                    <a:cubicBezTo>
                      <a:pt x="18" y="83"/>
                      <a:pt x="17" y="84"/>
                      <a:pt x="17" y="84"/>
                    </a:cubicBezTo>
                    <a:cubicBezTo>
                      <a:pt x="17" y="84"/>
                      <a:pt x="18" y="84"/>
                      <a:pt x="18" y="84"/>
                    </a:cubicBezTo>
                    <a:cubicBezTo>
                      <a:pt x="18" y="84"/>
                      <a:pt x="18" y="85"/>
                      <a:pt x="18" y="85"/>
                    </a:cubicBezTo>
                    <a:cubicBezTo>
                      <a:pt x="18" y="85"/>
                      <a:pt x="18" y="85"/>
                      <a:pt x="19" y="85"/>
                    </a:cubicBezTo>
                    <a:cubicBezTo>
                      <a:pt x="19" y="85"/>
                      <a:pt x="18" y="86"/>
                      <a:pt x="19" y="86"/>
                    </a:cubicBezTo>
                    <a:cubicBezTo>
                      <a:pt x="20" y="85"/>
                      <a:pt x="20" y="84"/>
                      <a:pt x="20" y="82"/>
                    </a:cubicBezTo>
                    <a:cubicBezTo>
                      <a:pt x="19" y="82"/>
                      <a:pt x="19" y="82"/>
                      <a:pt x="18" y="82"/>
                    </a:cubicBezTo>
                    <a:close/>
                    <a:moveTo>
                      <a:pt x="26" y="44"/>
                    </a:moveTo>
                    <a:cubicBezTo>
                      <a:pt x="26" y="45"/>
                      <a:pt x="26" y="45"/>
                      <a:pt x="26" y="46"/>
                    </a:cubicBezTo>
                    <a:cubicBezTo>
                      <a:pt x="27" y="46"/>
                      <a:pt x="27" y="46"/>
                      <a:pt x="28" y="47"/>
                    </a:cubicBezTo>
                    <a:cubicBezTo>
                      <a:pt x="28" y="45"/>
                      <a:pt x="28" y="44"/>
                      <a:pt x="26" y="44"/>
                    </a:cubicBezTo>
                    <a:close/>
                    <a:moveTo>
                      <a:pt x="22" y="55"/>
                    </a:moveTo>
                    <a:cubicBezTo>
                      <a:pt x="23" y="55"/>
                      <a:pt x="23" y="55"/>
                      <a:pt x="23" y="55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5" y="53"/>
                      <a:pt x="25" y="53"/>
                      <a:pt x="25" y="52"/>
                    </a:cubicBezTo>
                    <a:cubicBezTo>
                      <a:pt x="24" y="52"/>
                      <a:pt x="23" y="52"/>
                      <a:pt x="23" y="51"/>
                    </a:cubicBezTo>
                    <a:cubicBezTo>
                      <a:pt x="23" y="52"/>
                      <a:pt x="22" y="52"/>
                      <a:pt x="22" y="54"/>
                    </a:cubicBezTo>
                    <a:cubicBezTo>
                      <a:pt x="21" y="54"/>
                      <a:pt x="22" y="54"/>
                      <a:pt x="22" y="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9" name="Freeform 31">
                <a:extLst>
                  <a:ext uri="{FF2B5EF4-FFF2-40B4-BE49-F238E27FC236}">
                    <a16:creationId xmlns:a16="http://schemas.microsoft.com/office/drawing/2014/main" id="{C6736207-9ACB-4DCA-8120-08BD2B92F7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1175" y="2443163"/>
                <a:ext cx="1506538" cy="1279525"/>
              </a:xfrm>
              <a:custGeom>
                <a:avLst/>
                <a:gdLst>
                  <a:gd name="T0" fmla="*/ 353 w 498"/>
                  <a:gd name="T1" fmla="*/ 379 h 423"/>
                  <a:gd name="T2" fmla="*/ 369 w 498"/>
                  <a:gd name="T3" fmla="*/ 364 h 423"/>
                  <a:gd name="T4" fmla="*/ 378 w 498"/>
                  <a:gd name="T5" fmla="*/ 352 h 423"/>
                  <a:gd name="T6" fmla="*/ 381 w 498"/>
                  <a:gd name="T7" fmla="*/ 335 h 423"/>
                  <a:gd name="T8" fmla="*/ 373 w 498"/>
                  <a:gd name="T9" fmla="*/ 325 h 423"/>
                  <a:gd name="T10" fmla="*/ 378 w 498"/>
                  <a:gd name="T11" fmla="*/ 285 h 423"/>
                  <a:gd name="T12" fmla="*/ 373 w 498"/>
                  <a:gd name="T13" fmla="*/ 283 h 423"/>
                  <a:gd name="T14" fmla="*/ 355 w 498"/>
                  <a:gd name="T15" fmla="*/ 296 h 423"/>
                  <a:gd name="T16" fmla="*/ 330 w 498"/>
                  <a:gd name="T17" fmla="*/ 304 h 423"/>
                  <a:gd name="T18" fmla="*/ 320 w 498"/>
                  <a:gd name="T19" fmla="*/ 321 h 423"/>
                  <a:gd name="T20" fmla="*/ 331 w 498"/>
                  <a:gd name="T21" fmla="*/ 314 h 423"/>
                  <a:gd name="T22" fmla="*/ 368 w 498"/>
                  <a:gd name="T23" fmla="*/ 311 h 423"/>
                  <a:gd name="T24" fmla="*/ 355 w 498"/>
                  <a:gd name="T25" fmla="*/ 312 h 423"/>
                  <a:gd name="T26" fmla="*/ 342 w 498"/>
                  <a:gd name="T27" fmla="*/ 321 h 423"/>
                  <a:gd name="T28" fmla="*/ 320 w 498"/>
                  <a:gd name="T29" fmla="*/ 328 h 423"/>
                  <a:gd name="T30" fmla="*/ 317 w 498"/>
                  <a:gd name="T31" fmla="*/ 339 h 423"/>
                  <a:gd name="T32" fmla="*/ 321 w 498"/>
                  <a:gd name="T33" fmla="*/ 360 h 423"/>
                  <a:gd name="T34" fmla="*/ 325 w 498"/>
                  <a:gd name="T35" fmla="*/ 380 h 423"/>
                  <a:gd name="T36" fmla="*/ 335 w 498"/>
                  <a:gd name="T37" fmla="*/ 408 h 423"/>
                  <a:gd name="T38" fmla="*/ 371 w 498"/>
                  <a:gd name="T39" fmla="*/ 327 h 423"/>
                  <a:gd name="T40" fmla="*/ 379 w 498"/>
                  <a:gd name="T41" fmla="*/ 369 h 423"/>
                  <a:gd name="T42" fmla="*/ 330 w 498"/>
                  <a:gd name="T43" fmla="*/ 317 h 423"/>
                  <a:gd name="T44" fmla="*/ 332 w 498"/>
                  <a:gd name="T45" fmla="*/ 315 h 423"/>
                  <a:gd name="T46" fmla="*/ 415 w 498"/>
                  <a:gd name="T47" fmla="*/ 371 h 423"/>
                  <a:gd name="T48" fmla="*/ 391 w 498"/>
                  <a:gd name="T49" fmla="*/ 299 h 423"/>
                  <a:gd name="T50" fmla="*/ 325 w 498"/>
                  <a:gd name="T51" fmla="*/ 382 h 423"/>
                  <a:gd name="T52" fmla="*/ 323 w 498"/>
                  <a:gd name="T53" fmla="*/ 381 h 423"/>
                  <a:gd name="T54" fmla="*/ 396 w 498"/>
                  <a:gd name="T55" fmla="*/ 409 h 423"/>
                  <a:gd name="T56" fmla="*/ 395 w 498"/>
                  <a:gd name="T57" fmla="*/ 421 h 423"/>
                  <a:gd name="T58" fmla="*/ 406 w 498"/>
                  <a:gd name="T59" fmla="*/ 410 h 423"/>
                  <a:gd name="T60" fmla="*/ 393 w 498"/>
                  <a:gd name="T61" fmla="*/ 396 h 423"/>
                  <a:gd name="T62" fmla="*/ 492 w 498"/>
                  <a:gd name="T63" fmla="*/ 403 h 423"/>
                  <a:gd name="T64" fmla="*/ 430 w 498"/>
                  <a:gd name="T65" fmla="*/ 356 h 423"/>
                  <a:gd name="T66" fmla="*/ 417 w 498"/>
                  <a:gd name="T67" fmla="*/ 366 h 423"/>
                  <a:gd name="T68" fmla="*/ 408 w 498"/>
                  <a:gd name="T69" fmla="*/ 363 h 423"/>
                  <a:gd name="T70" fmla="*/ 398 w 498"/>
                  <a:gd name="T71" fmla="*/ 366 h 423"/>
                  <a:gd name="T72" fmla="*/ 388 w 498"/>
                  <a:gd name="T73" fmla="*/ 374 h 423"/>
                  <a:gd name="T74" fmla="*/ 401 w 498"/>
                  <a:gd name="T75" fmla="*/ 398 h 423"/>
                  <a:gd name="T76" fmla="*/ 422 w 498"/>
                  <a:gd name="T77" fmla="*/ 396 h 423"/>
                  <a:gd name="T78" fmla="*/ 421 w 498"/>
                  <a:gd name="T79" fmla="*/ 381 h 423"/>
                  <a:gd name="T80" fmla="*/ 371 w 498"/>
                  <a:gd name="T81" fmla="*/ 368 h 423"/>
                  <a:gd name="T82" fmla="*/ 419 w 498"/>
                  <a:gd name="T83" fmla="*/ 410 h 423"/>
                  <a:gd name="T84" fmla="*/ 383 w 498"/>
                  <a:gd name="T85" fmla="*/ 401 h 423"/>
                  <a:gd name="T86" fmla="*/ 382 w 498"/>
                  <a:gd name="T87" fmla="*/ 408 h 423"/>
                  <a:gd name="T88" fmla="*/ 367 w 498"/>
                  <a:gd name="T89" fmla="*/ 401 h 423"/>
                  <a:gd name="T90" fmla="*/ 381 w 498"/>
                  <a:gd name="T91" fmla="*/ 384 h 423"/>
                  <a:gd name="T92" fmla="*/ 369 w 498"/>
                  <a:gd name="T93" fmla="*/ 377 h 423"/>
                  <a:gd name="T94" fmla="*/ 357 w 498"/>
                  <a:gd name="T95" fmla="*/ 393 h 423"/>
                  <a:gd name="T96" fmla="*/ 355 w 498"/>
                  <a:gd name="T97" fmla="*/ 399 h 423"/>
                  <a:gd name="T98" fmla="*/ 380 w 498"/>
                  <a:gd name="T99" fmla="*/ 403 h 423"/>
                  <a:gd name="T100" fmla="*/ 369 w 498"/>
                  <a:gd name="T101" fmla="*/ 410 h 423"/>
                  <a:gd name="T102" fmla="*/ 11 w 498"/>
                  <a:gd name="T103" fmla="*/ 38 h 423"/>
                  <a:gd name="T104" fmla="*/ 0 w 498"/>
                  <a:gd name="T105" fmla="*/ 7 h 423"/>
                  <a:gd name="T106" fmla="*/ 20 w 498"/>
                  <a:gd name="T107" fmla="*/ 4 h 423"/>
                  <a:gd name="T108" fmla="*/ 6 w 498"/>
                  <a:gd name="T109" fmla="*/ 13 h 423"/>
                  <a:gd name="T110" fmla="*/ 15 w 498"/>
                  <a:gd name="T111" fmla="*/ 11 h 423"/>
                  <a:gd name="T112" fmla="*/ 23 w 498"/>
                  <a:gd name="T113" fmla="*/ 5 h 423"/>
                  <a:gd name="T114" fmla="*/ 33 w 498"/>
                  <a:gd name="T115" fmla="*/ 6 h 423"/>
                  <a:gd name="T116" fmla="*/ 12 w 498"/>
                  <a:gd name="T117" fmla="*/ 18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8" h="423">
                    <a:moveTo>
                      <a:pt x="354" y="405"/>
                    </a:moveTo>
                    <a:cubicBezTo>
                      <a:pt x="353" y="403"/>
                      <a:pt x="352" y="402"/>
                      <a:pt x="350" y="401"/>
                    </a:cubicBezTo>
                    <a:cubicBezTo>
                      <a:pt x="350" y="401"/>
                      <a:pt x="351" y="401"/>
                      <a:pt x="351" y="400"/>
                    </a:cubicBezTo>
                    <a:cubicBezTo>
                      <a:pt x="351" y="398"/>
                      <a:pt x="348" y="399"/>
                      <a:pt x="349" y="396"/>
                    </a:cubicBezTo>
                    <a:cubicBezTo>
                      <a:pt x="350" y="396"/>
                      <a:pt x="349" y="395"/>
                      <a:pt x="350" y="395"/>
                    </a:cubicBezTo>
                    <a:cubicBezTo>
                      <a:pt x="350" y="396"/>
                      <a:pt x="352" y="395"/>
                      <a:pt x="352" y="396"/>
                    </a:cubicBezTo>
                    <a:cubicBezTo>
                      <a:pt x="353" y="395"/>
                      <a:pt x="353" y="395"/>
                      <a:pt x="353" y="394"/>
                    </a:cubicBezTo>
                    <a:cubicBezTo>
                      <a:pt x="354" y="394"/>
                      <a:pt x="354" y="392"/>
                      <a:pt x="355" y="392"/>
                    </a:cubicBezTo>
                    <a:cubicBezTo>
                      <a:pt x="354" y="391"/>
                      <a:pt x="353" y="390"/>
                      <a:pt x="352" y="390"/>
                    </a:cubicBezTo>
                    <a:cubicBezTo>
                      <a:pt x="353" y="388"/>
                      <a:pt x="352" y="388"/>
                      <a:pt x="352" y="387"/>
                    </a:cubicBezTo>
                    <a:cubicBezTo>
                      <a:pt x="351" y="384"/>
                      <a:pt x="353" y="385"/>
                      <a:pt x="353" y="383"/>
                    </a:cubicBezTo>
                    <a:cubicBezTo>
                      <a:pt x="354" y="380"/>
                      <a:pt x="350" y="382"/>
                      <a:pt x="351" y="379"/>
                    </a:cubicBezTo>
                    <a:cubicBezTo>
                      <a:pt x="352" y="380"/>
                      <a:pt x="352" y="379"/>
                      <a:pt x="353" y="379"/>
                    </a:cubicBezTo>
                    <a:cubicBezTo>
                      <a:pt x="353" y="378"/>
                      <a:pt x="354" y="378"/>
                      <a:pt x="355" y="377"/>
                    </a:cubicBezTo>
                    <a:cubicBezTo>
                      <a:pt x="357" y="378"/>
                      <a:pt x="357" y="376"/>
                      <a:pt x="359" y="376"/>
                    </a:cubicBezTo>
                    <a:cubicBezTo>
                      <a:pt x="359" y="373"/>
                      <a:pt x="355" y="375"/>
                      <a:pt x="356" y="372"/>
                    </a:cubicBezTo>
                    <a:cubicBezTo>
                      <a:pt x="358" y="372"/>
                      <a:pt x="360" y="372"/>
                      <a:pt x="362" y="372"/>
                    </a:cubicBezTo>
                    <a:cubicBezTo>
                      <a:pt x="362" y="371"/>
                      <a:pt x="364" y="372"/>
                      <a:pt x="364" y="371"/>
                    </a:cubicBezTo>
                    <a:cubicBezTo>
                      <a:pt x="364" y="371"/>
                      <a:pt x="364" y="369"/>
                      <a:pt x="365" y="369"/>
                    </a:cubicBezTo>
                    <a:cubicBezTo>
                      <a:pt x="365" y="369"/>
                      <a:pt x="365" y="368"/>
                      <a:pt x="364" y="367"/>
                    </a:cubicBezTo>
                    <a:cubicBezTo>
                      <a:pt x="364" y="367"/>
                      <a:pt x="362" y="367"/>
                      <a:pt x="362" y="366"/>
                    </a:cubicBezTo>
                    <a:cubicBezTo>
                      <a:pt x="362" y="365"/>
                      <a:pt x="361" y="365"/>
                      <a:pt x="361" y="364"/>
                    </a:cubicBezTo>
                    <a:cubicBezTo>
                      <a:pt x="361" y="363"/>
                      <a:pt x="364" y="364"/>
                      <a:pt x="364" y="365"/>
                    </a:cubicBezTo>
                    <a:cubicBezTo>
                      <a:pt x="365" y="365"/>
                      <a:pt x="366" y="365"/>
                      <a:pt x="366" y="364"/>
                    </a:cubicBezTo>
                    <a:cubicBezTo>
                      <a:pt x="367" y="364"/>
                      <a:pt x="366" y="366"/>
                      <a:pt x="368" y="366"/>
                    </a:cubicBezTo>
                    <a:cubicBezTo>
                      <a:pt x="369" y="366"/>
                      <a:pt x="369" y="365"/>
                      <a:pt x="369" y="364"/>
                    </a:cubicBezTo>
                    <a:cubicBezTo>
                      <a:pt x="369" y="363"/>
                      <a:pt x="369" y="363"/>
                      <a:pt x="369" y="362"/>
                    </a:cubicBezTo>
                    <a:cubicBezTo>
                      <a:pt x="369" y="362"/>
                      <a:pt x="369" y="361"/>
                      <a:pt x="370" y="362"/>
                    </a:cubicBezTo>
                    <a:cubicBezTo>
                      <a:pt x="371" y="359"/>
                      <a:pt x="372" y="355"/>
                      <a:pt x="369" y="354"/>
                    </a:cubicBezTo>
                    <a:cubicBezTo>
                      <a:pt x="369" y="353"/>
                      <a:pt x="369" y="353"/>
                      <a:pt x="369" y="352"/>
                    </a:cubicBezTo>
                    <a:cubicBezTo>
                      <a:pt x="369" y="352"/>
                      <a:pt x="370" y="351"/>
                      <a:pt x="370" y="351"/>
                    </a:cubicBezTo>
                    <a:cubicBezTo>
                      <a:pt x="371" y="350"/>
                      <a:pt x="370" y="349"/>
                      <a:pt x="371" y="349"/>
                    </a:cubicBezTo>
                    <a:cubicBezTo>
                      <a:pt x="372" y="348"/>
                      <a:pt x="373" y="348"/>
                      <a:pt x="373" y="347"/>
                    </a:cubicBezTo>
                    <a:cubicBezTo>
                      <a:pt x="373" y="346"/>
                      <a:pt x="375" y="346"/>
                      <a:pt x="376" y="346"/>
                    </a:cubicBezTo>
                    <a:cubicBezTo>
                      <a:pt x="377" y="349"/>
                      <a:pt x="374" y="349"/>
                      <a:pt x="372" y="350"/>
                    </a:cubicBezTo>
                    <a:cubicBezTo>
                      <a:pt x="373" y="350"/>
                      <a:pt x="373" y="351"/>
                      <a:pt x="374" y="351"/>
                    </a:cubicBezTo>
                    <a:cubicBezTo>
                      <a:pt x="375" y="351"/>
                      <a:pt x="375" y="351"/>
                      <a:pt x="375" y="351"/>
                    </a:cubicBezTo>
                    <a:cubicBezTo>
                      <a:pt x="376" y="351"/>
                      <a:pt x="376" y="353"/>
                      <a:pt x="377" y="354"/>
                    </a:cubicBezTo>
                    <a:cubicBezTo>
                      <a:pt x="378" y="354"/>
                      <a:pt x="378" y="353"/>
                      <a:pt x="378" y="352"/>
                    </a:cubicBezTo>
                    <a:cubicBezTo>
                      <a:pt x="378" y="351"/>
                      <a:pt x="379" y="351"/>
                      <a:pt x="379" y="350"/>
                    </a:cubicBezTo>
                    <a:cubicBezTo>
                      <a:pt x="381" y="349"/>
                      <a:pt x="380" y="352"/>
                      <a:pt x="381" y="352"/>
                    </a:cubicBezTo>
                    <a:cubicBezTo>
                      <a:pt x="382" y="353"/>
                      <a:pt x="382" y="351"/>
                      <a:pt x="382" y="351"/>
                    </a:cubicBezTo>
                    <a:cubicBezTo>
                      <a:pt x="382" y="351"/>
                      <a:pt x="383" y="351"/>
                      <a:pt x="383" y="351"/>
                    </a:cubicBezTo>
                    <a:cubicBezTo>
                      <a:pt x="383" y="350"/>
                      <a:pt x="383" y="349"/>
                      <a:pt x="383" y="348"/>
                    </a:cubicBezTo>
                    <a:cubicBezTo>
                      <a:pt x="384" y="348"/>
                      <a:pt x="385" y="348"/>
                      <a:pt x="385" y="347"/>
                    </a:cubicBezTo>
                    <a:cubicBezTo>
                      <a:pt x="385" y="346"/>
                      <a:pt x="385" y="346"/>
                      <a:pt x="386" y="346"/>
                    </a:cubicBezTo>
                    <a:cubicBezTo>
                      <a:pt x="386" y="345"/>
                      <a:pt x="386" y="345"/>
                      <a:pt x="387" y="345"/>
                    </a:cubicBezTo>
                    <a:cubicBezTo>
                      <a:pt x="388" y="344"/>
                      <a:pt x="388" y="343"/>
                      <a:pt x="388" y="343"/>
                    </a:cubicBezTo>
                    <a:cubicBezTo>
                      <a:pt x="388" y="341"/>
                      <a:pt x="388" y="340"/>
                      <a:pt x="387" y="338"/>
                    </a:cubicBezTo>
                    <a:cubicBezTo>
                      <a:pt x="386" y="337"/>
                      <a:pt x="385" y="337"/>
                      <a:pt x="385" y="335"/>
                    </a:cubicBezTo>
                    <a:cubicBezTo>
                      <a:pt x="384" y="336"/>
                      <a:pt x="384" y="335"/>
                      <a:pt x="384" y="335"/>
                    </a:cubicBezTo>
                    <a:cubicBezTo>
                      <a:pt x="383" y="335"/>
                      <a:pt x="382" y="335"/>
                      <a:pt x="381" y="335"/>
                    </a:cubicBezTo>
                    <a:cubicBezTo>
                      <a:pt x="380" y="335"/>
                      <a:pt x="379" y="335"/>
                      <a:pt x="379" y="334"/>
                    </a:cubicBezTo>
                    <a:cubicBezTo>
                      <a:pt x="377" y="333"/>
                      <a:pt x="377" y="335"/>
                      <a:pt x="376" y="335"/>
                    </a:cubicBezTo>
                    <a:cubicBezTo>
                      <a:pt x="376" y="334"/>
                      <a:pt x="375" y="334"/>
                      <a:pt x="374" y="334"/>
                    </a:cubicBezTo>
                    <a:cubicBezTo>
                      <a:pt x="374" y="333"/>
                      <a:pt x="374" y="333"/>
                      <a:pt x="374" y="333"/>
                    </a:cubicBezTo>
                    <a:cubicBezTo>
                      <a:pt x="374" y="331"/>
                      <a:pt x="373" y="331"/>
                      <a:pt x="371" y="331"/>
                    </a:cubicBezTo>
                    <a:cubicBezTo>
                      <a:pt x="371" y="332"/>
                      <a:pt x="371" y="332"/>
                      <a:pt x="371" y="332"/>
                    </a:cubicBezTo>
                    <a:cubicBezTo>
                      <a:pt x="370" y="333"/>
                      <a:pt x="372" y="336"/>
                      <a:pt x="369" y="335"/>
                    </a:cubicBezTo>
                    <a:cubicBezTo>
                      <a:pt x="370" y="335"/>
                      <a:pt x="369" y="334"/>
                      <a:pt x="370" y="334"/>
                    </a:cubicBezTo>
                    <a:cubicBezTo>
                      <a:pt x="370" y="333"/>
                      <a:pt x="370" y="332"/>
                      <a:pt x="371" y="332"/>
                    </a:cubicBezTo>
                    <a:cubicBezTo>
                      <a:pt x="371" y="331"/>
                      <a:pt x="371" y="331"/>
                      <a:pt x="371" y="331"/>
                    </a:cubicBezTo>
                    <a:cubicBezTo>
                      <a:pt x="370" y="330"/>
                      <a:pt x="374" y="329"/>
                      <a:pt x="372" y="328"/>
                    </a:cubicBezTo>
                    <a:cubicBezTo>
                      <a:pt x="372" y="327"/>
                      <a:pt x="371" y="328"/>
                      <a:pt x="371" y="327"/>
                    </a:cubicBezTo>
                    <a:cubicBezTo>
                      <a:pt x="372" y="327"/>
                      <a:pt x="373" y="326"/>
                      <a:pt x="373" y="325"/>
                    </a:cubicBezTo>
                    <a:cubicBezTo>
                      <a:pt x="373" y="321"/>
                      <a:pt x="372" y="318"/>
                      <a:pt x="372" y="314"/>
                    </a:cubicBezTo>
                    <a:cubicBezTo>
                      <a:pt x="372" y="314"/>
                      <a:pt x="372" y="314"/>
                      <a:pt x="372" y="314"/>
                    </a:cubicBezTo>
                    <a:cubicBezTo>
                      <a:pt x="372" y="314"/>
                      <a:pt x="372" y="314"/>
                      <a:pt x="372" y="314"/>
                    </a:cubicBezTo>
                    <a:cubicBezTo>
                      <a:pt x="373" y="313"/>
                      <a:pt x="373" y="311"/>
                      <a:pt x="374" y="311"/>
                    </a:cubicBezTo>
                    <a:cubicBezTo>
                      <a:pt x="374" y="311"/>
                      <a:pt x="374" y="311"/>
                      <a:pt x="374" y="311"/>
                    </a:cubicBezTo>
                    <a:cubicBezTo>
                      <a:pt x="375" y="310"/>
                      <a:pt x="376" y="310"/>
                      <a:pt x="376" y="309"/>
                    </a:cubicBezTo>
                    <a:cubicBezTo>
                      <a:pt x="376" y="307"/>
                      <a:pt x="378" y="307"/>
                      <a:pt x="377" y="304"/>
                    </a:cubicBezTo>
                    <a:cubicBezTo>
                      <a:pt x="378" y="304"/>
                      <a:pt x="378" y="304"/>
                      <a:pt x="379" y="303"/>
                    </a:cubicBezTo>
                    <a:cubicBezTo>
                      <a:pt x="379" y="302"/>
                      <a:pt x="379" y="302"/>
                      <a:pt x="379" y="302"/>
                    </a:cubicBezTo>
                    <a:cubicBezTo>
                      <a:pt x="379" y="299"/>
                      <a:pt x="379" y="296"/>
                      <a:pt x="380" y="293"/>
                    </a:cubicBezTo>
                    <a:cubicBezTo>
                      <a:pt x="380" y="292"/>
                      <a:pt x="379" y="291"/>
                      <a:pt x="379" y="290"/>
                    </a:cubicBezTo>
                    <a:cubicBezTo>
                      <a:pt x="379" y="290"/>
                      <a:pt x="378" y="290"/>
                      <a:pt x="379" y="289"/>
                    </a:cubicBezTo>
                    <a:cubicBezTo>
                      <a:pt x="379" y="288"/>
                      <a:pt x="377" y="287"/>
                      <a:pt x="378" y="285"/>
                    </a:cubicBezTo>
                    <a:cubicBezTo>
                      <a:pt x="378" y="285"/>
                      <a:pt x="378" y="284"/>
                      <a:pt x="378" y="284"/>
                    </a:cubicBezTo>
                    <a:cubicBezTo>
                      <a:pt x="378" y="284"/>
                      <a:pt x="378" y="284"/>
                      <a:pt x="379" y="284"/>
                    </a:cubicBezTo>
                    <a:cubicBezTo>
                      <a:pt x="379" y="283"/>
                      <a:pt x="379" y="283"/>
                      <a:pt x="379" y="282"/>
                    </a:cubicBezTo>
                    <a:cubicBezTo>
                      <a:pt x="380" y="282"/>
                      <a:pt x="380" y="282"/>
                      <a:pt x="381" y="282"/>
                    </a:cubicBezTo>
                    <a:cubicBezTo>
                      <a:pt x="381" y="281"/>
                      <a:pt x="381" y="281"/>
                      <a:pt x="381" y="281"/>
                    </a:cubicBezTo>
                    <a:cubicBezTo>
                      <a:pt x="381" y="281"/>
                      <a:pt x="382" y="280"/>
                      <a:pt x="382" y="280"/>
                    </a:cubicBezTo>
                    <a:cubicBezTo>
                      <a:pt x="383" y="280"/>
                      <a:pt x="383" y="280"/>
                      <a:pt x="383" y="280"/>
                    </a:cubicBezTo>
                    <a:cubicBezTo>
                      <a:pt x="383" y="279"/>
                      <a:pt x="383" y="279"/>
                      <a:pt x="383" y="279"/>
                    </a:cubicBezTo>
                    <a:cubicBezTo>
                      <a:pt x="382" y="277"/>
                      <a:pt x="378" y="278"/>
                      <a:pt x="378" y="279"/>
                    </a:cubicBezTo>
                    <a:cubicBezTo>
                      <a:pt x="378" y="279"/>
                      <a:pt x="378" y="280"/>
                      <a:pt x="377" y="280"/>
                    </a:cubicBezTo>
                    <a:cubicBezTo>
                      <a:pt x="376" y="280"/>
                      <a:pt x="376" y="281"/>
                      <a:pt x="374" y="282"/>
                    </a:cubicBezTo>
                    <a:cubicBezTo>
                      <a:pt x="374" y="282"/>
                      <a:pt x="374" y="282"/>
                      <a:pt x="374" y="282"/>
                    </a:cubicBezTo>
                    <a:cubicBezTo>
                      <a:pt x="374" y="282"/>
                      <a:pt x="373" y="282"/>
                      <a:pt x="373" y="283"/>
                    </a:cubicBezTo>
                    <a:cubicBezTo>
                      <a:pt x="373" y="283"/>
                      <a:pt x="373" y="283"/>
                      <a:pt x="373" y="283"/>
                    </a:cubicBezTo>
                    <a:cubicBezTo>
                      <a:pt x="372" y="283"/>
                      <a:pt x="371" y="284"/>
                      <a:pt x="370" y="284"/>
                    </a:cubicBezTo>
                    <a:cubicBezTo>
                      <a:pt x="370" y="284"/>
                      <a:pt x="369" y="284"/>
                      <a:pt x="369" y="284"/>
                    </a:cubicBezTo>
                    <a:cubicBezTo>
                      <a:pt x="368" y="284"/>
                      <a:pt x="366" y="284"/>
                      <a:pt x="364" y="284"/>
                    </a:cubicBezTo>
                    <a:cubicBezTo>
                      <a:pt x="362" y="284"/>
                      <a:pt x="362" y="286"/>
                      <a:pt x="360" y="287"/>
                    </a:cubicBezTo>
                    <a:cubicBezTo>
                      <a:pt x="360" y="287"/>
                      <a:pt x="360" y="287"/>
                      <a:pt x="360" y="287"/>
                    </a:cubicBezTo>
                    <a:cubicBezTo>
                      <a:pt x="360" y="288"/>
                      <a:pt x="360" y="289"/>
                      <a:pt x="359" y="290"/>
                    </a:cubicBezTo>
                    <a:cubicBezTo>
                      <a:pt x="359" y="290"/>
                      <a:pt x="359" y="291"/>
                      <a:pt x="359" y="291"/>
                    </a:cubicBezTo>
                    <a:cubicBezTo>
                      <a:pt x="358" y="291"/>
                      <a:pt x="358" y="292"/>
                      <a:pt x="357" y="292"/>
                    </a:cubicBezTo>
                    <a:cubicBezTo>
                      <a:pt x="357" y="292"/>
                      <a:pt x="357" y="292"/>
                      <a:pt x="357" y="292"/>
                    </a:cubicBezTo>
                    <a:cubicBezTo>
                      <a:pt x="357" y="293"/>
                      <a:pt x="357" y="293"/>
                      <a:pt x="357" y="293"/>
                    </a:cubicBezTo>
                    <a:cubicBezTo>
                      <a:pt x="357" y="293"/>
                      <a:pt x="357" y="293"/>
                      <a:pt x="357" y="293"/>
                    </a:cubicBezTo>
                    <a:cubicBezTo>
                      <a:pt x="357" y="294"/>
                      <a:pt x="356" y="295"/>
                      <a:pt x="355" y="296"/>
                    </a:cubicBezTo>
                    <a:cubicBezTo>
                      <a:pt x="355" y="296"/>
                      <a:pt x="355" y="296"/>
                      <a:pt x="355" y="297"/>
                    </a:cubicBezTo>
                    <a:cubicBezTo>
                      <a:pt x="355" y="297"/>
                      <a:pt x="354" y="298"/>
                      <a:pt x="355" y="299"/>
                    </a:cubicBezTo>
                    <a:cubicBezTo>
                      <a:pt x="352" y="298"/>
                      <a:pt x="354" y="301"/>
                      <a:pt x="352" y="301"/>
                    </a:cubicBezTo>
                    <a:cubicBezTo>
                      <a:pt x="352" y="301"/>
                      <a:pt x="352" y="301"/>
                      <a:pt x="352" y="301"/>
                    </a:cubicBezTo>
                    <a:cubicBezTo>
                      <a:pt x="351" y="301"/>
                      <a:pt x="350" y="301"/>
                      <a:pt x="349" y="302"/>
                    </a:cubicBezTo>
                    <a:cubicBezTo>
                      <a:pt x="349" y="302"/>
                      <a:pt x="349" y="302"/>
                      <a:pt x="349" y="302"/>
                    </a:cubicBezTo>
                    <a:cubicBezTo>
                      <a:pt x="348" y="303"/>
                      <a:pt x="346" y="303"/>
                      <a:pt x="345" y="303"/>
                    </a:cubicBezTo>
                    <a:cubicBezTo>
                      <a:pt x="345" y="303"/>
                      <a:pt x="345" y="303"/>
                      <a:pt x="345" y="303"/>
                    </a:cubicBezTo>
                    <a:cubicBezTo>
                      <a:pt x="343" y="303"/>
                      <a:pt x="341" y="302"/>
                      <a:pt x="339" y="302"/>
                    </a:cubicBezTo>
                    <a:cubicBezTo>
                      <a:pt x="339" y="303"/>
                      <a:pt x="339" y="303"/>
                      <a:pt x="338" y="303"/>
                    </a:cubicBezTo>
                    <a:cubicBezTo>
                      <a:pt x="337" y="303"/>
                      <a:pt x="337" y="303"/>
                      <a:pt x="336" y="304"/>
                    </a:cubicBezTo>
                    <a:cubicBezTo>
                      <a:pt x="335" y="304"/>
                      <a:pt x="334" y="303"/>
                      <a:pt x="334" y="304"/>
                    </a:cubicBezTo>
                    <a:cubicBezTo>
                      <a:pt x="333" y="303"/>
                      <a:pt x="331" y="304"/>
                      <a:pt x="330" y="304"/>
                    </a:cubicBezTo>
                    <a:cubicBezTo>
                      <a:pt x="329" y="304"/>
                      <a:pt x="328" y="304"/>
                      <a:pt x="328" y="304"/>
                    </a:cubicBezTo>
                    <a:cubicBezTo>
                      <a:pt x="328" y="304"/>
                      <a:pt x="327" y="304"/>
                      <a:pt x="327" y="305"/>
                    </a:cubicBezTo>
                    <a:cubicBezTo>
                      <a:pt x="327" y="305"/>
                      <a:pt x="327" y="305"/>
                      <a:pt x="327" y="305"/>
                    </a:cubicBezTo>
                    <a:cubicBezTo>
                      <a:pt x="326" y="306"/>
                      <a:pt x="326" y="307"/>
                      <a:pt x="325" y="308"/>
                    </a:cubicBezTo>
                    <a:cubicBezTo>
                      <a:pt x="325" y="308"/>
                      <a:pt x="325" y="308"/>
                      <a:pt x="325" y="308"/>
                    </a:cubicBezTo>
                    <a:cubicBezTo>
                      <a:pt x="325" y="308"/>
                      <a:pt x="325" y="308"/>
                      <a:pt x="325" y="309"/>
                    </a:cubicBezTo>
                    <a:cubicBezTo>
                      <a:pt x="325" y="309"/>
                      <a:pt x="325" y="309"/>
                      <a:pt x="324" y="309"/>
                    </a:cubicBezTo>
                    <a:cubicBezTo>
                      <a:pt x="324" y="311"/>
                      <a:pt x="322" y="311"/>
                      <a:pt x="322" y="313"/>
                    </a:cubicBezTo>
                    <a:cubicBezTo>
                      <a:pt x="320" y="313"/>
                      <a:pt x="320" y="315"/>
                      <a:pt x="319" y="316"/>
                    </a:cubicBezTo>
                    <a:cubicBezTo>
                      <a:pt x="319" y="318"/>
                      <a:pt x="319" y="318"/>
                      <a:pt x="319" y="318"/>
                    </a:cubicBezTo>
                    <a:cubicBezTo>
                      <a:pt x="319" y="318"/>
                      <a:pt x="319" y="319"/>
                      <a:pt x="318" y="318"/>
                    </a:cubicBezTo>
                    <a:cubicBezTo>
                      <a:pt x="318" y="321"/>
                      <a:pt x="318" y="321"/>
                      <a:pt x="318" y="321"/>
                    </a:cubicBezTo>
                    <a:cubicBezTo>
                      <a:pt x="318" y="321"/>
                      <a:pt x="319" y="321"/>
                      <a:pt x="320" y="321"/>
                    </a:cubicBezTo>
                    <a:cubicBezTo>
                      <a:pt x="320" y="321"/>
                      <a:pt x="321" y="322"/>
                      <a:pt x="321" y="322"/>
                    </a:cubicBezTo>
                    <a:cubicBezTo>
                      <a:pt x="322" y="324"/>
                      <a:pt x="323" y="325"/>
                      <a:pt x="325" y="326"/>
                    </a:cubicBezTo>
                    <a:cubicBezTo>
                      <a:pt x="325" y="326"/>
                      <a:pt x="325" y="326"/>
                      <a:pt x="325" y="326"/>
                    </a:cubicBezTo>
                    <a:cubicBezTo>
                      <a:pt x="326" y="327"/>
                      <a:pt x="326" y="328"/>
                      <a:pt x="326" y="329"/>
                    </a:cubicBezTo>
                    <a:cubicBezTo>
                      <a:pt x="327" y="329"/>
                      <a:pt x="327" y="329"/>
                      <a:pt x="328" y="328"/>
                    </a:cubicBezTo>
                    <a:cubicBezTo>
                      <a:pt x="328" y="327"/>
                      <a:pt x="329" y="327"/>
                      <a:pt x="330" y="326"/>
                    </a:cubicBezTo>
                    <a:cubicBezTo>
                      <a:pt x="329" y="325"/>
                      <a:pt x="327" y="325"/>
                      <a:pt x="326" y="324"/>
                    </a:cubicBezTo>
                    <a:cubicBezTo>
                      <a:pt x="325" y="323"/>
                      <a:pt x="325" y="321"/>
                      <a:pt x="326" y="319"/>
                    </a:cubicBezTo>
                    <a:cubicBezTo>
                      <a:pt x="326" y="319"/>
                      <a:pt x="326" y="319"/>
                      <a:pt x="326" y="319"/>
                    </a:cubicBezTo>
                    <a:cubicBezTo>
                      <a:pt x="327" y="318"/>
                      <a:pt x="329" y="319"/>
                      <a:pt x="329" y="317"/>
                    </a:cubicBezTo>
                    <a:cubicBezTo>
                      <a:pt x="329" y="317"/>
                      <a:pt x="329" y="317"/>
                      <a:pt x="329" y="317"/>
                    </a:cubicBezTo>
                    <a:cubicBezTo>
                      <a:pt x="329" y="316"/>
                      <a:pt x="331" y="316"/>
                      <a:pt x="331" y="314"/>
                    </a:cubicBezTo>
                    <a:cubicBezTo>
                      <a:pt x="331" y="314"/>
                      <a:pt x="331" y="314"/>
                      <a:pt x="331" y="314"/>
                    </a:cubicBezTo>
                    <a:cubicBezTo>
                      <a:pt x="332" y="314"/>
                      <a:pt x="332" y="314"/>
                      <a:pt x="333" y="314"/>
                    </a:cubicBezTo>
                    <a:cubicBezTo>
                      <a:pt x="333" y="313"/>
                      <a:pt x="334" y="312"/>
                      <a:pt x="334" y="311"/>
                    </a:cubicBezTo>
                    <a:cubicBezTo>
                      <a:pt x="337" y="311"/>
                      <a:pt x="339" y="310"/>
                      <a:pt x="341" y="309"/>
                    </a:cubicBezTo>
                    <a:cubicBezTo>
                      <a:pt x="343" y="309"/>
                      <a:pt x="343" y="311"/>
                      <a:pt x="345" y="311"/>
                    </a:cubicBezTo>
                    <a:cubicBezTo>
                      <a:pt x="346" y="311"/>
                      <a:pt x="347" y="311"/>
                      <a:pt x="347" y="310"/>
                    </a:cubicBezTo>
                    <a:cubicBezTo>
                      <a:pt x="348" y="310"/>
                      <a:pt x="349" y="310"/>
                      <a:pt x="349" y="309"/>
                    </a:cubicBezTo>
                    <a:cubicBezTo>
                      <a:pt x="352" y="310"/>
                      <a:pt x="353" y="308"/>
                      <a:pt x="356" y="309"/>
                    </a:cubicBezTo>
                    <a:cubicBezTo>
                      <a:pt x="357" y="309"/>
                      <a:pt x="357" y="308"/>
                      <a:pt x="359" y="308"/>
                    </a:cubicBezTo>
                    <a:cubicBezTo>
                      <a:pt x="360" y="308"/>
                      <a:pt x="361" y="308"/>
                      <a:pt x="361" y="307"/>
                    </a:cubicBezTo>
                    <a:cubicBezTo>
                      <a:pt x="362" y="308"/>
                      <a:pt x="363" y="308"/>
                      <a:pt x="365" y="308"/>
                    </a:cubicBezTo>
                    <a:cubicBezTo>
                      <a:pt x="365" y="308"/>
                      <a:pt x="365" y="308"/>
                      <a:pt x="365" y="308"/>
                    </a:cubicBezTo>
                    <a:cubicBezTo>
                      <a:pt x="367" y="308"/>
                      <a:pt x="367" y="310"/>
                      <a:pt x="368" y="310"/>
                    </a:cubicBezTo>
                    <a:cubicBezTo>
                      <a:pt x="368" y="310"/>
                      <a:pt x="368" y="310"/>
                      <a:pt x="368" y="311"/>
                    </a:cubicBezTo>
                    <a:cubicBezTo>
                      <a:pt x="368" y="311"/>
                      <a:pt x="369" y="311"/>
                      <a:pt x="369" y="311"/>
                    </a:cubicBezTo>
                    <a:cubicBezTo>
                      <a:pt x="369" y="312"/>
                      <a:pt x="371" y="312"/>
                      <a:pt x="370" y="314"/>
                    </a:cubicBezTo>
                    <a:cubicBezTo>
                      <a:pt x="369" y="314"/>
                      <a:pt x="370" y="313"/>
                      <a:pt x="369" y="313"/>
                    </a:cubicBezTo>
                    <a:cubicBezTo>
                      <a:pt x="369" y="312"/>
                      <a:pt x="368" y="312"/>
                      <a:pt x="368" y="312"/>
                    </a:cubicBezTo>
                    <a:cubicBezTo>
                      <a:pt x="368" y="312"/>
                      <a:pt x="368" y="312"/>
                      <a:pt x="368" y="311"/>
                    </a:cubicBezTo>
                    <a:cubicBezTo>
                      <a:pt x="368" y="311"/>
                      <a:pt x="367" y="311"/>
                      <a:pt x="367" y="311"/>
                    </a:cubicBezTo>
                    <a:cubicBezTo>
                      <a:pt x="366" y="310"/>
                      <a:pt x="367" y="308"/>
                      <a:pt x="365" y="309"/>
                    </a:cubicBezTo>
                    <a:cubicBezTo>
                      <a:pt x="365" y="309"/>
                      <a:pt x="364" y="309"/>
                      <a:pt x="364" y="309"/>
                    </a:cubicBezTo>
                    <a:cubicBezTo>
                      <a:pt x="362" y="309"/>
                      <a:pt x="360" y="308"/>
                      <a:pt x="359" y="309"/>
                    </a:cubicBezTo>
                    <a:cubicBezTo>
                      <a:pt x="358" y="309"/>
                      <a:pt x="358" y="309"/>
                      <a:pt x="358" y="309"/>
                    </a:cubicBezTo>
                    <a:cubicBezTo>
                      <a:pt x="357" y="310"/>
                      <a:pt x="355" y="309"/>
                      <a:pt x="355" y="311"/>
                    </a:cubicBezTo>
                    <a:cubicBezTo>
                      <a:pt x="355" y="311"/>
                      <a:pt x="355" y="312"/>
                      <a:pt x="355" y="311"/>
                    </a:cubicBezTo>
                    <a:cubicBezTo>
                      <a:pt x="355" y="312"/>
                      <a:pt x="355" y="312"/>
                      <a:pt x="355" y="312"/>
                    </a:cubicBezTo>
                    <a:cubicBezTo>
                      <a:pt x="353" y="311"/>
                      <a:pt x="352" y="310"/>
                      <a:pt x="349" y="311"/>
                    </a:cubicBezTo>
                    <a:cubicBezTo>
                      <a:pt x="348" y="311"/>
                      <a:pt x="348" y="311"/>
                      <a:pt x="347" y="311"/>
                    </a:cubicBezTo>
                    <a:cubicBezTo>
                      <a:pt x="346" y="312"/>
                      <a:pt x="346" y="314"/>
                      <a:pt x="345" y="314"/>
                    </a:cubicBezTo>
                    <a:cubicBezTo>
                      <a:pt x="345" y="315"/>
                      <a:pt x="345" y="316"/>
                      <a:pt x="345" y="317"/>
                    </a:cubicBezTo>
                    <a:cubicBezTo>
                      <a:pt x="345" y="318"/>
                      <a:pt x="345" y="319"/>
                      <a:pt x="345" y="320"/>
                    </a:cubicBezTo>
                    <a:cubicBezTo>
                      <a:pt x="346" y="322"/>
                      <a:pt x="345" y="322"/>
                      <a:pt x="345" y="324"/>
                    </a:cubicBezTo>
                    <a:cubicBezTo>
                      <a:pt x="344" y="325"/>
                      <a:pt x="345" y="325"/>
                      <a:pt x="346" y="326"/>
                    </a:cubicBezTo>
                    <a:cubicBezTo>
                      <a:pt x="345" y="328"/>
                      <a:pt x="347" y="329"/>
                      <a:pt x="347" y="331"/>
                    </a:cubicBezTo>
                    <a:cubicBezTo>
                      <a:pt x="345" y="331"/>
                      <a:pt x="346" y="329"/>
                      <a:pt x="345" y="328"/>
                    </a:cubicBezTo>
                    <a:cubicBezTo>
                      <a:pt x="343" y="327"/>
                      <a:pt x="342" y="328"/>
                      <a:pt x="342" y="329"/>
                    </a:cubicBezTo>
                    <a:cubicBezTo>
                      <a:pt x="340" y="328"/>
                      <a:pt x="343" y="327"/>
                      <a:pt x="342" y="326"/>
                    </a:cubicBezTo>
                    <a:cubicBezTo>
                      <a:pt x="343" y="325"/>
                      <a:pt x="343" y="324"/>
                      <a:pt x="343" y="323"/>
                    </a:cubicBezTo>
                    <a:cubicBezTo>
                      <a:pt x="343" y="322"/>
                      <a:pt x="342" y="322"/>
                      <a:pt x="342" y="321"/>
                    </a:cubicBezTo>
                    <a:cubicBezTo>
                      <a:pt x="342" y="321"/>
                      <a:pt x="341" y="321"/>
                      <a:pt x="341" y="320"/>
                    </a:cubicBezTo>
                    <a:cubicBezTo>
                      <a:pt x="340" y="320"/>
                      <a:pt x="339" y="320"/>
                      <a:pt x="338" y="320"/>
                    </a:cubicBezTo>
                    <a:cubicBezTo>
                      <a:pt x="336" y="320"/>
                      <a:pt x="336" y="323"/>
                      <a:pt x="335" y="323"/>
                    </a:cubicBezTo>
                    <a:cubicBezTo>
                      <a:pt x="334" y="324"/>
                      <a:pt x="334" y="325"/>
                      <a:pt x="333" y="326"/>
                    </a:cubicBezTo>
                    <a:cubicBezTo>
                      <a:pt x="333" y="326"/>
                      <a:pt x="333" y="325"/>
                      <a:pt x="333" y="326"/>
                    </a:cubicBezTo>
                    <a:cubicBezTo>
                      <a:pt x="332" y="326"/>
                      <a:pt x="333" y="327"/>
                      <a:pt x="332" y="327"/>
                    </a:cubicBezTo>
                    <a:cubicBezTo>
                      <a:pt x="332" y="328"/>
                      <a:pt x="332" y="328"/>
                      <a:pt x="331" y="328"/>
                    </a:cubicBezTo>
                    <a:cubicBezTo>
                      <a:pt x="331" y="330"/>
                      <a:pt x="331" y="331"/>
                      <a:pt x="331" y="333"/>
                    </a:cubicBezTo>
                    <a:cubicBezTo>
                      <a:pt x="331" y="333"/>
                      <a:pt x="329" y="333"/>
                      <a:pt x="329" y="334"/>
                    </a:cubicBezTo>
                    <a:cubicBezTo>
                      <a:pt x="328" y="334"/>
                      <a:pt x="327" y="332"/>
                      <a:pt x="327" y="330"/>
                    </a:cubicBezTo>
                    <a:cubicBezTo>
                      <a:pt x="326" y="331"/>
                      <a:pt x="325" y="330"/>
                      <a:pt x="325" y="329"/>
                    </a:cubicBezTo>
                    <a:cubicBezTo>
                      <a:pt x="323" y="330"/>
                      <a:pt x="323" y="328"/>
                      <a:pt x="321" y="328"/>
                    </a:cubicBezTo>
                    <a:cubicBezTo>
                      <a:pt x="321" y="328"/>
                      <a:pt x="320" y="328"/>
                      <a:pt x="320" y="328"/>
                    </a:cubicBezTo>
                    <a:cubicBezTo>
                      <a:pt x="319" y="328"/>
                      <a:pt x="319" y="327"/>
                      <a:pt x="318" y="327"/>
                    </a:cubicBezTo>
                    <a:cubicBezTo>
                      <a:pt x="318" y="325"/>
                      <a:pt x="319" y="324"/>
                      <a:pt x="319" y="323"/>
                    </a:cubicBezTo>
                    <a:cubicBezTo>
                      <a:pt x="317" y="322"/>
                      <a:pt x="318" y="324"/>
                      <a:pt x="318" y="326"/>
                    </a:cubicBezTo>
                    <a:cubicBezTo>
                      <a:pt x="316" y="325"/>
                      <a:pt x="317" y="328"/>
                      <a:pt x="317" y="329"/>
                    </a:cubicBezTo>
                    <a:cubicBezTo>
                      <a:pt x="316" y="329"/>
                      <a:pt x="316" y="330"/>
                      <a:pt x="316" y="331"/>
                    </a:cubicBezTo>
                    <a:cubicBezTo>
                      <a:pt x="315" y="331"/>
                      <a:pt x="316" y="332"/>
                      <a:pt x="316" y="333"/>
                    </a:cubicBezTo>
                    <a:cubicBezTo>
                      <a:pt x="316" y="333"/>
                      <a:pt x="316" y="334"/>
                      <a:pt x="316" y="335"/>
                    </a:cubicBezTo>
                    <a:cubicBezTo>
                      <a:pt x="317" y="335"/>
                      <a:pt x="317" y="335"/>
                      <a:pt x="317" y="336"/>
                    </a:cubicBezTo>
                    <a:cubicBezTo>
                      <a:pt x="318" y="336"/>
                      <a:pt x="317" y="338"/>
                      <a:pt x="318" y="338"/>
                    </a:cubicBezTo>
                    <a:cubicBezTo>
                      <a:pt x="319" y="338"/>
                      <a:pt x="319" y="340"/>
                      <a:pt x="318" y="340"/>
                    </a:cubicBezTo>
                    <a:cubicBezTo>
                      <a:pt x="318" y="340"/>
                      <a:pt x="319" y="341"/>
                      <a:pt x="318" y="341"/>
                    </a:cubicBezTo>
                    <a:cubicBezTo>
                      <a:pt x="318" y="341"/>
                      <a:pt x="317" y="340"/>
                      <a:pt x="317" y="340"/>
                    </a:cubicBezTo>
                    <a:cubicBezTo>
                      <a:pt x="317" y="340"/>
                      <a:pt x="317" y="339"/>
                      <a:pt x="317" y="339"/>
                    </a:cubicBezTo>
                    <a:cubicBezTo>
                      <a:pt x="316" y="338"/>
                      <a:pt x="316" y="337"/>
                      <a:pt x="315" y="337"/>
                    </a:cubicBezTo>
                    <a:cubicBezTo>
                      <a:pt x="315" y="339"/>
                      <a:pt x="315" y="340"/>
                      <a:pt x="315" y="342"/>
                    </a:cubicBezTo>
                    <a:cubicBezTo>
                      <a:pt x="315" y="343"/>
                      <a:pt x="314" y="343"/>
                      <a:pt x="314" y="344"/>
                    </a:cubicBezTo>
                    <a:cubicBezTo>
                      <a:pt x="314" y="345"/>
                      <a:pt x="314" y="346"/>
                      <a:pt x="313" y="346"/>
                    </a:cubicBezTo>
                    <a:cubicBezTo>
                      <a:pt x="314" y="347"/>
                      <a:pt x="314" y="347"/>
                      <a:pt x="314" y="348"/>
                    </a:cubicBezTo>
                    <a:cubicBezTo>
                      <a:pt x="314" y="349"/>
                      <a:pt x="313" y="350"/>
                      <a:pt x="313" y="352"/>
                    </a:cubicBezTo>
                    <a:cubicBezTo>
                      <a:pt x="313" y="354"/>
                      <a:pt x="315" y="355"/>
                      <a:pt x="314" y="357"/>
                    </a:cubicBezTo>
                    <a:cubicBezTo>
                      <a:pt x="315" y="357"/>
                      <a:pt x="316" y="356"/>
                      <a:pt x="316" y="355"/>
                    </a:cubicBezTo>
                    <a:cubicBezTo>
                      <a:pt x="315" y="353"/>
                      <a:pt x="316" y="352"/>
                      <a:pt x="316" y="351"/>
                    </a:cubicBezTo>
                    <a:cubicBezTo>
                      <a:pt x="317" y="351"/>
                      <a:pt x="317" y="351"/>
                      <a:pt x="317" y="351"/>
                    </a:cubicBezTo>
                    <a:cubicBezTo>
                      <a:pt x="317" y="351"/>
                      <a:pt x="318" y="351"/>
                      <a:pt x="318" y="352"/>
                    </a:cubicBezTo>
                    <a:cubicBezTo>
                      <a:pt x="317" y="353"/>
                      <a:pt x="319" y="353"/>
                      <a:pt x="318" y="355"/>
                    </a:cubicBezTo>
                    <a:cubicBezTo>
                      <a:pt x="319" y="357"/>
                      <a:pt x="321" y="357"/>
                      <a:pt x="321" y="360"/>
                    </a:cubicBezTo>
                    <a:cubicBezTo>
                      <a:pt x="320" y="361"/>
                      <a:pt x="319" y="362"/>
                      <a:pt x="318" y="364"/>
                    </a:cubicBezTo>
                    <a:cubicBezTo>
                      <a:pt x="318" y="365"/>
                      <a:pt x="317" y="366"/>
                      <a:pt x="317" y="367"/>
                    </a:cubicBezTo>
                    <a:cubicBezTo>
                      <a:pt x="315" y="367"/>
                      <a:pt x="316" y="370"/>
                      <a:pt x="315" y="371"/>
                    </a:cubicBezTo>
                    <a:cubicBezTo>
                      <a:pt x="313" y="371"/>
                      <a:pt x="313" y="373"/>
                      <a:pt x="313" y="374"/>
                    </a:cubicBezTo>
                    <a:cubicBezTo>
                      <a:pt x="313" y="376"/>
                      <a:pt x="316" y="375"/>
                      <a:pt x="316" y="376"/>
                    </a:cubicBezTo>
                    <a:cubicBezTo>
                      <a:pt x="319" y="377"/>
                      <a:pt x="315" y="375"/>
                      <a:pt x="317" y="375"/>
                    </a:cubicBezTo>
                    <a:cubicBezTo>
                      <a:pt x="317" y="375"/>
                      <a:pt x="317" y="375"/>
                      <a:pt x="317" y="375"/>
                    </a:cubicBezTo>
                    <a:cubicBezTo>
                      <a:pt x="317" y="375"/>
                      <a:pt x="317" y="375"/>
                      <a:pt x="317" y="375"/>
                    </a:cubicBezTo>
                    <a:cubicBezTo>
                      <a:pt x="319" y="375"/>
                      <a:pt x="319" y="378"/>
                      <a:pt x="321" y="377"/>
                    </a:cubicBezTo>
                    <a:cubicBezTo>
                      <a:pt x="321" y="377"/>
                      <a:pt x="321" y="377"/>
                      <a:pt x="321" y="377"/>
                    </a:cubicBezTo>
                    <a:cubicBezTo>
                      <a:pt x="322" y="378"/>
                      <a:pt x="322" y="379"/>
                      <a:pt x="323" y="379"/>
                    </a:cubicBezTo>
                    <a:cubicBezTo>
                      <a:pt x="323" y="378"/>
                      <a:pt x="324" y="379"/>
                      <a:pt x="324" y="379"/>
                    </a:cubicBezTo>
                    <a:cubicBezTo>
                      <a:pt x="325" y="379"/>
                      <a:pt x="325" y="380"/>
                      <a:pt x="325" y="380"/>
                    </a:cubicBezTo>
                    <a:cubicBezTo>
                      <a:pt x="325" y="381"/>
                      <a:pt x="326" y="381"/>
                      <a:pt x="326" y="381"/>
                    </a:cubicBezTo>
                    <a:cubicBezTo>
                      <a:pt x="326" y="381"/>
                      <a:pt x="326" y="383"/>
                      <a:pt x="326" y="384"/>
                    </a:cubicBezTo>
                    <a:cubicBezTo>
                      <a:pt x="326" y="384"/>
                      <a:pt x="327" y="384"/>
                      <a:pt x="327" y="384"/>
                    </a:cubicBezTo>
                    <a:cubicBezTo>
                      <a:pt x="327" y="385"/>
                      <a:pt x="328" y="391"/>
                      <a:pt x="327" y="393"/>
                    </a:cubicBezTo>
                    <a:cubicBezTo>
                      <a:pt x="327" y="393"/>
                      <a:pt x="326" y="393"/>
                      <a:pt x="326" y="393"/>
                    </a:cubicBezTo>
                    <a:cubicBezTo>
                      <a:pt x="326" y="394"/>
                      <a:pt x="326" y="395"/>
                      <a:pt x="326" y="396"/>
                    </a:cubicBezTo>
                    <a:cubicBezTo>
                      <a:pt x="326" y="397"/>
                      <a:pt x="325" y="399"/>
                      <a:pt x="325" y="400"/>
                    </a:cubicBezTo>
                    <a:cubicBezTo>
                      <a:pt x="325" y="402"/>
                      <a:pt x="327" y="403"/>
                      <a:pt x="326" y="405"/>
                    </a:cubicBezTo>
                    <a:cubicBezTo>
                      <a:pt x="328" y="405"/>
                      <a:pt x="330" y="405"/>
                      <a:pt x="333" y="405"/>
                    </a:cubicBezTo>
                    <a:cubicBezTo>
                      <a:pt x="333" y="407"/>
                      <a:pt x="334" y="406"/>
                      <a:pt x="335" y="406"/>
                    </a:cubicBezTo>
                    <a:cubicBezTo>
                      <a:pt x="335" y="406"/>
                      <a:pt x="335" y="407"/>
                      <a:pt x="335" y="407"/>
                    </a:cubicBezTo>
                    <a:cubicBezTo>
                      <a:pt x="335" y="407"/>
                      <a:pt x="335" y="407"/>
                      <a:pt x="335" y="407"/>
                    </a:cubicBezTo>
                    <a:cubicBezTo>
                      <a:pt x="336" y="407"/>
                      <a:pt x="335" y="407"/>
                      <a:pt x="335" y="408"/>
                    </a:cubicBezTo>
                    <a:cubicBezTo>
                      <a:pt x="336" y="408"/>
                      <a:pt x="337" y="407"/>
                      <a:pt x="337" y="408"/>
                    </a:cubicBezTo>
                    <a:cubicBezTo>
                      <a:pt x="338" y="408"/>
                      <a:pt x="340" y="408"/>
                      <a:pt x="342" y="408"/>
                    </a:cubicBezTo>
                    <a:cubicBezTo>
                      <a:pt x="343" y="409"/>
                      <a:pt x="346" y="409"/>
                      <a:pt x="347" y="410"/>
                    </a:cubicBezTo>
                    <a:cubicBezTo>
                      <a:pt x="348" y="408"/>
                      <a:pt x="349" y="408"/>
                      <a:pt x="350" y="408"/>
                    </a:cubicBezTo>
                    <a:cubicBezTo>
                      <a:pt x="350" y="407"/>
                      <a:pt x="350" y="407"/>
                      <a:pt x="350" y="406"/>
                    </a:cubicBezTo>
                    <a:cubicBezTo>
                      <a:pt x="354" y="405"/>
                      <a:pt x="352" y="409"/>
                      <a:pt x="355" y="410"/>
                    </a:cubicBezTo>
                    <a:cubicBezTo>
                      <a:pt x="355" y="410"/>
                      <a:pt x="355" y="408"/>
                      <a:pt x="355" y="407"/>
                    </a:cubicBezTo>
                    <a:cubicBezTo>
                      <a:pt x="355" y="406"/>
                      <a:pt x="355" y="405"/>
                      <a:pt x="354" y="405"/>
                    </a:cubicBezTo>
                    <a:close/>
                    <a:moveTo>
                      <a:pt x="363" y="326"/>
                    </a:moveTo>
                    <a:cubicBezTo>
                      <a:pt x="365" y="326"/>
                      <a:pt x="364" y="324"/>
                      <a:pt x="365" y="324"/>
                    </a:cubicBezTo>
                    <a:cubicBezTo>
                      <a:pt x="365" y="325"/>
                      <a:pt x="367" y="325"/>
                      <a:pt x="367" y="324"/>
                    </a:cubicBezTo>
                    <a:cubicBezTo>
                      <a:pt x="369" y="325"/>
                      <a:pt x="369" y="325"/>
                      <a:pt x="371" y="324"/>
                    </a:cubicBezTo>
                    <a:cubicBezTo>
                      <a:pt x="371" y="325"/>
                      <a:pt x="370" y="325"/>
                      <a:pt x="371" y="327"/>
                    </a:cubicBezTo>
                    <a:cubicBezTo>
                      <a:pt x="370" y="327"/>
                      <a:pt x="370" y="327"/>
                      <a:pt x="369" y="327"/>
                    </a:cubicBezTo>
                    <a:cubicBezTo>
                      <a:pt x="369" y="327"/>
                      <a:pt x="369" y="327"/>
                      <a:pt x="369" y="327"/>
                    </a:cubicBezTo>
                    <a:cubicBezTo>
                      <a:pt x="369" y="327"/>
                      <a:pt x="369" y="326"/>
                      <a:pt x="369" y="326"/>
                    </a:cubicBezTo>
                    <a:cubicBezTo>
                      <a:pt x="369" y="325"/>
                      <a:pt x="368" y="326"/>
                      <a:pt x="367" y="326"/>
                    </a:cubicBezTo>
                    <a:cubicBezTo>
                      <a:pt x="366" y="326"/>
                      <a:pt x="365" y="326"/>
                      <a:pt x="365" y="328"/>
                    </a:cubicBezTo>
                    <a:cubicBezTo>
                      <a:pt x="364" y="328"/>
                      <a:pt x="364" y="328"/>
                      <a:pt x="363" y="328"/>
                    </a:cubicBezTo>
                    <a:cubicBezTo>
                      <a:pt x="362" y="328"/>
                      <a:pt x="360" y="329"/>
                      <a:pt x="360" y="328"/>
                    </a:cubicBezTo>
                    <a:cubicBezTo>
                      <a:pt x="362" y="328"/>
                      <a:pt x="363" y="327"/>
                      <a:pt x="363" y="326"/>
                    </a:cubicBezTo>
                    <a:close/>
                    <a:moveTo>
                      <a:pt x="316" y="374"/>
                    </a:moveTo>
                    <a:cubicBezTo>
                      <a:pt x="316" y="374"/>
                      <a:pt x="317" y="373"/>
                      <a:pt x="317" y="374"/>
                    </a:cubicBezTo>
                    <a:cubicBezTo>
                      <a:pt x="317" y="374"/>
                      <a:pt x="316" y="375"/>
                      <a:pt x="316" y="374"/>
                    </a:cubicBezTo>
                    <a:close/>
                    <a:moveTo>
                      <a:pt x="379" y="369"/>
                    </a:moveTo>
                    <a:cubicBezTo>
                      <a:pt x="379" y="369"/>
                      <a:pt x="379" y="369"/>
                      <a:pt x="379" y="369"/>
                    </a:cubicBezTo>
                    <a:cubicBezTo>
                      <a:pt x="379" y="367"/>
                      <a:pt x="380" y="367"/>
                      <a:pt x="381" y="367"/>
                    </a:cubicBezTo>
                    <a:cubicBezTo>
                      <a:pt x="381" y="365"/>
                      <a:pt x="382" y="365"/>
                      <a:pt x="381" y="364"/>
                    </a:cubicBezTo>
                    <a:cubicBezTo>
                      <a:pt x="381" y="364"/>
                      <a:pt x="381" y="363"/>
                      <a:pt x="381" y="362"/>
                    </a:cubicBezTo>
                    <a:cubicBezTo>
                      <a:pt x="380" y="362"/>
                      <a:pt x="380" y="362"/>
                      <a:pt x="380" y="362"/>
                    </a:cubicBezTo>
                    <a:cubicBezTo>
                      <a:pt x="380" y="362"/>
                      <a:pt x="379" y="362"/>
                      <a:pt x="379" y="361"/>
                    </a:cubicBezTo>
                    <a:cubicBezTo>
                      <a:pt x="379" y="361"/>
                      <a:pt x="378" y="361"/>
                      <a:pt x="379" y="360"/>
                    </a:cubicBezTo>
                    <a:cubicBezTo>
                      <a:pt x="379" y="358"/>
                      <a:pt x="378" y="358"/>
                      <a:pt x="376" y="358"/>
                    </a:cubicBezTo>
                    <a:cubicBezTo>
                      <a:pt x="375" y="359"/>
                      <a:pt x="377" y="361"/>
                      <a:pt x="377" y="363"/>
                    </a:cubicBezTo>
                    <a:cubicBezTo>
                      <a:pt x="377" y="364"/>
                      <a:pt x="375" y="364"/>
                      <a:pt x="376" y="366"/>
                    </a:cubicBezTo>
                    <a:cubicBezTo>
                      <a:pt x="376" y="367"/>
                      <a:pt x="376" y="368"/>
                      <a:pt x="376" y="369"/>
                    </a:cubicBezTo>
                    <a:cubicBezTo>
                      <a:pt x="378" y="368"/>
                      <a:pt x="378" y="371"/>
                      <a:pt x="379" y="369"/>
                    </a:cubicBezTo>
                    <a:close/>
                    <a:moveTo>
                      <a:pt x="332" y="315"/>
                    </a:moveTo>
                    <a:cubicBezTo>
                      <a:pt x="330" y="315"/>
                      <a:pt x="331" y="317"/>
                      <a:pt x="330" y="317"/>
                    </a:cubicBezTo>
                    <a:cubicBezTo>
                      <a:pt x="330" y="318"/>
                      <a:pt x="330" y="318"/>
                      <a:pt x="330" y="318"/>
                    </a:cubicBezTo>
                    <a:cubicBezTo>
                      <a:pt x="328" y="318"/>
                      <a:pt x="328" y="320"/>
                      <a:pt x="327" y="320"/>
                    </a:cubicBezTo>
                    <a:cubicBezTo>
                      <a:pt x="327" y="320"/>
                      <a:pt x="327" y="320"/>
                      <a:pt x="327" y="320"/>
                    </a:cubicBezTo>
                    <a:cubicBezTo>
                      <a:pt x="326" y="320"/>
                      <a:pt x="326" y="321"/>
                      <a:pt x="326" y="321"/>
                    </a:cubicBezTo>
                    <a:cubicBezTo>
                      <a:pt x="326" y="322"/>
                      <a:pt x="328" y="322"/>
                      <a:pt x="328" y="323"/>
                    </a:cubicBezTo>
                    <a:cubicBezTo>
                      <a:pt x="330" y="322"/>
                      <a:pt x="330" y="324"/>
                      <a:pt x="330" y="325"/>
                    </a:cubicBezTo>
                    <a:cubicBezTo>
                      <a:pt x="331" y="324"/>
                      <a:pt x="333" y="324"/>
                      <a:pt x="333" y="322"/>
                    </a:cubicBezTo>
                    <a:cubicBezTo>
                      <a:pt x="334" y="322"/>
                      <a:pt x="334" y="320"/>
                      <a:pt x="335" y="320"/>
                    </a:cubicBezTo>
                    <a:cubicBezTo>
                      <a:pt x="336" y="318"/>
                      <a:pt x="333" y="316"/>
                      <a:pt x="335" y="316"/>
                    </a:cubicBezTo>
                    <a:cubicBezTo>
                      <a:pt x="336" y="316"/>
                      <a:pt x="336" y="315"/>
                      <a:pt x="336" y="315"/>
                    </a:cubicBezTo>
                    <a:cubicBezTo>
                      <a:pt x="337" y="315"/>
                      <a:pt x="337" y="314"/>
                      <a:pt x="337" y="314"/>
                    </a:cubicBezTo>
                    <a:cubicBezTo>
                      <a:pt x="337" y="312"/>
                      <a:pt x="334" y="313"/>
                      <a:pt x="334" y="314"/>
                    </a:cubicBezTo>
                    <a:cubicBezTo>
                      <a:pt x="333" y="314"/>
                      <a:pt x="333" y="314"/>
                      <a:pt x="332" y="315"/>
                    </a:cubicBezTo>
                    <a:cubicBezTo>
                      <a:pt x="332" y="315"/>
                      <a:pt x="332" y="315"/>
                      <a:pt x="332" y="315"/>
                    </a:cubicBezTo>
                    <a:close/>
                    <a:moveTo>
                      <a:pt x="340" y="318"/>
                    </a:moveTo>
                    <a:cubicBezTo>
                      <a:pt x="341" y="319"/>
                      <a:pt x="341" y="319"/>
                      <a:pt x="342" y="319"/>
                    </a:cubicBezTo>
                    <a:cubicBezTo>
                      <a:pt x="342" y="318"/>
                      <a:pt x="343" y="318"/>
                      <a:pt x="342" y="317"/>
                    </a:cubicBezTo>
                    <a:cubicBezTo>
                      <a:pt x="340" y="318"/>
                      <a:pt x="341" y="316"/>
                      <a:pt x="339" y="316"/>
                    </a:cubicBezTo>
                    <a:cubicBezTo>
                      <a:pt x="339" y="317"/>
                      <a:pt x="338" y="317"/>
                      <a:pt x="338" y="317"/>
                    </a:cubicBezTo>
                    <a:cubicBezTo>
                      <a:pt x="337" y="319"/>
                      <a:pt x="339" y="318"/>
                      <a:pt x="340" y="318"/>
                    </a:cubicBezTo>
                    <a:close/>
                    <a:moveTo>
                      <a:pt x="410" y="369"/>
                    </a:moveTo>
                    <a:cubicBezTo>
                      <a:pt x="409" y="369"/>
                      <a:pt x="409" y="369"/>
                      <a:pt x="409" y="369"/>
                    </a:cubicBezTo>
                    <a:cubicBezTo>
                      <a:pt x="408" y="371"/>
                      <a:pt x="411" y="370"/>
                      <a:pt x="411" y="370"/>
                    </a:cubicBezTo>
                    <a:cubicBezTo>
                      <a:pt x="411" y="370"/>
                      <a:pt x="411" y="371"/>
                      <a:pt x="411" y="371"/>
                    </a:cubicBezTo>
                    <a:cubicBezTo>
                      <a:pt x="412" y="371"/>
                      <a:pt x="412" y="370"/>
                      <a:pt x="413" y="370"/>
                    </a:cubicBezTo>
                    <a:cubicBezTo>
                      <a:pt x="413" y="371"/>
                      <a:pt x="415" y="371"/>
                      <a:pt x="415" y="371"/>
                    </a:cubicBezTo>
                    <a:cubicBezTo>
                      <a:pt x="416" y="369"/>
                      <a:pt x="415" y="368"/>
                      <a:pt x="415" y="367"/>
                    </a:cubicBezTo>
                    <a:cubicBezTo>
                      <a:pt x="414" y="366"/>
                      <a:pt x="415" y="365"/>
                      <a:pt x="415" y="364"/>
                    </a:cubicBezTo>
                    <a:cubicBezTo>
                      <a:pt x="415" y="364"/>
                      <a:pt x="414" y="364"/>
                      <a:pt x="414" y="364"/>
                    </a:cubicBezTo>
                    <a:cubicBezTo>
                      <a:pt x="414" y="363"/>
                      <a:pt x="414" y="362"/>
                      <a:pt x="413" y="362"/>
                    </a:cubicBezTo>
                    <a:cubicBezTo>
                      <a:pt x="412" y="363"/>
                      <a:pt x="413" y="365"/>
                      <a:pt x="413" y="367"/>
                    </a:cubicBezTo>
                    <a:cubicBezTo>
                      <a:pt x="411" y="367"/>
                      <a:pt x="412" y="369"/>
                      <a:pt x="410" y="369"/>
                    </a:cubicBezTo>
                    <a:close/>
                    <a:moveTo>
                      <a:pt x="388" y="303"/>
                    </a:moveTo>
                    <a:cubicBezTo>
                      <a:pt x="390" y="302"/>
                      <a:pt x="390" y="304"/>
                      <a:pt x="392" y="304"/>
                    </a:cubicBezTo>
                    <a:cubicBezTo>
                      <a:pt x="392" y="302"/>
                      <a:pt x="394" y="302"/>
                      <a:pt x="393" y="300"/>
                    </a:cubicBezTo>
                    <a:cubicBezTo>
                      <a:pt x="395" y="300"/>
                      <a:pt x="395" y="299"/>
                      <a:pt x="396" y="299"/>
                    </a:cubicBezTo>
                    <a:cubicBezTo>
                      <a:pt x="396" y="299"/>
                      <a:pt x="396" y="298"/>
                      <a:pt x="396" y="298"/>
                    </a:cubicBezTo>
                    <a:cubicBezTo>
                      <a:pt x="393" y="298"/>
                      <a:pt x="393" y="297"/>
                      <a:pt x="391" y="298"/>
                    </a:cubicBezTo>
                    <a:cubicBezTo>
                      <a:pt x="391" y="298"/>
                      <a:pt x="391" y="299"/>
                      <a:pt x="391" y="299"/>
                    </a:cubicBezTo>
                    <a:cubicBezTo>
                      <a:pt x="389" y="299"/>
                      <a:pt x="388" y="300"/>
                      <a:pt x="388" y="301"/>
                    </a:cubicBezTo>
                    <a:cubicBezTo>
                      <a:pt x="388" y="301"/>
                      <a:pt x="388" y="302"/>
                      <a:pt x="388" y="303"/>
                    </a:cubicBezTo>
                    <a:close/>
                    <a:moveTo>
                      <a:pt x="391" y="362"/>
                    </a:moveTo>
                    <a:cubicBezTo>
                      <a:pt x="391" y="364"/>
                      <a:pt x="393" y="363"/>
                      <a:pt x="393" y="364"/>
                    </a:cubicBezTo>
                    <a:cubicBezTo>
                      <a:pt x="394" y="365"/>
                      <a:pt x="395" y="365"/>
                      <a:pt x="396" y="366"/>
                    </a:cubicBezTo>
                    <a:cubicBezTo>
                      <a:pt x="397" y="364"/>
                      <a:pt x="395" y="364"/>
                      <a:pt x="395" y="363"/>
                    </a:cubicBezTo>
                    <a:cubicBezTo>
                      <a:pt x="393" y="364"/>
                      <a:pt x="393" y="361"/>
                      <a:pt x="391" y="362"/>
                    </a:cubicBezTo>
                    <a:close/>
                    <a:moveTo>
                      <a:pt x="375" y="359"/>
                    </a:moveTo>
                    <a:cubicBezTo>
                      <a:pt x="375" y="360"/>
                      <a:pt x="374" y="360"/>
                      <a:pt x="374" y="360"/>
                    </a:cubicBezTo>
                    <a:cubicBezTo>
                      <a:pt x="372" y="361"/>
                      <a:pt x="376" y="362"/>
                      <a:pt x="375" y="359"/>
                    </a:cubicBezTo>
                    <a:close/>
                    <a:moveTo>
                      <a:pt x="325" y="382"/>
                    </a:moveTo>
                    <a:cubicBezTo>
                      <a:pt x="325" y="380"/>
                      <a:pt x="324" y="380"/>
                      <a:pt x="323" y="379"/>
                    </a:cubicBezTo>
                    <a:cubicBezTo>
                      <a:pt x="323" y="381"/>
                      <a:pt x="324" y="382"/>
                      <a:pt x="325" y="382"/>
                    </a:cubicBezTo>
                    <a:close/>
                    <a:moveTo>
                      <a:pt x="325" y="393"/>
                    </a:moveTo>
                    <a:cubicBezTo>
                      <a:pt x="324" y="393"/>
                      <a:pt x="324" y="393"/>
                      <a:pt x="324" y="392"/>
                    </a:cubicBezTo>
                    <a:cubicBezTo>
                      <a:pt x="323" y="392"/>
                      <a:pt x="322" y="392"/>
                      <a:pt x="321" y="392"/>
                    </a:cubicBezTo>
                    <a:cubicBezTo>
                      <a:pt x="322" y="393"/>
                      <a:pt x="321" y="393"/>
                      <a:pt x="320" y="393"/>
                    </a:cubicBezTo>
                    <a:cubicBezTo>
                      <a:pt x="320" y="395"/>
                      <a:pt x="321" y="398"/>
                      <a:pt x="321" y="400"/>
                    </a:cubicBezTo>
                    <a:cubicBezTo>
                      <a:pt x="324" y="400"/>
                      <a:pt x="323" y="396"/>
                      <a:pt x="325" y="396"/>
                    </a:cubicBezTo>
                    <a:cubicBezTo>
                      <a:pt x="324" y="395"/>
                      <a:pt x="327" y="393"/>
                      <a:pt x="325" y="393"/>
                    </a:cubicBezTo>
                    <a:close/>
                    <a:moveTo>
                      <a:pt x="323" y="389"/>
                    </a:moveTo>
                    <a:cubicBezTo>
                      <a:pt x="324" y="389"/>
                      <a:pt x="324" y="389"/>
                      <a:pt x="324" y="389"/>
                    </a:cubicBezTo>
                    <a:cubicBezTo>
                      <a:pt x="326" y="389"/>
                      <a:pt x="323" y="388"/>
                      <a:pt x="323" y="388"/>
                    </a:cubicBezTo>
                    <a:cubicBezTo>
                      <a:pt x="323" y="389"/>
                      <a:pt x="323" y="389"/>
                      <a:pt x="323" y="389"/>
                    </a:cubicBezTo>
                    <a:close/>
                    <a:moveTo>
                      <a:pt x="323" y="386"/>
                    </a:moveTo>
                    <a:cubicBezTo>
                      <a:pt x="323" y="384"/>
                      <a:pt x="323" y="383"/>
                      <a:pt x="323" y="381"/>
                    </a:cubicBezTo>
                    <a:cubicBezTo>
                      <a:pt x="321" y="381"/>
                      <a:pt x="321" y="379"/>
                      <a:pt x="319" y="379"/>
                    </a:cubicBezTo>
                    <a:cubicBezTo>
                      <a:pt x="320" y="381"/>
                      <a:pt x="318" y="383"/>
                      <a:pt x="320" y="384"/>
                    </a:cubicBezTo>
                    <a:cubicBezTo>
                      <a:pt x="320" y="385"/>
                      <a:pt x="321" y="385"/>
                      <a:pt x="323" y="386"/>
                    </a:cubicBezTo>
                    <a:close/>
                    <a:moveTo>
                      <a:pt x="401" y="407"/>
                    </a:moveTo>
                    <a:cubicBezTo>
                      <a:pt x="402" y="406"/>
                      <a:pt x="403" y="404"/>
                      <a:pt x="401" y="403"/>
                    </a:cubicBezTo>
                    <a:cubicBezTo>
                      <a:pt x="402" y="405"/>
                      <a:pt x="399" y="406"/>
                      <a:pt x="401" y="407"/>
                    </a:cubicBezTo>
                    <a:close/>
                    <a:moveTo>
                      <a:pt x="405" y="411"/>
                    </a:moveTo>
                    <a:cubicBezTo>
                      <a:pt x="405" y="409"/>
                      <a:pt x="404" y="408"/>
                      <a:pt x="403" y="408"/>
                    </a:cubicBezTo>
                    <a:cubicBezTo>
                      <a:pt x="403" y="411"/>
                      <a:pt x="402" y="411"/>
                      <a:pt x="401" y="412"/>
                    </a:cubicBezTo>
                    <a:cubicBezTo>
                      <a:pt x="400" y="412"/>
                      <a:pt x="400" y="411"/>
                      <a:pt x="400" y="411"/>
                    </a:cubicBezTo>
                    <a:cubicBezTo>
                      <a:pt x="400" y="411"/>
                      <a:pt x="400" y="411"/>
                      <a:pt x="400" y="411"/>
                    </a:cubicBezTo>
                    <a:cubicBezTo>
                      <a:pt x="398" y="411"/>
                      <a:pt x="398" y="409"/>
                      <a:pt x="396" y="409"/>
                    </a:cubicBezTo>
                    <a:cubicBezTo>
                      <a:pt x="396" y="409"/>
                      <a:pt x="396" y="409"/>
                      <a:pt x="396" y="409"/>
                    </a:cubicBezTo>
                    <a:cubicBezTo>
                      <a:pt x="396" y="408"/>
                      <a:pt x="395" y="408"/>
                      <a:pt x="395" y="407"/>
                    </a:cubicBezTo>
                    <a:cubicBezTo>
                      <a:pt x="393" y="407"/>
                      <a:pt x="392" y="406"/>
                      <a:pt x="390" y="406"/>
                    </a:cubicBezTo>
                    <a:cubicBezTo>
                      <a:pt x="389" y="407"/>
                      <a:pt x="389" y="408"/>
                      <a:pt x="388" y="408"/>
                    </a:cubicBezTo>
                    <a:cubicBezTo>
                      <a:pt x="387" y="411"/>
                      <a:pt x="390" y="410"/>
                      <a:pt x="389" y="413"/>
                    </a:cubicBezTo>
                    <a:cubicBezTo>
                      <a:pt x="388" y="413"/>
                      <a:pt x="386" y="411"/>
                      <a:pt x="385" y="413"/>
                    </a:cubicBezTo>
                    <a:cubicBezTo>
                      <a:pt x="386" y="413"/>
                      <a:pt x="386" y="413"/>
                      <a:pt x="386" y="414"/>
                    </a:cubicBezTo>
                    <a:cubicBezTo>
                      <a:pt x="386" y="414"/>
                      <a:pt x="386" y="414"/>
                      <a:pt x="386" y="414"/>
                    </a:cubicBezTo>
                    <a:cubicBezTo>
                      <a:pt x="387" y="417"/>
                      <a:pt x="389" y="415"/>
                      <a:pt x="390" y="417"/>
                    </a:cubicBezTo>
                    <a:cubicBezTo>
                      <a:pt x="390" y="417"/>
                      <a:pt x="390" y="417"/>
                      <a:pt x="390" y="417"/>
                    </a:cubicBezTo>
                    <a:cubicBezTo>
                      <a:pt x="390" y="418"/>
                      <a:pt x="391" y="418"/>
                      <a:pt x="392" y="418"/>
                    </a:cubicBezTo>
                    <a:cubicBezTo>
                      <a:pt x="392" y="418"/>
                      <a:pt x="392" y="418"/>
                      <a:pt x="392" y="418"/>
                    </a:cubicBezTo>
                    <a:cubicBezTo>
                      <a:pt x="393" y="420"/>
                      <a:pt x="394" y="420"/>
                      <a:pt x="395" y="421"/>
                    </a:cubicBezTo>
                    <a:cubicBezTo>
                      <a:pt x="395" y="421"/>
                      <a:pt x="395" y="421"/>
                      <a:pt x="395" y="421"/>
                    </a:cubicBezTo>
                    <a:cubicBezTo>
                      <a:pt x="396" y="421"/>
                      <a:pt x="396" y="421"/>
                      <a:pt x="396" y="421"/>
                    </a:cubicBezTo>
                    <a:cubicBezTo>
                      <a:pt x="396" y="423"/>
                      <a:pt x="397" y="423"/>
                      <a:pt x="398" y="423"/>
                    </a:cubicBezTo>
                    <a:cubicBezTo>
                      <a:pt x="399" y="423"/>
                      <a:pt x="399" y="423"/>
                      <a:pt x="399" y="422"/>
                    </a:cubicBezTo>
                    <a:cubicBezTo>
                      <a:pt x="400" y="422"/>
                      <a:pt x="401" y="421"/>
                      <a:pt x="401" y="421"/>
                    </a:cubicBezTo>
                    <a:cubicBezTo>
                      <a:pt x="403" y="421"/>
                      <a:pt x="406" y="421"/>
                      <a:pt x="408" y="422"/>
                    </a:cubicBezTo>
                    <a:cubicBezTo>
                      <a:pt x="408" y="420"/>
                      <a:pt x="408" y="418"/>
                      <a:pt x="408" y="415"/>
                    </a:cubicBezTo>
                    <a:cubicBezTo>
                      <a:pt x="407" y="415"/>
                      <a:pt x="407" y="415"/>
                      <a:pt x="408" y="414"/>
                    </a:cubicBezTo>
                    <a:cubicBezTo>
                      <a:pt x="406" y="414"/>
                      <a:pt x="407" y="411"/>
                      <a:pt x="405" y="411"/>
                    </a:cubicBezTo>
                    <a:close/>
                    <a:moveTo>
                      <a:pt x="415" y="410"/>
                    </a:moveTo>
                    <a:cubicBezTo>
                      <a:pt x="414" y="409"/>
                      <a:pt x="415" y="408"/>
                      <a:pt x="414" y="408"/>
                    </a:cubicBezTo>
                    <a:cubicBezTo>
                      <a:pt x="413" y="410"/>
                      <a:pt x="412" y="408"/>
                      <a:pt x="412" y="408"/>
                    </a:cubicBezTo>
                    <a:cubicBezTo>
                      <a:pt x="411" y="406"/>
                      <a:pt x="408" y="407"/>
                      <a:pt x="406" y="407"/>
                    </a:cubicBezTo>
                    <a:cubicBezTo>
                      <a:pt x="406" y="408"/>
                      <a:pt x="406" y="409"/>
                      <a:pt x="406" y="410"/>
                    </a:cubicBezTo>
                    <a:cubicBezTo>
                      <a:pt x="408" y="411"/>
                      <a:pt x="407" y="414"/>
                      <a:pt x="409" y="415"/>
                    </a:cubicBezTo>
                    <a:cubicBezTo>
                      <a:pt x="409" y="416"/>
                      <a:pt x="409" y="416"/>
                      <a:pt x="410" y="417"/>
                    </a:cubicBezTo>
                    <a:cubicBezTo>
                      <a:pt x="410" y="419"/>
                      <a:pt x="408" y="418"/>
                      <a:pt x="408" y="420"/>
                    </a:cubicBezTo>
                    <a:cubicBezTo>
                      <a:pt x="409" y="420"/>
                      <a:pt x="409" y="420"/>
                      <a:pt x="409" y="421"/>
                    </a:cubicBezTo>
                    <a:cubicBezTo>
                      <a:pt x="411" y="421"/>
                      <a:pt x="410" y="423"/>
                      <a:pt x="411" y="423"/>
                    </a:cubicBezTo>
                    <a:cubicBezTo>
                      <a:pt x="412" y="422"/>
                      <a:pt x="413" y="420"/>
                      <a:pt x="413" y="418"/>
                    </a:cubicBezTo>
                    <a:cubicBezTo>
                      <a:pt x="413" y="418"/>
                      <a:pt x="413" y="418"/>
                      <a:pt x="413" y="417"/>
                    </a:cubicBezTo>
                    <a:cubicBezTo>
                      <a:pt x="415" y="416"/>
                      <a:pt x="416" y="415"/>
                      <a:pt x="416" y="413"/>
                    </a:cubicBezTo>
                    <a:cubicBezTo>
                      <a:pt x="416" y="412"/>
                      <a:pt x="416" y="411"/>
                      <a:pt x="415" y="410"/>
                    </a:cubicBezTo>
                    <a:cubicBezTo>
                      <a:pt x="415" y="410"/>
                      <a:pt x="415" y="410"/>
                      <a:pt x="415" y="410"/>
                    </a:cubicBezTo>
                    <a:close/>
                    <a:moveTo>
                      <a:pt x="390" y="397"/>
                    </a:moveTo>
                    <a:cubicBezTo>
                      <a:pt x="391" y="397"/>
                      <a:pt x="390" y="398"/>
                      <a:pt x="391" y="398"/>
                    </a:cubicBezTo>
                    <a:cubicBezTo>
                      <a:pt x="392" y="399"/>
                      <a:pt x="393" y="398"/>
                      <a:pt x="393" y="396"/>
                    </a:cubicBezTo>
                    <a:cubicBezTo>
                      <a:pt x="393" y="396"/>
                      <a:pt x="393" y="396"/>
                      <a:pt x="393" y="396"/>
                    </a:cubicBezTo>
                    <a:cubicBezTo>
                      <a:pt x="394" y="394"/>
                      <a:pt x="392" y="392"/>
                      <a:pt x="391" y="394"/>
                    </a:cubicBezTo>
                    <a:cubicBezTo>
                      <a:pt x="392" y="394"/>
                      <a:pt x="392" y="394"/>
                      <a:pt x="392" y="395"/>
                    </a:cubicBezTo>
                    <a:cubicBezTo>
                      <a:pt x="392" y="397"/>
                      <a:pt x="390" y="396"/>
                      <a:pt x="390" y="397"/>
                    </a:cubicBezTo>
                    <a:close/>
                    <a:moveTo>
                      <a:pt x="497" y="398"/>
                    </a:moveTo>
                    <a:cubicBezTo>
                      <a:pt x="496" y="397"/>
                      <a:pt x="495" y="397"/>
                      <a:pt x="495" y="396"/>
                    </a:cubicBezTo>
                    <a:cubicBezTo>
                      <a:pt x="494" y="395"/>
                      <a:pt x="493" y="395"/>
                      <a:pt x="492" y="394"/>
                    </a:cubicBezTo>
                    <a:cubicBezTo>
                      <a:pt x="491" y="394"/>
                      <a:pt x="491" y="394"/>
                      <a:pt x="491" y="393"/>
                    </a:cubicBezTo>
                    <a:cubicBezTo>
                      <a:pt x="489" y="393"/>
                      <a:pt x="490" y="391"/>
                      <a:pt x="488" y="391"/>
                    </a:cubicBezTo>
                    <a:cubicBezTo>
                      <a:pt x="488" y="394"/>
                      <a:pt x="487" y="394"/>
                      <a:pt x="486" y="396"/>
                    </a:cubicBezTo>
                    <a:cubicBezTo>
                      <a:pt x="486" y="397"/>
                      <a:pt x="485" y="398"/>
                      <a:pt x="485" y="401"/>
                    </a:cubicBezTo>
                    <a:cubicBezTo>
                      <a:pt x="486" y="401"/>
                      <a:pt x="486" y="401"/>
                      <a:pt x="486" y="402"/>
                    </a:cubicBezTo>
                    <a:cubicBezTo>
                      <a:pt x="488" y="403"/>
                      <a:pt x="490" y="403"/>
                      <a:pt x="492" y="403"/>
                    </a:cubicBezTo>
                    <a:cubicBezTo>
                      <a:pt x="492" y="405"/>
                      <a:pt x="494" y="405"/>
                      <a:pt x="495" y="405"/>
                    </a:cubicBezTo>
                    <a:cubicBezTo>
                      <a:pt x="495" y="405"/>
                      <a:pt x="496" y="405"/>
                      <a:pt x="497" y="405"/>
                    </a:cubicBezTo>
                    <a:cubicBezTo>
                      <a:pt x="497" y="403"/>
                      <a:pt x="498" y="403"/>
                      <a:pt x="497" y="401"/>
                    </a:cubicBezTo>
                    <a:cubicBezTo>
                      <a:pt x="497" y="400"/>
                      <a:pt x="496" y="400"/>
                      <a:pt x="497" y="398"/>
                    </a:cubicBezTo>
                    <a:close/>
                    <a:moveTo>
                      <a:pt x="400" y="406"/>
                    </a:moveTo>
                    <a:cubicBezTo>
                      <a:pt x="400" y="406"/>
                      <a:pt x="399" y="406"/>
                      <a:pt x="399" y="406"/>
                    </a:cubicBezTo>
                    <a:cubicBezTo>
                      <a:pt x="398" y="406"/>
                      <a:pt x="397" y="406"/>
                      <a:pt x="397" y="408"/>
                    </a:cubicBezTo>
                    <a:cubicBezTo>
                      <a:pt x="398" y="408"/>
                      <a:pt x="399" y="407"/>
                      <a:pt x="400" y="406"/>
                    </a:cubicBezTo>
                    <a:close/>
                    <a:moveTo>
                      <a:pt x="431" y="373"/>
                    </a:moveTo>
                    <a:cubicBezTo>
                      <a:pt x="431" y="372"/>
                      <a:pt x="430" y="372"/>
                      <a:pt x="430" y="372"/>
                    </a:cubicBezTo>
                    <a:cubicBezTo>
                      <a:pt x="430" y="370"/>
                      <a:pt x="430" y="369"/>
                      <a:pt x="430" y="368"/>
                    </a:cubicBezTo>
                    <a:cubicBezTo>
                      <a:pt x="430" y="366"/>
                      <a:pt x="429" y="365"/>
                      <a:pt x="429" y="363"/>
                    </a:cubicBezTo>
                    <a:cubicBezTo>
                      <a:pt x="429" y="361"/>
                      <a:pt x="431" y="358"/>
                      <a:pt x="430" y="356"/>
                    </a:cubicBezTo>
                    <a:cubicBezTo>
                      <a:pt x="429" y="356"/>
                      <a:pt x="429" y="356"/>
                      <a:pt x="429" y="355"/>
                    </a:cubicBezTo>
                    <a:cubicBezTo>
                      <a:pt x="429" y="355"/>
                      <a:pt x="428" y="355"/>
                      <a:pt x="428" y="355"/>
                    </a:cubicBezTo>
                    <a:cubicBezTo>
                      <a:pt x="428" y="354"/>
                      <a:pt x="426" y="355"/>
                      <a:pt x="425" y="355"/>
                    </a:cubicBezTo>
                    <a:cubicBezTo>
                      <a:pt x="423" y="355"/>
                      <a:pt x="424" y="353"/>
                      <a:pt x="422" y="353"/>
                    </a:cubicBezTo>
                    <a:cubicBezTo>
                      <a:pt x="420" y="354"/>
                      <a:pt x="418" y="354"/>
                      <a:pt x="416" y="355"/>
                    </a:cubicBezTo>
                    <a:cubicBezTo>
                      <a:pt x="415" y="356"/>
                      <a:pt x="414" y="357"/>
                      <a:pt x="413" y="358"/>
                    </a:cubicBezTo>
                    <a:cubicBezTo>
                      <a:pt x="412" y="359"/>
                      <a:pt x="412" y="359"/>
                      <a:pt x="412" y="359"/>
                    </a:cubicBezTo>
                    <a:cubicBezTo>
                      <a:pt x="411" y="359"/>
                      <a:pt x="411" y="360"/>
                      <a:pt x="411" y="360"/>
                    </a:cubicBezTo>
                    <a:cubicBezTo>
                      <a:pt x="411" y="362"/>
                      <a:pt x="414" y="361"/>
                      <a:pt x="415" y="361"/>
                    </a:cubicBezTo>
                    <a:cubicBezTo>
                      <a:pt x="415" y="361"/>
                      <a:pt x="415" y="362"/>
                      <a:pt x="415" y="362"/>
                    </a:cubicBezTo>
                    <a:cubicBezTo>
                      <a:pt x="415" y="363"/>
                      <a:pt x="415" y="363"/>
                      <a:pt x="415" y="363"/>
                    </a:cubicBezTo>
                    <a:cubicBezTo>
                      <a:pt x="416" y="363"/>
                      <a:pt x="416" y="364"/>
                      <a:pt x="416" y="365"/>
                    </a:cubicBezTo>
                    <a:cubicBezTo>
                      <a:pt x="416" y="365"/>
                      <a:pt x="417" y="365"/>
                      <a:pt x="417" y="366"/>
                    </a:cubicBezTo>
                    <a:cubicBezTo>
                      <a:pt x="417" y="366"/>
                      <a:pt x="417" y="366"/>
                      <a:pt x="417" y="367"/>
                    </a:cubicBezTo>
                    <a:cubicBezTo>
                      <a:pt x="417" y="368"/>
                      <a:pt x="417" y="369"/>
                      <a:pt x="417" y="370"/>
                    </a:cubicBezTo>
                    <a:cubicBezTo>
                      <a:pt x="417" y="371"/>
                      <a:pt x="416" y="370"/>
                      <a:pt x="416" y="371"/>
                    </a:cubicBezTo>
                    <a:cubicBezTo>
                      <a:pt x="416" y="371"/>
                      <a:pt x="417" y="374"/>
                      <a:pt x="415" y="374"/>
                    </a:cubicBezTo>
                    <a:cubicBezTo>
                      <a:pt x="415" y="374"/>
                      <a:pt x="414" y="374"/>
                      <a:pt x="413" y="374"/>
                    </a:cubicBezTo>
                    <a:cubicBezTo>
                      <a:pt x="413" y="374"/>
                      <a:pt x="413" y="372"/>
                      <a:pt x="412" y="372"/>
                    </a:cubicBezTo>
                    <a:cubicBezTo>
                      <a:pt x="412" y="374"/>
                      <a:pt x="409" y="373"/>
                      <a:pt x="408" y="373"/>
                    </a:cubicBezTo>
                    <a:cubicBezTo>
                      <a:pt x="409" y="371"/>
                      <a:pt x="405" y="373"/>
                      <a:pt x="406" y="371"/>
                    </a:cubicBezTo>
                    <a:cubicBezTo>
                      <a:pt x="406" y="369"/>
                      <a:pt x="409" y="371"/>
                      <a:pt x="408" y="369"/>
                    </a:cubicBezTo>
                    <a:cubicBezTo>
                      <a:pt x="408" y="368"/>
                      <a:pt x="408" y="368"/>
                      <a:pt x="408" y="368"/>
                    </a:cubicBezTo>
                    <a:cubicBezTo>
                      <a:pt x="408" y="368"/>
                      <a:pt x="407" y="367"/>
                      <a:pt x="408" y="367"/>
                    </a:cubicBezTo>
                    <a:cubicBezTo>
                      <a:pt x="409" y="366"/>
                      <a:pt x="408" y="365"/>
                      <a:pt x="408" y="364"/>
                    </a:cubicBezTo>
                    <a:cubicBezTo>
                      <a:pt x="407" y="364"/>
                      <a:pt x="407" y="363"/>
                      <a:pt x="408" y="363"/>
                    </a:cubicBezTo>
                    <a:cubicBezTo>
                      <a:pt x="409" y="363"/>
                      <a:pt x="409" y="362"/>
                      <a:pt x="410" y="362"/>
                    </a:cubicBezTo>
                    <a:cubicBezTo>
                      <a:pt x="410" y="361"/>
                      <a:pt x="410" y="361"/>
                      <a:pt x="410" y="361"/>
                    </a:cubicBezTo>
                    <a:cubicBezTo>
                      <a:pt x="410" y="360"/>
                      <a:pt x="410" y="360"/>
                      <a:pt x="410" y="359"/>
                    </a:cubicBezTo>
                    <a:cubicBezTo>
                      <a:pt x="409" y="358"/>
                      <a:pt x="409" y="360"/>
                      <a:pt x="408" y="359"/>
                    </a:cubicBezTo>
                    <a:cubicBezTo>
                      <a:pt x="407" y="360"/>
                      <a:pt x="406" y="360"/>
                      <a:pt x="405" y="360"/>
                    </a:cubicBezTo>
                    <a:cubicBezTo>
                      <a:pt x="405" y="360"/>
                      <a:pt x="404" y="360"/>
                      <a:pt x="403" y="360"/>
                    </a:cubicBezTo>
                    <a:cubicBezTo>
                      <a:pt x="401" y="359"/>
                      <a:pt x="398" y="359"/>
                      <a:pt x="396" y="358"/>
                    </a:cubicBezTo>
                    <a:cubicBezTo>
                      <a:pt x="396" y="359"/>
                      <a:pt x="396" y="359"/>
                      <a:pt x="396" y="359"/>
                    </a:cubicBezTo>
                    <a:cubicBezTo>
                      <a:pt x="396" y="360"/>
                      <a:pt x="396" y="360"/>
                      <a:pt x="396" y="360"/>
                    </a:cubicBezTo>
                    <a:cubicBezTo>
                      <a:pt x="397" y="361"/>
                      <a:pt x="398" y="361"/>
                      <a:pt x="398" y="362"/>
                    </a:cubicBezTo>
                    <a:cubicBezTo>
                      <a:pt x="400" y="361"/>
                      <a:pt x="402" y="362"/>
                      <a:pt x="402" y="364"/>
                    </a:cubicBezTo>
                    <a:cubicBezTo>
                      <a:pt x="401" y="363"/>
                      <a:pt x="401" y="364"/>
                      <a:pt x="401" y="365"/>
                    </a:cubicBezTo>
                    <a:cubicBezTo>
                      <a:pt x="399" y="365"/>
                      <a:pt x="399" y="366"/>
                      <a:pt x="398" y="366"/>
                    </a:cubicBezTo>
                    <a:cubicBezTo>
                      <a:pt x="397" y="366"/>
                      <a:pt x="398" y="367"/>
                      <a:pt x="398" y="368"/>
                    </a:cubicBezTo>
                    <a:cubicBezTo>
                      <a:pt x="398" y="368"/>
                      <a:pt x="397" y="368"/>
                      <a:pt x="397" y="368"/>
                    </a:cubicBezTo>
                    <a:cubicBezTo>
                      <a:pt x="397" y="368"/>
                      <a:pt x="397" y="368"/>
                      <a:pt x="397" y="368"/>
                    </a:cubicBezTo>
                    <a:cubicBezTo>
                      <a:pt x="396" y="369"/>
                      <a:pt x="396" y="370"/>
                      <a:pt x="394" y="370"/>
                    </a:cubicBezTo>
                    <a:cubicBezTo>
                      <a:pt x="394" y="370"/>
                      <a:pt x="394" y="370"/>
                      <a:pt x="394" y="370"/>
                    </a:cubicBezTo>
                    <a:cubicBezTo>
                      <a:pt x="394" y="370"/>
                      <a:pt x="394" y="370"/>
                      <a:pt x="393" y="370"/>
                    </a:cubicBezTo>
                    <a:cubicBezTo>
                      <a:pt x="393" y="370"/>
                      <a:pt x="393" y="370"/>
                      <a:pt x="393" y="370"/>
                    </a:cubicBezTo>
                    <a:cubicBezTo>
                      <a:pt x="393" y="368"/>
                      <a:pt x="391" y="369"/>
                      <a:pt x="390" y="369"/>
                    </a:cubicBezTo>
                    <a:cubicBezTo>
                      <a:pt x="389" y="369"/>
                      <a:pt x="389" y="369"/>
                      <a:pt x="389" y="369"/>
                    </a:cubicBezTo>
                    <a:cubicBezTo>
                      <a:pt x="388" y="369"/>
                      <a:pt x="387" y="369"/>
                      <a:pt x="386" y="369"/>
                    </a:cubicBezTo>
                    <a:cubicBezTo>
                      <a:pt x="386" y="370"/>
                      <a:pt x="387" y="371"/>
                      <a:pt x="387" y="371"/>
                    </a:cubicBezTo>
                    <a:cubicBezTo>
                      <a:pt x="388" y="371"/>
                      <a:pt x="388" y="371"/>
                      <a:pt x="388" y="372"/>
                    </a:cubicBezTo>
                    <a:cubicBezTo>
                      <a:pt x="388" y="373"/>
                      <a:pt x="388" y="373"/>
                      <a:pt x="388" y="374"/>
                    </a:cubicBezTo>
                    <a:cubicBezTo>
                      <a:pt x="388" y="374"/>
                      <a:pt x="387" y="374"/>
                      <a:pt x="387" y="374"/>
                    </a:cubicBezTo>
                    <a:cubicBezTo>
                      <a:pt x="388" y="375"/>
                      <a:pt x="388" y="376"/>
                      <a:pt x="389" y="376"/>
                    </a:cubicBezTo>
                    <a:cubicBezTo>
                      <a:pt x="389" y="377"/>
                      <a:pt x="390" y="375"/>
                      <a:pt x="391" y="376"/>
                    </a:cubicBezTo>
                    <a:cubicBezTo>
                      <a:pt x="391" y="380"/>
                      <a:pt x="391" y="382"/>
                      <a:pt x="392" y="385"/>
                    </a:cubicBezTo>
                    <a:cubicBezTo>
                      <a:pt x="392" y="385"/>
                      <a:pt x="392" y="385"/>
                      <a:pt x="392" y="385"/>
                    </a:cubicBezTo>
                    <a:cubicBezTo>
                      <a:pt x="393" y="387"/>
                      <a:pt x="389" y="386"/>
                      <a:pt x="390" y="388"/>
                    </a:cubicBezTo>
                    <a:cubicBezTo>
                      <a:pt x="390" y="388"/>
                      <a:pt x="390" y="388"/>
                      <a:pt x="390" y="389"/>
                    </a:cubicBezTo>
                    <a:cubicBezTo>
                      <a:pt x="393" y="389"/>
                      <a:pt x="394" y="392"/>
                      <a:pt x="394" y="396"/>
                    </a:cubicBezTo>
                    <a:cubicBezTo>
                      <a:pt x="396" y="396"/>
                      <a:pt x="397" y="395"/>
                      <a:pt x="398" y="395"/>
                    </a:cubicBezTo>
                    <a:cubicBezTo>
                      <a:pt x="398" y="395"/>
                      <a:pt x="398" y="395"/>
                      <a:pt x="398" y="395"/>
                    </a:cubicBezTo>
                    <a:cubicBezTo>
                      <a:pt x="399" y="396"/>
                      <a:pt x="400" y="395"/>
                      <a:pt x="401" y="396"/>
                    </a:cubicBezTo>
                    <a:cubicBezTo>
                      <a:pt x="401" y="396"/>
                      <a:pt x="401" y="396"/>
                      <a:pt x="401" y="396"/>
                    </a:cubicBezTo>
                    <a:cubicBezTo>
                      <a:pt x="401" y="397"/>
                      <a:pt x="401" y="397"/>
                      <a:pt x="401" y="398"/>
                    </a:cubicBezTo>
                    <a:cubicBezTo>
                      <a:pt x="402" y="398"/>
                      <a:pt x="403" y="397"/>
                      <a:pt x="404" y="397"/>
                    </a:cubicBezTo>
                    <a:cubicBezTo>
                      <a:pt x="404" y="399"/>
                      <a:pt x="406" y="398"/>
                      <a:pt x="406" y="399"/>
                    </a:cubicBezTo>
                    <a:cubicBezTo>
                      <a:pt x="406" y="401"/>
                      <a:pt x="403" y="400"/>
                      <a:pt x="403" y="401"/>
                    </a:cubicBezTo>
                    <a:cubicBezTo>
                      <a:pt x="404" y="402"/>
                      <a:pt x="404" y="403"/>
                      <a:pt x="405" y="403"/>
                    </a:cubicBezTo>
                    <a:cubicBezTo>
                      <a:pt x="406" y="403"/>
                      <a:pt x="407" y="403"/>
                      <a:pt x="408" y="403"/>
                    </a:cubicBezTo>
                    <a:cubicBezTo>
                      <a:pt x="408" y="403"/>
                      <a:pt x="408" y="403"/>
                      <a:pt x="409" y="403"/>
                    </a:cubicBezTo>
                    <a:cubicBezTo>
                      <a:pt x="410" y="405"/>
                      <a:pt x="412" y="406"/>
                      <a:pt x="415" y="407"/>
                    </a:cubicBezTo>
                    <a:cubicBezTo>
                      <a:pt x="415" y="406"/>
                      <a:pt x="416" y="406"/>
                      <a:pt x="417" y="406"/>
                    </a:cubicBezTo>
                    <a:cubicBezTo>
                      <a:pt x="417" y="404"/>
                      <a:pt x="418" y="402"/>
                      <a:pt x="418" y="399"/>
                    </a:cubicBezTo>
                    <a:cubicBezTo>
                      <a:pt x="417" y="399"/>
                      <a:pt x="415" y="400"/>
                      <a:pt x="415" y="398"/>
                    </a:cubicBezTo>
                    <a:cubicBezTo>
                      <a:pt x="417" y="398"/>
                      <a:pt x="418" y="398"/>
                      <a:pt x="419" y="398"/>
                    </a:cubicBezTo>
                    <a:cubicBezTo>
                      <a:pt x="419" y="397"/>
                      <a:pt x="419" y="397"/>
                      <a:pt x="419" y="397"/>
                    </a:cubicBezTo>
                    <a:cubicBezTo>
                      <a:pt x="420" y="398"/>
                      <a:pt x="421" y="397"/>
                      <a:pt x="422" y="396"/>
                    </a:cubicBezTo>
                    <a:cubicBezTo>
                      <a:pt x="422" y="396"/>
                      <a:pt x="422" y="396"/>
                      <a:pt x="423" y="396"/>
                    </a:cubicBezTo>
                    <a:cubicBezTo>
                      <a:pt x="423" y="396"/>
                      <a:pt x="423" y="396"/>
                      <a:pt x="424" y="395"/>
                    </a:cubicBezTo>
                    <a:cubicBezTo>
                      <a:pt x="424" y="395"/>
                      <a:pt x="424" y="395"/>
                      <a:pt x="424" y="395"/>
                    </a:cubicBezTo>
                    <a:cubicBezTo>
                      <a:pt x="425" y="395"/>
                      <a:pt x="425" y="393"/>
                      <a:pt x="426" y="392"/>
                    </a:cubicBezTo>
                    <a:cubicBezTo>
                      <a:pt x="426" y="392"/>
                      <a:pt x="426" y="392"/>
                      <a:pt x="426" y="392"/>
                    </a:cubicBezTo>
                    <a:cubicBezTo>
                      <a:pt x="426" y="392"/>
                      <a:pt x="427" y="392"/>
                      <a:pt x="427" y="391"/>
                    </a:cubicBezTo>
                    <a:cubicBezTo>
                      <a:pt x="426" y="391"/>
                      <a:pt x="426" y="390"/>
                      <a:pt x="426" y="389"/>
                    </a:cubicBezTo>
                    <a:cubicBezTo>
                      <a:pt x="426" y="389"/>
                      <a:pt x="426" y="389"/>
                      <a:pt x="426" y="389"/>
                    </a:cubicBezTo>
                    <a:cubicBezTo>
                      <a:pt x="425" y="388"/>
                      <a:pt x="425" y="386"/>
                      <a:pt x="423" y="386"/>
                    </a:cubicBezTo>
                    <a:cubicBezTo>
                      <a:pt x="423" y="386"/>
                      <a:pt x="423" y="386"/>
                      <a:pt x="423" y="386"/>
                    </a:cubicBezTo>
                    <a:cubicBezTo>
                      <a:pt x="423" y="386"/>
                      <a:pt x="423" y="386"/>
                      <a:pt x="422" y="386"/>
                    </a:cubicBezTo>
                    <a:cubicBezTo>
                      <a:pt x="421" y="386"/>
                      <a:pt x="421" y="385"/>
                      <a:pt x="420" y="384"/>
                    </a:cubicBezTo>
                    <a:cubicBezTo>
                      <a:pt x="420" y="383"/>
                      <a:pt x="421" y="382"/>
                      <a:pt x="421" y="381"/>
                    </a:cubicBezTo>
                    <a:cubicBezTo>
                      <a:pt x="421" y="381"/>
                      <a:pt x="421" y="381"/>
                      <a:pt x="421" y="381"/>
                    </a:cubicBezTo>
                    <a:cubicBezTo>
                      <a:pt x="421" y="381"/>
                      <a:pt x="422" y="381"/>
                      <a:pt x="422" y="381"/>
                    </a:cubicBezTo>
                    <a:cubicBezTo>
                      <a:pt x="422" y="381"/>
                      <a:pt x="422" y="381"/>
                      <a:pt x="422" y="381"/>
                    </a:cubicBezTo>
                    <a:cubicBezTo>
                      <a:pt x="423" y="381"/>
                      <a:pt x="423" y="381"/>
                      <a:pt x="423" y="380"/>
                    </a:cubicBezTo>
                    <a:cubicBezTo>
                      <a:pt x="424" y="380"/>
                      <a:pt x="424" y="380"/>
                      <a:pt x="424" y="379"/>
                    </a:cubicBezTo>
                    <a:cubicBezTo>
                      <a:pt x="425" y="379"/>
                      <a:pt x="425" y="378"/>
                      <a:pt x="426" y="378"/>
                    </a:cubicBezTo>
                    <a:cubicBezTo>
                      <a:pt x="426" y="378"/>
                      <a:pt x="427" y="378"/>
                      <a:pt x="427" y="379"/>
                    </a:cubicBezTo>
                    <a:cubicBezTo>
                      <a:pt x="428" y="379"/>
                      <a:pt x="428" y="381"/>
                      <a:pt x="430" y="380"/>
                    </a:cubicBezTo>
                    <a:cubicBezTo>
                      <a:pt x="430" y="380"/>
                      <a:pt x="430" y="379"/>
                      <a:pt x="431" y="379"/>
                    </a:cubicBezTo>
                    <a:cubicBezTo>
                      <a:pt x="432" y="379"/>
                      <a:pt x="432" y="379"/>
                      <a:pt x="432" y="379"/>
                    </a:cubicBezTo>
                    <a:cubicBezTo>
                      <a:pt x="433" y="376"/>
                      <a:pt x="432" y="376"/>
                      <a:pt x="432" y="374"/>
                    </a:cubicBezTo>
                    <a:cubicBezTo>
                      <a:pt x="431" y="374"/>
                      <a:pt x="431" y="373"/>
                      <a:pt x="431" y="373"/>
                    </a:cubicBezTo>
                    <a:close/>
                    <a:moveTo>
                      <a:pt x="371" y="368"/>
                    </a:moveTo>
                    <a:cubicBezTo>
                      <a:pt x="370" y="371"/>
                      <a:pt x="368" y="368"/>
                      <a:pt x="367" y="370"/>
                    </a:cubicBezTo>
                    <a:cubicBezTo>
                      <a:pt x="368" y="371"/>
                      <a:pt x="370" y="371"/>
                      <a:pt x="371" y="371"/>
                    </a:cubicBezTo>
                    <a:cubicBezTo>
                      <a:pt x="371" y="370"/>
                      <a:pt x="372" y="368"/>
                      <a:pt x="371" y="368"/>
                    </a:cubicBezTo>
                    <a:close/>
                    <a:moveTo>
                      <a:pt x="427" y="404"/>
                    </a:moveTo>
                    <a:cubicBezTo>
                      <a:pt x="423" y="404"/>
                      <a:pt x="423" y="404"/>
                      <a:pt x="423" y="404"/>
                    </a:cubicBezTo>
                    <a:cubicBezTo>
                      <a:pt x="423" y="403"/>
                      <a:pt x="422" y="404"/>
                      <a:pt x="422" y="403"/>
                    </a:cubicBezTo>
                    <a:cubicBezTo>
                      <a:pt x="422" y="403"/>
                      <a:pt x="421" y="403"/>
                      <a:pt x="421" y="403"/>
                    </a:cubicBezTo>
                    <a:cubicBezTo>
                      <a:pt x="421" y="402"/>
                      <a:pt x="419" y="402"/>
                      <a:pt x="418" y="402"/>
                    </a:cubicBezTo>
                    <a:cubicBezTo>
                      <a:pt x="418" y="404"/>
                      <a:pt x="418" y="404"/>
                      <a:pt x="418" y="404"/>
                    </a:cubicBezTo>
                    <a:cubicBezTo>
                      <a:pt x="419" y="404"/>
                      <a:pt x="419" y="404"/>
                      <a:pt x="420" y="405"/>
                    </a:cubicBezTo>
                    <a:cubicBezTo>
                      <a:pt x="418" y="405"/>
                      <a:pt x="417" y="406"/>
                      <a:pt x="417" y="408"/>
                    </a:cubicBezTo>
                    <a:cubicBezTo>
                      <a:pt x="415" y="408"/>
                      <a:pt x="417" y="410"/>
                      <a:pt x="417" y="411"/>
                    </a:cubicBezTo>
                    <a:cubicBezTo>
                      <a:pt x="418" y="411"/>
                      <a:pt x="418" y="410"/>
                      <a:pt x="419" y="410"/>
                    </a:cubicBezTo>
                    <a:cubicBezTo>
                      <a:pt x="420" y="410"/>
                      <a:pt x="419" y="409"/>
                      <a:pt x="420" y="409"/>
                    </a:cubicBezTo>
                    <a:cubicBezTo>
                      <a:pt x="421" y="408"/>
                      <a:pt x="421" y="407"/>
                      <a:pt x="423" y="407"/>
                    </a:cubicBezTo>
                    <a:cubicBezTo>
                      <a:pt x="424" y="407"/>
                      <a:pt x="424" y="408"/>
                      <a:pt x="425" y="408"/>
                    </a:cubicBezTo>
                    <a:cubicBezTo>
                      <a:pt x="426" y="408"/>
                      <a:pt x="426" y="407"/>
                      <a:pt x="427" y="407"/>
                    </a:cubicBezTo>
                    <a:cubicBezTo>
                      <a:pt x="427" y="405"/>
                      <a:pt x="427" y="405"/>
                      <a:pt x="427" y="405"/>
                    </a:cubicBezTo>
                    <a:cubicBezTo>
                      <a:pt x="428" y="404"/>
                      <a:pt x="427" y="404"/>
                      <a:pt x="427" y="404"/>
                    </a:cubicBezTo>
                    <a:close/>
                    <a:moveTo>
                      <a:pt x="386" y="401"/>
                    </a:moveTo>
                    <a:cubicBezTo>
                      <a:pt x="386" y="401"/>
                      <a:pt x="386" y="401"/>
                      <a:pt x="386" y="401"/>
                    </a:cubicBezTo>
                    <a:cubicBezTo>
                      <a:pt x="386" y="400"/>
                      <a:pt x="386" y="399"/>
                      <a:pt x="386" y="398"/>
                    </a:cubicBezTo>
                    <a:cubicBezTo>
                      <a:pt x="386" y="397"/>
                      <a:pt x="385" y="397"/>
                      <a:pt x="385" y="397"/>
                    </a:cubicBezTo>
                    <a:cubicBezTo>
                      <a:pt x="385" y="398"/>
                      <a:pt x="385" y="398"/>
                      <a:pt x="384" y="398"/>
                    </a:cubicBezTo>
                    <a:cubicBezTo>
                      <a:pt x="384" y="398"/>
                      <a:pt x="384" y="399"/>
                      <a:pt x="384" y="399"/>
                    </a:cubicBezTo>
                    <a:cubicBezTo>
                      <a:pt x="384" y="400"/>
                      <a:pt x="384" y="400"/>
                      <a:pt x="383" y="401"/>
                    </a:cubicBezTo>
                    <a:cubicBezTo>
                      <a:pt x="383" y="401"/>
                      <a:pt x="383" y="401"/>
                      <a:pt x="383" y="402"/>
                    </a:cubicBezTo>
                    <a:cubicBezTo>
                      <a:pt x="383" y="402"/>
                      <a:pt x="383" y="402"/>
                      <a:pt x="383" y="402"/>
                    </a:cubicBezTo>
                    <a:cubicBezTo>
                      <a:pt x="382" y="403"/>
                      <a:pt x="382" y="404"/>
                      <a:pt x="382" y="405"/>
                    </a:cubicBezTo>
                    <a:cubicBezTo>
                      <a:pt x="381" y="405"/>
                      <a:pt x="381" y="405"/>
                      <a:pt x="381" y="406"/>
                    </a:cubicBezTo>
                    <a:cubicBezTo>
                      <a:pt x="381" y="406"/>
                      <a:pt x="379" y="406"/>
                      <a:pt x="379" y="407"/>
                    </a:cubicBezTo>
                    <a:cubicBezTo>
                      <a:pt x="379" y="407"/>
                      <a:pt x="379" y="407"/>
                      <a:pt x="379" y="408"/>
                    </a:cubicBezTo>
                    <a:cubicBezTo>
                      <a:pt x="379" y="408"/>
                      <a:pt x="379" y="408"/>
                      <a:pt x="379" y="409"/>
                    </a:cubicBezTo>
                    <a:cubicBezTo>
                      <a:pt x="379" y="410"/>
                      <a:pt x="378" y="410"/>
                      <a:pt x="378" y="410"/>
                    </a:cubicBezTo>
                    <a:cubicBezTo>
                      <a:pt x="378" y="411"/>
                      <a:pt x="377" y="411"/>
                      <a:pt x="377" y="412"/>
                    </a:cubicBezTo>
                    <a:cubicBezTo>
                      <a:pt x="377" y="413"/>
                      <a:pt x="377" y="414"/>
                      <a:pt x="377" y="415"/>
                    </a:cubicBezTo>
                    <a:cubicBezTo>
                      <a:pt x="379" y="414"/>
                      <a:pt x="378" y="417"/>
                      <a:pt x="380" y="417"/>
                    </a:cubicBezTo>
                    <a:cubicBezTo>
                      <a:pt x="381" y="416"/>
                      <a:pt x="380" y="413"/>
                      <a:pt x="381" y="413"/>
                    </a:cubicBezTo>
                    <a:cubicBezTo>
                      <a:pt x="381" y="410"/>
                      <a:pt x="383" y="410"/>
                      <a:pt x="382" y="408"/>
                    </a:cubicBezTo>
                    <a:cubicBezTo>
                      <a:pt x="384" y="408"/>
                      <a:pt x="384" y="406"/>
                      <a:pt x="384" y="405"/>
                    </a:cubicBezTo>
                    <a:cubicBezTo>
                      <a:pt x="384" y="405"/>
                      <a:pt x="385" y="405"/>
                      <a:pt x="385" y="405"/>
                    </a:cubicBezTo>
                    <a:cubicBezTo>
                      <a:pt x="385" y="405"/>
                      <a:pt x="385" y="404"/>
                      <a:pt x="385" y="404"/>
                    </a:cubicBezTo>
                    <a:cubicBezTo>
                      <a:pt x="386" y="403"/>
                      <a:pt x="387" y="403"/>
                      <a:pt x="386" y="401"/>
                    </a:cubicBezTo>
                    <a:close/>
                    <a:moveTo>
                      <a:pt x="367" y="401"/>
                    </a:moveTo>
                    <a:cubicBezTo>
                      <a:pt x="366" y="401"/>
                      <a:pt x="365" y="401"/>
                      <a:pt x="364" y="401"/>
                    </a:cubicBezTo>
                    <a:cubicBezTo>
                      <a:pt x="364" y="401"/>
                      <a:pt x="364" y="401"/>
                      <a:pt x="364" y="402"/>
                    </a:cubicBezTo>
                    <a:cubicBezTo>
                      <a:pt x="365" y="402"/>
                      <a:pt x="364" y="404"/>
                      <a:pt x="366" y="403"/>
                    </a:cubicBezTo>
                    <a:cubicBezTo>
                      <a:pt x="365" y="403"/>
                      <a:pt x="367" y="402"/>
                      <a:pt x="367" y="401"/>
                    </a:cubicBezTo>
                    <a:close/>
                    <a:moveTo>
                      <a:pt x="371" y="404"/>
                    </a:moveTo>
                    <a:cubicBezTo>
                      <a:pt x="371" y="402"/>
                      <a:pt x="368" y="403"/>
                      <a:pt x="367" y="402"/>
                    </a:cubicBezTo>
                    <a:cubicBezTo>
                      <a:pt x="367" y="405"/>
                      <a:pt x="368" y="404"/>
                      <a:pt x="371" y="404"/>
                    </a:cubicBezTo>
                    <a:close/>
                    <a:moveTo>
                      <a:pt x="367" y="401"/>
                    </a:moveTo>
                    <a:cubicBezTo>
                      <a:pt x="367" y="402"/>
                      <a:pt x="369" y="401"/>
                      <a:pt x="370" y="401"/>
                    </a:cubicBezTo>
                    <a:cubicBezTo>
                      <a:pt x="370" y="402"/>
                      <a:pt x="371" y="402"/>
                      <a:pt x="371" y="402"/>
                    </a:cubicBezTo>
                    <a:cubicBezTo>
                      <a:pt x="371" y="403"/>
                      <a:pt x="372" y="403"/>
                      <a:pt x="372" y="403"/>
                    </a:cubicBezTo>
                    <a:cubicBezTo>
                      <a:pt x="373" y="402"/>
                      <a:pt x="374" y="401"/>
                      <a:pt x="375" y="401"/>
                    </a:cubicBezTo>
                    <a:cubicBezTo>
                      <a:pt x="376" y="401"/>
                      <a:pt x="378" y="401"/>
                      <a:pt x="379" y="401"/>
                    </a:cubicBezTo>
                    <a:cubicBezTo>
                      <a:pt x="379" y="401"/>
                      <a:pt x="380" y="401"/>
                      <a:pt x="380" y="401"/>
                    </a:cubicBezTo>
                    <a:cubicBezTo>
                      <a:pt x="381" y="400"/>
                      <a:pt x="381" y="400"/>
                      <a:pt x="381" y="400"/>
                    </a:cubicBezTo>
                    <a:cubicBezTo>
                      <a:pt x="381" y="399"/>
                      <a:pt x="382" y="399"/>
                      <a:pt x="382" y="398"/>
                    </a:cubicBezTo>
                    <a:cubicBezTo>
                      <a:pt x="382" y="397"/>
                      <a:pt x="381" y="397"/>
                      <a:pt x="381" y="396"/>
                    </a:cubicBezTo>
                    <a:cubicBezTo>
                      <a:pt x="382" y="396"/>
                      <a:pt x="383" y="395"/>
                      <a:pt x="383" y="393"/>
                    </a:cubicBezTo>
                    <a:cubicBezTo>
                      <a:pt x="383" y="392"/>
                      <a:pt x="382" y="392"/>
                      <a:pt x="382" y="391"/>
                    </a:cubicBezTo>
                    <a:cubicBezTo>
                      <a:pt x="383" y="391"/>
                      <a:pt x="384" y="390"/>
                      <a:pt x="384" y="389"/>
                    </a:cubicBezTo>
                    <a:cubicBezTo>
                      <a:pt x="383" y="387"/>
                      <a:pt x="381" y="386"/>
                      <a:pt x="381" y="384"/>
                    </a:cubicBezTo>
                    <a:cubicBezTo>
                      <a:pt x="381" y="384"/>
                      <a:pt x="381" y="383"/>
                      <a:pt x="381" y="384"/>
                    </a:cubicBezTo>
                    <a:cubicBezTo>
                      <a:pt x="381" y="381"/>
                      <a:pt x="380" y="379"/>
                      <a:pt x="380" y="377"/>
                    </a:cubicBezTo>
                    <a:cubicBezTo>
                      <a:pt x="380" y="377"/>
                      <a:pt x="379" y="377"/>
                      <a:pt x="379" y="376"/>
                    </a:cubicBezTo>
                    <a:cubicBezTo>
                      <a:pt x="379" y="376"/>
                      <a:pt x="379" y="376"/>
                      <a:pt x="379" y="376"/>
                    </a:cubicBezTo>
                    <a:cubicBezTo>
                      <a:pt x="377" y="375"/>
                      <a:pt x="378" y="379"/>
                      <a:pt x="378" y="380"/>
                    </a:cubicBezTo>
                    <a:cubicBezTo>
                      <a:pt x="378" y="380"/>
                      <a:pt x="377" y="380"/>
                      <a:pt x="377" y="381"/>
                    </a:cubicBezTo>
                    <a:cubicBezTo>
                      <a:pt x="377" y="381"/>
                      <a:pt x="377" y="382"/>
                      <a:pt x="377" y="383"/>
                    </a:cubicBezTo>
                    <a:cubicBezTo>
                      <a:pt x="376" y="383"/>
                      <a:pt x="376" y="384"/>
                      <a:pt x="374" y="384"/>
                    </a:cubicBezTo>
                    <a:cubicBezTo>
                      <a:pt x="374" y="384"/>
                      <a:pt x="372" y="384"/>
                      <a:pt x="372" y="384"/>
                    </a:cubicBezTo>
                    <a:cubicBezTo>
                      <a:pt x="374" y="383"/>
                      <a:pt x="375" y="382"/>
                      <a:pt x="376" y="380"/>
                    </a:cubicBezTo>
                    <a:cubicBezTo>
                      <a:pt x="374" y="380"/>
                      <a:pt x="375" y="377"/>
                      <a:pt x="373" y="377"/>
                    </a:cubicBezTo>
                    <a:cubicBezTo>
                      <a:pt x="373" y="375"/>
                      <a:pt x="370" y="376"/>
                      <a:pt x="369" y="375"/>
                    </a:cubicBezTo>
                    <a:cubicBezTo>
                      <a:pt x="369" y="376"/>
                      <a:pt x="369" y="377"/>
                      <a:pt x="369" y="377"/>
                    </a:cubicBezTo>
                    <a:cubicBezTo>
                      <a:pt x="368" y="377"/>
                      <a:pt x="368" y="376"/>
                      <a:pt x="367" y="376"/>
                    </a:cubicBezTo>
                    <a:cubicBezTo>
                      <a:pt x="367" y="377"/>
                      <a:pt x="366" y="376"/>
                      <a:pt x="366" y="376"/>
                    </a:cubicBezTo>
                    <a:cubicBezTo>
                      <a:pt x="365" y="377"/>
                      <a:pt x="366" y="377"/>
                      <a:pt x="365" y="377"/>
                    </a:cubicBezTo>
                    <a:cubicBezTo>
                      <a:pt x="364" y="377"/>
                      <a:pt x="363" y="377"/>
                      <a:pt x="362" y="377"/>
                    </a:cubicBezTo>
                    <a:cubicBezTo>
                      <a:pt x="362" y="377"/>
                      <a:pt x="362" y="378"/>
                      <a:pt x="362" y="378"/>
                    </a:cubicBezTo>
                    <a:cubicBezTo>
                      <a:pt x="362" y="378"/>
                      <a:pt x="361" y="379"/>
                      <a:pt x="361" y="379"/>
                    </a:cubicBezTo>
                    <a:cubicBezTo>
                      <a:pt x="361" y="379"/>
                      <a:pt x="360" y="379"/>
                      <a:pt x="360" y="379"/>
                    </a:cubicBezTo>
                    <a:cubicBezTo>
                      <a:pt x="359" y="377"/>
                      <a:pt x="356" y="379"/>
                      <a:pt x="355" y="379"/>
                    </a:cubicBezTo>
                    <a:cubicBezTo>
                      <a:pt x="354" y="382"/>
                      <a:pt x="357" y="381"/>
                      <a:pt x="357" y="383"/>
                    </a:cubicBezTo>
                    <a:cubicBezTo>
                      <a:pt x="355" y="382"/>
                      <a:pt x="356" y="384"/>
                      <a:pt x="355" y="385"/>
                    </a:cubicBezTo>
                    <a:cubicBezTo>
                      <a:pt x="356" y="385"/>
                      <a:pt x="356" y="387"/>
                      <a:pt x="356" y="388"/>
                    </a:cubicBezTo>
                    <a:cubicBezTo>
                      <a:pt x="357" y="388"/>
                      <a:pt x="358" y="388"/>
                      <a:pt x="358" y="390"/>
                    </a:cubicBezTo>
                    <a:cubicBezTo>
                      <a:pt x="358" y="392"/>
                      <a:pt x="357" y="391"/>
                      <a:pt x="357" y="393"/>
                    </a:cubicBezTo>
                    <a:cubicBezTo>
                      <a:pt x="358" y="393"/>
                      <a:pt x="359" y="394"/>
                      <a:pt x="359" y="394"/>
                    </a:cubicBezTo>
                    <a:cubicBezTo>
                      <a:pt x="360" y="394"/>
                      <a:pt x="360" y="394"/>
                      <a:pt x="360" y="395"/>
                    </a:cubicBezTo>
                    <a:cubicBezTo>
                      <a:pt x="360" y="395"/>
                      <a:pt x="361" y="396"/>
                      <a:pt x="361" y="396"/>
                    </a:cubicBezTo>
                    <a:cubicBezTo>
                      <a:pt x="362" y="397"/>
                      <a:pt x="365" y="395"/>
                      <a:pt x="364" y="398"/>
                    </a:cubicBezTo>
                    <a:cubicBezTo>
                      <a:pt x="364" y="399"/>
                      <a:pt x="363" y="398"/>
                      <a:pt x="362" y="398"/>
                    </a:cubicBezTo>
                    <a:cubicBezTo>
                      <a:pt x="361" y="401"/>
                      <a:pt x="365" y="400"/>
                      <a:pt x="367" y="401"/>
                    </a:cubicBezTo>
                    <a:close/>
                    <a:moveTo>
                      <a:pt x="362" y="403"/>
                    </a:moveTo>
                    <a:cubicBezTo>
                      <a:pt x="361" y="403"/>
                      <a:pt x="360" y="403"/>
                      <a:pt x="360" y="402"/>
                    </a:cubicBezTo>
                    <a:cubicBezTo>
                      <a:pt x="360" y="402"/>
                      <a:pt x="359" y="402"/>
                      <a:pt x="359" y="402"/>
                    </a:cubicBezTo>
                    <a:cubicBezTo>
                      <a:pt x="359" y="402"/>
                      <a:pt x="359" y="402"/>
                      <a:pt x="359" y="401"/>
                    </a:cubicBezTo>
                    <a:cubicBezTo>
                      <a:pt x="359" y="401"/>
                      <a:pt x="359" y="401"/>
                      <a:pt x="359" y="401"/>
                    </a:cubicBezTo>
                    <a:cubicBezTo>
                      <a:pt x="358" y="400"/>
                      <a:pt x="357" y="400"/>
                      <a:pt x="355" y="399"/>
                    </a:cubicBezTo>
                    <a:cubicBezTo>
                      <a:pt x="355" y="399"/>
                      <a:pt x="355" y="399"/>
                      <a:pt x="355" y="399"/>
                    </a:cubicBezTo>
                    <a:cubicBezTo>
                      <a:pt x="355" y="399"/>
                      <a:pt x="355" y="399"/>
                      <a:pt x="355" y="399"/>
                    </a:cubicBezTo>
                    <a:cubicBezTo>
                      <a:pt x="354" y="399"/>
                      <a:pt x="354" y="399"/>
                      <a:pt x="353" y="400"/>
                    </a:cubicBezTo>
                    <a:cubicBezTo>
                      <a:pt x="353" y="401"/>
                      <a:pt x="353" y="401"/>
                      <a:pt x="354" y="402"/>
                    </a:cubicBezTo>
                    <a:cubicBezTo>
                      <a:pt x="354" y="402"/>
                      <a:pt x="354" y="403"/>
                      <a:pt x="354" y="403"/>
                    </a:cubicBezTo>
                    <a:cubicBezTo>
                      <a:pt x="355" y="403"/>
                      <a:pt x="355" y="403"/>
                      <a:pt x="355" y="403"/>
                    </a:cubicBezTo>
                    <a:cubicBezTo>
                      <a:pt x="355" y="405"/>
                      <a:pt x="358" y="404"/>
                      <a:pt x="357" y="406"/>
                    </a:cubicBezTo>
                    <a:cubicBezTo>
                      <a:pt x="357" y="406"/>
                      <a:pt x="357" y="406"/>
                      <a:pt x="357" y="406"/>
                    </a:cubicBezTo>
                    <a:cubicBezTo>
                      <a:pt x="357" y="408"/>
                      <a:pt x="358" y="408"/>
                      <a:pt x="358" y="409"/>
                    </a:cubicBezTo>
                    <a:cubicBezTo>
                      <a:pt x="360" y="409"/>
                      <a:pt x="361" y="410"/>
                      <a:pt x="363" y="410"/>
                    </a:cubicBezTo>
                    <a:cubicBezTo>
                      <a:pt x="363" y="409"/>
                      <a:pt x="363" y="408"/>
                      <a:pt x="363" y="406"/>
                    </a:cubicBezTo>
                    <a:cubicBezTo>
                      <a:pt x="363" y="405"/>
                      <a:pt x="361" y="405"/>
                      <a:pt x="362" y="403"/>
                    </a:cubicBezTo>
                    <a:close/>
                    <a:moveTo>
                      <a:pt x="379" y="403"/>
                    </a:moveTo>
                    <a:cubicBezTo>
                      <a:pt x="379" y="403"/>
                      <a:pt x="380" y="403"/>
                      <a:pt x="380" y="403"/>
                    </a:cubicBezTo>
                    <a:cubicBezTo>
                      <a:pt x="377" y="402"/>
                      <a:pt x="374" y="403"/>
                      <a:pt x="374" y="405"/>
                    </a:cubicBezTo>
                    <a:cubicBezTo>
                      <a:pt x="376" y="406"/>
                      <a:pt x="375" y="407"/>
                      <a:pt x="377" y="407"/>
                    </a:cubicBezTo>
                    <a:cubicBezTo>
                      <a:pt x="377" y="405"/>
                      <a:pt x="379" y="406"/>
                      <a:pt x="379" y="403"/>
                    </a:cubicBezTo>
                    <a:close/>
                    <a:moveTo>
                      <a:pt x="371" y="409"/>
                    </a:moveTo>
                    <a:cubicBezTo>
                      <a:pt x="372" y="409"/>
                      <a:pt x="372" y="409"/>
                      <a:pt x="371" y="409"/>
                    </a:cubicBezTo>
                    <a:cubicBezTo>
                      <a:pt x="371" y="409"/>
                      <a:pt x="371" y="409"/>
                      <a:pt x="371" y="409"/>
                    </a:cubicBezTo>
                    <a:cubicBezTo>
                      <a:pt x="370" y="408"/>
                      <a:pt x="369" y="407"/>
                      <a:pt x="368" y="407"/>
                    </a:cubicBezTo>
                    <a:cubicBezTo>
                      <a:pt x="368" y="407"/>
                      <a:pt x="367" y="407"/>
                      <a:pt x="367" y="407"/>
                    </a:cubicBezTo>
                    <a:cubicBezTo>
                      <a:pt x="367" y="407"/>
                      <a:pt x="367" y="407"/>
                      <a:pt x="367" y="407"/>
                    </a:cubicBezTo>
                    <a:cubicBezTo>
                      <a:pt x="367" y="407"/>
                      <a:pt x="367" y="407"/>
                      <a:pt x="367" y="407"/>
                    </a:cubicBezTo>
                    <a:cubicBezTo>
                      <a:pt x="367" y="408"/>
                      <a:pt x="367" y="408"/>
                      <a:pt x="367" y="408"/>
                    </a:cubicBezTo>
                    <a:cubicBezTo>
                      <a:pt x="367" y="408"/>
                      <a:pt x="369" y="409"/>
                      <a:pt x="368" y="410"/>
                    </a:cubicBezTo>
                    <a:cubicBezTo>
                      <a:pt x="368" y="410"/>
                      <a:pt x="368" y="410"/>
                      <a:pt x="369" y="410"/>
                    </a:cubicBezTo>
                    <a:cubicBezTo>
                      <a:pt x="369" y="410"/>
                      <a:pt x="369" y="410"/>
                      <a:pt x="369" y="410"/>
                    </a:cubicBezTo>
                    <a:cubicBezTo>
                      <a:pt x="370" y="411"/>
                      <a:pt x="370" y="413"/>
                      <a:pt x="372" y="413"/>
                    </a:cubicBezTo>
                    <a:cubicBezTo>
                      <a:pt x="373" y="412"/>
                      <a:pt x="374" y="412"/>
                      <a:pt x="375" y="412"/>
                    </a:cubicBezTo>
                    <a:cubicBezTo>
                      <a:pt x="376" y="409"/>
                      <a:pt x="373" y="410"/>
                      <a:pt x="371" y="409"/>
                    </a:cubicBezTo>
                    <a:close/>
                    <a:moveTo>
                      <a:pt x="11" y="28"/>
                    </a:moveTo>
                    <a:cubicBezTo>
                      <a:pt x="11" y="29"/>
                      <a:pt x="11" y="30"/>
                      <a:pt x="12" y="30"/>
                    </a:cubicBezTo>
                    <a:cubicBezTo>
                      <a:pt x="12" y="30"/>
                      <a:pt x="13" y="30"/>
                      <a:pt x="13" y="30"/>
                    </a:cubicBezTo>
                    <a:cubicBezTo>
                      <a:pt x="13" y="31"/>
                      <a:pt x="14" y="31"/>
                      <a:pt x="14" y="30"/>
                    </a:cubicBezTo>
                    <a:cubicBezTo>
                      <a:pt x="13" y="30"/>
                      <a:pt x="14" y="27"/>
                      <a:pt x="11" y="28"/>
                    </a:cubicBezTo>
                    <a:close/>
                    <a:moveTo>
                      <a:pt x="10" y="43"/>
                    </a:moveTo>
                    <a:cubicBezTo>
                      <a:pt x="10" y="43"/>
                      <a:pt x="10" y="43"/>
                      <a:pt x="11" y="42"/>
                    </a:cubicBezTo>
                    <a:cubicBezTo>
                      <a:pt x="11" y="42"/>
                      <a:pt x="11" y="40"/>
                      <a:pt x="11" y="39"/>
                    </a:cubicBezTo>
                    <a:cubicBezTo>
                      <a:pt x="11" y="39"/>
                      <a:pt x="11" y="39"/>
                      <a:pt x="11" y="38"/>
                    </a:cubicBezTo>
                    <a:cubicBezTo>
                      <a:pt x="11" y="37"/>
                      <a:pt x="12" y="36"/>
                      <a:pt x="10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0" y="35"/>
                      <a:pt x="10" y="34"/>
                      <a:pt x="10" y="34"/>
                    </a:cubicBezTo>
                    <a:cubicBezTo>
                      <a:pt x="10" y="34"/>
                      <a:pt x="10" y="34"/>
                      <a:pt x="10" y="33"/>
                    </a:cubicBezTo>
                    <a:cubicBezTo>
                      <a:pt x="9" y="33"/>
                      <a:pt x="8" y="32"/>
                      <a:pt x="7" y="33"/>
                    </a:cubicBezTo>
                    <a:cubicBezTo>
                      <a:pt x="6" y="35"/>
                      <a:pt x="8" y="35"/>
                      <a:pt x="8" y="38"/>
                    </a:cubicBezTo>
                    <a:cubicBezTo>
                      <a:pt x="8" y="40"/>
                      <a:pt x="7" y="40"/>
                      <a:pt x="7" y="42"/>
                    </a:cubicBezTo>
                    <a:cubicBezTo>
                      <a:pt x="8" y="42"/>
                      <a:pt x="8" y="43"/>
                      <a:pt x="8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0" y="44"/>
                      <a:pt x="9" y="48"/>
                      <a:pt x="11" y="46"/>
                    </a:cubicBezTo>
                    <a:cubicBezTo>
                      <a:pt x="12" y="45"/>
                      <a:pt x="11" y="44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lose/>
                    <a:moveTo>
                      <a:pt x="0" y="7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4" y="7"/>
                      <a:pt x="1" y="8"/>
                      <a:pt x="0" y="7"/>
                    </a:cubicBezTo>
                    <a:close/>
                    <a:moveTo>
                      <a:pt x="20" y="23"/>
                    </a:moveTo>
                    <a:cubicBezTo>
                      <a:pt x="20" y="21"/>
                      <a:pt x="20" y="19"/>
                      <a:pt x="20" y="18"/>
                    </a:cubicBezTo>
                    <a:cubicBezTo>
                      <a:pt x="17" y="17"/>
                      <a:pt x="20" y="21"/>
                      <a:pt x="18" y="21"/>
                    </a:cubicBezTo>
                    <a:cubicBezTo>
                      <a:pt x="18" y="21"/>
                      <a:pt x="18" y="21"/>
                      <a:pt x="18" y="22"/>
                    </a:cubicBezTo>
                    <a:cubicBezTo>
                      <a:pt x="19" y="22"/>
                      <a:pt x="19" y="23"/>
                      <a:pt x="20" y="23"/>
                    </a:cubicBezTo>
                    <a:close/>
                    <a:moveTo>
                      <a:pt x="23" y="5"/>
                    </a:moveTo>
                    <a:cubicBezTo>
                      <a:pt x="23" y="4"/>
                      <a:pt x="21" y="4"/>
                      <a:pt x="21" y="3"/>
                    </a:cubicBezTo>
                    <a:cubicBezTo>
                      <a:pt x="21" y="2"/>
                      <a:pt x="21" y="1"/>
                      <a:pt x="20" y="1"/>
                    </a:cubicBezTo>
                    <a:cubicBezTo>
                      <a:pt x="20" y="1"/>
                      <a:pt x="20" y="2"/>
                      <a:pt x="20" y="4"/>
                    </a:cubicBezTo>
                    <a:cubicBezTo>
                      <a:pt x="20" y="5"/>
                      <a:pt x="20" y="6"/>
                      <a:pt x="19" y="6"/>
                    </a:cubicBezTo>
                    <a:cubicBezTo>
                      <a:pt x="19" y="4"/>
                      <a:pt x="18" y="3"/>
                      <a:pt x="18" y="1"/>
                    </a:cubicBezTo>
                    <a:cubicBezTo>
                      <a:pt x="16" y="2"/>
                      <a:pt x="15" y="2"/>
                      <a:pt x="13" y="3"/>
                    </a:cubicBezTo>
                    <a:cubicBezTo>
                      <a:pt x="13" y="2"/>
                      <a:pt x="12" y="2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1" y="5"/>
                      <a:pt x="10" y="6"/>
                    </a:cubicBezTo>
                    <a:cubicBezTo>
                      <a:pt x="10" y="7"/>
                      <a:pt x="9" y="8"/>
                      <a:pt x="8" y="8"/>
                    </a:cubicBezTo>
                    <a:cubicBezTo>
                      <a:pt x="6" y="9"/>
                      <a:pt x="6" y="8"/>
                      <a:pt x="4" y="8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11"/>
                      <a:pt x="6" y="11"/>
                      <a:pt x="5" y="11"/>
                    </a:cubicBezTo>
                    <a:cubicBezTo>
                      <a:pt x="5" y="12"/>
                      <a:pt x="5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4"/>
                      <a:pt x="8" y="16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6"/>
                      <a:pt x="10" y="16"/>
                      <a:pt x="11" y="16"/>
                    </a:cubicBezTo>
                    <a:cubicBezTo>
                      <a:pt x="11" y="15"/>
                      <a:pt x="11" y="15"/>
                      <a:pt x="12" y="15"/>
                    </a:cubicBezTo>
                    <a:cubicBezTo>
                      <a:pt x="12" y="14"/>
                      <a:pt x="12" y="13"/>
                      <a:pt x="13" y="13"/>
                    </a:cubicBezTo>
                    <a:cubicBezTo>
                      <a:pt x="13" y="14"/>
                      <a:pt x="13" y="15"/>
                      <a:pt x="13" y="16"/>
                    </a:cubicBezTo>
                    <a:cubicBezTo>
                      <a:pt x="14" y="17"/>
                      <a:pt x="14" y="17"/>
                      <a:pt x="14" y="18"/>
                    </a:cubicBezTo>
                    <a:cubicBezTo>
                      <a:pt x="15" y="19"/>
                      <a:pt x="15" y="19"/>
                      <a:pt x="16" y="20"/>
                    </a:cubicBezTo>
                    <a:cubicBezTo>
                      <a:pt x="15" y="20"/>
                      <a:pt x="15" y="21"/>
                      <a:pt x="15" y="21"/>
                    </a:cubicBezTo>
                    <a:cubicBezTo>
                      <a:pt x="16" y="22"/>
                      <a:pt x="17" y="21"/>
                      <a:pt x="18" y="21"/>
                    </a:cubicBezTo>
                    <a:cubicBezTo>
                      <a:pt x="18" y="19"/>
                      <a:pt x="18" y="18"/>
                      <a:pt x="18" y="16"/>
                    </a:cubicBezTo>
                    <a:cubicBezTo>
                      <a:pt x="17" y="15"/>
                      <a:pt x="16" y="14"/>
                      <a:pt x="16" y="12"/>
                    </a:cubicBezTo>
                    <a:cubicBezTo>
                      <a:pt x="16" y="12"/>
                      <a:pt x="15" y="12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9"/>
                      <a:pt x="13" y="8"/>
                      <a:pt x="15" y="7"/>
                    </a:cubicBezTo>
                    <a:cubicBezTo>
                      <a:pt x="15" y="8"/>
                      <a:pt x="16" y="9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1"/>
                      <a:pt x="17" y="11"/>
                      <a:pt x="17" y="12"/>
                    </a:cubicBezTo>
                    <a:cubicBezTo>
                      <a:pt x="17" y="14"/>
                      <a:pt x="19" y="14"/>
                      <a:pt x="18" y="16"/>
                    </a:cubicBezTo>
                    <a:cubicBezTo>
                      <a:pt x="21" y="17"/>
                      <a:pt x="20" y="14"/>
                      <a:pt x="22" y="15"/>
                    </a:cubicBezTo>
                    <a:cubicBezTo>
                      <a:pt x="22" y="13"/>
                      <a:pt x="22" y="12"/>
                      <a:pt x="23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2" y="8"/>
                      <a:pt x="22" y="7"/>
                      <a:pt x="22" y="6"/>
                    </a:cubicBezTo>
                    <a:cubicBezTo>
                      <a:pt x="23" y="7"/>
                      <a:pt x="23" y="6"/>
                      <a:pt x="23" y="5"/>
                    </a:cubicBezTo>
                    <a:close/>
                    <a:moveTo>
                      <a:pt x="30" y="5"/>
                    </a:moveTo>
                    <a:cubicBezTo>
                      <a:pt x="30" y="6"/>
                      <a:pt x="30" y="7"/>
                      <a:pt x="29" y="7"/>
                    </a:cubicBezTo>
                    <a:cubicBezTo>
                      <a:pt x="29" y="7"/>
                      <a:pt x="28" y="6"/>
                      <a:pt x="28" y="6"/>
                    </a:cubicBezTo>
                    <a:cubicBezTo>
                      <a:pt x="28" y="5"/>
                      <a:pt x="28" y="5"/>
                      <a:pt x="28" y="4"/>
                    </a:cubicBezTo>
                    <a:cubicBezTo>
                      <a:pt x="26" y="5"/>
                      <a:pt x="29" y="0"/>
                      <a:pt x="27" y="1"/>
                    </a:cubicBezTo>
                    <a:cubicBezTo>
                      <a:pt x="27" y="1"/>
                      <a:pt x="26" y="2"/>
                      <a:pt x="25" y="1"/>
                    </a:cubicBezTo>
                    <a:cubicBezTo>
                      <a:pt x="26" y="4"/>
                      <a:pt x="24" y="4"/>
                      <a:pt x="25" y="7"/>
                    </a:cubicBezTo>
                    <a:cubicBezTo>
                      <a:pt x="24" y="7"/>
                      <a:pt x="24" y="8"/>
                      <a:pt x="23" y="8"/>
                    </a:cubicBezTo>
                    <a:cubicBezTo>
                      <a:pt x="23" y="9"/>
                      <a:pt x="23" y="11"/>
                      <a:pt x="23" y="13"/>
                    </a:cubicBezTo>
                    <a:cubicBezTo>
                      <a:pt x="25" y="13"/>
                      <a:pt x="25" y="14"/>
                      <a:pt x="26" y="13"/>
                    </a:cubicBezTo>
                    <a:cubicBezTo>
                      <a:pt x="26" y="12"/>
                      <a:pt x="26" y="11"/>
                      <a:pt x="27" y="11"/>
                    </a:cubicBezTo>
                    <a:cubicBezTo>
                      <a:pt x="30" y="11"/>
                      <a:pt x="32" y="9"/>
                      <a:pt x="30" y="7"/>
                    </a:cubicBezTo>
                    <a:cubicBezTo>
                      <a:pt x="31" y="7"/>
                      <a:pt x="33" y="7"/>
                      <a:pt x="33" y="6"/>
                    </a:cubicBezTo>
                    <a:cubicBezTo>
                      <a:pt x="32" y="6"/>
                      <a:pt x="32" y="5"/>
                      <a:pt x="30" y="5"/>
                    </a:cubicBezTo>
                    <a:close/>
                    <a:moveTo>
                      <a:pt x="16" y="23"/>
                    </a:moveTo>
                    <a:cubicBezTo>
                      <a:pt x="15" y="23"/>
                      <a:pt x="13" y="22"/>
                      <a:pt x="12" y="21"/>
                    </a:cubicBezTo>
                    <a:cubicBezTo>
                      <a:pt x="12" y="22"/>
                      <a:pt x="11" y="22"/>
                      <a:pt x="11" y="23"/>
                    </a:cubicBezTo>
                    <a:cubicBezTo>
                      <a:pt x="11" y="25"/>
                      <a:pt x="12" y="25"/>
                      <a:pt x="12" y="25"/>
                    </a:cubicBezTo>
                    <a:cubicBezTo>
                      <a:pt x="11" y="25"/>
                      <a:pt x="11" y="26"/>
                      <a:pt x="11" y="26"/>
                    </a:cubicBezTo>
                    <a:cubicBezTo>
                      <a:pt x="13" y="26"/>
                      <a:pt x="14" y="26"/>
                      <a:pt x="14" y="28"/>
                    </a:cubicBezTo>
                    <a:cubicBezTo>
                      <a:pt x="14" y="29"/>
                      <a:pt x="14" y="29"/>
                      <a:pt x="14" y="30"/>
                    </a:cubicBezTo>
                    <a:cubicBezTo>
                      <a:pt x="16" y="31"/>
                      <a:pt x="16" y="30"/>
                      <a:pt x="17" y="30"/>
                    </a:cubicBezTo>
                    <a:cubicBezTo>
                      <a:pt x="17" y="28"/>
                      <a:pt x="17" y="26"/>
                      <a:pt x="17" y="25"/>
                    </a:cubicBezTo>
                    <a:cubicBezTo>
                      <a:pt x="16" y="25"/>
                      <a:pt x="16" y="24"/>
                      <a:pt x="16" y="23"/>
                    </a:cubicBezTo>
                    <a:close/>
                    <a:moveTo>
                      <a:pt x="14" y="19"/>
                    </a:moveTo>
                    <a:cubicBezTo>
                      <a:pt x="14" y="19"/>
                      <a:pt x="13" y="18"/>
                      <a:pt x="12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20"/>
                      <a:pt x="14" y="20"/>
                      <a:pt x="14" y="19"/>
                    </a:cubicBezTo>
                    <a:close/>
                    <a:moveTo>
                      <a:pt x="11" y="17"/>
                    </a:moveTo>
                    <a:cubicBezTo>
                      <a:pt x="11" y="18"/>
                      <a:pt x="11" y="18"/>
                      <a:pt x="12" y="18"/>
                    </a:cubicBezTo>
                    <a:cubicBezTo>
                      <a:pt x="12" y="18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1" y="1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0" name="Freeform 32">
                <a:extLst>
                  <a:ext uri="{FF2B5EF4-FFF2-40B4-BE49-F238E27FC236}">
                    <a16:creationId xmlns:a16="http://schemas.microsoft.com/office/drawing/2014/main" id="{FC70BD19-3D01-4F7D-BC9B-9FA28D9B17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67363" y="4214813"/>
                <a:ext cx="622300" cy="354012"/>
              </a:xfrm>
              <a:custGeom>
                <a:avLst/>
                <a:gdLst>
                  <a:gd name="T0" fmla="*/ 198 w 206"/>
                  <a:gd name="T1" fmla="*/ 57 h 117"/>
                  <a:gd name="T2" fmla="*/ 196 w 206"/>
                  <a:gd name="T3" fmla="*/ 48 h 117"/>
                  <a:gd name="T4" fmla="*/ 178 w 206"/>
                  <a:gd name="T5" fmla="*/ 44 h 117"/>
                  <a:gd name="T6" fmla="*/ 170 w 206"/>
                  <a:gd name="T7" fmla="*/ 37 h 117"/>
                  <a:gd name="T8" fmla="*/ 165 w 206"/>
                  <a:gd name="T9" fmla="*/ 33 h 117"/>
                  <a:gd name="T10" fmla="*/ 153 w 206"/>
                  <a:gd name="T11" fmla="*/ 31 h 117"/>
                  <a:gd name="T12" fmla="*/ 148 w 206"/>
                  <a:gd name="T13" fmla="*/ 32 h 117"/>
                  <a:gd name="T14" fmla="*/ 134 w 206"/>
                  <a:gd name="T15" fmla="*/ 40 h 117"/>
                  <a:gd name="T16" fmla="*/ 127 w 206"/>
                  <a:gd name="T17" fmla="*/ 30 h 117"/>
                  <a:gd name="T18" fmla="*/ 118 w 206"/>
                  <a:gd name="T19" fmla="*/ 18 h 117"/>
                  <a:gd name="T20" fmla="*/ 117 w 206"/>
                  <a:gd name="T21" fmla="*/ 17 h 117"/>
                  <a:gd name="T22" fmla="*/ 116 w 206"/>
                  <a:gd name="T23" fmla="*/ 16 h 117"/>
                  <a:gd name="T24" fmla="*/ 110 w 206"/>
                  <a:gd name="T25" fmla="*/ 13 h 117"/>
                  <a:gd name="T26" fmla="*/ 103 w 206"/>
                  <a:gd name="T27" fmla="*/ 12 h 117"/>
                  <a:gd name="T28" fmla="*/ 98 w 206"/>
                  <a:gd name="T29" fmla="*/ 7 h 117"/>
                  <a:gd name="T30" fmla="*/ 85 w 206"/>
                  <a:gd name="T31" fmla="*/ 4 h 117"/>
                  <a:gd name="T32" fmla="*/ 77 w 206"/>
                  <a:gd name="T33" fmla="*/ 5 h 117"/>
                  <a:gd name="T34" fmla="*/ 77 w 206"/>
                  <a:gd name="T35" fmla="*/ 3 h 117"/>
                  <a:gd name="T36" fmla="*/ 69 w 206"/>
                  <a:gd name="T37" fmla="*/ 0 h 117"/>
                  <a:gd name="T38" fmla="*/ 65 w 206"/>
                  <a:gd name="T39" fmla="*/ 9 h 117"/>
                  <a:gd name="T40" fmla="*/ 61 w 206"/>
                  <a:gd name="T41" fmla="*/ 11 h 117"/>
                  <a:gd name="T42" fmla="*/ 54 w 206"/>
                  <a:gd name="T43" fmla="*/ 13 h 117"/>
                  <a:gd name="T44" fmla="*/ 47 w 206"/>
                  <a:gd name="T45" fmla="*/ 17 h 117"/>
                  <a:gd name="T46" fmla="*/ 39 w 206"/>
                  <a:gd name="T47" fmla="*/ 20 h 117"/>
                  <a:gd name="T48" fmla="*/ 27 w 206"/>
                  <a:gd name="T49" fmla="*/ 29 h 117"/>
                  <a:gd name="T50" fmla="*/ 23 w 206"/>
                  <a:gd name="T51" fmla="*/ 29 h 117"/>
                  <a:gd name="T52" fmla="*/ 22 w 206"/>
                  <a:gd name="T53" fmla="*/ 30 h 117"/>
                  <a:gd name="T54" fmla="*/ 16 w 206"/>
                  <a:gd name="T55" fmla="*/ 31 h 117"/>
                  <a:gd name="T56" fmla="*/ 14 w 206"/>
                  <a:gd name="T57" fmla="*/ 32 h 117"/>
                  <a:gd name="T58" fmla="*/ 10 w 206"/>
                  <a:gd name="T59" fmla="*/ 35 h 117"/>
                  <a:gd name="T60" fmla="*/ 1 w 206"/>
                  <a:gd name="T61" fmla="*/ 35 h 117"/>
                  <a:gd name="T62" fmla="*/ 8 w 206"/>
                  <a:gd name="T63" fmla="*/ 47 h 117"/>
                  <a:gd name="T64" fmla="*/ 9 w 206"/>
                  <a:gd name="T65" fmla="*/ 61 h 117"/>
                  <a:gd name="T66" fmla="*/ 15 w 206"/>
                  <a:gd name="T67" fmla="*/ 69 h 117"/>
                  <a:gd name="T68" fmla="*/ 22 w 206"/>
                  <a:gd name="T69" fmla="*/ 81 h 117"/>
                  <a:gd name="T70" fmla="*/ 32 w 206"/>
                  <a:gd name="T71" fmla="*/ 88 h 117"/>
                  <a:gd name="T72" fmla="*/ 42 w 206"/>
                  <a:gd name="T73" fmla="*/ 97 h 117"/>
                  <a:gd name="T74" fmla="*/ 51 w 206"/>
                  <a:gd name="T75" fmla="*/ 104 h 117"/>
                  <a:gd name="T76" fmla="*/ 58 w 206"/>
                  <a:gd name="T77" fmla="*/ 115 h 117"/>
                  <a:gd name="T78" fmla="*/ 68 w 206"/>
                  <a:gd name="T79" fmla="*/ 117 h 117"/>
                  <a:gd name="T80" fmla="*/ 84 w 206"/>
                  <a:gd name="T81" fmla="*/ 108 h 117"/>
                  <a:gd name="T82" fmla="*/ 91 w 206"/>
                  <a:gd name="T83" fmla="*/ 97 h 117"/>
                  <a:gd name="T84" fmla="*/ 99 w 206"/>
                  <a:gd name="T85" fmla="*/ 98 h 117"/>
                  <a:gd name="T86" fmla="*/ 114 w 206"/>
                  <a:gd name="T87" fmla="*/ 103 h 117"/>
                  <a:gd name="T88" fmla="*/ 131 w 206"/>
                  <a:gd name="T89" fmla="*/ 108 h 117"/>
                  <a:gd name="T90" fmla="*/ 149 w 206"/>
                  <a:gd name="T91" fmla="*/ 108 h 117"/>
                  <a:gd name="T92" fmla="*/ 158 w 206"/>
                  <a:gd name="T93" fmla="*/ 100 h 117"/>
                  <a:gd name="T94" fmla="*/ 173 w 206"/>
                  <a:gd name="T95" fmla="*/ 99 h 117"/>
                  <a:gd name="T96" fmla="*/ 185 w 206"/>
                  <a:gd name="T97" fmla="*/ 90 h 117"/>
                  <a:gd name="T98" fmla="*/ 192 w 206"/>
                  <a:gd name="T99" fmla="*/ 76 h 117"/>
                  <a:gd name="T100" fmla="*/ 202 w 206"/>
                  <a:gd name="T101" fmla="*/ 68 h 117"/>
                  <a:gd name="T102" fmla="*/ 141 w 206"/>
                  <a:gd name="T103" fmla="*/ 43 h 117"/>
                  <a:gd name="T104" fmla="*/ 141 w 206"/>
                  <a:gd name="T105" fmla="*/ 43 h 117"/>
                  <a:gd name="T106" fmla="*/ 141 w 206"/>
                  <a:gd name="T107" fmla="*/ 4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6" h="117">
                    <a:moveTo>
                      <a:pt x="203" y="63"/>
                    </a:moveTo>
                    <a:cubicBezTo>
                      <a:pt x="204" y="62"/>
                      <a:pt x="203" y="62"/>
                      <a:pt x="203" y="61"/>
                    </a:cubicBezTo>
                    <a:cubicBezTo>
                      <a:pt x="202" y="60"/>
                      <a:pt x="201" y="59"/>
                      <a:pt x="200" y="58"/>
                    </a:cubicBezTo>
                    <a:cubicBezTo>
                      <a:pt x="200" y="57"/>
                      <a:pt x="200" y="57"/>
                      <a:pt x="199" y="57"/>
                    </a:cubicBezTo>
                    <a:cubicBezTo>
                      <a:pt x="199" y="57"/>
                      <a:pt x="199" y="57"/>
                      <a:pt x="198" y="57"/>
                    </a:cubicBezTo>
                    <a:cubicBezTo>
                      <a:pt x="198" y="56"/>
                      <a:pt x="198" y="56"/>
                      <a:pt x="197" y="56"/>
                    </a:cubicBezTo>
                    <a:cubicBezTo>
                      <a:pt x="197" y="56"/>
                      <a:pt x="197" y="55"/>
                      <a:pt x="197" y="54"/>
                    </a:cubicBezTo>
                    <a:cubicBezTo>
                      <a:pt x="197" y="54"/>
                      <a:pt x="196" y="53"/>
                      <a:pt x="196" y="53"/>
                    </a:cubicBezTo>
                    <a:cubicBezTo>
                      <a:pt x="197" y="52"/>
                      <a:pt x="197" y="51"/>
                      <a:pt x="197" y="49"/>
                    </a:cubicBezTo>
                    <a:cubicBezTo>
                      <a:pt x="197" y="48"/>
                      <a:pt x="196" y="48"/>
                      <a:pt x="196" y="48"/>
                    </a:cubicBezTo>
                    <a:cubicBezTo>
                      <a:pt x="196" y="47"/>
                      <a:pt x="196" y="47"/>
                      <a:pt x="195" y="47"/>
                    </a:cubicBezTo>
                    <a:cubicBezTo>
                      <a:pt x="194" y="47"/>
                      <a:pt x="192" y="46"/>
                      <a:pt x="190" y="45"/>
                    </a:cubicBezTo>
                    <a:cubicBezTo>
                      <a:pt x="185" y="45"/>
                      <a:pt x="185" y="45"/>
                      <a:pt x="185" y="45"/>
                    </a:cubicBezTo>
                    <a:cubicBezTo>
                      <a:pt x="183" y="45"/>
                      <a:pt x="182" y="43"/>
                      <a:pt x="179" y="43"/>
                    </a:cubicBezTo>
                    <a:cubicBezTo>
                      <a:pt x="179" y="44"/>
                      <a:pt x="179" y="44"/>
                      <a:pt x="178" y="44"/>
                    </a:cubicBezTo>
                    <a:cubicBezTo>
                      <a:pt x="178" y="44"/>
                      <a:pt x="177" y="44"/>
                      <a:pt x="177" y="45"/>
                    </a:cubicBezTo>
                    <a:cubicBezTo>
                      <a:pt x="176" y="44"/>
                      <a:pt x="176" y="45"/>
                      <a:pt x="175" y="45"/>
                    </a:cubicBezTo>
                    <a:cubicBezTo>
                      <a:pt x="173" y="45"/>
                      <a:pt x="173" y="44"/>
                      <a:pt x="172" y="42"/>
                    </a:cubicBezTo>
                    <a:cubicBezTo>
                      <a:pt x="170" y="42"/>
                      <a:pt x="170" y="40"/>
                      <a:pt x="168" y="40"/>
                    </a:cubicBezTo>
                    <a:cubicBezTo>
                      <a:pt x="169" y="39"/>
                      <a:pt x="169" y="38"/>
                      <a:pt x="170" y="37"/>
                    </a:cubicBezTo>
                    <a:cubicBezTo>
                      <a:pt x="171" y="38"/>
                      <a:pt x="172" y="37"/>
                      <a:pt x="172" y="37"/>
                    </a:cubicBezTo>
                    <a:cubicBezTo>
                      <a:pt x="172" y="36"/>
                      <a:pt x="172" y="36"/>
                      <a:pt x="172" y="36"/>
                    </a:cubicBezTo>
                    <a:cubicBezTo>
                      <a:pt x="172" y="34"/>
                      <a:pt x="171" y="31"/>
                      <a:pt x="169" y="30"/>
                    </a:cubicBezTo>
                    <a:cubicBezTo>
                      <a:pt x="168" y="30"/>
                      <a:pt x="167" y="31"/>
                      <a:pt x="166" y="31"/>
                    </a:cubicBezTo>
                    <a:cubicBezTo>
                      <a:pt x="166" y="32"/>
                      <a:pt x="165" y="32"/>
                      <a:pt x="165" y="33"/>
                    </a:cubicBezTo>
                    <a:cubicBezTo>
                      <a:pt x="161" y="32"/>
                      <a:pt x="159" y="33"/>
                      <a:pt x="157" y="34"/>
                    </a:cubicBezTo>
                    <a:cubicBezTo>
                      <a:pt x="156" y="34"/>
                      <a:pt x="156" y="34"/>
                      <a:pt x="156" y="34"/>
                    </a:cubicBezTo>
                    <a:cubicBezTo>
                      <a:pt x="156" y="33"/>
                      <a:pt x="155" y="33"/>
                      <a:pt x="155" y="33"/>
                    </a:cubicBezTo>
                    <a:cubicBezTo>
                      <a:pt x="155" y="33"/>
                      <a:pt x="154" y="33"/>
                      <a:pt x="154" y="32"/>
                    </a:cubicBezTo>
                    <a:cubicBezTo>
                      <a:pt x="154" y="31"/>
                      <a:pt x="154" y="31"/>
                      <a:pt x="153" y="31"/>
                    </a:cubicBezTo>
                    <a:cubicBezTo>
                      <a:pt x="154" y="30"/>
                      <a:pt x="153" y="30"/>
                      <a:pt x="153" y="30"/>
                    </a:cubicBezTo>
                    <a:cubicBezTo>
                      <a:pt x="150" y="29"/>
                      <a:pt x="149" y="26"/>
                      <a:pt x="144" y="27"/>
                    </a:cubicBezTo>
                    <a:cubicBezTo>
                      <a:pt x="144" y="28"/>
                      <a:pt x="145" y="28"/>
                      <a:pt x="146" y="28"/>
                    </a:cubicBezTo>
                    <a:cubicBezTo>
                      <a:pt x="146" y="29"/>
                      <a:pt x="146" y="30"/>
                      <a:pt x="147" y="30"/>
                    </a:cubicBezTo>
                    <a:cubicBezTo>
                      <a:pt x="147" y="30"/>
                      <a:pt x="148" y="31"/>
                      <a:pt x="148" y="32"/>
                    </a:cubicBezTo>
                    <a:cubicBezTo>
                      <a:pt x="148" y="32"/>
                      <a:pt x="148" y="33"/>
                      <a:pt x="149" y="33"/>
                    </a:cubicBezTo>
                    <a:cubicBezTo>
                      <a:pt x="149" y="35"/>
                      <a:pt x="147" y="36"/>
                      <a:pt x="147" y="39"/>
                    </a:cubicBezTo>
                    <a:cubicBezTo>
                      <a:pt x="145" y="39"/>
                      <a:pt x="144" y="40"/>
                      <a:pt x="143" y="41"/>
                    </a:cubicBezTo>
                    <a:cubicBezTo>
                      <a:pt x="142" y="41"/>
                      <a:pt x="142" y="42"/>
                      <a:pt x="141" y="42"/>
                    </a:cubicBezTo>
                    <a:cubicBezTo>
                      <a:pt x="134" y="40"/>
                      <a:pt x="134" y="40"/>
                      <a:pt x="134" y="40"/>
                    </a:cubicBezTo>
                    <a:cubicBezTo>
                      <a:pt x="134" y="39"/>
                      <a:pt x="134" y="39"/>
                      <a:pt x="134" y="39"/>
                    </a:cubicBezTo>
                    <a:cubicBezTo>
                      <a:pt x="134" y="38"/>
                      <a:pt x="134" y="37"/>
                      <a:pt x="133" y="37"/>
                    </a:cubicBezTo>
                    <a:cubicBezTo>
                      <a:pt x="132" y="36"/>
                      <a:pt x="132" y="34"/>
                      <a:pt x="131" y="33"/>
                    </a:cubicBezTo>
                    <a:cubicBezTo>
                      <a:pt x="131" y="32"/>
                      <a:pt x="130" y="32"/>
                      <a:pt x="129" y="32"/>
                    </a:cubicBezTo>
                    <a:cubicBezTo>
                      <a:pt x="128" y="31"/>
                      <a:pt x="127" y="31"/>
                      <a:pt x="127" y="30"/>
                    </a:cubicBezTo>
                    <a:cubicBezTo>
                      <a:pt x="127" y="25"/>
                      <a:pt x="131" y="24"/>
                      <a:pt x="133" y="21"/>
                    </a:cubicBezTo>
                    <a:cubicBezTo>
                      <a:pt x="132" y="20"/>
                      <a:pt x="131" y="19"/>
                      <a:pt x="130" y="18"/>
                    </a:cubicBezTo>
                    <a:cubicBezTo>
                      <a:pt x="129" y="18"/>
                      <a:pt x="129" y="18"/>
                      <a:pt x="129" y="17"/>
                    </a:cubicBezTo>
                    <a:cubicBezTo>
                      <a:pt x="128" y="16"/>
                      <a:pt x="127" y="16"/>
                      <a:pt x="127" y="16"/>
                    </a:cubicBezTo>
                    <a:cubicBezTo>
                      <a:pt x="124" y="16"/>
                      <a:pt x="121" y="17"/>
                      <a:pt x="118" y="18"/>
                    </a:cubicBezTo>
                    <a:cubicBezTo>
                      <a:pt x="118" y="18"/>
                      <a:pt x="117" y="18"/>
                      <a:pt x="117" y="18"/>
                    </a:cubicBezTo>
                    <a:cubicBezTo>
                      <a:pt x="117" y="18"/>
                      <a:pt x="117" y="17"/>
                      <a:pt x="117" y="17"/>
                    </a:cubicBezTo>
                    <a:cubicBezTo>
                      <a:pt x="117" y="17"/>
                      <a:pt x="117" y="17"/>
                      <a:pt x="117" y="17"/>
                    </a:cubicBezTo>
                    <a:cubicBezTo>
                      <a:pt x="117" y="17"/>
                      <a:pt x="117" y="17"/>
                      <a:pt x="117" y="17"/>
                    </a:cubicBezTo>
                    <a:cubicBezTo>
                      <a:pt x="117" y="17"/>
                      <a:pt x="117" y="17"/>
                      <a:pt x="117" y="17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4" y="16"/>
                      <a:pt x="114" y="14"/>
                      <a:pt x="112" y="15"/>
                    </a:cubicBezTo>
                    <a:cubicBezTo>
                      <a:pt x="112" y="14"/>
                      <a:pt x="111" y="14"/>
                      <a:pt x="110" y="13"/>
                    </a:cubicBezTo>
                    <a:cubicBezTo>
                      <a:pt x="109" y="12"/>
                      <a:pt x="107" y="13"/>
                      <a:pt x="107" y="11"/>
                    </a:cubicBezTo>
                    <a:cubicBezTo>
                      <a:pt x="107" y="11"/>
                      <a:pt x="106" y="11"/>
                      <a:pt x="106" y="12"/>
                    </a:cubicBezTo>
                    <a:cubicBezTo>
                      <a:pt x="103" y="12"/>
                      <a:pt x="103" y="12"/>
                      <a:pt x="103" y="12"/>
                    </a:cubicBezTo>
                    <a:cubicBezTo>
                      <a:pt x="103" y="12"/>
                      <a:pt x="103" y="12"/>
                      <a:pt x="103" y="12"/>
                    </a:cubicBezTo>
                    <a:cubicBezTo>
                      <a:pt x="103" y="12"/>
                      <a:pt x="103" y="12"/>
                      <a:pt x="103" y="12"/>
                    </a:cubicBezTo>
                    <a:cubicBezTo>
                      <a:pt x="103" y="12"/>
                      <a:pt x="103" y="12"/>
                      <a:pt x="103" y="11"/>
                    </a:cubicBezTo>
                    <a:cubicBezTo>
                      <a:pt x="103" y="11"/>
                      <a:pt x="103" y="11"/>
                      <a:pt x="103" y="11"/>
                    </a:cubicBezTo>
                    <a:cubicBezTo>
                      <a:pt x="103" y="11"/>
                      <a:pt x="103" y="11"/>
                      <a:pt x="103" y="11"/>
                    </a:cubicBezTo>
                    <a:cubicBezTo>
                      <a:pt x="102" y="11"/>
                      <a:pt x="100" y="12"/>
                      <a:pt x="100" y="11"/>
                    </a:cubicBezTo>
                    <a:cubicBezTo>
                      <a:pt x="100" y="9"/>
                      <a:pt x="98" y="9"/>
                      <a:pt x="98" y="7"/>
                    </a:cubicBezTo>
                    <a:cubicBezTo>
                      <a:pt x="97" y="7"/>
                      <a:pt x="98" y="6"/>
                      <a:pt x="97" y="6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4" y="2"/>
                      <a:pt x="91" y="1"/>
                      <a:pt x="87" y="1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5" y="1"/>
                      <a:pt x="85" y="2"/>
                      <a:pt x="85" y="4"/>
                    </a:cubicBezTo>
                    <a:cubicBezTo>
                      <a:pt x="85" y="6"/>
                      <a:pt x="85" y="7"/>
                      <a:pt x="84" y="7"/>
                    </a:cubicBezTo>
                    <a:cubicBezTo>
                      <a:pt x="83" y="7"/>
                      <a:pt x="82" y="7"/>
                      <a:pt x="81" y="6"/>
                    </a:cubicBezTo>
                    <a:cubicBezTo>
                      <a:pt x="81" y="8"/>
                      <a:pt x="80" y="8"/>
                      <a:pt x="78" y="8"/>
                    </a:cubicBezTo>
                    <a:cubicBezTo>
                      <a:pt x="79" y="7"/>
                      <a:pt x="78" y="7"/>
                      <a:pt x="78" y="7"/>
                    </a:cubicBezTo>
                    <a:cubicBezTo>
                      <a:pt x="78" y="6"/>
                      <a:pt x="77" y="5"/>
                      <a:pt x="77" y="5"/>
                    </a:cubicBezTo>
                    <a:cubicBezTo>
                      <a:pt x="77" y="5"/>
                      <a:pt x="77" y="4"/>
                      <a:pt x="77" y="4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77" y="4"/>
                      <a:pt x="77" y="4"/>
                      <a:pt x="77" y="3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75" y="3"/>
                      <a:pt x="75" y="1"/>
                      <a:pt x="73" y="2"/>
                    </a:cubicBezTo>
                    <a:cubicBezTo>
                      <a:pt x="73" y="1"/>
                      <a:pt x="71" y="2"/>
                      <a:pt x="71" y="1"/>
                    </a:cubicBezTo>
                    <a:cubicBezTo>
                      <a:pt x="71" y="0"/>
                      <a:pt x="70" y="0"/>
                      <a:pt x="69" y="0"/>
                    </a:cubicBezTo>
                    <a:cubicBezTo>
                      <a:pt x="68" y="0"/>
                      <a:pt x="68" y="1"/>
                      <a:pt x="67" y="1"/>
                    </a:cubicBezTo>
                    <a:cubicBezTo>
                      <a:pt x="67" y="2"/>
                      <a:pt x="65" y="1"/>
                      <a:pt x="65" y="3"/>
                    </a:cubicBezTo>
                    <a:cubicBezTo>
                      <a:pt x="64" y="6"/>
                      <a:pt x="69" y="6"/>
                      <a:pt x="67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4" y="9"/>
                      <a:pt x="63" y="9"/>
                      <a:pt x="63" y="9"/>
                    </a:cubicBezTo>
                    <a:cubicBezTo>
                      <a:pt x="63" y="9"/>
                      <a:pt x="63" y="10"/>
                      <a:pt x="63" y="10"/>
                    </a:cubicBezTo>
                    <a:cubicBezTo>
                      <a:pt x="62" y="10"/>
                      <a:pt x="62" y="10"/>
                      <a:pt x="61" y="10"/>
                    </a:cubicBezTo>
                    <a:cubicBezTo>
                      <a:pt x="61" y="10"/>
                      <a:pt x="61" y="11"/>
                      <a:pt x="61" y="11"/>
                    </a:cubicBezTo>
                    <a:cubicBezTo>
                      <a:pt x="60" y="11"/>
                      <a:pt x="60" y="11"/>
                      <a:pt x="59" y="11"/>
                    </a:cubicBezTo>
                    <a:cubicBezTo>
                      <a:pt x="59" y="12"/>
                      <a:pt x="58" y="12"/>
                      <a:pt x="58" y="12"/>
                    </a:cubicBezTo>
                    <a:cubicBezTo>
                      <a:pt x="58" y="13"/>
                      <a:pt x="58" y="13"/>
                      <a:pt x="57" y="13"/>
                    </a:cubicBezTo>
                    <a:cubicBezTo>
                      <a:pt x="57" y="13"/>
                      <a:pt x="56" y="13"/>
                      <a:pt x="56" y="13"/>
                    </a:cubicBezTo>
                    <a:cubicBezTo>
                      <a:pt x="55" y="14"/>
                      <a:pt x="54" y="13"/>
                      <a:pt x="54" y="13"/>
                    </a:cubicBezTo>
                    <a:cubicBezTo>
                      <a:pt x="54" y="13"/>
                      <a:pt x="54" y="14"/>
                      <a:pt x="54" y="14"/>
                    </a:cubicBezTo>
                    <a:cubicBezTo>
                      <a:pt x="53" y="14"/>
                      <a:pt x="52" y="14"/>
                      <a:pt x="51" y="15"/>
                    </a:cubicBezTo>
                    <a:cubicBezTo>
                      <a:pt x="50" y="15"/>
                      <a:pt x="51" y="15"/>
                      <a:pt x="50" y="16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48" y="16"/>
                      <a:pt x="48" y="17"/>
                      <a:pt x="47" y="17"/>
                    </a:cubicBezTo>
                    <a:cubicBezTo>
                      <a:pt x="47" y="17"/>
                      <a:pt x="47" y="18"/>
                      <a:pt x="46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5" y="19"/>
                      <a:pt x="44" y="19"/>
                      <a:pt x="43" y="19"/>
                    </a:cubicBezTo>
                    <a:cubicBezTo>
                      <a:pt x="43" y="18"/>
                      <a:pt x="42" y="19"/>
                      <a:pt x="42" y="19"/>
                    </a:cubicBezTo>
                    <a:cubicBezTo>
                      <a:pt x="42" y="20"/>
                      <a:pt x="41" y="20"/>
                      <a:pt x="39" y="20"/>
                    </a:cubicBezTo>
                    <a:cubicBezTo>
                      <a:pt x="38" y="21"/>
                      <a:pt x="37" y="22"/>
                      <a:pt x="37" y="23"/>
                    </a:cubicBezTo>
                    <a:cubicBezTo>
                      <a:pt x="35" y="23"/>
                      <a:pt x="34" y="24"/>
                      <a:pt x="34" y="25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9" y="26"/>
                      <a:pt x="27" y="27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29"/>
                      <a:pt x="24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1" y="29"/>
                      <a:pt x="20" y="29"/>
                      <a:pt x="19" y="29"/>
                    </a:cubicBezTo>
                    <a:cubicBezTo>
                      <a:pt x="19" y="29"/>
                      <a:pt x="18" y="30"/>
                      <a:pt x="18" y="30"/>
                    </a:cubicBezTo>
                    <a:cubicBezTo>
                      <a:pt x="18" y="30"/>
                      <a:pt x="17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5" y="31"/>
                    </a:cubicBezTo>
                    <a:cubicBezTo>
                      <a:pt x="15" y="31"/>
                      <a:pt x="14" y="31"/>
                      <a:pt x="14" y="31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1" y="32"/>
                      <a:pt x="12" y="34"/>
                      <a:pt x="11" y="35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1" y="35"/>
                      <a:pt x="11" y="35"/>
                      <a:pt x="10" y="35"/>
                    </a:cubicBezTo>
                    <a:cubicBezTo>
                      <a:pt x="10" y="35"/>
                      <a:pt x="10" y="36"/>
                      <a:pt x="10" y="37"/>
                    </a:cubicBezTo>
                    <a:cubicBezTo>
                      <a:pt x="9" y="38"/>
                      <a:pt x="8" y="38"/>
                      <a:pt x="8" y="40"/>
                    </a:cubicBezTo>
                    <a:cubicBezTo>
                      <a:pt x="7" y="40"/>
                      <a:pt x="6" y="39"/>
                      <a:pt x="6" y="37"/>
                    </a:cubicBezTo>
                    <a:cubicBezTo>
                      <a:pt x="5" y="37"/>
                      <a:pt x="5" y="37"/>
                      <a:pt x="5" y="35"/>
                    </a:cubicBezTo>
                    <a:cubicBezTo>
                      <a:pt x="3" y="36"/>
                      <a:pt x="3" y="34"/>
                      <a:pt x="1" y="35"/>
                    </a:cubicBezTo>
                    <a:cubicBezTo>
                      <a:pt x="1" y="34"/>
                      <a:pt x="1" y="33"/>
                      <a:pt x="1" y="33"/>
                    </a:cubicBezTo>
                    <a:cubicBezTo>
                      <a:pt x="0" y="34"/>
                      <a:pt x="1" y="36"/>
                      <a:pt x="0" y="36"/>
                    </a:cubicBezTo>
                    <a:cubicBezTo>
                      <a:pt x="1" y="38"/>
                      <a:pt x="2" y="42"/>
                      <a:pt x="3" y="44"/>
                    </a:cubicBezTo>
                    <a:cubicBezTo>
                      <a:pt x="4" y="44"/>
                      <a:pt x="4" y="45"/>
                      <a:pt x="4" y="45"/>
                    </a:cubicBezTo>
                    <a:cubicBezTo>
                      <a:pt x="5" y="46"/>
                      <a:pt x="6" y="47"/>
                      <a:pt x="8" y="47"/>
                    </a:cubicBezTo>
                    <a:cubicBezTo>
                      <a:pt x="8" y="49"/>
                      <a:pt x="9" y="50"/>
                      <a:pt x="10" y="51"/>
                    </a:cubicBezTo>
                    <a:cubicBezTo>
                      <a:pt x="12" y="51"/>
                      <a:pt x="10" y="54"/>
                      <a:pt x="13" y="53"/>
                    </a:cubicBezTo>
                    <a:cubicBezTo>
                      <a:pt x="13" y="54"/>
                      <a:pt x="13" y="55"/>
                      <a:pt x="12" y="55"/>
                    </a:cubicBezTo>
                    <a:cubicBezTo>
                      <a:pt x="11" y="56"/>
                      <a:pt x="11" y="56"/>
                      <a:pt x="11" y="57"/>
                    </a:cubicBezTo>
                    <a:cubicBezTo>
                      <a:pt x="10" y="58"/>
                      <a:pt x="9" y="59"/>
                      <a:pt x="9" y="61"/>
                    </a:cubicBezTo>
                    <a:cubicBezTo>
                      <a:pt x="9" y="63"/>
                      <a:pt x="10" y="63"/>
                      <a:pt x="12" y="63"/>
                    </a:cubicBezTo>
                    <a:cubicBezTo>
                      <a:pt x="12" y="64"/>
                      <a:pt x="13" y="65"/>
                      <a:pt x="14" y="65"/>
                    </a:cubicBezTo>
                    <a:cubicBezTo>
                      <a:pt x="14" y="66"/>
                      <a:pt x="14" y="67"/>
                      <a:pt x="15" y="68"/>
                    </a:cubicBezTo>
                    <a:cubicBezTo>
                      <a:pt x="15" y="68"/>
                      <a:pt x="15" y="68"/>
                      <a:pt x="15" y="69"/>
                    </a:cubicBezTo>
                    <a:cubicBezTo>
                      <a:pt x="15" y="69"/>
                      <a:pt x="15" y="68"/>
                      <a:pt x="15" y="69"/>
                    </a:cubicBezTo>
                    <a:cubicBezTo>
                      <a:pt x="16" y="69"/>
                      <a:pt x="15" y="69"/>
                      <a:pt x="15" y="69"/>
                    </a:cubicBezTo>
                    <a:cubicBezTo>
                      <a:pt x="15" y="69"/>
                      <a:pt x="16" y="69"/>
                      <a:pt x="16" y="69"/>
                    </a:cubicBezTo>
                    <a:cubicBezTo>
                      <a:pt x="16" y="70"/>
                      <a:pt x="16" y="70"/>
                      <a:pt x="16" y="71"/>
                    </a:cubicBezTo>
                    <a:cubicBezTo>
                      <a:pt x="16" y="72"/>
                      <a:pt x="18" y="71"/>
                      <a:pt x="18" y="74"/>
                    </a:cubicBezTo>
                    <a:cubicBezTo>
                      <a:pt x="20" y="75"/>
                      <a:pt x="20" y="78"/>
                      <a:pt x="22" y="81"/>
                    </a:cubicBezTo>
                    <a:cubicBezTo>
                      <a:pt x="27" y="81"/>
                      <a:pt x="27" y="81"/>
                      <a:pt x="27" y="81"/>
                    </a:cubicBezTo>
                    <a:cubicBezTo>
                      <a:pt x="27" y="82"/>
                      <a:pt x="29" y="82"/>
                      <a:pt x="29" y="83"/>
                    </a:cubicBezTo>
                    <a:cubicBezTo>
                      <a:pt x="30" y="84"/>
                      <a:pt x="30" y="85"/>
                      <a:pt x="30" y="86"/>
                    </a:cubicBezTo>
                    <a:cubicBezTo>
                      <a:pt x="31" y="86"/>
                      <a:pt x="31" y="86"/>
                      <a:pt x="32" y="86"/>
                    </a:cubicBezTo>
                    <a:cubicBezTo>
                      <a:pt x="32" y="87"/>
                      <a:pt x="31" y="87"/>
                      <a:pt x="32" y="88"/>
                    </a:cubicBezTo>
                    <a:cubicBezTo>
                      <a:pt x="32" y="88"/>
                      <a:pt x="33" y="88"/>
                      <a:pt x="33" y="88"/>
                    </a:cubicBezTo>
                    <a:cubicBezTo>
                      <a:pt x="33" y="89"/>
                      <a:pt x="33" y="90"/>
                      <a:pt x="33" y="90"/>
                    </a:cubicBezTo>
                    <a:cubicBezTo>
                      <a:pt x="34" y="90"/>
                      <a:pt x="34" y="90"/>
                      <a:pt x="35" y="91"/>
                    </a:cubicBezTo>
                    <a:cubicBezTo>
                      <a:pt x="38" y="91"/>
                      <a:pt x="38" y="91"/>
                      <a:pt x="38" y="91"/>
                    </a:cubicBezTo>
                    <a:cubicBezTo>
                      <a:pt x="39" y="93"/>
                      <a:pt x="40" y="95"/>
                      <a:pt x="42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98"/>
                      <a:pt x="45" y="98"/>
                      <a:pt x="45" y="98"/>
                    </a:cubicBezTo>
                    <a:cubicBezTo>
                      <a:pt x="45" y="98"/>
                      <a:pt x="45" y="98"/>
                      <a:pt x="46" y="98"/>
                    </a:cubicBezTo>
                    <a:cubicBezTo>
                      <a:pt x="47" y="100"/>
                      <a:pt x="47" y="101"/>
                      <a:pt x="49" y="101"/>
                    </a:cubicBezTo>
                    <a:cubicBezTo>
                      <a:pt x="49" y="103"/>
                      <a:pt x="50" y="103"/>
                      <a:pt x="51" y="104"/>
                    </a:cubicBezTo>
                    <a:cubicBezTo>
                      <a:pt x="51" y="107"/>
                      <a:pt x="51" y="110"/>
                      <a:pt x="54" y="110"/>
                    </a:cubicBezTo>
                    <a:cubicBezTo>
                      <a:pt x="55" y="111"/>
                      <a:pt x="56" y="112"/>
                      <a:pt x="57" y="112"/>
                    </a:cubicBezTo>
                    <a:cubicBezTo>
                      <a:pt x="57" y="113"/>
                      <a:pt x="57" y="113"/>
                      <a:pt x="57" y="113"/>
                    </a:cubicBezTo>
                    <a:cubicBezTo>
                      <a:pt x="57" y="114"/>
                      <a:pt x="57" y="114"/>
                      <a:pt x="58" y="114"/>
                    </a:cubicBezTo>
                    <a:cubicBezTo>
                      <a:pt x="58" y="114"/>
                      <a:pt x="58" y="115"/>
                      <a:pt x="58" y="115"/>
                    </a:cubicBezTo>
                    <a:cubicBezTo>
                      <a:pt x="58" y="116"/>
                      <a:pt x="59" y="115"/>
                      <a:pt x="59" y="115"/>
                    </a:cubicBezTo>
                    <a:cubicBezTo>
                      <a:pt x="59" y="115"/>
                      <a:pt x="59" y="116"/>
                      <a:pt x="59" y="116"/>
                    </a:cubicBezTo>
                    <a:cubicBezTo>
                      <a:pt x="60" y="117"/>
                      <a:pt x="62" y="116"/>
                      <a:pt x="63" y="116"/>
                    </a:cubicBezTo>
                    <a:cubicBezTo>
                      <a:pt x="63" y="117"/>
                      <a:pt x="65" y="116"/>
                      <a:pt x="65" y="117"/>
                    </a:cubicBezTo>
                    <a:cubicBezTo>
                      <a:pt x="68" y="117"/>
                      <a:pt x="68" y="117"/>
                      <a:pt x="68" y="117"/>
                    </a:cubicBezTo>
                    <a:cubicBezTo>
                      <a:pt x="70" y="117"/>
                      <a:pt x="71" y="115"/>
                      <a:pt x="73" y="115"/>
                    </a:cubicBezTo>
                    <a:cubicBezTo>
                      <a:pt x="73" y="116"/>
                      <a:pt x="74" y="115"/>
                      <a:pt x="76" y="115"/>
                    </a:cubicBezTo>
                    <a:cubicBezTo>
                      <a:pt x="76" y="116"/>
                      <a:pt x="77" y="116"/>
                      <a:pt x="79" y="116"/>
                    </a:cubicBezTo>
                    <a:cubicBezTo>
                      <a:pt x="79" y="115"/>
                      <a:pt x="80" y="115"/>
                      <a:pt x="81" y="115"/>
                    </a:cubicBezTo>
                    <a:cubicBezTo>
                      <a:pt x="82" y="113"/>
                      <a:pt x="81" y="109"/>
                      <a:pt x="84" y="108"/>
                    </a:cubicBezTo>
                    <a:cubicBezTo>
                      <a:pt x="88" y="108"/>
                      <a:pt x="88" y="108"/>
                      <a:pt x="88" y="108"/>
                    </a:cubicBezTo>
                    <a:cubicBezTo>
                      <a:pt x="88" y="103"/>
                      <a:pt x="88" y="103"/>
                      <a:pt x="88" y="103"/>
                    </a:cubicBezTo>
                    <a:cubicBezTo>
                      <a:pt x="89" y="102"/>
                      <a:pt x="89" y="101"/>
                      <a:pt x="89" y="100"/>
                    </a:cubicBezTo>
                    <a:cubicBezTo>
                      <a:pt x="89" y="99"/>
                      <a:pt x="89" y="97"/>
                      <a:pt x="90" y="97"/>
                    </a:cubicBezTo>
                    <a:cubicBezTo>
                      <a:pt x="90" y="97"/>
                      <a:pt x="91" y="97"/>
                      <a:pt x="91" y="97"/>
                    </a:cubicBezTo>
                    <a:cubicBezTo>
                      <a:pt x="91" y="97"/>
                      <a:pt x="92" y="98"/>
                      <a:pt x="92" y="98"/>
                    </a:cubicBezTo>
                    <a:cubicBezTo>
                      <a:pt x="92" y="99"/>
                      <a:pt x="93" y="98"/>
                      <a:pt x="93" y="98"/>
                    </a:cubicBezTo>
                    <a:cubicBezTo>
                      <a:pt x="93" y="98"/>
                      <a:pt x="93" y="99"/>
                      <a:pt x="93" y="99"/>
                    </a:cubicBezTo>
                    <a:cubicBezTo>
                      <a:pt x="93" y="99"/>
                      <a:pt x="94" y="99"/>
                      <a:pt x="95" y="99"/>
                    </a:cubicBezTo>
                    <a:cubicBezTo>
                      <a:pt x="96" y="98"/>
                      <a:pt x="97" y="98"/>
                      <a:pt x="99" y="98"/>
                    </a:cubicBezTo>
                    <a:cubicBezTo>
                      <a:pt x="99" y="99"/>
                      <a:pt x="102" y="98"/>
                      <a:pt x="102" y="100"/>
                    </a:cubicBezTo>
                    <a:cubicBezTo>
                      <a:pt x="104" y="100"/>
                      <a:pt x="104" y="101"/>
                      <a:pt x="107" y="101"/>
                    </a:cubicBezTo>
                    <a:cubicBezTo>
                      <a:pt x="107" y="103"/>
                      <a:pt x="109" y="102"/>
                      <a:pt x="110" y="103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1" y="104"/>
                      <a:pt x="113" y="103"/>
                      <a:pt x="114" y="103"/>
                    </a:cubicBezTo>
                    <a:cubicBezTo>
                      <a:pt x="114" y="103"/>
                      <a:pt x="114" y="104"/>
                      <a:pt x="114" y="104"/>
                    </a:cubicBezTo>
                    <a:cubicBezTo>
                      <a:pt x="114" y="104"/>
                      <a:pt x="115" y="104"/>
                      <a:pt x="115" y="104"/>
                    </a:cubicBezTo>
                    <a:cubicBezTo>
                      <a:pt x="117" y="104"/>
                      <a:pt x="116" y="106"/>
                      <a:pt x="119" y="106"/>
                    </a:cubicBezTo>
                    <a:cubicBezTo>
                      <a:pt x="119" y="106"/>
                      <a:pt x="120" y="106"/>
                      <a:pt x="119" y="107"/>
                    </a:cubicBezTo>
                    <a:cubicBezTo>
                      <a:pt x="124" y="106"/>
                      <a:pt x="126" y="108"/>
                      <a:pt x="131" y="108"/>
                    </a:cubicBezTo>
                    <a:cubicBezTo>
                      <a:pt x="132" y="107"/>
                      <a:pt x="132" y="107"/>
                      <a:pt x="134" y="107"/>
                    </a:cubicBezTo>
                    <a:cubicBezTo>
                      <a:pt x="134" y="106"/>
                      <a:pt x="135" y="105"/>
                      <a:pt x="136" y="105"/>
                    </a:cubicBezTo>
                    <a:cubicBezTo>
                      <a:pt x="140" y="106"/>
                      <a:pt x="144" y="108"/>
                      <a:pt x="147" y="109"/>
                    </a:cubicBezTo>
                    <a:cubicBezTo>
                      <a:pt x="147" y="107"/>
                      <a:pt x="149" y="109"/>
                      <a:pt x="149" y="109"/>
                    </a:cubicBezTo>
                    <a:cubicBezTo>
                      <a:pt x="149" y="109"/>
                      <a:pt x="149" y="108"/>
                      <a:pt x="149" y="108"/>
                    </a:cubicBezTo>
                    <a:cubicBezTo>
                      <a:pt x="149" y="108"/>
                      <a:pt x="150" y="108"/>
                      <a:pt x="151" y="108"/>
                    </a:cubicBezTo>
                    <a:cubicBezTo>
                      <a:pt x="151" y="107"/>
                      <a:pt x="151" y="108"/>
                      <a:pt x="151" y="108"/>
                    </a:cubicBezTo>
                    <a:cubicBezTo>
                      <a:pt x="151" y="107"/>
                      <a:pt x="152" y="106"/>
                      <a:pt x="153" y="106"/>
                    </a:cubicBezTo>
                    <a:cubicBezTo>
                      <a:pt x="153" y="106"/>
                      <a:pt x="153" y="105"/>
                      <a:pt x="153" y="105"/>
                    </a:cubicBezTo>
                    <a:cubicBezTo>
                      <a:pt x="154" y="103"/>
                      <a:pt x="155" y="101"/>
                      <a:pt x="158" y="100"/>
                    </a:cubicBezTo>
                    <a:cubicBezTo>
                      <a:pt x="159" y="101"/>
                      <a:pt x="160" y="101"/>
                      <a:pt x="160" y="103"/>
                    </a:cubicBezTo>
                    <a:cubicBezTo>
                      <a:pt x="161" y="102"/>
                      <a:pt x="161" y="103"/>
                      <a:pt x="162" y="103"/>
                    </a:cubicBezTo>
                    <a:cubicBezTo>
                      <a:pt x="165" y="102"/>
                      <a:pt x="168" y="101"/>
                      <a:pt x="170" y="100"/>
                    </a:cubicBezTo>
                    <a:cubicBezTo>
                      <a:pt x="172" y="100"/>
                      <a:pt x="172" y="100"/>
                      <a:pt x="172" y="100"/>
                    </a:cubicBezTo>
                    <a:cubicBezTo>
                      <a:pt x="172" y="100"/>
                      <a:pt x="173" y="100"/>
                      <a:pt x="173" y="99"/>
                    </a:cubicBezTo>
                    <a:cubicBezTo>
                      <a:pt x="173" y="98"/>
                      <a:pt x="174" y="98"/>
                      <a:pt x="175" y="98"/>
                    </a:cubicBezTo>
                    <a:cubicBezTo>
                      <a:pt x="176" y="97"/>
                      <a:pt x="177" y="96"/>
                      <a:pt x="179" y="96"/>
                    </a:cubicBezTo>
                    <a:cubicBezTo>
                      <a:pt x="179" y="93"/>
                      <a:pt x="179" y="93"/>
                      <a:pt x="179" y="93"/>
                    </a:cubicBezTo>
                    <a:cubicBezTo>
                      <a:pt x="180" y="93"/>
                      <a:pt x="180" y="91"/>
                      <a:pt x="182" y="91"/>
                    </a:cubicBezTo>
                    <a:cubicBezTo>
                      <a:pt x="184" y="92"/>
                      <a:pt x="183" y="90"/>
                      <a:pt x="185" y="90"/>
                    </a:cubicBezTo>
                    <a:cubicBezTo>
                      <a:pt x="185" y="87"/>
                      <a:pt x="186" y="84"/>
                      <a:pt x="186" y="79"/>
                    </a:cubicBezTo>
                    <a:cubicBezTo>
                      <a:pt x="186" y="79"/>
                      <a:pt x="187" y="79"/>
                      <a:pt x="187" y="78"/>
                    </a:cubicBezTo>
                    <a:cubicBezTo>
                      <a:pt x="188" y="78"/>
                      <a:pt x="188" y="77"/>
                      <a:pt x="189" y="77"/>
                    </a:cubicBezTo>
                    <a:cubicBezTo>
                      <a:pt x="189" y="77"/>
                      <a:pt x="189" y="76"/>
                      <a:pt x="190" y="76"/>
                    </a:cubicBezTo>
                    <a:cubicBezTo>
                      <a:pt x="191" y="77"/>
                      <a:pt x="191" y="76"/>
                      <a:pt x="192" y="76"/>
                    </a:cubicBezTo>
                    <a:cubicBezTo>
                      <a:pt x="192" y="76"/>
                      <a:pt x="192" y="75"/>
                      <a:pt x="192" y="75"/>
                    </a:cubicBezTo>
                    <a:cubicBezTo>
                      <a:pt x="194" y="74"/>
                      <a:pt x="195" y="74"/>
                      <a:pt x="194" y="71"/>
                    </a:cubicBezTo>
                    <a:cubicBezTo>
                      <a:pt x="196" y="71"/>
                      <a:pt x="195" y="69"/>
                      <a:pt x="197" y="69"/>
                    </a:cubicBezTo>
                    <a:cubicBezTo>
                      <a:pt x="197" y="69"/>
                      <a:pt x="198" y="69"/>
                      <a:pt x="199" y="69"/>
                    </a:cubicBezTo>
                    <a:cubicBezTo>
                      <a:pt x="199" y="68"/>
                      <a:pt x="200" y="68"/>
                      <a:pt x="202" y="68"/>
                    </a:cubicBezTo>
                    <a:cubicBezTo>
                      <a:pt x="202" y="68"/>
                      <a:pt x="202" y="68"/>
                      <a:pt x="202" y="67"/>
                    </a:cubicBezTo>
                    <a:cubicBezTo>
                      <a:pt x="205" y="67"/>
                      <a:pt x="205" y="67"/>
                      <a:pt x="205" y="67"/>
                    </a:cubicBezTo>
                    <a:cubicBezTo>
                      <a:pt x="205" y="67"/>
                      <a:pt x="206" y="66"/>
                      <a:pt x="206" y="66"/>
                    </a:cubicBezTo>
                    <a:cubicBezTo>
                      <a:pt x="205" y="65"/>
                      <a:pt x="204" y="64"/>
                      <a:pt x="203" y="63"/>
                    </a:cubicBezTo>
                    <a:close/>
                    <a:moveTo>
                      <a:pt x="141" y="43"/>
                    </a:moveTo>
                    <a:cubicBezTo>
                      <a:pt x="141" y="43"/>
                      <a:pt x="141" y="43"/>
                      <a:pt x="141" y="43"/>
                    </a:cubicBezTo>
                    <a:cubicBezTo>
                      <a:pt x="141" y="43"/>
                      <a:pt x="141" y="43"/>
                      <a:pt x="141" y="43"/>
                    </a:cubicBezTo>
                    <a:close/>
                    <a:moveTo>
                      <a:pt x="141" y="43"/>
                    </a:moveTo>
                    <a:cubicBezTo>
                      <a:pt x="141" y="43"/>
                      <a:pt x="141" y="42"/>
                      <a:pt x="141" y="42"/>
                    </a:cubicBezTo>
                    <a:cubicBezTo>
                      <a:pt x="141" y="42"/>
                      <a:pt x="141" y="43"/>
                      <a:pt x="141" y="43"/>
                    </a:cubicBezTo>
                    <a:close/>
                    <a:moveTo>
                      <a:pt x="141" y="43"/>
                    </a:moveTo>
                    <a:cubicBezTo>
                      <a:pt x="141" y="43"/>
                      <a:pt x="141" y="43"/>
                      <a:pt x="141" y="43"/>
                    </a:cubicBezTo>
                    <a:cubicBezTo>
                      <a:pt x="141" y="43"/>
                      <a:pt x="141" y="43"/>
                      <a:pt x="141" y="43"/>
                    </a:cubicBezTo>
                    <a:close/>
                    <a:moveTo>
                      <a:pt x="141" y="43"/>
                    </a:moveTo>
                    <a:cubicBezTo>
                      <a:pt x="141" y="43"/>
                      <a:pt x="141" y="43"/>
                      <a:pt x="141" y="43"/>
                    </a:cubicBezTo>
                    <a:cubicBezTo>
                      <a:pt x="141" y="43"/>
                      <a:pt x="141" y="43"/>
                      <a:pt x="141" y="43"/>
                    </a:cubicBezTo>
                    <a:close/>
                    <a:moveTo>
                      <a:pt x="134" y="40"/>
                    </a:moveTo>
                    <a:cubicBezTo>
                      <a:pt x="134" y="40"/>
                      <a:pt x="134" y="40"/>
                      <a:pt x="134" y="40"/>
                    </a:cubicBezTo>
                    <a:cubicBezTo>
                      <a:pt x="134" y="40"/>
                      <a:pt x="134" y="40"/>
                      <a:pt x="134" y="4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1" name="Freeform 33">
                <a:extLst>
                  <a:ext uri="{FF2B5EF4-FFF2-40B4-BE49-F238E27FC236}">
                    <a16:creationId xmlns:a16="http://schemas.microsoft.com/office/drawing/2014/main" id="{985014D9-213B-4491-9B22-083B9AB7A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7175" y="6019800"/>
                <a:ext cx="247650" cy="212725"/>
              </a:xfrm>
              <a:custGeom>
                <a:avLst/>
                <a:gdLst>
                  <a:gd name="T0" fmla="*/ 80 w 82"/>
                  <a:gd name="T1" fmla="*/ 1 h 70"/>
                  <a:gd name="T2" fmla="*/ 73 w 82"/>
                  <a:gd name="T3" fmla="*/ 5 h 70"/>
                  <a:gd name="T4" fmla="*/ 72 w 82"/>
                  <a:gd name="T5" fmla="*/ 7 h 70"/>
                  <a:gd name="T6" fmla="*/ 71 w 82"/>
                  <a:gd name="T7" fmla="*/ 8 h 70"/>
                  <a:gd name="T8" fmla="*/ 66 w 82"/>
                  <a:gd name="T9" fmla="*/ 11 h 70"/>
                  <a:gd name="T10" fmla="*/ 64 w 82"/>
                  <a:gd name="T11" fmla="*/ 15 h 70"/>
                  <a:gd name="T12" fmla="*/ 61 w 82"/>
                  <a:gd name="T13" fmla="*/ 16 h 70"/>
                  <a:gd name="T14" fmla="*/ 56 w 82"/>
                  <a:gd name="T15" fmla="*/ 20 h 70"/>
                  <a:gd name="T16" fmla="*/ 55 w 82"/>
                  <a:gd name="T17" fmla="*/ 21 h 70"/>
                  <a:gd name="T18" fmla="*/ 50 w 82"/>
                  <a:gd name="T19" fmla="*/ 23 h 70"/>
                  <a:gd name="T20" fmla="*/ 48 w 82"/>
                  <a:gd name="T21" fmla="*/ 24 h 70"/>
                  <a:gd name="T22" fmla="*/ 43 w 82"/>
                  <a:gd name="T23" fmla="*/ 27 h 70"/>
                  <a:gd name="T24" fmla="*/ 40 w 82"/>
                  <a:gd name="T25" fmla="*/ 28 h 70"/>
                  <a:gd name="T26" fmla="*/ 35 w 82"/>
                  <a:gd name="T27" fmla="*/ 29 h 70"/>
                  <a:gd name="T28" fmla="*/ 29 w 82"/>
                  <a:gd name="T29" fmla="*/ 30 h 70"/>
                  <a:gd name="T30" fmla="*/ 24 w 82"/>
                  <a:gd name="T31" fmla="*/ 31 h 70"/>
                  <a:gd name="T32" fmla="*/ 20 w 82"/>
                  <a:gd name="T33" fmla="*/ 31 h 70"/>
                  <a:gd name="T34" fmla="*/ 18 w 82"/>
                  <a:gd name="T35" fmla="*/ 42 h 70"/>
                  <a:gd name="T36" fmla="*/ 10 w 82"/>
                  <a:gd name="T37" fmla="*/ 44 h 70"/>
                  <a:gd name="T38" fmla="*/ 8 w 82"/>
                  <a:gd name="T39" fmla="*/ 48 h 70"/>
                  <a:gd name="T40" fmla="*/ 3 w 82"/>
                  <a:gd name="T41" fmla="*/ 50 h 70"/>
                  <a:gd name="T42" fmla="*/ 0 w 82"/>
                  <a:gd name="T43" fmla="*/ 52 h 70"/>
                  <a:gd name="T44" fmla="*/ 3 w 82"/>
                  <a:gd name="T45" fmla="*/ 57 h 70"/>
                  <a:gd name="T46" fmla="*/ 5 w 82"/>
                  <a:gd name="T47" fmla="*/ 60 h 70"/>
                  <a:gd name="T48" fmla="*/ 8 w 82"/>
                  <a:gd name="T49" fmla="*/ 64 h 70"/>
                  <a:gd name="T50" fmla="*/ 11 w 82"/>
                  <a:gd name="T51" fmla="*/ 66 h 70"/>
                  <a:gd name="T52" fmla="*/ 14 w 82"/>
                  <a:gd name="T53" fmla="*/ 67 h 70"/>
                  <a:gd name="T54" fmla="*/ 19 w 82"/>
                  <a:gd name="T55" fmla="*/ 67 h 70"/>
                  <a:gd name="T56" fmla="*/ 25 w 82"/>
                  <a:gd name="T57" fmla="*/ 67 h 70"/>
                  <a:gd name="T58" fmla="*/ 32 w 82"/>
                  <a:gd name="T59" fmla="*/ 69 h 70"/>
                  <a:gd name="T60" fmla="*/ 35 w 82"/>
                  <a:gd name="T61" fmla="*/ 65 h 70"/>
                  <a:gd name="T62" fmla="*/ 36 w 82"/>
                  <a:gd name="T63" fmla="*/ 62 h 70"/>
                  <a:gd name="T64" fmla="*/ 41 w 82"/>
                  <a:gd name="T65" fmla="*/ 60 h 70"/>
                  <a:gd name="T66" fmla="*/ 47 w 82"/>
                  <a:gd name="T67" fmla="*/ 57 h 70"/>
                  <a:gd name="T68" fmla="*/ 51 w 82"/>
                  <a:gd name="T69" fmla="*/ 54 h 70"/>
                  <a:gd name="T70" fmla="*/ 52 w 82"/>
                  <a:gd name="T71" fmla="*/ 51 h 70"/>
                  <a:gd name="T72" fmla="*/ 54 w 82"/>
                  <a:gd name="T73" fmla="*/ 45 h 70"/>
                  <a:gd name="T74" fmla="*/ 67 w 82"/>
                  <a:gd name="T75" fmla="*/ 41 h 70"/>
                  <a:gd name="T76" fmla="*/ 69 w 82"/>
                  <a:gd name="T77" fmla="*/ 38 h 70"/>
                  <a:gd name="T78" fmla="*/ 65 w 82"/>
                  <a:gd name="T79" fmla="*/ 33 h 70"/>
                  <a:gd name="T80" fmla="*/ 61 w 82"/>
                  <a:gd name="T81" fmla="*/ 27 h 70"/>
                  <a:gd name="T82" fmla="*/ 63 w 82"/>
                  <a:gd name="T83" fmla="*/ 25 h 70"/>
                  <a:gd name="T84" fmla="*/ 65 w 82"/>
                  <a:gd name="T85" fmla="*/ 22 h 70"/>
                  <a:gd name="T86" fmla="*/ 71 w 82"/>
                  <a:gd name="T87" fmla="*/ 15 h 70"/>
                  <a:gd name="T88" fmla="*/ 73 w 82"/>
                  <a:gd name="T89" fmla="*/ 14 h 70"/>
                  <a:gd name="T90" fmla="*/ 76 w 82"/>
                  <a:gd name="T91" fmla="*/ 8 h 70"/>
                  <a:gd name="T92" fmla="*/ 80 w 82"/>
                  <a:gd name="T93" fmla="*/ 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2" h="70">
                    <a:moveTo>
                      <a:pt x="8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79" y="1"/>
                      <a:pt x="78" y="1"/>
                      <a:pt x="77" y="2"/>
                    </a:cubicBezTo>
                    <a:cubicBezTo>
                      <a:pt x="77" y="2"/>
                      <a:pt x="77" y="2"/>
                      <a:pt x="77" y="2"/>
                    </a:cubicBezTo>
                    <a:cubicBezTo>
                      <a:pt x="76" y="3"/>
                      <a:pt x="74" y="4"/>
                      <a:pt x="73" y="5"/>
                    </a:cubicBezTo>
                    <a:cubicBezTo>
                      <a:pt x="73" y="5"/>
                      <a:pt x="73" y="5"/>
                      <a:pt x="73" y="5"/>
                    </a:cubicBezTo>
                    <a:cubicBezTo>
                      <a:pt x="72" y="6"/>
                      <a:pt x="72" y="6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1" y="7"/>
                      <a:pt x="71" y="8"/>
                      <a:pt x="71" y="8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9"/>
                      <a:pt x="69" y="10"/>
                      <a:pt x="68" y="10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7" y="11"/>
                      <a:pt x="67" y="11"/>
                      <a:pt x="66" y="11"/>
                    </a:cubicBezTo>
                    <a:cubicBezTo>
                      <a:pt x="66" y="11"/>
                      <a:pt x="65" y="12"/>
                      <a:pt x="65" y="13"/>
                    </a:cubicBezTo>
                    <a:cubicBezTo>
                      <a:pt x="65" y="13"/>
                      <a:pt x="65" y="14"/>
                      <a:pt x="65" y="14"/>
                    </a:cubicBezTo>
                    <a:cubicBezTo>
                      <a:pt x="64" y="14"/>
                      <a:pt x="64" y="15"/>
                      <a:pt x="64" y="15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3" y="16"/>
                      <a:pt x="62" y="16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0" y="16"/>
                      <a:pt x="60" y="17"/>
                      <a:pt x="59" y="18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8" y="19"/>
                      <a:pt x="57" y="19"/>
                      <a:pt x="56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6" y="20"/>
                      <a:pt x="55" y="20"/>
                      <a:pt x="55" y="20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4" y="21"/>
                      <a:pt x="53" y="21"/>
                      <a:pt x="52" y="22"/>
                    </a:cubicBezTo>
                    <a:cubicBezTo>
                      <a:pt x="52" y="22"/>
                      <a:pt x="51" y="22"/>
                      <a:pt x="51" y="22"/>
                    </a:cubicBezTo>
                    <a:cubicBezTo>
                      <a:pt x="51" y="23"/>
                      <a:pt x="51" y="23"/>
                      <a:pt x="50" y="23"/>
                    </a:cubicBezTo>
                    <a:cubicBezTo>
                      <a:pt x="50" y="23"/>
                      <a:pt x="50" y="23"/>
                      <a:pt x="50" y="24"/>
                    </a:cubicBezTo>
                    <a:cubicBezTo>
                      <a:pt x="50" y="24"/>
                      <a:pt x="49" y="24"/>
                      <a:pt x="49" y="24"/>
                    </a:cubicBezTo>
                    <a:cubicBezTo>
                      <a:pt x="49" y="24"/>
                      <a:pt x="48" y="24"/>
                      <a:pt x="48" y="24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47" y="25"/>
                      <a:pt x="47" y="25"/>
                      <a:pt x="47" y="26"/>
                    </a:cubicBezTo>
                    <a:cubicBezTo>
                      <a:pt x="46" y="26"/>
                      <a:pt x="45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2" y="27"/>
                      <a:pt x="42" y="27"/>
                      <a:pt x="41" y="27"/>
                    </a:cubicBezTo>
                    <a:cubicBezTo>
                      <a:pt x="41" y="27"/>
                      <a:pt x="40" y="28"/>
                      <a:pt x="40" y="28"/>
                    </a:cubicBezTo>
                    <a:cubicBezTo>
                      <a:pt x="40" y="28"/>
                      <a:pt x="39" y="28"/>
                      <a:pt x="39" y="28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37" y="28"/>
                      <a:pt x="36" y="28"/>
                      <a:pt x="35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5" y="29"/>
                      <a:pt x="34" y="29"/>
                      <a:pt x="34" y="29"/>
                    </a:cubicBezTo>
                    <a:cubicBezTo>
                      <a:pt x="33" y="29"/>
                      <a:pt x="31" y="30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7" y="29"/>
                      <a:pt x="26" y="31"/>
                      <a:pt x="24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2" y="31"/>
                      <a:pt x="21" y="31"/>
                      <a:pt x="20" y="31"/>
                    </a:cubicBezTo>
                    <a:cubicBezTo>
                      <a:pt x="20" y="33"/>
                      <a:pt x="21" y="35"/>
                      <a:pt x="23" y="36"/>
                    </a:cubicBezTo>
                    <a:cubicBezTo>
                      <a:pt x="23" y="38"/>
                      <a:pt x="22" y="40"/>
                      <a:pt x="22" y="41"/>
                    </a:cubicBezTo>
                    <a:cubicBezTo>
                      <a:pt x="20" y="41"/>
                      <a:pt x="19" y="41"/>
                      <a:pt x="18" y="42"/>
                    </a:cubicBezTo>
                    <a:cubicBezTo>
                      <a:pt x="16" y="42"/>
                      <a:pt x="12" y="41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4"/>
                      <a:pt x="11" y="44"/>
                      <a:pt x="10" y="44"/>
                    </a:cubicBezTo>
                    <a:cubicBezTo>
                      <a:pt x="10" y="45"/>
                      <a:pt x="9" y="45"/>
                      <a:pt x="8" y="47"/>
                    </a:cubicBezTo>
                    <a:cubicBezTo>
                      <a:pt x="8" y="47"/>
                      <a:pt x="8" y="47"/>
                      <a:pt x="8" y="48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7" y="51"/>
                      <a:pt x="5" y="51"/>
                      <a:pt x="4" y="50"/>
                    </a:cubicBezTo>
                    <a:cubicBezTo>
                      <a:pt x="4" y="50"/>
                      <a:pt x="4" y="50"/>
                      <a:pt x="3" y="50"/>
                    </a:cubicBezTo>
                    <a:cubicBezTo>
                      <a:pt x="3" y="50"/>
                      <a:pt x="2" y="49"/>
                      <a:pt x="1" y="50"/>
                    </a:cubicBezTo>
                    <a:cubicBezTo>
                      <a:pt x="1" y="51"/>
                      <a:pt x="0" y="51"/>
                      <a:pt x="0" y="5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3"/>
                      <a:pt x="2" y="54"/>
                      <a:pt x="2" y="55"/>
                    </a:cubicBezTo>
                    <a:cubicBezTo>
                      <a:pt x="2" y="55"/>
                      <a:pt x="2" y="55"/>
                      <a:pt x="2" y="56"/>
                    </a:cubicBezTo>
                    <a:cubicBezTo>
                      <a:pt x="2" y="56"/>
                      <a:pt x="2" y="56"/>
                      <a:pt x="3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3" y="57"/>
                      <a:pt x="4" y="57"/>
                      <a:pt x="4" y="58"/>
                    </a:cubicBezTo>
                    <a:cubicBezTo>
                      <a:pt x="4" y="59"/>
                      <a:pt x="4" y="59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6" y="62"/>
                      <a:pt x="7" y="62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9" y="66"/>
                      <a:pt x="9" y="66"/>
                      <a:pt x="11" y="66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12" y="66"/>
                      <a:pt x="13" y="67"/>
                      <a:pt x="13" y="67"/>
                    </a:cubicBezTo>
                    <a:cubicBezTo>
                      <a:pt x="13" y="67"/>
                      <a:pt x="14" y="67"/>
                      <a:pt x="14" y="67"/>
                    </a:cubicBezTo>
                    <a:cubicBezTo>
                      <a:pt x="15" y="66"/>
                      <a:pt x="16" y="68"/>
                      <a:pt x="18" y="67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20" y="67"/>
                      <a:pt x="20" y="68"/>
                      <a:pt x="20" y="69"/>
                    </a:cubicBezTo>
                    <a:cubicBezTo>
                      <a:pt x="20" y="69"/>
                      <a:pt x="21" y="69"/>
                      <a:pt x="21" y="69"/>
                    </a:cubicBezTo>
                    <a:cubicBezTo>
                      <a:pt x="23" y="69"/>
                      <a:pt x="23" y="66"/>
                      <a:pt x="25" y="67"/>
                    </a:cubicBezTo>
                    <a:cubicBezTo>
                      <a:pt x="27" y="67"/>
                      <a:pt x="26" y="65"/>
                      <a:pt x="28" y="66"/>
                    </a:cubicBezTo>
                    <a:cubicBezTo>
                      <a:pt x="29" y="66"/>
                      <a:pt x="29" y="66"/>
                      <a:pt x="29" y="67"/>
                    </a:cubicBezTo>
                    <a:cubicBezTo>
                      <a:pt x="31" y="67"/>
                      <a:pt x="30" y="70"/>
                      <a:pt x="32" y="69"/>
                    </a:cubicBezTo>
                    <a:cubicBezTo>
                      <a:pt x="33" y="69"/>
                      <a:pt x="34" y="70"/>
                      <a:pt x="35" y="70"/>
                    </a:cubicBezTo>
                    <a:cubicBezTo>
                      <a:pt x="34" y="69"/>
                      <a:pt x="36" y="69"/>
                      <a:pt x="35" y="67"/>
                    </a:cubicBezTo>
                    <a:cubicBezTo>
                      <a:pt x="35" y="67"/>
                      <a:pt x="35" y="66"/>
                      <a:pt x="35" y="65"/>
                    </a:cubicBezTo>
                    <a:cubicBezTo>
                      <a:pt x="35" y="65"/>
                      <a:pt x="34" y="65"/>
                      <a:pt x="34" y="64"/>
                    </a:cubicBezTo>
                    <a:cubicBezTo>
                      <a:pt x="35" y="64"/>
                      <a:pt x="36" y="63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8" y="61"/>
                      <a:pt x="39" y="60"/>
                      <a:pt x="40" y="60"/>
                    </a:cubicBezTo>
                    <a:cubicBezTo>
                      <a:pt x="40" y="60"/>
                      <a:pt x="40" y="60"/>
                      <a:pt x="41" y="60"/>
                    </a:cubicBezTo>
                    <a:cubicBezTo>
                      <a:pt x="41" y="60"/>
                      <a:pt x="42" y="60"/>
                      <a:pt x="42" y="60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5" y="58"/>
                      <a:pt x="46" y="58"/>
                      <a:pt x="47" y="57"/>
                    </a:cubicBezTo>
                    <a:cubicBezTo>
                      <a:pt x="47" y="57"/>
                      <a:pt x="47" y="57"/>
                      <a:pt x="47" y="57"/>
                    </a:cubicBezTo>
                    <a:cubicBezTo>
                      <a:pt x="47" y="57"/>
                      <a:pt x="47" y="57"/>
                      <a:pt x="47" y="57"/>
                    </a:cubicBezTo>
                    <a:cubicBezTo>
                      <a:pt x="49" y="56"/>
                      <a:pt x="49" y="54"/>
                      <a:pt x="51" y="54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52" y="54"/>
                      <a:pt x="52" y="52"/>
                      <a:pt x="52" y="51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3" y="50"/>
                      <a:pt x="54" y="50"/>
                      <a:pt x="54" y="48"/>
                    </a:cubicBezTo>
                    <a:cubicBezTo>
                      <a:pt x="54" y="48"/>
                      <a:pt x="54" y="48"/>
                      <a:pt x="54" y="48"/>
                    </a:cubicBezTo>
                    <a:cubicBezTo>
                      <a:pt x="54" y="47"/>
                      <a:pt x="54" y="46"/>
                      <a:pt x="54" y="45"/>
                    </a:cubicBezTo>
                    <a:cubicBezTo>
                      <a:pt x="55" y="45"/>
                      <a:pt x="55" y="44"/>
                      <a:pt x="56" y="43"/>
                    </a:cubicBezTo>
                    <a:cubicBezTo>
                      <a:pt x="59" y="43"/>
                      <a:pt x="59" y="44"/>
                      <a:pt x="62" y="43"/>
                    </a:cubicBezTo>
                    <a:cubicBezTo>
                      <a:pt x="64" y="42"/>
                      <a:pt x="65" y="41"/>
                      <a:pt x="67" y="41"/>
                    </a:cubicBezTo>
                    <a:cubicBezTo>
                      <a:pt x="68" y="41"/>
                      <a:pt x="69" y="40"/>
                      <a:pt x="70" y="40"/>
                    </a:cubicBezTo>
                    <a:cubicBezTo>
                      <a:pt x="70" y="39"/>
                      <a:pt x="70" y="39"/>
                      <a:pt x="69" y="38"/>
                    </a:cubicBezTo>
                    <a:cubicBezTo>
                      <a:pt x="69" y="39"/>
                      <a:pt x="69" y="38"/>
                      <a:pt x="69" y="38"/>
                    </a:cubicBezTo>
                    <a:cubicBezTo>
                      <a:pt x="68" y="37"/>
                      <a:pt x="68" y="36"/>
                      <a:pt x="67" y="36"/>
                    </a:cubicBezTo>
                    <a:cubicBezTo>
                      <a:pt x="68" y="36"/>
                      <a:pt x="67" y="36"/>
                      <a:pt x="67" y="36"/>
                    </a:cubicBezTo>
                    <a:cubicBezTo>
                      <a:pt x="66" y="35"/>
                      <a:pt x="65" y="35"/>
                      <a:pt x="65" y="33"/>
                    </a:cubicBezTo>
                    <a:cubicBezTo>
                      <a:pt x="62" y="33"/>
                      <a:pt x="61" y="31"/>
                      <a:pt x="60" y="29"/>
                    </a:cubicBezTo>
                    <a:cubicBezTo>
                      <a:pt x="60" y="28"/>
                      <a:pt x="60" y="28"/>
                      <a:pt x="61" y="27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1" y="27"/>
                      <a:pt x="61" y="27"/>
                      <a:pt x="62" y="26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5"/>
                      <a:pt x="63" y="25"/>
                    </a:cubicBezTo>
                    <a:cubicBezTo>
                      <a:pt x="63" y="25"/>
                      <a:pt x="64" y="25"/>
                      <a:pt x="64" y="25"/>
                    </a:cubicBezTo>
                    <a:cubicBezTo>
                      <a:pt x="64" y="24"/>
                      <a:pt x="66" y="23"/>
                      <a:pt x="65" y="22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1"/>
                      <a:pt x="66" y="20"/>
                      <a:pt x="66" y="20"/>
                    </a:cubicBezTo>
                    <a:cubicBezTo>
                      <a:pt x="68" y="19"/>
                      <a:pt x="68" y="17"/>
                      <a:pt x="70" y="17"/>
                    </a:cubicBezTo>
                    <a:cubicBezTo>
                      <a:pt x="70" y="16"/>
                      <a:pt x="71" y="15"/>
                      <a:pt x="71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4"/>
                      <a:pt x="73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2" y="12"/>
                      <a:pt x="74" y="12"/>
                      <a:pt x="74" y="12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5" y="10"/>
                      <a:pt x="76" y="10"/>
                      <a:pt x="76" y="8"/>
                    </a:cubicBezTo>
                    <a:cubicBezTo>
                      <a:pt x="76" y="8"/>
                      <a:pt x="76" y="8"/>
                      <a:pt x="76" y="8"/>
                    </a:cubicBezTo>
                    <a:cubicBezTo>
                      <a:pt x="77" y="8"/>
                      <a:pt x="78" y="7"/>
                      <a:pt x="78" y="6"/>
                    </a:cubicBezTo>
                    <a:cubicBezTo>
                      <a:pt x="79" y="6"/>
                      <a:pt x="79" y="4"/>
                      <a:pt x="80" y="3"/>
                    </a:cubicBezTo>
                    <a:cubicBezTo>
                      <a:pt x="80" y="3"/>
                      <a:pt x="82" y="0"/>
                      <a:pt x="8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2" name="Freeform 34">
                <a:extLst>
                  <a:ext uri="{FF2B5EF4-FFF2-40B4-BE49-F238E27FC236}">
                    <a16:creationId xmlns:a16="http://schemas.microsoft.com/office/drawing/2014/main" id="{E3774A82-8DE1-4457-BA4E-89A2EDE62B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05475" y="4846638"/>
                <a:ext cx="587375" cy="563562"/>
              </a:xfrm>
              <a:custGeom>
                <a:avLst/>
                <a:gdLst>
                  <a:gd name="T0" fmla="*/ 47 w 194"/>
                  <a:gd name="T1" fmla="*/ 98 h 186"/>
                  <a:gd name="T2" fmla="*/ 53 w 194"/>
                  <a:gd name="T3" fmla="*/ 112 h 186"/>
                  <a:gd name="T4" fmla="*/ 42 w 194"/>
                  <a:gd name="T5" fmla="*/ 78 h 186"/>
                  <a:gd name="T6" fmla="*/ 25 w 194"/>
                  <a:gd name="T7" fmla="*/ 92 h 186"/>
                  <a:gd name="T8" fmla="*/ 30 w 194"/>
                  <a:gd name="T9" fmla="*/ 75 h 186"/>
                  <a:gd name="T10" fmla="*/ 37 w 194"/>
                  <a:gd name="T11" fmla="*/ 98 h 186"/>
                  <a:gd name="T12" fmla="*/ 29 w 194"/>
                  <a:gd name="T13" fmla="*/ 89 h 186"/>
                  <a:gd name="T14" fmla="*/ 114 w 194"/>
                  <a:gd name="T15" fmla="*/ 174 h 186"/>
                  <a:gd name="T16" fmla="*/ 117 w 194"/>
                  <a:gd name="T17" fmla="*/ 158 h 186"/>
                  <a:gd name="T18" fmla="*/ 99 w 194"/>
                  <a:gd name="T19" fmla="*/ 155 h 186"/>
                  <a:gd name="T20" fmla="*/ 188 w 194"/>
                  <a:gd name="T21" fmla="*/ 53 h 186"/>
                  <a:gd name="T22" fmla="*/ 177 w 194"/>
                  <a:gd name="T23" fmla="*/ 32 h 186"/>
                  <a:gd name="T24" fmla="*/ 167 w 194"/>
                  <a:gd name="T25" fmla="*/ 23 h 186"/>
                  <a:gd name="T26" fmla="*/ 146 w 194"/>
                  <a:gd name="T27" fmla="*/ 31 h 186"/>
                  <a:gd name="T28" fmla="*/ 133 w 194"/>
                  <a:gd name="T29" fmla="*/ 27 h 186"/>
                  <a:gd name="T30" fmla="*/ 117 w 194"/>
                  <a:gd name="T31" fmla="*/ 18 h 186"/>
                  <a:gd name="T32" fmla="*/ 114 w 194"/>
                  <a:gd name="T33" fmla="*/ 16 h 186"/>
                  <a:gd name="T34" fmla="*/ 96 w 194"/>
                  <a:gd name="T35" fmla="*/ 1 h 186"/>
                  <a:gd name="T36" fmla="*/ 71 w 194"/>
                  <a:gd name="T37" fmla="*/ 21 h 186"/>
                  <a:gd name="T38" fmla="*/ 69 w 194"/>
                  <a:gd name="T39" fmla="*/ 34 h 186"/>
                  <a:gd name="T40" fmla="*/ 46 w 194"/>
                  <a:gd name="T41" fmla="*/ 49 h 186"/>
                  <a:gd name="T42" fmla="*/ 23 w 194"/>
                  <a:gd name="T43" fmla="*/ 53 h 186"/>
                  <a:gd name="T44" fmla="*/ 1 w 194"/>
                  <a:gd name="T45" fmla="*/ 58 h 186"/>
                  <a:gd name="T46" fmla="*/ 19 w 194"/>
                  <a:gd name="T47" fmla="*/ 80 h 186"/>
                  <a:gd name="T48" fmla="*/ 39 w 194"/>
                  <a:gd name="T49" fmla="*/ 65 h 186"/>
                  <a:gd name="T50" fmla="*/ 48 w 194"/>
                  <a:gd name="T51" fmla="*/ 88 h 186"/>
                  <a:gd name="T52" fmla="*/ 66 w 194"/>
                  <a:gd name="T53" fmla="*/ 107 h 186"/>
                  <a:gd name="T54" fmla="*/ 53 w 194"/>
                  <a:gd name="T55" fmla="*/ 98 h 186"/>
                  <a:gd name="T56" fmla="*/ 47 w 194"/>
                  <a:gd name="T57" fmla="*/ 90 h 186"/>
                  <a:gd name="T58" fmla="*/ 49 w 194"/>
                  <a:gd name="T59" fmla="*/ 97 h 186"/>
                  <a:gd name="T60" fmla="*/ 57 w 194"/>
                  <a:gd name="T61" fmla="*/ 113 h 186"/>
                  <a:gd name="T62" fmla="*/ 72 w 194"/>
                  <a:gd name="T63" fmla="*/ 125 h 186"/>
                  <a:gd name="T64" fmla="*/ 88 w 194"/>
                  <a:gd name="T65" fmla="*/ 141 h 186"/>
                  <a:gd name="T66" fmla="*/ 113 w 194"/>
                  <a:gd name="T67" fmla="*/ 144 h 186"/>
                  <a:gd name="T68" fmla="*/ 139 w 194"/>
                  <a:gd name="T69" fmla="*/ 163 h 186"/>
                  <a:gd name="T70" fmla="*/ 134 w 194"/>
                  <a:gd name="T71" fmla="*/ 162 h 186"/>
                  <a:gd name="T72" fmla="*/ 136 w 194"/>
                  <a:gd name="T73" fmla="*/ 167 h 186"/>
                  <a:gd name="T74" fmla="*/ 157 w 194"/>
                  <a:gd name="T75" fmla="*/ 176 h 186"/>
                  <a:gd name="T76" fmla="*/ 169 w 194"/>
                  <a:gd name="T77" fmla="*/ 184 h 186"/>
                  <a:gd name="T78" fmla="*/ 154 w 194"/>
                  <a:gd name="T79" fmla="*/ 172 h 186"/>
                  <a:gd name="T80" fmla="*/ 141 w 194"/>
                  <a:gd name="T81" fmla="*/ 157 h 186"/>
                  <a:gd name="T82" fmla="*/ 136 w 194"/>
                  <a:gd name="T83" fmla="*/ 155 h 186"/>
                  <a:gd name="T84" fmla="*/ 114 w 194"/>
                  <a:gd name="T85" fmla="*/ 131 h 186"/>
                  <a:gd name="T86" fmla="*/ 91 w 194"/>
                  <a:gd name="T87" fmla="*/ 101 h 186"/>
                  <a:gd name="T88" fmla="*/ 88 w 194"/>
                  <a:gd name="T89" fmla="*/ 93 h 186"/>
                  <a:gd name="T90" fmla="*/ 76 w 194"/>
                  <a:gd name="T91" fmla="*/ 83 h 186"/>
                  <a:gd name="T92" fmla="*/ 86 w 194"/>
                  <a:gd name="T93" fmla="*/ 70 h 186"/>
                  <a:gd name="T94" fmla="*/ 108 w 194"/>
                  <a:gd name="T95" fmla="*/ 64 h 186"/>
                  <a:gd name="T96" fmla="*/ 129 w 194"/>
                  <a:gd name="T97" fmla="*/ 66 h 186"/>
                  <a:gd name="T98" fmla="*/ 165 w 194"/>
                  <a:gd name="T99" fmla="*/ 67 h 186"/>
                  <a:gd name="T100" fmla="*/ 186 w 194"/>
                  <a:gd name="T101" fmla="*/ 73 h 186"/>
                  <a:gd name="T102" fmla="*/ 78 w 194"/>
                  <a:gd name="T103" fmla="*/ 46 h 186"/>
                  <a:gd name="T104" fmla="*/ 91 w 194"/>
                  <a:gd name="T105" fmla="*/ 36 h 186"/>
                  <a:gd name="T106" fmla="*/ 102 w 194"/>
                  <a:gd name="T107" fmla="*/ 26 h 186"/>
                  <a:gd name="T108" fmla="*/ 126 w 194"/>
                  <a:gd name="T109" fmla="*/ 166 h 186"/>
                  <a:gd name="T110" fmla="*/ 115 w 194"/>
                  <a:gd name="T111" fmla="*/ 169 h 186"/>
                  <a:gd name="T112" fmla="*/ 147 w 194"/>
                  <a:gd name="T113" fmla="*/ 175 h 186"/>
                  <a:gd name="T114" fmla="*/ 53 w 194"/>
                  <a:gd name="T115" fmla="*/ 121 h 186"/>
                  <a:gd name="T116" fmla="*/ 74 w 194"/>
                  <a:gd name="T117" fmla="*/ 130 h 186"/>
                  <a:gd name="T118" fmla="*/ 93 w 194"/>
                  <a:gd name="T119" fmla="*/ 162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4" h="186">
                    <a:moveTo>
                      <a:pt x="44" y="100"/>
                    </a:moveTo>
                    <a:cubicBezTo>
                      <a:pt x="44" y="101"/>
                      <a:pt x="43" y="104"/>
                      <a:pt x="45" y="104"/>
                    </a:cubicBezTo>
                    <a:cubicBezTo>
                      <a:pt x="46" y="103"/>
                      <a:pt x="46" y="99"/>
                      <a:pt x="44" y="100"/>
                    </a:cubicBezTo>
                    <a:close/>
                    <a:moveTo>
                      <a:pt x="46" y="106"/>
                    </a:moveTo>
                    <a:cubicBezTo>
                      <a:pt x="45" y="106"/>
                      <a:pt x="44" y="105"/>
                      <a:pt x="43" y="105"/>
                    </a:cubicBezTo>
                    <a:cubicBezTo>
                      <a:pt x="43" y="106"/>
                      <a:pt x="43" y="108"/>
                      <a:pt x="44" y="108"/>
                    </a:cubicBezTo>
                    <a:cubicBezTo>
                      <a:pt x="43" y="106"/>
                      <a:pt x="46" y="107"/>
                      <a:pt x="46" y="106"/>
                    </a:cubicBezTo>
                    <a:close/>
                    <a:moveTo>
                      <a:pt x="55" y="119"/>
                    </a:moveTo>
                    <a:cubicBezTo>
                      <a:pt x="55" y="118"/>
                      <a:pt x="56" y="119"/>
                      <a:pt x="56" y="119"/>
                    </a:cubicBezTo>
                    <a:cubicBezTo>
                      <a:pt x="56" y="119"/>
                      <a:pt x="57" y="117"/>
                      <a:pt x="57" y="118"/>
                    </a:cubicBezTo>
                    <a:cubicBezTo>
                      <a:pt x="57" y="117"/>
                      <a:pt x="57" y="118"/>
                      <a:pt x="56" y="117"/>
                    </a:cubicBezTo>
                    <a:cubicBezTo>
                      <a:pt x="56" y="116"/>
                      <a:pt x="56" y="115"/>
                      <a:pt x="54" y="115"/>
                    </a:cubicBezTo>
                    <a:cubicBezTo>
                      <a:pt x="54" y="116"/>
                      <a:pt x="54" y="117"/>
                      <a:pt x="54" y="118"/>
                    </a:cubicBezTo>
                    <a:cubicBezTo>
                      <a:pt x="55" y="118"/>
                      <a:pt x="55" y="118"/>
                      <a:pt x="55" y="119"/>
                    </a:cubicBezTo>
                    <a:close/>
                    <a:moveTo>
                      <a:pt x="47" y="98"/>
                    </a:moveTo>
                    <a:cubicBezTo>
                      <a:pt x="47" y="99"/>
                      <a:pt x="50" y="102"/>
                      <a:pt x="50" y="99"/>
                    </a:cubicBezTo>
                    <a:cubicBezTo>
                      <a:pt x="50" y="99"/>
                      <a:pt x="49" y="99"/>
                      <a:pt x="49" y="98"/>
                    </a:cubicBezTo>
                    <a:cubicBezTo>
                      <a:pt x="49" y="98"/>
                      <a:pt x="48" y="98"/>
                      <a:pt x="47" y="98"/>
                    </a:cubicBezTo>
                    <a:close/>
                    <a:moveTo>
                      <a:pt x="39" y="101"/>
                    </a:moveTo>
                    <a:cubicBezTo>
                      <a:pt x="41" y="101"/>
                      <a:pt x="40" y="104"/>
                      <a:pt x="42" y="103"/>
                    </a:cubicBezTo>
                    <a:cubicBezTo>
                      <a:pt x="43" y="101"/>
                      <a:pt x="40" y="99"/>
                      <a:pt x="39" y="101"/>
                    </a:cubicBezTo>
                    <a:close/>
                    <a:moveTo>
                      <a:pt x="48" y="110"/>
                    </a:moveTo>
                    <a:cubicBezTo>
                      <a:pt x="48" y="108"/>
                      <a:pt x="48" y="107"/>
                      <a:pt x="47" y="107"/>
                    </a:cubicBezTo>
                    <a:cubicBezTo>
                      <a:pt x="46" y="107"/>
                      <a:pt x="46" y="107"/>
                      <a:pt x="45" y="107"/>
                    </a:cubicBezTo>
                    <a:cubicBezTo>
                      <a:pt x="45" y="108"/>
                      <a:pt x="45" y="110"/>
                      <a:pt x="46" y="110"/>
                    </a:cubicBezTo>
                    <a:cubicBezTo>
                      <a:pt x="46" y="109"/>
                      <a:pt x="47" y="110"/>
                      <a:pt x="48" y="110"/>
                    </a:cubicBezTo>
                    <a:close/>
                    <a:moveTo>
                      <a:pt x="53" y="112"/>
                    </a:moveTo>
                    <a:cubicBezTo>
                      <a:pt x="53" y="110"/>
                      <a:pt x="52" y="109"/>
                      <a:pt x="50" y="109"/>
                    </a:cubicBezTo>
                    <a:cubicBezTo>
                      <a:pt x="50" y="110"/>
                      <a:pt x="50" y="111"/>
                      <a:pt x="51" y="112"/>
                    </a:cubicBezTo>
                    <a:cubicBezTo>
                      <a:pt x="51" y="112"/>
                      <a:pt x="52" y="112"/>
                      <a:pt x="53" y="112"/>
                    </a:cubicBezTo>
                    <a:close/>
                    <a:moveTo>
                      <a:pt x="47" y="87"/>
                    </a:moveTo>
                    <a:cubicBezTo>
                      <a:pt x="47" y="87"/>
                      <a:pt x="47" y="86"/>
                      <a:pt x="47" y="85"/>
                    </a:cubicBezTo>
                    <a:cubicBezTo>
                      <a:pt x="47" y="84"/>
                      <a:pt x="47" y="84"/>
                      <a:pt x="47" y="84"/>
                    </a:cubicBezTo>
                    <a:cubicBezTo>
                      <a:pt x="46" y="84"/>
                      <a:pt x="46" y="83"/>
                      <a:pt x="46" y="83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3" y="82"/>
                      <a:pt x="44" y="79"/>
                      <a:pt x="42" y="80"/>
                    </a:cubicBezTo>
                    <a:cubicBezTo>
                      <a:pt x="41" y="80"/>
                      <a:pt x="41" y="82"/>
                      <a:pt x="40" y="83"/>
                    </a:cubicBezTo>
                    <a:cubicBezTo>
                      <a:pt x="40" y="84"/>
                      <a:pt x="41" y="84"/>
                      <a:pt x="41" y="85"/>
                    </a:cubicBezTo>
                    <a:cubicBezTo>
                      <a:pt x="42" y="85"/>
                      <a:pt x="43" y="85"/>
                      <a:pt x="43" y="85"/>
                    </a:cubicBezTo>
                    <a:cubicBezTo>
                      <a:pt x="44" y="86"/>
                      <a:pt x="45" y="87"/>
                      <a:pt x="47" y="87"/>
                    </a:cubicBezTo>
                    <a:close/>
                    <a:moveTo>
                      <a:pt x="32" y="72"/>
                    </a:moveTo>
                    <a:cubicBezTo>
                      <a:pt x="35" y="71"/>
                      <a:pt x="35" y="73"/>
                      <a:pt x="37" y="73"/>
                    </a:cubicBezTo>
                    <a:cubicBezTo>
                      <a:pt x="37" y="73"/>
                      <a:pt x="37" y="73"/>
                      <a:pt x="37" y="74"/>
                    </a:cubicBezTo>
                    <a:cubicBezTo>
                      <a:pt x="38" y="74"/>
                      <a:pt x="38" y="75"/>
                      <a:pt x="39" y="75"/>
                    </a:cubicBezTo>
                    <a:cubicBezTo>
                      <a:pt x="39" y="76"/>
                      <a:pt x="40" y="78"/>
                      <a:pt x="42" y="78"/>
                    </a:cubicBezTo>
                    <a:cubicBezTo>
                      <a:pt x="43" y="77"/>
                      <a:pt x="44" y="76"/>
                      <a:pt x="44" y="74"/>
                    </a:cubicBezTo>
                    <a:cubicBezTo>
                      <a:pt x="44" y="72"/>
                      <a:pt x="44" y="71"/>
                      <a:pt x="42" y="70"/>
                    </a:cubicBezTo>
                    <a:cubicBezTo>
                      <a:pt x="42" y="70"/>
                      <a:pt x="42" y="69"/>
                      <a:pt x="42" y="68"/>
                    </a:cubicBezTo>
                    <a:cubicBezTo>
                      <a:pt x="41" y="68"/>
                      <a:pt x="41" y="67"/>
                      <a:pt x="40" y="66"/>
                    </a:cubicBezTo>
                    <a:cubicBezTo>
                      <a:pt x="38" y="66"/>
                      <a:pt x="37" y="64"/>
                      <a:pt x="35" y="63"/>
                    </a:cubicBezTo>
                    <a:cubicBezTo>
                      <a:pt x="35" y="65"/>
                      <a:pt x="35" y="65"/>
                      <a:pt x="33" y="65"/>
                    </a:cubicBezTo>
                    <a:cubicBezTo>
                      <a:pt x="33" y="67"/>
                      <a:pt x="34" y="66"/>
                      <a:pt x="35" y="68"/>
                    </a:cubicBezTo>
                    <a:cubicBezTo>
                      <a:pt x="33" y="68"/>
                      <a:pt x="32" y="70"/>
                      <a:pt x="32" y="72"/>
                    </a:cubicBezTo>
                    <a:close/>
                    <a:moveTo>
                      <a:pt x="27" y="93"/>
                    </a:moveTo>
                    <a:cubicBezTo>
                      <a:pt x="28" y="93"/>
                      <a:pt x="29" y="93"/>
                      <a:pt x="30" y="92"/>
                    </a:cubicBezTo>
                    <a:cubicBezTo>
                      <a:pt x="29" y="92"/>
                      <a:pt x="28" y="92"/>
                      <a:pt x="28" y="91"/>
                    </a:cubicBezTo>
                    <a:cubicBezTo>
                      <a:pt x="28" y="90"/>
                      <a:pt x="28" y="89"/>
                      <a:pt x="28" y="88"/>
                    </a:cubicBezTo>
                    <a:cubicBezTo>
                      <a:pt x="27" y="88"/>
                      <a:pt x="27" y="87"/>
                      <a:pt x="27" y="87"/>
                    </a:cubicBezTo>
                    <a:cubicBezTo>
                      <a:pt x="27" y="89"/>
                      <a:pt x="25" y="88"/>
                      <a:pt x="25" y="89"/>
                    </a:cubicBezTo>
                    <a:cubicBezTo>
                      <a:pt x="24" y="90"/>
                      <a:pt x="25" y="90"/>
                      <a:pt x="25" y="92"/>
                    </a:cubicBezTo>
                    <a:cubicBezTo>
                      <a:pt x="26" y="92"/>
                      <a:pt x="27" y="92"/>
                      <a:pt x="27" y="93"/>
                    </a:cubicBezTo>
                    <a:close/>
                    <a:moveTo>
                      <a:pt x="30" y="75"/>
                    </a:moveTo>
                    <a:cubicBezTo>
                      <a:pt x="29" y="77"/>
                      <a:pt x="28" y="77"/>
                      <a:pt x="27" y="78"/>
                    </a:cubicBezTo>
                    <a:cubicBezTo>
                      <a:pt x="28" y="78"/>
                      <a:pt x="28" y="80"/>
                      <a:pt x="28" y="80"/>
                    </a:cubicBezTo>
                    <a:cubicBezTo>
                      <a:pt x="28" y="81"/>
                      <a:pt x="29" y="81"/>
                      <a:pt x="29" y="82"/>
                    </a:cubicBezTo>
                    <a:cubicBezTo>
                      <a:pt x="29" y="84"/>
                      <a:pt x="30" y="83"/>
                      <a:pt x="30" y="85"/>
                    </a:cubicBezTo>
                    <a:cubicBezTo>
                      <a:pt x="30" y="86"/>
                      <a:pt x="31" y="86"/>
                      <a:pt x="31" y="87"/>
                    </a:cubicBezTo>
                    <a:cubicBezTo>
                      <a:pt x="31" y="87"/>
                      <a:pt x="32" y="87"/>
                      <a:pt x="32" y="87"/>
                    </a:cubicBezTo>
                    <a:cubicBezTo>
                      <a:pt x="32" y="87"/>
                      <a:pt x="32" y="88"/>
                      <a:pt x="32" y="89"/>
                    </a:cubicBezTo>
                    <a:cubicBezTo>
                      <a:pt x="33" y="89"/>
                      <a:pt x="33" y="89"/>
                      <a:pt x="33" y="90"/>
                    </a:cubicBezTo>
                    <a:cubicBezTo>
                      <a:pt x="33" y="91"/>
                      <a:pt x="35" y="91"/>
                      <a:pt x="37" y="91"/>
                    </a:cubicBezTo>
                    <a:cubicBezTo>
                      <a:pt x="37" y="89"/>
                      <a:pt x="34" y="89"/>
                      <a:pt x="35" y="87"/>
                    </a:cubicBezTo>
                    <a:cubicBezTo>
                      <a:pt x="35" y="85"/>
                      <a:pt x="34" y="84"/>
                      <a:pt x="34" y="83"/>
                    </a:cubicBezTo>
                    <a:cubicBezTo>
                      <a:pt x="34" y="80"/>
                      <a:pt x="34" y="76"/>
                      <a:pt x="33" y="73"/>
                    </a:cubicBezTo>
                    <a:cubicBezTo>
                      <a:pt x="31" y="73"/>
                      <a:pt x="32" y="76"/>
                      <a:pt x="30" y="75"/>
                    </a:cubicBezTo>
                    <a:close/>
                    <a:moveTo>
                      <a:pt x="30" y="65"/>
                    </a:moveTo>
                    <a:cubicBezTo>
                      <a:pt x="30" y="65"/>
                      <a:pt x="29" y="65"/>
                      <a:pt x="28" y="65"/>
                    </a:cubicBezTo>
                    <a:cubicBezTo>
                      <a:pt x="28" y="66"/>
                      <a:pt x="27" y="66"/>
                      <a:pt x="27" y="66"/>
                    </a:cubicBezTo>
                    <a:cubicBezTo>
                      <a:pt x="27" y="68"/>
                      <a:pt x="25" y="68"/>
                      <a:pt x="26" y="70"/>
                    </a:cubicBezTo>
                    <a:cubicBezTo>
                      <a:pt x="26" y="71"/>
                      <a:pt x="27" y="71"/>
                      <a:pt x="27" y="72"/>
                    </a:cubicBezTo>
                    <a:cubicBezTo>
                      <a:pt x="29" y="72"/>
                      <a:pt x="28" y="74"/>
                      <a:pt x="30" y="73"/>
                    </a:cubicBezTo>
                    <a:cubicBezTo>
                      <a:pt x="30" y="71"/>
                      <a:pt x="31" y="71"/>
                      <a:pt x="31" y="69"/>
                    </a:cubicBezTo>
                    <a:cubicBezTo>
                      <a:pt x="31" y="67"/>
                      <a:pt x="30" y="66"/>
                      <a:pt x="30" y="65"/>
                    </a:cubicBezTo>
                    <a:close/>
                    <a:moveTo>
                      <a:pt x="39" y="104"/>
                    </a:moveTo>
                    <a:cubicBezTo>
                      <a:pt x="39" y="103"/>
                      <a:pt x="38" y="104"/>
                      <a:pt x="38" y="104"/>
                    </a:cubicBezTo>
                    <a:cubicBezTo>
                      <a:pt x="38" y="104"/>
                      <a:pt x="39" y="105"/>
                      <a:pt x="39" y="105"/>
                    </a:cubicBezTo>
                    <a:cubicBezTo>
                      <a:pt x="40" y="105"/>
                      <a:pt x="40" y="106"/>
                      <a:pt x="41" y="105"/>
                    </a:cubicBezTo>
                    <a:cubicBezTo>
                      <a:pt x="41" y="104"/>
                      <a:pt x="41" y="103"/>
                      <a:pt x="39" y="104"/>
                    </a:cubicBezTo>
                    <a:close/>
                    <a:moveTo>
                      <a:pt x="39" y="99"/>
                    </a:moveTo>
                    <a:cubicBezTo>
                      <a:pt x="39" y="98"/>
                      <a:pt x="38" y="98"/>
                      <a:pt x="37" y="98"/>
                    </a:cubicBezTo>
                    <a:cubicBezTo>
                      <a:pt x="36" y="99"/>
                      <a:pt x="36" y="99"/>
                      <a:pt x="36" y="100"/>
                    </a:cubicBezTo>
                    <a:cubicBezTo>
                      <a:pt x="38" y="100"/>
                      <a:pt x="39" y="100"/>
                      <a:pt x="39" y="99"/>
                    </a:cubicBezTo>
                    <a:close/>
                    <a:moveTo>
                      <a:pt x="37" y="96"/>
                    </a:moveTo>
                    <a:cubicBezTo>
                      <a:pt x="37" y="96"/>
                      <a:pt x="37" y="96"/>
                      <a:pt x="37" y="96"/>
                    </a:cubicBezTo>
                    <a:cubicBezTo>
                      <a:pt x="36" y="95"/>
                      <a:pt x="35" y="94"/>
                      <a:pt x="34" y="93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3" y="92"/>
                      <a:pt x="33" y="92"/>
                      <a:pt x="32" y="91"/>
                    </a:cubicBezTo>
                    <a:cubicBezTo>
                      <a:pt x="33" y="90"/>
                      <a:pt x="32" y="90"/>
                      <a:pt x="32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87"/>
                      <a:pt x="31" y="87"/>
                      <a:pt x="31" y="87"/>
                    </a:cubicBezTo>
                    <a:cubicBezTo>
                      <a:pt x="31" y="87"/>
                      <a:pt x="30" y="87"/>
                      <a:pt x="30" y="87"/>
                    </a:cubicBezTo>
                    <a:cubicBezTo>
                      <a:pt x="30" y="86"/>
                      <a:pt x="30" y="87"/>
                      <a:pt x="29" y="87"/>
                    </a:cubicBezTo>
                    <a:cubicBezTo>
                      <a:pt x="29" y="87"/>
                      <a:pt x="29" y="88"/>
                      <a:pt x="29" y="89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29" y="90"/>
                      <a:pt x="30" y="91"/>
                      <a:pt x="30" y="92"/>
                    </a:cubicBezTo>
                    <a:cubicBezTo>
                      <a:pt x="30" y="92"/>
                      <a:pt x="30" y="92"/>
                      <a:pt x="30" y="93"/>
                    </a:cubicBezTo>
                    <a:cubicBezTo>
                      <a:pt x="30" y="94"/>
                      <a:pt x="32" y="94"/>
                      <a:pt x="33" y="95"/>
                    </a:cubicBezTo>
                    <a:cubicBezTo>
                      <a:pt x="33" y="95"/>
                      <a:pt x="33" y="95"/>
                      <a:pt x="33" y="95"/>
                    </a:cubicBezTo>
                    <a:cubicBezTo>
                      <a:pt x="33" y="96"/>
                      <a:pt x="33" y="96"/>
                      <a:pt x="34" y="97"/>
                    </a:cubicBezTo>
                    <a:cubicBezTo>
                      <a:pt x="34" y="98"/>
                      <a:pt x="35" y="98"/>
                      <a:pt x="37" y="98"/>
                    </a:cubicBezTo>
                    <a:cubicBezTo>
                      <a:pt x="37" y="97"/>
                      <a:pt x="37" y="97"/>
                      <a:pt x="37" y="96"/>
                    </a:cubicBezTo>
                    <a:close/>
                    <a:moveTo>
                      <a:pt x="30" y="96"/>
                    </a:moveTo>
                    <a:cubicBezTo>
                      <a:pt x="29" y="95"/>
                      <a:pt x="28" y="95"/>
                      <a:pt x="27" y="95"/>
                    </a:cubicBezTo>
                    <a:cubicBezTo>
                      <a:pt x="27" y="95"/>
                      <a:pt x="27" y="95"/>
                      <a:pt x="27" y="96"/>
                    </a:cubicBezTo>
                    <a:cubicBezTo>
                      <a:pt x="28" y="96"/>
                      <a:pt x="27" y="99"/>
                      <a:pt x="30" y="98"/>
                    </a:cubicBezTo>
                    <a:cubicBezTo>
                      <a:pt x="30" y="97"/>
                      <a:pt x="31" y="96"/>
                      <a:pt x="30" y="96"/>
                    </a:cubicBezTo>
                    <a:close/>
                    <a:moveTo>
                      <a:pt x="117" y="172"/>
                    </a:moveTo>
                    <a:cubicBezTo>
                      <a:pt x="117" y="171"/>
                      <a:pt x="116" y="172"/>
                      <a:pt x="114" y="172"/>
                    </a:cubicBezTo>
                    <a:cubicBezTo>
                      <a:pt x="115" y="173"/>
                      <a:pt x="114" y="173"/>
                      <a:pt x="114" y="174"/>
                    </a:cubicBezTo>
                    <a:cubicBezTo>
                      <a:pt x="115" y="174"/>
                      <a:pt x="116" y="176"/>
                      <a:pt x="118" y="175"/>
                    </a:cubicBezTo>
                    <a:cubicBezTo>
                      <a:pt x="118" y="175"/>
                      <a:pt x="118" y="174"/>
                      <a:pt x="119" y="175"/>
                    </a:cubicBezTo>
                    <a:cubicBezTo>
                      <a:pt x="119" y="174"/>
                      <a:pt x="120" y="174"/>
                      <a:pt x="120" y="174"/>
                    </a:cubicBezTo>
                    <a:cubicBezTo>
                      <a:pt x="121" y="172"/>
                      <a:pt x="119" y="173"/>
                      <a:pt x="117" y="172"/>
                    </a:cubicBezTo>
                    <a:close/>
                    <a:moveTo>
                      <a:pt x="113" y="151"/>
                    </a:moveTo>
                    <a:cubicBezTo>
                      <a:pt x="113" y="150"/>
                      <a:pt x="114" y="150"/>
                      <a:pt x="115" y="150"/>
                    </a:cubicBezTo>
                    <a:cubicBezTo>
                      <a:pt x="115" y="150"/>
                      <a:pt x="116" y="149"/>
                      <a:pt x="117" y="149"/>
                    </a:cubicBezTo>
                    <a:cubicBezTo>
                      <a:pt x="116" y="145"/>
                      <a:pt x="111" y="146"/>
                      <a:pt x="107" y="145"/>
                    </a:cubicBezTo>
                    <a:cubicBezTo>
                      <a:pt x="105" y="145"/>
                      <a:pt x="103" y="145"/>
                      <a:pt x="100" y="145"/>
                    </a:cubicBezTo>
                    <a:cubicBezTo>
                      <a:pt x="101" y="147"/>
                      <a:pt x="101" y="147"/>
                      <a:pt x="100" y="149"/>
                    </a:cubicBezTo>
                    <a:cubicBezTo>
                      <a:pt x="103" y="151"/>
                      <a:pt x="108" y="151"/>
                      <a:pt x="113" y="151"/>
                    </a:cubicBezTo>
                    <a:close/>
                    <a:moveTo>
                      <a:pt x="108" y="157"/>
                    </a:moveTo>
                    <a:cubicBezTo>
                      <a:pt x="109" y="157"/>
                      <a:pt x="109" y="158"/>
                      <a:pt x="110" y="158"/>
                    </a:cubicBezTo>
                    <a:cubicBezTo>
                      <a:pt x="111" y="157"/>
                      <a:pt x="112" y="156"/>
                      <a:pt x="113" y="157"/>
                    </a:cubicBezTo>
                    <a:cubicBezTo>
                      <a:pt x="114" y="157"/>
                      <a:pt x="115" y="158"/>
                      <a:pt x="117" y="158"/>
                    </a:cubicBezTo>
                    <a:cubicBezTo>
                      <a:pt x="118" y="158"/>
                      <a:pt x="120" y="159"/>
                      <a:pt x="121" y="158"/>
                    </a:cubicBezTo>
                    <a:cubicBezTo>
                      <a:pt x="121" y="158"/>
                      <a:pt x="121" y="158"/>
                      <a:pt x="122" y="158"/>
                    </a:cubicBezTo>
                    <a:cubicBezTo>
                      <a:pt x="123" y="157"/>
                      <a:pt x="126" y="158"/>
                      <a:pt x="126" y="156"/>
                    </a:cubicBezTo>
                    <a:cubicBezTo>
                      <a:pt x="125" y="155"/>
                      <a:pt x="122" y="156"/>
                      <a:pt x="120" y="155"/>
                    </a:cubicBezTo>
                    <a:cubicBezTo>
                      <a:pt x="119" y="155"/>
                      <a:pt x="119" y="154"/>
                      <a:pt x="117" y="155"/>
                    </a:cubicBezTo>
                    <a:cubicBezTo>
                      <a:pt x="116" y="155"/>
                      <a:pt x="115" y="155"/>
                      <a:pt x="114" y="155"/>
                    </a:cubicBezTo>
                    <a:cubicBezTo>
                      <a:pt x="114" y="155"/>
                      <a:pt x="113" y="155"/>
                      <a:pt x="113" y="155"/>
                    </a:cubicBezTo>
                    <a:cubicBezTo>
                      <a:pt x="112" y="155"/>
                      <a:pt x="110" y="155"/>
                      <a:pt x="110" y="153"/>
                    </a:cubicBezTo>
                    <a:cubicBezTo>
                      <a:pt x="110" y="153"/>
                      <a:pt x="110" y="153"/>
                      <a:pt x="109" y="153"/>
                    </a:cubicBezTo>
                    <a:cubicBezTo>
                      <a:pt x="109" y="153"/>
                      <a:pt x="109" y="152"/>
                      <a:pt x="108" y="153"/>
                    </a:cubicBezTo>
                    <a:cubicBezTo>
                      <a:pt x="108" y="153"/>
                      <a:pt x="108" y="153"/>
                      <a:pt x="108" y="153"/>
                    </a:cubicBezTo>
                    <a:cubicBezTo>
                      <a:pt x="108" y="153"/>
                      <a:pt x="107" y="152"/>
                      <a:pt x="107" y="152"/>
                    </a:cubicBezTo>
                    <a:cubicBezTo>
                      <a:pt x="105" y="151"/>
                      <a:pt x="104" y="152"/>
                      <a:pt x="102" y="153"/>
                    </a:cubicBezTo>
                    <a:cubicBezTo>
                      <a:pt x="102" y="153"/>
                      <a:pt x="101" y="153"/>
                      <a:pt x="100" y="153"/>
                    </a:cubicBezTo>
                    <a:cubicBezTo>
                      <a:pt x="99" y="153"/>
                      <a:pt x="99" y="153"/>
                      <a:pt x="99" y="155"/>
                    </a:cubicBezTo>
                    <a:cubicBezTo>
                      <a:pt x="98" y="155"/>
                      <a:pt x="97" y="155"/>
                      <a:pt x="97" y="156"/>
                    </a:cubicBezTo>
                    <a:cubicBezTo>
                      <a:pt x="98" y="156"/>
                      <a:pt x="98" y="157"/>
                      <a:pt x="100" y="157"/>
                    </a:cubicBezTo>
                    <a:cubicBezTo>
                      <a:pt x="101" y="157"/>
                      <a:pt x="101" y="156"/>
                      <a:pt x="102" y="156"/>
                    </a:cubicBezTo>
                    <a:cubicBezTo>
                      <a:pt x="103" y="157"/>
                      <a:pt x="105" y="157"/>
                      <a:pt x="106" y="157"/>
                    </a:cubicBezTo>
                    <a:cubicBezTo>
                      <a:pt x="107" y="157"/>
                      <a:pt x="107" y="157"/>
                      <a:pt x="108" y="157"/>
                    </a:cubicBezTo>
                    <a:close/>
                    <a:moveTo>
                      <a:pt x="95" y="141"/>
                    </a:moveTo>
                    <a:cubicBezTo>
                      <a:pt x="94" y="141"/>
                      <a:pt x="93" y="141"/>
                      <a:pt x="93" y="141"/>
                    </a:cubicBezTo>
                    <a:cubicBezTo>
                      <a:pt x="95" y="141"/>
                      <a:pt x="98" y="142"/>
                      <a:pt x="99" y="141"/>
                    </a:cubicBezTo>
                    <a:cubicBezTo>
                      <a:pt x="98" y="140"/>
                      <a:pt x="96" y="138"/>
                      <a:pt x="95" y="140"/>
                    </a:cubicBezTo>
                    <a:cubicBezTo>
                      <a:pt x="95" y="140"/>
                      <a:pt x="95" y="140"/>
                      <a:pt x="95" y="141"/>
                    </a:cubicBezTo>
                    <a:close/>
                    <a:moveTo>
                      <a:pt x="194" y="58"/>
                    </a:moveTo>
                    <a:cubicBezTo>
                      <a:pt x="193" y="58"/>
                      <a:pt x="194" y="57"/>
                      <a:pt x="194" y="56"/>
                    </a:cubicBezTo>
                    <a:cubicBezTo>
                      <a:pt x="192" y="56"/>
                      <a:pt x="192" y="56"/>
                      <a:pt x="192" y="56"/>
                    </a:cubicBezTo>
                    <a:cubicBezTo>
                      <a:pt x="191" y="56"/>
                      <a:pt x="190" y="55"/>
                      <a:pt x="190" y="54"/>
                    </a:cubicBezTo>
                    <a:cubicBezTo>
                      <a:pt x="190" y="54"/>
                      <a:pt x="188" y="54"/>
                      <a:pt x="188" y="53"/>
                    </a:cubicBezTo>
                    <a:cubicBezTo>
                      <a:pt x="184" y="53"/>
                      <a:pt x="184" y="53"/>
                      <a:pt x="184" y="53"/>
                    </a:cubicBezTo>
                    <a:cubicBezTo>
                      <a:pt x="184" y="52"/>
                      <a:pt x="184" y="52"/>
                      <a:pt x="183" y="52"/>
                    </a:cubicBezTo>
                    <a:cubicBezTo>
                      <a:pt x="183" y="51"/>
                      <a:pt x="182" y="52"/>
                      <a:pt x="182" y="51"/>
                    </a:cubicBezTo>
                    <a:cubicBezTo>
                      <a:pt x="182" y="51"/>
                      <a:pt x="181" y="51"/>
                      <a:pt x="181" y="51"/>
                    </a:cubicBezTo>
                    <a:cubicBezTo>
                      <a:pt x="181" y="50"/>
                      <a:pt x="180" y="49"/>
                      <a:pt x="180" y="49"/>
                    </a:cubicBezTo>
                    <a:cubicBezTo>
                      <a:pt x="180" y="47"/>
                      <a:pt x="180" y="46"/>
                      <a:pt x="181" y="45"/>
                    </a:cubicBezTo>
                    <a:cubicBezTo>
                      <a:pt x="181" y="45"/>
                      <a:pt x="181" y="45"/>
                      <a:pt x="181" y="45"/>
                    </a:cubicBezTo>
                    <a:cubicBezTo>
                      <a:pt x="182" y="45"/>
                      <a:pt x="182" y="45"/>
                      <a:pt x="182" y="46"/>
                    </a:cubicBezTo>
                    <a:cubicBezTo>
                      <a:pt x="182" y="46"/>
                      <a:pt x="182" y="46"/>
                      <a:pt x="182" y="46"/>
                    </a:cubicBezTo>
                    <a:cubicBezTo>
                      <a:pt x="183" y="46"/>
                      <a:pt x="184" y="45"/>
                      <a:pt x="184" y="44"/>
                    </a:cubicBezTo>
                    <a:cubicBezTo>
                      <a:pt x="184" y="44"/>
                      <a:pt x="184" y="44"/>
                      <a:pt x="184" y="44"/>
                    </a:cubicBezTo>
                    <a:cubicBezTo>
                      <a:pt x="184" y="42"/>
                      <a:pt x="183" y="42"/>
                      <a:pt x="181" y="42"/>
                    </a:cubicBezTo>
                    <a:cubicBezTo>
                      <a:pt x="179" y="42"/>
                      <a:pt x="179" y="41"/>
                      <a:pt x="178" y="40"/>
                    </a:cubicBezTo>
                    <a:cubicBezTo>
                      <a:pt x="178" y="38"/>
                      <a:pt x="179" y="37"/>
                      <a:pt x="180" y="34"/>
                    </a:cubicBezTo>
                    <a:cubicBezTo>
                      <a:pt x="178" y="35"/>
                      <a:pt x="179" y="32"/>
                      <a:pt x="177" y="32"/>
                    </a:cubicBezTo>
                    <a:cubicBezTo>
                      <a:pt x="177" y="30"/>
                      <a:pt x="175" y="30"/>
                      <a:pt x="175" y="29"/>
                    </a:cubicBezTo>
                    <a:cubicBezTo>
                      <a:pt x="175" y="27"/>
                      <a:pt x="173" y="27"/>
                      <a:pt x="173" y="24"/>
                    </a:cubicBezTo>
                    <a:cubicBezTo>
                      <a:pt x="172" y="24"/>
                      <a:pt x="172" y="24"/>
                      <a:pt x="172" y="22"/>
                    </a:cubicBezTo>
                    <a:cubicBezTo>
                      <a:pt x="172" y="22"/>
                      <a:pt x="172" y="22"/>
                      <a:pt x="172" y="22"/>
                    </a:cubicBezTo>
                    <a:cubicBezTo>
                      <a:pt x="172" y="22"/>
                      <a:pt x="171" y="22"/>
                      <a:pt x="171" y="22"/>
                    </a:cubicBezTo>
                    <a:cubicBezTo>
                      <a:pt x="171" y="22"/>
                      <a:pt x="171" y="23"/>
                      <a:pt x="171" y="23"/>
                    </a:cubicBezTo>
                    <a:cubicBezTo>
                      <a:pt x="171" y="23"/>
                      <a:pt x="170" y="23"/>
                      <a:pt x="170" y="23"/>
                    </a:cubicBezTo>
                    <a:cubicBezTo>
                      <a:pt x="170" y="23"/>
                      <a:pt x="170" y="23"/>
                      <a:pt x="170" y="23"/>
                    </a:cubicBezTo>
                    <a:cubicBezTo>
                      <a:pt x="170" y="23"/>
                      <a:pt x="169" y="22"/>
                      <a:pt x="169" y="22"/>
                    </a:cubicBezTo>
                    <a:cubicBezTo>
                      <a:pt x="169" y="22"/>
                      <a:pt x="169" y="22"/>
                      <a:pt x="169" y="22"/>
                    </a:cubicBezTo>
                    <a:cubicBezTo>
                      <a:pt x="169" y="22"/>
                      <a:pt x="169" y="22"/>
                      <a:pt x="169" y="22"/>
                    </a:cubicBezTo>
                    <a:cubicBezTo>
                      <a:pt x="169" y="22"/>
                      <a:pt x="169" y="22"/>
                      <a:pt x="169" y="22"/>
                    </a:cubicBezTo>
                    <a:cubicBezTo>
                      <a:pt x="168" y="22"/>
                      <a:pt x="168" y="23"/>
                      <a:pt x="168" y="23"/>
                    </a:cubicBezTo>
                    <a:cubicBezTo>
                      <a:pt x="168" y="23"/>
                      <a:pt x="168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3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6" y="23"/>
                      <a:pt x="166" y="23"/>
                      <a:pt x="165" y="23"/>
                    </a:cubicBezTo>
                    <a:cubicBezTo>
                      <a:pt x="165" y="23"/>
                      <a:pt x="165" y="24"/>
                      <a:pt x="165" y="24"/>
                    </a:cubicBezTo>
                    <a:cubicBezTo>
                      <a:pt x="165" y="24"/>
                      <a:pt x="165" y="24"/>
                      <a:pt x="165" y="24"/>
                    </a:cubicBezTo>
                    <a:cubicBezTo>
                      <a:pt x="164" y="24"/>
                      <a:pt x="165" y="25"/>
                      <a:pt x="164" y="24"/>
                    </a:cubicBezTo>
                    <a:cubicBezTo>
                      <a:pt x="162" y="25"/>
                      <a:pt x="163" y="27"/>
                      <a:pt x="161" y="27"/>
                    </a:cubicBezTo>
                    <a:cubicBezTo>
                      <a:pt x="161" y="28"/>
                      <a:pt x="161" y="29"/>
                      <a:pt x="160" y="29"/>
                    </a:cubicBezTo>
                    <a:cubicBezTo>
                      <a:pt x="160" y="30"/>
                      <a:pt x="158" y="29"/>
                      <a:pt x="158" y="30"/>
                    </a:cubicBezTo>
                    <a:cubicBezTo>
                      <a:pt x="157" y="30"/>
                      <a:pt x="155" y="28"/>
                      <a:pt x="154" y="30"/>
                    </a:cubicBezTo>
                    <a:cubicBezTo>
                      <a:pt x="153" y="29"/>
                      <a:pt x="149" y="29"/>
                      <a:pt x="148" y="30"/>
                    </a:cubicBezTo>
                    <a:cubicBezTo>
                      <a:pt x="147" y="30"/>
                      <a:pt x="146" y="30"/>
                      <a:pt x="146" y="31"/>
                    </a:cubicBezTo>
                    <a:cubicBezTo>
                      <a:pt x="145" y="31"/>
                      <a:pt x="145" y="31"/>
                      <a:pt x="144" y="31"/>
                    </a:cubicBezTo>
                    <a:cubicBezTo>
                      <a:pt x="144" y="30"/>
                      <a:pt x="142" y="30"/>
                      <a:pt x="141" y="30"/>
                    </a:cubicBezTo>
                    <a:cubicBezTo>
                      <a:pt x="141" y="29"/>
                      <a:pt x="140" y="29"/>
                      <a:pt x="139" y="29"/>
                    </a:cubicBezTo>
                    <a:cubicBezTo>
                      <a:pt x="139" y="30"/>
                      <a:pt x="137" y="28"/>
                      <a:pt x="135" y="29"/>
                    </a:cubicBezTo>
                    <a:cubicBezTo>
                      <a:pt x="135" y="28"/>
                      <a:pt x="135" y="28"/>
                      <a:pt x="134" y="27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32" y="26"/>
                      <a:pt x="132" y="24"/>
                      <a:pt x="131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28" y="24"/>
                      <a:pt x="125" y="24"/>
                      <a:pt x="125" y="24"/>
                    </a:cubicBezTo>
                    <a:cubicBezTo>
                      <a:pt x="125" y="24"/>
                      <a:pt x="125" y="24"/>
                      <a:pt x="124" y="24"/>
                    </a:cubicBezTo>
                    <a:cubicBezTo>
                      <a:pt x="123" y="25"/>
                      <a:pt x="123" y="25"/>
                      <a:pt x="122" y="24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1" y="21"/>
                      <a:pt x="120" y="20"/>
                      <a:pt x="119" y="20"/>
                    </a:cubicBezTo>
                    <a:cubicBezTo>
                      <a:pt x="119" y="20"/>
                      <a:pt x="119" y="20"/>
                      <a:pt x="119" y="19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8" y="19"/>
                      <a:pt x="118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5" y="17"/>
                      <a:pt x="115" y="17"/>
                      <a:pt x="114" y="17"/>
                    </a:cubicBezTo>
                    <a:cubicBezTo>
                      <a:pt x="114" y="17"/>
                      <a:pt x="114" y="17"/>
                      <a:pt x="114" y="17"/>
                    </a:cubicBezTo>
                    <a:cubicBezTo>
                      <a:pt x="114" y="17"/>
                      <a:pt x="114" y="16"/>
                      <a:pt x="114" y="16"/>
                    </a:cubicBezTo>
                    <a:cubicBezTo>
                      <a:pt x="114" y="16"/>
                      <a:pt x="114" y="16"/>
                      <a:pt x="114" y="16"/>
                    </a:cubicBezTo>
                    <a:cubicBezTo>
                      <a:pt x="114" y="16"/>
                      <a:pt x="114" y="16"/>
                      <a:pt x="113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6"/>
                      <a:pt x="113" y="16"/>
                      <a:pt x="112" y="16"/>
                    </a:cubicBezTo>
                    <a:cubicBezTo>
                      <a:pt x="112" y="15"/>
                      <a:pt x="111" y="15"/>
                      <a:pt x="111" y="14"/>
                    </a:cubicBezTo>
                    <a:cubicBezTo>
                      <a:pt x="111" y="13"/>
                      <a:pt x="110" y="13"/>
                      <a:pt x="110" y="12"/>
                    </a:cubicBezTo>
                    <a:cubicBezTo>
                      <a:pt x="109" y="12"/>
                      <a:pt x="109" y="11"/>
                      <a:pt x="109" y="10"/>
                    </a:cubicBezTo>
                    <a:cubicBezTo>
                      <a:pt x="109" y="10"/>
                      <a:pt x="107" y="10"/>
                      <a:pt x="107" y="9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106" y="6"/>
                      <a:pt x="106" y="4"/>
                      <a:pt x="102" y="5"/>
                    </a:cubicBezTo>
                    <a:cubicBezTo>
                      <a:pt x="102" y="5"/>
                      <a:pt x="102" y="5"/>
                      <a:pt x="102" y="4"/>
                    </a:cubicBezTo>
                    <a:cubicBezTo>
                      <a:pt x="101" y="4"/>
                      <a:pt x="100" y="4"/>
                      <a:pt x="99" y="4"/>
                    </a:cubicBezTo>
                    <a:cubicBezTo>
                      <a:pt x="99" y="3"/>
                      <a:pt x="98" y="3"/>
                      <a:pt x="97" y="3"/>
                    </a:cubicBezTo>
                    <a:cubicBezTo>
                      <a:pt x="97" y="2"/>
                      <a:pt x="97" y="1"/>
                      <a:pt x="96" y="1"/>
                    </a:cubicBezTo>
                    <a:cubicBezTo>
                      <a:pt x="94" y="2"/>
                      <a:pt x="93" y="0"/>
                      <a:pt x="91" y="0"/>
                    </a:cubicBezTo>
                    <a:cubicBezTo>
                      <a:pt x="90" y="1"/>
                      <a:pt x="90" y="2"/>
                      <a:pt x="88" y="2"/>
                    </a:cubicBezTo>
                    <a:cubicBezTo>
                      <a:pt x="88" y="4"/>
                      <a:pt x="89" y="4"/>
                      <a:pt x="88" y="6"/>
                    </a:cubicBezTo>
                    <a:cubicBezTo>
                      <a:pt x="90" y="6"/>
                      <a:pt x="90" y="8"/>
                      <a:pt x="89" y="9"/>
                    </a:cubicBezTo>
                    <a:cubicBezTo>
                      <a:pt x="88" y="9"/>
                      <a:pt x="85" y="10"/>
                      <a:pt x="85" y="8"/>
                    </a:cubicBezTo>
                    <a:cubicBezTo>
                      <a:pt x="85" y="8"/>
                      <a:pt x="84" y="7"/>
                      <a:pt x="83" y="8"/>
                    </a:cubicBezTo>
                    <a:cubicBezTo>
                      <a:pt x="82" y="8"/>
                      <a:pt x="82" y="8"/>
                      <a:pt x="82" y="9"/>
                    </a:cubicBezTo>
                    <a:cubicBezTo>
                      <a:pt x="81" y="9"/>
                      <a:pt x="81" y="9"/>
                      <a:pt x="80" y="10"/>
                    </a:cubicBezTo>
                    <a:cubicBezTo>
                      <a:pt x="80" y="10"/>
                      <a:pt x="80" y="10"/>
                      <a:pt x="80" y="11"/>
                    </a:cubicBezTo>
                    <a:cubicBezTo>
                      <a:pt x="79" y="11"/>
                      <a:pt x="79" y="11"/>
                      <a:pt x="79" y="12"/>
                    </a:cubicBezTo>
                    <a:cubicBezTo>
                      <a:pt x="77" y="11"/>
                      <a:pt x="77" y="13"/>
                      <a:pt x="76" y="13"/>
                    </a:cubicBezTo>
                    <a:cubicBezTo>
                      <a:pt x="75" y="14"/>
                      <a:pt x="74" y="14"/>
                      <a:pt x="73" y="15"/>
                    </a:cubicBezTo>
                    <a:cubicBezTo>
                      <a:pt x="73" y="16"/>
                      <a:pt x="70" y="15"/>
                      <a:pt x="71" y="17"/>
                    </a:cubicBezTo>
                    <a:cubicBezTo>
                      <a:pt x="70" y="17"/>
                      <a:pt x="69" y="18"/>
                      <a:pt x="68" y="19"/>
                    </a:cubicBezTo>
                    <a:cubicBezTo>
                      <a:pt x="68" y="20"/>
                      <a:pt x="69" y="21"/>
                      <a:pt x="71" y="21"/>
                    </a:cubicBezTo>
                    <a:cubicBezTo>
                      <a:pt x="71" y="22"/>
                      <a:pt x="71" y="23"/>
                      <a:pt x="72" y="23"/>
                    </a:cubicBezTo>
                    <a:cubicBezTo>
                      <a:pt x="72" y="25"/>
                      <a:pt x="72" y="26"/>
                      <a:pt x="72" y="28"/>
                    </a:cubicBezTo>
                    <a:cubicBezTo>
                      <a:pt x="72" y="28"/>
                      <a:pt x="72" y="28"/>
                      <a:pt x="72" y="29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2" y="29"/>
                      <a:pt x="72" y="29"/>
                      <a:pt x="71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1" y="29"/>
                      <a:pt x="71" y="30"/>
                      <a:pt x="71" y="30"/>
                    </a:cubicBezTo>
                    <a:cubicBezTo>
                      <a:pt x="71" y="30"/>
                      <a:pt x="71" y="30"/>
                      <a:pt x="71" y="30"/>
                    </a:cubicBezTo>
                    <a:cubicBezTo>
                      <a:pt x="71" y="30"/>
                      <a:pt x="71" y="31"/>
                      <a:pt x="71" y="31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1" y="31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3"/>
                      <a:pt x="70" y="33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0" y="34"/>
                      <a:pt x="69" y="33"/>
                      <a:pt x="69" y="34"/>
                    </a:cubicBezTo>
                    <a:cubicBezTo>
                      <a:pt x="67" y="34"/>
                      <a:pt x="67" y="34"/>
                      <a:pt x="67" y="34"/>
                    </a:cubicBezTo>
                    <a:cubicBezTo>
                      <a:pt x="66" y="35"/>
                      <a:pt x="64" y="35"/>
                      <a:pt x="64" y="36"/>
                    </a:cubicBezTo>
                    <a:cubicBezTo>
                      <a:pt x="63" y="36"/>
                      <a:pt x="63" y="37"/>
                      <a:pt x="63" y="38"/>
                    </a:cubicBezTo>
                    <a:cubicBezTo>
                      <a:pt x="62" y="38"/>
                      <a:pt x="62" y="39"/>
                      <a:pt x="61" y="39"/>
                    </a:cubicBezTo>
                    <a:cubicBezTo>
                      <a:pt x="61" y="42"/>
                      <a:pt x="64" y="41"/>
                      <a:pt x="64" y="44"/>
                    </a:cubicBezTo>
                    <a:cubicBezTo>
                      <a:pt x="62" y="44"/>
                      <a:pt x="62" y="45"/>
                      <a:pt x="60" y="45"/>
                    </a:cubicBezTo>
                    <a:cubicBezTo>
                      <a:pt x="59" y="48"/>
                      <a:pt x="61" y="48"/>
                      <a:pt x="62" y="50"/>
                    </a:cubicBezTo>
                    <a:cubicBezTo>
                      <a:pt x="63" y="50"/>
                      <a:pt x="63" y="50"/>
                      <a:pt x="63" y="51"/>
                    </a:cubicBezTo>
                    <a:cubicBezTo>
                      <a:pt x="63" y="51"/>
                      <a:pt x="62" y="51"/>
                      <a:pt x="62" y="51"/>
                    </a:cubicBezTo>
                    <a:cubicBezTo>
                      <a:pt x="61" y="50"/>
                      <a:pt x="60" y="50"/>
                      <a:pt x="59" y="50"/>
                    </a:cubicBezTo>
                    <a:cubicBezTo>
                      <a:pt x="58" y="51"/>
                      <a:pt x="58" y="50"/>
                      <a:pt x="56" y="50"/>
                    </a:cubicBezTo>
                    <a:cubicBezTo>
                      <a:pt x="55" y="50"/>
                      <a:pt x="56" y="52"/>
                      <a:pt x="55" y="52"/>
                    </a:cubicBezTo>
                    <a:cubicBezTo>
                      <a:pt x="53" y="52"/>
                      <a:pt x="53" y="51"/>
                      <a:pt x="52" y="50"/>
                    </a:cubicBezTo>
                    <a:cubicBezTo>
                      <a:pt x="51" y="50"/>
                      <a:pt x="50" y="49"/>
                      <a:pt x="49" y="49"/>
                    </a:cubicBezTo>
                    <a:cubicBezTo>
                      <a:pt x="48" y="49"/>
                      <a:pt x="47" y="49"/>
                      <a:pt x="46" y="49"/>
                    </a:cubicBezTo>
                    <a:cubicBezTo>
                      <a:pt x="45" y="49"/>
                      <a:pt x="45" y="50"/>
                      <a:pt x="44" y="50"/>
                    </a:cubicBezTo>
                    <a:cubicBezTo>
                      <a:pt x="42" y="50"/>
                      <a:pt x="42" y="48"/>
                      <a:pt x="40" y="49"/>
                    </a:cubicBezTo>
                    <a:cubicBezTo>
                      <a:pt x="40" y="48"/>
                      <a:pt x="40" y="48"/>
                      <a:pt x="39" y="47"/>
                    </a:cubicBezTo>
                    <a:cubicBezTo>
                      <a:pt x="39" y="47"/>
                      <a:pt x="40" y="47"/>
                      <a:pt x="39" y="46"/>
                    </a:cubicBezTo>
                    <a:cubicBezTo>
                      <a:pt x="39" y="46"/>
                      <a:pt x="38" y="47"/>
                      <a:pt x="38" y="46"/>
                    </a:cubicBezTo>
                    <a:cubicBezTo>
                      <a:pt x="38" y="46"/>
                      <a:pt x="38" y="45"/>
                      <a:pt x="37" y="45"/>
                    </a:cubicBezTo>
                    <a:cubicBezTo>
                      <a:pt x="37" y="44"/>
                      <a:pt x="36" y="43"/>
                      <a:pt x="35" y="41"/>
                    </a:cubicBezTo>
                    <a:cubicBezTo>
                      <a:pt x="34" y="41"/>
                      <a:pt x="34" y="42"/>
                      <a:pt x="33" y="42"/>
                    </a:cubicBezTo>
                    <a:cubicBezTo>
                      <a:pt x="33" y="43"/>
                      <a:pt x="32" y="43"/>
                      <a:pt x="32" y="44"/>
                    </a:cubicBezTo>
                    <a:cubicBezTo>
                      <a:pt x="31" y="44"/>
                      <a:pt x="31" y="44"/>
                      <a:pt x="30" y="44"/>
                    </a:cubicBezTo>
                    <a:cubicBezTo>
                      <a:pt x="30" y="46"/>
                      <a:pt x="30" y="47"/>
                      <a:pt x="30" y="49"/>
                    </a:cubicBezTo>
                    <a:cubicBezTo>
                      <a:pt x="28" y="48"/>
                      <a:pt x="28" y="50"/>
                      <a:pt x="27" y="51"/>
                    </a:cubicBezTo>
                    <a:cubicBezTo>
                      <a:pt x="26" y="51"/>
                      <a:pt x="26" y="50"/>
                      <a:pt x="25" y="50"/>
                    </a:cubicBezTo>
                    <a:cubicBezTo>
                      <a:pt x="24" y="50"/>
                      <a:pt x="24" y="51"/>
                      <a:pt x="24" y="51"/>
                    </a:cubicBezTo>
                    <a:cubicBezTo>
                      <a:pt x="24" y="52"/>
                      <a:pt x="23" y="52"/>
                      <a:pt x="23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7" y="53"/>
                      <a:pt x="17" y="54"/>
                      <a:pt x="16" y="55"/>
                    </a:cubicBezTo>
                    <a:cubicBezTo>
                      <a:pt x="15" y="55"/>
                      <a:pt x="14" y="55"/>
                      <a:pt x="14" y="56"/>
                    </a:cubicBezTo>
                    <a:cubicBezTo>
                      <a:pt x="13" y="56"/>
                      <a:pt x="12" y="56"/>
                      <a:pt x="12" y="56"/>
                    </a:cubicBezTo>
                    <a:cubicBezTo>
                      <a:pt x="11" y="57"/>
                      <a:pt x="11" y="56"/>
                      <a:pt x="10" y="56"/>
                    </a:cubicBezTo>
                    <a:cubicBezTo>
                      <a:pt x="10" y="55"/>
                      <a:pt x="8" y="55"/>
                      <a:pt x="8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53"/>
                      <a:pt x="2" y="53"/>
                      <a:pt x="2" y="52"/>
                    </a:cubicBezTo>
                    <a:cubicBezTo>
                      <a:pt x="2" y="51"/>
                      <a:pt x="2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0" y="53"/>
                      <a:pt x="1" y="54"/>
                    </a:cubicBezTo>
                    <a:cubicBezTo>
                      <a:pt x="1" y="54"/>
                      <a:pt x="1" y="53"/>
                      <a:pt x="1" y="54"/>
                    </a:cubicBezTo>
                    <a:cubicBezTo>
                      <a:pt x="2" y="54"/>
                      <a:pt x="1" y="56"/>
                      <a:pt x="2" y="56"/>
                    </a:cubicBezTo>
                    <a:cubicBezTo>
                      <a:pt x="2" y="56"/>
                      <a:pt x="1" y="57"/>
                      <a:pt x="1" y="58"/>
                    </a:cubicBezTo>
                    <a:cubicBezTo>
                      <a:pt x="1" y="59"/>
                      <a:pt x="2" y="60"/>
                      <a:pt x="2" y="62"/>
                    </a:cubicBezTo>
                    <a:cubicBezTo>
                      <a:pt x="2" y="63"/>
                      <a:pt x="3" y="63"/>
                      <a:pt x="3" y="63"/>
                    </a:cubicBezTo>
                    <a:cubicBezTo>
                      <a:pt x="3" y="64"/>
                      <a:pt x="3" y="65"/>
                      <a:pt x="4" y="66"/>
                    </a:cubicBezTo>
                    <a:cubicBezTo>
                      <a:pt x="4" y="68"/>
                      <a:pt x="5" y="68"/>
                      <a:pt x="5" y="70"/>
                    </a:cubicBezTo>
                    <a:cubicBezTo>
                      <a:pt x="5" y="70"/>
                      <a:pt x="5" y="70"/>
                      <a:pt x="5" y="71"/>
                    </a:cubicBezTo>
                    <a:cubicBezTo>
                      <a:pt x="6" y="72"/>
                      <a:pt x="6" y="72"/>
                      <a:pt x="7" y="72"/>
                    </a:cubicBezTo>
                    <a:cubicBezTo>
                      <a:pt x="7" y="73"/>
                      <a:pt x="7" y="73"/>
                      <a:pt x="8" y="73"/>
                    </a:cubicBezTo>
                    <a:cubicBezTo>
                      <a:pt x="7" y="75"/>
                      <a:pt x="8" y="76"/>
                      <a:pt x="10" y="76"/>
                    </a:cubicBezTo>
                    <a:cubicBezTo>
                      <a:pt x="10" y="77"/>
                      <a:pt x="9" y="77"/>
                      <a:pt x="9" y="78"/>
                    </a:cubicBezTo>
                    <a:cubicBezTo>
                      <a:pt x="9" y="79"/>
                      <a:pt x="10" y="80"/>
                      <a:pt x="11" y="80"/>
                    </a:cubicBezTo>
                    <a:cubicBezTo>
                      <a:pt x="11" y="81"/>
                      <a:pt x="12" y="81"/>
                      <a:pt x="12" y="83"/>
                    </a:cubicBezTo>
                    <a:cubicBezTo>
                      <a:pt x="13" y="84"/>
                      <a:pt x="15" y="83"/>
                      <a:pt x="15" y="85"/>
                    </a:cubicBezTo>
                    <a:cubicBezTo>
                      <a:pt x="16" y="85"/>
                      <a:pt x="16" y="85"/>
                      <a:pt x="16" y="85"/>
                    </a:cubicBezTo>
                    <a:cubicBezTo>
                      <a:pt x="16" y="84"/>
                      <a:pt x="17" y="83"/>
                      <a:pt x="18" y="83"/>
                    </a:cubicBezTo>
                    <a:cubicBezTo>
                      <a:pt x="18" y="82"/>
                      <a:pt x="18" y="81"/>
                      <a:pt x="19" y="80"/>
                    </a:cubicBezTo>
                    <a:cubicBezTo>
                      <a:pt x="19" y="79"/>
                      <a:pt x="19" y="78"/>
                      <a:pt x="20" y="78"/>
                    </a:cubicBezTo>
                    <a:cubicBezTo>
                      <a:pt x="20" y="76"/>
                      <a:pt x="20" y="78"/>
                      <a:pt x="22" y="78"/>
                    </a:cubicBezTo>
                    <a:cubicBezTo>
                      <a:pt x="22" y="77"/>
                      <a:pt x="23" y="76"/>
                      <a:pt x="24" y="75"/>
                    </a:cubicBezTo>
                    <a:cubicBezTo>
                      <a:pt x="24" y="72"/>
                      <a:pt x="25" y="69"/>
                      <a:pt x="25" y="66"/>
                    </a:cubicBezTo>
                    <a:cubicBezTo>
                      <a:pt x="26" y="66"/>
                      <a:pt x="26" y="66"/>
                      <a:pt x="27" y="66"/>
                    </a:cubicBezTo>
                    <a:cubicBezTo>
                      <a:pt x="27" y="65"/>
                      <a:pt x="27" y="64"/>
                      <a:pt x="27" y="64"/>
                    </a:cubicBezTo>
                    <a:cubicBezTo>
                      <a:pt x="27" y="62"/>
                      <a:pt x="28" y="60"/>
                      <a:pt x="30" y="59"/>
                    </a:cubicBezTo>
                    <a:cubicBezTo>
                      <a:pt x="30" y="59"/>
                      <a:pt x="30" y="58"/>
                      <a:pt x="30" y="59"/>
                    </a:cubicBezTo>
                    <a:cubicBezTo>
                      <a:pt x="32" y="59"/>
                      <a:pt x="31" y="61"/>
                      <a:pt x="33" y="61"/>
                    </a:cubicBezTo>
                    <a:cubicBezTo>
                      <a:pt x="34" y="61"/>
                      <a:pt x="34" y="61"/>
                      <a:pt x="34" y="61"/>
                    </a:cubicBezTo>
                    <a:cubicBezTo>
                      <a:pt x="34" y="61"/>
                      <a:pt x="34" y="61"/>
                      <a:pt x="35" y="61"/>
                    </a:cubicBezTo>
                    <a:cubicBezTo>
                      <a:pt x="35" y="61"/>
                      <a:pt x="35" y="61"/>
                      <a:pt x="35" y="62"/>
                    </a:cubicBezTo>
                    <a:cubicBezTo>
                      <a:pt x="36" y="62"/>
                      <a:pt x="36" y="63"/>
                      <a:pt x="37" y="63"/>
                    </a:cubicBezTo>
                    <a:cubicBezTo>
                      <a:pt x="37" y="63"/>
                      <a:pt x="38" y="63"/>
                      <a:pt x="38" y="63"/>
                    </a:cubicBezTo>
                    <a:cubicBezTo>
                      <a:pt x="38" y="64"/>
                      <a:pt x="39" y="65"/>
                      <a:pt x="39" y="65"/>
                    </a:cubicBezTo>
                    <a:cubicBezTo>
                      <a:pt x="39" y="65"/>
                      <a:pt x="40" y="65"/>
                      <a:pt x="40" y="65"/>
                    </a:cubicBezTo>
                    <a:cubicBezTo>
                      <a:pt x="41" y="67"/>
                      <a:pt x="44" y="68"/>
                      <a:pt x="45" y="70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2"/>
                      <a:pt x="46" y="72"/>
                      <a:pt x="47" y="73"/>
                    </a:cubicBezTo>
                    <a:cubicBezTo>
                      <a:pt x="47" y="73"/>
                      <a:pt x="48" y="73"/>
                      <a:pt x="48" y="74"/>
                    </a:cubicBezTo>
                    <a:cubicBezTo>
                      <a:pt x="48" y="75"/>
                      <a:pt x="48" y="75"/>
                      <a:pt x="47" y="75"/>
                    </a:cubicBezTo>
                    <a:cubicBezTo>
                      <a:pt x="47" y="75"/>
                      <a:pt x="47" y="76"/>
                      <a:pt x="47" y="76"/>
                    </a:cubicBezTo>
                    <a:cubicBezTo>
                      <a:pt x="47" y="80"/>
                      <a:pt x="47" y="80"/>
                      <a:pt x="47" y="80"/>
                    </a:cubicBezTo>
                    <a:cubicBezTo>
                      <a:pt x="47" y="80"/>
                      <a:pt x="47" y="80"/>
                      <a:pt x="46" y="80"/>
                    </a:cubicBezTo>
                    <a:cubicBezTo>
                      <a:pt x="42" y="81"/>
                      <a:pt x="48" y="82"/>
                      <a:pt x="47" y="83"/>
                    </a:cubicBezTo>
                    <a:cubicBezTo>
                      <a:pt x="47" y="83"/>
                      <a:pt x="47" y="83"/>
                      <a:pt x="47" y="83"/>
                    </a:cubicBezTo>
                    <a:cubicBezTo>
                      <a:pt x="47" y="84"/>
                      <a:pt x="47" y="84"/>
                      <a:pt x="47" y="85"/>
                    </a:cubicBezTo>
                    <a:cubicBezTo>
                      <a:pt x="47" y="85"/>
                      <a:pt x="47" y="85"/>
                      <a:pt x="47" y="85"/>
                    </a:cubicBezTo>
                    <a:cubicBezTo>
                      <a:pt x="47" y="86"/>
                      <a:pt x="47" y="87"/>
                      <a:pt x="47" y="87"/>
                    </a:cubicBezTo>
                    <a:cubicBezTo>
                      <a:pt x="47" y="87"/>
                      <a:pt x="47" y="87"/>
                      <a:pt x="48" y="88"/>
                    </a:cubicBezTo>
                    <a:cubicBezTo>
                      <a:pt x="48" y="88"/>
                      <a:pt x="49" y="89"/>
                      <a:pt x="50" y="90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50" y="91"/>
                      <a:pt x="50" y="91"/>
                      <a:pt x="51" y="92"/>
                    </a:cubicBezTo>
                    <a:cubicBezTo>
                      <a:pt x="51" y="92"/>
                      <a:pt x="51" y="92"/>
                      <a:pt x="52" y="92"/>
                    </a:cubicBezTo>
                    <a:cubicBezTo>
                      <a:pt x="52" y="92"/>
                      <a:pt x="52" y="92"/>
                      <a:pt x="52" y="92"/>
                    </a:cubicBezTo>
                    <a:cubicBezTo>
                      <a:pt x="52" y="94"/>
                      <a:pt x="54" y="94"/>
                      <a:pt x="54" y="95"/>
                    </a:cubicBezTo>
                    <a:cubicBezTo>
                      <a:pt x="54" y="96"/>
                      <a:pt x="54" y="96"/>
                      <a:pt x="54" y="96"/>
                    </a:cubicBezTo>
                    <a:cubicBezTo>
                      <a:pt x="55" y="96"/>
                      <a:pt x="56" y="97"/>
                      <a:pt x="57" y="98"/>
                    </a:cubicBezTo>
                    <a:cubicBezTo>
                      <a:pt x="57" y="98"/>
                      <a:pt x="57" y="98"/>
                      <a:pt x="57" y="98"/>
                    </a:cubicBezTo>
                    <a:cubicBezTo>
                      <a:pt x="57" y="98"/>
                      <a:pt x="58" y="99"/>
                      <a:pt x="58" y="99"/>
                    </a:cubicBezTo>
                    <a:cubicBezTo>
                      <a:pt x="58" y="99"/>
                      <a:pt x="58" y="99"/>
                      <a:pt x="58" y="99"/>
                    </a:cubicBezTo>
                    <a:cubicBezTo>
                      <a:pt x="59" y="100"/>
                      <a:pt x="60" y="101"/>
                      <a:pt x="60" y="102"/>
                    </a:cubicBezTo>
                    <a:cubicBezTo>
                      <a:pt x="60" y="102"/>
                      <a:pt x="60" y="102"/>
                      <a:pt x="61" y="102"/>
                    </a:cubicBezTo>
                    <a:cubicBezTo>
                      <a:pt x="61" y="103"/>
                      <a:pt x="61" y="103"/>
                      <a:pt x="62" y="103"/>
                    </a:cubicBezTo>
                    <a:cubicBezTo>
                      <a:pt x="63" y="105"/>
                      <a:pt x="66" y="104"/>
                      <a:pt x="66" y="107"/>
                    </a:cubicBezTo>
                    <a:cubicBezTo>
                      <a:pt x="65" y="107"/>
                      <a:pt x="64" y="106"/>
                      <a:pt x="64" y="106"/>
                    </a:cubicBezTo>
                    <a:cubicBezTo>
                      <a:pt x="63" y="105"/>
                      <a:pt x="62" y="105"/>
                      <a:pt x="61" y="104"/>
                    </a:cubicBezTo>
                    <a:cubicBezTo>
                      <a:pt x="61" y="105"/>
                      <a:pt x="61" y="105"/>
                      <a:pt x="61" y="105"/>
                    </a:cubicBezTo>
                    <a:cubicBezTo>
                      <a:pt x="61" y="106"/>
                      <a:pt x="60" y="106"/>
                      <a:pt x="60" y="105"/>
                    </a:cubicBezTo>
                    <a:cubicBezTo>
                      <a:pt x="59" y="105"/>
                      <a:pt x="59" y="105"/>
                      <a:pt x="59" y="105"/>
                    </a:cubicBezTo>
                    <a:cubicBezTo>
                      <a:pt x="59" y="104"/>
                      <a:pt x="60" y="104"/>
                      <a:pt x="60" y="103"/>
                    </a:cubicBezTo>
                    <a:cubicBezTo>
                      <a:pt x="60" y="102"/>
                      <a:pt x="59" y="102"/>
                      <a:pt x="59" y="102"/>
                    </a:cubicBezTo>
                    <a:cubicBezTo>
                      <a:pt x="59" y="102"/>
                      <a:pt x="59" y="102"/>
                      <a:pt x="59" y="102"/>
                    </a:cubicBezTo>
                    <a:cubicBezTo>
                      <a:pt x="59" y="101"/>
                      <a:pt x="58" y="101"/>
                      <a:pt x="58" y="101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57" y="99"/>
                      <a:pt x="55" y="99"/>
                      <a:pt x="55" y="98"/>
                    </a:cubicBezTo>
                    <a:cubicBezTo>
                      <a:pt x="55" y="98"/>
                      <a:pt x="55" y="98"/>
                      <a:pt x="55" y="98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3" y="98"/>
                      <a:pt x="53" y="98"/>
                      <a:pt x="53" y="98"/>
                    </a:cubicBezTo>
                    <a:cubicBezTo>
                      <a:pt x="53" y="98"/>
                      <a:pt x="53" y="98"/>
                      <a:pt x="53" y="98"/>
                    </a:cubicBezTo>
                    <a:cubicBezTo>
                      <a:pt x="53" y="98"/>
                      <a:pt x="52" y="98"/>
                      <a:pt x="52" y="98"/>
                    </a:cubicBezTo>
                    <a:cubicBezTo>
                      <a:pt x="52" y="97"/>
                      <a:pt x="51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3" y="97"/>
                      <a:pt x="53" y="97"/>
                    </a:cubicBezTo>
                    <a:cubicBezTo>
                      <a:pt x="53" y="97"/>
                      <a:pt x="53" y="97"/>
                      <a:pt x="54" y="97"/>
                    </a:cubicBezTo>
                    <a:cubicBezTo>
                      <a:pt x="54" y="97"/>
                      <a:pt x="54" y="96"/>
                      <a:pt x="54" y="95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52" y="95"/>
                      <a:pt x="52" y="95"/>
                      <a:pt x="52" y="94"/>
                    </a:cubicBezTo>
                    <a:cubicBezTo>
                      <a:pt x="52" y="94"/>
                      <a:pt x="51" y="94"/>
                      <a:pt x="51" y="94"/>
                    </a:cubicBezTo>
                    <a:cubicBezTo>
                      <a:pt x="51" y="93"/>
                      <a:pt x="51" y="93"/>
                      <a:pt x="50" y="92"/>
                    </a:cubicBezTo>
                    <a:cubicBezTo>
                      <a:pt x="50" y="92"/>
                      <a:pt x="50" y="92"/>
                      <a:pt x="50" y="92"/>
                    </a:cubicBezTo>
                    <a:cubicBezTo>
                      <a:pt x="50" y="92"/>
                      <a:pt x="50" y="92"/>
                      <a:pt x="49" y="91"/>
                    </a:cubicBezTo>
                    <a:cubicBezTo>
                      <a:pt x="49" y="91"/>
                      <a:pt x="49" y="91"/>
                      <a:pt x="49" y="91"/>
                    </a:cubicBezTo>
                    <a:cubicBezTo>
                      <a:pt x="48" y="92"/>
                      <a:pt x="49" y="90"/>
                      <a:pt x="47" y="90"/>
                    </a:cubicBezTo>
                    <a:cubicBezTo>
                      <a:pt x="47" y="90"/>
                      <a:pt x="47" y="90"/>
                      <a:pt x="47" y="90"/>
                    </a:cubicBezTo>
                    <a:cubicBezTo>
                      <a:pt x="47" y="90"/>
                      <a:pt x="46" y="89"/>
                      <a:pt x="46" y="89"/>
                    </a:cubicBezTo>
                    <a:cubicBezTo>
                      <a:pt x="46" y="88"/>
                      <a:pt x="46" y="88"/>
                      <a:pt x="45" y="88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44" y="88"/>
                      <a:pt x="44" y="88"/>
                      <a:pt x="43" y="88"/>
                    </a:cubicBezTo>
                    <a:cubicBezTo>
                      <a:pt x="43" y="88"/>
                      <a:pt x="43" y="88"/>
                      <a:pt x="43" y="88"/>
                    </a:cubicBezTo>
                    <a:cubicBezTo>
                      <a:pt x="43" y="88"/>
                      <a:pt x="43" y="89"/>
                      <a:pt x="43" y="89"/>
                    </a:cubicBezTo>
                    <a:cubicBezTo>
                      <a:pt x="43" y="90"/>
                      <a:pt x="43" y="90"/>
                      <a:pt x="43" y="91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45" y="92"/>
                      <a:pt x="45" y="93"/>
                      <a:pt x="46" y="94"/>
                    </a:cubicBezTo>
                    <a:cubicBezTo>
                      <a:pt x="46" y="94"/>
                      <a:pt x="46" y="94"/>
                      <a:pt x="46" y="94"/>
                    </a:cubicBezTo>
                    <a:cubicBezTo>
                      <a:pt x="47" y="95"/>
                      <a:pt x="48" y="95"/>
                      <a:pt x="48" y="96"/>
                    </a:cubicBezTo>
                    <a:cubicBezTo>
                      <a:pt x="48" y="96"/>
                      <a:pt x="48" y="96"/>
                      <a:pt x="48" y="96"/>
                    </a:cubicBezTo>
                    <a:cubicBezTo>
                      <a:pt x="49" y="96"/>
                      <a:pt x="49" y="96"/>
                      <a:pt x="49" y="96"/>
                    </a:cubicBezTo>
                    <a:cubicBezTo>
                      <a:pt x="49" y="97"/>
                      <a:pt x="49" y="97"/>
                      <a:pt x="49" y="97"/>
                    </a:cubicBezTo>
                    <a:cubicBezTo>
                      <a:pt x="49" y="98"/>
                      <a:pt x="51" y="98"/>
                      <a:pt x="51" y="99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2" y="100"/>
                      <a:pt x="52" y="100"/>
                      <a:pt x="54" y="100"/>
                    </a:cubicBezTo>
                    <a:cubicBezTo>
                      <a:pt x="54" y="101"/>
                      <a:pt x="54" y="101"/>
                      <a:pt x="54" y="101"/>
                    </a:cubicBezTo>
                    <a:cubicBezTo>
                      <a:pt x="54" y="101"/>
                      <a:pt x="54" y="101"/>
                      <a:pt x="55" y="101"/>
                    </a:cubicBezTo>
                    <a:cubicBezTo>
                      <a:pt x="56" y="102"/>
                      <a:pt x="54" y="104"/>
                      <a:pt x="56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56" y="105"/>
                      <a:pt x="56" y="105"/>
                      <a:pt x="56" y="105"/>
                    </a:cubicBezTo>
                    <a:cubicBezTo>
                      <a:pt x="57" y="105"/>
                      <a:pt x="57" y="105"/>
                      <a:pt x="58" y="105"/>
                    </a:cubicBezTo>
                    <a:cubicBezTo>
                      <a:pt x="58" y="106"/>
                      <a:pt x="58" y="106"/>
                      <a:pt x="58" y="106"/>
                    </a:cubicBezTo>
                    <a:cubicBezTo>
                      <a:pt x="58" y="106"/>
                      <a:pt x="57" y="107"/>
                      <a:pt x="57" y="106"/>
                    </a:cubicBezTo>
                    <a:cubicBezTo>
                      <a:pt x="57" y="106"/>
                      <a:pt x="56" y="106"/>
                      <a:pt x="56" y="105"/>
                    </a:cubicBezTo>
                    <a:cubicBezTo>
                      <a:pt x="54" y="105"/>
                      <a:pt x="54" y="104"/>
                      <a:pt x="52" y="104"/>
                    </a:cubicBezTo>
                    <a:cubicBezTo>
                      <a:pt x="53" y="107"/>
                      <a:pt x="56" y="107"/>
                      <a:pt x="56" y="109"/>
                    </a:cubicBezTo>
                    <a:cubicBezTo>
                      <a:pt x="56" y="111"/>
                      <a:pt x="58" y="111"/>
                      <a:pt x="57" y="113"/>
                    </a:cubicBezTo>
                    <a:cubicBezTo>
                      <a:pt x="56" y="113"/>
                      <a:pt x="55" y="112"/>
                      <a:pt x="54" y="112"/>
                    </a:cubicBezTo>
                    <a:cubicBezTo>
                      <a:pt x="54" y="114"/>
                      <a:pt x="56" y="114"/>
                      <a:pt x="57" y="115"/>
                    </a:cubicBezTo>
                    <a:cubicBezTo>
                      <a:pt x="57" y="117"/>
                      <a:pt x="59" y="117"/>
                      <a:pt x="59" y="119"/>
                    </a:cubicBezTo>
                    <a:cubicBezTo>
                      <a:pt x="61" y="118"/>
                      <a:pt x="61" y="121"/>
                      <a:pt x="63" y="121"/>
                    </a:cubicBezTo>
                    <a:cubicBezTo>
                      <a:pt x="63" y="122"/>
                      <a:pt x="63" y="122"/>
                      <a:pt x="64" y="122"/>
                    </a:cubicBezTo>
                    <a:cubicBezTo>
                      <a:pt x="65" y="123"/>
                      <a:pt x="65" y="123"/>
                      <a:pt x="66" y="124"/>
                    </a:cubicBezTo>
                    <a:cubicBezTo>
                      <a:pt x="65" y="122"/>
                      <a:pt x="67" y="122"/>
                      <a:pt x="66" y="121"/>
                    </a:cubicBezTo>
                    <a:cubicBezTo>
                      <a:pt x="65" y="121"/>
                      <a:pt x="64" y="120"/>
                      <a:pt x="64" y="119"/>
                    </a:cubicBezTo>
                    <a:cubicBezTo>
                      <a:pt x="63" y="119"/>
                      <a:pt x="63" y="118"/>
                      <a:pt x="62" y="118"/>
                    </a:cubicBezTo>
                    <a:cubicBezTo>
                      <a:pt x="62" y="117"/>
                      <a:pt x="61" y="118"/>
                      <a:pt x="61" y="117"/>
                    </a:cubicBezTo>
                    <a:cubicBezTo>
                      <a:pt x="60" y="117"/>
                      <a:pt x="61" y="116"/>
                      <a:pt x="61" y="116"/>
                    </a:cubicBezTo>
                    <a:cubicBezTo>
                      <a:pt x="63" y="116"/>
                      <a:pt x="64" y="117"/>
                      <a:pt x="65" y="119"/>
                    </a:cubicBezTo>
                    <a:cubicBezTo>
                      <a:pt x="66" y="120"/>
                      <a:pt x="68" y="120"/>
                      <a:pt x="68" y="122"/>
                    </a:cubicBezTo>
                    <a:cubicBezTo>
                      <a:pt x="70" y="122"/>
                      <a:pt x="69" y="123"/>
                      <a:pt x="71" y="124"/>
                    </a:cubicBezTo>
                    <a:cubicBezTo>
                      <a:pt x="71" y="124"/>
                      <a:pt x="72" y="124"/>
                      <a:pt x="72" y="125"/>
                    </a:cubicBezTo>
                    <a:cubicBezTo>
                      <a:pt x="72" y="127"/>
                      <a:pt x="74" y="127"/>
                      <a:pt x="75" y="129"/>
                    </a:cubicBezTo>
                    <a:cubicBezTo>
                      <a:pt x="77" y="129"/>
                      <a:pt x="79" y="129"/>
                      <a:pt x="80" y="131"/>
                    </a:cubicBezTo>
                    <a:cubicBezTo>
                      <a:pt x="80" y="131"/>
                      <a:pt x="80" y="131"/>
                      <a:pt x="80" y="131"/>
                    </a:cubicBezTo>
                    <a:cubicBezTo>
                      <a:pt x="81" y="132"/>
                      <a:pt x="83" y="133"/>
                      <a:pt x="83" y="134"/>
                    </a:cubicBezTo>
                    <a:cubicBezTo>
                      <a:pt x="83" y="134"/>
                      <a:pt x="83" y="134"/>
                      <a:pt x="83" y="134"/>
                    </a:cubicBezTo>
                    <a:cubicBezTo>
                      <a:pt x="83" y="134"/>
                      <a:pt x="83" y="134"/>
                      <a:pt x="83" y="134"/>
                    </a:cubicBezTo>
                    <a:cubicBezTo>
                      <a:pt x="83" y="135"/>
                      <a:pt x="83" y="135"/>
                      <a:pt x="83" y="135"/>
                    </a:cubicBezTo>
                    <a:cubicBezTo>
                      <a:pt x="83" y="135"/>
                      <a:pt x="83" y="135"/>
                      <a:pt x="83" y="135"/>
                    </a:cubicBezTo>
                    <a:cubicBezTo>
                      <a:pt x="83" y="135"/>
                      <a:pt x="83" y="135"/>
                      <a:pt x="83" y="136"/>
                    </a:cubicBezTo>
                    <a:cubicBezTo>
                      <a:pt x="82" y="137"/>
                      <a:pt x="83" y="138"/>
                      <a:pt x="84" y="139"/>
                    </a:cubicBezTo>
                    <a:cubicBezTo>
                      <a:pt x="84" y="139"/>
                      <a:pt x="84" y="139"/>
                      <a:pt x="84" y="139"/>
                    </a:cubicBezTo>
                    <a:cubicBezTo>
                      <a:pt x="84" y="139"/>
                      <a:pt x="84" y="139"/>
                      <a:pt x="84" y="140"/>
                    </a:cubicBezTo>
                    <a:cubicBezTo>
                      <a:pt x="84" y="140"/>
                      <a:pt x="84" y="140"/>
                      <a:pt x="84" y="140"/>
                    </a:cubicBezTo>
                    <a:cubicBezTo>
                      <a:pt x="85" y="141"/>
                      <a:pt x="86" y="140"/>
                      <a:pt x="87" y="141"/>
                    </a:cubicBezTo>
                    <a:cubicBezTo>
                      <a:pt x="87" y="141"/>
                      <a:pt x="87" y="141"/>
                      <a:pt x="88" y="141"/>
                    </a:cubicBezTo>
                    <a:cubicBezTo>
                      <a:pt x="88" y="141"/>
                      <a:pt x="88" y="141"/>
                      <a:pt x="88" y="141"/>
                    </a:cubicBezTo>
                    <a:cubicBezTo>
                      <a:pt x="89" y="141"/>
                      <a:pt x="89" y="141"/>
                      <a:pt x="89" y="141"/>
                    </a:cubicBezTo>
                    <a:cubicBezTo>
                      <a:pt x="89" y="141"/>
                      <a:pt x="90" y="141"/>
                      <a:pt x="90" y="141"/>
                    </a:cubicBezTo>
                    <a:cubicBezTo>
                      <a:pt x="90" y="141"/>
                      <a:pt x="90" y="141"/>
                      <a:pt x="90" y="141"/>
                    </a:cubicBezTo>
                    <a:cubicBezTo>
                      <a:pt x="91" y="140"/>
                      <a:pt x="92" y="141"/>
                      <a:pt x="92" y="141"/>
                    </a:cubicBezTo>
                    <a:cubicBezTo>
                      <a:pt x="92" y="140"/>
                      <a:pt x="92" y="140"/>
                      <a:pt x="92" y="140"/>
                    </a:cubicBezTo>
                    <a:cubicBezTo>
                      <a:pt x="93" y="139"/>
                      <a:pt x="94" y="139"/>
                      <a:pt x="94" y="138"/>
                    </a:cubicBezTo>
                    <a:cubicBezTo>
                      <a:pt x="96" y="139"/>
                      <a:pt x="97" y="138"/>
                      <a:pt x="99" y="138"/>
                    </a:cubicBezTo>
                    <a:cubicBezTo>
                      <a:pt x="99" y="138"/>
                      <a:pt x="99" y="139"/>
                      <a:pt x="99" y="140"/>
                    </a:cubicBezTo>
                    <a:cubicBezTo>
                      <a:pt x="101" y="140"/>
                      <a:pt x="102" y="140"/>
                      <a:pt x="102" y="141"/>
                    </a:cubicBezTo>
                    <a:cubicBezTo>
                      <a:pt x="104" y="141"/>
                      <a:pt x="105" y="141"/>
                      <a:pt x="105" y="142"/>
                    </a:cubicBezTo>
                    <a:cubicBezTo>
                      <a:pt x="106" y="142"/>
                      <a:pt x="108" y="142"/>
                      <a:pt x="109" y="143"/>
                    </a:cubicBezTo>
                    <a:cubicBezTo>
                      <a:pt x="110" y="143"/>
                      <a:pt x="110" y="144"/>
                      <a:pt x="111" y="144"/>
                    </a:cubicBezTo>
                    <a:cubicBezTo>
                      <a:pt x="112" y="144"/>
                      <a:pt x="112" y="144"/>
                      <a:pt x="113" y="144"/>
                    </a:cubicBezTo>
                    <a:cubicBezTo>
                      <a:pt x="113" y="144"/>
                      <a:pt x="113" y="144"/>
                      <a:pt x="113" y="144"/>
                    </a:cubicBezTo>
                    <a:cubicBezTo>
                      <a:pt x="115" y="144"/>
                      <a:pt x="116" y="143"/>
                      <a:pt x="116" y="145"/>
                    </a:cubicBezTo>
                    <a:cubicBezTo>
                      <a:pt x="116" y="145"/>
                      <a:pt x="117" y="146"/>
                      <a:pt x="117" y="146"/>
                    </a:cubicBezTo>
                    <a:cubicBezTo>
                      <a:pt x="117" y="146"/>
                      <a:pt x="118" y="147"/>
                      <a:pt x="119" y="148"/>
                    </a:cubicBezTo>
                    <a:cubicBezTo>
                      <a:pt x="119" y="148"/>
                      <a:pt x="119" y="148"/>
                      <a:pt x="119" y="148"/>
                    </a:cubicBezTo>
                    <a:cubicBezTo>
                      <a:pt x="119" y="148"/>
                      <a:pt x="120" y="148"/>
                      <a:pt x="120" y="148"/>
                    </a:cubicBezTo>
                    <a:cubicBezTo>
                      <a:pt x="120" y="148"/>
                      <a:pt x="120" y="148"/>
                      <a:pt x="120" y="148"/>
                    </a:cubicBezTo>
                    <a:cubicBezTo>
                      <a:pt x="120" y="149"/>
                      <a:pt x="122" y="149"/>
                      <a:pt x="122" y="151"/>
                    </a:cubicBezTo>
                    <a:cubicBezTo>
                      <a:pt x="122" y="151"/>
                      <a:pt x="122" y="151"/>
                      <a:pt x="122" y="151"/>
                    </a:cubicBezTo>
                    <a:cubicBezTo>
                      <a:pt x="122" y="151"/>
                      <a:pt x="123" y="151"/>
                      <a:pt x="123" y="151"/>
                    </a:cubicBezTo>
                    <a:cubicBezTo>
                      <a:pt x="123" y="153"/>
                      <a:pt x="125" y="153"/>
                      <a:pt x="125" y="154"/>
                    </a:cubicBezTo>
                    <a:cubicBezTo>
                      <a:pt x="127" y="154"/>
                      <a:pt x="127" y="155"/>
                      <a:pt x="129" y="155"/>
                    </a:cubicBezTo>
                    <a:cubicBezTo>
                      <a:pt x="130" y="155"/>
                      <a:pt x="130" y="157"/>
                      <a:pt x="131" y="157"/>
                    </a:cubicBezTo>
                    <a:cubicBezTo>
                      <a:pt x="132" y="158"/>
                      <a:pt x="132" y="159"/>
                      <a:pt x="134" y="160"/>
                    </a:cubicBezTo>
                    <a:cubicBezTo>
                      <a:pt x="134" y="159"/>
                      <a:pt x="134" y="159"/>
                      <a:pt x="134" y="160"/>
                    </a:cubicBezTo>
                    <a:cubicBezTo>
                      <a:pt x="135" y="161"/>
                      <a:pt x="137" y="162"/>
                      <a:pt x="139" y="163"/>
                    </a:cubicBezTo>
                    <a:cubicBezTo>
                      <a:pt x="139" y="163"/>
                      <a:pt x="139" y="163"/>
                      <a:pt x="139" y="163"/>
                    </a:cubicBezTo>
                    <a:cubicBezTo>
                      <a:pt x="139" y="163"/>
                      <a:pt x="140" y="164"/>
                      <a:pt x="140" y="164"/>
                    </a:cubicBezTo>
                    <a:cubicBezTo>
                      <a:pt x="140" y="164"/>
                      <a:pt x="140" y="164"/>
                      <a:pt x="140" y="164"/>
                    </a:cubicBezTo>
                    <a:cubicBezTo>
                      <a:pt x="141" y="164"/>
                      <a:pt x="141" y="164"/>
                      <a:pt x="142" y="165"/>
                    </a:cubicBezTo>
                    <a:cubicBezTo>
                      <a:pt x="142" y="165"/>
                      <a:pt x="142" y="165"/>
                      <a:pt x="142" y="165"/>
                    </a:cubicBezTo>
                    <a:cubicBezTo>
                      <a:pt x="142" y="165"/>
                      <a:pt x="142" y="165"/>
                      <a:pt x="142" y="165"/>
                    </a:cubicBezTo>
                    <a:cubicBezTo>
                      <a:pt x="142" y="166"/>
                      <a:pt x="143" y="166"/>
                      <a:pt x="143" y="167"/>
                    </a:cubicBezTo>
                    <a:cubicBezTo>
                      <a:pt x="142" y="167"/>
                      <a:pt x="142" y="166"/>
                      <a:pt x="141" y="166"/>
                    </a:cubicBezTo>
                    <a:cubicBezTo>
                      <a:pt x="141" y="166"/>
                      <a:pt x="141" y="166"/>
                      <a:pt x="140" y="166"/>
                    </a:cubicBezTo>
                    <a:cubicBezTo>
                      <a:pt x="139" y="165"/>
                      <a:pt x="138" y="165"/>
                      <a:pt x="137" y="164"/>
                    </a:cubicBezTo>
                    <a:cubicBezTo>
                      <a:pt x="137" y="164"/>
                      <a:pt x="137" y="164"/>
                      <a:pt x="137" y="164"/>
                    </a:cubicBezTo>
                    <a:cubicBezTo>
                      <a:pt x="137" y="163"/>
                      <a:pt x="136" y="163"/>
                      <a:pt x="136" y="163"/>
                    </a:cubicBezTo>
                    <a:cubicBezTo>
                      <a:pt x="136" y="163"/>
                      <a:pt x="135" y="163"/>
                      <a:pt x="135" y="163"/>
                    </a:cubicBezTo>
                    <a:cubicBezTo>
                      <a:pt x="135" y="162"/>
                      <a:pt x="135" y="162"/>
                      <a:pt x="134" y="162"/>
                    </a:cubicBezTo>
                    <a:cubicBezTo>
                      <a:pt x="134" y="162"/>
                      <a:pt x="134" y="162"/>
                      <a:pt x="134" y="162"/>
                    </a:cubicBezTo>
                    <a:cubicBezTo>
                      <a:pt x="134" y="162"/>
                      <a:pt x="133" y="161"/>
                      <a:pt x="133" y="161"/>
                    </a:cubicBezTo>
                    <a:cubicBezTo>
                      <a:pt x="132" y="161"/>
                      <a:pt x="132" y="161"/>
                      <a:pt x="132" y="161"/>
                    </a:cubicBezTo>
                    <a:cubicBezTo>
                      <a:pt x="132" y="160"/>
                      <a:pt x="131" y="161"/>
                      <a:pt x="130" y="160"/>
                    </a:cubicBezTo>
                    <a:cubicBezTo>
                      <a:pt x="130" y="160"/>
                      <a:pt x="130" y="160"/>
                      <a:pt x="130" y="160"/>
                    </a:cubicBezTo>
                    <a:cubicBezTo>
                      <a:pt x="129" y="160"/>
                      <a:pt x="129" y="160"/>
                      <a:pt x="129" y="160"/>
                    </a:cubicBezTo>
                    <a:cubicBezTo>
                      <a:pt x="128" y="160"/>
                      <a:pt x="128" y="160"/>
                      <a:pt x="128" y="160"/>
                    </a:cubicBezTo>
                    <a:cubicBezTo>
                      <a:pt x="127" y="160"/>
                      <a:pt x="126" y="160"/>
                      <a:pt x="125" y="160"/>
                    </a:cubicBezTo>
                    <a:cubicBezTo>
                      <a:pt x="125" y="160"/>
                      <a:pt x="125" y="160"/>
                      <a:pt x="124" y="160"/>
                    </a:cubicBezTo>
                    <a:cubicBezTo>
                      <a:pt x="123" y="160"/>
                      <a:pt x="122" y="160"/>
                      <a:pt x="121" y="160"/>
                    </a:cubicBezTo>
                    <a:cubicBezTo>
                      <a:pt x="121" y="162"/>
                      <a:pt x="121" y="163"/>
                      <a:pt x="124" y="162"/>
                    </a:cubicBezTo>
                    <a:cubicBezTo>
                      <a:pt x="124" y="163"/>
                      <a:pt x="124" y="163"/>
                      <a:pt x="124" y="163"/>
                    </a:cubicBezTo>
                    <a:cubicBezTo>
                      <a:pt x="126" y="163"/>
                      <a:pt x="126" y="163"/>
                      <a:pt x="126" y="163"/>
                    </a:cubicBezTo>
                    <a:cubicBezTo>
                      <a:pt x="129" y="163"/>
                      <a:pt x="129" y="165"/>
                      <a:pt x="131" y="165"/>
                    </a:cubicBezTo>
                    <a:cubicBezTo>
                      <a:pt x="131" y="166"/>
                      <a:pt x="133" y="165"/>
                      <a:pt x="134" y="167"/>
                    </a:cubicBezTo>
                    <a:cubicBezTo>
                      <a:pt x="134" y="167"/>
                      <a:pt x="135" y="167"/>
                      <a:pt x="136" y="167"/>
                    </a:cubicBezTo>
                    <a:cubicBezTo>
                      <a:pt x="136" y="167"/>
                      <a:pt x="136" y="167"/>
                      <a:pt x="136" y="167"/>
                    </a:cubicBezTo>
                    <a:cubicBezTo>
                      <a:pt x="137" y="168"/>
                      <a:pt x="138" y="168"/>
                      <a:pt x="139" y="169"/>
                    </a:cubicBezTo>
                    <a:cubicBezTo>
                      <a:pt x="139" y="169"/>
                      <a:pt x="139" y="169"/>
                      <a:pt x="139" y="169"/>
                    </a:cubicBezTo>
                    <a:cubicBezTo>
                      <a:pt x="140" y="169"/>
                      <a:pt x="141" y="169"/>
                      <a:pt x="142" y="169"/>
                    </a:cubicBezTo>
                    <a:cubicBezTo>
                      <a:pt x="142" y="169"/>
                      <a:pt x="143" y="169"/>
                      <a:pt x="143" y="170"/>
                    </a:cubicBezTo>
                    <a:cubicBezTo>
                      <a:pt x="143" y="169"/>
                      <a:pt x="144" y="169"/>
                      <a:pt x="144" y="169"/>
                    </a:cubicBezTo>
                    <a:cubicBezTo>
                      <a:pt x="144" y="170"/>
                      <a:pt x="144" y="170"/>
                      <a:pt x="144" y="170"/>
                    </a:cubicBezTo>
                    <a:cubicBezTo>
                      <a:pt x="145" y="170"/>
                      <a:pt x="145" y="171"/>
                      <a:pt x="145" y="171"/>
                    </a:cubicBezTo>
                    <a:cubicBezTo>
                      <a:pt x="146" y="171"/>
                      <a:pt x="147" y="172"/>
                      <a:pt x="147" y="172"/>
                    </a:cubicBezTo>
                    <a:cubicBezTo>
                      <a:pt x="148" y="173"/>
                      <a:pt x="149" y="173"/>
                      <a:pt x="150" y="174"/>
                    </a:cubicBezTo>
                    <a:cubicBezTo>
                      <a:pt x="151" y="174"/>
                      <a:pt x="152" y="174"/>
                      <a:pt x="153" y="174"/>
                    </a:cubicBezTo>
                    <a:cubicBezTo>
                      <a:pt x="153" y="174"/>
                      <a:pt x="154" y="174"/>
                      <a:pt x="154" y="175"/>
                    </a:cubicBezTo>
                    <a:cubicBezTo>
                      <a:pt x="154" y="175"/>
                      <a:pt x="154" y="175"/>
                      <a:pt x="154" y="175"/>
                    </a:cubicBezTo>
                    <a:cubicBezTo>
                      <a:pt x="154" y="175"/>
                      <a:pt x="155" y="175"/>
                      <a:pt x="155" y="175"/>
                    </a:cubicBezTo>
                    <a:cubicBezTo>
                      <a:pt x="156" y="176"/>
                      <a:pt x="157" y="176"/>
                      <a:pt x="157" y="176"/>
                    </a:cubicBezTo>
                    <a:cubicBezTo>
                      <a:pt x="158" y="176"/>
                      <a:pt x="158" y="176"/>
                      <a:pt x="158" y="176"/>
                    </a:cubicBezTo>
                    <a:cubicBezTo>
                      <a:pt x="158" y="176"/>
                      <a:pt x="158" y="177"/>
                      <a:pt x="159" y="177"/>
                    </a:cubicBezTo>
                    <a:cubicBezTo>
                      <a:pt x="159" y="177"/>
                      <a:pt x="159" y="177"/>
                      <a:pt x="159" y="177"/>
                    </a:cubicBezTo>
                    <a:cubicBezTo>
                      <a:pt x="159" y="177"/>
                      <a:pt x="159" y="177"/>
                      <a:pt x="159" y="177"/>
                    </a:cubicBezTo>
                    <a:cubicBezTo>
                      <a:pt x="160" y="177"/>
                      <a:pt x="160" y="177"/>
                      <a:pt x="161" y="177"/>
                    </a:cubicBezTo>
                    <a:cubicBezTo>
                      <a:pt x="161" y="177"/>
                      <a:pt x="161" y="178"/>
                      <a:pt x="161" y="178"/>
                    </a:cubicBezTo>
                    <a:cubicBezTo>
                      <a:pt x="161" y="178"/>
                      <a:pt x="162" y="178"/>
                      <a:pt x="162" y="178"/>
                    </a:cubicBezTo>
                    <a:cubicBezTo>
                      <a:pt x="163" y="179"/>
                      <a:pt x="164" y="179"/>
                      <a:pt x="164" y="180"/>
                    </a:cubicBezTo>
                    <a:cubicBezTo>
                      <a:pt x="164" y="180"/>
                      <a:pt x="164" y="180"/>
                      <a:pt x="164" y="180"/>
                    </a:cubicBezTo>
                    <a:cubicBezTo>
                      <a:pt x="164" y="180"/>
                      <a:pt x="164" y="180"/>
                      <a:pt x="164" y="180"/>
                    </a:cubicBezTo>
                    <a:cubicBezTo>
                      <a:pt x="164" y="180"/>
                      <a:pt x="165" y="180"/>
                      <a:pt x="165" y="180"/>
                    </a:cubicBezTo>
                    <a:cubicBezTo>
                      <a:pt x="165" y="181"/>
                      <a:pt x="165" y="182"/>
                      <a:pt x="166" y="182"/>
                    </a:cubicBezTo>
                    <a:cubicBezTo>
                      <a:pt x="166" y="182"/>
                      <a:pt x="167" y="182"/>
                      <a:pt x="167" y="183"/>
                    </a:cubicBezTo>
                    <a:cubicBezTo>
                      <a:pt x="167" y="183"/>
                      <a:pt x="168" y="183"/>
                      <a:pt x="168" y="183"/>
                    </a:cubicBezTo>
                    <a:cubicBezTo>
                      <a:pt x="168" y="184"/>
                      <a:pt x="169" y="184"/>
                      <a:pt x="169" y="184"/>
                    </a:cubicBezTo>
                    <a:cubicBezTo>
                      <a:pt x="170" y="184"/>
                      <a:pt x="170" y="184"/>
                      <a:pt x="171" y="184"/>
                    </a:cubicBezTo>
                    <a:cubicBezTo>
                      <a:pt x="171" y="185"/>
                      <a:pt x="171" y="185"/>
                      <a:pt x="172" y="185"/>
                    </a:cubicBezTo>
                    <a:cubicBezTo>
                      <a:pt x="172" y="185"/>
                      <a:pt x="172" y="185"/>
                      <a:pt x="173" y="186"/>
                    </a:cubicBezTo>
                    <a:cubicBezTo>
                      <a:pt x="173" y="186"/>
                      <a:pt x="173" y="186"/>
                      <a:pt x="173" y="186"/>
                    </a:cubicBezTo>
                    <a:cubicBezTo>
                      <a:pt x="173" y="186"/>
                      <a:pt x="173" y="185"/>
                      <a:pt x="173" y="185"/>
                    </a:cubicBezTo>
                    <a:cubicBezTo>
                      <a:pt x="172" y="185"/>
                      <a:pt x="172" y="185"/>
                      <a:pt x="172" y="184"/>
                    </a:cubicBezTo>
                    <a:cubicBezTo>
                      <a:pt x="171" y="184"/>
                      <a:pt x="171" y="183"/>
                      <a:pt x="170" y="182"/>
                    </a:cubicBezTo>
                    <a:cubicBezTo>
                      <a:pt x="170" y="181"/>
                      <a:pt x="169" y="181"/>
                      <a:pt x="169" y="180"/>
                    </a:cubicBezTo>
                    <a:cubicBezTo>
                      <a:pt x="168" y="179"/>
                      <a:pt x="167" y="179"/>
                      <a:pt x="166" y="178"/>
                    </a:cubicBezTo>
                    <a:cubicBezTo>
                      <a:pt x="165" y="178"/>
                      <a:pt x="165" y="178"/>
                      <a:pt x="164" y="178"/>
                    </a:cubicBezTo>
                    <a:cubicBezTo>
                      <a:pt x="164" y="177"/>
                      <a:pt x="163" y="177"/>
                      <a:pt x="163" y="177"/>
                    </a:cubicBezTo>
                    <a:cubicBezTo>
                      <a:pt x="162" y="176"/>
                      <a:pt x="161" y="176"/>
                      <a:pt x="160" y="175"/>
                    </a:cubicBezTo>
                    <a:cubicBezTo>
                      <a:pt x="160" y="175"/>
                      <a:pt x="160" y="175"/>
                      <a:pt x="160" y="175"/>
                    </a:cubicBezTo>
                    <a:cubicBezTo>
                      <a:pt x="159" y="175"/>
                      <a:pt x="158" y="174"/>
                      <a:pt x="157" y="174"/>
                    </a:cubicBezTo>
                    <a:cubicBezTo>
                      <a:pt x="156" y="173"/>
                      <a:pt x="155" y="172"/>
                      <a:pt x="154" y="172"/>
                    </a:cubicBezTo>
                    <a:cubicBezTo>
                      <a:pt x="152" y="170"/>
                      <a:pt x="151" y="168"/>
                      <a:pt x="149" y="167"/>
                    </a:cubicBezTo>
                    <a:cubicBezTo>
                      <a:pt x="149" y="167"/>
                      <a:pt x="149" y="167"/>
                      <a:pt x="149" y="167"/>
                    </a:cubicBezTo>
                    <a:cubicBezTo>
                      <a:pt x="148" y="166"/>
                      <a:pt x="145" y="167"/>
                      <a:pt x="145" y="166"/>
                    </a:cubicBezTo>
                    <a:cubicBezTo>
                      <a:pt x="144" y="165"/>
                      <a:pt x="144" y="165"/>
                      <a:pt x="144" y="165"/>
                    </a:cubicBezTo>
                    <a:cubicBezTo>
                      <a:pt x="144" y="165"/>
                      <a:pt x="144" y="165"/>
                      <a:pt x="144" y="165"/>
                    </a:cubicBezTo>
                    <a:cubicBezTo>
                      <a:pt x="144" y="165"/>
                      <a:pt x="143" y="165"/>
                      <a:pt x="143" y="164"/>
                    </a:cubicBezTo>
                    <a:cubicBezTo>
                      <a:pt x="143" y="164"/>
                      <a:pt x="143" y="164"/>
                      <a:pt x="143" y="164"/>
                    </a:cubicBezTo>
                    <a:cubicBezTo>
                      <a:pt x="143" y="163"/>
                      <a:pt x="143" y="163"/>
                      <a:pt x="143" y="163"/>
                    </a:cubicBezTo>
                    <a:cubicBezTo>
                      <a:pt x="142" y="163"/>
                      <a:pt x="142" y="163"/>
                      <a:pt x="142" y="163"/>
                    </a:cubicBezTo>
                    <a:cubicBezTo>
                      <a:pt x="142" y="162"/>
                      <a:pt x="142" y="162"/>
                      <a:pt x="142" y="162"/>
                    </a:cubicBezTo>
                    <a:cubicBezTo>
                      <a:pt x="141" y="161"/>
                      <a:pt x="143" y="160"/>
                      <a:pt x="143" y="159"/>
                    </a:cubicBezTo>
                    <a:cubicBezTo>
                      <a:pt x="143" y="159"/>
                      <a:pt x="143" y="158"/>
                      <a:pt x="143" y="158"/>
                    </a:cubicBezTo>
                    <a:cubicBezTo>
                      <a:pt x="143" y="158"/>
                      <a:pt x="142" y="158"/>
                      <a:pt x="141" y="158"/>
                    </a:cubicBezTo>
                    <a:cubicBezTo>
                      <a:pt x="141" y="158"/>
                      <a:pt x="141" y="158"/>
                      <a:pt x="141" y="158"/>
                    </a:cubicBezTo>
                    <a:cubicBezTo>
                      <a:pt x="141" y="158"/>
                      <a:pt x="141" y="157"/>
                      <a:pt x="141" y="157"/>
                    </a:cubicBezTo>
                    <a:cubicBezTo>
                      <a:pt x="141" y="157"/>
                      <a:pt x="141" y="157"/>
                      <a:pt x="141" y="157"/>
                    </a:cubicBezTo>
                    <a:cubicBezTo>
                      <a:pt x="141" y="157"/>
                      <a:pt x="141" y="157"/>
                      <a:pt x="141" y="157"/>
                    </a:cubicBezTo>
                    <a:cubicBezTo>
                      <a:pt x="141" y="157"/>
                      <a:pt x="141" y="157"/>
                      <a:pt x="141" y="157"/>
                    </a:cubicBezTo>
                    <a:cubicBezTo>
                      <a:pt x="141" y="157"/>
                      <a:pt x="140" y="157"/>
                      <a:pt x="140" y="157"/>
                    </a:cubicBezTo>
                    <a:cubicBezTo>
                      <a:pt x="140" y="157"/>
                      <a:pt x="140" y="157"/>
                      <a:pt x="140" y="157"/>
                    </a:cubicBezTo>
                    <a:cubicBezTo>
                      <a:pt x="140" y="157"/>
                      <a:pt x="140" y="157"/>
                      <a:pt x="139" y="157"/>
                    </a:cubicBezTo>
                    <a:cubicBezTo>
                      <a:pt x="139" y="157"/>
                      <a:pt x="139" y="156"/>
                      <a:pt x="138" y="156"/>
                    </a:cubicBezTo>
                    <a:cubicBezTo>
                      <a:pt x="138" y="156"/>
                      <a:pt x="138" y="156"/>
                      <a:pt x="138" y="156"/>
                    </a:cubicBezTo>
                    <a:cubicBezTo>
                      <a:pt x="138" y="155"/>
                      <a:pt x="137" y="155"/>
                      <a:pt x="137" y="155"/>
                    </a:cubicBezTo>
                    <a:cubicBezTo>
                      <a:pt x="137" y="155"/>
                      <a:pt x="137" y="155"/>
                      <a:pt x="137" y="155"/>
                    </a:cubicBezTo>
                    <a:cubicBezTo>
                      <a:pt x="136" y="155"/>
                      <a:pt x="136" y="155"/>
                      <a:pt x="136" y="155"/>
                    </a:cubicBezTo>
                    <a:cubicBezTo>
                      <a:pt x="136" y="155"/>
                      <a:pt x="136" y="155"/>
                      <a:pt x="136" y="155"/>
                    </a:cubicBezTo>
                    <a:cubicBezTo>
                      <a:pt x="136" y="155"/>
                      <a:pt x="136" y="155"/>
                      <a:pt x="136" y="155"/>
                    </a:cubicBezTo>
                    <a:cubicBezTo>
                      <a:pt x="136" y="155"/>
                      <a:pt x="136" y="155"/>
                      <a:pt x="136" y="155"/>
                    </a:cubicBezTo>
                    <a:cubicBezTo>
                      <a:pt x="136" y="155"/>
                      <a:pt x="136" y="155"/>
                      <a:pt x="136" y="155"/>
                    </a:cubicBezTo>
                    <a:cubicBezTo>
                      <a:pt x="136" y="155"/>
                      <a:pt x="136" y="155"/>
                      <a:pt x="136" y="155"/>
                    </a:cubicBezTo>
                    <a:cubicBezTo>
                      <a:pt x="135" y="155"/>
                      <a:pt x="135" y="155"/>
                      <a:pt x="135" y="155"/>
                    </a:cubicBezTo>
                    <a:cubicBezTo>
                      <a:pt x="135" y="155"/>
                      <a:pt x="135" y="155"/>
                      <a:pt x="135" y="155"/>
                    </a:cubicBezTo>
                    <a:cubicBezTo>
                      <a:pt x="135" y="155"/>
                      <a:pt x="135" y="155"/>
                      <a:pt x="135" y="155"/>
                    </a:cubicBezTo>
                    <a:cubicBezTo>
                      <a:pt x="135" y="155"/>
                      <a:pt x="135" y="155"/>
                      <a:pt x="135" y="155"/>
                    </a:cubicBezTo>
                    <a:cubicBezTo>
                      <a:pt x="135" y="155"/>
                      <a:pt x="134" y="155"/>
                      <a:pt x="134" y="155"/>
                    </a:cubicBezTo>
                    <a:cubicBezTo>
                      <a:pt x="133" y="154"/>
                      <a:pt x="134" y="154"/>
                      <a:pt x="134" y="153"/>
                    </a:cubicBezTo>
                    <a:cubicBezTo>
                      <a:pt x="133" y="153"/>
                      <a:pt x="132" y="151"/>
                      <a:pt x="130" y="152"/>
                    </a:cubicBezTo>
                    <a:cubicBezTo>
                      <a:pt x="130" y="151"/>
                      <a:pt x="130" y="150"/>
                      <a:pt x="129" y="150"/>
                    </a:cubicBezTo>
                    <a:cubicBezTo>
                      <a:pt x="129" y="149"/>
                      <a:pt x="129" y="148"/>
                      <a:pt x="129" y="148"/>
                    </a:cubicBezTo>
                    <a:cubicBezTo>
                      <a:pt x="129" y="146"/>
                      <a:pt x="127" y="145"/>
                      <a:pt x="128" y="143"/>
                    </a:cubicBezTo>
                    <a:cubicBezTo>
                      <a:pt x="127" y="140"/>
                      <a:pt x="123" y="141"/>
                      <a:pt x="122" y="139"/>
                    </a:cubicBezTo>
                    <a:cubicBezTo>
                      <a:pt x="121" y="138"/>
                      <a:pt x="119" y="138"/>
                      <a:pt x="119" y="137"/>
                    </a:cubicBezTo>
                    <a:cubicBezTo>
                      <a:pt x="117" y="137"/>
                      <a:pt x="118" y="135"/>
                      <a:pt x="116" y="136"/>
                    </a:cubicBezTo>
                    <a:cubicBezTo>
                      <a:pt x="116" y="134"/>
                      <a:pt x="114" y="133"/>
                      <a:pt x="114" y="131"/>
                    </a:cubicBezTo>
                    <a:cubicBezTo>
                      <a:pt x="112" y="131"/>
                      <a:pt x="111" y="129"/>
                      <a:pt x="108" y="129"/>
                    </a:cubicBezTo>
                    <a:cubicBezTo>
                      <a:pt x="108" y="127"/>
                      <a:pt x="108" y="126"/>
                      <a:pt x="108" y="125"/>
                    </a:cubicBezTo>
                    <a:cubicBezTo>
                      <a:pt x="107" y="123"/>
                      <a:pt x="106" y="122"/>
                      <a:pt x="103" y="121"/>
                    </a:cubicBezTo>
                    <a:cubicBezTo>
                      <a:pt x="103" y="119"/>
                      <a:pt x="102" y="118"/>
                      <a:pt x="100" y="118"/>
                    </a:cubicBezTo>
                    <a:cubicBezTo>
                      <a:pt x="100" y="118"/>
                      <a:pt x="100" y="117"/>
                      <a:pt x="100" y="117"/>
                    </a:cubicBezTo>
                    <a:cubicBezTo>
                      <a:pt x="100" y="116"/>
                      <a:pt x="101" y="117"/>
                      <a:pt x="101" y="116"/>
                    </a:cubicBezTo>
                    <a:cubicBezTo>
                      <a:pt x="101" y="115"/>
                      <a:pt x="101" y="115"/>
                      <a:pt x="102" y="114"/>
                    </a:cubicBezTo>
                    <a:cubicBezTo>
                      <a:pt x="102" y="114"/>
                      <a:pt x="101" y="114"/>
                      <a:pt x="100" y="114"/>
                    </a:cubicBezTo>
                    <a:cubicBezTo>
                      <a:pt x="100" y="113"/>
                      <a:pt x="100" y="113"/>
                      <a:pt x="100" y="113"/>
                    </a:cubicBezTo>
                    <a:cubicBezTo>
                      <a:pt x="99" y="112"/>
                      <a:pt x="98" y="112"/>
                      <a:pt x="97" y="112"/>
                    </a:cubicBezTo>
                    <a:cubicBezTo>
                      <a:pt x="96" y="110"/>
                      <a:pt x="94" y="109"/>
                      <a:pt x="93" y="107"/>
                    </a:cubicBezTo>
                    <a:cubicBezTo>
                      <a:pt x="93" y="106"/>
                      <a:pt x="92" y="106"/>
                      <a:pt x="91" y="106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1" y="104"/>
                      <a:pt x="91" y="104"/>
                      <a:pt x="91" y="103"/>
                    </a:cubicBezTo>
                    <a:cubicBezTo>
                      <a:pt x="91" y="102"/>
                      <a:pt x="91" y="102"/>
                      <a:pt x="91" y="101"/>
                    </a:cubicBezTo>
                    <a:cubicBezTo>
                      <a:pt x="91" y="101"/>
                      <a:pt x="90" y="101"/>
                      <a:pt x="90" y="100"/>
                    </a:cubicBezTo>
                    <a:cubicBezTo>
                      <a:pt x="90" y="100"/>
                      <a:pt x="90" y="100"/>
                      <a:pt x="90" y="100"/>
                    </a:cubicBezTo>
                    <a:cubicBezTo>
                      <a:pt x="90" y="100"/>
                      <a:pt x="90" y="100"/>
                      <a:pt x="90" y="100"/>
                    </a:cubicBezTo>
                    <a:cubicBezTo>
                      <a:pt x="89" y="100"/>
                      <a:pt x="89" y="100"/>
                      <a:pt x="89" y="99"/>
                    </a:cubicBezTo>
                    <a:cubicBezTo>
                      <a:pt x="89" y="99"/>
                      <a:pt x="89" y="99"/>
                      <a:pt x="89" y="99"/>
                    </a:cubicBezTo>
                    <a:cubicBezTo>
                      <a:pt x="88" y="99"/>
                      <a:pt x="88" y="98"/>
                      <a:pt x="89" y="98"/>
                    </a:cubicBezTo>
                    <a:cubicBezTo>
                      <a:pt x="89" y="97"/>
                      <a:pt x="89" y="97"/>
                      <a:pt x="89" y="97"/>
                    </a:cubicBezTo>
                    <a:cubicBezTo>
                      <a:pt x="88" y="97"/>
                      <a:pt x="88" y="96"/>
                      <a:pt x="88" y="96"/>
                    </a:cubicBezTo>
                    <a:cubicBezTo>
                      <a:pt x="88" y="96"/>
                      <a:pt x="88" y="96"/>
                      <a:pt x="88" y="96"/>
                    </a:cubicBezTo>
                    <a:cubicBezTo>
                      <a:pt x="88" y="95"/>
                      <a:pt x="88" y="95"/>
                      <a:pt x="88" y="95"/>
                    </a:cubicBezTo>
                    <a:cubicBezTo>
                      <a:pt x="88" y="95"/>
                      <a:pt x="88" y="94"/>
                      <a:pt x="88" y="94"/>
                    </a:cubicBezTo>
                    <a:cubicBezTo>
                      <a:pt x="88" y="94"/>
                      <a:pt x="88" y="94"/>
                      <a:pt x="88" y="94"/>
                    </a:cubicBezTo>
                    <a:cubicBezTo>
                      <a:pt x="88" y="94"/>
                      <a:pt x="88" y="94"/>
                      <a:pt x="88" y="94"/>
                    </a:cubicBezTo>
                    <a:cubicBezTo>
                      <a:pt x="88" y="94"/>
                      <a:pt x="88" y="94"/>
                      <a:pt x="88" y="94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8" y="93"/>
                      <a:pt x="87" y="93"/>
                      <a:pt x="87" y="93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87" y="93"/>
                      <a:pt x="87" y="92"/>
                      <a:pt x="87" y="92"/>
                    </a:cubicBezTo>
                    <a:cubicBezTo>
                      <a:pt x="87" y="92"/>
                      <a:pt x="87" y="92"/>
                      <a:pt x="87" y="92"/>
                    </a:cubicBezTo>
                    <a:cubicBezTo>
                      <a:pt x="87" y="92"/>
                      <a:pt x="87" y="92"/>
                      <a:pt x="87" y="92"/>
                    </a:cubicBezTo>
                    <a:cubicBezTo>
                      <a:pt x="87" y="92"/>
                      <a:pt x="87" y="92"/>
                      <a:pt x="87" y="92"/>
                    </a:cubicBezTo>
                    <a:cubicBezTo>
                      <a:pt x="87" y="92"/>
                      <a:pt x="87" y="92"/>
                      <a:pt x="87" y="92"/>
                    </a:cubicBezTo>
                    <a:cubicBezTo>
                      <a:pt x="87" y="92"/>
                      <a:pt x="87" y="92"/>
                      <a:pt x="86" y="92"/>
                    </a:cubicBezTo>
                    <a:cubicBezTo>
                      <a:pt x="86" y="91"/>
                      <a:pt x="86" y="91"/>
                      <a:pt x="86" y="91"/>
                    </a:cubicBezTo>
                    <a:cubicBezTo>
                      <a:pt x="86" y="91"/>
                      <a:pt x="86" y="91"/>
                      <a:pt x="86" y="91"/>
                    </a:cubicBezTo>
                    <a:cubicBezTo>
                      <a:pt x="86" y="90"/>
                      <a:pt x="87" y="90"/>
                      <a:pt x="88" y="90"/>
                    </a:cubicBezTo>
                    <a:cubicBezTo>
                      <a:pt x="88" y="88"/>
                      <a:pt x="86" y="88"/>
                      <a:pt x="85" y="87"/>
                    </a:cubicBezTo>
                    <a:cubicBezTo>
                      <a:pt x="85" y="85"/>
                      <a:pt x="83" y="85"/>
                      <a:pt x="83" y="83"/>
                    </a:cubicBezTo>
                    <a:cubicBezTo>
                      <a:pt x="80" y="84"/>
                      <a:pt x="78" y="84"/>
                      <a:pt x="76" y="83"/>
                    </a:cubicBezTo>
                    <a:cubicBezTo>
                      <a:pt x="76" y="82"/>
                      <a:pt x="76" y="82"/>
                      <a:pt x="76" y="81"/>
                    </a:cubicBezTo>
                    <a:cubicBezTo>
                      <a:pt x="76" y="81"/>
                      <a:pt x="76" y="81"/>
                      <a:pt x="76" y="80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76" y="79"/>
                      <a:pt x="76" y="78"/>
                      <a:pt x="75" y="78"/>
                    </a:cubicBezTo>
                    <a:cubicBezTo>
                      <a:pt x="74" y="77"/>
                      <a:pt x="74" y="77"/>
                      <a:pt x="73" y="76"/>
                    </a:cubicBezTo>
                    <a:cubicBezTo>
                      <a:pt x="73" y="75"/>
                      <a:pt x="73" y="75"/>
                      <a:pt x="73" y="75"/>
                    </a:cubicBezTo>
                    <a:cubicBezTo>
                      <a:pt x="74" y="74"/>
                      <a:pt x="75" y="75"/>
                      <a:pt x="76" y="74"/>
                    </a:cubicBezTo>
                    <a:cubicBezTo>
                      <a:pt x="76" y="71"/>
                      <a:pt x="74" y="72"/>
                      <a:pt x="74" y="70"/>
                    </a:cubicBezTo>
                    <a:cubicBezTo>
                      <a:pt x="74" y="68"/>
                      <a:pt x="74" y="66"/>
                      <a:pt x="74" y="63"/>
                    </a:cubicBezTo>
                    <a:cubicBezTo>
                      <a:pt x="76" y="63"/>
                      <a:pt x="76" y="63"/>
                      <a:pt x="76" y="63"/>
                    </a:cubicBezTo>
                    <a:cubicBezTo>
                      <a:pt x="77" y="64"/>
                      <a:pt x="77" y="64"/>
                      <a:pt x="78" y="63"/>
                    </a:cubicBezTo>
                    <a:cubicBezTo>
                      <a:pt x="78" y="63"/>
                      <a:pt x="78" y="63"/>
                      <a:pt x="78" y="63"/>
                    </a:cubicBezTo>
                    <a:cubicBezTo>
                      <a:pt x="78" y="62"/>
                      <a:pt x="80" y="63"/>
                      <a:pt x="80" y="63"/>
                    </a:cubicBezTo>
                    <a:cubicBezTo>
                      <a:pt x="83" y="64"/>
                      <a:pt x="84" y="66"/>
                      <a:pt x="84" y="68"/>
                    </a:cubicBezTo>
                    <a:cubicBezTo>
                      <a:pt x="85" y="69"/>
                      <a:pt x="85" y="70"/>
                      <a:pt x="86" y="70"/>
                    </a:cubicBezTo>
                    <a:cubicBezTo>
                      <a:pt x="86" y="71"/>
                      <a:pt x="88" y="71"/>
                      <a:pt x="88" y="72"/>
                    </a:cubicBezTo>
                    <a:cubicBezTo>
                      <a:pt x="88" y="73"/>
                      <a:pt x="90" y="73"/>
                      <a:pt x="90" y="75"/>
                    </a:cubicBezTo>
                    <a:cubicBezTo>
                      <a:pt x="91" y="75"/>
                      <a:pt x="91" y="75"/>
                      <a:pt x="91" y="75"/>
                    </a:cubicBezTo>
                    <a:cubicBezTo>
                      <a:pt x="92" y="74"/>
                      <a:pt x="94" y="74"/>
                      <a:pt x="95" y="74"/>
                    </a:cubicBezTo>
                    <a:cubicBezTo>
                      <a:pt x="95" y="73"/>
                      <a:pt x="96" y="72"/>
                      <a:pt x="97" y="73"/>
                    </a:cubicBezTo>
                    <a:cubicBezTo>
                      <a:pt x="97" y="71"/>
                      <a:pt x="98" y="70"/>
                      <a:pt x="98" y="68"/>
                    </a:cubicBezTo>
                    <a:cubicBezTo>
                      <a:pt x="100" y="68"/>
                      <a:pt x="100" y="65"/>
                      <a:pt x="102" y="64"/>
                    </a:cubicBezTo>
                    <a:cubicBezTo>
                      <a:pt x="103" y="64"/>
                      <a:pt x="104" y="64"/>
                      <a:pt x="105" y="63"/>
                    </a:cubicBezTo>
                    <a:cubicBezTo>
                      <a:pt x="105" y="64"/>
                      <a:pt x="105" y="64"/>
                      <a:pt x="105" y="64"/>
                    </a:cubicBezTo>
                    <a:cubicBezTo>
                      <a:pt x="105" y="64"/>
                      <a:pt x="105" y="64"/>
                      <a:pt x="105" y="64"/>
                    </a:cubicBezTo>
                    <a:cubicBezTo>
                      <a:pt x="106" y="64"/>
                      <a:pt x="106" y="64"/>
                      <a:pt x="106" y="64"/>
                    </a:cubicBezTo>
                    <a:cubicBezTo>
                      <a:pt x="106" y="64"/>
                      <a:pt x="106" y="64"/>
                      <a:pt x="106" y="64"/>
                    </a:cubicBezTo>
                    <a:cubicBezTo>
                      <a:pt x="106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7" y="64"/>
                    </a:cubicBezTo>
                    <a:cubicBezTo>
                      <a:pt x="107" y="64"/>
                      <a:pt x="107" y="64"/>
                      <a:pt x="108" y="64"/>
                    </a:cubicBezTo>
                    <a:cubicBezTo>
                      <a:pt x="108" y="64"/>
                      <a:pt x="108" y="64"/>
                      <a:pt x="108" y="64"/>
                    </a:cubicBezTo>
                    <a:cubicBezTo>
                      <a:pt x="108" y="64"/>
                      <a:pt x="108" y="64"/>
                      <a:pt x="108" y="64"/>
                    </a:cubicBezTo>
                    <a:cubicBezTo>
                      <a:pt x="109" y="64"/>
                      <a:pt x="109" y="64"/>
                      <a:pt x="109" y="64"/>
                    </a:cubicBezTo>
                    <a:cubicBezTo>
                      <a:pt x="109" y="64"/>
                      <a:pt x="109" y="64"/>
                      <a:pt x="109" y="64"/>
                    </a:cubicBezTo>
                    <a:cubicBezTo>
                      <a:pt x="109" y="64"/>
                      <a:pt x="110" y="64"/>
                      <a:pt x="110" y="64"/>
                    </a:cubicBezTo>
                    <a:cubicBezTo>
                      <a:pt x="110" y="64"/>
                      <a:pt x="110" y="63"/>
                      <a:pt x="110" y="63"/>
                    </a:cubicBezTo>
                    <a:cubicBezTo>
                      <a:pt x="110" y="63"/>
                      <a:pt x="110" y="63"/>
                      <a:pt x="111" y="63"/>
                    </a:cubicBezTo>
                    <a:cubicBezTo>
                      <a:pt x="111" y="63"/>
                      <a:pt x="111" y="63"/>
                      <a:pt x="111" y="63"/>
                    </a:cubicBezTo>
                    <a:cubicBezTo>
                      <a:pt x="112" y="63"/>
                      <a:pt x="113" y="63"/>
                      <a:pt x="114" y="63"/>
                    </a:cubicBezTo>
                    <a:cubicBezTo>
                      <a:pt x="118" y="63"/>
                      <a:pt x="118" y="63"/>
                      <a:pt x="118" y="63"/>
                    </a:cubicBezTo>
                    <a:cubicBezTo>
                      <a:pt x="118" y="63"/>
                      <a:pt x="118" y="63"/>
                      <a:pt x="118" y="63"/>
                    </a:cubicBezTo>
                    <a:cubicBezTo>
                      <a:pt x="118" y="64"/>
                      <a:pt x="118" y="64"/>
                      <a:pt x="119" y="64"/>
                    </a:cubicBezTo>
                    <a:cubicBezTo>
                      <a:pt x="121" y="64"/>
                      <a:pt x="123" y="65"/>
                      <a:pt x="126" y="65"/>
                    </a:cubicBezTo>
                    <a:cubicBezTo>
                      <a:pt x="127" y="66"/>
                      <a:pt x="128" y="65"/>
                      <a:pt x="129" y="66"/>
                    </a:cubicBezTo>
                    <a:cubicBezTo>
                      <a:pt x="129" y="66"/>
                      <a:pt x="129" y="66"/>
                      <a:pt x="129" y="66"/>
                    </a:cubicBezTo>
                    <a:cubicBezTo>
                      <a:pt x="129" y="66"/>
                      <a:pt x="130" y="66"/>
                      <a:pt x="131" y="66"/>
                    </a:cubicBezTo>
                    <a:cubicBezTo>
                      <a:pt x="131" y="66"/>
                      <a:pt x="131" y="67"/>
                      <a:pt x="131" y="67"/>
                    </a:cubicBezTo>
                    <a:cubicBezTo>
                      <a:pt x="131" y="67"/>
                      <a:pt x="132" y="67"/>
                      <a:pt x="132" y="67"/>
                    </a:cubicBezTo>
                    <a:cubicBezTo>
                      <a:pt x="134" y="66"/>
                      <a:pt x="137" y="66"/>
                      <a:pt x="139" y="66"/>
                    </a:cubicBezTo>
                    <a:cubicBezTo>
                      <a:pt x="139" y="66"/>
                      <a:pt x="141" y="66"/>
                      <a:pt x="141" y="67"/>
                    </a:cubicBezTo>
                    <a:cubicBezTo>
                      <a:pt x="141" y="67"/>
                      <a:pt x="141" y="68"/>
                      <a:pt x="141" y="68"/>
                    </a:cubicBezTo>
                    <a:cubicBezTo>
                      <a:pt x="142" y="69"/>
                      <a:pt x="145" y="67"/>
                      <a:pt x="144" y="69"/>
                    </a:cubicBezTo>
                    <a:cubicBezTo>
                      <a:pt x="145" y="69"/>
                      <a:pt x="146" y="69"/>
                      <a:pt x="146" y="68"/>
                    </a:cubicBezTo>
                    <a:cubicBezTo>
                      <a:pt x="147" y="67"/>
                      <a:pt x="148" y="67"/>
                      <a:pt x="149" y="66"/>
                    </a:cubicBezTo>
                    <a:cubicBezTo>
                      <a:pt x="150" y="67"/>
                      <a:pt x="152" y="67"/>
                      <a:pt x="154" y="67"/>
                    </a:cubicBezTo>
                    <a:cubicBezTo>
                      <a:pt x="154" y="66"/>
                      <a:pt x="155" y="66"/>
                      <a:pt x="156" y="66"/>
                    </a:cubicBezTo>
                    <a:cubicBezTo>
                      <a:pt x="156" y="66"/>
                      <a:pt x="156" y="65"/>
                      <a:pt x="157" y="66"/>
                    </a:cubicBezTo>
                    <a:cubicBezTo>
                      <a:pt x="158" y="65"/>
                      <a:pt x="157" y="63"/>
                      <a:pt x="159" y="63"/>
                    </a:cubicBezTo>
                    <a:cubicBezTo>
                      <a:pt x="161" y="64"/>
                      <a:pt x="162" y="65"/>
                      <a:pt x="163" y="67"/>
                    </a:cubicBezTo>
                    <a:cubicBezTo>
                      <a:pt x="165" y="67"/>
                      <a:pt x="165" y="67"/>
                      <a:pt x="165" y="67"/>
                    </a:cubicBezTo>
                    <a:cubicBezTo>
                      <a:pt x="165" y="66"/>
                      <a:pt x="166" y="65"/>
                      <a:pt x="167" y="66"/>
                    </a:cubicBezTo>
                    <a:cubicBezTo>
                      <a:pt x="168" y="66"/>
                      <a:pt x="169" y="65"/>
                      <a:pt x="169" y="64"/>
                    </a:cubicBezTo>
                    <a:cubicBezTo>
                      <a:pt x="172" y="64"/>
                      <a:pt x="172" y="64"/>
                      <a:pt x="172" y="64"/>
                    </a:cubicBezTo>
                    <a:cubicBezTo>
                      <a:pt x="172" y="66"/>
                      <a:pt x="173" y="67"/>
                      <a:pt x="173" y="68"/>
                    </a:cubicBezTo>
                    <a:cubicBezTo>
                      <a:pt x="174" y="67"/>
                      <a:pt x="174" y="68"/>
                      <a:pt x="174" y="68"/>
                    </a:cubicBezTo>
                    <a:cubicBezTo>
                      <a:pt x="174" y="68"/>
                      <a:pt x="175" y="68"/>
                      <a:pt x="175" y="68"/>
                    </a:cubicBezTo>
                    <a:cubicBezTo>
                      <a:pt x="175" y="69"/>
                      <a:pt x="174" y="69"/>
                      <a:pt x="175" y="70"/>
                    </a:cubicBezTo>
                    <a:cubicBezTo>
                      <a:pt x="175" y="70"/>
                      <a:pt x="175" y="70"/>
                      <a:pt x="175" y="70"/>
                    </a:cubicBezTo>
                    <a:cubicBezTo>
                      <a:pt x="175" y="71"/>
                      <a:pt x="175" y="71"/>
                      <a:pt x="175" y="71"/>
                    </a:cubicBezTo>
                    <a:cubicBezTo>
                      <a:pt x="175" y="72"/>
                      <a:pt x="176" y="73"/>
                      <a:pt x="176" y="74"/>
                    </a:cubicBezTo>
                    <a:cubicBezTo>
                      <a:pt x="178" y="74"/>
                      <a:pt x="178" y="74"/>
                      <a:pt x="178" y="74"/>
                    </a:cubicBezTo>
                    <a:cubicBezTo>
                      <a:pt x="179" y="74"/>
                      <a:pt x="179" y="74"/>
                      <a:pt x="179" y="75"/>
                    </a:cubicBezTo>
                    <a:cubicBezTo>
                      <a:pt x="180" y="74"/>
                      <a:pt x="183" y="74"/>
                      <a:pt x="185" y="73"/>
                    </a:cubicBezTo>
                    <a:cubicBezTo>
                      <a:pt x="185" y="73"/>
                      <a:pt x="185" y="73"/>
                      <a:pt x="186" y="73"/>
                    </a:cubicBezTo>
                    <a:cubicBezTo>
                      <a:pt x="186" y="73"/>
                      <a:pt x="186" y="73"/>
                      <a:pt x="186" y="73"/>
                    </a:cubicBezTo>
                    <a:cubicBezTo>
                      <a:pt x="186" y="72"/>
                      <a:pt x="186" y="71"/>
                      <a:pt x="187" y="71"/>
                    </a:cubicBezTo>
                    <a:cubicBezTo>
                      <a:pt x="188" y="70"/>
                      <a:pt x="188" y="67"/>
                      <a:pt x="187" y="66"/>
                    </a:cubicBezTo>
                    <a:cubicBezTo>
                      <a:pt x="187" y="63"/>
                      <a:pt x="184" y="64"/>
                      <a:pt x="185" y="61"/>
                    </a:cubicBezTo>
                    <a:cubicBezTo>
                      <a:pt x="186" y="61"/>
                      <a:pt x="186" y="60"/>
                      <a:pt x="187" y="60"/>
                    </a:cubicBezTo>
                    <a:cubicBezTo>
                      <a:pt x="188" y="60"/>
                      <a:pt x="188" y="59"/>
                      <a:pt x="189" y="60"/>
                    </a:cubicBezTo>
                    <a:cubicBezTo>
                      <a:pt x="192" y="60"/>
                      <a:pt x="192" y="60"/>
                      <a:pt x="192" y="60"/>
                    </a:cubicBezTo>
                    <a:cubicBezTo>
                      <a:pt x="193" y="60"/>
                      <a:pt x="193" y="60"/>
                      <a:pt x="193" y="59"/>
                    </a:cubicBezTo>
                    <a:cubicBezTo>
                      <a:pt x="194" y="59"/>
                      <a:pt x="194" y="59"/>
                      <a:pt x="194" y="58"/>
                    </a:cubicBezTo>
                    <a:close/>
                    <a:moveTo>
                      <a:pt x="66" y="74"/>
                    </a:moveTo>
                    <a:cubicBezTo>
                      <a:pt x="66" y="74"/>
                      <a:pt x="66" y="74"/>
                      <a:pt x="66" y="74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6" y="74"/>
                      <a:pt x="66" y="74"/>
                      <a:pt x="66" y="74"/>
                    </a:cubicBezTo>
                    <a:close/>
                    <a:moveTo>
                      <a:pt x="78" y="46"/>
                    </a:move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8" y="46"/>
                      <a:pt x="78" y="46"/>
                      <a:pt x="78" y="46"/>
                    </a:cubicBezTo>
                    <a:close/>
                    <a:moveTo>
                      <a:pt x="81" y="46"/>
                    </a:move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6"/>
                      <a:pt x="81" y="46"/>
                      <a:pt x="81" y="46"/>
                    </a:cubicBezTo>
                    <a:close/>
                    <a:moveTo>
                      <a:pt x="85" y="41"/>
                    </a:moveTo>
                    <a:cubicBezTo>
                      <a:pt x="85" y="41"/>
                      <a:pt x="85" y="41"/>
                      <a:pt x="85" y="41"/>
                    </a:cubicBezTo>
                    <a:cubicBezTo>
                      <a:pt x="86" y="41"/>
                      <a:pt x="86" y="41"/>
                      <a:pt x="86" y="41"/>
                    </a:cubicBezTo>
                    <a:cubicBezTo>
                      <a:pt x="85" y="41"/>
                      <a:pt x="85" y="41"/>
                      <a:pt x="85" y="41"/>
                    </a:cubicBezTo>
                    <a:close/>
                    <a:moveTo>
                      <a:pt x="91" y="36"/>
                    </a:move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2" y="36"/>
                      <a:pt x="92" y="35"/>
                      <a:pt x="92" y="35"/>
                    </a:cubicBezTo>
                    <a:cubicBezTo>
                      <a:pt x="92" y="35"/>
                      <a:pt x="92" y="36"/>
                      <a:pt x="91" y="36"/>
                    </a:cubicBezTo>
                    <a:close/>
                    <a:moveTo>
                      <a:pt x="102" y="37"/>
                    </a:moveTo>
                    <a:cubicBezTo>
                      <a:pt x="102" y="37"/>
                      <a:pt x="102" y="37"/>
                      <a:pt x="102" y="37"/>
                    </a:cubicBezTo>
                    <a:cubicBezTo>
                      <a:pt x="102" y="37"/>
                      <a:pt x="102" y="37"/>
                      <a:pt x="102" y="37"/>
                    </a:cubicBezTo>
                    <a:cubicBezTo>
                      <a:pt x="102" y="37"/>
                      <a:pt x="102" y="37"/>
                      <a:pt x="102" y="37"/>
                    </a:cubicBezTo>
                    <a:close/>
                    <a:moveTo>
                      <a:pt x="102" y="26"/>
                    </a:moveTo>
                    <a:cubicBezTo>
                      <a:pt x="102" y="26"/>
                      <a:pt x="102" y="26"/>
                      <a:pt x="102" y="26"/>
                    </a:cubicBezTo>
                    <a:cubicBezTo>
                      <a:pt x="102" y="26"/>
                      <a:pt x="102" y="26"/>
                      <a:pt x="102" y="27"/>
                    </a:cubicBezTo>
                    <a:cubicBezTo>
                      <a:pt x="102" y="26"/>
                      <a:pt x="102" y="26"/>
                      <a:pt x="102" y="26"/>
                    </a:cubicBezTo>
                    <a:close/>
                    <a:moveTo>
                      <a:pt x="113" y="45"/>
                    </a:moveTo>
                    <a:cubicBezTo>
                      <a:pt x="113" y="45"/>
                      <a:pt x="112" y="45"/>
                      <a:pt x="112" y="45"/>
                    </a:cubicBezTo>
                    <a:cubicBezTo>
                      <a:pt x="112" y="45"/>
                      <a:pt x="113" y="45"/>
                      <a:pt x="113" y="45"/>
                    </a:cubicBezTo>
                    <a:cubicBezTo>
                      <a:pt x="113" y="45"/>
                      <a:pt x="113" y="45"/>
                      <a:pt x="113" y="45"/>
                    </a:cubicBezTo>
                    <a:cubicBezTo>
                      <a:pt x="113" y="45"/>
                      <a:pt x="113" y="45"/>
                      <a:pt x="113" y="45"/>
                    </a:cubicBezTo>
                    <a:cubicBezTo>
                      <a:pt x="113" y="45"/>
                      <a:pt x="113" y="45"/>
                      <a:pt x="113" y="45"/>
                    </a:cubicBezTo>
                    <a:cubicBezTo>
                      <a:pt x="113" y="45"/>
                      <a:pt x="113" y="45"/>
                      <a:pt x="113" y="45"/>
                    </a:cubicBezTo>
                    <a:close/>
                    <a:moveTo>
                      <a:pt x="145" y="45"/>
                    </a:moveTo>
                    <a:cubicBezTo>
                      <a:pt x="145" y="45"/>
                      <a:pt x="145" y="44"/>
                      <a:pt x="146" y="44"/>
                    </a:cubicBezTo>
                    <a:cubicBezTo>
                      <a:pt x="145" y="44"/>
                      <a:pt x="145" y="45"/>
                      <a:pt x="145" y="45"/>
                    </a:cubicBezTo>
                    <a:close/>
                    <a:moveTo>
                      <a:pt x="176" y="45"/>
                    </a:move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6" y="45"/>
                      <a:pt x="176" y="45"/>
                      <a:pt x="176" y="45"/>
                    </a:cubicBezTo>
                    <a:close/>
                    <a:moveTo>
                      <a:pt x="126" y="166"/>
                    </a:moveTo>
                    <a:cubicBezTo>
                      <a:pt x="125" y="165"/>
                      <a:pt x="124" y="165"/>
                      <a:pt x="123" y="165"/>
                    </a:cubicBezTo>
                    <a:cubicBezTo>
                      <a:pt x="123" y="165"/>
                      <a:pt x="123" y="164"/>
                      <a:pt x="123" y="164"/>
                    </a:cubicBezTo>
                    <a:cubicBezTo>
                      <a:pt x="123" y="164"/>
                      <a:pt x="121" y="165"/>
                      <a:pt x="121" y="165"/>
                    </a:cubicBezTo>
                    <a:cubicBezTo>
                      <a:pt x="121" y="165"/>
                      <a:pt x="121" y="164"/>
                      <a:pt x="121" y="164"/>
                    </a:cubicBezTo>
                    <a:cubicBezTo>
                      <a:pt x="120" y="164"/>
                      <a:pt x="119" y="164"/>
                      <a:pt x="118" y="163"/>
                    </a:cubicBezTo>
                    <a:cubicBezTo>
                      <a:pt x="116" y="163"/>
                      <a:pt x="116" y="164"/>
                      <a:pt x="115" y="165"/>
                    </a:cubicBezTo>
                    <a:cubicBezTo>
                      <a:pt x="112" y="165"/>
                      <a:pt x="113" y="163"/>
                      <a:pt x="111" y="163"/>
                    </a:cubicBezTo>
                    <a:cubicBezTo>
                      <a:pt x="110" y="164"/>
                      <a:pt x="107" y="163"/>
                      <a:pt x="108" y="164"/>
                    </a:cubicBezTo>
                    <a:cubicBezTo>
                      <a:pt x="108" y="164"/>
                      <a:pt x="108" y="165"/>
                      <a:pt x="108" y="165"/>
                    </a:cubicBezTo>
                    <a:cubicBezTo>
                      <a:pt x="108" y="165"/>
                      <a:pt x="109" y="165"/>
                      <a:pt x="110" y="165"/>
                    </a:cubicBezTo>
                    <a:cubicBezTo>
                      <a:pt x="110" y="166"/>
                      <a:pt x="108" y="165"/>
                      <a:pt x="108" y="166"/>
                    </a:cubicBezTo>
                    <a:cubicBezTo>
                      <a:pt x="108" y="166"/>
                      <a:pt x="109" y="167"/>
                      <a:pt x="109" y="168"/>
                    </a:cubicBezTo>
                    <a:cubicBezTo>
                      <a:pt x="110" y="168"/>
                      <a:pt x="111" y="168"/>
                      <a:pt x="111" y="168"/>
                    </a:cubicBezTo>
                    <a:cubicBezTo>
                      <a:pt x="112" y="168"/>
                      <a:pt x="112" y="168"/>
                      <a:pt x="113" y="168"/>
                    </a:cubicBezTo>
                    <a:cubicBezTo>
                      <a:pt x="114" y="168"/>
                      <a:pt x="114" y="168"/>
                      <a:pt x="115" y="169"/>
                    </a:cubicBezTo>
                    <a:cubicBezTo>
                      <a:pt x="115" y="168"/>
                      <a:pt x="116" y="168"/>
                      <a:pt x="117" y="168"/>
                    </a:cubicBezTo>
                    <a:cubicBezTo>
                      <a:pt x="119" y="169"/>
                      <a:pt x="119" y="167"/>
                      <a:pt x="120" y="167"/>
                    </a:cubicBezTo>
                    <a:cubicBezTo>
                      <a:pt x="122" y="167"/>
                      <a:pt x="124" y="167"/>
                      <a:pt x="127" y="167"/>
                    </a:cubicBezTo>
                    <a:cubicBezTo>
                      <a:pt x="128" y="167"/>
                      <a:pt x="127" y="166"/>
                      <a:pt x="126" y="166"/>
                    </a:cubicBezTo>
                    <a:close/>
                    <a:moveTo>
                      <a:pt x="147" y="173"/>
                    </a:moveTo>
                    <a:cubicBezTo>
                      <a:pt x="146" y="173"/>
                      <a:pt x="145" y="173"/>
                      <a:pt x="144" y="172"/>
                    </a:cubicBezTo>
                    <a:cubicBezTo>
                      <a:pt x="143" y="172"/>
                      <a:pt x="142" y="172"/>
                      <a:pt x="142" y="171"/>
                    </a:cubicBezTo>
                    <a:cubicBezTo>
                      <a:pt x="138" y="172"/>
                      <a:pt x="135" y="168"/>
                      <a:pt x="131" y="170"/>
                    </a:cubicBezTo>
                    <a:cubicBezTo>
                      <a:pt x="131" y="171"/>
                      <a:pt x="132" y="171"/>
                      <a:pt x="132" y="172"/>
                    </a:cubicBezTo>
                    <a:cubicBezTo>
                      <a:pt x="133" y="172"/>
                      <a:pt x="134" y="172"/>
                      <a:pt x="134" y="173"/>
                    </a:cubicBezTo>
                    <a:cubicBezTo>
                      <a:pt x="135" y="173"/>
                      <a:pt x="136" y="173"/>
                      <a:pt x="137" y="173"/>
                    </a:cubicBezTo>
                    <a:cubicBezTo>
                      <a:pt x="137" y="173"/>
                      <a:pt x="137" y="174"/>
                      <a:pt x="137" y="174"/>
                    </a:cubicBezTo>
                    <a:cubicBezTo>
                      <a:pt x="137" y="174"/>
                      <a:pt x="138" y="174"/>
                      <a:pt x="138" y="174"/>
                    </a:cubicBezTo>
                    <a:cubicBezTo>
                      <a:pt x="138" y="174"/>
                      <a:pt x="138" y="174"/>
                      <a:pt x="139" y="175"/>
                    </a:cubicBezTo>
                    <a:cubicBezTo>
                      <a:pt x="141" y="175"/>
                      <a:pt x="144" y="175"/>
                      <a:pt x="147" y="175"/>
                    </a:cubicBezTo>
                    <a:cubicBezTo>
                      <a:pt x="148" y="175"/>
                      <a:pt x="148" y="174"/>
                      <a:pt x="148" y="174"/>
                    </a:cubicBezTo>
                    <a:cubicBezTo>
                      <a:pt x="147" y="174"/>
                      <a:pt x="147" y="174"/>
                      <a:pt x="147" y="173"/>
                    </a:cubicBezTo>
                    <a:close/>
                    <a:moveTo>
                      <a:pt x="71" y="126"/>
                    </a:moveTo>
                    <a:cubicBezTo>
                      <a:pt x="71" y="128"/>
                      <a:pt x="72" y="129"/>
                      <a:pt x="73" y="129"/>
                    </a:cubicBezTo>
                    <a:cubicBezTo>
                      <a:pt x="73" y="127"/>
                      <a:pt x="72" y="126"/>
                      <a:pt x="71" y="126"/>
                    </a:cubicBezTo>
                    <a:close/>
                    <a:moveTo>
                      <a:pt x="55" y="119"/>
                    </a:moveTo>
                    <a:cubicBezTo>
                      <a:pt x="55" y="119"/>
                      <a:pt x="54" y="119"/>
                      <a:pt x="54" y="118"/>
                    </a:cubicBezTo>
                    <a:cubicBezTo>
                      <a:pt x="53" y="117"/>
                      <a:pt x="52" y="117"/>
                      <a:pt x="52" y="114"/>
                    </a:cubicBezTo>
                    <a:cubicBezTo>
                      <a:pt x="50" y="115"/>
                      <a:pt x="51" y="113"/>
                      <a:pt x="49" y="112"/>
                    </a:cubicBezTo>
                    <a:cubicBezTo>
                      <a:pt x="49" y="111"/>
                      <a:pt x="48" y="111"/>
                      <a:pt x="46" y="111"/>
                    </a:cubicBezTo>
                    <a:cubicBezTo>
                      <a:pt x="46" y="112"/>
                      <a:pt x="46" y="112"/>
                      <a:pt x="47" y="113"/>
                    </a:cubicBezTo>
                    <a:cubicBezTo>
                      <a:pt x="47" y="114"/>
                      <a:pt x="48" y="113"/>
                      <a:pt x="48" y="114"/>
                    </a:cubicBezTo>
                    <a:cubicBezTo>
                      <a:pt x="48" y="116"/>
                      <a:pt x="50" y="116"/>
                      <a:pt x="50" y="118"/>
                    </a:cubicBezTo>
                    <a:cubicBezTo>
                      <a:pt x="52" y="117"/>
                      <a:pt x="51" y="119"/>
                      <a:pt x="53" y="119"/>
                    </a:cubicBezTo>
                    <a:cubicBezTo>
                      <a:pt x="53" y="120"/>
                      <a:pt x="53" y="121"/>
                      <a:pt x="53" y="121"/>
                    </a:cubicBezTo>
                    <a:cubicBezTo>
                      <a:pt x="56" y="121"/>
                      <a:pt x="56" y="123"/>
                      <a:pt x="59" y="124"/>
                    </a:cubicBezTo>
                    <a:cubicBezTo>
                      <a:pt x="58" y="121"/>
                      <a:pt x="56" y="121"/>
                      <a:pt x="55" y="119"/>
                    </a:cubicBezTo>
                    <a:close/>
                    <a:moveTo>
                      <a:pt x="65" y="126"/>
                    </a:moveTo>
                    <a:cubicBezTo>
                      <a:pt x="63" y="125"/>
                      <a:pt x="64" y="123"/>
                      <a:pt x="61" y="124"/>
                    </a:cubicBezTo>
                    <a:cubicBezTo>
                      <a:pt x="61" y="124"/>
                      <a:pt x="61" y="125"/>
                      <a:pt x="60" y="125"/>
                    </a:cubicBezTo>
                    <a:cubicBezTo>
                      <a:pt x="60" y="127"/>
                      <a:pt x="62" y="127"/>
                      <a:pt x="62" y="129"/>
                    </a:cubicBezTo>
                    <a:cubicBezTo>
                      <a:pt x="65" y="128"/>
                      <a:pt x="64" y="130"/>
                      <a:pt x="66" y="130"/>
                    </a:cubicBezTo>
                    <a:cubicBezTo>
                      <a:pt x="67" y="128"/>
                      <a:pt x="64" y="128"/>
                      <a:pt x="65" y="126"/>
                    </a:cubicBezTo>
                    <a:close/>
                    <a:moveTo>
                      <a:pt x="75" y="133"/>
                    </a:moveTo>
                    <a:cubicBezTo>
                      <a:pt x="74" y="133"/>
                      <a:pt x="73" y="132"/>
                      <a:pt x="72" y="132"/>
                    </a:cubicBezTo>
                    <a:cubicBezTo>
                      <a:pt x="72" y="133"/>
                      <a:pt x="72" y="135"/>
                      <a:pt x="73" y="134"/>
                    </a:cubicBezTo>
                    <a:cubicBezTo>
                      <a:pt x="74" y="134"/>
                      <a:pt x="75" y="135"/>
                      <a:pt x="76" y="135"/>
                    </a:cubicBezTo>
                    <a:cubicBezTo>
                      <a:pt x="76" y="134"/>
                      <a:pt x="76" y="134"/>
                      <a:pt x="76" y="133"/>
                    </a:cubicBezTo>
                    <a:cubicBezTo>
                      <a:pt x="76" y="133"/>
                      <a:pt x="75" y="133"/>
                      <a:pt x="75" y="133"/>
                    </a:cubicBezTo>
                    <a:close/>
                    <a:moveTo>
                      <a:pt x="74" y="130"/>
                    </a:moveTo>
                    <a:cubicBezTo>
                      <a:pt x="74" y="132"/>
                      <a:pt x="75" y="133"/>
                      <a:pt x="77" y="133"/>
                    </a:cubicBezTo>
                    <a:cubicBezTo>
                      <a:pt x="77" y="131"/>
                      <a:pt x="76" y="130"/>
                      <a:pt x="74" y="130"/>
                    </a:cubicBezTo>
                    <a:close/>
                    <a:moveTo>
                      <a:pt x="90" y="144"/>
                    </a:moveTo>
                    <a:cubicBezTo>
                      <a:pt x="91" y="144"/>
                      <a:pt x="91" y="143"/>
                      <a:pt x="93" y="143"/>
                    </a:cubicBezTo>
                    <a:cubicBezTo>
                      <a:pt x="93" y="141"/>
                      <a:pt x="88" y="141"/>
                      <a:pt x="90" y="144"/>
                    </a:cubicBezTo>
                    <a:close/>
                    <a:moveTo>
                      <a:pt x="99" y="148"/>
                    </a:moveTo>
                    <a:cubicBezTo>
                      <a:pt x="99" y="147"/>
                      <a:pt x="100" y="147"/>
                      <a:pt x="100" y="146"/>
                    </a:cubicBezTo>
                    <a:cubicBezTo>
                      <a:pt x="99" y="146"/>
                      <a:pt x="98" y="146"/>
                      <a:pt x="98" y="145"/>
                    </a:cubicBezTo>
                    <a:cubicBezTo>
                      <a:pt x="96" y="145"/>
                      <a:pt x="95" y="143"/>
                      <a:pt x="93" y="143"/>
                    </a:cubicBezTo>
                    <a:cubicBezTo>
                      <a:pt x="92" y="147"/>
                      <a:pt x="96" y="147"/>
                      <a:pt x="99" y="148"/>
                    </a:cubicBezTo>
                    <a:close/>
                    <a:moveTo>
                      <a:pt x="88" y="160"/>
                    </a:moveTo>
                    <a:cubicBezTo>
                      <a:pt x="88" y="161"/>
                      <a:pt x="87" y="162"/>
                      <a:pt x="88" y="162"/>
                    </a:cubicBezTo>
                    <a:cubicBezTo>
                      <a:pt x="88" y="163"/>
                      <a:pt x="88" y="164"/>
                      <a:pt x="89" y="164"/>
                    </a:cubicBezTo>
                    <a:cubicBezTo>
                      <a:pt x="89" y="162"/>
                      <a:pt x="91" y="163"/>
                      <a:pt x="93" y="163"/>
                    </a:cubicBezTo>
                    <a:cubicBezTo>
                      <a:pt x="93" y="163"/>
                      <a:pt x="92" y="163"/>
                      <a:pt x="93" y="162"/>
                    </a:cubicBezTo>
                    <a:cubicBezTo>
                      <a:pt x="93" y="162"/>
                      <a:pt x="94" y="163"/>
                      <a:pt x="95" y="162"/>
                    </a:cubicBezTo>
                    <a:cubicBezTo>
                      <a:pt x="95" y="161"/>
                      <a:pt x="96" y="161"/>
                      <a:pt x="96" y="160"/>
                    </a:cubicBezTo>
                    <a:cubicBezTo>
                      <a:pt x="95" y="159"/>
                      <a:pt x="90" y="159"/>
                      <a:pt x="88" y="16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3" name="Freeform 35">
                <a:extLst>
                  <a:ext uri="{FF2B5EF4-FFF2-40B4-BE49-F238E27FC236}">
                    <a16:creationId xmlns:a16="http://schemas.microsoft.com/office/drawing/2014/main" id="{40FBE382-9910-42DA-B9B6-EC37B572F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2338" y="4113213"/>
                <a:ext cx="339725" cy="292100"/>
              </a:xfrm>
              <a:custGeom>
                <a:avLst/>
                <a:gdLst>
                  <a:gd name="T0" fmla="*/ 109 w 112"/>
                  <a:gd name="T1" fmla="*/ 59 h 97"/>
                  <a:gd name="T2" fmla="*/ 106 w 112"/>
                  <a:gd name="T3" fmla="*/ 50 h 97"/>
                  <a:gd name="T4" fmla="*/ 105 w 112"/>
                  <a:gd name="T5" fmla="*/ 41 h 97"/>
                  <a:gd name="T6" fmla="*/ 102 w 112"/>
                  <a:gd name="T7" fmla="*/ 39 h 97"/>
                  <a:gd name="T8" fmla="*/ 91 w 112"/>
                  <a:gd name="T9" fmla="*/ 36 h 97"/>
                  <a:gd name="T10" fmla="*/ 95 w 112"/>
                  <a:gd name="T11" fmla="*/ 26 h 97"/>
                  <a:gd name="T12" fmla="*/ 98 w 112"/>
                  <a:gd name="T13" fmla="*/ 21 h 97"/>
                  <a:gd name="T14" fmla="*/ 95 w 112"/>
                  <a:gd name="T15" fmla="*/ 18 h 97"/>
                  <a:gd name="T16" fmla="*/ 91 w 112"/>
                  <a:gd name="T17" fmla="*/ 14 h 97"/>
                  <a:gd name="T18" fmla="*/ 88 w 112"/>
                  <a:gd name="T19" fmla="*/ 11 h 97"/>
                  <a:gd name="T20" fmla="*/ 79 w 112"/>
                  <a:gd name="T21" fmla="*/ 10 h 97"/>
                  <a:gd name="T22" fmla="*/ 78 w 112"/>
                  <a:gd name="T23" fmla="*/ 3 h 97"/>
                  <a:gd name="T24" fmla="*/ 71 w 112"/>
                  <a:gd name="T25" fmla="*/ 5 h 97"/>
                  <a:gd name="T26" fmla="*/ 65 w 112"/>
                  <a:gd name="T27" fmla="*/ 2 h 97"/>
                  <a:gd name="T28" fmla="*/ 56 w 112"/>
                  <a:gd name="T29" fmla="*/ 4 h 97"/>
                  <a:gd name="T30" fmla="*/ 52 w 112"/>
                  <a:gd name="T31" fmla="*/ 6 h 97"/>
                  <a:gd name="T32" fmla="*/ 43 w 112"/>
                  <a:gd name="T33" fmla="*/ 11 h 97"/>
                  <a:gd name="T34" fmla="*/ 37 w 112"/>
                  <a:gd name="T35" fmla="*/ 7 h 97"/>
                  <a:gd name="T36" fmla="*/ 29 w 112"/>
                  <a:gd name="T37" fmla="*/ 7 h 97"/>
                  <a:gd name="T38" fmla="*/ 27 w 112"/>
                  <a:gd name="T39" fmla="*/ 3 h 97"/>
                  <a:gd name="T40" fmla="*/ 21 w 112"/>
                  <a:gd name="T41" fmla="*/ 4 h 97"/>
                  <a:gd name="T42" fmla="*/ 13 w 112"/>
                  <a:gd name="T43" fmla="*/ 7 h 97"/>
                  <a:gd name="T44" fmla="*/ 6 w 112"/>
                  <a:gd name="T45" fmla="*/ 10 h 97"/>
                  <a:gd name="T46" fmla="*/ 2 w 112"/>
                  <a:gd name="T47" fmla="*/ 13 h 97"/>
                  <a:gd name="T48" fmla="*/ 1 w 112"/>
                  <a:gd name="T49" fmla="*/ 18 h 97"/>
                  <a:gd name="T50" fmla="*/ 2 w 112"/>
                  <a:gd name="T51" fmla="*/ 26 h 97"/>
                  <a:gd name="T52" fmla="*/ 13 w 112"/>
                  <a:gd name="T53" fmla="*/ 30 h 97"/>
                  <a:gd name="T54" fmla="*/ 17 w 112"/>
                  <a:gd name="T55" fmla="*/ 33 h 97"/>
                  <a:gd name="T56" fmla="*/ 20 w 112"/>
                  <a:gd name="T57" fmla="*/ 42 h 97"/>
                  <a:gd name="T58" fmla="*/ 30 w 112"/>
                  <a:gd name="T59" fmla="*/ 51 h 97"/>
                  <a:gd name="T60" fmla="*/ 42 w 112"/>
                  <a:gd name="T61" fmla="*/ 53 h 97"/>
                  <a:gd name="T62" fmla="*/ 43 w 112"/>
                  <a:gd name="T63" fmla="*/ 58 h 97"/>
                  <a:gd name="T64" fmla="*/ 43 w 112"/>
                  <a:gd name="T65" fmla="*/ 64 h 97"/>
                  <a:gd name="T66" fmla="*/ 42 w 112"/>
                  <a:gd name="T67" fmla="*/ 69 h 97"/>
                  <a:gd name="T68" fmla="*/ 47 w 112"/>
                  <a:gd name="T69" fmla="*/ 71 h 97"/>
                  <a:gd name="T70" fmla="*/ 53 w 112"/>
                  <a:gd name="T71" fmla="*/ 71 h 97"/>
                  <a:gd name="T72" fmla="*/ 58 w 112"/>
                  <a:gd name="T73" fmla="*/ 67 h 97"/>
                  <a:gd name="T74" fmla="*/ 62 w 112"/>
                  <a:gd name="T75" fmla="*/ 68 h 97"/>
                  <a:gd name="T76" fmla="*/ 63 w 112"/>
                  <a:gd name="T77" fmla="*/ 77 h 97"/>
                  <a:gd name="T78" fmla="*/ 65 w 112"/>
                  <a:gd name="T79" fmla="*/ 80 h 97"/>
                  <a:gd name="T80" fmla="*/ 76 w 112"/>
                  <a:gd name="T81" fmla="*/ 91 h 97"/>
                  <a:gd name="T82" fmla="*/ 76 w 112"/>
                  <a:gd name="T83" fmla="*/ 94 h 97"/>
                  <a:gd name="T84" fmla="*/ 79 w 112"/>
                  <a:gd name="T85" fmla="*/ 96 h 97"/>
                  <a:gd name="T86" fmla="*/ 90 w 112"/>
                  <a:gd name="T87" fmla="*/ 96 h 97"/>
                  <a:gd name="T88" fmla="*/ 92 w 112"/>
                  <a:gd name="T89" fmla="*/ 96 h 97"/>
                  <a:gd name="T90" fmla="*/ 94 w 112"/>
                  <a:gd name="T91" fmla="*/ 87 h 97"/>
                  <a:gd name="T92" fmla="*/ 91 w 112"/>
                  <a:gd name="T93" fmla="*/ 81 h 97"/>
                  <a:gd name="T94" fmla="*/ 100 w 112"/>
                  <a:gd name="T95" fmla="*/ 68 h 97"/>
                  <a:gd name="T96" fmla="*/ 102 w 112"/>
                  <a:gd name="T97" fmla="*/ 69 h 97"/>
                  <a:gd name="T98" fmla="*/ 107 w 112"/>
                  <a:gd name="T99" fmla="*/ 6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2" h="97">
                    <a:moveTo>
                      <a:pt x="112" y="61"/>
                    </a:moveTo>
                    <a:cubicBezTo>
                      <a:pt x="110" y="61"/>
                      <a:pt x="110" y="61"/>
                      <a:pt x="110" y="61"/>
                    </a:cubicBezTo>
                    <a:cubicBezTo>
                      <a:pt x="110" y="60"/>
                      <a:pt x="110" y="59"/>
                      <a:pt x="109" y="59"/>
                    </a:cubicBezTo>
                    <a:cubicBezTo>
                      <a:pt x="108" y="57"/>
                      <a:pt x="110" y="56"/>
                      <a:pt x="110" y="54"/>
                    </a:cubicBezTo>
                    <a:cubicBezTo>
                      <a:pt x="110" y="53"/>
                      <a:pt x="108" y="53"/>
                      <a:pt x="108" y="52"/>
                    </a:cubicBezTo>
                    <a:cubicBezTo>
                      <a:pt x="108" y="51"/>
                      <a:pt x="106" y="51"/>
                      <a:pt x="106" y="50"/>
                    </a:cubicBezTo>
                    <a:cubicBezTo>
                      <a:pt x="105" y="48"/>
                      <a:pt x="107" y="49"/>
                      <a:pt x="107" y="47"/>
                    </a:cubicBezTo>
                    <a:cubicBezTo>
                      <a:pt x="107" y="45"/>
                      <a:pt x="105" y="45"/>
                      <a:pt x="105" y="42"/>
                    </a:cubicBezTo>
                    <a:cubicBezTo>
                      <a:pt x="105" y="41"/>
                      <a:pt x="105" y="41"/>
                      <a:pt x="105" y="41"/>
                    </a:cubicBezTo>
                    <a:cubicBezTo>
                      <a:pt x="105" y="40"/>
                      <a:pt x="104" y="40"/>
                      <a:pt x="103" y="40"/>
                    </a:cubicBezTo>
                    <a:cubicBezTo>
                      <a:pt x="103" y="40"/>
                      <a:pt x="103" y="40"/>
                      <a:pt x="102" y="40"/>
                    </a:cubicBezTo>
                    <a:cubicBezTo>
                      <a:pt x="103" y="39"/>
                      <a:pt x="102" y="39"/>
                      <a:pt x="102" y="39"/>
                    </a:cubicBezTo>
                    <a:cubicBezTo>
                      <a:pt x="101" y="39"/>
                      <a:pt x="101" y="38"/>
                      <a:pt x="100" y="38"/>
                    </a:cubicBezTo>
                    <a:cubicBezTo>
                      <a:pt x="93" y="38"/>
                      <a:pt x="93" y="38"/>
                      <a:pt x="93" y="38"/>
                    </a:cubicBezTo>
                    <a:cubicBezTo>
                      <a:pt x="93" y="37"/>
                      <a:pt x="92" y="36"/>
                      <a:pt x="91" y="36"/>
                    </a:cubicBezTo>
                    <a:cubicBezTo>
                      <a:pt x="91" y="35"/>
                      <a:pt x="91" y="33"/>
                      <a:pt x="92" y="33"/>
                    </a:cubicBezTo>
                    <a:cubicBezTo>
                      <a:pt x="92" y="31"/>
                      <a:pt x="93" y="30"/>
                      <a:pt x="95" y="29"/>
                    </a:cubicBezTo>
                    <a:cubicBezTo>
                      <a:pt x="95" y="28"/>
                      <a:pt x="95" y="27"/>
                      <a:pt x="95" y="26"/>
                    </a:cubicBezTo>
                    <a:cubicBezTo>
                      <a:pt x="96" y="26"/>
                      <a:pt x="97" y="24"/>
                      <a:pt x="97" y="23"/>
                    </a:cubicBezTo>
                    <a:cubicBezTo>
                      <a:pt x="98" y="22"/>
                      <a:pt x="98" y="23"/>
                      <a:pt x="98" y="22"/>
                    </a:cubicBezTo>
                    <a:cubicBezTo>
                      <a:pt x="98" y="22"/>
                      <a:pt x="98" y="21"/>
                      <a:pt x="98" y="21"/>
                    </a:cubicBezTo>
                    <a:cubicBezTo>
                      <a:pt x="98" y="20"/>
                      <a:pt x="98" y="20"/>
                      <a:pt x="97" y="20"/>
                    </a:cubicBezTo>
                    <a:cubicBezTo>
                      <a:pt x="97" y="20"/>
                      <a:pt x="97" y="20"/>
                      <a:pt x="97" y="19"/>
                    </a:cubicBezTo>
                    <a:cubicBezTo>
                      <a:pt x="96" y="19"/>
                      <a:pt x="96" y="18"/>
                      <a:pt x="95" y="18"/>
                    </a:cubicBezTo>
                    <a:cubicBezTo>
                      <a:pt x="94" y="18"/>
                      <a:pt x="94" y="17"/>
                      <a:pt x="93" y="17"/>
                    </a:cubicBezTo>
                    <a:cubicBezTo>
                      <a:pt x="93" y="16"/>
                      <a:pt x="92" y="16"/>
                      <a:pt x="91" y="16"/>
                    </a:cubicBezTo>
                    <a:cubicBezTo>
                      <a:pt x="91" y="15"/>
                      <a:pt x="91" y="15"/>
                      <a:pt x="91" y="14"/>
                    </a:cubicBezTo>
                    <a:cubicBezTo>
                      <a:pt x="90" y="14"/>
                      <a:pt x="91" y="13"/>
                      <a:pt x="90" y="13"/>
                    </a:cubicBezTo>
                    <a:cubicBezTo>
                      <a:pt x="90" y="13"/>
                      <a:pt x="90" y="12"/>
                      <a:pt x="90" y="12"/>
                    </a:cubicBezTo>
                    <a:cubicBezTo>
                      <a:pt x="89" y="12"/>
                      <a:pt x="88" y="11"/>
                      <a:pt x="88" y="11"/>
                    </a:cubicBezTo>
                    <a:cubicBezTo>
                      <a:pt x="84" y="11"/>
                      <a:pt x="85" y="14"/>
                      <a:pt x="83" y="13"/>
                    </a:cubicBezTo>
                    <a:cubicBezTo>
                      <a:pt x="83" y="13"/>
                      <a:pt x="82" y="13"/>
                      <a:pt x="81" y="13"/>
                    </a:cubicBezTo>
                    <a:cubicBezTo>
                      <a:pt x="81" y="12"/>
                      <a:pt x="81" y="10"/>
                      <a:pt x="79" y="10"/>
                    </a:cubicBezTo>
                    <a:cubicBezTo>
                      <a:pt x="79" y="9"/>
                      <a:pt x="79" y="8"/>
                      <a:pt x="78" y="8"/>
                    </a:cubicBezTo>
                    <a:cubicBezTo>
                      <a:pt x="78" y="6"/>
                      <a:pt x="78" y="5"/>
                      <a:pt x="79" y="4"/>
                    </a:cubicBezTo>
                    <a:cubicBezTo>
                      <a:pt x="79" y="4"/>
                      <a:pt x="78" y="4"/>
                      <a:pt x="78" y="3"/>
                    </a:cubicBezTo>
                    <a:cubicBezTo>
                      <a:pt x="78" y="2"/>
                      <a:pt x="76" y="2"/>
                      <a:pt x="76" y="1"/>
                    </a:cubicBezTo>
                    <a:cubicBezTo>
                      <a:pt x="76" y="2"/>
                      <a:pt x="74" y="2"/>
                      <a:pt x="74" y="4"/>
                    </a:cubicBezTo>
                    <a:cubicBezTo>
                      <a:pt x="73" y="4"/>
                      <a:pt x="73" y="5"/>
                      <a:pt x="71" y="5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71" y="1"/>
                      <a:pt x="69" y="1"/>
                      <a:pt x="69" y="0"/>
                    </a:cubicBezTo>
                    <a:cubicBezTo>
                      <a:pt x="67" y="0"/>
                      <a:pt x="66" y="1"/>
                      <a:pt x="65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7" y="2"/>
                      <a:pt x="57" y="2"/>
                      <a:pt x="56" y="3"/>
                    </a:cubicBezTo>
                    <a:cubicBezTo>
                      <a:pt x="57" y="3"/>
                      <a:pt x="56" y="3"/>
                      <a:pt x="56" y="4"/>
                    </a:cubicBezTo>
                    <a:cubicBezTo>
                      <a:pt x="56" y="4"/>
                      <a:pt x="54" y="4"/>
                      <a:pt x="54" y="4"/>
                    </a:cubicBezTo>
                    <a:cubicBezTo>
                      <a:pt x="54" y="5"/>
                      <a:pt x="53" y="5"/>
                      <a:pt x="52" y="5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1" y="6"/>
                      <a:pt x="51" y="7"/>
                      <a:pt x="49" y="7"/>
                    </a:cubicBezTo>
                    <a:cubicBezTo>
                      <a:pt x="49" y="7"/>
                      <a:pt x="49" y="8"/>
                      <a:pt x="49" y="8"/>
                    </a:cubicBezTo>
                    <a:cubicBezTo>
                      <a:pt x="46" y="8"/>
                      <a:pt x="46" y="11"/>
                      <a:pt x="43" y="11"/>
                    </a:cubicBezTo>
                    <a:cubicBezTo>
                      <a:pt x="41" y="11"/>
                      <a:pt x="41" y="9"/>
                      <a:pt x="39" y="10"/>
                    </a:cubicBezTo>
                    <a:cubicBezTo>
                      <a:pt x="39" y="9"/>
                      <a:pt x="39" y="9"/>
                      <a:pt x="39" y="8"/>
                    </a:cubicBezTo>
                    <a:cubicBezTo>
                      <a:pt x="38" y="8"/>
                      <a:pt x="37" y="8"/>
                      <a:pt x="37" y="7"/>
                    </a:cubicBezTo>
                    <a:cubicBezTo>
                      <a:pt x="35" y="7"/>
                      <a:pt x="34" y="7"/>
                      <a:pt x="32" y="7"/>
                    </a:cubicBezTo>
                    <a:cubicBezTo>
                      <a:pt x="30" y="7"/>
                      <a:pt x="30" y="8"/>
                      <a:pt x="30" y="8"/>
                    </a:cubicBezTo>
                    <a:cubicBezTo>
                      <a:pt x="29" y="8"/>
                      <a:pt x="30" y="7"/>
                      <a:pt x="29" y="7"/>
                    </a:cubicBezTo>
                    <a:cubicBezTo>
                      <a:pt x="29" y="6"/>
                      <a:pt x="28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3"/>
                      <a:pt x="24" y="3"/>
                      <a:pt x="23" y="3"/>
                    </a:cubicBezTo>
                    <a:cubicBezTo>
                      <a:pt x="23" y="3"/>
                      <a:pt x="23" y="3"/>
                      <a:pt x="22" y="4"/>
                    </a:cubicBezTo>
                    <a:cubicBezTo>
                      <a:pt x="22" y="4"/>
                      <a:pt x="21" y="3"/>
                      <a:pt x="21" y="4"/>
                    </a:cubicBezTo>
                    <a:cubicBezTo>
                      <a:pt x="20" y="4"/>
                      <a:pt x="19" y="5"/>
                      <a:pt x="17" y="5"/>
                    </a:cubicBezTo>
                    <a:cubicBezTo>
                      <a:pt x="16" y="6"/>
                      <a:pt x="15" y="6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cubicBezTo>
                      <a:pt x="13" y="8"/>
                      <a:pt x="11" y="7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8" y="9"/>
                      <a:pt x="6" y="8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11"/>
                      <a:pt x="2" y="11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4"/>
                      <a:pt x="0" y="15"/>
                      <a:pt x="0" y="17"/>
                    </a:cubicBezTo>
                    <a:cubicBezTo>
                      <a:pt x="0" y="17"/>
                      <a:pt x="1" y="17"/>
                      <a:pt x="1" y="18"/>
                    </a:cubicBezTo>
                    <a:cubicBezTo>
                      <a:pt x="0" y="20"/>
                      <a:pt x="1" y="20"/>
                      <a:pt x="1" y="21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2" y="25"/>
                      <a:pt x="2" y="26"/>
                    </a:cubicBezTo>
                    <a:cubicBezTo>
                      <a:pt x="3" y="27"/>
                      <a:pt x="3" y="28"/>
                      <a:pt x="3" y="29"/>
                    </a:cubicBezTo>
                    <a:cubicBezTo>
                      <a:pt x="6" y="29"/>
                      <a:pt x="7" y="31"/>
                      <a:pt x="10" y="31"/>
                    </a:cubicBezTo>
                    <a:cubicBezTo>
                      <a:pt x="12" y="32"/>
                      <a:pt x="11" y="29"/>
                      <a:pt x="13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0"/>
                      <a:pt x="15" y="31"/>
                      <a:pt x="15" y="31"/>
                    </a:cubicBezTo>
                    <a:cubicBezTo>
                      <a:pt x="16" y="31"/>
                      <a:pt x="16" y="33"/>
                      <a:pt x="17" y="33"/>
                    </a:cubicBezTo>
                    <a:cubicBezTo>
                      <a:pt x="18" y="34"/>
                      <a:pt x="18" y="35"/>
                      <a:pt x="19" y="36"/>
                    </a:cubicBezTo>
                    <a:cubicBezTo>
                      <a:pt x="19" y="38"/>
                      <a:pt x="19" y="39"/>
                      <a:pt x="18" y="40"/>
                    </a:cubicBezTo>
                    <a:cubicBezTo>
                      <a:pt x="18" y="41"/>
                      <a:pt x="20" y="41"/>
                      <a:pt x="20" y="42"/>
                    </a:cubicBezTo>
                    <a:cubicBezTo>
                      <a:pt x="24" y="42"/>
                      <a:pt x="27" y="43"/>
                      <a:pt x="29" y="44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29" y="49"/>
                      <a:pt x="29" y="50"/>
                      <a:pt x="30" y="51"/>
                    </a:cubicBezTo>
                    <a:cubicBezTo>
                      <a:pt x="30" y="52"/>
                      <a:pt x="31" y="52"/>
                      <a:pt x="31" y="52"/>
                    </a:cubicBezTo>
                    <a:cubicBezTo>
                      <a:pt x="37" y="52"/>
                      <a:pt x="37" y="52"/>
                      <a:pt x="37" y="52"/>
                    </a:cubicBezTo>
                    <a:cubicBezTo>
                      <a:pt x="38" y="53"/>
                      <a:pt x="41" y="52"/>
                      <a:pt x="42" y="53"/>
                    </a:cubicBezTo>
                    <a:cubicBezTo>
                      <a:pt x="43" y="53"/>
                      <a:pt x="43" y="55"/>
                      <a:pt x="44" y="55"/>
                    </a:cubicBezTo>
                    <a:cubicBezTo>
                      <a:pt x="44" y="56"/>
                      <a:pt x="44" y="56"/>
                      <a:pt x="44" y="57"/>
                    </a:cubicBezTo>
                    <a:cubicBezTo>
                      <a:pt x="43" y="57"/>
                      <a:pt x="43" y="58"/>
                      <a:pt x="43" y="58"/>
                    </a:cubicBezTo>
                    <a:cubicBezTo>
                      <a:pt x="43" y="59"/>
                      <a:pt x="42" y="59"/>
                      <a:pt x="42" y="59"/>
                    </a:cubicBezTo>
                    <a:cubicBezTo>
                      <a:pt x="42" y="60"/>
                      <a:pt x="41" y="60"/>
                      <a:pt x="41" y="60"/>
                    </a:cubicBezTo>
                    <a:cubicBezTo>
                      <a:pt x="41" y="62"/>
                      <a:pt x="42" y="63"/>
                      <a:pt x="43" y="64"/>
                    </a:cubicBezTo>
                    <a:cubicBezTo>
                      <a:pt x="43" y="65"/>
                      <a:pt x="43" y="65"/>
                      <a:pt x="43" y="65"/>
                    </a:cubicBezTo>
                    <a:cubicBezTo>
                      <a:pt x="42" y="66"/>
                      <a:pt x="42" y="68"/>
                      <a:pt x="41" y="69"/>
                    </a:cubicBezTo>
                    <a:cubicBezTo>
                      <a:pt x="41" y="69"/>
                      <a:pt x="41" y="69"/>
                      <a:pt x="42" y="69"/>
                    </a:cubicBezTo>
                    <a:cubicBezTo>
                      <a:pt x="42" y="69"/>
                      <a:pt x="43" y="68"/>
                      <a:pt x="44" y="69"/>
                    </a:cubicBezTo>
                    <a:cubicBezTo>
                      <a:pt x="44" y="70"/>
                      <a:pt x="45" y="70"/>
                      <a:pt x="46" y="70"/>
                    </a:cubicBezTo>
                    <a:cubicBezTo>
                      <a:pt x="46" y="71"/>
                      <a:pt x="46" y="71"/>
                      <a:pt x="47" y="71"/>
                    </a:cubicBezTo>
                    <a:cubicBezTo>
                      <a:pt x="48" y="71"/>
                      <a:pt x="50" y="71"/>
                      <a:pt x="51" y="70"/>
                    </a:cubicBezTo>
                    <a:cubicBezTo>
                      <a:pt x="51" y="70"/>
                      <a:pt x="51" y="70"/>
                      <a:pt x="51" y="70"/>
                    </a:cubicBezTo>
                    <a:cubicBezTo>
                      <a:pt x="52" y="70"/>
                      <a:pt x="52" y="71"/>
                      <a:pt x="53" y="71"/>
                    </a:cubicBezTo>
                    <a:cubicBezTo>
                      <a:pt x="53" y="70"/>
                      <a:pt x="54" y="69"/>
                      <a:pt x="56" y="69"/>
                    </a:cubicBezTo>
                    <a:cubicBezTo>
                      <a:pt x="56" y="68"/>
                      <a:pt x="57" y="68"/>
                      <a:pt x="57" y="67"/>
                    </a:cubicBezTo>
                    <a:cubicBezTo>
                      <a:pt x="57" y="67"/>
                      <a:pt x="57" y="66"/>
                      <a:pt x="58" y="67"/>
                    </a:cubicBezTo>
                    <a:cubicBezTo>
                      <a:pt x="58" y="66"/>
                      <a:pt x="59" y="66"/>
                      <a:pt x="59" y="65"/>
                    </a:cubicBezTo>
                    <a:cubicBezTo>
                      <a:pt x="60" y="64"/>
                      <a:pt x="64" y="64"/>
                      <a:pt x="64" y="66"/>
                    </a:cubicBezTo>
                    <a:cubicBezTo>
                      <a:pt x="63" y="67"/>
                      <a:pt x="62" y="67"/>
                      <a:pt x="62" y="68"/>
                    </a:cubicBezTo>
                    <a:cubicBezTo>
                      <a:pt x="61" y="68"/>
                      <a:pt x="61" y="69"/>
                      <a:pt x="61" y="71"/>
                    </a:cubicBezTo>
                    <a:cubicBezTo>
                      <a:pt x="64" y="71"/>
                      <a:pt x="64" y="73"/>
                      <a:pt x="64" y="76"/>
                    </a:cubicBezTo>
                    <a:cubicBezTo>
                      <a:pt x="63" y="76"/>
                      <a:pt x="63" y="77"/>
                      <a:pt x="63" y="77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79"/>
                      <a:pt x="65" y="80"/>
                      <a:pt x="65" y="80"/>
                    </a:cubicBezTo>
                    <a:cubicBezTo>
                      <a:pt x="67" y="80"/>
                      <a:pt x="68" y="80"/>
                      <a:pt x="68" y="83"/>
                    </a:cubicBezTo>
                    <a:cubicBezTo>
                      <a:pt x="69" y="84"/>
                      <a:pt x="70" y="86"/>
                      <a:pt x="72" y="86"/>
                    </a:cubicBezTo>
                    <a:cubicBezTo>
                      <a:pt x="73" y="88"/>
                      <a:pt x="75" y="89"/>
                      <a:pt x="76" y="91"/>
                    </a:cubicBezTo>
                    <a:cubicBezTo>
                      <a:pt x="76" y="91"/>
                      <a:pt x="76" y="91"/>
                      <a:pt x="76" y="91"/>
                    </a:cubicBezTo>
                    <a:cubicBezTo>
                      <a:pt x="75" y="92"/>
                      <a:pt x="76" y="92"/>
                      <a:pt x="76" y="92"/>
                    </a:cubicBezTo>
                    <a:cubicBezTo>
                      <a:pt x="76" y="94"/>
                      <a:pt x="76" y="94"/>
                      <a:pt x="76" y="94"/>
                    </a:cubicBezTo>
                    <a:cubicBezTo>
                      <a:pt x="76" y="95"/>
                      <a:pt x="77" y="95"/>
                      <a:pt x="77" y="95"/>
                    </a:cubicBezTo>
                    <a:cubicBezTo>
                      <a:pt x="78" y="95"/>
                      <a:pt x="78" y="96"/>
                      <a:pt x="79" y="96"/>
                    </a:cubicBezTo>
                    <a:cubicBezTo>
                      <a:pt x="79" y="96"/>
                      <a:pt x="79" y="96"/>
                      <a:pt x="79" y="96"/>
                    </a:cubicBezTo>
                    <a:cubicBezTo>
                      <a:pt x="81" y="97"/>
                      <a:pt x="85" y="96"/>
                      <a:pt x="88" y="96"/>
                    </a:cubicBezTo>
                    <a:cubicBezTo>
                      <a:pt x="87" y="97"/>
                      <a:pt x="88" y="97"/>
                      <a:pt x="88" y="97"/>
                    </a:cubicBezTo>
                    <a:cubicBezTo>
                      <a:pt x="89" y="97"/>
                      <a:pt x="89" y="96"/>
                      <a:pt x="90" y="96"/>
                    </a:cubicBezTo>
                    <a:cubicBezTo>
                      <a:pt x="90" y="97"/>
                      <a:pt x="91" y="97"/>
                      <a:pt x="92" y="97"/>
                    </a:cubicBezTo>
                    <a:cubicBezTo>
                      <a:pt x="93" y="97"/>
                      <a:pt x="93" y="97"/>
                      <a:pt x="93" y="97"/>
                    </a:cubicBezTo>
                    <a:cubicBezTo>
                      <a:pt x="93" y="96"/>
                      <a:pt x="92" y="96"/>
                      <a:pt x="92" y="96"/>
                    </a:cubicBezTo>
                    <a:cubicBezTo>
                      <a:pt x="92" y="95"/>
                      <a:pt x="94" y="95"/>
                      <a:pt x="93" y="93"/>
                    </a:cubicBezTo>
                    <a:cubicBezTo>
                      <a:pt x="94" y="91"/>
                      <a:pt x="94" y="90"/>
                      <a:pt x="95" y="88"/>
                    </a:cubicBezTo>
                    <a:cubicBezTo>
                      <a:pt x="94" y="88"/>
                      <a:pt x="94" y="88"/>
                      <a:pt x="94" y="87"/>
                    </a:cubicBezTo>
                    <a:cubicBezTo>
                      <a:pt x="94" y="86"/>
                      <a:pt x="94" y="86"/>
                      <a:pt x="93" y="86"/>
                    </a:cubicBezTo>
                    <a:cubicBezTo>
                      <a:pt x="93" y="85"/>
                      <a:pt x="92" y="85"/>
                      <a:pt x="93" y="83"/>
                    </a:cubicBezTo>
                    <a:cubicBezTo>
                      <a:pt x="91" y="83"/>
                      <a:pt x="91" y="82"/>
                      <a:pt x="91" y="81"/>
                    </a:cubicBezTo>
                    <a:cubicBezTo>
                      <a:pt x="91" y="79"/>
                      <a:pt x="93" y="78"/>
                      <a:pt x="93" y="76"/>
                    </a:cubicBezTo>
                    <a:cubicBezTo>
                      <a:pt x="94" y="75"/>
                      <a:pt x="95" y="74"/>
                      <a:pt x="95" y="71"/>
                    </a:cubicBezTo>
                    <a:cubicBezTo>
                      <a:pt x="98" y="71"/>
                      <a:pt x="97" y="68"/>
                      <a:pt x="100" y="68"/>
                    </a:cubicBezTo>
                    <a:cubicBezTo>
                      <a:pt x="100" y="68"/>
                      <a:pt x="100" y="68"/>
                      <a:pt x="100" y="68"/>
                    </a:cubicBezTo>
                    <a:cubicBezTo>
                      <a:pt x="101" y="68"/>
                      <a:pt x="101" y="68"/>
                      <a:pt x="101" y="69"/>
                    </a:cubicBezTo>
                    <a:cubicBezTo>
                      <a:pt x="102" y="69"/>
                      <a:pt x="102" y="69"/>
                      <a:pt x="102" y="69"/>
                    </a:cubicBezTo>
                    <a:cubicBezTo>
                      <a:pt x="102" y="69"/>
                      <a:pt x="102" y="69"/>
                      <a:pt x="102" y="68"/>
                    </a:cubicBezTo>
                    <a:cubicBezTo>
                      <a:pt x="102" y="67"/>
                      <a:pt x="104" y="67"/>
                      <a:pt x="105" y="67"/>
                    </a:cubicBezTo>
                    <a:cubicBezTo>
                      <a:pt x="105" y="65"/>
                      <a:pt x="107" y="66"/>
                      <a:pt x="107" y="64"/>
                    </a:cubicBezTo>
                    <a:cubicBezTo>
                      <a:pt x="108" y="63"/>
                      <a:pt x="111" y="63"/>
                      <a:pt x="112" y="6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4" name="Freeform 36">
                <a:extLst>
                  <a:ext uri="{FF2B5EF4-FFF2-40B4-BE49-F238E27FC236}">
                    <a16:creationId xmlns:a16="http://schemas.microsoft.com/office/drawing/2014/main" id="{BB15BF13-935D-4F01-8456-DFAB5E5C9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563" y="4318000"/>
                <a:ext cx="57150" cy="90487"/>
              </a:xfrm>
              <a:custGeom>
                <a:avLst/>
                <a:gdLst>
                  <a:gd name="T0" fmla="*/ 17 w 19"/>
                  <a:gd name="T1" fmla="*/ 18 h 30"/>
                  <a:gd name="T2" fmla="*/ 16 w 19"/>
                  <a:gd name="T3" fmla="*/ 17 h 30"/>
                  <a:gd name="T4" fmla="*/ 16 w 19"/>
                  <a:gd name="T5" fmla="*/ 16 h 30"/>
                  <a:gd name="T6" fmla="*/ 14 w 19"/>
                  <a:gd name="T7" fmla="*/ 15 h 30"/>
                  <a:gd name="T8" fmla="*/ 14 w 19"/>
                  <a:gd name="T9" fmla="*/ 14 h 30"/>
                  <a:gd name="T10" fmla="*/ 14 w 19"/>
                  <a:gd name="T11" fmla="*/ 14 h 30"/>
                  <a:gd name="T12" fmla="*/ 14 w 19"/>
                  <a:gd name="T13" fmla="*/ 13 h 30"/>
                  <a:gd name="T14" fmla="*/ 13 w 19"/>
                  <a:gd name="T15" fmla="*/ 13 h 30"/>
                  <a:gd name="T16" fmla="*/ 11 w 19"/>
                  <a:gd name="T17" fmla="*/ 11 h 30"/>
                  <a:gd name="T18" fmla="*/ 10 w 19"/>
                  <a:gd name="T19" fmla="*/ 7 h 30"/>
                  <a:gd name="T20" fmla="*/ 9 w 19"/>
                  <a:gd name="T21" fmla="*/ 3 h 30"/>
                  <a:gd name="T22" fmla="*/ 10 w 19"/>
                  <a:gd name="T23" fmla="*/ 1 h 30"/>
                  <a:gd name="T24" fmla="*/ 9 w 19"/>
                  <a:gd name="T25" fmla="*/ 0 h 30"/>
                  <a:gd name="T26" fmla="*/ 9 w 19"/>
                  <a:gd name="T27" fmla="*/ 0 h 30"/>
                  <a:gd name="T28" fmla="*/ 4 w 19"/>
                  <a:gd name="T29" fmla="*/ 3 h 30"/>
                  <a:gd name="T30" fmla="*/ 2 w 19"/>
                  <a:gd name="T31" fmla="*/ 8 h 30"/>
                  <a:gd name="T32" fmla="*/ 0 w 19"/>
                  <a:gd name="T33" fmla="*/ 13 h 30"/>
                  <a:gd name="T34" fmla="*/ 2 w 19"/>
                  <a:gd name="T35" fmla="*/ 15 h 30"/>
                  <a:gd name="T36" fmla="*/ 2 w 19"/>
                  <a:gd name="T37" fmla="*/ 18 h 30"/>
                  <a:gd name="T38" fmla="*/ 3 w 19"/>
                  <a:gd name="T39" fmla="*/ 19 h 30"/>
                  <a:gd name="T40" fmla="*/ 4 w 19"/>
                  <a:gd name="T41" fmla="*/ 20 h 30"/>
                  <a:gd name="T42" fmla="*/ 2 w 19"/>
                  <a:gd name="T43" fmla="*/ 25 h 30"/>
                  <a:gd name="T44" fmla="*/ 1 w 19"/>
                  <a:gd name="T45" fmla="*/ 28 h 30"/>
                  <a:gd name="T46" fmla="*/ 2 w 19"/>
                  <a:gd name="T47" fmla="*/ 29 h 30"/>
                  <a:gd name="T48" fmla="*/ 3 w 19"/>
                  <a:gd name="T49" fmla="*/ 29 h 30"/>
                  <a:gd name="T50" fmla="*/ 4 w 19"/>
                  <a:gd name="T51" fmla="*/ 30 h 30"/>
                  <a:gd name="T52" fmla="*/ 13 w 19"/>
                  <a:gd name="T53" fmla="*/ 30 h 30"/>
                  <a:gd name="T54" fmla="*/ 14 w 19"/>
                  <a:gd name="T55" fmla="*/ 30 h 30"/>
                  <a:gd name="T56" fmla="*/ 16 w 19"/>
                  <a:gd name="T57" fmla="*/ 27 h 30"/>
                  <a:gd name="T58" fmla="*/ 17 w 19"/>
                  <a:gd name="T59" fmla="*/ 24 h 30"/>
                  <a:gd name="T60" fmla="*/ 19 w 19"/>
                  <a:gd name="T61" fmla="*/ 21 h 30"/>
                  <a:gd name="T62" fmla="*/ 19 w 19"/>
                  <a:gd name="T63" fmla="*/ 20 h 30"/>
                  <a:gd name="T64" fmla="*/ 17 w 19"/>
                  <a:gd name="T65" fmla="*/ 1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9" h="30">
                    <a:moveTo>
                      <a:pt x="17" y="18"/>
                    </a:moveTo>
                    <a:cubicBezTo>
                      <a:pt x="17" y="17"/>
                      <a:pt x="17" y="17"/>
                      <a:pt x="16" y="17"/>
                    </a:cubicBezTo>
                    <a:cubicBezTo>
                      <a:pt x="17" y="16"/>
                      <a:pt x="16" y="16"/>
                      <a:pt x="16" y="16"/>
                    </a:cubicBezTo>
                    <a:cubicBezTo>
                      <a:pt x="15" y="16"/>
                      <a:pt x="15" y="15"/>
                      <a:pt x="14" y="15"/>
                    </a:cubicBezTo>
                    <a:cubicBezTo>
                      <a:pt x="14" y="15"/>
                      <a:pt x="15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3" y="14"/>
                      <a:pt x="14" y="13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3" y="11"/>
                      <a:pt x="11" y="11"/>
                    </a:cubicBezTo>
                    <a:cubicBezTo>
                      <a:pt x="11" y="9"/>
                      <a:pt x="12" y="7"/>
                      <a:pt x="10" y="7"/>
                    </a:cubicBezTo>
                    <a:cubicBezTo>
                      <a:pt x="11" y="5"/>
                      <a:pt x="9" y="4"/>
                      <a:pt x="9" y="3"/>
                    </a:cubicBezTo>
                    <a:cubicBezTo>
                      <a:pt x="10" y="3"/>
                      <a:pt x="10" y="1"/>
                      <a:pt x="10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6" y="0"/>
                      <a:pt x="7" y="3"/>
                      <a:pt x="4" y="3"/>
                    </a:cubicBezTo>
                    <a:cubicBezTo>
                      <a:pt x="4" y="6"/>
                      <a:pt x="3" y="7"/>
                      <a:pt x="2" y="8"/>
                    </a:cubicBezTo>
                    <a:cubicBezTo>
                      <a:pt x="2" y="10"/>
                      <a:pt x="0" y="11"/>
                      <a:pt x="0" y="13"/>
                    </a:cubicBezTo>
                    <a:cubicBezTo>
                      <a:pt x="0" y="14"/>
                      <a:pt x="0" y="15"/>
                      <a:pt x="2" y="15"/>
                    </a:cubicBezTo>
                    <a:cubicBezTo>
                      <a:pt x="1" y="17"/>
                      <a:pt x="2" y="17"/>
                      <a:pt x="2" y="18"/>
                    </a:cubicBezTo>
                    <a:cubicBezTo>
                      <a:pt x="3" y="18"/>
                      <a:pt x="3" y="18"/>
                      <a:pt x="3" y="19"/>
                    </a:cubicBezTo>
                    <a:cubicBezTo>
                      <a:pt x="3" y="20"/>
                      <a:pt x="3" y="20"/>
                      <a:pt x="4" y="20"/>
                    </a:cubicBezTo>
                    <a:cubicBezTo>
                      <a:pt x="3" y="22"/>
                      <a:pt x="3" y="23"/>
                      <a:pt x="2" y="25"/>
                    </a:cubicBezTo>
                    <a:cubicBezTo>
                      <a:pt x="3" y="27"/>
                      <a:pt x="1" y="27"/>
                      <a:pt x="1" y="28"/>
                    </a:cubicBezTo>
                    <a:cubicBezTo>
                      <a:pt x="1" y="28"/>
                      <a:pt x="2" y="28"/>
                      <a:pt x="2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30"/>
                      <a:pt x="3" y="30"/>
                      <a:pt x="4" y="30"/>
                    </a:cubicBezTo>
                    <a:cubicBezTo>
                      <a:pt x="6" y="30"/>
                      <a:pt x="12" y="27"/>
                      <a:pt x="13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28"/>
                      <a:pt x="14" y="27"/>
                      <a:pt x="16" y="27"/>
                    </a:cubicBezTo>
                    <a:cubicBezTo>
                      <a:pt x="15" y="25"/>
                      <a:pt x="18" y="26"/>
                      <a:pt x="17" y="24"/>
                    </a:cubicBezTo>
                    <a:cubicBezTo>
                      <a:pt x="17" y="22"/>
                      <a:pt x="19" y="23"/>
                      <a:pt x="19" y="21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19"/>
                      <a:pt x="19" y="17"/>
                      <a:pt x="17" y="1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5" name="Freeform 37">
                <a:extLst>
                  <a:ext uri="{FF2B5EF4-FFF2-40B4-BE49-F238E27FC236}">
                    <a16:creationId xmlns:a16="http://schemas.microsoft.com/office/drawing/2014/main" id="{4452BB8D-BC99-4573-9C87-A48452811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213" y="4371975"/>
                <a:ext cx="6350" cy="6350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0 h 4"/>
                  <a:gd name="T4" fmla="*/ 2 w 4"/>
                  <a:gd name="T5" fmla="*/ 0 h 4"/>
                  <a:gd name="T6" fmla="*/ 2 w 4"/>
                  <a:gd name="T7" fmla="*/ 4 h 4"/>
                  <a:gd name="T8" fmla="*/ 4 w 4"/>
                  <a:gd name="T9" fmla="*/ 4 h 4"/>
                  <a:gd name="T10" fmla="*/ 4 w 4"/>
                  <a:gd name="T11" fmla="*/ 4 h 4"/>
                  <a:gd name="T12" fmla="*/ 0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6" name="Freeform 38">
                <a:extLst>
                  <a:ext uri="{FF2B5EF4-FFF2-40B4-BE49-F238E27FC236}">
                    <a16:creationId xmlns:a16="http://schemas.microsoft.com/office/drawing/2014/main" id="{E926A907-4390-4497-9D30-5FC84050A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563" y="4371975"/>
                <a:ext cx="7938" cy="9525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1 h 3"/>
                  <a:gd name="T4" fmla="*/ 3 w 3"/>
                  <a:gd name="T5" fmla="*/ 2 h 3"/>
                  <a:gd name="T6" fmla="*/ 2 w 3"/>
                  <a:gd name="T7" fmla="*/ 2 h 3"/>
                  <a:gd name="T8" fmla="*/ 2 w 3"/>
                  <a:gd name="T9" fmla="*/ 3 h 3"/>
                  <a:gd name="T10" fmla="*/ 1 w 3"/>
                  <a:gd name="T11" fmla="*/ 2 h 3"/>
                  <a:gd name="T12" fmla="*/ 0 w 3"/>
                  <a:gd name="T13" fmla="*/ 1 h 3"/>
                  <a:gd name="T14" fmla="*/ 0 w 3"/>
                  <a:gd name="T15" fmla="*/ 0 h 3"/>
                  <a:gd name="T16" fmla="*/ 1 w 3"/>
                  <a:gd name="T17" fmla="*/ 0 h 3"/>
                  <a:gd name="T18" fmla="*/ 1 w 3"/>
                  <a:gd name="T19" fmla="*/ 1 h 3"/>
                  <a:gd name="T20" fmla="*/ 1 w 3"/>
                  <a:gd name="T21" fmla="*/ 2 h 3"/>
                  <a:gd name="T22" fmla="*/ 2 w 3"/>
                  <a:gd name="T23" fmla="*/ 2 h 3"/>
                  <a:gd name="T24" fmla="*/ 2 w 3"/>
                  <a:gd name="T25" fmla="*/ 1 h 3"/>
                  <a:gd name="T26" fmla="*/ 2 w 3"/>
                  <a:gd name="T27" fmla="*/ 0 h 3"/>
                  <a:gd name="T28" fmla="*/ 3 w 3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7" name="Freeform 39">
                <a:extLst>
                  <a:ext uri="{FF2B5EF4-FFF2-40B4-BE49-F238E27FC236}">
                    <a16:creationId xmlns:a16="http://schemas.microsoft.com/office/drawing/2014/main" id="{C8D77EFB-0BF5-4F0A-A38E-86C9D67E4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500" y="4371975"/>
                <a:ext cx="9525" cy="6350"/>
              </a:xfrm>
              <a:custGeom>
                <a:avLst/>
                <a:gdLst>
                  <a:gd name="T0" fmla="*/ 6 w 6"/>
                  <a:gd name="T1" fmla="*/ 4 h 4"/>
                  <a:gd name="T2" fmla="*/ 4 w 6"/>
                  <a:gd name="T3" fmla="*/ 4 h 4"/>
                  <a:gd name="T4" fmla="*/ 2 w 6"/>
                  <a:gd name="T5" fmla="*/ 2 h 4"/>
                  <a:gd name="T6" fmla="*/ 2 w 6"/>
                  <a:gd name="T7" fmla="*/ 4 h 4"/>
                  <a:gd name="T8" fmla="*/ 0 w 6"/>
                  <a:gd name="T9" fmla="*/ 4 h 4"/>
                  <a:gd name="T10" fmla="*/ 2 w 6"/>
                  <a:gd name="T11" fmla="*/ 2 h 4"/>
                  <a:gd name="T12" fmla="*/ 0 w 6"/>
                  <a:gd name="T13" fmla="*/ 0 h 4"/>
                  <a:gd name="T14" fmla="*/ 2 w 6"/>
                  <a:gd name="T15" fmla="*/ 0 h 4"/>
                  <a:gd name="T16" fmla="*/ 2 w 6"/>
                  <a:gd name="T17" fmla="*/ 2 h 4"/>
                  <a:gd name="T18" fmla="*/ 4 w 6"/>
                  <a:gd name="T19" fmla="*/ 0 h 4"/>
                  <a:gd name="T20" fmla="*/ 6 w 6"/>
                  <a:gd name="T21" fmla="*/ 0 h 4"/>
                  <a:gd name="T22" fmla="*/ 4 w 6"/>
                  <a:gd name="T23" fmla="*/ 2 h 4"/>
                  <a:gd name="T24" fmla="*/ 6 w 6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8" name="Freeform 40">
                <a:extLst>
                  <a:ext uri="{FF2B5EF4-FFF2-40B4-BE49-F238E27FC236}">
                    <a16:creationId xmlns:a16="http://schemas.microsoft.com/office/drawing/2014/main" id="{AE39735C-1D1B-40F0-A69A-35D6B7640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025" y="4371975"/>
                <a:ext cx="6350" cy="6350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4 h 4"/>
                  <a:gd name="T4" fmla="*/ 0 w 4"/>
                  <a:gd name="T5" fmla="*/ 0 h 4"/>
                  <a:gd name="T6" fmla="*/ 4 w 4"/>
                  <a:gd name="T7" fmla="*/ 0 h 4"/>
                  <a:gd name="T8" fmla="*/ 4 w 4"/>
                  <a:gd name="T9" fmla="*/ 0 h 4"/>
                  <a:gd name="T10" fmla="*/ 2 w 4"/>
                  <a:gd name="T11" fmla="*/ 0 h 4"/>
                  <a:gd name="T12" fmla="*/ 2 w 4"/>
                  <a:gd name="T13" fmla="*/ 2 h 4"/>
                  <a:gd name="T14" fmla="*/ 4 w 4"/>
                  <a:gd name="T15" fmla="*/ 2 h 4"/>
                  <a:gd name="T16" fmla="*/ 4 w 4"/>
                  <a:gd name="T17" fmla="*/ 2 h 4"/>
                  <a:gd name="T18" fmla="*/ 2 w 4"/>
                  <a:gd name="T19" fmla="*/ 2 h 4"/>
                  <a:gd name="T20" fmla="*/ 2 w 4"/>
                  <a:gd name="T21" fmla="*/ 4 h 4"/>
                  <a:gd name="T22" fmla="*/ 4 w 4"/>
                  <a:gd name="T23" fmla="*/ 4 h 4"/>
                  <a:gd name="T24" fmla="*/ 4 w 4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9" name="Freeform 41">
                <a:extLst>
                  <a:ext uri="{FF2B5EF4-FFF2-40B4-BE49-F238E27FC236}">
                    <a16:creationId xmlns:a16="http://schemas.microsoft.com/office/drawing/2014/main" id="{2D1C6853-5116-44BE-8837-0ED1E0A33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375" y="4371975"/>
                <a:ext cx="11113" cy="6350"/>
              </a:xfrm>
              <a:custGeom>
                <a:avLst/>
                <a:gdLst>
                  <a:gd name="T0" fmla="*/ 2 w 4"/>
                  <a:gd name="T1" fmla="*/ 2 h 2"/>
                  <a:gd name="T2" fmla="*/ 1 w 4"/>
                  <a:gd name="T3" fmla="*/ 0 h 2"/>
                  <a:gd name="T4" fmla="*/ 1 w 4"/>
                  <a:gd name="T5" fmla="*/ 0 h 2"/>
                  <a:gd name="T6" fmla="*/ 1 w 4"/>
                  <a:gd name="T7" fmla="*/ 1 h 2"/>
                  <a:gd name="T8" fmla="*/ 1 w 4"/>
                  <a:gd name="T9" fmla="*/ 2 h 2"/>
                  <a:gd name="T10" fmla="*/ 0 w 4"/>
                  <a:gd name="T11" fmla="*/ 2 h 2"/>
                  <a:gd name="T12" fmla="*/ 0 w 4"/>
                  <a:gd name="T13" fmla="*/ 0 h 2"/>
                  <a:gd name="T14" fmla="*/ 1 w 4"/>
                  <a:gd name="T15" fmla="*/ 0 h 2"/>
                  <a:gd name="T16" fmla="*/ 2 w 4"/>
                  <a:gd name="T17" fmla="*/ 2 h 2"/>
                  <a:gd name="T18" fmla="*/ 2 w 4"/>
                  <a:gd name="T19" fmla="*/ 2 h 2"/>
                  <a:gd name="T20" fmla="*/ 3 w 4"/>
                  <a:gd name="T21" fmla="*/ 0 h 2"/>
                  <a:gd name="T22" fmla="*/ 4 w 4"/>
                  <a:gd name="T23" fmla="*/ 0 h 2"/>
                  <a:gd name="T24" fmla="*/ 4 w 4"/>
                  <a:gd name="T25" fmla="*/ 2 h 2"/>
                  <a:gd name="T26" fmla="*/ 3 w 4"/>
                  <a:gd name="T27" fmla="*/ 2 h 2"/>
                  <a:gd name="T28" fmla="*/ 3 w 4"/>
                  <a:gd name="T29" fmla="*/ 1 h 2"/>
                  <a:gd name="T30" fmla="*/ 3 w 4"/>
                  <a:gd name="T31" fmla="*/ 0 h 2"/>
                  <a:gd name="T32" fmla="*/ 3 w 4"/>
                  <a:gd name="T33" fmla="*/ 0 h 2"/>
                  <a:gd name="T34" fmla="*/ 3 w 4"/>
                  <a:gd name="T35" fmla="*/ 0 h 2"/>
                  <a:gd name="T36" fmla="*/ 2 w 4"/>
                  <a:gd name="T3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0" name="Freeform 42">
                <a:extLst>
                  <a:ext uri="{FF2B5EF4-FFF2-40B4-BE49-F238E27FC236}">
                    <a16:creationId xmlns:a16="http://schemas.microsoft.com/office/drawing/2014/main" id="{893002C1-0937-4FB3-A5B9-75C293BB3A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43488" y="4371975"/>
                <a:ext cx="6350" cy="6350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1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2 h 2"/>
                  <a:gd name="T18" fmla="*/ 2 w 2"/>
                  <a:gd name="T19" fmla="*/ 2 h 2"/>
                  <a:gd name="T20" fmla="*/ 1 w 2"/>
                  <a:gd name="T21" fmla="*/ 2 h 2"/>
                  <a:gd name="T22" fmla="*/ 0 w 2"/>
                  <a:gd name="T23" fmla="*/ 2 h 2"/>
                  <a:gd name="T24" fmla="*/ 0 w 2"/>
                  <a:gd name="T25" fmla="*/ 0 h 2"/>
                  <a:gd name="T26" fmla="*/ 1 w 2"/>
                  <a:gd name="T27" fmla="*/ 1 h 2"/>
                  <a:gd name="T28" fmla="*/ 1 w 2"/>
                  <a:gd name="T29" fmla="*/ 1 h 2"/>
                  <a:gd name="T30" fmla="*/ 2 w 2"/>
                  <a:gd name="T31" fmla="*/ 1 h 2"/>
                  <a:gd name="T32" fmla="*/ 2 w 2"/>
                  <a:gd name="T33" fmla="*/ 0 h 2"/>
                  <a:gd name="T34" fmla="*/ 2 w 2"/>
                  <a:gd name="T35" fmla="*/ 0 h 2"/>
                  <a:gd name="T36" fmla="*/ 1 w 2"/>
                  <a:gd name="T37" fmla="*/ 0 h 2"/>
                  <a:gd name="T38" fmla="*/ 1 w 2"/>
                  <a:gd name="T39" fmla="*/ 0 h 2"/>
                  <a:gd name="T40" fmla="*/ 1 w 2"/>
                  <a:gd name="T41" fmla="*/ 1 h 2"/>
                  <a:gd name="T42" fmla="*/ 1 w 2"/>
                  <a:gd name="T43" fmla="*/ 1 h 2"/>
                  <a:gd name="T44" fmla="*/ 1 w 2"/>
                  <a:gd name="T45" fmla="*/ 2 h 2"/>
                  <a:gd name="T46" fmla="*/ 1 w 2"/>
                  <a:gd name="T47" fmla="*/ 2 h 2"/>
                  <a:gd name="T48" fmla="*/ 2 w 2"/>
                  <a:gd name="T49" fmla="*/ 2 h 2"/>
                  <a:gd name="T50" fmla="*/ 2 w 2"/>
                  <a:gd name="T51" fmla="*/ 2 h 2"/>
                  <a:gd name="T52" fmla="*/ 2 w 2"/>
                  <a:gd name="T53" fmla="*/ 1 h 2"/>
                  <a:gd name="T54" fmla="*/ 1 w 2"/>
                  <a:gd name="T5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0"/>
                    </a:ln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"/>
                    </a:lnTo>
                    <a:close/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1" name="Freeform 43">
                <a:extLst>
                  <a:ext uri="{FF2B5EF4-FFF2-40B4-BE49-F238E27FC236}">
                    <a16:creationId xmlns:a16="http://schemas.microsoft.com/office/drawing/2014/main" id="{7B1B6D23-EB35-4571-9EE3-DFEDB6F2C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013" y="4371975"/>
                <a:ext cx="6350" cy="9525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2 w 2"/>
                  <a:gd name="T5" fmla="*/ 2 h 3"/>
                  <a:gd name="T6" fmla="*/ 2 w 2"/>
                  <a:gd name="T7" fmla="*/ 2 h 3"/>
                  <a:gd name="T8" fmla="*/ 1 w 2"/>
                  <a:gd name="T9" fmla="*/ 3 h 3"/>
                  <a:gd name="T10" fmla="*/ 0 w 2"/>
                  <a:gd name="T11" fmla="*/ 2 h 3"/>
                  <a:gd name="T12" fmla="*/ 0 w 2"/>
                  <a:gd name="T13" fmla="*/ 1 h 3"/>
                  <a:gd name="T14" fmla="*/ 0 w 2"/>
                  <a:gd name="T15" fmla="*/ 0 h 3"/>
                  <a:gd name="T16" fmla="*/ 0 w 2"/>
                  <a:gd name="T17" fmla="*/ 0 h 3"/>
                  <a:gd name="T18" fmla="*/ 0 w 2"/>
                  <a:gd name="T19" fmla="*/ 1 h 3"/>
                  <a:gd name="T20" fmla="*/ 1 w 2"/>
                  <a:gd name="T21" fmla="*/ 2 h 3"/>
                  <a:gd name="T22" fmla="*/ 1 w 2"/>
                  <a:gd name="T23" fmla="*/ 2 h 3"/>
                  <a:gd name="T24" fmla="*/ 2 w 2"/>
                  <a:gd name="T25" fmla="*/ 1 h 3"/>
                  <a:gd name="T26" fmla="*/ 2 w 2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2" name="Freeform 44">
                <a:extLst>
                  <a:ext uri="{FF2B5EF4-FFF2-40B4-BE49-F238E27FC236}">
                    <a16:creationId xmlns:a16="http://schemas.microsoft.com/office/drawing/2014/main" id="{6F56479C-B235-4410-B600-1B5C29B775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62538" y="4371975"/>
                <a:ext cx="6350" cy="6350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0 w 2"/>
                  <a:gd name="T5" fmla="*/ 2 h 2"/>
                  <a:gd name="T6" fmla="*/ 0 w 2"/>
                  <a:gd name="T7" fmla="*/ 0 h 2"/>
                  <a:gd name="T8" fmla="*/ 1 w 2"/>
                  <a:gd name="T9" fmla="*/ 0 h 2"/>
                  <a:gd name="T10" fmla="*/ 2 w 2"/>
                  <a:gd name="T11" fmla="*/ 0 h 2"/>
                  <a:gd name="T12" fmla="*/ 2 w 2"/>
                  <a:gd name="T13" fmla="*/ 0 h 2"/>
                  <a:gd name="T14" fmla="*/ 2 w 2"/>
                  <a:gd name="T15" fmla="*/ 1 h 2"/>
                  <a:gd name="T16" fmla="*/ 2 w 2"/>
                  <a:gd name="T17" fmla="*/ 2 h 2"/>
                  <a:gd name="T18" fmla="*/ 2 w 2"/>
                  <a:gd name="T19" fmla="*/ 2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1 h 2"/>
                  <a:gd name="T26" fmla="*/ 1 w 2"/>
                  <a:gd name="T27" fmla="*/ 1 h 2"/>
                  <a:gd name="T28" fmla="*/ 2 w 2"/>
                  <a:gd name="T29" fmla="*/ 0 h 2"/>
                  <a:gd name="T30" fmla="*/ 1 w 2"/>
                  <a:gd name="T31" fmla="*/ 0 h 2"/>
                  <a:gd name="T32" fmla="*/ 1 w 2"/>
                  <a:gd name="T33" fmla="*/ 0 h 2"/>
                  <a:gd name="T34" fmla="*/ 1 w 2"/>
                  <a:gd name="T35" fmla="*/ 0 h 2"/>
                  <a:gd name="T36" fmla="*/ 1 w 2"/>
                  <a:gd name="T3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3" name="Freeform 45">
                <a:extLst>
                  <a:ext uri="{FF2B5EF4-FFF2-40B4-BE49-F238E27FC236}">
                    <a16:creationId xmlns:a16="http://schemas.microsoft.com/office/drawing/2014/main" id="{2D5F385D-F2C2-44CC-B90B-78D86880C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063" y="4370388"/>
                <a:ext cx="4763" cy="11112"/>
              </a:xfrm>
              <a:custGeom>
                <a:avLst/>
                <a:gdLst>
                  <a:gd name="T0" fmla="*/ 1 w 2"/>
                  <a:gd name="T1" fmla="*/ 2 h 4"/>
                  <a:gd name="T2" fmla="*/ 2 w 2"/>
                  <a:gd name="T3" fmla="*/ 2 h 4"/>
                  <a:gd name="T4" fmla="*/ 2 w 2"/>
                  <a:gd name="T5" fmla="*/ 3 h 4"/>
                  <a:gd name="T6" fmla="*/ 2 w 2"/>
                  <a:gd name="T7" fmla="*/ 3 h 4"/>
                  <a:gd name="T8" fmla="*/ 1 w 2"/>
                  <a:gd name="T9" fmla="*/ 4 h 4"/>
                  <a:gd name="T10" fmla="*/ 0 w 2"/>
                  <a:gd name="T11" fmla="*/ 3 h 4"/>
                  <a:gd name="T12" fmla="*/ 0 w 2"/>
                  <a:gd name="T13" fmla="*/ 2 h 4"/>
                  <a:gd name="T14" fmla="*/ 0 w 2"/>
                  <a:gd name="T15" fmla="*/ 1 h 4"/>
                  <a:gd name="T16" fmla="*/ 1 w 2"/>
                  <a:gd name="T17" fmla="*/ 0 h 4"/>
                  <a:gd name="T18" fmla="*/ 2 w 2"/>
                  <a:gd name="T19" fmla="*/ 1 h 4"/>
                  <a:gd name="T20" fmla="*/ 2 w 2"/>
                  <a:gd name="T21" fmla="*/ 1 h 4"/>
                  <a:gd name="T22" fmla="*/ 1 w 2"/>
                  <a:gd name="T23" fmla="*/ 1 h 4"/>
                  <a:gd name="T24" fmla="*/ 0 w 2"/>
                  <a:gd name="T25" fmla="*/ 1 h 4"/>
                  <a:gd name="T26" fmla="*/ 0 w 2"/>
                  <a:gd name="T27" fmla="*/ 2 h 4"/>
                  <a:gd name="T28" fmla="*/ 0 w 2"/>
                  <a:gd name="T29" fmla="*/ 3 h 4"/>
                  <a:gd name="T30" fmla="*/ 1 w 2"/>
                  <a:gd name="T31" fmla="*/ 3 h 4"/>
                  <a:gd name="T32" fmla="*/ 2 w 2"/>
                  <a:gd name="T33" fmla="*/ 3 h 4"/>
                  <a:gd name="T34" fmla="*/ 2 w 2"/>
                  <a:gd name="T35" fmla="*/ 2 h 4"/>
                  <a:gd name="T36" fmla="*/ 1 w 2"/>
                  <a:gd name="T3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4" name="Freeform 46">
                <a:extLst>
                  <a:ext uri="{FF2B5EF4-FFF2-40B4-BE49-F238E27FC236}">
                    <a16:creationId xmlns:a16="http://schemas.microsoft.com/office/drawing/2014/main" id="{D23002AC-629F-4F2E-AADB-7BB8C0BA8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4000" y="5062538"/>
                <a:ext cx="635000" cy="449262"/>
              </a:xfrm>
              <a:custGeom>
                <a:avLst/>
                <a:gdLst>
                  <a:gd name="T0" fmla="*/ 205 w 210"/>
                  <a:gd name="T1" fmla="*/ 7 h 149"/>
                  <a:gd name="T2" fmla="*/ 185 w 210"/>
                  <a:gd name="T3" fmla="*/ 6 h 149"/>
                  <a:gd name="T4" fmla="*/ 175 w 210"/>
                  <a:gd name="T5" fmla="*/ 2 h 149"/>
                  <a:gd name="T6" fmla="*/ 161 w 210"/>
                  <a:gd name="T7" fmla="*/ 15 h 149"/>
                  <a:gd name="T8" fmla="*/ 151 w 210"/>
                  <a:gd name="T9" fmla="*/ 17 h 149"/>
                  <a:gd name="T10" fmla="*/ 130 w 210"/>
                  <a:gd name="T11" fmla="*/ 12 h 149"/>
                  <a:gd name="T12" fmla="*/ 129 w 210"/>
                  <a:gd name="T13" fmla="*/ 11 h 149"/>
                  <a:gd name="T14" fmla="*/ 130 w 210"/>
                  <a:gd name="T15" fmla="*/ 7 h 149"/>
                  <a:gd name="T16" fmla="*/ 120 w 210"/>
                  <a:gd name="T17" fmla="*/ 13 h 149"/>
                  <a:gd name="T18" fmla="*/ 115 w 210"/>
                  <a:gd name="T19" fmla="*/ 24 h 149"/>
                  <a:gd name="T20" fmla="*/ 107 w 210"/>
                  <a:gd name="T21" fmla="*/ 27 h 149"/>
                  <a:gd name="T22" fmla="*/ 104 w 210"/>
                  <a:gd name="T23" fmla="*/ 29 h 149"/>
                  <a:gd name="T24" fmla="*/ 94 w 210"/>
                  <a:gd name="T25" fmla="*/ 29 h 149"/>
                  <a:gd name="T26" fmla="*/ 79 w 210"/>
                  <a:gd name="T27" fmla="*/ 31 h 149"/>
                  <a:gd name="T28" fmla="*/ 59 w 210"/>
                  <a:gd name="T29" fmla="*/ 36 h 149"/>
                  <a:gd name="T30" fmla="*/ 28 w 210"/>
                  <a:gd name="T31" fmla="*/ 33 h 149"/>
                  <a:gd name="T32" fmla="*/ 19 w 210"/>
                  <a:gd name="T33" fmla="*/ 35 h 149"/>
                  <a:gd name="T34" fmla="*/ 21 w 210"/>
                  <a:gd name="T35" fmla="*/ 22 h 149"/>
                  <a:gd name="T36" fmla="*/ 9 w 210"/>
                  <a:gd name="T37" fmla="*/ 15 h 149"/>
                  <a:gd name="T38" fmla="*/ 8 w 210"/>
                  <a:gd name="T39" fmla="*/ 22 h 149"/>
                  <a:gd name="T40" fmla="*/ 4 w 210"/>
                  <a:gd name="T41" fmla="*/ 27 h 149"/>
                  <a:gd name="T42" fmla="*/ 6 w 210"/>
                  <a:gd name="T43" fmla="*/ 46 h 149"/>
                  <a:gd name="T44" fmla="*/ 16 w 210"/>
                  <a:gd name="T45" fmla="*/ 57 h 149"/>
                  <a:gd name="T46" fmla="*/ 20 w 210"/>
                  <a:gd name="T47" fmla="*/ 70 h 149"/>
                  <a:gd name="T48" fmla="*/ 16 w 210"/>
                  <a:gd name="T49" fmla="*/ 77 h 149"/>
                  <a:gd name="T50" fmla="*/ 11 w 210"/>
                  <a:gd name="T51" fmla="*/ 95 h 149"/>
                  <a:gd name="T52" fmla="*/ 11 w 210"/>
                  <a:gd name="T53" fmla="*/ 104 h 149"/>
                  <a:gd name="T54" fmla="*/ 16 w 210"/>
                  <a:gd name="T55" fmla="*/ 113 h 149"/>
                  <a:gd name="T56" fmla="*/ 25 w 210"/>
                  <a:gd name="T57" fmla="*/ 115 h 149"/>
                  <a:gd name="T58" fmla="*/ 35 w 210"/>
                  <a:gd name="T59" fmla="*/ 126 h 149"/>
                  <a:gd name="T60" fmla="*/ 38 w 210"/>
                  <a:gd name="T61" fmla="*/ 149 h 149"/>
                  <a:gd name="T62" fmla="*/ 61 w 210"/>
                  <a:gd name="T63" fmla="*/ 142 h 149"/>
                  <a:gd name="T64" fmla="*/ 71 w 210"/>
                  <a:gd name="T65" fmla="*/ 140 h 149"/>
                  <a:gd name="T66" fmla="*/ 91 w 210"/>
                  <a:gd name="T67" fmla="*/ 139 h 149"/>
                  <a:gd name="T68" fmla="*/ 119 w 210"/>
                  <a:gd name="T69" fmla="*/ 141 h 149"/>
                  <a:gd name="T70" fmla="*/ 122 w 210"/>
                  <a:gd name="T71" fmla="*/ 138 h 149"/>
                  <a:gd name="T72" fmla="*/ 127 w 210"/>
                  <a:gd name="T73" fmla="*/ 136 h 149"/>
                  <a:gd name="T74" fmla="*/ 129 w 210"/>
                  <a:gd name="T75" fmla="*/ 135 h 149"/>
                  <a:gd name="T76" fmla="*/ 131 w 210"/>
                  <a:gd name="T77" fmla="*/ 135 h 149"/>
                  <a:gd name="T78" fmla="*/ 135 w 210"/>
                  <a:gd name="T79" fmla="*/ 133 h 149"/>
                  <a:gd name="T80" fmla="*/ 143 w 210"/>
                  <a:gd name="T81" fmla="*/ 133 h 149"/>
                  <a:gd name="T82" fmla="*/ 145 w 210"/>
                  <a:gd name="T83" fmla="*/ 123 h 149"/>
                  <a:gd name="T84" fmla="*/ 143 w 210"/>
                  <a:gd name="T85" fmla="*/ 119 h 149"/>
                  <a:gd name="T86" fmla="*/ 154 w 210"/>
                  <a:gd name="T87" fmla="*/ 110 h 149"/>
                  <a:gd name="T88" fmla="*/ 159 w 210"/>
                  <a:gd name="T89" fmla="*/ 101 h 149"/>
                  <a:gd name="T90" fmla="*/ 180 w 210"/>
                  <a:gd name="T91" fmla="*/ 96 h 149"/>
                  <a:gd name="T92" fmla="*/ 198 w 210"/>
                  <a:gd name="T93" fmla="*/ 95 h 149"/>
                  <a:gd name="T94" fmla="*/ 202 w 210"/>
                  <a:gd name="T95" fmla="*/ 89 h 149"/>
                  <a:gd name="T96" fmla="*/ 193 w 210"/>
                  <a:gd name="T97" fmla="*/ 79 h 149"/>
                  <a:gd name="T98" fmla="*/ 187 w 210"/>
                  <a:gd name="T99" fmla="*/ 74 h 149"/>
                  <a:gd name="T100" fmla="*/ 183 w 210"/>
                  <a:gd name="T101" fmla="*/ 68 h 149"/>
                  <a:gd name="T102" fmla="*/ 187 w 210"/>
                  <a:gd name="T103" fmla="*/ 62 h 149"/>
                  <a:gd name="T104" fmla="*/ 193 w 210"/>
                  <a:gd name="T105" fmla="*/ 35 h 149"/>
                  <a:gd name="T106" fmla="*/ 206 w 210"/>
                  <a:gd name="T107" fmla="*/ 2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10" h="149">
                    <a:moveTo>
                      <a:pt x="208" y="15"/>
                    </a:moveTo>
                    <a:cubicBezTo>
                      <a:pt x="208" y="14"/>
                      <a:pt x="208" y="13"/>
                      <a:pt x="207" y="13"/>
                    </a:cubicBezTo>
                    <a:cubicBezTo>
                      <a:pt x="207" y="10"/>
                      <a:pt x="207" y="8"/>
                      <a:pt x="206" y="7"/>
                    </a:cubicBezTo>
                    <a:cubicBezTo>
                      <a:pt x="206" y="7"/>
                      <a:pt x="205" y="6"/>
                      <a:pt x="205" y="7"/>
                    </a:cubicBezTo>
                    <a:cubicBezTo>
                      <a:pt x="205" y="7"/>
                      <a:pt x="205" y="7"/>
                      <a:pt x="205" y="7"/>
                    </a:cubicBezTo>
                    <a:cubicBezTo>
                      <a:pt x="205" y="7"/>
                      <a:pt x="204" y="7"/>
                      <a:pt x="204" y="7"/>
                    </a:cubicBezTo>
                    <a:cubicBezTo>
                      <a:pt x="202" y="6"/>
                      <a:pt x="197" y="7"/>
                      <a:pt x="194" y="7"/>
                    </a:cubicBezTo>
                    <a:cubicBezTo>
                      <a:pt x="192" y="7"/>
                      <a:pt x="190" y="7"/>
                      <a:pt x="188" y="7"/>
                    </a:cubicBezTo>
                    <a:cubicBezTo>
                      <a:pt x="188" y="7"/>
                      <a:pt x="187" y="7"/>
                      <a:pt x="186" y="7"/>
                    </a:cubicBezTo>
                    <a:cubicBezTo>
                      <a:pt x="186" y="6"/>
                      <a:pt x="185" y="6"/>
                      <a:pt x="185" y="6"/>
                    </a:cubicBezTo>
                    <a:cubicBezTo>
                      <a:pt x="184" y="4"/>
                      <a:pt x="183" y="2"/>
                      <a:pt x="182" y="0"/>
                    </a:cubicBezTo>
                    <a:cubicBezTo>
                      <a:pt x="181" y="0"/>
                      <a:pt x="180" y="0"/>
                      <a:pt x="178" y="0"/>
                    </a:cubicBezTo>
                    <a:cubicBezTo>
                      <a:pt x="177" y="0"/>
                      <a:pt x="176" y="0"/>
                      <a:pt x="176" y="1"/>
                    </a:cubicBezTo>
                    <a:cubicBezTo>
                      <a:pt x="176" y="0"/>
                      <a:pt x="175" y="0"/>
                      <a:pt x="173" y="0"/>
                    </a:cubicBezTo>
                    <a:cubicBezTo>
                      <a:pt x="174" y="1"/>
                      <a:pt x="175" y="1"/>
                      <a:pt x="175" y="2"/>
                    </a:cubicBezTo>
                    <a:cubicBezTo>
                      <a:pt x="175" y="5"/>
                      <a:pt x="172" y="5"/>
                      <a:pt x="172" y="7"/>
                    </a:cubicBezTo>
                    <a:cubicBezTo>
                      <a:pt x="171" y="7"/>
                      <a:pt x="171" y="8"/>
                      <a:pt x="170" y="8"/>
                    </a:cubicBezTo>
                    <a:cubicBezTo>
                      <a:pt x="170" y="9"/>
                      <a:pt x="168" y="8"/>
                      <a:pt x="168" y="9"/>
                    </a:cubicBezTo>
                    <a:cubicBezTo>
                      <a:pt x="167" y="10"/>
                      <a:pt x="166" y="11"/>
                      <a:pt x="164" y="12"/>
                    </a:cubicBezTo>
                    <a:cubicBezTo>
                      <a:pt x="164" y="14"/>
                      <a:pt x="162" y="14"/>
                      <a:pt x="161" y="15"/>
                    </a:cubicBezTo>
                    <a:cubicBezTo>
                      <a:pt x="161" y="16"/>
                      <a:pt x="161" y="18"/>
                      <a:pt x="161" y="19"/>
                    </a:cubicBezTo>
                    <a:cubicBezTo>
                      <a:pt x="160" y="19"/>
                      <a:pt x="159" y="19"/>
                      <a:pt x="158" y="19"/>
                    </a:cubicBezTo>
                    <a:cubicBezTo>
                      <a:pt x="158" y="19"/>
                      <a:pt x="156" y="19"/>
                      <a:pt x="156" y="18"/>
                    </a:cubicBezTo>
                    <a:cubicBezTo>
                      <a:pt x="154" y="18"/>
                      <a:pt x="155" y="20"/>
                      <a:pt x="152" y="19"/>
                    </a:cubicBezTo>
                    <a:cubicBezTo>
                      <a:pt x="152" y="18"/>
                      <a:pt x="151" y="18"/>
                      <a:pt x="151" y="17"/>
                    </a:cubicBezTo>
                    <a:cubicBezTo>
                      <a:pt x="149" y="17"/>
                      <a:pt x="149" y="17"/>
                      <a:pt x="149" y="16"/>
                    </a:cubicBezTo>
                    <a:cubicBezTo>
                      <a:pt x="146" y="16"/>
                      <a:pt x="145" y="15"/>
                      <a:pt x="142" y="15"/>
                    </a:cubicBezTo>
                    <a:cubicBezTo>
                      <a:pt x="140" y="15"/>
                      <a:pt x="140" y="14"/>
                      <a:pt x="138" y="13"/>
                    </a:cubicBezTo>
                    <a:cubicBezTo>
                      <a:pt x="135" y="13"/>
                      <a:pt x="132" y="13"/>
                      <a:pt x="130" y="12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30" y="12"/>
                      <a:pt x="130" y="12"/>
                      <a:pt x="130" y="11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29" y="10"/>
                      <a:pt x="128" y="10"/>
                      <a:pt x="129" y="9"/>
                    </a:cubicBezTo>
                    <a:cubicBezTo>
                      <a:pt x="129" y="9"/>
                      <a:pt x="129" y="9"/>
                      <a:pt x="129" y="9"/>
                    </a:cubicBezTo>
                    <a:cubicBezTo>
                      <a:pt x="129" y="9"/>
                      <a:pt x="129" y="8"/>
                      <a:pt x="129" y="8"/>
                    </a:cubicBezTo>
                    <a:cubicBezTo>
                      <a:pt x="129" y="8"/>
                      <a:pt x="130" y="7"/>
                      <a:pt x="130" y="7"/>
                    </a:cubicBezTo>
                    <a:cubicBezTo>
                      <a:pt x="130" y="7"/>
                      <a:pt x="130" y="7"/>
                      <a:pt x="130" y="7"/>
                    </a:cubicBezTo>
                    <a:cubicBezTo>
                      <a:pt x="128" y="7"/>
                      <a:pt x="126" y="9"/>
                      <a:pt x="124" y="10"/>
                    </a:cubicBezTo>
                    <a:cubicBezTo>
                      <a:pt x="124" y="12"/>
                      <a:pt x="122" y="11"/>
                      <a:pt x="121" y="12"/>
                    </a:cubicBezTo>
                    <a:cubicBezTo>
                      <a:pt x="121" y="12"/>
                      <a:pt x="121" y="13"/>
                      <a:pt x="121" y="13"/>
                    </a:cubicBezTo>
                    <a:cubicBezTo>
                      <a:pt x="121" y="13"/>
                      <a:pt x="120" y="13"/>
                      <a:pt x="120" y="13"/>
                    </a:cubicBezTo>
                    <a:cubicBezTo>
                      <a:pt x="120" y="13"/>
                      <a:pt x="120" y="14"/>
                      <a:pt x="120" y="14"/>
                    </a:cubicBezTo>
                    <a:cubicBezTo>
                      <a:pt x="120" y="14"/>
                      <a:pt x="120" y="14"/>
                      <a:pt x="120" y="14"/>
                    </a:cubicBezTo>
                    <a:cubicBezTo>
                      <a:pt x="119" y="14"/>
                      <a:pt x="119" y="15"/>
                      <a:pt x="118" y="15"/>
                    </a:cubicBezTo>
                    <a:cubicBezTo>
                      <a:pt x="118" y="18"/>
                      <a:pt x="116" y="18"/>
                      <a:pt x="116" y="21"/>
                    </a:cubicBezTo>
                    <a:cubicBezTo>
                      <a:pt x="115" y="21"/>
                      <a:pt x="114" y="22"/>
                      <a:pt x="115" y="24"/>
                    </a:cubicBezTo>
                    <a:cubicBezTo>
                      <a:pt x="114" y="23"/>
                      <a:pt x="113" y="24"/>
                      <a:pt x="113" y="24"/>
                    </a:cubicBezTo>
                    <a:cubicBezTo>
                      <a:pt x="112" y="24"/>
                      <a:pt x="113" y="25"/>
                      <a:pt x="113" y="25"/>
                    </a:cubicBezTo>
                    <a:cubicBezTo>
                      <a:pt x="112" y="25"/>
                      <a:pt x="112" y="25"/>
                      <a:pt x="112" y="25"/>
                    </a:cubicBezTo>
                    <a:cubicBezTo>
                      <a:pt x="111" y="25"/>
                      <a:pt x="111" y="25"/>
                      <a:pt x="110" y="26"/>
                    </a:cubicBezTo>
                    <a:cubicBezTo>
                      <a:pt x="110" y="27"/>
                      <a:pt x="108" y="27"/>
                      <a:pt x="107" y="27"/>
                    </a:cubicBezTo>
                    <a:cubicBezTo>
                      <a:pt x="107" y="27"/>
                      <a:pt x="107" y="28"/>
                      <a:pt x="106" y="29"/>
                    </a:cubicBezTo>
                    <a:cubicBezTo>
                      <a:pt x="106" y="29"/>
                      <a:pt x="106" y="29"/>
                      <a:pt x="105" y="28"/>
                    </a:cubicBezTo>
                    <a:cubicBezTo>
                      <a:pt x="105" y="28"/>
                      <a:pt x="105" y="28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4" y="29"/>
                    </a:cubicBezTo>
                    <a:cubicBezTo>
                      <a:pt x="104" y="29"/>
                      <a:pt x="104" y="29"/>
                      <a:pt x="103" y="29"/>
                    </a:cubicBezTo>
                    <a:cubicBezTo>
                      <a:pt x="102" y="30"/>
                      <a:pt x="101" y="30"/>
                      <a:pt x="101" y="31"/>
                    </a:cubicBezTo>
                    <a:cubicBezTo>
                      <a:pt x="99" y="30"/>
                      <a:pt x="98" y="30"/>
                      <a:pt x="97" y="29"/>
                    </a:cubicBezTo>
                    <a:cubicBezTo>
                      <a:pt x="97" y="29"/>
                      <a:pt x="96" y="29"/>
                      <a:pt x="95" y="29"/>
                    </a:cubicBezTo>
                    <a:cubicBezTo>
                      <a:pt x="95" y="29"/>
                      <a:pt x="94" y="29"/>
                      <a:pt x="94" y="29"/>
                    </a:cubicBezTo>
                    <a:cubicBezTo>
                      <a:pt x="91" y="29"/>
                      <a:pt x="88" y="28"/>
                      <a:pt x="85" y="29"/>
                    </a:cubicBezTo>
                    <a:cubicBezTo>
                      <a:pt x="84" y="29"/>
                      <a:pt x="84" y="30"/>
                      <a:pt x="82" y="29"/>
                    </a:cubicBezTo>
                    <a:cubicBezTo>
                      <a:pt x="82" y="29"/>
                      <a:pt x="81" y="29"/>
                      <a:pt x="81" y="30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80" y="30"/>
                      <a:pt x="80" y="31"/>
                      <a:pt x="79" y="31"/>
                    </a:cubicBezTo>
                    <a:cubicBezTo>
                      <a:pt x="78" y="30"/>
                      <a:pt x="76" y="29"/>
                      <a:pt x="74" y="29"/>
                    </a:cubicBezTo>
                    <a:cubicBezTo>
                      <a:pt x="71" y="30"/>
                      <a:pt x="70" y="33"/>
                      <a:pt x="67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1" y="35"/>
                      <a:pt x="61" y="35"/>
                      <a:pt x="61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59" y="35"/>
                      <a:pt x="59" y="35"/>
                    </a:cubicBezTo>
                    <a:cubicBezTo>
                      <a:pt x="56" y="35"/>
                      <a:pt x="54" y="34"/>
                      <a:pt x="50" y="34"/>
                    </a:cubicBezTo>
                    <a:cubicBezTo>
                      <a:pt x="49" y="34"/>
                      <a:pt x="47" y="33"/>
                      <a:pt x="46" y="33"/>
                    </a:cubicBezTo>
                    <a:cubicBezTo>
                      <a:pt x="44" y="32"/>
                      <a:pt x="44" y="34"/>
                      <a:pt x="43" y="33"/>
                    </a:cubicBezTo>
                    <a:cubicBezTo>
                      <a:pt x="38" y="30"/>
                      <a:pt x="33" y="34"/>
                      <a:pt x="28" y="33"/>
                    </a:cubicBezTo>
                    <a:cubicBezTo>
                      <a:pt x="26" y="33"/>
                      <a:pt x="25" y="34"/>
                      <a:pt x="24" y="35"/>
                    </a:cubicBezTo>
                    <a:cubicBezTo>
                      <a:pt x="23" y="35"/>
                      <a:pt x="22" y="35"/>
                      <a:pt x="21" y="36"/>
                    </a:cubicBezTo>
                    <a:cubicBezTo>
                      <a:pt x="20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5"/>
                      <a:pt x="19" y="35"/>
                      <a:pt x="19" y="34"/>
                    </a:cubicBezTo>
                    <a:cubicBezTo>
                      <a:pt x="19" y="34"/>
                      <a:pt x="19" y="34"/>
                      <a:pt x="19" y="33"/>
                    </a:cubicBezTo>
                    <a:cubicBezTo>
                      <a:pt x="19" y="33"/>
                      <a:pt x="18" y="33"/>
                      <a:pt x="18" y="33"/>
                    </a:cubicBezTo>
                    <a:cubicBezTo>
                      <a:pt x="17" y="33"/>
                      <a:pt x="17" y="31"/>
                      <a:pt x="16" y="31"/>
                    </a:cubicBezTo>
                    <a:cubicBezTo>
                      <a:pt x="17" y="27"/>
                      <a:pt x="22" y="27"/>
                      <a:pt x="21" y="22"/>
                    </a:cubicBezTo>
                    <a:cubicBezTo>
                      <a:pt x="20" y="21"/>
                      <a:pt x="17" y="21"/>
                      <a:pt x="16" y="20"/>
                    </a:cubicBezTo>
                    <a:cubicBezTo>
                      <a:pt x="15" y="20"/>
                      <a:pt x="13" y="20"/>
                      <a:pt x="13" y="19"/>
                    </a:cubicBezTo>
                    <a:cubicBezTo>
                      <a:pt x="11" y="19"/>
                      <a:pt x="10" y="19"/>
                      <a:pt x="10" y="18"/>
                    </a:cubicBezTo>
                    <a:cubicBezTo>
                      <a:pt x="10" y="17"/>
                      <a:pt x="11" y="17"/>
                      <a:pt x="11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2"/>
                      <a:pt x="8" y="22"/>
                    </a:cubicBezTo>
                    <a:cubicBezTo>
                      <a:pt x="8" y="22"/>
                      <a:pt x="7" y="22"/>
                      <a:pt x="7" y="22"/>
                    </a:cubicBezTo>
                    <a:cubicBezTo>
                      <a:pt x="7" y="23"/>
                      <a:pt x="7" y="23"/>
                      <a:pt x="6" y="24"/>
                    </a:cubicBezTo>
                    <a:cubicBezTo>
                      <a:pt x="6" y="24"/>
                      <a:pt x="5" y="24"/>
                      <a:pt x="5" y="24"/>
                    </a:cubicBezTo>
                    <a:cubicBezTo>
                      <a:pt x="5" y="25"/>
                      <a:pt x="5" y="26"/>
                      <a:pt x="4" y="26"/>
                    </a:cubicBezTo>
                    <a:cubicBezTo>
                      <a:pt x="4" y="26"/>
                      <a:pt x="4" y="26"/>
                      <a:pt x="4" y="27"/>
                    </a:cubicBezTo>
                    <a:cubicBezTo>
                      <a:pt x="2" y="27"/>
                      <a:pt x="1" y="27"/>
                      <a:pt x="0" y="28"/>
                    </a:cubicBezTo>
                    <a:cubicBezTo>
                      <a:pt x="1" y="32"/>
                      <a:pt x="0" y="35"/>
                      <a:pt x="0" y="40"/>
                    </a:cubicBezTo>
                    <a:cubicBezTo>
                      <a:pt x="0" y="41"/>
                      <a:pt x="1" y="42"/>
                      <a:pt x="1" y="43"/>
                    </a:cubicBezTo>
                    <a:cubicBezTo>
                      <a:pt x="2" y="44"/>
                      <a:pt x="4" y="44"/>
                      <a:pt x="5" y="45"/>
                    </a:cubicBezTo>
                    <a:cubicBezTo>
                      <a:pt x="5" y="46"/>
                      <a:pt x="5" y="46"/>
                      <a:pt x="6" y="46"/>
                    </a:cubicBezTo>
                    <a:cubicBezTo>
                      <a:pt x="5" y="49"/>
                      <a:pt x="7" y="50"/>
                      <a:pt x="7" y="52"/>
                    </a:cubicBezTo>
                    <a:cubicBezTo>
                      <a:pt x="7" y="54"/>
                      <a:pt x="10" y="53"/>
                      <a:pt x="10" y="54"/>
                    </a:cubicBezTo>
                    <a:cubicBezTo>
                      <a:pt x="11" y="55"/>
                      <a:pt x="13" y="54"/>
                      <a:pt x="12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4" y="57"/>
                      <a:pt x="15" y="57"/>
                      <a:pt x="16" y="57"/>
                    </a:cubicBezTo>
                    <a:cubicBezTo>
                      <a:pt x="17" y="60"/>
                      <a:pt x="20" y="61"/>
                      <a:pt x="22" y="64"/>
                    </a:cubicBezTo>
                    <a:cubicBezTo>
                      <a:pt x="24" y="64"/>
                      <a:pt x="25" y="64"/>
                      <a:pt x="26" y="65"/>
                    </a:cubicBezTo>
                    <a:cubicBezTo>
                      <a:pt x="25" y="66"/>
                      <a:pt x="24" y="66"/>
                      <a:pt x="23" y="67"/>
                    </a:cubicBezTo>
                    <a:cubicBezTo>
                      <a:pt x="22" y="67"/>
                      <a:pt x="22" y="68"/>
                      <a:pt x="21" y="68"/>
                    </a:cubicBezTo>
                    <a:cubicBezTo>
                      <a:pt x="21" y="69"/>
                      <a:pt x="20" y="69"/>
                      <a:pt x="20" y="70"/>
                    </a:cubicBezTo>
                    <a:cubicBezTo>
                      <a:pt x="20" y="71"/>
                      <a:pt x="19" y="71"/>
                      <a:pt x="18" y="71"/>
                    </a:cubicBezTo>
                    <a:cubicBezTo>
                      <a:pt x="18" y="71"/>
                      <a:pt x="18" y="72"/>
                      <a:pt x="18" y="72"/>
                    </a:cubicBezTo>
                    <a:cubicBezTo>
                      <a:pt x="18" y="74"/>
                      <a:pt x="17" y="74"/>
                      <a:pt x="17" y="75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7" y="77"/>
                      <a:pt x="17" y="77"/>
                      <a:pt x="16" y="77"/>
                    </a:cubicBezTo>
                    <a:cubicBezTo>
                      <a:pt x="13" y="77"/>
                      <a:pt x="12" y="79"/>
                      <a:pt x="9" y="80"/>
                    </a:cubicBezTo>
                    <a:cubicBezTo>
                      <a:pt x="9" y="84"/>
                      <a:pt x="11" y="87"/>
                      <a:pt x="11" y="91"/>
                    </a:cubicBezTo>
                    <a:cubicBezTo>
                      <a:pt x="11" y="92"/>
                      <a:pt x="11" y="93"/>
                      <a:pt x="11" y="94"/>
                    </a:cubicBezTo>
                    <a:cubicBezTo>
                      <a:pt x="11" y="94"/>
                      <a:pt x="10" y="95"/>
                      <a:pt x="11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2" y="95"/>
                      <a:pt x="12" y="96"/>
                      <a:pt x="12" y="96"/>
                    </a:cubicBezTo>
                    <a:cubicBezTo>
                      <a:pt x="12" y="97"/>
                      <a:pt x="13" y="97"/>
                      <a:pt x="13" y="97"/>
                    </a:cubicBezTo>
                    <a:cubicBezTo>
                      <a:pt x="14" y="98"/>
                      <a:pt x="13" y="99"/>
                      <a:pt x="14" y="99"/>
                    </a:cubicBezTo>
                    <a:cubicBezTo>
                      <a:pt x="14" y="100"/>
                      <a:pt x="14" y="101"/>
                      <a:pt x="13" y="101"/>
                    </a:cubicBezTo>
                    <a:cubicBezTo>
                      <a:pt x="13" y="103"/>
                      <a:pt x="11" y="102"/>
                      <a:pt x="11" y="104"/>
                    </a:cubicBezTo>
                    <a:cubicBezTo>
                      <a:pt x="13" y="104"/>
                      <a:pt x="13" y="105"/>
                      <a:pt x="13" y="106"/>
                    </a:cubicBezTo>
                    <a:cubicBezTo>
                      <a:pt x="12" y="106"/>
                      <a:pt x="13" y="107"/>
                      <a:pt x="13" y="108"/>
                    </a:cubicBezTo>
                    <a:cubicBezTo>
                      <a:pt x="13" y="108"/>
                      <a:pt x="13" y="109"/>
                      <a:pt x="13" y="109"/>
                    </a:cubicBezTo>
                    <a:cubicBezTo>
                      <a:pt x="14" y="110"/>
                      <a:pt x="15" y="110"/>
                      <a:pt x="15" y="111"/>
                    </a:cubicBezTo>
                    <a:cubicBezTo>
                      <a:pt x="15" y="112"/>
                      <a:pt x="16" y="112"/>
                      <a:pt x="16" y="113"/>
                    </a:cubicBezTo>
                    <a:cubicBezTo>
                      <a:pt x="17" y="112"/>
                      <a:pt x="18" y="113"/>
                      <a:pt x="18" y="113"/>
                    </a:cubicBezTo>
                    <a:cubicBezTo>
                      <a:pt x="19" y="113"/>
                      <a:pt x="19" y="114"/>
                      <a:pt x="19" y="114"/>
                    </a:cubicBezTo>
                    <a:cubicBezTo>
                      <a:pt x="20" y="114"/>
                      <a:pt x="21" y="114"/>
                      <a:pt x="21" y="114"/>
                    </a:cubicBezTo>
                    <a:cubicBezTo>
                      <a:pt x="22" y="114"/>
                      <a:pt x="22" y="115"/>
                      <a:pt x="22" y="115"/>
                    </a:cubicBezTo>
                    <a:cubicBezTo>
                      <a:pt x="23" y="115"/>
                      <a:pt x="24" y="115"/>
                      <a:pt x="25" y="115"/>
                    </a:cubicBezTo>
                    <a:cubicBezTo>
                      <a:pt x="25" y="115"/>
                      <a:pt x="26" y="116"/>
                      <a:pt x="26" y="116"/>
                    </a:cubicBezTo>
                    <a:cubicBezTo>
                      <a:pt x="26" y="116"/>
                      <a:pt x="27" y="115"/>
                      <a:pt x="28" y="116"/>
                    </a:cubicBezTo>
                    <a:cubicBezTo>
                      <a:pt x="29" y="117"/>
                      <a:pt x="29" y="117"/>
                      <a:pt x="30" y="118"/>
                    </a:cubicBezTo>
                    <a:cubicBezTo>
                      <a:pt x="30" y="120"/>
                      <a:pt x="31" y="121"/>
                      <a:pt x="31" y="123"/>
                    </a:cubicBezTo>
                    <a:cubicBezTo>
                      <a:pt x="32" y="124"/>
                      <a:pt x="34" y="125"/>
                      <a:pt x="35" y="126"/>
                    </a:cubicBezTo>
                    <a:cubicBezTo>
                      <a:pt x="35" y="128"/>
                      <a:pt x="37" y="128"/>
                      <a:pt x="37" y="130"/>
                    </a:cubicBezTo>
                    <a:cubicBezTo>
                      <a:pt x="37" y="132"/>
                      <a:pt x="36" y="134"/>
                      <a:pt x="35" y="136"/>
                    </a:cubicBezTo>
                    <a:cubicBezTo>
                      <a:pt x="36" y="137"/>
                      <a:pt x="36" y="138"/>
                      <a:pt x="37" y="139"/>
                    </a:cubicBezTo>
                    <a:cubicBezTo>
                      <a:pt x="37" y="141"/>
                      <a:pt x="37" y="142"/>
                      <a:pt x="38" y="142"/>
                    </a:cubicBezTo>
                    <a:cubicBezTo>
                      <a:pt x="38" y="149"/>
                      <a:pt x="38" y="149"/>
                      <a:pt x="38" y="149"/>
                    </a:cubicBezTo>
                    <a:cubicBezTo>
                      <a:pt x="40" y="149"/>
                      <a:pt x="40" y="149"/>
                      <a:pt x="40" y="149"/>
                    </a:cubicBezTo>
                    <a:cubicBezTo>
                      <a:pt x="41" y="149"/>
                      <a:pt x="42" y="149"/>
                      <a:pt x="43" y="148"/>
                    </a:cubicBezTo>
                    <a:cubicBezTo>
                      <a:pt x="44" y="148"/>
                      <a:pt x="44" y="146"/>
                      <a:pt x="46" y="146"/>
                    </a:cubicBezTo>
                    <a:cubicBezTo>
                      <a:pt x="50" y="146"/>
                      <a:pt x="52" y="143"/>
                      <a:pt x="57" y="144"/>
                    </a:cubicBezTo>
                    <a:cubicBezTo>
                      <a:pt x="59" y="144"/>
                      <a:pt x="59" y="142"/>
                      <a:pt x="61" y="142"/>
                    </a:cubicBezTo>
                    <a:cubicBezTo>
                      <a:pt x="61" y="142"/>
                      <a:pt x="61" y="142"/>
                      <a:pt x="62" y="142"/>
                    </a:cubicBezTo>
                    <a:cubicBezTo>
                      <a:pt x="64" y="142"/>
                      <a:pt x="65" y="140"/>
                      <a:pt x="68" y="140"/>
                    </a:cubicBezTo>
                    <a:cubicBezTo>
                      <a:pt x="69" y="140"/>
                      <a:pt x="69" y="140"/>
                      <a:pt x="69" y="140"/>
                    </a:cubicBezTo>
                    <a:cubicBezTo>
                      <a:pt x="70" y="140"/>
                      <a:pt x="70" y="140"/>
                      <a:pt x="70" y="140"/>
                    </a:cubicBezTo>
                    <a:cubicBezTo>
                      <a:pt x="71" y="140"/>
                      <a:pt x="71" y="140"/>
                      <a:pt x="71" y="140"/>
                    </a:cubicBezTo>
                    <a:cubicBezTo>
                      <a:pt x="71" y="140"/>
                      <a:pt x="71" y="139"/>
                      <a:pt x="72" y="139"/>
                    </a:cubicBezTo>
                    <a:cubicBezTo>
                      <a:pt x="72" y="139"/>
                      <a:pt x="72" y="139"/>
                      <a:pt x="72" y="138"/>
                    </a:cubicBezTo>
                    <a:cubicBezTo>
                      <a:pt x="74" y="137"/>
                      <a:pt x="75" y="136"/>
                      <a:pt x="76" y="135"/>
                    </a:cubicBezTo>
                    <a:cubicBezTo>
                      <a:pt x="80" y="135"/>
                      <a:pt x="84" y="135"/>
                      <a:pt x="88" y="135"/>
                    </a:cubicBezTo>
                    <a:cubicBezTo>
                      <a:pt x="88" y="137"/>
                      <a:pt x="90" y="137"/>
                      <a:pt x="91" y="139"/>
                    </a:cubicBezTo>
                    <a:cubicBezTo>
                      <a:pt x="93" y="139"/>
                      <a:pt x="94" y="141"/>
                      <a:pt x="98" y="140"/>
                    </a:cubicBezTo>
                    <a:cubicBezTo>
                      <a:pt x="100" y="140"/>
                      <a:pt x="99" y="137"/>
                      <a:pt x="102" y="137"/>
                    </a:cubicBezTo>
                    <a:cubicBezTo>
                      <a:pt x="105" y="137"/>
                      <a:pt x="107" y="139"/>
                      <a:pt x="110" y="139"/>
                    </a:cubicBezTo>
                    <a:cubicBezTo>
                      <a:pt x="113" y="140"/>
                      <a:pt x="114" y="142"/>
                      <a:pt x="118" y="141"/>
                    </a:cubicBezTo>
                    <a:cubicBezTo>
                      <a:pt x="118" y="141"/>
                      <a:pt x="119" y="141"/>
                      <a:pt x="119" y="141"/>
                    </a:cubicBez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20" y="140"/>
                      <a:pt x="121" y="139"/>
                      <a:pt x="122" y="139"/>
                    </a:cubicBezTo>
                    <a:cubicBezTo>
                      <a:pt x="122" y="139"/>
                      <a:pt x="122" y="139"/>
                      <a:pt x="122" y="138"/>
                    </a:cubicBezTo>
                    <a:cubicBezTo>
                      <a:pt x="122" y="138"/>
                      <a:pt x="122" y="138"/>
                      <a:pt x="123" y="138"/>
                    </a:cubicBezTo>
                    <a:cubicBezTo>
                      <a:pt x="123" y="138"/>
                      <a:pt x="123" y="138"/>
                      <a:pt x="123" y="138"/>
                    </a:cubicBezTo>
                    <a:cubicBezTo>
                      <a:pt x="124" y="137"/>
                      <a:pt x="125" y="137"/>
                      <a:pt x="126" y="137"/>
                    </a:cubicBezTo>
                    <a:cubicBezTo>
                      <a:pt x="126" y="137"/>
                      <a:pt x="126" y="137"/>
                      <a:pt x="126" y="137"/>
                    </a:cubicBezTo>
                    <a:cubicBezTo>
                      <a:pt x="126" y="137"/>
                      <a:pt x="127" y="137"/>
                      <a:pt x="127" y="136"/>
                    </a:cubicBezTo>
                    <a:cubicBezTo>
                      <a:pt x="127" y="136"/>
                      <a:pt x="127" y="136"/>
                      <a:pt x="127" y="136"/>
                    </a:cubicBezTo>
                    <a:cubicBezTo>
                      <a:pt x="127" y="136"/>
                      <a:pt x="127" y="136"/>
                      <a:pt x="127" y="136"/>
                    </a:cubicBezTo>
                    <a:cubicBezTo>
                      <a:pt x="128" y="136"/>
                      <a:pt x="128" y="136"/>
                      <a:pt x="128" y="136"/>
                    </a:cubicBezTo>
                    <a:cubicBezTo>
                      <a:pt x="128" y="136"/>
                      <a:pt x="128" y="136"/>
                      <a:pt x="128" y="136"/>
                    </a:cubicBezTo>
                    <a:cubicBezTo>
                      <a:pt x="128" y="136"/>
                      <a:pt x="129" y="135"/>
                      <a:pt x="129" y="135"/>
                    </a:cubicBezTo>
                    <a:cubicBezTo>
                      <a:pt x="129" y="135"/>
                      <a:pt x="129" y="135"/>
                      <a:pt x="129" y="135"/>
                    </a:cubicBezTo>
                    <a:cubicBezTo>
                      <a:pt x="129" y="135"/>
                      <a:pt x="130" y="135"/>
                      <a:pt x="130" y="135"/>
                    </a:cubicBezTo>
                    <a:cubicBezTo>
                      <a:pt x="130" y="135"/>
                      <a:pt x="130" y="135"/>
                      <a:pt x="130" y="135"/>
                    </a:cubicBezTo>
                    <a:cubicBezTo>
                      <a:pt x="130" y="135"/>
                      <a:pt x="131" y="135"/>
                      <a:pt x="131" y="135"/>
                    </a:cubicBezTo>
                    <a:cubicBezTo>
                      <a:pt x="131" y="135"/>
                      <a:pt x="131" y="135"/>
                      <a:pt x="131" y="135"/>
                    </a:cubicBezTo>
                    <a:cubicBezTo>
                      <a:pt x="132" y="135"/>
                      <a:pt x="132" y="135"/>
                      <a:pt x="132" y="135"/>
                    </a:cubicBezTo>
                    <a:cubicBezTo>
                      <a:pt x="132" y="134"/>
                      <a:pt x="132" y="134"/>
                      <a:pt x="133" y="134"/>
                    </a:cubicBezTo>
                    <a:cubicBezTo>
                      <a:pt x="133" y="133"/>
                      <a:pt x="133" y="133"/>
                      <a:pt x="134" y="133"/>
                    </a:cubicBezTo>
                    <a:cubicBezTo>
                      <a:pt x="134" y="133"/>
                      <a:pt x="134" y="133"/>
                      <a:pt x="135" y="133"/>
                    </a:cubicBezTo>
                    <a:cubicBezTo>
                      <a:pt x="135" y="133"/>
                      <a:pt x="135" y="133"/>
                      <a:pt x="135" y="133"/>
                    </a:cubicBezTo>
                    <a:cubicBezTo>
                      <a:pt x="135" y="133"/>
                      <a:pt x="135" y="133"/>
                      <a:pt x="135" y="133"/>
                    </a:cubicBezTo>
                    <a:cubicBezTo>
                      <a:pt x="136" y="133"/>
                      <a:pt x="135" y="134"/>
                      <a:pt x="136" y="135"/>
                    </a:cubicBezTo>
                    <a:cubicBezTo>
                      <a:pt x="136" y="135"/>
                      <a:pt x="138" y="135"/>
                      <a:pt x="137" y="135"/>
                    </a:cubicBezTo>
                    <a:cubicBezTo>
                      <a:pt x="140" y="135"/>
                      <a:pt x="141" y="134"/>
                      <a:pt x="142" y="134"/>
                    </a:cubicBezTo>
                    <a:cubicBezTo>
                      <a:pt x="142" y="134"/>
                      <a:pt x="142" y="133"/>
                      <a:pt x="143" y="133"/>
                    </a:cubicBezTo>
                    <a:cubicBezTo>
                      <a:pt x="143" y="133"/>
                      <a:pt x="143" y="133"/>
                      <a:pt x="144" y="133"/>
                    </a:cubicBezTo>
                    <a:cubicBezTo>
                      <a:pt x="144" y="133"/>
                      <a:pt x="144" y="132"/>
                      <a:pt x="144" y="133"/>
                    </a:cubicBezTo>
                    <a:cubicBezTo>
                      <a:pt x="145" y="132"/>
                      <a:pt x="146" y="131"/>
                      <a:pt x="147" y="131"/>
                    </a:cubicBezTo>
                    <a:cubicBezTo>
                      <a:pt x="147" y="129"/>
                      <a:pt x="147" y="127"/>
                      <a:pt x="147" y="125"/>
                    </a:cubicBezTo>
                    <a:cubicBezTo>
                      <a:pt x="146" y="124"/>
                      <a:pt x="145" y="124"/>
                      <a:pt x="145" y="123"/>
                    </a:cubicBezTo>
                    <a:cubicBezTo>
                      <a:pt x="145" y="123"/>
                      <a:pt x="144" y="123"/>
                      <a:pt x="144" y="123"/>
                    </a:cubicBezTo>
                    <a:cubicBezTo>
                      <a:pt x="144" y="122"/>
                      <a:pt x="144" y="122"/>
                      <a:pt x="144" y="122"/>
                    </a:cubicBezTo>
                    <a:cubicBezTo>
                      <a:pt x="144" y="122"/>
                      <a:pt x="144" y="122"/>
                      <a:pt x="144" y="121"/>
                    </a:cubicBezTo>
                    <a:cubicBezTo>
                      <a:pt x="144" y="121"/>
                      <a:pt x="144" y="120"/>
                      <a:pt x="144" y="120"/>
                    </a:cubicBezTo>
                    <a:cubicBezTo>
                      <a:pt x="143" y="120"/>
                      <a:pt x="143" y="120"/>
                      <a:pt x="143" y="119"/>
                    </a:cubicBezTo>
                    <a:cubicBezTo>
                      <a:pt x="143" y="118"/>
                      <a:pt x="142" y="118"/>
                      <a:pt x="142" y="116"/>
                    </a:cubicBezTo>
                    <a:cubicBezTo>
                      <a:pt x="143" y="116"/>
                      <a:pt x="144" y="115"/>
                      <a:pt x="145" y="115"/>
                    </a:cubicBezTo>
                    <a:cubicBezTo>
                      <a:pt x="147" y="114"/>
                      <a:pt x="149" y="115"/>
                      <a:pt x="151" y="115"/>
                    </a:cubicBezTo>
                    <a:cubicBezTo>
                      <a:pt x="151" y="112"/>
                      <a:pt x="152" y="111"/>
                      <a:pt x="154" y="111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7" y="109"/>
                      <a:pt x="155" y="106"/>
                      <a:pt x="156" y="104"/>
                    </a:cubicBezTo>
                    <a:cubicBezTo>
                      <a:pt x="156" y="104"/>
                      <a:pt x="157" y="104"/>
                      <a:pt x="156" y="103"/>
                    </a:cubicBezTo>
                    <a:cubicBezTo>
                      <a:pt x="157" y="103"/>
                      <a:pt x="158" y="103"/>
                      <a:pt x="158" y="102"/>
                    </a:cubicBezTo>
                    <a:cubicBezTo>
                      <a:pt x="158" y="102"/>
                      <a:pt x="158" y="101"/>
                      <a:pt x="159" y="101"/>
                    </a:cubicBezTo>
                    <a:cubicBezTo>
                      <a:pt x="159" y="102"/>
                      <a:pt x="159" y="102"/>
                      <a:pt x="159" y="102"/>
                    </a:cubicBezTo>
                    <a:cubicBezTo>
                      <a:pt x="162" y="102"/>
                      <a:pt x="163" y="99"/>
                      <a:pt x="167" y="100"/>
                    </a:cubicBezTo>
                    <a:cubicBezTo>
                      <a:pt x="167" y="97"/>
                      <a:pt x="171" y="97"/>
                      <a:pt x="171" y="94"/>
                    </a:cubicBezTo>
                    <a:cubicBezTo>
                      <a:pt x="173" y="93"/>
                      <a:pt x="175" y="93"/>
                      <a:pt x="177" y="92"/>
                    </a:cubicBezTo>
                    <a:cubicBezTo>
                      <a:pt x="178" y="94"/>
                      <a:pt x="180" y="93"/>
                      <a:pt x="180" y="96"/>
                    </a:cubicBezTo>
                    <a:cubicBezTo>
                      <a:pt x="180" y="96"/>
                      <a:pt x="181" y="96"/>
                      <a:pt x="181" y="96"/>
                    </a:cubicBezTo>
                    <a:cubicBezTo>
                      <a:pt x="184" y="97"/>
                      <a:pt x="186" y="99"/>
                      <a:pt x="190" y="99"/>
                    </a:cubicBezTo>
                    <a:cubicBezTo>
                      <a:pt x="191" y="98"/>
                      <a:pt x="191" y="97"/>
                      <a:pt x="192" y="96"/>
                    </a:cubicBezTo>
                    <a:cubicBezTo>
                      <a:pt x="193" y="96"/>
                      <a:pt x="194" y="95"/>
                      <a:pt x="195" y="95"/>
                    </a:cubicBezTo>
                    <a:cubicBezTo>
                      <a:pt x="198" y="95"/>
                      <a:pt x="198" y="95"/>
                      <a:pt x="198" y="95"/>
                    </a:cubicBezTo>
                    <a:cubicBezTo>
                      <a:pt x="198" y="94"/>
                      <a:pt x="199" y="94"/>
                      <a:pt x="200" y="94"/>
                    </a:cubicBezTo>
                    <a:cubicBezTo>
                      <a:pt x="201" y="93"/>
                      <a:pt x="202" y="94"/>
                      <a:pt x="202" y="93"/>
                    </a:cubicBezTo>
                    <a:cubicBezTo>
                      <a:pt x="203" y="92"/>
                      <a:pt x="204" y="92"/>
                      <a:pt x="205" y="91"/>
                    </a:cubicBezTo>
                    <a:cubicBezTo>
                      <a:pt x="204" y="91"/>
                      <a:pt x="204" y="90"/>
                      <a:pt x="203" y="90"/>
                    </a:cubicBezTo>
                    <a:cubicBezTo>
                      <a:pt x="203" y="90"/>
                      <a:pt x="202" y="90"/>
                      <a:pt x="202" y="89"/>
                    </a:cubicBezTo>
                    <a:cubicBezTo>
                      <a:pt x="201" y="87"/>
                      <a:pt x="199" y="86"/>
                      <a:pt x="197" y="84"/>
                    </a:cubicBezTo>
                    <a:cubicBezTo>
                      <a:pt x="196" y="84"/>
                      <a:pt x="196" y="82"/>
                      <a:pt x="195" y="82"/>
                    </a:cubicBezTo>
                    <a:cubicBezTo>
                      <a:pt x="194" y="82"/>
                      <a:pt x="193" y="82"/>
                      <a:pt x="192" y="82"/>
                    </a:cubicBezTo>
                    <a:cubicBezTo>
                      <a:pt x="192" y="81"/>
                      <a:pt x="192" y="80"/>
                      <a:pt x="192" y="79"/>
                    </a:cubicBezTo>
                    <a:cubicBezTo>
                      <a:pt x="192" y="79"/>
                      <a:pt x="193" y="80"/>
                      <a:pt x="193" y="79"/>
                    </a:cubicBezTo>
                    <a:cubicBezTo>
                      <a:pt x="193" y="78"/>
                      <a:pt x="192" y="78"/>
                      <a:pt x="192" y="77"/>
                    </a:cubicBezTo>
                    <a:cubicBezTo>
                      <a:pt x="191" y="77"/>
                      <a:pt x="191" y="77"/>
                      <a:pt x="191" y="76"/>
                    </a:cubicBezTo>
                    <a:cubicBezTo>
                      <a:pt x="191" y="76"/>
                      <a:pt x="190" y="75"/>
                      <a:pt x="189" y="75"/>
                    </a:cubicBezTo>
                    <a:cubicBezTo>
                      <a:pt x="189" y="74"/>
                      <a:pt x="188" y="73"/>
                      <a:pt x="188" y="73"/>
                    </a:cubicBezTo>
                    <a:cubicBezTo>
                      <a:pt x="188" y="74"/>
                      <a:pt x="187" y="74"/>
                      <a:pt x="187" y="74"/>
                    </a:cubicBezTo>
                    <a:cubicBezTo>
                      <a:pt x="186" y="73"/>
                      <a:pt x="186" y="73"/>
                      <a:pt x="185" y="72"/>
                    </a:cubicBezTo>
                    <a:cubicBezTo>
                      <a:pt x="184" y="72"/>
                      <a:pt x="184" y="73"/>
                      <a:pt x="183" y="73"/>
                    </a:cubicBezTo>
                    <a:cubicBezTo>
                      <a:pt x="181" y="73"/>
                      <a:pt x="181" y="73"/>
                      <a:pt x="180" y="72"/>
                    </a:cubicBezTo>
                    <a:cubicBezTo>
                      <a:pt x="180" y="71"/>
                      <a:pt x="180" y="69"/>
                      <a:pt x="182" y="70"/>
                    </a:cubicBezTo>
                    <a:cubicBezTo>
                      <a:pt x="182" y="69"/>
                      <a:pt x="183" y="69"/>
                      <a:pt x="183" y="68"/>
                    </a:cubicBezTo>
                    <a:cubicBezTo>
                      <a:pt x="184" y="68"/>
                      <a:pt x="184" y="67"/>
                      <a:pt x="185" y="67"/>
                    </a:cubicBezTo>
                    <a:cubicBezTo>
                      <a:pt x="185" y="67"/>
                      <a:pt x="184" y="66"/>
                      <a:pt x="185" y="65"/>
                    </a:cubicBezTo>
                    <a:cubicBezTo>
                      <a:pt x="185" y="65"/>
                      <a:pt x="185" y="65"/>
                      <a:pt x="185" y="65"/>
                    </a:cubicBezTo>
                    <a:cubicBezTo>
                      <a:pt x="186" y="64"/>
                      <a:pt x="185" y="63"/>
                      <a:pt x="186" y="63"/>
                    </a:cubicBezTo>
                    <a:cubicBezTo>
                      <a:pt x="186" y="63"/>
                      <a:pt x="186" y="62"/>
                      <a:pt x="187" y="62"/>
                    </a:cubicBezTo>
                    <a:cubicBezTo>
                      <a:pt x="187" y="62"/>
                      <a:pt x="187" y="62"/>
                      <a:pt x="187" y="62"/>
                    </a:cubicBezTo>
                    <a:cubicBezTo>
                      <a:pt x="189" y="61"/>
                      <a:pt x="190" y="61"/>
                      <a:pt x="193" y="61"/>
                    </a:cubicBezTo>
                    <a:cubicBezTo>
                      <a:pt x="193" y="58"/>
                      <a:pt x="193" y="55"/>
                      <a:pt x="192" y="53"/>
                    </a:cubicBezTo>
                    <a:cubicBezTo>
                      <a:pt x="190" y="49"/>
                      <a:pt x="190" y="44"/>
                      <a:pt x="190" y="38"/>
                    </a:cubicBezTo>
                    <a:cubicBezTo>
                      <a:pt x="190" y="36"/>
                      <a:pt x="191" y="35"/>
                      <a:pt x="193" y="35"/>
                    </a:cubicBezTo>
                    <a:cubicBezTo>
                      <a:pt x="192" y="32"/>
                      <a:pt x="194" y="32"/>
                      <a:pt x="193" y="29"/>
                    </a:cubicBezTo>
                    <a:cubicBezTo>
                      <a:pt x="194" y="29"/>
                      <a:pt x="194" y="28"/>
                      <a:pt x="194" y="28"/>
                    </a:cubicBezTo>
                    <a:cubicBezTo>
                      <a:pt x="197" y="28"/>
                      <a:pt x="197" y="25"/>
                      <a:pt x="201" y="26"/>
                    </a:cubicBezTo>
                    <a:cubicBezTo>
                      <a:pt x="201" y="25"/>
                      <a:pt x="201" y="25"/>
                      <a:pt x="202" y="25"/>
                    </a:cubicBezTo>
                    <a:cubicBezTo>
                      <a:pt x="204" y="24"/>
                      <a:pt x="204" y="27"/>
                      <a:pt x="206" y="27"/>
                    </a:cubicBezTo>
                    <a:cubicBezTo>
                      <a:pt x="207" y="27"/>
                      <a:pt x="207" y="26"/>
                      <a:pt x="207" y="25"/>
                    </a:cubicBezTo>
                    <a:cubicBezTo>
                      <a:pt x="207" y="24"/>
                      <a:pt x="207" y="24"/>
                      <a:pt x="207" y="23"/>
                    </a:cubicBezTo>
                    <a:cubicBezTo>
                      <a:pt x="210" y="22"/>
                      <a:pt x="208" y="18"/>
                      <a:pt x="210" y="16"/>
                    </a:cubicBezTo>
                    <a:cubicBezTo>
                      <a:pt x="210" y="15"/>
                      <a:pt x="208" y="15"/>
                      <a:pt x="208" y="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5" name="Freeform 47">
                <a:extLst>
                  <a:ext uri="{FF2B5EF4-FFF2-40B4-BE49-F238E27FC236}">
                    <a16:creationId xmlns:a16="http://schemas.microsoft.com/office/drawing/2014/main" id="{A200621B-08F7-4A26-89CA-3B44E1D89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9863" y="3368675"/>
                <a:ext cx="773113" cy="715962"/>
              </a:xfrm>
              <a:custGeom>
                <a:avLst/>
                <a:gdLst>
                  <a:gd name="T0" fmla="*/ 237 w 256"/>
                  <a:gd name="T1" fmla="*/ 84 h 237"/>
                  <a:gd name="T2" fmla="*/ 209 w 256"/>
                  <a:gd name="T3" fmla="*/ 70 h 237"/>
                  <a:gd name="T4" fmla="*/ 192 w 256"/>
                  <a:gd name="T5" fmla="*/ 55 h 237"/>
                  <a:gd name="T6" fmla="*/ 188 w 256"/>
                  <a:gd name="T7" fmla="*/ 53 h 237"/>
                  <a:gd name="T8" fmla="*/ 186 w 256"/>
                  <a:gd name="T9" fmla="*/ 51 h 237"/>
                  <a:gd name="T10" fmla="*/ 187 w 256"/>
                  <a:gd name="T11" fmla="*/ 36 h 237"/>
                  <a:gd name="T12" fmla="*/ 178 w 256"/>
                  <a:gd name="T13" fmla="*/ 10 h 237"/>
                  <a:gd name="T14" fmla="*/ 152 w 256"/>
                  <a:gd name="T15" fmla="*/ 1 h 237"/>
                  <a:gd name="T16" fmla="*/ 137 w 256"/>
                  <a:gd name="T17" fmla="*/ 10 h 237"/>
                  <a:gd name="T18" fmla="*/ 119 w 256"/>
                  <a:gd name="T19" fmla="*/ 7 h 237"/>
                  <a:gd name="T20" fmla="*/ 97 w 256"/>
                  <a:gd name="T21" fmla="*/ 3 h 237"/>
                  <a:gd name="T22" fmla="*/ 85 w 256"/>
                  <a:gd name="T23" fmla="*/ 20 h 237"/>
                  <a:gd name="T24" fmla="*/ 70 w 256"/>
                  <a:gd name="T25" fmla="*/ 35 h 237"/>
                  <a:gd name="T26" fmla="*/ 76 w 256"/>
                  <a:gd name="T27" fmla="*/ 46 h 237"/>
                  <a:gd name="T28" fmla="*/ 64 w 256"/>
                  <a:gd name="T29" fmla="*/ 66 h 237"/>
                  <a:gd name="T30" fmla="*/ 57 w 256"/>
                  <a:gd name="T31" fmla="*/ 97 h 237"/>
                  <a:gd name="T32" fmla="*/ 51 w 256"/>
                  <a:gd name="T33" fmla="*/ 107 h 237"/>
                  <a:gd name="T34" fmla="*/ 33 w 256"/>
                  <a:gd name="T35" fmla="*/ 109 h 237"/>
                  <a:gd name="T36" fmla="*/ 20 w 256"/>
                  <a:gd name="T37" fmla="*/ 121 h 237"/>
                  <a:gd name="T38" fmla="*/ 1 w 256"/>
                  <a:gd name="T39" fmla="*/ 124 h 237"/>
                  <a:gd name="T40" fmla="*/ 12 w 256"/>
                  <a:gd name="T41" fmla="*/ 155 h 237"/>
                  <a:gd name="T42" fmla="*/ 21 w 256"/>
                  <a:gd name="T43" fmla="*/ 178 h 237"/>
                  <a:gd name="T44" fmla="*/ 12 w 256"/>
                  <a:gd name="T45" fmla="*/ 189 h 237"/>
                  <a:gd name="T46" fmla="*/ 3 w 256"/>
                  <a:gd name="T47" fmla="*/ 204 h 237"/>
                  <a:gd name="T48" fmla="*/ 10 w 256"/>
                  <a:gd name="T49" fmla="*/ 210 h 237"/>
                  <a:gd name="T50" fmla="*/ 15 w 256"/>
                  <a:gd name="T51" fmla="*/ 224 h 237"/>
                  <a:gd name="T52" fmla="*/ 27 w 256"/>
                  <a:gd name="T53" fmla="*/ 234 h 237"/>
                  <a:gd name="T54" fmla="*/ 39 w 256"/>
                  <a:gd name="T55" fmla="*/ 223 h 237"/>
                  <a:gd name="T56" fmla="*/ 49 w 256"/>
                  <a:gd name="T57" fmla="*/ 217 h 237"/>
                  <a:gd name="T58" fmla="*/ 74 w 256"/>
                  <a:gd name="T59" fmla="*/ 211 h 237"/>
                  <a:gd name="T60" fmla="*/ 127 w 256"/>
                  <a:gd name="T61" fmla="*/ 218 h 237"/>
                  <a:gd name="T62" fmla="*/ 139 w 256"/>
                  <a:gd name="T63" fmla="*/ 220 h 237"/>
                  <a:gd name="T64" fmla="*/ 154 w 256"/>
                  <a:gd name="T65" fmla="*/ 213 h 237"/>
                  <a:gd name="T66" fmla="*/ 156 w 256"/>
                  <a:gd name="T67" fmla="*/ 213 h 237"/>
                  <a:gd name="T68" fmla="*/ 159 w 256"/>
                  <a:gd name="T69" fmla="*/ 211 h 237"/>
                  <a:gd name="T70" fmla="*/ 161 w 256"/>
                  <a:gd name="T71" fmla="*/ 211 h 237"/>
                  <a:gd name="T72" fmla="*/ 177 w 256"/>
                  <a:gd name="T73" fmla="*/ 206 h 237"/>
                  <a:gd name="T74" fmla="*/ 185 w 256"/>
                  <a:gd name="T75" fmla="*/ 214 h 237"/>
                  <a:gd name="T76" fmla="*/ 196 w 256"/>
                  <a:gd name="T77" fmla="*/ 206 h 237"/>
                  <a:gd name="T78" fmla="*/ 199 w 256"/>
                  <a:gd name="T79" fmla="*/ 205 h 237"/>
                  <a:gd name="T80" fmla="*/ 204 w 256"/>
                  <a:gd name="T81" fmla="*/ 203 h 237"/>
                  <a:gd name="T82" fmla="*/ 211 w 256"/>
                  <a:gd name="T83" fmla="*/ 205 h 237"/>
                  <a:gd name="T84" fmla="*/ 215 w 256"/>
                  <a:gd name="T85" fmla="*/ 208 h 237"/>
                  <a:gd name="T86" fmla="*/ 216 w 256"/>
                  <a:gd name="T87" fmla="*/ 209 h 237"/>
                  <a:gd name="T88" fmla="*/ 221 w 256"/>
                  <a:gd name="T89" fmla="*/ 205 h 237"/>
                  <a:gd name="T90" fmla="*/ 220 w 256"/>
                  <a:gd name="T91" fmla="*/ 201 h 237"/>
                  <a:gd name="T92" fmla="*/ 216 w 256"/>
                  <a:gd name="T93" fmla="*/ 197 h 237"/>
                  <a:gd name="T94" fmla="*/ 216 w 256"/>
                  <a:gd name="T95" fmla="*/ 197 h 237"/>
                  <a:gd name="T96" fmla="*/ 215 w 256"/>
                  <a:gd name="T97" fmla="*/ 195 h 237"/>
                  <a:gd name="T98" fmla="*/ 216 w 256"/>
                  <a:gd name="T99" fmla="*/ 192 h 237"/>
                  <a:gd name="T100" fmla="*/ 217 w 256"/>
                  <a:gd name="T101" fmla="*/ 189 h 237"/>
                  <a:gd name="T102" fmla="*/ 218 w 256"/>
                  <a:gd name="T103" fmla="*/ 182 h 237"/>
                  <a:gd name="T104" fmla="*/ 224 w 256"/>
                  <a:gd name="T105" fmla="*/ 174 h 237"/>
                  <a:gd name="T106" fmla="*/ 225 w 256"/>
                  <a:gd name="T107" fmla="*/ 173 h 237"/>
                  <a:gd name="T108" fmla="*/ 227 w 256"/>
                  <a:gd name="T109" fmla="*/ 170 h 237"/>
                  <a:gd name="T110" fmla="*/ 246 w 256"/>
                  <a:gd name="T111" fmla="*/ 165 h 237"/>
                  <a:gd name="T112" fmla="*/ 230 w 256"/>
                  <a:gd name="T113" fmla="*/ 139 h 237"/>
                  <a:gd name="T114" fmla="*/ 221 w 256"/>
                  <a:gd name="T115" fmla="*/ 125 h 237"/>
                  <a:gd name="T116" fmla="*/ 230 w 256"/>
                  <a:gd name="T117" fmla="*/ 115 h 237"/>
                  <a:gd name="T118" fmla="*/ 249 w 256"/>
                  <a:gd name="T119" fmla="*/ 111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6" h="237">
                    <a:moveTo>
                      <a:pt x="256" y="97"/>
                    </a:moveTo>
                    <a:cubicBezTo>
                      <a:pt x="254" y="96"/>
                      <a:pt x="253" y="96"/>
                      <a:pt x="252" y="95"/>
                    </a:cubicBezTo>
                    <a:cubicBezTo>
                      <a:pt x="250" y="95"/>
                      <a:pt x="250" y="93"/>
                      <a:pt x="247" y="94"/>
                    </a:cubicBezTo>
                    <a:cubicBezTo>
                      <a:pt x="247" y="93"/>
                      <a:pt x="247" y="93"/>
                      <a:pt x="247" y="92"/>
                    </a:cubicBezTo>
                    <a:cubicBezTo>
                      <a:pt x="244" y="93"/>
                      <a:pt x="245" y="91"/>
                      <a:pt x="243" y="90"/>
                    </a:cubicBezTo>
                    <a:cubicBezTo>
                      <a:pt x="243" y="88"/>
                      <a:pt x="244" y="87"/>
                      <a:pt x="244" y="85"/>
                    </a:cubicBezTo>
                    <a:cubicBezTo>
                      <a:pt x="243" y="83"/>
                      <a:pt x="239" y="84"/>
                      <a:pt x="237" y="84"/>
                    </a:cubicBezTo>
                    <a:cubicBezTo>
                      <a:pt x="235" y="84"/>
                      <a:pt x="234" y="83"/>
                      <a:pt x="232" y="83"/>
                    </a:cubicBezTo>
                    <a:cubicBezTo>
                      <a:pt x="230" y="83"/>
                      <a:pt x="230" y="84"/>
                      <a:pt x="229" y="85"/>
                    </a:cubicBezTo>
                    <a:cubicBezTo>
                      <a:pt x="229" y="87"/>
                      <a:pt x="227" y="86"/>
                      <a:pt x="225" y="86"/>
                    </a:cubicBezTo>
                    <a:cubicBezTo>
                      <a:pt x="224" y="84"/>
                      <a:pt x="225" y="80"/>
                      <a:pt x="225" y="77"/>
                    </a:cubicBezTo>
                    <a:cubicBezTo>
                      <a:pt x="224" y="75"/>
                      <a:pt x="221" y="75"/>
                      <a:pt x="219" y="74"/>
                    </a:cubicBezTo>
                    <a:cubicBezTo>
                      <a:pt x="217" y="74"/>
                      <a:pt x="216" y="72"/>
                      <a:pt x="213" y="73"/>
                    </a:cubicBezTo>
                    <a:cubicBezTo>
                      <a:pt x="212" y="71"/>
                      <a:pt x="209" y="71"/>
                      <a:pt x="209" y="70"/>
                    </a:cubicBezTo>
                    <a:cubicBezTo>
                      <a:pt x="206" y="70"/>
                      <a:pt x="206" y="68"/>
                      <a:pt x="204" y="68"/>
                    </a:cubicBezTo>
                    <a:cubicBezTo>
                      <a:pt x="203" y="65"/>
                      <a:pt x="201" y="63"/>
                      <a:pt x="201" y="60"/>
                    </a:cubicBezTo>
                    <a:cubicBezTo>
                      <a:pt x="200" y="58"/>
                      <a:pt x="199" y="57"/>
                      <a:pt x="197" y="56"/>
                    </a:cubicBezTo>
                    <a:cubicBezTo>
                      <a:pt x="196" y="56"/>
                      <a:pt x="194" y="55"/>
                      <a:pt x="192" y="55"/>
                    </a:cubicBezTo>
                    <a:cubicBezTo>
                      <a:pt x="192" y="55"/>
                      <a:pt x="192" y="55"/>
                      <a:pt x="192" y="55"/>
                    </a:cubicBezTo>
                    <a:cubicBezTo>
                      <a:pt x="192" y="55"/>
                      <a:pt x="192" y="55"/>
                      <a:pt x="192" y="55"/>
                    </a:cubicBezTo>
                    <a:cubicBezTo>
                      <a:pt x="192" y="55"/>
                      <a:pt x="192" y="55"/>
                      <a:pt x="192" y="55"/>
                    </a:cubicBezTo>
                    <a:cubicBezTo>
                      <a:pt x="192" y="55"/>
                      <a:pt x="192" y="55"/>
                      <a:pt x="192" y="55"/>
                    </a:cubicBezTo>
                    <a:cubicBezTo>
                      <a:pt x="192" y="54"/>
                      <a:pt x="192" y="54"/>
                      <a:pt x="192" y="54"/>
                    </a:cubicBezTo>
                    <a:cubicBezTo>
                      <a:pt x="192" y="54"/>
                      <a:pt x="192" y="54"/>
                      <a:pt x="192" y="54"/>
                    </a:cubicBezTo>
                    <a:cubicBezTo>
                      <a:pt x="192" y="54"/>
                      <a:pt x="191" y="54"/>
                      <a:pt x="191" y="54"/>
                    </a:cubicBezTo>
                    <a:cubicBezTo>
                      <a:pt x="191" y="54"/>
                      <a:pt x="191" y="54"/>
                      <a:pt x="190" y="53"/>
                    </a:cubicBezTo>
                    <a:cubicBezTo>
                      <a:pt x="190" y="53"/>
                      <a:pt x="189" y="53"/>
                      <a:pt x="188" y="53"/>
                    </a:cubicBezTo>
                    <a:cubicBezTo>
                      <a:pt x="188" y="53"/>
                      <a:pt x="188" y="53"/>
                      <a:pt x="188" y="53"/>
                    </a:cubicBezTo>
                    <a:cubicBezTo>
                      <a:pt x="188" y="53"/>
                      <a:pt x="188" y="53"/>
                      <a:pt x="187" y="52"/>
                    </a:cubicBezTo>
                    <a:cubicBezTo>
                      <a:pt x="187" y="52"/>
                      <a:pt x="187" y="52"/>
                      <a:pt x="187" y="52"/>
                    </a:cubicBezTo>
                    <a:cubicBezTo>
                      <a:pt x="187" y="52"/>
                      <a:pt x="186" y="52"/>
                      <a:pt x="186" y="52"/>
                    </a:cubicBezTo>
                    <a:cubicBezTo>
                      <a:pt x="186" y="52"/>
                      <a:pt x="186" y="52"/>
                      <a:pt x="186" y="52"/>
                    </a:cubicBezTo>
                    <a:cubicBezTo>
                      <a:pt x="186" y="52"/>
                      <a:pt x="186" y="51"/>
                      <a:pt x="186" y="51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6" y="51"/>
                      <a:pt x="186" y="51"/>
                      <a:pt x="186" y="51"/>
                    </a:cubicBezTo>
                    <a:cubicBezTo>
                      <a:pt x="185" y="50"/>
                      <a:pt x="184" y="50"/>
                      <a:pt x="183" y="50"/>
                    </a:cubicBezTo>
                    <a:cubicBezTo>
                      <a:pt x="183" y="50"/>
                      <a:pt x="183" y="50"/>
                      <a:pt x="183" y="50"/>
                    </a:cubicBezTo>
                    <a:cubicBezTo>
                      <a:pt x="182" y="47"/>
                      <a:pt x="183" y="45"/>
                      <a:pt x="184" y="42"/>
                    </a:cubicBezTo>
                    <a:cubicBezTo>
                      <a:pt x="184" y="41"/>
                      <a:pt x="184" y="40"/>
                      <a:pt x="186" y="39"/>
                    </a:cubicBezTo>
                    <a:cubicBezTo>
                      <a:pt x="186" y="38"/>
                      <a:pt x="187" y="37"/>
                      <a:pt x="187" y="36"/>
                    </a:cubicBezTo>
                    <a:cubicBezTo>
                      <a:pt x="187" y="34"/>
                      <a:pt x="186" y="33"/>
                      <a:pt x="187" y="30"/>
                    </a:cubicBezTo>
                    <a:cubicBezTo>
                      <a:pt x="187" y="29"/>
                      <a:pt x="185" y="29"/>
                      <a:pt x="185" y="27"/>
                    </a:cubicBezTo>
                    <a:cubicBezTo>
                      <a:pt x="183" y="26"/>
                      <a:pt x="182" y="25"/>
                      <a:pt x="181" y="23"/>
                    </a:cubicBezTo>
                    <a:cubicBezTo>
                      <a:pt x="181" y="21"/>
                      <a:pt x="179" y="22"/>
                      <a:pt x="179" y="21"/>
                    </a:cubicBezTo>
                    <a:cubicBezTo>
                      <a:pt x="179" y="18"/>
                      <a:pt x="180" y="17"/>
                      <a:pt x="180" y="15"/>
                    </a:cubicBezTo>
                    <a:cubicBezTo>
                      <a:pt x="179" y="14"/>
                      <a:pt x="180" y="13"/>
                      <a:pt x="179" y="12"/>
                    </a:cubicBezTo>
                    <a:cubicBezTo>
                      <a:pt x="178" y="11"/>
                      <a:pt x="178" y="11"/>
                      <a:pt x="178" y="10"/>
                    </a:cubicBezTo>
                    <a:cubicBezTo>
                      <a:pt x="178" y="9"/>
                      <a:pt x="178" y="8"/>
                      <a:pt x="177" y="8"/>
                    </a:cubicBezTo>
                    <a:cubicBezTo>
                      <a:pt x="177" y="8"/>
                      <a:pt x="177" y="8"/>
                      <a:pt x="177" y="8"/>
                    </a:cubicBezTo>
                    <a:cubicBezTo>
                      <a:pt x="177" y="6"/>
                      <a:pt x="175" y="7"/>
                      <a:pt x="175" y="6"/>
                    </a:cubicBezTo>
                    <a:cubicBezTo>
                      <a:pt x="174" y="6"/>
                      <a:pt x="174" y="5"/>
                      <a:pt x="172" y="5"/>
                    </a:cubicBezTo>
                    <a:cubicBezTo>
                      <a:pt x="172" y="3"/>
                      <a:pt x="169" y="4"/>
                      <a:pt x="168" y="3"/>
                    </a:cubicBezTo>
                    <a:cubicBezTo>
                      <a:pt x="165" y="3"/>
                      <a:pt x="163" y="2"/>
                      <a:pt x="161" y="1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51" y="1"/>
                      <a:pt x="151" y="2"/>
                      <a:pt x="150" y="3"/>
                    </a:cubicBezTo>
                    <a:cubicBezTo>
                      <a:pt x="148" y="4"/>
                      <a:pt x="146" y="6"/>
                      <a:pt x="145" y="8"/>
                    </a:cubicBezTo>
                    <a:cubicBezTo>
                      <a:pt x="143" y="8"/>
                      <a:pt x="143" y="9"/>
                      <a:pt x="142" y="10"/>
                    </a:cubicBezTo>
                    <a:cubicBezTo>
                      <a:pt x="142" y="11"/>
                      <a:pt x="141" y="10"/>
                      <a:pt x="140" y="10"/>
                    </a:cubicBezTo>
                    <a:cubicBezTo>
                      <a:pt x="140" y="10"/>
                      <a:pt x="140" y="11"/>
                      <a:pt x="139" y="11"/>
                    </a:cubicBezTo>
                    <a:cubicBezTo>
                      <a:pt x="139" y="11"/>
                      <a:pt x="139" y="11"/>
                      <a:pt x="138" y="11"/>
                    </a:cubicBezTo>
                    <a:cubicBezTo>
                      <a:pt x="138" y="10"/>
                      <a:pt x="138" y="10"/>
                      <a:pt x="137" y="10"/>
                    </a:cubicBezTo>
                    <a:cubicBezTo>
                      <a:pt x="136" y="9"/>
                      <a:pt x="136" y="7"/>
                      <a:pt x="136" y="4"/>
                    </a:cubicBezTo>
                    <a:cubicBezTo>
                      <a:pt x="136" y="3"/>
                      <a:pt x="135" y="2"/>
                      <a:pt x="133" y="3"/>
                    </a:cubicBezTo>
                    <a:cubicBezTo>
                      <a:pt x="133" y="2"/>
                      <a:pt x="131" y="2"/>
                      <a:pt x="131" y="1"/>
                    </a:cubicBezTo>
                    <a:cubicBezTo>
                      <a:pt x="128" y="2"/>
                      <a:pt x="127" y="0"/>
                      <a:pt x="124" y="0"/>
                    </a:cubicBezTo>
                    <a:cubicBezTo>
                      <a:pt x="123" y="1"/>
                      <a:pt x="124" y="2"/>
                      <a:pt x="124" y="3"/>
                    </a:cubicBezTo>
                    <a:cubicBezTo>
                      <a:pt x="123" y="3"/>
                      <a:pt x="123" y="4"/>
                      <a:pt x="122" y="4"/>
                    </a:cubicBezTo>
                    <a:cubicBezTo>
                      <a:pt x="123" y="6"/>
                      <a:pt x="120" y="5"/>
                      <a:pt x="119" y="7"/>
                    </a:cubicBezTo>
                    <a:cubicBezTo>
                      <a:pt x="118" y="7"/>
                      <a:pt x="118" y="5"/>
                      <a:pt x="117" y="5"/>
                    </a:cubicBezTo>
                    <a:cubicBezTo>
                      <a:pt x="117" y="2"/>
                      <a:pt x="115" y="3"/>
                      <a:pt x="115" y="1"/>
                    </a:cubicBezTo>
                    <a:cubicBezTo>
                      <a:pt x="111" y="1"/>
                      <a:pt x="107" y="2"/>
                      <a:pt x="104" y="3"/>
                    </a:cubicBezTo>
                    <a:cubicBezTo>
                      <a:pt x="103" y="2"/>
                      <a:pt x="104" y="0"/>
                      <a:pt x="102" y="0"/>
                    </a:cubicBezTo>
                    <a:cubicBezTo>
                      <a:pt x="102" y="1"/>
                      <a:pt x="102" y="1"/>
                      <a:pt x="102" y="1"/>
                    </a:cubicBezTo>
                    <a:cubicBezTo>
                      <a:pt x="100" y="1"/>
                      <a:pt x="100" y="2"/>
                      <a:pt x="100" y="3"/>
                    </a:cubicBezTo>
                    <a:cubicBezTo>
                      <a:pt x="98" y="2"/>
                      <a:pt x="98" y="3"/>
                      <a:pt x="97" y="3"/>
                    </a:cubicBezTo>
                    <a:cubicBezTo>
                      <a:pt x="97" y="7"/>
                      <a:pt x="97" y="7"/>
                      <a:pt x="97" y="7"/>
                    </a:cubicBezTo>
                    <a:cubicBezTo>
                      <a:pt x="96" y="7"/>
                      <a:pt x="96" y="9"/>
                      <a:pt x="94" y="10"/>
                    </a:cubicBezTo>
                    <a:cubicBezTo>
                      <a:pt x="93" y="11"/>
                      <a:pt x="92" y="12"/>
                      <a:pt x="92" y="13"/>
                    </a:cubicBezTo>
                    <a:cubicBezTo>
                      <a:pt x="91" y="15"/>
                      <a:pt x="92" y="16"/>
                      <a:pt x="92" y="17"/>
                    </a:cubicBezTo>
                    <a:cubicBezTo>
                      <a:pt x="93" y="19"/>
                      <a:pt x="91" y="19"/>
                      <a:pt x="92" y="21"/>
                    </a:cubicBezTo>
                    <a:cubicBezTo>
                      <a:pt x="91" y="21"/>
                      <a:pt x="90" y="21"/>
                      <a:pt x="90" y="22"/>
                    </a:cubicBezTo>
                    <a:cubicBezTo>
                      <a:pt x="88" y="21"/>
                      <a:pt x="87" y="21"/>
                      <a:pt x="85" y="20"/>
                    </a:cubicBezTo>
                    <a:cubicBezTo>
                      <a:pt x="83" y="21"/>
                      <a:pt x="81" y="20"/>
                      <a:pt x="79" y="20"/>
                    </a:cubicBezTo>
                    <a:cubicBezTo>
                      <a:pt x="76" y="20"/>
                      <a:pt x="76" y="22"/>
                      <a:pt x="73" y="22"/>
                    </a:cubicBezTo>
                    <a:cubicBezTo>
                      <a:pt x="74" y="25"/>
                      <a:pt x="72" y="25"/>
                      <a:pt x="73" y="27"/>
                    </a:cubicBezTo>
                    <a:cubicBezTo>
                      <a:pt x="72" y="28"/>
                      <a:pt x="71" y="28"/>
                      <a:pt x="71" y="29"/>
                    </a:cubicBezTo>
                    <a:cubicBezTo>
                      <a:pt x="70" y="30"/>
                      <a:pt x="70" y="30"/>
                      <a:pt x="69" y="30"/>
                    </a:cubicBezTo>
                    <a:cubicBezTo>
                      <a:pt x="69" y="31"/>
                      <a:pt x="69" y="31"/>
                      <a:pt x="68" y="32"/>
                    </a:cubicBezTo>
                    <a:cubicBezTo>
                      <a:pt x="68" y="34"/>
                      <a:pt x="70" y="33"/>
                      <a:pt x="70" y="35"/>
                    </a:cubicBezTo>
                    <a:cubicBezTo>
                      <a:pt x="69" y="35"/>
                      <a:pt x="69" y="36"/>
                      <a:pt x="68" y="37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9" y="41"/>
                      <a:pt x="70" y="41"/>
                      <a:pt x="70" y="42"/>
                    </a:cubicBezTo>
                    <a:cubicBezTo>
                      <a:pt x="69" y="44"/>
                      <a:pt x="71" y="44"/>
                      <a:pt x="71" y="45"/>
                    </a:cubicBezTo>
                    <a:cubicBezTo>
                      <a:pt x="72" y="45"/>
                      <a:pt x="73" y="45"/>
                      <a:pt x="73" y="46"/>
                    </a:cubicBezTo>
                    <a:cubicBezTo>
                      <a:pt x="75" y="46"/>
                      <a:pt x="75" y="46"/>
                      <a:pt x="75" y="46"/>
                    </a:cubicBezTo>
                    <a:cubicBezTo>
                      <a:pt x="76" y="46"/>
                      <a:pt x="76" y="46"/>
                      <a:pt x="76" y="46"/>
                    </a:cubicBezTo>
                    <a:cubicBezTo>
                      <a:pt x="77" y="47"/>
                      <a:pt x="78" y="46"/>
                      <a:pt x="78" y="47"/>
                    </a:cubicBezTo>
                    <a:cubicBezTo>
                      <a:pt x="78" y="50"/>
                      <a:pt x="76" y="50"/>
                      <a:pt x="76" y="53"/>
                    </a:cubicBezTo>
                    <a:cubicBezTo>
                      <a:pt x="75" y="53"/>
                      <a:pt x="75" y="54"/>
                      <a:pt x="75" y="55"/>
                    </a:cubicBezTo>
                    <a:cubicBezTo>
                      <a:pt x="74" y="55"/>
                      <a:pt x="74" y="56"/>
                      <a:pt x="73" y="56"/>
                    </a:cubicBezTo>
                    <a:cubicBezTo>
                      <a:pt x="69" y="57"/>
                      <a:pt x="67" y="58"/>
                      <a:pt x="64" y="59"/>
                    </a:cubicBezTo>
                    <a:cubicBezTo>
                      <a:pt x="64" y="65"/>
                      <a:pt x="64" y="65"/>
                      <a:pt x="64" y="65"/>
                    </a:cubicBezTo>
                    <a:cubicBezTo>
                      <a:pt x="64" y="65"/>
                      <a:pt x="64" y="66"/>
                      <a:pt x="64" y="66"/>
                    </a:cubicBezTo>
                    <a:cubicBezTo>
                      <a:pt x="62" y="67"/>
                      <a:pt x="60" y="68"/>
                      <a:pt x="58" y="69"/>
                    </a:cubicBezTo>
                    <a:cubicBezTo>
                      <a:pt x="57" y="70"/>
                      <a:pt x="55" y="72"/>
                      <a:pt x="54" y="73"/>
                    </a:cubicBezTo>
                    <a:cubicBezTo>
                      <a:pt x="54" y="77"/>
                      <a:pt x="54" y="81"/>
                      <a:pt x="56" y="83"/>
                    </a:cubicBezTo>
                    <a:cubicBezTo>
                      <a:pt x="56" y="84"/>
                      <a:pt x="56" y="85"/>
                      <a:pt x="55" y="85"/>
                    </a:cubicBezTo>
                    <a:cubicBezTo>
                      <a:pt x="55" y="89"/>
                      <a:pt x="53" y="91"/>
                      <a:pt x="54" y="95"/>
                    </a:cubicBezTo>
                    <a:cubicBezTo>
                      <a:pt x="54" y="96"/>
                      <a:pt x="55" y="96"/>
                      <a:pt x="56" y="96"/>
                    </a:cubicBezTo>
                    <a:cubicBezTo>
                      <a:pt x="56" y="97"/>
                      <a:pt x="56" y="97"/>
                      <a:pt x="57" y="97"/>
                    </a:cubicBezTo>
                    <a:cubicBezTo>
                      <a:pt x="57" y="98"/>
                      <a:pt x="57" y="99"/>
                      <a:pt x="57" y="99"/>
                    </a:cubicBezTo>
                    <a:cubicBezTo>
                      <a:pt x="57" y="99"/>
                      <a:pt x="58" y="99"/>
                      <a:pt x="58" y="99"/>
                    </a:cubicBezTo>
                    <a:cubicBezTo>
                      <a:pt x="58" y="99"/>
                      <a:pt x="58" y="100"/>
                      <a:pt x="58" y="100"/>
                    </a:cubicBezTo>
                    <a:cubicBezTo>
                      <a:pt x="59" y="101"/>
                      <a:pt x="60" y="101"/>
                      <a:pt x="60" y="102"/>
                    </a:cubicBezTo>
                    <a:cubicBezTo>
                      <a:pt x="60" y="104"/>
                      <a:pt x="59" y="104"/>
                      <a:pt x="58" y="104"/>
                    </a:cubicBezTo>
                    <a:cubicBezTo>
                      <a:pt x="59" y="106"/>
                      <a:pt x="57" y="106"/>
                      <a:pt x="57" y="107"/>
                    </a:cubicBezTo>
                    <a:cubicBezTo>
                      <a:pt x="51" y="107"/>
                      <a:pt x="51" y="107"/>
                      <a:pt x="51" y="107"/>
                    </a:cubicBezTo>
                    <a:cubicBezTo>
                      <a:pt x="51" y="106"/>
                      <a:pt x="50" y="105"/>
                      <a:pt x="51" y="104"/>
                    </a:cubicBezTo>
                    <a:cubicBezTo>
                      <a:pt x="51" y="103"/>
                      <a:pt x="51" y="103"/>
                      <a:pt x="51" y="102"/>
                    </a:cubicBezTo>
                    <a:cubicBezTo>
                      <a:pt x="48" y="102"/>
                      <a:pt x="48" y="104"/>
                      <a:pt x="45" y="104"/>
                    </a:cubicBezTo>
                    <a:cubicBezTo>
                      <a:pt x="44" y="105"/>
                      <a:pt x="45" y="107"/>
                      <a:pt x="44" y="108"/>
                    </a:cubicBezTo>
                    <a:cubicBezTo>
                      <a:pt x="42" y="109"/>
                      <a:pt x="40" y="110"/>
                      <a:pt x="38" y="111"/>
                    </a:cubicBezTo>
                    <a:cubicBezTo>
                      <a:pt x="36" y="111"/>
                      <a:pt x="35" y="110"/>
                      <a:pt x="34" y="109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3" y="110"/>
                      <a:pt x="32" y="111"/>
                      <a:pt x="32" y="112"/>
                    </a:cubicBezTo>
                    <a:cubicBezTo>
                      <a:pt x="33" y="113"/>
                      <a:pt x="33" y="114"/>
                      <a:pt x="33" y="115"/>
                    </a:cubicBezTo>
                    <a:cubicBezTo>
                      <a:pt x="30" y="115"/>
                      <a:pt x="30" y="117"/>
                      <a:pt x="28" y="116"/>
                    </a:cubicBezTo>
                    <a:cubicBezTo>
                      <a:pt x="28" y="117"/>
                      <a:pt x="27" y="117"/>
                      <a:pt x="27" y="118"/>
                    </a:cubicBezTo>
                    <a:cubicBezTo>
                      <a:pt x="26" y="118"/>
                      <a:pt x="27" y="119"/>
                      <a:pt x="26" y="119"/>
                    </a:cubicBezTo>
                    <a:cubicBezTo>
                      <a:pt x="25" y="120"/>
                      <a:pt x="25" y="122"/>
                      <a:pt x="23" y="121"/>
                    </a:cubicBezTo>
                    <a:cubicBezTo>
                      <a:pt x="20" y="121"/>
                      <a:pt x="20" y="121"/>
                      <a:pt x="20" y="121"/>
                    </a:cubicBezTo>
                    <a:cubicBezTo>
                      <a:pt x="19" y="121"/>
                      <a:pt x="19" y="120"/>
                      <a:pt x="17" y="120"/>
                    </a:cubicBezTo>
                    <a:cubicBezTo>
                      <a:pt x="16" y="120"/>
                      <a:pt x="15" y="122"/>
                      <a:pt x="14" y="122"/>
                    </a:cubicBezTo>
                    <a:cubicBezTo>
                      <a:pt x="14" y="122"/>
                      <a:pt x="13" y="121"/>
                      <a:pt x="12" y="121"/>
                    </a:cubicBezTo>
                    <a:cubicBezTo>
                      <a:pt x="12" y="121"/>
                      <a:pt x="12" y="121"/>
                      <a:pt x="10" y="121"/>
                    </a:cubicBezTo>
                    <a:cubicBezTo>
                      <a:pt x="9" y="121"/>
                      <a:pt x="9" y="123"/>
                      <a:pt x="6" y="123"/>
                    </a:cubicBezTo>
                    <a:cubicBezTo>
                      <a:pt x="6" y="124"/>
                      <a:pt x="5" y="124"/>
                      <a:pt x="4" y="124"/>
                    </a:cubicBezTo>
                    <a:cubicBezTo>
                      <a:pt x="4" y="125"/>
                      <a:pt x="2" y="124"/>
                      <a:pt x="1" y="124"/>
                    </a:cubicBezTo>
                    <a:cubicBezTo>
                      <a:pt x="1" y="126"/>
                      <a:pt x="3" y="126"/>
                      <a:pt x="3" y="128"/>
                    </a:cubicBezTo>
                    <a:cubicBezTo>
                      <a:pt x="2" y="130"/>
                      <a:pt x="4" y="131"/>
                      <a:pt x="3" y="133"/>
                    </a:cubicBezTo>
                    <a:cubicBezTo>
                      <a:pt x="5" y="134"/>
                      <a:pt x="4" y="136"/>
                      <a:pt x="5" y="136"/>
                    </a:cubicBezTo>
                    <a:cubicBezTo>
                      <a:pt x="5" y="138"/>
                      <a:pt x="7" y="138"/>
                      <a:pt x="7" y="139"/>
                    </a:cubicBezTo>
                    <a:cubicBezTo>
                      <a:pt x="6" y="142"/>
                      <a:pt x="8" y="142"/>
                      <a:pt x="8" y="144"/>
                    </a:cubicBezTo>
                    <a:cubicBezTo>
                      <a:pt x="8" y="145"/>
                      <a:pt x="11" y="145"/>
                      <a:pt x="10" y="146"/>
                    </a:cubicBezTo>
                    <a:cubicBezTo>
                      <a:pt x="10" y="151"/>
                      <a:pt x="13" y="151"/>
                      <a:pt x="12" y="155"/>
                    </a:cubicBezTo>
                    <a:cubicBezTo>
                      <a:pt x="13" y="155"/>
                      <a:pt x="14" y="156"/>
                      <a:pt x="15" y="156"/>
                    </a:cubicBezTo>
                    <a:cubicBezTo>
                      <a:pt x="15" y="157"/>
                      <a:pt x="17" y="157"/>
                      <a:pt x="17" y="158"/>
                    </a:cubicBezTo>
                    <a:cubicBezTo>
                      <a:pt x="17" y="159"/>
                      <a:pt x="17" y="160"/>
                      <a:pt x="17" y="160"/>
                    </a:cubicBezTo>
                    <a:cubicBezTo>
                      <a:pt x="17" y="161"/>
                      <a:pt x="16" y="162"/>
                      <a:pt x="17" y="163"/>
                    </a:cubicBezTo>
                    <a:cubicBezTo>
                      <a:pt x="18" y="165"/>
                      <a:pt x="19" y="166"/>
                      <a:pt x="20" y="167"/>
                    </a:cubicBezTo>
                    <a:cubicBezTo>
                      <a:pt x="19" y="170"/>
                      <a:pt x="20" y="173"/>
                      <a:pt x="20" y="175"/>
                    </a:cubicBezTo>
                    <a:cubicBezTo>
                      <a:pt x="21" y="176"/>
                      <a:pt x="19" y="178"/>
                      <a:pt x="21" y="178"/>
                    </a:cubicBezTo>
                    <a:cubicBezTo>
                      <a:pt x="21" y="179"/>
                      <a:pt x="22" y="179"/>
                      <a:pt x="22" y="180"/>
                    </a:cubicBezTo>
                    <a:cubicBezTo>
                      <a:pt x="22" y="181"/>
                      <a:pt x="21" y="182"/>
                      <a:pt x="21" y="183"/>
                    </a:cubicBezTo>
                    <a:cubicBezTo>
                      <a:pt x="20" y="183"/>
                      <a:pt x="20" y="184"/>
                      <a:pt x="20" y="184"/>
                    </a:cubicBezTo>
                    <a:cubicBezTo>
                      <a:pt x="20" y="184"/>
                      <a:pt x="20" y="185"/>
                      <a:pt x="20" y="185"/>
                    </a:cubicBezTo>
                    <a:cubicBezTo>
                      <a:pt x="20" y="186"/>
                      <a:pt x="20" y="186"/>
                      <a:pt x="20" y="186"/>
                    </a:cubicBezTo>
                    <a:cubicBezTo>
                      <a:pt x="18" y="186"/>
                      <a:pt x="16" y="186"/>
                      <a:pt x="16" y="187"/>
                    </a:cubicBezTo>
                    <a:cubicBezTo>
                      <a:pt x="14" y="187"/>
                      <a:pt x="15" y="189"/>
                      <a:pt x="12" y="189"/>
                    </a:cubicBezTo>
                    <a:cubicBezTo>
                      <a:pt x="10" y="189"/>
                      <a:pt x="10" y="192"/>
                      <a:pt x="8" y="192"/>
                    </a:cubicBezTo>
                    <a:cubicBezTo>
                      <a:pt x="8" y="194"/>
                      <a:pt x="8" y="194"/>
                      <a:pt x="8" y="194"/>
                    </a:cubicBezTo>
                    <a:cubicBezTo>
                      <a:pt x="7" y="193"/>
                      <a:pt x="7" y="194"/>
                      <a:pt x="7" y="194"/>
                    </a:cubicBezTo>
                    <a:cubicBezTo>
                      <a:pt x="7" y="197"/>
                      <a:pt x="5" y="198"/>
                      <a:pt x="5" y="201"/>
                    </a:cubicBezTo>
                    <a:cubicBezTo>
                      <a:pt x="5" y="201"/>
                      <a:pt x="4" y="201"/>
                      <a:pt x="4" y="201"/>
                    </a:cubicBezTo>
                    <a:cubicBezTo>
                      <a:pt x="4" y="202"/>
                      <a:pt x="4" y="202"/>
                      <a:pt x="3" y="202"/>
                    </a:cubicBezTo>
                    <a:cubicBezTo>
                      <a:pt x="3" y="203"/>
                      <a:pt x="3" y="203"/>
                      <a:pt x="3" y="204"/>
                    </a:cubicBezTo>
                    <a:cubicBezTo>
                      <a:pt x="2" y="203"/>
                      <a:pt x="2" y="204"/>
                      <a:pt x="2" y="204"/>
                    </a:cubicBezTo>
                    <a:cubicBezTo>
                      <a:pt x="0" y="204"/>
                      <a:pt x="0" y="204"/>
                      <a:pt x="0" y="204"/>
                    </a:cubicBezTo>
                    <a:cubicBezTo>
                      <a:pt x="0" y="205"/>
                      <a:pt x="0" y="205"/>
                      <a:pt x="0" y="206"/>
                    </a:cubicBezTo>
                    <a:cubicBezTo>
                      <a:pt x="2" y="206"/>
                      <a:pt x="2" y="208"/>
                      <a:pt x="4" y="207"/>
                    </a:cubicBezTo>
                    <a:cubicBezTo>
                      <a:pt x="4" y="208"/>
                      <a:pt x="5" y="208"/>
                      <a:pt x="6" y="208"/>
                    </a:cubicBezTo>
                    <a:cubicBezTo>
                      <a:pt x="6" y="209"/>
                      <a:pt x="7" y="208"/>
                      <a:pt x="8" y="209"/>
                    </a:cubicBezTo>
                    <a:cubicBezTo>
                      <a:pt x="8" y="209"/>
                      <a:pt x="9" y="210"/>
                      <a:pt x="10" y="210"/>
                    </a:cubicBezTo>
                    <a:cubicBezTo>
                      <a:pt x="10" y="210"/>
                      <a:pt x="10" y="210"/>
                      <a:pt x="10" y="211"/>
                    </a:cubicBezTo>
                    <a:cubicBezTo>
                      <a:pt x="11" y="211"/>
                      <a:pt x="10" y="212"/>
                      <a:pt x="11" y="211"/>
                    </a:cubicBezTo>
                    <a:cubicBezTo>
                      <a:pt x="12" y="211"/>
                      <a:pt x="12" y="212"/>
                      <a:pt x="13" y="212"/>
                    </a:cubicBezTo>
                    <a:cubicBezTo>
                      <a:pt x="13" y="213"/>
                      <a:pt x="14" y="213"/>
                      <a:pt x="15" y="213"/>
                    </a:cubicBezTo>
                    <a:cubicBezTo>
                      <a:pt x="15" y="214"/>
                      <a:pt x="15" y="214"/>
                      <a:pt x="15" y="215"/>
                    </a:cubicBezTo>
                    <a:cubicBezTo>
                      <a:pt x="16" y="217"/>
                      <a:pt x="15" y="219"/>
                      <a:pt x="15" y="221"/>
                    </a:cubicBezTo>
                    <a:cubicBezTo>
                      <a:pt x="15" y="221"/>
                      <a:pt x="16" y="222"/>
                      <a:pt x="15" y="224"/>
                    </a:cubicBezTo>
                    <a:cubicBezTo>
                      <a:pt x="15" y="226"/>
                      <a:pt x="14" y="228"/>
                      <a:pt x="15" y="230"/>
                    </a:cubicBezTo>
                    <a:cubicBezTo>
                      <a:pt x="15" y="230"/>
                      <a:pt x="15" y="230"/>
                      <a:pt x="15" y="230"/>
                    </a:cubicBezTo>
                    <a:cubicBezTo>
                      <a:pt x="15" y="231"/>
                      <a:pt x="15" y="232"/>
                      <a:pt x="15" y="233"/>
                    </a:cubicBezTo>
                    <a:cubicBezTo>
                      <a:pt x="15" y="234"/>
                      <a:pt x="16" y="234"/>
                      <a:pt x="16" y="234"/>
                    </a:cubicBezTo>
                    <a:cubicBezTo>
                      <a:pt x="17" y="236"/>
                      <a:pt x="16" y="236"/>
                      <a:pt x="17" y="237"/>
                    </a:cubicBezTo>
                    <a:cubicBezTo>
                      <a:pt x="17" y="237"/>
                      <a:pt x="17" y="237"/>
                      <a:pt x="17" y="237"/>
                    </a:cubicBezTo>
                    <a:cubicBezTo>
                      <a:pt x="21" y="236"/>
                      <a:pt x="23" y="234"/>
                      <a:pt x="27" y="234"/>
                    </a:cubicBezTo>
                    <a:cubicBezTo>
                      <a:pt x="27" y="233"/>
                      <a:pt x="27" y="233"/>
                      <a:pt x="28" y="233"/>
                    </a:cubicBezTo>
                    <a:cubicBezTo>
                      <a:pt x="28" y="233"/>
                      <a:pt x="28" y="232"/>
                      <a:pt x="29" y="232"/>
                    </a:cubicBezTo>
                    <a:cubicBezTo>
                      <a:pt x="30" y="232"/>
                      <a:pt x="31" y="230"/>
                      <a:pt x="32" y="230"/>
                    </a:cubicBezTo>
                    <a:cubicBezTo>
                      <a:pt x="32" y="229"/>
                      <a:pt x="35" y="230"/>
                      <a:pt x="34" y="228"/>
                    </a:cubicBezTo>
                    <a:cubicBezTo>
                      <a:pt x="37" y="229"/>
                      <a:pt x="36" y="226"/>
                      <a:pt x="38" y="227"/>
                    </a:cubicBezTo>
                    <a:cubicBezTo>
                      <a:pt x="38" y="225"/>
                      <a:pt x="38" y="225"/>
                      <a:pt x="38" y="225"/>
                    </a:cubicBezTo>
                    <a:cubicBezTo>
                      <a:pt x="38" y="224"/>
                      <a:pt x="38" y="223"/>
                      <a:pt x="39" y="223"/>
                    </a:cubicBezTo>
                    <a:cubicBezTo>
                      <a:pt x="39" y="222"/>
                      <a:pt x="38" y="222"/>
                      <a:pt x="38" y="221"/>
                    </a:cubicBezTo>
                    <a:cubicBezTo>
                      <a:pt x="38" y="219"/>
                      <a:pt x="38" y="218"/>
                      <a:pt x="39" y="218"/>
                    </a:cubicBezTo>
                    <a:cubicBezTo>
                      <a:pt x="40" y="218"/>
                      <a:pt x="41" y="218"/>
                      <a:pt x="42" y="218"/>
                    </a:cubicBezTo>
                    <a:cubicBezTo>
                      <a:pt x="42" y="218"/>
                      <a:pt x="42" y="218"/>
                      <a:pt x="42" y="218"/>
                    </a:cubicBezTo>
                    <a:cubicBezTo>
                      <a:pt x="43" y="217"/>
                      <a:pt x="45" y="218"/>
                      <a:pt x="46" y="218"/>
                    </a:cubicBezTo>
                    <a:cubicBezTo>
                      <a:pt x="46" y="218"/>
                      <a:pt x="46" y="217"/>
                      <a:pt x="46" y="217"/>
                    </a:cubicBezTo>
                    <a:cubicBezTo>
                      <a:pt x="46" y="217"/>
                      <a:pt x="48" y="217"/>
                      <a:pt x="49" y="217"/>
                    </a:cubicBezTo>
                    <a:cubicBezTo>
                      <a:pt x="49" y="216"/>
                      <a:pt x="50" y="216"/>
                      <a:pt x="50" y="216"/>
                    </a:cubicBezTo>
                    <a:cubicBezTo>
                      <a:pt x="51" y="216"/>
                      <a:pt x="51" y="215"/>
                      <a:pt x="52" y="215"/>
                    </a:cubicBezTo>
                    <a:cubicBezTo>
                      <a:pt x="53" y="215"/>
                      <a:pt x="53" y="214"/>
                      <a:pt x="54" y="214"/>
                    </a:cubicBezTo>
                    <a:cubicBezTo>
                      <a:pt x="56" y="214"/>
                      <a:pt x="56" y="214"/>
                      <a:pt x="56" y="214"/>
                    </a:cubicBezTo>
                    <a:cubicBezTo>
                      <a:pt x="56" y="213"/>
                      <a:pt x="58" y="214"/>
                      <a:pt x="58" y="213"/>
                    </a:cubicBezTo>
                    <a:cubicBezTo>
                      <a:pt x="62" y="213"/>
                      <a:pt x="61" y="210"/>
                      <a:pt x="63" y="211"/>
                    </a:cubicBezTo>
                    <a:cubicBezTo>
                      <a:pt x="67" y="210"/>
                      <a:pt x="71" y="211"/>
                      <a:pt x="74" y="211"/>
                    </a:cubicBezTo>
                    <a:cubicBezTo>
                      <a:pt x="75" y="210"/>
                      <a:pt x="75" y="210"/>
                      <a:pt x="77" y="210"/>
                    </a:cubicBezTo>
                    <a:cubicBezTo>
                      <a:pt x="80" y="209"/>
                      <a:pt x="83" y="209"/>
                      <a:pt x="85" y="208"/>
                    </a:cubicBezTo>
                    <a:cubicBezTo>
                      <a:pt x="85" y="209"/>
                      <a:pt x="85" y="209"/>
                      <a:pt x="86" y="209"/>
                    </a:cubicBezTo>
                    <a:cubicBezTo>
                      <a:pt x="86" y="210"/>
                      <a:pt x="86" y="212"/>
                      <a:pt x="87" y="211"/>
                    </a:cubicBezTo>
                    <a:cubicBezTo>
                      <a:pt x="98" y="210"/>
                      <a:pt x="108" y="213"/>
                      <a:pt x="119" y="212"/>
                    </a:cubicBezTo>
                    <a:cubicBezTo>
                      <a:pt x="119" y="215"/>
                      <a:pt x="121" y="216"/>
                      <a:pt x="122" y="218"/>
                    </a:cubicBezTo>
                    <a:cubicBezTo>
                      <a:pt x="127" y="218"/>
                      <a:pt x="127" y="218"/>
                      <a:pt x="127" y="218"/>
                    </a:cubicBezTo>
                    <a:cubicBezTo>
                      <a:pt x="128" y="217"/>
                      <a:pt x="128" y="216"/>
                      <a:pt x="129" y="216"/>
                    </a:cubicBezTo>
                    <a:cubicBezTo>
                      <a:pt x="129" y="212"/>
                      <a:pt x="129" y="212"/>
                      <a:pt x="129" y="212"/>
                    </a:cubicBezTo>
                    <a:cubicBezTo>
                      <a:pt x="132" y="213"/>
                      <a:pt x="135" y="213"/>
                      <a:pt x="136" y="215"/>
                    </a:cubicBezTo>
                    <a:cubicBezTo>
                      <a:pt x="137" y="217"/>
                      <a:pt x="134" y="216"/>
                      <a:pt x="135" y="218"/>
                    </a:cubicBezTo>
                    <a:cubicBezTo>
                      <a:pt x="135" y="219"/>
                      <a:pt x="135" y="219"/>
                      <a:pt x="135" y="219"/>
                    </a:cubicBezTo>
                    <a:cubicBezTo>
                      <a:pt x="136" y="220"/>
                      <a:pt x="137" y="220"/>
                      <a:pt x="138" y="220"/>
                    </a:cubicBezTo>
                    <a:cubicBezTo>
                      <a:pt x="139" y="221"/>
                      <a:pt x="139" y="220"/>
                      <a:pt x="139" y="220"/>
                    </a:cubicBezTo>
                    <a:cubicBezTo>
                      <a:pt x="139" y="218"/>
                      <a:pt x="141" y="219"/>
                      <a:pt x="141" y="217"/>
                    </a:cubicBezTo>
                    <a:cubicBezTo>
                      <a:pt x="141" y="216"/>
                      <a:pt x="141" y="216"/>
                      <a:pt x="141" y="216"/>
                    </a:cubicBezTo>
                    <a:cubicBezTo>
                      <a:pt x="142" y="216"/>
                      <a:pt x="142" y="214"/>
                      <a:pt x="143" y="214"/>
                    </a:cubicBezTo>
                    <a:cubicBezTo>
                      <a:pt x="144" y="214"/>
                      <a:pt x="145" y="213"/>
                      <a:pt x="147" y="213"/>
                    </a:cubicBezTo>
                    <a:cubicBezTo>
                      <a:pt x="148" y="212"/>
                      <a:pt x="149" y="211"/>
                      <a:pt x="150" y="210"/>
                    </a:cubicBezTo>
                    <a:cubicBezTo>
                      <a:pt x="150" y="212"/>
                      <a:pt x="152" y="212"/>
                      <a:pt x="154" y="213"/>
                    </a:cubicBezTo>
                    <a:cubicBezTo>
                      <a:pt x="154" y="213"/>
                      <a:pt x="154" y="213"/>
                      <a:pt x="154" y="213"/>
                    </a:cubicBezTo>
                    <a:cubicBezTo>
                      <a:pt x="154" y="213"/>
                      <a:pt x="154" y="213"/>
                      <a:pt x="154" y="213"/>
                    </a:cubicBezTo>
                    <a:cubicBezTo>
                      <a:pt x="155" y="213"/>
                      <a:pt x="155" y="213"/>
                      <a:pt x="155" y="213"/>
                    </a:cubicBezTo>
                    <a:cubicBezTo>
                      <a:pt x="155" y="213"/>
                      <a:pt x="155" y="213"/>
                      <a:pt x="155" y="213"/>
                    </a:cubicBezTo>
                    <a:cubicBezTo>
                      <a:pt x="155" y="213"/>
                      <a:pt x="155" y="213"/>
                      <a:pt x="155" y="213"/>
                    </a:cubicBezTo>
                    <a:cubicBezTo>
                      <a:pt x="155" y="213"/>
                      <a:pt x="155" y="213"/>
                      <a:pt x="155" y="213"/>
                    </a:cubicBezTo>
                    <a:cubicBezTo>
                      <a:pt x="155" y="213"/>
                      <a:pt x="155" y="213"/>
                      <a:pt x="156" y="213"/>
                    </a:cubicBezTo>
                    <a:cubicBezTo>
                      <a:pt x="156" y="213"/>
                      <a:pt x="156" y="213"/>
                      <a:pt x="156" y="213"/>
                    </a:cubicBezTo>
                    <a:cubicBezTo>
                      <a:pt x="156" y="213"/>
                      <a:pt x="156" y="213"/>
                      <a:pt x="156" y="213"/>
                    </a:cubicBezTo>
                    <a:cubicBezTo>
                      <a:pt x="156" y="213"/>
                      <a:pt x="157" y="213"/>
                      <a:pt x="157" y="212"/>
                    </a:cubicBezTo>
                    <a:cubicBezTo>
                      <a:pt x="157" y="212"/>
                      <a:pt x="158" y="212"/>
                      <a:pt x="158" y="212"/>
                    </a:cubicBezTo>
                    <a:cubicBezTo>
                      <a:pt x="158" y="212"/>
                      <a:pt x="158" y="211"/>
                      <a:pt x="159" y="211"/>
                    </a:cubicBezTo>
                    <a:cubicBezTo>
                      <a:pt x="159" y="211"/>
                      <a:pt x="159" y="211"/>
                      <a:pt x="159" y="211"/>
                    </a:cubicBezTo>
                    <a:cubicBezTo>
                      <a:pt x="159" y="211"/>
                      <a:pt x="159" y="211"/>
                      <a:pt x="159" y="211"/>
                    </a:cubicBezTo>
                    <a:cubicBezTo>
                      <a:pt x="159" y="211"/>
                      <a:pt x="159" y="211"/>
                      <a:pt x="159" y="211"/>
                    </a:cubicBezTo>
                    <a:cubicBezTo>
                      <a:pt x="159" y="211"/>
                      <a:pt x="159" y="211"/>
                      <a:pt x="159" y="211"/>
                    </a:cubicBezTo>
                    <a:cubicBezTo>
                      <a:pt x="159" y="211"/>
                      <a:pt x="159" y="211"/>
                      <a:pt x="159" y="211"/>
                    </a:cubicBezTo>
                    <a:cubicBezTo>
                      <a:pt x="159" y="211"/>
                      <a:pt x="160" y="211"/>
                      <a:pt x="160" y="211"/>
                    </a:cubicBezTo>
                    <a:cubicBezTo>
                      <a:pt x="160" y="211"/>
                      <a:pt x="160" y="211"/>
                      <a:pt x="160" y="211"/>
                    </a:cubicBezTo>
                    <a:cubicBezTo>
                      <a:pt x="160" y="211"/>
                      <a:pt x="160" y="211"/>
                      <a:pt x="160" y="211"/>
                    </a:cubicBezTo>
                    <a:cubicBezTo>
                      <a:pt x="161" y="211"/>
                      <a:pt x="161" y="211"/>
                      <a:pt x="161" y="211"/>
                    </a:cubicBezTo>
                    <a:cubicBezTo>
                      <a:pt x="161" y="211"/>
                      <a:pt x="161" y="211"/>
                      <a:pt x="161" y="211"/>
                    </a:cubicBezTo>
                    <a:cubicBezTo>
                      <a:pt x="161" y="211"/>
                      <a:pt x="162" y="211"/>
                      <a:pt x="162" y="211"/>
                    </a:cubicBezTo>
                    <a:cubicBezTo>
                      <a:pt x="162" y="213"/>
                      <a:pt x="163" y="214"/>
                      <a:pt x="163" y="216"/>
                    </a:cubicBezTo>
                    <a:cubicBezTo>
                      <a:pt x="166" y="216"/>
                      <a:pt x="167" y="217"/>
                      <a:pt x="170" y="217"/>
                    </a:cubicBezTo>
                    <a:cubicBezTo>
                      <a:pt x="170" y="215"/>
                      <a:pt x="171" y="213"/>
                      <a:pt x="170" y="211"/>
                    </a:cubicBezTo>
                    <a:cubicBezTo>
                      <a:pt x="172" y="210"/>
                      <a:pt x="172" y="208"/>
                      <a:pt x="174" y="208"/>
                    </a:cubicBezTo>
                    <a:cubicBezTo>
                      <a:pt x="174" y="208"/>
                      <a:pt x="175" y="207"/>
                      <a:pt x="175" y="207"/>
                    </a:cubicBezTo>
                    <a:cubicBezTo>
                      <a:pt x="176" y="207"/>
                      <a:pt x="176" y="206"/>
                      <a:pt x="177" y="206"/>
                    </a:cubicBezTo>
                    <a:cubicBezTo>
                      <a:pt x="177" y="206"/>
                      <a:pt x="177" y="206"/>
                      <a:pt x="177" y="206"/>
                    </a:cubicBezTo>
                    <a:cubicBezTo>
                      <a:pt x="179" y="206"/>
                      <a:pt x="178" y="208"/>
                      <a:pt x="178" y="208"/>
                    </a:cubicBezTo>
                    <a:cubicBezTo>
                      <a:pt x="178" y="209"/>
                      <a:pt x="179" y="208"/>
                      <a:pt x="179" y="208"/>
                    </a:cubicBezTo>
                    <a:cubicBezTo>
                      <a:pt x="179" y="209"/>
                      <a:pt x="179" y="210"/>
                      <a:pt x="180" y="210"/>
                    </a:cubicBezTo>
                    <a:cubicBezTo>
                      <a:pt x="180" y="212"/>
                      <a:pt x="182" y="211"/>
                      <a:pt x="182" y="213"/>
                    </a:cubicBezTo>
                    <a:cubicBezTo>
                      <a:pt x="182" y="213"/>
                      <a:pt x="182" y="215"/>
                      <a:pt x="184" y="215"/>
                    </a:cubicBezTo>
                    <a:cubicBezTo>
                      <a:pt x="184" y="215"/>
                      <a:pt x="185" y="214"/>
                      <a:pt x="185" y="214"/>
                    </a:cubicBezTo>
                    <a:cubicBezTo>
                      <a:pt x="185" y="211"/>
                      <a:pt x="185" y="211"/>
                      <a:pt x="185" y="211"/>
                    </a:cubicBezTo>
                    <a:cubicBezTo>
                      <a:pt x="187" y="211"/>
                      <a:pt x="187" y="211"/>
                      <a:pt x="187" y="209"/>
                    </a:cubicBezTo>
                    <a:cubicBezTo>
                      <a:pt x="187" y="208"/>
                      <a:pt x="188" y="208"/>
                      <a:pt x="189" y="208"/>
                    </a:cubicBezTo>
                    <a:cubicBezTo>
                      <a:pt x="189" y="207"/>
                      <a:pt x="189" y="206"/>
                      <a:pt x="189" y="206"/>
                    </a:cubicBezTo>
                    <a:cubicBezTo>
                      <a:pt x="192" y="207"/>
                      <a:pt x="191" y="204"/>
                      <a:pt x="193" y="205"/>
                    </a:cubicBezTo>
                    <a:cubicBezTo>
                      <a:pt x="194" y="205"/>
                      <a:pt x="194" y="206"/>
                      <a:pt x="195" y="206"/>
                    </a:cubicBezTo>
                    <a:cubicBezTo>
                      <a:pt x="195" y="206"/>
                      <a:pt x="195" y="206"/>
                      <a:pt x="196" y="206"/>
                    </a:cubicBezTo>
                    <a:cubicBezTo>
                      <a:pt x="197" y="206"/>
                      <a:pt x="198" y="205"/>
                      <a:pt x="199" y="205"/>
                    </a:cubicBezTo>
                    <a:cubicBezTo>
                      <a:pt x="199" y="205"/>
                      <a:pt x="199" y="205"/>
                      <a:pt x="199" y="205"/>
                    </a:cubicBezTo>
                    <a:cubicBezTo>
                      <a:pt x="199" y="205"/>
                      <a:pt x="199" y="205"/>
                      <a:pt x="199" y="205"/>
                    </a:cubicBezTo>
                    <a:cubicBezTo>
                      <a:pt x="199" y="205"/>
                      <a:pt x="199" y="205"/>
                      <a:pt x="199" y="205"/>
                    </a:cubicBezTo>
                    <a:cubicBezTo>
                      <a:pt x="199" y="205"/>
                      <a:pt x="199" y="205"/>
                      <a:pt x="199" y="205"/>
                    </a:cubicBezTo>
                    <a:cubicBezTo>
                      <a:pt x="199" y="205"/>
                      <a:pt x="199" y="205"/>
                      <a:pt x="199" y="205"/>
                    </a:cubicBezTo>
                    <a:cubicBezTo>
                      <a:pt x="199" y="205"/>
                      <a:pt x="199" y="205"/>
                      <a:pt x="199" y="205"/>
                    </a:cubicBezTo>
                    <a:cubicBezTo>
                      <a:pt x="199" y="205"/>
                      <a:pt x="199" y="205"/>
                      <a:pt x="199" y="205"/>
                    </a:cubicBezTo>
                    <a:cubicBezTo>
                      <a:pt x="199" y="205"/>
                      <a:pt x="199" y="205"/>
                      <a:pt x="199" y="205"/>
                    </a:cubicBezTo>
                    <a:cubicBezTo>
                      <a:pt x="199" y="204"/>
                      <a:pt x="199" y="204"/>
                      <a:pt x="199" y="204"/>
                    </a:cubicBezTo>
                    <a:cubicBezTo>
                      <a:pt x="201" y="204"/>
                      <a:pt x="202" y="203"/>
                      <a:pt x="203" y="203"/>
                    </a:cubicBezTo>
                    <a:cubicBezTo>
                      <a:pt x="203" y="203"/>
                      <a:pt x="203" y="203"/>
                      <a:pt x="203" y="203"/>
                    </a:cubicBezTo>
                    <a:cubicBezTo>
                      <a:pt x="203" y="203"/>
                      <a:pt x="204" y="203"/>
                      <a:pt x="204" y="203"/>
                    </a:cubicBezTo>
                    <a:cubicBezTo>
                      <a:pt x="204" y="203"/>
                      <a:pt x="204" y="203"/>
                      <a:pt x="204" y="203"/>
                    </a:cubicBezTo>
                    <a:cubicBezTo>
                      <a:pt x="204" y="203"/>
                      <a:pt x="204" y="203"/>
                      <a:pt x="204" y="203"/>
                    </a:cubicBezTo>
                    <a:cubicBezTo>
                      <a:pt x="204" y="203"/>
                      <a:pt x="204" y="202"/>
                      <a:pt x="204" y="202"/>
                    </a:cubicBezTo>
                    <a:cubicBezTo>
                      <a:pt x="207" y="202"/>
                      <a:pt x="207" y="202"/>
                      <a:pt x="207" y="202"/>
                    </a:cubicBezTo>
                    <a:cubicBezTo>
                      <a:pt x="208" y="202"/>
                      <a:pt x="208" y="202"/>
                      <a:pt x="208" y="202"/>
                    </a:cubicBezTo>
                    <a:cubicBezTo>
                      <a:pt x="208" y="203"/>
                      <a:pt x="209" y="203"/>
                      <a:pt x="210" y="204"/>
                    </a:cubicBezTo>
                    <a:cubicBezTo>
                      <a:pt x="210" y="204"/>
                      <a:pt x="210" y="204"/>
                      <a:pt x="210" y="204"/>
                    </a:cubicBezTo>
                    <a:cubicBezTo>
                      <a:pt x="210" y="204"/>
                      <a:pt x="211" y="205"/>
                      <a:pt x="211" y="205"/>
                    </a:cubicBezTo>
                    <a:cubicBezTo>
                      <a:pt x="211" y="205"/>
                      <a:pt x="211" y="205"/>
                      <a:pt x="211" y="205"/>
                    </a:cubicBezTo>
                    <a:cubicBezTo>
                      <a:pt x="211" y="206"/>
                      <a:pt x="211" y="206"/>
                      <a:pt x="212" y="206"/>
                    </a:cubicBezTo>
                    <a:cubicBezTo>
                      <a:pt x="212" y="206"/>
                      <a:pt x="212" y="206"/>
                      <a:pt x="212" y="206"/>
                    </a:cubicBezTo>
                    <a:cubicBezTo>
                      <a:pt x="212" y="207"/>
                      <a:pt x="212" y="207"/>
                      <a:pt x="212" y="207"/>
                    </a:cubicBezTo>
                    <a:cubicBezTo>
                      <a:pt x="213" y="207"/>
                      <a:pt x="213" y="207"/>
                      <a:pt x="213" y="207"/>
                    </a:cubicBezTo>
                    <a:cubicBezTo>
                      <a:pt x="212" y="209"/>
                      <a:pt x="214" y="209"/>
                      <a:pt x="215" y="208"/>
                    </a:cubicBezTo>
                    <a:cubicBezTo>
                      <a:pt x="215" y="208"/>
                      <a:pt x="215" y="208"/>
                      <a:pt x="215" y="208"/>
                    </a:cubicBezTo>
                    <a:cubicBezTo>
                      <a:pt x="216" y="208"/>
                      <a:pt x="216" y="208"/>
                      <a:pt x="216" y="208"/>
                    </a:cubicBezTo>
                    <a:cubicBezTo>
                      <a:pt x="216" y="209"/>
                      <a:pt x="216" y="209"/>
                      <a:pt x="216" y="209"/>
                    </a:cubicBezTo>
                    <a:cubicBezTo>
                      <a:pt x="216" y="209"/>
                      <a:pt x="216" y="209"/>
                      <a:pt x="216" y="209"/>
                    </a:cubicBezTo>
                    <a:cubicBezTo>
                      <a:pt x="216" y="209"/>
                      <a:pt x="216" y="209"/>
                      <a:pt x="216" y="209"/>
                    </a:cubicBezTo>
                    <a:cubicBezTo>
                      <a:pt x="216" y="209"/>
                      <a:pt x="216" y="209"/>
                      <a:pt x="216" y="209"/>
                    </a:cubicBezTo>
                    <a:cubicBezTo>
                      <a:pt x="216" y="209"/>
                      <a:pt x="216" y="209"/>
                      <a:pt x="216" y="209"/>
                    </a:cubicBezTo>
                    <a:cubicBezTo>
                      <a:pt x="216" y="209"/>
                      <a:pt x="216" y="209"/>
                      <a:pt x="216" y="209"/>
                    </a:cubicBezTo>
                    <a:cubicBezTo>
                      <a:pt x="216" y="209"/>
                      <a:pt x="216" y="209"/>
                      <a:pt x="216" y="209"/>
                    </a:cubicBezTo>
                    <a:cubicBezTo>
                      <a:pt x="216" y="209"/>
                      <a:pt x="216" y="209"/>
                      <a:pt x="216" y="209"/>
                    </a:cubicBezTo>
                    <a:cubicBezTo>
                      <a:pt x="217" y="209"/>
                      <a:pt x="218" y="209"/>
                      <a:pt x="218" y="208"/>
                    </a:cubicBezTo>
                    <a:cubicBezTo>
                      <a:pt x="218" y="208"/>
                      <a:pt x="218" y="207"/>
                      <a:pt x="218" y="207"/>
                    </a:cubicBezTo>
                    <a:cubicBezTo>
                      <a:pt x="219" y="206"/>
                      <a:pt x="220" y="207"/>
                      <a:pt x="220" y="208"/>
                    </a:cubicBezTo>
                    <a:cubicBezTo>
                      <a:pt x="221" y="208"/>
                      <a:pt x="220" y="206"/>
                      <a:pt x="221" y="206"/>
                    </a:cubicBezTo>
                    <a:cubicBezTo>
                      <a:pt x="221" y="206"/>
                      <a:pt x="221" y="205"/>
                      <a:pt x="221" y="205"/>
                    </a:cubicBezTo>
                    <a:cubicBezTo>
                      <a:pt x="221" y="205"/>
                      <a:pt x="221" y="205"/>
                      <a:pt x="221" y="205"/>
                    </a:cubicBezTo>
                    <a:cubicBezTo>
                      <a:pt x="221" y="205"/>
                      <a:pt x="221" y="205"/>
                      <a:pt x="221" y="205"/>
                    </a:cubicBezTo>
                    <a:cubicBezTo>
                      <a:pt x="221" y="205"/>
                      <a:pt x="221" y="205"/>
                      <a:pt x="221" y="205"/>
                    </a:cubicBezTo>
                    <a:cubicBezTo>
                      <a:pt x="221" y="204"/>
                      <a:pt x="221" y="203"/>
                      <a:pt x="220" y="203"/>
                    </a:cubicBezTo>
                    <a:cubicBezTo>
                      <a:pt x="220" y="203"/>
                      <a:pt x="220" y="203"/>
                      <a:pt x="220" y="203"/>
                    </a:cubicBezTo>
                    <a:cubicBezTo>
                      <a:pt x="220" y="202"/>
                      <a:pt x="220" y="201"/>
                      <a:pt x="220" y="201"/>
                    </a:cubicBezTo>
                    <a:cubicBezTo>
                      <a:pt x="220" y="201"/>
                      <a:pt x="220" y="201"/>
                      <a:pt x="220" y="201"/>
                    </a:cubicBezTo>
                    <a:cubicBezTo>
                      <a:pt x="219" y="201"/>
                      <a:pt x="219" y="200"/>
                      <a:pt x="219" y="200"/>
                    </a:cubicBezTo>
                    <a:cubicBezTo>
                      <a:pt x="219" y="200"/>
                      <a:pt x="219" y="200"/>
                      <a:pt x="219" y="200"/>
                    </a:cubicBezTo>
                    <a:cubicBezTo>
                      <a:pt x="219" y="200"/>
                      <a:pt x="218" y="199"/>
                      <a:pt x="218" y="199"/>
                    </a:cubicBezTo>
                    <a:cubicBezTo>
                      <a:pt x="218" y="199"/>
                      <a:pt x="218" y="199"/>
                      <a:pt x="218" y="199"/>
                    </a:cubicBezTo>
                    <a:cubicBezTo>
                      <a:pt x="217" y="198"/>
                      <a:pt x="217" y="198"/>
                      <a:pt x="217" y="198"/>
                    </a:cubicBezTo>
                    <a:cubicBezTo>
                      <a:pt x="217" y="197"/>
                      <a:pt x="216" y="197"/>
                      <a:pt x="216" y="197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7"/>
                      <a:pt x="216" y="197"/>
                      <a:pt x="216" y="196"/>
                    </a:cubicBezTo>
                    <a:cubicBezTo>
                      <a:pt x="216" y="196"/>
                      <a:pt x="216" y="196"/>
                      <a:pt x="215" y="196"/>
                    </a:cubicBezTo>
                    <a:cubicBezTo>
                      <a:pt x="215" y="195"/>
                      <a:pt x="215" y="195"/>
                      <a:pt x="215" y="195"/>
                    </a:cubicBezTo>
                    <a:cubicBezTo>
                      <a:pt x="215" y="195"/>
                      <a:pt x="215" y="195"/>
                      <a:pt x="215" y="195"/>
                    </a:cubicBezTo>
                    <a:cubicBezTo>
                      <a:pt x="215" y="195"/>
                      <a:pt x="215" y="194"/>
                      <a:pt x="215" y="194"/>
                    </a:cubicBezTo>
                    <a:cubicBezTo>
                      <a:pt x="215" y="194"/>
                      <a:pt x="215" y="194"/>
                      <a:pt x="216" y="194"/>
                    </a:cubicBezTo>
                    <a:cubicBezTo>
                      <a:pt x="216" y="194"/>
                      <a:pt x="216" y="193"/>
                      <a:pt x="216" y="193"/>
                    </a:cubicBezTo>
                    <a:cubicBezTo>
                      <a:pt x="216" y="193"/>
                      <a:pt x="216" y="193"/>
                      <a:pt x="216" y="193"/>
                    </a:cubicBezTo>
                    <a:cubicBezTo>
                      <a:pt x="216" y="193"/>
                      <a:pt x="216" y="193"/>
                      <a:pt x="216" y="193"/>
                    </a:cubicBezTo>
                    <a:cubicBezTo>
                      <a:pt x="216" y="192"/>
                      <a:pt x="216" y="192"/>
                      <a:pt x="216" y="192"/>
                    </a:cubicBezTo>
                    <a:cubicBezTo>
                      <a:pt x="216" y="192"/>
                      <a:pt x="216" y="192"/>
                      <a:pt x="216" y="192"/>
                    </a:cubicBezTo>
                    <a:cubicBezTo>
                      <a:pt x="216" y="192"/>
                      <a:pt x="216" y="191"/>
                      <a:pt x="216" y="191"/>
                    </a:cubicBezTo>
                    <a:cubicBezTo>
                      <a:pt x="216" y="191"/>
                      <a:pt x="216" y="191"/>
                      <a:pt x="216" y="190"/>
                    </a:cubicBezTo>
                    <a:cubicBezTo>
                      <a:pt x="216" y="190"/>
                      <a:pt x="216" y="190"/>
                      <a:pt x="216" y="190"/>
                    </a:cubicBezTo>
                    <a:cubicBezTo>
                      <a:pt x="216" y="190"/>
                      <a:pt x="216" y="190"/>
                      <a:pt x="216" y="190"/>
                    </a:cubicBezTo>
                    <a:cubicBezTo>
                      <a:pt x="216" y="190"/>
                      <a:pt x="216" y="189"/>
                      <a:pt x="217" y="189"/>
                    </a:cubicBezTo>
                    <a:cubicBezTo>
                      <a:pt x="217" y="189"/>
                      <a:pt x="217" y="189"/>
                      <a:pt x="217" y="189"/>
                    </a:cubicBezTo>
                    <a:cubicBezTo>
                      <a:pt x="218" y="189"/>
                      <a:pt x="218" y="186"/>
                      <a:pt x="219" y="186"/>
                    </a:cubicBezTo>
                    <a:cubicBezTo>
                      <a:pt x="219" y="186"/>
                      <a:pt x="219" y="185"/>
                      <a:pt x="219" y="185"/>
                    </a:cubicBezTo>
                    <a:cubicBezTo>
                      <a:pt x="219" y="185"/>
                      <a:pt x="219" y="184"/>
                      <a:pt x="218" y="184"/>
                    </a:cubicBezTo>
                    <a:cubicBezTo>
                      <a:pt x="218" y="184"/>
                      <a:pt x="218" y="184"/>
                      <a:pt x="218" y="183"/>
                    </a:cubicBezTo>
                    <a:cubicBezTo>
                      <a:pt x="218" y="183"/>
                      <a:pt x="218" y="183"/>
                      <a:pt x="218" y="182"/>
                    </a:cubicBezTo>
                    <a:cubicBezTo>
                      <a:pt x="218" y="182"/>
                      <a:pt x="218" y="182"/>
                      <a:pt x="218" y="182"/>
                    </a:cubicBezTo>
                    <a:cubicBezTo>
                      <a:pt x="218" y="182"/>
                      <a:pt x="219" y="182"/>
                      <a:pt x="218" y="182"/>
                    </a:cubicBezTo>
                    <a:cubicBezTo>
                      <a:pt x="218" y="182"/>
                      <a:pt x="219" y="182"/>
                      <a:pt x="219" y="182"/>
                    </a:cubicBezTo>
                    <a:cubicBezTo>
                      <a:pt x="219" y="181"/>
                      <a:pt x="219" y="181"/>
                      <a:pt x="219" y="180"/>
                    </a:cubicBezTo>
                    <a:cubicBezTo>
                      <a:pt x="221" y="180"/>
                      <a:pt x="221" y="178"/>
                      <a:pt x="223" y="177"/>
                    </a:cubicBezTo>
                    <a:cubicBezTo>
                      <a:pt x="223" y="177"/>
                      <a:pt x="223" y="177"/>
                      <a:pt x="223" y="177"/>
                    </a:cubicBezTo>
                    <a:cubicBezTo>
                      <a:pt x="223" y="176"/>
                      <a:pt x="224" y="175"/>
                      <a:pt x="224" y="175"/>
                    </a:cubicBezTo>
                    <a:cubicBezTo>
                      <a:pt x="224" y="174"/>
                      <a:pt x="224" y="174"/>
                      <a:pt x="224" y="174"/>
                    </a:cubicBezTo>
                    <a:cubicBezTo>
                      <a:pt x="224" y="174"/>
                      <a:pt x="224" y="174"/>
                      <a:pt x="224" y="174"/>
                    </a:cubicBezTo>
                    <a:cubicBezTo>
                      <a:pt x="224" y="174"/>
                      <a:pt x="224" y="174"/>
                      <a:pt x="224" y="174"/>
                    </a:cubicBezTo>
                    <a:cubicBezTo>
                      <a:pt x="224" y="174"/>
                      <a:pt x="224" y="174"/>
                      <a:pt x="224" y="174"/>
                    </a:cubicBezTo>
                    <a:cubicBezTo>
                      <a:pt x="224" y="174"/>
                      <a:pt x="224" y="174"/>
                      <a:pt x="224" y="174"/>
                    </a:cubicBezTo>
                    <a:cubicBezTo>
                      <a:pt x="224" y="174"/>
                      <a:pt x="224" y="174"/>
                      <a:pt x="224" y="174"/>
                    </a:cubicBezTo>
                    <a:cubicBezTo>
                      <a:pt x="225" y="174"/>
                      <a:pt x="225" y="174"/>
                      <a:pt x="225" y="174"/>
                    </a:cubicBezTo>
                    <a:cubicBezTo>
                      <a:pt x="225" y="174"/>
                      <a:pt x="225" y="174"/>
                      <a:pt x="225" y="174"/>
                    </a:cubicBezTo>
                    <a:cubicBezTo>
                      <a:pt x="225" y="174"/>
                      <a:pt x="225" y="173"/>
                      <a:pt x="225" y="173"/>
                    </a:cubicBezTo>
                    <a:cubicBezTo>
                      <a:pt x="225" y="173"/>
                      <a:pt x="225" y="173"/>
                      <a:pt x="225" y="173"/>
                    </a:cubicBezTo>
                    <a:cubicBezTo>
                      <a:pt x="226" y="172"/>
                      <a:pt x="227" y="172"/>
                      <a:pt x="227" y="171"/>
                    </a:cubicBezTo>
                    <a:cubicBezTo>
                      <a:pt x="227" y="171"/>
                      <a:pt x="227" y="171"/>
                      <a:pt x="227" y="171"/>
                    </a:cubicBezTo>
                    <a:cubicBezTo>
                      <a:pt x="227" y="170"/>
                      <a:pt x="227" y="170"/>
                      <a:pt x="227" y="170"/>
                    </a:cubicBezTo>
                    <a:cubicBezTo>
                      <a:pt x="227" y="170"/>
                      <a:pt x="227" y="170"/>
                      <a:pt x="227" y="170"/>
                    </a:cubicBezTo>
                    <a:cubicBezTo>
                      <a:pt x="227" y="170"/>
                      <a:pt x="227" y="170"/>
                      <a:pt x="227" y="170"/>
                    </a:cubicBezTo>
                    <a:cubicBezTo>
                      <a:pt x="227" y="170"/>
                      <a:pt x="227" y="170"/>
                      <a:pt x="227" y="170"/>
                    </a:cubicBezTo>
                    <a:cubicBezTo>
                      <a:pt x="227" y="170"/>
                      <a:pt x="228" y="170"/>
                      <a:pt x="228" y="170"/>
                    </a:cubicBezTo>
                    <a:cubicBezTo>
                      <a:pt x="230" y="171"/>
                      <a:pt x="231" y="172"/>
                      <a:pt x="234" y="172"/>
                    </a:cubicBezTo>
                    <a:cubicBezTo>
                      <a:pt x="234" y="171"/>
                      <a:pt x="235" y="170"/>
                      <a:pt x="235" y="169"/>
                    </a:cubicBezTo>
                    <a:cubicBezTo>
                      <a:pt x="235" y="168"/>
                      <a:pt x="234" y="166"/>
                      <a:pt x="235" y="166"/>
                    </a:cubicBezTo>
                    <a:cubicBezTo>
                      <a:pt x="238" y="166"/>
                      <a:pt x="240" y="166"/>
                      <a:pt x="242" y="166"/>
                    </a:cubicBezTo>
                    <a:cubicBezTo>
                      <a:pt x="245" y="166"/>
                      <a:pt x="248" y="167"/>
                      <a:pt x="249" y="165"/>
                    </a:cubicBezTo>
                    <a:cubicBezTo>
                      <a:pt x="248" y="165"/>
                      <a:pt x="247" y="165"/>
                      <a:pt x="246" y="165"/>
                    </a:cubicBezTo>
                    <a:cubicBezTo>
                      <a:pt x="245" y="163"/>
                      <a:pt x="244" y="162"/>
                      <a:pt x="243" y="160"/>
                    </a:cubicBezTo>
                    <a:cubicBezTo>
                      <a:pt x="242" y="160"/>
                      <a:pt x="240" y="159"/>
                      <a:pt x="240" y="158"/>
                    </a:cubicBezTo>
                    <a:cubicBezTo>
                      <a:pt x="237" y="158"/>
                      <a:pt x="238" y="156"/>
                      <a:pt x="236" y="155"/>
                    </a:cubicBezTo>
                    <a:cubicBezTo>
                      <a:pt x="236" y="152"/>
                      <a:pt x="233" y="149"/>
                      <a:pt x="235" y="145"/>
                    </a:cubicBezTo>
                    <a:cubicBezTo>
                      <a:pt x="236" y="144"/>
                      <a:pt x="234" y="143"/>
                      <a:pt x="233" y="143"/>
                    </a:cubicBezTo>
                    <a:cubicBezTo>
                      <a:pt x="233" y="142"/>
                      <a:pt x="232" y="141"/>
                      <a:pt x="231" y="141"/>
                    </a:cubicBezTo>
                    <a:cubicBezTo>
                      <a:pt x="231" y="140"/>
                      <a:pt x="231" y="139"/>
                      <a:pt x="230" y="139"/>
                    </a:cubicBezTo>
                    <a:cubicBezTo>
                      <a:pt x="231" y="138"/>
                      <a:pt x="230" y="138"/>
                      <a:pt x="230" y="138"/>
                    </a:cubicBezTo>
                    <a:cubicBezTo>
                      <a:pt x="230" y="137"/>
                      <a:pt x="230" y="136"/>
                      <a:pt x="230" y="136"/>
                    </a:cubicBezTo>
                    <a:cubicBezTo>
                      <a:pt x="230" y="136"/>
                      <a:pt x="229" y="136"/>
                      <a:pt x="229" y="136"/>
                    </a:cubicBezTo>
                    <a:cubicBezTo>
                      <a:pt x="229" y="136"/>
                      <a:pt x="230" y="136"/>
                      <a:pt x="230" y="135"/>
                    </a:cubicBezTo>
                    <a:cubicBezTo>
                      <a:pt x="229" y="133"/>
                      <a:pt x="228" y="133"/>
                      <a:pt x="228" y="131"/>
                    </a:cubicBezTo>
                    <a:cubicBezTo>
                      <a:pt x="227" y="129"/>
                      <a:pt x="224" y="130"/>
                      <a:pt x="224" y="128"/>
                    </a:cubicBezTo>
                    <a:cubicBezTo>
                      <a:pt x="222" y="127"/>
                      <a:pt x="222" y="125"/>
                      <a:pt x="221" y="125"/>
                    </a:cubicBezTo>
                    <a:cubicBezTo>
                      <a:pt x="221" y="124"/>
                      <a:pt x="221" y="123"/>
                      <a:pt x="221" y="122"/>
                    </a:cubicBezTo>
                    <a:cubicBezTo>
                      <a:pt x="222" y="122"/>
                      <a:pt x="222" y="120"/>
                      <a:pt x="224" y="121"/>
                    </a:cubicBezTo>
                    <a:cubicBezTo>
                      <a:pt x="224" y="117"/>
                      <a:pt x="224" y="117"/>
                      <a:pt x="224" y="117"/>
                    </a:cubicBezTo>
                    <a:cubicBezTo>
                      <a:pt x="225" y="117"/>
                      <a:pt x="227" y="117"/>
                      <a:pt x="228" y="116"/>
                    </a:cubicBezTo>
                    <a:cubicBezTo>
                      <a:pt x="228" y="116"/>
                      <a:pt x="228" y="116"/>
                      <a:pt x="228" y="116"/>
                    </a:cubicBezTo>
                    <a:cubicBezTo>
                      <a:pt x="228" y="116"/>
                      <a:pt x="229" y="116"/>
                      <a:pt x="229" y="116"/>
                    </a:cubicBezTo>
                    <a:cubicBezTo>
                      <a:pt x="229" y="116"/>
                      <a:pt x="229" y="115"/>
                      <a:pt x="230" y="115"/>
                    </a:cubicBezTo>
                    <a:cubicBezTo>
                      <a:pt x="230" y="115"/>
                      <a:pt x="231" y="115"/>
                      <a:pt x="231" y="115"/>
                    </a:cubicBezTo>
                    <a:cubicBezTo>
                      <a:pt x="232" y="115"/>
                      <a:pt x="232" y="116"/>
                      <a:pt x="233" y="116"/>
                    </a:cubicBezTo>
                    <a:cubicBezTo>
                      <a:pt x="233" y="117"/>
                      <a:pt x="233" y="118"/>
                      <a:pt x="233" y="119"/>
                    </a:cubicBezTo>
                    <a:cubicBezTo>
                      <a:pt x="236" y="119"/>
                      <a:pt x="238" y="120"/>
                      <a:pt x="241" y="119"/>
                    </a:cubicBezTo>
                    <a:cubicBezTo>
                      <a:pt x="243" y="119"/>
                      <a:pt x="243" y="117"/>
                      <a:pt x="245" y="117"/>
                    </a:cubicBezTo>
                    <a:cubicBezTo>
                      <a:pt x="248" y="118"/>
                      <a:pt x="247" y="115"/>
                      <a:pt x="250" y="115"/>
                    </a:cubicBezTo>
                    <a:cubicBezTo>
                      <a:pt x="250" y="113"/>
                      <a:pt x="249" y="112"/>
                      <a:pt x="249" y="111"/>
                    </a:cubicBezTo>
                    <a:cubicBezTo>
                      <a:pt x="251" y="111"/>
                      <a:pt x="248" y="107"/>
                      <a:pt x="250" y="108"/>
                    </a:cubicBezTo>
                    <a:cubicBezTo>
                      <a:pt x="251" y="107"/>
                      <a:pt x="249" y="106"/>
                      <a:pt x="250" y="105"/>
                    </a:cubicBezTo>
                    <a:cubicBezTo>
                      <a:pt x="250" y="105"/>
                      <a:pt x="251" y="105"/>
                      <a:pt x="250" y="104"/>
                    </a:cubicBezTo>
                    <a:cubicBezTo>
                      <a:pt x="253" y="104"/>
                      <a:pt x="253" y="104"/>
                      <a:pt x="253" y="104"/>
                    </a:cubicBezTo>
                    <a:cubicBezTo>
                      <a:pt x="253" y="103"/>
                      <a:pt x="255" y="103"/>
                      <a:pt x="255" y="102"/>
                    </a:cubicBezTo>
                    <a:cubicBezTo>
                      <a:pt x="255" y="100"/>
                      <a:pt x="256" y="99"/>
                      <a:pt x="256" y="9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6" name="Freeform 48">
                <a:extLst>
                  <a:ext uri="{FF2B5EF4-FFF2-40B4-BE49-F238E27FC236}">
                    <a16:creationId xmlns:a16="http://schemas.microsoft.com/office/drawing/2014/main" id="{44D0C5FF-ACB6-4558-A6E8-862127B16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138" y="5035550"/>
                <a:ext cx="409575" cy="349250"/>
              </a:xfrm>
              <a:custGeom>
                <a:avLst/>
                <a:gdLst>
                  <a:gd name="T0" fmla="*/ 126 w 135"/>
                  <a:gd name="T1" fmla="*/ 41 h 116"/>
                  <a:gd name="T2" fmla="*/ 116 w 135"/>
                  <a:gd name="T3" fmla="*/ 35 h 116"/>
                  <a:gd name="T4" fmla="*/ 120 w 135"/>
                  <a:gd name="T5" fmla="*/ 25 h 116"/>
                  <a:gd name="T6" fmla="*/ 122 w 135"/>
                  <a:gd name="T7" fmla="*/ 13 h 116"/>
                  <a:gd name="T8" fmla="*/ 119 w 135"/>
                  <a:gd name="T9" fmla="*/ 10 h 116"/>
                  <a:gd name="T10" fmla="*/ 112 w 135"/>
                  <a:gd name="T11" fmla="*/ 11 h 116"/>
                  <a:gd name="T12" fmla="*/ 102 w 135"/>
                  <a:gd name="T13" fmla="*/ 9 h 116"/>
                  <a:gd name="T14" fmla="*/ 101 w 135"/>
                  <a:gd name="T15" fmla="*/ 6 h 116"/>
                  <a:gd name="T16" fmla="*/ 94 w 135"/>
                  <a:gd name="T17" fmla="*/ 4 h 116"/>
                  <a:gd name="T18" fmla="*/ 84 w 135"/>
                  <a:gd name="T19" fmla="*/ 4 h 116"/>
                  <a:gd name="T20" fmla="*/ 73 w 135"/>
                  <a:gd name="T21" fmla="*/ 6 h 116"/>
                  <a:gd name="T22" fmla="*/ 66 w 135"/>
                  <a:gd name="T23" fmla="*/ 4 h 116"/>
                  <a:gd name="T24" fmla="*/ 56 w 135"/>
                  <a:gd name="T25" fmla="*/ 4 h 116"/>
                  <a:gd name="T26" fmla="*/ 45 w 135"/>
                  <a:gd name="T27" fmla="*/ 1 h 116"/>
                  <a:gd name="T28" fmla="*/ 38 w 135"/>
                  <a:gd name="T29" fmla="*/ 1 h 116"/>
                  <a:gd name="T30" fmla="*/ 36 w 135"/>
                  <a:gd name="T31" fmla="*/ 2 h 116"/>
                  <a:gd name="T32" fmla="*/ 34 w 135"/>
                  <a:gd name="T33" fmla="*/ 2 h 116"/>
                  <a:gd name="T34" fmla="*/ 32 w 135"/>
                  <a:gd name="T35" fmla="*/ 2 h 116"/>
                  <a:gd name="T36" fmla="*/ 25 w 135"/>
                  <a:gd name="T37" fmla="*/ 6 h 116"/>
                  <a:gd name="T38" fmla="*/ 17 w 135"/>
                  <a:gd name="T39" fmla="*/ 13 h 116"/>
                  <a:gd name="T40" fmla="*/ 7 w 135"/>
                  <a:gd name="T41" fmla="*/ 1 h 116"/>
                  <a:gd name="T42" fmla="*/ 1 w 135"/>
                  <a:gd name="T43" fmla="*/ 1 h 116"/>
                  <a:gd name="T44" fmla="*/ 0 w 135"/>
                  <a:gd name="T45" fmla="*/ 14 h 116"/>
                  <a:gd name="T46" fmla="*/ 3 w 135"/>
                  <a:gd name="T47" fmla="*/ 19 h 116"/>
                  <a:gd name="T48" fmla="*/ 15 w 135"/>
                  <a:gd name="T49" fmla="*/ 28 h 116"/>
                  <a:gd name="T50" fmla="*/ 14 w 135"/>
                  <a:gd name="T51" fmla="*/ 30 h 116"/>
                  <a:gd name="T52" fmla="*/ 14 w 135"/>
                  <a:gd name="T53" fmla="*/ 30 h 116"/>
                  <a:gd name="T54" fmla="*/ 15 w 135"/>
                  <a:gd name="T55" fmla="*/ 31 h 116"/>
                  <a:gd name="T56" fmla="*/ 15 w 135"/>
                  <a:gd name="T57" fmla="*/ 32 h 116"/>
                  <a:gd name="T58" fmla="*/ 15 w 135"/>
                  <a:gd name="T59" fmla="*/ 34 h 116"/>
                  <a:gd name="T60" fmla="*/ 16 w 135"/>
                  <a:gd name="T61" fmla="*/ 37 h 116"/>
                  <a:gd name="T62" fmla="*/ 18 w 135"/>
                  <a:gd name="T63" fmla="*/ 40 h 116"/>
                  <a:gd name="T64" fmla="*/ 18 w 135"/>
                  <a:gd name="T65" fmla="*/ 44 h 116"/>
                  <a:gd name="T66" fmla="*/ 27 w 135"/>
                  <a:gd name="T67" fmla="*/ 52 h 116"/>
                  <a:gd name="T68" fmla="*/ 27 w 135"/>
                  <a:gd name="T69" fmla="*/ 56 h 116"/>
                  <a:gd name="T70" fmla="*/ 41 w 135"/>
                  <a:gd name="T71" fmla="*/ 69 h 116"/>
                  <a:gd name="T72" fmla="*/ 55 w 135"/>
                  <a:gd name="T73" fmla="*/ 81 h 116"/>
                  <a:gd name="T74" fmla="*/ 61 w 135"/>
                  <a:gd name="T75" fmla="*/ 91 h 116"/>
                  <a:gd name="T76" fmla="*/ 62 w 135"/>
                  <a:gd name="T77" fmla="*/ 93 h 116"/>
                  <a:gd name="T78" fmla="*/ 63 w 135"/>
                  <a:gd name="T79" fmla="*/ 93 h 116"/>
                  <a:gd name="T80" fmla="*/ 64 w 135"/>
                  <a:gd name="T81" fmla="*/ 93 h 116"/>
                  <a:gd name="T82" fmla="*/ 66 w 135"/>
                  <a:gd name="T83" fmla="*/ 95 h 116"/>
                  <a:gd name="T84" fmla="*/ 68 w 135"/>
                  <a:gd name="T85" fmla="*/ 95 h 116"/>
                  <a:gd name="T86" fmla="*/ 68 w 135"/>
                  <a:gd name="T87" fmla="*/ 96 h 116"/>
                  <a:gd name="T88" fmla="*/ 69 w 135"/>
                  <a:gd name="T89" fmla="*/ 100 h 116"/>
                  <a:gd name="T90" fmla="*/ 70 w 135"/>
                  <a:gd name="T91" fmla="*/ 102 h 116"/>
                  <a:gd name="T92" fmla="*/ 76 w 135"/>
                  <a:gd name="T93" fmla="*/ 105 h 116"/>
                  <a:gd name="T94" fmla="*/ 87 w 135"/>
                  <a:gd name="T95" fmla="*/ 113 h 116"/>
                  <a:gd name="T96" fmla="*/ 97 w 135"/>
                  <a:gd name="T97" fmla="*/ 115 h 116"/>
                  <a:gd name="T98" fmla="*/ 98 w 135"/>
                  <a:gd name="T99" fmla="*/ 107 h 116"/>
                  <a:gd name="T100" fmla="*/ 108 w 135"/>
                  <a:gd name="T101" fmla="*/ 81 h 116"/>
                  <a:gd name="T102" fmla="*/ 114 w 135"/>
                  <a:gd name="T103" fmla="*/ 76 h 116"/>
                  <a:gd name="T104" fmla="*/ 116 w 135"/>
                  <a:gd name="T105" fmla="*/ 69 h 116"/>
                  <a:gd name="T106" fmla="*/ 132 w 135"/>
                  <a:gd name="T107" fmla="*/ 69 h 116"/>
                  <a:gd name="T108" fmla="*/ 126 w 135"/>
                  <a:gd name="T109" fmla="*/ 56 h 116"/>
                  <a:gd name="T110" fmla="*/ 131 w 135"/>
                  <a:gd name="T111" fmla="*/ 53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5" h="116">
                    <a:moveTo>
                      <a:pt x="134" y="48"/>
                    </a:moveTo>
                    <a:cubicBezTo>
                      <a:pt x="134" y="46"/>
                      <a:pt x="132" y="46"/>
                      <a:pt x="131" y="45"/>
                    </a:cubicBezTo>
                    <a:cubicBezTo>
                      <a:pt x="130" y="44"/>
                      <a:pt x="129" y="43"/>
                      <a:pt x="127" y="43"/>
                    </a:cubicBezTo>
                    <a:cubicBezTo>
                      <a:pt x="126" y="43"/>
                      <a:pt x="127" y="41"/>
                      <a:pt x="126" y="41"/>
                    </a:cubicBezTo>
                    <a:cubicBezTo>
                      <a:pt x="125" y="40"/>
                      <a:pt x="125" y="40"/>
                      <a:pt x="125" y="39"/>
                    </a:cubicBezTo>
                    <a:cubicBezTo>
                      <a:pt x="124" y="39"/>
                      <a:pt x="123" y="38"/>
                      <a:pt x="123" y="38"/>
                    </a:cubicBezTo>
                    <a:cubicBezTo>
                      <a:pt x="121" y="38"/>
                      <a:pt x="121" y="36"/>
                      <a:pt x="119" y="37"/>
                    </a:cubicBezTo>
                    <a:cubicBezTo>
                      <a:pt x="118" y="36"/>
                      <a:pt x="118" y="35"/>
                      <a:pt x="116" y="35"/>
                    </a:cubicBezTo>
                    <a:cubicBezTo>
                      <a:pt x="116" y="34"/>
                      <a:pt x="116" y="33"/>
                      <a:pt x="117" y="33"/>
                    </a:cubicBezTo>
                    <a:cubicBezTo>
                      <a:pt x="117" y="32"/>
                      <a:pt x="117" y="31"/>
                      <a:pt x="118" y="31"/>
                    </a:cubicBezTo>
                    <a:cubicBezTo>
                      <a:pt x="117" y="30"/>
                      <a:pt x="118" y="29"/>
                      <a:pt x="119" y="28"/>
                    </a:cubicBezTo>
                    <a:cubicBezTo>
                      <a:pt x="119" y="27"/>
                      <a:pt x="119" y="25"/>
                      <a:pt x="120" y="25"/>
                    </a:cubicBezTo>
                    <a:cubicBezTo>
                      <a:pt x="120" y="23"/>
                      <a:pt x="120" y="22"/>
                      <a:pt x="121" y="22"/>
                    </a:cubicBezTo>
                    <a:cubicBezTo>
                      <a:pt x="121" y="18"/>
                      <a:pt x="122" y="16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2" y="12"/>
                      <a:pt x="122" y="12"/>
                      <a:pt x="122" y="11"/>
                    </a:cubicBezTo>
                    <a:cubicBezTo>
                      <a:pt x="122" y="11"/>
                      <a:pt x="122" y="11"/>
                      <a:pt x="122" y="11"/>
                    </a:cubicBezTo>
                    <a:cubicBezTo>
                      <a:pt x="122" y="11"/>
                      <a:pt x="122" y="10"/>
                      <a:pt x="122" y="10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18" y="9"/>
                      <a:pt x="113" y="13"/>
                      <a:pt x="114" y="9"/>
                    </a:cubicBezTo>
                    <a:cubicBezTo>
                      <a:pt x="113" y="9"/>
                      <a:pt x="113" y="10"/>
                      <a:pt x="113" y="11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2" y="11"/>
                      <a:pt x="112" y="11"/>
                      <a:pt x="112" y="11"/>
                    </a:cubicBezTo>
                    <a:cubicBezTo>
                      <a:pt x="110" y="12"/>
                      <a:pt x="107" y="12"/>
                      <a:pt x="106" y="13"/>
                    </a:cubicBezTo>
                    <a:cubicBezTo>
                      <a:pt x="106" y="12"/>
                      <a:pt x="106" y="12"/>
                      <a:pt x="105" y="12"/>
                    </a:cubicBezTo>
                    <a:cubicBezTo>
                      <a:pt x="103" y="12"/>
                      <a:pt x="103" y="12"/>
                      <a:pt x="103" y="12"/>
                    </a:cubicBezTo>
                    <a:cubicBezTo>
                      <a:pt x="103" y="11"/>
                      <a:pt x="102" y="10"/>
                      <a:pt x="102" y="9"/>
                    </a:cubicBezTo>
                    <a:cubicBezTo>
                      <a:pt x="102" y="9"/>
                      <a:pt x="102" y="9"/>
                      <a:pt x="102" y="8"/>
                    </a:cubicBezTo>
                    <a:cubicBezTo>
                      <a:pt x="102" y="8"/>
                      <a:pt x="102" y="8"/>
                      <a:pt x="102" y="8"/>
                    </a:cubicBezTo>
                    <a:cubicBezTo>
                      <a:pt x="101" y="7"/>
                      <a:pt x="102" y="7"/>
                      <a:pt x="102" y="6"/>
                    </a:cubicBezTo>
                    <a:cubicBezTo>
                      <a:pt x="102" y="6"/>
                      <a:pt x="101" y="6"/>
                      <a:pt x="101" y="6"/>
                    </a:cubicBezTo>
                    <a:cubicBezTo>
                      <a:pt x="101" y="6"/>
                      <a:pt x="101" y="5"/>
                      <a:pt x="100" y="6"/>
                    </a:cubicBezTo>
                    <a:cubicBezTo>
                      <a:pt x="100" y="5"/>
                      <a:pt x="99" y="4"/>
                      <a:pt x="99" y="2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3"/>
                      <a:pt x="95" y="4"/>
                      <a:pt x="94" y="4"/>
                    </a:cubicBezTo>
                    <a:cubicBezTo>
                      <a:pt x="93" y="3"/>
                      <a:pt x="92" y="4"/>
                      <a:pt x="92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89" y="3"/>
                      <a:pt x="88" y="2"/>
                      <a:pt x="86" y="1"/>
                    </a:cubicBezTo>
                    <a:cubicBezTo>
                      <a:pt x="84" y="1"/>
                      <a:pt x="85" y="3"/>
                      <a:pt x="84" y="4"/>
                    </a:cubicBezTo>
                    <a:cubicBezTo>
                      <a:pt x="83" y="3"/>
                      <a:pt x="83" y="4"/>
                      <a:pt x="83" y="4"/>
                    </a:cubicBezTo>
                    <a:cubicBezTo>
                      <a:pt x="82" y="4"/>
                      <a:pt x="81" y="4"/>
                      <a:pt x="81" y="5"/>
                    </a:cubicBezTo>
                    <a:cubicBezTo>
                      <a:pt x="79" y="5"/>
                      <a:pt x="77" y="5"/>
                      <a:pt x="76" y="4"/>
                    </a:cubicBezTo>
                    <a:cubicBezTo>
                      <a:pt x="75" y="5"/>
                      <a:pt x="74" y="5"/>
                      <a:pt x="73" y="6"/>
                    </a:cubicBezTo>
                    <a:cubicBezTo>
                      <a:pt x="73" y="7"/>
                      <a:pt x="72" y="7"/>
                      <a:pt x="71" y="7"/>
                    </a:cubicBezTo>
                    <a:cubicBezTo>
                      <a:pt x="72" y="5"/>
                      <a:pt x="69" y="7"/>
                      <a:pt x="68" y="6"/>
                    </a:cubicBezTo>
                    <a:cubicBezTo>
                      <a:pt x="68" y="6"/>
                      <a:pt x="68" y="5"/>
                      <a:pt x="68" y="5"/>
                    </a:cubicBezTo>
                    <a:cubicBezTo>
                      <a:pt x="68" y="4"/>
                      <a:pt x="66" y="4"/>
                      <a:pt x="66" y="4"/>
                    </a:cubicBezTo>
                    <a:cubicBezTo>
                      <a:pt x="64" y="4"/>
                      <a:pt x="61" y="4"/>
                      <a:pt x="59" y="5"/>
                    </a:cubicBezTo>
                    <a:cubicBezTo>
                      <a:pt x="59" y="5"/>
                      <a:pt x="58" y="5"/>
                      <a:pt x="58" y="5"/>
                    </a:cubicBezTo>
                    <a:cubicBezTo>
                      <a:pt x="58" y="5"/>
                      <a:pt x="58" y="4"/>
                      <a:pt x="58" y="4"/>
                    </a:cubicBezTo>
                    <a:cubicBezTo>
                      <a:pt x="57" y="4"/>
                      <a:pt x="56" y="4"/>
                      <a:pt x="56" y="4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5" y="3"/>
                      <a:pt x="54" y="4"/>
                      <a:pt x="53" y="3"/>
                    </a:cubicBezTo>
                    <a:cubicBezTo>
                      <a:pt x="50" y="3"/>
                      <a:pt x="48" y="2"/>
                      <a:pt x="46" y="2"/>
                    </a:cubicBezTo>
                    <a:cubicBezTo>
                      <a:pt x="45" y="2"/>
                      <a:pt x="45" y="2"/>
                      <a:pt x="45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39" y="1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7" y="2"/>
                      <a:pt x="37" y="2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2"/>
                      <a:pt x="36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3" y="2"/>
                      <a:pt x="33" y="2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2"/>
                      <a:pt x="32" y="2"/>
                      <a:pt x="32" y="1"/>
                    </a:cubicBezTo>
                    <a:cubicBezTo>
                      <a:pt x="31" y="2"/>
                      <a:pt x="30" y="2"/>
                      <a:pt x="29" y="2"/>
                    </a:cubicBezTo>
                    <a:cubicBezTo>
                      <a:pt x="27" y="3"/>
                      <a:pt x="27" y="6"/>
                      <a:pt x="25" y="6"/>
                    </a:cubicBezTo>
                    <a:cubicBezTo>
                      <a:pt x="25" y="8"/>
                      <a:pt x="24" y="9"/>
                      <a:pt x="24" y="11"/>
                    </a:cubicBezTo>
                    <a:cubicBezTo>
                      <a:pt x="23" y="10"/>
                      <a:pt x="22" y="11"/>
                      <a:pt x="22" y="12"/>
                    </a:cubicBezTo>
                    <a:cubicBezTo>
                      <a:pt x="21" y="12"/>
                      <a:pt x="19" y="12"/>
                      <a:pt x="18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1"/>
                      <a:pt x="15" y="11"/>
                      <a:pt x="15" y="10"/>
                    </a:cubicBezTo>
                    <a:cubicBezTo>
                      <a:pt x="15" y="9"/>
                      <a:pt x="13" y="9"/>
                      <a:pt x="13" y="8"/>
                    </a:cubicBezTo>
                    <a:cubicBezTo>
                      <a:pt x="12" y="8"/>
                      <a:pt x="12" y="7"/>
                      <a:pt x="11" y="6"/>
                    </a:cubicBezTo>
                    <a:cubicBezTo>
                      <a:pt x="11" y="4"/>
                      <a:pt x="10" y="2"/>
                      <a:pt x="7" y="1"/>
                    </a:cubicBezTo>
                    <a:cubicBezTo>
                      <a:pt x="7" y="1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4" y="2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9"/>
                      <a:pt x="3" y="12"/>
                    </a:cubicBezTo>
                    <a:cubicBezTo>
                      <a:pt x="2" y="13"/>
                      <a:pt x="1" y="12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1" y="15"/>
                      <a:pt x="2" y="16"/>
                    </a:cubicBezTo>
                    <a:cubicBezTo>
                      <a:pt x="3" y="16"/>
                      <a:pt x="3" y="17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3" y="20"/>
                      <a:pt x="3" y="21"/>
                    </a:cubicBezTo>
                    <a:cubicBezTo>
                      <a:pt x="5" y="22"/>
                      <a:pt x="7" y="22"/>
                      <a:pt x="10" y="21"/>
                    </a:cubicBezTo>
                    <a:cubicBezTo>
                      <a:pt x="10" y="23"/>
                      <a:pt x="12" y="23"/>
                      <a:pt x="12" y="25"/>
                    </a:cubicBezTo>
                    <a:cubicBezTo>
                      <a:pt x="13" y="26"/>
                      <a:pt x="15" y="26"/>
                      <a:pt x="15" y="28"/>
                    </a:cubicBezTo>
                    <a:cubicBezTo>
                      <a:pt x="14" y="28"/>
                      <a:pt x="13" y="28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4"/>
                      <a:pt x="15" y="34"/>
                    </a:cubicBezTo>
                    <a:cubicBezTo>
                      <a:pt x="15" y="34"/>
                      <a:pt x="15" y="35"/>
                      <a:pt x="16" y="35"/>
                    </a:cubicBezTo>
                    <a:cubicBezTo>
                      <a:pt x="16" y="35"/>
                      <a:pt x="16" y="35"/>
                      <a:pt x="16" y="36"/>
                    </a:cubicBezTo>
                    <a:cubicBezTo>
                      <a:pt x="15" y="36"/>
                      <a:pt x="15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6" y="38"/>
                      <a:pt x="17" y="38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7" y="39"/>
                      <a:pt x="18" y="39"/>
                      <a:pt x="18" y="39"/>
                    </a:cubicBezTo>
                    <a:cubicBezTo>
                      <a:pt x="18" y="39"/>
                      <a:pt x="18" y="40"/>
                      <a:pt x="18" y="40"/>
                    </a:cubicBezTo>
                    <a:cubicBezTo>
                      <a:pt x="18" y="40"/>
                      <a:pt x="18" y="40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2"/>
                      <a:pt x="18" y="42"/>
                      <a:pt x="18" y="43"/>
                    </a:cubicBezTo>
                    <a:cubicBezTo>
                      <a:pt x="18" y="44"/>
                      <a:pt x="18" y="44"/>
                      <a:pt x="18" y="44"/>
                    </a:cubicBezTo>
                    <a:cubicBezTo>
                      <a:pt x="19" y="44"/>
                      <a:pt x="20" y="44"/>
                      <a:pt x="20" y="45"/>
                    </a:cubicBezTo>
                    <a:cubicBezTo>
                      <a:pt x="21" y="47"/>
                      <a:pt x="23" y="48"/>
                      <a:pt x="24" y="50"/>
                    </a:cubicBezTo>
                    <a:cubicBezTo>
                      <a:pt x="25" y="50"/>
                      <a:pt x="26" y="50"/>
                      <a:pt x="27" y="51"/>
                    </a:cubicBezTo>
                    <a:cubicBezTo>
                      <a:pt x="27" y="51"/>
                      <a:pt x="27" y="51"/>
                      <a:pt x="27" y="52"/>
                    </a:cubicBezTo>
                    <a:cubicBezTo>
                      <a:pt x="28" y="52"/>
                      <a:pt x="29" y="52"/>
                      <a:pt x="29" y="52"/>
                    </a:cubicBezTo>
                    <a:cubicBezTo>
                      <a:pt x="28" y="53"/>
                      <a:pt x="28" y="53"/>
                      <a:pt x="28" y="54"/>
                    </a:cubicBezTo>
                    <a:cubicBezTo>
                      <a:pt x="28" y="55"/>
                      <a:pt x="27" y="54"/>
                      <a:pt x="27" y="55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9" y="56"/>
                      <a:pt x="30" y="57"/>
                      <a:pt x="30" y="59"/>
                    </a:cubicBezTo>
                    <a:cubicBezTo>
                      <a:pt x="33" y="60"/>
                      <a:pt x="34" y="61"/>
                      <a:pt x="35" y="63"/>
                    </a:cubicBezTo>
                    <a:cubicBezTo>
                      <a:pt x="35" y="67"/>
                      <a:pt x="35" y="67"/>
                      <a:pt x="35" y="67"/>
                    </a:cubicBezTo>
                    <a:cubicBezTo>
                      <a:pt x="38" y="67"/>
                      <a:pt x="39" y="69"/>
                      <a:pt x="41" y="69"/>
                    </a:cubicBezTo>
                    <a:cubicBezTo>
                      <a:pt x="41" y="71"/>
                      <a:pt x="43" y="72"/>
                      <a:pt x="43" y="74"/>
                    </a:cubicBezTo>
                    <a:cubicBezTo>
                      <a:pt x="45" y="73"/>
                      <a:pt x="44" y="75"/>
                      <a:pt x="46" y="75"/>
                    </a:cubicBezTo>
                    <a:cubicBezTo>
                      <a:pt x="46" y="76"/>
                      <a:pt x="48" y="76"/>
                      <a:pt x="49" y="77"/>
                    </a:cubicBezTo>
                    <a:cubicBezTo>
                      <a:pt x="50" y="79"/>
                      <a:pt x="54" y="78"/>
                      <a:pt x="55" y="81"/>
                    </a:cubicBezTo>
                    <a:cubicBezTo>
                      <a:pt x="54" y="83"/>
                      <a:pt x="56" y="84"/>
                      <a:pt x="56" y="86"/>
                    </a:cubicBezTo>
                    <a:cubicBezTo>
                      <a:pt x="56" y="86"/>
                      <a:pt x="56" y="87"/>
                      <a:pt x="56" y="88"/>
                    </a:cubicBezTo>
                    <a:cubicBezTo>
                      <a:pt x="57" y="88"/>
                      <a:pt x="57" y="89"/>
                      <a:pt x="57" y="90"/>
                    </a:cubicBezTo>
                    <a:cubicBezTo>
                      <a:pt x="59" y="89"/>
                      <a:pt x="60" y="91"/>
                      <a:pt x="61" y="91"/>
                    </a:cubicBezTo>
                    <a:cubicBezTo>
                      <a:pt x="61" y="92"/>
                      <a:pt x="60" y="92"/>
                      <a:pt x="61" y="93"/>
                    </a:cubicBezTo>
                    <a:cubicBezTo>
                      <a:pt x="61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3" y="93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3" y="93"/>
                      <a:pt x="63" y="93"/>
                      <a:pt x="64" y="93"/>
                    </a:cubicBezTo>
                    <a:cubicBezTo>
                      <a:pt x="64" y="93"/>
                      <a:pt x="64" y="93"/>
                      <a:pt x="64" y="93"/>
                    </a:cubicBezTo>
                    <a:cubicBezTo>
                      <a:pt x="64" y="93"/>
                      <a:pt x="65" y="93"/>
                      <a:pt x="65" y="94"/>
                    </a:cubicBezTo>
                    <a:cubicBezTo>
                      <a:pt x="65" y="94"/>
                      <a:pt x="65" y="94"/>
                      <a:pt x="65" y="94"/>
                    </a:cubicBezTo>
                    <a:cubicBezTo>
                      <a:pt x="66" y="94"/>
                      <a:pt x="66" y="95"/>
                      <a:pt x="66" y="95"/>
                    </a:cubicBezTo>
                    <a:cubicBezTo>
                      <a:pt x="67" y="95"/>
                      <a:pt x="67" y="95"/>
                      <a:pt x="67" y="95"/>
                    </a:cubicBezTo>
                    <a:cubicBezTo>
                      <a:pt x="67" y="95"/>
                      <a:pt x="67" y="95"/>
                      <a:pt x="67" y="95"/>
                    </a:cubicBezTo>
                    <a:cubicBezTo>
                      <a:pt x="67" y="95"/>
                      <a:pt x="68" y="95"/>
                      <a:pt x="68" y="95"/>
                    </a:cubicBezTo>
                    <a:cubicBezTo>
                      <a:pt x="68" y="95"/>
                      <a:pt x="68" y="95"/>
                      <a:pt x="68" y="95"/>
                    </a:cubicBezTo>
                    <a:cubicBezTo>
                      <a:pt x="68" y="95"/>
                      <a:pt x="68" y="95"/>
                      <a:pt x="68" y="95"/>
                    </a:cubicBezTo>
                    <a:cubicBezTo>
                      <a:pt x="68" y="95"/>
                      <a:pt x="68" y="95"/>
                      <a:pt x="68" y="95"/>
                    </a:cubicBezTo>
                    <a:cubicBezTo>
                      <a:pt x="68" y="95"/>
                      <a:pt x="68" y="95"/>
                      <a:pt x="68" y="95"/>
                    </a:cubicBezTo>
                    <a:cubicBezTo>
                      <a:pt x="68" y="95"/>
                      <a:pt x="68" y="96"/>
                      <a:pt x="68" y="96"/>
                    </a:cubicBezTo>
                    <a:cubicBezTo>
                      <a:pt x="68" y="96"/>
                      <a:pt x="68" y="96"/>
                      <a:pt x="68" y="96"/>
                    </a:cubicBezTo>
                    <a:cubicBezTo>
                      <a:pt x="69" y="96"/>
                      <a:pt x="70" y="96"/>
                      <a:pt x="70" y="96"/>
                    </a:cubicBezTo>
                    <a:cubicBezTo>
                      <a:pt x="70" y="96"/>
                      <a:pt x="70" y="97"/>
                      <a:pt x="70" y="97"/>
                    </a:cubicBezTo>
                    <a:cubicBezTo>
                      <a:pt x="70" y="98"/>
                      <a:pt x="68" y="99"/>
                      <a:pt x="69" y="100"/>
                    </a:cubicBezTo>
                    <a:cubicBezTo>
                      <a:pt x="69" y="100"/>
                      <a:pt x="69" y="100"/>
                      <a:pt x="69" y="101"/>
                    </a:cubicBezTo>
                    <a:cubicBezTo>
                      <a:pt x="69" y="101"/>
                      <a:pt x="69" y="101"/>
                      <a:pt x="70" y="101"/>
                    </a:cubicBezTo>
                    <a:cubicBezTo>
                      <a:pt x="70" y="101"/>
                      <a:pt x="70" y="101"/>
                      <a:pt x="70" y="102"/>
                    </a:cubicBezTo>
                    <a:cubicBezTo>
                      <a:pt x="70" y="102"/>
                      <a:pt x="70" y="102"/>
                      <a:pt x="70" y="102"/>
                    </a:cubicBezTo>
                    <a:cubicBezTo>
                      <a:pt x="70" y="103"/>
                      <a:pt x="71" y="103"/>
                      <a:pt x="71" y="103"/>
                    </a:cubicBezTo>
                    <a:cubicBezTo>
                      <a:pt x="71" y="103"/>
                      <a:pt x="71" y="103"/>
                      <a:pt x="71" y="103"/>
                    </a:cubicBezTo>
                    <a:cubicBezTo>
                      <a:pt x="71" y="103"/>
                      <a:pt x="71" y="103"/>
                      <a:pt x="72" y="104"/>
                    </a:cubicBezTo>
                    <a:cubicBezTo>
                      <a:pt x="72" y="105"/>
                      <a:pt x="75" y="104"/>
                      <a:pt x="76" y="105"/>
                    </a:cubicBezTo>
                    <a:cubicBezTo>
                      <a:pt x="76" y="105"/>
                      <a:pt x="76" y="105"/>
                      <a:pt x="76" y="105"/>
                    </a:cubicBezTo>
                    <a:cubicBezTo>
                      <a:pt x="78" y="106"/>
                      <a:pt x="79" y="108"/>
                      <a:pt x="81" y="110"/>
                    </a:cubicBezTo>
                    <a:cubicBezTo>
                      <a:pt x="82" y="110"/>
                      <a:pt x="83" y="111"/>
                      <a:pt x="84" y="112"/>
                    </a:cubicBezTo>
                    <a:cubicBezTo>
                      <a:pt x="85" y="112"/>
                      <a:pt x="86" y="113"/>
                      <a:pt x="87" y="113"/>
                    </a:cubicBezTo>
                    <a:cubicBezTo>
                      <a:pt x="87" y="113"/>
                      <a:pt x="88" y="113"/>
                      <a:pt x="88" y="113"/>
                    </a:cubicBezTo>
                    <a:cubicBezTo>
                      <a:pt x="88" y="112"/>
                      <a:pt x="90" y="113"/>
                      <a:pt x="91" y="113"/>
                    </a:cubicBezTo>
                    <a:cubicBezTo>
                      <a:pt x="91" y="113"/>
                      <a:pt x="92" y="113"/>
                      <a:pt x="92" y="113"/>
                    </a:cubicBezTo>
                    <a:cubicBezTo>
                      <a:pt x="94" y="113"/>
                      <a:pt x="95" y="114"/>
                      <a:pt x="97" y="115"/>
                    </a:cubicBezTo>
                    <a:cubicBezTo>
                      <a:pt x="97" y="116"/>
                      <a:pt x="98" y="115"/>
                      <a:pt x="99" y="115"/>
                    </a:cubicBezTo>
                    <a:cubicBezTo>
                      <a:pt x="101" y="115"/>
                      <a:pt x="101" y="114"/>
                      <a:pt x="102" y="114"/>
                    </a:cubicBezTo>
                    <a:cubicBezTo>
                      <a:pt x="102" y="112"/>
                      <a:pt x="101" y="112"/>
                      <a:pt x="100" y="110"/>
                    </a:cubicBezTo>
                    <a:cubicBezTo>
                      <a:pt x="100" y="109"/>
                      <a:pt x="98" y="109"/>
                      <a:pt x="98" y="107"/>
                    </a:cubicBezTo>
                    <a:cubicBezTo>
                      <a:pt x="98" y="102"/>
                      <a:pt x="99" y="99"/>
                      <a:pt x="99" y="96"/>
                    </a:cubicBezTo>
                    <a:cubicBezTo>
                      <a:pt x="101" y="95"/>
                      <a:pt x="101" y="94"/>
                      <a:pt x="103" y="94"/>
                    </a:cubicBezTo>
                    <a:cubicBezTo>
                      <a:pt x="102" y="90"/>
                      <a:pt x="105" y="88"/>
                      <a:pt x="104" y="84"/>
                    </a:cubicBezTo>
                    <a:cubicBezTo>
                      <a:pt x="106" y="84"/>
                      <a:pt x="106" y="82"/>
                      <a:pt x="108" y="81"/>
                    </a:cubicBezTo>
                    <a:cubicBezTo>
                      <a:pt x="109" y="81"/>
                      <a:pt x="109" y="80"/>
                      <a:pt x="110" y="81"/>
                    </a:cubicBezTo>
                    <a:cubicBezTo>
                      <a:pt x="110" y="80"/>
                      <a:pt x="111" y="79"/>
                      <a:pt x="112" y="79"/>
                    </a:cubicBezTo>
                    <a:cubicBezTo>
                      <a:pt x="115" y="79"/>
                      <a:pt x="113" y="82"/>
                      <a:pt x="116" y="81"/>
                    </a:cubicBezTo>
                    <a:cubicBezTo>
                      <a:pt x="116" y="79"/>
                      <a:pt x="114" y="78"/>
                      <a:pt x="114" y="76"/>
                    </a:cubicBezTo>
                    <a:cubicBezTo>
                      <a:pt x="112" y="76"/>
                      <a:pt x="112" y="76"/>
                      <a:pt x="112" y="76"/>
                    </a:cubicBezTo>
                    <a:cubicBezTo>
                      <a:pt x="112" y="76"/>
                      <a:pt x="112" y="75"/>
                      <a:pt x="112" y="75"/>
                    </a:cubicBezTo>
                    <a:cubicBezTo>
                      <a:pt x="112" y="73"/>
                      <a:pt x="111" y="73"/>
                      <a:pt x="111" y="71"/>
                    </a:cubicBezTo>
                    <a:cubicBezTo>
                      <a:pt x="112" y="71"/>
                      <a:pt x="114" y="70"/>
                      <a:pt x="116" y="69"/>
                    </a:cubicBezTo>
                    <a:cubicBezTo>
                      <a:pt x="117" y="70"/>
                      <a:pt x="116" y="72"/>
                      <a:pt x="118" y="71"/>
                    </a:cubicBezTo>
                    <a:cubicBezTo>
                      <a:pt x="121" y="71"/>
                      <a:pt x="121" y="71"/>
                      <a:pt x="124" y="71"/>
                    </a:cubicBezTo>
                    <a:cubicBezTo>
                      <a:pt x="127" y="71"/>
                      <a:pt x="127" y="71"/>
                      <a:pt x="127" y="71"/>
                    </a:cubicBezTo>
                    <a:cubicBezTo>
                      <a:pt x="129" y="71"/>
                      <a:pt x="130" y="70"/>
                      <a:pt x="132" y="69"/>
                    </a:cubicBezTo>
                    <a:cubicBezTo>
                      <a:pt x="132" y="68"/>
                      <a:pt x="131" y="67"/>
                      <a:pt x="131" y="66"/>
                    </a:cubicBezTo>
                    <a:cubicBezTo>
                      <a:pt x="131" y="65"/>
                      <a:pt x="132" y="63"/>
                      <a:pt x="131" y="62"/>
                    </a:cubicBezTo>
                    <a:cubicBezTo>
                      <a:pt x="131" y="61"/>
                      <a:pt x="130" y="60"/>
                      <a:pt x="129" y="59"/>
                    </a:cubicBezTo>
                    <a:cubicBezTo>
                      <a:pt x="129" y="57"/>
                      <a:pt x="126" y="58"/>
                      <a:pt x="126" y="56"/>
                    </a:cubicBezTo>
                    <a:cubicBezTo>
                      <a:pt x="126" y="56"/>
                      <a:pt x="125" y="55"/>
                      <a:pt x="125" y="54"/>
                    </a:cubicBezTo>
                    <a:cubicBezTo>
                      <a:pt x="124" y="54"/>
                      <a:pt x="124" y="53"/>
                      <a:pt x="124" y="53"/>
                    </a:cubicBezTo>
                    <a:cubicBezTo>
                      <a:pt x="124" y="51"/>
                      <a:pt x="125" y="54"/>
                      <a:pt x="126" y="53"/>
                    </a:cubicBezTo>
                    <a:cubicBezTo>
                      <a:pt x="131" y="53"/>
                      <a:pt x="131" y="53"/>
                      <a:pt x="131" y="53"/>
                    </a:cubicBezTo>
                    <a:cubicBezTo>
                      <a:pt x="132" y="53"/>
                      <a:pt x="131" y="51"/>
                      <a:pt x="133" y="51"/>
                    </a:cubicBezTo>
                    <a:cubicBezTo>
                      <a:pt x="133" y="50"/>
                      <a:pt x="135" y="50"/>
                      <a:pt x="134" y="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7" name="Freeform 49">
                <a:extLst>
                  <a:ext uri="{FF2B5EF4-FFF2-40B4-BE49-F238E27FC236}">
                    <a16:creationId xmlns:a16="http://schemas.microsoft.com/office/drawing/2014/main" id="{D031B2D7-81FB-47C9-A8AB-0AADE80D3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3363" y="4748213"/>
                <a:ext cx="20638" cy="33337"/>
              </a:xfrm>
              <a:custGeom>
                <a:avLst/>
                <a:gdLst>
                  <a:gd name="T0" fmla="*/ 3 w 7"/>
                  <a:gd name="T1" fmla="*/ 1 h 11"/>
                  <a:gd name="T2" fmla="*/ 1 w 7"/>
                  <a:gd name="T3" fmla="*/ 1 h 11"/>
                  <a:gd name="T4" fmla="*/ 0 w 7"/>
                  <a:gd name="T5" fmla="*/ 3 h 11"/>
                  <a:gd name="T6" fmla="*/ 1 w 7"/>
                  <a:gd name="T7" fmla="*/ 5 h 11"/>
                  <a:gd name="T8" fmla="*/ 1 w 7"/>
                  <a:gd name="T9" fmla="*/ 6 h 11"/>
                  <a:gd name="T10" fmla="*/ 0 w 7"/>
                  <a:gd name="T11" fmla="*/ 9 h 11"/>
                  <a:gd name="T12" fmla="*/ 4 w 7"/>
                  <a:gd name="T13" fmla="*/ 9 h 11"/>
                  <a:gd name="T14" fmla="*/ 6 w 7"/>
                  <a:gd name="T15" fmla="*/ 8 h 11"/>
                  <a:gd name="T16" fmla="*/ 6 w 7"/>
                  <a:gd name="T17" fmla="*/ 4 h 11"/>
                  <a:gd name="T18" fmla="*/ 4 w 7"/>
                  <a:gd name="T19" fmla="*/ 2 h 11"/>
                  <a:gd name="T20" fmla="*/ 3 w 7"/>
                  <a:gd name="T21" fmla="*/ 0 h 11"/>
                  <a:gd name="T22" fmla="*/ 3 w 7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1">
                    <a:moveTo>
                      <a:pt x="3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0" y="11"/>
                      <a:pt x="3" y="9"/>
                      <a:pt x="4" y="9"/>
                    </a:cubicBezTo>
                    <a:cubicBezTo>
                      <a:pt x="5" y="9"/>
                      <a:pt x="6" y="9"/>
                      <a:pt x="6" y="8"/>
                    </a:cubicBezTo>
                    <a:cubicBezTo>
                      <a:pt x="7" y="7"/>
                      <a:pt x="7" y="5"/>
                      <a:pt x="6" y="4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8" name="Freeform 50">
                <a:extLst>
                  <a:ext uri="{FF2B5EF4-FFF2-40B4-BE49-F238E27FC236}">
                    <a16:creationId xmlns:a16="http://schemas.microsoft.com/office/drawing/2014/main" id="{5D7AAF8B-63A5-4873-BA02-D6DDF35AA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2888" y="476250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0 w 2"/>
                  <a:gd name="T5" fmla="*/ 0 h 4"/>
                  <a:gd name="T6" fmla="*/ 0 w 2"/>
                  <a:gd name="T7" fmla="*/ 4 h 4"/>
                  <a:gd name="T8" fmla="*/ 2 w 2"/>
                  <a:gd name="T9" fmla="*/ 4 h 4"/>
                  <a:gd name="T10" fmla="*/ 2 w 2"/>
                  <a:gd name="T11" fmla="*/ 4 h 4"/>
                  <a:gd name="T12" fmla="*/ 0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9" name="Rectangle 51">
                <a:extLst>
                  <a:ext uri="{FF2B5EF4-FFF2-40B4-BE49-F238E27FC236}">
                    <a16:creationId xmlns:a16="http://schemas.microsoft.com/office/drawing/2014/main" id="{3AA0881B-69FA-492E-9658-9E42B74F9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6063" y="4762500"/>
                <a:ext cx="1588" cy="6350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0" name="Freeform 52">
                <a:extLst>
                  <a:ext uri="{FF2B5EF4-FFF2-40B4-BE49-F238E27FC236}">
                    <a16:creationId xmlns:a16="http://schemas.microsoft.com/office/drawing/2014/main" id="{27D59AA4-DED6-4067-820B-46E4DF13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7650" y="4762500"/>
                <a:ext cx="6350" cy="6350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1 h 2"/>
                  <a:gd name="T4" fmla="*/ 1 w 2"/>
                  <a:gd name="T5" fmla="*/ 1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1 w 2"/>
                  <a:gd name="T17" fmla="*/ 2 h 2"/>
                  <a:gd name="T18" fmla="*/ 0 w 2"/>
                  <a:gd name="T19" fmla="*/ 2 h 2"/>
                  <a:gd name="T20" fmla="*/ 0 w 2"/>
                  <a:gd name="T21" fmla="*/ 1 h 2"/>
                  <a:gd name="T22" fmla="*/ 0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2 w 2"/>
                  <a:gd name="T29" fmla="*/ 0 h 2"/>
                  <a:gd name="T30" fmla="*/ 2 w 2"/>
                  <a:gd name="T31" fmla="*/ 1 h 2"/>
                  <a:gd name="T32" fmla="*/ 1 w 2"/>
                  <a:gd name="T33" fmla="*/ 0 h 2"/>
                  <a:gd name="T34" fmla="*/ 1 w 2"/>
                  <a:gd name="T3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1" name="Freeform 53">
                <a:extLst>
                  <a:ext uri="{FF2B5EF4-FFF2-40B4-BE49-F238E27FC236}">
                    <a16:creationId xmlns:a16="http://schemas.microsoft.com/office/drawing/2014/main" id="{34C437D8-94FD-4440-A4F8-E0C10350B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000" y="4762500"/>
                <a:ext cx="6350" cy="6350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4 h 4"/>
                  <a:gd name="T4" fmla="*/ 4 w 4"/>
                  <a:gd name="T5" fmla="*/ 2 h 4"/>
                  <a:gd name="T6" fmla="*/ 2 w 4"/>
                  <a:gd name="T7" fmla="*/ 2 h 4"/>
                  <a:gd name="T8" fmla="*/ 2 w 4"/>
                  <a:gd name="T9" fmla="*/ 4 h 4"/>
                  <a:gd name="T10" fmla="*/ 0 w 4"/>
                  <a:gd name="T11" fmla="*/ 4 h 4"/>
                  <a:gd name="T12" fmla="*/ 0 w 4"/>
                  <a:gd name="T13" fmla="*/ 0 h 4"/>
                  <a:gd name="T14" fmla="*/ 2 w 4"/>
                  <a:gd name="T15" fmla="*/ 0 h 4"/>
                  <a:gd name="T16" fmla="*/ 2 w 4"/>
                  <a:gd name="T17" fmla="*/ 2 h 4"/>
                  <a:gd name="T18" fmla="*/ 4 w 4"/>
                  <a:gd name="T19" fmla="*/ 2 h 4"/>
                  <a:gd name="T20" fmla="*/ 4 w 4"/>
                  <a:gd name="T21" fmla="*/ 0 h 4"/>
                  <a:gd name="T22" fmla="*/ 4 w 4"/>
                  <a:gd name="T23" fmla="*/ 0 h 4"/>
                  <a:gd name="T24" fmla="*/ 4 w 4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2" name="Freeform 54">
                <a:extLst>
                  <a:ext uri="{FF2B5EF4-FFF2-40B4-BE49-F238E27FC236}">
                    <a16:creationId xmlns:a16="http://schemas.microsoft.com/office/drawing/2014/main" id="{CA3EB60B-DFED-40E5-850F-6FEEDCC4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0350" y="4762500"/>
                <a:ext cx="6350" cy="6350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4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4 w 4"/>
                  <a:gd name="T11" fmla="*/ 0 h 4"/>
                  <a:gd name="T12" fmla="*/ 4 w 4"/>
                  <a:gd name="T13" fmla="*/ 0 h 4"/>
                  <a:gd name="T14" fmla="*/ 2 w 4"/>
                  <a:gd name="T15" fmla="*/ 0 h 4"/>
                  <a:gd name="T16" fmla="*/ 2 w 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3" name="Freeform 55">
                <a:extLst>
                  <a:ext uri="{FF2B5EF4-FFF2-40B4-BE49-F238E27FC236}">
                    <a16:creationId xmlns:a16="http://schemas.microsoft.com/office/drawing/2014/main" id="{8AFED38D-EEE6-442A-8BF8-8604AA87B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6700" y="4762500"/>
                <a:ext cx="3175" cy="6350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4 h 4"/>
                  <a:gd name="T4" fmla="*/ 0 w 2"/>
                  <a:gd name="T5" fmla="*/ 0 h 4"/>
                  <a:gd name="T6" fmla="*/ 2 w 2"/>
                  <a:gd name="T7" fmla="*/ 0 h 4"/>
                  <a:gd name="T8" fmla="*/ 2 w 2"/>
                  <a:gd name="T9" fmla="*/ 0 h 4"/>
                  <a:gd name="T10" fmla="*/ 2 w 2"/>
                  <a:gd name="T11" fmla="*/ 0 h 4"/>
                  <a:gd name="T12" fmla="*/ 2 w 2"/>
                  <a:gd name="T13" fmla="*/ 2 h 4"/>
                  <a:gd name="T14" fmla="*/ 2 w 2"/>
                  <a:gd name="T15" fmla="*/ 2 h 4"/>
                  <a:gd name="T16" fmla="*/ 2 w 2"/>
                  <a:gd name="T17" fmla="*/ 2 h 4"/>
                  <a:gd name="T18" fmla="*/ 2 w 2"/>
                  <a:gd name="T19" fmla="*/ 2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4" name="Freeform 56">
                <a:extLst>
                  <a:ext uri="{FF2B5EF4-FFF2-40B4-BE49-F238E27FC236}">
                    <a16:creationId xmlns:a16="http://schemas.microsoft.com/office/drawing/2014/main" id="{7C16D948-7F9F-4B5A-9DB8-B40DA8693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3050" y="4762500"/>
                <a:ext cx="4763" cy="6350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1 h 2"/>
                  <a:gd name="T12" fmla="*/ 0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0 w 2"/>
                  <a:gd name="T19" fmla="*/ 0 h 2"/>
                  <a:gd name="T20" fmla="*/ 1 w 2"/>
                  <a:gd name="T21" fmla="*/ 2 h 2"/>
                  <a:gd name="T22" fmla="*/ 1 w 2"/>
                  <a:gd name="T23" fmla="*/ 2 h 2"/>
                  <a:gd name="T24" fmla="*/ 1 w 2"/>
                  <a:gd name="T25" fmla="*/ 2 h 2"/>
                  <a:gd name="T26" fmla="*/ 1 w 2"/>
                  <a:gd name="T27" fmla="*/ 1 h 2"/>
                  <a:gd name="T28" fmla="*/ 1 w 2"/>
                  <a:gd name="T29" fmla="*/ 0 h 2"/>
                  <a:gd name="T30" fmla="*/ 2 w 2"/>
                  <a:gd name="T31" fmla="*/ 0 h 2"/>
                  <a:gd name="T32" fmla="*/ 2 w 2"/>
                  <a:gd name="T3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5" name="Freeform 57">
                <a:extLst>
                  <a:ext uri="{FF2B5EF4-FFF2-40B4-BE49-F238E27FC236}">
                    <a16:creationId xmlns:a16="http://schemas.microsoft.com/office/drawing/2014/main" id="{3DCBC3BA-900C-43B3-B92B-7758B270D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7813" y="4762500"/>
                <a:ext cx="3175" cy="6350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2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1 h 2"/>
                  <a:gd name="T26" fmla="*/ 0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1 w 1"/>
                  <a:gd name="T33" fmla="*/ 1 h 2"/>
                  <a:gd name="T34" fmla="*/ 1 w 1"/>
                  <a:gd name="T35" fmla="*/ 0 h 2"/>
                  <a:gd name="T36" fmla="*/ 1 w 1"/>
                  <a:gd name="T37" fmla="*/ 0 h 2"/>
                  <a:gd name="T38" fmla="*/ 0 w 1"/>
                  <a:gd name="T39" fmla="*/ 1 h 2"/>
                  <a:gd name="T40" fmla="*/ 1 w 1"/>
                  <a:gd name="T41" fmla="*/ 1 h 2"/>
                  <a:gd name="T42" fmla="*/ 1 w 1"/>
                  <a:gd name="T43" fmla="*/ 1 h 2"/>
                  <a:gd name="T44" fmla="*/ 1 w 1"/>
                  <a:gd name="T45" fmla="*/ 1 h 2"/>
                  <a:gd name="T46" fmla="*/ 1 w 1"/>
                  <a:gd name="T47" fmla="*/ 1 h 2"/>
                  <a:gd name="T48" fmla="*/ 1 w 1"/>
                  <a:gd name="T49" fmla="*/ 1 h 2"/>
                  <a:gd name="T50" fmla="*/ 1 w 1"/>
                  <a:gd name="T5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6" name="Freeform 58">
                <a:extLst>
                  <a:ext uri="{FF2B5EF4-FFF2-40B4-BE49-F238E27FC236}">
                    <a16:creationId xmlns:a16="http://schemas.microsoft.com/office/drawing/2014/main" id="{F4A4E20F-2241-4466-B4BB-3D8B917FF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4163" y="4762500"/>
                <a:ext cx="3175" cy="6350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4 h 4"/>
                  <a:gd name="T4" fmla="*/ 0 w 2"/>
                  <a:gd name="T5" fmla="*/ 0 h 4"/>
                  <a:gd name="T6" fmla="*/ 0 w 2"/>
                  <a:gd name="T7" fmla="*/ 0 h 4"/>
                  <a:gd name="T8" fmla="*/ 0 w 2"/>
                  <a:gd name="T9" fmla="*/ 0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2 w 2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7" name="Freeform 59">
                <a:extLst>
                  <a:ext uri="{FF2B5EF4-FFF2-40B4-BE49-F238E27FC236}">
                    <a16:creationId xmlns:a16="http://schemas.microsoft.com/office/drawing/2014/main" id="{30344F75-794C-430A-A559-EA20F703C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0513" y="4762500"/>
                <a:ext cx="3175" cy="6350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4 h 4"/>
                  <a:gd name="T4" fmla="*/ 0 w 2"/>
                  <a:gd name="T5" fmla="*/ 0 h 4"/>
                  <a:gd name="T6" fmla="*/ 2 w 2"/>
                  <a:gd name="T7" fmla="*/ 0 h 4"/>
                  <a:gd name="T8" fmla="*/ 2 w 2"/>
                  <a:gd name="T9" fmla="*/ 0 h 4"/>
                  <a:gd name="T10" fmla="*/ 0 w 2"/>
                  <a:gd name="T11" fmla="*/ 0 h 4"/>
                  <a:gd name="T12" fmla="*/ 0 w 2"/>
                  <a:gd name="T13" fmla="*/ 2 h 4"/>
                  <a:gd name="T14" fmla="*/ 2 w 2"/>
                  <a:gd name="T15" fmla="*/ 2 h 4"/>
                  <a:gd name="T16" fmla="*/ 2 w 2"/>
                  <a:gd name="T17" fmla="*/ 2 h 4"/>
                  <a:gd name="T18" fmla="*/ 0 w 2"/>
                  <a:gd name="T19" fmla="*/ 2 h 4"/>
                  <a:gd name="T20" fmla="*/ 0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8" name="Rectangle 60">
                <a:extLst>
                  <a:ext uri="{FF2B5EF4-FFF2-40B4-BE49-F238E27FC236}">
                    <a16:creationId xmlns:a16="http://schemas.microsoft.com/office/drawing/2014/main" id="{240C84B7-3AA5-4065-9DE8-ED6A5A291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3688" y="4762500"/>
                <a:ext cx="3175" cy="6350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9" name="Freeform 61">
                <a:extLst>
                  <a:ext uri="{FF2B5EF4-FFF2-40B4-BE49-F238E27FC236}">
                    <a16:creationId xmlns:a16="http://schemas.microsoft.com/office/drawing/2014/main" id="{4FA3D67E-A189-484C-8E00-FEE128018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6863" y="4762500"/>
                <a:ext cx="6350" cy="6350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1 w 2"/>
                  <a:gd name="T5" fmla="*/ 1 h 2"/>
                  <a:gd name="T6" fmla="*/ 1 w 2"/>
                  <a:gd name="T7" fmla="*/ 1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2 h 2"/>
                  <a:gd name="T14" fmla="*/ 0 w 2"/>
                  <a:gd name="T15" fmla="*/ 2 h 2"/>
                  <a:gd name="T16" fmla="*/ 0 w 2"/>
                  <a:gd name="T17" fmla="*/ 0 h 2"/>
                  <a:gd name="T18" fmla="*/ 1 w 2"/>
                  <a:gd name="T19" fmla="*/ 0 h 2"/>
                  <a:gd name="T20" fmla="*/ 2 w 2"/>
                  <a:gd name="T21" fmla="*/ 2 h 2"/>
                  <a:gd name="T22" fmla="*/ 2 w 2"/>
                  <a:gd name="T23" fmla="*/ 2 h 2"/>
                  <a:gd name="T24" fmla="*/ 2 w 2"/>
                  <a:gd name="T25" fmla="*/ 2 h 2"/>
                  <a:gd name="T26" fmla="*/ 2 w 2"/>
                  <a:gd name="T27" fmla="*/ 1 h 2"/>
                  <a:gd name="T28" fmla="*/ 2 w 2"/>
                  <a:gd name="T29" fmla="*/ 0 h 2"/>
                  <a:gd name="T30" fmla="*/ 2 w 2"/>
                  <a:gd name="T31" fmla="*/ 0 h 2"/>
                  <a:gd name="T32" fmla="*/ 2 w 2"/>
                  <a:gd name="T3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0" name="Freeform 62">
                <a:extLst>
                  <a:ext uri="{FF2B5EF4-FFF2-40B4-BE49-F238E27FC236}">
                    <a16:creationId xmlns:a16="http://schemas.microsoft.com/office/drawing/2014/main" id="{6C4F94D7-BE0D-45A4-A468-4031DDFE2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9663" y="5243513"/>
                <a:ext cx="230188" cy="241300"/>
              </a:xfrm>
              <a:custGeom>
                <a:avLst/>
                <a:gdLst>
                  <a:gd name="T0" fmla="*/ 67 w 76"/>
                  <a:gd name="T1" fmla="*/ 24 h 80"/>
                  <a:gd name="T2" fmla="*/ 63 w 76"/>
                  <a:gd name="T3" fmla="*/ 22 h 80"/>
                  <a:gd name="T4" fmla="*/ 54 w 76"/>
                  <a:gd name="T5" fmla="*/ 16 h 80"/>
                  <a:gd name="T6" fmla="*/ 49 w 76"/>
                  <a:gd name="T7" fmla="*/ 14 h 80"/>
                  <a:gd name="T8" fmla="*/ 42 w 76"/>
                  <a:gd name="T9" fmla="*/ 7 h 80"/>
                  <a:gd name="T10" fmla="*/ 36 w 76"/>
                  <a:gd name="T11" fmla="*/ 4 h 80"/>
                  <a:gd name="T12" fmla="*/ 29 w 76"/>
                  <a:gd name="T13" fmla="*/ 0 h 80"/>
                  <a:gd name="T14" fmla="*/ 25 w 76"/>
                  <a:gd name="T15" fmla="*/ 7 h 80"/>
                  <a:gd name="T16" fmla="*/ 25 w 76"/>
                  <a:gd name="T17" fmla="*/ 10 h 80"/>
                  <a:gd name="T18" fmla="*/ 17 w 76"/>
                  <a:gd name="T19" fmla="*/ 15 h 80"/>
                  <a:gd name="T20" fmla="*/ 11 w 76"/>
                  <a:gd name="T21" fmla="*/ 38 h 80"/>
                  <a:gd name="T22" fmla="*/ 12 w 76"/>
                  <a:gd name="T23" fmla="*/ 46 h 80"/>
                  <a:gd name="T24" fmla="*/ 4 w 76"/>
                  <a:gd name="T25" fmla="*/ 44 h 80"/>
                  <a:gd name="T26" fmla="*/ 0 w 76"/>
                  <a:gd name="T27" fmla="*/ 44 h 80"/>
                  <a:gd name="T28" fmla="*/ 6 w 76"/>
                  <a:gd name="T29" fmla="*/ 47 h 80"/>
                  <a:gd name="T30" fmla="*/ 12 w 76"/>
                  <a:gd name="T31" fmla="*/ 53 h 80"/>
                  <a:gd name="T32" fmla="*/ 13 w 76"/>
                  <a:gd name="T33" fmla="*/ 55 h 80"/>
                  <a:gd name="T34" fmla="*/ 19 w 76"/>
                  <a:gd name="T35" fmla="*/ 53 h 80"/>
                  <a:gd name="T36" fmla="*/ 21 w 76"/>
                  <a:gd name="T37" fmla="*/ 51 h 80"/>
                  <a:gd name="T38" fmla="*/ 15 w 76"/>
                  <a:gd name="T39" fmla="*/ 55 h 80"/>
                  <a:gd name="T40" fmla="*/ 19 w 76"/>
                  <a:gd name="T41" fmla="*/ 57 h 80"/>
                  <a:gd name="T42" fmla="*/ 23 w 76"/>
                  <a:gd name="T43" fmla="*/ 61 h 80"/>
                  <a:gd name="T44" fmla="*/ 30 w 76"/>
                  <a:gd name="T45" fmla="*/ 66 h 80"/>
                  <a:gd name="T46" fmla="*/ 34 w 76"/>
                  <a:gd name="T47" fmla="*/ 69 h 80"/>
                  <a:gd name="T48" fmla="*/ 37 w 76"/>
                  <a:gd name="T49" fmla="*/ 76 h 80"/>
                  <a:gd name="T50" fmla="*/ 43 w 76"/>
                  <a:gd name="T51" fmla="*/ 78 h 80"/>
                  <a:gd name="T52" fmla="*/ 46 w 76"/>
                  <a:gd name="T53" fmla="*/ 79 h 80"/>
                  <a:gd name="T54" fmla="*/ 46 w 76"/>
                  <a:gd name="T55" fmla="*/ 77 h 80"/>
                  <a:gd name="T56" fmla="*/ 46 w 76"/>
                  <a:gd name="T57" fmla="*/ 75 h 80"/>
                  <a:gd name="T58" fmla="*/ 46 w 76"/>
                  <a:gd name="T59" fmla="*/ 74 h 80"/>
                  <a:gd name="T60" fmla="*/ 46 w 76"/>
                  <a:gd name="T61" fmla="*/ 70 h 80"/>
                  <a:gd name="T62" fmla="*/ 45 w 76"/>
                  <a:gd name="T63" fmla="*/ 70 h 80"/>
                  <a:gd name="T64" fmla="*/ 45 w 76"/>
                  <a:gd name="T65" fmla="*/ 69 h 80"/>
                  <a:gd name="T66" fmla="*/ 44 w 76"/>
                  <a:gd name="T67" fmla="*/ 68 h 80"/>
                  <a:gd name="T68" fmla="*/ 43 w 76"/>
                  <a:gd name="T69" fmla="*/ 63 h 80"/>
                  <a:gd name="T70" fmla="*/ 45 w 76"/>
                  <a:gd name="T71" fmla="*/ 58 h 80"/>
                  <a:gd name="T72" fmla="*/ 47 w 76"/>
                  <a:gd name="T73" fmla="*/ 55 h 80"/>
                  <a:gd name="T74" fmla="*/ 48 w 76"/>
                  <a:gd name="T75" fmla="*/ 54 h 80"/>
                  <a:gd name="T76" fmla="*/ 49 w 76"/>
                  <a:gd name="T77" fmla="*/ 53 h 80"/>
                  <a:gd name="T78" fmla="*/ 54 w 76"/>
                  <a:gd name="T79" fmla="*/ 48 h 80"/>
                  <a:gd name="T80" fmla="*/ 58 w 76"/>
                  <a:gd name="T81" fmla="*/ 51 h 80"/>
                  <a:gd name="T82" fmla="*/ 62 w 76"/>
                  <a:gd name="T83" fmla="*/ 49 h 80"/>
                  <a:gd name="T84" fmla="*/ 64 w 76"/>
                  <a:gd name="T85" fmla="*/ 48 h 80"/>
                  <a:gd name="T86" fmla="*/ 68 w 76"/>
                  <a:gd name="T87" fmla="*/ 40 h 80"/>
                  <a:gd name="T88" fmla="*/ 65 w 76"/>
                  <a:gd name="T89" fmla="*/ 35 h 80"/>
                  <a:gd name="T90" fmla="*/ 76 w 76"/>
                  <a:gd name="T91" fmla="*/ 2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6" h="80">
                    <a:moveTo>
                      <a:pt x="75" y="29"/>
                    </a:moveTo>
                    <a:cubicBezTo>
                      <a:pt x="76" y="27"/>
                      <a:pt x="75" y="27"/>
                      <a:pt x="75" y="26"/>
                    </a:cubicBezTo>
                    <a:cubicBezTo>
                      <a:pt x="71" y="26"/>
                      <a:pt x="70" y="24"/>
                      <a:pt x="67" y="24"/>
                    </a:cubicBezTo>
                    <a:cubicBezTo>
                      <a:pt x="67" y="24"/>
                      <a:pt x="66" y="24"/>
                      <a:pt x="66" y="24"/>
                    </a:cubicBezTo>
                    <a:cubicBezTo>
                      <a:pt x="66" y="23"/>
                      <a:pt x="65" y="23"/>
                      <a:pt x="65" y="23"/>
                    </a:cubicBezTo>
                    <a:cubicBezTo>
                      <a:pt x="65" y="22"/>
                      <a:pt x="64" y="22"/>
                      <a:pt x="63" y="22"/>
                    </a:cubicBezTo>
                    <a:cubicBezTo>
                      <a:pt x="63" y="21"/>
                      <a:pt x="62" y="20"/>
                      <a:pt x="61" y="19"/>
                    </a:cubicBezTo>
                    <a:cubicBezTo>
                      <a:pt x="59" y="19"/>
                      <a:pt x="59" y="17"/>
                      <a:pt x="56" y="18"/>
                    </a:cubicBezTo>
                    <a:cubicBezTo>
                      <a:pt x="56" y="17"/>
                      <a:pt x="54" y="18"/>
                      <a:pt x="54" y="16"/>
                    </a:cubicBezTo>
                    <a:cubicBezTo>
                      <a:pt x="53" y="16"/>
                      <a:pt x="53" y="15"/>
                      <a:pt x="51" y="15"/>
                    </a:cubicBezTo>
                    <a:cubicBezTo>
                      <a:pt x="51" y="15"/>
                      <a:pt x="51" y="15"/>
                      <a:pt x="50" y="14"/>
                    </a:cubicBezTo>
                    <a:cubicBezTo>
                      <a:pt x="50" y="14"/>
                      <a:pt x="49" y="15"/>
                      <a:pt x="49" y="14"/>
                    </a:cubicBezTo>
                    <a:cubicBezTo>
                      <a:pt x="49" y="14"/>
                      <a:pt x="49" y="12"/>
                      <a:pt x="46" y="13"/>
                    </a:cubicBezTo>
                    <a:cubicBezTo>
                      <a:pt x="46" y="12"/>
                      <a:pt x="46" y="11"/>
                      <a:pt x="46" y="10"/>
                    </a:cubicBezTo>
                    <a:cubicBezTo>
                      <a:pt x="44" y="9"/>
                      <a:pt x="43" y="8"/>
                      <a:pt x="42" y="7"/>
                    </a:cubicBezTo>
                    <a:cubicBezTo>
                      <a:pt x="41" y="7"/>
                      <a:pt x="41" y="6"/>
                      <a:pt x="40" y="6"/>
                    </a:cubicBezTo>
                    <a:cubicBezTo>
                      <a:pt x="39" y="6"/>
                      <a:pt x="39" y="6"/>
                      <a:pt x="39" y="5"/>
                    </a:cubicBezTo>
                    <a:cubicBezTo>
                      <a:pt x="38" y="5"/>
                      <a:pt x="37" y="4"/>
                      <a:pt x="36" y="4"/>
                    </a:cubicBezTo>
                    <a:cubicBezTo>
                      <a:pt x="36" y="3"/>
                      <a:pt x="37" y="3"/>
                      <a:pt x="37" y="2"/>
                    </a:cubicBezTo>
                    <a:cubicBezTo>
                      <a:pt x="34" y="2"/>
                      <a:pt x="34" y="2"/>
                      <a:pt x="31" y="2"/>
                    </a:cubicBezTo>
                    <a:cubicBezTo>
                      <a:pt x="29" y="3"/>
                      <a:pt x="30" y="1"/>
                      <a:pt x="29" y="0"/>
                    </a:cubicBezTo>
                    <a:cubicBezTo>
                      <a:pt x="27" y="1"/>
                      <a:pt x="25" y="2"/>
                      <a:pt x="24" y="2"/>
                    </a:cubicBezTo>
                    <a:cubicBezTo>
                      <a:pt x="24" y="4"/>
                      <a:pt x="25" y="4"/>
                      <a:pt x="25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9"/>
                      <a:pt x="29" y="10"/>
                      <a:pt x="29" y="12"/>
                    </a:cubicBezTo>
                    <a:cubicBezTo>
                      <a:pt x="26" y="13"/>
                      <a:pt x="28" y="10"/>
                      <a:pt x="25" y="10"/>
                    </a:cubicBezTo>
                    <a:cubicBezTo>
                      <a:pt x="24" y="10"/>
                      <a:pt x="23" y="11"/>
                      <a:pt x="23" y="12"/>
                    </a:cubicBezTo>
                    <a:cubicBezTo>
                      <a:pt x="22" y="11"/>
                      <a:pt x="22" y="12"/>
                      <a:pt x="21" y="12"/>
                    </a:cubicBezTo>
                    <a:cubicBezTo>
                      <a:pt x="19" y="13"/>
                      <a:pt x="19" y="15"/>
                      <a:pt x="17" y="15"/>
                    </a:cubicBezTo>
                    <a:cubicBezTo>
                      <a:pt x="18" y="19"/>
                      <a:pt x="15" y="21"/>
                      <a:pt x="16" y="25"/>
                    </a:cubicBezTo>
                    <a:cubicBezTo>
                      <a:pt x="14" y="25"/>
                      <a:pt x="14" y="26"/>
                      <a:pt x="12" y="27"/>
                    </a:cubicBezTo>
                    <a:cubicBezTo>
                      <a:pt x="12" y="30"/>
                      <a:pt x="11" y="33"/>
                      <a:pt x="11" y="38"/>
                    </a:cubicBezTo>
                    <a:cubicBezTo>
                      <a:pt x="11" y="40"/>
                      <a:pt x="13" y="40"/>
                      <a:pt x="13" y="41"/>
                    </a:cubicBezTo>
                    <a:cubicBezTo>
                      <a:pt x="14" y="43"/>
                      <a:pt x="15" y="43"/>
                      <a:pt x="15" y="45"/>
                    </a:cubicBezTo>
                    <a:cubicBezTo>
                      <a:pt x="14" y="45"/>
                      <a:pt x="14" y="46"/>
                      <a:pt x="12" y="46"/>
                    </a:cubicBezTo>
                    <a:cubicBezTo>
                      <a:pt x="11" y="46"/>
                      <a:pt x="10" y="47"/>
                      <a:pt x="10" y="46"/>
                    </a:cubicBezTo>
                    <a:cubicBezTo>
                      <a:pt x="8" y="45"/>
                      <a:pt x="7" y="44"/>
                      <a:pt x="5" y="44"/>
                    </a:cubicBezTo>
                    <a:cubicBezTo>
                      <a:pt x="5" y="44"/>
                      <a:pt x="4" y="44"/>
                      <a:pt x="4" y="44"/>
                    </a:cubicBezTo>
                    <a:cubicBezTo>
                      <a:pt x="3" y="44"/>
                      <a:pt x="1" y="43"/>
                      <a:pt x="1" y="44"/>
                    </a:cubicBezTo>
                    <a:cubicBezTo>
                      <a:pt x="1" y="44"/>
                      <a:pt x="0" y="44"/>
                      <a:pt x="0" y="44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" y="45"/>
                      <a:pt x="2" y="45"/>
                      <a:pt x="3" y="46"/>
                    </a:cubicBezTo>
                    <a:cubicBezTo>
                      <a:pt x="3" y="46"/>
                      <a:pt x="4" y="46"/>
                      <a:pt x="4" y="47"/>
                    </a:cubicBezTo>
                    <a:cubicBezTo>
                      <a:pt x="5" y="47"/>
                      <a:pt x="5" y="47"/>
                      <a:pt x="6" y="47"/>
                    </a:cubicBezTo>
                    <a:cubicBezTo>
                      <a:pt x="7" y="48"/>
                      <a:pt x="8" y="48"/>
                      <a:pt x="9" y="49"/>
                    </a:cubicBezTo>
                    <a:cubicBezTo>
                      <a:pt x="9" y="50"/>
                      <a:pt x="10" y="50"/>
                      <a:pt x="10" y="51"/>
                    </a:cubicBezTo>
                    <a:cubicBezTo>
                      <a:pt x="11" y="52"/>
                      <a:pt x="11" y="53"/>
                      <a:pt x="12" y="53"/>
                    </a:cubicBezTo>
                    <a:cubicBezTo>
                      <a:pt x="12" y="54"/>
                      <a:pt x="12" y="54"/>
                      <a:pt x="13" y="54"/>
                    </a:cubicBezTo>
                    <a:cubicBezTo>
                      <a:pt x="13" y="54"/>
                      <a:pt x="13" y="55"/>
                      <a:pt x="13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3" y="55"/>
                      <a:pt x="13" y="55"/>
                      <a:pt x="13" y="56"/>
                    </a:cubicBezTo>
                    <a:cubicBezTo>
                      <a:pt x="14" y="55"/>
                      <a:pt x="15" y="54"/>
                      <a:pt x="15" y="53"/>
                    </a:cubicBezTo>
                    <a:cubicBezTo>
                      <a:pt x="17" y="54"/>
                      <a:pt x="17" y="52"/>
                      <a:pt x="19" y="53"/>
                    </a:cubicBezTo>
                    <a:cubicBezTo>
                      <a:pt x="20" y="53"/>
                      <a:pt x="19" y="51"/>
                      <a:pt x="20" y="51"/>
                    </a:cubicBezTo>
                    <a:cubicBezTo>
                      <a:pt x="22" y="50"/>
                      <a:pt x="22" y="51"/>
                      <a:pt x="23" y="51"/>
                    </a:cubicBezTo>
                    <a:cubicBezTo>
                      <a:pt x="23" y="53"/>
                      <a:pt x="22" y="51"/>
                      <a:pt x="21" y="51"/>
                    </a:cubicBezTo>
                    <a:cubicBezTo>
                      <a:pt x="20" y="51"/>
                      <a:pt x="20" y="52"/>
                      <a:pt x="20" y="53"/>
                    </a:cubicBezTo>
                    <a:cubicBezTo>
                      <a:pt x="20" y="53"/>
                      <a:pt x="20" y="53"/>
                      <a:pt x="20" y="54"/>
                    </a:cubicBezTo>
                    <a:cubicBezTo>
                      <a:pt x="18" y="53"/>
                      <a:pt x="17" y="54"/>
                      <a:pt x="15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5" y="55"/>
                      <a:pt x="16" y="55"/>
                      <a:pt x="16" y="55"/>
                    </a:cubicBezTo>
                    <a:cubicBezTo>
                      <a:pt x="17" y="55"/>
                      <a:pt x="18" y="58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21" y="58"/>
                      <a:pt x="22" y="60"/>
                      <a:pt x="23" y="61"/>
                    </a:cubicBezTo>
                    <a:cubicBezTo>
                      <a:pt x="25" y="62"/>
                      <a:pt x="25" y="60"/>
                      <a:pt x="27" y="61"/>
                    </a:cubicBezTo>
                    <a:cubicBezTo>
                      <a:pt x="27" y="61"/>
                      <a:pt x="27" y="63"/>
                      <a:pt x="29" y="63"/>
                    </a:cubicBezTo>
                    <a:cubicBezTo>
                      <a:pt x="29" y="65"/>
                      <a:pt x="31" y="64"/>
                      <a:pt x="30" y="66"/>
                    </a:cubicBezTo>
                    <a:cubicBezTo>
                      <a:pt x="30" y="66"/>
                      <a:pt x="31" y="67"/>
                      <a:pt x="31" y="67"/>
                    </a:cubicBezTo>
                    <a:cubicBezTo>
                      <a:pt x="31" y="67"/>
                      <a:pt x="31" y="67"/>
                      <a:pt x="32" y="67"/>
                    </a:cubicBezTo>
                    <a:cubicBezTo>
                      <a:pt x="32" y="67"/>
                      <a:pt x="33" y="68"/>
                      <a:pt x="34" y="69"/>
                    </a:cubicBezTo>
                    <a:cubicBezTo>
                      <a:pt x="34" y="69"/>
                      <a:pt x="34" y="69"/>
                      <a:pt x="34" y="69"/>
                    </a:cubicBezTo>
                    <a:cubicBezTo>
                      <a:pt x="35" y="70"/>
                      <a:pt x="36" y="71"/>
                      <a:pt x="37" y="71"/>
                    </a:cubicBezTo>
                    <a:cubicBezTo>
                      <a:pt x="37" y="73"/>
                      <a:pt x="36" y="75"/>
                      <a:pt x="37" y="76"/>
                    </a:cubicBezTo>
                    <a:cubicBezTo>
                      <a:pt x="37" y="77"/>
                      <a:pt x="39" y="77"/>
                      <a:pt x="39" y="77"/>
                    </a:cubicBezTo>
                    <a:cubicBezTo>
                      <a:pt x="40" y="77"/>
                      <a:pt x="40" y="77"/>
                      <a:pt x="41" y="77"/>
                    </a:cubicBezTo>
                    <a:cubicBezTo>
                      <a:pt x="41" y="78"/>
                      <a:pt x="42" y="78"/>
                      <a:pt x="43" y="78"/>
                    </a:cubicBezTo>
                    <a:cubicBezTo>
                      <a:pt x="44" y="78"/>
                      <a:pt x="43" y="79"/>
                      <a:pt x="44" y="80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6" y="79"/>
                      <a:pt x="46" y="79"/>
                      <a:pt x="46" y="79"/>
                    </a:cubicBezTo>
                    <a:cubicBezTo>
                      <a:pt x="46" y="79"/>
                      <a:pt x="46" y="78"/>
                      <a:pt x="46" y="78"/>
                    </a:cubicBezTo>
                    <a:cubicBezTo>
                      <a:pt x="46" y="78"/>
                      <a:pt x="46" y="78"/>
                      <a:pt x="46" y="78"/>
                    </a:cubicBezTo>
                    <a:cubicBezTo>
                      <a:pt x="46" y="78"/>
                      <a:pt x="46" y="77"/>
                      <a:pt x="46" y="77"/>
                    </a:cubicBezTo>
                    <a:cubicBezTo>
                      <a:pt x="46" y="77"/>
                      <a:pt x="46" y="77"/>
                      <a:pt x="46" y="76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46" y="76"/>
                      <a:pt x="46" y="76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4"/>
                      <a:pt x="46" y="74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46" y="73"/>
                      <a:pt x="46" y="73"/>
                      <a:pt x="46" y="73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46" y="72"/>
                      <a:pt x="46" y="71"/>
                      <a:pt x="46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0"/>
                      <a:pt x="46" y="70"/>
                      <a:pt x="46" y="70"/>
                    </a:cubicBezTo>
                    <a:cubicBezTo>
                      <a:pt x="46" y="70"/>
                      <a:pt x="46" y="70"/>
                      <a:pt x="45" y="70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0"/>
                      <a:pt x="45" y="69"/>
                      <a:pt x="45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69"/>
                      <a:pt x="44" y="69"/>
                      <a:pt x="44" y="69"/>
                    </a:cubicBezTo>
                    <a:cubicBezTo>
                      <a:pt x="44" y="69"/>
                      <a:pt x="44" y="68"/>
                      <a:pt x="44" y="68"/>
                    </a:cubicBezTo>
                    <a:cubicBezTo>
                      <a:pt x="44" y="68"/>
                      <a:pt x="44" y="67"/>
                      <a:pt x="44" y="67"/>
                    </a:cubicBezTo>
                    <a:cubicBezTo>
                      <a:pt x="44" y="67"/>
                      <a:pt x="44" y="66"/>
                      <a:pt x="43" y="66"/>
                    </a:cubicBezTo>
                    <a:cubicBezTo>
                      <a:pt x="43" y="65"/>
                      <a:pt x="42" y="64"/>
                      <a:pt x="43" y="63"/>
                    </a:cubicBezTo>
                    <a:cubicBezTo>
                      <a:pt x="43" y="62"/>
                      <a:pt x="43" y="62"/>
                      <a:pt x="43" y="62"/>
                    </a:cubicBezTo>
                    <a:cubicBezTo>
                      <a:pt x="43" y="61"/>
                      <a:pt x="44" y="61"/>
                      <a:pt x="44" y="60"/>
                    </a:cubicBezTo>
                    <a:cubicBezTo>
                      <a:pt x="44" y="59"/>
                      <a:pt x="45" y="59"/>
                      <a:pt x="45" y="58"/>
                    </a:cubicBezTo>
                    <a:cubicBezTo>
                      <a:pt x="46" y="58"/>
                      <a:pt x="46" y="57"/>
                      <a:pt x="46" y="57"/>
                    </a:cubicBezTo>
                    <a:cubicBezTo>
                      <a:pt x="46" y="56"/>
                      <a:pt x="47" y="56"/>
                      <a:pt x="47" y="55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7" y="55"/>
                      <a:pt x="47" y="55"/>
                      <a:pt x="47" y="54"/>
                    </a:cubicBezTo>
                    <a:cubicBezTo>
                      <a:pt x="47" y="54"/>
                      <a:pt x="47" y="54"/>
                      <a:pt x="47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8" y="53"/>
                      <a:pt x="48" y="53"/>
                      <a:pt x="49" y="53"/>
                    </a:cubicBezTo>
                    <a:cubicBezTo>
                      <a:pt x="49" y="51"/>
                      <a:pt x="50" y="50"/>
                      <a:pt x="51" y="49"/>
                    </a:cubicBezTo>
                    <a:cubicBezTo>
                      <a:pt x="51" y="47"/>
                      <a:pt x="52" y="46"/>
                      <a:pt x="54" y="45"/>
                    </a:cubicBezTo>
                    <a:cubicBezTo>
                      <a:pt x="53" y="46"/>
                      <a:pt x="54" y="47"/>
                      <a:pt x="54" y="48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50"/>
                      <a:pt x="56" y="51"/>
                      <a:pt x="58" y="51"/>
                    </a:cubicBezTo>
                    <a:cubicBezTo>
                      <a:pt x="58" y="51"/>
                      <a:pt x="59" y="51"/>
                      <a:pt x="58" y="51"/>
                    </a:cubicBezTo>
                    <a:cubicBezTo>
                      <a:pt x="59" y="50"/>
                      <a:pt x="59" y="50"/>
                      <a:pt x="60" y="50"/>
                    </a:cubicBezTo>
                    <a:cubicBezTo>
                      <a:pt x="61" y="50"/>
                      <a:pt x="61" y="50"/>
                      <a:pt x="61" y="50"/>
                    </a:cubicBezTo>
                    <a:cubicBezTo>
                      <a:pt x="61" y="49"/>
                      <a:pt x="61" y="49"/>
                      <a:pt x="62" y="49"/>
                    </a:cubicBezTo>
                    <a:cubicBezTo>
                      <a:pt x="63" y="49"/>
                      <a:pt x="63" y="49"/>
                      <a:pt x="63" y="49"/>
                    </a:cubicBezTo>
                    <a:cubicBezTo>
                      <a:pt x="63" y="49"/>
                      <a:pt x="63" y="48"/>
                      <a:pt x="63" y="48"/>
                    </a:cubicBezTo>
                    <a:cubicBezTo>
                      <a:pt x="63" y="48"/>
                      <a:pt x="64" y="48"/>
                      <a:pt x="64" y="48"/>
                    </a:cubicBezTo>
                    <a:cubicBezTo>
                      <a:pt x="64" y="47"/>
                      <a:pt x="64" y="47"/>
                      <a:pt x="65" y="47"/>
                    </a:cubicBezTo>
                    <a:cubicBezTo>
                      <a:pt x="66" y="47"/>
                      <a:pt x="66" y="46"/>
                      <a:pt x="67" y="46"/>
                    </a:cubicBezTo>
                    <a:cubicBezTo>
                      <a:pt x="67" y="44"/>
                      <a:pt x="68" y="43"/>
                      <a:pt x="68" y="40"/>
                    </a:cubicBezTo>
                    <a:cubicBezTo>
                      <a:pt x="67" y="40"/>
                      <a:pt x="67" y="40"/>
                      <a:pt x="67" y="39"/>
                    </a:cubicBezTo>
                    <a:cubicBezTo>
                      <a:pt x="67" y="39"/>
                      <a:pt x="66" y="38"/>
                      <a:pt x="66" y="39"/>
                    </a:cubicBezTo>
                    <a:cubicBezTo>
                      <a:pt x="66" y="37"/>
                      <a:pt x="64" y="37"/>
                      <a:pt x="65" y="35"/>
                    </a:cubicBezTo>
                    <a:cubicBezTo>
                      <a:pt x="72" y="35"/>
                      <a:pt x="72" y="35"/>
                      <a:pt x="72" y="35"/>
                    </a:cubicBezTo>
                    <a:cubicBezTo>
                      <a:pt x="73" y="33"/>
                      <a:pt x="74" y="32"/>
                      <a:pt x="76" y="31"/>
                    </a:cubicBezTo>
                    <a:cubicBezTo>
                      <a:pt x="76" y="29"/>
                      <a:pt x="76" y="29"/>
                      <a:pt x="76" y="29"/>
                    </a:cubicBezTo>
                    <a:cubicBezTo>
                      <a:pt x="76" y="29"/>
                      <a:pt x="76" y="29"/>
                      <a:pt x="75" y="2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1" name="Freeform 63">
                <a:extLst>
                  <a:ext uri="{FF2B5EF4-FFF2-40B4-BE49-F238E27FC236}">
                    <a16:creationId xmlns:a16="http://schemas.microsoft.com/office/drawing/2014/main" id="{FBFFDCE9-1403-4FA8-A458-B23BCBE09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225" y="5313363"/>
                <a:ext cx="38100" cy="36512"/>
              </a:xfrm>
              <a:custGeom>
                <a:avLst/>
                <a:gdLst>
                  <a:gd name="T0" fmla="*/ 0 w 13"/>
                  <a:gd name="T1" fmla="*/ 0 h 12"/>
                  <a:gd name="T2" fmla="*/ 6 w 13"/>
                  <a:gd name="T3" fmla="*/ 0 h 12"/>
                  <a:gd name="T4" fmla="*/ 6 w 13"/>
                  <a:gd name="T5" fmla="*/ 1 h 12"/>
                  <a:gd name="T6" fmla="*/ 8 w 13"/>
                  <a:gd name="T7" fmla="*/ 1 h 12"/>
                  <a:gd name="T8" fmla="*/ 9 w 13"/>
                  <a:gd name="T9" fmla="*/ 1 h 12"/>
                  <a:gd name="T10" fmla="*/ 13 w 13"/>
                  <a:gd name="T11" fmla="*/ 2 h 12"/>
                  <a:gd name="T12" fmla="*/ 13 w 13"/>
                  <a:gd name="T13" fmla="*/ 5 h 12"/>
                  <a:gd name="T14" fmla="*/ 11 w 13"/>
                  <a:gd name="T15" fmla="*/ 8 h 12"/>
                  <a:gd name="T16" fmla="*/ 10 w 13"/>
                  <a:gd name="T17" fmla="*/ 8 h 12"/>
                  <a:gd name="T18" fmla="*/ 8 w 13"/>
                  <a:gd name="T19" fmla="*/ 9 h 12"/>
                  <a:gd name="T20" fmla="*/ 6 w 13"/>
                  <a:gd name="T21" fmla="*/ 11 h 12"/>
                  <a:gd name="T22" fmla="*/ 1 w 13"/>
                  <a:gd name="T23" fmla="*/ 11 h 12"/>
                  <a:gd name="T24" fmla="*/ 0 w 13"/>
                  <a:gd name="T25" fmla="*/ 9 h 12"/>
                  <a:gd name="T26" fmla="*/ 0 w 13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1"/>
                      <a:pt x="11" y="3"/>
                      <a:pt x="13" y="2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7"/>
                      <a:pt x="12" y="7"/>
                      <a:pt x="11" y="8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9"/>
                      <a:pt x="9" y="9"/>
                      <a:pt x="8" y="9"/>
                    </a:cubicBezTo>
                    <a:cubicBezTo>
                      <a:pt x="8" y="10"/>
                      <a:pt x="7" y="10"/>
                      <a:pt x="6" y="11"/>
                    </a:cubicBezTo>
                    <a:cubicBezTo>
                      <a:pt x="6" y="12"/>
                      <a:pt x="3" y="11"/>
                      <a:pt x="1" y="11"/>
                    </a:cubicBezTo>
                    <a:cubicBezTo>
                      <a:pt x="1" y="10"/>
                      <a:pt x="0" y="10"/>
                      <a:pt x="0" y="9"/>
                    </a:cubicBezTo>
                    <a:cubicBezTo>
                      <a:pt x="0" y="6"/>
                      <a:pt x="0" y="3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2" name="Freeform 64">
                <a:extLst>
                  <a:ext uri="{FF2B5EF4-FFF2-40B4-BE49-F238E27FC236}">
                    <a16:creationId xmlns:a16="http://schemas.microsoft.com/office/drawing/2014/main" id="{A5A0CEB4-F3F7-4508-9462-791F9E8829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1513" y="5294313"/>
                <a:ext cx="15875" cy="15875"/>
              </a:xfrm>
              <a:custGeom>
                <a:avLst/>
                <a:gdLst>
                  <a:gd name="T0" fmla="*/ 4 w 5"/>
                  <a:gd name="T1" fmla="*/ 5 h 5"/>
                  <a:gd name="T2" fmla="*/ 4 w 5"/>
                  <a:gd name="T3" fmla="*/ 4 h 5"/>
                  <a:gd name="T4" fmla="*/ 2 w 5"/>
                  <a:gd name="T5" fmla="*/ 4 h 5"/>
                  <a:gd name="T6" fmla="*/ 1 w 5"/>
                  <a:gd name="T7" fmla="*/ 5 h 5"/>
                  <a:gd name="T8" fmla="*/ 0 w 5"/>
                  <a:gd name="T9" fmla="*/ 5 h 5"/>
                  <a:gd name="T10" fmla="*/ 2 w 5"/>
                  <a:gd name="T11" fmla="*/ 0 h 5"/>
                  <a:gd name="T12" fmla="*/ 3 w 5"/>
                  <a:gd name="T13" fmla="*/ 0 h 5"/>
                  <a:gd name="T14" fmla="*/ 5 w 5"/>
                  <a:gd name="T15" fmla="*/ 5 h 5"/>
                  <a:gd name="T16" fmla="*/ 4 w 5"/>
                  <a:gd name="T17" fmla="*/ 5 h 5"/>
                  <a:gd name="T18" fmla="*/ 4 w 5"/>
                  <a:gd name="T19" fmla="*/ 3 h 5"/>
                  <a:gd name="T20" fmla="*/ 3 w 5"/>
                  <a:gd name="T21" fmla="*/ 2 h 5"/>
                  <a:gd name="T22" fmla="*/ 3 w 5"/>
                  <a:gd name="T23" fmla="*/ 1 h 5"/>
                  <a:gd name="T24" fmla="*/ 3 w 5"/>
                  <a:gd name="T25" fmla="*/ 1 h 5"/>
                  <a:gd name="T26" fmla="*/ 3 w 5"/>
                  <a:gd name="T27" fmla="*/ 2 h 5"/>
                  <a:gd name="T28" fmla="*/ 2 w 5"/>
                  <a:gd name="T29" fmla="*/ 3 h 5"/>
                  <a:gd name="T30" fmla="*/ 4 w 5"/>
                  <a:gd name="T3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5"/>
                      <a:pt x="5" y="5"/>
                      <a:pt x="5" y="5"/>
                    </a:cubicBezTo>
                    <a:lnTo>
                      <a:pt x="4" y="5"/>
                    </a:lnTo>
                    <a:close/>
                    <a:moveTo>
                      <a:pt x="4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3" name="Freeform 65">
                <a:extLst>
                  <a:ext uri="{FF2B5EF4-FFF2-40B4-BE49-F238E27FC236}">
                    <a16:creationId xmlns:a16="http://schemas.microsoft.com/office/drawing/2014/main" id="{FEDAF0ED-6F00-4881-8F17-AD2ECBB77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563" y="5294313"/>
                <a:ext cx="11113" cy="15875"/>
              </a:xfrm>
              <a:custGeom>
                <a:avLst/>
                <a:gdLst>
                  <a:gd name="T0" fmla="*/ 4 w 4"/>
                  <a:gd name="T1" fmla="*/ 5 h 5"/>
                  <a:gd name="T2" fmla="*/ 3 w 4"/>
                  <a:gd name="T3" fmla="*/ 5 h 5"/>
                  <a:gd name="T4" fmla="*/ 1 w 4"/>
                  <a:gd name="T5" fmla="*/ 1 h 5"/>
                  <a:gd name="T6" fmla="*/ 1 w 4"/>
                  <a:gd name="T7" fmla="*/ 1 h 5"/>
                  <a:gd name="T8" fmla="*/ 1 w 4"/>
                  <a:gd name="T9" fmla="*/ 1 h 5"/>
                  <a:gd name="T10" fmla="*/ 1 w 4"/>
                  <a:gd name="T11" fmla="*/ 3 h 5"/>
                  <a:gd name="T12" fmla="*/ 1 w 4"/>
                  <a:gd name="T13" fmla="*/ 5 h 5"/>
                  <a:gd name="T14" fmla="*/ 0 w 4"/>
                  <a:gd name="T15" fmla="*/ 5 h 5"/>
                  <a:gd name="T16" fmla="*/ 0 w 4"/>
                  <a:gd name="T17" fmla="*/ 0 h 5"/>
                  <a:gd name="T18" fmla="*/ 1 w 4"/>
                  <a:gd name="T19" fmla="*/ 0 h 5"/>
                  <a:gd name="T20" fmla="*/ 4 w 4"/>
                  <a:gd name="T21" fmla="*/ 4 h 5"/>
                  <a:gd name="T22" fmla="*/ 4 w 4"/>
                  <a:gd name="T23" fmla="*/ 4 h 5"/>
                  <a:gd name="T24" fmla="*/ 4 w 4"/>
                  <a:gd name="T25" fmla="*/ 4 h 5"/>
                  <a:gd name="T26" fmla="*/ 4 w 4"/>
                  <a:gd name="T27" fmla="*/ 3 h 5"/>
                  <a:gd name="T28" fmla="*/ 4 w 4"/>
                  <a:gd name="T29" fmla="*/ 0 h 5"/>
                  <a:gd name="T30" fmla="*/ 4 w 4"/>
                  <a:gd name="T31" fmla="*/ 0 h 5"/>
                  <a:gd name="T32" fmla="*/ 4 w 4"/>
                  <a:gd name="T3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4" name="Freeform 66">
                <a:extLst>
                  <a:ext uri="{FF2B5EF4-FFF2-40B4-BE49-F238E27FC236}">
                    <a16:creationId xmlns:a16="http://schemas.microsoft.com/office/drawing/2014/main" id="{21611908-E862-40D4-80E5-C0FBE6D1AC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8025" y="5294313"/>
                <a:ext cx="12700" cy="15875"/>
              </a:xfrm>
              <a:custGeom>
                <a:avLst/>
                <a:gdLst>
                  <a:gd name="T0" fmla="*/ 4 w 4"/>
                  <a:gd name="T1" fmla="*/ 3 h 5"/>
                  <a:gd name="T2" fmla="*/ 3 w 4"/>
                  <a:gd name="T3" fmla="*/ 5 h 5"/>
                  <a:gd name="T4" fmla="*/ 1 w 4"/>
                  <a:gd name="T5" fmla="*/ 5 h 5"/>
                  <a:gd name="T6" fmla="*/ 0 w 4"/>
                  <a:gd name="T7" fmla="*/ 5 h 5"/>
                  <a:gd name="T8" fmla="*/ 0 w 4"/>
                  <a:gd name="T9" fmla="*/ 0 h 5"/>
                  <a:gd name="T10" fmla="*/ 1 w 4"/>
                  <a:gd name="T11" fmla="*/ 0 h 5"/>
                  <a:gd name="T12" fmla="*/ 3 w 4"/>
                  <a:gd name="T13" fmla="*/ 1 h 5"/>
                  <a:gd name="T14" fmla="*/ 4 w 4"/>
                  <a:gd name="T15" fmla="*/ 3 h 5"/>
                  <a:gd name="T16" fmla="*/ 3 w 4"/>
                  <a:gd name="T17" fmla="*/ 3 h 5"/>
                  <a:gd name="T18" fmla="*/ 1 w 4"/>
                  <a:gd name="T19" fmla="*/ 1 h 5"/>
                  <a:gd name="T20" fmla="*/ 1 w 4"/>
                  <a:gd name="T21" fmla="*/ 1 h 5"/>
                  <a:gd name="T22" fmla="*/ 1 w 4"/>
                  <a:gd name="T23" fmla="*/ 5 h 5"/>
                  <a:gd name="T24" fmla="*/ 1 w 4"/>
                  <a:gd name="T25" fmla="*/ 5 h 5"/>
                  <a:gd name="T26" fmla="*/ 3 w 4"/>
                  <a:gd name="T2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4" y="4"/>
                      <a:pt x="4" y="4"/>
                      <a:pt x="3" y="5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  <a:moveTo>
                      <a:pt x="3" y="3"/>
                    </a:moveTo>
                    <a:cubicBezTo>
                      <a:pt x="3" y="2"/>
                      <a:pt x="3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3" y="4"/>
                      <a:pt x="3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5" name="Freeform 67">
                <a:extLst>
                  <a:ext uri="{FF2B5EF4-FFF2-40B4-BE49-F238E27FC236}">
                    <a16:creationId xmlns:a16="http://schemas.microsoft.com/office/drawing/2014/main" id="{5D09E21F-615C-4AA7-A0A4-FC2C39B14A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33900" y="5294313"/>
                <a:ext cx="14288" cy="19050"/>
              </a:xfrm>
              <a:custGeom>
                <a:avLst/>
                <a:gdLst>
                  <a:gd name="T0" fmla="*/ 5 w 5"/>
                  <a:gd name="T1" fmla="*/ 3 h 6"/>
                  <a:gd name="T2" fmla="*/ 4 w 5"/>
                  <a:gd name="T3" fmla="*/ 5 h 6"/>
                  <a:gd name="T4" fmla="*/ 3 w 5"/>
                  <a:gd name="T5" fmla="*/ 6 h 6"/>
                  <a:gd name="T6" fmla="*/ 1 w 5"/>
                  <a:gd name="T7" fmla="*/ 5 h 6"/>
                  <a:gd name="T8" fmla="*/ 0 w 5"/>
                  <a:gd name="T9" fmla="*/ 3 h 6"/>
                  <a:gd name="T10" fmla="*/ 1 w 5"/>
                  <a:gd name="T11" fmla="*/ 1 h 6"/>
                  <a:gd name="T12" fmla="*/ 3 w 5"/>
                  <a:gd name="T13" fmla="*/ 0 h 6"/>
                  <a:gd name="T14" fmla="*/ 4 w 5"/>
                  <a:gd name="T15" fmla="*/ 1 h 6"/>
                  <a:gd name="T16" fmla="*/ 5 w 5"/>
                  <a:gd name="T17" fmla="*/ 3 h 6"/>
                  <a:gd name="T18" fmla="*/ 1 w 5"/>
                  <a:gd name="T19" fmla="*/ 3 h 6"/>
                  <a:gd name="T20" fmla="*/ 1 w 5"/>
                  <a:gd name="T21" fmla="*/ 4 h 6"/>
                  <a:gd name="T22" fmla="*/ 3 w 5"/>
                  <a:gd name="T23" fmla="*/ 5 h 6"/>
                  <a:gd name="T24" fmla="*/ 4 w 5"/>
                  <a:gd name="T25" fmla="*/ 4 h 6"/>
                  <a:gd name="T26" fmla="*/ 4 w 5"/>
                  <a:gd name="T27" fmla="*/ 3 h 6"/>
                  <a:gd name="T28" fmla="*/ 4 w 5"/>
                  <a:gd name="T29" fmla="*/ 1 h 6"/>
                  <a:gd name="T30" fmla="*/ 3 w 5"/>
                  <a:gd name="T31" fmla="*/ 1 h 6"/>
                  <a:gd name="T32" fmla="*/ 1 w 5"/>
                  <a:gd name="T33" fmla="*/ 1 h 6"/>
                  <a:gd name="T34" fmla="*/ 1 w 5"/>
                  <a:gd name="T3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4"/>
                      <a:pt x="5" y="4"/>
                      <a:pt x="4" y="5"/>
                    </a:cubicBezTo>
                    <a:cubicBezTo>
                      <a:pt x="4" y="5"/>
                      <a:pt x="3" y="6"/>
                      <a:pt x="3" y="6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4"/>
                      <a:pt x="1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6" name="Freeform 68">
                <a:extLst>
                  <a:ext uri="{FF2B5EF4-FFF2-40B4-BE49-F238E27FC236}">
                    <a16:creationId xmlns:a16="http://schemas.microsoft.com/office/drawing/2014/main" id="{9BD15DD6-28BA-4CE9-A814-1D6342A56D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51363" y="5294313"/>
                <a:ext cx="12700" cy="15875"/>
              </a:xfrm>
              <a:custGeom>
                <a:avLst/>
                <a:gdLst>
                  <a:gd name="T0" fmla="*/ 1 w 4"/>
                  <a:gd name="T1" fmla="*/ 3 h 5"/>
                  <a:gd name="T2" fmla="*/ 1 w 4"/>
                  <a:gd name="T3" fmla="*/ 5 h 5"/>
                  <a:gd name="T4" fmla="*/ 0 w 4"/>
                  <a:gd name="T5" fmla="*/ 5 h 5"/>
                  <a:gd name="T6" fmla="*/ 0 w 4"/>
                  <a:gd name="T7" fmla="*/ 0 h 5"/>
                  <a:gd name="T8" fmla="*/ 2 w 4"/>
                  <a:gd name="T9" fmla="*/ 0 h 5"/>
                  <a:gd name="T10" fmla="*/ 3 w 4"/>
                  <a:gd name="T11" fmla="*/ 1 h 5"/>
                  <a:gd name="T12" fmla="*/ 4 w 4"/>
                  <a:gd name="T13" fmla="*/ 2 h 5"/>
                  <a:gd name="T14" fmla="*/ 3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2 w 4"/>
                  <a:gd name="T21" fmla="*/ 3 h 5"/>
                  <a:gd name="T22" fmla="*/ 1 w 4"/>
                  <a:gd name="T23" fmla="*/ 3 h 5"/>
                  <a:gd name="T24" fmla="*/ 1 w 4"/>
                  <a:gd name="T25" fmla="*/ 3 h 5"/>
                  <a:gd name="T26" fmla="*/ 2 w 4"/>
                  <a:gd name="T27" fmla="*/ 3 h 5"/>
                  <a:gd name="T28" fmla="*/ 3 w 4"/>
                  <a:gd name="T29" fmla="*/ 2 h 5"/>
                  <a:gd name="T30" fmla="*/ 3 w 4"/>
                  <a:gd name="T31" fmla="*/ 2 h 5"/>
                  <a:gd name="T32" fmla="*/ 3 w 4"/>
                  <a:gd name="T33" fmla="*/ 1 h 5"/>
                  <a:gd name="T34" fmla="*/ 2 w 4"/>
                  <a:gd name="T35" fmla="*/ 1 h 5"/>
                  <a:gd name="T36" fmla="*/ 1 w 4"/>
                  <a:gd name="T37" fmla="*/ 1 h 5"/>
                  <a:gd name="T38" fmla="*/ 1 w 4"/>
                  <a:gd name="T3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1" y="3"/>
                    </a:lnTo>
                    <a:close/>
                    <a:moveTo>
                      <a:pt x="1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7" name="Freeform 69">
                <a:extLst>
                  <a:ext uri="{FF2B5EF4-FFF2-40B4-BE49-F238E27FC236}">
                    <a16:creationId xmlns:a16="http://schemas.microsoft.com/office/drawing/2014/main" id="{10261175-C513-4E38-8450-4E972DD8DD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67238" y="5294313"/>
                <a:ext cx="11113" cy="15875"/>
              </a:xfrm>
              <a:custGeom>
                <a:avLst/>
                <a:gdLst>
                  <a:gd name="T0" fmla="*/ 1 w 4"/>
                  <a:gd name="T1" fmla="*/ 3 h 5"/>
                  <a:gd name="T2" fmla="*/ 1 w 4"/>
                  <a:gd name="T3" fmla="*/ 5 h 5"/>
                  <a:gd name="T4" fmla="*/ 0 w 4"/>
                  <a:gd name="T5" fmla="*/ 5 h 5"/>
                  <a:gd name="T6" fmla="*/ 0 w 4"/>
                  <a:gd name="T7" fmla="*/ 0 h 5"/>
                  <a:gd name="T8" fmla="*/ 1 w 4"/>
                  <a:gd name="T9" fmla="*/ 0 h 5"/>
                  <a:gd name="T10" fmla="*/ 3 w 4"/>
                  <a:gd name="T11" fmla="*/ 1 h 5"/>
                  <a:gd name="T12" fmla="*/ 3 w 4"/>
                  <a:gd name="T13" fmla="*/ 2 h 5"/>
                  <a:gd name="T14" fmla="*/ 2 w 4"/>
                  <a:gd name="T15" fmla="*/ 3 h 5"/>
                  <a:gd name="T16" fmla="*/ 4 w 4"/>
                  <a:gd name="T17" fmla="*/ 5 h 5"/>
                  <a:gd name="T18" fmla="*/ 3 w 4"/>
                  <a:gd name="T19" fmla="*/ 5 h 5"/>
                  <a:gd name="T20" fmla="*/ 2 w 4"/>
                  <a:gd name="T21" fmla="*/ 3 h 5"/>
                  <a:gd name="T22" fmla="*/ 1 w 4"/>
                  <a:gd name="T23" fmla="*/ 3 h 5"/>
                  <a:gd name="T24" fmla="*/ 1 w 4"/>
                  <a:gd name="T25" fmla="*/ 3 h 5"/>
                  <a:gd name="T26" fmla="*/ 1 w 4"/>
                  <a:gd name="T27" fmla="*/ 3 h 5"/>
                  <a:gd name="T28" fmla="*/ 2 w 4"/>
                  <a:gd name="T29" fmla="*/ 2 h 5"/>
                  <a:gd name="T30" fmla="*/ 3 w 4"/>
                  <a:gd name="T31" fmla="*/ 2 h 5"/>
                  <a:gd name="T32" fmla="*/ 2 w 4"/>
                  <a:gd name="T33" fmla="*/ 1 h 5"/>
                  <a:gd name="T34" fmla="*/ 1 w 4"/>
                  <a:gd name="T35" fmla="*/ 1 h 5"/>
                  <a:gd name="T36" fmla="*/ 1 w 4"/>
                  <a:gd name="T37" fmla="*/ 1 h 5"/>
                  <a:gd name="T38" fmla="*/ 1 w 4"/>
                  <a:gd name="T3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1" y="3"/>
                    </a:ln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8" name="Freeform 70">
                <a:extLst>
                  <a:ext uri="{FF2B5EF4-FFF2-40B4-BE49-F238E27FC236}">
                    <a16:creationId xmlns:a16="http://schemas.microsoft.com/office/drawing/2014/main" id="{221889A3-4D69-43FF-8C08-13EE8852B5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78350" y="5294313"/>
                <a:ext cx="15875" cy="15875"/>
              </a:xfrm>
              <a:custGeom>
                <a:avLst/>
                <a:gdLst>
                  <a:gd name="T0" fmla="*/ 4 w 5"/>
                  <a:gd name="T1" fmla="*/ 5 h 5"/>
                  <a:gd name="T2" fmla="*/ 3 w 5"/>
                  <a:gd name="T3" fmla="*/ 4 h 5"/>
                  <a:gd name="T4" fmla="*/ 1 w 5"/>
                  <a:gd name="T5" fmla="*/ 4 h 5"/>
                  <a:gd name="T6" fmla="*/ 1 w 5"/>
                  <a:gd name="T7" fmla="*/ 5 h 5"/>
                  <a:gd name="T8" fmla="*/ 0 w 5"/>
                  <a:gd name="T9" fmla="*/ 5 h 5"/>
                  <a:gd name="T10" fmla="*/ 2 w 5"/>
                  <a:gd name="T11" fmla="*/ 0 h 5"/>
                  <a:gd name="T12" fmla="*/ 3 w 5"/>
                  <a:gd name="T13" fmla="*/ 0 h 5"/>
                  <a:gd name="T14" fmla="*/ 5 w 5"/>
                  <a:gd name="T15" fmla="*/ 5 h 5"/>
                  <a:gd name="T16" fmla="*/ 4 w 5"/>
                  <a:gd name="T17" fmla="*/ 5 h 5"/>
                  <a:gd name="T18" fmla="*/ 3 w 5"/>
                  <a:gd name="T19" fmla="*/ 3 h 5"/>
                  <a:gd name="T20" fmla="*/ 3 w 5"/>
                  <a:gd name="T21" fmla="*/ 2 h 5"/>
                  <a:gd name="T22" fmla="*/ 3 w 5"/>
                  <a:gd name="T23" fmla="*/ 1 h 5"/>
                  <a:gd name="T24" fmla="*/ 2 w 5"/>
                  <a:gd name="T25" fmla="*/ 1 h 5"/>
                  <a:gd name="T26" fmla="*/ 2 w 5"/>
                  <a:gd name="T27" fmla="*/ 2 h 5"/>
                  <a:gd name="T28" fmla="*/ 2 w 5"/>
                  <a:gd name="T29" fmla="*/ 3 h 5"/>
                  <a:gd name="T30" fmla="*/ 3 w 5"/>
                  <a:gd name="T3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5"/>
                      <a:pt x="5" y="5"/>
                      <a:pt x="5" y="5"/>
                    </a:cubicBezTo>
                    <a:lnTo>
                      <a:pt x="4" y="5"/>
                    </a:lnTo>
                    <a:close/>
                    <a:moveTo>
                      <a:pt x="3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9" name="Freeform 71">
                <a:extLst>
                  <a:ext uri="{FF2B5EF4-FFF2-40B4-BE49-F238E27FC236}">
                    <a16:creationId xmlns:a16="http://schemas.microsoft.com/office/drawing/2014/main" id="{A2E412A1-EA29-44F7-96D8-9CAF14968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6663" y="5380038"/>
                <a:ext cx="209550" cy="415925"/>
              </a:xfrm>
              <a:custGeom>
                <a:avLst/>
                <a:gdLst>
                  <a:gd name="T0" fmla="*/ 66 w 69"/>
                  <a:gd name="T1" fmla="*/ 81 h 138"/>
                  <a:gd name="T2" fmla="*/ 65 w 69"/>
                  <a:gd name="T3" fmla="*/ 80 h 138"/>
                  <a:gd name="T4" fmla="*/ 64 w 69"/>
                  <a:gd name="T5" fmla="*/ 78 h 138"/>
                  <a:gd name="T6" fmla="*/ 58 w 69"/>
                  <a:gd name="T7" fmla="*/ 72 h 138"/>
                  <a:gd name="T8" fmla="*/ 51 w 69"/>
                  <a:gd name="T9" fmla="*/ 68 h 138"/>
                  <a:gd name="T10" fmla="*/ 48 w 69"/>
                  <a:gd name="T11" fmla="*/ 67 h 138"/>
                  <a:gd name="T12" fmla="*/ 48 w 69"/>
                  <a:gd name="T13" fmla="*/ 67 h 138"/>
                  <a:gd name="T14" fmla="*/ 48 w 69"/>
                  <a:gd name="T15" fmla="*/ 67 h 138"/>
                  <a:gd name="T16" fmla="*/ 42 w 69"/>
                  <a:gd name="T17" fmla="*/ 57 h 138"/>
                  <a:gd name="T18" fmla="*/ 43 w 69"/>
                  <a:gd name="T19" fmla="*/ 52 h 138"/>
                  <a:gd name="T20" fmla="*/ 41 w 69"/>
                  <a:gd name="T21" fmla="*/ 37 h 138"/>
                  <a:gd name="T22" fmla="*/ 43 w 69"/>
                  <a:gd name="T23" fmla="*/ 21 h 138"/>
                  <a:gd name="T24" fmla="*/ 42 w 69"/>
                  <a:gd name="T25" fmla="*/ 21 h 138"/>
                  <a:gd name="T26" fmla="*/ 41 w 69"/>
                  <a:gd name="T27" fmla="*/ 17 h 138"/>
                  <a:gd name="T28" fmla="*/ 40 w 69"/>
                  <a:gd name="T29" fmla="*/ 16 h 138"/>
                  <a:gd name="T30" fmla="*/ 39 w 69"/>
                  <a:gd name="T31" fmla="*/ 15 h 138"/>
                  <a:gd name="T32" fmla="*/ 38 w 69"/>
                  <a:gd name="T33" fmla="*/ 13 h 138"/>
                  <a:gd name="T34" fmla="*/ 28 w 69"/>
                  <a:gd name="T35" fmla="*/ 6 h 138"/>
                  <a:gd name="T36" fmla="*/ 21 w 69"/>
                  <a:gd name="T37" fmla="*/ 3 h 138"/>
                  <a:gd name="T38" fmla="*/ 18 w 69"/>
                  <a:gd name="T39" fmla="*/ 5 h 138"/>
                  <a:gd name="T40" fmla="*/ 12 w 69"/>
                  <a:gd name="T41" fmla="*/ 3 h 138"/>
                  <a:gd name="T42" fmla="*/ 6 w 69"/>
                  <a:gd name="T43" fmla="*/ 8 h 138"/>
                  <a:gd name="T44" fmla="*/ 5 w 69"/>
                  <a:gd name="T45" fmla="*/ 9 h 138"/>
                  <a:gd name="T46" fmla="*/ 3 w 69"/>
                  <a:gd name="T47" fmla="*/ 13 h 138"/>
                  <a:gd name="T48" fmla="*/ 1 w 69"/>
                  <a:gd name="T49" fmla="*/ 21 h 138"/>
                  <a:gd name="T50" fmla="*/ 3 w 69"/>
                  <a:gd name="T51" fmla="*/ 24 h 138"/>
                  <a:gd name="T52" fmla="*/ 3 w 69"/>
                  <a:gd name="T53" fmla="*/ 25 h 138"/>
                  <a:gd name="T54" fmla="*/ 4 w 69"/>
                  <a:gd name="T55" fmla="*/ 27 h 138"/>
                  <a:gd name="T56" fmla="*/ 4 w 69"/>
                  <a:gd name="T57" fmla="*/ 30 h 138"/>
                  <a:gd name="T58" fmla="*/ 4 w 69"/>
                  <a:gd name="T59" fmla="*/ 32 h 138"/>
                  <a:gd name="T60" fmla="*/ 4 w 69"/>
                  <a:gd name="T61" fmla="*/ 35 h 138"/>
                  <a:gd name="T62" fmla="*/ 10 w 69"/>
                  <a:gd name="T63" fmla="*/ 39 h 138"/>
                  <a:gd name="T64" fmla="*/ 5 w 69"/>
                  <a:gd name="T65" fmla="*/ 46 h 138"/>
                  <a:gd name="T66" fmla="*/ 8 w 69"/>
                  <a:gd name="T67" fmla="*/ 51 h 138"/>
                  <a:gd name="T68" fmla="*/ 6 w 69"/>
                  <a:gd name="T69" fmla="*/ 60 h 138"/>
                  <a:gd name="T70" fmla="*/ 7 w 69"/>
                  <a:gd name="T71" fmla="*/ 71 h 138"/>
                  <a:gd name="T72" fmla="*/ 8 w 69"/>
                  <a:gd name="T73" fmla="*/ 77 h 138"/>
                  <a:gd name="T74" fmla="*/ 6 w 69"/>
                  <a:gd name="T75" fmla="*/ 86 h 138"/>
                  <a:gd name="T76" fmla="*/ 4 w 69"/>
                  <a:gd name="T77" fmla="*/ 91 h 138"/>
                  <a:gd name="T78" fmla="*/ 7 w 69"/>
                  <a:gd name="T79" fmla="*/ 95 h 138"/>
                  <a:gd name="T80" fmla="*/ 11 w 69"/>
                  <a:gd name="T81" fmla="*/ 95 h 138"/>
                  <a:gd name="T82" fmla="*/ 12 w 69"/>
                  <a:gd name="T83" fmla="*/ 101 h 138"/>
                  <a:gd name="T84" fmla="*/ 7 w 69"/>
                  <a:gd name="T85" fmla="*/ 101 h 138"/>
                  <a:gd name="T86" fmla="*/ 5 w 69"/>
                  <a:gd name="T87" fmla="*/ 103 h 138"/>
                  <a:gd name="T88" fmla="*/ 11 w 69"/>
                  <a:gd name="T89" fmla="*/ 112 h 138"/>
                  <a:gd name="T90" fmla="*/ 19 w 69"/>
                  <a:gd name="T91" fmla="*/ 115 h 138"/>
                  <a:gd name="T92" fmla="*/ 23 w 69"/>
                  <a:gd name="T93" fmla="*/ 117 h 138"/>
                  <a:gd name="T94" fmla="*/ 31 w 69"/>
                  <a:gd name="T95" fmla="*/ 125 h 138"/>
                  <a:gd name="T96" fmla="*/ 31 w 69"/>
                  <a:gd name="T97" fmla="*/ 134 h 138"/>
                  <a:gd name="T98" fmla="*/ 40 w 69"/>
                  <a:gd name="T99" fmla="*/ 138 h 138"/>
                  <a:gd name="T100" fmla="*/ 49 w 69"/>
                  <a:gd name="T101" fmla="*/ 129 h 138"/>
                  <a:gd name="T102" fmla="*/ 52 w 69"/>
                  <a:gd name="T103" fmla="*/ 116 h 138"/>
                  <a:gd name="T104" fmla="*/ 60 w 69"/>
                  <a:gd name="T105" fmla="*/ 102 h 138"/>
                  <a:gd name="T106" fmla="*/ 60 w 69"/>
                  <a:gd name="T107" fmla="*/ 98 h 138"/>
                  <a:gd name="T108" fmla="*/ 68 w 69"/>
                  <a:gd name="T109" fmla="*/ 84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9" h="138">
                    <a:moveTo>
                      <a:pt x="68" y="84"/>
                    </a:moveTo>
                    <a:cubicBezTo>
                      <a:pt x="67" y="84"/>
                      <a:pt x="67" y="82"/>
                      <a:pt x="66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6" y="81"/>
                      <a:pt x="66" y="81"/>
                      <a:pt x="66" y="81"/>
                    </a:cubicBezTo>
                    <a:cubicBezTo>
                      <a:pt x="66" y="81"/>
                      <a:pt x="65" y="81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80"/>
                      <a:pt x="65" y="80"/>
                      <a:pt x="65" y="80"/>
                    </a:cubicBezTo>
                    <a:cubicBezTo>
                      <a:pt x="65" y="79"/>
                      <a:pt x="64" y="79"/>
                      <a:pt x="64" y="78"/>
                    </a:cubicBezTo>
                    <a:cubicBezTo>
                      <a:pt x="64" y="77"/>
                      <a:pt x="64" y="77"/>
                      <a:pt x="64" y="76"/>
                    </a:cubicBezTo>
                    <a:cubicBezTo>
                      <a:pt x="64" y="75"/>
                      <a:pt x="62" y="74"/>
                      <a:pt x="61" y="74"/>
                    </a:cubicBezTo>
                    <a:cubicBezTo>
                      <a:pt x="61" y="74"/>
                      <a:pt x="61" y="73"/>
                      <a:pt x="60" y="73"/>
                    </a:cubicBezTo>
                    <a:cubicBezTo>
                      <a:pt x="59" y="73"/>
                      <a:pt x="59" y="72"/>
                      <a:pt x="58" y="72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7" y="71"/>
                      <a:pt x="56" y="71"/>
                      <a:pt x="56" y="71"/>
                    </a:cubicBezTo>
                    <a:cubicBezTo>
                      <a:pt x="55" y="70"/>
                      <a:pt x="54" y="70"/>
                      <a:pt x="53" y="69"/>
                    </a:cubicBezTo>
                    <a:cubicBezTo>
                      <a:pt x="53" y="69"/>
                      <a:pt x="52" y="68"/>
                      <a:pt x="51" y="68"/>
                    </a:cubicBezTo>
                    <a:cubicBezTo>
                      <a:pt x="51" y="68"/>
                      <a:pt x="51" y="68"/>
                      <a:pt x="51" y="68"/>
                    </a:cubicBezTo>
                    <a:cubicBezTo>
                      <a:pt x="50" y="68"/>
                      <a:pt x="50" y="67"/>
                      <a:pt x="49" y="67"/>
                    </a:cubicBezTo>
                    <a:cubicBezTo>
                      <a:pt x="49" y="67"/>
                      <a:pt x="49" y="67"/>
                      <a:pt x="49" y="67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8" y="67"/>
                      <a:pt x="48" y="67"/>
                      <a:pt x="48" y="67"/>
                    </a:cubicBezTo>
                    <a:cubicBezTo>
                      <a:pt x="48" y="67"/>
                      <a:pt x="48" y="67"/>
                      <a:pt x="48" y="66"/>
                    </a:cubicBezTo>
                    <a:cubicBezTo>
                      <a:pt x="46" y="67"/>
                      <a:pt x="47" y="64"/>
                      <a:pt x="45" y="64"/>
                    </a:cubicBezTo>
                    <a:cubicBezTo>
                      <a:pt x="44" y="62"/>
                      <a:pt x="43" y="60"/>
                      <a:pt x="42" y="59"/>
                    </a:cubicBezTo>
                    <a:cubicBezTo>
                      <a:pt x="42" y="58"/>
                      <a:pt x="42" y="57"/>
                      <a:pt x="42" y="57"/>
                    </a:cubicBezTo>
                    <a:cubicBezTo>
                      <a:pt x="42" y="57"/>
                      <a:pt x="43" y="57"/>
                      <a:pt x="43" y="57"/>
                    </a:cubicBezTo>
                    <a:cubicBezTo>
                      <a:pt x="43" y="57"/>
                      <a:pt x="42" y="57"/>
                      <a:pt x="42" y="56"/>
                    </a:cubicBezTo>
                    <a:cubicBezTo>
                      <a:pt x="42" y="55"/>
                      <a:pt x="43" y="55"/>
                      <a:pt x="43" y="54"/>
                    </a:cubicBezTo>
                    <a:cubicBezTo>
                      <a:pt x="43" y="53"/>
                      <a:pt x="43" y="52"/>
                      <a:pt x="43" y="52"/>
                    </a:cubicBezTo>
                    <a:cubicBezTo>
                      <a:pt x="43" y="49"/>
                      <a:pt x="39" y="49"/>
                      <a:pt x="40" y="45"/>
                    </a:cubicBezTo>
                    <a:cubicBezTo>
                      <a:pt x="39" y="43"/>
                      <a:pt x="42" y="44"/>
                      <a:pt x="43" y="42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42" y="41"/>
                      <a:pt x="42" y="38"/>
                      <a:pt x="41" y="37"/>
                    </a:cubicBezTo>
                    <a:cubicBezTo>
                      <a:pt x="42" y="36"/>
                      <a:pt x="42" y="34"/>
                      <a:pt x="43" y="32"/>
                    </a:cubicBezTo>
                    <a:cubicBezTo>
                      <a:pt x="43" y="32"/>
                      <a:pt x="43" y="31"/>
                      <a:pt x="43" y="31"/>
                    </a:cubicBezTo>
                    <a:cubicBezTo>
                      <a:pt x="43" y="29"/>
                      <a:pt x="43" y="27"/>
                      <a:pt x="44" y="26"/>
                    </a:cubicBezTo>
                    <a:cubicBezTo>
                      <a:pt x="44" y="24"/>
                      <a:pt x="43" y="23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1"/>
                      <a:pt x="43" y="21"/>
                      <a:pt x="43" y="21"/>
                    </a:cubicBezTo>
                    <a:cubicBezTo>
                      <a:pt x="43" y="21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0"/>
                      <a:pt x="41" y="20"/>
                      <a:pt x="41" y="19"/>
                    </a:cubicBezTo>
                    <a:cubicBezTo>
                      <a:pt x="41" y="19"/>
                      <a:pt x="41" y="18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0" y="17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40" y="16"/>
                      <a:pt x="40" y="15"/>
                      <a:pt x="40" y="15"/>
                    </a:cubicBezTo>
                    <a:cubicBezTo>
                      <a:pt x="40" y="15"/>
                      <a:pt x="40" y="15"/>
                      <a:pt x="39" y="15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39" y="15"/>
                      <a:pt x="39" y="14"/>
                      <a:pt x="39" y="14"/>
                    </a:cubicBezTo>
                    <a:cubicBezTo>
                      <a:pt x="39" y="14"/>
                      <a:pt x="38" y="14"/>
                      <a:pt x="38" y="14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4" y="13"/>
                      <a:pt x="33" y="11"/>
                      <a:pt x="29" y="11"/>
                    </a:cubicBezTo>
                    <a:cubicBezTo>
                      <a:pt x="29" y="11"/>
                      <a:pt x="29" y="11"/>
                      <a:pt x="29" y="10"/>
                    </a:cubicBezTo>
                    <a:cubicBezTo>
                      <a:pt x="28" y="9"/>
                      <a:pt x="29" y="9"/>
                      <a:pt x="29" y="8"/>
                    </a:cubicBezTo>
                    <a:cubicBezTo>
                      <a:pt x="28" y="7"/>
                      <a:pt x="28" y="7"/>
                      <a:pt x="28" y="6"/>
                    </a:cubicBezTo>
                    <a:cubicBezTo>
                      <a:pt x="27" y="4"/>
                      <a:pt x="26" y="3"/>
                      <a:pt x="25" y="1"/>
                    </a:cubicBezTo>
                    <a:cubicBezTo>
                      <a:pt x="24" y="1"/>
                      <a:pt x="24" y="2"/>
                      <a:pt x="23" y="2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3"/>
                      <a:pt x="21" y="3"/>
                      <a:pt x="21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4"/>
                      <a:pt x="19" y="4"/>
                      <a:pt x="19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4" y="6"/>
                      <a:pt x="13" y="5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1"/>
                      <a:pt x="9" y="2"/>
                      <a:pt x="9" y="4"/>
                    </a:cubicBezTo>
                    <a:cubicBezTo>
                      <a:pt x="8" y="5"/>
                      <a:pt x="7" y="6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2"/>
                    </a:cubicBezTo>
                    <a:cubicBezTo>
                      <a:pt x="4" y="12"/>
                      <a:pt x="4" y="13"/>
                      <a:pt x="3" y="13"/>
                    </a:cubicBezTo>
                    <a:cubicBezTo>
                      <a:pt x="3" y="14"/>
                      <a:pt x="2" y="14"/>
                      <a:pt x="2" y="15"/>
                    </a:cubicBezTo>
                    <a:cubicBezTo>
                      <a:pt x="2" y="16"/>
                      <a:pt x="1" y="16"/>
                      <a:pt x="1" y="17"/>
                    </a:cubicBezTo>
                    <a:cubicBezTo>
                      <a:pt x="1" y="17"/>
                      <a:pt x="1" y="17"/>
                      <a:pt x="1" y="18"/>
                    </a:cubicBezTo>
                    <a:cubicBezTo>
                      <a:pt x="0" y="19"/>
                      <a:pt x="1" y="20"/>
                      <a:pt x="1" y="21"/>
                    </a:cubicBezTo>
                    <a:cubicBezTo>
                      <a:pt x="2" y="21"/>
                      <a:pt x="2" y="22"/>
                      <a:pt x="2" y="22"/>
                    </a:cubicBezTo>
                    <a:cubicBezTo>
                      <a:pt x="2" y="22"/>
                      <a:pt x="2" y="23"/>
                      <a:pt x="2" y="23"/>
                    </a:cubicBezTo>
                    <a:cubicBezTo>
                      <a:pt x="2" y="23"/>
                      <a:pt x="2" y="24"/>
                      <a:pt x="2" y="24"/>
                    </a:cubicBezTo>
                    <a:cubicBezTo>
                      <a:pt x="2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3" y="25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6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8"/>
                    </a:cubicBezTo>
                    <a:cubicBezTo>
                      <a:pt x="4" y="28"/>
                      <a:pt x="4" y="28"/>
                      <a:pt x="4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4" y="29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4"/>
                      <a:pt x="4" y="34"/>
                    </a:cubicBezTo>
                    <a:cubicBezTo>
                      <a:pt x="4" y="34"/>
                      <a:pt x="4" y="34"/>
                      <a:pt x="4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6"/>
                      <a:pt x="7" y="36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7"/>
                      <a:pt x="10" y="37"/>
                      <a:pt x="10" y="39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0" y="40"/>
                      <a:pt x="9" y="40"/>
                      <a:pt x="9" y="42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7" y="47"/>
                      <a:pt x="7" y="46"/>
                      <a:pt x="5" y="46"/>
                    </a:cubicBezTo>
                    <a:cubicBezTo>
                      <a:pt x="5" y="47"/>
                      <a:pt x="6" y="48"/>
                      <a:pt x="6" y="49"/>
                    </a:cubicBezTo>
                    <a:cubicBezTo>
                      <a:pt x="6" y="49"/>
                      <a:pt x="8" y="49"/>
                      <a:pt x="8" y="50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2"/>
                      <a:pt x="7" y="54"/>
                      <a:pt x="6" y="55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5" y="55"/>
                      <a:pt x="5" y="55"/>
                      <a:pt x="4" y="56"/>
                    </a:cubicBezTo>
                    <a:cubicBezTo>
                      <a:pt x="5" y="57"/>
                      <a:pt x="5" y="59"/>
                      <a:pt x="6" y="60"/>
                    </a:cubicBezTo>
                    <a:cubicBezTo>
                      <a:pt x="7" y="61"/>
                      <a:pt x="9" y="61"/>
                      <a:pt x="9" y="62"/>
                    </a:cubicBezTo>
                    <a:cubicBezTo>
                      <a:pt x="9" y="64"/>
                      <a:pt x="8" y="64"/>
                      <a:pt x="7" y="66"/>
                    </a:cubicBezTo>
                    <a:cubicBezTo>
                      <a:pt x="7" y="67"/>
                      <a:pt x="6" y="68"/>
                      <a:pt x="6" y="69"/>
                    </a:cubicBezTo>
                    <a:cubicBezTo>
                      <a:pt x="6" y="70"/>
                      <a:pt x="6" y="70"/>
                      <a:pt x="7" y="71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8" y="74"/>
                      <a:pt x="8" y="74"/>
                      <a:pt x="8" y="75"/>
                    </a:cubicBezTo>
                    <a:cubicBezTo>
                      <a:pt x="11" y="75"/>
                      <a:pt x="12" y="76"/>
                      <a:pt x="12" y="79"/>
                    </a:cubicBezTo>
                    <a:cubicBezTo>
                      <a:pt x="10" y="79"/>
                      <a:pt x="7" y="80"/>
                      <a:pt x="8" y="77"/>
                    </a:cubicBezTo>
                    <a:cubicBezTo>
                      <a:pt x="7" y="77"/>
                      <a:pt x="7" y="78"/>
                      <a:pt x="7" y="78"/>
                    </a:cubicBezTo>
                    <a:cubicBezTo>
                      <a:pt x="7" y="79"/>
                      <a:pt x="6" y="79"/>
                      <a:pt x="6" y="79"/>
                    </a:cubicBezTo>
                    <a:cubicBezTo>
                      <a:pt x="7" y="81"/>
                      <a:pt x="6" y="83"/>
                      <a:pt x="6" y="86"/>
                    </a:cubicBezTo>
                    <a:cubicBezTo>
                      <a:pt x="6" y="86"/>
                      <a:pt x="6" y="86"/>
                      <a:pt x="6" y="86"/>
                    </a:cubicBezTo>
                    <a:cubicBezTo>
                      <a:pt x="7" y="88"/>
                      <a:pt x="5" y="88"/>
                      <a:pt x="4" y="89"/>
                    </a:cubicBezTo>
                    <a:cubicBezTo>
                      <a:pt x="4" y="89"/>
                      <a:pt x="4" y="90"/>
                      <a:pt x="4" y="90"/>
                    </a:cubicBezTo>
                    <a:cubicBezTo>
                      <a:pt x="4" y="90"/>
                      <a:pt x="4" y="90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5" y="92"/>
                      <a:pt x="4" y="94"/>
                      <a:pt x="6" y="94"/>
                    </a:cubicBezTo>
                    <a:cubicBezTo>
                      <a:pt x="6" y="94"/>
                      <a:pt x="6" y="94"/>
                      <a:pt x="7" y="94"/>
                    </a:cubicBezTo>
                    <a:cubicBezTo>
                      <a:pt x="7" y="94"/>
                      <a:pt x="7" y="95"/>
                      <a:pt x="7" y="95"/>
                    </a:cubicBezTo>
                    <a:cubicBezTo>
                      <a:pt x="7" y="95"/>
                      <a:pt x="7" y="95"/>
                      <a:pt x="8" y="95"/>
                    </a:cubicBezTo>
                    <a:cubicBezTo>
                      <a:pt x="8" y="95"/>
                      <a:pt x="8" y="95"/>
                      <a:pt x="8" y="95"/>
                    </a:cubicBezTo>
                    <a:cubicBezTo>
                      <a:pt x="9" y="94"/>
                      <a:pt x="10" y="94"/>
                      <a:pt x="11" y="94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1" y="95"/>
                      <a:pt x="11" y="95"/>
                      <a:pt x="11" y="95"/>
                    </a:cubicBezTo>
                    <a:cubicBezTo>
                      <a:pt x="10" y="96"/>
                      <a:pt x="10" y="97"/>
                      <a:pt x="10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9" y="100"/>
                      <a:pt x="12" y="100"/>
                      <a:pt x="12" y="101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2" y="103"/>
                      <a:pt x="11" y="103"/>
                      <a:pt x="12" y="104"/>
                    </a:cubicBezTo>
                    <a:cubicBezTo>
                      <a:pt x="10" y="104"/>
                      <a:pt x="9" y="104"/>
                      <a:pt x="9" y="102"/>
                    </a:cubicBezTo>
                    <a:cubicBezTo>
                      <a:pt x="8" y="102"/>
                      <a:pt x="8" y="101"/>
                      <a:pt x="7" y="101"/>
                    </a:cubicBezTo>
                    <a:cubicBezTo>
                      <a:pt x="7" y="101"/>
                      <a:pt x="6" y="101"/>
                      <a:pt x="7" y="100"/>
                    </a:cubicBezTo>
                    <a:cubicBezTo>
                      <a:pt x="4" y="100"/>
                      <a:pt x="4" y="100"/>
                      <a:pt x="4" y="100"/>
                    </a:cubicBezTo>
                    <a:cubicBezTo>
                      <a:pt x="4" y="102"/>
                      <a:pt x="5" y="102"/>
                      <a:pt x="5" y="103"/>
                    </a:cubicBezTo>
                    <a:cubicBezTo>
                      <a:pt x="5" y="103"/>
                      <a:pt x="5" y="103"/>
                      <a:pt x="5" y="103"/>
                    </a:cubicBezTo>
                    <a:cubicBezTo>
                      <a:pt x="7" y="104"/>
                      <a:pt x="6" y="105"/>
                      <a:pt x="7" y="106"/>
                    </a:cubicBezTo>
                    <a:cubicBezTo>
                      <a:pt x="7" y="106"/>
                      <a:pt x="7" y="106"/>
                      <a:pt x="7" y="106"/>
                    </a:cubicBezTo>
                    <a:cubicBezTo>
                      <a:pt x="8" y="107"/>
                      <a:pt x="9" y="108"/>
                      <a:pt x="9" y="110"/>
                    </a:cubicBezTo>
                    <a:cubicBezTo>
                      <a:pt x="10" y="110"/>
                      <a:pt x="10" y="111"/>
                      <a:pt x="11" y="112"/>
                    </a:cubicBezTo>
                    <a:cubicBezTo>
                      <a:pt x="12" y="112"/>
                      <a:pt x="13" y="112"/>
                      <a:pt x="13" y="113"/>
                    </a:cubicBezTo>
                    <a:cubicBezTo>
                      <a:pt x="14" y="113"/>
                      <a:pt x="14" y="113"/>
                      <a:pt x="14" y="113"/>
                    </a:cubicBezTo>
                    <a:cubicBezTo>
                      <a:pt x="15" y="113"/>
                      <a:pt x="17" y="114"/>
                      <a:pt x="18" y="115"/>
                    </a:cubicBezTo>
                    <a:cubicBezTo>
                      <a:pt x="18" y="115"/>
                      <a:pt x="18" y="115"/>
                      <a:pt x="19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19" y="115"/>
                      <a:pt x="19" y="115"/>
                      <a:pt x="19" y="115"/>
                    </a:cubicBezTo>
                    <a:cubicBezTo>
                      <a:pt x="20" y="116"/>
                      <a:pt x="20" y="117"/>
                      <a:pt x="22" y="117"/>
                    </a:cubicBezTo>
                    <a:cubicBezTo>
                      <a:pt x="22" y="117"/>
                      <a:pt x="23" y="117"/>
                      <a:pt x="23" y="117"/>
                    </a:cubicBezTo>
                    <a:cubicBezTo>
                      <a:pt x="23" y="117"/>
                      <a:pt x="23" y="117"/>
                      <a:pt x="24" y="117"/>
                    </a:cubicBezTo>
                    <a:cubicBezTo>
                      <a:pt x="24" y="119"/>
                      <a:pt x="26" y="119"/>
                      <a:pt x="27" y="120"/>
                    </a:cubicBezTo>
                    <a:cubicBezTo>
                      <a:pt x="28" y="121"/>
                      <a:pt x="29" y="122"/>
                      <a:pt x="29" y="124"/>
                    </a:cubicBezTo>
                    <a:cubicBezTo>
                      <a:pt x="30" y="124"/>
                      <a:pt x="30" y="124"/>
                      <a:pt x="31" y="125"/>
                    </a:cubicBezTo>
                    <a:cubicBezTo>
                      <a:pt x="31" y="125"/>
                      <a:pt x="31" y="127"/>
                      <a:pt x="32" y="127"/>
                    </a:cubicBezTo>
                    <a:cubicBezTo>
                      <a:pt x="31" y="128"/>
                      <a:pt x="31" y="129"/>
                      <a:pt x="31" y="131"/>
                    </a:cubicBezTo>
                    <a:cubicBezTo>
                      <a:pt x="31" y="131"/>
                      <a:pt x="32" y="131"/>
                      <a:pt x="32" y="132"/>
                    </a:cubicBezTo>
                    <a:cubicBezTo>
                      <a:pt x="32" y="132"/>
                      <a:pt x="31" y="133"/>
                      <a:pt x="31" y="134"/>
                    </a:cubicBezTo>
                    <a:cubicBezTo>
                      <a:pt x="32" y="135"/>
                      <a:pt x="33" y="135"/>
                      <a:pt x="34" y="136"/>
                    </a:cubicBezTo>
                    <a:cubicBezTo>
                      <a:pt x="35" y="136"/>
                      <a:pt x="36" y="137"/>
                      <a:pt x="38" y="137"/>
                    </a:cubicBezTo>
                    <a:cubicBezTo>
                      <a:pt x="38" y="137"/>
                      <a:pt x="38" y="137"/>
                      <a:pt x="38" y="138"/>
                    </a:cubicBezTo>
                    <a:cubicBezTo>
                      <a:pt x="40" y="138"/>
                      <a:pt x="40" y="138"/>
                      <a:pt x="40" y="138"/>
                    </a:cubicBezTo>
                    <a:cubicBezTo>
                      <a:pt x="41" y="138"/>
                      <a:pt x="42" y="136"/>
                      <a:pt x="43" y="137"/>
                    </a:cubicBezTo>
                    <a:cubicBezTo>
                      <a:pt x="43" y="135"/>
                      <a:pt x="44" y="134"/>
                      <a:pt x="46" y="134"/>
                    </a:cubicBezTo>
                    <a:cubicBezTo>
                      <a:pt x="46" y="129"/>
                      <a:pt x="46" y="129"/>
                      <a:pt x="46" y="129"/>
                    </a:cubicBezTo>
                    <a:cubicBezTo>
                      <a:pt x="47" y="130"/>
                      <a:pt x="48" y="129"/>
                      <a:pt x="49" y="129"/>
                    </a:cubicBezTo>
                    <a:cubicBezTo>
                      <a:pt x="50" y="124"/>
                      <a:pt x="47" y="124"/>
                      <a:pt x="46" y="120"/>
                    </a:cubicBezTo>
                    <a:cubicBezTo>
                      <a:pt x="48" y="120"/>
                      <a:pt x="48" y="119"/>
                      <a:pt x="49" y="120"/>
                    </a:cubicBezTo>
                    <a:cubicBezTo>
                      <a:pt x="49" y="119"/>
                      <a:pt x="50" y="118"/>
                      <a:pt x="51" y="118"/>
                    </a:cubicBezTo>
                    <a:cubicBezTo>
                      <a:pt x="51" y="117"/>
                      <a:pt x="51" y="116"/>
                      <a:pt x="52" y="116"/>
                    </a:cubicBezTo>
                    <a:cubicBezTo>
                      <a:pt x="54" y="116"/>
                      <a:pt x="56" y="114"/>
                      <a:pt x="58" y="113"/>
                    </a:cubicBezTo>
                    <a:cubicBezTo>
                      <a:pt x="58" y="111"/>
                      <a:pt x="58" y="110"/>
                      <a:pt x="57" y="109"/>
                    </a:cubicBezTo>
                    <a:cubicBezTo>
                      <a:pt x="59" y="109"/>
                      <a:pt x="58" y="106"/>
                      <a:pt x="58" y="104"/>
                    </a:cubicBezTo>
                    <a:cubicBezTo>
                      <a:pt x="59" y="104"/>
                      <a:pt x="60" y="103"/>
                      <a:pt x="60" y="102"/>
                    </a:cubicBezTo>
                    <a:cubicBezTo>
                      <a:pt x="60" y="102"/>
                      <a:pt x="61" y="102"/>
                      <a:pt x="60" y="101"/>
                    </a:cubicBezTo>
                    <a:cubicBezTo>
                      <a:pt x="61" y="101"/>
                      <a:pt x="62" y="101"/>
                      <a:pt x="62" y="100"/>
                    </a:cubicBezTo>
                    <a:cubicBezTo>
                      <a:pt x="62" y="100"/>
                      <a:pt x="61" y="100"/>
                      <a:pt x="61" y="100"/>
                    </a:cubicBezTo>
                    <a:cubicBezTo>
                      <a:pt x="61" y="99"/>
                      <a:pt x="60" y="99"/>
                      <a:pt x="60" y="98"/>
                    </a:cubicBezTo>
                    <a:cubicBezTo>
                      <a:pt x="61" y="97"/>
                      <a:pt x="61" y="96"/>
                      <a:pt x="61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5" y="94"/>
                      <a:pt x="67" y="95"/>
                      <a:pt x="66" y="93"/>
                    </a:cubicBezTo>
                    <a:cubicBezTo>
                      <a:pt x="69" y="92"/>
                      <a:pt x="68" y="88"/>
                      <a:pt x="68" y="8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0" name="Freeform 72">
                <a:extLst>
                  <a:ext uri="{FF2B5EF4-FFF2-40B4-BE49-F238E27FC236}">
                    <a16:creationId xmlns:a16="http://schemas.microsoft.com/office/drawing/2014/main" id="{E78CB823-DDF9-41E6-9301-975C83347C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19713" y="4508500"/>
                <a:ext cx="731838" cy="360362"/>
              </a:xfrm>
              <a:custGeom>
                <a:avLst/>
                <a:gdLst>
                  <a:gd name="T0" fmla="*/ 241 w 242"/>
                  <a:gd name="T1" fmla="*/ 43 h 119"/>
                  <a:gd name="T2" fmla="*/ 238 w 242"/>
                  <a:gd name="T3" fmla="*/ 40 h 119"/>
                  <a:gd name="T4" fmla="*/ 234 w 242"/>
                  <a:gd name="T5" fmla="*/ 36 h 119"/>
                  <a:gd name="T6" fmla="*/ 228 w 242"/>
                  <a:gd name="T7" fmla="*/ 28 h 119"/>
                  <a:gd name="T8" fmla="*/ 218 w 242"/>
                  <a:gd name="T9" fmla="*/ 8 h 119"/>
                  <a:gd name="T10" fmla="*/ 197 w 242"/>
                  <a:gd name="T11" fmla="*/ 7 h 119"/>
                  <a:gd name="T12" fmla="*/ 189 w 242"/>
                  <a:gd name="T13" fmla="*/ 4 h 119"/>
                  <a:gd name="T14" fmla="*/ 175 w 242"/>
                  <a:gd name="T15" fmla="*/ 1 h 119"/>
                  <a:gd name="T16" fmla="*/ 170 w 242"/>
                  <a:gd name="T17" fmla="*/ 6 h 119"/>
                  <a:gd name="T18" fmla="*/ 158 w 242"/>
                  <a:gd name="T19" fmla="*/ 18 h 119"/>
                  <a:gd name="T20" fmla="*/ 141 w 242"/>
                  <a:gd name="T21" fmla="*/ 19 h 119"/>
                  <a:gd name="T22" fmla="*/ 139 w 242"/>
                  <a:gd name="T23" fmla="*/ 15 h 119"/>
                  <a:gd name="T24" fmla="*/ 134 w 242"/>
                  <a:gd name="T25" fmla="*/ 19 h 119"/>
                  <a:gd name="T26" fmla="*/ 134 w 242"/>
                  <a:gd name="T27" fmla="*/ 21 h 119"/>
                  <a:gd name="T28" fmla="*/ 129 w 242"/>
                  <a:gd name="T29" fmla="*/ 22 h 119"/>
                  <a:gd name="T30" fmla="*/ 126 w 242"/>
                  <a:gd name="T31" fmla="*/ 20 h 119"/>
                  <a:gd name="T32" fmla="*/ 124 w 242"/>
                  <a:gd name="T33" fmla="*/ 20 h 119"/>
                  <a:gd name="T34" fmla="*/ 124 w 242"/>
                  <a:gd name="T35" fmla="*/ 22 h 119"/>
                  <a:gd name="T36" fmla="*/ 124 w 242"/>
                  <a:gd name="T37" fmla="*/ 24 h 119"/>
                  <a:gd name="T38" fmla="*/ 120 w 242"/>
                  <a:gd name="T39" fmla="*/ 31 h 119"/>
                  <a:gd name="T40" fmla="*/ 107 w 242"/>
                  <a:gd name="T41" fmla="*/ 39 h 119"/>
                  <a:gd name="T42" fmla="*/ 107 w 242"/>
                  <a:gd name="T43" fmla="*/ 49 h 119"/>
                  <a:gd name="T44" fmla="*/ 109 w 242"/>
                  <a:gd name="T45" fmla="*/ 61 h 119"/>
                  <a:gd name="T46" fmla="*/ 106 w 242"/>
                  <a:gd name="T47" fmla="*/ 67 h 119"/>
                  <a:gd name="T48" fmla="*/ 97 w 242"/>
                  <a:gd name="T49" fmla="*/ 61 h 119"/>
                  <a:gd name="T50" fmla="*/ 87 w 242"/>
                  <a:gd name="T51" fmla="*/ 59 h 119"/>
                  <a:gd name="T52" fmla="*/ 62 w 242"/>
                  <a:gd name="T53" fmla="*/ 68 h 119"/>
                  <a:gd name="T54" fmla="*/ 51 w 242"/>
                  <a:gd name="T55" fmla="*/ 72 h 119"/>
                  <a:gd name="T56" fmla="*/ 29 w 242"/>
                  <a:gd name="T57" fmla="*/ 65 h 119"/>
                  <a:gd name="T58" fmla="*/ 23 w 242"/>
                  <a:gd name="T59" fmla="*/ 78 h 119"/>
                  <a:gd name="T60" fmla="*/ 14 w 242"/>
                  <a:gd name="T61" fmla="*/ 69 h 119"/>
                  <a:gd name="T62" fmla="*/ 8 w 242"/>
                  <a:gd name="T63" fmla="*/ 67 h 119"/>
                  <a:gd name="T64" fmla="*/ 1 w 242"/>
                  <a:gd name="T65" fmla="*/ 80 h 119"/>
                  <a:gd name="T66" fmla="*/ 8 w 242"/>
                  <a:gd name="T67" fmla="*/ 91 h 119"/>
                  <a:gd name="T68" fmla="*/ 14 w 242"/>
                  <a:gd name="T69" fmla="*/ 97 h 119"/>
                  <a:gd name="T70" fmla="*/ 25 w 242"/>
                  <a:gd name="T71" fmla="*/ 95 h 119"/>
                  <a:gd name="T72" fmla="*/ 44 w 242"/>
                  <a:gd name="T73" fmla="*/ 101 h 119"/>
                  <a:gd name="T74" fmla="*/ 49 w 242"/>
                  <a:gd name="T75" fmla="*/ 93 h 119"/>
                  <a:gd name="T76" fmla="*/ 75 w 242"/>
                  <a:gd name="T77" fmla="*/ 90 h 119"/>
                  <a:gd name="T78" fmla="*/ 85 w 242"/>
                  <a:gd name="T79" fmla="*/ 91 h 119"/>
                  <a:gd name="T80" fmla="*/ 91 w 242"/>
                  <a:gd name="T81" fmla="*/ 105 h 119"/>
                  <a:gd name="T82" fmla="*/ 103 w 242"/>
                  <a:gd name="T83" fmla="*/ 111 h 119"/>
                  <a:gd name="T84" fmla="*/ 122 w 242"/>
                  <a:gd name="T85" fmla="*/ 113 h 119"/>
                  <a:gd name="T86" fmla="*/ 131 w 242"/>
                  <a:gd name="T87" fmla="*/ 116 h 119"/>
                  <a:gd name="T88" fmla="*/ 150 w 242"/>
                  <a:gd name="T89" fmla="*/ 117 h 119"/>
                  <a:gd name="T90" fmla="*/ 166 w 242"/>
                  <a:gd name="T91" fmla="*/ 113 h 119"/>
                  <a:gd name="T92" fmla="*/ 172 w 242"/>
                  <a:gd name="T93" fmla="*/ 109 h 119"/>
                  <a:gd name="T94" fmla="*/ 196 w 242"/>
                  <a:gd name="T95" fmla="*/ 105 h 119"/>
                  <a:gd name="T96" fmla="*/ 207 w 242"/>
                  <a:gd name="T97" fmla="*/ 100 h 119"/>
                  <a:gd name="T98" fmla="*/ 218 w 242"/>
                  <a:gd name="T99" fmla="*/ 97 h 119"/>
                  <a:gd name="T100" fmla="*/ 223 w 242"/>
                  <a:gd name="T101" fmla="*/ 90 h 119"/>
                  <a:gd name="T102" fmla="*/ 221 w 242"/>
                  <a:gd name="T103" fmla="*/ 74 h 119"/>
                  <a:gd name="T104" fmla="*/ 228 w 242"/>
                  <a:gd name="T105" fmla="*/ 62 h 119"/>
                  <a:gd name="T106" fmla="*/ 223 w 242"/>
                  <a:gd name="T107" fmla="*/ 59 h 119"/>
                  <a:gd name="T108" fmla="*/ 242 w 242"/>
                  <a:gd name="T109" fmla="*/ 56 h 119"/>
                  <a:gd name="T110" fmla="*/ 235 w 242"/>
                  <a:gd name="T111" fmla="*/ 3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42" h="119">
                    <a:moveTo>
                      <a:pt x="241" y="53"/>
                    </a:moveTo>
                    <a:cubicBezTo>
                      <a:pt x="241" y="52"/>
                      <a:pt x="241" y="52"/>
                      <a:pt x="241" y="52"/>
                    </a:cubicBezTo>
                    <a:cubicBezTo>
                      <a:pt x="241" y="51"/>
                      <a:pt x="240" y="52"/>
                      <a:pt x="240" y="51"/>
                    </a:cubicBezTo>
                    <a:cubicBezTo>
                      <a:pt x="241" y="49"/>
                      <a:pt x="240" y="45"/>
                      <a:pt x="241" y="43"/>
                    </a:cubicBezTo>
                    <a:cubicBezTo>
                      <a:pt x="241" y="43"/>
                      <a:pt x="241" y="43"/>
                      <a:pt x="241" y="43"/>
                    </a:cubicBezTo>
                    <a:cubicBezTo>
                      <a:pt x="241" y="43"/>
                      <a:pt x="241" y="43"/>
                      <a:pt x="241" y="43"/>
                    </a:cubicBezTo>
                    <a:cubicBezTo>
                      <a:pt x="241" y="43"/>
                      <a:pt x="241" y="43"/>
                      <a:pt x="241" y="43"/>
                    </a:cubicBezTo>
                    <a:cubicBezTo>
                      <a:pt x="241" y="43"/>
                      <a:pt x="241" y="42"/>
                      <a:pt x="241" y="42"/>
                    </a:cubicBezTo>
                    <a:cubicBezTo>
                      <a:pt x="241" y="42"/>
                      <a:pt x="241" y="42"/>
                      <a:pt x="241" y="42"/>
                    </a:cubicBezTo>
                    <a:cubicBezTo>
                      <a:pt x="240" y="41"/>
                      <a:pt x="239" y="40"/>
                      <a:pt x="238" y="40"/>
                    </a:cubicBezTo>
                    <a:cubicBezTo>
                      <a:pt x="237" y="39"/>
                      <a:pt x="237" y="38"/>
                      <a:pt x="235" y="37"/>
                    </a:cubicBezTo>
                    <a:cubicBezTo>
                      <a:pt x="235" y="37"/>
                      <a:pt x="235" y="37"/>
                      <a:pt x="235" y="37"/>
                    </a:cubicBezTo>
                    <a:cubicBezTo>
                      <a:pt x="235" y="37"/>
                      <a:pt x="235" y="37"/>
                      <a:pt x="235" y="37"/>
                    </a:cubicBezTo>
                    <a:cubicBezTo>
                      <a:pt x="235" y="36"/>
                      <a:pt x="235" y="36"/>
                      <a:pt x="234" y="36"/>
                    </a:cubicBezTo>
                    <a:cubicBezTo>
                      <a:pt x="234" y="36"/>
                      <a:pt x="234" y="36"/>
                      <a:pt x="234" y="36"/>
                    </a:cubicBezTo>
                    <a:cubicBezTo>
                      <a:pt x="233" y="35"/>
                      <a:pt x="233" y="35"/>
                      <a:pt x="233" y="35"/>
                    </a:cubicBezTo>
                    <a:cubicBezTo>
                      <a:pt x="233" y="35"/>
                      <a:pt x="233" y="34"/>
                      <a:pt x="233" y="34"/>
                    </a:cubicBezTo>
                    <a:cubicBezTo>
                      <a:pt x="232" y="34"/>
                      <a:pt x="232" y="34"/>
                      <a:pt x="231" y="34"/>
                    </a:cubicBezTo>
                    <a:cubicBezTo>
                      <a:pt x="231" y="31"/>
                      <a:pt x="231" y="31"/>
                      <a:pt x="231" y="31"/>
                    </a:cubicBezTo>
                    <a:cubicBezTo>
                      <a:pt x="229" y="31"/>
                      <a:pt x="229" y="29"/>
                      <a:pt x="228" y="28"/>
                    </a:cubicBezTo>
                    <a:cubicBezTo>
                      <a:pt x="228" y="26"/>
                      <a:pt x="226" y="26"/>
                      <a:pt x="227" y="24"/>
                    </a:cubicBezTo>
                    <a:cubicBezTo>
                      <a:pt x="227" y="22"/>
                      <a:pt x="228" y="20"/>
                      <a:pt x="229" y="18"/>
                    </a:cubicBezTo>
                    <a:cubicBezTo>
                      <a:pt x="229" y="17"/>
                      <a:pt x="230" y="16"/>
                      <a:pt x="230" y="13"/>
                    </a:cubicBezTo>
                    <a:cubicBezTo>
                      <a:pt x="229" y="13"/>
                      <a:pt x="229" y="13"/>
                      <a:pt x="229" y="12"/>
                    </a:cubicBezTo>
                    <a:cubicBezTo>
                      <a:pt x="226" y="11"/>
                      <a:pt x="222" y="9"/>
                      <a:pt x="218" y="8"/>
                    </a:cubicBezTo>
                    <a:cubicBezTo>
                      <a:pt x="217" y="8"/>
                      <a:pt x="216" y="9"/>
                      <a:pt x="216" y="10"/>
                    </a:cubicBezTo>
                    <a:cubicBezTo>
                      <a:pt x="214" y="10"/>
                      <a:pt x="214" y="10"/>
                      <a:pt x="213" y="11"/>
                    </a:cubicBezTo>
                    <a:cubicBezTo>
                      <a:pt x="208" y="11"/>
                      <a:pt x="206" y="9"/>
                      <a:pt x="201" y="10"/>
                    </a:cubicBezTo>
                    <a:cubicBezTo>
                      <a:pt x="202" y="9"/>
                      <a:pt x="201" y="9"/>
                      <a:pt x="201" y="9"/>
                    </a:cubicBezTo>
                    <a:cubicBezTo>
                      <a:pt x="198" y="9"/>
                      <a:pt x="199" y="7"/>
                      <a:pt x="197" y="7"/>
                    </a:cubicBezTo>
                    <a:cubicBezTo>
                      <a:pt x="197" y="7"/>
                      <a:pt x="196" y="7"/>
                      <a:pt x="196" y="7"/>
                    </a:cubicBezTo>
                    <a:cubicBezTo>
                      <a:pt x="196" y="7"/>
                      <a:pt x="196" y="6"/>
                      <a:pt x="196" y="6"/>
                    </a:cubicBezTo>
                    <a:cubicBezTo>
                      <a:pt x="195" y="6"/>
                      <a:pt x="193" y="7"/>
                      <a:pt x="192" y="6"/>
                    </a:cubicBezTo>
                    <a:cubicBezTo>
                      <a:pt x="192" y="6"/>
                      <a:pt x="192" y="6"/>
                      <a:pt x="192" y="6"/>
                    </a:cubicBezTo>
                    <a:cubicBezTo>
                      <a:pt x="191" y="5"/>
                      <a:pt x="189" y="6"/>
                      <a:pt x="189" y="4"/>
                    </a:cubicBezTo>
                    <a:cubicBezTo>
                      <a:pt x="186" y="4"/>
                      <a:pt x="186" y="3"/>
                      <a:pt x="184" y="3"/>
                    </a:cubicBezTo>
                    <a:cubicBezTo>
                      <a:pt x="184" y="1"/>
                      <a:pt x="181" y="2"/>
                      <a:pt x="181" y="1"/>
                    </a:cubicBezTo>
                    <a:cubicBezTo>
                      <a:pt x="179" y="1"/>
                      <a:pt x="178" y="1"/>
                      <a:pt x="177" y="2"/>
                    </a:cubicBezTo>
                    <a:cubicBezTo>
                      <a:pt x="176" y="2"/>
                      <a:pt x="175" y="2"/>
                      <a:pt x="175" y="2"/>
                    </a:cubicBezTo>
                    <a:cubicBezTo>
                      <a:pt x="175" y="2"/>
                      <a:pt x="175" y="1"/>
                      <a:pt x="175" y="1"/>
                    </a:cubicBezTo>
                    <a:cubicBezTo>
                      <a:pt x="175" y="1"/>
                      <a:pt x="174" y="2"/>
                      <a:pt x="174" y="1"/>
                    </a:cubicBezTo>
                    <a:cubicBezTo>
                      <a:pt x="174" y="1"/>
                      <a:pt x="173" y="0"/>
                      <a:pt x="173" y="0"/>
                    </a:cubicBezTo>
                    <a:cubicBezTo>
                      <a:pt x="173" y="0"/>
                      <a:pt x="172" y="0"/>
                      <a:pt x="172" y="0"/>
                    </a:cubicBezTo>
                    <a:cubicBezTo>
                      <a:pt x="171" y="0"/>
                      <a:pt x="171" y="2"/>
                      <a:pt x="171" y="3"/>
                    </a:cubicBezTo>
                    <a:cubicBezTo>
                      <a:pt x="171" y="4"/>
                      <a:pt x="171" y="5"/>
                      <a:pt x="170" y="6"/>
                    </a:cubicBezTo>
                    <a:cubicBezTo>
                      <a:pt x="170" y="11"/>
                      <a:pt x="170" y="11"/>
                      <a:pt x="170" y="11"/>
                    </a:cubicBezTo>
                    <a:cubicBezTo>
                      <a:pt x="166" y="11"/>
                      <a:pt x="166" y="11"/>
                      <a:pt x="166" y="11"/>
                    </a:cubicBezTo>
                    <a:cubicBezTo>
                      <a:pt x="163" y="12"/>
                      <a:pt x="164" y="16"/>
                      <a:pt x="163" y="18"/>
                    </a:cubicBezTo>
                    <a:cubicBezTo>
                      <a:pt x="162" y="18"/>
                      <a:pt x="161" y="18"/>
                      <a:pt x="161" y="19"/>
                    </a:cubicBezTo>
                    <a:cubicBezTo>
                      <a:pt x="159" y="19"/>
                      <a:pt x="158" y="19"/>
                      <a:pt x="158" y="18"/>
                    </a:cubicBezTo>
                    <a:cubicBezTo>
                      <a:pt x="156" y="18"/>
                      <a:pt x="155" y="19"/>
                      <a:pt x="155" y="18"/>
                    </a:cubicBezTo>
                    <a:cubicBezTo>
                      <a:pt x="153" y="18"/>
                      <a:pt x="152" y="20"/>
                      <a:pt x="150" y="20"/>
                    </a:cubicBezTo>
                    <a:cubicBezTo>
                      <a:pt x="147" y="20"/>
                      <a:pt x="147" y="20"/>
                      <a:pt x="147" y="20"/>
                    </a:cubicBezTo>
                    <a:cubicBezTo>
                      <a:pt x="147" y="19"/>
                      <a:pt x="145" y="20"/>
                      <a:pt x="145" y="19"/>
                    </a:cubicBezTo>
                    <a:cubicBezTo>
                      <a:pt x="144" y="19"/>
                      <a:pt x="142" y="20"/>
                      <a:pt x="141" y="19"/>
                    </a:cubicBezTo>
                    <a:cubicBezTo>
                      <a:pt x="141" y="19"/>
                      <a:pt x="141" y="18"/>
                      <a:pt x="141" y="18"/>
                    </a:cubicBezTo>
                    <a:cubicBezTo>
                      <a:pt x="141" y="18"/>
                      <a:pt x="140" y="19"/>
                      <a:pt x="140" y="18"/>
                    </a:cubicBezTo>
                    <a:cubicBezTo>
                      <a:pt x="140" y="18"/>
                      <a:pt x="140" y="17"/>
                      <a:pt x="140" y="17"/>
                    </a:cubicBezTo>
                    <a:cubicBezTo>
                      <a:pt x="139" y="17"/>
                      <a:pt x="139" y="17"/>
                      <a:pt x="139" y="16"/>
                    </a:cubicBezTo>
                    <a:cubicBezTo>
                      <a:pt x="139" y="15"/>
                      <a:pt x="139" y="15"/>
                      <a:pt x="139" y="15"/>
                    </a:cubicBezTo>
                    <a:cubicBezTo>
                      <a:pt x="138" y="15"/>
                      <a:pt x="137" y="14"/>
                      <a:pt x="136" y="13"/>
                    </a:cubicBezTo>
                    <a:cubicBezTo>
                      <a:pt x="136" y="14"/>
                      <a:pt x="136" y="14"/>
                      <a:pt x="136" y="14"/>
                    </a:cubicBezTo>
                    <a:cubicBezTo>
                      <a:pt x="136" y="16"/>
                      <a:pt x="134" y="17"/>
                      <a:pt x="135" y="19"/>
                    </a:cubicBezTo>
                    <a:cubicBezTo>
                      <a:pt x="135" y="19"/>
                      <a:pt x="135" y="19"/>
                      <a:pt x="134" y="19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4" y="19"/>
                      <a:pt x="134" y="20"/>
                      <a:pt x="134" y="20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34" y="20"/>
                      <a:pt x="134" y="21"/>
                      <a:pt x="134" y="21"/>
                    </a:cubicBezTo>
                    <a:cubicBezTo>
                      <a:pt x="134" y="21"/>
                      <a:pt x="134" y="21"/>
                      <a:pt x="134" y="21"/>
                    </a:cubicBezTo>
                    <a:cubicBezTo>
                      <a:pt x="133" y="21"/>
                      <a:pt x="133" y="22"/>
                      <a:pt x="132" y="22"/>
                    </a:cubicBezTo>
                    <a:cubicBezTo>
                      <a:pt x="132" y="22"/>
                      <a:pt x="132" y="22"/>
                      <a:pt x="132" y="22"/>
                    </a:cubicBezTo>
                    <a:cubicBezTo>
                      <a:pt x="132" y="22"/>
                      <a:pt x="132" y="22"/>
                      <a:pt x="132" y="22"/>
                    </a:cubicBezTo>
                    <a:cubicBezTo>
                      <a:pt x="131" y="22"/>
                      <a:pt x="131" y="22"/>
                      <a:pt x="130" y="22"/>
                    </a:cubicBezTo>
                    <a:cubicBezTo>
                      <a:pt x="130" y="22"/>
                      <a:pt x="129" y="22"/>
                      <a:pt x="129" y="22"/>
                    </a:cubicBezTo>
                    <a:cubicBezTo>
                      <a:pt x="128" y="21"/>
                      <a:pt x="128" y="21"/>
                      <a:pt x="128" y="21"/>
                    </a:cubicBezTo>
                    <a:cubicBezTo>
                      <a:pt x="128" y="21"/>
                      <a:pt x="127" y="21"/>
                      <a:pt x="127" y="20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7" y="20"/>
                      <a:pt x="127" y="20"/>
                      <a:pt x="126" y="20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4" y="22"/>
                      <a:pt x="124" y="22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4" y="22"/>
                      <a:pt x="124" y="23"/>
                      <a:pt x="124" y="23"/>
                    </a:cubicBezTo>
                    <a:cubicBezTo>
                      <a:pt x="124" y="23"/>
                      <a:pt x="124" y="23"/>
                      <a:pt x="124" y="23"/>
                    </a:cubicBezTo>
                    <a:cubicBezTo>
                      <a:pt x="124" y="23"/>
                      <a:pt x="124" y="23"/>
                      <a:pt x="124" y="23"/>
                    </a:cubicBezTo>
                    <a:cubicBezTo>
                      <a:pt x="124" y="23"/>
                      <a:pt x="124" y="24"/>
                      <a:pt x="124" y="24"/>
                    </a:cubicBezTo>
                    <a:cubicBezTo>
                      <a:pt x="124" y="24"/>
                      <a:pt x="124" y="25"/>
                      <a:pt x="124" y="25"/>
                    </a:cubicBezTo>
                    <a:cubicBezTo>
                      <a:pt x="124" y="25"/>
                      <a:pt x="124" y="25"/>
                      <a:pt x="124" y="25"/>
                    </a:cubicBezTo>
                    <a:cubicBezTo>
                      <a:pt x="124" y="25"/>
                      <a:pt x="124" y="26"/>
                      <a:pt x="124" y="26"/>
                    </a:cubicBezTo>
                    <a:cubicBezTo>
                      <a:pt x="124" y="28"/>
                      <a:pt x="122" y="28"/>
                      <a:pt x="121" y="30"/>
                    </a:cubicBezTo>
                    <a:cubicBezTo>
                      <a:pt x="121" y="30"/>
                      <a:pt x="121" y="31"/>
                      <a:pt x="120" y="31"/>
                    </a:cubicBezTo>
                    <a:cubicBezTo>
                      <a:pt x="120" y="32"/>
                      <a:pt x="119" y="32"/>
                      <a:pt x="119" y="32"/>
                    </a:cubicBezTo>
                    <a:cubicBezTo>
                      <a:pt x="117" y="32"/>
                      <a:pt x="117" y="34"/>
                      <a:pt x="115" y="34"/>
                    </a:cubicBezTo>
                    <a:cubicBezTo>
                      <a:pt x="114" y="34"/>
                      <a:pt x="113" y="35"/>
                      <a:pt x="112" y="35"/>
                    </a:cubicBezTo>
                    <a:cubicBezTo>
                      <a:pt x="111" y="37"/>
                      <a:pt x="110" y="37"/>
                      <a:pt x="108" y="37"/>
                    </a:cubicBezTo>
                    <a:cubicBezTo>
                      <a:pt x="108" y="38"/>
                      <a:pt x="107" y="38"/>
                      <a:pt x="107" y="39"/>
                    </a:cubicBezTo>
                    <a:cubicBezTo>
                      <a:pt x="106" y="39"/>
                      <a:pt x="106" y="40"/>
                      <a:pt x="105" y="40"/>
                    </a:cubicBezTo>
                    <a:cubicBezTo>
                      <a:pt x="106" y="41"/>
                      <a:pt x="103" y="43"/>
                      <a:pt x="105" y="44"/>
                    </a:cubicBezTo>
                    <a:cubicBezTo>
                      <a:pt x="106" y="45"/>
                      <a:pt x="106" y="45"/>
                      <a:pt x="106" y="46"/>
                    </a:cubicBezTo>
                    <a:cubicBezTo>
                      <a:pt x="105" y="46"/>
                      <a:pt x="105" y="46"/>
                      <a:pt x="105" y="47"/>
                    </a:cubicBezTo>
                    <a:cubicBezTo>
                      <a:pt x="105" y="48"/>
                      <a:pt x="106" y="48"/>
                      <a:pt x="107" y="49"/>
                    </a:cubicBezTo>
                    <a:cubicBezTo>
                      <a:pt x="106" y="50"/>
                      <a:pt x="107" y="50"/>
                      <a:pt x="107" y="51"/>
                    </a:cubicBezTo>
                    <a:cubicBezTo>
                      <a:pt x="107" y="52"/>
                      <a:pt x="107" y="53"/>
                      <a:pt x="107" y="54"/>
                    </a:cubicBezTo>
                    <a:cubicBezTo>
                      <a:pt x="107" y="54"/>
                      <a:pt x="107" y="55"/>
                      <a:pt x="106" y="55"/>
                    </a:cubicBezTo>
                    <a:cubicBezTo>
                      <a:pt x="106" y="56"/>
                      <a:pt x="107" y="57"/>
                      <a:pt x="107" y="59"/>
                    </a:cubicBezTo>
                    <a:cubicBezTo>
                      <a:pt x="109" y="58"/>
                      <a:pt x="108" y="61"/>
                      <a:pt x="109" y="61"/>
                    </a:cubicBezTo>
                    <a:cubicBezTo>
                      <a:pt x="109" y="62"/>
                      <a:pt x="109" y="63"/>
                      <a:pt x="110" y="63"/>
                    </a:cubicBezTo>
                    <a:cubicBezTo>
                      <a:pt x="110" y="65"/>
                      <a:pt x="110" y="67"/>
                      <a:pt x="110" y="69"/>
                    </a:cubicBezTo>
                    <a:cubicBezTo>
                      <a:pt x="109" y="69"/>
                      <a:pt x="109" y="69"/>
                      <a:pt x="108" y="69"/>
                    </a:cubicBezTo>
                    <a:cubicBezTo>
                      <a:pt x="108" y="68"/>
                      <a:pt x="108" y="68"/>
                      <a:pt x="107" y="68"/>
                    </a:cubicBezTo>
                    <a:cubicBezTo>
                      <a:pt x="107" y="67"/>
                      <a:pt x="106" y="67"/>
                      <a:pt x="106" y="67"/>
                    </a:cubicBezTo>
                    <a:cubicBezTo>
                      <a:pt x="106" y="67"/>
                      <a:pt x="106" y="66"/>
                      <a:pt x="105" y="66"/>
                    </a:cubicBezTo>
                    <a:cubicBezTo>
                      <a:pt x="105" y="66"/>
                      <a:pt x="105" y="65"/>
                      <a:pt x="104" y="65"/>
                    </a:cubicBezTo>
                    <a:cubicBezTo>
                      <a:pt x="104" y="64"/>
                      <a:pt x="104" y="63"/>
                      <a:pt x="104" y="61"/>
                    </a:cubicBezTo>
                    <a:cubicBezTo>
                      <a:pt x="103" y="61"/>
                      <a:pt x="101" y="61"/>
                      <a:pt x="101" y="60"/>
                    </a:cubicBezTo>
                    <a:cubicBezTo>
                      <a:pt x="99" y="60"/>
                      <a:pt x="99" y="61"/>
                      <a:pt x="97" y="61"/>
                    </a:cubicBezTo>
                    <a:cubicBezTo>
                      <a:pt x="95" y="60"/>
                      <a:pt x="95" y="62"/>
                      <a:pt x="94" y="62"/>
                    </a:cubicBezTo>
                    <a:cubicBezTo>
                      <a:pt x="94" y="62"/>
                      <a:pt x="93" y="62"/>
                      <a:pt x="93" y="62"/>
                    </a:cubicBezTo>
                    <a:cubicBezTo>
                      <a:pt x="93" y="61"/>
                      <a:pt x="92" y="62"/>
                      <a:pt x="92" y="61"/>
                    </a:cubicBezTo>
                    <a:cubicBezTo>
                      <a:pt x="91" y="60"/>
                      <a:pt x="89" y="61"/>
                      <a:pt x="88" y="61"/>
                    </a:cubicBezTo>
                    <a:cubicBezTo>
                      <a:pt x="88" y="60"/>
                      <a:pt x="88" y="59"/>
                      <a:pt x="87" y="59"/>
                    </a:cubicBezTo>
                    <a:cubicBezTo>
                      <a:pt x="87" y="59"/>
                      <a:pt x="86" y="60"/>
                      <a:pt x="86" y="60"/>
                    </a:cubicBezTo>
                    <a:cubicBezTo>
                      <a:pt x="86" y="60"/>
                      <a:pt x="86" y="60"/>
                      <a:pt x="86" y="59"/>
                    </a:cubicBezTo>
                    <a:cubicBezTo>
                      <a:pt x="84" y="60"/>
                      <a:pt x="84" y="63"/>
                      <a:pt x="83" y="64"/>
                    </a:cubicBezTo>
                    <a:cubicBezTo>
                      <a:pt x="78" y="64"/>
                      <a:pt x="74" y="64"/>
                      <a:pt x="69" y="65"/>
                    </a:cubicBezTo>
                    <a:cubicBezTo>
                      <a:pt x="67" y="66"/>
                      <a:pt x="65" y="67"/>
                      <a:pt x="62" y="68"/>
                    </a:cubicBezTo>
                    <a:cubicBezTo>
                      <a:pt x="62" y="68"/>
                      <a:pt x="61" y="68"/>
                      <a:pt x="61" y="69"/>
                    </a:cubicBezTo>
                    <a:cubicBezTo>
                      <a:pt x="60" y="69"/>
                      <a:pt x="60" y="70"/>
                      <a:pt x="60" y="70"/>
                    </a:cubicBezTo>
                    <a:cubicBezTo>
                      <a:pt x="59" y="71"/>
                      <a:pt x="57" y="70"/>
                      <a:pt x="57" y="71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4" y="71"/>
                      <a:pt x="51" y="73"/>
                      <a:pt x="51" y="72"/>
                    </a:cubicBezTo>
                    <a:cubicBezTo>
                      <a:pt x="49" y="72"/>
                      <a:pt x="49" y="73"/>
                      <a:pt x="47" y="73"/>
                    </a:cubicBezTo>
                    <a:cubicBezTo>
                      <a:pt x="45" y="73"/>
                      <a:pt x="46" y="70"/>
                      <a:pt x="44" y="71"/>
                    </a:cubicBezTo>
                    <a:cubicBezTo>
                      <a:pt x="44" y="69"/>
                      <a:pt x="42" y="69"/>
                      <a:pt x="43" y="67"/>
                    </a:cubicBezTo>
                    <a:cubicBezTo>
                      <a:pt x="41" y="67"/>
                      <a:pt x="40" y="67"/>
                      <a:pt x="40" y="66"/>
                    </a:cubicBezTo>
                    <a:cubicBezTo>
                      <a:pt x="37" y="65"/>
                      <a:pt x="34" y="65"/>
                      <a:pt x="29" y="65"/>
                    </a:cubicBezTo>
                    <a:cubicBezTo>
                      <a:pt x="29" y="67"/>
                      <a:pt x="28" y="67"/>
                      <a:pt x="29" y="69"/>
                    </a:cubicBezTo>
                    <a:cubicBezTo>
                      <a:pt x="29" y="69"/>
                      <a:pt x="29" y="69"/>
                      <a:pt x="29" y="69"/>
                    </a:cubicBezTo>
                    <a:cubicBezTo>
                      <a:pt x="29" y="70"/>
                      <a:pt x="30" y="70"/>
                      <a:pt x="30" y="71"/>
                    </a:cubicBezTo>
                    <a:cubicBezTo>
                      <a:pt x="30" y="73"/>
                      <a:pt x="28" y="73"/>
                      <a:pt x="27" y="75"/>
                    </a:cubicBezTo>
                    <a:cubicBezTo>
                      <a:pt x="26" y="76"/>
                      <a:pt x="25" y="77"/>
                      <a:pt x="23" y="78"/>
                    </a:cubicBezTo>
                    <a:cubicBezTo>
                      <a:pt x="23" y="79"/>
                      <a:pt x="24" y="81"/>
                      <a:pt x="22" y="81"/>
                    </a:cubicBezTo>
                    <a:cubicBezTo>
                      <a:pt x="22" y="80"/>
                      <a:pt x="20" y="80"/>
                      <a:pt x="21" y="78"/>
                    </a:cubicBezTo>
                    <a:cubicBezTo>
                      <a:pt x="18" y="79"/>
                      <a:pt x="20" y="75"/>
                      <a:pt x="17" y="76"/>
                    </a:cubicBezTo>
                    <a:cubicBezTo>
                      <a:pt x="17" y="75"/>
                      <a:pt x="17" y="73"/>
                      <a:pt x="15" y="73"/>
                    </a:cubicBezTo>
                    <a:cubicBezTo>
                      <a:pt x="15" y="71"/>
                      <a:pt x="14" y="70"/>
                      <a:pt x="14" y="69"/>
                    </a:cubicBezTo>
                    <a:cubicBezTo>
                      <a:pt x="14" y="67"/>
                      <a:pt x="13" y="68"/>
                      <a:pt x="12" y="67"/>
                    </a:cubicBezTo>
                    <a:cubicBezTo>
                      <a:pt x="12" y="67"/>
                      <a:pt x="11" y="66"/>
                      <a:pt x="11" y="66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11" y="66"/>
                      <a:pt x="10" y="66"/>
                      <a:pt x="10" y="66"/>
                    </a:cubicBezTo>
                    <a:cubicBezTo>
                      <a:pt x="9" y="66"/>
                      <a:pt x="8" y="66"/>
                      <a:pt x="8" y="67"/>
                    </a:cubicBezTo>
                    <a:cubicBezTo>
                      <a:pt x="8" y="67"/>
                      <a:pt x="7" y="68"/>
                      <a:pt x="7" y="68"/>
                    </a:cubicBezTo>
                    <a:cubicBezTo>
                      <a:pt x="7" y="68"/>
                      <a:pt x="6" y="68"/>
                      <a:pt x="6" y="68"/>
                    </a:cubicBezTo>
                    <a:cubicBezTo>
                      <a:pt x="6" y="73"/>
                      <a:pt x="6" y="73"/>
                      <a:pt x="6" y="73"/>
                    </a:cubicBezTo>
                    <a:cubicBezTo>
                      <a:pt x="4" y="73"/>
                      <a:pt x="5" y="76"/>
                      <a:pt x="3" y="76"/>
                    </a:cubicBezTo>
                    <a:cubicBezTo>
                      <a:pt x="3" y="78"/>
                      <a:pt x="1" y="78"/>
                      <a:pt x="1" y="80"/>
                    </a:cubicBezTo>
                    <a:cubicBezTo>
                      <a:pt x="1" y="80"/>
                      <a:pt x="0" y="81"/>
                      <a:pt x="0" y="81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7"/>
                      <a:pt x="1" y="87"/>
                      <a:pt x="1" y="88"/>
                    </a:cubicBezTo>
                    <a:cubicBezTo>
                      <a:pt x="1" y="89"/>
                      <a:pt x="1" y="90"/>
                      <a:pt x="2" y="90"/>
                    </a:cubicBezTo>
                    <a:cubicBezTo>
                      <a:pt x="4" y="90"/>
                      <a:pt x="6" y="90"/>
                      <a:pt x="8" y="91"/>
                    </a:cubicBezTo>
                    <a:cubicBezTo>
                      <a:pt x="8" y="91"/>
                      <a:pt x="9" y="91"/>
                      <a:pt x="9" y="9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10" y="92"/>
                      <a:pt x="10" y="92"/>
                      <a:pt x="10" y="92"/>
                    </a:cubicBezTo>
                    <a:cubicBezTo>
                      <a:pt x="10" y="95"/>
                      <a:pt x="10" y="95"/>
                      <a:pt x="10" y="95"/>
                    </a:cubicBezTo>
                    <a:cubicBezTo>
                      <a:pt x="12" y="95"/>
                      <a:pt x="13" y="97"/>
                      <a:pt x="14" y="97"/>
                    </a:cubicBezTo>
                    <a:cubicBezTo>
                      <a:pt x="14" y="98"/>
                      <a:pt x="15" y="98"/>
                      <a:pt x="15" y="98"/>
                    </a:cubicBezTo>
                    <a:cubicBezTo>
                      <a:pt x="16" y="98"/>
                      <a:pt x="17" y="99"/>
                      <a:pt x="17" y="99"/>
                    </a:cubicBezTo>
                    <a:cubicBezTo>
                      <a:pt x="17" y="100"/>
                      <a:pt x="18" y="100"/>
                      <a:pt x="18" y="100"/>
                    </a:cubicBezTo>
                    <a:cubicBezTo>
                      <a:pt x="21" y="100"/>
                      <a:pt x="21" y="98"/>
                      <a:pt x="24" y="98"/>
                    </a:cubicBezTo>
                    <a:cubicBezTo>
                      <a:pt x="23" y="96"/>
                      <a:pt x="26" y="98"/>
                      <a:pt x="25" y="95"/>
                    </a:cubicBezTo>
                    <a:cubicBezTo>
                      <a:pt x="26" y="94"/>
                      <a:pt x="26" y="94"/>
                      <a:pt x="27" y="93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8"/>
                      <a:pt x="27" y="98"/>
                      <a:pt x="27" y="100"/>
                    </a:cubicBezTo>
                    <a:cubicBezTo>
                      <a:pt x="30" y="99"/>
                      <a:pt x="32" y="97"/>
                      <a:pt x="35" y="96"/>
                    </a:cubicBezTo>
                    <a:cubicBezTo>
                      <a:pt x="38" y="98"/>
                      <a:pt x="39" y="101"/>
                      <a:pt x="44" y="101"/>
                    </a:cubicBezTo>
                    <a:cubicBezTo>
                      <a:pt x="44" y="100"/>
                      <a:pt x="45" y="100"/>
                      <a:pt x="45" y="100"/>
                    </a:cubicBezTo>
                    <a:cubicBezTo>
                      <a:pt x="46" y="99"/>
                      <a:pt x="46" y="98"/>
                      <a:pt x="46" y="98"/>
                    </a:cubicBezTo>
                    <a:cubicBezTo>
                      <a:pt x="47" y="97"/>
                      <a:pt x="47" y="96"/>
                      <a:pt x="48" y="95"/>
                    </a:cubicBezTo>
                    <a:cubicBezTo>
                      <a:pt x="48" y="95"/>
                      <a:pt x="48" y="95"/>
                      <a:pt x="49" y="95"/>
                    </a:cubicBezTo>
                    <a:cubicBezTo>
                      <a:pt x="49" y="94"/>
                      <a:pt x="49" y="93"/>
                      <a:pt x="49" y="93"/>
                    </a:cubicBezTo>
                    <a:cubicBezTo>
                      <a:pt x="51" y="93"/>
                      <a:pt x="53" y="92"/>
                      <a:pt x="54" y="91"/>
                    </a:cubicBezTo>
                    <a:cubicBezTo>
                      <a:pt x="57" y="91"/>
                      <a:pt x="58" y="90"/>
                      <a:pt x="60" y="90"/>
                    </a:cubicBezTo>
                    <a:cubicBezTo>
                      <a:pt x="62" y="90"/>
                      <a:pt x="63" y="91"/>
                      <a:pt x="65" y="91"/>
                    </a:cubicBezTo>
                    <a:cubicBezTo>
                      <a:pt x="68" y="91"/>
                      <a:pt x="71" y="91"/>
                      <a:pt x="73" y="91"/>
                    </a:cubicBezTo>
                    <a:cubicBezTo>
                      <a:pt x="74" y="91"/>
                      <a:pt x="75" y="90"/>
                      <a:pt x="75" y="90"/>
                    </a:cubicBezTo>
                    <a:cubicBezTo>
                      <a:pt x="76" y="89"/>
                      <a:pt x="77" y="89"/>
                      <a:pt x="78" y="88"/>
                    </a:cubicBezTo>
                    <a:cubicBezTo>
                      <a:pt x="79" y="88"/>
                      <a:pt x="81" y="88"/>
                      <a:pt x="82" y="87"/>
                    </a:cubicBezTo>
                    <a:cubicBezTo>
                      <a:pt x="83" y="87"/>
                      <a:pt x="85" y="86"/>
                      <a:pt x="85" y="88"/>
                    </a:cubicBezTo>
                    <a:cubicBezTo>
                      <a:pt x="86" y="88"/>
                      <a:pt x="87" y="88"/>
                      <a:pt x="87" y="88"/>
                    </a:cubicBezTo>
                    <a:cubicBezTo>
                      <a:pt x="88" y="91"/>
                      <a:pt x="86" y="90"/>
                      <a:pt x="85" y="91"/>
                    </a:cubicBezTo>
                    <a:cubicBezTo>
                      <a:pt x="84" y="91"/>
                      <a:pt x="84" y="92"/>
                      <a:pt x="84" y="94"/>
                    </a:cubicBezTo>
                    <a:cubicBezTo>
                      <a:pt x="83" y="97"/>
                      <a:pt x="86" y="97"/>
                      <a:pt x="87" y="99"/>
                    </a:cubicBezTo>
                    <a:cubicBezTo>
                      <a:pt x="87" y="100"/>
                      <a:pt x="87" y="102"/>
                      <a:pt x="88" y="103"/>
                    </a:cubicBezTo>
                    <a:cubicBezTo>
                      <a:pt x="89" y="103"/>
                      <a:pt x="89" y="103"/>
                      <a:pt x="90" y="103"/>
                    </a:cubicBezTo>
                    <a:cubicBezTo>
                      <a:pt x="90" y="104"/>
                      <a:pt x="91" y="105"/>
                      <a:pt x="91" y="105"/>
                    </a:cubicBezTo>
                    <a:cubicBezTo>
                      <a:pt x="93" y="105"/>
                      <a:pt x="93" y="106"/>
                      <a:pt x="95" y="106"/>
                    </a:cubicBezTo>
                    <a:cubicBezTo>
                      <a:pt x="95" y="108"/>
                      <a:pt x="97" y="108"/>
                      <a:pt x="97" y="109"/>
                    </a:cubicBezTo>
                    <a:cubicBezTo>
                      <a:pt x="98" y="109"/>
                      <a:pt x="98" y="109"/>
                      <a:pt x="98" y="110"/>
                    </a:cubicBezTo>
                    <a:cubicBezTo>
                      <a:pt x="99" y="110"/>
                      <a:pt x="100" y="110"/>
                      <a:pt x="101" y="110"/>
                    </a:cubicBezTo>
                    <a:cubicBezTo>
                      <a:pt x="101" y="111"/>
                      <a:pt x="102" y="110"/>
                      <a:pt x="103" y="111"/>
                    </a:cubicBezTo>
                    <a:cubicBezTo>
                      <a:pt x="105" y="112"/>
                      <a:pt x="108" y="113"/>
                      <a:pt x="112" y="112"/>
                    </a:cubicBezTo>
                    <a:cubicBezTo>
                      <a:pt x="113" y="113"/>
                      <a:pt x="114" y="113"/>
                      <a:pt x="115" y="115"/>
                    </a:cubicBezTo>
                    <a:cubicBezTo>
                      <a:pt x="116" y="114"/>
                      <a:pt x="116" y="115"/>
                      <a:pt x="117" y="114"/>
                    </a:cubicBezTo>
                    <a:cubicBezTo>
                      <a:pt x="117" y="114"/>
                      <a:pt x="118" y="114"/>
                      <a:pt x="118" y="113"/>
                    </a:cubicBezTo>
                    <a:cubicBezTo>
                      <a:pt x="119" y="113"/>
                      <a:pt x="121" y="113"/>
                      <a:pt x="122" y="113"/>
                    </a:cubicBezTo>
                    <a:cubicBezTo>
                      <a:pt x="124" y="113"/>
                      <a:pt x="124" y="114"/>
                      <a:pt x="125" y="115"/>
                    </a:cubicBezTo>
                    <a:cubicBezTo>
                      <a:pt x="126" y="115"/>
                      <a:pt x="127" y="114"/>
                      <a:pt x="128" y="115"/>
                    </a:cubicBezTo>
                    <a:cubicBezTo>
                      <a:pt x="128" y="115"/>
                      <a:pt x="128" y="115"/>
                      <a:pt x="128" y="115"/>
                    </a:cubicBezTo>
                    <a:cubicBezTo>
                      <a:pt x="128" y="115"/>
                      <a:pt x="128" y="115"/>
                      <a:pt x="129" y="115"/>
                    </a:cubicBezTo>
                    <a:cubicBezTo>
                      <a:pt x="129" y="116"/>
                      <a:pt x="130" y="116"/>
                      <a:pt x="131" y="116"/>
                    </a:cubicBezTo>
                    <a:cubicBezTo>
                      <a:pt x="132" y="115"/>
                      <a:pt x="133" y="114"/>
                      <a:pt x="136" y="114"/>
                    </a:cubicBezTo>
                    <a:cubicBezTo>
                      <a:pt x="137" y="114"/>
                      <a:pt x="139" y="114"/>
                      <a:pt x="141" y="114"/>
                    </a:cubicBezTo>
                    <a:cubicBezTo>
                      <a:pt x="142" y="114"/>
                      <a:pt x="143" y="115"/>
                      <a:pt x="145" y="115"/>
                    </a:cubicBezTo>
                    <a:cubicBezTo>
                      <a:pt x="145" y="116"/>
                      <a:pt x="146" y="115"/>
                      <a:pt x="147" y="116"/>
                    </a:cubicBezTo>
                    <a:cubicBezTo>
                      <a:pt x="148" y="116"/>
                      <a:pt x="148" y="117"/>
                      <a:pt x="150" y="117"/>
                    </a:cubicBezTo>
                    <a:cubicBezTo>
                      <a:pt x="152" y="117"/>
                      <a:pt x="155" y="117"/>
                      <a:pt x="158" y="117"/>
                    </a:cubicBezTo>
                    <a:cubicBezTo>
                      <a:pt x="160" y="116"/>
                      <a:pt x="159" y="119"/>
                      <a:pt x="161" y="118"/>
                    </a:cubicBezTo>
                    <a:cubicBezTo>
                      <a:pt x="161" y="118"/>
                      <a:pt x="162" y="117"/>
                      <a:pt x="163" y="117"/>
                    </a:cubicBezTo>
                    <a:cubicBezTo>
                      <a:pt x="164" y="117"/>
                      <a:pt x="165" y="115"/>
                      <a:pt x="165" y="114"/>
                    </a:cubicBezTo>
                    <a:cubicBezTo>
                      <a:pt x="166" y="114"/>
                      <a:pt x="166" y="114"/>
                      <a:pt x="166" y="113"/>
                    </a:cubicBezTo>
                    <a:cubicBezTo>
                      <a:pt x="166" y="113"/>
                      <a:pt x="167" y="113"/>
                      <a:pt x="167" y="113"/>
                    </a:cubicBezTo>
                    <a:cubicBezTo>
                      <a:pt x="168" y="113"/>
                      <a:pt x="168" y="112"/>
                      <a:pt x="168" y="112"/>
                    </a:cubicBezTo>
                    <a:cubicBezTo>
                      <a:pt x="168" y="112"/>
                      <a:pt x="169" y="112"/>
                      <a:pt x="170" y="112"/>
                    </a:cubicBezTo>
                    <a:cubicBezTo>
                      <a:pt x="170" y="112"/>
                      <a:pt x="170" y="110"/>
                      <a:pt x="170" y="110"/>
                    </a:cubicBezTo>
                    <a:cubicBezTo>
                      <a:pt x="171" y="110"/>
                      <a:pt x="172" y="109"/>
                      <a:pt x="172" y="109"/>
                    </a:cubicBezTo>
                    <a:cubicBezTo>
                      <a:pt x="173" y="109"/>
                      <a:pt x="172" y="108"/>
                      <a:pt x="172" y="108"/>
                    </a:cubicBezTo>
                    <a:cubicBezTo>
                      <a:pt x="173" y="108"/>
                      <a:pt x="173" y="108"/>
                      <a:pt x="173" y="108"/>
                    </a:cubicBezTo>
                    <a:cubicBezTo>
                      <a:pt x="174" y="108"/>
                      <a:pt x="174" y="108"/>
                      <a:pt x="175" y="107"/>
                    </a:cubicBezTo>
                    <a:cubicBezTo>
                      <a:pt x="179" y="106"/>
                      <a:pt x="186" y="106"/>
                      <a:pt x="190" y="107"/>
                    </a:cubicBezTo>
                    <a:cubicBezTo>
                      <a:pt x="192" y="107"/>
                      <a:pt x="193" y="105"/>
                      <a:pt x="196" y="105"/>
                    </a:cubicBezTo>
                    <a:cubicBezTo>
                      <a:pt x="196" y="104"/>
                      <a:pt x="198" y="105"/>
                      <a:pt x="198" y="104"/>
                    </a:cubicBezTo>
                    <a:cubicBezTo>
                      <a:pt x="200" y="104"/>
                      <a:pt x="201" y="104"/>
                      <a:pt x="201" y="103"/>
                    </a:cubicBezTo>
                    <a:cubicBezTo>
                      <a:pt x="203" y="103"/>
                      <a:pt x="204" y="104"/>
                      <a:pt x="205" y="103"/>
                    </a:cubicBezTo>
                    <a:cubicBezTo>
                      <a:pt x="206" y="103"/>
                      <a:pt x="206" y="102"/>
                      <a:pt x="207" y="102"/>
                    </a:cubicBezTo>
                    <a:cubicBezTo>
                      <a:pt x="207" y="101"/>
                      <a:pt x="207" y="101"/>
                      <a:pt x="207" y="100"/>
                    </a:cubicBezTo>
                    <a:cubicBezTo>
                      <a:pt x="208" y="100"/>
                      <a:pt x="208" y="100"/>
                      <a:pt x="208" y="100"/>
                    </a:cubicBezTo>
                    <a:cubicBezTo>
                      <a:pt x="209" y="99"/>
                      <a:pt x="210" y="99"/>
                      <a:pt x="211" y="99"/>
                    </a:cubicBezTo>
                    <a:cubicBezTo>
                      <a:pt x="214" y="99"/>
                      <a:pt x="214" y="99"/>
                      <a:pt x="214" y="99"/>
                    </a:cubicBezTo>
                    <a:cubicBezTo>
                      <a:pt x="214" y="99"/>
                      <a:pt x="214" y="98"/>
                      <a:pt x="215" y="98"/>
                    </a:cubicBezTo>
                    <a:cubicBezTo>
                      <a:pt x="216" y="98"/>
                      <a:pt x="217" y="98"/>
                      <a:pt x="218" y="97"/>
                    </a:cubicBezTo>
                    <a:cubicBezTo>
                      <a:pt x="217" y="97"/>
                      <a:pt x="217" y="95"/>
                      <a:pt x="216" y="95"/>
                    </a:cubicBezTo>
                    <a:cubicBezTo>
                      <a:pt x="215" y="95"/>
                      <a:pt x="214" y="95"/>
                      <a:pt x="213" y="94"/>
                    </a:cubicBezTo>
                    <a:cubicBezTo>
                      <a:pt x="214" y="92"/>
                      <a:pt x="216" y="93"/>
                      <a:pt x="216" y="93"/>
                    </a:cubicBezTo>
                    <a:cubicBezTo>
                      <a:pt x="217" y="92"/>
                      <a:pt x="217" y="92"/>
                      <a:pt x="218" y="92"/>
                    </a:cubicBezTo>
                    <a:cubicBezTo>
                      <a:pt x="219" y="91"/>
                      <a:pt x="221" y="91"/>
                      <a:pt x="223" y="90"/>
                    </a:cubicBezTo>
                    <a:cubicBezTo>
                      <a:pt x="223" y="90"/>
                      <a:pt x="223" y="88"/>
                      <a:pt x="223" y="88"/>
                    </a:cubicBezTo>
                    <a:cubicBezTo>
                      <a:pt x="224" y="86"/>
                      <a:pt x="222" y="87"/>
                      <a:pt x="222" y="86"/>
                    </a:cubicBezTo>
                    <a:cubicBezTo>
                      <a:pt x="223" y="84"/>
                      <a:pt x="221" y="84"/>
                      <a:pt x="221" y="82"/>
                    </a:cubicBezTo>
                    <a:cubicBezTo>
                      <a:pt x="221" y="80"/>
                      <a:pt x="222" y="79"/>
                      <a:pt x="222" y="78"/>
                    </a:cubicBezTo>
                    <a:cubicBezTo>
                      <a:pt x="222" y="76"/>
                      <a:pt x="221" y="75"/>
                      <a:pt x="221" y="74"/>
                    </a:cubicBezTo>
                    <a:cubicBezTo>
                      <a:pt x="225" y="74"/>
                      <a:pt x="225" y="74"/>
                      <a:pt x="225" y="74"/>
                    </a:cubicBezTo>
                    <a:cubicBezTo>
                      <a:pt x="225" y="72"/>
                      <a:pt x="226" y="72"/>
                      <a:pt x="226" y="71"/>
                    </a:cubicBezTo>
                    <a:cubicBezTo>
                      <a:pt x="228" y="71"/>
                      <a:pt x="227" y="68"/>
                      <a:pt x="228" y="69"/>
                    </a:cubicBezTo>
                    <a:cubicBezTo>
                      <a:pt x="229" y="67"/>
                      <a:pt x="229" y="64"/>
                      <a:pt x="229" y="62"/>
                    </a:cubicBezTo>
                    <a:cubicBezTo>
                      <a:pt x="228" y="62"/>
                      <a:pt x="228" y="62"/>
                      <a:pt x="228" y="62"/>
                    </a:cubicBezTo>
                    <a:cubicBezTo>
                      <a:pt x="228" y="62"/>
                      <a:pt x="227" y="62"/>
                      <a:pt x="228" y="61"/>
                    </a:cubicBezTo>
                    <a:cubicBezTo>
                      <a:pt x="227" y="61"/>
                      <a:pt x="227" y="61"/>
                      <a:pt x="227" y="61"/>
                    </a:cubicBezTo>
                    <a:cubicBezTo>
                      <a:pt x="226" y="61"/>
                      <a:pt x="226" y="61"/>
                      <a:pt x="226" y="61"/>
                    </a:cubicBezTo>
                    <a:cubicBezTo>
                      <a:pt x="225" y="61"/>
                      <a:pt x="225" y="60"/>
                      <a:pt x="224" y="59"/>
                    </a:cubicBezTo>
                    <a:cubicBezTo>
                      <a:pt x="224" y="59"/>
                      <a:pt x="223" y="59"/>
                      <a:pt x="223" y="59"/>
                    </a:cubicBezTo>
                    <a:cubicBezTo>
                      <a:pt x="223" y="59"/>
                      <a:pt x="223" y="58"/>
                      <a:pt x="223" y="57"/>
                    </a:cubicBezTo>
                    <a:cubicBezTo>
                      <a:pt x="224" y="56"/>
                      <a:pt x="225" y="58"/>
                      <a:pt x="226" y="58"/>
                    </a:cubicBezTo>
                    <a:cubicBezTo>
                      <a:pt x="228" y="57"/>
                      <a:pt x="229" y="59"/>
                      <a:pt x="230" y="59"/>
                    </a:cubicBezTo>
                    <a:cubicBezTo>
                      <a:pt x="235" y="59"/>
                      <a:pt x="238" y="58"/>
                      <a:pt x="241" y="57"/>
                    </a:cubicBezTo>
                    <a:cubicBezTo>
                      <a:pt x="241" y="57"/>
                      <a:pt x="241" y="56"/>
                      <a:pt x="242" y="56"/>
                    </a:cubicBezTo>
                    <a:cubicBezTo>
                      <a:pt x="242" y="54"/>
                      <a:pt x="241" y="54"/>
                      <a:pt x="241" y="53"/>
                    </a:cubicBezTo>
                    <a:close/>
                    <a:moveTo>
                      <a:pt x="235" y="38"/>
                    </a:move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lose/>
                    <a:moveTo>
                      <a:pt x="235" y="38"/>
                    </a:moveTo>
                    <a:cubicBezTo>
                      <a:pt x="235" y="38"/>
                      <a:pt x="235" y="38"/>
                      <a:pt x="235" y="38"/>
                    </a:cubicBezTo>
                    <a:cubicBezTo>
                      <a:pt x="235" y="38"/>
                      <a:pt x="235" y="38"/>
                      <a:pt x="235" y="3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1" name="Freeform 73">
                <a:extLst>
                  <a:ext uri="{FF2B5EF4-FFF2-40B4-BE49-F238E27FC236}">
                    <a16:creationId xmlns:a16="http://schemas.microsoft.com/office/drawing/2014/main" id="{CD8B118A-48B9-417C-B6D5-9A6B74F903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9588" y="4965700"/>
                <a:ext cx="1679575" cy="1300162"/>
              </a:xfrm>
              <a:custGeom>
                <a:avLst/>
                <a:gdLst>
                  <a:gd name="T0" fmla="*/ 66 w 556"/>
                  <a:gd name="T1" fmla="*/ 420 h 430"/>
                  <a:gd name="T2" fmla="*/ 83 w 556"/>
                  <a:gd name="T3" fmla="*/ 407 h 430"/>
                  <a:gd name="T4" fmla="*/ 27 w 556"/>
                  <a:gd name="T5" fmla="*/ 419 h 430"/>
                  <a:gd name="T6" fmla="*/ 92 w 556"/>
                  <a:gd name="T7" fmla="*/ 390 h 430"/>
                  <a:gd name="T8" fmla="*/ 12 w 556"/>
                  <a:gd name="T9" fmla="*/ 404 h 430"/>
                  <a:gd name="T10" fmla="*/ 1 w 556"/>
                  <a:gd name="T11" fmla="*/ 428 h 430"/>
                  <a:gd name="T12" fmla="*/ 525 w 556"/>
                  <a:gd name="T13" fmla="*/ 261 h 430"/>
                  <a:gd name="T14" fmla="*/ 512 w 556"/>
                  <a:gd name="T15" fmla="*/ 249 h 430"/>
                  <a:gd name="T16" fmla="*/ 497 w 556"/>
                  <a:gd name="T17" fmla="*/ 271 h 430"/>
                  <a:gd name="T18" fmla="*/ 519 w 556"/>
                  <a:gd name="T19" fmla="*/ 272 h 430"/>
                  <a:gd name="T20" fmla="*/ 512 w 556"/>
                  <a:gd name="T21" fmla="*/ 133 h 430"/>
                  <a:gd name="T22" fmla="*/ 481 w 556"/>
                  <a:gd name="T23" fmla="*/ 126 h 430"/>
                  <a:gd name="T24" fmla="*/ 437 w 556"/>
                  <a:gd name="T25" fmla="*/ 107 h 430"/>
                  <a:gd name="T26" fmla="*/ 404 w 556"/>
                  <a:gd name="T27" fmla="*/ 97 h 430"/>
                  <a:gd name="T28" fmla="*/ 378 w 556"/>
                  <a:gd name="T29" fmla="*/ 83 h 430"/>
                  <a:gd name="T30" fmla="*/ 342 w 556"/>
                  <a:gd name="T31" fmla="*/ 58 h 430"/>
                  <a:gd name="T32" fmla="*/ 305 w 556"/>
                  <a:gd name="T33" fmla="*/ 49 h 430"/>
                  <a:gd name="T34" fmla="*/ 273 w 556"/>
                  <a:gd name="T35" fmla="*/ 42 h 430"/>
                  <a:gd name="T36" fmla="*/ 254 w 556"/>
                  <a:gd name="T37" fmla="*/ 31 h 430"/>
                  <a:gd name="T38" fmla="*/ 209 w 556"/>
                  <a:gd name="T39" fmla="*/ 19 h 430"/>
                  <a:gd name="T40" fmla="*/ 185 w 556"/>
                  <a:gd name="T41" fmla="*/ 6 h 430"/>
                  <a:gd name="T42" fmla="*/ 168 w 556"/>
                  <a:gd name="T43" fmla="*/ 2 h 430"/>
                  <a:gd name="T44" fmla="*/ 153 w 556"/>
                  <a:gd name="T45" fmla="*/ 13 h 430"/>
                  <a:gd name="T46" fmla="*/ 120 w 556"/>
                  <a:gd name="T47" fmla="*/ 22 h 430"/>
                  <a:gd name="T48" fmla="*/ 131 w 556"/>
                  <a:gd name="T49" fmla="*/ 43 h 430"/>
                  <a:gd name="T50" fmla="*/ 125 w 556"/>
                  <a:gd name="T51" fmla="*/ 67 h 430"/>
                  <a:gd name="T52" fmla="*/ 144 w 556"/>
                  <a:gd name="T53" fmla="*/ 70 h 430"/>
                  <a:gd name="T54" fmla="*/ 175 w 556"/>
                  <a:gd name="T55" fmla="*/ 87 h 430"/>
                  <a:gd name="T56" fmla="*/ 198 w 556"/>
                  <a:gd name="T57" fmla="*/ 92 h 430"/>
                  <a:gd name="T58" fmla="*/ 197 w 556"/>
                  <a:gd name="T59" fmla="*/ 124 h 430"/>
                  <a:gd name="T60" fmla="*/ 185 w 556"/>
                  <a:gd name="T61" fmla="*/ 130 h 430"/>
                  <a:gd name="T62" fmla="*/ 178 w 556"/>
                  <a:gd name="T63" fmla="*/ 140 h 430"/>
                  <a:gd name="T64" fmla="*/ 176 w 556"/>
                  <a:gd name="T65" fmla="*/ 150 h 430"/>
                  <a:gd name="T66" fmla="*/ 174 w 556"/>
                  <a:gd name="T67" fmla="*/ 166 h 430"/>
                  <a:gd name="T68" fmla="*/ 165 w 556"/>
                  <a:gd name="T69" fmla="*/ 177 h 430"/>
                  <a:gd name="T70" fmla="*/ 147 w 556"/>
                  <a:gd name="T71" fmla="*/ 192 h 430"/>
                  <a:gd name="T72" fmla="*/ 145 w 556"/>
                  <a:gd name="T73" fmla="*/ 215 h 430"/>
                  <a:gd name="T74" fmla="*/ 152 w 556"/>
                  <a:gd name="T75" fmla="*/ 226 h 430"/>
                  <a:gd name="T76" fmla="*/ 142 w 556"/>
                  <a:gd name="T77" fmla="*/ 232 h 430"/>
                  <a:gd name="T78" fmla="*/ 136 w 556"/>
                  <a:gd name="T79" fmla="*/ 239 h 430"/>
                  <a:gd name="T80" fmla="*/ 136 w 556"/>
                  <a:gd name="T81" fmla="*/ 252 h 430"/>
                  <a:gd name="T82" fmla="*/ 141 w 556"/>
                  <a:gd name="T83" fmla="*/ 269 h 430"/>
                  <a:gd name="T84" fmla="*/ 132 w 556"/>
                  <a:gd name="T85" fmla="*/ 309 h 430"/>
                  <a:gd name="T86" fmla="*/ 148 w 556"/>
                  <a:gd name="T87" fmla="*/ 332 h 430"/>
                  <a:gd name="T88" fmla="*/ 162 w 556"/>
                  <a:gd name="T89" fmla="*/ 368 h 430"/>
                  <a:gd name="T90" fmla="*/ 203 w 556"/>
                  <a:gd name="T91" fmla="*/ 358 h 430"/>
                  <a:gd name="T92" fmla="*/ 280 w 556"/>
                  <a:gd name="T93" fmla="*/ 364 h 430"/>
                  <a:gd name="T94" fmla="*/ 319 w 556"/>
                  <a:gd name="T95" fmla="*/ 356 h 430"/>
                  <a:gd name="T96" fmla="*/ 354 w 556"/>
                  <a:gd name="T97" fmla="*/ 339 h 430"/>
                  <a:gd name="T98" fmla="*/ 365 w 556"/>
                  <a:gd name="T99" fmla="*/ 325 h 430"/>
                  <a:gd name="T100" fmla="*/ 396 w 556"/>
                  <a:gd name="T101" fmla="*/ 295 h 430"/>
                  <a:gd name="T102" fmla="*/ 391 w 556"/>
                  <a:gd name="T103" fmla="*/ 266 h 430"/>
                  <a:gd name="T104" fmla="*/ 407 w 556"/>
                  <a:gd name="T105" fmla="*/ 230 h 430"/>
                  <a:gd name="T106" fmla="*/ 437 w 556"/>
                  <a:gd name="T107" fmla="*/ 201 h 430"/>
                  <a:gd name="T108" fmla="*/ 468 w 556"/>
                  <a:gd name="T109" fmla="*/ 186 h 430"/>
                  <a:gd name="T110" fmla="*/ 508 w 556"/>
                  <a:gd name="T111" fmla="*/ 171 h 430"/>
                  <a:gd name="T112" fmla="*/ 526 w 556"/>
                  <a:gd name="T113" fmla="*/ 150 h 430"/>
                  <a:gd name="T114" fmla="*/ 553 w 556"/>
                  <a:gd name="T115" fmla="*/ 254 h 430"/>
                  <a:gd name="T116" fmla="*/ 555 w 556"/>
                  <a:gd name="T117" fmla="*/ 257 h 430"/>
                  <a:gd name="T118" fmla="*/ 504 w 556"/>
                  <a:gd name="T119" fmla="*/ 286 h 430"/>
                  <a:gd name="T120" fmla="*/ 451 w 556"/>
                  <a:gd name="T121" fmla="*/ 281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56" h="430">
                    <a:moveTo>
                      <a:pt x="84" y="402"/>
                    </a:moveTo>
                    <a:cubicBezTo>
                      <a:pt x="84" y="402"/>
                      <a:pt x="84" y="402"/>
                      <a:pt x="84" y="402"/>
                    </a:cubicBezTo>
                    <a:cubicBezTo>
                      <a:pt x="83" y="402"/>
                      <a:pt x="83" y="402"/>
                      <a:pt x="82" y="402"/>
                    </a:cubicBezTo>
                    <a:cubicBezTo>
                      <a:pt x="82" y="402"/>
                      <a:pt x="82" y="402"/>
                      <a:pt x="82" y="402"/>
                    </a:cubicBezTo>
                    <a:cubicBezTo>
                      <a:pt x="82" y="402"/>
                      <a:pt x="82" y="402"/>
                      <a:pt x="82" y="402"/>
                    </a:cubicBezTo>
                    <a:cubicBezTo>
                      <a:pt x="82" y="402"/>
                      <a:pt x="82" y="402"/>
                      <a:pt x="82" y="402"/>
                    </a:cubicBezTo>
                    <a:cubicBezTo>
                      <a:pt x="81" y="403"/>
                      <a:pt x="81" y="403"/>
                      <a:pt x="80" y="404"/>
                    </a:cubicBezTo>
                    <a:cubicBezTo>
                      <a:pt x="80" y="404"/>
                      <a:pt x="80" y="404"/>
                      <a:pt x="80" y="404"/>
                    </a:cubicBezTo>
                    <a:cubicBezTo>
                      <a:pt x="80" y="405"/>
                      <a:pt x="80" y="405"/>
                      <a:pt x="80" y="407"/>
                    </a:cubicBezTo>
                    <a:cubicBezTo>
                      <a:pt x="78" y="407"/>
                      <a:pt x="78" y="409"/>
                      <a:pt x="77" y="410"/>
                    </a:cubicBezTo>
                    <a:cubicBezTo>
                      <a:pt x="76" y="412"/>
                      <a:pt x="75" y="413"/>
                      <a:pt x="75" y="415"/>
                    </a:cubicBezTo>
                    <a:cubicBezTo>
                      <a:pt x="74" y="415"/>
                      <a:pt x="74" y="416"/>
                      <a:pt x="74" y="416"/>
                    </a:cubicBezTo>
                    <a:cubicBezTo>
                      <a:pt x="74" y="416"/>
                      <a:pt x="73" y="416"/>
                      <a:pt x="73" y="416"/>
                    </a:cubicBezTo>
                    <a:cubicBezTo>
                      <a:pt x="72" y="416"/>
                      <a:pt x="72" y="417"/>
                      <a:pt x="70" y="418"/>
                    </a:cubicBezTo>
                    <a:cubicBezTo>
                      <a:pt x="70" y="418"/>
                      <a:pt x="70" y="418"/>
                      <a:pt x="70" y="418"/>
                    </a:cubicBezTo>
                    <a:cubicBezTo>
                      <a:pt x="69" y="419"/>
                      <a:pt x="67" y="418"/>
                      <a:pt x="66" y="420"/>
                    </a:cubicBezTo>
                    <a:cubicBezTo>
                      <a:pt x="66" y="420"/>
                      <a:pt x="66" y="420"/>
                      <a:pt x="66" y="420"/>
                    </a:cubicBezTo>
                    <a:cubicBezTo>
                      <a:pt x="67" y="420"/>
                      <a:pt x="67" y="420"/>
                      <a:pt x="67" y="420"/>
                    </a:cubicBezTo>
                    <a:cubicBezTo>
                      <a:pt x="68" y="420"/>
                      <a:pt x="68" y="419"/>
                      <a:pt x="69" y="419"/>
                    </a:cubicBezTo>
                    <a:cubicBezTo>
                      <a:pt x="69" y="419"/>
                      <a:pt x="69" y="419"/>
                      <a:pt x="70" y="419"/>
                    </a:cubicBezTo>
                    <a:cubicBezTo>
                      <a:pt x="70" y="421"/>
                      <a:pt x="71" y="421"/>
                      <a:pt x="72" y="420"/>
                    </a:cubicBezTo>
                    <a:cubicBezTo>
                      <a:pt x="72" y="420"/>
                      <a:pt x="73" y="420"/>
                      <a:pt x="73" y="420"/>
                    </a:cubicBezTo>
                    <a:cubicBezTo>
                      <a:pt x="73" y="420"/>
                      <a:pt x="73" y="420"/>
                      <a:pt x="74" y="420"/>
                    </a:cubicBezTo>
                    <a:cubicBezTo>
                      <a:pt x="74" y="420"/>
                      <a:pt x="74" y="420"/>
                      <a:pt x="74" y="420"/>
                    </a:cubicBezTo>
                    <a:cubicBezTo>
                      <a:pt x="75" y="420"/>
                      <a:pt x="75" y="419"/>
                      <a:pt x="76" y="418"/>
                    </a:cubicBezTo>
                    <a:cubicBezTo>
                      <a:pt x="76" y="418"/>
                      <a:pt x="76" y="418"/>
                      <a:pt x="76" y="418"/>
                    </a:cubicBezTo>
                    <a:cubicBezTo>
                      <a:pt x="77" y="417"/>
                      <a:pt x="78" y="416"/>
                      <a:pt x="78" y="416"/>
                    </a:cubicBezTo>
                    <a:cubicBezTo>
                      <a:pt x="79" y="416"/>
                      <a:pt x="79" y="415"/>
                      <a:pt x="80" y="414"/>
                    </a:cubicBezTo>
                    <a:cubicBezTo>
                      <a:pt x="81" y="414"/>
                      <a:pt x="81" y="414"/>
                      <a:pt x="82" y="414"/>
                    </a:cubicBezTo>
                    <a:cubicBezTo>
                      <a:pt x="82" y="411"/>
                      <a:pt x="83" y="411"/>
                      <a:pt x="83" y="408"/>
                    </a:cubicBezTo>
                    <a:cubicBezTo>
                      <a:pt x="83" y="408"/>
                      <a:pt x="83" y="408"/>
                      <a:pt x="83" y="407"/>
                    </a:cubicBezTo>
                    <a:cubicBezTo>
                      <a:pt x="83" y="407"/>
                      <a:pt x="83" y="407"/>
                      <a:pt x="83" y="407"/>
                    </a:cubicBezTo>
                    <a:cubicBezTo>
                      <a:pt x="84" y="406"/>
                      <a:pt x="84" y="406"/>
                      <a:pt x="85" y="405"/>
                    </a:cubicBezTo>
                    <a:cubicBezTo>
                      <a:pt x="85" y="405"/>
                      <a:pt x="85" y="405"/>
                      <a:pt x="85" y="405"/>
                    </a:cubicBezTo>
                    <a:cubicBezTo>
                      <a:pt x="86" y="404"/>
                      <a:pt x="84" y="404"/>
                      <a:pt x="84" y="402"/>
                    </a:cubicBezTo>
                    <a:close/>
                    <a:moveTo>
                      <a:pt x="38" y="408"/>
                    </a:moveTo>
                    <a:cubicBezTo>
                      <a:pt x="38" y="408"/>
                      <a:pt x="36" y="408"/>
                      <a:pt x="35" y="408"/>
                    </a:cubicBezTo>
                    <a:cubicBezTo>
                      <a:pt x="35" y="408"/>
                      <a:pt x="35" y="408"/>
                      <a:pt x="35" y="408"/>
                    </a:cubicBezTo>
                    <a:cubicBezTo>
                      <a:pt x="35" y="408"/>
                      <a:pt x="35" y="408"/>
                      <a:pt x="35" y="408"/>
                    </a:cubicBezTo>
                    <a:cubicBezTo>
                      <a:pt x="35" y="409"/>
                      <a:pt x="35" y="409"/>
                      <a:pt x="35" y="410"/>
                    </a:cubicBezTo>
                    <a:cubicBezTo>
                      <a:pt x="35" y="410"/>
                      <a:pt x="34" y="410"/>
                      <a:pt x="34" y="410"/>
                    </a:cubicBezTo>
                    <a:cubicBezTo>
                      <a:pt x="34" y="410"/>
                      <a:pt x="33" y="411"/>
                      <a:pt x="33" y="412"/>
                    </a:cubicBezTo>
                    <a:cubicBezTo>
                      <a:pt x="33" y="412"/>
                      <a:pt x="33" y="412"/>
                      <a:pt x="33" y="412"/>
                    </a:cubicBezTo>
                    <a:cubicBezTo>
                      <a:pt x="32" y="412"/>
                      <a:pt x="32" y="412"/>
                      <a:pt x="32" y="412"/>
                    </a:cubicBezTo>
                    <a:cubicBezTo>
                      <a:pt x="30" y="412"/>
                      <a:pt x="28" y="412"/>
                      <a:pt x="26" y="412"/>
                    </a:cubicBezTo>
                    <a:cubicBezTo>
                      <a:pt x="26" y="414"/>
                      <a:pt x="25" y="414"/>
                      <a:pt x="26" y="416"/>
                    </a:cubicBezTo>
                    <a:cubicBezTo>
                      <a:pt x="26" y="416"/>
                      <a:pt x="26" y="416"/>
                      <a:pt x="26" y="416"/>
                    </a:cubicBezTo>
                    <a:cubicBezTo>
                      <a:pt x="26" y="417"/>
                      <a:pt x="26" y="418"/>
                      <a:pt x="27" y="419"/>
                    </a:cubicBezTo>
                    <a:cubicBezTo>
                      <a:pt x="27" y="420"/>
                      <a:pt x="27" y="420"/>
                      <a:pt x="27" y="420"/>
                    </a:cubicBezTo>
                    <a:cubicBezTo>
                      <a:pt x="27" y="420"/>
                      <a:pt x="27" y="420"/>
                      <a:pt x="27" y="420"/>
                    </a:cubicBezTo>
                    <a:cubicBezTo>
                      <a:pt x="27" y="421"/>
                      <a:pt x="27" y="421"/>
                      <a:pt x="27" y="421"/>
                    </a:cubicBezTo>
                    <a:cubicBezTo>
                      <a:pt x="28" y="421"/>
                      <a:pt x="29" y="421"/>
                      <a:pt x="29" y="421"/>
                    </a:cubicBezTo>
                    <a:cubicBezTo>
                      <a:pt x="31" y="422"/>
                      <a:pt x="30" y="420"/>
                      <a:pt x="32" y="420"/>
                    </a:cubicBezTo>
                    <a:cubicBezTo>
                      <a:pt x="32" y="420"/>
                      <a:pt x="32" y="420"/>
                      <a:pt x="32" y="420"/>
                    </a:cubicBezTo>
                    <a:cubicBezTo>
                      <a:pt x="32" y="420"/>
                      <a:pt x="32" y="420"/>
                      <a:pt x="32" y="419"/>
                    </a:cubicBezTo>
                    <a:cubicBezTo>
                      <a:pt x="33" y="418"/>
                      <a:pt x="34" y="418"/>
                      <a:pt x="34" y="417"/>
                    </a:cubicBezTo>
                    <a:cubicBezTo>
                      <a:pt x="34" y="416"/>
                      <a:pt x="34" y="416"/>
                      <a:pt x="34" y="416"/>
                    </a:cubicBezTo>
                    <a:cubicBezTo>
                      <a:pt x="35" y="416"/>
                      <a:pt x="35" y="415"/>
                      <a:pt x="35" y="414"/>
                    </a:cubicBezTo>
                    <a:cubicBezTo>
                      <a:pt x="36" y="413"/>
                      <a:pt x="37" y="413"/>
                      <a:pt x="37" y="411"/>
                    </a:cubicBezTo>
                    <a:cubicBezTo>
                      <a:pt x="37" y="411"/>
                      <a:pt x="38" y="410"/>
                      <a:pt x="38" y="410"/>
                    </a:cubicBezTo>
                    <a:cubicBezTo>
                      <a:pt x="38" y="410"/>
                      <a:pt x="38" y="410"/>
                      <a:pt x="38" y="410"/>
                    </a:cubicBezTo>
                    <a:cubicBezTo>
                      <a:pt x="38" y="409"/>
                      <a:pt x="38" y="409"/>
                      <a:pt x="38" y="408"/>
                    </a:cubicBezTo>
                    <a:cubicBezTo>
                      <a:pt x="38" y="408"/>
                      <a:pt x="38" y="408"/>
                      <a:pt x="38" y="408"/>
                    </a:cubicBezTo>
                    <a:close/>
                    <a:moveTo>
                      <a:pt x="92" y="390"/>
                    </a:moveTo>
                    <a:cubicBezTo>
                      <a:pt x="92" y="392"/>
                      <a:pt x="89" y="392"/>
                      <a:pt x="88" y="395"/>
                    </a:cubicBezTo>
                    <a:cubicBezTo>
                      <a:pt x="87" y="394"/>
                      <a:pt x="86" y="396"/>
                      <a:pt x="85" y="396"/>
                    </a:cubicBezTo>
                    <a:cubicBezTo>
                      <a:pt x="85" y="397"/>
                      <a:pt x="84" y="398"/>
                      <a:pt x="84" y="399"/>
                    </a:cubicBezTo>
                    <a:cubicBezTo>
                      <a:pt x="84" y="400"/>
                      <a:pt x="83" y="400"/>
                      <a:pt x="83" y="401"/>
                    </a:cubicBezTo>
                    <a:cubicBezTo>
                      <a:pt x="83" y="401"/>
                      <a:pt x="83" y="401"/>
                      <a:pt x="83" y="401"/>
                    </a:cubicBezTo>
                    <a:cubicBezTo>
                      <a:pt x="83" y="401"/>
                      <a:pt x="83" y="401"/>
                      <a:pt x="83" y="401"/>
                    </a:cubicBezTo>
                    <a:cubicBezTo>
                      <a:pt x="84" y="401"/>
                      <a:pt x="86" y="402"/>
                      <a:pt x="87" y="401"/>
                    </a:cubicBezTo>
                    <a:cubicBezTo>
                      <a:pt x="87" y="401"/>
                      <a:pt x="87" y="401"/>
                      <a:pt x="87" y="401"/>
                    </a:cubicBezTo>
                    <a:cubicBezTo>
                      <a:pt x="87" y="401"/>
                      <a:pt x="88" y="400"/>
                      <a:pt x="88" y="400"/>
                    </a:cubicBezTo>
                    <a:cubicBezTo>
                      <a:pt x="88" y="400"/>
                      <a:pt x="88" y="400"/>
                      <a:pt x="88" y="400"/>
                    </a:cubicBezTo>
                    <a:cubicBezTo>
                      <a:pt x="89" y="399"/>
                      <a:pt x="90" y="399"/>
                      <a:pt x="90" y="398"/>
                    </a:cubicBezTo>
                    <a:cubicBezTo>
                      <a:pt x="91" y="398"/>
                      <a:pt x="91" y="398"/>
                      <a:pt x="91" y="398"/>
                    </a:cubicBezTo>
                    <a:cubicBezTo>
                      <a:pt x="91" y="397"/>
                      <a:pt x="91" y="397"/>
                      <a:pt x="92" y="397"/>
                    </a:cubicBezTo>
                    <a:cubicBezTo>
                      <a:pt x="92" y="395"/>
                      <a:pt x="94" y="394"/>
                      <a:pt x="93" y="390"/>
                    </a:cubicBezTo>
                    <a:cubicBezTo>
                      <a:pt x="93" y="390"/>
                      <a:pt x="93" y="389"/>
                      <a:pt x="92" y="390"/>
                    </a:cubicBezTo>
                    <a:close/>
                    <a:moveTo>
                      <a:pt x="12" y="404"/>
                    </a:moveTo>
                    <a:cubicBezTo>
                      <a:pt x="10" y="404"/>
                      <a:pt x="10" y="402"/>
                      <a:pt x="8" y="403"/>
                    </a:cubicBezTo>
                    <a:cubicBezTo>
                      <a:pt x="8" y="404"/>
                      <a:pt x="6" y="404"/>
                      <a:pt x="7" y="406"/>
                    </a:cubicBezTo>
                    <a:cubicBezTo>
                      <a:pt x="7" y="408"/>
                      <a:pt x="9" y="409"/>
                      <a:pt x="8" y="413"/>
                    </a:cubicBezTo>
                    <a:cubicBezTo>
                      <a:pt x="11" y="413"/>
                      <a:pt x="11" y="411"/>
                      <a:pt x="11" y="409"/>
                    </a:cubicBezTo>
                    <a:cubicBezTo>
                      <a:pt x="11" y="410"/>
                      <a:pt x="11" y="408"/>
                      <a:pt x="11" y="408"/>
                    </a:cubicBezTo>
                    <a:cubicBezTo>
                      <a:pt x="11" y="408"/>
                      <a:pt x="12" y="408"/>
                      <a:pt x="12" y="408"/>
                    </a:cubicBezTo>
                    <a:cubicBezTo>
                      <a:pt x="12" y="407"/>
                      <a:pt x="13" y="407"/>
                      <a:pt x="13" y="405"/>
                    </a:cubicBezTo>
                    <a:cubicBezTo>
                      <a:pt x="12" y="405"/>
                      <a:pt x="12" y="405"/>
                      <a:pt x="12" y="404"/>
                    </a:cubicBezTo>
                    <a:close/>
                    <a:moveTo>
                      <a:pt x="18" y="416"/>
                    </a:moveTo>
                    <a:cubicBezTo>
                      <a:pt x="18" y="416"/>
                      <a:pt x="17" y="416"/>
                      <a:pt x="16" y="416"/>
                    </a:cubicBezTo>
                    <a:cubicBezTo>
                      <a:pt x="15" y="417"/>
                      <a:pt x="15" y="420"/>
                      <a:pt x="16" y="421"/>
                    </a:cubicBezTo>
                    <a:cubicBezTo>
                      <a:pt x="17" y="421"/>
                      <a:pt x="18" y="421"/>
                      <a:pt x="19" y="421"/>
                    </a:cubicBezTo>
                    <a:cubicBezTo>
                      <a:pt x="20" y="420"/>
                      <a:pt x="22" y="420"/>
                      <a:pt x="21" y="419"/>
                    </a:cubicBezTo>
                    <a:cubicBezTo>
                      <a:pt x="21" y="417"/>
                      <a:pt x="18" y="418"/>
                      <a:pt x="18" y="416"/>
                    </a:cubicBezTo>
                    <a:close/>
                    <a:moveTo>
                      <a:pt x="3" y="427"/>
                    </a:moveTo>
                    <a:cubicBezTo>
                      <a:pt x="2" y="427"/>
                      <a:pt x="0" y="427"/>
                      <a:pt x="1" y="428"/>
                    </a:cubicBezTo>
                    <a:cubicBezTo>
                      <a:pt x="1" y="429"/>
                      <a:pt x="1" y="429"/>
                      <a:pt x="2" y="429"/>
                    </a:cubicBezTo>
                    <a:cubicBezTo>
                      <a:pt x="3" y="429"/>
                      <a:pt x="3" y="430"/>
                      <a:pt x="4" y="430"/>
                    </a:cubicBezTo>
                    <a:cubicBezTo>
                      <a:pt x="3" y="427"/>
                      <a:pt x="6" y="428"/>
                      <a:pt x="6" y="426"/>
                    </a:cubicBezTo>
                    <a:cubicBezTo>
                      <a:pt x="4" y="425"/>
                      <a:pt x="4" y="427"/>
                      <a:pt x="3" y="427"/>
                    </a:cubicBezTo>
                    <a:close/>
                    <a:moveTo>
                      <a:pt x="53" y="419"/>
                    </a:moveTo>
                    <a:cubicBezTo>
                      <a:pt x="53" y="419"/>
                      <a:pt x="52" y="419"/>
                      <a:pt x="52" y="419"/>
                    </a:cubicBezTo>
                    <a:cubicBezTo>
                      <a:pt x="52" y="418"/>
                      <a:pt x="53" y="417"/>
                      <a:pt x="52" y="416"/>
                    </a:cubicBezTo>
                    <a:cubicBezTo>
                      <a:pt x="52" y="417"/>
                      <a:pt x="51" y="417"/>
                      <a:pt x="51" y="417"/>
                    </a:cubicBezTo>
                    <a:cubicBezTo>
                      <a:pt x="50" y="419"/>
                      <a:pt x="48" y="416"/>
                      <a:pt x="47" y="417"/>
                    </a:cubicBezTo>
                    <a:cubicBezTo>
                      <a:pt x="46" y="419"/>
                      <a:pt x="44" y="418"/>
                      <a:pt x="44" y="421"/>
                    </a:cubicBezTo>
                    <a:cubicBezTo>
                      <a:pt x="43" y="421"/>
                      <a:pt x="44" y="424"/>
                      <a:pt x="44" y="425"/>
                    </a:cubicBezTo>
                    <a:cubicBezTo>
                      <a:pt x="45" y="425"/>
                      <a:pt x="45" y="426"/>
                      <a:pt x="46" y="426"/>
                    </a:cubicBezTo>
                    <a:cubicBezTo>
                      <a:pt x="46" y="426"/>
                      <a:pt x="47" y="426"/>
                      <a:pt x="47" y="427"/>
                    </a:cubicBezTo>
                    <a:cubicBezTo>
                      <a:pt x="50" y="428"/>
                      <a:pt x="51" y="426"/>
                      <a:pt x="53" y="425"/>
                    </a:cubicBezTo>
                    <a:cubicBezTo>
                      <a:pt x="52" y="424"/>
                      <a:pt x="54" y="420"/>
                      <a:pt x="53" y="419"/>
                    </a:cubicBezTo>
                    <a:close/>
                    <a:moveTo>
                      <a:pt x="525" y="261"/>
                    </a:moveTo>
                    <a:cubicBezTo>
                      <a:pt x="524" y="260"/>
                      <a:pt x="522" y="260"/>
                      <a:pt x="522" y="259"/>
                    </a:cubicBezTo>
                    <a:cubicBezTo>
                      <a:pt x="522" y="259"/>
                      <a:pt x="521" y="258"/>
                      <a:pt x="521" y="259"/>
                    </a:cubicBezTo>
                    <a:cubicBezTo>
                      <a:pt x="521" y="259"/>
                      <a:pt x="521" y="259"/>
                      <a:pt x="521" y="259"/>
                    </a:cubicBezTo>
                    <a:cubicBezTo>
                      <a:pt x="521" y="259"/>
                      <a:pt x="520" y="259"/>
                      <a:pt x="520" y="259"/>
                    </a:cubicBezTo>
                    <a:cubicBezTo>
                      <a:pt x="520" y="259"/>
                      <a:pt x="520" y="260"/>
                      <a:pt x="520" y="260"/>
                    </a:cubicBezTo>
                    <a:cubicBezTo>
                      <a:pt x="520" y="260"/>
                      <a:pt x="519" y="260"/>
                      <a:pt x="519" y="260"/>
                    </a:cubicBezTo>
                    <a:cubicBezTo>
                      <a:pt x="519" y="260"/>
                      <a:pt x="519" y="261"/>
                      <a:pt x="519" y="261"/>
                    </a:cubicBezTo>
                    <a:cubicBezTo>
                      <a:pt x="518" y="261"/>
                      <a:pt x="518" y="261"/>
                      <a:pt x="517" y="261"/>
                    </a:cubicBezTo>
                    <a:cubicBezTo>
                      <a:pt x="516" y="260"/>
                      <a:pt x="515" y="259"/>
                      <a:pt x="514" y="257"/>
                    </a:cubicBezTo>
                    <a:cubicBezTo>
                      <a:pt x="515" y="257"/>
                      <a:pt x="515" y="256"/>
                      <a:pt x="516" y="256"/>
                    </a:cubicBezTo>
                    <a:cubicBezTo>
                      <a:pt x="516" y="255"/>
                      <a:pt x="516" y="255"/>
                      <a:pt x="516" y="255"/>
                    </a:cubicBezTo>
                    <a:cubicBezTo>
                      <a:pt x="517" y="251"/>
                      <a:pt x="514" y="255"/>
                      <a:pt x="514" y="253"/>
                    </a:cubicBezTo>
                    <a:cubicBezTo>
                      <a:pt x="515" y="253"/>
                      <a:pt x="517" y="252"/>
                      <a:pt x="517" y="251"/>
                    </a:cubicBezTo>
                    <a:cubicBezTo>
                      <a:pt x="515" y="251"/>
                      <a:pt x="516" y="250"/>
                      <a:pt x="514" y="250"/>
                    </a:cubicBezTo>
                    <a:cubicBezTo>
                      <a:pt x="513" y="251"/>
                      <a:pt x="511" y="252"/>
                      <a:pt x="511" y="250"/>
                    </a:cubicBezTo>
                    <a:cubicBezTo>
                      <a:pt x="511" y="250"/>
                      <a:pt x="512" y="250"/>
                      <a:pt x="512" y="249"/>
                    </a:cubicBezTo>
                    <a:cubicBezTo>
                      <a:pt x="510" y="249"/>
                      <a:pt x="510" y="250"/>
                      <a:pt x="509" y="251"/>
                    </a:cubicBezTo>
                    <a:cubicBezTo>
                      <a:pt x="507" y="251"/>
                      <a:pt x="506" y="252"/>
                      <a:pt x="504" y="252"/>
                    </a:cubicBezTo>
                    <a:cubicBezTo>
                      <a:pt x="504" y="253"/>
                      <a:pt x="504" y="253"/>
                      <a:pt x="503" y="253"/>
                    </a:cubicBezTo>
                    <a:cubicBezTo>
                      <a:pt x="502" y="253"/>
                      <a:pt x="502" y="253"/>
                      <a:pt x="501" y="253"/>
                    </a:cubicBezTo>
                    <a:cubicBezTo>
                      <a:pt x="501" y="254"/>
                      <a:pt x="499" y="253"/>
                      <a:pt x="499" y="255"/>
                    </a:cubicBezTo>
                    <a:cubicBezTo>
                      <a:pt x="497" y="255"/>
                      <a:pt x="497" y="257"/>
                      <a:pt x="496" y="257"/>
                    </a:cubicBezTo>
                    <a:cubicBezTo>
                      <a:pt x="494" y="257"/>
                      <a:pt x="493" y="259"/>
                      <a:pt x="491" y="259"/>
                    </a:cubicBezTo>
                    <a:cubicBezTo>
                      <a:pt x="491" y="260"/>
                      <a:pt x="491" y="260"/>
                      <a:pt x="490" y="260"/>
                    </a:cubicBezTo>
                    <a:cubicBezTo>
                      <a:pt x="489" y="261"/>
                      <a:pt x="488" y="262"/>
                      <a:pt x="487" y="262"/>
                    </a:cubicBezTo>
                    <a:cubicBezTo>
                      <a:pt x="487" y="263"/>
                      <a:pt x="485" y="263"/>
                      <a:pt x="485" y="264"/>
                    </a:cubicBezTo>
                    <a:cubicBezTo>
                      <a:pt x="485" y="264"/>
                      <a:pt x="485" y="265"/>
                      <a:pt x="485" y="266"/>
                    </a:cubicBezTo>
                    <a:cubicBezTo>
                      <a:pt x="486" y="267"/>
                      <a:pt x="486" y="269"/>
                      <a:pt x="488" y="269"/>
                    </a:cubicBezTo>
                    <a:cubicBezTo>
                      <a:pt x="489" y="270"/>
                      <a:pt x="490" y="271"/>
                      <a:pt x="492" y="271"/>
                    </a:cubicBezTo>
                    <a:cubicBezTo>
                      <a:pt x="492" y="269"/>
                      <a:pt x="493" y="268"/>
                      <a:pt x="496" y="268"/>
                    </a:cubicBezTo>
                    <a:cubicBezTo>
                      <a:pt x="497" y="268"/>
                      <a:pt x="498" y="269"/>
                      <a:pt x="498" y="270"/>
                    </a:cubicBezTo>
                    <a:cubicBezTo>
                      <a:pt x="497" y="270"/>
                      <a:pt x="498" y="271"/>
                      <a:pt x="497" y="271"/>
                    </a:cubicBezTo>
                    <a:cubicBezTo>
                      <a:pt x="498" y="271"/>
                      <a:pt x="498" y="272"/>
                      <a:pt x="498" y="273"/>
                    </a:cubicBezTo>
                    <a:cubicBezTo>
                      <a:pt x="498" y="273"/>
                      <a:pt x="498" y="274"/>
                      <a:pt x="498" y="274"/>
                    </a:cubicBezTo>
                    <a:cubicBezTo>
                      <a:pt x="498" y="275"/>
                      <a:pt x="498" y="275"/>
                      <a:pt x="498" y="276"/>
                    </a:cubicBezTo>
                    <a:cubicBezTo>
                      <a:pt x="499" y="276"/>
                      <a:pt x="499" y="277"/>
                      <a:pt x="500" y="277"/>
                    </a:cubicBezTo>
                    <a:cubicBezTo>
                      <a:pt x="501" y="277"/>
                      <a:pt x="502" y="278"/>
                      <a:pt x="504" y="278"/>
                    </a:cubicBezTo>
                    <a:cubicBezTo>
                      <a:pt x="506" y="280"/>
                      <a:pt x="506" y="282"/>
                      <a:pt x="509" y="283"/>
                    </a:cubicBezTo>
                    <a:cubicBezTo>
                      <a:pt x="509" y="282"/>
                      <a:pt x="510" y="282"/>
                      <a:pt x="512" y="282"/>
                    </a:cubicBezTo>
                    <a:cubicBezTo>
                      <a:pt x="512" y="281"/>
                      <a:pt x="512" y="281"/>
                      <a:pt x="513" y="281"/>
                    </a:cubicBezTo>
                    <a:cubicBezTo>
                      <a:pt x="513" y="281"/>
                      <a:pt x="513" y="281"/>
                      <a:pt x="514" y="281"/>
                    </a:cubicBezTo>
                    <a:cubicBezTo>
                      <a:pt x="514" y="280"/>
                      <a:pt x="515" y="280"/>
                      <a:pt x="515" y="280"/>
                    </a:cubicBezTo>
                    <a:cubicBezTo>
                      <a:pt x="515" y="280"/>
                      <a:pt x="515" y="279"/>
                      <a:pt x="516" y="278"/>
                    </a:cubicBezTo>
                    <a:cubicBezTo>
                      <a:pt x="516" y="278"/>
                      <a:pt x="517" y="278"/>
                      <a:pt x="517" y="278"/>
                    </a:cubicBezTo>
                    <a:cubicBezTo>
                      <a:pt x="517" y="278"/>
                      <a:pt x="517" y="277"/>
                      <a:pt x="518" y="277"/>
                    </a:cubicBezTo>
                    <a:cubicBezTo>
                      <a:pt x="517" y="275"/>
                      <a:pt x="519" y="275"/>
                      <a:pt x="519" y="274"/>
                    </a:cubicBezTo>
                    <a:cubicBezTo>
                      <a:pt x="519" y="273"/>
                      <a:pt x="519" y="273"/>
                      <a:pt x="519" y="273"/>
                    </a:cubicBezTo>
                    <a:cubicBezTo>
                      <a:pt x="519" y="273"/>
                      <a:pt x="519" y="272"/>
                      <a:pt x="519" y="272"/>
                    </a:cubicBezTo>
                    <a:cubicBezTo>
                      <a:pt x="519" y="272"/>
                      <a:pt x="519" y="271"/>
                      <a:pt x="520" y="271"/>
                    </a:cubicBezTo>
                    <a:cubicBezTo>
                      <a:pt x="520" y="270"/>
                      <a:pt x="521" y="270"/>
                      <a:pt x="522" y="269"/>
                    </a:cubicBezTo>
                    <a:cubicBezTo>
                      <a:pt x="522" y="269"/>
                      <a:pt x="523" y="268"/>
                      <a:pt x="523" y="268"/>
                    </a:cubicBezTo>
                    <a:cubicBezTo>
                      <a:pt x="523" y="268"/>
                      <a:pt x="524" y="268"/>
                      <a:pt x="524" y="268"/>
                    </a:cubicBezTo>
                    <a:cubicBezTo>
                      <a:pt x="524" y="266"/>
                      <a:pt x="526" y="265"/>
                      <a:pt x="526" y="263"/>
                    </a:cubicBezTo>
                    <a:cubicBezTo>
                      <a:pt x="525" y="262"/>
                      <a:pt x="525" y="262"/>
                      <a:pt x="525" y="261"/>
                    </a:cubicBezTo>
                    <a:close/>
                    <a:moveTo>
                      <a:pt x="532" y="140"/>
                    </a:moveTo>
                    <a:cubicBezTo>
                      <a:pt x="532" y="140"/>
                      <a:pt x="532" y="140"/>
                      <a:pt x="532" y="140"/>
                    </a:cubicBezTo>
                    <a:cubicBezTo>
                      <a:pt x="532" y="139"/>
                      <a:pt x="529" y="140"/>
                      <a:pt x="530" y="137"/>
                    </a:cubicBezTo>
                    <a:cubicBezTo>
                      <a:pt x="530" y="137"/>
                      <a:pt x="530" y="137"/>
                      <a:pt x="530" y="137"/>
                    </a:cubicBezTo>
                    <a:cubicBezTo>
                      <a:pt x="529" y="137"/>
                      <a:pt x="529" y="137"/>
                      <a:pt x="529" y="137"/>
                    </a:cubicBezTo>
                    <a:cubicBezTo>
                      <a:pt x="529" y="134"/>
                      <a:pt x="529" y="134"/>
                      <a:pt x="529" y="134"/>
                    </a:cubicBezTo>
                    <a:cubicBezTo>
                      <a:pt x="526" y="135"/>
                      <a:pt x="526" y="132"/>
                      <a:pt x="524" y="132"/>
                    </a:cubicBezTo>
                    <a:cubicBezTo>
                      <a:pt x="523" y="132"/>
                      <a:pt x="522" y="132"/>
                      <a:pt x="521" y="131"/>
                    </a:cubicBezTo>
                    <a:cubicBezTo>
                      <a:pt x="520" y="131"/>
                      <a:pt x="519" y="132"/>
                      <a:pt x="516" y="132"/>
                    </a:cubicBezTo>
                    <a:cubicBezTo>
                      <a:pt x="515" y="133"/>
                      <a:pt x="514" y="134"/>
                      <a:pt x="512" y="133"/>
                    </a:cubicBezTo>
                    <a:cubicBezTo>
                      <a:pt x="510" y="134"/>
                      <a:pt x="510" y="136"/>
                      <a:pt x="508" y="136"/>
                    </a:cubicBezTo>
                    <a:cubicBezTo>
                      <a:pt x="508" y="135"/>
                      <a:pt x="507" y="136"/>
                      <a:pt x="507" y="136"/>
                    </a:cubicBezTo>
                    <a:cubicBezTo>
                      <a:pt x="506" y="135"/>
                      <a:pt x="506" y="135"/>
                      <a:pt x="506" y="135"/>
                    </a:cubicBezTo>
                    <a:cubicBezTo>
                      <a:pt x="506" y="135"/>
                      <a:pt x="505" y="135"/>
                      <a:pt x="505" y="135"/>
                    </a:cubicBezTo>
                    <a:cubicBezTo>
                      <a:pt x="503" y="133"/>
                      <a:pt x="502" y="131"/>
                      <a:pt x="500" y="131"/>
                    </a:cubicBezTo>
                    <a:cubicBezTo>
                      <a:pt x="499" y="131"/>
                      <a:pt x="499" y="130"/>
                      <a:pt x="499" y="130"/>
                    </a:cubicBezTo>
                    <a:cubicBezTo>
                      <a:pt x="498" y="130"/>
                      <a:pt x="497" y="130"/>
                      <a:pt x="496" y="130"/>
                    </a:cubicBezTo>
                    <a:cubicBezTo>
                      <a:pt x="496" y="130"/>
                      <a:pt x="496" y="130"/>
                      <a:pt x="496" y="130"/>
                    </a:cubicBezTo>
                    <a:cubicBezTo>
                      <a:pt x="496" y="130"/>
                      <a:pt x="496" y="130"/>
                      <a:pt x="496" y="130"/>
                    </a:cubicBezTo>
                    <a:cubicBezTo>
                      <a:pt x="496" y="129"/>
                      <a:pt x="496" y="129"/>
                      <a:pt x="496" y="129"/>
                    </a:cubicBezTo>
                    <a:cubicBezTo>
                      <a:pt x="495" y="129"/>
                      <a:pt x="494" y="129"/>
                      <a:pt x="494" y="130"/>
                    </a:cubicBezTo>
                    <a:cubicBezTo>
                      <a:pt x="493" y="130"/>
                      <a:pt x="492" y="130"/>
                      <a:pt x="492" y="131"/>
                    </a:cubicBezTo>
                    <a:cubicBezTo>
                      <a:pt x="491" y="130"/>
                      <a:pt x="490" y="130"/>
                      <a:pt x="490" y="128"/>
                    </a:cubicBezTo>
                    <a:cubicBezTo>
                      <a:pt x="491" y="127"/>
                      <a:pt x="490" y="127"/>
                      <a:pt x="490" y="126"/>
                    </a:cubicBezTo>
                    <a:cubicBezTo>
                      <a:pt x="487" y="126"/>
                      <a:pt x="486" y="127"/>
                      <a:pt x="484" y="127"/>
                    </a:cubicBezTo>
                    <a:cubicBezTo>
                      <a:pt x="484" y="126"/>
                      <a:pt x="483" y="125"/>
                      <a:pt x="481" y="126"/>
                    </a:cubicBezTo>
                    <a:cubicBezTo>
                      <a:pt x="481" y="124"/>
                      <a:pt x="480" y="124"/>
                      <a:pt x="480" y="123"/>
                    </a:cubicBezTo>
                    <a:cubicBezTo>
                      <a:pt x="479" y="123"/>
                      <a:pt x="479" y="123"/>
                      <a:pt x="479" y="123"/>
                    </a:cubicBezTo>
                    <a:cubicBezTo>
                      <a:pt x="479" y="124"/>
                      <a:pt x="478" y="124"/>
                      <a:pt x="477" y="124"/>
                    </a:cubicBezTo>
                    <a:cubicBezTo>
                      <a:pt x="477" y="125"/>
                      <a:pt x="476" y="125"/>
                      <a:pt x="475" y="126"/>
                    </a:cubicBezTo>
                    <a:cubicBezTo>
                      <a:pt x="475" y="127"/>
                      <a:pt x="472" y="126"/>
                      <a:pt x="470" y="126"/>
                    </a:cubicBezTo>
                    <a:cubicBezTo>
                      <a:pt x="470" y="125"/>
                      <a:pt x="469" y="125"/>
                      <a:pt x="469" y="124"/>
                    </a:cubicBezTo>
                    <a:cubicBezTo>
                      <a:pt x="469" y="115"/>
                      <a:pt x="469" y="115"/>
                      <a:pt x="469" y="115"/>
                    </a:cubicBezTo>
                    <a:cubicBezTo>
                      <a:pt x="470" y="113"/>
                      <a:pt x="468" y="113"/>
                      <a:pt x="468" y="111"/>
                    </a:cubicBezTo>
                    <a:cubicBezTo>
                      <a:pt x="466" y="112"/>
                      <a:pt x="465" y="110"/>
                      <a:pt x="462" y="111"/>
                    </a:cubicBezTo>
                    <a:cubicBezTo>
                      <a:pt x="462" y="110"/>
                      <a:pt x="461" y="109"/>
                      <a:pt x="461" y="108"/>
                    </a:cubicBezTo>
                    <a:cubicBezTo>
                      <a:pt x="459" y="108"/>
                      <a:pt x="458" y="107"/>
                      <a:pt x="456" y="106"/>
                    </a:cubicBezTo>
                    <a:cubicBezTo>
                      <a:pt x="455" y="105"/>
                      <a:pt x="453" y="105"/>
                      <a:pt x="453" y="104"/>
                    </a:cubicBezTo>
                    <a:cubicBezTo>
                      <a:pt x="450" y="104"/>
                      <a:pt x="448" y="102"/>
                      <a:pt x="445" y="103"/>
                    </a:cubicBezTo>
                    <a:cubicBezTo>
                      <a:pt x="443" y="103"/>
                      <a:pt x="445" y="107"/>
                      <a:pt x="444" y="109"/>
                    </a:cubicBezTo>
                    <a:cubicBezTo>
                      <a:pt x="442" y="109"/>
                      <a:pt x="440" y="109"/>
                      <a:pt x="439" y="108"/>
                    </a:cubicBezTo>
                    <a:cubicBezTo>
                      <a:pt x="438" y="108"/>
                      <a:pt x="437" y="108"/>
                      <a:pt x="437" y="107"/>
                    </a:cubicBezTo>
                    <a:cubicBezTo>
                      <a:pt x="436" y="107"/>
                      <a:pt x="436" y="107"/>
                      <a:pt x="436" y="106"/>
                    </a:cubicBezTo>
                    <a:cubicBezTo>
                      <a:pt x="435" y="107"/>
                      <a:pt x="433" y="106"/>
                      <a:pt x="433" y="107"/>
                    </a:cubicBezTo>
                    <a:cubicBezTo>
                      <a:pt x="432" y="107"/>
                      <a:pt x="432" y="106"/>
                      <a:pt x="431" y="106"/>
                    </a:cubicBezTo>
                    <a:cubicBezTo>
                      <a:pt x="431" y="105"/>
                      <a:pt x="429" y="106"/>
                      <a:pt x="429" y="104"/>
                    </a:cubicBezTo>
                    <a:cubicBezTo>
                      <a:pt x="425" y="104"/>
                      <a:pt x="425" y="104"/>
                      <a:pt x="425" y="104"/>
                    </a:cubicBezTo>
                    <a:cubicBezTo>
                      <a:pt x="424" y="105"/>
                      <a:pt x="424" y="104"/>
                      <a:pt x="424" y="103"/>
                    </a:cubicBezTo>
                    <a:cubicBezTo>
                      <a:pt x="423" y="103"/>
                      <a:pt x="423" y="104"/>
                      <a:pt x="422" y="104"/>
                    </a:cubicBezTo>
                    <a:cubicBezTo>
                      <a:pt x="422" y="104"/>
                      <a:pt x="420" y="104"/>
                      <a:pt x="420" y="103"/>
                    </a:cubicBezTo>
                    <a:cubicBezTo>
                      <a:pt x="420" y="103"/>
                      <a:pt x="419" y="102"/>
                      <a:pt x="418" y="102"/>
                    </a:cubicBezTo>
                    <a:cubicBezTo>
                      <a:pt x="417" y="101"/>
                      <a:pt x="417" y="100"/>
                      <a:pt x="415" y="99"/>
                    </a:cubicBezTo>
                    <a:cubicBezTo>
                      <a:pt x="415" y="98"/>
                      <a:pt x="415" y="98"/>
                      <a:pt x="414" y="97"/>
                    </a:cubicBezTo>
                    <a:cubicBezTo>
                      <a:pt x="413" y="98"/>
                      <a:pt x="413" y="98"/>
                      <a:pt x="412" y="99"/>
                    </a:cubicBezTo>
                    <a:cubicBezTo>
                      <a:pt x="411" y="98"/>
                      <a:pt x="406" y="100"/>
                      <a:pt x="405" y="99"/>
                    </a:cubicBezTo>
                    <a:cubicBezTo>
                      <a:pt x="405" y="99"/>
                      <a:pt x="405" y="98"/>
                      <a:pt x="405" y="98"/>
                    </a:cubicBezTo>
                    <a:cubicBezTo>
                      <a:pt x="405" y="98"/>
                      <a:pt x="404" y="98"/>
                      <a:pt x="404" y="98"/>
                    </a:cubicBezTo>
                    <a:cubicBezTo>
                      <a:pt x="404" y="98"/>
                      <a:pt x="404" y="97"/>
                      <a:pt x="404" y="97"/>
                    </a:cubicBezTo>
                    <a:cubicBezTo>
                      <a:pt x="403" y="97"/>
                      <a:pt x="401" y="97"/>
                      <a:pt x="400" y="97"/>
                    </a:cubicBezTo>
                    <a:cubicBezTo>
                      <a:pt x="400" y="97"/>
                      <a:pt x="401" y="96"/>
                      <a:pt x="400" y="96"/>
                    </a:cubicBezTo>
                    <a:cubicBezTo>
                      <a:pt x="400" y="96"/>
                      <a:pt x="399" y="96"/>
                      <a:pt x="400" y="95"/>
                    </a:cubicBezTo>
                    <a:cubicBezTo>
                      <a:pt x="400" y="94"/>
                      <a:pt x="399" y="95"/>
                      <a:pt x="398" y="94"/>
                    </a:cubicBezTo>
                    <a:cubicBezTo>
                      <a:pt x="398" y="94"/>
                      <a:pt x="398" y="93"/>
                      <a:pt x="398" y="92"/>
                    </a:cubicBezTo>
                    <a:cubicBezTo>
                      <a:pt x="396" y="91"/>
                      <a:pt x="395" y="90"/>
                      <a:pt x="392" y="90"/>
                    </a:cubicBezTo>
                    <a:cubicBezTo>
                      <a:pt x="391" y="89"/>
                      <a:pt x="391" y="87"/>
                      <a:pt x="390" y="86"/>
                    </a:cubicBezTo>
                    <a:cubicBezTo>
                      <a:pt x="390" y="86"/>
                      <a:pt x="389" y="86"/>
                      <a:pt x="388" y="86"/>
                    </a:cubicBezTo>
                    <a:cubicBezTo>
                      <a:pt x="388" y="86"/>
                      <a:pt x="388" y="85"/>
                      <a:pt x="388" y="85"/>
                    </a:cubicBezTo>
                    <a:cubicBezTo>
                      <a:pt x="388" y="85"/>
                      <a:pt x="387" y="85"/>
                      <a:pt x="387" y="85"/>
                    </a:cubicBezTo>
                    <a:cubicBezTo>
                      <a:pt x="387" y="85"/>
                      <a:pt x="386" y="85"/>
                      <a:pt x="386" y="85"/>
                    </a:cubicBezTo>
                    <a:cubicBezTo>
                      <a:pt x="385" y="84"/>
                      <a:pt x="386" y="84"/>
                      <a:pt x="386" y="84"/>
                    </a:cubicBezTo>
                    <a:cubicBezTo>
                      <a:pt x="385" y="84"/>
                      <a:pt x="383" y="84"/>
                      <a:pt x="383" y="84"/>
                    </a:cubicBezTo>
                    <a:cubicBezTo>
                      <a:pt x="383" y="84"/>
                      <a:pt x="383" y="83"/>
                      <a:pt x="383" y="83"/>
                    </a:cubicBezTo>
                    <a:cubicBezTo>
                      <a:pt x="382" y="83"/>
                      <a:pt x="381" y="83"/>
                      <a:pt x="381" y="82"/>
                    </a:cubicBezTo>
                    <a:cubicBezTo>
                      <a:pt x="380" y="82"/>
                      <a:pt x="380" y="84"/>
                      <a:pt x="378" y="83"/>
                    </a:cubicBezTo>
                    <a:cubicBezTo>
                      <a:pt x="377" y="83"/>
                      <a:pt x="377" y="82"/>
                      <a:pt x="376" y="82"/>
                    </a:cubicBezTo>
                    <a:cubicBezTo>
                      <a:pt x="375" y="77"/>
                      <a:pt x="380" y="78"/>
                      <a:pt x="378" y="73"/>
                    </a:cubicBezTo>
                    <a:cubicBezTo>
                      <a:pt x="378" y="72"/>
                      <a:pt x="377" y="73"/>
                      <a:pt x="376" y="73"/>
                    </a:cubicBezTo>
                    <a:cubicBezTo>
                      <a:pt x="374" y="73"/>
                      <a:pt x="373" y="73"/>
                      <a:pt x="372" y="73"/>
                    </a:cubicBezTo>
                    <a:cubicBezTo>
                      <a:pt x="372" y="70"/>
                      <a:pt x="371" y="70"/>
                      <a:pt x="369" y="69"/>
                    </a:cubicBezTo>
                    <a:cubicBezTo>
                      <a:pt x="370" y="66"/>
                      <a:pt x="370" y="66"/>
                      <a:pt x="369" y="64"/>
                    </a:cubicBezTo>
                    <a:cubicBezTo>
                      <a:pt x="368" y="64"/>
                      <a:pt x="367" y="63"/>
                      <a:pt x="366" y="63"/>
                    </a:cubicBezTo>
                    <a:cubicBezTo>
                      <a:pt x="365" y="63"/>
                      <a:pt x="365" y="64"/>
                      <a:pt x="364" y="64"/>
                    </a:cubicBezTo>
                    <a:cubicBezTo>
                      <a:pt x="363" y="65"/>
                      <a:pt x="362" y="65"/>
                      <a:pt x="362" y="65"/>
                    </a:cubicBezTo>
                    <a:cubicBezTo>
                      <a:pt x="358" y="65"/>
                      <a:pt x="358" y="65"/>
                      <a:pt x="358" y="65"/>
                    </a:cubicBezTo>
                    <a:cubicBezTo>
                      <a:pt x="358" y="68"/>
                      <a:pt x="356" y="64"/>
                      <a:pt x="356" y="66"/>
                    </a:cubicBezTo>
                    <a:cubicBezTo>
                      <a:pt x="354" y="65"/>
                      <a:pt x="353" y="64"/>
                      <a:pt x="350" y="65"/>
                    </a:cubicBezTo>
                    <a:cubicBezTo>
                      <a:pt x="350" y="63"/>
                      <a:pt x="348" y="62"/>
                      <a:pt x="346" y="63"/>
                    </a:cubicBezTo>
                    <a:cubicBezTo>
                      <a:pt x="346" y="62"/>
                      <a:pt x="345" y="62"/>
                      <a:pt x="345" y="61"/>
                    </a:cubicBezTo>
                    <a:cubicBezTo>
                      <a:pt x="345" y="61"/>
                      <a:pt x="345" y="61"/>
                      <a:pt x="344" y="61"/>
                    </a:cubicBezTo>
                    <a:cubicBezTo>
                      <a:pt x="345" y="59"/>
                      <a:pt x="343" y="59"/>
                      <a:pt x="342" y="58"/>
                    </a:cubicBezTo>
                    <a:cubicBezTo>
                      <a:pt x="342" y="58"/>
                      <a:pt x="342" y="58"/>
                      <a:pt x="342" y="58"/>
                    </a:cubicBezTo>
                    <a:cubicBezTo>
                      <a:pt x="341" y="58"/>
                      <a:pt x="340" y="57"/>
                      <a:pt x="338" y="58"/>
                    </a:cubicBezTo>
                    <a:cubicBezTo>
                      <a:pt x="338" y="56"/>
                      <a:pt x="336" y="56"/>
                      <a:pt x="335" y="55"/>
                    </a:cubicBezTo>
                    <a:cubicBezTo>
                      <a:pt x="331" y="55"/>
                      <a:pt x="329" y="56"/>
                      <a:pt x="327" y="57"/>
                    </a:cubicBezTo>
                    <a:cubicBezTo>
                      <a:pt x="327" y="57"/>
                      <a:pt x="326" y="58"/>
                      <a:pt x="326" y="57"/>
                    </a:cubicBezTo>
                    <a:cubicBezTo>
                      <a:pt x="326" y="56"/>
                      <a:pt x="325" y="56"/>
                      <a:pt x="323" y="56"/>
                    </a:cubicBezTo>
                    <a:cubicBezTo>
                      <a:pt x="323" y="55"/>
                      <a:pt x="322" y="56"/>
                      <a:pt x="321" y="56"/>
                    </a:cubicBezTo>
                    <a:cubicBezTo>
                      <a:pt x="321" y="55"/>
                      <a:pt x="320" y="54"/>
                      <a:pt x="319" y="53"/>
                    </a:cubicBezTo>
                    <a:cubicBezTo>
                      <a:pt x="319" y="53"/>
                      <a:pt x="318" y="53"/>
                      <a:pt x="318" y="53"/>
                    </a:cubicBezTo>
                    <a:cubicBezTo>
                      <a:pt x="317" y="53"/>
                      <a:pt x="317" y="52"/>
                      <a:pt x="316" y="52"/>
                    </a:cubicBezTo>
                    <a:cubicBezTo>
                      <a:pt x="316" y="51"/>
                      <a:pt x="315" y="49"/>
                      <a:pt x="314" y="48"/>
                    </a:cubicBezTo>
                    <a:cubicBezTo>
                      <a:pt x="313" y="48"/>
                      <a:pt x="313" y="47"/>
                      <a:pt x="312" y="47"/>
                    </a:cubicBezTo>
                    <a:cubicBezTo>
                      <a:pt x="311" y="47"/>
                      <a:pt x="310" y="46"/>
                      <a:pt x="308" y="46"/>
                    </a:cubicBezTo>
                    <a:cubicBezTo>
                      <a:pt x="308" y="46"/>
                      <a:pt x="308" y="47"/>
                      <a:pt x="308" y="47"/>
                    </a:cubicBezTo>
                    <a:cubicBezTo>
                      <a:pt x="307" y="47"/>
                      <a:pt x="305" y="47"/>
                      <a:pt x="306" y="49"/>
                    </a:cubicBezTo>
                    <a:cubicBezTo>
                      <a:pt x="305" y="49"/>
                      <a:pt x="305" y="49"/>
                      <a:pt x="305" y="49"/>
                    </a:cubicBezTo>
                    <a:cubicBezTo>
                      <a:pt x="305" y="49"/>
                      <a:pt x="304" y="49"/>
                      <a:pt x="305" y="48"/>
                    </a:cubicBezTo>
                    <a:cubicBezTo>
                      <a:pt x="305" y="48"/>
                      <a:pt x="305" y="48"/>
                      <a:pt x="305" y="47"/>
                    </a:cubicBezTo>
                    <a:cubicBezTo>
                      <a:pt x="303" y="47"/>
                      <a:pt x="302" y="47"/>
                      <a:pt x="301" y="46"/>
                    </a:cubicBezTo>
                    <a:cubicBezTo>
                      <a:pt x="301" y="47"/>
                      <a:pt x="300" y="46"/>
                      <a:pt x="299" y="46"/>
                    </a:cubicBezTo>
                    <a:cubicBezTo>
                      <a:pt x="299" y="46"/>
                      <a:pt x="298" y="47"/>
                      <a:pt x="299" y="47"/>
                    </a:cubicBezTo>
                    <a:cubicBezTo>
                      <a:pt x="297" y="47"/>
                      <a:pt x="297" y="47"/>
                      <a:pt x="296" y="46"/>
                    </a:cubicBezTo>
                    <a:cubicBezTo>
                      <a:pt x="295" y="47"/>
                      <a:pt x="295" y="48"/>
                      <a:pt x="294" y="48"/>
                    </a:cubicBezTo>
                    <a:cubicBezTo>
                      <a:pt x="290" y="47"/>
                      <a:pt x="285" y="47"/>
                      <a:pt x="283" y="46"/>
                    </a:cubicBezTo>
                    <a:cubicBezTo>
                      <a:pt x="281" y="46"/>
                      <a:pt x="280" y="46"/>
                      <a:pt x="278" y="46"/>
                    </a:cubicBezTo>
                    <a:cubicBezTo>
                      <a:pt x="278" y="45"/>
                      <a:pt x="277" y="45"/>
                      <a:pt x="277" y="45"/>
                    </a:cubicBezTo>
                    <a:cubicBezTo>
                      <a:pt x="277" y="44"/>
                      <a:pt x="276" y="44"/>
                      <a:pt x="276" y="44"/>
                    </a:cubicBezTo>
                    <a:cubicBezTo>
                      <a:pt x="276" y="44"/>
                      <a:pt x="276" y="44"/>
                      <a:pt x="276" y="44"/>
                    </a:cubicBezTo>
                    <a:cubicBezTo>
                      <a:pt x="276" y="44"/>
                      <a:pt x="276" y="44"/>
                      <a:pt x="276" y="44"/>
                    </a:cubicBezTo>
                    <a:cubicBezTo>
                      <a:pt x="275" y="43"/>
                      <a:pt x="275" y="41"/>
                      <a:pt x="273" y="42"/>
                    </a:cubicBezTo>
                    <a:cubicBezTo>
                      <a:pt x="273" y="42"/>
                      <a:pt x="273" y="42"/>
                      <a:pt x="273" y="42"/>
                    </a:cubicBezTo>
                    <a:cubicBezTo>
                      <a:pt x="273" y="42"/>
                      <a:pt x="273" y="42"/>
                      <a:pt x="273" y="42"/>
                    </a:cubicBezTo>
                    <a:cubicBezTo>
                      <a:pt x="272" y="42"/>
                      <a:pt x="272" y="41"/>
                      <a:pt x="271" y="41"/>
                    </a:cubicBezTo>
                    <a:cubicBezTo>
                      <a:pt x="271" y="41"/>
                      <a:pt x="271" y="41"/>
                      <a:pt x="271" y="41"/>
                    </a:cubicBezTo>
                    <a:cubicBezTo>
                      <a:pt x="270" y="41"/>
                      <a:pt x="269" y="39"/>
                      <a:pt x="268" y="40"/>
                    </a:cubicBezTo>
                    <a:cubicBezTo>
                      <a:pt x="268" y="40"/>
                      <a:pt x="268" y="39"/>
                      <a:pt x="267" y="39"/>
                    </a:cubicBezTo>
                    <a:cubicBezTo>
                      <a:pt x="267" y="39"/>
                      <a:pt x="266" y="38"/>
                      <a:pt x="265" y="38"/>
                    </a:cubicBezTo>
                    <a:cubicBezTo>
                      <a:pt x="264" y="38"/>
                      <a:pt x="264" y="38"/>
                      <a:pt x="264" y="37"/>
                    </a:cubicBezTo>
                    <a:cubicBezTo>
                      <a:pt x="263" y="37"/>
                      <a:pt x="262" y="36"/>
                      <a:pt x="261" y="36"/>
                    </a:cubicBezTo>
                    <a:cubicBezTo>
                      <a:pt x="261" y="36"/>
                      <a:pt x="261" y="36"/>
                      <a:pt x="261" y="36"/>
                    </a:cubicBezTo>
                    <a:cubicBezTo>
                      <a:pt x="260" y="36"/>
                      <a:pt x="259" y="36"/>
                      <a:pt x="259" y="35"/>
                    </a:cubicBezTo>
                    <a:cubicBezTo>
                      <a:pt x="259" y="35"/>
                      <a:pt x="259" y="35"/>
                      <a:pt x="259" y="35"/>
                    </a:cubicBezTo>
                    <a:cubicBezTo>
                      <a:pt x="259" y="35"/>
                      <a:pt x="259" y="34"/>
                      <a:pt x="259" y="34"/>
                    </a:cubicBezTo>
                    <a:cubicBezTo>
                      <a:pt x="259" y="34"/>
                      <a:pt x="259" y="34"/>
                      <a:pt x="259" y="34"/>
                    </a:cubicBezTo>
                    <a:cubicBezTo>
                      <a:pt x="258" y="34"/>
                      <a:pt x="258" y="33"/>
                      <a:pt x="258" y="33"/>
                    </a:cubicBezTo>
                    <a:cubicBezTo>
                      <a:pt x="258" y="33"/>
                      <a:pt x="257" y="33"/>
                      <a:pt x="257" y="33"/>
                    </a:cubicBezTo>
                    <a:cubicBezTo>
                      <a:pt x="257" y="33"/>
                      <a:pt x="257" y="33"/>
                      <a:pt x="256" y="33"/>
                    </a:cubicBezTo>
                    <a:cubicBezTo>
                      <a:pt x="256" y="32"/>
                      <a:pt x="255" y="32"/>
                      <a:pt x="254" y="31"/>
                    </a:cubicBezTo>
                    <a:cubicBezTo>
                      <a:pt x="254" y="31"/>
                      <a:pt x="254" y="31"/>
                      <a:pt x="254" y="31"/>
                    </a:cubicBezTo>
                    <a:cubicBezTo>
                      <a:pt x="253" y="29"/>
                      <a:pt x="252" y="30"/>
                      <a:pt x="251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8" y="30"/>
                      <a:pt x="247" y="29"/>
                      <a:pt x="245" y="29"/>
                    </a:cubicBezTo>
                    <a:cubicBezTo>
                      <a:pt x="244" y="26"/>
                      <a:pt x="242" y="23"/>
                      <a:pt x="239" y="22"/>
                    </a:cubicBezTo>
                    <a:cubicBezTo>
                      <a:pt x="238" y="22"/>
                      <a:pt x="239" y="23"/>
                      <a:pt x="238" y="23"/>
                    </a:cubicBezTo>
                    <a:cubicBezTo>
                      <a:pt x="234" y="22"/>
                      <a:pt x="235" y="25"/>
                      <a:pt x="231" y="24"/>
                    </a:cubicBezTo>
                    <a:cubicBezTo>
                      <a:pt x="229" y="25"/>
                      <a:pt x="229" y="23"/>
                      <a:pt x="227" y="22"/>
                    </a:cubicBezTo>
                    <a:cubicBezTo>
                      <a:pt x="223" y="23"/>
                      <a:pt x="222" y="21"/>
                      <a:pt x="219" y="22"/>
                    </a:cubicBezTo>
                    <a:cubicBezTo>
                      <a:pt x="218" y="22"/>
                      <a:pt x="218" y="22"/>
                      <a:pt x="218" y="21"/>
                    </a:cubicBezTo>
                    <a:cubicBezTo>
                      <a:pt x="218" y="21"/>
                      <a:pt x="217" y="21"/>
                      <a:pt x="217" y="21"/>
                    </a:cubicBezTo>
                    <a:cubicBezTo>
                      <a:pt x="217" y="21"/>
                      <a:pt x="216" y="20"/>
                      <a:pt x="214" y="20"/>
                    </a:cubicBezTo>
                    <a:cubicBezTo>
                      <a:pt x="214" y="20"/>
                      <a:pt x="214" y="20"/>
                      <a:pt x="213" y="20"/>
                    </a:cubicBezTo>
                    <a:cubicBezTo>
                      <a:pt x="213" y="20"/>
                      <a:pt x="213" y="20"/>
                      <a:pt x="213" y="20"/>
                    </a:cubicBezTo>
                    <a:cubicBezTo>
                      <a:pt x="213" y="20"/>
                      <a:pt x="213" y="20"/>
                      <a:pt x="213" y="20"/>
                    </a:cubicBezTo>
                    <a:cubicBezTo>
                      <a:pt x="212" y="20"/>
                      <a:pt x="211" y="19"/>
                      <a:pt x="209" y="19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08" y="19"/>
                      <a:pt x="208" y="19"/>
                      <a:pt x="208" y="19"/>
                    </a:cubicBezTo>
                    <a:cubicBezTo>
                      <a:pt x="206" y="19"/>
                      <a:pt x="206" y="18"/>
                      <a:pt x="204" y="17"/>
                    </a:cubicBezTo>
                    <a:cubicBezTo>
                      <a:pt x="203" y="17"/>
                      <a:pt x="202" y="17"/>
                      <a:pt x="201" y="18"/>
                    </a:cubicBezTo>
                    <a:cubicBezTo>
                      <a:pt x="200" y="18"/>
                      <a:pt x="200" y="18"/>
                      <a:pt x="199" y="18"/>
                    </a:cubicBezTo>
                    <a:cubicBezTo>
                      <a:pt x="199" y="18"/>
                      <a:pt x="199" y="18"/>
                      <a:pt x="199" y="18"/>
                    </a:cubicBezTo>
                    <a:cubicBezTo>
                      <a:pt x="199" y="18"/>
                      <a:pt x="199" y="17"/>
                      <a:pt x="199" y="17"/>
                    </a:cubicBezTo>
                    <a:cubicBezTo>
                      <a:pt x="199" y="17"/>
                      <a:pt x="198" y="16"/>
                      <a:pt x="197" y="16"/>
                    </a:cubicBezTo>
                    <a:cubicBezTo>
                      <a:pt x="197" y="16"/>
                      <a:pt x="196" y="16"/>
                      <a:pt x="196" y="16"/>
                    </a:cubicBezTo>
                    <a:cubicBezTo>
                      <a:pt x="196" y="16"/>
                      <a:pt x="195" y="16"/>
                      <a:pt x="195" y="16"/>
                    </a:cubicBezTo>
                    <a:cubicBezTo>
                      <a:pt x="194" y="15"/>
                      <a:pt x="193" y="15"/>
                      <a:pt x="193" y="14"/>
                    </a:cubicBezTo>
                    <a:cubicBezTo>
                      <a:pt x="193" y="13"/>
                      <a:pt x="192" y="13"/>
                      <a:pt x="192" y="12"/>
                    </a:cubicBezTo>
                    <a:cubicBezTo>
                      <a:pt x="192" y="11"/>
                      <a:pt x="192" y="9"/>
                      <a:pt x="191" y="8"/>
                    </a:cubicBezTo>
                    <a:cubicBezTo>
                      <a:pt x="191" y="6"/>
                      <a:pt x="188" y="7"/>
                      <a:pt x="188" y="5"/>
                    </a:cubicBezTo>
                    <a:cubicBezTo>
                      <a:pt x="187" y="5"/>
                      <a:pt x="187" y="5"/>
                      <a:pt x="186" y="5"/>
                    </a:cubicBezTo>
                    <a:cubicBezTo>
                      <a:pt x="185" y="5"/>
                      <a:pt x="185" y="5"/>
                      <a:pt x="185" y="6"/>
                    </a:cubicBezTo>
                    <a:cubicBezTo>
                      <a:pt x="184" y="6"/>
                      <a:pt x="184" y="5"/>
                      <a:pt x="184" y="5"/>
                    </a:cubicBezTo>
                    <a:cubicBezTo>
                      <a:pt x="183" y="5"/>
                      <a:pt x="183" y="5"/>
                      <a:pt x="182" y="5"/>
                    </a:cubicBezTo>
                    <a:cubicBezTo>
                      <a:pt x="182" y="4"/>
                      <a:pt x="182" y="3"/>
                      <a:pt x="182" y="2"/>
                    </a:cubicBezTo>
                    <a:cubicBezTo>
                      <a:pt x="182" y="2"/>
                      <a:pt x="182" y="2"/>
                      <a:pt x="182" y="1"/>
                    </a:cubicBezTo>
                    <a:cubicBezTo>
                      <a:pt x="182" y="1"/>
                      <a:pt x="182" y="1"/>
                      <a:pt x="181" y="1"/>
                    </a:cubicBezTo>
                    <a:cubicBezTo>
                      <a:pt x="181" y="1"/>
                      <a:pt x="181" y="1"/>
                      <a:pt x="181" y="1"/>
                    </a:cubicBezTo>
                    <a:cubicBezTo>
                      <a:pt x="181" y="1"/>
                      <a:pt x="181" y="1"/>
                      <a:pt x="181" y="1"/>
                    </a:cubicBezTo>
                    <a:cubicBezTo>
                      <a:pt x="181" y="3"/>
                      <a:pt x="178" y="2"/>
                      <a:pt x="178" y="3"/>
                    </a:cubicBezTo>
                    <a:cubicBezTo>
                      <a:pt x="178" y="3"/>
                      <a:pt x="177" y="3"/>
                      <a:pt x="177" y="3"/>
                    </a:cubicBezTo>
                    <a:cubicBezTo>
                      <a:pt x="177" y="4"/>
                      <a:pt x="176" y="4"/>
                      <a:pt x="175" y="4"/>
                    </a:cubicBezTo>
                    <a:cubicBezTo>
                      <a:pt x="175" y="2"/>
                      <a:pt x="176" y="2"/>
                      <a:pt x="177" y="0"/>
                    </a:cubicBezTo>
                    <a:cubicBezTo>
                      <a:pt x="175" y="0"/>
                      <a:pt x="174" y="0"/>
                      <a:pt x="173" y="1"/>
                    </a:cubicBezTo>
                    <a:cubicBezTo>
                      <a:pt x="173" y="1"/>
                      <a:pt x="173" y="1"/>
                      <a:pt x="172" y="1"/>
                    </a:cubicBezTo>
                    <a:cubicBezTo>
                      <a:pt x="171" y="0"/>
                      <a:pt x="170" y="2"/>
                      <a:pt x="169" y="2"/>
                    </a:cubicBezTo>
                    <a:cubicBezTo>
                      <a:pt x="169" y="2"/>
                      <a:pt x="169" y="2"/>
                      <a:pt x="169" y="2"/>
                    </a:cubicBezTo>
                    <a:cubicBezTo>
                      <a:pt x="168" y="2"/>
                      <a:pt x="168" y="2"/>
                      <a:pt x="168" y="2"/>
                    </a:cubicBezTo>
                    <a:cubicBezTo>
                      <a:pt x="168" y="3"/>
                      <a:pt x="167" y="3"/>
                      <a:pt x="166" y="3"/>
                    </a:cubicBezTo>
                    <a:cubicBezTo>
                      <a:pt x="166" y="3"/>
                      <a:pt x="166" y="3"/>
                      <a:pt x="166" y="3"/>
                    </a:cubicBezTo>
                    <a:cubicBezTo>
                      <a:pt x="165" y="4"/>
                      <a:pt x="164" y="4"/>
                      <a:pt x="163" y="5"/>
                    </a:cubicBezTo>
                    <a:cubicBezTo>
                      <a:pt x="163" y="5"/>
                      <a:pt x="163" y="5"/>
                      <a:pt x="163" y="5"/>
                    </a:cubicBezTo>
                    <a:cubicBezTo>
                      <a:pt x="162" y="6"/>
                      <a:pt x="161" y="5"/>
                      <a:pt x="160" y="6"/>
                    </a:cubicBezTo>
                    <a:cubicBezTo>
                      <a:pt x="159" y="6"/>
                      <a:pt x="159" y="6"/>
                      <a:pt x="159" y="6"/>
                    </a:cubicBezTo>
                    <a:cubicBezTo>
                      <a:pt x="159" y="6"/>
                      <a:pt x="158" y="7"/>
                      <a:pt x="158" y="7"/>
                    </a:cubicBezTo>
                    <a:cubicBezTo>
                      <a:pt x="157" y="7"/>
                      <a:pt x="157" y="9"/>
                      <a:pt x="156" y="9"/>
                    </a:cubicBezTo>
                    <a:cubicBezTo>
                      <a:pt x="157" y="11"/>
                      <a:pt x="161" y="14"/>
                      <a:pt x="159" y="17"/>
                    </a:cubicBezTo>
                    <a:cubicBezTo>
                      <a:pt x="158" y="17"/>
                      <a:pt x="159" y="15"/>
                      <a:pt x="158" y="15"/>
                    </a:cubicBezTo>
                    <a:cubicBezTo>
                      <a:pt x="158" y="14"/>
                      <a:pt x="158" y="15"/>
                      <a:pt x="158" y="15"/>
                    </a:cubicBezTo>
                    <a:cubicBezTo>
                      <a:pt x="157" y="14"/>
                      <a:pt x="157" y="13"/>
                      <a:pt x="156" y="13"/>
                    </a:cubicBezTo>
                    <a:cubicBezTo>
                      <a:pt x="156" y="13"/>
                      <a:pt x="156" y="13"/>
                      <a:pt x="156" y="13"/>
                    </a:cubicBezTo>
                    <a:cubicBezTo>
                      <a:pt x="156" y="14"/>
                      <a:pt x="155" y="14"/>
                      <a:pt x="155" y="14"/>
                    </a:cubicBezTo>
                    <a:cubicBezTo>
                      <a:pt x="155" y="14"/>
                      <a:pt x="154" y="15"/>
                      <a:pt x="154" y="15"/>
                    </a:cubicBezTo>
                    <a:cubicBezTo>
                      <a:pt x="153" y="15"/>
                      <a:pt x="153" y="14"/>
                      <a:pt x="153" y="13"/>
                    </a:cubicBezTo>
                    <a:cubicBezTo>
                      <a:pt x="153" y="13"/>
                      <a:pt x="152" y="13"/>
                      <a:pt x="152" y="14"/>
                    </a:cubicBezTo>
                    <a:cubicBezTo>
                      <a:pt x="152" y="14"/>
                      <a:pt x="152" y="14"/>
                      <a:pt x="152" y="14"/>
                    </a:cubicBezTo>
                    <a:cubicBezTo>
                      <a:pt x="151" y="14"/>
                      <a:pt x="149" y="14"/>
                      <a:pt x="148" y="15"/>
                    </a:cubicBezTo>
                    <a:cubicBezTo>
                      <a:pt x="148" y="15"/>
                      <a:pt x="148" y="15"/>
                      <a:pt x="147" y="15"/>
                    </a:cubicBezTo>
                    <a:cubicBezTo>
                      <a:pt x="146" y="15"/>
                      <a:pt x="144" y="14"/>
                      <a:pt x="142" y="15"/>
                    </a:cubicBezTo>
                    <a:cubicBezTo>
                      <a:pt x="142" y="13"/>
                      <a:pt x="140" y="14"/>
                      <a:pt x="140" y="13"/>
                    </a:cubicBezTo>
                    <a:cubicBezTo>
                      <a:pt x="139" y="13"/>
                      <a:pt x="138" y="13"/>
                      <a:pt x="138" y="12"/>
                    </a:cubicBezTo>
                    <a:cubicBezTo>
                      <a:pt x="136" y="12"/>
                      <a:pt x="137" y="14"/>
                      <a:pt x="135" y="13"/>
                    </a:cubicBezTo>
                    <a:cubicBezTo>
                      <a:pt x="133" y="13"/>
                      <a:pt x="133" y="15"/>
                      <a:pt x="131" y="16"/>
                    </a:cubicBezTo>
                    <a:cubicBezTo>
                      <a:pt x="129" y="16"/>
                      <a:pt x="128" y="15"/>
                      <a:pt x="127" y="15"/>
                    </a:cubicBezTo>
                    <a:cubicBezTo>
                      <a:pt x="126" y="15"/>
                      <a:pt x="126" y="17"/>
                      <a:pt x="126" y="17"/>
                    </a:cubicBezTo>
                    <a:cubicBezTo>
                      <a:pt x="126" y="18"/>
                      <a:pt x="125" y="17"/>
                      <a:pt x="125" y="18"/>
                    </a:cubicBezTo>
                    <a:cubicBezTo>
                      <a:pt x="125" y="18"/>
                      <a:pt x="125" y="19"/>
                      <a:pt x="125" y="19"/>
                    </a:cubicBezTo>
                    <a:cubicBezTo>
                      <a:pt x="124" y="18"/>
                      <a:pt x="124" y="20"/>
                      <a:pt x="123" y="19"/>
                    </a:cubicBezTo>
                    <a:cubicBezTo>
                      <a:pt x="122" y="19"/>
                      <a:pt x="122" y="19"/>
                      <a:pt x="122" y="19"/>
                    </a:cubicBezTo>
                    <a:cubicBezTo>
                      <a:pt x="122" y="20"/>
                      <a:pt x="121" y="21"/>
                      <a:pt x="120" y="22"/>
                    </a:cubicBezTo>
                    <a:cubicBezTo>
                      <a:pt x="120" y="23"/>
                      <a:pt x="120" y="24"/>
                      <a:pt x="120" y="25"/>
                    </a:cubicBezTo>
                    <a:cubicBezTo>
                      <a:pt x="119" y="25"/>
                      <a:pt x="120" y="28"/>
                      <a:pt x="118" y="28"/>
                    </a:cubicBezTo>
                    <a:cubicBezTo>
                      <a:pt x="119" y="30"/>
                      <a:pt x="120" y="26"/>
                      <a:pt x="122" y="27"/>
                    </a:cubicBezTo>
                    <a:cubicBezTo>
                      <a:pt x="123" y="29"/>
                      <a:pt x="123" y="32"/>
                      <a:pt x="124" y="33"/>
                    </a:cubicBezTo>
                    <a:cubicBezTo>
                      <a:pt x="121" y="34"/>
                      <a:pt x="124" y="35"/>
                      <a:pt x="123" y="37"/>
                    </a:cubicBezTo>
                    <a:cubicBezTo>
                      <a:pt x="125" y="37"/>
                      <a:pt x="125" y="37"/>
                      <a:pt x="126" y="36"/>
                    </a:cubicBezTo>
                    <a:cubicBezTo>
                      <a:pt x="126" y="36"/>
                      <a:pt x="128" y="35"/>
                      <a:pt x="128" y="36"/>
                    </a:cubicBezTo>
                    <a:cubicBezTo>
                      <a:pt x="128" y="38"/>
                      <a:pt x="128" y="39"/>
                      <a:pt x="127" y="39"/>
                    </a:cubicBezTo>
                    <a:cubicBezTo>
                      <a:pt x="126" y="39"/>
                      <a:pt x="126" y="41"/>
                      <a:pt x="125" y="41"/>
                    </a:cubicBezTo>
                    <a:cubicBezTo>
                      <a:pt x="124" y="42"/>
                      <a:pt x="123" y="44"/>
                      <a:pt x="124" y="46"/>
                    </a:cubicBezTo>
                    <a:cubicBezTo>
                      <a:pt x="125" y="46"/>
                      <a:pt x="125" y="45"/>
                      <a:pt x="127" y="46"/>
                    </a:cubicBezTo>
                    <a:cubicBezTo>
                      <a:pt x="127" y="46"/>
                      <a:pt x="127" y="45"/>
                      <a:pt x="127" y="45"/>
                    </a:cubicBezTo>
                    <a:cubicBezTo>
                      <a:pt x="127" y="45"/>
                      <a:pt x="127" y="45"/>
                      <a:pt x="127" y="45"/>
                    </a:cubicBezTo>
                    <a:cubicBezTo>
                      <a:pt x="129" y="46"/>
                      <a:pt x="129" y="44"/>
                      <a:pt x="130" y="43"/>
                    </a:cubicBezTo>
                    <a:cubicBezTo>
                      <a:pt x="130" y="43"/>
                      <a:pt x="130" y="43"/>
                      <a:pt x="131" y="43"/>
                    </a:cubicBezTo>
                    <a:cubicBezTo>
                      <a:pt x="131" y="43"/>
                      <a:pt x="131" y="43"/>
                      <a:pt x="131" y="43"/>
                    </a:cubicBezTo>
                    <a:cubicBezTo>
                      <a:pt x="133" y="43"/>
                      <a:pt x="133" y="44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1" y="46"/>
                      <a:pt x="132" y="46"/>
                    </a:cubicBezTo>
                    <a:cubicBezTo>
                      <a:pt x="130" y="46"/>
                      <a:pt x="130" y="48"/>
                      <a:pt x="129" y="49"/>
                    </a:cubicBezTo>
                    <a:cubicBezTo>
                      <a:pt x="128" y="50"/>
                      <a:pt x="127" y="50"/>
                      <a:pt x="126" y="51"/>
                    </a:cubicBezTo>
                    <a:cubicBezTo>
                      <a:pt x="126" y="52"/>
                      <a:pt x="127" y="52"/>
                      <a:pt x="127" y="53"/>
                    </a:cubicBezTo>
                    <a:cubicBezTo>
                      <a:pt x="127" y="53"/>
                      <a:pt x="128" y="53"/>
                      <a:pt x="128" y="54"/>
                    </a:cubicBezTo>
                    <a:cubicBezTo>
                      <a:pt x="130" y="54"/>
                      <a:pt x="131" y="54"/>
                      <a:pt x="131" y="56"/>
                    </a:cubicBezTo>
                    <a:cubicBezTo>
                      <a:pt x="132" y="58"/>
                      <a:pt x="129" y="57"/>
                      <a:pt x="127" y="57"/>
                    </a:cubicBezTo>
                    <a:cubicBezTo>
                      <a:pt x="126" y="58"/>
                      <a:pt x="125" y="58"/>
                      <a:pt x="125" y="60"/>
                    </a:cubicBezTo>
                    <a:cubicBezTo>
                      <a:pt x="125" y="61"/>
                      <a:pt x="128" y="60"/>
                      <a:pt x="129" y="61"/>
                    </a:cubicBezTo>
                    <a:cubicBezTo>
                      <a:pt x="129" y="59"/>
                      <a:pt x="133" y="61"/>
                      <a:pt x="133" y="59"/>
                    </a:cubicBezTo>
                    <a:cubicBezTo>
                      <a:pt x="134" y="59"/>
                      <a:pt x="134" y="60"/>
                      <a:pt x="133" y="61"/>
                    </a:cubicBezTo>
                    <a:cubicBezTo>
                      <a:pt x="133" y="61"/>
                      <a:pt x="132" y="61"/>
                      <a:pt x="132" y="61"/>
                    </a:cubicBezTo>
                    <a:cubicBezTo>
                      <a:pt x="131" y="62"/>
                      <a:pt x="130" y="63"/>
                      <a:pt x="129" y="63"/>
                    </a:cubicBezTo>
                    <a:cubicBezTo>
                      <a:pt x="127" y="63"/>
                      <a:pt x="126" y="65"/>
                      <a:pt x="125" y="67"/>
                    </a:cubicBezTo>
                    <a:cubicBezTo>
                      <a:pt x="123" y="67"/>
                      <a:pt x="124" y="68"/>
                      <a:pt x="122" y="68"/>
                    </a:cubicBezTo>
                    <a:cubicBezTo>
                      <a:pt x="122" y="68"/>
                      <a:pt x="122" y="68"/>
                      <a:pt x="122" y="68"/>
                    </a:cubicBezTo>
                    <a:cubicBezTo>
                      <a:pt x="122" y="68"/>
                      <a:pt x="122" y="68"/>
                      <a:pt x="122" y="68"/>
                    </a:cubicBezTo>
                    <a:cubicBezTo>
                      <a:pt x="121" y="70"/>
                      <a:pt x="120" y="70"/>
                      <a:pt x="121" y="72"/>
                    </a:cubicBezTo>
                    <a:cubicBezTo>
                      <a:pt x="121" y="72"/>
                      <a:pt x="121" y="72"/>
                      <a:pt x="121" y="72"/>
                    </a:cubicBezTo>
                    <a:cubicBezTo>
                      <a:pt x="121" y="72"/>
                      <a:pt x="121" y="73"/>
                      <a:pt x="120" y="73"/>
                    </a:cubicBezTo>
                    <a:cubicBezTo>
                      <a:pt x="121" y="75"/>
                      <a:pt x="120" y="76"/>
                      <a:pt x="119" y="77"/>
                    </a:cubicBezTo>
                    <a:cubicBezTo>
                      <a:pt x="121" y="77"/>
                      <a:pt x="121" y="75"/>
                      <a:pt x="123" y="75"/>
                    </a:cubicBezTo>
                    <a:cubicBezTo>
                      <a:pt x="125" y="75"/>
                      <a:pt x="124" y="73"/>
                      <a:pt x="126" y="73"/>
                    </a:cubicBezTo>
                    <a:cubicBezTo>
                      <a:pt x="126" y="73"/>
                      <a:pt x="126" y="72"/>
                      <a:pt x="127" y="73"/>
                    </a:cubicBezTo>
                    <a:cubicBezTo>
                      <a:pt x="128" y="72"/>
                      <a:pt x="128" y="71"/>
                      <a:pt x="129" y="71"/>
                    </a:cubicBezTo>
                    <a:cubicBezTo>
                      <a:pt x="130" y="71"/>
                      <a:pt x="132" y="71"/>
                      <a:pt x="134" y="71"/>
                    </a:cubicBezTo>
                    <a:cubicBezTo>
                      <a:pt x="135" y="71"/>
                      <a:pt x="135" y="70"/>
                      <a:pt x="136" y="70"/>
                    </a:cubicBezTo>
                    <a:cubicBezTo>
                      <a:pt x="137" y="70"/>
                      <a:pt x="136" y="71"/>
                      <a:pt x="136" y="71"/>
                    </a:cubicBezTo>
                    <a:cubicBezTo>
                      <a:pt x="138" y="72"/>
                      <a:pt x="140" y="71"/>
                      <a:pt x="141" y="71"/>
                    </a:cubicBezTo>
                    <a:cubicBezTo>
                      <a:pt x="142" y="71"/>
                      <a:pt x="142" y="69"/>
                      <a:pt x="144" y="70"/>
                    </a:cubicBezTo>
                    <a:cubicBezTo>
                      <a:pt x="144" y="70"/>
                      <a:pt x="145" y="71"/>
                      <a:pt x="146" y="70"/>
                    </a:cubicBezTo>
                    <a:cubicBezTo>
                      <a:pt x="146" y="71"/>
                      <a:pt x="146" y="72"/>
                      <a:pt x="146" y="73"/>
                    </a:cubicBezTo>
                    <a:cubicBezTo>
                      <a:pt x="148" y="73"/>
                      <a:pt x="148" y="74"/>
                      <a:pt x="149" y="75"/>
                    </a:cubicBezTo>
                    <a:cubicBezTo>
                      <a:pt x="149" y="76"/>
                      <a:pt x="149" y="77"/>
                      <a:pt x="149" y="79"/>
                    </a:cubicBezTo>
                    <a:cubicBezTo>
                      <a:pt x="148" y="80"/>
                      <a:pt x="145" y="79"/>
                      <a:pt x="144" y="80"/>
                    </a:cubicBezTo>
                    <a:cubicBezTo>
                      <a:pt x="144" y="82"/>
                      <a:pt x="144" y="84"/>
                      <a:pt x="144" y="86"/>
                    </a:cubicBezTo>
                    <a:cubicBezTo>
                      <a:pt x="145" y="86"/>
                      <a:pt x="145" y="86"/>
                      <a:pt x="146" y="86"/>
                    </a:cubicBezTo>
                    <a:cubicBezTo>
                      <a:pt x="148" y="85"/>
                      <a:pt x="148" y="82"/>
                      <a:pt x="153" y="82"/>
                    </a:cubicBezTo>
                    <a:cubicBezTo>
                      <a:pt x="153" y="83"/>
                      <a:pt x="154" y="84"/>
                      <a:pt x="153" y="86"/>
                    </a:cubicBezTo>
                    <a:cubicBezTo>
                      <a:pt x="157" y="86"/>
                      <a:pt x="159" y="86"/>
                      <a:pt x="162" y="87"/>
                    </a:cubicBezTo>
                    <a:cubicBezTo>
                      <a:pt x="161" y="89"/>
                      <a:pt x="163" y="88"/>
                      <a:pt x="163" y="90"/>
                    </a:cubicBezTo>
                    <a:cubicBezTo>
                      <a:pt x="165" y="90"/>
                      <a:pt x="166" y="90"/>
                      <a:pt x="167" y="90"/>
                    </a:cubicBezTo>
                    <a:cubicBezTo>
                      <a:pt x="167" y="91"/>
                      <a:pt x="167" y="92"/>
                      <a:pt x="169" y="92"/>
                    </a:cubicBezTo>
                    <a:cubicBezTo>
                      <a:pt x="171" y="91"/>
                      <a:pt x="172" y="91"/>
                      <a:pt x="174" y="91"/>
                    </a:cubicBezTo>
                    <a:cubicBezTo>
                      <a:pt x="174" y="90"/>
                      <a:pt x="174" y="89"/>
                      <a:pt x="174" y="88"/>
                    </a:cubicBezTo>
                    <a:cubicBezTo>
                      <a:pt x="174" y="88"/>
                      <a:pt x="174" y="87"/>
                      <a:pt x="175" y="87"/>
                    </a:cubicBezTo>
                    <a:cubicBezTo>
                      <a:pt x="175" y="87"/>
                      <a:pt x="175" y="86"/>
                      <a:pt x="175" y="86"/>
                    </a:cubicBezTo>
                    <a:cubicBezTo>
                      <a:pt x="179" y="87"/>
                      <a:pt x="181" y="88"/>
                      <a:pt x="184" y="89"/>
                    </a:cubicBezTo>
                    <a:cubicBezTo>
                      <a:pt x="185" y="89"/>
                      <a:pt x="185" y="90"/>
                      <a:pt x="185" y="91"/>
                    </a:cubicBezTo>
                    <a:cubicBezTo>
                      <a:pt x="188" y="91"/>
                      <a:pt x="187" y="89"/>
                      <a:pt x="190" y="90"/>
                    </a:cubicBezTo>
                    <a:cubicBezTo>
                      <a:pt x="190" y="90"/>
                      <a:pt x="190" y="90"/>
                      <a:pt x="191" y="90"/>
                    </a:cubicBezTo>
                    <a:cubicBezTo>
                      <a:pt x="191" y="91"/>
                      <a:pt x="191" y="92"/>
                      <a:pt x="192" y="92"/>
                    </a:cubicBezTo>
                    <a:cubicBezTo>
                      <a:pt x="193" y="92"/>
                      <a:pt x="193" y="92"/>
                      <a:pt x="193" y="92"/>
                    </a:cubicBezTo>
                    <a:cubicBezTo>
                      <a:pt x="193" y="92"/>
                      <a:pt x="193" y="92"/>
                      <a:pt x="193" y="92"/>
                    </a:cubicBezTo>
                    <a:cubicBezTo>
                      <a:pt x="194" y="92"/>
                      <a:pt x="196" y="92"/>
                      <a:pt x="197" y="92"/>
                    </a:cubicBezTo>
                    <a:cubicBezTo>
                      <a:pt x="197" y="92"/>
                      <a:pt x="197" y="92"/>
                      <a:pt x="197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2"/>
                      <a:pt x="198" y="92"/>
                      <a:pt x="198" y="92"/>
                    </a:cubicBezTo>
                    <a:cubicBezTo>
                      <a:pt x="198" y="93"/>
                      <a:pt x="197" y="94"/>
                      <a:pt x="197" y="95"/>
                    </a:cubicBezTo>
                    <a:cubicBezTo>
                      <a:pt x="197" y="95"/>
                      <a:pt x="197" y="96"/>
                      <a:pt x="197" y="96"/>
                    </a:cubicBezTo>
                    <a:cubicBezTo>
                      <a:pt x="197" y="97"/>
                      <a:pt x="198" y="98"/>
                      <a:pt x="198" y="99"/>
                    </a:cubicBezTo>
                    <a:cubicBezTo>
                      <a:pt x="198" y="99"/>
                      <a:pt x="198" y="99"/>
                      <a:pt x="198" y="99"/>
                    </a:cubicBezTo>
                    <a:cubicBezTo>
                      <a:pt x="198" y="100"/>
                      <a:pt x="196" y="101"/>
                      <a:pt x="197" y="103"/>
                    </a:cubicBezTo>
                    <a:cubicBezTo>
                      <a:pt x="197" y="103"/>
                      <a:pt x="197" y="103"/>
                      <a:pt x="197" y="103"/>
                    </a:cubicBezTo>
                    <a:cubicBezTo>
                      <a:pt x="197" y="104"/>
                      <a:pt x="197" y="104"/>
                      <a:pt x="196" y="105"/>
                    </a:cubicBezTo>
                    <a:cubicBezTo>
                      <a:pt x="196" y="105"/>
                      <a:pt x="196" y="105"/>
                      <a:pt x="196" y="105"/>
                    </a:cubicBezTo>
                    <a:cubicBezTo>
                      <a:pt x="196" y="105"/>
                      <a:pt x="197" y="106"/>
                      <a:pt x="197" y="106"/>
                    </a:cubicBezTo>
                    <a:cubicBezTo>
                      <a:pt x="200" y="106"/>
                      <a:pt x="200" y="106"/>
                      <a:pt x="200" y="106"/>
                    </a:cubicBezTo>
                    <a:cubicBezTo>
                      <a:pt x="201" y="108"/>
                      <a:pt x="202" y="108"/>
                      <a:pt x="204" y="109"/>
                    </a:cubicBezTo>
                    <a:cubicBezTo>
                      <a:pt x="205" y="111"/>
                      <a:pt x="207" y="111"/>
                      <a:pt x="207" y="115"/>
                    </a:cubicBezTo>
                    <a:cubicBezTo>
                      <a:pt x="207" y="117"/>
                      <a:pt x="204" y="116"/>
                      <a:pt x="204" y="117"/>
                    </a:cubicBezTo>
                    <a:cubicBezTo>
                      <a:pt x="203" y="117"/>
                      <a:pt x="203" y="119"/>
                      <a:pt x="202" y="119"/>
                    </a:cubicBezTo>
                    <a:cubicBezTo>
                      <a:pt x="200" y="121"/>
                      <a:pt x="199" y="123"/>
                      <a:pt x="197" y="124"/>
                    </a:cubicBezTo>
                    <a:cubicBezTo>
                      <a:pt x="196" y="124"/>
                      <a:pt x="196" y="125"/>
                      <a:pt x="196" y="125"/>
                    </a:cubicBezTo>
                    <a:cubicBezTo>
                      <a:pt x="195" y="125"/>
                      <a:pt x="195" y="125"/>
                      <a:pt x="195" y="125"/>
                    </a:cubicBezTo>
                    <a:cubicBezTo>
                      <a:pt x="195" y="125"/>
                      <a:pt x="195" y="125"/>
                      <a:pt x="195" y="125"/>
                    </a:cubicBezTo>
                    <a:cubicBezTo>
                      <a:pt x="195" y="125"/>
                      <a:pt x="194" y="125"/>
                      <a:pt x="194" y="125"/>
                    </a:cubicBezTo>
                    <a:cubicBezTo>
                      <a:pt x="194" y="125"/>
                      <a:pt x="194" y="125"/>
                      <a:pt x="194" y="126"/>
                    </a:cubicBezTo>
                    <a:cubicBezTo>
                      <a:pt x="194" y="126"/>
                      <a:pt x="193" y="126"/>
                      <a:pt x="193" y="126"/>
                    </a:cubicBezTo>
                    <a:cubicBezTo>
                      <a:pt x="193" y="126"/>
                      <a:pt x="193" y="126"/>
                      <a:pt x="193" y="126"/>
                    </a:cubicBezTo>
                    <a:cubicBezTo>
                      <a:pt x="193" y="126"/>
                      <a:pt x="192" y="126"/>
                      <a:pt x="192" y="126"/>
                    </a:cubicBezTo>
                    <a:cubicBezTo>
                      <a:pt x="192" y="126"/>
                      <a:pt x="192" y="126"/>
                      <a:pt x="192" y="126"/>
                    </a:cubicBezTo>
                    <a:cubicBezTo>
                      <a:pt x="191" y="126"/>
                      <a:pt x="191" y="126"/>
                      <a:pt x="191" y="126"/>
                    </a:cubicBezTo>
                    <a:cubicBezTo>
                      <a:pt x="191" y="126"/>
                      <a:pt x="191" y="126"/>
                      <a:pt x="191" y="126"/>
                    </a:cubicBezTo>
                    <a:cubicBezTo>
                      <a:pt x="191" y="126"/>
                      <a:pt x="190" y="126"/>
                      <a:pt x="190" y="126"/>
                    </a:cubicBezTo>
                    <a:cubicBezTo>
                      <a:pt x="190" y="126"/>
                      <a:pt x="190" y="126"/>
                      <a:pt x="190" y="126"/>
                    </a:cubicBezTo>
                    <a:cubicBezTo>
                      <a:pt x="189" y="126"/>
                      <a:pt x="189" y="127"/>
                      <a:pt x="188" y="127"/>
                    </a:cubicBezTo>
                    <a:cubicBezTo>
                      <a:pt x="188" y="127"/>
                      <a:pt x="188" y="127"/>
                      <a:pt x="188" y="127"/>
                    </a:cubicBezTo>
                    <a:cubicBezTo>
                      <a:pt x="187" y="128"/>
                      <a:pt x="186" y="129"/>
                      <a:pt x="185" y="130"/>
                    </a:cubicBezTo>
                    <a:cubicBezTo>
                      <a:pt x="185" y="130"/>
                      <a:pt x="185" y="130"/>
                      <a:pt x="184" y="130"/>
                    </a:cubicBezTo>
                    <a:cubicBezTo>
                      <a:pt x="184" y="130"/>
                      <a:pt x="184" y="130"/>
                      <a:pt x="184" y="130"/>
                    </a:cubicBezTo>
                    <a:cubicBezTo>
                      <a:pt x="184" y="130"/>
                      <a:pt x="184" y="130"/>
                      <a:pt x="184" y="130"/>
                    </a:cubicBezTo>
                    <a:cubicBezTo>
                      <a:pt x="184" y="131"/>
                      <a:pt x="184" y="131"/>
                      <a:pt x="183" y="132"/>
                    </a:cubicBezTo>
                    <a:cubicBezTo>
                      <a:pt x="183" y="132"/>
                      <a:pt x="183" y="132"/>
                      <a:pt x="183" y="132"/>
                    </a:cubicBezTo>
                    <a:cubicBezTo>
                      <a:pt x="183" y="132"/>
                      <a:pt x="183" y="133"/>
                      <a:pt x="183" y="133"/>
                    </a:cubicBezTo>
                    <a:cubicBezTo>
                      <a:pt x="183" y="133"/>
                      <a:pt x="183" y="133"/>
                      <a:pt x="183" y="133"/>
                    </a:cubicBezTo>
                    <a:cubicBezTo>
                      <a:pt x="182" y="134"/>
                      <a:pt x="181" y="136"/>
                      <a:pt x="180" y="135"/>
                    </a:cubicBezTo>
                    <a:cubicBezTo>
                      <a:pt x="180" y="135"/>
                      <a:pt x="180" y="135"/>
                      <a:pt x="179" y="135"/>
                    </a:cubicBezTo>
                    <a:cubicBezTo>
                      <a:pt x="179" y="135"/>
                      <a:pt x="178" y="135"/>
                      <a:pt x="178" y="135"/>
                    </a:cubicBezTo>
                    <a:cubicBezTo>
                      <a:pt x="177" y="135"/>
                      <a:pt x="177" y="135"/>
                      <a:pt x="177" y="136"/>
                    </a:cubicBezTo>
                    <a:cubicBezTo>
                      <a:pt x="177" y="136"/>
                      <a:pt x="177" y="136"/>
                      <a:pt x="177" y="136"/>
                    </a:cubicBezTo>
                    <a:cubicBezTo>
                      <a:pt x="177" y="136"/>
                      <a:pt x="177" y="136"/>
                      <a:pt x="177" y="136"/>
                    </a:cubicBezTo>
                    <a:cubicBezTo>
                      <a:pt x="177" y="137"/>
                      <a:pt x="177" y="138"/>
                      <a:pt x="177" y="139"/>
                    </a:cubicBezTo>
                    <a:cubicBezTo>
                      <a:pt x="177" y="139"/>
                      <a:pt x="177" y="139"/>
                      <a:pt x="177" y="139"/>
                    </a:cubicBezTo>
                    <a:cubicBezTo>
                      <a:pt x="178" y="139"/>
                      <a:pt x="178" y="140"/>
                      <a:pt x="178" y="140"/>
                    </a:cubicBezTo>
                    <a:cubicBezTo>
                      <a:pt x="178" y="141"/>
                      <a:pt x="178" y="141"/>
                      <a:pt x="178" y="141"/>
                    </a:cubicBezTo>
                    <a:cubicBezTo>
                      <a:pt x="178" y="141"/>
                      <a:pt x="178" y="141"/>
                      <a:pt x="178" y="141"/>
                    </a:cubicBezTo>
                    <a:cubicBezTo>
                      <a:pt x="179" y="141"/>
                      <a:pt x="179" y="142"/>
                      <a:pt x="179" y="142"/>
                    </a:cubicBezTo>
                    <a:cubicBezTo>
                      <a:pt x="179" y="142"/>
                      <a:pt x="179" y="142"/>
                      <a:pt x="178" y="143"/>
                    </a:cubicBezTo>
                    <a:cubicBezTo>
                      <a:pt x="178" y="143"/>
                      <a:pt x="178" y="143"/>
                      <a:pt x="178" y="143"/>
                    </a:cubicBezTo>
                    <a:cubicBezTo>
                      <a:pt x="178" y="143"/>
                      <a:pt x="178" y="144"/>
                      <a:pt x="178" y="144"/>
                    </a:cubicBezTo>
                    <a:cubicBezTo>
                      <a:pt x="177" y="144"/>
                      <a:pt x="178" y="146"/>
                      <a:pt x="177" y="147"/>
                    </a:cubicBezTo>
                    <a:cubicBezTo>
                      <a:pt x="177" y="147"/>
                      <a:pt x="177" y="147"/>
                      <a:pt x="177" y="147"/>
                    </a:cubicBezTo>
                    <a:cubicBezTo>
                      <a:pt x="177" y="147"/>
                      <a:pt x="177" y="147"/>
                      <a:pt x="177" y="147"/>
                    </a:cubicBezTo>
                    <a:cubicBezTo>
                      <a:pt x="177" y="147"/>
                      <a:pt x="177" y="147"/>
                      <a:pt x="177" y="148"/>
                    </a:cubicBezTo>
                    <a:cubicBezTo>
                      <a:pt x="177" y="148"/>
                      <a:pt x="177" y="148"/>
                      <a:pt x="177" y="148"/>
                    </a:cubicBezTo>
                    <a:cubicBezTo>
                      <a:pt x="177" y="148"/>
                      <a:pt x="177" y="148"/>
                      <a:pt x="177" y="148"/>
                    </a:cubicBezTo>
                    <a:cubicBezTo>
                      <a:pt x="177" y="148"/>
                      <a:pt x="177" y="149"/>
                      <a:pt x="177" y="149"/>
                    </a:cubicBezTo>
                    <a:cubicBezTo>
                      <a:pt x="177" y="149"/>
                      <a:pt x="177" y="149"/>
                      <a:pt x="177" y="149"/>
                    </a:cubicBezTo>
                    <a:cubicBezTo>
                      <a:pt x="177" y="149"/>
                      <a:pt x="177" y="149"/>
                      <a:pt x="177" y="149"/>
                    </a:cubicBezTo>
                    <a:cubicBezTo>
                      <a:pt x="177" y="149"/>
                      <a:pt x="176" y="150"/>
                      <a:pt x="176" y="150"/>
                    </a:cubicBezTo>
                    <a:cubicBezTo>
                      <a:pt x="177" y="151"/>
                      <a:pt x="177" y="152"/>
                      <a:pt x="176" y="153"/>
                    </a:cubicBezTo>
                    <a:cubicBezTo>
                      <a:pt x="176" y="153"/>
                      <a:pt x="176" y="154"/>
                      <a:pt x="176" y="154"/>
                    </a:cubicBezTo>
                    <a:cubicBezTo>
                      <a:pt x="176" y="154"/>
                      <a:pt x="176" y="154"/>
                      <a:pt x="176" y="155"/>
                    </a:cubicBezTo>
                    <a:cubicBezTo>
                      <a:pt x="176" y="155"/>
                      <a:pt x="176" y="155"/>
                      <a:pt x="176" y="155"/>
                    </a:cubicBezTo>
                    <a:cubicBezTo>
                      <a:pt x="176" y="155"/>
                      <a:pt x="176" y="155"/>
                      <a:pt x="176" y="155"/>
                    </a:cubicBezTo>
                    <a:cubicBezTo>
                      <a:pt x="175" y="155"/>
                      <a:pt x="175" y="155"/>
                      <a:pt x="175" y="155"/>
                    </a:cubicBezTo>
                    <a:cubicBezTo>
                      <a:pt x="175" y="156"/>
                      <a:pt x="175" y="156"/>
                      <a:pt x="175" y="157"/>
                    </a:cubicBezTo>
                    <a:cubicBezTo>
                      <a:pt x="175" y="157"/>
                      <a:pt x="175" y="157"/>
                      <a:pt x="175" y="158"/>
                    </a:cubicBezTo>
                    <a:cubicBezTo>
                      <a:pt x="175" y="159"/>
                      <a:pt x="175" y="159"/>
                      <a:pt x="174" y="160"/>
                    </a:cubicBezTo>
                    <a:cubicBezTo>
                      <a:pt x="174" y="160"/>
                      <a:pt x="174" y="160"/>
                      <a:pt x="174" y="160"/>
                    </a:cubicBezTo>
                    <a:cubicBezTo>
                      <a:pt x="174" y="161"/>
                      <a:pt x="174" y="161"/>
                      <a:pt x="174" y="161"/>
                    </a:cubicBezTo>
                    <a:cubicBezTo>
                      <a:pt x="173" y="161"/>
                      <a:pt x="173" y="161"/>
                      <a:pt x="173" y="161"/>
                    </a:cubicBezTo>
                    <a:cubicBezTo>
                      <a:pt x="173" y="162"/>
                      <a:pt x="173" y="162"/>
                      <a:pt x="174" y="163"/>
                    </a:cubicBezTo>
                    <a:cubicBezTo>
                      <a:pt x="174" y="163"/>
                      <a:pt x="174" y="163"/>
                      <a:pt x="174" y="163"/>
                    </a:cubicBezTo>
                    <a:cubicBezTo>
                      <a:pt x="175" y="164"/>
                      <a:pt x="175" y="165"/>
                      <a:pt x="174" y="166"/>
                    </a:cubicBezTo>
                    <a:cubicBezTo>
                      <a:pt x="174" y="166"/>
                      <a:pt x="174" y="166"/>
                      <a:pt x="174" y="166"/>
                    </a:cubicBezTo>
                    <a:cubicBezTo>
                      <a:pt x="174" y="167"/>
                      <a:pt x="174" y="167"/>
                      <a:pt x="174" y="167"/>
                    </a:cubicBezTo>
                    <a:cubicBezTo>
                      <a:pt x="174" y="167"/>
                      <a:pt x="174" y="167"/>
                      <a:pt x="174" y="167"/>
                    </a:cubicBezTo>
                    <a:cubicBezTo>
                      <a:pt x="174" y="167"/>
                      <a:pt x="174" y="167"/>
                      <a:pt x="174" y="167"/>
                    </a:cubicBezTo>
                    <a:cubicBezTo>
                      <a:pt x="173" y="167"/>
                      <a:pt x="173" y="167"/>
                      <a:pt x="173" y="167"/>
                    </a:cubicBezTo>
                    <a:cubicBezTo>
                      <a:pt x="173" y="167"/>
                      <a:pt x="173" y="167"/>
                      <a:pt x="173" y="167"/>
                    </a:cubicBezTo>
                    <a:cubicBezTo>
                      <a:pt x="173" y="167"/>
                      <a:pt x="173" y="167"/>
                      <a:pt x="173" y="167"/>
                    </a:cubicBezTo>
                    <a:cubicBezTo>
                      <a:pt x="172" y="167"/>
                      <a:pt x="172" y="167"/>
                      <a:pt x="172" y="168"/>
                    </a:cubicBezTo>
                    <a:cubicBezTo>
                      <a:pt x="172" y="168"/>
                      <a:pt x="172" y="168"/>
                      <a:pt x="172" y="168"/>
                    </a:cubicBezTo>
                    <a:cubicBezTo>
                      <a:pt x="172" y="168"/>
                      <a:pt x="172" y="168"/>
                      <a:pt x="172" y="168"/>
                    </a:cubicBezTo>
                    <a:cubicBezTo>
                      <a:pt x="172" y="168"/>
                      <a:pt x="171" y="168"/>
                      <a:pt x="171" y="168"/>
                    </a:cubicBezTo>
                    <a:cubicBezTo>
                      <a:pt x="171" y="167"/>
                      <a:pt x="170" y="168"/>
                      <a:pt x="170" y="167"/>
                    </a:cubicBezTo>
                    <a:cubicBezTo>
                      <a:pt x="170" y="166"/>
                      <a:pt x="167" y="167"/>
                      <a:pt x="166" y="167"/>
                    </a:cubicBezTo>
                    <a:cubicBezTo>
                      <a:pt x="166" y="169"/>
                      <a:pt x="166" y="169"/>
                      <a:pt x="166" y="169"/>
                    </a:cubicBezTo>
                    <a:cubicBezTo>
                      <a:pt x="165" y="169"/>
                      <a:pt x="164" y="171"/>
                      <a:pt x="163" y="172"/>
                    </a:cubicBezTo>
                    <a:cubicBezTo>
                      <a:pt x="163" y="174"/>
                      <a:pt x="164" y="174"/>
                      <a:pt x="164" y="175"/>
                    </a:cubicBezTo>
                    <a:cubicBezTo>
                      <a:pt x="165" y="175"/>
                      <a:pt x="164" y="177"/>
                      <a:pt x="165" y="177"/>
                    </a:cubicBezTo>
                    <a:cubicBezTo>
                      <a:pt x="165" y="179"/>
                      <a:pt x="166" y="180"/>
                      <a:pt x="166" y="182"/>
                    </a:cubicBezTo>
                    <a:cubicBezTo>
                      <a:pt x="164" y="181"/>
                      <a:pt x="164" y="183"/>
                      <a:pt x="164" y="184"/>
                    </a:cubicBezTo>
                    <a:cubicBezTo>
                      <a:pt x="164" y="185"/>
                      <a:pt x="163" y="185"/>
                      <a:pt x="162" y="185"/>
                    </a:cubicBezTo>
                    <a:cubicBezTo>
                      <a:pt x="161" y="186"/>
                      <a:pt x="161" y="187"/>
                      <a:pt x="160" y="189"/>
                    </a:cubicBezTo>
                    <a:cubicBezTo>
                      <a:pt x="160" y="189"/>
                      <a:pt x="159" y="188"/>
                      <a:pt x="159" y="189"/>
                    </a:cubicBezTo>
                    <a:cubicBezTo>
                      <a:pt x="159" y="189"/>
                      <a:pt x="159" y="189"/>
                      <a:pt x="159" y="189"/>
                    </a:cubicBezTo>
                    <a:cubicBezTo>
                      <a:pt x="159" y="189"/>
                      <a:pt x="159" y="189"/>
                      <a:pt x="158" y="189"/>
                    </a:cubicBezTo>
                    <a:cubicBezTo>
                      <a:pt x="158" y="189"/>
                      <a:pt x="158" y="189"/>
                      <a:pt x="158" y="189"/>
                    </a:cubicBezTo>
                    <a:cubicBezTo>
                      <a:pt x="158" y="189"/>
                      <a:pt x="158" y="190"/>
                      <a:pt x="158" y="190"/>
                    </a:cubicBezTo>
                    <a:cubicBezTo>
                      <a:pt x="158" y="190"/>
                      <a:pt x="158" y="190"/>
                      <a:pt x="158" y="190"/>
                    </a:cubicBezTo>
                    <a:cubicBezTo>
                      <a:pt x="158" y="190"/>
                      <a:pt x="158" y="190"/>
                      <a:pt x="158" y="190"/>
                    </a:cubicBezTo>
                    <a:cubicBezTo>
                      <a:pt x="158" y="190"/>
                      <a:pt x="158" y="190"/>
                      <a:pt x="158" y="190"/>
                    </a:cubicBezTo>
                    <a:cubicBezTo>
                      <a:pt x="158" y="191"/>
                      <a:pt x="158" y="191"/>
                      <a:pt x="158" y="192"/>
                    </a:cubicBezTo>
                    <a:cubicBezTo>
                      <a:pt x="157" y="192"/>
                      <a:pt x="157" y="193"/>
                      <a:pt x="156" y="193"/>
                    </a:cubicBezTo>
                    <a:cubicBezTo>
                      <a:pt x="155" y="193"/>
                      <a:pt x="153" y="193"/>
                      <a:pt x="152" y="193"/>
                    </a:cubicBezTo>
                    <a:cubicBezTo>
                      <a:pt x="150" y="193"/>
                      <a:pt x="149" y="192"/>
                      <a:pt x="147" y="192"/>
                    </a:cubicBezTo>
                    <a:cubicBezTo>
                      <a:pt x="146" y="192"/>
                      <a:pt x="145" y="191"/>
                      <a:pt x="143" y="191"/>
                    </a:cubicBezTo>
                    <a:cubicBezTo>
                      <a:pt x="142" y="191"/>
                      <a:pt x="141" y="191"/>
                      <a:pt x="140" y="192"/>
                    </a:cubicBezTo>
                    <a:cubicBezTo>
                      <a:pt x="140" y="192"/>
                      <a:pt x="140" y="193"/>
                      <a:pt x="140" y="193"/>
                    </a:cubicBezTo>
                    <a:cubicBezTo>
                      <a:pt x="140" y="193"/>
                      <a:pt x="139" y="193"/>
                      <a:pt x="139" y="193"/>
                    </a:cubicBezTo>
                    <a:cubicBezTo>
                      <a:pt x="139" y="195"/>
                      <a:pt x="139" y="195"/>
                      <a:pt x="139" y="195"/>
                    </a:cubicBezTo>
                    <a:cubicBezTo>
                      <a:pt x="140" y="196"/>
                      <a:pt x="141" y="196"/>
                      <a:pt x="141" y="197"/>
                    </a:cubicBezTo>
                    <a:cubicBezTo>
                      <a:pt x="141" y="199"/>
                      <a:pt x="144" y="199"/>
                      <a:pt x="144" y="201"/>
                    </a:cubicBezTo>
                    <a:cubicBezTo>
                      <a:pt x="144" y="201"/>
                      <a:pt x="144" y="202"/>
                      <a:pt x="145" y="202"/>
                    </a:cubicBezTo>
                    <a:cubicBezTo>
                      <a:pt x="145" y="204"/>
                      <a:pt x="144" y="205"/>
                      <a:pt x="144" y="207"/>
                    </a:cubicBezTo>
                    <a:cubicBezTo>
                      <a:pt x="144" y="209"/>
                      <a:pt x="144" y="210"/>
                      <a:pt x="146" y="211"/>
                    </a:cubicBezTo>
                    <a:cubicBezTo>
                      <a:pt x="145" y="211"/>
                      <a:pt x="145" y="212"/>
                      <a:pt x="145" y="214"/>
                    </a:cubicBezTo>
                    <a:cubicBezTo>
                      <a:pt x="145" y="214"/>
                      <a:pt x="145" y="214"/>
                      <a:pt x="145" y="215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5" y="215"/>
                      <a:pt x="145" y="216"/>
                      <a:pt x="145" y="216"/>
                    </a:cubicBezTo>
                    <a:cubicBezTo>
                      <a:pt x="145" y="216"/>
                      <a:pt x="145" y="216"/>
                      <a:pt x="145" y="216"/>
                    </a:cubicBezTo>
                    <a:cubicBezTo>
                      <a:pt x="147" y="216"/>
                      <a:pt x="147" y="217"/>
                      <a:pt x="148" y="218"/>
                    </a:cubicBezTo>
                    <a:cubicBezTo>
                      <a:pt x="148" y="218"/>
                      <a:pt x="148" y="218"/>
                      <a:pt x="148" y="219"/>
                    </a:cubicBezTo>
                    <a:cubicBezTo>
                      <a:pt x="148" y="219"/>
                      <a:pt x="148" y="219"/>
                      <a:pt x="148" y="219"/>
                    </a:cubicBezTo>
                    <a:cubicBezTo>
                      <a:pt x="149" y="219"/>
                      <a:pt x="149" y="219"/>
                      <a:pt x="149" y="219"/>
                    </a:cubicBezTo>
                    <a:cubicBezTo>
                      <a:pt x="149" y="219"/>
                      <a:pt x="150" y="220"/>
                      <a:pt x="150" y="220"/>
                    </a:cubicBezTo>
                    <a:cubicBezTo>
                      <a:pt x="150" y="220"/>
                      <a:pt x="150" y="220"/>
                      <a:pt x="150" y="220"/>
                    </a:cubicBezTo>
                    <a:cubicBezTo>
                      <a:pt x="152" y="220"/>
                      <a:pt x="152" y="222"/>
                      <a:pt x="153" y="223"/>
                    </a:cubicBezTo>
                    <a:cubicBezTo>
                      <a:pt x="153" y="223"/>
                      <a:pt x="153" y="223"/>
                      <a:pt x="153" y="223"/>
                    </a:cubicBezTo>
                    <a:cubicBezTo>
                      <a:pt x="153" y="223"/>
                      <a:pt x="153" y="223"/>
                      <a:pt x="153" y="223"/>
                    </a:cubicBezTo>
                    <a:cubicBezTo>
                      <a:pt x="153" y="223"/>
                      <a:pt x="153" y="223"/>
                      <a:pt x="153" y="224"/>
                    </a:cubicBezTo>
                    <a:cubicBezTo>
                      <a:pt x="153" y="225"/>
                      <a:pt x="154" y="224"/>
                      <a:pt x="154" y="225"/>
                    </a:cubicBezTo>
                    <a:cubicBezTo>
                      <a:pt x="154" y="225"/>
                      <a:pt x="153" y="226"/>
                      <a:pt x="152" y="226"/>
                    </a:cubicBezTo>
                    <a:cubicBezTo>
                      <a:pt x="152" y="226"/>
                      <a:pt x="152" y="227"/>
                      <a:pt x="152" y="227"/>
                    </a:cubicBezTo>
                    <a:cubicBezTo>
                      <a:pt x="152" y="228"/>
                      <a:pt x="151" y="227"/>
                      <a:pt x="151" y="228"/>
                    </a:cubicBezTo>
                    <a:cubicBezTo>
                      <a:pt x="149" y="229"/>
                      <a:pt x="149" y="230"/>
                      <a:pt x="147" y="230"/>
                    </a:cubicBezTo>
                    <a:cubicBezTo>
                      <a:pt x="147" y="231"/>
                      <a:pt x="147" y="231"/>
                      <a:pt x="147" y="231"/>
                    </a:cubicBezTo>
                    <a:cubicBezTo>
                      <a:pt x="147" y="231"/>
                      <a:pt x="147" y="231"/>
                      <a:pt x="147" y="231"/>
                    </a:cubicBezTo>
                    <a:cubicBezTo>
                      <a:pt x="147" y="231"/>
                      <a:pt x="147" y="231"/>
                      <a:pt x="147" y="231"/>
                    </a:cubicBezTo>
                    <a:cubicBezTo>
                      <a:pt x="147" y="231"/>
                      <a:pt x="147" y="231"/>
                      <a:pt x="146" y="231"/>
                    </a:cubicBezTo>
                    <a:cubicBezTo>
                      <a:pt x="146" y="231"/>
                      <a:pt x="146" y="231"/>
                      <a:pt x="146" y="231"/>
                    </a:cubicBezTo>
                    <a:cubicBezTo>
                      <a:pt x="146" y="231"/>
                      <a:pt x="146" y="231"/>
                      <a:pt x="145" y="232"/>
                    </a:cubicBezTo>
                    <a:cubicBezTo>
                      <a:pt x="145" y="232"/>
                      <a:pt x="145" y="232"/>
                      <a:pt x="145" y="232"/>
                    </a:cubicBezTo>
                    <a:cubicBezTo>
                      <a:pt x="144" y="232"/>
                      <a:pt x="144" y="232"/>
                      <a:pt x="143" y="232"/>
                    </a:cubicBezTo>
                    <a:cubicBezTo>
                      <a:pt x="143" y="232"/>
                      <a:pt x="143" y="232"/>
                      <a:pt x="143" y="232"/>
                    </a:cubicBezTo>
                    <a:cubicBezTo>
                      <a:pt x="143" y="232"/>
                      <a:pt x="143" y="232"/>
                      <a:pt x="143" y="232"/>
                    </a:cubicBezTo>
                    <a:cubicBezTo>
                      <a:pt x="143" y="232"/>
                      <a:pt x="143" y="232"/>
                      <a:pt x="143" y="232"/>
                    </a:cubicBezTo>
                    <a:cubicBezTo>
                      <a:pt x="143" y="232"/>
                      <a:pt x="143" y="232"/>
                      <a:pt x="142" y="232"/>
                    </a:cubicBezTo>
                    <a:cubicBezTo>
                      <a:pt x="142" y="232"/>
                      <a:pt x="142" y="232"/>
                      <a:pt x="142" y="232"/>
                    </a:cubicBezTo>
                    <a:cubicBezTo>
                      <a:pt x="142" y="232"/>
                      <a:pt x="142" y="232"/>
                      <a:pt x="142" y="232"/>
                    </a:cubicBezTo>
                    <a:cubicBezTo>
                      <a:pt x="142" y="232"/>
                      <a:pt x="142" y="232"/>
                      <a:pt x="142" y="232"/>
                    </a:cubicBezTo>
                    <a:cubicBezTo>
                      <a:pt x="140" y="233"/>
                      <a:pt x="140" y="234"/>
                      <a:pt x="138" y="234"/>
                    </a:cubicBezTo>
                    <a:cubicBezTo>
                      <a:pt x="138" y="234"/>
                      <a:pt x="137" y="235"/>
                      <a:pt x="136" y="235"/>
                    </a:cubicBezTo>
                    <a:cubicBezTo>
                      <a:pt x="136" y="236"/>
                      <a:pt x="137" y="236"/>
                      <a:pt x="137" y="237"/>
                    </a:cubicBezTo>
                    <a:cubicBezTo>
                      <a:pt x="137" y="237"/>
                      <a:pt x="137" y="237"/>
                      <a:pt x="137" y="237"/>
                    </a:cubicBezTo>
                    <a:cubicBezTo>
                      <a:pt x="137" y="237"/>
                      <a:pt x="137" y="237"/>
                      <a:pt x="137" y="237"/>
                    </a:cubicBezTo>
                    <a:cubicBezTo>
                      <a:pt x="137" y="237"/>
                      <a:pt x="137" y="237"/>
                      <a:pt x="137" y="237"/>
                    </a:cubicBezTo>
                    <a:cubicBezTo>
                      <a:pt x="137" y="237"/>
                      <a:pt x="137" y="237"/>
                      <a:pt x="137" y="237"/>
                    </a:cubicBezTo>
                    <a:cubicBezTo>
                      <a:pt x="137" y="237"/>
                      <a:pt x="137" y="237"/>
                      <a:pt x="137" y="237"/>
                    </a:cubicBezTo>
                    <a:cubicBezTo>
                      <a:pt x="137" y="237"/>
                      <a:pt x="137" y="237"/>
                      <a:pt x="137" y="237"/>
                    </a:cubicBezTo>
                    <a:cubicBezTo>
                      <a:pt x="137" y="237"/>
                      <a:pt x="136" y="237"/>
                      <a:pt x="136" y="238"/>
                    </a:cubicBezTo>
                    <a:cubicBezTo>
                      <a:pt x="136" y="238"/>
                      <a:pt x="136" y="238"/>
                      <a:pt x="136" y="238"/>
                    </a:cubicBezTo>
                    <a:cubicBezTo>
                      <a:pt x="136" y="238"/>
                      <a:pt x="136" y="238"/>
                      <a:pt x="136" y="238"/>
                    </a:cubicBezTo>
                    <a:cubicBezTo>
                      <a:pt x="136" y="238"/>
                      <a:pt x="136" y="238"/>
                      <a:pt x="136" y="239"/>
                    </a:cubicBezTo>
                    <a:cubicBezTo>
                      <a:pt x="136" y="239"/>
                      <a:pt x="136" y="239"/>
                      <a:pt x="136" y="239"/>
                    </a:cubicBezTo>
                    <a:cubicBezTo>
                      <a:pt x="136" y="239"/>
                      <a:pt x="136" y="239"/>
                      <a:pt x="136" y="239"/>
                    </a:cubicBezTo>
                    <a:cubicBezTo>
                      <a:pt x="136" y="240"/>
                      <a:pt x="136" y="240"/>
                      <a:pt x="135" y="241"/>
                    </a:cubicBezTo>
                    <a:cubicBezTo>
                      <a:pt x="135" y="241"/>
                      <a:pt x="135" y="241"/>
                      <a:pt x="135" y="241"/>
                    </a:cubicBezTo>
                    <a:cubicBezTo>
                      <a:pt x="135" y="242"/>
                      <a:pt x="134" y="243"/>
                      <a:pt x="133" y="242"/>
                    </a:cubicBezTo>
                    <a:cubicBezTo>
                      <a:pt x="133" y="242"/>
                      <a:pt x="133" y="242"/>
                      <a:pt x="133" y="242"/>
                    </a:cubicBezTo>
                    <a:cubicBezTo>
                      <a:pt x="133" y="242"/>
                      <a:pt x="133" y="242"/>
                      <a:pt x="133" y="242"/>
                    </a:cubicBezTo>
                    <a:cubicBezTo>
                      <a:pt x="132" y="243"/>
                      <a:pt x="132" y="244"/>
                      <a:pt x="132" y="244"/>
                    </a:cubicBezTo>
                    <a:cubicBezTo>
                      <a:pt x="132" y="249"/>
                      <a:pt x="132" y="249"/>
                      <a:pt x="132" y="249"/>
                    </a:cubicBezTo>
                    <a:cubicBezTo>
                      <a:pt x="132" y="249"/>
                      <a:pt x="133" y="249"/>
                      <a:pt x="133" y="249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4" y="250"/>
                      <a:pt x="134" y="251"/>
                      <a:pt x="135" y="251"/>
                    </a:cubicBezTo>
                    <a:cubicBezTo>
                      <a:pt x="135" y="251"/>
                      <a:pt x="135" y="251"/>
                      <a:pt x="135" y="251"/>
                    </a:cubicBezTo>
                    <a:cubicBezTo>
                      <a:pt x="135" y="251"/>
                      <a:pt x="136" y="251"/>
                      <a:pt x="136" y="252"/>
                    </a:cubicBezTo>
                    <a:cubicBezTo>
                      <a:pt x="136" y="252"/>
                      <a:pt x="136" y="252"/>
                      <a:pt x="136" y="252"/>
                    </a:cubicBezTo>
                    <a:cubicBezTo>
                      <a:pt x="136" y="252"/>
                      <a:pt x="136" y="252"/>
                      <a:pt x="136" y="253"/>
                    </a:cubicBezTo>
                    <a:cubicBezTo>
                      <a:pt x="136" y="254"/>
                      <a:pt x="137" y="255"/>
                      <a:pt x="136" y="256"/>
                    </a:cubicBezTo>
                    <a:cubicBezTo>
                      <a:pt x="136" y="256"/>
                      <a:pt x="136" y="256"/>
                      <a:pt x="136" y="256"/>
                    </a:cubicBezTo>
                    <a:cubicBezTo>
                      <a:pt x="136" y="256"/>
                      <a:pt x="136" y="256"/>
                      <a:pt x="136" y="256"/>
                    </a:cubicBezTo>
                    <a:cubicBezTo>
                      <a:pt x="136" y="257"/>
                      <a:pt x="136" y="257"/>
                      <a:pt x="136" y="257"/>
                    </a:cubicBezTo>
                    <a:cubicBezTo>
                      <a:pt x="136" y="257"/>
                      <a:pt x="136" y="257"/>
                      <a:pt x="136" y="257"/>
                    </a:cubicBezTo>
                    <a:cubicBezTo>
                      <a:pt x="136" y="257"/>
                      <a:pt x="136" y="257"/>
                      <a:pt x="136" y="257"/>
                    </a:cubicBezTo>
                    <a:cubicBezTo>
                      <a:pt x="136" y="257"/>
                      <a:pt x="136" y="257"/>
                      <a:pt x="136" y="257"/>
                    </a:cubicBezTo>
                    <a:cubicBezTo>
                      <a:pt x="136" y="257"/>
                      <a:pt x="136" y="258"/>
                      <a:pt x="136" y="258"/>
                    </a:cubicBezTo>
                    <a:cubicBezTo>
                      <a:pt x="136" y="258"/>
                      <a:pt x="136" y="258"/>
                      <a:pt x="136" y="258"/>
                    </a:cubicBezTo>
                    <a:cubicBezTo>
                      <a:pt x="136" y="259"/>
                      <a:pt x="138" y="259"/>
                      <a:pt x="137" y="261"/>
                    </a:cubicBezTo>
                    <a:cubicBezTo>
                      <a:pt x="139" y="261"/>
                      <a:pt x="139" y="263"/>
                      <a:pt x="141" y="262"/>
                    </a:cubicBezTo>
                    <a:cubicBezTo>
                      <a:pt x="140" y="264"/>
                      <a:pt x="144" y="262"/>
                      <a:pt x="144" y="264"/>
                    </a:cubicBezTo>
                    <a:cubicBezTo>
                      <a:pt x="144" y="266"/>
                      <a:pt x="142" y="265"/>
                      <a:pt x="142" y="266"/>
                    </a:cubicBezTo>
                    <a:cubicBezTo>
                      <a:pt x="142" y="268"/>
                      <a:pt x="141" y="268"/>
                      <a:pt x="141" y="269"/>
                    </a:cubicBezTo>
                    <a:cubicBezTo>
                      <a:pt x="139" y="269"/>
                      <a:pt x="136" y="269"/>
                      <a:pt x="134" y="269"/>
                    </a:cubicBezTo>
                    <a:cubicBezTo>
                      <a:pt x="133" y="269"/>
                      <a:pt x="133" y="270"/>
                      <a:pt x="132" y="270"/>
                    </a:cubicBezTo>
                    <a:cubicBezTo>
                      <a:pt x="130" y="270"/>
                      <a:pt x="131" y="273"/>
                      <a:pt x="129" y="274"/>
                    </a:cubicBezTo>
                    <a:cubicBezTo>
                      <a:pt x="129" y="275"/>
                      <a:pt x="127" y="275"/>
                      <a:pt x="127" y="277"/>
                    </a:cubicBezTo>
                    <a:cubicBezTo>
                      <a:pt x="125" y="277"/>
                      <a:pt x="125" y="278"/>
                      <a:pt x="123" y="278"/>
                    </a:cubicBezTo>
                    <a:cubicBezTo>
                      <a:pt x="122" y="280"/>
                      <a:pt x="121" y="282"/>
                      <a:pt x="119" y="283"/>
                    </a:cubicBezTo>
                    <a:cubicBezTo>
                      <a:pt x="119" y="284"/>
                      <a:pt x="118" y="285"/>
                      <a:pt x="118" y="287"/>
                    </a:cubicBezTo>
                    <a:cubicBezTo>
                      <a:pt x="118" y="289"/>
                      <a:pt x="118" y="290"/>
                      <a:pt x="118" y="291"/>
                    </a:cubicBezTo>
                    <a:cubicBezTo>
                      <a:pt x="118" y="292"/>
                      <a:pt x="119" y="292"/>
                      <a:pt x="119" y="293"/>
                    </a:cubicBezTo>
                    <a:cubicBezTo>
                      <a:pt x="119" y="293"/>
                      <a:pt x="118" y="293"/>
                      <a:pt x="118" y="293"/>
                    </a:cubicBezTo>
                    <a:cubicBezTo>
                      <a:pt x="117" y="296"/>
                      <a:pt x="119" y="297"/>
                      <a:pt x="118" y="300"/>
                    </a:cubicBezTo>
                    <a:cubicBezTo>
                      <a:pt x="117" y="301"/>
                      <a:pt x="117" y="303"/>
                      <a:pt x="115" y="303"/>
                    </a:cubicBezTo>
                    <a:cubicBezTo>
                      <a:pt x="115" y="303"/>
                      <a:pt x="115" y="304"/>
                      <a:pt x="115" y="304"/>
                    </a:cubicBezTo>
                    <a:cubicBezTo>
                      <a:pt x="116" y="304"/>
                      <a:pt x="116" y="305"/>
                      <a:pt x="117" y="305"/>
                    </a:cubicBezTo>
                    <a:cubicBezTo>
                      <a:pt x="121" y="305"/>
                      <a:pt x="124" y="307"/>
                      <a:pt x="128" y="306"/>
                    </a:cubicBezTo>
                    <a:cubicBezTo>
                      <a:pt x="130" y="306"/>
                      <a:pt x="130" y="308"/>
                      <a:pt x="132" y="309"/>
                    </a:cubicBezTo>
                    <a:cubicBezTo>
                      <a:pt x="133" y="306"/>
                      <a:pt x="133" y="304"/>
                      <a:pt x="133" y="301"/>
                    </a:cubicBezTo>
                    <a:cubicBezTo>
                      <a:pt x="135" y="301"/>
                      <a:pt x="134" y="303"/>
                      <a:pt x="134" y="305"/>
                    </a:cubicBezTo>
                    <a:cubicBezTo>
                      <a:pt x="136" y="305"/>
                      <a:pt x="136" y="304"/>
                      <a:pt x="139" y="305"/>
                    </a:cubicBezTo>
                    <a:cubicBezTo>
                      <a:pt x="138" y="305"/>
                      <a:pt x="138" y="306"/>
                      <a:pt x="137" y="306"/>
                    </a:cubicBezTo>
                    <a:cubicBezTo>
                      <a:pt x="137" y="307"/>
                      <a:pt x="137" y="307"/>
                      <a:pt x="136" y="307"/>
                    </a:cubicBezTo>
                    <a:cubicBezTo>
                      <a:pt x="136" y="307"/>
                      <a:pt x="136" y="308"/>
                      <a:pt x="136" y="309"/>
                    </a:cubicBezTo>
                    <a:cubicBezTo>
                      <a:pt x="136" y="309"/>
                      <a:pt x="135" y="310"/>
                      <a:pt x="135" y="310"/>
                    </a:cubicBezTo>
                    <a:cubicBezTo>
                      <a:pt x="135" y="311"/>
                      <a:pt x="136" y="311"/>
                      <a:pt x="136" y="311"/>
                    </a:cubicBezTo>
                    <a:cubicBezTo>
                      <a:pt x="137" y="311"/>
                      <a:pt x="137" y="312"/>
                      <a:pt x="137" y="312"/>
                    </a:cubicBezTo>
                    <a:cubicBezTo>
                      <a:pt x="138" y="313"/>
                      <a:pt x="138" y="315"/>
                      <a:pt x="141" y="315"/>
                    </a:cubicBezTo>
                    <a:cubicBezTo>
                      <a:pt x="141" y="316"/>
                      <a:pt x="141" y="317"/>
                      <a:pt x="142" y="317"/>
                    </a:cubicBezTo>
                    <a:cubicBezTo>
                      <a:pt x="143" y="319"/>
                      <a:pt x="145" y="320"/>
                      <a:pt x="145" y="322"/>
                    </a:cubicBezTo>
                    <a:cubicBezTo>
                      <a:pt x="147" y="322"/>
                      <a:pt x="147" y="324"/>
                      <a:pt x="149" y="324"/>
                    </a:cubicBezTo>
                    <a:cubicBezTo>
                      <a:pt x="148" y="327"/>
                      <a:pt x="149" y="328"/>
                      <a:pt x="149" y="330"/>
                    </a:cubicBezTo>
                    <a:cubicBezTo>
                      <a:pt x="149" y="331"/>
                      <a:pt x="149" y="331"/>
                      <a:pt x="149" y="332"/>
                    </a:cubicBezTo>
                    <a:cubicBezTo>
                      <a:pt x="148" y="332"/>
                      <a:pt x="148" y="332"/>
                      <a:pt x="148" y="332"/>
                    </a:cubicBezTo>
                    <a:cubicBezTo>
                      <a:pt x="147" y="332"/>
                      <a:pt x="147" y="333"/>
                      <a:pt x="147" y="333"/>
                    </a:cubicBezTo>
                    <a:cubicBezTo>
                      <a:pt x="147" y="336"/>
                      <a:pt x="148" y="337"/>
                      <a:pt x="148" y="339"/>
                    </a:cubicBezTo>
                    <a:cubicBezTo>
                      <a:pt x="148" y="340"/>
                      <a:pt x="150" y="340"/>
                      <a:pt x="151" y="340"/>
                    </a:cubicBezTo>
                    <a:cubicBezTo>
                      <a:pt x="150" y="342"/>
                      <a:pt x="153" y="341"/>
                      <a:pt x="152" y="344"/>
                    </a:cubicBezTo>
                    <a:cubicBezTo>
                      <a:pt x="152" y="344"/>
                      <a:pt x="152" y="345"/>
                      <a:pt x="151" y="345"/>
                    </a:cubicBezTo>
                    <a:cubicBezTo>
                      <a:pt x="151" y="344"/>
                      <a:pt x="151" y="344"/>
                      <a:pt x="151" y="344"/>
                    </a:cubicBezTo>
                    <a:cubicBezTo>
                      <a:pt x="151" y="347"/>
                      <a:pt x="150" y="350"/>
                      <a:pt x="151" y="351"/>
                    </a:cubicBezTo>
                    <a:cubicBezTo>
                      <a:pt x="152" y="351"/>
                      <a:pt x="152" y="351"/>
                      <a:pt x="152" y="352"/>
                    </a:cubicBezTo>
                    <a:cubicBezTo>
                      <a:pt x="151" y="353"/>
                      <a:pt x="154" y="354"/>
                      <a:pt x="152" y="355"/>
                    </a:cubicBezTo>
                    <a:cubicBezTo>
                      <a:pt x="153" y="357"/>
                      <a:pt x="155" y="359"/>
                      <a:pt x="156" y="362"/>
                    </a:cubicBezTo>
                    <a:cubicBezTo>
                      <a:pt x="156" y="362"/>
                      <a:pt x="156" y="362"/>
                      <a:pt x="156" y="363"/>
                    </a:cubicBezTo>
                    <a:cubicBezTo>
                      <a:pt x="156" y="364"/>
                      <a:pt x="158" y="363"/>
                      <a:pt x="158" y="363"/>
                    </a:cubicBezTo>
                    <a:cubicBezTo>
                      <a:pt x="159" y="364"/>
                      <a:pt x="160" y="364"/>
                      <a:pt x="161" y="364"/>
                    </a:cubicBezTo>
                    <a:cubicBezTo>
                      <a:pt x="161" y="364"/>
                      <a:pt x="161" y="364"/>
                      <a:pt x="161" y="365"/>
                    </a:cubicBezTo>
                    <a:cubicBezTo>
                      <a:pt x="162" y="365"/>
                      <a:pt x="162" y="365"/>
                      <a:pt x="162" y="366"/>
                    </a:cubicBezTo>
                    <a:cubicBezTo>
                      <a:pt x="162" y="366"/>
                      <a:pt x="162" y="367"/>
                      <a:pt x="162" y="368"/>
                    </a:cubicBezTo>
                    <a:cubicBezTo>
                      <a:pt x="163" y="368"/>
                      <a:pt x="164" y="369"/>
                      <a:pt x="164" y="370"/>
                    </a:cubicBezTo>
                    <a:cubicBezTo>
                      <a:pt x="165" y="370"/>
                      <a:pt x="166" y="370"/>
                      <a:pt x="166" y="371"/>
                    </a:cubicBezTo>
                    <a:cubicBezTo>
                      <a:pt x="167" y="372"/>
                      <a:pt x="168" y="372"/>
                      <a:pt x="168" y="373"/>
                    </a:cubicBezTo>
                    <a:cubicBezTo>
                      <a:pt x="171" y="372"/>
                      <a:pt x="174" y="373"/>
                      <a:pt x="175" y="372"/>
                    </a:cubicBezTo>
                    <a:cubicBezTo>
                      <a:pt x="176" y="372"/>
                      <a:pt x="176" y="372"/>
                      <a:pt x="176" y="372"/>
                    </a:cubicBezTo>
                    <a:cubicBezTo>
                      <a:pt x="176" y="372"/>
                      <a:pt x="177" y="372"/>
                      <a:pt x="177" y="372"/>
                    </a:cubicBezTo>
                    <a:cubicBezTo>
                      <a:pt x="177" y="372"/>
                      <a:pt x="177" y="371"/>
                      <a:pt x="178" y="370"/>
                    </a:cubicBezTo>
                    <a:cubicBezTo>
                      <a:pt x="178" y="371"/>
                      <a:pt x="178" y="370"/>
                      <a:pt x="178" y="370"/>
                    </a:cubicBezTo>
                    <a:cubicBezTo>
                      <a:pt x="178" y="369"/>
                      <a:pt x="178" y="367"/>
                      <a:pt x="178" y="366"/>
                    </a:cubicBezTo>
                    <a:cubicBezTo>
                      <a:pt x="180" y="367"/>
                      <a:pt x="180" y="369"/>
                      <a:pt x="182" y="368"/>
                    </a:cubicBezTo>
                    <a:cubicBezTo>
                      <a:pt x="185" y="368"/>
                      <a:pt x="185" y="365"/>
                      <a:pt x="185" y="363"/>
                    </a:cubicBezTo>
                    <a:cubicBezTo>
                      <a:pt x="188" y="362"/>
                      <a:pt x="189" y="360"/>
                      <a:pt x="191" y="358"/>
                    </a:cubicBezTo>
                    <a:cubicBezTo>
                      <a:pt x="192" y="358"/>
                      <a:pt x="193" y="358"/>
                      <a:pt x="195" y="358"/>
                    </a:cubicBezTo>
                    <a:cubicBezTo>
                      <a:pt x="195" y="358"/>
                      <a:pt x="195" y="358"/>
                      <a:pt x="195" y="358"/>
                    </a:cubicBezTo>
                    <a:cubicBezTo>
                      <a:pt x="196" y="358"/>
                      <a:pt x="196" y="358"/>
                      <a:pt x="197" y="358"/>
                    </a:cubicBezTo>
                    <a:cubicBezTo>
                      <a:pt x="199" y="358"/>
                      <a:pt x="201" y="357"/>
                      <a:pt x="203" y="358"/>
                    </a:cubicBezTo>
                    <a:cubicBezTo>
                      <a:pt x="206" y="358"/>
                      <a:pt x="207" y="360"/>
                      <a:pt x="210" y="359"/>
                    </a:cubicBezTo>
                    <a:cubicBezTo>
                      <a:pt x="212" y="360"/>
                      <a:pt x="211" y="358"/>
                      <a:pt x="213" y="358"/>
                    </a:cubicBezTo>
                    <a:cubicBezTo>
                      <a:pt x="213" y="357"/>
                      <a:pt x="214" y="357"/>
                      <a:pt x="214" y="357"/>
                    </a:cubicBezTo>
                    <a:cubicBezTo>
                      <a:pt x="215" y="357"/>
                      <a:pt x="215" y="356"/>
                      <a:pt x="216" y="356"/>
                    </a:cubicBezTo>
                    <a:cubicBezTo>
                      <a:pt x="218" y="355"/>
                      <a:pt x="219" y="353"/>
                      <a:pt x="221" y="351"/>
                    </a:cubicBezTo>
                    <a:cubicBezTo>
                      <a:pt x="224" y="353"/>
                      <a:pt x="229" y="353"/>
                      <a:pt x="234" y="353"/>
                    </a:cubicBezTo>
                    <a:cubicBezTo>
                      <a:pt x="235" y="353"/>
                      <a:pt x="235" y="353"/>
                      <a:pt x="235" y="353"/>
                    </a:cubicBezTo>
                    <a:cubicBezTo>
                      <a:pt x="237" y="354"/>
                      <a:pt x="239" y="355"/>
                      <a:pt x="242" y="355"/>
                    </a:cubicBezTo>
                    <a:cubicBezTo>
                      <a:pt x="242" y="356"/>
                      <a:pt x="245" y="356"/>
                      <a:pt x="245" y="357"/>
                    </a:cubicBezTo>
                    <a:cubicBezTo>
                      <a:pt x="246" y="357"/>
                      <a:pt x="248" y="357"/>
                      <a:pt x="249" y="357"/>
                    </a:cubicBezTo>
                    <a:cubicBezTo>
                      <a:pt x="251" y="357"/>
                      <a:pt x="251" y="358"/>
                      <a:pt x="252" y="359"/>
                    </a:cubicBezTo>
                    <a:cubicBezTo>
                      <a:pt x="254" y="359"/>
                      <a:pt x="254" y="360"/>
                      <a:pt x="255" y="361"/>
                    </a:cubicBezTo>
                    <a:cubicBezTo>
                      <a:pt x="259" y="361"/>
                      <a:pt x="260" y="359"/>
                      <a:pt x="264" y="359"/>
                    </a:cubicBezTo>
                    <a:cubicBezTo>
                      <a:pt x="266" y="359"/>
                      <a:pt x="266" y="360"/>
                      <a:pt x="267" y="361"/>
                    </a:cubicBezTo>
                    <a:cubicBezTo>
                      <a:pt x="273" y="360"/>
                      <a:pt x="274" y="363"/>
                      <a:pt x="279" y="363"/>
                    </a:cubicBezTo>
                    <a:cubicBezTo>
                      <a:pt x="279" y="364"/>
                      <a:pt x="280" y="364"/>
                      <a:pt x="280" y="364"/>
                    </a:cubicBezTo>
                    <a:cubicBezTo>
                      <a:pt x="280" y="365"/>
                      <a:pt x="280" y="365"/>
                      <a:pt x="281" y="365"/>
                    </a:cubicBezTo>
                    <a:cubicBezTo>
                      <a:pt x="282" y="365"/>
                      <a:pt x="282" y="366"/>
                      <a:pt x="283" y="366"/>
                    </a:cubicBezTo>
                    <a:cubicBezTo>
                      <a:pt x="286" y="365"/>
                      <a:pt x="288" y="363"/>
                      <a:pt x="290" y="362"/>
                    </a:cubicBezTo>
                    <a:cubicBezTo>
                      <a:pt x="292" y="362"/>
                      <a:pt x="294" y="362"/>
                      <a:pt x="296" y="362"/>
                    </a:cubicBezTo>
                    <a:cubicBezTo>
                      <a:pt x="296" y="363"/>
                      <a:pt x="297" y="363"/>
                      <a:pt x="298" y="363"/>
                    </a:cubicBezTo>
                    <a:cubicBezTo>
                      <a:pt x="298" y="363"/>
                      <a:pt x="298" y="363"/>
                      <a:pt x="299" y="363"/>
                    </a:cubicBezTo>
                    <a:cubicBezTo>
                      <a:pt x="299" y="364"/>
                      <a:pt x="299" y="365"/>
                      <a:pt x="301" y="365"/>
                    </a:cubicBezTo>
                    <a:cubicBezTo>
                      <a:pt x="301" y="367"/>
                      <a:pt x="302" y="368"/>
                      <a:pt x="304" y="369"/>
                    </a:cubicBezTo>
                    <a:cubicBezTo>
                      <a:pt x="306" y="370"/>
                      <a:pt x="306" y="368"/>
                      <a:pt x="308" y="368"/>
                    </a:cubicBezTo>
                    <a:cubicBezTo>
                      <a:pt x="309" y="368"/>
                      <a:pt x="308" y="367"/>
                      <a:pt x="308" y="367"/>
                    </a:cubicBezTo>
                    <a:cubicBezTo>
                      <a:pt x="309" y="367"/>
                      <a:pt x="310" y="367"/>
                      <a:pt x="309" y="366"/>
                    </a:cubicBezTo>
                    <a:cubicBezTo>
                      <a:pt x="310" y="366"/>
                      <a:pt x="310" y="366"/>
                      <a:pt x="311" y="365"/>
                    </a:cubicBezTo>
                    <a:cubicBezTo>
                      <a:pt x="311" y="365"/>
                      <a:pt x="311" y="363"/>
                      <a:pt x="312" y="363"/>
                    </a:cubicBezTo>
                    <a:cubicBezTo>
                      <a:pt x="312" y="362"/>
                      <a:pt x="313" y="362"/>
                      <a:pt x="313" y="361"/>
                    </a:cubicBezTo>
                    <a:cubicBezTo>
                      <a:pt x="314" y="361"/>
                      <a:pt x="315" y="360"/>
                      <a:pt x="316" y="359"/>
                    </a:cubicBezTo>
                    <a:cubicBezTo>
                      <a:pt x="317" y="358"/>
                      <a:pt x="317" y="356"/>
                      <a:pt x="319" y="356"/>
                    </a:cubicBezTo>
                    <a:cubicBezTo>
                      <a:pt x="319" y="355"/>
                      <a:pt x="319" y="354"/>
                      <a:pt x="320" y="354"/>
                    </a:cubicBezTo>
                    <a:cubicBezTo>
                      <a:pt x="319" y="351"/>
                      <a:pt x="321" y="351"/>
                      <a:pt x="321" y="349"/>
                    </a:cubicBezTo>
                    <a:cubicBezTo>
                      <a:pt x="323" y="348"/>
                      <a:pt x="324" y="346"/>
                      <a:pt x="325" y="345"/>
                    </a:cubicBezTo>
                    <a:cubicBezTo>
                      <a:pt x="326" y="345"/>
                      <a:pt x="326" y="344"/>
                      <a:pt x="327" y="344"/>
                    </a:cubicBezTo>
                    <a:cubicBezTo>
                      <a:pt x="327" y="342"/>
                      <a:pt x="329" y="343"/>
                      <a:pt x="330" y="341"/>
                    </a:cubicBezTo>
                    <a:cubicBezTo>
                      <a:pt x="330" y="342"/>
                      <a:pt x="330" y="342"/>
                      <a:pt x="331" y="342"/>
                    </a:cubicBezTo>
                    <a:cubicBezTo>
                      <a:pt x="332" y="342"/>
                      <a:pt x="332" y="341"/>
                      <a:pt x="335" y="341"/>
                    </a:cubicBezTo>
                    <a:cubicBezTo>
                      <a:pt x="335" y="341"/>
                      <a:pt x="336" y="341"/>
                      <a:pt x="336" y="339"/>
                    </a:cubicBezTo>
                    <a:cubicBezTo>
                      <a:pt x="337" y="339"/>
                      <a:pt x="337" y="339"/>
                      <a:pt x="337" y="338"/>
                    </a:cubicBezTo>
                    <a:cubicBezTo>
                      <a:pt x="338" y="338"/>
                      <a:pt x="339" y="338"/>
                      <a:pt x="340" y="337"/>
                    </a:cubicBezTo>
                    <a:cubicBezTo>
                      <a:pt x="340" y="337"/>
                      <a:pt x="341" y="337"/>
                      <a:pt x="342" y="337"/>
                    </a:cubicBezTo>
                    <a:cubicBezTo>
                      <a:pt x="342" y="337"/>
                      <a:pt x="343" y="338"/>
                      <a:pt x="342" y="338"/>
                    </a:cubicBezTo>
                    <a:cubicBezTo>
                      <a:pt x="344" y="338"/>
                      <a:pt x="344" y="337"/>
                      <a:pt x="345" y="337"/>
                    </a:cubicBezTo>
                    <a:cubicBezTo>
                      <a:pt x="345" y="338"/>
                      <a:pt x="346" y="339"/>
                      <a:pt x="347" y="339"/>
                    </a:cubicBezTo>
                    <a:cubicBezTo>
                      <a:pt x="350" y="340"/>
                      <a:pt x="351" y="339"/>
                      <a:pt x="353" y="339"/>
                    </a:cubicBezTo>
                    <a:cubicBezTo>
                      <a:pt x="353" y="339"/>
                      <a:pt x="354" y="339"/>
                      <a:pt x="354" y="339"/>
                    </a:cubicBezTo>
                    <a:cubicBezTo>
                      <a:pt x="354" y="339"/>
                      <a:pt x="355" y="339"/>
                      <a:pt x="354" y="340"/>
                    </a:cubicBezTo>
                    <a:cubicBezTo>
                      <a:pt x="354" y="340"/>
                      <a:pt x="354" y="341"/>
                      <a:pt x="354" y="341"/>
                    </a:cubicBezTo>
                    <a:cubicBezTo>
                      <a:pt x="357" y="340"/>
                      <a:pt x="359" y="339"/>
                      <a:pt x="363" y="339"/>
                    </a:cubicBezTo>
                    <a:cubicBezTo>
                      <a:pt x="364" y="339"/>
                      <a:pt x="364" y="337"/>
                      <a:pt x="366" y="338"/>
                    </a:cubicBezTo>
                    <a:cubicBezTo>
                      <a:pt x="365" y="337"/>
                      <a:pt x="365" y="335"/>
                      <a:pt x="365" y="334"/>
                    </a:cubicBezTo>
                    <a:cubicBezTo>
                      <a:pt x="365" y="334"/>
                      <a:pt x="365" y="333"/>
                      <a:pt x="365" y="332"/>
                    </a:cubicBezTo>
                    <a:cubicBezTo>
                      <a:pt x="365" y="332"/>
                      <a:pt x="364" y="332"/>
                      <a:pt x="364" y="331"/>
                    </a:cubicBezTo>
                    <a:cubicBezTo>
                      <a:pt x="364" y="331"/>
                      <a:pt x="364" y="332"/>
                      <a:pt x="364" y="332"/>
                    </a:cubicBezTo>
                    <a:cubicBezTo>
                      <a:pt x="363" y="332"/>
                      <a:pt x="363" y="333"/>
                      <a:pt x="364" y="333"/>
                    </a:cubicBezTo>
                    <a:cubicBezTo>
                      <a:pt x="363" y="334"/>
                      <a:pt x="363" y="335"/>
                      <a:pt x="363" y="336"/>
                    </a:cubicBezTo>
                    <a:cubicBezTo>
                      <a:pt x="362" y="335"/>
                      <a:pt x="361" y="335"/>
                      <a:pt x="361" y="334"/>
                    </a:cubicBezTo>
                    <a:cubicBezTo>
                      <a:pt x="361" y="333"/>
                      <a:pt x="360" y="331"/>
                      <a:pt x="362" y="331"/>
                    </a:cubicBezTo>
                    <a:cubicBezTo>
                      <a:pt x="362" y="330"/>
                      <a:pt x="363" y="330"/>
                      <a:pt x="363" y="329"/>
                    </a:cubicBezTo>
                    <a:cubicBezTo>
                      <a:pt x="363" y="327"/>
                      <a:pt x="364" y="327"/>
                      <a:pt x="364" y="326"/>
                    </a:cubicBezTo>
                    <a:cubicBezTo>
                      <a:pt x="364" y="326"/>
                      <a:pt x="364" y="326"/>
                      <a:pt x="364" y="326"/>
                    </a:cubicBezTo>
                    <a:cubicBezTo>
                      <a:pt x="364" y="325"/>
                      <a:pt x="364" y="325"/>
                      <a:pt x="365" y="325"/>
                    </a:cubicBezTo>
                    <a:cubicBezTo>
                      <a:pt x="365" y="324"/>
                      <a:pt x="365" y="324"/>
                      <a:pt x="365" y="324"/>
                    </a:cubicBezTo>
                    <a:cubicBezTo>
                      <a:pt x="367" y="324"/>
                      <a:pt x="368" y="323"/>
                      <a:pt x="369" y="322"/>
                    </a:cubicBezTo>
                    <a:cubicBezTo>
                      <a:pt x="370" y="320"/>
                      <a:pt x="370" y="318"/>
                      <a:pt x="370" y="315"/>
                    </a:cubicBezTo>
                    <a:cubicBezTo>
                      <a:pt x="371" y="315"/>
                      <a:pt x="371" y="314"/>
                      <a:pt x="371" y="314"/>
                    </a:cubicBezTo>
                    <a:cubicBezTo>
                      <a:pt x="372" y="313"/>
                      <a:pt x="374" y="312"/>
                      <a:pt x="376" y="312"/>
                    </a:cubicBezTo>
                    <a:cubicBezTo>
                      <a:pt x="375" y="309"/>
                      <a:pt x="377" y="309"/>
                      <a:pt x="376" y="306"/>
                    </a:cubicBezTo>
                    <a:cubicBezTo>
                      <a:pt x="377" y="305"/>
                      <a:pt x="378" y="305"/>
                      <a:pt x="380" y="305"/>
                    </a:cubicBezTo>
                    <a:cubicBezTo>
                      <a:pt x="381" y="305"/>
                      <a:pt x="380" y="304"/>
                      <a:pt x="381" y="304"/>
                    </a:cubicBezTo>
                    <a:cubicBezTo>
                      <a:pt x="382" y="304"/>
                      <a:pt x="382" y="304"/>
                      <a:pt x="382" y="304"/>
                    </a:cubicBezTo>
                    <a:cubicBezTo>
                      <a:pt x="382" y="303"/>
                      <a:pt x="383" y="303"/>
                      <a:pt x="383" y="302"/>
                    </a:cubicBezTo>
                    <a:cubicBezTo>
                      <a:pt x="384" y="302"/>
                      <a:pt x="385" y="301"/>
                      <a:pt x="386" y="300"/>
                    </a:cubicBezTo>
                    <a:cubicBezTo>
                      <a:pt x="387" y="301"/>
                      <a:pt x="388" y="300"/>
                      <a:pt x="389" y="300"/>
                    </a:cubicBezTo>
                    <a:cubicBezTo>
                      <a:pt x="391" y="299"/>
                      <a:pt x="391" y="300"/>
                      <a:pt x="392" y="300"/>
                    </a:cubicBezTo>
                    <a:cubicBezTo>
                      <a:pt x="393" y="300"/>
                      <a:pt x="394" y="299"/>
                      <a:pt x="395" y="299"/>
                    </a:cubicBezTo>
                    <a:cubicBezTo>
                      <a:pt x="396" y="299"/>
                      <a:pt x="395" y="298"/>
                      <a:pt x="396" y="298"/>
                    </a:cubicBezTo>
                    <a:cubicBezTo>
                      <a:pt x="396" y="295"/>
                      <a:pt x="396" y="295"/>
                      <a:pt x="396" y="295"/>
                    </a:cubicBezTo>
                    <a:cubicBezTo>
                      <a:pt x="399" y="295"/>
                      <a:pt x="399" y="295"/>
                      <a:pt x="399" y="295"/>
                    </a:cubicBezTo>
                    <a:cubicBezTo>
                      <a:pt x="399" y="295"/>
                      <a:pt x="399" y="295"/>
                      <a:pt x="400" y="295"/>
                    </a:cubicBezTo>
                    <a:cubicBezTo>
                      <a:pt x="400" y="294"/>
                      <a:pt x="402" y="294"/>
                      <a:pt x="403" y="294"/>
                    </a:cubicBezTo>
                    <a:cubicBezTo>
                      <a:pt x="403" y="294"/>
                      <a:pt x="403" y="293"/>
                      <a:pt x="404" y="293"/>
                    </a:cubicBezTo>
                    <a:cubicBezTo>
                      <a:pt x="405" y="292"/>
                      <a:pt x="405" y="292"/>
                      <a:pt x="405" y="292"/>
                    </a:cubicBezTo>
                    <a:cubicBezTo>
                      <a:pt x="406" y="290"/>
                      <a:pt x="404" y="290"/>
                      <a:pt x="405" y="288"/>
                    </a:cubicBezTo>
                    <a:cubicBezTo>
                      <a:pt x="404" y="288"/>
                      <a:pt x="404" y="288"/>
                      <a:pt x="404" y="287"/>
                    </a:cubicBezTo>
                    <a:cubicBezTo>
                      <a:pt x="404" y="286"/>
                      <a:pt x="403" y="286"/>
                      <a:pt x="403" y="286"/>
                    </a:cubicBezTo>
                    <a:cubicBezTo>
                      <a:pt x="402" y="286"/>
                      <a:pt x="402" y="285"/>
                      <a:pt x="402" y="285"/>
                    </a:cubicBezTo>
                    <a:cubicBezTo>
                      <a:pt x="400" y="284"/>
                      <a:pt x="400" y="282"/>
                      <a:pt x="397" y="283"/>
                    </a:cubicBezTo>
                    <a:cubicBezTo>
                      <a:pt x="396" y="281"/>
                      <a:pt x="395" y="280"/>
                      <a:pt x="394" y="278"/>
                    </a:cubicBezTo>
                    <a:cubicBezTo>
                      <a:pt x="394" y="278"/>
                      <a:pt x="393" y="278"/>
                      <a:pt x="393" y="278"/>
                    </a:cubicBezTo>
                    <a:cubicBezTo>
                      <a:pt x="393" y="277"/>
                      <a:pt x="393" y="277"/>
                      <a:pt x="393" y="277"/>
                    </a:cubicBezTo>
                    <a:cubicBezTo>
                      <a:pt x="393" y="277"/>
                      <a:pt x="393" y="277"/>
                      <a:pt x="393" y="276"/>
                    </a:cubicBezTo>
                    <a:cubicBezTo>
                      <a:pt x="392" y="273"/>
                      <a:pt x="392" y="270"/>
                      <a:pt x="392" y="266"/>
                    </a:cubicBezTo>
                    <a:cubicBezTo>
                      <a:pt x="392" y="266"/>
                      <a:pt x="391" y="266"/>
                      <a:pt x="391" y="266"/>
                    </a:cubicBezTo>
                    <a:cubicBezTo>
                      <a:pt x="391" y="265"/>
                      <a:pt x="391" y="264"/>
                      <a:pt x="391" y="263"/>
                    </a:cubicBezTo>
                    <a:cubicBezTo>
                      <a:pt x="391" y="262"/>
                      <a:pt x="391" y="262"/>
                      <a:pt x="391" y="261"/>
                    </a:cubicBezTo>
                    <a:cubicBezTo>
                      <a:pt x="390" y="261"/>
                      <a:pt x="391" y="260"/>
                      <a:pt x="391" y="259"/>
                    </a:cubicBezTo>
                    <a:cubicBezTo>
                      <a:pt x="390" y="259"/>
                      <a:pt x="390" y="259"/>
                      <a:pt x="390" y="259"/>
                    </a:cubicBezTo>
                    <a:cubicBezTo>
                      <a:pt x="390" y="257"/>
                      <a:pt x="390" y="255"/>
                      <a:pt x="391" y="252"/>
                    </a:cubicBezTo>
                    <a:cubicBezTo>
                      <a:pt x="391" y="252"/>
                      <a:pt x="392" y="251"/>
                      <a:pt x="392" y="249"/>
                    </a:cubicBezTo>
                    <a:cubicBezTo>
                      <a:pt x="394" y="250"/>
                      <a:pt x="392" y="247"/>
                      <a:pt x="395" y="248"/>
                    </a:cubicBezTo>
                    <a:cubicBezTo>
                      <a:pt x="395" y="247"/>
                      <a:pt x="395" y="247"/>
                      <a:pt x="395" y="247"/>
                    </a:cubicBezTo>
                    <a:cubicBezTo>
                      <a:pt x="395" y="246"/>
                      <a:pt x="396" y="245"/>
                      <a:pt x="396" y="245"/>
                    </a:cubicBezTo>
                    <a:cubicBezTo>
                      <a:pt x="397" y="244"/>
                      <a:pt x="397" y="243"/>
                      <a:pt x="398" y="243"/>
                    </a:cubicBezTo>
                    <a:cubicBezTo>
                      <a:pt x="398" y="241"/>
                      <a:pt x="400" y="240"/>
                      <a:pt x="400" y="238"/>
                    </a:cubicBezTo>
                    <a:cubicBezTo>
                      <a:pt x="402" y="238"/>
                      <a:pt x="402" y="237"/>
                      <a:pt x="403" y="235"/>
                    </a:cubicBezTo>
                    <a:cubicBezTo>
                      <a:pt x="404" y="235"/>
                      <a:pt x="404" y="234"/>
                      <a:pt x="405" y="234"/>
                    </a:cubicBezTo>
                    <a:cubicBezTo>
                      <a:pt x="405" y="234"/>
                      <a:pt x="405" y="233"/>
                      <a:pt x="405" y="232"/>
                    </a:cubicBezTo>
                    <a:cubicBezTo>
                      <a:pt x="406" y="232"/>
                      <a:pt x="407" y="232"/>
                      <a:pt x="407" y="232"/>
                    </a:cubicBezTo>
                    <a:cubicBezTo>
                      <a:pt x="407" y="232"/>
                      <a:pt x="407" y="231"/>
                      <a:pt x="407" y="230"/>
                    </a:cubicBezTo>
                    <a:cubicBezTo>
                      <a:pt x="407" y="230"/>
                      <a:pt x="408" y="230"/>
                      <a:pt x="408" y="229"/>
                    </a:cubicBezTo>
                    <a:cubicBezTo>
                      <a:pt x="409" y="229"/>
                      <a:pt x="409" y="228"/>
                      <a:pt x="410" y="228"/>
                    </a:cubicBezTo>
                    <a:cubicBezTo>
                      <a:pt x="410" y="227"/>
                      <a:pt x="410" y="226"/>
                      <a:pt x="410" y="225"/>
                    </a:cubicBezTo>
                    <a:cubicBezTo>
                      <a:pt x="413" y="225"/>
                      <a:pt x="414" y="223"/>
                      <a:pt x="415" y="221"/>
                    </a:cubicBezTo>
                    <a:cubicBezTo>
                      <a:pt x="417" y="221"/>
                      <a:pt x="418" y="220"/>
                      <a:pt x="418" y="219"/>
                    </a:cubicBezTo>
                    <a:cubicBezTo>
                      <a:pt x="419" y="219"/>
                      <a:pt x="420" y="218"/>
                      <a:pt x="421" y="218"/>
                    </a:cubicBezTo>
                    <a:cubicBezTo>
                      <a:pt x="422" y="217"/>
                      <a:pt x="422" y="215"/>
                      <a:pt x="423" y="215"/>
                    </a:cubicBezTo>
                    <a:cubicBezTo>
                      <a:pt x="423" y="213"/>
                      <a:pt x="425" y="214"/>
                      <a:pt x="424" y="212"/>
                    </a:cubicBezTo>
                    <a:cubicBezTo>
                      <a:pt x="425" y="212"/>
                      <a:pt x="426" y="211"/>
                      <a:pt x="426" y="211"/>
                    </a:cubicBezTo>
                    <a:cubicBezTo>
                      <a:pt x="427" y="211"/>
                      <a:pt x="427" y="210"/>
                      <a:pt x="427" y="209"/>
                    </a:cubicBezTo>
                    <a:cubicBezTo>
                      <a:pt x="429" y="209"/>
                      <a:pt x="430" y="210"/>
                      <a:pt x="432" y="210"/>
                    </a:cubicBezTo>
                    <a:cubicBezTo>
                      <a:pt x="432" y="209"/>
                      <a:pt x="432" y="209"/>
                      <a:pt x="433" y="209"/>
                    </a:cubicBezTo>
                    <a:cubicBezTo>
                      <a:pt x="433" y="209"/>
                      <a:pt x="434" y="209"/>
                      <a:pt x="434" y="209"/>
                    </a:cubicBezTo>
                    <a:cubicBezTo>
                      <a:pt x="434" y="209"/>
                      <a:pt x="434" y="207"/>
                      <a:pt x="437" y="208"/>
                    </a:cubicBezTo>
                    <a:cubicBezTo>
                      <a:pt x="437" y="206"/>
                      <a:pt x="440" y="206"/>
                      <a:pt x="440" y="204"/>
                    </a:cubicBezTo>
                    <a:cubicBezTo>
                      <a:pt x="441" y="202"/>
                      <a:pt x="438" y="202"/>
                      <a:pt x="437" y="201"/>
                    </a:cubicBezTo>
                    <a:cubicBezTo>
                      <a:pt x="437" y="201"/>
                      <a:pt x="437" y="200"/>
                      <a:pt x="437" y="200"/>
                    </a:cubicBezTo>
                    <a:cubicBezTo>
                      <a:pt x="437" y="200"/>
                      <a:pt x="437" y="200"/>
                      <a:pt x="437" y="200"/>
                    </a:cubicBezTo>
                    <a:cubicBezTo>
                      <a:pt x="435" y="198"/>
                      <a:pt x="438" y="198"/>
                      <a:pt x="439" y="197"/>
                    </a:cubicBezTo>
                    <a:cubicBezTo>
                      <a:pt x="439" y="197"/>
                      <a:pt x="439" y="197"/>
                      <a:pt x="439" y="196"/>
                    </a:cubicBezTo>
                    <a:cubicBezTo>
                      <a:pt x="440" y="196"/>
                      <a:pt x="440" y="196"/>
                      <a:pt x="441" y="196"/>
                    </a:cubicBezTo>
                    <a:cubicBezTo>
                      <a:pt x="441" y="195"/>
                      <a:pt x="441" y="195"/>
                      <a:pt x="441" y="194"/>
                    </a:cubicBezTo>
                    <a:cubicBezTo>
                      <a:pt x="441" y="194"/>
                      <a:pt x="441" y="194"/>
                      <a:pt x="441" y="194"/>
                    </a:cubicBezTo>
                    <a:cubicBezTo>
                      <a:pt x="443" y="194"/>
                      <a:pt x="442" y="192"/>
                      <a:pt x="444" y="192"/>
                    </a:cubicBezTo>
                    <a:cubicBezTo>
                      <a:pt x="444" y="192"/>
                      <a:pt x="444" y="192"/>
                      <a:pt x="444" y="192"/>
                    </a:cubicBezTo>
                    <a:cubicBezTo>
                      <a:pt x="444" y="192"/>
                      <a:pt x="444" y="192"/>
                      <a:pt x="444" y="191"/>
                    </a:cubicBezTo>
                    <a:cubicBezTo>
                      <a:pt x="444" y="191"/>
                      <a:pt x="445" y="191"/>
                      <a:pt x="445" y="190"/>
                    </a:cubicBezTo>
                    <a:cubicBezTo>
                      <a:pt x="446" y="190"/>
                      <a:pt x="446" y="190"/>
                      <a:pt x="446" y="189"/>
                    </a:cubicBezTo>
                    <a:cubicBezTo>
                      <a:pt x="450" y="190"/>
                      <a:pt x="451" y="188"/>
                      <a:pt x="454" y="189"/>
                    </a:cubicBezTo>
                    <a:cubicBezTo>
                      <a:pt x="455" y="188"/>
                      <a:pt x="456" y="188"/>
                      <a:pt x="457" y="186"/>
                    </a:cubicBezTo>
                    <a:cubicBezTo>
                      <a:pt x="460" y="187"/>
                      <a:pt x="462" y="186"/>
                      <a:pt x="463" y="185"/>
                    </a:cubicBezTo>
                    <a:cubicBezTo>
                      <a:pt x="466" y="185"/>
                      <a:pt x="465" y="186"/>
                      <a:pt x="468" y="186"/>
                    </a:cubicBezTo>
                    <a:cubicBezTo>
                      <a:pt x="474" y="185"/>
                      <a:pt x="479" y="183"/>
                      <a:pt x="487" y="184"/>
                    </a:cubicBezTo>
                    <a:cubicBezTo>
                      <a:pt x="488" y="183"/>
                      <a:pt x="487" y="182"/>
                      <a:pt x="488" y="182"/>
                    </a:cubicBezTo>
                    <a:cubicBezTo>
                      <a:pt x="489" y="182"/>
                      <a:pt x="489" y="181"/>
                      <a:pt x="489" y="181"/>
                    </a:cubicBezTo>
                    <a:cubicBezTo>
                      <a:pt x="489" y="181"/>
                      <a:pt x="490" y="180"/>
                      <a:pt x="490" y="180"/>
                    </a:cubicBezTo>
                    <a:cubicBezTo>
                      <a:pt x="491" y="180"/>
                      <a:pt x="491" y="179"/>
                      <a:pt x="491" y="179"/>
                    </a:cubicBezTo>
                    <a:cubicBezTo>
                      <a:pt x="491" y="179"/>
                      <a:pt x="491" y="179"/>
                      <a:pt x="491" y="178"/>
                    </a:cubicBezTo>
                    <a:cubicBezTo>
                      <a:pt x="491" y="176"/>
                      <a:pt x="493" y="177"/>
                      <a:pt x="495" y="176"/>
                    </a:cubicBezTo>
                    <a:cubicBezTo>
                      <a:pt x="495" y="176"/>
                      <a:pt x="495" y="176"/>
                      <a:pt x="495" y="176"/>
                    </a:cubicBezTo>
                    <a:cubicBezTo>
                      <a:pt x="496" y="176"/>
                      <a:pt x="497" y="176"/>
                      <a:pt x="498" y="174"/>
                    </a:cubicBezTo>
                    <a:cubicBezTo>
                      <a:pt x="498" y="174"/>
                      <a:pt x="498" y="174"/>
                      <a:pt x="498" y="174"/>
                    </a:cubicBezTo>
                    <a:cubicBezTo>
                      <a:pt x="500" y="175"/>
                      <a:pt x="501" y="175"/>
                      <a:pt x="501" y="173"/>
                    </a:cubicBezTo>
                    <a:cubicBezTo>
                      <a:pt x="501" y="173"/>
                      <a:pt x="501" y="173"/>
                      <a:pt x="501" y="173"/>
                    </a:cubicBezTo>
                    <a:cubicBezTo>
                      <a:pt x="502" y="173"/>
                      <a:pt x="502" y="173"/>
                      <a:pt x="502" y="173"/>
                    </a:cubicBezTo>
                    <a:cubicBezTo>
                      <a:pt x="502" y="173"/>
                      <a:pt x="502" y="173"/>
                      <a:pt x="502" y="173"/>
                    </a:cubicBezTo>
                    <a:cubicBezTo>
                      <a:pt x="505" y="172"/>
                      <a:pt x="506" y="172"/>
                      <a:pt x="508" y="171"/>
                    </a:cubicBezTo>
                    <a:cubicBezTo>
                      <a:pt x="508" y="171"/>
                      <a:pt x="508" y="171"/>
                      <a:pt x="508" y="171"/>
                    </a:cubicBezTo>
                    <a:cubicBezTo>
                      <a:pt x="509" y="170"/>
                      <a:pt x="510" y="170"/>
                      <a:pt x="511" y="169"/>
                    </a:cubicBezTo>
                    <a:cubicBezTo>
                      <a:pt x="511" y="169"/>
                      <a:pt x="511" y="169"/>
                      <a:pt x="512" y="169"/>
                    </a:cubicBezTo>
                    <a:cubicBezTo>
                      <a:pt x="514" y="168"/>
                      <a:pt x="516" y="168"/>
                      <a:pt x="518" y="167"/>
                    </a:cubicBezTo>
                    <a:cubicBezTo>
                      <a:pt x="518" y="166"/>
                      <a:pt x="519" y="166"/>
                      <a:pt x="519" y="166"/>
                    </a:cubicBezTo>
                    <a:cubicBezTo>
                      <a:pt x="519" y="164"/>
                      <a:pt x="522" y="166"/>
                      <a:pt x="523" y="164"/>
                    </a:cubicBezTo>
                    <a:cubicBezTo>
                      <a:pt x="523" y="164"/>
                      <a:pt x="523" y="164"/>
                      <a:pt x="523" y="163"/>
                    </a:cubicBezTo>
                    <a:cubicBezTo>
                      <a:pt x="523" y="163"/>
                      <a:pt x="523" y="163"/>
                      <a:pt x="523" y="163"/>
                    </a:cubicBezTo>
                    <a:cubicBezTo>
                      <a:pt x="524" y="163"/>
                      <a:pt x="524" y="163"/>
                      <a:pt x="524" y="163"/>
                    </a:cubicBezTo>
                    <a:cubicBezTo>
                      <a:pt x="525" y="162"/>
                      <a:pt x="526" y="161"/>
                      <a:pt x="526" y="159"/>
                    </a:cubicBezTo>
                    <a:cubicBezTo>
                      <a:pt x="527" y="159"/>
                      <a:pt x="527" y="159"/>
                      <a:pt x="527" y="159"/>
                    </a:cubicBezTo>
                    <a:cubicBezTo>
                      <a:pt x="527" y="157"/>
                      <a:pt x="529" y="157"/>
                      <a:pt x="527" y="155"/>
                    </a:cubicBezTo>
                    <a:cubicBezTo>
                      <a:pt x="527" y="155"/>
                      <a:pt x="527" y="155"/>
                      <a:pt x="527" y="155"/>
                    </a:cubicBezTo>
                    <a:cubicBezTo>
                      <a:pt x="527" y="153"/>
                      <a:pt x="527" y="152"/>
                      <a:pt x="527" y="151"/>
                    </a:cubicBezTo>
                    <a:cubicBezTo>
                      <a:pt x="527" y="151"/>
                      <a:pt x="527" y="151"/>
                      <a:pt x="527" y="151"/>
                    </a:cubicBezTo>
                    <a:cubicBezTo>
                      <a:pt x="527" y="150"/>
                      <a:pt x="527" y="151"/>
                      <a:pt x="526" y="150"/>
                    </a:cubicBezTo>
                    <a:cubicBezTo>
                      <a:pt x="526" y="150"/>
                      <a:pt x="526" y="150"/>
                      <a:pt x="526" y="150"/>
                    </a:cubicBezTo>
                    <a:cubicBezTo>
                      <a:pt x="526" y="150"/>
                      <a:pt x="526" y="150"/>
                      <a:pt x="526" y="150"/>
                    </a:cubicBezTo>
                    <a:cubicBezTo>
                      <a:pt x="527" y="148"/>
                      <a:pt x="525" y="147"/>
                      <a:pt x="525" y="146"/>
                    </a:cubicBezTo>
                    <a:cubicBezTo>
                      <a:pt x="525" y="146"/>
                      <a:pt x="525" y="146"/>
                      <a:pt x="525" y="146"/>
                    </a:cubicBezTo>
                    <a:cubicBezTo>
                      <a:pt x="525" y="146"/>
                      <a:pt x="525" y="145"/>
                      <a:pt x="525" y="145"/>
                    </a:cubicBezTo>
                    <a:cubicBezTo>
                      <a:pt x="525" y="144"/>
                      <a:pt x="526" y="144"/>
                      <a:pt x="527" y="144"/>
                    </a:cubicBezTo>
                    <a:cubicBezTo>
                      <a:pt x="527" y="144"/>
                      <a:pt x="527" y="144"/>
                      <a:pt x="527" y="144"/>
                    </a:cubicBezTo>
                    <a:cubicBezTo>
                      <a:pt x="528" y="145"/>
                      <a:pt x="529" y="145"/>
                      <a:pt x="530" y="145"/>
                    </a:cubicBezTo>
                    <a:cubicBezTo>
                      <a:pt x="530" y="145"/>
                      <a:pt x="530" y="144"/>
                      <a:pt x="530" y="143"/>
                    </a:cubicBezTo>
                    <a:cubicBezTo>
                      <a:pt x="530" y="143"/>
                      <a:pt x="530" y="143"/>
                      <a:pt x="531" y="143"/>
                    </a:cubicBezTo>
                    <a:cubicBezTo>
                      <a:pt x="531" y="143"/>
                      <a:pt x="531" y="143"/>
                      <a:pt x="531" y="143"/>
                    </a:cubicBezTo>
                    <a:cubicBezTo>
                      <a:pt x="531" y="143"/>
                      <a:pt x="531" y="143"/>
                      <a:pt x="531" y="143"/>
                    </a:cubicBezTo>
                    <a:cubicBezTo>
                      <a:pt x="532" y="142"/>
                      <a:pt x="532" y="142"/>
                      <a:pt x="532" y="142"/>
                    </a:cubicBezTo>
                    <a:cubicBezTo>
                      <a:pt x="532" y="142"/>
                      <a:pt x="532" y="141"/>
                      <a:pt x="532" y="140"/>
                    </a:cubicBezTo>
                    <a:close/>
                    <a:moveTo>
                      <a:pt x="555" y="257"/>
                    </a:moveTo>
                    <a:cubicBezTo>
                      <a:pt x="554" y="257"/>
                      <a:pt x="555" y="256"/>
                      <a:pt x="555" y="255"/>
                    </a:cubicBezTo>
                    <a:cubicBezTo>
                      <a:pt x="554" y="255"/>
                      <a:pt x="553" y="255"/>
                      <a:pt x="553" y="254"/>
                    </a:cubicBezTo>
                    <a:cubicBezTo>
                      <a:pt x="553" y="253"/>
                      <a:pt x="553" y="253"/>
                      <a:pt x="553" y="252"/>
                    </a:cubicBezTo>
                    <a:cubicBezTo>
                      <a:pt x="553" y="252"/>
                      <a:pt x="552" y="252"/>
                      <a:pt x="552" y="252"/>
                    </a:cubicBezTo>
                    <a:cubicBezTo>
                      <a:pt x="552" y="252"/>
                      <a:pt x="552" y="251"/>
                      <a:pt x="552" y="251"/>
                    </a:cubicBezTo>
                    <a:cubicBezTo>
                      <a:pt x="551" y="251"/>
                      <a:pt x="551" y="250"/>
                      <a:pt x="550" y="249"/>
                    </a:cubicBezTo>
                    <a:cubicBezTo>
                      <a:pt x="546" y="250"/>
                      <a:pt x="543" y="248"/>
                      <a:pt x="538" y="249"/>
                    </a:cubicBezTo>
                    <a:cubicBezTo>
                      <a:pt x="539" y="249"/>
                      <a:pt x="538" y="249"/>
                      <a:pt x="538" y="249"/>
                    </a:cubicBezTo>
                    <a:cubicBezTo>
                      <a:pt x="538" y="250"/>
                      <a:pt x="537" y="251"/>
                      <a:pt x="537" y="252"/>
                    </a:cubicBezTo>
                    <a:cubicBezTo>
                      <a:pt x="537" y="252"/>
                      <a:pt x="538" y="251"/>
                      <a:pt x="538" y="252"/>
                    </a:cubicBezTo>
                    <a:cubicBezTo>
                      <a:pt x="538" y="252"/>
                      <a:pt x="538" y="252"/>
                      <a:pt x="538" y="252"/>
                    </a:cubicBezTo>
                    <a:cubicBezTo>
                      <a:pt x="538" y="252"/>
                      <a:pt x="538" y="252"/>
                      <a:pt x="538" y="252"/>
                    </a:cubicBezTo>
                    <a:cubicBezTo>
                      <a:pt x="539" y="253"/>
                      <a:pt x="538" y="254"/>
                      <a:pt x="538" y="255"/>
                    </a:cubicBezTo>
                    <a:cubicBezTo>
                      <a:pt x="541" y="255"/>
                      <a:pt x="542" y="256"/>
                      <a:pt x="545" y="257"/>
                    </a:cubicBezTo>
                    <a:cubicBezTo>
                      <a:pt x="545" y="258"/>
                      <a:pt x="546" y="258"/>
                      <a:pt x="548" y="258"/>
                    </a:cubicBezTo>
                    <a:cubicBezTo>
                      <a:pt x="548" y="259"/>
                      <a:pt x="549" y="260"/>
                      <a:pt x="550" y="261"/>
                    </a:cubicBezTo>
                    <a:cubicBezTo>
                      <a:pt x="551" y="262"/>
                      <a:pt x="552" y="263"/>
                      <a:pt x="554" y="263"/>
                    </a:cubicBezTo>
                    <a:cubicBezTo>
                      <a:pt x="555" y="261"/>
                      <a:pt x="556" y="260"/>
                      <a:pt x="555" y="257"/>
                    </a:cubicBezTo>
                    <a:close/>
                    <a:moveTo>
                      <a:pt x="271" y="396"/>
                    </a:moveTo>
                    <a:cubicBezTo>
                      <a:pt x="271" y="395"/>
                      <a:pt x="270" y="395"/>
                      <a:pt x="270" y="395"/>
                    </a:cubicBezTo>
                    <a:cubicBezTo>
                      <a:pt x="269" y="395"/>
                      <a:pt x="268" y="396"/>
                      <a:pt x="268" y="396"/>
                    </a:cubicBezTo>
                    <a:cubicBezTo>
                      <a:pt x="268" y="396"/>
                      <a:pt x="267" y="397"/>
                      <a:pt x="267" y="397"/>
                    </a:cubicBezTo>
                    <a:cubicBezTo>
                      <a:pt x="267" y="398"/>
                      <a:pt x="268" y="398"/>
                      <a:pt x="268" y="398"/>
                    </a:cubicBezTo>
                    <a:cubicBezTo>
                      <a:pt x="269" y="398"/>
                      <a:pt x="269" y="398"/>
                      <a:pt x="270" y="398"/>
                    </a:cubicBezTo>
                    <a:cubicBezTo>
                      <a:pt x="271" y="398"/>
                      <a:pt x="271" y="398"/>
                      <a:pt x="272" y="398"/>
                    </a:cubicBezTo>
                    <a:cubicBezTo>
                      <a:pt x="272" y="398"/>
                      <a:pt x="272" y="398"/>
                      <a:pt x="272" y="397"/>
                    </a:cubicBezTo>
                    <a:cubicBezTo>
                      <a:pt x="272" y="397"/>
                      <a:pt x="272" y="397"/>
                      <a:pt x="272" y="397"/>
                    </a:cubicBezTo>
                    <a:lnTo>
                      <a:pt x="271" y="396"/>
                    </a:lnTo>
                    <a:close/>
                    <a:moveTo>
                      <a:pt x="504" y="286"/>
                    </a:moveTo>
                    <a:cubicBezTo>
                      <a:pt x="505" y="289"/>
                      <a:pt x="504" y="287"/>
                      <a:pt x="502" y="287"/>
                    </a:cubicBezTo>
                    <a:cubicBezTo>
                      <a:pt x="502" y="288"/>
                      <a:pt x="502" y="290"/>
                      <a:pt x="503" y="290"/>
                    </a:cubicBezTo>
                    <a:cubicBezTo>
                      <a:pt x="503" y="290"/>
                      <a:pt x="504" y="290"/>
                      <a:pt x="504" y="290"/>
                    </a:cubicBezTo>
                    <a:cubicBezTo>
                      <a:pt x="504" y="290"/>
                      <a:pt x="504" y="290"/>
                      <a:pt x="504" y="290"/>
                    </a:cubicBezTo>
                    <a:cubicBezTo>
                      <a:pt x="505" y="290"/>
                      <a:pt x="506" y="287"/>
                      <a:pt x="504" y="286"/>
                    </a:cubicBezTo>
                    <a:close/>
                    <a:moveTo>
                      <a:pt x="451" y="300"/>
                    </a:moveTo>
                    <a:cubicBezTo>
                      <a:pt x="450" y="300"/>
                      <a:pt x="450" y="300"/>
                      <a:pt x="449" y="299"/>
                    </a:cubicBezTo>
                    <a:cubicBezTo>
                      <a:pt x="449" y="298"/>
                      <a:pt x="449" y="298"/>
                      <a:pt x="449" y="298"/>
                    </a:cubicBezTo>
                    <a:cubicBezTo>
                      <a:pt x="449" y="297"/>
                      <a:pt x="449" y="296"/>
                      <a:pt x="448" y="295"/>
                    </a:cubicBezTo>
                    <a:cubicBezTo>
                      <a:pt x="448" y="296"/>
                      <a:pt x="448" y="297"/>
                      <a:pt x="448" y="298"/>
                    </a:cubicBezTo>
                    <a:cubicBezTo>
                      <a:pt x="447" y="298"/>
                      <a:pt x="447" y="298"/>
                      <a:pt x="446" y="298"/>
                    </a:cubicBezTo>
                    <a:cubicBezTo>
                      <a:pt x="447" y="301"/>
                      <a:pt x="445" y="301"/>
                      <a:pt x="446" y="304"/>
                    </a:cubicBezTo>
                    <a:cubicBezTo>
                      <a:pt x="448" y="305"/>
                      <a:pt x="446" y="302"/>
                      <a:pt x="449" y="303"/>
                    </a:cubicBezTo>
                    <a:cubicBezTo>
                      <a:pt x="449" y="302"/>
                      <a:pt x="449" y="302"/>
                      <a:pt x="449" y="303"/>
                    </a:cubicBezTo>
                    <a:cubicBezTo>
                      <a:pt x="451" y="303"/>
                      <a:pt x="450" y="304"/>
                      <a:pt x="452" y="304"/>
                    </a:cubicBezTo>
                    <a:cubicBezTo>
                      <a:pt x="452" y="303"/>
                      <a:pt x="452" y="303"/>
                      <a:pt x="453" y="303"/>
                    </a:cubicBezTo>
                    <a:cubicBezTo>
                      <a:pt x="453" y="303"/>
                      <a:pt x="453" y="302"/>
                      <a:pt x="454" y="302"/>
                    </a:cubicBezTo>
                    <a:cubicBezTo>
                      <a:pt x="453" y="301"/>
                      <a:pt x="451" y="302"/>
                      <a:pt x="451" y="300"/>
                    </a:cubicBezTo>
                    <a:close/>
                    <a:moveTo>
                      <a:pt x="456" y="284"/>
                    </a:moveTo>
                    <a:cubicBezTo>
                      <a:pt x="457" y="282"/>
                      <a:pt x="455" y="282"/>
                      <a:pt x="455" y="281"/>
                    </a:cubicBezTo>
                    <a:cubicBezTo>
                      <a:pt x="453" y="280"/>
                      <a:pt x="452" y="280"/>
                      <a:pt x="451" y="281"/>
                    </a:cubicBezTo>
                    <a:cubicBezTo>
                      <a:pt x="448" y="281"/>
                      <a:pt x="448" y="283"/>
                      <a:pt x="446" y="283"/>
                    </a:cubicBezTo>
                    <a:cubicBezTo>
                      <a:pt x="445" y="284"/>
                      <a:pt x="443" y="285"/>
                      <a:pt x="443" y="286"/>
                    </a:cubicBezTo>
                    <a:cubicBezTo>
                      <a:pt x="443" y="287"/>
                      <a:pt x="442" y="287"/>
                      <a:pt x="441" y="288"/>
                    </a:cubicBezTo>
                    <a:cubicBezTo>
                      <a:pt x="440" y="288"/>
                      <a:pt x="441" y="289"/>
                      <a:pt x="441" y="290"/>
                    </a:cubicBezTo>
                    <a:cubicBezTo>
                      <a:pt x="441" y="291"/>
                      <a:pt x="442" y="291"/>
                      <a:pt x="441" y="292"/>
                    </a:cubicBezTo>
                    <a:cubicBezTo>
                      <a:pt x="443" y="292"/>
                      <a:pt x="444" y="292"/>
                      <a:pt x="445" y="292"/>
                    </a:cubicBezTo>
                    <a:cubicBezTo>
                      <a:pt x="445" y="292"/>
                      <a:pt x="445" y="293"/>
                      <a:pt x="445" y="293"/>
                    </a:cubicBezTo>
                    <a:cubicBezTo>
                      <a:pt x="446" y="293"/>
                      <a:pt x="446" y="293"/>
                      <a:pt x="446" y="294"/>
                    </a:cubicBezTo>
                    <a:cubicBezTo>
                      <a:pt x="449" y="295"/>
                      <a:pt x="448" y="291"/>
                      <a:pt x="450" y="291"/>
                    </a:cubicBezTo>
                    <a:cubicBezTo>
                      <a:pt x="452" y="291"/>
                      <a:pt x="452" y="290"/>
                      <a:pt x="453" y="289"/>
                    </a:cubicBezTo>
                    <a:cubicBezTo>
                      <a:pt x="455" y="289"/>
                      <a:pt x="455" y="287"/>
                      <a:pt x="457" y="288"/>
                    </a:cubicBezTo>
                    <a:cubicBezTo>
                      <a:pt x="457" y="286"/>
                      <a:pt x="456" y="286"/>
                      <a:pt x="456" y="28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2" name="Freeform 74">
                <a:extLst>
                  <a:ext uri="{FF2B5EF4-FFF2-40B4-BE49-F238E27FC236}">
                    <a16:creationId xmlns:a16="http://schemas.microsoft.com/office/drawing/2014/main" id="{0E084384-1F75-4FAE-AFC5-1CA68AD73A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16563" y="1681163"/>
                <a:ext cx="785813" cy="1944687"/>
              </a:xfrm>
              <a:custGeom>
                <a:avLst/>
                <a:gdLst>
                  <a:gd name="T0" fmla="*/ 178 w 260"/>
                  <a:gd name="T1" fmla="*/ 526 h 643"/>
                  <a:gd name="T2" fmla="*/ 180 w 260"/>
                  <a:gd name="T3" fmla="*/ 563 h 643"/>
                  <a:gd name="T4" fmla="*/ 194 w 260"/>
                  <a:gd name="T5" fmla="*/ 524 h 643"/>
                  <a:gd name="T6" fmla="*/ 218 w 260"/>
                  <a:gd name="T7" fmla="*/ 173 h 643"/>
                  <a:gd name="T8" fmla="*/ 183 w 260"/>
                  <a:gd name="T9" fmla="*/ 452 h 643"/>
                  <a:gd name="T10" fmla="*/ 133 w 260"/>
                  <a:gd name="T11" fmla="*/ 578 h 643"/>
                  <a:gd name="T12" fmla="*/ 144 w 260"/>
                  <a:gd name="T13" fmla="*/ 571 h 643"/>
                  <a:gd name="T14" fmla="*/ 12 w 260"/>
                  <a:gd name="T15" fmla="*/ 520 h 643"/>
                  <a:gd name="T16" fmla="*/ 138 w 260"/>
                  <a:gd name="T17" fmla="*/ 524 h 643"/>
                  <a:gd name="T18" fmla="*/ 256 w 260"/>
                  <a:gd name="T19" fmla="*/ 147 h 643"/>
                  <a:gd name="T20" fmla="*/ 260 w 260"/>
                  <a:gd name="T21" fmla="*/ 139 h 643"/>
                  <a:gd name="T22" fmla="*/ 251 w 260"/>
                  <a:gd name="T23" fmla="*/ 128 h 643"/>
                  <a:gd name="T24" fmla="*/ 238 w 260"/>
                  <a:gd name="T25" fmla="*/ 73 h 643"/>
                  <a:gd name="T26" fmla="*/ 232 w 260"/>
                  <a:gd name="T27" fmla="*/ 61 h 643"/>
                  <a:gd name="T28" fmla="*/ 231 w 260"/>
                  <a:gd name="T29" fmla="*/ 46 h 643"/>
                  <a:gd name="T30" fmla="*/ 190 w 260"/>
                  <a:gd name="T31" fmla="*/ 12 h 643"/>
                  <a:gd name="T32" fmla="*/ 175 w 260"/>
                  <a:gd name="T33" fmla="*/ 18 h 643"/>
                  <a:gd name="T34" fmla="*/ 139 w 260"/>
                  <a:gd name="T35" fmla="*/ 52 h 643"/>
                  <a:gd name="T36" fmla="*/ 102 w 260"/>
                  <a:gd name="T37" fmla="*/ 117 h 643"/>
                  <a:gd name="T38" fmla="*/ 93 w 260"/>
                  <a:gd name="T39" fmla="*/ 136 h 643"/>
                  <a:gd name="T40" fmla="*/ 80 w 260"/>
                  <a:gd name="T41" fmla="*/ 155 h 643"/>
                  <a:gd name="T42" fmla="*/ 69 w 260"/>
                  <a:gd name="T43" fmla="*/ 195 h 643"/>
                  <a:gd name="T44" fmla="*/ 45 w 260"/>
                  <a:gd name="T45" fmla="*/ 239 h 643"/>
                  <a:gd name="T46" fmla="*/ 30 w 260"/>
                  <a:gd name="T47" fmla="*/ 314 h 643"/>
                  <a:gd name="T48" fmla="*/ 44 w 260"/>
                  <a:gd name="T49" fmla="*/ 373 h 643"/>
                  <a:gd name="T50" fmla="*/ 35 w 260"/>
                  <a:gd name="T51" fmla="*/ 387 h 643"/>
                  <a:gd name="T52" fmla="*/ 37 w 260"/>
                  <a:gd name="T53" fmla="*/ 420 h 643"/>
                  <a:gd name="T54" fmla="*/ 27 w 260"/>
                  <a:gd name="T55" fmla="*/ 430 h 643"/>
                  <a:gd name="T56" fmla="*/ 22 w 260"/>
                  <a:gd name="T57" fmla="*/ 432 h 643"/>
                  <a:gd name="T58" fmla="*/ 15 w 260"/>
                  <a:gd name="T59" fmla="*/ 476 h 643"/>
                  <a:gd name="T60" fmla="*/ 10 w 260"/>
                  <a:gd name="T61" fmla="*/ 505 h 643"/>
                  <a:gd name="T62" fmla="*/ 25 w 260"/>
                  <a:gd name="T63" fmla="*/ 560 h 643"/>
                  <a:gd name="T64" fmla="*/ 31 w 260"/>
                  <a:gd name="T65" fmla="*/ 598 h 643"/>
                  <a:gd name="T66" fmla="*/ 42 w 260"/>
                  <a:gd name="T67" fmla="*/ 633 h 643"/>
                  <a:gd name="T68" fmla="*/ 79 w 260"/>
                  <a:gd name="T69" fmla="*/ 625 h 643"/>
                  <a:gd name="T70" fmla="*/ 105 w 260"/>
                  <a:gd name="T71" fmla="*/ 604 h 643"/>
                  <a:gd name="T72" fmla="*/ 132 w 260"/>
                  <a:gd name="T73" fmla="*/ 573 h 643"/>
                  <a:gd name="T74" fmla="*/ 132 w 260"/>
                  <a:gd name="T75" fmla="*/ 517 h 643"/>
                  <a:gd name="T76" fmla="*/ 136 w 260"/>
                  <a:gd name="T77" fmla="*/ 488 h 643"/>
                  <a:gd name="T78" fmla="*/ 156 w 260"/>
                  <a:gd name="T79" fmla="*/ 477 h 643"/>
                  <a:gd name="T80" fmla="*/ 167 w 260"/>
                  <a:gd name="T81" fmla="*/ 467 h 643"/>
                  <a:gd name="T82" fmla="*/ 178 w 260"/>
                  <a:gd name="T83" fmla="*/ 457 h 643"/>
                  <a:gd name="T84" fmla="*/ 183 w 260"/>
                  <a:gd name="T85" fmla="*/ 434 h 643"/>
                  <a:gd name="T86" fmla="*/ 175 w 260"/>
                  <a:gd name="T87" fmla="*/ 411 h 643"/>
                  <a:gd name="T88" fmla="*/ 144 w 260"/>
                  <a:gd name="T89" fmla="*/ 382 h 643"/>
                  <a:gd name="T90" fmla="*/ 146 w 260"/>
                  <a:gd name="T91" fmla="*/ 317 h 643"/>
                  <a:gd name="T92" fmla="*/ 156 w 260"/>
                  <a:gd name="T93" fmla="*/ 298 h 643"/>
                  <a:gd name="T94" fmla="*/ 158 w 260"/>
                  <a:gd name="T95" fmla="*/ 282 h 643"/>
                  <a:gd name="T96" fmla="*/ 187 w 260"/>
                  <a:gd name="T97" fmla="*/ 260 h 643"/>
                  <a:gd name="T98" fmla="*/ 211 w 260"/>
                  <a:gd name="T99" fmla="*/ 225 h 643"/>
                  <a:gd name="T100" fmla="*/ 210 w 260"/>
                  <a:gd name="T101" fmla="*/ 193 h 643"/>
                  <a:gd name="T102" fmla="*/ 217 w 260"/>
                  <a:gd name="T103" fmla="*/ 174 h 643"/>
                  <a:gd name="T104" fmla="*/ 222 w 260"/>
                  <a:gd name="T105" fmla="*/ 155 h 643"/>
                  <a:gd name="T106" fmla="*/ 243 w 260"/>
                  <a:gd name="T107" fmla="*/ 144 h 643"/>
                  <a:gd name="T108" fmla="*/ 149 w 260"/>
                  <a:gd name="T109" fmla="*/ 443 h 643"/>
                  <a:gd name="T110" fmla="*/ 159 w 260"/>
                  <a:gd name="T111" fmla="*/ 449 h 643"/>
                  <a:gd name="T112" fmla="*/ 148 w 260"/>
                  <a:gd name="T113" fmla="*/ 456 h 643"/>
                  <a:gd name="T114" fmla="*/ 129 w 260"/>
                  <a:gd name="T115" fmla="*/ 446 h 643"/>
                  <a:gd name="T116" fmla="*/ 39 w 260"/>
                  <a:gd name="T117" fmla="*/ 614 h 643"/>
                  <a:gd name="T118" fmla="*/ 144 w 260"/>
                  <a:gd name="T119" fmla="*/ 447 h 643"/>
                  <a:gd name="T120" fmla="*/ 231 w 260"/>
                  <a:gd name="T121" fmla="*/ 152 h 643"/>
                  <a:gd name="T122" fmla="*/ 254 w 260"/>
                  <a:gd name="T123" fmla="*/ 146 h 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0" h="643">
                    <a:moveTo>
                      <a:pt x="185" y="444"/>
                    </a:moveTo>
                    <a:cubicBezTo>
                      <a:pt x="182" y="443"/>
                      <a:pt x="182" y="445"/>
                      <a:pt x="180" y="445"/>
                    </a:cubicBezTo>
                    <a:cubicBezTo>
                      <a:pt x="180" y="444"/>
                      <a:pt x="180" y="444"/>
                      <a:pt x="180" y="444"/>
                    </a:cubicBezTo>
                    <a:cubicBezTo>
                      <a:pt x="179" y="443"/>
                      <a:pt x="179" y="443"/>
                      <a:pt x="178" y="443"/>
                    </a:cubicBezTo>
                    <a:cubicBezTo>
                      <a:pt x="179" y="445"/>
                      <a:pt x="176" y="444"/>
                      <a:pt x="177" y="447"/>
                    </a:cubicBezTo>
                    <a:cubicBezTo>
                      <a:pt x="178" y="447"/>
                      <a:pt x="180" y="447"/>
                      <a:pt x="182" y="447"/>
                    </a:cubicBezTo>
                    <a:cubicBezTo>
                      <a:pt x="181" y="444"/>
                      <a:pt x="186" y="447"/>
                      <a:pt x="185" y="444"/>
                    </a:cubicBezTo>
                    <a:close/>
                    <a:moveTo>
                      <a:pt x="201" y="512"/>
                    </a:moveTo>
                    <a:cubicBezTo>
                      <a:pt x="201" y="512"/>
                      <a:pt x="201" y="511"/>
                      <a:pt x="200" y="511"/>
                    </a:cubicBezTo>
                    <a:cubicBezTo>
                      <a:pt x="200" y="511"/>
                      <a:pt x="200" y="511"/>
                      <a:pt x="200" y="511"/>
                    </a:cubicBezTo>
                    <a:cubicBezTo>
                      <a:pt x="199" y="511"/>
                      <a:pt x="200" y="509"/>
                      <a:pt x="199" y="509"/>
                    </a:cubicBezTo>
                    <a:cubicBezTo>
                      <a:pt x="198" y="508"/>
                      <a:pt x="198" y="509"/>
                      <a:pt x="198" y="509"/>
                    </a:cubicBezTo>
                    <a:cubicBezTo>
                      <a:pt x="198" y="509"/>
                      <a:pt x="198" y="510"/>
                      <a:pt x="198" y="510"/>
                    </a:cubicBezTo>
                    <a:cubicBezTo>
                      <a:pt x="198" y="511"/>
                      <a:pt x="197" y="511"/>
                      <a:pt x="197" y="512"/>
                    </a:cubicBezTo>
                    <a:cubicBezTo>
                      <a:pt x="197" y="512"/>
                      <a:pt x="197" y="512"/>
                      <a:pt x="197" y="513"/>
                    </a:cubicBezTo>
                    <a:cubicBezTo>
                      <a:pt x="197" y="513"/>
                      <a:pt x="197" y="513"/>
                      <a:pt x="197" y="513"/>
                    </a:cubicBezTo>
                    <a:cubicBezTo>
                      <a:pt x="196" y="513"/>
                      <a:pt x="196" y="513"/>
                      <a:pt x="196" y="514"/>
                    </a:cubicBezTo>
                    <a:cubicBezTo>
                      <a:pt x="195" y="514"/>
                      <a:pt x="195" y="515"/>
                      <a:pt x="194" y="515"/>
                    </a:cubicBezTo>
                    <a:cubicBezTo>
                      <a:pt x="191" y="515"/>
                      <a:pt x="193" y="512"/>
                      <a:pt x="191" y="513"/>
                    </a:cubicBezTo>
                    <a:cubicBezTo>
                      <a:pt x="191" y="514"/>
                      <a:pt x="190" y="515"/>
                      <a:pt x="189" y="515"/>
                    </a:cubicBezTo>
                    <a:cubicBezTo>
                      <a:pt x="190" y="516"/>
                      <a:pt x="190" y="517"/>
                      <a:pt x="189" y="517"/>
                    </a:cubicBezTo>
                    <a:cubicBezTo>
                      <a:pt x="189" y="516"/>
                      <a:pt x="188" y="515"/>
                      <a:pt x="187" y="515"/>
                    </a:cubicBezTo>
                    <a:cubicBezTo>
                      <a:pt x="185" y="516"/>
                      <a:pt x="185" y="518"/>
                      <a:pt x="183" y="519"/>
                    </a:cubicBezTo>
                    <a:cubicBezTo>
                      <a:pt x="181" y="518"/>
                      <a:pt x="181" y="521"/>
                      <a:pt x="180" y="521"/>
                    </a:cubicBezTo>
                    <a:cubicBezTo>
                      <a:pt x="180" y="523"/>
                      <a:pt x="179" y="524"/>
                      <a:pt x="178" y="526"/>
                    </a:cubicBezTo>
                    <a:cubicBezTo>
                      <a:pt x="178" y="526"/>
                      <a:pt x="178" y="527"/>
                      <a:pt x="177" y="527"/>
                    </a:cubicBezTo>
                    <a:cubicBezTo>
                      <a:pt x="177" y="527"/>
                      <a:pt x="177" y="528"/>
                      <a:pt x="177" y="529"/>
                    </a:cubicBezTo>
                    <a:cubicBezTo>
                      <a:pt x="177" y="530"/>
                      <a:pt x="177" y="530"/>
                      <a:pt x="177" y="530"/>
                    </a:cubicBezTo>
                    <a:cubicBezTo>
                      <a:pt x="177" y="530"/>
                      <a:pt x="177" y="530"/>
                      <a:pt x="177" y="530"/>
                    </a:cubicBezTo>
                    <a:cubicBezTo>
                      <a:pt x="175" y="530"/>
                      <a:pt x="174" y="531"/>
                      <a:pt x="174" y="533"/>
                    </a:cubicBezTo>
                    <a:cubicBezTo>
                      <a:pt x="173" y="533"/>
                      <a:pt x="173" y="533"/>
                      <a:pt x="173" y="533"/>
                    </a:cubicBezTo>
                    <a:cubicBezTo>
                      <a:pt x="173" y="533"/>
                      <a:pt x="173" y="533"/>
                      <a:pt x="173" y="533"/>
                    </a:cubicBezTo>
                    <a:cubicBezTo>
                      <a:pt x="173" y="534"/>
                      <a:pt x="172" y="535"/>
                      <a:pt x="173" y="536"/>
                    </a:cubicBezTo>
                    <a:cubicBezTo>
                      <a:pt x="173" y="536"/>
                      <a:pt x="173" y="536"/>
                      <a:pt x="173" y="536"/>
                    </a:cubicBezTo>
                    <a:cubicBezTo>
                      <a:pt x="173" y="537"/>
                      <a:pt x="173" y="538"/>
                      <a:pt x="173" y="539"/>
                    </a:cubicBezTo>
                    <a:cubicBezTo>
                      <a:pt x="173" y="539"/>
                      <a:pt x="173" y="539"/>
                      <a:pt x="173" y="539"/>
                    </a:cubicBezTo>
                    <a:cubicBezTo>
                      <a:pt x="174" y="540"/>
                      <a:pt x="174" y="541"/>
                      <a:pt x="174" y="541"/>
                    </a:cubicBezTo>
                    <a:cubicBezTo>
                      <a:pt x="174" y="541"/>
                      <a:pt x="174" y="541"/>
                      <a:pt x="174" y="542"/>
                    </a:cubicBezTo>
                    <a:cubicBezTo>
                      <a:pt x="174" y="543"/>
                      <a:pt x="174" y="543"/>
                      <a:pt x="174" y="545"/>
                    </a:cubicBezTo>
                    <a:cubicBezTo>
                      <a:pt x="174" y="545"/>
                      <a:pt x="174" y="545"/>
                      <a:pt x="174" y="545"/>
                    </a:cubicBezTo>
                    <a:cubicBezTo>
                      <a:pt x="173" y="545"/>
                      <a:pt x="173" y="545"/>
                      <a:pt x="173" y="545"/>
                    </a:cubicBezTo>
                    <a:cubicBezTo>
                      <a:pt x="173" y="546"/>
                      <a:pt x="173" y="547"/>
                      <a:pt x="173" y="548"/>
                    </a:cubicBezTo>
                    <a:cubicBezTo>
                      <a:pt x="174" y="548"/>
                      <a:pt x="174" y="549"/>
                      <a:pt x="175" y="549"/>
                    </a:cubicBezTo>
                    <a:cubicBezTo>
                      <a:pt x="175" y="550"/>
                      <a:pt x="175" y="551"/>
                      <a:pt x="175" y="551"/>
                    </a:cubicBezTo>
                    <a:cubicBezTo>
                      <a:pt x="175" y="554"/>
                      <a:pt x="177" y="553"/>
                      <a:pt x="177" y="555"/>
                    </a:cubicBezTo>
                    <a:cubicBezTo>
                      <a:pt x="176" y="555"/>
                      <a:pt x="175" y="555"/>
                      <a:pt x="175" y="556"/>
                    </a:cubicBezTo>
                    <a:cubicBezTo>
                      <a:pt x="176" y="557"/>
                      <a:pt x="177" y="557"/>
                      <a:pt x="177" y="558"/>
                    </a:cubicBezTo>
                    <a:cubicBezTo>
                      <a:pt x="176" y="557"/>
                      <a:pt x="178" y="561"/>
                      <a:pt x="176" y="561"/>
                    </a:cubicBezTo>
                    <a:cubicBezTo>
                      <a:pt x="176" y="562"/>
                      <a:pt x="175" y="562"/>
                      <a:pt x="175" y="564"/>
                    </a:cubicBezTo>
                    <a:cubicBezTo>
                      <a:pt x="178" y="564"/>
                      <a:pt x="179" y="564"/>
                      <a:pt x="180" y="563"/>
                    </a:cubicBezTo>
                    <a:cubicBezTo>
                      <a:pt x="180" y="563"/>
                      <a:pt x="180" y="563"/>
                      <a:pt x="180" y="563"/>
                    </a:cubicBezTo>
                    <a:cubicBezTo>
                      <a:pt x="180" y="562"/>
                      <a:pt x="180" y="562"/>
                      <a:pt x="181" y="562"/>
                    </a:cubicBezTo>
                    <a:cubicBezTo>
                      <a:pt x="183" y="562"/>
                      <a:pt x="182" y="559"/>
                      <a:pt x="184" y="560"/>
                    </a:cubicBezTo>
                    <a:cubicBezTo>
                      <a:pt x="183" y="558"/>
                      <a:pt x="183" y="556"/>
                      <a:pt x="182" y="555"/>
                    </a:cubicBezTo>
                    <a:cubicBezTo>
                      <a:pt x="184" y="554"/>
                      <a:pt x="183" y="552"/>
                      <a:pt x="185" y="551"/>
                    </a:cubicBezTo>
                    <a:cubicBezTo>
                      <a:pt x="185" y="551"/>
                      <a:pt x="185" y="551"/>
                      <a:pt x="185" y="551"/>
                    </a:cubicBezTo>
                    <a:cubicBezTo>
                      <a:pt x="187" y="550"/>
                      <a:pt x="187" y="548"/>
                      <a:pt x="190" y="549"/>
                    </a:cubicBezTo>
                    <a:cubicBezTo>
                      <a:pt x="190" y="548"/>
                      <a:pt x="190" y="547"/>
                      <a:pt x="191" y="546"/>
                    </a:cubicBezTo>
                    <a:cubicBezTo>
                      <a:pt x="192" y="544"/>
                      <a:pt x="189" y="546"/>
                      <a:pt x="189" y="544"/>
                    </a:cubicBezTo>
                    <a:cubicBezTo>
                      <a:pt x="190" y="544"/>
                      <a:pt x="190" y="543"/>
                      <a:pt x="190" y="542"/>
                    </a:cubicBezTo>
                    <a:cubicBezTo>
                      <a:pt x="190" y="542"/>
                      <a:pt x="191" y="542"/>
                      <a:pt x="191" y="542"/>
                    </a:cubicBezTo>
                    <a:cubicBezTo>
                      <a:pt x="192" y="541"/>
                      <a:pt x="192" y="541"/>
                      <a:pt x="193" y="540"/>
                    </a:cubicBezTo>
                    <a:cubicBezTo>
                      <a:pt x="194" y="540"/>
                      <a:pt x="194" y="540"/>
                      <a:pt x="194" y="539"/>
                    </a:cubicBezTo>
                    <a:cubicBezTo>
                      <a:pt x="195" y="539"/>
                      <a:pt x="195" y="539"/>
                      <a:pt x="195" y="538"/>
                    </a:cubicBezTo>
                    <a:cubicBezTo>
                      <a:pt x="195" y="538"/>
                      <a:pt x="195" y="538"/>
                      <a:pt x="195" y="538"/>
                    </a:cubicBezTo>
                    <a:cubicBezTo>
                      <a:pt x="195" y="537"/>
                      <a:pt x="194" y="536"/>
                      <a:pt x="192" y="536"/>
                    </a:cubicBezTo>
                    <a:cubicBezTo>
                      <a:pt x="192" y="536"/>
                      <a:pt x="192" y="536"/>
                      <a:pt x="192" y="536"/>
                    </a:cubicBezTo>
                    <a:cubicBezTo>
                      <a:pt x="192" y="535"/>
                      <a:pt x="191" y="535"/>
                      <a:pt x="191" y="534"/>
                    </a:cubicBezTo>
                    <a:cubicBezTo>
                      <a:pt x="191" y="533"/>
                      <a:pt x="191" y="532"/>
                      <a:pt x="191" y="531"/>
                    </a:cubicBezTo>
                    <a:cubicBezTo>
                      <a:pt x="191" y="530"/>
                      <a:pt x="190" y="529"/>
                      <a:pt x="190" y="528"/>
                    </a:cubicBezTo>
                    <a:cubicBezTo>
                      <a:pt x="190" y="528"/>
                      <a:pt x="191" y="528"/>
                      <a:pt x="191" y="528"/>
                    </a:cubicBezTo>
                    <a:cubicBezTo>
                      <a:pt x="191" y="528"/>
                      <a:pt x="191" y="528"/>
                      <a:pt x="191" y="527"/>
                    </a:cubicBezTo>
                    <a:cubicBezTo>
                      <a:pt x="192" y="527"/>
                      <a:pt x="194" y="527"/>
                      <a:pt x="194" y="525"/>
                    </a:cubicBezTo>
                    <a:cubicBezTo>
                      <a:pt x="194" y="525"/>
                      <a:pt x="194" y="525"/>
                      <a:pt x="194" y="525"/>
                    </a:cubicBezTo>
                    <a:cubicBezTo>
                      <a:pt x="194" y="525"/>
                      <a:pt x="194" y="524"/>
                      <a:pt x="194" y="524"/>
                    </a:cubicBezTo>
                    <a:cubicBezTo>
                      <a:pt x="194" y="524"/>
                      <a:pt x="195" y="525"/>
                      <a:pt x="196" y="524"/>
                    </a:cubicBezTo>
                    <a:cubicBezTo>
                      <a:pt x="196" y="523"/>
                      <a:pt x="196" y="521"/>
                      <a:pt x="195" y="520"/>
                    </a:cubicBezTo>
                    <a:cubicBezTo>
                      <a:pt x="197" y="520"/>
                      <a:pt x="198" y="519"/>
                      <a:pt x="198" y="516"/>
                    </a:cubicBezTo>
                    <a:cubicBezTo>
                      <a:pt x="199" y="516"/>
                      <a:pt x="199" y="514"/>
                      <a:pt x="201" y="515"/>
                    </a:cubicBezTo>
                    <a:cubicBezTo>
                      <a:pt x="201" y="513"/>
                      <a:pt x="204" y="515"/>
                      <a:pt x="203" y="512"/>
                    </a:cubicBezTo>
                    <a:cubicBezTo>
                      <a:pt x="203" y="511"/>
                      <a:pt x="202" y="512"/>
                      <a:pt x="201" y="512"/>
                    </a:cubicBezTo>
                    <a:close/>
                    <a:moveTo>
                      <a:pt x="184" y="440"/>
                    </a:moveTo>
                    <a:cubicBezTo>
                      <a:pt x="184" y="438"/>
                      <a:pt x="187" y="439"/>
                      <a:pt x="187" y="437"/>
                    </a:cubicBezTo>
                    <a:cubicBezTo>
                      <a:pt x="187" y="437"/>
                      <a:pt x="187" y="437"/>
                      <a:pt x="187" y="437"/>
                    </a:cubicBezTo>
                    <a:cubicBezTo>
                      <a:pt x="188" y="434"/>
                      <a:pt x="185" y="436"/>
                      <a:pt x="184" y="435"/>
                    </a:cubicBezTo>
                    <a:cubicBezTo>
                      <a:pt x="184" y="437"/>
                      <a:pt x="182" y="439"/>
                      <a:pt x="184" y="440"/>
                    </a:cubicBezTo>
                    <a:close/>
                    <a:moveTo>
                      <a:pt x="185" y="445"/>
                    </a:moveTo>
                    <a:cubicBezTo>
                      <a:pt x="185" y="446"/>
                      <a:pt x="184" y="446"/>
                      <a:pt x="184" y="447"/>
                    </a:cubicBezTo>
                    <a:cubicBezTo>
                      <a:pt x="184" y="447"/>
                      <a:pt x="185" y="447"/>
                      <a:pt x="185" y="448"/>
                    </a:cubicBezTo>
                    <a:cubicBezTo>
                      <a:pt x="184" y="449"/>
                      <a:pt x="184" y="449"/>
                      <a:pt x="184" y="449"/>
                    </a:cubicBezTo>
                    <a:cubicBezTo>
                      <a:pt x="185" y="450"/>
                      <a:pt x="186" y="449"/>
                      <a:pt x="186" y="447"/>
                    </a:cubicBezTo>
                    <a:cubicBezTo>
                      <a:pt x="188" y="447"/>
                      <a:pt x="186" y="445"/>
                      <a:pt x="185" y="445"/>
                    </a:cubicBezTo>
                    <a:close/>
                    <a:moveTo>
                      <a:pt x="220" y="170"/>
                    </a:moveTo>
                    <a:cubicBezTo>
                      <a:pt x="220" y="170"/>
                      <a:pt x="220" y="170"/>
                      <a:pt x="220" y="171"/>
                    </a:cubicBezTo>
                    <a:cubicBezTo>
                      <a:pt x="219" y="171"/>
                      <a:pt x="219" y="171"/>
                      <a:pt x="219" y="171"/>
                    </a:cubicBezTo>
                    <a:cubicBezTo>
                      <a:pt x="220" y="171"/>
                      <a:pt x="219" y="172"/>
                      <a:pt x="220" y="172"/>
                    </a:cubicBezTo>
                    <a:cubicBezTo>
                      <a:pt x="220" y="172"/>
                      <a:pt x="221" y="172"/>
                      <a:pt x="221" y="172"/>
                    </a:cubicBezTo>
                    <a:cubicBezTo>
                      <a:pt x="222" y="172"/>
                      <a:pt x="221" y="170"/>
                      <a:pt x="220" y="170"/>
                    </a:cubicBezTo>
                    <a:close/>
                    <a:moveTo>
                      <a:pt x="218" y="173"/>
                    </a:moveTo>
                    <a:cubicBezTo>
                      <a:pt x="218" y="173"/>
                      <a:pt x="218" y="173"/>
                      <a:pt x="218" y="173"/>
                    </a:cubicBezTo>
                    <a:cubicBezTo>
                      <a:pt x="218" y="173"/>
                      <a:pt x="218" y="173"/>
                      <a:pt x="218" y="174"/>
                    </a:cubicBezTo>
                    <a:cubicBezTo>
                      <a:pt x="218" y="174"/>
                      <a:pt x="218" y="174"/>
                      <a:pt x="218" y="175"/>
                    </a:cubicBezTo>
                    <a:cubicBezTo>
                      <a:pt x="218" y="175"/>
                      <a:pt x="218" y="175"/>
                      <a:pt x="218" y="175"/>
                    </a:cubicBezTo>
                    <a:cubicBezTo>
                      <a:pt x="218" y="175"/>
                      <a:pt x="218" y="175"/>
                      <a:pt x="218" y="175"/>
                    </a:cubicBezTo>
                    <a:cubicBezTo>
                      <a:pt x="218" y="175"/>
                      <a:pt x="219" y="175"/>
                      <a:pt x="219" y="175"/>
                    </a:cubicBezTo>
                    <a:cubicBezTo>
                      <a:pt x="219" y="175"/>
                      <a:pt x="219" y="175"/>
                      <a:pt x="219" y="175"/>
                    </a:cubicBezTo>
                    <a:cubicBezTo>
                      <a:pt x="219" y="174"/>
                      <a:pt x="219" y="174"/>
                      <a:pt x="219" y="174"/>
                    </a:cubicBezTo>
                    <a:cubicBezTo>
                      <a:pt x="221" y="174"/>
                      <a:pt x="219" y="173"/>
                      <a:pt x="220" y="173"/>
                    </a:cubicBezTo>
                    <a:cubicBezTo>
                      <a:pt x="219" y="173"/>
                      <a:pt x="219" y="173"/>
                      <a:pt x="218" y="173"/>
                    </a:cubicBezTo>
                    <a:close/>
                    <a:moveTo>
                      <a:pt x="181" y="457"/>
                    </a:moveTo>
                    <a:cubicBezTo>
                      <a:pt x="181" y="458"/>
                      <a:pt x="182" y="458"/>
                      <a:pt x="182" y="459"/>
                    </a:cubicBezTo>
                    <a:cubicBezTo>
                      <a:pt x="183" y="458"/>
                      <a:pt x="183" y="457"/>
                      <a:pt x="184" y="456"/>
                    </a:cubicBezTo>
                    <a:cubicBezTo>
                      <a:pt x="183" y="456"/>
                      <a:pt x="182" y="456"/>
                      <a:pt x="182" y="456"/>
                    </a:cubicBezTo>
                    <a:cubicBezTo>
                      <a:pt x="182" y="456"/>
                      <a:pt x="181" y="456"/>
                      <a:pt x="181" y="457"/>
                    </a:cubicBezTo>
                    <a:close/>
                    <a:moveTo>
                      <a:pt x="198" y="498"/>
                    </a:moveTo>
                    <a:cubicBezTo>
                      <a:pt x="198" y="497"/>
                      <a:pt x="198" y="497"/>
                      <a:pt x="199" y="497"/>
                    </a:cubicBezTo>
                    <a:cubicBezTo>
                      <a:pt x="199" y="497"/>
                      <a:pt x="199" y="496"/>
                      <a:pt x="199" y="496"/>
                    </a:cubicBezTo>
                    <a:cubicBezTo>
                      <a:pt x="199" y="496"/>
                      <a:pt x="199" y="495"/>
                      <a:pt x="199" y="495"/>
                    </a:cubicBezTo>
                    <a:cubicBezTo>
                      <a:pt x="200" y="495"/>
                      <a:pt x="201" y="494"/>
                      <a:pt x="201" y="493"/>
                    </a:cubicBezTo>
                    <a:cubicBezTo>
                      <a:pt x="199" y="493"/>
                      <a:pt x="198" y="492"/>
                      <a:pt x="195" y="493"/>
                    </a:cubicBezTo>
                    <a:cubicBezTo>
                      <a:pt x="195" y="495"/>
                      <a:pt x="197" y="494"/>
                      <a:pt x="197" y="495"/>
                    </a:cubicBezTo>
                    <a:cubicBezTo>
                      <a:pt x="197" y="496"/>
                      <a:pt x="197" y="496"/>
                      <a:pt x="197" y="496"/>
                    </a:cubicBezTo>
                    <a:cubicBezTo>
                      <a:pt x="197" y="497"/>
                      <a:pt x="197" y="497"/>
                      <a:pt x="198" y="498"/>
                    </a:cubicBezTo>
                    <a:close/>
                    <a:moveTo>
                      <a:pt x="182" y="452"/>
                    </a:moveTo>
                    <a:cubicBezTo>
                      <a:pt x="181" y="457"/>
                      <a:pt x="187" y="452"/>
                      <a:pt x="183" y="452"/>
                    </a:cubicBezTo>
                    <a:cubicBezTo>
                      <a:pt x="183" y="452"/>
                      <a:pt x="183" y="452"/>
                      <a:pt x="182" y="452"/>
                    </a:cubicBezTo>
                    <a:close/>
                    <a:moveTo>
                      <a:pt x="138" y="498"/>
                    </a:moveTo>
                    <a:cubicBezTo>
                      <a:pt x="138" y="498"/>
                      <a:pt x="140" y="498"/>
                      <a:pt x="140" y="498"/>
                    </a:cubicBezTo>
                    <a:cubicBezTo>
                      <a:pt x="140" y="498"/>
                      <a:pt x="141" y="498"/>
                      <a:pt x="141" y="498"/>
                    </a:cubicBezTo>
                    <a:cubicBezTo>
                      <a:pt x="141" y="497"/>
                      <a:pt x="141" y="497"/>
                      <a:pt x="140" y="497"/>
                    </a:cubicBezTo>
                    <a:cubicBezTo>
                      <a:pt x="140" y="498"/>
                      <a:pt x="140" y="498"/>
                      <a:pt x="140" y="498"/>
                    </a:cubicBezTo>
                    <a:cubicBezTo>
                      <a:pt x="140" y="498"/>
                      <a:pt x="137" y="498"/>
                      <a:pt x="138" y="498"/>
                    </a:cubicBezTo>
                    <a:close/>
                    <a:moveTo>
                      <a:pt x="145" y="546"/>
                    </a:moveTo>
                    <a:cubicBezTo>
                      <a:pt x="145" y="547"/>
                      <a:pt x="145" y="548"/>
                      <a:pt x="145" y="549"/>
                    </a:cubicBezTo>
                    <a:cubicBezTo>
                      <a:pt x="145" y="549"/>
                      <a:pt x="144" y="548"/>
                      <a:pt x="144" y="549"/>
                    </a:cubicBezTo>
                    <a:cubicBezTo>
                      <a:pt x="144" y="550"/>
                      <a:pt x="144" y="550"/>
                      <a:pt x="145" y="550"/>
                    </a:cubicBezTo>
                    <a:cubicBezTo>
                      <a:pt x="145" y="550"/>
                      <a:pt x="145" y="550"/>
                      <a:pt x="145" y="550"/>
                    </a:cubicBezTo>
                    <a:cubicBezTo>
                      <a:pt x="145" y="552"/>
                      <a:pt x="142" y="551"/>
                      <a:pt x="143" y="553"/>
                    </a:cubicBezTo>
                    <a:cubicBezTo>
                      <a:pt x="143" y="554"/>
                      <a:pt x="143" y="554"/>
                      <a:pt x="143" y="554"/>
                    </a:cubicBezTo>
                    <a:cubicBezTo>
                      <a:pt x="143" y="555"/>
                      <a:pt x="143" y="556"/>
                      <a:pt x="143" y="558"/>
                    </a:cubicBezTo>
                    <a:cubicBezTo>
                      <a:pt x="142" y="558"/>
                      <a:pt x="142" y="559"/>
                      <a:pt x="141" y="559"/>
                    </a:cubicBezTo>
                    <a:cubicBezTo>
                      <a:pt x="142" y="561"/>
                      <a:pt x="141" y="561"/>
                      <a:pt x="141" y="562"/>
                    </a:cubicBezTo>
                    <a:cubicBezTo>
                      <a:pt x="140" y="563"/>
                      <a:pt x="140" y="564"/>
                      <a:pt x="139" y="564"/>
                    </a:cubicBezTo>
                    <a:cubicBezTo>
                      <a:pt x="139" y="567"/>
                      <a:pt x="137" y="567"/>
                      <a:pt x="136" y="570"/>
                    </a:cubicBezTo>
                    <a:cubicBezTo>
                      <a:pt x="136" y="570"/>
                      <a:pt x="136" y="571"/>
                      <a:pt x="136" y="571"/>
                    </a:cubicBezTo>
                    <a:cubicBezTo>
                      <a:pt x="136" y="571"/>
                      <a:pt x="136" y="571"/>
                      <a:pt x="136" y="571"/>
                    </a:cubicBezTo>
                    <a:cubicBezTo>
                      <a:pt x="135" y="572"/>
                      <a:pt x="135" y="574"/>
                      <a:pt x="134" y="574"/>
                    </a:cubicBezTo>
                    <a:cubicBezTo>
                      <a:pt x="134" y="574"/>
                      <a:pt x="134" y="575"/>
                      <a:pt x="134" y="575"/>
                    </a:cubicBezTo>
                    <a:cubicBezTo>
                      <a:pt x="134" y="575"/>
                      <a:pt x="134" y="577"/>
                      <a:pt x="133" y="578"/>
                    </a:cubicBezTo>
                    <a:cubicBezTo>
                      <a:pt x="133" y="578"/>
                      <a:pt x="133" y="578"/>
                      <a:pt x="133" y="578"/>
                    </a:cubicBezTo>
                    <a:cubicBezTo>
                      <a:pt x="133" y="579"/>
                      <a:pt x="133" y="579"/>
                      <a:pt x="133" y="580"/>
                    </a:cubicBezTo>
                    <a:cubicBezTo>
                      <a:pt x="133" y="581"/>
                      <a:pt x="131" y="583"/>
                      <a:pt x="131" y="585"/>
                    </a:cubicBezTo>
                    <a:cubicBezTo>
                      <a:pt x="131" y="586"/>
                      <a:pt x="132" y="587"/>
                      <a:pt x="132" y="589"/>
                    </a:cubicBezTo>
                    <a:cubicBezTo>
                      <a:pt x="132" y="589"/>
                      <a:pt x="132" y="589"/>
                      <a:pt x="132" y="589"/>
                    </a:cubicBezTo>
                    <a:cubicBezTo>
                      <a:pt x="132" y="591"/>
                      <a:pt x="134" y="591"/>
                      <a:pt x="134" y="592"/>
                    </a:cubicBezTo>
                    <a:cubicBezTo>
                      <a:pt x="134" y="593"/>
                      <a:pt x="134" y="593"/>
                      <a:pt x="134" y="593"/>
                    </a:cubicBezTo>
                    <a:cubicBezTo>
                      <a:pt x="134" y="595"/>
                      <a:pt x="133" y="597"/>
                      <a:pt x="134" y="599"/>
                    </a:cubicBezTo>
                    <a:cubicBezTo>
                      <a:pt x="134" y="599"/>
                      <a:pt x="134" y="599"/>
                      <a:pt x="134" y="599"/>
                    </a:cubicBezTo>
                    <a:cubicBezTo>
                      <a:pt x="135" y="599"/>
                      <a:pt x="135" y="599"/>
                      <a:pt x="135" y="599"/>
                    </a:cubicBezTo>
                    <a:cubicBezTo>
                      <a:pt x="135" y="599"/>
                      <a:pt x="135" y="598"/>
                      <a:pt x="135" y="598"/>
                    </a:cubicBezTo>
                    <a:cubicBezTo>
                      <a:pt x="135" y="598"/>
                      <a:pt x="135" y="598"/>
                      <a:pt x="135" y="598"/>
                    </a:cubicBezTo>
                    <a:cubicBezTo>
                      <a:pt x="137" y="598"/>
                      <a:pt x="137" y="597"/>
                      <a:pt x="137" y="595"/>
                    </a:cubicBezTo>
                    <a:cubicBezTo>
                      <a:pt x="137" y="595"/>
                      <a:pt x="137" y="595"/>
                      <a:pt x="137" y="595"/>
                    </a:cubicBezTo>
                    <a:cubicBezTo>
                      <a:pt x="138" y="593"/>
                      <a:pt x="138" y="592"/>
                      <a:pt x="138" y="590"/>
                    </a:cubicBezTo>
                    <a:cubicBezTo>
                      <a:pt x="138" y="590"/>
                      <a:pt x="138" y="590"/>
                      <a:pt x="138" y="590"/>
                    </a:cubicBezTo>
                    <a:cubicBezTo>
                      <a:pt x="137" y="588"/>
                      <a:pt x="139" y="588"/>
                      <a:pt x="139" y="586"/>
                    </a:cubicBezTo>
                    <a:cubicBezTo>
                      <a:pt x="139" y="586"/>
                      <a:pt x="139" y="586"/>
                      <a:pt x="139" y="586"/>
                    </a:cubicBezTo>
                    <a:cubicBezTo>
                      <a:pt x="139" y="586"/>
                      <a:pt x="139" y="585"/>
                      <a:pt x="139" y="585"/>
                    </a:cubicBezTo>
                    <a:cubicBezTo>
                      <a:pt x="139" y="584"/>
                      <a:pt x="141" y="584"/>
                      <a:pt x="140" y="582"/>
                    </a:cubicBezTo>
                    <a:cubicBezTo>
                      <a:pt x="140" y="580"/>
                      <a:pt x="142" y="581"/>
                      <a:pt x="141" y="579"/>
                    </a:cubicBezTo>
                    <a:cubicBezTo>
                      <a:pt x="141" y="578"/>
                      <a:pt x="141" y="576"/>
                      <a:pt x="141" y="575"/>
                    </a:cubicBezTo>
                    <a:cubicBezTo>
                      <a:pt x="141" y="575"/>
                      <a:pt x="142" y="575"/>
                      <a:pt x="142" y="575"/>
                    </a:cubicBezTo>
                    <a:cubicBezTo>
                      <a:pt x="142" y="575"/>
                      <a:pt x="142" y="575"/>
                      <a:pt x="142" y="574"/>
                    </a:cubicBezTo>
                    <a:cubicBezTo>
                      <a:pt x="143" y="574"/>
                      <a:pt x="143" y="572"/>
                      <a:pt x="144" y="571"/>
                    </a:cubicBezTo>
                    <a:cubicBezTo>
                      <a:pt x="144" y="571"/>
                      <a:pt x="144" y="571"/>
                      <a:pt x="144" y="571"/>
                    </a:cubicBezTo>
                    <a:cubicBezTo>
                      <a:pt x="144" y="571"/>
                      <a:pt x="144" y="570"/>
                      <a:pt x="144" y="570"/>
                    </a:cubicBezTo>
                    <a:cubicBezTo>
                      <a:pt x="144" y="567"/>
                      <a:pt x="144" y="565"/>
                      <a:pt x="144" y="563"/>
                    </a:cubicBezTo>
                    <a:cubicBezTo>
                      <a:pt x="146" y="560"/>
                      <a:pt x="146" y="556"/>
                      <a:pt x="147" y="553"/>
                    </a:cubicBezTo>
                    <a:cubicBezTo>
                      <a:pt x="147" y="552"/>
                      <a:pt x="148" y="552"/>
                      <a:pt x="148" y="551"/>
                    </a:cubicBezTo>
                    <a:cubicBezTo>
                      <a:pt x="148" y="551"/>
                      <a:pt x="148" y="551"/>
                      <a:pt x="148" y="551"/>
                    </a:cubicBezTo>
                    <a:cubicBezTo>
                      <a:pt x="148" y="551"/>
                      <a:pt x="148" y="551"/>
                      <a:pt x="148" y="551"/>
                    </a:cubicBezTo>
                    <a:cubicBezTo>
                      <a:pt x="147" y="549"/>
                      <a:pt x="150" y="548"/>
                      <a:pt x="149" y="547"/>
                    </a:cubicBezTo>
                    <a:cubicBezTo>
                      <a:pt x="149" y="547"/>
                      <a:pt x="149" y="547"/>
                      <a:pt x="149" y="547"/>
                    </a:cubicBezTo>
                    <a:cubicBezTo>
                      <a:pt x="149" y="547"/>
                      <a:pt x="149" y="547"/>
                      <a:pt x="149" y="546"/>
                    </a:cubicBezTo>
                    <a:cubicBezTo>
                      <a:pt x="150" y="547"/>
                      <a:pt x="150" y="546"/>
                      <a:pt x="150" y="546"/>
                    </a:cubicBezTo>
                    <a:cubicBezTo>
                      <a:pt x="149" y="545"/>
                      <a:pt x="149" y="545"/>
                      <a:pt x="149" y="544"/>
                    </a:cubicBezTo>
                    <a:cubicBezTo>
                      <a:pt x="146" y="543"/>
                      <a:pt x="146" y="545"/>
                      <a:pt x="145" y="546"/>
                    </a:cubicBezTo>
                    <a:close/>
                    <a:moveTo>
                      <a:pt x="12" y="578"/>
                    </a:moveTo>
                    <a:cubicBezTo>
                      <a:pt x="12" y="578"/>
                      <a:pt x="12" y="578"/>
                      <a:pt x="11" y="578"/>
                    </a:cubicBezTo>
                    <a:cubicBezTo>
                      <a:pt x="8" y="578"/>
                      <a:pt x="10" y="582"/>
                      <a:pt x="12" y="581"/>
                    </a:cubicBezTo>
                    <a:cubicBezTo>
                      <a:pt x="12" y="581"/>
                      <a:pt x="12" y="580"/>
                      <a:pt x="12" y="580"/>
                    </a:cubicBezTo>
                    <a:cubicBezTo>
                      <a:pt x="12" y="579"/>
                      <a:pt x="12" y="579"/>
                      <a:pt x="13" y="579"/>
                    </a:cubicBezTo>
                    <a:cubicBezTo>
                      <a:pt x="13" y="579"/>
                      <a:pt x="13" y="578"/>
                      <a:pt x="13" y="578"/>
                    </a:cubicBezTo>
                    <a:cubicBezTo>
                      <a:pt x="13" y="578"/>
                      <a:pt x="12" y="578"/>
                      <a:pt x="12" y="578"/>
                    </a:cubicBezTo>
                    <a:close/>
                    <a:moveTo>
                      <a:pt x="38" y="626"/>
                    </a:moveTo>
                    <a:cubicBezTo>
                      <a:pt x="38" y="627"/>
                      <a:pt x="37" y="630"/>
                      <a:pt x="39" y="629"/>
                    </a:cubicBezTo>
                    <a:cubicBezTo>
                      <a:pt x="41" y="629"/>
                      <a:pt x="40" y="625"/>
                      <a:pt x="38" y="626"/>
                    </a:cubicBezTo>
                    <a:close/>
                    <a:moveTo>
                      <a:pt x="10" y="514"/>
                    </a:moveTo>
                    <a:cubicBezTo>
                      <a:pt x="10" y="514"/>
                      <a:pt x="10" y="515"/>
                      <a:pt x="10" y="515"/>
                    </a:cubicBezTo>
                    <a:cubicBezTo>
                      <a:pt x="9" y="518"/>
                      <a:pt x="10" y="519"/>
                      <a:pt x="12" y="520"/>
                    </a:cubicBezTo>
                    <a:cubicBezTo>
                      <a:pt x="12" y="518"/>
                      <a:pt x="15" y="518"/>
                      <a:pt x="15" y="515"/>
                    </a:cubicBezTo>
                    <a:cubicBezTo>
                      <a:pt x="14" y="515"/>
                      <a:pt x="14" y="515"/>
                      <a:pt x="14" y="514"/>
                    </a:cubicBezTo>
                    <a:cubicBezTo>
                      <a:pt x="13" y="514"/>
                      <a:pt x="12" y="514"/>
                      <a:pt x="10" y="514"/>
                    </a:cubicBezTo>
                    <a:close/>
                    <a:moveTo>
                      <a:pt x="15" y="512"/>
                    </a:moveTo>
                    <a:cubicBezTo>
                      <a:pt x="15" y="511"/>
                      <a:pt x="17" y="511"/>
                      <a:pt x="16" y="508"/>
                    </a:cubicBezTo>
                    <a:cubicBezTo>
                      <a:pt x="16" y="506"/>
                      <a:pt x="15" y="505"/>
                      <a:pt x="14" y="505"/>
                    </a:cubicBezTo>
                    <a:cubicBezTo>
                      <a:pt x="14" y="506"/>
                      <a:pt x="12" y="507"/>
                      <a:pt x="10" y="507"/>
                    </a:cubicBezTo>
                    <a:cubicBezTo>
                      <a:pt x="10" y="506"/>
                      <a:pt x="9" y="506"/>
                      <a:pt x="9" y="505"/>
                    </a:cubicBezTo>
                    <a:cubicBezTo>
                      <a:pt x="9" y="505"/>
                      <a:pt x="9" y="505"/>
                      <a:pt x="8" y="505"/>
                    </a:cubicBezTo>
                    <a:cubicBezTo>
                      <a:pt x="8" y="506"/>
                      <a:pt x="7" y="506"/>
                      <a:pt x="7" y="507"/>
                    </a:cubicBezTo>
                    <a:cubicBezTo>
                      <a:pt x="8" y="509"/>
                      <a:pt x="6" y="509"/>
                      <a:pt x="6" y="510"/>
                    </a:cubicBezTo>
                    <a:cubicBezTo>
                      <a:pt x="7" y="512"/>
                      <a:pt x="8" y="513"/>
                      <a:pt x="10" y="513"/>
                    </a:cubicBezTo>
                    <a:cubicBezTo>
                      <a:pt x="10" y="510"/>
                      <a:pt x="13" y="512"/>
                      <a:pt x="15" y="512"/>
                    </a:cubicBezTo>
                    <a:close/>
                    <a:moveTo>
                      <a:pt x="175" y="462"/>
                    </a:moveTo>
                    <a:cubicBezTo>
                      <a:pt x="175" y="462"/>
                      <a:pt x="175" y="463"/>
                      <a:pt x="175" y="464"/>
                    </a:cubicBezTo>
                    <a:cubicBezTo>
                      <a:pt x="175" y="464"/>
                      <a:pt x="174" y="464"/>
                      <a:pt x="174" y="464"/>
                    </a:cubicBezTo>
                    <a:cubicBezTo>
                      <a:pt x="174" y="465"/>
                      <a:pt x="174" y="465"/>
                      <a:pt x="174" y="466"/>
                    </a:cubicBezTo>
                    <a:cubicBezTo>
                      <a:pt x="174" y="465"/>
                      <a:pt x="175" y="467"/>
                      <a:pt x="175" y="466"/>
                    </a:cubicBezTo>
                    <a:cubicBezTo>
                      <a:pt x="175" y="467"/>
                      <a:pt x="176" y="466"/>
                      <a:pt x="176" y="466"/>
                    </a:cubicBezTo>
                    <a:cubicBezTo>
                      <a:pt x="177" y="466"/>
                      <a:pt x="177" y="465"/>
                      <a:pt x="177" y="464"/>
                    </a:cubicBezTo>
                    <a:cubicBezTo>
                      <a:pt x="178" y="464"/>
                      <a:pt x="178" y="463"/>
                      <a:pt x="178" y="462"/>
                    </a:cubicBezTo>
                    <a:cubicBezTo>
                      <a:pt x="177" y="462"/>
                      <a:pt x="177" y="462"/>
                      <a:pt x="176" y="461"/>
                    </a:cubicBezTo>
                    <a:cubicBezTo>
                      <a:pt x="176" y="462"/>
                      <a:pt x="176" y="462"/>
                      <a:pt x="175" y="462"/>
                    </a:cubicBezTo>
                    <a:close/>
                    <a:moveTo>
                      <a:pt x="138" y="523"/>
                    </a:moveTo>
                    <a:cubicBezTo>
                      <a:pt x="138" y="523"/>
                      <a:pt x="138" y="524"/>
                      <a:pt x="138" y="524"/>
                    </a:cubicBezTo>
                    <a:cubicBezTo>
                      <a:pt x="139" y="524"/>
                      <a:pt x="140" y="527"/>
                      <a:pt x="140" y="524"/>
                    </a:cubicBezTo>
                    <a:cubicBezTo>
                      <a:pt x="140" y="524"/>
                      <a:pt x="139" y="524"/>
                      <a:pt x="139" y="523"/>
                    </a:cubicBezTo>
                    <a:cubicBezTo>
                      <a:pt x="139" y="522"/>
                      <a:pt x="138" y="522"/>
                      <a:pt x="138" y="523"/>
                    </a:cubicBezTo>
                    <a:close/>
                    <a:moveTo>
                      <a:pt x="142" y="503"/>
                    </a:moveTo>
                    <a:cubicBezTo>
                      <a:pt x="142" y="503"/>
                      <a:pt x="141" y="503"/>
                      <a:pt x="141" y="503"/>
                    </a:cubicBezTo>
                    <a:cubicBezTo>
                      <a:pt x="141" y="503"/>
                      <a:pt x="141" y="502"/>
                      <a:pt x="141" y="502"/>
                    </a:cubicBezTo>
                    <a:cubicBezTo>
                      <a:pt x="141" y="501"/>
                      <a:pt x="142" y="501"/>
                      <a:pt x="142" y="501"/>
                    </a:cubicBezTo>
                    <a:cubicBezTo>
                      <a:pt x="142" y="501"/>
                      <a:pt x="142" y="500"/>
                      <a:pt x="142" y="500"/>
                    </a:cubicBezTo>
                    <a:cubicBezTo>
                      <a:pt x="140" y="499"/>
                      <a:pt x="139" y="500"/>
                      <a:pt x="139" y="500"/>
                    </a:cubicBezTo>
                    <a:cubicBezTo>
                      <a:pt x="138" y="503"/>
                      <a:pt x="141" y="506"/>
                      <a:pt x="142" y="503"/>
                    </a:cubicBezTo>
                    <a:close/>
                    <a:moveTo>
                      <a:pt x="175" y="471"/>
                    </a:moveTo>
                    <a:cubicBezTo>
                      <a:pt x="174" y="470"/>
                      <a:pt x="175" y="470"/>
                      <a:pt x="175" y="469"/>
                    </a:cubicBezTo>
                    <a:cubicBezTo>
                      <a:pt x="175" y="469"/>
                      <a:pt x="175" y="469"/>
                      <a:pt x="175" y="469"/>
                    </a:cubicBezTo>
                    <a:cubicBezTo>
                      <a:pt x="175" y="468"/>
                      <a:pt x="174" y="468"/>
                      <a:pt x="174" y="468"/>
                    </a:cubicBezTo>
                    <a:cubicBezTo>
                      <a:pt x="174" y="469"/>
                      <a:pt x="172" y="468"/>
                      <a:pt x="172" y="469"/>
                    </a:cubicBezTo>
                    <a:cubicBezTo>
                      <a:pt x="172" y="470"/>
                      <a:pt x="172" y="470"/>
                      <a:pt x="171" y="470"/>
                    </a:cubicBezTo>
                    <a:cubicBezTo>
                      <a:pt x="171" y="472"/>
                      <a:pt x="171" y="473"/>
                      <a:pt x="173" y="474"/>
                    </a:cubicBezTo>
                    <a:cubicBezTo>
                      <a:pt x="173" y="472"/>
                      <a:pt x="174" y="472"/>
                      <a:pt x="175" y="471"/>
                    </a:cubicBezTo>
                    <a:close/>
                    <a:moveTo>
                      <a:pt x="218" y="168"/>
                    </a:moveTo>
                    <a:cubicBezTo>
                      <a:pt x="217" y="170"/>
                      <a:pt x="221" y="170"/>
                      <a:pt x="221" y="168"/>
                    </a:cubicBezTo>
                    <a:cubicBezTo>
                      <a:pt x="220" y="168"/>
                      <a:pt x="220" y="168"/>
                      <a:pt x="220" y="168"/>
                    </a:cubicBezTo>
                    <a:cubicBezTo>
                      <a:pt x="219" y="168"/>
                      <a:pt x="219" y="167"/>
                      <a:pt x="218" y="168"/>
                    </a:cubicBezTo>
                    <a:close/>
                    <a:moveTo>
                      <a:pt x="254" y="148"/>
                    </a:moveTo>
                    <a:cubicBezTo>
                      <a:pt x="255" y="148"/>
                      <a:pt x="255" y="151"/>
                      <a:pt x="256" y="149"/>
                    </a:cubicBezTo>
                    <a:cubicBezTo>
                      <a:pt x="255" y="149"/>
                      <a:pt x="256" y="148"/>
                      <a:pt x="256" y="147"/>
                    </a:cubicBezTo>
                    <a:cubicBezTo>
                      <a:pt x="255" y="147"/>
                      <a:pt x="254" y="147"/>
                      <a:pt x="254" y="148"/>
                    </a:cubicBezTo>
                    <a:close/>
                    <a:moveTo>
                      <a:pt x="180" y="414"/>
                    </a:moveTo>
                    <a:cubicBezTo>
                      <a:pt x="182" y="414"/>
                      <a:pt x="180" y="413"/>
                      <a:pt x="180" y="412"/>
                    </a:cubicBezTo>
                    <a:cubicBezTo>
                      <a:pt x="181" y="410"/>
                      <a:pt x="179" y="411"/>
                      <a:pt x="178" y="411"/>
                    </a:cubicBezTo>
                    <a:cubicBezTo>
                      <a:pt x="178" y="411"/>
                      <a:pt x="178" y="412"/>
                      <a:pt x="178" y="413"/>
                    </a:cubicBezTo>
                    <a:cubicBezTo>
                      <a:pt x="179" y="413"/>
                      <a:pt x="179" y="413"/>
                      <a:pt x="179" y="414"/>
                    </a:cubicBezTo>
                    <a:cubicBezTo>
                      <a:pt x="179" y="414"/>
                      <a:pt x="180" y="414"/>
                      <a:pt x="180" y="414"/>
                    </a:cubicBezTo>
                    <a:close/>
                    <a:moveTo>
                      <a:pt x="148" y="319"/>
                    </a:moveTo>
                    <a:cubicBezTo>
                      <a:pt x="148" y="319"/>
                      <a:pt x="147" y="319"/>
                      <a:pt x="146" y="319"/>
                    </a:cubicBezTo>
                    <a:cubicBezTo>
                      <a:pt x="146" y="320"/>
                      <a:pt x="146" y="321"/>
                      <a:pt x="147" y="321"/>
                    </a:cubicBezTo>
                    <a:cubicBezTo>
                      <a:pt x="147" y="321"/>
                      <a:pt x="148" y="321"/>
                      <a:pt x="148" y="321"/>
                    </a:cubicBezTo>
                    <a:cubicBezTo>
                      <a:pt x="148" y="319"/>
                      <a:pt x="149" y="321"/>
                      <a:pt x="150" y="321"/>
                    </a:cubicBezTo>
                    <a:cubicBezTo>
                      <a:pt x="150" y="320"/>
                      <a:pt x="151" y="320"/>
                      <a:pt x="151" y="319"/>
                    </a:cubicBezTo>
                    <a:cubicBezTo>
                      <a:pt x="151" y="319"/>
                      <a:pt x="150" y="318"/>
                      <a:pt x="149" y="319"/>
                    </a:cubicBezTo>
                    <a:cubicBezTo>
                      <a:pt x="149" y="319"/>
                      <a:pt x="148" y="319"/>
                      <a:pt x="148" y="319"/>
                    </a:cubicBezTo>
                    <a:close/>
                    <a:moveTo>
                      <a:pt x="168" y="279"/>
                    </a:moveTo>
                    <a:cubicBezTo>
                      <a:pt x="167" y="278"/>
                      <a:pt x="166" y="279"/>
                      <a:pt x="166" y="280"/>
                    </a:cubicBezTo>
                    <a:cubicBezTo>
                      <a:pt x="167" y="280"/>
                      <a:pt x="167" y="279"/>
                      <a:pt x="168" y="279"/>
                    </a:cubicBezTo>
                    <a:close/>
                    <a:moveTo>
                      <a:pt x="260" y="139"/>
                    </a:moveTo>
                    <a:cubicBezTo>
                      <a:pt x="260" y="139"/>
                      <a:pt x="260" y="139"/>
                      <a:pt x="260" y="139"/>
                    </a:cubicBezTo>
                    <a:cubicBezTo>
                      <a:pt x="260" y="139"/>
                      <a:pt x="260" y="139"/>
                      <a:pt x="260" y="139"/>
                    </a:cubicBezTo>
                    <a:cubicBezTo>
                      <a:pt x="260" y="139"/>
                      <a:pt x="260" y="139"/>
                      <a:pt x="260" y="139"/>
                    </a:cubicBezTo>
                    <a:cubicBezTo>
                      <a:pt x="260" y="139"/>
                      <a:pt x="260" y="139"/>
                      <a:pt x="260" y="139"/>
                    </a:cubicBezTo>
                    <a:cubicBezTo>
                      <a:pt x="260" y="139"/>
                      <a:pt x="260" y="139"/>
                      <a:pt x="260" y="139"/>
                    </a:cubicBezTo>
                    <a:cubicBezTo>
                      <a:pt x="260" y="139"/>
                      <a:pt x="260" y="139"/>
                      <a:pt x="260" y="139"/>
                    </a:cubicBezTo>
                    <a:cubicBezTo>
                      <a:pt x="260" y="139"/>
                      <a:pt x="260" y="139"/>
                      <a:pt x="260" y="139"/>
                    </a:cubicBezTo>
                    <a:cubicBezTo>
                      <a:pt x="260" y="139"/>
                      <a:pt x="259" y="139"/>
                      <a:pt x="259" y="139"/>
                    </a:cubicBezTo>
                    <a:cubicBezTo>
                      <a:pt x="259" y="139"/>
                      <a:pt x="259" y="139"/>
                      <a:pt x="259" y="139"/>
                    </a:cubicBezTo>
                    <a:cubicBezTo>
                      <a:pt x="259" y="139"/>
                      <a:pt x="259" y="139"/>
                      <a:pt x="259" y="139"/>
                    </a:cubicBezTo>
                    <a:cubicBezTo>
                      <a:pt x="259" y="139"/>
                      <a:pt x="259" y="139"/>
                      <a:pt x="259" y="139"/>
                    </a:cubicBezTo>
                    <a:cubicBezTo>
                      <a:pt x="259" y="139"/>
                      <a:pt x="259" y="139"/>
                      <a:pt x="259" y="139"/>
                    </a:cubicBezTo>
                    <a:cubicBezTo>
                      <a:pt x="258" y="138"/>
                      <a:pt x="258" y="138"/>
                      <a:pt x="258" y="137"/>
                    </a:cubicBezTo>
                    <a:cubicBezTo>
                      <a:pt x="258" y="137"/>
                      <a:pt x="258" y="137"/>
                      <a:pt x="258" y="137"/>
                    </a:cubicBezTo>
                    <a:cubicBezTo>
                      <a:pt x="257" y="136"/>
                      <a:pt x="256" y="135"/>
                      <a:pt x="255" y="134"/>
                    </a:cubicBezTo>
                    <a:cubicBezTo>
                      <a:pt x="255" y="134"/>
                      <a:pt x="255" y="134"/>
                      <a:pt x="255" y="134"/>
                    </a:cubicBezTo>
                    <a:cubicBezTo>
                      <a:pt x="255" y="133"/>
                      <a:pt x="255" y="133"/>
                      <a:pt x="255" y="132"/>
                    </a:cubicBezTo>
                    <a:cubicBezTo>
                      <a:pt x="255" y="132"/>
                      <a:pt x="255" y="132"/>
                      <a:pt x="255" y="132"/>
                    </a:cubicBezTo>
                    <a:cubicBezTo>
                      <a:pt x="255" y="132"/>
                      <a:pt x="254" y="132"/>
                      <a:pt x="254" y="132"/>
                    </a:cubicBezTo>
                    <a:cubicBezTo>
                      <a:pt x="254" y="132"/>
                      <a:pt x="254" y="132"/>
                      <a:pt x="254" y="132"/>
                    </a:cubicBezTo>
                    <a:cubicBezTo>
                      <a:pt x="254" y="132"/>
                      <a:pt x="254" y="132"/>
                      <a:pt x="254" y="132"/>
                    </a:cubicBezTo>
                    <a:cubicBezTo>
                      <a:pt x="254" y="132"/>
                      <a:pt x="254" y="132"/>
                      <a:pt x="254" y="131"/>
                    </a:cubicBezTo>
                    <a:cubicBezTo>
                      <a:pt x="254" y="131"/>
                      <a:pt x="254" y="131"/>
                      <a:pt x="254" y="131"/>
                    </a:cubicBezTo>
                    <a:cubicBezTo>
                      <a:pt x="254" y="131"/>
                      <a:pt x="254" y="131"/>
                      <a:pt x="254" y="131"/>
                    </a:cubicBezTo>
                    <a:cubicBezTo>
                      <a:pt x="254" y="131"/>
                      <a:pt x="254" y="131"/>
                      <a:pt x="253" y="131"/>
                    </a:cubicBezTo>
                    <a:cubicBezTo>
                      <a:pt x="253" y="131"/>
                      <a:pt x="253" y="131"/>
                      <a:pt x="253" y="131"/>
                    </a:cubicBezTo>
                    <a:cubicBezTo>
                      <a:pt x="253" y="131"/>
                      <a:pt x="253" y="131"/>
                      <a:pt x="253" y="131"/>
                    </a:cubicBezTo>
                    <a:cubicBezTo>
                      <a:pt x="253" y="131"/>
                      <a:pt x="253" y="130"/>
                      <a:pt x="253" y="130"/>
                    </a:cubicBezTo>
                    <a:cubicBezTo>
                      <a:pt x="253" y="130"/>
                      <a:pt x="253" y="130"/>
                      <a:pt x="253" y="130"/>
                    </a:cubicBezTo>
                    <a:cubicBezTo>
                      <a:pt x="252" y="129"/>
                      <a:pt x="251" y="129"/>
                      <a:pt x="251" y="128"/>
                    </a:cubicBezTo>
                    <a:cubicBezTo>
                      <a:pt x="251" y="128"/>
                      <a:pt x="251" y="128"/>
                      <a:pt x="251" y="128"/>
                    </a:cubicBezTo>
                    <a:cubicBezTo>
                      <a:pt x="251" y="128"/>
                      <a:pt x="251" y="128"/>
                      <a:pt x="251" y="128"/>
                    </a:cubicBezTo>
                    <a:cubicBezTo>
                      <a:pt x="251" y="128"/>
                      <a:pt x="251" y="128"/>
                      <a:pt x="251" y="128"/>
                    </a:cubicBezTo>
                    <a:cubicBezTo>
                      <a:pt x="250" y="128"/>
                      <a:pt x="250" y="128"/>
                      <a:pt x="250" y="128"/>
                    </a:cubicBezTo>
                    <a:cubicBezTo>
                      <a:pt x="250" y="128"/>
                      <a:pt x="250" y="128"/>
                      <a:pt x="250" y="128"/>
                    </a:cubicBezTo>
                    <a:cubicBezTo>
                      <a:pt x="250" y="128"/>
                      <a:pt x="250" y="128"/>
                      <a:pt x="250" y="128"/>
                    </a:cubicBezTo>
                    <a:cubicBezTo>
                      <a:pt x="250" y="128"/>
                      <a:pt x="250" y="128"/>
                      <a:pt x="250" y="128"/>
                    </a:cubicBezTo>
                    <a:cubicBezTo>
                      <a:pt x="250" y="128"/>
                      <a:pt x="250" y="128"/>
                      <a:pt x="250" y="128"/>
                    </a:cubicBezTo>
                    <a:cubicBezTo>
                      <a:pt x="250" y="128"/>
                      <a:pt x="250" y="128"/>
                      <a:pt x="250" y="128"/>
                    </a:cubicBezTo>
                    <a:cubicBezTo>
                      <a:pt x="250" y="127"/>
                      <a:pt x="250" y="127"/>
                      <a:pt x="250" y="127"/>
                    </a:cubicBezTo>
                    <a:cubicBezTo>
                      <a:pt x="249" y="127"/>
                      <a:pt x="250" y="126"/>
                      <a:pt x="250" y="126"/>
                    </a:cubicBezTo>
                    <a:cubicBezTo>
                      <a:pt x="248" y="126"/>
                      <a:pt x="249" y="124"/>
                      <a:pt x="247" y="125"/>
                    </a:cubicBezTo>
                    <a:cubicBezTo>
                      <a:pt x="246" y="124"/>
                      <a:pt x="246" y="123"/>
                      <a:pt x="245" y="122"/>
                    </a:cubicBezTo>
                    <a:cubicBezTo>
                      <a:pt x="245" y="121"/>
                      <a:pt x="245" y="120"/>
                      <a:pt x="245" y="118"/>
                    </a:cubicBezTo>
                    <a:cubicBezTo>
                      <a:pt x="245" y="118"/>
                      <a:pt x="245" y="118"/>
                      <a:pt x="245" y="118"/>
                    </a:cubicBezTo>
                    <a:cubicBezTo>
                      <a:pt x="245" y="115"/>
                      <a:pt x="243" y="115"/>
                      <a:pt x="244" y="113"/>
                    </a:cubicBezTo>
                    <a:cubicBezTo>
                      <a:pt x="244" y="110"/>
                      <a:pt x="246" y="109"/>
                      <a:pt x="246" y="107"/>
                    </a:cubicBezTo>
                    <a:cubicBezTo>
                      <a:pt x="246" y="103"/>
                      <a:pt x="246" y="99"/>
                      <a:pt x="246" y="96"/>
                    </a:cubicBezTo>
                    <a:cubicBezTo>
                      <a:pt x="246" y="94"/>
                      <a:pt x="245" y="93"/>
                      <a:pt x="244" y="93"/>
                    </a:cubicBezTo>
                    <a:cubicBezTo>
                      <a:pt x="244" y="91"/>
                      <a:pt x="243" y="91"/>
                      <a:pt x="243" y="89"/>
                    </a:cubicBezTo>
                    <a:cubicBezTo>
                      <a:pt x="242" y="88"/>
                      <a:pt x="241" y="88"/>
                      <a:pt x="240" y="86"/>
                    </a:cubicBezTo>
                    <a:cubicBezTo>
                      <a:pt x="239" y="86"/>
                      <a:pt x="240" y="84"/>
                      <a:pt x="238" y="84"/>
                    </a:cubicBezTo>
                    <a:cubicBezTo>
                      <a:pt x="239" y="82"/>
                      <a:pt x="237" y="82"/>
                      <a:pt x="238" y="80"/>
                    </a:cubicBezTo>
                    <a:cubicBezTo>
                      <a:pt x="237" y="80"/>
                      <a:pt x="237" y="80"/>
                      <a:pt x="237" y="79"/>
                    </a:cubicBezTo>
                    <a:cubicBezTo>
                      <a:pt x="237" y="79"/>
                      <a:pt x="237" y="78"/>
                      <a:pt x="237" y="78"/>
                    </a:cubicBezTo>
                    <a:cubicBezTo>
                      <a:pt x="236" y="75"/>
                      <a:pt x="238" y="75"/>
                      <a:pt x="238" y="73"/>
                    </a:cubicBezTo>
                    <a:cubicBezTo>
                      <a:pt x="238" y="72"/>
                      <a:pt x="239" y="72"/>
                      <a:pt x="239" y="72"/>
                    </a:cubicBezTo>
                    <a:cubicBezTo>
                      <a:pt x="239" y="71"/>
                      <a:pt x="238" y="70"/>
                      <a:pt x="238" y="69"/>
                    </a:cubicBezTo>
                    <a:cubicBezTo>
                      <a:pt x="237" y="68"/>
                      <a:pt x="236" y="68"/>
                      <a:pt x="235" y="68"/>
                    </a:cubicBezTo>
                    <a:cubicBezTo>
                      <a:pt x="235" y="68"/>
                      <a:pt x="235" y="68"/>
                      <a:pt x="234" y="68"/>
                    </a:cubicBezTo>
                    <a:cubicBezTo>
                      <a:pt x="234" y="68"/>
                      <a:pt x="234" y="68"/>
                      <a:pt x="234" y="68"/>
                    </a:cubicBezTo>
                    <a:cubicBezTo>
                      <a:pt x="234" y="68"/>
                      <a:pt x="234" y="68"/>
                      <a:pt x="234" y="68"/>
                    </a:cubicBezTo>
                    <a:cubicBezTo>
                      <a:pt x="234" y="68"/>
                      <a:pt x="234" y="68"/>
                      <a:pt x="234" y="68"/>
                    </a:cubicBezTo>
                    <a:cubicBezTo>
                      <a:pt x="234" y="68"/>
                      <a:pt x="234" y="68"/>
                      <a:pt x="234" y="68"/>
                    </a:cubicBezTo>
                    <a:cubicBezTo>
                      <a:pt x="234" y="68"/>
                      <a:pt x="234" y="68"/>
                      <a:pt x="234" y="68"/>
                    </a:cubicBezTo>
                    <a:cubicBezTo>
                      <a:pt x="234" y="68"/>
                      <a:pt x="234" y="68"/>
                      <a:pt x="234" y="68"/>
                    </a:cubicBezTo>
                    <a:cubicBezTo>
                      <a:pt x="234" y="68"/>
                      <a:pt x="234" y="68"/>
                      <a:pt x="234" y="68"/>
                    </a:cubicBezTo>
                    <a:cubicBezTo>
                      <a:pt x="233" y="68"/>
                      <a:pt x="233" y="68"/>
                      <a:pt x="233" y="68"/>
                    </a:cubicBezTo>
                    <a:cubicBezTo>
                      <a:pt x="233" y="68"/>
                      <a:pt x="233" y="68"/>
                      <a:pt x="233" y="68"/>
                    </a:cubicBezTo>
                    <a:cubicBezTo>
                      <a:pt x="233" y="68"/>
                      <a:pt x="233" y="67"/>
                      <a:pt x="233" y="67"/>
                    </a:cubicBezTo>
                    <a:cubicBezTo>
                      <a:pt x="233" y="67"/>
                      <a:pt x="233" y="67"/>
                      <a:pt x="233" y="67"/>
                    </a:cubicBezTo>
                    <a:cubicBezTo>
                      <a:pt x="233" y="67"/>
                      <a:pt x="233" y="67"/>
                      <a:pt x="233" y="67"/>
                    </a:cubicBezTo>
                    <a:cubicBezTo>
                      <a:pt x="233" y="67"/>
                      <a:pt x="233" y="67"/>
                      <a:pt x="233" y="67"/>
                    </a:cubicBezTo>
                    <a:cubicBezTo>
                      <a:pt x="233" y="67"/>
                      <a:pt x="233" y="67"/>
                      <a:pt x="233" y="67"/>
                    </a:cubicBezTo>
                    <a:cubicBezTo>
                      <a:pt x="233" y="67"/>
                      <a:pt x="232" y="67"/>
                      <a:pt x="232" y="67"/>
                    </a:cubicBezTo>
                    <a:cubicBezTo>
                      <a:pt x="232" y="66"/>
                      <a:pt x="232" y="66"/>
                      <a:pt x="232" y="66"/>
                    </a:cubicBezTo>
                    <a:cubicBezTo>
                      <a:pt x="231" y="66"/>
                      <a:pt x="231" y="66"/>
                      <a:pt x="231" y="65"/>
                    </a:cubicBezTo>
                    <a:cubicBezTo>
                      <a:pt x="231" y="65"/>
                      <a:pt x="231" y="65"/>
                      <a:pt x="231" y="65"/>
                    </a:cubicBezTo>
                    <a:cubicBezTo>
                      <a:pt x="231" y="64"/>
                      <a:pt x="229" y="62"/>
                      <a:pt x="232" y="61"/>
                    </a:cubicBezTo>
                    <a:cubicBezTo>
                      <a:pt x="232" y="61"/>
                      <a:pt x="232" y="61"/>
                      <a:pt x="232" y="61"/>
                    </a:cubicBezTo>
                    <a:cubicBezTo>
                      <a:pt x="232" y="61"/>
                      <a:pt x="232" y="61"/>
                      <a:pt x="232" y="61"/>
                    </a:cubicBezTo>
                    <a:cubicBezTo>
                      <a:pt x="232" y="61"/>
                      <a:pt x="232" y="61"/>
                      <a:pt x="232" y="61"/>
                    </a:cubicBezTo>
                    <a:cubicBezTo>
                      <a:pt x="232" y="61"/>
                      <a:pt x="232" y="61"/>
                      <a:pt x="232" y="61"/>
                    </a:cubicBezTo>
                    <a:cubicBezTo>
                      <a:pt x="232" y="61"/>
                      <a:pt x="232" y="61"/>
                      <a:pt x="232" y="61"/>
                    </a:cubicBezTo>
                    <a:cubicBezTo>
                      <a:pt x="233" y="61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60"/>
                      <a:pt x="233" y="60"/>
                      <a:pt x="233" y="60"/>
                    </a:cubicBezTo>
                    <a:cubicBezTo>
                      <a:pt x="233" y="59"/>
                      <a:pt x="233" y="58"/>
                      <a:pt x="233" y="57"/>
                    </a:cubicBezTo>
                    <a:cubicBezTo>
                      <a:pt x="232" y="56"/>
                      <a:pt x="232" y="55"/>
                      <a:pt x="232" y="54"/>
                    </a:cubicBezTo>
                    <a:cubicBezTo>
                      <a:pt x="232" y="54"/>
                      <a:pt x="232" y="54"/>
                      <a:pt x="232" y="54"/>
                    </a:cubicBezTo>
                    <a:cubicBezTo>
                      <a:pt x="232" y="54"/>
                      <a:pt x="232" y="53"/>
                      <a:pt x="232" y="53"/>
                    </a:cubicBezTo>
                    <a:cubicBezTo>
                      <a:pt x="232" y="53"/>
                      <a:pt x="231" y="53"/>
                      <a:pt x="231" y="53"/>
                    </a:cubicBezTo>
                    <a:cubicBezTo>
                      <a:pt x="231" y="53"/>
                      <a:pt x="231" y="52"/>
                      <a:pt x="231" y="51"/>
                    </a:cubicBezTo>
                    <a:cubicBezTo>
                      <a:pt x="231" y="51"/>
                      <a:pt x="231" y="51"/>
                      <a:pt x="231" y="51"/>
                    </a:cubicBezTo>
                    <a:cubicBezTo>
                      <a:pt x="231" y="51"/>
                      <a:pt x="231" y="51"/>
                      <a:pt x="231" y="51"/>
                    </a:cubicBezTo>
                    <a:cubicBezTo>
                      <a:pt x="231" y="51"/>
                      <a:pt x="231" y="50"/>
                      <a:pt x="231" y="50"/>
                    </a:cubicBezTo>
                    <a:cubicBezTo>
                      <a:pt x="231" y="49"/>
                      <a:pt x="231" y="49"/>
                      <a:pt x="231" y="48"/>
                    </a:cubicBezTo>
                    <a:cubicBezTo>
                      <a:pt x="231" y="47"/>
                      <a:pt x="231" y="47"/>
                      <a:pt x="231" y="47"/>
                    </a:cubicBezTo>
                    <a:cubicBezTo>
                      <a:pt x="231" y="47"/>
                      <a:pt x="231" y="46"/>
                      <a:pt x="231" y="46"/>
                    </a:cubicBezTo>
                    <a:cubicBezTo>
                      <a:pt x="231" y="46"/>
                      <a:pt x="231" y="46"/>
                      <a:pt x="231" y="46"/>
                    </a:cubicBezTo>
                    <a:cubicBezTo>
                      <a:pt x="231" y="46"/>
                      <a:pt x="231" y="46"/>
                      <a:pt x="231" y="46"/>
                    </a:cubicBezTo>
                    <a:cubicBezTo>
                      <a:pt x="231" y="46"/>
                      <a:pt x="231" y="46"/>
                      <a:pt x="231" y="46"/>
                    </a:cubicBezTo>
                    <a:cubicBezTo>
                      <a:pt x="231" y="46"/>
                      <a:pt x="231" y="46"/>
                      <a:pt x="231" y="46"/>
                    </a:cubicBezTo>
                    <a:cubicBezTo>
                      <a:pt x="231" y="46"/>
                      <a:pt x="231" y="46"/>
                      <a:pt x="231" y="46"/>
                    </a:cubicBezTo>
                    <a:cubicBezTo>
                      <a:pt x="231" y="46"/>
                      <a:pt x="231" y="46"/>
                      <a:pt x="231" y="46"/>
                    </a:cubicBezTo>
                    <a:cubicBezTo>
                      <a:pt x="231" y="46"/>
                      <a:pt x="231" y="45"/>
                      <a:pt x="231" y="45"/>
                    </a:cubicBezTo>
                    <a:cubicBezTo>
                      <a:pt x="231" y="44"/>
                      <a:pt x="230" y="44"/>
                      <a:pt x="230" y="42"/>
                    </a:cubicBezTo>
                    <a:cubicBezTo>
                      <a:pt x="228" y="39"/>
                      <a:pt x="226" y="38"/>
                      <a:pt x="223" y="36"/>
                    </a:cubicBezTo>
                    <a:cubicBezTo>
                      <a:pt x="223" y="33"/>
                      <a:pt x="221" y="33"/>
                      <a:pt x="221" y="31"/>
                    </a:cubicBezTo>
                    <a:cubicBezTo>
                      <a:pt x="220" y="30"/>
                      <a:pt x="219" y="30"/>
                      <a:pt x="219" y="30"/>
                    </a:cubicBezTo>
                    <a:cubicBezTo>
                      <a:pt x="218" y="29"/>
                      <a:pt x="217" y="29"/>
                      <a:pt x="217" y="28"/>
                    </a:cubicBezTo>
                    <a:cubicBezTo>
                      <a:pt x="216" y="28"/>
                      <a:pt x="214" y="27"/>
                      <a:pt x="214" y="26"/>
                    </a:cubicBezTo>
                    <a:cubicBezTo>
                      <a:pt x="210" y="27"/>
                      <a:pt x="210" y="25"/>
                      <a:pt x="208" y="26"/>
                    </a:cubicBezTo>
                    <a:cubicBezTo>
                      <a:pt x="209" y="24"/>
                      <a:pt x="206" y="25"/>
                      <a:pt x="204" y="25"/>
                    </a:cubicBezTo>
                    <a:cubicBezTo>
                      <a:pt x="203" y="23"/>
                      <a:pt x="201" y="21"/>
                      <a:pt x="199" y="20"/>
                    </a:cubicBezTo>
                    <a:cubicBezTo>
                      <a:pt x="200" y="18"/>
                      <a:pt x="197" y="19"/>
                      <a:pt x="197" y="17"/>
                    </a:cubicBezTo>
                    <a:cubicBezTo>
                      <a:pt x="197" y="17"/>
                      <a:pt x="197" y="17"/>
                      <a:pt x="197" y="17"/>
                    </a:cubicBezTo>
                    <a:cubicBezTo>
                      <a:pt x="196" y="17"/>
                      <a:pt x="196" y="17"/>
                      <a:pt x="196" y="16"/>
                    </a:cubicBezTo>
                    <a:cubicBezTo>
                      <a:pt x="196" y="16"/>
                      <a:pt x="196" y="16"/>
                      <a:pt x="196" y="16"/>
                    </a:cubicBezTo>
                    <a:cubicBezTo>
                      <a:pt x="196" y="16"/>
                      <a:pt x="196" y="16"/>
                      <a:pt x="196" y="16"/>
                    </a:cubicBezTo>
                    <a:cubicBezTo>
                      <a:pt x="195" y="16"/>
                      <a:pt x="195" y="15"/>
                      <a:pt x="194" y="15"/>
                    </a:cubicBezTo>
                    <a:cubicBezTo>
                      <a:pt x="194" y="15"/>
                      <a:pt x="194" y="15"/>
                      <a:pt x="194" y="15"/>
                    </a:cubicBezTo>
                    <a:cubicBezTo>
                      <a:pt x="194" y="15"/>
                      <a:pt x="194" y="15"/>
                      <a:pt x="194" y="15"/>
                    </a:cubicBezTo>
                    <a:cubicBezTo>
                      <a:pt x="194" y="15"/>
                      <a:pt x="193" y="15"/>
                      <a:pt x="193" y="15"/>
                    </a:cubicBezTo>
                    <a:cubicBezTo>
                      <a:pt x="193" y="15"/>
                      <a:pt x="193" y="15"/>
                      <a:pt x="193" y="15"/>
                    </a:cubicBezTo>
                    <a:cubicBezTo>
                      <a:pt x="193" y="15"/>
                      <a:pt x="193" y="15"/>
                      <a:pt x="192" y="14"/>
                    </a:cubicBezTo>
                    <a:cubicBezTo>
                      <a:pt x="192" y="14"/>
                      <a:pt x="192" y="14"/>
                      <a:pt x="192" y="14"/>
                    </a:cubicBezTo>
                    <a:cubicBezTo>
                      <a:pt x="192" y="14"/>
                      <a:pt x="191" y="13"/>
                      <a:pt x="191" y="13"/>
                    </a:cubicBezTo>
                    <a:cubicBezTo>
                      <a:pt x="191" y="13"/>
                      <a:pt x="191" y="13"/>
                      <a:pt x="191" y="13"/>
                    </a:cubicBezTo>
                    <a:cubicBezTo>
                      <a:pt x="191" y="12"/>
                      <a:pt x="190" y="12"/>
                      <a:pt x="190" y="12"/>
                    </a:cubicBezTo>
                    <a:cubicBezTo>
                      <a:pt x="190" y="12"/>
                      <a:pt x="190" y="12"/>
                      <a:pt x="190" y="12"/>
                    </a:cubicBezTo>
                    <a:cubicBezTo>
                      <a:pt x="189" y="12"/>
                      <a:pt x="189" y="11"/>
                      <a:pt x="189" y="11"/>
                    </a:cubicBezTo>
                    <a:cubicBezTo>
                      <a:pt x="189" y="11"/>
                      <a:pt x="188" y="11"/>
                      <a:pt x="188" y="10"/>
                    </a:cubicBezTo>
                    <a:cubicBezTo>
                      <a:pt x="188" y="10"/>
                      <a:pt x="188" y="10"/>
                      <a:pt x="187" y="10"/>
                    </a:cubicBezTo>
                    <a:cubicBezTo>
                      <a:pt x="187" y="10"/>
                      <a:pt x="187" y="10"/>
                      <a:pt x="186" y="10"/>
                    </a:cubicBezTo>
                    <a:cubicBezTo>
                      <a:pt x="186" y="10"/>
                      <a:pt x="186" y="10"/>
                      <a:pt x="186" y="10"/>
                    </a:cubicBezTo>
                    <a:cubicBezTo>
                      <a:pt x="186" y="10"/>
                      <a:pt x="186" y="10"/>
                      <a:pt x="186" y="10"/>
                    </a:cubicBezTo>
                    <a:cubicBezTo>
                      <a:pt x="186" y="10"/>
                      <a:pt x="186" y="10"/>
                      <a:pt x="186" y="10"/>
                    </a:cubicBezTo>
                    <a:cubicBezTo>
                      <a:pt x="186" y="10"/>
                      <a:pt x="186" y="10"/>
                      <a:pt x="185" y="9"/>
                    </a:cubicBezTo>
                    <a:cubicBezTo>
                      <a:pt x="185" y="9"/>
                      <a:pt x="185" y="9"/>
                      <a:pt x="185" y="9"/>
                    </a:cubicBezTo>
                    <a:cubicBezTo>
                      <a:pt x="185" y="9"/>
                      <a:pt x="185" y="9"/>
                      <a:pt x="184" y="9"/>
                    </a:cubicBezTo>
                    <a:cubicBezTo>
                      <a:pt x="184" y="9"/>
                      <a:pt x="184" y="9"/>
                      <a:pt x="184" y="8"/>
                    </a:cubicBezTo>
                    <a:cubicBezTo>
                      <a:pt x="184" y="8"/>
                      <a:pt x="184" y="8"/>
                      <a:pt x="184" y="8"/>
                    </a:cubicBezTo>
                    <a:cubicBezTo>
                      <a:pt x="184" y="8"/>
                      <a:pt x="184" y="8"/>
                      <a:pt x="183" y="8"/>
                    </a:cubicBezTo>
                    <a:cubicBezTo>
                      <a:pt x="183" y="8"/>
                      <a:pt x="183" y="8"/>
                      <a:pt x="183" y="8"/>
                    </a:cubicBezTo>
                    <a:cubicBezTo>
                      <a:pt x="183" y="8"/>
                      <a:pt x="182" y="8"/>
                      <a:pt x="182" y="8"/>
                    </a:cubicBezTo>
                    <a:cubicBezTo>
                      <a:pt x="182" y="8"/>
                      <a:pt x="182" y="8"/>
                      <a:pt x="182" y="8"/>
                    </a:cubicBezTo>
                    <a:cubicBezTo>
                      <a:pt x="182" y="8"/>
                      <a:pt x="181" y="8"/>
                      <a:pt x="181" y="8"/>
                    </a:cubicBezTo>
                    <a:cubicBezTo>
                      <a:pt x="181" y="5"/>
                      <a:pt x="180" y="4"/>
                      <a:pt x="180" y="1"/>
                    </a:cubicBezTo>
                    <a:cubicBezTo>
                      <a:pt x="178" y="0"/>
                      <a:pt x="177" y="3"/>
                      <a:pt x="173" y="2"/>
                    </a:cubicBezTo>
                    <a:cubicBezTo>
                      <a:pt x="173" y="4"/>
                      <a:pt x="174" y="5"/>
                      <a:pt x="175" y="5"/>
                    </a:cubicBezTo>
                    <a:cubicBezTo>
                      <a:pt x="175" y="6"/>
                      <a:pt x="175" y="7"/>
                      <a:pt x="176" y="8"/>
                    </a:cubicBezTo>
                    <a:cubicBezTo>
                      <a:pt x="176" y="9"/>
                      <a:pt x="177" y="10"/>
                      <a:pt x="177" y="11"/>
                    </a:cubicBezTo>
                    <a:cubicBezTo>
                      <a:pt x="177" y="13"/>
                      <a:pt x="176" y="15"/>
                      <a:pt x="175" y="17"/>
                    </a:cubicBezTo>
                    <a:cubicBezTo>
                      <a:pt x="175" y="17"/>
                      <a:pt x="175" y="18"/>
                      <a:pt x="175" y="18"/>
                    </a:cubicBezTo>
                    <a:cubicBezTo>
                      <a:pt x="175" y="19"/>
                      <a:pt x="174" y="18"/>
                      <a:pt x="174" y="18"/>
                    </a:cubicBezTo>
                    <a:cubicBezTo>
                      <a:pt x="174" y="19"/>
                      <a:pt x="174" y="20"/>
                      <a:pt x="174" y="20"/>
                    </a:cubicBezTo>
                    <a:cubicBezTo>
                      <a:pt x="174" y="20"/>
                      <a:pt x="173" y="20"/>
                      <a:pt x="173" y="20"/>
                    </a:cubicBezTo>
                    <a:cubicBezTo>
                      <a:pt x="173" y="21"/>
                      <a:pt x="172" y="22"/>
                      <a:pt x="172" y="23"/>
                    </a:cubicBezTo>
                    <a:cubicBezTo>
                      <a:pt x="172" y="23"/>
                      <a:pt x="172" y="24"/>
                      <a:pt x="173" y="24"/>
                    </a:cubicBezTo>
                    <a:cubicBezTo>
                      <a:pt x="173" y="24"/>
                      <a:pt x="172" y="25"/>
                      <a:pt x="173" y="25"/>
                    </a:cubicBezTo>
                    <a:cubicBezTo>
                      <a:pt x="173" y="25"/>
                      <a:pt x="175" y="25"/>
                      <a:pt x="175" y="26"/>
                    </a:cubicBezTo>
                    <a:cubicBezTo>
                      <a:pt x="175" y="28"/>
                      <a:pt x="174" y="29"/>
                      <a:pt x="173" y="29"/>
                    </a:cubicBezTo>
                    <a:cubicBezTo>
                      <a:pt x="174" y="31"/>
                      <a:pt x="172" y="31"/>
                      <a:pt x="172" y="32"/>
                    </a:cubicBezTo>
                    <a:cubicBezTo>
                      <a:pt x="168" y="32"/>
                      <a:pt x="166" y="31"/>
                      <a:pt x="163" y="31"/>
                    </a:cubicBezTo>
                    <a:cubicBezTo>
                      <a:pt x="162" y="29"/>
                      <a:pt x="160" y="30"/>
                      <a:pt x="159" y="28"/>
                    </a:cubicBezTo>
                    <a:cubicBezTo>
                      <a:pt x="158" y="28"/>
                      <a:pt x="157" y="29"/>
                      <a:pt x="156" y="28"/>
                    </a:cubicBezTo>
                    <a:cubicBezTo>
                      <a:pt x="154" y="28"/>
                      <a:pt x="152" y="27"/>
                      <a:pt x="149" y="28"/>
                    </a:cubicBezTo>
                    <a:cubicBezTo>
                      <a:pt x="149" y="28"/>
                      <a:pt x="149" y="28"/>
                      <a:pt x="148" y="28"/>
                    </a:cubicBezTo>
                    <a:cubicBezTo>
                      <a:pt x="148" y="28"/>
                      <a:pt x="147" y="28"/>
                      <a:pt x="146" y="28"/>
                    </a:cubicBezTo>
                    <a:cubicBezTo>
                      <a:pt x="146" y="28"/>
                      <a:pt x="145" y="29"/>
                      <a:pt x="145" y="29"/>
                    </a:cubicBezTo>
                    <a:cubicBezTo>
                      <a:pt x="144" y="29"/>
                      <a:pt x="144" y="28"/>
                      <a:pt x="143" y="28"/>
                    </a:cubicBezTo>
                    <a:cubicBezTo>
                      <a:pt x="143" y="29"/>
                      <a:pt x="142" y="30"/>
                      <a:pt x="142" y="29"/>
                    </a:cubicBezTo>
                    <a:cubicBezTo>
                      <a:pt x="142" y="29"/>
                      <a:pt x="142" y="29"/>
                      <a:pt x="141" y="29"/>
                    </a:cubicBezTo>
                    <a:cubicBezTo>
                      <a:pt x="141" y="31"/>
                      <a:pt x="142" y="34"/>
                      <a:pt x="141" y="35"/>
                    </a:cubicBezTo>
                    <a:cubicBezTo>
                      <a:pt x="141" y="35"/>
                      <a:pt x="141" y="35"/>
                      <a:pt x="141" y="36"/>
                    </a:cubicBezTo>
                    <a:cubicBezTo>
                      <a:pt x="141" y="39"/>
                      <a:pt x="142" y="41"/>
                      <a:pt x="143" y="44"/>
                    </a:cubicBezTo>
                    <a:cubicBezTo>
                      <a:pt x="142" y="45"/>
                      <a:pt x="142" y="46"/>
                      <a:pt x="142" y="48"/>
                    </a:cubicBezTo>
                    <a:cubicBezTo>
                      <a:pt x="141" y="48"/>
                      <a:pt x="142" y="51"/>
                      <a:pt x="140" y="50"/>
                    </a:cubicBezTo>
                    <a:cubicBezTo>
                      <a:pt x="140" y="51"/>
                      <a:pt x="140" y="52"/>
                      <a:pt x="139" y="52"/>
                    </a:cubicBezTo>
                    <a:cubicBezTo>
                      <a:pt x="139" y="53"/>
                      <a:pt x="139" y="54"/>
                      <a:pt x="139" y="54"/>
                    </a:cubicBezTo>
                    <a:cubicBezTo>
                      <a:pt x="138" y="54"/>
                      <a:pt x="138" y="54"/>
                      <a:pt x="137" y="55"/>
                    </a:cubicBezTo>
                    <a:cubicBezTo>
                      <a:pt x="133" y="54"/>
                      <a:pt x="131" y="52"/>
                      <a:pt x="127" y="52"/>
                    </a:cubicBezTo>
                    <a:cubicBezTo>
                      <a:pt x="126" y="52"/>
                      <a:pt x="125" y="53"/>
                      <a:pt x="125" y="53"/>
                    </a:cubicBezTo>
                    <a:cubicBezTo>
                      <a:pt x="125" y="53"/>
                      <a:pt x="124" y="53"/>
                      <a:pt x="124" y="54"/>
                    </a:cubicBezTo>
                    <a:cubicBezTo>
                      <a:pt x="124" y="54"/>
                      <a:pt x="123" y="54"/>
                      <a:pt x="123" y="55"/>
                    </a:cubicBezTo>
                    <a:cubicBezTo>
                      <a:pt x="121" y="55"/>
                      <a:pt x="121" y="57"/>
                      <a:pt x="119" y="57"/>
                    </a:cubicBezTo>
                    <a:cubicBezTo>
                      <a:pt x="119" y="62"/>
                      <a:pt x="116" y="65"/>
                      <a:pt x="117" y="71"/>
                    </a:cubicBezTo>
                    <a:cubicBezTo>
                      <a:pt x="116" y="71"/>
                      <a:pt x="116" y="72"/>
                      <a:pt x="115" y="72"/>
                    </a:cubicBezTo>
                    <a:cubicBezTo>
                      <a:pt x="115" y="74"/>
                      <a:pt x="114" y="74"/>
                      <a:pt x="114" y="75"/>
                    </a:cubicBezTo>
                    <a:cubicBezTo>
                      <a:pt x="113" y="75"/>
                      <a:pt x="113" y="76"/>
                      <a:pt x="112" y="77"/>
                    </a:cubicBezTo>
                    <a:cubicBezTo>
                      <a:pt x="110" y="77"/>
                      <a:pt x="111" y="79"/>
                      <a:pt x="110" y="80"/>
                    </a:cubicBezTo>
                    <a:cubicBezTo>
                      <a:pt x="110" y="80"/>
                      <a:pt x="110" y="81"/>
                      <a:pt x="110" y="81"/>
                    </a:cubicBezTo>
                    <a:cubicBezTo>
                      <a:pt x="110" y="82"/>
                      <a:pt x="111" y="82"/>
                      <a:pt x="111" y="82"/>
                    </a:cubicBezTo>
                    <a:cubicBezTo>
                      <a:pt x="111" y="82"/>
                      <a:pt x="111" y="83"/>
                      <a:pt x="111" y="83"/>
                    </a:cubicBezTo>
                    <a:cubicBezTo>
                      <a:pt x="111" y="83"/>
                      <a:pt x="112" y="83"/>
                      <a:pt x="112" y="83"/>
                    </a:cubicBezTo>
                    <a:cubicBezTo>
                      <a:pt x="112" y="83"/>
                      <a:pt x="111" y="84"/>
                      <a:pt x="112" y="84"/>
                    </a:cubicBezTo>
                    <a:cubicBezTo>
                      <a:pt x="112" y="85"/>
                      <a:pt x="113" y="86"/>
                      <a:pt x="114" y="88"/>
                    </a:cubicBezTo>
                    <a:cubicBezTo>
                      <a:pt x="114" y="92"/>
                      <a:pt x="115" y="94"/>
                      <a:pt x="114" y="98"/>
                    </a:cubicBezTo>
                    <a:cubicBezTo>
                      <a:pt x="113" y="99"/>
                      <a:pt x="114" y="101"/>
                      <a:pt x="112" y="101"/>
                    </a:cubicBezTo>
                    <a:cubicBezTo>
                      <a:pt x="112" y="102"/>
                      <a:pt x="111" y="102"/>
                      <a:pt x="110" y="103"/>
                    </a:cubicBezTo>
                    <a:cubicBezTo>
                      <a:pt x="110" y="104"/>
                      <a:pt x="109" y="104"/>
                      <a:pt x="108" y="105"/>
                    </a:cubicBezTo>
                    <a:cubicBezTo>
                      <a:pt x="108" y="107"/>
                      <a:pt x="107" y="107"/>
                      <a:pt x="106" y="108"/>
                    </a:cubicBezTo>
                    <a:cubicBezTo>
                      <a:pt x="106" y="110"/>
                      <a:pt x="104" y="111"/>
                      <a:pt x="105" y="114"/>
                    </a:cubicBezTo>
                    <a:cubicBezTo>
                      <a:pt x="103" y="115"/>
                      <a:pt x="102" y="116"/>
                      <a:pt x="102" y="117"/>
                    </a:cubicBezTo>
                    <a:cubicBezTo>
                      <a:pt x="102" y="117"/>
                      <a:pt x="102" y="118"/>
                      <a:pt x="101" y="118"/>
                    </a:cubicBezTo>
                    <a:cubicBezTo>
                      <a:pt x="101" y="118"/>
                      <a:pt x="101" y="118"/>
                      <a:pt x="100" y="118"/>
                    </a:cubicBezTo>
                    <a:cubicBezTo>
                      <a:pt x="100" y="118"/>
                      <a:pt x="100" y="119"/>
                      <a:pt x="100" y="119"/>
                    </a:cubicBezTo>
                    <a:cubicBezTo>
                      <a:pt x="100" y="119"/>
                      <a:pt x="100" y="120"/>
                      <a:pt x="100" y="120"/>
                    </a:cubicBezTo>
                    <a:cubicBezTo>
                      <a:pt x="100" y="120"/>
                      <a:pt x="100" y="121"/>
                      <a:pt x="99" y="120"/>
                    </a:cubicBezTo>
                    <a:cubicBezTo>
                      <a:pt x="100" y="123"/>
                      <a:pt x="98" y="124"/>
                      <a:pt x="98" y="126"/>
                    </a:cubicBezTo>
                    <a:cubicBezTo>
                      <a:pt x="97" y="129"/>
                      <a:pt x="99" y="130"/>
                      <a:pt x="98" y="133"/>
                    </a:cubicBezTo>
                    <a:cubicBezTo>
                      <a:pt x="97" y="133"/>
                      <a:pt x="96" y="133"/>
                      <a:pt x="96" y="135"/>
                    </a:cubicBezTo>
                    <a:cubicBezTo>
                      <a:pt x="96" y="135"/>
                      <a:pt x="96" y="135"/>
                      <a:pt x="96" y="135"/>
                    </a:cubicBezTo>
                    <a:cubicBezTo>
                      <a:pt x="96" y="135"/>
                      <a:pt x="96" y="135"/>
                      <a:pt x="96" y="135"/>
                    </a:cubicBezTo>
                    <a:cubicBezTo>
                      <a:pt x="96" y="135"/>
                      <a:pt x="96" y="135"/>
                      <a:pt x="96" y="135"/>
                    </a:cubicBezTo>
                    <a:cubicBezTo>
                      <a:pt x="96" y="135"/>
                      <a:pt x="96" y="135"/>
                      <a:pt x="96" y="135"/>
                    </a:cubicBezTo>
                    <a:cubicBezTo>
                      <a:pt x="96" y="135"/>
                      <a:pt x="96" y="135"/>
                      <a:pt x="95" y="135"/>
                    </a:cubicBezTo>
                    <a:cubicBezTo>
                      <a:pt x="95" y="135"/>
                      <a:pt x="95" y="135"/>
                      <a:pt x="95" y="135"/>
                    </a:cubicBezTo>
                    <a:cubicBezTo>
                      <a:pt x="95" y="135"/>
                      <a:pt x="95" y="135"/>
                      <a:pt x="95" y="135"/>
                    </a:cubicBezTo>
                    <a:cubicBezTo>
                      <a:pt x="95" y="135"/>
                      <a:pt x="95" y="135"/>
                      <a:pt x="95" y="135"/>
                    </a:cubicBezTo>
                    <a:cubicBezTo>
                      <a:pt x="95" y="135"/>
                      <a:pt x="95" y="135"/>
                      <a:pt x="95" y="135"/>
                    </a:cubicBezTo>
                    <a:cubicBezTo>
                      <a:pt x="95" y="135"/>
                      <a:pt x="95" y="135"/>
                      <a:pt x="95" y="135"/>
                    </a:cubicBezTo>
                    <a:cubicBezTo>
                      <a:pt x="95" y="135"/>
                      <a:pt x="94" y="136"/>
                      <a:pt x="94" y="136"/>
                    </a:cubicBezTo>
                    <a:cubicBezTo>
                      <a:pt x="94" y="136"/>
                      <a:pt x="94" y="136"/>
                      <a:pt x="93" y="136"/>
                    </a:cubicBezTo>
                    <a:cubicBezTo>
                      <a:pt x="93" y="136"/>
                      <a:pt x="93" y="136"/>
                      <a:pt x="93" y="136"/>
                    </a:cubicBezTo>
                    <a:cubicBezTo>
                      <a:pt x="93" y="136"/>
                      <a:pt x="93" y="136"/>
                      <a:pt x="93" y="136"/>
                    </a:cubicBezTo>
                    <a:cubicBezTo>
                      <a:pt x="93" y="136"/>
                      <a:pt x="93" y="136"/>
                      <a:pt x="93" y="136"/>
                    </a:cubicBezTo>
                    <a:cubicBezTo>
                      <a:pt x="93" y="136"/>
                      <a:pt x="93" y="136"/>
                      <a:pt x="93" y="136"/>
                    </a:cubicBezTo>
                    <a:cubicBezTo>
                      <a:pt x="93" y="136"/>
                      <a:pt x="93" y="136"/>
                      <a:pt x="93" y="136"/>
                    </a:cubicBezTo>
                    <a:cubicBezTo>
                      <a:pt x="93" y="136"/>
                      <a:pt x="93" y="136"/>
                      <a:pt x="93" y="136"/>
                    </a:cubicBezTo>
                    <a:cubicBezTo>
                      <a:pt x="91" y="136"/>
                      <a:pt x="91" y="137"/>
                      <a:pt x="90" y="137"/>
                    </a:cubicBezTo>
                    <a:cubicBezTo>
                      <a:pt x="89" y="137"/>
                      <a:pt x="89" y="137"/>
                      <a:pt x="89" y="137"/>
                    </a:cubicBezTo>
                    <a:cubicBezTo>
                      <a:pt x="89" y="137"/>
                      <a:pt x="89" y="137"/>
                      <a:pt x="89" y="137"/>
                    </a:cubicBezTo>
                    <a:cubicBezTo>
                      <a:pt x="89" y="137"/>
                      <a:pt x="89" y="137"/>
                      <a:pt x="89" y="138"/>
                    </a:cubicBezTo>
                    <a:cubicBezTo>
                      <a:pt x="89" y="138"/>
                      <a:pt x="89" y="138"/>
                      <a:pt x="89" y="138"/>
                    </a:cubicBezTo>
                    <a:cubicBezTo>
                      <a:pt x="89" y="138"/>
                      <a:pt x="88" y="138"/>
                      <a:pt x="88" y="138"/>
                    </a:cubicBezTo>
                    <a:cubicBezTo>
                      <a:pt x="88" y="138"/>
                      <a:pt x="88" y="139"/>
                      <a:pt x="87" y="139"/>
                    </a:cubicBezTo>
                    <a:cubicBezTo>
                      <a:pt x="87" y="139"/>
                      <a:pt x="87" y="139"/>
                      <a:pt x="87" y="139"/>
                    </a:cubicBezTo>
                    <a:cubicBezTo>
                      <a:pt x="86" y="139"/>
                      <a:pt x="86" y="139"/>
                      <a:pt x="86" y="139"/>
                    </a:cubicBezTo>
                    <a:cubicBezTo>
                      <a:pt x="86" y="139"/>
                      <a:pt x="86" y="139"/>
                      <a:pt x="86" y="139"/>
                    </a:cubicBezTo>
                    <a:cubicBezTo>
                      <a:pt x="86" y="139"/>
                      <a:pt x="86" y="139"/>
                      <a:pt x="86" y="139"/>
                    </a:cubicBezTo>
                    <a:cubicBezTo>
                      <a:pt x="86" y="139"/>
                      <a:pt x="85" y="139"/>
                      <a:pt x="85" y="139"/>
                    </a:cubicBezTo>
                    <a:cubicBezTo>
                      <a:pt x="85" y="139"/>
                      <a:pt x="85" y="139"/>
                      <a:pt x="85" y="139"/>
                    </a:cubicBezTo>
                    <a:cubicBezTo>
                      <a:pt x="85" y="139"/>
                      <a:pt x="85" y="139"/>
                      <a:pt x="85" y="139"/>
                    </a:cubicBezTo>
                    <a:cubicBezTo>
                      <a:pt x="85" y="139"/>
                      <a:pt x="85" y="139"/>
                      <a:pt x="85" y="139"/>
                    </a:cubicBezTo>
                    <a:cubicBezTo>
                      <a:pt x="85" y="139"/>
                      <a:pt x="85" y="139"/>
                      <a:pt x="85" y="139"/>
                    </a:cubicBezTo>
                    <a:cubicBezTo>
                      <a:pt x="82" y="139"/>
                      <a:pt x="81" y="140"/>
                      <a:pt x="80" y="140"/>
                    </a:cubicBezTo>
                    <a:cubicBezTo>
                      <a:pt x="79" y="141"/>
                      <a:pt x="78" y="141"/>
                      <a:pt x="78" y="142"/>
                    </a:cubicBezTo>
                    <a:cubicBezTo>
                      <a:pt x="78" y="144"/>
                      <a:pt x="79" y="145"/>
                      <a:pt x="79" y="146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2"/>
                      <a:pt x="80" y="153"/>
                      <a:pt x="80" y="154"/>
                    </a:cubicBezTo>
                    <a:cubicBezTo>
                      <a:pt x="80" y="154"/>
                      <a:pt x="80" y="154"/>
                      <a:pt x="80" y="154"/>
                    </a:cubicBezTo>
                    <a:cubicBezTo>
                      <a:pt x="80" y="154"/>
                      <a:pt x="80" y="154"/>
                      <a:pt x="80" y="154"/>
                    </a:cubicBezTo>
                    <a:cubicBezTo>
                      <a:pt x="80" y="155"/>
                      <a:pt x="80" y="155"/>
                      <a:pt x="80" y="155"/>
                    </a:cubicBezTo>
                    <a:cubicBezTo>
                      <a:pt x="80" y="155"/>
                      <a:pt x="80" y="155"/>
                      <a:pt x="80" y="155"/>
                    </a:cubicBezTo>
                    <a:cubicBezTo>
                      <a:pt x="80" y="155"/>
                      <a:pt x="80" y="156"/>
                      <a:pt x="80" y="156"/>
                    </a:cubicBezTo>
                    <a:cubicBezTo>
                      <a:pt x="80" y="156"/>
                      <a:pt x="80" y="156"/>
                      <a:pt x="80" y="156"/>
                    </a:cubicBezTo>
                    <a:cubicBezTo>
                      <a:pt x="80" y="156"/>
                      <a:pt x="80" y="157"/>
                      <a:pt x="80" y="157"/>
                    </a:cubicBezTo>
                    <a:cubicBezTo>
                      <a:pt x="80" y="157"/>
                      <a:pt x="80" y="157"/>
                      <a:pt x="80" y="158"/>
                    </a:cubicBezTo>
                    <a:cubicBezTo>
                      <a:pt x="80" y="158"/>
                      <a:pt x="80" y="159"/>
                      <a:pt x="80" y="159"/>
                    </a:cubicBezTo>
                    <a:cubicBezTo>
                      <a:pt x="80" y="160"/>
                      <a:pt x="79" y="159"/>
                      <a:pt x="79" y="160"/>
                    </a:cubicBezTo>
                    <a:cubicBezTo>
                      <a:pt x="79" y="162"/>
                      <a:pt x="80" y="165"/>
                      <a:pt x="78" y="167"/>
                    </a:cubicBezTo>
                    <a:cubicBezTo>
                      <a:pt x="78" y="171"/>
                      <a:pt x="78" y="171"/>
                      <a:pt x="78" y="171"/>
                    </a:cubicBezTo>
                    <a:cubicBezTo>
                      <a:pt x="78" y="171"/>
                      <a:pt x="78" y="171"/>
                      <a:pt x="78" y="171"/>
                    </a:cubicBezTo>
                    <a:cubicBezTo>
                      <a:pt x="78" y="172"/>
                      <a:pt x="78" y="172"/>
                      <a:pt x="78" y="173"/>
                    </a:cubicBezTo>
                    <a:cubicBezTo>
                      <a:pt x="78" y="173"/>
                      <a:pt x="78" y="173"/>
                      <a:pt x="78" y="173"/>
                    </a:cubicBezTo>
                    <a:cubicBezTo>
                      <a:pt x="78" y="173"/>
                      <a:pt x="78" y="174"/>
                      <a:pt x="78" y="175"/>
                    </a:cubicBezTo>
                    <a:cubicBezTo>
                      <a:pt x="78" y="175"/>
                      <a:pt x="78" y="175"/>
                      <a:pt x="78" y="175"/>
                    </a:cubicBezTo>
                    <a:cubicBezTo>
                      <a:pt x="78" y="175"/>
                      <a:pt x="78" y="175"/>
                      <a:pt x="78" y="175"/>
                    </a:cubicBezTo>
                    <a:cubicBezTo>
                      <a:pt x="78" y="175"/>
                      <a:pt x="78" y="175"/>
                      <a:pt x="78" y="175"/>
                    </a:cubicBezTo>
                    <a:cubicBezTo>
                      <a:pt x="78" y="175"/>
                      <a:pt x="78" y="176"/>
                      <a:pt x="78" y="176"/>
                    </a:cubicBezTo>
                    <a:cubicBezTo>
                      <a:pt x="78" y="176"/>
                      <a:pt x="78" y="176"/>
                      <a:pt x="78" y="176"/>
                    </a:cubicBezTo>
                    <a:cubicBezTo>
                      <a:pt x="78" y="176"/>
                      <a:pt x="78" y="177"/>
                      <a:pt x="78" y="177"/>
                    </a:cubicBezTo>
                    <a:cubicBezTo>
                      <a:pt x="78" y="178"/>
                      <a:pt x="78" y="179"/>
                      <a:pt x="77" y="179"/>
                    </a:cubicBezTo>
                    <a:cubicBezTo>
                      <a:pt x="76" y="180"/>
                      <a:pt x="77" y="181"/>
                      <a:pt x="76" y="181"/>
                    </a:cubicBezTo>
                    <a:cubicBezTo>
                      <a:pt x="76" y="184"/>
                      <a:pt x="74" y="186"/>
                      <a:pt x="75" y="189"/>
                    </a:cubicBezTo>
                    <a:cubicBezTo>
                      <a:pt x="73" y="189"/>
                      <a:pt x="73" y="190"/>
                      <a:pt x="72" y="190"/>
                    </a:cubicBezTo>
                    <a:cubicBezTo>
                      <a:pt x="72" y="191"/>
                      <a:pt x="71" y="191"/>
                      <a:pt x="71" y="193"/>
                    </a:cubicBezTo>
                    <a:cubicBezTo>
                      <a:pt x="70" y="193"/>
                      <a:pt x="71" y="195"/>
                      <a:pt x="69" y="195"/>
                    </a:cubicBezTo>
                    <a:cubicBezTo>
                      <a:pt x="70" y="199"/>
                      <a:pt x="68" y="200"/>
                      <a:pt x="67" y="202"/>
                    </a:cubicBezTo>
                    <a:cubicBezTo>
                      <a:pt x="66" y="202"/>
                      <a:pt x="66" y="202"/>
                      <a:pt x="66" y="202"/>
                    </a:cubicBezTo>
                    <a:cubicBezTo>
                      <a:pt x="66" y="204"/>
                      <a:pt x="65" y="205"/>
                      <a:pt x="64" y="207"/>
                    </a:cubicBezTo>
                    <a:cubicBezTo>
                      <a:pt x="63" y="207"/>
                      <a:pt x="63" y="210"/>
                      <a:pt x="62" y="211"/>
                    </a:cubicBezTo>
                    <a:cubicBezTo>
                      <a:pt x="62" y="213"/>
                      <a:pt x="65" y="213"/>
                      <a:pt x="64" y="215"/>
                    </a:cubicBezTo>
                    <a:cubicBezTo>
                      <a:pt x="65" y="215"/>
                      <a:pt x="65" y="216"/>
                      <a:pt x="66" y="216"/>
                    </a:cubicBezTo>
                    <a:cubicBezTo>
                      <a:pt x="66" y="217"/>
                      <a:pt x="67" y="216"/>
                      <a:pt x="68" y="217"/>
                    </a:cubicBezTo>
                    <a:cubicBezTo>
                      <a:pt x="68" y="217"/>
                      <a:pt x="68" y="218"/>
                      <a:pt x="68" y="218"/>
                    </a:cubicBezTo>
                    <a:cubicBezTo>
                      <a:pt x="69" y="218"/>
                      <a:pt x="70" y="218"/>
                      <a:pt x="70" y="218"/>
                    </a:cubicBezTo>
                    <a:cubicBezTo>
                      <a:pt x="70" y="219"/>
                      <a:pt x="70" y="219"/>
                      <a:pt x="71" y="219"/>
                    </a:cubicBezTo>
                    <a:cubicBezTo>
                      <a:pt x="72" y="224"/>
                      <a:pt x="73" y="228"/>
                      <a:pt x="73" y="234"/>
                    </a:cubicBezTo>
                    <a:cubicBezTo>
                      <a:pt x="72" y="234"/>
                      <a:pt x="72" y="234"/>
                      <a:pt x="72" y="235"/>
                    </a:cubicBezTo>
                    <a:cubicBezTo>
                      <a:pt x="71" y="235"/>
                      <a:pt x="71" y="236"/>
                      <a:pt x="71" y="236"/>
                    </a:cubicBezTo>
                    <a:cubicBezTo>
                      <a:pt x="70" y="237"/>
                      <a:pt x="70" y="238"/>
                      <a:pt x="69" y="239"/>
                    </a:cubicBezTo>
                    <a:cubicBezTo>
                      <a:pt x="68" y="239"/>
                      <a:pt x="67" y="237"/>
                      <a:pt x="65" y="238"/>
                    </a:cubicBezTo>
                    <a:cubicBezTo>
                      <a:pt x="65" y="237"/>
                      <a:pt x="64" y="237"/>
                      <a:pt x="64" y="236"/>
                    </a:cubicBezTo>
                    <a:cubicBezTo>
                      <a:pt x="63" y="236"/>
                      <a:pt x="60" y="237"/>
                      <a:pt x="60" y="236"/>
                    </a:cubicBezTo>
                    <a:cubicBezTo>
                      <a:pt x="60" y="236"/>
                      <a:pt x="60" y="236"/>
                      <a:pt x="60" y="236"/>
                    </a:cubicBezTo>
                    <a:cubicBezTo>
                      <a:pt x="59" y="236"/>
                      <a:pt x="59" y="236"/>
                      <a:pt x="58" y="236"/>
                    </a:cubicBezTo>
                    <a:cubicBezTo>
                      <a:pt x="57" y="236"/>
                      <a:pt x="57" y="235"/>
                      <a:pt x="56" y="235"/>
                    </a:cubicBezTo>
                    <a:cubicBezTo>
                      <a:pt x="54" y="235"/>
                      <a:pt x="52" y="235"/>
                      <a:pt x="49" y="235"/>
                    </a:cubicBezTo>
                    <a:cubicBezTo>
                      <a:pt x="49" y="235"/>
                      <a:pt x="49" y="236"/>
                      <a:pt x="48" y="236"/>
                    </a:cubicBezTo>
                    <a:cubicBezTo>
                      <a:pt x="47" y="236"/>
                      <a:pt x="47" y="237"/>
                      <a:pt x="47" y="237"/>
                    </a:cubicBezTo>
                    <a:cubicBezTo>
                      <a:pt x="47" y="237"/>
                      <a:pt x="47" y="237"/>
                      <a:pt x="47" y="238"/>
                    </a:cubicBezTo>
                    <a:cubicBezTo>
                      <a:pt x="46" y="238"/>
                      <a:pt x="45" y="238"/>
                      <a:pt x="45" y="239"/>
                    </a:cubicBezTo>
                    <a:cubicBezTo>
                      <a:pt x="43" y="240"/>
                      <a:pt x="43" y="242"/>
                      <a:pt x="42" y="242"/>
                    </a:cubicBezTo>
                    <a:cubicBezTo>
                      <a:pt x="42" y="244"/>
                      <a:pt x="40" y="243"/>
                      <a:pt x="40" y="246"/>
                    </a:cubicBezTo>
                    <a:cubicBezTo>
                      <a:pt x="38" y="247"/>
                      <a:pt x="37" y="249"/>
                      <a:pt x="35" y="250"/>
                    </a:cubicBezTo>
                    <a:cubicBezTo>
                      <a:pt x="36" y="252"/>
                      <a:pt x="33" y="251"/>
                      <a:pt x="34" y="253"/>
                    </a:cubicBezTo>
                    <a:cubicBezTo>
                      <a:pt x="32" y="254"/>
                      <a:pt x="31" y="255"/>
                      <a:pt x="30" y="257"/>
                    </a:cubicBezTo>
                    <a:cubicBezTo>
                      <a:pt x="30" y="258"/>
                      <a:pt x="31" y="258"/>
                      <a:pt x="31" y="260"/>
                    </a:cubicBezTo>
                    <a:cubicBezTo>
                      <a:pt x="31" y="262"/>
                      <a:pt x="31" y="264"/>
                      <a:pt x="31" y="266"/>
                    </a:cubicBezTo>
                    <a:cubicBezTo>
                      <a:pt x="30" y="266"/>
                      <a:pt x="30" y="268"/>
                      <a:pt x="30" y="268"/>
                    </a:cubicBezTo>
                    <a:cubicBezTo>
                      <a:pt x="29" y="269"/>
                      <a:pt x="29" y="271"/>
                      <a:pt x="27" y="272"/>
                    </a:cubicBezTo>
                    <a:cubicBezTo>
                      <a:pt x="27" y="274"/>
                      <a:pt x="28" y="275"/>
                      <a:pt x="27" y="277"/>
                    </a:cubicBezTo>
                    <a:cubicBezTo>
                      <a:pt x="28" y="278"/>
                      <a:pt x="28" y="279"/>
                      <a:pt x="28" y="280"/>
                    </a:cubicBezTo>
                    <a:cubicBezTo>
                      <a:pt x="29" y="280"/>
                      <a:pt x="29" y="282"/>
                      <a:pt x="30" y="282"/>
                    </a:cubicBezTo>
                    <a:cubicBezTo>
                      <a:pt x="29" y="284"/>
                      <a:pt x="30" y="284"/>
                      <a:pt x="30" y="285"/>
                    </a:cubicBezTo>
                    <a:cubicBezTo>
                      <a:pt x="30" y="287"/>
                      <a:pt x="28" y="288"/>
                      <a:pt x="28" y="290"/>
                    </a:cubicBezTo>
                    <a:cubicBezTo>
                      <a:pt x="28" y="293"/>
                      <a:pt x="29" y="295"/>
                      <a:pt x="29" y="297"/>
                    </a:cubicBezTo>
                    <a:cubicBezTo>
                      <a:pt x="29" y="298"/>
                      <a:pt x="28" y="298"/>
                      <a:pt x="28" y="299"/>
                    </a:cubicBezTo>
                    <a:cubicBezTo>
                      <a:pt x="28" y="300"/>
                      <a:pt x="28" y="300"/>
                      <a:pt x="27" y="300"/>
                    </a:cubicBezTo>
                    <a:cubicBezTo>
                      <a:pt x="27" y="301"/>
                      <a:pt x="28" y="302"/>
                      <a:pt x="27" y="302"/>
                    </a:cubicBezTo>
                    <a:cubicBezTo>
                      <a:pt x="27" y="302"/>
                      <a:pt x="27" y="302"/>
                      <a:pt x="27" y="302"/>
                    </a:cubicBezTo>
                    <a:cubicBezTo>
                      <a:pt x="26" y="303"/>
                      <a:pt x="27" y="307"/>
                      <a:pt x="27" y="307"/>
                    </a:cubicBezTo>
                    <a:cubicBezTo>
                      <a:pt x="27" y="307"/>
                      <a:pt x="27" y="307"/>
                      <a:pt x="27" y="308"/>
                    </a:cubicBezTo>
                    <a:cubicBezTo>
                      <a:pt x="27" y="308"/>
                      <a:pt x="27" y="308"/>
                      <a:pt x="27" y="308"/>
                    </a:cubicBezTo>
                    <a:cubicBezTo>
                      <a:pt x="27" y="308"/>
                      <a:pt x="27" y="309"/>
                      <a:pt x="27" y="309"/>
                    </a:cubicBezTo>
                    <a:cubicBezTo>
                      <a:pt x="28" y="309"/>
                      <a:pt x="28" y="310"/>
                      <a:pt x="28" y="311"/>
                    </a:cubicBezTo>
                    <a:cubicBezTo>
                      <a:pt x="29" y="312"/>
                      <a:pt x="29" y="313"/>
                      <a:pt x="30" y="314"/>
                    </a:cubicBezTo>
                    <a:cubicBezTo>
                      <a:pt x="29" y="316"/>
                      <a:pt x="31" y="316"/>
                      <a:pt x="30" y="318"/>
                    </a:cubicBezTo>
                    <a:cubicBezTo>
                      <a:pt x="30" y="319"/>
                      <a:pt x="30" y="319"/>
                      <a:pt x="30" y="319"/>
                    </a:cubicBezTo>
                    <a:cubicBezTo>
                      <a:pt x="31" y="319"/>
                      <a:pt x="31" y="319"/>
                      <a:pt x="32" y="319"/>
                    </a:cubicBezTo>
                    <a:cubicBezTo>
                      <a:pt x="32" y="319"/>
                      <a:pt x="33" y="319"/>
                      <a:pt x="33" y="320"/>
                    </a:cubicBezTo>
                    <a:cubicBezTo>
                      <a:pt x="33" y="320"/>
                      <a:pt x="33" y="321"/>
                      <a:pt x="33" y="321"/>
                    </a:cubicBezTo>
                    <a:cubicBezTo>
                      <a:pt x="33" y="321"/>
                      <a:pt x="34" y="321"/>
                      <a:pt x="34" y="321"/>
                    </a:cubicBezTo>
                    <a:cubicBezTo>
                      <a:pt x="34" y="322"/>
                      <a:pt x="33" y="323"/>
                      <a:pt x="33" y="325"/>
                    </a:cubicBezTo>
                    <a:cubicBezTo>
                      <a:pt x="33" y="327"/>
                      <a:pt x="34" y="330"/>
                      <a:pt x="32" y="332"/>
                    </a:cubicBezTo>
                    <a:cubicBezTo>
                      <a:pt x="32" y="334"/>
                      <a:pt x="33" y="337"/>
                      <a:pt x="32" y="338"/>
                    </a:cubicBezTo>
                    <a:cubicBezTo>
                      <a:pt x="32" y="338"/>
                      <a:pt x="33" y="339"/>
                      <a:pt x="32" y="340"/>
                    </a:cubicBezTo>
                    <a:cubicBezTo>
                      <a:pt x="32" y="341"/>
                      <a:pt x="32" y="340"/>
                      <a:pt x="32" y="340"/>
                    </a:cubicBezTo>
                    <a:cubicBezTo>
                      <a:pt x="31" y="341"/>
                      <a:pt x="32" y="342"/>
                      <a:pt x="32" y="343"/>
                    </a:cubicBezTo>
                    <a:cubicBezTo>
                      <a:pt x="32" y="344"/>
                      <a:pt x="33" y="345"/>
                      <a:pt x="32" y="347"/>
                    </a:cubicBezTo>
                    <a:cubicBezTo>
                      <a:pt x="33" y="348"/>
                      <a:pt x="35" y="348"/>
                      <a:pt x="35" y="350"/>
                    </a:cubicBezTo>
                    <a:cubicBezTo>
                      <a:pt x="36" y="351"/>
                      <a:pt x="37" y="352"/>
                      <a:pt x="38" y="352"/>
                    </a:cubicBezTo>
                    <a:cubicBezTo>
                      <a:pt x="38" y="354"/>
                      <a:pt x="41" y="354"/>
                      <a:pt x="41" y="355"/>
                    </a:cubicBezTo>
                    <a:cubicBezTo>
                      <a:pt x="41" y="356"/>
                      <a:pt x="42" y="356"/>
                      <a:pt x="42" y="356"/>
                    </a:cubicBezTo>
                    <a:cubicBezTo>
                      <a:pt x="42" y="356"/>
                      <a:pt x="42" y="357"/>
                      <a:pt x="42" y="357"/>
                    </a:cubicBezTo>
                    <a:cubicBezTo>
                      <a:pt x="43" y="357"/>
                      <a:pt x="43" y="357"/>
                      <a:pt x="44" y="357"/>
                    </a:cubicBezTo>
                    <a:cubicBezTo>
                      <a:pt x="44" y="358"/>
                      <a:pt x="43" y="359"/>
                      <a:pt x="44" y="359"/>
                    </a:cubicBezTo>
                    <a:cubicBezTo>
                      <a:pt x="44" y="359"/>
                      <a:pt x="44" y="359"/>
                      <a:pt x="44" y="359"/>
                    </a:cubicBezTo>
                    <a:cubicBezTo>
                      <a:pt x="45" y="360"/>
                      <a:pt x="46" y="362"/>
                      <a:pt x="47" y="363"/>
                    </a:cubicBezTo>
                    <a:cubicBezTo>
                      <a:pt x="46" y="366"/>
                      <a:pt x="45" y="369"/>
                      <a:pt x="44" y="372"/>
                    </a:cubicBezTo>
                    <a:cubicBezTo>
                      <a:pt x="44" y="372"/>
                      <a:pt x="45" y="373"/>
                      <a:pt x="44" y="373"/>
                    </a:cubicBezTo>
                    <a:cubicBezTo>
                      <a:pt x="44" y="373"/>
                      <a:pt x="44" y="373"/>
                      <a:pt x="44" y="373"/>
                    </a:cubicBezTo>
                    <a:cubicBezTo>
                      <a:pt x="44" y="373"/>
                      <a:pt x="44" y="374"/>
                      <a:pt x="44" y="374"/>
                    </a:cubicBezTo>
                    <a:cubicBezTo>
                      <a:pt x="43" y="374"/>
                      <a:pt x="43" y="375"/>
                      <a:pt x="43" y="375"/>
                    </a:cubicBezTo>
                    <a:cubicBezTo>
                      <a:pt x="43" y="375"/>
                      <a:pt x="42" y="375"/>
                      <a:pt x="42" y="375"/>
                    </a:cubicBezTo>
                    <a:cubicBezTo>
                      <a:pt x="42" y="375"/>
                      <a:pt x="42" y="376"/>
                      <a:pt x="42" y="376"/>
                    </a:cubicBezTo>
                    <a:cubicBezTo>
                      <a:pt x="42" y="376"/>
                      <a:pt x="42" y="376"/>
                      <a:pt x="42" y="376"/>
                    </a:cubicBezTo>
                    <a:cubicBezTo>
                      <a:pt x="41" y="376"/>
                      <a:pt x="42" y="376"/>
                      <a:pt x="42" y="377"/>
                    </a:cubicBezTo>
                    <a:cubicBezTo>
                      <a:pt x="41" y="377"/>
                      <a:pt x="41" y="377"/>
                      <a:pt x="41" y="378"/>
                    </a:cubicBezTo>
                    <a:cubicBezTo>
                      <a:pt x="38" y="378"/>
                      <a:pt x="36" y="379"/>
                      <a:pt x="33" y="379"/>
                    </a:cubicBezTo>
                    <a:cubicBezTo>
                      <a:pt x="33" y="379"/>
                      <a:pt x="33" y="380"/>
                      <a:pt x="33" y="380"/>
                    </a:cubicBezTo>
                    <a:cubicBezTo>
                      <a:pt x="33" y="380"/>
                      <a:pt x="33" y="380"/>
                      <a:pt x="33" y="380"/>
                    </a:cubicBezTo>
                    <a:cubicBezTo>
                      <a:pt x="33" y="380"/>
                      <a:pt x="33" y="380"/>
                      <a:pt x="33" y="380"/>
                    </a:cubicBezTo>
                    <a:cubicBezTo>
                      <a:pt x="33" y="380"/>
                      <a:pt x="33" y="380"/>
                      <a:pt x="33" y="380"/>
                    </a:cubicBezTo>
                    <a:cubicBezTo>
                      <a:pt x="33" y="381"/>
                      <a:pt x="33" y="381"/>
                      <a:pt x="33" y="381"/>
                    </a:cubicBezTo>
                    <a:cubicBezTo>
                      <a:pt x="33" y="381"/>
                      <a:pt x="33" y="381"/>
                      <a:pt x="33" y="381"/>
                    </a:cubicBezTo>
                    <a:cubicBezTo>
                      <a:pt x="33" y="382"/>
                      <a:pt x="34" y="382"/>
                      <a:pt x="34" y="382"/>
                    </a:cubicBezTo>
                    <a:cubicBezTo>
                      <a:pt x="34" y="383"/>
                      <a:pt x="35" y="384"/>
                      <a:pt x="35" y="385"/>
                    </a:cubicBezTo>
                    <a:cubicBezTo>
                      <a:pt x="35" y="385"/>
                      <a:pt x="35" y="385"/>
                      <a:pt x="35" y="385"/>
                    </a:cubicBezTo>
                    <a:cubicBezTo>
                      <a:pt x="35" y="385"/>
                      <a:pt x="35" y="385"/>
                      <a:pt x="35" y="385"/>
                    </a:cubicBezTo>
                    <a:cubicBezTo>
                      <a:pt x="35" y="385"/>
                      <a:pt x="35" y="385"/>
                      <a:pt x="35" y="385"/>
                    </a:cubicBezTo>
                    <a:cubicBezTo>
                      <a:pt x="35" y="386"/>
                      <a:pt x="35" y="386"/>
                      <a:pt x="35" y="386"/>
                    </a:cubicBezTo>
                    <a:cubicBezTo>
                      <a:pt x="35" y="386"/>
                      <a:pt x="35" y="386"/>
                      <a:pt x="35" y="386"/>
                    </a:cubicBezTo>
                    <a:cubicBezTo>
                      <a:pt x="35" y="386"/>
                      <a:pt x="35" y="386"/>
                      <a:pt x="35" y="386"/>
                    </a:cubicBezTo>
                    <a:cubicBezTo>
                      <a:pt x="35" y="386"/>
                      <a:pt x="35" y="386"/>
                      <a:pt x="35" y="386"/>
                    </a:cubicBezTo>
                    <a:cubicBezTo>
                      <a:pt x="35" y="386"/>
                      <a:pt x="35" y="386"/>
                      <a:pt x="35" y="386"/>
                    </a:cubicBezTo>
                    <a:cubicBezTo>
                      <a:pt x="35" y="386"/>
                      <a:pt x="35" y="387"/>
                      <a:pt x="35" y="387"/>
                    </a:cubicBezTo>
                    <a:cubicBezTo>
                      <a:pt x="35" y="387"/>
                      <a:pt x="35" y="387"/>
                      <a:pt x="35" y="387"/>
                    </a:cubicBezTo>
                    <a:cubicBezTo>
                      <a:pt x="35" y="387"/>
                      <a:pt x="35" y="387"/>
                      <a:pt x="35" y="387"/>
                    </a:cubicBezTo>
                    <a:cubicBezTo>
                      <a:pt x="35" y="387"/>
                      <a:pt x="35" y="387"/>
                      <a:pt x="36" y="387"/>
                    </a:cubicBezTo>
                    <a:cubicBezTo>
                      <a:pt x="36" y="387"/>
                      <a:pt x="36" y="387"/>
                      <a:pt x="36" y="387"/>
                    </a:cubicBezTo>
                    <a:cubicBezTo>
                      <a:pt x="35" y="388"/>
                      <a:pt x="35" y="390"/>
                      <a:pt x="37" y="391"/>
                    </a:cubicBezTo>
                    <a:cubicBezTo>
                      <a:pt x="37" y="391"/>
                      <a:pt x="37" y="391"/>
                      <a:pt x="37" y="391"/>
                    </a:cubicBezTo>
                    <a:cubicBezTo>
                      <a:pt x="35" y="393"/>
                      <a:pt x="37" y="393"/>
                      <a:pt x="37" y="394"/>
                    </a:cubicBezTo>
                    <a:cubicBezTo>
                      <a:pt x="37" y="394"/>
                      <a:pt x="37" y="395"/>
                      <a:pt x="37" y="395"/>
                    </a:cubicBezTo>
                    <a:cubicBezTo>
                      <a:pt x="37" y="395"/>
                      <a:pt x="37" y="395"/>
                      <a:pt x="37" y="395"/>
                    </a:cubicBezTo>
                    <a:cubicBezTo>
                      <a:pt x="37" y="395"/>
                      <a:pt x="37" y="395"/>
                      <a:pt x="38" y="395"/>
                    </a:cubicBezTo>
                    <a:cubicBezTo>
                      <a:pt x="38" y="395"/>
                      <a:pt x="38" y="395"/>
                      <a:pt x="38" y="395"/>
                    </a:cubicBezTo>
                    <a:cubicBezTo>
                      <a:pt x="38" y="395"/>
                      <a:pt x="38" y="395"/>
                      <a:pt x="38" y="395"/>
                    </a:cubicBezTo>
                    <a:cubicBezTo>
                      <a:pt x="38" y="395"/>
                      <a:pt x="38" y="395"/>
                      <a:pt x="38" y="395"/>
                    </a:cubicBezTo>
                    <a:cubicBezTo>
                      <a:pt x="38" y="396"/>
                      <a:pt x="38" y="396"/>
                      <a:pt x="38" y="397"/>
                    </a:cubicBezTo>
                    <a:cubicBezTo>
                      <a:pt x="38" y="397"/>
                      <a:pt x="38" y="397"/>
                      <a:pt x="38" y="397"/>
                    </a:cubicBezTo>
                    <a:cubicBezTo>
                      <a:pt x="38" y="398"/>
                      <a:pt x="38" y="398"/>
                      <a:pt x="39" y="399"/>
                    </a:cubicBezTo>
                    <a:cubicBezTo>
                      <a:pt x="39" y="399"/>
                      <a:pt x="39" y="399"/>
                      <a:pt x="39" y="399"/>
                    </a:cubicBezTo>
                    <a:cubicBezTo>
                      <a:pt x="39" y="399"/>
                      <a:pt x="39" y="400"/>
                      <a:pt x="39" y="400"/>
                    </a:cubicBezTo>
                    <a:cubicBezTo>
                      <a:pt x="40" y="400"/>
                      <a:pt x="39" y="402"/>
                      <a:pt x="40" y="402"/>
                    </a:cubicBezTo>
                    <a:cubicBezTo>
                      <a:pt x="40" y="405"/>
                      <a:pt x="40" y="405"/>
                      <a:pt x="40" y="405"/>
                    </a:cubicBezTo>
                    <a:cubicBezTo>
                      <a:pt x="40" y="407"/>
                      <a:pt x="39" y="407"/>
                      <a:pt x="39" y="408"/>
                    </a:cubicBezTo>
                    <a:cubicBezTo>
                      <a:pt x="38" y="408"/>
                      <a:pt x="38" y="409"/>
                      <a:pt x="38" y="409"/>
                    </a:cubicBezTo>
                    <a:cubicBezTo>
                      <a:pt x="37" y="410"/>
                      <a:pt x="38" y="412"/>
                      <a:pt x="37" y="413"/>
                    </a:cubicBezTo>
                    <a:cubicBezTo>
                      <a:pt x="37" y="416"/>
                      <a:pt x="39" y="416"/>
                      <a:pt x="38" y="418"/>
                    </a:cubicBezTo>
                    <a:cubicBezTo>
                      <a:pt x="37" y="418"/>
                      <a:pt x="38" y="420"/>
                      <a:pt x="37" y="420"/>
                    </a:cubicBezTo>
                    <a:cubicBezTo>
                      <a:pt x="37" y="421"/>
                      <a:pt x="37" y="421"/>
                      <a:pt x="36" y="421"/>
                    </a:cubicBezTo>
                    <a:cubicBezTo>
                      <a:pt x="36" y="421"/>
                      <a:pt x="36" y="421"/>
                      <a:pt x="36" y="421"/>
                    </a:cubicBezTo>
                    <a:cubicBezTo>
                      <a:pt x="36" y="421"/>
                      <a:pt x="36" y="421"/>
                      <a:pt x="36" y="421"/>
                    </a:cubicBezTo>
                    <a:cubicBezTo>
                      <a:pt x="35" y="421"/>
                      <a:pt x="35" y="423"/>
                      <a:pt x="34" y="424"/>
                    </a:cubicBezTo>
                    <a:cubicBezTo>
                      <a:pt x="34" y="424"/>
                      <a:pt x="34" y="424"/>
                      <a:pt x="34" y="424"/>
                    </a:cubicBezTo>
                    <a:cubicBezTo>
                      <a:pt x="34" y="424"/>
                      <a:pt x="34" y="424"/>
                      <a:pt x="34" y="425"/>
                    </a:cubicBezTo>
                    <a:cubicBezTo>
                      <a:pt x="34" y="425"/>
                      <a:pt x="34" y="425"/>
                      <a:pt x="33" y="425"/>
                    </a:cubicBezTo>
                    <a:cubicBezTo>
                      <a:pt x="33" y="426"/>
                      <a:pt x="32" y="426"/>
                      <a:pt x="31" y="427"/>
                    </a:cubicBezTo>
                    <a:cubicBezTo>
                      <a:pt x="31" y="427"/>
                      <a:pt x="31" y="427"/>
                      <a:pt x="31" y="427"/>
                    </a:cubicBezTo>
                    <a:cubicBezTo>
                      <a:pt x="31" y="427"/>
                      <a:pt x="31" y="427"/>
                      <a:pt x="31" y="427"/>
                    </a:cubicBezTo>
                    <a:cubicBezTo>
                      <a:pt x="31" y="427"/>
                      <a:pt x="31" y="427"/>
                      <a:pt x="31" y="428"/>
                    </a:cubicBezTo>
                    <a:cubicBezTo>
                      <a:pt x="31" y="428"/>
                      <a:pt x="31" y="428"/>
                      <a:pt x="31" y="428"/>
                    </a:cubicBezTo>
                    <a:cubicBezTo>
                      <a:pt x="31" y="428"/>
                      <a:pt x="31" y="428"/>
                      <a:pt x="31" y="428"/>
                    </a:cubicBezTo>
                    <a:cubicBezTo>
                      <a:pt x="31" y="428"/>
                      <a:pt x="31" y="428"/>
                      <a:pt x="31" y="428"/>
                    </a:cubicBezTo>
                    <a:cubicBezTo>
                      <a:pt x="31" y="428"/>
                      <a:pt x="31" y="428"/>
                      <a:pt x="31" y="428"/>
                    </a:cubicBezTo>
                    <a:cubicBezTo>
                      <a:pt x="30" y="428"/>
                      <a:pt x="30" y="428"/>
                      <a:pt x="30" y="428"/>
                    </a:cubicBezTo>
                    <a:cubicBezTo>
                      <a:pt x="30" y="428"/>
                      <a:pt x="30" y="428"/>
                      <a:pt x="30" y="428"/>
                    </a:cubicBezTo>
                    <a:cubicBezTo>
                      <a:pt x="30" y="429"/>
                      <a:pt x="28" y="430"/>
                      <a:pt x="28" y="430"/>
                    </a:cubicBezTo>
                    <a:cubicBezTo>
                      <a:pt x="28" y="430"/>
                      <a:pt x="28" y="430"/>
                      <a:pt x="28" y="430"/>
                    </a:cubicBezTo>
                    <a:cubicBezTo>
                      <a:pt x="28" y="430"/>
                      <a:pt x="28" y="430"/>
                      <a:pt x="28" y="430"/>
                    </a:cubicBezTo>
                    <a:cubicBezTo>
                      <a:pt x="28" y="430"/>
                      <a:pt x="28" y="430"/>
                      <a:pt x="27" y="430"/>
                    </a:cubicBezTo>
                    <a:cubicBezTo>
                      <a:pt x="27" y="430"/>
                      <a:pt x="27" y="430"/>
                      <a:pt x="27" y="430"/>
                    </a:cubicBezTo>
                    <a:cubicBezTo>
                      <a:pt x="27" y="430"/>
                      <a:pt x="27" y="430"/>
                      <a:pt x="27" y="430"/>
                    </a:cubicBezTo>
                    <a:cubicBezTo>
                      <a:pt x="27" y="430"/>
                      <a:pt x="27" y="430"/>
                      <a:pt x="27" y="430"/>
                    </a:cubicBezTo>
                    <a:cubicBezTo>
                      <a:pt x="27" y="430"/>
                      <a:pt x="27" y="430"/>
                      <a:pt x="27" y="430"/>
                    </a:cubicBezTo>
                    <a:cubicBezTo>
                      <a:pt x="27" y="430"/>
                      <a:pt x="27" y="430"/>
                      <a:pt x="27" y="430"/>
                    </a:cubicBezTo>
                    <a:cubicBezTo>
                      <a:pt x="27" y="430"/>
                      <a:pt x="27" y="430"/>
                      <a:pt x="27" y="430"/>
                    </a:cubicBezTo>
                    <a:cubicBezTo>
                      <a:pt x="26" y="430"/>
                      <a:pt x="26" y="430"/>
                      <a:pt x="26" y="430"/>
                    </a:cubicBezTo>
                    <a:cubicBezTo>
                      <a:pt x="26" y="431"/>
                      <a:pt x="26" y="431"/>
                      <a:pt x="26" y="431"/>
                    </a:cubicBezTo>
                    <a:cubicBezTo>
                      <a:pt x="26" y="431"/>
                      <a:pt x="26" y="431"/>
                      <a:pt x="26" y="431"/>
                    </a:cubicBezTo>
                    <a:cubicBezTo>
                      <a:pt x="26" y="431"/>
                      <a:pt x="26" y="431"/>
                      <a:pt x="26" y="431"/>
                    </a:cubicBezTo>
                    <a:cubicBezTo>
                      <a:pt x="26" y="431"/>
                      <a:pt x="26" y="431"/>
                      <a:pt x="26" y="431"/>
                    </a:cubicBezTo>
                    <a:cubicBezTo>
                      <a:pt x="26" y="431"/>
                      <a:pt x="26" y="431"/>
                      <a:pt x="26" y="431"/>
                    </a:cubicBezTo>
                    <a:cubicBezTo>
                      <a:pt x="26" y="431"/>
                      <a:pt x="26" y="431"/>
                      <a:pt x="26" y="431"/>
                    </a:cubicBezTo>
                    <a:cubicBezTo>
                      <a:pt x="26" y="431"/>
                      <a:pt x="25" y="431"/>
                      <a:pt x="25" y="431"/>
                    </a:cubicBezTo>
                    <a:cubicBezTo>
                      <a:pt x="25" y="431"/>
                      <a:pt x="25" y="431"/>
                      <a:pt x="25" y="431"/>
                    </a:cubicBezTo>
                    <a:cubicBezTo>
                      <a:pt x="25" y="431"/>
                      <a:pt x="25" y="431"/>
                      <a:pt x="25" y="431"/>
                    </a:cubicBezTo>
                    <a:cubicBezTo>
                      <a:pt x="25" y="431"/>
                      <a:pt x="25" y="431"/>
                      <a:pt x="25" y="431"/>
                    </a:cubicBezTo>
                    <a:cubicBezTo>
                      <a:pt x="25" y="431"/>
                      <a:pt x="25" y="431"/>
                      <a:pt x="25" y="431"/>
                    </a:cubicBezTo>
                    <a:cubicBezTo>
                      <a:pt x="25" y="431"/>
                      <a:pt x="25" y="431"/>
                      <a:pt x="25" y="431"/>
                    </a:cubicBezTo>
                    <a:cubicBezTo>
                      <a:pt x="25" y="431"/>
                      <a:pt x="25" y="431"/>
                      <a:pt x="25" y="431"/>
                    </a:cubicBezTo>
                    <a:cubicBezTo>
                      <a:pt x="25" y="431"/>
                      <a:pt x="25" y="431"/>
                      <a:pt x="24" y="431"/>
                    </a:cubicBezTo>
                    <a:cubicBezTo>
                      <a:pt x="24" y="431"/>
                      <a:pt x="24" y="431"/>
                      <a:pt x="24" y="431"/>
                    </a:cubicBezTo>
                    <a:cubicBezTo>
                      <a:pt x="24" y="431"/>
                      <a:pt x="24" y="431"/>
                      <a:pt x="24" y="431"/>
                    </a:cubicBezTo>
                    <a:cubicBezTo>
                      <a:pt x="24" y="431"/>
                      <a:pt x="24" y="431"/>
                      <a:pt x="24" y="431"/>
                    </a:cubicBezTo>
                    <a:cubicBezTo>
                      <a:pt x="24" y="431"/>
                      <a:pt x="24" y="431"/>
                      <a:pt x="24" y="431"/>
                    </a:cubicBezTo>
                    <a:cubicBezTo>
                      <a:pt x="24" y="431"/>
                      <a:pt x="24" y="431"/>
                      <a:pt x="24" y="431"/>
                    </a:cubicBezTo>
                    <a:cubicBezTo>
                      <a:pt x="23" y="431"/>
                      <a:pt x="23" y="431"/>
                      <a:pt x="23" y="431"/>
                    </a:cubicBezTo>
                    <a:cubicBezTo>
                      <a:pt x="23" y="432"/>
                      <a:pt x="22" y="431"/>
                      <a:pt x="22" y="432"/>
                    </a:cubicBezTo>
                    <a:cubicBezTo>
                      <a:pt x="22" y="432"/>
                      <a:pt x="22" y="432"/>
                      <a:pt x="22" y="432"/>
                    </a:cubicBezTo>
                    <a:cubicBezTo>
                      <a:pt x="21" y="433"/>
                      <a:pt x="20" y="432"/>
                      <a:pt x="20" y="432"/>
                    </a:cubicBezTo>
                    <a:cubicBezTo>
                      <a:pt x="19" y="433"/>
                      <a:pt x="19" y="434"/>
                      <a:pt x="19" y="435"/>
                    </a:cubicBezTo>
                    <a:cubicBezTo>
                      <a:pt x="19" y="436"/>
                      <a:pt x="22" y="436"/>
                      <a:pt x="21" y="439"/>
                    </a:cubicBezTo>
                    <a:cubicBezTo>
                      <a:pt x="20" y="439"/>
                      <a:pt x="20" y="439"/>
                      <a:pt x="19" y="440"/>
                    </a:cubicBezTo>
                    <a:cubicBezTo>
                      <a:pt x="19" y="440"/>
                      <a:pt x="19" y="440"/>
                      <a:pt x="19" y="440"/>
                    </a:cubicBezTo>
                    <a:cubicBezTo>
                      <a:pt x="18" y="440"/>
                      <a:pt x="17" y="441"/>
                      <a:pt x="16" y="442"/>
                    </a:cubicBezTo>
                    <a:cubicBezTo>
                      <a:pt x="16" y="442"/>
                      <a:pt x="16" y="442"/>
                      <a:pt x="15" y="442"/>
                    </a:cubicBezTo>
                    <a:cubicBezTo>
                      <a:pt x="15" y="447"/>
                      <a:pt x="15" y="447"/>
                      <a:pt x="15" y="447"/>
                    </a:cubicBezTo>
                    <a:cubicBezTo>
                      <a:pt x="15" y="447"/>
                      <a:pt x="15" y="447"/>
                      <a:pt x="15" y="447"/>
                    </a:cubicBezTo>
                    <a:cubicBezTo>
                      <a:pt x="16" y="447"/>
                      <a:pt x="16" y="447"/>
                      <a:pt x="16" y="447"/>
                    </a:cubicBezTo>
                    <a:cubicBezTo>
                      <a:pt x="16" y="449"/>
                      <a:pt x="16" y="449"/>
                      <a:pt x="17" y="450"/>
                    </a:cubicBezTo>
                    <a:cubicBezTo>
                      <a:pt x="17" y="450"/>
                      <a:pt x="17" y="450"/>
                      <a:pt x="17" y="451"/>
                    </a:cubicBezTo>
                    <a:cubicBezTo>
                      <a:pt x="17" y="451"/>
                      <a:pt x="17" y="451"/>
                      <a:pt x="17" y="451"/>
                    </a:cubicBezTo>
                    <a:cubicBezTo>
                      <a:pt x="17" y="451"/>
                      <a:pt x="17" y="451"/>
                      <a:pt x="17" y="451"/>
                    </a:cubicBezTo>
                    <a:cubicBezTo>
                      <a:pt x="17" y="452"/>
                      <a:pt x="17" y="452"/>
                      <a:pt x="17" y="452"/>
                    </a:cubicBezTo>
                    <a:cubicBezTo>
                      <a:pt x="17" y="452"/>
                      <a:pt x="17" y="453"/>
                      <a:pt x="17" y="453"/>
                    </a:cubicBezTo>
                    <a:cubicBezTo>
                      <a:pt x="17" y="454"/>
                      <a:pt x="18" y="454"/>
                      <a:pt x="18" y="456"/>
                    </a:cubicBezTo>
                    <a:cubicBezTo>
                      <a:pt x="18" y="456"/>
                      <a:pt x="18" y="456"/>
                      <a:pt x="18" y="456"/>
                    </a:cubicBezTo>
                    <a:cubicBezTo>
                      <a:pt x="19" y="456"/>
                      <a:pt x="19" y="457"/>
                      <a:pt x="19" y="457"/>
                    </a:cubicBezTo>
                    <a:cubicBezTo>
                      <a:pt x="19" y="457"/>
                      <a:pt x="19" y="457"/>
                      <a:pt x="19" y="457"/>
                    </a:cubicBezTo>
                    <a:cubicBezTo>
                      <a:pt x="20" y="458"/>
                      <a:pt x="20" y="459"/>
                      <a:pt x="20" y="460"/>
                    </a:cubicBezTo>
                    <a:cubicBezTo>
                      <a:pt x="21" y="462"/>
                      <a:pt x="20" y="463"/>
                      <a:pt x="20" y="465"/>
                    </a:cubicBezTo>
                    <a:cubicBezTo>
                      <a:pt x="19" y="466"/>
                      <a:pt x="19" y="468"/>
                      <a:pt x="18" y="469"/>
                    </a:cubicBezTo>
                    <a:cubicBezTo>
                      <a:pt x="18" y="471"/>
                      <a:pt x="17" y="472"/>
                      <a:pt x="17" y="474"/>
                    </a:cubicBezTo>
                    <a:cubicBezTo>
                      <a:pt x="17" y="475"/>
                      <a:pt x="15" y="475"/>
                      <a:pt x="15" y="476"/>
                    </a:cubicBezTo>
                    <a:cubicBezTo>
                      <a:pt x="12" y="476"/>
                      <a:pt x="11" y="477"/>
                      <a:pt x="8" y="477"/>
                    </a:cubicBezTo>
                    <a:cubicBezTo>
                      <a:pt x="7" y="476"/>
                      <a:pt x="8" y="472"/>
                      <a:pt x="8" y="470"/>
                    </a:cubicBezTo>
                    <a:cubicBezTo>
                      <a:pt x="7" y="469"/>
                      <a:pt x="7" y="468"/>
                      <a:pt x="7" y="466"/>
                    </a:cubicBezTo>
                    <a:cubicBezTo>
                      <a:pt x="6" y="466"/>
                      <a:pt x="4" y="466"/>
                      <a:pt x="3" y="466"/>
                    </a:cubicBezTo>
                    <a:cubicBezTo>
                      <a:pt x="2" y="466"/>
                      <a:pt x="1" y="466"/>
                      <a:pt x="1" y="467"/>
                    </a:cubicBezTo>
                    <a:cubicBezTo>
                      <a:pt x="1" y="468"/>
                      <a:pt x="1" y="468"/>
                      <a:pt x="1" y="469"/>
                    </a:cubicBezTo>
                    <a:cubicBezTo>
                      <a:pt x="1" y="471"/>
                      <a:pt x="2" y="472"/>
                      <a:pt x="2" y="474"/>
                    </a:cubicBezTo>
                    <a:cubicBezTo>
                      <a:pt x="2" y="474"/>
                      <a:pt x="3" y="474"/>
                      <a:pt x="3" y="475"/>
                    </a:cubicBezTo>
                    <a:cubicBezTo>
                      <a:pt x="2" y="475"/>
                      <a:pt x="2" y="475"/>
                      <a:pt x="2" y="474"/>
                    </a:cubicBezTo>
                    <a:cubicBezTo>
                      <a:pt x="1" y="474"/>
                      <a:pt x="1" y="474"/>
                      <a:pt x="1" y="475"/>
                    </a:cubicBezTo>
                    <a:cubicBezTo>
                      <a:pt x="0" y="476"/>
                      <a:pt x="1" y="476"/>
                      <a:pt x="1" y="476"/>
                    </a:cubicBezTo>
                    <a:cubicBezTo>
                      <a:pt x="1" y="475"/>
                      <a:pt x="2" y="476"/>
                      <a:pt x="1" y="476"/>
                    </a:cubicBezTo>
                    <a:cubicBezTo>
                      <a:pt x="1" y="477"/>
                      <a:pt x="1" y="478"/>
                      <a:pt x="2" y="478"/>
                    </a:cubicBezTo>
                    <a:cubicBezTo>
                      <a:pt x="3" y="478"/>
                      <a:pt x="3" y="478"/>
                      <a:pt x="3" y="478"/>
                    </a:cubicBezTo>
                    <a:cubicBezTo>
                      <a:pt x="3" y="480"/>
                      <a:pt x="3" y="482"/>
                      <a:pt x="2" y="483"/>
                    </a:cubicBezTo>
                    <a:cubicBezTo>
                      <a:pt x="2" y="484"/>
                      <a:pt x="3" y="486"/>
                      <a:pt x="3" y="488"/>
                    </a:cubicBezTo>
                    <a:cubicBezTo>
                      <a:pt x="4" y="489"/>
                      <a:pt x="3" y="490"/>
                      <a:pt x="3" y="491"/>
                    </a:cubicBezTo>
                    <a:cubicBezTo>
                      <a:pt x="3" y="492"/>
                      <a:pt x="4" y="493"/>
                      <a:pt x="4" y="494"/>
                    </a:cubicBezTo>
                    <a:cubicBezTo>
                      <a:pt x="5" y="497"/>
                      <a:pt x="2" y="496"/>
                      <a:pt x="3" y="498"/>
                    </a:cubicBezTo>
                    <a:cubicBezTo>
                      <a:pt x="3" y="499"/>
                      <a:pt x="3" y="500"/>
                      <a:pt x="4" y="500"/>
                    </a:cubicBezTo>
                    <a:cubicBezTo>
                      <a:pt x="5" y="501"/>
                      <a:pt x="6" y="501"/>
                      <a:pt x="7" y="501"/>
                    </a:cubicBezTo>
                    <a:cubicBezTo>
                      <a:pt x="7" y="503"/>
                      <a:pt x="7" y="503"/>
                      <a:pt x="7" y="503"/>
                    </a:cubicBezTo>
                    <a:cubicBezTo>
                      <a:pt x="9" y="504"/>
                      <a:pt x="9" y="501"/>
                      <a:pt x="10" y="501"/>
                    </a:cubicBezTo>
                    <a:cubicBezTo>
                      <a:pt x="11" y="500"/>
                      <a:pt x="11" y="498"/>
                      <a:pt x="13" y="498"/>
                    </a:cubicBezTo>
                    <a:cubicBezTo>
                      <a:pt x="12" y="501"/>
                      <a:pt x="11" y="502"/>
                      <a:pt x="10" y="505"/>
                    </a:cubicBezTo>
                    <a:cubicBezTo>
                      <a:pt x="11" y="507"/>
                      <a:pt x="12" y="504"/>
                      <a:pt x="13" y="505"/>
                    </a:cubicBezTo>
                    <a:cubicBezTo>
                      <a:pt x="13" y="503"/>
                      <a:pt x="15" y="503"/>
                      <a:pt x="16" y="503"/>
                    </a:cubicBezTo>
                    <a:cubicBezTo>
                      <a:pt x="16" y="505"/>
                      <a:pt x="17" y="506"/>
                      <a:pt x="18" y="506"/>
                    </a:cubicBezTo>
                    <a:cubicBezTo>
                      <a:pt x="18" y="511"/>
                      <a:pt x="18" y="511"/>
                      <a:pt x="18" y="511"/>
                    </a:cubicBezTo>
                    <a:cubicBezTo>
                      <a:pt x="17" y="511"/>
                      <a:pt x="17" y="512"/>
                      <a:pt x="17" y="512"/>
                    </a:cubicBezTo>
                    <a:cubicBezTo>
                      <a:pt x="17" y="513"/>
                      <a:pt x="16" y="512"/>
                      <a:pt x="15" y="512"/>
                    </a:cubicBezTo>
                    <a:cubicBezTo>
                      <a:pt x="15" y="517"/>
                      <a:pt x="15" y="517"/>
                      <a:pt x="15" y="517"/>
                    </a:cubicBezTo>
                    <a:cubicBezTo>
                      <a:pt x="15" y="518"/>
                      <a:pt x="15" y="519"/>
                      <a:pt x="14" y="519"/>
                    </a:cubicBezTo>
                    <a:cubicBezTo>
                      <a:pt x="15" y="521"/>
                      <a:pt x="13" y="522"/>
                      <a:pt x="13" y="524"/>
                    </a:cubicBezTo>
                    <a:cubicBezTo>
                      <a:pt x="14" y="525"/>
                      <a:pt x="15" y="525"/>
                      <a:pt x="16" y="525"/>
                    </a:cubicBezTo>
                    <a:cubicBezTo>
                      <a:pt x="17" y="528"/>
                      <a:pt x="14" y="527"/>
                      <a:pt x="14" y="529"/>
                    </a:cubicBezTo>
                    <a:cubicBezTo>
                      <a:pt x="14" y="530"/>
                      <a:pt x="16" y="530"/>
                      <a:pt x="17" y="530"/>
                    </a:cubicBezTo>
                    <a:cubicBezTo>
                      <a:pt x="16" y="533"/>
                      <a:pt x="17" y="534"/>
                      <a:pt x="18" y="536"/>
                    </a:cubicBezTo>
                    <a:cubicBezTo>
                      <a:pt x="19" y="540"/>
                      <a:pt x="17" y="541"/>
                      <a:pt x="18" y="545"/>
                    </a:cubicBezTo>
                    <a:cubicBezTo>
                      <a:pt x="18" y="547"/>
                      <a:pt x="19" y="548"/>
                      <a:pt x="22" y="548"/>
                    </a:cubicBezTo>
                    <a:cubicBezTo>
                      <a:pt x="22" y="546"/>
                      <a:pt x="22" y="544"/>
                      <a:pt x="24" y="544"/>
                    </a:cubicBezTo>
                    <a:cubicBezTo>
                      <a:pt x="24" y="546"/>
                      <a:pt x="23" y="546"/>
                      <a:pt x="23" y="547"/>
                    </a:cubicBezTo>
                    <a:cubicBezTo>
                      <a:pt x="23" y="547"/>
                      <a:pt x="23" y="548"/>
                      <a:pt x="23" y="548"/>
                    </a:cubicBezTo>
                    <a:cubicBezTo>
                      <a:pt x="23" y="549"/>
                      <a:pt x="23" y="551"/>
                      <a:pt x="23" y="552"/>
                    </a:cubicBezTo>
                    <a:cubicBezTo>
                      <a:pt x="23" y="552"/>
                      <a:pt x="23" y="552"/>
                      <a:pt x="23" y="552"/>
                    </a:cubicBezTo>
                    <a:cubicBezTo>
                      <a:pt x="23" y="553"/>
                      <a:pt x="23" y="553"/>
                      <a:pt x="23" y="553"/>
                    </a:cubicBezTo>
                    <a:cubicBezTo>
                      <a:pt x="23" y="555"/>
                      <a:pt x="24" y="555"/>
                      <a:pt x="25" y="556"/>
                    </a:cubicBezTo>
                    <a:cubicBezTo>
                      <a:pt x="25" y="556"/>
                      <a:pt x="25" y="556"/>
                      <a:pt x="25" y="556"/>
                    </a:cubicBezTo>
                    <a:cubicBezTo>
                      <a:pt x="25" y="556"/>
                      <a:pt x="25" y="556"/>
                      <a:pt x="25" y="556"/>
                    </a:cubicBezTo>
                    <a:cubicBezTo>
                      <a:pt x="26" y="557"/>
                      <a:pt x="25" y="558"/>
                      <a:pt x="25" y="560"/>
                    </a:cubicBezTo>
                    <a:cubicBezTo>
                      <a:pt x="25" y="560"/>
                      <a:pt x="25" y="560"/>
                      <a:pt x="26" y="560"/>
                    </a:cubicBezTo>
                    <a:cubicBezTo>
                      <a:pt x="26" y="560"/>
                      <a:pt x="26" y="561"/>
                      <a:pt x="26" y="561"/>
                    </a:cubicBezTo>
                    <a:cubicBezTo>
                      <a:pt x="26" y="561"/>
                      <a:pt x="26" y="561"/>
                      <a:pt x="26" y="561"/>
                    </a:cubicBezTo>
                    <a:cubicBezTo>
                      <a:pt x="25" y="563"/>
                      <a:pt x="28" y="563"/>
                      <a:pt x="28" y="564"/>
                    </a:cubicBezTo>
                    <a:cubicBezTo>
                      <a:pt x="28" y="564"/>
                      <a:pt x="28" y="564"/>
                      <a:pt x="28" y="564"/>
                    </a:cubicBezTo>
                    <a:cubicBezTo>
                      <a:pt x="28" y="565"/>
                      <a:pt x="28" y="566"/>
                      <a:pt x="28" y="566"/>
                    </a:cubicBezTo>
                    <a:cubicBezTo>
                      <a:pt x="28" y="568"/>
                      <a:pt x="30" y="568"/>
                      <a:pt x="31" y="568"/>
                    </a:cubicBezTo>
                    <a:cubicBezTo>
                      <a:pt x="31" y="568"/>
                      <a:pt x="32" y="568"/>
                      <a:pt x="32" y="568"/>
                    </a:cubicBezTo>
                    <a:cubicBezTo>
                      <a:pt x="33" y="569"/>
                      <a:pt x="33" y="570"/>
                      <a:pt x="34" y="570"/>
                    </a:cubicBezTo>
                    <a:cubicBezTo>
                      <a:pt x="34" y="573"/>
                      <a:pt x="35" y="573"/>
                      <a:pt x="35" y="576"/>
                    </a:cubicBezTo>
                    <a:cubicBezTo>
                      <a:pt x="36" y="578"/>
                      <a:pt x="37" y="579"/>
                      <a:pt x="38" y="581"/>
                    </a:cubicBezTo>
                    <a:cubicBezTo>
                      <a:pt x="39" y="580"/>
                      <a:pt x="42" y="580"/>
                      <a:pt x="43" y="581"/>
                    </a:cubicBezTo>
                    <a:cubicBezTo>
                      <a:pt x="43" y="587"/>
                      <a:pt x="43" y="587"/>
                      <a:pt x="43" y="587"/>
                    </a:cubicBezTo>
                    <a:cubicBezTo>
                      <a:pt x="42" y="588"/>
                      <a:pt x="41" y="589"/>
                      <a:pt x="42" y="590"/>
                    </a:cubicBezTo>
                    <a:cubicBezTo>
                      <a:pt x="39" y="591"/>
                      <a:pt x="41" y="587"/>
                      <a:pt x="38" y="588"/>
                    </a:cubicBezTo>
                    <a:cubicBezTo>
                      <a:pt x="36" y="588"/>
                      <a:pt x="35" y="590"/>
                      <a:pt x="35" y="591"/>
                    </a:cubicBezTo>
                    <a:cubicBezTo>
                      <a:pt x="35" y="591"/>
                      <a:pt x="35" y="591"/>
                      <a:pt x="35" y="591"/>
                    </a:cubicBezTo>
                    <a:cubicBezTo>
                      <a:pt x="35" y="592"/>
                      <a:pt x="36" y="593"/>
                      <a:pt x="37" y="594"/>
                    </a:cubicBezTo>
                    <a:cubicBezTo>
                      <a:pt x="37" y="594"/>
                      <a:pt x="37" y="594"/>
                      <a:pt x="37" y="594"/>
                    </a:cubicBezTo>
                    <a:cubicBezTo>
                      <a:pt x="37" y="594"/>
                      <a:pt x="37" y="595"/>
                      <a:pt x="37" y="595"/>
                    </a:cubicBezTo>
                    <a:cubicBezTo>
                      <a:pt x="37" y="597"/>
                      <a:pt x="39" y="597"/>
                      <a:pt x="39" y="599"/>
                    </a:cubicBezTo>
                    <a:cubicBezTo>
                      <a:pt x="37" y="599"/>
                      <a:pt x="37" y="597"/>
                      <a:pt x="35" y="597"/>
                    </a:cubicBezTo>
                    <a:cubicBezTo>
                      <a:pt x="35" y="597"/>
                      <a:pt x="34" y="597"/>
                      <a:pt x="34" y="596"/>
                    </a:cubicBezTo>
                    <a:cubicBezTo>
                      <a:pt x="33" y="596"/>
                      <a:pt x="33" y="595"/>
                      <a:pt x="32" y="595"/>
                    </a:cubicBezTo>
                    <a:cubicBezTo>
                      <a:pt x="31" y="595"/>
                      <a:pt x="31" y="597"/>
                      <a:pt x="31" y="598"/>
                    </a:cubicBezTo>
                    <a:cubicBezTo>
                      <a:pt x="31" y="599"/>
                      <a:pt x="32" y="599"/>
                      <a:pt x="32" y="599"/>
                    </a:cubicBezTo>
                    <a:cubicBezTo>
                      <a:pt x="32" y="600"/>
                      <a:pt x="33" y="601"/>
                      <a:pt x="33" y="601"/>
                    </a:cubicBezTo>
                    <a:cubicBezTo>
                      <a:pt x="33" y="601"/>
                      <a:pt x="33" y="601"/>
                      <a:pt x="33" y="601"/>
                    </a:cubicBezTo>
                    <a:cubicBezTo>
                      <a:pt x="33" y="603"/>
                      <a:pt x="33" y="604"/>
                      <a:pt x="34" y="605"/>
                    </a:cubicBezTo>
                    <a:cubicBezTo>
                      <a:pt x="34" y="605"/>
                      <a:pt x="34" y="605"/>
                      <a:pt x="34" y="605"/>
                    </a:cubicBezTo>
                    <a:cubicBezTo>
                      <a:pt x="34" y="606"/>
                      <a:pt x="35" y="606"/>
                      <a:pt x="35" y="607"/>
                    </a:cubicBezTo>
                    <a:cubicBezTo>
                      <a:pt x="37" y="608"/>
                      <a:pt x="37" y="609"/>
                      <a:pt x="37" y="611"/>
                    </a:cubicBezTo>
                    <a:cubicBezTo>
                      <a:pt x="38" y="611"/>
                      <a:pt x="38" y="611"/>
                      <a:pt x="38" y="611"/>
                    </a:cubicBezTo>
                    <a:cubicBezTo>
                      <a:pt x="38" y="613"/>
                      <a:pt x="39" y="613"/>
                      <a:pt x="39" y="614"/>
                    </a:cubicBezTo>
                    <a:cubicBezTo>
                      <a:pt x="39" y="614"/>
                      <a:pt x="40" y="614"/>
                      <a:pt x="39" y="615"/>
                    </a:cubicBezTo>
                    <a:cubicBezTo>
                      <a:pt x="39" y="616"/>
                      <a:pt x="39" y="616"/>
                      <a:pt x="39" y="616"/>
                    </a:cubicBezTo>
                    <a:cubicBezTo>
                      <a:pt x="40" y="617"/>
                      <a:pt x="40" y="617"/>
                      <a:pt x="40" y="617"/>
                    </a:cubicBezTo>
                    <a:cubicBezTo>
                      <a:pt x="40" y="618"/>
                      <a:pt x="42" y="618"/>
                      <a:pt x="42" y="620"/>
                    </a:cubicBezTo>
                    <a:cubicBezTo>
                      <a:pt x="42" y="620"/>
                      <a:pt x="42" y="620"/>
                      <a:pt x="42" y="620"/>
                    </a:cubicBezTo>
                    <a:cubicBezTo>
                      <a:pt x="42" y="620"/>
                      <a:pt x="42" y="620"/>
                      <a:pt x="42" y="621"/>
                    </a:cubicBezTo>
                    <a:cubicBezTo>
                      <a:pt x="41" y="621"/>
                      <a:pt x="41" y="621"/>
                      <a:pt x="41" y="621"/>
                    </a:cubicBezTo>
                    <a:cubicBezTo>
                      <a:pt x="41" y="622"/>
                      <a:pt x="42" y="623"/>
                      <a:pt x="42" y="623"/>
                    </a:cubicBezTo>
                    <a:cubicBezTo>
                      <a:pt x="43" y="623"/>
                      <a:pt x="43" y="623"/>
                      <a:pt x="43" y="624"/>
                    </a:cubicBezTo>
                    <a:cubicBezTo>
                      <a:pt x="43" y="624"/>
                      <a:pt x="44" y="624"/>
                      <a:pt x="45" y="624"/>
                    </a:cubicBezTo>
                    <a:cubicBezTo>
                      <a:pt x="46" y="624"/>
                      <a:pt x="46" y="624"/>
                      <a:pt x="46" y="625"/>
                    </a:cubicBezTo>
                    <a:cubicBezTo>
                      <a:pt x="46" y="627"/>
                      <a:pt x="46" y="627"/>
                      <a:pt x="46" y="627"/>
                    </a:cubicBezTo>
                    <a:cubicBezTo>
                      <a:pt x="46" y="628"/>
                      <a:pt x="46" y="628"/>
                      <a:pt x="45" y="628"/>
                    </a:cubicBezTo>
                    <a:cubicBezTo>
                      <a:pt x="45" y="628"/>
                      <a:pt x="43" y="628"/>
                      <a:pt x="43" y="629"/>
                    </a:cubicBezTo>
                    <a:cubicBezTo>
                      <a:pt x="42" y="629"/>
                      <a:pt x="43" y="631"/>
                      <a:pt x="42" y="631"/>
                    </a:cubicBezTo>
                    <a:cubicBezTo>
                      <a:pt x="42" y="632"/>
                      <a:pt x="41" y="633"/>
                      <a:pt x="42" y="633"/>
                    </a:cubicBezTo>
                    <a:cubicBezTo>
                      <a:pt x="42" y="635"/>
                      <a:pt x="44" y="635"/>
                      <a:pt x="42" y="636"/>
                    </a:cubicBezTo>
                    <a:cubicBezTo>
                      <a:pt x="42" y="639"/>
                      <a:pt x="41" y="635"/>
                      <a:pt x="39" y="636"/>
                    </a:cubicBezTo>
                    <a:cubicBezTo>
                      <a:pt x="39" y="638"/>
                      <a:pt x="40" y="640"/>
                      <a:pt x="42" y="640"/>
                    </a:cubicBezTo>
                    <a:cubicBezTo>
                      <a:pt x="44" y="640"/>
                      <a:pt x="45" y="641"/>
                      <a:pt x="47" y="641"/>
                    </a:cubicBezTo>
                    <a:cubicBezTo>
                      <a:pt x="47" y="641"/>
                      <a:pt x="47" y="641"/>
                      <a:pt x="47" y="641"/>
                    </a:cubicBezTo>
                    <a:cubicBezTo>
                      <a:pt x="48" y="640"/>
                      <a:pt x="48" y="641"/>
                      <a:pt x="49" y="642"/>
                    </a:cubicBezTo>
                    <a:cubicBezTo>
                      <a:pt x="49" y="642"/>
                      <a:pt x="49" y="642"/>
                      <a:pt x="50" y="642"/>
                    </a:cubicBezTo>
                    <a:cubicBezTo>
                      <a:pt x="51" y="642"/>
                      <a:pt x="52" y="642"/>
                      <a:pt x="52" y="643"/>
                    </a:cubicBezTo>
                    <a:cubicBezTo>
                      <a:pt x="52" y="643"/>
                      <a:pt x="52" y="643"/>
                      <a:pt x="52" y="643"/>
                    </a:cubicBezTo>
                    <a:cubicBezTo>
                      <a:pt x="53" y="643"/>
                      <a:pt x="55" y="642"/>
                      <a:pt x="56" y="643"/>
                    </a:cubicBezTo>
                    <a:cubicBezTo>
                      <a:pt x="56" y="642"/>
                      <a:pt x="56" y="642"/>
                      <a:pt x="56" y="642"/>
                    </a:cubicBezTo>
                    <a:cubicBezTo>
                      <a:pt x="57" y="642"/>
                      <a:pt x="58" y="641"/>
                      <a:pt x="58" y="641"/>
                    </a:cubicBezTo>
                    <a:cubicBezTo>
                      <a:pt x="58" y="641"/>
                      <a:pt x="59" y="640"/>
                      <a:pt x="59" y="640"/>
                    </a:cubicBezTo>
                    <a:cubicBezTo>
                      <a:pt x="60" y="641"/>
                      <a:pt x="62" y="640"/>
                      <a:pt x="62" y="639"/>
                    </a:cubicBezTo>
                    <a:cubicBezTo>
                      <a:pt x="62" y="639"/>
                      <a:pt x="62" y="639"/>
                      <a:pt x="62" y="639"/>
                    </a:cubicBezTo>
                    <a:cubicBezTo>
                      <a:pt x="63" y="638"/>
                      <a:pt x="65" y="638"/>
                      <a:pt x="66" y="638"/>
                    </a:cubicBezTo>
                    <a:cubicBezTo>
                      <a:pt x="67" y="638"/>
                      <a:pt x="68" y="639"/>
                      <a:pt x="68" y="638"/>
                    </a:cubicBezTo>
                    <a:cubicBezTo>
                      <a:pt x="70" y="638"/>
                      <a:pt x="71" y="639"/>
                      <a:pt x="72" y="640"/>
                    </a:cubicBezTo>
                    <a:cubicBezTo>
                      <a:pt x="74" y="640"/>
                      <a:pt x="74" y="640"/>
                      <a:pt x="75" y="641"/>
                    </a:cubicBezTo>
                    <a:cubicBezTo>
                      <a:pt x="78" y="640"/>
                      <a:pt x="80" y="638"/>
                      <a:pt x="81" y="635"/>
                    </a:cubicBezTo>
                    <a:cubicBezTo>
                      <a:pt x="81" y="635"/>
                      <a:pt x="82" y="634"/>
                      <a:pt x="82" y="633"/>
                    </a:cubicBezTo>
                    <a:cubicBezTo>
                      <a:pt x="82" y="631"/>
                      <a:pt x="82" y="630"/>
                      <a:pt x="81" y="629"/>
                    </a:cubicBezTo>
                    <a:cubicBezTo>
                      <a:pt x="81" y="629"/>
                      <a:pt x="81" y="629"/>
                      <a:pt x="81" y="629"/>
                    </a:cubicBezTo>
                    <a:cubicBezTo>
                      <a:pt x="81" y="629"/>
                      <a:pt x="81" y="629"/>
                      <a:pt x="81" y="629"/>
                    </a:cubicBezTo>
                    <a:cubicBezTo>
                      <a:pt x="81" y="627"/>
                      <a:pt x="79" y="627"/>
                      <a:pt x="79" y="625"/>
                    </a:cubicBezTo>
                    <a:cubicBezTo>
                      <a:pt x="79" y="625"/>
                      <a:pt x="79" y="625"/>
                      <a:pt x="79" y="625"/>
                    </a:cubicBezTo>
                    <a:cubicBezTo>
                      <a:pt x="78" y="625"/>
                      <a:pt x="78" y="624"/>
                      <a:pt x="78" y="624"/>
                    </a:cubicBezTo>
                    <a:cubicBezTo>
                      <a:pt x="77" y="620"/>
                      <a:pt x="79" y="618"/>
                      <a:pt x="80" y="616"/>
                    </a:cubicBezTo>
                    <a:cubicBezTo>
                      <a:pt x="80" y="616"/>
                      <a:pt x="80" y="616"/>
                      <a:pt x="80" y="615"/>
                    </a:cubicBezTo>
                    <a:cubicBezTo>
                      <a:pt x="80" y="614"/>
                      <a:pt x="82" y="614"/>
                      <a:pt x="82" y="613"/>
                    </a:cubicBezTo>
                    <a:cubicBezTo>
                      <a:pt x="82" y="613"/>
                      <a:pt x="83" y="613"/>
                      <a:pt x="83" y="613"/>
                    </a:cubicBezTo>
                    <a:cubicBezTo>
                      <a:pt x="83" y="612"/>
                      <a:pt x="83" y="612"/>
                      <a:pt x="83" y="611"/>
                    </a:cubicBezTo>
                    <a:cubicBezTo>
                      <a:pt x="85" y="612"/>
                      <a:pt x="86" y="611"/>
                      <a:pt x="85" y="609"/>
                    </a:cubicBezTo>
                    <a:cubicBezTo>
                      <a:pt x="86" y="609"/>
                      <a:pt x="87" y="610"/>
                      <a:pt x="87" y="610"/>
                    </a:cubicBezTo>
                    <a:cubicBezTo>
                      <a:pt x="87" y="610"/>
                      <a:pt x="88" y="610"/>
                      <a:pt x="88" y="611"/>
                    </a:cubicBezTo>
                    <a:cubicBezTo>
                      <a:pt x="88" y="611"/>
                      <a:pt x="88" y="611"/>
                      <a:pt x="89" y="611"/>
                    </a:cubicBezTo>
                    <a:cubicBezTo>
                      <a:pt x="91" y="612"/>
                      <a:pt x="91" y="609"/>
                      <a:pt x="93" y="609"/>
                    </a:cubicBezTo>
                    <a:cubicBezTo>
                      <a:pt x="92" y="608"/>
                      <a:pt x="93" y="607"/>
                      <a:pt x="93" y="607"/>
                    </a:cubicBezTo>
                    <a:cubicBezTo>
                      <a:pt x="92" y="607"/>
                      <a:pt x="92" y="607"/>
                      <a:pt x="92" y="607"/>
                    </a:cubicBezTo>
                    <a:cubicBezTo>
                      <a:pt x="92" y="607"/>
                      <a:pt x="92" y="607"/>
                      <a:pt x="92" y="607"/>
                    </a:cubicBezTo>
                    <a:cubicBezTo>
                      <a:pt x="92" y="606"/>
                      <a:pt x="91" y="607"/>
                      <a:pt x="91" y="607"/>
                    </a:cubicBezTo>
                    <a:cubicBezTo>
                      <a:pt x="91" y="606"/>
                      <a:pt x="91" y="606"/>
                      <a:pt x="91" y="605"/>
                    </a:cubicBezTo>
                    <a:cubicBezTo>
                      <a:pt x="91" y="605"/>
                      <a:pt x="90" y="605"/>
                      <a:pt x="90" y="604"/>
                    </a:cubicBezTo>
                    <a:cubicBezTo>
                      <a:pt x="90" y="604"/>
                      <a:pt x="90" y="604"/>
                      <a:pt x="90" y="604"/>
                    </a:cubicBezTo>
                    <a:cubicBezTo>
                      <a:pt x="91" y="604"/>
                      <a:pt x="92" y="604"/>
                      <a:pt x="93" y="604"/>
                    </a:cubicBezTo>
                    <a:cubicBezTo>
                      <a:pt x="95" y="605"/>
                      <a:pt x="95" y="602"/>
                      <a:pt x="97" y="603"/>
                    </a:cubicBezTo>
                    <a:cubicBezTo>
                      <a:pt x="97" y="604"/>
                      <a:pt x="98" y="603"/>
                      <a:pt x="98" y="603"/>
                    </a:cubicBezTo>
                    <a:cubicBezTo>
                      <a:pt x="99" y="603"/>
                      <a:pt x="99" y="604"/>
                      <a:pt x="100" y="604"/>
                    </a:cubicBezTo>
                    <a:cubicBezTo>
                      <a:pt x="101" y="604"/>
                      <a:pt x="102" y="604"/>
                      <a:pt x="102" y="603"/>
                    </a:cubicBezTo>
                    <a:cubicBezTo>
                      <a:pt x="103" y="603"/>
                      <a:pt x="104" y="604"/>
                      <a:pt x="105" y="604"/>
                    </a:cubicBezTo>
                    <a:cubicBezTo>
                      <a:pt x="106" y="604"/>
                      <a:pt x="110" y="602"/>
                      <a:pt x="110" y="605"/>
                    </a:cubicBezTo>
                    <a:cubicBezTo>
                      <a:pt x="111" y="605"/>
                      <a:pt x="111" y="607"/>
                      <a:pt x="113" y="607"/>
                    </a:cubicBezTo>
                    <a:cubicBezTo>
                      <a:pt x="113" y="606"/>
                      <a:pt x="113" y="605"/>
                      <a:pt x="114" y="605"/>
                    </a:cubicBezTo>
                    <a:cubicBezTo>
                      <a:pt x="115" y="603"/>
                      <a:pt x="111" y="605"/>
                      <a:pt x="112" y="603"/>
                    </a:cubicBezTo>
                    <a:cubicBezTo>
                      <a:pt x="111" y="603"/>
                      <a:pt x="111" y="602"/>
                      <a:pt x="112" y="602"/>
                    </a:cubicBezTo>
                    <a:cubicBezTo>
                      <a:pt x="112" y="602"/>
                      <a:pt x="112" y="602"/>
                      <a:pt x="112" y="602"/>
                    </a:cubicBezTo>
                    <a:cubicBezTo>
                      <a:pt x="115" y="602"/>
                      <a:pt x="114" y="604"/>
                      <a:pt x="115" y="604"/>
                    </a:cubicBezTo>
                    <a:cubicBezTo>
                      <a:pt x="115" y="605"/>
                      <a:pt x="117" y="605"/>
                      <a:pt x="117" y="606"/>
                    </a:cubicBezTo>
                    <a:cubicBezTo>
                      <a:pt x="117" y="606"/>
                      <a:pt x="118" y="606"/>
                      <a:pt x="119" y="606"/>
                    </a:cubicBezTo>
                    <a:cubicBezTo>
                      <a:pt x="120" y="606"/>
                      <a:pt x="120" y="605"/>
                      <a:pt x="120" y="604"/>
                    </a:cubicBezTo>
                    <a:cubicBezTo>
                      <a:pt x="121" y="604"/>
                      <a:pt x="121" y="604"/>
                      <a:pt x="122" y="603"/>
                    </a:cubicBezTo>
                    <a:cubicBezTo>
                      <a:pt x="121" y="602"/>
                      <a:pt x="122" y="602"/>
                      <a:pt x="122" y="602"/>
                    </a:cubicBezTo>
                    <a:cubicBezTo>
                      <a:pt x="122" y="602"/>
                      <a:pt x="122" y="601"/>
                      <a:pt x="122" y="601"/>
                    </a:cubicBezTo>
                    <a:cubicBezTo>
                      <a:pt x="122" y="601"/>
                      <a:pt x="124" y="600"/>
                      <a:pt x="124" y="600"/>
                    </a:cubicBezTo>
                    <a:cubicBezTo>
                      <a:pt x="124" y="599"/>
                      <a:pt x="123" y="598"/>
                      <a:pt x="124" y="598"/>
                    </a:cubicBezTo>
                    <a:cubicBezTo>
                      <a:pt x="124" y="598"/>
                      <a:pt x="124" y="597"/>
                      <a:pt x="124" y="597"/>
                    </a:cubicBezTo>
                    <a:cubicBezTo>
                      <a:pt x="124" y="594"/>
                      <a:pt x="125" y="594"/>
                      <a:pt x="125" y="592"/>
                    </a:cubicBezTo>
                    <a:cubicBezTo>
                      <a:pt x="125" y="591"/>
                      <a:pt x="125" y="591"/>
                      <a:pt x="126" y="591"/>
                    </a:cubicBezTo>
                    <a:cubicBezTo>
                      <a:pt x="126" y="590"/>
                      <a:pt x="126" y="589"/>
                      <a:pt x="126" y="588"/>
                    </a:cubicBezTo>
                    <a:cubicBezTo>
                      <a:pt x="127" y="588"/>
                      <a:pt x="127" y="587"/>
                      <a:pt x="127" y="587"/>
                    </a:cubicBezTo>
                    <a:cubicBezTo>
                      <a:pt x="128" y="586"/>
                      <a:pt x="127" y="585"/>
                      <a:pt x="128" y="585"/>
                    </a:cubicBezTo>
                    <a:cubicBezTo>
                      <a:pt x="127" y="582"/>
                      <a:pt x="129" y="583"/>
                      <a:pt x="129" y="580"/>
                    </a:cubicBezTo>
                    <a:cubicBezTo>
                      <a:pt x="129" y="580"/>
                      <a:pt x="130" y="580"/>
                      <a:pt x="131" y="580"/>
                    </a:cubicBezTo>
                    <a:cubicBezTo>
                      <a:pt x="131" y="578"/>
                      <a:pt x="131" y="577"/>
                      <a:pt x="131" y="575"/>
                    </a:cubicBezTo>
                    <a:cubicBezTo>
                      <a:pt x="132" y="575"/>
                      <a:pt x="131" y="573"/>
                      <a:pt x="132" y="573"/>
                    </a:cubicBezTo>
                    <a:cubicBezTo>
                      <a:pt x="132" y="573"/>
                      <a:pt x="133" y="573"/>
                      <a:pt x="134" y="573"/>
                    </a:cubicBezTo>
                    <a:cubicBezTo>
                      <a:pt x="134" y="572"/>
                      <a:pt x="133" y="571"/>
                      <a:pt x="133" y="571"/>
                    </a:cubicBezTo>
                    <a:cubicBezTo>
                      <a:pt x="132" y="571"/>
                      <a:pt x="132" y="571"/>
                      <a:pt x="133" y="570"/>
                    </a:cubicBezTo>
                    <a:cubicBezTo>
                      <a:pt x="133" y="569"/>
                      <a:pt x="133" y="568"/>
                      <a:pt x="133" y="566"/>
                    </a:cubicBezTo>
                    <a:cubicBezTo>
                      <a:pt x="132" y="565"/>
                      <a:pt x="134" y="563"/>
                      <a:pt x="132" y="563"/>
                    </a:cubicBezTo>
                    <a:cubicBezTo>
                      <a:pt x="133" y="561"/>
                      <a:pt x="135" y="561"/>
                      <a:pt x="135" y="558"/>
                    </a:cubicBezTo>
                    <a:cubicBezTo>
                      <a:pt x="135" y="558"/>
                      <a:pt x="135" y="557"/>
                      <a:pt x="135" y="557"/>
                    </a:cubicBezTo>
                    <a:cubicBezTo>
                      <a:pt x="135" y="557"/>
                      <a:pt x="134" y="557"/>
                      <a:pt x="134" y="556"/>
                    </a:cubicBezTo>
                    <a:cubicBezTo>
                      <a:pt x="134" y="555"/>
                      <a:pt x="133" y="555"/>
                      <a:pt x="133" y="554"/>
                    </a:cubicBezTo>
                    <a:cubicBezTo>
                      <a:pt x="133" y="552"/>
                      <a:pt x="135" y="553"/>
                      <a:pt x="134" y="550"/>
                    </a:cubicBezTo>
                    <a:cubicBezTo>
                      <a:pt x="135" y="549"/>
                      <a:pt x="136" y="548"/>
                      <a:pt x="136" y="546"/>
                    </a:cubicBezTo>
                    <a:cubicBezTo>
                      <a:pt x="137" y="544"/>
                      <a:pt x="138" y="542"/>
                      <a:pt x="138" y="539"/>
                    </a:cubicBezTo>
                    <a:cubicBezTo>
                      <a:pt x="137" y="537"/>
                      <a:pt x="135" y="536"/>
                      <a:pt x="133" y="536"/>
                    </a:cubicBezTo>
                    <a:cubicBezTo>
                      <a:pt x="133" y="536"/>
                      <a:pt x="134" y="536"/>
                      <a:pt x="134" y="535"/>
                    </a:cubicBezTo>
                    <a:cubicBezTo>
                      <a:pt x="135" y="535"/>
                      <a:pt x="136" y="535"/>
                      <a:pt x="136" y="536"/>
                    </a:cubicBezTo>
                    <a:cubicBezTo>
                      <a:pt x="137" y="536"/>
                      <a:pt x="138" y="536"/>
                      <a:pt x="139" y="534"/>
                    </a:cubicBezTo>
                    <a:cubicBezTo>
                      <a:pt x="138" y="533"/>
                      <a:pt x="137" y="534"/>
                      <a:pt x="137" y="534"/>
                    </a:cubicBezTo>
                    <a:cubicBezTo>
                      <a:pt x="137" y="534"/>
                      <a:pt x="136" y="534"/>
                      <a:pt x="136" y="533"/>
                    </a:cubicBezTo>
                    <a:cubicBezTo>
                      <a:pt x="136" y="532"/>
                      <a:pt x="136" y="531"/>
                      <a:pt x="136" y="530"/>
                    </a:cubicBezTo>
                    <a:cubicBezTo>
                      <a:pt x="138" y="530"/>
                      <a:pt x="138" y="528"/>
                      <a:pt x="139" y="526"/>
                    </a:cubicBezTo>
                    <a:cubicBezTo>
                      <a:pt x="139" y="524"/>
                      <a:pt x="135" y="526"/>
                      <a:pt x="135" y="524"/>
                    </a:cubicBezTo>
                    <a:cubicBezTo>
                      <a:pt x="133" y="525"/>
                      <a:pt x="133" y="523"/>
                      <a:pt x="131" y="524"/>
                    </a:cubicBezTo>
                    <a:cubicBezTo>
                      <a:pt x="132" y="523"/>
                      <a:pt x="133" y="523"/>
                      <a:pt x="134" y="523"/>
                    </a:cubicBezTo>
                    <a:cubicBezTo>
                      <a:pt x="133" y="522"/>
                      <a:pt x="134" y="519"/>
                      <a:pt x="133" y="520"/>
                    </a:cubicBezTo>
                    <a:cubicBezTo>
                      <a:pt x="133" y="518"/>
                      <a:pt x="130" y="518"/>
                      <a:pt x="132" y="517"/>
                    </a:cubicBezTo>
                    <a:cubicBezTo>
                      <a:pt x="134" y="517"/>
                      <a:pt x="134" y="518"/>
                      <a:pt x="135" y="520"/>
                    </a:cubicBezTo>
                    <a:cubicBezTo>
                      <a:pt x="134" y="521"/>
                      <a:pt x="136" y="521"/>
                      <a:pt x="136" y="522"/>
                    </a:cubicBezTo>
                    <a:cubicBezTo>
                      <a:pt x="137" y="522"/>
                      <a:pt x="137" y="521"/>
                      <a:pt x="137" y="521"/>
                    </a:cubicBezTo>
                    <a:cubicBezTo>
                      <a:pt x="138" y="521"/>
                      <a:pt x="138" y="521"/>
                      <a:pt x="139" y="520"/>
                    </a:cubicBezTo>
                    <a:cubicBezTo>
                      <a:pt x="139" y="519"/>
                      <a:pt x="139" y="517"/>
                      <a:pt x="139" y="516"/>
                    </a:cubicBezTo>
                    <a:cubicBezTo>
                      <a:pt x="139" y="515"/>
                      <a:pt x="139" y="515"/>
                      <a:pt x="139" y="515"/>
                    </a:cubicBezTo>
                    <a:cubicBezTo>
                      <a:pt x="138" y="513"/>
                      <a:pt x="139" y="511"/>
                      <a:pt x="136" y="512"/>
                    </a:cubicBezTo>
                    <a:cubicBezTo>
                      <a:pt x="136" y="511"/>
                      <a:pt x="135" y="511"/>
                      <a:pt x="135" y="510"/>
                    </a:cubicBezTo>
                    <a:cubicBezTo>
                      <a:pt x="135" y="510"/>
                      <a:pt x="134" y="510"/>
                      <a:pt x="134" y="509"/>
                    </a:cubicBezTo>
                    <a:cubicBezTo>
                      <a:pt x="134" y="506"/>
                      <a:pt x="136" y="509"/>
                      <a:pt x="136" y="510"/>
                    </a:cubicBezTo>
                    <a:cubicBezTo>
                      <a:pt x="139" y="509"/>
                      <a:pt x="138" y="511"/>
                      <a:pt x="140" y="512"/>
                    </a:cubicBezTo>
                    <a:cubicBezTo>
                      <a:pt x="141" y="510"/>
                      <a:pt x="140" y="510"/>
                      <a:pt x="140" y="509"/>
                    </a:cubicBezTo>
                    <a:cubicBezTo>
                      <a:pt x="140" y="508"/>
                      <a:pt x="139" y="508"/>
                      <a:pt x="139" y="507"/>
                    </a:cubicBezTo>
                    <a:cubicBezTo>
                      <a:pt x="139" y="505"/>
                      <a:pt x="137" y="504"/>
                      <a:pt x="138" y="502"/>
                    </a:cubicBezTo>
                    <a:cubicBezTo>
                      <a:pt x="138" y="501"/>
                      <a:pt x="137" y="501"/>
                      <a:pt x="136" y="501"/>
                    </a:cubicBezTo>
                    <a:cubicBezTo>
                      <a:pt x="136" y="498"/>
                      <a:pt x="136" y="498"/>
                      <a:pt x="136" y="498"/>
                    </a:cubicBezTo>
                    <a:cubicBezTo>
                      <a:pt x="136" y="497"/>
                      <a:pt x="135" y="497"/>
                      <a:pt x="135" y="495"/>
                    </a:cubicBezTo>
                    <a:cubicBezTo>
                      <a:pt x="134" y="495"/>
                      <a:pt x="134" y="495"/>
                      <a:pt x="134" y="495"/>
                    </a:cubicBezTo>
                    <a:cubicBezTo>
                      <a:pt x="134" y="495"/>
                      <a:pt x="135" y="495"/>
                      <a:pt x="135" y="495"/>
                    </a:cubicBezTo>
                    <a:cubicBezTo>
                      <a:pt x="136" y="496"/>
                      <a:pt x="136" y="497"/>
                      <a:pt x="137" y="497"/>
                    </a:cubicBezTo>
                    <a:cubicBezTo>
                      <a:pt x="139" y="497"/>
                      <a:pt x="140" y="495"/>
                      <a:pt x="141" y="495"/>
                    </a:cubicBezTo>
                    <a:cubicBezTo>
                      <a:pt x="141" y="494"/>
                      <a:pt x="141" y="494"/>
                      <a:pt x="142" y="494"/>
                    </a:cubicBezTo>
                    <a:cubicBezTo>
                      <a:pt x="142" y="493"/>
                      <a:pt x="142" y="493"/>
                      <a:pt x="142" y="493"/>
                    </a:cubicBezTo>
                    <a:cubicBezTo>
                      <a:pt x="142" y="493"/>
                      <a:pt x="141" y="493"/>
                      <a:pt x="141" y="493"/>
                    </a:cubicBezTo>
                    <a:cubicBezTo>
                      <a:pt x="140" y="491"/>
                      <a:pt x="138" y="490"/>
                      <a:pt x="136" y="488"/>
                    </a:cubicBezTo>
                    <a:cubicBezTo>
                      <a:pt x="131" y="488"/>
                      <a:pt x="131" y="488"/>
                      <a:pt x="131" y="488"/>
                    </a:cubicBezTo>
                    <a:cubicBezTo>
                      <a:pt x="130" y="489"/>
                      <a:pt x="130" y="488"/>
                      <a:pt x="129" y="488"/>
                    </a:cubicBezTo>
                    <a:cubicBezTo>
                      <a:pt x="128" y="487"/>
                      <a:pt x="124" y="489"/>
                      <a:pt x="124" y="486"/>
                    </a:cubicBezTo>
                    <a:cubicBezTo>
                      <a:pt x="129" y="487"/>
                      <a:pt x="133" y="488"/>
                      <a:pt x="139" y="488"/>
                    </a:cubicBezTo>
                    <a:cubicBezTo>
                      <a:pt x="138" y="488"/>
                      <a:pt x="139" y="488"/>
                      <a:pt x="139" y="488"/>
                    </a:cubicBezTo>
                    <a:cubicBezTo>
                      <a:pt x="140" y="488"/>
                      <a:pt x="140" y="488"/>
                      <a:pt x="140" y="489"/>
                    </a:cubicBezTo>
                    <a:cubicBezTo>
                      <a:pt x="141" y="489"/>
                      <a:pt x="141" y="489"/>
                      <a:pt x="141" y="489"/>
                    </a:cubicBezTo>
                    <a:cubicBezTo>
                      <a:pt x="142" y="489"/>
                      <a:pt x="142" y="488"/>
                      <a:pt x="143" y="488"/>
                    </a:cubicBezTo>
                    <a:cubicBezTo>
                      <a:pt x="143" y="488"/>
                      <a:pt x="143" y="488"/>
                      <a:pt x="144" y="488"/>
                    </a:cubicBezTo>
                    <a:cubicBezTo>
                      <a:pt x="145" y="485"/>
                      <a:pt x="142" y="486"/>
                      <a:pt x="143" y="484"/>
                    </a:cubicBezTo>
                    <a:cubicBezTo>
                      <a:pt x="145" y="484"/>
                      <a:pt x="145" y="485"/>
                      <a:pt x="146" y="486"/>
                    </a:cubicBezTo>
                    <a:cubicBezTo>
                      <a:pt x="147" y="483"/>
                      <a:pt x="145" y="483"/>
                      <a:pt x="145" y="482"/>
                    </a:cubicBezTo>
                    <a:cubicBezTo>
                      <a:pt x="145" y="481"/>
                      <a:pt x="143" y="481"/>
                      <a:pt x="143" y="479"/>
                    </a:cubicBezTo>
                    <a:cubicBezTo>
                      <a:pt x="144" y="479"/>
                      <a:pt x="145" y="480"/>
                      <a:pt x="146" y="481"/>
                    </a:cubicBezTo>
                    <a:cubicBezTo>
                      <a:pt x="146" y="481"/>
                      <a:pt x="147" y="481"/>
                      <a:pt x="147" y="482"/>
                    </a:cubicBezTo>
                    <a:cubicBezTo>
                      <a:pt x="148" y="482"/>
                      <a:pt x="148" y="481"/>
                      <a:pt x="148" y="481"/>
                    </a:cubicBezTo>
                    <a:cubicBezTo>
                      <a:pt x="149" y="481"/>
                      <a:pt x="149" y="481"/>
                      <a:pt x="149" y="481"/>
                    </a:cubicBezTo>
                    <a:cubicBezTo>
                      <a:pt x="149" y="481"/>
                      <a:pt x="150" y="481"/>
                      <a:pt x="151" y="481"/>
                    </a:cubicBezTo>
                    <a:cubicBezTo>
                      <a:pt x="150" y="482"/>
                      <a:pt x="151" y="482"/>
                      <a:pt x="151" y="482"/>
                    </a:cubicBezTo>
                    <a:cubicBezTo>
                      <a:pt x="154" y="481"/>
                      <a:pt x="152" y="484"/>
                      <a:pt x="154" y="484"/>
                    </a:cubicBezTo>
                    <a:cubicBezTo>
                      <a:pt x="156" y="484"/>
                      <a:pt x="154" y="482"/>
                      <a:pt x="153" y="482"/>
                    </a:cubicBezTo>
                    <a:cubicBezTo>
                      <a:pt x="153" y="481"/>
                      <a:pt x="152" y="481"/>
                      <a:pt x="152" y="480"/>
                    </a:cubicBezTo>
                    <a:cubicBezTo>
                      <a:pt x="152" y="479"/>
                      <a:pt x="153" y="479"/>
                      <a:pt x="153" y="478"/>
                    </a:cubicBezTo>
                    <a:cubicBezTo>
                      <a:pt x="154" y="477"/>
                      <a:pt x="152" y="477"/>
                      <a:pt x="153" y="475"/>
                    </a:cubicBezTo>
                    <a:cubicBezTo>
                      <a:pt x="154" y="475"/>
                      <a:pt x="155" y="476"/>
                      <a:pt x="156" y="477"/>
                    </a:cubicBezTo>
                    <a:cubicBezTo>
                      <a:pt x="157" y="477"/>
                      <a:pt x="157" y="478"/>
                      <a:pt x="159" y="478"/>
                    </a:cubicBezTo>
                    <a:cubicBezTo>
                      <a:pt x="160" y="476"/>
                      <a:pt x="157" y="477"/>
                      <a:pt x="157" y="476"/>
                    </a:cubicBezTo>
                    <a:cubicBezTo>
                      <a:pt x="157" y="476"/>
                      <a:pt x="157" y="476"/>
                      <a:pt x="157" y="476"/>
                    </a:cubicBezTo>
                    <a:cubicBezTo>
                      <a:pt x="157" y="475"/>
                      <a:pt x="156" y="475"/>
                      <a:pt x="156" y="475"/>
                    </a:cubicBezTo>
                    <a:cubicBezTo>
                      <a:pt x="155" y="475"/>
                      <a:pt x="156" y="474"/>
                      <a:pt x="155" y="474"/>
                    </a:cubicBezTo>
                    <a:cubicBezTo>
                      <a:pt x="155" y="474"/>
                      <a:pt x="156" y="473"/>
                      <a:pt x="156" y="471"/>
                    </a:cubicBezTo>
                    <a:cubicBezTo>
                      <a:pt x="156" y="472"/>
                      <a:pt x="156" y="471"/>
                      <a:pt x="156" y="471"/>
                    </a:cubicBezTo>
                    <a:cubicBezTo>
                      <a:pt x="156" y="470"/>
                      <a:pt x="157" y="469"/>
                      <a:pt x="156" y="469"/>
                    </a:cubicBezTo>
                    <a:cubicBezTo>
                      <a:pt x="156" y="469"/>
                      <a:pt x="156" y="469"/>
                      <a:pt x="156" y="469"/>
                    </a:cubicBezTo>
                    <a:cubicBezTo>
                      <a:pt x="155" y="467"/>
                      <a:pt x="156" y="467"/>
                      <a:pt x="156" y="466"/>
                    </a:cubicBezTo>
                    <a:cubicBezTo>
                      <a:pt x="158" y="467"/>
                      <a:pt x="157" y="469"/>
                      <a:pt x="157" y="471"/>
                    </a:cubicBezTo>
                    <a:cubicBezTo>
                      <a:pt x="158" y="473"/>
                      <a:pt x="156" y="473"/>
                      <a:pt x="156" y="474"/>
                    </a:cubicBezTo>
                    <a:cubicBezTo>
                      <a:pt x="157" y="474"/>
                      <a:pt x="159" y="474"/>
                      <a:pt x="158" y="471"/>
                    </a:cubicBezTo>
                    <a:cubicBezTo>
                      <a:pt x="158" y="469"/>
                      <a:pt x="159" y="470"/>
                      <a:pt x="159" y="468"/>
                    </a:cubicBezTo>
                    <a:cubicBezTo>
                      <a:pt x="159" y="467"/>
                      <a:pt x="159" y="467"/>
                      <a:pt x="158" y="466"/>
                    </a:cubicBezTo>
                    <a:cubicBezTo>
                      <a:pt x="159" y="466"/>
                      <a:pt x="160" y="466"/>
                      <a:pt x="160" y="466"/>
                    </a:cubicBezTo>
                    <a:cubicBezTo>
                      <a:pt x="160" y="467"/>
                      <a:pt x="160" y="468"/>
                      <a:pt x="160" y="469"/>
                    </a:cubicBezTo>
                    <a:cubicBezTo>
                      <a:pt x="159" y="470"/>
                      <a:pt x="161" y="472"/>
                      <a:pt x="159" y="472"/>
                    </a:cubicBezTo>
                    <a:cubicBezTo>
                      <a:pt x="159" y="473"/>
                      <a:pt x="161" y="473"/>
                      <a:pt x="160" y="475"/>
                    </a:cubicBezTo>
                    <a:cubicBezTo>
                      <a:pt x="160" y="476"/>
                      <a:pt x="161" y="477"/>
                      <a:pt x="162" y="477"/>
                    </a:cubicBezTo>
                    <a:cubicBezTo>
                      <a:pt x="163" y="477"/>
                      <a:pt x="163" y="476"/>
                      <a:pt x="164" y="476"/>
                    </a:cubicBezTo>
                    <a:cubicBezTo>
                      <a:pt x="165" y="476"/>
                      <a:pt x="165" y="475"/>
                      <a:pt x="165" y="474"/>
                    </a:cubicBezTo>
                    <a:cubicBezTo>
                      <a:pt x="165" y="474"/>
                      <a:pt x="165" y="473"/>
                      <a:pt x="165" y="474"/>
                    </a:cubicBezTo>
                    <a:cubicBezTo>
                      <a:pt x="165" y="472"/>
                      <a:pt x="167" y="472"/>
                      <a:pt x="167" y="471"/>
                    </a:cubicBezTo>
                    <a:cubicBezTo>
                      <a:pt x="166" y="470"/>
                      <a:pt x="165" y="467"/>
                      <a:pt x="167" y="467"/>
                    </a:cubicBezTo>
                    <a:cubicBezTo>
                      <a:pt x="167" y="468"/>
                      <a:pt x="167" y="470"/>
                      <a:pt x="168" y="470"/>
                    </a:cubicBezTo>
                    <a:cubicBezTo>
                      <a:pt x="169" y="469"/>
                      <a:pt x="170" y="470"/>
                      <a:pt x="170" y="469"/>
                    </a:cubicBezTo>
                    <a:cubicBezTo>
                      <a:pt x="170" y="467"/>
                      <a:pt x="171" y="467"/>
                      <a:pt x="171" y="466"/>
                    </a:cubicBezTo>
                    <a:cubicBezTo>
                      <a:pt x="171" y="465"/>
                      <a:pt x="168" y="466"/>
                      <a:pt x="168" y="466"/>
                    </a:cubicBezTo>
                    <a:cubicBezTo>
                      <a:pt x="167" y="465"/>
                      <a:pt x="168" y="464"/>
                      <a:pt x="170" y="464"/>
                    </a:cubicBezTo>
                    <a:cubicBezTo>
                      <a:pt x="170" y="464"/>
                      <a:pt x="171" y="464"/>
                      <a:pt x="170" y="465"/>
                    </a:cubicBezTo>
                    <a:cubicBezTo>
                      <a:pt x="171" y="465"/>
                      <a:pt x="171" y="465"/>
                      <a:pt x="171" y="465"/>
                    </a:cubicBezTo>
                    <a:cubicBezTo>
                      <a:pt x="171" y="465"/>
                      <a:pt x="171" y="464"/>
                      <a:pt x="172" y="464"/>
                    </a:cubicBezTo>
                    <a:cubicBezTo>
                      <a:pt x="172" y="463"/>
                      <a:pt x="174" y="463"/>
                      <a:pt x="173" y="461"/>
                    </a:cubicBezTo>
                    <a:cubicBezTo>
                      <a:pt x="173" y="460"/>
                      <a:pt x="175" y="461"/>
                      <a:pt x="175" y="459"/>
                    </a:cubicBezTo>
                    <a:cubicBezTo>
                      <a:pt x="176" y="458"/>
                      <a:pt x="175" y="458"/>
                      <a:pt x="174" y="458"/>
                    </a:cubicBezTo>
                    <a:cubicBezTo>
                      <a:pt x="174" y="458"/>
                      <a:pt x="174" y="457"/>
                      <a:pt x="174" y="457"/>
                    </a:cubicBezTo>
                    <a:cubicBezTo>
                      <a:pt x="173" y="457"/>
                      <a:pt x="173" y="457"/>
                      <a:pt x="173" y="457"/>
                    </a:cubicBezTo>
                    <a:cubicBezTo>
                      <a:pt x="172" y="457"/>
                      <a:pt x="173" y="455"/>
                      <a:pt x="173" y="457"/>
                    </a:cubicBezTo>
                    <a:cubicBezTo>
                      <a:pt x="174" y="457"/>
                      <a:pt x="174" y="457"/>
                      <a:pt x="174" y="457"/>
                    </a:cubicBezTo>
                    <a:cubicBezTo>
                      <a:pt x="175" y="457"/>
                      <a:pt x="175" y="457"/>
                      <a:pt x="176" y="457"/>
                    </a:cubicBezTo>
                    <a:cubicBezTo>
                      <a:pt x="177" y="455"/>
                      <a:pt x="174" y="456"/>
                      <a:pt x="175" y="454"/>
                    </a:cubicBezTo>
                    <a:cubicBezTo>
                      <a:pt x="175" y="454"/>
                      <a:pt x="175" y="454"/>
                      <a:pt x="176" y="454"/>
                    </a:cubicBezTo>
                    <a:cubicBezTo>
                      <a:pt x="176" y="454"/>
                      <a:pt x="177" y="454"/>
                      <a:pt x="177" y="454"/>
                    </a:cubicBezTo>
                    <a:cubicBezTo>
                      <a:pt x="177" y="455"/>
                      <a:pt x="177" y="455"/>
                      <a:pt x="177" y="455"/>
                    </a:cubicBezTo>
                    <a:cubicBezTo>
                      <a:pt x="177" y="455"/>
                      <a:pt x="177" y="455"/>
                      <a:pt x="177" y="455"/>
                    </a:cubicBezTo>
                    <a:cubicBezTo>
                      <a:pt x="178" y="455"/>
                      <a:pt x="178" y="456"/>
                      <a:pt x="177" y="456"/>
                    </a:cubicBezTo>
                    <a:cubicBezTo>
                      <a:pt x="177" y="456"/>
                      <a:pt x="177" y="457"/>
                      <a:pt x="177" y="457"/>
                    </a:cubicBezTo>
                    <a:cubicBezTo>
                      <a:pt x="177" y="457"/>
                      <a:pt x="177" y="457"/>
                      <a:pt x="177" y="457"/>
                    </a:cubicBezTo>
                    <a:cubicBezTo>
                      <a:pt x="178" y="457"/>
                      <a:pt x="178" y="457"/>
                      <a:pt x="178" y="457"/>
                    </a:cubicBezTo>
                    <a:cubicBezTo>
                      <a:pt x="178" y="457"/>
                      <a:pt x="178" y="457"/>
                      <a:pt x="178" y="457"/>
                    </a:cubicBezTo>
                    <a:cubicBezTo>
                      <a:pt x="180" y="457"/>
                      <a:pt x="179" y="455"/>
                      <a:pt x="181" y="455"/>
                    </a:cubicBezTo>
                    <a:cubicBezTo>
                      <a:pt x="181" y="455"/>
                      <a:pt x="181" y="455"/>
                      <a:pt x="181" y="455"/>
                    </a:cubicBezTo>
                    <a:cubicBezTo>
                      <a:pt x="182" y="452"/>
                      <a:pt x="180" y="452"/>
                      <a:pt x="180" y="449"/>
                    </a:cubicBezTo>
                    <a:cubicBezTo>
                      <a:pt x="181" y="449"/>
                      <a:pt x="180" y="452"/>
                      <a:pt x="182" y="452"/>
                    </a:cubicBezTo>
                    <a:cubicBezTo>
                      <a:pt x="183" y="449"/>
                      <a:pt x="181" y="448"/>
                      <a:pt x="179" y="449"/>
                    </a:cubicBezTo>
                    <a:cubicBezTo>
                      <a:pt x="179" y="449"/>
                      <a:pt x="179" y="449"/>
                      <a:pt x="179" y="449"/>
                    </a:cubicBezTo>
                    <a:cubicBezTo>
                      <a:pt x="178" y="448"/>
                      <a:pt x="177" y="447"/>
                      <a:pt x="176" y="447"/>
                    </a:cubicBezTo>
                    <a:cubicBezTo>
                      <a:pt x="176" y="447"/>
                      <a:pt x="176" y="447"/>
                      <a:pt x="176" y="447"/>
                    </a:cubicBezTo>
                    <a:cubicBezTo>
                      <a:pt x="176" y="447"/>
                      <a:pt x="175" y="447"/>
                      <a:pt x="175" y="447"/>
                    </a:cubicBezTo>
                    <a:cubicBezTo>
                      <a:pt x="175" y="448"/>
                      <a:pt x="175" y="448"/>
                      <a:pt x="175" y="448"/>
                    </a:cubicBezTo>
                    <a:cubicBezTo>
                      <a:pt x="173" y="449"/>
                      <a:pt x="175" y="449"/>
                      <a:pt x="175" y="450"/>
                    </a:cubicBezTo>
                    <a:cubicBezTo>
                      <a:pt x="175" y="450"/>
                      <a:pt x="175" y="451"/>
                      <a:pt x="175" y="451"/>
                    </a:cubicBezTo>
                    <a:cubicBezTo>
                      <a:pt x="172" y="450"/>
                      <a:pt x="170" y="451"/>
                      <a:pt x="168" y="452"/>
                    </a:cubicBezTo>
                    <a:cubicBezTo>
                      <a:pt x="168" y="450"/>
                      <a:pt x="166" y="449"/>
                      <a:pt x="167" y="447"/>
                    </a:cubicBezTo>
                    <a:cubicBezTo>
                      <a:pt x="168" y="448"/>
                      <a:pt x="167" y="450"/>
                      <a:pt x="169" y="450"/>
                    </a:cubicBezTo>
                    <a:cubicBezTo>
                      <a:pt x="170" y="450"/>
                      <a:pt x="171" y="449"/>
                      <a:pt x="172" y="449"/>
                    </a:cubicBezTo>
                    <a:cubicBezTo>
                      <a:pt x="171" y="448"/>
                      <a:pt x="172" y="448"/>
                      <a:pt x="172" y="447"/>
                    </a:cubicBezTo>
                    <a:cubicBezTo>
                      <a:pt x="173" y="447"/>
                      <a:pt x="174" y="446"/>
                      <a:pt x="175" y="445"/>
                    </a:cubicBezTo>
                    <a:cubicBezTo>
                      <a:pt x="175" y="445"/>
                      <a:pt x="175" y="444"/>
                      <a:pt x="175" y="444"/>
                    </a:cubicBezTo>
                    <a:cubicBezTo>
                      <a:pt x="175" y="443"/>
                      <a:pt x="176" y="443"/>
                      <a:pt x="176" y="442"/>
                    </a:cubicBezTo>
                    <a:cubicBezTo>
                      <a:pt x="177" y="442"/>
                      <a:pt x="177" y="442"/>
                      <a:pt x="178" y="442"/>
                    </a:cubicBezTo>
                    <a:cubicBezTo>
                      <a:pt x="178" y="441"/>
                      <a:pt x="178" y="440"/>
                      <a:pt x="179" y="440"/>
                    </a:cubicBezTo>
                    <a:cubicBezTo>
                      <a:pt x="179" y="439"/>
                      <a:pt x="181" y="439"/>
                      <a:pt x="182" y="438"/>
                    </a:cubicBezTo>
                    <a:cubicBezTo>
                      <a:pt x="181" y="436"/>
                      <a:pt x="183" y="435"/>
                      <a:pt x="183" y="434"/>
                    </a:cubicBezTo>
                    <a:cubicBezTo>
                      <a:pt x="185" y="434"/>
                      <a:pt x="185" y="433"/>
                      <a:pt x="187" y="433"/>
                    </a:cubicBezTo>
                    <a:cubicBezTo>
                      <a:pt x="187" y="433"/>
                      <a:pt x="187" y="432"/>
                      <a:pt x="188" y="432"/>
                    </a:cubicBezTo>
                    <a:cubicBezTo>
                      <a:pt x="188" y="432"/>
                      <a:pt x="188" y="432"/>
                      <a:pt x="189" y="432"/>
                    </a:cubicBezTo>
                    <a:cubicBezTo>
                      <a:pt x="189" y="430"/>
                      <a:pt x="188" y="430"/>
                      <a:pt x="188" y="429"/>
                    </a:cubicBezTo>
                    <a:cubicBezTo>
                      <a:pt x="187" y="429"/>
                      <a:pt x="186" y="429"/>
                      <a:pt x="185" y="429"/>
                    </a:cubicBezTo>
                    <a:cubicBezTo>
                      <a:pt x="185" y="429"/>
                      <a:pt x="184" y="430"/>
                      <a:pt x="184" y="430"/>
                    </a:cubicBezTo>
                    <a:cubicBezTo>
                      <a:pt x="183" y="430"/>
                      <a:pt x="181" y="430"/>
                      <a:pt x="180" y="430"/>
                    </a:cubicBezTo>
                    <a:cubicBezTo>
                      <a:pt x="180" y="431"/>
                      <a:pt x="179" y="431"/>
                      <a:pt x="177" y="431"/>
                    </a:cubicBezTo>
                    <a:cubicBezTo>
                      <a:pt x="178" y="432"/>
                      <a:pt x="176" y="431"/>
                      <a:pt x="177" y="431"/>
                    </a:cubicBezTo>
                    <a:cubicBezTo>
                      <a:pt x="178" y="430"/>
                      <a:pt x="179" y="429"/>
                      <a:pt x="180" y="430"/>
                    </a:cubicBezTo>
                    <a:cubicBezTo>
                      <a:pt x="181" y="429"/>
                      <a:pt x="182" y="429"/>
                      <a:pt x="183" y="429"/>
                    </a:cubicBezTo>
                    <a:cubicBezTo>
                      <a:pt x="183" y="428"/>
                      <a:pt x="184" y="428"/>
                      <a:pt x="185" y="428"/>
                    </a:cubicBezTo>
                    <a:cubicBezTo>
                      <a:pt x="186" y="426"/>
                      <a:pt x="183" y="426"/>
                      <a:pt x="184" y="424"/>
                    </a:cubicBezTo>
                    <a:cubicBezTo>
                      <a:pt x="186" y="425"/>
                      <a:pt x="186" y="427"/>
                      <a:pt x="189" y="428"/>
                    </a:cubicBezTo>
                    <a:cubicBezTo>
                      <a:pt x="189" y="427"/>
                      <a:pt x="188" y="426"/>
                      <a:pt x="188" y="426"/>
                    </a:cubicBezTo>
                    <a:cubicBezTo>
                      <a:pt x="188" y="426"/>
                      <a:pt x="188" y="426"/>
                      <a:pt x="188" y="426"/>
                    </a:cubicBezTo>
                    <a:cubicBezTo>
                      <a:pt x="188" y="424"/>
                      <a:pt x="186" y="423"/>
                      <a:pt x="186" y="423"/>
                    </a:cubicBezTo>
                    <a:cubicBezTo>
                      <a:pt x="186" y="423"/>
                      <a:pt x="186" y="423"/>
                      <a:pt x="185" y="422"/>
                    </a:cubicBezTo>
                    <a:cubicBezTo>
                      <a:pt x="185" y="422"/>
                      <a:pt x="185" y="421"/>
                      <a:pt x="184" y="421"/>
                    </a:cubicBezTo>
                    <a:cubicBezTo>
                      <a:pt x="184" y="418"/>
                      <a:pt x="181" y="418"/>
                      <a:pt x="180" y="415"/>
                    </a:cubicBezTo>
                    <a:cubicBezTo>
                      <a:pt x="178" y="415"/>
                      <a:pt x="178" y="413"/>
                      <a:pt x="175" y="414"/>
                    </a:cubicBezTo>
                    <a:cubicBezTo>
                      <a:pt x="174" y="414"/>
                      <a:pt x="174" y="414"/>
                      <a:pt x="174" y="413"/>
                    </a:cubicBezTo>
                    <a:cubicBezTo>
                      <a:pt x="173" y="413"/>
                      <a:pt x="173" y="413"/>
                      <a:pt x="173" y="413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1"/>
                      <a:pt x="174" y="411"/>
                      <a:pt x="175" y="411"/>
                    </a:cubicBezTo>
                    <a:cubicBezTo>
                      <a:pt x="175" y="410"/>
                      <a:pt x="175" y="409"/>
                      <a:pt x="176" y="409"/>
                    </a:cubicBezTo>
                    <a:cubicBezTo>
                      <a:pt x="176" y="408"/>
                      <a:pt x="175" y="408"/>
                      <a:pt x="175" y="407"/>
                    </a:cubicBezTo>
                    <a:cubicBezTo>
                      <a:pt x="173" y="407"/>
                      <a:pt x="172" y="407"/>
                      <a:pt x="172" y="405"/>
                    </a:cubicBezTo>
                    <a:cubicBezTo>
                      <a:pt x="170" y="404"/>
                      <a:pt x="168" y="404"/>
                      <a:pt x="166" y="403"/>
                    </a:cubicBezTo>
                    <a:cubicBezTo>
                      <a:pt x="166" y="403"/>
                      <a:pt x="166" y="402"/>
                      <a:pt x="165" y="402"/>
                    </a:cubicBezTo>
                    <a:cubicBezTo>
                      <a:pt x="165" y="402"/>
                      <a:pt x="165" y="402"/>
                      <a:pt x="165" y="402"/>
                    </a:cubicBezTo>
                    <a:cubicBezTo>
                      <a:pt x="166" y="400"/>
                      <a:pt x="163" y="401"/>
                      <a:pt x="162" y="399"/>
                    </a:cubicBezTo>
                    <a:cubicBezTo>
                      <a:pt x="162" y="399"/>
                      <a:pt x="162" y="399"/>
                      <a:pt x="162" y="398"/>
                    </a:cubicBezTo>
                    <a:cubicBezTo>
                      <a:pt x="162" y="398"/>
                      <a:pt x="162" y="397"/>
                      <a:pt x="161" y="397"/>
                    </a:cubicBezTo>
                    <a:cubicBezTo>
                      <a:pt x="161" y="397"/>
                      <a:pt x="161" y="397"/>
                      <a:pt x="161" y="397"/>
                    </a:cubicBezTo>
                    <a:cubicBezTo>
                      <a:pt x="161" y="396"/>
                      <a:pt x="162" y="395"/>
                      <a:pt x="162" y="394"/>
                    </a:cubicBezTo>
                    <a:cubicBezTo>
                      <a:pt x="161" y="394"/>
                      <a:pt x="161" y="393"/>
                      <a:pt x="160" y="393"/>
                    </a:cubicBezTo>
                    <a:cubicBezTo>
                      <a:pt x="160" y="393"/>
                      <a:pt x="159" y="393"/>
                      <a:pt x="159" y="393"/>
                    </a:cubicBezTo>
                    <a:cubicBezTo>
                      <a:pt x="158" y="393"/>
                      <a:pt x="158" y="393"/>
                      <a:pt x="158" y="393"/>
                    </a:cubicBezTo>
                    <a:cubicBezTo>
                      <a:pt x="157" y="394"/>
                      <a:pt x="156" y="394"/>
                      <a:pt x="155" y="395"/>
                    </a:cubicBezTo>
                    <a:cubicBezTo>
                      <a:pt x="155" y="395"/>
                      <a:pt x="155" y="396"/>
                      <a:pt x="155" y="396"/>
                    </a:cubicBezTo>
                    <a:cubicBezTo>
                      <a:pt x="155" y="396"/>
                      <a:pt x="154" y="397"/>
                      <a:pt x="154" y="398"/>
                    </a:cubicBezTo>
                    <a:cubicBezTo>
                      <a:pt x="153" y="397"/>
                      <a:pt x="153" y="397"/>
                      <a:pt x="153" y="396"/>
                    </a:cubicBezTo>
                    <a:cubicBezTo>
                      <a:pt x="153" y="396"/>
                      <a:pt x="153" y="396"/>
                      <a:pt x="153" y="396"/>
                    </a:cubicBezTo>
                    <a:cubicBezTo>
                      <a:pt x="153" y="394"/>
                      <a:pt x="152" y="393"/>
                      <a:pt x="151" y="392"/>
                    </a:cubicBezTo>
                    <a:cubicBezTo>
                      <a:pt x="149" y="392"/>
                      <a:pt x="147" y="392"/>
                      <a:pt x="146" y="391"/>
                    </a:cubicBezTo>
                    <a:cubicBezTo>
                      <a:pt x="144" y="391"/>
                      <a:pt x="144" y="391"/>
                      <a:pt x="144" y="391"/>
                    </a:cubicBezTo>
                    <a:cubicBezTo>
                      <a:pt x="144" y="389"/>
                      <a:pt x="145" y="389"/>
                      <a:pt x="145" y="387"/>
                    </a:cubicBezTo>
                    <a:cubicBezTo>
                      <a:pt x="145" y="386"/>
                      <a:pt x="145" y="385"/>
                      <a:pt x="143" y="384"/>
                    </a:cubicBezTo>
                    <a:cubicBezTo>
                      <a:pt x="143" y="383"/>
                      <a:pt x="144" y="383"/>
                      <a:pt x="144" y="382"/>
                    </a:cubicBezTo>
                    <a:cubicBezTo>
                      <a:pt x="144" y="380"/>
                      <a:pt x="142" y="380"/>
                      <a:pt x="141" y="378"/>
                    </a:cubicBezTo>
                    <a:cubicBezTo>
                      <a:pt x="141" y="372"/>
                      <a:pt x="141" y="372"/>
                      <a:pt x="141" y="372"/>
                    </a:cubicBezTo>
                    <a:cubicBezTo>
                      <a:pt x="142" y="372"/>
                      <a:pt x="141" y="372"/>
                      <a:pt x="141" y="371"/>
                    </a:cubicBezTo>
                    <a:cubicBezTo>
                      <a:pt x="142" y="370"/>
                      <a:pt x="142" y="370"/>
                      <a:pt x="142" y="369"/>
                    </a:cubicBezTo>
                    <a:cubicBezTo>
                      <a:pt x="142" y="362"/>
                      <a:pt x="142" y="362"/>
                      <a:pt x="142" y="362"/>
                    </a:cubicBezTo>
                    <a:cubicBezTo>
                      <a:pt x="143" y="360"/>
                      <a:pt x="141" y="360"/>
                      <a:pt x="141" y="359"/>
                    </a:cubicBezTo>
                    <a:cubicBezTo>
                      <a:pt x="141" y="358"/>
                      <a:pt x="142" y="357"/>
                      <a:pt x="141" y="356"/>
                    </a:cubicBezTo>
                    <a:cubicBezTo>
                      <a:pt x="141" y="355"/>
                      <a:pt x="141" y="354"/>
                      <a:pt x="140" y="354"/>
                    </a:cubicBezTo>
                    <a:cubicBezTo>
                      <a:pt x="140" y="353"/>
                      <a:pt x="140" y="353"/>
                      <a:pt x="139" y="352"/>
                    </a:cubicBezTo>
                    <a:cubicBezTo>
                      <a:pt x="139" y="353"/>
                      <a:pt x="139" y="352"/>
                      <a:pt x="139" y="352"/>
                    </a:cubicBezTo>
                    <a:cubicBezTo>
                      <a:pt x="138" y="348"/>
                      <a:pt x="142" y="348"/>
                      <a:pt x="141" y="344"/>
                    </a:cubicBezTo>
                    <a:cubicBezTo>
                      <a:pt x="142" y="344"/>
                      <a:pt x="144" y="345"/>
                      <a:pt x="145" y="345"/>
                    </a:cubicBezTo>
                    <a:cubicBezTo>
                      <a:pt x="145" y="346"/>
                      <a:pt x="145" y="347"/>
                      <a:pt x="146" y="348"/>
                    </a:cubicBezTo>
                    <a:cubicBezTo>
                      <a:pt x="146" y="348"/>
                      <a:pt x="147" y="348"/>
                      <a:pt x="147" y="349"/>
                    </a:cubicBezTo>
                    <a:cubicBezTo>
                      <a:pt x="148" y="349"/>
                      <a:pt x="148" y="346"/>
                      <a:pt x="148" y="346"/>
                    </a:cubicBezTo>
                    <a:cubicBezTo>
                      <a:pt x="148" y="346"/>
                      <a:pt x="147" y="346"/>
                      <a:pt x="147" y="346"/>
                    </a:cubicBezTo>
                    <a:cubicBezTo>
                      <a:pt x="147" y="345"/>
                      <a:pt x="148" y="345"/>
                      <a:pt x="148" y="343"/>
                    </a:cubicBezTo>
                    <a:cubicBezTo>
                      <a:pt x="148" y="341"/>
                      <a:pt x="146" y="341"/>
                      <a:pt x="146" y="340"/>
                    </a:cubicBezTo>
                    <a:cubicBezTo>
                      <a:pt x="145" y="340"/>
                      <a:pt x="145" y="338"/>
                      <a:pt x="144" y="338"/>
                    </a:cubicBezTo>
                    <a:cubicBezTo>
                      <a:pt x="144" y="338"/>
                      <a:pt x="143" y="338"/>
                      <a:pt x="143" y="337"/>
                    </a:cubicBezTo>
                    <a:cubicBezTo>
                      <a:pt x="145" y="333"/>
                      <a:pt x="145" y="328"/>
                      <a:pt x="146" y="324"/>
                    </a:cubicBezTo>
                    <a:cubicBezTo>
                      <a:pt x="146" y="324"/>
                      <a:pt x="146" y="324"/>
                      <a:pt x="146" y="323"/>
                    </a:cubicBezTo>
                    <a:cubicBezTo>
                      <a:pt x="147" y="322"/>
                      <a:pt x="146" y="322"/>
                      <a:pt x="146" y="321"/>
                    </a:cubicBezTo>
                    <a:cubicBezTo>
                      <a:pt x="146" y="321"/>
                      <a:pt x="145" y="320"/>
                      <a:pt x="145" y="320"/>
                    </a:cubicBezTo>
                    <a:cubicBezTo>
                      <a:pt x="145" y="319"/>
                      <a:pt x="146" y="318"/>
                      <a:pt x="146" y="317"/>
                    </a:cubicBezTo>
                    <a:cubicBezTo>
                      <a:pt x="145" y="317"/>
                      <a:pt x="145" y="317"/>
                      <a:pt x="145" y="316"/>
                    </a:cubicBezTo>
                    <a:cubicBezTo>
                      <a:pt x="144" y="316"/>
                      <a:pt x="144" y="316"/>
                      <a:pt x="144" y="316"/>
                    </a:cubicBezTo>
                    <a:cubicBezTo>
                      <a:pt x="142" y="314"/>
                      <a:pt x="140" y="313"/>
                      <a:pt x="141" y="309"/>
                    </a:cubicBezTo>
                    <a:cubicBezTo>
                      <a:pt x="144" y="309"/>
                      <a:pt x="141" y="315"/>
                      <a:pt x="145" y="314"/>
                    </a:cubicBezTo>
                    <a:cubicBezTo>
                      <a:pt x="146" y="313"/>
                      <a:pt x="146" y="312"/>
                      <a:pt x="146" y="311"/>
                    </a:cubicBezTo>
                    <a:cubicBezTo>
                      <a:pt x="145" y="310"/>
                      <a:pt x="144" y="310"/>
                      <a:pt x="144" y="309"/>
                    </a:cubicBezTo>
                    <a:cubicBezTo>
                      <a:pt x="143" y="309"/>
                      <a:pt x="142" y="308"/>
                      <a:pt x="142" y="305"/>
                    </a:cubicBezTo>
                    <a:cubicBezTo>
                      <a:pt x="143" y="305"/>
                      <a:pt x="144" y="306"/>
                      <a:pt x="143" y="307"/>
                    </a:cubicBezTo>
                    <a:cubicBezTo>
                      <a:pt x="144" y="308"/>
                      <a:pt x="145" y="308"/>
                      <a:pt x="145" y="309"/>
                    </a:cubicBezTo>
                    <a:cubicBezTo>
                      <a:pt x="146" y="309"/>
                      <a:pt x="145" y="310"/>
                      <a:pt x="146" y="310"/>
                    </a:cubicBezTo>
                    <a:cubicBezTo>
                      <a:pt x="147" y="311"/>
                      <a:pt x="147" y="311"/>
                      <a:pt x="148" y="311"/>
                    </a:cubicBezTo>
                    <a:cubicBezTo>
                      <a:pt x="148" y="311"/>
                      <a:pt x="149" y="312"/>
                      <a:pt x="148" y="312"/>
                    </a:cubicBezTo>
                    <a:cubicBezTo>
                      <a:pt x="149" y="312"/>
                      <a:pt x="149" y="312"/>
                      <a:pt x="149" y="312"/>
                    </a:cubicBezTo>
                    <a:cubicBezTo>
                      <a:pt x="150" y="312"/>
                      <a:pt x="150" y="311"/>
                      <a:pt x="149" y="311"/>
                    </a:cubicBezTo>
                    <a:cubicBezTo>
                      <a:pt x="149" y="309"/>
                      <a:pt x="149" y="309"/>
                      <a:pt x="148" y="308"/>
                    </a:cubicBezTo>
                    <a:cubicBezTo>
                      <a:pt x="148" y="307"/>
                      <a:pt x="149" y="307"/>
                      <a:pt x="149" y="307"/>
                    </a:cubicBezTo>
                    <a:cubicBezTo>
                      <a:pt x="150" y="307"/>
                      <a:pt x="150" y="306"/>
                      <a:pt x="150" y="306"/>
                    </a:cubicBezTo>
                    <a:cubicBezTo>
                      <a:pt x="150" y="306"/>
                      <a:pt x="151" y="306"/>
                      <a:pt x="151" y="305"/>
                    </a:cubicBezTo>
                    <a:cubicBezTo>
                      <a:pt x="151" y="304"/>
                      <a:pt x="151" y="303"/>
                      <a:pt x="151" y="302"/>
                    </a:cubicBezTo>
                    <a:cubicBezTo>
                      <a:pt x="153" y="302"/>
                      <a:pt x="153" y="304"/>
                      <a:pt x="155" y="303"/>
                    </a:cubicBezTo>
                    <a:cubicBezTo>
                      <a:pt x="155" y="302"/>
                      <a:pt x="155" y="301"/>
                      <a:pt x="154" y="301"/>
                    </a:cubicBezTo>
                    <a:cubicBezTo>
                      <a:pt x="154" y="301"/>
                      <a:pt x="154" y="301"/>
                      <a:pt x="153" y="301"/>
                    </a:cubicBezTo>
                    <a:cubicBezTo>
                      <a:pt x="153" y="300"/>
                      <a:pt x="154" y="300"/>
                      <a:pt x="154" y="300"/>
                    </a:cubicBezTo>
                    <a:cubicBezTo>
                      <a:pt x="155" y="300"/>
                      <a:pt x="156" y="300"/>
                      <a:pt x="156" y="300"/>
                    </a:cubicBezTo>
                    <a:cubicBezTo>
                      <a:pt x="156" y="300"/>
                      <a:pt x="155" y="298"/>
                      <a:pt x="156" y="298"/>
                    </a:cubicBezTo>
                    <a:cubicBezTo>
                      <a:pt x="157" y="297"/>
                      <a:pt x="156" y="297"/>
                      <a:pt x="156" y="296"/>
                    </a:cubicBezTo>
                    <a:cubicBezTo>
                      <a:pt x="156" y="295"/>
                      <a:pt x="156" y="296"/>
                      <a:pt x="155" y="296"/>
                    </a:cubicBezTo>
                    <a:cubicBezTo>
                      <a:pt x="155" y="297"/>
                      <a:pt x="153" y="296"/>
                      <a:pt x="153" y="297"/>
                    </a:cubicBezTo>
                    <a:cubicBezTo>
                      <a:pt x="152" y="297"/>
                      <a:pt x="153" y="295"/>
                      <a:pt x="153" y="294"/>
                    </a:cubicBezTo>
                    <a:cubicBezTo>
                      <a:pt x="153" y="294"/>
                      <a:pt x="152" y="295"/>
                      <a:pt x="152" y="294"/>
                    </a:cubicBezTo>
                    <a:cubicBezTo>
                      <a:pt x="152" y="294"/>
                      <a:pt x="152" y="293"/>
                      <a:pt x="151" y="293"/>
                    </a:cubicBezTo>
                    <a:cubicBezTo>
                      <a:pt x="152" y="291"/>
                      <a:pt x="150" y="291"/>
                      <a:pt x="151" y="288"/>
                    </a:cubicBezTo>
                    <a:cubicBezTo>
                      <a:pt x="152" y="288"/>
                      <a:pt x="152" y="289"/>
                      <a:pt x="152" y="291"/>
                    </a:cubicBezTo>
                    <a:cubicBezTo>
                      <a:pt x="153" y="291"/>
                      <a:pt x="153" y="290"/>
                      <a:pt x="155" y="290"/>
                    </a:cubicBezTo>
                    <a:cubicBezTo>
                      <a:pt x="155" y="291"/>
                      <a:pt x="154" y="291"/>
                      <a:pt x="153" y="292"/>
                    </a:cubicBezTo>
                    <a:cubicBezTo>
                      <a:pt x="154" y="293"/>
                      <a:pt x="154" y="294"/>
                      <a:pt x="155" y="294"/>
                    </a:cubicBezTo>
                    <a:cubicBezTo>
                      <a:pt x="155" y="294"/>
                      <a:pt x="156" y="294"/>
                      <a:pt x="156" y="294"/>
                    </a:cubicBezTo>
                    <a:cubicBezTo>
                      <a:pt x="156" y="295"/>
                      <a:pt x="157" y="294"/>
                      <a:pt x="157" y="294"/>
                    </a:cubicBezTo>
                    <a:cubicBezTo>
                      <a:pt x="157" y="293"/>
                      <a:pt x="158" y="293"/>
                      <a:pt x="158" y="293"/>
                    </a:cubicBezTo>
                    <a:cubicBezTo>
                      <a:pt x="158" y="292"/>
                      <a:pt x="159" y="292"/>
                      <a:pt x="159" y="292"/>
                    </a:cubicBezTo>
                    <a:cubicBezTo>
                      <a:pt x="159" y="291"/>
                      <a:pt x="159" y="290"/>
                      <a:pt x="159" y="290"/>
                    </a:cubicBezTo>
                    <a:cubicBezTo>
                      <a:pt x="158" y="289"/>
                      <a:pt x="159" y="288"/>
                      <a:pt x="158" y="288"/>
                    </a:cubicBezTo>
                    <a:cubicBezTo>
                      <a:pt x="158" y="287"/>
                      <a:pt x="159" y="287"/>
                      <a:pt x="159" y="288"/>
                    </a:cubicBezTo>
                    <a:cubicBezTo>
                      <a:pt x="160" y="288"/>
                      <a:pt x="160" y="290"/>
                      <a:pt x="160" y="290"/>
                    </a:cubicBezTo>
                    <a:cubicBezTo>
                      <a:pt x="162" y="290"/>
                      <a:pt x="162" y="288"/>
                      <a:pt x="163" y="288"/>
                    </a:cubicBezTo>
                    <a:cubicBezTo>
                      <a:pt x="163" y="287"/>
                      <a:pt x="165" y="286"/>
                      <a:pt x="163" y="286"/>
                    </a:cubicBezTo>
                    <a:cubicBezTo>
                      <a:pt x="164" y="284"/>
                      <a:pt x="167" y="284"/>
                      <a:pt x="166" y="280"/>
                    </a:cubicBezTo>
                    <a:cubicBezTo>
                      <a:pt x="165" y="280"/>
                      <a:pt x="166" y="280"/>
                      <a:pt x="165" y="281"/>
                    </a:cubicBezTo>
                    <a:cubicBezTo>
                      <a:pt x="165" y="281"/>
                      <a:pt x="165" y="282"/>
                      <a:pt x="165" y="282"/>
                    </a:cubicBezTo>
                    <a:cubicBezTo>
                      <a:pt x="162" y="281"/>
                      <a:pt x="161" y="283"/>
                      <a:pt x="158" y="282"/>
                    </a:cubicBezTo>
                    <a:cubicBezTo>
                      <a:pt x="158" y="280"/>
                      <a:pt x="160" y="280"/>
                      <a:pt x="162" y="280"/>
                    </a:cubicBezTo>
                    <a:cubicBezTo>
                      <a:pt x="163" y="280"/>
                      <a:pt x="163" y="279"/>
                      <a:pt x="164" y="277"/>
                    </a:cubicBezTo>
                    <a:cubicBezTo>
                      <a:pt x="164" y="277"/>
                      <a:pt x="165" y="278"/>
                      <a:pt x="165" y="277"/>
                    </a:cubicBezTo>
                    <a:cubicBezTo>
                      <a:pt x="165" y="276"/>
                      <a:pt x="166" y="276"/>
                      <a:pt x="166" y="275"/>
                    </a:cubicBezTo>
                    <a:cubicBezTo>
                      <a:pt x="166" y="274"/>
                      <a:pt x="166" y="272"/>
                      <a:pt x="166" y="270"/>
                    </a:cubicBezTo>
                    <a:cubicBezTo>
                      <a:pt x="169" y="270"/>
                      <a:pt x="168" y="273"/>
                      <a:pt x="170" y="273"/>
                    </a:cubicBezTo>
                    <a:cubicBezTo>
                      <a:pt x="172" y="273"/>
                      <a:pt x="169" y="271"/>
                      <a:pt x="170" y="269"/>
                    </a:cubicBezTo>
                    <a:cubicBezTo>
                      <a:pt x="171" y="270"/>
                      <a:pt x="172" y="271"/>
                      <a:pt x="173" y="272"/>
                    </a:cubicBezTo>
                    <a:cubicBezTo>
                      <a:pt x="173" y="272"/>
                      <a:pt x="173" y="272"/>
                      <a:pt x="173" y="273"/>
                    </a:cubicBezTo>
                    <a:cubicBezTo>
                      <a:pt x="174" y="273"/>
                      <a:pt x="174" y="273"/>
                      <a:pt x="175" y="273"/>
                    </a:cubicBezTo>
                    <a:cubicBezTo>
                      <a:pt x="177" y="271"/>
                      <a:pt x="173" y="270"/>
                      <a:pt x="174" y="268"/>
                    </a:cubicBezTo>
                    <a:cubicBezTo>
                      <a:pt x="176" y="269"/>
                      <a:pt x="177" y="267"/>
                      <a:pt x="177" y="266"/>
                    </a:cubicBezTo>
                    <a:cubicBezTo>
                      <a:pt x="178" y="266"/>
                      <a:pt x="178" y="265"/>
                      <a:pt x="178" y="265"/>
                    </a:cubicBezTo>
                    <a:cubicBezTo>
                      <a:pt x="178" y="264"/>
                      <a:pt x="178" y="262"/>
                      <a:pt x="179" y="261"/>
                    </a:cubicBezTo>
                    <a:cubicBezTo>
                      <a:pt x="179" y="261"/>
                      <a:pt x="179" y="261"/>
                      <a:pt x="179" y="261"/>
                    </a:cubicBezTo>
                    <a:cubicBezTo>
                      <a:pt x="180" y="261"/>
                      <a:pt x="181" y="259"/>
                      <a:pt x="182" y="260"/>
                    </a:cubicBezTo>
                    <a:cubicBezTo>
                      <a:pt x="182" y="260"/>
                      <a:pt x="183" y="260"/>
                      <a:pt x="183" y="259"/>
                    </a:cubicBezTo>
                    <a:cubicBezTo>
                      <a:pt x="183" y="259"/>
                      <a:pt x="182" y="258"/>
                      <a:pt x="182" y="258"/>
                    </a:cubicBezTo>
                    <a:cubicBezTo>
                      <a:pt x="182" y="257"/>
                      <a:pt x="182" y="257"/>
                      <a:pt x="182" y="257"/>
                    </a:cubicBezTo>
                    <a:cubicBezTo>
                      <a:pt x="183" y="257"/>
                      <a:pt x="183" y="257"/>
                      <a:pt x="183" y="257"/>
                    </a:cubicBezTo>
                    <a:cubicBezTo>
                      <a:pt x="183" y="257"/>
                      <a:pt x="183" y="257"/>
                      <a:pt x="183" y="257"/>
                    </a:cubicBezTo>
                    <a:cubicBezTo>
                      <a:pt x="183" y="258"/>
                      <a:pt x="185" y="259"/>
                      <a:pt x="185" y="260"/>
                    </a:cubicBezTo>
                    <a:cubicBezTo>
                      <a:pt x="185" y="260"/>
                      <a:pt x="185" y="260"/>
                      <a:pt x="185" y="260"/>
                    </a:cubicBezTo>
                    <a:cubicBezTo>
                      <a:pt x="185" y="261"/>
                      <a:pt x="185" y="261"/>
                      <a:pt x="185" y="261"/>
                    </a:cubicBezTo>
                    <a:cubicBezTo>
                      <a:pt x="186" y="261"/>
                      <a:pt x="186" y="260"/>
                      <a:pt x="187" y="260"/>
                    </a:cubicBezTo>
                    <a:cubicBezTo>
                      <a:pt x="187" y="260"/>
                      <a:pt x="188" y="259"/>
                      <a:pt x="188" y="259"/>
                    </a:cubicBezTo>
                    <a:cubicBezTo>
                      <a:pt x="188" y="257"/>
                      <a:pt x="189" y="256"/>
                      <a:pt x="189" y="255"/>
                    </a:cubicBezTo>
                    <a:cubicBezTo>
                      <a:pt x="190" y="254"/>
                      <a:pt x="190" y="254"/>
                      <a:pt x="191" y="253"/>
                    </a:cubicBezTo>
                    <a:cubicBezTo>
                      <a:pt x="191" y="253"/>
                      <a:pt x="191" y="253"/>
                      <a:pt x="192" y="253"/>
                    </a:cubicBezTo>
                    <a:cubicBezTo>
                      <a:pt x="192" y="253"/>
                      <a:pt x="192" y="254"/>
                      <a:pt x="192" y="253"/>
                    </a:cubicBezTo>
                    <a:cubicBezTo>
                      <a:pt x="192" y="253"/>
                      <a:pt x="192" y="252"/>
                      <a:pt x="193" y="252"/>
                    </a:cubicBezTo>
                    <a:cubicBezTo>
                      <a:pt x="193" y="252"/>
                      <a:pt x="193" y="252"/>
                      <a:pt x="193" y="252"/>
                    </a:cubicBezTo>
                    <a:cubicBezTo>
                      <a:pt x="194" y="252"/>
                      <a:pt x="192" y="249"/>
                      <a:pt x="195" y="250"/>
                    </a:cubicBezTo>
                    <a:cubicBezTo>
                      <a:pt x="195" y="250"/>
                      <a:pt x="195" y="250"/>
                      <a:pt x="195" y="249"/>
                    </a:cubicBezTo>
                    <a:cubicBezTo>
                      <a:pt x="196" y="249"/>
                      <a:pt x="197" y="248"/>
                      <a:pt x="199" y="248"/>
                    </a:cubicBezTo>
                    <a:cubicBezTo>
                      <a:pt x="200" y="248"/>
                      <a:pt x="200" y="247"/>
                      <a:pt x="201" y="247"/>
                    </a:cubicBezTo>
                    <a:cubicBezTo>
                      <a:pt x="201" y="247"/>
                      <a:pt x="201" y="247"/>
                      <a:pt x="201" y="247"/>
                    </a:cubicBezTo>
                    <a:cubicBezTo>
                      <a:pt x="201" y="247"/>
                      <a:pt x="201" y="246"/>
                      <a:pt x="201" y="246"/>
                    </a:cubicBezTo>
                    <a:cubicBezTo>
                      <a:pt x="202" y="245"/>
                      <a:pt x="202" y="244"/>
                      <a:pt x="203" y="243"/>
                    </a:cubicBezTo>
                    <a:cubicBezTo>
                      <a:pt x="203" y="243"/>
                      <a:pt x="203" y="243"/>
                      <a:pt x="203" y="243"/>
                    </a:cubicBezTo>
                    <a:cubicBezTo>
                      <a:pt x="203" y="243"/>
                      <a:pt x="204" y="242"/>
                      <a:pt x="204" y="242"/>
                    </a:cubicBezTo>
                    <a:cubicBezTo>
                      <a:pt x="204" y="242"/>
                      <a:pt x="204" y="242"/>
                      <a:pt x="204" y="242"/>
                    </a:cubicBezTo>
                    <a:cubicBezTo>
                      <a:pt x="205" y="241"/>
                      <a:pt x="205" y="239"/>
                      <a:pt x="206" y="239"/>
                    </a:cubicBezTo>
                    <a:cubicBezTo>
                      <a:pt x="206" y="239"/>
                      <a:pt x="206" y="239"/>
                      <a:pt x="206" y="239"/>
                    </a:cubicBezTo>
                    <a:cubicBezTo>
                      <a:pt x="206" y="236"/>
                      <a:pt x="207" y="233"/>
                      <a:pt x="208" y="230"/>
                    </a:cubicBezTo>
                    <a:cubicBezTo>
                      <a:pt x="208" y="230"/>
                      <a:pt x="208" y="230"/>
                      <a:pt x="208" y="230"/>
                    </a:cubicBezTo>
                    <a:cubicBezTo>
                      <a:pt x="208" y="228"/>
                      <a:pt x="211" y="229"/>
                      <a:pt x="211" y="227"/>
                    </a:cubicBezTo>
                    <a:cubicBezTo>
                      <a:pt x="211" y="227"/>
                      <a:pt x="211" y="227"/>
                      <a:pt x="211" y="227"/>
                    </a:cubicBezTo>
                    <a:cubicBezTo>
                      <a:pt x="211" y="226"/>
                      <a:pt x="211" y="225"/>
                      <a:pt x="211" y="225"/>
                    </a:cubicBezTo>
                    <a:cubicBezTo>
                      <a:pt x="211" y="225"/>
                      <a:pt x="211" y="225"/>
                      <a:pt x="211" y="225"/>
                    </a:cubicBezTo>
                    <a:cubicBezTo>
                      <a:pt x="211" y="225"/>
                      <a:pt x="211" y="224"/>
                      <a:pt x="211" y="224"/>
                    </a:cubicBezTo>
                    <a:cubicBezTo>
                      <a:pt x="211" y="224"/>
                      <a:pt x="211" y="224"/>
                      <a:pt x="211" y="223"/>
                    </a:cubicBezTo>
                    <a:cubicBezTo>
                      <a:pt x="212" y="223"/>
                      <a:pt x="213" y="222"/>
                      <a:pt x="213" y="222"/>
                    </a:cubicBezTo>
                    <a:cubicBezTo>
                      <a:pt x="213" y="221"/>
                      <a:pt x="213" y="221"/>
                      <a:pt x="213" y="221"/>
                    </a:cubicBezTo>
                    <a:cubicBezTo>
                      <a:pt x="213" y="220"/>
                      <a:pt x="215" y="219"/>
                      <a:pt x="214" y="217"/>
                    </a:cubicBezTo>
                    <a:cubicBezTo>
                      <a:pt x="214" y="217"/>
                      <a:pt x="214" y="217"/>
                      <a:pt x="214" y="217"/>
                    </a:cubicBezTo>
                    <a:cubicBezTo>
                      <a:pt x="215" y="216"/>
                      <a:pt x="216" y="216"/>
                      <a:pt x="216" y="215"/>
                    </a:cubicBezTo>
                    <a:cubicBezTo>
                      <a:pt x="216" y="215"/>
                      <a:pt x="216" y="215"/>
                      <a:pt x="216" y="215"/>
                    </a:cubicBezTo>
                    <a:cubicBezTo>
                      <a:pt x="216" y="213"/>
                      <a:pt x="217" y="213"/>
                      <a:pt x="218" y="213"/>
                    </a:cubicBezTo>
                    <a:cubicBezTo>
                      <a:pt x="218" y="213"/>
                      <a:pt x="218" y="213"/>
                      <a:pt x="218" y="213"/>
                    </a:cubicBezTo>
                    <a:cubicBezTo>
                      <a:pt x="218" y="212"/>
                      <a:pt x="219" y="211"/>
                      <a:pt x="219" y="210"/>
                    </a:cubicBezTo>
                    <a:cubicBezTo>
                      <a:pt x="219" y="210"/>
                      <a:pt x="219" y="210"/>
                      <a:pt x="219" y="210"/>
                    </a:cubicBezTo>
                    <a:cubicBezTo>
                      <a:pt x="220" y="210"/>
                      <a:pt x="220" y="210"/>
                      <a:pt x="220" y="209"/>
                    </a:cubicBezTo>
                    <a:cubicBezTo>
                      <a:pt x="220" y="209"/>
                      <a:pt x="220" y="209"/>
                      <a:pt x="221" y="209"/>
                    </a:cubicBezTo>
                    <a:cubicBezTo>
                      <a:pt x="221" y="209"/>
                      <a:pt x="221" y="208"/>
                      <a:pt x="221" y="207"/>
                    </a:cubicBezTo>
                    <a:cubicBezTo>
                      <a:pt x="220" y="207"/>
                      <a:pt x="219" y="207"/>
                      <a:pt x="218" y="208"/>
                    </a:cubicBezTo>
                    <a:cubicBezTo>
                      <a:pt x="218" y="208"/>
                      <a:pt x="218" y="208"/>
                      <a:pt x="218" y="208"/>
                    </a:cubicBezTo>
                    <a:cubicBezTo>
                      <a:pt x="217" y="208"/>
                      <a:pt x="217" y="208"/>
                      <a:pt x="217" y="207"/>
                    </a:cubicBezTo>
                    <a:cubicBezTo>
                      <a:pt x="217" y="207"/>
                      <a:pt x="217" y="207"/>
                      <a:pt x="218" y="207"/>
                    </a:cubicBezTo>
                    <a:cubicBezTo>
                      <a:pt x="218" y="205"/>
                      <a:pt x="218" y="205"/>
                      <a:pt x="218" y="205"/>
                    </a:cubicBezTo>
                    <a:cubicBezTo>
                      <a:pt x="218" y="204"/>
                      <a:pt x="216" y="204"/>
                      <a:pt x="216" y="202"/>
                    </a:cubicBezTo>
                    <a:cubicBezTo>
                      <a:pt x="214" y="202"/>
                      <a:pt x="215" y="201"/>
                      <a:pt x="213" y="201"/>
                    </a:cubicBezTo>
                    <a:cubicBezTo>
                      <a:pt x="212" y="201"/>
                      <a:pt x="212" y="201"/>
                      <a:pt x="212" y="200"/>
                    </a:cubicBezTo>
                    <a:cubicBezTo>
                      <a:pt x="212" y="197"/>
                      <a:pt x="210" y="195"/>
                      <a:pt x="209" y="193"/>
                    </a:cubicBezTo>
                    <a:cubicBezTo>
                      <a:pt x="209" y="193"/>
                      <a:pt x="209" y="192"/>
                      <a:pt x="210" y="193"/>
                    </a:cubicBezTo>
                    <a:cubicBezTo>
                      <a:pt x="210" y="191"/>
                      <a:pt x="210" y="191"/>
                      <a:pt x="210" y="191"/>
                    </a:cubicBezTo>
                    <a:cubicBezTo>
                      <a:pt x="210" y="188"/>
                      <a:pt x="211" y="191"/>
                      <a:pt x="212" y="190"/>
                    </a:cubicBezTo>
                    <a:cubicBezTo>
                      <a:pt x="212" y="189"/>
                      <a:pt x="211" y="189"/>
                      <a:pt x="211" y="188"/>
                    </a:cubicBezTo>
                    <a:cubicBezTo>
                      <a:pt x="211" y="188"/>
                      <a:pt x="211" y="188"/>
                      <a:pt x="211" y="188"/>
                    </a:cubicBezTo>
                    <a:cubicBezTo>
                      <a:pt x="210" y="188"/>
                      <a:pt x="210" y="187"/>
                      <a:pt x="211" y="187"/>
                    </a:cubicBezTo>
                    <a:cubicBezTo>
                      <a:pt x="211" y="186"/>
                      <a:pt x="211" y="186"/>
                      <a:pt x="211" y="186"/>
                    </a:cubicBezTo>
                    <a:cubicBezTo>
                      <a:pt x="211" y="186"/>
                      <a:pt x="211" y="185"/>
                      <a:pt x="211" y="185"/>
                    </a:cubicBezTo>
                    <a:cubicBezTo>
                      <a:pt x="212" y="185"/>
                      <a:pt x="212" y="184"/>
                      <a:pt x="212" y="184"/>
                    </a:cubicBezTo>
                    <a:cubicBezTo>
                      <a:pt x="213" y="184"/>
                      <a:pt x="213" y="183"/>
                      <a:pt x="214" y="183"/>
                    </a:cubicBezTo>
                    <a:cubicBezTo>
                      <a:pt x="214" y="178"/>
                      <a:pt x="214" y="178"/>
                      <a:pt x="214" y="178"/>
                    </a:cubicBezTo>
                    <a:cubicBezTo>
                      <a:pt x="215" y="178"/>
                      <a:pt x="215" y="177"/>
                      <a:pt x="216" y="177"/>
                    </a:cubicBezTo>
                    <a:cubicBezTo>
                      <a:pt x="216" y="176"/>
                      <a:pt x="215" y="175"/>
                      <a:pt x="214" y="175"/>
                    </a:cubicBezTo>
                    <a:cubicBezTo>
                      <a:pt x="214" y="175"/>
                      <a:pt x="214" y="174"/>
                      <a:pt x="214" y="173"/>
                    </a:cubicBezTo>
                    <a:cubicBezTo>
                      <a:pt x="214" y="173"/>
                      <a:pt x="213" y="173"/>
                      <a:pt x="213" y="173"/>
                    </a:cubicBezTo>
                    <a:cubicBezTo>
                      <a:pt x="213" y="173"/>
                      <a:pt x="213" y="172"/>
                      <a:pt x="212" y="171"/>
                    </a:cubicBezTo>
                    <a:cubicBezTo>
                      <a:pt x="212" y="171"/>
                      <a:pt x="212" y="171"/>
                      <a:pt x="212" y="170"/>
                    </a:cubicBezTo>
                    <a:cubicBezTo>
                      <a:pt x="212" y="170"/>
                      <a:pt x="212" y="170"/>
                      <a:pt x="212" y="170"/>
                    </a:cubicBezTo>
                    <a:cubicBezTo>
                      <a:pt x="212" y="170"/>
                      <a:pt x="212" y="170"/>
                      <a:pt x="212" y="170"/>
                    </a:cubicBezTo>
                    <a:cubicBezTo>
                      <a:pt x="212" y="171"/>
                      <a:pt x="212" y="172"/>
                      <a:pt x="214" y="172"/>
                    </a:cubicBezTo>
                    <a:cubicBezTo>
                      <a:pt x="214" y="172"/>
                      <a:pt x="214" y="172"/>
                      <a:pt x="214" y="172"/>
                    </a:cubicBezTo>
                    <a:cubicBezTo>
                      <a:pt x="215" y="173"/>
                      <a:pt x="215" y="173"/>
                      <a:pt x="216" y="173"/>
                    </a:cubicBezTo>
                    <a:cubicBezTo>
                      <a:pt x="216" y="173"/>
                      <a:pt x="217" y="174"/>
                      <a:pt x="216" y="174"/>
                    </a:cubicBezTo>
                    <a:cubicBezTo>
                      <a:pt x="216" y="174"/>
                      <a:pt x="217" y="174"/>
                      <a:pt x="217" y="174"/>
                    </a:cubicBezTo>
                    <a:cubicBezTo>
                      <a:pt x="217" y="174"/>
                      <a:pt x="217" y="174"/>
                      <a:pt x="217" y="174"/>
                    </a:cubicBezTo>
                    <a:cubicBezTo>
                      <a:pt x="217" y="174"/>
                      <a:pt x="217" y="174"/>
                      <a:pt x="217" y="174"/>
                    </a:cubicBezTo>
                    <a:cubicBezTo>
                      <a:pt x="217" y="173"/>
                      <a:pt x="217" y="173"/>
                      <a:pt x="217" y="172"/>
                    </a:cubicBezTo>
                    <a:cubicBezTo>
                      <a:pt x="217" y="172"/>
                      <a:pt x="217" y="172"/>
                      <a:pt x="217" y="172"/>
                    </a:cubicBezTo>
                    <a:cubicBezTo>
                      <a:pt x="217" y="171"/>
                      <a:pt x="217" y="171"/>
                      <a:pt x="218" y="171"/>
                    </a:cubicBezTo>
                    <a:cubicBezTo>
                      <a:pt x="218" y="171"/>
                      <a:pt x="218" y="171"/>
                      <a:pt x="218" y="171"/>
                    </a:cubicBezTo>
                    <a:cubicBezTo>
                      <a:pt x="218" y="170"/>
                      <a:pt x="217" y="170"/>
                      <a:pt x="216" y="170"/>
                    </a:cubicBezTo>
                    <a:cubicBezTo>
                      <a:pt x="216" y="170"/>
                      <a:pt x="218" y="167"/>
                      <a:pt x="216" y="167"/>
                    </a:cubicBezTo>
                    <a:cubicBezTo>
                      <a:pt x="215" y="167"/>
                      <a:pt x="215" y="166"/>
                      <a:pt x="216" y="166"/>
                    </a:cubicBezTo>
                    <a:cubicBezTo>
                      <a:pt x="216" y="166"/>
                      <a:pt x="216" y="166"/>
                      <a:pt x="216" y="166"/>
                    </a:cubicBezTo>
                    <a:cubicBezTo>
                      <a:pt x="218" y="167"/>
                      <a:pt x="219" y="166"/>
                      <a:pt x="221" y="166"/>
                    </a:cubicBezTo>
                    <a:cubicBezTo>
                      <a:pt x="221" y="166"/>
                      <a:pt x="221" y="166"/>
                      <a:pt x="221" y="166"/>
                    </a:cubicBezTo>
                    <a:cubicBezTo>
                      <a:pt x="222" y="166"/>
                      <a:pt x="224" y="165"/>
                      <a:pt x="223" y="163"/>
                    </a:cubicBezTo>
                    <a:cubicBezTo>
                      <a:pt x="223" y="163"/>
                      <a:pt x="223" y="162"/>
                      <a:pt x="223" y="162"/>
                    </a:cubicBezTo>
                    <a:cubicBezTo>
                      <a:pt x="223" y="162"/>
                      <a:pt x="223" y="162"/>
                      <a:pt x="223" y="161"/>
                    </a:cubicBezTo>
                    <a:cubicBezTo>
                      <a:pt x="223" y="161"/>
                      <a:pt x="223" y="161"/>
                      <a:pt x="223" y="161"/>
                    </a:cubicBezTo>
                    <a:cubicBezTo>
                      <a:pt x="223" y="160"/>
                      <a:pt x="223" y="160"/>
                      <a:pt x="223" y="160"/>
                    </a:cubicBezTo>
                    <a:cubicBezTo>
                      <a:pt x="223" y="160"/>
                      <a:pt x="223" y="159"/>
                      <a:pt x="223" y="159"/>
                    </a:cubicBezTo>
                    <a:cubicBezTo>
                      <a:pt x="223" y="159"/>
                      <a:pt x="223" y="160"/>
                      <a:pt x="223" y="160"/>
                    </a:cubicBezTo>
                    <a:cubicBezTo>
                      <a:pt x="223" y="160"/>
                      <a:pt x="223" y="160"/>
                      <a:pt x="223" y="160"/>
                    </a:cubicBezTo>
                    <a:cubicBezTo>
                      <a:pt x="224" y="160"/>
                      <a:pt x="224" y="160"/>
                      <a:pt x="224" y="160"/>
                    </a:cubicBezTo>
                    <a:cubicBezTo>
                      <a:pt x="224" y="160"/>
                      <a:pt x="224" y="160"/>
                      <a:pt x="224" y="160"/>
                    </a:cubicBezTo>
                    <a:cubicBezTo>
                      <a:pt x="224" y="159"/>
                      <a:pt x="224" y="159"/>
                      <a:pt x="224" y="159"/>
                    </a:cubicBezTo>
                    <a:cubicBezTo>
                      <a:pt x="225" y="159"/>
                      <a:pt x="226" y="159"/>
                      <a:pt x="226" y="159"/>
                    </a:cubicBezTo>
                    <a:cubicBezTo>
                      <a:pt x="226" y="158"/>
                      <a:pt x="225" y="157"/>
                      <a:pt x="224" y="156"/>
                    </a:cubicBezTo>
                    <a:cubicBezTo>
                      <a:pt x="224" y="156"/>
                      <a:pt x="224" y="156"/>
                      <a:pt x="224" y="156"/>
                    </a:cubicBezTo>
                    <a:cubicBezTo>
                      <a:pt x="223" y="156"/>
                      <a:pt x="222" y="156"/>
                      <a:pt x="222" y="155"/>
                    </a:cubicBezTo>
                    <a:cubicBezTo>
                      <a:pt x="222" y="155"/>
                      <a:pt x="222" y="155"/>
                      <a:pt x="221" y="155"/>
                    </a:cubicBezTo>
                    <a:cubicBezTo>
                      <a:pt x="221" y="155"/>
                      <a:pt x="221" y="154"/>
                      <a:pt x="222" y="154"/>
                    </a:cubicBezTo>
                    <a:cubicBezTo>
                      <a:pt x="222" y="154"/>
                      <a:pt x="222" y="154"/>
                      <a:pt x="222" y="154"/>
                    </a:cubicBezTo>
                    <a:cubicBezTo>
                      <a:pt x="223" y="155"/>
                      <a:pt x="223" y="155"/>
                      <a:pt x="223" y="155"/>
                    </a:cubicBezTo>
                    <a:cubicBezTo>
                      <a:pt x="222" y="156"/>
                      <a:pt x="224" y="155"/>
                      <a:pt x="225" y="156"/>
                    </a:cubicBezTo>
                    <a:cubicBezTo>
                      <a:pt x="225" y="156"/>
                      <a:pt x="225" y="156"/>
                      <a:pt x="225" y="156"/>
                    </a:cubicBezTo>
                    <a:cubicBezTo>
                      <a:pt x="225" y="157"/>
                      <a:pt x="226" y="157"/>
                      <a:pt x="227" y="157"/>
                    </a:cubicBezTo>
                    <a:cubicBezTo>
                      <a:pt x="227" y="157"/>
                      <a:pt x="227" y="157"/>
                      <a:pt x="227" y="157"/>
                    </a:cubicBezTo>
                    <a:cubicBezTo>
                      <a:pt x="228" y="157"/>
                      <a:pt x="229" y="157"/>
                      <a:pt x="230" y="157"/>
                    </a:cubicBezTo>
                    <a:cubicBezTo>
                      <a:pt x="230" y="156"/>
                      <a:pt x="229" y="156"/>
                      <a:pt x="229" y="155"/>
                    </a:cubicBezTo>
                    <a:cubicBezTo>
                      <a:pt x="229" y="155"/>
                      <a:pt x="228" y="155"/>
                      <a:pt x="228" y="154"/>
                    </a:cubicBezTo>
                    <a:cubicBezTo>
                      <a:pt x="228" y="154"/>
                      <a:pt x="228" y="152"/>
                      <a:pt x="227" y="152"/>
                    </a:cubicBezTo>
                    <a:cubicBezTo>
                      <a:pt x="228" y="151"/>
                      <a:pt x="228" y="150"/>
                      <a:pt x="228" y="148"/>
                    </a:cubicBezTo>
                    <a:cubicBezTo>
                      <a:pt x="228" y="146"/>
                      <a:pt x="226" y="147"/>
                      <a:pt x="226" y="144"/>
                    </a:cubicBezTo>
                    <a:cubicBezTo>
                      <a:pt x="229" y="144"/>
                      <a:pt x="228" y="147"/>
                      <a:pt x="231" y="147"/>
                    </a:cubicBezTo>
                    <a:cubicBezTo>
                      <a:pt x="231" y="147"/>
                      <a:pt x="231" y="147"/>
                      <a:pt x="232" y="147"/>
                    </a:cubicBezTo>
                    <a:cubicBezTo>
                      <a:pt x="232" y="147"/>
                      <a:pt x="232" y="147"/>
                      <a:pt x="232" y="147"/>
                    </a:cubicBezTo>
                    <a:cubicBezTo>
                      <a:pt x="232" y="147"/>
                      <a:pt x="232" y="147"/>
                      <a:pt x="232" y="147"/>
                    </a:cubicBezTo>
                    <a:cubicBezTo>
                      <a:pt x="233" y="146"/>
                      <a:pt x="234" y="146"/>
                      <a:pt x="234" y="145"/>
                    </a:cubicBezTo>
                    <a:cubicBezTo>
                      <a:pt x="234" y="145"/>
                      <a:pt x="234" y="145"/>
                      <a:pt x="234" y="144"/>
                    </a:cubicBezTo>
                    <a:cubicBezTo>
                      <a:pt x="234" y="144"/>
                      <a:pt x="234" y="144"/>
                      <a:pt x="234" y="144"/>
                    </a:cubicBezTo>
                    <a:cubicBezTo>
                      <a:pt x="234" y="141"/>
                      <a:pt x="236" y="144"/>
                      <a:pt x="236" y="144"/>
                    </a:cubicBezTo>
                    <a:cubicBezTo>
                      <a:pt x="237" y="145"/>
                      <a:pt x="239" y="145"/>
                      <a:pt x="240" y="146"/>
                    </a:cubicBezTo>
                    <a:cubicBezTo>
                      <a:pt x="240" y="145"/>
                      <a:pt x="242" y="145"/>
                      <a:pt x="242" y="146"/>
                    </a:cubicBezTo>
                    <a:cubicBezTo>
                      <a:pt x="243" y="146"/>
                      <a:pt x="242" y="144"/>
                      <a:pt x="243" y="144"/>
                    </a:cubicBezTo>
                    <a:cubicBezTo>
                      <a:pt x="243" y="144"/>
                      <a:pt x="243" y="143"/>
                      <a:pt x="243" y="142"/>
                    </a:cubicBezTo>
                    <a:cubicBezTo>
                      <a:pt x="244" y="142"/>
                      <a:pt x="244" y="143"/>
                      <a:pt x="245" y="143"/>
                    </a:cubicBezTo>
                    <a:cubicBezTo>
                      <a:pt x="245" y="143"/>
                      <a:pt x="245" y="142"/>
                      <a:pt x="245" y="142"/>
                    </a:cubicBezTo>
                    <a:cubicBezTo>
                      <a:pt x="246" y="142"/>
                      <a:pt x="246" y="142"/>
                      <a:pt x="246" y="142"/>
                    </a:cubicBezTo>
                    <a:cubicBezTo>
                      <a:pt x="247" y="142"/>
                      <a:pt x="247" y="142"/>
                      <a:pt x="247" y="142"/>
                    </a:cubicBezTo>
                    <a:cubicBezTo>
                      <a:pt x="248" y="142"/>
                      <a:pt x="248" y="144"/>
                      <a:pt x="250" y="143"/>
                    </a:cubicBezTo>
                    <a:cubicBezTo>
                      <a:pt x="250" y="143"/>
                      <a:pt x="250" y="143"/>
                      <a:pt x="250" y="143"/>
                    </a:cubicBezTo>
                    <a:cubicBezTo>
                      <a:pt x="250" y="143"/>
                      <a:pt x="250" y="142"/>
                      <a:pt x="251" y="142"/>
                    </a:cubicBezTo>
                    <a:cubicBezTo>
                      <a:pt x="252" y="142"/>
                      <a:pt x="253" y="141"/>
                      <a:pt x="255" y="141"/>
                    </a:cubicBezTo>
                    <a:cubicBezTo>
                      <a:pt x="255" y="141"/>
                      <a:pt x="255" y="141"/>
                      <a:pt x="256" y="141"/>
                    </a:cubicBezTo>
                    <a:cubicBezTo>
                      <a:pt x="257" y="142"/>
                      <a:pt x="258" y="140"/>
                      <a:pt x="259" y="140"/>
                    </a:cubicBezTo>
                    <a:cubicBezTo>
                      <a:pt x="259" y="140"/>
                      <a:pt x="259" y="140"/>
                      <a:pt x="260" y="140"/>
                    </a:cubicBezTo>
                    <a:cubicBezTo>
                      <a:pt x="260" y="140"/>
                      <a:pt x="260" y="140"/>
                      <a:pt x="260" y="140"/>
                    </a:cubicBezTo>
                    <a:cubicBezTo>
                      <a:pt x="260" y="140"/>
                      <a:pt x="260" y="140"/>
                      <a:pt x="260" y="139"/>
                    </a:cubicBezTo>
                    <a:cubicBezTo>
                      <a:pt x="260" y="139"/>
                      <a:pt x="260" y="139"/>
                      <a:pt x="260" y="139"/>
                    </a:cubicBezTo>
                    <a:close/>
                    <a:moveTo>
                      <a:pt x="139" y="444"/>
                    </a:moveTo>
                    <a:cubicBezTo>
                      <a:pt x="139" y="444"/>
                      <a:pt x="139" y="444"/>
                      <a:pt x="139" y="444"/>
                    </a:cubicBezTo>
                    <a:cubicBezTo>
                      <a:pt x="140" y="444"/>
                      <a:pt x="141" y="445"/>
                      <a:pt x="141" y="444"/>
                    </a:cubicBezTo>
                    <a:cubicBezTo>
                      <a:pt x="142" y="444"/>
                      <a:pt x="143" y="445"/>
                      <a:pt x="145" y="444"/>
                    </a:cubicBezTo>
                    <a:cubicBezTo>
                      <a:pt x="145" y="445"/>
                      <a:pt x="146" y="445"/>
                      <a:pt x="146" y="446"/>
                    </a:cubicBezTo>
                    <a:cubicBezTo>
                      <a:pt x="147" y="446"/>
                      <a:pt x="148" y="447"/>
                      <a:pt x="148" y="447"/>
                    </a:cubicBezTo>
                    <a:cubicBezTo>
                      <a:pt x="149" y="447"/>
                      <a:pt x="149" y="447"/>
                      <a:pt x="149" y="448"/>
                    </a:cubicBezTo>
                    <a:cubicBezTo>
                      <a:pt x="150" y="448"/>
                      <a:pt x="150" y="447"/>
                      <a:pt x="151" y="447"/>
                    </a:cubicBezTo>
                    <a:cubicBezTo>
                      <a:pt x="151" y="446"/>
                      <a:pt x="151" y="445"/>
                      <a:pt x="151" y="444"/>
                    </a:cubicBezTo>
                    <a:cubicBezTo>
                      <a:pt x="151" y="444"/>
                      <a:pt x="149" y="444"/>
                      <a:pt x="149" y="443"/>
                    </a:cubicBezTo>
                    <a:cubicBezTo>
                      <a:pt x="148" y="443"/>
                      <a:pt x="148" y="442"/>
                      <a:pt x="148" y="442"/>
                    </a:cubicBezTo>
                    <a:cubicBezTo>
                      <a:pt x="147" y="442"/>
                      <a:pt x="147" y="440"/>
                      <a:pt x="148" y="440"/>
                    </a:cubicBezTo>
                    <a:cubicBezTo>
                      <a:pt x="148" y="440"/>
                      <a:pt x="149" y="440"/>
                      <a:pt x="149" y="440"/>
                    </a:cubicBezTo>
                    <a:cubicBezTo>
                      <a:pt x="149" y="441"/>
                      <a:pt x="149" y="442"/>
                      <a:pt x="150" y="442"/>
                    </a:cubicBezTo>
                    <a:cubicBezTo>
                      <a:pt x="150" y="443"/>
                      <a:pt x="151" y="443"/>
                      <a:pt x="152" y="444"/>
                    </a:cubicBezTo>
                    <a:cubicBezTo>
                      <a:pt x="152" y="444"/>
                      <a:pt x="152" y="445"/>
                      <a:pt x="152" y="446"/>
                    </a:cubicBezTo>
                    <a:cubicBezTo>
                      <a:pt x="153" y="445"/>
                      <a:pt x="153" y="446"/>
                      <a:pt x="154" y="446"/>
                    </a:cubicBezTo>
                    <a:cubicBezTo>
                      <a:pt x="155" y="447"/>
                      <a:pt x="156" y="446"/>
                      <a:pt x="156" y="447"/>
                    </a:cubicBezTo>
                    <a:cubicBezTo>
                      <a:pt x="157" y="447"/>
                      <a:pt x="158" y="446"/>
                      <a:pt x="158" y="445"/>
                    </a:cubicBezTo>
                    <a:cubicBezTo>
                      <a:pt x="158" y="444"/>
                      <a:pt x="157" y="442"/>
                      <a:pt x="158" y="442"/>
                    </a:cubicBezTo>
                    <a:cubicBezTo>
                      <a:pt x="158" y="442"/>
                      <a:pt x="157" y="442"/>
                      <a:pt x="157" y="441"/>
                    </a:cubicBezTo>
                    <a:cubicBezTo>
                      <a:pt x="157" y="440"/>
                      <a:pt x="156" y="440"/>
                      <a:pt x="156" y="440"/>
                    </a:cubicBezTo>
                    <a:cubicBezTo>
                      <a:pt x="156" y="440"/>
                      <a:pt x="155" y="440"/>
                      <a:pt x="155" y="440"/>
                    </a:cubicBezTo>
                    <a:cubicBezTo>
                      <a:pt x="155" y="439"/>
                      <a:pt x="154" y="438"/>
                      <a:pt x="153" y="438"/>
                    </a:cubicBezTo>
                    <a:cubicBezTo>
                      <a:pt x="153" y="437"/>
                      <a:pt x="153" y="437"/>
                      <a:pt x="153" y="436"/>
                    </a:cubicBezTo>
                    <a:cubicBezTo>
                      <a:pt x="152" y="436"/>
                      <a:pt x="152" y="435"/>
                      <a:pt x="151" y="435"/>
                    </a:cubicBezTo>
                    <a:cubicBezTo>
                      <a:pt x="150" y="435"/>
                      <a:pt x="150" y="436"/>
                      <a:pt x="150" y="435"/>
                    </a:cubicBezTo>
                    <a:cubicBezTo>
                      <a:pt x="150" y="434"/>
                      <a:pt x="151" y="434"/>
                      <a:pt x="152" y="434"/>
                    </a:cubicBezTo>
                    <a:cubicBezTo>
                      <a:pt x="153" y="434"/>
                      <a:pt x="153" y="435"/>
                      <a:pt x="154" y="435"/>
                    </a:cubicBezTo>
                    <a:cubicBezTo>
                      <a:pt x="155" y="437"/>
                      <a:pt x="156" y="439"/>
                      <a:pt x="158" y="440"/>
                    </a:cubicBezTo>
                    <a:cubicBezTo>
                      <a:pt x="158" y="440"/>
                      <a:pt x="158" y="440"/>
                      <a:pt x="158" y="440"/>
                    </a:cubicBezTo>
                    <a:cubicBezTo>
                      <a:pt x="158" y="440"/>
                      <a:pt x="160" y="441"/>
                      <a:pt x="159" y="442"/>
                    </a:cubicBezTo>
                    <a:cubicBezTo>
                      <a:pt x="159" y="443"/>
                      <a:pt x="159" y="443"/>
                      <a:pt x="159" y="443"/>
                    </a:cubicBezTo>
                    <a:cubicBezTo>
                      <a:pt x="159" y="443"/>
                      <a:pt x="159" y="443"/>
                      <a:pt x="159" y="443"/>
                    </a:cubicBezTo>
                    <a:cubicBezTo>
                      <a:pt x="159" y="445"/>
                      <a:pt x="159" y="447"/>
                      <a:pt x="159" y="449"/>
                    </a:cubicBezTo>
                    <a:cubicBezTo>
                      <a:pt x="158" y="449"/>
                      <a:pt x="158" y="449"/>
                      <a:pt x="158" y="449"/>
                    </a:cubicBezTo>
                    <a:cubicBezTo>
                      <a:pt x="159" y="450"/>
                      <a:pt x="159" y="450"/>
                      <a:pt x="159" y="451"/>
                    </a:cubicBezTo>
                    <a:cubicBezTo>
                      <a:pt x="159" y="451"/>
                      <a:pt x="160" y="451"/>
                      <a:pt x="160" y="451"/>
                    </a:cubicBezTo>
                    <a:cubicBezTo>
                      <a:pt x="161" y="452"/>
                      <a:pt x="161" y="452"/>
                      <a:pt x="163" y="452"/>
                    </a:cubicBezTo>
                    <a:cubicBezTo>
                      <a:pt x="163" y="452"/>
                      <a:pt x="163" y="452"/>
                      <a:pt x="163" y="452"/>
                    </a:cubicBezTo>
                    <a:cubicBezTo>
                      <a:pt x="165" y="453"/>
                      <a:pt x="166" y="451"/>
                      <a:pt x="167" y="452"/>
                    </a:cubicBezTo>
                    <a:cubicBezTo>
                      <a:pt x="166" y="452"/>
                      <a:pt x="165" y="452"/>
                      <a:pt x="164" y="453"/>
                    </a:cubicBezTo>
                    <a:cubicBezTo>
                      <a:pt x="164" y="454"/>
                      <a:pt x="164" y="454"/>
                      <a:pt x="164" y="454"/>
                    </a:cubicBezTo>
                    <a:cubicBezTo>
                      <a:pt x="163" y="454"/>
                      <a:pt x="163" y="454"/>
                      <a:pt x="163" y="454"/>
                    </a:cubicBezTo>
                    <a:cubicBezTo>
                      <a:pt x="163" y="454"/>
                      <a:pt x="162" y="454"/>
                      <a:pt x="162" y="454"/>
                    </a:cubicBezTo>
                    <a:cubicBezTo>
                      <a:pt x="162" y="454"/>
                      <a:pt x="161" y="454"/>
                      <a:pt x="161" y="453"/>
                    </a:cubicBezTo>
                    <a:cubicBezTo>
                      <a:pt x="161" y="453"/>
                      <a:pt x="161" y="453"/>
                      <a:pt x="161" y="453"/>
                    </a:cubicBezTo>
                    <a:cubicBezTo>
                      <a:pt x="161" y="453"/>
                      <a:pt x="160" y="452"/>
                      <a:pt x="160" y="452"/>
                    </a:cubicBezTo>
                    <a:cubicBezTo>
                      <a:pt x="160" y="452"/>
                      <a:pt x="159" y="452"/>
                      <a:pt x="159" y="452"/>
                    </a:cubicBezTo>
                    <a:cubicBezTo>
                      <a:pt x="159" y="451"/>
                      <a:pt x="158" y="451"/>
                      <a:pt x="158" y="450"/>
                    </a:cubicBezTo>
                    <a:cubicBezTo>
                      <a:pt x="158" y="450"/>
                      <a:pt x="158" y="450"/>
                      <a:pt x="158" y="450"/>
                    </a:cubicBezTo>
                    <a:cubicBezTo>
                      <a:pt x="157" y="450"/>
                      <a:pt x="157" y="450"/>
                      <a:pt x="157" y="449"/>
                    </a:cubicBezTo>
                    <a:cubicBezTo>
                      <a:pt x="157" y="452"/>
                      <a:pt x="155" y="448"/>
                      <a:pt x="155" y="450"/>
                    </a:cubicBezTo>
                    <a:cubicBezTo>
                      <a:pt x="155" y="450"/>
                      <a:pt x="156" y="451"/>
                      <a:pt x="156" y="452"/>
                    </a:cubicBezTo>
                    <a:cubicBezTo>
                      <a:pt x="157" y="452"/>
                      <a:pt x="157" y="452"/>
                      <a:pt x="158" y="452"/>
                    </a:cubicBezTo>
                    <a:cubicBezTo>
                      <a:pt x="158" y="454"/>
                      <a:pt x="160" y="453"/>
                      <a:pt x="160" y="455"/>
                    </a:cubicBezTo>
                    <a:cubicBezTo>
                      <a:pt x="158" y="455"/>
                      <a:pt x="155" y="455"/>
                      <a:pt x="153" y="456"/>
                    </a:cubicBezTo>
                    <a:cubicBezTo>
                      <a:pt x="153" y="454"/>
                      <a:pt x="152" y="454"/>
                      <a:pt x="150" y="454"/>
                    </a:cubicBezTo>
                    <a:cubicBezTo>
                      <a:pt x="150" y="456"/>
                      <a:pt x="148" y="456"/>
                      <a:pt x="148" y="458"/>
                    </a:cubicBezTo>
                    <a:cubicBezTo>
                      <a:pt x="147" y="459"/>
                      <a:pt x="146" y="456"/>
                      <a:pt x="148" y="456"/>
                    </a:cubicBezTo>
                    <a:cubicBezTo>
                      <a:pt x="148" y="455"/>
                      <a:pt x="148" y="455"/>
                      <a:pt x="148" y="454"/>
                    </a:cubicBezTo>
                    <a:cubicBezTo>
                      <a:pt x="148" y="453"/>
                      <a:pt x="147" y="453"/>
                      <a:pt x="147" y="452"/>
                    </a:cubicBezTo>
                    <a:cubicBezTo>
                      <a:pt x="146" y="452"/>
                      <a:pt x="142" y="453"/>
                      <a:pt x="143" y="451"/>
                    </a:cubicBezTo>
                    <a:cubicBezTo>
                      <a:pt x="142" y="451"/>
                      <a:pt x="141" y="450"/>
                      <a:pt x="141" y="449"/>
                    </a:cubicBezTo>
                    <a:cubicBezTo>
                      <a:pt x="142" y="448"/>
                      <a:pt x="143" y="448"/>
                      <a:pt x="143" y="447"/>
                    </a:cubicBezTo>
                    <a:cubicBezTo>
                      <a:pt x="143" y="446"/>
                      <a:pt x="143" y="446"/>
                      <a:pt x="142" y="446"/>
                    </a:cubicBezTo>
                    <a:cubicBezTo>
                      <a:pt x="141" y="445"/>
                      <a:pt x="140" y="445"/>
                      <a:pt x="139" y="446"/>
                    </a:cubicBezTo>
                    <a:cubicBezTo>
                      <a:pt x="139" y="450"/>
                      <a:pt x="139" y="450"/>
                      <a:pt x="139" y="450"/>
                    </a:cubicBezTo>
                    <a:cubicBezTo>
                      <a:pt x="140" y="450"/>
                      <a:pt x="140" y="451"/>
                      <a:pt x="139" y="450"/>
                    </a:cubicBezTo>
                    <a:cubicBezTo>
                      <a:pt x="138" y="450"/>
                      <a:pt x="138" y="449"/>
                      <a:pt x="138" y="448"/>
                    </a:cubicBezTo>
                    <a:cubicBezTo>
                      <a:pt x="136" y="449"/>
                      <a:pt x="136" y="447"/>
                      <a:pt x="134" y="447"/>
                    </a:cubicBezTo>
                    <a:cubicBezTo>
                      <a:pt x="133" y="447"/>
                      <a:pt x="134" y="449"/>
                      <a:pt x="134" y="449"/>
                    </a:cubicBezTo>
                    <a:cubicBezTo>
                      <a:pt x="134" y="449"/>
                      <a:pt x="134" y="449"/>
                      <a:pt x="134" y="449"/>
                    </a:cubicBezTo>
                    <a:cubicBezTo>
                      <a:pt x="135" y="450"/>
                      <a:pt x="136" y="451"/>
                      <a:pt x="136" y="452"/>
                    </a:cubicBezTo>
                    <a:cubicBezTo>
                      <a:pt x="137" y="452"/>
                      <a:pt x="138" y="452"/>
                      <a:pt x="138" y="452"/>
                    </a:cubicBezTo>
                    <a:cubicBezTo>
                      <a:pt x="137" y="452"/>
                      <a:pt x="136" y="452"/>
                      <a:pt x="136" y="452"/>
                    </a:cubicBezTo>
                    <a:cubicBezTo>
                      <a:pt x="135" y="452"/>
                      <a:pt x="134" y="451"/>
                      <a:pt x="134" y="449"/>
                    </a:cubicBezTo>
                    <a:cubicBezTo>
                      <a:pt x="133" y="449"/>
                      <a:pt x="130" y="448"/>
                      <a:pt x="127" y="449"/>
                    </a:cubicBezTo>
                    <a:cubicBezTo>
                      <a:pt x="126" y="449"/>
                      <a:pt x="126" y="449"/>
                      <a:pt x="126" y="449"/>
                    </a:cubicBezTo>
                    <a:cubicBezTo>
                      <a:pt x="124" y="449"/>
                      <a:pt x="120" y="451"/>
                      <a:pt x="120" y="448"/>
                    </a:cubicBezTo>
                    <a:cubicBezTo>
                      <a:pt x="121" y="448"/>
                      <a:pt x="121" y="449"/>
                      <a:pt x="122" y="449"/>
                    </a:cubicBezTo>
                    <a:cubicBezTo>
                      <a:pt x="122" y="449"/>
                      <a:pt x="122" y="448"/>
                      <a:pt x="123" y="448"/>
                    </a:cubicBezTo>
                    <a:cubicBezTo>
                      <a:pt x="124" y="448"/>
                      <a:pt x="124" y="449"/>
                      <a:pt x="125" y="449"/>
                    </a:cubicBezTo>
                    <a:cubicBezTo>
                      <a:pt x="125" y="448"/>
                      <a:pt x="126" y="448"/>
                      <a:pt x="127" y="448"/>
                    </a:cubicBezTo>
                    <a:cubicBezTo>
                      <a:pt x="127" y="447"/>
                      <a:pt x="128" y="447"/>
                      <a:pt x="129" y="446"/>
                    </a:cubicBezTo>
                    <a:cubicBezTo>
                      <a:pt x="131" y="446"/>
                      <a:pt x="128" y="443"/>
                      <a:pt x="130" y="443"/>
                    </a:cubicBezTo>
                    <a:cubicBezTo>
                      <a:pt x="130" y="445"/>
                      <a:pt x="133" y="443"/>
                      <a:pt x="132" y="445"/>
                    </a:cubicBezTo>
                    <a:cubicBezTo>
                      <a:pt x="133" y="446"/>
                      <a:pt x="134" y="446"/>
                      <a:pt x="135" y="447"/>
                    </a:cubicBezTo>
                    <a:cubicBezTo>
                      <a:pt x="135" y="446"/>
                      <a:pt x="135" y="444"/>
                      <a:pt x="136" y="444"/>
                    </a:cubicBezTo>
                    <a:cubicBezTo>
                      <a:pt x="137" y="444"/>
                      <a:pt x="137" y="445"/>
                      <a:pt x="137" y="445"/>
                    </a:cubicBezTo>
                    <a:cubicBezTo>
                      <a:pt x="138" y="445"/>
                      <a:pt x="139" y="445"/>
                      <a:pt x="139" y="444"/>
                    </a:cubicBezTo>
                    <a:close/>
                    <a:moveTo>
                      <a:pt x="211" y="171"/>
                    </a:moveTo>
                    <a:cubicBezTo>
                      <a:pt x="211" y="169"/>
                      <a:pt x="211" y="171"/>
                      <a:pt x="212" y="171"/>
                    </a:cubicBezTo>
                    <a:cubicBezTo>
                      <a:pt x="211" y="171"/>
                      <a:pt x="211" y="171"/>
                      <a:pt x="211" y="171"/>
                    </a:cubicBezTo>
                    <a:close/>
                    <a:moveTo>
                      <a:pt x="222" y="160"/>
                    </a:moveTo>
                    <a:cubicBezTo>
                      <a:pt x="222" y="160"/>
                      <a:pt x="222" y="160"/>
                      <a:pt x="222" y="160"/>
                    </a:cubicBezTo>
                    <a:cubicBezTo>
                      <a:pt x="222" y="160"/>
                      <a:pt x="222" y="160"/>
                      <a:pt x="222" y="160"/>
                    </a:cubicBezTo>
                    <a:cubicBezTo>
                      <a:pt x="222" y="160"/>
                      <a:pt x="222" y="160"/>
                      <a:pt x="222" y="160"/>
                    </a:cubicBezTo>
                    <a:close/>
                    <a:moveTo>
                      <a:pt x="222" y="161"/>
                    </a:moveTo>
                    <a:cubicBezTo>
                      <a:pt x="222" y="161"/>
                      <a:pt x="222" y="161"/>
                      <a:pt x="222" y="161"/>
                    </a:cubicBezTo>
                    <a:cubicBezTo>
                      <a:pt x="222" y="161"/>
                      <a:pt x="222" y="161"/>
                      <a:pt x="222" y="161"/>
                    </a:cubicBezTo>
                    <a:cubicBezTo>
                      <a:pt x="222" y="161"/>
                      <a:pt x="222" y="161"/>
                      <a:pt x="222" y="161"/>
                    </a:cubicBezTo>
                    <a:close/>
                    <a:moveTo>
                      <a:pt x="222" y="159"/>
                    </a:moveTo>
                    <a:cubicBezTo>
                      <a:pt x="222" y="159"/>
                      <a:pt x="222" y="159"/>
                      <a:pt x="221" y="159"/>
                    </a:cubicBezTo>
                    <a:cubicBezTo>
                      <a:pt x="221" y="159"/>
                      <a:pt x="221" y="159"/>
                      <a:pt x="221" y="160"/>
                    </a:cubicBezTo>
                    <a:cubicBezTo>
                      <a:pt x="221" y="159"/>
                      <a:pt x="221" y="159"/>
                      <a:pt x="221" y="158"/>
                    </a:cubicBezTo>
                    <a:cubicBezTo>
                      <a:pt x="221" y="159"/>
                      <a:pt x="222" y="159"/>
                      <a:pt x="222" y="159"/>
                    </a:cubicBezTo>
                    <a:close/>
                    <a:moveTo>
                      <a:pt x="36" y="615"/>
                    </a:moveTo>
                    <a:cubicBezTo>
                      <a:pt x="36" y="616"/>
                      <a:pt x="39" y="618"/>
                      <a:pt x="39" y="615"/>
                    </a:cubicBezTo>
                    <a:cubicBezTo>
                      <a:pt x="39" y="615"/>
                      <a:pt x="39" y="615"/>
                      <a:pt x="39" y="614"/>
                    </a:cubicBezTo>
                    <a:cubicBezTo>
                      <a:pt x="38" y="614"/>
                      <a:pt x="36" y="614"/>
                      <a:pt x="36" y="615"/>
                    </a:cubicBezTo>
                    <a:close/>
                    <a:moveTo>
                      <a:pt x="255" y="151"/>
                    </a:moveTo>
                    <a:cubicBezTo>
                      <a:pt x="255" y="151"/>
                      <a:pt x="255" y="151"/>
                      <a:pt x="255" y="151"/>
                    </a:cubicBezTo>
                    <a:cubicBezTo>
                      <a:pt x="254" y="151"/>
                      <a:pt x="254" y="152"/>
                      <a:pt x="254" y="154"/>
                    </a:cubicBezTo>
                    <a:cubicBezTo>
                      <a:pt x="256" y="154"/>
                      <a:pt x="257" y="151"/>
                      <a:pt x="255" y="151"/>
                    </a:cubicBezTo>
                    <a:close/>
                    <a:moveTo>
                      <a:pt x="130" y="445"/>
                    </a:moveTo>
                    <a:cubicBezTo>
                      <a:pt x="130" y="446"/>
                      <a:pt x="130" y="447"/>
                      <a:pt x="130" y="447"/>
                    </a:cubicBezTo>
                    <a:cubicBezTo>
                      <a:pt x="131" y="447"/>
                      <a:pt x="131" y="447"/>
                      <a:pt x="132" y="447"/>
                    </a:cubicBezTo>
                    <a:cubicBezTo>
                      <a:pt x="132" y="446"/>
                      <a:pt x="132" y="445"/>
                      <a:pt x="130" y="445"/>
                    </a:cubicBezTo>
                    <a:close/>
                    <a:moveTo>
                      <a:pt x="153" y="454"/>
                    </a:moveTo>
                    <a:cubicBezTo>
                      <a:pt x="154" y="453"/>
                      <a:pt x="153" y="452"/>
                      <a:pt x="154" y="452"/>
                    </a:cubicBezTo>
                    <a:cubicBezTo>
                      <a:pt x="154" y="451"/>
                      <a:pt x="154" y="451"/>
                      <a:pt x="153" y="450"/>
                    </a:cubicBezTo>
                    <a:cubicBezTo>
                      <a:pt x="153" y="450"/>
                      <a:pt x="153" y="450"/>
                      <a:pt x="153" y="449"/>
                    </a:cubicBezTo>
                    <a:cubicBezTo>
                      <a:pt x="152" y="450"/>
                      <a:pt x="151" y="449"/>
                      <a:pt x="151" y="450"/>
                    </a:cubicBezTo>
                    <a:cubicBezTo>
                      <a:pt x="152" y="451"/>
                      <a:pt x="151" y="453"/>
                      <a:pt x="153" y="454"/>
                    </a:cubicBezTo>
                    <a:close/>
                    <a:moveTo>
                      <a:pt x="225" y="163"/>
                    </a:moveTo>
                    <a:cubicBezTo>
                      <a:pt x="225" y="163"/>
                      <a:pt x="226" y="163"/>
                      <a:pt x="226" y="163"/>
                    </a:cubicBezTo>
                    <a:cubicBezTo>
                      <a:pt x="226" y="162"/>
                      <a:pt x="226" y="161"/>
                      <a:pt x="226" y="160"/>
                    </a:cubicBezTo>
                    <a:cubicBezTo>
                      <a:pt x="226" y="160"/>
                      <a:pt x="225" y="160"/>
                      <a:pt x="225" y="160"/>
                    </a:cubicBezTo>
                    <a:cubicBezTo>
                      <a:pt x="225" y="161"/>
                      <a:pt x="225" y="162"/>
                      <a:pt x="225" y="163"/>
                    </a:cubicBezTo>
                    <a:close/>
                    <a:moveTo>
                      <a:pt x="143" y="450"/>
                    </a:moveTo>
                    <a:cubicBezTo>
                      <a:pt x="143" y="450"/>
                      <a:pt x="144" y="450"/>
                      <a:pt x="143" y="451"/>
                    </a:cubicBezTo>
                    <a:cubicBezTo>
                      <a:pt x="144" y="452"/>
                      <a:pt x="147" y="451"/>
                      <a:pt x="149" y="452"/>
                    </a:cubicBezTo>
                    <a:cubicBezTo>
                      <a:pt x="148" y="451"/>
                      <a:pt x="148" y="449"/>
                      <a:pt x="147" y="449"/>
                    </a:cubicBezTo>
                    <a:cubicBezTo>
                      <a:pt x="147" y="447"/>
                      <a:pt x="144" y="448"/>
                      <a:pt x="144" y="447"/>
                    </a:cubicBezTo>
                    <a:cubicBezTo>
                      <a:pt x="143" y="447"/>
                      <a:pt x="144" y="448"/>
                      <a:pt x="143" y="448"/>
                    </a:cubicBezTo>
                    <a:cubicBezTo>
                      <a:pt x="143" y="449"/>
                      <a:pt x="143" y="449"/>
                      <a:pt x="143" y="450"/>
                    </a:cubicBezTo>
                    <a:close/>
                    <a:moveTo>
                      <a:pt x="173" y="406"/>
                    </a:moveTo>
                    <a:cubicBezTo>
                      <a:pt x="173" y="406"/>
                      <a:pt x="173" y="405"/>
                      <a:pt x="173" y="406"/>
                    </a:cubicBezTo>
                    <a:cubicBezTo>
                      <a:pt x="173" y="406"/>
                      <a:pt x="173" y="406"/>
                      <a:pt x="173" y="406"/>
                    </a:cubicBezTo>
                    <a:cubicBezTo>
                      <a:pt x="174" y="407"/>
                      <a:pt x="175" y="406"/>
                      <a:pt x="175" y="407"/>
                    </a:cubicBezTo>
                    <a:cubicBezTo>
                      <a:pt x="175" y="407"/>
                      <a:pt x="175" y="406"/>
                      <a:pt x="175" y="406"/>
                    </a:cubicBezTo>
                    <a:cubicBezTo>
                      <a:pt x="175" y="403"/>
                      <a:pt x="172" y="402"/>
                      <a:pt x="173" y="398"/>
                    </a:cubicBezTo>
                    <a:cubicBezTo>
                      <a:pt x="171" y="399"/>
                      <a:pt x="171" y="399"/>
                      <a:pt x="170" y="398"/>
                    </a:cubicBezTo>
                    <a:cubicBezTo>
                      <a:pt x="169" y="402"/>
                      <a:pt x="172" y="402"/>
                      <a:pt x="172" y="405"/>
                    </a:cubicBezTo>
                    <a:cubicBezTo>
                      <a:pt x="173" y="405"/>
                      <a:pt x="172" y="405"/>
                      <a:pt x="173" y="406"/>
                    </a:cubicBezTo>
                    <a:close/>
                    <a:moveTo>
                      <a:pt x="231" y="159"/>
                    </a:moveTo>
                    <a:cubicBezTo>
                      <a:pt x="231" y="159"/>
                      <a:pt x="231" y="159"/>
                      <a:pt x="232" y="159"/>
                    </a:cubicBezTo>
                    <a:cubicBezTo>
                      <a:pt x="232" y="159"/>
                      <a:pt x="232" y="159"/>
                      <a:pt x="232" y="159"/>
                    </a:cubicBezTo>
                    <a:cubicBezTo>
                      <a:pt x="232" y="158"/>
                      <a:pt x="232" y="158"/>
                      <a:pt x="232" y="158"/>
                    </a:cubicBezTo>
                    <a:cubicBezTo>
                      <a:pt x="231" y="158"/>
                      <a:pt x="231" y="158"/>
                      <a:pt x="231" y="158"/>
                    </a:cubicBezTo>
                    <a:cubicBezTo>
                      <a:pt x="231" y="158"/>
                      <a:pt x="231" y="159"/>
                      <a:pt x="231" y="159"/>
                    </a:cubicBezTo>
                    <a:close/>
                    <a:moveTo>
                      <a:pt x="231" y="149"/>
                    </a:moveTo>
                    <a:cubicBezTo>
                      <a:pt x="231" y="151"/>
                      <a:pt x="232" y="151"/>
                      <a:pt x="233" y="151"/>
                    </a:cubicBezTo>
                    <a:cubicBezTo>
                      <a:pt x="233" y="150"/>
                      <a:pt x="233" y="150"/>
                      <a:pt x="233" y="150"/>
                    </a:cubicBezTo>
                    <a:cubicBezTo>
                      <a:pt x="233" y="150"/>
                      <a:pt x="233" y="149"/>
                      <a:pt x="233" y="149"/>
                    </a:cubicBezTo>
                    <a:cubicBezTo>
                      <a:pt x="233" y="149"/>
                      <a:pt x="232" y="149"/>
                      <a:pt x="232" y="149"/>
                    </a:cubicBezTo>
                    <a:cubicBezTo>
                      <a:pt x="232" y="149"/>
                      <a:pt x="232" y="149"/>
                      <a:pt x="231" y="149"/>
                    </a:cubicBezTo>
                    <a:close/>
                    <a:moveTo>
                      <a:pt x="233" y="155"/>
                    </a:moveTo>
                    <a:cubicBezTo>
                      <a:pt x="233" y="154"/>
                      <a:pt x="233" y="152"/>
                      <a:pt x="231" y="152"/>
                    </a:cubicBezTo>
                    <a:cubicBezTo>
                      <a:pt x="231" y="153"/>
                      <a:pt x="232" y="154"/>
                      <a:pt x="232" y="154"/>
                    </a:cubicBezTo>
                    <a:cubicBezTo>
                      <a:pt x="231" y="155"/>
                      <a:pt x="231" y="154"/>
                      <a:pt x="231" y="155"/>
                    </a:cubicBezTo>
                    <a:cubicBezTo>
                      <a:pt x="231" y="155"/>
                      <a:pt x="231" y="156"/>
                      <a:pt x="232" y="156"/>
                    </a:cubicBezTo>
                    <a:cubicBezTo>
                      <a:pt x="232" y="157"/>
                      <a:pt x="233" y="157"/>
                      <a:pt x="233" y="158"/>
                    </a:cubicBezTo>
                    <a:cubicBezTo>
                      <a:pt x="233" y="158"/>
                      <a:pt x="233" y="159"/>
                      <a:pt x="234" y="159"/>
                    </a:cubicBezTo>
                    <a:cubicBezTo>
                      <a:pt x="235" y="156"/>
                      <a:pt x="233" y="156"/>
                      <a:pt x="233" y="155"/>
                    </a:cubicBezTo>
                    <a:close/>
                    <a:moveTo>
                      <a:pt x="230" y="161"/>
                    </a:moveTo>
                    <a:cubicBezTo>
                      <a:pt x="230" y="160"/>
                      <a:pt x="229" y="160"/>
                      <a:pt x="228" y="160"/>
                    </a:cubicBezTo>
                    <a:cubicBezTo>
                      <a:pt x="228" y="160"/>
                      <a:pt x="227" y="163"/>
                      <a:pt x="228" y="163"/>
                    </a:cubicBezTo>
                    <a:cubicBezTo>
                      <a:pt x="228" y="162"/>
                      <a:pt x="230" y="162"/>
                      <a:pt x="231" y="161"/>
                    </a:cubicBezTo>
                    <a:cubicBezTo>
                      <a:pt x="230" y="161"/>
                      <a:pt x="230" y="161"/>
                      <a:pt x="230" y="161"/>
                    </a:cubicBezTo>
                    <a:close/>
                    <a:moveTo>
                      <a:pt x="238" y="147"/>
                    </a:moveTo>
                    <a:cubicBezTo>
                      <a:pt x="238" y="147"/>
                      <a:pt x="237" y="147"/>
                      <a:pt x="237" y="147"/>
                    </a:cubicBezTo>
                    <a:cubicBezTo>
                      <a:pt x="236" y="147"/>
                      <a:pt x="236" y="147"/>
                      <a:pt x="236" y="147"/>
                    </a:cubicBezTo>
                    <a:cubicBezTo>
                      <a:pt x="236" y="147"/>
                      <a:pt x="236" y="147"/>
                      <a:pt x="237" y="148"/>
                    </a:cubicBezTo>
                    <a:cubicBezTo>
                      <a:pt x="237" y="148"/>
                      <a:pt x="237" y="148"/>
                      <a:pt x="237" y="148"/>
                    </a:cubicBezTo>
                    <a:cubicBezTo>
                      <a:pt x="237" y="148"/>
                      <a:pt x="237" y="148"/>
                      <a:pt x="238" y="148"/>
                    </a:cubicBezTo>
                    <a:cubicBezTo>
                      <a:pt x="237" y="149"/>
                      <a:pt x="238" y="149"/>
                      <a:pt x="239" y="149"/>
                    </a:cubicBezTo>
                    <a:cubicBezTo>
                      <a:pt x="239" y="149"/>
                      <a:pt x="239" y="148"/>
                      <a:pt x="239" y="147"/>
                    </a:cubicBezTo>
                    <a:cubicBezTo>
                      <a:pt x="239" y="147"/>
                      <a:pt x="238" y="147"/>
                      <a:pt x="238" y="147"/>
                    </a:cubicBezTo>
                    <a:close/>
                    <a:moveTo>
                      <a:pt x="240" y="147"/>
                    </a:moveTo>
                    <a:cubicBezTo>
                      <a:pt x="241" y="147"/>
                      <a:pt x="241" y="147"/>
                      <a:pt x="242" y="147"/>
                    </a:cubicBezTo>
                    <a:cubicBezTo>
                      <a:pt x="242" y="147"/>
                      <a:pt x="242" y="147"/>
                      <a:pt x="242" y="147"/>
                    </a:cubicBezTo>
                    <a:cubicBezTo>
                      <a:pt x="241" y="146"/>
                      <a:pt x="241" y="147"/>
                      <a:pt x="240" y="147"/>
                    </a:cubicBezTo>
                    <a:close/>
                    <a:moveTo>
                      <a:pt x="254" y="146"/>
                    </a:moveTo>
                    <a:cubicBezTo>
                      <a:pt x="254" y="145"/>
                      <a:pt x="254" y="145"/>
                      <a:pt x="254" y="144"/>
                    </a:cubicBezTo>
                    <a:cubicBezTo>
                      <a:pt x="254" y="143"/>
                      <a:pt x="252" y="144"/>
                      <a:pt x="252" y="145"/>
                    </a:cubicBezTo>
                    <a:cubicBezTo>
                      <a:pt x="253" y="145"/>
                      <a:pt x="253" y="146"/>
                      <a:pt x="254" y="146"/>
                    </a:cubicBezTo>
                    <a:close/>
                    <a:moveTo>
                      <a:pt x="254" y="150"/>
                    </a:moveTo>
                    <a:cubicBezTo>
                      <a:pt x="254" y="150"/>
                      <a:pt x="253" y="150"/>
                      <a:pt x="253" y="151"/>
                    </a:cubicBezTo>
                    <a:cubicBezTo>
                      <a:pt x="253" y="151"/>
                      <a:pt x="254" y="150"/>
                      <a:pt x="254" y="150"/>
                    </a:cubicBezTo>
                    <a:close/>
                    <a:moveTo>
                      <a:pt x="236" y="147"/>
                    </a:moveTo>
                    <a:cubicBezTo>
                      <a:pt x="236" y="146"/>
                      <a:pt x="234" y="147"/>
                      <a:pt x="233" y="147"/>
                    </a:cubicBezTo>
                    <a:cubicBezTo>
                      <a:pt x="233" y="147"/>
                      <a:pt x="233" y="147"/>
                      <a:pt x="233" y="147"/>
                    </a:cubicBezTo>
                    <a:cubicBezTo>
                      <a:pt x="234" y="147"/>
                      <a:pt x="234" y="148"/>
                      <a:pt x="234" y="148"/>
                    </a:cubicBezTo>
                    <a:cubicBezTo>
                      <a:pt x="234" y="148"/>
                      <a:pt x="234" y="148"/>
                      <a:pt x="234" y="148"/>
                    </a:cubicBezTo>
                    <a:cubicBezTo>
                      <a:pt x="234" y="148"/>
                      <a:pt x="234" y="149"/>
                      <a:pt x="234" y="148"/>
                    </a:cubicBezTo>
                    <a:cubicBezTo>
                      <a:pt x="234" y="149"/>
                      <a:pt x="234" y="149"/>
                      <a:pt x="234" y="149"/>
                    </a:cubicBezTo>
                    <a:cubicBezTo>
                      <a:pt x="234" y="149"/>
                      <a:pt x="234" y="149"/>
                      <a:pt x="235" y="149"/>
                    </a:cubicBezTo>
                    <a:cubicBezTo>
                      <a:pt x="235" y="149"/>
                      <a:pt x="235" y="149"/>
                      <a:pt x="235" y="149"/>
                    </a:cubicBezTo>
                    <a:cubicBezTo>
                      <a:pt x="235" y="149"/>
                      <a:pt x="235" y="149"/>
                      <a:pt x="235" y="149"/>
                    </a:cubicBezTo>
                    <a:cubicBezTo>
                      <a:pt x="236" y="149"/>
                      <a:pt x="236" y="148"/>
                      <a:pt x="236" y="147"/>
                    </a:cubicBezTo>
                    <a:cubicBezTo>
                      <a:pt x="236" y="147"/>
                      <a:pt x="236" y="147"/>
                      <a:pt x="236" y="14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3" name="Freeform 75">
                <a:extLst>
                  <a:ext uri="{FF2B5EF4-FFF2-40B4-BE49-F238E27FC236}">
                    <a16:creationId xmlns:a16="http://schemas.microsoft.com/office/drawing/2014/main" id="{B5C58087-DEF0-4524-9FF2-EF9CEBFF83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68838" y="1246188"/>
                <a:ext cx="1895475" cy="1978025"/>
              </a:xfrm>
              <a:custGeom>
                <a:avLst/>
                <a:gdLst>
                  <a:gd name="T0" fmla="*/ 387 w 627"/>
                  <a:gd name="T1" fmla="*/ 156 h 654"/>
                  <a:gd name="T2" fmla="*/ 363 w 627"/>
                  <a:gd name="T3" fmla="*/ 186 h 654"/>
                  <a:gd name="T4" fmla="*/ 339 w 627"/>
                  <a:gd name="T5" fmla="*/ 187 h 654"/>
                  <a:gd name="T6" fmla="*/ 364 w 627"/>
                  <a:gd name="T7" fmla="*/ 159 h 654"/>
                  <a:gd name="T8" fmla="*/ 317 w 627"/>
                  <a:gd name="T9" fmla="*/ 276 h 654"/>
                  <a:gd name="T10" fmla="*/ 317 w 627"/>
                  <a:gd name="T11" fmla="*/ 298 h 654"/>
                  <a:gd name="T12" fmla="*/ 481 w 627"/>
                  <a:gd name="T13" fmla="*/ 80 h 654"/>
                  <a:gd name="T14" fmla="*/ 491 w 627"/>
                  <a:gd name="T15" fmla="*/ 66 h 654"/>
                  <a:gd name="T16" fmla="*/ 530 w 627"/>
                  <a:gd name="T17" fmla="*/ 54 h 654"/>
                  <a:gd name="T18" fmla="*/ 399 w 627"/>
                  <a:gd name="T19" fmla="*/ 150 h 654"/>
                  <a:gd name="T20" fmla="*/ 407 w 627"/>
                  <a:gd name="T21" fmla="*/ 134 h 654"/>
                  <a:gd name="T22" fmla="*/ 419 w 627"/>
                  <a:gd name="T23" fmla="*/ 114 h 654"/>
                  <a:gd name="T24" fmla="*/ 425 w 627"/>
                  <a:gd name="T25" fmla="*/ 96 h 654"/>
                  <a:gd name="T26" fmla="*/ 317 w 627"/>
                  <a:gd name="T27" fmla="*/ 284 h 654"/>
                  <a:gd name="T28" fmla="*/ 281 w 627"/>
                  <a:gd name="T29" fmla="*/ 620 h 654"/>
                  <a:gd name="T30" fmla="*/ 151 w 627"/>
                  <a:gd name="T31" fmla="*/ 554 h 654"/>
                  <a:gd name="T32" fmla="*/ 310 w 627"/>
                  <a:gd name="T33" fmla="*/ 327 h 654"/>
                  <a:gd name="T34" fmla="*/ 586 w 627"/>
                  <a:gd name="T35" fmla="*/ 71 h 654"/>
                  <a:gd name="T36" fmla="*/ 565 w 627"/>
                  <a:gd name="T37" fmla="*/ 51 h 654"/>
                  <a:gd name="T38" fmla="*/ 544 w 627"/>
                  <a:gd name="T39" fmla="*/ 53 h 654"/>
                  <a:gd name="T40" fmla="*/ 510 w 627"/>
                  <a:gd name="T41" fmla="*/ 46 h 654"/>
                  <a:gd name="T42" fmla="*/ 472 w 627"/>
                  <a:gd name="T43" fmla="*/ 88 h 654"/>
                  <a:gd name="T44" fmla="*/ 456 w 627"/>
                  <a:gd name="T45" fmla="*/ 110 h 654"/>
                  <a:gd name="T46" fmla="*/ 436 w 627"/>
                  <a:gd name="T47" fmla="*/ 133 h 654"/>
                  <a:gd name="T48" fmla="*/ 409 w 627"/>
                  <a:gd name="T49" fmla="*/ 161 h 654"/>
                  <a:gd name="T50" fmla="*/ 374 w 627"/>
                  <a:gd name="T51" fmla="*/ 170 h 654"/>
                  <a:gd name="T52" fmla="*/ 409 w 627"/>
                  <a:gd name="T53" fmla="*/ 173 h 654"/>
                  <a:gd name="T54" fmla="*/ 375 w 627"/>
                  <a:gd name="T55" fmla="*/ 201 h 654"/>
                  <a:gd name="T56" fmla="*/ 362 w 627"/>
                  <a:gd name="T57" fmla="*/ 220 h 654"/>
                  <a:gd name="T58" fmla="*/ 336 w 627"/>
                  <a:gd name="T59" fmla="*/ 257 h 654"/>
                  <a:gd name="T60" fmla="*/ 325 w 627"/>
                  <a:gd name="T61" fmla="*/ 296 h 654"/>
                  <a:gd name="T62" fmla="*/ 304 w 627"/>
                  <a:gd name="T63" fmla="*/ 333 h 654"/>
                  <a:gd name="T64" fmla="*/ 291 w 627"/>
                  <a:gd name="T65" fmla="*/ 356 h 654"/>
                  <a:gd name="T66" fmla="*/ 257 w 627"/>
                  <a:gd name="T67" fmla="*/ 389 h 654"/>
                  <a:gd name="T68" fmla="*/ 235 w 627"/>
                  <a:gd name="T69" fmla="*/ 418 h 654"/>
                  <a:gd name="T70" fmla="*/ 213 w 627"/>
                  <a:gd name="T71" fmla="*/ 426 h 654"/>
                  <a:gd name="T72" fmla="*/ 208 w 627"/>
                  <a:gd name="T73" fmla="*/ 446 h 654"/>
                  <a:gd name="T74" fmla="*/ 173 w 627"/>
                  <a:gd name="T75" fmla="*/ 458 h 654"/>
                  <a:gd name="T76" fmla="*/ 157 w 627"/>
                  <a:gd name="T77" fmla="*/ 470 h 654"/>
                  <a:gd name="T78" fmla="*/ 146 w 627"/>
                  <a:gd name="T79" fmla="*/ 512 h 654"/>
                  <a:gd name="T80" fmla="*/ 149 w 627"/>
                  <a:gd name="T81" fmla="*/ 530 h 654"/>
                  <a:gd name="T82" fmla="*/ 164 w 627"/>
                  <a:gd name="T83" fmla="*/ 555 h 654"/>
                  <a:gd name="T84" fmla="*/ 145 w 627"/>
                  <a:gd name="T85" fmla="*/ 563 h 654"/>
                  <a:gd name="T86" fmla="*/ 155 w 627"/>
                  <a:gd name="T87" fmla="*/ 606 h 654"/>
                  <a:gd name="T88" fmla="*/ 208 w 627"/>
                  <a:gd name="T89" fmla="*/ 650 h 654"/>
                  <a:gd name="T90" fmla="*/ 266 w 627"/>
                  <a:gd name="T91" fmla="*/ 588 h 654"/>
                  <a:gd name="T92" fmla="*/ 303 w 627"/>
                  <a:gd name="T93" fmla="*/ 575 h 654"/>
                  <a:gd name="T94" fmla="*/ 318 w 627"/>
                  <a:gd name="T95" fmla="*/ 553 h 654"/>
                  <a:gd name="T96" fmla="*/ 322 w 627"/>
                  <a:gd name="T97" fmla="*/ 500 h 654"/>
                  <a:gd name="T98" fmla="*/ 344 w 627"/>
                  <a:gd name="T99" fmla="*/ 380 h 654"/>
                  <a:gd name="T100" fmla="*/ 360 w 627"/>
                  <a:gd name="T101" fmla="*/ 298 h 654"/>
                  <a:gd name="T102" fmla="*/ 390 w 627"/>
                  <a:gd name="T103" fmla="*/ 247 h 654"/>
                  <a:gd name="T104" fmla="*/ 453 w 627"/>
                  <a:gd name="T105" fmla="*/ 146 h 654"/>
                  <a:gd name="T106" fmla="*/ 528 w 627"/>
                  <a:gd name="T107" fmla="*/ 153 h 654"/>
                  <a:gd name="T108" fmla="*/ 550 w 627"/>
                  <a:gd name="T109" fmla="*/ 90 h 654"/>
                  <a:gd name="T110" fmla="*/ 167 w 627"/>
                  <a:gd name="T111" fmla="*/ 582 h 654"/>
                  <a:gd name="T112" fmla="*/ 281 w 627"/>
                  <a:gd name="T113" fmla="*/ 403 h 654"/>
                  <a:gd name="T114" fmla="*/ 287 w 627"/>
                  <a:gd name="T115" fmla="*/ 393 h 654"/>
                  <a:gd name="T116" fmla="*/ 182 w 627"/>
                  <a:gd name="T117" fmla="*/ 443 h 654"/>
                  <a:gd name="T118" fmla="*/ 226 w 627"/>
                  <a:gd name="T119" fmla="*/ 404 h 654"/>
                  <a:gd name="T120" fmla="*/ 143 w 627"/>
                  <a:gd name="T121" fmla="*/ 500 h 654"/>
                  <a:gd name="T122" fmla="*/ 142 w 627"/>
                  <a:gd name="T123" fmla="*/ 550 h 654"/>
                  <a:gd name="T124" fmla="*/ 20 w 627"/>
                  <a:gd name="T125" fmla="*/ 1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7" h="654">
                    <a:moveTo>
                      <a:pt x="338" y="253"/>
                    </a:moveTo>
                    <a:cubicBezTo>
                      <a:pt x="338" y="254"/>
                      <a:pt x="339" y="254"/>
                      <a:pt x="340" y="254"/>
                    </a:cubicBezTo>
                    <a:cubicBezTo>
                      <a:pt x="341" y="253"/>
                      <a:pt x="339" y="252"/>
                      <a:pt x="339" y="252"/>
                    </a:cubicBezTo>
                    <a:cubicBezTo>
                      <a:pt x="339" y="252"/>
                      <a:pt x="339" y="252"/>
                      <a:pt x="339" y="252"/>
                    </a:cubicBezTo>
                    <a:cubicBezTo>
                      <a:pt x="337" y="252"/>
                      <a:pt x="338" y="252"/>
                      <a:pt x="338" y="253"/>
                    </a:cubicBezTo>
                    <a:close/>
                    <a:moveTo>
                      <a:pt x="346" y="242"/>
                    </a:moveTo>
                    <a:cubicBezTo>
                      <a:pt x="346" y="241"/>
                      <a:pt x="346" y="241"/>
                      <a:pt x="346" y="241"/>
                    </a:cubicBezTo>
                    <a:cubicBezTo>
                      <a:pt x="345" y="241"/>
                      <a:pt x="344" y="241"/>
                      <a:pt x="344" y="242"/>
                    </a:cubicBezTo>
                    <a:cubicBezTo>
                      <a:pt x="344" y="242"/>
                      <a:pt x="345" y="242"/>
                      <a:pt x="345" y="242"/>
                    </a:cubicBezTo>
                    <a:cubicBezTo>
                      <a:pt x="346" y="243"/>
                      <a:pt x="346" y="242"/>
                      <a:pt x="346" y="242"/>
                    </a:cubicBezTo>
                    <a:close/>
                    <a:moveTo>
                      <a:pt x="348" y="230"/>
                    </a:moveTo>
                    <a:cubicBezTo>
                      <a:pt x="348" y="232"/>
                      <a:pt x="346" y="232"/>
                      <a:pt x="346" y="234"/>
                    </a:cubicBezTo>
                    <a:cubicBezTo>
                      <a:pt x="348" y="234"/>
                      <a:pt x="348" y="233"/>
                      <a:pt x="349" y="233"/>
                    </a:cubicBezTo>
                    <a:cubicBezTo>
                      <a:pt x="349" y="232"/>
                      <a:pt x="349" y="231"/>
                      <a:pt x="348" y="230"/>
                    </a:cubicBezTo>
                    <a:close/>
                    <a:moveTo>
                      <a:pt x="331" y="266"/>
                    </a:moveTo>
                    <a:cubicBezTo>
                      <a:pt x="332" y="266"/>
                      <a:pt x="332" y="264"/>
                      <a:pt x="332" y="262"/>
                    </a:cubicBezTo>
                    <a:cubicBezTo>
                      <a:pt x="331" y="262"/>
                      <a:pt x="332" y="264"/>
                      <a:pt x="331" y="264"/>
                    </a:cubicBezTo>
                    <a:cubicBezTo>
                      <a:pt x="331" y="265"/>
                      <a:pt x="329" y="265"/>
                      <a:pt x="329" y="266"/>
                    </a:cubicBezTo>
                    <a:cubicBezTo>
                      <a:pt x="330" y="266"/>
                      <a:pt x="330" y="266"/>
                      <a:pt x="331" y="266"/>
                    </a:cubicBezTo>
                    <a:close/>
                    <a:moveTo>
                      <a:pt x="264" y="380"/>
                    </a:moveTo>
                    <a:cubicBezTo>
                      <a:pt x="262" y="380"/>
                      <a:pt x="265" y="383"/>
                      <a:pt x="264" y="380"/>
                    </a:cubicBezTo>
                    <a:close/>
                    <a:moveTo>
                      <a:pt x="329" y="272"/>
                    </a:moveTo>
                    <a:cubicBezTo>
                      <a:pt x="329" y="272"/>
                      <a:pt x="329" y="271"/>
                      <a:pt x="329" y="271"/>
                    </a:cubicBezTo>
                    <a:cubicBezTo>
                      <a:pt x="329" y="271"/>
                      <a:pt x="329" y="271"/>
                      <a:pt x="329" y="271"/>
                    </a:cubicBezTo>
                    <a:cubicBezTo>
                      <a:pt x="329" y="271"/>
                      <a:pt x="329" y="270"/>
                      <a:pt x="329" y="270"/>
                    </a:cubicBezTo>
                    <a:cubicBezTo>
                      <a:pt x="327" y="270"/>
                      <a:pt x="328" y="271"/>
                      <a:pt x="327" y="271"/>
                    </a:cubicBezTo>
                    <a:cubicBezTo>
                      <a:pt x="326" y="272"/>
                      <a:pt x="326" y="273"/>
                      <a:pt x="326" y="274"/>
                    </a:cubicBezTo>
                    <a:cubicBezTo>
                      <a:pt x="326" y="274"/>
                      <a:pt x="327" y="274"/>
                      <a:pt x="327" y="275"/>
                    </a:cubicBezTo>
                    <a:cubicBezTo>
                      <a:pt x="329" y="276"/>
                      <a:pt x="327" y="272"/>
                      <a:pt x="329" y="272"/>
                    </a:cubicBezTo>
                    <a:close/>
                    <a:moveTo>
                      <a:pt x="330" y="264"/>
                    </a:moveTo>
                    <a:cubicBezTo>
                      <a:pt x="330" y="263"/>
                      <a:pt x="330" y="263"/>
                      <a:pt x="331" y="263"/>
                    </a:cubicBezTo>
                    <a:cubicBezTo>
                      <a:pt x="331" y="262"/>
                      <a:pt x="330" y="262"/>
                      <a:pt x="329" y="263"/>
                    </a:cubicBezTo>
                    <a:cubicBezTo>
                      <a:pt x="329" y="263"/>
                      <a:pt x="329" y="264"/>
                      <a:pt x="330" y="264"/>
                    </a:cubicBezTo>
                    <a:close/>
                    <a:moveTo>
                      <a:pt x="392" y="151"/>
                    </a:moveTo>
                    <a:cubicBezTo>
                      <a:pt x="391" y="151"/>
                      <a:pt x="391" y="150"/>
                      <a:pt x="390" y="150"/>
                    </a:cubicBezTo>
                    <a:cubicBezTo>
                      <a:pt x="390" y="151"/>
                      <a:pt x="389" y="151"/>
                      <a:pt x="389" y="151"/>
                    </a:cubicBezTo>
                    <a:cubicBezTo>
                      <a:pt x="389" y="151"/>
                      <a:pt x="389" y="152"/>
                      <a:pt x="389" y="152"/>
                    </a:cubicBezTo>
                    <a:cubicBezTo>
                      <a:pt x="389" y="152"/>
                      <a:pt x="390" y="153"/>
                      <a:pt x="391" y="153"/>
                    </a:cubicBezTo>
                    <a:cubicBezTo>
                      <a:pt x="392" y="152"/>
                      <a:pt x="392" y="152"/>
                      <a:pt x="392" y="151"/>
                    </a:cubicBezTo>
                    <a:close/>
                    <a:moveTo>
                      <a:pt x="356" y="228"/>
                    </a:moveTo>
                    <a:cubicBezTo>
                      <a:pt x="356" y="226"/>
                      <a:pt x="357" y="225"/>
                      <a:pt x="357" y="223"/>
                    </a:cubicBezTo>
                    <a:cubicBezTo>
                      <a:pt x="356" y="223"/>
                      <a:pt x="355" y="224"/>
                      <a:pt x="354" y="224"/>
                    </a:cubicBezTo>
                    <a:cubicBezTo>
                      <a:pt x="355" y="226"/>
                      <a:pt x="352" y="225"/>
                      <a:pt x="352" y="227"/>
                    </a:cubicBezTo>
                    <a:cubicBezTo>
                      <a:pt x="353" y="227"/>
                      <a:pt x="353" y="227"/>
                      <a:pt x="353" y="228"/>
                    </a:cubicBezTo>
                    <a:cubicBezTo>
                      <a:pt x="354" y="229"/>
                      <a:pt x="354" y="227"/>
                      <a:pt x="356" y="228"/>
                    </a:cubicBezTo>
                    <a:close/>
                    <a:moveTo>
                      <a:pt x="387" y="156"/>
                    </a:moveTo>
                    <a:cubicBezTo>
                      <a:pt x="390" y="156"/>
                      <a:pt x="390" y="158"/>
                      <a:pt x="393" y="158"/>
                    </a:cubicBezTo>
                    <a:cubicBezTo>
                      <a:pt x="394" y="156"/>
                      <a:pt x="392" y="156"/>
                      <a:pt x="392" y="154"/>
                    </a:cubicBezTo>
                    <a:cubicBezTo>
                      <a:pt x="389" y="155"/>
                      <a:pt x="390" y="152"/>
                      <a:pt x="387" y="153"/>
                    </a:cubicBezTo>
                    <a:cubicBezTo>
                      <a:pt x="387" y="153"/>
                      <a:pt x="386" y="153"/>
                      <a:pt x="386" y="153"/>
                    </a:cubicBezTo>
                    <a:cubicBezTo>
                      <a:pt x="387" y="154"/>
                      <a:pt x="387" y="155"/>
                      <a:pt x="387" y="156"/>
                    </a:cubicBezTo>
                    <a:close/>
                    <a:moveTo>
                      <a:pt x="395" y="156"/>
                    </a:moveTo>
                    <a:cubicBezTo>
                      <a:pt x="395" y="155"/>
                      <a:pt x="395" y="154"/>
                      <a:pt x="395" y="153"/>
                    </a:cubicBezTo>
                    <a:cubicBezTo>
                      <a:pt x="394" y="153"/>
                      <a:pt x="394" y="153"/>
                      <a:pt x="393" y="153"/>
                    </a:cubicBezTo>
                    <a:cubicBezTo>
                      <a:pt x="393" y="155"/>
                      <a:pt x="394" y="155"/>
                      <a:pt x="395" y="156"/>
                    </a:cubicBezTo>
                    <a:close/>
                    <a:moveTo>
                      <a:pt x="374" y="158"/>
                    </a:moveTo>
                    <a:cubicBezTo>
                      <a:pt x="374" y="157"/>
                      <a:pt x="374" y="156"/>
                      <a:pt x="375" y="156"/>
                    </a:cubicBezTo>
                    <a:cubicBezTo>
                      <a:pt x="375" y="155"/>
                      <a:pt x="375" y="155"/>
                      <a:pt x="375" y="155"/>
                    </a:cubicBezTo>
                    <a:cubicBezTo>
                      <a:pt x="375" y="154"/>
                      <a:pt x="375" y="153"/>
                      <a:pt x="376" y="153"/>
                    </a:cubicBezTo>
                    <a:cubicBezTo>
                      <a:pt x="376" y="153"/>
                      <a:pt x="376" y="153"/>
                      <a:pt x="376" y="153"/>
                    </a:cubicBezTo>
                    <a:cubicBezTo>
                      <a:pt x="376" y="153"/>
                      <a:pt x="377" y="153"/>
                      <a:pt x="377" y="153"/>
                    </a:cubicBezTo>
                    <a:cubicBezTo>
                      <a:pt x="377" y="153"/>
                      <a:pt x="377" y="153"/>
                      <a:pt x="377" y="153"/>
                    </a:cubicBezTo>
                    <a:cubicBezTo>
                      <a:pt x="378" y="152"/>
                      <a:pt x="378" y="151"/>
                      <a:pt x="380" y="152"/>
                    </a:cubicBezTo>
                    <a:cubicBezTo>
                      <a:pt x="379" y="151"/>
                      <a:pt x="380" y="151"/>
                      <a:pt x="381" y="150"/>
                    </a:cubicBezTo>
                    <a:cubicBezTo>
                      <a:pt x="381" y="149"/>
                      <a:pt x="381" y="149"/>
                      <a:pt x="381" y="148"/>
                    </a:cubicBezTo>
                    <a:cubicBezTo>
                      <a:pt x="383" y="148"/>
                      <a:pt x="382" y="145"/>
                      <a:pt x="384" y="145"/>
                    </a:cubicBezTo>
                    <a:cubicBezTo>
                      <a:pt x="384" y="143"/>
                      <a:pt x="383" y="140"/>
                      <a:pt x="385" y="138"/>
                    </a:cubicBezTo>
                    <a:cubicBezTo>
                      <a:pt x="383" y="139"/>
                      <a:pt x="383" y="138"/>
                      <a:pt x="382" y="138"/>
                    </a:cubicBezTo>
                    <a:cubicBezTo>
                      <a:pt x="382" y="138"/>
                      <a:pt x="382" y="138"/>
                      <a:pt x="381" y="138"/>
                    </a:cubicBezTo>
                    <a:cubicBezTo>
                      <a:pt x="381" y="138"/>
                      <a:pt x="381" y="138"/>
                      <a:pt x="381" y="138"/>
                    </a:cubicBezTo>
                    <a:cubicBezTo>
                      <a:pt x="380" y="138"/>
                      <a:pt x="379" y="139"/>
                      <a:pt x="378" y="141"/>
                    </a:cubicBezTo>
                    <a:cubicBezTo>
                      <a:pt x="378" y="141"/>
                      <a:pt x="378" y="141"/>
                      <a:pt x="378" y="141"/>
                    </a:cubicBezTo>
                    <a:cubicBezTo>
                      <a:pt x="378" y="143"/>
                      <a:pt x="378" y="145"/>
                      <a:pt x="376" y="145"/>
                    </a:cubicBezTo>
                    <a:cubicBezTo>
                      <a:pt x="376" y="146"/>
                      <a:pt x="376" y="146"/>
                      <a:pt x="375" y="146"/>
                    </a:cubicBezTo>
                    <a:cubicBezTo>
                      <a:pt x="375" y="146"/>
                      <a:pt x="374" y="146"/>
                      <a:pt x="374" y="146"/>
                    </a:cubicBezTo>
                    <a:cubicBezTo>
                      <a:pt x="374" y="147"/>
                      <a:pt x="373" y="148"/>
                      <a:pt x="373" y="148"/>
                    </a:cubicBezTo>
                    <a:cubicBezTo>
                      <a:pt x="373" y="149"/>
                      <a:pt x="373" y="149"/>
                      <a:pt x="373" y="149"/>
                    </a:cubicBezTo>
                    <a:cubicBezTo>
                      <a:pt x="372" y="150"/>
                      <a:pt x="373" y="151"/>
                      <a:pt x="372" y="152"/>
                    </a:cubicBezTo>
                    <a:cubicBezTo>
                      <a:pt x="372" y="152"/>
                      <a:pt x="372" y="152"/>
                      <a:pt x="372" y="152"/>
                    </a:cubicBezTo>
                    <a:cubicBezTo>
                      <a:pt x="372" y="155"/>
                      <a:pt x="372" y="158"/>
                      <a:pt x="374" y="158"/>
                    </a:cubicBezTo>
                    <a:close/>
                    <a:moveTo>
                      <a:pt x="327" y="278"/>
                    </a:moveTo>
                    <a:cubicBezTo>
                      <a:pt x="327" y="278"/>
                      <a:pt x="326" y="278"/>
                      <a:pt x="327" y="277"/>
                    </a:cubicBezTo>
                    <a:cubicBezTo>
                      <a:pt x="326" y="277"/>
                      <a:pt x="326" y="277"/>
                      <a:pt x="326" y="277"/>
                    </a:cubicBezTo>
                    <a:cubicBezTo>
                      <a:pt x="325" y="277"/>
                      <a:pt x="325" y="277"/>
                      <a:pt x="325" y="277"/>
                    </a:cubicBezTo>
                    <a:cubicBezTo>
                      <a:pt x="325" y="278"/>
                      <a:pt x="322" y="279"/>
                      <a:pt x="325" y="281"/>
                    </a:cubicBezTo>
                    <a:cubicBezTo>
                      <a:pt x="325" y="281"/>
                      <a:pt x="325" y="281"/>
                      <a:pt x="325" y="282"/>
                    </a:cubicBezTo>
                    <a:cubicBezTo>
                      <a:pt x="325" y="282"/>
                      <a:pt x="326" y="282"/>
                      <a:pt x="326" y="282"/>
                    </a:cubicBezTo>
                    <a:cubicBezTo>
                      <a:pt x="326" y="282"/>
                      <a:pt x="326" y="282"/>
                      <a:pt x="326" y="282"/>
                    </a:cubicBezTo>
                    <a:cubicBezTo>
                      <a:pt x="326" y="281"/>
                      <a:pt x="326" y="281"/>
                      <a:pt x="326" y="281"/>
                    </a:cubicBezTo>
                    <a:cubicBezTo>
                      <a:pt x="325" y="281"/>
                      <a:pt x="327" y="281"/>
                      <a:pt x="327" y="280"/>
                    </a:cubicBezTo>
                    <a:cubicBezTo>
                      <a:pt x="327" y="280"/>
                      <a:pt x="327" y="280"/>
                      <a:pt x="327" y="280"/>
                    </a:cubicBezTo>
                    <a:cubicBezTo>
                      <a:pt x="327" y="279"/>
                      <a:pt x="328" y="279"/>
                      <a:pt x="327" y="278"/>
                    </a:cubicBezTo>
                    <a:close/>
                    <a:moveTo>
                      <a:pt x="364" y="155"/>
                    </a:moveTo>
                    <a:cubicBezTo>
                      <a:pt x="362" y="154"/>
                      <a:pt x="362" y="156"/>
                      <a:pt x="362" y="158"/>
                    </a:cubicBezTo>
                    <a:cubicBezTo>
                      <a:pt x="364" y="158"/>
                      <a:pt x="364" y="157"/>
                      <a:pt x="364" y="155"/>
                    </a:cubicBezTo>
                    <a:close/>
                    <a:moveTo>
                      <a:pt x="363" y="186"/>
                    </a:moveTo>
                    <a:cubicBezTo>
                      <a:pt x="363" y="187"/>
                      <a:pt x="361" y="187"/>
                      <a:pt x="361" y="189"/>
                    </a:cubicBezTo>
                    <a:cubicBezTo>
                      <a:pt x="361" y="189"/>
                      <a:pt x="361" y="189"/>
                      <a:pt x="361" y="189"/>
                    </a:cubicBezTo>
                    <a:cubicBezTo>
                      <a:pt x="360" y="190"/>
                      <a:pt x="361" y="191"/>
                      <a:pt x="361" y="191"/>
                    </a:cubicBezTo>
                    <a:cubicBezTo>
                      <a:pt x="361" y="190"/>
                      <a:pt x="361" y="190"/>
                      <a:pt x="362" y="190"/>
                    </a:cubicBezTo>
                    <a:cubicBezTo>
                      <a:pt x="362" y="189"/>
                      <a:pt x="363" y="189"/>
                      <a:pt x="363" y="189"/>
                    </a:cubicBezTo>
                    <a:cubicBezTo>
                      <a:pt x="363" y="187"/>
                      <a:pt x="365" y="186"/>
                      <a:pt x="363" y="186"/>
                    </a:cubicBezTo>
                    <a:close/>
                    <a:moveTo>
                      <a:pt x="329" y="206"/>
                    </a:moveTo>
                    <a:cubicBezTo>
                      <a:pt x="329" y="206"/>
                      <a:pt x="329" y="206"/>
                      <a:pt x="329" y="206"/>
                    </a:cubicBezTo>
                    <a:cubicBezTo>
                      <a:pt x="329" y="205"/>
                      <a:pt x="329" y="205"/>
                      <a:pt x="330" y="205"/>
                    </a:cubicBezTo>
                    <a:cubicBezTo>
                      <a:pt x="330" y="205"/>
                      <a:pt x="330" y="204"/>
                      <a:pt x="331" y="204"/>
                    </a:cubicBezTo>
                    <a:cubicBezTo>
                      <a:pt x="332" y="204"/>
                      <a:pt x="333" y="204"/>
                      <a:pt x="333" y="203"/>
                    </a:cubicBezTo>
                    <a:cubicBezTo>
                      <a:pt x="332" y="203"/>
                      <a:pt x="332" y="202"/>
                      <a:pt x="332" y="201"/>
                    </a:cubicBezTo>
                    <a:cubicBezTo>
                      <a:pt x="332" y="201"/>
                      <a:pt x="331" y="201"/>
                      <a:pt x="332" y="201"/>
                    </a:cubicBezTo>
                    <a:cubicBezTo>
                      <a:pt x="333" y="201"/>
                      <a:pt x="333" y="200"/>
                      <a:pt x="334" y="200"/>
                    </a:cubicBezTo>
                    <a:cubicBezTo>
                      <a:pt x="334" y="199"/>
                      <a:pt x="333" y="197"/>
                      <a:pt x="334" y="197"/>
                    </a:cubicBezTo>
                    <a:cubicBezTo>
                      <a:pt x="335" y="198"/>
                      <a:pt x="335" y="200"/>
                      <a:pt x="337" y="200"/>
                    </a:cubicBezTo>
                    <a:cubicBezTo>
                      <a:pt x="337" y="199"/>
                      <a:pt x="338" y="199"/>
                      <a:pt x="338" y="198"/>
                    </a:cubicBezTo>
                    <a:cubicBezTo>
                      <a:pt x="339" y="198"/>
                      <a:pt x="338" y="196"/>
                      <a:pt x="339" y="196"/>
                    </a:cubicBezTo>
                    <a:cubicBezTo>
                      <a:pt x="340" y="196"/>
                      <a:pt x="342" y="196"/>
                      <a:pt x="343" y="196"/>
                    </a:cubicBezTo>
                    <a:cubicBezTo>
                      <a:pt x="343" y="196"/>
                      <a:pt x="344" y="195"/>
                      <a:pt x="345" y="195"/>
                    </a:cubicBezTo>
                    <a:cubicBezTo>
                      <a:pt x="345" y="194"/>
                      <a:pt x="346" y="193"/>
                      <a:pt x="347" y="193"/>
                    </a:cubicBezTo>
                    <a:cubicBezTo>
                      <a:pt x="347" y="192"/>
                      <a:pt x="348" y="191"/>
                      <a:pt x="348" y="191"/>
                    </a:cubicBezTo>
                    <a:cubicBezTo>
                      <a:pt x="349" y="191"/>
                      <a:pt x="349" y="190"/>
                      <a:pt x="350" y="190"/>
                    </a:cubicBezTo>
                    <a:cubicBezTo>
                      <a:pt x="351" y="191"/>
                      <a:pt x="354" y="191"/>
                      <a:pt x="356" y="191"/>
                    </a:cubicBezTo>
                    <a:cubicBezTo>
                      <a:pt x="356" y="190"/>
                      <a:pt x="356" y="190"/>
                      <a:pt x="356" y="190"/>
                    </a:cubicBezTo>
                    <a:cubicBezTo>
                      <a:pt x="357" y="190"/>
                      <a:pt x="357" y="189"/>
                      <a:pt x="358" y="189"/>
                    </a:cubicBezTo>
                    <a:cubicBezTo>
                      <a:pt x="358" y="189"/>
                      <a:pt x="358" y="189"/>
                      <a:pt x="358" y="189"/>
                    </a:cubicBezTo>
                    <a:cubicBezTo>
                      <a:pt x="360" y="188"/>
                      <a:pt x="360" y="187"/>
                      <a:pt x="360" y="186"/>
                    </a:cubicBezTo>
                    <a:cubicBezTo>
                      <a:pt x="360" y="186"/>
                      <a:pt x="361" y="187"/>
                      <a:pt x="361" y="187"/>
                    </a:cubicBezTo>
                    <a:cubicBezTo>
                      <a:pt x="362" y="185"/>
                      <a:pt x="364" y="184"/>
                      <a:pt x="365" y="183"/>
                    </a:cubicBezTo>
                    <a:cubicBezTo>
                      <a:pt x="366" y="180"/>
                      <a:pt x="368" y="180"/>
                      <a:pt x="368" y="177"/>
                    </a:cubicBezTo>
                    <a:cubicBezTo>
                      <a:pt x="367" y="177"/>
                      <a:pt x="367" y="177"/>
                      <a:pt x="367" y="177"/>
                    </a:cubicBezTo>
                    <a:cubicBezTo>
                      <a:pt x="367" y="177"/>
                      <a:pt x="366" y="177"/>
                      <a:pt x="366" y="177"/>
                    </a:cubicBezTo>
                    <a:cubicBezTo>
                      <a:pt x="366" y="178"/>
                      <a:pt x="366" y="178"/>
                      <a:pt x="365" y="178"/>
                    </a:cubicBezTo>
                    <a:cubicBezTo>
                      <a:pt x="365" y="178"/>
                      <a:pt x="364" y="178"/>
                      <a:pt x="363" y="178"/>
                    </a:cubicBezTo>
                    <a:cubicBezTo>
                      <a:pt x="363" y="179"/>
                      <a:pt x="363" y="179"/>
                      <a:pt x="363" y="180"/>
                    </a:cubicBezTo>
                    <a:cubicBezTo>
                      <a:pt x="363" y="181"/>
                      <a:pt x="362" y="181"/>
                      <a:pt x="362" y="182"/>
                    </a:cubicBezTo>
                    <a:cubicBezTo>
                      <a:pt x="362" y="181"/>
                      <a:pt x="362" y="180"/>
                      <a:pt x="361" y="179"/>
                    </a:cubicBezTo>
                    <a:cubicBezTo>
                      <a:pt x="361" y="180"/>
                      <a:pt x="360" y="181"/>
                      <a:pt x="359" y="181"/>
                    </a:cubicBezTo>
                    <a:cubicBezTo>
                      <a:pt x="359" y="180"/>
                      <a:pt x="360" y="180"/>
                      <a:pt x="360" y="179"/>
                    </a:cubicBezTo>
                    <a:cubicBezTo>
                      <a:pt x="359" y="179"/>
                      <a:pt x="359" y="179"/>
                      <a:pt x="359" y="179"/>
                    </a:cubicBezTo>
                    <a:cubicBezTo>
                      <a:pt x="359" y="179"/>
                      <a:pt x="359" y="179"/>
                      <a:pt x="358" y="179"/>
                    </a:cubicBezTo>
                    <a:cubicBezTo>
                      <a:pt x="358" y="179"/>
                      <a:pt x="358" y="180"/>
                      <a:pt x="358" y="179"/>
                    </a:cubicBezTo>
                    <a:cubicBezTo>
                      <a:pt x="356" y="180"/>
                      <a:pt x="357" y="182"/>
                      <a:pt x="355" y="182"/>
                    </a:cubicBezTo>
                    <a:cubicBezTo>
                      <a:pt x="355" y="183"/>
                      <a:pt x="355" y="186"/>
                      <a:pt x="354" y="187"/>
                    </a:cubicBezTo>
                    <a:cubicBezTo>
                      <a:pt x="354" y="187"/>
                      <a:pt x="354" y="186"/>
                      <a:pt x="353" y="187"/>
                    </a:cubicBezTo>
                    <a:cubicBezTo>
                      <a:pt x="353" y="187"/>
                      <a:pt x="354" y="188"/>
                      <a:pt x="353" y="188"/>
                    </a:cubicBezTo>
                    <a:cubicBezTo>
                      <a:pt x="352" y="188"/>
                      <a:pt x="352" y="188"/>
                      <a:pt x="352" y="188"/>
                    </a:cubicBezTo>
                    <a:cubicBezTo>
                      <a:pt x="352" y="186"/>
                      <a:pt x="354" y="186"/>
                      <a:pt x="353" y="184"/>
                    </a:cubicBezTo>
                    <a:cubicBezTo>
                      <a:pt x="353" y="184"/>
                      <a:pt x="352" y="184"/>
                      <a:pt x="351" y="184"/>
                    </a:cubicBezTo>
                    <a:cubicBezTo>
                      <a:pt x="351" y="185"/>
                      <a:pt x="351" y="185"/>
                      <a:pt x="351" y="185"/>
                    </a:cubicBezTo>
                    <a:cubicBezTo>
                      <a:pt x="349" y="185"/>
                      <a:pt x="350" y="187"/>
                      <a:pt x="348" y="187"/>
                    </a:cubicBezTo>
                    <a:cubicBezTo>
                      <a:pt x="348" y="186"/>
                      <a:pt x="348" y="185"/>
                      <a:pt x="348" y="184"/>
                    </a:cubicBezTo>
                    <a:cubicBezTo>
                      <a:pt x="347" y="184"/>
                      <a:pt x="346" y="184"/>
                      <a:pt x="345" y="184"/>
                    </a:cubicBezTo>
                    <a:cubicBezTo>
                      <a:pt x="344" y="186"/>
                      <a:pt x="347" y="188"/>
                      <a:pt x="344" y="189"/>
                    </a:cubicBezTo>
                    <a:cubicBezTo>
                      <a:pt x="344" y="187"/>
                      <a:pt x="343" y="187"/>
                      <a:pt x="343" y="185"/>
                    </a:cubicBezTo>
                    <a:cubicBezTo>
                      <a:pt x="341" y="185"/>
                      <a:pt x="341" y="186"/>
                      <a:pt x="339" y="187"/>
                    </a:cubicBezTo>
                    <a:cubicBezTo>
                      <a:pt x="339" y="187"/>
                      <a:pt x="339" y="188"/>
                      <a:pt x="340" y="188"/>
                    </a:cubicBezTo>
                    <a:cubicBezTo>
                      <a:pt x="341" y="188"/>
                      <a:pt x="341" y="188"/>
                      <a:pt x="341" y="189"/>
                    </a:cubicBezTo>
                    <a:cubicBezTo>
                      <a:pt x="339" y="189"/>
                      <a:pt x="339" y="191"/>
                      <a:pt x="339" y="192"/>
                    </a:cubicBezTo>
                    <a:cubicBezTo>
                      <a:pt x="336" y="192"/>
                      <a:pt x="337" y="194"/>
                      <a:pt x="335" y="194"/>
                    </a:cubicBezTo>
                    <a:cubicBezTo>
                      <a:pt x="334" y="194"/>
                      <a:pt x="335" y="196"/>
                      <a:pt x="334" y="196"/>
                    </a:cubicBezTo>
                    <a:cubicBezTo>
                      <a:pt x="334" y="195"/>
                      <a:pt x="334" y="194"/>
                      <a:pt x="334" y="193"/>
                    </a:cubicBezTo>
                    <a:cubicBezTo>
                      <a:pt x="333" y="193"/>
                      <a:pt x="332" y="193"/>
                      <a:pt x="332" y="194"/>
                    </a:cubicBezTo>
                    <a:cubicBezTo>
                      <a:pt x="332" y="194"/>
                      <a:pt x="332" y="194"/>
                      <a:pt x="332" y="194"/>
                    </a:cubicBezTo>
                    <a:cubicBezTo>
                      <a:pt x="331" y="195"/>
                      <a:pt x="330" y="195"/>
                      <a:pt x="330" y="196"/>
                    </a:cubicBezTo>
                    <a:cubicBezTo>
                      <a:pt x="330" y="197"/>
                      <a:pt x="330" y="197"/>
                      <a:pt x="329" y="197"/>
                    </a:cubicBezTo>
                    <a:cubicBezTo>
                      <a:pt x="329" y="198"/>
                      <a:pt x="329" y="199"/>
                      <a:pt x="329" y="200"/>
                    </a:cubicBezTo>
                    <a:cubicBezTo>
                      <a:pt x="329" y="200"/>
                      <a:pt x="329" y="201"/>
                      <a:pt x="329" y="201"/>
                    </a:cubicBezTo>
                    <a:cubicBezTo>
                      <a:pt x="329" y="203"/>
                      <a:pt x="326" y="204"/>
                      <a:pt x="327" y="207"/>
                    </a:cubicBezTo>
                    <a:cubicBezTo>
                      <a:pt x="328" y="207"/>
                      <a:pt x="328" y="206"/>
                      <a:pt x="329" y="206"/>
                    </a:cubicBezTo>
                    <a:close/>
                    <a:moveTo>
                      <a:pt x="356" y="169"/>
                    </a:moveTo>
                    <a:cubicBezTo>
                      <a:pt x="356" y="169"/>
                      <a:pt x="356" y="170"/>
                      <a:pt x="356" y="171"/>
                    </a:cubicBezTo>
                    <a:cubicBezTo>
                      <a:pt x="358" y="172"/>
                      <a:pt x="358" y="170"/>
                      <a:pt x="360" y="170"/>
                    </a:cubicBezTo>
                    <a:cubicBezTo>
                      <a:pt x="360" y="170"/>
                      <a:pt x="360" y="169"/>
                      <a:pt x="360" y="169"/>
                    </a:cubicBezTo>
                    <a:cubicBezTo>
                      <a:pt x="360" y="168"/>
                      <a:pt x="360" y="168"/>
                      <a:pt x="361" y="168"/>
                    </a:cubicBezTo>
                    <a:cubicBezTo>
                      <a:pt x="361" y="168"/>
                      <a:pt x="362" y="167"/>
                      <a:pt x="363" y="167"/>
                    </a:cubicBezTo>
                    <a:cubicBezTo>
                      <a:pt x="364" y="166"/>
                      <a:pt x="365" y="166"/>
                      <a:pt x="365" y="165"/>
                    </a:cubicBezTo>
                    <a:cubicBezTo>
                      <a:pt x="365" y="165"/>
                      <a:pt x="366" y="164"/>
                      <a:pt x="366" y="165"/>
                    </a:cubicBezTo>
                    <a:cubicBezTo>
                      <a:pt x="366" y="167"/>
                      <a:pt x="365" y="168"/>
                      <a:pt x="363" y="168"/>
                    </a:cubicBezTo>
                    <a:cubicBezTo>
                      <a:pt x="363" y="169"/>
                      <a:pt x="362" y="169"/>
                      <a:pt x="362" y="170"/>
                    </a:cubicBezTo>
                    <a:cubicBezTo>
                      <a:pt x="362" y="170"/>
                      <a:pt x="362" y="171"/>
                      <a:pt x="362" y="171"/>
                    </a:cubicBezTo>
                    <a:cubicBezTo>
                      <a:pt x="363" y="171"/>
                      <a:pt x="363" y="172"/>
                      <a:pt x="362" y="172"/>
                    </a:cubicBezTo>
                    <a:cubicBezTo>
                      <a:pt x="361" y="172"/>
                      <a:pt x="360" y="172"/>
                      <a:pt x="359" y="172"/>
                    </a:cubicBezTo>
                    <a:cubicBezTo>
                      <a:pt x="359" y="172"/>
                      <a:pt x="359" y="173"/>
                      <a:pt x="359" y="173"/>
                    </a:cubicBezTo>
                    <a:cubicBezTo>
                      <a:pt x="358" y="173"/>
                      <a:pt x="358" y="173"/>
                      <a:pt x="358" y="174"/>
                    </a:cubicBezTo>
                    <a:cubicBezTo>
                      <a:pt x="360" y="174"/>
                      <a:pt x="360" y="174"/>
                      <a:pt x="361" y="175"/>
                    </a:cubicBezTo>
                    <a:cubicBezTo>
                      <a:pt x="362" y="175"/>
                      <a:pt x="362" y="176"/>
                      <a:pt x="362" y="177"/>
                    </a:cubicBezTo>
                    <a:cubicBezTo>
                      <a:pt x="362" y="177"/>
                      <a:pt x="362" y="177"/>
                      <a:pt x="363" y="177"/>
                    </a:cubicBezTo>
                    <a:cubicBezTo>
                      <a:pt x="363" y="177"/>
                      <a:pt x="363" y="177"/>
                      <a:pt x="363" y="177"/>
                    </a:cubicBezTo>
                    <a:cubicBezTo>
                      <a:pt x="364" y="176"/>
                      <a:pt x="365" y="175"/>
                      <a:pt x="365" y="174"/>
                    </a:cubicBezTo>
                    <a:cubicBezTo>
                      <a:pt x="365" y="174"/>
                      <a:pt x="365" y="174"/>
                      <a:pt x="365" y="174"/>
                    </a:cubicBezTo>
                    <a:cubicBezTo>
                      <a:pt x="364" y="173"/>
                      <a:pt x="364" y="172"/>
                      <a:pt x="365" y="172"/>
                    </a:cubicBezTo>
                    <a:cubicBezTo>
                      <a:pt x="368" y="172"/>
                      <a:pt x="369" y="169"/>
                      <a:pt x="372" y="167"/>
                    </a:cubicBezTo>
                    <a:cubicBezTo>
                      <a:pt x="372" y="167"/>
                      <a:pt x="372" y="165"/>
                      <a:pt x="372" y="165"/>
                    </a:cubicBezTo>
                    <a:cubicBezTo>
                      <a:pt x="372" y="164"/>
                      <a:pt x="371" y="164"/>
                      <a:pt x="371" y="163"/>
                    </a:cubicBezTo>
                    <a:cubicBezTo>
                      <a:pt x="371" y="163"/>
                      <a:pt x="372" y="162"/>
                      <a:pt x="372" y="161"/>
                    </a:cubicBezTo>
                    <a:cubicBezTo>
                      <a:pt x="372" y="161"/>
                      <a:pt x="372" y="161"/>
                      <a:pt x="372" y="161"/>
                    </a:cubicBezTo>
                    <a:cubicBezTo>
                      <a:pt x="372" y="160"/>
                      <a:pt x="370" y="160"/>
                      <a:pt x="370" y="158"/>
                    </a:cubicBezTo>
                    <a:cubicBezTo>
                      <a:pt x="370" y="158"/>
                      <a:pt x="371" y="158"/>
                      <a:pt x="370" y="157"/>
                    </a:cubicBezTo>
                    <a:cubicBezTo>
                      <a:pt x="371" y="156"/>
                      <a:pt x="369" y="155"/>
                      <a:pt x="368" y="155"/>
                    </a:cubicBezTo>
                    <a:cubicBezTo>
                      <a:pt x="368" y="155"/>
                      <a:pt x="368" y="154"/>
                      <a:pt x="368" y="154"/>
                    </a:cubicBezTo>
                    <a:cubicBezTo>
                      <a:pt x="368" y="153"/>
                      <a:pt x="368" y="152"/>
                      <a:pt x="368" y="151"/>
                    </a:cubicBezTo>
                    <a:cubicBezTo>
                      <a:pt x="367" y="151"/>
                      <a:pt x="366" y="151"/>
                      <a:pt x="366" y="152"/>
                    </a:cubicBezTo>
                    <a:cubicBezTo>
                      <a:pt x="366" y="152"/>
                      <a:pt x="366" y="153"/>
                      <a:pt x="365" y="153"/>
                    </a:cubicBezTo>
                    <a:cubicBezTo>
                      <a:pt x="365" y="156"/>
                      <a:pt x="367" y="157"/>
                      <a:pt x="367" y="160"/>
                    </a:cubicBezTo>
                    <a:cubicBezTo>
                      <a:pt x="366" y="160"/>
                      <a:pt x="366" y="160"/>
                      <a:pt x="365" y="160"/>
                    </a:cubicBezTo>
                    <a:cubicBezTo>
                      <a:pt x="365" y="160"/>
                      <a:pt x="365" y="159"/>
                      <a:pt x="364" y="159"/>
                    </a:cubicBezTo>
                    <a:cubicBezTo>
                      <a:pt x="364" y="160"/>
                      <a:pt x="364" y="161"/>
                      <a:pt x="364" y="162"/>
                    </a:cubicBezTo>
                    <a:cubicBezTo>
                      <a:pt x="361" y="161"/>
                      <a:pt x="362" y="164"/>
                      <a:pt x="360" y="165"/>
                    </a:cubicBezTo>
                    <a:cubicBezTo>
                      <a:pt x="360" y="162"/>
                      <a:pt x="362" y="160"/>
                      <a:pt x="359" y="160"/>
                    </a:cubicBezTo>
                    <a:cubicBezTo>
                      <a:pt x="359" y="160"/>
                      <a:pt x="358" y="161"/>
                      <a:pt x="358" y="162"/>
                    </a:cubicBezTo>
                    <a:cubicBezTo>
                      <a:pt x="359" y="162"/>
                      <a:pt x="359" y="162"/>
                      <a:pt x="358" y="162"/>
                    </a:cubicBezTo>
                    <a:cubicBezTo>
                      <a:pt x="357" y="163"/>
                      <a:pt x="359" y="159"/>
                      <a:pt x="356" y="160"/>
                    </a:cubicBezTo>
                    <a:cubicBezTo>
                      <a:pt x="356" y="161"/>
                      <a:pt x="355" y="162"/>
                      <a:pt x="356" y="164"/>
                    </a:cubicBezTo>
                    <a:cubicBezTo>
                      <a:pt x="356" y="164"/>
                      <a:pt x="356" y="164"/>
                      <a:pt x="356" y="165"/>
                    </a:cubicBezTo>
                    <a:cubicBezTo>
                      <a:pt x="356" y="166"/>
                      <a:pt x="354" y="165"/>
                      <a:pt x="354" y="167"/>
                    </a:cubicBezTo>
                    <a:cubicBezTo>
                      <a:pt x="355" y="168"/>
                      <a:pt x="355" y="169"/>
                      <a:pt x="356" y="169"/>
                    </a:cubicBezTo>
                    <a:close/>
                    <a:moveTo>
                      <a:pt x="326" y="268"/>
                    </a:moveTo>
                    <a:cubicBezTo>
                      <a:pt x="326" y="269"/>
                      <a:pt x="328" y="269"/>
                      <a:pt x="328" y="268"/>
                    </a:cubicBezTo>
                    <a:cubicBezTo>
                      <a:pt x="327" y="268"/>
                      <a:pt x="327" y="266"/>
                      <a:pt x="326" y="266"/>
                    </a:cubicBezTo>
                    <a:cubicBezTo>
                      <a:pt x="326" y="266"/>
                      <a:pt x="326" y="267"/>
                      <a:pt x="326" y="268"/>
                    </a:cubicBezTo>
                    <a:close/>
                    <a:moveTo>
                      <a:pt x="312" y="269"/>
                    </a:moveTo>
                    <a:cubicBezTo>
                      <a:pt x="313" y="269"/>
                      <a:pt x="312" y="270"/>
                      <a:pt x="313" y="269"/>
                    </a:cubicBezTo>
                    <a:cubicBezTo>
                      <a:pt x="313" y="269"/>
                      <a:pt x="313" y="268"/>
                      <a:pt x="313" y="267"/>
                    </a:cubicBezTo>
                    <a:cubicBezTo>
                      <a:pt x="313" y="267"/>
                      <a:pt x="312" y="267"/>
                      <a:pt x="312" y="266"/>
                    </a:cubicBezTo>
                    <a:cubicBezTo>
                      <a:pt x="311" y="266"/>
                      <a:pt x="310" y="268"/>
                      <a:pt x="311" y="269"/>
                    </a:cubicBezTo>
                    <a:cubicBezTo>
                      <a:pt x="311" y="269"/>
                      <a:pt x="312" y="268"/>
                      <a:pt x="312" y="269"/>
                    </a:cubicBezTo>
                    <a:close/>
                    <a:moveTo>
                      <a:pt x="314" y="309"/>
                    </a:moveTo>
                    <a:cubicBezTo>
                      <a:pt x="314" y="309"/>
                      <a:pt x="314" y="308"/>
                      <a:pt x="314" y="308"/>
                    </a:cubicBezTo>
                    <a:cubicBezTo>
                      <a:pt x="314" y="308"/>
                      <a:pt x="314" y="308"/>
                      <a:pt x="314" y="308"/>
                    </a:cubicBezTo>
                    <a:cubicBezTo>
                      <a:pt x="312" y="307"/>
                      <a:pt x="311" y="309"/>
                      <a:pt x="312" y="310"/>
                    </a:cubicBezTo>
                    <a:cubicBezTo>
                      <a:pt x="313" y="310"/>
                      <a:pt x="313" y="310"/>
                      <a:pt x="313" y="310"/>
                    </a:cubicBezTo>
                    <a:cubicBezTo>
                      <a:pt x="313" y="309"/>
                      <a:pt x="313" y="309"/>
                      <a:pt x="314" y="309"/>
                    </a:cubicBezTo>
                    <a:close/>
                    <a:moveTo>
                      <a:pt x="300" y="334"/>
                    </a:moveTo>
                    <a:cubicBezTo>
                      <a:pt x="299" y="334"/>
                      <a:pt x="299" y="335"/>
                      <a:pt x="299" y="335"/>
                    </a:cubicBezTo>
                    <a:cubicBezTo>
                      <a:pt x="302" y="336"/>
                      <a:pt x="302" y="333"/>
                      <a:pt x="302" y="331"/>
                    </a:cubicBezTo>
                    <a:cubicBezTo>
                      <a:pt x="301" y="331"/>
                      <a:pt x="300" y="331"/>
                      <a:pt x="300" y="330"/>
                    </a:cubicBezTo>
                    <a:cubicBezTo>
                      <a:pt x="299" y="332"/>
                      <a:pt x="298" y="332"/>
                      <a:pt x="298" y="334"/>
                    </a:cubicBezTo>
                    <a:cubicBezTo>
                      <a:pt x="298" y="334"/>
                      <a:pt x="300" y="334"/>
                      <a:pt x="300" y="334"/>
                    </a:cubicBezTo>
                    <a:close/>
                    <a:moveTo>
                      <a:pt x="307" y="310"/>
                    </a:moveTo>
                    <a:cubicBezTo>
                      <a:pt x="307" y="310"/>
                      <a:pt x="307" y="311"/>
                      <a:pt x="307" y="311"/>
                    </a:cubicBezTo>
                    <a:cubicBezTo>
                      <a:pt x="308" y="309"/>
                      <a:pt x="310" y="309"/>
                      <a:pt x="310" y="307"/>
                    </a:cubicBezTo>
                    <a:cubicBezTo>
                      <a:pt x="311" y="307"/>
                      <a:pt x="312" y="306"/>
                      <a:pt x="312" y="305"/>
                    </a:cubicBezTo>
                    <a:cubicBezTo>
                      <a:pt x="310" y="305"/>
                      <a:pt x="309" y="305"/>
                      <a:pt x="309" y="303"/>
                    </a:cubicBezTo>
                    <a:cubicBezTo>
                      <a:pt x="308" y="303"/>
                      <a:pt x="306" y="304"/>
                      <a:pt x="306" y="305"/>
                    </a:cubicBezTo>
                    <a:cubicBezTo>
                      <a:pt x="306" y="305"/>
                      <a:pt x="306" y="306"/>
                      <a:pt x="305" y="305"/>
                    </a:cubicBezTo>
                    <a:cubicBezTo>
                      <a:pt x="304" y="306"/>
                      <a:pt x="305" y="309"/>
                      <a:pt x="304" y="310"/>
                    </a:cubicBezTo>
                    <a:cubicBezTo>
                      <a:pt x="305" y="310"/>
                      <a:pt x="306" y="309"/>
                      <a:pt x="307" y="310"/>
                    </a:cubicBezTo>
                    <a:close/>
                    <a:moveTo>
                      <a:pt x="311" y="317"/>
                    </a:moveTo>
                    <a:cubicBezTo>
                      <a:pt x="311" y="318"/>
                      <a:pt x="311" y="318"/>
                      <a:pt x="310" y="318"/>
                    </a:cubicBezTo>
                    <a:cubicBezTo>
                      <a:pt x="310" y="318"/>
                      <a:pt x="310" y="319"/>
                      <a:pt x="310" y="319"/>
                    </a:cubicBezTo>
                    <a:cubicBezTo>
                      <a:pt x="312" y="319"/>
                      <a:pt x="313" y="317"/>
                      <a:pt x="313" y="315"/>
                    </a:cubicBezTo>
                    <a:cubicBezTo>
                      <a:pt x="311" y="315"/>
                      <a:pt x="312" y="317"/>
                      <a:pt x="311" y="317"/>
                    </a:cubicBezTo>
                    <a:close/>
                    <a:moveTo>
                      <a:pt x="314" y="222"/>
                    </a:moveTo>
                    <a:cubicBezTo>
                      <a:pt x="314" y="220"/>
                      <a:pt x="317" y="222"/>
                      <a:pt x="317" y="220"/>
                    </a:cubicBezTo>
                    <a:cubicBezTo>
                      <a:pt x="315" y="219"/>
                      <a:pt x="313" y="218"/>
                      <a:pt x="312" y="220"/>
                    </a:cubicBezTo>
                    <a:cubicBezTo>
                      <a:pt x="313" y="221"/>
                      <a:pt x="313" y="222"/>
                      <a:pt x="314" y="222"/>
                    </a:cubicBezTo>
                    <a:close/>
                    <a:moveTo>
                      <a:pt x="317" y="276"/>
                    </a:moveTo>
                    <a:cubicBezTo>
                      <a:pt x="318" y="276"/>
                      <a:pt x="319" y="273"/>
                      <a:pt x="317" y="274"/>
                    </a:cubicBezTo>
                    <a:cubicBezTo>
                      <a:pt x="317" y="275"/>
                      <a:pt x="316" y="276"/>
                      <a:pt x="317" y="276"/>
                    </a:cubicBezTo>
                    <a:close/>
                    <a:moveTo>
                      <a:pt x="320" y="264"/>
                    </a:moveTo>
                    <a:cubicBezTo>
                      <a:pt x="320" y="264"/>
                      <a:pt x="319" y="264"/>
                      <a:pt x="319" y="264"/>
                    </a:cubicBezTo>
                    <a:cubicBezTo>
                      <a:pt x="315" y="264"/>
                      <a:pt x="320" y="266"/>
                      <a:pt x="320" y="264"/>
                    </a:cubicBezTo>
                    <a:close/>
                    <a:moveTo>
                      <a:pt x="317" y="303"/>
                    </a:moveTo>
                    <a:cubicBezTo>
                      <a:pt x="319" y="304"/>
                      <a:pt x="319" y="302"/>
                      <a:pt x="320" y="302"/>
                    </a:cubicBezTo>
                    <a:cubicBezTo>
                      <a:pt x="320" y="301"/>
                      <a:pt x="321" y="300"/>
                      <a:pt x="320" y="300"/>
                    </a:cubicBezTo>
                    <a:cubicBezTo>
                      <a:pt x="320" y="302"/>
                      <a:pt x="317" y="301"/>
                      <a:pt x="317" y="303"/>
                    </a:cubicBezTo>
                    <a:close/>
                    <a:moveTo>
                      <a:pt x="324" y="274"/>
                    </a:moveTo>
                    <a:cubicBezTo>
                      <a:pt x="324" y="274"/>
                      <a:pt x="323" y="274"/>
                      <a:pt x="323" y="274"/>
                    </a:cubicBezTo>
                    <a:cubicBezTo>
                      <a:pt x="323" y="275"/>
                      <a:pt x="323" y="275"/>
                      <a:pt x="322" y="275"/>
                    </a:cubicBezTo>
                    <a:cubicBezTo>
                      <a:pt x="322" y="275"/>
                      <a:pt x="321" y="276"/>
                      <a:pt x="321" y="276"/>
                    </a:cubicBezTo>
                    <a:cubicBezTo>
                      <a:pt x="321" y="277"/>
                      <a:pt x="321" y="277"/>
                      <a:pt x="321" y="277"/>
                    </a:cubicBezTo>
                    <a:cubicBezTo>
                      <a:pt x="323" y="277"/>
                      <a:pt x="325" y="277"/>
                      <a:pt x="324" y="274"/>
                    </a:cubicBezTo>
                    <a:close/>
                    <a:moveTo>
                      <a:pt x="324" y="264"/>
                    </a:moveTo>
                    <a:cubicBezTo>
                      <a:pt x="323" y="264"/>
                      <a:pt x="323" y="264"/>
                      <a:pt x="322" y="264"/>
                    </a:cubicBezTo>
                    <a:cubicBezTo>
                      <a:pt x="322" y="264"/>
                      <a:pt x="321" y="264"/>
                      <a:pt x="322" y="264"/>
                    </a:cubicBezTo>
                    <a:cubicBezTo>
                      <a:pt x="322" y="264"/>
                      <a:pt x="324" y="264"/>
                      <a:pt x="324" y="264"/>
                    </a:cubicBezTo>
                    <a:close/>
                    <a:moveTo>
                      <a:pt x="323" y="267"/>
                    </a:moveTo>
                    <a:cubicBezTo>
                      <a:pt x="323" y="266"/>
                      <a:pt x="325" y="266"/>
                      <a:pt x="324" y="265"/>
                    </a:cubicBezTo>
                    <a:cubicBezTo>
                      <a:pt x="324" y="265"/>
                      <a:pt x="323" y="265"/>
                      <a:pt x="322" y="265"/>
                    </a:cubicBezTo>
                    <a:cubicBezTo>
                      <a:pt x="322" y="265"/>
                      <a:pt x="322" y="265"/>
                      <a:pt x="322" y="265"/>
                    </a:cubicBezTo>
                    <a:cubicBezTo>
                      <a:pt x="323" y="266"/>
                      <a:pt x="322" y="268"/>
                      <a:pt x="323" y="267"/>
                    </a:cubicBezTo>
                    <a:close/>
                    <a:moveTo>
                      <a:pt x="326" y="215"/>
                    </a:moveTo>
                    <a:cubicBezTo>
                      <a:pt x="326" y="214"/>
                      <a:pt x="326" y="213"/>
                      <a:pt x="326" y="212"/>
                    </a:cubicBezTo>
                    <a:cubicBezTo>
                      <a:pt x="325" y="212"/>
                      <a:pt x="324" y="213"/>
                      <a:pt x="323" y="213"/>
                    </a:cubicBezTo>
                    <a:cubicBezTo>
                      <a:pt x="323" y="213"/>
                      <a:pt x="322" y="213"/>
                      <a:pt x="322" y="213"/>
                    </a:cubicBezTo>
                    <a:cubicBezTo>
                      <a:pt x="322" y="214"/>
                      <a:pt x="322" y="214"/>
                      <a:pt x="322" y="215"/>
                    </a:cubicBezTo>
                    <a:cubicBezTo>
                      <a:pt x="322" y="215"/>
                      <a:pt x="323" y="216"/>
                      <a:pt x="324" y="216"/>
                    </a:cubicBezTo>
                    <a:cubicBezTo>
                      <a:pt x="324" y="215"/>
                      <a:pt x="325" y="215"/>
                      <a:pt x="326" y="215"/>
                    </a:cubicBezTo>
                    <a:close/>
                    <a:moveTo>
                      <a:pt x="407" y="147"/>
                    </a:moveTo>
                    <a:cubicBezTo>
                      <a:pt x="406" y="147"/>
                      <a:pt x="405" y="147"/>
                      <a:pt x="404" y="147"/>
                    </a:cubicBezTo>
                    <a:cubicBezTo>
                      <a:pt x="405" y="148"/>
                      <a:pt x="404" y="151"/>
                      <a:pt x="405" y="151"/>
                    </a:cubicBezTo>
                    <a:cubicBezTo>
                      <a:pt x="406" y="150"/>
                      <a:pt x="407" y="149"/>
                      <a:pt x="407" y="147"/>
                    </a:cubicBezTo>
                    <a:close/>
                    <a:moveTo>
                      <a:pt x="320" y="282"/>
                    </a:moveTo>
                    <a:cubicBezTo>
                      <a:pt x="319" y="282"/>
                      <a:pt x="320" y="283"/>
                      <a:pt x="319" y="283"/>
                    </a:cubicBezTo>
                    <a:cubicBezTo>
                      <a:pt x="319" y="284"/>
                      <a:pt x="318" y="284"/>
                      <a:pt x="319" y="284"/>
                    </a:cubicBezTo>
                    <a:cubicBezTo>
                      <a:pt x="319" y="284"/>
                      <a:pt x="319" y="284"/>
                      <a:pt x="319" y="284"/>
                    </a:cubicBezTo>
                    <a:cubicBezTo>
                      <a:pt x="320" y="284"/>
                      <a:pt x="320" y="284"/>
                      <a:pt x="320" y="285"/>
                    </a:cubicBezTo>
                    <a:cubicBezTo>
                      <a:pt x="320" y="285"/>
                      <a:pt x="320" y="285"/>
                      <a:pt x="320" y="286"/>
                    </a:cubicBezTo>
                    <a:cubicBezTo>
                      <a:pt x="318" y="285"/>
                      <a:pt x="319" y="287"/>
                      <a:pt x="317" y="288"/>
                    </a:cubicBezTo>
                    <a:cubicBezTo>
                      <a:pt x="317" y="289"/>
                      <a:pt x="315" y="289"/>
                      <a:pt x="316" y="291"/>
                    </a:cubicBezTo>
                    <a:cubicBezTo>
                      <a:pt x="316" y="291"/>
                      <a:pt x="317" y="291"/>
                      <a:pt x="317" y="291"/>
                    </a:cubicBezTo>
                    <a:cubicBezTo>
                      <a:pt x="318" y="290"/>
                      <a:pt x="319" y="290"/>
                      <a:pt x="320" y="290"/>
                    </a:cubicBezTo>
                    <a:cubicBezTo>
                      <a:pt x="321" y="289"/>
                      <a:pt x="321" y="288"/>
                      <a:pt x="322" y="288"/>
                    </a:cubicBezTo>
                    <a:cubicBezTo>
                      <a:pt x="322" y="285"/>
                      <a:pt x="323" y="282"/>
                      <a:pt x="321" y="281"/>
                    </a:cubicBezTo>
                    <a:cubicBezTo>
                      <a:pt x="321" y="282"/>
                      <a:pt x="321" y="282"/>
                      <a:pt x="320" y="282"/>
                    </a:cubicBezTo>
                    <a:close/>
                    <a:moveTo>
                      <a:pt x="319" y="292"/>
                    </a:moveTo>
                    <a:cubicBezTo>
                      <a:pt x="319" y="294"/>
                      <a:pt x="317" y="294"/>
                      <a:pt x="318" y="296"/>
                    </a:cubicBezTo>
                    <a:cubicBezTo>
                      <a:pt x="317" y="296"/>
                      <a:pt x="317" y="296"/>
                      <a:pt x="317" y="298"/>
                    </a:cubicBezTo>
                    <a:cubicBezTo>
                      <a:pt x="318" y="298"/>
                      <a:pt x="318" y="296"/>
                      <a:pt x="319" y="298"/>
                    </a:cubicBezTo>
                    <a:cubicBezTo>
                      <a:pt x="319" y="299"/>
                      <a:pt x="316" y="300"/>
                      <a:pt x="319" y="300"/>
                    </a:cubicBezTo>
                    <a:cubicBezTo>
                      <a:pt x="319" y="300"/>
                      <a:pt x="319" y="299"/>
                      <a:pt x="319" y="299"/>
                    </a:cubicBezTo>
                    <a:cubicBezTo>
                      <a:pt x="320" y="299"/>
                      <a:pt x="320" y="298"/>
                      <a:pt x="320" y="298"/>
                    </a:cubicBezTo>
                    <a:cubicBezTo>
                      <a:pt x="320" y="298"/>
                      <a:pt x="320" y="298"/>
                      <a:pt x="320" y="298"/>
                    </a:cubicBezTo>
                    <a:cubicBezTo>
                      <a:pt x="320" y="298"/>
                      <a:pt x="320" y="298"/>
                      <a:pt x="320" y="298"/>
                    </a:cubicBezTo>
                    <a:cubicBezTo>
                      <a:pt x="322" y="298"/>
                      <a:pt x="321" y="295"/>
                      <a:pt x="322" y="296"/>
                    </a:cubicBezTo>
                    <a:cubicBezTo>
                      <a:pt x="322" y="295"/>
                      <a:pt x="322" y="295"/>
                      <a:pt x="322" y="295"/>
                    </a:cubicBezTo>
                    <a:cubicBezTo>
                      <a:pt x="323" y="295"/>
                      <a:pt x="323" y="295"/>
                      <a:pt x="323" y="295"/>
                    </a:cubicBezTo>
                    <a:cubicBezTo>
                      <a:pt x="323" y="295"/>
                      <a:pt x="323" y="295"/>
                      <a:pt x="323" y="295"/>
                    </a:cubicBezTo>
                    <a:cubicBezTo>
                      <a:pt x="323" y="294"/>
                      <a:pt x="323" y="294"/>
                      <a:pt x="324" y="294"/>
                    </a:cubicBezTo>
                    <a:cubicBezTo>
                      <a:pt x="325" y="294"/>
                      <a:pt x="325" y="293"/>
                      <a:pt x="326" y="293"/>
                    </a:cubicBezTo>
                    <a:cubicBezTo>
                      <a:pt x="327" y="293"/>
                      <a:pt x="327" y="293"/>
                      <a:pt x="327" y="292"/>
                    </a:cubicBezTo>
                    <a:cubicBezTo>
                      <a:pt x="326" y="292"/>
                      <a:pt x="326" y="291"/>
                      <a:pt x="325" y="291"/>
                    </a:cubicBezTo>
                    <a:cubicBezTo>
                      <a:pt x="325" y="291"/>
                      <a:pt x="324" y="291"/>
                      <a:pt x="323" y="291"/>
                    </a:cubicBezTo>
                    <a:cubicBezTo>
                      <a:pt x="323" y="291"/>
                      <a:pt x="323" y="290"/>
                      <a:pt x="323" y="290"/>
                    </a:cubicBezTo>
                    <a:cubicBezTo>
                      <a:pt x="321" y="289"/>
                      <a:pt x="321" y="292"/>
                      <a:pt x="319" y="292"/>
                    </a:cubicBezTo>
                    <a:close/>
                    <a:moveTo>
                      <a:pt x="267" y="379"/>
                    </a:moveTo>
                    <a:cubicBezTo>
                      <a:pt x="267" y="378"/>
                      <a:pt x="268" y="378"/>
                      <a:pt x="268" y="377"/>
                    </a:cubicBezTo>
                    <a:cubicBezTo>
                      <a:pt x="266" y="377"/>
                      <a:pt x="265" y="379"/>
                      <a:pt x="264" y="380"/>
                    </a:cubicBezTo>
                    <a:cubicBezTo>
                      <a:pt x="266" y="380"/>
                      <a:pt x="266" y="379"/>
                      <a:pt x="267" y="379"/>
                    </a:cubicBezTo>
                    <a:close/>
                    <a:moveTo>
                      <a:pt x="331" y="259"/>
                    </a:moveTo>
                    <a:cubicBezTo>
                      <a:pt x="331" y="259"/>
                      <a:pt x="331" y="260"/>
                      <a:pt x="331" y="260"/>
                    </a:cubicBezTo>
                    <a:cubicBezTo>
                      <a:pt x="330" y="261"/>
                      <a:pt x="332" y="261"/>
                      <a:pt x="332" y="261"/>
                    </a:cubicBezTo>
                    <a:cubicBezTo>
                      <a:pt x="332" y="260"/>
                      <a:pt x="332" y="259"/>
                      <a:pt x="331" y="259"/>
                    </a:cubicBezTo>
                    <a:close/>
                    <a:moveTo>
                      <a:pt x="497" y="70"/>
                    </a:moveTo>
                    <a:cubicBezTo>
                      <a:pt x="497" y="69"/>
                      <a:pt x="497" y="68"/>
                      <a:pt x="497" y="67"/>
                    </a:cubicBezTo>
                    <a:cubicBezTo>
                      <a:pt x="496" y="67"/>
                      <a:pt x="496" y="66"/>
                      <a:pt x="494" y="66"/>
                    </a:cubicBezTo>
                    <a:cubicBezTo>
                      <a:pt x="494" y="69"/>
                      <a:pt x="496" y="69"/>
                      <a:pt x="497" y="70"/>
                    </a:cubicBezTo>
                    <a:close/>
                    <a:moveTo>
                      <a:pt x="469" y="83"/>
                    </a:moveTo>
                    <a:cubicBezTo>
                      <a:pt x="469" y="84"/>
                      <a:pt x="468" y="87"/>
                      <a:pt x="470" y="86"/>
                    </a:cubicBezTo>
                    <a:cubicBezTo>
                      <a:pt x="471" y="86"/>
                      <a:pt x="471" y="85"/>
                      <a:pt x="471" y="84"/>
                    </a:cubicBezTo>
                    <a:cubicBezTo>
                      <a:pt x="471" y="83"/>
                      <a:pt x="471" y="82"/>
                      <a:pt x="470" y="82"/>
                    </a:cubicBezTo>
                    <a:cubicBezTo>
                      <a:pt x="470" y="82"/>
                      <a:pt x="469" y="82"/>
                      <a:pt x="469" y="81"/>
                    </a:cubicBezTo>
                    <a:cubicBezTo>
                      <a:pt x="469" y="81"/>
                      <a:pt x="469" y="80"/>
                      <a:pt x="467" y="80"/>
                    </a:cubicBezTo>
                    <a:cubicBezTo>
                      <a:pt x="467" y="82"/>
                      <a:pt x="468" y="83"/>
                      <a:pt x="469" y="83"/>
                    </a:cubicBezTo>
                    <a:close/>
                    <a:moveTo>
                      <a:pt x="455" y="104"/>
                    </a:moveTo>
                    <a:cubicBezTo>
                      <a:pt x="455" y="102"/>
                      <a:pt x="454" y="101"/>
                      <a:pt x="453" y="101"/>
                    </a:cubicBezTo>
                    <a:cubicBezTo>
                      <a:pt x="453" y="102"/>
                      <a:pt x="453" y="102"/>
                      <a:pt x="453" y="103"/>
                    </a:cubicBezTo>
                    <a:cubicBezTo>
                      <a:pt x="454" y="103"/>
                      <a:pt x="454" y="103"/>
                      <a:pt x="454" y="104"/>
                    </a:cubicBezTo>
                    <a:cubicBezTo>
                      <a:pt x="454" y="104"/>
                      <a:pt x="454" y="104"/>
                      <a:pt x="455" y="104"/>
                    </a:cubicBezTo>
                    <a:close/>
                    <a:moveTo>
                      <a:pt x="481" y="80"/>
                    </a:moveTo>
                    <a:cubicBezTo>
                      <a:pt x="480" y="83"/>
                      <a:pt x="482" y="83"/>
                      <a:pt x="482" y="85"/>
                    </a:cubicBezTo>
                    <a:cubicBezTo>
                      <a:pt x="485" y="84"/>
                      <a:pt x="488" y="86"/>
                      <a:pt x="490" y="85"/>
                    </a:cubicBezTo>
                    <a:cubicBezTo>
                      <a:pt x="491" y="83"/>
                      <a:pt x="489" y="83"/>
                      <a:pt x="489" y="81"/>
                    </a:cubicBezTo>
                    <a:cubicBezTo>
                      <a:pt x="486" y="82"/>
                      <a:pt x="488" y="78"/>
                      <a:pt x="485" y="78"/>
                    </a:cubicBezTo>
                    <a:cubicBezTo>
                      <a:pt x="484" y="80"/>
                      <a:pt x="487" y="81"/>
                      <a:pt x="485" y="81"/>
                    </a:cubicBezTo>
                    <a:cubicBezTo>
                      <a:pt x="485" y="80"/>
                      <a:pt x="484" y="81"/>
                      <a:pt x="484" y="80"/>
                    </a:cubicBezTo>
                    <a:cubicBezTo>
                      <a:pt x="484" y="80"/>
                      <a:pt x="484" y="79"/>
                      <a:pt x="484" y="79"/>
                    </a:cubicBezTo>
                    <a:cubicBezTo>
                      <a:pt x="483" y="79"/>
                      <a:pt x="481" y="79"/>
                      <a:pt x="481" y="80"/>
                    </a:cubicBezTo>
                    <a:cubicBezTo>
                      <a:pt x="481" y="80"/>
                      <a:pt x="482" y="80"/>
                      <a:pt x="481" y="80"/>
                    </a:cubicBezTo>
                    <a:close/>
                    <a:moveTo>
                      <a:pt x="456" y="99"/>
                    </a:moveTo>
                    <a:cubicBezTo>
                      <a:pt x="456" y="101"/>
                      <a:pt x="456" y="102"/>
                      <a:pt x="456" y="104"/>
                    </a:cubicBezTo>
                    <a:cubicBezTo>
                      <a:pt x="458" y="104"/>
                      <a:pt x="457" y="102"/>
                      <a:pt x="459" y="102"/>
                    </a:cubicBezTo>
                    <a:cubicBezTo>
                      <a:pt x="459" y="101"/>
                      <a:pt x="461" y="101"/>
                      <a:pt x="461" y="99"/>
                    </a:cubicBezTo>
                    <a:cubicBezTo>
                      <a:pt x="459" y="100"/>
                      <a:pt x="460" y="97"/>
                      <a:pt x="458" y="98"/>
                    </a:cubicBezTo>
                    <a:cubicBezTo>
                      <a:pt x="458" y="99"/>
                      <a:pt x="457" y="100"/>
                      <a:pt x="456" y="99"/>
                    </a:cubicBezTo>
                    <a:close/>
                    <a:moveTo>
                      <a:pt x="465" y="85"/>
                    </a:moveTo>
                    <a:cubicBezTo>
                      <a:pt x="465" y="85"/>
                      <a:pt x="465" y="85"/>
                      <a:pt x="465" y="85"/>
                    </a:cubicBezTo>
                    <a:cubicBezTo>
                      <a:pt x="466" y="85"/>
                      <a:pt x="466" y="84"/>
                      <a:pt x="466" y="83"/>
                    </a:cubicBezTo>
                    <a:cubicBezTo>
                      <a:pt x="466" y="82"/>
                      <a:pt x="465" y="82"/>
                      <a:pt x="465" y="82"/>
                    </a:cubicBezTo>
                    <a:cubicBezTo>
                      <a:pt x="465" y="82"/>
                      <a:pt x="465" y="81"/>
                      <a:pt x="465" y="81"/>
                    </a:cubicBezTo>
                    <a:cubicBezTo>
                      <a:pt x="465" y="81"/>
                      <a:pt x="465" y="81"/>
                      <a:pt x="465" y="81"/>
                    </a:cubicBezTo>
                    <a:cubicBezTo>
                      <a:pt x="464" y="82"/>
                      <a:pt x="463" y="82"/>
                      <a:pt x="462" y="83"/>
                    </a:cubicBezTo>
                    <a:cubicBezTo>
                      <a:pt x="464" y="82"/>
                      <a:pt x="463" y="85"/>
                      <a:pt x="465" y="85"/>
                    </a:cubicBezTo>
                    <a:close/>
                    <a:moveTo>
                      <a:pt x="457" y="97"/>
                    </a:moveTo>
                    <a:cubicBezTo>
                      <a:pt x="457" y="96"/>
                      <a:pt x="457" y="96"/>
                      <a:pt x="457" y="96"/>
                    </a:cubicBezTo>
                    <a:cubicBezTo>
                      <a:pt x="457" y="95"/>
                      <a:pt x="457" y="94"/>
                      <a:pt x="456" y="94"/>
                    </a:cubicBezTo>
                    <a:cubicBezTo>
                      <a:pt x="456" y="94"/>
                      <a:pt x="455" y="95"/>
                      <a:pt x="455" y="96"/>
                    </a:cubicBezTo>
                    <a:cubicBezTo>
                      <a:pt x="455" y="97"/>
                      <a:pt x="457" y="98"/>
                      <a:pt x="457" y="97"/>
                    </a:cubicBezTo>
                    <a:close/>
                    <a:moveTo>
                      <a:pt x="451" y="99"/>
                    </a:moveTo>
                    <a:cubicBezTo>
                      <a:pt x="452" y="99"/>
                      <a:pt x="452" y="100"/>
                      <a:pt x="452" y="100"/>
                    </a:cubicBezTo>
                    <a:cubicBezTo>
                      <a:pt x="452" y="100"/>
                      <a:pt x="453" y="100"/>
                      <a:pt x="453" y="100"/>
                    </a:cubicBezTo>
                    <a:cubicBezTo>
                      <a:pt x="453" y="99"/>
                      <a:pt x="454" y="98"/>
                      <a:pt x="455" y="98"/>
                    </a:cubicBezTo>
                    <a:cubicBezTo>
                      <a:pt x="455" y="96"/>
                      <a:pt x="454" y="96"/>
                      <a:pt x="454" y="95"/>
                    </a:cubicBezTo>
                    <a:cubicBezTo>
                      <a:pt x="454" y="93"/>
                      <a:pt x="456" y="93"/>
                      <a:pt x="455" y="90"/>
                    </a:cubicBezTo>
                    <a:cubicBezTo>
                      <a:pt x="455" y="90"/>
                      <a:pt x="455" y="90"/>
                      <a:pt x="455" y="90"/>
                    </a:cubicBezTo>
                    <a:cubicBezTo>
                      <a:pt x="454" y="90"/>
                      <a:pt x="454" y="90"/>
                      <a:pt x="454" y="90"/>
                    </a:cubicBezTo>
                    <a:cubicBezTo>
                      <a:pt x="453" y="90"/>
                      <a:pt x="452" y="90"/>
                      <a:pt x="451" y="90"/>
                    </a:cubicBezTo>
                    <a:cubicBezTo>
                      <a:pt x="451" y="90"/>
                      <a:pt x="451" y="90"/>
                      <a:pt x="450" y="90"/>
                    </a:cubicBezTo>
                    <a:cubicBezTo>
                      <a:pt x="450" y="93"/>
                      <a:pt x="448" y="94"/>
                      <a:pt x="448" y="97"/>
                    </a:cubicBezTo>
                    <a:cubicBezTo>
                      <a:pt x="450" y="97"/>
                      <a:pt x="451" y="98"/>
                      <a:pt x="451" y="99"/>
                    </a:cubicBezTo>
                    <a:close/>
                    <a:moveTo>
                      <a:pt x="495" y="89"/>
                    </a:moveTo>
                    <a:cubicBezTo>
                      <a:pt x="496" y="87"/>
                      <a:pt x="494" y="88"/>
                      <a:pt x="493" y="88"/>
                    </a:cubicBezTo>
                    <a:cubicBezTo>
                      <a:pt x="493" y="88"/>
                      <a:pt x="493" y="88"/>
                      <a:pt x="493" y="88"/>
                    </a:cubicBezTo>
                    <a:cubicBezTo>
                      <a:pt x="493" y="89"/>
                      <a:pt x="494" y="89"/>
                      <a:pt x="495" y="89"/>
                    </a:cubicBezTo>
                    <a:close/>
                    <a:moveTo>
                      <a:pt x="472" y="71"/>
                    </a:moveTo>
                    <a:cubicBezTo>
                      <a:pt x="472" y="71"/>
                      <a:pt x="472" y="71"/>
                      <a:pt x="472" y="71"/>
                    </a:cubicBezTo>
                    <a:cubicBezTo>
                      <a:pt x="474" y="70"/>
                      <a:pt x="474" y="70"/>
                      <a:pt x="476" y="69"/>
                    </a:cubicBezTo>
                    <a:cubicBezTo>
                      <a:pt x="476" y="69"/>
                      <a:pt x="476" y="69"/>
                      <a:pt x="476" y="69"/>
                    </a:cubicBezTo>
                    <a:cubicBezTo>
                      <a:pt x="476" y="70"/>
                      <a:pt x="476" y="70"/>
                      <a:pt x="476" y="70"/>
                    </a:cubicBezTo>
                    <a:cubicBezTo>
                      <a:pt x="476" y="70"/>
                      <a:pt x="476" y="70"/>
                      <a:pt x="476" y="70"/>
                    </a:cubicBezTo>
                    <a:cubicBezTo>
                      <a:pt x="475" y="71"/>
                      <a:pt x="475" y="72"/>
                      <a:pt x="475" y="72"/>
                    </a:cubicBezTo>
                    <a:cubicBezTo>
                      <a:pt x="475" y="72"/>
                      <a:pt x="475" y="72"/>
                      <a:pt x="475" y="72"/>
                    </a:cubicBezTo>
                    <a:cubicBezTo>
                      <a:pt x="474" y="73"/>
                      <a:pt x="474" y="74"/>
                      <a:pt x="474" y="75"/>
                    </a:cubicBezTo>
                    <a:cubicBezTo>
                      <a:pt x="475" y="75"/>
                      <a:pt x="477" y="76"/>
                      <a:pt x="479" y="76"/>
                    </a:cubicBezTo>
                    <a:cubicBezTo>
                      <a:pt x="479" y="76"/>
                      <a:pt x="479" y="76"/>
                      <a:pt x="479" y="76"/>
                    </a:cubicBezTo>
                    <a:cubicBezTo>
                      <a:pt x="480" y="75"/>
                      <a:pt x="482" y="75"/>
                      <a:pt x="482" y="74"/>
                    </a:cubicBezTo>
                    <a:cubicBezTo>
                      <a:pt x="482" y="74"/>
                      <a:pt x="482" y="74"/>
                      <a:pt x="482" y="74"/>
                    </a:cubicBezTo>
                    <a:cubicBezTo>
                      <a:pt x="483" y="74"/>
                      <a:pt x="483" y="73"/>
                      <a:pt x="484" y="73"/>
                    </a:cubicBezTo>
                    <a:cubicBezTo>
                      <a:pt x="485" y="72"/>
                      <a:pt x="486" y="71"/>
                      <a:pt x="488" y="70"/>
                    </a:cubicBezTo>
                    <a:cubicBezTo>
                      <a:pt x="488" y="68"/>
                      <a:pt x="490" y="67"/>
                      <a:pt x="491" y="66"/>
                    </a:cubicBezTo>
                    <a:cubicBezTo>
                      <a:pt x="491" y="64"/>
                      <a:pt x="491" y="64"/>
                      <a:pt x="491" y="64"/>
                    </a:cubicBezTo>
                    <a:cubicBezTo>
                      <a:pt x="492" y="64"/>
                      <a:pt x="492" y="62"/>
                      <a:pt x="493" y="61"/>
                    </a:cubicBezTo>
                    <a:cubicBezTo>
                      <a:pt x="493" y="60"/>
                      <a:pt x="495" y="60"/>
                      <a:pt x="494" y="58"/>
                    </a:cubicBezTo>
                    <a:cubicBezTo>
                      <a:pt x="494" y="59"/>
                      <a:pt x="494" y="58"/>
                      <a:pt x="494" y="58"/>
                    </a:cubicBezTo>
                    <a:cubicBezTo>
                      <a:pt x="493" y="56"/>
                      <a:pt x="492" y="56"/>
                      <a:pt x="490" y="56"/>
                    </a:cubicBezTo>
                    <a:cubicBezTo>
                      <a:pt x="489" y="58"/>
                      <a:pt x="493" y="59"/>
                      <a:pt x="491" y="59"/>
                    </a:cubicBezTo>
                    <a:cubicBezTo>
                      <a:pt x="490" y="59"/>
                      <a:pt x="489" y="58"/>
                      <a:pt x="488" y="58"/>
                    </a:cubicBezTo>
                    <a:cubicBezTo>
                      <a:pt x="488" y="60"/>
                      <a:pt x="492" y="61"/>
                      <a:pt x="489" y="62"/>
                    </a:cubicBezTo>
                    <a:cubicBezTo>
                      <a:pt x="489" y="60"/>
                      <a:pt x="488" y="59"/>
                      <a:pt x="486" y="59"/>
                    </a:cubicBezTo>
                    <a:cubicBezTo>
                      <a:pt x="486" y="59"/>
                      <a:pt x="486" y="59"/>
                      <a:pt x="486" y="60"/>
                    </a:cubicBezTo>
                    <a:cubicBezTo>
                      <a:pt x="486" y="61"/>
                      <a:pt x="487" y="62"/>
                      <a:pt x="486" y="63"/>
                    </a:cubicBezTo>
                    <a:cubicBezTo>
                      <a:pt x="486" y="63"/>
                      <a:pt x="486" y="63"/>
                      <a:pt x="486" y="63"/>
                    </a:cubicBezTo>
                    <a:cubicBezTo>
                      <a:pt x="487" y="65"/>
                      <a:pt x="489" y="65"/>
                      <a:pt x="487" y="66"/>
                    </a:cubicBezTo>
                    <a:cubicBezTo>
                      <a:pt x="486" y="65"/>
                      <a:pt x="486" y="64"/>
                      <a:pt x="485" y="64"/>
                    </a:cubicBezTo>
                    <a:cubicBezTo>
                      <a:pt x="485" y="63"/>
                      <a:pt x="485" y="63"/>
                      <a:pt x="484" y="63"/>
                    </a:cubicBezTo>
                    <a:cubicBezTo>
                      <a:pt x="484" y="64"/>
                      <a:pt x="485" y="65"/>
                      <a:pt x="484" y="67"/>
                    </a:cubicBezTo>
                    <a:cubicBezTo>
                      <a:pt x="483" y="67"/>
                      <a:pt x="483" y="68"/>
                      <a:pt x="482" y="67"/>
                    </a:cubicBezTo>
                    <a:cubicBezTo>
                      <a:pt x="482" y="66"/>
                      <a:pt x="483" y="66"/>
                      <a:pt x="484" y="66"/>
                    </a:cubicBezTo>
                    <a:cubicBezTo>
                      <a:pt x="484" y="65"/>
                      <a:pt x="484" y="65"/>
                      <a:pt x="484" y="65"/>
                    </a:cubicBezTo>
                    <a:cubicBezTo>
                      <a:pt x="483" y="64"/>
                      <a:pt x="481" y="64"/>
                      <a:pt x="479" y="64"/>
                    </a:cubicBezTo>
                    <a:cubicBezTo>
                      <a:pt x="479" y="66"/>
                      <a:pt x="478" y="68"/>
                      <a:pt x="475" y="67"/>
                    </a:cubicBezTo>
                    <a:cubicBezTo>
                      <a:pt x="473" y="67"/>
                      <a:pt x="473" y="67"/>
                      <a:pt x="473" y="67"/>
                    </a:cubicBezTo>
                    <a:cubicBezTo>
                      <a:pt x="473" y="67"/>
                      <a:pt x="472" y="68"/>
                      <a:pt x="472" y="68"/>
                    </a:cubicBezTo>
                    <a:cubicBezTo>
                      <a:pt x="472" y="69"/>
                      <a:pt x="472" y="69"/>
                      <a:pt x="472" y="69"/>
                    </a:cubicBezTo>
                    <a:cubicBezTo>
                      <a:pt x="472" y="69"/>
                      <a:pt x="472" y="70"/>
                      <a:pt x="472" y="70"/>
                    </a:cubicBezTo>
                    <a:cubicBezTo>
                      <a:pt x="472" y="70"/>
                      <a:pt x="472" y="70"/>
                      <a:pt x="472" y="70"/>
                    </a:cubicBezTo>
                    <a:cubicBezTo>
                      <a:pt x="472" y="70"/>
                      <a:pt x="472" y="71"/>
                      <a:pt x="472" y="71"/>
                    </a:cubicBezTo>
                    <a:close/>
                    <a:moveTo>
                      <a:pt x="516" y="45"/>
                    </a:moveTo>
                    <a:cubicBezTo>
                      <a:pt x="516" y="44"/>
                      <a:pt x="516" y="43"/>
                      <a:pt x="516" y="42"/>
                    </a:cubicBezTo>
                    <a:cubicBezTo>
                      <a:pt x="515" y="42"/>
                      <a:pt x="515" y="42"/>
                      <a:pt x="514" y="42"/>
                    </a:cubicBezTo>
                    <a:cubicBezTo>
                      <a:pt x="514" y="44"/>
                      <a:pt x="514" y="45"/>
                      <a:pt x="516" y="45"/>
                    </a:cubicBezTo>
                    <a:close/>
                    <a:moveTo>
                      <a:pt x="495" y="83"/>
                    </a:moveTo>
                    <a:cubicBezTo>
                      <a:pt x="495" y="80"/>
                      <a:pt x="497" y="79"/>
                      <a:pt x="497" y="78"/>
                    </a:cubicBezTo>
                    <a:cubicBezTo>
                      <a:pt x="497" y="76"/>
                      <a:pt x="498" y="76"/>
                      <a:pt x="499" y="75"/>
                    </a:cubicBezTo>
                    <a:cubicBezTo>
                      <a:pt x="499" y="75"/>
                      <a:pt x="499" y="75"/>
                      <a:pt x="499" y="74"/>
                    </a:cubicBezTo>
                    <a:cubicBezTo>
                      <a:pt x="499" y="74"/>
                      <a:pt x="499" y="74"/>
                      <a:pt x="499" y="74"/>
                    </a:cubicBezTo>
                    <a:cubicBezTo>
                      <a:pt x="499" y="72"/>
                      <a:pt x="498" y="72"/>
                      <a:pt x="497" y="71"/>
                    </a:cubicBezTo>
                    <a:cubicBezTo>
                      <a:pt x="497" y="71"/>
                      <a:pt x="497" y="71"/>
                      <a:pt x="497" y="71"/>
                    </a:cubicBezTo>
                    <a:cubicBezTo>
                      <a:pt x="496" y="71"/>
                      <a:pt x="496" y="70"/>
                      <a:pt x="495" y="70"/>
                    </a:cubicBezTo>
                    <a:cubicBezTo>
                      <a:pt x="495" y="71"/>
                      <a:pt x="494" y="71"/>
                      <a:pt x="494" y="72"/>
                    </a:cubicBezTo>
                    <a:cubicBezTo>
                      <a:pt x="493" y="72"/>
                      <a:pt x="494" y="74"/>
                      <a:pt x="493" y="74"/>
                    </a:cubicBezTo>
                    <a:cubicBezTo>
                      <a:pt x="493" y="73"/>
                      <a:pt x="493" y="71"/>
                      <a:pt x="491" y="71"/>
                    </a:cubicBezTo>
                    <a:cubicBezTo>
                      <a:pt x="489" y="71"/>
                      <a:pt x="489" y="73"/>
                      <a:pt x="488" y="73"/>
                    </a:cubicBezTo>
                    <a:cubicBezTo>
                      <a:pt x="488" y="75"/>
                      <a:pt x="488" y="77"/>
                      <a:pt x="487" y="78"/>
                    </a:cubicBezTo>
                    <a:cubicBezTo>
                      <a:pt x="489" y="78"/>
                      <a:pt x="490" y="80"/>
                      <a:pt x="491" y="81"/>
                    </a:cubicBezTo>
                    <a:cubicBezTo>
                      <a:pt x="491" y="82"/>
                      <a:pt x="491" y="84"/>
                      <a:pt x="493" y="83"/>
                    </a:cubicBezTo>
                    <a:cubicBezTo>
                      <a:pt x="494" y="83"/>
                      <a:pt x="494" y="82"/>
                      <a:pt x="495" y="83"/>
                    </a:cubicBezTo>
                    <a:close/>
                    <a:moveTo>
                      <a:pt x="530" y="54"/>
                    </a:moveTo>
                    <a:cubicBezTo>
                      <a:pt x="530" y="55"/>
                      <a:pt x="530" y="55"/>
                      <a:pt x="530" y="56"/>
                    </a:cubicBezTo>
                    <a:cubicBezTo>
                      <a:pt x="530" y="57"/>
                      <a:pt x="531" y="57"/>
                      <a:pt x="532" y="57"/>
                    </a:cubicBezTo>
                    <a:cubicBezTo>
                      <a:pt x="533" y="55"/>
                      <a:pt x="532" y="54"/>
                      <a:pt x="530" y="54"/>
                    </a:cubicBezTo>
                    <a:close/>
                    <a:moveTo>
                      <a:pt x="522" y="43"/>
                    </a:moveTo>
                    <a:cubicBezTo>
                      <a:pt x="523" y="43"/>
                      <a:pt x="522" y="41"/>
                      <a:pt x="524" y="41"/>
                    </a:cubicBezTo>
                    <a:cubicBezTo>
                      <a:pt x="524" y="43"/>
                      <a:pt x="524" y="45"/>
                      <a:pt x="525" y="46"/>
                    </a:cubicBezTo>
                    <a:cubicBezTo>
                      <a:pt x="526" y="46"/>
                      <a:pt x="527" y="46"/>
                      <a:pt x="528" y="46"/>
                    </a:cubicBezTo>
                    <a:cubicBezTo>
                      <a:pt x="527" y="45"/>
                      <a:pt x="527" y="44"/>
                      <a:pt x="528" y="44"/>
                    </a:cubicBezTo>
                    <a:cubicBezTo>
                      <a:pt x="529" y="44"/>
                      <a:pt x="530" y="44"/>
                      <a:pt x="530" y="44"/>
                    </a:cubicBezTo>
                    <a:cubicBezTo>
                      <a:pt x="531" y="43"/>
                      <a:pt x="532" y="43"/>
                      <a:pt x="533" y="42"/>
                    </a:cubicBezTo>
                    <a:cubicBezTo>
                      <a:pt x="534" y="41"/>
                      <a:pt x="536" y="42"/>
                      <a:pt x="535" y="40"/>
                    </a:cubicBezTo>
                    <a:cubicBezTo>
                      <a:pt x="536" y="39"/>
                      <a:pt x="533" y="38"/>
                      <a:pt x="532" y="39"/>
                    </a:cubicBezTo>
                    <a:cubicBezTo>
                      <a:pt x="531" y="39"/>
                      <a:pt x="532" y="41"/>
                      <a:pt x="530" y="41"/>
                    </a:cubicBezTo>
                    <a:cubicBezTo>
                      <a:pt x="529" y="39"/>
                      <a:pt x="531" y="39"/>
                      <a:pt x="530" y="37"/>
                    </a:cubicBezTo>
                    <a:cubicBezTo>
                      <a:pt x="530" y="37"/>
                      <a:pt x="528" y="36"/>
                      <a:pt x="527" y="37"/>
                    </a:cubicBezTo>
                    <a:cubicBezTo>
                      <a:pt x="527" y="34"/>
                      <a:pt x="524" y="35"/>
                      <a:pt x="523" y="36"/>
                    </a:cubicBezTo>
                    <a:cubicBezTo>
                      <a:pt x="523" y="38"/>
                      <a:pt x="526" y="37"/>
                      <a:pt x="525" y="39"/>
                    </a:cubicBezTo>
                    <a:cubicBezTo>
                      <a:pt x="526" y="39"/>
                      <a:pt x="527" y="39"/>
                      <a:pt x="527" y="40"/>
                    </a:cubicBezTo>
                    <a:cubicBezTo>
                      <a:pt x="526" y="40"/>
                      <a:pt x="525" y="40"/>
                      <a:pt x="525" y="39"/>
                    </a:cubicBezTo>
                    <a:cubicBezTo>
                      <a:pt x="523" y="39"/>
                      <a:pt x="523" y="37"/>
                      <a:pt x="520" y="38"/>
                    </a:cubicBezTo>
                    <a:cubicBezTo>
                      <a:pt x="519" y="39"/>
                      <a:pt x="519" y="44"/>
                      <a:pt x="522" y="43"/>
                    </a:cubicBezTo>
                    <a:close/>
                    <a:moveTo>
                      <a:pt x="513" y="44"/>
                    </a:moveTo>
                    <a:cubicBezTo>
                      <a:pt x="513" y="44"/>
                      <a:pt x="513" y="44"/>
                      <a:pt x="513" y="44"/>
                    </a:cubicBezTo>
                    <a:cubicBezTo>
                      <a:pt x="512" y="42"/>
                      <a:pt x="509" y="40"/>
                      <a:pt x="508" y="43"/>
                    </a:cubicBezTo>
                    <a:cubicBezTo>
                      <a:pt x="511" y="43"/>
                      <a:pt x="510" y="45"/>
                      <a:pt x="513" y="44"/>
                    </a:cubicBezTo>
                    <a:close/>
                    <a:moveTo>
                      <a:pt x="502" y="70"/>
                    </a:moveTo>
                    <a:cubicBezTo>
                      <a:pt x="502" y="70"/>
                      <a:pt x="503" y="70"/>
                      <a:pt x="504" y="70"/>
                    </a:cubicBezTo>
                    <a:cubicBezTo>
                      <a:pt x="505" y="68"/>
                      <a:pt x="506" y="67"/>
                      <a:pt x="506" y="65"/>
                    </a:cubicBezTo>
                    <a:cubicBezTo>
                      <a:pt x="505" y="65"/>
                      <a:pt x="505" y="65"/>
                      <a:pt x="505" y="64"/>
                    </a:cubicBezTo>
                    <a:cubicBezTo>
                      <a:pt x="505" y="64"/>
                      <a:pt x="505" y="64"/>
                      <a:pt x="505" y="64"/>
                    </a:cubicBezTo>
                    <a:cubicBezTo>
                      <a:pt x="504" y="63"/>
                      <a:pt x="504" y="62"/>
                      <a:pt x="502" y="62"/>
                    </a:cubicBezTo>
                    <a:cubicBezTo>
                      <a:pt x="502" y="62"/>
                      <a:pt x="502" y="62"/>
                      <a:pt x="502" y="62"/>
                    </a:cubicBezTo>
                    <a:cubicBezTo>
                      <a:pt x="502" y="62"/>
                      <a:pt x="502" y="62"/>
                      <a:pt x="502" y="62"/>
                    </a:cubicBezTo>
                    <a:cubicBezTo>
                      <a:pt x="501" y="62"/>
                      <a:pt x="501" y="62"/>
                      <a:pt x="501" y="62"/>
                    </a:cubicBezTo>
                    <a:cubicBezTo>
                      <a:pt x="500" y="62"/>
                      <a:pt x="502" y="60"/>
                      <a:pt x="500" y="60"/>
                    </a:cubicBezTo>
                    <a:cubicBezTo>
                      <a:pt x="500" y="60"/>
                      <a:pt x="500" y="60"/>
                      <a:pt x="500" y="60"/>
                    </a:cubicBezTo>
                    <a:cubicBezTo>
                      <a:pt x="499" y="60"/>
                      <a:pt x="499" y="60"/>
                      <a:pt x="498" y="61"/>
                    </a:cubicBezTo>
                    <a:cubicBezTo>
                      <a:pt x="498" y="62"/>
                      <a:pt x="498" y="62"/>
                      <a:pt x="498" y="62"/>
                    </a:cubicBezTo>
                    <a:cubicBezTo>
                      <a:pt x="498" y="63"/>
                      <a:pt x="497" y="64"/>
                      <a:pt x="497" y="66"/>
                    </a:cubicBezTo>
                    <a:cubicBezTo>
                      <a:pt x="498" y="67"/>
                      <a:pt x="500" y="69"/>
                      <a:pt x="502" y="70"/>
                    </a:cubicBezTo>
                    <a:close/>
                    <a:moveTo>
                      <a:pt x="501" y="45"/>
                    </a:moveTo>
                    <a:cubicBezTo>
                      <a:pt x="502" y="45"/>
                      <a:pt x="501" y="44"/>
                      <a:pt x="502" y="44"/>
                    </a:cubicBezTo>
                    <a:cubicBezTo>
                      <a:pt x="502" y="43"/>
                      <a:pt x="504" y="44"/>
                      <a:pt x="503" y="43"/>
                    </a:cubicBezTo>
                    <a:cubicBezTo>
                      <a:pt x="501" y="43"/>
                      <a:pt x="500" y="43"/>
                      <a:pt x="500" y="45"/>
                    </a:cubicBezTo>
                    <a:cubicBezTo>
                      <a:pt x="500" y="45"/>
                      <a:pt x="501" y="45"/>
                      <a:pt x="501" y="45"/>
                    </a:cubicBezTo>
                    <a:close/>
                    <a:moveTo>
                      <a:pt x="501" y="51"/>
                    </a:moveTo>
                    <a:cubicBezTo>
                      <a:pt x="503" y="52"/>
                      <a:pt x="504" y="50"/>
                      <a:pt x="505" y="49"/>
                    </a:cubicBezTo>
                    <a:cubicBezTo>
                      <a:pt x="503" y="49"/>
                      <a:pt x="503" y="47"/>
                      <a:pt x="502" y="46"/>
                    </a:cubicBezTo>
                    <a:cubicBezTo>
                      <a:pt x="501" y="46"/>
                      <a:pt x="500" y="47"/>
                      <a:pt x="499" y="47"/>
                    </a:cubicBezTo>
                    <a:cubicBezTo>
                      <a:pt x="499" y="49"/>
                      <a:pt x="501" y="49"/>
                      <a:pt x="501" y="51"/>
                    </a:cubicBezTo>
                    <a:close/>
                    <a:moveTo>
                      <a:pt x="394" y="150"/>
                    </a:moveTo>
                    <a:cubicBezTo>
                      <a:pt x="395" y="150"/>
                      <a:pt x="395" y="150"/>
                      <a:pt x="395" y="150"/>
                    </a:cubicBezTo>
                    <a:cubicBezTo>
                      <a:pt x="396" y="150"/>
                      <a:pt x="397" y="151"/>
                      <a:pt x="398" y="150"/>
                    </a:cubicBezTo>
                    <a:cubicBezTo>
                      <a:pt x="398" y="150"/>
                      <a:pt x="399" y="150"/>
                      <a:pt x="399" y="150"/>
                    </a:cubicBezTo>
                    <a:cubicBezTo>
                      <a:pt x="399" y="150"/>
                      <a:pt x="399" y="149"/>
                      <a:pt x="399" y="149"/>
                    </a:cubicBezTo>
                    <a:cubicBezTo>
                      <a:pt x="399" y="149"/>
                      <a:pt x="399" y="148"/>
                      <a:pt x="399" y="148"/>
                    </a:cubicBezTo>
                    <a:cubicBezTo>
                      <a:pt x="399" y="148"/>
                      <a:pt x="400" y="147"/>
                      <a:pt x="401" y="148"/>
                    </a:cubicBezTo>
                    <a:cubicBezTo>
                      <a:pt x="401" y="149"/>
                      <a:pt x="399" y="148"/>
                      <a:pt x="399" y="150"/>
                    </a:cubicBezTo>
                    <a:cubicBezTo>
                      <a:pt x="400" y="150"/>
                      <a:pt x="400" y="150"/>
                      <a:pt x="400" y="150"/>
                    </a:cubicBezTo>
                    <a:cubicBezTo>
                      <a:pt x="400" y="150"/>
                      <a:pt x="400" y="150"/>
                      <a:pt x="400" y="150"/>
                    </a:cubicBezTo>
                    <a:cubicBezTo>
                      <a:pt x="401" y="150"/>
                      <a:pt x="402" y="152"/>
                      <a:pt x="402" y="151"/>
                    </a:cubicBezTo>
                    <a:cubicBezTo>
                      <a:pt x="402" y="150"/>
                      <a:pt x="404" y="150"/>
                      <a:pt x="403" y="149"/>
                    </a:cubicBezTo>
                    <a:cubicBezTo>
                      <a:pt x="403" y="148"/>
                      <a:pt x="403" y="148"/>
                      <a:pt x="403" y="148"/>
                    </a:cubicBezTo>
                    <a:cubicBezTo>
                      <a:pt x="403" y="147"/>
                      <a:pt x="404" y="146"/>
                      <a:pt x="404" y="145"/>
                    </a:cubicBezTo>
                    <a:cubicBezTo>
                      <a:pt x="404" y="145"/>
                      <a:pt x="404" y="145"/>
                      <a:pt x="404" y="144"/>
                    </a:cubicBezTo>
                    <a:cubicBezTo>
                      <a:pt x="404" y="144"/>
                      <a:pt x="404" y="144"/>
                      <a:pt x="405" y="144"/>
                    </a:cubicBezTo>
                    <a:cubicBezTo>
                      <a:pt x="405" y="145"/>
                      <a:pt x="407" y="143"/>
                      <a:pt x="407" y="145"/>
                    </a:cubicBezTo>
                    <a:cubicBezTo>
                      <a:pt x="408" y="145"/>
                      <a:pt x="408" y="145"/>
                      <a:pt x="408" y="145"/>
                    </a:cubicBezTo>
                    <a:cubicBezTo>
                      <a:pt x="410" y="145"/>
                      <a:pt x="411" y="143"/>
                      <a:pt x="414" y="143"/>
                    </a:cubicBezTo>
                    <a:cubicBezTo>
                      <a:pt x="414" y="140"/>
                      <a:pt x="413" y="139"/>
                      <a:pt x="413" y="136"/>
                    </a:cubicBezTo>
                    <a:cubicBezTo>
                      <a:pt x="413" y="135"/>
                      <a:pt x="414" y="135"/>
                      <a:pt x="415" y="134"/>
                    </a:cubicBezTo>
                    <a:cubicBezTo>
                      <a:pt x="415" y="133"/>
                      <a:pt x="415" y="131"/>
                      <a:pt x="414" y="131"/>
                    </a:cubicBezTo>
                    <a:cubicBezTo>
                      <a:pt x="414" y="132"/>
                      <a:pt x="413" y="132"/>
                      <a:pt x="413" y="132"/>
                    </a:cubicBezTo>
                    <a:cubicBezTo>
                      <a:pt x="413" y="133"/>
                      <a:pt x="413" y="133"/>
                      <a:pt x="412" y="133"/>
                    </a:cubicBezTo>
                    <a:cubicBezTo>
                      <a:pt x="411" y="131"/>
                      <a:pt x="414" y="131"/>
                      <a:pt x="414" y="129"/>
                    </a:cubicBezTo>
                    <a:cubicBezTo>
                      <a:pt x="414" y="128"/>
                      <a:pt x="414" y="127"/>
                      <a:pt x="414" y="127"/>
                    </a:cubicBezTo>
                    <a:cubicBezTo>
                      <a:pt x="413" y="126"/>
                      <a:pt x="413" y="126"/>
                      <a:pt x="412" y="126"/>
                    </a:cubicBezTo>
                    <a:cubicBezTo>
                      <a:pt x="412" y="127"/>
                      <a:pt x="413" y="128"/>
                      <a:pt x="412" y="129"/>
                    </a:cubicBezTo>
                    <a:cubicBezTo>
                      <a:pt x="411" y="129"/>
                      <a:pt x="411" y="129"/>
                      <a:pt x="411" y="129"/>
                    </a:cubicBezTo>
                    <a:cubicBezTo>
                      <a:pt x="410" y="128"/>
                      <a:pt x="412" y="128"/>
                      <a:pt x="411" y="127"/>
                    </a:cubicBezTo>
                    <a:cubicBezTo>
                      <a:pt x="411" y="127"/>
                      <a:pt x="411" y="127"/>
                      <a:pt x="411" y="127"/>
                    </a:cubicBezTo>
                    <a:cubicBezTo>
                      <a:pt x="412" y="126"/>
                      <a:pt x="412" y="124"/>
                      <a:pt x="411" y="124"/>
                    </a:cubicBezTo>
                    <a:cubicBezTo>
                      <a:pt x="411" y="125"/>
                      <a:pt x="410" y="125"/>
                      <a:pt x="409" y="125"/>
                    </a:cubicBezTo>
                    <a:cubicBezTo>
                      <a:pt x="409" y="125"/>
                      <a:pt x="409" y="125"/>
                      <a:pt x="409" y="125"/>
                    </a:cubicBezTo>
                    <a:cubicBezTo>
                      <a:pt x="409" y="125"/>
                      <a:pt x="409" y="125"/>
                      <a:pt x="409" y="125"/>
                    </a:cubicBezTo>
                    <a:cubicBezTo>
                      <a:pt x="409" y="126"/>
                      <a:pt x="409" y="126"/>
                      <a:pt x="409" y="126"/>
                    </a:cubicBezTo>
                    <a:cubicBezTo>
                      <a:pt x="409" y="126"/>
                      <a:pt x="409" y="126"/>
                      <a:pt x="409" y="126"/>
                    </a:cubicBezTo>
                    <a:cubicBezTo>
                      <a:pt x="408" y="126"/>
                      <a:pt x="406" y="127"/>
                      <a:pt x="406" y="125"/>
                    </a:cubicBezTo>
                    <a:cubicBezTo>
                      <a:pt x="406" y="125"/>
                      <a:pt x="406" y="125"/>
                      <a:pt x="406" y="124"/>
                    </a:cubicBezTo>
                    <a:cubicBezTo>
                      <a:pt x="406" y="124"/>
                      <a:pt x="405" y="123"/>
                      <a:pt x="404" y="124"/>
                    </a:cubicBezTo>
                    <a:cubicBezTo>
                      <a:pt x="404" y="124"/>
                      <a:pt x="404" y="124"/>
                      <a:pt x="404" y="124"/>
                    </a:cubicBezTo>
                    <a:cubicBezTo>
                      <a:pt x="404" y="124"/>
                      <a:pt x="404" y="125"/>
                      <a:pt x="404" y="125"/>
                    </a:cubicBezTo>
                    <a:cubicBezTo>
                      <a:pt x="404" y="125"/>
                      <a:pt x="404" y="126"/>
                      <a:pt x="405" y="126"/>
                    </a:cubicBezTo>
                    <a:cubicBezTo>
                      <a:pt x="405" y="126"/>
                      <a:pt x="405" y="126"/>
                      <a:pt x="405" y="126"/>
                    </a:cubicBezTo>
                    <a:cubicBezTo>
                      <a:pt x="405" y="126"/>
                      <a:pt x="405" y="127"/>
                      <a:pt x="405" y="127"/>
                    </a:cubicBezTo>
                    <a:cubicBezTo>
                      <a:pt x="405" y="127"/>
                      <a:pt x="405" y="127"/>
                      <a:pt x="405" y="128"/>
                    </a:cubicBezTo>
                    <a:cubicBezTo>
                      <a:pt x="405" y="128"/>
                      <a:pt x="405" y="128"/>
                      <a:pt x="405" y="128"/>
                    </a:cubicBezTo>
                    <a:cubicBezTo>
                      <a:pt x="406" y="129"/>
                      <a:pt x="408" y="128"/>
                      <a:pt x="407" y="130"/>
                    </a:cubicBezTo>
                    <a:cubicBezTo>
                      <a:pt x="406" y="129"/>
                      <a:pt x="405" y="129"/>
                      <a:pt x="404" y="128"/>
                    </a:cubicBezTo>
                    <a:cubicBezTo>
                      <a:pt x="404" y="127"/>
                      <a:pt x="403" y="126"/>
                      <a:pt x="402" y="126"/>
                    </a:cubicBezTo>
                    <a:cubicBezTo>
                      <a:pt x="402" y="127"/>
                      <a:pt x="402" y="127"/>
                      <a:pt x="402" y="128"/>
                    </a:cubicBezTo>
                    <a:cubicBezTo>
                      <a:pt x="402" y="128"/>
                      <a:pt x="402" y="128"/>
                      <a:pt x="402" y="129"/>
                    </a:cubicBezTo>
                    <a:cubicBezTo>
                      <a:pt x="402" y="131"/>
                      <a:pt x="400" y="127"/>
                      <a:pt x="400" y="130"/>
                    </a:cubicBezTo>
                    <a:cubicBezTo>
                      <a:pt x="401" y="131"/>
                      <a:pt x="402" y="132"/>
                      <a:pt x="404" y="132"/>
                    </a:cubicBezTo>
                    <a:cubicBezTo>
                      <a:pt x="404" y="133"/>
                      <a:pt x="406" y="133"/>
                      <a:pt x="407" y="134"/>
                    </a:cubicBezTo>
                    <a:cubicBezTo>
                      <a:pt x="404" y="135"/>
                      <a:pt x="404" y="133"/>
                      <a:pt x="402" y="133"/>
                    </a:cubicBezTo>
                    <a:cubicBezTo>
                      <a:pt x="402" y="133"/>
                      <a:pt x="402" y="133"/>
                      <a:pt x="402" y="132"/>
                    </a:cubicBezTo>
                    <a:cubicBezTo>
                      <a:pt x="400" y="132"/>
                      <a:pt x="400" y="133"/>
                      <a:pt x="398" y="133"/>
                    </a:cubicBezTo>
                    <a:cubicBezTo>
                      <a:pt x="396" y="133"/>
                      <a:pt x="396" y="133"/>
                      <a:pt x="396" y="135"/>
                    </a:cubicBezTo>
                    <a:cubicBezTo>
                      <a:pt x="398" y="136"/>
                      <a:pt x="400" y="135"/>
                      <a:pt x="400" y="138"/>
                    </a:cubicBezTo>
                    <a:cubicBezTo>
                      <a:pt x="399" y="137"/>
                      <a:pt x="398" y="136"/>
                      <a:pt x="396" y="136"/>
                    </a:cubicBezTo>
                    <a:cubicBezTo>
                      <a:pt x="396" y="137"/>
                      <a:pt x="396" y="137"/>
                      <a:pt x="396" y="137"/>
                    </a:cubicBezTo>
                    <a:cubicBezTo>
                      <a:pt x="396" y="137"/>
                      <a:pt x="396" y="137"/>
                      <a:pt x="396" y="138"/>
                    </a:cubicBezTo>
                    <a:cubicBezTo>
                      <a:pt x="396" y="139"/>
                      <a:pt x="398" y="138"/>
                      <a:pt x="399" y="138"/>
                    </a:cubicBezTo>
                    <a:cubicBezTo>
                      <a:pt x="399" y="139"/>
                      <a:pt x="399" y="139"/>
                      <a:pt x="399" y="139"/>
                    </a:cubicBezTo>
                    <a:cubicBezTo>
                      <a:pt x="399" y="139"/>
                      <a:pt x="399" y="139"/>
                      <a:pt x="399" y="139"/>
                    </a:cubicBezTo>
                    <a:cubicBezTo>
                      <a:pt x="400" y="139"/>
                      <a:pt x="400" y="139"/>
                      <a:pt x="400" y="139"/>
                    </a:cubicBezTo>
                    <a:cubicBezTo>
                      <a:pt x="401" y="141"/>
                      <a:pt x="399" y="140"/>
                      <a:pt x="398" y="141"/>
                    </a:cubicBezTo>
                    <a:cubicBezTo>
                      <a:pt x="398" y="141"/>
                      <a:pt x="398" y="141"/>
                      <a:pt x="398" y="141"/>
                    </a:cubicBezTo>
                    <a:cubicBezTo>
                      <a:pt x="398" y="141"/>
                      <a:pt x="397" y="141"/>
                      <a:pt x="397" y="141"/>
                    </a:cubicBezTo>
                    <a:cubicBezTo>
                      <a:pt x="397" y="141"/>
                      <a:pt x="396" y="141"/>
                      <a:pt x="395" y="141"/>
                    </a:cubicBezTo>
                    <a:cubicBezTo>
                      <a:pt x="395" y="142"/>
                      <a:pt x="395" y="142"/>
                      <a:pt x="395" y="143"/>
                    </a:cubicBezTo>
                    <a:cubicBezTo>
                      <a:pt x="396" y="144"/>
                      <a:pt x="396" y="143"/>
                      <a:pt x="397" y="143"/>
                    </a:cubicBezTo>
                    <a:cubicBezTo>
                      <a:pt x="398" y="143"/>
                      <a:pt x="399" y="143"/>
                      <a:pt x="399" y="143"/>
                    </a:cubicBezTo>
                    <a:cubicBezTo>
                      <a:pt x="399" y="144"/>
                      <a:pt x="398" y="144"/>
                      <a:pt x="398" y="144"/>
                    </a:cubicBezTo>
                    <a:cubicBezTo>
                      <a:pt x="398" y="144"/>
                      <a:pt x="398" y="145"/>
                      <a:pt x="398" y="145"/>
                    </a:cubicBezTo>
                    <a:cubicBezTo>
                      <a:pt x="397" y="145"/>
                      <a:pt x="395" y="146"/>
                      <a:pt x="394" y="148"/>
                    </a:cubicBezTo>
                    <a:cubicBezTo>
                      <a:pt x="396" y="148"/>
                      <a:pt x="394" y="149"/>
                      <a:pt x="394" y="150"/>
                    </a:cubicBezTo>
                    <a:close/>
                    <a:moveTo>
                      <a:pt x="415" y="124"/>
                    </a:moveTo>
                    <a:cubicBezTo>
                      <a:pt x="415" y="125"/>
                      <a:pt x="416" y="126"/>
                      <a:pt x="417" y="126"/>
                    </a:cubicBezTo>
                    <a:cubicBezTo>
                      <a:pt x="417" y="125"/>
                      <a:pt x="419" y="126"/>
                      <a:pt x="419" y="125"/>
                    </a:cubicBezTo>
                    <a:cubicBezTo>
                      <a:pt x="420" y="125"/>
                      <a:pt x="421" y="125"/>
                      <a:pt x="422" y="125"/>
                    </a:cubicBezTo>
                    <a:cubicBezTo>
                      <a:pt x="422" y="124"/>
                      <a:pt x="423" y="124"/>
                      <a:pt x="423" y="124"/>
                    </a:cubicBezTo>
                    <a:cubicBezTo>
                      <a:pt x="424" y="123"/>
                      <a:pt x="425" y="123"/>
                      <a:pt x="426" y="122"/>
                    </a:cubicBezTo>
                    <a:cubicBezTo>
                      <a:pt x="426" y="121"/>
                      <a:pt x="426" y="120"/>
                      <a:pt x="426" y="119"/>
                    </a:cubicBezTo>
                    <a:cubicBezTo>
                      <a:pt x="428" y="118"/>
                      <a:pt x="429" y="115"/>
                      <a:pt x="430" y="114"/>
                    </a:cubicBezTo>
                    <a:cubicBezTo>
                      <a:pt x="429" y="113"/>
                      <a:pt x="429" y="112"/>
                      <a:pt x="428" y="112"/>
                    </a:cubicBezTo>
                    <a:cubicBezTo>
                      <a:pt x="428" y="112"/>
                      <a:pt x="428" y="111"/>
                      <a:pt x="427" y="111"/>
                    </a:cubicBezTo>
                    <a:cubicBezTo>
                      <a:pt x="426" y="110"/>
                      <a:pt x="425" y="110"/>
                      <a:pt x="423" y="110"/>
                    </a:cubicBezTo>
                    <a:cubicBezTo>
                      <a:pt x="422" y="113"/>
                      <a:pt x="426" y="112"/>
                      <a:pt x="425" y="116"/>
                    </a:cubicBezTo>
                    <a:cubicBezTo>
                      <a:pt x="425" y="116"/>
                      <a:pt x="424" y="116"/>
                      <a:pt x="423" y="116"/>
                    </a:cubicBezTo>
                    <a:cubicBezTo>
                      <a:pt x="424" y="117"/>
                      <a:pt x="423" y="117"/>
                      <a:pt x="423" y="117"/>
                    </a:cubicBezTo>
                    <a:cubicBezTo>
                      <a:pt x="422" y="118"/>
                      <a:pt x="422" y="119"/>
                      <a:pt x="421" y="119"/>
                    </a:cubicBezTo>
                    <a:cubicBezTo>
                      <a:pt x="419" y="119"/>
                      <a:pt x="417" y="119"/>
                      <a:pt x="416" y="118"/>
                    </a:cubicBezTo>
                    <a:cubicBezTo>
                      <a:pt x="416" y="119"/>
                      <a:pt x="417" y="120"/>
                      <a:pt x="417" y="121"/>
                    </a:cubicBezTo>
                    <a:cubicBezTo>
                      <a:pt x="417" y="121"/>
                      <a:pt x="418" y="121"/>
                      <a:pt x="418" y="121"/>
                    </a:cubicBezTo>
                    <a:cubicBezTo>
                      <a:pt x="419" y="121"/>
                      <a:pt x="418" y="122"/>
                      <a:pt x="419" y="123"/>
                    </a:cubicBezTo>
                    <a:cubicBezTo>
                      <a:pt x="417" y="123"/>
                      <a:pt x="416" y="122"/>
                      <a:pt x="415" y="121"/>
                    </a:cubicBezTo>
                    <a:cubicBezTo>
                      <a:pt x="415" y="119"/>
                      <a:pt x="414" y="123"/>
                      <a:pt x="413" y="122"/>
                    </a:cubicBezTo>
                    <a:cubicBezTo>
                      <a:pt x="412" y="124"/>
                      <a:pt x="414" y="124"/>
                      <a:pt x="415" y="124"/>
                    </a:cubicBezTo>
                    <a:close/>
                    <a:moveTo>
                      <a:pt x="419" y="118"/>
                    </a:moveTo>
                    <a:cubicBezTo>
                      <a:pt x="419" y="118"/>
                      <a:pt x="420" y="118"/>
                      <a:pt x="421" y="118"/>
                    </a:cubicBezTo>
                    <a:cubicBezTo>
                      <a:pt x="422" y="117"/>
                      <a:pt x="423" y="113"/>
                      <a:pt x="421" y="113"/>
                    </a:cubicBezTo>
                    <a:cubicBezTo>
                      <a:pt x="421" y="114"/>
                      <a:pt x="421" y="115"/>
                      <a:pt x="420" y="115"/>
                    </a:cubicBezTo>
                    <a:cubicBezTo>
                      <a:pt x="420" y="114"/>
                      <a:pt x="419" y="114"/>
                      <a:pt x="419" y="114"/>
                    </a:cubicBezTo>
                    <a:cubicBezTo>
                      <a:pt x="419" y="114"/>
                      <a:pt x="419" y="114"/>
                      <a:pt x="419" y="114"/>
                    </a:cubicBezTo>
                    <a:cubicBezTo>
                      <a:pt x="418" y="114"/>
                      <a:pt x="418" y="114"/>
                      <a:pt x="418" y="114"/>
                    </a:cubicBezTo>
                    <a:cubicBezTo>
                      <a:pt x="417" y="116"/>
                      <a:pt x="419" y="116"/>
                      <a:pt x="419" y="118"/>
                    </a:cubicBezTo>
                    <a:close/>
                    <a:moveTo>
                      <a:pt x="416" y="120"/>
                    </a:moveTo>
                    <a:cubicBezTo>
                      <a:pt x="416" y="119"/>
                      <a:pt x="415" y="118"/>
                      <a:pt x="414" y="117"/>
                    </a:cubicBezTo>
                    <a:cubicBezTo>
                      <a:pt x="414" y="118"/>
                      <a:pt x="414" y="121"/>
                      <a:pt x="416" y="120"/>
                    </a:cubicBezTo>
                    <a:close/>
                    <a:moveTo>
                      <a:pt x="423" y="103"/>
                    </a:moveTo>
                    <a:cubicBezTo>
                      <a:pt x="424" y="102"/>
                      <a:pt x="425" y="102"/>
                      <a:pt x="425" y="100"/>
                    </a:cubicBezTo>
                    <a:cubicBezTo>
                      <a:pt x="426" y="100"/>
                      <a:pt x="427" y="100"/>
                      <a:pt x="427" y="98"/>
                    </a:cubicBezTo>
                    <a:cubicBezTo>
                      <a:pt x="425" y="99"/>
                      <a:pt x="426" y="96"/>
                      <a:pt x="424" y="97"/>
                    </a:cubicBezTo>
                    <a:cubicBezTo>
                      <a:pt x="424" y="98"/>
                      <a:pt x="423" y="99"/>
                      <a:pt x="423" y="100"/>
                    </a:cubicBezTo>
                    <a:cubicBezTo>
                      <a:pt x="421" y="100"/>
                      <a:pt x="422" y="103"/>
                      <a:pt x="423" y="103"/>
                    </a:cubicBezTo>
                    <a:close/>
                    <a:moveTo>
                      <a:pt x="422" y="112"/>
                    </a:moveTo>
                    <a:cubicBezTo>
                      <a:pt x="423" y="110"/>
                      <a:pt x="421" y="110"/>
                      <a:pt x="420" y="109"/>
                    </a:cubicBezTo>
                    <a:cubicBezTo>
                      <a:pt x="420" y="110"/>
                      <a:pt x="419" y="111"/>
                      <a:pt x="419" y="112"/>
                    </a:cubicBezTo>
                    <a:cubicBezTo>
                      <a:pt x="420" y="112"/>
                      <a:pt x="421" y="112"/>
                      <a:pt x="422" y="112"/>
                    </a:cubicBezTo>
                    <a:close/>
                    <a:moveTo>
                      <a:pt x="408" y="125"/>
                    </a:moveTo>
                    <a:cubicBezTo>
                      <a:pt x="407" y="125"/>
                      <a:pt x="409" y="124"/>
                      <a:pt x="409" y="124"/>
                    </a:cubicBezTo>
                    <a:cubicBezTo>
                      <a:pt x="409" y="124"/>
                      <a:pt x="410" y="124"/>
                      <a:pt x="409" y="124"/>
                    </a:cubicBezTo>
                    <a:cubicBezTo>
                      <a:pt x="409" y="123"/>
                      <a:pt x="408" y="124"/>
                      <a:pt x="408" y="124"/>
                    </a:cubicBezTo>
                    <a:cubicBezTo>
                      <a:pt x="407" y="124"/>
                      <a:pt x="408" y="124"/>
                      <a:pt x="407" y="124"/>
                    </a:cubicBezTo>
                    <a:cubicBezTo>
                      <a:pt x="407" y="125"/>
                      <a:pt x="408" y="125"/>
                      <a:pt x="408" y="125"/>
                    </a:cubicBezTo>
                    <a:close/>
                    <a:moveTo>
                      <a:pt x="398" y="158"/>
                    </a:moveTo>
                    <a:cubicBezTo>
                      <a:pt x="397" y="160"/>
                      <a:pt x="397" y="161"/>
                      <a:pt x="397" y="163"/>
                    </a:cubicBezTo>
                    <a:cubicBezTo>
                      <a:pt x="399" y="163"/>
                      <a:pt x="399" y="164"/>
                      <a:pt x="401" y="164"/>
                    </a:cubicBezTo>
                    <a:cubicBezTo>
                      <a:pt x="401" y="163"/>
                      <a:pt x="401" y="162"/>
                      <a:pt x="402" y="162"/>
                    </a:cubicBezTo>
                    <a:cubicBezTo>
                      <a:pt x="402" y="162"/>
                      <a:pt x="402" y="162"/>
                      <a:pt x="402" y="161"/>
                    </a:cubicBezTo>
                    <a:cubicBezTo>
                      <a:pt x="401" y="161"/>
                      <a:pt x="400" y="161"/>
                      <a:pt x="400" y="160"/>
                    </a:cubicBezTo>
                    <a:cubicBezTo>
                      <a:pt x="400" y="159"/>
                      <a:pt x="400" y="158"/>
                      <a:pt x="398" y="158"/>
                    </a:cubicBezTo>
                    <a:close/>
                    <a:moveTo>
                      <a:pt x="404" y="160"/>
                    </a:moveTo>
                    <a:cubicBezTo>
                      <a:pt x="404" y="158"/>
                      <a:pt x="406" y="158"/>
                      <a:pt x="406" y="155"/>
                    </a:cubicBezTo>
                    <a:cubicBezTo>
                      <a:pt x="405" y="155"/>
                      <a:pt x="404" y="155"/>
                      <a:pt x="403" y="155"/>
                    </a:cubicBezTo>
                    <a:cubicBezTo>
                      <a:pt x="402" y="155"/>
                      <a:pt x="401" y="156"/>
                      <a:pt x="400" y="155"/>
                    </a:cubicBezTo>
                    <a:cubicBezTo>
                      <a:pt x="401" y="158"/>
                      <a:pt x="401" y="159"/>
                      <a:pt x="404" y="160"/>
                    </a:cubicBezTo>
                    <a:close/>
                    <a:moveTo>
                      <a:pt x="436" y="94"/>
                    </a:moveTo>
                    <a:cubicBezTo>
                      <a:pt x="437" y="94"/>
                      <a:pt x="437" y="95"/>
                      <a:pt x="437" y="95"/>
                    </a:cubicBezTo>
                    <a:cubicBezTo>
                      <a:pt x="438" y="95"/>
                      <a:pt x="438" y="96"/>
                      <a:pt x="438" y="96"/>
                    </a:cubicBezTo>
                    <a:cubicBezTo>
                      <a:pt x="438" y="97"/>
                      <a:pt x="438" y="98"/>
                      <a:pt x="438" y="99"/>
                    </a:cubicBezTo>
                    <a:cubicBezTo>
                      <a:pt x="440" y="99"/>
                      <a:pt x="441" y="99"/>
                      <a:pt x="443" y="99"/>
                    </a:cubicBezTo>
                    <a:cubicBezTo>
                      <a:pt x="442" y="97"/>
                      <a:pt x="447" y="97"/>
                      <a:pt x="444" y="96"/>
                    </a:cubicBezTo>
                    <a:cubicBezTo>
                      <a:pt x="444" y="97"/>
                      <a:pt x="443" y="96"/>
                      <a:pt x="443" y="96"/>
                    </a:cubicBezTo>
                    <a:cubicBezTo>
                      <a:pt x="442" y="94"/>
                      <a:pt x="440" y="92"/>
                      <a:pt x="438" y="91"/>
                    </a:cubicBezTo>
                    <a:cubicBezTo>
                      <a:pt x="438" y="91"/>
                      <a:pt x="438" y="91"/>
                      <a:pt x="438" y="90"/>
                    </a:cubicBezTo>
                    <a:cubicBezTo>
                      <a:pt x="438" y="90"/>
                      <a:pt x="438" y="90"/>
                      <a:pt x="438" y="90"/>
                    </a:cubicBezTo>
                    <a:cubicBezTo>
                      <a:pt x="437" y="90"/>
                      <a:pt x="437" y="89"/>
                      <a:pt x="437" y="89"/>
                    </a:cubicBezTo>
                    <a:cubicBezTo>
                      <a:pt x="437" y="89"/>
                      <a:pt x="436" y="89"/>
                      <a:pt x="436" y="89"/>
                    </a:cubicBezTo>
                    <a:cubicBezTo>
                      <a:pt x="436" y="90"/>
                      <a:pt x="434" y="90"/>
                      <a:pt x="435" y="92"/>
                    </a:cubicBezTo>
                    <a:cubicBezTo>
                      <a:pt x="436" y="92"/>
                      <a:pt x="436" y="93"/>
                      <a:pt x="436" y="94"/>
                    </a:cubicBezTo>
                    <a:close/>
                    <a:moveTo>
                      <a:pt x="425" y="95"/>
                    </a:moveTo>
                    <a:cubicBezTo>
                      <a:pt x="424" y="95"/>
                      <a:pt x="424" y="95"/>
                      <a:pt x="423" y="95"/>
                    </a:cubicBezTo>
                    <a:cubicBezTo>
                      <a:pt x="423" y="95"/>
                      <a:pt x="423" y="95"/>
                      <a:pt x="423" y="96"/>
                    </a:cubicBezTo>
                    <a:cubicBezTo>
                      <a:pt x="424" y="96"/>
                      <a:pt x="424" y="96"/>
                      <a:pt x="425" y="96"/>
                    </a:cubicBezTo>
                    <a:cubicBezTo>
                      <a:pt x="425" y="95"/>
                      <a:pt x="425" y="95"/>
                      <a:pt x="425" y="95"/>
                    </a:cubicBezTo>
                    <a:close/>
                    <a:moveTo>
                      <a:pt x="442" y="102"/>
                    </a:moveTo>
                    <a:cubicBezTo>
                      <a:pt x="445" y="102"/>
                      <a:pt x="441" y="98"/>
                      <a:pt x="442" y="102"/>
                    </a:cubicBezTo>
                    <a:close/>
                    <a:moveTo>
                      <a:pt x="446" y="92"/>
                    </a:moveTo>
                    <a:cubicBezTo>
                      <a:pt x="447" y="91"/>
                      <a:pt x="447" y="89"/>
                      <a:pt x="447" y="87"/>
                    </a:cubicBezTo>
                    <a:cubicBezTo>
                      <a:pt x="446" y="87"/>
                      <a:pt x="445" y="86"/>
                      <a:pt x="444" y="86"/>
                    </a:cubicBezTo>
                    <a:cubicBezTo>
                      <a:pt x="442" y="88"/>
                      <a:pt x="444" y="92"/>
                      <a:pt x="446" y="92"/>
                    </a:cubicBezTo>
                    <a:close/>
                    <a:moveTo>
                      <a:pt x="445" y="95"/>
                    </a:moveTo>
                    <a:cubicBezTo>
                      <a:pt x="445" y="94"/>
                      <a:pt x="445" y="93"/>
                      <a:pt x="445" y="93"/>
                    </a:cubicBezTo>
                    <a:cubicBezTo>
                      <a:pt x="445" y="93"/>
                      <a:pt x="443" y="93"/>
                      <a:pt x="443" y="93"/>
                    </a:cubicBezTo>
                    <a:cubicBezTo>
                      <a:pt x="443" y="93"/>
                      <a:pt x="443" y="94"/>
                      <a:pt x="443" y="94"/>
                    </a:cubicBezTo>
                    <a:cubicBezTo>
                      <a:pt x="442" y="95"/>
                      <a:pt x="445" y="95"/>
                      <a:pt x="445" y="95"/>
                    </a:cubicBezTo>
                    <a:close/>
                    <a:moveTo>
                      <a:pt x="439" y="103"/>
                    </a:moveTo>
                    <a:cubicBezTo>
                      <a:pt x="440" y="105"/>
                      <a:pt x="438" y="106"/>
                      <a:pt x="438" y="107"/>
                    </a:cubicBezTo>
                    <a:cubicBezTo>
                      <a:pt x="437" y="107"/>
                      <a:pt x="437" y="108"/>
                      <a:pt x="436" y="109"/>
                    </a:cubicBezTo>
                    <a:cubicBezTo>
                      <a:pt x="439" y="110"/>
                      <a:pt x="439" y="108"/>
                      <a:pt x="441" y="107"/>
                    </a:cubicBezTo>
                    <a:cubicBezTo>
                      <a:pt x="441" y="105"/>
                      <a:pt x="442" y="104"/>
                      <a:pt x="442" y="102"/>
                    </a:cubicBezTo>
                    <a:cubicBezTo>
                      <a:pt x="440" y="101"/>
                      <a:pt x="440" y="103"/>
                      <a:pt x="439" y="103"/>
                    </a:cubicBezTo>
                    <a:close/>
                    <a:moveTo>
                      <a:pt x="435" y="95"/>
                    </a:moveTo>
                    <a:cubicBezTo>
                      <a:pt x="435" y="95"/>
                      <a:pt x="434" y="95"/>
                      <a:pt x="434" y="95"/>
                    </a:cubicBezTo>
                    <a:cubicBezTo>
                      <a:pt x="434" y="95"/>
                      <a:pt x="433" y="96"/>
                      <a:pt x="433" y="97"/>
                    </a:cubicBezTo>
                    <a:cubicBezTo>
                      <a:pt x="434" y="97"/>
                      <a:pt x="435" y="97"/>
                      <a:pt x="436" y="97"/>
                    </a:cubicBezTo>
                    <a:cubicBezTo>
                      <a:pt x="436" y="96"/>
                      <a:pt x="436" y="95"/>
                      <a:pt x="435" y="95"/>
                    </a:cubicBezTo>
                    <a:close/>
                    <a:moveTo>
                      <a:pt x="426" y="104"/>
                    </a:moveTo>
                    <a:cubicBezTo>
                      <a:pt x="426" y="104"/>
                      <a:pt x="426" y="105"/>
                      <a:pt x="427" y="105"/>
                    </a:cubicBezTo>
                    <a:cubicBezTo>
                      <a:pt x="427" y="106"/>
                      <a:pt x="428" y="106"/>
                      <a:pt x="427" y="107"/>
                    </a:cubicBezTo>
                    <a:cubicBezTo>
                      <a:pt x="426" y="106"/>
                      <a:pt x="426" y="106"/>
                      <a:pt x="426" y="105"/>
                    </a:cubicBezTo>
                    <a:cubicBezTo>
                      <a:pt x="424" y="105"/>
                      <a:pt x="424" y="106"/>
                      <a:pt x="423" y="106"/>
                    </a:cubicBezTo>
                    <a:cubicBezTo>
                      <a:pt x="423" y="109"/>
                      <a:pt x="426" y="108"/>
                      <a:pt x="426" y="109"/>
                    </a:cubicBezTo>
                    <a:cubicBezTo>
                      <a:pt x="426" y="109"/>
                      <a:pt x="427" y="109"/>
                      <a:pt x="427" y="109"/>
                    </a:cubicBezTo>
                    <a:cubicBezTo>
                      <a:pt x="427" y="109"/>
                      <a:pt x="428" y="110"/>
                      <a:pt x="428" y="110"/>
                    </a:cubicBezTo>
                    <a:cubicBezTo>
                      <a:pt x="429" y="110"/>
                      <a:pt x="429" y="113"/>
                      <a:pt x="432" y="112"/>
                    </a:cubicBezTo>
                    <a:cubicBezTo>
                      <a:pt x="433" y="112"/>
                      <a:pt x="433" y="110"/>
                      <a:pt x="435" y="110"/>
                    </a:cubicBezTo>
                    <a:cubicBezTo>
                      <a:pt x="435" y="108"/>
                      <a:pt x="436" y="105"/>
                      <a:pt x="438" y="104"/>
                    </a:cubicBezTo>
                    <a:cubicBezTo>
                      <a:pt x="437" y="102"/>
                      <a:pt x="439" y="102"/>
                      <a:pt x="438" y="100"/>
                    </a:cubicBezTo>
                    <a:cubicBezTo>
                      <a:pt x="437" y="100"/>
                      <a:pt x="436" y="98"/>
                      <a:pt x="434" y="99"/>
                    </a:cubicBezTo>
                    <a:cubicBezTo>
                      <a:pt x="433" y="99"/>
                      <a:pt x="434" y="99"/>
                      <a:pt x="433" y="99"/>
                    </a:cubicBezTo>
                    <a:cubicBezTo>
                      <a:pt x="433" y="100"/>
                      <a:pt x="433" y="100"/>
                      <a:pt x="433" y="100"/>
                    </a:cubicBezTo>
                    <a:cubicBezTo>
                      <a:pt x="433" y="99"/>
                      <a:pt x="433" y="99"/>
                      <a:pt x="433" y="98"/>
                    </a:cubicBezTo>
                    <a:cubicBezTo>
                      <a:pt x="432" y="98"/>
                      <a:pt x="430" y="98"/>
                      <a:pt x="429" y="98"/>
                    </a:cubicBezTo>
                    <a:cubicBezTo>
                      <a:pt x="429" y="99"/>
                      <a:pt x="429" y="99"/>
                      <a:pt x="428" y="99"/>
                    </a:cubicBezTo>
                    <a:cubicBezTo>
                      <a:pt x="428" y="102"/>
                      <a:pt x="425" y="101"/>
                      <a:pt x="426" y="104"/>
                    </a:cubicBezTo>
                    <a:close/>
                    <a:moveTo>
                      <a:pt x="431" y="91"/>
                    </a:moveTo>
                    <a:cubicBezTo>
                      <a:pt x="428" y="91"/>
                      <a:pt x="428" y="94"/>
                      <a:pt x="428" y="97"/>
                    </a:cubicBezTo>
                    <a:cubicBezTo>
                      <a:pt x="428" y="97"/>
                      <a:pt x="428" y="97"/>
                      <a:pt x="428" y="97"/>
                    </a:cubicBezTo>
                    <a:cubicBezTo>
                      <a:pt x="429" y="97"/>
                      <a:pt x="430" y="97"/>
                      <a:pt x="431" y="97"/>
                    </a:cubicBezTo>
                    <a:cubicBezTo>
                      <a:pt x="431" y="95"/>
                      <a:pt x="433" y="93"/>
                      <a:pt x="431" y="91"/>
                    </a:cubicBezTo>
                    <a:close/>
                    <a:moveTo>
                      <a:pt x="316" y="283"/>
                    </a:moveTo>
                    <a:cubicBezTo>
                      <a:pt x="316" y="284"/>
                      <a:pt x="315" y="285"/>
                      <a:pt x="315" y="286"/>
                    </a:cubicBezTo>
                    <a:cubicBezTo>
                      <a:pt x="316" y="286"/>
                      <a:pt x="316" y="286"/>
                      <a:pt x="317" y="286"/>
                    </a:cubicBezTo>
                    <a:cubicBezTo>
                      <a:pt x="317" y="286"/>
                      <a:pt x="317" y="285"/>
                      <a:pt x="317" y="284"/>
                    </a:cubicBezTo>
                    <a:cubicBezTo>
                      <a:pt x="317" y="284"/>
                      <a:pt x="317" y="284"/>
                      <a:pt x="317" y="283"/>
                    </a:cubicBezTo>
                    <a:cubicBezTo>
                      <a:pt x="316" y="283"/>
                      <a:pt x="316" y="283"/>
                      <a:pt x="316" y="283"/>
                    </a:cubicBezTo>
                    <a:close/>
                    <a:moveTo>
                      <a:pt x="150" y="487"/>
                    </a:moveTo>
                    <a:cubicBezTo>
                      <a:pt x="151" y="488"/>
                      <a:pt x="152" y="487"/>
                      <a:pt x="152" y="486"/>
                    </a:cubicBezTo>
                    <a:cubicBezTo>
                      <a:pt x="151" y="486"/>
                      <a:pt x="150" y="486"/>
                      <a:pt x="150" y="487"/>
                    </a:cubicBezTo>
                    <a:close/>
                    <a:moveTo>
                      <a:pt x="153" y="482"/>
                    </a:moveTo>
                    <a:cubicBezTo>
                      <a:pt x="153" y="480"/>
                      <a:pt x="151" y="481"/>
                      <a:pt x="150" y="481"/>
                    </a:cubicBezTo>
                    <a:cubicBezTo>
                      <a:pt x="150" y="482"/>
                      <a:pt x="152" y="481"/>
                      <a:pt x="153" y="482"/>
                    </a:cubicBezTo>
                    <a:close/>
                    <a:moveTo>
                      <a:pt x="144" y="534"/>
                    </a:moveTo>
                    <a:cubicBezTo>
                      <a:pt x="144" y="535"/>
                      <a:pt x="145" y="535"/>
                      <a:pt x="145" y="535"/>
                    </a:cubicBezTo>
                    <a:cubicBezTo>
                      <a:pt x="145" y="536"/>
                      <a:pt x="145" y="537"/>
                      <a:pt x="145" y="537"/>
                    </a:cubicBezTo>
                    <a:cubicBezTo>
                      <a:pt x="148" y="538"/>
                      <a:pt x="146" y="535"/>
                      <a:pt x="147" y="533"/>
                    </a:cubicBezTo>
                    <a:cubicBezTo>
                      <a:pt x="145" y="533"/>
                      <a:pt x="145" y="531"/>
                      <a:pt x="143" y="531"/>
                    </a:cubicBezTo>
                    <a:cubicBezTo>
                      <a:pt x="142" y="533"/>
                      <a:pt x="144" y="533"/>
                      <a:pt x="144" y="534"/>
                    </a:cubicBezTo>
                    <a:close/>
                    <a:moveTo>
                      <a:pt x="256" y="612"/>
                    </a:moveTo>
                    <a:cubicBezTo>
                      <a:pt x="257" y="612"/>
                      <a:pt x="256" y="612"/>
                      <a:pt x="256" y="613"/>
                    </a:cubicBezTo>
                    <a:cubicBezTo>
                      <a:pt x="257" y="613"/>
                      <a:pt x="256" y="613"/>
                      <a:pt x="257" y="613"/>
                    </a:cubicBezTo>
                    <a:cubicBezTo>
                      <a:pt x="257" y="613"/>
                      <a:pt x="258" y="613"/>
                      <a:pt x="258" y="613"/>
                    </a:cubicBezTo>
                    <a:cubicBezTo>
                      <a:pt x="258" y="612"/>
                      <a:pt x="258" y="612"/>
                      <a:pt x="259" y="612"/>
                    </a:cubicBezTo>
                    <a:cubicBezTo>
                      <a:pt x="259" y="610"/>
                      <a:pt x="256" y="612"/>
                      <a:pt x="255" y="611"/>
                    </a:cubicBezTo>
                    <a:cubicBezTo>
                      <a:pt x="255" y="612"/>
                      <a:pt x="256" y="613"/>
                      <a:pt x="256" y="612"/>
                    </a:cubicBezTo>
                    <a:close/>
                    <a:moveTo>
                      <a:pt x="359" y="296"/>
                    </a:moveTo>
                    <a:cubicBezTo>
                      <a:pt x="359" y="296"/>
                      <a:pt x="359" y="296"/>
                      <a:pt x="359" y="296"/>
                    </a:cubicBezTo>
                    <a:cubicBezTo>
                      <a:pt x="359" y="296"/>
                      <a:pt x="359" y="296"/>
                      <a:pt x="359" y="296"/>
                    </a:cubicBezTo>
                    <a:cubicBezTo>
                      <a:pt x="359" y="296"/>
                      <a:pt x="359" y="296"/>
                      <a:pt x="359" y="296"/>
                    </a:cubicBezTo>
                    <a:close/>
                    <a:moveTo>
                      <a:pt x="293" y="351"/>
                    </a:moveTo>
                    <a:cubicBezTo>
                      <a:pt x="292" y="352"/>
                      <a:pt x="292" y="351"/>
                      <a:pt x="290" y="351"/>
                    </a:cubicBezTo>
                    <a:cubicBezTo>
                      <a:pt x="290" y="354"/>
                      <a:pt x="292" y="355"/>
                      <a:pt x="294" y="354"/>
                    </a:cubicBezTo>
                    <a:cubicBezTo>
                      <a:pt x="295" y="353"/>
                      <a:pt x="295" y="352"/>
                      <a:pt x="293" y="351"/>
                    </a:cubicBezTo>
                    <a:close/>
                    <a:moveTo>
                      <a:pt x="291" y="355"/>
                    </a:moveTo>
                    <a:cubicBezTo>
                      <a:pt x="291" y="354"/>
                      <a:pt x="290" y="353"/>
                      <a:pt x="289" y="353"/>
                    </a:cubicBezTo>
                    <a:cubicBezTo>
                      <a:pt x="287" y="353"/>
                      <a:pt x="289" y="355"/>
                      <a:pt x="289" y="356"/>
                    </a:cubicBezTo>
                    <a:cubicBezTo>
                      <a:pt x="290" y="356"/>
                      <a:pt x="291" y="356"/>
                      <a:pt x="291" y="355"/>
                    </a:cubicBezTo>
                    <a:close/>
                    <a:moveTo>
                      <a:pt x="201" y="441"/>
                    </a:moveTo>
                    <a:cubicBezTo>
                      <a:pt x="201" y="440"/>
                      <a:pt x="200" y="441"/>
                      <a:pt x="201" y="441"/>
                    </a:cubicBezTo>
                    <a:close/>
                    <a:moveTo>
                      <a:pt x="203" y="438"/>
                    </a:moveTo>
                    <a:cubicBezTo>
                      <a:pt x="202" y="439"/>
                      <a:pt x="204" y="439"/>
                      <a:pt x="205" y="439"/>
                    </a:cubicBezTo>
                    <a:cubicBezTo>
                      <a:pt x="205" y="440"/>
                      <a:pt x="206" y="439"/>
                      <a:pt x="207" y="439"/>
                    </a:cubicBezTo>
                    <a:cubicBezTo>
                      <a:pt x="207" y="438"/>
                      <a:pt x="206" y="438"/>
                      <a:pt x="206" y="438"/>
                    </a:cubicBezTo>
                    <a:cubicBezTo>
                      <a:pt x="205" y="438"/>
                      <a:pt x="203" y="436"/>
                      <a:pt x="203" y="438"/>
                    </a:cubicBezTo>
                    <a:close/>
                    <a:moveTo>
                      <a:pt x="368" y="282"/>
                    </a:moveTo>
                    <a:cubicBezTo>
                      <a:pt x="368" y="282"/>
                      <a:pt x="368" y="282"/>
                      <a:pt x="369" y="282"/>
                    </a:cubicBezTo>
                    <a:cubicBezTo>
                      <a:pt x="368" y="282"/>
                      <a:pt x="368" y="282"/>
                      <a:pt x="368" y="282"/>
                    </a:cubicBezTo>
                    <a:cubicBezTo>
                      <a:pt x="368" y="282"/>
                      <a:pt x="368" y="282"/>
                      <a:pt x="368" y="282"/>
                    </a:cubicBezTo>
                    <a:close/>
                    <a:moveTo>
                      <a:pt x="368" y="283"/>
                    </a:moveTo>
                    <a:cubicBezTo>
                      <a:pt x="368" y="283"/>
                      <a:pt x="368" y="283"/>
                      <a:pt x="368" y="283"/>
                    </a:cubicBezTo>
                    <a:cubicBezTo>
                      <a:pt x="368" y="283"/>
                      <a:pt x="368" y="283"/>
                      <a:pt x="368" y="283"/>
                    </a:cubicBezTo>
                    <a:close/>
                    <a:moveTo>
                      <a:pt x="282" y="618"/>
                    </a:moveTo>
                    <a:cubicBezTo>
                      <a:pt x="282" y="619"/>
                      <a:pt x="282" y="619"/>
                      <a:pt x="283" y="619"/>
                    </a:cubicBezTo>
                    <a:cubicBezTo>
                      <a:pt x="283" y="618"/>
                      <a:pt x="282" y="618"/>
                      <a:pt x="282" y="618"/>
                    </a:cubicBezTo>
                    <a:close/>
                    <a:moveTo>
                      <a:pt x="281" y="620"/>
                    </a:moveTo>
                    <a:cubicBezTo>
                      <a:pt x="282" y="620"/>
                      <a:pt x="281" y="619"/>
                      <a:pt x="281" y="620"/>
                    </a:cubicBezTo>
                    <a:close/>
                    <a:moveTo>
                      <a:pt x="368" y="283"/>
                    </a:moveTo>
                    <a:cubicBezTo>
                      <a:pt x="368" y="283"/>
                      <a:pt x="368" y="283"/>
                      <a:pt x="368" y="283"/>
                    </a:cubicBezTo>
                    <a:cubicBezTo>
                      <a:pt x="368" y="283"/>
                      <a:pt x="368" y="283"/>
                      <a:pt x="368" y="283"/>
                    </a:cubicBezTo>
                    <a:close/>
                    <a:moveTo>
                      <a:pt x="370" y="281"/>
                    </a:moveTo>
                    <a:cubicBezTo>
                      <a:pt x="370" y="281"/>
                      <a:pt x="370" y="281"/>
                      <a:pt x="370" y="281"/>
                    </a:cubicBezTo>
                    <a:cubicBezTo>
                      <a:pt x="371" y="281"/>
                      <a:pt x="371" y="281"/>
                      <a:pt x="371" y="281"/>
                    </a:cubicBezTo>
                    <a:cubicBezTo>
                      <a:pt x="371" y="281"/>
                      <a:pt x="370" y="281"/>
                      <a:pt x="370" y="281"/>
                    </a:cubicBezTo>
                    <a:close/>
                    <a:moveTo>
                      <a:pt x="387" y="278"/>
                    </a:moveTo>
                    <a:cubicBezTo>
                      <a:pt x="387" y="278"/>
                      <a:pt x="387" y="278"/>
                      <a:pt x="387" y="278"/>
                    </a:cubicBezTo>
                    <a:cubicBezTo>
                      <a:pt x="387" y="278"/>
                      <a:pt x="387" y="278"/>
                      <a:pt x="387" y="278"/>
                    </a:cubicBezTo>
                    <a:cubicBezTo>
                      <a:pt x="387" y="278"/>
                      <a:pt x="387" y="278"/>
                      <a:pt x="387" y="278"/>
                    </a:cubicBezTo>
                    <a:close/>
                    <a:moveTo>
                      <a:pt x="295" y="339"/>
                    </a:moveTo>
                    <a:cubicBezTo>
                      <a:pt x="293" y="339"/>
                      <a:pt x="292" y="339"/>
                      <a:pt x="290" y="339"/>
                    </a:cubicBezTo>
                    <a:cubicBezTo>
                      <a:pt x="290" y="340"/>
                      <a:pt x="290" y="341"/>
                      <a:pt x="288" y="341"/>
                    </a:cubicBezTo>
                    <a:cubicBezTo>
                      <a:pt x="288" y="339"/>
                      <a:pt x="290" y="340"/>
                      <a:pt x="290" y="338"/>
                    </a:cubicBezTo>
                    <a:cubicBezTo>
                      <a:pt x="291" y="338"/>
                      <a:pt x="291" y="337"/>
                      <a:pt x="291" y="335"/>
                    </a:cubicBezTo>
                    <a:cubicBezTo>
                      <a:pt x="290" y="335"/>
                      <a:pt x="289" y="335"/>
                      <a:pt x="289" y="337"/>
                    </a:cubicBezTo>
                    <a:cubicBezTo>
                      <a:pt x="289" y="337"/>
                      <a:pt x="288" y="337"/>
                      <a:pt x="288" y="338"/>
                    </a:cubicBezTo>
                    <a:cubicBezTo>
                      <a:pt x="287" y="338"/>
                      <a:pt x="287" y="337"/>
                      <a:pt x="287" y="337"/>
                    </a:cubicBezTo>
                    <a:cubicBezTo>
                      <a:pt x="286" y="337"/>
                      <a:pt x="286" y="337"/>
                      <a:pt x="286" y="337"/>
                    </a:cubicBezTo>
                    <a:cubicBezTo>
                      <a:pt x="285" y="337"/>
                      <a:pt x="285" y="338"/>
                      <a:pt x="284" y="338"/>
                    </a:cubicBezTo>
                    <a:cubicBezTo>
                      <a:pt x="285" y="339"/>
                      <a:pt x="285" y="339"/>
                      <a:pt x="284" y="339"/>
                    </a:cubicBezTo>
                    <a:cubicBezTo>
                      <a:pt x="284" y="341"/>
                      <a:pt x="283" y="342"/>
                      <a:pt x="283" y="344"/>
                    </a:cubicBezTo>
                    <a:cubicBezTo>
                      <a:pt x="286" y="345"/>
                      <a:pt x="287" y="343"/>
                      <a:pt x="288" y="342"/>
                    </a:cubicBezTo>
                    <a:cubicBezTo>
                      <a:pt x="288" y="342"/>
                      <a:pt x="288" y="343"/>
                      <a:pt x="288" y="344"/>
                    </a:cubicBezTo>
                    <a:cubicBezTo>
                      <a:pt x="288" y="344"/>
                      <a:pt x="289" y="344"/>
                      <a:pt x="289" y="345"/>
                    </a:cubicBezTo>
                    <a:cubicBezTo>
                      <a:pt x="290" y="345"/>
                      <a:pt x="291" y="344"/>
                      <a:pt x="292" y="344"/>
                    </a:cubicBezTo>
                    <a:cubicBezTo>
                      <a:pt x="292" y="341"/>
                      <a:pt x="294" y="341"/>
                      <a:pt x="295" y="339"/>
                    </a:cubicBezTo>
                    <a:close/>
                    <a:moveTo>
                      <a:pt x="360" y="297"/>
                    </a:moveTo>
                    <a:cubicBezTo>
                      <a:pt x="360" y="296"/>
                      <a:pt x="360" y="296"/>
                      <a:pt x="359" y="296"/>
                    </a:cubicBezTo>
                    <a:cubicBezTo>
                      <a:pt x="360" y="296"/>
                      <a:pt x="360" y="296"/>
                      <a:pt x="360" y="297"/>
                    </a:cubicBezTo>
                    <a:close/>
                    <a:moveTo>
                      <a:pt x="470" y="102"/>
                    </a:moveTo>
                    <a:cubicBezTo>
                      <a:pt x="470" y="102"/>
                      <a:pt x="471" y="102"/>
                      <a:pt x="472" y="102"/>
                    </a:cubicBezTo>
                    <a:cubicBezTo>
                      <a:pt x="472" y="102"/>
                      <a:pt x="472" y="102"/>
                      <a:pt x="472" y="102"/>
                    </a:cubicBezTo>
                    <a:cubicBezTo>
                      <a:pt x="471" y="102"/>
                      <a:pt x="471" y="102"/>
                      <a:pt x="470" y="102"/>
                    </a:cubicBezTo>
                    <a:close/>
                    <a:moveTo>
                      <a:pt x="150" y="504"/>
                    </a:moveTo>
                    <a:cubicBezTo>
                      <a:pt x="148" y="504"/>
                      <a:pt x="149" y="502"/>
                      <a:pt x="147" y="502"/>
                    </a:cubicBezTo>
                    <a:cubicBezTo>
                      <a:pt x="147" y="503"/>
                      <a:pt x="147" y="504"/>
                      <a:pt x="147" y="505"/>
                    </a:cubicBezTo>
                    <a:cubicBezTo>
                      <a:pt x="148" y="505"/>
                      <a:pt x="149" y="505"/>
                      <a:pt x="150" y="504"/>
                    </a:cubicBezTo>
                    <a:close/>
                    <a:moveTo>
                      <a:pt x="162" y="555"/>
                    </a:moveTo>
                    <a:cubicBezTo>
                      <a:pt x="163" y="554"/>
                      <a:pt x="164" y="554"/>
                      <a:pt x="164" y="553"/>
                    </a:cubicBezTo>
                    <a:cubicBezTo>
                      <a:pt x="164" y="552"/>
                      <a:pt x="164" y="551"/>
                      <a:pt x="164" y="550"/>
                    </a:cubicBezTo>
                    <a:cubicBezTo>
                      <a:pt x="164" y="550"/>
                      <a:pt x="163" y="550"/>
                      <a:pt x="162" y="550"/>
                    </a:cubicBezTo>
                    <a:cubicBezTo>
                      <a:pt x="163" y="552"/>
                      <a:pt x="160" y="554"/>
                      <a:pt x="162" y="555"/>
                    </a:cubicBezTo>
                    <a:close/>
                    <a:moveTo>
                      <a:pt x="148" y="552"/>
                    </a:moveTo>
                    <a:cubicBezTo>
                      <a:pt x="147" y="553"/>
                      <a:pt x="147" y="555"/>
                      <a:pt x="147" y="557"/>
                    </a:cubicBezTo>
                    <a:cubicBezTo>
                      <a:pt x="149" y="556"/>
                      <a:pt x="149" y="559"/>
                      <a:pt x="150" y="559"/>
                    </a:cubicBezTo>
                    <a:cubicBezTo>
                      <a:pt x="150" y="561"/>
                      <a:pt x="152" y="561"/>
                      <a:pt x="154" y="561"/>
                    </a:cubicBezTo>
                    <a:cubicBezTo>
                      <a:pt x="154" y="559"/>
                      <a:pt x="155" y="557"/>
                      <a:pt x="155" y="555"/>
                    </a:cubicBezTo>
                    <a:cubicBezTo>
                      <a:pt x="153" y="555"/>
                      <a:pt x="153" y="553"/>
                      <a:pt x="151" y="554"/>
                    </a:cubicBezTo>
                    <a:cubicBezTo>
                      <a:pt x="150" y="554"/>
                      <a:pt x="151" y="556"/>
                      <a:pt x="149" y="556"/>
                    </a:cubicBezTo>
                    <a:cubicBezTo>
                      <a:pt x="149" y="555"/>
                      <a:pt x="150" y="552"/>
                      <a:pt x="148" y="552"/>
                    </a:cubicBezTo>
                    <a:close/>
                    <a:moveTo>
                      <a:pt x="150" y="484"/>
                    </a:moveTo>
                    <a:cubicBezTo>
                      <a:pt x="151" y="485"/>
                      <a:pt x="152" y="484"/>
                      <a:pt x="152" y="483"/>
                    </a:cubicBezTo>
                    <a:cubicBezTo>
                      <a:pt x="150" y="483"/>
                      <a:pt x="150" y="482"/>
                      <a:pt x="149" y="482"/>
                    </a:cubicBezTo>
                    <a:cubicBezTo>
                      <a:pt x="149" y="483"/>
                      <a:pt x="149" y="484"/>
                      <a:pt x="150" y="484"/>
                    </a:cubicBezTo>
                    <a:close/>
                    <a:moveTo>
                      <a:pt x="215" y="421"/>
                    </a:moveTo>
                    <a:cubicBezTo>
                      <a:pt x="215" y="422"/>
                      <a:pt x="216" y="422"/>
                      <a:pt x="216" y="424"/>
                    </a:cubicBezTo>
                    <a:cubicBezTo>
                      <a:pt x="219" y="424"/>
                      <a:pt x="219" y="422"/>
                      <a:pt x="220" y="420"/>
                    </a:cubicBezTo>
                    <a:cubicBezTo>
                      <a:pt x="218" y="420"/>
                      <a:pt x="216" y="420"/>
                      <a:pt x="215" y="421"/>
                    </a:cubicBezTo>
                    <a:close/>
                    <a:moveTo>
                      <a:pt x="148" y="597"/>
                    </a:moveTo>
                    <a:cubicBezTo>
                      <a:pt x="147" y="599"/>
                      <a:pt x="148" y="600"/>
                      <a:pt x="149" y="601"/>
                    </a:cubicBezTo>
                    <a:cubicBezTo>
                      <a:pt x="151" y="602"/>
                      <a:pt x="150" y="600"/>
                      <a:pt x="152" y="601"/>
                    </a:cubicBezTo>
                    <a:cubicBezTo>
                      <a:pt x="153" y="598"/>
                      <a:pt x="156" y="598"/>
                      <a:pt x="155" y="595"/>
                    </a:cubicBezTo>
                    <a:cubicBezTo>
                      <a:pt x="152" y="594"/>
                      <a:pt x="154" y="597"/>
                      <a:pt x="152" y="597"/>
                    </a:cubicBezTo>
                    <a:cubicBezTo>
                      <a:pt x="151" y="597"/>
                      <a:pt x="151" y="597"/>
                      <a:pt x="150" y="597"/>
                    </a:cubicBezTo>
                    <a:cubicBezTo>
                      <a:pt x="150" y="597"/>
                      <a:pt x="149" y="596"/>
                      <a:pt x="150" y="596"/>
                    </a:cubicBezTo>
                    <a:cubicBezTo>
                      <a:pt x="149" y="596"/>
                      <a:pt x="148" y="597"/>
                      <a:pt x="148" y="597"/>
                    </a:cubicBezTo>
                    <a:close/>
                    <a:moveTo>
                      <a:pt x="463" y="94"/>
                    </a:moveTo>
                    <a:cubicBezTo>
                      <a:pt x="463" y="95"/>
                      <a:pt x="463" y="95"/>
                      <a:pt x="463" y="96"/>
                    </a:cubicBezTo>
                    <a:cubicBezTo>
                      <a:pt x="465" y="97"/>
                      <a:pt x="465" y="93"/>
                      <a:pt x="463" y="94"/>
                    </a:cubicBezTo>
                    <a:close/>
                    <a:moveTo>
                      <a:pt x="526" y="78"/>
                    </a:moveTo>
                    <a:cubicBezTo>
                      <a:pt x="526" y="78"/>
                      <a:pt x="526" y="78"/>
                      <a:pt x="526" y="79"/>
                    </a:cubicBezTo>
                    <a:cubicBezTo>
                      <a:pt x="526" y="79"/>
                      <a:pt x="527" y="79"/>
                      <a:pt x="527" y="79"/>
                    </a:cubicBezTo>
                    <a:cubicBezTo>
                      <a:pt x="527" y="78"/>
                      <a:pt x="528" y="77"/>
                      <a:pt x="528" y="75"/>
                    </a:cubicBezTo>
                    <a:cubicBezTo>
                      <a:pt x="526" y="75"/>
                      <a:pt x="526" y="76"/>
                      <a:pt x="526" y="78"/>
                    </a:cubicBezTo>
                    <a:close/>
                    <a:moveTo>
                      <a:pt x="291" y="349"/>
                    </a:moveTo>
                    <a:cubicBezTo>
                      <a:pt x="291" y="349"/>
                      <a:pt x="291" y="348"/>
                      <a:pt x="290" y="349"/>
                    </a:cubicBezTo>
                    <a:cubicBezTo>
                      <a:pt x="290" y="350"/>
                      <a:pt x="291" y="350"/>
                      <a:pt x="291" y="349"/>
                    </a:cubicBezTo>
                    <a:close/>
                    <a:moveTo>
                      <a:pt x="343" y="254"/>
                    </a:moveTo>
                    <a:cubicBezTo>
                      <a:pt x="343" y="253"/>
                      <a:pt x="343" y="252"/>
                      <a:pt x="343" y="252"/>
                    </a:cubicBezTo>
                    <a:cubicBezTo>
                      <a:pt x="341" y="252"/>
                      <a:pt x="341" y="254"/>
                      <a:pt x="343" y="254"/>
                    </a:cubicBezTo>
                    <a:close/>
                    <a:moveTo>
                      <a:pt x="345" y="240"/>
                    </a:moveTo>
                    <a:cubicBezTo>
                      <a:pt x="345" y="241"/>
                      <a:pt x="348" y="241"/>
                      <a:pt x="347" y="239"/>
                    </a:cubicBezTo>
                    <a:cubicBezTo>
                      <a:pt x="346" y="239"/>
                      <a:pt x="345" y="239"/>
                      <a:pt x="345" y="240"/>
                    </a:cubicBezTo>
                    <a:close/>
                    <a:moveTo>
                      <a:pt x="367" y="216"/>
                    </a:moveTo>
                    <a:cubicBezTo>
                      <a:pt x="368" y="216"/>
                      <a:pt x="368" y="216"/>
                      <a:pt x="369" y="216"/>
                    </a:cubicBezTo>
                    <a:cubicBezTo>
                      <a:pt x="369" y="214"/>
                      <a:pt x="368" y="214"/>
                      <a:pt x="367" y="214"/>
                    </a:cubicBezTo>
                    <a:cubicBezTo>
                      <a:pt x="366" y="215"/>
                      <a:pt x="366" y="215"/>
                      <a:pt x="367" y="216"/>
                    </a:cubicBezTo>
                    <a:close/>
                    <a:moveTo>
                      <a:pt x="315" y="310"/>
                    </a:moveTo>
                    <a:cubicBezTo>
                      <a:pt x="315" y="310"/>
                      <a:pt x="315" y="310"/>
                      <a:pt x="315" y="310"/>
                    </a:cubicBezTo>
                    <a:cubicBezTo>
                      <a:pt x="314" y="311"/>
                      <a:pt x="314" y="311"/>
                      <a:pt x="314" y="311"/>
                    </a:cubicBezTo>
                    <a:cubicBezTo>
                      <a:pt x="314" y="312"/>
                      <a:pt x="314" y="314"/>
                      <a:pt x="314" y="315"/>
                    </a:cubicBezTo>
                    <a:cubicBezTo>
                      <a:pt x="314" y="315"/>
                      <a:pt x="314" y="315"/>
                      <a:pt x="314" y="315"/>
                    </a:cubicBezTo>
                    <a:cubicBezTo>
                      <a:pt x="314" y="316"/>
                      <a:pt x="314" y="316"/>
                      <a:pt x="315" y="316"/>
                    </a:cubicBezTo>
                    <a:cubicBezTo>
                      <a:pt x="315" y="318"/>
                      <a:pt x="314" y="318"/>
                      <a:pt x="313" y="319"/>
                    </a:cubicBezTo>
                    <a:cubicBezTo>
                      <a:pt x="313" y="319"/>
                      <a:pt x="313" y="319"/>
                      <a:pt x="313" y="319"/>
                    </a:cubicBezTo>
                    <a:cubicBezTo>
                      <a:pt x="313" y="319"/>
                      <a:pt x="313" y="320"/>
                      <a:pt x="313" y="320"/>
                    </a:cubicBezTo>
                    <a:cubicBezTo>
                      <a:pt x="312" y="320"/>
                      <a:pt x="311" y="322"/>
                      <a:pt x="311" y="323"/>
                    </a:cubicBezTo>
                    <a:cubicBezTo>
                      <a:pt x="311" y="323"/>
                      <a:pt x="311" y="323"/>
                      <a:pt x="311" y="323"/>
                    </a:cubicBezTo>
                    <a:cubicBezTo>
                      <a:pt x="310" y="324"/>
                      <a:pt x="310" y="326"/>
                      <a:pt x="310" y="327"/>
                    </a:cubicBezTo>
                    <a:cubicBezTo>
                      <a:pt x="312" y="327"/>
                      <a:pt x="313" y="327"/>
                      <a:pt x="314" y="325"/>
                    </a:cubicBezTo>
                    <a:cubicBezTo>
                      <a:pt x="314" y="325"/>
                      <a:pt x="314" y="325"/>
                      <a:pt x="314" y="325"/>
                    </a:cubicBezTo>
                    <a:cubicBezTo>
                      <a:pt x="314" y="324"/>
                      <a:pt x="315" y="323"/>
                      <a:pt x="315" y="323"/>
                    </a:cubicBezTo>
                    <a:cubicBezTo>
                      <a:pt x="315" y="323"/>
                      <a:pt x="315" y="323"/>
                      <a:pt x="315" y="323"/>
                    </a:cubicBezTo>
                    <a:cubicBezTo>
                      <a:pt x="316" y="323"/>
                      <a:pt x="316" y="320"/>
                      <a:pt x="317" y="320"/>
                    </a:cubicBezTo>
                    <a:cubicBezTo>
                      <a:pt x="317" y="320"/>
                      <a:pt x="317" y="320"/>
                      <a:pt x="317" y="320"/>
                    </a:cubicBezTo>
                    <a:cubicBezTo>
                      <a:pt x="317" y="319"/>
                      <a:pt x="318" y="319"/>
                      <a:pt x="318" y="319"/>
                    </a:cubicBezTo>
                    <a:cubicBezTo>
                      <a:pt x="319" y="314"/>
                      <a:pt x="317" y="312"/>
                      <a:pt x="315" y="310"/>
                    </a:cubicBezTo>
                    <a:close/>
                    <a:moveTo>
                      <a:pt x="316" y="305"/>
                    </a:moveTo>
                    <a:cubicBezTo>
                      <a:pt x="316" y="306"/>
                      <a:pt x="316" y="306"/>
                      <a:pt x="315" y="306"/>
                    </a:cubicBezTo>
                    <a:cubicBezTo>
                      <a:pt x="315" y="306"/>
                      <a:pt x="315" y="307"/>
                      <a:pt x="315" y="307"/>
                    </a:cubicBezTo>
                    <a:cubicBezTo>
                      <a:pt x="316" y="309"/>
                      <a:pt x="316" y="306"/>
                      <a:pt x="317" y="306"/>
                    </a:cubicBezTo>
                    <a:cubicBezTo>
                      <a:pt x="317" y="304"/>
                      <a:pt x="317" y="305"/>
                      <a:pt x="316" y="305"/>
                    </a:cubicBezTo>
                    <a:close/>
                    <a:moveTo>
                      <a:pt x="387" y="175"/>
                    </a:moveTo>
                    <a:cubicBezTo>
                      <a:pt x="387" y="175"/>
                      <a:pt x="386" y="175"/>
                      <a:pt x="386" y="176"/>
                    </a:cubicBezTo>
                    <a:cubicBezTo>
                      <a:pt x="384" y="176"/>
                      <a:pt x="385" y="178"/>
                      <a:pt x="385" y="180"/>
                    </a:cubicBezTo>
                    <a:cubicBezTo>
                      <a:pt x="388" y="181"/>
                      <a:pt x="387" y="177"/>
                      <a:pt x="390" y="178"/>
                    </a:cubicBezTo>
                    <a:cubicBezTo>
                      <a:pt x="391" y="175"/>
                      <a:pt x="388" y="176"/>
                      <a:pt x="389" y="173"/>
                    </a:cubicBezTo>
                    <a:cubicBezTo>
                      <a:pt x="388" y="173"/>
                      <a:pt x="387" y="174"/>
                      <a:pt x="387" y="175"/>
                    </a:cubicBezTo>
                    <a:close/>
                    <a:moveTo>
                      <a:pt x="626" y="85"/>
                    </a:moveTo>
                    <a:cubicBezTo>
                      <a:pt x="625" y="84"/>
                      <a:pt x="624" y="84"/>
                      <a:pt x="624" y="82"/>
                    </a:cubicBezTo>
                    <a:cubicBezTo>
                      <a:pt x="623" y="81"/>
                      <a:pt x="622" y="81"/>
                      <a:pt x="622" y="79"/>
                    </a:cubicBezTo>
                    <a:cubicBezTo>
                      <a:pt x="621" y="79"/>
                      <a:pt x="621" y="79"/>
                      <a:pt x="620" y="79"/>
                    </a:cubicBezTo>
                    <a:cubicBezTo>
                      <a:pt x="620" y="79"/>
                      <a:pt x="619" y="79"/>
                      <a:pt x="619" y="79"/>
                    </a:cubicBezTo>
                    <a:cubicBezTo>
                      <a:pt x="619" y="79"/>
                      <a:pt x="619" y="79"/>
                      <a:pt x="618" y="79"/>
                    </a:cubicBezTo>
                    <a:cubicBezTo>
                      <a:pt x="618" y="78"/>
                      <a:pt x="617" y="78"/>
                      <a:pt x="616" y="78"/>
                    </a:cubicBezTo>
                    <a:cubicBezTo>
                      <a:pt x="616" y="78"/>
                      <a:pt x="616" y="78"/>
                      <a:pt x="616" y="78"/>
                    </a:cubicBezTo>
                    <a:cubicBezTo>
                      <a:pt x="615" y="78"/>
                      <a:pt x="614" y="80"/>
                      <a:pt x="613" y="79"/>
                    </a:cubicBezTo>
                    <a:cubicBezTo>
                      <a:pt x="613" y="79"/>
                      <a:pt x="613" y="79"/>
                      <a:pt x="612" y="79"/>
                    </a:cubicBezTo>
                    <a:cubicBezTo>
                      <a:pt x="611" y="78"/>
                      <a:pt x="611" y="77"/>
                      <a:pt x="609" y="77"/>
                    </a:cubicBezTo>
                    <a:cubicBezTo>
                      <a:pt x="608" y="77"/>
                      <a:pt x="608" y="77"/>
                      <a:pt x="607" y="78"/>
                    </a:cubicBezTo>
                    <a:cubicBezTo>
                      <a:pt x="607" y="78"/>
                      <a:pt x="607" y="79"/>
                      <a:pt x="607" y="79"/>
                    </a:cubicBezTo>
                    <a:cubicBezTo>
                      <a:pt x="607" y="79"/>
                      <a:pt x="607" y="79"/>
                      <a:pt x="608" y="80"/>
                    </a:cubicBezTo>
                    <a:cubicBezTo>
                      <a:pt x="608" y="80"/>
                      <a:pt x="608" y="80"/>
                      <a:pt x="608" y="80"/>
                    </a:cubicBezTo>
                    <a:cubicBezTo>
                      <a:pt x="608" y="80"/>
                      <a:pt x="608" y="80"/>
                      <a:pt x="607" y="80"/>
                    </a:cubicBezTo>
                    <a:cubicBezTo>
                      <a:pt x="607" y="82"/>
                      <a:pt x="608" y="84"/>
                      <a:pt x="606" y="84"/>
                    </a:cubicBezTo>
                    <a:cubicBezTo>
                      <a:pt x="603" y="84"/>
                      <a:pt x="606" y="83"/>
                      <a:pt x="606" y="83"/>
                    </a:cubicBezTo>
                    <a:cubicBezTo>
                      <a:pt x="606" y="82"/>
                      <a:pt x="606" y="82"/>
                      <a:pt x="606" y="82"/>
                    </a:cubicBezTo>
                    <a:cubicBezTo>
                      <a:pt x="606" y="82"/>
                      <a:pt x="606" y="82"/>
                      <a:pt x="606" y="82"/>
                    </a:cubicBezTo>
                    <a:cubicBezTo>
                      <a:pt x="608" y="80"/>
                      <a:pt x="604" y="80"/>
                      <a:pt x="605" y="78"/>
                    </a:cubicBezTo>
                    <a:cubicBezTo>
                      <a:pt x="605" y="78"/>
                      <a:pt x="605" y="78"/>
                      <a:pt x="605" y="78"/>
                    </a:cubicBezTo>
                    <a:cubicBezTo>
                      <a:pt x="605" y="77"/>
                      <a:pt x="605" y="78"/>
                      <a:pt x="605" y="78"/>
                    </a:cubicBezTo>
                    <a:cubicBezTo>
                      <a:pt x="604" y="76"/>
                      <a:pt x="604" y="76"/>
                      <a:pt x="602" y="78"/>
                    </a:cubicBezTo>
                    <a:cubicBezTo>
                      <a:pt x="602" y="79"/>
                      <a:pt x="602" y="80"/>
                      <a:pt x="600" y="80"/>
                    </a:cubicBezTo>
                    <a:cubicBezTo>
                      <a:pt x="601" y="78"/>
                      <a:pt x="599" y="78"/>
                      <a:pt x="598" y="78"/>
                    </a:cubicBezTo>
                    <a:cubicBezTo>
                      <a:pt x="598" y="78"/>
                      <a:pt x="598" y="78"/>
                      <a:pt x="598" y="77"/>
                    </a:cubicBezTo>
                    <a:cubicBezTo>
                      <a:pt x="598" y="77"/>
                      <a:pt x="598" y="76"/>
                      <a:pt x="598" y="76"/>
                    </a:cubicBezTo>
                    <a:cubicBezTo>
                      <a:pt x="597" y="75"/>
                      <a:pt x="596" y="75"/>
                      <a:pt x="595" y="74"/>
                    </a:cubicBezTo>
                    <a:cubicBezTo>
                      <a:pt x="592" y="74"/>
                      <a:pt x="589" y="74"/>
                      <a:pt x="588" y="73"/>
                    </a:cubicBezTo>
                    <a:cubicBezTo>
                      <a:pt x="586" y="73"/>
                      <a:pt x="584" y="73"/>
                      <a:pt x="582" y="73"/>
                    </a:cubicBezTo>
                    <a:cubicBezTo>
                      <a:pt x="582" y="70"/>
                      <a:pt x="585" y="71"/>
                      <a:pt x="586" y="71"/>
                    </a:cubicBezTo>
                    <a:cubicBezTo>
                      <a:pt x="588" y="71"/>
                      <a:pt x="591" y="71"/>
                      <a:pt x="592" y="71"/>
                    </a:cubicBezTo>
                    <a:cubicBezTo>
                      <a:pt x="594" y="72"/>
                      <a:pt x="593" y="70"/>
                      <a:pt x="595" y="70"/>
                    </a:cubicBezTo>
                    <a:cubicBezTo>
                      <a:pt x="596" y="70"/>
                      <a:pt x="598" y="70"/>
                      <a:pt x="599" y="70"/>
                    </a:cubicBezTo>
                    <a:cubicBezTo>
                      <a:pt x="599" y="70"/>
                      <a:pt x="599" y="70"/>
                      <a:pt x="599" y="70"/>
                    </a:cubicBezTo>
                    <a:cubicBezTo>
                      <a:pt x="601" y="68"/>
                      <a:pt x="601" y="72"/>
                      <a:pt x="602" y="70"/>
                    </a:cubicBezTo>
                    <a:cubicBezTo>
                      <a:pt x="602" y="70"/>
                      <a:pt x="602" y="70"/>
                      <a:pt x="603" y="70"/>
                    </a:cubicBezTo>
                    <a:cubicBezTo>
                      <a:pt x="603" y="70"/>
                      <a:pt x="603" y="70"/>
                      <a:pt x="603" y="70"/>
                    </a:cubicBezTo>
                    <a:cubicBezTo>
                      <a:pt x="604" y="70"/>
                      <a:pt x="605" y="70"/>
                      <a:pt x="605" y="69"/>
                    </a:cubicBezTo>
                    <a:cubicBezTo>
                      <a:pt x="605" y="68"/>
                      <a:pt x="606" y="67"/>
                      <a:pt x="606" y="67"/>
                    </a:cubicBezTo>
                    <a:cubicBezTo>
                      <a:pt x="606" y="67"/>
                      <a:pt x="607" y="66"/>
                      <a:pt x="607" y="66"/>
                    </a:cubicBezTo>
                    <a:cubicBezTo>
                      <a:pt x="608" y="66"/>
                      <a:pt x="608" y="66"/>
                      <a:pt x="608" y="66"/>
                    </a:cubicBezTo>
                    <a:cubicBezTo>
                      <a:pt x="608" y="65"/>
                      <a:pt x="608" y="64"/>
                      <a:pt x="609" y="62"/>
                    </a:cubicBezTo>
                    <a:cubicBezTo>
                      <a:pt x="609" y="62"/>
                      <a:pt x="609" y="62"/>
                      <a:pt x="609" y="62"/>
                    </a:cubicBezTo>
                    <a:cubicBezTo>
                      <a:pt x="609" y="62"/>
                      <a:pt x="609" y="62"/>
                      <a:pt x="609" y="62"/>
                    </a:cubicBezTo>
                    <a:cubicBezTo>
                      <a:pt x="610" y="61"/>
                      <a:pt x="610" y="60"/>
                      <a:pt x="611" y="60"/>
                    </a:cubicBezTo>
                    <a:cubicBezTo>
                      <a:pt x="611" y="59"/>
                      <a:pt x="611" y="59"/>
                      <a:pt x="611" y="59"/>
                    </a:cubicBezTo>
                    <a:cubicBezTo>
                      <a:pt x="612" y="59"/>
                      <a:pt x="614" y="58"/>
                      <a:pt x="615" y="58"/>
                    </a:cubicBezTo>
                    <a:cubicBezTo>
                      <a:pt x="615" y="58"/>
                      <a:pt x="615" y="58"/>
                      <a:pt x="615" y="58"/>
                    </a:cubicBezTo>
                    <a:cubicBezTo>
                      <a:pt x="615" y="57"/>
                      <a:pt x="618" y="57"/>
                      <a:pt x="616" y="54"/>
                    </a:cubicBezTo>
                    <a:cubicBezTo>
                      <a:pt x="616" y="54"/>
                      <a:pt x="616" y="54"/>
                      <a:pt x="616" y="54"/>
                    </a:cubicBezTo>
                    <a:cubicBezTo>
                      <a:pt x="616" y="54"/>
                      <a:pt x="616" y="53"/>
                      <a:pt x="616" y="53"/>
                    </a:cubicBezTo>
                    <a:cubicBezTo>
                      <a:pt x="615" y="51"/>
                      <a:pt x="615" y="50"/>
                      <a:pt x="614" y="49"/>
                    </a:cubicBezTo>
                    <a:cubicBezTo>
                      <a:pt x="612" y="49"/>
                      <a:pt x="611" y="49"/>
                      <a:pt x="610" y="49"/>
                    </a:cubicBezTo>
                    <a:cubicBezTo>
                      <a:pt x="610" y="49"/>
                      <a:pt x="609" y="49"/>
                      <a:pt x="608" y="49"/>
                    </a:cubicBezTo>
                    <a:cubicBezTo>
                      <a:pt x="608" y="47"/>
                      <a:pt x="608" y="46"/>
                      <a:pt x="606" y="46"/>
                    </a:cubicBezTo>
                    <a:cubicBezTo>
                      <a:pt x="606" y="46"/>
                      <a:pt x="606" y="46"/>
                      <a:pt x="605" y="46"/>
                    </a:cubicBezTo>
                    <a:cubicBezTo>
                      <a:pt x="603" y="46"/>
                      <a:pt x="601" y="47"/>
                      <a:pt x="600" y="49"/>
                    </a:cubicBezTo>
                    <a:cubicBezTo>
                      <a:pt x="598" y="47"/>
                      <a:pt x="602" y="47"/>
                      <a:pt x="601" y="44"/>
                    </a:cubicBezTo>
                    <a:cubicBezTo>
                      <a:pt x="601" y="43"/>
                      <a:pt x="601" y="44"/>
                      <a:pt x="600" y="44"/>
                    </a:cubicBezTo>
                    <a:cubicBezTo>
                      <a:pt x="599" y="44"/>
                      <a:pt x="599" y="44"/>
                      <a:pt x="598" y="44"/>
                    </a:cubicBezTo>
                    <a:cubicBezTo>
                      <a:pt x="598" y="42"/>
                      <a:pt x="596" y="42"/>
                      <a:pt x="595" y="41"/>
                    </a:cubicBezTo>
                    <a:cubicBezTo>
                      <a:pt x="593" y="41"/>
                      <a:pt x="593" y="43"/>
                      <a:pt x="593" y="45"/>
                    </a:cubicBezTo>
                    <a:cubicBezTo>
                      <a:pt x="592" y="45"/>
                      <a:pt x="592" y="44"/>
                      <a:pt x="592" y="43"/>
                    </a:cubicBezTo>
                    <a:cubicBezTo>
                      <a:pt x="591" y="43"/>
                      <a:pt x="591" y="42"/>
                      <a:pt x="591" y="41"/>
                    </a:cubicBezTo>
                    <a:cubicBezTo>
                      <a:pt x="590" y="42"/>
                      <a:pt x="588" y="42"/>
                      <a:pt x="586" y="43"/>
                    </a:cubicBezTo>
                    <a:cubicBezTo>
                      <a:pt x="586" y="43"/>
                      <a:pt x="585" y="43"/>
                      <a:pt x="586" y="42"/>
                    </a:cubicBezTo>
                    <a:cubicBezTo>
                      <a:pt x="586" y="40"/>
                      <a:pt x="583" y="40"/>
                      <a:pt x="583" y="38"/>
                    </a:cubicBezTo>
                    <a:cubicBezTo>
                      <a:pt x="581" y="38"/>
                      <a:pt x="579" y="37"/>
                      <a:pt x="577" y="37"/>
                    </a:cubicBezTo>
                    <a:cubicBezTo>
                      <a:pt x="577" y="37"/>
                      <a:pt x="577" y="37"/>
                      <a:pt x="576" y="37"/>
                    </a:cubicBezTo>
                    <a:cubicBezTo>
                      <a:pt x="576" y="37"/>
                      <a:pt x="576" y="37"/>
                      <a:pt x="576" y="37"/>
                    </a:cubicBezTo>
                    <a:cubicBezTo>
                      <a:pt x="576" y="38"/>
                      <a:pt x="575" y="38"/>
                      <a:pt x="574" y="38"/>
                    </a:cubicBezTo>
                    <a:cubicBezTo>
                      <a:pt x="574" y="38"/>
                      <a:pt x="574" y="38"/>
                      <a:pt x="574" y="38"/>
                    </a:cubicBezTo>
                    <a:cubicBezTo>
                      <a:pt x="572" y="39"/>
                      <a:pt x="574" y="41"/>
                      <a:pt x="572" y="42"/>
                    </a:cubicBezTo>
                    <a:cubicBezTo>
                      <a:pt x="572" y="42"/>
                      <a:pt x="572" y="42"/>
                      <a:pt x="572" y="42"/>
                    </a:cubicBezTo>
                    <a:cubicBezTo>
                      <a:pt x="572" y="45"/>
                      <a:pt x="571" y="47"/>
                      <a:pt x="571" y="51"/>
                    </a:cubicBezTo>
                    <a:cubicBezTo>
                      <a:pt x="572" y="53"/>
                      <a:pt x="573" y="54"/>
                      <a:pt x="574" y="57"/>
                    </a:cubicBezTo>
                    <a:cubicBezTo>
                      <a:pt x="573" y="57"/>
                      <a:pt x="573" y="57"/>
                      <a:pt x="573" y="57"/>
                    </a:cubicBezTo>
                    <a:cubicBezTo>
                      <a:pt x="572" y="57"/>
                      <a:pt x="572" y="57"/>
                      <a:pt x="572" y="56"/>
                    </a:cubicBezTo>
                    <a:cubicBezTo>
                      <a:pt x="570" y="56"/>
                      <a:pt x="570" y="58"/>
                      <a:pt x="568" y="57"/>
                    </a:cubicBezTo>
                    <a:cubicBezTo>
                      <a:pt x="568" y="53"/>
                      <a:pt x="571" y="52"/>
                      <a:pt x="570" y="48"/>
                    </a:cubicBezTo>
                    <a:cubicBezTo>
                      <a:pt x="567" y="47"/>
                      <a:pt x="567" y="50"/>
                      <a:pt x="565" y="51"/>
                    </a:cubicBezTo>
                    <a:cubicBezTo>
                      <a:pt x="565" y="52"/>
                      <a:pt x="564" y="51"/>
                      <a:pt x="565" y="51"/>
                    </a:cubicBezTo>
                    <a:cubicBezTo>
                      <a:pt x="564" y="49"/>
                      <a:pt x="566" y="49"/>
                      <a:pt x="566" y="47"/>
                    </a:cubicBezTo>
                    <a:cubicBezTo>
                      <a:pt x="563" y="47"/>
                      <a:pt x="562" y="48"/>
                      <a:pt x="560" y="48"/>
                    </a:cubicBezTo>
                    <a:cubicBezTo>
                      <a:pt x="560" y="48"/>
                      <a:pt x="560" y="47"/>
                      <a:pt x="560" y="46"/>
                    </a:cubicBezTo>
                    <a:cubicBezTo>
                      <a:pt x="560" y="46"/>
                      <a:pt x="561" y="47"/>
                      <a:pt x="561" y="46"/>
                    </a:cubicBezTo>
                    <a:cubicBezTo>
                      <a:pt x="561" y="45"/>
                      <a:pt x="562" y="45"/>
                      <a:pt x="563" y="44"/>
                    </a:cubicBezTo>
                    <a:cubicBezTo>
                      <a:pt x="563" y="44"/>
                      <a:pt x="564" y="44"/>
                      <a:pt x="564" y="44"/>
                    </a:cubicBezTo>
                    <a:cubicBezTo>
                      <a:pt x="564" y="44"/>
                      <a:pt x="564" y="44"/>
                      <a:pt x="564" y="44"/>
                    </a:cubicBezTo>
                    <a:cubicBezTo>
                      <a:pt x="564" y="43"/>
                      <a:pt x="566" y="44"/>
                      <a:pt x="566" y="44"/>
                    </a:cubicBezTo>
                    <a:cubicBezTo>
                      <a:pt x="567" y="44"/>
                      <a:pt x="567" y="43"/>
                      <a:pt x="567" y="43"/>
                    </a:cubicBezTo>
                    <a:cubicBezTo>
                      <a:pt x="568" y="43"/>
                      <a:pt x="568" y="43"/>
                      <a:pt x="568" y="43"/>
                    </a:cubicBezTo>
                    <a:cubicBezTo>
                      <a:pt x="569" y="42"/>
                      <a:pt x="570" y="42"/>
                      <a:pt x="569" y="40"/>
                    </a:cubicBezTo>
                    <a:cubicBezTo>
                      <a:pt x="569" y="40"/>
                      <a:pt x="569" y="39"/>
                      <a:pt x="569" y="39"/>
                    </a:cubicBezTo>
                    <a:cubicBezTo>
                      <a:pt x="569" y="39"/>
                      <a:pt x="570" y="39"/>
                      <a:pt x="570" y="38"/>
                    </a:cubicBezTo>
                    <a:cubicBezTo>
                      <a:pt x="570" y="38"/>
                      <a:pt x="570" y="38"/>
                      <a:pt x="570" y="38"/>
                    </a:cubicBezTo>
                    <a:cubicBezTo>
                      <a:pt x="569" y="36"/>
                      <a:pt x="572" y="34"/>
                      <a:pt x="568" y="34"/>
                    </a:cubicBezTo>
                    <a:cubicBezTo>
                      <a:pt x="568" y="34"/>
                      <a:pt x="568" y="34"/>
                      <a:pt x="568" y="34"/>
                    </a:cubicBezTo>
                    <a:cubicBezTo>
                      <a:pt x="568" y="34"/>
                      <a:pt x="568" y="34"/>
                      <a:pt x="568" y="34"/>
                    </a:cubicBezTo>
                    <a:cubicBezTo>
                      <a:pt x="568" y="34"/>
                      <a:pt x="567" y="34"/>
                      <a:pt x="567" y="34"/>
                    </a:cubicBezTo>
                    <a:cubicBezTo>
                      <a:pt x="567" y="34"/>
                      <a:pt x="565" y="36"/>
                      <a:pt x="564" y="34"/>
                    </a:cubicBezTo>
                    <a:cubicBezTo>
                      <a:pt x="564" y="34"/>
                      <a:pt x="564" y="33"/>
                      <a:pt x="564" y="33"/>
                    </a:cubicBezTo>
                    <a:cubicBezTo>
                      <a:pt x="564" y="33"/>
                      <a:pt x="564" y="32"/>
                      <a:pt x="564" y="31"/>
                    </a:cubicBezTo>
                    <a:cubicBezTo>
                      <a:pt x="563" y="32"/>
                      <a:pt x="561" y="31"/>
                      <a:pt x="561" y="34"/>
                    </a:cubicBezTo>
                    <a:cubicBezTo>
                      <a:pt x="560" y="34"/>
                      <a:pt x="560" y="35"/>
                      <a:pt x="558" y="35"/>
                    </a:cubicBezTo>
                    <a:cubicBezTo>
                      <a:pt x="555" y="36"/>
                      <a:pt x="558" y="32"/>
                      <a:pt x="556" y="32"/>
                    </a:cubicBezTo>
                    <a:cubicBezTo>
                      <a:pt x="554" y="32"/>
                      <a:pt x="554" y="33"/>
                      <a:pt x="553" y="33"/>
                    </a:cubicBezTo>
                    <a:cubicBezTo>
                      <a:pt x="552" y="36"/>
                      <a:pt x="555" y="35"/>
                      <a:pt x="555" y="38"/>
                    </a:cubicBezTo>
                    <a:cubicBezTo>
                      <a:pt x="554" y="38"/>
                      <a:pt x="554" y="37"/>
                      <a:pt x="553" y="37"/>
                    </a:cubicBezTo>
                    <a:cubicBezTo>
                      <a:pt x="552" y="37"/>
                      <a:pt x="553" y="36"/>
                      <a:pt x="552" y="36"/>
                    </a:cubicBezTo>
                    <a:cubicBezTo>
                      <a:pt x="551" y="36"/>
                      <a:pt x="550" y="37"/>
                      <a:pt x="550" y="39"/>
                    </a:cubicBezTo>
                    <a:cubicBezTo>
                      <a:pt x="550" y="40"/>
                      <a:pt x="550" y="41"/>
                      <a:pt x="550" y="41"/>
                    </a:cubicBezTo>
                    <a:cubicBezTo>
                      <a:pt x="551" y="43"/>
                      <a:pt x="553" y="44"/>
                      <a:pt x="555" y="44"/>
                    </a:cubicBezTo>
                    <a:cubicBezTo>
                      <a:pt x="555" y="44"/>
                      <a:pt x="555" y="45"/>
                      <a:pt x="555" y="45"/>
                    </a:cubicBezTo>
                    <a:cubicBezTo>
                      <a:pt x="555" y="45"/>
                      <a:pt x="555" y="45"/>
                      <a:pt x="555" y="45"/>
                    </a:cubicBezTo>
                    <a:cubicBezTo>
                      <a:pt x="553" y="45"/>
                      <a:pt x="554" y="47"/>
                      <a:pt x="553" y="47"/>
                    </a:cubicBezTo>
                    <a:cubicBezTo>
                      <a:pt x="552" y="47"/>
                      <a:pt x="552" y="47"/>
                      <a:pt x="552" y="47"/>
                    </a:cubicBezTo>
                    <a:cubicBezTo>
                      <a:pt x="551" y="48"/>
                      <a:pt x="550" y="48"/>
                      <a:pt x="551" y="50"/>
                    </a:cubicBezTo>
                    <a:cubicBezTo>
                      <a:pt x="551" y="50"/>
                      <a:pt x="551" y="50"/>
                      <a:pt x="551" y="50"/>
                    </a:cubicBezTo>
                    <a:cubicBezTo>
                      <a:pt x="551" y="51"/>
                      <a:pt x="551" y="52"/>
                      <a:pt x="551" y="53"/>
                    </a:cubicBezTo>
                    <a:cubicBezTo>
                      <a:pt x="551" y="54"/>
                      <a:pt x="551" y="54"/>
                      <a:pt x="551" y="54"/>
                    </a:cubicBezTo>
                    <a:cubicBezTo>
                      <a:pt x="551" y="54"/>
                      <a:pt x="551" y="55"/>
                      <a:pt x="551" y="55"/>
                    </a:cubicBezTo>
                    <a:cubicBezTo>
                      <a:pt x="552" y="56"/>
                      <a:pt x="550" y="56"/>
                      <a:pt x="551" y="58"/>
                    </a:cubicBezTo>
                    <a:cubicBezTo>
                      <a:pt x="551" y="58"/>
                      <a:pt x="551" y="58"/>
                      <a:pt x="551" y="58"/>
                    </a:cubicBezTo>
                    <a:cubicBezTo>
                      <a:pt x="551" y="59"/>
                      <a:pt x="550" y="61"/>
                      <a:pt x="552" y="61"/>
                    </a:cubicBezTo>
                    <a:cubicBezTo>
                      <a:pt x="551" y="62"/>
                      <a:pt x="550" y="63"/>
                      <a:pt x="547" y="63"/>
                    </a:cubicBezTo>
                    <a:cubicBezTo>
                      <a:pt x="547" y="65"/>
                      <a:pt x="545" y="66"/>
                      <a:pt x="545" y="68"/>
                    </a:cubicBezTo>
                    <a:cubicBezTo>
                      <a:pt x="544" y="68"/>
                      <a:pt x="545" y="66"/>
                      <a:pt x="545" y="64"/>
                    </a:cubicBezTo>
                    <a:cubicBezTo>
                      <a:pt x="544" y="63"/>
                      <a:pt x="545" y="61"/>
                      <a:pt x="545" y="60"/>
                    </a:cubicBezTo>
                    <a:cubicBezTo>
                      <a:pt x="544" y="58"/>
                      <a:pt x="543" y="57"/>
                      <a:pt x="543" y="56"/>
                    </a:cubicBezTo>
                    <a:cubicBezTo>
                      <a:pt x="543" y="56"/>
                      <a:pt x="543" y="56"/>
                      <a:pt x="543" y="56"/>
                    </a:cubicBezTo>
                    <a:cubicBezTo>
                      <a:pt x="540" y="54"/>
                      <a:pt x="544" y="53"/>
                      <a:pt x="544" y="53"/>
                    </a:cubicBezTo>
                    <a:cubicBezTo>
                      <a:pt x="544" y="53"/>
                      <a:pt x="544" y="53"/>
                      <a:pt x="544" y="53"/>
                    </a:cubicBezTo>
                    <a:cubicBezTo>
                      <a:pt x="544" y="52"/>
                      <a:pt x="545" y="51"/>
                      <a:pt x="545" y="50"/>
                    </a:cubicBezTo>
                    <a:cubicBezTo>
                      <a:pt x="545" y="50"/>
                      <a:pt x="545" y="50"/>
                      <a:pt x="545" y="50"/>
                    </a:cubicBezTo>
                    <a:cubicBezTo>
                      <a:pt x="545" y="48"/>
                      <a:pt x="544" y="48"/>
                      <a:pt x="544" y="46"/>
                    </a:cubicBezTo>
                    <a:cubicBezTo>
                      <a:pt x="544" y="45"/>
                      <a:pt x="543" y="44"/>
                      <a:pt x="543" y="44"/>
                    </a:cubicBezTo>
                    <a:cubicBezTo>
                      <a:pt x="543" y="43"/>
                      <a:pt x="543" y="43"/>
                      <a:pt x="543" y="43"/>
                    </a:cubicBezTo>
                    <a:cubicBezTo>
                      <a:pt x="543" y="43"/>
                      <a:pt x="543" y="42"/>
                      <a:pt x="543" y="41"/>
                    </a:cubicBezTo>
                    <a:cubicBezTo>
                      <a:pt x="542" y="41"/>
                      <a:pt x="540" y="41"/>
                      <a:pt x="541" y="42"/>
                    </a:cubicBezTo>
                    <a:cubicBezTo>
                      <a:pt x="540" y="42"/>
                      <a:pt x="540" y="43"/>
                      <a:pt x="540" y="43"/>
                    </a:cubicBezTo>
                    <a:cubicBezTo>
                      <a:pt x="539" y="43"/>
                      <a:pt x="539" y="44"/>
                      <a:pt x="539" y="46"/>
                    </a:cubicBezTo>
                    <a:cubicBezTo>
                      <a:pt x="537" y="47"/>
                      <a:pt x="536" y="48"/>
                      <a:pt x="536" y="51"/>
                    </a:cubicBezTo>
                    <a:cubicBezTo>
                      <a:pt x="536" y="51"/>
                      <a:pt x="536" y="51"/>
                      <a:pt x="535" y="51"/>
                    </a:cubicBezTo>
                    <a:cubicBezTo>
                      <a:pt x="535" y="52"/>
                      <a:pt x="534" y="52"/>
                      <a:pt x="534" y="53"/>
                    </a:cubicBezTo>
                    <a:cubicBezTo>
                      <a:pt x="534" y="56"/>
                      <a:pt x="534" y="58"/>
                      <a:pt x="534" y="60"/>
                    </a:cubicBezTo>
                    <a:cubicBezTo>
                      <a:pt x="534" y="62"/>
                      <a:pt x="533" y="62"/>
                      <a:pt x="532" y="63"/>
                    </a:cubicBezTo>
                    <a:cubicBezTo>
                      <a:pt x="532" y="65"/>
                      <a:pt x="530" y="65"/>
                      <a:pt x="531" y="68"/>
                    </a:cubicBezTo>
                    <a:cubicBezTo>
                      <a:pt x="530" y="68"/>
                      <a:pt x="530" y="70"/>
                      <a:pt x="529" y="70"/>
                    </a:cubicBezTo>
                    <a:cubicBezTo>
                      <a:pt x="529" y="73"/>
                      <a:pt x="529" y="76"/>
                      <a:pt x="528" y="77"/>
                    </a:cubicBezTo>
                    <a:cubicBezTo>
                      <a:pt x="529" y="77"/>
                      <a:pt x="529" y="77"/>
                      <a:pt x="528" y="78"/>
                    </a:cubicBezTo>
                    <a:cubicBezTo>
                      <a:pt x="528" y="81"/>
                      <a:pt x="527" y="82"/>
                      <a:pt x="527" y="85"/>
                    </a:cubicBezTo>
                    <a:cubicBezTo>
                      <a:pt x="526" y="86"/>
                      <a:pt x="526" y="86"/>
                      <a:pt x="525" y="87"/>
                    </a:cubicBezTo>
                    <a:cubicBezTo>
                      <a:pt x="524" y="87"/>
                      <a:pt x="525" y="85"/>
                      <a:pt x="525" y="84"/>
                    </a:cubicBezTo>
                    <a:cubicBezTo>
                      <a:pt x="523" y="84"/>
                      <a:pt x="524" y="88"/>
                      <a:pt x="522" y="87"/>
                    </a:cubicBezTo>
                    <a:cubicBezTo>
                      <a:pt x="522" y="85"/>
                      <a:pt x="522" y="83"/>
                      <a:pt x="522" y="80"/>
                    </a:cubicBezTo>
                    <a:cubicBezTo>
                      <a:pt x="522" y="78"/>
                      <a:pt x="524" y="79"/>
                      <a:pt x="524" y="77"/>
                    </a:cubicBezTo>
                    <a:cubicBezTo>
                      <a:pt x="525" y="75"/>
                      <a:pt x="523" y="75"/>
                      <a:pt x="523" y="73"/>
                    </a:cubicBezTo>
                    <a:cubicBezTo>
                      <a:pt x="523" y="71"/>
                      <a:pt x="525" y="72"/>
                      <a:pt x="525" y="70"/>
                    </a:cubicBezTo>
                    <a:cubicBezTo>
                      <a:pt x="525" y="68"/>
                      <a:pt x="523" y="69"/>
                      <a:pt x="523" y="67"/>
                    </a:cubicBezTo>
                    <a:cubicBezTo>
                      <a:pt x="523" y="66"/>
                      <a:pt x="523" y="65"/>
                      <a:pt x="523" y="64"/>
                    </a:cubicBezTo>
                    <a:cubicBezTo>
                      <a:pt x="524" y="62"/>
                      <a:pt x="524" y="61"/>
                      <a:pt x="525" y="60"/>
                    </a:cubicBezTo>
                    <a:cubicBezTo>
                      <a:pt x="526" y="60"/>
                      <a:pt x="525" y="59"/>
                      <a:pt x="525" y="58"/>
                    </a:cubicBezTo>
                    <a:cubicBezTo>
                      <a:pt x="525" y="58"/>
                      <a:pt x="526" y="58"/>
                      <a:pt x="526" y="57"/>
                    </a:cubicBezTo>
                    <a:cubicBezTo>
                      <a:pt x="526" y="57"/>
                      <a:pt x="526" y="56"/>
                      <a:pt x="526" y="56"/>
                    </a:cubicBezTo>
                    <a:cubicBezTo>
                      <a:pt x="527" y="55"/>
                      <a:pt x="527" y="55"/>
                      <a:pt x="528" y="55"/>
                    </a:cubicBezTo>
                    <a:cubicBezTo>
                      <a:pt x="528" y="54"/>
                      <a:pt x="528" y="53"/>
                      <a:pt x="528" y="51"/>
                    </a:cubicBezTo>
                    <a:cubicBezTo>
                      <a:pt x="529" y="50"/>
                      <a:pt x="531" y="50"/>
                      <a:pt x="531" y="48"/>
                    </a:cubicBezTo>
                    <a:cubicBezTo>
                      <a:pt x="528" y="48"/>
                      <a:pt x="526" y="49"/>
                      <a:pt x="525" y="51"/>
                    </a:cubicBezTo>
                    <a:cubicBezTo>
                      <a:pt x="523" y="51"/>
                      <a:pt x="526" y="47"/>
                      <a:pt x="524" y="47"/>
                    </a:cubicBezTo>
                    <a:cubicBezTo>
                      <a:pt x="524" y="46"/>
                      <a:pt x="522" y="46"/>
                      <a:pt x="521" y="45"/>
                    </a:cubicBezTo>
                    <a:cubicBezTo>
                      <a:pt x="520" y="46"/>
                      <a:pt x="521" y="46"/>
                      <a:pt x="521" y="47"/>
                    </a:cubicBezTo>
                    <a:cubicBezTo>
                      <a:pt x="522" y="47"/>
                      <a:pt x="522" y="48"/>
                      <a:pt x="522" y="49"/>
                    </a:cubicBezTo>
                    <a:cubicBezTo>
                      <a:pt x="522" y="48"/>
                      <a:pt x="523" y="49"/>
                      <a:pt x="523" y="49"/>
                    </a:cubicBezTo>
                    <a:cubicBezTo>
                      <a:pt x="522" y="51"/>
                      <a:pt x="523" y="52"/>
                      <a:pt x="523" y="53"/>
                    </a:cubicBezTo>
                    <a:cubicBezTo>
                      <a:pt x="522" y="53"/>
                      <a:pt x="521" y="53"/>
                      <a:pt x="520" y="51"/>
                    </a:cubicBezTo>
                    <a:cubicBezTo>
                      <a:pt x="520" y="50"/>
                      <a:pt x="519" y="50"/>
                      <a:pt x="518" y="49"/>
                    </a:cubicBezTo>
                    <a:cubicBezTo>
                      <a:pt x="517" y="50"/>
                      <a:pt x="517" y="51"/>
                      <a:pt x="517" y="52"/>
                    </a:cubicBezTo>
                    <a:cubicBezTo>
                      <a:pt x="516" y="52"/>
                      <a:pt x="516" y="50"/>
                      <a:pt x="516" y="49"/>
                    </a:cubicBezTo>
                    <a:cubicBezTo>
                      <a:pt x="516" y="48"/>
                      <a:pt x="517" y="48"/>
                      <a:pt x="517" y="46"/>
                    </a:cubicBezTo>
                    <a:cubicBezTo>
                      <a:pt x="516" y="46"/>
                      <a:pt x="516" y="47"/>
                      <a:pt x="515" y="48"/>
                    </a:cubicBezTo>
                    <a:cubicBezTo>
                      <a:pt x="515" y="48"/>
                      <a:pt x="515" y="49"/>
                      <a:pt x="515" y="50"/>
                    </a:cubicBezTo>
                    <a:cubicBezTo>
                      <a:pt x="511" y="50"/>
                      <a:pt x="514" y="45"/>
                      <a:pt x="510" y="46"/>
                    </a:cubicBezTo>
                    <a:cubicBezTo>
                      <a:pt x="508" y="47"/>
                      <a:pt x="509" y="50"/>
                      <a:pt x="510" y="50"/>
                    </a:cubicBezTo>
                    <a:cubicBezTo>
                      <a:pt x="510" y="52"/>
                      <a:pt x="511" y="52"/>
                      <a:pt x="511" y="54"/>
                    </a:cubicBezTo>
                    <a:cubicBezTo>
                      <a:pt x="509" y="54"/>
                      <a:pt x="509" y="54"/>
                      <a:pt x="508" y="53"/>
                    </a:cubicBezTo>
                    <a:cubicBezTo>
                      <a:pt x="508" y="53"/>
                      <a:pt x="508" y="53"/>
                      <a:pt x="508" y="52"/>
                    </a:cubicBezTo>
                    <a:cubicBezTo>
                      <a:pt x="507" y="52"/>
                      <a:pt x="507" y="52"/>
                      <a:pt x="507" y="52"/>
                    </a:cubicBezTo>
                    <a:cubicBezTo>
                      <a:pt x="506" y="52"/>
                      <a:pt x="507" y="53"/>
                      <a:pt x="506" y="53"/>
                    </a:cubicBezTo>
                    <a:cubicBezTo>
                      <a:pt x="506" y="54"/>
                      <a:pt x="505" y="54"/>
                      <a:pt x="506" y="54"/>
                    </a:cubicBezTo>
                    <a:cubicBezTo>
                      <a:pt x="506" y="55"/>
                      <a:pt x="506" y="56"/>
                      <a:pt x="506" y="56"/>
                    </a:cubicBezTo>
                    <a:cubicBezTo>
                      <a:pt x="506" y="57"/>
                      <a:pt x="506" y="57"/>
                      <a:pt x="507" y="57"/>
                    </a:cubicBezTo>
                    <a:cubicBezTo>
                      <a:pt x="507" y="58"/>
                      <a:pt x="507" y="58"/>
                      <a:pt x="508" y="58"/>
                    </a:cubicBezTo>
                    <a:cubicBezTo>
                      <a:pt x="508" y="58"/>
                      <a:pt x="508" y="59"/>
                      <a:pt x="509" y="59"/>
                    </a:cubicBezTo>
                    <a:cubicBezTo>
                      <a:pt x="511" y="60"/>
                      <a:pt x="513" y="60"/>
                      <a:pt x="513" y="63"/>
                    </a:cubicBezTo>
                    <a:cubicBezTo>
                      <a:pt x="511" y="63"/>
                      <a:pt x="510" y="61"/>
                      <a:pt x="508" y="61"/>
                    </a:cubicBezTo>
                    <a:cubicBezTo>
                      <a:pt x="507" y="60"/>
                      <a:pt x="508" y="63"/>
                      <a:pt x="508" y="64"/>
                    </a:cubicBezTo>
                    <a:cubicBezTo>
                      <a:pt x="508" y="66"/>
                      <a:pt x="507" y="66"/>
                      <a:pt x="507" y="67"/>
                    </a:cubicBezTo>
                    <a:cubicBezTo>
                      <a:pt x="508" y="68"/>
                      <a:pt x="508" y="70"/>
                      <a:pt x="509" y="70"/>
                    </a:cubicBezTo>
                    <a:cubicBezTo>
                      <a:pt x="509" y="71"/>
                      <a:pt x="511" y="71"/>
                      <a:pt x="511" y="73"/>
                    </a:cubicBezTo>
                    <a:cubicBezTo>
                      <a:pt x="508" y="73"/>
                      <a:pt x="509" y="71"/>
                      <a:pt x="507" y="70"/>
                    </a:cubicBezTo>
                    <a:cubicBezTo>
                      <a:pt x="507" y="70"/>
                      <a:pt x="506" y="70"/>
                      <a:pt x="506" y="70"/>
                    </a:cubicBezTo>
                    <a:cubicBezTo>
                      <a:pt x="504" y="70"/>
                      <a:pt x="503" y="72"/>
                      <a:pt x="502" y="74"/>
                    </a:cubicBezTo>
                    <a:cubicBezTo>
                      <a:pt x="501" y="74"/>
                      <a:pt x="500" y="75"/>
                      <a:pt x="499" y="76"/>
                    </a:cubicBezTo>
                    <a:cubicBezTo>
                      <a:pt x="498" y="77"/>
                      <a:pt x="498" y="78"/>
                      <a:pt x="497" y="79"/>
                    </a:cubicBezTo>
                    <a:cubicBezTo>
                      <a:pt x="497" y="80"/>
                      <a:pt x="497" y="81"/>
                      <a:pt x="498" y="81"/>
                    </a:cubicBezTo>
                    <a:cubicBezTo>
                      <a:pt x="498" y="82"/>
                      <a:pt x="497" y="82"/>
                      <a:pt x="496" y="82"/>
                    </a:cubicBezTo>
                    <a:cubicBezTo>
                      <a:pt x="497" y="82"/>
                      <a:pt x="496" y="82"/>
                      <a:pt x="496" y="83"/>
                    </a:cubicBezTo>
                    <a:cubicBezTo>
                      <a:pt x="495" y="84"/>
                      <a:pt x="496" y="84"/>
                      <a:pt x="497" y="84"/>
                    </a:cubicBezTo>
                    <a:cubicBezTo>
                      <a:pt x="497" y="85"/>
                      <a:pt x="496" y="85"/>
                      <a:pt x="495" y="85"/>
                    </a:cubicBezTo>
                    <a:cubicBezTo>
                      <a:pt x="495" y="85"/>
                      <a:pt x="494" y="86"/>
                      <a:pt x="494" y="86"/>
                    </a:cubicBezTo>
                    <a:cubicBezTo>
                      <a:pt x="494" y="87"/>
                      <a:pt x="496" y="87"/>
                      <a:pt x="496" y="89"/>
                    </a:cubicBezTo>
                    <a:cubicBezTo>
                      <a:pt x="497" y="91"/>
                      <a:pt x="494" y="90"/>
                      <a:pt x="494" y="92"/>
                    </a:cubicBezTo>
                    <a:cubicBezTo>
                      <a:pt x="494" y="92"/>
                      <a:pt x="495" y="92"/>
                      <a:pt x="495" y="93"/>
                    </a:cubicBezTo>
                    <a:cubicBezTo>
                      <a:pt x="496" y="93"/>
                      <a:pt x="496" y="94"/>
                      <a:pt x="496" y="94"/>
                    </a:cubicBezTo>
                    <a:cubicBezTo>
                      <a:pt x="497" y="94"/>
                      <a:pt x="498" y="95"/>
                      <a:pt x="500" y="95"/>
                    </a:cubicBezTo>
                    <a:cubicBezTo>
                      <a:pt x="500" y="95"/>
                      <a:pt x="499" y="96"/>
                      <a:pt x="499" y="96"/>
                    </a:cubicBezTo>
                    <a:cubicBezTo>
                      <a:pt x="498" y="96"/>
                      <a:pt x="497" y="95"/>
                      <a:pt x="496" y="95"/>
                    </a:cubicBezTo>
                    <a:cubicBezTo>
                      <a:pt x="495" y="96"/>
                      <a:pt x="495" y="97"/>
                      <a:pt x="494" y="99"/>
                    </a:cubicBezTo>
                    <a:cubicBezTo>
                      <a:pt x="493" y="99"/>
                      <a:pt x="494" y="97"/>
                      <a:pt x="494" y="96"/>
                    </a:cubicBezTo>
                    <a:cubicBezTo>
                      <a:pt x="493" y="95"/>
                      <a:pt x="493" y="95"/>
                      <a:pt x="492" y="95"/>
                    </a:cubicBezTo>
                    <a:cubicBezTo>
                      <a:pt x="492" y="94"/>
                      <a:pt x="492" y="93"/>
                      <a:pt x="491" y="92"/>
                    </a:cubicBezTo>
                    <a:cubicBezTo>
                      <a:pt x="492" y="91"/>
                      <a:pt x="491" y="89"/>
                      <a:pt x="489" y="90"/>
                    </a:cubicBezTo>
                    <a:cubicBezTo>
                      <a:pt x="490" y="89"/>
                      <a:pt x="490" y="88"/>
                      <a:pt x="490" y="87"/>
                    </a:cubicBezTo>
                    <a:cubicBezTo>
                      <a:pt x="490" y="87"/>
                      <a:pt x="490" y="87"/>
                      <a:pt x="490" y="87"/>
                    </a:cubicBezTo>
                    <a:cubicBezTo>
                      <a:pt x="486" y="87"/>
                      <a:pt x="484" y="86"/>
                      <a:pt x="481" y="86"/>
                    </a:cubicBezTo>
                    <a:cubicBezTo>
                      <a:pt x="480" y="86"/>
                      <a:pt x="480" y="88"/>
                      <a:pt x="480" y="89"/>
                    </a:cubicBezTo>
                    <a:cubicBezTo>
                      <a:pt x="481" y="90"/>
                      <a:pt x="481" y="90"/>
                      <a:pt x="481" y="92"/>
                    </a:cubicBezTo>
                    <a:cubicBezTo>
                      <a:pt x="480" y="91"/>
                      <a:pt x="480" y="90"/>
                      <a:pt x="479" y="89"/>
                    </a:cubicBezTo>
                    <a:cubicBezTo>
                      <a:pt x="478" y="89"/>
                      <a:pt x="479" y="87"/>
                      <a:pt x="479" y="86"/>
                    </a:cubicBezTo>
                    <a:cubicBezTo>
                      <a:pt x="477" y="86"/>
                      <a:pt x="478" y="84"/>
                      <a:pt x="476" y="85"/>
                    </a:cubicBezTo>
                    <a:cubicBezTo>
                      <a:pt x="474" y="85"/>
                      <a:pt x="475" y="82"/>
                      <a:pt x="473" y="83"/>
                    </a:cubicBezTo>
                    <a:cubicBezTo>
                      <a:pt x="472" y="83"/>
                      <a:pt x="473" y="84"/>
                      <a:pt x="473" y="84"/>
                    </a:cubicBezTo>
                    <a:cubicBezTo>
                      <a:pt x="472" y="85"/>
                      <a:pt x="473" y="87"/>
                      <a:pt x="472" y="88"/>
                    </a:cubicBezTo>
                    <a:cubicBezTo>
                      <a:pt x="472" y="89"/>
                      <a:pt x="472" y="89"/>
                      <a:pt x="471" y="89"/>
                    </a:cubicBezTo>
                    <a:cubicBezTo>
                      <a:pt x="470" y="88"/>
                      <a:pt x="469" y="88"/>
                      <a:pt x="469" y="87"/>
                    </a:cubicBezTo>
                    <a:cubicBezTo>
                      <a:pt x="467" y="87"/>
                      <a:pt x="467" y="86"/>
                      <a:pt x="466" y="86"/>
                    </a:cubicBezTo>
                    <a:cubicBezTo>
                      <a:pt x="465" y="88"/>
                      <a:pt x="467" y="88"/>
                      <a:pt x="467" y="90"/>
                    </a:cubicBezTo>
                    <a:cubicBezTo>
                      <a:pt x="466" y="89"/>
                      <a:pt x="464" y="89"/>
                      <a:pt x="465" y="87"/>
                    </a:cubicBezTo>
                    <a:cubicBezTo>
                      <a:pt x="464" y="87"/>
                      <a:pt x="463" y="87"/>
                      <a:pt x="462" y="87"/>
                    </a:cubicBezTo>
                    <a:cubicBezTo>
                      <a:pt x="462" y="88"/>
                      <a:pt x="462" y="88"/>
                      <a:pt x="462" y="88"/>
                    </a:cubicBezTo>
                    <a:cubicBezTo>
                      <a:pt x="462" y="89"/>
                      <a:pt x="462" y="89"/>
                      <a:pt x="461" y="90"/>
                    </a:cubicBezTo>
                    <a:cubicBezTo>
                      <a:pt x="461" y="90"/>
                      <a:pt x="462" y="90"/>
                      <a:pt x="462" y="91"/>
                    </a:cubicBezTo>
                    <a:cubicBezTo>
                      <a:pt x="462" y="91"/>
                      <a:pt x="462" y="91"/>
                      <a:pt x="462" y="91"/>
                    </a:cubicBezTo>
                    <a:cubicBezTo>
                      <a:pt x="462" y="91"/>
                      <a:pt x="462" y="91"/>
                      <a:pt x="462" y="92"/>
                    </a:cubicBezTo>
                    <a:cubicBezTo>
                      <a:pt x="462" y="92"/>
                      <a:pt x="463" y="92"/>
                      <a:pt x="463" y="92"/>
                    </a:cubicBezTo>
                    <a:cubicBezTo>
                      <a:pt x="463" y="93"/>
                      <a:pt x="464" y="93"/>
                      <a:pt x="465" y="93"/>
                    </a:cubicBezTo>
                    <a:cubicBezTo>
                      <a:pt x="465" y="93"/>
                      <a:pt x="465" y="94"/>
                      <a:pt x="466" y="94"/>
                    </a:cubicBezTo>
                    <a:cubicBezTo>
                      <a:pt x="466" y="95"/>
                      <a:pt x="467" y="96"/>
                      <a:pt x="468" y="96"/>
                    </a:cubicBezTo>
                    <a:cubicBezTo>
                      <a:pt x="469" y="96"/>
                      <a:pt x="469" y="96"/>
                      <a:pt x="469" y="97"/>
                    </a:cubicBezTo>
                    <a:cubicBezTo>
                      <a:pt x="472" y="97"/>
                      <a:pt x="472" y="95"/>
                      <a:pt x="474" y="96"/>
                    </a:cubicBezTo>
                    <a:cubicBezTo>
                      <a:pt x="473" y="97"/>
                      <a:pt x="473" y="98"/>
                      <a:pt x="473" y="99"/>
                    </a:cubicBezTo>
                    <a:cubicBezTo>
                      <a:pt x="474" y="99"/>
                      <a:pt x="474" y="100"/>
                      <a:pt x="474" y="100"/>
                    </a:cubicBezTo>
                    <a:cubicBezTo>
                      <a:pt x="474" y="101"/>
                      <a:pt x="474" y="102"/>
                      <a:pt x="474" y="103"/>
                    </a:cubicBezTo>
                    <a:cubicBezTo>
                      <a:pt x="473" y="103"/>
                      <a:pt x="473" y="102"/>
                      <a:pt x="472" y="102"/>
                    </a:cubicBezTo>
                    <a:cubicBezTo>
                      <a:pt x="472" y="102"/>
                      <a:pt x="472" y="102"/>
                      <a:pt x="472" y="102"/>
                    </a:cubicBezTo>
                    <a:cubicBezTo>
                      <a:pt x="471" y="105"/>
                      <a:pt x="474" y="103"/>
                      <a:pt x="474" y="105"/>
                    </a:cubicBezTo>
                    <a:cubicBezTo>
                      <a:pt x="475" y="105"/>
                      <a:pt x="475" y="105"/>
                      <a:pt x="475" y="106"/>
                    </a:cubicBezTo>
                    <a:cubicBezTo>
                      <a:pt x="475" y="106"/>
                      <a:pt x="475" y="107"/>
                      <a:pt x="475" y="107"/>
                    </a:cubicBezTo>
                    <a:cubicBezTo>
                      <a:pt x="473" y="107"/>
                      <a:pt x="472" y="104"/>
                      <a:pt x="469" y="104"/>
                    </a:cubicBezTo>
                    <a:cubicBezTo>
                      <a:pt x="469" y="103"/>
                      <a:pt x="469" y="103"/>
                      <a:pt x="469" y="102"/>
                    </a:cubicBezTo>
                    <a:cubicBezTo>
                      <a:pt x="469" y="101"/>
                      <a:pt x="469" y="101"/>
                      <a:pt x="468" y="101"/>
                    </a:cubicBezTo>
                    <a:cubicBezTo>
                      <a:pt x="468" y="100"/>
                      <a:pt x="467" y="100"/>
                      <a:pt x="467" y="99"/>
                    </a:cubicBezTo>
                    <a:cubicBezTo>
                      <a:pt x="466" y="99"/>
                      <a:pt x="465" y="99"/>
                      <a:pt x="465" y="99"/>
                    </a:cubicBezTo>
                    <a:cubicBezTo>
                      <a:pt x="465" y="99"/>
                      <a:pt x="465" y="98"/>
                      <a:pt x="465" y="98"/>
                    </a:cubicBezTo>
                    <a:cubicBezTo>
                      <a:pt x="465" y="98"/>
                      <a:pt x="464" y="99"/>
                      <a:pt x="465" y="99"/>
                    </a:cubicBezTo>
                    <a:cubicBezTo>
                      <a:pt x="464" y="98"/>
                      <a:pt x="464" y="99"/>
                      <a:pt x="464" y="98"/>
                    </a:cubicBezTo>
                    <a:cubicBezTo>
                      <a:pt x="464" y="98"/>
                      <a:pt x="464" y="97"/>
                      <a:pt x="463" y="97"/>
                    </a:cubicBezTo>
                    <a:cubicBezTo>
                      <a:pt x="461" y="98"/>
                      <a:pt x="464" y="100"/>
                      <a:pt x="463" y="101"/>
                    </a:cubicBezTo>
                    <a:cubicBezTo>
                      <a:pt x="463" y="102"/>
                      <a:pt x="463" y="104"/>
                      <a:pt x="463" y="105"/>
                    </a:cubicBezTo>
                    <a:cubicBezTo>
                      <a:pt x="463" y="106"/>
                      <a:pt x="462" y="106"/>
                      <a:pt x="461" y="106"/>
                    </a:cubicBezTo>
                    <a:cubicBezTo>
                      <a:pt x="461" y="106"/>
                      <a:pt x="461" y="107"/>
                      <a:pt x="460" y="107"/>
                    </a:cubicBezTo>
                    <a:cubicBezTo>
                      <a:pt x="461" y="108"/>
                      <a:pt x="460" y="109"/>
                      <a:pt x="460" y="110"/>
                    </a:cubicBezTo>
                    <a:cubicBezTo>
                      <a:pt x="459" y="110"/>
                      <a:pt x="459" y="109"/>
                      <a:pt x="459" y="108"/>
                    </a:cubicBezTo>
                    <a:cubicBezTo>
                      <a:pt x="459" y="107"/>
                      <a:pt x="459" y="107"/>
                      <a:pt x="459" y="106"/>
                    </a:cubicBezTo>
                    <a:cubicBezTo>
                      <a:pt x="460" y="105"/>
                      <a:pt x="461" y="105"/>
                      <a:pt x="461" y="103"/>
                    </a:cubicBezTo>
                    <a:cubicBezTo>
                      <a:pt x="460" y="103"/>
                      <a:pt x="460" y="103"/>
                      <a:pt x="460" y="104"/>
                    </a:cubicBezTo>
                    <a:cubicBezTo>
                      <a:pt x="460" y="104"/>
                      <a:pt x="459" y="104"/>
                      <a:pt x="459" y="104"/>
                    </a:cubicBezTo>
                    <a:cubicBezTo>
                      <a:pt x="458" y="105"/>
                      <a:pt x="457" y="105"/>
                      <a:pt x="457" y="106"/>
                    </a:cubicBezTo>
                    <a:cubicBezTo>
                      <a:pt x="456" y="105"/>
                      <a:pt x="455" y="105"/>
                      <a:pt x="454" y="104"/>
                    </a:cubicBezTo>
                    <a:cubicBezTo>
                      <a:pt x="452" y="104"/>
                      <a:pt x="454" y="107"/>
                      <a:pt x="454" y="107"/>
                    </a:cubicBezTo>
                    <a:cubicBezTo>
                      <a:pt x="453" y="108"/>
                      <a:pt x="453" y="108"/>
                      <a:pt x="453" y="109"/>
                    </a:cubicBezTo>
                    <a:cubicBezTo>
                      <a:pt x="453" y="109"/>
                      <a:pt x="453" y="109"/>
                      <a:pt x="453" y="110"/>
                    </a:cubicBezTo>
                    <a:cubicBezTo>
                      <a:pt x="455" y="110"/>
                      <a:pt x="456" y="108"/>
                      <a:pt x="456" y="107"/>
                    </a:cubicBezTo>
                    <a:cubicBezTo>
                      <a:pt x="458" y="107"/>
                      <a:pt x="456" y="109"/>
                      <a:pt x="456" y="110"/>
                    </a:cubicBezTo>
                    <a:cubicBezTo>
                      <a:pt x="455" y="111"/>
                      <a:pt x="454" y="111"/>
                      <a:pt x="454" y="112"/>
                    </a:cubicBezTo>
                    <a:cubicBezTo>
                      <a:pt x="454" y="112"/>
                      <a:pt x="453" y="113"/>
                      <a:pt x="453" y="114"/>
                    </a:cubicBezTo>
                    <a:cubicBezTo>
                      <a:pt x="453" y="115"/>
                      <a:pt x="452" y="116"/>
                      <a:pt x="453" y="117"/>
                    </a:cubicBezTo>
                    <a:cubicBezTo>
                      <a:pt x="453" y="118"/>
                      <a:pt x="454" y="118"/>
                      <a:pt x="454" y="119"/>
                    </a:cubicBezTo>
                    <a:cubicBezTo>
                      <a:pt x="454" y="119"/>
                      <a:pt x="455" y="119"/>
                      <a:pt x="455" y="120"/>
                    </a:cubicBezTo>
                    <a:cubicBezTo>
                      <a:pt x="455" y="120"/>
                      <a:pt x="455" y="120"/>
                      <a:pt x="455" y="121"/>
                    </a:cubicBezTo>
                    <a:cubicBezTo>
                      <a:pt x="456" y="121"/>
                      <a:pt x="458" y="121"/>
                      <a:pt x="457" y="123"/>
                    </a:cubicBezTo>
                    <a:cubicBezTo>
                      <a:pt x="456" y="123"/>
                      <a:pt x="457" y="121"/>
                      <a:pt x="455" y="121"/>
                    </a:cubicBezTo>
                    <a:cubicBezTo>
                      <a:pt x="454" y="121"/>
                      <a:pt x="454" y="121"/>
                      <a:pt x="454" y="121"/>
                    </a:cubicBezTo>
                    <a:cubicBezTo>
                      <a:pt x="453" y="120"/>
                      <a:pt x="453" y="121"/>
                      <a:pt x="453" y="121"/>
                    </a:cubicBezTo>
                    <a:cubicBezTo>
                      <a:pt x="452" y="122"/>
                      <a:pt x="453" y="122"/>
                      <a:pt x="453" y="122"/>
                    </a:cubicBezTo>
                    <a:cubicBezTo>
                      <a:pt x="452" y="122"/>
                      <a:pt x="452" y="122"/>
                      <a:pt x="452" y="122"/>
                    </a:cubicBezTo>
                    <a:cubicBezTo>
                      <a:pt x="451" y="123"/>
                      <a:pt x="452" y="125"/>
                      <a:pt x="451" y="125"/>
                    </a:cubicBezTo>
                    <a:cubicBezTo>
                      <a:pt x="451" y="126"/>
                      <a:pt x="451" y="128"/>
                      <a:pt x="450" y="128"/>
                    </a:cubicBezTo>
                    <a:cubicBezTo>
                      <a:pt x="450" y="128"/>
                      <a:pt x="450" y="129"/>
                      <a:pt x="450" y="128"/>
                    </a:cubicBezTo>
                    <a:cubicBezTo>
                      <a:pt x="449" y="125"/>
                      <a:pt x="451" y="125"/>
                      <a:pt x="450" y="123"/>
                    </a:cubicBezTo>
                    <a:cubicBezTo>
                      <a:pt x="450" y="121"/>
                      <a:pt x="452" y="121"/>
                      <a:pt x="453" y="119"/>
                    </a:cubicBezTo>
                    <a:cubicBezTo>
                      <a:pt x="452" y="118"/>
                      <a:pt x="451" y="118"/>
                      <a:pt x="451" y="116"/>
                    </a:cubicBezTo>
                    <a:cubicBezTo>
                      <a:pt x="451" y="114"/>
                      <a:pt x="451" y="111"/>
                      <a:pt x="451" y="108"/>
                    </a:cubicBezTo>
                    <a:cubicBezTo>
                      <a:pt x="451" y="108"/>
                      <a:pt x="451" y="108"/>
                      <a:pt x="451" y="107"/>
                    </a:cubicBezTo>
                    <a:cubicBezTo>
                      <a:pt x="451" y="106"/>
                      <a:pt x="451" y="105"/>
                      <a:pt x="450" y="105"/>
                    </a:cubicBezTo>
                    <a:cubicBezTo>
                      <a:pt x="450" y="104"/>
                      <a:pt x="449" y="103"/>
                      <a:pt x="448" y="103"/>
                    </a:cubicBezTo>
                    <a:cubicBezTo>
                      <a:pt x="447" y="103"/>
                      <a:pt x="448" y="105"/>
                      <a:pt x="448" y="106"/>
                    </a:cubicBezTo>
                    <a:cubicBezTo>
                      <a:pt x="447" y="105"/>
                      <a:pt x="446" y="105"/>
                      <a:pt x="445" y="105"/>
                    </a:cubicBezTo>
                    <a:cubicBezTo>
                      <a:pt x="445" y="106"/>
                      <a:pt x="445" y="106"/>
                      <a:pt x="445" y="107"/>
                    </a:cubicBezTo>
                    <a:cubicBezTo>
                      <a:pt x="445" y="107"/>
                      <a:pt x="445" y="107"/>
                      <a:pt x="445" y="107"/>
                    </a:cubicBezTo>
                    <a:cubicBezTo>
                      <a:pt x="445" y="109"/>
                      <a:pt x="447" y="109"/>
                      <a:pt x="446" y="112"/>
                    </a:cubicBezTo>
                    <a:cubicBezTo>
                      <a:pt x="445" y="112"/>
                      <a:pt x="446" y="110"/>
                      <a:pt x="445" y="109"/>
                    </a:cubicBezTo>
                    <a:cubicBezTo>
                      <a:pt x="444" y="108"/>
                      <a:pt x="444" y="112"/>
                      <a:pt x="442" y="112"/>
                    </a:cubicBezTo>
                    <a:cubicBezTo>
                      <a:pt x="442" y="118"/>
                      <a:pt x="440" y="123"/>
                      <a:pt x="440" y="129"/>
                    </a:cubicBezTo>
                    <a:cubicBezTo>
                      <a:pt x="440" y="128"/>
                      <a:pt x="440" y="127"/>
                      <a:pt x="439" y="127"/>
                    </a:cubicBezTo>
                    <a:cubicBezTo>
                      <a:pt x="439" y="126"/>
                      <a:pt x="439" y="126"/>
                      <a:pt x="439" y="125"/>
                    </a:cubicBezTo>
                    <a:cubicBezTo>
                      <a:pt x="439" y="124"/>
                      <a:pt x="439" y="122"/>
                      <a:pt x="439" y="121"/>
                    </a:cubicBezTo>
                    <a:cubicBezTo>
                      <a:pt x="440" y="118"/>
                      <a:pt x="441" y="115"/>
                      <a:pt x="440" y="111"/>
                    </a:cubicBezTo>
                    <a:cubicBezTo>
                      <a:pt x="438" y="111"/>
                      <a:pt x="437" y="112"/>
                      <a:pt x="436" y="112"/>
                    </a:cubicBezTo>
                    <a:cubicBezTo>
                      <a:pt x="435" y="112"/>
                      <a:pt x="434" y="112"/>
                      <a:pt x="434" y="113"/>
                    </a:cubicBezTo>
                    <a:cubicBezTo>
                      <a:pt x="432" y="112"/>
                      <a:pt x="433" y="114"/>
                      <a:pt x="431" y="114"/>
                    </a:cubicBezTo>
                    <a:cubicBezTo>
                      <a:pt x="430" y="115"/>
                      <a:pt x="430" y="116"/>
                      <a:pt x="429" y="116"/>
                    </a:cubicBezTo>
                    <a:cubicBezTo>
                      <a:pt x="430" y="118"/>
                      <a:pt x="428" y="117"/>
                      <a:pt x="428" y="119"/>
                    </a:cubicBezTo>
                    <a:cubicBezTo>
                      <a:pt x="427" y="120"/>
                      <a:pt x="429" y="120"/>
                      <a:pt x="428" y="122"/>
                    </a:cubicBezTo>
                    <a:cubicBezTo>
                      <a:pt x="429" y="122"/>
                      <a:pt x="429" y="122"/>
                      <a:pt x="429" y="123"/>
                    </a:cubicBezTo>
                    <a:cubicBezTo>
                      <a:pt x="429" y="123"/>
                      <a:pt x="429" y="124"/>
                      <a:pt x="429" y="124"/>
                    </a:cubicBezTo>
                    <a:cubicBezTo>
                      <a:pt x="430" y="124"/>
                      <a:pt x="431" y="124"/>
                      <a:pt x="431" y="123"/>
                    </a:cubicBezTo>
                    <a:cubicBezTo>
                      <a:pt x="432" y="122"/>
                      <a:pt x="432" y="123"/>
                      <a:pt x="433" y="123"/>
                    </a:cubicBezTo>
                    <a:cubicBezTo>
                      <a:pt x="433" y="124"/>
                      <a:pt x="432" y="125"/>
                      <a:pt x="431" y="125"/>
                    </a:cubicBezTo>
                    <a:cubicBezTo>
                      <a:pt x="430" y="127"/>
                      <a:pt x="431" y="127"/>
                      <a:pt x="431" y="129"/>
                    </a:cubicBezTo>
                    <a:cubicBezTo>
                      <a:pt x="431" y="129"/>
                      <a:pt x="431" y="129"/>
                      <a:pt x="431" y="129"/>
                    </a:cubicBezTo>
                    <a:cubicBezTo>
                      <a:pt x="431" y="130"/>
                      <a:pt x="433" y="130"/>
                      <a:pt x="432" y="131"/>
                    </a:cubicBezTo>
                    <a:cubicBezTo>
                      <a:pt x="432" y="131"/>
                      <a:pt x="432" y="131"/>
                      <a:pt x="432" y="131"/>
                    </a:cubicBezTo>
                    <a:cubicBezTo>
                      <a:pt x="433" y="131"/>
                      <a:pt x="434" y="131"/>
                      <a:pt x="436" y="131"/>
                    </a:cubicBezTo>
                    <a:cubicBezTo>
                      <a:pt x="436" y="132"/>
                      <a:pt x="436" y="132"/>
                      <a:pt x="436" y="133"/>
                    </a:cubicBezTo>
                    <a:cubicBezTo>
                      <a:pt x="437" y="133"/>
                      <a:pt x="437" y="134"/>
                      <a:pt x="438" y="135"/>
                    </a:cubicBezTo>
                    <a:cubicBezTo>
                      <a:pt x="437" y="136"/>
                      <a:pt x="440" y="137"/>
                      <a:pt x="438" y="137"/>
                    </a:cubicBezTo>
                    <a:cubicBezTo>
                      <a:pt x="438" y="137"/>
                      <a:pt x="437" y="137"/>
                      <a:pt x="436" y="137"/>
                    </a:cubicBezTo>
                    <a:cubicBezTo>
                      <a:pt x="436" y="136"/>
                      <a:pt x="436" y="134"/>
                      <a:pt x="436" y="133"/>
                    </a:cubicBezTo>
                    <a:cubicBezTo>
                      <a:pt x="435" y="133"/>
                      <a:pt x="435" y="132"/>
                      <a:pt x="434" y="132"/>
                    </a:cubicBezTo>
                    <a:cubicBezTo>
                      <a:pt x="434" y="132"/>
                      <a:pt x="433" y="132"/>
                      <a:pt x="433" y="131"/>
                    </a:cubicBezTo>
                    <a:cubicBezTo>
                      <a:pt x="433" y="131"/>
                      <a:pt x="433" y="131"/>
                      <a:pt x="432" y="131"/>
                    </a:cubicBezTo>
                    <a:cubicBezTo>
                      <a:pt x="432" y="131"/>
                      <a:pt x="432" y="131"/>
                      <a:pt x="432" y="131"/>
                    </a:cubicBezTo>
                    <a:cubicBezTo>
                      <a:pt x="431" y="131"/>
                      <a:pt x="431" y="130"/>
                      <a:pt x="430" y="129"/>
                    </a:cubicBezTo>
                    <a:cubicBezTo>
                      <a:pt x="430" y="129"/>
                      <a:pt x="430" y="128"/>
                      <a:pt x="430" y="128"/>
                    </a:cubicBezTo>
                    <a:cubicBezTo>
                      <a:pt x="430" y="128"/>
                      <a:pt x="430" y="127"/>
                      <a:pt x="429" y="127"/>
                    </a:cubicBezTo>
                    <a:cubicBezTo>
                      <a:pt x="430" y="125"/>
                      <a:pt x="428" y="125"/>
                      <a:pt x="428" y="124"/>
                    </a:cubicBezTo>
                    <a:cubicBezTo>
                      <a:pt x="426" y="123"/>
                      <a:pt x="426" y="125"/>
                      <a:pt x="424" y="124"/>
                    </a:cubicBezTo>
                    <a:cubicBezTo>
                      <a:pt x="424" y="125"/>
                      <a:pt x="423" y="125"/>
                      <a:pt x="423" y="125"/>
                    </a:cubicBezTo>
                    <a:cubicBezTo>
                      <a:pt x="423" y="125"/>
                      <a:pt x="423" y="126"/>
                      <a:pt x="423" y="126"/>
                    </a:cubicBezTo>
                    <a:cubicBezTo>
                      <a:pt x="422" y="126"/>
                      <a:pt x="421" y="126"/>
                      <a:pt x="421" y="126"/>
                    </a:cubicBezTo>
                    <a:cubicBezTo>
                      <a:pt x="420" y="130"/>
                      <a:pt x="423" y="130"/>
                      <a:pt x="424" y="132"/>
                    </a:cubicBezTo>
                    <a:cubicBezTo>
                      <a:pt x="424" y="132"/>
                      <a:pt x="424" y="132"/>
                      <a:pt x="424" y="132"/>
                    </a:cubicBezTo>
                    <a:cubicBezTo>
                      <a:pt x="424" y="132"/>
                      <a:pt x="425" y="132"/>
                      <a:pt x="425" y="132"/>
                    </a:cubicBezTo>
                    <a:cubicBezTo>
                      <a:pt x="426" y="132"/>
                      <a:pt x="426" y="133"/>
                      <a:pt x="428" y="134"/>
                    </a:cubicBezTo>
                    <a:cubicBezTo>
                      <a:pt x="428" y="134"/>
                      <a:pt x="428" y="134"/>
                      <a:pt x="428" y="134"/>
                    </a:cubicBezTo>
                    <a:cubicBezTo>
                      <a:pt x="428" y="134"/>
                      <a:pt x="429" y="134"/>
                      <a:pt x="429" y="134"/>
                    </a:cubicBezTo>
                    <a:cubicBezTo>
                      <a:pt x="429" y="135"/>
                      <a:pt x="427" y="135"/>
                      <a:pt x="426" y="135"/>
                    </a:cubicBezTo>
                    <a:cubicBezTo>
                      <a:pt x="427" y="136"/>
                      <a:pt x="426" y="136"/>
                      <a:pt x="425" y="136"/>
                    </a:cubicBezTo>
                    <a:cubicBezTo>
                      <a:pt x="425" y="135"/>
                      <a:pt x="424" y="135"/>
                      <a:pt x="424" y="134"/>
                    </a:cubicBezTo>
                    <a:cubicBezTo>
                      <a:pt x="424" y="134"/>
                      <a:pt x="424" y="134"/>
                      <a:pt x="424" y="133"/>
                    </a:cubicBezTo>
                    <a:cubicBezTo>
                      <a:pt x="424" y="133"/>
                      <a:pt x="423" y="133"/>
                      <a:pt x="423" y="133"/>
                    </a:cubicBezTo>
                    <a:cubicBezTo>
                      <a:pt x="422" y="135"/>
                      <a:pt x="425" y="137"/>
                      <a:pt x="422" y="136"/>
                    </a:cubicBezTo>
                    <a:cubicBezTo>
                      <a:pt x="422" y="135"/>
                      <a:pt x="422" y="134"/>
                      <a:pt x="422" y="134"/>
                    </a:cubicBezTo>
                    <a:cubicBezTo>
                      <a:pt x="421" y="133"/>
                      <a:pt x="421" y="133"/>
                      <a:pt x="421" y="133"/>
                    </a:cubicBezTo>
                    <a:cubicBezTo>
                      <a:pt x="420" y="132"/>
                      <a:pt x="420" y="131"/>
                      <a:pt x="419" y="129"/>
                    </a:cubicBezTo>
                    <a:cubicBezTo>
                      <a:pt x="419" y="129"/>
                      <a:pt x="419" y="129"/>
                      <a:pt x="419" y="129"/>
                    </a:cubicBezTo>
                    <a:cubicBezTo>
                      <a:pt x="419" y="129"/>
                      <a:pt x="419" y="129"/>
                      <a:pt x="419" y="129"/>
                    </a:cubicBezTo>
                    <a:cubicBezTo>
                      <a:pt x="416" y="128"/>
                      <a:pt x="418" y="132"/>
                      <a:pt x="416" y="131"/>
                    </a:cubicBezTo>
                    <a:cubicBezTo>
                      <a:pt x="416" y="133"/>
                      <a:pt x="416" y="134"/>
                      <a:pt x="416" y="135"/>
                    </a:cubicBezTo>
                    <a:cubicBezTo>
                      <a:pt x="416" y="135"/>
                      <a:pt x="416" y="136"/>
                      <a:pt x="416" y="136"/>
                    </a:cubicBezTo>
                    <a:cubicBezTo>
                      <a:pt x="415" y="136"/>
                      <a:pt x="415" y="137"/>
                      <a:pt x="415" y="137"/>
                    </a:cubicBezTo>
                    <a:cubicBezTo>
                      <a:pt x="415" y="138"/>
                      <a:pt x="415" y="138"/>
                      <a:pt x="416" y="138"/>
                    </a:cubicBezTo>
                    <a:cubicBezTo>
                      <a:pt x="416" y="138"/>
                      <a:pt x="416" y="139"/>
                      <a:pt x="416" y="139"/>
                    </a:cubicBezTo>
                    <a:cubicBezTo>
                      <a:pt x="416" y="141"/>
                      <a:pt x="417" y="142"/>
                      <a:pt x="417" y="143"/>
                    </a:cubicBezTo>
                    <a:cubicBezTo>
                      <a:pt x="415" y="143"/>
                      <a:pt x="415" y="145"/>
                      <a:pt x="413" y="144"/>
                    </a:cubicBezTo>
                    <a:cubicBezTo>
                      <a:pt x="413" y="145"/>
                      <a:pt x="412" y="146"/>
                      <a:pt x="410" y="145"/>
                    </a:cubicBezTo>
                    <a:cubicBezTo>
                      <a:pt x="410" y="147"/>
                      <a:pt x="409" y="148"/>
                      <a:pt x="409" y="150"/>
                    </a:cubicBezTo>
                    <a:cubicBezTo>
                      <a:pt x="408" y="151"/>
                      <a:pt x="408" y="153"/>
                      <a:pt x="407" y="154"/>
                    </a:cubicBezTo>
                    <a:cubicBezTo>
                      <a:pt x="408" y="156"/>
                      <a:pt x="409" y="152"/>
                      <a:pt x="411" y="153"/>
                    </a:cubicBezTo>
                    <a:cubicBezTo>
                      <a:pt x="411" y="155"/>
                      <a:pt x="413" y="155"/>
                      <a:pt x="413" y="157"/>
                    </a:cubicBezTo>
                    <a:cubicBezTo>
                      <a:pt x="410" y="156"/>
                      <a:pt x="408" y="155"/>
                      <a:pt x="407" y="158"/>
                    </a:cubicBezTo>
                    <a:cubicBezTo>
                      <a:pt x="407" y="159"/>
                      <a:pt x="408" y="159"/>
                      <a:pt x="409" y="159"/>
                    </a:cubicBezTo>
                    <a:cubicBezTo>
                      <a:pt x="409" y="160"/>
                      <a:pt x="409" y="160"/>
                      <a:pt x="409" y="160"/>
                    </a:cubicBezTo>
                    <a:cubicBezTo>
                      <a:pt x="411" y="160"/>
                      <a:pt x="411" y="161"/>
                      <a:pt x="412" y="160"/>
                    </a:cubicBezTo>
                    <a:cubicBezTo>
                      <a:pt x="412" y="162"/>
                      <a:pt x="410" y="161"/>
                      <a:pt x="409" y="161"/>
                    </a:cubicBezTo>
                    <a:cubicBezTo>
                      <a:pt x="408" y="161"/>
                      <a:pt x="407" y="160"/>
                      <a:pt x="406" y="160"/>
                    </a:cubicBezTo>
                    <a:cubicBezTo>
                      <a:pt x="405" y="160"/>
                      <a:pt x="404" y="160"/>
                      <a:pt x="404" y="160"/>
                    </a:cubicBezTo>
                    <a:cubicBezTo>
                      <a:pt x="404" y="162"/>
                      <a:pt x="403" y="163"/>
                      <a:pt x="404" y="163"/>
                    </a:cubicBezTo>
                    <a:cubicBezTo>
                      <a:pt x="405" y="163"/>
                      <a:pt x="405" y="163"/>
                      <a:pt x="405" y="163"/>
                    </a:cubicBezTo>
                    <a:cubicBezTo>
                      <a:pt x="406" y="163"/>
                      <a:pt x="407" y="163"/>
                      <a:pt x="408" y="164"/>
                    </a:cubicBezTo>
                    <a:cubicBezTo>
                      <a:pt x="408" y="164"/>
                      <a:pt x="408" y="164"/>
                      <a:pt x="408" y="164"/>
                    </a:cubicBezTo>
                    <a:cubicBezTo>
                      <a:pt x="408" y="165"/>
                      <a:pt x="408" y="165"/>
                      <a:pt x="409" y="165"/>
                    </a:cubicBezTo>
                    <a:cubicBezTo>
                      <a:pt x="409" y="165"/>
                      <a:pt x="407" y="165"/>
                      <a:pt x="407" y="165"/>
                    </a:cubicBezTo>
                    <a:cubicBezTo>
                      <a:pt x="407" y="165"/>
                      <a:pt x="407" y="165"/>
                      <a:pt x="407" y="165"/>
                    </a:cubicBezTo>
                    <a:cubicBezTo>
                      <a:pt x="407" y="164"/>
                      <a:pt x="405" y="165"/>
                      <a:pt x="405" y="164"/>
                    </a:cubicBezTo>
                    <a:cubicBezTo>
                      <a:pt x="405" y="164"/>
                      <a:pt x="405" y="164"/>
                      <a:pt x="405" y="164"/>
                    </a:cubicBezTo>
                    <a:cubicBezTo>
                      <a:pt x="404" y="164"/>
                      <a:pt x="404" y="164"/>
                      <a:pt x="404" y="164"/>
                    </a:cubicBezTo>
                    <a:cubicBezTo>
                      <a:pt x="403" y="164"/>
                      <a:pt x="402" y="164"/>
                      <a:pt x="402" y="165"/>
                    </a:cubicBezTo>
                    <a:cubicBezTo>
                      <a:pt x="402" y="165"/>
                      <a:pt x="402" y="165"/>
                      <a:pt x="402" y="166"/>
                    </a:cubicBezTo>
                    <a:cubicBezTo>
                      <a:pt x="400" y="166"/>
                      <a:pt x="400" y="164"/>
                      <a:pt x="398" y="165"/>
                    </a:cubicBezTo>
                    <a:cubicBezTo>
                      <a:pt x="398" y="165"/>
                      <a:pt x="398" y="165"/>
                      <a:pt x="397" y="165"/>
                    </a:cubicBezTo>
                    <a:cubicBezTo>
                      <a:pt x="398" y="167"/>
                      <a:pt x="395" y="166"/>
                      <a:pt x="395" y="167"/>
                    </a:cubicBezTo>
                    <a:cubicBezTo>
                      <a:pt x="394" y="167"/>
                      <a:pt x="394" y="169"/>
                      <a:pt x="392" y="169"/>
                    </a:cubicBezTo>
                    <a:cubicBezTo>
                      <a:pt x="392" y="170"/>
                      <a:pt x="392" y="170"/>
                      <a:pt x="392" y="171"/>
                    </a:cubicBezTo>
                    <a:cubicBezTo>
                      <a:pt x="391" y="171"/>
                      <a:pt x="391" y="171"/>
                      <a:pt x="391" y="171"/>
                    </a:cubicBezTo>
                    <a:cubicBezTo>
                      <a:pt x="390" y="169"/>
                      <a:pt x="392" y="169"/>
                      <a:pt x="392" y="167"/>
                    </a:cubicBezTo>
                    <a:cubicBezTo>
                      <a:pt x="392" y="166"/>
                      <a:pt x="392" y="166"/>
                      <a:pt x="392" y="165"/>
                    </a:cubicBezTo>
                    <a:cubicBezTo>
                      <a:pt x="392" y="164"/>
                      <a:pt x="391" y="163"/>
                      <a:pt x="392" y="161"/>
                    </a:cubicBezTo>
                    <a:cubicBezTo>
                      <a:pt x="391" y="159"/>
                      <a:pt x="389" y="159"/>
                      <a:pt x="389" y="158"/>
                    </a:cubicBezTo>
                    <a:cubicBezTo>
                      <a:pt x="387" y="157"/>
                      <a:pt x="387" y="156"/>
                      <a:pt x="385" y="155"/>
                    </a:cubicBezTo>
                    <a:cubicBezTo>
                      <a:pt x="385" y="158"/>
                      <a:pt x="387" y="158"/>
                      <a:pt x="387" y="160"/>
                    </a:cubicBezTo>
                    <a:cubicBezTo>
                      <a:pt x="386" y="160"/>
                      <a:pt x="386" y="160"/>
                      <a:pt x="385" y="160"/>
                    </a:cubicBezTo>
                    <a:cubicBezTo>
                      <a:pt x="384" y="159"/>
                      <a:pt x="384" y="160"/>
                      <a:pt x="383" y="160"/>
                    </a:cubicBezTo>
                    <a:cubicBezTo>
                      <a:pt x="383" y="162"/>
                      <a:pt x="383" y="162"/>
                      <a:pt x="383" y="162"/>
                    </a:cubicBezTo>
                    <a:cubicBezTo>
                      <a:pt x="384" y="162"/>
                      <a:pt x="384" y="162"/>
                      <a:pt x="384" y="162"/>
                    </a:cubicBezTo>
                    <a:cubicBezTo>
                      <a:pt x="384" y="163"/>
                      <a:pt x="385" y="163"/>
                      <a:pt x="385" y="163"/>
                    </a:cubicBezTo>
                    <a:cubicBezTo>
                      <a:pt x="385" y="164"/>
                      <a:pt x="386" y="164"/>
                      <a:pt x="387" y="164"/>
                    </a:cubicBezTo>
                    <a:cubicBezTo>
                      <a:pt x="386" y="166"/>
                      <a:pt x="385" y="165"/>
                      <a:pt x="384" y="164"/>
                    </a:cubicBezTo>
                    <a:cubicBezTo>
                      <a:pt x="383" y="164"/>
                      <a:pt x="383" y="165"/>
                      <a:pt x="383" y="165"/>
                    </a:cubicBezTo>
                    <a:cubicBezTo>
                      <a:pt x="383" y="166"/>
                      <a:pt x="382" y="166"/>
                      <a:pt x="382" y="167"/>
                    </a:cubicBezTo>
                    <a:cubicBezTo>
                      <a:pt x="382" y="167"/>
                      <a:pt x="381" y="168"/>
                      <a:pt x="380" y="168"/>
                    </a:cubicBezTo>
                    <a:cubicBezTo>
                      <a:pt x="380" y="170"/>
                      <a:pt x="379" y="172"/>
                      <a:pt x="379" y="173"/>
                    </a:cubicBezTo>
                    <a:cubicBezTo>
                      <a:pt x="378" y="174"/>
                      <a:pt x="378" y="170"/>
                      <a:pt x="379" y="170"/>
                    </a:cubicBezTo>
                    <a:cubicBezTo>
                      <a:pt x="379" y="169"/>
                      <a:pt x="380" y="169"/>
                      <a:pt x="380" y="167"/>
                    </a:cubicBezTo>
                    <a:cubicBezTo>
                      <a:pt x="381" y="166"/>
                      <a:pt x="383" y="164"/>
                      <a:pt x="382" y="162"/>
                    </a:cubicBezTo>
                    <a:cubicBezTo>
                      <a:pt x="382" y="161"/>
                      <a:pt x="381" y="161"/>
                      <a:pt x="381" y="162"/>
                    </a:cubicBezTo>
                    <a:cubicBezTo>
                      <a:pt x="380" y="162"/>
                      <a:pt x="380" y="163"/>
                      <a:pt x="380" y="164"/>
                    </a:cubicBezTo>
                    <a:cubicBezTo>
                      <a:pt x="380" y="164"/>
                      <a:pt x="380" y="164"/>
                      <a:pt x="380" y="164"/>
                    </a:cubicBezTo>
                    <a:cubicBezTo>
                      <a:pt x="379" y="162"/>
                      <a:pt x="380" y="161"/>
                      <a:pt x="380" y="160"/>
                    </a:cubicBezTo>
                    <a:cubicBezTo>
                      <a:pt x="382" y="160"/>
                      <a:pt x="382" y="159"/>
                      <a:pt x="382" y="158"/>
                    </a:cubicBezTo>
                    <a:cubicBezTo>
                      <a:pt x="381" y="156"/>
                      <a:pt x="381" y="154"/>
                      <a:pt x="378" y="154"/>
                    </a:cubicBezTo>
                    <a:cubicBezTo>
                      <a:pt x="378" y="154"/>
                      <a:pt x="378" y="154"/>
                      <a:pt x="378" y="153"/>
                    </a:cubicBezTo>
                    <a:cubicBezTo>
                      <a:pt x="377" y="154"/>
                      <a:pt x="375" y="155"/>
                      <a:pt x="375" y="158"/>
                    </a:cubicBezTo>
                    <a:cubicBezTo>
                      <a:pt x="375" y="159"/>
                      <a:pt x="374" y="160"/>
                      <a:pt x="373" y="162"/>
                    </a:cubicBezTo>
                    <a:cubicBezTo>
                      <a:pt x="373" y="164"/>
                      <a:pt x="375" y="164"/>
                      <a:pt x="375" y="166"/>
                    </a:cubicBezTo>
                    <a:cubicBezTo>
                      <a:pt x="372" y="167"/>
                      <a:pt x="374" y="167"/>
                      <a:pt x="374" y="170"/>
                    </a:cubicBezTo>
                    <a:cubicBezTo>
                      <a:pt x="372" y="169"/>
                      <a:pt x="373" y="171"/>
                      <a:pt x="371" y="171"/>
                    </a:cubicBezTo>
                    <a:cubicBezTo>
                      <a:pt x="371" y="172"/>
                      <a:pt x="370" y="172"/>
                      <a:pt x="368" y="172"/>
                    </a:cubicBezTo>
                    <a:cubicBezTo>
                      <a:pt x="368" y="174"/>
                      <a:pt x="369" y="174"/>
                      <a:pt x="370" y="175"/>
                    </a:cubicBezTo>
                    <a:cubicBezTo>
                      <a:pt x="370" y="175"/>
                      <a:pt x="370" y="176"/>
                      <a:pt x="370" y="177"/>
                    </a:cubicBezTo>
                    <a:cubicBezTo>
                      <a:pt x="370" y="179"/>
                      <a:pt x="368" y="180"/>
                      <a:pt x="368" y="181"/>
                    </a:cubicBezTo>
                    <a:cubicBezTo>
                      <a:pt x="368" y="181"/>
                      <a:pt x="368" y="181"/>
                      <a:pt x="368" y="182"/>
                    </a:cubicBezTo>
                    <a:cubicBezTo>
                      <a:pt x="367" y="182"/>
                      <a:pt x="366" y="184"/>
                      <a:pt x="366" y="184"/>
                    </a:cubicBezTo>
                    <a:cubicBezTo>
                      <a:pt x="366" y="185"/>
                      <a:pt x="366" y="185"/>
                      <a:pt x="366" y="185"/>
                    </a:cubicBezTo>
                    <a:cubicBezTo>
                      <a:pt x="366" y="185"/>
                      <a:pt x="366" y="186"/>
                      <a:pt x="365" y="186"/>
                    </a:cubicBezTo>
                    <a:cubicBezTo>
                      <a:pt x="366" y="187"/>
                      <a:pt x="366" y="186"/>
                      <a:pt x="367" y="186"/>
                    </a:cubicBezTo>
                    <a:cubicBezTo>
                      <a:pt x="367" y="186"/>
                      <a:pt x="368" y="185"/>
                      <a:pt x="368" y="185"/>
                    </a:cubicBezTo>
                    <a:cubicBezTo>
                      <a:pt x="368" y="185"/>
                      <a:pt x="368" y="185"/>
                      <a:pt x="368" y="185"/>
                    </a:cubicBezTo>
                    <a:cubicBezTo>
                      <a:pt x="368" y="184"/>
                      <a:pt x="368" y="184"/>
                      <a:pt x="369" y="183"/>
                    </a:cubicBezTo>
                    <a:cubicBezTo>
                      <a:pt x="369" y="183"/>
                      <a:pt x="369" y="183"/>
                      <a:pt x="369" y="183"/>
                    </a:cubicBezTo>
                    <a:cubicBezTo>
                      <a:pt x="369" y="182"/>
                      <a:pt x="369" y="182"/>
                      <a:pt x="369" y="182"/>
                    </a:cubicBezTo>
                    <a:cubicBezTo>
                      <a:pt x="371" y="181"/>
                      <a:pt x="371" y="179"/>
                      <a:pt x="372" y="179"/>
                    </a:cubicBezTo>
                    <a:cubicBezTo>
                      <a:pt x="372" y="178"/>
                      <a:pt x="373" y="177"/>
                      <a:pt x="375" y="177"/>
                    </a:cubicBezTo>
                    <a:cubicBezTo>
                      <a:pt x="374" y="178"/>
                      <a:pt x="373" y="180"/>
                      <a:pt x="372" y="182"/>
                    </a:cubicBezTo>
                    <a:cubicBezTo>
                      <a:pt x="372" y="183"/>
                      <a:pt x="374" y="182"/>
                      <a:pt x="374" y="184"/>
                    </a:cubicBezTo>
                    <a:cubicBezTo>
                      <a:pt x="375" y="184"/>
                      <a:pt x="375" y="186"/>
                      <a:pt x="377" y="185"/>
                    </a:cubicBezTo>
                    <a:cubicBezTo>
                      <a:pt x="377" y="185"/>
                      <a:pt x="377" y="185"/>
                      <a:pt x="378" y="184"/>
                    </a:cubicBezTo>
                    <a:cubicBezTo>
                      <a:pt x="378" y="184"/>
                      <a:pt x="378" y="184"/>
                      <a:pt x="378" y="184"/>
                    </a:cubicBezTo>
                    <a:cubicBezTo>
                      <a:pt x="378" y="182"/>
                      <a:pt x="379" y="182"/>
                      <a:pt x="379" y="180"/>
                    </a:cubicBezTo>
                    <a:cubicBezTo>
                      <a:pt x="380" y="180"/>
                      <a:pt x="379" y="181"/>
                      <a:pt x="380" y="181"/>
                    </a:cubicBezTo>
                    <a:cubicBezTo>
                      <a:pt x="380" y="181"/>
                      <a:pt x="380" y="182"/>
                      <a:pt x="380" y="182"/>
                    </a:cubicBezTo>
                    <a:cubicBezTo>
                      <a:pt x="381" y="182"/>
                      <a:pt x="381" y="181"/>
                      <a:pt x="382" y="181"/>
                    </a:cubicBezTo>
                    <a:cubicBezTo>
                      <a:pt x="382" y="180"/>
                      <a:pt x="382" y="180"/>
                      <a:pt x="382" y="180"/>
                    </a:cubicBezTo>
                    <a:cubicBezTo>
                      <a:pt x="383" y="180"/>
                      <a:pt x="383" y="179"/>
                      <a:pt x="383" y="179"/>
                    </a:cubicBezTo>
                    <a:cubicBezTo>
                      <a:pt x="384" y="179"/>
                      <a:pt x="384" y="178"/>
                      <a:pt x="384" y="178"/>
                    </a:cubicBezTo>
                    <a:cubicBezTo>
                      <a:pt x="384" y="177"/>
                      <a:pt x="384" y="176"/>
                      <a:pt x="384" y="175"/>
                    </a:cubicBezTo>
                    <a:cubicBezTo>
                      <a:pt x="384" y="175"/>
                      <a:pt x="386" y="175"/>
                      <a:pt x="386" y="174"/>
                    </a:cubicBezTo>
                    <a:cubicBezTo>
                      <a:pt x="386" y="173"/>
                      <a:pt x="387" y="173"/>
                      <a:pt x="387" y="172"/>
                    </a:cubicBezTo>
                    <a:cubicBezTo>
                      <a:pt x="390" y="172"/>
                      <a:pt x="390" y="172"/>
                      <a:pt x="390" y="172"/>
                    </a:cubicBezTo>
                    <a:cubicBezTo>
                      <a:pt x="389" y="172"/>
                      <a:pt x="389" y="172"/>
                      <a:pt x="389" y="173"/>
                    </a:cubicBezTo>
                    <a:cubicBezTo>
                      <a:pt x="390" y="173"/>
                      <a:pt x="389" y="174"/>
                      <a:pt x="390" y="175"/>
                    </a:cubicBezTo>
                    <a:cubicBezTo>
                      <a:pt x="391" y="174"/>
                      <a:pt x="391" y="173"/>
                      <a:pt x="391" y="172"/>
                    </a:cubicBezTo>
                    <a:cubicBezTo>
                      <a:pt x="392" y="173"/>
                      <a:pt x="392" y="174"/>
                      <a:pt x="392" y="175"/>
                    </a:cubicBezTo>
                    <a:cubicBezTo>
                      <a:pt x="391" y="176"/>
                      <a:pt x="392" y="176"/>
                      <a:pt x="392" y="177"/>
                    </a:cubicBezTo>
                    <a:cubicBezTo>
                      <a:pt x="397" y="177"/>
                      <a:pt x="397" y="177"/>
                      <a:pt x="397" y="177"/>
                    </a:cubicBezTo>
                    <a:cubicBezTo>
                      <a:pt x="398" y="176"/>
                      <a:pt x="400" y="177"/>
                      <a:pt x="400" y="175"/>
                    </a:cubicBezTo>
                    <a:cubicBezTo>
                      <a:pt x="401" y="175"/>
                      <a:pt x="401" y="176"/>
                      <a:pt x="401" y="177"/>
                    </a:cubicBezTo>
                    <a:cubicBezTo>
                      <a:pt x="401" y="176"/>
                      <a:pt x="402" y="177"/>
                      <a:pt x="402" y="177"/>
                    </a:cubicBezTo>
                    <a:cubicBezTo>
                      <a:pt x="402" y="178"/>
                      <a:pt x="402" y="177"/>
                      <a:pt x="402" y="177"/>
                    </a:cubicBezTo>
                    <a:cubicBezTo>
                      <a:pt x="403" y="176"/>
                      <a:pt x="403" y="177"/>
                      <a:pt x="404" y="177"/>
                    </a:cubicBezTo>
                    <a:cubicBezTo>
                      <a:pt x="404" y="176"/>
                      <a:pt x="405" y="176"/>
                      <a:pt x="405" y="176"/>
                    </a:cubicBezTo>
                    <a:cubicBezTo>
                      <a:pt x="405" y="176"/>
                      <a:pt x="405" y="175"/>
                      <a:pt x="405" y="175"/>
                    </a:cubicBezTo>
                    <a:cubicBezTo>
                      <a:pt x="405" y="175"/>
                      <a:pt x="406" y="175"/>
                      <a:pt x="406" y="175"/>
                    </a:cubicBezTo>
                    <a:cubicBezTo>
                      <a:pt x="406" y="175"/>
                      <a:pt x="406" y="175"/>
                      <a:pt x="406" y="175"/>
                    </a:cubicBezTo>
                    <a:cubicBezTo>
                      <a:pt x="406" y="174"/>
                      <a:pt x="406" y="175"/>
                      <a:pt x="407" y="175"/>
                    </a:cubicBezTo>
                    <a:cubicBezTo>
                      <a:pt x="407" y="174"/>
                      <a:pt x="406" y="174"/>
                      <a:pt x="407" y="174"/>
                    </a:cubicBezTo>
                    <a:cubicBezTo>
                      <a:pt x="407" y="173"/>
                      <a:pt x="408" y="173"/>
                      <a:pt x="409" y="173"/>
                    </a:cubicBezTo>
                    <a:cubicBezTo>
                      <a:pt x="409" y="175"/>
                      <a:pt x="407" y="175"/>
                      <a:pt x="407" y="178"/>
                    </a:cubicBezTo>
                    <a:cubicBezTo>
                      <a:pt x="406" y="178"/>
                      <a:pt x="405" y="178"/>
                      <a:pt x="405" y="179"/>
                    </a:cubicBezTo>
                    <a:cubicBezTo>
                      <a:pt x="404" y="179"/>
                      <a:pt x="405" y="180"/>
                      <a:pt x="404" y="180"/>
                    </a:cubicBezTo>
                    <a:cubicBezTo>
                      <a:pt x="399" y="180"/>
                      <a:pt x="399" y="180"/>
                      <a:pt x="399" y="180"/>
                    </a:cubicBezTo>
                    <a:cubicBezTo>
                      <a:pt x="398" y="181"/>
                      <a:pt x="398" y="179"/>
                      <a:pt x="397" y="179"/>
                    </a:cubicBezTo>
                    <a:cubicBezTo>
                      <a:pt x="391" y="179"/>
                      <a:pt x="391" y="179"/>
                      <a:pt x="391" y="179"/>
                    </a:cubicBezTo>
                    <a:cubicBezTo>
                      <a:pt x="390" y="180"/>
                      <a:pt x="388" y="180"/>
                      <a:pt x="388" y="183"/>
                    </a:cubicBezTo>
                    <a:cubicBezTo>
                      <a:pt x="386" y="183"/>
                      <a:pt x="385" y="182"/>
                      <a:pt x="383" y="182"/>
                    </a:cubicBezTo>
                    <a:cubicBezTo>
                      <a:pt x="382" y="185"/>
                      <a:pt x="386" y="183"/>
                      <a:pt x="385" y="186"/>
                    </a:cubicBezTo>
                    <a:cubicBezTo>
                      <a:pt x="386" y="186"/>
                      <a:pt x="388" y="187"/>
                      <a:pt x="387" y="189"/>
                    </a:cubicBezTo>
                    <a:cubicBezTo>
                      <a:pt x="388" y="189"/>
                      <a:pt x="389" y="189"/>
                      <a:pt x="390" y="189"/>
                    </a:cubicBezTo>
                    <a:cubicBezTo>
                      <a:pt x="390" y="190"/>
                      <a:pt x="389" y="190"/>
                      <a:pt x="389" y="191"/>
                    </a:cubicBezTo>
                    <a:cubicBezTo>
                      <a:pt x="389" y="191"/>
                      <a:pt x="388" y="191"/>
                      <a:pt x="388" y="192"/>
                    </a:cubicBezTo>
                    <a:cubicBezTo>
                      <a:pt x="388" y="194"/>
                      <a:pt x="387" y="194"/>
                      <a:pt x="387" y="196"/>
                    </a:cubicBezTo>
                    <a:cubicBezTo>
                      <a:pt x="386" y="196"/>
                      <a:pt x="386" y="194"/>
                      <a:pt x="386" y="194"/>
                    </a:cubicBezTo>
                    <a:cubicBezTo>
                      <a:pt x="386" y="191"/>
                      <a:pt x="386" y="191"/>
                      <a:pt x="386" y="191"/>
                    </a:cubicBezTo>
                    <a:cubicBezTo>
                      <a:pt x="385" y="189"/>
                      <a:pt x="385" y="188"/>
                      <a:pt x="385" y="187"/>
                    </a:cubicBezTo>
                    <a:cubicBezTo>
                      <a:pt x="383" y="186"/>
                      <a:pt x="382" y="187"/>
                      <a:pt x="382" y="187"/>
                    </a:cubicBezTo>
                    <a:cubicBezTo>
                      <a:pt x="381" y="188"/>
                      <a:pt x="381" y="187"/>
                      <a:pt x="381" y="188"/>
                    </a:cubicBezTo>
                    <a:cubicBezTo>
                      <a:pt x="381" y="189"/>
                      <a:pt x="380" y="189"/>
                      <a:pt x="380" y="189"/>
                    </a:cubicBezTo>
                    <a:cubicBezTo>
                      <a:pt x="380" y="190"/>
                      <a:pt x="381" y="192"/>
                      <a:pt x="380" y="192"/>
                    </a:cubicBezTo>
                    <a:cubicBezTo>
                      <a:pt x="379" y="193"/>
                      <a:pt x="379" y="193"/>
                      <a:pt x="379" y="194"/>
                    </a:cubicBezTo>
                    <a:cubicBezTo>
                      <a:pt x="377" y="194"/>
                      <a:pt x="380" y="190"/>
                      <a:pt x="378" y="190"/>
                    </a:cubicBezTo>
                    <a:cubicBezTo>
                      <a:pt x="374" y="190"/>
                      <a:pt x="378" y="193"/>
                      <a:pt x="376" y="194"/>
                    </a:cubicBezTo>
                    <a:cubicBezTo>
                      <a:pt x="374" y="195"/>
                      <a:pt x="376" y="191"/>
                      <a:pt x="374" y="191"/>
                    </a:cubicBezTo>
                    <a:cubicBezTo>
                      <a:pt x="373" y="191"/>
                      <a:pt x="372" y="194"/>
                      <a:pt x="372" y="194"/>
                    </a:cubicBezTo>
                    <a:cubicBezTo>
                      <a:pt x="372" y="194"/>
                      <a:pt x="373" y="194"/>
                      <a:pt x="373" y="194"/>
                    </a:cubicBezTo>
                    <a:cubicBezTo>
                      <a:pt x="373" y="195"/>
                      <a:pt x="372" y="196"/>
                      <a:pt x="371" y="196"/>
                    </a:cubicBezTo>
                    <a:cubicBezTo>
                      <a:pt x="371" y="196"/>
                      <a:pt x="371" y="196"/>
                      <a:pt x="371" y="196"/>
                    </a:cubicBezTo>
                    <a:cubicBezTo>
                      <a:pt x="371" y="199"/>
                      <a:pt x="371" y="197"/>
                      <a:pt x="369" y="197"/>
                    </a:cubicBezTo>
                    <a:cubicBezTo>
                      <a:pt x="369" y="198"/>
                      <a:pt x="369" y="200"/>
                      <a:pt x="370" y="200"/>
                    </a:cubicBezTo>
                    <a:cubicBezTo>
                      <a:pt x="369" y="201"/>
                      <a:pt x="368" y="200"/>
                      <a:pt x="368" y="200"/>
                    </a:cubicBezTo>
                    <a:cubicBezTo>
                      <a:pt x="366" y="200"/>
                      <a:pt x="366" y="201"/>
                      <a:pt x="365" y="201"/>
                    </a:cubicBezTo>
                    <a:cubicBezTo>
                      <a:pt x="365" y="201"/>
                      <a:pt x="365" y="201"/>
                      <a:pt x="365" y="201"/>
                    </a:cubicBezTo>
                    <a:cubicBezTo>
                      <a:pt x="365" y="203"/>
                      <a:pt x="367" y="202"/>
                      <a:pt x="368" y="203"/>
                    </a:cubicBezTo>
                    <a:cubicBezTo>
                      <a:pt x="369" y="202"/>
                      <a:pt x="369" y="202"/>
                      <a:pt x="370" y="202"/>
                    </a:cubicBezTo>
                    <a:cubicBezTo>
                      <a:pt x="372" y="202"/>
                      <a:pt x="371" y="200"/>
                      <a:pt x="371" y="199"/>
                    </a:cubicBezTo>
                    <a:cubicBezTo>
                      <a:pt x="372" y="198"/>
                      <a:pt x="373" y="200"/>
                      <a:pt x="373" y="199"/>
                    </a:cubicBezTo>
                    <a:cubicBezTo>
                      <a:pt x="374" y="198"/>
                      <a:pt x="374" y="198"/>
                      <a:pt x="375" y="198"/>
                    </a:cubicBezTo>
                    <a:cubicBezTo>
                      <a:pt x="375" y="198"/>
                      <a:pt x="375" y="197"/>
                      <a:pt x="375" y="197"/>
                    </a:cubicBezTo>
                    <a:cubicBezTo>
                      <a:pt x="375" y="197"/>
                      <a:pt x="376" y="197"/>
                      <a:pt x="376" y="197"/>
                    </a:cubicBezTo>
                    <a:cubicBezTo>
                      <a:pt x="376" y="197"/>
                      <a:pt x="376" y="196"/>
                      <a:pt x="376" y="196"/>
                    </a:cubicBezTo>
                    <a:cubicBezTo>
                      <a:pt x="377" y="196"/>
                      <a:pt x="379" y="197"/>
                      <a:pt x="380" y="196"/>
                    </a:cubicBezTo>
                    <a:cubicBezTo>
                      <a:pt x="380" y="199"/>
                      <a:pt x="375" y="196"/>
                      <a:pt x="375" y="199"/>
                    </a:cubicBezTo>
                    <a:cubicBezTo>
                      <a:pt x="375" y="200"/>
                      <a:pt x="376" y="200"/>
                      <a:pt x="377" y="200"/>
                    </a:cubicBezTo>
                    <a:cubicBezTo>
                      <a:pt x="378" y="200"/>
                      <a:pt x="378" y="199"/>
                      <a:pt x="379" y="199"/>
                    </a:cubicBezTo>
                    <a:cubicBezTo>
                      <a:pt x="380" y="199"/>
                      <a:pt x="381" y="199"/>
                      <a:pt x="381" y="199"/>
                    </a:cubicBezTo>
                    <a:cubicBezTo>
                      <a:pt x="381" y="198"/>
                      <a:pt x="382" y="199"/>
                      <a:pt x="382" y="199"/>
                    </a:cubicBezTo>
                    <a:cubicBezTo>
                      <a:pt x="383" y="200"/>
                      <a:pt x="381" y="201"/>
                      <a:pt x="380" y="201"/>
                    </a:cubicBezTo>
                    <a:cubicBezTo>
                      <a:pt x="380" y="200"/>
                      <a:pt x="378" y="201"/>
                      <a:pt x="377" y="201"/>
                    </a:cubicBezTo>
                    <a:cubicBezTo>
                      <a:pt x="376" y="201"/>
                      <a:pt x="376" y="201"/>
                      <a:pt x="375" y="201"/>
                    </a:cubicBezTo>
                    <a:cubicBezTo>
                      <a:pt x="375" y="202"/>
                      <a:pt x="375" y="202"/>
                      <a:pt x="375" y="202"/>
                    </a:cubicBezTo>
                    <a:cubicBezTo>
                      <a:pt x="371" y="203"/>
                      <a:pt x="368" y="205"/>
                      <a:pt x="363" y="205"/>
                    </a:cubicBezTo>
                    <a:cubicBezTo>
                      <a:pt x="362" y="207"/>
                      <a:pt x="361" y="210"/>
                      <a:pt x="365" y="209"/>
                    </a:cubicBezTo>
                    <a:cubicBezTo>
                      <a:pt x="365" y="209"/>
                      <a:pt x="365" y="209"/>
                      <a:pt x="365" y="209"/>
                    </a:cubicBezTo>
                    <a:cubicBezTo>
                      <a:pt x="365" y="209"/>
                      <a:pt x="365" y="210"/>
                      <a:pt x="365" y="210"/>
                    </a:cubicBezTo>
                    <a:cubicBezTo>
                      <a:pt x="365" y="210"/>
                      <a:pt x="365" y="210"/>
                      <a:pt x="365" y="210"/>
                    </a:cubicBezTo>
                    <a:cubicBezTo>
                      <a:pt x="363" y="210"/>
                      <a:pt x="363" y="212"/>
                      <a:pt x="362" y="213"/>
                    </a:cubicBezTo>
                    <a:cubicBezTo>
                      <a:pt x="361" y="213"/>
                      <a:pt x="361" y="213"/>
                      <a:pt x="361" y="213"/>
                    </a:cubicBezTo>
                    <a:cubicBezTo>
                      <a:pt x="362" y="216"/>
                      <a:pt x="365" y="215"/>
                      <a:pt x="367" y="214"/>
                    </a:cubicBezTo>
                    <a:cubicBezTo>
                      <a:pt x="367" y="214"/>
                      <a:pt x="367" y="214"/>
                      <a:pt x="368" y="213"/>
                    </a:cubicBezTo>
                    <a:cubicBezTo>
                      <a:pt x="368" y="213"/>
                      <a:pt x="368" y="213"/>
                      <a:pt x="368" y="213"/>
                    </a:cubicBezTo>
                    <a:cubicBezTo>
                      <a:pt x="369" y="213"/>
                      <a:pt x="370" y="212"/>
                      <a:pt x="371" y="211"/>
                    </a:cubicBezTo>
                    <a:cubicBezTo>
                      <a:pt x="371" y="211"/>
                      <a:pt x="371" y="211"/>
                      <a:pt x="371" y="211"/>
                    </a:cubicBezTo>
                    <a:cubicBezTo>
                      <a:pt x="371" y="211"/>
                      <a:pt x="371" y="211"/>
                      <a:pt x="371" y="211"/>
                    </a:cubicBezTo>
                    <a:cubicBezTo>
                      <a:pt x="371" y="210"/>
                      <a:pt x="371" y="210"/>
                      <a:pt x="371" y="210"/>
                    </a:cubicBezTo>
                    <a:cubicBezTo>
                      <a:pt x="372" y="210"/>
                      <a:pt x="372" y="210"/>
                      <a:pt x="373" y="209"/>
                    </a:cubicBezTo>
                    <a:cubicBezTo>
                      <a:pt x="373" y="209"/>
                      <a:pt x="373" y="209"/>
                      <a:pt x="373" y="208"/>
                    </a:cubicBezTo>
                    <a:cubicBezTo>
                      <a:pt x="374" y="208"/>
                      <a:pt x="375" y="209"/>
                      <a:pt x="375" y="208"/>
                    </a:cubicBezTo>
                    <a:cubicBezTo>
                      <a:pt x="378" y="208"/>
                      <a:pt x="379" y="210"/>
                      <a:pt x="380" y="211"/>
                    </a:cubicBezTo>
                    <a:cubicBezTo>
                      <a:pt x="377" y="212"/>
                      <a:pt x="378" y="209"/>
                      <a:pt x="375" y="209"/>
                    </a:cubicBezTo>
                    <a:cubicBezTo>
                      <a:pt x="375" y="209"/>
                      <a:pt x="374" y="209"/>
                      <a:pt x="374" y="210"/>
                    </a:cubicBezTo>
                    <a:cubicBezTo>
                      <a:pt x="374" y="211"/>
                      <a:pt x="374" y="211"/>
                      <a:pt x="374" y="211"/>
                    </a:cubicBezTo>
                    <a:cubicBezTo>
                      <a:pt x="374" y="211"/>
                      <a:pt x="373" y="211"/>
                      <a:pt x="373" y="211"/>
                    </a:cubicBezTo>
                    <a:cubicBezTo>
                      <a:pt x="372" y="211"/>
                      <a:pt x="372" y="211"/>
                      <a:pt x="371" y="211"/>
                    </a:cubicBezTo>
                    <a:cubicBezTo>
                      <a:pt x="371" y="211"/>
                      <a:pt x="371" y="211"/>
                      <a:pt x="371" y="212"/>
                    </a:cubicBezTo>
                    <a:cubicBezTo>
                      <a:pt x="371" y="212"/>
                      <a:pt x="371" y="213"/>
                      <a:pt x="370" y="214"/>
                    </a:cubicBezTo>
                    <a:cubicBezTo>
                      <a:pt x="370" y="214"/>
                      <a:pt x="370" y="214"/>
                      <a:pt x="370" y="214"/>
                    </a:cubicBezTo>
                    <a:cubicBezTo>
                      <a:pt x="369" y="216"/>
                      <a:pt x="370" y="216"/>
                      <a:pt x="371" y="216"/>
                    </a:cubicBezTo>
                    <a:cubicBezTo>
                      <a:pt x="372" y="218"/>
                      <a:pt x="370" y="218"/>
                      <a:pt x="370" y="219"/>
                    </a:cubicBezTo>
                    <a:cubicBezTo>
                      <a:pt x="370" y="220"/>
                      <a:pt x="371" y="220"/>
                      <a:pt x="371" y="220"/>
                    </a:cubicBezTo>
                    <a:cubicBezTo>
                      <a:pt x="371" y="220"/>
                      <a:pt x="372" y="220"/>
                      <a:pt x="373" y="220"/>
                    </a:cubicBezTo>
                    <a:cubicBezTo>
                      <a:pt x="374" y="220"/>
                      <a:pt x="375" y="221"/>
                      <a:pt x="375" y="220"/>
                    </a:cubicBezTo>
                    <a:cubicBezTo>
                      <a:pt x="376" y="220"/>
                      <a:pt x="377" y="220"/>
                      <a:pt x="377" y="220"/>
                    </a:cubicBezTo>
                    <a:cubicBezTo>
                      <a:pt x="377" y="220"/>
                      <a:pt x="377" y="219"/>
                      <a:pt x="377" y="219"/>
                    </a:cubicBezTo>
                    <a:cubicBezTo>
                      <a:pt x="377" y="219"/>
                      <a:pt x="378" y="219"/>
                      <a:pt x="378" y="219"/>
                    </a:cubicBezTo>
                    <a:cubicBezTo>
                      <a:pt x="378" y="219"/>
                      <a:pt x="379" y="217"/>
                      <a:pt x="381" y="218"/>
                    </a:cubicBezTo>
                    <a:cubicBezTo>
                      <a:pt x="381" y="220"/>
                      <a:pt x="379" y="221"/>
                      <a:pt x="377" y="221"/>
                    </a:cubicBezTo>
                    <a:cubicBezTo>
                      <a:pt x="377" y="224"/>
                      <a:pt x="377" y="224"/>
                      <a:pt x="377" y="224"/>
                    </a:cubicBezTo>
                    <a:cubicBezTo>
                      <a:pt x="377" y="225"/>
                      <a:pt x="377" y="225"/>
                      <a:pt x="378" y="225"/>
                    </a:cubicBezTo>
                    <a:cubicBezTo>
                      <a:pt x="377" y="225"/>
                      <a:pt x="378" y="226"/>
                      <a:pt x="378" y="226"/>
                    </a:cubicBezTo>
                    <a:cubicBezTo>
                      <a:pt x="376" y="227"/>
                      <a:pt x="376" y="224"/>
                      <a:pt x="375" y="224"/>
                    </a:cubicBezTo>
                    <a:cubicBezTo>
                      <a:pt x="375" y="223"/>
                      <a:pt x="375" y="223"/>
                      <a:pt x="375" y="221"/>
                    </a:cubicBezTo>
                    <a:cubicBezTo>
                      <a:pt x="372" y="221"/>
                      <a:pt x="371" y="223"/>
                      <a:pt x="370" y="220"/>
                    </a:cubicBezTo>
                    <a:cubicBezTo>
                      <a:pt x="369" y="221"/>
                      <a:pt x="369" y="220"/>
                      <a:pt x="369" y="219"/>
                    </a:cubicBezTo>
                    <a:cubicBezTo>
                      <a:pt x="369" y="218"/>
                      <a:pt x="368" y="218"/>
                      <a:pt x="368" y="217"/>
                    </a:cubicBezTo>
                    <a:cubicBezTo>
                      <a:pt x="368" y="217"/>
                      <a:pt x="368" y="217"/>
                      <a:pt x="368" y="217"/>
                    </a:cubicBezTo>
                    <a:cubicBezTo>
                      <a:pt x="367" y="217"/>
                      <a:pt x="367" y="217"/>
                      <a:pt x="367" y="217"/>
                    </a:cubicBezTo>
                    <a:cubicBezTo>
                      <a:pt x="366" y="218"/>
                      <a:pt x="365" y="218"/>
                      <a:pt x="364" y="218"/>
                    </a:cubicBezTo>
                    <a:cubicBezTo>
                      <a:pt x="364" y="218"/>
                      <a:pt x="364" y="218"/>
                      <a:pt x="364" y="218"/>
                    </a:cubicBezTo>
                    <a:cubicBezTo>
                      <a:pt x="363" y="219"/>
                      <a:pt x="363" y="219"/>
                      <a:pt x="362" y="220"/>
                    </a:cubicBezTo>
                    <a:cubicBezTo>
                      <a:pt x="362" y="220"/>
                      <a:pt x="362" y="220"/>
                      <a:pt x="362" y="220"/>
                    </a:cubicBezTo>
                    <a:cubicBezTo>
                      <a:pt x="362" y="221"/>
                      <a:pt x="361" y="221"/>
                      <a:pt x="361" y="221"/>
                    </a:cubicBezTo>
                    <a:cubicBezTo>
                      <a:pt x="360" y="222"/>
                      <a:pt x="361" y="223"/>
                      <a:pt x="361" y="224"/>
                    </a:cubicBezTo>
                    <a:cubicBezTo>
                      <a:pt x="358" y="224"/>
                      <a:pt x="358" y="224"/>
                      <a:pt x="358" y="224"/>
                    </a:cubicBezTo>
                    <a:cubicBezTo>
                      <a:pt x="358" y="225"/>
                      <a:pt x="359" y="226"/>
                      <a:pt x="359" y="227"/>
                    </a:cubicBezTo>
                    <a:cubicBezTo>
                      <a:pt x="358" y="227"/>
                      <a:pt x="359" y="229"/>
                      <a:pt x="357" y="229"/>
                    </a:cubicBezTo>
                    <a:cubicBezTo>
                      <a:pt x="357" y="230"/>
                      <a:pt x="355" y="230"/>
                      <a:pt x="356" y="232"/>
                    </a:cubicBezTo>
                    <a:cubicBezTo>
                      <a:pt x="355" y="233"/>
                      <a:pt x="360" y="233"/>
                      <a:pt x="360" y="232"/>
                    </a:cubicBezTo>
                    <a:cubicBezTo>
                      <a:pt x="361" y="232"/>
                      <a:pt x="361" y="233"/>
                      <a:pt x="362" y="233"/>
                    </a:cubicBezTo>
                    <a:cubicBezTo>
                      <a:pt x="363" y="233"/>
                      <a:pt x="363" y="233"/>
                      <a:pt x="363" y="233"/>
                    </a:cubicBezTo>
                    <a:cubicBezTo>
                      <a:pt x="364" y="233"/>
                      <a:pt x="365" y="232"/>
                      <a:pt x="365" y="232"/>
                    </a:cubicBezTo>
                    <a:cubicBezTo>
                      <a:pt x="365" y="232"/>
                      <a:pt x="365" y="232"/>
                      <a:pt x="365" y="232"/>
                    </a:cubicBezTo>
                    <a:cubicBezTo>
                      <a:pt x="365" y="232"/>
                      <a:pt x="366" y="232"/>
                      <a:pt x="366" y="232"/>
                    </a:cubicBezTo>
                    <a:cubicBezTo>
                      <a:pt x="366" y="232"/>
                      <a:pt x="367" y="232"/>
                      <a:pt x="367" y="233"/>
                    </a:cubicBezTo>
                    <a:cubicBezTo>
                      <a:pt x="367" y="233"/>
                      <a:pt x="367" y="233"/>
                      <a:pt x="367" y="233"/>
                    </a:cubicBezTo>
                    <a:cubicBezTo>
                      <a:pt x="368" y="233"/>
                      <a:pt x="369" y="233"/>
                      <a:pt x="370" y="233"/>
                    </a:cubicBezTo>
                    <a:cubicBezTo>
                      <a:pt x="371" y="235"/>
                      <a:pt x="373" y="234"/>
                      <a:pt x="373" y="235"/>
                    </a:cubicBezTo>
                    <a:cubicBezTo>
                      <a:pt x="374" y="236"/>
                      <a:pt x="375" y="237"/>
                      <a:pt x="375" y="238"/>
                    </a:cubicBezTo>
                    <a:cubicBezTo>
                      <a:pt x="373" y="238"/>
                      <a:pt x="374" y="235"/>
                      <a:pt x="372" y="236"/>
                    </a:cubicBezTo>
                    <a:cubicBezTo>
                      <a:pt x="372" y="234"/>
                      <a:pt x="370" y="235"/>
                      <a:pt x="370" y="234"/>
                    </a:cubicBezTo>
                    <a:cubicBezTo>
                      <a:pt x="369" y="234"/>
                      <a:pt x="368" y="234"/>
                      <a:pt x="367" y="234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6" y="234"/>
                      <a:pt x="365" y="233"/>
                      <a:pt x="364" y="234"/>
                    </a:cubicBezTo>
                    <a:cubicBezTo>
                      <a:pt x="364" y="234"/>
                      <a:pt x="363" y="234"/>
                      <a:pt x="363" y="234"/>
                    </a:cubicBezTo>
                    <a:cubicBezTo>
                      <a:pt x="362" y="234"/>
                      <a:pt x="361" y="234"/>
                      <a:pt x="360" y="234"/>
                    </a:cubicBezTo>
                    <a:cubicBezTo>
                      <a:pt x="358" y="234"/>
                      <a:pt x="358" y="235"/>
                      <a:pt x="356" y="235"/>
                    </a:cubicBezTo>
                    <a:cubicBezTo>
                      <a:pt x="356" y="235"/>
                      <a:pt x="355" y="235"/>
                      <a:pt x="354" y="235"/>
                    </a:cubicBezTo>
                    <a:cubicBezTo>
                      <a:pt x="353" y="236"/>
                      <a:pt x="353" y="237"/>
                      <a:pt x="351" y="237"/>
                    </a:cubicBezTo>
                    <a:cubicBezTo>
                      <a:pt x="348" y="237"/>
                      <a:pt x="348" y="237"/>
                      <a:pt x="348" y="237"/>
                    </a:cubicBezTo>
                    <a:cubicBezTo>
                      <a:pt x="347" y="238"/>
                      <a:pt x="347" y="238"/>
                      <a:pt x="347" y="239"/>
                    </a:cubicBezTo>
                    <a:cubicBezTo>
                      <a:pt x="349" y="239"/>
                      <a:pt x="349" y="239"/>
                      <a:pt x="349" y="239"/>
                    </a:cubicBezTo>
                    <a:cubicBezTo>
                      <a:pt x="349" y="239"/>
                      <a:pt x="348" y="240"/>
                      <a:pt x="348" y="240"/>
                    </a:cubicBezTo>
                    <a:cubicBezTo>
                      <a:pt x="348" y="241"/>
                      <a:pt x="349" y="241"/>
                      <a:pt x="350" y="241"/>
                    </a:cubicBezTo>
                    <a:cubicBezTo>
                      <a:pt x="351" y="241"/>
                      <a:pt x="352" y="242"/>
                      <a:pt x="351" y="244"/>
                    </a:cubicBezTo>
                    <a:cubicBezTo>
                      <a:pt x="353" y="244"/>
                      <a:pt x="353" y="242"/>
                      <a:pt x="353" y="240"/>
                    </a:cubicBezTo>
                    <a:cubicBezTo>
                      <a:pt x="352" y="238"/>
                      <a:pt x="354" y="239"/>
                      <a:pt x="354" y="237"/>
                    </a:cubicBezTo>
                    <a:cubicBezTo>
                      <a:pt x="355" y="238"/>
                      <a:pt x="355" y="239"/>
                      <a:pt x="354" y="239"/>
                    </a:cubicBezTo>
                    <a:cubicBezTo>
                      <a:pt x="354" y="240"/>
                      <a:pt x="353" y="240"/>
                      <a:pt x="353" y="241"/>
                    </a:cubicBezTo>
                    <a:cubicBezTo>
                      <a:pt x="354" y="241"/>
                      <a:pt x="354" y="242"/>
                      <a:pt x="354" y="243"/>
                    </a:cubicBezTo>
                    <a:cubicBezTo>
                      <a:pt x="353" y="243"/>
                      <a:pt x="354" y="244"/>
                      <a:pt x="353" y="245"/>
                    </a:cubicBezTo>
                    <a:cubicBezTo>
                      <a:pt x="351" y="246"/>
                      <a:pt x="350" y="244"/>
                      <a:pt x="350" y="242"/>
                    </a:cubicBezTo>
                    <a:cubicBezTo>
                      <a:pt x="349" y="242"/>
                      <a:pt x="348" y="243"/>
                      <a:pt x="349" y="243"/>
                    </a:cubicBezTo>
                    <a:cubicBezTo>
                      <a:pt x="349" y="244"/>
                      <a:pt x="349" y="244"/>
                      <a:pt x="348" y="245"/>
                    </a:cubicBezTo>
                    <a:cubicBezTo>
                      <a:pt x="346" y="245"/>
                      <a:pt x="346" y="245"/>
                      <a:pt x="346" y="245"/>
                    </a:cubicBezTo>
                    <a:cubicBezTo>
                      <a:pt x="345" y="245"/>
                      <a:pt x="344" y="245"/>
                      <a:pt x="344" y="247"/>
                    </a:cubicBezTo>
                    <a:cubicBezTo>
                      <a:pt x="342" y="246"/>
                      <a:pt x="340" y="247"/>
                      <a:pt x="339" y="248"/>
                    </a:cubicBezTo>
                    <a:cubicBezTo>
                      <a:pt x="339" y="251"/>
                      <a:pt x="345" y="249"/>
                      <a:pt x="344" y="254"/>
                    </a:cubicBezTo>
                    <a:cubicBezTo>
                      <a:pt x="343" y="254"/>
                      <a:pt x="343" y="254"/>
                      <a:pt x="343" y="254"/>
                    </a:cubicBezTo>
                    <a:cubicBezTo>
                      <a:pt x="343" y="255"/>
                      <a:pt x="341" y="254"/>
                      <a:pt x="340" y="254"/>
                    </a:cubicBezTo>
                    <a:cubicBezTo>
                      <a:pt x="339" y="255"/>
                      <a:pt x="338" y="256"/>
                      <a:pt x="337" y="255"/>
                    </a:cubicBezTo>
                    <a:cubicBezTo>
                      <a:pt x="338" y="257"/>
                      <a:pt x="341" y="256"/>
                      <a:pt x="340" y="259"/>
                    </a:cubicBezTo>
                    <a:cubicBezTo>
                      <a:pt x="338" y="259"/>
                      <a:pt x="339" y="257"/>
                      <a:pt x="336" y="257"/>
                    </a:cubicBezTo>
                    <a:cubicBezTo>
                      <a:pt x="336" y="257"/>
                      <a:pt x="336" y="257"/>
                      <a:pt x="335" y="257"/>
                    </a:cubicBezTo>
                    <a:cubicBezTo>
                      <a:pt x="335" y="257"/>
                      <a:pt x="335" y="257"/>
                      <a:pt x="334" y="257"/>
                    </a:cubicBezTo>
                    <a:cubicBezTo>
                      <a:pt x="334" y="257"/>
                      <a:pt x="334" y="257"/>
                      <a:pt x="334" y="257"/>
                    </a:cubicBezTo>
                    <a:cubicBezTo>
                      <a:pt x="333" y="259"/>
                      <a:pt x="334" y="260"/>
                      <a:pt x="336" y="259"/>
                    </a:cubicBezTo>
                    <a:cubicBezTo>
                      <a:pt x="338" y="259"/>
                      <a:pt x="337" y="261"/>
                      <a:pt x="339" y="261"/>
                    </a:cubicBezTo>
                    <a:cubicBezTo>
                      <a:pt x="338" y="262"/>
                      <a:pt x="337" y="261"/>
                      <a:pt x="336" y="261"/>
                    </a:cubicBezTo>
                    <a:cubicBezTo>
                      <a:pt x="334" y="261"/>
                      <a:pt x="334" y="261"/>
                      <a:pt x="334" y="261"/>
                    </a:cubicBezTo>
                    <a:cubicBezTo>
                      <a:pt x="334" y="262"/>
                      <a:pt x="334" y="262"/>
                      <a:pt x="334" y="262"/>
                    </a:cubicBezTo>
                    <a:cubicBezTo>
                      <a:pt x="334" y="262"/>
                      <a:pt x="334" y="263"/>
                      <a:pt x="334" y="263"/>
                    </a:cubicBezTo>
                    <a:cubicBezTo>
                      <a:pt x="333" y="265"/>
                      <a:pt x="334" y="266"/>
                      <a:pt x="334" y="266"/>
                    </a:cubicBezTo>
                    <a:cubicBezTo>
                      <a:pt x="335" y="266"/>
                      <a:pt x="337" y="266"/>
                      <a:pt x="338" y="264"/>
                    </a:cubicBezTo>
                    <a:cubicBezTo>
                      <a:pt x="339" y="264"/>
                      <a:pt x="340" y="263"/>
                      <a:pt x="341" y="263"/>
                    </a:cubicBezTo>
                    <a:cubicBezTo>
                      <a:pt x="342" y="266"/>
                      <a:pt x="339" y="264"/>
                      <a:pt x="340" y="266"/>
                    </a:cubicBezTo>
                    <a:cubicBezTo>
                      <a:pt x="340" y="267"/>
                      <a:pt x="339" y="266"/>
                      <a:pt x="339" y="266"/>
                    </a:cubicBezTo>
                    <a:cubicBezTo>
                      <a:pt x="339" y="267"/>
                      <a:pt x="339" y="267"/>
                      <a:pt x="339" y="267"/>
                    </a:cubicBezTo>
                    <a:cubicBezTo>
                      <a:pt x="338" y="267"/>
                      <a:pt x="338" y="266"/>
                      <a:pt x="337" y="266"/>
                    </a:cubicBezTo>
                    <a:cubicBezTo>
                      <a:pt x="337" y="267"/>
                      <a:pt x="335" y="267"/>
                      <a:pt x="335" y="269"/>
                    </a:cubicBezTo>
                    <a:cubicBezTo>
                      <a:pt x="334" y="268"/>
                      <a:pt x="333" y="266"/>
                      <a:pt x="331" y="266"/>
                    </a:cubicBezTo>
                    <a:cubicBezTo>
                      <a:pt x="329" y="266"/>
                      <a:pt x="329" y="266"/>
                      <a:pt x="329" y="266"/>
                    </a:cubicBezTo>
                    <a:cubicBezTo>
                      <a:pt x="330" y="268"/>
                      <a:pt x="333" y="269"/>
                      <a:pt x="332" y="272"/>
                    </a:cubicBezTo>
                    <a:cubicBezTo>
                      <a:pt x="332" y="272"/>
                      <a:pt x="331" y="271"/>
                      <a:pt x="330" y="271"/>
                    </a:cubicBezTo>
                    <a:cubicBezTo>
                      <a:pt x="330" y="276"/>
                      <a:pt x="330" y="276"/>
                      <a:pt x="330" y="276"/>
                    </a:cubicBezTo>
                    <a:cubicBezTo>
                      <a:pt x="331" y="276"/>
                      <a:pt x="331" y="277"/>
                      <a:pt x="331" y="277"/>
                    </a:cubicBezTo>
                    <a:cubicBezTo>
                      <a:pt x="336" y="277"/>
                      <a:pt x="336" y="277"/>
                      <a:pt x="336" y="277"/>
                    </a:cubicBezTo>
                    <a:cubicBezTo>
                      <a:pt x="335" y="279"/>
                      <a:pt x="333" y="280"/>
                      <a:pt x="331" y="281"/>
                    </a:cubicBezTo>
                    <a:cubicBezTo>
                      <a:pt x="331" y="280"/>
                      <a:pt x="332" y="279"/>
                      <a:pt x="332" y="278"/>
                    </a:cubicBezTo>
                    <a:cubicBezTo>
                      <a:pt x="330" y="278"/>
                      <a:pt x="330" y="278"/>
                      <a:pt x="329" y="279"/>
                    </a:cubicBezTo>
                    <a:cubicBezTo>
                      <a:pt x="329" y="279"/>
                      <a:pt x="329" y="279"/>
                      <a:pt x="329" y="279"/>
                    </a:cubicBezTo>
                    <a:cubicBezTo>
                      <a:pt x="329" y="280"/>
                      <a:pt x="328" y="280"/>
                      <a:pt x="328" y="281"/>
                    </a:cubicBezTo>
                    <a:cubicBezTo>
                      <a:pt x="328" y="281"/>
                      <a:pt x="329" y="282"/>
                      <a:pt x="329" y="282"/>
                    </a:cubicBezTo>
                    <a:cubicBezTo>
                      <a:pt x="330" y="282"/>
                      <a:pt x="329" y="283"/>
                      <a:pt x="330" y="283"/>
                    </a:cubicBezTo>
                    <a:cubicBezTo>
                      <a:pt x="330" y="283"/>
                      <a:pt x="330" y="282"/>
                      <a:pt x="331" y="282"/>
                    </a:cubicBezTo>
                    <a:cubicBezTo>
                      <a:pt x="333" y="283"/>
                      <a:pt x="334" y="281"/>
                      <a:pt x="336" y="281"/>
                    </a:cubicBezTo>
                    <a:cubicBezTo>
                      <a:pt x="336" y="283"/>
                      <a:pt x="333" y="282"/>
                      <a:pt x="332" y="283"/>
                    </a:cubicBezTo>
                    <a:cubicBezTo>
                      <a:pt x="331" y="284"/>
                      <a:pt x="330" y="285"/>
                      <a:pt x="329" y="285"/>
                    </a:cubicBezTo>
                    <a:cubicBezTo>
                      <a:pt x="329" y="284"/>
                      <a:pt x="329" y="283"/>
                      <a:pt x="328" y="283"/>
                    </a:cubicBezTo>
                    <a:cubicBezTo>
                      <a:pt x="326" y="282"/>
                      <a:pt x="327" y="284"/>
                      <a:pt x="327" y="285"/>
                    </a:cubicBezTo>
                    <a:cubicBezTo>
                      <a:pt x="325" y="285"/>
                      <a:pt x="326" y="282"/>
                      <a:pt x="324" y="283"/>
                    </a:cubicBezTo>
                    <a:cubicBezTo>
                      <a:pt x="323" y="283"/>
                      <a:pt x="323" y="284"/>
                      <a:pt x="324" y="284"/>
                    </a:cubicBezTo>
                    <a:cubicBezTo>
                      <a:pt x="324" y="285"/>
                      <a:pt x="325" y="285"/>
                      <a:pt x="325" y="285"/>
                    </a:cubicBezTo>
                    <a:cubicBezTo>
                      <a:pt x="325" y="287"/>
                      <a:pt x="323" y="287"/>
                      <a:pt x="323" y="288"/>
                    </a:cubicBezTo>
                    <a:cubicBezTo>
                      <a:pt x="324" y="288"/>
                      <a:pt x="324" y="290"/>
                      <a:pt x="326" y="290"/>
                    </a:cubicBezTo>
                    <a:cubicBezTo>
                      <a:pt x="327" y="290"/>
                      <a:pt x="328" y="290"/>
                      <a:pt x="329" y="291"/>
                    </a:cubicBezTo>
                    <a:cubicBezTo>
                      <a:pt x="329" y="293"/>
                      <a:pt x="329" y="293"/>
                      <a:pt x="329" y="293"/>
                    </a:cubicBezTo>
                    <a:cubicBezTo>
                      <a:pt x="329" y="294"/>
                      <a:pt x="330" y="294"/>
                      <a:pt x="331" y="294"/>
                    </a:cubicBezTo>
                    <a:cubicBezTo>
                      <a:pt x="331" y="294"/>
                      <a:pt x="332" y="295"/>
                      <a:pt x="332" y="296"/>
                    </a:cubicBezTo>
                    <a:cubicBezTo>
                      <a:pt x="333" y="296"/>
                      <a:pt x="333" y="297"/>
                      <a:pt x="334" y="297"/>
                    </a:cubicBezTo>
                    <a:cubicBezTo>
                      <a:pt x="334" y="298"/>
                      <a:pt x="333" y="298"/>
                      <a:pt x="333" y="299"/>
                    </a:cubicBezTo>
                    <a:cubicBezTo>
                      <a:pt x="331" y="299"/>
                      <a:pt x="329" y="298"/>
                      <a:pt x="329" y="296"/>
                    </a:cubicBezTo>
                    <a:cubicBezTo>
                      <a:pt x="328" y="296"/>
                      <a:pt x="327" y="295"/>
                      <a:pt x="326" y="294"/>
                    </a:cubicBezTo>
                    <a:cubicBezTo>
                      <a:pt x="325" y="294"/>
                      <a:pt x="325" y="295"/>
                      <a:pt x="325" y="296"/>
                    </a:cubicBezTo>
                    <a:cubicBezTo>
                      <a:pt x="324" y="296"/>
                      <a:pt x="324" y="296"/>
                      <a:pt x="324" y="296"/>
                    </a:cubicBezTo>
                    <a:cubicBezTo>
                      <a:pt x="324" y="296"/>
                      <a:pt x="323" y="296"/>
                      <a:pt x="323" y="296"/>
                    </a:cubicBezTo>
                    <a:cubicBezTo>
                      <a:pt x="324" y="300"/>
                      <a:pt x="322" y="301"/>
                      <a:pt x="321" y="303"/>
                    </a:cubicBezTo>
                    <a:cubicBezTo>
                      <a:pt x="321" y="305"/>
                      <a:pt x="322" y="305"/>
                      <a:pt x="322" y="306"/>
                    </a:cubicBezTo>
                    <a:cubicBezTo>
                      <a:pt x="321" y="306"/>
                      <a:pt x="320" y="305"/>
                      <a:pt x="320" y="304"/>
                    </a:cubicBezTo>
                    <a:cubicBezTo>
                      <a:pt x="318" y="303"/>
                      <a:pt x="319" y="306"/>
                      <a:pt x="317" y="306"/>
                    </a:cubicBezTo>
                    <a:cubicBezTo>
                      <a:pt x="317" y="308"/>
                      <a:pt x="318" y="309"/>
                      <a:pt x="318" y="311"/>
                    </a:cubicBezTo>
                    <a:cubicBezTo>
                      <a:pt x="319" y="312"/>
                      <a:pt x="319" y="314"/>
                      <a:pt x="320" y="314"/>
                    </a:cubicBezTo>
                    <a:cubicBezTo>
                      <a:pt x="320" y="316"/>
                      <a:pt x="321" y="316"/>
                      <a:pt x="322" y="317"/>
                    </a:cubicBezTo>
                    <a:cubicBezTo>
                      <a:pt x="322" y="318"/>
                      <a:pt x="321" y="317"/>
                      <a:pt x="320" y="317"/>
                    </a:cubicBezTo>
                    <a:cubicBezTo>
                      <a:pt x="319" y="317"/>
                      <a:pt x="320" y="318"/>
                      <a:pt x="319" y="318"/>
                    </a:cubicBezTo>
                    <a:cubicBezTo>
                      <a:pt x="319" y="318"/>
                      <a:pt x="319" y="318"/>
                      <a:pt x="319" y="319"/>
                    </a:cubicBezTo>
                    <a:cubicBezTo>
                      <a:pt x="318" y="319"/>
                      <a:pt x="318" y="319"/>
                      <a:pt x="318" y="319"/>
                    </a:cubicBezTo>
                    <a:cubicBezTo>
                      <a:pt x="319" y="321"/>
                      <a:pt x="317" y="321"/>
                      <a:pt x="317" y="322"/>
                    </a:cubicBezTo>
                    <a:cubicBezTo>
                      <a:pt x="317" y="323"/>
                      <a:pt x="317" y="323"/>
                      <a:pt x="317" y="323"/>
                    </a:cubicBezTo>
                    <a:cubicBezTo>
                      <a:pt x="316" y="323"/>
                      <a:pt x="316" y="324"/>
                      <a:pt x="315" y="324"/>
                    </a:cubicBezTo>
                    <a:cubicBezTo>
                      <a:pt x="315" y="325"/>
                      <a:pt x="315" y="326"/>
                      <a:pt x="315" y="326"/>
                    </a:cubicBezTo>
                    <a:cubicBezTo>
                      <a:pt x="314" y="327"/>
                      <a:pt x="315" y="327"/>
                      <a:pt x="315" y="327"/>
                    </a:cubicBezTo>
                    <a:cubicBezTo>
                      <a:pt x="316" y="327"/>
                      <a:pt x="316" y="326"/>
                      <a:pt x="316" y="326"/>
                    </a:cubicBezTo>
                    <a:cubicBezTo>
                      <a:pt x="317" y="326"/>
                      <a:pt x="317" y="327"/>
                      <a:pt x="317" y="327"/>
                    </a:cubicBezTo>
                    <a:cubicBezTo>
                      <a:pt x="317" y="328"/>
                      <a:pt x="317" y="328"/>
                      <a:pt x="316" y="329"/>
                    </a:cubicBezTo>
                    <a:cubicBezTo>
                      <a:pt x="316" y="330"/>
                      <a:pt x="317" y="330"/>
                      <a:pt x="317" y="331"/>
                    </a:cubicBezTo>
                    <a:cubicBezTo>
                      <a:pt x="317" y="331"/>
                      <a:pt x="318" y="331"/>
                      <a:pt x="319" y="331"/>
                    </a:cubicBezTo>
                    <a:cubicBezTo>
                      <a:pt x="319" y="331"/>
                      <a:pt x="319" y="330"/>
                      <a:pt x="319" y="329"/>
                    </a:cubicBezTo>
                    <a:cubicBezTo>
                      <a:pt x="320" y="329"/>
                      <a:pt x="320" y="329"/>
                      <a:pt x="320" y="329"/>
                    </a:cubicBezTo>
                    <a:cubicBezTo>
                      <a:pt x="321" y="329"/>
                      <a:pt x="321" y="329"/>
                      <a:pt x="321" y="329"/>
                    </a:cubicBezTo>
                    <a:cubicBezTo>
                      <a:pt x="322" y="329"/>
                      <a:pt x="322" y="328"/>
                      <a:pt x="323" y="327"/>
                    </a:cubicBezTo>
                    <a:cubicBezTo>
                      <a:pt x="323" y="327"/>
                      <a:pt x="323" y="327"/>
                      <a:pt x="323" y="327"/>
                    </a:cubicBezTo>
                    <a:cubicBezTo>
                      <a:pt x="323" y="327"/>
                      <a:pt x="323" y="327"/>
                      <a:pt x="323" y="327"/>
                    </a:cubicBezTo>
                    <a:cubicBezTo>
                      <a:pt x="323" y="327"/>
                      <a:pt x="323" y="327"/>
                      <a:pt x="323" y="328"/>
                    </a:cubicBezTo>
                    <a:cubicBezTo>
                      <a:pt x="323" y="328"/>
                      <a:pt x="323" y="328"/>
                      <a:pt x="323" y="328"/>
                    </a:cubicBezTo>
                    <a:cubicBezTo>
                      <a:pt x="323" y="328"/>
                      <a:pt x="323" y="328"/>
                      <a:pt x="323" y="328"/>
                    </a:cubicBezTo>
                    <a:cubicBezTo>
                      <a:pt x="323" y="328"/>
                      <a:pt x="323" y="328"/>
                      <a:pt x="323" y="328"/>
                    </a:cubicBezTo>
                    <a:cubicBezTo>
                      <a:pt x="323" y="328"/>
                      <a:pt x="323" y="328"/>
                      <a:pt x="323" y="328"/>
                    </a:cubicBezTo>
                    <a:cubicBezTo>
                      <a:pt x="323" y="328"/>
                      <a:pt x="324" y="328"/>
                      <a:pt x="324" y="328"/>
                    </a:cubicBezTo>
                    <a:cubicBezTo>
                      <a:pt x="324" y="328"/>
                      <a:pt x="324" y="328"/>
                      <a:pt x="324" y="328"/>
                    </a:cubicBezTo>
                    <a:cubicBezTo>
                      <a:pt x="324" y="328"/>
                      <a:pt x="324" y="328"/>
                      <a:pt x="324" y="328"/>
                    </a:cubicBezTo>
                    <a:cubicBezTo>
                      <a:pt x="324" y="328"/>
                      <a:pt x="324" y="328"/>
                      <a:pt x="324" y="328"/>
                    </a:cubicBezTo>
                    <a:cubicBezTo>
                      <a:pt x="324" y="328"/>
                      <a:pt x="324" y="328"/>
                      <a:pt x="324" y="328"/>
                    </a:cubicBezTo>
                    <a:cubicBezTo>
                      <a:pt x="323" y="329"/>
                      <a:pt x="323" y="329"/>
                      <a:pt x="322" y="330"/>
                    </a:cubicBezTo>
                    <a:cubicBezTo>
                      <a:pt x="322" y="330"/>
                      <a:pt x="322" y="330"/>
                      <a:pt x="322" y="330"/>
                    </a:cubicBezTo>
                    <a:cubicBezTo>
                      <a:pt x="321" y="331"/>
                      <a:pt x="321" y="331"/>
                      <a:pt x="319" y="331"/>
                    </a:cubicBezTo>
                    <a:cubicBezTo>
                      <a:pt x="319" y="332"/>
                      <a:pt x="318" y="334"/>
                      <a:pt x="316" y="334"/>
                    </a:cubicBezTo>
                    <a:cubicBezTo>
                      <a:pt x="315" y="333"/>
                      <a:pt x="315" y="332"/>
                      <a:pt x="315" y="330"/>
                    </a:cubicBezTo>
                    <a:cubicBezTo>
                      <a:pt x="315" y="330"/>
                      <a:pt x="315" y="329"/>
                      <a:pt x="315" y="329"/>
                    </a:cubicBezTo>
                    <a:cubicBezTo>
                      <a:pt x="314" y="329"/>
                      <a:pt x="313" y="329"/>
                      <a:pt x="313" y="328"/>
                    </a:cubicBezTo>
                    <a:cubicBezTo>
                      <a:pt x="311" y="328"/>
                      <a:pt x="311" y="330"/>
                      <a:pt x="311" y="332"/>
                    </a:cubicBezTo>
                    <a:cubicBezTo>
                      <a:pt x="310" y="331"/>
                      <a:pt x="310" y="329"/>
                      <a:pt x="308" y="329"/>
                    </a:cubicBezTo>
                    <a:cubicBezTo>
                      <a:pt x="308" y="329"/>
                      <a:pt x="307" y="329"/>
                      <a:pt x="307" y="330"/>
                    </a:cubicBezTo>
                    <a:cubicBezTo>
                      <a:pt x="307" y="330"/>
                      <a:pt x="306" y="330"/>
                      <a:pt x="306" y="330"/>
                    </a:cubicBezTo>
                    <a:cubicBezTo>
                      <a:pt x="305" y="331"/>
                      <a:pt x="304" y="332"/>
                      <a:pt x="304" y="333"/>
                    </a:cubicBezTo>
                    <a:cubicBezTo>
                      <a:pt x="304" y="333"/>
                      <a:pt x="304" y="333"/>
                      <a:pt x="304" y="333"/>
                    </a:cubicBezTo>
                    <a:cubicBezTo>
                      <a:pt x="304" y="333"/>
                      <a:pt x="304" y="334"/>
                      <a:pt x="304" y="334"/>
                    </a:cubicBezTo>
                    <a:cubicBezTo>
                      <a:pt x="303" y="334"/>
                      <a:pt x="303" y="335"/>
                      <a:pt x="302" y="335"/>
                    </a:cubicBezTo>
                    <a:cubicBezTo>
                      <a:pt x="303" y="336"/>
                      <a:pt x="303" y="336"/>
                      <a:pt x="304" y="336"/>
                    </a:cubicBezTo>
                    <a:cubicBezTo>
                      <a:pt x="304" y="336"/>
                      <a:pt x="304" y="337"/>
                      <a:pt x="304" y="337"/>
                    </a:cubicBezTo>
                    <a:cubicBezTo>
                      <a:pt x="304" y="337"/>
                      <a:pt x="303" y="337"/>
                      <a:pt x="303" y="337"/>
                    </a:cubicBezTo>
                    <a:cubicBezTo>
                      <a:pt x="303" y="337"/>
                      <a:pt x="303" y="337"/>
                      <a:pt x="303" y="337"/>
                    </a:cubicBezTo>
                    <a:cubicBezTo>
                      <a:pt x="303" y="337"/>
                      <a:pt x="303" y="337"/>
                      <a:pt x="303" y="337"/>
                    </a:cubicBezTo>
                    <a:cubicBezTo>
                      <a:pt x="303" y="337"/>
                      <a:pt x="302" y="337"/>
                      <a:pt x="302" y="337"/>
                    </a:cubicBezTo>
                    <a:cubicBezTo>
                      <a:pt x="299" y="335"/>
                      <a:pt x="300" y="340"/>
                      <a:pt x="298" y="339"/>
                    </a:cubicBezTo>
                    <a:cubicBezTo>
                      <a:pt x="298" y="339"/>
                      <a:pt x="298" y="339"/>
                      <a:pt x="298" y="339"/>
                    </a:cubicBezTo>
                    <a:cubicBezTo>
                      <a:pt x="298" y="339"/>
                      <a:pt x="298" y="340"/>
                      <a:pt x="298" y="340"/>
                    </a:cubicBezTo>
                    <a:cubicBezTo>
                      <a:pt x="298" y="340"/>
                      <a:pt x="298" y="340"/>
                      <a:pt x="298" y="340"/>
                    </a:cubicBezTo>
                    <a:cubicBezTo>
                      <a:pt x="297" y="340"/>
                      <a:pt x="297" y="341"/>
                      <a:pt x="296" y="340"/>
                    </a:cubicBezTo>
                    <a:cubicBezTo>
                      <a:pt x="296" y="340"/>
                      <a:pt x="296" y="340"/>
                      <a:pt x="296" y="340"/>
                    </a:cubicBezTo>
                    <a:cubicBezTo>
                      <a:pt x="294" y="341"/>
                      <a:pt x="293" y="342"/>
                      <a:pt x="293" y="344"/>
                    </a:cubicBezTo>
                    <a:cubicBezTo>
                      <a:pt x="292" y="344"/>
                      <a:pt x="292" y="344"/>
                      <a:pt x="292" y="344"/>
                    </a:cubicBezTo>
                    <a:cubicBezTo>
                      <a:pt x="292" y="345"/>
                      <a:pt x="291" y="345"/>
                      <a:pt x="290" y="345"/>
                    </a:cubicBezTo>
                    <a:cubicBezTo>
                      <a:pt x="291" y="347"/>
                      <a:pt x="292" y="345"/>
                      <a:pt x="294" y="346"/>
                    </a:cubicBezTo>
                    <a:cubicBezTo>
                      <a:pt x="294" y="347"/>
                      <a:pt x="293" y="347"/>
                      <a:pt x="293" y="347"/>
                    </a:cubicBezTo>
                    <a:cubicBezTo>
                      <a:pt x="293" y="348"/>
                      <a:pt x="292" y="348"/>
                      <a:pt x="292" y="349"/>
                    </a:cubicBezTo>
                    <a:cubicBezTo>
                      <a:pt x="292" y="350"/>
                      <a:pt x="292" y="349"/>
                      <a:pt x="293" y="349"/>
                    </a:cubicBezTo>
                    <a:cubicBezTo>
                      <a:pt x="293" y="349"/>
                      <a:pt x="293" y="349"/>
                      <a:pt x="294" y="349"/>
                    </a:cubicBezTo>
                    <a:cubicBezTo>
                      <a:pt x="294" y="348"/>
                      <a:pt x="296" y="349"/>
                      <a:pt x="296" y="347"/>
                    </a:cubicBezTo>
                    <a:cubicBezTo>
                      <a:pt x="296" y="347"/>
                      <a:pt x="296" y="347"/>
                      <a:pt x="296" y="347"/>
                    </a:cubicBezTo>
                    <a:cubicBezTo>
                      <a:pt x="297" y="347"/>
                      <a:pt x="297" y="345"/>
                      <a:pt x="299" y="345"/>
                    </a:cubicBezTo>
                    <a:cubicBezTo>
                      <a:pt x="299" y="345"/>
                      <a:pt x="299" y="345"/>
                      <a:pt x="300" y="345"/>
                    </a:cubicBezTo>
                    <a:cubicBezTo>
                      <a:pt x="300" y="345"/>
                      <a:pt x="300" y="344"/>
                      <a:pt x="299" y="344"/>
                    </a:cubicBezTo>
                    <a:cubicBezTo>
                      <a:pt x="300" y="344"/>
                      <a:pt x="301" y="345"/>
                      <a:pt x="301" y="345"/>
                    </a:cubicBezTo>
                    <a:cubicBezTo>
                      <a:pt x="301" y="345"/>
                      <a:pt x="301" y="345"/>
                      <a:pt x="301" y="345"/>
                    </a:cubicBezTo>
                    <a:cubicBezTo>
                      <a:pt x="301" y="347"/>
                      <a:pt x="299" y="346"/>
                      <a:pt x="299" y="347"/>
                    </a:cubicBezTo>
                    <a:cubicBezTo>
                      <a:pt x="299" y="348"/>
                      <a:pt x="299" y="348"/>
                      <a:pt x="299" y="348"/>
                    </a:cubicBezTo>
                    <a:cubicBezTo>
                      <a:pt x="298" y="349"/>
                      <a:pt x="298" y="348"/>
                      <a:pt x="297" y="348"/>
                    </a:cubicBezTo>
                    <a:cubicBezTo>
                      <a:pt x="297" y="349"/>
                      <a:pt x="297" y="349"/>
                      <a:pt x="297" y="349"/>
                    </a:cubicBezTo>
                    <a:cubicBezTo>
                      <a:pt x="297" y="349"/>
                      <a:pt x="296" y="350"/>
                      <a:pt x="296" y="352"/>
                    </a:cubicBezTo>
                    <a:cubicBezTo>
                      <a:pt x="296" y="352"/>
                      <a:pt x="296" y="352"/>
                      <a:pt x="296" y="352"/>
                    </a:cubicBezTo>
                    <a:cubicBezTo>
                      <a:pt x="297" y="353"/>
                      <a:pt x="298" y="354"/>
                      <a:pt x="298" y="356"/>
                    </a:cubicBezTo>
                    <a:cubicBezTo>
                      <a:pt x="296" y="355"/>
                      <a:pt x="295" y="354"/>
                      <a:pt x="294" y="354"/>
                    </a:cubicBezTo>
                    <a:cubicBezTo>
                      <a:pt x="294" y="354"/>
                      <a:pt x="294" y="354"/>
                      <a:pt x="294" y="354"/>
                    </a:cubicBezTo>
                    <a:cubicBezTo>
                      <a:pt x="293" y="354"/>
                      <a:pt x="293" y="355"/>
                      <a:pt x="293" y="355"/>
                    </a:cubicBezTo>
                    <a:cubicBezTo>
                      <a:pt x="292" y="357"/>
                      <a:pt x="295" y="357"/>
                      <a:pt x="295" y="358"/>
                    </a:cubicBezTo>
                    <a:cubicBezTo>
                      <a:pt x="295" y="358"/>
                      <a:pt x="295" y="358"/>
                      <a:pt x="295" y="358"/>
                    </a:cubicBezTo>
                    <a:cubicBezTo>
                      <a:pt x="296" y="359"/>
                      <a:pt x="296" y="359"/>
                      <a:pt x="297" y="359"/>
                    </a:cubicBezTo>
                    <a:cubicBezTo>
                      <a:pt x="297" y="357"/>
                      <a:pt x="298" y="356"/>
                      <a:pt x="300" y="356"/>
                    </a:cubicBezTo>
                    <a:cubicBezTo>
                      <a:pt x="299" y="357"/>
                      <a:pt x="298" y="358"/>
                      <a:pt x="298" y="358"/>
                    </a:cubicBezTo>
                    <a:cubicBezTo>
                      <a:pt x="298" y="359"/>
                      <a:pt x="297" y="359"/>
                      <a:pt x="298" y="359"/>
                    </a:cubicBezTo>
                    <a:cubicBezTo>
                      <a:pt x="297" y="360"/>
                      <a:pt x="297" y="360"/>
                      <a:pt x="296" y="360"/>
                    </a:cubicBezTo>
                    <a:cubicBezTo>
                      <a:pt x="296" y="360"/>
                      <a:pt x="295" y="359"/>
                      <a:pt x="295" y="359"/>
                    </a:cubicBezTo>
                    <a:cubicBezTo>
                      <a:pt x="294" y="359"/>
                      <a:pt x="294" y="359"/>
                      <a:pt x="294" y="359"/>
                    </a:cubicBezTo>
                    <a:cubicBezTo>
                      <a:pt x="293" y="359"/>
                      <a:pt x="294" y="356"/>
                      <a:pt x="292" y="356"/>
                    </a:cubicBezTo>
                    <a:cubicBezTo>
                      <a:pt x="292" y="356"/>
                      <a:pt x="292" y="356"/>
                      <a:pt x="291" y="356"/>
                    </a:cubicBezTo>
                    <a:cubicBezTo>
                      <a:pt x="291" y="356"/>
                      <a:pt x="290" y="357"/>
                      <a:pt x="290" y="358"/>
                    </a:cubicBezTo>
                    <a:cubicBezTo>
                      <a:pt x="290" y="359"/>
                      <a:pt x="291" y="359"/>
                      <a:pt x="290" y="359"/>
                    </a:cubicBezTo>
                    <a:cubicBezTo>
                      <a:pt x="292" y="359"/>
                      <a:pt x="292" y="360"/>
                      <a:pt x="293" y="361"/>
                    </a:cubicBezTo>
                    <a:cubicBezTo>
                      <a:pt x="294" y="361"/>
                      <a:pt x="294" y="361"/>
                      <a:pt x="295" y="361"/>
                    </a:cubicBezTo>
                    <a:cubicBezTo>
                      <a:pt x="295" y="362"/>
                      <a:pt x="297" y="361"/>
                      <a:pt x="297" y="362"/>
                    </a:cubicBezTo>
                    <a:cubicBezTo>
                      <a:pt x="296" y="362"/>
                      <a:pt x="296" y="362"/>
                      <a:pt x="296" y="363"/>
                    </a:cubicBezTo>
                    <a:cubicBezTo>
                      <a:pt x="296" y="363"/>
                      <a:pt x="295" y="363"/>
                      <a:pt x="295" y="363"/>
                    </a:cubicBezTo>
                    <a:cubicBezTo>
                      <a:pt x="293" y="363"/>
                      <a:pt x="294" y="365"/>
                      <a:pt x="293" y="366"/>
                    </a:cubicBezTo>
                    <a:cubicBezTo>
                      <a:pt x="294" y="362"/>
                      <a:pt x="292" y="361"/>
                      <a:pt x="290" y="359"/>
                    </a:cubicBezTo>
                    <a:cubicBezTo>
                      <a:pt x="290" y="359"/>
                      <a:pt x="290" y="359"/>
                      <a:pt x="290" y="358"/>
                    </a:cubicBezTo>
                    <a:cubicBezTo>
                      <a:pt x="289" y="358"/>
                      <a:pt x="289" y="357"/>
                      <a:pt x="289" y="356"/>
                    </a:cubicBezTo>
                    <a:cubicBezTo>
                      <a:pt x="287" y="357"/>
                      <a:pt x="288" y="354"/>
                      <a:pt x="286" y="354"/>
                    </a:cubicBezTo>
                    <a:cubicBezTo>
                      <a:pt x="284" y="355"/>
                      <a:pt x="286" y="357"/>
                      <a:pt x="286" y="359"/>
                    </a:cubicBezTo>
                    <a:cubicBezTo>
                      <a:pt x="284" y="359"/>
                      <a:pt x="283" y="359"/>
                      <a:pt x="283" y="360"/>
                    </a:cubicBezTo>
                    <a:cubicBezTo>
                      <a:pt x="282" y="361"/>
                      <a:pt x="281" y="360"/>
                      <a:pt x="280" y="361"/>
                    </a:cubicBezTo>
                    <a:cubicBezTo>
                      <a:pt x="279" y="363"/>
                      <a:pt x="281" y="362"/>
                      <a:pt x="282" y="363"/>
                    </a:cubicBezTo>
                    <a:cubicBezTo>
                      <a:pt x="283" y="363"/>
                      <a:pt x="283" y="364"/>
                      <a:pt x="283" y="366"/>
                    </a:cubicBezTo>
                    <a:cubicBezTo>
                      <a:pt x="281" y="365"/>
                      <a:pt x="282" y="362"/>
                      <a:pt x="279" y="363"/>
                    </a:cubicBezTo>
                    <a:cubicBezTo>
                      <a:pt x="279" y="362"/>
                      <a:pt x="279" y="361"/>
                      <a:pt x="278" y="361"/>
                    </a:cubicBezTo>
                    <a:cubicBezTo>
                      <a:pt x="277" y="362"/>
                      <a:pt x="276" y="362"/>
                      <a:pt x="276" y="363"/>
                    </a:cubicBezTo>
                    <a:cubicBezTo>
                      <a:pt x="275" y="365"/>
                      <a:pt x="279" y="363"/>
                      <a:pt x="278" y="366"/>
                    </a:cubicBezTo>
                    <a:cubicBezTo>
                      <a:pt x="277" y="366"/>
                      <a:pt x="276" y="366"/>
                      <a:pt x="276" y="366"/>
                    </a:cubicBezTo>
                    <a:cubicBezTo>
                      <a:pt x="275" y="366"/>
                      <a:pt x="275" y="366"/>
                      <a:pt x="275" y="367"/>
                    </a:cubicBezTo>
                    <a:cubicBezTo>
                      <a:pt x="275" y="368"/>
                      <a:pt x="275" y="368"/>
                      <a:pt x="274" y="368"/>
                    </a:cubicBezTo>
                    <a:cubicBezTo>
                      <a:pt x="273" y="369"/>
                      <a:pt x="273" y="370"/>
                      <a:pt x="272" y="370"/>
                    </a:cubicBezTo>
                    <a:cubicBezTo>
                      <a:pt x="272" y="371"/>
                      <a:pt x="272" y="372"/>
                      <a:pt x="272" y="373"/>
                    </a:cubicBezTo>
                    <a:cubicBezTo>
                      <a:pt x="271" y="373"/>
                      <a:pt x="271" y="372"/>
                      <a:pt x="270" y="372"/>
                    </a:cubicBezTo>
                    <a:cubicBezTo>
                      <a:pt x="270" y="374"/>
                      <a:pt x="269" y="375"/>
                      <a:pt x="268" y="375"/>
                    </a:cubicBezTo>
                    <a:cubicBezTo>
                      <a:pt x="268" y="376"/>
                      <a:pt x="269" y="376"/>
                      <a:pt x="269" y="376"/>
                    </a:cubicBezTo>
                    <a:cubicBezTo>
                      <a:pt x="269" y="377"/>
                      <a:pt x="269" y="377"/>
                      <a:pt x="269" y="378"/>
                    </a:cubicBezTo>
                    <a:cubicBezTo>
                      <a:pt x="268" y="378"/>
                      <a:pt x="268" y="379"/>
                      <a:pt x="268" y="380"/>
                    </a:cubicBezTo>
                    <a:cubicBezTo>
                      <a:pt x="267" y="380"/>
                      <a:pt x="266" y="381"/>
                      <a:pt x="265" y="380"/>
                    </a:cubicBezTo>
                    <a:cubicBezTo>
                      <a:pt x="265" y="381"/>
                      <a:pt x="265" y="381"/>
                      <a:pt x="266" y="382"/>
                    </a:cubicBezTo>
                    <a:cubicBezTo>
                      <a:pt x="266" y="383"/>
                      <a:pt x="266" y="383"/>
                      <a:pt x="266" y="383"/>
                    </a:cubicBezTo>
                    <a:cubicBezTo>
                      <a:pt x="268" y="383"/>
                      <a:pt x="270" y="383"/>
                      <a:pt x="269" y="385"/>
                    </a:cubicBezTo>
                    <a:cubicBezTo>
                      <a:pt x="268" y="385"/>
                      <a:pt x="268" y="385"/>
                      <a:pt x="267" y="385"/>
                    </a:cubicBezTo>
                    <a:cubicBezTo>
                      <a:pt x="267" y="385"/>
                      <a:pt x="267" y="385"/>
                      <a:pt x="266" y="385"/>
                    </a:cubicBezTo>
                    <a:cubicBezTo>
                      <a:pt x="266" y="385"/>
                      <a:pt x="265" y="385"/>
                      <a:pt x="265" y="386"/>
                    </a:cubicBezTo>
                    <a:cubicBezTo>
                      <a:pt x="265" y="386"/>
                      <a:pt x="264" y="386"/>
                      <a:pt x="264" y="386"/>
                    </a:cubicBezTo>
                    <a:cubicBezTo>
                      <a:pt x="264" y="386"/>
                      <a:pt x="264" y="386"/>
                      <a:pt x="264" y="386"/>
                    </a:cubicBezTo>
                    <a:cubicBezTo>
                      <a:pt x="264" y="387"/>
                      <a:pt x="264" y="387"/>
                      <a:pt x="263" y="387"/>
                    </a:cubicBezTo>
                    <a:cubicBezTo>
                      <a:pt x="262" y="386"/>
                      <a:pt x="262" y="389"/>
                      <a:pt x="261" y="389"/>
                    </a:cubicBezTo>
                    <a:cubicBezTo>
                      <a:pt x="260" y="389"/>
                      <a:pt x="260" y="389"/>
                      <a:pt x="260" y="389"/>
                    </a:cubicBezTo>
                    <a:cubicBezTo>
                      <a:pt x="260" y="389"/>
                      <a:pt x="260" y="389"/>
                      <a:pt x="259" y="389"/>
                    </a:cubicBezTo>
                    <a:cubicBezTo>
                      <a:pt x="259" y="388"/>
                      <a:pt x="259" y="388"/>
                      <a:pt x="260" y="388"/>
                    </a:cubicBezTo>
                    <a:cubicBezTo>
                      <a:pt x="260" y="388"/>
                      <a:pt x="260" y="388"/>
                      <a:pt x="261" y="388"/>
                    </a:cubicBezTo>
                    <a:cubicBezTo>
                      <a:pt x="261" y="388"/>
                      <a:pt x="261" y="388"/>
                      <a:pt x="261" y="387"/>
                    </a:cubicBezTo>
                    <a:cubicBezTo>
                      <a:pt x="261" y="387"/>
                      <a:pt x="261" y="387"/>
                      <a:pt x="261" y="387"/>
                    </a:cubicBezTo>
                    <a:cubicBezTo>
                      <a:pt x="260" y="387"/>
                      <a:pt x="260" y="387"/>
                      <a:pt x="259" y="387"/>
                    </a:cubicBezTo>
                    <a:cubicBezTo>
                      <a:pt x="259" y="387"/>
                      <a:pt x="259" y="388"/>
                      <a:pt x="258" y="388"/>
                    </a:cubicBezTo>
                    <a:cubicBezTo>
                      <a:pt x="258" y="388"/>
                      <a:pt x="257" y="388"/>
                      <a:pt x="257" y="389"/>
                    </a:cubicBezTo>
                    <a:cubicBezTo>
                      <a:pt x="257" y="390"/>
                      <a:pt x="257" y="390"/>
                      <a:pt x="256" y="390"/>
                    </a:cubicBezTo>
                    <a:cubicBezTo>
                      <a:pt x="256" y="392"/>
                      <a:pt x="260" y="390"/>
                      <a:pt x="259" y="392"/>
                    </a:cubicBezTo>
                    <a:cubicBezTo>
                      <a:pt x="260" y="393"/>
                      <a:pt x="259" y="393"/>
                      <a:pt x="258" y="393"/>
                    </a:cubicBezTo>
                    <a:cubicBezTo>
                      <a:pt x="258" y="392"/>
                      <a:pt x="257" y="393"/>
                      <a:pt x="256" y="393"/>
                    </a:cubicBezTo>
                    <a:cubicBezTo>
                      <a:pt x="256" y="395"/>
                      <a:pt x="255" y="395"/>
                      <a:pt x="255" y="397"/>
                    </a:cubicBezTo>
                    <a:cubicBezTo>
                      <a:pt x="256" y="397"/>
                      <a:pt x="258" y="397"/>
                      <a:pt x="258" y="396"/>
                    </a:cubicBezTo>
                    <a:cubicBezTo>
                      <a:pt x="258" y="395"/>
                      <a:pt x="259" y="395"/>
                      <a:pt x="259" y="395"/>
                    </a:cubicBezTo>
                    <a:cubicBezTo>
                      <a:pt x="259" y="395"/>
                      <a:pt x="260" y="395"/>
                      <a:pt x="260" y="395"/>
                    </a:cubicBezTo>
                    <a:cubicBezTo>
                      <a:pt x="261" y="395"/>
                      <a:pt x="261" y="395"/>
                      <a:pt x="261" y="395"/>
                    </a:cubicBezTo>
                    <a:cubicBezTo>
                      <a:pt x="262" y="394"/>
                      <a:pt x="263" y="393"/>
                      <a:pt x="265" y="393"/>
                    </a:cubicBezTo>
                    <a:cubicBezTo>
                      <a:pt x="265" y="393"/>
                      <a:pt x="265" y="393"/>
                      <a:pt x="265" y="394"/>
                    </a:cubicBezTo>
                    <a:cubicBezTo>
                      <a:pt x="265" y="394"/>
                      <a:pt x="265" y="394"/>
                      <a:pt x="265" y="394"/>
                    </a:cubicBezTo>
                    <a:cubicBezTo>
                      <a:pt x="265" y="394"/>
                      <a:pt x="265" y="394"/>
                      <a:pt x="265" y="394"/>
                    </a:cubicBezTo>
                    <a:cubicBezTo>
                      <a:pt x="264" y="395"/>
                      <a:pt x="262" y="394"/>
                      <a:pt x="261" y="395"/>
                    </a:cubicBezTo>
                    <a:cubicBezTo>
                      <a:pt x="261" y="395"/>
                      <a:pt x="261" y="395"/>
                      <a:pt x="261" y="395"/>
                    </a:cubicBezTo>
                    <a:cubicBezTo>
                      <a:pt x="261" y="396"/>
                      <a:pt x="261" y="396"/>
                      <a:pt x="261" y="396"/>
                    </a:cubicBezTo>
                    <a:cubicBezTo>
                      <a:pt x="260" y="396"/>
                      <a:pt x="260" y="397"/>
                      <a:pt x="261" y="397"/>
                    </a:cubicBezTo>
                    <a:cubicBezTo>
                      <a:pt x="261" y="397"/>
                      <a:pt x="261" y="398"/>
                      <a:pt x="261" y="398"/>
                    </a:cubicBezTo>
                    <a:cubicBezTo>
                      <a:pt x="261" y="399"/>
                      <a:pt x="261" y="399"/>
                      <a:pt x="261" y="399"/>
                    </a:cubicBezTo>
                    <a:cubicBezTo>
                      <a:pt x="261" y="400"/>
                      <a:pt x="262" y="400"/>
                      <a:pt x="262" y="401"/>
                    </a:cubicBezTo>
                    <a:cubicBezTo>
                      <a:pt x="262" y="401"/>
                      <a:pt x="262" y="401"/>
                      <a:pt x="262" y="401"/>
                    </a:cubicBezTo>
                    <a:cubicBezTo>
                      <a:pt x="262" y="402"/>
                      <a:pt x="262" y="404"/>
                      <a:pt x="261" y="404"/>
                    </a:cubicBezTo>
                    <a:cubicBezTo>
                      <a:pt x="262" y="403"/>
                      <a:pt x="262" y="403"/>
                      <a:pt x="261" y="402"/>
                    </a:cubicBezTo>
                    <a:cubicBezTo>
                      <a:pt x="261" y="402"/>
                      <a:pt x="261" y="402"/>
                      <a:pt x="261" y="402"/>
                    </a:cubicBezTo>
                    <a:cubicBezTo>
                      <a:pt x="261" y="401"/>
                      <a:pt x="261" y="400"/>
                      <a:pt x="260" y="399"/>
                    </a:cubicBezTo>
                    <a:cubicBezTo>
                      <a:pt x="260" y="399"/>
                      <a:pt x="260" y="399"/>
                      <a:pt x="260" y="398"/>
                    </a:cubicBezTo>
                    <a:cubicBezTo>
                      <a:pt x="260" y="398"/>
                      <a:pt x="260" y="398"/>
                      <a:pt x="260" y="398"/>
                    </a:cubicBezTo>
                    <a:cubicBezTo>
                      <a:pt x="260" y="398"/>
                      <a:pt x="259" y="397"/>
                      <a:pt x="259" y="397"/>
                    </a:cubicBezTo>
                    <a:cubicBezTo>
                      <a:pt x="258" y="397"/>
                      <a:pt x="257" y="398"/>
                      <a:pt x="256" y="399"/>
                    </a:cubicBezTo>
                    <a:cubicBezTo>
                      <a:pt x="255" y="400"/>
                      <a:pt x="253" y="399"/>
                      <a:pt x="253" y="402"/>
                    </a:cubicBezTo>
                    <a:cubicBezTo>
                      <a:pt x="252" y="402"/>
                      <a:pt x="252" y="401"/>
                      <a:pt x="252" y="400"/>
                    </a:cubicBezTo>
                    <a:cubicBezTo>
                      <a:pt x="250" y="401"/>
                      <a:pt x="249" y="403"/>
                      <a:pt x="247" y="404"/>
                    </a:cubicBezTo>
                    <a:cubicBezTo>
                      <a:pt x="246" y="405"/>
                      <a:pt x="247" y="404"/>
                      <a:pt x="247" y="404"/>
                    </a:cubicBezTo>
                    <a:cubicBezTo>
                      <a:pt x="247" y="405"/>
                      <a:pt x="247" y="405"/>
                      <a:pt x="247" y="406"/>
                    </a:cubicBezTo>
                    <a:cubicBezTo>
                      <a:pt x="247" y="406"/>
                      <a:pt x="248" y="406"/>
                      <a:pt x="248" y="407"/>
                    </a:cubicBezTo>
                    <a:cubicBezTo>
                      <a:pt x="248" y="407"/>
                      <a:pt x="247" y="407"/>
                      <a:pt x="247" y="407"/>
                    </a:cubicBezTo>
                    <a:cubicBezTo>
                      <a:pt x="247" y="408"/>
                      <a:pt x="248" y="409"/>
                      <a:pt x="248" y="409"/>
                    </a:cubicBezTo>
                    <a:cubicBezTo>
                      <a:pt x="249" y="409"/>
                      <a:pt x="249" y="410"/>
                      <a:pt x="249" y="411"/>
                    </a:cubicBezTo>
                    <a:cubicBezTo>
                      <a:pt x="249" y="411"/>
                      <a:pt x="248" y="411"/>
                      <a:pt x="248" y="411"/>
                    </a:cubicBezTo>
                    <a:cubicBezTo>
                      <a:pt x="247" y="411"/>
                      <a:pt x="246" y="411"/>
                      <a:pt x="246" y="412"/>
                    </a:cubicBezTo>
                    <a:cubicBezTo>
                      <a:pt x="244" y="411"/>
                      <a:pt x="248" y="410"/>
                      <a:pt x="247" y="408"/>
                    </a:cubicBezTo>
                    <a:cubicBezTo>
                      <a:pt x="246" y="407"/>
                      <a:pt x="245" y="406"/>
                      <a:pt x="244" y="404"/>
                    </a:cubicBezTo>
                    <a:cubicBezTo>
                      <a:pt x="242" y="404"/>
                      <a:pt x="244" y="407"/>
                      <a:pt x="242" y="406"/>
                    </a:cubicBezTo>
                    <a:cubicBezTo>
                      <a:pt x="242" y="405"/>
                      <a:pt x="241" y="405"/>
                      <a:pt x="240" y="405"/>
                    </a:cubicBezTo>
                    <a:cubicBezTo>
                      <a:pt x="240" y="405"/>
                      <a:pt x="239" y="405"/>
                      <a:pt x="238" y="405"/>
                    </a:cubicBezTo>
                    <a:cubicBezTo>
                      <a:pt x="238" y="405"/>
                      <a:pt x="238" y="406"/>
                      <a:pt x="238" y="406"/>
                    </a:cubicBezTo>
                    <a:cubicBezTo>
                      <a:pt x="236" y="407"/>
                      <a:pt x="238" y="409"/>
                      <a:pt x="238" y="410"/>
                    </a:cubicBezTo>
                    <a:cubicBezTo>
                      <a:pt x="237" y="411"/>
                      <a:pt x="234" y="411"/>
                      <a:pt x="232" y="412"/>
                    </a:cubicBezTo>
                    <a:cubicBezTo>
                      <a:pt x="233" y="412"/>
                      <a:pt x="233" y="413"/>
                      <a:pt x="233" y="415"/>
                    </a:cubicBezTo>
                    <a:cubicBezTo>
                      <a:pt x="234" y="415"/>
                      <a:pt x="234" y="416"/>
                      <a:pt x="234" y="417"/>
                    </a:cubicBezTo>
                    <a:cubicBezTo>
                      <a:pt x="235" y="417"/>
                      <a:pt x="234" y="417"/>
                      <a:pt x="235" y="418"/>
                    </a:cubicBezTo>
                    <a:cubicBezTo>
                      <a:pt x="234" y="418"/>
                      <a:pt x="234" y="418"/>
                      <a:pt x="234" y="419"/>
                    </a:cubicBezTo>
                    <a:cubicBezTo>
                      <a:pt x="234" y="419"/>
                      <a:pt x="233" y="419"/>
                      <a:pt x="233" y="419"/>
                    </a:cubicBezTo>
                    <a:cubicBezTo>
                      <a:pt x="233" y="419"/>
                      <a:pt x="232" y="418"/>
                      <a:pt x="232" y="419"/>
                    </a:cubicBezTo>
                    <a:cubicBezTo>
                      <a:pt x="230" y="419"/>
                      <a:pt x="229" y="419"/>
                      <a:pt x="227" y="419"/>
                    </a:cubicBezTo>
                    <a:cubicBezTo>
                      <a:pt x="228" y="417"/>
                      <a:pt x="227" y="417"/>
                      <a:pt x="227" y="416"/>
                    </a:cubicBezTo>
                    <a:cubicBezTo>
                      <a:pt x="226" y="415"/>
                      <a:pt x="226" y="414"/>
                      <a:pt x="225" y="414"/>
                    </a:cubicBezTo>
                    <a:cubicBezTo>
                      <a:pt x="224" y="413"/>
                      <a:pt x="223" y="414"/>
                      <a:pt x="222" y="414"/>
                    </a:cubicBezTo>
                    <a:cubicBezTo>
                      <a:pt x="222" y="416"/>
                      <a:pt x="220" y="415"/>
                      <a:pt x="220" y="417"/>
                    </a:cubicBezTo>
                    <a:cubicBezTo>
                      <a:pt x="221" y="419"/>
                      <a:pt x="224" y="418"/>
                      <a:pt x="225" y="418"/>
                    </a:cubicBezTo>
                    <a:cubicBezTo>
                      <a:pt x="225" y="418"/>
                      <a:pt x="225" y="418"/>
                      <a:pt x="225" y="418"/>
                    </a:cubicBezTo>
                    <a:cubicBezTo>
                      <a:pt x="225" y="418"/>
                      <a:pt x="225" y="418"/>
                      <a:pt x="225" y="418"/>
                    </a:cubicBezTo>
                    <a:cubicBezTo>
                      <a:pt x="224" y="419"/>
                      <a:pt x="224" y="419"/>
                      <a:pt x="224" y="419"/>
                    </a:cubicBezTo>
                    <a:cubicBezTo>
                      <a:pt x="224" y="420"/>
                      <a:pt x="224" y="422"/>
                      <a:pt x="225" y="422"/>
                    </a:cubicBezTo>
                    <a:cubicBezTo>
                      <a:pt x="225" y="422"/>
                      <a:pt x="225" y="422"/>
                      <a:pt x="225" y="422"/>
                    </a:cubicBezTo>
                    <a:cubicBezTo>
                      <a:pt x="225" y="423"/>
                      <a:pt x="226" y="423"/>
                      <a:pt x="226" y="424"/>
                    </a:cubicBezTo>
                    <a:cubicBezTo>
                      <a:pt x="226" y="424"/>
                      <a:pt x="226" y="424"/>
                      <a:pt x="226" y="424"/>
                    </a:cubicBezTo>
                    <a:cubicBezTo>
                      <a:pt x="226" y="425"/>
                      <a:pt x="227" y="426"/>
                      <a:pt x="228" y="428"/>
                    </a:cubicBezTo>
                    <a:cubicBezTo>
                      <a:pt x="228" y="428"/>
                      <a:pt x="228" y="428"/>
                      <a:pt x="229" y="428"/>
                    </a:cubicBezTo>
                    <a:cubicBezTo>
                      <a:pt x="229" y="428"/>
                      <a:pt x="229" y="428"/>
                      <a:pt x="230" y="429"/>
                    </a:cubicBezTo>
                    <a:cubicBezTo>
                      <a:pt x="229" y="430"/>
                      <a:pt x="232" y="431"/>
                      <a:pt x="230" y="432"/>
                    </a:cubicBezTo>
                    <a:cubicBezTo>
                      <a:pt x="230" y="430"/>
                      <a:pt x="227" y="432"/>
                      <a:pt x="228" y="429"/>
                    </a:cubicBezTo>
                    <a:cubicBezTo>
                      <a:pt x="228" y="429"/>
                      <a:pt x="227" y="429"/>
                      <a:pt x="227" y="428"/>
                    </a:cubicBezTo>
                    <a:cubicBezTo>
                      <a:pt x="227" y="428"/>
                      <a:pt x="227" y="428"/>
                      <a:pt x="227" y="428"/>
                    </a:cubicBezTo>
                    <a:cubicBezTo>
                      <a:pt x="227" y="427"/>
                      <a:pt x="225" y="426"/>
                      <a:pt x="225" y="425"/>
                    </a:cubicBezTo>
                    <a:cubicBezTo>
                      <a:pt x="225" y="425"/>
                      <a:pt x="225" y="425"/>
                      <a:pt x="225" y="424"/>
                    </a:cubicBezTo>
                    <a:cubicBezTo>
                      <a:pt x="225" y="424"/>
                      <a:pt x="225" y="424"/>
                      <a:pt x="225" y="424"/>
                    </a:cubicBezTo>
                    <a:cubicBezTo>
                      <a:pt x="224" y="423"/>
                      <a:pt x="224" y="423"/>
                      <a:pt x="224" y="423"/>
                    </a:cubicBezTo>
                    <a:cubicBezTo>
                      <a:pt x="224" y="423"/>
                      <a:pt x="224" y="423"/>
                      <a:pt x="224" y="422"/>
                    </a:cubicBezTo>
                    <a:cubicBezTo>
                      <a:pt x="224" y="422"/>
                      <a:pt x="224" y="420"/>
                      <a:pt x="222" y="420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0" y="421"/>
                      <a:pt x="220" y="423"/>
                      <a:pt x="219" y="424"/>
                    </a:cubicBezTo>
                    <a:cubicBezTo>
                      <a:pt x="219" y="425"/>
                      <a:pt x="220" y="425"/>
                      <a:pt x="221" y="425"/>
                    </a:cubicBezTo>
                    <a:cubicBezTo>
                      <a:pt x="221" y="426"/>
                      <a:pt x="222" y="426"/>
                      <a:pt x="223" y="426"/>
                    </a:cubicBezTo>
                    <a:cubicBezTo>
                      <a:pt x="223" y="427"/>
                      <a:pt x="223" y="427"/>
                      <a:pt x="223" y="429"/>
                    </a:cubicBezTo>
                    <a:cubicBezTo>
                      <a:pt x="223" y="429"/>
                      <a:pt x="224" y="429"/>
                      <a:pt x="224" y="430"/>
                    </a:cubicBezTo>
                    <a:cubicBezTo>
                      <a:pt x="224" y="431"/>
                      <a:pt x="224" y="432"/>
                      <a:pt x="225" y="433"/>
                    </a:cubicBezTo>
                    <a:cubicBezTo>
                      <a:pt x="225" y="433"/>
                      <a:pt x="225" y="434"/>
                      <a:pt x="225" y="434"/>
                    </a:cubicBezTo>
                    <a:cubicBezTo>
                      <a:pt x="225" y="434"/>
                      <a:pt x="226" y="434"/>
                      <a:pt x="226" y="434"/>
                    </a:cubicBezTo>
                    <a:cubicBezTo>
                      <a:pt x="226" y="435"/>
                      <a:pt x="226" y="435"/>
                      <a:pt x="227" y="436"/>
                    </a:cubicBezTo>
                    <a:cubicBezTo>
                      <a:pt x="227" y="436"/>
                      <a:pt x="228" y="436"/>
                      <a:pt x="228" y="436"/>
                    </a:cubicBezTo>
                    <a:cubicBezTo>
                      <a:pt x="229" y="437"/>
                      <a:pt x="228" y="437"/>
                      <a:pt x="229" y="437"/>
                    </a:cubicBezTo>
                    <a:cubicBezTo>
                      <a:pt x="229" y="437"/>
                      <a:pt x="229" y="437"/>
                      <a:pt x="230" y="437"/>
                    </a:cubicBezTo>
                    <a:cubicBezTo>
                      <a:pt x="229" y="438"/>
                      <a:pt x="230" y="438"/>
                      <a:pt x="230" y="438"/>
                    </a:cubicBezTo>
                    <a:cubicBezTo>
                      <a:pt x="231" y="438"/>
                      <a:pt x="231" y="439"/>
                      <a:pt x="231" y="440"/>
                    </a:cubicBezTo>
                    <a:cubicBezTo>
                      <a:pt x="229" y="439"/>
                      <a:pt x="229" y="438"/>
                      <a:pt x="227" y="437"/>
                    </a:cubicBezTo>
                    <a:cubicBezTo>
                      <a:pt x="226" y="436"/>
                      <a:pt x="225" y="434"/>
                      <a:pt x="223" y="434"/>
                    </a:cubicBezTo>
                    <a:cubicBezTo>
                      <a:pt x="224" y="431"/>
                      <a:pt x="222" y="431"/>
                      <a:pt x="223" y="429"/>
                    </a:cubicBezTo>
                    <a:cubicBezTo>
                      <a:pt x="222" y="426"/>
                      <a:pt x="218" y="427"/>
                      <a:pt x="218" y="424"/>
                    </a:cubicBezTo>
                    <a:cubicBezTo>
                      <a:pt x="216" y="424"/>
                      <a:pt x="217" y="426"/>
                      <a:pt x="215" y="426"/>
                    </a:cubicBezTo>
                    <a:cubicBezTo>
                      <a:pt x="214" y="426"/>
                      <a:pt x="213" y="426"/>
                      <a:pt x="213" y="427"/>
                    </a:cubicBezTo>
                    <a:cubicBezTo>
                      <a:pt x="212" y="427"/>
                      <a:pt x="213" y="426"/>
                      <a:pt x="213" y="426"/>
                    </a:cubicBezTo>
                    <a:cubicBezTo>
                      <a:pt x="214" y="426"/>
                      <a:pt x="215" y="425"/>
                      <a:pt x="215" y="425"/>
                    </a:cubicBezTo>
                    <a:cubicBezTo>
                      <a:pt x="216" y="423"/>
                      <a:pt x="214" y="422"/>
                      <a:pt x="215" y="419"/>
                    </a:cubicBezTo>
                    <a:cubicBezTo>
                      <a:pt x="216" y="419"/>
                      <a:pt x="219" y="420"/>
                      <a:pt x="220" y="419"/>
                    </a:cubicBezTo>
                    <a:cubicBezTo>
                      <a:pt x="220" y="418"/>
                      <a:pt x="219" y="418"/>
                      <a:pt x="218" y="418"/>
                    </a:cubicBezTo>
                    <a:cubicBezTo>
                      <a:pt x="218" y="418"/>
                      <a:pt x="217" y="418"/>
                      <a:pt x="216" y="418"/>
                    </a:cubicBezTo>
                    <a:cubicBezTo>
                      <a:pt x="215" y="418"/>
                      <a:pt x="214" y="419"/>
                      <a:pt x="214" y="418"/>
                    </a:cubicBezTo>
                    <a:cubicBezTo>
                      <a:pt x="213" y="418"/>
                      <a:pt x="213" y="419"/>
                      <a:pt x="213" y="419"/>
                    </a:cubicBezTo>
                    <a:cubicBezTo>
                      <a:pt x="213" y="419"/>
                      <a:pt x="213" y="420"/>
                      <a:pt x="213" y="421"/>
                    </a:cubicBezTo>
                    <a:cubicBezTo>
                      <a:pt x="210" y="420"/>
                      <a:pt x="209" y="422"/>
                      <a:pt x="208" y="423"/>
                    </a:cubicBezTo>
                    <a:cubicBezTo>
                      <a:pt x="207" y="425"/>
                      <a:pt x="209" y="424"/>
                      <a:pt x="209" y="426"/>
                    </a:cubicBezTo>
                    <a:cubicBezTo>
                      <a:pt x="210" y="426"/>
                      <a:pt x="210" y="427"/>
                      <a:pt x="211" y="427"/>
                    </a:cubicBezTo>
                    <a:cubicBezTo>
                      <a:pt x="211" y="429"/>
                      <a:pt x="209" y="426"/>
                      <a:pt x="208" y="426"/>
                    </a:cubicBezTo>
                    <a:cubicBezTo>
                      <a:pt x="208" y="425"/>
                      <a:pt x="206" y="425"/>
                      <a:pt x="207" y="423"/>
                    </a:cubicBezTo>
                    <a:cubicBezTo>
                      <a:pt x="206" y="424"/>
                      <a:pt x="202" y="422"/>
                      <a:pt x="201" y="423"/>
                    </a:cubicBezTo>
                    <a:cubicBezTo>
                      <a:pt x="201" y="423"/>
                      <a:pt x="202" y="424"/>
                      <a:pt x="201" y="424"/>
                    </a:cubicBezTo>
                    <a:cubicBezTo>
                      <a:pt x="200" y="424"/>
                      <a:pt x="200" y="424"/>
                      <a:pt x="200" y="424"/>
                    </a:cubicBezTo>
                    <a:cubicBezTo>
                      <a:pt x="198" y="424"/>
                      <a:pt x="199" y="426"/>
                      <a:pt x="197" y="426"/>
                    </a:cubicBezTo>
                    <a:cubicBezTo>
                      <a:pt x="197" y="427"/>
                      <a:pt x="199" y="428"/>
                      <a:pt x="199" y="429"/>
                    </a:cubicBezTo>
                    <a:cubicBezTo>
                      <a:pt x="201" y="429"/>
                      <a:pt x="201" y="430"/>
                      <a:pt x="203" y="431"/>
                    </a:cubicBezTo>
                    <a:cubicBezTo>
                      <a:pt x="203" y="432"/>
                      <a:pt x="200" y="431"/>
                      <a:pt x="198" y="431"/>
                    </a:cubicBezTo>
                    <a:cubicBezTo>
                      <a:pt x="198" y="432"/>
                      <a:pt x="198" y="434"/>
                      <a:pt x="198" y="436"/>
                    </a:cubicBezTo>
                    <a:cubicBezTo>
                      <a:pt x="199" y="436"/>
                      <a:pt x="200" y="436"/>
                      <a:pt x="201" y="436"/>
                    </a:cubicBezTo>
                    <a:cubicBezTo>
                      <a:pt x="200" y="434"/>
                      <a:pt x="201" y="434"/>
                      <a:pt x="202" y="434"/>
                    </a:cubicBezTo>
                    <a:cubicBezTo>
                      <a:pt x="202" y="435"/>
                      <a:pt x="203" y="435"/>
                      <a:pt x="203" y="435"/>
                    </a:cubicBezTo>
                    <a:cubicBezTo>
                      <a:pt x="203" y="436"/>
                      <a:pt x="204" y="436"/>
                      <a:pt x="204" y="436"/>
                    </a:cubicBezTo>
                    <a:cubicBezTo>
                      <a:pt x="207" y="435"/>
                      <a:pt x="209" y="434"/>
                      <a:pt x="212" y="434"/>
                    </a:cubicBezTo>
                    <a:cubicBezTo>
                      <a:pt x="212" y="435"/>
                      <a:pt x="209" y="435"/>
                      <a:pt x="209" y="436"/>
                    </a:cubicBezTo>
                    <a:cubicBezTo>
                      <a:pt x="208" y="436"/>
                      <a:pt x="206" y="436"/>
                      <a:pt x="206" y="438"/>
                    </a:cubicBezTo>
                    <a:cubicBezTo>
                      <a:pt x="208" y="438"/>
                      <a:pt x="208" y="438"/>
                      <a:pt x="209" y="438"/>
                    </a:cubicBezTo>
                    <a:cubicBezTo>
                      <a:pt x="209" y="438"/>
                      <a:pt x="210" y="438"/>
                      <a:pt x="210" y="438"/>
                    </a:cubicBezTo>
                    <a:cubicBezTo>
                      <a:pt x="211" y="439"/>
                      <a:pt x="211" y="437"/>
                      <a:pt x="213" y="437"/>
                    </a:cubicBezTo>
                    <a:cubicBezTo>
                      <a:pt x="213" y="437"/>
                      <a:pt x="213" y="437"/>
                      <a:pt x="213" y="437"/>
                    </a:cubicBezTo>
                    <a:cubicBezTo>
                      <a:pt x="213" y="437"/>
                      <a:pt x="213" y="437"/>
                      <a:pt x="213" y="437"/>
                    </a:cubicBezTo>
                    <a:cubicBezTo>
                      <a:pt x="213" y="436"/>
                      <a:pt x="214" y="436"/>
                      <a:pt x="215" y="436"/>
                    </a:cubicBezTo>
                    <a:cubicBezTo>
                      <a:pt x="216" y="436"/>
                      <a:pt x="216" y="435"/>
                      <a:pt x="218" y="436"/>
                    </a:cubicBezTo>
                    <a:cubicBezTo>
                      <a:pt x="219" y="436"/>
                      <a:pt x="220" y="435"/>
                      <a:pt x="220" y="436"/>
                    </a:cubicBezTo>
                    <a:cubicBezTo>
                      <a:pt x="217" y="436"/>
                      <a:pt x="216" y="437"/>
                      <a:pt x="213" y="438"/>
                    </a:cubicBezTo>
                    <a:cubicBezTo>
                      <a:pt x="213" y="438"/>
                      <a:pt x="213" y="438"/>
                      <a:pt x="213" y="438"/>
                    </a:cubicBezTo>
                    <a:cubicBezTo>
                      <a:pt x="212" y="437"/>
                      <a:pt x="211" y="439"/>
                      <a:pt x="209" y="439"/>
                    </a:cubicBezTo>
                    <a:cubicBezTo>
                      <a:pt x="209" y="439"/>
                      <a:pt x="209" y="439"/>
                      <a:pt x="209" y="439"/>
                    </a:cubicBezTo>
                    <a:cubicBezTo>
                      <a:pt x="209" y="439"/>
                      <a:pt x="208" y="439"/>
                      <a:pt x="207" y="439"/>
                    </a:cubicBezTo>
                    <a:cubicBezTo>
                      <a:pt x="207" y="440"/>
                      <a:pt x="206" y="440"/>
                      <a:pt x="206" y="441"/>
                    </a:cubicBezTo>
                    <a:cubicBezTo>
                      <a:pt x="206" y="440"/>
                      <a:pt x="207" y="441"/>
                      <a:pt x="207" y="441"/>
                    </a:cubicBezTo>
                    <a:cubicBezTo>
                      <a:pt x="207" y="442"/>
                      <a:pt x="207" y="442"/>
                      <a:pt x="207" y="442"/>
                    </a:cubicBezTo>
                    <a:cubicBezTo>
                      <a:pt x="207" y="442"/>
                      <a:pt x="207" y="442"/>
                      <a:pt x="207" y="442"/>
                    </a:cubicBezTo>
                    <a:cubicBezTo>
                      <a:pt x="208" y="442"/>
                      <a:pt x="207" y="444"/>
                      <a:pt x="209" y="444"/>
                    </a:cubicBezTo>
                    <a:cubicBezTo>
                      <a:pt x="209" y="444"/>
                      <a:pt x="209" y="444"/>
                      <a:pt x="209" y="444"/>
                    </a:cubicBezTo>
                    <a:cubicBezTo>
                      <a:pt x="210" y="444"/>
                      <a:pt x="211" y="444"/>
                      <a:pt x="213" y="444"/>
                    </a:cubicBezTo>
                    <a:cubicBezTo>
                      <a:pt x="212" y="445"/>
                      <a:pt x="211" y="445"/>
                      <a:pt x="210" y="446"/>
                    </a:cubicBezTo>
                    <a:cubicBezTo>
                      <a:pt x="210" y="445"/>
                      <a:pt x="209" y="446"/>
                      <a:pt x="209" y="446"/>
                    </a:cubicBezTo>
                    <a:cubicBezTo>
                      <a:pt x="209" y="446"/>
                      <a:pt x="208" y="446"/>
                      <a:pt x="208" y="446"/>
                    </a:cubicBezTo>
                    <a:cubicBezTo>
                      <a:pt x="208" y="444"/>
                      <a:pt x="206" y="444"/>
                      <a:pt x="206" y="442"/>
                    </a:cubicBezTo>
                    <a:cubicBezTo>
                      <a:pt x="206" y="442"/>
                      <a:pt x="206" y="442"/>
                      <a:pt x="206" y="442"/>
                    </a:cubicBezTo>
                    <a:cubicBezTo>
                      <a:pt x="206" y="441"/>
                      <a:pt x="206" y="441"/>
                      <a:pt x="206" y="441"/>
                    </a:cubicBezTo>
                    <a:cubicBezTo>
                      <a:pt x="206" y="441"/>
                      <a:pt x="206" y="441"/>
                      <a:pt x="206" y="441"/>
                    </a:cubicBezTo>
                    <a:cubicBezTo>
                      <a:pt x="205" y="441"/>
                      <a:pt x="206" y="441"/>
                      <a:pt x="206" y="441"/>
                    </a:cubicBezTo>
                    <a:cubicBezTo>
                      <a:pt x="205" y="440"/>
                      <a:pt x="204" y="441"/>
                      <a:pt x="204" y="441"/>
                    </a:cubicBezTo>
                    <a:cubicBezTo>
                      <a:pt x="204" y="441"/>
                      <a:pt x="204" y="439"/>
                      <a:pt x="203" y="440"/>
                    </a:cubicBezTo>
                    <a:cubicBezTo>
                      <a:pt x="202" y="440"/>
                      <a:pt x="202" y="441"/>
                      <a:pt x="201" y="441"/>
                    </a:cubicBezTo>
                    <a:cubicBezTo>
                      <a:pt x="202" y="442"/>
                      <a:pt x="200" y="442"/>
                      <a:pt x="200" y="441"/>
                    </a:cubicBezTo>
                    <a:cubicBezTo>
                      <a:pt x="199" y="440"/>
                      <a:pt x="201" y="437"/>
                      <a:pt x="198" y="438"/>
                    </a:cubicBezTo>
                    <a:cubicBezTo>
                      <a:pt x="195" y="437"/>
                      <a:pt x="197" y="441"/>
                      <a:pt x="196" y="442"/>
                    </a:cubicBezTo>
                    <a:cubicBezTo>
                      <a:pt x="195" y="442"/>
                      <a:pt x="195" y="439"/>
                      <a:pt x="194" y="438"/>
                    </a:cubicBezTo>
                    <a:cubicBezTo>
                      <a:pt x="193" y="439"/>
                      <a:pt x="190" y="438"/>
                      <a:pt x="189" y="439"/>
                    </a:cubicBezTo>
                    <a:cubicBezTo>
                      <a:pt x="189" y="438"/>
                      <a:pt x="188" y="438"/>
                      <a:pt x="188" y="437"/>
                    </a:cubicBezTo>
                    <a:cubicBezTo>
                      <a:pt x="187" y="437"/>
                      <a:pt x="187" y="438"/>
                      <a:pt x="186" y="438"/>
                    </a:cubicBezTo>
                    <a:cubicBezTo>
                      <a:pt x="186" y="438"/>
                      <a:pt x="185" y="438"/>
                      <a:pt x="185" y="438"/>
                    </a:cubicBezTo>
                    <a:cubicBezTo>
                      <a:pt x="184" y="438"/>
                      <a:pt x="184" y="439"/>
                      <a:pt x="183" y="439"/>
                    </a:cubicBezTo>
                    <a:cubicBezTo>
                      <a:pt x="182" y="439"/>
                      <a:pt x="182" y="439"/>
                      <a:pt x="181" y="440"/>
                    </a:cubicBezTo>
                    <a:cubicBezTo>
                      <a:pt x="182" y="440"/>
                      <a:pt x="181" y="441"/>
                      <a:pt x="181" y="441"/>
                    </a:cubicBezTo>
                    <a:cubicBezTo>
                      <a:pt x="182" y="442"/>
                      <a:pt x="183" y="443"/>
                      <a:pt x="184" y="443"/>
                    </a:cubicBezTo>
                    <a:cubicBezTo>
                      <a:pt x="186" y="442"/>
                      <a:pt x="186" y="444"/>
                      <a:pt x="189" y="443"/>
                    </a:cubicBezTo>
                    <a:cubicBezTo>
                      <a:pt x="189" y="444"/>
                      <a:pt x="189" y="444"/>
                      <a:pt x="190" y="444"/>
                    </a:cubicBezTo>
                    <a:cubicBezTo>
                      <a:pt x="190" y="445"/>
                      <a:pt x="190" y="445"/>
                      <a:pt x="190" y="446"/>
                    </a:cubicBezTo>
                    <a:cubicBezTo>
                      <a:pt x="192" y="445"/>
                      <a:pt x="193" y="446"/>
                      <a:pt x="194" y="446"/>
                    </a:cubicBezTo>
                    <a:cubicBezTo>
                      <a:pt x="194" y="450"/>
                      <a:pt x="197" y="450"/>
                      <a:pt x="196" y="454"/>
                    </a:cubicBezTo>
                    <a:cubicBezTo>
                      <a:pt x="197" y="454"/>
                      <a:pt x="198" y="455"/>
                      <a:pt x="199" y="455"/>
                    </a:cubicBezTo>
                    <a:cubicBezTo>
                      <a:pt x="200" y="456"/>
                      <a:pt x="202" y="455"/>
                      <a:pt x="201" y="457"/>
                    </a:cubicBezTo>
                    <a:cubicBezTo>
                      <a:pt x="199" y="456"/>
                      <a:pt x="197" y="456"/>
                      <a:pt x="196" y="455"/>
                    </a:cubicBezTo>
                    <a:cubicBezTo>
                      <a:pt x="196" y="451"/>
                      <a:pt x="193" y="451"/>
                      <a:pt x="194" y="448"/>
                    </a:cubicBezTo>
                    <a:cubicBezTo>
                      <a:pt x="190" y="446"/>
                      <a:pt x="188" y="449"/>
                      <a:pt x="184" y="449"/>
                    </a:cubicBezTo>
                    <a:cubicBezTo>
                      <a:pt x="184" y="454"/>
                      <a:pt x="186" y="456"/>
                      <a:pt x="186" y="461"/>
                    </a:cubicBezTo>
                    <a:cubicBezTo>
                      <a:pt x="186" y="461"/>
                      <a:pt x="186" y="460"/>
                      <a:pt x="186" y="460"/>
                    </a:cubicBezTo>
                    <a:cubicBezTo>
                      <a:pt x="186" y="459"/>
                      <a:pt x="185" y="459"/>
                      <a:pt x="185" y="458"/>
                    </a:cubicBezTo>
                    <a:cubicBezTo>
                      <a:pt x="185" y="457"/>
                      <a:pt x="184" y="457"/>
                      <a:pt x="184" y="455"/>
                    </a:cubicBezTo>
                    <a:cubicBezTo>
                      <a:pt x="184" y="454"/>
                      <a:pt x="183" y="452"/>
                      <a:pt x="183" y="450"/>
                    </a:cubicBezTo>
                    <a:cubicBezTo>
                      <a:pt x="181" y="450"/>
                      <a:pt x="181" y="451"/>
                      <a:pt x="179" y="451"/>
                    </a:cubicBezTo>
                    <a:cubicBezTo>
                      <a:pt x="178" y="452"/>
                      <a:pt x="177" y="451"/>
                      <a:pt x="176" y="452"/>
                    </a:cubicBezTo>
                    <a:cubicBezTo>
                      <a:pt x="176" y="451"/>
                      <a:pt x="176" y="451"/>
                      <a:pt x="177" y="450"/>
                    </a:cubicBezTo>
                    <a:cubicBezTo>
                      <a:pt x="177" y="450"/>
                      <a:pt x="176" y="449"/>
                      <a:pt x="176" y="448"/>
                    </a:cubicBezTo>
                    <a:cubicBezTo>
                      <a:pt x="175" y="448"/>
                      <a:pt x="175" y="446"/>
                      <a:pt x="174" y="446"/>
                    </a:cubicBezTo>
                    <a:cubicBezTo>
                      <a:pt x="170" y="446"/>
                      <a:pt x="171" y="450"/>
                      <a:pt x="171" y="453"/>
                    </a:cubicBezTo>
                    <a:cubicBezTo>
                      <a:pt x="171" y="455"/>
                      <a:pt x="172" y="455"/>
                      <a:pt x="174" y="455"/>
                    </a:cubicBezTo>
                    <a:cubicBezTo>
                      <a:pt x="173" y="456"/>
                      <a:pt x="173" y="457"/>
                      <a:pt x="174" y="458"/>
                    </a:cubicBezTo>
                    <a:cubicBezTo>
                      <a:pt x="174" y="459"/>
                      <a:pt x="176" y="459"/>
                      <a:pt x="176" y="460"/>
                    </a:cubicBezTo>
                    <a:cubicBezTo>
                      <a:pt x="177" y="461"/>
                      <a:pt x="176" y="462"/>
                      <a:pt x="177" y="462"/>
                    </a:cubicBezTo>
                    <a:cubicBezTo>
                      <a:pt x="178" y="462"/>
                      <a:pt x="178" y="463"/>
                      <a:pt x="178" y="463"/>
                    </a:cubicBezTo>
                    <a:cubicBezTo>
                      <a:pt x="177" y="463"/>
                      <a:pt x="176" y="463"/>
                      <a:pt x="176" y="462"/>
                    </a:cubicBezTo>
                    <a:cubicBezTo>
                      <a:pt x="176" y="461"/>
                      <a:pt x="175" y="461"/>
                      <a:pt x="174" y="460"/>
                    </a:cubicBezTo>
                    <a:cubicBezTo>
                      <a:pt x="174" y="460"/>
                      <a:pt x="174" y="461"/>
                      <a:pt x="174" y="461"/>
                    </a:cubicBezTo>
                    <a:cubicBezTo>
                      <a:pt x="173" y="461"/>
                      <a:pt x="173" y="461"/>
                      <a:pt x="173" y="462"/>
                    </a:cubicBezTo>
                    <a:cubicBezTo>
                      <a:pt x="171" y="461"/>
                      <a:pt x="174" y="460"/>
                      <a:pt x="173" y="458"/>
                    </a:cubicBezTo>
                    <a:cubicBezTo>
                      <a:pt x="173" y="457"/>
                      <a:pt x="172" y="457"/>
                      <a:pt x="171" y="456"/>
                    </a:cubicBezTo>
                    <a:cubicBezTo>
                      <a:pt x="169" y="456"/>
                      <a:pt x="169" y="457"/>
                      <a:pt x="168" y="457"/>
                    </a:cubicBezTo>
                    <a:cubicBezTo>
                      <a:pt x="167" y="457"/>
                      <a:pt x="167" y="459"/>
                      <a:pt x="167" y="460"/>
                    </a:cubicBezTo>
                    <a:cubicBezTo>
                      <a:pt x="166" y="460"/>
                      <a:pt x="167" y="458"/>
                      <a:pt x="167" y="458"/>
                    </a:cubicBezTo>
                    <a:cubicBezTo>
                      <a:pt x="164" y="458"/>
                      <a:pt x="165" y="455"/>
                      <a:pt x="162" y="455"/>
                    </a:cubicBezTo>
                    <a:cubicBezTo>
                      <a:pt x="161" y="456"/>
                      <a:pt x="161" y="457"/>
                      <a:pt x="161" y="459"/>
                    </a:cubicBezTo>
                    <a:cubicBezTo>
                      <a:pt x="161" y="460"/>
                      <a:pt x="163" y="460"/>
                      <a:pt x="162" y="463"/>
                    </a:cubicBezTo>
                    <a:cubicBezTo>
                      <a:pt x="162" y="463"/>
                      <a:pt x="162" y="463"/>
                      <a:pt x="162" y="463"/>
                    </a:cubicBezTo>
                    <a:cubicBezTo>
                      <a:pt x="160" y="463"/>
                      <a:pt x="161" y="461"/>
                      <a:pt x="159" y="461"/>
                    </a:cubicBezTo>
                    <a:cubicBezTo>
                      <a:pt x="159" y="460"/>
                      <a:pt x="161" y="461"/>
                      <a:pt x="160" y="458"/>
                    </a:cubicBezTo>
                    <a:cubicBezTo>
                      <a:pt x="160" y="455"/>
                      <a:pt x="160" y="455"/>
                      <a:pt x="160" y="455"/>
                    </a:cubicBezTo>
                    <a:cubicBezTo>
                      <a:pt x="162" y="455"/>
                      <a:pt x="163" y="453"/>
                      <a:pt x="164" y="455"/>
                    </a:cubicBezTo>
                    <a:cubicBezTo>
                      <a:pt x="165" y="455"/>
                      <a:pt x="166" y="456"/>
                      <a:pt x="166" y="457"/>
                    </a:cubicBezTo>
                    <a:cubicBezTo>
                      <a:pt x="167" y="456"/>
                      <a:pt x="168" y="455"/>
                      <a:pt x="170" y="455"/>
                    </a:cubicBezTo>
                    <a:cubicBezTo>
                      <a:pt x="170" y="455"/>
                      <a:pt x="170" y="454"/>
                      <a:pt x="170" y="453"/>
                    </a:cubicBezTo>
                    <a:cubicBezTo>
                      <a:pt x="170" y="451"/>
                      <a:pt x="169" y="451"/>
                      <a:pt x="167" y="451"/>
                    </a:cubicBezTo>
                    <a:cubicBezTo>
                      <a:pt x="166" y="451"/>
                      <a:pt x="164" y="450"/>
                      <a:pt x="164" y="453"/>
                    </a:cubicBezTo>
                    <a:cubicBezTo>
                      <a:pt x="164" y="452"/>
                      <a:pt x="163" y="452"/>
                      <a:pt x="162" y="452"/>
                    </a:cubicBezTo>
                    <a:cubicBezTo>
                      <a:pt x="162" y="452"/>
                      <a:pt x="161" y="453"/>
                      <a:pt x="161" y="453"/>
                    </a:cubicBezTo>
                    <a:cubicBezTo>
                      <a:pt x="160" y="453"/>
                      <a:pt x="160" y="454"/>
                      <a:pt x="160" y="455"/>
                    </a:cubicBezTo>
                    <a:cubicBezTo>
                      <a:pt x="160" y="455"/>
                      <a:pt x="160" y="455"/>
                      <a:pt x="160" y="455"/>
                    </a:cubicBezTo>
                    <a:cubicBezTo>
                      <a:pt x="158" y="455"/>
                      <a:pt x="158" y="453"/>
                      <a:pt x="156" y="453"/>
                    </a:cubicBezTo>
                    <a:cubicBezTo>
                      <a:pt x="155" y="454"/>
                      <a:pt x="154" y="454"/>
                      <a:pt x="153" y="454"/>
                    </a:cubicBezTo>
                    <a:cubicBezTo>
                      <a:pt x="153" y="457"/>
                      <a:pt x="154" y="458"/>
                      <a:pt x="155" y="460"/>
                    </a:cubicBezTo>
                    <a:cubicBezTo>
                      <a:pt x="159" y="460"/>
                      <a:pt x="157" y="462"/>
                      <a:pt x="157" y="464"/>
                    </a:cubicBezTo>
                    <a:cubicBezTo>
                      <a:pt x="155" y="464"/>
                      <a:pt x="154" y="463"/>
                      <a:pt x="155" y="462"/>
                    </a:cubicBezTo>
                    <a:cubicBezTo>
                      <a:pt x="150" y="462"/>
                      <a:pt x="150" y="462"/>
                      <a:pt x="150" y="462"/>
                    </a:cubicBezTo>
                    <a:cubicBezTo>
                      <a:pt x="150" y="467"/>
                      <a:pt x="154" y="466"/>
                      <a:pt x="157" y="468"/>
                    </a:cubicBezTo>
                    <a:cubicBezTo>
                      <a:pt x="159" y="469"/>
                      <a:pt x="159" y="467"/>
                      <a:pt x="161" y="467"/>
                    </a:cubicBezTo>
                    <a:cubicBezTo>
                      <a:pt x="161" y="468"/>
                      <a:pt x="162" y="468"/>
                      <a:pt x="162" y="468"/>
                    </a:cubicBezTo>
                    <a:cubicBezTo>
                      <a:pt x="164" y="468"/>
                      <a:pt x="165" y="469"/>
                      <a:pt x="166" y="470"/>
                    </a:cubicBezTo>
                    <a:cubicBezTo>
                      <a:pt x="171" y="470"/>
                      <a:pt x="171" y="470"/>
                      <a:pt x="171" y="470"/>
                    </a:cubicBezTo>
                    <a:cubicBezTo>
                      <a:pt x="171" y="471"/>
                      <a:pt x="170" y="471"/>
                      <a:pt x="168" y="471"/>
                    </a:cubicBezTo>
                    <a:cubicBezTo>
                      <a:pt x="168" y="473"/>
                      <a:pt x="171" y="471"/>
                      <a:pt x="172" y="472"/>
                    </a:cubicBezTo>
                    <a:cubicBezTo>
                      <a:pt x="173" y="472"/>
                      <a:pt x="173" y="473"/>
                      <a:pt x="174" y="473"/>
                    </a:cubicBezTo>
                    <a:cubicBezTo>
                      <a:pt x="179" y="473"/>
                      <a:pt x="179" y="473"/>
                      <a:pt x="179" y="473"/>
                    </a:cubicBezTo>
                    <a:cubicBezTo>
                      <a:pt x="179" y="474"/>
                      <a:pt x="179" y="474"/>
                      <a:pt x="179" y="474"/>
                    </a:cubicBezTo>
                    <a:cubicBezTo>
                      <a:pt x="174" y="474"/>
                      <a:pt x="174" y="474"/>
                      <a:pt x="174" y="474"/>
                    </a:cubicBezTo>
                    <a:cubicBezTo>
                      <a:pt x="175" y="474"/>
                      <a:pt x="175" y="476"/>
                      <a:pt x="176" y="476"/>
                    </a:cubicBezTo>
                    <a:cubicBezTo>
                      <a:pt x="175" y="478"/>
                      <a:pt x="174" y="475"/>
                      <a:pt x="174" y="475"/>
                    </a:cubicBezTo>
                    <a:cubicBezTo>
                      <a:pt x="173" y="474"/>
                      <a:pt x="173" y="474"/>
                      <a:pt x="172" y="473"/>
                    </a:cubicBezTo>
                    <a:cubicBezTo>
                      <a:pt x="171" y="474"/>
                      <a:pt x="172" y="474"/>
                      <a:pt x="172" y="475"/>
                    </a:cubicBezTo>
                    <a:cubicBezTo>
                      <a:pt x="172" y="475"/>
                      <a:pt x="171" y="475"/>
                      <a:pt x="171" y="475"/>
                    </a:cubicBezTo>
                    <a:cubicBezTo>
                      <a:pt x="171" y="473"/>
                      <a:pt x="171" y="473"/>
                      <a:pt x="171" y="473"/>
                    </a:cubicBezTo>
                    <a:cubicBezTo>
                      <a:pt x="171" y="472"/>
                      <a:pt x="170" y="473"/>
                      <a:pt x="169" y="473"/>
                    </a:cubicBezTo>
                    <a:cubicBezTo>
                      <a:pt x="169" y="473"/>
                      <a:pt x="169" y="472"/>
                      <a:pt x="169" y="472"/>
                    </a:cubicBezTo>
                    <a:cubicBezTo>
                      <a:pt x="168" y="472"/>
                      <a:pt x="167" y="473"/>
                      <a:pt x="167" y="472"/>
                    </a:cubicBezTo>
                    <a:cubicBezTo>
                      <a:pt x="166" y="471"/>
                      <a:pt x="165" y="470"/>
                      <a:pt x="164" y="470"/>
                    </a:cubicBezTo>
                    <a:cubicBezTo>
                      <a:pt x="161" y="470"/>
                      <a:pt x="161" y="470"/>
                      <a:pt x="161" y="470"/>
                    </a:cubicBezTo>
                    <a:cubicBezTo>
                      <a:pt x="160" y="470"/>
                      <a:pt x="159" y="470"/>
                      <a:pt x="159" y="469"/>
                    </a:cubicBezTo>
                    <a:cubicBezTo>
                      <a:pt x="158" y="470"/>
                      <a:pt x="157" y="469"/>
                      <a:pt x="157" y="470"/>
                    </a:cubicBezTo>
                    <a:cubicBezTo>
                      <a:pt x="156" y="471"/>
                      <a:pt x="156" y="471"/>
                      <a:pt x="155" y="471"/>
                    </a:cubicBezTo>
                    <a:cubicBezTo>
                      <a:pt x="154" y="472"/>
                      <a:pt x="153" y="472"/>
                      <a:pt x="153" y="473"/>
                    </a:cubicBezTo>
                    <a:cubicBezTo>
                      <a:pt x="152" y="473"/>
                      <a:pt x="152" y="474"/>
                      <a:pt x="152" y="475"/>
                    </a:cubicBezTo>
                    <a:cubicBezTo>
                      <a:pt x="151" y="474"/>
                      <a:pt x="151" y="474"/>
                      <a:pt x="150" y="474"/>
                    </a:cubicBezTo>
                    <a:cubicBezTo>
                      <a:pt x="149" y="474"/>
                      <a:pt x="149" y="475"/>
                      <a:pt x="148" y="475"/>
                    </a:cubicBezTo>
                    <a:cubicBezTo>
                      <a:pt x="148" y="479"/>
                      <a:pt x="148" y="479"/>
                      <a:pt x="148" y="479"/>
                    </a:cubicBezTo>
                    <a:cubicBezTo>
                      <a:pt x="149" y="479"/>
                      <a:pt x="149" y="481"/>
                      <a:pt x="150" y="481"/>
                    </a:cubicBezTo>
                    <a:cubicBezTo>
                      <a:pt x="150" y="480"/>
                      <a:pt x="151" y="480"/>
                      <a:pt x="152" y="480"/>
                    </a:cubicBezTo>
                    <a:cubicBezTo>
                      <a:pt x="156" y="480"/>
                      <a:pt x="156" y="480"/>
                      <a:pt x="156" y="480"/>
                    </a:cubicBezTo>
                    <a:cubicBezTo>
                      <a:pt x="156" y="481"/>
                      <a:pt x="155" y="482"/>
                      <a:pt x="154" y="482"/>
                    </a:cubicBezTo>
                    <a:cubicBezTo>
                      <a:pt x="153" y="482"/>
                      <a:pt x="153" y="483"/>
                      <a:pt x="154" y="483"/>
                    </a:cubicBezTo>
                    <a:cubicBezTo>
                      <a:pt x="154" y="485"/>
                      <a:pt x="151" y="484"/>
                      <a:pt x="152" y="486"/>
                    </a:cubicBezTo>
                    <a:cubicBezTo>
                      <a:pt x="154" y="487"/>
                      <a:pt x="158" y="486"/>
                      <a:pt x="158" y="489"/>
                    </a:cubicBezTo>
                    <a:cubicBezTo>
                      <a:pt x="158" y="492"/>
                      <a:pt x="157" y="489"/>
                      <a:pt x="156" y="489"/>
                    </a:cubicBezTo>
                    <a:cubicBezTo>
                      <a:pt x="154" y="488"/>
                      <a:pt x="154" y="490"/>
                      <a:pt x="152" y="489"/>
                    </a:cubicBezTo>
                    <a:cubicBezTo>
                      <a:pt x="152" y="488"/>
                      <a:pt x="151" y="489"/>
                      <a:pt x="150" y="489"/>
                    </a:cubicBezTo>
                    <a:cubicBezTo>
                      <a:pt x="149" y="490"/>
                      <a:pt x="150" y="491"/>
                      <a:pt x="150" y="492"/>
                    </a:cubicBezTo>
                    <a:cubicBezTo>
                      <a:pt x="150" y="494"/>
                      <a:pt x="152" y="491"/>
                      <a:pt x="152" y="494"/>
                    </a:cubicBezTo>
                    <a:cubicBezTo>
                      <a:pt x="150" y="494"/>
                      <a:pt x="149" y="495"/>
                      <a:pt x="146" y="495"/>
                    </a:cubicBezTo>
                    <a:cubicBezTo>
                      <a:pt x="146" y="498"/>
                      <a:pt x="146" y="498"/>
                      <a:pt x="146" y="498"/>
                    </a:cubicBezTo>
                    <a:cubicBezTo>
                      <a:pt x="147" y="498"/>
                      <a:pt x="147" y="499"/>
                      <a:pt x="148" y="499"/>
                    </a:cubicBezTo>
                    <a:cubicBezTo>
                      <a:pt x="148" y="499"/>
                      <a:pt x="148" y="500"/>
                      <a:pt x="148" y="501"/>
                    </a:cubicBezTo>
                    <a:cubicBezTo>
                      <a:pt x="149" y="501"/>
                      <a:pt x="150" y="500"/>
                      <a:pt x="151" y="500"/>
                    </a:cubicBezTo>
                    <a:cubicBezTo>
                      <a:pt x="152" y="499"/>
                      <a:pt x="152" y="500"/>
                      <a:pt x="153" y="500"/>
                    </a:cubicBezTo>
                    <a:cubicBezTo>
                      <a:pt x="153" y="501"/>
                      <a:pt x="152" y="501"/>
                      <a:pt x="151" y="501"/>
                    </a:cubicBezTo>
                    <a:cubicBezTo>
                      <a:pt x="150" y="501"/>
                      <a:pt x="150" y="501"/>
                      <a:pt x="150" y="501"/>
                    </a:cubicBezTo>
                    <a:cubicBezTo>
                      <a:pt x="150" y="503"/>
                      <a:pt x="152" y="502"/>
                      <a:pt x="151" y="504"/>
                    </a:cubicBezTo>
                    <a:cubicBezTo>
                      <a:pt x="151" y="505"/>
                      <a:pt x="152" y="505"/>
                      <a:pt x="152" y="505"/>
                    </a:cubicBezTo>
                    <a:cubicBezTo>
                      <a:pt x="152" y="506"/>
                      <a:pt x="153" y="506"/>
                      <a:pt x="153" y="506"/>
                    </a:cubicBezTo>
                    <a:cubicBezTo>
                      <a:pt x="153" y="506"/>
                      <a:pt x="154" y="507"/>
                      <a:pt x="155" y="507"/>
                    </a:cubicBezTo>
                    <a:cubicBezTo>
                      <a:pt x="156" y="507"/>
                      <a:pt x="156" y="506"/>
                      <a:pt x="157" y="506"/>
                    </a:cubicBezTo>
                    <a:cubicBezTo>
                      <a:pt x="158" y="506"/>
                      <a:pt x="159" y="506"/>
                      <a:pt x="159" y="505"/>
                    </a:cubicBezTo>
                    <a:cubicBezTo>
                      <a:pt x="161" y="505"/>
                      <a:pt x="163" y="504"/>
                      <a:pt x="164" y="504"/>
                    </a:cubicBezTo>
                    <a:cubicBezTo>
                      <a:pt x="171" y="504"/>
                      <a:pt x="171" y="504"/>
                      <a:pt x="171" y="504"/>
                    </a:cubicBezTo>
                    <a:cubicBezTo>
                      <a:pt x="171" y="504"/>
                      <a:pt x="172" y="504"/>
                      <a:pt x="172" y="504"/>
                    </a:cubicBezTo>
                    <a:cubicBezTo>
                      <a:pt x="172" y="505"/>
                      <a:pt x="173" y="505"/>
                      <a:pt x="173" y="505"/>
                    </a:cubicBezTo>
                    <a:cubicBezTo>
                      <a:pt x="173" y="506"/>
                      <a:pt x="174" y="505"/>
                      <a:pt x="174" y="506"/>
                    </a:cubicBezTo>
                    <a:cubicBezTo>
                      <a:pt x="175" y="508"/>
                      <a:pt x="176" y="508"/>
                      <a:pt x="178" y="509"/>
                    </a:cubicBezTo>
                    <a:cubicBezTo>
                      <a:pt x="177" y="511"/>
                      <a:pt x="176" y="509"/>
                      <a:pt x="175" y="509"/>
                    </a:cubicBezTo>
                    <a:cubicBezTo>
                      <a:pt x="174" y="508"/>
                      <a:pt x="173" y="508"/>
                      <a:pt x="171" y="508"/>
                    </a:cubicBezTo>
                    <a:cubicBezTo>
                      <a:pt x="170" y="507"/>
                      <a:pt x="168" y="507"/>
                      <a:pt x="167" y="506"/>
                    </a:cubicBezTo>
                    <a:cubicBezTo>
                      <a:pt x="167" y="506"/>
                      <a:pt x="166" y="506"/>
                      <a:pt x="165" y="506"/>
                    </a:cubicBezTo>
                    <a:cubicBezTo>
                      <a:pt x="165" y="506"/>
                      <a:pt x="164" y="506"/>
                      <a:pt x="164" y="506"/>
                    </a:cubicBezTo>
                    <a:cubicBezTo>
                      <a:pt x="163" y="507"/>
                      <a:pt x="161" y="506"/>
                      <a:pt x="161" y="506"/>
                    </a:cubicBezTo>
                    <a:cubicBezTo>
                      <a:pt x="161" y="506"/>
                      <a:pt x="161" y="507"/>
                      <a:pt x="161" y="507"/>
                    </a:cubicBezTo>
                    <a:cubicBezTo>
                      <a:pt x="159" y="508"/>
                      <a:pt x="156" y="507"/>
                      <a:pt x="155" y="509"/>
                    </a:cubicBezTo>
                    <a:cubicBezTo>
                      <a:pt x="152" y="509"/>
                      <a:pt x="153" y="506"/>
                      <a:pt x="150" y="507"/>
                    </a:cubicBezTo>
                    <a:cubicBezTo>
                      <a:pt x="150" y="506"/>
                      <a:pt x="147" y="507"/>
                      <a:pt x="146" y="506"/>
                    </a:cubicBezTo>
                    <a:cubicBezTo>
                      <a:pt x="145" y="507"/>
                      <a:pt x="145" y="508"/>
                      <a:pt x="145" y="509"/>
                    </a:cubicBezTo>
                    <a:cubicBezTo>
                      <a:pt x="144" y="508"/>
                      <a:pt x="144" y="509"/>
                      <a:pt x="143" y="509"/>
                    </a:cubicBezTo>
                    <a:cubicBezTo>
                      <a:pt x="144" y="510"/>
                      <a:pt x="146" y="510"/>
                      <a:pt x="146" y="512"/>
                    </a:cubicBezTo>
                    <a:cubicBezTo>
                      <a:pt x="144" y="513"/>
                      <a:pt x="144" y="511"/>
                      <a:pt x="143" y="511"/>
                    </a:cubicBezTo>
                    <a:cubicBezTo>
                      <a:pt x="141" y="512"/>
                      <a:pt x="140" y="513"/>
                      <a:pt x="140" y="514"/>
                    </a:cubicBezTo>
                    <a:cubicBezTo>
                      <a:pt x="140" y="515"/>
                      <a:pt x="141" y="515"/>
                      <a:pt x="141" y="515"/>
                    </a:cubicBezTo>
                    <a:cubicBezTo>
                      <a:pt x="141" y="515"/>
                      <a:pt x="141" y="516"/>
                      <a:pt x="142" y="516"/>
                    </a:cubicBezTo>
                    <a:cubicBezTo>
                      <a:pt x="143" y="516"/>
                      <a:pt x="144" y="516"/>
                      <a:pt x="145" y="516"/>
                    </a:cubicBezTo>
                    <a:cubicBezTo>
                      <a:pt x="145" y="516"/>
                      <a:pt x="145" y="517"/>
                      <a:pt x="145" y="517"/>
                    </a:cubicBezTo>
                    <a:cubicBezTo>
                      <a:pt x="146" y="517"/>
                      <a:pt x="146" y="517"/>
                      <a:pt x="146" y="518"/>
                    </a:cubicBezTo>
                    <a:cubicBezTo>
                      <a:pt x="148" y="518"/>
                      <a:pt x="150" y="517"/>
                      <a:pt x="151" y="518"/>
                    </a:cubicBezTo>
                    <a:cubicBezTo>
                      <a:pt x="151" y="520"/>
                      <a:pt x="150" y="520"/>
                      <a:pt x="150" y="520"/>
                    </a:cubicBezTo>
                    <a:cubicBezTo>
                      <a:pt x="150" y="522"/>
                      <a:pt x="153" y="522"/>
                      <a:pt x="152" y="524"/>
                    </a:cubicBezTo>
                    <a:cubicBezTo>
                      <a:pt x="150" y="523"/>
                      <a:pt x="149" y="520"/>
                      <a:pt x="146" y="520"/>
                    </a:cubicBezTo>
                    <a:cubicBezTo>
                      <a:pt x="145" y="519"/>
                      <a:pt x="146" y="518"/>
                      <a:pt x="145" y="518"/>
                    </a:cubicBezTo>
                    <a:cubicBezTo>
                      <a:pt x="144" y="517"/>
                      <a:pt x="143" y="517"/>
                      <a:pt x="143" y="516"/>
                    </a:cubicBezTo>
                    <a:cubicBezTo>
                      <a:pt x="143" y="516"/>
                      <a:pt x="143" y="517"/>
                      <a:pt x="143" y="517"/>
                    </a:cubicBezTo>
                    <a:cubicBezTo>
                      <a:pt x="143" y="518"/>
                      <a:pt x="142" y="518"/>
                      <a:pt x="141" y="518"/>
                    </a:cubicBezTo>
                    <a:cubicBezTo>
                      <a:pt x="141" y="518"/>
                      <a:pt x="140" y="518"/>
                      <a:pt x="140" y="518"/>
                    </a:cubicBezTo>
                    <a:cubicBezTo>
                      <a:pt x="140" y="519"/>
                      <a:pt x="141" y="521"/>
                      <a:pt x="143" y="521"/>
                    </a:cubicBezTo>
                    <a:cubicBezTo>
                      <a:pt x="144" y="520"/>
                      <a:pt x="142" y="520"/>
                      <a:pt x="143" y="518"/>
                    </a:cubicBezTo>
                    <a:cubicBezTo>
                      <a:pt x="143" y="518"/>
                      <a:pt x="144" y="519"/>
                      <a:pt x="144" y="519"/>
                    </a:cubicBezTo>
                    <a:cubicBezTo>
                      <a:pt x="144" y="520"/>
                      <a:pt x="144" y="520"/>
                      <a:pt x="145" y="520"/>
                    </a:cubicBezTo>
                    <a:cubicBezTo>
                      <a:pt x="145" y="521"/>
                      <a:pt x="146" y="521"/>
                      <a:pt x="145" y="523"/>
                    </a:cubicBezTo>
                    <a:cubicBezTo>
                      <a:pt x="145" y="524"/>
                      <a:pt x="148" y="524"/>
                      <a:pt x="149" y="525"/>
                    </a:cubicBezTo>
                    <a:cubicBezTo>
                      <a:pt x="149" y="525"/>
                      <a:pt x="148" y="525"/>
                      <a:pt x="148" y="526"/>
                    </a:cubicBezTo>
                    <a:cubicBezTo>
                      <a:pt x="147" y="526"/>
                      <a:pt x="146" y="525"/>
                      <a:pt x="146" y="525"/>
                    </a:cubicBezTo>
                    <a:cubicBezTo>
                      <a:pt x="145" y="525"/>
                      <a:pt x="145" y="524"/>
                      <a:pt x="144" y="523"/>
                    </a:cubicBezTo>
                    <a:cubicBezTo>
                      <a:pt x="144" y="521"/>
                      <a:pt x="141" y="521"/>
                      <a:pt x="140" y="521"/>
                    </a:cubicBezTo>
                    <a:cubicBezTo>
                      <a:pt x="139" y="523"/>
                      <a:pt x="141" y="523"/>
                      <a:pt x="141" y="524"/>
                    </a:cubicBezTo>
                    <a:cubicBezTo>
                      <a:pt x="141" y="525"/>
                      <a:pt x="142" y="525"/>
                      <a:pt x="143" y="525"/>
                    </a:cubicBezTo>
                    <a:cubicBezTo>
                      <a:pt x="143" y="525"/>
                      <a:pt x="143" y="526"/>
                      <a:pt x="143" y="526"/>
                    </a:cubicBezTo>
                    <a:cubicBezTo>
                      <a:pt x="144" y="527"/>
                      <a:pt x="144" y="527"/>
                      <a:pt x="145" y="528"/>
                    </a:cubicBezTo>
                    <a:cubicBezTo>
                      <a:pt x="145" y="529"/>
                      <a:pt x="147" y="528"/>
                      <a:pt x="148" y="530"/>
                    </a:cubicBezTo>
                    <a:cubicBezTo>
                      <a:pt x="150" y="530"/>
                      <a:pt x="151" y="529"/>
                      <a:pt x="153" y="529"/>
                    </a:cubicBezTo>
                    <a:cubicBezTo>
                      <a:pt x="153" y="529"/>
                      <a:pt x="154" y="528"/>
                      <a:pt x="154" y="528"/>
                    </a:cubicBezTo>
                    <a:cubicBezTo>
                      <a:pt x="154" y="528"/>
                      <a:pt x="154" y="528"/>
                      <a:pt x="154" y="528"/>
                    </a:cubicBezTo>
                    <a:cubicBezTo>
                      <a:pt x="154" y="528"/>
                      <a:pt x="155" y="528"/>
                      <a:pt x="155" y="527"/>
                    </a:cubicBezTo>
                    <a:cubicBezTo>
                      <a:pt x="155" y="527"/>
                      <a:pt x="155" y="527"/>
                      <a:pt x="155" y="527"/>
                    </a:cubicBezTo>
                    <a:cubicBezTo>
                      <a:pt x="155" y="526"/>
                      <a:pt x="156" y="526"/>
                      <a:pt x="157" y="526"/>
                    </a:cubicBezTo>
                    <a:cubicBezTo>
                      <a:pt x="157" y="525"/>
                      <a:pt x="157" y="525"/>
                      <a:pt x="157" y="525"/>
                    </a:cubicBezTo>
                    <a:cubicBezTo>
                      <a:pt x="157" y="525"/>
                      <a:pt x="157" y="524"/>
                      <a:pt x="157" y="524"/>
                    </a:cubicBezTo>
                    <a:cubicBezTo>
                      <a:pt x="157" y="524"/>
                      <a:pt x="157" y="524"/>
                      <a:pt x="157" y="524"/>
                    </a:cubicBezTo>
                    <a:cubicBezTo>
                      <a:pt x="157" y="524"/>
                      <a:pt x="157" y="524"/>
                      <a:pt x="157" y="524"/>
                    </a:cubicBezTo>
                    <a:cubicBezTo>
                      <a:pt x="158" y="524"/>
                      <a:pt x="158" y="524"/>
                      <a:pt x="158" y="524"/>
                    </a:cubicBezTo>
                    <a:cubicBezTo>
                      <a:pt x="158" y="525"/>
                      <a:pt x="158" y="525"/>
                      <a:pt x="158" y="525"/>
                    </a:cubicBezTo>
                    <a:cubicBezTo>
                      <a:pt x="158" y="525"/>
                      <a:pt x="158" y="525"/>
                      <a:pt x="157" y="525"/>
                    </a:cubicBezTo>
                    <a:cubicBezTo>
                      <a:pt x="157" y="525"/>
                      <a:pt x="157" y="526"/>
                      <a:pt x="157" y="526"/>
                    </a:cubicBezTo>
                    <a:cubicBezTo>
                      <a:pt x="156" y="527"/>
                      <a:pt x="156" y="527"/>
                      <a:pt x="155" y="527"/>
                    </a:cubicBezTo>
                    <a:cubicBezTo>
                      <a:pt x="155" y="527"/>
                      <a:pt x="155" y="528"/>
                      <a:pt x="155" y="528"/>
                    </a:cubicBezTo>
                    <a:cubicBezTo>
                      <a:pt x="155" y="528"/>
                      <a:pt x="155" y="528"/>
                      <a:pt x="155" y="528"/>
                    </a:cubicBezTo>
                    <a:cubicBezTo>
                      <a:pt x="155" y="529"/>
                      <a:pt x="155" y="529"/>
                      <a:pt x="155" y="529"/>
                    </a:cubicBezTo>
                    <a:cubicBezTo>
                      <a:pt x="154" y="529"/>
                      <a:pt x="154" y="529"/>
                      <a:pt x="153" y="529"/>
                    </a:cubicBezTo>
                    <a:cubicBezTo>
                      <a:pt x="153" y="531"/>
                      <a:pt x="151" y="530"/>
                      <a:pt x="149" y="530"/>
                    </a:cubicBezTo>
                    <a:cubicBezTo>
                      <a:pt x="149" y="532"/>
                      <a:pt x="152" y="531"/>
                      <a:pt x="152" y="533"/>
                    </a:cubicBezTo>
                    <a:cubicBezTo>
                      <a:pt x="153" y="534"/>
                      <a:pt x="153" y="534"/>
                      <a:pt x="153" y="535"/>
                    </a:cubicBezTo>
                    <a:cubicBezTo>
                      <a:pt x="155" y="535"/>
                      <a:pt x="155" y="536"/>
                      <a:pt x="156" y="536"/>
                    </a:cubicBezTo>
                    <a:cubicBezTo>
                      <a:pt x="156" y="536"/>
                      <a:pt x="157" y="535"/>
                      <a:pt x="157" y="535"/>
                    </a:cubicBezTo>
                    <a:cubicBezTo>
                      <a:pt x="157" y="535"/>
                      <a:pt x="158" y="534"/>
                      <a:pt x="158" y="534"/>
                    </a:cubicBezTo>
                    <a:cubicBezTo>
                      <a:pt x="158" y="533"/>
                      <a:pt x="158" y="533"/>
                      <a:pt x="158" y="533"/>
                    </a:cubicBezTo>
                    <a:cubicBezTo>
                      <a:pt x="158" y="532"/>
                      <a:pt x="158" y="531"/>
                      <a:pt x="159" y="530"/>
                    </a:cubicBezTo>
                    <a:cubicBezTo>
                      <a:pt x="159" y="530"/>
                      <a:pt x="159" y="530"/>
                      <a:pt x="159" y="530"/>
                    </a:cubicBezTo>
                    <a:cubicBezTo>
                      <a:pt x="159" y="529"/>
                      <a:pt x="159" y="528"/>
                      <a:pt x="160" y="526"/>
                    </a:cubicBezTo>
                    <a:cubicBezTo>
                      <a:pt x="160" y="526"/>
                      <a:pt x="160" y="526"/>
                      <a:pt x="160" y="526"/>
                    </a:cubicBezTo>
                    <a:cubicBezTo>
                      <a:pt x="160" y="525"/>
                      <a:pt x="160" y="525"/>
                      <a:pt x="161" y="525"/>
                    </a:cubicBezTo>
                    <a:cubicBezTo>
                      <a:pt x="161" y="525"/>
                      <a:pt x="161" y="526"/>
                      <a:pt x="161" y="526"/>
                    </a:cubicBezTo>
                    <a:cubicBezTo>
                      <a:pt x="161" y="526"/>
                      <a:pt x="161" y="526"/>
                      <a:pt x="161" y="527"/>
                    </a:cubicBezTo>
                    <a:cubicBezTo>
                      <a:pt x="160" y="527"/>
                      <a:pt x="160" y="529"/>
                      <a:pt x="159" y="530"/>
                    </a:cubicBezTo>
                    <a:cubicBezTo>
                      <a:pt x="159" y="530"/>
                      <a:pt x="159" y="531"/>
                      <a:pt x="159" y="531"/>
                    </a:cubicBezTo>
                    <a:cubicBezTo>
                      <a:pt x="159" y="532"/>
                      <a:pt x="159" y="533"/>
                      <a:pt x="159" y="533"/>
                    </a:cubicBezTo>
                    <a:cubicBezTo>
                      <a:pt x="159" y="533"/>
                      <a:pt x="159" y="533"/>
                      <a:pt x="159" y="534"/>
                    </a:cubicBezTo>
                    <a:cubicBezTo>
                      <a:pt x="158" y="536"/>
                      <a:pt x="157" y="537"/>
                      <a:pt x="154" y="537"/>
                    </a:cubicBezTo>
                    <a:cubicBezTo>
                      <a:pt x="154" y="536"/>
                      <a:pt x="153" y="536"/>
                      <a:pt x="152" y="536"/>
                    </a:cubicBezTo>
                    <a:cubicBezTo>
                      <a:pt x="153" y="535"/>
                      <a:pt x="152" y="535"/>
                      <a:pt x="152" y="533"/>
                    </a:cubicBezTo>
                    <a:cubicBezTo>
                      <a:pt x="150" y="532"/>
                      <a:pt x="148" y="531"/>
                      <a:pt x="146" y="530"/>
                    </a:cubicBezTo>
                    <a:cubicBezTo>
                      <a:pt x="145" y="529"/>
                      <a:pt x="144" y="527"/>
                      <a:pt x="141" y="527"/>
                    </a:cubicBezTo>
                    <a:cubicBezTo>
                      <a:pt x="140" y="530"/>
                      <a:pt x="144" y="528"/>
                      <a:pt x="144" y="530"/>
                    </a:cubicBezTo>
                    <a:cubicBezTo>
                      <a:pt x="145" y="531"/>
                      <a:pt x="147" y="531"/>
                      <a:pt x="147" y="533"/>
                    </a:cubicBezTo>
                    <a:cubicBezTo>
                      <a:pt x="149" y="533"/>
                      <a:pt x="146" y="537"/>
                      <a:pt x="148" y="536"/>
                    </a:cubicBezTo>
                    <a:cubicBezTo>
                      <a:pt x="148" y="537"/>
                      <a:pt x="147" y="538"/>
                      <a:pt x="146" y="538"/>
                    </a:cubicBezTo>
                    <a:cubicBezTo>
                      <a:pt x="146" y="539"/>
                      <a:pt x="145" y="539"/>
                      <a:pt x="145" y="540"/>
                    </a:cubicBezTo>
                    <a:cubicBezTo>
                      <a:pt x="146" y="541"/>
                      <a:pt x="145" y="543"/>
                      <a:pt x="146" y="543"/>
                    </a:cubicBezTo>
                    <a:cubicBezTo>
                      <a:pt x="146" y="545"/>
                      <a:pt x="147" y="545"/>
                      <a:pt x="148" y="546"/>
                    </a:cubicBezTo>
                    <a:cubicBezTo>
                      <a:pt x="145" y="546"/>
                      <a:pt x="149" y="547"/>
                      <a:pt x="148" y="548"/>
                    </a:cubicBezTo>
                    <a:cubicBezTo>
                      <a:pt x="149" y="548"/>
                      <a:pt x="149" y="549"/>
                      <a:pt x="150" y="550"/>
                    </a:cubicBezTo>
                    <a:cubicBezTo>
                      <a:pt x="153" y="550"/>
                      <a:pt x="151" y="547"/>
                      <a:pt x="154" y="548"/>
                    </a:cubicBezTo>
                    <a:cubicBezTo>
                      <a:pt x="154" y="549"/>
                      <a:pt x="155" y="549"/>
                      <a:pt x="155" y="549"/>
                    </a:cubicBezTo>
                    <a:cubicBezTo>
                      <a:pt x="155" y="549"/>
                      <a:pt x="157" y="552"/>
                      <a:pt x="155" y="552"/>
                    </a:cubicBezTo>
                    <a:cubicBezTo>
                      <a:pt x="156" y="553"/>
                      <a:pt x="156" y="553"/>
                      <a:pt x="155" y="555"/>
                    </a:cubicBezTo>
                    <a:cubicBezTo>
                      <a:pt x="156" y="555"/>
                      <a:pt x="156" y="556"/>
                      <a:pt x="156" y="557"/>
                    </a:cubicBezTo>
                    <a:cubicBezTo>
                      <a:pt x="156" y="558"/>
                      <a:pt x="157" y="559"/>
                      <a:pt x="157" y="559"/>
                    </a:cubicBezTo>
                    <a:cubicBezTo>
                      <a:pt x="159" y="559"/>
                      <a:pt x="159" y="558"/>
                      <a:pt x="160" y="558"/>
                    </a:cubicBezTo>
                    <a:cubicBezTo>
                      <a:pt x="161" y="558"/>
                      <a:pt x="160" y="556"/>
                      <a:pt x="161" y="556"/>
                    </a:cubicBezTo>
                    <a:cubicBezTo>
                      <a:pt x="160" y="553"/>
                      <a:pt x="162" y="551"/>
                      <a:pt x="162" y="548"/>
                    </a:cubicBezTo>
                    <a:cubicBezTo>
                      <a:pt x="163" y="547"/>
                      <a:pt x="163" y="548"/>
                      <a:pt x="164" y="548"/>
                    </a:cubicBezTo>
                    <a:cubicBezTo>
                      <a:pt x="164" y="547"/>
                      <a:pt x="164" y="548"/>
                      <a:pt x="165" y="548"/>
                    </a:cubicBezTo>
                    <a:cubicBezTo>
                      <a:pt x="167" y="548"/>
                      <a:pt x="167" y="545"/>
                      <a:pt x="169" y="545"/>
                    </a:cubicBezTo>
                    <a:cubicBezTo>
                      <a:pt x="170" y="543"/>
                      <a:pt x="170" y="542"/>
                      <a:pt x="172" y="542"/>
                    </a:cubicBezTo>
                    <a:cubicBezTo>
                      <a:pt x="172" y="541"/>
                      <a:pt x="174" y="541"/>
                      <a:pt x="174" y="542"/>
                    </a:cubicBezTo>
                    <a:cubicBezTo>
                      <a:pt x="173" y="542"/>
                      <a:pt x="173" y="542"/>
                      <a:pt x="172" y="542"/>
                    </a:cubicBezTo>
                    <a:cubicBezTo>
                      <a:pt x="171" y="543"/>
                      <a:pt x="170" y="545"/>
                      <a:pt x="169" y="546"/>
                    </a:cubicBezTo>
                    <a:cubicBezTo>
                      <a:pt x="168" y="547"/>
                      <a:pt x="168" y="548"/>
                      <a:pt x="166" y="549"/>
                    </a:cubicBezTo>
                    <a:cubicBezTo>
                      <a:pt x="166" y="550"/>
                      <a:pt x="166" y="552"/>
                      <a:pt x="166" y="553"/>
                    </a:cubicBezTo>
                    <a:cubicBezTo>
                      <a:pt x="165" y="553"/>
                      <a:pt x="165" y="554"/>
                      <a:pt x="165" y="555"/>
                    </a:cubicBezTo>
                    <a:cubicBezTo>
                      <a:pt x="165" y="554"/>
                      <a:pt x="165" y="555"/>
                      <a:pt x="164" y="555"/>
                    </a:cubicBezTo>
                    <a:cubicBezTo>
                      <a:pt x="163" y="555"/>
                      <a:pt x="163" y="556"/>
                      <a:pt x="162" y="556"/>
                    </a:cubicBezTo>
                    <a:cubicBezTo>
                      <a:pt x="162" y="557"/>
                      <a:pt x="162" y="559"/>
                      <a:pt x="161" y="559"/>
                    </a:cubicBezTo>
                    <a:cubicBezTo>
                      <a:pt x="160" y="559"/>
                      <a:pt x="160" y="559"/>
                      <a:pt x="159" y="559"/>
                    </a:cubicBezTo>
                    <a:cubicBezTo>
                      <a:pt x="158" y="560"/>
                      <a:pt x="158" y="560"/>
                      <a:pt x="157" y="561"/>
                    </a:cubicBezTo>
                    <a:cubicBezTo>
                      <a:pt x="157" y="561"/>
                      <a:pt x="156" y="561"/>
                      <a:pt x="156" y="562"/>
                    </a:cubicBezTo>
                    <a:cubicBezTo>
                      <a:pt x="155" y="562"/>
                      <a:pt x="155" y="563"/>
                      <a:pt x="154" y="564"/>
                    </a:cubicBezTo>
                    <a:cubicBezTo>
                      <a:pt x="154" y="566"/>
                      <a:pt x="156" y="565"/>
                      <a:pt x="156" y="567"/>
                    </a:cubicBezTo>
                    <a:cubicBezTo>
                      <a:pt x="155" y="567"/>
                      <a:pt x="155" y="567"/>
                      <a:pt x="154" y="567"/>
                    </a:cubicBezTo>
                    <a:cubicBezTo>
                      <a:pt x="154" y="569"/>
                      <a:pt x="156" y="568"/>
                      <a:pt x="155" y="571"/>
                    </a:cubicBezTo>
                    <a:cubicBezTo>
                      <a:pt x="157" y="571"/>
                      <a:pt x="155" y="574"/>
                      <a:pt x="154" y="573"/>
                    </a:cubicBezTo>
                    <a:cubicBezTo>
                      <a:pt x="153" y="572"/>
                      <a:pt x="153" y="572"/>
                      <a:pt x="154" y="572"/>
                    </a:cubicBezTo>
                    <a:cubicBezTo>
                      <a:pt x="155" y="571"/>
                      <a:pt x="154" y="570"/>
                      <a:pt x="155" y="569"/>
                    </a:cubicBezTo>
                    <a:cubicBezTo>
                      <a:pt x="153" y="570"/>
                      <a:pt x="151" y="569"/>
                      <a:pt x="152" y="571"/>
                    </a:cubicBezTo>
                    <a:cubicBezTo>
                      <a:pt x="151" y="571"/>
                      <a:pt x="151" y="571"/>
                      <a:pt x="151" y="571"/>
                    </a:cubicBezTo>
                    <a:cubicBezTo>
                      <a:pt x="150" y="571"/>
                      <a:pt x="150" y="571"/>
                      <a:pt x="150" y="570"/>
                    </a:cubicBezTo>
                    <a:cubicBezTo>
                      <a:pt x="150" y="570"/>
                      <a:pt x="150" y="570"/>
                      <a:pt x="150" y="569"/>
                    </a:cubicBezTo>
                    <a:cubicBezTo>
                      <a:pt x="149" y="569"/>
                      <a:pt x="149" y="570"/>
                      <a:pt x="148" y="570"/>
                    </a:cubicBezTo>
                    <a:cubicBezTo>
                      <a:pt x="148" y="570"/>
                      <a:pt x="148" y="570"/>
                      <a:pt x="148" y="570"/>
                    </a:cubicBezTo>
                    <a:cubicBezTo>
                      <a:pt x="148" y="570"/>
                      <a:pt x="148" y="570"/>
                      <a:pt x="148" y="570"/>
                    </a:cubicBezTo>
                    <a:cubicBezTo>
                      <a:pt x="147" y="571"/>
                      <a:pt x="147" y="571"/>
                      <a:pt x="147" y="571"/>
                    </a:cubicBezTo>
                    <a:cubicBezTo>
                      <a:pt x="147" y="571"/>
                      <a:pt x="147" y="572"/>
                      <a:pt x="146" y="572"/>
                    </a:cubicBezTo>
                    <a:cubicBezTo>
                      <a:pt x="145" y="572"/>
                      <a:pt x="145" y="574"/>
                      <a:pt x="143" y="574"/>
                    </a:cubicBezTo>
                    <a:cubicBezTo>
                      <a:pt x="143" y="572"/>
                      <a:pt x="143" y="572"/>
                      <a:pt x="143" y="570"/>
                    </a:cubicBezTo>
                    <a:cubicBezTo>
                      <a:pt x="144" y="570"/>
                      <a:pt x="144" y="569"/>
                      <a:pt x="145" y="569"/>
                    </a:cubicBezTo>
                    <a:cubicBezTo>
                      <a:pt x="145" y="569"/>
                      <a:pt x="145" y="569"/>
                      <a:pt x="146" y="569"/>
                    </a:cubicBezTo>
                    <a:cubicBezTo>
                      <a:pt x="146" y="568"/>
                      <a:pt x="146" y="567"/>
                      <a:pt x="147" y="567"/>
                    </a:cubicBezTo>
                    <a:cubicBezTo>
                      <a:pt x="147" y="568"/>
                      <a:pt x="147" y="569"/>
                      <a:pt x="147" y="569"/>
                    </a:cubicBezTo>
                    <a:cubicBezTo>
                      <a:pt x="147" y="569"/>
                      <a:pt x="147" y="569"/>
                      <a:pt x="147" y="569"/>
                    </a:cubicBezTo>
                    <a:cubicBezTo>
                      <a:pt x="149" y="570"/>
                      <a:pt x="150" y="568"/>
                      <a:pt x="151" y="567"/>
                    </a:cubicBezTo>
                    <a:cubicBezTo>
                      <a:pt x="151" y="567"/>
                      <a:pt x="151" y="567"/>
                      <a:pt x="151" y="567"/>
                    </a:cubicBezTo>
                    <a:cubicBezTo>
                      <a:pt x="151" y="567"/>
                      <a:pt x="151" y="567"/>
                      <a:pt x="151" y="567"/>
                    </a:cubicBezTo>
                    <a:cubicBezTo>
                      <a:pt x="151" y="566"/>
                      <a:pt x="151" y="565"/>
                      <a:pt x="152" y="565"/>
                    </a:cubicBezTo>
                    <a:cubicBezTo>
                      <a:pt x="152" y="565"/>
                      <a:pt x="152" y="565"/>
                      <a:pt x="152" y="564"/>
                    </a:cubicBezTo>
                    <a:cubicBezTo>
                      <a:pt x="153" y="563"/>
                      <a:pt x="151" y="563"/>
                      <a:pt x="150" y="563"/>
                    </a:cubicBezTo>
                    <a:cubicBezTo>
                      <a:pt x="150" y="562"/>
                      <a:pt x="150" y="561"/>
                      <a:pt x="150" y="561"/>
                    </a:cubicBezTo>
                    <a:cubicBezTo>
                      <a:pt x="149" y="559"/>
                      <a:pt x="148" y="558"/>
                      <a:pt x="146" y="557"/>
                    </a:cubicBezTo>
                    <a:cubicBezTo>
                      <a:pt x="145" y="558"/>
                      <a:pt x="146" y="559"/>
                      <a:pt x="145" y="559"/>
                    </a:cubicBezTo>
                    <a:cubicBezTo>
                      <a:pt x="145" y="559"/>
                      <a:pt x="146" y="559"/>
                      <a:pt x="146" y="559"/>
                    </a:cubicBezTo>
                    <a:cubicBezTo>
                      <a:pt x="146" y="560"/>
                      <a:pt x="146" y="560"/>
                      <a:pt x="146" y="560"/>
                    </a:cubicBezTo>
                    <a:cubicBezTo>
                      <a:pt x="146" y="560"/>
                      <a:pt x="146" y="560"/>
                      <a:pt x="146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5" y="560"/>
                    </a:cubicBezTo>
                    <a:cubicBezTo>
                      <a:pt x="145" y="560"/>
                      <a:pt x="145" y="560"/>
                      <a:pt x="144" y="560"/>
                    </a:cubicBezTo>
                    <a:cubicBezTo>
                      <a:pt x="145" y="561"/>
                      <a:pt x="146" y="562"/>
                      <a:pt x="145" y="563"/>
                    </a:cubicBezTo>
                    <a:cubicBezTo>
                      <a:pt x="145" y="563"/>
                      <a:pt x="145" y="563"/>
                      <a:pt x="145" y="563"/>
                    </a:cubicBezTo>
                    <a:cubicBezTo>
                      <a:pt x="145" y="563"/>
                      <a:pt x="145" y="563"/>
                      <a:pt x="145" y="564"/>
                    </a:cubicBezTo>
                    <a:cubicBezTo>
                      <a:pt x="145" y="564"/>
                      <a:pt x="145" y="564"/>
                      <a:pt x="145" y="564"/>
                    </a:cubicBezTo>
                    <a:cubicBezTo>
                      <a:pt x="145" y="564"/>
                      <a:pt x="145" y="564"/>
                      <a:pt x="145" y="564"/>
                    </a:cubicBezTo>
                    <a:cubicBezTo>
                      <a:pt x="145" y="564"/>
                      <a:pt x="145" y="564"/>
                      <a:pt x="145" y="564"/>
                    </a:cubicBezTo>
                    <a:cubicBezTo>
                      <a:pt x="145" y="564"/>
                      <a:pt x="145" y="564"/>
                      <a:pt x="145" y="564"/>
                    </a:cubicBezTo>
                    <a:cubicBezTo>
                      <a:pt x="145" y="564"/>
                      <a:pt x="145" y="563"/>
                      <a:pt x="145" y="563"/>
                    </a:cubicBezTo>
                    <a:cubicBezTo>
                      <a:pt x="145" y="562"/>
                      <a:pt x="143" y="562"/>
                      <a:pt x="142" y="562"/>
                    </a:cubicBezTo>
                    <a:cubicBezTo>
                      <a:pt x="142" y="562"/>
                      <a:pt x="142" y="562"/>
                      <a:pt x="142" y="562"/>
                    </a:cubicBezTo>
                    <a:cubicBezTo>
                      <a:pt x="142" y="562"/>
                      <a:pt x="142" y="563"/>
                      <a:pt x="142" y="563"/>
                    </a:cubicBezTo>
                    <a:cubicBezTo>
                      <a:pt x="141" y="563"/>
                      <a:pt x="140" y="564"/>
                      <a:pt x="140" y="565"/>
                    </a:cubicBezTo>
                    <a:cubicBezTo>
                      <a:pt x="140" y="567"/>
                      <a:pt x="141" y="567"/>
                      <a:pt x="143" y="567"/>
                    </a:cubicBezTo>
                    <a:cubicBezTo>
                      <a:pt x="142" y="569"/>
                      <a:pt x="141" y="569"/>
                      <a:pt x="140" y="570"/>
                    </a:cubicBezTo>
                    <a:cubicBezTo>
                      <a:pt x="141" y="572"/>
                      <a:pt x="142" y="573"/>
                      <a:pt x="141" y="575"/>
                    </a:cubicBezTo>
                    <a:cubicBezTo>
                      <a:pt x="141" y="576"/>
                      <a:pt x="142" y="575"/>
                      <a:pt x="142" y="575"/>
                    </a:cubicBezTo>
                    <a:cubicBezTo>
                      <a:pt x="143" y="575"/>
                      <a:pt x="143" y="576"/>
                      <a:pt x="142" y="576"/>
                    </a:cubicBezTo>
                    <a:cubicBezTo>
                      <a:pt x="142" y="577"/>
                      <a:pt x="142" y="578"/>
                      <a:pt x="142" y="579"/>
                    </a:cubicBezTo>
                    <a:cubicBezTo>
                      <a:pt x="142" y="580"/>
                      <a:pt x="142" y="582"/>
                      <a:pt x="142" y="583"/>
                    </a:cubicBezTo>
                    <a:cubicBezTo>
                      <a:pt x="140" y="583"/>
                      <a:pt x="138" y="584"/>
                      <a:pt x="138" y="586"/>
                    </a:cubicBezTo>
                    <a:cubicBezTo>
                      <a:pt x="138" y="586"/>
                      <a:pt x="138" y="586"/>
                      <a:pt x="139" y="586"/>
                    </a:cubicBezTo>
                    <a:cubicBezTo>
                      <a:pt x="139" y="587"/>
                      <a:pt x="139" y="587"/>
                      <a:pt x="139" y="588"/>
                    </a:cubicBezTo>
                    <a:cubicBezTo>
                      <a:pt x="140" y="591"/>
                      <a:pt x="138" y="592"/>
                      <a:pt x="138" y="595"/>
                    </a:cubicBezTo>
                    <a:cubicBezTo>
                      <a:pt x="140" y="595"/>
                      <a:pt x="141" y="595"/>
                      <a:pt x="141" y="593"/>
                    </a:cubicBezTo>
                    <a:cubicBezTo>
                      <a:pt x="142" y="593"/>
                      <a:pt x="142" y="592"/>
                      <a:pt x="143" y="591"/>
                    </a:cubicBezTo>
                    <a:cubicBezTo>
                      <a:pt x="143" y="588"/>
                      <a:pt x="143" y="586"/>
                      <a:pt x="142" y="584"/>
                    </a:cubicBezTo>
                    <a:cubicBezTo>
                      <a:pt x="143" y="584"/>
                      <a:pt x="144" y="586"/>
                      <a:pt x="144" y="588"/>
                    </a:cubicBezTo>
                    <a:cubicBezTo>
                      <a:pt x="145" y="588"/>
                      <a:pt x="145" y="588"/>
                      <a:pt x="145" y="589"/>
                    </a:cubicBezTo>
                    <a:cubicBezTo>
                      <a:pt x="146" y="590"/>
                      <a:pt x="147" y="590"/>
                      <a:pt x="147" y="591"/>
                    </a:cubicBezTo>
                    <a:cubicBezTo>
                      <a:pt x="147" y="590"/>
                      <a:pt x="148" y="590"/>
                      <a:pt x="149" y="590"/>
                    </a:cubicBezTo>
                    <a:cubicBezTo>
                      <a:pt x="150" y="590"/>
                      <a:pt x="149" y="589"/>
                      <a:pt x="150" y="588"/>
                    </a:cubicBezTo>
                    <a:cubicBezTo>
                      <a:pt x="151" y="589"/>
                      <a:pt x="150" y="591"/>
                      <a:pt x="151" y="591"/>
                    </a:cubicBezTo>
                    <a:cubicBezTo>
                      <a:pt x="152" y="591"/>
                      <a:pt x="152" y="590"/>
                      <a:pt x="152" y="590"/>
                    </a:cubicBezTo>
                    <a:cubicBezTo>
                      <a:pt x="152" y="589"/>
                      <a:pt x="153" y="589"/>
                      <a:pt x="153" y="589"/>
                    </a:cubicBezTo>
                    <a:cubicBezTo>
                      <a:pt x="153" y="588"/>
                      <a:pt x="155" y="589"/>
                      <a:pt x="156" y="588"/>
                    </a:cubicBezTo>
                    <a:cubicBezTo>
                      <a:pt x="156" y="587"/>
                      <a:pt x="156" y="586"/>
                      <a:pt x="156" y="585"/>
                    </a:cubicBezTo>
                    <a:cubicBezTo>
                      <a:pt x="156" y="584"/>
                      <a:pt x="155" y="585"/>
                      <a:pt x="154" y="585"/>
                    </a:cubicBezTo>
                    <a:cubicBezTo>
                      <a:pt x="153" y="582"/>
                      <a:pt x="156" y="584"/>
                      <a:pt x="157" y="584"/>
                    </a:cubicBezTo>
                    <a:cubicBezTo>
                      <a:pt x="157" y="583"/>
                      <a:pt x="156" y="582"/>
                      <a:pt x="157" y="582"/>
                    </a:cubicBezTo>
                    <a:cubicBezTo>
                      <a:pt x="158" y="582"/>
                      <a:pt x="159" y="583"/>
                      <a:pt x="160" y="583"/>
                    </a:cubicBezTo>
                    <a:cubicBezTo>
                      <a:pt x="160" y="584"/>
                      <a:pt x="159" y="583"/>
                      <a:pt x="158" y="584"/>
                    </a:cubicBezTo>
                    <a:cubicBezTo>
                      <a:pt x="158" y="584"/>
                      <a:pt x="158" y="584"/>
                      <a:pt x="157" y="584"/>
                    </a:cubicBezTo>
                    <a:cubicBezTo>
                      <a:pt x="157" y="585"/>
                      <a:pt x="158" y="586"/>
                      <a:pt x="157" y="586"/>
                    </a:cubicBezTo>
                    <a:cubicBezTo>
                      <a:pt x="156" y="589"/>
                      <a:pt x="159" y="587"/>
                      <a:pt x="159" y="590"/>
                    </a:cubicBezTo>
                    <a:cubicBezTo>
                      <a:pt x="158" y="591"/>
                      <a:pt x="156" y="591"/>
                      <a:pt x="156" y="592"/>
                    </a:cubicBezTo>
                    <a:cubicBezTo>
                      <a:pt x="156" y="593"/>
                      <a:pt x="157" y="594"/>
                      <a:pt x="157" y="595"/>
                    </a:cubicBezTo>
                    <a:cubicBezTo>
                      <a:pt x="158" y="596"/>
                      <a:pt x="158" y="597"/>
                      <a:pt x="159" y="597"/>
                    </a:cubicBezTo>
                    <a:cubicBezTo>
                      <a:pt x="158" y="599"/>
                      <a:pt x="155" y="598"/>
                      <a:pt x="155" y="601"/>
                    </a:cubicBezTo>
                    <a:cubicBezTo>
                      <a:pt x="155" y="603"/>
                      <a:pt x="156" y="603"/>
                      <a:pt x="157" y="604"/>
                    </a:cubicBezTo>
                    <a:cubicBezTo>
                      <a:pt x="157" y="605"/>
                      <a:pt x="157" y="605"/>
                      <a:pt x="157" y="605"/>
                    </a:cubicBezTo>
                    <a:cubicBezTo>
                      <a:pt x="157" y="606"/>
                      <a:pt x="157" y="606"/>
                      <a:pt x="157" y="607"/>
                    </a:cubicBezTo>
                    <a:cubicBezTo>
                      <a:pt x="157" y="607"/>
                      <a:pt x="157" y="607"/>
                      <a:pt x="158" y="607"/>
                    </a:cubicBezTo>
                    <a:cubicBezTo>
                      <a:pt x="158" y="607"/>
                      <a:pt x="158" y="608"/>
                      <a:pt x="158" y="608"/>
                    </a:cubicBezTo>
                    <a:cubicBezTo>
                      <a:pt x="158" y="609"/>
                      <a:pt x="157" y="611"/>
                      <a:pt x="159" y="611"/>
                    </a:cubicBezTo>
                    <a:cubicBezTo>
                      <a:pt x="159" y="611"/>
                      <a:pt x="159" y="611"/>
                      <a:pt x="159" y="611"/>
                    </a:cubicBezTo>
                    <a:cubicBezTo>
                      <a:pt x="159" y="611"/>
                      <a:pt x="159" y="611"/>
                      <a:pt x="159" y="611"/>
                    </a:cubicBezTo>
                    <a:cubicBezTo>
                      <a:pt x="157" y="611"/>
                      <a:pt x="157" y="609"/>
                      <a:pt x="157" y="608"/>
                    </a:cubicBezTo>
                    <a:cubicBezTo>
                      <a:pt x="157" y="608"/>
                      <a:pt x="156" y="607"/>
                      <a:pt x="156" y="607"/>
                    </a:cubicBezTo>
                    <a:cubicBezTo>
                      <a:pt x="156" y="607"/>
                      <a:pt x="155" y="607"/>
                      <a:pt x="155" y="606"/>
                    </a:cubicBezTo>
                    <a:cubicBezTo>
                      <a:pt x="154" y="606"/>
                      <a:pt x="152" y="606"/>
                      <a:pt x="151" y="606"/>
                    </a:cubicBezTo>
                    <a:cubicBezTo>
                      <a:pt x="151" y="606"/>
                      <a:pt x="152" y="605"/>
                      <a:pt x="152" y="604"/>
                    </a:cubicBezTo>
                    <a:cubicBezTo>
                      <a:pt x="151" y="603"/>
                      <a:pt x="150" y="604"/>
                      <a:pt x="150" y="603"/>
                    </a:cubicBezTo>
                    <a:cubicBezTo>
                      <a:pt x="149" y="602"/>
                      <a:pt x="149" y="601"/>
                      <a:pt x="148" y="601"/>
                    </a:cubicBezTo>
                    <a:cubicBezTo>
                      <a:pt x="147" y="601"/>
                      <a:pt x="147" y="603"/>
                      <a:pt x="147" y="603"/>
                    </a:cubicBezTo>
                    <a:cubicBezTo>
                      <a:pt x="147" y="604"/>
                      <a:pt x="147" y="605"/>
                      <a:pt x="147" y="605"/>
                    </a:cubicBezTo>
                    <a:cubicBezTo>
                      <a:pt x="146" y="605"/>
                      <a:pt x="146" y="606"/>
                      <a:pt x="146" y="606"/>
                    </a:cubicBezTo>
                    <a:cubicBezTo>
                      <a:pt x="147" y="608"/>
                      <a:pt x="144" y="608"/>
                      <a:pt x="145" y="610"/>
                    </a:cubicBezTo>
                    <a:cubicBezTo>
                      <a:pt x="144" y="611"/>
                      <a:pt x="144" y="612"/>
                      <a:pt x="143" y="613"/>
                    </a:cubicBezTo>
                    <a:cubicBezTo>
                      <a:pt x="143" y="616"/>
                      <a:pt x="144" y="617"/>
                      <a:pt x="144" y="619"/>
                    </a:cubicBezTo>
                    <a:cubicBezTo>
                      <a:pt x="144" y="619"/>
                      <a:pt x="144" y="619"/>
                      <a:pt x="144" y="619"/>
                    </a:cubicBezTo>
                    <a:cubicBezTo>
                      <a:pt x="143" y="620"/>
                      <a:pt x="144" y="620"/>
                      <a:pt x="144" y="621"/>
                    </a:cubicBezTo>
                    <a:cubicBezTo>
                      <a:pt x="144" y="621"/>
                      <a:pt x="144" y="621"/>
                      <a:pt x="144" y="621"/>
                    </a:cubicBezTo>
                    <a:cubicBezTo>
                      <a:pt x="145" y="623"/>
                      <a:pt x="146" y="623"/>
                      <a:pt x="147" y="624"/>
                    </a:cubicBezTo>
                    <a:cubicBezTo>
                      <a:pt x="147" y="624"/>
                      <a:pt x="147" y="624"/>
                      <a:pt x="148" y="624"/>
                    </a:cubicBezTo>
                    <a:cubicBezTo>
                      <a:pt x="148" y="624"/>
                      <a:pt x="149" y="625"/>
                      <a:pt x="149" y="625"/>
                    </a:cubicBezTo>
                    <a:cubicBezTo>
                      <a:pt x="149" y="625"/>
                      <a:pt x="149" y="625"/>
                      <a:pt x="149" y="625"/>
                    </a:cubicBezTo>
                    <a:cubicBezTo>
                      <a:pt x="150" y="625"/>
                      <a:pt x="150" y="626"/>
                      <a:pt x="151" y="626"/>
                    </a:cubicBezTo>
                    <a:cubicBezTo>
                      <a:pt x="151" y="626"/>
                      <a:pt x="151" y="626"/>
                      <a:pt x="151" y="626"/>
                    </a:cubicBezTo>
                    <a:cubicBezTo>
                      <a:pt x="152" y="627"/>
                      <a:pt x="154" y="627"/>
                      <a:pt x="153" y="629"/>
                    </a:cubicBezTo>
                    <a:cubicBezTo>
                      <a:pt x="153" y="629"/>
                      <a:pt x="153" y="629"/>
                      <a:pt x="153" y="629"/>
                    </a:cubicBezTo>
                    <a:cubicBezTo>
                      <a:pt x="153" y="630"/>
                      <a:pt x="154" y="630"/>
                      <a:pt x="154" y="630"/>
                    </a:cubicBezTo>
                    <a:cubicBezTo>
                      <a:pt x="155" y="630"/>
                      <a:pt x="155" y="631"/>
                      <a:pt x="155" y="632"/>
                    </a:cubicBezTo>
                    <a:cubicBezTo>
                      <a:pt x="155" y="632"/>
                      <a:pt x="156" y="632"/>
                      <a:pt x="156" y="632"/>
                    </a:cubicBezTo>
                    <a:cubicBezTo>
                      <a:pt x="156" y="633"/>
                      <a:pt x="157" y="634"/>
                      <a:pt x="157" y="635"/>
                    </a:cubicBezTo>
                    <a:cubicBezTo>
                      <a:pt x="157" y="635"/>
                      <a:pt x="157" y="635"/>
                      <a:pt x="157" y="635"/>
                    </a:cubicBezTo>
                    <a:cubicBezTo>
                      <a:pt x="158" y="636"/>
                      <a:pt x="158" y="637"/>
                      <a:pt x="160" y="637"/>
                    </a:cubicBezTo>
                    <a:cubicBezTo>
                      <a:pt x="160" y="638"/>
                      <a:pt x="161" y="638"/>
                      <a:pt x="163" y="639"/>
                    </a:cubicBezTo>
                    <a:cubicBezTo>
                      <a:pt x="162" y="642"/>
                      <a:pt x="168" y="639"/>
                      <a:pt x="167" y="643"/>
                    </a:cubicBezTo>
                    <a:cubicBezTo>
                      <a:pt x="169" y="644"/>
                      <a:pt x="168" y="641"/>
                      <a:pt x="170" y="642"/>
                    </a:cubicBezTo>
                    <a:cubicBezTo>
                      <a:pt x="170" y="643"/>
                      <a:pt x="169" y="644"/>
                      <a:pt x="168" y="644"/>
                    </a:cubicBezTo>
                    <a:cubicBezTo>
                      <a:pt x="167" y="645"/>
                      <a:pt x="167" y="646"/>
                      <a:pt x="167" y="647"/>
                    </a:cubicBezTo>
                    <a:cubicBezTo>
                      <a:pt x="166" y="649"/>
                      <a:pt x="168" y="649"/>
                      <a:pt x="170" y="649"/>
                    </a:cubicBezTo>
                    <a:cubicBezTo>
                      <a:pt x="171" y="649"/>
                      <a:pt x="171" y="649"/>
                      <a:pt x="171" y="650"/>
                    </a:cubicBezTo>
                    <a:cubicBezTo>
                      <a:pt x="174" y="651"/>
                      <a:pt x="174" y="649"/>
                      <a:pt x="177" y="649"/>
                    </a:cubicBezTo>
                    <a:cubicBezTo>
                      <a:pt x="176" y="651"/>
                      <a:pt x="177" y="652"/>
                      <a:pt x="178" y="651"/>
                    </a:cubicBezTo>
                    <a:cubicBezTo>
                      <a:pt x="178" y="653"/>
                      <a:pt x="177" y="653"/>
                      <a:pt x="177" y="654"/>
                    </a:cubicBezTo>
                    <a:cubicBezTo>
                      <a:pt x="178" y="654"/>
                      <a:pt x="179" y="654"/>
                      <a:pt x="180" y="654"/>
                    </a:cubicBezTo>
                    <a:cubicBezTo>
                      <a:pt x="180" y="653"/>
                      <a:pt x="181" y="653"/>
                      <a:pt x="181" y="652"/>
                    </a:cubicBezTo>
                    <a:cubicBezTo>
                      <a:pt x="182" y="652"/>
                      <a:pt x="183" y="653"/>
                      <a:pt x="184" y="654"/>
                    </a:cubicBezTo>
                    <a:cubicBezTo>
                      <a:pt x="184" y="654"/>
                      <a:pt x="185" y="653"/>
                      <a:pt x="186" y="654"/>
                    </a:cubicBezTo>
                    <a:cubicBezTo>
                      <a:pt x="186" y="654"/>
                      <a:pt x="186" y="654"/>
                      <a:pt x="187" y="654"/>
                    </a:cubicBezTo>
                    <a:cubicBezTo>
                      <a:pt x="189" y="654"/>
                      <a:pt x="190" y="654"/>
                      <a:pt x="191" y="654"/>
                    </a:cubicBezTo>
                    <a:cubicBezTo>
                      <a:pt x="194" y="654"/>
                      <a:pt x="195" y="652"/>
                      <a:pt x="198" y="653"/>
                    </a:cubicBezTo>
                    <a:cubicBezTo>
                      <a:pt x="198" y="653"/>
                      <a:pt x="199" y="653"/>
                      <a:pt x="200" y="653"/>
                    </a:cubicBezTo>
                    <a:cubicBezTo>
                      <a:pt x="200" y="654"/>
                      <a:pt x="200" y="654"/>
                      <a:pt x="201" y="654"/>
                    </a:cubicBezTo>
                    <a:cubicBezTo>
                      <a:pt x="201" y="654"/>
                      <a:pt x="201" y="653"/>
                      <a:pt x="202" y="653"/>
                    </a:cubicBezTo>
                    <a:cubicBezTo>
                      <a:pt x="203" y="653"/>
                      <a:pt x="203" y="652"/>
                      <a:pt x="203" y="651"/>
                    </a:cubicBezTo>
                    <a:cubicBezTo>
                      <a:pt x="201" y="651"/>
                      <a:pt x="202" y="649"/>
                      <a:pt x="203" y="649"/>
                    </a:cubicBezTo>
                    <a:cubicBezTo>
                      <a:pt x="205" y="648"/>
                      <a:pt x="204" y="651"/>
                      <a:pt x="206" y="651"/>
                    </a:cubicBezTo>
                    <a:cubicBezTo>
                      <a:pt x="207" y="652"/>
                      <a:pt x="207" y="651"/>
                      <a:pt x="208" y="650"/>
                    </a:cubicBezTo>
                    <a:cubicBezTo>
                      <a:pt x="208" y="649"/>
                      <a:pt x="209" y="650"/>
                      <a:pt x="209" y="649"/>
                    </a:cubicBezTo>
                    <a:cubicBezTo>
                      <a:pt x="210" y="648"/>
                      <a:pt x="211" y="647"/>
                      <a:pt x="212" y="646"/>
                    </a:cubicBezTo>
                    <a:cubicBezTo>
                      <a:pt x="214" y="646"/>
                      <a:pt x="213" y="645"/>
                      <a:pt x="215" y="645"/>
                    </a:cubicBezTo>
                    <a:cubicBezTo>
                      <a:pt x="215" y="645"/>
                      <a:pt x="216" y="644"/>
                      <a:pt x="216" y="644"/>
                    </a:cubicBezTo>
                    <a:cubicBezTo>
                      <a:pt x="217" y="644"/>
                      <a:pt x="217" y="644"/>
                      <a:pt x="217" y="643"/>
                    </a:cubicBezTo>
                    <a:cubicBezTo>
                      <a:pt x="217" y="643"/>
                      <a:pt x="218" y="643"/>
                      <a:pt x="218" y="642"/>
                    </a:cubicBezTo>
                    <a:cubicBezTo>
                      <a:pt x="220" y="641"/>
                      <a:pt x="220" y="639"/>
                      <a:pt x="223" y="638"/>
                    </a:cubicBezTo>
                    <a:cubicBezTo>
                      <a:pt x="222" y="636"/>
                      <a:pt x="224" y="636"/>
                      <a:pt x="224" y="634"/>
                    </a:cubicBezTo>
                    <a:cubicBezTo>
                      <a:pt x="226" y="633"/>
                      <a:pt x="227" y="632"/>
                      <a:pt x="228" y="630"/>
                    </a:cubicBezTo>
                    <a:cubicBezTo>
                      <a:pt x="230" y="629"/>
                      <a:pt x="232" y="628"/>
                      <a:pt x="233" y="627"/>
                    </a:cubicBezTo>
                    <a:cubicBezTo>
                      <a:pt x="233" y="627"/>
                      <a:pt x="233" y="627"/>
                      <a:pt x="234" y="627"/>
                    </a:cubicBezTo>
                    <a:cubicBezTo>
                      <a:pt x="234" y="626"/>
                      <a:pt x="234" y="626"/>
                      <a:pt x="234" y="625"/>
                    </a:cubicBezTo>
                    <a:cubicBezTo>
                      <a:pt x="233" y="625"/>
                      <a:pt x="233" y="625"/>
                      <a:pt x="233" y="625"/>
                    </a:cubicBezTo>
                    <a:cubicBezTo>
                      <a:pt x="231" y="623"/>
                      <a:pt x="237" y="625"/>
                      <a:pt x="235" y="622"/>
                    </a:cubicBezTo>
                    <a:cubicBezTo>
                      <a:pt x="237" y="622"/>
                      <a:pt x="237" y="620"/>
                      <a:pt x="238" y="620"/>
                    </a:cubicBezTo>
                    <a:cubicBezTo>
                      <a:pt x="238" y="619"/>
                      <a:pt x="234" y="620"/>
                      <a:pt x="235" y="617"/>
                    </a:cubicBezTo>
                    <a:cubicBezTo>
                      <a:pt x="238" y="617"/>
                      <a:pt x="238" y="617"/>
                      <a:pt x="238" y="617"/>
                    </a:cubicBezTo>
                    <a:cubicBezTo>
                      <a:pt x="239" y="616"/>
                      <a:pt x="240" y="615"/>
                      <a:pt x="241" y="614"/>
                    </a:cubicBezTo>
                    <a:cubicBezTo>
                      <a:pt x="242" y="614"/>
                      <a:pt x="243" y="613"/>
                      <a:pt x="244" y="613"/>
                    </a:cubicBezTo>
                    <a:cubicBezTo>
                      <a:pt x="244" y="613"/>
                      <a:pt x="244" y="612"/>
                      <a:pt x="244" y="612"/>
                    </a:cubicBezTo>
                    <a:cubicBezTo>
                      <a:pt x="246" y="612"/>
                      <a:pt x="246" y="612"/>
                      <a:pt x="246" y="612"/>
                    </a:cubicBezTo>
                    <a:cubicBezTo>
                      <a:pt x="246" y="610"/>
                      <a:pt x="244" y="609"/>
                      <a:pt x="244" y="607"/>
                    </a:cubicBezTo>
                    <a:cubicBezTo>
                      <a:pt x="246" y="607"/>
                      <a:pt x="246" y="607"/>
                      <a:pt x="246" y="607"/>
                    </a:cubicBezTo>
                    <a:cubicBezTo>
                      <a:pt x="247" y="607"/>
                      <a:pt x="247" y="608"/>
                      <a:pt x="249" y="608"/>
                    </a:cubicBezTo>
                    <a:cubicBezTo>
                      <a:pt x="249" y="610"/>
                      <a:pt x="250" y="611"/>
                      <a:pt x="252" y="613"/>
                    </a:cubicBezTo>
                    <a:cubicBezTo>
                      <a:pt x="254" y="613"/>
                      <a:pt x="254" y="611"/>
                      <a:pt x="255" y="611"/>
                    </a:cubicBezTo>
                    <a:cubicBezTo>
                      <a:pt x="255" y="610"/>
                      <a:pt x="257" y="611"/>
                      <a:pt x="258" y="610"/>
                    </a:cubicBezTo>
                    <a:cubicBezTo>
                      <a:pt x="260" y="611"/>
                      <a:pt x="257" y="607"/>
                      <a:pt x="259" y="608"/>
                    </a:cubicBezTo>
                    <a:cubicBezTo>
                      <a:pt x="260" y="607"/>
                      <a:pt x="260" y="606"/>
                      <a:pt x="261" y="605"/>
                    </a:cubicBezTo>
                    <a:cubicBezTo>
                      <a:pt x="261" y="604"/>
                      <a:pt x="262" y="604"/>
                      <a:pt x="262" y="603"/>
                    </a:cubicBezTo>
                    <a:cubicBezTo>
                      <a:pt x="262" y="602"/>
                      <a:pt x="262" y="602"/>
                      <a:pt x="263" y="602"/>
                    </a:cubicBezTo>
                    <a:cubicBezTo>
                      <a:pt x="263" y="601"/>
                      <a:pt x="264" y="602"/>
                      <a:pt x="263" y="602"/>
                    </a:cubicBezTo>
                    <a:cubicBezTo>
                      <a:pt x="264" y="604"/>
                      <a:pt x="261" y="605"/>
                      <a:pt x="263" y="606"/>
                    </a:cubicBezTo>
                    <a:cubicBezTo>
                      <a:pt x="263" y="606"/>
                      <a:pt x="263" y="607"/>
                      <a:pt x="263" y="607"/>
                    </a:cubicBezTo>
                    <a:cubicBezTo>
                      <a:pt x="263" y="607"/>
                      <a:pt x="263" y="608"/>
                      <a:pt x="262" y="608"/>
                    </a:cubicBezTo>
                    <a:cubicBezTo>
                      <a:pt x="261" y="608"/>
                      <a:pt x="261" y="609"/>
                      <a:pt x="262" y="609"/>
                    </a:cubicBezTo>
                    <a:cubicBezTo>
                      <a:pt x="263" y="609"/>
                      <a:pt x="263" y="609"/>
                      <a:pt x="263" y="610"/>
                    </a:cubicBezTo>
                    <a:cubicBezTo>
                      <a:pt x="263" y="610"/>
                      <a:pt x="264" y="610"/>
                      <a:pt x="264" y="610"/>
                    </a:cubicBezTo>
                    <a:cubicBezTo>
                      <a:pt x="266" y="609"/>
                      <a:pt x="264" y="608"/>
                      <a:pt x="264" y="608"/>
                    </a:cubicBezTo>
                    <a:cubicBezTo>
                      <a:pt x="265" y="607"/>
                      <a:pt x="265" y="606"/>
                      <a:pt x="266" y="606"/>
                    </a:cubicBezTo>
                    <a:cubicBezTo>
                      <a:pt x="266" y="605"/>
                      <a:pt x="264" y="606"/>
                      <a:pt x="264" y="605"/>
                    </a:cubicBezTo>
                    <a:cubicBezTo>
                      <a:pt x="264" y="605"/>
                      <a:pt x="264" y="605"/>
                      <a:pt x="265" y="605"/>
                    </a:cubicBezTo>
                    <a:cubicBezTo>
                      <a:pt x="265" y="604"/>
                      <a:pt x="265" y="604"/>
                      <a:pt x="266" y="604"/>
                    </a:cubicBezTo>
                    <a:cubicBezTo>
                      <a:pt x="266" y="603"/>
                      <a:pt x="266" y="603"/>
                      <a:pt x="266" y="602"/>
                    </a:cubicBezTo>
                    <a:cubicBezTo>
                      <a:pt x="265" y="602"/>
                      <a:pt x="265" y="602"/>
                      <a:pt x="265" y="601"/>
                    </a:cubicBezTo>
                    <a:cubicBezTo>
                      <a:pt x="263" y="601"/>
                      <a:pt x="266" y="600"/>
                      <a:pt x="267" y="601"/>
                    </a:cubicBezTo>
                    <a:cubicBezTo>
                      <a:pt x="268" y="597"/>
                      <a:pt x="266" y="596"/>
                      <a:pt x="266" y="593"/>
                    </a:cubicBezTo>
                    <a:cubicBezTo>
                      <a:pt x="266" y="593"/>
                      <a:pt x="265" y="592"/>
                      <a:pt x="265" y="591"/>
                    </a:cubicBezTo>
                    <a:cubicBezTo>
                      <a:pt x="264" y="590"/>
                      <a:pt x="263" y="589"/>
                      <a:pt x="261" y="589"/>
                    </a:cubicBezTo>
                    <a:cubicBezTo>
                      <a:pt x="262" y="588"/>
                      <a:pt x="263" y="587"/>
                      <a:pt x="264" y="587"/>
                    </a:cubicBezTo>
                    <a:cubicBezTo>
                      <a:pt x="265" y="587"/>
                      <a:pt x="264" y="589"/>
                      <a:pt x="266" y="588"/>
                    </a:cubicBezTo>
                    <a:cubicBezTo>
                      <a:pt x="267" y="588"/>
                      <a:pt x="268" y="587"/>
                      <a:pt x="269" y="587"/>
                    </a:cubicBezTo>
                    <a:cubicBezTo>
                      <a:pt x="269" y="584"/>
                      <a:pt x="269" y="582"/>
                      <a:pt x="269" y="581"/>
                    </a:cubicBezTo>
                    <a:cubicBezTo>
                      <a:pt x="268" y="580"/>
                      <a:pt x="268" y="579"/>
                      <a:pt x="267" y="579"/>
                    </a:cubicBezTo>
                    <a:cubicBezTo>
                      <a:pt x="267" y="578"/>
                      <a:pt x="267" y="577"/>
                      <a:pt x="266" y="576"/>
                    </a:cubicBezTo>
                    <a:cubicBezTo>
                      <a:pt x="266" y="576"/>
                      <a:pt x="266" y="576"/>
                      <a:pt x="265" y="576"/>
                    </a:cubicBezTo>
                    <a:cubicBezTo>
                      <a:pt x="264" y="576"/>
                      <a:pt x="264" y="576"/>
                      <a:pt x="264" y="575"/>
                    </a:cubicBezTo>
                    <a:cubicBezTo>
                      <a:pt x="264" y="573"/>
                      <a:pt x="265" y="570"/>
                      <a:pt x="264" y="567"/>
                    </a:cubicBezTo>
                    <a:cubicBezTo>
                      <a:pt x="266" y="567"/>
                      <a:pt x="266" y="566"/>
                      <a:pt x="269" y="567"/>
                    </a:cubicBezTo>
                    <a:cubicBezTo>
                      <a:pt x="268" y="569"/>
                      <a:pt x="270" y="568"/>
                      <a:pt x="271" y="570"/>
                    </a:cubicBezTo>
                    <a:cubicBezTo>
                      <a:pt x="270" y="570"/>
                      <a:pt x="270" y="570"/>
                      <a:pt x="270" y="571"/>
                    </a:cubicBezTo>
                    <a:cubicBezTo>
                      <a:pt x="271" y="571"/>
                      <a:pt x="274" y="573"/>
                      <a:pt x="272" y="574"/>
                    </a:cubicBezTo>
                    <a:cubicBezTo>
                      <a:pt x="272" y="572"/>
                      <a:pt x="271" y="574"/>
                      <a:pt x="269" y="574"/>
                    </a:cubicBezTo>
                    <a:cubicBezTo>
                      <a:pt x="269" y="574"/>
                      <a:pt x="269" y="575"/>
                      <a:pt x="269" y="575"/>
                    </a:cubicBezTo>
                    <a:cubicBezTo>
                      <a:pt x="268" y="578"/>
                      <a:pt x="270" y="580"/>
                      <a:pt x="271" y="581"/>
                    </a:cubicBezTo>
                    <a:cubicBezTo>
                      <a:pt x="270" y="586"/>
                      <a:pt x="270" y="587"/>
                      <a:pt x="271" y="592"/>
                    </a:cubicBezTo>
                    <a:cubicBezTo>
                      <a:pt x="271" y="592"/>
                      <a:pt x="271" y="593"/>
                      <a:pt x="271" y="593"/>
                    </a:cubicBezTo>
                    <a:cubicBezTo>
                      <a:pt x="271" y="594"/>
                      <a:pt x="271" y="595"/>
                      <a:pt x="271" y="596"/>
                    </a:cubicBezTo>
                    <a:cubicBezTo>
                      <a:pt x="271" y="597"/>
                      <a:pt x="272" y="597"/>
                      <a:pt x="272" y="598"/>
                    </a:cubicBezTo>
                    <a:cubicBezTo>
                      <a:pt x="273" y="598"/>
                      <a:pt x="273" y="598"/>
                      <a:pt x="273" y="598"/>
                    </a:cubicBezTo>
                    <a:cubicBezTo>
                      <a:pt x="273" y="600"/>
                      <a:pt x="272" y="601"/>
                      <a:pt x="272" y="603"/>
                    </a:cubicBezTo>
                    <a:cubicBezTo>
                      <a:pt x="272" y="603"/>
                      <a:pt x="272" y="604"/>
                      <a:pt x="273" y="604"/>
                    </a:cubicBezTo>
                    <a:cubicBezTo>
                      <a:pt x="273" y="604"/>
                      <a:pt x="274" y="604"/>
                      <a:pt x="274" y="604"/>
                    </a:cubicBezTo>
                    <a:cubicBezTo>
                      <a:pt x="274" y="604"/>
                      <a:pt x="275" y="606"/>
                      <a:pt x="278" y="605"/>
                    </a:cubicBezTo>
                    <a:cubicBezTo>
                      <a:pt x="278" y="607"/>
                      <a:pt x="278" y="607"/>
                      <a:pt x="278" y="608"/>
                    </a:cubicBezTo>
                    <a:cubicBezTo>
                      <a:pt x="280" y="608"/>
                      <a:pt x="283" y="607"/>
                      <a:pt x="282" y="609"/>
                    </a:cubicBezTo>
                    <a:cubicBezTo>
                      <a:pt x="283" y="609"/>
                      <a:pt x="283" y="609"/>
                      <a:pt x="283" y="610"/>
                    </a:cubicBezTo>
                    <a:cubicBezTo>
                      <a:pt x="284" y="610"/>
                      <a:pt x="286" y="610"/>
                      <a:pt x="287" y="610"/>
                    </a:cubicBezTo>
                    <a:cubicBezTo>
                      <a:pt x="287" y="612"/>
                      <a:pt x="287" y="613"/>
                      <a:pt x="288" y="614"/>
                    </a:cubicBezTo>
                    <a:cubicBezTo>
                      <a:pt x="288" y="616"/>
                      <a:pt x="287" y="620"/>
                      <a:pt x="288" y="621"/>
                    </a:cubicBezTo>
                    <a:cubicBezTo>
                      <a:pt x="291" y="621"/>
                      <a:pt x="292" y="620"/>
                      <a:pt x="295" y="620"/>
                    </a:cubicBezTo>
                    <a:cubicBezTo>
                      <a:pt x="295" y="619"/>
                      <a:pt x="297" y="619"/>
                      <a:pt x="297" y="618"/>
                    </a:cubicBezTo>
                    <a:cubicBezTo>
                      <a:pt x="297" y="616"/>
                      <a:pt x="298" y="615"/>
                      <a:pt x="298" y="613"/>
                    </a:cubicBezTo>
                    <a:cubicBezTo>
                      <a:pt x="299" y="612"/>
                      <a:pt x="299" y="610"/>
                      <a:pt x="300" y="609"/>
                    </a:cubicBezTo>
                    <a:cubicBezTo>
                      <a:pt x="300" y="607"/>
                      <a:pt x="301" y="606"/>
                      <a:pt x="300" y="604"/>
                    </a:cubicBezTo>
                    <a:cubicBezTo>
                      <a:pt x="300" y="603"/>
                      <a:pt x="299" y="602"/>
                      <a:pt x="299" y="601"/>
                    </a:cubicBezTo>
                    <a:cubicBezTo>
                      <a:pt x="299" y="600"/>
                      <a:pt x="299" y="599"/>
                      <a:pt x="299" y="599"/>
                    </a:cubicBezTo>
                    <a:cubicBezTo>
                      <a:pt x="299" y="599"/>
                      <a:pt x="298" y="599"/>
                      <a:pt x="298" y="599"/>
                    </a:cubicBezTo>
                    <a:cubicBezTo>
                      <a:pt x="298" y="599"/>
                      <a:pt x="298" y="598"/>
                      <a:pt x="298" y="598"/>
                    </a:cubicBezTo>
                    <a:cubicBezTo>
                      <a:pt x="298" y="598"/>
                      <a:pt x="298" y="598"/>
                      <a:pt x="298" y="598"/>
                    </a:cubicBezTo>
                    <a:cubicBezTo>
                      <a:pt x="297" y="596"/>
                      <a:pt x="297" y="595"/>
                      <a:pt x="297" y="593"/>
                    </a:cubicBezTo>
                    <a:cubicBezTo>
                      <a:pt x="297" y="593"/>
                      <a:pt x="296" y="593"/>
                      <a:pt x="296" y="593"/>
                    </a:cubicBezTo>
                    <a:cubicBezTo>
                      <a:pt x="296" y="592"/>
                      <a:pt x="296" y="592"/>
                      <a:pt x="295" y="591"/>
                    </a:cubicBezTo>
                    <a:cubicBezTo>
                      <a:pt x="295" y="589"/>
                      <a:pt x="295" y="587"/>
                      <a:pt x="295" y="586"/>
                    </a:cubicBezTo>
                    <a:cubicBezTo>
                      <a:pt x="296" y="586"/>
                      <a:pt x="296" y="585"/>
                      <a:pt x="297" y="585"/>
                    </a:cubicBezTo>
                    <a:cubicBezTo>
                      <a:pt x="298" y="585"/>
                      <a:pt x="298" y="585"/>
                      <a:pt x="298" y="584"/>
                    </a:cubicBezTo>
                    <a:cubicBezTo>
                      <a:pt x="299" y="584"/>
                      <a:pt x="300" y="583"/>
                      <a:pt x="301" y="583"/>
                    </a:cubicBezTo>
                    <a:cubicBezTo>
                      <a:pt x="302" y="580"/>
                      <a:pt x="299" y="580"/>
                      <a:pt x="299" y="579"/>
                    </a:cubicBezTo>
                    <a:cubicBezTo>
                      <a:pt x="299" y="578"/>
                      <a:pt x="299" y="577"/>
                      <a:pt x="300" y="576"/>
                    </a:cubicBezTo>
                    <a:cubicBezTo>
                      <a:pt x="300" y="576"/>
                      <a:pt x="301" y="577"/>
                      <a:pt x="302" y="576"/>
                    </a:cubicBezTo>
                    <a:cubicBezTo>
                      <a:pt x="302" y="576"/>
                      <a:pt x="302" y="576"/>
                      <a:pt x="302" y="576"/>
                    </a:cubicBezTo>
                    <a:cubicBezTo>
                      <a:pt x="302" y="575"/>
                      <a:pt x="303" y="576"/>
                      <a:pt x="303" y="575"/>
                    </a:cubicBezTo>
                    <a:cubicBezTo>
                      <a:pt x="303" y="575"/>
                      <a:pt x="303" y="575"/>
                      <a:pt x="304" y="575"/>
                    </a:cubicBezTo>
                    <a:cubicBezTo>
                      <a:pt x="304" y="575"/>
                      <a:pt x="304" y="575"/>
                      <a:pt x="304" y="575"/>
                    </a:cubicBezTo>
                    <a:cubicBezTo>
                      <a:pt x="304" y="575"/>
                      <a:pt x="304" y="575"/>
                      <a:pt x="304" y="575"/>
                    </a:cubicBezTo>
                    <a:cubicBezTo>
                      <a:pt x="304" y="575"/>
                      <a:pt x="304" y="575"/>
                      <a:pt x="304" y="575"/>
                    </a:cubicBezTo>
                    <a:cubicBezTo>
                      <a:pt x="304" y="575"/>
                      <a:pt x="304" y="575"/>
                      <a:pt x="304" y="575"/>
                    </a:cubicBezTo>
                    <a:cubicBezTo>
                      <a:pt x="304" y="575"/>
                      <a:pt x="304" y="575"/>
                      <a:pt x="304" y="575"/>
                    </a:cubicBezTo>
                    <a:cubicBezTo>
                      <a:pt x="305" y="575"/>
                      <a:pt x="305" y="575"/>
                      <a:pt x="305" y="575"/>
                    </a:cubicBezTo>
                    <a:cubicBezTo>
                      <a:pt x="305" y="575"/>
                      <a:pt x="305" y="575"/>
                      <a:pt x="305" y="575"/>
                    </a:cubicBezTo>
                    <a:cubicBezTo>
                      <a:pt x="305" y="575"/>
                      <a:pt x="305" y="575"/>
                      <a:pt x="305" y="575"/>
                    </a:cubicBezTo>
                    <a:cubicBezTo>
                      <a:pt x="305" y="575"/>
                      <a:pt x="305" y="575"/>
                      <a:pt x="305" y="575"/>
                    </a:cubicBezTo>
                    <a:cubicBezTo>
                      <a:pt x="305" y="575"/>
                      <a:pt x="305" y="575"/>
                      <a:pt x="305" y="575"/>
                    </a:cubicBezTo>
                    <a:cubicBezTo>
                      <a:pt x="305" y="575"/>
                      <a:pt x="305" y="575"/>
                      <a:pt x="305" y="575"/>
                    </a:cubicBezTo>
                    <a:cubicBezTo>
                      <a:pt x="305" y="575"/>
                      <a:pt x="305" y="575"/>
                      <a:pt x="305" y="575"/>
                    </a:cubicBezTo>
                    <a:cubicBezTo>
                      <a:pt x="305" y="575"/>
                      <a:pt x="306" y="575"/>
                      <a:pt x="306" y="575"/>
                    </a:cubicBezTo>
                    <a:cubicBezTo>
                      <a:pt x="306" y="575"/>
                      <a:pt x="306" y="575"/>
                      <a:pt x="306" y="575"/>
                    </a:cubicBezTo>
                    <a:cubicBezTo>
                      <a:pt x="306" y="575"/>
                      <a:pt x="306" y="575"/>
                      <a:pt x="306" y="575"/>
                    </a:cubicBezTo>
                    <a:cubicBezTo>
                      <a:pt x="306" y="575"/>
                      <a:pt x="306" y="575"/>
                      <a:pt x="306" y="575"/>
                    </a:cubicBezTo>
                    <a:cubicBezTo>
                      <a:pt x="306" y="575"/>
                      <a:pt x="306" y="575"/>
                      <a:pt x="306" y="575"/>
                    </a:cubicBezTo>
                    <a:cubicBezTo>
                      <a:pt x="306" y="575"/>
                      <a:pt x="306" y="575"/>
                      <a:pt x="306" y="575"/>
                    </a:cubicBezTo>
                    <a:cubicBezTo>
                      <a:pt x="306" y="575"/>
                      <a:pt x="306" y="575"/>
                      <a:pt x="306" y="574"/>
                    </a:cubicBezTo>
                    <a:cubicBezTo>
                      <a:pt x="306" y="574"/>
                      <a:pt x="306" y="574"/>
                      <a:pt x="307" y="574"/>
                    </a:cubicBezTo>
                    <a:cubicBezTo>
                      <a:pt x="307" y="574"/>
                      <a:pt x="307" y="574"/>
                      <a:pt x="307" y="574"/>
                    </a:cubicBezTo>
                    <a:cubicBezTo>
                      <a:pt x="307" y="574"/>
                      <a:pt x="307" y="574"/>
                      <a:pt x="307" y="574"/>
                    </a:cubicBezTo>
                    <a:cubicBezTo>
                      <a:pt x="307" y="574"/>
                      <a:pt x="307" y="574"/>
                      <a:pt x="307" y="574"/>
                    </a:cubicBezTo>
                    <a:cubicBezTo>
                      <a:pt x="307" y="574"/>
                      <a:pt x="307" y="574"/>
                      <a:pt x="307" y="574"/>
                    </a:cubicBezTo>
                    <a:cubicBezTo>
                      <a:pt x="307" y="574"/>
                      <a:pt x="307" y="574"/>
                      <a:pt x="307" y="574"/>
                    </a:cubicBezTo>
                    <a:cubicBezTo>
                      <a:pt x="307" y="574"/>
                      <a:pt x="307" y="574"/>
                      <a:pt x="307" y="574"/>
                    </a:cubicBezTo>
                    <a:cubicBezTo>
                      <a:pt x="308" y="574"/>
                      <a:pt x="308" y="574"/>
                      <a:pt x="308" y="574"/>
                    </a:cubicBezTo>
                    <a:cubicBezTo>
                      <a:pt x="308" y="574"/>
                      <a:pt x="308" y="574"/>
                      <a:pt x="308" y="574"/>
                    </a:cubicBezTo>
                    <a:cubicBezTo>
                      <a:pt x="308" y="574"/>
                      <a:pt x="308" y="574"/>
                      <a:pt x="308" y="574"/>
                    </a:cubicBezTo>
                    <a:cubicBezTo>
                      <a:pt x="308" y="574"/>
                      <a:pt x="310" y="573"/>
                      <a:pt x="310" y="572"/>
                    </a:cubicBezTo>
                    <a:cubicBezTo>
                      <a:pt x="310" y="572"/>
                      <a:pt x="310" y="572"/>
                      <a:pt x="310" y="572"/>
                    </a:cubicBezTo>
                    <a:cubicBezTo>
                      <a:pt x="310" y="572"/>
                      <a:pt x="310" y="572"/>
                      <a:pt x="311" y="572"/>
                    </a:cubicBezTo>
                    <a:cubicBezTo>
                      <a:pt x="311" y="572"/>
                      <a:pt x="311" y="572"/>
                      <a:pt x="311" y="572"/>
                    </a:cubicBezTo>
                    <a:cubicBezTo>
                      <a:pt x="311" y="572"/>
                      <a:pt x="311" y="572"/>
                      <a:pt x="311" y="572"/>
                    </a:cubicBezTo>
                    <a:cubicBezTo>
                      <a:pt x="311" y="572"/>
                      <a:pt x="311" y="572"/>
                      <a:pt x="311" y="572"/>
                    </a:cubicBezTo>
                    <a:cubicBezTo>
                      <a:pt x="311" y="572"/>
                      <a:pt x="311" y="572"/>
                      <a:pt x="311" y="572"/>
                    </a:cubicBezTo>
                    <a:cubicBezTo>
                      <a:pt x="311" y="571"/>
                      <a:pt x="311" y="571"/>
                      <a:pt x="311" y="571"/>
                    </a:cubicBezTo>
                    <a:cubicBezTo>
                      <a:pt x="311" y="571"/>
                      <a:pt x="311" y="571"/>
                      <a:pt x="311" y="571"/>
                    </a:cubicBezTo>
                    <a:cubicBezTo>
                      <a:pt x="311" y="571"/>
                      <a:pt x="311" y="571"/>
                      <a:pt x="311" y="571"/>
                    </a:cubicBezTo>
                    <a:cubicBezTo>
                      <a:pt x="312" y="570"/>
                      <a:pt x="313" y="570"/>
                      <a:pt x="313" y="569"/>
                    </a:cubicBezTo>
                    <a:cubicBezTo>
                      <a:pt x="314" y="569"/>
                      <a:pt x="314" y="569"/>
                      <a:pt x="314" y="569"/>
                    </a:cubicBezTo>
                    <a:cubicBezTo>
                      <a:pt x="314" y="568"/>
                      <a:pt x="314" y="568"/>
                      <a:pt x="314" y="568"/>
                    </a:cubicBezTo>
                    <a:cubicBezTo>
                      <a:pt x="314" y="568"/>
                      <a:pt x="314" y="568"/>
                      <a:pt x="314" y="568"/>
                    </a:cubicBezTo>
                    <a:cubicBezTo>
                      <a:pt x="315" y="567"/>
                      <a:pt x="315" y="565"/>
                      <a:pt x="316" y="565"/>
                    </a:cubicBezTo>
                    <a:cubicBezTo>
                      <a:pt x="316" y="565"/>
                      <a:pt x="316" y="565"/>
                      <a:pt x="316" y="565"/>
                    </a:cubicBezTo>
                    <a:cubicBezTo>
                      <a:pt x="316" y="565"/>
                      <a:pt x="316" y="565"/>
                      <a:pt x="316" y="565"/>
                    </a:cubicBezTo>
                    <a:cubicBezTo>
                      <a:pt x="317" y="565"/>
                      <a:pt x="317" y="565"/>
                      <a:pt x="317" y="564"/>
                    </a:cubicBezTo>
                    <a:cubicBezTo>
                      <a:pt x="318" y="564"/>
                      <a:pt x="317" y="562"/>
                      <a:pt x="318" y="562"/>
                    </a:cubicBezTo>
                    <a:cubicBezTo>
                      <a:pt x="319" y="560"/>
                      <a:pt x="317" y="560"/>
                      <a:pt x="317" y="557"/>
                    </a:cubicBezTo>
                    <a:cubicBezTo>
                      <a:pt x="318" y="556"/>
                      <a:pt x="317" y="554"/>
                      <a:pt x="318" y="553"/>
                    </a:cubicBezTo>
                    <a:cubicBezTo>
                      <a:pt x="318" y="553"/>
                      <a:pt x="318" y="552"/>
                      <a:pt x="319" y="552"/>
                    </a:cubicBezTo>
                    <a:cubicBezTo>
                      <a:pt x="319" y="551"/>
                      <a:pt x="320" y="551"/>
                      <a:pt x="320" y="549"/>
                    </a:cubicBezTo>
                    <a:cubicBezTo>
                      <a:pt x="320" y="548"/>
                      <a:pt x="320" y="547"/>
                      <a:pt x="320" y="546"/>
                    </a:cubicBezTo>
                    <a:cubicBezTo>
                      <a:pt x="319" y="546"/>
                      <a:pt x="320" y="544"/>
                      <a:pt x="319" y="544"/>
                    </a:cubicBezTo>
                    <a:cubicBezTo>
                      <a:pt x="319" y="544"/>
                      <a:pt x="319" y="543"/>
                      <a:pt x="319" y="543"/>
                    </a:cubicBezTo>
                    <a:cubicBezTo>
                      <a:pt x="319" y="543"/>
                      <a:pt x="319" y="543"/>
                      <a:pt x="319" y="543"/>
                    </a:cubicBezTo>
                    <a:cubicBezTo>
                      <a:pt x="318" y="542"/>
                      <a:pt x="318" y="542"/>
                      <a:pt x="318" y="541"/>
                    </a:cubicBezTo>
                    <a:cubicBezTo>
                      <a:pt x="318" y="541"/>
                      <a:pt x="318" y="541"/>
                      <a:pt x="318" y="541"/>
                    </a:cubicBezTo>
                    <a:cubicBezTo>
                      <a:pt x="318" y="540"/>
                      <a:pt x="318" y="540"/>
                      <a:pt x="318" y="539"/>
                    </a:cubicBezTo>
                    <a:cubicBezTo>
                      <a:pt x="318" y="539"/>
                      <a:pt x="318" y="539"/>
                      <a:pt x="318" y="539"/>
                    </a:cubicBezTo>
                    <a:cubicBezTo>
                      <a:pt x="318" y="539"/>
                      <a:pt x="318" y="539"/>
                      <a:pt x="318" y="539"/>
                    </a:cubicBezTo>
                    <a:cubicBezTo>
                      <a:pt x="317" y="539"/>
                      <a:pt x="317" y="539"/>
                      <a:pt x="317" y="539"/>
                    </a:cubicBezTo>
                    <a:cubicBezTo>
                      <a:pt x="317" y="539"/>
                      <a:pt x="317" y="539"/>
                      <a:pt x="317" y="538"/>
                    </a:cubicBezTo>
                    <a:cubicBezTo>
                      <a:pt x="317" y="537"/>
                      <a:pt x="315" y="537"/>
                      <a:pt x="317" y="535"/>
                    </a:cubicBezTo>
                    <a:cubicBezTo>
                      <a:pt x="317" y="535"/>
                      <a:pt x="317" y="535"/>
                      <a:pt x="317" y="535"/>
                    </a:cubicBezTo>
                    <a:cubicBezTo>
                      <a:pt x="315" y="534"/>
                      <a:pt x="315" y="532"/>
                      <a:pt x="316" y="531"/>
                    </a:cubicBezTo>
                    <a:cubicBezTo>
                      <a:pt x="316" y="531"/>
                      <a:pt x="316" y="531"/>
                      <a:pt x="316" y="531"/>
                    </a:cubicBezTo>
                    <a:cubicBezTo>
                      <a:pt x="315" y="531"/>
                      <a:pt x="315" y="531"/>
                      <a:pt x="315" y="531"/>
                    </a:cubicBezTo>
                    <a:cubicBezTo>
                      <a:pt x="315" y="531"/>
                      <a:pt x="315" y="531"/>
                      <a:pt x="315" y="531"/>
                    </a:cubicBezTo>
                    <a:cubicBezTo>
                      <a:pt x="315" y="531"/>
                      <a:pt x="315" y="531"/>
                      <a:pt x="315" y="531"/>
                    </a:cubicBezTo>
                    <a:cubicBezTo>
                      <a:pt x="315" y="531"/>
                      <a:pt x="315" y="530"/>
                      <a:pt x="315" y="530"/>
                    </a:cubicBezTo>
                    <a:cubicBezTo>
                      <a:pt x="315" y="530"/>
                      <a:pt x="315" y="530"/>
                      <a:pt x="315" y="530"/>
                    </a:cubicBezTo>
                    <a:cubicBezTo>
                      <a:pt x="315" y="530"/>
                      <a:pt x="315" y="530"/>
                      <a:pt x="315" y="530"/>
                    </a:cubicBezTo>
                    <a:cubicBezTo>
                      <a:pt x="315" y="530"/>
                      <a:pt x="315" y="530"/>
                      <a:pt x="315" y="530"/>
                    </a:cubicBezTo>
                    <a:cubicBezTo>
                      <a:pt x="315" y="530"/>
                      <a:pt x="315" y="530"/>
                      <a:pt x="315" y="530"/>
                    </a:cubicBezTo>
                    <a:cubicBezTo>
                      <a:pt x="315" y="530"/>
                      <a:pt x="315" y="530"/>
                      <a:pt x="315" y="529"/>
                    </a:cubicBezTo>
                    <a:cubicBezTo>
                      <a:pt x="315" y="529"/>
                      <a:pt x="315" y="529"/>
                      <a:pt x="315" y="529"/>
                    </a:cubicBezTo>
                    <a:cubicBezTo>
                      <a:pt x="315" y="529"/>
                      <a:pt x="315" y="529"/>
                      <a:pt x="315" y="529"/>
                    </a:cubicBezTo>
                    <a:cubicBezTo>
                      <a:pt x="315" y="528"/>
                      <a:pt x="314" y="527"/>
                      <a:pt x="314" y="526"/>
                    </a:cubicBezTo>
                    <a:cubicBezTo>
                      <a:pt x="314" y="526"/>
                      <a:pt x="313" y="526"/>
                      <a:pt x="313" y="525"/>
                    </a:cubicBezTo>
                    <a:cubicBezTo>
                      <a:pt x="313" y="525"/>
                      <a:pt x="313" y="525"/>
                      <a:pt x="313" y="525"/>
                    </a:cubicBezTo>
                    <a:cubicBezTo>
                      <a:pt x="313" y="525"/>
                      <a:pt x="313" y="525"/>
                      <a:pt x="313" y="524"/>
                    </a:cubicBezTo>
                    <a:cubicBezTo>
                      <a:pt x="313" y="524"/>
                      <a:pt x="313" y="524"/>
                      <a:pt x="313" y="524"/>
                    </a:cubicBezTo>
                    <a:cubicBezTo>
                      <a:pt x="313" y="524"/>
                      <a:pt x="313" y="524"/>
                      <a:pt x="313" y="524"/>
                    </a:cubicBezTo>
                    <a:cubicBezTo>
                      <a:pt x="313" y="524"/>
                      <a:pt x="313" y="523"/>
                      <a:pt x="313" y="523"/>
                    </a:cubicBezTo>
                    <a:cubicBezTo>
                      <a:pt x="316" y="523"/>
                      <a:pt x="318" y="522"/>
                      <a:pt x="321" y="522"/>
                    </a:cubicBezTo>
                    <a:cubicBezTo>
                      <a:pt x="321" y="521"/>
                      <a:pt x="321" y="521"/>
                      <a:pt x="322" y="521"/>
                    </a:cubicBezTo>
                    <a:cubicBezTo>
                      <a:pt x="322" y="520"/>
                      <a:pt x="321" y="520"/>
                      <a:pt x="322" y="520"/>
                    </a:cubicBezTo>
                    <a:cubicBezTo>
                      <a:pt x="322" y="520"/>
                      <a:pt x="322" y="520"/>
                      <a:pt x="322" y="520"/>
                    </a:cubicBezTo>
                    <a:cubicBezTo>
                      <a:pt x="322" y="520"/>
                      <a:pt x="322" y="519"/>
                      <a:pt x="322" y="519"/>
                    </a:cubicBezTo>
                    <a:cubicBezTo>
                      <a:pt x="322" y="519"/>
                      <a:pt x="323" y="519"/>
                      <a:pt x="323" y="519"/>
                    </a:cubicBezTo>
                    <a:cubicBezTo>
                      <a:pt x="323" y="519"/>
                      <a:pt x="323" y="518"/>
                      <a:pt x="324" y="518"/>
                    </a:cubicBezTo>
                    <a:cubicBezTo>
                      <a:pt x="324" y="518"/>
                      <a:pt x="324" y="517"/>
                      <a:pt x="324" y="517"/>
                    </a:cubicBezTo>
                    <a:cubicBezTo>
                      <a:pt x="324" y="517"/>
                      <a:pt x="324" y="517"/>
                      <a:pt x="324" y="517"/>
                    </a:cubicBezTo>
                    <a:cubicBezTo>
                      <a:pt x="325" y="517"/>
                      <a:pt x="324" y="516"/>
                      <a:pt x="324" y="516"/>
                    </a:cubicBezTo>
                    <a:cubicBezTo>
                      <a:pt x="325" y="513"/>
                      <a:pt x="326" y="510"/>
                      <a:pt x="327" y="507"/>
                    </a:cubicBezTo>
                    <a:cubicBezTo>
                      <a:pt x="326" y="506"/>
                      <a:pt x="325" y="504"/>
                      <a:pt x="324" y="503"/>
                    </a:cubicBezTo>
                    <a:cubicBezTo>
                      <a:pt x="324" y="503"/>
                      <a:pt x="324" y="503"/>
                      <a:pt x="324" y="503"/>
                    </a:cubicBezTo>
                    <a:cubicBezTo>
                      <a:pt x="323" y="503"/>
                      <a:pt x="324" y="502"/>
                      <a:pt x="324" y="501"/>
                    </a:cubicBezTo>
                    <a:cubicBezTo>
                      <a:pt x="323" y="501"/>
                      <a:pt x="323" y="501"/>
                      <a:pt x="322" y="501"/>
                    </a:cubicBezTo>
                    <a:cubicBezTo>
                      <a:pt x="322" y="501"/>
                      <a:pt x="322" y="500"/>
                      <a:pt x="322" y="500"/>
                    </a:cubicBezTo>
                    <a:cubicBezTo>
                      <a:pt x="322" y="500"/>
                      <a:pt x="321" y="500"/>
                      <a:pt x="321" y="499"/>
                    </a:cubicBezTo>
                    <a:cubicBezTo>
                      <a:pt x="321" y="498"/>
                      <a:pt x="318" y="498"/>
                      <a:pt x="318" y="496"/>
                    </a:cubicBezTo>
                    <a:cubicBezTo>
                      <a:pt x="317" y="496"/>
                      <a:pt x="316" y="495"/>
                      <a:pt x="315" y="494"/>
                    </a:cubicBezTo>
                    <a:cubicBezTo>
                      <a:pt x="315" y="492"/>
                      <a:pt x="313" y="492"/>
                      <a:pt x="312" y="491"/>
                    </a:cubicBezTo>
                    <a:cubicBezTo>
                      <a:pt x="313" y="489"/>
                      <a:pt x="312" y="488"/>
                      <a:pt x="312" y="487"/>
                    </a:cubicBezTo>
                    <a:cubicBezTo>
                      <a:pt x="312" y="486"/>
                      <a:pt x="311" y="485"/>
                      <a:pt x="312" y="484"/>
                    </a:cubicBezTo>
                    <a:cubicBezTo>
                      <a:pt x="312" y="484"/>
                      <a:pt x="312" y="485"/>
                      <a:pt x="312" y="484"/>
                    </a:cubicBezTo>
                    <a:cubicBezTo>
                      <a:pt x="313" y="483"/>
                      <a:pt x="312" y="482"/>
                      <a:pt x="312" y="482"/>
                    </a:cubicBezTo>
                    <a:cubicBezTo>
                      <a:pt x="313" y="481"/>
                      <a:pt x="312" y="478"/>
                      <a:pt x="312" y="476"/>
                    </a:cubicBezTo>
                    <a:cubicBezTo>
                      <a:pt x="314" y="474"/>
                      <a:pt x="313" y="471"/>
                      <a:pt x="313" y="469"/>
                    </a:cubicBezTo>
                    <a:cubicBezTo>
                      <a:pt x="313" y="467"/>
                      <a:pt x="314" y="466"/>
                      <a:pt x="314" y="465"/>
                    </a:cubicBezTo>
                    <a:cubicBezTo>
                      <a:pt x="314" y="465"/>
                      <a:pt x="313" y="465"/>
                      <a:pt x="313" y="465"/>
                    </a:cubicBezTo>
                    <a:cubicBezTo>
                      <a:pt x="313" y="465"/>
                      <a:pt x="313" y="464"/>
                      <a:pt x="313" y="464"/>
                    </a:cubicBezTo>
                    <a:cubicBezTo>
                      <a:pt x="313" y="463"/>
                      <a:pt x="312" y="463"/>
                      <a:pt x="312" y="463"/>
                    </a:cubicBezTo>
                    <a:cubicBezTo>
                      <a:pt x="311" y="463"/>
                      <a:pt x="311" y="463"/>
                      <a:pt x="310" y="463"/>
                    </a:cubicBezTo>
                    <a:cubicBezTo>
                      <a:pt x="310" y="462"/>
                      <a:pt x="310" y="462"/>
                      <a:pt x="310" y="462"/>
                    </a:cubicBezTo>
                    <a:cubicBezTo>
                      <a:pt x="311" y="460"/>
                      <a:pt x="309" y="460"/>
                      <a:pt x="310" y="458"/>
                    </a:cubicBezTo>
                    <a:cubicBezTo>
                      <a:pt x="309" y="457"/>
                      <a:pt x="309" y="456"/>
                      <a:pt x="308" y="455"/>
                    </a:cubicBezTo>
                    <a:cubicBezTo>
                      <a:pt x="308" y="454"/>
                      <a:pt x="308" y="453"/>
                      <a:pt x="307" y="453"/>
                    </a:cubicBezTo>
                    <a:cubicBezTo>
                      <a:pt x="307" y="453"/>
                      <a:pt x="307" y="452"/>
                      <a:pt x="307" y="452"/>
                    </a:cubicBezTo>
                    <a:cubicBezTo>
                      <a:pt x="307" y="452"/>
                      <a:pt x="307" y="452"/>
                      <a:pt x="307" y="452"/>
                    </a:cubicBezTo>
                    <a:cubicBezTo>
                      <a:pt x="307" y="451"/>
                      <a:pt x="307" y="451"/>
                      <a:pt x="307" y="451"/>
                    </a:cubicBezTo>
                    <a:cubicBezTo>
                      <a:pt x="307" y="451"/>
                      <a:pt x="306" y="447"/>
                      <a:pt x="307" y="446"/>
                    </a:cubicBezTo>
                    <a:cubicBezTo>
                      <a:pt x="307" y="446"/>
                      <a:pt x="307" y="446"/>
                      <a:pt x="307" y="446"/>
                    </a:cubicBezTo>
                    <a:cubicBezTo>
                      <a:pt x="308" y="446"/>
                      <a:pt x="307" y="445"/>
                      <a:pt x="307" y="444"/>
                    </a:cubicBezTo>
                    <a:cubicBezTo>
                      <a:pt x="308" y="444"/>
                      <a:pt x="308" y="444"/>
                      <a:pt x="308" y="443"/>
                    </a:cubicBezTo>
                    <a:cubicBezTo>
                      <a:pt x="308" y="442"/>
                      <a:pt x="309" y="442"/>
                      <a:pt x="309" y="441"/>
                    </a:cubicBezTo>
                    <a:cubicBezTo>
                      <a:pt x="309" y="439"/>
                      <a:pt x="308" y="437"/>
                      <a:pt x="308" y="434"/>
                    </a:cubicBezTo>
                    <a:cubicBezTo>
                      <a:pt x="308" y="432"/>
                      <a:pt x="310" y="431"/>
                      <a:pt x="310" y="429"/>
                    </a:cubicBezTo>
                    <a:cubicBezTo>
                      <a:pt x="310" y="428"/>
                      <a:pt x="309" y="428"/>
                      <a:pt x="310" y="426"/>
                    </a:cubicBezTo>
                    <a:cubicBezTo>
                      <a:pt x="309" y="426"/>
                      <a:pt x="309" y="424"/>
                      <a:pt x="308" y="424"/>
                    </a:cubicBezTo>
                    <a:cubicBezTo>
                      <a:pt x="308" y="423"/>
                      <a:pt x="308" y="422"/>
                      <a:pt x="307" y="421"/>
                    </a:cubicBezTo>
                    <a:cubicBezTo>
                      <a:pt x="308" y="419"/>
                      <a:pt x="307" y="418"/>
                      <a:pt x="307" y="416"/>
                    </a:cubicBezTo>
                    <a:cubicBezTo>
                      <a:pt x="309" y="415"/>
                      <a:pt x="309" y="413"/>
                      <a:pt x="310" y="412"/>
                    </a:cubicBezTo>
                    <a:cubicBezTo>
                      <a:pt x="310" y="412"/>
                      <a:pt x="310" y="410"/>
                      <a:pt x="311" y="410"/>
                    </a:cubicBezTo>
                    <a:cubicBezTo>
                      <a:pt x="311" y="408"/>
                      <a:pt x="311" y="406"/>
                      <a:pt x="311" y="404"/>
                    </a:cubicBezTo>
                    <a:cubicBezTo>
                      <a:pt x="311" y="402"/>
                      <a:pt x="310" y="402"/>
                      <a:pt x="310" y="401"/>
                    </a:cubicBezTo>
                    <a:cubicBezTo>
                      <a:pt x="311" y="399"/>
                      <a:pt x="312" y="398"/>
                      <a:pt x="314" y="397"/>
                    </a:cubicBezTo>
                    <a:cubicBezTo>
                      <a:pt x="313" y="395"/>
                      <a:pt x="316" y="396"/>
                      <a:pt x="315" y="394"/>
                    </a:cubicBezTo>
                    <a:cubicBezTo>
                      <a:pt x="317" y="393"/>
                      <a:pt x="318" y="391"/>
                      <a:pt x="320" y="390"/>
                    </a:cubicBezTo>
                    <a:cubicBezTo>
                      <a:pt x="320" y="387"/>
                      <a:pt x="322" y="388"/>
                      <a:pt x="322" y="386"/>
                    </a:cubicBezTo>
                    <a:cubicBezTo>
                      <a:pt x="323" y="386"/>
                      <a:pt x="323" y="384"/>
                      <a:pt x="325" y="383"/>
                    </a:cubicBezTo>
                    <a:cubicBezTo>
                      <a:pt x="325" y="382"/>
                      <a:pt x="326" y="382"/>
                      <a:pt x="327" y="382"/>
                    </a:cubicBezTo>
                    <a:cubicBezTo>
                      <a:pt x="327" y="381"/>
                      <a:pt x="327" y="381"/>
                      <a:pt x="327" y="381"/>
                    </a:cubicBezTo>
                    <a:cubicBezTo>
                      <a:pt x="327" y="381"/>
                      <a:pt x="327" y="380"/>
                      <a:pt x="328" y="380"/>
                    </a:cubicBezTo>
                    <a:cubicBezTo>
                      <a:pt x="329" y="380"/>
                      <a:pt x="329" y="379"/>
                      <a:pt x="329" y="379"/>
                    </a:cubicBezTo>
                    <a:cubicBezTo>
                      <a:pt x="332" y="379"/>
                      <a:pt x="334" y="379"/>
                      <a:pt x="336" y="379"/>
                    </a:cubicBezTo>
                    <a:cubicBezTo>
                      <a:pt x="337" y="379"/>
                      <a:pt x="337" y="380"/>
                      <a:pt x="338" y="380"/>
                    </a:cubicBezTo>
                    <a:cubicBezTo>
                      <a:pt x="339" y="380"/>
                      <a:pt x="339" y="380"/>
                      <a:pt x="340" y="380"/>
                    </a:cubicBezTo>
                    <a:cubicBezTo>
                      <a:pt x="340" y="380"/>
                      <a:pt x="340" y="380"/>
                      <a:pt x="340" y="380"/>
                    </a:cubicBezTo>
                    <a:cubicBezTo>
                      <a:pt x="340" y="381"/>
                      <a:pt x="343" y="380"/>
                      <a:pt x="344" y="380"/>
                    </a:cubicBezTo>
                    <a:cubicBezTo>
                      <a:pt x="344" y="381"/>
                      <a:pt x="345" y="381"/>
                      <a:pt x="345" y="382"/>
                    </a:cubicBezTo>
                    <a:cubicBezTo>
                      <a:pt x="347" y="381"/>
                      <a:pt x="348" y="383"/>
                      <a:pt x="349" y="383"/>
                    </a:cubicBezTo>
                    <a:cubicBezTo>
                      <a:pt x="350" y="382"/>
                      <a:pt x="350" y="381"/>
                      <a:pt x="351" y="380"/>
                    </a:cubicBezTo>
                    <a:cubicBezTo>
                      <a:pt x="351" y="380"/>
                      <a:pt x="351" y="379"/>
                      <a:pt x="352" y="379"/>
                    </a:cubicBezTo>
                    <a:cubicBezTo>
                      <a:pt x="352" y="378"/>
                      <a:pt x="352" y="378"/>
                      <a:pt x="353" y="378"/>
                    </a:cubicBezTo>
                    <a:cubicBezTo>
                      <a:pt x="353" y="372"/>
                      <a:pt x="352" y="368"/>
                      <a:pt x="351" y="363"/>
                    </a:cubicBezTo>
                    <a:cubicBezTo>
                      <a:pt x="350" y="363"/>
                      <a:pt x="350" y="363"/>
                      <a:pt x="350" y="362"/>
                    </a:cubicBezTo>
                    <a:cubicBezTo>
                      <a:pt x="350" y="362"/>
                      <a:pt x="349" y="362"/>
                      <a:pt x="348" y="362"/>
                    </a:cubicBezTo>
                    <a:cubicBezTo>
                      <a:pt x="348" y="362"/>
                      <a:pt x="348" y="361"/>
                      <a:pt x="348" y="361"/>
                    </a:cubicBezTo>
                    <a:cubicBezTo>
                      <a:pt x="347" y="360"/>
                      <a:pt x="346" y="361"/>
                      <a:pt x="346" y="360"/>
                    </a:cubicBezTo>
                    <a:cubicBezTo>
                      <a:pt x="345" y="360"/>
                      <a:pt x="345" y="359"/>
                      <a:pt x="344" y="359"/>
                    </a:cubicBezTo>
                    <a:cubicBezTo>
                      <a:pt x="345" y="357"/>
                      <a:pt x="342" y="357"/>
                      <a:pt x="342" y="355"/>
                    </a:cubicBezTo>
                    <a:cubicBezTo>
                      <a:pt x="343" y="354"/>
                      <a:pt x="343" y="351"/>
                      <a:pt x="344" y="351"/>
                    </a:cubicBezTo>
                    <a:cubicBezTo>
                      <a:pt x="345" y="349"/>
                      <a:pt x="346" y="348"/>
                      <a:pt x="346" y="346"/>
                    </a:cubicBezTo>
                    <a:cubicBezTo>
                      <a:pt x="346" y="346"/>
                      <a:pt x="346" y="346"/>
                      <a:pt x="347" y="346"/>
                    </a:cubicBezTo>
                    <a:cubicBezTo>
                      <a:pt x="348" y="344"/>
                      <a:pt x="350" y="343"/>
                      <a:pt x="349" y="339"/>
                    </a:cubicBezTo>
                    <a:cubicBezTo>
                      <a:pt x="351" y="339"/>
                      <a:pt x="350" y="337"/>
                      <a:pt x="351" y="337"/>
                    </a:cubicBezTo>
                    <a:cubicBezTo>
                      <a:pt x="351" y="335"/>
                      <a:pt x="352" y="335"/>
                      <a:pt x="352" y="334"/>
                    </a:cubicBezTo>
                    <a:cubicBezTo>
                      <a:pt x="353" y="334"/>
                      <a:pt x="353" y="333"/>
                      <a:pt x="355" y="333"/>
                    </a:cubicBezTo>
                    <a:cubicBezTo>
                      <a:pt x="354" y="330"/>
                      <a:pt x="356" y="328"/>
                      <a:pt x="356" y="325"/>
                    </a:cubicBezTo>
                    <a:cubicBezTo>
                      <a:pt x="357" y="325"/>
                      <a:pt x="356" y="324"/>
                      <a:pt x="357" y="323"/>
                    </a:cubicBezTo>
                    <a:cubicBezTo>
                      <a:pt x="358" y="323"/>
                      <a:pt x="358" y="322"/>
                      <a:pt x="358" y="321"/>
                    </a:cubicBezTo>
                    <a:cubicBezTo>
                      <a:pt x="358" y="321"/>
                      <a:pt x="358" y="320"/>
                      <a:pt x="358" y="320"/>
                    </a:cubicBezTo>
                    <a:cubicBezTo>
                      <a:pt x="358" y="320"/>
                      <a:pt x="358" y="320"/>
                      <a:pt x="358" y="320"/>
                    </a:cubicBezTo>
                    <a:cubicBezTo>
                      <a:pt x="358" y="320"/>
                      <a:pt x="358" y="319"/>
                      <a:pt x="358" y="319"/>
                    </a:cubicBezTo>
                    <a:cubicBezTo>
                      <a:pt x="358" y="319"/>
                      <a:pt x="358" y="319"/>
                      <a:pt x="358" y="319"/>
                    </a:cubicBezTo>
                    <a:cubicBezTo>
                      <a:pt x="358" y="319"/>
                      <a:pt x="358" y="319"/>
                      <a:pt x="358" y="319"/>
                    </a:cubicBezTo>
                    <a:cubicBezTo>
                      <a:pt x="358" y="319"/>
                      <a:pt x="358" y="319"/>
                      <a:pt x="358" y="319"/>
                    </a:cubicBezTo>
                    <a:cubicBezTo>
                      <a:pt x="358" y="319"/>
                      <a:pt x="358" y="319"/>
                      <a:pt x="358" y="319"/>
                    </a:cubicBezTo>
                    <a:cubicBezTo>
                      <a:pt x="358" y="318"/>
                      <a:pt x="358" y="317"/>
                      <a:pt x="358" y="317"/>
                    </a:cubicBezTo>
                    <a:cubicBezTo>
                      <a:pt x="358" y="317"/>
                      <a:pt x="358" y="317"/>
                      <a:pt x="358" y="317"/>
                    </a:cubicBezTo>
                    <a:cubicBezTo>
                      <a:pt x="358" y="317"/>
                      <a:pt x="358" y="317"/>
                      <a:pt x="358" y="317"/>
                    </a:cubicBezTo>
                    <a:cubicBezTo>
                      <a:pt x="358" y="317"/>
                      <a:pt x="358" y="317"/>
                      <a:pt x="358" y="317"/>
                    </a:cubicBezTo>
                    <a:cubicBezTo>
                      <a:pt x="358" y="316"/>
                      <a:pt x="358" y="316"/>
                      <a:pt x="358" y="315"/>
                    </a:cubicBezTo>
                    <a:cubicBezTo>
                      <a:pt x="358" y="316"/>
                      <a:pt x="358" y="316"/>
                      <a:pt x="358" y="317"/>
                    </a:cubicBezTo>
                    <a:cubicBezTo>
                      <a:pt x="359" y="317"/>
                      <a:pt x="358" y="316"/>
                      <a:pt x="358" y="315"/>
                    </a:cubicBezTo>
                    <a:cubicBezTo>
                      <a:pt x="358" y="311"/>
                      <a:pt x="358" y="311"/>
                      <a:pt x="358" y="311"/>
                    </a:cubicBezTo>
                    <a:cubicBezTo>
                      <a:pt x="360" y="309"/>
                      <a:pt x="359" y="306"/>
                      <a:pt x="359" y="304"/>
                    </a:cubicBezTo>
                    <a:cubicBezTo>
                      <a:pt x="359" y="303"/>
                      <a:pt x="360" y="304"/>
                      <a:pt x="360" y="303"/>
                    </a:cubicBezTo>
                    <a:cubicBezTo>
                      <a:pt x="360" y="303"/>
                      <a:pt x="360" y="302"/>
                      <a:pt x="360" y="302"/>
                    </a:cubicBezTo>
                    <a:cubicBezTo>
                      <a:pt x="360" y="301"/>
                      <a:pt x="360" y="301"/>
                      <a:pt x="360" y="301"/>
                    </a:cubicBezTo>
                    <a:cubicBezTo>
                      <a:pt x="360" y="301"/>
                      <a:pt x="360" y="300"/>
                      <a:pt x="360" y="300"/>
                    </a:cubicBezTo>
                    <a:cubicBezTo>
                      <a:pt x="360" y="299"/>
                      <a:pt x="360" y="298"/>
                      <a:pt x="361" y="298"/>
                    </a:cubicBezTo>
                    <a:cubicBezTo>
                      <a:pt x="361" y="297"/>
                      <a:pt x="360" y="297"/>
                      <a:pt x="360" y="297"/>
                    </a:cubicBezTo>
                    <a:cubicBezTo>
                      <a:pt x="360" y="297"/>
                      <a:pt x="360" y="297"/>
                      <a:pt x="360" y="297"/>
                    </a:cubicBezTo>
                    <a:cubicBezTo>
                      <a:pt x="360" y="297"/>
                      <a:pt x="360" y="297"/>
                      <a:pt x="360" y="297"/>
                    </a:cubicBezTo>
                    <a:cubicBezTo>
                      <a:pt x="360" y="297"/>
                      <a:pt x="360" y="297"/>
                      <a:pt x="360" y="297"/>
                    </a:cubicBezTo>
                    <a:cubicBezTo>
                      <a:pt x="360" y="297"/>
                      <a:pt x="360" y="297"/>
                      <a:pt x="360" y="297"/>
                    </a:cubicBezTo>
                    <a:cubicBezTo>
                      <a:pt x="360" y="298"/>
                      <a:pt x="360" y="298"/>
                      <a:pt x="360" y="298"/>
                    </a:cubicBezTo>
                    <a:cubicBezTo>
                      <a:pt x="360" y="298"/>
                      <a:pt x="360" y="298"/>
                      <a:pt x="360" y="298"/>
                    </a:cubicBezTo>
                    <a:cubicBezTo>
                      <a:pt x="360" y="298"/>
                      <a:pt x="360" y="298"/>
                      <a:pt x="360" y="298"/>
                    </a:cubicBezTo>
                    <a:cubicBezTo>
                      <a:pt x="360" y="297"/>
                      <a:pt x="359" y="296"/>
                      <a:pt x="359" y="295"/>
                    </a:cubicBezTo>
                    <a:cubicBezTo>
                      <a:pt x="359" y="290"/>
                      <a:pt x="359" y="290"/>
                      <a:pt x="359" y="290"/>
                    </a:cubicBezTo>
                    <a:cubicBezTo>
                      <a:pt x="359" y="289"/>
                      <a:pt x="358" y="288"/>
                      <a:pt x="358" y="286"/>
                    </a:cubicBezTo>
                    <a:cubicBezTo>
                      <a:pt x="358" y="285"/>
                      <a:pt x="359" y="285"/>
                      <a:pt x="360" y="284"/>
                    </a:cubicBezTo>
                    <a:cubicBezTo>
                      <a:pt x="361" y="284"/>
                      <a:pt x="362" y="283"/>
                      <a:pt x="365" y="283"/>
                    </a:cubicBezTo>
                    <a:cubicBezTo>
                      <a:pt x="365" y="283"/>
                      <a:pt x="365" y="283"/>
                      <a:pt x="365" y="283"/>
                    </a:cubicBezTo>
                    <a:cubicBezTo>
                      <a:pt x="365" y="283"/>
                      <a:pt x="365" y="283"/>
                      <a:pt x="365" y="283"/>
                    </a:cubicBezTo>
                    <a:cubicBezTo>
                      <a:pt x="365" y="283"/>
                      <a:pt x="365" y="283"/>
                      <a:pt x="365" y="283"/>
                    </a:cubicBezTo>
                    <a:cubicBezTo>
                      <a:pt x="365" y="283"/>
                      <a:pt x="365" y="283"/>
                      <a:pt x="365" y="283"/>
                    </a:cubicBezTo>
                    <a:cubicBezTo>
                      <a:pt x="365" y="283"/>
                      <a:pt x="366" y="283"/>
                      <a:pt x="366" y="283"/>
                    </a:cubicBezTo>
                    <a:cubicBezTo>
                      <a:pt x="366" y="283"/>
                      <a:pt x="366" y="283"/>
                      <a:pt x="366" y="283"/>
                    </a:cubicBezTo>
                    <a:cubicBezTo>
                      <a:pt x="366" y="283"/>
                      <a:pt x="366" y="283"/>
                      <a:pt x="366" y="283"/>
                    </a:cubicBezTo>
                    <a:cubicBezTo>
                      <a:pt x="366" y="283"/>
                      <a:pt x="366" y="283"/>
                      <a:pt x="367" y="283"/>
                    </a:cubicBezTo>
                    <a:cubicBezTo>
                      <a:pt x="367" y="283"/>
                      <a:pt x="367" y="283"/>
                      <a:pt x="367" y="283"/>
                    </a:cubicBezTo>
                    <a:cubicBezTo>
                      <a:pt x="368" y="283"/>
                      <a:pt x="368" y="282"/>
                      <a:pt x="368" y="282"/>
                    </a:cubicBezTo>
                    <a:cubicBezTo>
                      <a:pt x="368" y="282"/>
                      <a:pt x="369" y="282"/>
                      <a:pt x="369" y="282"/>
                    </a:cubicBezTo>
                    <a:cubicBezTo>
                      <a:pt x="369" y="282"/>
                      <a:pt x="369" y="282"/>
                      <a:pt x="369" y="282"/>
                    </a:cubicBezTo>
                    <a:cubicBezTo>
                      <a:pt x="369" y="281"/>
                      <a:pt x="369" y="281"/>
                      <a:pt x="369" y="281"/>
                    </a:cubicBezTo>
                    <a:cubicBezTo>
                      <a:pt x="369" y="281"/>
                      <a:pt x="369" y="281"/>
                      <a:pt x="369" y="281"/>
                    </a:cubicBezTo>
                    <a:cubicBezTo>
                      <a:pt x="369" y="281"/>
                      <a:pt x="369" y="281"/>
                      <a:pt x="370" y="281"/>
                    </a:cubicBezTo>
                    <a:cubicBezTo>
                      <a:pt x="371" y="281"/>
                      <a:pt x="371" y="280"/>
                      <a:pt x="373" y="280"/>
                    </a:cubicBezTo>
                    <a:cubicBezTo>
                      <a:pt x="373" y="280"/>
                      <a:pt x="373" y="280"/>
                      <a:pt x="373" y="280"/>
                    </a:cubicBezTo>
                    <a:cubicBezTo>
                      <a:pt x="373" y="280"/>
                      <a:pt x="373" y="280"/>
                      <a:pt x="373" y="280"/>
                    </a:cubicBezTo>
                    <a:cubicBezTo>
                      <a:pt x="373" y="280"/>
                      <a:pt x="373" y="280"/>
                      <a:pt x="373" y="280"/>
                    </a:cubicBezTo>
                    <a:cubicBezTo>
                      <a:pt x="373" y="280"/>
                      <a:pt x="373" y="280"/>
                      <a:pt x="373" y="280"/>
                    </a:cubicBezTo>
                    <a:cubicBezTo>
                      <a:pt x="373" y="280"/>
                      <a:pt x="373" y="280"/>
                      <a:pt x="373" y="280"/>
                    </a:cubicBezTo>
                    <a:cubicBezTo>
                      <a:pt x="373" y="280"/>
                      <a:pt x="373" y="280"/>
                      <a:pt x="373" y="280"/>
                    </a:cubicBezTo>
                    <a:cubicBezTo>
                      <a:pt x="374" y="280"/>
                      <a:pt x="374" y="280"/>
                      <a:pt x="374" y="280"/>
                    </a:cubicBezTo>
                    <a:cubicBezTo>
                      <a:pt x="374" y="280"/>
                      <a:pt x="375" y="279"/>
                      <a:pt x="375" y="279"/>
                    </a:cubicBezTo>
                    <a:cubicBezTo>
                      <a:pt x="375" y="279"/>
                      <a:pt x="375" y="279"/>
                      <a:pt x="375" y="279"/>
                    </a:cubicBezTo>
                    <a:cubicBezTo>
                      <a:pt x="375" y="279"/>
                      <a:pt x="375" y="279"/>
                      <a:pt x="375" y="279"/>
                    </a:cubicBezTo>
                    <a:cubicBezTo>
                      <a:pt x="375" y="279"/>
                      <a:pt x="375" y="279"/>
                      <a:pt x="375" y="279"/>
                    </a:cubicBezTo>
                    <a:cubicBezTo>
                      <a:pt x="375" y="279"/>
                      <a:pt x="375" y="279"/>
                      <a:pt x="375" y="279"/>
                    </a:cubicBezTo>
                    <a:cubicBezTo>
                      <a:pt x="375" y="279"/>
                      <a:pt x="375" y="279"/>
                      <a:pt x="375" y="279"/>
                    </a:cubicBezTo>
                    <a:cubicBezTo>
                      <a:pt x="376" y="279"/>
                      <a:pt x="376" y="279"/>
                      <a:pt x="376" y="279"/>
                    </a:cubicBezTo>
                    <a:cubicBezTo>
                      <a:pt x="376" y="279"/>
                      <a:pt x="376" y="279"/>
                      <a:pt x="376" y="279"/>
                    </a:cubicBezTo>
                    <a:cubicBezTo>
                      <a:pt x="376" y="279"/>
                      <a:pt x="376" y="279"/>
                      <a:pt x="376" y="279"/>
                    </a:cubicBezTo>
                    <a:cubicBezTo>
                      <a:pt x="376" y="279"/>
                      <a:pt x="376" y="279"/>
                      <a:pt x="376" y="279"/>
                    </a:cubicBezTo>
                    <a:cubicBezTo>
                      <a:pt x="376" y="279"/>
                      <a:pt x="376" y="279"/>
                      <a:pt x="376" y="279"/>
                    </a:cubicBezTo>
                    <a:cubicBezTo>
                      <a:pt x="376" y="277"/>
                      <a:pt x="377" y="277"/>
                      <a:pt x="378" y="277"/>
                    </a:cubicBezTo>
                    <a:cubicBezTo>
                      <a:pt x="379" y="274"/>
                      <a:pt x="377" y="273"/>
                      <a:pt x="378" y="270"/>
                    </a:cubicBezTo>
                    <a:cubicBezTo>
                      <a:pt x="378" y="268"/>
                      <a:pt x="380" y="267"/>
                      <a:pt x="379" y="264"/>
                    </a:cubicBezTo>
                    <a:cubicBezTo>
                      <a:pt x="380" y="265"/>
                      <a:pt x="380" y="264"/>
                      <a:pt x="380" y="264"/>
                    </a:cubicBezTo>
                    <a:cubicBezTo>
                      <a:pt x="380" y="264"/>
                      <a:pt x="380" y="263"/>
                      <a:pt x="380" y="263"/>
                    </a:cubicBezTo>
                    <a:cubicBezTo>
                      <a:pt x="380" y="262"/>
                      <a:pt x="380" y="262"/>
                      <a:pt x="380" y="262"/>
                    </a:cubicBezTo>
                    <a:cubicBezTo>
                      <a:pt x="381" y="262"/>
                      <a:pt x="381" y="262"/>
                      <a:pt x="381" y="262"/>
                    </a:cubicBezTo>
                    <a:cubicBezTo>
                      <a:pt x="382" y="262"/>
                      <a:pt x="382" y="261"/>
                      <a:pt x="382" y="261"/>
                    </a:cubicBezTo>
                    <a:cubicBezTo>
                      <a:pt x="382" y="260"/>
                      <a:pt x="383" y="259"/>
                      <a:pt x="385" y="258"/>
                    </a:cubicBezTo>
                    <a:cubicBezTo>
                      <a:pt x="384" y="255"/>
                      <a:pt x="386" y="254"/>
                      <a:pt x="386" y="252"/>
                    </a:cubicBezTo>
                    <a:cubicBezTo>
                      <a:pt x="387" y="251"/>
                      <a:pt x="388" y="251"/>
                      <a:pt x="388" y="249"/>
                    </a:cubicBezTo>
                    <a:cubicBezTo>
                      <a:pt x="389" y="248"/>
                      <a:pt x="390" y="248"/>
                      <a:pt x="390" y="247"/>
                    </a:cubicBezTo>
                    <a:cubicBezTo>
                      <a:pt x="391" y="246"/>
                      <a:pt x="392" y="246"/>
                      <a:pt x="392" y="245"/>
                    </a:cubicBezTo>
                    <a:cubicBezTo>
                      <a:pt x="394" y="245"/>
                      <a:pt x="393" y="243"/>
                      <a:pt x="394" y="242"/>
                    </a:cubicBezTo>
                    <a:cubicBezTo>
                      <a:pt x="395" y="238"/>
                      <a:pt x="394" y="236"/>
                      <a:pt x="394" y="232"/>
                    </a:cubicBezTo>
                    <a:cubicBezTo>
                      <a:pt x="393" y="230"/>
                      <a:pt x="392" y="229"/>
                      <a:pt x="392" y="228"/>
                    </a:cubicBezTo>
                    <a:cubicBezTo>
                      <a:pt x="391" y="228"/>
                      <a:pt x="392" y="227"/>
                      <a:pt x="392" y="227"/>
                    </a:cubicBezTo>
                    <a:cubicBezTo>
                      <a:pt x="392" y="227"/>
                      <a:pt x="391" y="227"/>
                      <a:pt x="391" y="227"/>
                    </a:cubicBezTo>
                    <a:cubicBezTo>
                      <a:pt x="391" y="227"/>
                      <a:pt x="391" y="226"/>
                      <a:pt x="391" y="226"/>
                    </a:cubicBezTo>
                    <a:cubicBezTo>
                      <a:pt x="391" y="226"/>
                      <a:pt x="390" y="226"/>
                      <a:pt x="390" y="225"/>
                    </a:cubicBezTo>
                    <a:cubicBezTo>
                      <a:pt x="390" y="225"/>
                      <a:pt x="390" y="224"/>
                      <a:pt x="390" y="224"/>
                    </a:cubicBezTo>
                    <a:cubicBezTo>
                      <a:pt x="391" y="223"/>
                      <a:pt x="390" y="221"/>
                      <a:pt x="392" y="221"/>
                    </a:cubicBezTo>
                    <a:cubicBezTo>
                      <a:pt x="393" y="220"/>
                      <a:pt x="393" y="219"/>
                      <a:pt x="394" y="219"/>
                    </a:cubicBezTo>
                    <a:cubicBezTo>
                      <a:pt x="394" y="218"/>
                      <a:pt x="395" y="218"/>
                      <a:pt x="395" y="216"/>
                    </a:cubicBezTo>
                    <a:cubicBezTo>
                      <a:pt x="396" y="216"/>
                      <a:pt x="396" y="215"/>
                      <a:pt x="397" y="215"/>
                    </a:cubicBezTo>
                    <a:cubicBezTo>
                      <a:pt x="396" y="209"/>
                      <a:pt x="399" y="206"/>
                      <a:pt x="399" y="201"/>
                    </a:cubicBezTo>
                    <a:cubicBezTo>
                      <a:pt x="401" y="201"/>
                      <a:pt x="401" y="199"/>
                      <a:pt x="403" y="199"/>
                    </a:cubicBezTo>
                    <a:cubicBezTo>
                      <a:pt x="403" y="198"/>
                      <a:pt x="404" y="198"/>
                      <a:pt x="404" y="198"/>
                    </a:cubicBezTo>
                    <a:cubicBezTo>
                      <a:pt x="404" y="197"/>
                      <a:pt x="405" y="197"/>
                      <a:pt x="405" y="197"/>
                    </a:cubicBezTo>
                    <a:cubicBezTo>
                      <a:pt x="405" y="197"/>
                      <a:pt x="406" y="196"/>
                      <a:pt x="407" y="196"/>
                    </a:cubicBezTo>
                    <a:cubicBezTo>
                      <a:pt x="411" y="196"/>
                      <a:pt x="413" y="198"/>
                      <a:pt x="417" y="199"/>
                    </a:cubicBezTo>
                    <a:cubicBezTo>
                      <a:pt x="418" y="198"/>
                      <a:pt x="418" y="198"/>
                      <a:pt x="419" y="198"/>
                    </a:cubicBezTo>
                    <a:cubicBezTo>
                      <a:pt x="419" y="198"/>
                      <a:pt x="419" y="197"/>
                      <a:pt x="419" y="196"/>
                    </a:cubicBezTo>
                    <a:cubicBezTo>
                      <a:pt x="420" y="196"/>
                      <a:pt x="420" y="195"/>
                      <a:pt x="420" y="194"/>
                    </a:cubicBezTo>
                    <a:cubicBezTo>
                      <a:pt x="422" y="195"/>
                      <a:pt x="421" y="192"/>
                      <a:pt x="422" y="192"/>
                    </a:cubicBezTo>
                    <a:cubicBezTo>
                      <a:pt x="422" y="190"/>
                      <a:pt x="422" y="189"/>
                      <a:pt x="423" y="188"/>
                    </a:cubicBezTo>
                    <a:cubicBezTo>
                      <a:pt x="422" y="185"/>
                      <a:pt x="421" y="183"/>
                      <a:pt x="421" y="180"/>
                    </a:cubicBezTo>
                    <a:cubicBezTo>
                      <a:pt x="421" y="179"/>
                      <a:pt x="421" y="179"/>
                      <a:pt x="421" y="179"/>
                    </a:cubicBezTo>
                    <a:cubicBezTo>
                      <a:pt x="422" y="178"/>
                      <a:pt x="421" y="175"/>
                      <a:pt x="421" y="173"/>
                    </a:cubicBezTo>
                    <a:cubicBezTo>
                      <a:pt x="422" y="173"/>
                      <a:pt x="422" y="173"/>
                      <a:pt x="422" y="173"/>
                    </a:cubicBezTo>
                    <a:cubicBezTo>
                      <a:pt x="422" y="174"/>
                      <a:pt x="423" y="173"/>
                      <a:pt x="423" y="172"/>
                    </a:cubicBezTo>
                    <a:cubicBezTo>
                      <a:pt x="424" y="172"/>
                      <a:pt x="424" y="173"/>
                      <a:pt x="425" y="173"/>
                    </a:cubicBezTo>
                    <a:cubicBezTo>
                      <a:pt x="425" y="173"/>
                      <a:pt x="426" y="172"/>
                      <a:pt x="426" y="172"/>
                    </a:cubicBezTo>
                    <a:cubicBezTo>
                      <a:pt x="427" y="172"/>
                      <a:pt x="428" y="172"/>
                      <a:pt x="428" y="172"/>
                    </a:cubicBezTo>
                    <a:cubicBezTo>
                      <a:pt x="429" y="172"/>
                      <a:pt x="429" y="172"/>
                      <a:pt x="429" y="172"/>
                    </a:cubicBezTo>
                    <a:cubicBezTo>
                      <a:pt x="432" y="171"/>
                      <a:pt x="434" y="172"/>
                      <a:pt x="436" y="172"/>
                    </a:cubicBezTo>
                    <a:cubicBezTo>
                      <a:pt x="437" y="173"/>
                      <a:pt x="438" y="172"/>
                      <a:pt x="439" y="172"/>
                    </a:cubicBezTo>
                    <a:cubicBezTo>
                      <a:pt x="440" y="174"/>
                      <a:pt x="442" y="173"/>
                      <a:pt x="443" y="175"/>
                    </a:cubicBezTo>
                    <a:cubicBezTo>
                      <a:pt x="446" y="175"/>
                      <a:pt x="448" y="176"/>
                      <a:pt x="452" y="176"/>
                    </a:cubicBezTo>
                    <a:cubicBezTo>
                      <a:pt x="452" y="175"/>
                      <a:pt x="454" y="175"/>
                      <a:pt x="453" y="173"/>
                    </a:cubicBezTo>
                    <a:cubicBezTo>
                      <a:pt x="454" y="173"/>
                      <a:pt x="455" y="172"/>
                      <a:pt x="455" y="170"/>
                    </a:cubicBezTo>
                    <a:cubicBezTo>
                      <a:pt x="455" y="169"/>
                      <a:pt x="453" y="169"/>
                      <a:pt x="453" y="169"/>
                    </a:cubicBezTo>
                    <a:cubicBezTo>
                      <a:pt x="452" y="169"/>
                      <a:pt x="453" y="168"/>
                      <a:pt x="453" y="168"/>
                    </a:cubicBezTo>
                    <a:cubicBezTo>
                      <a:pt x="452" y="168"/>
                      <a:pt x="452" y="167"/>
                      <a:pt x="452" y="167"/>
                    </a:cubicBezTo>
                    <a:cubicBezTo>
                      <a:pt x="452" y="166"/>
                      <a:pt x="453" y="165"/>
                      <a:pt x="453" y="164"/>
                    </a:cubicBezTo>
                    <a:cubicBezTo>
                      <a:pt x="453" y="164"/>
                      <a:pt x="454" y="164"/>
                      <a:pt x="454" y="164"/>
                    </a:cubicBezTo>
                    <a:cubicBezTo>
                      <a:pt x="454" y="164"/>
                      <a:pt x="454" y="163"/>
                      <a:pt x="454" y="162"/>
                    </a:cubicBezTo>
                    <a:cubicBezTo>
                      <a:pt x="454" y="162"/>
                      <a:pt x="455" y="163"/>
                      <a:pt x="455" y="162"/>
                    </a:cubicBezTo>
                    <a:cubicBezTo>
                      <a:pt x="455" y="162"/>
                      <a:pt x="455" y="161"/>
                      <a:pt x="455" y="161"/>
                    </a:cubicBezTo>
                    <a:cubicBezTo>
                      <a:pt x="456" y="159"/>
                      <a:pt x="457" y="157"/>
                      <a:pt x="457" y="155"/>
                    </a:cubicBezTo>
                    <a:cubicBezTo>
                      <a:pt x="457" y="154"/>
                      <a:pt x="456" y="153"/>
                      <a:pt x="456" y="152"/>
                    </a:cubicBezTo>
                    <a:cubicBezTo>
                      <a:pt x="455" y="151"/>
                      <a:pt x="455" y="150"/>
                      <a:pt x="455" y="149"/>
                    </a:cubicBezTo>
                    <a:cubicBezTo>
                      <a:pt x="454" y="149"/>
                      <a:pt x="453" y="148"/>
                      <a:pt x="453" y="146"/>
                    </a:cubicBezTo>
                    <a:cubicBezTo>
                      <a:pt x="457" y="147"/>
                      <a:pt x="458" y="144"/>
                      <a:pt x="460" y="145"/>
                    </a:cubicBezTo>
                    <a:cubicBezTo>
                      <a:pt x="462" y="146"/>
                      <a:pt x="462" y="145"/>
                      <a:pt x="463" y="145"/>
                    </a:cubicBezTo>
                    <a:cubicBezTo>
                      <a:pt x="464" y="145"/>
                      <a:pt x="465" y="146"/>
                      <a:pt x="466" y="145"/>
                    </a:cubicBezTo>
                    <a:cubicBezTo>
                      <a:pt x="468" y="145"/>
                      <a:pt x="467" y="143"/>
                      <a:pt x="469" y="142"/>
                    </a:cubicBezTo>
                    <a:cubicBezTo>
                      <a:pt x="468" y="139"/>
                      <a:pt x="467" y="138"/>
                      <a:pt x="467" y="135"/>
                    </a:cubicBezTo>
                    <a:cubicBezTo>
                      <a:pt x="468" y="135"/>
                      <a:pt x="468" y="134"/>
                      <a:pt x="469" y="133"/>
                    </a:cubicBezTo>
                    <a:cubicBezTo>
                      <a:pt x="469" y="133"/>
                      <a:pt x="470" y="134"/>
                      <a:pt x="470" y="133"/>
                    </a:cubicBezTo>
                    <a:cubicBezTo>
                      <a:pt x="470" y="133"/>
                      <a:pt x="470" y="133"/>
                      <a:pt x="470" y="133"/>
                    </a:cubicBezTo>
                    <a:cubicBezTo>
                      <a:pt x="471" y="133"/>
                      <a:pt x="472" y="133"/>
                      <a:pt x="473" y="133"/>
                    </a:cubicBezTo>
                    <a:cubicBezTo>
                      <a:pt x="478" y="134"/>
                      <a:pt x="479" y="138"/>
                      <a:pt x="482" y="140"/>
                    </a:cubicBezTo>
                    <a:cubicBezTo>
                      <a:pt x="482" y="141"/>
                      <a:pt x="483" y="141"/>
                      <a:pt x="483" y="142"/>
                    </a:cubicBezTo>
                    <a:cubicBezTo>
                      <a:pt x="483" y="142"/>
                      <a:pt x="483" y="142"/>
                      <a:pt x="483" y="142"/>
                    </a:cubicBezTo>
                    <a:cubicBezTo>
                      <a:pt x="483" y="142"/>
                      <a:pt x="483" y="142"/>
                      <a:pt x="483" y="142"/>
                    </a:cubicBezTo>
                    <a:cubicBezTo>
                      <a:pt x="483" y="142"/>
                      <a:pt x="483" y="142"/>
                      <a:pt x="483" y="142"/>
                    </a:cubicBezTo>
                    <a:cubicBezTo>
                      <a:pt x="483" y="142"/>
                      <a:pt x="483" y="142"/>
                      <a:pt x="483" y="142"/>
                    </a:cubicBezTo>
                    <a:cubicBezTo>
                      <a:pt x="483" y="142"/>
                      <a:pt x="483" y="142"/>
                      <a:pt x="484" y="142"/>
                    </a:cubicBezTo>
                    <a:cubicBezTo>
                      <a:pt x="484" y="142"/>
                      <a:pt x="484" y="142"/>
                      <a:pt x="484" y="142"/>
                    </a:cubicBezTo>
                    <a:cubicBezTo>
                      <a:pt x="485" y="143"/>
                      <a:pt x="485" y="145"/>
                      <a:pt x="486" y="146"/>
                    </a:cubicBezTo>
                    <a:cubicBezTo>
                      <a:pt x="486" y="146"/>
                      <a:pt x="486" y="146"/>
                      <a:pt x="486" y="146"/>
                    </a:cubicBezTo>
                    <a:cubicBezTo>
                      <a:pt x="486" y="146"/>
                      <a:pt x="486" y="146"/>
                      <a:pt x="486" y="146"/>
                    </a:cubicBezTo>
                    <a:cubicBezTo>
                      <a:pt x="486" y="146"/>
                      <a:pt x="486" y="146"/>
                      <a:pt x="486" y="146"/>
                    </a:cubicBezTo>
                    <a:cubicBezTo>
                      <a:pt x="489" y="147"/>
                      <a:pt x="486" y="149"/>
                      <a:pt x="487" y="150"/>
                    </a:cubicBezTo>
                    <a:cubicBezTo>
                      <a:pt x="487" y="150"/>
                      <a:pt x="488" y="150"/>
                      <a:pt x="488" y="150"/>
                    </a:cubicBezTo>
                    <a:cubicBezTo>
                      <a:pt x="488" y="150"/>
                      <a:pt x="488" y="150"/>
                      <a:pt x="488" y="150"/>
                    </a:cubicBezTo>
                    <a:cubicBezTo>
                      <a:pt x="488" y="151"/>
                      <a:pt x="488" y="151"/>
                      <a:pt x="488" y="151"/>
                    </a:cubicBezTo>
                    <a:cubicBezTo>
                      <a:pt x="489" y="152"/>
                      <a:pt x="488" y="153"/>
                      <a:pt x="489" y="154"/>
                    </a:cubicBezTo>
                    <a:cubicBezTo>
                      <a:pt x="489" y="154"/>
                      <a:pt x="489" y="154"/>
                      <a:pt x="489" y="154"/>
                    </a:cubicBezTo>
                    <a:cubicBezTo>
                      <a:pt x="489" y="154"/>
                      <a:pt x="489" y="154"/>
                      <a:pt x="489" y="154"/>
                    </a:cubicBezTo>
                    <a:cubicBezTo>
                      <a:pt x="489" y="154"/>
                      <a:pt x="490" y="155"/>
                      <a:pt x="490" y="155"/>
                    </a:cubicBezTo>
                    <a:cubicBezTo>
                      <a:pt x="490" y="155"/>
                      <a:pt x="490" y="155"/>
                      <a:pt x="490" y="155"/>
                    </a:cubicBezTo>
                    <a:cubicBezTo>
                      <a:pt x="490" y="155"/>
                      <a:pt x="490" y="155"/>
                      <a:pt x="490" y="155"/>
                    </a:cubicBezTo>
                    <a:cubicBezTo>
                      <a:pt x="490" y="155"/>
                      <a:pt x="490" y="155"/>
                      <a:pt x="490" y="155"/>
                    </a:cubicBezTo>
                    <a:cubicBezTo>
                      <a:pt x="490" y="155"/>
                      <a:pt x="490" y="155"/>
                      <a:pt x="490" y="155"/>
                    </a:cubicBezTo>
                    <a:cubicBezTo>
                      <a:pt x="490" y="155"/>
                      <a:pt x="490" y="155"/>
                      <a:pt x="490" y="155"/>
                    </a:cubicBezTo>
                    <a:cubicBezTo>
                      <a:pt x="490" y="155"/>
                      <a:pt x="490" y="155"/>
                      <a:pt x="490" y="155"/>
                    </a:cubicBezTo>
                    <a:cubicBezTo>
                      <a:pt x="490" y="155"/>
                      <a:pt x="490" y="155"/>
                      <a:pt x="490" y="155"/>
                    </a:cubicBezTo>
                    <a:cubicBezTo>
                      <a:pt x="490" y="155"/>
                      <a:pt x="490" y="156"/>
                      <a:pt x="490" y="156"/>
                    </a:cubicBezTo>
                    <a:cubicBezTo>
                      <a:pt x="490" y="156"/>
                      <a:pt x="491" y="156"/>
                      <a:pt x="491" y="156"/>
                    </a:cubicBezTo>
                    <a:cubicBezTo>
                      <a:pt x="491" y="156"/>
                      <a:pt x="491" y="156"/>
                      <a:pt x="491" y="156"/>
                    </a:cubicBezTo>
                    <a:cubicBezTo>
                      <a:pt x="491" y="156"/>
                      <a:pt x="491" y="156"/>
                      <a:pt x="491" y="156"/>
                    </a:cubicBezTo>
                    <a:cubicBezTo>
                      <a:pt x="497" y="156"/>
                      <a:pt x="500" y="159"/>
                      <a:pt x="506" y="158"/>
                    </a:cubicBezTo>
                    <a:cubicBezTo>
                      <a:pt x="507" y="157"/>
                      <a:pt x="510" y="158"/>
                      <a:pt x="511" y="157"/>
                    </a:cubicBezTo>
                    <a:cubicBezTo>
                      <a:pt x="511" y="156"/>
                      <a:pt x="514" y="156"/>
                      <a:pt x="515" y="155"/>
                    </a:cubicBezTo>
                    <a:cubicBezTo>
                      <a:pt x="516" y="155"/>
                      <a:pt x="516" y="153"/>
                      <a:pt x="515" y="151"/>
                    </a:cubicBezTo>
                    <a:cubicBezTo>
                      <a:pt x="517" y="151"/>
                      <a:pt x="517" y="150"/>
                      <a:pt x="518" y="150"/>
                    </a:cubicBezTo>
                    <a:cubicBezTo>
                      <a:pt x="520" y="150"/>
                      <a:pt x="522" y="150"/>
                      <a:pt x="523" y="150"/>
                    </a:cubicBezTo>
                    <a:cubicBezTo>
                      <a:pt x="523" y="150"/>
                      <a:pt x="523" y="151"/>
                      <a:pt x="523" y="151"/>
                    </a:cubicBezTo>
                    <a:cubicBezTo>
                      <a:pt x="524" y="151"/>
                      <a:pt x="524" y="152"/>
                      <a:pt x="525" y="152"/>
                    </a:cubicBezTo>
                    <a:cubicBezTo>
                      <a:pt x="525" y="152"/>
                      <a:pt x="526" y="152"/>
                      <a:pt x="526" y="152"/>
                    </a:cubicBezTo>
                    <a:cubicBezTo>
                      <a:pt x="526" y="152"/>
                      <a:pt x="526" y="152"/>
                      <a:pt x="526" y="153"/>
                    </a:cubicBezTo>
                    <a:cubicBezTo>
                      <a:pt x="526" y="153"/>
                      <a:pt x="527" y="152"/>
                      <a:pt x="528" y="153"/>
                    </a:cubicBezTo>
                    <a:cubicBezTo>
                      <a:pt x="528" y="154"/>
                      <a:pt x="531" y="154"/>
                      <a:pt x="531" y="156"/>
                    </a:cubicBezTo>
                    <a:cubicBezTo>
                      <a:pt x="533" y="156"/>
                      <a:pt x="533" y="157"/>
                      <a:pt x="535" y="157"/>
                    </a:cubicBezTo>
                    <a:cubicBezTo>
                      <a:pt x="537" y="156"/>
                      <a:pt x="538" y="155"/>
                      <a:pt x="540" y="154"/>
                    </a:cubicBezTo>
                    <a:cubicBezTo>
                      <a:pt x="540" y="151"/>
                      <a:pt x="540" y="148"/>
                      <a:pt x="540" y="145"/>
                    </a:cubicBezTo>
                    <a:cubicBezTo>
                      <a:pt x="540" y="144"/>
                      <a:pt x="542" y="143"/>
                      <a:pt x="542" y="141"/>
                    </a:cubicBezTo>
                    <a:cubicBezTo>
                      <a:pt x="543" y="140"/>
                      <a:pt x="544" y="139"/>
                      <a:pt x="545" y="137"/>
                    </a:cubicBezTo>
                    <a:cubicBezTo>
                      <a:pt x="545" y="136"/>
                      <a:pt x="547" y="137"/>
                      <a:pt x="547" y="135"/>
                    </a:cubicBezTo>
                    <a:cubicBezTo>
                      <a:pt x="547" y="132"/>
                      <a:pt x="546" y="131"/>
                      <a:pt x="545" y="129"/>
                    </a:cubicBezTo>
                    <a:cubicBezTo>
                      <a:pt x="546" y="128"/>
                      <a:pt x="545" y="126"/>
                      <a:pt x="545" y="124"/>
                    </a:cubicBezTo>
                    <a:cubicBezTo>
                      <a:pt x="544" y="122"/>
                      <a:pt x="545" y="119"/>
                      <a:pt x="545" y="116"/>
                    </a:cubicBezTo>
                    <a:cubicBezTo>
                      <a:pt x="544" y="116"/>
                      <a:pt x="544" y="115"/>
                      <a:pt x="544" y="114"/>
                    </a:cubicBezTo>
                    <a:cubicBezTo>
                      <a:pt x="545" y="111"/>
                      <a:pt x="544" y="107"/>
                      <a:pt x="545" y="104"/>
                    </a:cubicBezTo>
                    <a:cubicBezTo>
                      <a:pt x="545" y="103"/>
                      <a:pt x="545" y="102"/>
                      <a:pt x="545" y="100"/>
                    </a:cubicBezTo>
                    <a:cubicBezTo>
                      <a:pt x="545" y="100"/>
                      <a:pt x="545" y="100"/>
                      <a:pt x="546" y="100"/>
                    </a:cubicBezTo>
                    <a:cubicBezTo>
                      <a:pt x="546" y="100"/>
                      <a:pt x="546" y="100"/>
                      <a:pt x="546" y="100"/>
                    </a:cubicBezTo>
                    <a:cubicBezTo>
                      <a:pt x="546" y="100"/>
                      <a:pt x="546" y="100"/>
                      <a:pt x="546" y="100"/>
                    </a:cubicBezTo>
                    <a:cubicBezTo>
                      <a:pt x="546" y="100"/>
                      <a:pt x="546" y="100"/>
                      <a:pt x="546" y="100"/>
                    </a:cubicBezTo>
                    <a:cubicBezTo>
                      <a:pt x="546" y="100"/>
                      <a:pt x="546" y="100"/>
                      <a:pt x="546" y="99"/>
                    </a:cubicBezTo>
                    <a:cubicBezTo>
                      <a:pt x="546" y="99"/>
                      <a:pt x="546" y="99"/>
                      <a:pt x="546" y="99"/>
                    </a:cubicBezTo>
                    <a:cubicBezTo>
                      <a:pt x="546" y="99"/>
                      <a:pt x="546" y="99"/>
                      <a:pt x="546" y="99"/>
                    </a:cubicBezTo>
                    <a:cubicBezTo>
                      <a:pt x="546" y="99"/>
                      <a:pt x="546" y="99"/>
                      <a:pt x="546" y="99"/>
                    </a:cubicBezTo>
                    <a:cubicBezTo>
                      <a:pt x="546" y="99"/>
                      <a:pt x="546" y="99"/>
                      <a:pt x="546" y="99"/>
                    </a:cubicBezTo>
                    <a:cubicBezTo>
                      <a:pt x="546" y="99"/>
                      <a:pt x="546" y="98"/>
                      <a:pt x="546" y="98"/>
                    </a:cubicBezTo>
                    <a:cubicBezTo>
                      <a:pt x="546" y="97"/>
                      <a:pt x="547" y="97"/>
                      <a:pt x="548" y="95"/>
                    </a:cubicBezTo>
                    <a:cubicBezTo>
                      <a:pt x="548" y="95"/>
                      <a:pt x="548" y="95"/>
                      <a:pt x="548" y="95"/>
                    </a:cubicBezTo>
                    <a:cubicBezTo>
                      <a:pt x="548" y="95"/>
                      <a:pt x="548" y="95"/>
                      <a:pt x="548" y="95"/>
                    </a:cubicBezTo>
                    <a:cubicBezTo>
                      <a:pt x="548" y="95"/>
                      <a:pt x="548" y="95"/>
                      <a:pt x="548" y="95"/>
                    </a:cubicBezTo>
                    <a:cubicBezTo>
                      <a:pt x="548" y="94"/>
                      <a:pt x="548" y="94"/>
                      <a:pt x="548" y="94"/>
                    </a:cubicBezTo>
                    <a:cubicBezTo>
                      <a:pt x="548" y="94"/>
                      <a:pt x="548" y="94"/>
                      <a:pt x="548" y="94"/>
                    </a:cubicBezTo>
                    <a:cubicBezTo>
                      <a:pt x="549" y="94"/>
                      <a:pt x="549" y="94"/>
                      <a:pt x="549" y="94"/>
                    </a:cubicBezTo>
                    <a:cubicBezTo>
                      <a:pt x="549" y="94"/>
                      <a:pt x="549" y="94"/>
                      <a:pt x="549" y="94"/>
                    </a:cubicBezTo>
                    <a:cubicBezTo>
                      <a:pt x="549" y="94"/>
                      <a:pt x="549" y="94"/>
                      <a:pt x="549" y="94"/>
                    </a:cubicBezTo>
                    <a:cubicBezTo>
                      <a:pt x="549" y="94"/>
                      <a:pt x="549" y="94"/>
                      <a:pt x="549" y="94"/>
                    </a:cubicBezTo>
                    <a:cubicBezTo>
                      <a:pt x="549" y="93"/>
                      <a:pt x="549" y="93"/>
                      <a:pt x="549" y="93"/>
                    </a:cubicBezTo>
                    <a:cubicBezTo>
                      <a:pt x="549" y="93"/>
                      <a:pt x="549" y="93"/>
                      <a:pt x="549" y="93"/>
                    </a:cubicBezTo>
                    <a:cubicBezTo>
                      <a:pt x="549" y="93"/>
                      <a:pt x="549" y="93"/>
                      <a:pt x="549" y="93"/>
                    </a:cubicBezTo>
                    <a:cubicBezTo>
                      <a:pt x="549" y="93"/>
                      <a:pt x="549" y="93"/>
                      <a:pt x="549" y="93"/>
                    </a:cubicBezTo>
                    <a:cubicBezTo>
                      <a:pt x="549" y="93"/>
                      <a:pt x="549" y="93"/>
                      <a:pt x="549" y="93"/>
                    </a:cubicBezTo>
                    <a:cubicBezTo>
                      <a:pt x="549" y="92"/>
                      <a:pt x="549" y="92"/>
                      <a:pt x="549" y="92"/>
                    </a:cubicBezTo>
                    <a:cubicBezTo>
                      <a:pt x="549" y="92"/>
                      <a:pt x="549" y="92"/>
                      <a:pt x="550" y="92"/>
                    </a:cubicBezTo>
                    <a:cubicBezTo>
                      <a:pt x="550" y="92"/>
                      <a:pt x="550" y="92"/>
                      <a:pt x="550" y="92"/>
                    </a:cubicBezTo>
                    <a:cubicBezTo>
                      <a:pt x="550" y="92"/>
                      <a:pt x="550" y="92"/>
                      <a:pt x="550" y="92"/>
                    </a:cubicBezTo>
                    <a:cubicBezTo>
                      <a:pt x="550" y="91"/>
                      <a:pt x="550" y="91"/>
                      <a:pt x="550" y="91"/>
                    </a:cubicBezTo>
                    <a:cubicBezTo>
                      <a:pt x="550" y="91"/>
                      <a:pt x="550" y="91"/>
                      <a:pt x="550" y="91"/>
                    </a:cubicBezTo>
                    <a:cubicBezTo>
                      <a:pt x="550" y="91"/>
                      <a:pt x="550" y="91"/>
                      <a:pt x="550" y="91"/>
                    </a:cubicBezTo>
                    <a:cubicBezTo>
                      <a:pt x="550" y="91"/>
                      <a:pt x="550" y="91"/>
                      <a:pt x="550" y="91"/>
                    </a:cubicBezTo>
                    <a:cubicBezTo>
                      <a:pt x="550" y="90"/>
                      <a:pt x="550" y="90"/>
                      <a:pt x="550" y="90"/>
                    </a:cubicBezTo>
                    <a:cubicBezTo>
                      <a:pt x="550" y="90"/>
                      <a:pt x="550" y="90"/>
                      <a:pt x="550" y="90"/>
                    </a:cubicBezTo>
                    <a:cubicBezTo>
                      <a:pt x="550" y="90"/>
                      <a:pt x="550" y="90"/>
                      <a:pt x="550" y="90"/>
                    </a:cubicBezTo>
                    <a:cubicBezTo>
                      <a:pt x="550" y="90"/>
                      <a:pt x="550" y="90"/>
                      <a:pt x="550" y="90"/>
                    </a:cubicBezTo>
                    <a:cubicBezTo>
                      <a:pt x="550" y="90"/>
                      <a:pt x="550" y="90"/>
                      <a:pt x="550" y="90"/>
                    </a:cubicBezTo>
                    <a:cubicBezTo>
                      <a:pt x="550" y="90"/>
                      <a:pt x="551" y="90"/>
                      <a:pt x="551" y="89"/>
                    </a:cubicBezTo>
                    <a:cubicBezTo>
                      <a:pt x="551" y="89"/>
                      <a:pt x="551" y="89"/>
                      <a:pt x="551" y="89"/>
                    </a:cubicBezTo>
                    <a:cubicBezTo>
                      <a:pt x="551" y="89"/>
                      <a:pt x="551" y="89"/>
                      <a:pt x="551" y="89"/>
                    </a:cubicBezTo>
                    <a:cubicBezTo>
                      <a:pt x="551" y="89"/>
                      <a:pt x="551" y="89"/>
                      <a:pt x="551" y="89"/>
                    </a:cubicBezTo>
                    <a:cubicBezTo>
                      <a:pt x="551" y="89"/>
                      <a:pt x="551" y="89"/>
                      <a:pt x="551" y="89"/>
                    </a:cubicBezTo>
                    <a:cubicBezTo>
                      <a:pt x="551" y="89"/>
                      <a:pt x="551" y="89"/>
                      <a:pt x="552" y="89"/>
                    </a:cubicBezTo>
                    <a:cubicBezTo>
                      <a:pt x="554" y="89"/>
                      <a:pt x="554" y="88"/>
                      <a:pt x="556" y="87"/>
                    </a:cubicBezTo>
                    <a:cubicBezTo>
                      <a:pt x="556" y="89"/>
                      <a:pt x="558" y="88"/>
                      <a:pt x="559" y="88"/>
                    </a:cubicBezTo>
                    <a:cubicBezTo>
                      <a:pt x="560" y="88"/>
                      <a:pt x="560" y="87"/>
                      <a:pt x="561" y="87"/>
                    </a:cubicBezTo>
                    <a:cubicBezTo>
                      <a:pt x="561" y="86"/>
                      <a:pt x="562" y="85"/>
                      <a:pt x="563" y="84"/>
                    </a:cubicBezTo>
                    <a:cubicBezTo>
                      <a:pt x="565" y="84"/>
                      <a:pt x="565" y="82"/>
                      <a:pt x="566" y="82"/>
                    </a:cubicBezTo>
                    <a:cubicBezTo>
                      <a:pt x="567" y="80"/>
                      <a:pt x="569" y="80"/>
                      <a:pt x="571" y="80"/>
                    </a:cubicBezTo>
                    <a:cubicBezTo>
                      <a:pt x="571" y="80"/>
                      <a:pt x="572" y="80"/>
                      <a:pt x="571" y="80"/>
                    </a:cubicBezTo>
                    <a:cubicBezTo>
                      <a:pt x="572" y="81"/>
                      <a:pt x="572" y="81"/>
                      <a:pt x="573" y="81"/>
                    </a:cubicBezTo>
                    <a:cubicBezTo>
                      <a:pt x="573" y="82"/>
                      <a:pt x="574" y="83"/>
                      <a:pt x="575" y="83"/>
                    </a:cubicBezTo>
                    <a:cubicBezTo>
                      <a:pt x="575" y="85"/>
                      <a:pt x="578" y="84"/>
                      <a:pt x="578" y="86"/>
                    </a:cubicBezTo>
                    <a:cubicBezTo>
                      <a:pt x="579" y="87"/>
                      <a:pt x="579" y="87"/>
                      <a:pt x="580" y="87"/>
                    </a:cubicBezTo>
                    <a:cubicBezTo>
                      <a:pt x="580" y="88"/>
                      <a:pt x="579" y="89"/>
                      <a:pt x="580" y="90"/>
                    </a:cubicBezTo>
                    <a:cubicBezTo>
                      <a:pt x="585" y="89"/>
                      <a:pt x="589" y="91"/>
                      <a:pt x="593" y="92"/>
                    </a:cubicBezTo>
                    <a:cubicBezTo>
                      <a:pt x="593" y="94"/>
                      <a:pt x="596" y="94"/>
                      <a:pt x="595" y="97"/>
                    </a:cubicBezTo>
                    <a:cubicBezTo>
                      <a:pt x="597" y="96"/>
                      <a:pt x="597" y="99"/>
                      <a:pt x="598" y="101"/>
                    </a:cubicBezTo>
                    <a:cubicBezTo>
                      <a:pt x="598" y="101"/>
                      <a:pt x="597" y="102"/>
                      <a:pt x="597" y="102"/>
                    </a:cubicBezTo>
                    <a:cubicBezTo>
                      <a:pt x="597" y="102"/>
                      <a:pt x="597" y="103"/>
                      <a:pt x="596" y="103"/>
                    </a:cubicBezTo>
                    <a:cubicBezTo>
                      <a:pt x="596" y="104"/>
                      <a:pt x="596" y="105"/>
                      <a:pt x="595" y="106"/>
                    </a:cubicBezTo>
                    <a:cubicBezTo>
                      <a:pt x="595" y="107"/>
                      <a:pt x="595" y="108"/>
                      <a:pt x="594" y="108"/>
                    </a:cubicBezTo>
                    <a:cubicBezTo>
                      <a:pt x="594" y="111"/>
                      <a:pt x="594" y="115"/>
                      <a:pt x="594" y="118"/>
                    </a:cubicBezTo>
                    <a:cubicBezTo>
                      <a:pt x="595" y="118"/>
                      <a:pt x="595" y="120"/>
                      <a:pt x="596" y="120"/>
                    </a:cubicBezTo>
                    <a:cubicBezTo>
                      <a:pt x="598" y="120"/>
                      <a:pt x="597" y="122"/>
                      <a:pt x="599" y="121"/>
                    </a:cubicBezTo>
                    <a:cubicBezTo>
                      <a:pt x="601" y="122"/>
                      <a:pt x="602" y="120"/>
                      <a:pt x="603" y="120"/>
                    </a:cubicBezTo>
                    <a:cubicBezTo>
                      <a:pt x="604" y="118"/>
                      <a:pt x="602" y="118"/>
                      <a:pt x="603" y="116"/>
                    </a:cubicBezTo>
                    <a:cubicBezTo>
                      <a:pt x="604" y="115"/>
                      <a:pt x="603" y="113"/>
                      <a:pt x="603" y="111"/>
                    </a:cubicBezTo>
                    <a:cubicBezTo>
                      <a:pt x="604" y="111"/>
                      <a:pt x="603" y="110"/>
                      <a:pt x="603" y="109"/>
                    </a:cubicBezTo>
                    <a:cubicBezTo>
                      <a:pt x="604" y="109"/>
                      <a:pt x="604" y="108"/>
                      <a:pt x="604" y="107"/>
                    </a:cubicBezTo>
                    <a:cubicBezTo>
                      <a:pt x="605" y="107"/>
                      <a:pt x="606" y="106"/>
                      <a:pt x="607" y="105"/>
                    </a:cubicBezTo>
                    <a:cubicBezTo>
                      <a:pt x="608" y="104"/>
                      <a:pt x="609" y="103"/>
                      <a:pt x="609" y="102"/>
                    </a:cubicBezTo>
                    <a:cubicBezTo>
                      <a:pt x="612" y="102"/>
                      <a:pt x="611" y="99"/>
                      <a:pt x="613" y="98"/>
                    </a:cubicBezTo>
                    <a:cubicBezTo>
                      <a:pt x="613" y="97"/>
                      <a:pt x="613" y="95"/>
                      <a:pt x="613" y="94"/>
                    </a:cubicBezTo>
                    <a:cubicBezTo>
                      <a:pt x="613" y="93"/>
                      <a:pt x="613" y="92"/>
                      <a:pt x="613" y="92"/>
                    </a:cubicBezTo>
                    <a:cubicBezTo>
                      <a:pt x="613" y="92"/>
                      <a:pt x="612" y="91"/>
                      <a:pt x="613" y="91"/>
                    </a:cubicBezTo>
                    <a:cubicBezTo>
                      <a:pt x="614" y="91"/>
                      <a:pt x="615" y="92"/>
                      <a:pt x="615" y="93"/>
                    </a:cubicBezTo>
                    <a:cubicBezTo>
                      <a:pt x="615" y="94"/>
                      <a:pt x="616" y="94"/>
                      <a:pt x="617" y="94"/>
                    </a:cubicBezTo>
                    <a:cubicBezTo>
                      <a:pt x="618" y="93"/>
                      <a:pt x="619" y="93"/>
                      <a:pt x="620" y="93"/>
                    </a:cubicBezTo>
                    <a:cubicBezTo>
                      <a:pt x="622" y="93"/>
                      <a:pt x="623" y="92"/>
                      <a:pt x="624" y="92"/>
                    </a:cubicBezTo>
                    <a:cubicBezTo>
                      <a:pt x="625" y="91"/>
                      <a:pt x="626" y="90"/>
                      <a:pt x="627" y="87"/>
                    </a:cubicBezTo>
                    <a:cubicBezTo>
                      <a:pt x="626" y="87"/>
                      <a:pt x="626" y="86"/>
                      <a:pt x="626" y="85"/>
                    </a:cubicBezTo>
                    <a:close/>
                    <a:moveTo>
                      <a:pt x="157" y="571"/>
                    </a:moveTo>
                    <a:cubicBezTo>
                      <a:pt x="155" y="570"/>
                      <a:pt x="158" y="568"/>
                      <a:pt x="160" y="569"/>
                    </a:cubicBezTo>
                    <a:cubicBezTo>
                      <a:pt x="160" y="570"/>
                      <a:pt x="157" y="569"/>
                      <a:pt x="157" y="571"/>
                    </a:cubicBezTo>
                    <a:close/>
                    <a:moveTo>
                      <a:pt x="171" y="581"/>
                    </a:moveTo>
                    <a:cubicBezTo>
                      <a:pt x="170" y="581"/>
                      <a:pt x="169" y="581"/>
                      <a:pt x="169" y="581"/>
                    </a:cubicBezTo>
                    <a:cubicBezTo>
                      <a:pt x="168" y="582"/>
                      <a:pt x="168" y="582"/>
                      <a:pt x="167" y="582"/>
                    </a:cubicBezTo>
                    <a:cubicBezTo>
                      <a:pt x="167" y="582"/>
                      <a:pt x="167" y="583"/>
                      <a:pt x="167" y="584"/>
                    </a:cubicBezTo>
                    <a:cubicBezTo>
                      <a:pt x="166" y="583"/>
                      <a:pt x="166" y="584"/>
                      <a:pt x="166" y="584"/>
                    </a:cubicBezTo>
                    <a:cubicBezTo>
                      <a:pt x="165" y="585"/>
                      <a:pt x="165" y="585"/>
                      <a:pt x="164" y="586"/>
                    </a:cubicBezTo>
                    <a:cubicBezTo>
                      <a:pt x="162" y="586"/>
                      <a:pt x="160" y="587"/>
                      <a:pt x="160" y="589"/>
                    </a:cubicBezTo>
                    <a:cubicBezTo>
                      <a:pt x="160" y="591"/>
                      <a:pt x="163" y="590"/>
                      <a:pt x="164" y="590"/>
                    </a:cubicBezTo>
                    <a:cubicBezTo>
                      <a:pt x="164" y="590"/>
                      <a:pt x="165" y="591"/>
                      <a:pt x="164" y="592"/>
                    </a:cubicBezTo>
                    <a:cubicBezTo>
                      <a:pt x="166" y="592"/>
                      <a:pt x="167" y="592"/>
                      <a:pt x="168" y="591"/>
                    </a:cubicBezTo>
                    <a:cubicBezTo>
                      <a:pt x="169" y="591"/>
                      <a:pt x="170" y="591"/>
                      <a:pt x="170" y="593"/>
                    </a:cubicBezTo>
                    <a:cubicBezTo>
                      <a:pt x="169" y="593"/>
                      <a:pt x="170" y="592"/>
                      <a:pt x="169" y="592"/>
                    </a:cubicBezTo>
                    <a:cubicBezTo>
                      <a:pt x="168" y="592"/>
                      <a:pt x="168" y="593"/>
                      <a:pt x="166" y="593"/>
                    </a:cubicBezTo>
                    <a:cubicBezTo>
                      <a:pt x="165" y="593"/>
                      <a:pt x="165" y="593"/>
                      <a:pt x="164" y="593"/>
                    </a:cubicBezTo>
                    <a:cubicBezTo>
                      <a:pt x="164" y="594"/>
                      <a:pt x="163" y="594"/>
                      <a:pt x="163" y="594"/>
                    </a:cubicBezTo>
                    <a:cubicBezTo>
                      <a:pt x="163" y="594"/>
                      <a:pt x="163" y="595"/>
                      <a:pt x="162" y="596"/>
                    </a:cubicBezTo>
                    <a:cubicBezTo>
                      <a:pt x="162" y="596"/>
                      <a:pt x="161" y="595"/>
                      <a:pt x="161" y="596"/>
                    </a:cubicBezTo>
                    <a:cubicBezTo>
                      <a:pt x="160" y="596"/>
                      <a:pt x="161" y="597"/>
                      <a:pt x="160" y="597"/>
                    </a:cubicBezTo>
                    <a:cubicBezTo>
                      <a:pt x="160" y="597"/>
                      <a:pt x="160" y="597"/>
                      <a:pt x="160" y="597"/>
                    </a:cubicBezTo>
                    <a:cubicBezTo>
                      <a:pt x="159" y="595"/>
                      <a:pt x="163" y="595"/>
                      <a:pt x="160" y="593"/>
                    </a:cubicBezTo>
                    <a:cubicBezTo>
                      <a:pt x="160" y="593"/>
                      <a:pt x="162" y="593"/>
                      <a:pt x="162" y="593"/>
                    </a:cubicBezTo>
                    <a:cubicBezTo>
                      <a:pt x="163" y="594"/>
                      <a:pt x="163" y="593"/>
                      <a:pt x="164" y="593"/>
                    </a:cubicBezTo>
                    <a:cubicBezTo>
                      <a:pt x="164" y="592"/>
                      <a:pt x="163" y="592"/>
                      <a:pt x="163" y="591"/>
                    </a:cubicBezTo>
                    <a:cubicBezTo>
                      <a:pt x="163" y="590"/>
                      <a:pt x="162" y="591"/>
                      <a:pt x="162" y="592"/>
                    </a:cubicBezTo>
                    <a:cubicBezTo>
                      <a:pt x="161" y="592"/>
                      <a:pt x="161" y="591"/>
                      <a:pt x="161" y="591"/>
                    </a:cubicBezTo>
                    <a:cubicBezTo>
                      <a:pt x="160" y="591"/>
                      <a:pt x="160" y="591"/>
                      <a:pt x="160" y="591"/>
                    </a:cubicBezTo>
                    <a:cubicBezTo>
                      <a:pt x="160" y="589"/>
                      <a:pt x="160" y="588"/>
                      <a:pt x="160" y="587"/>
                    </a:cubicBezTo>
                    <a:cubicBezTo>
                      <a:pt x="161" y="586"/>
                      <a:pt x="162" y="585"/>
                      <a:pt x="163" y="585"/>
                    </a:cubicBezTo>
                    <a:cubicBezTo>
                      <a:pt x="165" y="585"/>
                      <a:pt x="164" y="583"/>
                      <a:pt x="166" y="583"/>
                    </a:cubicBezTo>
                    <a:cubicBezTo>
                      <a:pt x="166" y="581"/>
                      <a:pt x="166" y="580"/>
                      <a:pt x="167" y="579"/>
                    </a:cubicBezTo>
                    <a:cubicBezTo>
                      <a:pt x="168" y="579"/>
                      <a:pt x="168" y="580"/>
                      <a:pt x="168" y="581"/>
                    </a:cubicBezTo>
                    <a:cubicBezTo>
                      <a:pt x="170" y="580"/>
                      <a:pt x="171" y="580"/>
                      <a:pt x="173" y="581"/>
                    </a:cubicBezTo>
                    <a:cubicBezTo>
                      <a:pt x="173" y="582"/>
                      <a:pt x="172" y="581"/>
                      <a:pt x="171" y="581"/>
                    </a:cubicBezTo>
                    <a:close/>
                    <a:moveTo>
                      <a:pt x="174" y="541"/>
                    </a:moveTo>
                    <a:cubicBezTo>
                      <a:pt x="174" y="541"/>
                      <a:pt x="175" y="540"/>
                      <a:pt x="175" y="540"/>
                    </a:cubicBezTo>
                    <a:cubicBezTo>
                      <a:pt x="175" y="541"/>
                      <a:pt x="175" y="541"/>
                      <a:pt x="174" y="541"/>
                    </a:cubicBezTo>
                    <a:close/>
                    <a:moveTo>
                      <a:pt x="291" y="393"/>
                    </a:moveTo>
                    <a:cubicBezTo>
                      <a:pt x="291" y="393"/>
                      <a:pt x="291" y="393"/>
                      <a:pt x="291" y="393"/>
                    </a:cubicBezTo>
                    <a:cubicBezTo>
                      <a:pt x="290" y="393"/>
                      <a:pt x="290" y="394"/>
                      <a:pt x="289" y="394"/>
                    </a:cubicBezTo>
                    <a:cubicBezTo>
                      <a:pt x="289" y="394"/>
                      <a:pt x="289" y="394"/>
                      <a:pt x="289" y="395"/>
                    </a:cubicBezTo>
                    <a:cubicBezTo>
                      <a:pt x="288" y="395"/>
                      <a:pt x="288" y="396"/>
                      <a:pt x="287" y="396"/>
                    </a:cubicBezTo>
                    <a:cubicBezTo>
                      <a:pt x="286" y="394"/>
                      <a:pt x="285" y="397"/>
                      <a:pt x="283" y="396"/>
                    </a:cubicBezTo>
                    <a:cubicBezTo>
                      <a:pt x="283" y="396"/>
                      <a:pt x="283" y="397"/>
                      <a:pt x="283" y="397"/>
                    </a:cubicBezTo>
                    <a:cubicBezTo>
                      <a:pt x="283" y="397"/>
                      <a:pt x="283" y="397"/>
                      <a:pt x="283" y="397"/>
                    </a:cubicBezTo>
                    <a:cubicBezTo>
                      <a:pt x="282" y="398"/>
                      <a:pt x="280" y="398"/>
                      <a:pt x="280" y="399"/>
                    </a:cubicBezTo>
                    <a:cubicBezTo>
                      <a:pt x="280" y="399"/>
                      <a:pt x="280" y="400"/>
                      <a:pt x="280" y="400"/>
                    </a:cubicBezTo>
                    <a:cubicBezTo>
                      <a:pt x="279" y="400"/>
                      <a:pt x="279" y="401"/>
                      <a:pt x="278" y="401"/>
                    </a:cubicBezTo>
                    <a:cubicBezTo>
                      <a:pt x="278" y="401"/>
                      <a:pt x="278" y="401"/>
                      <a:pt x="278" y="401"/>
                    </a:cubicBezTo>
                    <a:cubicBezTo>
                      <a:pt x="278" y="401"/>
                      <a:pt x="277" y="402"/>
                      <a:pt x="277" y="402"/>
                    </a:cubicBezTo>
                    <a:cubicBezTo>
                      <a:pt x="278" y="402"/>
                      <a:pt x="277" y="402"/>
                      <a:pt x="277" y="402"/>
                    </a:cubicBezTo>
                    <a:cubicBezTo>
                      <a:pt x="277" y="402"/>
                      <a:pt x="277" y="402"/>
                      <a:pt x="277" y="402"/>
                    </a:cubicBezTo>
                    <a:cubicBezTo>
                      <a:pt x="276" y="403"/>
                      <a:pt x="276" y="404"/>
                      <a:pt x="277" y="404"/>
                    </a:cubicBezTo>
                    <a:cubicBezTo>
                      <a:pt x="277" y="404"/>
                      <a:pt x="278" y="404"/>
                      <a:pt x="278" y="404"/>
                    </a:cubicBezTo>
                    <a:cubicBezTo>
                      <a:pt x="279" y="404"/>
                      <a:pt x="280" y="403"/>
                      <a:pt x="281" y="403"/>
                    </a:cubicBezTo>
                    <a:cubicBezTo>
                      <a:pt x="281" y="402"/>
                      <a:pt x="283" y="400"/>
                      <a:pt x="283" y="402"/>
                    </a:cubicBezTo>
                    <a:cubicBezTo>
                      <a:pt x="283" y="403"/>
                      <a:pt x="281" y="402"/>
                      <a:pt x="281" y="404"/>
                    </a:cubicBezTo>
                    <a:cubicBezTo>
                      <a:pt x="280" y="404"/>
                      <a:pt x="280" y="405"/>
                      <a:pt x="280" y="407"/>
                    </a:cubicBezTo>
                    <a:cubicBezTo>
                      <a:pt x="280" y="408"/>
                      <a:pt x="282" y="407"/>
                      <a:pt x="282" y="408"/>
                    </a:cubicBezTo>
                    <a:cubicBezTo>
                      <a:pt x="281" y="408"/>
                      <a:pt x="280" y="408"/>
                      <a:pt x="281" y="409"/>
                    </a:cubicBezTo>
                    <a:cubicBezTo>
                      <a:pt x="280" y="409"/>
                      <a:pt x="280" y="409"/>
                      <a:pt x="280" y="408"/>
                    </a:cubicBezTo>
                    <a:cubicBezTo>
                      <a:pt x="276" y="408"/>
                      <a:pt x="272" y="407"/>
                      <a:pt x="267" y="407"/>
                    </a:cubicBezTo>
                    <a:cubicBezTo>
                      <a:pt x="267" y="408"/>
                      <a:pt x="266" y="408"/>
                      <a:pt x="266" y="409"/>
                    </a:cubicBezTo>
                    <a:cubicBezTo>
                      <a:pt x="264" y="408"/>
                      <a:pt x="266" y="412"/>
                      <a:pt x="264" y="412"/>
                    </a:cubicBezTo>
                    <a:cubicBezTo>
                      <a:pt x="264" y="411"/>
                      <a:pt x="263" y="411"/>
                      <a:pt x="264" y="409"/>
                    </a:cubicBezTo>
                    <a:cubicBezTo>
                      <a:pt x="263" y="408"/>
                      <a:pt x="264" y="408"/>
                      <a:pt x="264" y="407"/>
                    </a:cubicBezTo>
                    <a:cubicBezTo>
                      <a:pt x="263" y="406"/>
                      <a:pt x="263" y="406"/>
                      <a:pt x="263" y="405"/>
                    </a:cubicBezTo>
                    <a:cubicBezTo>
                      <a:pt x="262" y="405"/>
                      <a:pt x="262" y="404"/>
                      <a:pt x="263" y="405"/>
                    </a:cubicBezTo>
                    <a:cubicBezTo>
                      <a:pt x="265" y="406"/>
                      <a:pt x="264" y="406"/>
                      <a:pt x="266" y="405"/>
                    </a:cubicBezTo>
                    <a:cubicBezTo>
                      <a:pt x="268" y="405"/>
                      <a:pt x="268" y="405"/>
                      <a:pt x="269" y="404"/>
                    </a:cubicBezTo>
                    <a:cubicBezTo>
                      <a:pt x="270" y="403"/>
                      <a:pt x="270" y="403"/>
                      <a:pt x="271" y="402"/>
                    </a:cubicBezTo>
                    <a:cubicBezTo>
                      <a:pt x="272" y="402"/>
                      <a:pt x="273" y="402"/>
                      <a:pt x="273" y="402"/>
                    </a:cubicBezTo>
                    <a:cubicBezTo>
                      <a:pt x="273" y="402"/>
                      <a:pt x="274" y="402"/>
                      <a:pt x="274" y="401"/>
                    </a:cubicBezTo>
                    <a:cubicBezTo>
                      <a:pt x="274" y="401"/>
                      <a:pt x="274" y="401"/>
                      <a:pt x="274" y="401"/>
                    </a:cubicBezTo>
                    <a:cubicBezTo>
                      <a:pt x="275" y="401"/>
                      <a:pt x="276" y="400"/>
                      <a:pt x="277" y="399"/>
                    </a:cubicBezTo>
                    <a:cubicBezTo>
                      <a:pt x="278" y="400"/>
                      <a:pt x="278" y="400"/>
                      <a:pt x="278" y="400"/>
                    </a:cubicBezTo>
                    <a:cubicBezTo>
                      <a:pt x="279" y="399"/>
                      <a:pt x="279" y="398"/>
                      <a:pt x="280" y="398"/>
                    </a:cubicBezTo>
                    <a:cubicBezTo>
                      <a:pt x="280" y="398"/>
                      <a:pt x="280" y="398"/>
                      <a:pt x="280" y="397"/>
                    </a:cubicBezTo>
                    <a:cubicBezTo>
                      <a:pt x="280" y="397"/>
                      <a:pt x="280" y="397"/>
                      <a:pt x="281" y="397"/>
                    </a:cubicBezTo>
                    <a:cubicBezTo>
                      <a:pt x="281" y="397"/>
                      <a:pt x="281" y="397"/>
                      <a:pt x="282" y="397"/>
                    </a:cubicBezTo>
                    <a:cubicBezTo>
                      <a:pt x="282" y="396"/>
                      <a:pt x="283" y="396"/>
                      <a:pt x="283" y="396"/>
                    </a:cubicBezTo>
                    <a:cubicBezTo>
                      <a:pt x="283" y="395"/>
                      <a:pt x="285" y="395"/>
                      <a:pt x="285" y="395"/>
                    </a:cubicBezTo>
                    <a:cubicBezTo>
                      <a:pt x="286" y="395"/>
                      <a:pt x="287" y="395"/>
                      <a:pt x="288" y="395"/>
                    </a:cubicBezTo>
                    <a:cubicBezTo>
                      <a:pt x="288" y="394"/>
                      <a:pt x="288" y="394"/>
                      <a:pt x="288" y="394"/>
                    </a:cubicBezTo>
                    <a:cubicBezTo>
                      <a:pt x="288" y="394"/>
                      <a:pt x="288" y="394"/>
                      <a:pt x="288" y="394"/>
                    </a:cubicBezTo>
                    <a:cubicBezTo>
                      <a:pt x="288" y="393"/>
                      <a:pt x="291" y="393"/>
                      <a:pt x="290" y="391"/>
                    </a:cubicBezTo>
                    <a:cubicBezTo>
                      <a:pt x="290" y="391"/>
                      <a:pt x="289" y="391"/>
                      <a:pt x="288" y="391"/>
                    </a:cubicBezTo>
                    <a:cubicBezTo>
                      <a:pt x="288" y="391"/>
                      <a:pt x="288" y="391"/>
                      <a:pt x="288" y="391"/>
                    </a:cubicBezTo>
                    <a:cubicBezTo>
                      <a:pt x="288" y="391"/>
                      <a:pt x="287" y="391"/>
                      <a:pt x="287" y="391"/>
                    </a:cubicBezTo>
                    <a:cubicBezTo>
                      <a:pt x="287" y="390"/>
                      <a:pt x="287" y="389"/>
                      <a:pt x="286" y="388"/>
                    </a:cubicBezTo>
                    <a:cubicBezTo>
                      <a:pt x="285" y="388"/>
                      <a:pt x="284" y="388"/>
                      <a:pt x="283" y="388"/>
                    </a:cubicBezTo>
                    <a:cubicBezTo>
                      <a:pt x="285" y="387"/>
                      <a:pt x="286" y="386"/>
                      <a:pt x="288" y="386"/>
                    </a:cubicBezTo>
                    <a:cubicBezTo>
                      <a:pt x="288" y="385"/>
                      <a:pt x="290" y="385"/>
                      <a:pt x="290" y="383"/>
                    </a:cubicBezTo>
                    <a:cubicBezTo>
                      <a:pt x="292" y="384"/>
                      <a:pt x="292" y="380"/>
                      <a:pt x="293" y="383"/>
                    </a:cubicBezTo>
                    <a:cubicBezTo>
                      <a:pt x="293" y="383"/>
                      <a:pt x="293" y="384"/>
                      <a:pt x="293" y="384"/>
                    </a:cubicBezTo>
                    <a:cubicBezTo>
                      <a:pt x="292" y="384"/>
                      <a:pt x="291" y="384"/>
                      <a:pt x="290" y="385"/>
                    </a:cubicBezTo>
                    <a:cubicBezTo>
                      <a:pt x="290" y="387"/>
                      <a:pt x="287" y="387"/>
                      <a:pt x="288" y="390"/>
                    </a:cubicBezTo>
                    <a:cubicBezTo>
                      <a:pt x="289" y="389"/>
                      <a:pt x="290" y="390"/>
                      <a:pt x="290" y="390"/>
                    </a:cubicBezTo>
                    <a:cubicBezTo>
                      <a:pt x="291" y="390"/>
                      <a:pt x="291" y="389"/>
                      <a:pt x="291" y="390"/>
                    </a:cubicBezTo>
                    <a:cubicBezTo>
                      <a:pt x="291" y="391"/>
                      <a:pt x="294" y="391"/>
                      <a:pt x="294" y="392"/>
                    </a:cubicBezTo>
                    <a:cubicBezTo>
                      <a:pt x="293" y="392"/>
                      <a:pt x="292" y="393"/>
                      <a:pt x="291" y="393"/>
                    </a:cubicBezTo>
                    <a:close/>
                    <a:moveTo>
                      <a:pt x="287" y="392"/>
                    </a:moveTo>
                    <a:cubicBezTo>
                      <a:pt x="287" y="392"/>
                      <a:pt x="288" y="392"/>
                      <a:pt x="288" y="392"/>
                    </a:cubicBezTo>
                    <a:cubicBezTo>
                      <a:pt x="288" y="392"/>
                      <a:pt x="288" y="392"/>
                      <a:pt x="288" y="392"/>
                    </a:cubicBezTo>
                    <a:cubicBezTo>
                      <a:pt x="289" y="393"/>
                      <a:pt x="287" y="393"/>
                      <a:pt x="288" y="393"/>
                    </a:cubicBezTo>
                    <a:cubicBezTo>
                      <a:pt x="287" y="393"/>
                      <a:pt x="287" y="393"/>
                      <a:pt x="287" y="393"/>
                    </a:cubicBezTo>
                    <a:cubicBezTo>
                      <a:pt x="286" y="393"/>
                      <a:pt x="285" y="393"/>
                      <a:pt x="287" y="392"/>
                    </a:cubicBezTo>
                    <a:cubicBezTo>
                      <a:pt x="287" y="392"/>
                      <a:pt x="287" y="392"/>
                      <a:pt x="287" y="392"/>
                    </a:cubicBezTo>
                    <a:close/>
                    <a:moveTo>
                      <a:pt x="603" y="85"/>
                    </a:moveTo>
                    <a:cubicBezTo>
                      <a:pt x="603" y="86"/>
                      <a:pt x="602" y="86"/>
                      <a:pt x="601" y="86"/>
                    </a:cubicBezTo>
                    <a:cubicBezTo>
                      <a:pt x="601" y="85"/>
                      <a:pt x="600" y="84"/>
                      <a:pt x="600" y="83"/>
                    </a:cubicBezTo>
                    <a:cubicBezTo>
                      <a:pt x="601" y="83"/>
                      <a:pt x="601" y="84"/>
                      <a:pt x="601" y="85"/>
                    </a:cubicBezTo>
                    <a:cubicBezTo>
                      <a:pt x="602" y="85"/>
                      <a:pt x="603" y="85"/>
                      <a:pt x="603" y="85"/>
                    </a:cubicBezTo>
                    <a:cubicBezTo>
                      <a:pt x="603" y="84"/>
                      <a:pt x="604" y="84"/>
                      <a:pt x="603" y="85"/>
                    </a:cubicBezTo>
                    <a:close/>
                    <a:moveTo>
                      <a:pt x="280" y="610"/>
                    </a:moveTo>
                    <a:cubicBezTo>
                      <a:pt x="280" y="610"/>
                      <a:pt x="279" y="610"/>
                      <a:pt x="279" y="609"/>
                    </a:cubicBezTo>
                    <a:cubicBezTo>
                      <a:pt x="278" y="609"/>
                      <a:pt x="278" y="610"/>
                      <a:pt x="277" y="610"/>
                    </a:cubicBezTo>
                    <a:cubicBezTo>
                      <a:pt x="277" y="608"/>
                      <a:pt x="276" y="607"/>
                      <a:pt x="275" y="608"/>
                    </a:cubicBezTo>
                    <a:cubicBezTo>
                      <a:pt x="275" y="608"/>
                      <a:pt x="275" y="608"/>
                      <a:pt x="274" y="608"/>
                    </a:cubicBezTo>
                    <a:cubicBezTo>
                      <a:pt x="273" y="608"/>
                      <a:pt x="274" y="609"/>
                      <a:pt x="273" y="610"/>
                    </a:cubicBezTo>
                    <a:cubicBezTo>
                      <a:pt x="274" y="610"/>
                      <a:pt x="274" y="610"/>
                      <a:pt x="274" y="610"/>
                    </a:cubicBezTo>
                    <a:cubicBezTo>
                      <a:pt x="275" y="610"/>
                      <a:pt x="276" y="611"/>
                      <a:pt x="276" y="612"/>
                    </a:cubicBezTo>
                    <a:cubicBezTo>
                      <a:pt x="278" y="611"/>
                      <a:pt x="277" y="614"/>
                      <a:pt x="279" y="613"/>
                    </a:cubicBezTo>
                    <a:cubicBezTo>
                      <a:pt x="279" y="612"/>
                      <a:pt x="280" y="612"/>
                      <a:pt x="281" y="611"/>
                    </a:cubicBezTo>
                    <a:cubicBezTo>
                      <a:pt x="280" y="611"/>
                      <a:pt x="280" y="611"/>
                      <a:pt x="280" y="610"/>
                    </a:cubicBezTo>
                    <a:close/>
                    <a:moveTo>
                      <a:pt x="359" y="296"/>
                    </a:moveTo>
                    <a:cubicBezTo>
                      <a:pt x="359" y="296"/>
                      <a:pt x="359" y="296"/>
                      <a:pt x="359" y="296"/>
                    </a:cubicBezTo>
                    <a:cubicBezTo>
                      <a:pt x="359" y="296"/>
                      <a:pt x="359" y="296"/>
                      <a:pt x="359" y="296"/>
                    </a:cubicBezTo>
                    <a:close/>
                    <a:moveTo>
                      <a:pt x="196" y="433"/>
                    </a:moveTo>
                    <a:cubicBezTo>
                      <a:pt x="197" y="433"/>
                      <a:pt x="197" y="432"/>
                      <a:pt x="197" y="431"/>
                    </a:cubicBezTo>
                    <a:cubicBezTo>
                      <a:pt x="198" y="431"/>
                      <a:pt x="198" y="430"/>
                      <a:pt x="198" y="429"/>
                    </a:cubicBezTo>
                    <a:cubicBezTo>
                      <a:pt x="197" y="429"/>
                      <a:pt x="196" y="428"/>
                      <a:pt x="194" y="429"/>
                    </a:cubicBezTo>
                    <a:cubicBezTo>
                      <a:pt x="194" y="431"/>
                      <a:pt x="194" y="433"/>
                      <a:pt x="196" y="433"/>
                    </a:cubicBezTo>
                    <a:close/>
                    <a:moveTo>
                      <a:pt x="186" y="432"/>
                    </a:moveTo>
                    <a:cubicBezTo>
                      <a:pt x="186" y="433"/>
                      <a:pt x="186" y="433"/>
                      <a:pt x="186" y="434"/>
                    </a:cubicBezTo>
                    <a:cubicBezTo>
                      <a:pt x="186" y="434"/>
                      <a:pt x="187" y="434"/>
                      <a:pt x="188" y="434"/>
                    </a:cubicBezTo>
                    <a:cubicBezTo>
                      <a:pt x="188" y="432"/>
                      <a:pt x="187" y="432"/>
                      <a:pt x="186" y="432"/>
                    </a:cubicBezTo>
                    <a:close/>
                    <a:moveTo>
                      <a:pt x="177" y="445"/>
                    </a:moveTo>
                    <a:cubicBezTo>
                      <a:pt x="178" y="441"/>
                      <a:pt x="172" y="442"/>
                      <a:pt x="173" y="445"/>
                    </a:cubicBezTo>
                    <a:cubicBezTo>
                      <a:pt x="174" y="445"/>
                      <a:pt x="175" y="445"/>
                      <a:pt x="177" y="445"/>
                    </a:cubicBezTo>
                    <a:close/>
                    <a:moveTo>
                      <a:pt x="179" y="438"/>
                    </a:moveTo>
                    <a:cubicBezTo>
                      <a:pt x="182" y="439"/>
                      <a:pt x="182" y="438"/>
                      <a:pt x="184" y="438"/>
                    </a:cubicBezTo>
                    <a:cubicBezTo>
                      <a:pt x="184" y="436"/>
                      <a:pt x="186" y="436"/>
                      <a:pt x="186" y="434"/>
                    </a:cubicBezTo>
                    <a:cubicBezTo>
                      <a:pt x="184" y="434"/>
                      <a:pt x="182" y="434"/>
                      <a:pt x="180" y="434"/>
                    </a:cubicBezTo>
                    <a:cubicBezTo>
                      <a:pt x="181" y="436"/>
                      <a:pt x="179" y="436"/>
                      <a:pt x="179" y="438"/>
                    </a:cubicBezTo>
                    <a:close/>
                    <a:moveTo>
                      <a:pt x="197" y="435"/>
                    </a:moveTo>
                    <a:cubicBezTo>
                      <a:pt x="197" y="433"/>
                      <a:pt x="194" y="434"/>
                      <a:pt x="192" y="433"/>
                    </a:cubicBezTo>
                    <a:cubicBezTo>
                      <a:pt x="191" y="434"/>
                      <a:pt x="191" y="435"/>
                      <a:pt x="191" y="437"/>
                    </a:cubicBezTo>
                    <a:cubicBezTo>
                      <a:pt x="194" y="437"/>
                      <a:pt x="198" y="438"/>
                      <a:pt x="197" y="435"/>
                    </a:cubicBezTo>
                    <a:close/>
                    <a:moveTo>
                      <a:pt x="254" y="390"/>
                    </a:moveTo>
                    <a:cubicBezTo>
                      <a:pt x="254" y="389"/>
                      <a:pt x="255" y="387"/>
                      <a:pt x="253" y="388"/>
                    </a:cubicBezTo>
                    <a:cubicBezTo>
                      <a:pt x="253" y="388"/>
                      <a:pt x="252" y="389"/>
                      <a:pt x="252" y="390"/>
                    </a:cubicBezTo>
                    <a:cubicBezTo>
                      <a:pt x="253" y="390"/>
                      <a:pt x="254" y="390"/>
                      <a:pt x="254" y="390"/>
                    </a:cubicBezTo>
                    <a:close/>
                    <a:moveTo>
                      <a:pt x="177" y="445"/>
                    </a:moveTo>
                    <a:cubicBezTo>
                      <a:pt x="177" y="446"/>
                      <a:pt x="177" y="445"/>
                      <a:pt x="177" y="445"/>
                    </a:cubicBezTo>
                    <a:close/>
                    <a:moveTo>
                      <a:pt x="178" y="444"/>
                    </a:moveTo>
                    <a:cubicBezTo>
                      <a:pt x="180" y="444"/>
                      <a:pt x="182" y="445"/>
                      <a:pt x="182" y="443"/>
                    </a:cubicBezTo>
                    <a:cubicBezTo>
                      <a:pt x="181" y="443"/>
                      <a:pt x="180" y="443"/>
                      <a:pt x="179" y="442"/>
                    </a:cubicBezTo>
                    <a:cubicBezTo>
                      <a:pt x="179" y="441"/>
                      <a:pt x="179" y="440"/>
                      <a:pt x="179" y="439"/>
                    </a:cubicBezTo>
                    <a:cubicBezTo>
                      <a:pt x="178" y="439"/>
                      <a:pt x="177" y="439"/>
                      <a:pt x="177" y="440"/>
                    </a:cubicBezTo>
                    <a:cubicBezTo>
                      <a:pt x="176" y="440"/>
                      <a:pt x="176" y="440"/>
                      <a:pt x="176" y="441"/>
                    </a:cubicBezTo>
                    <a:cubicBezTo>
                      <a:pt x="176" y="443"/>
                      <a:pt x="179" y="441"/>
                      <a:pt x="178" y="444"/>
                    </a:cubicBezTo>
                    <a:close/>
                    <a:moveTo>
                      <a:pt x="180" y="449"/>
                    </a:moveTo>
                    <a:cubicBezTo>
                      <a:pt x="180" y="449"/>
                      <a:pt x="181" y="448"/>
                      <a:pt x="181" y="448"/>
                    </a:cubicBezTo>
                    <a:cubicBezTo>
                      <a:pt x="181" y="447"/>
                      <a:pt x="181" y="446"/>
                      <a:pt x="181" y="446"/>
                    </a:cubicBezTo>
                    <a:cubicBezTo>
                      <a:pt x="181" y="445"/>
                      <a:pt x="180" y="445"/>
                      <a:pt x="178" y="445"/>
                    </a:cubicBezTo>
                    <a:cubicBezTo>
                      <a:pt x="178" y="446"/>
                      <a:pt x="177" y="446"/>
                      <a:pt x="177" y="448"/>
                    </a:cubicBezTo>
                    <a:cubicBezTo>
                      <a:pt x="179" y="448"/>
                      <a:pt x="178" y="450"/>
                      <a:pt x="180" y="449"/>
                    </a:cubicBezTo>
                    <a:close/>
                    <a:moveTo>
                      <a:pt x="183" y="448"/>
                    </a:moveTo>
                    <a:cubicBezTo>
                      <a:pt x="184" y="448"/>
                      <a:pt x="186" y="447"/>
                      <a:pt x="186" y="447"/>
                    </a:cubicBezTo>
                    <a:cubicBezTo>
                      <a:pt x="188" y="447"/>
                      <a:pt x="189" y="447"/>
                      <a:pt x="189" y="446"/>
                    </a:cubicBezTo>
                    <a:cubicBezTo>
                      <a:pt x="187" y="446"/>
                      <a:pt x="187" y="444"/>
                      <a:pt x="185" y="444"/>
                    </a:cubicBezTo>
                    <a:cubicBezTo>
                      <a:pt x="184" y="444"/>
                      <a:pt x="183" y="445"/>
                      <a:pt x="182" y="445"/>
                    </a:cubicBezTo>
                    <a:cubicBezTo>
                      <a:pt x="182" y="446"/>
                      <a:pt x="183" y="446"/>
                      <a:pt x="183" y="448"/>
                    </a:cubicBezTo>
                    <a:close/>
                    <a:moveTo>
                      <a:pt x="190" y="438"/>
                    </a:moveTo>
                    <a:cubicBezTo>
                      <a:pt x="190" y="437"/>
                      <a:pt x="191" y="437"/>
                      <a:pt x="191" y="436"/>
                    </a:cubicBezTo>
                    <a:cubicBezTo>
                      <a:pt x="190" y="436"/>
                      <a:pt x="190" y="435"/>
                      <a:pt x="189" y="435"/>
                    </a:cubicBezTo>
                    <a:cubicBezTo>
                      <a:pt x="189" y="436"/>
                      <a:pt x="188" y="436"/>
                      <a:pt x="189" y="437"/>
                    </a:cubicBezTo>
                    <a:cubicBezTo>
                      <a:pt x="189" y="437"/>
                      <a:pt x="189" y="438"/>
                      <a:pt x="190" y="438"/>
                    </a:cubicBezTo>
                    <a:close/>
                    <a:moveTo>
                      <a:pt x="249" y="396"/>
                    </a:moveTo>
                    <a:cubicBezTo>
                      <a:pt x="247" y="396"/>
                      <a:pt x="247" y="395"/>
                      <a:pt x="245" y="395"/>
                    </a:cubicBezTo>
                    <a:cubicBezTo>
                      <a:pt x="245" y="396"/>
                      <a:pt x="245" y="397"/>
                      <a:pt x="244" y="397"/>
                    </a:cubicBezTo>
                    <a:cubicBezTo>
                      <a:pt x="244" y="397"/>
                      <a:pt x="244" y="397"/>
                      <a:pt x="244" y="397"/>
                    </a:cubicBezTo>
                    <a:cubicBezTo>
                      <a:pt x="246" y="399"/>
                      <a:pt x="249" y="399"/>
                      <a:pt x="249" y="396"/>
                    </a:cubicBezTo>
                    <a:close/>
                    <a:moveTo>
                      <a:pt x="231" y="406"/>
                    </a:moveTo>
                    <a:cubicBezTo>
                      <a:pt x="234" y="406"/>
                      <a:pt x="235" y="405"/>
                      <a:pt x="237" y="404"/>
                    </a:cubicBezTo>
                    <a:cubicBezTo>
                      <a:pt x="237" y="404"/>
                      <a:pt x="238" y="405"/>
                      <a:pt x="238" y="404"/>
                    </a:cubicBezTo>
                    <a:cubicBezTo>
                      <a:pt x="238" y="404"/>
                      <a:pt x="238" y="404"/>
                      <a:pt x="238" y="404"/>
                    </a:cubicBezTo>
                    <a:cubicBezTo>
                      <a:pt x="239" y="404"/>
                      <a:pt x="239" y="404"/>
                      <a:pt x="240" y="404"/>
                    </a:cubicBezTo>
                    <a:cubicBezTo>
                      <a:pt x="240" y="404"/>
                      <a:pt x="241" y="405"/>
                      <a:pt x="242" y="404"/>
                    </a:cubicBezTo>
                    <a:cubicBezTo>
                      <a:pt x="242" y="403"/>
                      <a:pt x="244" y="404"/>
                      <a:pt x="245" y="404"/>
                    </a:cubicBezTo>
                    <a:cubicBezTo>
                      <a:pt x="246" y="403"/>
                      <a:pt x="247" y="402"/>
                      <a:pt x="248" y="402"/>
                    </a:cubicBezTo>
                    <a:cubicBezTo>
                      <a:pt x="249" y="402"/>
                      <a:pt x="249" y="401"/>
                      <a:pt x="249" y="400"/>
                    </a:cubicBezTo>
                    <a:cubicBezTo>
                      <a:pt x="248" y="399"/>
                      <a:pt x="248" y="399"/>
                      <a:pt x="247" y="399"/>
                    </a:cubicBezTo>
                    <a:cubicBezTo>
                      <a:pt x="246" y="399"/>
                      <a:pt x="243" y="399"/>
                      <a:pt x="244" y="397"/>
                    </a:cubicBezTo>
                    <a:cubicBezTo>
                      <a:pt x="244" y="397"/>
                      <a:pt x="244" y="397"/>
                      <a:pt x="244" y="397"/>
                    </a:cubicBezTo>
                    <a:cubicBezTo>
                      <a:pt x="245" y="395"/>
                      <a:pt x="243" y="395"/>
                      <a:pt x="242" y="395"/>
                    </a:cubicBezTo>
                    <a:cubicBezTo>
                      <a:pt x="243" y="396"/>
                      <a:pt x="240" y="398"/>
                      <a:pt x="240" y="396"/>
                    </a:cubicBezTo>
                    <a:cubicBezTo>
                      <a:pt x="241" y="396"/>
                      <a:pt x="241" y="395"/>
                      <a:pt x="242" y="395"/>
                    </a:cubicBezTo>
                    <a:cubicBezTo>
                      <a:pt x="240" y="395"/>
                      <a:pt x="240" y="396"/>
                      <a:pt x="237" y="395"/>
                    </a:cubicBezTo>
                    <a:cubicBezTo>
                      <a:pt x="238" y="397"/>
                      <a:pt x="236" y="397"/>
                      <a:pt x="235" y="397"/>
                    </a:cubicBezTo>
                    <a:cubicBezTo>
                      <a:pt x="235" y="398"/>
                      <a:pt x="234" y="398"/>
                      <a:pt x="232" y="398"/>
                    </a:cubicBezTo>
                    <a:cubicBezTo>
                      <a:pt x="231" y="400"/>
                      <a:pt x="229" y="401"/>
                      <a:pt x="230" y="404"/>
                    </a:cubicBezTo>
                    <a:cubicBezTo>
                      <a:pt x="230" y="405"/>
                      <a:pt x="231" y="405"/>
                      <a:pt x="231" y="406"/>
                    </a:cubicBezTo>
                    <a:close/>
                    <a:moveTo>
                      <a:pt x="221" y="409"/>
                    </a:moveTo>
                    <a:cubicBezTo>
                      <a:pt x="222" y="410"/>
                      <a:pt x="224" y="410"/>
                      <a:pt x="225" y="409"/>
                    </a:cubicBezTo>
                    <a:cubicBezTo>
                      <a:pt x="226" y="408"/>
                      <a:pt x="227" y="408"/>
                      <a:pt x="227" y="407"/>
                    </a:cubicBezTo>
                    <a:cubicBezTo>
                      <a:pt x="226" y="406"/>
                      <a:pt x="226" y="405"/>
                      <a:pt x="226" y="404"/>
                    </a:cubicBezTo>
                    <a:cubicBezTo>
                      <a:pt x="226" y="403"/>
                      <a:pt x="225" y="403"/>
                      <a:pt x="225" y="402"/>
                    </a:cubicBezTo>
                    <a:cubicBezTo>
                      <a:pt x="223" y="401"/>
                      <a:pt x="223" y="403"/>
                      <a:pt x="222" y="403"/>
                    </a:cubicBezTo>
                    <a:cubicBezTo>
                      <a:pt x="220" y="403"/>
                      <a:pt x="220" y="404"/>
                      <a:pt x="218" y="404"/>
                    </a:cubicBezTo>
                    <a:cubicBezTo>
                      <a:pt x="218" y="405"/>
                      <a:pt x="218" y="406"/>
                      <a:pt x="218" y="407"/>
                    </a:cubicBezTo>
                    <a:cubicBezTo>
                      <a:pt x="218" y="408"/>
                      <a:pt x="221" y="407"/>
                      <a:pt x="221" y="409"/>
                    </a:cubicBezTo>
                    <a:close/>
                    <a:moveTo>
                      <a:pt x="252" y="397"/>
                    </a:moveTo>
                    <a:cubicBezTo>
                      <a:pt x="252" y="397"/>
                      <a:pt x="252" y="397"/>
                      <a:pt x="252" y="397"/>
                    </a:cubicBezTo>
                    <a:cubicBezTo>
                      <a:pt x="253" y="397"/>
                      <a:pt x="254" y="396"/>
                      <a:pt x="253" y="395"/>
                    </a:cubicBezTo>
                    <a:cubicBezTo>
                      <a:pt x="253" y="395"/>
                      <a:pt x="253" y="395"/>
                      <a:pt x="253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52" y="395"/>
                      <a:pt x="251" y="396"/>
                      <a:pt x="251" y="397"/>
                    </a:cubicBezTo>
                    <a:cubicBezTo>
                      <a:pt x="251" y="397"/>
                      <a:pt x="252" y="397"/>
                      <a:pt x="252" y="397"/>
                    </a:cubicBezTo>
                    <a:close/>
                    <a:moveTo>
                      <a:pt x="234" y="395"/>
                    </a:moveTo>
                    <a:cubicBezTo>
                      <a:pt x="237" y="395"/>
                      <a:pt x="239" y="394"/>
                      <a:pt x="242" y="394"/>
                    </a:cubicBezTo>
                    <a:cubicBezTo>
                      <a:pt x="242" y="392"/>
                      <a:pt x="244" y="388"/>
                      <a:pt x="241" y="388"/>
                    </a:cubicBezTo>
                    <a:cubicBezTo>
                      <a:pt x="241" y="389"/>
                      <a:pt x="239" y="389"/>
                      <a:pt x="239" y="390"/>
                    </a:cubicBezTo>
                    <a:cubicBezTo>
                      <a:pt x="238" y="391"/>
                      <a:pt x="238" y="391"/>
                      <a:pt x="237" y="392"/>
                    </a:cubicBezTo>
                    <a:cubicBezTo>
                      <a:pt x="234" y="392"/>
                      <a:pt x="231" y="392"/>
                      <a:pt x="231" y="394"/>
                    </a:cubicBezTo>
                    <a:cubicBezTo>
                      <a:pt x="232" y="394"/>
                      <a:pt x="234" y="394"/>
                      <a:pt x="234" y="395"/>
                    </a:cubicBezTo>
                    <a:close/>
                    <a:moveTo>
                      <a:pt x="235" y="409"/>
                    </a:moveTo>
                    <a:cubicBezTo>
                      <a:pt x="236" y="410"/>
                      <a:pt x="237" y="409"/>
                      <a:pt x="237" y="408"/>
                    </a:cubicBezTo>
                    <a:cubicBezTo>
                      <a:pt x="236" y="407"/>
                      <a:pt x="235" y="408"/>
                      <a:pt x="235" y="407"/>
                    </a:cubicBezTo>
                    <a:cubicBezTo>
                      <a:pt x="234" y="407"/>
                      <a:pt x="233" y="407"/>
                      <a:pt x="232" y="407"/>
                    </a:cubicBezTo>
                    <a:cubicBezTo>
                      <a:pt x="232" y="408"/>
                      <a:pt x="232" y="409"/>
                      <a:pt x="232" y="410"/>
                    </a:cubicBezTo>
                    <a:cubicBezTo>
                      <a:pt x="234" y="410"/>
                      <a:pt x="234" y="410"/>
                      <a:pt x="235" y="409"/>
                    </a:cubicBezTo>
                    <a:close/>
                    <a:moveTo>
                      <a:pt x="224" y="412"/>
                    </a:moveTo>
                    <a:cubicBezTo>
                      <a:pt x="225" y="412"/>
                      <a:pt x="226" y="411"/>
                      <a:pt x="227" y="411"/>
                    </a:cubicBezTo>
                    <a:cubicBezTo>
                      <a:pt x="227" y="411"/>
                      <a:pt x="227" y="410"/>
                      <a:pt x="227" y="409"/>
                    </a:cubicBezTo>
                    <a:cubicBezTo>
                      <a:pt x="227" y="409"/>
                      <a:pt x="226" y="409"/>
                      <a:pt x="225" y="409"/>
                    </a:cubicBezTo>
                    <a:cubicBezTo>
                      <a:pt x="225" y="410"/>
                      <a:pt x="224" y="411"/>
                      <a:pt x="224" y="412"/>
                    </a:cubicBezTo>
                    <a:close/>
                    <a:moveTo>
                      <a:pt x="230" y="411"/>
                    </a:moveTo>
                    <a:cubicBezTo>
                      <a:pt x="230" y="411"/>
                      <a:pt x="230" y="412"/>
                      <a:pt x="230" y="412"/>
                    </a:cubicBezTo>
                    <a:cubicBezTo>
                      <a:pt x="229" y="412"/>
                      <a:pt x="228" y="412"/>
                      <a:pt x="227" y="412"/>
                    </a:cubicBezTo>
                    <a:cubicBezTo>
                      <a:pt x="227" y="415"/>
                      <a:pt x="228" y="417"/>
                      <a:pt x="230" y="418"/>
                    </a:cubicBezTo>
                    <a:cubicBezTo>
                      <a:pt x="231" y="416"/>
                      <a:pt x="232" y="419"/>
                      <a:pt x="233" y="418"/>
                    </a:cubicBezTo>
                    <a:cubicBezTo>
                      <a:pt x="233" y="416"/>
                      <a:pt x="232" y="414"/>
                      <a:pt x="232" y="412"/>
                    </a:cubicBezTo>
                    <a:cubicBezTo>
                      <a:pt x="232" y="411"/>
                      <a:pt x="232" y="411"/>
                      <a:pt x="232" y="410"/>
                    </a:cubicBezTo>
                    <a:cubicBezTo>
                      <a:pt x="232" y="410"/>
                      <a:pt x="231" y="409"/>
                      <a:pt x="230" y="409"/>
                    </a:cubicBezTo>
                    <a:cubicBezTo>
                      <a:pt x="229" y="410"/>
                      <a:pt x="229" y="411"/>
                      <a:pt x="230" y="411"/>
                    </a:cubicBezTo>
                    <a:close/>
                    <a:moveTo>
                      <a:pt x="141" y="507"/>
                    </a:moveTo>
                    <a:cubicBezTo>
                      <a:pt x="142" y="508"/>
                      <a:pt x="142" y="507"/>
                      <a:pt x="141" y="507"/>
                    </a:cubicBezTo>
                    <a:close/>
                    <a:moveTo>
                      <a:pt x="139" y="509"/>
                    </a:moveTo>
                    <a:cubicBezTo>
                      <a:pt x="140" y="509"/>
                      <a:pt x="139" y="507"/>
                      <a:pt x="141" y="507"/>
                    </a:cubicBezTo>
                    <a:cubicBezTo>
                      <a:pt x="141" y="505"/>
                      <a:pt x="142" y="506"/>
                      <a:pt x="144" y="506"/>
                    </a:cubicBezTo>
                    <a:cubicBezTo>
                      <a:pt x="145" y="506"/>
                      <a:pt x="146" y="505"/>
                      <a:pt x="146" y="504"/>
                    </a:cubicBezTo>
                    <a:cubicBezTo>
                      <a:pt x="146" y="504"/>
                      <a:pt x="145" y="503"/>
                      <a:pt x="145" y="503"/>
                    </a:cubicBezTo>
                    <a:cubicBezTo>
                      <a:pt x="145" y="503"/>
                      <a:pt x="146" y="503"/>
                      <a:pt x="146" y="503"/>
                    </a:cubicBezTo>
                    <a:cubicBezTo>
                      <a:pt x="146" y="502"/>
                      <a:pt x="146" y="501"/>
                      <a:pt x="146" y="501"/>
                    </a:cubicBezTo>
                    <a:cubicBezTo>
                      <a:pt x="146" y="500"/>
                      <a:pt x="146" y="499"/>
                      <a:pt x="145" y="499"/>
                    </a:cubicBezTo>
                    <a:cubicBezTo>
                      <a:pt x="145" y="499"/>
                      <a:pt x="143" y="499"/>
                      <a:pt x="143" y="500"/>
                    </a:cubicBezTo>
                    <a:cubicBezTo>
                      <a:pt x="143" y="500"/>
                      <a:pt x="143" y="501"/>
                      <a:pt x="142" y="501"/>
                    </a:cubicBezTo>
                    <a:cubicBezTo>
                      <a:pt x="141" y="502"/>
                      <a:pt x="141" y="503"/>
                      <a:pt x="140" y="504"/>
                    </a:cubicBezTo>
                    <a:cubicBezTo>
                      <a:pt x="140" y="505"/>
                      <a:pt x="140" y="506"/>
                      <a:pt x="139" y="506"/>
                    </a:cubicBezTo>
                    <a:cubicBezTo>
                      <a:pt x="139" y="505"/>
                      <a:pt x="139" y="504"/>
                      <a:pt x="138" y="504"/>
                    </a:cubicBezTo>
                    <a:cubicBezTo>
                      <a:pt x="138" y="505"/>
                      <a:pt x="136" y="504"/>
                      <a:pt x="137" y="506"/>
                    </a:cubicBezTo>
                    <a:cubicBezTo>
                      <a:pt x="137" y="508"/>
                      <a:pt x="138" y="509"/>
                      <a:pt x="139" y="509"/>
                    </a:cubicBezTo>
                    <a:close/>
                    <a:moveTo>
                      <a:pt x="138" y="528"/>
                    </a:moveTo>
                    <a:cubicBezTo>
                      <a:pt x="138" y="528"/>
                      <a:pt x="138" y="528"/>
                      <a:pt x="139" y="528"/>
                    </a:cubicBezTo>
                    <a:cubicBezTo>
                      <a:pt x="140" y="528"/>
                      <a:pt x="140" y="523"/>
                      <a:pt x="139" y="523"/>
                    </a:cubicBezTo>
                    <a:cubicBezTo>
                      <a:pt x="139" y="524"/>
                      <a:pt x="139" y="525"/>
                      <a:pt x="138" y="525"/>
                    </a:cubicBezTo>
                    <a:cubicBezTo>
                      <a:pt x="138" y="526"/>
                      <a:pt x="137" y="528"/>
                      <a:pt x="138" y="528"/>
                    </a:cubicBezTo>
                    <a:close/>
                    <a:moveTo>
                      <a:pt x="227" y="634"/>
                    </a:moveTo>
                    <a:cubicBezTo>
                      <a:pt x="227" y="634"/>
                      <a:pt x="227" y="634"/>
                      <a:pt x="227" y="634"/>
                    </a:cubicBezTo>
                    <a:cubicBezTo>
                      <a:pt x="225" y="634"/>
                      <a:pt x="225" y="634"/>
                      <a:pt x="225" y="636"/>
                    </a:cubicBezTo>
                    <a:cubicBezTo>
                      <a:pt x="226" y="636"/>
                      <a:pt x="227" y="635"/>
                      <a:pt x="227" y="635"/>
                    </a:cubicBezTo>
                    <a:cubicBezTo>
                      <a:pt x="228" y="635"/>
                      <a:pt x="228" y="634"/>
                      <a:pt x="227" y="634"/>
                    </a:cubicBezTo>
                    <a:close/>
                    <a:moveTo>
                      <a:pt x="118" y="564"/>
                    </a:moveTo>
                    <a:cubicBezTo>
                      <a:pt x="118" y="565"/>
                      <a:pt x="118" y="565"/>
                      <a:pt x="118" y="565"/>
                    </a:cubicBezTo>
                    <a:cubicBezTo>
                      <a:pt x="119" y="565"/>
                      <a:pt x="118" y="564"/>
                      <a:pt x="118" y="564"/>
                    </a:cubicBezTo>
                    <a:close/>
                    <a:moveTo>
                      <a:pt x="140" y="537"/>
                    </a:moveTo>
                    <a:cubicBezTo>
                      <a:pt x="141" y="538"/>
                      <a:pt x="140" y="538"/>
                      <a:pt x="140" y="539"/>
                    </a:cubicBezTo>
                    <a:cubicBezTo>
                      <a:pt x="141" y="540"/>
                      <a:pt x="141" y="541"/>
                      <a:pt x="141" y="541"/>
                    </a:cubicBezTo>
                    <a:cubicBezTo>
                      <a:pt x="141" y="541"/>
                      <a:pt x="140" y="541"/>
                      <a:pt x="140" y="542"/>
                    </a:cubicBezTo>
                    <a:cubicBezTo>
                      <a:pt x="139" y="542"/>
                      <a:pt x="139" y="542"/>
                      <a:pt x="139" y="543"/>
                    </a:cubicBezTo>
                    <a:cubicBezTo>
                      <a:pt x="140" y="543"/>
                      <a:pt x="140" y="544"/>
                      <a:pt x="140" y="545"/>
                    </a:cubicBezTo>
                    <a:cubicBezTo>
                      <a:pt x="140" y="545"/>
                      <a:pt x="141" y="545"/>
                      <a:pt x="140" y="546"/>
                    </a:cubicBezTo>
                    <a:cubicBezTo>
                      <a:pt x="141" y="546"/>
                      <a:pt x="142" y="546"/>
                      <a:pt x="142" y="547"/>
                    </a:cubicBezTo>
                    <a:cubicBezTo>
                      <a:pt x="142" y="548"/>
                      <a:pt x="144" y="547"/>
                      <a:pt x="145" y="547"/>
                    </a:cubicBezTo>
                    <a:cubicBezTo>
                      <a:pt x="144" y="543"/>
                      <a:pt x="144" y="543"/>
                      <a:pt x="145" y="540"/>
                    </a:cubicBezTo>
                    <a:cubicBezTo>
                      <a:pt x="144" y="540"/>
                      <a:pt x="144" y="539"/>
                      <a:pt x="144" y="538"/>
                    </a:cubicBezTo>
                    <a:cubicBezTo>
                      <a:pt x="143" y="537"/>
                      <a:pt x="142" y="536"/>
                      <a:pt x="143" y="535"/>
                    </a:cubicBezTo>
                    <a:cubicBezTo>
                      <a:pt x="141" y="535"/>
                      <a:pt x="141" y="533"/>
                      <a:pt x="141" y="532"/>
                    </a:cubicBezTo>
                    <a:cubicBezTo>
                      <a:pt x="141" y="531"/>
                      <a:pt x="141" y="531"/>
                      <a:pt x="140" y="531"/>
                    </a:cubicBezTo>
                    <a:cubicBezTo>
                      <a:pt x="141" y="533"/>
                      <a:pt x="140" y="533"/>
                      <a:pt x="140" y="534"/>
                    </a:cubicBezTo>
                    <a:cubicBezTo>
                      <a:pt x="140" y="535"/>
                      <a:pt x="140" y="536"/>
                      <a:pt x="140" y="537"/>
                    </a:cubicBezTo>
                    <a:close/>
                    <a:moveTo>
                      <a:pt x="144" y="591"/>
                    </a:moveTo>
                    <a:cubicBezTo>
                      <a:pt x="143" y="591"/>
                      <a:pt x="143" y="593"/>
                      <a:pt x="143" y="593"/>
                    </a:cubicBezTo>
                    <a:cubicBezTo>
                      <a:pt x="143" y="594"/>
                      <a:pt x="143" y="595"/>
                      <a:pt x="143" y="596"/>
                    </a:cubicBezTo>
                    <a:cubicBezTo>
                      <a:pt x="144" y="595"/>
                      <a:pt x="144" y="596"/>
                      <a:pt x="145" y="596"/>
                    </a:cubicBezTo>
                    <a:cubicBezTo>
                      <a:pt x="146" y="595"/>
                      <a:pt x="147" y="591"/>
                      <a:pt x="144" y="591"/>
                    </a:cubicBezTo>
                    <a:close/>
                    <a:moveTo>
                      <a:pt x="145" y="551"/>
                    </a:moveTo>
                    <a:cubicBezTo>
                      <a:pt x="145" y="552"/>
                      <a:pt x="144" y="551"/>
                      <a:pt x="144" y="552"/>
                    </a:cubicBezTo>
                    <a:cubicBezTo>
                      <a:pt x="144" y="552"/>
                      <a:pt x="144" y="552"/>
                      <a:pt x="144" y="552"/>
                    </a:cubicBezTo>
                    <a:cubicBezTo>
                      <a:pt x="144" y="552"/>
                      <a:pt x="143" y="552"/>
                      <a:pt x="143" y="552"/>
                    </a:cubicBezTo>
                    <a:cubicBezTo>
                      <a:pt x="143" y="553"/>
                      <a:pt x="144" y="554"/>
                      <a:pt x="144" y="555"/>
                    </a:cubicBezTo>
                    <a:cubicBezTo>
                      <a:pt x="143" y="554"/>
                      <a:pt x="142" y="555"/>
                      <a:pt x="141" y="555"/>
                    </a:cubicBezTo>
                    <a:cubicBezTo>
                      <a:pt x="141" y="557"/>
                      <a:pt x="142" y="558"/>
                      <a:pt x="144" y="557"/>
                    </a:cubicBezTo>
                    <a:cubicBezTo>
                      <a:pt x="144" y="557"/>
                      <a:pt x="144" y="555"/>
                      <a:pt x="145" y="555"/>
                    </a:cubicBezTo>
                    <a:cubicBezTo>
                      <a:pt x="145" y="556"/>
                      <a:pt x="145" y="557"/>
                      <a:pt x="146" y="557"/>
                    </a:cubicBezTo>
                    <a:cubicBezTo>
                      <a:pt x="146" y="555"/>
                      <a:pt x="147" y="551"/>
                      <a:pt x="145" y="551"/>
                    </a:cubicBezTo>
                    <a:close/>
                    <a:moveTo>
                      <a:pt x="142" y="550"/>
                    </a:moveTo>
                    <a:cubicBezTo>
                      <a:pt x="142" y="550"/>
                      <a:pt x="142" y="550"/>
                      <a:pt x="143" y="550"/>
                    </a:cubicBezTo>
                    <a:cubicBezTo>
                      <a:pt x="143" y="551"/>
                      <a:pt x="142" y="552"/>
                      <a:pt x="143" y="552"/>
                    </a:cubicBezTo>
                    <a:cubicBezTo>
                      <a:pt x="144" y="551"/>
                      <a:pt x="144" y="550"/>
                      <a:pt x="144" y="548"/>
                    </a:cubicBezTo>
                    <a:cubicBezTo>
                      <a:pt x="143" y="548"/>
                      <a:pt x="143" y="548"/>
                      <a:pt x="142" y="548"/>
                    </a:cubicBezTo>
                    <a:cubicBezTo>
                      <a:pt x="142" y="549"/>
                      <a:pt x="142" y="550"/>
                      <a:pt x="142" y="550"/>
                    </a:cubicBezTo>
                    <a:close/>
                    <a:moveTo>
                      <a:pt x="146" y="484"/>
                    </a:moveTo>
                    <a:cubicBezTo>
                      <a:pt x="146" y="484"/>
                      <a:pt x="146" y="485"/>
                      <a:pt x="146" y="486"/>
                    </a:cubicBezTo>
                    <a:cubicBezTo>
                      <a:pt x="147" y="486"/>
                      <a:pt x="148" y="486"/>
                      <a:pt x="148" y="486"/>
                    </a:cubicBezTo>
                    <a:cubicBezTo>
                      <a:pt x="148" y="484"/>
                      <a:pt x="148" y="484"/>
                      <a:pt x="146" y="484"/>
                    </a:cubicBezTo>
                    <a:close/>
                    <a:moveTo>
                      <a:pt x="148" y="494"/>
                    </a:moveTo>
                    <a:cubicBezTo>
                      <a:pt x="148" y="495"/>
                      <a:pt x="149" y="494"/>
                      <a:pt x="148" y="494"/>
                    </a:cubicBezTo>
                    <a:cubicBezTo>
                      <a:pt x="148" y="493"/>
                      <a:pt x="147" y="494"/>
                      <a:pt x="148" y="494"/>
                    </a:cubicBezTo>
                    <a:close/>
                    <a:moveTo>
                      <a:pt x="152" y="472"/>
                    </a:moveTo>
                    <a:cubicBezTo>
                      <a:pt x="153" y="470"/>
                      <a:pt x="155" y="471"/>
                      <a:pt x="155" y="469"/>
                    </a:cubicBezTo>
                    <a:cubicBezTo>
                      <a:pt x="154" y="469"/>
                      <a:pt x="154" y="468"/>
                      <a:pt x="152" y="468"/>
                    </a:cubicBezTo>
                    <a:cubicBezTo>
                      <a:pt x="152" y="467"/>
                      <a:pt x="150" y="468"/>
                      <a:pt x="150" y="466"/>
                    </a:cubicBezTo>
                    <a:cubicBezTo>
                      <a:pt x="150" y="466"/>
                      <a:pt x="149" y="466"/>
                      <a:pt x="148" y="466"/>
                    </a:cubicBezTo>
                    <a:cubicBezTo>
                      <a:pt x="149" y="468"/>
                      <a:pt x="145" y="467"/>
                      <a:pt x="146" y="470"/>
                    </a:cubicBezTo>
                    <a:cubicBezTo>
                      <a:pt x="150" y="470"/>
                      <a:pt x="144" y="470"/>
                      <a:pt x="145" y="473"/>
                    </a:cubicBezTo>
                    <a:cubicBezTo>
                      <a:pt x="148" y="473"/>
                      <a:pt x="150" y="472"/>
                      <a:pt x="152" y="472"/>
                    </a:cubicBezTo>
                    <a:close/>
                    <a:moveTo>
                      <a:pt x="168" y="448"/>
                    </a:moveTo>
                    <a:cubicBezTo>
                      <a:pt x="168" y="447"/>
                      <a:pt x="168" y="447"/>
                      <a:pt x="168" y="446"/>
                    </a:cubicBezTo>
                    <a:cubicBezTo>
                      <a:pt x="168" y="445"/>
                      <a:pt x="167" y="446"/>
                      <a:pt x="166" y="446"/>
                    </a:cubicBezTo>
                    <a:cubicBezTo>
                      <a:pt x="164" y="446"/>
                      <a:pt x="164" y="448"/>
                      <a:pt x="164" y="450"/>
                    </a:cubicBezTo>
                    <a:cubicBezTo>
                      <a:pt x="167" y="451"/>
                      <a:pt x="166" y="448"/>
                      <a:pt x="168" y="448"/>
                    </a:cubicBezTo>
                    <a:close/>
                    <a:moveTo>
                      <a:pt x="149" y="492"/>
                    </a:moveTo>
                    <a:cubicBezTo>
                      <a:pt x="148" y="492"/>
                      <a:pt x="148" y="491"/>
                      <a:pt x="148" y="491"/>
                    </a:cubicBezTo>
                    <a:cubicBezTo>
                      <a:pt x="147" y="492"/>
                      <a:pt x="147" y="491"/>
                      <a:pt x="145" y="491"/>
                    </a:cubicBezTo>
                    <a:cubicBezTo>
                      <a:pt x="146" y="493"/>
                      <a:pt x="144" y="493"/>
                      <a:pt x="144" y="494"/>
                    </a:cubicBezTo>
                    <a:cubicBezTo>
                      <a:pt x="145" y="494"/>
                      <a:pt x="146" y="494"/>
                      <a:pt x="146" y="494"/>
                    </a:cubicBezTo>
                    <a:cubicBezTo>
                      <a:pt x="146" y="492"/>
                      <a:pt x="149" y="494"/>
                      <a:pt x="149" y="492"/>
                    </a:cubicBezTo>
                    <a:close/>
                    <a:moveTo>
                      <a:pt x="145" y="482"/>
                    </a:moveTo>
                    <a:cubicBezTo>
                      <a:pt x="146" y="481"/>
                      <a:pt x="146" y="481"/>
                      <a:pt x="146" y="481"/>
                    </a:cubicBezTo>
                    <a:cubicBezTo>
                      <a:pt x="146" y="481"/>
                      <a:pt x="147" y="481"/>
                      <a:pt x="147" y="481"/>
                    </a:cubicBezTo>
                    <a:cubicBezTo>
                      <a:pt x="147" y="480"/>
                      <a:pt x="146" y="479"/>
                      <a:pt x="146" y="478"/>
                    </a:cubicBezTo>
                    <a:cubicBezTo>
                      <a:pt x="146" y="478"/>
                      <a:pt x="147" y="478"/>
                      <a:pt x="147" y="478"/>
                    </a:cubicBezTo>
                    <a:cubicBezTo>
                      <a:pt x="147" y="478"/>
                      <a:pt x="147" y="477"/>
                      <a:pt x="147" y="477"/>
                    </a:cubicBezTo>
                    <a:cubicBezTo>
                      <a:pt x="147" y="476"/>
                      <a:pt x="147" y="475"/>
                      <a:pt x="145" y="475"/>
                    </a:cubicBezTo>
                    <a:cubicBezTo>
                      <a:pt x="144" y="476"/>
                      <a:pt x="145" y="478"/>
                      <a:pt x="145" y="479"/>
                    </a:cubicBezTo>
                    <a:cubicBezTo>
                      <a:pt x="145" y="480"/>
                      <a:pt x="143" y="480"/>
                      <a:pt x="144" y="482"/>
                    </a:cubicBezTo>
                    <a:cubicBezTo>
                      <a:pt x="144" y="482"/>
                      <a:pt x="145" y="482"/>
                      <a:pt x="145" y="482"/>
                    </a:cubicBezTo>
                    <a:close/>
                    <a:moveTo>
                      <a:pt x="169" y="450"/>
                    </a:moveTo>
                    <a:cubicBezTo>
                      <a:pt x="170" y="449"/>
                      <a:pt x="169" y="448"/>
                      <a:pt x="168" y="448"/>
                    </a:cubicBezTo>
                    <a:cubicBezTo>
                      <a:pt x="168" y="449"/>
                      <a:pt x="167" y="451"/>
                      <a:pt x="169" y="450"/>
                    </a:cubicBezTo>
                    <a:close/>
                    <a:moveTo>
                      <a:pt x="142" y="495"/>
                    </a:moveTo>
                    <a:cubicBezTo>
                      <a:pt x="142" y="495"/>
                      <a:pt x="142" y="494"/>
                      <a:pt x="143" y="494"/>
                    </a:cubicBezTo>
                    <a:cubicBezTo>
                      <a:pt x="143" y="494"/>
                      <a:pt x="143" y="494"/>
                      <a:pt x="143" y="493"/>
                    </a:cubicBezTo>
                    <a:cubicBezTo>
                      <a:pt x="141" y="494"/>
                      <a:pt x="141" y="492"/>
                      <a:pt x="140" y="492"/>
                    </a:cubicBezTo>
                    <a:cubicBezTo>
                      <a:pt x="140" y="494"/>
                      <a:pt x="140" y="495"/>
                      <a:pt x="139" y="496"/>
                    </a:cubicBezTo>
                    <a:cubicBezTo>
                      <a:pt x="140" y="496"/>
                      <a:pt x="141" y="495"/>
                      <a:pt x="142" y="495"/>
                    </a:cubicBezTo>
                    <a:close/>
                    <a:moveTo>
                      <a:pt x="20" y="1"/>
                    </a:moveTo>
                    <a:cubicBezTo>
                      <a:pt x="20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8" y="0"/>
                    </a:cubicBezTo>
                    <a:cubicBezTo>
                      <a:pt x="18" y="0"/>
                      <a:pt x="17" y="1"/>
                      <a:pt x="17" y="0"/>
                    </a:cubicBezTo>
                    <a:cubicBezTo>
                      <a:pt x="16" y="1"/>
                      <a:pt x="15" y="1"/>
                      <a:pt x="14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3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6"/>
                      <a:pt x="8" y="5"/>
                      <a:pt x="5" y="5"/>
                    </a:cubicBezTo>
                    <a:cubicBezTo>
                      <a:pt x="4" y="8"/>
                      <a:pt x="0" y="7"/>
                      <a:pt x="0" y="10"/>
                    </a:cubicBezTo>
                    <a:cubicBezTo>
                      <a:pt x="1" y="10"/>
                      <a:pt x="1" y="12"/>
                      <a:pt x="1" y="12"/>
                    </a:cubicBezTo>
                    <a:cubicBezTo>
                      <a:pt x="4" y="13"/>
                      <a:pt x="5" y="10"/>
                      <a:pt x="7" y="10"/>
                    </a:cubicBezTo>
                    <a:cubicBezTo>
                      <a:pt x="8" y="10"/>
                      <a:pt x="9" y="10"/>
                      <a:pt x="10" y="10"/>
                    </a:cubicBezTo>
                    <a:cubicBezTo>
                      <a:pt x="11" y="10"/>
                      <a:pt x="13" y="10"/>
                      <a:pt x="15" y="10"/>
                    </a:cubicBezTo>
                    <a:cubicBezTo>
                      <a:pt x="15" y="9"/>
                      <a:pt x="16" y="9"/>
                      <a:pt x="17" y="9"/>
                    </a:cubicBezTo>
                    <a:cubicBezTo>
                      <a:pt x="18" y="8"/>
                      <a:pt x="18" y="8"/>
                      <a:pt x="19" y="7"/>
                    </a:cubicBezTo>
                    <a:cubicBezTo>
                      <a:pt x="19" y="7"/>
                      <a:pt x="19" y="6"/>
                      <a:pt x="20" y="6"/>
                    </a:cubicBezTo>
                    <a:cubicBezTo>
                      <a:pt x="20" y="4"/>
                      <a:pt x="23" y="5"/>
                      <a:pt x="22" y="3"/>
                    </a:cubicBezTo>
                    <a:cubicBezTo>
                      <a:pt x="21" y="2"/>
                      <a:pt x="21" y="1"/>
                      <a:pt x="2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4" name="Freeform 76">
                <a:extLst>
                  <a:ext uri="{FF2B5EF4-FFF2-40B4-BE49-F238E27FC236}">
                    <a16:creationId xmlns:a16="http://schemas.microsoft.com/office/drawing/2014/main" id="{198CBB0D-5BF3-4D63-8413-E4DC7C94CF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4888" y="3836988"/>
                <a:ext cx="358775" cy="390525"/>
              </a:xfrm>
              <a:custGeom>
                <a:avLst/>
                <a:gdLst>
                  <a:gd name="T0" fmla="*/ 64 w 119"/>
                  <a:gd name="T1" fmla="*/ 7 h 129"/>
                  <a:gd name="T2" fmla="*/ 60 w 119"/>
                  <a:gd name="T3" fmla="*/ 5 h 129"/>
                  <a:gd name="T4" fmla="*/ 90 w 119"/>
                  <a:gd name="T5" fmla="*/ 2 h 129"/>
                  <a:gd name="T6" fmla="*/ 58 w 119"/>
                  <a:gd name="T7" fmla="*/ 10 h 129"/>
                  <a:gd name="T8" fmla="*/ 52 w 119"/>
                  <a:gd name="T9" fmla="*/ 12 h 129"/>
                  <a:gd name="T10" fmla="*/ 99 w 119"/>
                  <a:gd name="T11" fmla="*/ 2 h 129"/>
                  <a:gd name="T12" fmla="*/ 19 w 119"/>
                  <a:gd name="T13" fmla="*/ 78 h 129"/>
                  <a:gd name="T14" fmla="*/ 24 w 119"/>
                  <a:gd name="T15" fmla="*/ 82 h 129"/>
                  <a:gd name="T16" fmla="*/ 34 w 119"/>
                  <a:gd name="T17" fmla="*/ 82 h 129"/>
                  <a:gd name="T18" fmla="*/ 30 w 119"/>
                  <a:gd name="T19" fmla="*/ 80 h 129"/>
                  <a:gd name="T20" fmla="*/ 26 w 119"/>
                  <a:gd name="T21" fmla="*/ 78 h 129"/>
                  <a:gd name="T22" fmla="*/ 53 w 119"/>
                  <a:gd name="T23" fmla="*/ 17 h 129"/>
                  <a:gd name="T24" fmla="*/ 14 w 119"/>
                  <a:gd name="T25" fmla="*/ 95 h 129"/>
                  <a:gd name="T26" fmla="*/ 0 w 119"/>
                  <a:gd name="T27" fmla="*/ 97 h 129"/>
                  <a:gd name="T28" fmla="*/ 12 w 119"/>
                  <a:gd name="T29" fmla="*/ 101 h 129"/>
                  <a:gd name="T30" fmla="*/ 114 w 119"/>
                  <a:gd name="T31" fmla="*/ 13 h 129"/>
                  <a:gd name="T32" fmla="*/ 75 w 119"/>
                  <a:gd name="T33" fmla="*/ 10 h 129"/>
                  <a:gd name="T34" fmla="*/ 66 w 119"/>
                  <a:gd name="T35" fmla="*/ 22 h 129"/>
                  <a:gd name="T36" fmla="*/ 69 w 119"/>
                  <a:gd name="T37" fmla="*/ 36 h 129"/>
                  <a:gd name="T38" fmla="*/ 58 w 119"/>
                  <a:gd name="T39" fmla="*/ 49 h 129"/>
                  <a:gd name="T40" fmla="*/ 55 w 119"/>
                  <a:gd name="T41" fmla="*/ 48 h 129"/>
                  <a:gd name="T42" fmla="*/ 61 w 119"/>
                  <a:gd name="T43" fmla="*/ 39 h 129"/>
                  <a:gd name="T44" fmla="*/ 56 w 119"/>
                  <a:gd name="T45" fmla="*/ 24 h 129"/>
                  <a:gd name="T46" fmla="*/ 41 w 119"/>
                  <a:gd name="T47" fmla="*/ 42 h 129"/>
                  <a:gd name="T48" fmla="*/ 40 w 119"/>
                  <a:gd name="T49" fmla="*/ 48 h 129"/>
                  <a:gd name="T50" fmla="*/ 31 w 119"/>
                  <a:gd name="T51" fmla="*/ 60 h 129"/>
                  <a:gd name="T52" fmla="*/ 22 w 119"/>
                  <a:gd name="T53" fmla="*/ 69 h 129"/>
                  <a:gd name="T54" fmla="*/ 22 w 119"/>
                  <a:gd name="T55" fmla="*/ 74 h 129"/>
                  <a:gd name="T56" fmla="*/ 29 w 119"/>
                  <a:gd name="T57" fmla="*/ 78 h 129"/>
                  <a:gd name="T58" fmla="*/ 26 w 119"/>
                  <a:gd name="T59" fmla="*/ 85 h 129"/>
                  <a:gd name="T60" fmla="*/ 24 w 119"/>
                  <a:gd name="T61" fmla="*/ 84 h 129"/>
                  <a:gd name="T62" fmla="*/ 20 w 119"/>
                  <a:gd name="T63" fmla="*/ 85 h 129"/>
                  <a:gd name="T64" fmla="*/ 24 w 119"/>
                  <a:gd name="T65" fmla="*/ 92 h 129"/>
                  <a:gd name="T66" fmla="*/ 16 w 119"/>
                  <a:gd name="T67" fmla="*/ 86 h 129"/>
                  <a:gd name="T68" fmla="*/ 12 w 119"/>
                  <a:gd name="T69" fmla="*/ 86 h 129"/>
                  <a:gd name="T70" fmla="*/ 5 w 119"/>
                  <a:gd name="T71" fmla="*/ 84 h 129"/>
                  <a:gd name="T72" fmla="*/ 8 w 119"/>
                  <a:gd name="T73" fmla="*/ 91 h 129"/>
                  <a:gd name="T74" fmla="*/ 22 w 119"/>
                  <a:gd name="T75" fmla="*/ 94 h 129"/>
                  <a:gd name="T76" fmla="*/ 42 w 119"/>
                  <a:gd name="T77" fmla="*/ 91 h 129"/>
                  <a:gd name="T78" fmla="*/ 51 w 119"/>
                  <a:gd name="T79" fmla="*/ 99 h 129"/>
                  <a:gd name="T80" fmla="*/ 64 w 119"/>
                  <a:gd name="T81" fmla="*/ 105 h 129"/>
                  <a:gd name="T82" fmla="*/ 71 w 119"/>
                  <a:gd name="T83" fmla="*/ 113 h 129"/>
                  <a:gd name="T84" fmla="*/ 73 w 119"/>
                  <a:gd name="T85" fmla="*/ 129 h 129"/>
                  <a:gd name="T86" fmla="*/ 73 w 119"/>
                  <a:gd name="T87" fmla="*/ 121 h 129"/>
                  <a:gd name="T88" fmla="*/ 83 w 119"/>
                  <a:gd name="T89" fmla="*/ 103 h 129"/>
                  <a:gd name="T90" fmla="*/ 80 w 119"/>
                  <a:gd name="T91" fmla="*/ 92 h 129"/>
                  <a:gd name="T92" fmla="*/ 77 w 119"/>
                  <a:gd name="T93" fmla="*/ 81 h 129"/>
                  <a:gd name="T94" fmla="*/ 84 w 119"/>
                  <a:gd name="T95" fmla="*/ 76 h 129"/>
                  <a:gd name="T96" fmla="*/ 100 w 119"/>
                  <a:gd name="T97" fmla="*/ 75 h 129"/>
                  <a:gd name="T98" fmla="*/ 111 w 119"/>
                  <a:gd name="T99" fmla="*/ 62 h 129"/>
                  <a:gd name="T100" fmla="*/ 109 w 119"/>
                  <a:gd name="T101" fmla="*/ 52 h 129"/>
                  <a:gd name="T102" fmla="*/ 102 w 119"/>
                  <a:gd name="T103" fmla="*/ 48 h 129"/>
                  <a:gd name="T104" fmla="*/ 102 w 119"/>
                  <a:gd name="T105" fmla="*/ 47 h 129"/>
                  <a:gd name="T106" fmla="*/ 114 w 119"/>
                  <a:gd name="T107" fmla="*/ 35 h 129"/>
                  <a:gd name="T108" fmla="*/ 75 w 119"/>
                  <a:gd name="T109" fmla="*/ 84 h 129"/>
                  <a:gd name="T110" fmla="*/ 80 w 119"/>
                  <a:gd name="T111" fmla="*/ 42 h 129"/>
                  <a:gd name="T112" fmla="*/ 12 w 119"/>
                  <a:gd name="T113" fmla="*/ 86 h 129"/>
                  <a:gd name="T114" fmla="*/ 15 w 119"/>
                  <a:gd name="T115" fmla="*/ 84 h 129"/>
                  <a:gd name="T116" fmla="*/ 12 w 119"/>
                  <a:gd name="T117" fmla="*/ 79 h 129"/>
                  <a:gd name="T118" fmla="*/ 19 w 119"/>
                  <a:gd name="T119" fmla="*/ 84 h 129"/>
                  <a:gd name="T120" fmla="*/ 9 w 119"/>
                  <a:gd name="T121" fmla="*/ 76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9" h="129">
                    <a:moveTo>
                      <a:pt x="78" y="4"/>
                    </a:moveTo>
                    <a:cubicBezTo>
                      <a:pt x="79" y="4"/>
                      <a:pt x="79" y="5"/>
                      <a:pt x="80" y="5"/>
                    </a:cubicBezTo>
                    <a:cubicBezTo>
                      <a:pt x="82" y="5"/>
                      <a:pt x="84" y="5"/>
                      <a:pt x="84" y="3"/>
                    </a:cubicBezTo>
                    <a:cubicBezTo>
                      <a:pt x="81" y="3"/>
                      <a:pt x="79" y="2"/>
                      <a:pt x="77" y="2"/>
                    </a:cubicBezTo>
                    <a:cubicBezTo>
                      <a:pt x="77" y="4"/>
                      <a:pt x="73" y="1"/>
                      <a:pt x="74" y="4"/>
                    </a:cubicBezTo>
                    <a:cubicBezTo>
                      <a:pt x="75" y="4"/>
                      <a:pt x="77" y="4"/>
                      <a:pt x="78" y="4"/>
                    </a:cubicBezTo>
                    <a:close/>
                    <a:moveTo>
                      <a:pt x="64" y="7"/>
                    </a:moveTo>
                    <a:cubicBezTo>
                      <a:pt x="65" y="6"/>
                      <a:pt x="67" y="6"/>
                      <a:pt x="68" y="5"/>
                    </a:cubicBezTo>
                    <a:cubicBezTo>
                      <a:pt x="70" y="5"/>
                      <a:pt x="71" y="5"/>
                      <a:pt x="72" y="5"/>
                    </a:cubicBezTo>
                    <a:cubicBezTo>
                      <a:pt x="73" y="2"/>
                      <a:pt x="70" y="4"/>
                      <a:pt x="70" y="2"/>
                    </a:cubicBezTo>
                    <a:cubicBezTo>
                      <a:pt x="69" y="2"/>
                      <a:pt x="69" y="2"/>
                      <a:pt x="68" y="2"/>
                    </a:cubicBezTo>
                    <a:cubicBezTo>
                      <a:pt x="68" y="3"/>
                      <a:pt x="67" y="2"/>
                      <a:pt x="66" y="3"/>
                    </a:cubicBezTo>
                    <a:cubicBezTo>
                      <a:pt x="66" y="4"/>
                      <a:pt x="63" y="3"/>
                      <a:pt x="63" y="5"/>
                    </a:cubicBezTo>
                    <a:cubicBezTo>
                      <a:pt x="62" y="4"/>
                      <a:pt x="62" y="6"/>
                      <a:pt x="60" y="5"/>
                    </a:cubicBezTo>
                    <a:cubicBezTo>
                      <a:pt x="59" y="8"/>
                      <a:pt x="62" y="8"/>
                      <a:pt x="64" y="7"/>
                    </a:cubicBezTo>
                    <a:close/>
                    <a:moveTo>
                      <a:pt x="92" y="4"/>
                    </a:moveTo>
                    <a:cubicBezTo>
                      <a:pt x="92" y="4"/>
                      <a:pt x="92" y="3"/>
                      <a:pt x="92" y="3"/>
                    </a:cubicBezTo>
                    <a:cubicBezTo>
                      <a:pt x="93" y="3"/>
                      <a:pt x="93" y="3"/>
                      <a:pt x="94" y="3"/>
                    </a:cubicBezTo>
                    <a:cubicBezTo>
                      <a:pt x="94" y="2"/>
                      <a:pt x="94" y="2"/>
                      <a:pt x="95" y="2"/>
                    </a:cubicBezTo>
                    <a:cubicBezTo>
                      <a:pt x="95" y="2"/>
                      <a:pt x="95" y="1"/>
                      <a:pt x="95" y="1"/>
                    </a:cubicBezTo>
                    <a:cubicBezTo>
                      <a:pt x="92" y="1"/>
                      <a:pt x="92" y="2"/>
                      <a:pt x="90" y="2"/>
                    </a:cubicBezTo>
                    <a:cubicBezTo>
                      <a:pt x="87" y="1"/>
                      <a:pt x="87" y="3"/>
                      <a:pt x="87" y="5"/>
                    </a:cubicBezTo>
                    <a:cubicBezTo>
                      <a:pt x="90" y="5"/>
                      <a:pt x="90" y="4"/>
                      <a:pt x="92" y="4"/>
                    </a:cubicBezTo>
                    <a:close/>
                    <a:moveTo>
                      <a:pt x="51" y="13"/>
                    </a:moveTo>
                    <a:cubicBezTo>
                      <a:pt x="52" y="13"/>
                      <a:pt x="52" y="13"/>
                      <a:pt x="53" y="13"/>
                    </a:cubicBezTo>
                    <a:cubicBezTo>
                      <a:pt x="53" y="14"/>
                      <a:pt x="53" y="14"/>
                      <a:pt x="54" y="14"/>
                    </a:cubicBezTo>
                    <a:cubicBezTo>
                      <a:pt x="53" y="12"/>
                      <a:pt x="55" y="12"/>
                      <a:pt x="56" y="11"/>
                    </a:cubicBezTo>
                    <a:cubicBezTo>
                      <a:pt x="57" y="11"/>
                      <a:pt x="57" y="10"/>
                      <a:pt x="58" y="10"/>
                    </a:cubicBezTo>
                    <a:cubicBezTo>
                      <a:pt x="59" y="10"/>
                      <a:pt x="60" y="9"/>
                      <a:pt x="60" y="8"/>
                    </a:cubicBezTo>
                    <a:cubicBezTo>
                      <a:pt x="58" y="8"/>
                      <a:pt x="57" y="9"/>
                      <a:pt x="56" y="9"/>
                    </a:cubicBezTo>
                    <a:cubicBezTo>
                      <a:pt x="56" y="9"/>
                      <a:pt x="56" y="10"/>
                      <a:pt x="55" y="10"/>
                    </a:cubicBezTo>
                    <a:cubicBezTo>
                      <a:pt x="55" y="10"/>
                      <a:pt x="54" y="10"/>
                      <a:pt x="54" y="10"/>
                    </a:cubicBezTo>
                    <a:cubicBezTo>
                      <a:pt x="54" y="10"/>
                      <a:pt x="54" y="11"/>
                      <a:pt x="54" y="11"/>
                    </a:cubicBezTo>
                    <a:cubicBezTo>
                      <a:pt x="53" y="11"/>
                      <a:pt x="52" y="11"/>
                      <a:pt x="52" y="11"/>
                    </a:cubicBezTo>
                    <a:cubicBezTo>
                      <a:pt x="52" y="11"/>
                      <a:pt x="52" y="12"/>
                      <a:pt x="52" y="12"/>
                    </a:cubicBezTo>
                    <a:cubicBezTo>
                      <a:pt x="52" y="12"/>
                      <a:pt x="51" y="12"/>
                      <a:pt x="51" y="12"/>
                    </a:cubicBezTo>
                    <a:cubicBezTo>
                      <a:pt x="51" y="12"/>
                      <a:pt x="52" y="13"/>
                      <a:pt x="51" y="13"/>
                    </a:cubicBezTo>
                    <a:close/>
                    <a:moveTo>
                      <a:pt x="99" y="2"/>
                    </a:moveTo>
                    <a:cubicBezTo>
                      <a:pt x="99" y="1"/>
                      <a:pt x="99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1"/>
                      <a:pt x="96" y="1"/>
                      <a:pt x="96" y="2"/>
                    </a:cubicBezTo>
                    <a:cubicBezTo>
                      <a:pt x="97" y="2"/>
                      <a:pt x="98" y="2"/>
                      <a:pt x="99" y="2"/>
                    </a:cubicBezTo>
                    <a:close/>
                    <a:moveTo>
                      <a:pt x="102" y="0"/>
                    </a:moveTo>
                    <a:cubicBezTo>
                      <a:pt x="101" y="0"/>
                      <a:pt x="101" y="0"/>
                      <a:pt x="100" y="0"/>
                    </a:cubicBezTo>
                    <a:cubicBezTo>
                      <a:pt x="100" y="1"/>
                      <a:pt x="100" y="1"/>
                      <a:pt x="100" y="2"/>
                    </a:cubicBezTo>
                    <a:cubicBezTo>
                      <a:pt x="101" y="2"/>
                      <a:pt x="102" y="1"/>
                      <a:pt x="102" y="0"/>
                    </a:cubicBezTo>
                    <a:close/>
                    <a:moveTo>
                      <a:pt x="17" y="76"/>
                    </a:moveTo>
                    <a:cubicBezTo>
                      <a:pt x="17" y="76"/>
                      <a:pt x="18" y="77"/>
                      <a:pt x="18" y="78"/>
                    </a:cubicBezTo>
                    <a:cubicBezTo>
                      <a:pt x="18" y="78"/>
                      <a:pt x="19" y="78"/>
                      <a:pt x="19" y="78"/>
                    </a:cubicBezTo>
                    <a:cubicBezTo>
                      <a:pt x="20" y="78"/>
                      <a:pt x="20" y="78"/>
                      <a:pt x="21" y="78"/>
                    </a:cubicBezTo>
                    <a:cubicBezTo>
                      <a:pt x="21" y="79"/>
                      <a:pt x="21" y="79"/>
                      <a:pt x="22" y="80"/>
                    </a:cubicBezTo>
                    <a:cubicBezTo>
                      <a:pt x="22" y="80"/>
                      <a:pt x="22" y="80"/>
                      <a:pt x="22" y="80"/>
                    </a:cubicBezTo>
                    <a:cubicBezTo>
                      <a:pt x="22" y="81"/>
                      <a:pt x="22" y="81"/>
                      <a:pt x="23" y="81"/>
                    </a:cubicBezTo>
                    <a:cubicBezTo>
                      <a:pt x="23" y="81"/>
                      <a:pt x="23" y="81"/>
                      <a:pt x="23" y="82"/>
                    </a:cubicBezTo>
                    <a:cubicBezTo>
                      <a:pt x="23" y="82"/>
                      <a:pt x="23" y="82"/>
                      <a:pt x="24" y="82"/>
                    </a:cubicBezTo>
                    <a:cubicBezTo>
                      <a:pt x="24" y="82"/>
                      <a:pt x="24" y="82"/>
                      <a:pt x="24" y="82"/>
                    </a:cubicBezTo>
                    <a:cubicBezTo>
                      <a:pt x="24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8" y="84"/>
                      <a:pt x="29" y="83"/>
                      <a:pt x="30" y="82"/>
                    </a:cubicBezTo>
                    <a:cubicBezTo>
                      <a:pt x="30" y="82"/>
                      <a:pt x="30" y="82"/>
                      <a:pt x="30" y="82"/>
                    </a:cubicBezTo>
                    <a:cubicBezTo>
                      <a:pt x="31" y="81"/>
                      <a:pt x="33" y="83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4" y="82"/>
                      <a:pt x="34" y="82"/>
                      <a:pt x="34" y="82"/>
                    </a:cubicBezTo>
                    <a:cubicBezTo>
                      <a:pt x="32" y="82"/>
                      <a:pt x="31" y="81"/>
                      <a:pt x="30" y="81"/>
                    </a:cubicBezTo>
                    <a:cubicBezTo>
                      <a:pt x="30" y="81"/>
                      <a:pt x="30" y="80"/>
                      <a:pt x="30" y="80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30" y="80"/>
                      <a:pt x="29" y="80"/>
                      <a:pt x="29" y="80"/>
                    </a:cubicBezTo>
                    <a:cubicBezTo>
                      <a:pt x="29" y="80"/>
                      <a:pt x="29" y="80"/>
                      <a:pt x="29" y="80"/>
                    </a:cubicBezTo>
                    <a:cubicBezTo>
                      <a:pt x="29" y="80"/>
                      <a:pt x="28" y="80"/>
                      <a:pt x="28" y="80"/>
                    </a:cubicBezTo>
                    <a:cubicBezTo>
                      <a:pt x="28" y="79"/>
                      <a:pt x="28" y="79"/>
                      <a:pt x="28" y="79"/>
                    </a:cubicBezTo>
                    <a:cubicBezTo>
                      <a:pt x="28" y="79"/>
                      <a:pt x="27" y="79"/>
                      <a:pt x="27" y="78"/>
                    </a:cubicBezTo>
                    <a:cubicBezTo>
                      <a:pt x="27" y="78"/>
                      <a:pt x="27" y="78"/>
                      <a:pt x="27" y="78"/>
                    </a:cubicBezTo>
                    <a:cubicBezTo>
                      <a:pt x="27" y="78"/>
                      <a:pt x="26" y="78"/>
                      <a:pt x="26" y="78"/>
                    </a:cubicBezTo>
                    <a:cubicBezTo>
                      <a:pt x="26" y="78"/>
                      <a:pt x="26" y="78"/>
                      <a:pt x="26" y="78"/>
                    </a:cubicBezTo>
                    <a:cubicBezTo>
                      <a:pt x="26" y="77"/>
                      <a:pt x="26" y="77"/>
                      <a:pt x="25" y="77"/>
                    </a:cubicBezTo>
                    <a:cubicBezTo>
                      <a:pt x="24" y="77"/>
                      <a:pt x="24" y="76"/>
                      <a:pt x="22" y="75"/>
                    </a:cubicBezTo>
                    <a:cubicBezTo>
                      <a:pt x="22" y="74"/>
                      <a:pt x="21" y="73"/>
                      <a:pt x="20" y="73"/>
                    </a:cubicBezTo>
                    <a:cubicBezTo>
                      <a:pt x="17" y="73"/>
                      <a:pt x="15" y="74"/>
                      <a:pt x="15" y="75"/>
                    </a:cubicBezTo>
                    <a:cubicBezTo>
                      <a:pt x="15" y="76"/>
                      <a:pt x="16" y="76"/>
                      <a:pt x="17" y="76"/>
                    </a:cubicBezTo>
                    <a:close/>
                    <a:moveTo>
                      <a:pt x="53" y="17"/>
                    </a:moveTo>
                    <a:cubicBezTo>
                      <a:pt x="53" y="16"/>
                      <a:pt x="53" y="14"/>
                      <a:pt x="51" y="14"/>
                    </a:cubicBezTo>
                    <a:cubicBezTo>
                      <a:pt x="50" y="17"/>
                      <a:pt x="46" y="17"/>
                      <a:pt x="46" y="22"/>
                    </a:cubicBezTo>
                    <a:cubicBezTo>
                      <a:pt x="49" y="22"/>
                      <a:pt x="53" y="20"/>
                      <a:pt x="53" y="17"/>
                    </a:cubicBezTo>
                    <a:close/>
                    <a:moveTo>
                      <a:pt x="21" y="97"/>
                    </a:moveTo>
                    <a:cubicBezTo>
                      <a:pt x="20" y="97"/>
                      <a:pt x="21" y="95"/>
                      <a:pt x="20" y="95"/>
                    </a:cubicBezTo>
                    <a:cubicBezTo>
                      <a:pt x="18" y="95"/>
                      <a:pt x="18" y="96"/>
                      <a:pt x="17" y="96"/>
                    </a:cubicBezTo>
                    <a:cubicBezTo>
                      <a:pt x="16" y="96"/>
                      <a:pt x="15" y="95"/>
                      <a:pt x="14" y="95"/>
                    </a:cubicBezTo>
                    <a:cubicBezTo>
                      <a:pt x="13" y="95"/>
                      <a:pt x="12" y="95"/>
                      <a:pt x="11" y="95"/>
                    </a:cubicBezTo>
                    <a:cubicBezTo>
                      <a:pt x="11" y="94"/>
                      <a:pt x="9" y="94"/>
                      <a:pt x="8" y="94"/>
                    </a:cubicBezTo>
                    <a:cubicBezTo>
                      <a:pt x="7" y="93"/>
                      <a:pt x="6" y="93"/>
                      <a:pt x="5" y="92"/>
                    </a:cubicBezTo>
                    <a:cubicBezTo>
                      <a:pt x="4" y="92"/>
                      <a:pt x="3" y="92"/>
                      <a:pt x="2" y="92"/>
                    </a:cubicBezTo>
                    <a:cubicBezTo>
                      <a:pt x="1" y="93"/>
                      <a:pt x="0" y="93"/>
                      <a:pt x="0" y="94"/>
                    </a:cubicBezTo>
                    <a:cubicBezTo>
                      <a:pt x="0" y="95"/>
                      <a:pt x="0" y="95"/>
                      <a:pt x="0" y="96"/>
                    </a:cubicBezTo>
                    <a:cubicBezTo>
                      <a:pt x="0" y="96"/>
                      <a:pt x="0" y="96"/>
                      <a:pt x="0" y="97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" y="97"/>
                      <a:pt x="2" y="97"/>
                      <a:pt x="2" y="98"/>
                    </a:cubicBezTo>
                    <a:cubicBezTo>
                      <a:pt x="3" y="98"/>
                      <a:pt x="2" y="99"/>
                      <a:pt x="3" y="99"/>
                    </a:cubicBezTo>
                    <a:cubicBezTo>
                      <a:pt x="3" y="99"/>
                      <a:pt x="3" y="98"/>
                      <a:pt x="5" y="98"/>
                    </a:cubicBezTo>
                    <a:cubicBezTo>
                      <a:pt x="7" y="98"/>
                      <a:pt x="8" y="98"/>
                      <a:pt x="10" y="98"/>
                    </a:cubicBezTo>
                    <a:cubicBezTo>
                      <a:pt x="10" y="99"/>
                      <a:pt x="11" y="99"/>
                      <a:pt x="12" y="99"/>
                    </a:cubicBezTo>
                    <a:cubicBezTo>
                      <a:pt x="12" y="100"/>
                      <a:pt x="12" y="100"/>
                      <a:pt x="12" y="101"/>
                    </a:cubicBezTo>
                    <a:cubicBezTo>
                      <a:pt x="14" y="100"/>
                      <a:pt x="14" y="102"/>
                      <a:pt x="16" y="102"/>
                    </a:cubicBezTo>
                    <a:cubicBezTo>
                      <a:pt x="19" y="102"/>
                      <a:pt x="19" y="99"/>
                      <a:pt x="22" y="99"/>
                    </a:cubicBezTo>
                    <a:cubicBezTo>
                      <a:pt x="22" y="99"/>
                      <a:pt x="22" y="98"/>
                      <a:pt x="22" y="98"/>
                    </a:cubicBezTo>
                    <a:cubicBezTo>
                      <a:pt x="23" y="97"/>
                      <a:pt x="21" y="98"/>
                      <a:pt x="21" y="97"/>
                    </a:cubicBezTo>
                    <a:close/>
                    <a:moveTo>
                      <a:pt x="118" y="17"/>
                    </a:moveTo>
                    <a:cubicBezTo>
                      <a:pt x="117" y="17"/>
                      <a:pt x="117" y="16"/>
                      <a:pt x="116" y="15"/>
                    </a:cubicBezTo>
                    <a:cubicBezTo>
                      <a:pt x="115" y="15"/>
                      <a:pt x="114" y="14"/>
                      <a:pt x="114" y="13"/>
                    </a:cubicBezTo>
                    <a:cubicBezTo>
                      <a:pt x="112" y="13"/>
                      <a:pt x="111" y="12"/>
                      <a:pt x="110" y="10"/>
                    </a:cubicBezTo>
                    <a:cubicBezTo>
                      <a:pt x="110" y="9"/>
                      <a:pt x="108" y="8"/>
                      <a:pt x="109" y="6"/>
                    </a:cubicBezTo>
                    <a:cubicBezTo>
                      <a:pt x="107" y="6"/>
                      <a:pt x="106" y="6"/>
                      <a:pt x="107" y="5"/>
                    </a:cubicBezTo>
                    <a:cubicBezTo>
                      <a:pt x="104" y="6"/>
                      <a:pt x="100" y="5"/>
                      <a:pt x="96" y="5"/>
                    </a:cubicBezTo>
                    <a:cubicBezTo>
                      <a:pt x="96" y="6"/>
                      <a:pt x="96" y="6"/>
                      <a:pt x="95" y="6"/>
                    </a:cubicBezTo>
                    <a:cubicBezTo>
                      <a:pt x="93" y="6"/>
                      <a:pt x="91" y="6"/>
                      <a:pt x="89" y="6"/>
                    </a:cubicBezTo>
                    <a:cubicBezTo>
                      <a:pt x="83" y="6"/>
                      <a:pt x="80" y="9"/>
                      <a:pt x="75" y="10"/>
                    </a:cubicBezTo>
                    <a:cubicBezTo>
                      <a:pt x="75" y="10"/>
                      <a:pt x="73" y="10"/>
                      <a:pt x="73" y="11"/>
                    </a:cubicBezTo>
                    <a:cubicBezTo>
                      <a:pt x="72" y="11"/>
                      <a:pt x="71" y="12"/>
                      <a:pt x="70" y="12"/>
                    </a:cubicBezTo>
                    <a:cubicBezTo>
                      <a:pt x="69" y="12"/>
                      <a:pt x="69" y="14"/>
                      <a:pt x="67" y="14"/>
                    </a:cubicBezTo>
                    <a:cubicBezTo>
                      <a:pt x="67" y="16"/>
                      <a:pt x="65" y="16"/>
                      <a:pt x="66" y="18"/>
                    </a:cubicBezTo>
                    <a:cubicBezTo>
                      <a:pt x="65" y="19"/>
                      <a:pt x="63" y="19"/>
                      <a:pt x="63" y="20"/>
                    </a:cubicBezTo>
                    <a:cubicBezTo>
                      <a:pt x="63" y="21"/>
                      <a:pt x="64" y="21"/>
                      <a:pt x="65" y="21"/>
                    </a:cubicBezTo>
                    <a:cubicBezTo>
                      <a:pt x="65" y="21"/>
                      <a:pt x="66" y="22"/>
                      <a:pt x="66" y="22"/>
                    </a:cubicBezTo>
                    <a:cubicBezTo>
                      <a:pt x="66" y="24"/>
                      <a:pt x="67" y="26"/>
                      <a:pt x="66" y="27"/>
                    </a:cubicBezTo>
                    <a:cubicBezTo>
                      <a:pt x="64" y="27"/>
                      <a:pt x="65" y="29"/>
                      <a:pt x="63" y="29"/>
                    </a:cubicBezTo>
                    <a:cubicBezTo>
                      <a:pt x="64" y="31"/>
                      <a:pt x="67" y="30"/>
                      <a:pt x="66" y="32"/>
                    </a:cubicBezTo>
                    <a:cubicBezTo>
                      <a:pt x="69" y="31"/>
                      <a:pt x="71" y="32"/>
                      <a:pt x="73" y="32"/>
                    </a:cubicBezTo>
                    <a:cubicBezTo>
                      <a:pt x="73" y="33"/>
                      <a:pt x="72" y="33"/>
                      <a:pt x="72" y="33"/>
                    </a:cubicBezTo>
                    <a:cubicBezTo>
                      <a:pt x="71" y="33"/>
                      <a:pt x="71" y="34"/>
                      <a:pt x="70" y="34"/>
                    </a:cubicBezTo>
                    <a:cubicBezTo>
                      <a:pt x="70" y="35"/>
                      <a:pt x="70" y="36"/>
                      <a:pt x="69" y="36"/>
                    </a:cubicBezTo>
                    <a:cubicBezTo>
                      <a:pt x="69" y="41"/>
                      <a:pt x="69" y="41"/>
                      <a:pt x="69" y="41"/>
                    </a:cubicBezTo>
                    <a:cubicBezTo>
                      <a:pt x="70" y="41"/>
                      <a:pt x="70" y="42"/>
                      <a:pt x="70" y="42"/>
                    </a:cubicBezTo>
                    <a:cubicBezTo>
                      <a:pt x="70" y="43"/>
                      <a:pt x="68" y="42"/>
                      <a:pt x="68" y="43"/>
                    </a:cubicBezTo>
                    <a:cubicBezTo>
                      <a:pt x="67" y="43"/>
                      <a:pt x="67" y="44"/>
                      <a:pt x="67" y="44"/>
                    </a:cubicBezTo>
                    <a:cubicBezTo>
                      <a:pt x="66" y="45"/>
                      <a:pt x="65" y="45"/>
                      <a:pt x="65" y="46"/>
                    </a:cubicBezTo>
                    <a:cubicBezTo>
                      <a:pt x="62" y="47"/>
                      <a:pt x="61" y="49"/>
                      <a:pt x="59" y="49"/>
                    </a:cubicBezTo>
                    <a:cubicBezTo>
                      <a:pt x="58" y="49"/>
                      <a:pt x="58" y="49"/>
                      <a:pt x="58" y="49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56" y="51"/>
                      <a:pt x="56" y="53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3" y="51"/>
                      <a:pt x="55" y="51"/>
                      <a:pt x="54" y="49"/>
                    </a:cubicBezTo>
                    <a:cubicBezTo>
                      <a:pt x="54" y="48"/>
                      <a:pt x="54" y="48"/>
                      <a:pt x="55" y="48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4" y="45"/>
                      <a:pt x="54" y="45"/>
                      <a:pt x="54" y="44"/>
                    </a:cubicBezTo>
                    <a:cubicBezTo>
                      <a:pt x="54" y="43"/>
                      <a:pt x="54" y="42"/>
                      <a:pt x="55" y="41"/>
                    </a:cubicBezTo>
                    <a:cubicBezTo>
                      <a:pt x="55" y="41"/>
                      <a:pt x="55" y="41"/>
                      <a:pt x="56" y="41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9" y="40"/>
                      <a:pt x="60" y="40"/>
                      <a:pt x="60" y="39"/>
                    </a:cubicBezTo>
                    <a:cubicBezTo>
                      <a:pt x="60" y="38"/>
                      <a:pt x="60" y="39"/>
                      <a:pt x="61" y="39"/>
                    </a:cubicBezTo>
                    <a:cubicBezTo>
                      <a:pt x="62" y="35"/>
                      <a:pt x="59" y="35"/>
                      <a:pt x="57" y="34"/>
                    </a:cubicBezTo>
                    <a:cubicBezTo>
                      <a:pt x="56" y="31"/>
                      <a:pt x="58" y="31"/>
                      <a:pt x="58" y="30"/>
                    </a:cubicBezTo>
                    <a:cubicBezTo>
                      <a:pt x="60" y="28"/>
                      <a:pt x="55" y="27"/>
                      <a:pt x="58" y="26"/>
                    </a:cubicBezTo>
                    <a:cubicBezTo>
                      <a:pt x="58" y="25"/>
                      <a:pt x="58" y="25"/>
                      <a:pt x="58" y="25"/>
                    </a:cubicBezTo>
                    <a:cubicBezTo>
                      <a:pt x="60" y="24"/>
                      <a:pt x="61" y="23"/>
                      <a:pt x="61" y="21"/>
                    </a:cubicBezTo>
                    <a:cubicBezTo>
                      <a:pt x="60" y="21"/>
                      <a:pt x="59" y="21"/>
                      <a:pt x="58" y="22"/>
                    </a:cubicBezTo>
                    <a:cubicBezTo>
                      <a:pt x="58" y="23"/>
                      <a:pt x="57" y="23"/>
                      <a:pt x="56" y="24"/>
                    </a:cubicBezTo>
                    <a:cubicBezTo>
                      <a:pt x="55" y="24"/>
                      <a:pt x="55" y="26"/>
                      <a:pt x="54" y="25"/>
                    </a:cubicBezTo>
                    <a:cubicBezTo>
                      <a:pt x="53" y="26"/>
                      <a:pt x="53" y="27"/>
                      <a:pt x="51" y="27"/>
                    </a:cubicBezTo>
                    <a:cubicBezTo>
                      <a:pt x="48" y="27"/>
                      <a:pt x="49" y="24"/>
                      <a:pt x="47" y="24"/>
                    </a:cubicBezTo>
                    <a:cubicBezTo>
                      <a:pt x="45" y="24"/>
                      <a:pt x="46" y="27"/>
                      <a:pt x="44" y="27"/>
                    </a:cubicBezTo>
                    <a:cubicBezTo>
                      <a:pt x="45" y="30"/>
                      <a:pt x="43" y="30"/>
                      <a:pt x="44" y="33"/>
                    </a:cubicBezTo>
                    <a:cubicBezTo>
                      <a:pt x="42" y="33"/>
                      <a:pt x="43" y="36"/>
                      <a:pt x="41" y="36"/>
                    </a:cubicBezTo>
                    <a:cubicBezTo>
                      <a:pt x="42" y="39"/>
                      <a:pt x="40" y="39"/>
                      <a:pt x="41" y="42"/>
                    </a:cubicBezTo>
                    <a:cubicBezTo>
                      <a:pt x="41" y="43"/>
                      <a:pt x="41" y="43"/>
                      <a:pt x="40" y="43"/>
                    </a:cubicBezTo>
                    <a:cubicBezTo>
                      <a:pt x="39" y="44"/>
                      <a:pt x="39" y="45"/>
                      <a:pt x="39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7"/>
                      <a:pt x="40" y="47"/>
                    </a:cubicBezTo>
                    <a:cubicBezTo>
                      <a:pt x="40" y="47"/>
                      <a:pt x="40" y="48"/>
                      <a:pt x="40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37" y="48"/>
                      <a:pt x="37" y="50"/>
                      <a:pt x="37" y="51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37" y="52"/>
                      <a:pt x="37" y="52"/>
                      <a:pt x="37" y="53"/>
                    </a:cubicBezTo>
                    <a:cubicBezTo>
                      <a:pt x="36" y="53"/>
                      <a:pt x="36" y="53"/>
                      <a:pt x="36" y="54"/>
                    </a:cubicBezTo>
                    <a:cubicBezTo>
                      <a:pt x="36" y="55"/>
                      <a:pt x="36" y="55"/>
                      <a:pt x="35" y="55"/>
                    </a:cubicBezTo>
                    <a:cubicBezTo>
                      <a:pt x="34" y="56"/>
                      <a:pt x="33" y="57"/>
                      <a:pt x="33" y="58"/>
                    </a:cubicBezTo>
                    <a:cubicBezTo>
                      <a:pt x="32" y="59"/>
                      <a:pt x="32" y="60"/>
                      <a:pt x="31" y="60"/>
                    </a:cubicBezTo>
                    <a:cubicBezTo>
                      <a:pt x="31" y="61"/>
                      <a:pt x="29" y="60"/>
                      <a:pt x="29" y="61"/>
                    </a:cubicBezTo>
                    <a:cubicBezTo>
                      <a:pt x="29" y="61"/>
                      <a:pt x="29" y="62"/>
                      <a:pt x="29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6" y="64"/>
                      <a:pt x="25" y="65"/>
                      <a:pt x="24" y="67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3" y="68"/>
                      <a:pt x="23" y="68"/>
                      <a:pt x="23" y="68"/>
                    </a:cubicBezTo>
                    <a:cubicBezTo>
                      <a:pt x="22" y="68"/>
                      <a:pt x="22" y="69"/>
                      <a:pt x="22" y="69"/>
                    </a:cubicBezTo>
                    <a:cubicBezTo>
                      <a:pt x="22" y="69"/>
                      <a:pt x="22" y="69"/>
                      <a:pt x="22" y="70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22" y="70"/>
                      <a:pt x="22" y="70"/>
                      <a:pt x="22" y="70"/>
                    </a:cubicBezTo>
                    <a:cubicBezTo>
                      <a:pt x="21" y="70"/>
                      <a:pt x="21" y="71"/>
                      <a:pt x="21" y="71"/>
                    </a:cubicBezTo>
                    <a:cubicBezTo>
                      <a:pt x="21" y="72"/>
                      <a:pt x="21" y="73"/>
                      <a:pt x="22" y="73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22" y="73"/>
                      <a:pt x="22" y="74"/>
                      <a:pt x="22" y="74"/>
                    </a:cubicBezTo>
                    <a:cubicBezTo>
                      <a:pt x="22" y="74"/>
                      <a:pt x="23" y="74"/>
                      <a:pt x="23" y="74"/>
                    </a:cubicBezTo>
                    <a:cubicBezTo>
                      <a:pt x="23" y="74"/>
                      <a:pt x="23" y="75"/>
                      <a:pt x="23" y="75"/>
                    </a:cubicBezTo>
                    <a:cubicBezTo>
                      <a:pt x="24" y="76"/>
                      <a:pt x="26" y="75"/>
                      <a:pt x="26" y="77"/>
                    </a:cubicBezTo>
                    <a:cubicBezTo>
                      <a:pt x="26" y="77"/>
                      <a:pt x="27" y="76"/>
                      <a:pt x="27" y="76"/>
                    </a:cubicBezTo>
                    <a:cubicBezTo>
                      <a:pt x="28" y="76"/>
                      <a:pt x="28" y="77"/>
                      <a:pt x="28" y="77"/>
                    </a:cubicBezTo>
                    <a:cubicBezTo>
                      <a:pt x="28" y="77"/>
                      <a:pt x="28" y="77"/>
                      <a:pt x="28" y="78"/>
                    </a:cubicBez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80"/>
                      <a:pt x="31" y="79"/>
                      <a:pt x="32" y="80"/>
                    </a:cubicBezTo>
                    <a:cubicBezTo>
                      <a:pt x="33" y="80"/>
                      <a:pt x="34" y="81"/>
                      <a:pt x="36" y="81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5" y="82"/>
                      <a:pt x="35" y="82"/>
                      <a:pt x="35" y="82"/>
                    </a:cubicBezTo>
                    <a:cubicBezTo>
                      <a:pt x="32" y="82"/>
                      <a:pt x="32" y="82"/>
                      <a:pt x="32" y="82"/>
                    </a:cubicBezTo>
                    <a:cubicBezTo>
                      <a:pt x="29" y="82"/>
                      <a:pt x="29" y="84"/>
                      <a:pt x="27" y="84"/>
                    </a:cubicBezTo>
                    <a:cubicBezTo>
                      <a:pt x="27" y="84"/>
                      <a:pt x="26" y="84"/>
                      <a:pt x="26" y="85"/>
                    </a:cubicBezTo>
                    <a:cubicBezTo>
                      <a:pt x="26" y="85"/>
                      <a:pt x="26" y="85"/>
                      <a:pt x="26" y="85"/>
                    </a:cubicBezTo>
                    <a:cubicBezTo>
                      <a:pt x="26" y="85"/>
                      <a:pt x="25" y="85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24" y="85"/>
                      <a:pt x="24" y="85"/>
                      <a:pt x="24" y="85"/>
                    </a:cubicBezTo>
                    <a:cubicBezTo>
                      <a:pt x="24" y="85"/>
                      <a:pt x="24" y="85"/>
                      <a:pt x="24" y="85"/>
                    </a:cubicBezTo>
                    <a:cubicBezTo>
                      <a:pt x="25" y="85"/>
                      <a:pt x="24" y="86"/>
                      <a:pt x="24" y="87"/>
                    </a:cubicBezTo>
                    <a:cubicBezTo>
                      <a:pt x="24" y="87"/>
                      <a:pt x="24" y="87"/>
                      <a:pt x="23" y="87"/>
                    </a:cubicBezTo>
                    <a:cubicBezTo>
                      <a:pt x="23" y="87"/>
                      <a:pt x="23" y="87"/>
                      <a:pt x="23" y="87"/>
                    </a:cubicBezTo>
                    <a:cubicBezTo>
                      <a:pt x="22" y="87"/>
                      <a:pt x="21" y="86"/>
                      <a:pt x="20" y="86"/>
                    </a:cubicBezTo>
                    <a:cubicBezTo>
                      <a:pt x="20" y="86"/>
                      <a:pt x="20" y="85"/>
                      <a:pt x="20" y="85"/>
                    </a:cubicBezTo>
                    <a:cubicBezTo>
                      <a:pt x="19" y="85"/>
                      <a:pt x="19" y="85"/>
                      <a:pt x="19" y="86"/>
                    </a:cubicBezTo>
                    <a:cubicBezTo>
                      <a:pt x="19" y="86"/>
                      <a:pt x="19" y="87"/>
                      <a:pt x="19" y="87"/>
                    </a:cubicBezTo>
                    <a:cubicBezTo>
                      <a:pt x="19" y="87"/>
                      <a:pt x="19" y="87"/>
                      <a:pt x="19" y="87"/>
                    </a:cubicBezTo>
                    <a:cubicBezTo>
                      <a:pt x="20" y="87"/>
                      <a:pt x="21" y="87"/>
                      <a:pt x="21" y="88"/>
                    </a:cubicBezTo>
                    <a:cubicBezTo>
                      <a:pt x="21" y="88"/>
                      <a:pt x="21" y="89"/>
                      <a:pt x="21" y="89"/>
                    </a:cubicBezTo>
                    <a:cubicBezTo>
                      <a:pt x="22" y="90"/>
                      <a:pt x="22" y="90"/>
                      <a:pt x="24" y="90"/>
                    </a:cubicBezTo>
                    <a:cubicBezTo>
                      <a:pt x="24" y="91"/>
                      <a:pt x="24" y="92"/>
                      <a:pt x="24" y="92"/>
                    </a:cubicBezTo>
                    <a:cubicBezTo>
                      <a:pt x="24" y="94"/>
                      <a:pt x="21" y="91"/>
                      <a:pt x="21" y="90"/>
                    </a:cubicBezTo>
                    <a:cubicBezTo>
                      <a:pt x="21" y="90"/>
                      <a:pt x="21" y="90"/>
                      <a:pt x="20" y="90"/>
                    </a:cubicBezTo>
                    <a:cubicBezTo>
                      <a:pt x="20" y="89"/>
                      <a:pt x="19" y="89"/>
                      <a:pt x="19" y="89"/>
                    </a:cubicBezTo>
                    <a:cubicBezTo>
                      <a:pt x="19" y="89"/>
                      <a:pt x="19" y="88"/>
                      <a:pt x="19" y="88"/>
                    </a:cubicBezTo>
                    <a:cubicBezTo>
                      <a:pt x="19" y="88"/>
                      <a:pt x="18" y="87"/>
                      <a:pt x="17" y="87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17" y="86"/>
                      <a:pt x="17" y="86"/>
                      <a:pt x="16" y="86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6" y="85"/>
                      <a:pt x="15" y="85"/>
                      <a:pt x="15" y="85"/>
                    </a:cubicBezTo>
                    <a:cubicBezTo>
                      <a:pt x="15" y="85"/>
                      <a:pt x="15" y="85"/>
                      <a:pt x="14" y="85"/>
                    </a:cubicBezTo>
                    <a:cubicBezTo>
                      <a:pt x="14" y="85"/>
                      <a:pt x="14" y="85"/>
                      <a:pt x="14" y="85"/>
                    </a:cubicBezTo>
                    <a:cubicBezTo>
                      <a:pt x="14" y="85"/>
                      <a:pt x="13" y="86"/>
                      <a:pt x="13" y="86"/>
                    </a:cubicBezTo>
                    <a:cubicBezTo>
                      <a:pt x="13" y="86"/>
                      <a:pt x="12" y="86"/>
                      <a:pt x="12" y="86"/>
                    </a:cubicBezTo>
                    <a:cubicBezTo>
                      <a:pt x="11" y="87"/>
                      <a:pt x="10" y="85"/>
                      <a:pt x="9" y="86"/>
                    </a:cubicBezTo>
                    <a:cubicBezTo>
                      <a:pt x="9" y="86"/>
                      <a:pt x="9" y="86"/>
                      <a:pt x="9" y="86"/>
                    </a:cubicBezTo>
                    <a:cubicBezTo>
                      <a:pt x="7" y="85"/>
                      <a:pt x="8" y="83"/>
                      <a:pt x="7" y="83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7" y="83"/>
                      <a:pt x="6" y="83"/>
                      <a:pt x="6" y="83"/>
                    </a:cubicBezTo>
                    <a:cubicBezTo>
                      <a:pt x="6" y="83"/>
                      <a:pt x="6" y="83"/>
                      <a:pt x="6" y="83"/>
                    </a:cubicBezTo>
                    <a:cubicBezTo>
                      <a:pt x="5" y="83"/>
                      <a:pt x="5" y="83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4" y="84"/>
                      <a:pt x="3" y="85"/>
                      <a:pt x="3" y="86"/>
                    </a:cubicBezTo>
                    <a:cubicBezTo>
                      <a:pt x="2" y="87"/>
                      <a:pt x="3" y="88"/>
                      <a:pt x="3" y="88"/>
                    </a:cubicBezTo>
                    <a:cubicBezTo>
                      <a:pt x="3" y="88"/>
                      <a:pt x="3" y="88"/>
                      <a:pt x="3" y="89"/>
                    </a:cubicBezTo>
                    <a:cubicBezTo>
                      <a:pt x="3" y="92"/>
                      <a:pt x="6" y="89"/>
                      <a:pt x="7" y="91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7" y="91"/>
                      <a:pt x="8" y="91"/>
                      <a:pt x="8" y="91"/>
                    </a:cubicBezTo>
                    <a:cubicBezTo>
                      <a:pt x="8" y="91"/>
                      <a:pt x="9" y="91"/>
                      <a:pt x="9" y="91"/>
                    </a:cubicBezTo>
                    <a:cubicBezTo>
                      <a:pt x="11" y="90"/>
                      <a:pt x="11" y="92"/>
                      <a:pt x="12" y="92"/>
                    </a:cubicBezTo>
                    <a:cubicBezTo>
                      <a:pt x="12" y="92"/>
                      <a:pt x="12" y="92"/>
                      <a:pt x="12" y="92"/>
                    </a:cubicBezTo>
                    <a:cubicBezTo>
                      <a:pt x="12" y="92"/>
                      <a:pt x="13" y="93"/>
                      <a:pt x="12" y="93"/>
                    </a:cubicBezTo>
                    <a:cubicBezTo>
                      <a:pt x="13" y="94"/>
                      <a:pt x="14" y="94"/>
                      <a:pt x="15" y="95"/>
                    </a:cubicBezTo>
                    <a:cubicBezTo>
                      <a:pt x="16" y="94"/>
                      <a:pt x="16" y="93"/>
                      <a:pt x="17" y="92"/>
                    </a:cubicBezTo>
                    <a:cubicBezTo>
                      <a:pt x="19" y="92"/>
                      <a:pt x="20" y="94"/>
                      <a:pt x="22" y="94"/>
                    </a:cubicBezTo>
                    <a:cubicBezTo>
                      <a:pt x="23" y="94"/>
                      <a:pt x="23" y="96"/>
                      <a:pt x="25" y="96"/>
                    </a:cubicBezTo>
                    <a:cubicBezTo>
                      <a:pt x="26" y="96"/>
                      <a:pt x="27" y="96"/>
                      <a:pt x="27" y="95"/>
                    </a:cubicBezTo>
                    <a:cubicBezTo>
                      <a:pt x="27" y="95"/>
                      <a:pt x="29" y="95"/>
                      <a:pt x="29" y="95"/>
                    </a:cubicBezTo>
                    <a:cubicBezTo>
                      <a:pt x="29" y="94"/>
                      <a:pt x="30" y="94"/>
                      <a:pt x="29" y="94"/>
                    </a:cubicBezTo>
                    <a:cubicBezTo>
                      <a:pt x="30" y="93"/>
                      <a:pt x="30" y="93"/>
                      <a:pt x="31" y="93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39" y="92"/>
                      <a:pt x="40" y="91"/>
                      <a:pt x="42" y="91"/>
                    </a:cubicBezTo>
                    <a:cubicBezTo>
                      <a:pt x="42" y="92"/>
                      <a:pt x="44" y="92"/>
                      <a:pt x="44" y="92"/>
                    </a:cubicBezTo>
                    <a:cubicBezTo>
                      <a:pt x="44" y="96"/>
                      <a:pt x="44" y="96"/>
                      <a:pt x="44" y="96"/>
                    </a:cubicBezTo>
                    <a:cubicBezTo>
                      <a:pt x="46" y="96"/>
                      <a:pt x="46" y="95"/>
                      <a:pt x="47" y="95"/>
                    </a:cubicBezTo>
                    <a:cubicBezTo>
                      <a:pt x="47" y="93"/>
                      <a:pt x="49" y="93"/>
                      <a:pt x="49" y="92"/>
                    </a:cubicBezTo>
                    <a:cubicBezTo>
                      <a:pt x="49" y="93"/>
                      <a:pt x="51" y="93"/>
                      <a:pt x="51" y="94"/>
                    </a:cubicBezTo>
                    <a:cubicBezTo>
                      <a:pt x="51" y="95"/>
                      <a:pt x="52" y="95"/>
                      <a:pt x="52" y="95"/>
                    </a:cubicBezTo>
                    <a:cubicBezTo>
                      <a:pt x="51" y="96"/>
                      <a:pt x="51" y="97"/>
                      <a:pt x="51" y="99"/>
                    </a:cubicBezTo>
                    <a:cubicBezTo>
                      <a:pt x="52" y="99"/>
                      <a:pt x="52" y="100"/>
                      <a:pt x="52" y="101"/>
                    </a:cubicBezTo>
                    <a:cubicBezTo>
                      <a:pt x="54" y="101"/>
                      <a:pt x="54" y="103"/>
                      <a:pt x="54" y="104"/>
                    </a:cubicBezTo>
                    <a:cubicBezTo>
                      <a:pt x="55" y="104"/>
                      <a:pt x="56" y="104"/>
                      <a:pt x="56" y="104"/>
                    </a:cubicBezTo>
                    <a:cubicBezTo>
                      <a:pt x="58" y="105"/>
                      <a:pt x="57" y="102"/>
                      <a:pt x="61" y="102"/>
                    </a:cubicBezTo>
                    <a:cubicBezTo>
                      <a:pt x="61" y="102"/>
                      <a:pt x="62" y="103"/>
                      <a:pt x="63" y="103"/>
                    </a:cubicBezTo>
                    <a:cubicBezTo>
                      <a:pt x="63" y="103"/>
                      <a:pt x="63" y="104"/>
                      <a:pt x="63" y="104"/>
                    </a:cubicBezTo>
                    <a:cubicBezTo>
                      <a:pt x="64" y="104"/>
                      <a:pt x="63" y="105"/>
                      <a:pt x="64" y="105"/>
                    </a:cubicBezTo>
                    <a:cubicBezTo>
                      <a:pt x="64" y="107"/>
                      <a:pt x="64" y="107"/>
                      <a:pt x="64" y="107"/>
                    </a:cubicBezTo>
                    <a:cubicBezTo>
                      <a:pt x="65" y="107"/>
                      <a:pt x="66" y="107"/>
                      <a:pt x="66" y="108"/>
                    </a:cubicBezTo>
                    <a:cubicBezTo>
                      <a:pt x="67" y="108"/>
                      <a:pt x="67" y="109"/>
                      <a:pt x="68" y="109"/>
                    </a:cubicBezTo>
                    <a:cubicBezTo>
                      <a:pt x="69" y="109"/>
                      <a:pt x="69" y="110"/>
                      <a:pt x="70" y="110"/>
                    </a:cubicBezTo>
                    <a:cubicBezTo>
                      <a:pt x="70" y="111"/>
                      <a:pt x="70" y="111"/>
                      <a:pt x="70" y="111"/>
                    </a:cubicBezTo>
                    <a:cubicBezTo>
                      <a:pt x="71" y="111"/>
                      <a:pt x="71" y="111"/>
                      <a:pt x="71" y="112"/>
                    </a:cubicBezTo>
                    <a:cubicBezTo>
                      <a:pt x="71" y="112"/>
                      <a:pt x="71" y="113"/>
                      <a:pt x="71" y="113"/>
                    </a:cubicBezTo>
                    <a:cubicBezTo>
                      <a:pt x="71" y="114"/>
                      <a:pt x="71" y="113"/>
                      <a:pt x="70" y="114"/>
                    </a:cubicBezTo>
                    <a:cubicBezTo>
                      <a:pt x="70" y="115"/>
                      <a:pt x="69" y="117"/>
                      <a:pt x="68" y="117"/>
                    </a:cubicBezTo>
                    <a:cubicBezTo>
                      <a:pt x="68" y="120"/>
                      <a:pt x="68" y="120"/>
                      <a:pt x="68" y="120"/>
                    </a:cubicBezTo>
                    <a:cubicBezTo>
                      <a:pt x="66" y="121"/>
                      <a:pt x="65" y="122"/>
                      <a:pt x="65" y="124"/>
                    </a:cubicBezTo>
                    <a:cubicBezTo>
                      <a:pt x="64" y="124"/>
                      <a:pt x="64" y="126"/>
                      <a:pt x="64" y="127"/>
                    </a:cubicBezTo>
                    <a:cubicBezTo>
                      <a:pt x="65" y="127"/>
                      <a:pt x="66" y="128"/>
                      <a:pt x="66" y="129"/>
                    </a:cubicBezTo>
                    <a:cubicBezTo>
                      <a:pt x="73" y="129"/>
                      <a:pt x="73" y="129"/>
                      <a:pt x="73" y="129"/>
                    </a:cubicBezTo>
                    <a:cubicBezTo>
                      <a:pt x="73" y="128"/>
                      <a:pt x="73" y="128"/>
                      <a:pt x="73" y="128"/>
                    </a:cubicBezTo>
                    <a:cubicBezTo>
                      <a:pt x="74" y="128"/>
                      <a:pt x="74" y="127"/>
                      <a:pt x="74" y="127"/>
                    </a:cubicBezTo>
                    <a:cubicBezTo>
                      <a:pt x="74" y="126"/>
                      <a:pt x="74" y="127"/>
                      <a:pt x="75" y="126"/>
                    </a:cubicBezTo>
                    <a:cubicBezTo>
                      <a:pt x="75" y="126"/>
                      <a:pt x="76" y="127"/>
                      <a:pt x="76" y="126"/>
                    </a:cubicBezTo>
                    <a:cubicBezTo>
                      <a:pt x="76" y="124"/>
                      <a:pt x="76" y="124"/>
                      <a:pt x="75" y="123"/>
                    </a:cubicBezTo>
                    <a:cubicBezTo>
                      <a:pt x="75" y="123"/>
                      <a:pt x="75" y="122"/>
                      <a:pt x="75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0"/>
                      <a:pt x="71" y="119"/>
                      <a:pt x="72" y="116"/>
                    </a:cubicBezTo>
                    <a:cubicBezTo>
                      <a:pt x="74" y="115"/>
                      <a:pt x="75" y="114"/>
                      <a:pt x="77" y="114"/>
                    </a:cubicBezTo>
                    <a:cubicBezTo>
                      <a:pt x="77" y="113"/>
                      <a:pt x="78" y="113"/>
                      <a:pt x="78" y="113"/>
                    </a:cubicBezTo>
                    <a:cubicBezTo>
                      <a:pt x="78" y="112"/>
                      <a:pt x="79" y="111"/>
                      <a:pt x="81" y="112"/>
                    </a:cubicBezTo>
                    <a:cubicBezTo>
                      <a:pt x="81" y="111"/>
                      <a:pt x="81" y="110"/>
                      <a:pt x="80" y="110"/>
                    </a:cubicBezTo>
                    <a:cubicBezTo>
                      <a:pt x="80" y="110"/>
                      <a:pt x="79" y="110"/>
                      <a:pt x="79" y="109"/>
                    </a:cubicBezTo>
                    <a:cubicBezTo>
                      <a:pt x="79" y="106"/>
                      <a:pt x="82" y="105"/>
                      <a:pt x="83" y="103"/>
                    </a:cubicBezTo>
                    <a:cubicBezTo>
                      <a:pt x="83" y="99"/>
                      <a:pt x="83" y="99"/>
                      <a:pt x="83" y="99"/>
                    </a:cubicBezTo>
                    <a:cubicBezTo>
                      <a:pt x="83" y="98"/>
                      <a:pt x="83" y="98"/>
                      <a:pt x="82" y="97"/>
                    </a:cubicBezTo>
                    <a:cubicBezTo>
                      <a:pt x="82" y="97"/>
                      <a:pt x="82" y="96"/>
                      <a:pt x="82" y="96"/>
                    </a:cubicBezTo>
                    <a:cubicBezTo>
                      <a:pt x="82" y="95"/>
                      <a:pt x="81" y="96"/>
                      <a:pt x="81" y="95"/>
                    </a:cubicBezTo>
                    <a:cubicBezTo>
                      <a:pt x="81" y="95"/>
                      <a:pt x="81" y="94"/>
                      <a:pt x="81" y="94"/>
                    </a:cubicBezTo>
                    <a:cubicBezTo>
                      <a:pt x="81" y="94"/>
                      <a:pt x="80" y="94"/>
                      <a:pt x="80" y="94"/>
                    </a:cubicBezTo>
                    <a:cubicBezTo>
                      <a:pt x="80" y="93"/>
                      <a:pt x="81" y="92"/>
                      <a:pt x="80" y="92"/>
                    </a:cubicBezTo>
                    <a:cubicBezTo>
                      <a:pt x="80" y="92"/>
                      <a:pt x="80" y="92"/>
                      <a:pt x="80" y="92"/>
                    </a:cubicBezTo>
                    <a:cubicBezTo>
                      <a:pt x="79" y="91"/>
                      <a:pt x="80" y="91"/>
                      <a:pt x="79" y="91"/>
                    </a:cubicBezTo>
                    <a:cubicBezTo>
                      <a:pt x="79" y="88"/>
                      <a:pt x="79" y="88"/>
                      <a:pt x="79" y="88"/>
                    </a:cubicBezTo>
                    <a:cubicBezTo>
                      <a:pt x="79" y="87"/>
                      <a:pt x="78" y="86"/>
                      <a:pt x="78" y="85"/>
                    </a:cubicBezTo>
                    <a:cubicBezTo>
                      <a:pt x="78" y="84"/>
                      <a:pt x="77" y="83"/>
                      <a:pt x="76" y="83"/>
                    </a:cubicBezTo>
                    <a:cubicBezTo>
                      <a:pt x="76" y="82"/>
                      <a:pt x="77" y="82"/>
                      <a:pt x="77" y="82"/>
                    </a:cubicBezTo>
                    <a:cubicBezTo>
                      <a:pt x="77" y="82"/>
                      <a:pt x="77" y="81"/>
                      <a:pt x="77" y="81"/>
                    </a:cubicBezTo>
                    <a:cubicBezTo>
                      <a:pt x="78" y="81"/>
                      <a:pt x="79" y="81"/>
                      <a:pt x="79" y="80"/>
                    </a:cubicBezTo>
                    <a:cubicBezTo>
                      <a:pt x="80" y="80"/>
                      <a:pt x="81" y="80"/>
                      <a:pt x="82" y="79"/>
                    </a:cubicBezTo>
                    <a:cubicBezTo>
                      <a:pt x="82" y="79"/>
                      <a:pt x="82" y="79"/>
                      <a:pt x="82" y="78"/>
                    </a:cubicBezTo>
                    <a:cubicBezTo>
                      <a:pt x="82" y="78"/>
                      <a:pt x="82" y="77"/>
                      <a:pt x="83" y="77"/>
                    </a:cubicBezTo>
                    <a:cubicBezTo>
                      <a:pt x="83" y="77"/>
                      <a:pt x="83" y="77"/>
                      <a:pt x="83" y="76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84" y="76"/>
                      <a:pt x="84" y="76"/>
                      <a:pt x="84" y="76"/>
                    </a:cubicBezTo>
                    <a:cubicBezTo>
                      <a:pt x="84" y="76"/>
                      <a:pt x="84" y="76"/>
                      <a:pt x="84" y="76"/>
                    </a:cubicBezTo>
                    <a:cubicBezTo>
                      <a:pt x="84" y="76"/>
                      <a:pt x="84" y="76"/>
                      <a:pt x="85" y="76"/>
                    </a:cubicBezTo>
                    <a:cubicBezTo>
                      <a:pt x="85" y="77"/>
                      <a:pt x="86" y="77"/>
                      <a:pt x="87" y="78"/>
                    </a:cubicBezTo>
                    <a:cubicBezTo>
                      <a:pt x="87" y="78"/>
                      <a:pt x="88" y="77"/>
                      <a:pt x="89" y="78"/>
                    </a:cubicBezTo>
                    <a:cubicBezTo>
                      <a:pt x="89" y="78"/>
                      <a:pt x="89" y="78"/>
                      <a:pt x="89" y="78"/>
                    </a:cubicBezTo>
                    <a:cubicBezTo>
                      <a:pt x="89" y="78"/>
                      <a:pt x="90" y="78"/>
                      <a:pt x="90" y="78"/>
                    </a:cubicBezTo>
                    <a:cubicBezTo>
                      <a:pt x="94" y="79"/>
                      <a:pt x="99" y="77"/>
                      <a:pt x="100" y="75"/>
                    </a:cubicBezTo>
                    <a:cubicBezTo>
                      <a:pt x="99" y="74"/>
                      <a:pt x="98" y="73"/>
                      <a:pt x="98" y="71"/>
                    </a:cubicBezTo>
                    <a:cubicBezTo>
                      <a:pt x="98" y="70"/>
                      <a:pt x="100" y="70"/>
                      <a:pt x="100" y="68"/>
                    </a:cubicBezTo>
                    <a:cubicBezTo>
                      <a:pt x="102" y="67"/>
                      <a:pt x="105" y="66"/>
                      <a:pt x="106" y="64"/>
                    </a:cubicBezTo>
                    <a:cubicBezTo>
                      <a:pt x="107" y="64"/>
                      <a:pt x="108" y="64"/>
                      <a:pt x="108" y="63"/>
                    </a:cubicBezTo>
                    <a:cubicBezTo>
                      <a:pt x="108" y="62"/>
                      <a:pt x="109" y="62"/>
                      <a:pt x="109" y="63"/>
                    </a:cubicBezTo>
                    <a:cubicBezTo>
                      <a:pt x="111" y="63"/>
                      <a:pt x="111" y="63"/>
                      <a:pt x="111" y="63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112" y="61"/>
                      <a:pt x="111" y="58"/>
                      <a:pt x="112" y="56"/>
                    </a:cubicBezTo>
                    <a:cubicBezTo>
                      <a:pt x="112" y="56"/>
                      <a:pt x="111" y="56"/>
                      <a:pt x="111" y="56"/>
                    </a:cubicBezTo>
                    <a:cubicBezTo>
                      <a:pt x="111" y="56"/>
                      <a:pt x="111" y="56"/>
                      <a:pt x="111" y="56"/>
                    </a:cubicBezTo>
                    <a:cubicBezTo>
                      <a:pt x="111" y="56"/>
                      <a:pt x="111" y="56"/>
                      <a:pt x="111" y="56"/>
                    </a:cubicBezTo>
                    <a:cubicBezTo>
                      <a:pt x="111" y="56"/>
                      <a:pt x="111" y="56"/>
                      <a:pt x="111" y="56"/>
                    </a:cubicBezTo>
                    <a:cubicBezTo>
                      <a:pt x="112" y="53"/>
                      <a:pt x="110" y="53"/>
                      <a:pt x="109" y="53"/>
                    </a:cubicBezTo>
                    <a:cubicBezTo>
                      <a:pt x="109" y="53"/>
                      <a:pt x="109" y="53"/>
                      <a:pt x="109" y="52"/>
                    </a:cubicBezTo>
                    <a:cubicBezTo>
                      <a:pt x="109" y="52"/>
                      <a:pt x="108" y="51"/>
                      <a:pt x="108" y="52"/>
                    </a:cubicBezTo>
                    <a:cubicBezTo>
                      <a:pt x="107" y="51"/>
                      <a:pt x="107" y="51"/>
                      <a:pt x="107" y="51"/>
                    </a:cubicBezTo>
                    <a:cubicBezTo>
                      <a:pt x="107" y="51"/>
                      <a:pt x="106" y="51"/>
                      <a:pt x="106" y="51"/>
                    </a:cubicBezTo>
                    <a:cubicBezTo>
                      <a:pt x="105" y="51"/>
                      <a:pt x="105" y="51"/>
                      <a:pt x="105" y="51"/>
                    </a:cubicBezTo>
                    <a:cubicBezTo>
                      <a:pt x="103" y="52"/>
                      <a:pt x="103" y="50"/>
                      <a:pt x="102" y="49"/>
                    </a:cubicBezTo>
                    <a:cubicBezTo>
                      <a:pt x="102" y="49"/>
                      <a:pt x="102" y="49"/>
                      <a:pt x="102" y="49"/>
                    </a:cubicBezTo>
                    <a:cubicBezTo>
                      <a:pt x="102" y="49"/>
                      <a:pt x="102" y="49"/>
                      <a:pt x="102" y="48"/>
                    </a:cubicBezTo>
                    <a:cubicBezTo>
                      <a:pt x="102" y="48"/>
                      <a:pt x="102" y="48"/>
                      <a:pt x="102" y="48"/>
                    </a:cubicBezTo>
                    <a:cubicBezTo>
                      <a:pt x="102" y="48"/>
                      <a:pt x="102" y="48"/>
                      <a:pt x="102" y="48"/>
                    </a:cubicBezTo>
                    <a:cubicBezTo>
                      <a:pt x="102" y="48"/>
                      <a:pt x="102" y="48"/>
                      <a:pt x="102" y="48"/>
                    </a:cubicBezTo>
                    <a:cubicBezTo>
                      <a:pt x="102" y="48"/>
                      <a:pt x="102" y="48"/>
                      <a:pt x="102" y="48"/>
                    </a:cubicBezTo>
                    <a:cubicBezTo>
                      <a:pt x="102" y="48"/>
                      <a:pt x="102" y="48"/>
                      <a:pt x="102" y="48"/>
                    </a:cubicBezTo>
                    <a:cubicBezTo>
                      <a:pt x="102" y="48"/>
                      <a:pt x="102" y="48"/>
                      <a:pt x="102" y="48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2" y="47"/>
                      <a:pt x="102" y="47"/>
                      <a:pt x="102" y="46"/>
                    </a:cubicBezTo>
                    <a:cubicBezTo>
                      <a:pt x="102" y="46"/>
                      <a:pt x="102" y="46"/>
                      <a:pt x="102" y="46"/>
                    </a:cubicBezTo>
                    <a:cubicBezTo>
                      <a:pt x="102" y="46"/>
                      <a:pt x="102" y="46"/>
                      <a:pt x="102" y="46"/>
                    </a:cubicBezTo>
                    <a:cubicBezTo>
                      <a:pt x="104" y="47"/>
                      <a:pt x="108" y="46"/>
                      <a:pt x="111" y="46"/>
                    </a:cubicBezTo>
                    <a:cubicBezTo>
                      <a:pt x="113" y="47"/>
                      <a:pt x="111" y="44"/>
                      <a:pt x="113" y="44"/>
                    </a:cubicBezTo>
                    <a:cubicBezTo>
                      <a:pt x="112" y="40"/>
                      <a:pt x="115" y="39"/>
                      <a:pt x="114" y="35"/>
                    </a:cubicBezTo>
                    <a:cubicBezTo>
                      <a:pt x="116" y="35"/>
                      <a:pt x="116" y="33"/>
                      <a:pt x="116" y="32"/>
                    </a:cubicBezTo>
                    <a:cubicBezTo>
                      <a:pt x="118" y="32"/>
                      <a:pt x="117" y="30"/>
                      <a:pt x="119" y="30"/>
                    </a:cubicBezTo>
                    <a:cubicBezTo>
                      <a:pt x="119" y="26"/>
                      <a:pt x="119" y="22"/>
                      <a:pt x="119" y="18"/>
                    </a:cubicBezTo>
                    <a:cubicBezTo>
                      <a:pt x="118" y="18"/>
                      <a:pt x="118" y="17"/>
                      <a:pt x="118" y="17"/>
                    </a:cubicBezTo>
                    <a:close/>
                    <a:moveTo>
                      <a:pt x="75" y="84"/>
                    </a:moveTo>
                    <a:cubicBezTo>
                      <a:pt x="75" y="85"/>
                      <a:pt x="75" y="86"/>
                      <a:pt x="75" y="87"/>
                    </a:cubicBezTo>
                    <a:cubicBezTo>
                      <a:pt x="75" y="86"/>
                      <a:pt x="75" y="85"/>
                      <a:pt x="75" y="84"/>
                    </a:cubicBezTo>
                    <a:close/>
                    <a:moveTo>
                      <a:pt x="81" y="44"/>
                    </a:moveTo>
                    <a:cubicBezTo>
                      <a:pt x="80" y="43"/>
                      <a:pt x="80" y="44"/>
                      <a:pt x="79" y="44"/>
                    </a:cubicBezTo>
                    <a:cubicBezTo>
                      <a:pt x="78" y="45"/>
                      <a:pt x="76" y="44"/>
                      <a:pt x="76" y="45"/>
                    </a:cubicBezTo>
                    <a:cubicBezTo>
                      <a:pt x="75" y="45"/>
                      <a:pt x="75" y="46"/>
                      <a:pt x="73" y="46"/>
                    </a:cubicBezTo>
                    <a:cubicBezTo>
                      <a:pt x="73" y="45"/>
                      <a:pt x="71" y="45"/>
                      <a:pt x="71" y="44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6" y="43"/>
                      <a:pt x="79" y="43"/>
                      <a:pt x="80" y="42"/>
                    </a:cubicBezTo>
                    <a:cubicBezTo>
                      <a:pt x="80" y="41"/>
                      <a:pt x="80" y="41"/>
                      <a:pt x="80" y="41"/>
                    </a:cubicBezTo>
                    <a:cubicBezTo>
                      <a:pt x="81" y="42"/>
                      <a:pt x="82" y="42"/>
                      <a:pt x="82" y="43"/>
                    </a:cubicBezTo>
                    <a:cubicBezTo>
                      <a:pt x="81" y="43"/>
                      <a:pt x="81" y="43"/>
                      <a:pt x="81" y="44"/>
                    </a:cubicBezTo>
                    <a:close/>
                    <a:moveTo>
                      <a:pt x="8" y="84"/>
                    </a:moveTo>
                    <a:cubicBezTo>
                      <a:pt x="8" y="84"/>
                      <a:pt x="8" y="84"/>
                      <a:pt x="8" y="84"/>
                    </a:cubicBezTo>
                    <a:cubicBezTo>
                      <a:pt x="9" y="85"/>
                      <a:pt x="11" y="85"/>
                      <a:pt x="12" y="86"/>
                    </a:cubicBezTo>
                    <a:cubicBezTo>
                      <a:pt x="12" y="86"/>
                      <a:pt x="12" y="86"/>
                      <a:pt x="12" y="86"/>
                    </a:cubicBezTo>
                    <a:cubicBezTo>
                      <a:pt x="14" y="86"/>
                      <a:pt x="14" y="84"/>
                      <a:pt x="15" y="85"/>
                    </a:cubicBezTo>
                    <a:cubicBezTo>
                      <a:pt x="16" y="85"/>
                      <a:pt x="16" y="85"/>
                      <a:pt x="16" y="85"/>
                    </a:cubicBezTo>
                    <a:cubicBezTo>
                      <a:pt x="16" y="85"/>
                      <a:pt x="16" y="85"/>
                      <a:pt x="16" y="85"/>
                    </a:cubicBezTo>
                    <a:cubicBezTo>
                      <a:pt x="16" y="85"/>
                      <a:pt x="16" y="85"/>
                      <a:pt x="15" y="84"/>
                    </a:cubicBezTo>
                    <a:cubicBezTo>
                      <a:pt x="15" y="84"/>
                      <a:pt x="15" y="84"/>
                      <a:pt x="15" y="84"/>
                    </a:cubicBezTo>
                    <a:cubicBezTo>
                      <a:pt x="15" y="84"/>
                      <a:pt x="15" y="84"/>
                      <a:pt x="15" y="84"/>
                    </a:cubicBezTo>
                    <a:cubicBezTo>
                      <a:pt x="15" y="84"/>
                      <a:pt x="15" y="84"/>
                      <a:pt x="15" y="84"/>
                    </a:cubicBezTo>
                    <a:cubicBezTo>
                      <a:pt x="14" y="83"/>
                      <a:pt x="13" y="81"/>
                      <a:pt x="11" y="82"/>
                    </a:cubicBezTo>
                    <a:cubicBezTo>
                      <a:pt x="11" y="82"/>
                      <a:pt x="11" y="82"/>
                      <a:pt x="11" y="82"/>
                    </a:cubicBezTo>
                    <a:cubicBezTo>
                      <a:pt x="11" y="82"/>
                      <a:pt x="11" y="82"/>
                      <a:pt x="10" y="82"/>
                    </a:cubicBezTo>
                    <a:cubicBezTo>
                      <a:pt x="8" y="81"/>
                      <a:pt x="7" y="82"/>
                      <a:pt x="7" y="83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8" y="83"/>
                      <a:pt x="8" y="84"/>
                      <a:pt x="8" y="84"/>
                    </a:cubicBezTo>
                    <a:close/>
                    <a:moveTo>
                      <a:pt x="12" y="79"/>
                    </a:moveTo>
                    <a:cubicBezTo>
                      <a:pt x="12" y="80"/>
                      <a:pt x="13" y="80"/>
                      <a:pt x="13" y="81"/>
                    </a:cubicBezTo>
                    <a:cubicBezTo>
                      <a:pt x="14" y="81"/>
                      <a:pt x="14" y="81"/>
                      <a:pt x="14" y="81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5" y="83"/>
                      <a:pt x="17" y="83"/>
                      <a:pt x="17" y="84"/>
                    </a:cubicBezTo>
                    <a:cubicBezTo>
                      <a:pt x="17" y="84"/>
                      <a:pt x="17" y="84"/>
                      <a:pt x="17" y="84"/>
                    </a:cubicBezTo>
                    <a:cubicBezTo>
                      <a:pt x="17" y="85"/>
                      <a:pt x="17" y="85"/>
                      <a:pt x="17" y="85"/>
                    </a:cubicBezTo>
                    <a:cubicBezTo>
                      <a:pt x="18" y="86"/>
                      <a:pt x="19" y="85"/>
                      <a:pt x="19" y="84"/>
                    </a:cubicBezTo>
                    <a:cubicBezTo>
                      <a:pt x="20" y="84"/>
                      <a:pt x="20" y="84"/>
                      <a:pt x="20" y="84"/>
                    </a:cubicBezTo>
                    <a:cubicBezTo>
                      <a:pt x="21" y="83"/>
                      <a:pt x="21" y="83"/>
                      <a:pt x="22" y="82"/>
                    </a:cubicBezTo>
                    <a:cubicBezTo>
                      <a:pt x="22" y="81"/>
                      <a:pt x="22" y="81"/>
                      <a:pt x="22" y="81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0" y="80"/>
                      <a:pt x="19" y="79"/>
                      <a:pt x="18" y="78"/>
                    </a:cubicBezTo>
                    <a:cubicBezTo>
                      <a:pt x="15" y="78"/>
                      <a:pt x="14" y="75"/>
                      <a:pt x="11" y="76"/>
                    </a:cubicBezTo>
                    <a:cubicBezTo>
                      <a:pt x="10" y="76"/>
                      <a:pt x="10" y="76"/>
                      <a:pt x="9" y="76"/>
                    </a:cubicBezTo>
                    <a:cubicBezTo>
                      <a:pt x="9" y="77"/>
                      <a:pt x="9" y="77"/>
                      <a:pt x="8" y="77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8" y="80"/>
                      <a:pt x="11" y="79"/>
                      <a:pt x="12" y="7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5" name="Freeform 77">
                <a:extLst>
                  <a:ext uri="{FF2B5EF4-FFF2-40B4-BE49-F238E27FC236}">
                    <a16:creationId xmlns:a16="http://schemas.microsoft.com/office/drawing/2014/main" id="{100019CD-E9FC-46C1-BC5E-4CA09DA880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2850" y="4768850"/>
                <a:ext cx="1236663" cy="1641475"/>
              </a:xfrm>
              <a:custGeom>
                <a:avLst/>
                <a:gdLst>
                  <a:gd name="T0" fmla="*/ 87 w 409"/>
                  <a:gd name="T1" fmla="*/ 280 h 543"/>
                  <a:gd name="T2" fmla="*/ 47 w 409"/>
                  <a:gd name="T3" fmla="*/ 289 h 543"/>
                  <a:gd name="T4" fmla="*/ 51 w 409"/>
                  <a:gd name="T5" fmla="*/ 318 h 543"/>
                  <a:gd name="T6" fmla="*/ 47 w 409"/>
                  <a:gd name="T7" fmla="*/ 352 h 543"/>
                  <a:gd name="T8" fmla="*/ 58 w 409"/>
                  <a:gd name="T9" fmla="*/ 380 h 543"/>
                  <a:gd name="T10" fmla="*/ 91 w 409"/>
                  <a:gd name="T11" fmla="*/ 362 h 543"/>
                  <a:gd name="T12" fmla="*/ 99 w 409"/>
                  <a:gd name="T13" fmla="*/ 311 h 543"/>
                  <a:gd name="T14" fmla="*/ 87 w 409"/>
                  <a:gd name="T15" fmla="*/ 273 h 543"/>
                  <a:gd name="T16" fmla="*/ 96 w 409"/>
                  <a:gd name="T17" fmla="*/ 291 h 543"/>
                  <a:gd name="T18" fmla="*/ 118 w 409"/>
                  <a:gd name="T19" fmla="*/ 200 h 543"/>
                  <a:gd name="T20" fmla="*/ 140 w 409"/>
                  <a:gd name="T21" fmla="*/ 223 h 543"/>
                  <a:gd name="T22" fmla="*/ 212 w 409"/>
                  <a:gd name="T23" fmla="*/ 290 h 543"/>
                  <a:gd name="T24" fmla="*/ 254 w 409"/>
                  <a:gd name="T25" fmla="*/ 306 h 543"/>
                  <a:gd name="T26" fmla="*/ 380 w 409"/>
                  <a:gd name="T27" fmla="*/ 293 h 543"/>
                  <a:gd name="T28" fmla="*/ 343 w 409"/>
                  <a:gd name="T29" fmla="*/ 276 h 543"/>
                  <a:gd name="T30" fmla="*/ 322 w 409"/>
                  <a:gd name="T31" fmla="*/ 249 h 543"/>
                  <a:gd name="T32" fmla="*/ 265 w 409"/>
                  <a:gd name="T33" fmla="*/ 229 h 543"/>
                  <a:gd name="T34" fmla="*/ 243 w 409"/>
                  <a:gd name="T35" fmla="*/ 197 h 543"/>
                  <a:gd name="T36" fmla="*/ 233 w 409"/>
                  <a:gd name="T37" fmla="*/ 169 h 543"/>
                  <a:gd name="T38" fmla="*/ 208 w 409"/>
                  <a:gd name="T39" fmla="*/ 150 h 543"/>
                  <a:gd name="T40" fmla="*/ 190 w 409"/>
                  <a:gd name="T41" fmla="*/ 110 h 543"/>
                  <a:gd name="T42" fmla="*/ 200 w 409"/>
                  <a:gd name="T43" fmla="*/ 79 h 543"/>
                  <a:gd name="T44" fmla="*/ 228 w 409"/>
                  <a:gd name="T45" fmla="*/ 67 h 543"/>
                  <a:gd name="T46" fmla="*/ 223 w 409"/>
                  <a:gd name="T47" fmla="*/ 35 h 543"/>
                  <a:gd name="T48" fmla="*/ 216 w 409"/>
                  <a:gd name="T49" fmla="*/ 27 h 543"/>
                  <a:gd name="T50" fmla="*/ 171 w 409"/>
                  <a:gd name="T51" fmla="*/ 5 h 543"/>
                  <a:gd name="T52" fmla="*/ 124 w 409"/>
                  <a:gd name="T53" fmla="*/ 24 h 543"/>
                  <a:gd name="T54" fmla="*/ 112 w 409"/>
                  <a:gd name="T55" fmla="*/ 27 h 543"/>
                  <a:gd name="T56" fmla="*/ 112 w 409"/>
                  <a:gd name="T57" fmla="*/ 36 h 543"/>
                  <a:gd name="T58" fmla="*/ 98 w 409"/>
                  <a:gd name="T59" fmla="*/ 33 h 543"/>
                  <a:gd name="T60" fmla="*/ 89 w 409"/>
                  <a:gd name="T61" fmla="*/ 28 h 543"/>
                  <a:gd name="T62" fmla="*/ 76 w 409"/>
                  <a:gd name="T63" fmla="*/ 52 h 543"/>
                  <a:gd name="T64" fmla="*/ 52 w 409"/>
                  <a:gd name="T65" fmla="*/ 34 h 543"/>
                  <a:gd name="T66" fmla="*/ 28 w 409"/>
                  <a:gd name="T67" fmla="*/ 48 h 543"/>
                  <a:gd name="T68" fmla="*/ 17 w 409"/>
                  <a:gd name="T69" fmla="*/ 78 h 543"/>
                  <a:gd name="T70" fmla="*/ 11 w 409"/>
                  <a:gd name="T71" fmla="*/ 131 h 543"/>
                  <a:gd name="T72" fmla="*/ 57 w 409"/>
                  <a:gd name="T73" fmla="*/ 135 h 543"/>
                  <a:gd name="T74" fmla="*/ 108 w 409"/>
                  <a:gd name="T75" fmla="*/ 144 h 543"/>
                  <a:gd name="T76" fmla="*/ 127 w 409"/>
                  <a:gd name="T77" fmla="*/ 189 h 543"/>
                  <a:gd name="T78" fmla="*/ 153 w 409"/>
                  <a:gd name="T79" fmla="*/ 222 h 543"/>
                  <a:gd name="T80" fmla="*/ 188 w 409"/>
                  <a:gd name="T81" fmla="*/ 253 h 543"/>
                  <a:gd name="T82" fmla="*/ 237 w 409"/>
                  <a:gd name="T83" fmla="*/ 277 h 543"/>
                  <a:gd name="T84" fmla="*/ 256 w 409"/>
                  <a:gd name="T85" fmla="*/ 295 h 543"/>
                  <a:gd name="T86" fmla="*/ 276 w 409"/>
                  <a:gd name="T87" fmla="*/ 303 h 543"/>
                  <a:gd name="T88" fmla="*/ 297 w 409"/>
                  <a:gd name="T89" fmla="*/ 333 h 543"/>
                  <a:gd name="T90" fmla="*/ 320 w 409"/>
                  <a:gd name="T91" fmla="*/ 359 h 543"/>
                  <a:gd name="T92" fmla="*/ 314 w 409"/>
                  <a:gd name="T93" fmla="*/ 394 h 543"/>
                  <a:gd name="T94" fmla="*/ 312 w 409"/>
                  <a:gd name="T95" fmla="*/ 428 h 543"/>
                  <a:gd name="T96" fmla="*/ 343 w 409"/>
                  <a:gd name="T97" fmla="*/ 405 h 543"/>
                  <a:gd name="T98" fmla="*/ 360 w 409"/>
                  <a:gd name="T99" fmla="*/ 356 h 543"/>
                  <a:gd name="T100" fmla="*/ 345 w 409"/>
                  <a:gd name="T101" fmla="*/ 319 h 543"/>
                  <a:gd name="T102" fmla="*/ 372 w 409"/>
                  <a:gd name="T103" fmla="*/ 316 h 543"/>
                  <a:gd name="T104" fmla="*/ 406 w 409"/>
                  <a:gd name="T105" fmla="*/ 334 h 543"/>
                  <a:gd name="T106" fmla="*/ 287 w 409"/>
                  <a:gd name="T107" fmla="*/ 394 h 543"/>
                  <a:gd name="T108" fmla="*/ 263 w 409"/>
                  <a:gd name="T109" fmla="*/ 400 h 543"/>
                  <a:gd name="T110" fmla="*/ 283 w 409"/>
                  <a:gd name="T111" fmla="*/ 416 h 543"/>
                  <a:gd name="T112" fmla="*/ 244 w 409"/>
                  <a:gd name="T113" fmla="*/ 425 h 543"/>
                  <a:gd name="T114" fmla="*/ 206 w 409"/>
                  <a:gd name="T115" fmla="*/ 421 h 543"/>
                  <a:gd name="T116" fmla="*/ 236 w 409"/>
                  <a:gd name="T117" fmla="*/ 464 h 543"/>
                  <a:gd name="T118" fmla="*/ 287 w 409"/>
                  <a:gd name="T119" fmla="*/ 485 h 543"/>
                  <a:gd name="T120" fmla="*/ 296 w 409"/>
                  <a:gd name="T121" fmla="*/ 459 h 543"/>
                  <a:gd name="T122" fmla="*/ 306 w 409"/>
                  <a:gd name="T123" fmla="*/ 419 h 543"/>
                  <a:gd name="T124" fmla="*/ 173 w 409"/>
                  <a:gd name="T125" fmla="*/ 481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9" h="543">
                    <a:moveTo>
                      <a:pt x="101" y="307"/>
                    </a:moveTo>
                    <a:cubicBezTo>
                      <a:pt x="101" y="307"/>
                      <a:pt x="101" y="307"/>
                      <a:pt x="101" y="307"/>
                    </a:cubicBezTo>
                    <a:cubicBezTo>
                      <a:pt x="100" y="305"/>
                      <a:pt x="98" y="304"/>
                      <a:pt x="98" y="302"/>
                    </a:cubicBezTo>
                    <a:cubicBezTo>
                      <a:pt x="97" y="300"/>
                      <a:pt x="98" y="300"/>
                      <a:pt x="98" y="299"/>
                    </a:cubicBezTo>
                    <a:cubicBezTo>
                      <a:pt x="98" y="299"/>
                      <a:pt x="98" y="298"/>
                      <a:pt x="98" y="297"/>
                    </a:cubicBezTo>
                    <a:cubicBezTo>
                      <a:pt x="98" y="297"/>
                      <a:pt x="98" y="297"/>
                      <a:pt x="97" y="297"/>
                    </a:cubicBezTo>
                    <a:cubicBezTo>
                      <a:pt x="97" y="297"/>
                      <a:pt x="97" y="297"/>
                      <a:pt x="97" y="297"/>
                    </a:cubicBezTo>
                    <a:cubicBezTo>
                      <a:pt x="96" y="296"/>
                      <a:pt x="96" y="295"/>
                      <a:pt x="96" y="294"/>
                    </a:cubicBezTo>
                    <a:cubicBezTo>
                      <a:pt x="96" y="293"/>
                      <a:pt x="96" y="293"/>
                      <a:pt x="96" y="293"/>
                    </a:cubicBezTo>
                    <a:cubicBezTo>
                      <a:pt x="96" y="293"/>
                      <a:pt x="96" y="293"/>
                      <a:pt x="96" y="293"/>
                    </a:cubicBezTo>
                    <a:cubicBezTo>
                      <a:pt x="95" y="292"/>
                      <a:pt x="95" y="291"/>
                      <a:pt x="94" y="291"/>
                    </a:cubicBezTo>
                    <a:cubicBezTo>
                      <a:pt x="94" y="290"/>
                      <a:pt x="93" y="291"/>
                      <a:pt x="93" y="290"/>
                    </a:cubicBezTo>
                    <a:cubicBezTo>
                      <a:pt x="93" y="290"/>
                      <a:pt x="93" y="289"/>
                      <a:pt x="93" y="289"/>
                    </a:cubicBezTo>
                    <a:cubicBezTo>
                      <a:pt x="92" y="289"/>
                      <a:pt x="91" y="289"/>
                      <a:pt x="90" y="289"/>
                    </a:cubicBezTo>
                    <a:cubicBezTo>
                      <a:pt x="90" y="288"/>
                      <a:pt x="91" y="287"/>
                      <a:pt x="92" y="287"/>
                    </a:cubicBezTo>
                    <a:cubicBezTo>
                      <a:pt x="92" y="286"/>
                      <a:pt x="94" y="286"/>
                      <a:pt x="94" y="285"/>
                    </a:cubicBezTo>
                    <a:cubicBezTo>
                      <a:pt x="93" y="284"/>
                      <a:pt x="90" y="284"/>
                      <a:pt x="90" y="283"/>
                    </a:cubicBezTo>
                    <a:cubicBezTo>
                      <a:pt x="89" y="280"/>
                      <a:pt x="92" y="281"/>
                      <a:pt x="91" y="279"/>
                    </a:cubicBezTo>
                    <a:cubicBezTo>
                      <a:pt x="90" y="279"/>
                      <a:pt x="89" y="279"/>
                      <a:pt x="89" y="279"/>
                    </a:cubicBezTo>
                    <a:cubicBezTo>
                      <a:pt x="88" y="279"/>
                      <a:pt x="88" y="280"/>
                      <a:pt x="87" y="280"/>
                    </a:cubicBezTo>
                    <a:cubicBezTo>
                      <a:pt x="87" y="279"/>
                      <a:pt x="87" y="278"/>
                      <a:pt x="86" y="277"/>
                    </a:cubicBezTo>
                    <a:cubicBezTo>
                      <a:pt x="86" y="277"/>
                      <a:pt x="85" y="276"/>
                      <a:pt x="84" y="276"/>
                    </a:cubicBezTo>
                    <a:cubicBezTo>
                      <a:pt x="83" y="276"/>
                      <a:pt x="83" y="276"/>
                      <a:pt x="83" y="275"/>
                    </a:cubicBezTo>
                    <a:cubicBezTo>
                      <a:pt x="82" y="275"/>
                      <a:pt x="82" y="274"/>
                      <a:pt x="82" y="273"/>
                    </a:cubicBezTo>
                    <a:cubicBezTo>
                      <a:pt x="81" y="273"/>
                      <a:pt x="80" y="272"/>
                      <a:pt x="77" y="273"/>
                    </a:cubicBezTo>
                    <a:cubicBezTo>
                      <a:pt x="77" y="273"/>
                      <a:pt x="76" y="274"/>
                      <a:pt x="77" y="275"/>
                    </a:cubicBezTo>
                    <a:cubicBezTo>
                      <a:pt x="77" y="275"/>
                      <a:pt x="77" y="276"/>
                      <a:pt x="77" y="277"/>
                    </a:cubicBezTo>
                    <a:cubicBezTo>
                      <a:pt x="76" y="278"/>
                      <a:pt x="75" y="278"/>
                      <a:pt x="73" y="278"/>
                    </a:cubicBezTo>
                    <a:cubicBezTo>
                      <a:pt x="73" y="278"/>
                      <a:pt x="73" y="278"/>
                      <a:pt x="72" y="279"/>
                    </a:cubicBezTo>
                    <a:cubicBezTo>
                      <a:pt x="72" y="279"/>
                      <a:pt x="72" y="279"/>
                      <a:pt x="72" y="279"/>
                    </a:cubicBezTo>
                    <a:cubicBezTo>
                      <a:pt x="70" y="279"/>
                      <a:pt x="70" y="280"/>
                      <a:pt x="69" y="282"/>
                    </a:cubicBezTo>
                    <a:cubicBezTo>
                      <a:pt x="69" y="282"/>
                      <a:pt x="69" y="282"/>
                      <a:pt x="69" y="282"/>
                    </a:cubicBezTo>
                    <a:cubicBezTo>
                      <a:pt x="68" y="283"/>
                      <a:pt x="67" y="283"/>
                      <a:pt x="67" y="283"/>
                    </a:cubicBezTo>
                    <a:cubicBezTo>
                      <a:pt x="66" y="284"/>
                      <a:pt x="66" y="287"/>
                      <a:pt x="64" y="287"/>
                    </a:cubicBezTo>
                    <a:cubicBezTo>
                      <a:pt x="63" y="287"/>
                      <a:pt x="61" y="288"/>
                      <a:pt x="59" y="288"/>
                    </a:cubicBezTo>
                    <a:cubicBezTo>
                      <a:pt x="59" y="289"/>
                      <a:pt x="58" y="290"/>
                      <a:pt x="57" y="290"/>
                    </a:cubicBezTo>
                    <a:cubicBezTo>
                      <a:pt x="56" y="291"/>
                      <a:pt x="54" y="291"/>
                      <a:pt x="53" y="292"/>
                    </a:cubicBezTo>
                    <a:cubicBezTo>
                      <a:pt x="52" y="291"/>
                      <a:pt x="52" y="291"/>
                      <a:pt x="51" y="291"/>
                    </a:cubicBezTo>
                    <a:cubicBezTo>
                      <a:pt x="51" y="290"/>
                      <a:pt x="50" y="290"/>
                      <a:pt x="50" y="290"/>
                    </a:cubicBezTo>
                    <a:cubicBezTo>
                      <a:pt x="49" y="290"/>
                      <a:pt x="48" y="291"/>
                      <a:pt x="47" y="289"/>
                    </a:cubicBezTo>
                    <a:cubicBezTo>
                      <a:pt x="47" y="289"/>
                      <a:pt x="47" y="289"/>
                      <a:pt x="47" y="289"/>
                    </a:cubicBezTo>
                    <a:cubicBezTo>
                      <a:pt x="46" y="288"/>
                      <a:pt x="46" y="288"/>
                      <a:pt x="45" y="288"/>
                    </a:cubicBezTo>
                    <a:cubicBezTo>
                      <a:pt x="45" y="287"/>
                      <a:pt x="45" y="286"/>
                      <a:pt x="45" y="285"/>
                    </a:cubicBezTo>
                    <a:cubicBezTo>
                      <a:pt x="45" y="285"/>
                      <a:pt x="44" y="285"/>
                      <a:pt x="43" y="285"/>
                    </a:cubicBezTo>
                    <a:cubicBezTo>
                      <a:pt x="43" y="286"/>
                      <a:pt x="43" y="286"/>
                      <a:pt x="43" y="287"/>
                    </a:cubicBezTo>
                    <a:cubicBezTo>
                      <a:pt x="42" y="288"/>
                      <a:pt x="43" y="288"/>
                      <a:pt x="43" y="289"/>
                    </a:cubicBezTo>
                    <a:cubicBezTo>
                      <a:pt x="43" y="289"/>
                      <a:pt x="43" y="290"/>
                      <a:pt x="43" y="290"/>
                    </a:cubicBezTo>
                    <a:cubicBezTo>
                      <a:pt x="42" y="292"/>
                      <a:pt x="41" y="292"/>
                      <a:pt x="41" y="294"/>
                    </a:cubicBezTo>
                    <a:cubicBezTo>
                      <a:pt x="40" y="297"/>
                      <a:pt x="42" y="298"/>
                      <a:pt x="42" y="300"/>
                    </a:cubicBezTo>
                    <a:cubicBezTo>
                      <a:pt x="41" y="300"/>
                      <a:pt x="41" y="300"/>
                      <a:pt x="41" y="300"/>
                    </a:cubicBezTo>
                    <a:cubicBezTo>
                      <a:pt x="42" y="301"/>
                      <a:pt x="41" y="303"/>
                      <a:pt x="44" y="303"/>
                    </a:cubicBezTo>
                    <a:cubicBezTo>
                      <a:pt x="44" y="303"/>
                      <a:pt x="44" y="303"/>
                      <a:pt x="44" y="303"/>
                    </a:cubicBezTo>
                    <a:cubicBezTo>
                      <a:pt x="44" y="303"/>
                      <a:pt x="44" y="303"/>
                      <a:pt x="44" y="303"/>
                    </a:cubicBezTo>
                    <a:cubicBezTo>
                      <a:pt x="44" y="303"/>
                      <a:pt x="44" y="303"/>
                      <a:pt x="44" y="303"/>
                    </a:cubicBezTo>
                    <a:cubicBezTo>
                      <a:pt x="44" y="305"/>
                      <a:pt x="46" y="305"/>
                      <a:pt x="47" y="306"/>
                    </a:cubicBezTo>
                    <a:cubicBezTo>
                      <a:pt x="47" y="306"/>
                      <a:pt x="47" y="306"/>
                      <a:pt x="47" y="306"/>
                    </a:cubicBezTo>
                    <a:cubicBezTo>
                      <a:pt x="47" y="306"/>
                      <a:pt x="47" y="307"/>
                      <a:pt x="47" y="307"/>
                    </a:cubicBezTo>
                    <a:cubicBezTo>
                      <a:pt x="47" y="308"/>
                      <a:pt x="48" y="308"/>
                      <a:pt x="48" y="309"/>
                    </a:cubicBezTo>
                    <a:cubicBezTo>
                      <a:pt x="49" y="311"/>
                      <a:pt x="48" y="313"/>
                      <a:pt x="48" y="315"/>
                    </a:cubicBezTo>
                    <a:cubicBezTo>
                      <a:pt x="49" y="316"/>
                      <a:pt x="51" y="316"/>
                      <a:pt x="51" y="318"/>
                    </a:cubicBezTo>
                    <a:cubicBezTo>
                      <a:pt x="51" y="319"/>
                      <a:pt x="50" y="320"/>
                      <a:pt x="50" y="322"/>
                    </a:cubicBezTo>
                    <a:cubicBezTo>
                      <a:pt x="50" y="323"/>
                      <a:pt x="51" y="325"/>
                      <a:pt x="50" y="326"/>
                    </a:cubicBezTo>
                    <a:cubicBezTo>
                      <a:pt x="50" y="327"/>
                      <a:pt x="49" y="326"/>
                      <a:pt x="49" y="326"/>
                    </a:cubicBezTo>
                    <a:cubicBezTo>
                      <a:pt x="49" y="327"/>
                      <a:pt x="49" y="328"/>
                      <a:pt x="49" y="328"/>
                    </a:cubicBezTo>
                    <a:cubicBezTo>
                      <a:pt x="49" y="329"/>
                      <a:pt x="49" y="329"/>
                      <a:pt x="50" y="329"/>
                    </a:cubicBezTo>
                    <a:cubicBezTo>
                      <a:pt x="50" y="329"/>
                      <a:pt x="50" y="330"/>
                      <a:pt x="50" y="330"/>
                    </a:cubicBezTo>
                    <a:cubicBezTo>
                      <a:pt x="50" y="331"/>
                      <a:pt x="49" y="332"/>
                      <a:pt x="48" y="332"/>
                    </a:cubicBezTo>
                    <a:cubicBezTo>
                      <a:pt x="48" y="333"/>
                      <a:pt x="48" y="335"/>
                      <a:pt x="48" y="336"/>
                    </a:cubicBezTo>
                    <a:cubicBezTo>
                      <a:pt x="49" y="336"/>
                      <a:pt x="50" y="336"/>
                      <a:pt x="51" y="336"/>
                    </a:cubicBezTo>
                    <a:cubicBezTo>
                      <a:pt x="52" y="334"/>
                      <a:pt x="52" y="336"/>
                      <a:pt x="53" y="336"/>
                    </a:cubicBezTo>
                    <a:cubicBezTo>
                      <a:pt x="54" y="338"/>
                      <a:pt x="52" y="338"/>
                      <a:pt x="52" y="341"/>
                    </a:cubicBezTo>
                    <a:cubicBezTo>
                      <a:pt x="53" y="341"/>
                      <a:pt x="52" y="342"/>
                      <a:pt x="52" y="343"/>
                    </a:cubicBezTo>
                    <a:cubicBezTo>
                      <a:pt x="54" y="343"/>
                      <a:pt x="54" y="343"/>
                      <a:pt x="53" y="343"/>
                    </a:cubicBezTo>
                    <a:cubicBezTo>
                      <a:pt x="51" y="344"/>
                      <a:pt x="52" y="342"/>
                      <a:pt x="51" y="341"/>
                    </a:cubicBezTo>
                    <a:cubicBezTo>
                      <a:pt x="50" y="341"/>
                      <a:pt x="51" y="339"/>
                      <a:pt x="50" y="339"/>
                    </a:cubicBezTo>
                    <a:cubicBezTo>
                      <a:pt x="48" y="341"/>
                      <a:pt x="50" y="344"/>
                      <a:pt x="50" y="347"/>
                    </a:cubicBezTo>
                    <a:cubicBezTo>
                      <a:pt x="49" y="347"/>
                      <a:pt x="49" y="348"/>
                      <a:pt x="49" y="348"/>
                    </a:cubicBezTo>
                    <a:cubicBezTo>
                      <a:pt x="49" y="348"/>
                      <a:pt x="49" y="348"/>
                      <a:pt x="49" y="349"/>
                    </a:cubicBezTo>
                    <a:cubicBezTo>
                      <a:pt x="49" y="350"/>
                      <a:pt x="48" y="350"/>
                      <a:pt x="47" y="352"/>
                    </a:cubicBezTo>
                    <a:cubicBezTo>
                      <a:pt x="47" y="352"/>
                      <a:pt x="47" y="352"/>
                      <a:pt x="47" y="352"/>
                    </a:cubicBezTo>
                    <a:cubicBezTo>
                      <a:pt x="47" y="353"/>
                      <a:pt x="47" y="353"/>
                      <a:pt x="46" y="353"/>
                    </a:cubicBezTo>
                    <a:cubicBezTo>
                      <a:pt x="46" y="355"/>
                      <a:pt x="47" y="355"/>
                      <a:pt x="47" y="356"/>
                    </a:cubicBezTo>
                    <a:cubicBezTo>
                      <a:pt x="47" y="356"/>
                      <a:pt x="46" y="356"/>
                      <a:pt x="46" y="357"/>
                    </a:cubicBezTo>
                    <a:cubicBezTo>
                      <a:pt x="46" y="357"/>
                      <a:pt x="46" y="357"/>
                      <a:pt x="46" y="357"/>
                    </a:cubicBezTo>
                    <a:cubicBezTo>
                      <a:pt x="46" y="357"/>
                      <a:pt x="46" y="357"/>
                      <a:pt x="46" y="357"/>
                    </a:cubicBezTo>
                    <a:cubicBezTo>
                      <a:pt x="45" y="359"/>
                      <a:pt x="46" y="360"/>
                      <a:pt x="47" y="361"/>
                    </a:cubicBezTo>
                    <a:cubicBezTo>
                      <a:pt x="47" y="361"/>
                      <a:pt x="47" y="361"/>
                      <a:pt x="47" y="361"/>
                    </a:cubicBezTo>
                    <a:cubicBezTo>
                      <a:pt x="47" y="362"/>
                      <a:pt x="47" y="362"/>
                      <a:pt x="47" y="363"/>
                    </a:cubicBezTo>
                    <a:cubicBezTo>
                      <a:pt x="46" y="363"/>
                      <a:pt x="46" y="364"/>
                      <a:pt x="45" y="366"/>
                    </a:cubicBezTo>
                    <a:cubicBezTo>
                      <a:pt x="46" y="366"/>
                      <a:pt x="46" y="367"/>
                      <a:pt x="46" y="368"/>
                    </a:cubicBezTo>
                    <a:cubicBezTo>
                      <a:pt x="47" y="368"/>
                      <a:pt x="47" y="369"/>
                      <a:pt x="47" y="370"/>
                    </a:cubicBezTo>
                    <a:cubicBezTo>
                      <a:pt x="48" y="370"/>
                      <a:pt x="49" y="370"/>
                      <a:pt x="50" y="371"/>
                    </a:cubicBezTo>
                    <a:cubicBezTo>
                      <a:pt x="50" y="373"/>
                      <a:pt x="52" y="374"/>
                      <a:pt x="52" y="375"/>
                    </a:cubicBezTo>
                    <a:cubicBezTo>
                      <a:pt x="52" y="377"/>
                      <a:pt x="53" y="377"/>
                      <a:pt x="53" y="378"/>
                    </a:cubicBezTo>
                    <a:cubicBezTo>
                      <a:pt x="53" y="379"/>
                      <a:pt x="53" y="381"/>
                      <a:pt x="53" y="382"/>
                    </a:cubicBezTo>
                    <a:cubicBezTo>
                      <a:pt x="54" y="382"/>
                      <a:pt x="54" y="382"/>
                      <a:pt x="55" y="383"/>
                    </a:cubicBezTo>
                    <a:cubicBezTo>
                      <a:pt x="55" y="383"/>
                      <a:pt x="55" y="383"/>
                      <a:pt x="55" y="383"/>
                    </a:cubicBezTo>
                    <a:cubicBezTo>
                      <a:pt x="55" y="383"/>
                      <a:pt x="55" y="383"/>
                      <a:pt x="55" y="383"/>
                    </a:cubicBezTo>
                    <a:cubicBezTo>
                      <a:pt x="57" y="383"/>
                      <a:pt x="57" y="382"/>
                      <a:pt x="57" y="381"/>
                    </a:cubicBezTo>
                    <a:cubicBezTo>
                      <a:pt x="58" y="381"/>
                      <a:pt x="58" y="380"/>
                      <a:pt x="58" y="380"/>
                    </a:cubicBezTo>
                    <a:cubicBezTo>
                      <a:pt x="58" y="380"/>
                      <a:pt x="58" y="380"/>
                      <a:pt x="58" y="380"/>
                    </a:cubicBezTo>
                    <a:cubicBezTo>
                      <a:pt x="59" y="381"/>
                      <a:pt x="59" y="381"/>
                      <a:pt x="60" y="382"/>
                    </a:cubicBezTo>
                    <a:cubicBezTo>
                      <a:pt x="61" y="382"/>
                      <a:pt x="62" y="381"/>
                      <a:pt x="62" y="382"/>
                    </a:cubicBezTo>
                    <a:cubicBezTo>
                      <a:pt x="65" y="383"/>
                      <a:pt x="64" y="380"/>
                      <a:pt x="67" y="380"/>
                    </a:cubicBezTo>
                    <a:cubicBezTo>
                      <a:pt x="68" y="379"/>
                      <a:pt x="68" y="377"/>
                      <a:pt x="70" y="377"/>
                    </a:cubicBezTo>
                    <a:cubicBezTo>
                      <a:pt x="70" y="375"/>
                      <a:pt x="71" y="375"/>
                      <a:pt x="71" y="373"/>
                    </a:cubicBezTo>
                    <a:cubicBezTo>
                      <a:pt x="71" y="372"/>
                      <a:pt x="69" y="372"/>
                      <a:pt x="69" y="370"/>
                    </a:cubicBezTo>
                    <a:cubicBezTo>
                      <a:pt x="70" y="370"/>
                      <a:pt x="70" y="370"/>
                      <a:pt x="70" y="370"/>
                    </a:cubicBezTo>
                    <a:cubicBezTo>
                      <a:pt x="71" y="370"/>
                      <a:pt x="71" y="370"/>
                      <a:pt x="71" y="369"/>
                    </a:cubicBezTo>
                    <a:cubicBezTo>
                      <a:pt x="71" y="367"/>
                      <a:pt x="73" y="368"/>
                      <a:pt x="74" y="368"/>
                    </a:cubicBezTo>
                    <a:cubicBezTo>
                      <a:pt x="75" y="368"/>
                      <a:pt x="75" y="368"/>
                      <a:pt x="75" y="368"/>
                    </a:cubicBezTo>
                    <a:cubicBezTo>
                      <a:pt x="75" y="368"/>
                      <a:pt x="75" y="368"/>
                      <a:pt x="75" y="368"/>
                    </a:cubicBezTo>
                    <a:cubicBezTo>
                      <a:pt x="75" y="367"/>
                      <a:pt x="76" y="367"/>
                      <a:pt x="77" y="367"/>
                    </a:cubicBezTo>
                    <a:cubicBezTo>
                      <a:pt x="77" y="368"/>
                      <a:pt x="79" y="367"/>
                      <a:pt x="80" y="368"/>
                    </a:cubicBezTo>
                    <a:cubicBezTo>
                      <a:pt x="81" y="369"/>
                      <a:pt x="82" y="372"/>
                      <a:pt x="86" y="371"/>
                    </a:cubicBezTo>
                    <a:cubicBezTo>
                      <a:pt x="86" y="372"/>
                      <a:pt x="86" y="373"/>
                      <a:pt x="87" y="373"/>
                    </a:cubicBezTo>
                    <a:cubicBezTo>
                      <a:pt x="88" y="372"/>
                      <a:pt x="89" y="371"/>
                      <a:pt x="90" y="370"/>
                    </a:cubicBezTo>
                    <a:cubicBezTo>
                      <a:pt x="90" y="368"/>
                      <a:pt x="90" y="367"/>
                      <a:pt x="90" y="365"/>
                    </a:cubicBezTo>
                    <a:cubicBezTo>
                      <a:pt x="91" y="364"/>
                      <a:pt x="93" y="364"/>
                      <a:pt x="92" y="363"/>
                    </a:cubicBezTo>
                    <a:cubicBezTo>
                      <a:pt x="92" y="362"/>
                      <a:pt x="91" y="362"/>
                      <a:pt x="91" y="362"/>
                    </a:cubicBezTo>
                    <a:cubicBezTo>
                      <a:pt x="91" y="361"/>
                      <a:pt x="91" y="361"/>
                      <a:pt x="91" y="360"/>
                    </a:cubicBezTo>
                    <a:cubicBezTo>
                      <a:pt x="91" y="360"/>
                      <a:pt x="91" y="360"/>
                      <a:pt x="91" y="360"/>
                    </a:cubicBezTo>
                    <a:cubicBezTo>
                      <a:pt x="92" y="360"/>
                      <a:pt x="93" y="358"/>
                      <a:pt x="92" y="357"/>
                    </a:cubicBezTo>
                    <a:cubicBezTo>
                      <a:pt x="93" y="357"/>
                      <a:pt x="93" y="357"/>
                      <a:pt x="93" y="357"/>
                    </a:cubicBezTo>
                    <a:cubicBezTo>
                      <a:pt x="93" y="356"/>
                      <a:pt x="93" y="356"/>
                      <a:pt x="93" y="355"/>
                    </a:cubicBezTo>
                    <a:cubicBezTo>
                      <a:pt x="93" y="354"/>
                      <a:pt x="91" y="354"/>
                      <a:pt x="91" y="353"/>
                    </a:cubicBezTo>
                    <a:cubicBezTo>
                      <a:pt x="92" y="353"/>
                      <a:pt x="92" y="353"/>
                      <a:pt x="92" y="352"/>
                    </a:cubicBezTo>
                    <a:cubicBezTo>
                      <a:pt x="93" y="352"/>
                      <a:pt x="93" y="352"/>
                      <a:pt x="93" y="352"/>
                    </a:cubicBezTo>
                    <a:cubicBezTo>
                      <a:pt x="93" y="351"/>
                      <a:pt x="93" y="350"/>
                      <a:pt x="93" y="349"/>
                    </a:cubicBezTo>
                    <a:cubicBezTo>
                      <a:pt x="93" y="349"/>
                      <a:pt x="93" y="349"/>
                      <a:pt x="93" y="349"/>
                    </a:cubicBezTo>
                    <a:cubicBezTo>
                      <a:pt x="93" y="348"/>
                      <a:pt x="93" y="348"/>
                      <a:pt x="93" y="347"/>
                    </a:cubicBezTo>
                    <a:cubicBezTo>
                      <a:pt x="93" y="346"/>
                      <a:pt x="94" y="345"/>
                      <a:pt x="94" y="343"/>
                    </a:cubicBezTo>
                    <a:cubicBezTo>
                      <a:pt x="93" y="339"/>
                      <a:pt x="96" y="335"/>
                      <a:pt x="94" y="331"/>
                    </a:cubicBezTo>
                    <a:cubicBezTo>
                      <a:pt x="95" y="330"/>
                      <a:pt x="96" y="330"/>
                      <a:pt x="96" y="327"/>
                    </a:cubicBezTo>
                    <a:cubicBezTo>
                      <a:pt x="95" y="326"/>
                      <a:pt x="93" y="325"/>
                      <a:pt x="93" y="323"/>
                    </a:cubicBezTo>
                    <a:cubicBezTo>
                      <a:pt x="93" y="322"/>
                      <a:pt x="93" y="321"/>
                      <a:pt x="93" y="319"/>
                    </a:cubicBezTo>
                    <a:cubicBezTo>
                      <a:pt x="94" y="318"/>
                      <a:pt x="95" y="317"/>
                      <a:pt x="96" y="315"/>
                    </a:cubicBezTo>
                    <a:cubicBezTo>
                      <a:pt x="97" y="315"/>
                      <a:pt x="97" y="313"/>
                      <a:pt x="98" y="314"/>
                    </a:cubicBezTo>
                    <a:cubicBezTo>
                      <a:pt x="98" y="313"/>
                      <a:pt x="99" y="312"/>
                      <a:pt x="99" y="312"/>
                    </a:cubicBezTo>
                    <a:cubicBezTo>
                      <a:pt x="99" y="311"/>
                      <a:pt x="99" y="311"/>
                      <a:pt x="99" y="311"/>
                    </a:cubicBezTo>
                    <a:cubicBezTo>
                      <a:pt x="100" y="310"/>
                      <a:pt x="101" y="309"/>
                      <a:pt x="101" y="307"/>
                    </a:cubicBezTo>
                    <a:cubicBezTo>
                      <a:pt x="101" y="307"/>
                      <a:pt x="101" y="307"/>
                      <a:pt x="101" y="307"/>
                    </a:cubicBezTo>
                    <a:close/>
                    <a:moveTo>
                      <a:pt x="84" y="273"/>
                    </a:moveTo>
                    <a:cubicBezTo>
                      <a:pt x="83" y="273"/>
                      <a:pt x="83" y="274"/>
                      <a:pt x="83" y="275"/>
                    </a:cubicBezTo>
                    <a:cubicBezTo>
                      <a:pt x="83" y="275"/>
                      <a:pt x="84" y="275"/>
                      <a:pt x="84" y="275"/>
                    </a:cubicBezTo>
                    <a:cubicBezTo>
                      <a:pt x="84" y="274"/>
                      <a:pt x="84" y="273"/>
                      <a:pt x="84" y="273"/>
                    </a:cubicBezTo>
                    <a:close/>
                    <a:moveTo>
                      <a:pt x="85" y="275"/>
                    </a:moveTo>
                    <a:cubicBezTo>
                      <a:pt x="85" y="275"/>
                      <a:pt x="85" y="275"/>
                      <a:pt x="85" y="275"/>
                    </a:cubicBezTo>
                    <a:cubicBezTo>
                      <a:pt x="86" y="276"/>
                      <a:pt x="86" y="276"/>
                      <a:pt x="87" y="277"/>
                    </a:cubicBezTo>
                    <a:cubicBezTo>
                      <a:pt x="87" y="277"/>
                      <a:pt x="87" y="277"/>
                      <a:pt x="87" y="277"/>
                    </a:cubicBezTo>
                    <a:cubicBezTo>
                      <a:pt x="87" y="278"/>
                      <a:pt x="89" y="277"/>
                      <a:pt x="89" y="278"/>
                    </a:cubicBezTo>
                    <a:cubicBezTo>
                      <a:pt x="89" y="277"/>
                      <a:pt x="88" y="276"/>
                      <a:pt x="89" y="275"/>
                    </a:cubicBezTo>
                    <a:cubicBezTo>
                      <a:pt x="89" y="275"/>
                      <a:pt x="89" y="275"/>
                      <a:pt x="89" y="275"/>
                    </a:cubicBezTo>
                    <a:cubicBezTo>
                      <a:pt x="89" y="275"/>
                      <a:pt x="89" y="274"/>
                      <a:pt x="89" y="273"/>
                    </a:cubicBezTo>
                    <a:cubicBezTo>
                      <a:pt x="88" y="273"/>
                      <a:pt x="88" y="274"/>
                      <a:pt x="88" y="274"/>
                    </a:cubicBezTo>
                    <a:cubicBezTo>
                      <a:pt x="88" y="274"/>
                      <a:pt x="88" y="274"/>
                      <a:pt x="88" y="274"/>
                    </a:cubicBezTo>
                    <a:cubicBezTo>
                      <a:pt x="88" y="275"/>
                      <a:pt x="88" y="275"/>
                      <a:pt x="88" y="275"/>
                    </a:cubicBezTo>
                    <a:cubicBezTo>
                      <a:pt x="88" y="275"/>
                      <a:pt x="87" y="275"/>
                      <a:pt x="87" y="275"/>
                    </a:cubicBezTo>
                    <a:cubicBezTo>
                      <a:pt x="87" y="275"/>
                      <a:pt x="87" y="275"/>
                      <a:pt x="87" y="274"/>
                    </a:cubicBezTo>
                    <a:cubicBezTo>
                      <a:pt x="87" y="274"/>
                      <a:pt x="87" y="273"/>
                      <a:pt x="87" y="273"/>
                    </a:cubicBezTo>
                    <a:cubicBezTo>
                      <a:pt x="85" y="272"/>
                      <a:pt x="86" y="275"/>
                      <a:pt x="84" y="275"/>
                    </a:cubicBezTo>
                    <a:cubicBezTo>
                      <a:pt x="84" y="275"/>
                      <a:pt x="85" y="275"/>
                      <a:pt x="85" y="275"/>
                    </a:cubicBezTo>
                    <a:close/>
                    <a:moveTo>
                      <a:pt x="46" y="278"/>
                    </a:moveTo>
                    <a:cubicBezTo>
                      <a:pt x="46" y="278"/>
                      <a:pt x="46" y="279"/>
                      <a:pt x="46" y="280"/>
                    </a:cubicBezTo>
                    <a:cubicBezTo>
                      <a:pt x="46" y="281"/>
                      <a:pt x="42" y="282"/>
                      <a:pt x="45" y="283"/>
                    </a:cubicBezTo>
                    <a:cubicBezTo>
                      <a:pt x="45" y="283"/>
                      <a:pt x="45" y="282"/>
                      <a:pt x="46" y="283"/>
                    </a:cubicBezTo>
                    <a:cubicBezTo>
                      <a:pt x="46" y="282"/>
                      <a:pt x="46" y="281"/>
                      <a:pt x="47" y="281"/>
                    </a:cubicBezTo>
                    <a:cubicBezTo>
                      <a:pt x="48" y="281"/>
                      <a:pt x="48" y="281"/>
                      <a:pt x="49" y="280"/>
                    </a:cubicBezTo>
                    <a:cubicBezTo>
                      <a:pt x="49" y="279"/>
                      <a:pt x="50" y="279"/>
                      <a:pt x="50" y="278"/>
                    </a:cubicBezTo>
                    <a:cubicBezTo>
                      <a:pt x="48" y="278"/>
                      <a:pt x="47" y="278"/>
                      <a:pt x="46" y="278"/>
                    </a:cubicBezTo>
                    <a:close/>
                    <a:moveTo>
                      <a:pt x="97" y="289"/>
                    </a:moveTo>
                    <a:cubicBezTo>
                      <a:pt x="99" y="289"/>
                      <a:pt x="96" y="286"/>
                      <a:pt x="97" y="289"/>
                    </a:cubicBezTo>
                    <a:close/>
                    <a:moveTo>
                      <a:pt x="94" y="290"/>
                    </a:moveTo>
                    <a:cubicBezTo>
                      <a:pt x="95" y="290"/>
                      <a:pt x="95" y="290"/>
                      <a:pt x="96" y="290"/>
                    </a:cubicBezTo>
                    <a:cubicBezTo>
                      <a:pt x="97" y="289"/>
                      <a:pt x="97" y="290"/>
                      <a:pt x="97" y="289"/>
                    </a:cubicBezTo>
                    <a:cubicBezTo>
                      <a:pt x="96" y="289"/>
                      <a:pt x="94" y="289"/>
                      <a:pt x="94" y="290"/>
                    </a:cubicBezTo>
                    <a:close/>
                    <a:moveTo>
                      <a:pt x="97" y="290"/>
                    </a:moveTo>
                    <a:cubicBezTo>
                      <a:pt x="97" y="290"/>
                      <a:pt x="97" y="290"/>
                      <a:pt x="97" y="290"/>
                    </a:cubicBezTo>
                    <a:cubicBezTo>
                      <a:pt x="96" y="290"/>
                      <a:pt x="96" y="290"/>
                      <a:pt x="96" y="290"/>
                    </a:cubicBezTo>
                    <a:cubicBezTo>
                      <a:pt x="96" y="290"/>
                      <a:pt x="96" y="291"/>
                      <a:pt x="96" y="291"/>
                    </a:cubicBezTo>
                    <a:cubicBezTo>
                      <a:pt x="96" y="291"/>
                      <a:pt x="96" y="291"/>
                      <a:pt x="96" y="291"/>
                    </a:cubicBezTo>
                    <a:cubicBezTo>
                      <a:pt x="96" y="292"/>
                      <a:pt x="98" y="291"/>
                      <a:pt x="98" y="292"/>
                    </a:cubicBezTo>
                    <a:cubicBezTo>
                      <a:pt x="98" y="292"/>
                      <a:pt x="99" y="290"/>
                      <a:pt x="97" y="290"/>
                    </a:cubicBezTo>
                    <a:close/>
                    <a:moveTo>
                      <a:pt x="40" y="369"/>
                    </a:moveTo>
                    <a:cubicBezTo>
                      <a:pt x="41" y="370"/>
                      <a:pt x="41" y="372"/>
                      <a:pt x="43" y="372"/>
                    </a:cubicBezTo>
                    <a:cubicBezTo>
                      <a:pt x="44" y="370"/>
                      <a:pt x="44" y="369"/>
                      <a:pt x="44" y="366"/>
                    </a:cubicBezTo>
                    <a:cubicBezTo>
                      <a:pt x="41" y="366"/>
                      <a:pt x="41" y="368"/>
                      <a:pt x="40" y="369"/>
                    </a:cubicBezTo>
                    <a:close/>
                    <a:moveTo>
                      <a:pt x="50" y="372"/>
                    </a:moveTo>
                    <a:cubicBezTo>
                      <a:pt x="48" y="372"/>
                      <a:pt x="48" y="371"/>
                      <a:pt x="45" y="371"/>
                    </a:cubicBezTo>
                    <a:cubicBezTo>
                      <a:pt x="45" y="372"/>
                      <a:pt x="44" y="372"/>
                      <a:pt x="45" y="374"/>
                    </a:cubicBezTo>
                    <a:cubicBezTo>
                      <a:pt x="46" y="375"/>
                      <a:pt x="45" y="379"/>
                      <a:pt x="48" y="378"/>
                    </a:cubicBezTo>
                    <a:cubicBezTo>
                      <a:pt x="49" y="378"/>
                      <a:pt x="49" y="376"/>
                      <a:pt x="49" y="375"/>
                    </a:cubicBezTo>
                    <a:cubicBezTo>
                      <a:pt x="49" y="374"/>
                      <a:pt x="50" y="374"/>
                      <a:pt x="50" y="372"/>
                    </a:cubicBezTo>
                    <a:close/>
                    <a:moveTo>
                      <a:pt x="102" y="193"/>
                    </a:moveTo>
                    <a:cubicBezTo>
                      <a:pt x="105" y="193"/>
                      <a:pt x="104" y="192"/>
                      <a:pt x="103" y="190"/>
                    </a:cubicBezTo>
                    <a:cubicBezTo>
                      <a:pt x="104" y="190"/>
                      <a:pt x="104" y="189"/>
                      <a:pt x="105" y="188"/>
                    </a:cubicBezTo>
                    <a:cubicBezTo>
                      <a:pt x="102" y="188"/>
                      <a:pt x="102" y="190"/>
                      <a:pt x="102" y="193"/>
                    </a:cubicBezTo>
                    <a:close/>
                    <a:moveTo>
                      <a:pt x="124" y="198"/>
                    </a:moveTo>
                    <a:cubicBezTo>
                      <a:pt x="122" y="198"/>
                      <a:pt x="122" y="200"/>
                      <a:pt x="120" y="201"/>
                    </a:cubicBezTo>
                    <a:cubicBezTo>
                      <a:pt x="120" y="200"/>
                      <a:pt x="119" y="200"/>
                      <a:pt x="118" y="200"/>
                    </a:cubicBezTo>
                    <a:cubicBezTo>
                      <a:pt x="118" y="201"/>
                      <a:pt x="117" y="201"/>
                      <a:pt x="117" y="201"/>
                    </a:cubicBezTo>
                    <a:cubicBezTo>
                      <a:pt x="117" y="200"/>
                      <a:pt x="114" y="201"/>
                      <a:pt x="113" y="201"/>
                    </a:cubicBezTo>
                    <a:cubicBezTo>
                      <a:pt x="112" y="202"/>
                      <a:pt x="111" y="204"/>
                      <a:pt x="113" y="205"/>
                    </a:cubicBezTo>
                    <a:cubicBezTo>
                      <a:pt x="113" y="205"/>
                      <a:pt x="113" y="205"/>
                      <a:pt x="113" y="205"/>
                    </a:cubicBezTo>
                    <a:cubicBezTo>
                      <a:pt x="114" y="206"/>
                      <a:pt x="115" y="206"/>
                      <a:pt x="115" y="207"/>
                    </a:cubicBezTo>
                    <a:cubicBezTo>
                      <a:pt x="118" y="207"/>
                      <a:pt x="117" y="205"/>
                      <a:pt x="119" y="205"/>
                    </a:cubicBezTo>
                    <a:cubicBezTo>
                      <a:pt x="120" y="206"/>
                      <a:pt x="121" y="206"/>
                      <a:pt x="121" y="207"/>
                    </a:cubicBezTo>
                    <a:cubicBezTo>
                      <a:pt x="122" y="207"/>
                      <a:pt x="122" y="208"/>
                      <a:pt x="123" y="208"/>
                    </a:cubicBezTo>
                    <a:cubicBezTo>
                      <a:pt x="124" y="206"/>
                      <a:pt x="124" y="204"/>
                      <a:pt x="125" y="203"/>
                    </a:cubicBezTo>
                    <a:cubicBezTo>
                      <a:pt x="125" y="201"/>
                      <a:pt x="125" y="201"/>
                      <a:pt x="125" y="200"/>
                    </a:cubicBezTo>
                    <a:cubicBezTo>
                      <a:pt x="125" y="199"/>
                      <a:pt x="124" y="199"/>
                      <a:pt x="124" y="198"/>
                    </a:cubicBezTo>
                    <a:close/>
                    <a:moveTo>
                      <a:pt x="111" y="210"/>
                    </a:moveTo>
                    <a:cubicBezTo>
                      <a:pt x="111" y="211"/>
                      <a:pt x="110" y="213"/>
                      <a:pt x="113" y="213"/>
                    </a:cubicBezTo>
                    <a:cubicBezTo>
                      <a:pt x="113" y="211"/>
                      <a:pt x="112" y="210"/>
                      <a:pt x="111" y="210"/>
                    </a:cubicBezTo>
                    <a:close/>
                    <a:moveTo>
                      <a:pt x="118" y="222"/>
                    </a:moveTo>
                    <a:cubicBezTo>
                      <a:pt x="118" y="222"/>
                      <a:pt x="118" y="223"/>
                      <a:pt x="118" y="223"/>
                    </a:cubicBezTo>
                    <a:cubicBezTo>
                      <a:pt x="118" y="223"/>
                      <a:pt x="118" y="224"/>
                      <a:pt x="118" y="225"/>
                    </a:cubicBezTo>
                    <a:cubicBezTo>
                      <a:pt x="120" y="226"/>
                      <a:pt x="121" y="223"/>
                      <a:pt x="120" y="222"/>
                    </a:cubicBezTo>
                    <a:cubicBezTo>
                      <a:pt x="119" y="222"/>
                      <a:pt x="118" y="222"/>
                      <a:pt x="118" y="222"/>
                    </a:cubicBezTo>
                    <a:close/>
                    <a:moveTo>
                      <a:pt x="140" y="223"/>
                    </a:moveTo>
                    <a:cubicBezTo>
                      <a:pt x="140" y="223"/>
                      <a:pt x="139" y="223"/>
                      <a:pt x="140" y="222"/>
                    </a:cubicBezTo>
                    <a:cubicBezTo>
                      <a:pt x="140" y="222"/>
                      <a:pt x="140" y="222"/>
                      <a:pt x="140" y="222"/>
                    </a:cubicBezTo>
                    <a:cubicBezTo>
                      <a:pt x="138" y="222"/>
                      <a:pt x="137" y="222"/>
                      <a:pt x="137" y="223"/>
                    </a:cubicBezTo>
                    <a:cubicBezTo>
                      <a:pt x="138" y="223"/>
                      <a:pt x="138" y="225"/>
                      <a:pt x="139" y="225"/>
                    </a:cubicBezTo>
                    <a:cubicBezTo>
                      <a:pt x="140" y="225"/>
                      <a:pt x="140" y="224"/>
                      <a:pt x="140" y="225"/>
                    </a:cubicBezTo>
                    <a:cubicBezTo>
                      <a:pt x="141" y="224"/>
                      <a:pt x="141" y="223"/>
                      <a:pt x="140" y="223"/>
                    </a:cubicBezTo>
                    <a:close/>
                    <a:moveTo>
                      <a:pt x="144" y="227"/>
                    </a:moveTo>
                    <a:cubicBezTo>
                      <a:pt x="144" y="227"/>
                      <a:pt x="144" y="228"/>
                      <a:pt x="144" y="229"/>
                    </a:cubicBezTo>
                    <a:cubicBezTo>
                      <a:pt x="145" y="229"/>
                      <a:pt x="145" y="229"/>
                      <a:pt x="146" y="229"/>
                    </a:cubicBezTo>
                    <a:cubicBezTo>
                      <a:pt x="146" y="228"/>
                      <a:pt x="147" y="228"/>
                      <a:pt x="147" y="227"/>
                    </a:cubicBezTo>
                    <a:cubicBezTo>
                      <a:pt x="146" y="227"/>
                      <a:pt x="145" y="227"/>
                      <a:pt x="144" y="227"/>
                    </a:cubicBezTo>
                    <a:close/>
                    <a:moveTo>
                      <a:pt x="215" y="289"/>
                    </a:moveTo>
                    <a:cubicBezTo>
                      <a:pt x="215" y="288"/>
                      <a:pt x="213" y="288"/>
                      <a:pt x="213" y="289"/>
                    </a:cubicBezTo>
                    <a:cubicBezTo>
                      <a:pt x="213" y="289"/>
                      <a:pt x="213" y="289"/>
                      <a:pt x="213" y="290"/>
                    </a:cubicBezTo>
                    <a:cubicBezTo>
                      <a:pt x="214" y="290"/>
                      <a:pt x="215" y="290"/>
                      <a:pt x="215" y="289"/>
                    </a:cubicBezTo>
                    <a:close/>
                    <a:moveTo>
                      <a:pt x="207" y="292"/>
                    </a:moveTo>
                    <a:cubicBezTo>
                      <a:pt x="207" y="291"/>
                      <a:pt x="207" y="290"/>
                      <a:pt x="207" y="289"/>
                    </a:cubicBezTo>
                    <a:cubicBezTo>
                      <a:pt x="205" y="288"/>
                      <a:pt x="205" y="292"/>
                      <a:pt x="207" y="292"/>
                    </a:cubicBezTo>
                    <a:close/>
                    <a:moveTo>
                      <a:pt x="213" y="290"/>
                    </a:moveTo>
                    <a:cubicBezTo>
                      <a:pt x="213" y="290"/>
                      <a:pt x="213" y="290"/>
                      <a:pt x="212" y="290"/>
                    </a:cubicBezTo>
                    <a:cubicBezTo>
                      <a:pt x="212" y="290"/>
                      <a:pt x="212" y="290"/>
                      <a:pt x="212" y="290"/>
                    </a:cubicBezTo>
                    <a:cubicBezTo>
                      <a:pt x="212" y="291"/>
                      <a:pt x="213" y="290"/>
                      <a:pt x="213" y="290"/>
                    </a:cubicBezTo>
                    <a:close/>
                    <a:moveTo>
                      <a:pt x="212" y="290"/>
                    </a:moveTo>
                    <a:cubicBezTo>
                      <a:pt x="211" y="290"/>
                      <a:pt x="210" y="290"/>
                      <a:pt x="210" y="291"/>
                    </a:cubicBezTo>
                    <a:cubicBezTo>
                      <a:pt x="209" y="292"/>
                      <a:pt x="208" y="292"/>
                      <a:pt x="208" y="293"/>
                    </a:cubicBezTo>
                    <a:cubicBezTo>
                      <a:pt x="209" y="293"/>
                      <a:pt x="209" y="293"/>
                      <a:pt x="209" y="294"/>
                    </a:cubicBezTo>
                    <a:cubicBezTo>
                      <a:pt x="211" y="294"/>
                      <a:pt x="211" y="292"/>
                      <a:pt x="212" y="290"/>
                    </a:cubicBezTo>
                    <a:close/>
                    <a:moveTo>
                      <a:pt x="242" y="298"/>
                    </a:moveTo>
                    <a:cubicBezTo>
                      <a:pt x="242" y="299"/>
                      <a:pt x="242" y="299"/>
                      <a:pt x="241" y="299"/>
                    </a:cubicBezTo>
                    <a:cubicBezTo>
                      <a:pt x="241" y="299"/>
                      <a:pt x="241" y="300"/>
                      <a:pt x="241" y="299"/>
                    </a:cubicBezTo>
                    <a:cubicBezTo>
                      <a:pt x="240" y="299"/>
                      <a:pt x="240" y="299"/>
                      <a:pt x="240" y="299"/>
                    </a:cubicBezTo>
                    <a:cubicBezTo>
                      <a:pt x="239" y="301"/>
                      <a:pt x="241" y="300"/>
                      <a:pt x="241" y="302"/>
                    </a:cubicBezTo>
                    <a:cubicBezTo>
                      <a:pt x="244" y="302"/>
                      <a:pt x="243" y="300"/>
                      <a:pt x="246" y="300"/>
                    </a:cubicBezTo>
                    <a:cubicBezTo>
                      <a:pt x="247" y="300"/>
                      <a:pt x="246" y="300"/>
                      <a:pt x="246" y="299"/>
                    </a:cubicBezTo>
                    <a:cubicBezTo>
                      <a:pt x="245" y="299"/>
                      <a:pt x="243" y="296"/>
                      <a:pt x="242" y="298"/>
                    </a:cubicBezTo>
                    <a:close/>
                    <a:moveTo>
                      <a:pt x="252" y="308"/>
                    </a:moveTo>
                    <a:cubicBezTo>
                      <a:pt x="253" y="308"/>
                      <a:pt x="255" y="308"/>
                      <a:pt x="255" y="309"/>
                    </a:cubicBezTo>
                    <a:cubicBezTo>
                      <a:pt x="254" y="309"/>
                      <a:pt x="254" y="310"/>
                      <a:pt x="255" y="310"/>
                    </a:cubicBezTo>
                    <a:cubicBezTo>
                      <a:pt x="255" y="309"/>
                      <a:pt x="257" y="309"/>
                      <a:pt x="256" y="307"/>
                    </a:cubicBezTo>
                    <a:cubicBezTo>
                      <a:pt x="255" y="307"/>
                      <a:pt x="255" y="306"/>
                      <a:pt x="254" y="306"/>
                    </a:cubicBezTo>
                    <a:cubicBezTo>
                      <a:pt x="254" y="308"/>
                      <a:pt x="251" y="306"/>
                      <a:pt x="252" y="308"/>
                    </a:cubicBezTo>
                    <a:close/>
                    <a:moveTo>
                      <a:pt x="408" y="318"/>
                    </a:moveTo>
                    <a:cubicBezTo>
                      <a:pt x="408" y="318"/>
                      <a:pt x="408" y="318"/>
                      <a:pt x="408" y="318"/>
                    </a:cubicBezTo>
                    <a:cubicBezTo>
                      <a:pt x="408" y="318"/>
                      <a:pt x="407" y="318"/>
                      <a:pt x="407" y="318"/>
                    </a:cubicBezTo>
                    <a:cubicBezTo>
                      <a:pt x="407" y="316"/>
                      <a:pt x="407" y="315"/>
                      <a:pt x="406" y="314"/>
                    </a:cubicBezTo>
                    <a:cubicBezTo>
                      <a:pt x="406" y="312"/>
                      <a:pt x="404" y="312"/>
                      <a:pt x="404" y="310"/>
                    </a:cubicBezTo>
                    <a:cubicBezTo>
                      <a:pt x="403" y="310"/>
                      <a:pt x="402" y="308"/>
                      <a:pt x="401" y="308"/>
                    </a:cubicBezTo>
                    <a:cubicBezTo>
                      <a:pt x="400" y="307"/>
                      <a:pt x="399" y="307"/>
                      <a:pt x="398" y="306"/>
                    </a:cubicBezTo>
                    <a:cubicBezTo>
                      <a:pt x="398" y="305"/>
                      <a:pt x="396" y="305"/>
                      <a:pt x="396" y="305"/>
                    </a:cubicBezTo>
                    <a:cubicBezTo>
                      <a:pt x="396" y="305"/>
                      <a:pt x="396" y="305"/>
                      <a:pt x="396" y="305"/>
                    </a:cubicBezTo>
                    <a:cubicBezTo>
                      <a:pt x="396" y="304"/>
                      <a:pt x="396" y="304"/>
                      <a:pt x="396" y="304"/>
                    </a:cubicBezTo>
                    <a:cubicBezTo>
                      <a:pt x="395" y="304"/>
                      <a:pt x="395" y="303"/>
                      <a:pt x="394" y="303"/>
                    </a:cubicBezTo>
                    <a:cubicBezTo>
                      <a:pt x="394" y="303"/>
                      <a:pt x="394" y="303"/>
                      <a:pt x="394" y="303"/>
                    </a:cubicBezTo>
                    <a:cubicBezTo>
                      <a:pt x="392" y="302"/>
                      <a:pt x="392" y="301"/>
                      <a:pt x="391" y="300"/>
                    </a:cubicBezTo>
                    <a:cubicBezTo>
                      <a:pt x="391" y="300"/>
                      <a:pt x="391" y="300"/>
                      <a:pt x="391" y="300"/>
                    </a:cubicBezTo>
                    <a:cubicBezTo>
                      <a:pt x="390" y="299"/>
                      <a:pt x="390" y="298"/>
                      <a:pt x="390" y="297"/>
                    </a:cubicBezTo>
                    <a:cubicBezTo>
                      <a:pt x="389" y="297"/>
                      <a:pt x="388" y="296"/>
                      <a:pt x="388" y="295"/>
                    </a:cubicBezTo>
                    <a:cubicBezTo>
                      <a:pt x="384" y="295"/>
                      <a:pt x="384" y="295"/>
                      <a:pt x="384" y="295"/>
                    </a:cubicBezTo>
                    <a:cubicBezTo>
                      <a:pt x="384" y="294"/>
                      <a:pt x="381" y="295"/>
                      <a:pt x="382" y="293"/>
                    </a:cubicBezTo>
                    <a:cubicBezTo>
                      <a:pt x="380" y="293"/>
                      <a:pt x="380" y="293"/>
                      <a:pt x="380" y="293"/>
                    </a:cubicBezTo>
                    <a:cubicBezTo>
                      <a:pt x="380" y="293"/>
                      <a:pt x="380" y="293"/>
                      <a:pt x="379" y="293"/>
                    </a:cubicBezTo>
                    <a:cubicBezTo>
                      <a:pt x="378" y="292"/>
                      <a:pt x="377" y="292"/>
                      <a:pt x="375" y="292"/>
                    </a:cubicBezTo>
                    <a:cubicBezTo>
                      <a:pt x="375" y="292"/>
                      <a:pt x="375" y="292"/>
                      <a:pt x="375" y="292"/>
                    </a:cubicBezTo>
                    <a:cubicBezTo>
                      <a:pt x="375" y="292"/>
                      <a:pt x="375" y="292"/>
                      <a:pt x="375" y="292"/>
                    </a:cubicBezTo>
                    <a:cubicBezTo>
                      <a:pt x="374" y="291"/>
                      <a:pt x="372" y="290"/>
                      <a:pt x="371" y="290"/>
                    </a:cubicBezTo>
                    <a:cubicBezTo>
                      <a:pt x="371" y="290"/>
                      <a:pt x="371" y="290"/>
                      <a:pt x="371" y="290"/>
                    </a:cubicBezTo>
                    <a:cubicBezTo>
                      <a:pt x="371" y="290"/>
                      <a:pt x="370" y="290"/>
                      <a:pt x="369" y="290"/>
                    </a:cubicBezTo>
                    <a:cubicBezTo>
                      <a:pt x="369" y="288"/>
                      <a:pt x="367" y="288"/>
                      <a:pt x="367" y="287"/>
                    </a:cubicBezTo>
                    <a:cubicBezTo>
                      <a:pt x="366" y="286"/>
                      <a:pt x="365" y="286"/>
                      <a:pt x="364" y="285"/>
                    </a:cubicBezTo>
                    <a:cubicBezTo>
                      <a:pt x="364" y="285"/>
                      <a:pt x="364" y="285"/>
                      <a:pt x="364" y="285"/>
                    </a:cubicBezTo>
                    <a:cubicBezTo>
                      <a:pt x="363" y="283"/>
                      <a:pt x="361" y="284"/>
                      <a:pt x="361" y="283"/>
                    </a:cubicBezTo>
                    <a:cubicBezTo>
                      <a:pt x="361" y="283"/>
                      <a:pt x="361" y="282"/>
                      <a:pt x="360" y="282"/>
                    </a:cubicBezTo>
                    <a:cubicBezTo>
                      <a:pt x="360" y="282"/>
                      <a:pt x="359" y="281"/>
                      <a:pt x="358" y="281"/>
                    </a:cubicBezTo>
                    <a:cubicBezTo>
                      <a:pt x="358" y="281"/>
                      <a:pt x="358" y="281"/>
                      <a:pt x="358" y="281"/>
                    </a:cubicBezTo>
                    <a:cubicBezTo>
                      <a:pt x="357" y="280"/>
                      <a:pt x="356" y="280"/>
                      <a:pt x="355" y="280"/>
                    </a:cubicBezTo>
                    <a:cubicBezTo>
                      <a:pt x="355" y="280"/>
                      <a:pt x="355" y="280"/>
                      <a:pt x="355" y="280"/>
                    </a:cubicBezTo>
                    <a:cubicBezTo>
                      <a:pt x="355" y="279"/>
                      <a:pt x="354" y="279"/>
                      <a:pt x="354" y="279"/>
                    </a:cubicBezTo>
                    <a:cubicBezTo>
                      <a:pt x="354" y="278"/>
                      <a:pt x="351" y="278"/>
                      <a:pt x="351" y="277"/>
                    </a:cubicBezTo>
                    <a:cubicBezTo>
                      <a:pt x="348" y="277"/>
                      <a:pt x="348" y="276"/>
                      <a:pt x="345" y="276"/>
                    </a:cubicBezTo>
                    <a:cubicBezTo>
                      <a:pt x="344" y="276"/>
                      <a:pt x="344" y="276"/>
                      <a:pt x="343" y="276"/>
                    </a:cubicBezTo>
                    <a:cubicBezTo>
                      <a:pt x="343" y="275"/>
                      <a:pt x="342" y="275"/>
                      <a:pt x="342" y="274"/>
                    </a:cubicBezTo>
                    <a:cubicBezTo>
                      <a:pt x="339" y="274"/>
                      <a:pt x="338" y="272"/>
                      <a:pt x="335" y="273"/>
                    </a:cubicBezTo>
                    <a:cubicBezTo>
                      <a:pt x="335" y="271"/>
                      <a:pt x="332" y="272"/>
                      <a:pt x="333" y="271"/>
                    </a:cubicBezTo>
                    <a:cubicBezTo>
                      <a:pt x="331" y="271"/>
                      <a:pt x="331" y="270"/>
                      <a:pt x="331" y="269"/>
                    </a:cubicBezTo>
                    <a:cubicBezTo>
                      <a:pt x="326" y="269"/>
                      <a:pt x="324" y="266"/>
                      <a:pt x="320" y="266"/>
                    </a:cubicBezTo>
                    <a:cubicBezTo>
                      <a:pt x="320" y="266"/>
                      <a:pt x="319" y="266"/>
                      <a:pt x="319" y="265"/>
                    </a:cubicBezTo>
                    <a:cubicBezTo>
                      <a:pt x="318" y="265"/>
                      <a:pt x="318" y="265"/>
                      <a:pt x="318" y="265"/>
                    </a:cubicBezTo>
                    <a:cubicBezTo>
                      <a:pt x="317" y="264"/>
                      <a:pt x="316" y="264"/>
                      <a:pt x="315" y="264"/>
                    </a:cubicBezTo>
                    <a:cubicBezTo>
                      <a:pt x="314" y="262"/>
                      <a:pt x="313" y="261"/>
                      <a:pt x="312" y="259"/>
                    </a:cubicBezTo>
                    <a:cubicBezTo>
                      <a:pt x="312" y="257"/>
                      <a:pt x="314" y="256"/>
                      <a:pt x="314" y="255"/>
                    </a:cubicBezTo>
                    <a:cubicBezTo>
                      <a:pt x="315" y="255"/>
                      <a:pt x="315" y="254"/>
                      <a:pt x="315" y="254"/>
                    </a:cubicBezTo>
                    <a:cubicBezTo>
                      <a:pt x="315" y="254"/>
                      <a:pt x="316" y="254"/>
                      <a:pt x="316" y="254"/>
                    </a:cubicBezTo>
                    <a:cubicBezTo>
                      <a:pt x="317" y="254"/>
                      <a:pt x="316" y="253"/>
                      <a:pt x="317" y="254"/>
                    </a:cubicBezTo>
                    <a:cubicBezTo>
                      <a:pt x="317" y="254"/>
                      <a:pt x="317" y="254"/>
                      <a:pt x="317" y="254"/>
                    </a:cubicBezTo>
                    <a:cubicBezTo>
                      <a:pt x="317" y="254"/>
                      <a:pt x="317" y="254"/>
                      <a:pt x="317" y="254"/>
                    </a:cubicBezTo>
                    <a:cubicBezTo>
                      <a:pt x="318" y="253"/>
                      <a:pt x="319" y="253"/>
                      <a:pt x="320" y="252"/>
                    </a:cubicBezTo>
                    <a:cubicBezTo>
                      <a:pt x="320" y="252"/>
                      <a:pt x="320" y="252"/>
                      <a:pt x="320" y="252"/>
                    </a:cubicBezTo>
                    <a:cubicBezTo>
                      <a:pt x="320" y="252"/>
                      <a:pt x="320" y="252"/>
                      <a:pt x="320" y="252"/>
                    </a:cubicBezTo>
                    <a:cubicBezTo>
                      <a:pt x="320" y="252"/>
                      <a:pt x="320" y="252"/>
                      <a:pt x="320" y="252"/>
                    </a:cubicBezTo>
                    <a:cubicBezTo>
                      <a:pt x="322" y="251"/>
                      <a:pt x="322" y="251"/>
                      <a:pt x="322" y="249"/>
                    </a:cubicBezTo>
                    <a:cubicBezTo>
                      <a:pt x="322" y="249"/>
                      <a:pt x="322" y="249"/>
                      <a:pt x="322" y="249"/>
                    </a:cubicBezTo>
                    <a:cubicBezTo>
                      <a:pt x="322" y="245"/>
                      <a:pt x="321" y="244"/>
                      <a:pt x="319" y="242"/>
                    </a:cubicBezTo>
                    <a:cubicBezTo>
                      <a:pt x="318" y="242"/>
                      <a:pt x="318" y="241"/>
                      <a:pt x="318" y="241"/>
                    </a:cubicBezTo>
                    <a:cubicBezTo>
                      <a:pt x="314" y="241"/>
                      <a:pt x="314" y="241"/>
                      <a:pt x="314" y="241"/>
                    </a:cubicBezTo>
                    <a:cubicBezTo>
                      <a:pt x="310" y="241"/>
                      <a:pt x="308" y="242"/>
                      <a:pt x="304" y="242"/>
                    </a:cubicBezTo>
                    <a:cubicBezTo>
                      <a:pt x="303" y="242"/>
                      <a:pt x="303" y="243"/>
                      <a:pt x="302" y="243"/>
                    </a:cubicBezTo>
                    <a:cubicBezTo>
                      <a:pt x="299" y="243"/>
                      <a:pt x="295" y="243"/>
                      <a:pt x="292" y="243"/>
                    </a:cubicBezTo>
                    <a:cubicBezTo>
                      <a:pt x="292" y="243"/>
                      <a:pt x="291" y="243"/>
                      <a:pt x="290" y="243"/>
                    </a:cubicBezTo>
                    <a:cubicBezTo>
                      <a:pt x="290" y="243"/>
                      <a:pt x="290" y="242"/>
                      <a:pt x="290" y="242"/>
                    </a:cubicBezTo>
                    <a:cubicBezTo>
                      <a:pt x="288" y="242"/>
                      <a:pt x="288" y="243"/>
                      <a:pt x="287" y="243"/>
                    </a:cubicBezTo>
                    <a:cubicBezTo>
                      <a:pt x="285" y="242"/>
                      <a:pt x="285" y="241"/>
                      <a:pt x="282" y="241"/>
                    </a:cubicBezTo>
                    <a:cubicBezTo>
                      <a:pt x="282" y="240"/>
                      <a:pt x="280" y="240"/>
                      <a:pt x="280" y="238"/>
                    </a:cubicBezTo>
                    <a:cubicBezTo>
                      <a:pt x="278" y="238"/>
                      <a:pt x="276" y="238"/>
                      <a:pt x="275" y="237"/>
                    </a:cubicBezTo>
                    <a:cubicBezTo>
                      <a:pt x="274" y="237"/>
                      <a:pt x="274" y="237"/>
                      <a:pt x="274" y="237"/>
                    </a:cubicBezTo>
                    <a:cubicBezTo>
                      <a:pt x="274" y="237"/>
                      <a:pt x="273" y="237"/>
                      <a:pt x="273" y="237"/>
                    </a:cubicBezTo>
                    <a:cubicBezTo>
                      <a:pt x="273" y="235"/>
                      <a:pt x="271" y="236"/>
                      <a:pt x="272" y="234"/>
                    </a:cubicBezTo>
                    <a:cubicBezTo>
                      <a:pt x="271" y="234"/>
                      <a:pt x="271" y="234"/>
                      <a:pt x="271" y="233"/>
                    </a:cubicBezTo>
                    <a:cubicBezTo>
                      <a:pt x="271" y="232"/>
                      <a:pt x="271" y="232"/>
                      <a:pt x="271" y="232"/>
                    </a:cubicBezTo>
                    <a:cubicBezTo>
                      <a:pt x="270" y="231"/>
                      <a:pt x="269" y="231"/>
                      <a:pt x="268" y="230"/>
                    </a:cubicBezTo>
                    <a:cubicBezTo>
                      <a:pt x="266" y="230"/>
                      <a:pt x="267" y="228"/>
                      <a:pt x="265" y="229"/>
                    </a:cubicBezTo>
                    <a:cubicBezTo>
                      <a:pt x="264" y="227"/>
                      <a:pt x="263" y="226"/>
                      <a:pt x="262" y="225"/>
                    </a:cubicBezTo>
                    <a:cubicBezTo>
                      <a:pt x="260" y="224"/>
                      <a:pt x="260" y="222"/>
                      <a:pt x="258" y="222"/>
                    </a:cubicBezTo>
                    <a:cubicBezTo>
                      <a:pt x="258" y="221"/>
                      <a:pt x="258" y="221"/>
                      <a:pt x="258" y="220"/>
                    </a:cubicBezTo>
                    <a:cubicBezTo>
                      <a:pt x="258" y="220"/>
                      <a:pt x="257" y="220"/>
                      <a:pt x="257" y="220"/>
                    </a:cubicBezTo>
                    <a:cubicBezTo>
                      <a:pt x="255" y="220"/>
                      <a:pt x="256" y="217"/>
                      <a:pt x="254" y="217"/>
                    </a:cubicBezTo>
                    <a:cubicBezTo>
                      <a:pt x="254" y="217"/>
                      <a:pt x="254" y="217"/>
                      <a:pt x="254" y="217"/>
                    </a:cubicBezTo>
                    <a:cubicBezTo>
                      <a:pt x="254" y="216"/>
                      <a:pt x="253" y="216"/>
                      <a:pt x="253" y="215"/>
                    </a:cubicBezTo>
                    <a:cubicBezTo>
                      <a:pt x="253" y="215"/>
                      <a:pt x="253" y="215"/>
                      <a:pt x="253" y="215"/>
                    </a:cubicBezTo>
                    <a:cubicBezTo>
                      <a:pt x="252" y="214"/>
                      <a:pt x="252" y="214"/>
                      <a:pt x="252" y="214"/>
                    </a:cubicBezTo>
                    <a:cubicBezTo>
                      <a:pt x="252" y="214"/>
                      <a:pt x="252" y="214"/>
                      <a:pt x="252" y="214"/>
                    </a:cubicBezTo>
                    <a:cubicBezTo>
                      <a:pt x="251" y="212"/>
                      <a:pt x="249" y="212"/>
                      <a:pt x="249" y="211"/>
                    </a:cubicBezTo>
                    <a:cubicBezTo>
                      <a:pt x="249" y="211"/>
                      <a:pt x="249" y="210"/>
                      <a:pt x="249" y="210"/>
                    </a:cubicBezTo>
                    <a:cubicBezTo>
                      <a:pt x="249" y="210"/>
                      <a:pt x="249" y="210"/>
                      <a:pt x="248" y="210"/>
                    </a:cubicBezTo>
                    <a:cubicBezTo>
                      <a:pt x="248" y="209"/>
                      <a:pt x="248" y="209"/>
                      <a:pt x="247" y="209"/>
                    </a:cubicBezTo>
                    <a:cubicBezTo>
                      <a:pt x="247" y="209"/>
                      <a:pt x="247" y="209"/>
                      <a:pt x="247" y="209"/>
                    </a:cubicBezTo>
                    <a:cubicBezTo>
                      <a:pt x="247" y="207"/>
                      <a:pt x="247" y="207"/>
                      <a:pt x="246" y="205"/>
                    </a:cubicBezTo>
                    <a:cubicBezTo>
                      <a:pt x="246" y="205"/>
                      <a:pt x="246" y="205"/>
                      <a:pt x="246" y="205"/>
                    </a:cubicBezTo>
                    <a:cubicBezTo>
                      <a:pt x="245" y="203"/>
                      <a:pt x="244" y="201"/>
                      <a:pt x="244" y="198"/>
                    </a:cubicBezTo>
                    <a:cubicBezTo>
                      <a:pt x="243" y="198"/>
                      <a:pt x="243" y="198"/>
                      <a:pt x="243" y="198"/>
                    </a:cubicBezTo>
                    <a:cubicBezTo>
                      <a:pt x="243" y="197"/>
                      <a:pt x="243" y="197"/>
                      <a:pt x="243" y="197"/>
                    </a:cubicBezTo>
                    <a:cubicBezTo>
                      <a:pt x="243" y="195"/>
                      <a:pt x="242" y="195"/>
                      <a:pt x="242" y="193"/>
                    </a:cubicBezTo>
                    <a:cubicBezTo>
                      <a:pt x="242" y="193"/>
                      <a:pt x="242" y="193"/>
                      <a:pt x="242" y="193"/>
                    </a:cubicBezTo>
                    <a:cubicBezTo>
                      <a:pt x="241" y="192"/>
                      <a:pt x="241" y="191"/>
                      <a:pt x="241" y="189"/>
                    </a:cubicBezTo>
                    <a:cubicBezTo>
                      <a:pt x="241" y="189"/>
                      <a:pt x="241" y="189"/>
                      <a:pt x="241" y="189"/>
                    </a:cubicBezTo>
                    <a:cubicBezTo>
                      <a:pt x="241" y="188"/>
                      <a:pt x="241" y="188"/>
                      <a:pt x="241" y="188"/>
                    </a:cubicBezTo>
                    <a:cubicBezTo>
                      <a:pt x="241" y="187"/>
                      <a:pt x="241" y="187"/>
                      <a:pt x="241" y="187"/>
                    </a:cubicBezTo>
                    <a:cubicBezTo>
                      <a:pt x="240" y="186"/>
                      <a:pt x="239" y="185"/>
                      <a:pt x="239" y="184"/>
                    </a:cubicBezTo>
                    <a:cubicBezTo>
                      <a:pt x="239" y="184"/>
                      <a:pt x="239" y="183"/>
                      <a:pt x="239" y="183"/>
                    </a:cubicBezTo>
                    <a:cubicBezTo>
                      <a:pt x="239" y="183"/>
                      <a:pt x="239" y="182"/>
                      <a:pt x="239" y="181"/>
                    </a:cubicBezTo>
                    <a:cubicBezTo>
                      <a:pt x="238" y="181"/>
                      <a:pt x="238" y="181"/>
                      <a:pt x="238" y="181"/>
                    </a:cubicBezTo>
                    <a:cubicBezTo>
                      <a:pt x="238" y="181"/>
                      <a:pt x="238" y="181"/>
                      <a:pt x="238" y="181"/>
                    </a:cubicBezTo>
                    <a:cubicBezTo>
                      <a:pt x="238" y="181"/>
                      <a:pt x="238" y="180"/>
                      <a:pt x="238" y="180"/>
                    </a:cubicBezTo>
                    <a:cubicBezTo>
                      <a:pt x="238" y="179"/>
                      <a:pt x="238" y="178"/>
                      <a:pt x="236" y="177"/>
                    </a:cubicBezTo>
                    <a:cubicBezTo>
                      <a:pt x="236" y="177"/>
                      <a:pt x="236" y="177"/>
                      <a:pt x="236" y="177"/>
                    </a:cubicBezTo>
                    <a:cubicBezTo>
                      <a:pt x="236" y="176"/>
                      <a:pt x="235" y="175"/>
                      <a:pt x="235" y="174"/>
                    </a:cubicBezTo>
                    <a:cubicBezTo>
                      <a:pt x="235" y="174"/>
                      <a:pt x="235" y="174"/>
                      <a:pt x="235" y="174"/>
                    </a:cubicBezTo>
                    <a:cubicBezTo>
                      <a:pt x="235" y="174"/>
                      <a:pt x="235" y="173"/>
                      <a:pt x="234" y="173"/>
                    </a:cubicBezTo>
                    <a:cubicBezTo>
                      <a:pt x="234" y="173"/>
                      <a:pt x="234" y="173"/>
                      <a:pt x="234" y="173"/>
                    </a:cubicBezTo>
                    <a:cubicBezTo>
                      <a:pt x="234" y="171"/>
                      <a:pt x="234" y="171"/>
                      <a:pt x="233" y="170"/>
                    </a:cubicBezTo>
                    <a:cubicBezTo>
                      <a:pt x="233" y="170"/>
                      <a:pt x="233" y="169"/>
                      <a:pt x="233" y="169"/>
                    </a:cubicBezTo>
                    <a:cubicBezTo>
                      <a:pt x="233" y="169"/>
                      <a:pt x="233" y="169"/>
                      <a:pt x="233" y="169"/>
                    </a:cubicBezTo>
                    <a:cubicBezTo>
                      <a:pt x="233" y="169"/>
                      <a:pt x="232" y="169"/>
                      <a:pt x="232" y="169"/>
                    </a:cubicBezTo>
                    <a:cubicBezTo>
                      <a:pt x="232" y="169"/>
                      <a:pt x="232" y="168"/>
                      <a:pt x="232" y="168"/>
                    </a:cubicBezTo>
                    <a:cubicBezTo>
                      <a:pt x="232" y="167"/>
                      <a:pt x="232" y="167"/>
                      <a:pt x="232" y="167"/>
                    </a:cubicBezTo>
                    <a:cubicBezTo>
                      <a:pt x="232" y="167"/>
                      <a:pt x="231" y="166"/>
                      <a:pt x="231" y="165"/>
                    </a:cubicBezTo>
                    <a:cubicBezTo>
                      <a:pt x="231" y="165"/>
                      <a:pt x="231" y="165"/>
                      <a:pt x="231" y="165"/>
                    </a:cubicBezTo>
                    <a:cubicBezTo>
                      <a:pt x="230" y="164"/>
                      <a:pt x="229" y="163"/>
                      <a:pt x="227" y="164"/>
                    </a:cubicBezTo>
                    <a:cubicBezTo>
                      <a:pt x="227" y="165"/>
                      <a:pt x="227" y="165"/>
                      <a:pt x="227" y="165"/>
                    </a:cubicBezTo>
                    <a:cubicBezTo>
                      <a:pt x="227" y="165"/>
                      <a:pt x="227" y="165"/>
                      <a:pt x="227" y="164"/>
                    </a:cubicBezTo>
                    <a:cubicBezTo>
                      <a:pt x="224" y="165"/>
                      <a:pt x="225" y="162"/>
                      <a:pt x="222" y="162"/>
                    </a:cubicBezTo>
                    <a:cubicBezTo>
                      <a:pt x="222" y="162"/>
                      <a:pt x="222" y="162"/>
                      <a:pt x="222" y="162"/>
                    </a:cubicBezTo>
                    <a:cubicBezTo>
                      <a:pt x="222" y="162"/>
                      <a:pt x="222" y="162"/>
                      <a:pt x="222" y="162"/>
                    </a:cubicBezTo>
                    <a:cubicBezTo>
                      <a:pt x="221" y="160"/>
                      <a:pt x="220" y="160"/>
                      <a:pt x="219" y="159"/>
                    </a:cubicBezTo>
                    <a:cubicBezTo>
                      <a:pt x="219" y="159"/>
                      <a:pt x="219" y="159"/>
                      <a:pt x="218" y="159"/>
                    </a:cubicBezTo>
                    <a:cubicBezTo>
                      <a:pt x="218" y="159"/>
                      <a:pt x="218" y="159"/>
                      <a:pt x="218" y="159"/>
                    </a:cubicBezTo>
                    <a:cubicBezTo>
                      <a:pt x="218" y="157"/>
                      <a:pt x="216" y="157"/>
                      <a:pt x="214" y="156"/>
                    </a:cubicBezTo>
                    <a:cubicBezTo>
                      <a:pt x="214" y="156"/>
                      <a:pt x="214" y="156"/>
                      <a:pt x="214" y="156"/>
                    </a:cubicBezTo>
                    <a:cubicBezTo>
                      <a:pt x="214" y="155"/>
                      <a:pt x="213" y="155"/>
                      <a:pt x="213" y="154"/>
                    </a:cubicBezTo>
                    <a:cubicBezTo>
                      <a:pt x="211" y="154"/>
                      <a:pt x="212" y="152"/>
                      <a:pt x="210" y="152"/>
                    </a:cubicBezTo>
                    <a:cubicBezTo>
                      <a:pt x="209" y="152"/>
                      <a:pt x="209" y="151"/>
                      <a:pt x="208" y="150"/>
                    </a:cubicBezTo>
                    <a:cubicBezTo>
                      <a:pt x="205" y="151"/>
                      <a:pt x="205" y="148"/>
                      <a:pt x="202" y="149"/>
                    </a:cubicBezTo>
                    <a:cubicBezTo>
                      <a:pt x="203" y="148"/>
                      <a:pt x="202" y="148"/>
                      <a:pt x="202" y="148"/>
                    </a:cubicBezTo>
                    <a:cubicBezTo>
                      <a:pt x="202" y="146"/>
                      <a:pt x="199" y="146"/>
                      <a:pt x="198" y="145"/>
                    </a:cubicBezTo>
                    <a:cubicBezTo>
                      <a:pt x="197" y="144"/>
                      <a:pt x="196" y="142"/>
                      <a:pt x="194" y="141"/>
                    </a:cubicBezTo>
                    <a:cubicBezTo>
                      <a:pt x="194" y="140"/>
                      <a:pt x="193" y="140"/>
                      <a:pt x="193" y="140"/>
                    </a:cubicBezTo>
                    <a:cubicBezTo>
                      <a:pt x="192" y="139"/>
                      <a:pt x="192" y="138"/>
                      <a:pt x="192" y="138"/>
                    </a:cubicBezTo>
                    <a:cubicBezTo>
                      <a:pt x="192" y="137"/>
                      <a:pt x="191" y="138"/>
                      <a:pt x="191" y="138"/>
                    </a:cubicBezTo>
                    <a:cubicBezTo>
                      <a:pt x="191" y="137"/>
                      <a:pt x="191" y="136"/>
                      <a:pt x="190" y="136"/>
                    </a:cubicBezTo>
                    <a:cubicBezTo>
                      <a:pt x="191" y="134"/>
                      <a:pt x="189" y="134"/>
                      <a:pt x="188" y="133"/>
                    </a:cubicBezTo>
                    <a:cubicBezTo>
                      <a:pt x="188" y="130"/>
                      <a:pt x="188" y="130"/>
                      <a:pt x="188" y="130"/>
                    </a:cubicBezTo>
                    <a:cubicBezTo>
                      <a:pt x="188" y="128"/>
                      <a:pt x="188" y="125"/>
                      <a:pt x="187" y="124"/>
                    </a:cubicBezTo>
                    <a:cubicBezTo>
                      <a:pt x="188" y="122"/>
                      <a:pt x="187" y="122"/>
                      <a:pt x="187" y="119"/>
                    </a:cubicBezTo>
                    <a:cubicBezTo>
                      <a:pt x="187" y="118"/>
                      <a:pt x="186" y="119"/>
                      <a:pt x="185" y="118"/>
                    </a:cubicBezTo>
                    <a:cubicBezTo>
                      <a:pt x="185" y="118"/>
                      <a:pt x="185" y="118"/>
                      <a:pt x="184" y="118"/>
                    </a:cubicBezTo>
                    <a:cubicBezTo>
                      <a:pt x="184" y="116"/>
                      <a:pt x="183" y="114"/>
                      <a:pt x="185" y="113"/>
                    </a:cubicBezTo>
                    <a:cubicBezTo>
                      <a:pt x="185" y="112"/>
                      <a:pt x="185" y="112"/>
                      <a:pt x="185" y="111"/>
                    </a:cubicBezTo>
                    <a:cubicBezTo>
                      <a:pt x="185" y="111"/>
                      <a:pt x="186" y="110"/>
                      <a:pt x="186" y="110"/>
                    </a:cubicBezTo>
                    <a:cubicBezTo>
                      <a:pt x="187" y="110"/>
                      <a:pt x="187" y="109"/>
                      <a:pt x="188" y="109"/>
                    </a:cubicBezTo>
                    <a:cubicBezTo>
                      <a:pt x="189" y="110"/>
                      <a:pt x="189" y="110"/>
                      <a:pt x="190" y="111"/>
                    </a:cubicBezTo>
                    <a:cubicBezTo>
                      <a:pt x="190" y="111"/>
                      <a:pt x="190" y="110"/>
                      <a:pt x="190" y="110"/>
                    </a:cubicBezTo>
                    <a:cubicBezTo>
                      <a:pt x="190" y="110"/>
                      <a:pt x="190" y="110"/>
                      <a:pt x="191" y="110"/>
                    </a:cubicBezTo>
                    <a:cubicBezTo>
                      <a:pt x="193" y="110"/>
                      <a:pt x="192" y="108"/>
                      <a:pt x="194" y="108"/>
                    </a:cubicBezTo>
                    <a:cubicBezTo>
                      <a:pt x="194" y="105"/>
                      <a:pt x="195" y="104"/>
                      <a:pt x="195" y="103"/>
                    </a:cubicBezTo>
                    <a:cubicBezTo>
                      <a:pt x="195" y="102"/>
                      <a:pt x="195" y="101"/>
                      <a:pt x="194" y="101"/>
                    </a:cubicBezTo>
                    <a:cubicBezTo>
                      <a:pt x="193" y="101"/>
                      <a:pt x="192" y="99"/>
                      <a:pt x="192" y="99"/>
                    </a:cubicBezTo>
                    <a:cubicBezTo>
                      <a:pt x="192" y="97"/>
                      <a:pt x="189" y="98"/>
                      <a:pt x="188" y="98"/>
                    </a:cubicBezTo>
                    <a:cubicBezTo>
                      <a:pt x="188" y="94"/>
                      <a:pt x="188" y="94"/>
                      <a:pt x="188" y="94"/>
                    </a:cubicBezTo>
                    <a:cubicBezTo>
                      <a:pt x="188" y="93"/>
                      <a:pt x="189" y="92"/>
                      <a:pt x="188" y="92"/>
                    </a:cubicBezTo>
                    <a:cubicBezTo>
                      <a:pt x="185" y="92"/>
                      <a:pt x="184" y="91"/>
                      <a:pt x="183" y="89"/>
                    </a:cubicBezTo>
                    <a:cubicBezTo>
                      <a:pt x="184" y="86"/>
                      <a:pt x="185" y="84"/>
                      <a:pt x="185" y="80"/>
                    </a:cubicBezTo>
                    <a:cubicBezTo>
                      <a:pt x="186" y="80"/>
                      <a:pt x="187" y="80"/>
                      <a:pt x="188" y="80"/>
                    </a:cubicBezTo>
                    <a:cubicBezTo>
                      <a:pt x="188" y="79"/>
                      <a:pt x="188" y="79"/>
                      <a:pt x="188" y="79"/>
                    </a:cubicBezTo>
                    <a:cubicBezTo>
                      <a:pt x="188" y="78"/>
                      <a:pt x="189" y="79"/>
                      <a:pt x="189" y="78"/>
                    </a:cubicBezTo>
                    <a:cubicBezTo>
                      <a:pt x="192" y="78"/>
                      <a:pt x="191" y="76"/>
                      <a:pt x="193" y="76"/>
                    </a:cubicBezTo>
                    <a:cubicBezTo>
                      <a:pt x="197" y="76"/>
                      <a:pt x="197" y="76"/>
                      <a:pt x="197" y="76"/>
                    </a:cubicBezTo>
                    <a:cubicBezTo>
                      <a:pt x="196" y="78"/>
                      <a:pt x="193" y="78"/>
                      <a:pt x="193" y="81"/>
                    </a:cubicBezTo>
                    <a:cubicBezTo>
                      <a:pt x="195" y="81"/>
                      <a:pt x="195" y="81"/>
                      <a:pt x="195" y="81"/>
                    </a:cubicBezTo>
                    <a:cubicBezTo>
                      <a:pt x="196" y="81"/>
                      <a:pt x="196" y="81"/>
                      <a:pt x="196" y="80"/>
                    </a:cubicBezTo>
                    <a:cubicBezTo>
                      <a:pt x="196" y="80"/>
                      <a:pt x="196" y="80"/>
                      <a:pt x="197" y="80"/>
                    </a:cubicBezTo>
                    <a:cubicBezTo>
                      <a:pt x="198" y="81"/>
                      <a:pt x="198" y="79"/>
                      <a:pt x="200" y="79"/>
                    </a:cubicBezTo>
                    <a:cubicBezTo>
                      <a:pt x="200" y="79"/>
                      <a:pt x="200" y="79"/>
                      <a:pt x="200" y="79"/>
                    </a:cubicBezTo>
                    <a:cubicBezTo>
                      <a:pt x="200" y="78"/>
                      <a:pt x="201" y="78"/>
                      <a:pt x="201" y="78"/>
                    </a:cubicBezTo>
                    <a:cubicBezTo>
                      <a:pt x="201" y="77"/>
                      <a:pt x="202" y="78"/>
                      <a:pt x="202" y="77"/>
                    </a:cubicBezTo>
                    <a:cubicBezTo>
                      <a:pt x="203" y="77"/>
                      <a:pt x="204" y="76"/>
                      <a:pt x="204" y="76"/>
                    </a:cubicBezTo>
                    <a:cubicBezTo>
                      <a:pt x="204" y="76"/>
                      <a:pt x="204" y="75"/>
                      <a:pt x="204" y="75"/>
                    </a:cubicBezTo>
                    <a:cubicBezTo>
                      <a:pt x="205" y="76"/>
                      <a:pt x="207" y="74"/>
                      <a:pt x="207" y="73"/>
                    </a:cubicBezTo>
                    <a:cubicBezTo>
                      <a:pt x="207" y="73"/>
                      <a:pt x="207" y="73"/>
                      <a:pt x="208" y="73"/>
                    </a:cubicBezTo>
                    <a:cubicBezTo>
                      <a:pt x="208" y="73"/>
                      <a:pt x="209" y="72"/>
                      <a:pt x="210" y="72"/>
                    </a:cubicBezTo>
                    <a:cubicBezTo>
                      <a:pt x="210" y="72"/>
                      <a:pt x="210" y="72"/>
                      <a:pt x="210" y="72"/>
                    </a:cubicBezTo>
                    <a:cubicBezTo>
                      <a:pt x="210" y="72"/>
                      <a:pt x="210" y="71"/>
                      <a:pt x="210" y="71"/>
                    </a:cubicBezTo>
                    <a:cubicBezTo>
                      <a:pt x="211" y="71"/>
                      <a:pt x="211" y="71"/>
                      <a:pt x="212" y="71"/>
                    </a:cubicBezTo>
                    <a:cubicBezTo>
                      <a:pt x="213" y="71"/>
                      <a:pt x="213" y="71"/>
                      <a:pt x="213" y="71"/>
                    </a:cubicBezTo>
                    <a:cubicBezTo>
                      <a:pt x="214" y="71"/>
                      <a:pt x="214" y="69"/>
                      <a:pt x="215" y="68"/>
                    </a:cubicBezTo>
                    <a:cubicBezTo>
                      <a:pt x="215" y="67"/>
                      <a:pt x="216" y="67"/>
                      <a:pt x="216" y="66"/>
                    </a:cubicBezTo>
                    <a:cubicBezTo>
                      <a:pt x="217" y="66"/>
                      <a:pt x="216" y="68"/>
                      <a:pt x="217" y="68"/>
                    </a:cubicBezTo>
                    <a:cubicBezTo>
                      <a:pt x="221" y="68"/>
                      <a:pt x="221" y="68"/>
                      <a:pt x="221" y="68"/>
                    </a:cubicBezTo>
                    <a:cubicBezTo>
                      <a:pt x="222" y="68"/>
                      <a:pt x="222" y="68"/>
                      <a:pt x="222" y="67"/>
                    </a:cubicBezTo>
                    <a:cubicBezTo>
                      <a:pt x="222" y="66"/>
                      <a:pt x="223" y="67"/>
                      <a:pt x="224" y="67"/>
                    </a:cubicBezTo>
                    <a:cubicBezTo>
                      <a:pt x="224" y="68"/>
                      <a:pt x="224" y="69"/>
                      <a:pt x="225" y="69"/>
                    </a:cubicBezTo>
                    <a:cubicBezTo>
                      <a:pt x="227" y="69"/>
                      <a:pt x="227" y="67"/>
                      <a:pt x="228" y="67"/>
                    </a:cubicBezTo>
                    <a:cubicBezTo>
                      <a:pt x="228" y="66"/>
                      <a:pt x="229" y="65"/>
                      <a:pt x="228" y="65"/>
                    </a:cubicBezTo>
                    <a:cubicBezTo>
                      <a:pt x="228" y="65"/>
                      <a:pt x="228" y="64"/>
                      <a:pt x="229" y="64"/>
                    </a:cubicBezTo>
                    <a:cubicBezTo>
                      <a:pt x="229" y="61"/>
                      <a:pt x="227" y="61"/>
                      <a:pt x="227" y="59"/>
                    </a:cubicBezTo>
                    <a:cubicBezTo>
                      <a:pt x="228" y="58"/>
                      <a:pt x="228" y="56"/>
                      <a:pt x="229" y="55"/>
                    </a:cubicBezTo>
                    <a:cubicBezTo>
                      <a:pt x="224" y="55"/>
                      <a:pt x="224" y="55"/>
                      <a:pt x="224" y="55"/>
                    </a:cubicBezTo>
                    <a:cubicBezTo>
                      <a:pt x="225" y="54"/>
                      <a:pt x="224" y="54"/>
                      <a:pt x="224" y="53"/>
                    </a:cubicBezTo>
                    <a:cubicBezTo>
                      <a:pt x="224" y="51"/>
                      <a:pt x="225" y="50"/>
                      <a:pt x="226" y="50"/>
                    </a:cubicBezTo>
                    <a:cubicBezTo>
                      <a:pt x="226" y="48"/>
                      <a:pt x="227" y="47"/>
                      <a:pt x="227" y="46"/>
                    </a:cubicBezTo>
                    <a:cubicBezTo>
                      <a:pt x="226" y="46"/>
                      <a:pt x="226" y="44"/>
                      <a:pt x="224" y="44"/>
                    </a:cubicBezTo>
                    <a:cubicBezTo>
                      <a:pt x="225" y="43"/>
                      <a:pt x="222" y="44"/>
                      <a:pt x="221" y="43"/>
                    </a:cubicBezTo>
                    <a:cubicBezTo>
                      <a:pt x="221" y="43"/>
                      <a:pt x="220" y="43"/>
                      <a:pt x="220" y="43"/>
                    </a:cubicBezTo>
                    <a:cubicBezTo>
                      <a:pt x="220" y="43"/>
                      <a:pt x="219" y="44"/>
                      <a:pt x="219" y="44"/>
                    </a:cubicBezTo>
                    <a:cubicBezTo>
                      <a:pt x="219" y="44"/>
                      <a:pt x="219" y="44"/>
                      <a:pt x="218" y="43"/>
                    </a:cubicBezTo>
                    <a:cubicBezTo>
                      <a:pt x="218" y="40"/>
                      <a:pt x="219" y="36"/>
                      <a:pt x="222" y="35"/>
                    </a:cubicBezTo>
                    <a:cubicBezTo>
                      <a:pt x="222" y="35"/>
                      <a:pt x="222" y="35"/>
                      <a:pt x="222" y="35"/>
                    </a:cubicBezTo>
                    <a:cubicBezTo>
                      <a:pt x="222" y="35"/>
                      <a:pt x="222" y="35"/>
                      <a:pt x="222" y="35"/>
                    </a:cubicBezTo>
                    <a:cubicBezTo>
                      <a:pt x="222" y="35"/>
                      <a:pt x="222" y="35"/>
                      <a:pt x="223" y="35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3" y="35"/>
                      <a:pt x="223" y="35"/>
                      <a:pt x="223" y="35"/>
                    </a:cubicBezTo>
                    <a:cubicBezTo>
                      <a:pt x="223" y="35"/>
                      <a:pt x="224" y="35"/>
                      <a:pt x="224" y="35"/>
                    </a:cubicBezTo>
                    <a:cubicBezTo>
                      <a:pt x="224" y="35"/>
                      <a:pt x="224" y="35"/>
                      <a:pt x="224" y="34"/>
                    </a:cubicBezTo>
                    <a:cubicBezTo>
                      <a:pt x="224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4" y="34"/>
                    </a:cubicBezTo>
                    <a:cubicBezTo>
                      <a:pt x="224" y="34"/>
                      <a:pt x="224" y="34"/>
                      <a:pt x="224" y="34"/>
                    </a:cubicBezTo>
                    <a:cubicBezTo>
                      <a:pt x="225" y="33"/>
                      <a:pt x="225" y="32"/>
                      <a:pt x="227" y="32"/>
                    </a:cubicBezTo>
                    <a:cubicBezTo>
                      <a:pt x="227" y="32"/>
                      <a:pt x="227" y="31"/>
                      <a:pt x="228" y="31"/>
                    </a:cubicBezTo>
                    <a:cubicBezTo>
                      <a:pt x="228" y="31"/>
                      <a:pt x="228" y="31"/>
                      <a:pt x="229" y="30"/>
                    </a:cubicBezTo>
                    <a:cubicBezTo>
                      <a:pt x="229" y="30"/>
                      <a:pt x="229" y="30"/>
                      <a:pt x="229" y="30"/>
                    </a:cubicBezTo>
                    <a:cubicBezTo>
                      <a:pt x="229" y="30"/>
                      <a:pt x="229" y="30"/>
                      <a:pt x="229" y="30"/>
                    </a:cubicBezTo>
                    <a:cubicBezTo>
                      <a:pt x="229" y="30"/>
                      <a:pt x="229" y="30"/>
                      <a:pt x="229" y="30"/>
                    </a:cubicBezTo>
                    <a:cubicBezTo>
                      <a:pt x="229" y="30"/>
                      <a:pt x="229" y="30"/>
                      <a:pt x="229" y="30"/>
                    </a:cubicBezTo>
                    <a:cubicBezTo>
                      <a:pt x="228" y="30"/>
                      <a:pt x="227" y="30"/>
                      <a:pt x="227" y="29"/>
                    </a:cubicBezTo>
                    <a:cubicBezTo>
                      <a:pt x="226" y="29"/>
                      <a:pt x="226" y="29"/>
                      <a:pt x="226" y="29"/>
                    </a:cubicBezTo>
                    <a:cubicBezTo>
                      <a:pt x="226" y="29"/>
                      <a:pt x="226" y="29"/>
                      <a:pt x="226" y="29"/>
                    </a:cubicBezTo>
                    <a:cubicBezTo>
                      <a:pt x="225" y="28"/>
                      <a:pt x="224" y="29"/>
                      <a:pt x="223" y="29"/>
                    </a:cubicBezTo>
                    <a:cubicBezTo>
                      <a:pt x="222" y="28"/>
                      <a:pt x="222" y="27"/>
                      <a:pt x="220" y="27"/>
                    </a:cubicBezTo>
                    <a:cubicBezTo>
                      <a:pt x="216" y="27"/>
                      <a:pt x="216" y="27"/>
                      <a:pt x="216" y="27"/>
                    </a:cubicBezTo>
                    <a:cubicBezTo>
                      <a:pt x="216" y="28"/>
                      <a:pt x="215" y="28"/>
                      <a:pt x="215" y="28"/>
                    </a:cubicBezTo>
                    <a:cubicBezTo>
                      <a:pt x="214" y="29"/>
                      <a:pt x="214" y="28"/>
                      <a:pt x="213" y="29"/>
                    </a:cubicBezTo>
                    <a:cubicBezTo>
                      <a:pt x="212" y="27"/>
                      <a:pt x="211" y="27"/>
                      <a:pt x="210" y="26"/>
                    </a:cubicBezTo>
                    <a:cubicBezTo>
                      <a:pt x="206" y="27"/>
                      <a:pt x="203" y="26"/>
                      <a:pt x="201" y="25"/>
                    </a:cubicBezTo>
                    <a:cubicBezTo>
                      <a:pt x="200" y="24"/>
                      <a:pt x="199" y="25"/>
                      <a:pt x="199" y="24"/>
                    </a:cubicBezTo>
                    <a:cubicBezTo>
                      <a:pt x="196" y="24"/>
                      <a:pt x="196" y="24"/>
                      <a:pt x="196" y="24"/>
                    </a:cubicBezTo>
                    <a:cubicBezTo>
                      <a:pt x="196" y="23"/>
                      <a:pt x="196" y="23"/>
                      <a:pt x="195" y="23"/>
                    </a:cubicBezTo>
                    <a:cubicBezTo>
                      <a:pt x="195" y="22"/>
                      <a:pt x="193" y="22"/>
                      <a:pt x="193" y="20"/>
                    </a:cubicBezTo>
                    <a:cubicBezTo>
                      <a:pt x="191" y="20"/>
                      <a:pt x="191" y="19"/>
                      <a:pt x="189" y="19"/>
                    </a:cubicBezTo>
                    <a:cubicBezTo>
                      <a:pt x="189" y="19"/>
                      <a:pt x="188" y="18"/>
                      <a:pt x="188" y="17"/>
                    </a:cubicBezTo>
                    <a:cubicBezTo>
                      <a:pt x="187" y="17"/>
                      <a:pt x="187" y="17"/>
                      <a:pt x="186" y="17"/>
                    </a:cubicBezTo>
                    <a:cubicBezTo>
                      <a:pt x="185" y="16"/>
                      <a:pt x="185" y="14"/>
                      <a:pt x="185" y="13"/>
                    </a:cubicBezTo>
                    <a:cubicBezTo>
                      <a:pt x="184" y="11"/>
                      <a:pt x="181" y="11"/>
                      <a:pt x="182" y="8"/>
                    </a:cubicBezTo>
                    <a:cubicBezTo>
                      <a:pt x="182" y="6"/>
                      <a:pt x="182" y="5"/>
                      <a:pt x="183" y="5"/>
                    </a:cubicBezTo>
                    <a:cubicBezTo>
                      <a:pt x="184" y="4"/>
                      <a:pt x="186" y="5"/>
                      <a:pt x="185" y="2"/>
                    </a:cubicBezTo>
                    <a:cubicBezTo>
                      <a:pt x="185" y="2"/>
                      <a:pt x="184" y="2"/>
                      <a:pt x="183" y="2"/>
                    </a:cubicBezTo>
                    <a:cubicBezTo>
                      <a:pt x="183" y="0"/>
                      <a:pt x="181" y="1"/>
                      <a:pt x="180" y="1"/>
                    </a:cubicBezTo>
                    <a:cubicBezTo>
                      <a:pt x="179" y="2"/>
                      <a:pt x="177" y="2"/>
                      <a:pt x="176" y="2"/>
                    </a:cubicBezTo>
                    <a:cubicBezTo>
                      <a:pt x="175" y="3"/>
                      <a:pt x="174" y="3"/>
                      <a:pt x="173" y="4"/>
                    </a:cubicBezTo>
                    <a:cubicBezTo>
                      <a:pt x="173" y="4"/>
                      <a:pt x="172" y="5"/>
                      <a:pt x="171" y="5"/>
                    </a:cubicBezTo>
                    <a:cubicBezTo>
                      <a:pt x="169" y="5"/>
                      <a:pt x="166" y="5"/>
                      <a:pt x="163" y="5"/>
                    </a:cubicBezTo>
                    <a:cubicBezTo>
                      <a:pt x="161" y="5"/>
                      <a:pt x="160" y="4"/>
                      <a:pt x="158" y="4"/>
                    </a:cubicBezTo>
                    <a:cubicBezTo>
                      <a:pt x="156" y="4"/>
                      <a:pt x="155" y="5"/>
                      <a:pt x="152" y="5"/>
                    </a:cubicBezTo>
                    <a:cubicBezTo>
                      <a:pt x="151" y="6"/>
                      <a:pt x="149" y="7"/>
                      <a:pt x="147" y="7"/>
                    </a:cubicBezTo>
                    <a:cubicBezTo>
                      <a:pt x="147" y="7"/>
                      <a:pt x="147" y="8"/>
                      <a:pt x="147" y="9"/>
                    </a:cubicBezTo>
                    <a:cubicBezTo>
                      <a:pt x="146" y="9"/>
                      <a:pt x="146" y="9"/>
                      <a:pt x="146" y="9"/>
                    </a:cubicBezTo>
                    <a:cubicBezTo>
                      <a:pt x="145" y="10"/>
                      <a:pt x="145" y="11"/>
                      <a:pt x="144" y="12"/>
                    </a:cubicBezTo>
                    <a:cubicBezTo>
                      <a:pt x="144" y="12"/>
                      <a:pt x="144" y="13"/>
                      <a:pt x="143" y="14"/>
                    </a:cubicBezTo>
                    <a:cubicBezTo>
                      <a:pt x="143" y="14"/>
                      <a:pt x="142" y="14"/>
                      <a:pt x="142" y="15"/>
                    </a:cubicBezTo>
                    <a:cubicBezTo>
                      <a:pt x="137" y="15"/>
                      <a:pt x="136" y="12"/>
                      <a:pt x="133" y="10"/>
                    </a:cubicBezTo>
                    <a:cubicBezTo>
                      <a:pt x="130" y="11"/>
                      <a:pt x="128" y="13"/>
                      <a:pt x="125" y="14"/>
                    </a:cubicBezTo>
                    <a:cubicBezTo>
                      <a:pt x="125" y="14"/>
                      <a:pt x="125" y="15"/>
                      <a:pt x="125" y="14"/>
                    </a:cubicBezTo>
                    <a:cubicBezTo>
                      <a:pt x="125" y="15"/>
                      <a:pt x="125" y="15"/>
                      <a:pt x="125" y="15"/>
                    </a:cubicBezTo>
                    <a:cubicBezTo>
                      <a:pt x="125" y="16"/>
                      <a:pt x="125" y="16"/>
                      <a:pt x="125" y="17"/>
                    </a:cubicBezTo>
                    <a:cubicBezTo>
                      <a:pt x="125" y="17"/>
                      <a:pt x="125" y="18"/>
                      <a:pt x="125" y="19"/>
                    </a:cubicBezTo>
                    <a:cubicBezTo>
                      <a:pt x="125" y="20"/>
                      <a:pt x="125" y="20"/>
                      <a:pt x="124" y="20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2"/>
                      <a:pt x="124" y="22"/>
                      <a:pt x="123" y="22"/>
                    </a:cubicBezTo>
                    <a:cubicBezTo>
                      <a:pt x="123" y="22"/>
                      <a:pt x="123" y="23"/>
                      <a:pt x="123" y="23"/>
                    </a:cubicBezTo>
                    <a:cubicBezTo>
                      <a:pt x="124" y="23"/>
                      <a:pt x="124" y="23"/>
                      <a:pt x="124" y="24"/>
                    </a:cubicBezTo>
                    <a:cubicBezTo>
                      <a:pt x="124" y="24"/>
                      <a:pt x="125" y="24"/>
                      <a:pt x="125" y="24"/>
                    </a:cubicBezTo>
                    <a:cubicBezTo>
                      <a:pt x="125" y="24"/>
                      <a:pt x="125" y="24"/>
                      <a:pt x="125" y="25"/>
                    </a:cubicBezTo>
                    <a:cubicBezTo>
                      <a:pt x="125" y="25"/>
                      <a:pt x="124" y="25"/>
                      <a:pt x="125" y="24"/>
                    </a:cubicBezTo>
                    <a:cubicBezTo>
                      <a:pt x="124" y="24"/>
                      <a:pt x="124" y="24"/>
                      <a:pt x="124" y="24"/>
                    </a:cubicBezTo>
                    <a:cubicBezTo>
                      <a:pt x="122" y="25"/>
                      <a:pt x="122" y="23"/>
                      <a:pt x="120" y="23"/>
                    </a:cubicBezTo>
                    <a:cubicBezTo>
                      <a:pt x="121" y="21"/>
                      <a:pt x="118" y="23"/>
                      <a:pt x="117" y="22"/>
                    </a:cubicBezTo>
                    <a:cubicBezTo>
                      <a:pt x="116" y="22"/>
                      <a:pt x="115" y="22"/>
                      <a:pt x="115" y="23"/>
                    </a:cubicBezTo>
                    <a:cubicBezTo>
                      <a:pt x="115" y="23"/>
                      <a:pt x="115" y="23"/>
                      <a:pt x="115" y="23"/>
                    </a:cubicBezTo>
                    <a:cubicBezTo>
                      <a:pt x="115" y="23"/>
                      <a:pt x="114" y="23"/>
                      <a:pt x="114" y="23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4" y="23"/>
                      <a:pt x="114" y="23"/>
                      <a:pt x="114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2" y="25"/>
                      <a:pt x="112" y="25"/>
                      <a:pt x="112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2" y="27"/>
                      <a:pt x="112" y="28"/>
                      <a:pt x="112" y="28"/>
                    </a:cubicBezTo>
                    <a:cubicBezTo>
                      <a:pt x="112" y="28"/>
                      <a:pt x="112" y="28"/>
                      <a:pt x="112" y="28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12" y="29"/>
                      <a:pt x="112" y="29"/>
                      <a:pt x="112" y="29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2" y="30"/>
                      <a:pt x="112" y="30"/>
                      <a:pt x="113" y="30"/>
                    </a:cubicBezTo>
                    <a:cubicBezTo>
                      <a:pt x="113" y="30"/>
                      <a:pt x="113" y="31"/>
                      <a:pt x="113" y="31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3" y="31"/>
                      <a:pt x="113" y="31"/>
                      <a:pt x="113" y="32"/>
                    </a:cubicBezTo>
                    <a:cubicBezTo>
                      <a:pt x="113" y="32"/>
                      <a:pt x="113" y="32"/>
                      <a:pt x="113" y="32"/>
                    </a:cubicBezTo>
                    <a:cubicBezTo>
                      <a:pt x="114" y="32"/>
                      <a:pt x="114" y="32"/>
                      <a:pt x="114" y="32"/>
                    </a:cubicBezTo>
                    <a:cubicBezTo>
                      <a:pt x="114" y="32"/>
                      <a:pt x="114" y="32"/>
                      <a:pt x="114" y="33"/>
                    </a:cubicBezTo>
                    <a:cubicBezTo>
                      <a:pt x="114" y="33"/>
                      <a:pt x="114" y="33"/>
                      <a:pt x="114" y="33"/>
                    </a:cubicBezTo>
                    <a:cubicBezTo>
                      <a:pt x="115" y="33"/>
                      <a:pt x="115" y="33"/>
                      <a:pt x="115" y="33"/>
                    </a:cubicBezTo>
                    <a:cubicBezTo>
                      <a:pt x="115" y="33"/>
                      <a:pt x="115" y="33"/>
                      <a:pt x="115" y="34"/>
                    </a:cubicBezTo>
                    <a:cubicBezTo>
                      <a:pt x="115" y="36"/>
                      <a:pt x="115" y="36"/>
                      <a:pt x="115" y="36"/>
                    </a:cubicBezTo>
                    <a:cubicBezTo>
                      <a:pt x="115" y="38"/>
                      <a:pt x="117" y="38"/>
                      <a:pt x="116" y="40"/>
                    </a:cubicBezTo>
                    <a:cubicBezTo>
                      <a:pt x="115" y="40"/>
                      <a:pt x="114" y="39"/>
                      <a:pt x="114" y="38"/>
                    </a:cubicBezTo>
                    <a:cubicBezTo>
                      <a:pt x="113" y="38"/>
                      <a:pt x="112" y="38"/>
                      <a:pt x="112" y="37"/>
                    </a:cubicBezTo>
                    <a:cubicBezTo>
                      <a:pt x="112" y="36"/>
                      <a:pt x="112" y="36"/>
                      <a:pt x="112" y="36"/>
                    </a:cubicBezTo>
                    <a:cubicBezTo>
                      <a:pt x="112" y="34"/>
                      <a:pt x="111" y="34"/>
                      <a:pt x="111" y="33"/>
                    </a:cubicBezTo>
                    <a:cubicBezTo>
                      <a:pt x="111" y="33"/>
                      <a:pt x="110" y="33"/>
                      <a:pt x="110" y="33"/>
                    </a:cubicBezTo>
                    <a:cubicBezTo>
                      <a:pt x="110" y="33"/>
                      <a:pt x="110" y="33"/>
                      <a:pt x="109" y="33"/>
                    </a:cubicBezTo>
                    <a:cubicBezTo>
                      <a:pt x="109" y="33"/>
                      <a:pt x="109" y="33"/>
                      <a:pt x="109" y="33"/>
                    </a:cubicBezTo>
                    <a:cubicBezTo>
                      <a:pt x="108" y="33"/>
                      <a:pt x="108" y="33"/>
                      <a:pt x="108" y="33"/>
                    </a:cubicBezTo>
                    <a:cubicBezTo>
                      <a:pt x="108" y="33"/>
                      <a:pt x="107" y="33"/>
                      <a:pt x="107" y="33"/>
                    </a:cubicBezTo>
                    <a:cubicBezTo>
                      <a:pt x="107" y="33"/>
                      <a:pt x="107" y="33"/>
                      <a:pt x="107" y="33"/>
                    </a:cubicBezTo>
                    <a:cubicBezTo>
                      <a:pt x="107" y="34"/>
                      <a:pt x="106" y="34"/>
                      <a:pt x="106" y="34"/>
                    </a:cubicBezTo>
                    <a:cubicBezTo>
                      <a:pt x="106" y="34"/>
                      <a:pt x="106" y="34"/>
                      <a:pt x="106" y="34"/>
                    </a:cubicBezTo>
                    <a:cubicBezTo>
                      <a:pt x="105" y="34"/>
                      <a:pt x="105" y="34"/>
                      <a:pt x="105" y="34"/>
                    </a:cubicBezTo>
                    <a:cubicBezTo>
                      <a:pt x="105" y="34"/>
                      <a:pt x="105" y="34"/>
                      <a:pt x="105" y="34"/>
                    </a:cubicBezTo>
                    <a:cubicBezTo>
                      <a:pt x="104" y="34"/>
                      <a:pt x="104" y="34"/>
                      <a:pt x="103" y="35"/>
                    </a:cubicBezTo>
                    <a:cubicBezTo>
                      <a:pt x="103" y="35"/>
                      <a:pt x="103" y="35"/>
                      <a:pt x="103" y="35"/>
                    </a:cubicBezTo>
                    <a:cubicBezTo>
                      <a:pt x="103" y="35"/>
                      <a:pt x="103" y="35"/>
                      <a:pt x="103" y="35"/>
                    </a:cubicBezTo>
                    <a:cubicBezTo>
                      <a:pt x="102" y="35"/>
                      <a:pt x="101" y="36"/>
                      <a:pt x="100" y="34"/>
                    </a:cubicBezTo>
                    <a:cubicBezTo>
                      <a:pt x="100" y="34"/>
                      <a:pt x="100" y="34"/>
                      <a:pt x="100" y="34"/>
                    </a:cubicBezTo>
                    <a:cubicBezTo>
                      <a:pt x="100" y="34"/>
                      <a:pt x="99" y="34"/>
                      <a:pt x="99" y="34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9" y="33"/>
                      <a:pt x="99" y="33"/>
                      <a:pt x="98" y="33"/>
                    </a:cubicBezTo>
                    <a:cubicBezTo>
                      <a:pt x="98" y="33"/>
                      <a:pt x="98" y="33"/>
                      <a:pt x="98" y="33"/>
                    </a:cubicBezTo>
                    <a:cubicBezTo>
                      <a:pt x="98" y="33"/>
                      <a:pt x="98" y="33"/>
                      <a:pt x="98" y="33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7" y="28"/>
                      <a:pt x="97" y="28"/>
                      <a:pt x="97" y="28"/>
                    </a:cubicBezTo>
                    <a:cubicBezTo>
                      <a:pt x="97" y="27"/>
                      <a:pt x="96" y="26"/>
                      <a:pt x="95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4" y="25"/>
                      <a:pt x="93" y="25"/>
                      <a:pt x="93" y="26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3" y="26"/>
                      <a:pt x="92" y="26"/>
                      <a:pt x="92" y="26"/>
                    </a:cubicBezTo>
                    <a:cubicBezTo>
                      <a:pt x="92" y="26"/>
                      <a:pt x="92" y="26"/>
                      <a:pt x="91" y="26"/>
                    </a:cubicBezTo>
                    <a:cubicBezTo>
                      <a:pt x="91" y="26"/>
                      <a:pt x="90" y="26"/>
                      <a:pt x="89" y="27"/>
                    </a:cubicBezTo>
                    <a:cubicBezTo>
                      <a:pt x="89" y="27"/>
                      <a:pt x="89" y="28"/>
                      <a:pt x="89" y="28"/>
                    </a:cubicBezTo>
                    <a:cubicBezTo>
                      <a:pt x="89" y="28"/>
                      <a:pt x="89" y="28"/>
                      <a:pt x="89" y="28"/>
                    </a:cubicBezTo>
                    <a:cubicBezTo>
                      <a:pt x="88" y="30"/>
                      <a:pt x="89" y="31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3"/>
                      <a:pt x="89" y="33"/>
                      <a:pt x="89" y="33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88" y="35"/>
                      <a:pt x="88" y="35"/>
                      <a:pt x="88" y="36"/>
                    </a:cubicBezTo>
                    <a:cubicBezTo>
                      <a:pt x="88" y="36"/>
                      <a:pt x="88" y="36"/>
                      <a:pt x="88" y="37"/>
                    </a:cubicBezTo>
                    <a:cubicBezTo>
                      <a:pt x="88" y="37"/>
                      <a:pt x="87" y="37"/>
                      <a:pt x="87" y="38"/>
                    </a:cubicBezTo>
                    <a:cubicBezTo>
                      <a:pt x="87" y="38"/>
                      <a:pt x="87" y="38"/>
                      <a:pt x="87" y="38"/>
                    </a:cubicBezTo>
                    <a:cubicBezTo>
                      <a:pt x="86" y="38"/>
                      <a:pt x="85" y="39"/>
                      <a:pt x="86" y="40"/>
                    </a:cubicBezTo>
                    <a:cubicBezTo>
                      <a:pt x="86" y="40"/>
                      <a:pt x="85" y="40"/>
                      <a:pt x="85" y="40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3" y="42"/>
                      <a:pt x="83" y="43"/>
                      <a:pt x="81" y="43"/>
                    </a:cubicBezTo>
                    <a:cubicBezTo>
                      <a:pt x="81" y="48"/>
                      <a:pt x="80" y="53"/>
                      <a:pt x="81" y="58"/>
                    </a:cubicBezTo>
                    <a:cubicBezTo>
                      <a:pt x="79" y="58"/>
                      <a:pt x="78" y="57"/>
                      <a:pt x="78" y="55"/>
                    </a:cubicBezTo>
                    <a:cubicBezTo>
                      <a:pt x="78" y="53"/>
                      <a:pt x="76" y="53"/>
                      <a:pt x="76" y="52"/>
                    </a:cubicBezTo>
                    <a:cubicBezTo>
                      <a:pt x="76" y="51"/>
                      <a:pt x="77" y="50"/>
                      <a:pt x="77" y="49"/>
                    </a:cubicBezTo>
                    <a:cubicBezTo>
                      <a:pt x="77" y="48"/>
                      <a:pt x="76" y="48"/>
                      <a:pt x="76" y="47"/>
                    </a:cubicBezTo>
                    <a:cubicBezTo>
                      <a:pt x="76" y="46"/>
                      <a:pt x="74" y="46"/>
                      <a:pt x="73" y="46"/>
                    </a:cubicBezTo>
                    <a:cubicBezTo>
                      <a:pt x="73" y="46"/>
                      <a:pt x="72" y="46"/>
                      <a:pt x="72" y="46"/>
                    </a:cubicBezTo>
                    <a:cubicBezTo>
                      <a:pt x="70" y="44"/>
                      <a:pt x="69" y="42"/>
                      <a:pt x="67" y="41"/>
                    </a:cubicBezTo>
                    <a:cubicBezTo>
                      <a:pt x="67" y="40"/>
                      <a:pt x="66" y="39"/>
                      <a:pt x="66" y="39"/>
                    </a:cubicBezTo>
                    <a:cubicBezTo>
                      <a:pt x="66" y="38"/>
                      <a:pt x="66" y="36"/>
                      <a:pt x="65" y="36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5"/>
                      <a:pt x="65" y="35"/>
                    </a:cubicBezTo>
                    <a:cubicBezTo>
                      <a:pt x="65" y="35"/>
                      <a:pt x="65" y="34"/>
                      <a:pt x="65" y="34"/>
                    </a:cubicBezTo>
                    <a:cubicBezTo>
                      <a:pt x="65" y="34"/>
                      <a:pt x="65" y="34"/>
                      <a:pt x="65" y="34"/>
                    </a:cubicBezTo>
                    <a:cubicBezTo>
                      <a:pt x="65" y="34"/>
                      <a:pt x="65" y="34"/>
                      <a:pt x="65" y="34"/>
                    </a:cubicBezTo>
                    <a:cubicBezTo>
                      <a:pt x="65" y="33"/>
                      <a:pt x="66" y="32"/>
                      <a:pt x="66" y="30"/>
                    </a:cubicBezTo>
                    <a:cubicBezTo>
                      <a:pt x="66" y="29"/>
                      <a:pt x="65" y="28"/>
                      <a:pt x="64" y="27"/>
                    </a:cubicBezTo>
                    <a:cubicBezTo>
                      <a:pt x="62" y="27"/>
                      <a:pt x="61" y="28"/>
                      <a:pt x="58" y="28"/>
                    </a:cubicBezTo>
                    <a:cubicBezTo>
                      <a:pt x="58" y="28"/>
                      <a:pt x="58" y="29"/>
                      <a:pt x="57" y="29"/>
                    </a:cubicBezTo>
                    <a:cubicBezTo>
                      <a:pt x="58" y="31"/>
                      <a:pt x="56" y="31"/>
                      <a:pt x="55" y="33"/>
                    </a:cubicBezTo>
                    <a:cubicBezTo>
                      <a:pt x="54" y="33"/>
                      <a:pt x="53" y="34"/>
                      <a:pt x="52" y="34"/>
                    </a:cubicBezTo>
                    <a:cubicBezTo>
                      <a:pt x="52" y="35"/>
                      <a:pt x="50" y="35"/>
                      <a:pt x="50" y="36"/>
                    </a:cubicBezTo>
                    <a:cubicBezTo>
                      <a:pt x="49" y="36"/>
                      <a:pt x="50" y="37"/>
                      <a:pt x="49" y="37"/>
                    </a:cubicBezTo>
                    <a:cubicBezTo>
                      <a:pt x="48" y="39"/>
                      <a:pt x="49" y="40"/>
                      <a:pt x="50" y="40"/>
                    </a:cubicBezTo>
                    <a:cubicBezTo>
                      <a:pt x="50" y="40"/>
                      <a:pt x="50" y="40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0" y="41"/>
                      <a:pt x="50" y="41"/>
                      <a:pt x="50" y="42"/>
                    </a:cubicBezTo>
                    <a:cubicBezTo>
                      <a:pt x="50" y="42"/>
                      <a:pt x="50" y="42"/>
                      <a:pt x="50" y="42"/>
                    </a:cubicBezTo>
                    <a:cubicBezTo>
                      <a:pt x="48" y="41"/>
                      <a:pt x="49" y="44"/>
                      <a:pt x="47" y="44"/>
                    </a:cubicBezTo>
                    <a:cubicBezTo>
                      <a:pt x="47" y="44"/>
                      <a:pt x="47" y="45"/>
                      <a:pt x="46" y="46"/>
                    </a:cubicBezTo>
                    <a:cubicBezTo>
                      <a:pt x="46" y="47"/>
                      <a:pt x="46" y="47"/>
                      <a:pt x="45" y="48"/>
                    </a:cubicBezTo>
                    <a:cubicBezTo>
                      <a:pt x="44" y="48"/>
                      <a:pt x="43" y="47"/>
                      <a:pt x="43" y="48"/>
                    </a:cubicBezTo>
                    <a:cubicBezTo>
                      <a:pt x="41" y="48"/>
                      <a:pt x="42" y="50"/>
                      <a:pt x="40" y="50"/>
                    </a:cubicBezTo>
                    <a:cubicBezTo>
                      <a:pt x="39" y="49"/>
                      <a:pt x="39" y="48"/>
                      <a:pt x="38" y="48"/>
                    </a:cubicBezTo>
                    <a:cubicBezTo>
                      <a:pt x="37" y="48"/>
                      <a:pt x="37" y="47"/>
                      <a:pt x="36" y="47"/>
                    </a:cubicBezTo>
                    <a:cubicBezTo>
                      <a:pt x="34" y="47"/>
                      <a:pt x="33" y="47"/>
                      <a:pt x="32" y="46"/>
                    </a:cubicBezTo>
                    <a:cubicBezTo>
                      <a:pt x="31" y="47"/>
                      <a:pt x="31" y="47"/>
                      <a:pt x="30" y="47"/>
                    </a:cubicBezTo>
                    <a:cubicBezTo>
                      <a:pt x="29" y="47"/>
                      <a:pt x="29" y="48"/>
                      <a:pt x="28" y="48"/>
                    </a:cubicBezTo>
                    <a:cubicBezTo>
                      <a:pt x="28" y="48"/>
                      <a:pt x="26" y="48"/>
                      <a:pt x="26" y="49"/>
                    </a:cubicBezTo>
                    <a:cubicBezTo>
                      <a:pt x="24" y="49"/>
                      <a:pt x="23" y="50"/>
                      <a:pt x="21" y="50"/>
                    </a:cubicBezTo>
                    <a:cubicBezTo>
                      <a:pt x="20" y="50"/>
                      <a:pt x="20" y="51"/>
                      <a:pt x="19" y="51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4" y="52"/>
                      <a:pt x="13" y="53"/>
                      <a:pt x="11" y="53"/>
                    </a:cubicBezTo>
                    <a:cubicBezTo>
                      <a:pt x="11" y="54"/>
                      <a:pt x="10" y="54"/>
                      <a:pt x="9" y="54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5"/>
                      <a:pt x="8" y="56"/>
                      <a:pt x="7" y="56"/>
                    </a:cubicBezTo>
                    <a:cubicBezTo>
                      <a:pt x="8" y="59"/>
                      <a:pt x="6" y="59"/>
                      <a:pt x="6" y="61"/>
                    </a:cubicBezTo>
                    <a:cubicBezTo>
                      <a:pt x="7" y="62"/>
                      <a:pt x="8" y="61"/>
                      <a:pt x="9" y="61"/>
                    </a:cubicBezTo>
                    <a:cubicBezTo>
                      <a:pt x="9" y="60"/>
                      <a:pt x="9" y="61"/>
                      <a:pt x="10" y="61"/>
                    </a:cubicBezTo>
                    <a:cubicBezTo>
                      <a:pt x="11" y="63"/>
                      <a:pt x="11" y="64"/>
                      <a:pt x="13" y="65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3" y="68"/>
                      <a:pt x="14" y="68"/>
                      <a:pt x="15" y="69"/>
                    </a:cubicBezTo>
                    <a:cubicBezTo>
                      <a:pt x="15" y="70"/>
                      <a:pt x="15" y="71"/>
                      <a:pt x="16" y="71"/>
                    </a:cubicBezTo>
                    <a:cubicBezTo>
                      <a:pt x="16" y="72"/>
                      <a:pt x="17" y="72"/>
                      <a:pt x="17" y="72"/>
                    </a:cubicBezTo>
                    <a:cubicBezTo>
                      <a:pt x="17" y="73"/>
                      <a:pt x="19" y="73"/>
                      <a:pt x="19" y="75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18" y="75"/>
                      <a:pt x="19" y="77"/>
                      <a:pt x="18" y="77"/>
                    </a:cubicBezTo>
                    <a:cubicBezTo>
                      <a:pt x="18" y="77"/>
                      <a:pt x="17" y="77"/>
                      <a:pt x="17" y="78"/>
                    </a:cubicBezTo>
                    <a:cubicBezTo>
                      <a:pt x="16" y="80"/>
                      <a:pt x="18" y="80"/>
                      <a:pt x="18" y="82"/>
                    </a:cubicBezTo>
                    <a:cubicBezTo>
                      <a:pt x="16" y="82"/>
                      <a:pt x="15" y="84"/>
                      <a:pt x="13" y="83"/>
                    </a:cubicBezTo>
                    <a:cubicBezTo>
                      <a:pt x="12" y="84"/>
                      <a:pt x="10" y="84"/>
                      <a:pt x="9" y="85"/>
                    </a:cubicBezTo>
                    <a:cubicBezTo>
                      <a:pt x="8" y="85"/>
                      <a:pt x="8" y="84"/>
                      <a:pt x="6" y="84"/>
                    </a:cubicBezTo>
                    <a:cubicBezTo>
                      <a:pt x="5" y="85"/>
                      <a:pt x="5" y="86"/>
                      <a:pt x="4" y="86"/>
                    </a:cubicBezTo>
                    <a:cubicBezTo>
                      <a:pt x="4" y="88"/>
                      <a:pt x="0" y="85"/>
                      <a:pt x="1" y="88"/>
                    </a:cubicBezTo>
                    <a:cubicBezTo>
                      <a:pt x="1" y="90"/>
                      <a:pt x="2" y="91"/>
                      <a:pt x="3" y="91"/>
                    </a:cubicBezTo>
                    <a:cubicBezTo>
                      <a:pt x="3" y="92"/>
                      <a:pt x="4" y="93"/>
                      <a:pt x="4" y="94"/>
                    </a:cubicBezTo>
                    <a:cubicBezTo>
                      <a:pt x="4" y="95"/>
                      <a:pt x="3" y="96"/>
                      <a:pt x="4" y="98"/>
                    </a:cubicBezTo>
                    <a:cubicBezTo>
                      <a:pt x="7" y="100"/>
                      <a:pt x="11" y="100"/>
                      <a:pt x="12" y="104"/>
                    </a:cubicBezTo>
                    <a:cubicBezTo>
                      <a:pt x="12" y="105"/>
                      <a:pt x="13" y="105"/>
                      <a:pt x="13" y="107"/>
                    </a:cubicBezTo>
                    <a:cubicBezTo>
                      <a:pt x="11" y="109"/>
                      <a:pt x="10" y="111"/>
                      <a:pt x="8" y="112"/>
                    </a:cubicBezTo>
                    <a:cubicBezTo>
                      <a:pt x="8" y="112"/>
                      <a:pt x="8" y="113"/>
                      <a:pt x="7" y="113"/>
                    </a:cubicBezTo>
                    <a:cubicBezTo>
                      <a:pt x="7" y="113"/>
                      <a:pt x="7" y="114"/>
                      <a:pt x="6" y="114"/>
                    </a:cubicBezTo>
                    <a:cubicBezTo>
                      <a:pt x="7" y="116"/>
                      <a:pt x="8" y="117"/>
                      <a:pt x="8" y="120"/>
                    </a:cubicBezTo>
                    <a:cubicBezTo>
                      <a:pt x="8" y="122"/>
                      <a:pt x="7" y="122"/>
                      <a:pt x="7" y="124"/>
                    </a:cubicBezTo>
                    <a:cubicBezTo>
                      <a:pt x="7" y="125"/>
                      <a:pt x="8" y="125"/>
                      <a:pt x="8" y="127"/>
                    </a:cubicBezTo>
                    <a:cubicBezTo>
                      <a:pt x="9" y="127"/>
                      <a:pt x="9" y="128"/>
                      <a:pt x="9" y="129"/>
                    </a:cubicBezTo>
                    <a:cubicBezTo>
                      <a:pt x="10" y="129"/>
                      <a:pt x="10" y="129"/>
                      <a:pt x="11" y="130"/>
                    </a:cubicBezTo>
                    <a:cubicBezTo>
                      <a:pt x="11" y="130"/>
                      <a:pt x="11" y="131"/>
                      <a:pt x="11" y="131"/>
                    </a:cubicBezTo>
                    <a:cubicBezTo>
                      <a:pt x="12" y="131"/>
                      <a:pt x="12" y="133"/>
                      <a:pt x="13" y="133"/>
                    </a:cubicBezTo>
                    <a:cubicBezTo>
                      <a:pt x="14" y="134"/>
                      <a:pt x="15" y="134"/>
                      <a:pt x="15" y="135"/>
                    </a:cubicBezTo>
                    <a:cubicBezTo>
                      <a:pt x="18" y="135"/>
                      <a:pt x="18" y="135"/>
                      <a:pt x="18" y="135"/>
                    </a:cubicBezTo>
                    <a:cubicBezTo>
                      <a:pt x="19" y="137"/>
                      <a:pt x="20" y="137"/>
                      <a:pt x="21" y="137"/>
                    </a:cubicBezTo>
                    <a:cubicBezTo>
                      <a:pt x="22" y="137"/>
                      <a:pt x="24" y="138"/>
                      <a:pt x="26" y="138"/>
                    </a:cubicBezTo>
                    <a:cubicBezTo>
                      <a:pt x="28" y="137"/>
                      <a:pt x="28" y="136"/>
                      <a:pt x="31" y="136"/>
                    </a:cubicBezTo>
                    <a:cubicBezTo>
                      <a:pt x="31" y="136"/>
                      <a:pt x="32" y="136"/>
                      <a:pt x="33" y="137"/>
                    </a:cubicBezTo>
                    <a:cubicBezTo>
                      <a:pt x="33" y="139"/>
                      <a:pt x="33" y="141"/>
                      <a:pt x="31" y="141"/>
                    </a:cubicBezTo>
                    <a:cubicBezTo>
                      <a:pt x="31" y="142"/>
                      <a:pt x="30" y="143"/>
                      <a:pt x="28" y="144"/>
                    </a:cubicBezTo>
                    <a:cubicBezTo>
                      <a:pt x="28" y="145"/>
                      <a:pt x="28" y="146"/>
                      <a:pt x="28" y="146"/>
                    </a:cubicBezTo>
                    <a:cubicBezTo>
                      <a:pt x="28" y="149"/>
                      <a:pt x="28" y="152"/>
                      <a:pt x="27" y="155"/>
                    </a:cubicBezTo>
                    <a:cubicBezTo>
                      <a:pt x="28" y="154"/>
                      <a:pt x="31" y="155"/>
                      <a:pt x="30" y="153"/>
                    </a:cubicBezTo>
                    <a:cubicBezTo>
                      <a:pt x="33" y="153"/>
                      <a:pt x="35" y="152"/>
                      <a:pt x="37" y="152"/>
                    </a:cubicBezTo>
                    <a:cubicBezTo>
                      <a:pt x="39" y="151"/>
                      <a:pt x="41" y="151"/>
                      <a:pt x="43" y="150"/>
                    </a:cubicBezTo>
                    <a:cubicBezTo>
                      <a:pt x="44" y="150"/>
                      <a:pt x="44" y="150"/>
                      <a:pt x="45" y="150"/>
                    </a:cubicBezTo>
                    <a:cubicBezTo>
                      <a:pt x="46" y="149"/>
                      <a:pt x="46" y="148"/>
                      <a:pt x="47" y="147"/>
                    </a:cubicBezTo>
                    <a:cubicBezTo>
                      <a:pt x="48" y="147"/>
                      <a:pt x="47" y="145"/>
                      <a:pt x="49" y="145"/>
                    </a:cubicBezTo>
                    <a:cubicBezTo>
                      <a:pt x="49" y="144"/>
                      <a:pt x="50" y="144"/>
                      <a:pt x="50" y="142"/>
                    </a:cubicBezTo>
                    <a:cubicBezTo>
                      <a:pt x="52" y="141"/>
                      <a:pt x="52" y="139"/>
                      <a:pt x="53" y="137"/>
                    </a:cubicBezTo>
                    <a:cubicBezTo>
                      <a:pt x="55" y="137"/>
                      <a:pt x="54" y="135"/>
                      <a:pt x="57" y="135"/>
                    </a:cubicBezTo>
                    <a:cubicBezTo>
                      <a:pt x="57" y="133"/>
                      <a:pt x="60" y="134"/>
                      <a:pt x="60" y="130"/>
                    </a:cubicBezTo>
                    <a:cubicBezTo>
                      <a:pt x="61" y="131"/>
                      <a:pt x="61" y="129"/>
                      <a:pt x="62" y="129"/>
                    </a:cubicBezTo>
                    <a:cubicBezTo>
                      <a:pt x="63" y="129"/>
                      <a:pt x="63" y="128"/>
                      <a:pt x="64" y="128"/>
                    </a:cubicBezTo>
                    <a:cubicBezTo>
                      <a:pt x="64" y="128"/>
                      <a:pt x="65" y="127"/>
                      <a:pt x="66" y="128"/>
                    </a:cubicBezTo>
                    <a:cubicBezTo>
                      <a:pt x="66" y="127"/>
                      <a:pt x="66" y="127"/>
                      <a:pt x="67" y="127"/>
                    </a:cubicBezTo>
                    <a:cubicBezTo>
                      <a:pt x="67" y="126"/>
                      <a:pt x="69" y="126"/>
                      <a:pt x="69" y="126"/>
                    </a:cubicBezTo>
                    <a:cubicBezTo>
                      <a:pt x="69" y="126"/>
                      <a:pt x="70" y="126"/>
                      <a:pt x="72" y="126"/>
                    </a:cubicBezTo>
                    <a:cubicBezTo>
                      <a:pt x="72" y="126"/>
                      <a:pt x="73" y="126"/>
                      <a:pt x="73" y="127"/>
                    </a:cubicBezTo>
                    <a:cubicBezTo>
                      <a:pt x="74" y="127"/>
                      <a:pt x="74" y="127"/>
                      <a:pt x="74" y="128"/>
                    </a:cubicBezTo>
                    <a:cubicBezTo>
                      <a:pt x="78" y="128"/>
                      <a:pt x="78" y="128"/>
                      <a:pt x="78" y="128"/>
                    </a:cubicBezTo>
                    <a:cubicBezTo>
                      <a:pt x="78" y="128"/>
                      <a:pt x="79" y="128"/>
                      <a:pt x="79" y="129"/>
                    </a:cubicBezTo>
                    <a:cubicBezTo>
                      <a:pt x="83" y="128"/>
                      <a:pt x="84" y="131"/>
                      <a:pt x="87" y="130"/>
                    </a:cubicBezTo>
                    <a:cubicBezTo>
                      <a:pt x="87" y="133"/>
                      <a:pt x="90" y="133"/>
                      <a:pt x="91" y="135"/>
                    </a:cubicBezTo>
                    <a:cubicBezTo>
                      <a:pt x="93" y="135"/>
                      <a:pt x="95" y="136"/>
                      <a:pt x="97" y="137"/>
                    </a:cubicBezTo>
                    <a:cubicBezTo>
                      <a:pt x="98" y="138"/>
                      <a:pt x="98" y="139"/>
                      <a:pt x="100" y="139"/>
                    </a:cubicBezTo>
                    <a:cubicBezTo>
                      <a:pt x="100" y="140"/>
                      <a:pt x="100" y="141"/>
                      <a:pt x="101" y="141"/>
                    </a:cubicBezTo>
                    <a:cubicBezTo>
                      <a:pt x="101" y="144"/>
                      <a:pt x="101" y="144"/>
                      <a:pt x="101" y="144"/>
                    </a:cubicBezTo>
                    <a:cubicBezTo>
                      <a:pt x="104" y="144"/>
                      <a:pt x="104" y="144"/>
                      <a:pt x="104" y="144"/>
                    </a:cubicBezTo>
                    <a:cubicBezTo>
                      <a:pt x="105" y="144"/>
                      <a:pt x="105" y="143"/>
                      <a:pt x="106" y="142"/>
                    </a:cubicBezTo>
                    <a:cubicBezTo>
                      <a:pt x="106" y="143"/>
                      <a:pt x="107" y="144"/>
                      <a:pt x="108" y="144"/>
                    </a:cubicBezTo>
                    <a:cubicBezTo>
                      <a:pt x="108" y="144"/>
                      <a:pt x="110" y="145"/>
                      <a:pt x="110" y="144"/>
                    </a:cubicBezTo>
                    <a:cubicBezTo>
                      <a:pt x="110" y="144"/>
                      <a:pt x="110" y="145"/>
                      <a:pt x="111" y="145"/>
                    </a:cubicBezTo>
                    <a:cubicBezTo>
                      <a:pt x="111" y="146"/>
                      <a:pt x="114" y="146"/>
                      <a:pt x="113" y="148"/>
                    </a:cubicBezTo>
                    <a:cubicBezTo>
                      <a:pt x="115" y="149"/>
                      <a:pt x="115" y="150"/>
                      <a:pt x="117" y="150"/>
                    </a:cubicBezTo>
                    <a:cubicBezTo>
                      <a:pt x="117" y="151"/>
                      <a:pt x="117" y="152"/>
                      <a:pt x="118" y="152"/>
                    </a:cubicBezTo>
                    <a:cubicBezTo>
                      <a:pt x="117" y="153"/>
                      <a:pt x="118" y="153"/>
                      <a:pt x="118" y="153"/>
                    </a:cubicBezTo>
                    <a:cubicBezTo>
                      <a:pt x="119" y="158"/>
                      <a:pt x="119" y="163"/>
                      <a:pt x="119" y="169"/>
                    </a:cubicBezTo>
                    <a:cubicBezTo>
                      <a:pt x="119" y="169"/>
                      <a:pt x="119" y="169"/>
                      <a:pt x="119" y="170"/>
                    </a:cubicBezTo>
                    <a:cubicBezTo>
                      <a:pt x="119" y="170"/>
                      <a:pt x="119" y="170"/>
                      <a:pt x="119" y="170"/>
                    </a:cubicBezTo>
                    <a:cubicBezTo>
                      <a:pt x="120" y="170"/>
                      <a:pt x="120" y="171"/>
                      <a:pt x="120" y="172"/>
                    </a:cubicBezTo>
                    <a:cubicBezTo>
                      <a:pt x="121" y="172"/>
                      <a:pt x="121" y="172"/>
                      <a:pt x="121" y="173"/>
                    </a:cubicBezTo>
                    <a:cubicBezTo>
                      <a:pt x="123" y="173"/>
                      <a:pt x="122" y="175"/>
                      <a:pt x="123" y="175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23" y="176"/>
                      <a:pt x="123" y="176"/>
                      <a:pt x="123" y="177"/>
                    </a:cubicBezTo>
                    <a:cubicBezTo>
                      <a:pt x="123" y="177"/>
                      <a:pt x="124" y="177"/>
                      <a:pt x="124" y="177"/>
                    </a:cubicBezTo>
                    <a:cubicBezTo>
                      <a:pt x="124" y="178"/>
                      <a:pt x="125" y="178"/>
                      <a:pt x="125" y="180"/>
                    </a:cubicBezTo>
                    <a:cubicBezTo>
                      <a:pt x="125" y="180"/>
                      <a:pt x="125" y="180"/>
                      <a:pt x="125" y="180"/>
                    </a:cubicBezTo>
                    <a:cubicBezTo>
                      <a:pt x="126" y="181"/>
                      <a:pt x="126" y="181"/>
                      <a:pt x="126" y="182"/>
                    </a:cubicBezTo>
                    <a:cubicBezTo>
                      <a:pt x="126" y="182"/>
                      <a:pt x="126" y="182"/>
                      <a:pt x="126" y="182"/>
                    </a:cubicBezTo>
                    <a:cubicBezTo>
                      <a:pt x="127" y="184"/>
                      <a:pt x="127" y="186"/>
                      <a:pt x="127" y="189"/>
                    </a:cubicBezTo>
                    <a:cubicBezTo>
                      <a:pt x="127" y="191"/>
                      <a:pt x="125" y="192"/>
                      <a:pt x="125" y="193"/>
                    </a:cubicBezTo>
                    <a:cubicBezTo>
                      <a:pt x="125" y="194"/>
                      <a:pt x="126" y="195"/>
                      <a:pt x="125" y="197"/>
                    </a:cubicBezTo>
                    <a:cubicBezTo>
                      <a:pt x="129" y="197"/>
                      <a:pt x="130" y="196"/>
                      <a:pt x="133" y="196"/>
                    </a:cubicBezTo>
                    <a:cubicBezTo>
                      <a:pt x="133" y="197"/>
                      <a:pt x="134" y="198"/>
                      <a:pt x="135" y="198"/>
                    </a:cubicBezTo>
                    <a:cubicBezTo>
                      <a:pt x="135" y="201"/>
                      <a:pt x="134" y="201"/>
                      <a:pt x="134" y="203"/>
                    </a:cubicBezTo>
                    <a:cubicBezTo>
                      <a:pt x="134" y="204"/>
                      <a:pt x="136" y="203"/>
                      <a:pt x="136" y="204"/>
                    </a:cubicBezTo>
                    <a:cubicBezTo>
                      <a:pt x="137" y="204"/>
                      <a:pt x="137" y="205"/>
                      <a:pt x="139" y="205"/>
                    </a:cubicBezTo>
                    <a:cubicBezTo>
                      <a:pt x="139" y="207"/>
                      <a:pt x="143" y="207"/>
                      <a:pt x="142" y="210"/>
                    </a:cubicBezTo>
                    <a:cubicBezTo>
                      <a:pt x="143" y="211"/>
                      <a:pt x="145" y="211"/>
                      <a:pt x="145" y="213"/>
                    </a:cubicBezTo>
                    <a:cubicBezTo>
                      <a:pt x="145" y="213"/>
                      <a:pt x="145" y="213"/>
                      <a:pt x="145" y="213"/>
                    </a:cubicBezTo>
                    <a:cubicBezTo>
                      <a:pt x="146" y="214"/>
                      <a:pt x="145" y="215"/>
                      <a:pt x="147" y="216"/>
                    </a:cubicBezTo>
                    <a:cubicBezTo>
                      <a:pt x="147" y="216"/>
                      <a:pt x="147" y="216"/>
                      <a:pt x="148" y="216"/>
                    </a:cubicBezTo>
                    <a:cubicBezTo>
                      <a:pt x="148" y="216"/>
                      <a:pt x="148" y="217"/>
                      <a:pt x="147" y="217"/>
                    </a:cubicBezTo>
                    <a:cubicBezTo>
                      <a:pt x="148" y="219"/>
                      <a:pt x="145" y="217"/>
                      <a:pt x="145" y="219"/>
                    </a:cubicBezTo>
                    <a:cubicBezTo>
                      <a:pt x="144" y="222"/>
                      <a:pt x="147" y="222"/>
                      <a:pt x="147" y="224"/>
                    </a:cubicBezTo>
                    <a:cubicBezTo>
                      <a:pt x="148" y="224"/>
                      <a:pt x="149" y="223"/>
                      <a:pt x="149" y="223"/>
                    </a:cubicBezTo>
                    <a:cubicBezTo>
                      <a:pt x="149" y="223"/>
                      <a:pt x="150" y="223"/>
                      <a:pt x="150" y="223"/>
                    </a:cubicBezTo>
                    <a:cubicBezTo>
                      <a:pt x="150" y="223"/>
                      <a:pt x="151" y="223"/>
                      <a:pt x="152" y="223"/>
                    </a:cubicBezTo>
                    <a:cubicBezTo>
                      <a:pt x="152" y="221"/>
                      <a:pt x="152" y="221"/>
                      <a:pt x="152" y="221"/>
                    </a:cubicBezTo>
                    <a:cubicBezTo>
                      <a:pt x="152" y="222"/>
                      <a:pt x="152" y="222"/>
                      <a:pt x="153" y="222"/>
                    </a:cubicBezTo>
                    <a:cubicBezTo>
                      <a:pt x="153" y="222"/>
                      <a:pt x="153" y="222"/>
                      <a:pt x="153" y="222"/>
                    </a:cubicBezTo>
                    <a:cubicBezTo>
                      <a:pt x="155" y="222"/>
                      <a:pt x="156" y="222"/>
                      <a:pt x="157" y="223"/>
                    </a:cubicBezTo>
                    <a:cubicBezTo>
                      <a:pt x="159" y="223"/>
                      <a:pt x="159" y="224"/>
                      <a:pt x="161" y="224"/>
                    </a:cubicBezTo>
                    <a:cubicBezTo>
                      <a:pt x="160" y="225"/>
                      <a:pt x="161" y="225"/>
                      <a:pt x="162" y="225"/>
                    </a:cubicBezTo>
                    <a:cubicBezTo>
                      <a:pt x="162" y="226"/>
                      <a:pt x="162" y="227"/>
                      <a:pt x="163" y="227"/>
                    </a:cubicBezTo>
                    <a:cubicBezTo>
                      <a:pt x="163" y="228"/>
                      <a:pt x="165" y="228"/>
                      <a:pt x="166" y="229"/>
                    </a:cubicBezTo>
                    <a:cubicBezTo>
                      <a:pt x="165" y="231"/>
                      <a:pt x="167" y="230"/>
                      <a:pt x="166" y="232"/>
                    </a:cubicBezTo>
                    <a:cubicBezTo>
                      <a:pt x="167" y="233"/>
                      <a:pt x="167" y="233"/>
                      <a:pt x="167" y="234"/>
                    </a:cubicBezTo>
                    <a:cubicBezTo>
                      <a:pt x="167" y="234"/>
                      <a:pt x="168" y="234"/>
                      <a:pt x="168" y="234"/>
                    </a:cubicBezTo>
                    <a:cubicBezTo>
                      <a:pt x="168" y="234"/>
                      <a:pt x="168" y="235"/>
                      <a:pt x="169" y="235"/>
                    </a:cubicBezTo>
                    <a:cubicBezTo>
                      <a:pt x="169" y="235"/>
                      <a:pt x="168" y="236"/>
                      <a:pt x="169" y="236"/>
                    </a:cubicBezTo>
                    <a:cubicBezTo>
                      <a:pt x="169" y="236"/>
                      <a:pt x="169" y="236"/>
                      <a:pt x="169" y="236"/>
                    </a:cubicBezTo>
                    <a:cubicBezTo>
                      <a:pt x="169" y="236"/>
                      <a:pt x="169" y="236"/>
                      <a:pt x="169" y="237"/>
                    </a:cubicBezTo>
                    <a:cubicBezTo>
                      <a:pt x="170" y="237"/>
                      <a:pt x="171" y="237"/>
                      <a:pt x="171" y="238"/>
                    </a:cubicBezTo>
                    <a:cubicBezTo>
                      <a:pt x="172" y="239"/>
                      <a:pt x="174" y="238"/>
                      <a:pt x="174" y="240"/>
                    </a:cubicBezTo>
                    <a:cubicBezTo>
                      <a:pt x="176" y="241"/>
                      <a:pt x="176" y="242"/>
                      <a:pt x="178" y="242"/>
                    </a:cubicBezTo>
                    <a:cubicBezTo>
                      <a:pt x="179" y="244"/>
                      <a:pt x="181" y="246"/>
                      <a:pt x="183" y="247"/>
                    </a:cubicBezTo>
                    <a:cubicBezTo>
                      <a:pt x="183" y="249"/>
                      <a:pt x="185" y="249"/>
                      <a:pt x="185" y="251"/>
                    </a:cubicBezTo>
                    <a:cubicBezTo>
                      <a:pt x="185" y="252"/>
                      <a:pt x="186" y="252"/>
                      <a:pt x="186" y="252"/>
                    </a:cubicBezTo>
                    <a:cubicBezTo>
                      <a:pt x="187" y="252"/>
                      <a:pt x="187" y="253"/>
                      <a:pt x="188" y="253"/>
                    </a:cubicBezTo>
                    <a:cubicBezTo>
                      <a:pt x="187" y="254"/>
                      <a:pt x="188" y="254"/>
                      <a:pt x="188" y="254"/>
                    </a:cubicBezTo>
                    <a:cubicBezTo>
                      <a:pt x="189" y="255"/>
                      <a:pt x="189" y="255"/>
                      <a:pt x="190" y="255"/>
                    </a:cubicBezTo>
                    <a:cubicBezTo>
                      <a:pt x="190" y="255"/>
                      <a:pt x="190" y="256"/>
                      <a:pt x="190" y="256"/>
                    </a:cubicBezTo>
                    <a:cubicBezTo>
                      <a:pt x="191" y="257"/>
                      <a:pt x="192" y="256"/>
                      <a:pt x="192" y="256"/>
                    </a:cubicBezTo>
                    <a:cubicBezTo>
                      <a:pt x="192" y="257"/>
                      <a:pt x="192" y="258"/>
                      <a:pt x="193" y="258"/>
                    </a:cubicBezTo>
                    <a:cubicBezTo>
                      <a:pt x="194" y="259"/>
                      <a:pt x="194" y="261"/>
                      <a:pt x="195" y="262"/>
                    </a:cubicBezTo>
                    <a:cubicBezTo>
                      <a:pt x="195" y="263"/>
                      <a:pt x="196" y="263"/>
                      <a:pt x="196" y="264"/>
                    </a:cubicBezTo>
                    <a:cubicBezTo>
                      <a:pt x="197" y="265"/>
                      <a:pt x="199" y="265"/>
                      <a:pt x="200" y="266"/>
                    </a:cubicBezTo>
                    <a:cubicBezTo>
                      <a:pt x="200" y="268"/>
                      <a:pt x="203" y="267"/>
                      <a:pt x="202" y="269"/>
                    </a:cubicBezTo>
                    <a:cubicBezTo>
                      <a:pt x="204" y="269"/>
                      <a:pt x="206" y="269"/>
                      <a:pt x="207" y="269"/>
                    </a:cubicBezTo>
                    <a:cubicBezTo>
                      <a:pt x="208" y="271"/>
                      <a:pt x="209" y="271"/>
                      <a:pt x="210" y="271"/>
                    </a:cubicBezTo>
                    <a:cubicBezTo>
                      <a:pt x="211" y="273"/>
                      <a:pt x="211" y="275"/>
                      <a:pt x="212" y="277"/>
                    </a:cubicBezTo>
                    <a:cubicBezTo>
                      <a:pt x="214" y="277"/>
                      <a:pt x="216" y="277"/>
                      <a:pt x="216" y="276"/>
                    </a:cubicBezTo>
                    <a:cubicBezTo>
                      <a:pt x="217" y="276"/>
                      <a:pt x="216" y="276"/>
                      <a:pt x="217" y="277"/>
                    </a:cubicBezTo>
                    <a:cubicBezTo>
                      <a:pt x="219" y="277"/>
                      <a:pt x="218" y="274"/>
                      <a:pt x="221" y="275"/>
                    </a:cubicBezTo>
                    <a:cubicBezTo>
                      <a:pt x="224" y="274"/>
                      <a:pt x="224" y="276"/>
                      <a:pt x="227" y="276"/>
                    </a:cubicBezTo>
                    <a:cubicBezTo>
                      <a:pt x="227" y="276"/>
                      <a:pt x="228" y="276"/>
                      <a:pt x="229" y="276"/>
                    </a:cubicBezTo>
                    <a:cubicBezTo>
                      <a:pt x="229" y="277"/>
                      <a:pt x="230" y="277"/>
                      <a:pt x="230" y="277"/>
                    </a:cubicBezTo>
                    <a:cubicBezTo>
                      <a:pt x="233" y="277"/>
                      <a:pt x="233" y="276"/>
                      <a:pt x="236" y="276"/>
                    </a:cubicBezTo>
                    <a:cubicBezTo>
                      <a:pt x="236" y="276"/>
                      <a:pt x="236" y="277"/>
                      <a:pt x="237" y="277"/>
                    </a:cubicBezTo>
                    <a:cubicBezTo>
                      <a:pt x="238" y="277"/>
                      <a:pt x="238" y="278"/>
                      <a:pt x="238" y="278"/>
                    </a:cubicBezTo>
                    <a:cubicBezTo>
                      <a:pt x="239" y="279"/>
                      <a:pt x="240" y="280"/>
                      <a:pt x="241" y="281"/>
                    </a:cubicBezTo>
                    <a:cubicBezTo>
                      <a:pt x="241" y="281"/>
                      <a:pt x="242" y="281"/>
                      <a:pt x="241" y="282"/>
                    </a:cubicBezTo>
                    <a:cubicBezTo>
                      <a:pt x="242" y="282"/>
                      <a:pt x="242" y="283"/>
                      <a:pt x="242" y="283"/>
                    </a:cubicBezTo>
                    <a:cubicBezTo>
                      <a:pt x="243" y="283"/>
                      <a:pt x="243" y="283"/>
                      <a:pt x="243" y="284"/>
                    </a:cubicBezTo>
                    <a:cubicBezTo>
                      <a:pt x="243" y="286"/>
                      <a:pt x="243" y="287"/>
                      <a:pt x="244" y="288"/>
                    </a:cubicBezTo>
                    <a:cubicBezTo>
                      <a:pt x="244" y="288"/>
                      <a:pt x="245" y="288"/>
                      <a:pt x="245" y="288"/>
                    </a:cubicBezTo>
                    <a:cubicBezTo>
                      <a:pt x="245" y="288"/>
                      <a:pt x="245" y="289"/>
                      <a:pt x="245" y="289"/>
                    </a:cubicBezTo>
                    <a:cubicBezTo>
                      <a:pt x="245" y="289"/>
                      <a:pt x="246" y="289"/>
                      <a:pt x="246" y="289"/>
                    </a:cubicBezTo>
                    <a:cubicBezTo>
                      <a:pt x="246" y="290"/>
                      <a:pt x="246" y="291"/>
                      <a:pt x="247" y="291"/>
                    </a:cubicBezTo>
                    <a:cubicBezTo>
                      <a:pt x="247" y="293"/>
                      <a:pt x="248" y="294"/>
                      <a:pt x="248" y="297"/>
                    </a:cubicBezTo>
                    <a:cubicBezTo>
                      <a:pt x="248" y="297"/>
                      <a:pt x="247" y="297"/>
                      <a:pt x="247" y="297"/>
                    </a:cubicBezTo>
                    <a:cubicBezTo>
                      <a:pt x="247" y="297"/>
                      <a:pt x="247" y="298"/>
                      <a:pt x="246" y="297"/>
                    </a:cubicBezTo>
                    <a:cubicBezTo>
                      <a:pt x="246" y="298"/>
                      <a:pt x="246" y="298"/>
                      <a:pt x="246" y="298"/>
                    </a:cubicBezTo>
                    <a:cubicBezTo>
                      <a:pt x="246" y="298"/>
                      <a:pt x="246" y="299"/>
                      <a:pt x="246" y="299"/>
                    </a:cubicBezTo>
                    <a:cubicBezTo>
                      <a:pt x="247" y="299"/>
                      <a:pt x="247" y="299"/>
                      <a:pt x="248" y="299"/>
                    </a:cubicBezTo>
                    <a:cubicBezTo>
                      <a:pt x="248" y="298"/>
                      <a:pt x="248" y="298"/>
                      <a:pt x="248" y="298"/>
                    </a:cubicBezTo>
                    <a:cubicBezTo>
                      <a:pt x="249" y="297"/>
                      <a:pt x="250" y="297"/>
                      <a:pt x="250" y="296"/>
                    </a:cubicBezTo>
                    <a:cubicBezTo>
                      <a:pt x="251" y="296"/>
                      <a:pt x="251" y="297"/>
                      <a:pt x="253" y="297"/>
                    </a:cubicBezTo>
                    <a:cubicBezTo>
                      <a:pt x="255" y="297"/>
                      <a:pt x="253" y="294"/>
                      <a:pt x="256" y="295"/>
                    </a:cubicBezTo>
                    <a:cubicBezTo>
                      <a:pt x="256" y="296"/>
                      <a:pt x="258" y="295"/>
                      <a:pt x="258" y="297"/>
                    </a:cubicBezTo>
                    <a:cubicBezTo>
                      <a:pt x="259" y="297"/>
                      <a:pt x="259" y="298"/>
                      <a:pt x="259" y="299"/>
                    </a:cubicBezTo>
                    <a:cubicBezTo>
                      <a:pt x="259" y="299"/>
                      <a:pt x="259" y="299"/>
                      <a:pt x="259" y="299"/>
                    </a:cubicBezTo>
                    <a:cubicBezTo>
                      <a:pt x="260" y="299"/>
                      <a:pt x="260" y="299"/>
                      <a:pt x="260" y="299"/>
                    </a:cubicBezTo>
                    <a:cubicBezTo>
                      <a:pt x="261" y="299"/>
                      <a:pt x="262" y="299"/>
                      <a:pt x="262" y="299"/>
                    </a:cubicBezTo>
                    <a:cubicBezTo>
                      <a:pt x="263" y="300"/>
                      <a:pt x="261" y="301"/>
                      <a:pt x="260" y="302"/>
                    </a:cubicBezTo>
                    <a:cubicBezTo>
                      <a:pt x="260" y="302"/>
                      <a:pt x="260" y="302"/>
                      <a:pt x="260" y="302"/>
                    </a:cubicBezTo>
                    <a:cubicBezTo>
                      <a:pt x="260" y="302"/>
                      <a:pt x="259" y="302"/>
                      <a:pt x="259" y="302"/>
                    </a:cubicBezTo>
                    <a:cubicBezTo>
                      <a:pt x="259" y="303"/>
                      <a:pt x="259" y="304"/>
                      <a:pt x="258" y="303"/>
                    </a:cubicBezTo>
                    <a:cubicBezTo>
                      <a:pt x="258" y="303"/>
                      <a:pt x="257" y="303"/>
                      <a:pt x="257" y="304"/>
                    </a:cubicBezTo>
                    <a:cubicBezTo>
                      <a:pt x="257" y="306"/>
                      <a:pt x="256" y="307"/>
                      <a:pt x="258" y="307"/>
                    </a:cubicBezTo>
                    <a:cubicBezTo>
                      <a:pt x="259" y="307"/>
                      <a:pt x="259" y="307"/>
                      <a:pt x="259" y="307"/>
                    </a:cubicBezTo>
                    <a:cubicBezTo>
                      <a:pt x="259" y="307"/>
                      <a:pt x="260" y="306"/>
                      <a:pt x="261" y="306"/>
                    </a:cubicBezTo>
                    <a:cubicBezTo>
                      <a:pt x="261" y="305"/>
                      <a:pt x="262" y="305"/>
                      <a:pt x="262" y="305"/>
                    </a:cubicBezTo>
                    <a:cubicBezTo>
                      <a:pt x="264" y="304"/>
                      <a:pt x="263" y="306"/>
                      <a:pt x="265" y="305"/>
                    </a:cubicBezTo>
                    <a:cubicBezTo>
                      <a:pt x="267" y="306"/>
                      <a:pt x="267" y="304"/>
                      <a:pt x="269" y="305"/>
                    </a:cubicBezTo>
                    <a:cubicBezTo>
                      <a:pt x="271" y="305"/>
                      <a:pt x="270" y="303"/>
                      <a:pt x="272" y="303"/>
                    </a:cubicBezTo>
                    <a:cubicBezTo>
                      <a:pt x="272" y="303"/>
                      <a:pt x="273" y="303"/>
                      <a:pt x="273" y="302"/>
                    </a:cubicBezTo>
                    <a:cubicBezTo>
                      <a:pt x="273" y="302"/>
                      <a:pt x="273" y="302"/>
                      <a:pt x="274" y="302"/>
                    </a:cubicBezTo>
                    <a:cubicBezTo>
                      <a:pt x="275" y="302"/>
                      <a:pt x="276" y="302"/>
                      <a:pt x="276" y="303"/>
                    </a:cubicBezTo>
                    <a:cubicBezTo>
                      <a:pt x="276" y="304"/>
                      <a:pt x="276" y="304"/>
                      <a:pt x="276" y="304"/>
                    </a:cubicBezTo>
                    <a:cubicBezTo>
                      <a:pt x="277" y="304"/>
                      <a:pt x="277" y="305"/>
                      <a:pt x="278" y="305"/>
                    </a:cubicBezTo>
                    <a:cubicBezTo>
                      <a:pt x="278" y="305"/>
                      <a:pt x="278" y="306"/>
                      <a:pt x="278" y="306"/>
                    </a:cubicBezTo>
                    <a:cubicBezTo>
                      <a:pt x="278" y="306"/>
                      <a:pt x="278" y="307"/>
                      <a:pt x="278" y="307"/>
                    </a:cubicBezTo>
                    <a:cubicBezTo>
                      <a:pt x="280" y="308"/>
                      <a:pt x="279" y="312"/>
                      <a:pt x="281" y="312"/>
                    </a:cubicBezTo>
                    <a:cubicBezTo>
                      <a:pt x="281" y="313"/>
                      <a:pt x="281" y="314"/>
                      <a:pt x="280" y="314"/>
                    </a:cubicBezTo>
                    <a:cubicBezTo>
                      <a:pt x="280" y="315"/>
                      <a:pt x="280" y="315"/>
                      <a:pt x="280" y="315"/>
                    </a:cubicBezTo>
                    <a:cubicBezTo>
                      <a:pt x="280" y="315"/>
                      <a:pt x="280" y="315"/>
                      <a:pt x="280" y="315"/>
                    </a:cubicBezTo>
                    <a:cubicBezTo>
                      <a:pt x="279" y="316"/>
                      <a:pt x="280" y="317"/>
                      <a:pt x="280" y="318"/>
                    </a:cubicBezTo>
                    <a:cubicBezTo>
                      <a:pt x="279" y="319"/>
                      <a:pt x="278" y="319"/>
                      <a:pt x="278" y="321"/>
                    </a:cubicBezTo>
                    <a:cubicBezTo>
                      <a:pt x="279" y="321"/>
                      <a:pt x="279" y="323"/>
                      <a:pt x="280" y="323"/>
                    </a:cubicBezTo>
                    <a:cubicBezTo>
                      <a:pt x="280" y="323"/>
                      <a:pt x="282" y="324"/>
                      <a:pt x="282" y="325"/>
                    </a:cubicBezTo>
                    <a:cubicBezTo>
                      <a:pt x="283" y="325"/>
                      <a:pt x="284" y="325"/>
                      <a:pt x="285" y="325"/>
                    </a:cubicBezTo>
                    <a:cubicBezTo>
                      <a:pt x="286" y="325"/>
                      <a:pt x="286" y="325"/>
                      <a:pt x="286" y="325"/>
                    </a:cubicBezTo>
                    <a:cubicBezTo>
                      <a:pt x="288" y="325"/>
                      <a:pt x="288" y="326"/>
                      <a:pt x="289" y="327"/>
                    </a:cubicBezTo>
                    <a:cubicBezTo>
                      <a:pt x="289" y="327"/>
                      <a:pt x="289" y="327"/>
                      <a:pt x="289" y="328"/>
                    </a:cubicBezTo>
                    <a:cubicBezTo>
                      <a:pt x="291" y="328"/>
                      <a:pt x="292" y="329"/>
                      <a:pt x="292" y="331"/>
                    </a:cubicBezTo>
                    <a:cubicBezTo>
                      <a:pt x="293" y="331"/>
                      <a:pt x="293" y="331"/>
                      <a:pt x="293" y="331"/>
                    </a:cubicBezTo>
                    <a:cubicBezTo>
                      <a:pt x="293" y="334"/>
                      <a:pt x="297" y="332"/>
                      <a:pt x="296" y="334"/>
                    </a:cubicBezTo>
                    <a:cubicBezTo>
                      <a:pt x="296" y="334"/>
                      <a:pt x="297" y="334"/>
                      <a:pt x="297" y="333"/>
                    </a:cubicBezTo>
                    <a:cubicBezTo>
                      <a:pt x="297" y="333"/>
                      <a:pt x="297" y="333"/>
                      <a:pt x="297" y="333"/>
                    </a:cubicBezTo>
                    <a:cubicBezTo>
                      <a:pt x="297" y="331"/>
                      <a:pt x="299" y="332"/>
                      <a:pt x="300" y="330"/>
                    </a:cubicBezTo>
                    <a:cubicBezTo>
                      <a:pt x="300" y="330"/>
                      <a:pt x="300" y="330"/>
                      <a:pt x="300" y="330"/>
                    </a:cubicBezTo>
                    <a:cubicBezTo>
                      <a:pt x="301" y="330"/>
                      <a:pt x="301" y="329"/>
                      <a:pt x="302" y="329"/>
                    </a:cubicBezTo>
                    <a:cubicBezTo>
                      <a:pt x="303" y="329"/>
                      <a:pt x="303" y="329"/>
                      <a:pt x="303" y="329"/>
                    </a:cubicBezTo>
                    <a:cubicBezTo>
                      <a:pt x="303" y="329"/>
                      <a:pt x="303" y="329"/>
                      <a:pt x="303" y="329"/>
                    </a:cubicBezTo>
                    <a:cubicBezTo>
                      <a:pt x="305" y="329"/>
                      <a:pt x="304" y="331"/>
                      <a:pt x="306" y="331"/>
                    </a:cubicBezTo>
                    <a:cubicBezTo>
                      <a:pt x="305" y="333"/>
                      <a:pt x="308" y="333"/>
                      <a:pt x="308" y="334"/>
                    </a:cubicBezTo>
                    <a:cubicBezTo>
                      <a:pt x="308" y="334"/>
                      <a:pt x="309" y="334"/>
                      <a:pt x="309" y="335"/>
                    </a:cubicBezTo>
                    <a:cubicBezTo>
                      <a:pt x="308" y="336"/>
                      <a:pt x="309" y="336"/>
                      <a:pt x="309" y="336"/>
                    </a:cubicBezTo>
                    <a:cubicBezTo>
                      <a:pt x="309" y="337"/>
                      <a:pt x="309" y="337"/>
                      <a:pt x="310" y="337"/>
                    </a:cubicBezTo>
                    <a:cubicBezTo>
                      <a:pt x="310" y="338"/>
                      <a:pt x="310" y="339"/>
                      <a:pt x="310" y="340"/>
                    </a:cubicBezTo>
                    <a:cubicBezTo>
                      <a:pt x="311" y="342"/>
                      <a:pt x="312" y="344"/>
                      <a:pt x="312" y="346"/>
                    </a:cubicBezTo>
                    <a:cubicBezTo>
                      <a:pt x="313" y="346"/>
                      <a:pt x="313" y="346"/>
                      <a:pt x="313" y="347"/>
                    </a:cubicBezTo>
                    <a:cubicBezTo>
                      <a:pt x="313" y="348"/>
                      <a:pt x="314" y="349"/>
                      <a:pt x="314" y="351"/>
                    </a:cubicBezTo>
                    <a:cubicBezTo>
                      <a:pt x="314" y="352"/>
                      <a:pt x="315" y="354"/>
                      <a:pt x="317" y="355"/>
                    </a:cubicBezTo>
                    <a:cubicBezTo>
                      <a:pt x="317" y="355"/>
                      <a:pt x="317" y="355"/>
                      <a:pt x="317" y="355"/>
                    </a:cubicBezTo>
                    <a:cubicBezTo>
                      <a:pt x="317" y="356"/>
                      <a:pt x="319" y="357"/>
                      <a:pt x="319" y="358"/>
                    </a:cubicBezTo>
                    <a:cubicBezTo>
                      <a:pt x="319" y="358"/>
                      <a:pt x="319" y="358"/>
                      <a:pt x="319" y="359"/>
                    </a:cubicBezTo>
                    <a:cubicBezTo>
                      <a:pt x="319" y="359"/>
                      <a:pt x="319" y="359"/>
                      <a:pt x="320" y="359"/>
                    </a:cubicBezTo>
                    <a:cubicBezTo>
                      <a:pt x="320" y="360"/>
                      <a:pt x="320" y="361"/>
                      <a:pt x="321" y="361"/>
                    </a:cubicBezTo>
                    <a:cubicBezTo>
                      <a:pt x="321" y="363"/>
                      <a:pt x="321" y="364"/>
                      <a:pt x="321" y="365"/>
                    </a:cubicBezTo>
                    <a:cubicBezTo>
                      <a:pt x="321" y="367"/>
                      <a:pt x="321" y="367"/>
                      <a:pt x="321" y="369"/>
                    </a:cubicBezTo>
                    <a:cubicBezTo>
                      <a:pt x="321" y="369"/>
                      <a:pt x="322" y="369"/>
                      <a:pt x="322" y="370"/>
                    </a:cubicBezTo>
                    <a:cubicBezTo>
                      <a:pt x="322" y="371"/>
                      <a:pt x="322" y="372"/>
                      <a:pt x="322" y="373"/>
                    </a:cubicBezTo>
                    <a:cubicBezTo>
                      <a:pt x="322" y="374"/>
                      <a:pt x="322" y="374"/>
                      <a:pt x="323" y="374"/>
                    </a:cubicBezTo>
                    <a:cubicBezTo>
                      <a:pt x="323" y="374"/>
                      <a:pt x="323" y="375"/>
                      <a:pt x="323" y="375"/>
                    </a:cubicBezTo>
                    <a:cubicBezTo>
                      <a:pt x="322" y="376"/>
                      <a:pt x="324" y="377"/>
                      <a:pt x="324" y="378"/>
                    </a:cubicBezTo>
                    <a:cubicBezTo>
                      <a:pt x="325" y="378"/>
                      <a:pt x="325" y="378"/>
                      <a:pt x="325" y="378"/>
                    </a:cubicBezTo>
                    <a:cubicBezTo>
                      <a:pt x="325" y="378"/>
                      <a:pt x="325" y="379"/>
                      <a:pt x="325" y="379"/>
                    </a:cubicBezTo>
                    <a:cubicBezTo>
                      <a:pt x="325" y="379"/>
                      <a:pt x="326" y="379"/>
                      <a:pt x="326" y="380"/>
                    </a:cubicBezTo>
                    <a:cubicBezTo>
                      <a:pt x="326" y="381"/>
                      <a:pt x="328" y="381"/>
                      <a:pt x="328" y="382"/>
                    </a:cubicBezTo>
                    <a:cubicBezTo>
                      <a:pt x="328" y="384"/>
                      <a:pt x="328" y="385"/>
                      <a:pt x="328" y="387"/>
                    </a:cubicBezTo>
                    <a:cubicBezTo>
                      <a:pt x="327" y="387"/>
                      <a:pt x="326" y="388"/>
                      <a:pt x="326" y="389"/>
                    </a:cubicBezTo>
                    <a:cubicBezTo>
                      <a:pt x="324" y="389"/>
                      <a:pt x="322" y="389"/>
                      <a:pt x="321" y="389"/>
                    </a:cubicBezTo>
                    <a:cubicBezTo>
                      <a:pt x="320" y="389"/>
                      <a:pt x="319" y="390"/>
                      <a:pt x="318" y="390"/>
                    </a:cubicBezTo>
                    <a:cubicBezTo>
                      <a:pt x="318" y="390"/>
                      <a:pt x="318" y="390"/>
                      <a:pt x="317" y="390"/>
                    </a:cubicBezTo>
                    <a:cubicBezTo>
                      <a:pt x="317" y="391"/>
                      <a:pt x="314" y="391"/>
                      <a:pt x="315" y="393"/>
                    </a:cubicBezTo>
                    <a:cubicBezTo>
                      <a:pt x="315" y="393"/>
                      <a:pt x="315" y="393"/>
                      <a:pt x="315" y="393"/>
                    </a:cubicBezTo>
                    <a:cubicBezTo>
                      <a:pt x="314" y="393"/>
                      <a:pt x="314" y="393"/>
                      <a:pt x="314" y="394"/>
                    </a:cubicBezTo>
                    <a:cubicBezTo>
                      <a:pt x="314" y="396"/>
                      <a:pt x="317" y="396"/>
                      <a:pt x="318" y="399"/>
                    </a:cubicBezTo>
                    <a:cubicBezTo>
                      <a:pt x="318" y="401"/>
                      <a:pt x="317" y="401"/>
                      <a:pt x="316" y="403"/>
                    </a:cubicBezTo>
                    <a:cubicBezTo>
                      <a:pt x="316" y="403"/>
                      <a:pt x="316" y="403"/>
                      <a:pt x="316" y="403"/>
                    </a:cubicBezTo>
                    <a:cubicBezTo>
                      <a:pt x="315" y="404"/>
                      <a:pt x="317" y="406"/>
                      <a:pt x="315" y="407"/>
                    </a:cubicBezTo>
                    <a:cubicBezTo>
                      <a:pt x="315" y="407"/>
                      <a:pt x="315" y="407"/>
                      <a:pt x="315" y="407"/>
                    </a:cubicBezTo>
                    <a:cubicBezTo>
                      <a:pt x="315" y="407"/>
                      <a:pt x="315" y="407"/>
                      <a:pt x="315" y="407"/>
                    </a:cubicBezTo>
                    <a:cubicBezTo>
                      <a:pt x="315" y="407"/>
                      <a:pt x="315" y="407"/>
                      <a:pt x="315" y="408"/>
                    </a:cubicBezTo>
                    <a:cubicBezTo>
                      <a:pt x="315" y="408"/>
                      <a:pt x="315" y="408"/>
                      <a:pt x="315" y="408"/>
                    </a:cubicBezTo>
                    <a:cubicBezTo>
                      <a:pt x="314" y="409"/>
                      <a:pt x="314" y="410"/>
                      <a:pt x="313" y="411"/>
                    </a:cubicBezTo>
                    <a:cubicBezTo>
                      <a:pt x="312" y="411"/>
                      <a:pt x="312" y="411"/>
                      <a:pt x="312" y="411"/>
                    </a:cubicBezTo>
                    <a:cubicBezTo>
                      <a:pt x="312" y="411"/>
                      <a:pt x="311" y="411"/>
                      <a:pt x="311" y="411"/>
                    </a:cubicBezTo>
                    <a:cubicBezTo>
                      <a:pt x="311" y="413"/>
                      <a:pt x="309" y="413"/>
                      <a:pt x="309" y="414"/>
                    </a:cubicBezTo>
                    <a:cubicBezTo>
                      <a:pt x="309" y="415"/>
                      <a:pt x="309" y="415"/>
                      <a:pt x="309" y="416"/>
                    </a:cubicBezTo>
                    <a:cubicBezTo>
                      <a:pt x="309" y="416"/>
                      <a:pt x="309" y="416"/>
                      <a:pt x="309" y="416"/>
                    </a:cubicBezTo>
                    <a:cubicBezTo>
                      <a:pt x="309" y="418"/>
                      <a:pt x="309" y="420"/>
                      <a:pt x="309" y="421"/>
                    </a:cubicBezTo>
                    <a:cubicBezTo>
                      <a:pt x="308" y="423"/>
                      <a:pt x="308" y="423"/>
                      <a:pt x="308" y="424"/>
                    </a:cubicBezTo>
                    <a:cubicBezTo>
                      <a:pt x="308" y="424"/>
                      <a:pt x="308" y="424"/>
                      <a:pt x="308" y="424"/>
                    </a:cubicBezTo>
                    <a:cubicBezTo>
                      <a:pt x="308" y="425"/>
                      <a:pt x="309" y="426"/>
                      <a:pt x="310" y="427"/>
                    </a:cubicBezTo>
                    <a:cubicBezTo>
                      <a:pt x="310" y="427"/>
                      <a:pt x="310" y="427"/>
                      <a:pt x="310" y="427"/>
                    </a:cubicBezTo>
                    <a:cubicBezTo>
                      <a:pt x="311" y="428"/>
                      <a:pt x="311" y="428"/>
                      <a:pt x="312" y="428"/>
                    </a:cubicBezTo>
                    <a:cubicBezTo>
                      <a:pt x="312" y="428"/>
                      <a:pt x="312" y="428"/>
                      <a:pt x="312" y="428"/>
                    </a:cubicBezTo>
                    <a:cubicBezTo>
                      <a:pt x="313" y="428"/>
                      <a:pt x="313" y="428"/>
                      <a:pt x="313" y="428"/>
                    </a:cubicBezTo>
                    <a:cubicBezTo>
                      <a:pt x="316" y="428"/>
                      <a:pt x="319" y="428"/>
                      <a:pt x="321" y="428"/>
                    </a:cubicBezTo>
                    <a:cubicBezTo>
                      <a:pt x="322" y="428"/>
                      <a:pt x="323" y="427"/>
                      <a:pt x="324" y="427"/>
                    </a:cubicBezTo>
                    <a:cubicBezTo>
                      <a:pt x="326" y="427"/>
                      <a:pt x="326" y="426"/>
                      <a:pt x="327" y="426"/>
                    </a:cubicBezTo>
                    <a:cubicBezTo>
                      <a:pt x="328" y="423"/>
                      <a:pt x="329" y="420"/>
                      <a:pt x="328" y="416"/>
                    </a:cubicBezTo>
                    <a:cubicBezTo>
                      <a:pt x="329" y="415"/>
                      <a:pt x="329" y="415"/>
                      <a:pt x="330" y="415"/>
                    </a:cubicBezTo>
                    <a:cubicBezTo>
                      <a:pt x="330" y="415"/>
                      <a:pt x="330" y="415"/>
                      <a:pt x="330" y="415"/>
                    </a:cubicBezTo>
                    <a:cubicBezTo>
                      <a:pt x="330" y="413"/>
                      <a:pt x="332" y="413"/>
                      <a:pt x="333" y="413"/>
                    </a:cubicBezTo>
                    <a:cubicBezTo>
                      <a:pt x="333" y="412"/>
                      <a:pt x="333" y="412"/>
                      <a:pt x="333" y="412"/>
                    </a:cubicBezTo>
                    <a:cubicBezTo>
                      <a:pt x="333" y="412"/>
                      <a:pt x="333" y="412"/>
                      <a:pt x="333" y="411"/>
                    </a:cubicBezTo>
                    <a:cubicBezTo>
                      <a:pt x="334" y="411"/>
                      <a:pt x="334" y="411"/>
                      <a:pt x="336" y="411"/>
                    </a:cubicBezTo>
                    <a:cubicBezTo>
                      <a:pt x="336" y="410"/>
                      <a:pt x="336" y="410"/>
                      <a:pt x="336" y="410"/>
                    </a:cubicBezTo>
                    <a:cubicBezTo>
                      <a:pt x="337" y="410"/>
                      <a:pt x="337" y="410"/>
                      <a:pt x="337" y="410"/>
                    </a:cubicBezTo>
                    <a:cubicBezTo>
                      <a:pt x="338" y="410"/>
                      <a:pt x="339" y="408"/>
                      <a:pt x="339" y="408"/>
                    </a:cubicBezTo>
                    <a:cubicBezTo>
                      <a:pt x="339" y="408"/>
                      <a:pt x="340" y="408"/>
                      <a:pt x="340" y="408"/>
                    </a:cubicBezTo>
                    <a:cubicBezTo>
                      <a:pt x="340" y="408"/>
                      <a:pt x="340" y="408"/>
                      <a:pt x="340" y="407"/>
                    </a:cubicBezTo>
                    <a:cubicBezTo>
                      <a:pt x="340" y="407"/>
                      <a:pt x="340" y="407"/>
                      <a:pt x="340" y="407"/>
                    </a:cubicBezTo>
                    <a:cubicBezTo>
                      <a:pt x="341" y="407"/>
                      <a:pt x="341" y="405"/>
                      <a:pt x="343" y="405"/>
                    </a:cubicBezTo>
                    <a:cubicBezTo>
                      <a:pt x="343" y="405"/>
                      <a:pt x="343" y="405"/>
                      <a:pt x="343" y="405"/>
                    </a:cubicBezTo>
                    <a:cubicBezTo>
                      <a:pt x="343" y="404"/>
                      <a:pt x="343" y="403"/>
                      <a:pt x="344" y="403"/>
                    </a:cubicBezTo>
                    <a:cubicBezTo>
                      <a:pt x="345" y="399"/>
                      <a:pt x="343" y="398"/>
                      <a:pt x="343" y="394"/>
                    </a:cubicBezTo>
                    <a:cubicBezTo>
                      <a:pt x="343" y="394"/>
                      <a:pt x="342" y="394"/>
                      <a:pt x="343" y="394"/>
                    </a:cubicBezTo>
                    <a:cubicBezTo>
                      <a:pt x="341" y="390"/>
                      <a:pt x="343" y="386"/>
                      <a:pt x="345" y="385"/>
                    </a:cubicBezTo>
                    <a:cubicBezTo>
                      <a:pt x="345" y="384"/>
                      <a:pt x="347" y="384"/>
                      <a:pt x="348" y="383"/>
                    </a:cubicBezTo>
                    <a:cubicBezTo>
                      <a:pt x="349" y="383"/>
                      <a:pt x="349" y="382"/>
                      <a:pt x="350" y="381"/>
                    </a:cubicBezTo>
                    <a:cubicBezTo>
                      <a:pt x="352" y="381"/>
                      <a:pt x="353" y="380"/>
                      <a:pt x="355" y="380"/>
                    </a:cubicBezTo>
                    <a:cubicBezTo>
                      <a:pt x="357" y="380"/>
                      <a:pt x="359" y="380"/>
                      <a:pt x="361" y="381"/>
                    </a:cubicBezTo>
                    <a:cubicBezTo>
                      <a:pt x="361" y="381"/>
                      <a:pt x="361" y="380"/>
                      <a:pt x="362" y="380"/>
                    </a:cubicBezTo>
                    <a:cubicBezTo>
                      <a:pt x="362" y="380"/>
                      <a:pt x="362" y="379"/>
                      <a:pt x="363" y="379"/>
                    </a:cubicBezTo>
                    <a:cubicBezTo>
                      <a:pt x="364" y="377"/>
                      <a:pt x="365" y="376"/>
                      <a:pt x="365" y="374"/>
                    </a:cubicBezTo>
                    <a:cubicBezTo>
                      <a:pt x="365" y="374"/>
                      <a:pt x="364" y="374"/>
                      <a:pt x="365" y="373"/>
                    </a:cubicBezTo>
                    <a:cubicBezTo>
                      <a:pt x="364" y="373"/>
                      <a:pt x="363" y="373"/>
                      <a:pt x="362" y="372"/>
                    </a:cubicBezTo>
                    <a:cubicBezTo>
                      <a:pt x="362" y="370"/>
                      <a:pt x="362" y="369"/>
                      <a:pt x="362" y="367"/>
                    </a:cubicBezTo>
                    <a:cubicBezTo>
                      <a:pt x="363" y="364"/>
                      <a:pt x="360" y="365"/>
                      <a:pt x="360" y="363"/>
                    </a:cubicBezTo>
                    <a:cubicBezTo>
                      <a:pt x="361" y="362"/>
                      <a:pt x="361" y="361"/>
                      <a:pt x="361" y="360"/>
                    </a:cubicBezTo>
                    <a:cubicBezTo>
                      <a:pt x="361" y="360"/>
                      <a:pt x="361" y="360"/>
                      <a:pt x="362" y="360"/>
                    </a:cubicBezTo>
                    <a:cubicBezTo>
                      <a:pt x="362" y="359"/>
                      <a:pt x="363" y="359"/>
                      <a:pt x="363" y="358"/>
                    </a:cubicBezTo>
                    <a:cubicBezTo>
                      <a:pt x="363" y="357"/>
                      <a:pt x="362" y="357"/>
                      <a:pt x="362" y="357"/>
                    </a:cubicBezTo>
                    <a:cubicBezTo>
                      <a:pt x="361" y="357"/>
                      <a:pt x="361" y="356"/>
                      <a:pt x="360" y="356"/>
                    </a:cubicBezTo>
                    <a:cubicBezTo>
                      <a:pt x="360" y="355"/>
                      <a:pt x="358" y="355"/>
                      <a:pt x="358" y="353"/>
                    </a:cubicBezTo>
                    <a:cubicBezTo>
                      <a:pt x="356" y="353"/>
                      <a:pt x="354" y="352"/>
                      <a:pt x="352" y="352"/>
                    </a:cubicBezTo>
                    <a:cubicBezTo>
                      <a:pt x="352" y="351"/>
                      <a:pt x="351" y="351"/>
                      <a:pt x="351" y="350"/>
                    </a:cubicBezTo>
                    <a:cubicBezTo>
                      <a:pt x="351" y="349"/>
                      <a:pt x="351" y="349"/>
                      <a:pt x="350" y="349"/>
                    </a:cubicBezTo>
                    <a:cubicBezTo>
                      <a:pt x="350" y="349"/>
                      <a:pt x="350" y="349"/>
                      <a:pt x="350" y="349"/>
                    </a:cubicBezTo>
                    <a:cubicBezTo>
                      <a:pt x="349" y="348"/>
                      <a:pt x="348" y="346"/>
                      <a:pt x="347" y="347"/>
                    </a:cubicBezTo>
                    <a:cubicBezTo>
                      <a:pt x="346" y="347"/>
                      <a:pt x="346" y="347"/>
                      <a:pt x="346" y="347"/>
                    </a:cubicBezTo>
                    <a:cubicBezTo>
                      <a:pt x="344" y="347"/>
                      <a:pt x="343" y="348"/>
                      <a:pt x="340" y="348"/>
                    </a:cubicBezTo>
                    <a:cubicBezTo>
                      <a:pt x="340" y="346"/>
                      <a:pt x="340" y="345"/>
                      <a:pt x="338" y="346"/>
                    </a:cubicBezTo>
                    <a:cubicBezTo>
                      <a:pt x="339" y="343"/>
                      <a:pt x="337" y="343"/>
                      <a:pt x="337" y="341"/>
                    </a:cubicBezTo>
                    <a:cubicBezTo>
                      <a:pt x="338" y="340"/>
                      <a:pt x="338" y="337"/>
                      <a:pt x="340" y="337"/>
                    </a:cubicBezTo>
                    <a:cubicBezTo>
                      <a:pt x="340" y="336"/>
                      <a:pt x="340" y="335"/>
                      <a:pt x="341" y="335"/>
                    </a:cubicBezTo>
                    <a:cubicBezTo>
                      <a:pt x="341" y="334"/>
                      <a:pt x="342" y="334"/>
                      <a:pt x="342" y="333"/>
                    </a:cubicBezTo>
                    <a:cubicBezTo>
                      <a:pt x="342" y="330"/>
                      <a:pt x="340" y="329"/>
                      <a:pt x="340" y="325"/>
                    </a:cubicBezTo>
                    <a:cubicBezTo>
                      <a:pt x="341" y="325"/>
                      <a:pt x="341" y="325"/>
                      <a:pt x="341" y="325"/>
                    </a:cubicBezTo>
                    <a:cubicBezTo>
                      <a:pt x="341" y="325"/>
                      <a:pt x="341" y="325"/>
                      <a:pt x="341" y="325"/>
                    </a:cubicBezTo>
                    <a:cubicBezTo>
                      <a:pt x="342" y="324"/>
                      <a:pt x="343" y="324"/>
                      <a:pt x="343" y="323"/>
                    </a:cubicBezTo>
                    <a:cubicBezTo>
                      <a:pt x="344" y="323"/>
                      <a:pt x="344" y="322"/>
                      <a:pt x="344" y="322"/>
                    </a:cubicBezTo>
                    <a:cubicBezTo>
                      <a:pt x="344" y="321"/>
                      <a:pt x="344" y="320"/>
                      <a:pt x="345" y="320"/>
                    </a:cubicBezTo>
                    <a:cubicBezTo>
                      <a:pt x="345" y="320"/>
                      <a:pt x="345" y="319"/>
                      <a:pt x="345" y="319"/>
                    </a:cubicBezTo>
                    <a:cubicBezTo>
                      <a:pt x="346" y="318"/>
                      <a:pt x="347" y="319"/>
                      <a:pt x="347" y="317"/>
                    </a:cubicBezTo>
                    <a:cubicBezTo>
                      <a:pt x="347" y="317"/>
                      <a:pt x="347" y="317"/>
                      <a:pt x="348" y="317"/>
                    </a:cubicBezTo>
                    <a:cubicBezTo>
                      <a:pt x="348" y="316"/>
                      <a:pt x="348" y="316"/>
                      <a:pt x="348" y="315"/>
                    </a:cubicBezTo>
                    <a:cubicBezTo>
                      <a:pt x="348" y="315"/>
                      <a:pt x="348" y="315"/>
                      <a:pt x="348" y="315"/>
                    </a:cubicBezTo>
                    <a:cubicBezTo>
                      <a:pt x="348" y="313"/>
                      <a:pt x="350" y="312"/>
                      <a:pt x="350" y="309"/>
                    </a:cubicBezTo>
                    <a:cubicBezTo>
                      <a:pt x="351" y="309"/>
                      <a:pt x="351" y="309"/>
                      <a:pt x="351" y="308"/>
                    </a:cubicBezTo>
                    <a:cubicBezTo>
                      <a:pt x="352" y="308"/>
                      <a:pt x="352" y="308"/>
                      <a:pt x="352" y="307"/>
                    </a:cubicBezTo>
                    <a:cubicBezTo>
                      <a:pt x="354" y="307"/>
                      <a:pt x="356" y="307"/>
                      <a:pt x="358" y="306"/>
                    </a:cubicBezTo>
                    <a:cubicBezTo>
                      <a:pt x="360" y="307"/>
                      <a:pt x="360" y="307"/>
                      <a:pt x="362" y="306"/>
                    </a:cubicBezTo>
                    <a:cubicBezTo>
                      <a:pt x="363" y="307"/>
                      <a:pt x="362" y="307"/>
                      <a:pt x="362" y="307"/>
                    </a:cubicBezTo>
                    <a:cubicBezTo>
                      <a:pt x="361" y="307"/>
                      <a:pt x="361" y="308"/>
                      <a:pt x="361" y="308"/>
                    </a:cubicBezTo>
                    <a:cubicBezTo>
                      <a:pt x="360" y="308"/>
                      <a:pt x="360" y="309"/>
                      <a:pt x="360" y="309"/>
                    </a:cubicBezTo>
                    <a:cubicBezTo>
                      <a:pt x="360" y="311"/>
                      <a:pt x="362" y="311"/>
                      <a:pt x="364" y="311"/>
                    </a:cubicBezTo>
                    <a:cubicBezTo>
                      <a:pt x="364" y="312"/>
                      <a:pt x="364" y="312"/>
                      <a:pt x="365" y="312"/>
                    </a:cubicBezTo>
                    <a:cubicBezTo>
                      <a:pt x="365" y="312"/>
                      <a:pt x="365" y="312"/>
                      <a:pt x="365" y="312"/>
                    </a:cubicBezTo>
                    <a:cubicBezTo>
                      <a:pt x="365" y="314"/>
                      <a:pt x="369" y="312"/>
                      <a:pt x="369" y="314"/>
                    </a:cubicBezTo>
                    <a:cubicBezTo>
                      <a:pt x="369" y="314"/>
                      <a:pt x="369" y="314"/>
                      <a:pt x="369" y="314"/>
                    </a:cubicBezTo>
                    <a:cubicBezTo>
                      <a:pt x="369" y="315"/>
                      <a:pt x="371" y="315"/>
                      <a:pt x="372" y="316"/>
                    </a:cubicBezTo>
                    <a:cubicBezTo>
                      <a:pt x="372" y="316"/>
                      <a:pt x="372" y="316"/>
                      <a:pt x="372" y="316"/>
                    </a:cubicBezTo>
                    <a:cubicBezTo>
                      <a:pt x="372" y="316"/>
                      <a:pt x="372" y="316"/>
                      <a:pt x="372" y="316"/>
                    </a:cubicBezTo>
                    <a:cubicBezTo>
                      <a:pt x="376" y="316"/>
                      <a:pt x="379" y="315"/>
                      <a:pt x="384" y="315"/>
                    </a:cubicBezTo>
                    <a:cubicBezTo>
                      <a:pt x="384" y="316"/>
                      <a:pt x="384" y="316"/>
                      <a:pt x="385" y="316"/>
                    </a:cubicBezTo>
                    <a:cubicBezTo>
                      <a:pt x="385" y="317"/>
                      <a:pt x="385" y="317"/>
                      <a:pt x="385" y="317"/>
                    </a:cubicBezTo>
                    <a:cubicBezTo>
                      <a:pt x="386" y="317"/>
                      <a:pt x="386" y="319"/>
                      <a:pt x="386" y="319"/>
                    </a:cubicBezTo>
                    <a:cubicBezTo>
                      <a:pt x="387" y="320"/>
                      <a:pt x="388" y="320"/>
                      <a:pt x="388" y="321"/>
                    </a:cubicBezTo>
                    <a:cubicBezTo>
                      <a:pt x="389" y="321"/>
                      <a:pt x="388" y="322"/>
                      <a:pt x="389" y="322"/>
                    </a:cubicBezTo>
                    <a:cubicBezTo>
                      <a:pt x="389" y="324"/>
                      <a:pt x="389" y="326"/>
                      <a:pt x="389" y="327"/>
                    </a:cubicBezTo>
                    <a:cubicBezTo>
                      <a:pt x="389" y="327"/>
                      <a:pt x="389" y="327"/>
                      <a:pt x="389" y="327"/>
                    </a:cubicBezTo>
                    <a:cubicBezTo>
                      <a:pt x="389" y="329"/>
                      <a:pt x="391" y="329"/>
                      <a:pt x="391" y="331"/>
                    </a:cubicBezTo>
                    <a:cubicBezTo>
                      <a:pt x="391" y="331"/>
                      <a:pt x="391" y="331"/>
                      <a:pt x="391" y="331"/>
                    </a:cubicBezTo>
                    <a:cubicBezTo>
                      <a:pt x="391" y="331"/>
                      <a:pt x="391" y="331"/>
                      <a:pt x="391" y="331"/>
                    </a:cubicBezTo>
                    <a:cubicBezTo>
                      <a:pt x="393" y="331"/>
                      <a:pt x="392" y="333"/>
                      <a:pt x="394" y="333"/>
                    </a:cubicBezTo>
                    <a:cubicBezTo>
                      <a:pt x="395" y="334"/>
                      <a:pt x="395" y="334"/>
                      <a:pt x="396" y="335"/>
                    </a:cubicBezTo>
                    <a:cubicBezTo>
                      <a:pt x="400" y="335"/>
                      <a:pt x="400" y="335"/>
                      <a:pt x="400" y="335"/>
                    </a:cubicBezTo>
                    <a:cubicBezTo>
                      <a:pt x="400" y="336"/>
                      <a:pt x="401" y="334"/>
                      <a:pt x="401" y="336"/>
                    </a:cubicBezTo>
                    <a:cubicBezTo>
                      <a:pt x="402" y="336"/>
                      <a:pt x="402" y="336"/>
                      <a:pt x="402" y="336"/>
                    </a:cubicBezTo>
                    <a:cubicBezTo>
                      <a:pt x="402" y="336"/>
                      <a:pt x="402" y="336"/>
                      <a:pt x="403" y="336"/>
                    </a:cubicBezTo>
                    <a:cubicBezTo>
                      <a:pt x="403" y="336"/>
                      <a:pt x="404" y="338"/>
                      <a:pt x="404" y="337"/>
                    </a:cubicBezTo>
                    <a:cubicBezTo>
                      <a:pt x="405" y="336"/>
                      <a:pt x="406" y="336"/>
                      <a:pt x="406" y="334"/>
                    </a:cubicBezTo>
                    <a:cubicBezTo>
                      <a:pt x="406" y="334"/>
                      <a:pt x="406" y="334"/>
                      <a:pt x="406" y="334"/>
                    </a:cubicBezTo>
                    <a:cubicBezTo>
                      <a:pt x="406" y="329"/>
                      <a:pt x="406" y="329"/>
                      <a:pt x="406" y="329"/>
                    </a:cubicBezTo>
                    <a:cubicBezTo>
                      <a:pt x="406" y="329"/>
                      <a:pt x="406" y="329"/>
                      <a:pt x="406" y="329"/>
                    </a:cubicBezTo>
                    <a:cubicBezTo>
                      <a:pt x="405" y="328"/>
                      <a:pt x="408" y="327"/>
                      <a:pt x="407" y="326"/>
                    </a:cubicBezTo>
                    <a:cubicBezTo>
                      <a:pt x="407" y="326"/>
                      <a:pt x="407" y="325"/>
                      <a:pt x="407" y="325"/>
                    </a:cubicBezTo>
                    <a:cubicBezTo>
                      <a:pt x="407" y="325"/>
                      <a:pt x="407" y="325"/>
                      <a:pt x="407" y="324"/>
                    </a:cubicBezTo>
                    <a:cubicBezTo>
                      <a:pt x="407" y="324"/>
                      <a:pt x="407" y="324"/>
                      <a:pt x="408" y="324"/>
                    </a:cubicBezTo>
                    <a:cubicBezTo>
                      <a:pt x="408" y="323"/>
                      <a:pt x="409" y="322"/>
                      <a:pt x="409" y="321"/>
                    </a:cubicBezTo>
                    <a:cubicBezTo>
                      <a:pt x="409" y="321"/>
                      <a:pt x="409" y="321"/>
                      <a:pt x="409" y="321"/>
                    </a:cubicBezTo>
                    <a:cubicBezTo>
                      <a:pt x="409" y="319"/>
                      <a:pt x="409" y="319"/>
                      <a:pt x="408" y="318"/>
                    </a:cubicBezTo>
                    <a:close/>
                    <a:moveTo>
                      <a:pt x="295" y="386"/>
                    </a:moveTo>
                    <a:cubicBezTo>
                      <a:pt x="294" y="386"/>
                      <a:pt x="292" y="386"/>
                      <a:pt x="292" y="387"/>
                    </a:cubicBezTo>
                    <a:cubicBezTo>
                      <a:pt x="292" y="388"/>
                      <a:pt x="292" y="389"/>
                      <a:pt x="292" y="389"/>
                    </a:cubicBezTo>
                    <a:cubicBezTo>
                      <a:pt x="295" y="390"/>
                      <a:pt x="295" y="388"/>
                      <a:pt x="295" y="386"/>
                    </a:cubicBezTo>
                    <a:close/>
                    <a:moveTo>
                      <a:pt x="220" y="392"/>
                    </a:moveTo>
                    <a:cubicBezTo>
                      <a:pt x="219" y="392"/>
                      <a:pt x="219" y="391"/>
                      <a:pt x="218" y="392"/>
                    </a:cubicBezTo>
                    <a:cubicBezTo>
                      <a:pt x="218" y="393"/>
                      <a:pt x="217" y="393"/>
                      <a:pt x="217" y="394"/>
                    </a:cubicBezTo>
                    <a:cubicBezTo>
                      <a:pt x="219" y="395"/>
                      <a:pt x="220" y="394"/>
                      <a:pt x="220" y="392"/>
                    </a:cubicBezTo>
                    <a:close/>
                    <a:moveTo>
                      <a:pt x="287" y="394"/>
                    </a:moveTo>
                    <a:cubicBezTo>
                      <a:pt x="287" y="395"/>
                      <a:pt x="286" y="395"/>
                      <a:pt x="287" y="397"/>
                    </a:cubicBezTo>
                    <a:cubicBezTo>
                      <a:pt x="289" y="397"/>
                      <a:pt x="289" y="394"/>
                      <a:pt x="287" y="394"/>
                    </a:cubicBezTo>
                    <a:close/>
                    <a:moveTo>
                      <a:pt x="279" y="397"/>
                    </a:moveTo>
                    <a:cubicBezTo>
                      <a:pt x="279" y="397"/>
                      <a:pt x="279" y="397"/>
                      <a:pt x="279" y="397"/>
                    </a:cubicBezTo>
                    <a:cubicBezTo>
                      <a:pt x="278" y="397"/>
                      <a:pt x="277" y="399"/>
                      <a:pt x="278" y="400"/>
                    </a:cubicBezTo>
                    <a:cubicBezTo>
                      <a:pt x="278" y="399"/>
                      <a:pt x="280" y="400"/>
                      <a:pt x="280" y="399"/>
                    </a:cubicBezTo>
                    <a:cubicBezTo>
                      <a:pt x="280" y="399"/>
                      <a:pt x="280" y="399"/>
                      <a:pt x="280" y="398"/>
                    </a:cubicBezTo>
                    <a:cubicBezTo>
                      <a:pt x="281" y="398"/>
                      <a:pt x="281" y="398"/>
                      <a:pt x="281" y="397"/>
                    </a:cubicBezTo>
                    <a:cubicBezTo>
                      <a:pt x="280" y="396"/>
                      <a:pt x="280" y="396"/>
                      <a:pt x="279" y="397"/>
                    </a:cubicBezTo>
                    <a:close/>
                    <a:moveTo>
                      <a:pt x="268" y="398"/>
                    </a:moveTo>
                    <a:cubicBezTo>
                      <a:pt x="268" y="399"/>
                      <a:pt x="268" y="399"/>
                      <a:pt x="268" y="399"/>
                    </a:cubicBezTo>
                    <a:cubicBezTo>
                      <a:pt x="269" y="399"/>
                      <a:pt x="271" y="400"/>
                      <a:pt x="270" y="398"/>
                    </a:cubicBezTo>
                    <a:cubicBezTo>
                      <a:pt x="270" y="397"/>
                      <a:pt x="270" y="397"/>
                      <a:pt x="270" y="397"/>
                    </a:cubicBezTo>
                    <a:cubicBezTo>
                      <a:pt x="270" y="396"/>
                      <a:pt x="269" y="397"/>
                      <a:pt x="268" y="397"/>
                    </a:cubicBezTo>
                    <a:cubicBezTo>
                      <a:pt x="268" y="397"/>
                      <a:pt x="268" y="397"/>
                      <a:pt x="268" y="397"/>
                    </a:cubicBezTo>
                    <a:cubicBezTo>
                      <a:pt x="268" y="397"/>
                      <a:pt x="268" y="397"/>
                      <a:pt x="268" y="397"/>
                    </a:cubicBezTo>
                    <a:cubicBezTo>
                      <a:pt x="268" y="398"/>
                      <a:pt x="268" y="398"/>
                      <a:pt x="268" y="398"/>
                    </a:cubicBezTo>
                    <a:close/>
                    <a:moveTo>
                      <a:pt x="263" y="400"/>
                    </a:moveTo>
                    <a:cubicBezTo>
                      <a:pt x="262" y="400"/>
                      <a:pt x="261" y="399"/>
                      <a:pt x="261" y="399"/>
                    </a:cubicBezTo>
                    <a:cubicBezTo>
                      <a:pt x="261" y="400"/>
                      <a:pt x="261" y="400"/>
                      <a:pt x="261" y="400"/>
                    </a:cubicBezTo>
                    <a:cubicBezTo>
                      <a:pt x="261" y="401"/>
                      <a:pt x="261" y="401"/>
                      <a:pt x="262" y="401"/>
                    </a:cubicBezTo>
                    <a:cubicBezTo>
                      <a:pt x="261" y="401"/>
                      <a:pt x="264" y="401"/>
                      <a:pt x="263" y="400"/>
                    </a:cubicBezTo>
                    <a:close/>
                    <a:moveTo>
                      <a:pt x="285" y="400"/>
                    </a:moveTo>
                    <a:cubicBezTo>
                      <a:pt x="284" y="400"/>
                      <a:pt x="283" y="399"/>
                      <a:pt x="282" y="399"/>
                    </a:cubicBezTo>
                    <a:cubicBezTo>
                      <a:pt x="282" y="400"/>
                      <a:pt x="281" y="401"/>
                      <a:pt x="281" y="402"/>
                    </a:cubicBezTo>
                    <a:cubicBezTo>
                      <a:pt x="281" y="403"/>
                      <a:pt x="282" y="404"/>
                      <a:pt x="282" y="404"/>
                    </a:cubicBezTo>
                    <a:cubicBezTo>
                      <a:pt x="283" y="405"/>
                      <a:pt x="283" y="407"/>
                      <a:pt x="285" y="406"/>
                    </a:cubicBezTo>
                    <a:cubicBezTo>
                      <a:pt x="287" y="406"/>
                      <a:pt x="283" y="405"/>
                      <a:pt x="284" y="404"/>
                    </a:cubicBezTo>
                    <a:cubicBezTo>
                      <a:pt x="284" y="403"/>
                      <a:pt x="285" y="402"/>
                      <a:pt x="285" y="400"/>
                    </a:cubicBezTo>
                    <a:close/>
                    <a:moveTo>
                      <a:pt x="309" y="412"/>
                    </a:moveTo>
                    <a:cubicBezTo>
                      <a:pt x="309" y="411"/>
                      <a:pt x="310" y="412"/>
                      <a:pt x="310" y="411"/>
                    </a:cubicBezTo>
                    <a:cubicBezTo>
                      <a:pt x="308" y="411"/>
                      <a:pt x="308" y="409"/>
                      <a:pt x="305" y="409"/>
                    </a:cubicBezTo>
                    <a:cubicBezTo>
                      <a:pt x="304" y="409"/>
                      <a:pt x="303" y="410"/>
                      <a:pt x="303" y="411"/>
                    </a:cubicBezTo>
                    <a:cubicBezTo>
                      <a:pt x="302" y="410"/>
                      <a:pt x="302" y="411"/>
                      <a:pt x="301" y="411"/>
                    </a:cubicBezTo>
                    <a:cubicBezTo>
                      <a:pt x="299" y="412"/>
                      <a:pt x="299" y="414"/>
                      <a:pt x="297" y="414"/>
                    </a:cubicBezTo>
                    <a:cubicBezTo>
                      <a:pt x="295" y="413"/>
                      <a:pt x="295" y="411"/>
                      <a:pt x="294" y="411"/>
                    </a:cubicBezTo>
                    <a:cubicBezTo>
                      <a:pt x="294" y="413"/>
                      <a:pt x="293" y="413"/>
                      <a:pt x="292" y="415"/>
                    </a:cubicBezTo>
                    <a:cubicBezTo>
                      <a:pt x="292" y="416"/>
                      <a:pt x="291" y="417"/>
                      <a:pt x="290" y="417"/>
                    </a:cubicBezTo>
                    <a:cubicBezTo>
                      <a:pt x="288" y="417"/>
                      <a:pt x="288" y="417"/>
                      <a:pt x="287" y="417"/>
                    </a:cubicBezTo>
                    <a:cubicBezTo>
                      <a:pt x="287" y="417"/>
                      <a:pt x="287" y="416"/>
                      <a:pt x="287" y="416"/>
                    </a:cubicBezTo>
                    <a:cubicBezTo>
                      <a:pt x="285" y="416"/>
                      <a:pt x="285" y="415"/>
                      <a:pt x="283" y="416"/>
                    </a:cubicBezTo>
                    <a:cubicBezTo>
                      <a:pt x="283" y="416"/>
                      <a:pt x="283" y="416"/>
                      <a:pt x="283" y="416"/>
                    </a:cubicBezTo>
                    <a:cubicBezTo>
                      <a:pt x="283" y="415"/>
                      <a:pt x="283" y="415"/>
                      <a:pt x="282" y="415"/>
                    </a:cubicBezTo>
                    <a:cubicBezTo>
                      <a:pt x="281" y="414"/>
                      <a:pt x="281" y="416"/>
                      <a:pt x="280" y="416"/>
                    </a:cubicBezTo>
                    <a:cubicBezTo>
                      <a:pt x="278" y="416"/>
                      <a:pt x="277" y="416"/>
                      <a:pt x="275" y="416"/>
                    </a:cubicBezTo>
                    <a:cubicBezTo>
                      <a:pt x="275" y="417"/>
                      <a:pt x="275" y="418"/>
                      <a:pt x="275" y="418"/>
                    </a:cubicBezTo>
                    <a:cubicBezTo>
                      <a:pt x="273" y="418"/>
                      <a:pt x="274" y="420"/>
                      <a:pt x="273" y="420"/>
                    </a:cubicBezTo>
                    <a:cubicBezTo>
                      <a:pt x="272" y="420"/>
                      <a:pt x="271" y="421"/>
                      <a:pt x="270" y="421"/>
                    </a:cubicBezTo>
                    <a:cubicBezTo>
                      <a:pt x="268" y="421"/>
                      <a:pt x="268" y="422"/>
                      <a:pt x="265" y="423"/>
                    </a:cubicBezTo>
                    <a:cubicBezTo>
                      <a:pt x="265" y="423"/>
                      <a:pt x="264" y="423"/>
                      <a:pt x="264" y="423"/>
                    </a:cubicBezTo>
                    <a:cubicBezTo>
                      <a:pt x="264" y="423"/>
                      <a:pt x="263" y="423"/>
                      <a:pt x="263" y="423"/>
                    </a:cubicBezTo>
                    <a:cubicBezTo>
                      <a:pt x="262" y="422"/>
                      <a:pt x="261" y="423"/>
                      <a:pt x="259" y="423"/>
                    </a:cubicBezTo>
                    <a:cubicBezTo>
                      <a:pt x="259" y="423"/>
                      <a:pt x="259" y="423"/>
                      <a:pt x="259" y="424"/>
                    </a:cubicBezTo>
                    <a:cubicBezTo>
                      <a:pt x="258" y="424"/>
                      <a:pt x="257" y="425"/>
                      <a:pt x="256" y="424"/>
                    </a:cubicBezTo>
                    <a:cubicBezTo>
                      <a:pt x="256" y="424"/>
                      <a:pt x="256" y="424"/>
                      <a:pt x="256" y="424"/>
                    </a:cubicBezTo>
                    <a:cubicBezTo>
                      <a:pt x="255" y="424"/>
                      <a:pt x="255" y="422"/>
                      <a:pt x="254" y="423"/>
                    </a:cubicBezTo>
                    <a:cubicBezTo>
                      <a:pt x="252" y="424"/>
                      <a:pt x="252" y="422"/>
                      <a:pt x="250" y="423"/>
                    </a:cubicBezTo>
                    <a:cubicBezTo>
                      <a:pt x="249" y="423"/>
                      <a:pt x="249" y="423"/>
                      <a:pt x="249" y="423"/>
                    </a:cubicBezTo>
                    <a:cubicBezTo>
                      <a:pt x="249" y="423"/>
                      <a:pt x="249" y="423"/>
                      <a:pt x="248" y="423"/>
                    </a:cubicBezTo>
                    <a:cubicBezTo>
                      <a:pt x="247" y="423"/>
                      <a:pt x="247" y="424"/>
                      <a:pt x="245" y="424"/>
                    </a:cubicBezTo>
                    <a:cubicBezTo>
                      <a:pt x="245" y="424"/>
                      <a:pt x="245" y="424"/>
                      <a:pt x="245" y="425"/>
                    </a:cubicBezTo>
                    <a:cubicBezTo>
                      <a:pt x="245" y="425"/>
                      <a:pt x="245" y="425"/>
                      <a:pt x="244" y="425"/>
                    </a:cubicBezTo>
                    <a:cubicBezTo>
                      <a:pt x="243" y="425"/>
                      <a:pt x="240" y="425"/>
                      <a:pt x="238" y="425"/>
                    </a:cubicBezTo>
                    <a:cubicBezTo>
                      <a:pt x="238" y="424"/>
                      <a:pt x="237" y="424"/>
                      <a:pt x="237" y="424"/>
                    </a:cubicBezTo>
                    <a:cubicBezTo>
                      <a:pt x="237" y="424"/>
                      <a:pt x="237" y="424"/>
                      <a:pt x="237" y="424"/>
                    </a:cubicBezTo>
                    <a:cubicBezTo>
                      <a:pt x="237" y="422"/>
                      <a:pt x="235" y="422"/>
                      <a:pt x="234" y="421"/>
                    </a:cubicBezTo>
                    <a:cubicBezTo>
                      <a:pt x="234" y="421"/>
                      <a:pt x="234" y="421"/>
                      <a:pt x="234" y="421"/>
                    </a:cubicBezTo>
                    <a:cubicBezTo>
                      <a:pt x="233" y="420"/>
                      <a:pt x="233" y="420"/>
                      <a:pt x="233" y="419"/>
                    </a:cubicBezTo>
                    <a:cubicBezTo>
                      <a:pt x="231" y="419"/>
                      <a:pt x="230" y="419"/>
                      <a:pt x="229" y="419"/>
                    </a:cubicBezTo>
                    <a:cubicBezTo>
                      <a:pt x="227" y="419"/>
                      <a:pt x="227" y="416"/>
                      <a:pt x="225" y="416"/>
                    </a:cubicBezTo>
                    <a:cubicBezTo>
                      <a:pt x="225" y="416"/>
                      <a:pt x="224" y="416"/>
                      <a:pt x="224" y="416"/>
                    </a:cubicBezTo>
                    <a:cubicBezTo>
                      <a:pt x="223" y="417"/>
                      <a:pt x="222" y="414"/>
                      <a:pt x="221" y="416"/>
                    </a:cubicBezTo>
                    <a:cubicBezTo>
                      <a:pt x="221" y="416"/>
                      <a:pt x="221" y="416"/>
                      <a:pt x="221" y="416"/>
                    </a:cubicBezTo>
                    <a:cubicBezTo>
                      <a:pt x="219" y="416"/>
                      <a:pt x="217" y="416"/>
                      <a:pt x="216" y="416"/>
                    </a:cubicBezTo>
                    <a:cubicBezTo>
                      <a:pt x="216" y="417"/>
                      <a:pt x="215" y="418"/>
                      <a:pt x="215" y="418"/>
                    </a:cubicBezTo>
                    <a:cubicBezTo>
                      <a:pt x="214" y="418"/>
                      <a:pt x="214" y="418"/>
                      <a:pt x="214" y="418"/>
                    </a:cubicBezTo>
                    <a:cubicBezTo>
                      <a:pt x="214" y="420"/>
                      <a:pt x="214" y="421"/>
                      <a:pt x="213" y="422"/>
                    </a:cubicBezTo>
                    <a:cubicBezTo>
                      <a:pt x="212" y="422"/>
                      <a:pt x="212" y="422"/>
                      <a:pt x="212" y="422"/>
                    </a:cubicBezTo>
                    <a:cubicBezTo>
                      <a:pt x="211" y="422"/>
                      <a:pt x="211" y="423"/>
                      <a:pt x="210" y="423"/>
                    </a:cubicBezTo>
                    <a:cubicBezTo>
                      <a:pt x="210" y="423"/>
                      <a:pt x="210" y="423"/>
                      <a:pt x="210" y="423"/>
                    </a:cubicBezTo>
                    <a:cubicBezTo>
                      <a:pt x="209" y="423"/>
                      <a:pt x="208" y="422"/>
                      <a:pt x="207" y="422"/>
                    </a:cubicBezTo>
                    <a:cubicBezTo>
                      <a:pt x="207" y="422"/>
                      <a:pt x="206" y="421"/>
                      <a:pt x="206" y="421"/>
                    </a:cubicBezTo>
                    <a:cubicBezTo>
                      <a:pt x="206" y="421"/>
                      <a:pt x="206" y="421"/>
                      <a:pt x="205" y="421"/>
                    </a:cubicBezTo>
                    <a:cubicBezTo>
                      <a:pt x="206" y="419"/>
                      <a:pt x="205" y="419"/>
                      <a:pt x="205" y="418"/>
                    </a:cubicBezTo>
                    <a:cubicBezTo>
                      <a:pt x="205" y="417"/>
                      <a:pt x="204" y="416"/>
                      <a:pt x="203" y="416"/>
                    </a:cubicBezTo>
                    <a:cubicBezTo>
                      <a:pt x="202" y="416"/>
                      <a:pt x="203" y="419"/>
                      <a:pt x="202" y="420"/>
                    </a:cubicBezTo>
                    <a:cubicBezTo>
                      <a:pt x="199" y="419"/>
                      <a:pt x="199" y="422"/>
                      <a:pt x="197" y="422"/>
                    </a:cubicBezTo>
                    <a:cubicBezTo>
                      <a:pt x="196" y="423"/>
                      <a:pt x="195" y="425"/>
                      <a:pt x="193" y="426"/>
                    </a:cubicBezTo>
                    <a:cubicBezTo>
                      <a:pt x="194" y="429"/>
                      <a:pt x="191" y="428"/>
                      <a:pt x="191" y="431"/>
                    </a:cubicBezTo>
                    <a:cubicBezTo>
                      <a:pt x="192" y="432"/>
                      <a:pt x="192" y="436"/>
                      <a:pt x="192" y="440"/>
                    </a:cubicBezTo>
                    <a:cubicBezTo>
                      <a:pt x="193" y="440"/>
                      <a:pt x="192" y="442"/>
                      <a:pt x="195" y="442"/>
                    </a:cubicBezTo>
                    <a:cubicBezTo>
                      <a:pt x="194" y="443"/>
                      <a:pt x="197" y="443"/>
                      <a:pt x="197" y="444"/>
                    </a:cubicBezTo>
                    <a:cubicBezTo>
                      <a:pt x="199" y="444"/>
                      <a:pt x="199" y="447"/>
                      <a:pt x="201" y="447"/>
                    </a:cubicBezTo>
                    <a:cubicBezTo>
                      <a:pt x="203" y="446"/>
                      <a:pt x="205" y="446"/>
                      <a:pt x="208" y="446"/>
                    </a:cubicBezTo>
                    <a:cubicBezTo>
                      <a:pt x="209" y="447"/>
                      <a:pt x="210" y="447"/>
                      <a:pt x="211" y="447"/>
                    </a:cubicBezTo>
                    <a:cubicBezTo>
                      <a:pt x="211" y="448"/>
                      <a:pt x="211" y="449"/>
                      <a:pt x="212" y="449"/>
                    </a:cubicBezTo>
                    <a:cubicBezTo>
                      <a:pt x="212" y="449"/>
                      <a:pt x="213" y="449"/>
                      <a:pt x="213" y="450"/>
                    </a:cubicBezTo>
                    <a:cubicBezTo>
                      <a:pt x="216" y="449"/>
                      <a:pt x="218" y="451"/>
                      <a:pt x="220" y="451"/>
                    </a:cubicBezTo>
                    <a:cubicBezTo>
                      <a:pt x="221" y="454"/>
                      <a:pt x="224" y="455"/>
                      <a:pt x="225" y="457"/>
                    </a:cubicBezTo>
                    <a:cubicBezTo>
                      <a:pt x="229" y="458"/>
                      <a:pt x="229" y="461"/>
                      <a:pt x="234" y="460"/>
                    </a:cubicBezTo>
                    <a:cubicBezTo>
                      <a:pt x="234" y="461"/>
                      <a:pt x="234" y="461"/>
                      <a:pt x="235" y="462"/>
                    </a:cubicBezTo>
                    <a:cubicBezTo>
                      <a:pt x="235" y="463"/>
                      <a:pt x="235" y="464"/>
                      <a:pt x="236" y="464"/>
                    </a:cubicBezTo>
                    <a:cubicBezTo>
                      <a:pt x="236" y="463"/>
                      <a:pt x="236" y="463"/>
                      <a:pt x="236" y="464"/>
                    </a:cubicBezTo>
                    <a:cubicBezTo>
                      <a:pt x="237" y="464"/>
                      <a:pt x="237" y="464"/>
                      <a:pt x="238" y="464"/>
                    </a:cubicBezTo>
                    <a:cubicBezTo>
                      <a:pt x="238" y="465"/>
                      <a:pt x="239" y="465"/>
                      <a:pt x="241" y="465"/>
                    </a:cubicBezTo>
                    <a:cubicBezTo>
                      <a:pt x="242" y="466"/>
                      <a:pt x="243" y="467"/>
                      <a:pt x="246" y="467"/>
                    </a:cubicBezTo>
                    <a:cubicBezTo>
                      <a:pt x="248" y="467"/>
                      <a:pt x="251" y="467"/>
                      <a:pt x="253" y="467"/>
                    </a:cubicBezTo>
                    <a:cubicBezTo>
                      <a:pt x="254" y="468"/>
                      <a:pt x="255" y="468"/>
                      <a:pt x="256" y="468"/>
                    </a:cubicBezTo>
                    <a:cubicBezTo>
                      <a:pt x="256" y="468"/>
                      <a:pt x="256" y="468"/>
                      <a:pt x="256" y="468"/>
                    </a:cubicBezTo>
                    <a:cubicBezTo>
                      <a:pt x="257" y="468"/>
                      <a:pt x="258" y="470"/>
                      <a:pt x="260" y="470"/>
                    </a:cubicBezTo>
                    <a:cubicBezTo>
                      <a:pt x="260" y="470"/>
                      <a:pt x="260" y="470"/>
                      <a:pt x="260" y="470"/>
                    </a:cubicBezTo>
                    <a:cubicBezTo>
                      <a:pt x="260" y="470"/>
                      <a:pt x="261" y="471"/>
                      <a:pt x="261" y="471"/>
                    </a:cubicBezTo>
                    <a:cubicBezTo>
                      <a:pt x="262" y="473"/>
                      <a:pt x="264" y="474"/>
                      <a:pt x="264" y="476"/>
                    </a:cubicBezTo>
                    <a:cubicBezTo>
                      <a:pt x="264" y="476"/>
                      <a:pt x="264" y="476"/>
                      <a:pt x="264" y="476"/>
                    </a:cubicBezTo>
                    <a:cubicBezTo>
                      <a:pt x="263" y="478"/>
                      <a:pt x="265" y="478"/>
                      <a:pt x="266" y="479"/>
                    </a:cubicBezTo>
                    <a:cubicBezTo>
                      <a:pt x="266" y="479"/>
                      <a:pt x="266" y="479"/>
                      <a:pt x="266" y="479"/>
                    </a:cubicBezTo>
                    <a:cubicBezTo>
                      <a:pt x="267" y="479"/>
                      <a:pt x="266" y="482"/>
                      <a:pt x="269" y="481"/>
                    </a:cubicBezTo>
                    <a:cubicBezTo>
                      <a:pt x="269" y="481"/>
                      <a:pt x="269" y="482"/>
                      <a:pt x="269" y="482"/>
                    </a:cubicBezTo>
                    <a:cubicBezTo>
                      <a:pt x="271" y="482"/>
                      <a:pt x="272" y="483"/>
                      <a:pt x="274" y="483"/>
                    </a:cubicBezTo>
                    <a:cubicBezTo>
                      <a:pt x="275" y="484"/>
                      <a:pt x="275" y="485"/>
                      <a:pt x="277" y="485"/>
                    </a:cubicBezTo>
                    <a:cubicBezTo>
                      <a:pt x="280" y="486"/>
                      <a:pt x="281" y="484"/>
                      <a:pt x="284" y="484"/>
                    </a:cubicBezTo>
                    <a:cubicBezTo>
                      <a:pt x="284" y="485"/>
                      <a:pt x="285" y="485"/>
                      <a:pt x="287" y="485"/>
                    </a:cubicBezTo>
                    <a:cubicBezTo>
                      <a:pt x="288" y="486"/>
                      <a:pt x="289" y="487"/>
                      <a:pt x="290" y="487"/>
                    </a:cubicBezTo>
                    <a:cubicBezTo>
                      <a:pt x="290" y="487"/>
                      <a:pt x="290" y="488"/>
                      <a:pt x="290" y="488"/>
                    </a:cubicBezTo>
                    <a:cubicBezTo>
                      <a:pt x="290" y="488"/>
                      <a:pt x="290" y="488"/>
                      <a:pt x="290" y="488"/>
                    </a:cubicBezTo>
                    <a:cubicBezTo>
                      <a:pt x="290" y="486"/>
                      <a:pt x="293" y="487"/>
                      <a:pt x="292" y="486"/>
                    </a:cubicBezTo>
                    <a:cubicBezTo>
                      <a:pt x="292" y="485"/>
                      <a:pt x="292" y="485"/>
                      <a:pt x="292" y="485"/>
                    </a:cubicBezTo>
                    <a:cubicBezTo>
                      <a:pt x="292" y="483"/>
                      <a:pt x="291" y="481"/>
                      <a:pt x="292" y="479"/>
                    </a:cubicBezTo>
                    <a:cubicBezTo>
                      <a:pt x="292" y="477"/>
                      <a:pt x="293" y="476"/>
                      <a:pt x="293" y="474"/>
                    </a:cubicBezTo>
                    <a:cubicBezTo>
                      <a:pt x="295" y="474"/>
                      <a:pt x="294" y="472"/>
                      <a:pt x="297" y="472"/>
                    </a:cubicBezTo>
                    <a:cubicBezTo>
                      <a:pt x="298" y="472"/>
                      <a:pt x="297" y="470"/>
                      <a:pt x="299" y="470"/>
                    </a:cubicBezTo>
                    <a:cubicBezTo>
                      <a:pt x="299" y="469"/>
                      <a:pt x="298" y="468"/>
                      <a:pt x="299" y="467"/>
                    </a:cubicBezTo>
                    <a:cubicBezTo>
                      <a:pt x="299" y="467"/>
                      <a:pt x="299" y="466"/>
                      <a:pt x="299" y="466"/>
                    </a:cubicBezTo>
                    <a:cubicBezTo>
                      <a:pt x="300" y="465"/>
                      <a:pt x="297" y="467"/>
                      <a:pt x="298" y="465"/>
                    </a:cubicBezTo>
                    <a:cubicBezTo>
                      <a:pt x="297" y="465"/>
                      <a:pt x="297" y="465"/>
                      <a:pt x="297" y="465"/>
                    </a:cubicBezTo>
                    <a:cubicBezTo>
                      <a:pt x="296" y="466"/>
                      <a:pt x="297" y="463"/>
                      <a:pt x="296" y="464"/>
                    </a:cubicBezTo>
                    <a:cubicBezTo>
                      <a:pt x="296" y="464"/>
                      <a:pt x="296" y="464"/>
                      <a:pt x="295" y="464"/>
                    </a:cubicBezTo>
                    <a:cubicBezTo>
                      <a:pt x="295" y="463"/>
                      <a:pt x="295" y="463"/>
                      <a:pt x="294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4" y="462"/>
                      <a:pt x="293" y="461"/>
                      <a:pt x="294" y="460"/>
                    </a:cubicBezTo>
                    <a:cubicBezTo>
                      <a:pt x="294" y="460"/>
                      <a:pt x="295" y="460"/>
                      <a:pt x="295" y="460"/>
                    </a:cubicBezTo>
                    <a:cubicBezTo>
                      <a:pt x="295" y="460"/>
                      <a:pt x="296" y="459"/>
                      <a:pt x="296" y="459"/>
                    </a:cubicBezTo>
                    <a:cubicBezTo>
                      <a:pt x="294" y="459"/>
                      <a:pt x="294" y="457"/>
                      <a:pt x="293" y="456"/>
                    </a:cubicBezTo>
                    <a:cubicBezTo>
                      <a:pt x="293" y="455"/>
                      <a:pt x="290" y="456"/>
                      <a:pt x="290" y="454"/>
                    </a:cubicBezTo>
                    <a:cubicBezTo>
                      <a:pt x="290" y="452"/>
                      <a:pt x="289" y="452"/>
                      <a:pt x="290" y="450"/>
                    </a:cubicBezTo>
                    <a:cubicBezTo>
                      <a:pt x="290" y="448"/>
                      <a:pt x="290" y="447"/>
                      <a:pt x="292" y="446"/>
                    </a:cubicBezTo>
                    <a:cubicBezTo>
                      <a:pt x="292" y="442"/>
                      <a:pt x="293" y="439"/>
                      <a:pt x="294" y="435"/>
                    </a:cubicBezTo>
                    <a:cubicBezTo>
                      <a:pt x="295" y="434"/>
                      <a:pt x="295" y="434"/>
                      <a:pt x="296" y="433"/>
                    </a:cubicBezTo>
                    <a:cubicBezTo>
                      <a:pt x="296" y="433"/>
                      <a:pt x="297" y="433"/>
                      <a:pt x="297" y="433"/>
                    </a:cubicBezTo>
                    <a:cubicBezTo>
                      <a:pt x="297" y="433"/>
                      <a:pt x="297" y="432"/>
                      <a:pt x="297" y="431"/>
                    </a:cubicBezTo>
                    <a:cubicBezTo>
                      <a:pt x="298" y="431"/>
                      <a:pt x="298" y="431"/>
                      <a:pt x="298" y="431"/>
                    </a:cubicBezTo>
                    <a:cubicBezTo>
                      <a:pt x="300" y="431"/>
                      <a:pt x="298" y="429"/>
                      <a:pt x="300" y="428"/>
                    </a:cubicBezTo>
                    <a:cubicBezTo>
                      <a:pt x="300" y="428"/>
                      <a:pt x="300" y="428"/>
                      <a:pt x="300" y="428"/>
                    </a:cubicBezTo>
                    <a:cubicBezTo>
                      <a:pt x="301" y="428"/>
                      <a:pt x="301" y="427"/>
                      <a:pt x="301" y="426"/>
                    </a:cubicBezTo>
                    <a:cubicBezTo>
                      <a:pt x="301" y="426"/>
                      <a:pt x="301" y="426"/>
                      <a:pt x="301" y="426"/>
                    </a:cubicBezTo>
                    <a:cubicBezTo>
                      <a:pt x="301" y="425"/>
                      <a:pt x="301" y="426"/>
                      <a:pt x="302" y="426"/>
                    </a:cubicBezTo>
                    <a:cubicBezTo>
                      <a:pt x="302" y="425"/>
                      <a:pt x="302" y="425"/>
                      <a:pt x="302" y="425"/>
                    </a:cubicBezTo>
                    <a:cubicBezTo>
                      <a:pt x="302" y="425"/>
                      <a:pt x="302" y="425"/>
                      <a:pt x="302" y="425"/>
                    </a:cubicBezTo>
                    <a:cubicBezTo>
                      <a:pt x="303" y="424"/>
                      <a:pt x="303" y="424"/>
                      <a:pt x="304" y="423"/>
                    </a:cubicBezTo>
                    <a:cubicBezTo>
                      <a:pt x="304" y="423"/>
                      <a:pt x="304" y="423"/>
                      <a:pt x="304" y="423"/>
                    </a:cubicBezTo>
                    <a:cubicBezTo>
                      <a:pt x="305" y="422"/>
                      <a:pt x="306" y="421"/>
                      <a:pt x="306" y="419"/>
                    </a:cubicBezTo>
                    <a:cubicBezTo>
                      <a:pt x="306" y="419"/>
                      <a:pt x="306" y="419"/>
                      <a:pt x="306" y="419"/>
                    </a:cubicBezTo>
                    <a:cubicBezTo>
                      <a:pt x="306" y="417"/>
                      <a:pt x="307" y="416"/>
                      <a:pt x="307" y="414"/>
                    </a:cubicBezTo>
                    <a:cubicBezTo>
                      <a:pt x="308" y="414"/>
                      <a:pt x="308" y="413"/>
                      <a:pt x="308" y="413"/>
                    </a:cubicBezTo>
                    <a:cubicBezTo>
                      <a:pt x="308" y="413"/>
                      <a:pt x="309" y="413"/>
                      <a:pt x="309" y="412"/>
                    </a:cubicBezTo>
                    <a:close/>
                    <a:moveTo>
                      <a:pt x="190" y="425"/>
                    </a:moveTo>
                    <a:cubicBezTo>
                      <a:pt x="189" y="424"/>
                      <a:pt x="188" y="424"/>
                      <a:pt x="187" y="425"/>
                    </a:cubicBezTo>
                    <a:cubicBezTo>
                      <a:pt x="187" y="426"/>
                      <a:pt x="187" y="427"/>
                      <a:pt x="188" y="427"/>
                    </a:cubicBezTo>
                    <a:cubicBezTo>
                      <a:pt x="187" y="425"/>
                      <a:pt x="190" y="426"/>
                      <a:pt x="190" y="425"/>
                    </a:cubicBezTo>
                    <a:close/>
                    <a:moveTo>
                      <a:pt x="178" y="426"/>
                    </a:moveTo>
                    <a:cubicBezTo>
                      <a:pt x="178" y="428"/>
                      <a:pt x="179" y="429"/>
                      <a:pt x="181" y="429"/>
                    </a:cubicBezTo>
                    <a:cubicBezTo>
                      <a:pt x="181" y="427"/>
                      <a:pt x="180" y="425"/>
                      <a:pt x="178" y="426"/>
                    </a:cubicBezTo>
                    <a:close/>
                    <a:moveTo>
                      <a:pt x="185" y="427"/>
                    </a:moveTo>
                    <a:cubicBezTo>
                      <a:pt x="184" y="430"/>
                      <a:pt x="187" y="428"/>
                      <a:pt x="187" y="431"/>
                    </a:cubicBezTo>
                    <a:cubicBezTo>
                      <a:pt x="189" y="431"/>
                      <a:pt x="190" y="431"/>
                      <a:pt x="190" y="429"/>
                    </a:cubicBezTo>
                    <a:cubicBezTo>
                      <a:pt x="188" y="429"/>
                      <a:pt x="187" y="428"/>
                      <a:pt x="185" y="427"/>
                    </a:cubicBezTo>
                    <a:close/>
                    <a:moveTo>
                      <a:pt x="178" y="483"/>
                    </a:moveTo>
                    <a:cubicBezTo>
                      <a:pt x="178" y="483"/>
                      <a:pt x="178" y="482"/>
                      <a:pt x="178" y="482"/>
                    </a:cubicBezTo>
                    <a:cubicBezTo>
                      <a:pt x="177" y="482"/>
                      <a:pt x="176" y="482"/>
                      <a:pt x="176" y="481"/>
                    </a:cubicBezTo>
                    <a:cubicBezTo>
                      <a:pt x="175" y="481"/>
                      <a:pt x="176" y="481"/>
                      <a:pt x="176" y="481"/>
                    </a:cubicBezTo>
                    <a:cubicBezTo>
                      <a:pt x="175" y="481"/>
                      <a:pt x="174" y="481"/>
                      <a:pt x="174" y="481"/>
                    </a:cubicBezTo>
                    <a:cubicBezTo>
                      <a:pt x="174" y="481"/>
                      <a:pt x="173" y="481"/>
                      <a:pt x="173" y="481"/>
                    </a:cubicBezTo>
                    <a:cubicBezTo>
                      <a:pt x="173" y="482"/>
                      <a:pt x="173" y="483"/>
                      <a:pt x="173" y="484"/>
                    </a:cubicBezTo>
                    <a:cubicBezTo>
                      <a:pt x="173" y="484"/>
                      <a:pt x="174" y="485"/>
                      <a:pt x="174" y="485"/>
                    </a:cubicBezTo>
                    <a:cubicBezTo>
                      <a:pt x="174" y="485"/>
                      <a:pt x="174" y="486"/>
                      <a:pt x="174" y="486"/>
                    </a:cubicBezTo>
                    <a:cubicBezTo>
                      <a:pt x="174" y="486"/>
                      <a:pt x="175" y="486"/>
                      <a:pt x="175" y="486"/>
                    </a:cubicBezTo>
                    <a:cubicBezTo>
                      <a:pt x="175" y="486"/>
                      <a:pt x="175" y="486"/>
                      <a:pt x="175" y="486"/>
                    </a:cubicBezTo>
                    <a:cubicBezTo>
                      <a:pt x="176" y="487"/>
                      <a:pt x="176" y="487"/>
                      <a:pt x="178" y="487"/>
                    </a:cubicBezTo>
                    <a:cubicBezTo>
                      <a:pt x="179" y="486"/>
                      <a:pt x="179" y="484"/>
                      <a:pt x="178" y="484"/>
                    </a:cubicBezTo>
                    <a:cubicBezTo>
                      <a:pt x="178" y="483"/>
                      <a:pt x="178" y="483"/>
                      <a:pt x="178" y="483"/>
                    </a:cubicBezTo>
                    <a:close/>
                    <a:moveTo>
                      <a:pt x="200" y="540"/>
                    </a:moveTo>
                    <a:cubicBezTo>
                      <a:pt x="199" y="540"/>
                      <a:pt x="198" y="540"/>
                      <a:pt x="197" y="540"/>
                    </a:cubicBezTo>
                    <a:cubicBezTo>
                      <a:pt x="197" y="541"/>
                      <a:pt x="197" y="542"/>
                      <a:pt x="198" y="542"/>
                    </a:cubicBezTo>
                    <a:cubicBezTo>
                      <a:pt x="198" y="542"/>
                      <a:pt x="199" y="542"/>
                      <a:pt x="200" y="542"/>
                    </a:cubicBezTo>
                    <a:cubicBezTo>
                      <a:pt x="200" y="543"/>
                      <a:pt x="201" y="543"/>
                      <a:pt x="202" y="543"/>
                    </a:cubicBezTo>
                    <a:cubicBezTo>
                      <a:pt x="203" y="542"/>
                      <a:pt x="203" y="542"/>
                      <a:pt x="203" y="541"/>
                    </a:cubicBezTo>
                    <a:cubicBezTo>
                      <a:pt x="203" y="540"/>
                      <a:pt x="201" y="540"/>
                      <a:pt x="200" y="54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6" name="Freeform 78">
                <a:extLst>
                  <a:ext uri="{FF2B5EF4-FFF2-40B4-BE49-F238E27FC236}">
                    <a16:creationId xmlns:a16="http://schemas.microsoft.com/office/drawing/2014/main" id="{85E86DFA-5BBE-4F66-A424-F7E7BC0E2F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9200" y="3652838"/>
                <a:ext cx="795338" cy="1100137"/>
              </a:xfrm>
              <a:custGeom>
                <a:avLst/>
                <a:gdLst>
                  <a:gd name="T0" fmla="*/ 154 w 263"/>
                  <a:gd name="T1" fmla="*/ 31 h 364"/>
                  <a:gd name="T2" fmla="*/ 216 w 263"/>
                  <a:gd name="T3" fmla="*/ 24 h 364"/>
                  <a:gd name="T4" fmla="*/ 210 w 263"/>
                  <a:gd name="T5" fmla="*/ 28 h 364"/>
                  <a:gd name="T6" fmla="*/ 241 w 263"/>
                  <a:gd name="T7" fmla="*/ 56 h 364"/>
                  <a:gd name="T8" fmla="*/ 212 w 263"/>
                  <a:gd name="T9" fmla="*/ 31 h 364"/>
                  <a:gd name="T10" fmla="*/ 224 w 263"/>
                  <a:gd name="T11" fmla="*/ 22 h 364"/>
                  <a:gd name="T12" fmla="*/ 48 w 263"/>
                  <a:gd name="T13" fmla="*/ 59 h 364"/>
                  <a:gd name="T14" fmla="*/ 255 w 263"/>
                  <a:gd name="T15" fmla="*/ 165 h 364"/>
                  <a:gd name="T16" fmla="*/ 249 w 263"/>
                  <a:gd name="T17" fmla="*/ 122 h 364"/>
                  <a:gd name="T18" fmla="*/ 242 w 263"/>
                  <a:gd name="T19" fmla="*/ 92 h 364"/>
                  <a:gd name="T20" fmla="*/ 242 w 263"/>
                  <a:gd name="T21" fmla="*/ 64 h 364"/>
                  <a:gd name="T22" fmla="*/ 218 w 263"/>
                  <a:gd name="T23" fmla="*/ 47 h 364"/>
                  <a:gd name="T24" fmla="*/ 200 w 263"/>
                  <a:gd name="T25" fmla="*/ 35 h 364"/>
                  <a:gd name="T26" fmla="*/ 176 w 263"/>
                  <a:gd name="T27" fmla="*/ 43 h 364"/>
                  <a:gd name="T28" fmla="*/ 158 w 263"/>
                  <a:gd name="T29" fmla="*/ 51 h 364"/>
                  <a:gd name="T30" fmla="*/ 156 w 263"/>
                  <a:gd name="T31" fmla="*/ 40 h 364"/>
                  <a:gd name="T32" fmla="*/ 124 w 263"/>
                  <a:gd name="T33" fmla="*/ 27 h 364"/>
                  <a:gd name="T34" fmla="*/ 101 w 263"/>
                  <a:gd name="T35" fmla="*/ 7 h 364"/>
                  <a:gd name="T36" fmla="*/ 82 w 263"/>
                  <a:gd name="T37" fmla="*/ 7 h 364"/>
                  <a:gd name="T38" fmla="*/ 87 w 263"/>
                  <a:gd name="T39" fmla="*/ 8 h 364"/>
                  <a:gd name="T40" fmla="*/ 93 w 263"/>
                  <a:gd name="T41" fmla="*/ 19 h 364"/>
                  <a:gd name="T42" fmla="*/ 99 w 263"/>
                  <a:gd name="T43" fmla="*/ 27 h 364"/>
                  <a:gd name="T44" fmla="*/ 94 w 263"/>
                  <a:gd name="T45" fmla="*/ 45 h 364"/>
                  <a:gd name="T46" fmla="*/ 86 w 263"/>
                  <a:gd name="T47" fmla="*/ 54 h 364"/>
                  <a:gd name="T48" fmla="*/ 77 w 263"/>
                  <a:gd name="T49" fmla="*/ 71 h 364"/>
                  <a:gd name="T50" fmla="*/ 42 w 263"/>
                  <a:gd name="T51" fmla="*/ 67 h 364"/>
                  <a:gd name="T52" fmla="*/ 31 w 263"/>
                  <a:gd name="T53" fmla="*/ 107 h 364"/>
                  <a:gd name="T54" fmla="*/ 31 w 263"/>
                  <a:gd name="T55" fmla="*/ 110 h 364"/>
                  <a:gd name="T56" fmla="*/ 40 w 263"/>
                  <a:gd name="T57" fmla="*/ 124 h 364"/>
                  <a:gd name="T58" fmla="*/ 12 w 263"/>
                  <a:gd name="T59" fmla="*/ 137 h 364"/>
                  <a:gd name="T60" fmla="*/ 9 w 263"/>
                  <a:gd name="T61" fmla="*/ 153 h 364"/>
                  <a:gd name="T62" fmla="*/ 1 w 263"/>
                  <a:gd name="T63" fmla="*/ 177 h 364"/>
                  <a:gd name="T64" fmla="*/ 9 w 263"/>
                  <a:gd name="T65" fmla="*/ 199 h 364"/>
                  <a:gd name="T66" fmla="*/ 4 w 263"/>
                  <a:gd name="T67" fmla="*/ 231 h 364"/>
                  <a:gd name="T68" fmla="*/ 6 w 263"/>
                  <a:gd name="T69" fmla="*/ 250 h 364"/>
                  <a:gd name="T70" fmla="*/ 41 w 263"/>
                  <a:gd name="T71" fmla="*/ 273 h 364"/>
                  <a:gd name="T72" fmla="*/ 57 w 263"/>
                  <a:gd name="T73" fmla="*/ 288 h 364"/>
                  <a:gd name="T74" fmla="*/ 50 w 263"/>
                  <a:gd name="T75" fmla="*/ 296 h 364"/>
                  <a:gd name="T76" fmla="*/ 38 w 263"/>
                  <a:gd name="T77" fmla="*/ 332 h 364"/>
                  <a:gd name="T78" fmla="*/ 70 w 263"/>
                  <a:gd name="T79" fmla="*/ 342 h 364"/>
                  <a:gd name="T80" fmla="*/ 66 w 263"/>
                  <a:gd name="T81" fmla="*/ 339 h 364"/>
                  <a:gd name="T82" fmla="*/ 69 w 263"/>
                  <a:gd name="T83" fmla="*/ 336 h 364"/>
                  <a:gd name="T84" fmla="*/ 71 w 263"/>
                  <a:gd name="T85" fmla="*/ 337 h 364"/>
                  <a:gd name="T86" fmla="*/ 79 w 263"/>
                  <a:gd name="T87" fmla="*/ 342 h 364"/>
                  <a:gd name="T88" fmla="*/ 91 w 263"/>
                  <a:gd name="T89" fmla="*/ 346 h 364"/>
                  <a:gd name="T90" fmla="*/ 99 w 263"/>
                  <a:gd name="T91" fmla="*/ 352 h 364"/>
                  <a:gd name="T92" fmla="*/ 111 w 263"/>
                  <a:gd name="T93" fmla="*/ 356 h 364"/>
                  <a:gd name="T94" fmla="*/ 147 w 263"/>
                  <a:gd name="T95" fmla="*/ 355 h 364"/>
                  <a:gd name="T96" fmla="*/ 190 w 263"/>
                  <a:gd name="T97" fmla="*/ 345 h 364"/>
                  <a:gd name="T98" fmla="*/ 203 w 263"/>
                  <a:gd name="T99" fmla="*/ 337 h 364"/>
                  <a:gd name="T100" fmla="*/ 220 w 263"/>
                  <a:gd name="T101" fmla="*/ 309 h 364"/>
                  <a:gd name="T102" fmla="*/ 220 w 263"/>
                  <a:gd name="T103" fmla="*/ 303 h 364"/>
                  <a:gd name="T104" fmla="*/ 228 w 263"/>
                  <a:gd name="T105" fmla="*/ 305 h 364"/>
                  <a:gd name="T106" fmla="*/ 227 w 263"/>
                  <a:gd name="T107" fmla="*/ 287 h 364"/>
                  <a:gd name="T108" fmla="*/ 200 w 263"/>
                  <a:gd name="T109" fmla="*/ 267 h 364"/>
                  <a:gd name="T110" fmla="*/ 188 w 263"/>
                  <a:gd name="T111" fmla="*/ 237 h 364"/>
                  <a:gd name="T112" fmla="*/ 189 w 263"/>
                  <a:gd name="T113" fmla="*/ 221 h 364"/>
                  <a:gd name="T114" fmla="*/ 200 w 263"/>
                  <a:gd name="T115" fmla="*/ 215 h 364"/>
                  <a:gd name="T116" fmla="*/ 217 w 263"/>
                  <a:gd name="T117" fmla="*/ 206 h 364"/>
                  <a:gd name="T118" fmla="*/ 237 w 263"/>
                  <a:gd name="T119" fmla="*/ 197 h 364"/>
                  <a:gd name="T120" fmla="*/ 255 w 263"/>
                  <a:gd name="T121" fmla="*/ 189 h 364"/>
                  <a:gd name="T122" fmla="*/ 84 w 263"/>
                  <a:gd name="T123" fmla="*/ 13 h 364"/>
                  <a:gd name="T124" fmla="*/ 92 w 263"/>
                  <a:gd name="T125" fmla="*/ 22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64">
                    <a:moveTo>
                      <a:pt x="73" y="59"/>
                    </a:moveTo>
                    <a:cubicBezTo>
                      <a:pt x="74" y="59"/>
                      <a:pt x="75" y="59"/>
                      <a:pt x="75" y="59"/>
                    </a:cubicBezTo>
                    <a:cubicBezTo>
                      <a:pt x="74" y="59"/>
                      <a:pt x="74" y="58"/>
                      <a:pt x="73" y="58"/>
                    </a:cubicBezTo>
                    <a:cubicBezTo>
                      <a:pt x="72" y="58"/>
                      <a:pt x="72" y="59"/>
                      <a:pt x="72" y="59"/>
                    </a:cubicBezTo>
                    <a:cubicBezTo>
                      <a:pt x="72" y="59"/>
                      <a:pt x="73" y="60"/>
                      <a:pt x="73" y="59"/>
                    </a:cubicBezTo>
                    <a:close/>
                    <a:moveTo>
                      <a:pt x="154" y="31"/>
                    </a:moveTo>
                    <a:cubicBezTo>
                      <a:pt x="155" y="32"/>
                      <a:pt x="156" y="32"/>
                      <a:pt x="157" y="32"/>
                    </a:cubicBezTo>
                    <a:cubicBezTo>
                      <a:pt x="158" y="32"/>
                      <a:pt x="160" y="32"/>
                      <a:pt x="161" y="32"/>
                    </a:cubicBezTo>
                    <a:cubicBezTo>
                      <a:pt x="161" y="30"/>
                      <a:pt x="159" y="30"/>
                      <a:pt x="159" y="27"/>
                    </a:cubicBezTo>
                    <a:cubicBezTo>
                      <a:pt x="159" y="27"/>
                      <a:pt x="158" y="27"/>
                      <a:pt x="157" y="27"/>
                    </a:cubicBezTo>
                    <a:cubicBezTo>
                      <a:pt x="157" y="27"/>
                      <a:pt x="157" y="26"/>
                      <a:pt x="156" y="26"/>
                    </a:cubicBezTo>
                    <a:cubicBezTo>
                      <a:pt x="155" y="26"/>
                      <a:pt x="154" y="26"/>
                      <a:pt x="153" y="26"/>
                    </a:cubicBezTo>
                    <a:cubicBezTo>
                      <a:pt x="154" y="29"/>
                      <a:pt x="151" y="28"/>
                      <a:pt x="152" y="30"/>
                    </a:cubicBezTo>
                    <a:cubicBezTo>
                      <a:pt x="153" y="30"/>
                      <a:pt x="153" y="31"/>
                      <a:pt x="154" y="31"/>
                    </a:cubicBezTo>
                    <a:close/>
                    <a:moveTo>
                      <a:pt x="64" y="57"/>
                    </a:moveTo>
                    <a:cubicBezTo>
                      <a:pt x="64" y="57"/>
                      <a:pt x="64" y="56"/>
                      <a:pt x="65" y="56"/>
                    </a:cubicBezTo>
                    <a:cubicBezTo>
                      <a:pt x="64" y="56"/>
                      <a:pt x="65" y="56"/>
                      <a:pt x="65" y="56"/>
                    </a:cubicBezTo>
                    <a:cubicBezTo>
                      <a:pt x="67" y="56"/>
                      <a:pt x="67" y="57"/>
                      <a:pt x="70" y="57"/>
                    </a:cubicBezTo>
                    <a:cubicBezTo>
                      <a:pt x="69" y="57"/>
                      <a:pt x="70" y="56"/>
                      <a:pt x="70" y="56"/>
                    </a:cubicBezTo>
                    <a:cubicBezTo>
                      <a:pt x="70" y="56"/>
                      <a:pt x="68" y="55"/>
                      <a:pt x="69" y="55"/>
                    </a:cubicBezTo>
                    <a:cubicBezTo>
                      <a:pt x="68" y="55"/>
                      <a:pt x="68" y="56"/>
                      <a:pt x="67" y="56"/>
                    </a:cubicBezTo>
                    <a:cubicBezTo>
                      <a:pt x="67" y="55"/>
                      <a:pt x="67" y="54"/>
                      <a:pt x="66" y="54"/>
                    </a:cubicBezTo>
                    <a:cubicBezTo>
                      <a:pt x="66" y="55"/>
                      <a:pt x="64" y="55"/>
                      <a:pt x="63" y="55"/>
                    </a:cubicBezTo>
                    <a:cubicBezTo>
                      <a:pt x="63" y="56"/>
                      <a:pt x="62" y="56"/>
                      <a:pt x="62" y="57"/>
                    </a:cubicBezTo>
                    <a:cubicBezTo>
                      <a:pt x="62" y="57"/>
                      <a:pt x="62" y="57"/>
                      <a:pt x="62" y="57"/>
                    </a:cubicBezTo>
                    <a:cubicBezTo>
                      <a:pt x="63" y="57"/>
                      <a:pt x="63" y="57"/>
                      <a:pt x="64" y="57"/>
                    </a:cubicBezTo>
                    <a:close/>
                    <a:moveTo>
                      <a:pt x="215" y="24"/>
                    </a:moveTo>
                    <a:cubicBezTo>
                      <a:pt x="215" y="24"/>
                      <a:pt x="216" y="25"/>
                      <a:pt x="216" y="24"/>
                    </a:cubicBezTo>
                    <a:cubicBezTo>
                      <a:pt x="217" y="24"/>
                      <a:pt x="217" y="23"/>
                      <a:pt x="217" y="23"/>
                    </a:cubicBezTo>
                    <a:cubicBezTo>
                      <a:pt x="217" y="22"/>
                      <a:pt x="217" y="21"/>
                      <a:pt x="217" y="20"/>
                    </a:cubicBezTo>
                    <a:cubicBezTo>
                      <a:pt x="216" y="20"/>
                      <a:pt x="215" y="18"/>
                      <a:pt x="213" y="19"/>
                    </a:cubicBezTo>
                    <a:cubicBezTo>
                      <a:pt x="213" y="20"/>
                      <a:pt x="213" y="20"/>
                      <a:pt x="213" y="20"/>
                    </a:cubicBezTo>
                    <a:cubicBezTo>
                      <a:pt x="212" y="21"/>
                      <a:pt x="212" y="21"/>
                      <a:pt x="212" y="21"/>
                    </a:cubicBezTo>
                    <a:cubicBezTo>
                      <a:pt x="211" y="23"/>
                      <a:pt x="212" y="23"/>
                      <a:pt x="213" y="25"/>
                    </a:cubicBezTo>
                    <a:cubicBezTo>
                      <a:pt x="214" y="25"/>
                      <a:pt x="215" y="24"/>
                      <a:pt x="215" y="24"/>
                    </a:cubicBezTo>
                    <a:close/>
                    <a:moveTo>
                      <a:pt x="60" y="58"/>
                    </a:moveTo>
                    <a:cubicBezTo>
                      <a:pt x="60" y="55"/>
                      <a:pt x="57" y="57"/>
                      <a:pt x="55" y="56"/>
                    </a:cubicBezTo>
                    <a:cubicBezTo>
                      <a:pt x="54" y="56"/>
                      <a:pt x="54" y="56"/>
                      <a:pt x="53" y="57"/>
                    </a:cubicBezTo>
                    <a:cubicBezTo>
                      <a:pt x="55" y="58"/>
                      <a:pt x="57" y="58"/>
                      <a:pt x="60" y="58"/>
                    </a:cubicBezTo>
                    <a:close/>
                    <a:moveTo>
                      <a:pt x="207" y="30"/>
                    </a:moveTo>
                    <a:cubicBezTo>
                      <a:pt x="207" y="30"/>
                      <a:pt x="208" y="30"/>
                      <a:pt x="208" y="30"/>
                    </a:cubicBezTo>
                    <a:cubicBezTo>
                      <a:pt x="210" y="31"/>
                      <a:pt x="208" y="28"/>
                      <a:pt x="210" y="28"/>
                    </a:cubicBezTo>
                    <a:cubicBezTo>
                      <a:pt x="210" y="27"/>
                      <a:pt x="210" y="26"/>
                      <a:pt x="210" y="25"/>
                    </a:cubicBezTo>
                    <a:cubicBezTo>
                      <a:pt x="210" y="25"/>
                      <a:pt x="210" y="24"/>
                      <a:pt x="210" y="24"/>
                    </a:cubicBezTo>
                    <a:cubicBezTo>
                      <a:pt x="210" y="23"/>
                      <a:pt x="210" y="23"/>
                      <a:pt x="210" y="22"/>
                    </a:cubicBezTo>
                    <a:cubicBezTo>
                      <a:pt x="209" y="22"/>
                      <a:pt x="208" y="23"/>
                      <a:pt x="208" y="23"/>
                    </a:cubicBezTo>
                    <a:cubicBezTo>
                      <a:pt x="208" y="24"/>
                      <a:pt x="208" y="24"/>
                      <a:pt x="208" y="24"/>
                    </a:cubicBezTo>
                    <a:cubicBezTo>
                      <a:pt x="207" y="24"/>
                      <a:pt x="207" y="25"/>
                      <a:pt x="207" y="25"/>
                    </a:cubicBezTo>
                    <a:cubicBezTo>
                      <a:pt x="209" y="26"/>
                      <a:pt x="207" y="28"/>
                      <a:pt x="207" y="30"/>
                    </a:cubicBezTo>
                    <a:close/>
                    <a:moveTo>
                      <a:pt x="232" y="49"/>
                    </a:moveTo>
                    <a:cubicBezTo>
                      <a:pt x="232" y="49"/>
                      <a:pt x="233" y="49"/>
                      <a:pt x="233" y="49"/>
                    </a:cubicBezTo>
                    <a:cubicBezTo>
                      <a:pt x="234" y="50"/>
                      <a:pt x="234" y="50"/>
                      <a:pt x="234" y="51"/>
                    </a:cubicBezTo>
                    <a:cubicBezTo>
                      <a:pt x="233" y="52"/>
                      <a:pt x="231" y="49"/>
                      <a:pt x="229" y="51"/>
                    </a:cubicBezTo>
                    <a:cubicBezTo>
                      <a:pt x="232" y="52"/>
                      <a:pt x="230" y="55"/>
                      <a:pt x="230" y="57"/>
                    </a:cubicBezTo>
                    <a:cubicBezTo>
                      <a:pt x="233" y="58"/>
                      <a:pt x="234" y="56"/>
                      <a:pt x="236" y="56"/>
                    </a:cubicBezTo>
                    <a:cubicBezTo>
                      <a:pt x="238" y="56"/>
                      <a:pt x="239" y="56"/>
                      <a:pt x="241" y="56"/>
                    </a:cubicBezTo>
                    <a:cubicBezTo>
                      <a:pt x="241" y="55"/>
                      <a:pt x="241" y="55"/>
                      <a:pt x="241" y="54"/>
                    </a:cubicBezTo>
                    <a:cubicBezTo>
                      <a:pt x="241" y="54"/>
                      <a:pt x="240" y="54"/>
                      <a:pt x="240" y="54"/>
                    </a:cubicBezTo>
                    <a:cubicBezTo>
                      <a:pt x="240" y="54"/>
                      <a:pt x="241" y="54"/>
                      <a:pt x="241" y="54"/>
                    </a:cubicBezTo>
                    <a:cubicBezTo>
                      <a:pt x="241" y="53"/>
                      <a:pt x="242" y="53"/>
                      <a:pt x="243" y="53"/>
                    </a:cubicBezTo>
                    <a:cubicBezTo>
                      <a:pt x="243" y="53"/>
                      <a:pt x="243" y="52"/>
                      <a:pt x="243" y="52"/>
                    </a:cubicBezTo>
                    <a:cubicBezTo>
                      <a:pt x="242" y="52"/>
                      <a:pt x="242" y="52"/>
                      <a:pt x="242" y="51"/>
                    </a:cubicBezTo>
                    <a:cubicBezTo>
                      <a:pt x="240" y="51"/>
                      <a:pt x="240" y="50"/>
                      <a:pt x="239" y="50"/>
                    </a:cubicBezTo>
                    <a:cubicBezTo>
                      <a:pt x="239" y="48"/>
                      <a:pt x="237" y="49"/>
                      <a:pt x="237" y="47"/>
                    </a:cubicBezTo>
                    <a:cubicBezTo>
                      <a:pt x="235" y="47"/>
                      <a:pt x="234" y="46"/>
                      <a:pt x="232" y="47"/>
                    </a:cubicBezTo>
                    <a:cubicBezTo>
                      <a:pt x="232" y="45"/>
                      <a:pt x="230" y="45"/>
                      <a:pt x="228" y="44"/>
                    </a:cubicBezTo>
                    <a:cubicBezTo>
                      <a:pt x="227" y="45"/>
                      <a:pt x="228" y="48"/>
                      <a:pt x="228" y="50"/>
                    </a:cubicBezTo>
                    <a:cubicBezTo>
                      <a:pt x="231" y="51"/>
                      <a:pt x="230" y="48"/>
                      <a:pt x="232" y="49"/>
                    </a:cubicBezTo>
                    <a:close/>
                    <a:moveTo>
                      <a:pt x="213" y="28"/>
                    </a:moveTo>
                    <a:cubicBezTo>
                      <a:pt x="213" y="29"/>
                      <a:pt x="212" y="30"/>
                      <a:pt x="212" y="31"/>
                    </a:cubicBezTo>
                    <a:cubicBezTo>
                      <a:pt x="212" y="32"/>
                      <a:pt x="212" y="32"/>
                      <a:pt x="213" y="32"/>
                    </a:cubicBezTo>
                    <a:cubicBezTo>
                      <a:pt x="213" y="32"/>
                      <a:pt x="213" y="33"/>
                      <a:pt x="213" y="34"/>
                    </a:cubicBezTo>
                    <a:cubicBezTo>
                      <a:pt x="212" y="34"/>
                      <a:pt x="212" y="33"/>
                      <a:pt x="210" y="33"/>
                    </a:cubicBezTo>
                    <a:cubicBezTo>
                      <a:pt x="210" y="34"/>
                      <a:pt x="210" y="34"/>
                      <a:pt x="210" y="35"/>
                    </a:cubicBezTo>
                    <a:cubicBezTo>
                      <a:pt x="210" y="35"/>
                      <a:pt x="209" y="35"/>
                      <a:pt x="209" y="35"/>
                    </a:cubicBezTo>
                    <a:cubicBezTo>
                      <a:pt x="210" y="35"/>
                      <a:pt x="210" y="37"/>
                      <a:pt x="210" y="37"/>
                    </a:cubicBezTo>
                    <a:cubicBezTo>
                      <a:pt x="211" y="37"/>
                      <a:pt x="211" y="37"/>
                      <a:pt x="211" y="38"/>
                    </a:cubicBezTo>
                    <a:cubicBezTo>
                      <a:pt x="214" y="39"/>
                      <a:pt x="215" y="37"/>
                      <a:pt x="217" y="37"/>
                    </a:cubicBezTo>
                    <a:cubicBezTo>
                      <a:pt x="218" y="36"/>
                      <a:pt x="220" y="35"/>
                      <a:pt x="222" y="35"/>
                    </a:cubicBezTo>
                    <a:cubicBezTo>
                      <a:pt x="224" y="35"/>
                      <a:pt x="223" y="38"/>
                      <a:pt x="225" y="39"/>
                    </a:cubicBezTo>
                    <a:cubicBezTo>
                      <a:pt x="225" y="38"/>
                      <a:pt x="225" y="37"/>
                      <a:pt x="227" y="37"/>
                    </a:cubicBezTo>
                    <a:cubicBezTo>
                      <a:pt x="227" y="36"/>
                      <a:pt x="227" y="35"/>
                      <a:pt x="227" y="34"/>
                    </a:cubicBezTo>
                    <a:cubicBezTo>
                      <a:pt x="226" y="31"/>
                      <a:pt x="223" y="31"/>
                      <a:pt x="222" y="28"/>
                    </a:cubicBezTo>
                    <a:cubicBezTo>
                      <a:pt x="223" y="27"/>
                      <a:pt x="226" y="25"/>
                      <a:pt x="224" y="22"/>
                    </a:cubicBezTo>
                    <a:cubicBezTo>
                      <a:pt x="222" y="22"/>
                      <a:pt x="223" y="25"/>
                      <a:pt x="220" y="24"/>
                    </a:cubicBezTo>
                    <a:cubicBezTo>
                      <a:pt x="220" y="24"/>
                      <a:pt x="219" y="24"/>
                      <a:pt x="220" y="23"/>
                    </a:cubicBezTo>
                    <a:cubicBezTo>
                      <a:pt x="219" y="23"/>
                      <a:pt x="219" y="22"/>
                      <a:pt x="218" y="22"/>
                    </a:cubicBezTo>
                    <a:cubicBezTo>
                      <a:pt x="218" y="23"/>
                      <a:pt x="218" y="24"/>
                      <a:pt x="218" y="25"/>
                    </a:cubicBezTo>
                    <a:cubicBezTo>
                      <a:pt x="218" y="26"/>
                      <a:pt x="219" y="27"/>
                      <a:pt x="218" y="27"/>
                    </a:cubicBezTo>
                    <a:cubicBezTo>
                      <a:pt x="216" y="28"/>
                      <a:pt x="218" y="25"/>
                      <a:pt x="215" y="25"/>
                    </a:cubicBezTo>
                    <a:cubicBezTo>
                      <a:pt x="214" y="25"/>
                      <a:pt x="213" y="25"/>
                      <a:pt x="211" y="25"/>
                    </a:cubicBezTo>
                    <a:cubicBezTo>
                      <a:pt x="211" y="26"/>
                      <a:pt x="211" y="27"/>
                      <a:pt x="211" y="27"/>
                    </a:cubicBezTo>
                    <a:cubicBezTo>
                      <a:pt x="212" y="28"/>
                      <a:pt x="212" y="27"/>
                      <a:pt x="213" y="28"/>
                    </a:cubicBezTo>
                    <a:close/>
                    <a:moveTo>
                      <a:pt x="48" y="59"/>
                    </a:moveTo>
                    <a:cubicBezTo>
                      <a:pt x="49" y="59"/>
                      <a:pt x="49" y="58"/>
                      <a:pt x="49" y="58"/>
                    </a:cubicBezTo>
                    <a:cubicBezTo>
                      <a:pt x="50" y="58"/>
                      <a:pt x="50" y="58"/>
                      <a:pt x="50" y="57"/>
                    </a:cubicBezTo>
                    <a:cubicBezTo>
                      <a:pt x="49" y="58"/>
                      <a:pt x="45" y="56"/>
                      <a:pt x="45" y="59"/>
                    </a:cubicBezTo>
                    <a:cubicBezTo>
                      <a:pt x="46" y="59"/>
                      <a:pt x="47" y="59"/>
                      <a:pt x="48" y="59"/>
                    </a:cubicBezTo>
                    <a:close/>
                    <a:moveTo>
                      <a:pt x="41" y="60"/>
                    </a:moveTo>
                    <a:cubicBezTo>
                      <a:pt x="38" y="59"/>
                      <a:pt x="43" y="60"/>
                      <a:pt x="41" y="58"/>
                    </a:cubicBezTo>
                    <a:cubicBezTo>
                      <a:pt x="38" y="57"/>
                      <a:pt x="38" y="59"/>
                      <a:pt x="37" y="61"/>
                    </a:cubicBezTo>
                    <a:cubicBezTo>
                      <a:pt x="38" y="60"/>
                      <a:pt x="41" y="62"/>
                      <a:pt x="41" y="60"/>
                    </a:cubicBezTo>
                    <a:close/>
                    <a:moveTo>
                      <a:pt x="84" y="25"/>
                    </a:moveTo>
                    <a:cubicBezTo>
                      <a:pt x="83" y="28"/>
                      <a:pt x="84" y="28"/>
                      <a:pt x="87" y="28"/>
                    </a:cubicBezTo>
                    <a:cubicBezTo>
                      <a:pt x="87" y="27"/>
                      <a:pt x="86" y="26"/>
                      <a:pt x="85" y="26"/>
                    </a:cubicBezTo>
                    <a:cubicBezTo>
                      <a:pt x="85" y="26"/>
                      <a:pt x="84" y="26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lose/>
                    <a:moveTo>
                      <a:pt x="261" y="172"/>
                    </a:moveTo>
                    <a:cubicBezTo>
                      <a:pt x="261" y="171"/>
                      <a:pt x="259" y="170"/>
                      <a:pt x="260" y="168"/>
                    </a:cubicBezTo>
                    <a:cubicBezTo>
                      <a:pt x="259" y="167"/>
                      <a:pt x="259" y="166"/>
                      <a:pt x="258" y="166"/>
                    </a:cubicBezTo>
                    <a:cubicBezTo>
                      <a:pt x="257" y="166"/>
                      <a:pt x="257" y="165"/>
                      <a:pt x="256" y="165"/>
                    </a:cubicBezTo>
                    <a:cubicBezTo>
                      <a:pt x="256" y="165"/>
                      <a:pt x="256" y="165"/>
                      <a:pt x="255" y="165"/>
                    </a:cubicBezTo>
                    <a:cubicBezTo>
                      <a:pt x="254" y="165"/>
                      <a:pt x="254" y="164"/>
                      <a:pt x="254" y="163"/>
                    </a:cubicBezTo>
                    <a:cubicBezTo>
                      <a:pt x="255" y="160"/>
                      <a:pt x="253" y="159"/>
                      <a:pt x="253" y="157"/>
                    </a:cubicBezTo>
                    <a:cubicBezTo>
                      <a:pt x="253" y="157"/>
                      <a:pt x="254" y="156"/>
                      <a:pt x="254" y="156"/>
                    </a:cubicBezTo>
                    <a:cubicBezTo>
                      <a:pt x="253" y="156"/>
                      <a:pt x="253" y="155"/>
                      <a:pt x="252" y="154"/>
                    </a:cubicBezTo>
                    <a:cubicBezTo>
                      <a:pt x="252" y="154"/>
                      <a:pt x="252" y="154"/>
                      <a:pt x="251" y="154"/>
                    </a:cubicBezTo>
                    <a:cubicBezTo>
                      <a:pt x="251" y="154"/>
                      <a:pt x="252" y="153"/>
                      <a:pt x="251" y="153"/>
                    </a:cubicBezTo>
                    <a:cubicBezTo>
                      <a:pt x="251" y="153"/>
                      <a:pt x="251" y="153"/>
                      <a:pt x="251" y="153"/>
                    </a:cubicBezTo>
                    <a:cubicBezTo>
                      <a:pt x="250" y="153"/>
                      <a:pt x="251" y="152"/>
                      <a:pt x="251" y="151"/>
                    </a:cubicBezTo>
                    <a:cubicBezTo>
                      <a:pt x="251" y="149"/>
                      <a:pt x="252" y="148"/>
                      <a:pt x="252" y="146"/>
                    </a:cubicBezTo>
                    <a:cubicBezTo>
                      <a:pt x="252" y="143"/>
                      <a:pt x="253" y="141"/>
                      <a:pt x="253" y="139"/>
                    </a:cubicBezTo>
                    <a:cubicBezTo>
                      <a:pt x="253" y="136"/>
                      <a:pt x="251" y="136"/>
                      <a:pt x="251" y="134"/>
                    </a:cubicBezTo>
                    <a:cubicBezTo>
                      <a:pt x="251" y="131"/>
                      <a:pt x="251" y="131"/>
                      <a:pt x="251" y="131"/>
                    </a:cubicBezTo>
                    <a:cubicBezTo>
                      <a:pt x="251" y="129"/>
                      <a:pt x="249" y="129"/>
                      <a:pt x="249" y="127"/>
                    </a:cubicBezTo>
                    <a:cubicBezTo>
                      <a:pt x="249" y="122"/>
                      <a:pt x="249" y="122"/>
                      <a:pt x="249" y="122"/>
                    </a:cubicBezTo>
                    <a:cubicBezTo>
                      <a:pt x="250" y="120"/>
                      <a:pt x="251" y="119"/>
                      <a:pt x="251" y="116"/>
                    </a:cubicBezTo>
                    <a:cubicBezTo>
                      <a:pt x="250" y="114"/>
                      <a:pt x="248" y="115"/>
                      <a:pt x="249" y="112"/>
                    </a:cubicBezTo>
                    <a:cubicBezTo>
                      <a:pt x="248" y="112"/>
                      <a:pt x="248" y="112"/>
                      <a:pt x="248" y="112"/>
                    </a:cubicBezTo>
                    <a:cubicBezTo>
                      <a:pt x="247" y="112"/>
                      <a:pt x="247" y="112"/>
                      <a:pt x="247" y="112"/>
                    </a:cubicBezTo>
                    <a:cubicBezTo>
                      <a:pt x="247" y="111"/>
                      <a:pt x="246" y="111"/>
                      <a:pt x="246" y="111"/>
                    </a:cubicBezTo>
                    <a:cubicBezTo>
                      <a:pt x="246" y="110"/>
                      <a:pt x="246" y="110"/>
                      <a:pt x="245" y="110"/>
                    </a:cubicBezTo>
                    <a:cubicBezTo>
                      <a:pt x="245" y="109"/>
                      <a:pt x="244" y="109"/>
                      <a:pt x="244" y="109"/>
                    </a:cubicBezTo>
                    <a:cubicBezTo>
                      <a:pt x="244" y="108"/>
                      <a:pt x="243" y="108"/>
                      <a:pt x="243" y="108"/>
                    </a:cubicBezTo>
                    <a:cubicBezTo>
                      <a:pt x="242" y="107"/>
                      <a:pt x="241" y="107"/>
                      <a:pt x="240" y="107"/>
                    </a:cubicBezTo>
                    <a:cubicBezTo>
                      <a:pt x="240" y="106"/>
                      <a:pt x="239" y="106"/>
                      <a:pt x="239" y="106"/>
                    </a:cubicBezTo>
                    <a:cubicBezTo>
                      <a:pt x="239" y="105"/>
                      <a:pt x="238" y="105"/>
                      <a:pt x="238" y="105"/>
                    </a:cubicBezTo>
                    <a:cubicBezTo>
                      <a:pt x="238" y="103"/>
                      <a:pt x="238" y="100"/>
                      <a:pt x="237" y="98"/>
                    </a:cubicBezTo>
                    <a:cubicBezTo>
                      <a:pt x="238" y="96"/>
                      <a:pt x="238" y="95"/>
                      <a:pt x="240" y="94"/>
                    </a:cubicBezTo>
                    <a:cubicBezTo>
                      <a:pt x="241" y="93"/>
                      <a:pt x="241" y="92"/>
                      <a:pt x="242" y="92"/>
                    </a:cubicBezTo>
                    <a:cubicBezTo>
                      <a:pt x="242" y="91"/>
                      <a:pt x="242" y="91"/>
                      <a:pt x="242" y="90"/>
                    </a:cubicBezTo>
                    <a:cubicBezTo>
                      <a:pt x="242" y="89"/>
                      <a:pt x="242" y="89"/>
                      <a:pt x="243" y="89"/>
                    </a:cubicBezTo>
                    <a:cubicBezTo>
                      <a:pt x="242" y="87"/>
                      <a:pt x="244" y="86"/>
                      <a:pt x="244" y="85"/>
                    </a:cubicBezTo>
                    <a:cubicBezTo>
                      <a:pt x="244" y="84"/>
                      <a:pt x="244" y="84"/>
                      <a:pt x="244" y="84"/>
                    </a:cubicBezTo>
                    <a:cubicBezTo>
                      <a:pt x="244" y="82"/>
                      <a:pt x="244" y="82"/>
                      <a:pt x="244" y="82"/>
                    </a:cubicBezTo>
                    <a:cubicBezTo>
                      <a:pt x="245" y="81"/>
                      <a:pt x="245" y="81"/>
                      <a:pt x="245" y="81"/>
                    </a:cubicBezTo>
                    <a:cubicBezTo>
                      <a:pt x="245" y="80"/>
                      <a:pt x="246" y="80"/>
                      <a:pt x="246" y="79"/>
                    </a:cubicBezTo>
                    <a:cubicBezTo>
                      <a:pt x="246" y="79"/>
                      <a:pt x="246" y="77"/>
                      <a:pt x="246" y="77"/>
                    </a:cubicBezTo>
                    <a:cubicBezTo>
                      <a:pt x="246" y="77"/>
                      <a:pt x="246" y="77"/>
                      <a:pt x="246" y="77"/>
                    </a:cubicBezTo>
                    <a:cubicBezTo>
                      <a:pt x="247" y="77"/>
                      <a:pt x="247" y="73"/>
                      <a:pt x="246" y="73"/>
                    </a:cubicBezTo>
                    <a:cubicBezTo>
                      <a:pt x="246" y="73"/>
                      <a:pt x="246" y="73"/>
                      <a:pt x="246" y="73"/>
                    </a:cubicBezTo>
                    <a:cubicBezTo>
                      <a:pt x="246" y="72"/>
                      <a:pt x="246" y="71"/>
                      <a:pt x="246" y="70"/>
                    </a:cubicBezTo>
                    <a:cubicBezTo>
                      <a:pt x="245" y="69"/>
                      <a:pt x="244" y="68"/>
                      <a:pt x="244" y="66"/>
                    </a:cubicBezTo>
                    <a:cubicBezTo>
                      <a:pt x="244" y="66"/>
                      <a:pt x="244" y="64"/>
                      <a:pt x="242" y="64"/>
                    </a:cubicBezTo>
                    <a:cubicBezTo>
                      <a:pt x="243" y="63"/>
                      <a:pt x="241" y="63"/>
                      <a:pt x="242" y="61"/>
                    </a:cubicBezTo>
                    <a:cubicBezTo>
                      <a:pt x="240" y="61"/>
                      <a:pt x="240" y="62"/>
                      <a:pt x="239" y="62"/>
                    </a:cubicBezTo>
                    <a:cubicBezTo>
                      <a:pt x="237" y="61"/>
                      <a:pt x="235" y="62"/>
                      <a:pt x="233" y="61"/>
                    </a:cubicBezTo>
                    <a:cubicBezTo>
                      <a:pt x="233" y="61"/>
                      <a:pt x="233" y="61"/>
                      <a:pt x="233" y="61"/>
                    </a:cubicBezTo>
                    <a:cubicBezTo>
                      <a:pt x="233" y="60"/>
                      <a:pt x="231" y="61"/>
                      <a:pt x="232" y="60"/>
                    </a:cubicBezTo>
                    <a:cubicBezTo>
                      <a:pt x="231" y="60"/>
                      <a:pt x="231" y="59"/>
                      <a:pt x="230" y="59"/>
                    </a:cubicBezTo>
                    <a:cubicBezTo>
                      <a:pt x="230" y="58"/>
                      <a:pt x="229" y="58"/>
                      <a:pt x="228" y="57"/>
                    </a:cubicBezTo>
                    <a:cubicBezTo>
                      <a:pt x="228" y="55"/>
                      <a:pt x="230" y="56"/>
                      <a:pt x="229" y="54"/>
                    </a:cubicBezTo>
                    <a:cubicBezTo>
                      <a:pt x="229" y="52"/>
                      <a:pt x="227" y="52"/>
                      <a:pt x="227" y="51"/>
                    </a:cubicBezTo>
                    <a:cubicBezTo>
                      <a:pt x="227" y="50"/>
                      <a:pt x="226" y="50"/>
                      <a:pt x="226" y="50"/>
                    </a:cubicBezTo>
                    <a:cubicBezTo>
                      <a:pt x="226" y="45"/>
                      <a:pt x="226" y="45"/>
                      <a:pt x="226" y="45"/>
                    </a:cubicBezTo>
                    <a:cubicBezTo>
                      <a:pt x="224" y="44"/>
                      <a:pt x="224" y="44"/>
                      <a:pt x="222" y="45"/>
                    </a:cubicBezTo>
                    <a:cubicBezTo>
                      <a:pt x="221" y="46"/>
                      <a:pt x="221" y="46"/>
                      <a:pt x="220" y="46"/>
                    </a:cubicBezTo>
                    <a:cubicBezTo>
                      <a:pt x="220" y="47"/>
                      <a:pt x="219" y="47"/>
                      <a:pt x="218" y="47"/>
                    </a:cubicBezTo>
                    <a:cubicBezTo>
                      <a:pt x="219" y="47"/>
                      <a:pt x="218" y="47"/>
                      <a:pt x="217" y="47"/>
                    </a:cubicBezTo>
                    <a:cubicBezTo>
                      <a:pt x="217" y="46"/>
                      <a:pt x="218" y="45"/>
                      <a:pt x="217" y="45"/>
                    </a:cubicBezTo>
                    <a:cubicBezTo>
                      <a:pt x="217" y="45"/>
                      <a:pt x="216" y="45"/>
                      <a:pt x="216" y="44"/>
                    </a:cubicBezTo>
                    <a:cubicBezTo>
                      <a:pt x="216" y="44"/>
                      <a:pt x="216" y="43"/>
                      <a:pt x="216" y="43"/>
                    </a:cubicBezTo>
                    <a:cubicBezTo>
                      <a:pt x="216" y="43"/>
                      <a:pt x="215" y="43"/>
                      <a:pt x="215" y="43"/>
                    </a:cubicBezTo>
                    <a:cubicBezTo>
                      <a:pt x="215" y="43"/>
                      <a:pt x="215" y="42"/>
                      <a:pt x="215" y="42"/>
                    </a:cubicBezTo>
                    <a:cubicBezTo>
                      <a:pt x="215" y="42"/>
                      <a:pt x="215" y="42"/>
                      <a:pt x="215" y="41"/>
                    </a:cubicBezTo>
                    <a:cubicBezTo>
                      <a:pt x="213" y="40"/>
                      <a:pt x="211" y="39"/>
                      <a:pt x="209" y="38"/>
                    </a:cubicBezTo>
                    <a:cubicBezTo>
                      <a:pt x="209" y="38"/>
                      <a:pt x="209" y="37"/>
                      <a:pt x="209" y="37"/>
                    </a:cubicBezTo>
                    <a:cubicBezTo>
                      <a:pt x="209" y="36"/>
                      <a:pt x="208" y="35"/>
                      <a:pt x="208" y="35"/>
                    </a:cubicBezTo>
                    <a:cubicBezTo>
                      <a:pt x="207" y="33"/>
                      <a:pt x="206" y="33"/>
                      <a:pt x="206" y="31"/>
                    </a:cubicBezTo>
                    <a:cubicBezTo>
                      <a:pt x="205" y="31"/>
                      <a:pt x="204" y="32"/>
                      <a:pt x="203" y="33"/>
                    </a:cubicBezTo>
                    <a:cubicBezTo>
                      <a:pt x="202" y="33"/>
                      <a:pt x="201" y="34"/>
                      <a:pt x="200" y="34"/>
                    </a:cubicBezTo>
                    <a:cubicBezTo>
                      <a:pt x="200" y="34"/>
                      <a:pt x="200" y="35"/>
                      <a:pt x="200" y="35"/>
                    </a:cubicBezTo>
                    <a:cubicBezTo>
                      <a:pt x="199" y="35"/>
                      <a:pt x="199" y="34"/>
                      <a:pt x="199" y="34"/>
                    </a:cubicBezTo>
                    <a:cubicBezTo>
                      <a:pt x="197" y="34"/>
                      <a:pt x="198" y="33"/>
                      <a:pt x="196" y="33"/>
                    </a:cubicBezTo>
                    <a:cubicBezTo>
                      <a:pt x="195" y="32"/>
                      <a:pt x="198" y="33"/>
                      <a:pt x="199" y="32"/>
                    </a:cubicBezTo>
                    <a:cubicBezTo>
                      <a:pt x="201" y="33"/>
                      <a:pt x="200" y="31"/>
                      <a:pt x="202" y="31"/>
                    </a:cubicBezTo>
                    <a:cubicBezTo>
                      <a:pt x="202" y="30"/>
                      <a:pt x="201" y="30"/>
                      <a:pt x="200" y="30"/>
                    </a:cubicBezTo>
                    <a:cubicBezTo>
                      <a:pt x="199" y="30"/>
                      <a:pt x="199" y="30"/>
                      <a:pt x="198" y="30"/>
                    </a:cubicBezTo>
                    <a:cubicBezTo>
                      <a:pt x="195" y="30"/>
                      <a:pt x="194" y="29"/>
                      <a:pt x="193" y="29"/>
                    </a:cubicBezTo>
                    <a:cubicBezTo>
                      <a:pt x="191" y="29"/>
                      <a:pt x="192" y="30"/>
                      <a:pt x="191" y="31"/>
                    </a:cubicBezTo>
                    <a:cubicBezTo>
                      <a:pt x="191" y="31"/>
                      <a:pt x="190" y="31"/>
                      <a:pt x="190" y="32"/>
                    </a:cubicBezTo>
                    <a:cubicBezTo>
                      <a:pt x="190" y="32"/>
                      <a:pt x="190" y="33"/>
                      <a:pt x="190" y="33"/>
                    </a:cubicBezTo>
                    <a:cubicBezTo>
                      <a:pt x="189" y="34"/>
                      <a:pt x="187" y="35"/>
                      <a:pt x="187" y="37"/>
                    </a:cubicBezTo>
                    <a:cubicBezTo>
                      <a:pt x="185" y="38"/>
                      <a:pt x="183" y="40"/>
                      <a:pt x="182" y="42"/>
                    </a:cubicBezTo>
                    <a:cubicBezTo>
                      <a:pt x="179" y="42"/>
                      <a:pt x="179" y="42"/>
                      <a:pt x="179" y="42"/>
                    </a:cubicBezTo>
                    <a:cubicBezTo>
                      <a:pt x="178" y="42"/>
                      <a:pt x="177" y="43"/>
                      <a:pt x="176" y="43"/>
                    </a:cubicBezTo>
                    <a:cubicBezTo>
                      <a:pt x="173" y="43"/>
                      <a:pt x="171" y="43"/>
                      <a:pt x="169" y="44"/>
                    </a:cubicBezTo>
                    <a:cubicBezTo>
                      <a:pt x="168" y="45"/>
                      <a:pt x="168" y="46"/>
                      <a:pt x="167" y="47"/>
                    </a:cubicBezTo>
                    <a:cubicBezTo>
                      <a:pt x="166" y="47"/>
                      <a:pt x="167" y="48"/>
                      <a:pt x="167" y="48"/>
                    </a:cubicBezTo>
                    <a:cubicBezTo>
                      <a:pt x="167" y="49"/>
                      <a:pt x="166" y="49"/>
                      <a:pt x="167" y="49"/>
                    </a:cubicBezTo>
                    <a:cubicBezTo>
                      <a:pt x="164" y="49"/>
                      <a:pt x="164" y="50"/>
                      <a:pt x="162" y="50"/>
                    </a:cubicBezTo>
                    <a:cubicBezTo>
                      <a:pt x="162" y="52"/>
                      <a:pt x="164" y="52"/>
                      <a:pt x="164" y="53"/>
                    </a:cubicBezTo>
                    <a:cubicBezTo>
                      <a:pt x="164" y="53"/>
                      <a:pt x="164" y="54"/>
                      <a:pt x="164" y="54"/>
                    </a:cubicBezTo>
                    <a:cubicBezTo>
                      <a:pt x="163" y="53"/>
                      <a:pt x="162" y="54"/>
                      <a:pt x="162" y="54"/>
                    </a:cubicBezTo>
                    <a:cubicBezTo>
                      <a:pt x="162" y="53"/>
                      <a:pt x="162" y="53"/>
                      <a:pt x="162" y="53"/>
                    </a:cubicBezTo>
                    <a:cubicBezTo>
                      <a:pt x="162" y="53"/>
                      <a:pt x="162" y="53"/>
                      <a:pt x="162" y="53"/>
                    </a:cubicBezTo>
                    <a:cubicBezTo>
                      <a:pt x="161" y="53"/>
                      <a:pt x="162" y="52"/>
                      <a:pt x="162" y="52"/>
                    </a:cubicBezTo>
                    <a:cubicBezTo>
                      <a:pt x="161" y="52"/>
                      <a:pt x="161" y="52"/>
                      <a:pt x="160" y="52"/>
                    </a:cubicBezTo>
                    <a:cubicBezTo>
                      <a:pt x="160" y="52"/>
                      <a:pt x="160" y="51"/>
                      <a:pt x="159" y="51"/>
                    </a:cubicBezTo>
                    <a:cubicBezTo>
                      <a:pt x="159" y="51"/>
                      <a:pt x="159" y="51"/>
                      <a:pt x="158" y="51"/>
                    </a:cubicBezTo>
                    <a:cubicBezTo>
                      <a:pt x="158" y="50"/>
                      <a:pt x="158" y="50"/>
                      <a:pt x="157" y="50"/>
                    </a:cubicBezTo>
                    <a:cubicBezTo>
                      <a:pt x="157" y="50"/>
                      <a:pt x="156" y="49"/>
                      <a:pt x="155" y="49"/>
                    </a:cubicBezTo>
                    <a:cubicBezTo>
                      <a:pt x="151" y="49"/>
                      <a:pt x="152" y="52"/>
                      <a:pt x="148" y="51"/>
                    </a:cubicBezTo>
                    <a:cubicBezTo>
                      <a:pt x="149" y="50"/>
                      <a:pt x="149" y="50"/>
                      <a:pt x="148" y="49"/>
                    </a:cubicBezTo>
                    <a:cubicBezTo>
                      <a:pt x="147" y="48"/>
                      <a:pt x="147" y="48"/>
                      <a:pt x="147" y="47"/>
                    </a:cubicBezTo>
                    <a:cubicBezTo>
                      <a:pt x="148" y="47"/>
                      <a:pt x="148" y="46"/>
                      <a:pt x="149" y="46"/>
                    </a:cubicBezTo>
                    <a:cubicBezTo>
                      <a:pt x="148" y="46"/>
                      <a:pt x="149" y="47"/>
                      <a:pt x="150" y="47"/>
                    </a:cubicBezTo>
                    <a:cubicBezTo>
                      <a:pt x="150" y="46"/>
                      <a:pt x="149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5"/>
                      <a:pt x="150" y="45"/>
                    </a:cubicBezTo>
                    <a:cubicBezTo>
                      <a:pt x="151" y="45"/>
                      <a:pt x="152" y="45"/>
                      <a:pt x="153" y="44"/>
                    </a:cubicBezTo>
                    <a:cubicBezTo>
                      <a:pt x="154" y="44"/>
                      <a:pt x="154" y="44"/>
                      <a:pt x="154" y="43"/>
                    </a:cubicBezTo>
                    <a:cubicBezTo>
                      <a:pt x="154" y="43"/>
                      <a:pt x="154" y="43"/>
                      <a:pt x="154" y="42"/>
                    </a:cubicBezTo>
                    <a:cubicBezTo>
                      <a:pt x="155" y="41"/>
                      <a:pt x="156" y="41"/>
                      <a:pt x="156" y="40"/>
                    </a:cubicBezTo>
                    <a:cubicBezTo>
                      <a:pt x="156" y="39"/>
                      <a:pt x="156" y="36"/>
                      <a:pt x="156" y="35"/>
                    </a:cubicBezTo>
                    <a:cubicBezTo>
                      <a:pt x="156" y="33"/>
                      <a:pt x="154" y="34"/>
                      <a:pt x="154" y="32"/>
                    </a:cubicBezTo>
                    <a:cubicBezTo>
                      <a:pt x="150" y="32"/>
                      <a:pt x="148" y="34"/>
                      <a:pt x="145" y="34"/>
                    </a:cubicBezTo>
                    <a:cubicBezTo>
                      <a:pt x="142" y="34"/>
                      <a:pt x="141" y="32"/>
                      <a:pt x="140" y="32"/>
                    </a:cubicBezTo>
                    <a:cubicBezTo>
                      <a:pt x="139" y="31"/>
                      <a:pt x="138" y="30"/>
                      <a:pt x="137" y="30"/>
                    </a:cubicBezTo>
                    <a:cubicBezTo>
                      <a:pt x="136" y="30"/>
                      <a:pt x="136" y="30"/>
                      <a:pt x="135" y="30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2" y="30"/>
                      <a:pt x="131" y="30"/>
                      <a:pt x="131" y="31"/>
                    </a:cubicBezTo>
                    <a:cubicBezTo>
                      <a:pt x="130" y="30"/>
                      <a:pt x="131" y="30"/>
                      <a:pt x="131" y="29"/>
                    </a:cubicBezTo>
                    <a:cubicBezTo>
                      <a:pt x="130" y="29"/>
                      <a:pt x="131" y="28"/>
                      <a:pt x="130" y="27"/>
                    </a:cubicBezTo>
                    <a:cubicBezTo>
                      <a:pt x="130" y="28"/>
                      <a:pt x="130" y="27"/>
                      <a:pt x="130" y="27"/>
                    </a:cubicBezTo>
                    <a:cubicBezTo>
                      <a:pt x="124" y="27"/>
                      <a:pt x="124" y="27"/>
                      <a:pt x="124" y="27"/>
                    </a:cubicBezTo>
                    <a:cubicBezTo>
                      <a:pt x="123" y="28"/>
                      <a:pt x="123" y="29"/>
                      <a:pt x="121" y="29"/>
                    </a:cubicBezTo>
                    <a:cubicBezTo>
                      <a:pt x="122" y="28"/>
                      <a:pt x="122" y="27"/>
                      <a:pt x="124" y="27"/>
                    </a:cubicBezTo>
                    <a:cubicBezTo>
                      <a:pt x="124" y="25"/>
                      <a:pt x="126" y="25"/>
                      <a:pt x="127" y="25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7" y="21"/>
                      <a:pt x="127" y="20"/>
                      <a:pt x="128" y="20"/>
                    </a:cubicBezTo>
                    <a:cubicBezTo>
                      <a:pt x="127" y="18"/>
                      <a:pt x="127" y="16"/>
                      <a:pt x="126" y="15"/>
                    </a:cubicBezTo>
                    <a:cubicBezTo>
                      <a:pt x="126" y="14"/>
                      <a:pt x="125" y="14"/>
                      <a:pt x="125" y="13"/>
                    </a:cubicBezTo>
                    <a:cubicBezTo>
                      <a:pt x="122" y="14"/>
                      <a:pt x="122" y="11"/>
                      <a:pt x="119" y="12"/>
                    </a:cubicBezTo>
                    <a:cubicBezTo>
                      <a:pt x="119" y="11"/>
                      <a:pt x="118" y="10"/>
                      <a:pt x="117" y="10"/>
                    </a:cubicBezTo>
                    <a:cubicBezTo>
                      <a:pt x="117" y="9"/>
                      <a:pt x="117" y="8"/>
                      <a:pt x="116" y="8"/>
                    </a:cubicBezTo>
                    <a:cubicBezTo>
                      <a:pt x="115" y="8"/>
                      <a:pt x="114" y="8"/>
                      <a:pt x="113" y="10"/>
                    </a:cubicBezTo>
                    <a:cubicBezTo>
                      <a:pt x="112" y="9"/>
                      <a:pt x="109" y="9"/>
                      <a:pt x="108" y="8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103" y="7"/>
                      <a:pt x="102" y="8"/>
                      <a:pt x="101" y="8"/>
                    </a:cubicBezTo>
                    <a:cubicBezTo>
                      <a:pt x="101" y="7"/>
                      <a:pt x="102" y="7"/>
                      <a:pt x="101" y="7"/>
                    </a:cubicBezTo>
                    <a:cubicBezTo>
                      <a:pt x="101" y="7"/>
                      <a:pt x="101" y="7"/>
                      <a:pt x="101" y="7"/>
                    </a:cubicBezTo>
                    <a:cubicBezTo>
                      <a:pt x="101" y="7"/>
                      <a:pt x="101" y="6"/>
                      <a:pt x="101" y="6"/>
                    </a:cubicBezTo>
                    <a:cubicBezTo>
                      <a:pt x="100" y="6"/>
                      <a:pt x="99" y="7"/>
                      <a:pt x="99" y="5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4"/>
                      <a:pt x="86" y="4"/>
                      <a:pt x="86" y="3"/>
                    </a:cubicBezTo>
                    <a:cubicBezTo>
                      <a:pt x="86" y="2"/>
                      <a:pt x="87" y="2"/>
                      <a:pt x="87" y="1"/>
                    </a:cubicBezTo>
                    <a:cubicBezTo>
                      <a:pt x="87" y="1"/>
                      <a:pt x="86" y="1"/>
                      <a:pt x="86" y="1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4" y="0"/>
                      <a:pt x="84" y="1"/>
                      <a:pt x="84" y="2"/>
                    </a:cubicBezTo>
                    <a:cubicBezTo>
                      <a:pt x="84" y="2"/>
                      <a:pt x="84" y="3"/>
                      <a:pt x="84" y="3"/>
                    </a:cubicBezTo>
                    <a:cubicBezTo>
                      <a:pt x="83" y="3"/>
                      <a:pt x="83" y="3"/>
                      <a:pt x="83" y="3"/>
                    </a:cubicBezTo>
                    <a:cubicBezTo>
                      <a:pt x="83" y="3"/>
                      <a:pt x="83" y="4"/>
                      <a:pt x="83" y="4"/>
                    </a:cubicBezTo>
                    <a:cubicBezTo>
                      <a:pt x="81" y="5"/>
                      <a:pt x="81" y="5"/>
                      <a:pt x="82" y="7"/>
                    </a:cubicBezTo>
                    <a:cubicBezTo>
                      <a:pt x="82" y="7"/>
                      <a:pt x="82" y="8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2" y="10"/>
                      <a:pt x="80" y="10"/>
                      <a:pt x="81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1" y="12"/>
                      <a:pt x="81" y="12"/>
                      <a:pt x="81" y="13"/>
                    </a:cubicBezTo>
                    <a:cubicBezTo>
                      <a:pt x="81" y="13"/>
                      <a:pt x="80" y="13"/>
                      <a:pt x="80" y="13"/>
                    </a:cubicBezTo>
                    <a:cubicBezTo>
                      <a:pt x="80" y="14"/>
                      <a:pt x="80" y="14"/>
                      <a:pt x="80" y="15"/>
                    </a:cubicBezTo>
                    <a:cubicBezTo>
                      <a:pt x="82" y="15"/>
                      <a:pt x="83" y="14"/>
                      <a:pt x="83" y="13"/>
                    </a:cubicBezTo>
                    <a:cubicBezTo>
                      <a:pt x="83" y="13"/>
                      <a:pt x="83" y="12"/>
                      <a:pt x="83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4" y="11"/>
                      <a:pt x="83" y="10"/>
                      <a:pt x="83" y="10"/>
                    </a:cubicBezTo>
                    <a:cubicBezTo>
                      <a:pt x="83" y="10"/>
                      <a:pt x="83" y="10"/>
                      <a:pt x="84" y="10"/>
                    </a:cubicBezTo>
                    <a:cubicBezTo>
                      <a:pt x="85" y="10"/>
                      <a:pt x="85" y="8"/>
                      <a:pt x="87" y="8"/>
                    </a:cubicBezTo>
                    <a:cubicBezTo>
                      <a:pt x="87" y="8"/>
                      <a:pt x="87" y="8"/>
                      <a:pt x="87" y="8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90" y="7"/>
                      <a:pt x="90" y="10"/>
                      <a:pt x="92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1" y="17"/>
                      <a:pt x="90" y="18"/>
                    </a:cubicBezTo>
                    <a:cubicBezTo>
                      <a:pt x="90" y="18"/>
                      <a:pt x="90" y="18"/>
                      <a:pt x="90" y="18"/>
                    </a:cubicBezTo>
                    <a:cubicBezTo>
                      <a:pt x="88" y="18"/>
                      <a:pt x="87" y="18"/>
                      <a:pt x="87" y="20"/>
                    </a:cubicBezTo>
                    <a:cubicBezTo>
                      <a:pt x="88" y="21"/>
                      <a:pt x="89" y="19"/>
                      <a:pt x="90" y="20"/>
                    </a:cubicBezTo>
                    <a:cubicBezTo>
                      <a:pt x="90" y="20"/>
                      <a:pt x="91" y="20"/>
                      <a:pt x="91" y="20"/>
                    </a:cubicBezTo>
                    <a:cubicBezTo>
                      <a:pt x="91" y="20"/>
                      <a:pt x="92" y="19"/>
                      <a:pt x="93" y="19"/>
                    </a:cubicBezTo>
                    <a:cubicBezTo>
                      <a:pt x="93" y="19"/>
                      <a:pt x="93" y="19"/>
                      <a:pt x="93" y="19"/>
                    </a:cubicBezTo>
                    <a:cubicBezTo>
                      <a:pt x="93" y="17"/>
                      <a:pt x="94" y="19"/>
                      <a:pt x="94" y="18"/>
                    </a:cubicBezTo>
                    <a:cubicBezTo>
                      <a:pt x="93" y="20"/>
                      <a:pt x="96" y="20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6" y="21"/>
                      <a:pt x="96" y="22"/>
                      <a:pt x="95" y="22"/>
                    </a:cubicBezTo>
                    <a:cubicBezTo>
                      <a:pt x="95" y="22"/>
                      <a:pt x="95" y="23"/>
                      <a:pt x="94" y="22"/>
                    </a:cubicBezTo>
                    <a:cubicBezTo>
                      <a:pt x="94" y="24"/>
                      <a:pt x="95" y="24"/>
                      <a:pt x="96" y="24"/>
                    </a:cubicBezTo>
                    <a:cubicBezTo>
                      <a:pt x="96" y="25"/>
                      <a:pt x="93" y="24"/>
                      <a:pt x="94" y="27"/>
                    </a:cubicBezTo>
                    <a:cubicBezTo>
                      <a:pt x="94" y="27"/>
                      <a:pt x="94" y="27"/>
                      <a:pt x="95" y="27"/>
                    </a:cubicBezTo>
                    <a:cubicBezTo>
                      <a:pt x="95" y="27"/>
                      <a:pt x="95" y="27"/>
                      <a:pt x="95" y="27"/>
                    </a:cubicBezTo>
                    <a:cubicBezTo>
                      <a:pt x="95" y="27"/>
                      <a:pt x="96" y="27"/>
                      <a:pt x="97" y="27"/>
                    </a:cubicBezTo>
                    <a:cubicBezTo>
                      <a:pt x="97" y="27"/>
                      <a:pt x="97" y="27"/>
                      <a:pt x="97" y="27"/>
                    </a:cubicBezTo>
                    <a:cubicBezTo>
                      <a:pt x="98" y="27"/>
                      <a:pt x="98" y="27"/>
                      <a:pt x="99" y="27"/>
                    </a:cubicBezTo>
                    <a:cubicBezTo>
                      <a:pt x="99" y="27"/>
                      <a:pt x="100" y="27"/>
                      <a:pt x="100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8"/>
                      <a:pt x="98" y="28"/>
                      <a:pt x="98" y="28"/>
                    </a:cubicBezTo>
                    <a:cubicBezTo>
                      <a:pt x="98" y="28"/>
                      <a:pt x="98" y="28"/>
                      <a:pt x="97" y="28"/>
                    </a:cubicBezTo>
                    <a:cubicBezTo>
                      <a:pt x="96" y="27"/>
                      <a:pt x="95" y="29"/>
                      <a:pt x="94" y="29"/>
                    </a:cubicBezTo>
                    <a:cubicBezTo>
                      <a:pt x="94" y="29"/>
                      <a:pt x="93" y="29"/>
                      <a:pt x="93" y="29"/>
                    </a:cubicBezTo>
                    <a:cubicBezTo>
                      <a:pt x="93" y="29"/>
                      <a:pt x="93" y="30"/>
                      <a:pt x="92" y="30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88" y="30"/>
                      <a:pt x="87" y="30"/>
                      <a:pt x="87" y="32"/>
                    </a:cubicBezTo>
                    <a:cubicBezTo>
                      <a:pt x="87" y="32"/>
                      <a:pt x="87" y="33"/>
                      <a:pt x="87" y="32"/>
                    </a:cubicBezTo>
                    <a:cubicBezTo>
                      <a:pt x="86" y="36"/>
                      <a:pt x="88" y="36"/>
                      <a:pt x="91" y="36"/>
                    </a:cubicBezTo>
                    <a:cubicBezTo>
                      <a:pt x="91" y="35"/>
                      <a:pt x="91" y="35"/>
                      <a:pt x="91" y="35"/>
                    </a:cubicBezTo>
                    <a:cubicBezTo>
                      <a:pt x="92" y="35"/>
                      <a:pt x="92" y="36"/>
                      <a:pt x="93" y="36"/>
                    </a:cubicBezTo>
                    <a:cubicBezTo>
                      <a:pt x="93" y="38"/>
                      <a:pt x="92" y="38"/>
                      <a:pt x="92" y="41"/>
                    </a:cubicBezTo>
                    <a:cubicBezTo>
                      <a:pt x="92" y="43"/>
                      <a:pt x="96" y="42"/>
                      <a:pt x="96" y="44"/>
                    </a:cubicBezTo>
                    <a:cubicBezTo>
                      <a:pt x="96" y="45"/>
                      <a:pt x="95" y="45"/>
                      <a:pt x="94" y="45"/>
                    </a:cubicBezTo>
                    <a:cubicBezTo>
                      <a:pt x="92" y="45"/>
                      <a:pt x="92" y="46"/>
                      <a:pt x="91" y="46"/>
                    </a:cubicBezTo>
                    <a:cubicBezTo>
                      <a:pt x="91" y="46"/>
                      <a:pt x="92" y="47"/>
                      <a:pt x="92" y="47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2" y="48"/>
                      <a:pt x="92" y="50"/>
                      <a:pt x="93" y="51"/>
                    </a:cubicBezTo>
                    <a:cubicBezTo>
                      <a:pt x="93" y="51"/>
                      <a:pt x="93" y="51"/>
                      <a:pt x="93" y="51"/>
                    </a:cubicBezTo>
                    <a:cubicBezTo>
                      <a:pt x="94" y="51"/>
                      <a:pt x="94" y="53"/>
                      <a:pt x="96" y="53"/>
                    </a:cubicBezTo>
                    <a:cubicBezTo>
                      <a:pt x="96" y="53"/>
                      <a:pt x="96" y="53"/>
                      <a:pt x="96" y="53"/>
                    </a:cubicBezTo>
                    <a:cubicBezTo>
                      <a:pt x="97" y="53"/>
                      <a:pt x="98" y="53"/>
                      <a:pt x="99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99" y="55"/>
                      <a:pt x="99" y="55"/>
                    </a:cubicBezTo>
                    <a:cubicBezTo>
                      <a:pt x="97" y="57"/>
                      <a:pt x="94" y="55"/>
                      <a:pt x="91" y="55"/>
                    </a:cubicBezTo>
                    <a:cubicBezTo>
                      <a:pt x="89" y="55"/>
                      <a:pt x="89" y="55"/>
                      <a:pt x="89" y="55"/>
                    </a:cubicBezTo>
                    <a:cubicBezTo>
                      <a:pt x="88" y="55"/>
                      <a:pt x="87" y="55"/>
                      <a:pt x="87" y="54"/>
                    </a:cubicBezTo>
                    <a:cubicBezTo>
                      <a:pt x="86" y="53"/>
                      <a:pt x="86" y="53"/>
                      <a:pt x="86" y="54"/>
                    </a:cubicBezTo>
                    <a:cubicBezTo>
                      <a:pt x="85" y="54"/>
                      <a:pt x="84" y="55"/>
                      <a:pt x="84" y="56"/>
                    </a:cubicBezTo>
                    <a:cubicBezTo>
                      <a:pt x="83" y="56"/>
                      <a:pt x="83" y="57"/>
                      <a:pt x="82" y="57"/>
                    </a:cubicBezTo>
                    <a:cubicBezTo>
                      <a:pt x="82" y="58"/>
                      <a:pt x="82" y="58"/>
                      <a:pt x="82" y="59"/>
                    </a:cubicBezTo>
                    <a:cubicBezTo>
                      <a:pt x="82" y="61"/>
                      <a:pt x="82" y="63"/>
                      <a:pt x="83" y="65"/>
                    </a:cubicBezTo>
                    <a:cubicBezTo>
                      <a:pt x="83" y="66"/>
                      <a:pt x="84" y="66"/>
                      <a:pt x="84" y="67"/>
                    </a:cubicBezTo>
                    <a:cubicBezTo>
                      <a:pt x="82" y="67"/>
                      <a:pt x="82" y="66"/>
                      <a:pt x="80" y="66"/>
                    </a:cubicBezTo>
                    <a:cubicBezTo>
                      <a:pt x="79" y="65"/>
                      <a:pt x="80" y="64"/>
                      <a:pt x="79" y="64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6" y="64"/>
                      <a:pt x="76" y="64"/>
                      <a:pt x="76" y="65"/>
                    </a:cubicBezTo>
                    <a:cubicBezTo>
                      <a:pt x="76" y="65"/>
                      <a:pt x="75" y="65"/>
                      <a:pt x="75" y="65"/>
                    </a:cubicBezTo>
                    <a:cubicBezTo>
                      <a:pt x="76" y="66"/>
                      <a:pt x="73" y="67"/>
                      <a:pt x="75" y="69"/>
                    </a:cubicBezTo>
                    <a:cubicBezTo>
                      <a:pt x="75" y="69"/>
                      <a:pt x="75" y="69"/>
                      <a:pt x="75" y="69"/>
                    </a:cubicBezTo>
                    <a:cubicBezTo>
                      <a:pt x="75" y="69"/>
                      <a:pt x="76" y="69"/>
                      <a:pt x="76" y="69"/>
                    </a:cubicBezTo>
                    <a:cubicBezTo>
                      <a:pt x="77" y="69"/>
                      <a:pt x="77" y="70"/>
                      <a:pt x="77" y="71"/>
                    </a:cubicBezTo>
                    <a:cubicBezTo>
                      <a:pt x="76" y="72"/>
                      <a:pt x="75" y="72"/>
                      <a:pt x="75" y="73"/>
                    </a:cubicBezTo>
                    <a:cubicBezTo>
                      <a:pt x="73" y="73"/>
                      <a:pt x="72" y="71"/>
                      <a:pt x="72" y="69"/>
                    </a:cubicBezTo>
                    <a:cubicBezTo>
                      <a:pt x="72" y="64"/>
                      <a:pt x="72" y="64"/>
                      <a:pt x="72" y="64"/>
                    </a:cubicBezTo>
                    <a:cubicBezTo>
                      <a:pt x="72" y="62"/>
                      <a:pt x="71" y="61"/>
                      <a:pt x="71" y="59"/>
                    </a:cubicBezTo>
                    <a:cubicBezTo>
                      <a:pt x="70" y="59"/>
                      <a:pt x="69" y="59"/>
                      <a:pt x="69" y="58"/>
                    </a:cubicBezTo>
                    <a:cubicBezTo>
                      <a:pt x="68" y="59"/>
                      <a:pt x="64" y="58"/>
                      <a:pt x="62" y="59"/>
                    </a:cubicBezTo>
                    <a:cubicBezTo>
                      <a:pt x="60" y="58"/>
                      <a:pt x="60" y="59"/>
                      <a:pt x="59" y="59"/>
                    </a:cubicBezTo>
                    <a:cubicBezTo>
                      <a:pt x="58" y="59"/>
                      <a:pt x="57" y="59"/>
                      <a:pt x="57" y="60"/>
                    </a:cubicBezTo>
                    <a:cubicBezTo>
                      <a:pt x="55" y="60"/>
                      <a:pt x="55" y="60"/>
                      <a:pt x="55" y="60"/>
                    </a:cubicBezTo>
                    <a:cubicBezTo>
                      <a:pt x="55" y="60"/>
                      <a:pt x="55" y="60"/>
                      <a:pt x="55" y="59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48" y="60"/>
                      <a:pt x="47" y="61"/>
                      <a:pt x="45" y="62"/>
                    </a:cubicBezTo>
                    <a:cubicBezTo>
                      <a:pt x="44" y="63"/>
                      <a:pt x="44" y="64"/>
                      <a:pt x="44" y="66"/>
                    </a:cubicBezTo>
                    <a:cubicBezTo>
                      <a:pt x="43" y="66"/>
                      <a:pt x="43" y="67"/>
                      <a:pt x="42" y="67"/>
                    </a:cubicBezTo>
                    <a:cubicBezTo>
                      <a:pt x="41" y="67"/>
                      <a:pt x="41" y="68"/>
                      <a:pt x="41" y="68"/>
                    </a:cubicBezTo>
                    <a:cubicBezTo>
                      <a:pt x="40" y="71"/>
                      <a:pt x="41" y="72"/>
                      <a:pt x="42" y="73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3" y="73"/>
                      <a:pt x="44" y="74"/>
                      <a:pt x="45" y="75"/>
                    </a:cubicBezTo>
                    <a:cubicBezTo>
                      <a:pt x="45" y="75"/>
                      <a:pt x="45" y="75"/>
                      <a:pt x="45" y="75"/>
                    </a:cubicBezTo>
                    <a:cubicBezTo>
                      <a:pt x="45" y="76"/>
                      <a:pt x="48" y="75"/>
                      <a:pt x="47" y="78"/>
                    </a:cubicBezTo>
                    <a:cubicBezTo>
                      <a:pt x="47" y="78"/>
                      <a:pt x="47" y="78"/>
                      <a:pt x="47" y="78"/>
                    </a:cubicBezTo>
                    <a:cubicBezTo>
                      <a:pt x="47" y="78"/>
                      <a:pt x="48" y="79"/>
                      <a:pt x="48" y="79"/>
                    </a:cubicBezTo>
                    <a:cubicBezTo>
                      <a:pt x="48" y="91"/>
                      <a:pt x="48" y="91"/>
                      <a:pt x="48" y="91"/>
                    </a:cubicBezTo>
                    <a:cubicBezTo>
                      <a:pt x="46" y="91"/>
                      <a:pt x="47" y="93"/>
                      <a:pt x="45" y="93"/>
                    </a:cubicBezTo>
                    <a:cubicBezTo>
                      <a:pt x="45" y="94"/>
                      <a:pt x="45" y="96"/>
                      <a:pt x="43" y="96"/>
                    </a:cubicBezTo>
                    <a:cubicBezTo>
                      <a:pt x="44" y="100"/>
                      <a:pt x="41" y="101"/>
                      <a:pt x="42" y="105"/>
                    </a:cubicBezTo>
                    <a:cubicBezTo>
                      <a:pt x="40" y="105"/>
                      <a:pt x="42" y="108"/>
                      <a:pt x="40" y="107"/>
                    </a:cubicBezTo>
                    <a:cubicBezTo>
                      <a:pt x="37" y="107"/>
                      <a:pt x="33" y="108"/>
                      <a:pt x="31" y="107"/>
                    </a:cubicBezTo>
                    <a:cubicBezTo>
                      <a:pt x="31" y="107"/>
                      <a:pt x="31" y="107"/>
                      <a:pt x="31" y="107"/>
                    </a:cubicBezTo>
                    <a:cubicBezTo>
                      <a:pt x="31" y="107"/>
                      <a:pt x="31" y="107"/>
                      <a:pt x="31" y="107"/>
                    </a:cubicBezTo>
                    <a:cubicBezTo>
                      <a:pt x="31" y="108"/>
                      <a:pt x="31" y="108"/>
                      <a:pt x="31" y="108"/>
                    </a:cubicBezTo>
                    <a:cubicBezTo>
                      <a:pt x="31" y="108"/>
                      <a:pt x="31" y="108"/>
                      <a:pt x="31" y="108"/>
                    </a:cubicBezTo>
                    <a:cubicBezTo>
                      <a:pt x="31" y="108"/>
                      <a:pt x="31" y="108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1" y="109"/>
                      <a:pt x="31" y="109"/>
                      <a:pt x="31" y="109"/>
                    </a:cubicBezTo>
                    <a:cubicBezTo>
                      <a:pt x="31" y="110"/>
                      <a:pt x="31" y="110"/>
                      <a:pt x="31" y="110"/>
                    </a:cubicBezTo>
                    <a:cubicBezTo>
                      <a:pt x="31" y="110"/>
                      <a:pt x="31" y="110"/>
                      <a:pt x="31" y="110"/>
                    </a:cubicBezTo>
                    <a:cubicBezTo>
                      <a:pt x="32" y="111"/>
                      <a:pt x="32" y="113"/>
                      <a:pt x="34" y="112"/>
                    </a:cubicBezTo>
                    <a:cubicBezTo>
                      <a:pt x="34" y="112"/>
                      <a:pt x="34" y="112"/>
                      <a:pt x="35" y="112"/>
                    </a:cubicBezTo>
                    <a:cubicBezTo>
                      <a:pt x="35" y="112"/>
                      <a:pt x="36" y="112"/>
                      <a:pt x="36" y="112"/>
                    </a:cubicBezTo>
                    <a:cubicBezTo>
                      <a:pt x="36" y="112"/>
                      <a:pt x="36" y="112"/>
                      <a:pt x="37" y="113"/>
                    </a:cubicBezTo>
                    <a:cubicBezTo>
                      <a:pt x="37" y="112"/>
                      <a:pt x="38" y="113"/>
                      <a:pt x="38" y="113"/>
                    </a:cubicBezTo>
                    <a:cubicBezTo>
                      <a:pt x="38" y="114"/>
                      <a:pt x="38" y="114"/>
                      <a:pt x="38" y="114"/>
                    </a:cubicBezTo>
                    <a:cubicBezTo>
                      <a:pt x="39" y="114"/>
                      <a:pt x="41" y="114"/>
                      <a:pt x="40" y="117"/>
                    </a:cubicBezTo>
                    <a:cubicBezTo>
                      <a:pt x="40" y="117"/>
                      <a:pt x="40" y="117"/>
                      <a:pt x="40" y="117"/>
                    </a:cubicBezTo>
                    <a:cubicBezTo>
                      <a:pt x="40" y="117"/>
                      <a:pt x="40" y="117"/>
                      <a:pt x="40" y="117"/>
                    </a:cubicBezTo>
                    <a:cubicBezTo>
                      <a:pt x="40" y="117"/>
                      <a:pt x="40" y="117"/>
                      <a:pt x="40" y="117"/>
                    </a:cubicBezTo>
                    <a:cubicBezTo>
                      <a:pt x="40" y="117"/>
                      <a:pt x="40" y="117"/>
                      <a:pt x="40" y="117"/>
                    </a:cubicBezTo>
                    <a:cubicBezTo>
                      <a:pt x="40" y="117"/>
                      <a:pt x="41" y="117"/>
                      <a:pt x="41" y="117"/>
                    </a:cubicBezTo>
                    <a:cubicBezTo>
                      <a:pt x="40" y="119"/>
                      <a:pt x="41" y="122"/>
                      <a:pt x="40" y="123"/>
                    </a:cubicBezTo>
                    <a:cubicBezTo>
                      <a:pt x="40" y="124"/>
                      <a:pt x="40" y="124"/>
                      <a:pt x="40" y="124"/>
                    </a:cubicBezTo>
                    <a:cubicBezTo>
                      <a:pt x="38" y="124"/>
                      <a:pt x="38" y="124"/>
                      <a:pt x="38" y="124"/>
                    </a:cubicBezTo>
                    <a:cubicBezTo>
                      <a:pt x="38" y="123"/>
                      <a:pt x="37" y="123"/>
                      <a:pt x="37" y="124"/>
                    </a:cubicBezTo>
                    <a:cubicBezTo>
                      <a:pt x="37" y="125"/>
                      <a:pt x="36" y="125"/>
                      <a:pt x="35" y="125"/>
                    </a:cubicBezTo>
                    <a:cubicBezTo>
                      <a:pt x="34" y="127"/>
                      <a:pt x="31" y="128"/>
                      <a:pt x="29" y="129"/>
                    </a:cubicBezTo>
                    <a:cubicBezTo>
                      <a:pt x="29" y="131"/>
                      <a:pt x="27" y="131"/>
                      <a:pt x="27" y="132"/>
                    </a:cubicBezTo>
                    <a:cubicBezTo>
                      <a:pt x="27" y="134"/>
                      <a:pt x="28" y="135"/>
                      <a:pt x="29" y="136"/>
                    </a:cubicBezTo>
                    <a:cubicBezTo>
                      <a:pt x="28" y="138"/>
                      <a:pt x="23" y="140"/>
                      <a:pt x="19" y="139"/>
                    </a:cubicBezTo>
                    <a:cubicBezTo>
                      <a:pt x="19" y="139"/>
                      <a:pt x="18" y="139"/>
                      <a:pt x="18" y="139"/>
                    </a:cubicBezTo>
                    <a:cubicBezTo>
                      <a:pt x="18" y="139"/>
                      <a:pt x="18" y="139"/>
                      <a:pt x="18" y="139"/>
                    </a:cubicBezTo>
                    <a:cubicBezTo>
                      <a:pt x="17" y="138"/>
                      <a:pt x="16" y="139"/>
                      <a:pt x="16" y="139"/>
                    </a:cubicBezTo>
                    <a:cubicBezTo>
                      <a:pt x="15" y="138"/>
                      <a:pt x="14" y="138"/>
                      <a:pt x="14" y="137"/>
                    </a:cubicBezTo>
                    <a:cubicBezTo>
                      <a:pt x="13" y="137"/>
                      <a:pt x="13" y="137"/>
                      <a:pt x="13" y="137"/>
                    </a:cubicBezTo>
                    <a:cubicBezTo>
                      <a:pt x="13" y="137"/>
                      <a:pt x="13" y="137"/>
                      <a:pt x="13" y="137"/>
                    </a:cubicBezTo>
                    <a:cubicBezTo>
                      <a:pt x="13" y="137"/>
                      <a:pt x="13" y="137"/>
                      <a:pt x="12" y="137"/>
                    </a:cubicBezTo>
                    <a:cubicBezTo>
                      <a:pt x="12" y="137"/>
                      <a:pt x="12" y="137"/>
                      <a:pt x="12" y="137"/>
                    </a:cubicBezTo>
                    <a:cubicBezTo>
                      <a:pt x="12" y="138"/>
                      <a:pt x="12" y="138"/>
                      <a:pt x="12" y="138"/>
                    </a:cubicBezTo>
                    <a:cubicBezTo>
                      <a:pt x="12" y="138"/>
                      <a:pt x="12" y="138"/>
                      <a:pt x="12" y="138"/>
                    </a:cubicBezTo>
                    <a:cubicBezTo>
                      <a:pt x="11" y="138"/>
                      <a:pt x="11" y="139"/>
                      <a:pt x="11" y="139"/>
                    </a:cubicBezTo>
                    <a:cubicBezTo>
                      <a:pt x="11" y="140"/>
                      <a:pt x="11" y="140"/>
                      <a:pt x="11" y="140"/>
                    </a:cubicBezTo>
                    <a:cubicBezTo>
                      <a:pt x="10" y="141"/>
                      <a:pt x="9" y="141"/>
                      <a:pt x="8" y="141"/>
                    </a:cubicBezTo>
                    <a:cubicBezTo>
                      <a:pt x="8" y="142"/>
                      <a:pt x="7" y="142"/>
                      <a:pt x="6" y="142"/>
                    </a:cubicBezTo>
                    <a:cubicBezTo>
                      <a:pt x="6" y="142"/>
                      <a:pt x="6" y="143"/>
                      <a:pt x="6" y="143"/>
                    </a:cubicBezTo>
                    <a:cubicBezTo>
                      <a:pt x="6" y="143"/>
                      <a:pt x="5" y="143"/>
                      <a:pt x="5" y="144"/>
                    </a:cubicBezTo>
                    <a:cubicBezTo>
                      <a:pt x="5" y="144"/>
                      <a:pt x="5" y="143"/>
                      <a:pt x="5" y="143"/>
                    </a:cubicBezTo>
                    <a:cubicBezTo>
                      <a:pt x="6" y="144"/>
                      <a:pt x="7" y="145"/>
                      <a:pt x="7" y="146"/>
                    </a:cubicBezTo>
                    <a:cubicBezTo>
                      <a:pt x="7" y="147"/>
                      <a:pt x="8" y="148"/>
                      <a:pt x="8" y="149"/>
                    </a:cubicBezTo>
                    <a:cubicBezTo>
                      <a:pt x="8" y="152"/>
                      <a:pt x="8" y="152"/>
                      <a:pt x="8" y="152"/>
                    </a:cubicBezTo>
                    <a:cubicBezTo>
                      <a:pt x="9" y="152"/>
                      <a:pt x="8" y="152"/>
                      <a:pt x="9" y="153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10" y="153"/>
                      <a:pt x="9" y="154"/>
                      <a:pt x="9" y="155"/>
                    </a:cubicBezTo>
                    <a:cubicBezTo>
                      <a:pt x="9" y="155"/>
                      <a:pt x="10" y="155"/>
                      <a:pt x="10" y="155"/>
                    </a:cubicBezTo>
                    <a:cubicBezTo>
                      <a:pt x="10" y="155"/>
                      <a:pt x="10" y="156"/>
                      <a:pt x="10" y="156"/>
                    </a:cubicBezTo>
                    <a:cubicBezTo>
                      <a:pt x="10" y="157"/>
                      <a:pt x="11" y="156"/>
                      <a:pt x="11" y="157"/>
                    </a:cubicBezTo>
                    <a:cubicBezTo>
                      <a:pt x="11" y="157"/>
                      <a:pt x="11" y="158"/>
                      <a:pt x="11" y="158"/>
                    </a:cubicBezTo>
                    <a:cubicBezTo>
                      <a:pt x="12" y="159"/>
                      <a:pt x="12" y="159"/>
                      <a:pt x="12" y="160"/>
                    </a:cubicBezTo>
                    <a:cubicBezTo>
                      <a:pt x="12" y="164"/>
                      <a:pt x="12" y="164"/>
                      <a:pt x="12" y="164"/>
                    </a:cubicBezTo>
                    <a:cubicBezTo>
                      <a:pt x="11" y="166"/>
                      <a:pt x="8" y="167"/>
                      <a:pt x="8" y="170"/>
                    </a:cubicBezTo>
                    <a:cubicBezTo>
                      <a:pt x="8" y="171"/>
                      <a:pt x="9" y="171"/>
                      <a:pt x="9" y="171"/>
                    </a:cubicBezTo>
                    <a:cubicBezTo>
                      <a:pt x="10" y="171"/>
                      <a:pt x="10" y="172"/>
                      <a:pt x="10" y="173"/>
                    </a:cubicBezTo>
                    <a:cubicBezTo>
                      <a:pt x="8" y="172"/>
                      <a:pt x="7" y="173"/>
                      <a:pt x="7" y="174"/>
                    </a:cubicBezTo>
                    <a:cubicBezTo>
                      <a:pt x="7" y="174"/>
                      <a:pt x="6" y="174"/>
                      <a:pt x="6" y="175"/>
                    </a:cubicBezTo>
                    <a:cubicBezTo>
                      <a:pt x="4" y="175"/>
                      <a:pt x="3" y="176"/>
                      <a:pt x="1" y="177"/>
                    </a:cubicBezTo>
                    <a:cubicBezTo>
                      <a:pt x="0" y="180"/>
                      <a:pt x="2" y="181"/>
                      <a:pt x="2" y="182"/>
                    </a:cubicBezTo>
                    <a:cubicBezTo>
                      <a:pt x="4" y="182"/>
                      <a:pt x="4" y="182"/>
                      <a:pt x="4" y="182"/>
                    </a:cubicBezTo>
                    <a:cubicBezTo>
                      <a:pt x="4" y="183"/>
                      <a:pt x="4" y="184"/>
                      <a:pt x="4" y="184"/>
                    </a:cubicBezTo>
                    <a:cubicBezTo>
                      <a:pt x="5" y="185"/>
                      <a:pt x="5" y="185"/>
                      <a:pt x="5" y="187"/>
                    </a:cubicBezTo>
                    <a:cubicBezTo>
                      <a:pt x="5" y="188"/>
                      <a:pt x="4" y="187"/>
                      <a:pt x="4" y="187"/>
                    </a:cubicBezTo>
                    <a:cubicBezTo>
                      <a:pt x="3" y="188"/>
                      <a:pt x="3" y="187"/>
                      <a:pt x="3" y="188"/>
                    </a:cubicBezTo>
                    <a:cubicBezTo>
                      <a:pt x="3" y="188"/>
                      <a:pt x="3" y="189"/>
                      <a:pt x="2" y="189"/>
                    </a:cubicBezTo>
                    <a:cubicBezTo>
                      <a:pt x="2" y="190"/>
                      <a:pt x="2" y="190"/>
                      <a:pt x="2" y="190"/>
                    </a:cubicBezTo>
                    <a:cubicBezTo>
                      <a:pt x="3" y="190"/>
                      <a:pt x="3" y="191"/>
                      <a:pt x="4" y="191"/>
                    </a:cubicBezTo>
                    <a:cubicBezTo>
                      <a:pt x="4" y="191"/>
                      <a:pt x="5" y="191"/>
                      <a:pt x="4" y="192"/>
                    </a:cubicBezTo>
                    <a:cubicBezTo>
                      <a:pt x="5" y="192"/>
                      <a:pt x="5" y="192"/>
                      <a:pt x="5" y="192"/>
                    </a:cubicBezTo>
                    <a:cubicBezTo>
                      <a:pt x="6" y="192"/>
                      <a:pt x="7" y="192"/>
                      <a:pt x="7" y="193"/>
                    </a:cubicBezTo>
                    <a:cubicBezTo>
                      <a:pt x="7" y="193"/>
                      <a:pt x="7" y="193"/>
                      <a:pt x="7" y="194"/>
                    </a:cubicBezTo>
                    <a:cubicBezTo>
                      <a:pt x="7" y="197"/>
                      <a:pt x="9" y="197"/>
                      <a:pt x="9" y="199"/>
                    </a:cubicBezTo>
                    <a:cubicBezTo>
                      <a:pt x="9" y="201"/>
                      <a:pt x="7" y="200"/>
                      <a:pt x="8" y="202"/>
                    </a:cubicBezTo>
                    <a:cubicBezTo>
                      <a:pt x="8" y="203"/>
                      <a:pt x="10" y="203"/>
                      <a:pt x="10" y="204"/>
                    </a:cubicBezTo>
                    <a:cubicBezTo>
                      <a:pt x="10" y="205"/>
                      <a:pt x="12" y="205"/>
                      <a:pt x="12" y="206"/>
                    </a:cubicBezTo>
                    <a:cubicBezTo>
                      <a:pt x="12" y="208"/>
                      <a:pt x="10" y="209"/>
                      <a:pt x="11" y="211"/>
                    </a:cubicBezTo>
                    <a:cubicBezTo>
                      <a:pt x="12" y="211"/>
                      <a:pt x="12" y="212"/>
                      <a:pt x="12" y="213"/>
                    </a:cubicBezTo>
                    <a:cubicBezTo>
                      <a:pt x="14" y="213"/>
                      <a:pt x="14" y="213"/>
                      <a:pt x="14" y="213"/>
                    </a:cubicBezTo>
                    <a:cubicBezTo>
                      <a:pt x="13" y="215"/>
                      <a:pt x="10" y="215"/>
                      <a:pt x="9" y="216"/>
                    </a:cubicBezTo>
                    <a:cubicBezTo>
                      <a:pt x="9" y="218"/>
                      <a:pt x="7" y="217"/>
                      <a:pt x="7" y="219"/>
                    </a:cubicBezTo>
                    <a:cubicBezTo>
                      <a:pt x="6" y="219"/>
                      <a:pt x="4" y="219"/>
                      <a:pt x="4" y="220"/>
                    </a:cubicBezTo>
                    <a:cubicBezTo>
                      <a:pt x="4" y="221"/>
                      <a:pt x="4" y="221"/>
                      <a:pt x="4" y="221"/>
                    </a:cubicBezTo>
                    <a:cubicBezTo>
                      <a:pt x="3" y="221"/>
                      <a:pt x="3" y="221"/>
                      <a:pt x="3" y="221"/>
                    </a:cubicBezTo>
                    <a:cubicBezTo>
                      <a:pt x="3" y="221"/>
                      <a:pt x="3" y="223"/>
                      <a:pt x="2" y="223"/>
                    </a:cubicBezTo>
                    <a:cubicBezTo>
                      <a:pt x="2" y="224"/>
                      <a:pt x="4" y="225"/>
                      <a:pt x="3" y="227"/>
                    </a:cubicBezTo>
                    <a:cubicBezTo>
                      <a:pt x="5" y="227"/>
                      <a:pt x="4" y="229"/>
                      <a:pt x="4" y="231"/>
                    </a:cubicBezTo>
                    <a:cubicBezTo>
                      <a:pt x="6" y="231"/>
                      <a:pt x="5" y="233"/>
                      <a:pt x="6" y="233"/>
                    </a:cubicBezTo>
                    <a:cubicBezTo>
                      <a:pt x="6" y="233"/>
                      <a:pt x="6" y="233"/>
                      <a:pt x="7" y="233"/>
                    </a:cubicBezTo>
                    <a:cubicBezTo>
                      <a:pt x="7" y="233"/>
                      <a:pt x="6" y="234"/>
                      <a:pt x="7" y="234"/>
                    </a:cubicBezTo>
                    <a:cubicBezTo>
                      <a:pt x="7" y="234"/>
                      <a:pt x="7" y="234"/>
                      <a:pt x="7" y="234"/>
                    </a:cubicBezTo>
                    <a:cubicBezTo>
                      <a:pt x="8" y="234"/>
                      <a:pt x="7" y="235"/>
                      <a:pt x="7" y="235"/>
                    </a:cubicBezTo>
                    <a:cubicBezTo>
                      <a:pt x="8" y="235"/>
                      <a:pt x="8" y="236"/>
                      <a:pt x="9" y="236"/>
                    </a:cubicBezTo>
                    <a:cubicBezTo>
                      <a:pt x="9" y="236"/>
                      <a:pt x="10" y="236"/>
                      <a:pt x="9" y="237"/>
                    </a:cubicBezTo>
                    <a:cubicBezTo>
                      <a:pt x="10" y="237"/>
                      <a:pt x="10" y="237"/>
                      <a:pt x="10" y="238"/>
                    </a:cubicBezTo>
                    <a:cubicBezTo>
                      <a:pt x="12" y="237"/>
                      <a:pt x="11" y="239"/>
                      <a:pt x="12" y="240"/>
                    </a:cubicBezTo>
                    <a:cubicBezTo>
                      <a:pt x="12" y="241"/>
                      <a:pt x="12" y="241"/>
                      <a:pt x="12" y="241"/>
                    </a:cubicBezTo>
                    <a:cubicBezTo>
                      <a:pt x="12" y="243"/>
                      <a:pt x="10" y="242"/>
                      <a:pt x="10" y="244"/>
                    </a:cubicBezTo>
                    <a:cubicBezTo>
                      <a:pt x="11" y="246"/>
                      <a:pt x="8" y="245"/>
                      <a:pt x="9" y="247"/>
                    </a:cubicBezTo>
                    <a:cubicBezTo>
                      <a:pt x="7" y="247"/>
                      <a:pt x="6" y="248"/>
                      <a:pt x="7" y="250"/>
                    </a:cubicBezTo>
                    <a:cubicBezTo>
                      <a:pt x="6" y="250"/>
                      <a:pt x="6" y="250"/>
                      <a:pt x="6" y="250"/>
                    </a:cubicBezTo>
                    <a:cubicBezTo>
                      <a:pt x="6" y="253"/>
                      <a:pt x="7" y="254"/>
                      <a:pt x="8" y="255"/>
                    </a:cubicBezTo>
                    <a:cubicBezTo>
                      <a:pt x="8" y="257"/>
                      <a:pt x="10" y="257"/>
                      <a:pt x="10" y="258"/>
                    </a:cubicBezTo>
                    <a:cubicBezTo>
                      <a:pt x="11" y="258"/>
                      <a:pt x="11" y="260"/>
                      <a:pt x="12" y="260"/>
                    </a:cubicBezTo>
                    <a:cubicBezTo>
                      <a:pt x="12" y="262"/>
                      <a:pt x="13" y="262"/>
                      <a:pt x="13" y="265"/>
                    </a:cubicBezTo>
                    <a:cubicBezTo>
                      <a:pt x="14" y="267"/>
                      <a:pt x="16" y="268"/>
                      <a:pt x="19" y="269"/>
                    </a:cubicBezTo>
                    <a:cubicBezTo>
                      <a:pt x="21" y="269"/>
                      <a:pt x="22" y="268"/>
                      <a:pt x="24" y="268"/>
                    </a:cubicBezTo>
                    <a:cubicBezTo>
                      <a:pt x="24" y="270"/>
                      <a:pt x="25" y="270"/>
                      <a:pt x="26" y="272"/>
                    </a:cubicBezTo>
                    <a:cubicBezTo>
                      <a:pt x="26" y="272"/>
                      <a:pt x="27" y="272"/>
                      <a:pt x="27" y="272"/>
                    </a:cubicBezTo>
                    <a:cubicBezTo>
                      <a:pt x="30" y="271"/>
                      <a:pt x="31" y="273"/>
                      <a:pt x="33" y="273"/>
                    </a:cubicBezTo>
                    <a:cubicBezTo>
                      <a:pt x="35" y="272"/>
                      <a:pt x="36" y="271"/>
                      <a:pt x="38" y="270"/>
                    </a:cubicBezTo>
                    <a:cubicBezTo>
                      <a:pt x="38" y="271"/>
                      <a:pt x="38" y="272"/>
                      <a:pt x="39" y="272"/>
                    </a:cubicBezTo>
                    <a:cubicBezTo>
                      <a:pt x="40" y="272"/>
                      <a:pt x="39" y="272"/>
                      <a:pt x="40" y="272"/>
                    </a:cubicBezTo>
                    <a:cubicBezTo>
                      <a:pt x="40" y="272"/>
                      <a:pt x="40" y="272"/>
                      <a:pt x="41" y="272"/>
                    </a:cubicBezTo>
                    <a:cubicBezTo>
                      <a:pt x="41" y="272"/>
                      <a:pt x="40" y="273"/>
                      <a:pt x="41" y="273"/>
                    </a:cubicBezTo>
                    <a:cubicBezTo>
                      <a:pt x="41" y="273"/>
                      <a:pt x="42" y="273"/>
                      <a:pt x="42" y="273"/>
                    </a:cubicBezTo>
                    <a:cubicBezTo>
                      <a:pt x="42" y="273"/>
                      <a:pt x="42" y="274"/>
                      <a:pt x="43" y="274"/>
                    </a:cubicBezTo>
                    <a:cubicBezTo>
                      <a:pt x="43" y="274"/>
                      <a:pt x="43" y="274"/>
                      <a:pt x="43" y="274"/>
                    </a:cubicBezTo>
                    <a:cubicBezTo>
                      <a:pt x="44" y="273"/>
                      <a:pt x="45" y="273"/>
                      <a:pt x="46" y="273"/>
                    </a:cubicBezTo>
                    <a:cubicBezTo>
                      <a:pt x="46" y="274"/>
                      <a:pt x="47" y="274"/>
                      <a:pt x="48" y="274"/>
                    </a:cubicBezTo>
                    <a:cubicBezTo>
                      <a:pt x="49" y="274"/>
                      <a:pt x="49" y="275"/>
                      <a:pt x="50" y="274"/>
                    </a:cubicBezTo>
                    <a:cubicBezTo>
                      <a:pt x="54" y="274"/>
                      <a:pt x="54" y="274"/>
                      <a:pt x="54" y="274"/>
                    </a:cubicBezTo>
                    <a:cubicBezTo>
                      <a:pt x="54" y="275"/>
                      <a:pt x="54" y="275"/>
                      <a:pt x="55" y="276"/>
                    </a:cubicBezTo>
                    <a:cubicBezTo>
                      <a:pt x="55" y="276"/>
                      <a:pt x="55" y="276"/>
                      <a:pt x="55" y="277"/>
                    </a:cubicBezTo>
                    <a:cubicBezTo>
                      <a:pt x="57" y="276"/>
                      <a:pt x="57" y="277"/>
                      <a:pt x="59" y="277"/>
                    </a:cubicBezTo>
                    <a:cubicBezTo>
                      <a:pt x="59" y="278"/>
                      <a:pt x="60" y="278"/>
                      <a:pt x="60" y="279"/>
                    </a:cubicBezTo>
                    <a:cubicBezTo>
                      <a:pt x="61" y="279"/>
                      <a:pt x="61" y="280"/>
                      <a:pt x="62" y="279"/>
                    </a:cubicBezTo>
                    <a:cubicBezTo>
                      <a:pt x="63" y="282"/>
                      <a:pt x="59" y="282"/>
                      <a:pt x="60" y="284"/>
                    </a:cubicBezTo>
                    <a:cubicBezTo>
                      <a:pt x="58" y="285"/>
                      <a:pt x="58" y="286"/>
                      <a:pt x="57" y="288"/>
                    </a:cubicBezTo>
                    <a:cubicBezTo>
                      <a:pt x="57" y="288"/>
                      <a:pt x="57" y="288"/>
                      <a:pt x="57" y="289"/>
                    </a:cubicBezTo>
                    <a:cubicBezTo>
                      <a:pt x="57" y="289"/>
                      <a:pt x="56" y="288"/>
                      <a:pt x="56" y="289"/>
                    </a:cubicBezTo>
                    <a:cubicBezTo>
                      <a:pt x="56" y="289"/>
                      <a:pt x="56" y="289"/>
                      <a:pt x="56" y="289"/>
                    </a:cubicBezTo>
                    <a:cubicBezTo>
                      <a:pt x="56" y="289"/>
                      <a:pt x="55" y="289"/>
                      <a:pt x="55" y="289"/>
                    </a:cubicBezTo>
                    <a:cubicBezTo>
                      <a:pt x="55" y="289"/>
                      <a:pt x="56" y="290"/>
                      <a:pt x="55" y="290"/>
                    </a:cubicBezTo>
                    <a:cubicBezTo>
                      <a:pt x="55" y="290"/>
                      <a:pt x="55" y="290"/>
                      <a:pt x="55" y="290"/>
                    </a:cubicBezTo>
                    <a:cubicBezTo>
                      <a:pt x="54" y="290"/>
                      <a:pt x="55" y="291"/>
                      <a:pt x="54" y="291"/>
                    </a:cubicBezTo>
                    <a:cubicBezTo>
                      <a:pt x="54" y="292"/>
                      <a:pt x="53" y="292"/>
                      <a:pt x="53" y="293"/>
                    </a:cubicBezTo>
                    <a:cubicBezTo>
                      <a:pt x="52" y="293"/>
                      <a:pt x="53" y="293"/>
                      <a:pt x="53" y="294"/>
                    </a:cubicBezTo>
                    <a:cubicBezTo>
                      <a:pt x="52" y="294"/>
                      <a:pt x="52" y="293"/>
                      <a:pt x="52" y="294"/>
                    </a:cubicBezTo>
                    <a:cubicBezTo>
                      <a:pt x="52" y="294"/>
                      <a:pt x="51" y="295"/>
                      <a:pt x="51" y="295"/>
                    </a:cubicBezTo>
                    <a:cubicBezTo>
                      <a:pt x="51" y="295"/>
                      <a:pt x="51" y="295"/>
                      <a:pt x="50" y="295"/>
                    </a:cubicBezTo>
                    <a:cubicBezTo>
                      <a:pt x="50" y="295"/>
                      <a:pt x="51" y="296"/>
                      <a:pt x="50" y="296"/>
                    </a:cubicBezTo>
                    <a:cubicBezTo>
                      <a:pt x="50" y="296"/>
                      <a:pt x="50" y="296"/>
                      <a:pt x="50" y="296"/>
                    </a:cubicBezTo>
                    <a:cubicBezTo>
                      <a:pt x="50" y="296"/>
                      <a:pt x="50" y="297"/>
                      <a:pt x="50" y="297"/>
                    </a:cubicBezTo>
                    <a:cubicBezTo>
                      <a:pt x="50" y="297"/>
                      <a:pt x="49" y="297"/>
                      <a:pt x="49" y="297"/>
                    </a:cubicBezTo>
                    <a:cubicBezTo>
                      <a:pt x="49" y="298"/>
                      <a:pt x="49" y="299"/>
                      <a:pt x="48" y="298"/>
                    </a:cubicBezTo>
                    <a:cubicBezTo>
                      <a:pt x="49" y="303"/>
                      <a:pt x="47" y="306"/>
                      <a:pt x="47" y="310"/>
                    </a:cubicBezTo>
                    <a:cubicBezTo>
                      <a:pt x="45" y="310"/>
                      <a:pt x="46" y="312"/>
                      <a:pt x="45" y="312"/>
                    </a:cubicBezTo>
                    <a:cubicBezTo>
                      <a:pt x="45" y="313"/>
                      <a:pt x="44" y="313"/>
                      <a:pt x="43" y="313"/>
                    </a:cubicBezTo>
                    <a:cubicBezTo>
                      <a:pt x="43" y="314"/>
                      <a:pt x="44" y="314"/>
                      <a:pt x="43" y="315"/>
                    </a:cubicBezTo>
                    <a:cubicBezTo>
                      <a:pt x="43" y="315"/>
                      <a:pt x="43" y="315"/>
                      <a:pt x="43" y="315"/>
                    </a:cubicBezTo>
                    <a:cubicBezTo>
                      <a:pt x="42" y="315"/>
                      <a:pt x="43" y="316"/>
                      <a:pt x="43" y="316"/>
                    </a:cubicBezTo>
                    <a:cubicBezTo>
                      <a:pt x="42" y="317"/>
                      <a:pt x="41" y="316"/>
                      <a:pt x="41" y="317"/>
                    </a:cubicBezTo>
                    <a:cubicBezTo>
                      <a:pt x="41" y="318"/>
                      <a:pt x="39" y="318"/>
                      <a:pt x="39" y="320"/>
                    </a:cubicBezTo>
                    <a:cubicBezTo>
                      <a:pt x="40" y="320"/>
                      <a:pt x="40" y="321"/>
                      <a:pt x="39" y="321"/>
                    </a:cubicBezTo>
                    <a:cubicBezTo>
                      <a:pt x="39" y="324"/>
                      <a:pt x="40" y="324"/>
                      <a:pt x="40" y="327"/>
                    </a:cubicBezTo>
                    <a:cubicBezTo>
                      <a:pt x="39" y="329"/>
                      <a:pt x="39" y="330"/>
                      <a:pt x="38" y="332"/>
                    </a:cubicBezTo>
                    <a:cubicBezTo>
                      <a:pt x="38" y="334"/>
                      <a:pt x="39" y="336"/>
                      <a:pt x="38" y="337"/>
                    </a:cubicBezTo>
                    <a:cubicBezTo>
                      <a:pt x="38" y="338"/>
                      <a:pt x="37" y="338"/>
                      <a:pt x="38" y="340"/>
                    </a:cubicBezTo>
                    <a:cubicBezTo>
                      <a:pt x="38" y="340"/>
                      <a:pt x="38" y="341"/>
                      <a:pt x="38" y="340"/>
                    </a:cubicBezTo>
                    <a:cubicBezTo>
                      <a:pt x="38" y="341"/>
                      <a:pt x="38" y="341"/>
                      <a:pt x="38" y="341"/>
                    </a:cubicBezTo>
                    <a:cubicBezTo>
                      <a:pt x="37" y="342"/>
                      <a:pt x="38" y="342"/>
                      <a:pt x="38" y="343"/>
                    </a:cubicBezTo>
                    <a:cubicBezTo>
                      <a:pt x="39" y="344"/>
                      <a:pt x="39" y="343"/>
                      <a:pt x="41" y="344"/>
                    </a:cubicBezTo>
                    <a:cubicBezTo>
                      <a:pt x="42" y="344"/>
                      <a:pt x="44" y="345"/>
                      <a:pt x="46" y="344"/>
                    </a:cubicBezTo>
                    <a:cubicBezTo>
                      <a:pt x="46" y="344"/>
                      <a:pt x="47" y="344"/>
                      <a:pt x="48" y="344"/>
                    </a:cubicBezTo>
                    <a:cubicBezTo>
                      <a:pt x="52" y="343"/>
                      <a:pt x="56" y="344"/>
                      <a:pt x="59" y="343"/>
                    </a:cubicBezTo>
                    <a:cubicBezTo>
                      <a:pt x="62" y="342"/>
                      <a:pt x="61" y="345"/>
                      <a:pt x="64" y="344"/>
                    </a:cubicBezTo>
                    <a:cubicBezTo>
                      <a:pt x="64" y="344"/>
                      <a:pt x="64" y="344"/>
                      <a:pt x="65" y="344"/>
                    </a:cubicBezTo>
                    <a:cubicBezTo>
                      <a:pt x="66" y="344"/>
                      <a:pt x="66" y="343"/>
                      <a:pt x="67" y="343"/>
                    </a:cubicBezTo>
                    <a:cubicBezTo>
                      <a:pt x="68" y="343"/>
                      <a:pt x="68" y="342"/>
                      <a:pt x="68" y="342"/>
                    </a:cubicBezTo>
                    <a:cubicBezTo>
                      <a:pt x="68" y="341"/>
                      <a:pt x="69" y="342"/>
                      <a:pt x="70" y="342"/>
                    </a:cubicBezTo>
                    <a:cubicBezTo>
                      <a:pt x="70" y="342"/>
                      <a:pt x="70" y="341"/>
                      <a:pt x="70" y="341"/>
                    </a:cubicBezTo>
                    <a:cubicBezTo>
                      <a:pt x="69" y="341"/>
                      <a:pt x="69" y="341"/>
                      <a:pt x="69" y="341"/>
                    </a:cubicBezTo>
                    <a:cubicBezTo>
                      <a:pt x="69" y="341"/>
                      <a:pt x="69" y="341"/>
                      <a:pt x="69" y="340"/>
                    </a:cubicBezTo>
                    <a:cubicBezTo>
                      <a:pt x="69" y="340"/>
                      <a:pt x="69" y="340"/>
                      <a:pt x="70" y="340"/>
                    </a:cubicBezTo>
                    <a:cubicBezTo>
                      <a:pt x="70" y="339"/>
                      <a:pt x="70" y="339"/>
                      <a:pt x="70" y="339"/>
                    </a:cubicBezTo>
                    <a:cubicBezTo>
                      <a:pt x="69" y="339"/>
                      <a:pt x="69" y="339"/>
                      <a:pt x="69" y="339"/>
                    </a:cubicBezTo>
                    <a:cubicBezTo>
                      <a:pt x="68" y="339"/>
                      <a:pt x="68" y="339"/>
                      <a:pt x="68" y="339"/>
                    </a:cubicBezTo>
                    <a:cubicBezTo>
                      <a:pt x="68" y="339"/>
                      <a:pt x="67" y="339"/>
                      <a:pt x="67" y="339"/>
                    </a:cubicBezTo>
                    <a:cubicBezTo>
                      <a:pt x="67" y="339"/>
                      <a:pt x="67" y="339"/>
                      <a:pt x="67" y="339"/>
                    </a:cubicBezTo>
                    <a:cubicBezTo>
                      <a:pt x="67" y="339"/>
                      <a:pt x="67" y="339"/>
                      <a:pt x="67" y="339"/>
                    </a:cubicBezTo>
                    <a:cubicBezTo>
                      <a:pt x="67" y="339"/>
                      <a:pt x="67" y="339"/>
                      <a:pt x="67" y="339"/>
                    </a:cubicBezTo>
                    <a:cubicBezTo>
                      <a:pt x="67" y="339"/>
                      <a:pt x="67" y="339"/>
                      <a:pt x="67" y="339"/>
                    </a:cubicBezTo>
                    <a:cubicBezTo>
                      <a:pt x="67" y="339"/>
                      <a:pt x="66" y="339"/>
                      <a:pt x="66" y="339"/>
                    </a:cubicBezTo>
                    <a:cubicBezTo>
                      <a:pt x="66" y="339"/>
                      <a:pt x="66" y="339"/>
                      <a:pt x="66" y="339"/>
                    </a:cubicBezTo>
                    <a:cubicBezTo>
                      <a:pt x="66" y="339"/>
                      <a:pt x="66" y="339"/>
                      <a:pt x="66" y="339"/>
                    </a:cubicBezTo>
                    <a:cubicBezTo>
                      <a:pt x="66" y="339"/>
                      <a:pt x="66" y="339"/>
                      <a:pt x="66" y="338"/>
                    </a:cubicBezTo>
                    <a:cubicBezTo>
                      <a:pt x="66" y="338"/>
                      <a:pt x="66" y="338"/>
                      <a:pt x="66" y="338"/>
                    </a:cubicBezTo>
                    <a:cubicBezTo>
                      <a:pt x="66" y="338"/>
                      <a:pt x="66" y="338"/>
                      <a:pt x="66" y="338"/>
                    </a:cubicBezTo>
                    <a:cubicBezTo>
                      <a:pt x="67" y="338"/>
                      <a:pt x="66" y="337"/>
                      <a:pt x="67" y="337"/>
                    </a:cubicBezTo>
                    <a:cubicBezTo>
                      <a:pt x="67" y="337"/>
                      <a:pt x="67" y="337"/>
                      <a:pt x="67" y="337"/>
                    </a:cubicBezTo>
                    <a:cubicBezTo>
                      <a:pt x="68" y="337"/>
                      <a:pt x="67" y="336"/>
                      <a:pt x="67" y="336"/>
                    </a:cubicBezTo>
                    <a:cubicBezTo>
                      <a:pt x="68" y="336"/>
                      <a:pt x="68" y="336"/>
                      <a:pt x="68" y="336"/>
                    </a:cubicBezTo>
                    <a:cubicBezTo>
                      <a:pt x="68" y="336"/>
                      <a:pt x="68" y="336"/>
                      <a:pt x="68" y="336"/>
                    </a:cubicBezTo>
                    <a:cubicBezTo>
                      <a:pt x="68" y="336"/>
                      <a:pt x="68" y="336"/>
                      <a:pt x="68" y="336"/>
                    </a:cubicBezTo>
                    <a:cubicBezTo>
                      <a:pt x="68" y="336"/>
                      <a:pt x="68" y="336"/>
                      <a:pt x="68" y="336"/>
                    </a:cubicBezTo>
                    <a:cubicBezTo>
                      <a:pt x="68" y="336"/>
                      <a:pt x="69" y="336"/>
                      <a:pt x="69" y="336"/>
                    </a:cubicBezTo>
                    <a:cubicBezTo>
                      <a:pt x="69" y="336"/>
                      <a:pt x="69" y="336"/>
                      <a:pt x="69" y="336"/>
                    </a:cubicBezTo>
                    <a:cubicBezTo>
                      <a:pt x="69" y="336"/>
                      <a:pt x="69" y="336"/>
                      <a:pt x="69" y="336"/>
                    </a:cubicBezTo>
                    <a:cubicBezTo>
                      <a:pt x="69" y="336"/>
                      <a:pt x="69" y="336"/>
                      <a:pt x="69" y="336"/>
                    </a:cubicBezTo>
                    <a:cubicBezTo>
                      <a:pt x="69" y="336"/>
                      <a:pt x="69" y="336"/>
                      <a:pt x="69" y="336"/>
                    </a:cubicBezTo>
                    <a:cubicBezTo>
                      <a:pt x="69" y="336"/>
                      <a:pt x="70" y="336"/>
                      <a:pt x="70" y="336"/>
                    </a:cubicBezTo>
                    <a:cubicBezTo>
                      <a:pt x="70" y="336"/>
                      <a:pt x="70" y="336"/>
                      <a:pt x="70" y="336"/>
                    </a:cubicBezTo>
                    <a:cubicBezTo>
                      <a:pt x="70" y="336"/>
                      <a:pt x="70" y="336"/>
                      <a:pt x="70" y="336"/>
                    </a:cubicBezTo>
                    <a:cubicBezTo>
                      <a:pt x="70" y="336"/>
                      <a:pt x="70" y="336"/>
                      <a:pt x="70" y="336"/>
                    </a:cubicBezTo>
                    <a:cubicBezTo>
                      <a:pt x="70" y="336"/>
                      <a:pt x="70" y="336"/>
                      <a:pt x="70" y="336"/>
                    </a:cubicBezTo>
                    <a:cubicBezTo>
                      <a:pt x="70" y="336"/>
                      <a:pt x="70" y="336"/>
                      <a:pt x="71" y="336"/>
                    </a:cubicBezTo>
                    <a:cubicBezTo>
                      <a:pt x="71" y="336"/>
                      <a:pt x="71" y="336"/>
                      <a:pt x="71" y="336"/>
                    </a:cubicBezTo>
                    <a:cubicBezTo>
                      <a:pt x="71" y="336"/>
                      <a:pt x="71" y="336"/>
                      <a:pt x="71" y="336"/>
                    </a:cubicBezTo>
                    <a:cubicBezTo>
                      <a:pt x="71" y="336"/>
                      <a:pt x="71" y="336"/>
                      <a:pt x="71" y="336"/>
                    </a:cubicBezTo>
                    <a:cubicBezTo>
                      <a:pt x="71" y="336"/>
                      <a:pt x="71" y="336"/>
                      <a:pt x="71" y="336"/>
                    </a:cubicBezTo>
                    <a:cubicBezTo>
                      <a:pt x="71" y="336"/>
                      <a:pt x="71" y="337"/>
                      <a:pt x="71" y="337"/>
                    </a:cubicBezTo>
                    <a:cubicBezTo>
                      <a:pt x="71" y="337"/>
                      <a:pt x="71" y="337"/>
                      <a:pt x="71" y="337"/>
                    </a:cubicBezTo>
                    <a:cubicBezTo>
                      <a:pt x="71" y="337"/>
                      <a:pt x="71" y="337"/>
                      <a:pt x="72" y="337"/>
                    </a:cubicBezTo>
                    <a:cubicBezTo>
                      <a:pt x="72" y="337"/>
                      <a:pt x="72" y="337"/>
                      <a:pt x="72" y="337"/>
                    </a:cubicBezTo>
                    <a:cubicBezTo>
                      <a:pt x="72" y="337"/>
                      <a:pt x="72" y="337"/>
                      <a:pt x="72" y="337"/>
                    </a:cubicBezTo>
                    <a:cubicBezTo>
                      <a:pt x="72" y="337"/>
                      <a:pt x="72" y="337"/>
                      <a:pt x="72" y="337"/>
                    </a:cubicBezTo>
                    <a:cubicBezTo>
                      <a:pt x="72" y="337"/>
                      <a:pt x="72" y="337"/>
                      <a:pt x="72" y="337"/>
                    </a:cubicBezTo>
                    <a:cubicBezTo>
                      <a:pt x="72" y="337"/>
                      <a:pt x="72" y="337"/>
                      <a:pt x="72" y="337"/>
                    </a:cubicBezTo>
                    <a:cubicBezTo>
                      <a:pt x="72" y="337"/>
                      <a:pt x="72" y="338"/>
                      <a:pt x="72" y="338"/>
                    </a:cubicBezTo>
                    <a:cubicBezTo>
                      <a:pt x="72" y="338"/>
                      <a:pt x="72" y="338"/>
                      <a:pt x="72" y="338"/>
                    </a:cubicBezTo>
                    <a:cubicBezTo>
                      <a:pt x="73" y="338"/>
                      <a:pt x="73" y="338"/>
                      <a:pt x="73" y="338"/>
                    </a:cubicBezTo>
                    <a:cubicBezTo>
                      <a:pt x="74" y="338"/>
                      <a:pt x="74" y="338"/>
                      <a:pt x="74" y="339"/>
                    </a:cubicBezTo>
                    <a:cubicBezTo>
                      <a:pt x="74" y="339"/>
                      <a:pt x="74" y="339"/>
                      <a:pt x="74" y="339"/>
                    </a:cubicBezTo>
                    <a:cubicBezTo>
                      <a:pt x="75" y="339"/>
                      <a:pt x="75" y="339"/>
                      <a:pt x="75" y="339"/>
                    </a:cubicBezTo>
                    <a:cubicBezTo>
                      <a:pt x="76" y="339"/>
                      <a:pt x="76" y="340"/>
                      <a:pt x="77" y="340"/>
                    </a:cubicBezTo>
                    <a:cubicBezTo>
                      <a:pt x="77" y="342"/>
                      <a:pt x="79" y="342"/>
                      <a:pt x="79" y="342"/>
                    </a:cubicBezTo>
                    <a:cubicBezTo>
                      <a:pt x="80" y="341"/>
                      <a:pt x="83" y="342"/>
                      <a:pt x="84" y="342"/>
                    </a:cubicBezTo>
                    <a:cubicBezTo>
                      <a:pt x="85" y="342"/>
                      <a:pt x="85" y="342"/>
                      <a:pt x="86" y="342"/>
                    </a:cubicBezTo>
                    <a:cubicBezTo>
                      <a:pt x="87" y="342"/>
                      <a:pt x="86" y="343"/>
                      <a:pt x="87" y="343"/>
                    </a:cubicBezTo>
                    <a:cubicBezTo>
                      <a:pt x="87" y="343"/>
                      <a:pt x="89" y="343"/>
                      <a:pt x="90" y="344"/>
                    </a:cubicBezTo>
                    <a:cubicBezTo>
                      <a:pt x="90" y="344"/>
                      <a:pt x="90" y="344"/>
                      <a:pt x="90" y="344"/>
                    </a:cubicBezTo>
                    <a:cubicBezTo>
                      <a:pt x="90" y="344"/>
                      <a:pt x="90" y="344"/>
                      <a:pt x="90" y="344"/>
                    </a:cubicBezTo>
                    <a:cubicBezTo>
                      <a:pt x="90" y="344"/>
                      <a:pt x="90" y="345"/>
                      <a:pt x="90" y="345"/>
                    </a:cubicBezTo>
                    <a:cubicBezTo>
                      <a:pt x="90" y="345"/>
                      <a:pt x="90" y="345"/>
                      <a:pt x="90" y="345"/>
                    </a:cubicBezTo>
                    <a:cubicBezTo>
                      <a:pt x="90" y="345"/>
                      <a:pt x="90" y="345"/>
                      <a:pt x="90" y="345"/>
                    </a:cubicBezTo>
                    <a:cubicBezTo>
                      <a:pt x="90" y="345"/>
                      <a:pt x="90" y="345"/>
                      <a:pt x="90" y="345"/>
                    </a:cubicBezTo>
                    <a:cubicBezTo>
                      <a:pt x="90" y="345"/>
                      <a:pt x="90" y="345"/>
                      <a:pt x="91" y="345"/>
                    </a:cubicBezTo>
                    <a:cubicBezTo>
                      <a:pt x="91" y="345"/>
                      <a:pt x="91" y="345"/>
                      <a:pt x="91" y="345"/>
                    </a:cubicBezTo>
                    <a:cubicBezTo>
                      <a:pt x="91" y="346"/>
                      <a:pt x="91" y="346"/>
                      <a:pt x="91" y="346"/>
                    </a:cubicBezTo>
                    <a:cubicBezTo>
                      <a:pt x="91" y="346"/>
                      <a:pt x="91" y="346"/>
                      <a:pt x="91" y="346"/>
                    </a:cubicBezTo>
                    <a:cubicBezTo>
                      <a:pt x="91" y="346"/>
                      <a:pt x="91" y="346"/>
                      <a:pt x="91" y="346"/>
                    </a:cubicBezTo>
                    <a:cubicBezTo>
                      <a:pt x="91" y="346"/>
                      <a:pt x="91" y="346"/>
                      <a:pt x="91" y="346"/>
                    </a:cubicBezTo>
                    <a:cubicBezTo>
                      <a:pt x="92" y="346"/>
                      <a:pt x="92" y="347"/>
                      <a:pt x="93" y="347"/>
                    </a:cubicBezTo>
                    <a:cubicBezTo>
                      <a:pt x="93" y="347"/>
                      <a:pt x="93" y="347"/>
                      <a:pt x="93" y="347"/>
                    </a:cubicBezTo>
                    <a:cubicBezTo>
                      <a:pt x="93" y="347"/>
                      <a:pt x="93" y="347"/>
                      <a:pt x="93" y="347"/>
                    </a:cubicBezTo>
                    <a:cubicBezTo>
                      <a:pt x="93" y="348"/>
                      <a:pt x="93" y="348"/>
                      <a:pt x="93" y="348"/>
                    </a:cubicBezTo>
                    <a:cubicBezTo>
                      <a:pt x="93" y="348"/>
                      <a:pt x="93" y="348"/>
                      <a:pt x="93" y="348"/>
                    </a:cubicBezTo>
                    <a:cubicBezTo>
                      <a:pt x="93" y="348"/>
                      <a:pt x="93" y="348"/>
                      <a:pt x="93" y="348"/>
                    </a:cubicBezTo>
                    <a:cubicBezTo>
                      <a:pt x="93" y="348"/>
                      <a:pt x="93" y="348"/>
                      <a:pt x="93" y="348"/>
                    </a:cubicBezTo>
                    <a:cubicBezTo>
                      <a:pt x="93" y="348"/>
                      <a:pt x="94" y="348"/>
                      <a:pt x="94" y="349"/>
                    </a:cubicBezTo>
                    <a:cubicBezTo>
                      <a:pt x="94" y="349"/>
                      <a:pt x="94" y="349"/>
                      <a:pt x="94" y="349"/>
                    </a:cubicBezTo>
                    <a:cubicBezTo>
                      <a:pt x="95" y="349"/>
                      <a:pt x="95" y="350"/>
                      <a:pt x="95" y="350"/>
                    </a:cubicBezTo>
                    <a:cubicBezTo>
                      <a:pt x="95" y="350"/>
                      <a:pt x="96" y="350"/>
                      <a:pt x="96" y="351"/>
                    </a:cubicBezTo>
                    <a:cubicBezTo>
                      <a:pt x="97" y="351"/>
                      <a:pt x="98" y="351"/>
                      <a:pt x="99" y="352"/>
                    </a:cubicBezTo>
                    <a:cubicBezTo>
                      <a:pt x="99" y="352"/>
                      <a:pt x="99" y="352"/>
                      <a:pt x="99" y="352"/>
                    </a:cubicBezTo>
                    <a:cubicBezTo>
                      <a:pt x="100" y="352"/>
                      <a:pt x="101" y="352"/>
                      <a:pt x="102" y="352"/>
                    </a:cubicBezTo>
                    <a:cubicBezTo>
                      <a:pt x="102" y="351"/>
                      <a:pt x="102" y="351"/>
                      <a:pt x="102" y="351"/>
                    </a:cubicBezTo>
                    <a:cubicBezTo>
                      <a:pt x="102" y="351"/>
                      <a:pt x="103" y="351"/>
                      <a:pt x="103" y="351"/>
                    </a:cubicBezTo>
                    <a:cubicBezTo>
                      <a:pt x="103" y="351"/>
                      <a:pt x="104" y="350"/>
                      <a:pt x="104" y="350"/>
                    </a:cubicBezTo>
                    <a:cubicBezTo>
                      <a:pt x="104" y="349"/>
                      <a:pt x="105" y="349"/>
                      <a:pt x="106" y="349"/>
                    </a:cubicBezTo>
                    <a:cubicBezTo>
                      <a:pt x="106" y="349"/>
                      <a:pt x="106" y="349"/>
                      <a:pt x="106" y="349"/>
                    </a:cubicBezTo>
                    <a:cubicBezTo>
                      <a:pt x="106" y="349"/>
                      <a:pt x="106" y="349"/>
                      <a:pt x="106" y="349"/>
                    </a:cubicBezTo>
                    <a:cubicBezTo>
                      <a:pt x="106" y="349"/>
                      <a:pt x="106" y="349"/>
                      <a:pt x="106" y="349"/>
                    </a:cubicBezTo>
                    <a:cubicBezTo>
                      <a:pt x="107" y="349"/>
                      <a:pt x="107" y="349"/>
                      <a:pt x="107" y="349"/>
                    </a:cubicBezTo>
                    <a:cubicBezTo>
                      <a:pt x="107" y="349"/>
                      <a:pt x="107" y="349"/>
                      <a:pt x="107" y="349"/>
                    </a:cubicBezTo>
                    <a:cubicBezTo>
                      <a:pt x="107" y="349"/>
                      <a:pt x="108" y="350"/>
                      <a:pt x="108" y="350"/>
                    </a:cubicBezTo>
                    <a:cubicBezTo>
                      <a:pt x="109" y="351"/>
                      <a:pt x="110" y="350"/>
                      <a:pt x="110" y="352"/>
                    </a:cubicBezTo>
                    <a:cubicBezTo>
                      <a:pt x="110" y="353"/>
                      <a:pt x="111" y="354"/>
                      <a:pt x="111" y="356"/>
                    </a:cubicBezTo>
                    <a:cubicBezTo>
                      <a:pt x="113" y="356"/>
                      <a:pt x="113" y="358"/>
                      <a:pt x="113" y="359"/>
                    </a:cubicBezTo>
                    <a:cubicBezTo>
                      <a:pt x="116" y="358"/>
                      <a:pt x="114" y="362"/>
                      <a:pt x="117" y="361"/>
                    </a:cubicBezTo>
                    <a:cubicBezTo>
                      <a:pt x="116" y="363"/>
                      <a:pt x="118" y="363"/>
                      <a:pt x="118" y="364"/>
                    </a:cubicBezTo>
                    <a:cubicBezTo>
                      <a:pt x="120" y="364"/>
                      <a:pt x="119" y="362"/>
                      <a:pt x="119" y="361"/>
                    </a:cubicBezTo>
                    <a:cubicBezTo>
                      <a:pt x="121" y="360"/>
                      <a:pt x="122" y="359"/>
                      <a:pt x="123" y="358"/>
                    </a:cubicBezTo>
                    <a:cubicBezTo>
                      <a:pt x="124" y="356"/>
                      <a:pt x="126" y="356"/>
                      <a:pt x="126" y="354"/>
                    </a:cubicBezTo>
                    <a:cubicBezTo>
                      <a:pt x="126" y="353"/>
                      <a:pt x="125" y="353"/>
                      <a:pt x="125" y="352"/>
                    </a:cubicBezTo>
                    <a:cubicBezTo>
                      <a:pt x="125" y="352"/>
                      <a:pt x="125" y="352"/>
                      <a:pt x="125" y="352"/>
                    </a:cubicBezTo>
                    <a:cubicBezTo>
                      <a:pt x="124" y="350"/>
                      <a:pt x="125" y="350"/>
                      <a:pt x="125" y="348"/>
                    </a:cubicBezTo>
                    <a:cubicBezTo>
                      <a:pt x="130" y="348"/>
                      <a:pt x="133" y="348"/>
                      <a:pt x="136" y="349"/>
                    </a:cubicBezTo>
                    <a:cubicBezTo>
                      <a:pt x="136" y="350"/>
                      <a:pt x="137" y="350"/>
                      <a:pt x="139" y="350"/>
                    </a:cubicBezTo>
                    <a:cubicBezTo>
                      <a:pt x="138" y="352"/>
                      <a:pt x="140" y="352"/>
                      <a:pt x="140" y="354"/>
                    </a:cubicBezTo>
                    <a:cubicBezTo>
                      <a:pt x="142" y="353"/>
                      <a:pt x="141" y="356"/>
                      <a:pt x="143" y="356"/>
                    </a:cubicBezTo>
                    <a:cubicBezTo>
                      <a:pt x="145" y="356"/>
                      <a:pt x="145" y="355"/>
                      <a:pt x="147" y="355"/>
                    </a:cubicBezTo>
                    <a:cubicBezTo>
                      <a:pt x="147" y="356"/>
                      <a:pt x="150" y="354"/>
                      <a:pt x="152" y="355"/>
                    </a:cubicBezTo>
                    <a:cubicBezTo>
                      <a:pt x="152" y="355"/>
                      <a:pt x="152" y="355"/>
                      <a:pt x="153" y="354"/>
                    </a:cubicBezTo>
                    <a:cubicBezTo>
                      <a:pt x="153" y="353"/>
                      <a:pt x="155" y="354"/>
                      <a:pt x="156" y="353"/>
                    </a:cubicBezTo>
                    <a:cubicBezTo>
                      <a:pt x="156" y="353"/>
                      <a:pt x="156" y="352"/>
                      <a:pt x="157" y="352"/>
                    </a:cubicBezTo>
                    <a:cubicBezTo>
                      <a:pt x="157" y="351"/>
                      <a:pt x="158" y="351"/>
                      <a:pt x="158" y="351"/>
                    </a:cubicBezTo>
                    <a:cubicBezTo>
                      <a:pt x="161" y="350"/>
                      <a:pt x="163" y="349"/>
                      <a:pt x="165" y="348"/>
                    </a:cubicBezTo>
                    <a:cubicBezTo>
                      <a:pt x="170" y="347"/>
                      <a:pt x="174" y="347"/>
                      <a:pt x="179" y="347"/>
                    </a:cubicBezTo>
                    <a:cubicBezTo>
                      <a:pt x="180" y="346"/>
                      <a:pt x="180" y="343"/>
                      <a:pt x="182" y="342"/>
                    </a:cubicBezTo>
                    <a:cubicBezTo>
                      <a:pt x="182" y="343"/>
                      <a:pt x="182" y="343"/>
                      <a:pt x="182" y="343"/>
                    </a:cubicBezTo>
                    <a:cubicBezTo>
                      <a:pt x="182" y="343"/>
                      <a:pt x="183" y="342"/>
                      <a:pt x="183" y="342"/>
                    </a:cubicBezTo>
                    <a:cubicBezTo>
                      <a:pt x="184" y="342"/>
                      <a:pt x="184" y="343"/>
                      <a:pt x="184" y="344"/>
                    </a:cubicBezTo>
                    <a:cubicBezTo>
                      <a:pt x="185" y="344"/>
                      <a:pt x="187" y="343"/>
                      <a:pt x="188" y="344"/>
                    </a:cubicBezTo>
                    <a:cubicBezTo>
                      <a:pt x="188" y="345"/>
                      <a:pt x="189" y="344"/>
                      <a:pt x="189" y="345"/>
                    </a:cubicBezTo>
                    <a:cubicBezTo>
                      <a:pt x="190" y="345"/>
                      <a:pt x="190" y="345"/>
                      <a:pt x="190" y="345"/>
                    </a:cubicBezTo>
                    <a:cubicBezTo>
                      <a:pt x="191" y="345"/>
                      <a:pt x="191" y="343"/>
                      <a:pt x="193" y="344"/>
                    </a:cubicBezTo>
                    <a:cubicBezTo>
                      <a:pt x="195" y="344"/>
                      <a:pt x="195" y="343"/>
                      <a:pt x="197" y="343"/>
                    </a:cubicBezTo>
                    <a:cubicBezTo>
                      <a:pt x="197" y="344"/>
                      <a:pt x="199" y="344"/>
                      <a:pt x="200" y="344"/>
                    </a:cubicBezTo>
                    <a:cubicBezTo>
                      <a:pt x="200" y="346"/>
                      <a:pt x="200" y="347"/>
                      <a:pt x="200" y="348"/>
                    </a:cubicBezTo>
                    <a:cubicBezTo>
                      <a:pt x="201" y="348"/>
                      <a:pt x="201" y="349"/>
                      <a:pt x="201" y="349"/>
                    </a:cubicBezTo>
                    <a:cubicBezTo>
                      <a:pt x="202" y="349"/>
                      <a:pt x="202" y="350"/>
                      <a:pt x="202" y="350"/>
                    </a:cubicBezTo>
                    <a:cubicBezTo>
                      <a:pt x="202" y="350"/>
                      <a:pt x="203" y="350"/>
                      <a:pt x="203" y="351"/>
                    </a:cubicBezTo>
                    <a:cubicBezTo>
                      <a:pt x="204" y="351"/>
                      <a:pt x="204" y="351"/>
                      <a:pt x="204" y="352"/>
                    </a:cubicBezTo>
                    <a:cubicBezTo>
                      <a:pt x="206" y="352"/>
                      <a:pt x="206" y="352"/>
                      <a:pt x="206" y="352"/>
                    </a:cubicBezTo>
                    <a:cubicBezTo>
                      <a:pt x="206" y="346"/>
                      <a:pt x="206" y="346"/>
                      <a:pt x="206" y="346"/>
                    </a:cubicBezTo>
                    <a:cubicBezTo>
                      <a:pt x="205" y="346"/>
                      <a:pt x="205" y="345"/>
                      <a:pt x="205" y="344"/>
                    </a:cubicBezTo>
                    <a:cubicBezTo>
                      <a:pt x="204" y="344"/>
                      <a:pt x="205" y="341"/>
                      <a:pt x="203" y="342"/>
                    </a:cubicBezTo>
                    <a:cubicBezTo>
                      <a:pt x="203" y="340"/>
                      <a:pt x="202" y="339"/>
                      <a:pt x="202" y="338"/>
                    </a:cubicBezTo>
                    <a:cubicBezTo>
                      <a:pt x="203" y="338"/>
                      <a:pt x="203" y="337"/>
                      <a:pt x="203" y="337"/>
                    </a:cubicBezTo>
                    <a:cubicBezTo>
                      <a:pt x="203" y="334"/>
                      <a:pt x="203" y="334"/>
                      <a:pt x="203" y="334"/>
                    </a:cubicBezTo>
                    <a:cubicBezTo>
                      <a:pt x="203" y="333"/>
                      <a:pt x="202" y="333"/>
                      <a:pt x="203" y="332"/>
                    </a:cubicBezTo>
                    <a:cubicBezTo>
                      <a:pt x="202" y="331"/>
                      <a:pt x="201" y="331"/>
                      <a:pt x="201" y="330"/>
                    </a:cubicBezTo>
                    <a:cubicBezTo>
                      <a:pt x="201" y="329"/>
                      <a:pt x="201" y="329"/>
                      <a:pt x="202" y="329"/>
                    </a:cubicBezTo>
                    <a:cubicBezTo>
                      <a:pt x="202" y="328"/>
                      <a:pt x="202" y="328"/>
                      <a:pt x="201" y="327"/>
                    </a:cubicBezTo>
                    <a:cubicBezTo>
                      <a:pt x="199" y="326"/>
                      <a:pt x="202" y="324"/>
                      <a:pt x="201" y="323"/>
                    </a:cubicBezTo>
                    <a:cubicBezTo>
                      <a:pt x="202" y="323"/>
                      <a:pt x="202" y="322"/>
                      <a:pt x="203" y="322"/>
                    </a:cubicBezTo>
                    <a:cubicBezTo>
                      <a:pt x="203" y="321"/>
                      <a:pt x="204" y="321"/>
                      <a:pt x="204" y="320"/>
                    </a:cubicBezTo>
                    <a:cubicBezTo>
                      <a:pt x="206" y="320"/>
                      <a:pt x="207" y="320"/>
                      <a:pt x="208" y="318"/>
                    </a:cubicBezTo>
                    <a:cubicBezTo>
                      <a:pt x="209" y="318"/>
                      <a:pt x="210" y="317"/>
                      <a:pt x="211" y="317"/>
                    </a:cubicBezTo>
                    <a:cubicBezTo>
                      <a:pt x="213" y="317"/>
                      <a:pt x="213" y="315"/>
                      <a:pt x="215" y="315"/>
                    </a:cubicBezTo>
                    <a:cubicBezTo>
                      <a:pt x="215" y="315"/>
                      <a:pt x="216" y="315"/>
                      <a:pt x="216" y="314"/>
                    </a:cubicBezTo>
                    <a:cubicBezTo>
                      <a:pt x="217" y="314"/>
                      <a:pt x="217" y="313"/>
                      <a:pt x="217" y="313"/>
                    </a:cubicBezTo>
                    <a:cubicBezTo>
                      <a:pt x="218" y="311"/>
                      <a:pt x="220" y="311"/>
                      <a:pt x="220" y="309"/>
                    </a:cubicBezTo>
                    <a:cubicBezTo>
                      <a:pt x="220" y="309"/>
                      <a:pt x="220" y="308"/>
                      <a:pt x="220" y="308"/>
                    </a:cubicBezTo>
                    <a:cubicBezTo>
                      <a:pt x="220" y="308"/>
                      <a:pt x="220" y="308"/>
                      <a:pt x="220" y="308"/>
                    </a:cubicBezTo>
                    <a:cubicBezTo>
                      <a:pt x="220" y="308"/>
                      <a:pt x="220" y="307"/>
                      <a:pt x="220" y="307"/>
                    </a:cubicBezTo>
                    <a:cubicBezTo>
                      <a:pt x="220" y="307"/>
                      <a:pt x="220" y="306"/>
                      <a:pt x="220" y="306"/>
                    </a:cubicBezTo>
                    <a:cubicBezTo>
                      <a:pt x="220" y="306"/>
                      <a:pt x="220" y="306"/>
                      <a:pt x="220" y="306"/>
                    </a:cubicBezTo>
                    <a:cubicBezTo>
                      <a:pt x="220" y="306"/>
                      <a:pt x="220" y="306"/>
                      <a:pt x="220" y="306"/>
                    </a:cubicBezTo>
                    <a:cubicBezTo>
                      <a:pt x="220" y="306"/>
                      <a:pt x="220" y="305"/>
                      <a:pt x="220" y="305"/>
                    </a:cubicBezTo>
                    <a:cubicBezTo>
                      <a:pt x="220" y="305"/>
                      <a:pt x="220" y="305"/>
                      <a:pt x="220" y="305"/>
                    </a:cubicBezTo>
                    <a:cubicBezTo>
                      <a:pt x="220" y="305"/>
                      <a:pt x="220" y="305"/>
                      <a:pt x="220" y="305"/>
                    </a:cubicBezTo>
                    <a:cubicBezTo>
                      <a:pt x="220" y="305"/>
                      <a:pt x="220" y="304"/>
                      <a:pt x="220" y="304"/>
                    </a:cubicBezTo>
                    <a:cubicBezTo>
                      <a:pt x="220" y="304"/>
                      <a:pt x="220" y="304"/>
                      <a:pt x="220" y="304"/>
                    </a:cubicBezTo>
                    <a:cubicBezTo>
                      <a:pt x="220" y="304"/>
                      <a:pt x="220" y="304"/>
                      <a:pt x="220" y="304"/>
                    </a:cubicBezTo>
                    <a:cubicBezTo>
                      <a:pt x="220" y="304"/>
                      <a:pt x="220" y="304"/>
                      <a:pt x="220" y="304"/>
                    </a:cubicBezTo>
                    <a:cubicBezTo>
                      <a:pt x="220" y="303"/>
                      <a:pt x="220" y="303"/>
                      <a:pt x="220" y="303"/>
                    </a:cubicBezTo>
                    <a:cubicBezTo>
                      <a:pt x="220" y="303"/>
                      <a:pt x="220" y="303"/>
                      <a:pt x="220" y="303"/>
                    </a:cubicBezTo>
                    <a:cubicBezTo>
                      <a:pt x="220" y="303"/>
                      <a:pt x="220" y="303"/>
                      <a:pt x="220" y="303"/>
                    </a:cubicBezTo>
                    <a:cubicBezTo>
                      <a:pt x="222" y="303"/>
                      <a:pt x="222" y="303"/>
                      <a:pt x="222" y="303"/>
                    </a:cubicBezTo>
                    <a:cubicBezTo>
                      <a:pt x="222" y="303"/>
                      <a:pt x="222" y="303"/>
                      <a:pt x="222" y="303"/>
                    </a:cubicBezTo>
                    <a:cubicBezTo>
                      <a:pt x="222" y="303"/>
                      <a:pt x="222" y="303"/>
                      <a:pt x="222" y="303"/>
                    </a:cubicBezTo>
                    <a:cubicBezTo>
                      <a:pt x="223" y="303"/>
                      <a:pt x="223" y="303"/>
                      <a:pt x="223" y="303"/>
                    </a:cubicBezTo>
                    <a:cubicBezTo>
                      <a:pt x="223" y="303"/>
                      <a:pt x="223" y="303"/>
                      <a:pt x="223" y="303"/>
                    </a:cubicBezTo>
                    <a:cubicBezTo>
                      <a:pt x="223" y="303"/>
                      <a:pt x="223" y="303"/>
                      <a:pt x="223" y="303"/>
                    </a:cubicBezTo>
                    <a:cubicBezTo>
                      <a:pt x="223" y="303"/>
                      <a:pt x="223" y="303"/>
                      <a:pt x="223" y="303"/>
                    </a:cubicBezTo>
                    <a:cubicBezTo>
                      <a:pt x="223" y="303"/>
                      <a:pt x="223" y="303"/>
                      <a:pt x="223" y="303"/>
                    </a:cubicBezTo>
                    <a:cubicBezTo>
                      <a:pt x="223" y="304"/>
                      <a:pt x="224" y="304"/>
                      <a:pt x="224" y="304"/>
                    </a:cubicBezTo>
                    <a:cubicBezTo>
                      <a:pt x="224" y="304"/>
                      <a:pt x="224" y="304"/>
                      <a:pt x="225" y="305"/>
                    </a:cubicBezTo>
                    <a:cubicBezTo>
                      <a:pt x="225" y="305"/>
                      <a:pt x="226" y="305"/>
                      <a:pt x="226" y="305"/>
                    </a:cubicBezTo>
                    <a:cubicBezTo>
                      <a:pt x="227" y="305"/>
                      <a:pt x="227" y="305"/>
                      <a:pt x="228" y="305"/>
                    </a:cubicBezTo>
                    <a:cubicBezTo>
                      <a:pt x="228" y="305"/>
                      <a:pt x="228" y="305"/>
                      <a:pt x="228" y="305"/>
                    </a:cubicBezTo>
                    <a:cubicBezTo>
                      <a:pt x="228" y="305"/>
                      <a:pt x="228" y="305"/>
                      <a:pt x="228" y="305"/>
                    </a:cubicBezTo>
                    <a:cubicBezTo>
                      <a:pt x="229" y="305"/>
                      <a:pt x="229" y="304"/>
                      <a:pt x="230" y="304"/>
                    </a:cubicBezTo>
                    <a:cubicBezTo>
                      <a:pt x="230" y="304"/>
                      <a:pt x="230" y="304"/>
                      <a:pt x="230" y="304"/>
                    </a:cubicBezTo>
                    <a:cubicBezTo>
                      <a:pt x="230" y="304"/>
                      <a:pt x="230" y="303"/>
                      <a:pt x="230" y="303"/>
                    </a:cubicBezTo>
                    <a:cubicBezTo>
                      <a:pt x="230" y="303"/>
                      <a:pt x="230" y="303"/>
                      <a:pt x="230" y="303"/>
                    </a:cubicBezTo>
                    <a:cubicBezTo>
                      <a:pt x="230" y="303"/>
                      <a:pt x="230" y="303"/>
                      <a:pt x="230" y="303"/>
                    </a:cubicBezTo>
                    <a:cubicBezTo>
                      <a:pt x="230" y="303"/>
                      <a:pt x="230" y="302"/>
                      <a:pt x="230" y="302"/>
                    </a:cubicBezTo>
                    <a:cubicBezTo>
                      <a:pt x="230" y="302"/>
                      <a:pt x="230" y="302"/>
                      <a:pt x="230" y="302"/>
                    </a:cubicBezTo>
                    <a:cubicBezTo>
                      <a:pt x="231" y="302"/>
                      <a:pt x="231" y="302"/>
                      <a:pt x="231" y="302"/>
                    </a:cubicBezTo>
                    <a:cubicBezTo>
                      <a:pt x="230" y="300"/>
                      <a:pt x="232" y="299"/>
                      <a:pt x="232" y="297"/>
                    </a:cubicBezTo>
                    <a:cubicBezTo>
                      <a:pt x="232" y="296"/>
                      <a:pt x="232" y="296"/>
                      <a:pt x="232" y="296"/>
                    </a:cubicBezTo>
                    <a:cubicBezTo>
                      <a:pt x="229" y="296"/>
                      <a:pt x="229" y="293"/>
                      <a:pt x="229" y="290"/>
                    </a:cubicBezTo>
                    <a:cubicBezTo>
                      <a:pt x="228" y="289"/>
                      <a:pt x="227" y="289"/>
                      <a:pt x="227" y="287"/>
                    </a:cubicBezTo>
                    <a:cubicBezTo>
                      <a:pt x="225" y="287"/>
                      <a:pt x="225" y="286"/>
                      <a:pt x="224" y="284"/>
                    </a:cubicBezTo>
                    <a:cubicBezTo>
                      <a:pt x="223" y="284"/>
                      <a:pt x="223" y="284"/>
                      <a:pt x="223" y="284"/>
                    </a:cubicBezTo>
                    <a:cubicBezTo>
                      <a:pt x="223" y="284"/>
                      <a:pt x="222" y="284"/>
                      <a:pt x="222" y="283"/>
                    </a:cubicBezTo>
                    <a:cubicBezTo>
                      <a:pt x="220" y="283"/>
                      <a:pt x="220" y="283"/>
                      <a:pt x="220" y="283"/>
                    </a:cubicBezTo>
                    <a:cubicBezTo>
                      <a:pt x="218" y="281"/>
                      <a:pt x="217" y="279"/>
                      <a:pt x="216" y="277"/>
                    </a:cubicBezTo>
                    <a:cubicBezTo>
                      <a:pt x="213" y="277"/>
                      <a:pt x="213" y="277"/>
                      <a:pt x="213" y="277"/>
                    </a:cubicBezTo>
                    <a:cubicBezTo>
                      <a:pt x="212" y="276"/>
                      <a:pt x="212" y="276"/>
                      <a:pt x="211" y="276"/>
                    </a:cubicBezTo>
                    <a:cubicBezTo>
                      <a:pt x="211" y="276"/>
                      <a:pt x="211" y="275"/>
                      <a:pt x="211" y="274"/>
                    </a:cubicBezTo>
                    <a:cubicBezTo>
                      <a:pt x="211" y="274"/>
                      <a:pt x="210" y="274"/>
                      <a:pt x="210" y="274"/>
                    </a:cubicBezTo>
                    <a:cubicBezTo>
                      <a:pt x="209" y="273"/>
                      <a:pt x="210" y="273"/>
                      <a:pt x="210" y="272"/>
                    </a:cubicBezTo>
                    <a:cubicBezTo>
                      <a:pt x="209" y="272"/>
                      <a:pt x="209" y="272"/>
                      <a:pt x="208" y="272"/>
                    </a:cubicBezTo>
                    <a:cubicBezTo>
                      <a:pt x="208" y="271"/>
                      <a:pt x="208" y="270"/>
                      <a:pt x="207" y="269"/>
                    </a:cubicBezTo>
                    <a:cubicBezTo>
                      <a:pt x="207" y="268"/>
                      <a:pt x="205" y="268"/>
                      <a:pt x="205" y="267"/>
                    </a:cubicBezTo>
                    <a:cubicBezTo>
                      <a:pt x="200" y="267"/>
                      <a:pt x="200" y="267"/>
                      <a:pt x="200" y="267"/>
                    </a:cubicBezTo>
                    <a:cubicBezTo>
                      <a:pt x="198" y="264"/>
                      <a:pt x="198" y="261"/>
                      <a:pt x="196" y="260"/>
                    </a:cubicBezTo>
                    <a:cubicBezTo>
                      <a:pt x="196" y="257"/>
                      <a:pt x="194" y="258"/>
                      <a:pt x="194" y="257"/>
                    </a:cubicBezTo>
                    <a:cubicBezTo>
                      <a:pt x="194" y="256"/>
                      <a:pt x="194" y="256"/>
                      <a:pt x="194" y="255"/>
                    </a:cubicBezTo>
                    <a:cubicBezTo>
                      <a:pt x="194" y="255"/>
                      <a:pt x="193" y="255"/>
                      <a:pt x="193" y="255"/>
                    </a:cubicBezTo>
                    <a:cubicBezTo>
                      <a:pt x="193" y="255"/>
                      <a:pt x="194" y="255"/>
                      <a:pt x="193" y="255"/>
                    </a:cubicBezTo>
                    <a:cubicBezTo>
                      <a:pt x="193" y="254"/>
                      <a:pt x="193" y="255"/>
                      <a:pt x="193" y="255"/>
                    </a:cubicBezTo>
                    <a:cubicBezTo>
                      <a:pt x="193" y="254"/>
                      <a:pt x="193" y="254"/>
                      <a:pt x="193" y="254"/>
                    </a:cubicBezTo>
                    <a:cubicBezTo>
                      <a:pt x="192" y="253"/>
                      <a:pt x="192" y="252"/>
                      <a:pt x="192" y="251"/>
                    </a:cubicBezTo>
                    <a:cubicBezTo>
                      <a:pt x="191" y="251"/>
                      <a:pt x="190" y="250"/>
                      <a:pt x="190" y="249"/>
                    </a:cubicBezTo>
                    <a:cubicBezTo>
                      <a:pt x="188" y="249"/>
                      <a:pt x="187" y="249"/>
                      <a:pt x="187" y="247"/>
                    </a:cubicBezTo>
                    <a:cubicBezTo>
                      <a:pt x="187" y="245"/>
                      <a:pt x="188" y="244"/>
                      <a:pt x="189" y="243"/>
                    </a:cubicBezTo>
                    <a:cubicBezTo>
                      <a:pt x="189" y="242"/>
                      <a:pt x="189" y="242"/>
                      <a:pt x="190" y="241"/>
                    </a:cubicBezTo>
                    <a:cubicBezTo>
                      <a:pt x="191" y="241"/>
                      <a:pt x="191" y="240"/>
                      <a:pt x="191" y="239"/>
                    </a:cubicBezTo>
                    <a:cubicBezTo>
                      <a:pt x="188" y="240"/>
                      <a:pt x="190" y="237"/>
                      <a:pt x="188" y="237"/>
                    </a:cubicBezTo>
                    <a:cubicBezTo>
                      <a:pt x="187" y="236"/>
                      <a:pt x="186" y="235"/>
                      <a:pt x="186" y="233"/>
                    </a:cubicBezTo>
                    <a:cubicBezTo>
                      <a:pt x="184" y="233"/>
                      <a:pt x="183" y="232"/>
                      <a:pt x="182" y="231"/>
                    </a:cubicBezTo>
                    <a:cubicBezTo>
                      <a:pt x="182" y="231"/>
                      <a:pt x="182" y="231"/>
                      <a:pt x="182" y="230"/>
                    </a:cubicBezTo>
                    <a:cubicBezTo>
                      <a:pt x="182" y="230"/>
                      <a:pt x="181" y="230"/>
                      <a:pt x="181" y="230"/>
                    </a:cubicBezTo>
                    <a:cubicBezTo>
                      <a:pt x="180" y="228"/>
                      <a:pt x="179" y="224"/>
                      <a:pt x="178" y="222"/>
                    </a:cubicBezTo>
                    <a:cubicBezTo>
                      <a:pt x="179" y="222"/>
                      <a:pt x="178" y="220"/>
                      <a:pt x="179" y="219"/>
                    </a:cubicBezTo>
                    <a:cubicBezTo>
                      <a:pt x="179" y="219"/>
                      <a:pt x="179" y="220"/>
                      <a:pt x="179" y="221"/>
                    </a:cubicBezTo>
                    <a:cubicBezTo>
                      <a:pt x="181" y="220"/>
                      <a:pt x="181" y="222"/>
                      <a:pt x="183" y="221"/>
                    </a:cubicBezTo>
                    <a:cubicBezTo>
                      <a:pt x="183" y="223"/>
                      <a:pt x="183" y="223"/>
                      <a:pt x="184" y="223"/>
                    </a:cubicBezTo>
                    <a:cubicBezTo>
                      <a:pt x="184" y="225"/>
                      <a:pt x="185" y="226"/>
                      <a:pt x="186" y="226"/>
                    </a:cubicBezTo>
                    <a:cubicBezTo>
                      <a:pt x="186" y="224"/>
                      <a:pt x="187" y="224"/>
                      <a:pt x="188" y="223"/>
                    </a:cubicBezTo>
                    <a:cubicBezTo>
                      <a:pt x="188" y="222"/>
                      <a:pt x="188" y="221"/>
                      <a:pt x="188" y="221"/>
                    </a:cubicBezTo>
                    <a:cubicBezTo>
                      <a:pt x="189" y="221"/>
                      <a:pt x="189" y="221"/>
                      <a:pt x="189" y="221"/>
                    </a:cubicBezTo>
                    <a:cubicBezTo>
                      <a:pt x="189" y="221"/>
                      <a:pt x="189" y="221"/>
                      <a:pt x="189" y="221"/>
                    </a:cubicBezTo>
                    <a:cubicBezTo>
                      <a:pt x="190" y="220"/>
                      <a:pt x="189" y="218"/>
                      <a:pt x="191" y="218"/>
                    </a:cubicBezTo>
                    <a:cubicBezTo>
                      <a:pt x="191" y="218"/>
                      <a:pt x="191" y="218"/>
                      <a:pt x="192" y="218"/>
                    </a:cubicBezTo>
                    <a:cubicBezTo>
                      <a:pt x="192" y="218"/>
                      <a:pt x="192" y="218"/>
                      <a:pt x="192" y="218"/>
                    </a:cubicBezTo>
                    <a:cubicBezTo>
                      <a:pt x="192" y="218"/>
                      <a:pt x="192" y="218"/>
                      <a:pt x="192" y="217"/>
                    </a:cubicBezTo>
                    <a:cubicBezTo>
                      <a:pt x="192" y="217"/>
                      <a:pt x="193" y="217"/>
                      <a:pt x="193" y="217"/>
                    </a:cubicBezTo>
                    <a:cubicBezTo>
                      <a:pt x="194" y="217"/>
                      <a:pt x="194" y="217"/>
                      <a:pt x="194" y="217"/>
                    </a:cubicBezTo>
                    <a:cubicBezTo>
                      <a:pt x="194" y="217"/>
                      <a:pt x="194" y="217"/>
                      <a:pt x="194" y="217"/>
                    </a:cubicBezTo>
                    <a:cubicBezTo>
                      <a:pt x="194" y="217"/>
                      <a:pt x="194" y="217"/>
                      <a:pt x="194" y="217"/>
                    </a:cubicBezTo>
                    <a:cubicBezTo>
                      <a:pt x="195" y="217"/>
                      <a:pt x="196" y="216"/>
                      <a:pt x="196" y="216"/>
                    </a:cubicBezTo>
                    <a:cubicBezTo>
                      <a:pt x="196" y="216"/>
                      <a:pt x="197" y="215"/>
                      <a:pt x="197" y="215"/>
                    </a:cubicBezTo>
                    <a:cubicBezTo>
                      <a:pt x="198" y="215"/>
                      <a:pt x="199" y="215"/>
                      <a:pt x="200" y="216"/>
                    </a:cubicBezTo>
                    <a:cubicBezTo>
                      <a:pt x="200" y="216"/>
                      <a:pt x="200" y="216"/>
                      <a:pt x="200" y="216"/>
                    </a:cubicBezTo>
                    <a:cubicBezTo>
                      <a:pt x="200" y="216"/>
                      <a:pt x="200" y="216"/>
                      <a:pt x="200" y="216"/>
                    </a:cubicBezTo>
                    <a:cubicBezTo>
                      <a:pt x="200" y="216"/>
                      <a:pt x="200" y="216"/>
                      <a:pt x="200" y="215"/>
                    </a:cubicBezTo>
                    <a:cubicBezTo>
                      <a:pt x="200" y="215"/>
                      <a:pt x="200" y="215"/>
                      <a:pt x="200" y="215"/>
                    </a:cubicBezTo>
                    <a:cubicBezTo>
                      <a:pt x="200" y="215"/>
                      <a:pt x="200" y="215"/>
                      <a:pt x="200" y="215"/>
                    </a:cubicBezTo>
                    <a:cubicBezTo>
                      <a:pt x="200" y="215"/>
                      <a:pt x="200" y="215"/>
                      <a:pt x="201" y="215"/>
                    </a:cubicBezTo>
                    <a:cubicBezTo>
                      <a:pt x="201" y="215"/>
                      <a:pt x="201" y="215"/>
                      <a:pt x="201" y="215"/>
                    </a:cubicBezTo>
                    <a:cubicBezTo>
                      <a:pt x="201" y="215"/>
                      <a:pt x="201" y="215"/>
                      <a:pt x="201" y="215"/>
                    </a:cubicBezTo>
                    <a:cubicBezTo>
                      <a:pt x="201" y="215"/>
                      <a:pt x="201" y="215"/>
                      <a:pt x="201" y="215"/>
                    </a:cubicBezTo>
                    <a:cubicBezTo>
                      <a:pt x="201" y="215"/>
                      <a:pt x="201" y="215"/>
                      <a:pt x="201" y="215"/>
                    </a:cubicBezTo>
                    <a:cubicBezTo>
                      <a:pt x="201" y="215"/>
                      <a:pt x="201" y="215"/>
                      <a:pt x="201" y="215"/>
                    </a:cubicBezTo>
                    <a:cubicBezTo>
                      <a:pt x="202" y="215"/>
                      <a:pt x="204" y="215"/>
                      <a:pt x="205" y="215"/>
                    </a:cubicBezTo>
                    <a:cubicBezTo>
                      <a:pt x="205" y="215"/>
                      <a:pt x="205" y="215"/>
                      <a:pt x="205" y="215"/>
                    </a:cubicBezTo>
                    <a:cubicBezTo>
                      <a:pt x="205" y="213"/>
                      <a:pt x="207" y="212"/>
                      <a:pt x="208" y="211"/>
                    </a:cubicBezTo>
                    <a:cubicBezTo>
                      <a:pt x="212" y="211"/>
                      <a:pt x="212" y="211"/>
                      <a:pt x="212" y="211"/>
                    </a:cubicBezTo>
                    <a:cubicBezTo>
                      <a:pt x="212" y="210"/>
                      <a:pt x="213" y="209"/>
                      <a:pt x="215" y="209"/>
                    </a:cubicBezTo>
                    <a:cubicBezTo>
                      <a:pt x="215" y="208"/>
                      <a:pt x="216" y="207"/>
                      <a:pt x="217" y="206"/>
                    </a:cubicBezTo>
                    <a:cubicBezTo>
                      <a:pt x="219" y="206"/>
                      <a:pt x="220" y="206"/>
                      <a:pt x="220" y="205"/>
                    </a:cubicBezTo>
                    <a:cubicBezTo>
                      <a:pt x="220" y="205"/>
                      <a:pt x="221" y="204"/>
                      <a:pt x="221" y="205"/>
                    </a:cubicBezTo>
                    <a:cubicBezTo>
                      <a:pt x="222" y="205"/>
                      <a:pt x="223" y="205"/>
                      <a:pt x="223" y="204"/>
                    </a:cubicBezTo>
                    <a:cubicBezTo>
                      <a:pt x="223" y="204"/>
                      <a:pt x="223" y="204"/>
                      <a:pt x="224" y="204"/>
                    </a:cubicBezTo>
                    <a:cubicBezTo>
                      <a:pt x="225" y="204"/>
                      <a:pt x="225" y="203"/>
                      <a:pt x="225" y="203"/>
                    </a:cubicBezTo>
                    <a:cubicBezTo>
                      <a:pt x="226" y="203"/>
                      <a:pt x="226" y="202"/>
                      <a:pt x="227" y="202"/>
                    </a:cubicBezTo>
                    <a:cubicBezTo>
                      <a:pt x="227" y="202"/>
                      <a:pt x="227" y="202"/>
                      <a:pt x="228" y="202"/>
                    </a:cubicBezTo>
                    <a:cubicBezTo>
                      <a:pt x="229" y="201"/>
                      <a:pt x="228" y="201"/>
                      <a:pt x="229" y="201"/>
                    </a:cubicBezTo>
                    <a:cubicBezTo>
                      <a:pt x="230" y="200"/>
                      <a:pt x="231" y="200"/>
                      <a:pt x="232" y="200"/>
                    </a:cubicBezTo>
                    <a:cubicBezTo>
                      <a:pt x="232" y="200"/>
                      <a:pt x="232" y="199"/>
                      <a:pt x="232" y="199"/>
                    </a:cubicBezTo>
                    <a:cubicBezTo>
                      <a:pt x="232" y="199"/>
                      <a:pt x="233" y="200"/>
                      <a:pt x="234" y="199"/>
                    </a:cubicBezTo>
                    <a:cubicBezTo>
                      <a:pt x="234" y="199"/>
                      <a:pt x="235" y="199"/>
                      <a:pt x="235" y="199"/>
                    </a:cubicBezTo>
                    <a:cubicBezTo>
                      <a:pt x="236" y="199"/>
                      <a:pt x="236" y="199"/>
                      <a:pt x="236" y="198"/>
                    </a:cubicBezTo>
                    <a:cubicBezTo>
                      <a:pt x="236" y="198"/>
                      <a:pt x="237" y="198"/>
                      <a:pt x="237" y="197"/>
                    </a:cubicBezTo>
                    <a:cubicBezTo>
                      <a:pt x="238" y="197"/>
                      <a:pt x="238" y="197"/>
                      <a:pt x="239" y="197"/>
                    </a:cubicBezTo>
                    <a:cubicBezTo>
                      <a:pt x="239" y="197"/>
                      <a:pt x="239" y="196"/>
                      <a:pt x="239" y="196"/>
                    </a:cubicBezTo>
                    <a:cubicBezTo>
                      <a:pt x="240" y="196"/>
                      <a:pt x="240" y="196"/>
                      <a:pt x="241" y="196"/>
                    </a:cubicBezTo>
                    <a:cubicBezTo>
                      <a:pt x="241" y="196"/>
                      <a:pt x="241" y="195"/>
                      <a:pt x="241" y="195"/>
                    </a:cubicBezTo>
                    <a:cubicBezTo>
                      <a:pt x="241" y="195"/>
                      <a:pt x="242" y="195"/>
                      <a:pt x="242" y="195"/>
                    </a:cubicBezTo>
                    <a:cubicBezTo>
                      <a:pt x="243" y="195"/>
                      <a:pt x="243" y="195"/>
                      <a:pt x="243" y="195"/>
                    </a:cubicBezTo>
                    <a:cubicBezTo>
                      <a:pt x="244" y="194"/>
                      <a:pt x="244" y="194"/>
                      <a:pt x="244" y="194"/>
                    </a:cubicBezTo>
                    <a:cubicBezTo>
                      <a:pt x="245" y="194"/>
                      <a:pt x="245" y="194"/>
                      <a:pt x="245" y="194"/>
                    </a:cubicBezTo>
                    <a:cubicBezTo>
                      <a:pt x="247" y="192"/>
                      <a:pt x="242" y="192"/>
                      <a:pt x="243" y="189"/>
                    </a:cubicBezTo>
                    <a:cubicBezTo>
                      <a:pt x="243" y="187"/>
                      <a:pt x="245" y="188"/>
                      <a:pt x="245" y="187"/>
                    </a:cubicBezTo>
                    <a:cubicBezTo>
                      <a:pt x="246" y="187"/>
                      <a:pt x="246" y="186"/>
                      <a:pt x="247" y="186"/>
                    </a:cubicBezTo>
                    <a:cubicBezTo>
                      <a:pt x="248" y="186"/>
                      <a:pt x="249" y="186"/>
                      <a:pt x="249" y="187"/>
                    </a:cubicBezTo>
                    <a:cubicBezTo>
                      <a:pt x="249" y="188"/>
                      <a:pt x="251" y="187"/>
                      <a:pt x="251" y="188"/>
                    </a:cubicBezTo>
                    <a:cubicBezTo>
                      <a:pt x="253" y="187"/>
                      <a:pt x="253" y="189"/>
                      <a:pt x="255" y="189"/>
                    </a:cubicBezTo>
                    <a:cubicBezTo>
                      <a:pt x="255" y="190"/>
                      <a:pt x="255" y="190"/>
                      <a:pt x="255" y="191"/>
                    </a:cubicBezTo>
                    <a:cubicBezTo>
                      <a:pt x="255" y="191"/>
                      <a:pt x="256" y="192"/>
                      <a:pt x="256" y="193"/>
                    </a:cubicBezTo>
                    <a:cubicBezTo>
                      <a:pt x="256" y="193"/>
                      <a:pt x="257" y="193"/>
                      <a:pt x="256" y="194"/>
                    </a:cubicBezTo>
                    <a:cubicBezTo>
                      <a:pt x="258" y="194"/>
                      <a:pt x="259" y="194"/>
                      <a:pt x="259" y="192"/>
                    </a:cubicBezTo>
                    <a:cubicBezTo>
                      <a:pt x="260" y="187"/>
                      <a:pt x="261" y="182"/>
                      <a:pt x="262" y="177"/>
                    </a:cubicBezTo>
                    <a:cubicBezTo>
                      <a:pt x="263" y="175"/>
                      <a:pt x="261" y="174"/>
                      <a:pt x="261" y="172"/>
                    </a:cubicBezTo>
                    <a:close/>
                    <a:moveTo>
                      <a:pt x="84" y="13"/>
                    </a:moveTo>
                    <a:cubicBezTo>
                      <a:pt x="84" y="14"/>
                      <a:pt x="84" y="14"/>
                      <a:pt x="84" y="14"/>
                    </a:cubicBezTo>
                    <a:cubicBezTo>
                      <a:pt x="83" y="16"/>
                      <a:pt x="86" y="15"/>
                      <a:pt x="87" y="16"/>
                    </a:cubicBezTo>
                    <a:cubicBezTo>
                      <a:pt x="87" y="18"/>
                      <a:pt x="90" y="16"/>
                      <a:pt x="90" y="16"/>
                    </a:cubicBezTo>
                    <a:cubicBezTo>
                      <a:pt x="90" y="15"/>
                      <a:pt x="90" y="15"/>
                      <a:pt x="90" y="14"/>
                    </a:cubicBezTo>
                    <a:cubicBezTo>
                      <a:pt x="90" y="14"/>
                      <a:pt x="89" y="14"/>
                      <a:pt x="89" y="13"/>
                    </a:cubicBezTo>
                    <a:cubicBezTo>
                      <a:pt x="88" y="13"/>
                      <a:pt x="86" y="13"/>
                      <a:pt x="85" y="13"/>
                    </a:cubicBezTo>
                    <a:cubicBezTo>
                      <a:pt x="85" y="13"/>
                      <a:pt x="85" y="13"/>
                      <a:pt x="84" y="13"/>
                    </a:cubicBezTo>
                    <a:close/>
                    <a:moveTo>
                      <a:pt x="35" y="64"/>
                    </a:moveTo>
                    <a:cubicBezTo>
                      <a:pt x="35" y="62"/>
                      <a:pt x="34" y="61"/>
                      <a:pt x="32" y="61"/>
                    </a:cubicBezTo>
                    <a:cubicBezTo>
                      <a:pt x="31" y="63"/>
                      <a:pt x="31" y="63"/>
                      <a:pt x="32" y="65"/>
                    </a:cubicBezTo>
                    <a:cubicBezTo>
                      <a:pt x="34" y="66"/>
                      <a:pt x="33" y="63"/>
                      <a:pt x="35" y="64"/>
                    </a:cubicBezTo>
                    <a:close/>
                    <a:moveTo>
                      <a:pt x="83" y="15"/>
                    </a:moveTo>
                    <a:cubicBezTo>
                      <a:pt x="81" y="15"/>
                      <a:pt x="81" y="16"/>
                      <a:pt x="81" y="18"/>
                    </a:cubicBezTo>
                    <a:cubicBezTo>
                      <a:pt x="81" y="18"/>
                      <a:pt x="82" y="18"/>
                      <a:pt x="82" y="19"/>
                    </a:cubicBezTo>
                    <a:cubicBezTo>
                      <a:pt x="82" y="20"/>
                      <a:pt x="82" y="20"/>
                      <a:pt x="83" y="20"/>
                    </a:cubicBezTo>
                    <a:cubicBezTo>
                      <a:pt x="84" y="20"/>
                      <a:pt x="84" y="19"/>
                      <a:pt x="84" y="18"/>
                    </a:cubicBezTo>
                    <a:cubicBezTo>
                      <a:pt x="83" y="17"/>
                      <a:pt x="83" y="16"/>
                      <a:pt x="83" y="15"/>
                    </a:cubicBezTo>
                    <a:close/>
                    <a:moveTo>
                      <a:pt x="91" y="25"/>
                    </a:moveTo>
                    <a:cubicBezTo>
                      <a:pt x="92" y="25"/>
                      <a:pt x="92" y="24"/>
                      <a:pt x="92" y="25"/>
                    </a:cubicBezTo>
                    <a:cubicBezTo>
                      <a:pt x="92" y="24"/>
                      <a:pt x="92" y="24"/>
                      <a:pt x="92" y="24"/>
                    </a:cubicBezTo>
                    <a:cubicBezTo>
                      <a:pt x="92" y="23"/>
                      <a:pt x="92" y="23"/>
                      <a:pt x="92" y="22"/>
                    </a:cubicBezTo>
                    <a:cubicBezTo>
                      <a:pt x="90" y="22"/>
                      <a:pt x="89" y="22"/>
                      <a:pt x="89" y="24"/>
                    </a:cubicBezTo>
                    <a:cubicBezTo>
                      <a:pt x="89" y="24"/>
                      <a:pt x="89" y="25"/>
                      <a:pt x="89" y="25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90" y="25"/>
                      <a:pt x="90" y="25"/>
                      <a:pt x="90" y="26"/>
                    </a:cubicBezTo>
                    <a:cubicBezTo>
                      <a:pt x="91" y="26"/>
                      <a:pt x="91" y="26"/>
                      <a:pt x="91" y="2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7" name="Freeform 79">
                <a:extLst>
                  <a:ext uri="{FF2B5EF4-FFF2-40B4-BE49-F238E27FC236}">
                    <a16:creationId xmlns:a16="http://schemas.microsoft.com/office/drawing/2014/main" id="{D45BF181-B317-4642-A9E6-41671CBECD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86213" y="4151313"/>
                <a:ext cx="1323975" cy="1422400"/>
              </a:xfrm>
              <a:custGeom>
                <a:avLst/>
                <a:gdLst>
                  <a:gd name="T0" fmla="*/ 45 w 438"/>
                  <a:gd name="T1" fmla="*/ 140 h 470"/>
                  <a:gd name="T2" fmla="*/ 2 w 438"/>
                  <a:gd name="T3" fmla="*/ 80 h 470"/>
                  <a:gd name="T4" fmla="*/ 97 w 438"/>
                  <a:gd name="T5" fmla="*/ 222 h 470"/>
                  <a:gd name="T6" fmla="*/ 434 w 438"/>
                  <a:gd name="T7" fmla="*/ 400 h 470"/>
                  <a:gd name="T8" fmla="*/ 403 w 438"/>
                  <a:gd name="T9" fmla="*/ 426 h 470"/>
                  <a:gd name="T10" fmla="*/ 409 w 438"/>
                  <a:gd name="T11" fmla="*/ 451 h 470"/>
                  <a:gd name="T12" fmla="*/ 429 w 438"/>
                  <a:gd name="T13" fmla="*/ 460 h 470"/>
                  <a:gd name="T14" fmla="*/ 96 w 438"/>
                  <a:gd name="T15" fmla="*/ 208 h 470"/>
                  <a:gd name="T16" fmla="*/ 91 w 438"/>
                  <a:gd name="T17" fmla="*/ 203 h 470"/>
                  <a:gd name="T18" fmla="*/ 400 w 438"/>
                  <a:gd name="T19" fmla="*/ 111 h 470"/>
                  <a:gd name="T20" fmla="*/ 371 w 438"/>
                  <a:gd name="T21" fmla="*/ 107 h 470"/>
                  <a:gd name="T22" fmla="*/ 326 w 438"/>
                  <a:gd name="T23" fmla="*/ 83 h 470"/>
                  <a:gd name="T24" fmla="*/ 309 w 438"/>
                  <a:gd name="T25" fmla="*/ 55 h 470"/>
                  <a:gd name="T26" fmla="*/ 290 w 438"/>
                  <a:gd name="T27" fmla="*/ 51 h 470"/>
                  <a:gd name="T28" fmla="*/ 264 w 438"/>
                  <a:gd name="T29" fmla="*/ 20 h 470"/>
                  <a:gd name="T30" fmla="*/ 240 w 438"/>
                  <a:gd name="T31" fmla="*/ 2 h 470"/>
                  <a:gd name="T32" fmla="*/ 215 w 438"/>
                  <a:gd name="T33" fmla="*/ 26 h 470"/>
                  <a:gd name="T34" fmla="*/ 190 w 438"/>
                  <a:gd name="T35" fmla="*/ 49 h 470"/>
                  <a:gd name="T36" fmla="*/ 163 w 438"/>
                  <a:gd name="T37" fmla="*/ 67 h 470"/>
                  <a:gd name="T38" fmla="*/ 135 w 438"/>
                  <a:gd name="T39" fmla="*/ 61 h 470"/>
                  <a:gd name="T40" fmla="*/ 116 w 438"/>
                  <a:gd name="T41" fmla="*/ 46 h 470"/>
                  <a:gd name="T42" fmla="*/ 111 w 438"/>
                  <a:gd name="T43" fmla="*/ 66 h 470"/>
                  <a:gd name="T44" fmla="*/ 96 w 438"/>
                  <a:gd name="T45" fmla="*/ 95 h 470"/>
                  <a:gd name="T46" fmla="*/ 71 w 438"/>
                  <a:gd name="T47" fmla="*/ 80 h 470"/>
                  <a:gd name="T48" fmla="*/ 47 w 438"/>
                  <a:gd name="T49" fmla="*/ 75 h 470"/>
                  <a:gd name="T50" fmla="*/ 10 w 438"/>
                  <a:gd name="T51" fmla="*/ 85 h 470"/>
                  <a:gd name="T52" fmla="*/ 15 w 438"/>
                  <a:gd name="T53" fmla="*/ 93 h 470"/>
                  <a:gd name="T54" fmla="*/ 10 w 438"/>
                  <a:gd name="T55" fmla="*/ 102 h 470"/>
                  <a:gd name="T56" fmla="*/ 36 w 438"/>
                  <a:gd name="T57" fmla="*/ 119 h 470"/>
                  <a:gd name="T58" fmla="*/ 66 w 438"/>
                  <a:gd name="T59" fmla="*/ 134 h 470"/>
                  <a:gd name="T60" fmla="*/ 75 w 438"/>
                  <a:gd name="T61" fmla="*/ 153 h 470"/>
                  <a:gd name="T62" fmla="*/ 84 w 438"/>
                  <a:gd name="T63" fmla="*/ 187 h 470"/>
                  <a:gd name="T64" fmla="*/ 101 w 438"/>
                  <a:gd name="T65" fmla="*/ 226 h 470"/>
                  <a:gd name="T66" fmla="*/ 110 w 438"/>
                  <a:gd name="T67" fmla="*/ 262 h 470"/>
                  <a:gd name="T68" fmla="*/ 105 w 438"/>
                  <a:gd name="T69" fmla="*/ 246 h 470"/>
                  <a:gd name="T70" fmla="*/ 95 w 438"/>
                  <a:gd name="T71" fmla="*/ 254 h 470"/>
                  <a:gd name="T72" fmla="*/ 90 w 438"/>
                  <a:gd name="T73" fmla="*/ 279 h 470"/>
                  <a:gd name="T74" fmla="*/ 84 w 438"/>
                  <a:gd name="T75" fmla="*/ 295 h 470"/>
                  <a:gd name="T76" fmla="*/ 72 w 438"/>
                  <a:gd name="T77" fmla="*/ 325 h 470"/>
                  <a:gd name="T78" fmla="*/ 73 w 438"/>
                  <a:gd name="T79" fmla="*/ 352 h 470"/>
                  <a:gd name="T80" fmla="*/ 94 w 438"/>
                  <a:gd name="T81" fmla="*/ 367 h 470"/>
                  <a:gd name="T82" fmla="*/ 127 w 438"/>
                  <a:gd name="T83" fmla="*/ 376 h 470"/>
                  <a:gd name="T84" fmla="*/ 172 w 438"/>
                  <a:gd name="T85" fmla="*/ 389 h 470"/>
                  <a:gd name="T86" fmla="*/ 197 w 438"/>
                  <a:gd name="T87" fmla="*/ 405 h 470"/>
                  <a:gd name="T88" fmla="*/ 219 w 438"/>
                  <a:gd name="T89" fmla="*/ 375 h 470"/>
                  <a:gd name="T90" fmla="*/ 255 w 438"/>
                  <a:gd name="T91" fmla="*/ 356 h 470"/>
                  <a:gd name="T92" fmla="*/ 284 w 438"/>
                  <a:gd name="T93" fmla="*/ 366 h 470"/>
                  <a:gd name="T94" fmla="*/ 320 w 438"/>
                  <a:gd name="T95" fmla="*/ 387 h 470"/>
                  <a:gd name="T96" fmla="*/ 342 w 438"/>
                  <a:gd name="T97" fmla="*/ 379 h 470"/>
                  <a:gd name="T98" fmla="*/ 364 w 438"/>
                  <a:gd name="T99" fmla="*/ 361 h 470"/>
                  <a:gd name="T100" fmla="*/ 352 w 438"/>
                  <a:gd name="T101" fmla="*/ 333 h 470"/>
                  <a:gd name="T102" fmla="*/ 352 w 438"/>
                  <a:gd name="T103" fmla="*/ 289 h 470"/>
                  <a:gd name="T104" fmla="*/ 350 w 438"/>
                  <a:gd name="T105" fmla="*/ 260 h 470"/>
                  <a:gd name="T106" fmla="*/ 362 w 438"/>
                  <a:gd name="T107" fmla="*/ 252 h 470"/>
                  <a:gd name="T108" fmla="*/ 344 w 438"/>
                  <a:gd name="T109" fmla="*/ 232 h 470"/>
                  <a:gd name="T110" fmla="*/ 335 w 438"/>
                  <a:gd name="T111" fmla="*/ 228 h 470"/>
                  <a:gd name="T112" fmla="*/ 363 w 438"/>
                  <a:gd name="T113" fmla="*/ 191 h 470"/>
                  <a:gd name="T114" fmla="*/ 380 w 438"/>
                  <a:gd name="T115" fmla="*/ 182 h 470"/>
                  <a:gd name="T116" fmla="*/ 388 w 438"/>
                  <a:gd name="T117" fmla="*/ 148 h 470"/>
                  <a:gd name="T118" fmla="*/ 400 w 438"/>
                  <a:gd name="T119" fmla="*/ 125 h 470"/>
                  <a:gd name="T120" fmla="*/ 73 w 438"/>
                  <a:gd name="T121" fmla="*/ 166 h 4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38" h="470">
                    <a:moveTo>
                      <a:pt x="333" y="388"/>
                    </a:moveTo>
                    <a:cubicBezTo>
                      <a:pt x="332" y="387"/>
                      <a:pt x="331" y="387"/>
                      <a:pt x="331" y="388"/>
                    </a:cubicBezTo>
                    <a:cubicBezTo>
                      <a:pt x="330" y="388"/>
                      <a:pt x="330" y="389"/>
                      <a:pt x="330" y="390"/>
                    </a:cubicBezTo>
                    <a:cubicBezTo>
                      <a:pt x="331" y="391"/>
                      <a:pt x="331" y="390"/>
                      <a:pt x="332" y="390"/>
                    </a:cubicBezTo>
                    <a:cubicBezTo>
                      <a:pt x="332" y="390"/>
                      <a:pt x="333" y="390"/>
                      <a:pt x="334" y="390"/>
                    </a:cubicBezTo>
                    <a:cubicBezTo>
                      <a:pt x="334" y="390"/>
                      <a:pt x="335" y="390"/>
                      <a:pt x="335" y="389"/>
                    </a:cubicBezTo>
                    <a:cubicBezTo>
                      <a:pt x="335" y="389"/>
                      <a:pt x="335" y="388"/>
                      <a:pt x="336" y="388"/>
                    </a:cubicBezTo>
                    <a:cubicBezTo>
                      <a:pt x="337" y="388"/>
                      <a:pt x="337" y="388"/>
                      <a:pt x="337" y="388"/>
                    </a:cubicBezTo>
                    <a:cubicBezTo>
                      <a:pt x="337" y="387"/>
                      <a:pt x="334" y="387"/>
                      <a:pt x="333" y="388"/>
                    </a:cubicBezTo>
                    <a:close/>
                    <a:moveTo>
                      <a:pt x="52" y="143"/>
                    </a:moveTo>
                    <a:cubicBezTo>
                      <a:pt x="51" y="143"/>
                      <a:pt x="51" y="143"/>
                      <a:pt x="51" y="142"/>
                    </a:cubicBezTo>
                    <a:cubicBezTo>
                      <a:pt x="50" y="142"/>
                      <a:pt x="50" y="142"/>
                      <a:pt x="50" y="141"/>
                    </a:cubicBezTo>
                    <a:cubicBezTo>
                      <a:pt x="50" y="141"/>
                      <a:pt x="49" y="141"/>
                      <a:pt x="49" y="141"/>
                    </a:cubicBezTo>
                    <a:cubicBezTo>
                      <a:pt x="49" y="139"/>
                      <a:pt x="48" y="138"/>
                      <a:pt x="45" y="138"/>
                    </a:cubicBezTo>
                    <a:cubicBezTo>
                      <a:pt x="45" y="139"/>
                      <a:pt x="45" y="139"/>
                      <a:pt x="45" y="140"/>
                    </a:cubicBezTo>
                    <a:cubicBezTo>
                      <a:pt x="45" y="140"/>
                      <a:pt x="46" y="141"/>
                      <a:pt x="46" y="141"/>
                    </a:cubicBezTo>
                    <a:cubicBezTo>
                      <a:pt x="46" y="141"/>
                      <a:pt x="45" y="141"/>
                      <a:pt x="45" y="142"/>
                    </a:cubicBezTo>
                    <a:cubicBezTo>
                      <a:pt x="46" y="142"/>
                      <a:pt x="47" y="143"/>
                      <a:pt x="47" y="144"/>
                    </a:cubicBezTo>
                    <a:cubicBezTo>
                      <a:pt x="47" y="144"/>
                      <a:pt x="47" y="144"/>
                      <a:pt x="47" y="145"/>
                    </a:cubicBezTo>
                    <a:cubicBezTo>
                      <a:pt x="47" y="146"/>
                      <a:pt x="48" y="145"/>
                      <a:pt x="49" y="146"/>
                    </a:cubicBezTo>
                    <a:cubicBezTo>
                      <a:pt x="49" y="146"/>
                      <a:pt x="49" y="147"/>
                      <a:pt x="49" y="146"/>
                    </a:cubicBezTo>
                    <a:cubicBezTo>
                      <a:pt x="50" y="146"/>
                      <a:pt x="50" y="146"/>
                      <a:pt x="50" y="147"/>
                    </a:cubicBezTo>
                    <a:cubicBezTo>
                      <a:pt x="51" y="147"/>
                      <a:pt x="51" y="148"/>
                      <a:pt x="52" y="148"/>
                    </a:cubicBezTo>
                    <a:cubicBezTo>
                      <a:pt x="53" y="147"/>
                      <a:pt x="54" y="146"/>
                      <a:pt x="55" y="145"/>
                    </a:cubicBezTo>
                    <a:cubicBezTo>
                      <a:pt x="53" y="145"/>
                      <a:pt x="52" y="144"/>
                      <a:pt x="52" y="143"/>
                    </a:cubicBezTo>
                    <a:close/>
                    <a:moveTo>
                      <a:pt x="5" y="78"/>
                    </a:moveTo>
                    <a:cubicBezTo>
                      <a:pt x="5" y="78"/>
                      <a:pt x="5" y="78"/>
                      <a:pt x="5" y="78"/>
                    </a:cubicBezTo>
                    <a:cubicBezTo>
                      <a:pt x="3" y="77"/>
                      <a:pt x="3" y="79"/>
                      <a:pt x="1" y="78"/>
                    </a:cubicBezTo>
                    <a:cubicBezTo>
                      <a:pt x="0" y="79"/>
                      <a:pt x="1" y="79"/>
                      <a:pt x="1" y="80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4" y="81"/>
                      <a:pt x="5" y="81"/>
                      <a:pt x="6" y="79"/>
                    </a:cubicBezTo>
                    <a:cubicBezTo>
                      <a:pt x="5" y="79"/>
                      <a:pt x="5" y="79"/>
                      <a:pt x="5" y="78"/>
                    </a:cubicBezTo>
                    <a:close/>
                    <a:moveTo>
                      <a:pt x="46" y="130"/>
                    </a:moveTo>
                    <a:cubicBezTo>
                      <a:pt x="47" y="127"/>
                      <a:pt x="45" y="126"/>
                      <a:pt x="42" y="126"/>
                    </a:cubicBezTo>
                    <a:cubicBezTo>
                      <a:pt x="42" y="127"/>
                      <a:pt x="42" y="127"/>
                      <a:pt x="42" y="128"/>
                    </a:cubicBezTo>
                    <a:cubicBezTo>
                      <a:pt x="42" y="128"/>
                      <a:pt x="43" y="128"/>
                      <a:pt x="43" y="129"/>
                    </a:cubicBezTo>
                    <a:cubicBezTo>
                      <a:pt x="44" y="129"/>
                      <a:pt x="44" y="130"/>
                      <a:pt x="46" y="130"/>
                    </a:cubicBezTo>
                    <a:close/>
                    <a:moveTo>
                      <a:pt x="99" y="216"/>
                    </a:moveTo>
                    <a:cubicBezTo>
                      <a:pt x="99" y="215"/>
                      <a:pt x="97" y="215"/>
                      <a:pt x="97" y="213"/>
                    </a:cubicBezTo>
                    <a:cubicBezTo>
                      <a:pt x="95" y="213"/>
                      <a:pt x="96" y="211"/>
                      <a:pt x="93" y="212"/>
                    </a:cubicBezTo>
                    <a:cubicBezTo>
                      <a:pt x="92" y="212"/>
                      <a:pt x="94" y="213"/>
                      <a:pt x="93" y="214"/>
                    </a:cubicBezTo>
                    <a:cubicBezTo>
                      <a:pt x="94" y="214"/>
                      <a:pt x="95" y="215"/>
                      <a:pt x="95" y="216"/>
                    </a:cubicBezTo>
                    <a:cubicBezTo>
                      <a:pt x="95" y="217"/>
                      <a:pt x="95" y="217"/>
                      <a:pt x="95" y="218"/>
                    </a:cubicBezTo>
                    <a:cubicBezTo>
                      <a:pt x="95" y="218"/>
                      <a:pt x="96" y="219"/>
                      <a:pt x="95" y="219"/>
                    </a:cubicBezTo>
                    <a:cubicBezTo>
                      <a:pt x="95" y="221"/>
                      <a:pt x="97" y="220"/>
                      <a:pt x="97" y="222"/>
                    </a:cubicBezTo>
                    <a:cubicBezTo>
                      <a:pt x="97" y="222"/>
                      <a:pt x="98" y="222"/>
                      <a:pt x="98" y="223"/>
                    </a:cubicBezTo>
                    <a:cubicBezTo>
                      <a:pt x="99" y="223"/>
                      <a:pt x="98" y="221"/>
                      <a:pt x="100" y="221"/>
                    </a:cubicBezTo>
                    <a:cubicBezTo>
                      <a:pt x="100" y="220"/>
                      <a:pt x="100" y="219"/>
                      <a:pt x="100" y="218"/>
                    </a:cubicBezTo>
                    <a:cubicBezTo>
                      <a:pt x="100" y="217"/>
                      <a:pt x="99" y="217"/>
                      <a:pt x="99" y="216"/>
                    </a:cubicBezTo>
                    <a:close/>
                    <a:moveTo>
                      <a:pt x="437" y="426"/>
                    </a:moveTo>
                    <a:cubicBezTo>
                      <a:pt x="437" y="425"/>
                      <a:pt x="438" y="424"/>
                      <a:pt x="438" y="423"/>
                    </a:cubicBezTo>
                    <a:cubicBezTo>
                      <a:pt x="438" y="421"/>
                      <a:pt x="437" y="419"/>
                      <a:pt x="437" y="415"/>
                    </a:cubicBezTo>
                    <a:cubicBezTo>
                      <a:pt x="436" y="415"/>
                      <a:pt x="437" y="414"/>
                      <a:pt x="436" y="414"/>
                    </a:cubicBezTo>
                    <a:cubicBezTo>
                      <a:pt x="436" y="413"/>
                      <a:pt x="435" y="413"/>
                      <a:pt x="435" y="412"/>
                    </a:cubicBezTo>
                    <a:cubicBezTo>
                      <a:pt x="435" y="412"/>
                      <a:pt x="434" y="412"/>
                      <a:pt x="434" y="412"/>
                    </a:cubicBezTo>
                    <a:cubicBezTo>
                      <a:pt x="434" y="410"/>
                      <a:pt x="433" y="410"/>
                      <a:pt x="434" y="409"/>
                    </a:cubicBezTo>
                    <a:cubicBezTo>
                      <a:pt x="434" y="408"/>
                      <a:pt x="435" y="408"/>
                      <a:pt x="435" y="408"/>
                    </a:cubicBezTo>
                    <a:cubicBezTo>
                      <a:pt x="435" y="407"/>
                      <a:pt x="435" y="407"/>
                      <a:pt x="436" y="407"/>
                    </a:cubicBezTo>
                    <a:cubicBezTo>
                      <a:pt x="436" y="405"/>
                      <a:pt x="436" y="404"/>
                      <a:pt x="436" y="402"/>
                    </a:cubicBezTo>
                    <a:cubicBezTo>
                      <a:pt x="436" y="401"/>
                      <a:pt x="434" y="401"/>
                      <a:pt x="434" y="400"/>
                    </a:cubicBezTo>
                    <a:cubicBezTo>
                      <a:pt x="434" y="398"/>
                      <a:pt x="435" y="398"/>
                      <a:pt x="435" y="396"/>
                    </a:cubicBezTo>
                    <a:cubicBezTo>
                      <a:pt x="434" y="396"/>
                      <a:pt x="434" y="394"/>
                      <a:pt x="432" y="395"/>
                    </a:cubicBezTo>
                    <a:cubicBezTo>
                      <a:pt x="429" y="396"/>
                      <a:pt x="428" y="400"/>
                      <a:pt x="429" y="402"/>
                    </a:cubicBezTo>
                    <a:cubicBezTo>
                      <a:pt x="429" y="404"/>
                      <a:pt x="429" y="405"/>
                      <a:pt x="429" y="406"/>
                    </a:cubicBezTo>
                    <a:cubicBezTo>
                      <a:pt x="429" y="407"/>
                      <a:pt x="430" y="409"/>
                      <a:pt x="429" y="409"/>
                    </a:cubicBezTo>
                    <a:cubicBezTo>
                      <a:pt x="427" y="408"/>
                      <a:pt x="426" y="407"/>
                      <a:pt x="424" y="407"/>
                    </a:cubicBezTo>
                    <a:cubicBezTo>
                      <a:pt x="423" y="408"/>
                      <a:pt x="422" y="409"/>
                      <a:pt x="420" y="409"/>
                    </a:cubicBezTo>
                    <a:cubicBezTo>
                      <a:pt x="420" y="411"/>
                      <a:pt x="419" y="412"/>
                      <a:pt x="417" y="412"/>
                    </a:cubicBezTo>
                    <a:cubicBezTo>
                      <a:pt x="414" y="412"/>
                      <a:pt x="412" y="414"/>
                      <a:pt x="410" y="415"/>
                    </a:cubicBezTo>
                    <a:cubicBezTo>
                      <a:pt x="410" y="415"/>
                      <a:pt x="409" y="415"/>
                      <a:pt x="410" y="414"/>
                    </a:cubicBezTo>
                    <a:cubicBezTo>
                      <a:pt x="407" y="414"/>
                      <a:pt x="408" y="417"/>
                      <a:pt x="408" y="418"/>
                    </a:cubicBezTo>
                    <a:cubicBezTo>
                      <a:pt x="407" y="418"/>
                      <a:pt x="407" y="419"/>
                      <a:pt x="406" y="419"/>
                    </a:cubicBezTo>
                    <a:cubicBezTo>
                      <a:pt x="406" y="420"/>
                      <a:pt x="407" y="421"/>
                      <a:pt x="407" y="422"/>
                    </a:cubicBezTo>
                    <a:cubicBezTo>
                      <a:pt x="406" y="422"/>
                      <a:pt x="405" y="423"/>
                      <a:pt x="405" y="424"/>
                    </a:cubicBezTo>
                    <a:cubicBezTo>
                      <a:pt x="405" y="425"/>
                      <a:pt x="402" y="424"/>
                      <a:pt x="403" y="426"/>
                    </a:cubicBezTo>
                    <a:cubicBezTo>
                      <a:pt x="404" y="426"/>
                      <a:pt x="404" y="427"/>
                      <a:pt x="405" y="427"/>
                    </a:cubicBezTo>
                    <a:cubicBezTo>
                      <a:pt x="406" y="427"/>
                      <a:pt x="405" y="428"/>
                      <a:pt x="406" y="428"/>
                    </a:cubicBezTo>
                    <a:cubicBezTo>
                      <a:pt x="407" y="428"/>
                      <a:pt x="407" y="428"/>
                      <a:pt x="407" y="429"/>
                    </a:cubicBezTo>
                    <a:cubicBezTo>
                      <a:pt x="407" y="429"/>
                      <a:pt x="406" y="429"/>
                      <a:pt x="405" y="429"/>
                    </a:cubicBezTo>
                    <a:cubicBezTo>
                      <a:pt x="404" y="430"/>
                      <a:pt x="404" y="431"/>
                      <a:pt x="403" y="431"/>
                    </a:cubicBezTo>
                    <a:cubicBezTo>
                      <a:pt x="403" y="432"/>
                      <a:pt x="404" y="434"/>
                      <a:pt x="403" y="436"/>
                    </a:cubicBezTo>
                    <a:cubicBezTo>
                      <a:pt x="404" y="436"/>
                      <a:pt x="405" y="437"/>
                      <a:pt x="406" y="437"/>
                    </a:cubicBezTo>
                    <a:cubicBezTo>
                      <a:pt x="406" y="437"/>
                      <a:pt x="407" y="437"/>
                      <a:pt x="407" y="438"/>
                    </a:cubicBezTo>
                    <a:cubicBezTo>
                      <a:pt x="407" y="438"/>
                      <a:pt x="408" y="438"/>
                      <a:pt x="408" y="439"/>
                    </a:cubicBezTo>
                    <a:cubicBezTo>
                      <a:pt x="407" y="442"/>
                      <a:pt x="403" y="443"/>
                      <a:pt x="403" y="447"/>
                    </a:cubicBezTo>
                    <a:cubicBezTo>
                      <a:pt x="403" y="447"/>
                      <a:pt x="404" y="447"/>
                      <a:pt x="404" y="447"/>
                    </a:cubicBezTo>
                    <a:cubicBezTo>
                      <a:pt x="404" y="447"/>
                      <a:pt x="404" y="447"/>
                      <a:pt x="405" y="447"/>
                    </a:cubicBezTo>
                    <a:cubicBezTo>
                      <a:pt x="406" y="446"/>
                      <a:pt x="407" y="445"/>
                      <a:pt x="410" y="446"/>
                    </a:cubicBezTo>
                    <a:cubicBezTo>
                      <a:pt x="410" y="446"/>
                      <a:pt x="410" y="446"/>
                      <a:pt x="410" y="447"/>
                    </a:cubicBezTo>
                    <a:cubicBezTo>
                      <a:pt x="411" y="449"/>
                      <a:pt x="409" y="450"/>
                      <a:pt x="409" y="451"/>
                    </a:cubicBezTo>
                    <a:cubicBezTo>
                      <a:pt x="408" y="451"/>
                      <a:pt x="408" y="452"/>
                      <a:pt x="407" y="453"/>
                    </a:cubicBezTo>
                    <a:cubicBezTo>
                      <a:pt x="407" y="453"/>
                      <a:pt x="407" y="453"/>
                      <a:pt x="407" y="453"/>
                    </a:cubicBezTo>
                    <a:cubicBezTo>
                      <a:pt x="407" y="453"/>
                      <a:pt x="408" y="454"/>
                      <a:pt x="407" y="454"/>
                    </a:cubicBezTo>
                    <a:cubicBezTo>
                      <a:pt x="410" y="454"/>
                      <a:pt x="411" y="455"/>
                      <a:pt x="412" y="455"/>
                    </a:cubicBezTo>
                    <a:cubicBezTo>
                      <a:pt x="414" y="455"/>
                      <a:pt x="415" y="455"/>
                      <a:pt x="415" y="457"/>
                    </a:cubicBezTo>
                    <a:cubicBezTo>
                      <a:pt x="413" y="456"/>
                      <a:pt x="413" y="458"/>
                      <a:pt x="410" y="458"/>
                    </a:cubicBezTo>
                    <a:cubicBezTo>
                      <a:pt x="411" y="459"/>
                      <a:pt x="410" y="459"/>
                      <a:pt x="410" y="460"/>
                    </a:cubicBezTo>
                    <a:cubicBezTo>
                      <a:pt x="410" y="461"/>
                      <a:pt x="410" y="462"/>
                      <a:pt x="411" y="462"/>
                    </a:cubicBezTo>
                    <a:cubicBezTo>
                      <a:pt x="412" y="463"/>
                      <a:pt x="413" y="463"/>
                      <a:pt x="415" y="464"/>
                    </a:cubicBezTo>
                    <a:cubicBezTo>
                      <a:pt x="415" y="464"/>
                      <a:pt x="416" y="464"/>
                      <a:pt x="416" y="465"/>
                    </a:cubicBezTo>
                    <a:cubicBezTo>
                      <a:pt x="419" y="464"/>
                      <a:pt x="419" y="466"/>
                      <a:pt x="421" y="466"/>
                    </a:cubicBezTo>
                    <a:cubicBezTo>
                      <a:pt x="421" y="469"/>
                      <a:pt x="422" y="470"/>
                      <a:pt x="423" y="470"/>
                    </a:cubicBezTo>
                    <a:cubicBezTo>
                      <a:pt x="423" y="469"/>
                      <a:pt x="424" y="469"/>
                      <a:pt x="424" y="470"/>
                    </a:cubicBezTo>
                    <a:cubicBezTo>
                      <a:pt x="426" y="468"/>
                      <a:pt x="427" y="466"/>
                      <a:pt x="427" y="463"/>
                    </a:cubicBezTo>
                    <a:cubicBezTo>
                      <a:pt x="428" y="463"/>
                      <a:pt x="430" y="462"/>
                      <a:pt x="429" y="460"/>
                    </a:cubicBezTo>
                    <a:cubicBezTo>
                      <a:pt x="429" y="459"/>
                      <a:pt x="427" y="460"/>
                      <a:pt x="427" y="459"/>
                    </a:cubicBezTo>
                    <a:cubicBezTo>
                      <a:pt x="429" y="458"/>
                      <a:pt x="431" y="458"/>
                      <a:pt x="432" y="458"/>
                    </a:cubicBezTo>
                    <a:cubicBezTo>
                      <a:pt x="432" y="454"/>
                      <a:pt x="432" y="451"/>
                      <a:pt x="432" y="448"/>
                    </a:cubicBezTo>
                    <a:cubicBezTo>
                      <a:pt x="432" y="448"/>
                      <a:pt x="432" y="448"/>
                      <a:pt x="432" y="447"/>
                    </a:cubicBezTo>
                    <a:cubicBezTo>
                      <a:pt x="432" y="447"/>
                      <a:pt x="432" y="447"/>
                      <a:pt x="432" y="447"/>
                    </a:cubicBezTo>
                    <a:cubicBezTo>
                      <a:pt x="434" y="446"/>
                      <a:pt x="433" y="445"/>
                      <a:pt x="434" y="444"/>
                    </a:cubicBezTo>
                    <a:cubicBezTo>
                      <a:pt x="434" y="444"/>
                      <a:pt x="434" y="444"/>
                      <a:pt x="434" y="444"/>
                    </a:cubicBezTo>
                    <a:cubicBezTo>
                      <a:pt x="434" y="443"/>
                      <a:pt x="434" y="442"/>
                      <a:pt x="434" y="441"/>
                    </a:cubicBezTo>
                    <a:cubicBezTo>
                      <a:pt x="435" y="440"/>
                      <a:pt x="435" y="438"/>
                      <a:pt x="436" y="438"/>
                    </a:cubicBezTo>
                    <a:cubicBezTo>
                      <a:pt x="436" y="435"/>
                      <a:pt x="438" y="434"/>
                      <a:pt x="438" y="432"/>
                    </a:cubicBezTo>
                    <a:cubicBezTo>
                      <a:pt x="437" y="430"/>
                      <a:pt x="437" y="429"/>
                      <a:pt x="437" y="426"/>
                    </a:cubicBezTo>
                    <a:close/>
                    <a:moveTo>
                      <a:pt x="94" y="206"/>
                    </a:moveTo>
                    <a:cubicBezTo>
                      <a:pt x="94" y="206"/>
                      <a:pt x="94" y="207"/>
                      <a:pt x="95" y="207"/>
                    </a:cubicBezTo>
                    <a:cubicBezTo>
                      <a:pt x="95" y="207"/>
                      <a:pt x="95" y="207"/>
                      <a:pt x="95" y="207"/>
                    </a:cubicBezTo>
                    <a:cubicBezTo>
                      <a:pt x="95" y="207"/>
                      <a:pt x="96" y="208"/>
                      <a:pt x="96" y="208"/>
                    </a:cubicBezTo>
                    <a:cubicBezTo>
                      <a:pt x="96" y="207"/>
                      <a:pt x="97" y="208"/>
                      <a:pt x="98" y="208"/>
                    </a:cubicBezTo>
                    <a:cubicBezTo>
                      <a:pt x="99" y="207"/>
                      <a:pt x="100" y="207"/>
                      <a:pt x="100" y="206"/>
                    </a:cubicBezTo>
                    <a:cubicBezTo>
                      <a:pt x="100" y="206"/>
                      <a:pt x="100" y="205"/>
                      <a:pt x="100" y="205"/>
                    </a:cubicBezTo>
                    <a:cubicBezTo>
                      <a:pt x="99" y="205"/>
                      <a:pt x="99" y="205"/>
                      <a:pt x="99" y="205"/>
                    </a:cubicBezTo>
                    <a:cubicBezTo>
                      <a:pt x="98" y="204"/>
                      <a:pt x="98" y="204"/>
                      <a:pt x="96" y="204"/>
                    </a:cubicBezTo>
                    <a:cubicBezTo>
                      <a:pt x="96" y="204"/>
                      <a:pt x="96" y="204"/>
                      <a:pt x="96" y="204"/>
                    </a:cubicBezTo>
                    <a:cubicBezTo>
                      <a:pt x="95" y="204"/>
                      <a:pt x="95" y="204"/>
                      <a:pt x="94" y="203"/>
                    </a:cubicBezTo>
                    <a:cubicBezTo>
                      <a:pt x="94" y="203"/>
                      <a:pt x="94" y="203"/>
                      <a:pt x="94" y="203"/>
                    </a:cubicBezTo>
                    <a:cubicBezTo>
                      <a:pt x="94" y="203"/>
                      <a:pt x="94" y="203"/>
                      <a:pt x="93" y="203"/>
                    </a:cubicBezTo>
                    <a:cubicBezTo>
                      <a:pt x="93" y="202"/>
                      <a:pt x="92" y="201"/>
                      <a:pt x="91" y="201"/>
                    </a:cubicBezTo>
                    <a:cubicBezTo>
                      <a:pt x="91" y="201"/>
                      <a:pt x="91" y="202"/>
                      <a:pt x="91" y="202"/>
                    </a:cubicBezTo>
                    <a:cubicBezTo>
                      <a:pt x="91" y="202"/>
                      <a:pt x="91" y="202"/>
                      <a:pt x="91" y="202"/>
                    </a:cubicBezTo>
                    <a:cubicBezTo>
                      <a:pt x="91" y="202"/>
                      <a:pt x="91" y="202"/>
                      <a:pt x="91" y="202"/>
                    </a:cubicBezTo>
                    <a:cubicBezTo>
                      <a:pt x="91" y="202"/>
                      <a:pt x="91" y="202"/>
                      <a:pt x="91" y="202"/>
                    </a:cubicBezTo>
                    <a:cubicBezTo>
                      <a:pt x="91" y="202"/>
                      <a:pt x="91" y="203"/>
                      <a:pt x="91" y="203"/>
                    </a:cubicBezTo>
                    <a:cubicBezTo>
                      <a:pt x="91" y="203"/>
                      <a:pt x="90" y="203"/>
                      <a:pt x="90" y="204"/>
                    </a:cubicBezTo>
                    <a:cubicBezTo>
                      <a:pt x="90" y="204"/>
                      <a:pt x="89" y="204"/>
                      <a:pt x="89" y="204"/>
                    </a:cubicBezTo>
                    <a:cubicBezTo>
                      <a:pt x="89" y="204"/>
                      <a:pt x="89" y="204"/>
                      <a:pt x="89" y="204"/>
                    </a:cubicBezTo>
                    <a:cubicBezTo>
                      <a:pt x="89" y="204"/>
                      <a:pt x="89" y="204"/>
                      <a:pt x="89" y="205"/>
                    </a:cubicBezTo>
                    <a:cubicBezTo>
                      <a:pt x="91" y="206"/>
                      <a:pt x="91" y="206"/>
                      <a:pt x="93" y="205"/>
                    </a:cubicBezTo>
                    <a:cubicBezTo>
                      <a:pt x="93" y="205"/>
                      <a:pt x="93" y="205"/>
                      <a:pt x="93" y="205"/>
                    </a:cubicBezTo>
                    <a:cubicBezTo>
                      <a:pt x="94" y="205"/>
                      <a:pt x="94" y="205"/>
                      <a:pt x="94" y="205"/>
                    </a:cubicBezTo>
                    <a:cubicBezTo>
                      <a:pt x="94" y="205"/>
                      <a:pt x="94" y="206"/>
                      <a:pt x="94" y="206"/>
                    </a:cubicBezTo>
                    <a:close/>
                    <a:moveTo>
                      <a:pt x="402" y="123"/>
                    </a:moveTo>
                    <a:cubicBezTo>
                      <a:pt x="403" y="121"/>
                      <a:pt x="403" y="120"/>
                      <a:pt x="405" y="119"/>
                    </a:cubicBezTo>
                    <a:cubicBezTo>
                      <a:pt x="404" y="117"/>
                      <a:pt x="408" y="117"/>
                      <a:pt x="407" y="114"/>
                    </a:cubicBezTo>
                    <a:cubicBezTo>
                      <a:pt x="406" y="115"/>
                      <a:pt x="406" y="114"/>
                      <a:pt x="405" y="114"/>
                    </a:cubicBezTo>
                    <a:cubicBezTo>
                      <a:pt x="405" y="113"/>
                      <a:pt x="404" y="113"/>
                      <a:pt x="404" y="112"/>
                    </a:cubicBezTo>
                    <a:cubicBezTo>
                      <a:pt x="402" y="112"/>
                      <a:pt x="402" y="111"/>
                      <a:pt x="400" y="112"/>
                    </a:cubicBezTo>
                    <a:cubicBezTo>
                      <a:pt x="400" y="111"/>
                      <a:pt x="400" y="111"/>
                      <a:pt x="400" y="111"/>
                    </a:cubicBezTo>
                    <a:cubicBezTo>
                      <a:pt x="399" y="110"/>
                      <a:pt x="399" y="110"/>
                      <a:pt x="399" y="109"/>
                    </a:cubicBezTo>
                    <a:cubicBezTo>
                      <a:pt x="395" y="109"/>
                      <a:pt x="395" y="109"/>
                      <a:pt x="395" y="109"/>
                    </a:cubicBezTo>
                    <a:cubicBezTo>
                      <a:pt x="394" y="110"/>
                      <a:pt x="394" y="109"/>
                      <a:pt x="393" y="109"/>
                    </a:cubicBezTo>
                    <a:cubicBezTo>
                      <a:pt x="392" y="109"/>
                      <a:pt x="391" y="109"/>
                      <a:pt x="391" y="108"/>
                    </a:cubicBezTo>
                    <a:cubicBezTo>
                      <a:pt x="390" y="108"/>
                      <a:pt x="389" y="108"/>
                      <a:pt x="388" y="109"/>
                    </a:cubicBezTo>
                    <a:cubicBezTo>
                      <a:pt x="388" y="109"/>
                      <a:pt x="388" y="109"/>
                      <a:pt x="388" y="109"/>
                    </a:cubicBezTo>
                    <a:cubicBezTo>
                      <a:pt x="387" y="109"/>
                      <a:pt x="387" y="108"/>
                      <a:pt x="387" y="108"/>
                    </a:cubicBezTo>
                    <a:cubicBezTo>
                      <a:pt x="387" y="108"/>
                      <a:pt x="386" y="108"/>
                      <a:pt x="386" y="108"/>
                    </a:cubicBezTo>
                    <a:cubicBezTo>
                      <a:pt x="385" y="108"/>
                      <a:pt x="386" y="107"/>
                      <a:pt x="386" y="107"/>
                    </a:cubicBezTo>
                    <a:cubicBezTo>
                      <a:pt x="385" y="107"/>
                      <a:pt x="385" y="107"/>
                      <a:pt x="385" y="107"/>
                    </a:cubicBezTo>
                    <a:cubicBezTo>
                      <a:pt x="384" y="107"/>
                      <a:pt x="385" y="107"/>
                      <a:pt x="384" y="107"/>
                    </a:cubicBezTo>
                    <a:cubicBezTo>
                      <a:pt x="383" y="107"/>
                      <a:pt x="383" y="106"/>
                      <a:pt x="383" y="105"/>
                    </a:cubicBezTo>
                    <a:cubicBezTo>
                      <a:pt x="381" y="106"/>
                      <a:pt x="380" y="107"/>
                      <a:pt x="378" y="108"/>
                    </a:cubicBezTo>
                    <a:cubicBezTo>
                      <a:pt x="376" y="108"/>
                      <a:pt x="375" y="106"/>
                      <a:pt x="372" y="107"/>
                    </a:cubicBezTo>
                    <a:cubicBezTo>
                      <a:pt x="371" y="107"/>
                      <a:pt x="371" y="107"/>
                      <a:pt x="371" y="107"/>
                    </a:cubicBezTo>
                    <a:cubicBezTo>
                      <a:pt x="370" y="105"/>
                      <a:pt x="369" y="105"/>
                      <a:pt x="369" y="103"/>
                    </a:cubicBezTo>
                    <a:cubicBezTo>
                      <a:pt x="367" y="103"/>
                      <a:pt x="366" y="104"/>
                      <a:pt x="364" y="104"/>
                    </a:cubicBezTo>
                    <a:cubicBezTo>
                      <a:pt x="361" y="103"/>
                      <a:pt x="359" y="102"/>
                      <a:pt x="358" y="100"/>
                    </a:cubicBezTo>
                    <a:cubicBezTo>
                      <a:pt x="358" y="97"/>
                      <a:pt x="357" y="97"/>
                      <a:pt x="357" y="95"/>
                    </a:cubicBezTo>
                    <a:cubicBezTo>
                      <a:pt x="356" y="95"/>
                      <a:pt x="356" y="93"/>
                      <a:pt x="355" y="93"/>
                    </a:cubicBezTo>
                    <a:cubicBezTo>
                      <a:pt x="355" y="92"/>
                      <a:pt x="353" y="92"/>
                      <a:pt x="353" y="90"/>
                    </a:cubicBezTo>
                    <a:cubicBezTo>
                      <a:pt x="352" y="89"/>
                      <a:pt x="351" y="88"/>
                      <a:pt x="351" y="85"/>
                    </a:cubicBezTo>
                    <a:cubicBezTo>
                      <a:pt x="350" y="82"/>
                      <a:pt x="344" y="85"/>
                      <a:pt x="342" y="85"/>
                    </a:cubicBezTo>
                    <a:cubicBezTo>
                      <a:pt x="341" y="85"/>
                      <a:pt x="341" y="85"/>
                      <a:pt x="341" y="84"/>
                    </a:cubicBezTo>
                    <a:cubicBezTo>
                      <a:pt x="340" y="84"/>
                      <a:pt x="340" y="84"/>
                      <a:pt x="340" y="84"/>
                    </a:cubicBezTo>
                    <a:cubicBezTo>
                      <a:pt x="339" y="84"/>
                      <a:pt x="339" y="84"/>
                      <a:pt x="339" y="84"/>
                    </a:cubicBezTo>
                    <a:cubicBezTo>
                      <a:pt x="338" y="84"/>
                      <a:pt x="337" y="84"/>
                      <a:pt x="337" y="83"/>
                    </a:cubicBezTo>
                    <a:cubicBezTo>
                      <a:pt x="336" y="83"/>
                      <a:pt x="336" y="84"/>
                      <a:pt x="335" y="84"/>
                    </a:cubicBezTo>
                    <a:cubicBezTo>
                      <a:pt x="335" y="84"/>
                      <a:pt x="334" y="84"/>
                      <a:pt x="335" y="83"/>
                    </a:cubicBezTo>
                    <a:cubicBezTo>
                      <a:pt x="332" y="83"/>
                      <a:pt x="328" y="84"/>
                      <a:pt x="326" y="83"/>
                    </a:cubicBezTo>
                    <a:cubicBezTo>
                      <a:pt x="326" y="83"/>
                      <a:pt x="326" y="83"/>
                      <a:pt x="326" y="83"/>
                    </a:cubicBezTo>
                    <a:cubicBezTo>
                      <a:pt x="325" y="83"/>
                      <a:pt x="325" y="82"/>
                      <a:pt x="324" y="82"/>
                    </a:cubicBezTo>
                    <a:cubicBezTo>
                      <a:pt x="324" y="82"/>
                      <a:pt x="323" y="82"/>
                      <a:pt x="323" y="81"/>
                    </a:cubicBezTo>
                    <a:cubicBezTo>
                      <a:pt x="323" y="80"/>
                      <a:pt x="323" y="80"/>
                      <a:pt x="323" y="79"/>
                    </a:cubicBezTo>
                    <a:cubicBezTo>
                      <a:pt x="323" y="79"/>
                      <a:pt x="322" y="79"/>
                      <a:pt x="323" y="78"/>
                    </a:cubicBezTo>
                    <a:cubicBezTo>
                      <a:pt x="323" y="78"/>
                      <a:pt x="323" y="78"/>
                      <a:pt x="323" y="78"/>
                    </a:cubicBezTo>
                    <a:cubicBezTo>
                      <a:pt x="322" y="76"/>
                      <a:pt x="320" y="75"/>
                      <a:pt x="319" y="73"/>
                    </a:cubicBezTo>
                    <a:cubicBezTo>
                      <a:pt x="317" y="73"/>
                      <a:pt x="316" y="71"/>
                      <a:pt x="315" y="70"/>
                    </a:cubicBezTo>
                    <a:cubicBezTo>
                      <a:pt x="315" y="67"/>
                      <a:pt x="314" y="67"/>
                      <a:pt x="312" y="67"/>
                    </a:cubicBezTo>
                    <a:cubicBezTo>
                      <a:pt x="312" y="67"/>
                      <a:pt x="312" y="66"/>
                      <a:pt x="312" y="66"/>
                    </a:cubicBezTo>
                    <a:cubicBezTo>
                      <a:pt x="311" y="66"/>
                      <a:pt x="311" y="66"/>
                      <a:pt x="310" y="66"/>
                    </a:cubicBezTo>
                    <a:cubicBezTo>
                      <a:pt x="310" y="66"/>
                      <a:pt x="310" y="65"/>
                      <a:pt x="310" y="64"/>
                    </a:cubicBezTo>
                    <a:cubicBezTo>
                      <a:pt x="310" y="64"/>
                      <a:pt x="310" y="63"/>
                      <a:pt x="311" y="63"/>
                    </a:cubicBezTo>
                    <a:cubicBezTo>
                      <a:pt x="311" y="60"/>
                      <a:pt x="311" y="58"/>
                      <a:pt x="308" y="58"/>
                    </a:cubicBezTo>
                    <a:cubicBezTo>
                      <a:pt x="308" y="56"/>
                      <a:pt x="308" y="55"/>
                      <a:pt x="309" y="55"/>
                    </a:cubicBezTo>
                    <a:cubicBezTo>
                      <a:pt x="309" y="54"/>
                      <a:pt x="310" y="54"/>
                      <a:pt x="311" y="53"/>
                    </a:cubicBezTo>
                    <a:cubicBezTo>
                      <a:pt x="311" y="51"/>
                      <a:pt x="307" y="51"/>
                      <a:pt x="306" y="52"/>
                    </a:cubicBezTo>
                    <a:cubicBezTo>
                      <a:pt x="306" y="53"/>
                      <a:pt x="305" y="53"/>
                      <a:pt x="305" y="54"/>
                    </a:cubicBezTo>
                    <a:cubicBezTo>
                      <a:pt x="304" y="53"/>
                      <a:pt x="304" y="54"/>
                      <a:pt x="304" y="54"/>
                    </a:cubicBezTo>
                    <a:cubicBezTo>
                      <a:pt x="304" y="55"/>
                      <a:pt x="303" y="55"/>
                      <a:pt x="303" y="56"/>
                    </a:cubicBezTo>
                    <a:cubicBezTo>
                      <a:pt x="301" y="56"/>
                      <a:pt x="300" y="57"/>
                      <a:pt x="300" y="58"/>
                    </a:cubicBezTo>
                    <a:cubicBezTo>
                      <a:pt x="299" y="58"/>
                      <a:pt x="299" y="57"/>
                      <a:pt x="298" y="57"/>
                    </a:cubicBezTo>
                    <a:cubicBezTo>
                      <a:pt x="298" y="57"/>
                      <a:pt x="298" y="57"/>
                      <a:pt x="298" y="57"/>
                    </a:cubicBezTo>
                    <a:cubicBezTo>
                      <a:pt x="297" y="58"/>
                      <a:pt x="295" y="58"/>
                      <a:pt x="294" y="58"/>
                    </a:cubicBezTo>
                    <a:cubicBezTo>
                      <a:pt x="293" y="58"/>
                      <a:pt x="293" y="58"/>
                      <a:pt x="293" y="57"/>
                    </a:cubicBezTo>
                    <a:cubicBezTo>
                      <a:pt x="292" y="57"/>
                      <a:pt x="291" y="57"/>
                      <a:pt x="291" y="56"/>
                    </a:cubicBezTo>
                    <a:cubicBezTo>
                      <a:pt x="290" y="55"/>
                      <a:pt x="289" y="56"/>
                      <a:pt x="289" y="56"/>
                    </a:cubicBezTo>
                    <a:cubicBezTo>
                      <a:pt x="288" y="56"/>
                      <a:pt x="288" y="56"/>
                      <a:pt x="288" y="56"/>
                    </a:cubicBezTo>
                    <a:cubicBezTo>
                      <a:pt x="289" y="55"/>
                      <a:pt x="289" y="53"/>
                      <a:pt x="290" y="52"/>
                    </a:cubicBezTo>
                    <a:cubicBezTo>
                      <a:pt x="290" y="51"/>
                      <a:pt x="290" y="51"/>
                      <a:pt x="290" y="51"/>
                    </a:cubicBezTo>
                    <a:cubicBezTo>
                      <a:pt x="289" y="50"/>
                      <a:pt x="288" y="49"/>
                      <a:pt x="288" y="47"/>
                    </a:cubicBezTo>
                    <a:cubicBezTo>
                      <a:pt x="288" y="47"/>
                      <a:pt x="289" y="47"/>
                      <a:pt x="289" y="46"/>
                    </a:cubicBezTo>
                    <a:cubicBezTo>
                      <a:pt x="289" y="46"/>
                      <a:pt x="290" y="46"/>
                      <a:pt x="290" y="45"/>
                    </a:cubicBezTo>
                    <a:cubicBezTo>
                      <a:pt x="290" y="45"/>
                      <a:pt x="290" y="44"/>
                      <a:pt x="291" y="44"/>
                    </a:cubicBezTo>
                    <a:cubicBezTo>
                      <a:pt x="291" y="43"/>
                      <a:pt x="291" y="43"/>
                      <a:pt x="291" y="42"/>
                    </a:cubicBezTo>
                    <a:cubicBezTo>
                      <a:pt x="290" y="42"/>
                      <a:pt x="290" y="40"/>
                      <a:pt x="289" y="40"/>
                    </a:cubicBezTo>
                    <a:cubicBezTo>
                      <a:pt x="288" y="39"/>
                      <a:pt x="285" y="40"/>
                      <a:pt x="284" y="39"/>
                    </a:cubicBezTo>
                    <a:cubicBezTo>
                      <a:pt x="278" y="39"/>
                      <a:pt x="278" y="39"/>
                      <a:pt x="278" y="39"/>
                    </a:cubicBezTo>
                    <a:cubicBezTo>
                      <a:pt x="278" y="39"/>
                      <a:pt x="277" y="39"/>
                      <a:pt x="277" y="38"/>
                    </a:cubicBezTo>
                    <a:cubicBezTo>
                      <a:pt x="276" y="37"/>
                      <a:pt x="276" y="36"/>
                      <a:pt x="276" y="35"/>
                    </a:cubicBezTo>
                    <a:cubicBezTo>
                      <a:pt x="276" y="31"/>
                      <a:pt x="276" y="31"/>
                      <a:pt x="276" y="31"/>
                    </a:cubicBezTo>
                    <a:cubicBezTo>
                      <a:pt x="274" y="30"/>
                      <a:pt x="271" y="29"/>
                      <a:pt x="267" y="29"/>
                    </a:cubicBezTo>
                    <a:cubicBezTo>
                      <a:pt x="267" y="28"/>
                      <a:pt x="265" y="28"/>
                      <a:pt x="265" y="27"/>
                    </a:cubicBezTo>
                    <a:cubicBezTo>
                      <a:pt x="266" y="26"/>
                      <a:pt x="266" y="25"/>
                      <a:pt x="266" y="23"/>
                    </a:cubicBezTo>
                    <a:cubicBezTo>
                      <a:pt x="265" y="22"/>
                      <a:pt x="265" y="21"/>
                      <a:pt x="264" y="20"/>
                    </a:cubicBezTo>
                    <a:cubicBezTo>
                      <a:pt x="263" y="20"/>
                      <a:pt x="263" y="18"/>
                      <a:pt x="262" y="18"/>
                    </a:cubicBezTo>
                    <a:cubicBezTo>
                      <a:pt x="262" y="18"/>
                      <a:pt x="262" y="17"/>
                      <a:pt x="262" y="17"/>
                    </a:cubicBezTo>
                    <a:cubicBezTo>
                      <a:pt x="260" y="17"/>
                      <a:pt x="260" y="17"/>
                      <a:pt x="260" y="17"/>
                    </a:cubicBezTo>
                    <a:cubicBezTo>
                      <a:pt x="258" y="16"/>
                      <a:pt x="259" y="19"/>
                      <a:pt x="257" y="18"/>
                    </a:cubicBezTo>
                    <a:cubicBezTo>
                      <a:pt x="254" y="18"/>
                      <a:pt x="253" y="16"/>
                      <a:pt x="250" y="16"/>
                    </a:cubicBezTo>
                    <a:cubicBezTo>
                      <a:pt x="250" y="15"/>
                      <a:pt x="250" y="14"/>
                      <a:pt x="249" y="13"/>
                    </a:cubicBezTo>
                    <a:cubicBezTo>
                      <a:pt x="249" y="12"/>
                      <a:pt x="248" y="11"/>
                      <a:pt x="248" y="10"/>
                    </a:cubicBezTo>
                    <a:cubicBezTo>
                      <a:pt x="248" y="10"/>
                      <a:pt x="248" y="9"/>
                      <a:pt x="248" y="8"/>
                    </a:cubicBezTo>
                    <a:cubicBezTo>
                      <a:pt x="248" y="7"/>
                      <a:pt x="247" y="7"/>
                      <a:pt x="248" y="5"/>
                    </a:cubicBezTo>
                    <a:cubicBezTo>
                      <a:pt x="248" y="4"/>
                      <a:pt x="247" y="4"/>
                      <a:pt x="247" y="4"/>
                    </a:cubicBezTo>
                    <a:cubicBezTo>
                      <a:pt x="247" y="2"/>
                      <a:pt x="247" y="1"/>
                      <a:pt x="248" y="0"/>
                    </a:cubicBezTo>
                    <a:cubicBezTo>
                      <a:pt x="246" y="0"/>
                      <a:pt x="246" y="0"/>
                      <a:pt x="245" y="0"/>
                    </a:cubicBezTo>
                    <a:cubicBezTo>
                      <a:pt x="245" y="0"/>
                      <a:pt x="245" y="1"/>
                      <a:pt x="244" y="1"/>
                    </a:cubicBezTo>
                    <a:cubicBezTo>
                      <a:pt x="243" y="0"/>
                      <a:pt x="242" y="2"/>
                      <a:pt x="241" y="2"/>
                    </a:cubicBezTo>
                    <a:cubicBezTo>
                      <a:pt x="241" y="2"/>
                      <a:pt x="241" y="2"/>
                      <a:pt x="240" y="2"/>
                    </a:cubicBezTo>
                    <a:cubicBezTo>
                      <a:pt x="240" y="2"/>
                      <a:pt x="241" y="3"/>
                      <a:pt x="240" y="3"/>
                    </a:cubicBezTo>
                    <a:cubicBezTo>
                      <a:pt x="240" y="3"/>
                      <a:pt x="239" y="2"/>
                      <a:pt x="238" y="3"/>
                    </a:cubicBezTo>
                    <a:cubicBezTo>
                      <a:pt x="236" y="3"/>
                      <a:pt x="236" y="4"/>
                      <a:pt x="234" y="4"/>
                    </a:cubicBezTo>
                    <a:cubicBezTo>
                      <a:pt x="231" y="4"/>
                      <a:pt x="229" y="3"/>
                      <a:pt x="226" y="3"/>
                    </a:cubicBezTo>
                    <a:cubicBezTo>
                      <a:pt x="223" y="3"/>
                      <a:pt x="223" y="5"/>
                      <a:pt x="221" y="5"/>
                    </a:cubicBezTo>
                    <a:cubicBezTo>
                      <a:pt x="220" y="5"/>
                      <a:pt x="220" y="5"/>
                      <a:pt x="220" y="5"/>
                    </a:cubicBezTo>
                    <a:cubicBezTo>
                      <a:pt x="220" y="5"/>
                      <a:pt x="220" y="5"/>
                      <a:pt x="220" y="5"/>
                    </a:cubicBezTo>
                    <a:cubicBezTo>
                      <a:pt x="218" y="6"/>
                      <a:pt x="217" y="7"/>
                      <a:pt x="216" y="8"/>
                    </a:cubicBezTo>
                    <a:cubicBezTo>
                      <a:pt x="216" y="8"/>
                      <a:pt x="216" y="8"/>
                      <a:pt x="216" y="8"/>
                    </a:cubicBezTo>
                    <a:cubicBezTo>
                      <a:pt x="217" y="8"/>
                      <a:pt x="216" y="10"/>
                      <a:pt x="216" y="12"/>
                    </a:cubicBezTo>
                    <a:cubicBezTo>
                      <a:pt x="216" y="12"/>
                      <a:pt x="216" y="12"/>
                      <a:pt x="216" y="12"/>
                    </a:cubicBezTo>
                    <a:cubicBezTo>
                      <a:pt x="217" y="14"/>
                      <a:pt x="214" y="14"/>
                      <a:pt x="215" y="15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5" y="17"/>
                      <a:pt x="214" y="17"/>
                    </a:cubicBezTo>
                    <a:cubicBezTo>
                      <a:pt x="214" y="21"/>
                      <a:pt x="215" y="23"/>
                      <a:pt x="215" y="26"/>
                    </a:cubicBezTo>
                    <a:cubicBezTo>
                      <a:pt x="215" y="28"/>
                      <a:pt x="213" y="29"/>
                      <a:pt x="214" y="32"/>
                    </a:cubicBezTo>
                    <a:cubicBezTo>
                      <a:pt x="212" y="32"/>
                      <a:pt x="212" y="36"/>
                      <a:pt x="213" y="37"/>
                    </a:cubicBezTo>
                    <a:cubicBezTo>
                      <a:pt x="213" y="37"/>
                      <a:pt x="214" y="37"/>
                      <a:pt x="214" y="37"/>
                    </a:cubicBezTo>
                    <a:cubicBezTo>
                      <a:pt x="214" y="37"/>
                      <a:pt x="214" y="38"/>
                      <a:pt x="215" y="38"/>
                    </a:cubicBezTo>
                    <a:cubicBezTo>
                      <a:pt x="214" y="39"/>
                      <a:pt x="214" y="38"/>
                      <a:pt x="213" y="38"/>
                    </a:cubicBezTo>
                    <a:cubicBezTo>
                      <a:pt x="211" y="37"/>
                      <a:pt x="211" y="39"/>
                      <a:pt x="210" y="39"/>
                    </a:cubicBezTo>
                    <a:cubicBezTo>
                      <a:pt x="209" y="40"/>
                      <a:pt x="208" y="40"/>
                      <a:pt x="208" y="42"/>
                    </a:cubicBezTo>
                    <a:cubicBezTo>
                      <a:pt x="206" y="43"/>
                      <a:pt x="205" y="44"/>
                      <a:pt x="204" y="45"/>
                    </a:cubicBezTo>
                    <a:cubicBezTo>
                      <a:pt x="204" y="45"/>
                      <a:pt x="204" y="46"/>
                      <a:pt x="204" y="46"/>
                    </a:cubicBezTo>
                    <a:cubicBezTo>
                      <a:pt x="202" y="44"/>
                      <a:pt x="201" y="46"/>
                      <a:pt x="200" y="47"/>
                    </a:cubicBezTo>
                    <a:cubicBezTo>
                      <a:pt x="200" y="47"/>
                      <a:pt x="200" y="47"/>
                      <a:pt x="200" y="47"/>
                    </a:cubicBezTo>
                    <a:cubicBezTo>
                      <a:pt x="199" y="48"/>
                      <a:pt x="199" y="48"/>
                      <a:pt x="198" y="48"/>
                    </a:cubicBezTo>
                    <a:cubicBezTo>
                      <a:pt x="197" y="48"/>
                      <a:pt x="197" y="48"/>
                      <a:pt x="197" y="49"/>
                    </a:cubicBezTo>
                    <a:cubicBezTo>
                      <a:pt x="196" y="49"/>
                      <a:pt x="196" y="48"/>
                      <a:pt x="195" y="49"/>
                    </a:cubicBezTo>
                    <a:cubicBezTo>
                      <a:pt x="194" y="49"/>
                      <a:pt x="193" y="49"/>
                      <a:pt x="190" y="49"/>
                    </a:cubicBezTo>
                    <a:cubicBezTo>
                      <a:pt x="187" y="49"/>
                      <a:pt x="184" y="48"/>
                      <a:pt x="180" y="49"/>
                    </a:cubicBezTo>
                    <a:cubicBezTo>
                      <a:pt x="180" y="49"/>
                      <a:pt x="180" y="49"/>
                      <a:pt x="180" y="49"/>
                    </a:cubicBezTo>
                    <a:cubicBezTo>
                      <a:pt x="178" y="49"/>
                      <a:pt x="178" y="49"/>
                      <a:pt x="178" y="49"/>
                    </a:cubicBezTo>
                    <a:cubicBezTo>
                      <a:pt x="178" y="50"/>
                      <a:pt x="176" y="50"/>
                      <a:pt x="176" y="51"/>
                    </a:cubicBezTo>
                    <a:cubicBezTo>
                      <a:pt x="175" y="51"/>
                      <a:pt x="174" y="51"/>
                      <a:pt x="174" y="52"/>
                    </a:cubicBezTo>
                    <a:cubicBezTo>
                      <a:pt x="172" y="52"/>
                      <a:pt x="171" y="52"/>
                      <a:pt x="170" y="53"/>
                    </a:cubicBezTo>
                    <a:cubicBezTo>
                      <a:pt x="168" y="53"/>
                      <a:pt x="167" y="56"/>
                      <a:pt x="167" y="58"/>
                    </a:cubicBezTo>
                    <a:cubicBezTo>
                      <a:pt x="166" y="58"/>
                      <a:pt x="166" y="58"/>
                      <a:pt x="165" y="59"/>
                    </a:cubicBezTo>
                    <a:cubicBezTo>
                      <a:pt x="165" y="60"/>
                      <a:pt x="165" y="60"/>
                      <a:pt x="165" y="60"/>
                    </a:cubicBezTo>
                    <a:cubicBezTo>
                      <a:pt x="163" y="60"/>
                      <a:pt x="164" y="62"/>
                      <a:pt x="164" y="63"/>
                    </a:cubicBezTo>
                    <a:cubicBezTo>
                      <a:pt x="165" y="66"/>
                      <a:pt x="168" y="66"/>
                      <a:pt x="171" y="66"/>
                    </a:cubicBezTo>
                    <a:cubicBezTo>
                      <a:pt x="171" y="67"/>
                      <a:pt x="171" y="67"/>
                      <a:pt x="171" y="67"/>
                    </a:cubicBezTo>
                    <a:cubicBezTo>
                      <a:pt x="169" y="68"/>
                      <a:pt x="168" y="66"/>
                      <a:pt x="166" y="66"/>
                    </a:cubicBezTo>
                    <a:cubicBezTo>
                      <a:pt x="165" y="66"/>
                      <a:pt x="165" y="67"/>
                      <a:pt x="164" y="67"/>
                    </a:cubicBezTo>
                    <a:cubicBezTo>
                      <a:pt x="164" y="67"/>
                      <a:pt x="163" y="67"/>
                      <a:pt x="163" y="67"/>
                    </a:cubicBezTo>
                    <a:cubicBezTo>
                      <a:pt x="163" y="67"/>
                      <a:pt x="163" y="68"/>
                      <a:pt x="163" y="68"/>
                    </a:cubicBezTo>
                    <a:cubicBezTo>
                      <a:pt x="162" y="68"/>
                      <a:pt x="162" y="68"/>
                      <a:pt x="161" y="68"/>
                    </a:cubicBezTo>
                    <a:cubicBezTo>
                      <a:pt x="160" y="69"/>
                      <a:pt x="160" y="69"/>
                      <a:pt x="159" y="70"/>
                    </a:cubicBezTo>
                    <a:cubicBezTo>
                      <a:pt x="158" y="70"/>
                      <a:pt x="157" y="70"/>
                      <a:pt x="157" y="70"/>
                    </a:cubicBezTo>
                    <a:cubicBezTo>
                      <a:pt x="155" y="70"/>
                      <a:pt x="153" y="69"/>
                      <a:pt x="152" y="68"/>
                    </a:cubicBezTo>
                    <a:cubicBezTo>
                      <a:pt x="152" y="68"/>
                      <a:pt x="151" y="68"/>
                      <a:pt x="151" y="68"/>
                    </a:cubicBezTo>
                    <a:cubicBezTo>
                      <a:pt x="151" y="67"/>
                      <a:pt x="150" y="67"/>
                      <a:pt x="150" y="67"/>
                    </a:cubicBezTo>
                    <a:cubicBezTo>
                      <a:pt x="149" y="66"/>
                      <a:pt x="148" y="67"/>
                      <a:pt x="148" y="66"/>
                    </a:cubicBezTo>
                    <a:cubicBezTo>
                      <a:pt x="146" y="66"/>
                      <a:pt x="146" y="65"/>
                      <a:pt x="145" y="65"/>
                    </a:cubicBezTo>
                    <a:cubicBezTo>
                      <a:pt x="144" y="65"/>
                      <a:pt x="143" y="65"/>
                      <a:pt x="143" y="65"/>
                    </a:cubicBezTo>
                    <a:cubicBezTo>
                      <a:pt x="143" y="65"/>
                      <a:pt x="143" y="64"/>
                      <a:pt x="142" y="64"/>
                    </a:cubicBezTo>
                    <a:cubicBezTo>
                      <a:pt x="140" y="64"/>
                      <a:pt x="138" y="64"/>
                      <a:pt x="136" y="63"/>
                    </a:cubicBezTo>
                    <a:cubicBezTo>
                      <a:pt x="136" y="63"/>
                      <a:pt x="136" y="63"/>
                      <a:pt x="136" y="63"/>
                    </a:cubicBezTo>
                    <a:cubicBezTo>
                      <a:pt x="136" y="63"/>
                      <a:pt x="136" y="63"/>
                      <a:pt x="136" y="62"/>
                    </a:cubicBezTo>
                    <a:cubicBezTo>
                      <a:pt x="135" y="62"/>
                      <a:pt x="135" y="62"/>
                      <a:pt x="135" y="61"/>
                    </a:cubicBezTo>
                    <a:cubicBezTo>
                      <a:pt x="135" y="61"/>
                      <a:pt x="135" y="61"/>
                      <a:pt x="134" y="61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30" y="61"/>
                      <a:pt x="129" y="62"/>
                      <a:pt x="128" y="62"/>
                    </a:cubicBezTo>
                    <a:cubicBezTo>
                      <a:pt x="128" y="58"/>
                      <a:pt x="127" y="56"/>
                      <a:pt x="127" y="54"/>
                    </a:cubicBezTo>
                    <a:cubicBezTo>
                      <a:pt x="126" y="54"/>
                      <a:pt x="126" y="53"/>
                      <a:pt x="127" y="53"/>
                    </a:cubicBezTo>
                    <a:cubicBezTo>
                      <a:pt x="127" y="53"/>
                      <a:pt x="127" y="53"/>
                      <a:pt x="127" y="53"/>
                    </a:cubicBezTo>
                    <a:cubicBezTo>
                      <a:pt x="127" y="51"/>
                      <a:pt x="128" y="50"/>
                      <a:pt x="128" y="48"/>
                    </a:cubicBezTo>
                    <a:cubicBezTo>
                      <a:pt x="128" y="48"/>
                      <a:pt x="128" y="47"/>
                      <a:pt x="128" y="47"/>
                    </a:cubicBezTo>
                    <a:cubicBezTo>
                      <a:pt x="128" y="47"/>
                      <a:pt x="128" y="47"/>
                      <a:pt x="128" y="47"/>
                    </a:cubicBezTo>
                    <a:cubicBezTo>
                      <a:pt x="126" y="47"/>
                      <a:pt x="127" y="44"/>
                      <a:pt x="124" y="45"/>
                    </a:cubicBezTo>
                    <a:cubicBezTo>
                      <a:pt x="124" y="45"/>
                      <a:pt x="124" y="45"/>
                      <a:pt x="124" y="45"/>
                    </a:cubicBezTo>
                    <a:cubicBezTo>
                      <a:pt x="123" y="45"/>
                      <a:pt x="121" y="44"/>
                      <a:pt x="120" y="45"/>
                    </a:cubicBezTo>
                    <a:cubicBezTo>
                      <a:pt x="120" y="45"/>
                      <a:pt x="120" y="45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8" y="45"/>
                      <a:pt x="117" y="46"/>
                      <a:pt x="116" y="46"/>
                    </a:cubicBezTo>
                    <a:cubicBezTo>
                      <a:pt x="116" y="46"/>
                      <a:pt x="116" y="46"/>
                      <a:pt x="116" y="46"/>
                    </a:cubicBezTo>
                    <a:cubicBezTo>
                      <a:pt x="116" y="46"/>
                      <a:pt x="115" y="46"/>
                      <a:pt x="115" y="46"/>
                    </a:cubicBezTo>
                    <a:cubicBezTo>
                      <a:pt x="112" y="46"/>
                      <a:pt x="115" y="45"/>
                      <a:pt x="115" y="44"/>
                    </a:cubicBezTo>
                    <a:cubicBezTo>
                      <a:pt x="111" y="44"/>
                      <a:pt x="111" y="41"/>
                      <a:pt x="106" y="41"/>
                    </a:cubicBezTo>
                    <a:cubicBezTo>
                      <a:pt x="106" y="43"/>
                      <a:pt x="106" y="43"/>
                      <a:pt x="107" y="44"/>
                    </a:cubicBezTo>
                    <a:cubicBezTo>
                      <a:pt x="107" y="44"/>
                      <a:pt x="107" y="45"/>
                      <a:pt x="107" y="45"/>
                    </a:cubicBezTo>
                    <a:cubicBezTo>
                      <a:pt x="107" y="46"/>
                      <a:pt x="109" y="46"/>
                      <a:pt x="109" y="48"/>
                    </a:cubicBezTo>
                    <a:cubicBezTo>
                      <a:pt x="109" y="48"/>
                      <a:pt x="109" y="49"/>
                      <a:pt x="108" y="49"/>
                    </a:cubicBezTo>
                    <a:cubicBezTo>
                      <a:pt x="107" y="49"/>
                      <a:pt x="108" y="51"/>
                      <a:pt x="106" y="51"/>
                    </a:cubicBezTo>
                    <a:cubicBezTo>
                      <a:pt x="106" y="51"/>
                      <a:pt x="107" y="52"/>
                      <a:pt x="107" y="53"/>
                    </a:cubicBezTo>
                    <a:cubicBezTo>
                      <a:pt x="107" y="53"/>
                      <a:pt x="107" y="54"/>
                      <a:pt x="108" y="54"/>
                    </a:cubicBezTo>
                    <a:cubicBezTo>
                      <a:pt x="108" y="55"/>
                      <a:pt x="107" y="56"/>
                      <a:pt x="107" y="58"/>
                    </a:cubicBezTo>
                    <a:cubicBezTo>
                      <a:pt x="108" y="58"/>
                      <a:pt x="108" y="60"/>
                      <a:pt x="109" y="60"/>
                    </a:cubicBezTo>
                    <a:cubicBezTo>
                      <a:pt x="109" y="60"/>
                      <a:pt x="109" y="62"/>
                      <a:pt x="110" y="62"/>
                    </a:cubicBezTo>
                    <a:cubicBezTo>
                      <a:pt x="109" y="63"/>
                      <a:pt x="110" y="65"/>
                      <a:pt x="111" y="66"/>
                    </a:cubicBezTo>
                    <a:cubicBezTo>
                      <a:pt x="111" y="66"/>
                      <a:pt x="112" y="66"/>
                      <a:pt x="112" y="67"/>
                    </a:cubicBezTo>
                    <a:cubicBezTo>
                      <a:pt x="112" y="72"/>
                      <a:pt x="112" y="72"/>
                      <a:pt x="112" y="72"/>
                    </a:cubicBezTo>
                    <a:cubicBezTo>
                      <a:pt x="112" y="72"/>
                      <a:pt x="112" y="73"/>
                      <a:pt x="111" y="73"/>
                    </a:cubicBezTo>
                    <a:cubicBezTo>
                      <a:pt x="111" y="79"/>
                      <a:pt x="110" y="83"/>
                      <a:pt x="110" y="90"/>
                    </a:cubicBezTo>
                    <a:cubicBezTo>
                      <a:pt x="111" y="90"/>
                      <a:pt x="111" y="90"/>
                      <a:pt x="111" y="90"/>
                    </a:cubicBezTo>
                    <a:cubicBezTo>
                      <a:pt x="111" y="91"/>
                      <a:pt x="111" y="91"/>
                      <a:pt x="111" y="91"/>
                    </a:cubicBezTo>
                    <a:cubicBezTo>
                      <a:pt x="111" y="91"/>
                      <a:pt x="112" y="91"/>
                      <a:pt x="112" y="92"/>
                    </a:cubicBezTo>
                    <a:cubicBezTo>
                      <a:pt x="112" y="92"/>
                      <a:pt x="112" y="92"/>
                      <a:pt x="113" y="92"/>
                    </a:cubicBezTo>
                    <a:cubicBezTo>
                      <a:pt x="113" y="94"/>
                      <a:pt x="111" y="93"/>
                      <a:pt x="110" y="93"/>
                    </a:cubicBezTo>
                    <a:cubicBezTo>
                      <a:pt x="106" y="94"/>
                      <a:pt x="105" y="92"/>
                      <a:pt x="102" y="92"/>
                    </a:cubicBezTo>
                    <a:cubicBezTo>
                      <a:pt x="101" y="91"/>
                      <a:pt x="103" y="89"/>
                      <a:pt x="101" y="89"/>
                    </a:cubicBezTo>
                    <a:cubicBezTo>
                      <a:pt x="100" y="89"/>
                      <a:pt x="101" y="87"/>
                      <a:pt x="100" y="87"/>
                    </a:cubicBezTo>
                    <a:cubicBezTo>
                      <a:pt x="98" y="87"/>
                      <a:pt x="98" y="87"/>
                      <a:pt x="98" y="87"/>
                    </a:cubicBezTo>
                    <a:cubicBezTo>
                      <a:pt x="96" y="87"/>
                      <a:pt x="97" y="90"/>
                      <a:pt x="97" y="91"/>
                    </a:cubicBezTo>
                    <a:cubicBezTo>
                      <a:pt x="97" y="93"/>
                      <a:pt x="96" y="93"/>
                      <a:pt x="96" y="95"/>
                    </a:cubicBezTo>
                    <a:cubicBezTo>
                      <a:pt x="95" y="95"/>
                      <a:pt x="96" y="92"/>
                      <a:pt x="95" y="91"/>
                    </a:cubicBezTo>
                    <a:cubicBezTo>
                      <a:pt x="95" y="90"/>
                      <a:pt x="94" y="90"/>
                      <a:pt x="94" y="89"/>
                    </a:cubicBezTo>
                    <a:cubicBezTo>
                      <a:pt x="93" y="89"/>
                      <a:pt x="92" y="90"/>
                      <a:pt x="91" y="90"/>
                    </a:cubicBezTo>
                    <a:cubicBezTo>
                      <a:pt x="91" y="90"/>
                      <a:pt x="91" y="90"/>
                      <a:pt x="90" y="90"/>
                    </a:cubicBezTo>
                    <a:cubicBezTo>
                      <a:pt x="90" y="90"/>
                      <a:pt x="90" y="90"/>
                      <a:pt x="90" y="90"/>
                    </a:cubicBezTo>
                    <a:cubicBezTo>
                      <a:pt x="89" y="88"/>
                      <a:pt x="88" y="88"/>
                      <a:pt x="88" y="86"/>
                    </a:cubicBezTo>
                    <a:cubicBezTo>
                      <a:pt x="88" y="86"/>
                      <a:pt x="87" y="86"/>
                      <a:pt x="88" y="85"/>
                    </a:cubicBezTo>
                    <a:cubicBezTo>
                      <a:pt x="85" y="85"/>
                      <a:pt x="85" y="87"/>
                      <a:pt x="83" y="86"/>
                    </a:cubicBezTo>
                    <a:cubicBezTo>
                      <a:pt x="81" y="87"/>
                      <a:pt x="81" y="89"/>
                      <a:pt x="78" y="89"/>
                    </a:cubicBezTo>
                    <a:cubicBezTo>
                      <a:pt x="78" y="89"/>
                      <a:pt x="78" y="90"/>
                      <a:pt x="78" y="90"/>
                    </a:cubicBezTo>
                    <a:cubicBezTo>
                      <a:pt x="77" y="90"/>
                      <a:pt x="76" y="90"/>
                      <a:pt x="75" y="90"/>
                    </a:cubicBezTo>
                    <a:cubicBezTo>
                      <a:pt x="75" y="89"/>
                      <a:pt x="74" y="87"/>
                      <a:pt x="73" y="87"/>
                    </a:cubicBezTo>
                    <a:cubicBezTo>
                      <a:pt x="73" y="85"/>
                      <a:pt x="72" y="84"/>
                      <a:pt x="72" y="83"/>
                    </a:cubicBezTo>
                    <a:cubicBezTo>
                      <a:pt x="72" y="83"/>
                      <a:pt x="72" y="83"/>
                      <a:pt x="72" y="83"/>
                    </a:cubicBezTo>
                    <a:cubicBezTo>
                      <a:pt x="72" y="82"/>
                      <a:pt x="71" y="81"/>
                      <a:pt x="71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0"/>
                      <a:pt x="71" y="79"/>
                      <a:pt x="70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0" y="78"/>
                      <a:pt x="69" y="78"/>
                      <a:pt x="68" y="78"/>
                    </a:cubicBezTo>
                    <a:cubicBezTo>
                      <a:pt x="69" y="76"/>
                      <a:pt x="67" y="76"/>
                      <a:pt x="67" y="73"/>
                    </a:cubicBezTo>
                    <a:cubicBezTo>
                      <a:pt x="67" y="73"/>
                      <a:pt x="66" y="73"/>
                      <a:pt x="66" y="73"/>
                    </a:cubicBezTo>
                    <a:cubicBezTo>
                      <a:pt x="66" y="73"/>
                      <a:pt x="65" y="73"/>
                      <a:pt x="65" y="73"/>
                    </a:cubicBezTo>
                    <a:cubicBezTo>
                      <a:pt x="65" y="73"/>
                      <a:pt x="64" y="73"/>
                      <a:pt x="64" y="73"/>
                    </a:cubicBezTo>
                    <a:cubicBezTo>
                      <a:pt x="64" y="72"/>
                      <a:pt x="63" y="72"/>
                      <a:pt x="61" y="72"/>
                    </a:cubicBezTo>
                    <a:cubicBezTo>
                      <a:pt x="60" y="72"/>
                      <a:pt x="58" y="73"/>
                      <a:pt x="58" y="74"/>
                    </a:cubicBezTo>
                    <a:cubicBezTo>
                      <a:pt x="57" y="73"/>
                      <a:pt x="56" y="74"/>
                      <a:pt x="56" y="73"/>
                    </a:cubicBezTo>
                    <a:cubicBezTo>
                      <a:pt x="55" y="72"/>
                      <a:pt x="55" y="72"/>
                      <a:pt x="54" y="72"/>
                    </a:cubicBezTo>
                    <a:cubicBezTo>
                      <a:pt x="50" y="72"/>
                      <a:pt x="51" y="76"/>
                      <a:pt x="49" y="78"/>
                    </a:cubicBezTo>
                    <a:cubicBezTo>
                      <a:pt x="48" y="78"/>
                      <a:pt x="48" y="78"/>
                      <a:pt x="47" y="78"/>
                    </a:cubicBezTo>
                    <a:cubicBezTo>
                      <a:pt x="46" y="77"/>
                      <a:pt x="47" y="76"/>
                      <a:pt x="47" y="75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0" y="75"/>
                      <a:pt x="41" y="78"/>
                      <a:pt x="39" y="78"/>
                    </a:cubicBezTo>
                    <a:cubicBezTo>
                      <a:pt x="39" y="73"/>
                      <a:pt x="39" y="73"/>
                      <a:pt x="39" y="73"/>
                    </a:cubicBezTo>
                    <a:cubicBezTo>
                      <a:pt x="37" y="72"/>
                      <a:pt x="37" y="74"/>
                      <a:pt x="36" y="74"/>
                    </a:cubicBezTo>
                    <a:cubicBezTo>
                      <a:pt x="35" y="74"/>
                      <a:pt x="34" y="73"/>
                      <a:pt x="33" y="73"/>
                    </a:cubicBezTo>
                    <a:cubicBezTo>
                      <a:pt x="32" y="73"/>
                      <a:pt x="32" y="73"/>
                      <a:pt x="32" y="74"/>
                    </a:cubicBezTo>
                    <a:cubicBezTo>
                      <a:pt x="32" y="75"/>
                      <a:pt x="31" y="75"/>
                      <a:pt x="31" y="75"/>
                    </a:cubicBezTo>
                    <a:cubicBezTo>
                      <a:pt x="31" y="75"/>
                      <a:pt x="31" y="76"/>
                      <a:pt x="30" y="75"/>
                    </a:cubicBezTo>
                    <a:cubicBezTo>
                      <a:pt x="29" y="75"/>
                      <a:pt x="27" y="75"/>
                      <a:pt x="26" y="74"/>
                    </a:cubicBezTo>
                    <a:cubicBezTo>
                      <a:pt x="24" y="74"/>
                      <a:pt x="23" y="75"/>
                      <a:pt x="20" y="75"/>
                    </a:cubicBezTo>
                    <a:cubicBezTo>
                      <a:pt x="18" y="74"/>
                      <a:pt x="18" y="76"/>
                      <a:pt x="17" y="76"/>
                    </a:cubicBezTo>
                    <a:cubicBezTo>
                      <a:pt x="16" y="76"/>
                      <a:pt x="15" y="77"/>
                      <a:pt x="14" y="77"/>
                    </a:cubicBezTo>
                    <a:cubicBezTo>
                      <a:pt x="14" y="77"/>
                      <a:pt x="14" y="78"/>
                      <a:pt x="13" y="78"/>
                    </a:cubicBezTo>
                    <a:cubicBezTo>
                      <a:pt x="11" y="79"/>
                      <a:pt x="10" y="81"/>
                      <a:pt x="10" y="83"/>
                    </a:cubicBezTo>
                    <a:cubicBezTo>
                      <a:pt x="10" y="84"/>
                      <a:pt x="11" y="84"/>
                      <a:pt x="10" y="85"/>
                    </a:cubicBezTo>
                    <a:cubicBezTo>
                      <a:pt x="10" y="86"/>
                      <a:pt x="11" y="86"/>
                      <a:pt x="11" y="87"/>
                    </a:cubicBezTo>
                    <a:cubicBezTo>
                      <a:pt x="12" y="87"/>
                      <a:pt x="13" y="87"/>
                      <a:pt x="13" y="87"/>
                    </a:cubicBezTo>
                    <a:cubicBezTo>
                      <a:pt x="16" y="88"/>
                      <a:pt x="17" y="87"/>
                      <a:pt x="18" y="87"/>
                    </a:cubicBezTo>
                    <a:cubicBezTo>
                      <a:pt x="18" y="87"/>
                      <a:pt x="19" y="87"/>
                      <a:pt x="20" y="87"/>
                    </a:cubicBezTo>
                    <a:cubicBezTo>
                      <a:pt x="20" y="88"/>
                      <a:pt x="21" y="88"/>
                      <a:pt x="20" y="88"/>
                    </a:cubicBezTo>
                    <a:cubicBezTo>
                      <a:pt x="21" y="90"/>
                      <a:pt x="23" y="89"/>
                      <a:pt x="24" y="90"/>
                    </a:cubicBezTo>
                    <a:cubicBezTo>
                      <a:pt x="25" y="91"/>
                      <a:pt x="25" y="92"/>
                      <a:pt x="27" y="92"/>
                    </a:cubicBezTo>
                    <a:cubicBezTo>
                      <a:pt x="26" y="95"/>
                      <a:pt x="25" y="92"/>
                      <a:pt x="24" y="92"/>
                    </a:cubicBezTo>
                    <a:cubicBezTo>
                      <a:pt x="22" y="92"/>
                      <a:pt x="21" y="93"/>
                      <a:pt x="19" y="92"/>
                    </a:cubicBezTo>
                    <a:cubicBezTo>
                      <a:pt x="19" y="91"/>
                      <a:pt x="18" y="90"/>
                      <a:pt x="18" y="88"/>
                    </a:cubicBezTo>
                    <a:cubicBezTo>
                      <a:pt x="16" y="88"/>
                      <a:pt x="16" y="89"/>
                      <a:pt x="15" y="89"/>
                    </a:cubicBezTo>
                    <a:cubicBezTo>
                      <a:pt x="15" y="90"/>
                      <a:pt x="14" y="89"/>
                      <a:pt x="14" y="90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4" y="92"/>
                      <a:pt x="14" y="92"/>
                      <a:pt x="15" y="92"/>
                    </a:cubicBezTo>
                    <a:cubicBezTo>
                      <a:pt x="15" y="92"/>
                      <a:pt x="16" y="93"/>
                      <a:pt x="15" y="93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19" y="96"/>
                      <a:pt x="17" y="93"/>
                      <a:pt x="20" y="93"/>
                    </a:cubicBezTo>
                    <a:cubicBezTo>
                      <a:pt x="19" y="95"/>
                      <a:pt x="21" y="94"/>
                      <a:pt x="22" y="95"/>
                    </a:cubicBezTo>
                    <a:cubicBezTo>
                      <a:pt x="22" y="95"/>
                      <a:pt x="23" y="96"/>
                      <a:pt x="23" y="97"/>
                    </a:cubicBezTo>
                    <a:cubicBezTo>
                      <a:pt x="24" y="96"/>
                      <a:pt x="24" y="97"/>
                      <a:pt x="24" y="98"/>
                    </a:cubicBezTo>
                    <a:cubicBezTo>
                      <a:pt x="24" y="98"/>
                      <a:pt x="24" y="99"/>
                      <a:pt x="24" y="100"/>
                    </a:cubicBezTo>
                    <a:cubicBezTo>
                      <a:pt x="23" y="100"/>
                      <a:pt x="23" y="99"/>
                      <a:pt x="23" y="99"/>
                    </a:cubicBezTo>
                    <a:cubicBezTo>
                      <a:pt x="23" y="99"/>
                      <a:pt x="22" y="99"/>
                      <a:pt x="22" y="99"/>
                    </a:cubicBezTo>
                    <a:cubicBezTo>
                      <a:pt x="22" y="99"/>
                      <a:pt x="21" y="100"/>
                      <a:pt x="21" y="100"/>
                    </a:cubicBezTo>
                    <a:cubicBezTo>
                      <a:pt x="19" y="99"/>
                      <a:pt x="19" y="99"/>
                      <a:pt x="17" y="99"/>
                    </a:cubicBezTo>
                    <a:cubicBezTo>
                      <a:pt x="15" y="99"/>
                      <a:pt x="15" y="99"/>
                      <a:pt x="13" y="100"/>
                    </a:cubicBezTo>
                    <a:cubicBezTo>
                      <a:pt x="11" y="100"/>
                      <a:pt x="11" y="99"/>
                      <a:pt x="9" y="99"/>
                    </a:cubicBezTo>
                    <a:cubicBezTo>
                      <a:pt x="7" y="99"/>
                      <a:pt x="9" y="102"/>
                      <a:pt x="7" y="101"/>
                    </a:cubicBezTo>
                    <a:cubicBezTo>
                      <a:pt x="7" y="102"/>
                      <a:pt x="8" y="102"/>
                      <a:pt x="9" y="102"/>
                    </a:cubicBezTo>
                    <a:cubicBezTo>
                      <a:pt x="10" y="102"/>
                      <a:pt x="10" y="102"/>
                      <a:pt x="10" y="102"/>
                    </a:cubicBezTo>
                    <a:cubicBezTo>
                      <a:pt x="12" y="102"/>
                      <a:pt x="12" y="104"/>
                      <a:pt x="14" y="103"/>
                    </a:cubicBezTo>
                    <a:cubicBezTo>
                      <a:pt x="15" y="104"/>
                      <a:pt x="15" y="106"/>
                      <a:pt x="15" y="107"/>
                    </a:cubicBezTo>
                    <a:cubicBezTo>
                      <a:pt x="17" y="107"/>
                      <a:pt x="17" y="108"/>
                      <a:pt x="18" y="109"/>
                    </a:cubicBezTo>
                    <a:cubicBezTo>
                      <a:pt x="18" y="112"/>
                      <a:pt x="16" y="111"/>
                      <a:pt x="17" y="114"/>
                    </a:cubicBezTo>
                    <a:cubicBezTo>
                      <a:pt x="17" y="115"/>
                      <a:pt x="19" y="114"/>
                      <a:pt x="20" y="114"/>
                    </a:cubicBezTo>
                    <a:cubicBezTo>
                      <a:pt x="20" y="115"/>
                      <a:pt x="21" y="115"/>
                      <a:pt x="22" y="115"/>
                    </a:cubicBezTo>
                    <a:cubicBezTo>
                      <a:pt x="23" y="115"/>
                      <a:pt x="23" y="114"/>
                      <a:pt x="25" y="114"/>
                    </a:cubicBezTo>
                    <a:cubicBezTo>
                      <a:pt x="25" y="114"/>
                      <a:pt x="26" y="114"/>
                      <a:pt x="26" y="113"/>
                    </a:cubicBezTo>
                    <a:cubicBezTo>
                      <a:pt x="27" y="113"/>
                      <a:pt x="27" y="114"/>
                      <a:pt x="28" y="11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30" y="114"/>
                      <a:pt x="31" y="115"/>
                      <a:pt x="32" y="116"/>
                    </a:cubicBezTo>
                    <a:cubicBezTo>
                      <a:pt x="32" y="116"/>
                      <a:pt x="32" y="116"/>
                      <a:pt x="32" y="116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3" y="119"/>
                      <a:pt x="35" y="119"/>
                      <a:pt x="36" y="119"/>
                    </a:cubicBezTo>
                    <a:cubicBezTo>
                      <a:pt x="36" y="119"/>
                      <a:pt x="36" y="119"/>
                      <a:pt x="36" y="119"/>
                    </a:cubicBezTo>
                    <a:cubicBezTo>
                      <a:pt x="37" y="119"/>
                      <a:pt x="37" y="119"/>
                      <a:pt x="38" y="120"/>
                    </a:cubicBezTo>
                    <a:cubicBezTo>
                      <a:pt x="38" y="120"/>
                      <a:pt x="38" y="120"/>
                      <a:pt x="38" y="120"/>
                    </a:cubicBezTo>
                    <a:cubicBezTo>
                      <a:pt x="39" y="121"/>
                      <a:pt x="39" y="122"/>
                      <a:pt x="41" y="121"/>
                    </a:cubicBezTo>
                    <a:cubicBezTo>
                      <a:pt x="42" y="123"/>
                      <a:pt x="43" y="124"/>
                      <a:pt x="43" y="125"/>
                    </a:cubicBezTo>
                    <a:cubicBezTo>
                      <a:pt x="46" y="125"/>
                      <a:pt x="46" y="127"/>
                      <a:pt x="48" y="126"/>
                    </a:cubicBezTo>
                    <a:cubicBezTo>
                      <a:pt x="48" y="128"/>
                      <a:pt x="51" y="128"/>
                      <a:pt x="52" y="130"/>
                    </a:cubicBezTo>
                    <a:cubicBezTo>
                      <a:pt x="52" y="130"/>
                      <a:pt x="52" y="130"/>
                      <a:pt x="52" y="131"/>
                    </a:cubicBezTo>
                    <a:cubicBezTo>
                      <a:pt x="53" y="133"/>
                      <a:pt x="51" y="138"/>
                      <a:pt x="54" y="138"/>
                    </a:cubicBezTo>
                    <a:cubicBezTo>
                      <a:pt x="55" y="138"/>
                      <a:pt x="55" y="137"/>
                      <a:pt x="55" y="136"/>
                    </a:cubicBezTo>
                    <a:cubicBezTo>
                      <a:pt x="55" y="136"/>
                      <a:pt x="54" y="136"/>
                      <a:pt x="54" y="136"/>
                    </a:cubicBezTo>
                    <a:cubicBezTo>
                      <a:pt x="54" y="133"/>
                      <a:pt x="54" y="133"/>
                      <a:pt x="54" y="133"/>
                    </a:cubicBezTo>
                    <a:cubicBezTo>
                      <a:pt x="55" y="134"/>
                      <a:pt x="56" y="134"/>
                      <a:pt x="57" y="133"/>
                    </a:cubicBezTo>
                    <a:cubicBezTo>
                      <a:pt x="59" y="133"/>
                      <a:pt x="61" y="133"/>
                      <a:pt x="64" y="133"/>
                    </a:cubicBezTo>
                    <a:cubicBezTo>
                      <a:pt x="64" y="133"/>
                      <a:pt x="65" y="134"/>
                      <a:pt x="66" y="134"/>
                    </a:cubicBezTo>
                    <a:cubicBezTo>
                      <a:pt x="66" y="135"/>
                      <a:pt x="62" y="135"/>
                      <a:pt x="63" y="134"/>
                    </a:cubicBezTo>
                    <a:cubicBezTo>
                      <a:pt x="61" y="134"/>
                      <a:pt x="61" y="135"/>
                      <a:pt x="60" y="135"/>
                    </a:cubicBezTo>
                    <a:cubicBezTo>
                      <a:pt x="60" y="136"/>
                      <a:pt x="61" y="137"/>
                      <a:pt x="62" y="138"/>
                    </a:cubicBezTo>
                    <a:cubicBezTo>
                      <a:pt x="64" y="138"/>
                      <a:pt x="65" y="137"/>
                      <a:pt x="66" y="137"/>
                    </a:cubicBezTo>
                    <a:cubicBezTo>
                      <a:pt x="66" y="138"/>
                      <a:pt x="67" y="138"/>
                      <a:pt x="68" y="138"/>
                    </a:cubicBezTo>
                    <a:cubicBezTo>
                      <a:pt x="68" y="139"/>
                      <a:pt x="68" y="139"/>
                      <a:pt x="68" y="139"/>
                    </a:cubicBezTo>
                    <a:cubicBezTo>
                      <a:pt x="72" y="139"/>
                      <a:pt x="72" y="139"/>
                      <a:pt x="72" y="139"/>
                    </a:cubicBezTo>
                    <a:cubicBezTo>
                      <a:pt x="73" y="141"/>
                      <a:pt x="71" y="141"/>
                      <a:pt x="71" y="143"/>
                    </a:cubicBezTo>
                    <a:cubicBezTo>
                      <a:pt x="70" y="143"/>
                      <a:pt x="69" y="144"/>
                      <a:pt x="68" y="144"/>
                    </a:cubicBezTo>
                    <a:cubicBezTo>
                      <a:pt x="68" y="146"/>
                      <a:pt x="69" y="147"/>
                      <a:pt x="69" y="149"/>
                    </a:cubicBezTo>
                    <a:cubicBezTo>
                      <a:pt x="69" y="150"/>
                      <a:pt x="71" y="150"/>
                      <a:pt x="72" y="151"/>
                    </a:cubicBezTo>
                    <a:cubicBezTo>
                      <a:pt x="72" y="152"/>
                      <a:pt x="73" y="152"/>
                      <a:pt x="73" y="153"/>
                    </a:cubicBezTo>
                    <a:cubicBezTo>
                      <a:pt x="74" y="153"/>
                      <a:pt x="74" y="153"/>
                      <a:pt x="75" y="153"/>
                    </a:cubicBezTo>
                    <a:cubicBezTo>
                      <a:pt x="75" y="153"/>
                      <a:pt x="75" y="153"/>
                      <a:pt x="75" y="153"/>
                    </a:cubicBezTo>
                    <a:cubicBezTo>
                      <a:pt x="75" y="153"/>
                      <a:pt x="75" y="153"/>
                      <a:pt x="75" y="153"/>
                    </a:cubicBezTo>
                    <a:cubicBezTo>
                      <a:pt x="76" y="153"/>
                      <a:pt x="76" y="154"/>
                      <a:pt x="77" y="154"/>
                    </a:cubicBezTo>
                    <a:cubicBezTo>
                      <a:pt x="77" y="155"/>
                      <a:pt x="78" y="155"/>
                      <a:pt x="78" y="156"/>
                    </a:cubicBezTo>
                    <a:cubicBezTo>
                      <a:pt x="78" y="156"/>
                      <a:pt x="78" y="157"/>
                      <a:pt x="79" y="158"/>
                    </a:cubicBezTo>
                    <a:cubicBezTo>
                      <a:pt x="79" y="158"/>
                      <a:pt x="79" y="158"/>
                      <a:pt x="79" y="158"/>
                    </a:cubicBezTo>
                    <a:cubicBezTo>
                      <a:pt x="80" y="159"/>
                      <a:pt x="81" y="159"/>
                      <a:pt x="81" y="160"/>
                    </a:cubicBezTo>
                    <a:cubicBezTo>
                      <a:pt x="82" y="161"/>
                      <a:pt x="82" y="161"/>
                      <a:pt x="82" y="162"/>
                    </a:cubicBezTo>
                    <a:cubicBezTo>
                      <a:pt x="82" y="162"/>
                      <a:pt x="82" y="163"/>
                      <a:pt x="83" y="163"/>
                    </a:cubicBezTo>
                    <a:cubicBezTo>
                      <a:pt x="83" y="164"/>
                      <a:pt x="82" y="165"/>
                      <a:pt x="81" y="165"/>
                    </a:cubicBezTo>
                    <a:cubicBezTo>
                      <a:pt x="81" y="166"/>
                      <a:pt x="81" y="167"/>
                      <a:pt x="81" y="167"/>
                    </a:cubicBezTo>
                    <a:cubicBezTo>
                      <a:pt x="80" y="169"/>
                      <a:pt x="78" y="169"/>
                      <a:pt x="78" y="171"/>
                    </a:cubicBezTo>
                    <a:cubicBezTo>
                      <a:pt x="78" y="172"/>
                      <a:pt x="78" y="172"/>
                      <a:pt x="78" y="173"/>
                    </a:cubicBezTo>
                    <a:cubicBezTo>
                      <a:pt x="79" y="174"/>
                      <a:pt x="80" y="174"/>
                      <a:pt x="80" y="175"/>
                    </a:cubicBezTo>
                    <a:cubicBezTo>
                      <a:pt x="81" y="175"/>
                      <a:pt x="80" y="178"/>
                      <a:pt x="82" y="178"/>
                    </a:cubicBezTo>
                    <a:cubicBezTo>
                      <a:pt x="82" y="180"/>
                      <a:pt x="84" y="180"/>
                      <a:pt x="84" y="182"/>
                    </a:cubicBezTo>
                    <a:cubicBezTo>
                      <a:pt x="84" y="187"/>
                      <a:pt x="84" y="187"/>
                      <a:pt x="84" y="187"/>
                    </a:cubicBezTo>
                    <a:cubicBezTo>
                      <a:pt x="84" y="189"/>
                      <a:pt x="86" y="190"/>
                      <a:pt x="87" y="191"/>
                    </a:cubicBezTo>
                    <a:cubicBezTo>
                      <a:pt x="87" y="192"/>
                      <a:pt x="89" y="193"/>
                      <a:pt x="90" y="194"/>
                    </a:cubicBezTo>
                    <a:cubicBezTo>
                      <a:pt x="91" y="194"/>
                      <a:pt x="91" y="196"/>
                      <a:pt x="93" y="195"/>
                    </a:cubicBezTo>
                    <a:cubicBezTo>
                      <a:pt x="94" y="197"/>
                      <a:pt x="95" y="198"/>
                      <a:pt x="98" y="198"/>
                    </a:cubicBezTo>
                    <a:cubicBezTo>
                      <a:pt x="98" y="199"/>
                      <a:pt x="99" y="200"/>
                      <a:pt x="100" y="201"/>
                    </a:cubicBezTo>
                    <a:cubicBezTo>
                      <a:pt x="100" y="201"/>
                      <a:pt x="101" y="202"/>
                      <a:pt x="102" y="201"/>
                    </a:cubicBezTo>
                    <a:cubicBezTo>
                      <a:pt x="102" y="201"/>
                      <a:pt x="102" y="201"/>
                      <a:pt x="102" y="201"/>
                    </a:cubicBezTo>
                    <a:cubicBezTo>
                      <a:pt x="104" y="201"/>
                      <a:pt x="104" y="201"/>
                      <a:pt x="105" y="201"/>
                    </a:cubicBezTo>
                    <a:cubicBezTo>
                      <a:pt x="105" y="205"/>
                      <a:pt x="102" y="205"/>
                      <a:pt x="101" y="207"/>
                    </a:cubicBezTo>
                    <a:cubicBezTo>
                      <a:pt x="101" y="209"/>
                      <a:pt x="103" y="210"/>
                      <a:pt x="103" y="211"/>
                    </a:cubicBezTo>
                    <a:cubicBezTo>
                      <a:pt x="102" y="216"/>
                      <a:pt x="106" y="221"/>
                      <a:pt x="100" y="221"/>
                    </a:cubicBezTo>
                    <a:cubicBezTo>
                      <a:pt x="100" y="224"/>
                      <a:pt x="100" y="224"/>
                      <a:pt x="100" y="224"/>
                    </a:cubicBezTo>
                    <a:cubicBezTo>
                      <a:pt x="101" y="225"/>
                      <a:pt x="102" y="225"/>
                      <a:pt x="102" y="225"/>
                    </a:cubicBezTo>
                    <a:cubicBezTo>
                      <a:pt x="102" y="228"/>
                      <a:pt x="102" y="228"/>
                      <a:pt x="102" y="228"/>
                    </a:cubicBezTo>
                    <a:cubicBezTo>
                      <a:pt x="101" y="228"/>
                      <a:pt x="101" y="227"/>
                      <a:pt x="101" y="226"/>
                    </a:cubicBezTo>
                    <a:cubicBezTo>
                      <a:pt x="100" y="226"/>
                      <a:pt x="100" y="224"/>
                      <a:pt x="98" y="224"/>
                    </a:cubicBezTo>
                    <a:cubicBezTo>
                      <a:pt x="98" y="224"/>
                      <a:pt x="97" y="225"/>
                      <a:pt x="97" y="225"/>
                    </a:cubicBezTo>
                    <a:cubicBezTo>
                      <a:pt x="97" y="226"/>
                      <a:pt x="96" y="227"/>
                      <a:pt x="95" y="228"/>
                    </a:cubicBezTo>
                    <a:cubicBezTo>
                      <a:pt x="96" y="231"/>
                      <a:pt x="100" y="232"/>
                      <a:pt x="101" y="235"/>
                    </a:cubicBezTo>
                    <a:cubicBezTo>
                      <a:pt x="101" y="235"/>
                      <a:pt x="102" y="235"/>
                      <a:pt x="102" y="235"/>
                    </a:cubicBezTo>
                    <a:cubicBezTo>
                      <a:pt x="102" y="237"/>
                      <a:pt x="104" y="237"/>
                      <a:pt x="104" y="238"/>
                    </a:cubicBezTo>
                    <a:cubicBezTo>
                      <a:pt x="104" y="238"/>
                      <a:pt x="105" y="238"/>
                      <a:pt x="105" y="239"/>
                    </a:cubicBezTo>
                    <a:cubicBezTo>
                      <a:pt x="105" y="240"/>
                      <a:pt x="106" y="240"/>
                      <a:pt x="106" y="241"/>
                    </a:cubicBezTo>
                    <a:cubicBezTo>
                      <a:pt x="106" y="241"/>
                      <a:pt x="107" y="241"/>
                      <a:pt x="107" y="242"/>
                    </a:cubicBezTo>
                    <a:cubicBezTo>
                      <a:pt x="108" y="244"/>
                      <a:pt x="109" y="247"/>
                      <a:pt x="109" y="251"/>
                    </a:cubicBezTo>
                    <a:cubicBezTo>
                      <a:pt x="108" y="255"/>
                      <a:pt x="110" y="257"/>
                      <a:pt x="110" y="261"/>
                    </a:cubicBezTo>
                    <a:cubicBezTo>
                      <a:pt x="110" y="261"/>
                      <a:pt x="110" y="261"/>
                      <a:pt x="110" y="262"/>
                    </a:cubicBezTo>
                    <a:cubicBezTo>
                      <a:pt x="110" y="262"/>
                      <a:pt x="109" y="262"/>
                      <a:pt x="109" y="262"/>
                    </a:cubicBezTo>
                    <a:cubicBezTo>
                      <a:pt x="110" y="262"/>
                      <a:pt x="110" y="262"/>
                      <a:pt x="110" y="262"/>
                    </a:cubicBezTo>
                    <a:cubicBezTo>
                      <a:pt x="110" y="262"/>
                      <a:pt x="110" y="262"/>
                      <a:pt x="110" y="262"/>
                    </a:cubicBezTo>
                    <a:cubicBezTo>
                      <a:pt x="110" y="262"/>
                      <a:pt x="110" y="263"/>
                      <a:pt x="110" y="263"/>
                    </a:cubicBezTo>
                    <a:cubicBezTo>
                      <a:pt x="110" y="263"/>
                      <a:pt x="111" y="263"/>
                      <a:pt x="111" y="263"/>
                    </a:cubicBezTo>
                    <a:cubicBezTo>
                      <a:pt x="111" y="264"/>
                      <a:pt x="111" y="265"/>
                      <a:pt x="112" y="265"/>
                    </a:cubicBezTo>
                    <a:cubicBezTo>
                      <a:pt x="112" y="267"/>
                      <a:pt x="110" y="265"/>
                      <a:pt x="110" y="264"/>
                    </a:cubicBezTo>
                    <a:cubicBezTo>
                      <a:pt x="110" y="264"/>
                      <a:pt x="110" y="264"/>
                      <a:pt x="110" y="264"/>
                    </a:cubicBezTo>
                    <a:cubicBezTo>
                      <a:pt x="110" y="264"/>
                      <a:pt x="110" y="263"/>
                      <a:pt x="110" y="263"/>
                    </a:cubicBezTo>
                    <a:cubicBezTo>
                      <a:pt x="109" y="263"/>
                      <a:pt x="108" y="262"/>
                      <a:pt x="108" y="261"/>
                    </a:cubicBezTo>
                    <a:cubicBezTo>
                      <a:pt x="108" y="260"/>
                      <a:pt x="108" y="260"/>
                      <a:pt x="108" y="260"/>
                    </a:cubicBezTo>
                    <a:cubicBezTo>
                      <a:pt x="108" y="260"/>
                      <a:pt x="107" y="259"/>
                      <a:pt x="107" y="258"/>
                    </a:cubicBezTo>
                    <a:cubicBezTo>
                      <a:pt x="107" y="258"/>
                      <a:pt x="107" y="257"/>
                      <a:pt x="107" y="257"/>
                    </a:cubicBezTo>
                    <a:cubicBezTo>
                      <a:pt x="107" y="257"/>
                      <a:pt x="107" y="257"/>
                      <a:pt x="107" y="256"/>
                    </a:cubicBezTo>
                    <a:cubicBezTo>
                      <a:pt x="107" y="254"/>
                      <a:pt x="107" y="253"/>
                      <a:pt x="107" y="252"/>
                    </a:cubicBezTo>
                    <a:cubicBezTo>
                      <a:pt x="107" y="251"/>
                      <a:pt x="106" y="250"/>
                      <a:pt x="106" y="250"/>
                    </a:cubicBezTo>
                    <a:cubicBezTo>
                      <a:pt x="106" y="250"/>
                      <a:pt x="106" y="250"/>
                      <a:pt x="106" y="250"/>
                    </a:cubicBezTo>
                    <a:cubicBezTo>
                      <a:pt x="106" y="248"/>
                      <a:pt x="105" y="247"/>
                      <a:pt x="105" y="246"/>
                    </a:cubicBezTo>
                    <a:cubicBezTo>
                      <a:pt x="105" y="246"/>
                      <a:pt x="105" y="246"/>
                      <a:pt x="105" y="246"/>
                    </a:cubicBezTo>
                    <a:cubicBezTo>
                      <a:pt x="105" y="245"/>
                      <a:pt x="105" y="245"/>
                      <a:pt x="105" y="245"/>
                    </a:cubicBezTo>
                    <a:cubicBezTo>
                      <a:pt x="105" y="245"/>
                      <a:pt x="104" y="244"/>
                      <a:pt x="104" y="244"/>
                    </a:cubicBezTo>
                    <a:cubicBezTo>
                      <a:pt x="104" y="244"/>
                      <a:pt x="104" y="244"/>
                      <a:pt x="104" y="244"/>
                    </a:cubicBezTo>
                    <a:cubicBezTo>
                      <a:pt x="104" y="242"/>
                      <a:pt x="102" y="242"/>
                      <a:pt x="102" y="241"/>
                    </a:cubicBezTo>
                    <a:cubicBezTo>
                      <a:pt x="102" y="241"/>
                      <a:pt x="102" y="241"/>
                      <a:pt x="102" y="241"/>
                    </a:cubicBezTo>
                    <a:cubicBezTo>
                      <a:pt x="102" y="241"/>
                      <a:pt x="101" y="240"/>
                      <a:pt x="101" y="240"/>
                    </a:cubicBezTo>
                    <a:cubicBezTo>
                      <a:pt x="100" y="240"/>
                      <a:pt x="101" y="238"/>
                      <a:pt x="100" y="238"/>
                    </a:cubicBezTo>
                    <a:cubicBezTo>
                      <a:pt x="99" y="238"/>
                      <a:pt x="99" y="240"/>
                      <a:pt x="98" y="240"/>
                    </a:cubicBezTo>
                    <a:cubicBezTo>
                      <a:pt x="98" y="240"/>
                      <a:pt x="98" y="240"/>
                      <a:pt x="98" y="240"/>
                    </a:cubicBezTo>
                    <a:cubicBezTo>
                      <a:pt x="98" y="240"/>
                      <a:pt x="98" y="240"/>
                      <a:pt x="98" y="240"/>
                    </a:cubicBezTo>
                    <a:cubicBezTo>
                      <a:pt x="98" y="241"/>
                      <a:pt x="99" y="242"/>
                      <a:pt x="98" y="243"/>
                    </a:cubicBezTo>
                    <a:cubicBezTo>
                      <a:pt x="98" y="243"/>
                      <a:pt x="98" y="243"/>
                      <a:pt x="98" y="243"/>
                    </a:cubicBezTo>
                    <a:cubicBezTo>
                      <a:pt x="97" y="244"/>
                      <a:pt x="97" y="244"/>
                      <a:pt x="98" y="245"/>
                    </a:cubicBezTo>
                    <a:cubicBezTo>
                      <a:pt x="97" y="248"/>
                      <a:pt x="95" y="250"/>
                      <a:pt x="95" y="254"/>
                    </a:cubicBezTo>
                    <a:cubicBezTo>
                      <a:pt x="94" y="255"/>
                      <a:pt x="94" y="258"/>
                      <a:pt x="93" y="259"/>
                    </a:cubicBezTo>
                    <a:cubicBezTo>
                      <a:pt x="93" y="262"/>
                      <a:pt x="91" y="264"/>
                      <a:pt x="91" y="268"/>
                    </a:cubicBezTo>
                    <a:cubicBezTo>
                      <a:pt x="89" y="268"/>
                      <a:pt x="90" y="271"/>
                      <a:pt x="89" y="271"/>
                    </a:cubicBezTo>
                    <a:cubicBezTo>
                      <a:pt x="89" y="274"/>
                      <a:pt x="88" y="274"/>
                      <a:pt x="88" y="276"/>
                    </a:cubicBezTo>
                    <a:cubicBezTo>
                      <a:pt x="89" y="276"/>
                      <a:pt x="89" y="274"/>
                      <a:pt x="90" y="274"/>
                    </a:cubicBezTo>
                    <a:cubicBezTo>
                      <a:pt x="90" y="274"/>
                      <a:pt x="91" y="274"/>
                      <a:pt x="91" y="274"/>
                    </a:cubicBezTo>
                    <a:cubicBezTo>
                      <a:pt x="91" y="273"/>
                      <a:pt x="91" y="273"/>
                      <a:pt x="92" y="273"/>
                    </a:cubicBezTo>
                    <a:cubicBezTo>
                      <a:pt x="93" y="273"/>
                      <a:pt x="93" y="273"/>
                      <a:pt x="93" y="274"/>
                    </a:cubicBezTo>
                    <a:cubicBezTo>
                      <a:pt x="94" y="274"/>
                      <a:pt x="94" y="275"/>
                      <a:pt x="94" y="276"/>
                    </a:cubicBezTo>
                    <a:cubicBezTo>
                      <a:pt x="94" y="276"/>
                      <a:pt x="95" y="276"/>
                      <a:pt x="95" y="276"/>
                    </a:cubicBezTo>
                    <a:cubicBezTo>
                      <a:pt x="95" y="276"/>
                      <a:pt x="95" y="276"/>
                      <a:pt x="95" y="276"/>
                    </a:cubicBezTo>
                    <a:cubicBezTo>
                      <a:pt x="95" y="276"/>
                      <a:pt x="95" y="277"/>
                      <a:pt x="95" y="277"/>
                    </a:cubicBezTo>
                    <a:cubicBezTo>
                      <a:pt x="94" y="277"/>
                      <a:pt x="96" y="278"/>
                      <a:pt x="94" y="279"/>
                    </a:cubicBezTo>
                    <a:cubicBezTo>
                      <a:pt x="94" y="279"/>
                      <a:pt x="94" y="279"/>
                      <a:pt x="93" y="279"/>
                    </a:cubicBezTo>
                    <a:cubicBezTo>
                      <a:pt x="92" y="279"/>
                      <a:pt x="90" y="279"/>
                      <a:pt x="90" y="279"/>
                    </a:cubicBezTo>
                    <a:cubicBezTo>
                      <a:pt x="89" y="279"/>
                      <a:pt x="89" y="279"/>
                      <a:pt x="89" y="279"/>
                    </a:cubicBezTo>
                    <a:cubicBezTo>
                      <a:pt x="89" y="279"/>
                      <a:pt x="89" y="280"/>
                      <a:pt x="89" y="280"/>
                    </a:cubicBezTo>
                    <a:cubicBezTo>
                      <a:pt x="89" y="281"/>
                      <a:pt x="87" y="281"/>
                      <a:pt x="87" y="282"/>
                    </a:cubicBezTo>
                    <a:cubicBezTo>
                      <a:pt x="87" y="282"/>
                      <a:pt x="87" y="283"/>
                      <a:pt x="87" y="283"/>
                    </a:cubicBezTo>
                    <a:cubicBezTo>
                      <a:pt x="87" y="283"/>
                      <a:pt x="87" y="283"/>
                      <a:pt x="87" y="283"/>
                    </a:cubicBezTo>
                    <a:cubicBezTo>
                      <a:pt x="86" y="284"/>
                      <a:pt x="85" y="285"/>
                      <a:pt x="86" y="286"/>
                    </a:cubicBezTo>
                    <a:cubicBezTo>
                      <a:pt x="86" y="286"/>
                      <a:pt x="86" y="287"/>
                      <a:pt x="86" y="287"/>
                    </a:cubicBezTo>
                    <a:cubicBezTo>
                      <a:pt x="86" y="287"/>
                      <a:pt x="86" y="287"/>
                      <a:pt x="86" y="287"/>
                    </a:cubicBezTo>
                    <a:cubicBezTo>
                      <a:pt x="86" y="287"/>
                      <a:pt x="86" y="287"/>
                      <a:pt x="86" y="287"/>
                    </a:cubicBezTo>
                    <a:cubicBezTo>
                      <a:pt x="85" y="288"/>
                      <a:pt x="85" y="289"/>
                      <a:pt x="86" y="291"/>
                    </a:cubicBezTo>
                    <a:cubicBezTo>
                      <a:pt x="86" y="291"/>
                      <a:pt x="86" y="291"/>
                      <a:pt x="86" y="291"/>
                    </a:cubicBezTo>
                    <a:cubicBezTo>
                      <a:pt x="86" y="291"/>
                      <a:pt x="86" y="291"/>
                      <a:pt x="85" y="291"/>
                    </a:cubicBezTo>
                    <a:cubicBezTo>
                      <a:pt x="85" y="292"/>
                      <a:pt x="85" y="292"/>
                      <a:pt x="85" y="292"/>
                    </a:cubicBezTo>
                    <a:cubicBezTo>
                      <a:pt x="84" y="293"/>
                      <a:pt x="84" y="293"/>
                      <a:pt x="84" y="295"/>
                    </a:cubicBezTo>
                    <a:cubicBezTo>
                      <a:pt x="84" y="295"/>
                      <a:pt x="84" y="295"/>
                      <a:pt x="84" y="295"/>
                    </a:cubicBezTo>
                    <a:cubicBezTo>
                      <a:pt x="84" y="295"/>
                      <a:pt x="83" y="296"/>
                      <a:pt x="83" y="296"/>
                    </a:cubicBezTo>
                    <a:cubicBezTo>
                      <a:pt x="83" y="298"/>
                      <a:pt x="83" y="300"/>
                      <a:pt x="82" y="301"/>
                    </a:cubicBezTo>
                    <a:cubicBezTo>
                      <a:pt x="82" y="303"/>
                      <a:pt x="81" y="304"/>
                      <a:pt x="81" y="304"/>
                    </a:cubicBezTo>
                    <a:cubicBezTo>
                      <a:pt x="81" y="307"/>
                      <a:pt x="79" y="309"/>
                      <a:pt x="79" y="311"/>
                    </a:cubicBezTo>
                    <a:cubicBezTo>
                      <a:pt x="79" y="311"/>
                      <a:pt x="78" y="311"/>
                      <a:pt x="78" y="311"/>
                    </a:cubicBezTo>
                    <a:cubicBezTo>
                      <a:pt x="77" y="312"/>
                      <a:pt x="79" y="313"/>
                      <a:pt x="77" y="314"/>
                    </a:cubicBezTo>
                    <a:cubicBezTo>
                      <a:pt x="77" y="314"/>
                      <a:pt x="77" y="314"/>
                      <a:pt x="77" y="315"/>
                    </a:cubicBezTo>
                    <a:cubicBezTo>
                      <a:pt x="76" y="315"/>
                      <a:pt x="76" y="316"/>
                      <a:pt x="76" y="317"/>
                    </a:cubicBezTo>
                    <a:cubicBezTo>
                      <a:pt x="76" y="317"/>
                      <a:pt x="76" y="317"/>
                      <a:pt x="76" y="317"/>
                    </a:cubicBezTo>
                    <a:cubicBezTo>
                      <a:pt x="76" y="318"/>
                      <a:pt x="76" y="319"/>
                      <a:pt x="75" y="319"/>
                    </a:cubicBezTo>
                    <a:cubicBezTo>
                      <a:pt x="75" y="319"/>
                      <a:pt x="75" y="319"/>
                      <a:pt x="75" y="319"/>
                    </a:cubicBezTo>
                    <a:cubicBezTo>
                      <a:pt x="72" y="319"/>
                      <a:pt x="75" y="322"/>
                      <a:pt x="73" y="322"/>
                    </a:cubicBezTo>
                    <a:cubicBezTo>
                      <a:pt x="73" y="322"/>
                      <a:pt x="73" y="323"/>
                      <a:pt x="73" y="323"/>
                    </a:cubicBezTo>
                    <a:cubicBezTo>
                      <a:pt x="73" y="323"/>
                      <a:pt x="73" y="325"/>
                      <a:pt x="72" y="325"/>
                    </a:cubicBezTo>
                    <a:cubicBezTo>
                      <a:pt x="72" y="325"/>
                      <a:pt x="72" y="325"/>
                      <a:pt x="72" y="325"/>
                    </a:cubicBezTo>
                    <a:cubicBezTo>
                      <a:pt x="71" y="326"/>
                      <a:pt x="70" y="327"/>
                      <a:pt x="70" y="327"/>
                    </a:cubicBezTo>
                    <a:cubicBezTo>
                      <a:pt x="69" y="328"/>
                      <a:pt x="69" y="328"/>
                      <a:pt x="69" y="328"/>
                    </a:cubicBezTo>
                    <a:cubicBezTo>
                      <a:pt x="68" y="328"/>
                      <a:pt x="67" y="329"/>
                      <a:pt x="66" y="330"/>
                    </a:cubicBezTo>
                    <a:cubicBezTo>
                      <a:pt x="66" y="330"/>
                      <a:pt x="66" y="330"/>
                      <a:pt x="66" y="330"/>
                    </a:cubicBezTo>
                    <a:cubicBezTo>
                      <a:pt x="66" y="331"/>
                      <a:pt x="65" y="331"/>
                      <a:pt x="65" y="332"/>
                    </a:cubicBezTo>
                    <a:cubicBezTo>
                      <a:pt x="63" y="332"/>
                      <a:pt x="63" y="333"/>
                      <a:pt x="61" y="334"/>
                    </a:cubicBezTo>
                    <a:cubicBezTo>
                      <a:pt x="60" y="334"/>
                      <a:pt x="60" y="333"/>
                      <a:pt x="59" y="333"/>
                    </a:cubicBezTo>
                    <a:cubicBezTo>
                      <a:pt x="60" y="335"/>
                      <a:pt x="60" y="335"/>
                      <a:pt x="59" y="338"/>
                    </a:cubicBezTo>
                    <a:cubicBezTo>
                      <a:pt x="61" y="339"/>
                      <a:pt x="62" y="339"/>
                      <a:pt x="62" y="342"/>
                    </a:cubicBezTo>
                    <a:cubicBezTo>
                      <a:pt x="63" y="342"/>
                      <a:pt x="64" y="342"/>
                      <a:pt x="66" y="342"/>
                    </a:cubicBezTo>
                    <a:cubicBezTo>
                      <a:pt x="67" y="342"/>
                      <a:pt x="68" y="341"/>
                      <a:pt x="68" y="342"/>
                    </a:cubicBezTo>
                    <a:cubicBezTo>
                      <a:pt x="70" y="347"/>
                      <a:pt x="65" y="346"/>
                      <a:pt x="66" y="351"/>
                    </a:cubicBezTo>
                    <a:cubicBezTo>
                      <a:pt x="67" y="351"/>
                      <a:pt x="67" y="352"/>
                      <a:pt x="68" y="352"/>
                    </a:cubicBezTo>
                    <a:cubicBezTo>
                      <a:pt x="70" y="353"/>
                      <a:pt x="70" y="351"/>
                      <a:pt x="71" y="351"/>
                    </a:cubicBezTo>
                    <a:cubicBezTo>
                      <a:pt x="71" y="352"/>
                      <a:pt x="72" y="352"/>
                      <a:pt x="73" y="352"/>
                    </a:cubicBezTo>
                    <a:cubicBezTo>
                      <a:pt x="73" y="352"/>
                      <a:pt x="73" y="353"/>
                      <a:pt x="73" y="353"/>
                    </a:cubicBezTo>
                    <a:cubicBezTo>
                      <a:pt x="73" y="353"/>
                      <a:pt x="75" y="353"/>
                      <a:pt x="76" y="353"/>
                    </a:cubicBezTo>
                    <a:cubicBezTo>
                      <a:pt x="76" y="353"/>
                      <a:pt x="75" y="353"/>
                      <a:pt x="76" y="354"/>
                    </a:cubicBezTo>
                    <a:cubicBezTo>
                      <a:pt x="76" y="354"/>
                      <a:pt x="77" y="354"/>
                      <a:pt x="77" y="354"/>
                    </a:cubicBezTo>
                    <a:cubicBezTo>
                      <a:pt x="77" y="354"/>
                      <a:pt x="78" y="354"/>
                      <a:pt x="78" y="354"/>
                    </a:cubicBezTo>
                    <a:cubicBezTo>
                      <a:pt x="78" y="354"/>
                      <a:pt x="78" y="355"/>
                      <a:pt x="78" y="355"/>
                    </a:cubicBezTo>
                    <a:cubicBezTo>
                      <a:pt x="79" y="355"/>
                      <a:pt x="80" y="355"/>
                      <a:pt x="80" y="355"/>
                    </a:cubicBezTo>
                    <a:cubicBezTo>
                      <a:pt x="81" y="356"/>
                      <a:pt x="81" y="358"/>
                      <a:pt x="82" y="359"/>
                    </a:cubicBezTo>
                    <a:cubicBezTo>
                      <a:pt x="85" y="359"/>
                      <a:pt x="86" y="360"/>
                      <a:pt x="88" y="361"/>
                    </a:cubicBezTo>
                    <a:cubicBezTo>
                      <a:pt x="88" y="362"/>
                      <a:pt x="88" y="363"/>
                      <a:pt x="88" y="363"/>
                    </a:cubicBezTo>
                    <a:cubicBezTo>
                      <a:pt x="89" y="364"/>
                      <a:pt x="90" y="363"/>
                      <a:pt x="90" y="364"/>
                    </a:cubicBezTo>
                    <a:cubicBezTo>
                      <a:pt x="89" y="365"/>
                      <a:pt x="90" y="365"/>
                      <a:pt x="90" y="365"/>
                    </a:cubicBezTo>
                    <a:cubicBezTo>
                      <a:pt x="91" y="365"/>
                      <a:pt x="90" y="366"/>
                      <a:pt x="90" y="366"/>
                    </a:cubicBezTo>
                    <a:cubicBezTo>
                      <a:pt x="91" y="366"/>
                      <a:pt x="93" y="366"/>
                      <a:pt x="94" y="366"/>
                    </a:cubicBezTo>
                    <a:cubicBezTo>
                      <a:pt x="94" y="366"/>
                      <a:pt x="94" y="367"/>
                      <a:pt x="94" y="367"/>
                    </a:cubicBezTo>
                    <a:cubicBezTo>
                      <a:pt x="94" y="367"/>
                      <a:pt x="95" y="367"/>
                      <a:pt x="95" y="367"/>
                    </a:cubicBezTo>
                    <a:cubicBezTo>
                      <a:pt x="95" y="367"/>
                      <a:pt x="95" y="368"/>
                      <a:pt x="95" y="368"/>
                    </a:cubicBezTo>
                    <a:cubicBezTo>
                      <a:pt x="96" y="369"/>
                      <a:pt x="101" y="367"/>
                      <a:pt x="102" y="368"/>
                    </a:cubicBezTo>
                    <a:cubicBezTo>
                      <a:pt x="103" y="367"/>
                      <a:pt x="103" y="367"/>
                      <a:pt x="104" y="366"/>
                    </a:cubicBezTo>
                    <a:cubicBezTo>
                      <a:pt x="105" y="367"/>
                      <a:pt x="105" y="367"/>
                      <a:pt x="105" y="368"/>
                    </a:cubicBezTo>
                    <a:cubicBezTo>
                      <a:pt x="107" y="369"/>
                      <a:pt x="107" y="370"/>
                      <a:pt x="108" y="371"/>
                    </a:cubicBezTo>
                    <a:cubicBezTo>
                      <a:pt x="109" y="371"/>
                      <a:pt x="110" y="372"/>
                      <a:pt x="110" y="372"/>
                    </a:cubicBezTo>
                    <a:cubicBezTo>
                      <a:pt x="110" y="373"/>
                      <a:pt x="112" y="373"/>
                      <a:pt x="112" y="373"/>
                    </a:cubicBezTo>
                    <a:cubicBezTo>
                      <a:pt x="113" y="373"/>
                      <a:pt x="113" y="372"/>
                      <a:pt x="114" y="372"/>
                    </a:cubicBezTo>
                    <a:cubicBezTo>
                      <a:pt x="114" y="373"/>
                      <a:pt x="114" y="374"/>
                      <a:pt x="115" y="373"/>
                    </a:cubicBezTo>
                    <a:cubicBezTo>
                      <a:pt x="119" y="373"/>
                      <a:pt x="119" y="373"/>
                      <a:pt x="119" y="373"/>
                    </a:cubicBezTo>
                    <a:cubicBezTo>
                      <a:pt x="119" y="375"/>
                      <a:pt x="121" y="374"/>
                      <a:pt x="121" y="375"/>
                    </a:cubicBezTo>
                    <a:cubicBezTo>
                      <a:pt x="122" y="375"/>
                      <a:pt x="122" y="376"/>
                      <a:pt x="123" y="376"/>
                    </a:cubicBezTo>
                    <a:cubicBezTo>
                      <a:pt x="123" y="375"/>
                      <a:pt x="125" y="376"/>
                      <a:pt x="126" y="375"/>
                    </a:cubicBezTo>
                    <a:cubicBezTo>
                      <a:pt x="126" y="376"/>
                      <a:pt x="126" y="376"/>
                      <a:pt x="127" y="376"/>
                    </a:cubicBezTo>
                    <a:cubicBezTo>
                      <a:pt x="127" y="377"/>
                      <a:pt x="128" y="377"/>
                      <a:pt x="129" y="377"/>
                    </a:cubicBezTo>
                    <a:cubicBezTo>
                      <a:pt x="130" y="378"/>
                      <a:pt x="132" y="378"/>
                      <a:pt x="134" y="378"/>
                    </a:cubicBezTo>
                    <a:cubicBezTo>
                      <a:pt x="135" y="376"/>
                      <a:pt x="133" y="372"/>
                      <a:pt x="135" y="372"/>
                    </a:cubicBezTo>
                    <a:cubicBezTo>
                      <a:pt x="138" y="371"/>
                      <a:pt x="140" y="373"/>
                      <a:pt x="143" y="373"/>
                    </a:cubicBezTo>
                    <a:cubicBezTo>
                      <a:pt x="143" y="374"/>
                      <a:pt x="145" y="374"/>
                      <a:pt x="146" y="375"/>
                    </a:cubicBezTo>
                    <a:cubicBezTo>
                      <a:pt x="148" y="376"/>
                      <a:pt x="149" y="377"/>
                      <a:pt x="151" y="377"/>
                    </a:cubicBezTo>
                    <a:cubicBezTo>
                      <a:pt x="151" y="378"/>
                      <a:pt x="152" y="379"/>
                      <a:pt x="152" y="380"/>
                    </a:cubicBezTo>
                    <a:cubicBezTo>
                      <a:pt x="155" y="379"/>
                      <a:pt x="156" y="381"/>
                      <a:pt x="158" y="380"/>
                    </a:cubicBezTo>
                    <a:cubicBezTo>
                      <a:pt x="158" y="382"/>
                      <a:pt x="160" y="382"/>
                      <a:pt x="159" y="384"/>
                    </a:cubicBezTo>
                    <a:cubicBezTo>
                      <a:pt x="165" y="384"/>
                      <a:pt x="165" y="384"/>
                      <a:pt x="165" y="384"/>
                    </a:cubicBezTo>
                    <a:cubicBezTo>
                      <a:pt x="165" y="385"/>
                      <a:pt x="165" y="385"/>
                      <a:pt x="165" y="385"/>
                    </a:cubicBezTo>
                    <a:cubicBezTo>
                      <a:pt x="167" y="385"/>
                      <a:pt x="167" y="385"/>
                      <a:pt x="167" y="385"/>
                    </a:cubicBezTo>
                    <a:cubicBezTo>
                      <a:pt x="167" y="385"/>
                      <a:pt x="167" y="385"/>
                      <a:pt x="168" y="385"/>
                    </a:cubicBezTo>
                    <a:cubicBezTo>
                      <a:pt x="169" y="385"/>
                      <a:pt x="170" y="387"/>
                      <a:pt x="172" y="386"/>
                    </a:cubicBezTo>
                    <a:cubicBezTo>
                      <a:pt x="172" y="389"/>
                      <a:pt x="172" y="389"/>
                      <a:pt x="172" y="389"/>
                    </a:cubicBezTo>
                    <a:cubicBezTo>
                      <a:pt x="172" y="391"/>
                      <a:pt x="171" y="391"/>
                      <a:pt x="170" y="392"/>
                    </a:cubicBezTo>
                    <a:cubicBezTo>
                      <a:pt x="170" y="393"/>
                      <a:pt x="171" y="393"/>
                      <a:pt x="171" y="395"/>
                    </a:cubicBezTo>
                    <a:cubicBezTo>
                      <a:pt x="173" y="394"/>
                      <a:pt x="174" y="395"/>
                      <a:pt x="174" y="396"/>
                    </a:cubicBezTo>
                    <a:cubicBezTo>
                      <a:pt x="176" y="396"/>
                      <a:pt x="177" y="395"/>
                      <a:pt x="180" y="395"/>
                    </a:cubicBezTo>
                    <a:cubicBezTo>
                      <a:pt x="180" y="396"/>
                      <a:pt x="181" y="396"/>
                      <a:pt x="180" y="397"/>
                    </a:cubicBezTo>
                    <a:cubicBezTo>
                      <a:pt x="180" y="399"/>
                      <a:pt x="181" y="399"/>
                      <a:pt x="182" y="400"/>
                    </a:cubicBezTo>
                    <a:cubicBezTo>
                      <a:pt x="182" y="399"/>
                      <a:pt x="183" y="399"/>
                      <a:pt x="184" y="399"/>
                    </a:cubicBezTo>
                    <a:cubicBezTo>
                      <a:pt x="184" y="398"/>
                      <a:pt x="185" y="398"/>
                      <a:pt x="186" y="398"/>
                    </a:cubicBezTo>
                    <a:cubicBezTo>
                      <a:pt x="186" y="398"/>
                      <a:pt x="186" y="398"/>
                      <a:pt x="186" y="399"/>
                    </a:cubicBezTo>
                    <a:cubicBezTo>
                      <a:pt x="186" y="399"/>
                      <a:pt x="186" y="399"/>
                      <a:pt x="186" y="399"/>
                    </a:cubicBezTo>
                    <a:cubicBezTo>
                      <a:pt x="187" y="399"/>
                      <a:pt x="188" y="399"/>
                      <a:pt x="189" y="399"/>
                    </a:cubicBezTo>
                    <a:cubicBezTo>
                      <a:pt x="189" y="399"/>
                      <a:pt x="189" y="400"/>
                      <a:pt x="190" y="400"/>
                    </a:cubicBezTo>
                    <a:cubicBezTo>
                      <a:pt x="192" y="400"/>
                      <a:pt x="193" y="402"/>
                      <a:pt x="195" y="404"/>
                    </a:cubicBezTo>
                    <a:cubicBezTo>
                      <a:pt x="195" y="404"/>
                      <a:pt x="196" y="404"/>
                      <a:pt x="196" y="404"/>
                    </a:cubicBezTo>
                    <a:cubicBezTo>
                      <a:pt x="196" y="404"/>
                      <a:pt x="196" y="404"/>
                      <a:pt x="197" y="405"/>
                    </a:cubicBezTo>
                    <a:cubicBezTo>
                      <a:pt x="197" y="405"/>
                      <a:pt x="198" y="404"/>
                      <a:pt x="198" y="405"/>
                    </a:cubicBezTo>
                    <a:cubicBezTo>
                      <a:pt x="200" y="405"/>
                      <a:pt x="200" y="403"/>
                      <a:pt x="202" y="402"/>
                    </a:cubicBezTo>
                    <a:cubicBezTo>
                      <a:pt x="204" y="403"/>
                      <a:pt x="205" y="402"/>
                      <a:pt x="206" y="401"/>
                    </a:cubicBezTo>
                    <a:cubicBezTo>
                      <a:pt x="209" y="401"/>
                      <a:pt x="210" y="400"/>
                      <a:pt x="211" y="400"/>
                    </a:cubicBezTo>
                    <a:cubicBezTo>
                      <a:pt x="212" y="401"/>
                      <a:pt x="213" y="401"/>
                      <a:pt x="214" y="401"/>
                    </a:cubicBezTo>
                    <a:cubicBezTo>
                      <a:pt x="216" y="401"/>
                      <a:pt x="216" y="404"/>
                      <a:pt x="219" y="403"/>
                    </a:cubicBezTo>
                    <a:cubicBezTo>
                      <a:pt x="220" y="403"/>
                      <a:pt x="220" y="403"/>
                      <a:pt x="220" y="402"/>
                    </a:cubicBezTo>
                    <a:cubicBezTo>
                      <a:pt x="220" y="402"/>
                      <a:pt x="220" y="402"/>
                      <a:pt x="220" y="402"/>
                    </a:cubicBezTo>
                    <a:cubicBezTo>
                      <a:pt x="220" y="400"/>
                      <a:pt x="218" y="399"/>
                      <a:pt x="218" y="398"/>
                    </a:cubicBezTo>
                    <a:cubicBezTo>
                      <a:pt x="217" y="397"/>
                      <a:pt x="217" y="396"/>
                      <a:pt x="216" y="395"/>
                    </a:cubicBezTo>
                    <a:cubicBezTo>
                      <a:pt x="216" y="392"/>
                      <a:pt x="218" y="392"/>
                      <a:pt x="218" y="390"/>
                    </a:cubicBezTo>
                    <a:cubicBezTo>
                      <a:pt x="218" y="389"/>
                      <a:pt x="218" y="389"/>
                      <a:pt x="219" y="388"/>
                    </a:cubicBezTo>
                    <a:cubicBezTo>
                      <a:pt x="219" y="388"/>
                      <a:pt x="218" y="387"/>
                      <a:pt x="219" y="387"/>
                    </a:cubicBezTo>
                    <a:cubicBezTo>
                      <a:pt x="219" y="386"/>
                      <a:pt x="219" y="386"/>
                      <a:pt x="219" y="385"/>
                    </a:cubicBezTo>
                    <a:cubicBezTo>
                      <a:pt x="219" y="375"/>
                      <a:pt x="219" y="375"/>
                      <a:pt x="219" y="375"/>
                    </a:cubicBezTo>
                    <a:cubicBezTo>
                      <a:pt x="221" y="375"/>
                      <a:pt x="220" y="373"/>
                      <a:pt x="221" y="373"/>
                    </a:cubicBezTo>
                    <a:cubicBezTo>
                      <a:pt x="222" y="373"/>
                      <a:pt x="223" y="372"/>
                      <a:pt x="223" y="371"/>
                    </a:cubicBezTo>
                    <a:cubicBezTo>
                      <a:pt x="225" y="370"/>
                      <a:pt x="227" y="369"/>
                      <a:pt x="228" y="367"/>
                    </a:cubicBezTo>
                    <a:cubicBezTo>
                      <a:pt x="231" y="367"/>
                      <a:pt x="232" y="366"/>
                      <a:pt x="236" y="366"/>
                    </a:cubicBezTo>
                    <a:cubicBezTo>
                      <a:pt x="236" y="366"/>
                      <a:pt x="236" y="366"/>
                      <a:pt x="236" y="366"/>
                    </a:cubicBezTo>
                    <a:cubicBezTo>
                      <a:pt x="239" y="367"/>
                      <a:pt x="238" y="365"/>
                      <a:pt x="240" y="364"/>
                    </a:cubicBezTo>
                    <a:cubicBezTo>
                      <a:pt x="240" y="364"/>
                      <a:pt x="240" y="364"/>
                      <a:pt x="240" y="364"/>
                    </a:cubicBezTo>
                    <a:cubicBezTo>
                      <a:pt x="241" y="363"/>
                      <a:pt x="242" y="363"/>
                      <a:pt x="242" y="362"/>
                    </a:cubicBezTo>
                    <a:cubicBezTo>
                      <a:pt x="242" y="362"/>
                      <a:pt x="243" y="362"/>
                      <a:pt x="243" y="362"/>
                    </a:cubicBezTo>
                    <a:cubicBezTo>
                      <a:pt x="244" y="362"/>
                      <a:pt x="245" y="361"/>
                      <a:pt x="245" y="361"/>
                    </a:cubicBezTo>
                    <a:cubicBezTo>
                      <a:pt x="247" y="361"/>
                      <a:pt x="247" y="360"/>
                      <a:pt x="249" y="360"/>
                    </a:cubicBezTo>
                    <a:cubicBezTo>
                      <a:pt x="249" y="359"/>
                      <a:pt x="250" y="358"/>
                      <a:pt x="251" y="358"/>
                    </a:cubicBezTo>
                    <a:cubicBezTo>
                      <a:pt x="251" y="358"/>
                      <a:pt x="251" y="358"/>
                      <a:pt x="251" y="358"/>
                    </a:cubicBezTo>
                    <a:cubicBezTo>
                      <a:pt x="252" y="358"/>
                      <a:pt x="253" y="357"/>
                      <a:pt x="254" y="356"/>
                    </a:cubicBezTo>
                    <a:cubicBezTo>
                      <a:pt x="254" y="356"/>
                      <a:pt x="255" y="356"/>
                      <a:pt x="255" y="356"/>
                    </a:cubicBezTo>
                    <a:cubicBezTo>
                      <a:pt x="256" y="356"/>
                      <a:pt x="257" y="357"/>
                      <a:pt x="257" y="358"/>
                    </a:cubicBezTo>
                    <a:cubicBezTo>
                      <a:pt x="257" y="358"/>
                      <a:pt x="257" y="358"/>
                      <a:pt x="257" y="358"/>
                    </a:cubicBezTo>
                    <a:cubicBezTo>
                      <a:pt x="258" y="360"/>
                      <a:pt x="258" y="361"/>
                      <a:pt x="260" y="361"/>
                    </a:cubicBezTo>
                    <a:cubicBezTo>
                      <a:pt x="260" y="361"/>
                      <a:pt x="260" y="361"/>
                      <a:pt x="260" y="361"/>
                    </a:cubicBezTo>
                    <a:cubicBezTo>
                      <a:pt x="261" y="361"/>
                      <a:pt x="261" y="361"/>
                      <a:pt x="261" y="361"/>
                    </a:cubicBezTo>
                    <a:cubicBezTo>
                      <a:pt x="261" y="362"/>
                      <a:pt x="262" y="362"/>
                      <a:pt x="262" y="362"/>
                    </a:cubicBezTo>
                    <a:cubicBezTo>
                      <a:pt x="263" y="362"/>
                      <a:pt x="263" y="363"/>
                      <a:pt x="264" y="363"/>
                    </a:cubicBezTo>
                    <a:cubicBezTo>
                      <a:pt x="267" y="362"/>
                      <a:pt x="269" y="364"/>
                      <a:pt x="272" y="363"/>
                    </a:cubicBezTo>
                    <a:cubicBezTo>
                      <a:pt x="272" y="368"/>
                      <a:pt x="272" y="368"/>
                      <a:pt x="272" y="368"/>
                    </a:cubicBezTo>
                    <a:cubicBezTo>
                      <a:pt x="274" y="368"/>
                      <a:pt x="276" y="369"/>
                      <a:pt x="279" y="369"/>
                    </a:cubicBezTo>
                    <a:cubicBezTo>
                      <a:pt x="279" y="369"/>
                      <a:pt x="279" y="368"/>
                      <a:pt x="279" y="368"/>
                    </a:cubicBezTo>
                    <a:cubicBezTo>
                      <a:pt x="279" y="368"/>
                      <a:pt x="279" y="368"/>
                      <a:pt x="280" y="368"/>
                    </a:cubicBezTo>
                    <a:cubicBezTo>
                      <a:pt x="280" y="368"/>
                      <a:pt x="280" y="368"/>
                      <a:pt x="280" y="369"/>
                    </a:cubicBezTo>
                    <a:cubicBezTo>
                      <a:pt x="280" y="369"/>
                      <a:pt x="280" y="369"/>
                      <a:pt x="281" y="369"/>
                    </a:cubicBezTo>
                    <a:cubicBezTo>
                      <a:pt x="284" y="370"/>
                      <a:pt x="281" y="365"/>
                      <a:pt x="284" y="366"/>
                    </a:cubicBezTo>
                    <a:cubicBezTo>
                      <a:pt x="285" y="366"/>
                      <a:pt x="285" y="369"/>
                      <a:pt x="286" y="370"/>
                    </a:cubicBezTo>
                    <a:cubicBezTo>
                      <a:pt x="287" y="370"/>
                      <a:pt x="289" y="371"/>
                      <a:pt x="290" y="371"/>
                    </a:cubicBezTo>
                    <a:cubicBezTo>
                      <a:pt x="292" y="371"/>
                      <a:pt x="293" y="370"/>
                      <a:pt x="296" y="371"/>
                    </a:cubicBezTo>
                    <a:cubicBezTo>
                      <a:pt x="295" y="373"/>
                      <a:pt x="297" y="373"/>
                      <a:pt x="296" y="375"/>
                    </a:cubicBezTo>
                    <a:cubicBezTo>
                      <a:pt x="296" y="377"/>
                      <a:pt x="299" y="377"/>
                      <a:pt x="301" y="378"/>
                    </a:cubicBezTo>
                    <a:cubicBezTo>
                      <a:pt x="303" y="378"/>
                      <a:pt x="303" y="378"/>
                      <a:pt x="303" y="378"/>
                    </a:cubicBezTo>
                    <a:cubicBezTo>
                      <a:pt x="303" y="379"/>
                      <a:pt x="305" y="380"/>
                      <a:pt x="307" y="380"/>
                    </a:cubicBezTo>
                    <a:cubicBezTo>
                      <a:pt x="308" y="381"/>
                      <a:pt x="308" y="382"/>
                      <a:pt x="310" y="382"/>
                    </a:cubicBezTo>
                    <a:cubicBezTo>
                      <a:pt x="311" y="383"/>
                      <a:pt x="310" y="385"/>
                      <a:pt x="312" y="385"/>
                    </a:cubicBezTo>
                    <a:cubicBezTo>
                      <a:pt x="312" y="385"/>
                      <a:pt x="313" y="386"/>
                      <a:pt x="313" y="386"/>
                    </a:cubicBezTo>
                    <a:cubicBezTo>
                      <a:pt x="314" y="386"/>
                      <a:pt x="314" y="386"/>
                      <a:pt x="314" y="386"/>
                    </a:cubicBezTo>
                    <a:cubicBezTo>
                      <a:pt x="314" y="386"/>
                      <a:pt x="314" y="385"/>
                      <a:pt x="315" y="385"/>
                    </a:cubicBezTo>
                    <a:cubicBezTo>
                      <a:pt x="315" y="385"/>
                      <a:pt x="315" y="385"/>
                      <a:pt x="315" y="385"/>
                    </a:cubicBezTo>
                    <a:cubicBezTo>
                      <a:pt x="317" y="385"/>
                      <a:pt x="317" y="384"/>
                      <a:pt x="318" y="384"/>
                    </a:cubicBezTo>
                    <a:cubicBezTo>
                      <a:pt x="318" y="386"/>
                      <a:pt x="321" y="385"/>
                      <a:pt x="320" y="387"/>
                    </a:cubicBezTo>
                    <a:cubicBezTo>
                      <a:pt x="321" y="387"/>
                      <a:pt x="321" y="387"/>
                      <a:pt x="321" y="388"/>
                    </a:cubicBezTo>
                    <a:cubicBezTo>
                      <a:pt x="322" y="388"/>
                      <a:pt x="322" y="388"/>
                      <a:pt x="323" y="388"/>
                    </a:cubicBezTo>
                    <a:cubicBezTo>
                      <a:pt x="323" y="388"/>
                      <a:pt x="323" y="388"/>
                      <a:pt x="323" y="389"/>
                    </a:cubicBezTo>
                    <a:cubicBezTo>
                      <a:pt x="324" y="389"/>
                      <a:pt x="325" y="390"/>
                      <a:pt x="326" y="390"/>
                    </a:cubicBezTo>
                    <a:cubicBezTo>
                      <a:pt x="326" y="389"/>
                      <a:pt x="326" y="389"/>
                      <a:pt x="327" y="389"/>
                    </a:cubicBezTo>
                    <a:cubicBezTo>
                      <a:pt x="328" y="389"/>
                      <a:pt x="328" y="389"/>
                      <a:pt x="328" y="389"/>
                    </a:cubicBezTo>
                    <a:cubicBezTo>
                      <a:pt x="329" y="386"/>
                      <a:pt x="324" y="389"/>
                      <a:pt x="325" y="386"/>
                    </a:cubicBezTo>
                    <a:cubicBezTo>
                      <a:pt x="324" y="384"/>
                      <a:pt x="326" y="385"/>
                      <a:pt x="328" y="385"/>
                    </a:cubicBezTo>
                    <a:cubicBezTo>
                      <a:pt x="329" y="385"/>
                      <a:pt x="328" y="387"/>
                      <a:pt x="330" y="386"/>
                    </a:cubicBezTo>
                    <a:cubicBezTo>
                      <a:pt x="332" y="386"/>
                      <a:pt x="330" y="383"/>
                      <a:pt x="332" y="384"/>
                    </a:cubicBezTo>
                    <a:cubicBezTo>
                      <a:pt x="333" y="384"/>
                      <a:pt x="333" y="383"/>
                      <a:pt x="333" y="383"/>
                    </a:cubicBezTo>
                    <a:cubicBezTo>
                      <a:pt x="335" y="383"/>
                      <a:pt x="337" y="384"/>
                      <a:pt x="338" y="383"/>
                    </a:cubicBezTo>
                    <a:cubicBezTo>
                      <a:pt x="340" y="383"/>
                      <a:pt x="342" y="383"/>
                      <a:pt x="342" y="382"/>
                    </a:cubicBezTo>
                    <a:cubicBezTo>
                      <a:pt x="342" y="381"/>
                      <a:pt x="342" y="381"/>
                      <a:pt x="343" y="381"/>
                    </a:cubicBezTo>
                    <a:cubicBezTo>
                      <a:pt x="343" y="381"/>
                      <a:pt x="342" y="380"/>
                      <a:pt x="342" y="379"/>
                    </a:cubicBezTo>
                    <a:cubicBezTo>
                      <a:pt x="342" y="379"/>
                      <a:pt x="344" y="378"/>
                      <a:pt x="344" y="378"/>
                    </a:cubicBezTo>
                    <a:cubicBezTo>
                      <a:pt x="344" y="378"/>
                      <a:pt x="343" y="378"/>
                      <a:pt x="343" y="377"/>
                    </a:cubicBezTo>
                    <a:cubicBezTo>
                      <a:pt x="343" y="377"/>
                      <a:pt x="342" y="377"/>
                      <a:pt x="342" y="376"/>
                    </a:cubicBezTo>
                    <a:cubicBezTo>
                      <a:pt x="342" y="375"/>
                      <a:pt x="344" y="375"/>
                      <a:pt x="344" y="374"/>
                    </a:cubicBezTo>
                    <a:cubicBezTo>
                      <a:pt x="345" y="374"/>
                      <a:pt x="345" y="373"/>
                      <a:pt x="345" y="373"/>
                    </a:cubicBezTo>
                    <a:cubicBezTo>
                      <a:pt x="345" y="373"/>
                      <a:pt x="345" y="373"/>
                      <a:pt x="345" y="373"/>
                    </a:cubicBezTo>
                    <a:cubicBezTo>
                      <a:pt x="345" y="372"/>
                      <a:pt x="346" y="372"/>
                      <a:pt x="346" y="373"/>
                    </a:cubicBezTo>
                    <a:cubicBezTo>
                      <a:pt x="351" y="373"/>
                      <a:pt x="352" y="370"/>
                      <a:pt x="354" y="367"/>
                    </a:cubicBezTo>
                    <a:cubicBezTo>
                      <a:pt x="357" y="367"/>
                      <a:pt x="357" y="367"/>
                      <a:pt x="357" y="367"/>
                    </a:cubicBezTo>
                    <a:cubicBezTo>
                      <a:pt x="358" y="367"/>
                      <a:pt x="358" y="366"/>
                      <a:pt x="358" y="366"/>
                    </a:cubicBezTo>
                    <a:cubicBezTo>
                      <a:pt x="358" y="365"/>
                      <a:pt x="359" y="366"/>
                      <a:pt x="359" y="366"/>
                    </a:cubicBezTo>
                    <a:cubicBezTo>
                      <a:pt x="359" y="365"/>
                      <a:pt x="359" y="365"/>
                      <a:pt x="359" y="365"/>
                    </a:cubicBezTo>
                    <a:cubicBezTo>
                      <a:pt x="359" y="364"/>
                      <a:pt x="359" y="364"/>
                      <a:pt x="359" y="363"/>
                    </a:cubicBezTo>
                    <a:cubicBezTo>
                      <a:pt x="360" y="363"/>
                      <a:pt x="360" y="362"/>
                      <a:pt x="360" y="362"/>
                    </a:cubicBezTo>
                    <a:cubicBezTo>
                      <a:pt x="362" y="363"/>
                      <a:pt x="362" y="361"/>
                      <a:pt x="364" y="361"/>
                    </a:cubicBezTo>
                    <a:cubicBezTo>
                      <a:pt x="365" y="361"/>
                      <a:pt x="366" y="360"/>
                      <a:pt x="366" y="359"/>
                    </a:cubicBezTo>
                    <a:cubicBezTo>
                      <a:pt x="367" y="359"/>
                      <a:pt x="370" y="360"/>
                      <a:pt x="370" y="359"/>
                    </a:cubicBezTo>
                    <a:cubicBezTo>
                      <a:pt x="371" y="356"/>
                      <a:pt x="371" y="353"/>
                      <a:pt x="371" y="350"/>
                    </a:cubicBezTo>
                    <a:cubicBezTo>
                      <a:pt x="371" y="350"/>
                      <a:pt x="371" y="349"/>
                      <a:pt x="371" y="348"/>
                    </a:cubicBezTo>
                    <a:cubicBezTo>
                      <a:pt x="373" y="347"/>
                      <a:pt x="374" y="346"/>
                      <a:pt x="374" y="345"/>
                    </a:cubicBezTo>
                    <a:cubicBezTo>
                      <a:pt x="376" y="345"/>
                      <a:pt x="376" y="343"/>
                      <a:pt x="376" y="341"/>
                    </a:cubicBezTo>
                    <a:cubicBezTo>
                      <a:pt x="375" y="340"/>
                      <a:pt x="374" y="340"/>
                      <a:pt x="374" y="340"/>
                    </a:cubicBezTo>
                    <a:cubicBezTo>
                      <a:pt x="371" y="340"/>
                      <a:pt x="371" y="341"/>
                      <a:pt x="369" y="342"/>
                    </a:cubicBezTo>
                    <a:cubicBezTo>
                      <a:pt x="367" y="342"/>
                      <a:pt x="365" y="341"/>
                      <a:pt x="364" y="341"/>
                    </a:cubicBezTo>
                    <a:cubicBezTo>
                      <a:pt x="363" y="341"/>
                      <a:pt x="362" y="341"/>
                      <a:pt x="361" y="339"/>
                    </a:cubicBezTo>
                    <a:cubicBezTo>
                      <a:pt x="358" y="339"/>
                      <a:pt x="358" y="339"/>
                      <a:pt x="358" y="339"/>
                    </a:cubicBezTo>
                    <a:cubicBezTo>
                      <a:pt x="358" y="338"/>
                      <a:pt x="357" y="338"/>
                      <a:pt x="356" y="337"/>
                    </a:cubicBezTo>
                    <a:cubicBezTo>
                      <a:pt x="355" y="337"/>
                      <a:pt x="355" y="335"/>
                      <a:pt x="354" y="335"/>
                    </a:cubicBezTo>
                    <a:cubicBezTo>
                      <a:pt x="354" y="335"/>
                      <a:pt x="354" y="334"/>
                      <a:pt x="354" y="334"/>
                    </a:cubicBezTo>
                    <a:cubicBezTo>
                      <a:pt x="353" y="333"/>
                      <a:pt x="353" y="333"/>
                      <a:pt x="352" y="333"/>
                    </a:cubicBezTo>
                    <a:cubicBezTo>
                      <a:pt x="352" y="332"/>
                      <a:pt x="352" y="331"/>
                      <a:pt x="351" y="331"/>
                    </a:cubicBezTo>
                    <a:cubicBezTo>
                      <a:pt x="351" y="329"/>
                      <a:pt x="350" y="329"/>
                      <a:pt x="350" y="328"/>
                    </a:cubicBezTo>
                    <a:cubicBezTo>
                      <a:pt x="350" y="326"/>
                      <a:pt x="351" y="326"/>
                      <a:pt x="351" y="324"/>
                    </a:cubicBezTo>
                    <a:cubicBezTo>
                      <a:pt x="351" y="321"/>
                      <a:pt x="350" y="320"/>
                      <a:pt x="349" y="318"/>
                    </a:cubicBezTo>
                    <a:cubicBezTo>
                      <a:pt x="350" y="318"/>
                      <a:pt x="350" y="317"/>
                      <a:pt x="350" y="317"/>
                    </a:cubicBezTo>
                    <a:cubicBezTo>
                      <a:pt x="351" y="317"/>
                      <a:pt x="351" y="316"/>
                      <a:pt x="351" y="316"/>
                    </a:cubicBezTo>
                    <a:cubicBezTo>
                      <a:pt x="353" y="315"/>
                      <a:pt x="354" y="313"/>
                      <a:pt x="356" y="311"/>
                    </a:cubicBezTo>
                    <a:cubicBezTo>
                      <a:pt x="356" y="309"/>
                      <a:pt x="355" y="309"/>
                      <a:pt x="355" y="308"/>
                    </a:cubicBezTo>
                    <a:cubicBezTo>
                      <a:pt x="354" y="304"/>
                      <a:pt x="350" y="304"/>
                      <a:pt x="347" y="302"/>
                    </a:cubicBezTo>
                    <a:cubicBezTo>
                      <a:pt x="346" y="300"/>
                      <a:pt x="347" y="299"/>
                      <a:pt x="347" y="298"/>
                    </a:cubicBezTo>
                    <a:cubicBezTo>
                      <a:pt x="347" y="297"/>
                      <a:pt x="346" y="296"/>
                      <a:pt x="346" y="295"/>
                    </a:cubicBezTo>
                    <a:cubicBezTo>
                      <a:pt x="345" y="295"/>
                      <a:pt x="344" y="294"/>
                      <a:pt x="344" y="292"/>
                    </a:cubicBezTo>
                    <a:cubicBezTo>
                      <a:pt x="343" y="289"/>
                      <a:pt x="347" y="292"/>
                      <a:pt x="347" y="290"/>
                    </a:cubicBezTo>
                    <a:cubicBezTo>
                      <a:pt x="348" y="290"/>
                      <a:pt x="348" y="289"/>
                      <a:pt x="349" y="288"/>
                    </a:cubicBezTo>
                    <a:cubicBezTo>
                      <a:pt x="351" y="288"/>
                      <a:pt x="351" y="289"/>
                      <a:pt x="352" y="289"/>
                    </a:cubicBezTo>
                    <a:cubicBezTo>
                      <a:pt x="353" y="288"/>
                      <a:pt x="355" y="288"/>
                      <a:pt x="356" y="287"/>
                    </a:cubicBezTo>
                    <a:cubicBezTo>
                      <a:pt x="358" y="288"/>
                      <a:pt x="359" y="286"/>
                      <a:pt x="361" y="286"/>
                    </a:cubicBezTo>
                    <a:cubicBezTo>
                      <a:pt x="361" y="284"/>
                      <a:pt x="359" y="284"/>
                      <a:pt x="360" y="282"/>
                    </a:cubicBezTo>
                    <a:cubicBezTo>
                      <a:pt x="360" y="281"/>
                      <a:pt x="361" y="281"/>
                      <a:pt x="361" y="281"/>
                    </a:cubicBezTo>
                    <a:cubicBezTo>
                      <a:pt x="362" y="281"/>
                      <a:pt x="361" y="279"/>
                      <a:pt x="362" y="279"/>
                    </a:cubicBezTo>
                    <a:cubicBezTo>
                      <a:pt x="362" y="279"/>
                      <a:pt x="362" y="279"/>
                      <a:pt x="362" y="279"/>
                    </a:cubicBezTo>
                    <a:cubicBezTo>
                      <a:pt x="362" y="277"/>
                      <a:pt x="360" y="277"/>
                      <a:pt x="360" y="276"/>
                    </a:cubicBezTo>
                    <a:cubicBezTo>
                      <a:pt x="360" y="276"/>
                      <a:pt x="359" y="276"/>
                      <a:pt x="359" y="275"/>
                    </a:cubicBezTo>
                    <a:cubicBezTo>
                      <a:pt x="358" y="275"/>
                      <a:pt x="358" y="274"/>
                      <a:pt x="358" y="273"/>
                    </a:cubicBezTo>
                    <a:cubicBezTo>
                      <a:pt x="357" y="272"/>
                      <a:pt x="356" y="272"/>
                      <a:pt x="356" y="271"/>
                    </a:cubicBezTo>
                    <a:cubicBezTo>
                      <a:pt x="356" y="269"/>
                      <a:pt x="356" y="269"/>
                      <a:pt x="356" y="269"/>
                    </a:cubicBezTo>
                    <a:cubicBezTo>
                      <a:pt x="354" y="268"/>
                      <a:pt x="354" y="267"/>
                      <a:pt x="353" y="265"/>
                    </a:cubicBezTo>
                    <a:cubicBezTo>
                      <a:pt x="352" y="265"/>
                      <a:pt x="352" y="264"/>
                      <a:pt x="352" y="265"/>
                    </a:cubicBezTo>
                    <a:cubicBezTo>
                      <a:pt x="351" y="265"/>
                      <a:pt x="350" y="266"/>
                      <a:pt x="349" y="265"/>
                    </a:cubicBezTo>
                    <a:cubicBezTo>
                      <a:pt x="349" y="263"/>
                      <a:pt x="351" y="263"/>
                      <a:pt x="350" y="260"/>
                    </a:cubicBezTo>
                    <a:cubicBezTo>
                      <a:pt x="351" y="260"/>
                      <a:pt x="351" y="259"/>
                      <a:pt x="352" y="259"/>
                    </a:cubicBezTo>
                    <a:cubicBezTo>
                      <a:pt x="352" y="259"/>
                      <a:pt x="352" y="259"/>
                      <a:pt x="352" y="258"/>
                    </a:cubicBezTo>
                    <a:cubicBezTo>
                      <a:pt x="353" y="258"/>
                      <a:pt x="354" y="258"/>
                      <a:pt x="354" y="257"/>
                    </a:cubicBezTo>
                    <a:cubicBezTo>
                      <a:pt x="356" y="257"/>
                      <a:pt x="357" y="256"/>
                      <a:pt x="359" y="255"/>
                    </a:cubicBezTo>
                    <a:cubicBezTo>
                      <a:pt x="362" y="255"/>
                      <a:pt x="362" y="255"/>
                      <a:pt x="362" y="255"/>
                    </a:cubicBezTo>
                    <a:cubicBezTo>
                      <a:pt x="362" y="255"/>
                      <a:pt x="362" y="255"/>
                      <a:pt x="362" y="254"/>
                    </a:cubicBezTo>
                    <a:cubicBezTo>
                      <a:pt x="362" y="254"/>
                      <a:pt x="362" y="254"/>
                      <a:pt x="362" y="254"/>
                    </a:cubicBezTo>
                    <a:cubicBezTo>
                      <a:pt x="362" y="254"/>
                      <a:pt x="362" y="254"/>
                      <a:pt x="362" y="254"/>
                    </a:cubicBezTo>
                    <a:cubicBezTo>
                      <a:pt x="362" y="254"/>
                      <a:pt x="362" y="254"/>
                      <a:pt x="362" y="253"/>
                    </a:cubicBezTo>
                    <a:cubicBezTo>
                      <a:pt x="362" y="253"/>
                      <a:pt x="362" y="253"/>
                      <a:pt x="362" y="253"/>
                    </a:cubicBezTo>
                    <a:cubicBezTo>
                      <a:pt x="362" y="253"/>
                      <a:pt x="362" y="253"/>
                      <a:pt x="362" y="253"/>
                    </a:cubicBezTo>
                    <a:cubicBezTo>
                      <a:pt x="362" y="253"/>
                      <a:pt x="362" y="252"/>
                      <a:pt x="362" y="252"/>
                    </a:cubicBezTo>
                    <a:cubicBezTo>
                      <a:pt x="362" y="252"/>
                      <a:pt x="362" y="252"/>
                      <a:pt x="362" y="252"/>
                    </a:cubicBezTo>
                    <a:cubicBezTo>
                      <a:pt x="362" y="252"/>
                      <a:pt x="362" y="252"/>
                      <a:pt x="362" y="252"/>
                    </a:cubicBezTo>
                    <a:cubicBezTo>
                      <a:pt x="362" y="252"/>
                      <a:pt x="362" y="252"/>
                      <a:pt x="362" y="252"/>
                    </a:cubicBezTo>
                    <a:cubicBezTo>
                      <a:pt x="362" y="251"/>
                      <a:pt x="362" y="251"/>
                      <a:pt x="362" y="251"/>
                    </a:cubicBezTo>
                    <a:cubicBezTo>
                      <a:pt x="362" y="251"/>
                      <a:pt x="362" y="251"/>
                      <a:pt x="362" y="251"/>
                    </a:cubicBezTo>
                    <a:cubicBezTo>
                      <a:pt x="362" y="251"/>
                      <a:pt x="362" y="251"/>
                      <a:pt x="362" y="251"/>
                    </a:cubicBezTo>
                    <a:cubicBezTo>
                      <a:pt x="362" y="250"/>
                      <a:pt x="362" y="250"/>
                      <a:pt x="362" y="250"/>
                    </a:cubicBezTo>
                    <a:cubicBezTo>
                      <a:pt x="362" y="250"/>
                      <a:pt x="361" y="250"/>
                      <a:pt x="361" y="250"/>
                    </a:cubicBezTo>
                    <a:cubicBezTo>
                      <a:pt x="361" y="250"/>
                      <a:pt x="361" y="250"/>
                      <a:pt x="361" y="250"/>
                    </a:cubicBezTo>
                    <a:cubicBezTo>
                      <a:pt x="361" y="249"/>
                      <a:pt x="360" y="248"/>
                      <a:pt x="360" y="247"/>
                    </a:cubicBezTo>
                    <a:cubicBezTo>
                      <a:pt x="360" y="247"/>
                      <a:pt x="359" y="247"/>
                      <a:pt x="359" y="246"/>
                    </a:cubicBezTo>
                    <a:cubicBezTo>
                      <a:pt x="359" y="246"/>
                      <a:pt x="358" y="245"/>
                      <a:pt x="358" y="245"/>
                    </a:cubicBezTo>
                    <a:cubicBezTo>
                      <a:pt x="357" y="245"/>
                      <a:pt x="357" y="243"/>
                      <a:pt x="357" y="243"/>
                    </a:cubicBezTo>
                    <a:cubicBezTo>
                      <a:pt x="356" y="243"/>
                      <a:pt x="355" y="242"/>
                      <a:pt x="355" y="242"/>
                    </a:cubicBezTo>
                    <a:cubicBezTo>
                      <a:pt x="357" y="239"/>
                      <a:pt x="355" y="236"/>
                      <a:pt x="355" y="233"/>
                    </a:cubicBezTo>
                    <a:cubicBezTo>
                      <a:pt x="354" y="233"/>
                      <a:pt x="354" y="232"/>
                      <a:pt x="354" y="231"/>
                    </a:cubicBezTo>
                    <a:cubicBezTo>
                      <a:pt x="346" y="231"/>
                      <a:pt x="346" y="231"/>
                      <a:pt x="346" y="231"/>
                    </a:cubicBezTo>
                    <a:cubicBezTo>
                      <a:pt x="345" y="231"/>
                      <a:pt x="345" y="232"/>
                      <a:pt x="344" y="232"/>
                    </a:cubicBezTo>
                    <a:cubicBezTo>
                      <a:pt x="344" y="233"/>
                      <a:pt x="342" y="232"/>
                      <a:pt x="342" y="233"/>
                    </a:cubicBezTo>
                    <a:cubicBezTo>
                      <a:pt x="340" y="234"/>
                      <a:pt x="341" y="232"/>
                      <a:pt x="339" y="233"/>
                    </a:cubicBezTo>
                    <a:cubicBezTo>
                      <a:pt x="337" y="233"/>
                      <a:pt x="336" y="235"/>
                      <a:pt x="337" y="238"/>
                    </a:cubicBezTo>
                    <a:cubicBezTo>
                      <a:pt x="336" y="238"/>
                      <a:pt x="336" y="238"/>
                      <a:pt x="336" y="238"/>
                    </a:cubicBezTo>
                    <a:cubicBezTo>
                      <a:pt x="335" y="239"/>
                      <a:pt x="334" y="240"/>
                      <a:pt x="332" y="240"/>
                    </a:cubicBezTo>
                    <a:cubicBezTo>
                      <a:pt x="332" y="240"/>
                      <a:pt x="331" y="241"/>
                      <a:pt x="331" y="240"/>
                    </a:cubicBezTo>
                    <a:cubicBezTo>
                      <a:pt x="329" y="240"/>
                      <a:pt x="329" y="240"/>
                      <a:pt x="329" y="240"/>
                    </a:cubicBezTo>
                    <a:cubicBezTo>
                      <a:pt x="329" y="240"/>
                      <a:pt x="329" y="240"/>
                      <a:pt x="329" y="240"/>
                    </a:cubicBezTo>
                    <a:cubicBezTo>
                      <a:pt x="328" y="240"/>
                      <a:pt x="328" y="240"/>
                      <a:pt x="328" y="240"/>
                    </a:cubicBezTo>
                    <a:cubicBezTo>
                      <a:pt x="328" y="240"/>
                      <a:pt x="328" y="240"/>
                      <a:pt x="328" y="240"/>
                    </a:cubicBezTo>
                    <a:cubicBezTo>
                      <a:pt x="328" y="238"/>
                      <a:pt x="330" y="238"/>
                      <a:pt x="330" y="237"/>
                    </a:cubicBezTo>
                    <a:cubicBezTo>
                      <a:pt x="332" y="237"/>
                      <a:pt x="331" y="235"/>
                      <a:pt x="332" y="235"/>
                    </a:cubicBezTo>
                    <a:cubicBezTo>
                      <a:pt x="333" y="233"/>
                      <a:pt x="333" y="231"/>
                      <a:pt x="334" y="230"/>
                    </a:cubicBezTo>
                    <a:cubicBezTo>
                      <a:pt x="334" y="229"/>
                      <a:pt x="334" y="228"/>
                      <a:pt x="334" y="228"/>
                    </a:cubicBezTo>
                    <a:cubicBezTo>
                      <a:pt x="334" y="228"/>
                      <a:pt x="335" y="228"/>
                      <a:pt x="335" y="228"/>
                    </a:cubicBezTo>
                    <a:cubicBezTo>
                      <a:pt x="335" y="227"/>
                      <a:pt x="334" y="226"/>
                      <a:pt x="335" y="226"/>
                    </a:cubicBezTo>
                    <a:cubicBezTo>
                      <a:pt x="335" y="222"/>
                      <a:pt x="335" y="222"/>
                      <a:pt x="335" y="222"/>
                    </a:cubicBezTo>
                    <a:cubicBezTo>
                      <a:pt x="338" y="220"/>
                      <a:pt x="340" y="217"/>
                      <a:pt x="342" y="216"/>
                    </a:cubicBezTo>
                    <a:cubicBezTo>
                      <a:pt x="344" y="215"/>
                      <a:pt x="345" y="214"/>
                      <a:pt x="347" y="213"/>
                    </a:cubicBezTo>
                    <a:cubicBezTo>
                      <a:pt x="347" y="206"/>
                      <a:pt x="347" y="206"/>
                      <a:pt x="347" y="206"/>
                    </a:cubicBezTo>
                    <a:cubicBezTo>
                      <a:pt x="347" y="206"/>
                      <a:pt x="347" y="205"/>
                      <a:pt x="348" y="205"/>
                    </a:cubicBezTo>
                    <a:cubicBezTo>
                      <a:pt x="348" y="204"/>
                      <a:pt x="349" y="204"/>
                      <a:pt x="349" y="204"/>
                    </a:cubicBezTo>
                    <a:cubicBezTo>
                      <a:pt x="352" y="204"/>
                      <a:pt x="351" y="201"/>
                      <a:pt x="354" y="202"/>
                    </a:cubicBezTo>
                    <a:cubicBezTo>
                      <a:pt x="354" y="201"/>
                      <a:pt x="355" y="201"/>
                      <a:pt x="354" y="200"/>
                    </a:cubicBezTo>
                    <a:cubicBezTo>
                      <a:pt x="355" y="200"/>
                      <a:pt x="356" y="199"/>
                      <a:pt x="356" y="198"/>
                    </a:cubicBezTo>
                    <a:cubicBezTo>
                      <a:pt x="358" y="196"/>
                      <a:pt x="359" y="195"/>
                      <a:pt x="361" y="193"/>
                    </a:cubicBezTo>
                    <a:cubicBezTo>
                      <a:pt x="361" y="193"/>
                      <a:pt x="361" y="193"/>
                      <a:pt x="361" y="193"/>
                    </a:cubicBezTo>
                    <a:cubicBezTo>
                      <a:pt x="361" y="193"/>
                      <a:pt x="362" y="192"/>
                      <a:pt x="362" y="192"/>
                    </a:cubicBezTo>
                    <a:cubicBezTo>
                      <a:pt x="362" y="192"/>
                      <a:pt x="362" y="192"/>
                      <a:pt x="362" y="192"/>
                    </a:cubicBezTo>
                    <a:cubicBezTo>
                      <a:pt x="362" y="192"/>
                      <a:pt x="363" y="191"/>
                      <a:pt x="363" y="191"/>
                    </a:cubicBezTo>
                    <a:cubicBezTo>
                      <a:pt x="363" y="191"/>
                      <a:pt x="363" y="191"/>
                      <a:pt x="363" y="191"/>
                    </a:cubicBezTo>
                    <a:cubicBezTo>
                      <a:pt x="364" y="191"/>
                      <a:pt x="364" y="190"/>
                      <a:pt x="364" y="190"/>
                    </a:cubicBezTo>
                    <a:cubicBezTo>
                      <a:pt x="365" y="190"/>
                      <a:pt x="365" y="190"/>
                      <a:pt x="365" y="189"/>
                    </a:cubicBezTo>
                    <a:cubicBezTo>
                      <a:pt x="366" y="190"/>
                      <a:pt x="366" y="189"/>
                      <a:pt x="366" y="189"/>
                    </a:cubicBezTo>
                    <a:cubicBezTo>
                      <a:pt x="366" y="188"/>
                      <a:pt x="366" y="187"/>
                      <a:pt x="366" y="187"/>
                    </a:cubicBezTo>
                    <a:cubicBezTo>
                      <a:pt x="365" y="185"/>
                      <a:pt x="363" y="185"/>
                      <a:pt x="362" y="184"/>
                    </a:cubicBezTo>
                    <a:cubicBezTo>
                      <a:pt x="362" y="184"/>
                      <a:pt x="363" y="184"/>
                      <a:pt x="363" y="184"/>
                    </a:cubicBezTo>
                    <a:cubicBezTo>
                      <a:pt x="363" y="184"/>
                      <a:pt x="364" y="183"/>
                      <a:pt x="364" y="183"/>
                    </a:cubicBezTo>
                    <a:cubicBezTo>
                      <a:pt x="364" y="183"/>
                      <a:pt x="364" y="182"/>
                      <a:pt x="364" y="182"/>
                    </a:cubicBezTo>
                    <a:cubicBezTo>
                      <a:pt x="365" y="182"/>
                      <a:pt x="365" y="182"/>
                      <a:pt x="365" y="182"/>
                    </a:cubicBezTo>
                    <a:cubicBezTo>
                      <a:pt x="366" y="182"/>
                      <a:pt x="367" y="183"/>
                      <a:pt x="369" y="184"/>
                    </a:cubicBezTo>
                    <a:cubicBezTo>
                      <a:pt x="369" y="185"/>
                      <a:pt x="370" y="186"/>
                      <a:pt x="372" y="186"/>
                    </a:cubicBezTo>
                    <a:cubicBezTo>
                      <a:pt x="374" y="186"/>
                      <a:pt x="374" y="184"/>
                      <a:pt x="376" y="184"/>
                    </a:cubicBezTo>
                    <a:cubicBezTo>
                      <a:pt x="376" y="183"/>
                      <a:pt x="378" y="184"/>
                      <a:pt x="378" y="183"/>
                    </a:cubicBezTo>
                    <a:cubicBezTo>
                      <a:pt x="379" y="183"/>
                      <a:pt x="379" y="182"/>
                      <a:pt x="380" y="182"/>
                    </a:cubicBezTo>
                    <a:cubicBezTo>
                      <a:pt x="380" y="181"/>
                      <a:pt x="381" y="179"/>
                      <a:pt x="382" y="179"/>
                    </a:cubicBezTo>
                    <a:cubicBezTo>
                      <a:pt x="382" y="178"/>
                      <a:pt x="382" y="178"/>
                      <a:pt x="383" y="178"/>
                    </a:cubicBezTo>
                    <a:cubicBezTo>
                      <a:pt x="383" y="177"/>
                      <a:pt x="382" y="177"/>
                      <a:pt x="383" y="176"/>
                    </a:cubicBezTo>
                    <a:cubicBezTo>
                      <a:pt x="383" y="176"/>
                      <a:pt x="383" y="176"/>
                      <a:pt x="383" y="175"/>
                    </a:cubicBezTo>
                    <a:cubicBezTo>
                      <a:pt x="383" y="176"/>
                      <a:pt x="383" y="175"/>
                      <a:pt x="383" y="175"/>
                    </a:cubicBezTo>
                    <a:cubicBezTo>
                      <a:pt x="382" y="173"/>
                      <a:pt x="383" y="173"/>
                      <a:pt x="383" y="172"/>
                    </a:cubicBezTo>
                    <a:cubicBezTo>
                      <a:pt x="384" y="171"/>
                      <a:pt x="383" y="169"/>
                      <a:pt x="383" y="167"/>
                    </a:cubicBezTo>
                    <a:cubicBezTo>
                      <a:pt x="384" y="165"/>
                      <a:pt x="384" y="164"/>
                      <a:pt x="385" y="162"/>
                    </a:cubicBezTo>
                    <a:cubicBezTo>
                      <a:pt x="385" y="159"/>
                      <a:pt x="384" y="159"/>
                      <a:pt x="384" y="156"/>
                    </a:cubicBezTo>
                    <a:cubicBezTo>
                      <a:pt x="385" y="156"/>
                      <a:pt x="385" y="155"/>
                      <a:pt x="384" y="155"/>
                    </a:cubicBezTo>
                    <a:cubicBezTo>
                      <a:pt x="384" y="153"/>
                      <a:pt x="386" y="153"/>
                      <a:pt x="386" y="152"/>
                    </a:cubicBezTo>
                    <a:cubicBezTo>
                      <a:pt x="386" y="151"/>
                      <a:pt x="387" y="152"/>
                      <a:pt x="388" y="151"/>
                    </a:cubicBezTo>
                    <a:cubicBezTo>
                      <a:pt x="388" y="151"/>
                      <a:pt x="387" y="150"/>
                      <a:pt x="388" y="150"/>
                    </a:cubicBezTo>
                    <a:cubicBezTo>
                      <a:pt x="388" y="150"/>
                      <a:pt x="388" y="150"/>
                      <a:pt x="388" y="150"/>
                    </a:cubicBezTo>
                    <a:cubicBezTo>
                      <a:pt x="389" y="149"/>
                      <a:pt x="388" y="149"/>
                      <a:pt x="388" y="148"/>
                    </a:cubicBezTo>
                    <a:cubicBezTo>
                      <a:pt x="389" y="148"/>
                      <a:pt x="390" y="148"/>
                      <a:pt x="390" y="147"/>
                    </a:cubicBezTo>
                    <a:cubicBezTo>
                      <a:pt x="391" y="147"/>
                      <a:pt x="390" y="145"/>
                      <a:pt x="392" y="145"/>
                    </a:cubicBezTo>
                    <a:cubicBezTo>
                      <a:pt x="392" y="141"/>
                      <a:pt x="394" y="138"/>
                      <a:pt x="393" y="133"/>
                    </a:cubicBezTo>
                    <a:cubicBezTo>
                      <a:pt x="394" y="134"/>
                      <a:pt x="394" y="133"/>
                      <a:pt x="394" y="132"/>
                    </a:cubicBezTo>
                    <a:cubicBezTo>
                      <a:pt x="394" y="132"/>
                      <a:pt x="395" y="132"/>
                      <a:pt x="395" y="132"/>
                    </a:cubicBezTo>
                    <a:cubicBezTo>
                      <a:pt x="395" y="132"/>
                      <a:pt x="395" y="131"/>
                      <a:pt x="395" y="131"/>
                    </a:cubicBezTo>
                    <a:cubicBezTo>
                      <a:pt x="395" y="131"/>
                      <a:pt x="395" y="131"/>
                      <a:pt x="395" y="131"/>
                    </a:cubicBezTo>
                    <a:cubicBezTo>
                      <a:pt x="396" y="131"/>
                      <a:pt x="395" y="130"/>
                      <a:pt x="395" y="130"/>
                    </a:cubicBezTo>
                    <a:cubicBezTo>
                      <a:pt x="396" y="130"/>
                      <a:pt x="396" y="130"/>
                      <a:pt x="396" y="130"/>
                    </a:cubicBezTo>
                    <a:cubicBezTo>
                      <a:pt x="396" y="130"/>
                      <a:pt x="397" y="129"/>
                      <a:pt x="397" y="129"/>
                    </a:cubicBezTo>
                    <a:cubicBezTo>
                      <a:pt x="397" y="128"/>
                      <a:pt x="397" y="129"/>
                      <a:pt x="398" y="129"/>
                    </a:cubicBezTo>
                    <a:cubicBezTo>
                      <a:pt x="398" y="128"/>
                      <a:pt x="397" y="128"/>
                      <a:pt x="398" y="128"/>
                    </a:cubicBezTo>
                    <a:cubicBezTo>
                      <a:pt x="398" y="127"/>
                      <a:pt x="399" y="127"/>
                      <a:pt x="399" y="126"/>
                    </a:cubicBezTo>
                    <a:cubicBezTo>
                      <a:pt x="400" y="126"/>
                      <a:pt x="399" y="125"/>
                      <a:pt x="400" y="125"/>
                    </a:cubicBezTo>
                    <a:cubicBezTo>
                      <a:pt x="400" y="125"/>
                      <a:pt x="400" y="125"/>
                      <a:pt x="400" y="125"/>
                    </a:cubicBezTo>
                    <a:cubicBezTo>
                      <a:pt x="401" y="125"/>
                      <a:pt x="400" y="124"/>
                      <a:pt x="400" y="124"/>
                    </a:cubicBezTo>
                    <a:cubicBezTo>
                      <a:pt x="400" y="124"/>
                      <a:pt x="401" y="124"/>
                      <a:pt x="401" y="124"/>
                    </a:cubicBezTo>
                    <a:cubicBezTo>
                      <a:pt x="401" y="124"/>
                      <a:pt x="401" y="124"/>
                      <a:pt x="401" y="124"/>
                    </a:cubicBezTo>
                    <a:cubicBezTo>
                      <a:pt x="401" y="123"/>
                      <a:pt x="402" y="124"/>
                      <a:pt x="402" y="124"/>
                    </a:cubicBezTo>
                    <a:cubicBezTo>
                      <a:pt x="402" y="123"/>
                      <a:pt x="402" y="123"/>
                      <a:pt x="402" y="123"/>
                    </a:cubicBezTo>
                    <a:close/>
                    <a:moveTo>
                      <a:pt x="71" y="175"/>
                    </a:moveTo>
                    <a:cubicBezTo>
                      <a:pt x="69" y="175"/>
                      <a:pt x="69" y="174"/>
                      <a:pt x="68" y="174"/>
                    </a:cubicBezTo>
                    <a:cubicBezTo>
                      <a:pt x="67" y="176"/>
                      <a:pt x="70" y="175"/>
                      <a:pt x="69" y="177"/>
                    </a:cubicBezTo>
                    <a:cubicBezTo>
                      <a:pt x="70" y="177"/>
                      <a:pt x="70" y="178"/>
                      <a:pt x="71" y="178"/>
                    </a:cubicBezTo>
                    <a:cubicBezTo>
                      <a:pt x="72" y="178"/>
                      <a:pt x="73" y="177"/>
                      <a:pt x="73" y="176"/>
                    </a:cubicBezTo>
                    <a:cubicBezTo>
                      <a:pt x="73" y="176"/>
                      <a:pt x="73" y="176"/>
                      <a:pt x="73" y="176"/>
                    </a:cubicBezTo>
                    <a:cubicBezTo>
                      <a:pt x="72" y="176"/>
                      <a:pt x="71" y="175"/>
                      <a:pt x="71" y="175"/>
                    </a:cubicBezTo>
                    <a:close/>
                    <a:moveTo>
                      <a:pt x="74" y="162"/>
                    </a:moveTo>
                    <a:cubicBezTo>
                      <a:pt x="74" y="162"/>
                      <a:pt x="73" y="162"/>
                      <a:pt x="73" y="162"/>
                    </a:cubicBezTo>
                    <a:cubicBezTo>
                      <a:pt x="72" y="164"/>
                      <a:pt x="74" y="164"/>
                      <a:pt x="73" y="166"/>
                    </a:cubicBezTo>
                    <a:cubicBezTo>
                      <a:pt x="77" y="165"/>
                      <a:pt x="76" y="169"/>
                      <a:pt x="78" y="169"/>
                    </a:cubicBezTo>
                    <a:cubicBezTo>
                      <a:pt x="78" y="169"/>
                      <a:pt x="78" y="168"/>
                      <a:pt x="78" y="168"/>
                    </a:cubicBezTo>
                    <a:cubicBezTo>
                      <a:pt x="78" y="167"/>
                      <a:pt x="78" y="167"/>
                      <a:pt x="78" y="167"/>
                    </a:cubicBezTo>
                    <a:cubicBezTo>
                      <a:pt x="78" y="167"/>
                      <a:pt x="78" y="167"/>
                      <a:pt x="78" y="167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79" y="165"/>
                      <a:pt x="76" y="165"/>
                      <a:pt x="77" y="165"/>
                    </a:cubicBezTo>
                    <a:cubicBezTo>
                      <a:pt x="77" y="165"/>
                      <a:pt x="77" y="165"/>
                      <a:pt x="77" y="165"/>
                    </a:cubicBezTo>
                    <a:cubicBezTo>
                      <a:pt x="77" y="164"/>
                      <a:pt x="76" y="163"/>
                      <a:pt x="76" y="162"/>
                    </a:cubicBezTo>
                    <a:cubicBezTo>
                      <a:pt x="76" y="162"/>
                      <a:pt x="76" y="162"/>
                      <a:pt x="76" y="162"/>
                    </a:cubicBezTo>
                    <a:cubicBezTo>
                      <a:pt x="76" y="161"/>
                      <a:pt x="76" y="161"/>
                      <a:pt x="75" y="161"/>
                    </a:cubicBezTo>
                    <a:cubicBezTo>
                      <a:pt x="75" y="162"/>
                      <a:pt x="75" y="162"/>
                      <a:pt x="74" y="1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8" name="Freeform 80">
                <a:extLst>
                  <a:ext uri="{FF2B5EF4-FFF2-40B4-BE49-F238E27FC236}">
                    <a16:creationId xmlns:a16="http://schemas.microsoft.com/office/drawing/2014/main" id="{9F533115-899B-49CD-9653-8D7ECC22C7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8900" y="2752725"/>
                <a:ext cx="822325" cy="1598612"/>
              </a:xfrm>
              <a:custGeom>
                <a:avLst/>
                <a:gdLst>
                  <a:gd name="T0" fmla="*/ 95 w 272"/>
                  <a:gd name="T1" fmla="*/ 98 h 529"/>
                  <a:gd name="T2" fmla="*/ 121 w 272"/>
                  <a:gd name="T3" fmla="*/ 78 h 529"/>
                  <a:gd name="T4" fmla="*/ 198 w 272"/>
                  <a:gd name="T5" fmla="*/ 83 h 529"/>
                  <a:gd name="T6" fmla="*/ 82 w 272"/>
                  <a:gd name="T7" fmla="*/ 221 h 529"/>
                  <a:gd name="T8" fmla="*/ 115 w 272"/>
                  <a:gd name="T9" fmla="*/ 135 h 529"/>
                  <a:gd name="T10" fmla="*/ 97 w 272"/>
                  <a:gd name="T11" fmla="*/ 122 h 529"/>
                  <a:gd name="T12" fmla="*/ 112 w 272"/>
                  <a:gd name="T13" fmla="*/ 144 h 529"/>
                  <a:gd name="T14" fmla="*/ 206 w 272"/>
                  <a:gd name="T15" fmla="*/ 74 h 529"/>
                  <a:gd name="T16" fmla="*/ 81 w 272"/>
                  <a:gd name="T17" fmla="*/ 201 h 529"/>
                  <a:gd name="T18" fmla="*/ 265 w 272"/>
                  <a:gd name="T19" fmla="*/ 5 h 529"/>
                  <a:gd name="T20" fmla="*/ 90 w 272"/>
                  <a:gd name="T21" fmla="*/ 156 h 529"/>
                  <a:gd name="T22" fmla="*/ 260 w 272"/>
                  <a:gd name="T23" fmla="*/ 22 h 529"/>
                  <a:gd name="T24" fmla="*/ 236 w 272"/>
                  <a:gd name="T25" fmla="*/ 28 h 529"/>
                  <a:gd name="T26" fmla="*/ 208 w 272"/>
                  <a:gd name="T27" fmla="*/ 60 h 529"/>
                  <a:gd name="T28" fmla="*/ 216 w 272"/>
                  <a:gd name="T29" fmla="*/ 64 h 529"/>
                  <a:gd name="T30" fmla="*/ 74 w 272"/>
                  <a:gd name="T31" fmla="*/ 134 h 529"/>
                  <a:gd name="T32" fmla="*/ 68 w 272"/>
                  <a:gd name="T33" fmla="*/ 135 h 529"/>
                  <a:gd name="T34" fmla="*/ 77 w 272"/>
                  <a:gd name="T35" fmla="*/ 107 h 529"/>
                  <a:gd name="T36" fmla="*/ 88 w 272"/>
                  <a:gd name="T37" fmla="*/ 105 h 529"/>
                  <a:gd name="T38" fmla="*/ 90 w 272"/>
                  <a:gd name="T39" fmla="*/ 100 h 529"/>
                  <a:gd name="T40" fmla="*/ 99 w 272"/>
                  <a:gd name="T41" fmla="*/ 161 h 529"/>
                  <a:gd name="T42" fmla="*/ 98 w 272"/>
                  <a:gd name="T43" fmla="*/ 193 h 529"/>
                  <a:gd name="T44" fmla="*/ 109 w 272"/>
                  <a:gd name="T45" fmla="*/ 129 h 529"/>
                  <a:gd name="T46" fmla="*/ 260 w 272"/>
                  <a:gd name="T47" fmla="*/ 378 h 529"/>
                  <a:gd name="T48" fmla="*/ 224 w 272"/>
                  <a:gd name="T49" fmla="*/ 370 h 529"/>
                  <a:gd name="T50" fmla="*/ 221 w 272"/>
                  <a:gd name="T51" fmla="*/ 334 h 529"/>
                  <a:gd name="T52" fmla="*/ 226 w 272"/>
                  <a:gd name="T53" fmla="*/ 313 h 529"/>
                  <a:gd name="T54" fmla="*/ 204 w 272"/>
                  <a:gd name="T55" fmla="*/ 267 h 529"/>
                  <a:gd name="T56" fmla="*/ 182 w 272"/>
                  <a:gd name="T57" fmla="*/ 212 h 529"/>
                  <a:gd name="T58" fmla="*/ 184 w 272"/>
                  <a:gd name="T59" fmla="*/ 199 h 529"/>
                  <a:gd name="T60" fmla="*/ 202 w 272"/>
                  <a:gd name="T61" fmla="*/ 172 h 529"/>
                  <a:gd name="T62" fmla="*/ 194 w 272"/>
                  <a:gd name="T63" fmla="*/ 133 h 529"/>
                  <a:gd name="T64" fmla="*/ 165 w 272"/>
                  <a:gd name="T65" fmla="*/ 127 h 529"/>
                  <a:gd name="T66" fmla="*/ 195 w 272"/>
                  <a:gd name="T67" fmla="*/ 98 h 529"/>
                  <a:gd name="T68" fmla="*/ 154 w 272"/>
                  <a:gd name="T69" fmla="*/ 81 h 529"/>
                  <a:gd name="T70" fmla="*/ 134 w 272"/>
                  <a:gd name="T71" fmla="*/ 113 h 529"/>
                  <a:gd name="T72" fmla="*/ 117 w 272"/>
                  <a:gd name="T73" fmla="*/ 131 h 529"/>
                  <a:gd name="T74" fmla="*/ 107 w 272"/>
                  <a:gd name="T75" fmla="*/ 151 h 529"/>
                  <a:gd name="T76" fmla="*/ 110 w 272"/>
                  <a:gd name="T77" fmla="*/ 177 h 529"/>
                  <a:gd name="T78" fmla="*/ 96 w 272"/>
                  <a:gd name="T79" fmla="*/ 215 h 529"/>
                  <a:gd name="T80" fmla="*/ 112 w 272"/>
                  <a:gd name="T81" fmla="*/ 192 h 529"/>
                  <a:gd name="T82" fmla="*/ 127 w 272"/>
                  <a:gd name="T83" fmla="*/ 201 h 529"/>
                  <a:gd name="T84" fmla="*/ 105 w 272"/>
                  <a:gd name="T85" fmla="*/ 241 h 529"/>
                  <a:gd name="T86" fmla="*/ 129 w 272"/>
                  <a:gd name="T87" fmla="*/ 258 h 529"/>
                  <a:gd name="T88" fmla="*/ 141 w 272"/>
                  <a:gd name="T89" fmla="*/ 279 h 529"/>
                  <a:gd name="T90" fmla="*/ 149 w 272"/>
                  <a:gd name="T91" fmla="*/ 316 h 529"/>
                  <a:gd name="T92" fmla="*/ 114 w 272"/>
                  <a:gd name="T93" fmla="*/ 329 h 529"/>
                  <a:gd name="T94" fmla="*/ 102 w 272"/>
                  <a:gd name="T95" fmla="*/ 364 h 529"/>
                  <a:gd name="T96" fmla="*/ 67 w 272"/>
                  <a:gd name="T97" fmla="*/ 393 h 529"/>
                  <a:gd name="T98" fmla="*/ 102 w 272"/>
                  <a:gd name="T99" fmla="*/ 409 h 529"/>
                  <a:gd name="T100" fmla="*/ 107 w 272"/>
                  <a:gd name="T101" fmla="*/ 424 h 529"/>
                  <a:gd name="T102" fmla="*/ 49 w 272"/>
                  <a:gd name="T103" fmla="*/ 453 h 529"/>
                  <a:gd name="T104" fmla="*/ 72 w 272"/>
                  <a:gd name="T105" fmla="*/ 461 h 529"/>
                  <a:gd name="T106" fmla="*/ 102 w 272"/>
                  <a:gd name="T107" fmla="*/ 451 h 529"/>
                  <a:gd name="T108" fmla="*/ 169 w 272"/>
                  <a:gd name="T109" fmla="*/ 458 h 529"/>
                  <a:gd name="T110" fmla="*/ 206 w 272"/>
                  <a:gd name="T111" fmla="*/ 469 h 529"/>
                  <a:gd name="T112" fmla="*/ 231 w 272"/>
                  <a:gd name="T113" fmla="*/ 440 h 529"/>
                  <a:gd name="T114" fmla="*/ 238 w 272"/>
                  <a:gd name="T115" fmla="*/ 423 h 529"/>
                  <a:gd name="T116" fmla="*/ 259 w 272"/>
                  <a:gd name="T117" fmla="*/ 406 h 529"/>
                  <a:gd name="T118" fmla="*/ 113 w 272"/>
                  <a:gd name="T119" fmla="*/ 284 h 529"/>
                  <a:gd name="T120" fmla="*/ 3 w 272"/>
                  <a:gd name="T121" fmla="*/ 468 h 529"/>
                  <a:gd name="T122" fmla="*/ 165 w 272"/>
                  <a:gd name="T123" fmla="*/ 468 h 529"/>
                  <a:gd name="T124" fmla="*/ 122 w 272"/>
                  <a:gd name="T125" fmla="*/ 524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2" h="529">
                    <a:moveTo>
                      <a:pt x="100" y="328"/>
                    </a:moveTo>
                    <a:cubicBezTo>
                      <a:pt x="101" y="328"/>
                      <a:pt x="102" y="329"/>
                      <a:pt x="102" y="330"/>
                    </a:cubicBezTo>
                    <a:cubicBezTo>
                      <a:pt x="103" y="330"/>
                      <a:pt x="103" y="330"/>
                      <a:pt x="103" y="330"/>
                    </a:cubicBezTo>
                    <a:cubicBezTo>
                      <a:pt x="103" y="331"/>
                      <a:pt x="104" y="331"/>
                      <a:pt x="105" y="331"/>
                    </a:cubicBezTo>
                    <a:cubicBezTo>
                      <a:pt x="106" y="330"/>
                      <a:pt x="107" y="330"/>
                      <a:pt x="107" y="329"/>
                    </a:cubicBezTo>
                    <a:cubicBezTo>
                      <a:pt x="108" y="329"/>
                      <a:pt x="108" y="328"/>
                      <a:pt x="110" y="328"/>
                    </a:cubicBezTo>
                    <a:cubicBezTo>
                      <a:pt x="110" y="327"/>
                      <a:pt x="111" y="328"/>
                      <a:pt x="111" y="327"/>
                    </a:cubicBezTo>
                    <a:cubicBezTo>
                      <a:pt x="111" y="327"/>
                      <a:pt x="110" y="327"/>
                      <a:pt x="110" y="326"/>
                    </a:cubicBezTo>
                    <a:cubicBezTo>
                      <a:pt x="110" y="326"/>
                      <a:pt x="109" y="326"/>
                      <a:pt x="109" y="325"/>
                    </a:cubicBezTo>
                    <a:cubicBezTo>
                      <a:pt x="109" y="324"/>
                      <a:pt x="107" y="324"/>
                      <a:pt x="107" y="323"/>
                    </a:cubicBezTo>
                    <a:cubicBezTo>
                      <a:pt x="108" y="321"/>
                      <a:pt x="106" y="321"/>
                      <a:pt x="107" y="319"/>
                    </a:cubicBezTo>
                    <a:cubicBezTo>
                      <a:pt x="105" y="319"/>
                      <a:pt x="103" y="319"/>
                      <a:pt x="102" y="319"/>
                    </a:cubicBezTo>
                    <a:cubicBezTo>
                      <a:pt x="102" y="320"/>
                      <a:pt x="101" y="320"/>
                      <a:pt x="100" y="320"/>
                    </a:cubicBezTo>
                    <a:cubicBezTo>
                      <a:pt x="100" y="321"/>
                      <a:pt x="100" y="322"/>
                      <a:pt x="100" y="322"/>
                    </a:cubicBezTo>
                    <a:cubicBezTo>
                      <a:pt x="100" y="324"/>
                      <a:pt x="101" y="326"/>
                      <a:pt x="100" y="328"/>
                    </a:cubicBezTo>
                    <a:close/>
                    <a:moveTo>
                      <a:pt x="195" y="84"/>
                    </a:moveTo>
                    <a:cubicBezTo>
                      <a:pt x="196" y="84"/>
                      <a:pt x="196" y="84"/>
                      <a:pt x="197" y="84"/>
                    </a:cubicBezTo>
                    <a:cubicBezTo>
                      <a:pt x="197" y="84"/>
                      <a:pt x="197" y="83"/>
                      <a:pt x="197" y="83"/>
                    </a:cubicBezTo>
                    <a:cubicBezTo>
                      <a:pt x="196" y="83"/>
                      <a:pt x="196" y="83"/>
                      <a:pt x="195" y="83"/>
                    </a:cubicBezTo>
                    <a:cubicBezTo>
                      <a:pt x="195" y="83"/>
                      <a:pt x="195" y="84"/>
                      <a:pt x="195" y="84"/>
                    </a:cubicBezTo>
                    <a:close/>
                    <a:moveTo>
                      <a:pt x="103" y="86"/>
                    </a:moveTo>
                    <a:cubicBezTo>
                      <a:pt x="103" y="84"/>
                      <a:pt x="103" y="83"/>
                      <a:pt x="101" y="83"/>
                    </a:cubicBezTo>
                    <a:cubicBezTo>
                      <a:pt x="101" y="85"/>
                      <a:pt x="101" y="86"/>
                      <a:pt x="103" y="86"/>
                    </a:cubicBezTo>
                    <a:close/>
                    <a:moveTo>
                      <a:pt x="95" y="98"/>
                    </a:moveTo>
                    <a:cubicBezTo>
                      <a:pt x="96" y="98"/>
                      <a:pt x="98" y="98"/>
                      <a:pt x="98" y="100"/>
                    </a:cubicBezTo>
                    <a:cubicBezTo>
                      <a:pt x="97" y="100"/>
                      <a:pt x="96" y="99"/>
                      <a:pt x="95" y="99"/>
                    </a:cubicBezTo>
                    <a:cubicBezTo>
                      <a:pt x="96" y="102"/>
                      <a:pt x="93" y="101"/>
                      <a:pt x="92" y="102"/>
                    </a:cubicBezTo>
                    <a:cubicBezTo>
                      <a:pt x="92" y="103"/>
                      <a:pt x="92" y="105"/>
                      <a:pt x="92" y="106"/>
                    </a:cubicBezTo>
                    <a:cubicBezTo>
                      <a:pt x="95" y="107"/>
                      <a:pt x="95" y="104"/>
                      <a:pt x="98" y="105"/>
                    </a:cubicBezTo>
                    <a:cubicBezTo>
                      <a:pt x="98" y="104"/>
                      <a:pt x="98" y="104"/>
                      <a:pt x="99" y="104"/>
                    </a:cubicBezTo>
                    <a:cubicBezTo>
                      <a:pt x="99" y="103"/>
                      <a:pt x="99" y="102"/>
                      <a:pt x="99" y="101"/>
                    </a:cubicBezTo>
                    <a:cubicBezTo>
                      <a:pt x="101" y="101"/>
                      <a:pt x="101" y="99"/>
                      <a:pt x="102" y="98"/>
                    </a:cubicBezTo>
                    <a:cubicBezTo>
                      <a:pt x="103" y="99"/>
                      <a:pt x="102" y="101"/>
                      <a:pt x="103" y="101"/>
                    </a:cubicBezTo>
                    <a:cubicBezTo>
                      <a:pt x="103" y="100"/>
                      <a:pt x="105" y="102"/>
                      <a:pt x="107" y="101"/>
                    </a:cubicBezTo>
                    <a:cubicBezTo>
                      <a:pt x="107" y="101"/>
                      <a:pt x="107" y="100"/>
                      <a:pt x="107" y="100"/>
                    </a:cubicBezTo>
                    <a:cubicBezTo>
                      <a:pt x="108" y="100"/>
                      <a:pt x="108" y="100"/>
                      <a:pt x="109" y="100"/>
                    </a:cubicBezTo>
                    <a:cubicBezTo>
                      <a:pt x="110" y="98"/>
                      <a:pt x="105" y="98"/>
                      <a:pt x="107" y="97"/>
                    </a:cubicBezTo>
                    <a:cubicBezTo>
                      <a:pt x="108" y="97"/>
                      <a:pt x="109" y="98"/>
                      <a:pt x="111" y="98"/>
                    </a:cubicBezTo>
                    <a:cubicBezTo>
                      <a:pt x="111" y="97"/>
                      <a:pt x="111" y="96"/>
                      <a:pt x="112" y="96"/>
                    </a:cubicBezTo>
                    <a:cubicBezTo>
                      <a:pt x="112" y="94"/>
                      <a:pt x="110" y="94"/>
                      <a:pt x="109" y="93"/>
                    </a:cubicBezTo>
                    <a:cubicBezTo>
                      <a:pt x="109" y="92"/>
                      <a:pt x="110" y="92"/>
                      <a:pt x="111" y="92"/>
                    </a:cubicBezTo>
                    <a:cubicBezTo>
                      <a:pt x="111" y="93"/>
                      <a:pt x="112" y="92"/>
                      <a:pt x="112" y="92"/>
                    </a:cubicBezTo>
                    <a:cubicBezTo>
                      <a:pt x="113" y="91"/>
                      <a:pt x="113" y="89"/>
                      <a:pt x="114" y="88"/>
                    </a:cubicBezTo>
                    <a:cubicBezTo>
                      <a:pt x="116" y="87"/>
                      <a:pt x="118" y="86"/>
                      <a:pt x="120" y="85"/>
                    </a:cubicBezTo>
                    <a:cubicBezTo>
                      <a:pt x="120" y="84"/>
                      <a:pt x="120" y="84"/>
                      <a:pt x="120" y="83"/>
                    </a:cubicBezTo>
                    <a:cubicBezTo>
                      <a:pt x="120" y="83"/>
                      <a:pt x="120" y="83"/>
                      <a:pt x="121" y="83"/>
                    </a:cubicBezTo>
                    <a:cubicBezTo>
                      <a:pt x="120" y="81"/>
                      <a:pt x="122" y="81"/>
                      <a:pt x="122" y="79"/>
                    </a:cubicBezTo>
                    <a:cubicBezTo>
                      <a:pt x="121" y="79"/>
                      <a:pt x="121" y="79"/>
                      <a:pt x="121" y="78"/>
                    </a:cubicBezTo>
                    <a:cubicBezTo>
                      <a:pt x="120" y="79"/>
                      <a:pt x="120" y="78"/>
                      <a:pt x="120" y="78"/>
                    </a:cubicBezTo>
                    <a:cubicBezTo>
                      <a:pt x="119" y="77"/>
                      <a:pt x="119" y="77"/>
                      <a:pt x="118" y="78"/>
                    </a:cubicBezTo>
                    <a:cubicBezTo>
                      <a:pt x="117" y="78"/>
                      <a:pt x="116" y="78"/>
                      <a:pt x="115" y="78"/>
                    </a:cubicBezTo>
                    <a:cubicBezTo>
                      <a:pt x="115" y="79"/>
                      <a:pt x="114" y="78"/>
                      <a:pt x="114" y="78"/>
                    </a:cubicBezTo>
                    <a:cubicBezTo>
                      <a:pt x="114" y="79"/>
                      <a:pt x="114" y="79"/>
                      <a:pt x="114" y="79"/>
                    </a:cubicBezTo>
                    <a:cubicBezTo>
                      <a:pt x="114" y="79"/>
                      <a:pt x="113" y="79"/>
                      <a:pt x="112" y="79"/>
                    </a:cubicBezTo>
                    <a:cubicBezTo>
                      <a:pt x="112" y="79"/>
                      <a:pt x="112" y="80"/>
                      <a:pt x="112" y="80"/>
                    </a:cubicBezTo>
                    <a:cubicBezTo>
                      <a:pt x="111" y="80"/>
                      <a:pt x="111" y="81"/>
                      <a:pt x="110" y="81"/>
                    </a:cubicBezTo>
                    <a:cubicBezTo>
                      <a:pt x="107" y="81"/>
                      <a:pt x="107" y="83"/>
                      <a:pt x="105" y="83"/>
                    </a:cubicBezTo>
                    <a:cubicBezTo>
                      <a:pt x="105" y="84"/>
                      <a:pt x="103" y="85"/>
                      <a:pt x="104" y="87"/>
                    </a:cubicBezTo>
                    <a:cubicBezTo>
                      <a:pt x="103" y="87"/>
                      <a:pt x="102" y="87"/>
                      <a:pt x="101" y="87"/>
                    </a:cubicBezTo>
                    <a:cubicBezTo>
                      <a:pt x="101" y="88"/>
                      <a:pt x="101" y="90"/>
                      <a:pt x="100" y="90"/>
                    </a:cubicBezTo>
                    <a:cubicBezTo>
                      <a:pt x="100" y="88"/>
                      <a:pt x="101" y="85"/>
                      <a:pt x="100" y="83"/>
                    </a:cubicBezTo>
                    <a:cubicBezTo>
                      <a:pt x="99" y="83"/>
                      <a:pt x="98" y="83"/>
                      <a:pt x="97" y="83"/>
                    </a:cubicBezTo>
                    <a:cubicBezTo>
                      <a:pt x="96" y="84"/>
                      <a:pt x="96" y="86"/>
                      <a:pt x="95" y="86"/>
                    </a:cubicBezTo>
                    <a:cubicBezTo>
                      <a:pt x="95" y="88"/>
                      <a:pt x="94" y="88"/>
                      <a:pt x="94" y="90"/>
                    </a:cubicBezTo>
                    <a:cubicBezTo>
                      <a:pt x="94" y="90"/>
                      <a:pt x="94" y="90"/>
                      <a:pt x="94" y="90"/>
                    </a:cubicBezTo>
                    <a:cubicBezTo>
                      <a:pt x="94" y="91"/>
                      <a:pt x="95" y="91"/>
                      <a:pt x="95" y="91"/>
                    </a:cubicBezTo>
                    <a:cubicBezTo>
                      <a:pt x="95" y="91"/>
                      <a:pt x="95" y="91"/>
                      <a:pt x="95" y="92"/>
                    </a:cubicBezTo>
                    <a:cubicBezTo>
                      <a:pt x="95" y="92"/>
                      <a:pt x="95" y="93"/>
                      <a:pt x="95" y="93"/>
                    </a:cubicBezTo>
                    <a:cubicBezTo>
                      <a:pt x="95" y="93"/>
                      <a:pt x="94" y="93"/>
                      <a:pt x="93" y="93"/>
                    </a:cubicBezTo>
                    <a:cubicBezTo>
                      <a:pt x="93" y="94"/>
                      <a:pt x="93" y="94"/>
                      <a:pt x="93" y="95"/>
                    </a:cubicBezTo>
                    <a:cubicBezTo>
                      <a:pt x="93" y="96"/>
                      <a:pt x="95" y="96"/>
                      <a:pt x="95" y="98"/>
                    </a:cubicBezTo>
                    <a:close/>
                    <a:moveTo>
                      <a:pt x="198" y="83"/>
                    </a:moveTo>
                    <a:cubicBezTo>
                      <a:pt x="198" y="82"/>
                      <a:pt x="199" y="81"/>
                      <a:pt x="199" y="80"/>
                    </a:cubicBezTo>
                    <a:cubicBezTo>
                      <a:pt x="196" y="79"/>
                      <a:pt x="196" y="83"/>
                      <a:pt x="198" y="83"/>
                    </a:cubicBezTo>
                    <a:close/>
                    <a:moveTo>
                      <a:pt x="204" y="81"/>
                    </a:moveTo>
                    <a:cubicBezTo>
                      <a:pt x="203" y="81"/>
                      <a:pt x="202" y="80"/>
                      <a:pt x="202" y="81"/>
                    </a:cubicBezTo>
                    <a:cubicBezTo>
                      <a:pt x="201" y="81"/>
                      <a:pt x="201" y="81"/>
                      <a:pt x="201" y="82"/>
                    </a:cubicBezTo>
                    <a:cubicBezTo>
                      <a:pt x="200" y="82"/>
                      <a:pt x="199" y="82"/>
                      <a:pt x="199" y="83"/>
                    </a:cubicBezTo>
                    <a:cubicBezTo>
                      <a:pt x="201" y="82"/>
                      <a:pt x="199" y="87"/>
                      <a:pt x="201" y="86"/>
                    </a:cubicBezTo>
                    <a:cubicBezTo>
                      <a:pt x="201" y="86"/>
                      <a:pt x="201" y="85"/>
                      <a:pt x="202" y="86"/>
                    </a:cubicBezTo>
                    <a:cubicBezTo>
                      <a:pt x="203" y="83"/>
                      <a:pt x="203" y="84"/>
                      <a:pt x="202" y="82"/>
                    </a:cubicBezTo>
                    <a:cubicBezTo>
                      <a:pt x="203" y="82"/>
                      <a:pt x="204" y="82"/>
                      <a:pt x="204" y="81"/>
                    </a:cubicBezTo>
                    <a:close/>
                    <a:moveTo>
                      <a:pt x="247" y="20"/>
                    </a:moveTo>
                    <a:cubicBezTo>
                      <a:pt x="247" y="19"/>
                      <a:pt x="246" y="18"/>
                      <a:pt x="244" y="18"/>
                    </a:cubicBezTo>
                    <a:cubicBezTo>
                      <a:pt x="243" y="21"/>
                      <a:pt x="245" y="21"/>
                      <a:pt x="247" y="20"/>
                    </a:cubicBezTo>
                    <a:close/>
                    <a:moveTo>
                      <a:pt x="93" y="93"/>
                    </a:moveTo>
                    <a:cubicBezTo>
                      <a:pt x="93" y="93"/>
                      <a:pt x="93" y="92"/>
                      <a:pt x="93" y="91"/>
                    </a:cubicBezTo>
                    <a:cubicBezTo>
                      <a:pt x="93" y="91"/>
                      <a:pt x="92" y="91"/>
                      <a:pt x="92" y="91"/>
                    </a:cubicBezTo>
                    <a:cubicBezTo>
                      <a:pt x="92" y="92"/>
                      <a:pt x="91" y="92"/>
                      <a:pt x="91" y="93"/>
                    </a:cubicBezTo>
                    <a:cubicBezTo>
                      <a:pt x="92" y="92"/>
                      <a:pt x="92" y="93"/>
                      <a:pt x="93" y="93"/>
                    </a:cubicBezTo>
                    <a:close/>
                    <a:moveTo>
                      <a:pt x="82" y="221"/>
                    </a:moveTo>
                    <a:cubicBezTo>
                      <a:pt x="81" y="221"/>
                      <a:pt x="79" y="221"/>
                      <a:pt x="78" y="221"/>
                    </a:cubicBezTo>
                    <a:cubicBezTo>
                      <a:pt x="78" y="220"/>
                      <a:pt x="78" y="220"/>
                      <a:pt x="77" y="220"/>
                    </a:cubicBezTo>
                    <a:cubicBezTo>
                      <a:pt x="77" y="222"/>
                      <a:pt x="78" y="223"/>
                      <a:pt x="81" y="224"/>
                    </a:cubicBezTo>
                    <a:cubicBezTo>
                      <a:pt x="81" y="223"/>
                      <a:pt x="80" y="222"/>
                      <a:pt x="81" y="222"/>
                    </a:cubicBezTo>
                    <a:cubicBezTo>
                      <a:pt x="81" y="222"/>
                      <a:pt x="82" y="222"/>
                      <a:pt x="82" y="221"/>
                    </a:cubicBezTo>
                    <a:close/>
                    <a:moveTo>
                      <a:pt x="95" y="138"/>
                    </a:moveTo>
                    <a:cubicBezTo>
                      <a:pt x="95" y="140"/>
                      <a:pt x="91" y="137"/>
                      <a:pt x="92" y="140"/>
                    </a:cubicBezTo>
                    <a:cubicBezTo>
                      <a:pt x="93" y="140"/>
                      <a:pt x="97" y="139"/>
                      <a:pt x="95" y="138"/>
                    </a:cubicBezTo>
                    <a:close/>
                    <a:moveTo>
                      <a:pt x="94" y="144"/>
                    </a:moveTo>
                    <a:cubicBezTo>
                      <a:pt x="96" y="143"/>
                      <a:pt x="97" y="144"/>
                      <a:pt x="97" y="145"/>
                    </a:cubicBezTo>
                    <a:cubicBezTo>
                      <a:pt x="97" y="146"/>
                      <a:pt x="97" y="146"/>
                      <a:pt x="97" y="146"/>
                    </a:cubicBezTo>
                    <a:cubicBezTo>
                      <a:pt x="98" y="147"/>
                      <a:pt x="98" y="148"/>
                      <a:pt x="98" y="148"/>
                    </a:cubicBezTo>
                    <a:cubicBezTo>
                      <a:pt x="98" y="146"/>
                      <a:pt x="102" y="147"/>
                      <a:pt x="101" y="144"/>
                    </a:cubicBezTo>
                    <a:cubicBezTo>
                      <a:pt x="101" y="142"/>
                      <a:pt x="100" y="141"/>
                      <a:pt x="97" y="141"/>
                    </a:cubicBezTo>
                    <a:cubicBezTo>
                      <a:pt x="97" y="142"/>
                      <a:pt x="94" y="142"/>
                      <a:pt x="94" y="144"/>
                    </a:cubicBezTo>
                    <a:close/>
                    <a:moveTo>
                      <a:pt x="76" y="163"/>
                    </a:moveTo>
                    <a:cubicBezTo>
                      <a:pt x="77" y="163"/>
                      <a:pt x="78" y="164"/>
                      <a:pt x="78" y="164"/>
                    </a:cubicBezTo>
                    <a:cubicBezTo>
                      <a:pt x="79" y="164"/>
                      <a:pt x="78" y="163"/>
                      <a:pt x="79" y="163"/>
                    </a:cubicBezTo>
                    <a:cubicBezTo>
                      <a:pt x="80" y="163"/>
                      <a:pt x="83" y="164"/>
                      <a:pt x="83" y="163"/>
                    </a:cubicBezTo>
                    <a:cubicBezTo>
                      <a:pt x="83" y="163"/>
                      <a:pt x="83" y="162"/>
                      <a:pt x="83" y="161"/>
                    </a:cubicBezTo>
                    <a:cubicBezTo>
                      <a:pt x="79" y="161"/>
                      <a:pt x="77" y="159"/>
                      <a:pt x="76" y="163"/>
                    </a:cubicBezTo>
                    <a:close/>
                    <a:moveTo>
                      <a:pt x="104" y="148"/>
                    </a:moveTo>
                    <a:cubicBezTo>
                      <a:pt x="102" y="148"/>
                      <a:pt x="102" y="148"/>
                      <a:pt x="101" y="149"/>
                    </a:cubicBezTo>
                    <a:cubicBezTo>
                      <a:pt x="101" y="150"/>
                      <a:pt x="99" y="149"/>
                      <a:pt x="99" y="150"/>
                    </a:cubicBezTo>
                    <a:cubicBezTo>
                      <a:pt x="99" y="150"/>
                      <a:pt x="100" y="150"/>
                      <a:pt x="100" y="151"/>
                    </a:cubicBezTo>
                    <a:cubicBezTo>
                      <a:pt x="100" y="151"/>
                      <a:pt x="100" y="151"/>
                      <a:pt x="100" y="151"/>
                    </a:cubicBezTo>
                    <a:cubicBezTo>
                      <a:pt x="101" y="151"/>
                      <a:pt x="102" y="151"/>
                      <a:pt x="103" y="151"/>
                    </a:cubicBezTo>
                    <a:cubicBezTo>
                      <a:pt x="103" y="149"/>
                      <a:pt x="104" y="150"/>
                      <a:pt x="104" y="148"/>
                    </a:cubicBezTo>
                    <a:close/>
                    <a:moveTo>
                      <a:pt x="115" y="135"/>
                    </a:moveTo>
                    <a:cubicBezTo>
                      <a:pt x="114" y="135"/>
                      <a:pt x="113" y="135"/>
                      <a:pt x="112" y="135"/>
                    </a:cubicBezTo>
                    <a:cubicBezTo>
                      <a:pt x="113" y="133"/>
                      <a:pt x="111" y="134"/>
                      <a:pt x="112" y="132"/>
                    </a:cubicBezTo>
                    <a:cubicBezTo>
                      <a:pt x="109" y="130"/>
                      <a:pt x="111" y="134"/>
                      <a:pt x="110" y="134"/>
                    </a:cubicBezTo>
                    <a:cubicBezTo>
                      <a:pt x="110" y="131"/>
                      <a:pt x="108" y="132"/>
                      <a:pt x="107" y="131"/>
                    </a:cubicBezTo>
                    <a:cubicBezTo>
                      <a:pt x="107" y="130"/>
                      <a:pt x="107" y="128"/>
                      <a:pt x="107" y="127"/>
                    </a:cubicBezTo>
                    <a:cubicBezTo>
                      <a:pt x="108" y="127"/>
                      <a:pt x="108" y="126"/>
                      <a:pt x="109" y="125"/>
                    </a:cubicBezTo>
                    <a:cubicBezTo>
                      <a:pt x="109" y="125"/>
                      <a:pt x="109" y="125"/>
                      <a:pt x="110" y="125"/>
                    </a:cubicBezTo>
                    <a:cubicBezTo>
                      <a:pt x="110" y="125"/>
                      <a:pt x="109" y="124"/>
                      <a:pt x="110" y="124"/>
                    </a:cubicBezTo>
                    <a:cubicBezTo>
                      <a:pt x="110" y="124"/>
                      <a:pt x="110" y="124"/>
                      <a:pt x="110" y="124"/>
                    </a:cubicBezTo>
                    <a:cubicBezTo>
                      <a:pt x="110" y="123"/>
                      <a:pt x="110" y="123"/>
                      <a:pt x="110" y="122"/>
                    </a:cubicBezTo>
                    <a:cubicBezTo>
                      <a:pt x="110" y="122"/>
                      <a:pt x="110" y="121"/>
                      <a:pt x="111" y="122"/>
                    </a:cubicBezTo>
                    <a:cubicBezTo>
                      <a:pt x="112" y="118"/>
                      <a:pt x="110" y="116"/>
                      <a:pt x="110" y="113"/>
                    </a:cubicBezTo>
                    <a:cubicBezTo>
                      <a:pt x="108" y="114"/>
                      <a:pt x="108" y="112"/>
                      <a:pt x="107" y="112"/>
                    </a:cubicBezTo>
                    <a:cubicBezTo>
                      <a:pt x="106" y="113"/>
                      <a:pt x="105" y="113"/>
                      <a:pt x="104" y="113"/>
                    </a:cubicBezTo>
                    <a:cubicBezTo>
                      <a:pt x="104" y="115"/>
                      <a:pt x="104" y="117"/>
                      <a:pt x="104" y="120"/>
                    </a:cubicBezTo>
                    <a:cubicBezTo>
                      <a:pt x="104" y="121"/>
                      <a:pt x="106" y="122"/>
                      <a:pt x="105" y="122"/>
                    </a:cubicBezTo>
                    <a:cubicBezTo>
                      <a:pt x="103" y="122"/>
                      <a:pt x="104" y="120"/>
                      <a:pt x="102" y="120"/>
                    </a:cubicBezTo>
                    <a:cubicBezTo>
                      <a:pt x="102" y="119"/>
                      <a:pt x="101" y="119"/>
                      <a:pt x="101" y="118"/>
                    </a:cubicBezTo>
                    <a:cubicBezTo>
                      <a:pt x="101" y="118"/>
                      <a:pt x="101" y="118"/>
                      <a:pt x="101" y="117"/>
                    </a:cubicBezTo>
                    <a:cubicBezTo>
                      <a:pt x="101" y="117"/>
                      <a:pt x="100" y="117"/>
                      <a:pt x="100" y="117"/>
                    </a:cubicBezTo>
                    <a:cubicBezTo>
                      <a:pt x="101" y="114"/>
                      <a:pt x="100" y="114"/>
                      <a:pt x="97" y="114"/>
                    </a:cubicBezTo>
                    <a:cubicBezTo>
                      <a:pt x="97" y="114"/>
                      <a:pt x="97" y="115"/>
                      <a:pt x="97" y="116"/>
                    </a:cubicBezTo>
                    <a:cubicBezTo>
                      <a:pt x="97" y="116"/>
                      <a:pt x="97" y="117"/>
                      <a:pt x="97" y="117"/>
                    </a:cubicBezTo>
                    <a:cubicBezTo>
                      <a:pt x="97" y="119"/>
                      <a:pt x="98" y="122"/>
                      <a:pt x="97" y="122"/>
                    </a:cubicBezTo>
                    <a:cubicBezTo>
                      <a:pt x="97" y="120"/>
                      <a:pt x="97" y="119"/>
                      <a:pt x="96" y="118"/>
                    </a:cubicBezTo>
                    <a:cubicBezTo>
                      <a:pt x="95" y="118"/>
                      <a:pt x="94" y="119"/>
                      <a:pt x="94" y="120"/>
                    </a:cubicBezTo>
                    <a:cubicBezTo>
                      <a:pt x="93" y="120"/>
                      <a:pt x="92" y="121"/>
                      <a:pt x="93" y="123"/>
                    </a:cubicBezTo>
                    <a:cubicBezTo>
                      <a:pt x="93" y="124"/>
                      <a:pt x="94" y="124"/>
                      <a:pt x="94" y="124"/>
                    </a:cubicBezTo>
                    <a:cubicBezTo>
                      <a:pt x="95" y="125"/>
                      <a:pt x="95" y="126"/>
                      <a:pt x="95" y="127"/>
                    </a:cubicBezTo>
                    <a:cubicBezTo>
                      <a:pt x="97" y="127"/>
                      <a:pt x="96" y="124"/>
                      <a:pt x="99" y="124"/>
                    </a:cubicBezTo>
                    <a:cubicBezTo>
                      <a:pt x="99" y="126"/>
                      <a:pt x="101" y="125"/>
                      <a:pt x="100" y="127"/>
                    </a:cubicBezTo>
                    <a:cubicBezTo>
                      <a:pt x="102" y="127"/>
                      <a:pt x="102" y="128"/>
                      <a:pt x="102" y="129"/>
                    </a:cubicBezTo>
                    <a:cubicBezTo>
                      <a:pt x="101" y="129"/>
                      <a:pt x="101" y="127"/>
                      <a:pt x="99" y="128"/>
                    </a:cubicBezTo>
                    <a:cubicBezTo>
                      <a:pt x="99" y="129"/>
                      <a:pt x="98" y="129"/>
                      <a:pt x="97" y="129"/>
                    </a:cubicBezTo>
                    <a:cubicBezTo>
                      <a:pt x="97" y="132"/>
                      <a:pt x="98" y="132"/>
                      <a:pt x="98" y="134"/>
                    </a:cubicBezTo>
                    <a:cubicBezTo>
                      <a:pt x="99" y="134"/>
                      <a:pt x="100" y="135"/>
                      <a:pt x="102" y="136"/>
                    </a:cubicBezTo>
                    <a:cubicBezTo>
                      <a:pt x="102" y="136"/>
                      <a:pt x="102" y="137"/>
                      <a:pt x="102" y="138"/>
                    </a:cubicBezTo>
                    <a:cubicBezTo>
                      <a:pt x="104" y="138"/>
                      <a:pt x="104" y="138"/>
                      <a:pt x="105" y="139"/>
                    </a:cubicBezTo>
                    <a:cubicBezTo>
                      <a:pt x="105" y="138"/>
                      <a:pt x="107" y="138"/>
                      <a:pt x="107" y="139"/>
                    </a:cubicBezTo>
                    <a:cubicBezTo>
                      <a:pt x="109" y="139"/>
                      <a:pt x="109" y="138"/>
                      <a:pt x="110" y="138"/>
                    </a:cubicBezTo>
                    <a:cubicBezTo>
                      <a:pt x="111" y="138"/>
                      <a:pt x="112" y="138"/>
                      <a:pt x="112" y="139"/>
                    </a:cubicBezTo>
                    <a:cubicBezTo>
                      <a:pt x="112" y="139"/>
                      <a:pt x="111" y="139"/>
                      <a:pt x="110" y="139"/>
                    </a:cubicBezTo>
                    <a:cubicBezTo>
                      <a:pt x="109" y="140"/>
                      <a:pt x="109" y="141"/>
                      <a:pt x="107" y="141"/>
                    </a:cubicBezTo>
                    <a:cubicBezTo>
                      <a:pt x="107" y="142"/>
                      <a:pt x="105" y="142"/>
                      <a:pt x="105" y="145"/>
                    </a:cubicBezTo>
                    <a:cubicBezTo>
                      <a:pt x="106" y="145"/>
                      <a:pt x="106" y="146"/>
                      <a:pt x="107" y="146"/>
                    </a:cubicBezTo>
                    <a:cubicBezTo>
                      <a:pt x="107" y="146"/>
                      <a:pt x="108" y="146"/>
                      <a:pt x="109" y="146"/>
                    </a:cubicBezTo>
                    <a:cubicBezTo>
                      <a:pt x="109" y="145"/>
                      <a:pt x="109" y="145"/>
                      <a:pt x="110" y="145"/>
                    </a:cubicBezTo>
                    <a:cubicBezTo>
                      <a:pt x="110" y="145"/>
                      <a:pt x="111" y="144"/>
                      <a:pt x="112" y="144"/>
                    </a:cubicBezTo>
                    <a:cubicBezTo>
                      <a:pt x="112" y="143"/>
                      <a:pt x="113" y="143"/>
                      <a:pt x="113" y="143"/>
                    </a:cubicBezTo>
                    <a:cubicBezTo>
                      <a:pt x="113" y="143"/>
                      <a:pt x="113" y="142"/>
                      <a:pt x="113" y="142"/>
                    </a:cubicBezTo>
                    <a:cubicBezTo>
                      <a:pt x="113" y="142"/>
                      <a:pt x="114" y="142"/>
                      <a:pt x="114" y="141"/>
                    </a:cubicBezTo>
                    <a:cubicBezTo>
                      <a:pt x="115" y="141"/>
                      <a:pt x="114" y="141"/>
                      <a:pt x="114" y="141"/>
                    </a:cubicBezTo>
                    <a:cubicBezTo>
                      <a:pt x="115" y="141"/>
                      <a:pt x="115" y="141"/>
                      <a:pt x="115" y="141"/>
                    </a:cubicBezTo>
                    <a:cubicBezTo>
                      <a:pt x="115" y="140"/>
                      <a:pt x="115" y="140"/>
                      <a:pt x="115" y="139"/>
                    </a:cubicBezTo>
                    <a:cubicBezTo>
                      <a:pt x="115" y="139"/>
                      <a:pt x="116" y="139"/>
                      <a:pt x="116" y="139"/>
                    </a:cubicBezTo>
                    <a:cubicBezTo>
                      <a:pt x="116" y="139"/>
                      <a:pt x="116" y="139"/>
                      <a:pt x="116" y="139"/>
                    </a:cubicBezTo>
                    <a:cubicBezTo>
                      <a:pt x="116" y="139"/>
                      <a:pt x="117" y="139"/>
                      <a:pt x="117" y="139"/>
                    </a:cubicBezTo>
                    <a:cubicBezTo>
                      <a:pt x="117" y="138"/>
                      <a:pt x="117" y="138"/>
                      <a:pt x="117" y="136"/>
                    </a:cubicBezTo>
                    <a:cubicBezTo>
                      <a:pt x="117" y="136"/>
                      <a:pt x="116" y="136"/>
                      <a:pt x="115" y="136"/>
                    </a:cubicBezTo>
                    <a:cubicBezTo>
                      <a:pt x="115" y="136"/>
                      <a:pt x="115" y="135"/>
                      <a:pt x="115" y="135"/>
                    </a:cubicBezTo>
                    <a:close/>
                    <a:moveTo>
                      <a:pt x="194" y="75"/>
                    </a:moveTo>
                    <a:cubicBezTo>
                      <a:pt x="195" y="75"/>
                      <a:pt x="196" y="75"/>
                      <a:pt x="196" y="76"/>
                    </a:cubicBezTo>
                    <a:cubicBezTo>
                      <a:pt x="196" y="76"/>
                      <a:pt x="197" y="77"/>
                      <a:pt x="197" y="78"/>
                    </a:cubicBezTo>
                    <a:cubicBezTo>
                      <a:pt x="199" y="78"/>
                      <a:pt x="198" y="77"/>
                      <a:pt x="200" y="77"/>
                    </a:cubicBezTo>
                    <a:cubicBezTo>
                      <a:pt x="200" y="78"/>
                      <a:pt x="202" y="78"/>
                      <a:pt x="202" y="79"/>
                    </a:cubicBezTo>
                    <a:cubicBezTo>
                      <a:pt x="203" y="80"/>
                      <a:pt x="204" y="80"/>
                      <a:pt x="204" y="81"/>
                    </a:cubicBezTo>
                    <a:cubicBezTo>
                      <a:pt x="204" y="81"/>
                      <a:pt x="205" y="82"/>
                      <a:pt x="205" y="82"/>
                    </a:cubicBezTo>
                    <a:cubicBezTo>
                      <a:pt x="205" y="81"/>
                      <a:pt x="206" y="80"/>
                      <a:pt x="207" y="80"/>
                    </a:cubicBezTo>
                    <a:cubicBezTo>
                      <a:pt x="209" y="80"/>
                      <a:pt x="210" y="79"/>
                      <a:pt x="209" y="77"/>
                    </a:cubicBezTo>
                    <a:cubicBezTo>
                      <a:pt x="207" y="76"/>
                      <a:pt x="206" y="79"/>
                      <a:pt x="205" y="77"/>
                    </a:cubicBezTo>
                    <a:cubicBezTo>
                      <a:pt x="205" y="75"/>
                      <a:pt x="208" y="78"/>
                      <a:pt x="208" y="76"/>
                    </a:cubicBezTo>
                    <a:cubicBezTo>
                      <a:pt x="207" y="76"/>
                      <a:pt x="206" y="75"/>
                      <a:pt x="206" y="74"/>
                    </a:cubicBezTo>
                    <a:cubicBezTo>
                      <a:pt x="207" y="74"/>
                      <a:pt x="207" y="74"/>
                      <a:pt x="208" y="74"/>
                    </a:cubicBezTo>
                    <a:cubicBezTo>
                      <a:pt x="208" y="73"/>
                      <a:pt x="208" y="73"/>
                      <a:pt x="208" y="73"/>
                    </a:cubicBezTo>
                    <a:cubicBezTo>
                      <a:pt x="210" y="70"/>
                      <a:pt x="204" y="71"/>
                      <a:pt x="204" y="73"/>
                    </a:cubicBezTo>
                    <a:cubicBezTo>
                      <a:pt x="204" y="73"/>
                      <a:pt x="204" y="74"/>
                      <a:pt x="203" y="74"/>
                    </a:cubicBezTo>
                    <a:cubicBezTo>
                      <a:pt x="203" y="74"/>
                      <a:pt x="202" y="74"/>
                      <a:pt x="202" y="74"/>
                    </a:cubicBezTo>
                    <a:cubicBezTo>
                      <a:pt x="202" y="74"/>
                      <a:pt x="201" y="73"/>
                      <a:pt x="202" y="73"/>
                    </a:cubicBezTo>
                    <a:cubicBezTo>
                      <a:pt x="203" y="69"/>
                      <a:pt x="200" y="69"/>
                      <a:pt x="199" y="66"/>
                    </a:cubicBezTo>
                    <a:cubicBezTo>
                      <a:pt x="198" y="66"/>
                      <a:pt x="196" y="66"/>
                      <a:pt x="194" y="67"/>
                    </a:cubicBezTo>
                    <a:cubicBezTo>
                      <a:pt x="195" y="69"/>
                      <a:pt x="195" y="71"/>
                      <a:pt x="194" y="71"/>
                    </a:cubicBezTo>
                    <a:cubicBezTo>
                      <a:pt x="194" y="72"/>
                      <a:pt x="194" y="72"/>
                      <a:pt x="193" y="72"/>
                    </a:cubicBezTo>
                    <a:cubicBezTo>
                      <a:pt x="193" y="73"/>
                      <a:pt x="193" y="73"/>
                      <a:pt x="193" y="74"/>
                    </a:cubicBezTo>
                    <a:cubicBezTo>
                      <a:pt x="194" y="73"/>
                      <a:pt x="194" y="74"/>
                      <a:pt x="194" y="75"/>
                    </a:cubicBezTo>
                    <a:close/>
                    <a:moveTo>
                      <a:pt x="90" y="192"/>
                    </a:moveTo>
                    <a:cubicBezTo>
                      <a:pt x="87" y="192"/>
                      <a:pt x="87" y="194"/>
                      <a:pt x="84" y="195"/>
                    </a:cubicBezTo>
                    <a:cubicBezTo>
                      <a:pt x="84" y="194"/>
                      <a:pt x="84" y="193"/>
                      <a:pt x="83" y="193"/>
                    </a:cubicBezTo>
                    <a:cubicBezTo>
                      <a:pt x="83" y="194"/>
                      <a:pt x="83" y="194"/>
                      <a:pt x="83" y="194"/>
                    </a:cubicBezTo>
                    <a:cubicBezTo>
                      <a:pt x="82" y="194"/>
                      <a:pt x="82" y="195"/>
                      <a:pt x="81" y="195"/>
                    </a:cubicBezTo>
                    <a:cubicBezTo>
                      <a:pt x="81" y="196"/>
                      <a:pt x="80" y="197"/>
                      <a:pt x="79" y="197"/>
                    </a:cubicBezTo>
                    <a:cubicBezTo>
                      <a:pt x="79" y="197"/>
                      <a:pt x="79" y="198"/>
                      <a:pt x="79" y="199"/>
                    </a:cubicBezTo>
                    <a:cubicBezTo>
                      <a:pt x="79" y="199"/>
                      <a:pt x="78" y="199"/>
                      <a:pt x="78" y="199"/>
                    </a:cubicBezTo>
                    <a:cubicBezTo>
                      <a:pt x="77" y="201"/>
                      <a:pt x="78" y="202"/>
                      <a:pt x="77" y="203"/>
                    </a:cubicBezTo>
                    <a:cubicBezTo>
                      <a:pt x="77" y="203"/>
                      <a:pt x="78" y="203"/>
                      <a:pt x="78" y="203"/>
                    </a:cubicBezTo>
                    <a:cubicBezTo>
                      <a:pt x="78" y="203"/>
                      <a:pt x="78" y="202"/>
                      <a:pt x="79" y="202"/>
                    </a:cubicBezTo>
                    <a:cubicBezTo>
                      <a:pt x="80" y="202"/>
                      <a:pt x="80" y="201"/>
                      <a:pt x="81" y="201"/>
                    </a:cubicBezTo>
                    <a:cubicBezTo>
                      <a:pt x="82" y="200"/>
                      <a:pt x="83" y="200"/>
                      <a:pt x="83" y="201"/>
                    </a:cubicBezTo>
                    <a:cubicBezTo>
                      <a:pt x="83" y="203"/>
                      <a:pt x="82" y="203"/>
                      <a:pt x="81" y="204"/>
                    </a:cubicBezTo>
                    <a:cubicBezTo>
                      <a:pt x="81" y="205"/>
                      <a:pt x="80" y="206"/>
                      <a:pt x="80" y="207"/>
                    </a:cubicBezTo>
                    <a:cubicBezTo>
                      <a:pt x="82" y="206"/>
                      <a:pt x="79" y="210"/>
                      <a:pt x="81" y="209"/>
                    </a:cubicBezTo>
                    <a:cubicBezTo>
                      <a:pt x="81" y="209"/>
                      <a:pt x="82" y="209"/>
                      <a:pt x="83" y="209"/>
                    </a:cubicBezTo>
                    <a:cubicBezTo>
                      <a:pt x="83" y="209"/>
                      <a:pt x="83" y="208"/>
                      <a:pt x="84" y="208"/>
                    </a:cubicBezTo>
                    <a:cubicBezTo>
                      <a:pt x="86" y="208"/>
                      <a:pt x="86" y="207"/>
                      <a:pt x="88" y="207"/>
                    </a:cubicBezTo>
                    <a:cubicBezTo>
                      <a:pt x="88" y="206"/>
                      <a:pt x="88" y="205"/>
                      <a:pt x="89" y="205"/>
                    </a:cubicBezTo>
                    <a:cubicBezTo>
                      <a:pt x="89" y="204"/>
                      <a:pt x="90" y="204"/>
                      <a:pt x="90" y="202"/>
                    </a:cubicBezTo>
                    <a:cubicBezTo>
                      <a:pt x="89" y="200"/>
                      <a:pt x="89" y="199"/>
                      <a:pt x="88" y="197"/>
                    </a:cubicBezTo>
                    <a:cubicBezTo>
                      <a:pt x="89" y="195"/>
                      <a:pt x="90" y="195"/>
                      <a:pt x="90" y="192"/>
                    </a:cubicBezTo>
                    <a:close/>
                    <a:moveTo>
                      <a:pt x="192" y="79"/>
                    </a:moveTo>
                    <a:cubicBezTo>
                      <a:pt x="192" y="81"/>
                      <a:pt x="192" y="83"/>
                      <a:pt x="194" y="83"/>
                    </a:cubicBezTo>
                    <a:cubicBezTo>
                      <a:pt x="194" y="82"/>
                      <a:pt x="195" y="82"/>
                      <a:pt x="196" y="82"/>
                    </a:cubicBezTo>
                    <a:cubicBezTo>
                      <a:pt x="197" y="78"/>
                      <a:pt x="194" y="74"/>
                      <a:pt x="191" y="76"/>
                    </a:cubicBezTo>
                    <a:cubicBezTo>
                      <a:pt x="191" y="77"/>
                      <a:pt x="191" y="77"/>
                      <a:pt x="190" y="77"/>
                    </a:cubicBezTo>
                    <a:cubicBezTo>
                      <a:pt x="190" y="78"/>
                      <a:pt x="191" y="79"/>
                      <a:pt x="192" y="79"/>
                    </a:cubicBezTo>
                    <a:close/>
                    <a:moveTo>
                      <a:pt x="204" y="71"/>
                    </a:moveTo>
                    <a:cubicBezTo>
                      <a:pt x="204" y="70"/>
                      <a:pt x="203" y="70"/>
                      <a:pt x="203" y="71"/>
                    </a:cubicBezTo>
                    <a:cubicBezTo>
                      <a:pt x="203" y="71"/>
                      <a:pt x="204" y="71"/>
                      <a:pt x="204" y="71"/>
                    </a:cubicBezTo>
                    <a:cubicBezTo>
                      <a:pt x="204" y="71"/>
                      <a:pt x="204" y="71"/>
                      <a:pt x="204" y="71"/>
                    </a:cubicBezTo>
                    <a:close/>
                    <a:moveTo>
                      <a:pt x="261" y="15"/>
                    </a:moveTo>
                    <a:cubicBezTo>
                      <a:pt x="261" y="14"/>
                      <a:pt x="263" y="15"/>
                      <a:pt x="264" y="15"/>
                    </a:cubicBezTo>
                    <a:cubicBezTo>
                      <a:pt x="263" y="11"/>
                      <a:pt x="265" y="9"/>
                      <a:pt x="265" y="5"/>
                    </a:cubicBezTo>
                    <a:cubicBezTo>
                      <a:pt x="264" y="5"/>
                      <a:pt x="263" y="5"/>
                      <a:pt x="262" y="5"/>
                    </a:cubicBezTo>
                    <a:cubicBezTo>
                      <a:pt x="263" y="7"/>
                      <a:pt x="260" y="9"/>
                      <a:pt x="260" y="11"/>
                    </a:cubicBezTo>
                    <a:cubicBezTo>
                      <a:pt x="259" y="12"/>
                      <a:pt x="259" y="15"/>
                      <a:pt x="261" y="15"/>
                    </a:cubicBezTo>
                    <a:close/>
                    <a:moveTo>
                      <a:pt x="240" y="57"/>
                    </a:moveTo>
                    <a:cubicBezTo>
                      <a:pt x="240" y="57"/>
                      <a:pt x="241" y="57"/>
                      <a:pt x="241" y="57"/>
                    </a:cubicBezTo>
                    <a:cubicBezTo>
                      <a:pt x="241" y="56"/>
                      <a:pt x="241" y="56"/>
                      <a:pt x="241" y="55"/>
                    </a:cubicBezTo>
                    <a:cubicBezTo>
                      <a:pt x="241" y="55"/>
                      <a:pt x="240" y="55"/>
                      <a:pt x="240" y="55"/>
                    </a:cubicBezTo>
                    <a:cubicBezTo>
                      <a:pt x="240" y="56"/>
                      <a:pt x="239" y="56"/>
                      <a:pt x="239" y="56"/>
                    </a:cubicBezTo>
                    <a:cubicBezTo>
                      <a:pt x="239" y="57"/>
                      <a:pt x="240" y="57"/>
                      <a:pt x="240" y="57"/>
                    </a:cubicBezTo>
                    <a:close/>
                    <a:moveTo>
                      <a:pt x="90" y="156"/>
                    </a:moveTo>
                    <a:cubicBezTo>
                      <a:pt x="90" y="156"/>
                      <a:pt x="90" y="157"/>
                      <a:pt x="90" y="157"/>
                    </a:cubicBezTo>
                    <a:cubicBezTo>
                      <a:pt x="89" y="157"/>
                      <a:pt x="88" y="157"/>
                      <a:pt x="88" y="157"/>
                    </a:cubicBezTo>
                    <a:cubicBezTo>
                      <a:pt x="88" y="158"/>
                      <a:pt x="87" y="157"/>
                      <a:pt x="86" y="158"/>
                    </a:cubicBezTo>
                    <a:cubicBezTo>
                      <a:pt x="86" y="158"/>
                      <a:pt x="86" y="159"/>
                      <a:pt x="85" y="159"/>
                    </a:cubicBezTo>
                    <a:cubicBezTo>
                      <a:pt x="85" y="159"/>
                      <a:pt x="84" y="159"/>
                      <a:pt x="84" y="159"/>
                    </a:cubicBezTo>
                    <a:cubicBezTo>
                      <a:pt x="84" y="159"/>
                      <a:pt x="84" y="160"/>
                      <a:pt x="84" y="161"/>
                    </a:cubicBezTo>
                    <a:cubicBezTo>
                      <a:pt x="85" y="161"/>
                      <a:pt x="86" y="160"/>
                      <a:pt x="86" y="160"/>
                    </a:cubicBezTo>
                    <a:cubicBezTo>
                      <a:pt x="86" y="160"/>
                      <a:pt x="86" y="161"/>
                      <a:pt x="86" y="161"/>
                    </a:cubicBezTo>
                    <a:cubicBezTo>
                      <a:pt x="86" y="161"/>
                      <a:pt x="87" y="160"/>
                      <a:pt x="87" y="161"/>
                    </a:cubicBezTo>
                    <a:cubicBezTo>
                      <a:pt x="87" y="161"/>
                      <a:pt x="87" y="161"/>
                      <a:pt x="87" y="161"/>
                    </a:cubicBezTo>
                    <a:cubicBezTo>
                      <a:pt x="87" y="161"/>
                      <a:pt x="88" y="161"/>
                      <a:pt x="88" y="161"/>
                    </a:cubicBezTo>
                    <a:cubicBezTo>
                      <a:pt x="88" y="159"/>
                      <a:pt x="89" y="159"/>
                      <a:pt x="90" y="158"/>
                    </a:cubicBezTo>
                    <a:cubicBezTo>
                      <a:pt x="90" y="157"/>
                      <a:pt x="92" y="158"/>
                      <a:pt x="92" y="157"/>
                    </a:cubicBezTo>
                    <a:cubicBezTo>
                      <a:pt x="92" y="156"/>
                      <a:pt x="91" y="156"/>
                      <a:pt x="90" y="156"/>
                    </a:cubicBezTo>
                    <a:close/>
                    <a:moveTo>
                      <a:pt x="245" y="25"/>
                    </a:moveTo>
                    <a:cubicBezTo>
                      <a:pt x="245" y="26"/>
                      <a:pt x="247" y="25"/>
                      <a:pt x="248" y="27"/>
                    </a:cubicBezTo>
                    <a:cubicBezTo>
                      <a:pt x="248" y="28"/>
                      <a:pt x="249" y="30"/>
                      <a:pt x="251" y="30"/>
                    </a:cubicBezTo>
                    <a:cubicBezTo>
                      <a:pt x="252" y="29"/>
                      <a:pt x="252" y="27"/>
                      <a:pt x="253" y="27"/>
                    </a:cubicBezTo>
                    <a:cubicBezTo>
                      <a:pt x="253" y="28"/>
                      <a:pt x="253" y="29"/>
                      <a:pt x="253" y="31"/>
                    </a:cubicBezTo>
                    <a:cubicBezTo>
                      <a:pt x="253" y="31"/>
                      <a:pt x="253" y="31"/>
                      <a:pt x="253" y="31"/>
                    </a:cubicBezTo>
                    <a:cubicBezTo>
                      <a:pt x="253" y="32"/>
                      <a:pt x="252" y="32"/>
                      <a:pt x="252" y="33"/>
                    </a:cubicBezTo>
                    <a:cubicBezTo>
                      <a:pt x="252" y="33"/>
                      <a:pt x="252" y="33"/>
                      <a:pt x="252" y="33"/>
                    </a:cubicBezTo>
                    <a:cubicBezTo>
                      <a:pt x="251" y="34"/>
                      <a:pt x="252" y="35"/>
                      <a:pt x="251" y="36"/>
                    </a:cubicBezTo>
                    <a:cubicBezTo>
                      <a:pt x="251" y="36"/>
                      <a:pt x="251" y="36"/>
                      <a:pt x="251" y="36"/>
                    </a:cubicBezTo>
                    <a:cubicBezTo>
                      <a:pt x="250" y="36"/>
                      <a:pt x="250" y="37"/>
                      <a:pt x="250" y="37"/>
                    </a:cubicBezTo>
                    <a:cubicBezTo>
                      <a:pt x="250" y="38"/>
                      <a:pt x="251" y="39"/>
                      <a:pt x="250" y="40"/>
                    </a:cubicBezTo>
                    <a:cubicBezTo>
                      <a:pt x="251" y="39"/>
                      <a:pt x="253" y="40"/>
                      <a:pt x="252" y="38"/>
                    </a:cubicBezTo>
                    <a:cubicBezTo>
                      <a:pt x="254" y="38"/>
                      <a:pt x="254" y="37"/>
                      <a:pt x="255" y="37"/>
                    </a:cubicBezTo>
                    <a:cubicBezTo>
                      <a:pt x="255" y="35"/>
                      <a:pt x="255" y="34"/>
                      <a:pt x="255" y="32"/>
                    </a:cubicBezTo>
                    <a:cubicBezTo>
                      <a:pt x="257" y="33"/>
                      <a:pt x="257" y="31"/>
                      <a:pt x="259" y="32"/>
                    </a:cubicBezTo>
                    <a:cubicBezTo>
                      <a:pt x="259" y="31"/>
                      <a:pt x="259" y="29"/>
                      <a:pt x="258" y="29"/>
                    </a:cubicBezTo>
                    <a:cubicBezTo>
                      <a:pt x="258" y="29"/>
                      <a:pt x="257" y="28"/>
                      <a:pt x="257" y="28"/>
                    </a:cubicBezTo>
                    <a:cubicBezTo>
                      <a:pt x="257" y="28"/>
                      <a:pt x="257" y="28"/>
                      <a:pt x="257" y="28"/>
                    </a:cubicBezTo>
                    <a:cubicBezTo>
                      <a:pt x="256" y="25"/>
                      <a:pt x="259" y="26"/>
                      <a:pt x="259" y="25"/>
                    </a:cubicBezTo>
                    <a:cubicBezTo>
                      <a:pt x="259" y="25"/>
                      <a:pt x="259" y="25"/>
                      <a:pt x="259" y="25"/>
                    </a:cubicBezTo>
                    <a:cubicBezTo>
                      <a:pt x="260" y="24"/>
                      <a:pt x="260" y="24"/>
                      <a:pt x="260" y="23"/>
                    </a:cubicBezTo>
                    <a:cubicBezTo>
                      <a:pt x="260" y="23"/>
                      <a:pt x="260" y="23"/>
                      <a:pt x="260" y="23"/>
                    </a:cubicBezTo>
                    <a:cubicBezTo>
                      <a:pt x="260" y="22"/>
                      <a:pt x="260" y="22"/>
                      <a:pt x="260" y="22"/>
                    </a:cubicBezTo>
                    <a:cubicBezTo>
                      <a:pt x="260" y="22"/>
                      <a:pt x="261" y="22"/>
                      <a:pt x="261" y="21"/>
                    </a:cubicBezTo>
                    <a:cubicBezTo>
                      <a:pt x="260" y="21"/>
                      <a:pt x="259" y="20"/>
                      <a:pt x="260" y="19"/>
                    </a:cubicBezTo>
                    <a:cubicBezTo>
                      <a:pt x="259" y="19"/>
                      <a:pt x="258" y="19"/>
                      <a:pt x="258" y="18"/>
                    </a:cubicBezTo>
                    <a:cubicBezTo>
                      <a:pt x="258" y="17"/>
                      <a:pt x="258" y="15"/>
                      <a:pt x="257" y="15"/>
                    </a:cubicBezTo>
                    <a:cubicBezTo>
                      <a:pt x="257" y="16"/>
                      <a:pt x="255" y="18"/>
                      <a:pt x="255" y="16"/>
                    </a:cubicBezTo>
                    <a:cubicBezTo>
                      <a:pt x="255" y="15"/>
                      <a:pt x="256" y="15"/>
                      <a:pt x="256" y="14"/>
                    </a:cubicBezTo>
                    <a:cubicBezTo>
                      <a:pt x="256" y="13"/>
                      <a:pt x="256" y="12"/>
                      <a:pt x="257" y="11"/>
                    </a:cubicBezTo>
                    <a:cubicBezTo>
                      <a:pt x="257" y="9"/>
                      <a:pt x="258" y="9"/>
                      <a:pt x="258" y="7"/>
                    </a:cubicBezTo>
                    <a:cubicBezTo>
                      <a:pt x="256" y="6"/>
                      <a:pt x="256" y="8"/>
                      <a:pt x="254" y="8"/>
                    </a:cubicBezTo>
                    <a:cubicBezTo>
                      <a:pt x="254" y="9"/>
                      <a:pt x="253" y="9"/>
                      <a:pt x="252" y="9"/>
                    </a:cubicBezTo>
                    <a:cubicBezTo>
                      <a:pt x="252" y="9"/>
                      <a:pt x="253" y="11"/>
                      <a:pt x="252" y="11"/>
                    </a:cubicBezTo>
                    <a:cubicBezTo>
                      <a:pt x="252" y="9"/>
                      <a:pt x="251" y="10"/>
                      <a:pt x="250" y="11"/>
                    </a:cubicBezTo>
                    <a:cubicBezTo>
                      <a:pt x="250" y="11"/>
                      <a:pt x="250" y="11"/>
                      <a:pt x="250" y="11"/>
                    </a:cubicBezTo>
                    <a:cubicBezTo>
                      <a:pt x="250" y="12"/>
                      <a:pt x="248" y="10"/>
                      <a:pt x="248" y="12"/>
                    </a:cubicBezTo>
                    <a:cubicBezTo>
                      <a:pt x="248" y="13"/>
                      <a:pt x="248" y="14"/>
                      <a:pt x="250" y="13"/>
                    </a:cubicBezTo>
                    <a:cubicBezTo>
                      <a:pt x="250" y="13"/>
                      <a:pt x="250" y="13"/>
                      <a:pt x="250" y="13"/>
                    </a:cubicBezTo>
                    <a:cubicBezTo>
                      <a:pt x="250" y="14"/>
                      <a:pt x="250" y="14"/>
                      <a:pt x="250" y="14"/>
                    </a:cubicBezTo>
                    <a:cubicBezTo>
                      <a:pt x="251" y="14"/>
                      <a:pt x="253" y="14"/>
                      <a:pt x="253" y="15"/>
                    </a:cubicBezTo>
                    <a:cubicBezTo>
                      <a:pt x="251" y="16"/>
                      <a:pt x="254" y="18"/>
                      <a:pt x="253" y="19"/>
                    </a:cubicBezTo>
                    <a:cubicBezTo>
                      <a:pt x="249" y="18"/>
                      <a:pt x="254" y="21"/>
                      <a:pt x="252" y="22"/>
                    </a:cubicBezTo>
                    <a:cubicBezTo>
                      <a:pt x="249" y="22"/>
                      <a:pt x="249" y="21"/>
                      <a:pt x="248" y="20"/>
                    </a:cubicBezTo>
                    <a:cubicBezTo>
                      <a:pt x="247" y="21"/>
                      <a:pt x="246" y="22"/>
                      <a:pt x="245" y="22"/>
                    </a:cubicBezTo>
                    <a:cubicBezTo>
                      <a:pt x="245" y="23"/>
                      <a:pt x="244" y="24"/>
                      <a:pt x="245" y="25"/>
                    </a:cubicBezTo>
                    <a:close/>
                    <a:moveTo>
                      <a:pt x="236" y="28"/>
                    </a:moveTo>
                    <a:cubicBezTo>
                      <a:pt x="236" y="27"/>
                      <a:pt x="237" y="27"/>
                      <a:pt x="237" y="25"/>
                    </a:cubicBezTo>
                    <a:cubicBezTo>
                      <a:pt x="236" y="25"/>
                      <a:pt x="235" y="26"/>
                      <a:pt x="234" y="26"/>
                    </a:cubicBezTo>
                    <a:cubicBezTo>
                      <a:pt x="234" y="28"/>
                      <a:pt x="235" y="28"/>
                      <a:pt x="236" y="28"/>
                    </a:cubicBezTo>
                    <a:close/>
                    <a:moveTo>
                      <a:pt x="262" y="23"/>
                    </a:moveTo>
                    <a:cubicBezTo>
                      <a:pt x="263" y="22"/>
                      <a:pt x="265" y="22"/>
                      <a:pt x="265" y="20"/>
                    </a:cubicBezTo>
                    <a:cubicBezTo>
                      <a:pt x="264" y="20"/>
                      <a:pt x="263" y="20"/>
                      <a:pt x="262" y="20"/>
                    </a:cubicBezTo>
                    <a:cubicBezTo>
                      <a:pt x="262" y="21"/>
                      <a:pt x="261" y="23"/>
                      <a:pt x="262" y="23"/>
                    </a:cubicBezTo>
                    <a:close/>
                    <a:moveTo>
                      <a:pt x="258" y="13"/>
                    </a:moveTo>
                    <a:cubicBezTo>
                      <a:pt x="258" y="14"/>
                      <a:pt x="259" y="13"/>
                      <a:pt x="259" y="13"/>
                    </a:cubicBezTo>
                    <a:cubicBezTo>
                      <a:pt x="259" y="12"/>
                      <a:pt x="258" y="13"/>
                      <a:pt x="258" y="13"/>
                    </a:cubicBezTo>
                    <a:close/>
                    <a:moveTo>
                      <a:pt x="262" y="17"/>
                    </a:moveTo>
                    <a:cubicBezTo>
                      <a:pt x="261" y="17"/>
                      <a:pt x="261" y="17"/>
                      <a:pt x="261" y="18"/>
                    </a:cubicBezTo>
                    <a:cubicBezTo>
                      <a:pt x="259" y="18"/>
                      <a:pt x="263" y="19"/>
                      <a:pt x="262" y="17"/>
                    </a:cubicBezTo>
                    <a:close/>
                    <a:moveTo>
                      <a:pt x="204" y="61"/>
                    </a:moveTo>
                    <a:cubicBezTo>
                      <a:pt x="206" y="62"/>
                      <a:pt x="207" y="64"/>
                      <a:pt x="209" y="64"/>
                    </a:cubicBezTo>
                    <a:cubicBezTo>
                      <a:pt x="209" y="63"/>
                      <a:pt x="208" y="62"/>
                      <a:pt x="208" y="61"/>
                    </a:cubicBezTo>
                    <a:cubicBezTo>
                      <a:pt x="207" y="61"/>
                      <a:pt x="207" y="61"/>
                      <a:pt x="207" y="60"/>
                    </a:cubicBezTo>
                    <a:cubicBezTo>
                      <a:pt x="207" y="59"/>
                      <a:pt x="205" y="59"/>
                      <a:pt x="204" y="59"/>
                    </a:cubicBezTo>
                    <a:cubicBezTo>
                      <a:pt x="204" y="60"/>
                      <a:pt x="205" y="60"/>
                      <a:pt x="204" y="61"/>
                    </a:cubicBezTo>
                    <a:close/>
                    <a:moveTo>
                      <a:pt x="209" y="59"/>
                    </a:moveTo>
                    <a:cubicBezTo>
                      <a:pt x="209" y="59"/>
                      <a:pt x="209" y="59"/>
                      <a:pt x="210" y="59"/>
                    </a:cubicBezTo>
                    <a:cubicBezTo>
                      <a:pt x="210" y="58"/>
                      <a:pt x="210" y="58"/>
                      <a:pt x="210" y="57"/>
                    </a:cubicBezTo>
                    <a:cubicBezTo>
                      <a:pt x="210" y="57"/>
                      <a:pt x="209" y="57"/>
                      <a:pt x="209" y="57"/>
                    </a:cubicBezTo>
                    <a:cubicBezTo>
                      <a:pt x="209" y="58"/>
                      <a:pt x="208" y="59"/>
                      <a:pt x="208" y="60"/>
                    </a:cubicBezTo>
                    <a:cubicBezTo>
                      <a:pt x="209" y="60"/>
                      <a:pt x="209" y="60"/>
                      <a:pt x="209" y="59"/>
                    </a:cubicBezTo>
                    <a:close/>
                    <a:moveTo>
                      <a:pt x="220" y="61"/>
                    </a:moveTo>
                    <a:cubicBezTo>
                      <a:pt x="221" y="61"/>
                      <a:pt x="221" y="60"/>
                      <a:pt x="221" y="59"/>
                    </a:cubicBezTo>
                    <a:cubicBezTo>
                      <a:pt x="219" y="59"/>
                      <a:pt x="218" y="60"/>
                      <a:pt x="219" y="62"/>
                    </a:cubicBezTo>
                    <a:cubicBezTo>
                      <a:pt x="219" y="62"/>
                      <a:pt x="220" y="62"/>
                      <a:pt x="220" y="61"/>
                    </a:cubicBezTo>
                    <a:close/>
                    <a:moveTo>
                      <a:pt x="206" y="69"/>
                    </a:moveTo>
                    <a:cubicBezTo>
                      <a:pt x="206" y="66"/>
                      <a:pt x="204" y="67"/>
                      <a:pt x="204" y="65"/>
                    </a:cubicBezTo>
                    <a:cubicBezTo>
                      <a:pt x="203" y="65"/>
                      <a:pt x="202" y="65"/>
                      <a:pt x="202" y="65"/>
                    </a:cubicBezTo>
                    <a:cubicBezTo>
                      <a:pt x="202" y="66"/>
                      <a:pt x="201" y="66"/>
                      <a:pt x="201" y="66"/>
                    </a:cubicBezTo>
                    <a:cubicBezTo>
                      <a:pt x="201" y="66"/>
                      <a:pt x="201" y="66"/>
                      <a:pt x="201" y="66"/>
                    </a:cubicBezTo>
                    <a:cubicBezTo>
                      <a:pt x="203" y="67"/>
                      <a:pt x="203" y="69"/>
                      <a:pt x="206" y="69"/>
                    </a:cubicBezTo>
                    <a:close/>
                    <a:moveTo>
                      <a:pt x="209" y="66"/>
                    </a:moveTo>
                    <a:cubicBezTo>
                      <a:pt x="209" y="66"/>
                      <a:pt x="209" y="67"/>
                      <a:pt x="209" y="66"/>
                    </a:cubicBezTo>
                    <a:cubicBezTo>
                      <a:pt x="208" y="66"/>
                      <a:pt x="208" y="67"/>
                      <a:pt x="208" y="68"/>
                    </a:cubicBezTo>
                    <a:cubicBezTo>
                      <a:pt x="208" y="69"/>
                      <a:pt x="209" y="69"/>
                      <a:pt x="211" y="69"/>
                    </a:cubicBezTo>
                    <a:cubicBezTo>
                      <a:pt x="210" y="67"/>
                      <a:pt x="210" y="66"/>
                      <a:pt x="211" y="64"/>
                    </a:cubicBezTo>
                    <a:cubicBezTo>
                      <a:pt x="210" y="64"/>
                      <a:pt x="209" y="65"/>
                      <a:pt x="209" y="66"/>
                    </a:cubicBezTo>
                    <a:close/>
                    <a:moveTo>
                      <a:pt x="212" y="68"/>
                    </a:moveTo>
                    <a:cubicBezTo>
                      <a:pt x="212" y="67"/>
                      <a:pt x="214" y="67"/>
                      <a:pt x="214" y="66"/>
                    </a:cubicBezTo>
                    <a:cubicBezTo>
                      <a:pt x="215" y="66"/>
                      <a:pt x="216" y="66"/>
                      <a:pt x="217" y="66"/>
                    </a:cubicBezTo>
                    <a:cubicBezTo>
                      <a:pt x="217" y="65"/>
                      <a:pt x="220" y="66"/>
                      <a:pt x="219" y="64"/>
                    </a:cubicBezTo>
                    <a:cubicBezTo>
                      <a:pt x="219" y="64"/>
                      <a:pt x="218" y="63"/>
                      <a:pt x="218" y="63"/>
                    </a:cubicBezTo>
                    <a:cubicBezTo>
                      <a:pt x="218" y="63"/>
                      <a:pt x="217" y="64"/>
                      <a:pt x="217" y="64"/>
                    </a:cubicBezTo>
                    <a:cubicBezTo>
                      <a:pt x="217" y="64"/>
                      <a:pt x="216" y="64"/>
                      <a:pt x="216" y="64"/>
                    </a:cubicBezTo>
                    <a:cubicBezTo>
                      <a:pt x="216" y="63"/>
                      <a:pt x="216" y="63"/>
                      <a:pt x="215" y="63"/>
                    </a:cubicBezTo>
                    <a:cubicBezTo>
                      <a:pt x="215" y="64"/>
                      <a:pt x="213" y="63"/>
                      <a:pt x="213" y="65"/>
                    </a:cubicBezTo>
                    <a:cubicBezTo>
                      <a:pt x="212" y="65"/>
                      <a:pt x="210" y="68"/>
                      <a:pt x="212" y="68"/>
                    </a:cubicBezTo>
                    <a:close/>
                    <a:moveTo>
                      <a:pt x="213" y="74"/>
                    </a:moveTo>
                    <a:cubicBezTo>
                      <a:pt x="213" y="74"/>
                      <a:pt x="214" y="72"/>
                      <a:pt x="215" y="73"/>
                    </a:cubicBezTo>
                    <a:cubicBezTo>
                      <a:pt x="215" y="72"/>
                      <a:pt x="214" y="72"/>
                      <a:pt x="214" y="71"/>
                    </a:cubicBezTo>
                    <a:cubicBezTo>
                      <a:pt x="214" y="70"/>
                      <a:pt x="214" y="69"/>
                      <a:pt x="213" y="69"/>
                    </a:cubicBezTo>
                    <a:cubicBezTo>
                      <a:pt x="213" y="69"/>
                      <a:pt x="211" y="69"/>
                      <a:pt x="211" y="70"/>
                    </a:cubicBezTo>
                    <a:cubicBezTo>
                      <a:pt x="211" y="71"/>
                      <a:pt x="211" y="71"/>
                      <a:pt x="211" y="71"/>
                    </a:cubicBezTo>
                    <a:cubicBezTo>
                      <a:pt x="211" y="72"/>
                      <a:pt x="211" y="72"/>
                      <a:pt x="210" y="72"/>
                    </a:cubicBezTo>
                    <a:cubicBezTo>
                      <a:pt x="210" y="72"/>
                      <a:pt x="210" y="73"/>
                      <a:pt x="210" y="74"/>
                    </a:cubicBezTo>
                    <a:cubicBezTo>
                      <a:pt x="211" y="74"/>
                      <a:pt x="212" y="73"/>
                      <a:pt x="212" y="73"/>
                    </a:cubicBezTo>
                    <a:cubicBezTo>
                      <a:pt x="212" y="73"/>
                      <a:pt x="213" y="73"/>
                      <a:pt x="213" y="74"/>
                    </a:cubicBezTo>
                    <a:close/>
                    <a:moveTo>
                      <a:pt x="78" y="115"/>
                    </a:moveTo>
                    <a:cubicBezTo>
                      <a:pt x="78" y="118"/>
                      <a:pt x="81" y="118"/>
                      <a:pt x="81" y="120"/>
                    </a:cubicBezTo>
                    <a:cubicBezTo>
                      <a:pt x="81" y="120"/>
                      <a:pt x="82" y="121"/>
                      <a:pt x="83" y="121"/>
                    </a:cubicBezTo>
                    <a:cubicBezTo>
                      <a:pt x="83" y="120"/>
                      <a:pt x="82" y="119"/>
                      <a:pt x="82" y="119"/>
                    </a:cubicBezTo>
                    <a:cubicBezTo>
                      <a:pt x="82" y="118"/>
                      <a:pt x="83" y="118"/>
                      <a:pt x="83" y="117"/>
                    </a:cubicBezTo>
                    <a:cubicBezTo>
                      <a:pt x="81" y="117"/>
                      <a:pt x="81" y="115"/>
                      <a:pt x="78" y="115"/>
                    </a:cubicBezTo>
                    <a:close/>
                    <a:moveTo>
                      <a:pt x="73" y="132"/>
                    </a:moveTo>
                    <a:cubicBezTo>
                      <a:pt x="73" y="132"/>
                      <a:pt x="74" y="131"/>
                      <a:pt x="74" y="132"/>
                    </a:cubicBezTo>
                    <a:cubicBezTo>
                      <a:pt x="75" y="132"/>
                      <a:pt x="75" y="132"/>
                      <a:pt x="74" y="132"/>
                    </a:cubicBezTo>
                    <a:cubicBezTo>
                      <a:pt x="74" y="132"/>
                      <a:pt x="74" y="133"/>
                      <a:pt x="74" y="133"/>
                    </a:cubicBezTo>
                    <a:cubicBezTo>
                      <a:pt x="74" y="133"/>
                      <a:pt x="74" y="133"/>
                      <a:pt x="74" y="134"/>
                    </a:cubicBezTo>
                    <a:cubicBezTo>
                      <a:pt x="74" y="134"/>
                      <a:pt x="74" y="134"/>
                      <a:pt x="75" y="134"/>
                    </a:cubicBezTo>
                    <a:cubicBezTo>
                      <a:pt x="75" y="133"/>
                      <a:pt x="76" y="132"/>
                      <a:pt x="78" y="132"/>
                    </a:cubicBezTo>
                    <a:cubicBezTo>
                      <a:pt x="78" y="132"/>
                      <a:pt x="78" y="131"/>
                      <a:pt x="78" y="131"/>
                    </a:cubicBezTo>
                    <a:cubicBezTo>
                      <a:pt x="77" y="131"/>
                      <a:pt x="77" y="130"/>
                      <a:pt x="78" y="129"/>
                    </a:cubicBezTo>
                    <a:cubicBezTo>
                      <a:pt x="78" y="129"/>
                      <a:pt x="78" y="129"/>
                      <a:pt x="78" y="129"/>
                    </a:cubicBezTo>
                    <a:cubicBezTo>
                      <a:pt x="78" y="128"/>
                      <a:pt x="78" y="128"/>
                      <a:pt x="78" y="128"/>
                    </a:cubicBezTo>
                    <a:cubicBezTo>
                      <a:pt x="78" y="127"/>
                      <a:pt x="78" y="127"/>
                      <a:pt x="78" y="126"/>
                    </a:cubicBezTo>
                    <a:cubicBezTo>
                      <a:pt x="80" y="126"/>
                      <a:pt x="80" y="124"/>
                      <a:pt x="80" y="122"/>
                    </a:cubicBezTo>
                    <a:cubicBezTo>
                      <a:pt x="79" y="121"/>
                      <a:pt x="78" y="120"/>
                      <a:pt x="78" y="119"/>
                    </a:cubicBezTo>
                    <a:cubicBezTo>
                      <a:pt x="78" y="117"/>
                      <a:pt x="78" y="116"/>
                      <a:pt x="76" y="116"/>
                    </a:cubicBezTo>
                    <a:cubicBezTo>
                      <a:pt x="76" y="118"/>
                      <a:pt x="76" y="120"/>
                      <a:pt x="77" y="121"/>
                    </a:cubicBezTo>
                    <a:cubicBezTo>
                      <a:pt x="76" y="121"/>
                      <a:pt x="76" y="122"/>
                      <a:pt x="76" y="122"/>
                    </a:cubicBezTo>
                    <a:cubicBezTo>
                      <a:pt x="76" y="122"/>
                      <a:pt x="75" y="122"/>
                      <a:pt x="75" y="122"/>
                    </a:cubicBezTo>
                    <a:cubicBezTo>
                      <a:pt x="75" y="124"/>
                      <a:pt x="75" y="125"/>
                      <a:pt x="73" y="125"/>
                    </a:cubicBezTo>
                    <a:cubicBezTo>
                      <a:pt x="74" y="127"/>
                      <a:pt x="73" y="130"/>
                      <a:pt x="73" y="132"/>
                    </a:cubicBezTo>
                    <a:close/>
                    <a:moveTo>
                      <a:pt x="69" y="142"/>
                    </a:moveTo>
                    <a:cubicBezTo>
                      <a:pt x="69" y="140"/>
                      <a:pt x="70" y="140"/>
                      <a:pt x="70" y="138"/>
                    </a:cubicBezTo>
                    <a:cubicBezTo>
                      <a:pt x="70" y="138"/>
                      <a:pt x="70" y="138"/>
                      <a:pt x="71" y="138"/>
                    </a:cubicBezTo>
                    <a:cubicBezTo>
                      <a:pt x="71" y="137"/>
                      <a:pt x="71" y="137"/>
                      <a:pt x="71" y="137"/>
                    </a:cubicBezTo>
                    <a:cubicBezTo>
                      <a:pt x="71" y="137"/>
                      <a:pt x="71" y="136"/>
                      <a:pt x="72" y="136"/>
                    </a:cubicBezTo>
                    <a:cubicBezTo>
                      <a:pt x="72" y="136"/>
                      <a:pt x="72" y="136"/>
                      <a:pt x="73" y="136"/>
                    </a:cubicBezTo>
                    <a:cubicBezTo>
                      <a:pt x="73" y="134"/>
                      <a:pt x="71" y="134"/>
                      <a:pt x="72" y="132"/>
                    </a:cubicBezTo>
                    <a:cubicBezTo>
                      <a:pt x="70" y="132"/>
                      <a:pt x="71" y="135"/>
                      <a:pt x="69" y="134"/>
                    </a:cubicBezTo>
                    <a:cubicBezTo>
                      <a:pt x="69" y="135"/>
                      <a:pt x="69" y="135"/>
                      <a:pt x="68" y="135"/>
                    </a:cubicBezTo>
                    <a:cubicBezTo>
                      <a:pt x="69" y="137"/>
                      <a:pt x="68" y="138"/>
                      <a:pt x="67" y="138"/>
                    </a:cubicBezTo>
                    <a:cubicBezTo>
                      <a:pt x="68" y="139"/>
                      <a:pt x="67" y="142"/>
                      <a:pt x="69" y="142"/>
                    </a:cubicBezTo>
                    <a:close/>
                    <a:moveTo>
                      <a:pt x="88" y="103"/>
                    </a:moveTo>
                    <a:cubicBezTo>
                      <a:pt x="88" y="103"/>
                      <a:pt x="88" y="102"/>
                      <a:pt x="88" y="102"/>
                    </a:cubicBezTo>
                    <a:cubicBezTo>
                      <a:pt x="88" y="102"/>
                      <a:pt x="87" y="102"/>
                      <a:pt x="86" y="102"/>
                    </a:cubicBezTo>
                    <a:cubicBezTo>
                      <a:pt x="86" y="103"/>
                      <a:pt x="87" y="103"/>
                      <a:pt x="88" y="103"/>
                    </a:cubicBezTo>
                    <a:close/>
                    <a:moveTo>
                      <a:pt x="79" y="110"/>
                    </a:moveTo>
                    <a:cubicBezTo>
                      <a:pt x="79" y="110"/>
                      <a:pt x="79" y="111"/>
                      <a:pt x="80" y="111"/>
                    </a:cubicBezTo>
                    <a:cubicBezTo>
                      <a:pt x="80" y="111"/>
                      <a:pt x="81" y="111"/>
                      <a:pt x="81" y="112"/>
                    </a:cubicBezTo>
                    <a:cubicBezTo>
                      <a:pt x="81" y="113"/>
                      <a:pt x="79" y="112"/>
                      <a:pt x="80" y="115"/>
                    </a:cubicBezTo>
                    <a:cubicBezTo>
                      <a:pt x="81" y="115"/>
                      <a:pt x="86" y="116"/>
                      <a:pt x="86" y="114"/>
                    </a:cubicBezTo>
                    <a:cubicBezTo>
                      <a:pt x="85" y="114"/>
                      <a:pt x="84" y="114"/>
                      <a:pt x="84" y="113"/>
                    </a:cubicBezTo>
                    <a:cubicBezTo>
                      <a:pt x="85" y="113"/>
                      <a:pt x="86" y="113"/>
                      <a:pt x="87" y="113"/>
                    </a:cubicBezTo>
                    <a:cubicBezTo>
                      <a:pt x="88" y="111"/>
                      <a:pt x="84" y="111"/>
                      <a:pt x="86" y="110"/>
                    </a:cubicBezTo>
                    <a:cubicBezTo>
                      <a:pt x="87" y="111"/>
                      <a:pt x="87" y="111"/>
                      <a:pt x="88" y="111"/>
                    </a:cubicBezTo>
                    <a:cubicBezTo>
                      <a:pt x="89" y="111"/>
                      <a:pt x="89" y="110"/>
                      <a:pt x="90" y="110"/>
                    </a:cubicBezTo>
                    <a:cubicBezTo>
                      <a:pt x="90" y="109"/>
                      <a:pt x="90" y="109"/>
                      <a:pt x="89" y="109"/>
                    </a:cubicBezTo>
                    <a:cubicBezTo>
                      <a:pt x="89" y="109"/>
                      <a:pt x="88" y="109"/>
                      <a:pt x="88" y="108"/>
                    </a:cubicBezTo>
                    <a:cubicBezTo>
                      <a:pt x="87" y="108"/>
                      <a:pt x="87" y="107"/>
                      <a:pt x="85" y="107"/>
                    </a:cubicBezTo>
                    <a:cubicBezTo>
                      <a:pt x="85" y="108"/>
                      <a:pt x="85" y="108"/>
                      <a:pt x="84" y="108"/>
                    </a:cubicBezTo>
                    <a:cubicBezTo>
                      <a:pt x="84" y="107"/>
                      <a:pt x="84" y="106"/>
                      <a:pt x="83" y="106"/>
                    </a:cubicBezTo>
                    <a:cubicBezTo>
                      <a:pt x="82" y="106"/>
                      <a:pt x="83" y="107"/>
                      <a:pt x="82" y="107"/>
                    </a:cubicBezTo>
                    <a:cubicBezTo>
                      <a:pt x="81" y="108"/>
                      <a:pt x="82" y="106"/>
                      <a:pt x="81" y="106"/>
                    </a:cubicBezTo>
                    <a:cubicBezTo>
                      <a:pt x="80" y="105"/>
                      <a:pt x="78" y="107"/>
                      <a:pt x="77" y="107"/>
                    </a:cubicBezTo>
                    <a:cubicBezTo>
                      <a:pt x="77" y="108"/>
                      <a:pt x="77" y="108"/>
                      <a:pt x="78" y="109"/>
                    </a:cubicBezTo>
                    <a:cubicBezTo>
                      <a:pt x="78" y="109"/>
                      <a:pt x="79" y="109"/>
                      <a:pt x="79" y="110"/>
                    </a:cubicBezTo>
                    <a:close/>
                    <a:moveTo>
                      <a:pt x="66" y="144"/>
                    </a:moveTo>
                    <a:cubicBezTo>
                      <a:pt x="67" y="144"/>
                      <a:pt x="67" y="143"/>
                      <a:pt x="67" y="142"/>
                    </a:cubicBezTo>
                    <a:cubicBezTo>
                      <a:pt x="64" y="142"/>
                      <a:pt x="64" y="144"/>
                      <a:pt x="64" y="145"/>
                    </a:cubicBezTo>
                    <a:cubicBezTo>
                      <a:pt x="64" y="145"/>
                      <a:pt x="65" y="145"/>
                      <a:pt x="66" y="145"/>
                    </a:cubicBezTo>
                    <a:cubicBezTo>
                      <a:pt x="66" y="145"/>
                      <a:pt x="66" y="144"/>
                      <a:pt x="66" y="144"/>
                    </a:cubicBezTo>
                    <a:close/>
                    <a:moveTo>
                      <a:pt x="114" y="170"/>
                    </a:moveTo>
                    <a:cubicBezTo>
                      <a:pt x="112" y="170"/>
                      <a:pt x="110" y="171"/>
                      <a:pt x="110" y="174"/>
                    </a:cubicBezTo>
                    <a:cubicBezTo>
                      <a:pt x="113" y="174"/>
                      <a:pt x="113" y="172"/>
                      <a:pt x="114" y="170"/>
                    </a:cubicBezTo>
                    <a:close/>
                    <a:moveTo>
                      <a:pt x="269" y="11"/>
                    </a:moveTo>
                    <a:cubicBezTo>
                      <a:pt x="269" y="12"/>
                      <a:pt x="268" y="9"/>
                      <a:pt x="266" y="10"/>
                    </a:cubicBezTo>
                    <a:cubicBezTo>
                      <a:pt x="266" y="11"/>
                      <a:pt x="266" y="12"/>
                      <a:pt x="267" y="12"/>
                    </a:cubicBezTo>
                    <a:cubicBezTo>
                      <a:pt x="268" y="12"/>
                      <a:pt x="268" y="13"/>
                      <a:pt x="269" y="13"/>
                    </a:cubicBezTo>
                    <a:cubicBezTo>
                      <a:pt x="269" y="12"/>
                      <a:pt x="272" y="11"/>
                      <a:pt x="269" y="11"/>
                    </a:cubicBezTo>
                    <a:close/>
                    <a:moveTo>
                      <a:pt x="272" y="1"/>
                    </a:moveTo>
                    <a:cubicBezTo>
                      <a:pt x="270" y="1"/>
                      <a:pt x="270" y="0"/>
                      <a:pt x="269" y="0"/>
                    </a:cubicBezTo>
                    <a:cubicBezTo>
                      <a:pt x="267" y="2"/>
                      <a:pt x="265" y="4"/>
                      <a:pt x="266" y="8"/>
                    </a:cubicBezTo>
                    <a:cubicBezTo>
                      <a:pt x="268" y="8"/>
                      <a:pt x="269" y="7"/>
                      <a:pt x="270" y="7"/>
                    </a:cubicBezTo>
                    <a:cubicBezTo>
                      <a:pt x="270" y="6"/>
                      <a:pt x="271" y="5"/>
                      <a:pt x="272" y="4"/>
                    </a:cubicBezTo>
                    <a:cubicBezTo>
                      <a:pt x="272" y="2"/>
                      <a:pt x="272" y="3"/>
                      <a:pt x="272" y="1"/>
                    </a:cubicBezTo>
                    <a:close/>
                    <a:moveTo>
                      <a:pt x="86" y="106"/>
                    </a:moveTo>
                    <a:cubicBezTo>
                      <a:pt x="87" y="106"/>
                      <a:pt x="87" y="107"/>
                      <a:pt x="88" y="106"/>
                    </a:cubicBezTo>
                    <a:cubicBezTo>
                      <a:pt x="88" y="106"/>
                      <a:pt x="88" y="106"/>
                      <a:pt x="88" y="105"/>
                    </a:cubicBezTo>
                    <a:cubicBezTo>
                      <a:pt x="89" y="105"/>
                      <a:pt x="90" y="105"/>
                      <a:pt x="90" y="105"/>
                    </a:cubicBezTo>
                    <a:cubicBezTo>
                      <a:pt x="88" y="105"/>
                      <a:pt x="88" y="104"/>
                      <a:pt x="87" y="104"/>
                    </a:cubicBezTo>
                    <a:cubicBezTo>
                      <a:pt x="87" y="105"/>
                      <a:pt x="87" y="105"/>
                      <a:pt x="86" y="106"/>
                    </a:cubicBezTo>
                    <a:close/>
                    <a:moveTo>
                      <a:pt x="105" y="214"/>
                    </a:moveTo>
                    <a:cubicBezTo>
                      <a:pt x="104" y="216"/>
                      <a:pt x="105" y="217"/>
                      <a:pt x="105" y="218"/>
                    </a:cubicBezTo>
                    <a:cubicBezTo>
                      <a:pt x="105" y="219"/>
                      <a:pt x="105" y="219"/>
                      <a:pt x="105" y="220"/>
                    </a:cubicBezTo>
                    <a:cubicBezTo>
                      <a:pt x="106" y="220"/>
                      <a:pt x="106" y="221"/>
                      <a:pt x="107" y="221"/>
                    </a:cubicBezTo>
                    <a:cubicBezTo>
                      <a:pt x="107" y="219"/>
                      <a:pt x="108" y="223"/>
                      <a:pt x="110" y="222"/>
                    </a:cubicBezTo>
                    <a:cubicBezTo>
                      <a:pt x="110" y="221"/>
                      <a:pt x="111" y="221"/>
                      <a:pt x="111" y="219"/>
                    </a:cubicBezTo>
                    <a:cubicBezTo>
                      <a:pt x="111" y="219"/>
                      <a:pt x="111" y="218"/>
                      <a:pt x="112" y="219"/>
                    </a:cubicBezTo>
                    <a:cubicBezTo>
                      <a:pt x="112" y="218"/>
                      <a:pt x="112" y="217"/>
                      <a:pt x="112" y="217"/>
                    </a:cubicBezTo>
                    <a:cubicBezTo>
                      <a:pt x="112" y="215"/>
                      <a:pt x="111" y="213"/>
                      <a:pt x="112" y="211"/>
                    </a:cubicBezTo>
                    <a:cubicBezTo>
                      <a:pt x="111" y="211"/>
                      <a:pt x="110" y="210"/>
                      <a:pt x="110" y="209"/>
                    </a:cubicBezTo>
                    <a:cubicBezTo>
                      <a:pt x="110" y="208"/>
                      <a:pt x="110" y="208"/>
                      <a:pt x="109" y="208"/>
                    </a:cubicBezTo>
                    <a:cubicBezTo>
                      <a:pt x="109" y="209"/>
                      <a:pt x="106" y="209"/>
                      <a:pt x="107" y="211"/>
                    </a:cubicBezTo>
                    <a:cubicBezTo>
                      <a:pt x="105" y="211"/>
                      <a:pt x="105" y="213"/>
                      <a:pt x="105" y="214"/>
                    </a:cubicBezTo>
                    <a:close/>
                    <a:moveTo>
                      <a:pt x="102" y="104"/>
                    </a:moveTo>
                    <a:cubicBezTo>
                      <a:pt x="102" y="103"/>
                      <a:pt x="102" y="103"/>
                      <a:pt x="102" y="103"/>
                    </a:cubicBezTo>
                    <a:cubicBezTo>
                      <a:pt x="102" y="102"/>
                      <a:pt x="102" y="102"/>
                      <a:pt x="102" y="102"/>
                    </a:cubicBezTo>
                    <a:cubicBezTo>
                      <a:pt x="99" y="101"/>
                      <a:pt x="101" y="105"/>
                      <a:pt x="102" y="104"/>
                    </a:cubicBezTo>
                    <a:close/>
                    <a:moveTo>
                      <a:pt x="90" y="100"/>
                    </a:moveTo>
                    <a:cubicBezTo>
                      <a:pt x="90" y="101"/>
                      <a:pt x="90" y="101"/>
                      <a:pt x="90" y="102"/>
                    </a:cubicBezTo>
                    <a:cubicBezTo>
                      <a:pt x="90" y="102"/>
                      <a:pt x="90" y="103"/>
                      <a:pt x="91" y="103"/>
                    </a:cubicBezTo>
                    <a:cubicBezTo>
                      <a:pt x="91" y="101"/>
                      <a:pt x="91" y="100"/>
                      <a:pt x="90" y="100"/>
                    </a:cubicBezTo>
                    <a:close/>
                    <a:moveTo>
                      <a:pt x="93" y="201"/>
                    </a:moveTo>
                    <a:cubicBezTo>
                      <a:pt x="93" y="199"/>
                      <a:pt x="95" y="199"/>
                      <a:pt x="95" y="198"/>
                    </a:cubicBezTo>
                    <a:cubicBezTo>
                      <a:pt x="96" y="198"/>
                      <a:pt x="96" y="197"/>
                      <a:pt x="97" y="197"/>
                    </a:cubicBezTo>
                    <a:cubicBezTo>
                      <a:pt x="97" y="196"/>
                      <a:pt x="97" y="195"/>
                      <a:pt x="97" y="195"/>
                    </a:cubicBezTo>
                    <a:cubicBezTo>
                      <a:pt x="96" y="194"/>
                      <a:pt x="95" y="195"/>
                      <a:pt x="95" y="195"/>
                    </a:cubicBezTo>
                    <a:cubicBezTo>
                      <a:pt x="95" y="194"/>
                      <a:pt x="94" y="194"/>
                      <a:pt x="93" y="194"/>
                    </a:cubicBezTo>
                    <a:cubicBezTo>
                      <a:pt x="93" y="195"/>
                      <a:pt x="92" y="195"/>
                      <a:pt x="91" y="195"/>
                    </a:cubicBezTo>
                    <a:cubicBezTo>
                      <a:pt x="91" y="197"/>
                      <a:pt x="90" y="197"/>
                      <a:pt x="90" y="199"/>
                    </a:cubicBezTo>
                    <a:cubicBezTo>
                      <a:pt x="91" y="200"/>
                      <a:pt x="92" y="201"/>
                      <a:pt x="93" y="201"/>
                    </a:cubicBezTo>
                    <a:close/>
                    <a:moveTo>
                      <a:pt x="97" y="209"/>
                    </a:moveTo>
                    <a:cubicBezTo>
                      <a:pt x="97" y="208"/>
                      <a:pt x="97" y="207"/>
                      <a:pt x="98" y="207"/>
                    </a:cubicBezTo>
                    <a:cubicBezTo>
                      <a:pt x="99" y="205"/>
                      <a:pt x="99" y="203"/>
                      <a:pt x="97" y="205"/>
                    </a:cubicBezTo>
                    <a:cubicBezTo>
                      <a:pt x="97" y="206"/>
                      <a:pt x="97" y="206"/>
                      <a:pt x="97" y="206"/>
                    </a:cubicBezTo>
                    <a:cubicBezTo>
                      <a:pt x="97" y="206"/>
                      <a:pt x="97" y="207"/>
                      <a:pt x="96" y="207"/>
                    </a:cubicBezTo>
                    <a:cubicBezTo>
                      <a:pt x="96" y="208"/>
                      <a:pt x="96" y="209"/>
                      <a:pt x="97" y="209"/>
                    </a:cubicBezTo>
                    <a:close/>
                    <a:moveTo>
                      <a:pt x="107" y="178"/>
                    </a:move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08" y="176"/>
                      <a:pt x="108" y="176"/>
                      <a:pt x="109" y="175"/>
                    </a:cubicBezTo>
                    <a:cubicBezTo>
                      <a:pt x="109" y="174"/>
                      <a:pt x="109" y="173"/>
                      <a:pt x="110" y="173"/>
                    </a:cubicBezTo>
                    <a:cubicBezTo>
                      <a:pt x="109" y="172"/>
                      <a:pt x="108" y="171"/>
                      <a:pt x="107" y="170"/>
                    </a:cubicBezTo>
                    <a:cubicBezTo>
                      <a:pt x="106" y="170"/>
                      <a:pt x="105" y="170"/>
                      <a:pt x="104" y="169"/>
                    </a:cubicBezTo>
                    <a:cubicBezTo>
                      <a:pt x="103" y="167"/>
                      <a:pt x="102" y="167"/>
                      <a:pt x="101" y="166"/>
                    </a:cubicBezTo>
                    <a:cubicBezTo>
                      <a:pt x="101" y="164"/>
                      <a:pt x="100" y="164"/>
                      <a:pt x="100" y="163"/>
                    </a:cubicBezTo>
                    <a:cubicBezTo>
                      <a:pt x="100" y="162"/>
                      <a:pt x="99" y="161"/>
                      <a:pt x="99" y="161"/>
                    </a:cubicBezTo>
                    <a:cubicBezTo>
                      <a:pt x="99" y="160"/>
                      <a:pt x="99" y="160"/>
                      <a:pt x="98" y="160"/>
                    </a:cubicBezTo>
                    <a:cubicBezTo>
                      <a:pt x="98" y="161"/>
                      <a:pt x="97" y="161"/>
                      <a:pt x="97" y="161"/>
                    </a:cubicBezTo>
                    <a:cubicBezTo>
                      <a:pt x="96" y="161"/>
                      <a:pt x="95" y="161"/>
                      <a:pt x="94" y="162"/>
                    </a:cubicBezTo>
                    <a:cubicBezTo>
                      <a:pt x="94" y="163"/>
                      <a:pt x="92" y="163"/>
                      <a:pt x="93" y="165"/>
                    </a:cubicBezTo>
                    <a:cubicBezTo>
                      <a:pt x="93" y="165"/>
                      <a:pt x="93" y="166"/>
                      <a:pt x="93" y="166"/>
                    </a:cubicBezTo>
                    <a:cubicBezTo>
                      <a:pt x="93" y="166"/>
                      <a:pt x="93" y="167"/>
                      <a:pt x="94" y="167"/>
                    </a:cubicBezTo>
                    <a:cubicBezTo>
                      <a:pt x="94" y="168"/>
                      <a:pt x="96" y="167"/>
                      <a:pt x="96" y="169"/>
                    </a:cubicBezTo>
                    <a:cubicBezTo>
                      <a:pt x="97" y="169"/>
                      <a:pt x="100" y="168"/>
                      <a:pt x="100" y="170"/>
                    </a:cubicBezTo>
                    <a:cubicBezTo>
                      <a:pt x="97" y="169"/>
                      <a:pt x="98" y="171"/>
                      <a:pt x="95" y="170"/>
                    </a:cubicBezTo>
                    <a:cubicBezTo>
                      <a:pt x="95" y="172"/>
                      <a:pt x="95" y="173"/>
                      <a:pt x="94" y="173"/>
                    </a:cubicBezTo>
                    <a:cubicBezTo>
                      <a:pt x="93" y="173"/>
                      <a:pt x="92" y="173"/>
                      <a:pt x="91" y="173"/>
                    </a:cubicBezTo>
                    <a:cubicBezTo>
                      <a:pt x="91" y="174"/>
                      <a:pt x="91" y="174"/>
                      <a:pt x="90" y="174"/>
                    </a:cubicBezTo>
                    <a:cubicBezTo>
                      <a:pt x="89" y="175"/>
                      <a:pt x="88" y="175"/>
                      <a:pt x="88" y="178"/>
                    </a:cubicBezTo>
                    <a:cubicBezTo>
                      <a:pt x="88" y="178"/>
                      <a:pt x="89" y="179"/>
                      <a:pt x="90" y="178"/>
                    </a:cubicBezTo>
                    <a:cubicBezTo>
                      <a:pt x="91" y="177"/>
                      <a:pt x="91" y="177"/>
                      <a:pt x="93" y="177"/>
                    </a:cubicBezTo>
                    <a:cubicBezTo>
                      <a:pt x="95" y="177"/>
                      <a:pt x="96" y="178"/>
                      <a:pt x="98" y="178"/>
                    </a:cubicBezTo>
                    <a:cubicBezTo>
                      <a:pt x="101" y="178"/>
                      <a:pt x="103" y="178"/>
                      <a:pt x="105" y="178"/>
                    </a:cubicBezTo>
                    <a:cubicBezTo>
                      <a:pt x="105" y="178"/>
                      <a:pt x="106" y="177"/>
                      <a:pt x="107" y="178"/>
                    </a:cubicBezTo>
                    <a:close/>
                    <a:moveTo>
                      <a:pt x="104" y="187"/>
                    </a:moveTo>
                    <a:cubicBezTo>
                      <a:pt x="101" y="186"/>
                      <a:pt x="101" y="188"/>
                      <a:pt x="98" y="188"/>
                    </a:cubicBezTo>
                    <a:cubicBezTo>
                      <a:pt x="98" y="189"/>
                      <a:pt x="97" y="189"/>
                      <a:pt x="96" y="190"/>
                    </a:cubicBezTo>
                    <a:cubicBezTo>
                      <a:pt x="96" y="191"/>
                      <a:pt x="94" y="190"/>
                      <a:pt x="95" y="192"/>
                    </a:cubicBezTo>
                    <a:cubicBezTo>
                      <a:pt x="96" y="193"/>
                      <a:pt x="97" y="194"/>
                      <a:pt x="97" y="194"/>
                    </a:cubicBezTo>
                    <a:cubicBezTo>
                      <a:pt x="98" y="194"/>
                      <a:pt x="98" y="193"/>
                      <a:pt x="98" y="193"/>
                    </a:cubicBezTo>
                    <a:cubicBezTo>
                      <a:pt x="99" y="193"/>
                      <a:pt x="100" y="193"/>
                      <a:pt x="100" y="193"/>
                    </a:cubicBezTo>
                    <a:cubicBezTo>
                      <a:pt x="100" y="190"/>
                      <a:pt x="104" y="191"/>
                      <a:pt x="104" y="187"/>
                    </a:cubicBezTo>
                    <a:close/>
                    <a:moveTo>
                      <a:pt x="93" y="100"/>
                    </a:moveTo>
                    <a:cubicBezTo>
                      <a:pt x="93" y="101"/>
                      <a:pt x="96" y="97"/>
                      <a:pt x="93" y="98"/>
                    </a:cubicBezTo>
                    <a:cubicBezTo>
                      <a:pt x="93" y="98"/>
                      <a:pt x="93" y="98"/>
                      <a:pt x="93" y="98"/>
                    </a:cubicBezTo>
                    <a:cubicBezTo>
                      <a:pt x="93" y="98"/>
                      <a:pt x="93" y="100"/>
                      <a:pt x="93" y="100"/>
                    </a:cubicBezTo>
                    <a:close/>
                    <a:moveTo>
                      <a:pt x="118" y="91"/>
                    </a:moveTo>
                    <a:cubicBezTo>
                      <a:pt x="119" y="91"/>
                      <a:pt x="119" y="91"/>
                      <a:pt x="119" y="90"/>
                    </a:cubicBezTo>
                    <a:cubicBezTo>
                      <a:pt x="119" y="89"/>
                      <a:pt x="120" y="89"/>
                      <a:pt x="120" y="89"/>
                    </a:cubicBezTo>
                    <a:cubicBezTo>
                      <a:pt x="120" y="89"/>
                      <a:pt x="120" y="88"/>
                      <a:pt x="120" y="88"/>
                    </a:cubicBezTo>
                    <a:cubicBezTo>
                      <a:pt x="120" y="87"/>
                      <a:pt x="119" y="87"/>
                      <a:pt x="119" y="88"/>
                    </a:cubicBezTo>
                    <a:cubicBezTo>
                      <a:pt x="119" y="88"/>
                      <a:pt x="117" y="88"/>
                      <a:pt x="117" y="89"/>
                    </a:cubicBezTo>
                    <a:cubicBezTo>
                      <a:pt x="116" y="88"/>
                      <a:pt x="113" y="91"/>
                      <a:pt x="115" y="91"/>
                    </a:cubicBezTo>
                    <a:cubicBezTo>
                      <a:pt x="116" y="91"/>
                      <a:pt x="116" y="91"/>
                      <a:pt x="116" y="92"/>
                    </a:cubicBezTo>
                    <a:cubicBezTo>
                      <a:pt x="116" y="92"/>
                      <a:pt x="117" y="92"/>
                      <a:pt x="117" y="92"/>
                    </a:cubicBezTo>
                    <a:cubicBezTo>
                      <a:pt x="117" y="91"/>
                      <a:pt x="117" y="91"/>
                      <a:pt x="118" y="91"/>
                    </a:cubicBezTo>
                    <a:close/>
                    <a:moveTo>
                      <a:pt x="116" y="119"/>
                    </a:moveTo>
                    <a:cubicBezTo>
                      <a:pt x="114" y="119"/>
                      <a:pt x="114" y="119"/>
                      <a:pt x="114" y="120"/>
                    </a:cubicBezTo>
                    <a:cubicBezTo>
                      <a:pt x="114" y="121"/>
                      <a:pt x="114" y="121"/>
                      <a:pt x="113" y="121"/>
                    </a:cubicBezTo>
                    <a:cubicBezTo>
                      <a:pt x="113" y="121"/>
                      <a:pt x="113" y="121"/>
                      <a:pt x="113" y="122"/>
                    </a:cubicBezTo>
                    <a:cubicBezTo>
                      <a:pt x="113" y="122"/>
                      <a:pt x="113" y="122"/>
                      <a:pt x="112" y="122"/>
                    </a:cubicBezTo>
                    <a:cubicBezTo>
                      <a:pt x="112" y="123"/>
                      <a:pt x="112" y="123"/>
                      <a:pt x="112" y="124"/>
                    </a:cubicBezTo>
                    <a:cubicBezTo>
                      <a:pt x="111" y="124"/>
                      <a:pt x="111" y="124"/>
                      <a:pt x="110" y="124"/>
                    </a:cubicBezTo>
                    <a:cubicBezTo>
                      <a:pt x="111" y="127"/>
                      <a:pt x="108" y="126"/>
                      <a:pt x="109" y="129"/>
                    </a:cubicBezTo>
                    <a:cubicBezTo>
                      <a:pt x="109" y="130"/>
                      <a:pt x="110" y="131"/>
                      <a:pt x="112" y="131"/>
                    </a:cubicBezTo>
                    <a:cubicBezTo>
                      <a:pt x="111" y="127"/>
                      <a:pt x="113" y="127"/>
                      <a:pt x="113" y="124"/>
                    </a:cubicBezTo>
                    <a:cubicBezTo>
                      <a:pt x="115" y="124"/>
                      <a:pt x="114" y="122"/>
                      <a:pt x="115" y="122"/>
                    </a:cubicBezTo>
                    <a:cubicBezTo>
                      <a:pt x="115" y="120"/>
                      <a:pt x="116" y="120"/>
                      <a:pt x="116" y="119"/>
                    </a:cubicBezTo>
                    <a:close/>
                    <a:moveTo>
                      <a:pt x="100" y="151"/>
                    </a:moveTo>
                    <a:cubicBezTo>
                      <a:pt x="99" y="152"/>
                      <a:pt x="96" y="152"/>
                      <a:pt x="97" y="153"/>
                    </a:cubicBezTo>
                    <a:cubicBezTo>
                      <a:pt x="97" y="153"/>
                      <a:pt x="100" y="154"/>
                      <a:pt x="100" y="151"/>
                    </a:cubicBezTo>
                    <a:close/>
                    <a:moveTo>
                      <a:pt x="92" y="185"/>
                    </a:moveTo>
                    <a:cubicBezTo>
                      <a:pt x="92" y="184"/>
                      <a:pt x="93" y="184"/>
                      <a:pt x="93" y="184"/>
                    </a:cubicBezTo>
                    <a:cubicBezTo>
                      <a:pt x="93" y="184"/>
                      <a:pt x="93" y="183"/>
                      <a:pt x="93" y="182"/>
                    </a:cubicBezTo>
                    <a:cubicBezTo>
                      <a:pt x="91" y="182"/>
                      <a:pt x="92" y="184"/>
                      <a:pt x="90" y="184"/>
                    </a:cubicBezTo>
                    <a:cubicBezTo>
                      <a:pt x="90" y="184"/>
                      <a:pt x="89" y="185"/>
                      <a:pt x="89" y="185"/>
                    </a:cubicBezTo>
                    <a:cubicBezTo>
                      <a:pt x="89" y="185"/>
                      <a:pt x="88" y="185"/>
                      <a:pt x="88" y="185"/>
                    </a:cubicBezTo>
                    <a:cubicBezTo>
                      <a:pt x="88" y="186"/>
                      <a:pt x="88" y="186"/>
                      <a:pt x="88" y="186"/>
                    </a:cubicBezTo>
                    <a:cubicBezTo>
                      <a:pt x="88" y="188"/>
                      <a:pt x="86" y="187"/>
                      <a:pt x="86" y="190"/>
                    </a:cubicBezTo>
                    <a:cubicBezTo>
                      <a:pt x="87" y="190"/>
                      <a:pt x="87" y="191"/>
                      <a:pt x="88" y="191"/>
                    </a:cubicBezTo>
                    <a:cubicBezTo>
                      <a:pt x="89" y="191"/>
                      <a:pt x="89" y="191"/>
                      <a:pt x="89" y="191"/>
                    </a:cubicBezTo>
                    <a:cubicBezTo>
                      <a:pt x="89" y="190"/>
                      <a:pt x="89" y="189"/>
                      <a:pt x="90" y="189"/>
                    </a:cubicBezTo>
                    <a:cubicBezTo>
                      <a:pt x="90" y="189"/>
                      <a:pt x="91" y="188"/>
                      <a:pt x="91" y="188"/>
                    </a:cubicBezTo>
                    <a:cubicBezTo>
                      <a:pt x="92" y="187"/>
                      <a:pt x="91" y="185"/>
                      <a:pt x="92" y="185"/>
                    </a:cubicBezTo>
                    <a:close/>
                    <a:moveTo>
                      <a:pt x="265" y="386"/>
                    </a:moveTo>
                    <a:cubicBezTo>
                      <a:pt x="264" y="385"/>
                      <a:pt x="264" y="383"/>
                      <a:pt x="263" y="382"/>
                    </a:cubicBezTo>
                    <a:cubicBezTo>
                      <a:pt x="263" y="382"/>
                      <a:pt x="262" y="381"/>
                      <a:pt x="262" y="381"/>
                    </a:cubicBezTo>
                    <a:cubicBezTo>
                      <a:pt x="262" y="381"/>
                      <a:pt x="261" y="379"/>
                      <a:pt x="260" y="378"/>
                    </a:cubicBezTo>
                    <a:cubicBezTo>
                      <a:pt x="260" y="378"/>
                      <a:pt x="260" y="378"/>
                      <a:pt x="260" y="378"/>
                    </a:cubicBezTo>
                    <a:cubicBezTo>
                      <a:pt x="260" y="378"/>
                      <a:pt x="260" y="378"/>
                      <a:pt x="260" y="378"/>
                    </a:cubicBezTo>
                    <a:cubicBezTo>
                      <a:pt x="260" y="378"/>
                      <a:pt x="260" y="378"/>
                      <a:pt x="260" y="377"/>
                    </a:cubicBezTo>
                    <a:cubicBezTo>
                      <a:pt x="260" y="377"/>
                      <a:pt x="260" y="377"/>
                      <a:pt x="260" y="377"/>
                    </a:cubicBezTo>
                    <a:cubicBezTo>
                      <a:pt x="258" y="376"/>
                      <a:pt x="258" y="376"/>
                      <a:pt x="257" y="374"/>
                    </a:cubicBezTo>
                    <a:cubicBezTo>
                      <a:pt x="257" y="374"/>
                      <a:pt x="256" y="374"/>
                      <a:pt x="256" y="374"/>
                    </a:cubicBezTo>
                    <a:cubicBezTo>
                      <a:pt x="255" y="374"/>
                      <a:pt x="254" y="373"/>
                      <a:pt x="253" y="372"/>
                    </a:cubicBezTo>
                    <a:cubicBezTo>
                      <a:pt x="253" y="372"/>
                      <a:pt x="253" y="372"/>
                      <a:pt x="253" y="372"/>
                    </a:cubicBezTo>
                    <a:cubicBezTo>
                      <a:pt x="252" y="371"/>
                      <a:pt x="252" y="371"/>
                      <a:pt x="250" y="371"/>
                    </a:cubicBezTo>
                    <a:cubicBezTo>
                      <a:pt x="250" y="370"/>
                      <a:pt x="249" y="370"/>
                      <a:pt x="248" y="369"/>
                    </a:cubicBezTo>
                    <a:cubicBezTo>
                      <a:pt x="248" y="369"/>
                      <a:pt x="248" y="369"/>
                      <a:pt x="248" y="369"/>
                    </a:cubicBezTo>
                    <a:cubicBezTo>
                      <a:pt x="247" y="367"/>
                      <a:pt x="245" y="369"/>
                      <a:pt x="244" y="369"/>
                    </a:cubicBezTo>
                    <a:cubicBezTo>
                      <a:pt x="244" y="369"/>
                      <a:pt x="244" y="369"/>
                      <a:pt x="244" y="369"/>
                    </a:cubicBezTo>
                    <a:cubicBezTo>
                      <a:pt x="244" y="369"/>
                      <a:pt x="243" y="369"/>
                      <a:pt x="243" y="369"/>
                    </a:cubicBezTo>
                    <a:cubicBezTo>
                      <a:pt x="243" y="368"/>
                      <a:pt x="243" y="368"/>
                      <a:pt x="243" y="368"/>
                    </a:cubicBezTo>
                    <a:cubicBezTo>
                      <a:pt x="242" y="368"/>
                      <a:pt x="241" y="367"/>
                      <a:pt x="240" y="367"/>
                    </a:cubicBezTo>
                    <a:cubicBezTo>
                      <a:pt x="238" y="367"/>
                      <a:pt x="236" y="367"/>
                      <a:pt x="233" y="367"/>
                    </a:cubicBezTo>
                    <a:cubicBezTo>
                      <a:pt x="233" y="368"/>
                      <a:pt x="233" y="368"/>
                      <a:pt x="233" y="368"/>
                    </a:cubicBezTo>
                    <a:cubicBezTo>
                      <a:pt x="231" y="369"/>
                      <a:pt x="231" y="371"/>
                      <a:pt x="230" y="373"/>
                    </a:cubicBezTo>
                    <a:cubicBezTo>
                      <a:pt x="230" y="373"/>
                      <a:pt x="230" y="373"/>
                      <a:pt x="230" y="373"/>
                    </a:cubicBezTo>
                    <a:cubicBezTo>
                      <a:pt x="229" y="373"/>
                      <a:pt x="229" y="374"/>
                      <a:pt x="229" y="374"/>
                    </a:cubicBezTo>
                    <a:cubicBezTo>
                      <a:pt x="228" y="374"/>
                      <a:pt x="228" y="372"/>
                      <a:pt x="227" y="373"/>
                    </a:cubicBezTo>
                    <a:cubicBezTo>
                      <a:pt x="227" y="373"/>
                      <a:pt x="226" y="373"/>
                      <a:pt x="226" y="373"/>
                    </a:cubicBezTo>
                    <a:cubicBezTo>
                      <a:pt x="224" y="373"/>
                      <a:pt x="225" y="371"/>
                      <a:pt x="224" y="370"/>
                    </a:cubicBezTo>
                    <a:cubicBezTo>
                      <a:pt x="224" y="370"/>
                      <a:pt x="224" y="370"/>
                      <a:pt x="224" y="370"/>
                    </a:cubicBezTo>
                    <a:cubicBezTo>
                      <a:pt x="224" y="370"/>
                      <a:pt x="223" y="369"/>
                      <a:pt x="223" y="369"/>
                    </a:cubicBezTo>
                    <a:cubicBezTo>
                      <a:pt x="222" y="369"/>
                      <a:pt x="222" y="368"/>
                      <a:pt x="221" y="368"/>
                    </a:cubicBezTo>
                    <a:cubicBezTo>
                      <a:pt x="221" y="368"/>
                      <a:pt x="220" y="368"/>
                      <a:pt x="220" y="367"/>
                    </a:cubicBezTo>
                    <a:cubicBezTo>
                      <a:pt x="221" y="367"/>
                      <a:pt x="222" y="366"/>
                      <a:pt x="223" y="366"/>
                    </a:cubicBezTo>
                    <a:cubicBezTo>
                      <a:pt x="223" y="366"/>
                      <a:pt x="223" y="366"/>
                      <a:pt x="223" y="365"/>
                    </a:cubicBezTo>
                    <a:cubicBezTo>
                      <a:pt x="224" y="365"/>
                      <a:pt x="224" y="365"/>
                      <a:pt x="224" y="365"/>
                    </a:cubicBezTo>
                    <a:cubicBezTo>
                      <a:pt x="225" y="365"/>
                      <a:pt x="226" y="364"/>
                      <a:pt x="226" y="363"/>
                    </a:cubicBezTo>
                    <a:cubicBezTo>
                      <a:pt x="227" y="363"/>
                      <a:pt x="227" y="363"/>
                      <a:pt x="227" y="363"/>
                    </a:cubicBezTo>
                    <a:cubicBezTo>
                      <a:pt x="227" y="362"/>
                      <a:pt x="227" y="362"/>
                      <a:pt x="228" y="362"/>
                    </a:cubicBezTo>
                    <a:cubicBezTo>
                      <a:pt x="228" y="362"/>
                      <a:pt x="228" y="362"/>
                      <a:pt x="228" y="362"/>
                    </a:cubicBezTo>
                    <a:cubicBezTo>
                      <a:pt x="228" y="362"/>
                      <a:pt x="229" y="361"/>
                      <a:pt x="229" y="361"/>
                    </a:cubicBezTo>
                    <a:cubicBezTo>
                      <a:pt x="229" y="361"/>
                      <a:pt x="229" y="361"/>
                      <a:pt x="229" y="361"/>
                    </a:cubicBezTo>
                    <a:cubicBezTo>
                      <a:pt x="229" y="360"/>
                      <a:pt x="232" y="361"/>
                      <a:pt x="231" y="359"/>
                    </a:cubicBezTo>
                    <a:cubicBezTo>
                      <a:pt x="231" y="359"/>
                      <a:pt x="231" y="358"/>
                      <a:pt x="231" y="358"/>
                    </a:cubicBezTo>
                    <a:cubicBezTo>
                      <a:pt x="231" y="358"/>
                      <a:pt x="232" y="358"/>
                      <a:pt x="232" y="358"/>
                    </a:cubicBezTo>
                    <a:cubicBezTo>
                      <a:pt x="233" y="354"/>
                      <a:pt x="231" y="353"/>
                      <a:pt x="231" y="349"/>
                    </a:cubicBezTo>
                    <a:cubicBezTo>
                      <a:pt x="231" y="348"/>
                      <a:pt x="229" y="349"/>
                      <a:pt x="230" y="347"/>
                    </a:cubicBezTo>
                    <a:cubicBezTo>
                      <a:pt x="230" y="344"/>
                      <a:pt x="229" y="344"/>
                      <a:pt x="229" y="342"/>
                    </a:cubicBezTo>
                    <a:cubicBezTo>
                      <a:pt x="227" y="341"/>
                      <a:pt x="226" y="339"/>
                      <a:pt x="224" y="338"/>
                    </a:cubicBezTo>
                    <a:cubicBezTo>
                      <a:pt x="224" y="338"/>
                      <a:pt x="224" y="338"/>
                      <a:pt x="224" y="338"/>
                    </a:cubicBezTo>
                    <a:cubicBezTo>
                      <a:pt x="223" y="337"/>
                      <a:pt x="222" y="337"/>
                      <a:pt x="222" y="335"/>
                    </a:cubicBezTo>
                    <a:cubicBezTo>
                      <a:pt x="222" y="335"/>
                      <a:pt x="222" y="335"/>
                      <a:pt x="222" y="335"/>
                    </a:cubicBezTo>
                    <a:cubicBezTo>
                      <a:pt x="221" y="335"/>
                      <a:pt x="221" y="335"/>
                      <a:pt x="221" y="334"/>
                    </a:cubicBezTo>
                    <a:cubicBezTo>
                      <a:pt x="220" y="334"/>
                      <a:pt x="219" y="333"/>
                      <a:pt x="219" y="332"/>
                    </a:cubicBezTo>
                    <a:cubicBezTo>
                      <a:pt x="219" y="331"/>
                      <a:pt x="218" y="331"/>
                      <a:pt x="218" y="330"/>
                    </a:cubicBezTo>
                    <a:cubicBezTo>
                      <a:pt x="217" y="331"/>
                      <a:pt x="217" y="330"/>
                      <a:pt x="216" y="330"/>
                    </a:cubicBezTo>
                    <a:cubicBezTo>
                      <a:pt x="214" y="330"/>
                      <a:pt x="212" y="329"/>
                      <a:pt x="211" y="329"/>
                    </a:cubicBezTo>
                    <a:cubicBezTo>
                      <a:pt x="210" y="329"/>
                      <a:pt x="209" y="329"/>
                      <a:pt x="208" y="329"/>
                    </a:cubicBezTo>
                    <a:cubicBezTo>
                      <a:pt x="207" y="329"/>
                      <a:pt x="206" y="329"/>
                      <a:pt x="206" y="328"/>
                    </a:cubicBezTo>
                    <a:cubicBezTo>
                      <a:pt x="206" y="327"/>
                      <a:pt x="208" y="328"/>
                      <a:pt x="209" y="328"/>
                    </a:cubicBezTo>
                    <a:cubicBezTo>
                      <a:pt x="210" y="327"/>
                      <a:pt x="210" y="328"/>
                      <a:pt x="211" y="328"/>
                    </a:cubicBezTo>
                    <a:cubicBezTo>
                      <a:pt x="213" y="328"/>
                      <a:pt x="215" y="328"/>
                      <a:pt x="217" y="328"/>
                    </a:cubicBezTo>
                    <a:cubicBezTo>
                      <a:pt x="217" y="329"/>
                      <a:pt x="218" y="329"/>
                      <a:pt x="219" y="329"/>
                    </a:cubicBezTo>
                    <a:cubicBezTo>
                      <a:pt x="219" y="330"/>
                      <a:pt x="219" y="331"/>
                      <a:pt x="220" y="332"/>
                    </a:cubicBezTo>
                    <a:cubicBezTo>
                      <a:pt x="220" y="332"/>
                      <a:pt x="221" y="332"/>
                      <a:pt x="221" y="333"/>
                    </a:cubicBezTo>
                    <a:cubicBezTo>
                      <a:pt x="221" y="333"/>
                      <a:pt x="221" y="333"/>
                      <a:pt x="221" y="333"/>
                    </a:cubicBezTo>
                    <a:cubicBezTo>
                      <a:pt x="222" y="333"/>
                      <a:pt x="222" y="333"/>
                      <a:pt x="222" y="334"/>
                    </a:cubicBezTo>
                    <a:cubicBezTo>
                      <a:pt x="224" y="334"/>
                      <a:pt x="225" y="335"/>
                      <a:pt x="226" y="335"/>
                    </a:cubicBezTo>
                    <a:cubicBezTo>
                      <a:pt x="226" y="333"/>
                      <a:pt x="228" y="333"/>
                      <a:pt x="228" y="330"/>
                    </a:cubicBezTo>
                    <a:cubicBezTo>
                      <a:pt x="228" y="329"/>
                      <a:pt x="227" y="328"/>
                      <a:pt x="227" y="327"/>
                    </a:cubicBezTo>
                    <a:cubicBezTo>
                      <a:pt x="226" y="327"/>
                      <a:pt x="226" y="327"/>
                      <a:pt x="226" y="327"/>
                    </a:cubicBezTo>
                    <a:cubicBezTo>
                      <a:pt x="226" y="326"/>
                      <a:pt x="226" y="325"/>
                      <a:pt x="225" y="324"/>
                    </a:cubicBezTo>
                    <a:cubicBezTo>
                      <a:pt x="225" y="323"/>
                      <a:pt x="225" y="323"/>
                      <a:pt x="225" y="323"/>
                    </a:cubicBezTo>
                    <a:cubicBezTo>
                      <a:pt x="225" y="322"/>
                      <a:pt x="224" y="322"/>
                      <a:pt x="224" y="321"/>
                    </a:cubicBezTo>
                    <a:cubicBezTo>
                      <a:pt x="224" y="321"/>
                      <a:pt x="224" y="321"/>
                      <a:pt x="224" y="321"/>
                    </a:cubicBezTo>
                    <a:cubicBezTo>
                      <a:pt x="224" y="319"/>
                      <a:pt x="225" y="317"/>
                      <a:pt x="223" y="316"/>
                    </a:cubicBezTo>
                    <a:cubicBezTo>
                      <a:pt x="225" y="315"/>
                      <a:pt x="224" y="313"/>
                      <a:pt x="226" y="313"/>
                    </a:cubicBezTo>
                    <a:cubicBezTo>
                      <a:pt x="225" y="311"/>
                      <a:pt x="229" y="314"/>
                      <a:pt x="228" y="312"/>
                    </a:cubicBezTo>
                    <a:cubicBezTo>
                      <a:pt x="228" y="312"/>
                      <a:pt x="228" y="312"/>
                      <a:pt x="228" y="311"/>
                    </a:cubicBezTo>
                    <a:cubicBezTo>
                      <a:pt x="227" y="309"/>
                      <a:pt x="225" y="310"/>
                      <a:pt x="224" y="308"/>
                    </a:cubicBezTo>
                    <a:cubicBezTo>
                      <a:pt x="223" y="306"/>
                      <a:pt x="222" y="304"/>
                      <a:pt x="221" y="303"/>
                    </a:cubicBezTo>
                    <a:cubicBezTo>
                      <a:pt x="221" y="299"/>
                      <a:pt x="219" y="297"/>
                      <a:pt x="219" y="294"/>
                    </a:cubicBezTo>
                    <a:cubicBezTo>
                      <a:pt x="219" y="294"/>
                      <a:pt x="219" y="293"/>
                      <a:pt x="219" y="293"/>
                    </a:cubicBezTo>
                    <a:cubicBezTo>
                      <a:pt x="219" y="293"/>
                      <a:pt x="219" y="293"/>
                      <a:pt x="219" y="293"/>
                    </a:cubicBezTo>
                    <a:cubicBezTo>
                      <a:pt x="218" y="292"/>
                      <a:pt x="217" y="292"/>
                      <a:pt x="216" y="290"/>
                    </a:cubicBezTo>
                    <a:cubicBezTo>
                      <a:pt x="216" y="290"/>
                      <a:pt x="215" y="290"/>
                      <a:pt x="215" y="290"/>
                    </a:cubicBezTo>
                    <a:cubicBezTo>
                      <a:pt x="214" y="289"/>
                      <a:pt x="214" y="289"/>
                      <a:pt x="212" y="288"/>
                    </a:cubicBezTo>
                    <a:cubicBezTo>
                      <a:pt x="212" y="288"/>
                      <a:pt x="212" y="288"/>
                      <a:pt x="212" y="287"/>
                    </a:cubicBezTo>
                    <a:cubicBezTo>
                      <a:pt x="211" y="287"/>
                      <a:pt x="210" y="286"/>
                      <a:pt x="209" y="285"/>
                    </a:cubicBezTo>
                    <a:cubicBezTo>
                      <a:pt x="209" y="285"/>
                      <a:pt x="209" y="285"/>
                      <a:pt x="209" y="285"/>
                    </a:cubicBezTo>
                    <a:cubicBezTo>
                      <a:pt x="208" y="284"/>
                      <a:pt x="208" y="282"/>
                      <a:pt x="206" y="283"/>
                    </a:cubicBezTo>
                    <a:cubicBezTo>
                      <a:pt x="206" y="283"/>
                      <a:pt x="206" y="283"/>
                      <a:pt x="206" y="283"/>
                    </a:cubicBezTo>
                    <a:cubicBezTo>
                      <a:pt x="205" y="283"/>
                      <a:pt x="205" y="283"/>
                      <a:pt x="205" y="282"/>
                    </a:cubicBezTo>
                    <a:cubicBezTo>
                      <a:pt x="205" y="282"/>
                      <a:pt x="205" y="281"/>
                      <a:pt x="205" y="280"/>
                    </a:cubicBezTo>
                    <a:cubicBezTo>
                      <a:pt x="205" y="280"/>
                      <a:pt x="205" y="280"/>
                      <a:pt x="205" y="280"/>
                    </a:cubicBezTo>
                    <a:cubicBezTo>
                      <a:pt x="206" y="279"/>
                      <a:pt x="205" y="279"/>
                      <a:pt x="204" y="278"/>
                    </a:cubicBezTo>
                    <a:cubicBezTo>
                      <a:pt x="204" y="278"/>
                      <a:pt x="204" y="278"/>
                      <a:pt x="204" y="278"/>
                    </a:cubicBezTo>
                    <a:cubicBezTo>
                      <a:pt x="204" y="277"/>
                      <a:pt x="204" y="276"/>
                      <a:pt x="203" y="276"/>
                    </a:cubicBezTo>
                    <a:cubicBezTo>
                      <a:pt x="203" y="276"/>
                      <a:pt x="203" y="276"/>
                      <a:pt x="203" y="276"/>
                    </a:cubicBezTo>
                    <a:cubicBezTo>
                      <a:pt x="203" y="275"/>
                      <a:pt x="203" y="275"/>
                      <a:pt x="203" y="274"/>
                    </a:cubicBezTo>
                    <a:cubicBezTo>
                      <a:pt x="203" y="272"/>
                      <a:pt x="204" y="270"/>
                      <a:pt x="204" y="267"/>
                    </a:cubicBezTo>
                    <a:cubicBezTo>
                      <a:pt x="203" y="266"/>
                      <a:pt x="202" y="266"/>
                      <a:pt x="202" y="265"/>
                    </a:cubicBezTo>
                    <a:cubicBezTo>
                      <a:pt x="202" y="264"/>
                      <a:pt x="202" y="263"/>
                      <a:pt x="202" y="262"/>
                    </a:cubicBezTo>
                    <a:cubicBezTo>
                      <a:pt x="202" y="262"/>
                      <a:pt x="201" y="262"/>
                      <a:pt x="202" y="262"/>
                    </a:cubicBezTo>
                    <a:cubicBezTo>
                      <a:pt x="201" y="259"/>
                      <a:pt x="201" y="257"/>
                      <a:pt x="201" y="253"/>
                    </a:cubicBezTo>
                    <a:cubicBezTo>
                      <a:pt x="201" y="253"/>
                      <a:pt x="201" y="253"/>
                      <a:pt x="201" y="253"/>
                    </a:cubicBezTo>
                    <a:cubicBezTo>
                      <a:pt x="200" y="252"/>
                      <a:pt x="202" y="251"/>
                      <a:pt x="202" y="250"/>
                    </a:cubicBezTo>
                    <a:cubicBezTo>
                      <a:pt x="202" y="250"/>
                      <a:pt x="202" y="250"/>
                      <a:pt x="202" y="250"/>
                    </a:cubicBezTo>
                    <a:cubicBezTo>
                      <a:pt x="202" y="248"/>
                      <a:pt x="202" y="246"/>
                      <a:pt x="202" y="245"/>
                    </a:cubicBezTo>
                    <a:cubicBezTo>
                      <a:pt x="202" y="244"/>
                      <a:pt x="202" y="244"/>
                      <a:pt x="202" y="244"/>
                    </a:cubicBezTo>
                    <a:cubicBezTo>
                      <a:pt x="202" y="242"/>
                      <a:pt x="202" y="240"/>
                      <a:pt x="202" y="238"/>
                    </a:cubicBezTo>
                    <a:cubicBezTo>
                      <a:pt x="202" y="238"/>
                      <a:pt x="202" y="238"/>
                      <a:pt x="202" y="238"/>
                    </a:cubicBezTo>
                    <a:cubicBezTo>
                      <a:pt x="202" y="236"/>
                      <a:pt x="201" y="236"/>
                      <a:pt x="200" y="235"/>
                    </a:cubicBezTo>
                    <a:cubicBezTo>
                      <a:pt x="200" y="235"/>
                      <a:pt x="200" y="235"/>
                      <a:pt x="200" y="235"/>
                    </a:cubicBezTo>
                    <a:cubicBezTo>
                      <a:pt x="199" y="234"/>
                      <a:pt x="199" y="233"/>
                      <a:pt x="199" y="233"/>
                    </a:cubicBezTo>
                    <a:cubicBezTo>
                      <a:pt x="199" y="232"/>
                      <a:pt x="199" y="232"/>
                      <a:pt x="199" y="232"/>
                    </a:cubicBezTo>
                    <a:cubicBezTo>
                      <a:pt x="200" y="230"/>
                      <a:pt x="198" y="231"/>
                      <a:pt x="198" y="230"/>
                    </a:cubicBezTo>
                    <a:cubicBezTo>
                      <a:pt x="197" y="230"/>
                      <a:pt x="197" y="230"/>
                      <a:pt x="197" y="230"/>
                    </a:cubicBezTo>
                    <a:cubicBezTo>
                      <a:pt x="195" y="229"/>
                      <a:pt x="195" y="226"/>
                      <a:pt x="194" y="223"/>
                    </a:cubicBezTo>
                    <a:cubicBezTo>
                      <a:pt x="194" y="223"/>
                      <a:pt x="194" y="222"/>
                      <a:pt x="194" y="222"/>
                    </a:cubicBezTo>
                    <a:cubicBezTo>
                      <a:pt x="193" y="222"/>
                      <a:pt x="192" y="221"/>
                      <a:pt x="192" y="219"/>
                    </a:cubicBezTo>
                    <a:cubicBezTo>
                      <a:pt x="191" y="219"/>
                      <a:pt x="190" y="218"/>
                      <a:pt x="189" y="217"/>
                    </a:cubicBezTo>
                    <a:cubicBezTo>
                      <a:pt x="188" y="217"/>
                      <a:pt x="188" y="217"/>
                      <a:pt x="188" y="216"/>
                    </a:cubicBezTo>
                    <a:cubicBezTo>
                      <a:pt x="186" y="216"/>
                      <a:pt x="187" y="214"/>
                      <a:pt x="185" y="214"/>
                    </a:cubicBezTo>
                    <a:cubicBezTo>
                      <a:pt x="184" y="213"/>
                      <a:pt x="182" y="213"/>
                      <a:pt x="182" y="212"/>
                    </a:cubicBezTo>
                    <a:cubicBezTo>
                      <a:pt x="181" y="211"/>
                      <a:pt x="181" y="210"/>
                      <a:pt x="181" y="209"/>
                    </a:cubicBezTo>
                    <a:cubicBezTo>
                      <a:pt x="180" y="209"/>
                      <a:pt x="180" y="209"/>
                      <a:pt x="180" y="209"/>
                    </a:cubicBezTo>
                    <a:cubicBezTo>
                      <a:pt x="178" y="209"/>
                      <a:pt x="177" y="209"/>
                      <a:pt x="176" y="208"/>
                    </a:cubicBezTo>
                    <a:cubicBezTo>
                      <a:pt x="176" y="209"/>
                      <a:pt x="175" y="208"/>
                      <a:pt x="175" y="209"/>
                    </a:cubicBezTo>
                    <a:cubicBezTo>
                      <a:pt x="174" y="210"/>
                      <a:pt x="174" y="210"/>
                      <a:pt x="173" y="210"/>
                    </a:cubicBezTo>
                    <a:cubicBezTo>
                      <a:pt x="172" y="210"/>
                      <a:pt x="171" y="212"/>
                      <a:pt x="170" y="212"/>
                    </a:cubicBezTo>
                    <a:cubicBezTo>
                      <a:pt x="168" y="211"/>
                      <a:pt x="166" y="209"/>
                      <a:pt x="163" y="209"/>
                    </a:cubicBezTo>
                    <a:cubicBezTo>
                      <a:pt x="163" y="207"/>
                      <a:pt x="160" y="208"/>
                      <a:pt x="160" y="207"/>
                    </a:cubicBezTo>
                    <a:cubicBezTo>
                      <a:pt x="159" y="206"/>
                      <a:pt x="157" y="207"/>
                      <a:pt x="157" y="206"/>
                    </a:cubicBezTo>
                    <a:cubicBezTo>
                      <a:pt x="156" y="206"/>
                      <a:pt x="155" y="206"/>
                      <a:pt x="155" y="205"/>
                    </a:cubicBezTo>
                    <a:cubicBezTo>
                      <a:pt x="154" y="205"/>
                      <a:pt x="153" y="205"/>
                      <a:pt x="153" y="204"/>
                    </a:cubicBezTo>
                    <a:cubicBezTo>
                      <a:pt x="152" y="204"/>
                      <a:pt x="152" y="203"/>
                      <a:pt x="153" y="203"/>
                    </a:cubicBezTo>
                    <a:cubicBezTo>
                      <a:pt x="153" y="203"/>
                      <a:pt x="153" y="204"/>
                      <a:pt x="153" y="204"/>
                    </a:cubicBezTo>
                    <a:cubicBezTo>
                      <a:pt x="154" y="204"/>
                      <a:pt x="154" y="204"/>
                      <a:pt x="155" y="204"/>
                    </a:cubicBezTo>
                    <a:cubicBezTo>
                      <a:pt x="155" y="205"/>
                      <a:pt x="158" y="204"/>
                      <a:pt x="158" y="205"/>
                    </a:cubicBezTo>
                    <a:cubicBezTo>
                      <a:pt x="158" y="205"/>
                      <a:pt x="158" y="206"/>
                      <a:pt x="158" y="206"/>
                    </a:cubicBezTo>
                    <a:cubicBezTo>
                      <a:pt x="159" y="206"/>
                      <a:pt x="162" y="206"/>
                      <a:pt x="162" y="207"/>
                    </a:cubicBezTo>
                    <a:cubicBezTo>
                      <a:pt x="164" y="208"/>
                      <a:pt x="163" y="206"/>
                      <a:pt x="165" y="207"/>
                    </a:cubicBezTo>
                    <a:cubicBezTo>
                      <a:pt x="166" y="208"/>
                      <a:pt x="166" y="206"/>
                      <a:pt x="168" y="207"/>
                    </a:cubicBezTo>
                    <a:cubicBezTo>
                      <a:pt x="167" y="206"/>
                      <a:pt x="168" y="205"/>
                      <a:pt x="168" y="205"/>
                    </a:cubicBezTo>
                    <a:cubicBezTo>
                      <a:pt x="169" y="205"/>
                      <a:pt x="169" y="205"/>
                      <a:pt x="169" y="204"/>
                    </a:cubicBezTo>
                    <a:cubicBezTo>
                      <a:pt x="169" y="204"/>
                      <a:pt x="170" y="203"/>
                      <a:pt x="170" y="203"/>
                    </a:cubicBezTo>
                    <a:cubicBezTo>
                      <a:pt x="174" y="203"/>
                      <a:pt x="174" y="202"/>
                      <a:pt x="177" y="203"/>
                    </a:cubicBezTo>
                    <a:cubicBezTo>
                      <a:pt x="179" y="202"/>
                      <a:pt x="186" y="202"/>
                      <a:pt x="184" y="199"/>
                    </a:cubicBezTo>
                    <a:cubicBezTo>
                      <a:pt x="184" y="199"/>
                      <a:pt x="184" y="199"/>
                      <a:pt x="184" y="199"/>
                    </a:cubicBezTo>
                    <a:cubicBezTo>
                      <a:pt x="183" y="198"/>
                      <a:pt x="183" y="198"/>
                      <a:pt x="183" y="197"/>
                    </a:cubicBezTo>
                    <a:cubicBezTo>
                      <a:pt x="182" y="196"/>
                      <a:pt x="180" y="195"/>
                      <a:pt x="180" y="193"/>
                    </a:cubicBezTo>
                    <a:cubicBezTo>
                      <a:pt x="180" y="192"/>
                      <a:pt x="180" y="192"/>
                      <a:pt x="180" y="191"/>
                    </a:cubicBezTo>
                    <a:cubicBezTo>
                      <a:pt x="178" y="191"/>
                      <a:pt x="176" y="191"/>
                      <a:pt x="175" y="191"/>
                    </a:cubicBezTo>
                    <a:cubicBezTo>
                      <a:pt x="173" y="191"/>
                      <a:pt x="170" y="192"/>
                      <a:pt x="170" y="190"/>
                    </a:cubicBezTo>
                    <a:cubicBezTo>
                      <a:pt x="173" y="190"/>
                      <a:pt x="175" y="189"/>
                      <a:pt x="179" y="190"/>
                    </a:cubicBezTo>
                    <a:cubicBezTo>
                      <a:pt x="179" y="190"/>
                      <a:pt x="181" y="190"/>
                      <a:pt x="181" y="191"/>
                    </a:cubicBezTo>
                    <a:cubicBezTo>
                      <a:pt x="181" y="191"/>
                      <a:pt x="182" y="191"/>
                      <a:pt x="182" y="191"/>
                    </a:cubicBezTo>
                    <a:cubicBezTo>
                      <a:pt x="182" y="191"/>
                      <a:pt x="182" y="191"/>
                      <a:pt x="182" y="191"/>
                    </a:cubicBezTo>
                    <a:cubicBezTo>
                      <a:pt x="183" y="189"/>
                      <a:pt x="185" y="191"/>
                      <a:pt x="185" y="189"/>
                    </a:cubicBezTo>
                    <a:cubicBezTo>
                      <a:pt x="185" y="189"/>
                      <a:pt x="185" y="189"/>
                      <a:pt x="185" y="189"/>
                    </a:cubicBezTo>
                    <a:cubicBezTo>
                      <a:pt x="185" y="189"/>
                      <a:pt x="185" y="189"/>
                      <a:pt x="186" y="189"/>
                    </a:cubicBezTo>
                    <a:cubicBezTo>
                      <a:pt x="187" y="189"/>
                      <a:pt x="187" y="187"/>
                      <a:pt x="189" y="187"/>
                    </a:cubicBezTo>
                    <a:cubicBezTo>
                      <a:pt x="190" y="186"/>
                      <a:pt x="190" y="184"/>
                      <a:pt x="192" y="184"/>
                    </a:cubicBezTo>
                    <a:cubicBezTo>
                      <a:pt x="191" y="182"/>
                      <a:pt x="193" y="182"/>
                      <a:pt x="193" y="180"/>
                    </a:cubicBezTo>
                    <a:cubicBezTo>
                      <a:pt x="194" y="180"/>
                      <a:pt x="194" y="180"/>
                      <a:pt x="195" y="179"/>
                    </a:cubicBezTo>
                    <a:cubicBezTo>
                      <a:pt x="195" y="179"/>
                      <a:pt x="195" y="179"/>
                      <a:pt x="195" y="179"/>
                    </a:cubicBezTo>
                    <a:cubicBezTo>
                      <a:pt x="196" y="179"/>
                      <a:pt x="197" y="177"/>
                      <a:pt x="198" y="177"/>
                    </a:cubicBezTo>
                    <a:cubicBezTo>
                      <a:pt x="198" y="177"/>
                      <a:pt x="198" y="177"/>
                      <a:pt x="198" y="177"/>
                    </a:cubicBezTo>
                    <a:cubicBezTo>
                      <a:pt x="199" y="175"/>
                      <a:pt x="199" y="174"/>
                      <a:pt x="200" y="173"/>
                    </a:cubicBezTo>
                    <a:cubicBezTo>
                      <a:pt x="200" y="173"/>
                      <a:pt x="200" y="173"/>
                      <a:pt x="200" y="173"/>
                    </a:cubicBezTo>
                    <a:cubicBezTo>
                      <a:pt x="200" y="173"/>
                      <a:pt x="200" y="173"/>
                      <a:pt x="200" y="173"/>
                    </a:cubicBezTo>
                    <a:cubicBezTo>
                      <a:pt x="201" y="173"/>
                      <a:pt x="201" y="172"/>
                      <a:pt x="202" y="172"/>
                    </a:cubicBezTo>
                    <a:cubicBezTo>
                      <a:pt x="202" y="171"/>
                      <a:pt x="202" y="171"/>
                      <a:pt x="202" y="171"/>
                    </a:cubicBezTo>
                    <a:cubicBezTo>
                      <a:pt x="202" y="170"/>
                      <a:pt x="204" y="170"/>
                      <a:pt x="204" y="169"/>
                    </a:cubicBezTo>
                    <a:cubicBezTo>
                      <a:pt x="204" y="168"/>
                      <a:pt x="204" y="168"/>
                      <a:pt x="204" y="168"/>
                    </a:cubicBezTo>
                    <a:cubicBezTo>
                      <a:pt x="204" y="166"/>
                      <a:pt x="207" y="165"/>
                      <a:pt x="207" y="163"/>
                    </a:cubicBezTo>
                    <a:cubicBezTo>
                      <a:pt x="207" y="162"/>
                      <a:pt x="207" y="162"/>
                      <a:pt x="207" y="162"/>
                    </a:cubicBezTo>
                    <a:cubicBezTo>
                      <a:pt x="207" y="160"/>
                      <a:pt x="208" y="159"/>
                      <a:pt x="208" y="157"/>
                    </a:cubicBezTo>
                    <a:cubicBezTo>
                      <a:pt x="210" y="157"/>
                      <a:pt x="210" y="155"/>
                      <a:pt x="212" y="155"/>
                    </a:cubicBezTo>
                    <a:cubicBezTo>
                      <a:pt x="212" y="154"/>
                      <a:pt x="212" y="154"/>
                      <a:pt x="212" y="154"/>
                    </a:cubicBezTo>
                    <a:cubicBezTo>
                      <a:pt x="212" y="153"/>
                      <a:pt x="214" y="153"/>
                      <a:pt x="215" y="152"/>
                    </a:cubicBezTo>
                    <a:cubicBezTo>
                      <a:pt x="215" y="152"/>
                      <a:pt x="215" y="152"/>
                      <a:pt x="215" y="152"/>
                    </a:cubicBezTo>
                    <a:cubicBezTo>
                      <a:pt x="215" y="151"/>
                      <a:pt x="216" y="151"/>
                      <a:pt x="216" y="151"/>
                    </a:cubicBezTo>
                    <a:cubicBezTo>
                      <a:pt x="216" y="148"/>
                      <a:pt x="217" y="147"/>
                      <a:pt x="217" y="144"/>
                    </a:cubicBezTo>
                    <a:cubicBezTo>
                      <a:pt x="217" y="144"/>
                      <a:pt x="217" y="143"/>
                      <a:pt x="216" y="143"/>
                    </a:cubicBezTo>
                    <a:cubicBezTo>
                      <a:pt x="216" y="143"/>
                      <a:pt x="216" y="142"/>
                      <a:pt x="216" y="142"/>
                    </a:cubicBezTo>
                    <a:cubicBezTo>
                      <a:pt x="216" y="140"/>
                      <a:pt x="216" y="138"/>
                      <a:pt x="213" y="138"/>
                    </a:cubicBezTo>
                    <a:cubicBezTo>
                      <a:pt x="213" y="138"/>
                      <a:pt x="213" y="138"/>
                      <a:pt x="213" y="138"/>
                    </a:cubicBezTo>
                    <a:cubicBezTo>
                      <a:pt x="212" y="137"/>
                      <a:pt x="212" y="137"/>
                      <a:pt x="210" y="137"/>
                    </a:cubicBezTo>
                    <a:cubicBezTo>
                      <a:pt x="210" y="137"/>
                      <a:pt x="210" y="137"/>
                      <a:pt x="210" y="137"/>
                    </a:cubicBezTo>
                    <a:cubicBezTo>
                      <a:pt x="208" y="137"/>
                      <a:pt x="207" y="137"/>
                      <a:pt x="206" y="136"/>
                    </a:cubicBezTo>
                    <a:cubicBezTo>
                      <a:pt x="206" y="136"/>
                      <a:pt x="205" y="136"/>
                      <a:pt x="205" y="136"/>
                    </a:cubicBezTo>
                    <a:cubicBezTo>
                      <a:pt x="202" y="137"/>
                      <a:pt x="201" y="135"/>
                      <a:pt x="198" y="136"/>
                    </a:cubicBezTo>
                    <a:cubicBezTo>
                      <a:pt x="198" y="136"/>
                      <a:pt x="198" y="136"/>
                      <a:pt x="198" y="135"/>
                    </a:cubicBezTo>
                    <a:cubicBezTo>
                      <a:pt x="198" y="135"/>
                      <a:pt x="198" y="135"/>
                      <a:pt x="198" y="135"/>
                    </a:cubicBezTo>
                    <a:cubicBezTo>
                      <a:pt x="196" y="134"/>
                      <a:pt x="195" y="134"/>
                      <a:pt x="194" y="133"/>
                    </a:cubicBezTo>
                    <a:cubicBezTo>
                      <a:pt x="194" y="133"/>
                      <a:pt x="194" y="133"/>
                      <a:pt x="194" y="133"/>
                    </a:cubicBezTo>
                    <a:cubicBezTo>
                      <a:pt x="193" y="133"/>
                      <a:pt x="193" y="133"/>
                      <a:pt x="192" y="133"/>
                    </a:cubicBezTo>
                    <a:cubicBezTo>
                      <a:pt x="189" y="133"/>
                      <a:pt x="188" y="132"/>
                      <a:pt x="185" y="132"/>
                    </a:cubicBezTo>
                    <a:cubicBezTo>
                      <a:pt x="185" y="131"/>
                      <a:pt x="183" y="131"/>
                      <a:pt x="182" y="129"/>
                    </a:cubicBezTo>
                    <a:cubicBezTo>
                      <a:pt x="176" y="129"/>
                      <a:pt x="172" y="131"/>
                      <a:pt x="167" y="132"/>
                    </a:cubicBezTo>
                    <a:cubicBezTo>
                      <a:pt x="166" y="132"/>
                      <a:pt x="164" y="132"/>
                      <a:pt x="163" y="132"/>
                    </a:cubicBezTo>
                    <a:cubicBezTo>
                      <a:pt x="163" y="133"/>
                      <a:pt x="162" y="133"/>
                      <a:pt x="162" y="133"/>
                    </a:cubicBezTo>
                    <a:cubicBezTo>
                      <a:pt x="162" y="134"/>
                      <a:pt x="162" y="134"/>
                      <a:pt x="161" y="134"/>
                    </a:cubicBezTo>
                    <a:cubicBezTo>
                      <a:pt x="161" y="134"/>
                      <a:pt x="159" y="134"/>
                      <a:pt x="159" y="135"/>
                    </a:cubicBezTo>
                    <a:cubicBezTo>
                      <a:pt x="156" y="134"/>
                      <a:pt x="157" y="137"/>
                      <a:pt x="154" y="136"/>
                    </a:cubicBezTo>
                    <a:cubicBezTo>
                      <a:pt x="154" y="136"/>
                      <a:pt x="153" y="135"/>
                      <a:pt x="153" y="134"/>
                    </a:cubicBezTo>
                    <a:cubicBezTo>
                      <a:pt x="154" y="134"/>
                      <a:pt x="156" y="134"/>
                      <a:pt x="156" y="133"/>
                    </a:cubicBezTo>
                    <a:cubicBezTo>
                      <a:pt x="158" y="133"/>
                      <a:pt x="158" y="132"/>
                      <a:pt x="160" y="132"/>
                    </a:cubicBezTo>
                    <a:cubicBezTo>
                      <a:pt x="161" y="132"/>
                      <a:pt x="161" y="132"/>
                      <a:pt x="162" y="132"/>
                    </a:cubicBezTo>
                    <a:cubicBezTo>
                      <a:pt x="162" y="131"/>
                      <a:pt x="162" y="130"/>
                      <a:pt x="163" y="130"/>
                    </a:cubicBezTo>
                    <a:cubicBezTo>
                      <a:pt x="163" y="130"/>
                      <a:pt x="163" y="129"/>
                      <a:pt x="163" y="129"/>
                    </a:cubicBezTo>
                    <a:cubicBezTo>
                      <a:pt x="164" y="129"/>
                      <a:pt x="164" y="129"/>
                      <a:pt x="164" y="128"/>
                    </a:cubicBezTo>
                    <a:cubicBezTo>
                      <a:pt x="162" y="128"/>
                      <a:pt x="160" y="128"/>
                      <a:pt x="158" y="128"/>
                    </a:cubicBezTo>
                    <a:cubicBezTo>
                      <a:pt x="157" y="129"/>
                      <a:pt x="156" y="128"/>
                      <a:pt x="156" y="129"/>
                    </a:cubicBezTo>
                    <a:cubicBezTo>
                      <a:pt x="156" y="129"/>
                      <a:pt x="155" y="129"/>
                      <a:pt x="154" y="129"/>
                    </a:cubicBezTo>
                    <a:cubicBezTo>
                      <a:pt x="155" y="128"/>
                      <a:pt x="157" y="126"/>
                      <a:pt x="160" y="127"/>
                    </a:cubicBezTo>
                    <a:cubicBezTo>
                      <a:pt x="160" y="127"/>
                      <a:pt x="160" y="127"/>
                      <a:pt x="160" y="127"/>
                    </a:cubicBezTo>
                    <a:cubicBezTo>
                      <a:pt x="161" y="126"/>
                      <a:pt x="161" y="126"/>
                      <a:pt x="162" y="126"/>
                    </a:cubicBezTo>
                    <a:cubicBezTo>
                      <a:pt x="163" y="126"/>
                      <a:pt x="164" y="127"/>
                      <a:pt x="165" y="127"/>
                    </a:cubicBezTo>
                    <a:cubicBezTo>
                      <a:pt x="167" y="127"/>
                      <a:pt x="167" y="125"/>
                      <a:pt x="169" y="124"/>
                    </a:cubicBezTo>
                    <a:cubicBezTo>
                      <a:pt x="169" y="124"/>
                      <a:pt x="169" y="124"/>
                      <a:pt x="170" y="124"/>
                    </a:cubicBezTo>
                    <a:cubicBezTo>
                      <a:pt x="170" y="122"/>
                      <a:pt x="172" y="121"/>
                      <a:pt x="173" y="120"/>
                    </a:cubicBezTo>
                    <a:cubicBezTo>
                      <a:pt x="168" y="119"/>
                      <a:pt x="166" y="121"/>
                      <a:pt x="162" y="121"/>
                    </a:cubicBezTo>
                    <a:cubicBezTo>
                      <a:pt x="162" y="120"/>
                      <a:pt x="162" y="120"/>
                      <a:pt x="161" y="120"/>
                    </a:cubicBezTo>
                    <a:cubicBezTo>
                      <a:pt x="161" y="120"/>
                      <a:pt x="161" y="119"/>
                      <a:pt x="160" y="119"/>
                    </a:cubicBezTo>
                    <a:cubicBezTo>
                      <a:pt x="161" y="120"/>
                      <a:pt x="163" y="120"/>
                      <a:pt x="165" y="120"/>
                    </a:cubicBezTo>
                    <a:cubicBezTo>
                      <a:pt x="165" y="118"/>
                      <a:pt x="166" y="117"/>
                      <a:pt x="168" y="117"/>
                    </a:cubicBezTo>
                    <a:cubicBezTo>
                      <a:pt x="168" y="116"/>
                      <a:pt x="168" y="115"/>
                      <a:pt x="170" y="115"/>
                    </a:cubicBezTo>
                    <a:cubicBezTo>
                      <a:pt x="170" y="114"/>
                      <a:pt x="171" y="115"/>
                      <a:pt x="171" y="115"/>
                    </a:cubicBezTo>
                    <a:cubicBezTo>
                      <a:pt x="172" y="114"/>
                      <a:pt x="173" y="114"/>
                      <a:pt x="173" y="113"/>
                    </a:cubicBezTo>
                    <a:cubicBezTo>
                      <a:pt x="175" y="113"/>
                      <a:pt x="176" y="113"/>
                      <a:pt x="176" y="112"/>
                    </a:cubicBezTo>
                    <a:cubicBezTo>
                      <a:pt x="177" y="112"/>
                      <a:pt x="178" y="111"/>
                      <a:pt x="179" y="111"/>
                    </a:cubicBezTo>
                    <a:cubicBezTo>
                      <a:pt x="179" y="110"/>
                      <a:pt x="179" y="110"/>
                      <a:pt x="180" y="110"/>
                    </a:cubicBezTo>
                    <a:cubicBezTo>
                      <a:pt x="180" y="109"/>
                      <a:pt x="182" y="110"/>
                      <a:pt x="182" y="109"/>
                    </a:cubicBezTo>
                    <a:cubicBezTo>
                      <a:pt x="182" y="109"/>
                      <a:pt x="182" y="109"/>
                      <a:pt x="183" y="109"/>
                    </a:cubicBezTo>
                    <a:cubicBezTo>
                      <a:pt x="183" y="108"/>
                      <a:pt x="184" y="108"/>
                      <a:pt x="184" y="107"/>
                    </a:cubicBezTo>
                    <a:cubicBezTo>
                      <a:pt x="184" y="107"/>
                      <a:pt x="184" y="107"/>
                      <a:pt x="184" y="107"/>
                    </a:cubicBezTo>
                    <a:cubicBezTo>
                      <a:pt x="185" y="107"/>
                      <a:pt x="185" y="105"/>
                      <a:pt x="187" y="105"/>
                    </a:cubicBezTo>
                    <a:cubicBezTo>
                      <a:pt x="187" y="105"/>
                      <a:pt x="187" y="105"/>
                      <a:pt x="187" y="105"/>
                    </a:cubicBezTo>
                    <a:cubicBezTo>
                      <a:pt x="190" y="105"/>
                      <a:pt x="191" y="104"/>
                      <a:pt x="192" y="102"/>
                    </a:cubicBezTo>
                    <a:cubicBezTo>
                      <a:pt x="192" y="102"/>
                      <a:pt x="192" y="102"/>
                      <a:pt x="192" y="102"/>
                    </a:cubicBezTo>
                    <a:cubicBezTo>
                      <a:pt x="192" y="101"/>
                      <a:pt x="192" y="101"/>
                      <a:pt x="192" y="101"/>
                    </a:cubicBezTo>
                    <a:cubicBezTo>
                      <a:pt x="195" y="102"/>
                      <a:pt x="194" y="99"/>
                      <a:pt x="195" y="98"/>
                    </a:cubicBezTo>
                    <a:cubicBezTo>
                      <a:pt x="195" y="98"/>
                      <a:pt x="195" y="98"/>
                      <a:pt x="195" y="98"/>
                    </a:cubicBezTo>
                    <a:cubicBezTo>
                      <a:pt x="195" y="96"/>
                      <a:pt x="193" y="97"/>
                      <a:pt x="193" y="95"/>
                    </a:cubicBezTo>
                    <a:cubicBezTo>
                      <a:pt x="195" y="95"/>
                      <a:pt x="195" y="93"/>
                      <a:pt x="196" y="92"/>
                    </a:cubicBezTo>
                    <a:cubicBezTo>
                      <a:pt x="196" y="91"/>
                      <a:pt x="196" y="91"/>
                      <a:pt x="197" y="91"/>
                    </a:cubicBezTo>
                    <a:cubicBezTo>
                      <a:pt x="197" y="91"/>
                      <a:pt x="197" y="90"/>
                      <a:pt x="197" y="90"/>
                    </a:cubicBezTo>
                    <a:cubicBezTo>
                      <a:pt x="196" y="90"/>
                      <a:pt x="196" y="88"/>
                      <a:pt x="196" y="88"/>
                    </a:cubicBezTo>
                    <a:cubicBezTo>
                      <a:pt x="195" y="88"/>
                      <a:pt x="194" y="88"/>
                      <a:pt x="194" y="89"/>
                    </a:cubicBezTo>
                    <a:cubicBezTo>
                      <a:pt x="192" y="89"/>
                      <a:pt x="192" y="90"/>
                      <a:pt x="191" y="90"/>
                    </a:cubicBezTo>
                    <a:cubicBezTo>
                      <a:pt x="190" y="88"/>
                      <a:pt x="190" y="86"/>
                      <a:pt x="187" y="87"/>
                    </a:cubicBezTo>
                    <a:cubicBezTo>
                      <a:pt x="187" y="88"/>
                      <a:pt x="189" y="90"/>
                      <a:pt x="187" y="90"/>
                    </a:cubicBezTo>
                    <a:cubicBezTo>
                      <a:pt x="185" y="90"/>
                      <a:pt x="186" y="87"/>
                      <a:pt x="182" y="88"/>
                    </a:cubicBezTo>
                    <a:cubicBezTo>
                      <a:pt x="180" y="88"/>
                      <a:pt x="180" y="91"/>
                      <a:pt x="177" y="90"/>
                    </a:cubicBezTo>
                    <a:cubicBezTo>
                      <a:pt x="176" y="90"/>
                      <a:pt x="176" y="89"/>
                      <a:pt x="176" y="88"/>
                    </a:cubicBezTo>
                    <a:cubicBezTo>
                      <a:pt x="175" y="88"/>
                      <a:pt x="175" y="88"/>
                      <a:pt x="175" y="88"/>
                    </a:cubicBezTo>
                    <a:cubicBezTo>
                      <a:pt x="173" y="88"/>
                      <a:pt x="172" y="86"/>
                      <a:pt x="169" y="87"/>
                    </a:cubicBezTo>
                    <a:cubicBezTo>
                      <a:pt x="167" y="87"/>
                      <a:pt x="168" y="90"/>
                      <a:pt x="166" y="89"/>
                    </a:cubicBezTo>
                    <a:cubicBezTo>
                      <a:pt x="166" y="88"/>
                      <a:pt x="166" y="87"/>
                      <a:pt x="165" y="87"/>
                    </a:cubicBezTo>
                    <a:cubicBezTo>
                      <a:pt x="163" y="87"/>
                      <a:pt x="164" y="89"/>
                      <a:pt x="163" y="89"/>
                    </a:cubicBezTo>
                    <a:cubicBezTo>
                      <a:pt x="163" y="87"/>
                      <a:pt x="164" y="85"/>
                      <a:pt x="160" y="84"/>
                    </a:cubicBezTo>
                    <a:cubicBezTo>
                      <a:pt x="158" y="84"/>
                      <a:pt x="159" y="86"/>
                      <a:pt x="158" y="86"/>
                    </a:cubicBezTo>
                    <a:cubicBezTo>
                      <a:pt x="157" y="87"/>
                      <a:pt x="157" y="88"/>
                      <a:pt x="156" y="88"/>
                    </a:cubicBezTo>
                    <a:cubicBezTo>
                      <a:pt x="156" y="88"/>
                      <a:pt x="156" y="88"/>
                      <a:pt x="156" y="88"/>
                    </a:cubicBezTo>
                    <a:cubicBezTo>
                      <a:pt x="156" y="86"/>
                      <a:pt x="158" y="86"/>
                      <a:pt x="158" y="84"/>
                    </a:cubicBezTo>
                    <a:cubicBezTo>
                      <a:pt x="156" y="84"/>
                      <a:pt x="156" y="82"/>
                      <a:pt x="154" y="81"/>
                    </a:cubicBezTo>
                    <a:cubicBezTo>
                      <a:pt x="154" y="81"/>
                      <a:pt x="153" y="81"/>
                      <a:pt x="153" y="81"/>
                    </a:cubicBezTo>
                    <a:cubicBezTo>
                      <a:pt x="151" y="81"/>
                      <a:pt x="152" y="79"/>
                      <a:pt x="150" y="79"/>
                    </a:cubicBezTo>
                    <a:cubicBezTo>
                      <a:pt x="150" y="80"/>
                      <a:pt x="150" y="80"/>
                      <a:pt x="149" y="80"/>
                    </a:cubicBezTo>
                    <a:cubicBezTo>
                      <a:pt x="148" y="81"/>
                      <a:pt x="147" y="83"/>
                      <a:pt x="146" y="83"/>
                    </a:cubicBezTo>
                    <a:cubicBezTo>
                      <a:pt x="146" y="85"/>
                      <a:pt x="146" y="86"/>
                      <a:pt x="146" y="88"/>
                    </a:cubicBezTo>
                    <a:cubicBezTo>
                      <a:pt x="144" y="87"/>
                      <a:pt x="144" y="88"/>
                      <a:pt x="143" y="88"/>
                    </a:cubicBezTo>
                    <a:cubicBezTo>
                      <a:pt x="143" y="90"/>
                      <a:pt x="142" y="93"/>
                      <a:pt x="143" y="93"/>
                    </a:cubicBezTo>
                    <a:cubicBezTo>
                      <a:pt x="144" y="93"/>
                      <a:pt x="144" y="94"/>
                      <a:pt x="145" y="94"/>
                    </a:cubicBezTo>
                    <a:cubicBezTo>
                      <a:pt x="145" y="95"/>
                      <a:pt x="144" y="95"/>
                      <a:pt x="144" y="95"/>
                    </a:cubicBezTo>
                    <a:cubicBezTo>
                      <a:pt x="142" y="96"/>
                      <a:pt x="141" y="95"/>
                      <a:pt x="139" y="94"/>
                    </a:cubicBezTo>
                    <a:cubicBezTo>
                      <a:pt x="139" y="93"/>
                      <a:pt x="139" y="93"/>
                      <a:pt x="138" y="93"/>
                    </a:cubicBezTo>
                    <a:cubicBezTo>
                      <a:pt x="138" y="92"/>
                      <a:pt x="138" y="92"/>
                      <a:pt x="137" y="92"/>
                    </a:cubicBezTo>
                    <a:cubicBezTo>
                      <a:pt x="137" y="92"/>
                      <a:pt x="137" y="93"/>
                      <a:pt x="136" y="93"/>
                    </a:cubicBezTo>
                    <a:cubicBezTo>
                      <a:pt x="136" y="94"/>
                      <a:pt x="136" y="95"/>
                      <a:pt x="136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7"/>
                      <a:pt x="138" y="98"/>
                      <a:pt x="138" y="99"/>
                    </a:cubicBezTo>
                    <a:cubicBezTo>
                      <a:pt x="138" y="100"/>
                      <a:pt x="138" y="101"/>
                      <a:pt x="138" y="103"/>
                    </a:cubicBezTo>
                    <a:cubicBezTo>
                      <a:pt x="137" y="102"/>
                      <a:pt x="136" y="101"/>
                      <a:pt x="136" y="100"/>
                    </a:cubicBezTo>
                    <a:cubicBezTo>
                      <a:pt x="135" y="100"/>
                      <a:pt x="134" y="100"/>
                      <a:pt x="133" y="100"/>
                    </a:cubicBezTo>
                    <a:cubicBezTo>
                      <a:pt x="133" y="103"/>
                      <a:pt x="134" y="104"/>
                      <a:pt x="134" y="106"/>
                    </a:cubicBezTo>
                    <a:cubicBezTo>
                      <a:pt x="136" y="107"/>
                      <a:pt x="136" y="108"/>
                      <a:pt x="137" y="110"/>
                    </a:cubicBezTo>
                    <a:cubicBezTo>
                      <a:pt x="134" y="110"/>
                      <a:pt x="135" y="107"/>
                      <a:pt x="132" y="107"/>
                    </a:cubicBezTo>
                    <a:cubicBezTo>
                      <a:pt x="132" y="109"/>
                      <a:pt x="134" y="109"/>
                      <a:pt x="134" y="110"/>
                    </a:cubicBezTo>
                    <a:cubicBezTo>
                      <a:pt x="134" y="111"/>
                      <a:pt x="135" y="113"/>
                      <a:pt x="134" y="113"/>
                    </a:cubicBezTo>
                    <a:cubicBezTo>
                      <a:pt x="134" y="109"/>
                      <a:pt x="129" y="111"/>
                      <a:pt x="129" y="107"/>
                    </a:cubicBezTo>
                    <a:cubicBezTo>
                      <a:pt x="128" y="107"/>
                      <a:pt x="128" y="107"/>
                      <a:pt x="128" y="107"/>
                    </a:cubicBezTo>
                    <a:cubicBezTo>
                      <a:pt x="127" y="107"/>
                      <a:pt x="127" y="107"/>
                      <a:pt x="126" y="107"/>
                    </a:cubicBezTo>
                    <a:cubicBezTo>
                      <a:pt x="126" y="109"/>
                      <a:pt x="126" y="110"/>
                      <a:pt x="127" y="111"/>
                    </a:cubicBezTo>
                    <a:cubicBezTo>
                      <a:pt x="127" y="111"/>
                      <a:pt x="128" y="114"/>
                      <a:pt x="127" y="114"/>
                    </a:cubicBezTo>
                    <a:cubicBezTo>
                      <a:pt x="124" y="115"/>
                      <a:pt x="125" y="112"/>
                      <a:pt x="125" y="111"/>
                    </a:cubicBezTo>
                    <a:cubicBezTo>
                      <a:pt x="125" y="110"/>
                      <a:pt x="124" y="110"/>
                      <a:pt x="124" y="108"/>
                    </a:cubicBezTo>
                    <a:cubicBezTo>
                      <a:pt x="121" y="108"/>
                      <a:pt x="120" y="110"/>
                      <a:pt x="120" y="113"/>
                    </a:cubicBezTo>
                    <a:cubicBezTo>
                      <a:pt x="120" y="115"/>
                      <a:pt x="122" y="115"/>
                      <a:pt x="123" y="115"/>
                    </a:cubicBezTo>
                    <a:cubicBezTo>
                      <a:pt x="123" y="116"/>
                      <a:pt x="126" y="117"/>
                      <a:pt x="124" y="117"/>
                    </a:cubicBezTo>
                    <a:cubicBezTo>
                      <a:pt x="123" y="117"/>
                      <a:pt x="122" y="117"/>
                      <a:pt x="122" y="116"/>
                    </a:cubicBezTo>
                    <a:cubicBezTo>
                      <a:pt x="121" y="116"/>
                      <a:pt x="121" y="117"/>
                      <a:pt x="120" y="117"/>
                    </a:cubicBezTo>
                    <a:cubicBezTo>
                      <a:pt x="120" y="117"/>
                      <a:pt x="119" y="118"/>
                      <a:pt x="119" y="120"/>
                    </a:cubicBezTo>
                    <a:cubicBezTo>
                      <a:pt x="120" y="120"/>
                      <a:pt x="120" y="121"/>
                      <a:pt x="120" y="122"/>
                    </a:cubicBezTo>
                    <a:cubicBezTo>
                      <a:pt x="121" y="122"/>
                      <a:pt x="122" y="123"/>
                      <a:pt x="122" y="124"/>
                    </a:cubicBezTo>
                    <a:cubicBezTo>
                      <a:pt x="123" y="124"/>
                      <a:pt x="126" y="123"/>
                      <a:pt x="126" y="125"/>
                    </a:cubicBezTo>
                    <a:cubicBezTo>
                      <a:pt x="123" y="125"/>
                      <a:pt x="123" y="124"/>
                      <a:pt x="121" y="125"/>
                    </a:cubicBezTo>
                    <a:cubicBezTo>
                      <a:pt x="120" y="125"/>
                      <a:pt x="120" y="123"/>
                      <a:pt x="119" y="123"/>
                    </a:cubicBezTo>
                    <a:cubicBezTo>
                      <a:pt x="120" y="122"/>
                      <a:pt x="119" y="121"/>
                      <a:pt x="118" y="121"/>
                    </a:cubicBezTo>
                    <a:cubicBezTo>
                      <a:pt x="118" y="121"/>
                      <a:pt x="118" y="121"/>
                      <a:pt x="117" y="121"/>
                    </a:cubicBezTo>
                    <a:cubicBezTo>
                      <a:pt x="117" y="121"/>
                      <a:pt x="117" y="122"/>
                      <a:pt x="117" y="122"/>
                    </a:cubicBezTo>
                    <a:cubicBezTo>
                      <a:pt x="117" y="124"/>
                      <a:pt x="116" y="126"/>
                      <a:pt x="116" y="129"/>
                    </a:cubicBezTo>
                    <a:cubicBezTo>
                      <a:pt x="116" y="130"/>
                      <a:pt x="116" y="129"/>
                      <a:pt x="117" y="129"/>
                    </a:cubicBezTo>
                    <a:cubicBezTo>
                      <a:pt x="117" y="130"/>
                      <a:pt x="116" y="130"/>
                      <a:pt x="117" y="131"/>
                    </a:cubicBezTo>
                    <a:cubicBezTo>
                      <a:pt x="117" y="131"/>
                      <a:pt x="117" y="131"/>
                      <a:pt x="117" y="132"/>
                    </a:cubicBezTo>
                    <a:cubicBezTo>
                      <a:pt x="117" y="132"/>
                      <a:pt x="116" y="132"/>
                      <a:pt x="117" y="132"/>
                    </a:cubicBezTo>
                    <a:cubicBezTo>
                      <a:pt x="118" y="132"/>
                      <a:pt x="118" y="131"/>
                      <a:pt x="119" y="132"/>
                    </a:cubicBezTo>
                    <a:cubicBezTo>
                      <a:pt x="119" y="130"/>
                      <a:pt x="120" y="130"/>
                      <a:pt x="122" y="130"/>
                    </a:cubicBezTo>
                    <a:cubicBezTo>
                      <a:pt x="121" y="131"/>
                      <a:pt x="121" y="131"/>
                      <a:pt x="120" y="132"/>
                    </a:cubicBezTo>
                    <a:cubicBezTo>
                      <a:pt x="120" y="132"/>
                      <a:pt x="120" y="133"/>
                      <a:pt x="119" y="133"/>
                    </a:cubicBezTo>
                    <a:cubicBezTo>
                      <a:pt x="119" y="134"/>
                      <a:pt x="117" y="133"/>
                      <a:pt x="117" y="135"/>
                    </a:cubicBezTo>
                    <a:cubicBezTo>
                      <a:pt x="119" y="135"/>
                      <a:pt x="119" y="136"/>
                      <a:pt x="120" y="136"/>
                    </a:cubicBezTo>
                    <a:cubicBezTo>
                      <a:pt x="121" y="136"/>
                      <a:pt x="121" y="137"/>
                      <a:pt x="121" y="137"/>
                    </a:cubicBezTo>
                    <a:cubicBezTo>
                      <a:pt x="121" y="137"/>
                      <a:pt x="122" y="137"/>
                      <a:pt x="122" y="138"/>
                    </a:cubicBezTo>
                    <a:cubicBezTo>
                      <a:pt x="120" y="138"/>
                      <a:pt x="120" y="137"/>
                      <a:pt x="119" y="137"/>
                    </a:cubicBezTo>
                    <a:cubicBezTo>
                      <a:pt x="119" y="139"/>
                      <a:pt x="117" y="138"/>
                      <a:pt x="117" y="140"/>
                    </a:cubicBezTo>
                    <a:cubicBezTo>
                      <a:pt x="116" y="140"/>
                      <a:pt x="116" y="141"/>
                      <a:pt x="116" y="142"/>
                    </a:cubicBezTo>
                    <a:cubicBezTo>
                      <a:pt x="118" y="142"/>
                      <a:pt x="117" y="144"/>
                      <a:pt x="119" y="144"/>
                    </a:cubicBezTo>
                    <a:cubicBezTo>
                      <a:pt x="119" y="144"/>
                      <a:pt x="120" y="144"/>
                      <a:pt x="120" y="144"/>
                    </a:cubicBezTo>
                    <a:cubicBezTo>
                      <a:pt x="120" y="145"/>
                      <a:pt x="120" y="145"/>
                      <a:pt x="119" y="145"/>
                    </a:cubicBezTo>
                    <a:cubicBezTo>
                      <a:pt x="118" y="145"/>
                      <a:pt x="117" y="144"/>
                      <a:pt x="117" y="143"/>
                    </a:cubicBezTo>
                    <a:cubicBezTo>
                      <a:pt x="115" y="143"/>
                      <a:pt x="114" y="143"/>
                      <a:pt x="113" y="144"/>
                    </a:cubicBezTo>
                    <a:cubicBezTo>
                      <a:pt x="112" y="147"/>
                      <a:pt x="116" y="146"/>
                      <a:pt x="115" y="149"/>
                    </a:cubicBezTo>
                    <a:cubicBezTo>
                      <a:pt x="116" y="150"/>
                      <a:pt x="119" y="148"/>
                      <a:pt x="119" y="150"/>
                    </a:cubicBezTo>
                    <a:cubicBezTo>
                      <a:pt x="118" y="150"/>
                      <a:pt x="116" y="150"/>
                      <a:pt x="114" y="150"/>
                    </a:cubicBezTo>
                    <a:cubicBezTo>
                      <a:pt x="114" y="148"/>
                      <a:pt x="113" y="146"/>
                      <a:pt x="111" y="146"/>
                    </a:cubicBezTo>
                    <a:cubicBezTo>
                      <a:pt x="111" y="147"/>
                      <a:pt x="111" y="147"/>
                      <a:pt x="110" y="147"/>
                    </a:cubicBezTo>
                    <a:cubicBezTo>
                      <a:pt x="111" y="150"/>
                      <a:pt x="108" y="149"/>
                      <a:pt x="107" y="151"/>
                    </a:cubicBezTo>
                    <a:cubicBezTo>
                      <a:pt x="108" y="152"/>
                      <a:pt x="109" y="152"/>
                      <a:pt x="110" y="153"/>
                    </a:cubicBezTo>
                    <a:cubicBezTo>
                      <a:pt x="111" y="153"/>
                      <a:pt x="112" y="153"/>
                      <a:pt x="112" y="154"/>
                    </a:cubicBezTo>
                    <a:cubicBezTo>
                      <a:pt x="111" y="154"/>
                      <a:pt x="110" y="155"/>
                      <a:pt x="110" y="156"/>
                    </a:cubicBezTo>
                    <a:cubicBezTo>
                      <a:pt x="109" y="156"/>
                      <a:pt x="109" y="156"/>
                      <a:pt x="109" y="157"/>
                    </a:cubicBezTo>
                    <a:cubicBezTo>
                      <a:pt x="108" y="157"/>
                      <a:pt x="108" y="157"/>
                      <a:pt x="107" y="157"/>
                    </a:cubicBezTo>
                    <a:cubicBezTo>
                      <a:pt x="104" y="158"/>
                      <a:pt x="103" y="155"/>
                      <a:pt x="100" y="156"/>
                    </a:cubicBezTo>
                    <a:cubicBezTo>
                      <a:pt x="100" y="156"/>
                      <a:pt x="100" y="157"/>
                      <a:pt x="100" y="157"/>
                    </a:cubicBezTo>
                    <a:cubicBezTo>
                      <a:pt x="99" y="157"/>
                      <a:pt x="98" y="157"/>
                      <a:pt x="98" y="158"/>
                    </a:cubicBezTo>
                    <a:cubicBezTo>
                      <a:pt x="100" y="158"/>
                      <a:pt x="99" y="160"/>
                      <a:pt x="101" y="159"/>
                    </a:cubicBezTo>
                    <a:cubicBezTo>
                      <a:pt x="101" y="161"/>
                      <a:pt x="103" y="160"/>
                      <a:pt x="103" y="161"/>
                    </a:cubicBezTo>
                    <a:cubicBezTo>
                      <a:pt x="103" y="164"/>
                      <a:pt x="104" y="164"/>
                      <a:pt x="104" y="166"/>
                    </a:cubicBezTo>
                    <a:cubicBezTo>
                      <a:pt x="105" y="166"/>
                      <a:pt x="105" y="167"/>
                      <a:pt x="106" y="168"/>
                    </a:cubicBezTo>
                    <a:cubicBezTo>
                      <a:pt x="106" y="168"/>
                      <a:pt x="107" y="168"/>
                      <a:pt x="107" y="168"/>
                    </a:cubicBezTo>
                    <a:cubicBezTo>
                      <a:pt x="107" y="169"/>
                      <a:pt x="107" y="169"/>
                      <a:pt x="107" y="170"/>
                    </a:cubicBezTo>
                    <a:cubicBezTo>
                      <a:pt x="109" y="170"/>
                      <a:pt x="110" y="169"/>
                      <a:pt x="112" y="169"/>
                    </a:cubicBezTo>
                    <a:cubicBezTo>
                      <a:pt x="113" y="168"/>
                      <a:pt x="113" y="168"/>
                      <a:pt x="114" y="168"/>
                    </a:cubicBezTo>
                    <a:cubicBezTo>
                      <a:pt x="114" y="167"/>
                      <a:pt x="114" y="166"/>
                      <a:pt x="114" y="166"/>
                    </a:cubicBezTo>
                    <a:cubicBezTo>
                      <a:pt x="116" y="165"/>
                      <a:pt x="117" y="165"/>
                      <a:pt x="118" y="164"/>
                    </a:cubicBezTo>
                    <a:cubicBezTo>
                      <a:pt x="119" y="164"/>
                      <a:pt x="120" y="164"/>
                      <a:pt x="120" y="163"/>
                    </a:cubicBezTo>
                    <a:cubicBezTo>
                      <a:pt x="121" y="163"/>
                      <a:pt x="121" y="164"/>
                      <a:pt x="122" y="164"/>
                    </a:cubicBezTo>
                    <a:cubicBezTo>
                      <a:pt x="122" y="167"/>
                      <a:pt x="119" y="165"/>
                      <a:pt x="119" y="168"/>
                    </a:cubicBezTo>
                    <a:cubicBezTo>
                      <a:pt x="117" y="167"/>
                      <a:pt x="118" y="170"/>
                      <a:pt x="116" y="170"/>
                    </a:cubicBezTo>
                    <a:cubicBezTo>
                      <a:pt x="116" y="172"/>
                      <a:pt x="114" y="172"/>
                      <a:pt x="114" y="174"/>
                    </a:cubicBezTo>
                    <a:cubicBezTo>
                      <a:pt x="113" y="174"/>
                      <a:pt x="112" y="176"/>
                      <a:pt x="110" y="177"/>
                    </a:cubicBezTo>
                    <a:cubicBezTo>
                      <a:pt x="110" y="177"/>
                      <a:pt x="110" y="178"/>
                      <a:pt x="110" y="178"/>
                    </a:cubicBezTo>
                    <a:cubicBezTo>
                      <a:pt x="109" y="179"/>
                      <a:pt x="107" y="179"/>
                      <a:pt x="107" y="182"/>
                    </a:cubicBezTo>
                    <a:cubicBezTo>
                      <a:pt x="105" y="182"/>
                      <a:pt x="104" y="183"/>
                      <a:pt x="104" y="184"/>
                    </a:cubicBezTo>
                    <a:cubicBezTo>
                      <a:pt x="103" y="184"/>
                      <a:pt x="101" y="186"/>
                      <a:pt x="103" y="186"/>
                    </a:cubicBezTo>
                    <a:cubicBezTo>
                      <a:pt x="103" y="185"/>
                      <a:pt x="106" y="186"/>
                      <a:pt x="105" y="184"/>
                    </a:cubicBezTo>
                    <a:cubicBezTo>
                      <a:pt x="106" y="183"/>
                      <a:pt x="107" y="183"/>
                      <a:pt x="107" y="184"/>
                    </a:cubicBezTo>
                    <a:cubicBezTo>
                      <a:pt x="108" y="186"/>
                      <a:pt x="105" y="185"/>
                      <a:pt x="106" y="187"/>
                    </a:cubicBezTo>
                    <a:cubicBezTo>
                      <a:pt x="106" y="189"/>
                      <a:pt x="108" y="188"/>
                      <a:pt x="107" y="190"/>
                    </a:cubicBezTo>
                    <a:cubicBezTo>
                      <a:pt x="106" y="190"/>
                      <a:pt x="106" y="191"/>
                      <a:pt x="105" y="191"/>
                    </a:cubicBezTo>
                    <a:cubicBezTo>
                      <a:pt x="105" y="192"/>
                      <a:pt x="104" y="192"/>
                      <a:pt x="103" y="192"/>
                    </a:cubicBezTo>
                    <a:cubicBezTo>
                      <a:pt x="103" y="192"/>
                      <a:pt x="103" y="193"/>
                      <a:pt x="103" y="193"/>
                    </a:cubicBezTo>
                    <a:cubicBezTo>
                      <a:pt x="103" y="195"/>
                      <a:pt x="106" y="191"/>
                      <a:pt x="106" y="194"/>
                    </a:cubicBezTo>
                    <a:cubicBezTo>
                      <a:pt x="104" y="194"/>
                      <a:pt x="103" y="195"/>
                      <a:pt x="102" y="195"/>
                    </a:cubicBezTo>
                    <a:cubicBezTo>
                      <a:pt x="102" y="196"/>
                      <a:pt x="102" y="196"/>
                      <a:pt x="101" y="197"/>
                    </a:cubicBezTo>
                    <a:cubicBezTo>
                      <a:pt x="101" y="197"/>
                      <a:pt x="101" y="198"/>
                      <a:pt x="100" y="198"/>
                    </a:cubicBezTo>
                    <a:cubicBezTo>
                      <a:pt x="100" y="201"/>
                      <a:pt x="101" y="202"/>
                      <a:pt x="101" y="204"/>
                    </a:cubicBezTo>
                    <a:cubicBezTo>
                      <a:pt x="103" y="205"/>
                      <a:pt x="104" y="201"/>
                      <a:pt x="105" y="204"/>
                    </a:cubicBezTo>
                    <a:cubicBezTo>
                      <a:pt x="104" y="204"/>
                      <a:pt x="103" y="204"/>
                      <a:pt x="103" y="205"/>
                    </a:cubicBezTo>
                    <a:cubicBezTo>
                      <a:pt x="103" y="205"/>
                      <a:pt x="102" y="205"/>
                      <a:pt x="102" y="205"/>
                    </a:cubicBezTo>
                    <a:cubicBezTo>
                      <a:pt x="102" y="205"/>
                      <a:pt x="102" y="206"/>
                      <a:pt x="102" y="206"/>
                    </a:cubicBezTo>
                    <a:cubicBezTo>
                      <a:pt x="101" y="206"/>
                      <a:pt x="101" y="206"/>
                      <a:pt x="100" y="207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99" y="207"/>
                      <a:pt x="99" y="208"/>
                      <a:pt x="98" y="208"/>
                    </a:cubicBezTo>
                    <a:cubicBezTo>
                      <a:pt x="98" y="211"/>
                      <a:pt x="96" y="211"/>
                      <a:pt x="96" y="215"/>
                    </a:cubicBezTo>
                    <a:cubicBezTo>
                      <a:pt x="95" y="215"/>
                      <a:pt x="95" y="215"/>
                      <a:pt x="95" y="216"/>
                    </a:cubicBezTo>
                    <a:cubicBezTo>
                      <a:pt x="95" y="216"/>
                      <a:pt x="95" y="217"/>
                      <a:pt x="95" y="216"/>
                    </a:cubicBezTo>
                    <a:cubicBezTo>
                      <a:pt x="95" y="219"/>
                      <a:pt x="93" y="218"/>
                      <a:pt x="93" y="220"/>
                    </a:cubicBezTo>
                    <a:cubicBezTo>
                      <a:pt x="92" y="221"/>
                      <a:pt x="91" y="222"/>
                      <a:pt x="91" y="224"/>
                    </a:cubicBezTo>
                    <a:cubicBezTo>
                      <a:pt x="93" y="224"/>
                      <a:pt x="94" y="225"/>
                      <a:pt x="96" y="225"/>
                    </a:cubicBezTo>
                    <a:cubicBezTo>
                      <a:pt x="97" y="225"/>
                      <a:pt x="97" y="225"/>
                      <a:pt x="97" y="225"/>
                    </a:cubicBezTo>
                    <a:cubicBezTo>
                      <a:pt x="98" y="225"/>
                      <a:pt x="98" y="225"/>
                      <a:pt x="98" y="224"/>
                    </a:cubicBezTo>
                    <a:cubicBezTo>
                      <a:pt x="98" y="224"/>
                      <a:pt x="98" y="223"/>
                      <a:pt x="99" y="224"/>
                    </a:cubicBezTo>
                    <a:cubicBezTo>
                      <a:pt x="100" y="223"/>
                      <a:pt x="100" y="222"/>
                      <a:pt x="100" y="220"/>
                    </a:cubicBezTo>
                    <a:cubicBezTo>
                      <a:pt x="99" y="220"/>
                      <a:pt x="99" y="219"/>
                      <a:pt x="100" y="219"/>
                    </a:cubicBezTo>
                    <a:cubicBezTo>
                      <a:pt x="100" y="218"/>
                      <a:pt x="101" y="216"/>
                      <a:pt x="102" y="216"/>
                    </a:cubicBezTo>
                    <a:cubicBezTo>
                      <a:pt x="102" y="212"/>
                      <a:pt x="105" y="212"/>
                      <a:pt x="105" y="209"/>
                    </a:cubicBezTo>
                    <a:cubicBezTo>
                      <a:pt x="106" y="208"/>
                      <a:pt x="106" y="207"/>
                      <a:pt x="107" y="207"/>
                    </a:cubicBezTo>
                    <a:cubicBezTo>
                      <a:pt x="107" y="207"/>
                      <a:pt x="107" y="206"/>
                      <a:pt x="107" y="207"/>
                    </a:cubicBezTo>
                    <a:cubicBezTo>
                      <a:pt x="108" y="207"/>
                      <a:pt x="110" y="205"/>
                      <a:pt x="108" y="204"/>
                    </a:cubicBezTo>
                    <a:cubicBezTo>
                      <a:pt x="108" y="205"/>
                      <a:pt x="107" y="205"/>
                      <a:pt x="107" y="204"/>
                    </a:cubicBezTo>
                    <a:cubicBezTo>
                      <a:pt x="108" y="203"/>
                      <a:pt x="108" y="201"/>
                      <a:pt x="108" y="198"/>
                    </a:cubicBezTo>
                    <a:cubicBezTo>
                      <a:pt x="108" y="198"/>
                      <a:pt x="108" y="198"/>
                      <a:pt x="108" y="197"/>
                    </a:cubicBezTo>
                    <a:cubicBezTo>
                      <a:pt x="108" y="197"/>
                      <a:pt x="107" y="196"/>
                      <a:pt x="107" y="195"/>
                    </a:cubicBezTo>
                    <a:cubicBezTo>
                      <a:pt x="109" y="194"/>
                      <a:pt x="109" y="195"/>
                      <a:pt x="110" y="195"/>
                    </a:cubicBezTo>
                    <a:cubicBezTo>
                      <a:pt x="110" y="194"/>
                      <a:pt x="111" y="194"/>
                      <a:pt x="112" y="194"/>
                    </a:cubicBezTo>
                    <a:cubicBezTo>
                      <a:pt x="112" y="194"/>
                      <a:pt x="112" y="193"/>
                      <a:pt x="112" y="193"/>
                    </a:cubicBezTo>
                    <a:cubicBezTo>
                      <a:pt x="112" y="193"/>
                      <a:pt x="112" y="193"/>
                      <a:pt x="112" y="193"/>
                    </a:cubicBezTo>
                    <a:cubicBezTo>
                      <a:pt x="112" y="193"/>
                      <a:pt x="112" y="193"/>
                      <a:pt x="112" y="192"/>
                    </a:cubicBezTo>
                    <a:cubicBezTo>
                      <a:pt x="112" y="192"/>
                      <a:pt x="113" y="193"/>
                      <a:pt x="113" y="192"/>
                    </a:cubicBezTo>
                    <a:cubicBezTo>
                      <a:pt x="113" y="192"/>
                      <a:pt x="113" y="192"/>
                      <a:pt x="113" y="192"/>
                    </a:cubicBezTo>
                    <a:cubicBezTo>
                      <a:pt x="113" y="192"/>
                      <a:pt x="114" y="192"/>
                      <a:pt x="114" y="192"/>
                    </a:cubicBezTo>
                    <a:cubicBezTo>
                      <a:pt x="114" y="192"/>
                      <a:pt x="114" y="191"/>
                      <a:pt x="114" y="191"/>
                    </a:cubicBezTo>
                    <a:cubicBezTo>
                      <a:pt x="114" y="191"/>
                      <a:pt x="114" y="191"/>
                      <a:pt x="114" y="191"/>
                    </a:cubicBezTo>
                    <a:cubicBezTo>
                      <a:pt x="115" y="191"/>
                      <a:pt x="114" y="190"/>
                      <a:pt x="115" y="190"/>
                    </a:cubicBezTo>
                    <a:cubicBezTo>
                      <a:pt x="115" y="190"/>
                      <a:pt x="116" y="190"/>
                      <a:pt x="116" y="190"/>
                    </a:cubicBezTo>
                    <a:cubicBezTo>
                      <a:pt x="115" y="192"/>
                      <a:pt x="113" y="193"/>
                      <a:pt x="112" y="195"/>
                    </a:cubicBezTo>
                    <a:cubicBezTo>
                      <a:pt x="111" y="197"/>
                      <a:pt x="110" y="199"/>
                      <a:pt x="110" y="202"/>
                    </a:cubicBezTo>
                    <a:cubicBezTo>
                      <a:pt x="110" y="204"/>
                      <a:pt x="113" y="203"/>
                      <a:pt x="112" y="204"/>
                    </a:cubicBezTo>
                    <a:cubicBezTo>
                      <a:pt x="113" y="205"/>
                      <a:pt x="114" y="206"/>
                      <a:pt x="114" y="207"/>
                    </a:cubicBezTo>
                    <a:cubicBezTo>
                      <a:pt x="114" y="208"/>
                      <a:pt x="114" y="209"/>
                      <a:pt x="114" y="209"/>
                    </a:cubicBezTo>
                    <a:cubicBezTo>
                      <a:pt x="114" y="210"/>
                      <a:pt x="115" y="210"/>
                      <a:pt x="116" y="210"/>
                    </a:cubicBezTo>
                    <a:cubicBezTo>
                      <a:pt x="117" y="210"/>
                      <a:pt x="116" y="208"/>
                      <a:pt x="117" y="207"/>
                    </a:cubicBezTo>
                    <a:cubicBezTo>
                      <a:pt x="116" y="206"/>
                      <a:pt x="116" y="204"/>
                      <a:pt x="116" y="202"/>
                    </a:cubicBezTo>
                    <a:cubicBezTo>
                      <a:pt x="116" y="201"/>
                      <a:pt x="116" y="200"/>
                      <a:pt x="117" y="199"/>
                    </a:cubicBezTo>
                    <a:cubicBezTo>
                      <a:pt x="118" y="201"/>
                      <a:pt x="117" y="204"/>
                      <a:pt x="119" y="203"/>
                    </a:cubicBezTo>
                    <a:cubicBezTo>
                      <a:pt x="120" y="201"/>
                      <a:pt x="121" y="200"/>
                      <a:pt x="122" y="197"/>
                    </a:cubicBezTo>
                    <a:cubicBezTo>
                      <a:pt x="122" y="197"/>
                      <a:pt x="122" y="196"/>
                      <a:pt x="122" y="196"/>
                    </a:cubicBezTo>
                    <a:cubicBezTo>
                      <a:pt x="123" y="196"/>
                      <a:pt x="123" y="196"/>
                      <a:pt x="123" y="195"/>
                    </a:cubicBezTo>
                    <a:cubicBezTo>
                      <a:pt x="124" y="195"/>
                      <a:pt x="124" y="194"/>
                      <a:pt x="124" y="194"/>
                    </a:cubicBezTo>
                    <a:cubicBezTo>
                      <a:pt x="124" y="194"/>
                      <a:pt x="125" y="194"/>
                      <a:pt x="125" y="194"/>
                    </a:cubicBezTo>
                    <a:cubicBezTo>
                      <a:pt x="125" y="196"/>
                      <a:pt x="123" y="196"/>
                      <a:pt x="124" y="199"/>
                    </a:cubicBezTo>
                    <a:cubicBezTo>
                      <a:pt x="124" y="200"/>
                      <a:pt x="126" y="200"/>
                      <a:pt x="127" y="201"/>
                    </a:cubicBezTo>
                    <a:cubicBezTo>
                      <a:pt x="127" y="202"/>
                      <a:pt x="128" y="202"/>
                      <a:pt x="128" y="204"/>
                    </a:cubicBezTo>
                    <a:cubicBezTo>
                      <a:pt x="127" y="204"/>
                      <a:pt x="127" y="202"/>
                      <a:pt x="125" y="202"/>
                    </a:cubicBezTo>
                    <a:cubicBezTo>
                      <a:pt x="125" y="201"/>
                      <a:pt x="123" y="202"/>
                      <a:pt x="123" y="200"/>
                    </a:cubicBezTo>
                    <a:cubicBezTo>
                      <a:pt x="123" y="200"/>
                      <a:pt x="123" y="200"/>
                      <a:pt x="122" y="200"/>
                    </a:cubicBezTo>
                    <a:cubicBezTo>
                      <a:pt x="122" y="201"/>
                      <a:pt x="122" y="201"/>
                      <a:pt x="122" y="202"/>
                    </a:cubicBezTo>
                    <a:cubicBezTo>
                      <a:pt x="122" y="202"/>
                      <a:pt x="121" y="203"/>
                      <a:pt x="121" y="203"/>
                    </a:cubicBezTo>
                    <a:cubicBezTo>
                      <a:pt x="120" y="204"/>
                      <a:pt x="120" y="205"/>
                      <a:pt x="119" y="206"/>
                    </a:cubicBezTo>
                    <a:cubicBezTo>
                      <a:pt x="120" y="206"/>
                      <a:pt x="120" y="208"/>
                      <a:pt x="120" y="209"/>
                    </a:cubicBezTo>
                    <a:cubicBezTo>
                      <a:pt x="119" y="209"/>
                      <a:pt x="120" y="210"/>
                      <a:pt x="119" y="210"/>
                    </a:cubicBezTo>
                    <a:cubicBezTo>
                      <a:pt x="118" y="211"/>
                      <a:pt x="118" y="211"/>
                      <a:pt x="118" y="212"/>
                    </a:cubicBezTo>
                    <a:cubicBezTo>
                      <a:pt x="119" y="213"/>
                      <a:pt x="119" y="215"/>
                      <a:pt x="120" y="216"/>
                    </a:cubicBezTo>
                    <a:cubicBezTo>
                      <a:pt x="120" y="218"/>
                      <a:pt x="122" y="217"/>
                      <a:pt x="122" y="219"/>
                    </a:cubicBezTo>
                    <a:cubicBezTo>
                      <a:pt x="122" y="221"/>
                      <a:pt x="122" y="222"/>
                      <a:pt x="122" y="224"/>
                    </a:cubicBezTo>
                    <a:cubicBezTo>
                      <a:pt x="119" y="224"/>
                      <a:pt x="118" y="225"/>
                      <a:pt x="117" y="227"/>
                    </a:cubicBezTo>
                    <a:cubicBezTo>
                      <a:pt x="117" y="228"/>
                      <a:pt x="116" y="228"/>
                      <a:pt x="116" y="228"/>
                    </a:cubicBezTo>
                    <a:cubicBezTo>
                      <a:pt x="115" y="229"/>
                      <a:pt x="114" y="230"/>
                      <a:pt x="114" y="232"/>
                    </a:cubicBezTo>
                    <a:cubicBezTo>
                      <a:pt x="113" y="232"/>
                      <a:pt x="113" y="233"/>
                      <a:pt x="112" y="233"/>
                    </a:cubicBezTo>
                    <a:cubicBezTo>
                      <a:pt x="112" y="234"/>
                      <a:pt x="112" y="234"/>
                      <a:pt x="111" y="234"/>
                    </a:cubicBezTo>
                    <a:cubicBezTo>
                      <a:pt x="111" y="235"/>
                      <a:pt x="111" y="235"/>
                      <a:pt x="110" y="235"/>
                    </a:cubicBezTo>
                    <a:cubicBezTo>
                      <a:pt x="109" y="235"/>
                      <a:pt x="109" y="236"/>
                      <a:pt x="108" y="237"/>
                    </a:cubicBezTo>
                    <a:cubicBezTo>
                      <a:pt x="108" y="237"/>
                      <a:pt x="108" y="238"/>
                      <a:pt x="107" y="238"/>
                    </a:cubicBezTo>
                    <a:cubicBezTo>
                      <a:pt x="108" y="239"/>
                      <a:pt x="107" y="240"/>
                      <a:pt x="107" y="242"/>
                    </a:cubicBezTo>
                    <a:cubicBezTo>
                      <a:pt x="106" y="244"/>
                      <a:pt x="108" y="247"/>
                      <a:pt x="105" y="247"/>
                    </a:cubicBezTo>
                    <a:cubicBezTo>
                      <a:pt x="105" y="245"/>
                      <a:pt x="105" y="243"/>
                      <a:pt x="105" y="241"/>
                    </a:cubicBezTo>
                    <a:cubicBezTo>
                      <a:pt x="105" y="241"/>
                      <a:pt x="104" y="241"/>
                      <a:pt x="103" y="241"/>
                    </a:cubicBezTo>
                    <a:cubicBezTo>
                      <a:pt x="103" y="242"/>
                      <a:pt x="103" y="242"/>
                      <a:pt x="102" y="242"/>
                    </a:cubicBezTo>
                    <a:cubicBezTo>
                      <a:pt x="101" y="243"/>
                      <a:pt x="102" y="247"/>
                      <a:pt x="102" y="250"/>
                    </a:cubicBezTo>
                    <a:cubicBezTo>
                      <a:pt x="103" y="250"/>
                      <a:pt x="103" y="251"/>
                      <a:pt x="103" y="253"/>
                    </a:cubicBezTo>
                    <a:cubicBezTo>
                      <a:pt x="104" y="253"/>
                      <a:pt x="104" y="253"/>
                      <a:pt x="104" y="253"/>
                    </a:cubicBezTo>
                    <a:cubicBezTo>
                      <a:pt x="104" y="255"/>
                      <a:pt x="105" y="256"/>
                      <a:pt x="105" y="257"/>
                    </a:cubicBezTo>
                    <a:cubicBezTo>
                      <a:pt x="106" y="258"/>
                      <a:pt x="106" y="259"/>
                      <a:pt x="106" y="260"/>
                    </a:cubicBezTo>
                    <a:cubicBezTo>
                      <a:pt x="106" y="260"/>
                      <a:pt x="107" y="260"/>
                      <a:pt x="107" y="260"/>
                    </a:cubicBezTo>
                    <a:cubicBezTo>
                      <a:pt x="109" y="260"/>
                      <a:pt x="108" y="258"/>
                      <a:pt x="107" y="257"/>
                    </a:cubicBezTo>
                    <a:cubicBezTo>
                      <a:pt x="107" y="256"/>
                      <a:pt x="107" y="252"/>
                      <a:pt x="108" y="253"/>
                    </a:cubicBezTo>
                    <a:cubicBezTo>
                      <a:pt x="108" y="252"/>
                      <a:pt x="108" y="252"/>
                      <a:pt x="109" y="252"/>
                    </a:cubicBezTo>
                    <a:cubicBezTo>
                      <a:pt x="109" y="251"/>
                      <a:pt x="109" y="251"/>
                      <a:pt x="110" y="251"/>
                    </a:cubicBezTo>
                    <a:cubicBezTo>
                      <a:pt x="111" y="252"/>
                      <a:pt x="111" y="253"/>
                      <a:pt x="113" y="254"/>
                    </a:cubicBezTo>
                    <a:cubicBezTo>
                      <a:pt x="113" y="255"/>
                      <a:pt x="114" y="255"/>
                      <a:pt x="114" y="256"/>
                    </a:cubicBezTo>
                    <a:cubicBezTo>
                      <a:pt x="115" y="257"/>
                      <a:pt x="116" y="257"/>
                      <a:pt x="116" y="257"/>
                    </a:cubicBezTo>
                    <a:cubicBezTo>
                      <a:pt x="116" y="260"/>
                      <a:pt x="117" y="262"/>
                      <a:pt x="119" y="262"/>
                    </a:cubicBezTo>
                    <a:cubicBezTo>
                      <a:pt x="121" y="261"/>
                      <a:pt x="122" y="259"/>
                      <a:pt x="122" y="257"/>
                    </a:cubicBezTo>
                    <a:cubicBezTo>
                      <a:pt x="121" y="257"/>
                      <a:pt x="122" y="255"/>
                      <a:pt x="121" y="255"/>
                    </a:cubicBezTo>
                    <a:cubicBezTo>
                      <a:pt x="120" y="255"/>
                      <a:pt x="120" y="255"/>
                      <a:pt x="120" y="254"/>
                    </a:cubicBezTo>
                    <a:cubicBezTo>
                      <a:pt x="120" y="252"/>
                      <a:pt x="121" y="252"/>
                      <a:pt x="122" y="251"/>
                    </a:cubicBezTo>
                    <a:cubicBezTo>
                      <a:pt x="122" y="253"/>
                      <a:pt x="123" y="253"/>
                      <a:pt x="124" y="255"/>
                    </a:cubicBezTo>
                    <a:cubicBezTo>
                      <a:pt x="126" y="255"/>
                      <a:pt x="126" y="256"/>
                      <a:pt x="127" y="257"/>
                    </a:cubicBezTo>
                    <a:cubicBezTo>
                      <a:pt x="128" y="258"/>
                      <a:pt x="128" y="258"/>
                      <a:pt x="129" y="258"/>
                    </a:cubicBezTo>
                    <a:cubicBezTo>
                      <a:pt x="129" y="258"/>
                      <a:pt x="129" y="258"/>
                      <a:pt x="129" y="258"/>
                    </a:cubicBezTo>
                    <a:cubicBezTo>
                      <a:pt x="129" y="258"/>
                      <a:pt x="129" y="259"/>
                      <a:pt x="129" y="259"/>
                    </a:cubicBezTo>
                    <a:cubicBezTo>
                      <a:pt x="130" y="259"/>
                      <a:pt x="131" y="260"/>
                      <a:pt x="132" y="260"/>
                    </a:cubicBezTo>
                    <a:cubicBezTo>
                      <a:pt x="133" y="260"/>
                      <a:pt x="134" y="260"/>
                      <a:pt x="134" y="259"/>
                    </a:cubicBezTo>
                    <a:cubicBezTo>
                      <a:pt x="135" y="259"/>
                      <a:pt x="136" y="259"/>
                      <a:pt x="136" y="258"/>
                    </a:cubicBezTo>
                    <a:cubicBezTo>
                      <a:pt x="135" y="258"/>
                      <a:pt x="135" y="257"/>
                      <a:pt x="136" y="257"/>
                    </a:cubicBezTo>
                    <a:cubicBezTo>
                      <a:pt x="136" y="257"/>
                      <a:pt x="136" y="256"/>
                      <a:pt x="137" y="256"/>
                    </a:cubicBezTo>
                    <a:cubicBezTo>
                      <a:pt x="138" y="256"/>
                      <a:pt x="138" y="256"/>
                      <a:pt x="139" y="257"/>
                    </a:cubicBezTo>
                    <a:cubicBezTo>
                      <a:pt x="140" y="257"/>
                      <a:pt x="141" y="257"/>
                      <a:pt x="141" y="257"/>
                    </a:cubicBezTo>
                    <a:cubicBezTo>
                      <a:pt x="142" y="258"/>
                      <a:pt x="143" y="257"/>
                      <a:pt x="144" y="257"/>
                    </a:cubicBezTo>
                    <a:cubicBezTo>
                      <a:pt x="145" y="255"/>
                      <a:pt x="143" y="255"/>
                      <a:pt x="143" y="254"/>
                    </a:cubicBezTo>
                    <a:cubicBezTo>
                      <a:pt x="144" y="254"/>
                      <a:pt x="143" y="253"/>
                      <a:pt x="143" y="252"/>
                    </a:cubicBezTo>
                    <a:cubicBezTo>
                      <a:pt x="144" y="252"/>
                      <a:pt x="145" y="252"/>
                      <a:pt x="145" y="253"/>
                    </a:cubicBezTo>
                    <a:cubicBezTo>
                      <a:pt x="146" y="253"/>
                      <a:pt x="147" y="253"/>
                      <a:pt x="147" y="254"/>
                    </a:cubicBezTo>
                    <a:cubicBezTo>
                      <a:pt x="149" y="254"/>
                      <a:pt x="149" y="255"/>
                      <a:pt x="151" y="255"/>
                    </a:cubicBezTo>
                    <a:cubicBezTo>
                      <a:pt x="152" y="256"/>
                      <a:pt x="153" y="256"/>
                      <a:pt x="153" y="257"/>
                    </a:cubicBezTo>
                    <a:cubicBezTo>
                      <a:pt x="151" y="256"/>
                      <a:pt x="151" y="258"/>
                      <a:pt x="149" y="257"/>
                    </a:cubicBezTo>
                    <a:cubicBezTo>
                      <a:pt x="149" y="259"/>
                      <a:pt x="149" y="259"/>
                      <a:pt x="148" y="260"/>
                    </a:cubicBezTo>
                    <a:cubicBezTo>
                      <a:pt x="148" y="261"/>
                      <a:pt x="148" y="262"/>
                      <a:pt x="148" y="262"/>
                    </a:cubicBezTo>
                    <a:cubicBezTo>
                      <a:pt x="146" y="263"/>
                      <a:pt x="145" y="265"/>
                      <a:pt x="144" y="266"/>
                    </a:cubicBezTo>
                    <a:cubicBezTo>
                      <a:pt x="143" y="266"/>
                      <a:pt x="143" y="267"/>
                      <a:pt x="143" y="268"/>
                    </a:cubicBezTo>
                    <a:cubicBezTo>
                      <a:pt x="142" y="268"/>
                      <a:pt x="142" y="269"/>
                      <a:pt x="141" y="269"/>
                    </a:cubicBezTo>
                    <a:cubicBezTo>
                      <a:pt x="141" y="271"/>
                      <a:pt x="139" y="272"/>
                      <a:pt x="139" y="274"/>
                    </a:cubicBezTo>
                    <a:cubicBezTo>
                      <a:pt x="139" y="275"/>
                      <a:pt x="139" y="276"/>
                      <a:pt x="139" y="278"/>
                    </a:cubicBezTo>
                    <a:cubicBezTo>
                      <a:pt x="140" y="278"/>
                      <a:pt x="141" y="278"/>
                      <a:pt x="141" y="279"/>
                    </a:cubicBezTo>
                    <a:cubicBezTo>
                      <a:pt x="141" y="280"/>
                      <a:pt x="141" y="282"/>
                      <a:pt x="142" y="284"/>
                    </a:cubicBezTo>
                    <a:cubicBezTo>
                      <a:pt x="142" y="285"/>
                      <a:pt x="141" y="285"/>
                      <a:pt x="141" y="287"/>
                    </a:cubicBezTo>
                    <a:cubicBezTo>
                      <a:pt x="141" y="286"/>
                      <a:pt x="142" y="287"/>
                      <a:pt x="142" y="287"/>
                    </a:cubicBezTo>
                    <a:cubicBezTo>
                      <a:pt x="142" y="288"/>
                      <a:pt x="142" y="288"/>
                      <a:pt x="142" y="289"/>
                    </a:cubicBezTo>
                    <a:cubicBezTo>
                      <a:pt x="144" y="290"/>
                      <a:pt x="145" y="286"/>
                      <a:pt x="146" y="288"/>
                    </a:cubicBezTo>
                    <a:cubicBezTo>
                      <a:pt x="146" y="290"/>
                      <a:pt x="145" y="290"/>
                      <a:pt x="144" y="291"/>
                    </a:cubicBezTo>
                    <a:cubicBezTo>
                      <a:pt x="144" y="292"/>
                      <a:pt x="144" y="294"/>
                      <a:pt x="144" y="295"/>
                    </a:cubicBezTo>
                    <a:cubicBezTo>
                      <a:pt x="146" y="296"/>
                      <a:pt x="146" y="294"/>
                      <a:pt x="148" y="294"/>
                    </a:cubicBezTo>
                    <a:cubicBezTo>
                      <a:pt x="148" y="293"/>
                      <a:pt x="148" y="291"/>
                      <a:pt x="150" y="291"/>
                    </a:cubicBezTo>
                    <a:cubicBezTo>
                      <a:pt x="150" y="292"/>
                      <a:pt x="150" y="293"/>
                      <a:pt x="150" y="294"/>
                    </a:cubicBezTo>
                    <a:cubicBezTo>
                      <a:pt x="152" y="294"/>
                      <a:pt x="155" y="293"/>
                      <a:pt x="155" y="296"/>
                    </a:cubicBezTo>
                    <a:cubicBezTo>
                      <a:pt x="155" y="296"/>
                      <a:pt x="155" y="297"/>
                      <a:pt x="155" y="297"/>
                    </a:cubicBezTo>
                    <a:cubicBezTo>
                      <a:pt x="155" y="297"/>
                      <a:pt x="154" y="297"/>
                      <a:pt x="154" y="297"/>
                    </a:cubicBezTo>
                    <a:cubicBezTo>
                      <a:pt x="154" y="297"/>
                      <a:pt x="154" y="298"/>
                      <a:pt x="153" y="299"/>
                    </a:cubicBezTo>
                    <a:cubicBezTo>
                      <a:pt x="153" y="299"/>
                      <a:pt x="152" y="299"/>
                      <a:pt x="152" y="299"/>
                    </a:cubicBezTo>
                    <a:cubicBezTo>
                      <a:pt x="152" y="299"/>
                      <a:pt x="152" y="300"/>
                      <a:pt x="151" y="300"/>
                    </a:cubicBezTo>
                    <a:cubicBezTo>
                      <a:pt x="151" y="301"/>
                      <a:pt x="151" y="302"/>
                      <a:pt x="151" y="303"/>
                    </a:cubicBezTo>
                    <a:cubicBezTo>
                      <a:pt x="151" y="302"/>
                      <a:pt x="151" y="303"/>
                      <a:pt x="151" y="303"/>
                    </a:cubicBezTo>
                    <a:cubicBezTo>
                      <a:pt x="150" y="304"/>
                      <a:pt x="149" y="303"/>
                      <a:pt x="149" y="303"/>
                    </a:cubicBezTo>
                    <a:cubicBezTo>
                      <a:pt x="149" y="304"/>
                      <a:pt x="150" y="306"/>
                      <a:pt x="148" y="306"/>
                    </a:cubicBezTo>
                    <a:cubicBezTo>
                      <a:pt x="146" y="306"/>
                      <a:pt x="147" y="306"/>
                      <a:pt x="145" y="306"/>
                    </a:cubicBezTo>
                    <a:cubicBezTo>
                      <a:pt x="144" y="308"/>
                      <a:pt x="144" y="309"/>
                      <a:pt x="143" y="311"/>
                    </a:cubicBezTo>
                    <a:cubicBezTo>
                      <a:pt x="144" y="312"/>
                      <a:pt x="146" y="312"/>
                      <a:pt x="146" y="313"/>
                    </a:cubicBezTo>
                    <a:cubicBezTo>
                      <a:pt x="148" y="313"/>
                      <a:pt x="149" y="314"/>
                      <a:pt x="149" y="316"/>
                    </a:cubicBezTo>
                    <a:cubicBezTo>
                      <a:pt x="147" y="315"/>
                      <a:pt x="146" y="316"/>
                      <a:pt x="145" y="317"/>
                    </a:cubicBezTo>
                    <a:cubicBezTo>
                      <a:pt x="143" y="316"/>
                      <a:pt x="143" y="318"/>
                      <a:pt x="141" y="318"/>
                    </a:cubicBezTo>
                    <a:cubicBezTo>
                      <a:pt x="141" y="320"/>
                      <a:pt x="141" y="320"/>
                      <a:pt x="141" y="321"/>
                    </a:cubicBezTo>
                    <a:cubicBezTo>
                      <a:pt x="141" y="323"/>
                      <a:pt x="142" y="323"/>
                      <a:pt x="142" y="325"/>
                    </a:cubicBezTo>
                    <a:cubicBezTo>
                      <a:pt x="141" y="328"/>
                      <a:pt x="143" y="329"/>
                      <a:pt x="143" y="331"/>
                    </a:cubicBezTo>
                    <a:cubicBezTo>
                      <a:pt x="144" y="332"/>
                      <a:pt x="145" y="332"/>
                      <a:pt x="146" y="333"/>
                    </a:cubicBezTo>
                    <a:cubicBezTo>
                      <a:pt x="147" y="332"/>
                      <a:pt x="148" y="332"/>
                      <a:pt x="148" y="333"/>
                    </a:cubicBezTo>
                    <a:cubicBezTo>
                      <a:pt x="146" y="335"/>
                      <a:pt x="146" y="334"/>
                      <a:pt x="143" y="333"/>
                    </a:cubicBezTo>
                    <a:cubicBezTo>
                      <a:pt x="143" y="330"/>
                      <a:pt x="141" y="329"/>
                      <a:pt x="141" y="325"/>
                    </a:cubicBezTo>
                    <a:cubicBezTo>
                      <a:pt x="140" y="326"/>
                      <a:pt x="139" y="325"/>
                      <a:pt x="139" y="325"/>
                    </a:cubicBezTo>
                    <a:cubicBezTo>
                      <a:pt x="139" y="326"/>
                      <a:pt x="139" y="326"/>
                      <a:pt x="139" y="326"/>
                    </a:cubicBezTo>
                    <a:cubicBezTo>
                      <a:pt x="139" y="326"/>
                      <a:pt x="138" y="326"/>
                      <a:pt x="138" y="326"/>
                    </a:cubicBezTo>
                    <a:cubicBezTo>
                      <a:pt x="137" y="327"/>
                      <a:pt x="138" y="327"/>
                      <a:pt x="137" y="328"/>
                    </a:cubicBezTo>
                    <a:cubicBezTo>
                      <a:pt x="137" y="329"/>
                      <a:pt x="136" y="328"/>
                      <a:pt x="136" y="329"/>
                    </a:cubicBezTo>
                    <a:cubicBezTo>
                      <a:pt x="136" y="330"/>
                      <a:pt x="137" y="330"/>
                      <a:pt x="137" y="332"/>
                    </a:cubicBezTo>
                    <a:cubicBezTo>
                      <a:pt x="138" y="332"/>
                      <a:pt x="138" y="332"/>
                      <a:pt x="138" y="333"/>
                    </a:cubicBezTo>
                    <a:cubicBezTo>
                      <a:pt x="137" y="332"/>
                      <a:pt x="137" y="332"/>
                      <a:pt x="137" y="332"/>
                    </a:cubicBezTo>
                    <a:cubicBezTo>
                      <a:pt x="136" y="331"/>
                      <a:pt x="136" y="331"/>
                      <a:pt x="136" y="330"/>
                    </a:cubicBezTo>
                    <a:cubicBezTo>
                      <a:pt x="135" y="330"/>
                      <a:pt x="134" y="330"/>
                      <a:pt x="134" y="329"/>
                    </a:cubicBezTo>
                    <a:cubicBezTo>
                      <a:pt x="133" y="329"/>
                      <a:pt x="133" y="329"/>
                      <a:pt x="133" y="328"/>
                    </a:cubicBezTo>
                    <a:cubicBezTo>
                      <a:pt x="129" y="328"/>
                      <a:pt x="126" y="328"/>
                      <a:pt x="122" y="328"/>
                    </a:cubicBezTo>
                    <a:cubicBezTo>
                      <a:pt x="121" y="328"/>
                      <a:pt x="120" y="327"/>
                      <a:pt x="118" y="327"/>
                    </a:cubicBezTo>
                    <a:cubicBezTo>
                      <a:pt x="118" y="328"/>
                      <a:pt x="118" y="329"/>
                      <a:pt x="117" y="329"/>
                    </a:cubicBezTo>
                    <a:cubicBezTo>
                      <a:pt x="117" y="327"/>
                      <a:pt x="115" y="329"/>
                      <a:pt x="114" y="329"/>
                    </a:cubicBezTo>
                    <a:cubicBezTo>
                      <a:pt x="112" y="330"/>
                      <a:pt x="112" y="328"/>
                      <a:pt x="110" y="328"/>
                    </a:cubicBezTo>
                    <a:cubicBezTo>
                      <a:pt x="110" y="329"/>
                      <a:pt x="109" y="329"/>
                      <a:pt x="109" y="329"/>
                    </a:cubicBezTo>
                    <a:cubicBezTo>
                      <a:pt x="109" y="330"/>
                      <a:pt x="109" y="330"/>
                      <a:pt x="108" y="330"/>
                    </a:cubicBezTo>
                    <a:cubicBezTo>
                      <a:pt x="108" y="331"/>
                      <a:pt x="108" y="332"/>
                      <a:pt x="107" y="332"/>
                    </a:cubicBezTo>
                    <a:cubicBezTo>
                      <a:pt x="106" y="333"/>
                      <a:pt x="104" y="333"/>
                      <a:pt x="102" y="333"/>
                    </a:cubicBezTo>
                    <a:cubicBezTo>
                      <a:pt x="103" y="335"/>
                      <a:pt x="102" y="337"/>
                      <a:pt x="100" y="337"/>
                    </a:cubicBezTo>
                    <a:cubicBezTo>
                      <a:pt x="100" y="338"/>
                      <a:pt x="100" y="338"/>
                      <a:pt x="100" y="338"/>
                    </a:cubicBezTo>
                    <a:cubicBezTo>
                      <a:pt x="98" y="339"/>
                      <a:pt x="95" y="340"/>
                      <a:pt x="93" y="340"/>
                    </a:cubicBezTo>
                    <a:cubicBezTo>
                      <a:pt x="91" y="343"/>
                      <a:pt x="88" y="344"/>
                      <a:pt x="88" y="347"/>
                    </a:cubicBezTo>
                    <a:cubicBezTo>
                      <a:pt x="91" y="346"/>
                      <a:pt x="92" y="348"/>
                      <a:pt x="95" y="347"/>
                    </a:cubicBezTo>
                    <a:cubicBezTo>
                      <a:pt x="96" y="347"/>
                      <a:pt x="98" y="346"/>
                      <a:pt x="99" y="345"/>
                    </a:cubicBezTo>
                    <a:cubicBezTo>
                      <a:pt x="100" y="345"/>
                      <a:pt x="101" y="344"/>
                      <a:pt x="102" y="344"/>
                    </a:cubicBezTo>
                    <a:cubicBezTo>
                      <a:pt x="103" y="344"/>
                      <a:pt x="104" y="345"/>
                      <a:pt x="105" y="345"/>
                    </a:cubicBezTo>
                    <a:cubicBezTo>
                      <a:pt x="106" y="345"/>
                      <a:pt x="106" y="345"/>
                      <a:pt x="105" y="345"/>
                    </a:cubicBezTo>
                    <a:cubicBezTo>
                      <a:pt x="105" y="347"/>
                      <a:pt x="104" y="347"/>
                      <a:pt x="105" y="348"/>
                    </a:cubicBezTo>
                    <a:cubicBezTo>
                      <a:pt x="105" y="349"/>
                      <a:pt x="105" y="349"/>
                      <a:pt x="105" y="349"/>
                    </a:cubicBezTo>
                    <a:cubicBezTo>
                      <a:pt x="105" y="350"/>
                      <a:pt x="105" y="350"/>
                      <a:pt x="105" y="350"/>
                    </a:cubicBezTo>
                    <a:cubicBezTo>
                      <a:pt x="105" y="350"/>
                      <a:pt x="105" y="350"/>
                      <a:pt x="105" y="351"/>
                    </a:cubicBezTo>
                    <a:cubicBezTo>
                      <a:pt x="105" y="352"/>
                      <a:pt x="109" y="353"/>
                      <a:pt x="107" y="354"/>
                    </a:cubicBezTo>
                    <a:cubicBezTo>
                      <a:pt x="106" y="354"/>
                      <a:pt x="106" y="354"/>
                      <a:pt x="106" y="354"/>
                    </a:cubicBezTo>
                    <a:cubicBezTo>
                      <a:pt x="105" y="355"/>
                      <a:pt x="105" y="356"/>
                      <a:pt x="104" y="356"/>
                    </a:cubicBezTo>
                    <a:cubicBezTo>
                      <a:pt x="103" y="356"/>
                      <a:pt x="102" y="357"/>
                      <a:pt x="102" y="358"/>
                    </a:cubicBezTo>
                    <a:cubicBezTo>
                      <a:pt x="102" y="360"/>
                      <a:pt x="104" y="360"/>
                      <a:pt x="104" y="362"/>
                    </a:cubicBezTo>
                    <a:cubicBezTo>
                      <a:pt x="104" y="363"/>
                      <a:pt x="103" y="363"/>
                      <a:pt x="102" y="364"/>
                    </a:cubicBezTo>
                    <a:cubicBezTo>
                      <a:pt x="101" y="365"/>
                      <a:pt x="102" y="366"/>
                      <a:pt x="101" y="366"/>
                    </a:cubicBezTo>
                    <a:cubicBezTo>
                      <a:pt x="101" y="368"/>
                      <a:pt x="101" y="368"/>
                      <a:pt x="100" y="369"/>
                    </a:cubicBezTo>
                    <a:cubicBezTo>
                      <a:pt x="100" y="370"/>
                      <a:pt x="99" y="370"/>
                      <a:pt x="99" y="371"/>
                    </a:cubicBezTo>
                    <a:cubicBezTo>
                      <a:pt x="97" y="370"/>
                      <a:pt x="98" y="373"/>
                      <a:pt x="95" y="372"/>
                    </a:cubicBezTo>
                    <a:cubicBezTo>
                      <a:pt x="94" y="372"/>
                      <a:pt x="94" y="374"/>
                      <a:pt x="93" y="374"/>
                    </a:cubicBezTo>
                    <a:cubicBezTo>
                      <a:pt x="93" y="374"/>
                      <a:pt x="92" y="374"/>
                      <a:pt x="92" y="374"/>
                    </a:cubicBezTo>
                    <a:cubicBezTo>
                      <a:pt x="91" y="374"/>
                      <a:pt x="90" y="374"/>
                      <a:pt x="90" y="374"/>
                    </a:cubicBezTo>
                    <a:cubicBezTo>
                      <a:pt x="90" y="375"/>
                      <a:pt x="89" y="375"/>
                      <a:pt x="88" y="375"/>
                    </a:cubicBezTo>
                    <a:cubicBezTo>
                      <a:pt x="88" y="375"/>
                      <a:pt x="88" y="376"/>
                      <a:pt x="88" y="376"/>
                    </a:cubicBezTo>
                    <a:cubicBezTo>
                      <a:pt x="88" y="376"/>
                      <a:pt x="87" y="376"/>
                      <a:pt x="86" y="376"/>
                    </a:cubicBezTo>
                    <a:cubicBezTo>
                      <a:pt x="85" y="376"/>
                      <a:pt x="83" y="376"/>
                      <a:pt x="81" y="376"/>
                    </a:cubicBezTo>
                    <a:cubicBezTo>
                      <a:pt x="81" y="377"/>
                      <a:pt x="81" y="377"/>
                      <a:pt x="80" y="377"/>
                    </a:cubicBezTo>
                    <a:cubicBezTo>
                      <a:pt x="80" y="378"/>
                      <a:pt x="80" y="378"/>
                      <a:pt x="79" y="378"/>
                    </a:cubicBezTo>
                    <a:cubicBezTo>
                      <a:pt x="77" y="378"/>
                      <a:pt x="76" y="380"/>
                      <a:pt x="74" y="380"/>
                    </a:cubicBezTo>
                    <a:cubicBezTo>
                      <a:pt x="73" y="380"/>
                      <a:pt x="74" y="379"/>
                      <a:pt x="73" y="379"/>
                    </a:cubicBezTo>
                    <a:cubicBezTo>
                      <a:pt x="73" y="379"/>
                      <a:pt x="72" y="379"/>
                      <a:pt x="71" y="379"/>
                    </a:cubicBezTo>
                    <a:cubicBezTo>
                      <a:pt x="70" y="379"/>
                      <a:pt x="71" y="381"/>
                      <a:pt x="69" y="381"/>
                    </a:cubicBezTo>
                    <a:cubicBezTo>
                      <a:pt x="67" y="382"/>
                      <a:pt x="65" y="383"/>
                      <a:pt x="64" y="383"/>
                    </a:cubicBezTo>
                    <a:cubicBezTo>
                      <a:pt x="63" y="385"/>
                      <a:pt x="65" y="385"/>
                      <a:pt x="66" y="386"/>
                    </a:cubicBezTo>
                    <a:cubicBezTo>
                      <a:pt x="67" y="386"/>
                      <a:pt x="67" y="386"/>
                      <a:pt x="67" y="388"/>
                    </a:cubicBezTo>
                    <a:cubicBezTo>
                      <a:pt x="67" y="389"/>
                      <a:pt x="65" y="389"/>
                      <a:pt x="65" y="391"/>
                    </a:cubicBezTo>
                    <a:cubicBezTo>
                      <a:pt x="63" y="390"/>
                      <a:pt x="63" y="391"/>
                      <a:pt x="63" y="393"/>
                    </a:cubicBezTo>
                    <a:cubicBezTo>
                      <a:pt x="63" y="393"/>
                      <a:pt x="64" y="393"/>
                      <a:pt x="65" y="393"/>
                    </a:cubicBezTo>
                    <a:cubicBezTo>
                      <a:pt x="66" y="393"/>
                      <a:pt x="66" y="393"/>
                      <a:pt x="67" y="393"/>
                    </a:cubicBezTo>
                    <a:cubicBezTo>
                      <a:pt x="69" y="394"/>
                      <a:pt x="70" y="394"/>
                      <a:pt x="71" y="394"/>
                    </a:cubicBezTo>
                    <a:cubicBezTo>
                      <a:pt x="71" y="393"/>
                      <a:pt x="73" y="394"/>
                      <a:pt x="73" y="393"/>
                    </a:cubicBezTo>
                    <a:cubicBezTo>
                      <a:pt x="73" y="392"/>
                      <a:pt x="74" y="392"/>
                      <a:pt x="74" y="392"/>
                    </a:cubicBezTo>
                    <a:cubicBezTo>
                      <a:pt x="76" y="398"/>
                      <a:pt x="68" y="394"/>
                      <a:pt x="66" y="396"/>
                    </a:cubicBezTo>
                    <a:cubicBezTo>
                      <a:pt x="66" y="399"/>
                      <a:pt x="69" y="398"/>
                      <a:pt x="71" y="398"/>
                    </a:cubicBezTo>
                    <a:cubicBezTo>
                      <a:pt x="72" y="398"/>
                      <a:pt x="72" y="398"/>
                      <a:pt x="72" y="398"/>
                    </a:cubicBezTo>
                    <a:cubicBezTo>
                      <a:pt x="73" y="398"/>
                      <a:pt x="74" y="398"/>
                      <a:pt x="76" y="398"/>
                    </a:cubicBezTo>
                    <a:cubicBezTo>
                      <a:pt x="77" y="398"/>
                      <a:pt x="76" y="396"/>
                      <a:pt x="78" y="397"/>
                    </a:cubicBezTo>
                    <a:cubicBezTo>
                      <a:pt x="81" y="396"/>
                      <a:pt x="84" y="396"/>
                      <a:pt x="87" y="396"/>
                    </a:cubicBezTo>
                    <a:cubicBezTo>
                      <a:pt x="87" y="396"/>
                      <a:pt x="87" y="395"/>
                      <a:pt x="88" y="396"/>
                    </a:cubicBezTo>
                    <a:cubicBezTo>
                      <a:pt x="87" y="397"/>
                      <a:pt x="87" y="398"/>
                      <a:pt x="87" y="399"/>
                    </a:cubicBezTo>
                    <a:cubicBezTo>
                      <a:pt x="89" y="399"/>
                      <a:pt x="90" y="400"/>
                      <a:pt x="92" y="400"/>
                    </a:cubicBezTo>
                    <a:cubicBezTo>
                      <a:pt x="93" y="401"/>
                      <a:pt x="95" y="401"/>
                      <a:pt x="95" y="403"/>
                    </a:cubicBezTo>
                    <a:cubicBezTo>
                      <a:pt x="95" y="403"/>
                      <a:pt x="92" y="404"/>
                      <a:pt x="92" y="403"/>
                    </a:cubicBezTo>
                    <a:cubicBezTo>
                      <a:pt x="90" y="403"/>
                      <a:pt x="90" y="401"/>
                      <a:pt x="88" y="402"/>
                    </a:cubicBezTo>
                    <a:cubicBezTo>
                      <a:pt x="89" y="404"/>
                      <a:pt x="85" y="404"/>
                      <a:pt x="88" y="405"/>
                    </a:cubicBezTo>
                    <a:cubicBezTo>
                      <a:pt x="88" y="405"/>
                      <a:pt x="88" y="406"/>
                      <a:pt x="88" y="406"/>
                    </a:cubicBezTo>
                    <a:cubicBezTo>
                      <a:pt x="89" y="407"/>
                      <a:pt x="90" y="407"/>
                      <a:pt x="91" y="407"/>
                    </a:cubicBezTo>
                    <a:cubicBezTo>
                      <a:pt x="92" y="407"/>
                      <a:pt x="92" y="406"/>
                      <a:pt x="93" y="406"/>
                    </a:cubicBezTo>
                    <a:cubicBezTo>
                      <a:pt x="94" y="406"/>
                      <a:pt x="94" y="407"/>
                      <a:pt x="94" y="407"/>
                    </a:cubicBezTo>
                    <a:cubicBezTo>
                      <a:pt x="95" y="407"/>
                      <a:pt x="96" y="406"/>
                      <a:pt x="97" y="407"/>
                    </a:cubicBezTo>
                    <a:cubicBezTo>
                      <a:pt x="98" y="407"/>
                      <a:pt x="98" y="406"/>
                      <a:pt x="98" y="405"/>
                    </a:cubicBezTo>
                    <a:cubicBezTo>
                      <a:pt x="99" y="405"/>
                      <a:pt x="99" y="405"/>
                      <a:pt x="100" y="405"/>
                    </a:cubicBezTo>
                    <a:cubicBezTo>
                      <a:pt x="100" y="407"/>
                      <a:pt x="101" y="408"/>
                      <a:pt x="102" y="409"/>
                    </a:cubicBezTo>
                    <a:cubicBezTo>
                      <a:pt x="102" y="410"/>
                      <a:pt x="102" y="411"/>
                      <a:pt x="102" y="412"/>
                    </a:cubicBezTo>
                    <a:cubicBezTo>
                      <a:pt x="102" y="412"/>
                      <a:pt x="102" y="413"/>
                      <a:pt x="102" y="413"/>
                    </a:cubicBezTo>
                    <a:cubicBezTo>
                      <a:pt x="103" y="414"/>
                      <a:pt x="104" y="414"/>
                      <a:pt x="105" y="415"/>
                    </a:cubicBezTo>
                    <a:cubicBezTo>
                      <a:pt x="105" y="416"/>
                      <a:pt x="106" y="416"/>
                      <a:pt x="106" y="417"/>
                    </a:cubicBezTo>
                    <a:cubicBezTo>
                      <a:pt x="106" y="417"/>
                      <a:pt x="107" y="417"/>
                      <a:pt x="107" y="417"/>
                    </a:cubicBezTo>
                    <a:cubicBezTo>
                      <a:pt x="107" y="418"/>
                      <a:pt x="107" y="418"/>
                      <a:pt x="107" y="419"/>
                    </a:cubicBezTo>
                    <a:cubicBezTo>
                      <a:pt x="111" y="418"/>
                      <a:pt x="114" y="420"/>
                      <a:pt x="117" y="420"/>
                    </a:cubicBezTo>
                    <a:cubicBezTo>
                      <a:pt x="119" y="420"/>
                      <a:pt x="118" y="417"/>
                      <a:pt x="120" y="417"/>
                    </a:cubicBezTo>
                    <a:cubicBezTo>
                      <a:pt x="120" y="417"/>
                      <a:pt x="120" y="417"/>
                      <a:pt x="121" y="417"/>
                    </a:cubicBezTo>
                    <a:cubicBezTo>
                      <a:pt x="124" y="415"/>
                      <a:pt x="128" y="415"/>
                      <a:pt x="131" y="415"/>
                    </a:cubicBezTo>
                    <a:cubicBezTo>
                      <a:pt x="132" y="414"/>
                      <a:pt x="132" y="414"/>
                      <a:pt x="132" y="414"/>
                    </a:cubicBezTo>
                    <a:cubicBezTo>
                      <a:pt x="133" y="414"/>
                      <a:pt x="133" y="414"/>
                      <a:pt x="134" y="414"/>
                    </a:cubicBezTo>
                    <a:cubicBezTo>
                      <a:pt x="134" y="413"/>
                      <a:pt x="134" y="413"/>
                      <a:pt x="134" y="413"/>
                    </a:cubicBezTo>
                    <a:cubicBezTo>
                      <a:pt x="134" y="414"/>
                      <a:pt x="134" y="414"/>
                      <a:pt x="134" y="414"/>
                    </a:cubicBezTo>
                    <a:cubicBezTo>
                      <a:pt x="133" y="415"/>
                      <a:pt x="132" y="416"/>
                      <a:pt x="131" y="417"/>
                    </a:cubicBezTo>
                    <a:cubicBezTo>
                      <a:pt x="129" y="417"/>
                      <a:pt x="128" y="418"/>
                      <a:pt x="126" y="418"/>
                    </a:cubicBezTo>
                    <a:cubicBezTo>
                      <a:pt x="125" y="420"/>
                      <a:pt x="124" y="420"/>
                      <a:pt x="122" y="420"/>
                    </a:cubicBezTo>
                    <a:cubicBezTo>
                      <a:pt x="122" y="422"/>
                      <a:pt x="121" y="423"/>
                      <a:pt x="119" y="424"/>
                    </a:cubicBezTo>
                    <a:cubicBezTo>
                      <a:pt x="120" y="424"/>
                      <a:pt x="119" y="425"/>
                      <a:pt x="119" y="425"/>
                    </a:cubicBezTo>
                    <a:cubicBezTo>
                      <a:pt x="120" y="426"/>
                      <a:pt x="120" y="426"/>
                      <a:pt x="120" y="426"/>
                    </a:cubicBezTo>
                    <a:cubicBezTo>
                      <a:pt x="120" y="427"/>
                      <a:pt x="119" y="427"/>
                      <a:pt x="119" y="427"/>
                    </a:cubicBezTo>
                    <a:cubicBezTo>
                      <a:pt x="115" y="428"/>
                      <a:pt x="113" y="426"/>
                      <a:pt x="109" y="427"/>
                    </a:cubicBezTo>
                    <a:cubicBezTo>
                      <a:pt x="109" y="426"/>
                      <a:pt x="108" y="426"/>
                      <a:pt x="107" y="426"/>
                    </a:cubicBezTo>
                    <a:cubicBezTo>
                      <a:pt x="107" y="425"/>
                      <a:pt x="107" y="425"/>
                      <a:pt x="107" y="424"/>
                    </a:cubicBezTo>
                    <a:cubicBezTo>
                      <a:pt x="106" y="424"/>
                      <a:pt x="105" y="424"/>
                      <a:pt x="105" y="423"/>
                    </a:cubicBezTo>
                    <a:cubicBezTo>
                      <a:pt x="104" y="423"/>
                      <a:pt x="104" y="423"/>
                      <a:pt x="104" y="422"/>
                    </a:cubicBezTo>
                    <a:cubicBezTo>
                      <a:pt x="101" y="423"/>
                      <a:pt x="100" y="421"/>
                      <a:pt x="97" y="421"/>
                    </a:cubicBezTo>
                    <a:cubicBezTo>
                      <a:pt x="97" y="421"/>
                      <a:pt x="97" y="421"/>
                      <a:pt x="96" y="421"/>
                    </a:cubicBezTo>
                    <a:cubicBezTo>
                      <a:pt x="96" y="421"/>
                      <a:pt x="96" y="422"/>
                      <a:pt x="95" y="422"/>
                    </a:cubicBezTo>
                    <a:cubicBezTo>
                      <a:pt x="91" y="422"/>
                      <a:pt x="87" y="421"/>
                      <a:pt x="85" y="422"/>
                    </a:cubicBezTo>
                    <a:cubicBezTo>
                      <a:pt x="84" y="423"/>
                      <a:pt x="84" y="425"/>
                      <a:pt x="84" y="427"/>
                    </a:cubicBezTo>
                    <a:cubicBezTo>
                      <a:pt x="83" y="428"/>
                      <a:pt x="81" y="429"/>
                      <a:pt x="80" y="429"/>
                    </a:cubicBezTo>
                    <a:cubicBezTo>
                      <a:pt x="78" y="428"/>
                      <a:pt x="77" y="427"/>
                      <a:pt x="75" y="427"/>
                    </a:cubicBezTo>
                    <a:cubicBezTo>
                      <a:pt x="75" y="428"/>
                      <a:pt x="75" y="429"/>
                      <a:pt x="75" y="430"/>
                    </a:cubicBezTo>
                    <a:cubicBezTo>
                      <a:pt x="73" y="431"/>
                      <a:pt x="72" y="433"/>
                      <a:pt x="72" y="436"/>
                    </a:cubicBezTo>
                    <a:cubicBezTo>
                      <a:pt x="71" y="436"/>
                      <a:pt x="71" y="438"/>
                      <a:pt x="70" y="439"/>
                    </a:cubicBezTo>
                    <a:cubicBezTo>
                      <a:pt x="68" y="438"/>
                      <a:pt x="68" y="440"/>
                      <a:pt x="66" y="440"/>
                    </a:cubicBezTo>
                    <a:cubicBezTo>
                      <a:pt x="65" y="441"/>
                      <a:pt x="65" y="442"/>
                      <a:pt x="63" y="442"/>
                    </a:cubicBezTo>
                    <a:cubicBezTo>
                      <a:pt x="63" y="444"/>
                      <a:pt x="62" y="444"/>
                      <a:pt x="61" y="444"/>
                    </a:cubicBezTo>
                    <a:cubicBezTo>
                      <a:pt x="60" y="446"/>
                      <a:pt x="60" y="447"/>
                      <a:pt x="59" y="448"/>
                    </a:cubicBezTo>
                    <a:cubicBezTo>
                      <a:pt x="59" y="446"/>
                      <a:pt x="58" y="446"/>
                      <a:pt x="56" y="446"/>
                    </a:cubicBezTo>
                    <a:cubicBezTo>
                      <a:pt x="56" y="446"/>
                      <a:pt x="56" y="447"/>
                      <a:pt x="56" y="447"/>
                    </a:cubicBezTo>
                    <a:cubicBezTo>
                      <a:pt x="55" y="447"/>
                      <a:pt x="55" y="447"/>
                      <a:pt x="55" y="448"/>
                    </a:cubicBezTo>
                    <a:cubicBezTo>
                      <a:pt x="54" y="448"/>
                      <a:pt x="54" y="449"/>
                      <a:pt x="54" y="449"/>
                    </a:cubicBezTo>
                    <a:cubicBezTo>
                      <a:pt x="54" y="449"/>
                      <a:pt x="54" y="450"/>
                      <a:pt x="54" y="450"/>
                    </a:cubicBezTo>
                    <a:cubicBezTo>
                      <a:pt x="53" y="450"/>
                      <a:pt x="53" y="451"/>
                      <a:pt x="52" y="451"/>
                    </a:cubicBezTo>
                    <a:cubicBezTo>
                      <a:pt x="51" y="452"/>
                      <a:pt x="51" y="452"/>
                      <a:pt x="50" y="452"/>
                    </a:cubicBezTo>
                    <a:cubicBezTo>
                      <a:pt x="50" y="453"/>
                      <a:pt x="50" y="453"/>
                      <a:pt x="49" y="453"/>
                    </a:cubicBezTo>
                    <a:cubicBezTo>
                      <a:pt x="48" y="454"/>
                      <a:pt x="47" y="455"/>
                      <a:pt x="46" y="456"/>
                    </a:cubicBezTo>
                    <a:cubicBezTo>
                      <a:pt x="44" y="456"/>
                      <a:pt x="44" y="457"/>
                      <a:pt x="42" y="458"/>
                    </a:cubicBezTo>
                    <a:cubicBezTo>
                      <a:pt x="39" y="457"/>
                      <a:pt x="38" y="459"/>
                      <a:pt x="35" y="458"/>
                    </a:cubicBezTo>
                    <a:cubicBezTo>
                      <a:pt x="35" y="459"/>
                      <a:pt x="34" y="460"/>
                      <a:pt x="33" y="460"/>
                    </a:cubicBezTo>
                    <a:cubicBezTo>
                      <a:pt x="32" y="462"/>
                      <a:pt x="29" y="462"/>
                      <a:pt x="30" y="466"/>
                    </a:cubicBezTo>
                    <a:cubicBezTo>
                      <a:pt x="31" y="466"/>
                      <a:pt x="32" y="466"/>
                      <a:pt x="34" y="466"/>
                    </a:cubicBezTo>
                    <a:cubicBezTo>
                      <a:pt x="34" y="465"/>
                      <a:pt x="35" y="465"/>
                      <a:pt x="37" y="465"/>
                    </a:cubicBezTo>
                    <a:cubicBezTo>
                      <a:pt x="37" y="464"/>
                      <a:pt x="37" y="464"/>
                      <a:pt x="38" y="463"/>
                    </a:cubicBezTo>
                    <a:cubicBezTo>
                      <a:pt x="38" y="464"/>
                      <a:pt x="38" y="464"/>
                      <a:pt x="39" y="464"/>
                    </a:cubicBezTo>
                    <a:cubicBezTo>
                      <a:pt x="39" y="464"/>
                      <a:pt x="40" y="464"/>
                      <a:pt x="39" y="465"/>
                    </a:cubicBezTo>
                    <a:cubicBezTo>
                      <a:pt x="43" y="465"/>
                      <a:pt x="42" y="468"/>
                      <a:pt x="42" y="471"/>
                    </a:cubicBezTo>
                    <a:cubicBezTo>
                      <a:pt x="45" y="472"/>
                      <a:pt x="46" y="471"/>
                      <a:pt x="47" y="471"/>
                    </a:cubicBezTo>
                    <a:cubicBezTo>
                      <a:pt x="47" y="470"/>
                      <a:pt x="49" y="470"/>
                      <a:pt x="49" y="469"/>
                    </a:cubicBezTo>
                    <a:cubicBezTo>
                      <a:pt x="52" y="468"/>
                      <a:pt x="48" y="468"/>
                      <a:pt x="49" y="466"/>
                    </a:cubicBezTo>
                    <a:cubicBezTo>
                      <a:pt x="52" y="467"/>
                      <a:pt x="50" y="462"/>
                      <a:pt x="52" y="462"/>
                    </a:cubicBezTo>
                    <a:cubicBezTo>
                      <a:pt x="52" y="463"/>
                      <a:pt x="52" y="464"/>
                      <a:pt x="52" y="465"/>
                    </a:cubicBezTo>
                    <a:cubicBezTo>
                      <a:pt x="54" y="465"/>
                      <a:pt x="54" y="463"/>
                      <a:pt x="56" y="463"/>
                    </a:cubicBezTo>
                    <a:cubicBezTo>
                      <a:pt x="58" y="464"/>
                      <a:pt x="58" y="462"/>
                      <a:pt x="60" y="463"/>
                    </a:cubicBezTo>
                    <a:cubicBezTo>
                      <a:pt x="61" y="461"/>
                      <a:pt x="60" y="459"/>
                      <a:pt x="62" y="458"/>
                    </a:cubicBezTo>
                    <a:cubicBezTo>
                      <a:pt x="63" y="458"/>
                      <a:pt x="64" y="459"/>
                      <a:pt x="65" y="459"/>
                    </a:cubicBezTo>
                    <a:cubicBezTo>
                      <a:pt x="65" y="459"/>
                      <a:pt x="65" y="459"/>
                      <a:pt x="66" y="458"/>
                    </a:cubicBezTo>
                    <a:cubicBezTo>
                      <a:pt x="66" y="458"/>
                      <a:pt x="67" y="459"/>
                      <a:pt x="68" y="458"/>
                    </a:cubicBezTo>
                    <a:cubicBezTo>
                      <a:pt x="68" y="459"/>
                      <a:pt x="70" y="459"/>
                      <a:pt x="70" y="460"/>
                    </a:cubicBezTo>
                    <a:cubicBezTo>
                      <a:pt x="71" y="460"/>
                      <a:pt x="72" y="460"/>
                      <a:pt x="72" y="461"/>
                    </a:cubicBezTo>
                    <a:cubicBezTo>
                      <a:pt x="73" y="461"/>
                      <a:pt x="75" y="460"/>
                      <a:pt x="75" y="461"/>
                    </a:cubicBezTo>
                    <a:cubicBezTo>
                      <a:pt x="75" y="462"/>
                      <a:pt x="76" y="462"/>
                      <a:pt x="77" y="462"/>
                    </a:cubicBezTo>
                    <a:cubicBezTo>
                      <a:pt x="77" y="461"/>
                      <a:pt x="79" y="461"/>
                      <a:pt x="78" y="459"/>
                    </a:cubicBezTo>
                    <a:cubicBezTo>
                      <a:pt x="77" y="459"/>
                      <a:pt x="77" y="457"/>
                      <a:pt x="78" y="457"/>
                    </a:cubicBezTo>
                    <a:cubicBezTo>
                      <a:pt x="79" y="459"/>
                      <a:pt x="80" y="458"/>
                      <a:pt x="81" y="460"/>
                    </a:cubicBezTo>
                    <a:cubicBezTo>
                      <a:pt x="80" y="461"/>
                      <a:pt x="80" y="461"/>
                      <a:pt x="80" y="463"/>
                    </a:cubicBezTo>
                    <a:cubicBezTo>
                      <a:pt x="81" y="464"/>
                      <a:pt x="84" y="464"/>
                      <a:pt x="85" y="465"/>
                    </a:cubicBezTo>
                    <a:cubicBezTo>
                      <a:pt x="85" y="466"/>
                      <a:pt x="85" y="467"/>
                      <a:pt x="85" y="468"/>
                    </a:cubicBezTo>
                    <a:cubicBezTo>
                      <a:pt x="86" y="468"/>
                      <a:pt x="87" y="468"/>
                      <a:pt x="88" y="468"/>
                    </a:cubicBezTo>
                    <a:cubicBezTo>
                      <a:pt x="88" y="468"/>
                      <a:pt x="88" y="469"/>
                      <a:pt x="88" y="470"/>
                    </a:cubicBezTo>
                    <a:cubicBezTo>
                      <a:pt x="89" y="471"/>
                      <a:pt x="91" y="470"/>
                      <a:pt x="92" y="471"/>
                    </a:cubicBezTo>
                    <a:cubicBezTo>
                      <a:pt x="92" y="470"/>
                      <a:pt x="92" y="469"/>
                      <a:pt x="92" y="468"/>
                    </a:cubicBezTo>
                    <a:cubicBezTo>
                      <a:pt x="93" y="468"/>
                      <a:pt x="92" y="467"/>
                      <a:pt x="93" y="467"/>
                    </a:cubicBezTo>
                    <a:cubicBezTo>
                      <a:pt x="93" y="467"/>
                      <a:pt x="94" y="467"/>
                      <a:pt x="94" y="467"/>
                    </a:cubicBezTo>
                    <a:cubicBezTo>
                      <a:pt x="94" y="467"/>
                      <a:pt x="94" y="466"/>
                      <a:pt x="95" y="466"/>
                    </a:cubicBezTo>
                    <a:cubicBezTo>
                      <a:pt x="95" y="465"/>
                      <a:pt x="96" y="465"/>
                      <a:pt x="96" y="465"/>
                    </a:cubicBezTo>
                    <a:cubicBezTo>
                      <a:pt x="96" y="465"/>
                      <a:pt x="96" y="464"/>
                      <a:pt x="97" y="464"/>
                    </a:cubicBezTo>
                    <a:cubicBezTo>
                      <a:pt x="97" y="464"/>
                      <a:pt x="97" y="464"/>
                      <a:pt x="97" y="464"/>
                    </a:cubicBezTo>
                    <a:cubicBezTo>
                      <a:pt x="98" y="462"/>
                      <a:pt x="98" y="461"/>
                      <a:pt x="98" y="460"/>
                    </a:cubicBezTo>
                    <a:cubicBezTo>
                      <a:pt x="98" y="460"/>
                      <a:pt x="99" y="460"/>
                      <a:pt x="99" y="459"/>
                    </a:cubicBezTo>
                    <a:cubicBezTo>
                      <a:pt x="99" y="459"/>
                      <a:pt x="100" y="458"/>
                      <a:pt x="100" y="457"/>
                    </a:cubicBezTo>
                    <a:cubicBezTo>
                      <a:pt x="99" y="456"/>
                      <a:pt x="98" y="457"/>
                      <a:pt x="97" y="456"/>
                    </a:cubicBezTo>
                    <a:cubicBezTo>
                      <a:pt x="99" y="456"/>
                      <a:pt x="101" y="456"/>
                      <a:pt x="102" y="455"/>
                    </a:cubicBezTo>
                    <a:cubicBezTo>
                      <a:pt x="103" y="453"/>
                      <a:pt x="100" y="451"/>
                      <a:pt x="102" y="451"/>
                    </a:cubicBezTo>
                    <a:cubicBezTo>
                      <a:pt x="103" y="451"/>
                      <a:pt x="102" y="454"/>
                      <a:pt x="105" y="454"/>
                    </a:cubicBezTo>
                    <a:cubicBezTo>
                      <a:pt x="110" y="453"/>
                      <a:pt x="114" y="454"/>
                      <a:pt x="119" y="453"/>
                    </a:cubicBezTo>
                    <a:cubicBezTo>
                      <a:pt x="119" y="454"/>
                      <a:pt x="120" y="453"/>
                      <a:pt x="121" y="454"/>
                    </a:cubicBezTo>
                    <a:cubicBezTo>
                      <a:pt x="121" y="454"/>
                      <a:pt x="121" y="454"/>
                      <a:pt x="122" y="454"/>
                    </a:cubicBezTo>
                    <a:cubicBezTo>
                      <a:pt x="122" y="454"/>
                      <a:pt x="122" y="454"/>
                      <a:pt x="122" y="455"/>
                    </a:cubicBezTo>
                    <a:cubicBezTo>
                      <a:pt x="123" y="455"/>
                      <a:pt x="123" y="455"/>
                      <a:pt x="123" y="456"/>
                    </a:cubicBezTo>
                    <a:cubicBezTo>
                      <a:pt x="124" y="456"/>
                      <a:pt x="125" y="457"/>
                      <a:pt x="126" y="458"/>
                    </a:cubicBezTo>
                    <a:cubicBezTo>
                      <a:pt x="126" y="460"/>
                      <a:pt x="127" y="461"/>
                      <a:pt x="127" y="463"/>
                    </a:cubicBezTo>
                    <a:cubicBezTo>
                      <a:pt x="129" y="463"/>
                      <a:pt x="128" y="466"/>
                      <a:pt x="130" y="466"/>
                    </a:cubicBezTo>
                    <a:cubicBezTo>
                      <a:pt x="129" y="464"/>
                      <a:pt x="131" y="464"/>
                      <a:pt x="131" y="462"/>
                    </a:cubicBezTo>
                    <a:cubicBezTo>
                      <a:pt x="130" y="461"/>
                      <a:pt x="130" y="460"/>
                      <a:pt x="131" y="460"/>
                    </a:cubicBezTo>
                    <a:cubicBezTo>
                      <a:pt x="134" y="460"/>
                      <a:pt x="135" y="461"/>
                      <a:pt x="138" y="461"/>
                    </a:cubicBezTo>
                    <a:cubicBezTo>
                      <a:pt x="138" y="462"/>
                      <a:pt x="139" y="463"/>
                      <a:pt x="140" y="463"/>
                    </a:cubicBezTo>
                    <a:cubicBezTo>
                      <a:pt x="140" y="464"/>
                      <a:pt x="141" y="464"/>
                      <a:pt x="142" y="464"/>
                    </a:cubicBezTo>
                    <a:cubicBezTo>
                      <a:pt x="143" y="464"/>
                      <a:pt x="143" y="463"/>
                      <a:pt x="143" y="461"/>
                    </a:cubicBezTo>
                    <a:cubicBezTo>
                      <a:pt x="146" y="461"/>
                      <a:pt x="140" y="459"/>
                      <a:pt x="143" y="458"/>
                    </a:cubicBezTo>
                    <a:cubicBezTo>
                      <a:pt x="144" y="459"/>
                      <a:pt x="147" y="459"/>
                      <a:pt x="150" y="459"/>
                    </a:cubicBezTo>
                    <a:cubicBezTo>
                      <a:pt x="151" y="459"/>
                      <a:pt x="152" y="461"/>
                      <a:pt x="153" y="461"/>
                    </a:cubicBezTo>
                    <a:cubicBezTo>
                      <a:pt x="156" y="459"/>
                      <a:pt x="158" y="458"/>
                      <a:pt x="162" y="458"/>
                    </a:cubicBezTo>
                    <a:cubicBezTo>
                      <a:pt x="162" y="457"/>
                      <a:pt x="163" y="456"/>
                      <a:pt x="163" y="455"/>
                    </a:cubicBezTo>
                    <a:cubicBezTo>
                      <a:pt x="162" y="454"/>
                      <a:pt x="163" y="454"/>
                      <a:pt x="164" y="454"/>
                    </a:cubicBezTo>
                    <a:cubicBezTo>
                      <a:pt x="164" y="455"/>
                      <a:pt x="164" y="457"/>
                      <a:pt x="165" y="458"/>
                    </a:cubicBezTo>
                    <a:cubicBezTo>
                      <a:pt x="166" y="458"/>
                      <a:pt x="167" y="458"/>
                      <a:pt x="167" y="459"/>
                    </a:cubicBezTo>
                    <a:cubicBezTo>
                      <a:pt x="168" y="459"/>
                      <a:pt x="168" y="459"/>
                      <a:pt x="169" y="458"/>
                    </a:cubicBezTo>
                    <a:cubicBezTo>
                      <a:pt x="169" y="458"/>
                      <a:pt x="170" y="458"/>
                      <a:pt x="170" y="458"/>
                    </a:cubicBezTo>
                    <a:cubicBezTo>
                      <a:pt x="170" y="459"/>
                      <a:pt x="170" y="460"/>
                      <a:pt x="170" y="461"/>
                    </a:cubicBezTo>
                    <a:cubicBezTo>
                      <a:pt x="172" y="461"/>
                      <a:pt x="171" y="457"/>
                      <a:pt x="174" y="458"/>
                    </a:cubicBezTo>
                    <a:cubicBezTo>
                      <a:pt x="174" y="459"/>
                      <a:pt x="174" y="459"/>
                      <a:pt x="174" y="459"/>
                    </a:cubicBezTo>
                    <a:cubicBezTo>
                      <a:pt x="175" y="460"/>
                      <a:pt x="175" y="460"/>
                      <a:pt x="175" y="461"/>
                    </a:cubicBezTo>
                    <a:cubicBezTo>
                      <a:pt x="175" y="463"/>
                      <a:pt x="176" y="463"/>
                      <a:pt x="175" y="464"/>
                    </a:cubicBezTo>
                    <a:cubicBezTo>
                      <a:pt x="176" y="464"/>
                      <a:pt x="176" y="464"/>
                      <a:pt x="177" y="464"/>
                    </a:cubicBezTo>
                    <a:cubicBezTo>
                      <a:pt x="177" y="465"/>
                      <a:pt x="177" y="465"/>
                      <a:pt x="177" y="466"/>
                    </a:cubicBezTo>
                    <a:cubicBezTo>
                      <a:pt x="177" y="465"/>
                      <a:pt x="178" y="465"/>
                      <a:pt x="179" y="465"/>
                    </a:cubicBezTo>
                    <a:cubicBezTo>
                      <a:pt x="179" y="464"/>
                      <a:pt x="179" y="464"/>
                      <a:pt x="180" y="464"/>
                    </a:cubicBezTo>
                    <a:cubicBezTo>
                      <a:pt x="180" y="464"/>
                      <a:pt x="181" y="463"/>
                      <a:pt x="182" y="463"/>
                    </a:cubicBezTo>
                    <a:cubicBezTo>
                      <a:pt x="184" y="463"/>
                      <a:pt x="184" y="465"/>
                      <a:pt x="187" y="464"/>
                    </a:cubicBezTo>
                    <a:cubicBezTo>
                      <a:pt x="189" y="464"/>
                      <a:pt x="191" y="463"/>
                      <a:pt x="194" y="463"/>
                    </a:cubicBezTo>
                    <a:cubicBezTo>
                      <a:pt x="194" y="463"/>
                      <a:pt x="194" y="463"/>
                      <a:pt x="194" y="463"/>
                    </a:cubicBezTo>
                    <a:cubicBezTo>
                      <a:pt x="195" y="463"/>
                      <a:pt x="197" y="464"/>
                      <a:pt x="198" y="465"/>
                    </a:cubicBezTo>
                    <a:cubicBezTo>
                      <a:pt x="198" y="465"/>
                      <a:pt x="198" y="465"/>
                      <a:pt x="198" y="465"/>
                    </a:cubicBezTo>
                    <a:cubicBezTo>
                      <a:pt x="199" y="466"/>
                      <a:pt x="199" y="466"/>
                      <a:pt x="199" y="466"/>
                    </a:cubicBezTo>
                    <a:cubicBezTo>
                      <a:pt x="199" y="466"/>
                      <a:pt x="199" y="466"/>
                      <a:pt x="200" y="466"/>
                    </a:cubicBezTo>
                    <a:cubicBezTo>
                      <a:pt x="200" y="466"/>
                      <a:pt x="201" y="466"/>
                      <a:pt x="202" y="467"/>
                    </a:cubicBezTo>
                    <a:cubicBezTo>
                      <a:pt x="202" y="467"/>
                      <a:pt x="202" y="467"/>
                      <a:pt x="203" y="468"/>
                    </a:cubicBezTo>
                    <a:cubicBezTo>
                      <a:pt x="203" y="468"/>
                      <a:pt x="204" y="468"/>
                      <a:pt x="204" y="468"/>
                    </a:cubicBezTo>
                    <a:cubicBezTo>
                      <a:pt x="204" y="468"/>
                      <a:pt x="204" y="468"/>
                      <a:pt x="204" y="468"/>
                    </a:cubicBezTo>
                    <a:cubicBezTo>
                      <a:pt x="204" y="469"/>
                      <a:pt x="205" y="469"/>
                      <a:pt x="206" y="469"/>
                    </a:cubicBezTo>
                    <a:cubicBezTo>
                      <a:pt x="206" y="469"/>
                      <a:pt x="206" y="469"/>
                      <a:pt x="206" y="469"/>
                    </a:cubicBezTo>
                    <a:cubicBezTo>
                      <a:pt x="208" y="469"/>
                      <a:pt x="209" y="468"/>
                      <a:pt x="210" y="468"/>
                    </a:cubicBezTo>
                    <a:cubicBezTo>
                      <a:pt x="211" y="468"/>
                      <a:pt x="212" y="467"/>
                      <a:pt x="213" y="467"/>
                    </a:cubicBezTo>
                    <a:cubicBezTo>
                      <a:pt x="214" y="467"/>
                      <a:pt x="215" y="467"/>
                      <a:pt x="216" y="467"/>
                    </a:cubicBezTo>
                    <a:cubicBezTo>
                      <a:pt x="217" y="466"/>
                      <a:pt x="218" y="466"/>
                      <a:pt x="219" y="466"/>
                    </a:cubicBezTo>
                    <a:cubicBezTo>
                      <a:pt x="219" y="465"/>
                      <a:pt x="221" y="466"/>
                      <a:pt x="221" y="465"/>
                    </a:cubicBezTo>
                    <a:cubicBezTo>
                      <a:pt x="222" y="465"/>
                      <a:pt x="223" y="465"/>
                      <a:pt x="223" y="465"/>
                    </a:cubicBezTo>
                    <a:cubicBezTo>
                      <a:pt x="224" y="464"/>
                      <a:pt x="225" y="463"/>
                      <a:pt x="226" y="463"/>
                    </a:cubicBezTo>
                    <a:cubicBezTo>
                      <a:pt x="228" y="463"/>
                      <a:pt x="228" y="464"/>
                      <a:pt x="231" y="463"/>
                    </a:cubicBezTo>
                    <a:cubicBezTo>
                      <a:pt x="231" y="461"/>
                      <a:pt x="232" y="460"/>
                      <a:pt x="233" y="459"/>
                    </a:cubicBezTo>
                    <a:cubicBezTo>
                      <a:pt x="235" y="459"/>
                      <a:pt x="235" y="458"/>
                      <a:pt x="238" y="458"/>
                    </a:cubicBezTo>
                    <a:cubicBezTo>
                      <a:pt x="238" y="457"/>
                      <a:pt x="241" y="458"/>
                      <a:pt x="241" y="456"/>
                    </a:cubicBezTo>
                    <a:cubicBezTo>
                      <a:pt x="243" y="457"/>
                      <a:pt x="243" y="454"/>
                      <a:pt x="245" y="454"/>
                    </a:cubicBezTo>
                    <a:cubicBezTo>
                      <a:pt x="245" y="452"/>
                      <a:pt x="245" y="450"/>
                      <a:pt x="245" y="449"/>
                    </a:cubicBezTo>
                    <a:cubicBezTo>
                      <a:pt x="247" y="449"/>
                      <a:pt x="246" y="446"/>
                      <a:pt x="248" y="446"/>
                    </a:cubicBezTo>
                    <a:cubicBezTo>
                      <a:pt x="248" y="444"/>
                      <a:pt x="250" y="444"/>
                      <a:pt x="250" y="441"/>
                    </a:cubicBezTo>
                    <a:cubicBezTo>
                      <a:pt x="248" y="439"/>
                      <a:pt x="244" y="440"/>
                      <a:pt x="241" y="440"/>
                    </a:cubicBezTo>
                    <a:cubicBezTo>
                      <a:pt x="241" y="441"/>
                      <a:pt x="241" y="441"/>
                      <a:pt x="240" y="441"/>
                    </a:cubicBezTo>
                    <a:cubicBezTo>
                      <a:pt x="238" y="440"/>
                      <a:pt x="238" y="441"/>
                      <a:pt x="236" y="441"/>
                    </a:cubicBezTo>
                    <a:cubicBezTo>
                      <a:pt x="236" y="442"/>
                      <a:pt x="236" y="442"/>
                      <a:pt x="235" y="442"/>
                    </a:cubicBezTo>
                    <a:cubicBezTo>
                      <a:pt x="234" y="442"/>
                      <a:pt x="233" y="442"/>
                      <a:pt x="233" y="443"/>
                    </a:cubicBezTo>
                    <a:cubicBezTo>
                      <a:pt x="233" y="443"/>
                      <a:pt x="233" y="444"/>
                      <a:pt x="232" y="444"/>
                    </a:cubicBezTo>
                    <a:cubicBezTo>
                      <a:pt x="232" y="443"/>
                      <a:pt x="232" y="443"/>
                      <a:pt x="233" y="443"/>
                    </a:cubicBezTo>
                    <a:cubicBezTo>
                      <a:pt x="233" y="442"/>
                      <a:pt x="233" y="441"/>
                      <a:pt x="232" y="441"/>
                    </a:cubicBezTo>
                    <a:cubicBezTo>
                      <a:pt x="232" y="441"/>
                      <a:pt x="231" y="441"/>
                      <a:pt x="231" y="440"/>
                    </a:cubicBezTo>
                    <a:cubicBezTo>
                      <a:pt x="230" y="439"/>
                      <a:pt x="229" y="439"/>
                      <a:pt x="227" y="439"/>
                    </a:cubicBezTo>
                    <a:cubicBezTo>
                      <a:pt x="227" y="440"/>
                      <a:pt x="226" y="440"/>
                      <a:pt x="226" y="441"/>
                    </a:cubicBezTo>
                    <a:cubicBezTo>
                      <a:pt x="225" y="441"/>
                      <a:pt x="224" y="442"/>
                      <a:pt x="223" y="441"/>
                    </a:cubicBezTo>
                    <a:cubicBezTo>
                      <a:pt x="222" y="442"/>
                      <a:pt x="221" y="442"/>
                      <a:pt x="221" y="441"/>
                    </a:cubicBezTo>
                    <a:cubicBezTo>
                      <a:pt x="221" y="439"/>
                      <a:pt x="225" y="441"/>
                      <a:pt x="224" y="439"/>
                    </a:cubicBezTo>
                    <a:cubicBezTo>
                      <a:pt x="225" y="439"/>
                      <a:pt x="226" y="439"/>
                      <a:pt x="227" y="439"/>
                    </a:cubicBezTo>
                    <a:cubicBezTo>
                      <a:pt x="227" y="438"/>
                      <a:pt x="227" y="437"/>
                      <a:pt x="226" y="437"/>
                    </a:cubicBezTo>
                    <a:cubicBezTo>
                      <a:pt x="226" y="437"/>
                      <a:pt x="225" y="437"/>
                      <a:pt x="226" y="437"/>
                    </a:cubicBezTo>
                    <a:cubicBezTo>
                      <a:pt x="225" y="437"/>
                      <a:pt x="224" y="437"/>
                      <a:pt x="223" y="436"/>
                    </a:cubicBezTo>
                    <a:cubicBezTo>
                      <a:pt x="225" y="436"/>
                      <a:pt x="226" y="436"/>
                      <a:pt x="227" y="435"/>
                    </a:cubicBezTo>
                    <a:cubicBezTo>
                      <a:pt x="227" y="436"/>
                      <a:pt x="229" y="436"/>
                      <a:pt x="230" y="436"/>
                    </a:cubicBezTo>
                    <a:cubicBezTo>
                      <a:pt x="231" y="436"/>
                      <a:pt x="231" y="435"/>
                      <a:pt x="232" y="434"/>
                    </a:cubicBezTo>
                    <a:cubicBezTo>
                      <a:pt x="232" y="434"/>
                      <a:pt x="232" y="434"/>
                      <a:pt x="232" y="434"/>
                    </a:cubicBezTo>
                    <a:cubicBezTo>
                      <a:pt x="232" y="434"/>
                      <a:pt x="233" y="434"/>
                      <a:pt x="233" y="434"/>
                    </a:cubicBezTo>
                    <a:cubicBezTo>
                      <a:pt x="234" y="434"/>
                      <a:pt x="235" y="433"/>
                      <a:pt x="235" y="432"/>
                    </a:cubicBezTo>
                    <a:cubicBezTo>
                      <a:pt x="235" y="432"/>
                      <a:pt x="235" y="432"/>
                      <a:pt x="235" y="431"/>
                    </a:cubicBezTo>
                    <a:cubicBezTo>
                      <a:pt x="236" y="430"/>
                      <a:pt x="236" y="429"/>
                      <a:pt x="236" y="427"/>
                    </a:cubicBezTo>
                    <a:cubicBezTo>
                      <a:pt x="235" y="427"/>
                      <a:pt x="235" y="426"/>
                      <a:pt x="234" y="426"/>
                    </a:cubicBezTo>
                    <a:cubicBezTo>
                      <a:pt x="233" y="427"/>
                      <a:pt x="230" y="427"/>
                      <a:pt x="229" y="426"/>
                    </a:cubicBezTo>
                    <a:cubicBezTo>
                      <a:pt x="231" y="426"/>
                      <a:pt x="232" y="425"/>
                      <a:pt x="234" y="425"/>
                    </a:cubicBezTo>
                    <a:cubicBezTo>
                      <a:pt x="234" y="424"/>
                      <a:pt x="234" y="424"/>
                      <a:pt x="235" y="424"/>
                    </a:cubicBezTo>
                    <a:cubicBezTo>
                      <a:pt x="235" y="424"/>
                      <a:pt x="235" y="424"/>
                      <a:pt x="235" y="423"/>
                    </a:cubicBezTo>
                    <a:cubicBezTo>
                      <a:pt x="237" y="423"/>
                      <a:pt x="236" y="421"/>
                      <a:pt x="237" y="421"/>
                    </a:cubicBezTo>
                    <a:cubicBezTo>
                      <a:pt x="237" y="422"/>
                      <a:pt x="238" y="422"/>
                      <a:pt x="238" y="423"/>
                    </a:cubicBezTo>
                    <a:cubicBezTo>
                      <a:pt x="238" y="424"/>
                      <a:pt x="237" y="425"/>
                      <a:pt x="238" y="425"/>
                    </a:cubicBezTo>
                    <a:cubicBezTo>
                      <a:pt x="239" y="423"/>
                      <a:pt x="240" y="426"/>
                      <a:pt x="242" y="425"/>
                    </a:cubicBezTo>
                    <a:cubicBezTo>
                      <a:pt x="243" y="425"/>
                      <a:pt x="242" y="423"/>
                      <a:pt x="244" y="423"/>
                    </a:cubicBezTo>
                    <a:cubicBezTo>
                      <a:pt x="244" y="424"/>
                      <a:pt x="245" y="423"/>
                      <a:pt x="245" y="422"/>
                    </a:cubicBezTo>
                    <a:cubicBezTo>
                      <a:pt x="245" y="423"/>
                      <a:pt x="245" y="423"/>
                      <a:pt x="246" y="423"/>
                    </a:cubicBezTo>
                    <a:cubicBezTo>
                      <a:pt x="246" y="421"/>
                      <a:pt x="245" y="420"/>
                      <a:pt x="244" y="418"/>
                    </a:cubicBezTo>
                    <a:cubicBezTo>
                      <a:pt x="244" y="418"/>
                      <a:pt x="243" y="418"/>
                      <a:pt x="243" y="417"/>
                    </a:cubicBezTo>
                    <a:cubicBezTo>
                      <a:pt x="242" y="417"/>
                      <a:pt x="241" y="418"/>
                      <a:pt x="241" y="417"/>
                    </a:cubicBezTo>
                    <a:cubicBezTo>
                      <a:pt x="242" y="417"/>
                      <a:pt x="243" y="417"/>
                      <a:pt x="243" y="417"/>
                    </a:cubicBezTo>
                    <a:cubicBezTo>
                      <a:pt x="244" y="417"/>
                      <a:pt x="244" y="418"/>
                      <a:pt x="244" y="418"/>
                    </a:cubicBezTo>
                    <a:cubicBezTo>
                      <a:pt x="245" y="418"/>
                      <a:pt x="245" y="419"/>
                      <a:pt x="246" y="419"/>
                    </a:cubicBezTo>
                    <a:cubicBezTo>
                      <a:pt x="246" y="418"/>
                      <a:pt x="246" y="417"/>
                      <a:pt x="246" y="417"/>
                    </a:cubicBezTo>
                    <a:cubicBezTo>
                      <a:pt x="245" y="416"/>
                      <a:pt x="243" y="415"/>
                      <a:pt x="243" y="413"/>
                    </a:cubicBezTo>
                    <a:cubicBezTo>
                      <a:pt x="244" y="414"/>
                      <a:pt x="246" y="415"/>
                      <a:pt x="246" y="417"/>
                    </a:cubicBezTo>
                    <a:cubicBezTo>
                      <a:pt x="248" y="416"/>
                      <a:pt x="246" y="420"/>
                      <a:pt x="248" y="419"/>
                    </a:cubicBezTo>
                    <a:cubicBezTo>
                      <a:pt x="249" y="419"/>
                      <a:pt x="249" y="418"/>
                      <a:pt x="249" y="417"/>
                    </a:cubicBezTo>
                    <a:cubicBezTo>
                      <a:pt x="250" y="417"/>
                      <a:pt x="250" y="417"/>
                      <a:pt x="251" y="417"/>
                    </a:cubicBezTo>
                    <a:cubicBezTo>
                      <a:pt x="252" y="417"/>
                      <a:pt x="251" y="415"/>
                      <a:pt x="252" y="415"/>
                    </a:cubicBezTo>
                    <a:cubicBezTo>
                      <a:pt x="253" y="415"/>
                      <a:pt x="254" y="415"/>
                      <a:pt x="255" y="415"/>
                    </a:cubicBezTo>
                    <a:cubicBezTo>
                      <a:pt x="255" y="415"/>
                      <a:pt x="256" y="414"/>
                      <a:pt x="256" y="414"/>
                    </a:cubicBezTo>
                    <a:cubicBezTo>
                      <a:pt x="256" y="414"/>
                      <a:pt x="256" y="414"/>
                      <a:pt x="256" y="414"/>
                    </a:cubicBezTo>
                    <a:cubicBezTo>
                      <a:pt x="258" y="413"/>
                      <a:pt x="258" y="412"/>
                      <a:pt x="258" y="411"/>
                    </a:cubicBezTo>
                    <a:cubicBezTo>
                      <a:pt x="259" y="411"/>
                      <a:pt x="259" y="411"/>
                      <a:pt x="259" y="411"/>
                    </a:cubicBezTo>
                    <a:cubicBezTo>
                      <a:pt x="259" y="409"/>
                      <a:pt x="259" y="408"/>
                      <a:pt x="259" y="406"/>
                    </a:cubicBezTo>
                    <a:cubicBezTo>
                      <a:pt x="259" y="406"/>
                      <a:pt x="259" y="406"/>
                      <a:pt x="259" y="406"/>
                    </a:cubicBezTo>
                    <a:cubicBezTo>
                      <a:pt x="260" y="406"/>
                      <a:pt x="260" y="405"/>
                      <a:pt x="260" y="404"/>
                    </a:cubicBezTo>
                    <a:cubicBezTo>
                      <a:pt x="260" y="404"/>
                      <a:pt x="261" y="404"/>
                      <a:pt x="261" y="404"/>
                    </a:cubicBezTo>
                    <a:cubicBezTo>
                      <a:pt x="261" y="403"/>
                      <a:pt x="261" y="403"/>
                      <a:pt x="262" y="402"/>
                    </a:cubicBezTo>
                    <a:cubicBezTo>
                      <a:pt x="262" y="402"/>
                      <a:pt x="262" y="402"/>
                      <a:pt x="262" y="402"/>
                    </a:cubicBezTo>
                    <a:cubicBezTo>
                      <a:pt x="263" y="401"/>
                      <a:pt x="263" y="400"/>
                      <a:pt x="264" y="399"/>
                    </a:cubicBezTo>
                    <a:cubicBezTo>
                      <a:pt x="264" y="399"/>
                      <a:pt x="264" y="399"/>
                      <a:pt x="264" y="399"/>
                    </a:cubicBezTo>
                    <a:cubicBezTo>
                      <a:pt x="264" y="397"/>
                      <a:pt x="264" y="396"/>
                      <a:pt x="265" y="394"/>
                    </a:cubicBezTo>
                    <a:cubicBezTo>
                      <a:pt x="264" y="394"/>
                      <a:pt x="264" y="393"/>
                      <a:pt x="264" y="392"/>
                    </a:cubicBezTo>
                    <a:cubicBezTo>
                      <a:pt x="264" y="391"/>
                      <a:pt x="266" y="391"/>
                      <a:pt x="265" y="388"/>
                    </a:cubicBezTo>
                    <a:cubicBezTo>
                      <a:pt x="265" y="388"/>
                      <a:pt x="265" y="387"/>
                      <a:pt x="265" y="386"/>
                    </a:cubicBezTo>
                    <a:close/>
                    <a:moveTo>
                      <a:pt x="117" y="274"/>
                    </a:moveTo>
                    <a:cubicBezTo>
                      <a:pt x="117" y="274"/>
                      <a:pt x="116" y="274"/>
                      <a:pt x="115" y="274"/>
                    </a:cubicBezTo>
                    <a:cubicBezTo>
                      <a:pt x="115" y="275"/>
                      <a:pt x="114" y="274"/>
                      <a:pt x="113" y="274"/>
                    </a:cubicBezTo>
                    <a:cubicBezTo>
                      <a:pt x="113" y="275"/>
                      <a:pt x="113" y="276"/>
                      <a:pt x="112" y="276"/>
                    </a:cubicBezTo>
                    <a:cubicBezTo>
                      <a:pt x="112" y="276"/>
                      <a:pt x="111" y="276"/>
                      <a:pt x="111" y="277"/>
                    </a:cubicBezTo>
                    <a:cubicBezTo>
                      <a:pt x="110" y="277"/>
                      <a:pt x="110" y="278"/>
                      <a:pt x="110" y="279"/>
                    </a:cubicBezTo>
                    <a:cubicBezTo>
                      <a:pt x="109" y="279"/>
                      <a:pt x="109" y="279"/>
                      <a:pt x="109" y="280"/>
                    </a:cubicBezTo>
                    <a:cubicBezTo>
                      <a:pt x="107" y="280"/>
                      <a:pt x="107" y="282"/>
                      <a:pt x="105" y="282"/>
                    </a:cubicBezTo>
                    <a:cubicBezTo>
                      <a:pt x="105" y="284"/>
                      <a:pt x="104" y="285"/>
                      <a:pt x="103" y="287"/>
                    </a:cubicBezTo>
                    <a:cubicBezTo>
                      <a:pt x="105" y="287"/>
                      <a:pt x="106" y="288"/>
                      <a:pt x="108" y="287"/>
                    </a:cubicBezTo>
                    <a:cubicBezTo>
                      <a:pt x="108" y="286"/>
                      <a:pt x="110" y="287"/>
                      <a:pt x="110" y="286"/>
                    </a:cubicBezTo>
                    <a:cubicBezTo>
                      <a:pt x="111" y="286"/>
                      <a:pt x="111" y="285"/>
                      <a:pt x="112" y="285"/>
                    </a:cubicBezTo>
                    <a:cubicBezTo>
                      <a:pt x="112" y="284"/>
                      <a:pt x="112" y="284"/>
                      <a:pt x="113" y="284"/>
                    </a:cubicBezTo>
                    <a:cubicBezTo>
                      <a:pt x="113" y="284"/>
                      <a:pt x="114" y="284"/>
                      <a:pt x="114" y="284"/>
                    </a:cubicBezTo>
                    <a:cubicBezTo>
                      <a:pt x="114" y="284"/>
                      <a:pt x="114" y="283"/>
                      <a:pt x="114" y="283"/>
                    </a:cubicBezTo>
                    <a:cubicBezTo>
                      <a:pt x="114" y="283"/>
                      <a:pt x="114" y="283"/>
                      <a:pt x="114" y="283"/>
                    </a:cubicBezTo>
                    <a:cubicBezTo>
                      <a:pt x="115" y="283"/>
                      <a:pt x="114" y="282"/>
                      <a:pt x="114" y="282"/>
                    </a:cubicBezTo>
                    <a:cubicBezTo>
                      <a:pt x="115" y="282"/>
                      <a:pt x="115" y="282"/>
                      <a:pt x="115" y="282"/>
                    </a:cubicBezTo>
                    <a:cubicBezTo>
                      <a:pt x="115" y="282"/>
                      <a:pt x="115" y="282"/>
                      <a:pt x="115" y="282"/>
                    </a:cubicBezTo>
                    <a:cubicBezTo>
                      <a:pt x="115" y="281"/>
                      <a:pt x="116" y="282"/>
                      <a:pt x="116" y="282"/>
                    </a:cubicBezTo>
                    <a:cubicBezTo>
                      <a:pt x="116" y="281"/>
                      <a:pt x="116" y="280"/>
                      <a:pt x="117" y="280"/>
                    </a:cubicBezTo>
                    <a:cubicBezTo>
                      <a:pt x="118" y="278"/>
                      <a:pt x="116" y="278"/>
                      <a:pt x="117" y="277"/>
                    </a:cubicBezTo>
                    <a:cubicBezTo>
                      <a:pt x="117" y="275"/>
                      <a:pt x="117" y="275"/>
                      <a:pt x="117" y="274"/>
                    </a:cubicBezTo>
                    <a:close/>
                    <a:moveTo>
                      <a:pt x="172" y="460"/>
                    </a:moveTo>
                    <a:cubicBezTo>
                      <a:pt x="172" y="460"/>
                      <a:pt x="172" y="461"/>
                      <a:pt x="172" y="461"/>
                    </a:cubicBezTo>
                    <a:cubicBezTo>
                      <a:pt x="172" y="461"/>
                      <a:pt x="172" y="461"/>
                      <a:pt x="173" y="461"/>
                    </a:cubicBezTo>
                    <a:cubicBezTo>
                      <a:pt x="173" y="461"/>
                      <a:pt x="173" y="462"/>
                      <a:pt x="174" y="462"/>
                    </a:cubicBezTo>
                    <a:cubicBezTo>
                      <a:pt x="174" y="461"/>
                      <a:pt x="174" y="460"/>
                      <a:pt x="174" y="459"/>
                    </a:cubicBezTo>
                    <a:cubicBezTo>
                      <a:pt x="173" y="459"/>
                      <a:pt x="173" y="460"/>
                      <a:pt x="172" y="460"/>
                    </a:cubicBezTo>
                    <a:close/>
                    <a:moveTo>
                      <a:pt x="3" y="468"/>
                    </a:moveTo>
                    <a:cubicBezTo>
                      <a:pt x="3" y="468"/>
                      <a:pt x="3" y="467"/>
                      <a:pt x="3" y="467"/>
                    </a:cubicBezTo>
                    <a:cubicBezTo>
                      <a:pt x="4" y="467"/>
                      <a:pt x="2" y="466"/>
                      <a:pt x="3" y="466"/>
                    </a:cubicBezTo>
                    <a:cubicBezTo>
                      <a:pt x="2" y="466"/>
                      <a:pt x="1" y="467"/>
                      <a:pt x="1" y="467"/>
                    </a:cubicBezTo>
                    <a:cubicBezTo>
                      <a:pt x="1" y="467"/>
                      <a:pt x="0" y="468"/>
                      <a:pt x="1" y="468"/>
                    </a:cubicBezTo>
                    <a:cubicBezTo>
                      <a:pt x="1" y="469"/>
                      <a:pt x="2" y="468"/>
                      <a:pt x="2" y="468"/>
                    </a:cubicBezTo>
                    <a:cubicBezTo>
                      <a:pt x="3" y="469"/>
                      <a:pt x="4" y="469"/>
                      <a:pt x="4" y="468"/>
                    </a:cubicBezTo>
                    <a:cubicBezTo>
                      <a:pt x="4" y="468"/>
                      <a:pt x="3" y="468"/>
                      <a:pt x="3" y="468"/>
                    </a:cubicBezTo>
                    <a:close/>
                    <a:moveTo>
                      <a:pt x="4" y="463"/>
                    </a:moveTo>
                    <a:cubicBezTo>
                      <a:pt x="4" y="462"/>
                      <a:pt x="3" y="462"/>
                      <a:pt x="3" y="463"/>
                    </a:cubicBezTo>
                    <a:cubicBezTo>
                      <a:pt x="4" y="463"/>
                      <a:pt x="3" y="464"/>
                      <a:pt x="4" y="464"/>
                    </a:cubicBezTo>
                    <a:cubicBezTo>
                      <a:pt x="4" y="462"/>
                      <a:pt x="7" y="466"/>
                      <a:pt x="7" y="463"/>
                    </a:cubicBezTo>
                    <a:cubicBezTo>
                      <a:pt x="6" y="463"/>
                      <a:pt x="6" y="462"/>
                      <a:pt x="4" y="463"/>
                    </a:cubicBezTo>
                    <a:close/>
                    <a:moveTo>
                      <a:pt x="169" y="463"/>
                    </a:moveTo>
                    <a:cubicBezTo>
                      <a:pt x="168" y="463"/>
                      <a:pt x="168" y="462"/>
                      <a:pt x="167" y="461"/>
                    </a:cubicBezTo>
                    <a:cubicBezTo>
                      <a:pt x="167" y="461"/>
                      <a:pt x="166" y="461"/>
                      <a:pt x="166" y="461"/>
                    </a:cubicBezTo>
                    <a:cubicBezTo>
                      <a:pt x="166" y="461"/>
                      <a:pt x="165" y="460"/>
                      <a:pt x="165" y="460"/>
                    </a:cubicBezTo>
                    <a:cubicBezTo>
                      <a:pt x="165" y="460"/>
                      <a:pt x="165" y="460"/>
                      <a:pt x="165" y="460"/>
                    </a:cubicBezTo>
                    <a:cubicBezTo>
                      <a:pt x="165" y="460"/>
                      <a:pt x="165" y="460"/>
                      <a:pt x="165" y="460"/>
                    </a:cubicBezTo>
                    <a:cubicBezTo>
                      <a:pt x="163" y="461"/>
                      <a:pt x="163" y="458"/>
                      <a:pt x="161" y="460"/>
                    </a:cubicBezTo>
                    <a:cubicBezTo>
                      <a:pt x="161" y="460"/>
                      <a:pt x="161" y="460"/>
                      <a:pt x="161" y="460"/>
                    </a:cubicBezTo>
                    <a:cubicBezTo>
                      <a:pt x="161" y="460"/>
                      <a:pt x="161" y="460"/>
                      <a:pt x="160" y="460"/>
                    </a:cubicBezTo>
                    <a:cubicBezTo>
                      <a:pt x="160" y="460"/>
                      <a:pt x="160" y="460"/>
                      <a:pt x="159" y="461"/>
                    </a:cubicBezTo>
                    <a:cubicBezTo>
                      <a:pt x="157" y="460"/>
                      <a:pt x="156" y="460"/>
                      <a:pt x="156" y="462"/>
                    </a:cubicBezTo>
                    <a:cubicBezTo>
                      <a:pt x="156" y="462"/>
                      <a:pt x="156" y="463"/>
                      <a:pt x="157" y="463"/>
                    </a:cubicBezTo>
                    <a:cubicBezTo>
                      <a:pt x="157" y="463"/>
                      <a:pt x="157" y="463"/>
                      <a:pt x="157" y="463"/>
                    </a:cubicBezTo>
                    <a:cubicBezTo>
                      <a:pt x="158" y="464"/>
                      <a:pt x="159" y="465"/>
                      <a:pt x="160" y="465"/>
                    </a:cubicBezTo>
                    <a:cubicBezTo>
                      <a:pt x="160" y="465"/>
                      <a:pt x="160" y="465"/>
                      <a:pt x="160" y="465"/>
                    </a:cubicBezTo>
                    <a:cubicBezTo>
                      <a:pt x="161" y="467"/>
                      <a:pt x="160" y="468"/>
                      <a:pt x="162" y="468"/>
                    </a:cubicBezTo>
                    <a:cubicBezTo>
                      <a:pt x="162" y="468"/>
                      <a:pt x="163" y="468"/>
                      <a:pt x="164" y="468"/>
                    </a:cubicBezTo>
                    <a:cubicBezTo>
                      <a:pt x="164" y="468"/>
                      <a:pt x="164" y="468"/>
                      <a:pt x="164" y="468"/>
                    </a:cubicBezTo>
                    <a:cubicBezTo>
                      <a:pt x="164" y="468"/>
                      <a:pt x="164" y="468"/>
                      <a:pt x="165" y="468"/>
                    </a:cubicBezTo>
                    <a:cubicBezTo>
                      <a:pt x="166" y="466"/>
                      <a:pt x="168" y="467"/>
                      <a:pt x="168" y="466"/>
                    </a:cubicBezTo>
                    <a:cubicBezTo>
                      <a:pt x="168" y="466"/>
                      <a:pt x="168" y="466"/>
                      <a:pt x="168" y="466"/>
                    </a:cubicBezTo>
                    <a:cubicBezTo>
                      <a:pt x="169" y="465"/>
                      <a:pt x="169" y="465"/>
                      <a:pt x="170" y="465"/>
                    </a:cubicBezTo>
                    <a:cubicBezTo>
                      <a:pt x="170" y="464"/>
                      <a:pt x="170" y="464"/>
                      <a:pt x="169" y="463"/>
                    </a:cubicBezTo>
                    <a:cubicBezTo>
                      <a:pt x="169" y="463"/>
                      <a:pt x="169" y="463"/>
                      <a:pt x="169" y="463"/>
                    </a:cubicBezTo>
                    <a:close/>
                    <a:moveTo>
                      <a:pt x="117" y="509"/>
                    </a:moveTo>
                    <a:cubicBezTo>
                      <a:pt x="116" y="510"/>
                      <a:pt x="116" y="511"/>
                      <a:pt x="115" y="511"/>
                    </a:cubicBezTo>
                    <a:cubicBezTo>
                      <a:pt x="113" y="511"/>
                      <a:pt x="113" y="512"/>
                      <a:pt x="111" y="512"/>
                    </a:cubicBezTo>
                    <a:cubicBezTo>
                      <a:pt x="110" y="514"/>
                      <a:pt x="113" y="513"/>
                      <a:pt x="112" y="516"/>
                    </a:cubicBezTo>
                    <a:cubicBezTo>
                      <a:pt x="115" y="516"/>
                      <a:pt x="114" y="514"/>
                      <a:pt x="116" y="514"/>
                    </a:cubicBezTo>
                    <a:cubicBezTo>
                      <a:pt x="115" y="512"/>
                      <a:pt x="118" y="513"/>
                      <a:pt x="117" y="511"/>
                    </a:cubicBezTo>
                    <a:cubicBezTo>
                      <a:pt x="117" y="510"/>
                      <a:pt x="117" y="509"/>
                      <a:pt x="117" y="509"/>
                    </a:cubicBezTo>
                    <a:close/>
                    <a:moveTo>
                      <a:pt x="3" y="466"/>
                    </a:moveTo>
                    <a:cubicBezTo>
                      <a:pt x="5" y="466"/>
                      <a:pt x="5" y="468"/>
                      <a:pt x="6" y="468"/>
                    </a:cubicBezTo>
                    <a:cubicBezTo>
                      <a:pt x="6" y="467"/>
                      <a:pt x="6" y="466"/>
                      <a:pt x="6" y="465"/>
                    </a:cubicBezTo>
                    <a:cubicBezTo>
                      <a:pt x="5" y="465"/>
                      <a:pt x="4" y="465"/>
                      <a:pt x="3" y="466"/>
                    </a:cubicBezTo>
                    <a:close/>
                    <a:moveTo>
                      <a:pt x="119" y="514"/>
                    </a:moveTo>
                    <a:cubicBezTo>
                      <a:pt x="118" y="516"/>
                      <a:pt x="120" y="516"/>
                      <a:pt x="121" y="517"/>
                    </a:cubicBezTo>
                    <a:cubicBezTo>
                      <a:pt x="121" y="516"/>
                      <a:pt x="122" y="515"/>
                      <a:pt x="122" y="514"/>
                    </a:cubicBezTo>
                    <a:cubicBezTo>
                      <a:pt x="120" y="514"/>
                      <a:pt x="120" y="514"/>
                      <a:pt x="119" y="514"/>
                    </a:cubicBezTo>
                    <a:close/>
                    <a:moveTo>
                      <a:pt x="129" y="526"/>
                    </a:moveTo>
                    <a:cubicBezTo>
                      <a:pt x="127" y="526"/>
                      <a:pt x="127" y="525"/>
                      <a:pt x="126" y="525"/>
                    </a:cubicBezTo>
                    <a:cubicBezTo>
                      <a:pt x="126" y="526"/>
                      <a:pt x="125" y="526"/>
                      <a:pt x="124" y="526"/>
                    </a:cubicBezTo>
                    <a:cubicBezTo>
                      <a:pt x="124" y="524"/>
                      <a:pt x="123" y="524"/>
                      <a:pt x="122" y="524"/>
                    </a:cubicBezTo>
                    <a:cubicBezTo>
                      <a:pt x="122" y="528"/>
                      <a:pt x="125" y="529"/>
                      <a:pt x="129" y="529"/>
                    </a:cubicBezTo>
                    <a:cubicBezTo>
                      <a:pt x="129" y="528"/>
                      <a:pt x="129" y="528"/>
                      <a:pt x="130" y="528"/>
                    </a:cubicBezTo>
                    <a:cubicBezTo>
                      <a:pt x="130" y="527"/>
                      <a:pt x="130" y="527"/>
                      <a:pt x="130" y="526"/>
                    </a:cubicBezTo>
                    <a:cubicBezTo>
                      <a:pt x="129" y="527"/>
                      <a:pt x="129" y="526"/>
                      <a:pt x="129" y="52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9" name="Freeform 81">
                <a:extLst>
                  <a:ext uri="{FF2B5EF4-FFF2-40B4-BE49-F238E27FC236}">
                    <a16:creationId xmlns:a16="http://schemas.microsoft.com/office/drawing/2014/main" id="{57F19688-876E-487A-91A2-85FD7F74F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1175" y="5213350"/>
                <a:ext cx="19050" cy="17462"/>
              </a:xfrm>
              <a:custGeom>
                <a:avLst/>
                <a:gdLst>
                  <a:gd name="T0" fmla="*/ 4 w 6"/>
                  <a:gd name="T1" fmla="*/ 0 h 6"/>
                  <a:gd name="T2" fmla="*/ 4 w 6"/>
                  <a:gd name="T3" fmla="*/ 0 h 6"/>
                  <a:gd name="T4" fmla="*/ 2 w 6"/>
                  <a:gd name="T5" fmla="*/ 1 h 6"/>
                  <a:gd name="T6" fmla="*/ 1 w 6"/>
                  <a:gd name="T7" fmla="*/ 2 h 6"/>
                  <a:gd name="T8" fmla="*/ 1 w 6"/>
                  <a:gd name="T9" fmla="*/ 2 h 6"/>
                  <a:gd name="T10" fmla="*/ 0 w 6"/>
                  <a:gd name="T11" fmla="*/ 4 h 6"/>
                  <a:gd name="T12" fmla="*/ 0 w 6"/>
                  <a:gd name="T13" fmla="*/ 5 h 6"/>
                  <a:gd name="T14" fmla="*/ 0 w 6"/>
                  <a:gd name="T15" fmla="*/ 5 h 6"/>
                  <a:gd name="T16" fmla="*/ 0 w 6"/>
                  <a:gd name="T17" fmla="*/ 6 h 6"/>
                  <a:gd name="T18" fmla="*/ 1 w 6"/>
                  <a:gd name="T19" fmla="*/ 6 h 6"/>
                  <a:gd name="T20" fmla="*/ 2 w 6"/>
                  <a:gd name="T21" fmla="*/ 6 h 6"/>
                  <a:gd name="T22" fmla="*/ 2 w 6"/>
                  <a:gd name="T23" fmla="*/ 6 h 6"/>
                  <a:gd name="T24" fmla="*/ 3 w 6"/>
                  <a:gd name="T25" fmla="*/ 6 h 6"/>
                  <a:gd name="T26" fmla="*/ 4 w 6"/>
                  <a:gd name="T27" fmla="*/ 6 h 6"/>
                  <a:gd name="T28" fmla="*/ 5 w 6"/>
                  <a:gd name="T29" fmla="*/ 5 h 6"/>
                  <a:gd name="T30" fmla="*/ 5 w 6"/>
                  <a:gd name="T31" fmla="*/ 4 h 6"/>
                  <a:gd name="T32" fmla="*/ 6 w 6"/>
                  <a:gd name="T33" fmla="*/ 4 h 6"/>
                  <a:gd name="T34" fmla="*/ 6 w 6"/>
                  <a:gd name="T35" fmla="*/ 4 h 6"/>
                  <a:gd name="T36" fmla="*/ 6 w 6"/>
                  <a:gd name="T37" fmla="*/ 3 h 6"/>
                  <a:gd name="T38" fmla="*/ 6 w 6"/>
                  <a:gd name="T39" fmla="*/ 3 h 6"/>
                  <a:gd name="T40" fmla="*/ 6 w 6"/>
                  <a:gd name="T41" fmla="*/ 2 h 6"/>
                  <a:gd name="T42" fmla="*/ 6 w 6"/>
                  <a:gd name="T43" fmla="*/ 2 h 6"/>
                  <a:gd name="T44" fmla="*/ 6 w 6"/>
                  <a:gd name="T45" fmla="*/ 1 h 6"/>
                  <a:gd name="T46" fmla="*/ 5 w 6"/>
                  <a:gd name="T47" fmla="*/ 1 h 6"/>
                  <a:gd name="T48" fmla="*/ 5 w 6"/>
                  <a:gd name="T49" fmla="*/ 0 h 6"/>
                  <a:gd name="T50" fmla="*/ 4 w 6"/>
                  <a:gd name="T5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EF6D6D7-FD15-410C-B15D-53876D5A385D}"/>
                </a:ext>
              </a:extLst>
            </p:cNvPr>
            <p:cNvGrpSpPr/>
            <p:nvPr/>
          </p:nvGrpSpPr>
          <p:grpSpPr>
            <a:xfrm>
              <a:off x="2791804" y="1759435"/>
              <a:ext cx="6319999" cy="4650890"/>
              <a:chOff x="2791804" y="1759435"/>
              <a:chExt cx="6319999" cy="4650890"/>
            </a:xfrm>
          </p:grpSpPr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36FCBCF9-DB61-4BB5-AA6F-26F121A6F1DA}"/>
                  </a:ext>
                </a:extLst>
              </p:cNvPr>
              <p:cNvSpPr txBox="1"/>
              <p:nvPr/>
            </p:nvSpPr>
            <p:spPr>
              <a:xfrm>
                <a:off x="5110848" y="4030663"/>
                <a:ext cx="596886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GERMANY</a:t>
                </a:r>
              </a:p>
            </p:txBody>
          </p:sp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5F42B394-C916-487C-8D0A-22942E75F7E9}"/>
                  </a:ext>
                </a:extLst>
              </p:cNvPr>
              <p:cNvSpPr txBox="1"/>
              <p:nvPr/>
            </p:nvSpPr>
            <p:spPr>
              <a:xfrm>
                <a:off x="5940452" y="3915812"/>
                <a:ext cx="505515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POLAND</a:t>
                </a:r>
              </a:p>
            </p:txBody>
          </p:sp>
          <p:sp>
            <p:nvSpPr>
              <p:cNvPr id="133" name="TextBox 132">
                <a:extLst>
                  <a:ext uri="{FF2B5EF4-FFF2-40B4-BE49-F238E27FC236}">
                    <a16:creationId xmlns:a16="http://schemas.microsoft.com/office/drawing/2014/main" id="{E7740746-163E-4A1D-9F94-897B0576EBCA}"/>
                  </a:ext>
                </a:extLst>
              </p:cNvPr>
              <p:cNvSpPr txBox="1"/>
              <p:nvPr/>
            </p:nvSpPr>
            <p:spPr>
              <a:xfrm>
                <a:off x="6627132" y="3670082"/>
                <a:ext cx="568032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BELARUS</a:t>
                </a:r>
              </a:p>
            </p:txBody>
          </p:sp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FA0CDBE7-2CED-46A2-B628-260A58A661FC}"/>
                  </a:ext>
                </a:extLst>
              </p:cNvPr>
              <p:cNvSpPr txBox="1"/>
              <p:nvPr/>
            </p:nvSpPr>
            <p:spPr>
              <a:xfrm>
                <a:off x="7040056" y="4143099"/>
                <a:ext cx="539177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UKRAINE</a:t>
                </a:r>
              </a:p>
            </p:txBody>
          </p:sp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C505809B-1CE9-4E3F-80ED-F3012F83B8E2}"/>
                  </a:ext>
                </a:extLst>
              </p:cNvPr>
              <p:cNvSpPr txBox="1"/>
              <p:nvPr/>
            </p:nvSpPr>
            <p:spPr>
              <a:xfrm>
                <a:off x="7176536" y="2647343"/>
                <a:ext cx="789220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RUSSIA</a:t>
                </a: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D59922CA-F2DE-4E33-BDB8-4D19090B8547}"/>
                  </a:ext>
                </a:extLst>
              </p:cNvPr>
              <p:cNvSpPr txBox="1"/>
              <p:nvPr/>
            </p:nvSpPr>
            <p:spPr>
              <a:xfrm>
                <a:off x="6406019" y="2973176"/>
                <a:ext cx="300330" cy="134258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ESTONIA</a:t>
                </a: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273ECD91-A8F5-49AA-9FAC-D54036035988}"/>
                  </a:ext>
                </a:extLst>
              </p:cNvPr>
              <p:cNvSpPr txBox="1"/>
              <p:nvPr/>
            </p:nvSpPr>
            <p:spPr>
              <a:xfrm>
                <a:off x="6312907" y="3276389"/>
                <a:ext cx="303536" cy="149647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LATVIA</a:t>
                </a:r>
              </a:p>
            </p:txBody>
          </p: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517692E7-E616-40EE-A3BD-E48FE3E7305C}"/>
                  </a:ext>
                </a:extLst>
              </p:cNvPr>
              <p:cNvSpPr txBox="1"/>
              <p:nvPr/>
            </p:nvSpPr>
            <p:spPr>
              <a:xfrm>
                <a:off x="6292585" y="3470889"/>
                <a:ext cx="417349" cy="149647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LITHUANIA</a:t>
                </a:r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4751549C-44DA-4DAF-BD87-FC14325D8E65}"/>
                  </a:ext>
                </a:extLst>
              </p:cNvPr>
              <p:cNvSpPr txBox="1"/>
              <p:nvPr/>
            </p:nvSpPr>
            <p:spPr>
              <a:xfrm>
                <a:off x="6764295" y="3197917"/>
                <a:ext cx="374068" cy="149647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LATGALE</a:t>
                </a: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3C4A1CEB-F035-47E7-B444-6222FFA7F93D}"/>
                  </a:ext>
                </a:extLst>
              </p:cNvPr>
              <p:cNvSpPr txBox="1"/>
              <p:nvPr/>
            </p:nvSpPr>
            <p:spPr>
              <a:xfrm>
                <a:off x="4902200" y="3374308"/>
                <a:ext cx="401319" cy="149647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DENMARK</a:t>
                </a:r>
              </a:p>
            </p:txBody>
          </p:sp>
          <p:sp>
            <p:nvSpPr>
              <p:cNvPr id="141" name="TextBox 140">
                <a:extLst>
                  <a:ext uri="{FF2B5EF4-FFF2-40B4-BE49-F238E27FC236}">
                    <a16:creationId xmlns:a16="http://schemas.microsoft.com/office/drawing/2014/main" id="{CBE79913-3FFF-4CD3-9C9D-397AA73FCE68}"/>
                  </a:ext>
                </a:extLst>
              </p:cNvPr>
              <p:cNvSpPr txBox="1"/>
              <p:nvPr/>
            </p:nvSpPr>
            <p:spPr>
              <a:xfrm>
                <a:off x="5168140" y="2695244"/>
                <a:ext cx="479866" cy="18042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NORWAY</a:t>
                </a:r>
                <a:endParaRPr kumimoji="0" lang="en-AU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TextBox 141">
                <a:extLst>
                  <a:ext uri="{FF2B5EF4-FFF2-40B4-BE49-F238E27FC236}">
                    <a16:creationId xmlns:a16="http://schemas.microsoft.com/office/drawing/2014/main" id="{F0DC5C4F-C4C5-47A0-8553-D673F1BE6797}"/>
                  </a:ext>
                </a:extLst>
              </p:cNvPr>
              <p:cNvSpPr txBox="1"/>
              <p:nvPr/>
            </p:nvSpPr>
            <p:spPr>
              <a:xfrm>
                <a:off x="5700300" y="2220361"/>
                <a:ext cx="463836" cy="180425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SWEDEN</a:t>
                </a:r>
                <a:endParaRPr kumimoji="0" lang="en-AU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E7382A75-049A-4CA6-B617-25B646C6F7A2}"/>
                  </a:ext>
                </a:extLst>
              </p:cNvPr>
              <p:cNvSpPr txBox="1"/>
              <p:nvPr/>
            </p:nvSpPr>
            <p:spPr>
              <a:xfrm>
                <a:off x="6238472" y="2432018"/>
                <a:ext cx="521545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FINLAND</a:t>
                </a: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BCAC9255-BEDC-4734-99C1-4E1059B95862}"/>
                  </a:ext>
                </a:extLst>
              </p:cNvPr>
              <p:cNvSpPr txBox="1"/>
              <p:nvPr/>
            </p:nvSpPr>
            <p:spPr>
              <a:xfrm>
                <a:off x="5616995" y="4282009"/>
                <a:ext cx="477418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CZECH REPUBLIC</a:t>
                </a: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950DCF84-0505-4F24-B125-C41F01F739CC}"/>
                  </a:ext>
                </a:extLst>
              </p:cNvPr>
              <p:cNvSpPr txBox="1"/>
              <p:nvPr/>
            </p:nvSpPr>
            <p:spPr>
              <a:xfrm>
                <a:off x="6087964" y="4416342"/>
                <a:ext cx="434953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SLOVAKIA</a:t>
                </a:r>
              </a:p>
            </p:txBody>
          </p: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77F9C73E-F74F-48CD-8AB3-FFA21B82D33D}"/>
                  </a:ext>
                </a:extLst>
              </p:cNvPr>
              <p:cNvSpPr txBox="1"/>
              <p:nvPr/>
            </p:nvSpPr>
            <p:spPr>
              <a:xfrm>
                <a:off x="7149861" y="4420976"/>
                <a:ext cx="347487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MOLDOVA</a:t>
                </a:r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B7557C8D-91CF-400E-8A2A-CEAF2EDCB305}"/>
                  </a:ext>
                </a:extLst>
              </p:cNvPr>
              <p:cNvSpPr txBox="1"/>
              <p:nvPr/>
            </p:nvSpPr>
            <p:spPr>
              <a:xfrm>
                <a:off x="6512202" y="4752975"/>
                <a:ext cx="557424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ROMANIA</a:t>
                </a:r>
              </a:p>
            </p:txBody>
          </p:sp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6936B087-693A-4E36-A661-CA3FA01CFD2C}"/>
                  </a:ext>
                </a:extLst>
              </p:cNvPr>
              <p:cNvSpPr txBox="1"/>
              <p:nvPr/>
            </p:nvSpPr>
            <p:spPr>
              <a:xfrm>
                <a:off x="5995443" y="4668626"/>
                <a:ext cx="530770" cy="165036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HUNGARY</a:t>
                </a:r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98D6BD3C-2A06-48F1-8810-825EDDA60F2B}"/>
                  </a:ext>
                </a:extLst>
              </p:cNvPr>
              <p:cNvSpPr txBox="1"/>
              <p:nvPr/>
            </p:nvSpPr>
            <p:spPr>
              <a:xfrm>
                <a:off x="5621563" y="4613647"/>
                <a:ext cx="377376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AUSTRIA</a:t>
                </a: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CCFF676B-2D80-417B-8C2F-C654C4F246C9}"/>
                  </a:ext>
                </a:extLst>
              </p:cNvPr>
              <p:cNvSpPr txBox="1"/>
              <p:nvPr/>
            </p:nvSpPr>
            <p:spPr>
              <a:xfrm>
                <a:off x="7836589" y="5347901"/>
                <a:ext cx="557424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TURKEY</a:t>
                </a:r>
              </a:p>
            </p:txBody>
          </p:sp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D63E7DFC-6951-4D03-91E1-A5F604882852}"/>
                  </a:ext>
                </a:extLst>
              </p:cNvPr>
              <p:cNvSpPr txBox="1"/>
              <p:nvPr/>
            </p:nvSpPr>
            <p:spPr>
              <a:xfrm>
                <a:off x="8645254" y="4805363"/>
                <a:ext cx="466549" cy="165036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GEORGIA</a:t>
                </a: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9858C7F7-EA8A-41FF-A9B4-CBA390042AFA}"/>
                  </a:ext>
                </a:extLst>
              </p:cNvPr>
              <p:cNvSpPr txBox="1"/>
              <p:nvPr/>
            </p:nvSpPr>
            <p:spPr>
              <a:xfrm>
                <a:off x="6660395" y="5203728"/>
                <a:ext cx="501508" cy="165036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BULGARIA</a:t>
                </a:r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0825115E-ACAB-43CE-99BE-990E5187E7A4}"/>
                  </a:ext>
                </a:extLst>
              </p:cNvPr>
              <p:cNvSpPr txBox="1"/>
              <p:nvPr/>
            </p:nvSpPr>
            <p:spPr>
              <a:xfrm>
                <a:off x="6283325" y="5068471"/>
                <a:ext cx="347487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SERBIA</a:t>
                </a:r>
              </a:p>
            </p:txBody>
          </p:sp>
          <p:sp>
            <p:nvSpPr>
              <p:cNvPr id="154" name="TextBox 153">
                <a:extLst>
                  <a:ext uri="{FF2B5EF4-FFF2-40B4-BE49-F238E27FC236}">
                    <a16:creationId xmlns:a16="http://schemas.microsoft.com/office/drawing/2014/main" id="{CAAB9886-25DF-4295-978B-A0B80AB83D41}"/>
                  </a:ext>
                </a:extLst>
              </p:cNvPr>
              <p:cNvSpPr txBox="1"/>
              <p:nvPr/>
            </p:nvSpPr>
            <p:spPr>
              <a:xfrm>
                <a:off x="6417557" y="5726093"/>
                <a:ext cx="347487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GREECE</a:t>
                </a: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BCB195CE-8E40-4324-A464-1EE9A64CDA79}"/>
                  </a:ext>
                </a:extLst>
              </p:cNvPr>
              <p:cNvSpPr txBox="1"/>
              <p:nvPr/>
            </p:nvSpPr>
            <p:spPr>
              <a:xfrm>
                <a:off x="4369277" y="4617492"/>
                <a:ext cx="557424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FRANCE</a:t>
                </a: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A867CCD9-8191-417A-969D-612EF1111352}"/>
                  </a:ext>
                </a:extLst>
              </p:cNvPr>
              <p:cNvSpPr txBox="1"/>
              <p:nvPr/>
            </p:nvSpPr>
            <p:spPr>
              <a:xfrm>
                <a:off x="5371720" y="5219700"/>
                <a:ext cx="384467" cy="18042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ITALY</a:t>
                </a:r>
              </a:p>
            </p:txBody>
          </p:sp>
          <p:sp>
            <p:nvSpPr>
              <p:cNvPr id="157" name="TextBox 156">
                <a:extLst>
                  <a:ext uri="{FF2B5EF4-FFF2-40B4-BE49-F238E27FC236}">
                    <a16:creationId xmlns:a16="http://schemas.microsoft.com/office/drawing/2014/main" id="{E3C8BFBE-ED23-437B-BC35-285AE1FB5921}"/>
                  </a:ext>
                </a:extLst>
              </p:cNvPr>
              <p:cNvSpPr txBox="1"/>
              <p:nvPr/>
            </p:nvSpPr>
            <p:spPr>
              <a:xfrm>
                <a:off x="6147667" y="5477173"/>
                <a:ext cx="347487" cy="134258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ALBANIA</a:t>
                </a:r>
                <a:endParaRPr kumimoji="0" lang="en-AU" sz="5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BF07CF0D-5B47-4D72-871D-88AFD98F1649}"/>
                  </a:ext>
                </a:extLst>
              </p:cNvPr>
              <p:cNvSpPr txBox="1"/>
              <p:nvPr/>
            </p:nvSpPr>
            <p:spPr>
              <a:xfrm>
                <a:off x="6429463" y="5398108"/>
                <a:ext cx="415749" cy="134258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MACEDONIA</a:t>
                </a:r>
              </a:p>
            </p:txBody>
          </p:sp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97CADB3F-1684-4728-BB35-53289FAB1AD2}"/>
                  </a:ext>
                </a:extLst>
              </p:cNvPr>
              <p:cNvSpPr txBox="1"/>
              <p:nvPr/>
            </p:nvSpPr>
            <p:spPr>
              <a:xfrm>
                <a:off x="6352672" y="5292403"/>
                <a:ext cx="326525" cy="134258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KOSOVO</a:t>
                </a:r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88307DF5-B979-4E73-91DF-685E0A412493}"/>
                  </a:ext>
                </a:extLst>
              </p:cNvPr>
              <p:cNvSpPr txBox="1"/>
              <p:nvPr/>
            </p:nvSpPr>
            <p:spPr>
              <a:xfrm>
                <a:off x="5918976" y="5061061"/>
                <a:ext cx="478861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BOSNIA AND HERZEGOVINA</a:t>
                </a: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5591864A-734B-42F3-88CE-12F1E374B5C3}"/>
                  </a:ext>
                </a:extLst>
              </p:cNvPr>
              <p:cNvSpPr txBox="1"/>
              <p:nvPr/>
            </p:nvSpPr>
            <p:spPr>
              <a:xfrm>
                <a:off x="5913329" y="4934026"/>
                <a:ext cx="349584" cy="134258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CROATIA</a:t>
                </a:r>
              </a:p>
            </p:txBody>
          </p: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D9EB4E1D-0FDA-4F54-BB08-F6DD747AC6F0}"/>
                  </a:ext>
                </a:extLst>
              </p:cNvPr>
              <p:cNvSpPr txBox="1"/>
              <p:nvPr/>
            </p:nvSpPr>
            <p:spPr>
              <a:xfrm>
                <a:off x="5676742" y="4855158"/>
                <a:ext cx="351736" cy="134258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SLOVENIA</a:t>
                </a:r>
                <a:endParaRPr kumimoji="0" lang="en-AU" sz="5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4598D82D-83C5-4EB5-B26E-1527797BA5C2}"/>
                  </a:ext>
                </a:extLst>
              </p:cNvPr>
              <p:cNvSpPr txBox="1"/>
              <p:nvPr/>
            </p:nvSpPr>
            <p:spPr>
              <a:xfrm>
                <a:off x="4970329" y="4743548"/>
                <a:ext cx="433390" cy="11887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SWITZERLAND</a:t>
                </a:r>
                <a:endParaRPr kumimoji="0" lang="en-AU" sz="4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3F69A45A-F35C-439D-8CAE-BEA2634F1962}"/>
                  </a:ext>
                </a:extLst>
              </p:cNvPr>
              <p:cNvSpPr txBox="1"/>
              <p:nvPr/>
            </p:nvSpPr>
            <p:spPr>
              <a:xfrm>
                <a:off x="5488346" y="6260678"/>
                <a:ext cx="347487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MALTA</a:t>
                </a:r>
              </a:p>
            </p:txBody>
          </p:sp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81542AFD-B938-4999-9B8D-4C3E913F46E1}"/>
                  </a:ext>
                </a:extLst>
              </p:cNvPr>
              <p:cNvSpPr txBox="1"/>
              <p:nvPr/>
            </p:nvSpPr>
            <p:spPr>
              <a:xfrm>
                <a:off x="3736976" y="5477173"/>
                <a:ext cx="422276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SPAIN</a:t>
                </a:r>
              </a:p>
            </p:txBody>
          </p:sp>
          <p:sp>
            <p:nvSpPr>
              <p:cNvPr id="166" name="TextBox 165">
                <a:extLst>
                  <a:ext uri="{FF2B5EF4-FFF2-40B4-BE49-F238E27FC236}">
                    <a16:creationId xmlns:a16="http://schemas.microsoft.com/office/drawing/2014/main" id="{1E957E3D-4E9E-4C53-9CA9-4BAD361897BD}"/>
                  </a:ext>
                </a:extLst>
              </p:cNvPr>
              <p:cNvSpPr txBox="1"/>
              <p:nvPr/>
            </p:nvSpPr>
            <p:spPr>
              <a:xfrm>
                <a:off x="2791804" y="5484813"/>
                <a:ext cx="648495" cy="18042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PORTUGAL</a:t>
                </a:r>
              </a:p>
            </p:txBody>
          </p:sp>
          <p:sp>
            <p:nvSpPr>
              <p:cNvPr id="167" name="TextBox 166">
                <a:extLst>
                  <a:ext uri="{FF2B5EF4-FFF2-40B4-BE49-F238E27FC236}">
                    <a16:creationId xmlns:a16="http://schemas.microsoft.com/office/drawing/2014/main" id="{DA4EC7D7-FF14-482D-8F89-46E8FB6A1246}"/>
                  </a:ext>
                </a:extLst>
              </p:cNvPr>
              <p:cNvSpPr txBox="1"/>
              <p:nvPr/>
            </p:nvSpPr>
            <p:spPr>
              <a:xfrm>
                <a:off x="3619409" y="1759435"/>
                <a:ext cx="527956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ICELAND</a:t>
                </a:r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AAB30B6B-8D88-4360-9F6F-C2838674AAFC}"/>
                  </a:ext>
                </a:extLst>
              </p:cNvPr>
              <p:cNvSpPr txBox="1"/>
              <p:nvPr/>
            </p:nvSpPr>
            <p:spPr>
              <a:xfrm>
                <a:off x="4133375" y="3747792"/>
                <a:ext cx="541832" cy="257369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UNITED KINGDOM</a:t>
                </a:r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B69D3B80-7CB6-4FD2-B75D-EFFB83D2A230}"/>
                  </a:ext>
                </a:extLst>
              </p:cNvPr>
              <p:cNvSpPr txBox="1"/>
              <p:nvPr/>
            </p:nvSpPr>
            <p:spPr>
              <a:xfrm>
                <a:off x="3765435" y="3495755"/>
                <a:ext cx="358038" cy="149647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IRELAND</a:t>
                </a:r>
              </a:p>
            </p:txBody>
          </p:sp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F6903016-CA6F-4AC9-A55A-2E915A5ABC9B}"/>
                  </a:ext>
                </a:extLst>
              </p:cNvPr>
              <p:cNvSpPr txBox="1"/>
              <p:nvPr/>
            </p:nvSpPr>
            <p:spPr>
              <a:xfrm>
                <a:off x="4726519" y="4110716"/>
                <a:ext cx="309948" cy="134258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BELGIUM</a:t>
                </a:r>
              </a:p>
            </p:txBody>
          </p:sp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F3DEC396-0647-49D4-B94E-F96E98452291}"/>
                  </a:ext>
                </a:extLst>
              </p:cNvPr>
              <p:cNvSpPr txBox="1"/>
              <p:nvPr/>
            </p:nvSpPr>
            <p:spPr>
              <a:xfrm>
                <a:off x="4644398" y="3721815"/>
                <a:ext cx="558414" cy="149647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NETHERLANDS</a:t>
                </a:r>
              </a:p>
            </p:txBody>
          </p:sp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E3BE5182-B0B7-42A4-92DD-40A5D47D381B}"/>
                  </a:ext>
                </a:extLst>
              </p:cNvPr>
              <p:cNvSpPr txBox="1"/>
              <p:nvPr/>
            </p:nvSpPr>
            <p:spPr>
              <a:xfrm>
                <a:off x="4995861" y="4279948"/>
                <a:ext cx="433390" cy="118870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LUXEMBOURG</a:t>
                </a:r>
                <a:endParaRPr kumimoji="0" lang="en-AU" sz="4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125" name="Notes">
            <a:extLst>
              <a:ext uri="{FF2B5EF4-FFF2-40B4-BE49-F238E27FC236}">
                <a16:creationId xmlns:a16="http://schemas.microsoft.com/office/drawing/2014/main" id="{CADE4BEA-8E60-4F04-97DD-DF9A8E65C408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</p:spTree>
    <p:extLst>
      <p:ext uri="{BB962C8B-B14F-4D97-AF65-F5344CB8AC3E}">
        <p14:creationId xmlns:p14="http://schemas.microsoft.com/office/powerpoint/2010/main" val="285804461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5CA514E-6FEF-40ED-A669-6C6CA83E8164}"/>
              </a:ext>
            </a:extLst>
          </p:cNvPr>
          <p:cNvGrpSpPr/>
          <p:nvPr/>
        </p:nvGrpSpPr>
        <p:grpSpPr>
          <a:xfrm>
            <a:off x="2188148" y="1449117"/>
            <a:ext cx="7814139" cy="4831367"/>
            <a:chOff x="2188148" y="1449117"/>
            <a:chExt cx="7814139" cy="4831367"/>
          </a:xfrm>
        </p:grpSpPr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A22A08BA-72D7-418B-92BA-FBB3B2B13A22}"/>
                </a:ext>
              </a:extLst>
            </p:cNvPr>
            <p:cNvGrpSpPr/>
            <p:nvPr/>
          </p:nvGrpSpPr>
          <p:grpSpPr>
            <a:xfrm>
              <a:off x="2188148" y="1449117"/>
              <a:ext cx="7814139" cy="4831367"/>
              <a:chOff x="2188148" y="1449117"/>
              <a:chExt cx="7814139" cy="4831367"/>
            </a:xfrm>
            <a:solidFill>
              <a:srgbClr val="FFFFFF"/>
            </a:solidFill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2C1698C5-3220-4A3B-B795-DE6BF15725DF}"/>
                  </a:ext>
                </a:extLst>
              </p:cNvPr>
              <p:cNvSpPr/>
              <p:nvPr/>
            </p:nvSpPr>
            <p:spPr>
              <a:xfrm>
                <a:off x="5129627" y="4147244"/>
                <a:ext cx="1287959" cy="665385"/>
              </a:xfrm>
              <a:custGeom>
                <a:avLst/>
                <a:gdLst>
                  <a:gd name="connsiteX0" fmla="*/ 1259875 w 1287959"/>
                  <a:gd name="connsiteY0" fmla="*/ 32487 h 665385"/>
                  <a:gd name="connsiteX1" fmla="*/ 151962 w 1287959"/>
                  <a:gd name="connsiteY1" fmla="*/ 8805 h 665385"/>
                  <a:gd name="connsiteX2" fmla="*/ 5921 w 1287959"/>
                  <a:gd name="connsiteY2" fmla="*/ 0 h 665385"/>
                  <a:gd name="connsiteX3" fmla="*/ 0 w 1287959"/>
                  <a:gd name="connsiteY3" fmla="*/ 91390 h 665385"/>
                  <a:gd name="connsiteX4" fmla="*/ 449966 w 1287959"/>
                  <a:gd name="connsiteY4" fmla="*/ 117957 h 665385"/>
                  <a:gd name="connsiteX5" fmla="*/ 438125 w 1287959"/>
                  <a:gd name="connsiteY5" fmla="*/ 482454 h 665385"/>
                  <a:gd name="connsiteX6" fmla="*/ 454369 w 1287959"/>
                  <a:gd name="connsiteY6" fmla="*/ 485338 h 665385"/>
                  <a:gd name="connsiteX7" fmla="*/ 463326 w 1287959"/>
                  <a:gd name="connsiteY7" fmla="*/ 492777 h 665385"/>
                  <a:gd name="connsiteX8" fmla="*/ 485338 w 1287959"/>
                  <a:gd name="connsiteY8" fmla="*/ 520710 h 665385"/>
                  <a:gd name="connsiteX9" fmla="*/ 495661 w 1287959"/>
                  <a:gd name="connsiteY9" fmla="*/ 525113 h 665385"/>
                  <a:gd name="connsiteX10" fmla="*/ 526782 w 1287959"/>
                  <a:gd name="connsiteY10" fmla="*/ 522228 h 665385"/>
                  <a:gd name="connsiteX11" fmla="*/ 537105 w 1287959"/>
                  <a:gd name="connsiteY11" fmla="*/ 513423 h 665385"/>
                  <a:gd name="connsiteX12" fmla="*/ 554716 w 1287959"/>
                  <a:gd name="connsiteY12" fmla="*/ 522228 h 665385"/>
                  <a:gd name="connsiteX13" fmla="*/ 559118 w 1287959"/>
                  <a:gd name="connsiteY13" fmla="*/ 531033 h 665385"/>
                  <a:gd name="connsiteX14" fmla="*/ 557600 w 1287959"/>
                  <a:gd name="connsiteY14" fmla="*/ 539990 h 665385"/>
                  <a:gd name="connsiteX15" fmla="*/ 566557 w 1287959"/>
                  <a:gd name="connsiteY15" fmla="*/ 553197 h 665385"/>
                  <a:gd name="connsiteX16" fmla="*/ 570959 w 1287959"/>
                  <a:gd name="connsiteY16" fmla="*/ 556082 h 665385"/>
                  <a:gd name="connsiteX17" fmla="*/ 612252 w 1287959"/>
                  <a:gd name="connsiteY17" fmla="*/ 563521 h 665385"/>
                  <a:gd name="connsiteX18" fmla="*/ 626977 w 1287959"/>
                  <a:gd name="connsiteY18" fmla="*/ 570959 h 665385"/>
                  <a:gd name="connsiteX19" fmla="*/ 635782 w 1287959"/>
                  <a:gd name="connsiteY19" fmla="*/ 570959 h 665385"/>
                  <a:gd name="connsiteX20" fmla="*/ 638818 w 1287959"/>
                  <a:gd name="connsiteY20" fmla="*/ 567923 h 665385"/>
                  <a:gd name="connsiteX21" fmla="*/ 650660 w 1287959"/>
                  <a:gd name="connsiteY21" fmla="*/ 565038 h 665385"/>
                  <a:gd name="connsiteX22" fmla="*/ 660983 w 1287959"/>
                  <a:gd name="connsiteY22" fmla="*/ 579764 h 665385"/>
                  <a:gd name="connsiteX23" fmla="*/ 677226 w 1287959"/>
                  <a:gd name="connsiteY23" fmla="*/ 587203 h 665385"/>
                  <a:gd name="connsiteX24" fmla="*/ 687550 w 1287959"/>
                  <a:gd name="connsiteY24" fmla="*/ 575362 h 665385"/>
                  <a:gd name="connsiteX25" fmla="*/ 727324 w 1287959"/>
                  <a:gd name="connsiteY25" fmla="*/ 581282 h 665385"/>
                  <a:gd name="connsiteX26" fmla="*/ 727324 w 1287959"/>
                  <a:gd name="connsiteY26" fmla="*/ 587203 h 665385"/>
                  <a:gd name="connsiteX27" fmla="*/ 745086 w 1287959"/>
                  <a:gd name="connsiteY27" fmla="*/ 601929 h 665385"/>
                  <a:gd name="connsiteX28" fmla="*/ 751006 w 1287959"/>
                  <a:gd name="connsiteY28" fmla="*/ 604813 h 665385"/>
                  <a:gd name="connsiteX29" fmla="*/ 751006 w 1287959"/>
                  <a:gd name="connsiteY29" fmla="*/ 624093 h 665385"/>
                  <a:gd name="connsiteX30" fmla="*/ 780458 w 1287959"/>
                  <a:gd name="connsiteY30" fmla="*/ 629862 h 665385"/>
                  <a:gd name="connsiteX31" fmla="*/ 786378 w 1287959"/>
                  <a:gd name="connsiteY31" fmla="*/ 610734 h 665385"/>
                  <a:gd name="connsiteX32" fmla="*/ 798068 w 1287959"/>
                  <a:gd name="connsiteY32" fmla="*/ 606331 h 665385"/>
                  <a:gd name="connsiteX33" fmla="*/ 835109 w 1287959"/>
                  <a:gd name="connsiteY33" fmla="*/ 634416 h 665385"/>
                  <a:gd name="connsiteX34" fmla="*/ 840878 w 1287959"/>
                  <a:gd name="connsiteY34" fmla="*/ 634416 h 665385"/>
                  <a:gd name="connsiteX35" fmla="*/ 857122 w 1287959"/>
                  <a:gd name="connsiteY35" fmla="*/ 622575 h 665385"/>
                  <a:gd name="connsiteX36" fmla="*/ 870481 w 1287959"/>
                  <a:gd name="connsiteY36" fmla="*/ 622575 h 665385"/>
                  <a:gd name="connsiteX37" fmla="*/ 871848 w 1287959"/>
                  <a:gd name="connsiteY37" fmla="*/ 629862 h 665385"/>
                  <a:gd name="connsiteX38" fmla="*/ 868963 w 1287959"/>
                  <a:gd name="connsiteY38" fmla="*/ 646105 h 665385"/>
                  <a:gd name="connsiteX39" fmla="*/ 874884 w 1287959"/>
                  <a:gd name="connsiteY39" fmla="*/ 657947 h 665385"/>
                  <a:gd name="connsiteX40" fmla="*/ 885207 w 1287959"/>
                  <a:gd name="connsiteY40" fmla="*/ 650508 h 665385"/>
                  <a:gd name="connsiteX41" fmla="*/ 883689 w 1287959"/>
                  <a:gd name="connsiteY41" fmla="*/ 640337 h 665385"/>
                  <a:gd name="connsiteX42" fmla="*/ 895530 w 1287959"/>
                  <a:gd name="connsiteY42" fmla="*/ 624093 h 665385"/>
                  <a:gd name="connsiteX43" fmla="*/ 910256 w 1287959"/>
                  <a:gd name="connsiteY43" fmla="*/ 615136 h 665385"/>
                  <a:gd name="connsiteX44" fmla="*/ 916176 w 1287959"/>
                  <a:gd name="connsiteY44" fmla="*/ 616654 h 665385"/>
                  <a:gd name="connsiteX45" fmla="*/ 917694 w 1287959"/>
                  <a:gd name="connsiteY45" fmla="*/ 628495 h 665385"/>
                  <a:gd name="connsiteX46" fmla="*/ 935304 w 1287959"/>
                  <a:gd name="connsiteY46" fmla="*/ 634416 h 665385"/>
                  <a:gd name="connsiteX47" fmla="*/ 942743 w 1287959"/>
                  <a:gd name="connsiteY47" fmla="*/ 634416 h 665385"/>
                  <a:gd name="connsiteX48" fmla="*/ 948664 w 1287959"/>
                  <a:gd name="connsiteY48" fmla="*/ 625459 h 665385"/>
                  <a:gd name="connsiteX49" fmla="*/ 960353 w 1287959"/>
                  <a:gd name="connsiteY49" fmla="*/ 626977 h 665385"/>
                  <a:gd name="connsiteX50" fmla="*/ 963389 w 1287959"/>
                  <a:gd name="connsiteY50" fmla="*/ 629862 h 665385"/>
                  <a:gd name="connsiteX51" fmla="*/ 963389 w 1287959"/>
                  <a:gd name="connsiteY51" fmla="*/ 634416 h 665385"/>
                  <a:gd name="connsiteX52" fmla="*/ 978115 w 1287959"/>
                  <a:gd name="connsiteY52" fmla="*/ 641703 h 665385"/>
                  <a:gd name="connsiteX53" fmla="*/ 1001797 w 1287959"/>
                  <a:gd name="connsiteY53" fmla="*/ 657947 h 665385"/>
                  <a:gd name="connsiteX54" fmla="*/ 1026846 w 1287959"/>
                  <a:gd name="connsiteY54" fmla="*/ 638818 h 665385"/>
                  <a:gd name="connsiteX55" fmla="*/ 1035651 w 1287959"/>
                  <a:gd name="connsiteY55" fmla="*/ 634416 h 665385"/>
                  <a:gd name="connsiteX56" fmla="*/ 1069657 w 1287959"/>
                  <a:gd name="connsiteY56" fmla="*/ 631380 h 665385"/>
                  <a:gd name="connsiteX57" fmla="*/ 1097590 w 1287959"/>
                  <a:gd name="connsiteY57" fmla="*/ 621057 h 665385"/>
                  <a:gd name="connsiteX58" fmla="*/ 1107913 w 1287959"/>
                  <a:gd name="connsiteY58" fmla="*/ 619538 h 665385"/>
                  <a:gd name="connsiteX59" fmla="*/ 1121272 w 1287959"/>
                  <a:gd name="connsiteY59" fmla="*/ 619538 h 665385"/>
                  <a:gd name="connsiteX60" fmla="*/ 1155126 w 1287959"/>
                  <a:gd name="connsiteY60" fmla="*/ 624093 h 665385"/>
                  <a:gd name="connsiteX61" fmla="*/ 1177290 w 1287959"/>
                  <a:gd name="connsiteY61" fmla="*/ 616654 h 665385"/>
                  <a:gd name="connsiteX62" fmla="*/ 1181693 w 1287959"/>
                  <a:gd name="connsiteY62" fmla="*/ 612252 h 665385"/>
                  <a:gd name="connsiteX63" fmla="*/ 1256991 w 1287959"/>
                  <a:gd name="connsiteY63" fmla="*/ 652026 h 665385"/>
                  <a:gd name="connsiteX64" fmla="*/ 1270198 w 1287959"/>
                  <a:gd name="connsiteY64" fmla="*/ 656428 h 665385"/>
                  <a:gd name="connsiteX65" fmla="*/ 1276119 w 1287959"/>
                  <a:gd name="connsiteY65" fmla="*/ 663867 h 665385"/>
                  <a:gd name="connsiteX66" fmla="*/ 1283558 w 1287959"/>
                  <a:gd name="connsiteY66" fmla="*/ 665385 h 665385"/>
                  <a:gd name="connsiteX67" fmla="*/ 1287960 w 1287959"/>
                  <a:gd name="connsiteY67" fmla="*/ 333376 h 665385"/>
                  <a:gd name="connsiteX68" fmla="*/ 1261393 w 1287959"/>
                  <a:gd name="connsiteY68" fmla="*/ 126914 h 665385"/>
                  <a:gd name="connsiteX69" fmla="*/ 1259875 w 1287959"/>
                  <a:gd name="connsiteY69" fmla="*/ 32487 h 66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287959" h="665385">
                    <a:moveTo>
                      <a:pt x="1259875" y="32487"/>
                    </a:moveTo>
                    <a:lnTo>
                      <a:pt x="151962" y="8805"/>
                    </a:lnTo>
                    <a:lnTo>
                      <a:pt x="5921" y="0"/>
                    </a:lnTo>
                    <a:lnTo>
                      <a:pt x="0" y="91390"/>
                    </a:lnTo>
                    <a:lnTo>
                      <a:pt x="449966" y="117957"/>
                    </a:lnTo>
                    <a:lnTo>
                      <a:pt x="438125" y="482454"/>
                    </a:lnTo>
                    <a:lnTo>
                      <a:pt x="454369" y="485338"/>
                    </a:lnTo>
                    <a:lnTo>
                      <a:pt x="463326" y="492777"/>
                    </a:lnTo>
                    <a:lnTo>
                      <a:pt x="485338" y="520710"/>
                    </a:lnTo>
                    <a:lnTo>
                      <a:pt x="495661" y="525113"/>
                    </a:lnTo>
                    <a:lnTo>
                      <a:pt x="526782" y="522228"/>
                    </a:lnTo>
                    <a:lnTo>
                      <a:pt x="537105" y="513423"/>
                    </a:lnTo>
                    <a:lnTo>
                      <a:pt x="554716" y="522228"/>
                    </a:lnTo>
                    <a:lnTo>
                      <a:pt x="559118" y="531033"/>
                    </a:lnTo>
                    <a:lnTo>
                      <a:pt x="557600" y="539990"/>
                    </a:lnTo>
                    <a:lnTo>
                      <a:pt x="566557" y="553197"/>
                    </a:lnTo>
                    <a:lnTo>
                      <a:pt x="570959" y="556082"/>
                    </a:lnTo>
                    <a:lnTo>
                      <a:pt x="612252" y="563521"/>
                    </a:lnTo>
                    <a:lnTo>
                      <a:pt x="626977" y="570959"/>
                    </a:lnTo>
                    <a:lnTo>
                      <a:pt x="635782" y="570959"/>
                    </a:lnTo>
                    <a:lnTo>
                      <a:pt x="638818" y="567923"/>
                    </a:lnTo>
                    <a:lnTo>
                      <a:pt x="650660" y="565038"/>
                    </a:lnTo>
                    <a:lnTo>
                      <a:pt x="660983" y="579764"/>
                    </a:lnTo>
                    <a:lnTo>
                      <a:pt x="677226" y="587203"/>
                    </a:lnTo>
                    <a:lnTo>
                      <a:pt x="687550" y="575362"/>
                    </a:lnTo>
                    <a:lnTo>
                      <a:pt x="727324" y="581282"/>
                    </a:lnTo>
                    <a:lnTo>
                      <a:pt x="727324" y="587203"/>
                    </a:lnTo>
                    <a:lnTo>
                      <a:pt x="745086" y="601929"/>
                    </a:lnTo>
                    <a:lnTo>
                      <a:pt x="751006" y="604813"/>
                    </a:lnTo>
                    <a:lnTo>
                      <a:pt x="751006" y="624093"/>
                    </a:lnTo>
                    <a:lnTo>
                      <a:pt x="780458" y="629862"/>
                    </a:lnTo>
                    <a:lnTo>
                      <a:pt x="786378" y="610734"/>
                    </a:lnTo>
                    <a:lnTo>
                      <a:pt x="798068" y="606331"/>
                    </a:lnTo>
                    <a:lnTo>
                      <a:pt x="835109" y="634416"/>
                    </a:lnTo>
                    <a:lnTo>
                      <a:pt x="840878" y="634416"/>
                    </a:lnTo>
                    <a:lnTo>
                      <a:pt x="857122" y="622575"/>
                    </a:lnTo>
                    <a:lnTo>
                      <a:pt x="870481" y="622575"/>
                    </a:lnTo>
                    <a:lnTo>
                      <a:pt x="871848" y="629862"/>
                    </a:lnTo>
                    <a:lnTo>
                      <a:pt x="868963" y="646105"/>
                    </a:lnTo>
                    <a:lnTo>
                      <a:pt x="874884" y="657947"/>
                    </a:lnTo>
                    <a:lnTo>
                      <a:pt x="885207" y="650508"/>
                    </a:lnTo>
                    <a:lnTo>
                      <a:pt x="883689" y="640337"/>
                    </a:lnTo>
                    <a:lnTo>
                      <a:pt x="895530" y="624093"/>
                    </a:lnTo>
                    <a:lnTo>
                      <a:pt x="910256" y="615136"/>
                    </a:lnTo>
                    <a:lnTo>
                      <a:pt x="916176" y="616654"/>
                    </a:lnTo>
                    <a:lnTo>
                      <a:pt x="917694" y="628495"/>
                    </a:lnTo>
                    <a:lnTo>
                      <a:pt x="935304" y="634416"/>
                    </a:lnTo>
                    <a:lnTo>
                      <a:pt x="942743" y="634416"/>
                    </a:lnTo>
                    <a:lnTo>
                      <a:pt x="948664" y="625459"/>
                    </a:lnTo>
                    <a:lnTo>
                      <a:pt x="960353" y="626977"/>
                    </a:lnTo>
                    <a:lnTo>
                      <a:pt x="963389" y="629862"/>
                    </a:lnTo>
                    <a:lnTo>
                      <a:pt x="963389" y="634416"/>
                    </a:lnTo>
                    <a:lnTo>
                      <a:pt x="978115" y="641703"/>
                    </a:lnTo>
                    <a:lnTo>
                      <a:pt x="1001797" y="657947"/>
                    </a:lnTo>
                    <a:lnTo>
                      <a:pt x="1026846" y="638818"/>
                    </a:lnTo>
                    <a:lnTo>
                      <a:pt x="1035651" y="634416"/>
                    </a:lnTo>
                    <a:lnTo>
                      <a:pt x="1069657" y="631380"/>
                    </a:lnTo>
                    <a:lnTo>
                      <a:pt x="1097590" y="621057"/>
                    </a:lnTo>
                    <a:lnTo>
                      <a:pt x="1107913" y="619538"/>
                    </a:lnTo>
                    <a:lnTo>
                      <a:pt x="1121272" y="619538"/>
                    </a:lnTo>
                    <a:lnTo>
                      <a:pt x="1155126" y="624093"/>
                    </a:lnTo>
                    <a:lnTo>
                      <a:pt x="1177290" y="616654"/>
                    </a:lnTo>
                    <a:lnTo>
                      <a:pt x="1181693" y="612252"/>
                    </a:lnTo>
                    <a:lnTo>
                      <a:pt x="1256991" y="652026"/>
                    </a:lnTo>
                    <a:lnTo>
                      <a:pt x="1270198" y="656428"/>
                    </a:lnTo>
                    <a:lnTo>
                      <a:pt x="1276119" y="663867"/>
                    </a:lnTo>
                    <a:lnTo>
                      <a:pt x="1283558" y="665385"/>
                    </a:lnTo>
                    <a:lnTo>
                      <a:pt x="1287960" y="333376"/>
                    </a:lnTo>
                    <a:lnTo>
                      <a:pt x="1261393" y="126914"/>
                    </a:lnTo>
                    <a:lnTo>
                      <a:pt x="1259875" y="32487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CE43EF6D-D2B4-48D7-8E11-A23C90723289}"/>
                  </a:ext>
                </a:extLst>
              </p:cNvPr>
              <p:cNvSpPr/>
              <p:nvPr/>
            </p:nvSpPr>
            <p:spPr>
              <a:xfrm>
                <a:off x="7774773" y="4423083"/>
                <a:ext cx="820231" cy="845280"/>
              </a:xfrm>
              <a:custGeom>
                <a:avLst/>
                <a:gdLst>
                  <a:gd name="connsiteX0" fmla="*/ 0 w 820231"/>
                  <a:gd name="connsiteY0" fmla="*/ 50249 h 845280"/>
                  <a:gd name="connsiteX1" fmla="*/ 110669 w 820231"/>
                  <a:gd name="connsiteY1" fmla="*/ 447082 h 845280"/>
                  <a:gd name="connsiteX2" fmla="*/ 120993 w 820231"/>
                  <a:gd name="connsiteY2" fmla="*/ 457405 h 845280"/>
                  <a:gd name="connsiteX3" fmla="*/ 129798 w 820231"/>
                  <a:gd name="connsiteY3" fmla="*/ 485338 h 845280"/>
                  <a:gd name="connsiteX4" fmla="*/ 135718 w 820231"/>
                  <a:gd name="connsiteY4" fmla="*/ 497179 h 845280"/>
                  <a:gd name="connsiteX5" fmla="*/ 148926 w 820231"/>
                  <a:gd name="connsiteY5" fmla="*/ 505984 h 845280"/>
                  <a:gd name="connsiteX6" fmla="*/ 159249 w 820231"/>
                  <a:gd name="connsiteY6" fmla="*/ 517825 h 845280"/>
                  <a:gd name="connsiteX7" fmla="*/ 153328 w 820231"/>
                  <a:gd name="connsiteY7" fmla="*/ 534069 h 845280"/>
                  <a:gd name="connsiteX8" fmla="*/ 166688 w 820231"/>
                  <a:gd name="connsiteY8" fmla="*/ 550313 h 845280"/>
                  <a:gd name="connsiteX9" fmla="*/ 165169 w 820231"/>
                  <a:gd name="connsiteY9" fmla="*/ 556233 h 845280"/>
                  <a:gd name="connsiteX10" fmla="*/ 150444 w 820231"/>
                  <a:gd name="connsiteY10" fmla="*/ 576880 h 845280"/>
                  <a:gd name="connsiteX11" fmla="*/ 150444 w 820231"/>
                  <a:gd name="connsiteY11" fmla="*/ 601929 h 845280"/>
                  <a:gd name="connsiteX12" fmla="*/ 141639 w 820231"/>
                  <a:gd name="connsiteY12" fmla="*/ 624093 h 845280"/>
                  <a:gd name="connsiteX13" fmla="*/ 143157 w 820231"/>
                  <a:gd name="connsiteY13" fmla="*/ 657947 h 845280"/>
                  <a:gd name="connsiteX14" fmla="*/ 162285 w 820231"/>
                  <a:gd name="connsiteY14" fmla="*/ 699239 h 845280"/>
                  <a:gd name="connsiteX15" fmla="*/ 159249 w 820231"/>
                  <a:gd name="connsiteY15" fmla="*/ 747970 h 845280"/>
                  <a:gd name="connsiteX16" fmla="*/ 178529 w 820231"/>
                  <a:gd name="connsiteY16" fmla="*/ 777421 h 845280"/>
                  <a:gd name="connsiteX17" fmla="*/ 181413 w 820231"/>
                  <a:gd name="connsiteY17" fmla="*/ 789263 h 845280"/>
                  <a:gd name="connsiteX18" fmla="*/ 182931 w 820231"/>
                  <a:gd name="connsiteY18" fmla="*/ 798068 h 845280"/>
                  <a:gd name="connsiteX19" fmla="*/ 197657 w 820231"/>
                  <a:gd name="connsiteY19" fmla="*/ 812945 h 845280"/>
                  <a:gd name="connsiteX20" fmla="*/ 196139 w 820231"/>
                  <a:gd name="connsiteY20" fmla="*/ 824634 h 845280"/>
                  <a:gd name="connsiteX21" fmla="*/ 206462 w 820231"/>
                  <a:gd name="connsiteY21" fmla="*/ 839360 h 845280"/>
                  <a:gd name="connsiteX22" fmla="*/ 637300 w 820231"/>
                  <a:gd name="connsiteY22" fmla="*/ 812945 h 845280"/>
                  <a:gd name="connsiteX23" fmla="*/ 643221 w 820231"/>
                  <a:gd name="connsiteY23" fmla="*/ 833591 h 845280"/>
                  <a:gd name="connsiteX24" fmla="*/ 649141 w 820231"/>
                  <a:gd name="connsiteY24" fmla="*/ 842396 h 845280"/>
                  <a:gd name="connsiteX25" fmla="*/ 672672 w 820231"/>
                  <a:gd name="connsiteY25" fmla="*/ 845281 h 845280"/>
                  <a:gd name="connsiteX26" fmla="*/ 677074 w 820231"/>
                  <a:gd name="connsiteY26" fmla="*/ 823268 h 845280"/>
                  <a:gd name="connsiteX27" fmla="*/ 663867 w 820231"/>
                  <a:gd name="connsiteY27" fmla="*/ 781824 h 845280"/>
                  <a:gd name="connsiteX28" fmla="*/ 665385 w 820231"/>
                  <a:gd name="connsiteY28" fmla="*/ 767098 h 845280"/>
                  <a:gd name="connsiteX29" fmla="*/ 669788 w 820231"/>
                  <a:gd name="connsiteY29" fmla="*/ 759811 h 845280"/>
                  <a:gd name="connsiteX30" fmla="*/ 681477 w 820231"/>
                  <a:gd name="connsiteY30" fmla="*/ 750855 h 845280"/>
                  <a:gd name="connsiteX31" fmla="*/ 712446 w 820231"/>
                  <a:gd name="connsiteY31" fmla="*/ 765732 h 845280"/>
                  <a:gd name="connsiteX32" fmla="*/ 740531 w 820231"/>
                  <a:gd name="connsiteY32" fmla="*/ 767098 h 845280"/>
                  <a:gd name="connsiteX33" fmla="*/ 753890 w 820231"/>
                  <a:gd name="connsiteY33" fmla="*/ 762696 h 845280"/>
                  <a:gd name="connsiteX34" fmla="*/ 749336 w 820231"/>
                  <a:gd name="connsiteY34" fmla="*/ 731727 h 845280"/>
                  <a:gd name="connsiteX35" fmla="*/ 743416 w 820231"/>
                  <a:gd name="connsiteY35" fmla="*/ 715483 h 845280"/>
                  <a:gd name="connsiteX36" fmla="*/ 743416 w 820231"/>
                  <a:gd name="connsiteY36" fmla="*/ 694836 h 845280"/>
                  <a:gd name="connsiteX37" fmla="*/ 746452 w 820231"/>
                  <a:gd name="connsiteY37" fmla="*/ 678593 h 845280"/>
                  <a:gd name="connsiteX38" fmla="*/ 768616 w 820231"/>
                  <a:gd name="connsiteY38" fmla="*/ 613770 h 845280"/>
                  <a:gd name="connsiteX39" fmla="*/ 773019 w 820231"/>
                  <a:gd name="connsiteY39" fmla="*/ 585685 h 845280"/>
                  <a:gd name="connsiteX40" fmla="*/ 783342 w 820231"/>
                  <a:gd name="connsiteY40" fmla="*/ 559118 h 845280"/>
                  <a:gd name="connsiteX41" fmla="*/ 796549 w 820231"/>
                  <a:gd name="connsiteY41" fmla="*/ 532551 h 845280"/>
                  <a:gd name="connsiteX42" fmla="*/ 809908 w 820231"/>
                  <a:gd name="connsiteY42" fmla="*/ 519344 h 845280"/>
                  <a:gd name="connsiteX43" fmla="*/ 817195 w 820231"/>
                  <a:gd name="connsiteY43" fmla="*/ 516307 h 845280"/>
                  <a:gd name="connsiteX44" fmla="*/ 820232 w 820231"/>
                  <a:gd name="connsiteY44" fmla="*/ 507502 h 845280"/>
                  <a:gd name="connsiteX45" fmla="*/ 808391 w 820231"/>
                  <a:gd name="connsiteY45" fmla="*/ 504618 h 845280"/>
                  <a:gd name="connsiteX46" fmla="*/ 808391 w 820231"/>
                  <a:gd name="connsiteY46" fmla="*/ 500064 h 845280"/>
                  <a:gd name="connsiteX47" fmla="*/ 800952 w 820231"/>
                  <a:gd name="connsiteY47" fmla="*/ 500064 h 845280"/>
                  <a:gd name="connsiteX48" fmla="*/ 778939 w 820231"/>
                  <a:gd name="connsiteY48" fmla="*/ 498697 h 845280"/>
                  <a:gd name="connsiteX49" fmla="*/ 773019 w 820231"/>
                  <a:gd name="connsiteY49" fmla="*/ 494295 h 845280"/>
                  <a:gd name="connsiteX50" fmla="*/ 767098 w 820231"/>
                  <a:gd name="connsiteY50" fmla="*/ 485338 h 845280"/>
                  <a:gd name="connsiteX51" fmla="*/ 758293 w 820231"/>
                  <a:gd name="connsiteY51" fmla="*/ 447082 h 845280"/>
                  <a:gd name="connsiteX52" fmla="*/ 739013 w 820231"/>
                  <a:gd name="connsiteY52" fmla="*/ 420515 h 845280"/>
                  <a:gd name="connsiteX53" fmla="*/ 715482 w 820231"/>
                  <a:gd name="connsiteY53" fmla="*/ 411558 h 845280"/>
                  <a:gd name="connsiteX54" fmla="*/ 703641 w 820231"/>
                  <a:gd name="connsiteY54" fmla="*/ 371784 h 845280"/>
                  <a:gd name="connsiteX55" fmla="*/ 688915 w 820231"/>
                  <a:gd name="connsiteY55" fmla="*/ 354022 h 845280"/>
                  <a:gd name="connsiteX56" fmla="*/ 681477 w 820231"/>
                  <a:gd name="connsiteY56" fmla="*/ 333376 h 845280"/>
                  <a:gd name="connsiteX57" fmla="*/ 668269 w 820231"/>
                  <a:gd name="connsiteY57" fmla="*/ 327607 h 845280"/>
                  <a:gd name="connsiteX58" fmla="*/ 641703 w 820231"/>
                  <a:gd name="connsiteY58" fmla="*/ 317132 h 845280"/>
                  <a:gd name="connsiteX59" fmla="*/ 625459 w 820231"/>
                  <a:gd name="connsiteY59" fmla="*/ 296638 h 845280"/>
                  <a:gd name="connsiteX60" fmla="*/ 607697 w 820231"/>
                  <a:gd name="connsiteY60" fmla="*/ 284797 h 845280"/>
                  <a:gd name="connsiteX61" fmla="*/ 606331 w 820231"/>
                  <a:gd name="connsiteY61" fmla="*/ 274473 h 845280"/>
                  <a:gd name="connsiteX62" fmla="*/ 597374 w 820231"/>
                  <a:gd name="connsiteY62" fmla="*/ 255194 h 845280"/>
                  <a:gd name="connsiteX63" fmla="*/ 591605 w 820231"/>
                  <a:gd name="connsiteY63" fmla="*/ 249273 h 845280"/>
                  <a:gd name="connsiteX64" fmla="*/ 566405 w 820231"/>
                  <a:gd name="connsiteY64" fmla="*/ 240468 h 845280"/>
                  <a:gd name="connsiteX65" fmla="*/ 517825 w 820231"/>
                  <a:gd name="connsiteY65" fmla="*/ 194773 h 845280"/>
                  <a:gd name="connsiteX66" fmla="*/ 495661 w 820231"/>
                  <a:gd name="connsiteY66" fmla="*/ 187334 h 845280"/>
                  <a:gd name="connsiteX67" fmla="*/ 489740 w 820231"/>
                  <a:gd name="connsiteY67" fmla="*/ 172609 h 845280"/>
                  <a:gd name="connsiteX68" fmla="*/ 469094 w 820231"/>
                  <a:gd name="connsiteY68" fmla="*/ 154847 h 845280"/>
                  <a:gd name="connsiteX69" fmla="*/ 454369 w 820231"/>
                  <a:gd name="connsiteY69" fmla="*/ 125396 h 845280"/>
                  <a:gd name="connsiteX70" fmla="*/ 439643 w 820231"/>
                  <a:gd name="connsiteY70" fmla="*/ 110670 h 845280"/>
                  <a:gd name="connsiteX71" fmla="*/ 433722 w 820231"/>
                  <a:gd name="connsiteY71" fmla="*/ 98829 h 845280"/>
                  <a:gd name="connsiteX72" fmla="*/ 402753 w 820231"/>
                  <a:gd name="connsiteY72" fmla="*/ 93060 h 845280"/>
                  <a:gd name="connsiteX73" fmla="*/ 361461 w 820231"/>
                  <a:gd name="connsiteY73" fmla="*/ 72262 h 845280"/>
                  <a:gd name="connsiteX74" fmla="*/ 348101 w 820231"/>
                  <a:gd name="connsiteY74" fmla="*/ 60572 h 845280"/>
                  <a:gd name="connsiteX75" fmla="*/ 362827 w 820231"/>
                  <a:gd name="connsiteY75" fmla="*/ 29451 h 845280"/>
                  <a:gd name="connsiteX76" fmla="*/ 373150 w 820231"/>
                  <a:gd name="connsiteY76" fmla="*/ 20646 h 845280"/>
                  <a:gd name="connsiteX77" fmla="*/ 380588 w 820231"/>
                  <a:gd name="connsiteY77" fmla="*/ 10323 h 845280"/>
                  <a:gd name="connsiteX78" fmla="*/ 382107 w 820231"/>
                  <a:gd name="connsiteY78" fmla="*/ 3036 h 845280"/>
                  <a:gd name="connsiteX79" fmla="*/ 380588 w 820231"/>
                  <a:gd name="connsiteY79" fmla="*/ 0 h 845280"/>
                  <a:gd name="connsiteX80" fmla="*/ 153328 w 820231"/>
                  <a:gd name="connsiteY80" fmla="*/ 32487 h 845280"/>
                  <a:gd name="connsiteX81" fmla="*/ 0 w 820231"/>
                  <a:gd name="connsiteY81" fmla="*/ 50249 h 84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820231" h="845280">
                    <a:moveTo>
                      <a:pt x="0" y="50249"/>
                    </a:moveTo>
                    <a:lnTo>
                      <a:pt x="110669" y="447082"/>
                    </a:lnTo>
                    <a:lnTo>
                      <a:pt x="120993" y="457405"/>
                    </a:lnTo>
                    <a:lnTo>
                      <a:pt x="129798" y="485338"/>
                    </a:lnTo>
                    <a:lnTo>
                      <a:pt x="135718" y="497179"/>
                    </a:lnTo>
                    <a:lnTo>
                      <a:pt x="148926" y="505984"/>
                    </a:lnTo>
                    <a:lnTo>
                      <a:pt x="159249" y="517825"/>
                    </a:lnTo>
                    <a:lnTo>
                      <a:pt x="153328" y="534069"/>
                    </a:lnTo>
                    <a:lnTo>
                      <a:pt x="166688" y="550313"/>
                    </a:lnTo>
                    <a:lnTo>
                      <a:pt x="165169" y="556233"/>
                    </a:lnTo>
                    <a:lnTo>
                      <a:pt x="150444" y="576880"/>
                    </a:lnTo>
                    <a:lnTo>
                      <a:pt x="150444" y="601929"/>
                    </a:lnTo>
                    <a:lnTo>
                      <a:pt x="141639" y="624093"/>
                    </a:lnTo>
                    <a:lnTo>
                      <a:pt x="143157" y="657947"/>
                    </a:lnTo>
                    <a:lnTo>
                      <a:pt x="162285" y="699239"/>
                    </a:lnTo>
                    <a:lnTo>
                      <a:pt x="159249" y="747970"/>
                    </a:lnTo>
                    <a:lnTo>
                      <a:pt x="178529" y="777421"/>
                    </a:lnTo>
                    <a:lnTo>
                      <a:pt x="181413" y="789263"/>
                    </a:lnTo>
                    <a:lnTo>
                      <a:pt x="182931" y="798068"/>
                    </a:lnTo>
                    <a:lnTo>
                      <a:pt x="197657" y="812945"/>
                    </a:lnTo>
                    <a:lnTo>
                      <a:pt x="196139" y="824634"/>
                    </a:lnTo>
                    <a:lnTo>
                      <a:pt x="206462" y="839360"/>
                    </a:lnTo>
                    <a:lnTo>
                      <a:pt x="637300" y="812945"/>
                    </a:lnTo>
                    <a:lnTo>
                      <a:pt x="643221" y="833591"/>
                    </a:lnTo>
                    <a:lnTo>
                      <a:pt x="649141" y="842396"/>
                    </a:lnTo>
                    <a:lnTo>
                      <a:pt x="672672" y="845281"/>
                    </a:lnTo>
                    <a:lnTo>
                      <a:pt x="677074" y="823268"/>
                    </a:lnTo>
                    <a:lnTo>
                      <a:pt x="663867" y="781824"/>
                    </a:lnTo>
                    <a:lnTo>
                      <a:pt x="665385" y="767098"/>
                    </a:lnTo>
                    <a:lnTo>
                      <a:pt x="669788" y="759811"/>
                    </a:lnTo>
                    <a:lnTo>
                      <a:pt x="681477" y="750855"/>
                    </a:lnTo>
                    <a:lnTo>
                      <a:pt x="712446" y="765732"/>
                    </a:lnTo>
                    <a:lnTo>
                      <a:pt x="740531" y="767098"/>
                    </a:lnTo>
                    <a:lnTo>
                      <a:pt x="753890" y="762696"/>
                    </a:lnTo>
                    <a:lnTo>
                      <a:pt x="749336" y="731727"/>
                    </a:lnTo>
                    <a:lnTo>
                      <a:pt x="743416" y="715483"/>
                    </a:lnTo>
                    <a:lnTo>
                      <a:pt x="743416" y="694836"/>
                    </a:lnTo>
                    <a:lnTo>
                      <a:pt x="746452" y="678593"/>
                    </a:lnTo>
                    <a:lnTo>
                      <a:pt x="768616" y="613770"/>
                    </a:lnTo>
                    <a:lnTo>
                      <a:pt x="773019" y="585685"/>
                    </a:lnTo>
                    <a:lnTo>
                      <a:pt x="783342" y="559118"/>
                    </a:lnTo>
                    <a:lnTo>
                      <a:pt x="796549" y="532551"/>
                    </a:lnTo>
                    <a:lnTo>
                      <a:pt x="809908" y="519344"/>
                    </a:lnTo>
                    <a:lnTo>
                      <a:pt x="817195" y="516307"/>
                    </a:lnTo>
                    <a:lnTo>
                      <a:pt x="820232" y="507502"/>
                    </a:lnTo>
                    <a:lnTo>
                      <a:pt x="808391" y="504618"/>
                    </a:lnTo>
                    <a:lnTo>
                      <a:pt x="808391" y="500064"/>
                    </a:lnTo>
                    <a:lnTo>
                      <a:pt x="800952" y="500064"/>
                    </a:lnTo>
                    <a:lnTo>
                      <a:pt x="778939" y="498697"/>
                    </a:lnTo>
                    <a:lnTo>
                      <a:pt x="773019" y="494295"/>
                    </a:lnTo>
                    <a:lnTo>
                      <a:pt x="767098" y="485338"/>
                    </a:lnTo>
                    <a:lnTo>
                      <a:pt x="758293" y="447082"/>
                    </a:lnTo>
                    <a:lnTo>
                      <a:pt x="739013" y="420515"/>
                    </a:lnTo>
                    <a:lnTo>
                      <a:pt x="715482" y="411558"/>
                    </a:lnTo>
                    <a:lnTo>
                      <a:pt x="703641" y="371784"/>
                    </a:lnTo>
                    <a:lnTo>
                      <a:pt x="688915" y="354022"/>
                    </a:lnTo>
                    <a:lnTo>
                      <a:pt x="681477" y="333376"/>
                    </a:lnTo>
                    <a:lnTo>
                      <a:pt x="668269" y="327607"/>
                    </a:lnTo>
                    <a:lnTo>
                      <a:pt x="641703" y="317132"/>
                    </a:lnTo>
                    <a:lnTo>
                      <a:pt x="625459" y="296638"/>
                    </a:lnTo>
                    <a:lnTo>
                      <a:pt x="607697" y="284797"/>
                    </a:lnTo>
                    <a:lnTo>
                      <a:pt x="606331" y="274473"/>
                    </a:lnTo>
                    <a:lnTo>
                      <a:pt x="597374" y="255194"/>
                    </a:lnTo>
                    <a:lnTo>
                      <a:pt x="591605" y="249273"/>
                    </a:lnTo>
                    <a:lnTo>
                      <a:pt x="566405" y="240468"/>
                    </a:lnTo>
                    <a:lnTo>
                      <a:pt x="517825" y="194773"/>
                    </a:lnTo>
                    <a:lnTo>
                      <a:pt x="495661" y="187334"/>
                    </a:lnTo>
                    <a:lnTo>
                      <a:pt x="489740" y="172609"/>
                    </a:lnTo>
                    <a:lnTo>
                      <a:pt x="469094" y="154847"/>
                    </a:lnTo>
                    <a:lnTo>
                      <a:pt x="454369" y="125396"/>
                    </a:lnTo>
                    <a:lnTo>
                      <a:pt x="439643" y="110670"/>
                    </a:lnTo>
                    <a:lnTo>
                      <a:pt x="433722" y="98829"/>
                    </a:lnTo>
                    <a:lnTo>
                      <a:pt x="402753" y="93060"/>
                    </a:lnTo>
                    <a:lnTo>
                      <a:pt x="361461" y="72262"/>
                    </a:lnTo>
                    <a:lnTo>
                      <a:pt x="348101" y="60572"/>
                    </a:lnTo>
                    <a:lnTo>
                      <a:pt x="362827" y="29451"/>
                    </a:lnTo>
                    <a:lnTo>
                      <a:pt x="373150" y="20646"/>
                    </a:lnTo>
                    <a:lnTo>
                      <a:pt x="380588" y="10323"/>
                    </a:lnTo>
                    <a:lnTo>
                      <a:pt x="382107" y="3036"/>
                    </a:lnTo>
                    <a:lnTo>
                      <a:pt x="380588" y="0"/>
                    </a:lnTo>
                    <a:lnTo>
                      <a:pt x="153328" y="32487"/>
                    </a:lnTo>
                    <a:lnTo>
                      <a:pt x="0" y="50249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ACE17899-1C24-4449-B85C-402F6AB74B5F}"/>
                  </a:ext>
                </a:extLst>
              </p:cNvPr>
              <p:cNvSpPr/>
              <p:nvPr/>
            </p:nvSpPr>
            <p:spPr>
              <a:xfrm>
                <a:off x="8042111" y="3475635"/>
                <a:ext cx="1176834" cy="654758"/>
              </a:xfrm>
              <a:custGeom>
                <a:avLst/>
                <a:gdLst>
                  <a:gd name="connsiteX0" fmla="*/ 1123701 w 1176834"/>
                  <a:gd name="connsiteY0" fmla="*/ 476836 h 654758"/>
                  <a:gd name="connsiteX1" fmla="*/ 747211 w 1176834"/>
                  <a:gd name="connsiteY1" fmla="*/ 549098 h 654758"/>
                  <a:gd name="connsiteX2" fmla="*/ 352504 w 1176834"/>
                  <a:gd name="connsiteY2" fmla="*/ 614073 h 654758"/>
                  <a:gd name="connsiteX3" fmla="*/ 345217 w 1176834"/>
                  <a:gd name="connsiteY3" fmla="*/ 611189 h 654758"/>
                  <a:gd name="connsiteX4" fmla="*/ 328973 w 1176834"/>
                  <a:gd name="connsiteY4" fmla="*/ 615591 h 654758"/>
                  <a:gd name="connsiteX5" fmla="*/ 287681 w 1176834"/>
                  <a:gd name="connsiteY5" fmla="*/ 619994 h 654758"/>
                  <a:gd name="connsiteX6" fmla="*/ 290565 w 1176834"/>
                  <a:gd name="connsiteY6" fmla="*/ 612555 h 654758"/>
                  <a:gd name="connsiteX7" fmla="*/ 249273 w 1176834"/>
                  <a:gd name="connsiteY7" fmla="*/ 619994 h 654758"/>
                  <a:gd name="connsiteX8" fmla="*/ 249273 w 1176834"/>
                  <a:gd name="connsiteY8" fmla="*/ 624396 h 654758"/>
                  <a:gd name="connsiteX9" fmla="*/ 0 w 1176834"/>
                  <a:gd name="connsiteY9" fmla="*/ 654758 h 654758"/>
                  <a:gd name="connsiteX10" fmla="*/ 10323 w 1176834"/>
                  <a:gd name="connsiteY10" fmla="*/ 644435 h 654758"/>
                  <a:gd name="connsiteX11" fmla="*/ 63457 w 1176834"/>
                  <a:gd name="connsiteY11" fmla="*/ 619386 h 654758"/>
                  <a:gd name="connsiteX12" fmla="*/ 69226 w 1176834"/>
                  <a:gd name="connsiteY12" fmla="*/ 606027 h 654758"/>
                  <a:gd name="connsiteX13" fmla="*/ 98829 w 1176834"/>
                  <a:gd name="connsiteY13" fmla="*/ 585381 h 654758"/>
                  <a:gd name="connsiteX14" fmla="*/ 100347 w 1176834"/>
                  <a:gd name="connsiteY14" fmla="*/ 572173 h 654758"/>
                  <a:gd name="connsiteX15" fmla="*/ 104749 w 1176834"/>
                  <a:gd name="connsiteY15" fmla="*/ 564735 h 654758"/>
                  <a:gd name="connsiteX16" fmla="*/ 119930 w 1176834"/>
                  <a:gd name="connsiteY16" fmla="*/ 555930 h 654758"/>
                  <a:gd name="connsiteX17" fmla="*/ 121448 w 1176834"/>
                  <a:gd name="connsiteY17" fmla="*/ 539686 h 654758"/>
                  <a:gd name="connsiteX18" fmla="*/ 136629 w 1176834"/>
                  <a:gd name="connsiteY18" fmla="*/ 526479 h 654758"/>
                  <a:gd name="connsiteX19" fmla="*/ 213293 w 1176834"/>
                  <a:gd name="connsiteY19" fmla="*/ 459985 h 654758"/>
                  <a:gd name="connsiteX20" fmla="*/ 217696 w 1176834"/>
                  <a:gd name="connsiteY20" fmla="*/ 444804 h 654758"/>
                  <a:gd name="connsiteX21" fmla="*/ 223617 w 1176834"/>
                  <a:gd name="connsiteY21" fmla="*/ 449207 h 654758"/>
                  <a:gd name="connsiteX22" fmla="*/ 217696 w 1176834"/>
                  <a:gd name="connsiteY22" fmla="*/ 464388 h 654758"/>
                  <a:gd name="connsiteX23" fmla="*/ 241379 w 1176834"/>
                  <a:gd name="connsiteY23" fmla="*/ 486401 h 654758"/>
                  <a:gd name="connsiteX24" fmla="*/ 273866 w 1176834"/>
                  <a:gd name="connsiteY24" fmla="*/ 498242 h 654758"/>
                  <a:gd name="connsiteX25" fmla="*/ 289047 w 1176834"/>
                  <a:gd name="connsiteY25" fmla="*/ 499760 h 654758"/>
                  <a:gd name="connsiteX26" fmla="*/ 306657 w 1176834"/>
                  <a:gd name="connsiteY26" fmla="*/ 484579 h 654758"/>
                  <a:gd name="connsiteX27" fmla="*/ 308175 w 1176834"/>
                  <a:gd name="connsiteY27" fmla="*/ 474256 h 654758"/>
                  <a:gd name="connsiteX28" fmla="*/ 320016 w 1176834"/>
                  <a:gd name="connsiteY28" fmla="*/ 468335 h 654758"/>
                  <a:gd name="connsiteX29" fmla="*/ 331706 w 1176834"/>
                  <a:gd name="connsiteY29" fmla="*/ 478658 h 654758"/>
                  <a:gd name="connsiteX30" fmla="*/ 339144 w 1176834"/>
                  <a:gd name="connsiteY30" fmla="*/ 483061 h 654758"/>
                  <a:gd name="connsiteX31" fmla="*/ 350986 w 1176834"/>
                  <a:gd name="connsiteY31" fmla="*/ 480025 h 654758"/>
                  <a:gd name="connsiteX32" fmla="*/ 387876 w 1176834"/>
                  <a:gd name="connsiteY32" fmla="*/ 464843 h 654758"/>
                  <a:gd name="connsiteX33" fmla="*/ 393796 w 1176834"/>
                  <a:gd name="connsiteY33" fmla="*/ 441313 h 654758"/>
                  <a:gd name="connsiteX34" fmla="*/ 398199 w 1176834"/>
                  <a:gd name="connsiteY34" fmla="*/ 441313 h 654758"/>
                  <a:gd name="connsiteX35" fmla="*/ 407004 w 1176834"/>
                  <a:gd name="connsiteY35" fmla="*/ 448600 h 654758"/>
                  <a:gd name="connsiteX36" fmla="*/ 436455 w 1176834"/>
                  <a:gd name="connsiteY36" fmla="*/ 422033 h 654758"/>
                  <a:gd name="connsiteX37" fmla="*/ 446778 w 1176834"/>
                  <a:gd name="connsiteY37" fmla="*/ 427953 h 654758"/>
                  <a:gd name="connsiteX38" fmla="*/ 471979 w 1176834"/>
                  <a:gd name="connsiteY38" fmla="*/ 395618 h 654758"/>
                  <a:gd name="connsiteX39" fmla="*/ 466058 w 1176834"/>
                  <a:gd name="connsiteY39" fmla="*/ 382259 h 654758"/>
                  <a:gd name="connsiteX40" fmla="*/ 467576 w 1176834"/>
                  <a:gd name="connsiteY40" fmla="*/ 360094 h 654758"/>
                  <a:gd name="connsiteX41" fmla="*/ 492625 w 1176834"/>
                  <a:gd name="connsiteY41" fmla="*/ 312881 h 654758"/>
                  <a:gd name="connsiteX42" fmla="*/ 524960 w 1176834"/>
                  <a:gd name="connsiteY42" fmla="*/ 190522 h 654758"/>
                  <a:gd name="connsiteX43" fmla="*/ 530881 w 1176834"/>
                  <a:gd name="connsiteY43" fmla="*/ 189004 h 654758"/>
                  <a:gd name="connsiteX44" fmla="*/ 548643 w 1176834"/>
                  <a:gd name="connsiteY44" fmla="*/ 200845 h 654758"/>
                  <a:gd name="connsiteX45" fmla="*/ 551527 w 1176834"/>
                  <a:gd name="connsiteY45" fmla="*/ 208132 h 654758"/>
                  <a:gd name="connsiteX46" fmla="*/ 560484 w 1176834"/>
                  <a:gd name="connsiteY46" fmla="*/ 218455 h 654758"/>
                  <a:gd name="connsiteX47" fmla="*/ 579612 w 1176834"/>
                  <a:gd name="connsiteY47" fmla="*/ 214053 h 654758"/>
                  <a:gd name="connsiteX48" fmla="*/ 592820 w 1176834"/>
                  <a:gd name="connsiteY48" fmla="*/ 192040 h 654758"/>
                  <a:gd name="connsiteX49" fmla="*/ 604661 w 1176834"/>
                  <a:gd name="connsiteY49" fmla="*/ 146497 h 654758"/>
                  <a:gd name="connsiteX50" fmla="*/ 614984 w 1176834"/>
                  <a:gd name="connsiteY50" fmla="*/ 128887 h 654758"/>
                  <a:gd name="connsiteX51" fmla="*/ 632746 w 1176834"/>
                  <a:gd name="connsiteY51" fmla="*/ 136174 h 654758"/>
                  <a:gd name="connsiteX52" fmla="*/ 644587 w 1176834"/>
                  <a:gd name="connsiteY52" fmla="*/ 109607 h 654758"/>
                  <a:gd name="connsiteX53" fmla="*/ 656277 w 1176834"/>
                  <a:gd name="connsiteY53" fmla="*/ 105205 h 654758"/>
                  <a:gd name="connsiteX54" fmla="*/ 666600 w 1176834"/>
                  <a:gd name="connsiteY54" fmla="*/ 90023 h 654758"/>
                  <a:gd name="connsiteX55" fmla="*/ 675557 w 1176834"/>
                  <a:gd name="connsiteY55" fmla="*/ 64975 h 654758"/>
                  <a:gd name="connsiteX56" fmla="*/ 682844 w 1176834"/>
                  <a:gd name="connsiteY56" fmla="*/ 59054 h 654758"/>
                  <a:gd name="connsiteX57" fmla="*/ 684361 w 1176834"/>
                  <a:gd name="connsiteY57" fmla="*/ 53134 h 654758"/>
                  <a:gd name="connsiteX58" fmla="*/ 678441 w 1176834"/>
                  <a:gd name="connsiteY58" fmla="*/ 47213 h 654758"/>
                  <a:gd name="connsiteX59" fmla="*/ 681477 w 1176834"/>
                  <a:gd name="connsiteY59" fmla="*/ 10323 h 654758"/>
                  <a:gd name="connsiteX60" fmla="*/ 684361 w 1176834"/>
                  <a:gd name="connsiteY60" fmla="*/ 4402 h 654758"/>
                  <a:gd name="connsiteX61" fmla="*/ 690282 w 1176834"/>
                  <a:gd name="connsiteY61" fmla="*/ 0 h 654758"/>
                  <a:gd name="connsiteX62" fmla="*/ 758141 w 1176834"/>
                  <a:gd name="connsiteY62" fmla="*/ 42810 h 654758"/>
                  <a:gd name="connsiteX63" fmla="*/ 768464 w 1176834"/>
                  <a:gd name="connsiteY63" fmla="*/ 45695 h 654758"/>
                  <a:gd name="connsiteX64" fmla="*/ 771349 w 1176834"/>
                  <a:gd name="connsiteY64" fmla="*/ 42810 h 654758"/>
                  <a:gd name="connsiteX65" fmla="*/ 778787 w 1176834"/>
                  <a:gd name="connsiteY65" fmla="*/ 5921 h 654758"/>
                  <a:gd name="connsiteX66" fmla="*/ 790629 w 1176834"/>
                  <a:gd name="connsiteY66" fmla="*/ 5921 h 654758"/>
                  <a:gd name="connsiteX67" fmla="*/ 802318 w 1176834"/>
                  <a:gd name="connsiteY67" fmla="*/ 10323 h 654758"/>
                  <a:gd name="connsiteX68" fmla="*/ 817499 w 1176834"/>
                  <a:gd name="connsiteY68" fmla="*/ 14726 h 654758"/>
                  <a:gd name="connsiteX69" fmla="*/ 808543 w 1176834"/>
                  <a:gd name="connsiteY69" fmla="*/ 29907 h 654758"/>
                  <a:gd name="connsiteX70" fmla="*/ 824786 w 1176834"/>
                  <a:gd name="connsiteY70" fmla="*/ 47517 h 654758"/>
                  <a:gd name="connsiteX71" fmla="*/ 852871 w 1176834"/>
                  <a:gd name="connsiteY71" fmla="*/ 47517 h 654758"/>
                  <a:gd name="connsiteX72" fmla="*/ 866078 w 1176834"/>
                  <a:gd name="connsiteY72" fmla="*/ 60876 h 654758"/>
                  <a:gd name="connsiteX73" fmla="*/ 883840 w 1176834"/>
                  <a:gd name="connsiteY73" fmla="*/ 68163 h 654758"/>
                  <a:gd name="connsiteX74" fmla="*/ 897048 w 1176834"/>
                  <a:gd name="connsiteY74" fmla="*/ 84407 h 654758"/>
                  <a:gd name="connsiteX75" fmla="*/ 894163 w 1176834"/>
                  <a:gd name="connsiteY75" fmla="*/ 93363 h 654758"/>
                  <a:gd name="connsiteX76" fmla="*/ 876402 w 1176834"/>
                  <a:gd name="connsiteY76" fmla="*/ 125699 h 654758"/>
                  <a:gd name="connsiteX77" fmla="*/ 864712 w 1176834"/>
                  <a:gd name="connsiteY77" fmla="*/ 155302 h 654758"/>
                  <a:gd name="connsiteX78" fmla="*/ 867597 w 1176834"/>
                  <a:gd name="connsiteY78" fmla="*/ 175948 h 654758"/>
                  <a:gd name="connsiteX79" fmla="*/ 889761 w 1176834"/>
                  <a:gd name="connsiteY79" fmla="*/ 177314 h 654758"/>
                  <a:gd name="connsiteX80" fmla="*/ 908889 w 1176834"/>
                  <a:gd name="connsiteY80" fmla="*/ 165625 h 654758"/>
                  <a:gd name="connsiteX81" fmla="*/ 924070 w 1176834"/>
                  <a:gd name="connsiteY81" fmla="*/ 183235 h 654758"/>
                  <a:gd name="connsiteX82" fmla="*/ 932875 w 1176834"/>
                  <a:gd name="connsiteY82" fmla="*/ 187638 h 654758"/>
                  <a:gd name="connsiteX83" fmla="*/ 940314 w 1176834"/>
                  <a:gd name="connsiteY83" fmla="*/ 189156 h 654758"/>
                  <a:gd name="connsiteX84" fmla="*/ 952155 w 1176834"/>
                  <a:gd name="connsiteY84" fmla="*/ 199479 h 654758"/>
                  <a:gd name="connsiteX85" fmla="*/ 958076 w 1176834"/>
                  <a:gd name="connsiteY85" fmla="*/ 200997 h 654758"/>
                  <a:gd name="connsiteX86" fmla="*/ 968399 w 1176834"/>
                  <a:gd name="connsiteY86" fmla="*/ 195076 h 654758"/>
                  <a:gd name="connsiteX87" fmla="*/ 974319 w 1176834"/>
                  <a:gd name="connsiteY87" fmla="*/ 196594 h 654758"/>
                  <a:gd name="connsiteX88" fmla="*/ 1005289 w 1176834"/>
                  <a:gd name="connsiteY88" fmla="*/ 215723 h 654758"/>
                  <a:gd name="connsiteX89" fmla="*/ 1028971 w 1176834"/>
                  <a:gd name="connsiteY89" fmla="*/ 223161 h 654758"/>
                  <a:gd name="connsiteX90" fmla="*/ 1042179 w 1176834"/>
                  <a:gd name="connsiteY90" fmla="*/ 238342 h 654758"/>
                  <a:gd name="connsiteX91" fmla="*/ 1040660 w 1176834"/>
                  <a:gd name="connsiteY91" fmla="*/ 245781 h 654758"/>
                  <a:gd name="connsiteX92" fmla="*/ 1031856 w 1176834"/>
                  <a:gd name="connsiteY92" fmla="*/ 253068 h 654758"/>
                  <a:gd name="connsiteX93" fmla="*/ 1036258 w 1176834"/>
                  <a:gd name="connsiteY93" fmla="*/ 276750 h 654758"/>
                  <a:gd name="connsiteX94" fmla="*/ 1031856 w 1176834"/>
                  <a:gd name="connsiteY94" fmla="*/ 281153 h 654758"/>
                  <a:gd name="connsiteX95" fmla="*/ 1024417 w 1176834"/>
                  <a:gd name="connsiteY95" fmla="*/ 285555 h 654758"/>
                  <a:gd name="connsiteX96" fmla="*/ 1024417 w 1176834"/>
                  <a:gd name="connsiteY96" fmla="*/ 288592 h 654758"/>
                  <a:gd name="connsiteX97" fmla="*/ 1050984 w 1176834"/>
                  <a:gd name="connsiteY97" fmla="*/ 300281 h 654758"/>
                  <a:gd name="connsiteX98" fmla="*/ 1059941 w 1176834"/>
                  <a:gd name="connsiteY98" fmla="*/ 319561 h 654758"/>
                  <a:gd name="connsiteX99" fmla="*/ 1058423 w 1176834"/>
                  <a:gd name="connsiteY99" fmla="*/ 326848 h 654758"/>
                  <a:gd name="connsiteX100" fmla="*/ 1054020 w 1176834"/>
                  <a:gd name="connsiteY100" fmla="*/ 332768 h 654758"/>
                  <a:gd name="connsiteX101" fmla="*/ 1033374 w 1176834"/>
                  <a:gd name="connsiteY101" fmla="*/ 328366 h 654758"/>
                  <a:gd name="connsiteX102" fmla="*/ 1030337 w 1176834"/>
                  <a:gd name="connsiteY102" fmla="*/ 337171 h 654758"/>
                  <a:gd name="connsiteX103" fmla="*/ 1037776 w 1176834"/>
                  <a:gd name="connsiteY103" fmla="*/ 346128 h 654758"/>
                  <a:gd name="connsiteX104" fmla="*/ 1042179 w 1176834"/>
                  <a:gd name="connsiteY104" fmla="*/ 344610 h 654758"/>
                  <a:gd name="connsiteX105" fmla="*/ 1042179 w 1176834"/>
                  <a:gd name="connsiteY105" fmla="*/ 351896 h 654758"/>
                  <a:gd name="connsiteX106" fmla="*/ 1030337 w 1176834"/>
                  <a:gd name="connsiteY106" fmla="*/ 356299 h 654758"/>
                  <a:gd name="connsiteX107" fmla="*/ 1024417 w 1176834"/>
                  <a:gd name="connsiteY107" fmla="*/ 356299 h 654758"/>
                  <a:gd name="connsiteX108" fmla="*/ 1023051 w 1176834"/>
                  <a:gd name="connsiteY108" fmla="*/ 360853 h 654758"/>
                  <a:gd name="connsiteX109" fmla="*/ 1030337 w 1176834"/>
                  <a:gd name="connsiteY109" fmla="*/ 366622 h 654758"/>
                  <a:gd name="connsiteX110" fmla="*/ 1048099 w 1176834"/>
                  <a:gd name="connsiteY110" fmla="*/ 368140 h 654758"/>
                  <a:gd name="connsiteX111" fmla="*/ 1064343 w 1176834"/>
                  <a:gd name="connsiteY111" fmla="*/ 374061 h 654758"/>
                  <a:gd name="connsiteX112" fmla="*/ 1068746 w 1176834"/>
                  <a:gd name="connsiteY112" fmla="*/ 382866 h 654758"/>
                  <a:gd name="connsiteX113" fmla="*/ 1050832 w 1176834"/>
                  <a:gd name="connsiteY113" fmla="*/ 400172 h 654758"/>
                  <a:gd name="connsiteX114" fmla="*/ 1042027 w 1176834"/>
                  <a:gd name="connsiteY114" fmla="*/ 400172 h 654758"/>
                  <a:gd name="connsiteX115" fmla="*/ 1019862 w 1176834"/>
                  <a:gd name="connsiteY115" fmla="*/ 392734 h 654758"/>
                  <a:gd name="connsiteX116" fmla="*/ 1019862 w 1176834"/>
                  <a:gd name="connsiteY116" fmla="*/ 401690 h 654758"/>
                  <a:gd name="connsiteX117" fmla="*/ 1035044 w 1176834"/>
                  <a:gd name="connsiteY117" fmla="*/ 408977 h 654758"/>
                  <a:gd name="connsiteX118" fmla="*/ 1048403 w 1176834"/>
                  <a:gd name="connsiteY118" fmla="*/ 420819 h 654758"/>
                  <a:gd name="connsiteX119" fmla="*/ 1064647 w 1176834"/>
                  <a:gd name="connsiteY119" fmla="*/ 414898 h 654758"/>
                  <a:gd name="connsiteX120" fmla="*/ 1080891 w 1176834"/>
                  <a:gd name="connsiteY120" fmla="*/ 403057 h 654758"/>
                  <a:gd name="connsiteX121" fmla="*/ 1119147 w 1176834"/>
                  <a:gd name="connsiteY121" fmla="*/ 403057 h 654758"/>
                  <a:gd name="connsiteX122" fmla="*/ 1120665 w 1176834"/>
                  <a:gd name="connsiteY122" fmla="*/ 406093 h 654758"/>
                  <a:gd name="connsiteX123" fmla="*/ 1138426 w 1176834"/>
                  <a:gd name="connsiteY123" fmla="*/ 457708 h 654758"/>
                  <a:gd name="connsiteX124" fmla="*/ 1125068 w 1176834"/>
                  <a:gd name="connsiteY124" fmla="*/ 469550 h 654758"/>
                  <a:gd name="connsiteX125" fmla="*/ 1122183 w 1176834"/>
                  <a:gd name="connsiteY125" fmla="*/ 469550 h 654758"/>
                  <a:gd name="connsiteX126" fmla="*/ 1116414 w 1176834"/>
                  <a:gd name="connsiteY126" fmla="*/ 205400 h 654758"/>
                  <a:gd name="connsiteX127" fmla="*/ 1120816 w 1176834"/>
                  <a:gd name="connsiteY127" fmla="*/ 206917 h 654758"/>
                  <a:gd name="connsiteX128" fmla="*/ 1122335 w 1176834"/>
                  <a:gd name="connsiteY128" fmla="*/ 223161 h 654758"/>
                  <a:gd name="connsiteX129" fmla="*/ 1120816 w 1176834"/>
                  <a:gd name="connsiteY129" fmla="*/ 231966 h 654758"/>
                  <a:gd name="connsiteX130" fmla="*/ 1108975 w 1176834"/>
                  <a:gd name="connsiteY130" fmla="*/ 245325 h 654758"/>
                  <a:gd name="connsiteX131" fmla="*/ 1103055 w 1176834"/>
                  <a:gd name="connsiteY131" fmla="*/ 257015 h 654758"/>
                  <a:gd name="connsiteX132" fmla="*/ 1098652 w 1176834"/>
                  <a:gd name="connsiteY132" fmla="*/ 287377 h 654758"/>
                  <a:gd name="connsiteX133" fmla="*/ 1103055 w 1176834"/>
                  <a:gd name="connsiteY133" fmla="*/ 313944 h 654758"/>
                  <a:gd name="connsiteX134" fmla="*/ 1103055 w 1176834"/>
                  <a:gd name="connsiteY134" fmla="*/ 341877 h 654758"/>
                  <a:gd name="connsiteX135" fmla="*/ 1110493 w 1176834"/>
                  <a:gd name="connsiteY135" fmla="*/ 362523 h 654758"/>
                  <a:gd name="connsiteX136" fmla="*/ 1114896 w 1176834"/>
                  <a:gd name="connsiteY136" fmla="*/ 334590 h 654758"/>
                  <a:gd name="connsiteX137" fmla="*/ 1123701 w 1176834"/>
                  <a:gd name="connsiteY137" fmla="*/ 306505 h 654758"/>
                  <a:gd name="connsiteX138" fmla="*/ 1141463 w 1176834"/>
                  <a:gd name="connsiteY138" fmla="*/ 265213 h 654758"/>
                  <a:gd name="connsiteX139" fmla="*/ 1148901 w 1176834"/>
                  <a:gd name="connsiteY139" fmla="*/ 247451 h 654758"/>
                  <a:gd name="connsiteX140" fmla="*/ 1153304 w 1176834"/>
                  <a:gd name="connsiteY140" fmla="*/ 231207 h 654758"/>
                  <a:gd name="connsiteX141" fmla="*/ 1151786 w 1176834"/>
                  <a:gd name="connsiteY141" fmla="*/ 207677 h 654758"/>
                  <a:gd name="connsiteX142" fmla="*/ 1153304 w 1176834"/>
                  <a:gd name="connsiteY142" fmla="*/ 198872 h 654758"/>
                  <a:gd name="connsiteX143" fmla="*/ 1173950 w 1176834"/>
                  <a:gd name="connsiteY143" fmla="*/ 182628 h 654758"/>
                  <a:gd name="connsiteX144" fmla="*/ 1176834 w 1176834"/>
                  <a:gd name="connsiteY144" fmla="*/ 175189 h 654758"/>
                  <a:gd name="connsiteX145" fmla="*/ 1128255 w 1176834"/>
                  <a:gd name="connsiteY145" fmla="*/ 191433 h 654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1176834" h="654758">
                    <a:moveTo>
                      <a:pt x="1123701" y="476836"/>
                    </a:moveTo>
                    <a:lnTo>
                      <a:pt x="747211" y="549098"/>
                    </a:lnTo>
                    <a:lnTo>
                      <a:pt x="352504" y="614073"/>
                    </a:lnTo>
                    <a:lnTo>
                      <a:pt x="345217" y="611189"/>
                    </a:lnTo>
                    <a:lnTo>
                      <a:pt x="328973" y="615591"/>
                    </a:lnTo>
                    <a:lnTo>
                      <a:pt x="287681" y="619994"/>
                    </a:lnTo>
                    <a:lnTo>
                      <a:pt x="290565" y="612555"/>
                    </a:lnTo>
                    <a:lnTo>
                      <a:pt x="249273" y="619994"/>
                    </a:lnTo>
                    <a:lnTo>
                      <a:pt x="249273" y="624396"/>
                    </a:lnTo>
                    <a:lnTo>
                      <a:pt x="0" y="654758"/>
                    </a:lnTo>
                    <a:lnTo>
                      <a:pt x="10323" y="644435"/>
                    </a:lnTo>
                    <a:lnTo>
                      <a:pt x="63457" y="619386"/>
                    </a:lnTo>
                    <a:lnTo>
                      <a:pt x="69226" y="606027"/>
                    </a:lnTo>
                    <a:lnTo>
                      <a:pt x="98829" y="585381"/>
                    </a:lnTo>
                    <a:lnTo>
                      <a:pt x="100347" y="572173"/>
                    </a:lnTo>
                    <a:lnTo>
                      <a:pt x="104749" y="564735"/>
                    </a:lnTo>
                    <a:lnTo>
                      <a:pt x="119930" y="555930"/>
                    </a:lnTo>
                    <a:lnTo>
                      <a:pt x="121448" y="539686"/>
                    </a:lnTo>
                    <a:lnTo>
                      <a:pt x="136629" y="526479"/>
                    </a:lnTo>
                    <a:lnTo>
                      <a:pt x="213293" y="459985"/>
                    </a:lnTo>
                    <a:lnTo>
                      <a:pt x="217696" y="444804"/>
                    </a:lnTo>
                    <a:lnTo>
                      <a:pt x="223617" y="449207"/>
                    </a:lnTo>
                    <a:lnTo>
                      <a:pt x="217696" y="464388"/>
                    </a:lnTo>
                    <a:lnTo>
                      <a:pt x="241379" y="486401"/>
                    </a:lnTo>
                    <a:lnTo>
                      <a:pt x="273866" y="498242"/>
                    </a:lnTo>
                    <a:lnTo>
                      <a:pt x="289047" y="499760"/>
                    </a:lnTo>
                    <a:lnTo>
                      <a:pt x="306657" y="484579"/>
                    </a:lnTo>
                    <a:lnTo>
                      <a:pt x="308175" y="474256"/>
                    </a:lnTo>
                    <a:lnTo>
                      <a:pt x="320016" y="468335"/>
                    </a:lnTo>
                    <a:lnTo>
                      <a:pt x="331706" y="478658"/>
                    </a:lnTo>
                    <a:lnTo>
                      <a:pt x="339144" y="483061"/>
                    </a:lnTo>
                    <a:lnTo>
                      <a:pt x="350986" y="480025"/>
                    </a:lnTo>
                    <a:lnTo>
                      <a:pt x="387876" y="464843"/>
                    </a:lnTo>
                    <a:lnTo>
                      <a:pt x="393796" y="441313"/>
                    </a:lnTo>
                    <a:lnTo>
                      <a:pt x="398199" y="441313"/>
                    </a:lnTo>
                    <a:lnTo>
                      <a:pt x="407004" y="448600"/>
                    </a:lnTo>
                    <a:lnTo>
                      <a:pt x="436455" y="422033"/>
                    </a:lnTo>
                    <a:lnTo>
                      <a:pt x="446778" y="427953"/>
                    </a:lnTo>
                    <a:lnTo>
                      <a:pt x="471979" y="395618"/>
                    </a:lnTo>
                    <a:lnTo>
                      <a:pt x="466058" y="382259"/>
                    </a:lnTo>
                    <a:lnTo>
                      <a:pt x="467576" y="360094"/>
                    </a:lnTo>
                    <a:lnTo>
                      <a:pt x="492625" y="312881"/>
                    </a:lnTo>
                    <a:lnTo>
                      <a:pt x="524960" y="190522"/>
                    </a:lnTo>
                    <a:lnTo>
                      <a:pt x="530881" y="189004"/>
                    </a:lnTo>
                    <a:lnTo>
                      <a:pt x="548643" y="200845"/>
                    </a:lnTo>
                    <a:lnTo>
                      <a:pt x="551527" y="208132"/>
                    </a:lnTo>
                    <a:lnTo>
                      <a:pt x="560484" y="218455"/>
                    </a:lnTo>
                    <a:lnTo>
                      <a:pt x="579612" y="214053"/>
                    </a:lnTo>
                    <a:lnTo>
                      <a:pt x="592820" y="192040"/>
                    </a:lnTo>
                    <a:lnTo>
                      <a:pt x="604661" y="146497"/>
                    </a:lnTo>
                    <a:lnTo>
                      <a:pt x="614984" y="128887"/>
                    </a:lnTo>
                    <a:lnTo>
                      <a:pt x="632746" y="136174"/>
                    </a:lnTo>
                    <a:lnTo>
                      <a:pt x="644587" y="109607"/>
                    </a:lnTo>
                    <a:lnTo>
                      <a:pt x="656277" y="105205"/>
                    </a:lnTo>
                    <a:lnTo>
                      <a:pt x="666600" y="90023"/>
                    </a:lnTo>
                    <a:lnTo>
                      <a:pt x="675557" y="64975"/>
                    </a:lnTo>
                    <a:lnTo>
                      <a:pt x="682844" y="59054"/>
                    </a:lnTo>
                    <a:lnTo>
                      <a:pt x="684361" y="53134"/>
                    </a:lnTo>
                    <a:lnTo>
                      <a:pt x="678441" y="47213"/>
                    </a:lnTo>
                    <a:lnTo>
                      <a:pt x="681477" y="10323"/>
                    </a:lnTo>
                    <a:lnTo>
                      <a:pt x="684361" y="4402"/>
                    </a:lnTo>
                    <a:lnTo>
                      <a:pt x="690282" y="0"/>
                    </a:lnTo>
                    <a:lnTo>
                      <a:pt x="758141" y="42810"/>
                    </a:lnTo>
                    <a:lnTo>
                      <a:pt x="768464" y="45695"/>
                    </a:lnTo>
                    <a:lnTo>
                      <a:pt x="771349" y="42810"/>
                    </a:lnTo>
                    <a:lnTo>
                      <a:pt x="778787" y="5921"/>
                    </a:lnTo>
                    <a:lnTo>
                      <a:pt x="790629" y="5921"/>
                    </a:lnTo>
                    <a:lnTo>
                      <a:pt x="802318" y="10323"/>
                    </a:lnTo>
                    <a:lnTo>
                      <a:pt x="817499" y="14726"/>
                    </a:lnTo>
                    <a:lnTo>
                      <a:pt x="808543" y="29907"/>
                    </a:lnTo>
                    <a:lnTo>
                      <a:pt x="824786" y="47517"/>
                    </a:lnTo>
                    <a:lnTo>
                      <a:pt x="852871" y="47517"/>
                    </a:lnTo>
                    <a:lnTo>
                      <a:pt x="866078" y="60876"/>
                    </a:lnTo>
                    <a:lnTo>
                      <a:pt x="883840" y="68163"/>
                    </a:lnTo>
                    <a:lnTo>
                      <a:pt x="897048" y="84407"/>
                    </a:lnTo>
                    <a:lnTo>
                      <a:pt x="894163" y="93363"/>
                    </a:lnTo>
                    <a:lnTo>
                      <a:pt x="876402" y="125699"/>
                    </a:lnTo>
                    <a:lnTo>
                      <a:pt x="864712" y="155302"/>
                    </a:lnTo>
                    <a:lnTo>
                      <a:pt x="867597" y="175948"/>
                    </a:lnTo>
                    <a:lnTo>
                      <a:pt x="889761" y="177314"/>
                    </a:lnTo>
                    <a:lnTo>
                      <a:pt x="908889" y="165625"/>
                    </a:lnTo>
                    <a:lnTo>
                      <a:pt x="924070" y="183235"/>
                    </a:lnTo>
                    <a:lnTo>
                      <a:pt x="932875" y="187638"/>
                    </a:lnTo>
                    <a:lnTo>
                      <a:pt x="940314" y="189156"/>
                    </a:lnTo>
                    <a:lnTo>
                      <a:pt x="952155" y="199479"/>
                    </a:lnTo>
                    <a:lnTo>
                      <a:pt x="958076" y="200997"/>
                    </a:lnTo>
                    <a:lnTo>
                      <a:pt x="968399" y="195076"/>
                    </a:lnTo>
                    <a:lnTo>
                      <a:pt x="974319" y="196594"/>
                    </a:lnTo>
                    <a:lnTo>
                      <a:pt x="1005289" y="215723"/>
                    </a:lnTo>
                    <a:lnTo>
                      <a:pt x="1028971" y="223161"/>
                    </a:lnTo>
                    <a:lnTo>
                      <a:pt x="1042179" y="238342"/>
                    </a:lnTo>
                    <a:lnTo>
                      <a:pt x="1040660" y="245781"/>
                    </a:lnTo>
                    <a:lnTo>
                      <a:pt x="1031856" y="253068"/>
                    </a:lnTo>
                    <a:lnTo>
                      <a:pt x="1036258" y="276750"/>
                    </a:lnTo>
                    <a:lnTo>
                      <a:pt x="1031856" y="281153"/>
                    </a:lnTo>
                    <a:lnTo>
                      <a:pt x="1024417" y="285555"/>
                    </a:lnTo>
                    <a:lnTo>
                      <a:pt x="1024417" y="288592"/>
                    </a:lnTo>
                    <a:lnTo>
                      <a:pt x="1050984" y="300281"/>
                    </a:lnTo>
                    <a:lnTo>
                      <a:pt x="1059941" y="319561"/>
                    </a:lnTo>
                    <a:lnTo>
                      <a:pt x="1058423" y="326848"/>
                    </a:lnTo>
                    <a:lnTo>
                      <a:pt x="1054020" y="332768"/>
                    </a:lnTo>
                    <a:lnTo>
                      <a:pt x="1033374" y="328366"/>
                    </a:lnTo>
                    <a:lnTo>
                      <a:pt x="1030337" y="337171"/>
                    </a:lnTo>
                    <a:lnTo>
                      <a:pt x="1037776" y="346128"/>
                    </a:lnTo>
                    <a:lnTo>
                      <a:pt x="1042179" y="344610"/>
                    </a:lnTo>
                    <a:lnTo>
                      <a:pt x="1042179" y="351896"/>
                    </a:lnTo>
                    <a:lnTo>
                      <a:pt x="1030337" y="356299"/>
                    </a:lnTo>
                    <a:lnTo>
                      <a:pt x="1024417" y="356299"/>
                    </a:lnTo>
                    <a:lnTo>
                      <a:pt x="1023051" y="360853"/>
                    </a:lnTo>
                    <a:lnTo>
                      <a:pt x="1030337" y="366622"/>
                    </a:lnTo>
                    <a:lnTo>
                      <a:pt x="1048099" y="368140"/>
                    </a:lnTo>
                    <a:lnTo>
                      <a:pt x="1064343" y="374061"/>
                    </a:lnTo>
                    <a:lnTo>
                      <a:pt x="1068746" y="382866"/>
                    </a:lnTo>
                    <a:lnTo>
                      <a:pt x="1050832" y="400172"/>
                    </a:lnTo>
                    <a:lnTo>
                      <a:pt x="1042027" y="400172"/>
                    </a:lnTo>
                    <a:lnTo>
                      <a:pt x="1019862" y="392734"/>
                    </a:lnTo>
                    <a:lnTo>
                      <a:pt x="1019862" y="401690"/>
                    </a:lnTo>
                    <a:lnTo>
                      <a:pt x="1035044" y="408977"/>
                    </a:lnTo>
                    <a:lnTo>
                      <a:pt x="1048403" y="420819"/>
                    </a:lnTo>
                    <a:lnTo>
                      <a:pt x="1064647" y="414898"/>
                    </a:lnTo>
                    <a:lnTo>
                      <a:pt x="1080891" y="403057"/>
                    </a:lnTo>
                    <a:lnTo>
                      <a:pt x="1119147" y="403057"/>
                    </a:lnTo>
                    <a:lnTo>
                      <a:pt x="1120665" y="406093"/>
                    </a:lnTo>
                    <a:lnTo>
                      <a:pt x="1138426" y="457708"/>
                    </a:lnTo>
                    <a:lnTo>
                      <a:pt x="1125068" y="469550"/>
                    </a:lnTo>
                    <a:lnTo>
                      <a:pt x="1122183" y="469550"/>
                    </a:lnTo>
                    <a:close/>
                    <a:moveTo>
                      <a:pt x="1116414" y="205400"/>
                    </a:moveTo>
                    <a:lnTo>
                      <a:pt x="1120816" y="206917"/>
                    </a:lnTo>
                    <a:lnTo>
                      <a:pt x="1122335" y="223161"/>
                    </a:lnTo>
                    <a:lnTo>
                      <a:pt x="1120816" y="231966"/>
                    </a:lnTo>
                    <a:lnTo>
                      <a:pt x="1108975" y="245325"/>
                    </a:lnTo>
                    <a:lnTo>
                      <a:pt x="1103055" y="257015"/>
                    </a:lnTo>
                    <a:lnTo>
                      <a:pt x="1098652" y="287377"/>
                    </a:lnTo>
                    <a:lnTo>
                      <a:pt x="1103055" y="313944"/>
                    </a:lnTo>
                    <a:lnTo>
                      <a:pt x="1103055" y="341877"/>
                    </a:lnTo>
                    <a:lnTo>
                      <a:pt x="1110493" y="362523"/>
                    </a:lnTo>
                    <a:lnTo>
                      <a:pt x="1114896" y="334590"/>
                    </a:lnTo>
                    <a:lnTo>
                      <a:pt x="1123701" y="306505"/>
                    </a:lnTo>
                    <a:lnTo>
                      <a:pt x="1141463" y="265213"/>
                    </a:lnTo>
                    <a:lnTo>
                      <a:pt x="1148901" y="247451"/>
                    </a:lnTo>
                    <a:lnTo>
                      <a:pt x="1153304" y="231207"/>
                    </a:lnTo>
                    <a:lnTo>
                      <a:pt x="1151786" y="207677"/>
                    </a:lnTo>
                    <a:lnTo>
                      <a:pt x="1153304" y="198872"/>
                    </a:lnTo>
                    <a:lnTo>
                      <a:pt x="1173950" y="182628"/>
                    </a:lnTo>
                    <a:lnTo>
                      <a:pt x="1176834" y="175189"/>
                    </a:lnTo>
                    <a:lnTo>
                      <a:pt x="1128255" y="191433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8AF0B83A-7428-4B3B-9971-07E786A509FC}"/>
                  </a:ext>
                </a:extLst>
              </p:cNvPr>
              <p:cNvSpPr/>
              <p:nvPr/>
            </p:nvSpPr>
            <p:spPr>
              <a:xfrm>
                <a:off x="8425280" y="2303203"/>
                <a:ext cx="1128558" cy="864408"/>
              </a:xfrm>
              <a:custGeom>
                <a:avLst/>
                <a:gdLst>
                  <a:gd name="connsiteX0" fmla="*/ 731727 w 1128558"/>
                  <a:gd name="connsiteY0" fmla="*/ 712598 h 864408"/>
                  <a:gd name="connsiteX1" fmla="*/ 854238 w 1128558"/>
                  <a:gd name="connsiteY1" fmla="*/ 755257 h 864408"/>
                  <a:gd name="connsiteX2" fmla="*/ 863043 w 1128558"/>
                  <a:gd name="connsiteY2" fmla="*/ 776055 h 864408"/>
                  <a:gd name="connsiteX3" fmla="*/ 854238 w 1128558"/>
                  <a:gd name="connsiteY3" fmla="*/ 784860 h 864408"/>
                  <a:gd name="connsiteX4" fmla="*/ 848317 w 1128558"/>
                  <a:gd name="connsiteY4" fmla="*/ 792147 h 864408"/>
                  <a:gd name="connsiteX5" fmla="*/ 845281 w 1128558"/>
                  <a:gd name="connsiteY5" fmla="*/ 803988 h 864408"/>
                  <a:gd name="connsiteX6" fmla="*/ 846799 w 1128558"/>
                  <a:gd name="connsiteY6" fmla="*/ 824634 h 864408"/>
                  <a:gd name="connsiteX7" fmla="*/ 837994 w 1128558"/>
                  <a:gd name="connsiteY7" fmla="*/ 826152 h 864408"/>
                  <a:gd name="connsiteX8" fmla="*/ 832073 w 1128558"/>
                  <a:gd name="connsiteY8" fmla="*/ 830555 h 864408"/>
                  <a:gd name="connsiteX9" fmla="*/ 821750 w 1128558"/>
                  <a:gd name="connsiteY9" fmla="*/ 854237 h 864408"/>
                  <a:gd name="connsiteX10" fmla="*/ 821750 w 1128558"/>
                  <a:gd name="connsiteY10" fmla="*/ 863042 h 864408"/>
                  <a:gd name="connsiteX11" fmla="*/ 824634 w 1128558"/>
                  <a:gd name="connsiteY11" fmla="*/ 864409 h 864408"/>
                  <a:gd name="connsiteX12" fmla="*/ 830555 w 1128558"/>
                  <a:gd name="connsiteY12" fmla="*/ 861524 h 864408"/>
                  <a:gd name="connsiteX13" fmla="*/ 833591 w 1128558"/>
                  <a:gd name="connsiteY13" fmla="*/ 854237 h 864408"/>
                  <a:gd name="connsiteX14" fmla="*/ 852720 w 1128558"/>
                  <a:gd name="connsiteY14" fmla="*/ 836476 h 864408"/>
                  <a:gd name="connsiteX15" fmla="*/ 864561 w 1128558"/>
                  <a:gd name="connsiteY15" fmla="*/ 837994 h 864408"/>
                  <a:gd name="connsiteX16" fmla="*/ 891128 w 1128558"/>
                  <a:gd name="connsiteY16" fmla="*/ 837994 h 864408"/>
                  <a:gd name="connsiteX17" fmla="*/ 899932 w 1128558"/>
                  <a:gd name="connsiteY17" fmla="*/ 830555 h 864408"/>
                  <a:gd name="connsiteX18" fmla="*/ 924981 w 1128558"/>
                  <a:gd name="connsiteY18" fmla="*/ 824634 h 864408"/>
                  <a:gd name="connsiteX19" fmla="*/ 945627 w 1128558"/>
                  <a:gd name="connsiteY19" fmla="*/ 814311 h 864408"/>
                  <a:gd name="connsiteX20" fmla="*/ 960353 w 1128558"/>
                  <a:gd name="connsiteY20" fmla="*/ 807024 h 864408"/>
                  <a:gd name="connsiteX21" fmla="*/ 976597 w 1128558"/>
                  <a:gd name="connsiteY21" fmla="*/ 790781 h 864408"/>
                  <a:gd name="connsiteX22" fmla="*/ 1044456 w 1128558"/>
                  <a:gd name="connsiteY22" fmla="*/ 744934 h 864408"/>
                  <a:gd name="connsiteX23" fmla="*/ 1062218 w 1128558"/>
                  <a:gd name="connsiteY23" fmla="*/ 733244 h 864408"/>
                  <a:gd name="connsiteX24" fmla="*/ 1076943 w 1128558"/>
                  <a:gd name="connsiteY24" fmla="*/ 721403 h 864408"/>
                  <a:gd name="connsiteX25" fmla="*/ 1088785 w 1128558"/>
                  <a:gd name="connsiteY25" fmla="*/ 717001 h 864408"/>
                  <a:gd name="connsiteX26" fmla="*/ 1096072 w 1128558"/>
                  <a:gd name="connsiteY26" fmla="*/ 708196 h 864408"/>
                  <a:gd name="connsiteX27" fmla="*/ 1110949 w 1128558"/>
                  <a:gd name="connsiteY27" fmla="*/ 699239 h 864408"/>
                  <a:gd name="connsiteX28" fmla="*/ 1119754 w 1128558"/>
                  <a:gd name="connsiteY28" fmla="*/ 693318 h 864408"/>
                  <a:gd name="connsiteX29" fmla="*/ 1127041 w 1128558"/>
                  <a:gd name="connsiteY29" fmla="*/ 677075 h 864408"/>
                  <a:gd name="connsiteX30" fmla="*/ 1128559 w 1128558"/>
                  <a:gd name="connsiteY30" fmla="*/ 671306 h 864408"/>
                  <a:gd name="connsiteX31" fmla="*/ 1125675 w 1128558"/>
                  <a:gd name="connsiteY31" fmla="*/ 668270 h 864408"/>
                  <a:gd name="connsiteX32" fmla="*/ 1110949 w 1128558"/>
                  <a:gd name="connsiteY32" fmla="*/ 682995 h 864408"/>
                  <a:gd name="connsiteX33" fmla="*/ 1096072 w 1128558"/>
                  <a:gd name="connsiteY33" fmla="*/ 687550 h 864408"/>
                  <a:gd name="connsiteX34" fmla="*/ 1078462 w 1128558"/>
                  <a:gd name="connsiteY34" fmla="*/ 694836 h 864408"/>
                  <a:gd name="connsiteX35" fmla="*/ 1068139 w 1128558"/>
                  <a:gd name="connsiteY35" fmla="*/ 703641 h 864408"/>
                  <a:gd name="connsiteX36" fmla="*/ 1062218 w 1128558"/>
                  <a:gd name="connsiteY36" fmla="*/ 715483 h 864408"/>
                  <a:gd name="connsiteX37" fmla="*/ 1045974 w 1128558"/>
                  <a:gd name="connsiteY37" fmla="*/ 722921 h 864408"/>
                  <a:gd name="connsiteX38" fmla="*/ 1043090 w 1128558"/>
                  <a:gd name="connsiteY38" fmla="*/ 718367 h 864408"/>
                  <a:gd name="connsiteX39" fmla="*/ 1049010 w 1128558"/>
                  <a:gd name="connsiteY39" fmla="*/ 706678 h 864408"/>
                  <a:gd name="connsiteX40" fmla="*/ 1060700 w 1128558"/>
                  <a:gd name="connsiteY40" fmla="*/ 693318 h 864408"/>
                  <a:gd name="connsiteX41" fmla="*/ 1074059 w 1128558"/>
                  <a:gd name="connsiteY41" fmla="*/ 671306 h 864408"/>
                  <a:gd name="connsiteX42" fmla="*/ 1069657 w 1128558"/>
                  <a:gd name="connsiteY42" fmla="*/ 666751 h 864408"/>
                  <a:gd name="connsiteX43" fmla="*/ 1057816 w 1128558"/>
                  <a:gd name="connsiteY43" fmla="*/ 678593 h 864408"/>
                  <a:gd name="connsiteX44" fmla="*/ 1050377 w 1128558"/>
                  <a:gd name="connsiteY44" fmla="*/ 690434 h 864408"/>
                  <a:gd name="connsiteX45" fmla="*/ 1040054 w 1128558"/>
                  <a:gd name="connsiteY45" fmla="*/ 700757 h 864408"/>
                  <a:gd name="connsiteX46" fmla="*/ 1001646 w 1128558"/>
                  <a:gd name="connsiteY46" fmla="*/ 721403 h 864408"/>
                  <a:gd name="connsiteX47" fmla="*/ 953066 w 1128558"/>
                  <a:gd name="connsiteY47" fmla="*/ 746452 h 864408"/>
                  <a:gd name="connsiteX48" fmla="*/ 913140 w 1128558"/>
                  <a:gd name="connsiteY48" fmla="*/ 765732 h 864408"/>
                  <a:gd name="connsiteX49" fmla="*/ 898415 w 1128558"/>
                  <a:gd name="connsiteY49" fmla="*/ 773019 h 864408"/>
                  <a:gd name="connsiteX50" fmla="*/ 883689 w 1128558"/>
                  <a:gd name="connsiteY50" fmla="*/ 793665 h 864408"/>
                  <a:gd name="connsiteX51" fmla="*/ 874884 w 1128558"/>
                  <a:gd name="connsiteY51" fmla="*/ 787744 h 864408"/>
                  <a:gd name="connsiteX52" fmla="*/ 871848 w 1128558"/>
                  <a:gd name="connsiteY52" fmla="*/ 773019 h 864408"/>
                  <a:gd name="connsiteX53" fmla="*/ 877768 w 1128558"/>
                  <a:gd name="connsiteY53" fmla="*/ 755257 h 864408"/>
                  <a:gd name="connsiteX54" fmla="*/ 891128 w 1128558"/>
                  <a:gd name="connsiteY54" fmla="*/ 744934 h 864408"/>
                  <a:gd name="connsiteX55" fmla="*/ 876402 w 1128558"/>
                  <a:gd name="connsiteY55" fmla="*/ 730208 h 864408"/>
                  <a:gd name="connsiteX56" fmla="*/ 898415 w 1128558"/>
                  <a:gd name="connsiteY56" fmla="*/ 706678 h 864408"/>
                  <a:gd name="connsiteX57" fmla="*/ 899932 w 1128558"/>
                  <a:gd name="connsiteY57" fmla="*/ 696354 h 864408"/>
                  <a:gd name="connsiteX58" fmla="*/ 889609 w 1128558"/>
                  <a:gd name="connsiteY58" fmla="*/ 684513 h 864408"/>
                  <a:gd name="connsiteX59" fmla="*/ 871848 w 1128558"/>
                  <a:gd name="connsiteY59" fmla="*/ 545910 h 864408"/>
                  <a:gd name="connsiteX60" fmla="*/ 865927 w 1128558"/>
                  <a:gd name="connsiteY60" fmla="*/ 541356 h 864408"/>
                  <a:gd name="connsiteX61" fmla="*/ 867445 w 1128558"/>
                  <a:gd name="connsiteY61" fmla="*/ 411558 h 864408"/>
                  <a:gd name="connsiteX62" fmla="*/ 852720 w 1128558"/>
                  <a:gd name="connsiteY62" fmla="*/ 380589 h 864408"/>
                  <a:gd name="connsiteX63" fmla="*/ 842397 w 1128558"/>
                  <a:gd name="connsiteY63" fmla="*/ 349619 h 864408"/>
                  <a:gd name="connsiteX64" fmla="*/ 842397 w 1128558"/>
                  <a:gd name="connsiteY64" fmla="*/ 323053 h 864408"/>
                  <a:gd name="connsiteX65" fmla="*/ 833591 w 1128558"/>
                  <a:gd name="connsiteY65" fmla="*/ 277358 h 864408"/>
                  <a:gd name="connsiteX66" fmla="*/ 818714 w 1128558"/>
                  <a:gd name="connsiteY66" fmla="*/ 253675 h 864408"/>
                  <a:gd name="connsiteX67" fmla="*/ 809909 w 1128558"/>
                  <a:gd name="connsiteY67" fmla="*/ 253675 h 864408"/>
                  <a:gd name="connsiteX68" fmla="*/ 812945 w 1128558"/>
                  <a:gd name="connsiteY68" fmla="*/ 259596 h 864408"/>
                  <a:gd name="connsiteX69" fmla="*/ 808391 w 1128558"/>
                  <a:gd name="connsiteY69" fmla="*/ 261114 h 864408"/>
                  <a:gd name="connsiteX70" fmla="*/ 803988 w 1128558"/>
                  <a:gd name="connsiteY70" fmla="*/ 253675 h 864408"/>
                  <a:gd name="connsiteX71" fmla="*/ 807024 w 1128558"/>
                  <a:gd name="connsiteY71" fmla="*/ 228627 h 864408"/>
                  <a:gd name="connsiteX72" fmla="*/ 783342 w 1128558"/>
                  <a:gd name="connsiteY72" fmla="*/ 175645 h 864408"/>
                  <a:gd name="connsiteX73" fmla="*/ 781976 w 1128558"/>
                  <a:gd name="connsiteY73" fmla="*/ 154999 h 864408"/>
                  <a:gd name="connsiteX74" fmla="*/ 790781 w 1128558"/>
                  <a:gd name="connsiteY74" fmla="*/ 135719 h 864408"/>
                  <a:gd name="connsiteX75" fmla="*/ 783342 w 1128558"/>
                  <a:gd name="connsiteY75" fmla="*/ 95944 h 864408"/>
                  <a:gd name="connsiteX76" fmla="*/ 762696 w 1128558"/>
                  <a:gd name="connsiteY76" fmla="*/ 41292 h 864408"/>
                  <a:gd name="connsiteX77" fmla="*/ 761330 w 1128558"/>
                  <a:gd name="connsiteY77" fmla="*/ 35372 h 864408"/>
                  <a:gd name="connsiteX78" fmla="*/ 753891 w 1128558"/>
                  <a:gd name="connsiteY78" fmla="*/ 26567 h 864408"/>
                  <a:gd name="connsiteX79" fmla="*/ 758293 w 1128558"/>
                  <a:gd name="connsiteY79" fmla="*/ 17762 h 864408"/>
                  <a:gd name="connsiteX80" fmla="*/ 747970 w 1128558"/>
                  <a:gd name="connsiteY80" fmla="*/ 0 h 864408"/>
                  <a:gd name="connsiteX81" fmla="*/ 747970 w 1128558"/>
                  <a:gd name="connsiteY81" fmla="*/ 0 h 864408"/>
                  <a:gd name="connsiteX82" fmla="*/ 570959 w 1128558"/>
                  <a:gd name="connsiteY82" fmla="*/ 44329 h 864408"/>
                  <a:gd name="connsiteX83" fmla="*/ 568075 w 1128558"/>
                  <a:gd name="connsiteY83" fmla="*/ 38408 h 864408"/>
                  <a:gd name="connsiteX84" fmla="*/ 560636 w 1128558"/>
                  <a:gd name="connsiteY84" fmla="*/ 41292 h 864408"/>
                  <a:gd name="connsiteX85" fmla="*/ 547277 w 1128558"/>
                  <a:gd name="connsiteY85" fmla="*/ 48731 h 864408"/>
                  <a:gd name="connsiteX86" fmla="*/ 504618 w 1128558"/>
                  <a:gd name="connsiteY86" fmla="*/ 92908 h 864408"/>
                  <a:gd name="connsiteX87" fmla="*/ 461808 w 1128558"/>
                  <a:gd name="connsiteY87" fmla="*/ 151962 h 864408"/>
                  <a:gd name="connsiteX88" fmla="*/ 454369 w 1128558"/>
                  <a:gd name="connsiteY88" fmla="*/ 162285 h 864408"/>
                  <a:gd name="connsiteX89" fmla="*/ 458923 w 1128558"/>
                  <a:gd name="connsiteY89" fmla="*/ 171090 h 864408"/>
                  <a:gd name="connsiteX90" fmla="*/ 451485 w 1128558"/>
                  <a:gd name="connsiteY90" fmla="*/ 194773 h 864408"/>
                  <a:gd name="connsiteX91" fmla="*/ 442679 w 1128558"/>
                  <a:gd name="connsiteY91" fmla="*/ 203578 h 864408"/>
                  <a:gd name="connsiteX92" fmla="*/ 398351 w 1128558"/>
                  <a:gd name="connsiteY92" fmla="*/ 247906 h 864408"/>
                  <a:gd name="connsiteX93" fmla="*/ 393948 w 1128558"/>
                  <a:gd name="connsiteY93" fmla="*/ 256711 h 864408"/>
                  <a:gd name="connsiteX94" fmla="*/ 399869 w 1128558"/>
                  <a:gd name="connsiteY94" fmla="*/ 274322 h 864408"/>
                  <a:gd name="connsiteX95" fmla="*/ 404271 w 1128558"/>
                  <a:gd name="connsiteY95" fmla="*/ 277358 h 864408"/>
                  <a:gd name="connsiteX96" fmla="*/ 416113 w 1128558"/>
                  <a:gd name="connsiteY96" fmla="*/ 275840 h 864408"/>
                  <a:gd name="connsiteX97" fmla="*/ 424918 w 1128558"/>
                  <a:gd name="connsiteY97" fmla="*/ 281760 h 864408"/>
                  <a:gd name="connsiteX98" fmla="*/ 426435 w 1128558"/>
                  <a:gd name="connsiteY98" fmla="*/ 290565 h 864408"/>
                  <a:gd name="connsiteX99" fmla="*/ 417479 w 1128558"/>
                  <a:gd name="connsiteY99" fmla="*/ 300888 h 864408"/>
                  <a:gd name="connsiteX100" fmla="*/ 421881 w 1128558"/>
                  <a:gd name="connsiteY100" fmla="*/ 315766 h 864408"/>
                  <a:gd name="connsiteX101" fmla="*/ 432356 w 1128558"/>
                  <a:gd name="connsiteY101" fmla="*/ 332009 h 864408"/>
                  <a:gd name="connsiteX102" fmla="*/ 429320 w 1128558"/>
                  <a:gd name="connsiteY102" fmla="*/ 358576 h 864408"/>
                  <a:gd name="connsiteX103" fmla="*/ 401235 w 1128558"/>
                  <a:gd name="connsiteY103" fmla="*/ 370266 h 864408"/>
                  <a:gd name="connsiteX104" fmla="*/ 359943 w 1128558"/>
                  <a:gd name="connsiteY104" fmla="*/ 414594 h 864408"/>
                  <a:gd name="connsiteX105" fmla="*/ 328973 w 1128558"/>
                  <a:gd name="connsiteY105" fmla="*/ 424917 h 864408"/>
                  <a:gd name="connsiteX106" fmla="*/ 258230 w 1128558"/>
                  <a:gd name="connsiteY106" fmla="*/ 445564 h 864408"/>
                  <a:gd name="connsiteX107" fmla="*/ 234547 w 1128558"/>
                  <a:gd name="connsiteY107" fmla="*/ 436759 h 864408"/>
                  <a:gd name="connsiteX108" fmla="*/ 212535 w 1128558"/>
                  <a:gd name="connsiteY108" fmla="*/ 432204 h 864408"/>
                  <a:gd name="connsiteX109" fmla="*/ 175645 w 1128558"/>
                  <a:gd name="connsiteY109" fmla="*/ 436759 h 864408"/>
                  <a:gd name="connsiteX110" fmla="*/ 137237 w 1128558"/>
                  <a:gd name="connsiteY110" fmla="*/ 444046 h 864408"/>
                  <a:gd name="connsiteX111" fmla="*/ 95944 w 1128558"/>
                  <a:gd name="connsiteY111" fmla="*/ 460289 h 864408"/>
                  <a:gd name="connsiteX112" fmla="*/ 76665 w 1128558"/>
                  <a:gd name="connsiteY112" fmla="*/ 473497 h 864408"/>
                  <a:gd name="connsiteX113" fmla="*/ 69377 w 1128558"/>
                  <a:gd name="connsiteY113" fmla="*/ 495661 h 864408"/>
                  <a:gd name="connsiteX114" fmla="*/ 69377 w 1128558"/>
                  <a:gd name="connsiteY114" fmla="*/ 511905 h 864408"/>
                  <a:gd name="connsiteX115" fmla="*/ 97463 w 1128558"/>
                  <a:gd name="connsiteY115" fmla="*/ 542874 h 864408"/>
                  <a:gd name="connsiteX116" fmla="*/ 101865 w 1128558"/>
                  <a:gd name="connsiteY116" fmla="*/ 547277 h 864408"/>
                  <a:gd name="connsiteX117" fmla="*/ 104750 w 1128558"/>
                  <a:gd name="connsiteY117" fmla="*/ 562002 h 864408"/>
                  <a:gd name="connsiteX118" fmla="*/ 100347 w 1128558"/>
                  <a:gd name="connsiteY118" fmla="*/ 573843 h 864408"/>
                  <a:gd name="connsiteX119" fmla="*/ 90024 w 1128558"/>
                  <a:gd name="connsiteY119" fmla="*/ 581282 h 864408"/>
                  <a:gd name="connsiteX120" fmla="*/ 79700 w 1128558"/>
                  <a:gd name="connsiteY120" fmla="*/ 607849 h 864408"/>
                  <a:gd name="connsiteX121" fmla="*/ 22165 w 1128558"/>
                  <a:gd name="connsiteY121" fmla="*/ 666751 h 864408"/>
                  <a:gd name="connsiteX122" fmla="*/ 0 w 1128558"/>
                  <a:gd name="connsiteY122" fmla="*/ 682995 h 864408"/>
                  <a:gd name="connsiteX123" fmla="*/ 10323 w 1128558"/>
                  <a:gd name="connsiteY123" fmla="*/ 731726 h 864408"/>
                  <a:gd name="connsiteX124" fmla="*/ 615136 w 1128558"/>
                  <a:gd name="connsiteY124" fmla="*/ 610733 h 864408"/>
                  <a:gd name="connsiteX125" fmla="*/ 625611 w 1128558"/>
                  <a:gd name="connsiteY125" fmla="*/ 618172 h 864408"/>
                  <a:gd name="connsiteX126" fmla="*/ 630013 w 1128558"/>
                  <a:gd name="connsiteY126" fmla="*/ 628495 h 864408"/>
                  <a:gd name="connsiteX127" fmla="*/ 634416 w 1128558"/>
                  <a:gd name="connsiteY127" fmla="*/ 632898 h 864408"/>
                  <a:gd name="connsiteX128" fmla="*/ 638819 w 1128558"/>
                  <a:gd name="connsiteY128" fmla="*/ 631380 h 864408"/>
                  <a:gd name="connsiteX129" fmla="*/ 644739 w 1128558"/>
                  <a:gd name="connsiteY129" fmla="*/ 637300 h 864408"/>
                  <a:gd name="connsiteX130" fmla="*/ 653544 w 1128558"/>
                  <a:gd name="connsiteY130" fmla="*/ 640337 h 864408"/>
                  <a:gd name="connsiteX131" fmla="*/ 672672 w 1128558"/>
                  <a:gd name="connsiteY131" fmla="*/ 675708 h 864408"/>
                  <a:gd name="connsiteX132" fmla="*/ 677227 w 1128558"/>
                  <a:gd name="connsiteY132" fmla="*/ 688916 h 864408"/>
                  <a:gd name="connsiteX133" fmla="*/ 683147 w 1128558"/>
                  <a:gd name="connsiteY133" fmla="*/ 694836 h 864408"/>
                  <a:gd name="connsiteX134" fmla="*/ 684513 w 1128558"/>
                  <a:gd name="connsiteY134" fmla="*/ 699239 h 864408"/>
                  <a:gd name="connsiteX135" fmla="*/ 719885 w 1128558"/>
                  <a:gd name="connsiteY135" fmla="*/ 702275 h 864408"/>
                  <a:gd name="connsiteX136" fmla="*/ 731727 w 1128558"/>
                  <a:gd name="connsiteY136" fmla="*/ 712598 h 864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</a:cxnLst>
                <a:rect l="l" t="t" r="r" b="b"/>
                <a:pathLst>
                  <a:path w="1128558" h="864408">
                    <a:moveTo>
                      <a:pt x="731727" y="712598"/>
                    </a:moveTo>
                    <a:lnTo>
                      <a:pt x="854238" y="755257"/>
                    </a:lnTo>
                    <a:lnTo>
                      <a:pt x="863043" y="776055"/>
                    </a:lnTo>
                    <a:lnTo>
                      <a:pt x="854238" y="784860"/>
                    </a:lnTo>
                    <a:lnTo>
                      <a:pt x="848317" y="792147"/>
                    </a:lnTo>
                    <a:lnTo>
                      <a:pt x="845281" y="803988"/>
                    </a:lnTo>
                    <a:lnTo>
                      <a:pt x="846799" y="824634"/>
                    </a:lnTo>
                    <a:lnTo>
                      <a:pt x="837994" y="826152"/>
                    </a:lnTo>
                    <a:lnTo>
                      <a:pt x="832073" y="830555"/>
                    </a:lnTo>
                    <a:lnTo>
                      <a:pt x="821750" y="854237"/>
                    </a:lnTo>
                    <a:lnTo>
                      <a:pt x="821750" y="863042"/>
                    </a:lnTo>
                    <a:lnTo>
                      <a:pt x="824634" y="864409"/>
                    </a:lnTo>
                    <a:lnTo>
                      <a:pt x="830555" y="861524"/>
                    </a:lnTo>
                    <a:lnTo>
                      <a:pt x="833591" y="854237"/>
                    </a:lnTo>
                    <a:lnTo>
                      <a:pt x="852720" y="836476"/>
                    </a:lnTo>
                    <a:lnTo>
                      <a:pt x="864561" y="837994"/>
                    </a:lnTo>
                    <a:lnTo>
                      <a:pt x="891128" y="837994"/>
                    </a:lnTo>
                    <a:lnTo>
                      <a:pt x="899932" y="830555"/>
                    </a:lnTo>
                    <a:lnTo>
                      <a:pt x="924981" y="824634"/>
                    </a:lnTo>
                    <a:lnTo>
                      <a:pt x="945627" y="814311"/>
                    </a:lnTo>
                    <a:lnTo>
                      <a:pt x="960353" y="807024"/>
                    </a:lnTo>
                    <a:lnTo>
                      <a:pt x="976597" y="790781"/>
                    </a:lnTo>
                    <a:lnTo>
                      <a:pt x="1044456" y="744934"/>
                    </a:lnTo>
                    <a:lnTo>
                      <a:pt x="1062218" y="733244"/>
                    </a:lnTo>
                    <a:lnTo>
                      <a:pt x="1076943" y="721403"/>
                    </a:lnTo>
                    <a:lnTo>
                      <a:pt x="1088785" y="717001"/>
                    </a:lnTo>
                    <a:lnTo>
                      <a:pt x="1096072" y="708196"/>
                    </a:lnTo>
                    <a:lnTo>
                      <a:pt x="1110949" y="699239"/>
                    </a:lnTo>
                    <a:lnTo>
                      <a:pt x="1119754" y="693318"/>
                    </a:lnTo>
                    <a:lnTo>
                      <a:pt x="1127041" y="677075"/>
                    </a:lnTo>
                    <a:lnTo>
                      <a:pt x="1128559" y="671306"/>
                    </a:lnTo>
                    <a:lnTo>
                      <a:pt x="1125675" y="668270"/>
                    </a:lnTo>
                    <a:lnTo>
                      <a:pt x="1110949" y="682995"/>
                    </a:lnTo>
                    <a:lnTo>
                      <a:pt x="1096072" y="687550"/>
                    </a:lnTo>
                    <a:lnTo>
                      <a:pt x="1078462" y="694836"/>
                    </a:lnTo>
                    <a:lnTo>
                      <a:pt x="1068139" y="703641"/>
                    </a:lnTo>
                    <a:lnTo>
                      <a:pt x="1062218" y="715483"/>
                    </a:lnTo>
                    <a:lnTo>
                      <a:pt x="1045974" y="722921"/>
                    </a:lnTo>
                    <a:lnTo>
                      <a:pt x="1043090" y="718367"/>
                    </a:lnTo>
                    <a:lnTo>
                      <a:pt x="1049010" y="706678"/>
                    </a:lnTo>
                    <a:lnTo>
                      <a:pt x="1060700" y="693318"/>
                    </a:lnTo>
                    <a:lnTo>
                      <a:pt x="1074059" y="671306"/>
                    </a:lnTo>
                    <a:lnTo>
                      <a:pt x="1069657" y="666751"/>
                    </a:lnTo>
                    <a:lnTo>
                      <a:pt x="1057816" y="678593"/>
                    </a:lnTo>
                    <a:lnTo>
                      <a:pt x="1050377" y="690434"/>
                    </a:lnTo>
                    <a:lnTo>
                      <a:pt x="1040054" y="700757"/>
                    </a:lnTo>
                    <a:lnTo>
                      <a:pt x="1001646" y="721403"/>
                    </a:lnTo>
                    <a:lnTo>
                      <a:pt x="953066" y="746452"/>
                    </a:lnTo>
                    <a:lnTo>
                      <a:pt x="913140" y="765732"/>
                    </a:lnTo>
                    <a:lnTo>
                      <a:pt x="898415" y="773019"/>
                    </a:lnTo>
                    <a:lnTo>
                      <a:pt x="883689" y="793665"/>
                    </a:lnTo>
                    <a:lnTo>
                      <a:pt x="874884" y="787744"/>
                    </a:lnTo>
                    <a:lnTo>
                      <a:pt x="871848" y="773019"/>
                    </a:lnTo>
                    <a:lnTo>
                      <a:pt x="877768" y="755257"/>
                    </a:lnTo>
                    <a:lnTo>
                      <a:pt x="891128" y="744934"/>
                    </a:lnTo>
                    <a:lnTo>
                      <a:pt x="876402" y="730208"/>
                    </a:lnTo>
                    <a:lnTo>
                      <a:pt x="898415" y="706678"/>
                    </a:lnTo>
                    <a:lnTo>
                      <a:pt x="899932" y="696354"/>
                    </a:lnTo>
                    <a:lnTo>
                      <a:pt x="889609" y="684513"/>
                    </a:lnTo>
                    <a:lnTo>
                      <a:pt x="871848" y="545910"/>
                    </a:lnTo>
                    <a:lnTo>
                      <a:pt x="865927" y="541356"/>
                    </a:lnTo>
                    <a:lnTo>
                      <a:pt x="867445" y="411558"/>
                    </a:lnTo>
                    <a:lnTo>
                      <a:pt x="852720" y="380589"/>
                    </a:lnTo>
                    <a:lnTo>
                      <a:pt x="842397" y="349619"/>
                    </a:lnTo>
                    <a:lnTo>
                      <a:pt x="842397" y="323053"/>
                    </a:lnTo>
                    <a:lnTo>
                      <a:pt x="833591" y="277358"/>
                    </a:lnTo>
                    <a:lnTo>
                      <a:pt x="818714" y="253675"/>
                    </a:lnTo>
                    <a:lnTo>
                      <a:pt x="809909" y="253675"/>
                    </a:lnTo>
                    <a:lnTo>
                      <a:pt x="812945" y="259596"/>
                    </a:lnTo>
                    <a:lnTo>
                      <a:pt x="808391" y="261114"/>
                    </a:lnTo>
                    <a:lnTo>
                      <a:pt x="803988" y="253675"/>
                    </a:lnTo>
                    <a:lnTo>
                      <a:pt x="807024" y="228627"/>
                    </a:lnTo>
                    <a:lnTo>
                      <a:pt x="783342" y="175645"/>
                    </a:lnTo>
                    <a:lnTo>
                      <a:pt x="781976" y="154999"/>
                    </a:lnTo>
                    <a:lnTo>
                      <a:pt x="790781" y="135719"/>
                    </a:lnTo>
                    <a:lnTo>
                      <a:pt x="783342" y="95944"/>
                    </a:lnTo>
                    <a:lnTo>
                      <a:pt x="762696" y="41292"/>
                    </a:lnTo>
                    <a:lnTo>
                      <a:pt x="761330" y="35372"/>
                    </a:lnTo>
                    <a:lnTo>
                      <a:pt x="753891" y="26567"/>
                    </a:lnTo>
                    <a:lnTo>
                      <a:pt x="758293" y="17762"/>
                    </a:lnTo>
                    <a:lnTo>
                      <a:pt x="747970" y="0"/>
                    </a:lnTo>
                    <a:lnTo>
                      <a:pt x="747970" y="0"/>
                    </a:lnTo>
                    <a:lnTo>
                      <a:pt x="570959" y="44329"/>
                    </a:lnTo>
                    <a:lnTo>
                      <a:pt x="568075" y="38408"/>
                    </a:lnTo>
                    <a:lnTo>
                      <a:pt x="560636" y="41292"/>
                    </a:lnTo>
                    <a:lnTo>
                      <a:pt x="547277" y="48731"/>
                    </a:lnTo>
                    <a:lnTo>
                      <a:pt x="504618" y="92908"/>
                    </a:lnTo>
                    <a:lnTo>
                      <a:pt x="461808" y="151962"/>
                    </a:lnTo>
                    <a:lnTo>
                      <a:pt x="454369" y="162285"/>
                    </a:lnTo>
                    <a:lnTo>
                      <a:pt x="458923" y="171090"/>
                    </a:lnTo>
                    <a:lnTo>
                      <a:pt x="451485" y="194773"/>
                    </a:lnTo>
                    <a:lnTo>
                      <a:pt x="442679" y="203578"/>
                    </a:lnTo>
                    <a:lnTo>
                      <a:pt x="398351" y="247906"/>
                    </a:lnTo>
                    <a:lnTo>
                      <a:pt x="393948" y="256711"/>
                    </a:lnTo>
                    <a:lnTo>
                      <a:pt x="399869" y="274322"/>
                    </a:lnTo>
                    <a:lnTo>
                      <a:pt x="404271" y="277358"/>
                    </a:lnTo>
                    <a:lnTo>
                      <a:pt x="416113" y="275840"/>
                    </a:lnTo>
                    <a:lnTo>
                      <a:pt x="424918" y="281760"/>
                    </a:lnTo>
                    <a:lnTo>
                      <a:pt x="426435" y="290565"/>
                    </a:lnTo>
                    <a:lnTo>
                      <a:pt x="417479" y="300888"/>
                    </a:lnTo>
                    <a:lnTo>
                      <a:pt x="421881" y="315766"/>
                    </a:lnTo>
                    <a:lnTo>
                      <a:pt x="432356" y="332009"/>
                    </a:lnTo>
                    <a:lnTo>
                      <a:pt x="429320" y="358576"/>
                    </a:lnTo>
                    <a:lnTo>
                      <a:pt x="401235" y="370266"/>
                    </a:lnTo>
                    <a:lnTo>
                      <a:pt x="359943" y="414594"/>
                    </a:lnTo>
                    <a:lnTo>
                      <a:pt x="328973" y="424917"/>
                    </a:lnTo>
                    <a:lnTo>
                      <a:pt x="258230" y="445564"/>
                    </a:lnTo>
                    <a:lnTo>
                      <a:pt x="234547" y="436759"/>
                    </a:lnTo>
                    <a:lnTo>
                      <a:pt x="212535" y="432204"/>
                    </a:lnTo>
                    <a:lnTo>
                      <a:pt x="175645" y="436759"/>
                    </a:lnTo>
                    <a:lnTo>
                      <a:pt x="137237" y="444046"/>
                    </a:lnTo>
                    <a:lnTo>
                      <a:pt x="95944" y="460289"/>
                    </a:lnTo>
                    <a:lnTo>
                      <a:pt x="76665" y="473497"/>
                    </a:lnTo>
                    <a:lnTo>
                      <a:pt x="69377" y="495661"/>
                    </a:lnTo>
                    <a:lnTo>
                      <a:pt x="69377" y="511905"/>
                    </a:lnTo>
                    <a:lnTo>
                      <a:pt x="97463" y="542874"/>
                    </a:lnTo>
                    <a:lnTo>
                      <a:pt x="101865" y="547277"/>
                    </a:lnTo>
                    <a:lnTo>
                      <a:pt x="104750" y="562002"/>
                    </a:lnTo>
                    <a:lnTo>
                      <a:pt x="100347" y="573843"/>
                    </a:lnTo>
                    <a:lnTo>
                      <a:pt x="90024" y="581282"/>
                    </a:lnTo>
                    <a:lnTo>
                      <a:pt x="79700" y="607849"/>
                    </a:lnTo>
                    <a:lnTo>
                      <a:pt x="22165" y="666751"/>
                    </a:lnTo>
                    <a:lnTo>
                      <a:pt x="0" y="682995"/>
                    </a:lnTo>
                    <a:lnTo>
                      <a:pt x="10323" y="731726"/>
                    </a:lnTo>
                    <a:lnTo>
                      <a:pt x="615136" y="610733"/>
                    </a:lnTo>
                    <a:lnTo>
                      <a:pt x="625611" y="618172"/>
                    </a:lnTo>
                    <a:lnTo>
                      <a:pt x="630013" y="628495"/>
                    </a:lnTo>
                    <a:lnTo>
                      <a:pt x="634416" y="632898"/>
                    </a:lnTo>
                    <a:lnTo>
                      <a:pt x="638819" y="631380"/>
                    </a:lnTo>
                    <a:lnTo>
                      <a:pt x="644739" y="637300"/>
                    </a:lnTo>
                    <a:lnTo>
                      <a:pt x="653544" y="640337"/>
                    </a:lnTo>
                    <a:lnTo>
                      <a:pt x="672672" y="675708"/>
                    </a:lnTo>
                    <a:lnTo>
                      <a:pt x="677227" y="688916"/>
                    </a:lnTo>
                    <a:lnTo>
                      <a:pt x="683147" y="694836"/>
                    </a:lnTo>
                    <a:lnTo>
                      <a:pt x="684513" y="699239"/>
                    </a:lnTo>
                    <a:lnTo>
                      <a:pt x="719885" y="702275"/>
                    </a:lnTo>
                    <a:lnTo>
                      <a:pt x="731727" y="712598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512396EC-AA5D-4742-AF92-A4F9480C7CD5}"/>
                  </a:ext>
                </a:extLst>
              </p:cNvPr>
              <p:cNvSpPr/>
              <p:nvPr/>
            </p:nvSpPr>
            <p:spPr>
              <a:xfrm>
                <a:off x="7537189" y="5173938"/>
                <a:ext cx="1364624" cy="1031248"/>
              </a:xfrm>
              <a:custGeom>
                <a:avLst/>
                <a:gdLst>
                  <a:gd name="connsiteX0" fmla="*/ 418997 w 1364624"/>
                  <a:gd name="connsiteY0" fmla="*/ 38408 h 1031248"/>
                  <a:gd name="connsiteX1" fmla="*/ 3036 w 1364624"/>
                  <a:gd name="connsiteY1" fmla="*/ 79700 h 1031248"/>
                  <a:gd name="connsiteX2" fmla="*/ 3036 w 1364624"/>
                  <a:gd name="connsiteY2" fmla="*/ 87139 h 1031248"/>
                  <a:gd name="connsiteX3" fmla="*/ 4403 w 1364624"/>
                  <a:gd name="connsiteY3" fmla="*/ 91542 h 1031248"/>
                  <a:gd name="connsiteX4" fmla="*/ 0 w 1364624"/>
                  <a:gd name="connsiteY4" fmla="*/ 95944 h 1031248"/>
                  <a:gd name="connsiteX5" fmla="*/ 1518 w 1364624"/>
                  <a:gd name="connsiteY5" fmla="*/ 109303 h 1031248"/>
                  <a:gd name="connsiteX6" fmla="*/ 13359 w 1364624"/>
                  <a:gd name="connsiteY6" fmla="*/ 126914 h 1031248"/>
                  <a:gd name="connsiteX7" fmla="*/ 22165 w 1364624"/>
                  <a:gd name="connsiteY7" fmla="*/ 134352 h 1031248"/>
                  <a:gd name="connsiteX8" fmla="*/ 26567 w 1364624"/>
                  <a:gd name="connsiteY8" fmla="*/ 134352 h 1031248"/>
                  <a:gd name="connsiteX9" fmla="*/ 38408 w 1364624"/>
                  <a:gd name="connsiteY9" fmla="*/ 144676 h 1031248"/>
                  <a:gd name="connsiteX10" fmla="*/ 41292 w 1364624"/>
                  <a:gd name="connsiteY10" fmla="*/ 150596 h 1031248"/>
                  <a:gd name="connsiteX11" fmla="*/ 34006 w 1364624"/>
                  <a:gd name="connsiteY11" fmla="*/ 168206 h 1031248"/>
                  <a:gd name="connsiteX12" fmla="*/ 34006 w 1364624"/>
                  <a:gd name="connsiteY12" fmla="*/ 172609 h 1031248"/>
                  <a:gd name="connsiteX13" fmla="*/ 42811 w 1364624"/>
                  <a:gd name="connsiteY13" fmla="*/ 177011 h 1031248"/>
                  <a:gd name="connsiteX14" fmla="*/ 45847 w 1364624"/>
                  <a:gd name="connsiteY14" fmla="*/ 181565 h 1031248"/>
                  <a:gd name="connsiteX15" fmla="*/ 45847 w 1364624"/>
                  <a:gd name="connsiteY15" fmla="*/ 185968 h 1031248"/>
                  <a:gd name="connsiteX16" fmla="*/ 36890 w 1364624"/>
                  <a:gd name="connsiteY16" fmla="*/ 193255 h 1031248"/>
                  <a:gd name="connsiteX17" fmla="*/ 36890 w 1364624"/>
                  <a:gd name="connsiteY17" fmla="*/ 205096 h 1031248"/>
                  <a:gd name="connsiteX18" fmla="*/ 41292 w 1364624"/>
                  <a:gd name="connsiteY18" fmla="*/ 208132 h 1031248"/>
                  <a:gd name="connsiteX19" fmla="*/ 64975 w 1364624"/>
                  <a:gd name="connsiteY19" fmla="*/ 200693 h 1031248"/>
                  <a:gd name="connsiteX20" fmla="*/ 72414 w 1364624"/>
                  <a:gd name="connsiteY20" fmla="*/ 194773 h 1031248"/>
                  <a:gd name="connsiteX21" fmla="*/ 81219 w 1364624"/>
                  <a:gd name="connsiteY21" fmla="*/ 172609 h 1031248"/>
                  <a:gd name="connsiteX22" fmla="*/ 84103 w 1364624"/>
                  <a:gd name="connsiteY22" fmla="*/ 165322 h 1031248"/>
                  <a:gd name="connsiteX23" fmla="*/ 94426 w 1364624"/>
                  <a:gd name="connsiteY23" fmla="*/ 168206 h 1031248"/>
                  <a:gd name="connsiteX24" fmla="*/ 103383 w 1364624"/>
                  <a:gd name="connsiteY24" fmla="*/ 168206 h 1031248"/>
                  <a:gd name="connsiteX25" fmla="*/ 107786 w 1364624"/>
                  <a:gd name="connsiteY25" fmla="*/ 165322 h 1031248"/>
                  <a:gd name="connsiteX26" fmla="*/ 115073 w 1364624"/>
                  <a:gd name="connsiteY26" fmla="*/ 166840 h 1031248"/>
                  <a:gd name="connsiteX27" fmla="*/ 113706 w 1364624"/>
                  <a:gd name="connsiteY27" fmla="*/ 172609 h 1031248"/>
                  <a:gd name="connsiteX28" fmla="*/ 97463 w 1364624"/>
                  <a:gd name="connsiteY28" fmla="*/ 185968 h 1031248"/>
                  <a:gd name="connsiteX29" fmla="*/ 100347 w 1364624"/>
                  <a:gd name="connsiteY29" fmla="*/ 188852 h 1031248"/>
                  <a:gd name="connsiteX30" fmla="*/ 113706 w 1364624"/>
                  <a:gd name="connsiteY30" fmla="*/ 182932 h 1031248"/>
                  <a:gd name="connsiteX31" fmla="*/ 132834 w 1364624"/>
                  <a:gd name="connsiteY31" fmla="*/ 181565 h 1031248"/>
                  <a:gd name="connsiteX32" fmla="*/ 208132 w 1364624"/>
                  <a:gd name="connsiteY32" fmla="*/ 156517 h 1031248"/>
                  <a:gd name="connsiteX33" fmla="*/ 218455 w 1364624"/>
                  <a:gd name="connsiteY33" fmla="*/ 156517 h 1031248"/>
                  <a:gd name="connsiteX34" fmla="*/ 218455 w 1364624"/>
                  <a:gd name="connsiteY34" fmla="*/ 162285 h 1031248"/>
                  <a:gd name="connsiteX35" fmla="*/ 205096 w 1364624"/>
                  <a:gd name="connsiteY35" fmla="*/ 174126 h 1031248"/>
                  <a:gd name="connsiteX36" fmla="*/ 211017 w 1364624"/>
                  <a:gd name="connsiteY36" fmla="*/ 177011 h 1031248"/>
                  <a:gd name="connsiteX37" fmla="*/ 243504 w 1364624"/>
                  <a:gd name="connsiteY37" fmla="*/ 180047 h 1031248"/>
                  <a:gd name="connsiteX38" fmla="*/ 274474 w 1364624"/>
                  <a:gd name="connsiteY38" fmla="*/ 191888 h 1031248"/>
                  <a:gd name="connsiteX39" fmla="*/ 308327 w 1364624"/>
                  <a:gd name="connsiteY39" fmla="*/ 209498 h 1031248"/>
                  <a:gd name="connsiteX40" fmla="*/ 317284 w 1364624"/>
                  <a:gd name="connsiteY40" fmla="*/ 211017 h 1031248"/>
                  <a:gd name="connsiteX41" fmla="*/ 315766 w 1364624"/>
                  <a:gd name="connsiteY41" fmla="*/ 200693 h 1031248"/>
                  <a:gd name="connsiteX42" fmla="*/ 323053 w 1364624"/>
                  <a:gd name="connsiteY42" fmla="*/ 194773 h 1031248"/>
                  <a:gd name="connsiteX43" fmla="*/ 330492 w 1364624"/>
                  <a:gd name="connsiteY43" fmla="*/ 203578 h 1031248"/>
                  <a:gd name="connsiteX44" fmla="*/ 349771 w 1364624"/>
                  <a:gd name="connsiteY44" fmla="*/ 209498 h 1031248"/>
                  <a:gd name="connsiteX45" fmla="*/ 354174 w 1364624"/>
                  <a:gd name="connsiteY45" fmla="*/ 212534 h 1031248"/>
                  <a:gd name="connsiteX46" fmla="*/ 355540 w 1364624"/>
                  <a:gd name="connsiteY46" fmla="*/ 215419 h 1031248"/>
                  <a:gd name="connsiteX47" fmla="*/ 348253 w 1364624"/>
                  <a:gd name="connsiteY47" fmla="*/ 219821 h 1031248"/>
                  <a:gd name="connsiteX48" fmla="*/ 351138 w 1364624"/>
                  <a:gd name="connsiteY48" fmla="*/ 225742 h 1031248"/>
                  <a:gd name="connsiteX49" fmla="*/ 392430 w 1364624"/>
                  <a:gd name="connsiteY49" fmla="*/ 256711 h 1031248"/>
                  <a:gd name="connsiteX50" fmla="*/ 395467 w 1364624"/>
                  <a:gd name="connsiteY50" fmla="*/ 268552 h 1031248"/>
                  <a:gd name="connsiteX51" fmla="*/ 393948 w 1364624"/>
                  <a:gd name="connsiteY51" fmla="*/ 278876 h 1031248"/>
                  <a:gd name="connsiteX52" fmla="*/ 390912 w 1364624"/>
                  <a:gd name="connsiteY52" fmla="*/ 286315 h 1031248"/>
                  <a:gd name="connsiteX53" fmla="*/ 385144 w 1364624"/>
                  <a:gd name="connsiteY53" fmla="*/ 280394 h 1031248"/>
                  <a:gd name="connsiteX54" fmla="*/ 382107 w 1364624"/>
                  <a:gd name="connsiteY54" fmla="*/ 272955 h 1031248"/>
                  <a:gd name="connsiteX55" fmla="*/ 379223 w 1364624"/>
                  <a:gd name="connsiteY55" fmla="*/ 280394 h 1031248"/>
                  <a:gd name="connsiteX56" fmla="*/ 380741 w 1364624"/>
                  <a:gd name="connsiteY56" fmla="*/ 289199 h 1031248"/>
                  <a:gd name="connsiteX57" fmla="*/ 389546 w 1364624"/>
                  <a:gd name="connsiteY57" fmla="*/ 292235 h 1031248"/>
                  <a:gd name="connsiteX58" fmla="*/ 447082 w 1364624"/>
                  <a:gd name="connsiteY58" fmla="*/ 275992 h 1031248"/>
                  <a:gd name="connsiteX59" fmla="*/ 449966 w 1364624"/>
                  <a:gd name="connsiteY59" fmla="*/ 268552 h 1031248"/>
                  <a:gd name="connsiteX60" fmla="*/ 470612 w 1364624"/>
                  <a:gd name="connsiteY60" fmla="*/ 267035 h 1031248"/>
                  <a:gd name="connsiteX61" fmla="*/ 517826 w 1364624"/>
                  <a:gd name="connsiteY61" fmla="*/ 228778 h 1031248"/>
                  <a:gd name="connsiteX62" fmla="*/ 548795 w 1364624"/>
                  <a:gd name="connsiteY62" fmla="*/ 228778 h 1031248"/>
                  <a:gd name="connsiteX63" fmla="*/ 548795 w 1364624"/>
                  <a:gd name="connsiteY63" fmla="*/ 221340 h 1031248"/>
                  <a:gd name="connsiteX64" fmla="*/ 544393 w 1364624"/>
                  <a:gd name="connsiteY64" fmla="*/ 213901 h 1031248"/>
                  <a:gd name="connsiteX65" fmla="*/ 553197 w 1364624"/>
                  <a:gd name="connsiteY65" fmla="*/ 193255 h 1031248"/>
                  <a:gd name="connsiteX66" fmla="*/ 603447 w 1364624"/>
                  <a:gd name="connsiteY66" fmla="*/ 187486 h 1031248"/>
                  <a:gd name="connsiteX67" fmla="*/ 678593 w 1364624"/>
                  <a:gd name="connsiteY67" fmla="*/ 225742 h 1031248"/>
                  <a:gd name="connsiteX68" fmla="*/ 680111 w 1364624"/>
                  <a:gd name="connsiteY68" fmla="*/ 236065 h 1031248"/>
                  <a:gd name="connsiteX69" fmla="*/ 699239 w 1364624"/>
                  <a:gd name="connsiteY69" fmla="*/ 250791 h 1031248"/>
                  <a:gd name="connsiteX70" fmla="*/ 715483 w 1364624"/>
                  <a:gd name="connsiteY70" fmla="*/ 275992 h 1031248"/>
                  <a:gd name="connsiteX71" fmla="*/ 762696 w 1364624"/>
                  <a:gd name="connsiteY71" fmla="*/ 309845 h 1031248"/>
                  <a:gd name="connsiteX72" fmla="*/ 768616 w 1364624"/>
                  <a:gd name="connsiteY72" fmla="*/ 323053 h 1031248"/>
                  <a:gd name="connsiteX73" fmla="*/ 781976 w 1364624"/>
                  <a:gd name="connsiteY73" fmla="*/ 334894 h 1031248"/>
                  <a:gd name="connsiteX74" fmla="*/ 817347 w 1364624"/>
                  <a:gd name="connsiteY74" fmla="*/ 333376 h 1031248"/>
                  <a:gd name="connsiteX75" fmla="*/ 845281 w 1364624"/>
                  <a:gd name="connsiteY75" fmla="*/ 374820 h 1031248"/>
                  <a:gd name="connsiteX76" fmla="*/ 852720 w 1364624"/>
                  <a:gd name="connsiteY76" fmla="*/ 380741 h 1031248"/>
                  <a:gd name="connsiteX77" fmla="*/ 849835 w 1364624"/>
                  <a:gd name="connsiteY77" fmla="*/ 392430 h 1031248"/>
                  <a:gd name="connsiteX78" fmla="*/ 861524 w 1364624"/>
                  <a:gd name="connsiteY78" fmla="*/ 433722 h 1031248"/>
                  <a:gd name="connsiteX79" fmla="*/ 857122 w 1364624"/>
                  <a:gd name="connsiteY79" fmla="*/ 480936 h 1031248"/>
                  <a:gd name="connsiteX80" fmla="*/ 845281 w 1364624"/>
                  <a:gd name="connsiteY80" fmla="*/ 529667 h 1031248"/>
                  <a:gd name="connsiteX81" fmla="*/ 846799 w 1364624"/>
                  <a:gd name="connsiteY81" fmla="*/ 569441 h 1031248"/>
                  <a:gd name="connsiteX82" fmla="*/ 852720 w 1364624"/>
                  <a:gd name="connsiteY82" fmla="*/ 582800 h 1031248"/>
                  <a:gd name="connsiteX83" fmla="*/ 880805 w 1364624"/>
                  <a:gd name="connsiteY83" fmla="*/ 601929 h 1031248"/>
                  <a:gd name="connsiteX84" fmla="*/ 889609 w 1364624"/>
                  <a:gd name="connsiteY84" fmla="*/ 585685 h 1031248"/>
                  <a:gd name="connsiteX85" fmla="*/ 880805 w 1364624"/>
                  <a:gd name="connsiteY85" fmla="*/ 578398 h 1031248"/>
                  <a:gd name="connsiteX86" fmla="*/ 873366 w 1364624"/>
                  <a:gd name="connsiteY86" fmla="*/ 551831 h 1031248"/>
                  <a:gd name="connsiteX87" fmla="*/ 874884 w 1364624"/>
                  <a:gd name="connsiteY87" fmla="*/ 547429 h 1031248"/>
                  <a:gd name="connsiteX88" fmla="*/ 891128 w 1364624"/>
                  <a:gd name="connsiteY88" fmla="*/ 544392 h 1031248"/>
                  <a:gd name="connsiteX89" fmla="*/ 902969 w 1364624"/>
                  <a:gd name="connsiteY89" fmla="*/ 569441 h 1031248"/>
                  <a:gd name="connsiteX90" fmla="*/ 910256 w 1364624"/>
                  <a:gd name="connsiteY90" fmla="*/ 569441 h 1031248"/>
                  <a:gd name="connsiteX91" fmla="*/ 913140 w 1364624"/>
                  <a:gd name="connsiteY91" fmla="*/ 556233 h 1031248"/>
                  <a:gd name="connsiteX92" fmla="*/ 917694 w 1364624"/>
                  <a:gd name="connsiteY92" fmla="*/ 553349 h 1031248"/>
                  <a:gd name="connsiteX93" fmla="*/ 924981 w 1364624"/>
                  <a:gd name="connsiteY93" fmla="*/ 559118 h 1031248"/>
                  <a:gd name="connsiteX94" fmla="*/ 923615 w 1364624"/>
                  <a:gd name="connsiteY94" fmla="*/ 570959 h 1031248"/>
                  <a:gd name="connsiteX95" fmla="*/ 916176 w 1364624"/>
                  <a:gd name="connsiteY95" fmla="*/ 584318 h 1031248"/>
                  <a:gd name="connsiteX96" fmla="*/ 908738 w 1364624"/>
                  <a:gd name="connsiteY96" fmla="*/ 596008 h 1031248"/>
                  <a:gd name="connsiteX97" fmla="*/ 898415 w 1364624"/>
                  <a:gd name="connsiteY97" fmla="*/ 626977 h 1031248"/>
                  <a:gd name="connsiteX98" fmla="*/ 889609 w 1364624"/>
                  <a:gd name="connsiteY98" fmla="*/ 631531 h 1031248"/>
                  <a:gd name="connsiteX99" fmla="*/ 889609 w 1364624"/>
                  <a:gd name="connsiteY99" fmla="*/ 646257 h 1031248"/>
                  <a:gd name="connsiteX100" fmla="*/ 899932 w 1364624"/>
                  <a:gd name="connsiteY100" fmla="*/ 657947 h 1031248"/>
                  <a:gd name="connsiteX101" fmla="*/ 916176 w 1364624"/>
                  <a:gd name="connsiteY101" fmla="*/ 672824 h 1031248"/>
                  <a:gd name="connsiteX102" fmla="*/ 941225 w 1364624"/>
                  <a:gd name="connsiteY102" fmla="*/ 728842 h 1031248"/>
                  <a:gd name="connsiteX103" fmla="*/ 981000 w 1364624"/>
                  <a:gd name="connsiteY103" fmla="*/ 753890 h 1031248"/>
                  <a:gd name="connsiteX104" fmla="*/ 985554 w 1364624"/>
                  <a:gd name="connsiteY104" fmla="*/ 752373 h 1031248"/>
                  <a:gd name="connsiteX105" fmla="*/ 986920 w 1364624"/>
                  <a:gd name="connsiteY105" fmla="*/ 739165 h 1031248"/>
                  <a:gd name="connsiteX106" fmla="*/ 998761 w 1364624"/>
                  <a:gd name="connsiteY106" fmla="*/ 739165 h 1031248"/>
                  <a:gd name="connsiteX107" fmla="*/ 1007566 w 1364624"/>
                  <a:gd name="connsiteY107" fmla="*/ 762696 h 1031248"/>
                  <a:gd name="connsiteX108" fmla="*/ 1009084 w 1364624"/>
                  <a:gd name="connsiteY108" fmla="*/ 776055 h 1031248"/>
                  <a:gd name="connsiteX109" fmla="*/ 1022443 w 1364624"/>
                  <a:gd name="connsiteY109" fmla="*/ 805506 h 1031248"/>
                  <a:gd name="connsiteX110" fmla="*/ 1038535 w 1364624"/>
                  <a:gd name="connsiteY110" fmla="*/ 815829 h 1031248"/>
                  <a:gd name="connsiteX111" fmla="*/ 1056297 w 1364624"/>
                  <a:gd name="connsiteY111" fmla="*/ 821750 h 1031248"/>
                  <a:gd name="connsiteX112" fmla="*/ 1085749 w 1364624"/>
                  <a:gd name="connsiteY112" fmla="*/ 901450 h 1031248"/>
                  <a:gd name="connsiteX113" fmla="*/ 1093187 w 1364624"/>
                  <a:gd name="connsiteY113" fmla="*/ 905853 h 1031248"/>
                  <a:gd name="connsiteX114" fmla="*/ 1132961 w 1364624"/>
                  <a:gd name="connsiteY114" fmla="*/ 914658 h 1031248"/>
                  <a:gd name="connsiteX115" fmla="*/ 1149205 w 1364624"/>
                  <a:gd name="connsiteY115" fmla="*/ 923463 h 1031248"/>
                  <a:gd name="connsiteX116" fmla="*/ 1193534 w 1364624"/>
                  <a:gd name="connsiteY116" fmla="*/ 978115 h 1031248"/>
                  <a:gd name="connsiteX117" fmla="*/ 1212662 w 1364624"/>
                  <a:gd name="connsiteY117" fmla="*/ 992840 h 1031248"/>
                  <a:gd name="connsiteX118" fmla="*/ 1220101 w 1364624"/>
                  <a:gd name="connsiteY118" fmla="*/ 992840 h 1031248"/>
                  <a:gd name="connsiteX119" fmla="*/ 1231942 w 1364624"/>
                  <a:gd name="connsiteY119" fmla="*/ 998761 h 1031248"/>
                  <a:gd name="connsiteX120" fmla="*/ 1234826 w 1364624"/>
                  <a:gd name="connsiteY120" fmla="*/ 1009084 h 1031248"/>
                  <a:gd name="connsiteX121" fmla="*/ 1226021 w 1364624"/>
                  <a:gd name="connsiteY121" fmla="*/ 1012120 h 1031248"/>
                  <a:gd name="connsiteX122" fmla="*/ 1218583 w 1364624"/>
                  <a:gd name="connsiteY122" fmla="*/ 1009084 h 1031248"/>
                  <a:gd name="connsiteX123" fmla="*/ 1214180 w 1364624"/>
                  <a:gd name="connsiteY123" fmla="*/ 1009084 h 1031248"/>
                  <a:gd name="connsiteX124" fmla="*/ 1208259 w 1364624"/>
                  <a:gd name="connsiteY124" fmla="*/ 1012120 h 1031248"/>
                  <a:gd name="connsiteX125" fmla="*/ 1206742 w 1364624"/>
                  <a:gd name="connsiteY125" fmla="*/ 1019407 h 1031248"/>
                  <a:gd name="connsiteX126" fmla="*/ 1212662 w 1364624"/>
                  <a:gd name="connsiteY126" fmla="*/ 1026846 h 1031248"/>
                  <a:gd name="connsiteX127" fmla="*/ 1234826 w 1364624"/>
                  <a:gd name="connsiteY127" fmla="*/ 1031248 h 1031248"/>
                  <a:gd name="connsiteX128" fmla="*/ 1246668 w 1364624"/>
                  <a:gd name="connsiteY128" fmla="*/ 1023809 h 1031248"/>
                  <a:gd name="connsiteX129" fmla="*/ 1264277 w 1364624"/>
                  <a:gd name="connsiteY129" fmla="*/ 1022443 h 1031248"/>
                  <a:gd name="connsiteX130" fmla="*/ 1329252 w 1364624"/>
                  <a:gd name="connsiteY130" fmla="*/ 997243 h 1031248"/>
                  <a:gd name="connsiteX131" fmla="*/ 1343978 w 1364624"/>
                  <a:gd name="connsiteY131" fmla="*/ 970828 h 1031248"/>
                  <a:gd name="connsiteX132" fmla="*/ 1345496 w 1364624"/>
                  <a:gd name="connsiteY132" fmla="*/ 964907 h 1031248"/>
                  <a:gd name="connsiteX133" fmla="*/ 1336539 w 1364624"/>
                  <a:gd name="connsiteY133" fmla="*/ 929383 h 1031248"/>
                  <a:gd name="connsiteX134" fmla="*/ 1338058 w 1364624"/>
                  <a:gd name="connsiteY134" fmla="*/ 911774 h 1031248"/>
                  <a:gd name="connsiteX135" fmla="*/ 1351417 w 1364624"/>
                  <a:gd name="connsiteY135" fmla="*/ 880804 h 1031248"/>
                  <a:gd name="connsiteX136" fmla="*/ 1364624 w 1364624"/>
                  <a:gd name="connsiteY136" fmla="*/ 883689 h 1031248"/>
                  <a:gd name="connsiteX137" fmla="*/ 1348381 w 1364624"/>
                  <a:gd name="connsiteY137" fmla="*/ 818865 h 1031248"/>
                  <a:gd name="connsiteX138" fmla="*/ 1352783 w 1364624"/>
                  <a:gd name="connsiteY138" fmla="*/ 786378 h 1031248"/>
                  <a:gd name="connsiteX139" fmla="*/ 1349899 w 1364624"/>
                  <a:gd name="connsiteY139" fmla="*/ 725957 h 1031248"/>
                  <a:gd name="connsiteX140" fmla="*/ 1336539 w 1364624"/>
                  <a:gd name="connsiteY140" fmla="*/ 677226 h 1031248"/>
                  <a:gd name="connsiteX141" fmla="*/ 1327735 w 1364624"/>
                  <a:gd name="connsiteY141" fmla="*/ 659464 h 1031248"/>
                  <a:gd name="connsiteX142" fmla="*/ 1282039 w 1364624"/>
                  <a:gd name="connsiteY142" fmla="*/ 600562 h 1031248"/>
                  <a:gd name="connsiteX143" fmla="*/ 1253954 w 1364624"/>
                  <a:gd name="connsiteY143" fmla="*/ 534069 h 1031248"/>
                  <a:gd name="connsiteX144" fmla="*/ 1218583 w 1364624"/>
                  <a:gd name="connsiteY144" fmla="*/ 486856 h 1031248"/>
                  <a:gd name="connsiteX145" fmla="*/ 1220101 w 1364624"/>
                  <a:gd name="connsiteY145" fmla="*/ 480936 h 1031248"/>
                  <a:gd name="connsiteX146" fmla="*/ 1217065 w 1364624"/>
                  <a:gd name="connsiteY146" fmla="*/ 469246 h 1031248"/>
                  <a:gd name="connsiteX147" fmla="*/ 1205375 w 1364624"/>
                  <a:gd name="connsiteY147" fmla="*/ 444045 h 1031248"/>
                  <a:gd name="connsiteX148" fmla="*/ 1205375 w 1364624"/>
                  <a:gd name="connsiteY148" fmla="*/ 432356 h 1031248"/>
                  <a:gd name="connsiteX149" fmla="*/ 1217065 w 1364624"/>
                  <a:gd name="connsiteY149" fmla="*/ 416112 h 1031248"/>
                  <a:gd name="connsiteX150" fmla="*/ 1217065 w 1364624"/>
                  <a:gd name="connsiteY150" fmla="*/ 408674 h 1031248"/>
                  <a:gd name="connsiteX151" fmla="*/ 1171370 w 1364624"/>
                  <a:gd name="connsiteY151" fmla="*/ 345217 h 1031248"/>
                  <a:gd name="connsiteX152" fmla="*/ 1144803 w 1364624"/>
                  <a:gd name="connsiteY152" fmla="*/ 320168 h 1031248"/>
                  <a:gd name="connsiteX153" fmla="*/ 1127041 w 1364624"/>
                  <a:gd name="connsiteY153" fmla="*/ 309845 h 1031248"/>
                  <a:gd name="connsiteX154" fmla="*/ 1122638 w 1364624"/>
                  <a:gd name="connsiteY154" fmla="*/ 301040 h 1031248"/>
                  <a:gd name="connsiteX155" fmla="*/ 1093187 w 1364624"/>
                  <a:gd name="connsiteY155" fmla="*/ 261114 h 1031248"/>
                  <a:gd name="connsiteX156" fmla="*/ 1053413 w 1364624"/>
                  <a:gd name="connsiteY156" fmla="*/ 190370 h 1031248"/>
                  <a:gd name="connsiteX157" fmla="*/ 1043090 w 1364624"/>
                  <a:gd name="connsiteY157" fmla="*/ 149078 h 1031248"/>
                  <a:gd name="connsiteX158" fmla="*/ 1017889 w 1364624"/>
                  <a:gd name="connsiteY158" fmla="*/ 91542 h 1031248"/>
                  <a:gd name="connsiteX159" fmla="*/ 1017889 w 1364624"/>
                  <a:gd name="connsiteY159" fmla="*/ 81219 h 1031248"/>
                  <a:gd name="connsiteX160" fmla="*/ 1007566 w 1364624"/>
                  <a:gd name="connsiteY160" fmla="*/ 72414 h 1031248"/>
                  <a:gd name="connsiteX161" fmla="*/ 1001646 w 1364624"/>
                  <a:gd name="connsiteY161" fmla="*/ 67859 h 1031248"/>
                  <a:gd name="connsiteX162" fmla="*/ 997243 w 1364624"/>
                  <a:gd name="connsiteY162" fmla="*/ 26567 h 1031248"/>
                  <a:gd name="connsiteX163" fmla="*/ 991474 w 1364624"/>
                  <a:gd name="connsiteY163" fmla="*/ 11841 h 1031248"/>
                  <a:gd name="connsiteX164" fmla="*/ 978115 w 1364624"/>
                  <a:gd name="connsiteY164" fmla="*/ 16244 h 1031248"/>
                  <a:gd name="connsiteX165" fmla="*/ 950030 w 1364624"/>
                  <a:gd name="connsiteY165" fmla="*/ 14877 h 1031248"/>
                  <a:gd name="connsiteX166" fmla="*/ 919061 w 1364624"/>
                  <a:gd name="connsiteY166" fmla="*/ 0 h 1031248"/>
                  <a:gd name="connsiteX167" fmla="*/ 907371 w 1364624"/>
                  <a:gd name="connsiteY167" fmla="*/ 8957 h 1031248"/>
                  <a:gd name="connsiteX168" fmla="*/ 902969 w 1364624"/>
                  <a:gd name="connsiteY168" fmla="*/ 16244 h 1031248"/>
                  <a:gd name="connsiteX169" fmla="*/ 901451 w 1364624"/>
                  <a:gd name="connsiteY169" fmla="*/ 30969 h 1031248"/>
                  <a:gd name="connsiteX170" fmla="*/ 914658 w 1364624"/>
                  <a:gd name="connsiteY170" fmla="*/ 72414 h 1031248"/>
                  <a:gd name="connsiteX171" fmla="*/ 910256 w 1364624"/>
                  <a:gd name="connsiteY171" fmla="*/ 94426 h 1031248"/>
                  <a:gd name="connsiteX172" fmla="*/ 886725 w 1364624"/>
                  <a:gd name="connsiteY172" fmla="*/ 91542 h 1031248"/>
                  <a:gd name="connsiteX173" fmla="*/ 880805 w 1364624"/>
                  <a:gd name="connsiteY173" fmla="*/ 82737 h 1031248"/>
                  <a:gd name="connsiteX174" fmla="*/ 874884 w 1364624"/>
                  <a:gd name="connsiteY174" fmla="*/ 62090 h 1031248"/>
                  <a:gd name="connsiteX175" fmla="*/ 444046 w 1364624"/>
                  <a:gd name="connsiteY175" fmla="*/ 88506 h 1031248"/>
                  <a:gd name="connsiteX176" fmla="*/ 433723 w 1364624"/>
                  <a:gd name="connsiteY176" fmla="*/ 73780 h 1031248"/>
                  <a:gd name="connsiteX177" fmla="*/ 435241 w 1364624"/>
                  <a:gd name="connsiteY177" fmla="*/ 62090 h 1031248"/>
                  <a:gd name="connsiteX178" fmla="*/ 420515 w 1364624"/>
                  <a:gd name="connsiteY178" fmla="*/ 47213 h 1031248"/>
                  <a:gd name="connsiteX179" fmla="*/ 418997 w 1364624"/>
                  <a:gd name="connsiteY179" fmla="*/ 38408 h 1031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</a:cxnLst>
                <a:rect l="l" t="t" r="r" b="b"/>
                <a:pathLst>
                  <a:path w="1364624" h="1031248">
                    <a:moveTo>
                      <a:pt x="418997" y="38408"/>
                    </a:moveTo>
                    <a:lnTo>
                      <a:pt x="3036" y="79700"/>
                    </a:lnTo>
                    <a:lnTo>
                      <a:pt x="3036" y="87139"/>
                    </a:lnTo>
                    <a:lnTo>
                      <a:pt x="4403" y="91542"/>
                    </a:lnTo>
                    <a:lnTo>
                      <a:pt x="0" y="95944"/>
                    </a:lnTo>
                    <a:lnTo>
                      <a:pt x="1518" y="109303"/>
                    </a:lnTo>
                    <a:lnTo>
                      <a:pt x="13359" y="126914"/>
                    </a:lnTo>
                    <a:lnTo>
                      <a:pt x="22165" y="134352"/>
                    </a:lnTo>
                    <a:lnTo>
                      <a:pt x="26567" y="134352"/>
                    </a:lnTo>
                    <a:lnTo>
                      <a:pt x="38408" y="144676"/>
                    </a:lnTo>
                    <a:lnTo>
                      <a:pt x="41292" y="150596"/>
                    </a:lnTo>
                    <a:lnTo>
                      <a:pt x="34006" y="168206"/>
                    </a:lnTo>
                    <a:lnTo>
                      <a:pt x="34006" y="172609"/>
                    </a:lnTo>
                    <a:lnTo>
                      <a:pt x="42811" y="177011"/>
                    </a:lnTo>
                    <a:lnTo>
                      <a:pt x="45847" y="181565"/>
                    </a:lnTo>
                    <a:lnTo>
                      <a:pt x="45847" y="185968"/>
                    </a:lnTo>
                    <a:lnTo>
                      <a:pt x="36890" y="193255"/>
                    </a:lnTo>
                    <a:lnTo>
                      <a:pt x="36890" y="205096"/>
                    </a:lnTo>
                    <a:lnTo>
                      <a:pt x="41292" y="208132"/>
                    </a:lnTo>
                    <a:lnTo>
                      <a:pt x="64975" y="200693"/>
                    </a:lnTo>
                    <a:lnTo>
                      <a:pt x="72414" y="194773"/>
                    </a:lnTo>
                    <a:lnTo>
                      <a:pt x="81219" y="172609"/>
                    </a:lnTo>
                    <a:lnTo>
                      <a:pt x="84103" y="165322"/>
                    </a:lnTo>
                    <a:lnTo>
                      <a:pt x="94426" y="168206"/>
                    </a:lnTo>
                    <a:lnTo>
                      <a:pt x="103383" y="168206"/>
                    </a:lnTo>
                    <a:lnTo>
                      <a:pt x="107786" y="165322"/>
                    </a:lnTo>
                    <a:lnTo>
                      <a:pt x="115073" y="166840"/>
                    </a:lnTo>
                    <a:lnTo>
                      <a:pt x="113706" y="172609"/>
                    </a:lnTo>
                    <a:lnTo>
                      <a:pt x="97463" y="185968"/>
                    </a:lnTo>
                    <a:lnTo>
                      <a:pt x="100347" y="188852"/>
                    </a:lnTo>
                    <a:lnTo>
                      <a:pt x="113706" y="182932"/>
                    </a:lnTo>
                    <a:lnTo>
                      <a:pt x="132834" y="181565"/>
                    </a:lnTo>
                    <a:lnTo>
                      <a:pt x="208132" y="156517"/>
                    </a:lnTo>
                    <a:lnTo>
                      <a:pt x="218455" y="156517"/>
                    </a:lnTo>
                    <a:lnTo>
                      <a:pt x="218455" y="162285"/>
                    </a:lnTo>
                    <a:lnTo>
                      <a:pt x="205096" y="174126"/>
                    </a:lnTo>
                    <a:lnTo>
                      <a:pt x="211017" y="177011"/>
                    </a:lnTo>
                    <a:lnTo>
                      <a:pt x="243504" y="180047"/>
                    </a:lnTo>
                    <a:lnTo>
                      <a:pt x="274474" y="191888"/>
                    </a:lnTo>
                    <a:lnTo>
                      <a:pt x="308327" y="209498"/>
                    </a:lnTo>
                    <a:lnTo>
                      <a:pt x="317284" y="211017"/>
                    </a:lnTo>
                    <a:lnTo>
                      <a:pt x="315766" y="200693"/>
                    </a:lnTo>
                    <a:lnTo>
                      <a:pt x="323053" y="194773"/>
                    </a:lnTo>
                    <a:lnTo>
                      <a:pt x="330492" y="203578"/>
                    </a:lnTo>
                    <a:lnTo>
                      <a:pt x="349771" y="209498"/>
                    </a:lnTo>
                    <a:lnTo>
                      <a:pt x="354174" y="212534"/>
                    </a:lnTo>
                    <a:lnTo>
                      <a:pt x="355540" y="215419"/>
                    </a:lnTo>
                    <a:lnTo>
                      <a:pt x="348253" y="219821"/>
                    </a:lnTo>
                    <a:lnTo>
                      <a:pt x="351138" y="225742"/>
                    </a:lnTo>
                    <a:lnTo>
                      <a:pt x="392430" y="256711"/>
                    </a:lnTo>
                    <a:lnTo>
                      <a:pt x="395467" y="268552"/>
                    </a:lnTo>
                    <a:lnTo>
                      <a:pt x="393948" y="278876"/>
                    </a:lnTo>
                    <a:lnTo>
                      <a:pt x="390912" y="286315"/>
                    </a:lnTo>
                    <a:lnTo>
                      <a:pt x="385144" y="280394"/>
                    </a:lnTo>
                    <a:lnTo>
                      <a:pt x="382107" y="272955"/>
                    </a:lnTo>
                    <a:lnTo>
                      <a:pt x="379223" y="280394"/>
                    </a:lnTo>
                    <a:lnTo>
                      <a:pt x="380741" y="289199"/>
                    </a:lnTo>
                    <a:lnTo>
                      <a:pt x="389546" y="292235"/>
                    </a:lnTo>
                    <a:lnTo>
                      <a:pt x="447082" y="275992"/>
                    </a:lnTo>
                    <a:lnTo>
                      <a:pt x="449966" y="268552"/>
                    </a:lnTo>
                    <a:lnTo>
                      <a:pt x="470612" y="267035"/>
                    </a:lnTo>
                    <a:lnTo>
                      <a:pt x="517826" y="228778"/>
                    </a:lnTo>
                    <a:lnTo>
                      <a:pt x="548795" y="228778"/>
                    </a:lnTo>
                    <a:lnTo>
                      <a:pt x="548795" y="221340"/>
                    </a:lnTo>
                    <a:lnTo>
                      <a:pt x="544393" y="213901"/>
                    </a:lnTo>
                    <a:lnTo>
                      <a:pt x="553197" y="193255"/>
                    </a:lnTo>
                    <a:lnTo>
                      <a:pt x="603447" y="187486"/>
                    </a:lnTo>
                    <a:lnTo>
                      <a:pt x="678593" y="225742"/>
                    </a:lnTo>
                    <a:lnTo>
                      <a:pt x="680111" y="236065"/>
                    </a:lnTo>
                    <a:lnTo>
                      <a:pt x="699239" y="250791"/>
                    </a:lnTo>
                    <a:lnTo>
                      <a:pt x="715483" y="275992"/>
                    </a:lnTo>
                    <a:lnTo>
                      <a:pt x="762696" y="309845"/>
                    </a:lnTo>
                    <a:lnTo>
                      <a:pt x="768616" y="323053"/>
                    </a:lnTo>
                    <a:lnTo>
                      <a:pt x="781976" y="334894"/>
                    </a:lnTo>
                    <a:lnTo>
                      <a:pt x="817347" y="333376"/>
                    </a:lnTo>
                    <a:lnTo>
                      <a:pt x="845281" y="374820"/>
                    </a:lnTo>
                    <a:lnTo>
                      <a:pt x="852720" y="380741"/>
                    </a:lnTo>
                    <a:lnTo>
                      <a:pt x="849835" y="392430"/>
                    </a:lnTo>
                    <a:lnTo>
                      <a:pt x="861524" y="433722"/>
                    </a:lnTo>
                    <a:lnTo>
                      <a:pt x="857122" y="480936"/>
                    </a:lnTo>
                    <a:lnTo>
                      <a:pt x="845281" y="529667"/>
                    </a:lnTo>
                    <a:lnTo>
                      <a:pt x="846799" y="569441"/>
                    </a:lnTo>
                    <a:lnTo>
                      <a:pt x="852720" y="582800"/>
                    </a:lnTo>
                    <a:lnTo>
                      <a:pt x="880805" y="601929"/>
                    </a:lnTo>
                    <a:lnTo>
                      <a:pt x="889609" y="585685"/>
                    </a:lnTo>
                    <a:lnTo>
                      <a:pt x="880805" y="578398"/>
                    </a:lnTo>
                    <a:lnTo>
                      <a:pt x="873366" y="551831"/>
                    </a:lnTo>
                    <a:lnTo>
                      <a:pt x="874884" y="547429"/>
                    </a:lnTo>
                    <a:lnTo>
                      <a:pt x="891128" y="544392"/>
                    </a:lnTo>
                    <a:lnTo>
                      <a:pt x="902969" y="569441"/>
                    </a:lnTo>
                    <a:lnTo>
                      <a:pt x="910256" y="569441"/>
                    </a:lnTo>
                    <a:lnTo>
                      <a:pt x="913140" y="556233"/>
                    </a:lnTo>
                    <a:lnTo>
                      <a:pt x="917694" y="553349"/>
                    </a:lnTo>
                    <a:lnTo>
                      <a:pt x="924981" y="559118"/>
                    </a:lnTo>
                    <a:lnTo>
                      <a:pt x="923615" y="570959"/>
                    </a:lnTo>
                    <a:lnTo>
                      <a:pt x="916176" y="584318"/>
                    </a:lnTo>
                    <a:lnTo>
                      <a:pt x="908738" y="596008"/>
                    </a:lnTo>
                    <a:lnTo>
                      <a:pt x="898415" y="626977"/>
                    </a:lnTo>
                    <a:lnTo>
                      <a:pt x="889609" y="631531"/>
                    </a:lnTo>
                    <a:lnTo>
                      <a:pt x="889609" y="646257"/>
                    </a:lnTo>
                    <a:lnTo>
                      <a:pt x="899932" y="657947"/>
                    </a:lnTo>
                    <a:lnTo>
                      <a:pt x="916176" y="672824"/>
                    </a:lnTo>
                    <a:lnTo>
                      <a:pt x="941225" y="728842"/>
                    </a:lnTo>
                    <a:lnTo>
                      <a:pt x="981000" y="753890"/>
                    </a:lnTo>
                    <a:lnTo>
                      <a:pt x="985554" y="752373"/>
                    </a:lnTo>
                    <a:lnTo>
                      <a:pt x="986920" y="739165"/>
                    </a:lnTo>
                    <a:lnTo>
                      <a:pt x="998761" y="739165"/>
                    </a:lnTo>
                    <a:lnTo>
                      <a:pt x="1007566" y="762696"/>
                    </a:lnTo>
                    <a:lnTo>
                      <a:pt x="1009084" y="776055"/>
                    </a:lnTo>
                    <a:lnTo>
                      <a:pt x="1022443" y="805506"/>
                    </a:lnTo>
                    <a:lnTo>
                      <a:pt x="1038535" y="815829"/>
                    </a:lnTo>
                    <a:lnTo>
                      <a:pt x="1056297" y="821750"/>
                    </a:lnTo>
                    <a:lnTo>
                      <a:pt x="1085749" y="901450"/>
                    </a:lnTo>
                    <a:lnTo>
                      <a:pt x="1093187" y="905853"/>
                    </a:lnTo>
                    <a:lnTo>
                      <a:pt x="1132961" y="914658"/>
                    </a:lnTo>
                    <a:lnTo>
                      <a:pt x="1149205" y="923463"/>
                    </a:lnTo>
                    <a:lnTo>
                      <a:pt x="1193534" y="978115"/>
                    </a:lnTo>
                    <a:lnTo>
                      <a:pt x="1212662" y="992840"/>
                    </a:lnTo>
                    <a:lnTo>
                      <a:pt x="1220101" y="992840"/>
                    </a:lnTo>
                    <a:lnTo>
                      <a:pt x="1231942" y="998761"/>
                    </a:lnTo>
                    <a:lnTo>
                      <a:pt x="1234826" y="1009084"/>
                    </a:lnTo>
                    <a:lnTo>
                      <a:pt x="1226021" y="1012120"/>
                    </a:lnTo>
                    <a:lnTo>
                      <a:pt x="1218583" y="1009084"/>
                    </a:lnTo>
                    <a:lnTo>
                      <a:pt x="1214180" y="1009084"/>
                    </a:lnTo>
                    <a:lnTo>
                      <a:pt x="1208259" y="1012120"/>
                    </a:lnTo>
                    <a:lnTo>
                      <a:pt x="1206742" y="1019407"/>
                    </a:lnTo>
                    <a:lnTo>
                      <a:pt x="1212662" y="1026846"/>
                    </a:lnTo>
                    <a:lnTo>
                      <a:pt x="1234826" y="1031248"/>
                    </a:lnTo>
                    <a:lnTo>
                      <a:pt x="1246668" y="1023809"/>
                    </a:lnTo>
                    <a:lnTo>
                      <a:pt x="1264277" y="1022443"/>
                    </a:lnTo>
                    <a:lnTo>
                      <a:pt x="1329252" y="997243"/>
                    </a:lnTo>
                    <a:lnTo>
                      <a:pt x="1343978" y="970828"/>
                    </a:lnTo>
                    <a:lnTo>
                      <a:pt x="1345496" y="964907"/>
                    </a:lnTo>
                    <a:lnTo>
                      <a:pt x="1336539" y="929383"/>
                    </a:lnTo>
                    <a:lnTo>
                      <a:pt x="1338058" y="911774"/>
                    </a:lnTo>
                    <a:lnTo>
                      <a:pt x="1351417" y="880804"/>
                    </a:lnTo>
                    <a:lnTo>
                      <a:pt x="1364624" y="883689"/>
                    </a:lnTo>
                    <a:lnTo>
                      <a:pt x="1348381" y="818865"/>
                    </a:lnTo>
                    <a:lnTo>
                      <a:pt x="1352783" y="786378"/>
                    </a:lnTo>
                    <a:lnTo>
                      <a:pt x="1349899" y="725957"/>
                    </a:lnTo>
                    <a:lnTo>
                      <a:pt x="1336539" y="677226"/>
                    </a:lnTo>
                    <a:lnTo>
                      <a:pt x="1327735" y="659464"/>
                    </a:lnTo>
                    <a:lnTo>
                      <a:pt x="1282039" y="600562"/>
                    </a:lnTo>
                    <a:lnTo>
                      <a:pt x="1253954" y="534069"/>
                    </a:lnTo>
                    <a:lnTo>
                      <a:pt x="1218583" y="486856"/>
                    </a:lnTo>
                    <a:lnTo>
                      <a:pt x="1220101" y="480936"/>
                    </a:lnTo>
                    <a:lnTo>
                      <a:pt x="1217065" y="469246"/>
                    </a:lnTo>
                    <a:lnTo>
                      <a:pt x="1205375" y="444045"/>
                    </a:lnTo>
                    <a:lnTo>
                      <a:pt x="1205375" y="432356"/>
                    </a:lnTo>
                    <a:lnTo>
                      <a:pt x="1217065" y="416112"/>
                    </a:lnTo>
                    <a:lnTo>
                      <a:pt x="1217065" y="408674"/>
                    </a:lnTo>
                    <a:lnTo>
                      <a:pt x="1171370" y="345217"/>
                    </a:lnTo>
                    <a:lnTo>
                      <a:pt x="1144803" y="320168"/>
                    </a:lnTo>
                    <a:lnTo>
                      <a:pt x="1127041" y="309845"/>
                    </a:lnTo>
                    <a:lnTo>
                      <a:pt x="1122638" y="301040"/>
                    </a:lnTo>
                    <a:lnTo>
                      <a:pt x="1093187" y="261114"/>
                    </a:lnTo>
                    <a:lnTo>
                      <a:pt x="1053413" y="190370"/>
                    </a:lnTo>
                    <a:lnTo>
                      <a:pt x="1043090" y="149078"/>
                    </a:lnTo>
                    <a:lnTo>
                      <a:pt x="1017889" y="91542"/>
                    </a:lnTo>
                    <a:lnTo>
                      <a:pt x="1017889" y="81219"/>
                    </a:lnTo>
                    <a:lnTo>
                      <a:pt x="1007566" y="72414"/>
                    </a:lnTo>
                    <a:lnTo>
                      <a:pt x="1001646" y="67859"/>
                    </a:lnTo>
                    <a:lnTo>
                      <a:pt x="997243" y="26567"/>
                    </a:lnTo>
                    <a:lnTo>
                      <a:pt x="991474" y="11841"/>
                    </a:lnTo>
                    <a:lnTo>
                      <a:pt x="978115" y="16244"/>
                    </a:lnTo>
                    <a:lnTo>
                      <a:pt x="950030" y="14877"/>
                    </a:lnTo>
                    <a:lnTo>
                      <a:pt x="919061" y="0"/>
                    </a:lnTo>
                    <a:lnTo>
                      <a:pt x="907371" y="8957"/>
                    </a:lnTo>
                    <a:lnTo>
                      <a:pt x="902969" y="16244"/>
                    </a:lnTo>
                    <a:lnTo>
                      <a:pt x="901451" y="30969"/>
                    </a:lnTo>
                    <a:lnTo>
                      <a:pt x="914658" y="72414"/>
                    </a:lnTo>
                    <a:lnTo>
                      <a:pt x="910256" y="94426"/>
                    </a:lnTo>
                    <a:lnTo>
                      <a:pt x="886725" y="91542"/>
                    </a:lnTo>
                    <a:lnTo>
                      <a:pt x="880805" y="82737"/>
                    </a:lnTo>
                    <a:lnTo>
                      <a:pt x="874884" y="62090"/>
                    </a:lnTo>
                    <a:lnTo>
                      <a:pt x="444046" y="88506"/>
                    </a:lnTo>
                    <a:lnTo>
                      <a:pt x="433723" y="73780"/>
                    </a:lnTo>
                    <a:lnTo>
                      <a:pt x="435241" y="62090"/>
                    </a:lnTo>
                    <a:lnTo>
                      <a:pt x="420515" y="47213"/>
                    </a:lnTo>
                    <a:lnTo>
                      <a:pt x="418997" y="38408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D3638112-4D9B-4251-9D70-5C9232CF48A5}"/>
                  </a:ext>
                </a:extLst>
              </p:cNvPr>
              <p:cNvSpPr/>
              <p:nvPr/>
            </p:nvSpPr>
            <p:spPr>
              <a:xfrm>
                <a:off x="4088208" y="4046897"/>
                <a:ext cx="1047340" cy="1079827"/>
              </a:xfrm>
              <a:custGeom>
                <a:avLst/>
                <a:gdLst>
                  <a:gd name="connsiteX0" fmla="*/ 150444 w 1047340"/>
                  <a:gd name="connsiteY0" fmla="*/ 0 h 1079827"/>
                  <a:gd name="connsiteX1" fmla="*/ 0 w 1047340"/>
                  <a:gd name="connsiteY1" fmla="*/ 1063736 h 1079827"/>
                  <a:gd name="connsiteX2" fmla="*/ 0 w 1047340"/>
                  <a:gd name="connsiteY2" fmla="*/ 1065102 h 1079827"/>
                  <a:gd name="connsiteX3" fmla="*/ 137237 w 1047340"/>
                  <a:gd name="connsiteY3" fmla="*/ 1079828 h 1079827"/>
                  <a:gd name="connsiteX4" fmla="*/ 147408 w 1047340"/>
                  <a:gd name="connsiteY4" fmla="*/ 997243 h 1079827"/>
                  <a:gd name="connsiteX5" fmla="*/ 407156 w 1047340"/>
                  <a:gd name="connsiteY5" fmla="*/ 1029730 h 1079827"/>
                  <a:gd name="connsiteX6" fmla="*/ 404119 w 1047340"/>
                  <a:gd name="connsiteY6" fmla="*/ 1026846 h 1079827"/>
                  <a:gd name="connsiteX7" fmla="*/ 398199 w 1047340"/>
                  <a:gd name="connsiteY7" fmla="*/ 1011968 h 1079827"/>
                  <a:gd name="connsiteX8" fmla="*/ 404119 w 1047340"/>
                  <a:gd name="connsiteY8" fmla="*/ 1000279 h 1079827"/>
                  <a:gd name="connsiteX9" fmla="*/ 402753 w 1047340"/>
                  <a:gd name="connsiteY9" fmla="*/ 997243 h 1079827"/>
                  <a:gd name="connsiteX10" fmla="*/ 398199 w 1047340"/>
                  <a:gd name="connsiteY10" fmla="*/ 991322 h 1079827"/>
                  <a:gd name="connsiteX11" fmla="*/ 401235 w 1047340"/>
                  <a:gd name="connsiteY11" fmla="*/ 988438 h 1079827"/>
                  <a:gd name="connsiteX12" fmla="*/ 966273 w 1047340"/>
                  <a:gd name="connsiteY12" fmla="*/ 1041571 h 1079827"/>
                  <a:gd name="connsiteX13" fmla="*/ 1034133 w 1047340"/>
                  <a:gd name="connsiteY13" fmla="*/ 191737 h 1079827"/>
                  <a:gd name="connsiteX14" fmla="*/ 1041420 w 1047340"/>
                  <a:gd name="connsiteY14" fmla="*/ 191737 h 1079827"/>
                  <a:gd name="connsiteX15" fmla="*/ 1047340 w 1047340"/>
                  <a:gd name="connsiteY15" fmla="*/ 100347 h 1079827"/>
                  <a:gd name="connsiteX16" fmla="*/ 150444 w 1047340"/>
                  <a:gd name="connsiteY16" fmla="*/ 0 h 107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47340" h="1079827">
                    <a:moveTo>
                      <a:pt x="150444" y="0"/>
                    </a:moveTo>
                    <a:lnTo>
                      <a:pt x="0" y="1063736"/>
                    </a:lnTo>
                    <a:lnTo>
                      <a:pt x="0" y="1065102"/>
                    </a:lnTo>
                    <a:lnTo>
                      <a:pt x="137237" y="1079828"/>
                    </a:lnTo>
                    <a:lnTo>
                      <a:pt x="147408" y="997243"/>
                    </a:lnTo>
                    <a:lnTo>
                      <a:pt x="407156" y="1029730"/>
                    </a:lnTo>
                    <a:lnTo>
                      <a:pt x="404119" y="1026846"/>
                    </a:lnTo>
                    <a:lnTo>
                      <a:pt x="398199" y="1011968"/>
                    </a:lnTo>
                    <a:lnTo>
                      <a:pt x="404119" y="1000279"/>
                    </a:lnTo>
                    <a:lnTo>
                      <a:pt x="402753" y="997243"/>
                    </a:lnTo>
                    <a:lnTo>
                      <a:pt x="398199" y="991322"/>
                    </a:lnTo>
                    <a:lnTo>
                      <a:pt x="401235" y="988438"/>
                    </a:lnTo>
                    <a:lnTo>
                      <a:pt x="966273" y="1041571"/>
                    </a:lnTo>
                    <a:lnTo>
                      <a:pt x="1034133" y="191737"/>
                    </a:lnTo>
                    <a:lnTo>
                      <a:pt x="1041420" y="191737"/>
                    </a:lnTo>
                    <a:lnTo>
                      <a:pt x="1047340" y="100347"/>
                    </a:lnTo>
                    <a:lnTo>
                      <a:pt x="150444" y="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641A9D00-D868-4799-848E-5D5D2D006DEF}"/>
                  </a:ext>
                </a:extLst>
              </p:cNvPr>
              <p:cNvSpPr/>
              <p:nvPr/>
            </p:nvSpPr>
            <p:spPr>
              <a:xfrm>
                <a:off x="8549310" y="3352061"/>
                <a:ext cx="685879" cy="328973"/>
              </a:xfrm>
              <a:custGeom>
                <a:avLst/>
                <a:gdLst>
                  <a:gd name="connsiteX0" fmla="*/ 520710 w 685879"/>
                  <a:gd name="connsiteY0" fmla="*/ 0 h 328973"/>
                  <a:gd name="connsiteX1" fmla="*/ 395315 w 685879"/>
                  <a:gd name="connsiteY1" fmla="*/ 22164 h 328973"/>
                  <a:gd name="connsiteX2" fmla="*/ 0 w 685879"/>
                  <a:gd name="connsiteY2" fmla="*/ 98829 h 328973"/>
                  <a:gd name="connsiteX3" fmla="*/ 22013 w 685879"/>
                  <a:gd name="connsiteY3" fmla="*/ 196291 h 328973"/>
                  <a:gd name="connsiteX4" fmla="*/ 29451 w 685879"/>
                  <a:gd name="connsiteY4" fmla="*/ 182932 h 328973"/>
                  <a:gd name="connsiteX5" fmla="*/ 38256 w 685879"/>
                  <a:gd name="connsiteY5" fmla="*/ 178529 h 328973"/>
                  <a:gd name="connsiteX6" fmla="*/ 67859 w 685879"/>
                  <a:gd name="connsiteY6" fmla="*/ 144675 h 328973"/>
                  <a:gd name="connsiteX7" fmla="*/ 81067 w 685879"/>
                  <a:gd name="connsiteY7" fmla="*/ 141639 h 328973"/>
                  <a:gd name="connsiteX8" fmla="*/ 91390 w 685879"/>
                  <a:gd name="connsiteY8" fmla="*/ 124029 h 328973"/>
                  <a:gd name="connsiteX9" fmla="*/ 101713 w 685879"/>
                  <a:gd name="connsiteY9" fmla="*/ 119475 h 328973"/>
                  <a:gd name="connsiteX10" fmla="*/ 110518 w 685879"/>
                  <a:gd name="connsiteY10" fmla="*/ 100347 h 328973"/>
                  <a:gd name="connsiteX11" fmla="*/ 117957 w 685879"/>
                  <a:gd name="connsiteY11" fmla="*/ 109152 h 328973"/>
                  <a:gd name="connsiteX12" fmla="*/ 135719 w 685879"/>
                  <a:gd name="connsiteY12" fmla="*/ 113706 h 328973"/>
                  <a:gd name="connsiteX13" fmla="*/ 154847 w 685879"/>
                  <a:gd name="connsiteY13" fmla="*/ 107785 h 328973"/>
                  <a:gd name="connsiteX14" fmla="*/ 159249 w 685879"/>
                  <a:gd name="connsiteY14" fmla="*/ 94426 h 328973"/>
                  <a:gd name="connsiteX15" fmla="*/ 206462 w 685879"/>
                  <a:gd name="connsiteY15" fmla="*/ 78182 h 328973"/>
                  <a:gd name="connsiteX16" fmla="*/ 216785 w 685879"/>
                  <a:gd name="connsiteY16" fmla="*/ 84103 h 328973"/>
                  <a:gd name="connsiteX17" fmla="*/ 228627 w 685879"/>
                  <a:gd name="connsiteY17" fmla="*/ 84103 h 328973"/>
                  <a:gd name="connsiteX18" fmla="*/ 240316 w 685879"/>
                  <a:gd name="connsiteY18" fmla="*/ 79701 h 328973"/>
                  <a:gd name="connsiteX19" fmla="*/ 246237 w 685879"/>
                  <a:gd name="connsiteY19" fmla="*/ 95944 h 328973"/>
                  <a:gd name="connsiteX20" fmla="*/ 253675 w 685879"/>
                  <a:gd name="connsiteY20" fmla="*/ 97462 h 328973"/>
                  <a:gd name="connsiteX21" fmla="*/ 269919 w 685879"/>
                  <a:gd name="connsiteY21" fmla="*/ 131316 h 328973"/>
                  <a:gd name="connsiteX22" fmla="*/ 269919 w 685879"/>
                  <a:gd name="connsiteY22" fmla="*/ 131316 h 328973"/>
                  <a:gd name="connsiteX23" fmla="*/ 281760 w 685879"/>
                  <a:gd name="connsiteY23" fmla="*/ 131316 h 328973"/>
                  <a:gd name="connsiteX24" fmla="*/ 293449 w 685879"/>
                  <a:gd name="connsiteY24" fmla="*/ 135718 h 328973"/>
                  <a:gd name="connsiteX25" fmla="*/ 308327 w 685879"/>
                  <a:gd name="connsiteY25" fmla="*/ 140121 h 328973"/>
                  <a:gd name="connsiteX26" fmla="*/ 299370 w 685879"/>
                  <a:gd name="connsiteY26" fmla="*/ 154998 h 328973"/>
                  <a:gd name="connsiteX27" fmla="*/ 315614 w 685879"/>
                  <a:gd name="connsiteY27" fmla="*/ 172609 h 328973"/>
                  <a:gd name="connsiteX28" fmla="*/ 343699 w 685879"/>
                  <a:gd name="connsiteY28" fmla="*/ 172609 h 328973"/>
                  <a:gd name="connsiteX29" fmla="*/ 356907 w 685879"/>
                  <a:gd name="connsiteY29" fmla="*/ 185968 h 328973"/>
                  <a:gd name="connsiteX30" fmla="*/ 374668 w 685879"/>
                  <a:gd name="connsiteY30" fmla="*/ 193255 h 328973"/>
                  <a:gd name="connsiteX31" fmla="*/ 387876 w 685879"/>
                  <a:gd name="connsiteY31" fmla="*/ 209498 h 328973"/>
                  <a:gd name="connsiteX32" fmla="*/ 384991 w 685879"/>
                  <a:gd name="connsiteY32" fmla="*/ 218455 h 328973"/>
                  <a:gd name="connsiteX33" fmla="*/ 367230 w 685879"/>
                  <a:gd name="connsiteY33" fmla="*/ 250791 h 328973"/>
                  <a:gd name="connsiteX34" fmla="*/ 355540 w 685879"/>
                  <a:gd name="connsiteY34" fmla="*/ 280394 h 328973"/>
                  <a:gd name="connsiteX35" fmla="*/ 358424 w 685879"/>
                  <a:gd name="connsiteY35" fmla="*/ 301040 h 328973"/>
                  <a:gd name="connsiteX36" fmla="*/ 380589 w 685879"/>
                  <a:gd name="connsiteY36" fmla="*/ 302406 h 328973"/>
                  <a:gd name="connsiteX37" fmla="*/ 399717 w 685879"/>
                  <a:gd name="connsiteY37" fmla="*/ 290717 h 328973"/>
                  <a:gd name="connsiteX38" fmla="*/ 414442 w 685879"/>
                  <a:gd name="connsiteY38" fmla="*/ 308327 h 328973"/>
                  <a:gd name="connsiteX39" fmla="*/ 423248 w 685879"/>
                  <a:gd name="connsiteY39" fmla="*/ 312729 h 328973"/>
                  <a:gd name="connsiteX40" fmla="*/ 423248 w 685879"/>
                  <a:gd name="connsiteY40" fmla="*/ 306961 h 328973"/>
                  <a:gd name="connsiteX41" fmla="*/ 442527 w 685879"/>
                  <a:gd name="connsiteY41" fmla="*/ 302406 h 328973"/>
                  <a:gd name="connsiteX42" fmla="*/ 464692 w 685879"/>
                  <a:gd name="connsiteY42" fmla="*/ 303924 h 328973"/>
                  <a:gd name="connsiteX43" fmla="*/ 495661 w 685879"/>
                  <a:gd name="connsiteY43" fmla="*/ 314248 h 328973"/>
                  <a:gd name="connsiteX44" fmla="*/ 510387 w 685879"/>
                  <a:gd name="connsiteY44" fmla="*/ 321686 h 328973"/>
                  <a:gd name="connsiteX45" fmla="*/ 516307 w 685879"/>
                  <a:gd name="connsiteY45" fmla="*/ 320168 h 328973"/>
                  <a:gd name="connsiteX46" fmla="*/ 517825 w 685879"/>
                  <a:gd name="connsiteY46" fmla="*/ 314248 h 328973"/>
                  <a:gd name="connsiteX47" fmla="*/ 510387 w 685879"/>
                  <a:gd name="connsiteY47" fmla="*/ 306961 h 328973"/>
                  <a:gd name="connsiteX48" fmla="*/ 497027 w 685879"/>
                  <a:gd name="connsiteY48" fmla="*/ 284796 h 328973"/>
                  <a:gd name="connsiteX49" fmla="*/ 483820 w 685879"/>
                  <a:gd name="connsiteY49" fmla="*/ 281760 h 328973"/>
                  <a:gd name="connsiteX50" fmla="*/ 482302 w 685879"/>
                  <a:gd name="connsiteY50" fmla="*/ 278876 h 328973"/>
                  <a:gd name="connsiteX51" fmla="*/ 483820 w 685879"/>
                  <a:gd name="connsiteY51" fmla="*/ 272955 h 328973"/>
                  <a:gd name="connsiteX52" fmla="*/ 488222 w 685879"/>
                  <a:gd name="connsiteY52" fmla="*/ 272955 h 328973"/>
                  <a:gd name="connsiteX53" fmla="*/ 494143 w 685879"/>
                  <a:gd name="connsiteY53" fmla="*/ 265516 h 328973"/>
                  <a:gd name="connsiteX54" fmla="*/ 477899 w 685879"/>
                  <a:gd name="connsiteY54" fmla="*/ 259748 h 328973"/>
                  <a:gd name="connsiteX55" fmla="*/ 466058 w 685879"/>
                  <a:gd name="connsiteY55" fmla="*/ 240468 h 328973"/>
                  <a:gd name="connsiteX56" fmla="*/ 455735 w 685879"/>
                  <a:gd name="connsiteY56" fmla="*/ 207980 h 328973"/>
                  <a:gd name="connsiteX57" fmla="*/ 452850 w 685879"/>
                  <a:gd name="connsiteY57" fmla="*/ 194773 h 328973"/>
                  <a:gd name="connsiteX58" fmla="*/ 449814 w 685879"/>
                  <a:gd name="connsiteY58" fmla="*/ 175645 h 328973"/>
                  <a:gd name="connsiteX59" fmla="*/ 455735 w 685879"/>
                  <a:gd name="connsiteY59" fmla="*/ 143157 h 328973"/>
                  <a:gd name="connsiteX60" fmla="*/ 454369 w 685879"/>
                  <a:gd name="connsiteY60" fmla="*/ 132834 h 328973"/>
                  <a:gd name="connsiteX61" fmla="*/ 448448 w 685879"/>
                  <a:gd name="connsiteY61" fmla="*/ 126914 h 328973"/>
                  <a:gd name="connsiteX62" fmla="*/ 446930 w 685879"/>
                  <a:gd name="connsiteY62" fmla="*/ 118109 h 328973"/>
                  <a:gd name="connsiteX63" fmla="*/ 449814 w 685879"/>
                  <a:gd name="connsiteY63" fmla="*/ 110670 h 328973"/>
                  <a:gd name="connsiteX64" fmla="*/ 454369 w 685879"/>
                  <a:gd name="connsiteY64" fmla="*/ 103383 h 328973"/>
                  <a:gd name="connsiteX65" fmla="*/ 458771 w 685879"/>
                  <a:gd name="connsiteY65" fmla="*/ 91542 h 328973"/>
                  <a:gd name="connsiteX66" fmla="*/ 483820 w 685879"/>
                  <a:gd name="connsiteY66" fmla="*/ 72414 h 328973"/>
                  <a:gd name="connsiteX67" fmla="*/ 488222 w 685879"/>
                  <a:gd name="connsiteY67" fmla="*/ 66493 h 328973"/>
                  <a:gd name="connsiteX68" fmla="*/ 495661 w 685879"/>
                  <a:gd name="connsiteY68" fmla="*/ 41293 h 328973"/>
                  <a:gd name="connsiteX69" fmla="*/ 511753 w 685879"/>
                  <a:gd name="connsiteY69" fmla="*/ 42811 h 328973"/>
                  <a:gd name="connsiteX70" fmla="*/ 517825 w 685879"/>
                  <a:gd name="connsiteY70" fmla="*/ 51616 h 328973"/>
                  <a:gd name="connsiteX71" fmla="*/ 505984 w 685879"/>
                  <a:gd name="connsiteY71" fmla="*/ 72414 h 328973"/>
                  <a:gd name="connsiteX72" fmla="*/ 497027 w 685879"/>
                  <a:gd name="connsiteY72" fmla="*/ 87139 h 328973"/>
                  <a:gd name="connsiteX73" fmla="*/ 488222 w 685879"/>
                  <a:gd name="connsiteY73" fmla="*/ 98829 h 328973"/>
                  <a:gd name="connsiteX74" fmla="*/ 480935 w 685879"/>
                  <a:gd name="connsiteY74" fmla="*/ 115072 h 328973"/>
                  <a:gd name="connsiteX75" fmla="*/ 488222 w 685879"/>
                  <a:gd name="connsiteY75" fmla="*/ 131316 h 328973"/>
                  <a:gd name="connsiteX76" fmla="*/ 500064 w 685879"/>
                  <a:gd name="connsiteY76" fmla="*/ 135718 h 328973"/>
                  <a:gd name="connsiteX77" fmla="*/ 507350 w 685879"/>
                  <a:gd name="connsiteY77" fmla="*/ 171090 h 328973"/>
                  <a:gd name="connsiteX78" fmla="*/ 505984 w 685879"/>
                  <a:gd name="connsiteY78" fmla="*/ 177011 h 328973"/>
                  <a:gd name="connsiteX79" fmla="*/ 486704 w 685879"/>
                  <a:gd name="connsiteY79" fmla="*/ 188852 h 328973"/>
                  <a:gd name="connsiteX80" fmla="*/ 489741 w 685879"/>
                  <a:gd name="connsiteY80" fmla="*/ 196291 h 328973"/>
                  <a:gd name="connsiteX81" fmla="*/ 505984 w 685879"/>
                  <a:gd name="connsiteY81" fmla="*/ 202060 h 328973"/>
                  <a:gd name="connsiteX82" fmla="*/ 510387 w 685879"/>
                  <a:gd name="connsiteY82" fmla="*/ 209498 h 328973"/>
                  <a:gd name="connsiteX83" fmla="*/ 505984 w 685879"/>
                  <a:gd name="connsiteY83" fmla="*/ 225742 h 328973"/>
                  <a:gd name="connsiteX84" fmla="*/ 510387 w 685879"/>
                  <a:gd name="connsiteY84" fmla="*/ 234547 h 328973"/>
                  <a:gd name="connsiteX85" fmla="*/ 508868 w 685879"/>
                  <a:gd name="connsiteY85" fmla="*/ 243504 h 328973"/>
                  <a:gd name="connsiteX86" fmla="*/ 517825 w 685879"/>
                  <a:gd name="connsiteY86" fmla="*/ 264150 h 328973"/>
                  <a:gd name="connsiteX87" fmla="*/ 538320 w 685879"/>
                  <a:gd name="connsiteY87" fmla="*/ 278876 h 328973"/>
                  <a:gd name="connsiteX88" fmla="*/ 548643 w 685879"/>
                  <a:gd name="connsiteY88" fmla="*/ 278876 h 328973"/>
                  <a:gd name="connsiteX89" fmla="*/ 556082 w 685879"/>
                  <a:gd name="connsiteY89" fmla="*/ 272955 h 328973"/>
                  <a:gd name="connsiteX90" fmla="*/ 567923 w 685879"/>
                  <a:gd name="connsiteY90" fmla="*/ 272955 h 328973"/>
                  <a:gd name="connsiteX91" fmla="*/ 573843 w 685879"/>
                  <a:gd name="connsiteY91" fmla="*/ 275991 h 328973"/>
                  <a:gd name="connsiteX92" fmla="*/ 570807 w 685879"/>
                  <a:gd name="connsiteY92" fmla="*/ 287681 h 328973"/>
                  <a:gd name="connsiteX93" fmla="*/ 582649 w 685879"/>
                  <a:gd name="connsiteY93" fmla="*/ 308327 h 328973"/>
                  <a:gd name="connsiteX94" fmla="*/ 582649 w 685879"/>
                  <a:gd name="connsiteY94" fmla="*/ 315766 h 328973"/>
                  <a:gd name="connsiteX95" fmla="*/ 590087 w 685879"/>
                  <a:gd name="connsiteY95" fmla="*/ 327607 h 328973"/>
                  <a:gd name="connsiteX96" fmla="*/ 607697 w 685879"/>
                  <a:gd name="connsiteY96" fmla="*/ 326089 h 328973"/>
                  <a:gd name="connsiteX97" fmla="*/ 610734 w 685879"/>
                  <a:gd name="connsiteY97" fmla="*/ 328973 h 328973"/>
                  <a:gd name="connsiteX98" fmla="*/ 621057 w 685879"/>
                  <a:gd name="connsiteY98" fmla="*/ 314248 h 328973"/>
                  <a:gd name="connsiteX99" fmla="*/ 669636 w 685879"/>
                  <a:gd name="connsiteY99" fmla="*/ 298004 h 328973"/>
                  <a:gd name="connsiteX100" fmla="*/ 671154 w 685879"/>
                  <a:gd name="connsiteY100" fmla="*/ 290717 h 328973"/>
                  <a:gd name="connsiteX101" fmla="*/ 674038 w 685879"/>
                  <a:gd name="connsiteY101" fmla="*/ 278876 h 328973"/>
                  <a:gd name="connsiteX102" fmla="*/ 685880 w 685879"/>
                  <a:gd name="connsiteY102" fmla="*/ 216937 h 328973"/>
                  <a:gd name="connsiteX103" fmla="*/ 684361 w 685879"/>
                  <a:gd name="connsiteY103" fmla="*/ 211017 h 328973"/>
                  <a:gd name="connsiteX104" fmla="*/ 590087 w 685879"/>
                  <a:gd name="connsiteY104" fmla="*/ 231663 h 328973"/>
                  <a:gd name="connsiteX105" fmla="*/ 520710 w 685879"/>
                  <a:gd name="connsiteY105" fmla="*/ 0 h 328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685879" h="328973">
                    <a:moveTo>
                      <a:pt x="520710" y="0"/>
                    </a:moveTo>
                    <a:lnTo>
                      <a:pt x="395315" y="22164"/>
                    </a:lnTo>
                    <a:lnTo>
                      <a:pt x="0" y="98829"/>
                    </a:lnTo>
                    <a:lnTo>
                      <a:pt x="22013" y="196291"/>
                    </a:lnTo>
                    <a:lnTo>
                      <a:pt x="29451" y="182932"/>
                    </a:lnTo>
                    <a:lnTo>
                      <a:pt x="38256" y="178529"/>
                    </a:lnTo>
                    <a:lnTo>
                      <a:pt x="67859" y="144675"/>
                    </a:lnTo>
                    <a:lnTo>
                      <a:pt x="81067" y="141639"/>
                    </a:lnTo>
                    <a:lnTo>
                      <a:pt x="91390" y="124029"/>
                    </a:lnTo>
                    <a:lnTo>
                      <a:pt x="101713" y="119475"/>
                    </a:lnTo>
                    <a:lnTo>
                      <a:pt x="110518" y="100347"/>
                    </a:lnTo>
                    <a:lnTo>
                      <a:pt x="117957" y="109152"/>
                    </a:lnTo>
                    <a:lnTo>
                      <a:pt x="135719" y="113706"/>
                    </a:lnTo>
                    <a:lnTo>
                      <a:pt x="154847" y="107785"/>
                    </a:lnTo>
                    <a:lnTo>
                      <a:pt x="159249" y="94426"/>
                    </a:lnTo>
                    <a:lnTo>
                      <a:pt x="206462" y="78182"/>
                    </a:lnTo>
                    <a:lnTo>
                      <a:pt x="216785" y="84103"/>
                    </a:lnTo>
                    <a:lnTo>
                      <a:pt x="228627" y="84103"/>
                    </a:lnTo>
                    <a:lnTo>
                      <a:pt x="240316" y="79701"/>
                    </a:lnTo>
                    <a:lnTo>
                      <a:pt x="246237" y="95944"/>
                    </a:lnTo>
                    <a:lnTo>
                      <a:pt x="253675" y="97462"/>
                    </a:lnTo>
                    <a:lnTo>
                      <a:pt x="269919" y="131316"/>
                    </a:lnTo>
                    <a:lnTo>
                      <a:pt x="269919" y="131316"/>
                    </a:lnTo>
                    <a:lnTo>
                      <a:pt x="281760" y="131316"/>
                    </a:lnTo>
                    <a:lnTo>
                      <a:pt x="293449" y="135718"/>
                    </a:lnTo>
                    <a:lnTo>
                      <a:pt x="308327" y="140121"/>
                    </a:lnTo>
                    <a:lnTo>
                      <a:pt x="299370" y="154998"/>
                    </a:lnTo>
                    <a:lnTo>
                      <a:pt x="315614" y="172609"/>
                    </a:lnTo>
                    <a:lnTo>
                      <a:pt x="343699" y="172609"/>
                    </a:lnTo>
                    <a:lnTo>
                      <a:pt x="356907" y="185968"/>
                    </a:lnTo>
                    <a:lnTo>
                      <a:pt x="374668" y="193255"/>
                    </a:lnTo>
                    <a:lnTo>
                      <a:pt x="387876" y="209498"/>
                    </a:lnTo>
                    <a:lnTo>
                      <a:pt x="384991" y="218455"/>
                    </a:lnTo>
                    <a:lnTo>
                      <a:pt x="367230" y="250791"/>
                    </a:lnTo>
                    <a:lnTo>
                      <a:pt x="355540" y="280394"/>
                    </a:lnTo>
                    <a:lnTo>
                      <a:pt x="358424" y="301040"/>
                    </a:lnTo>
                    <a:lnTo>
                      <a:pt x="380589" y="302406"/>
                    </a:lnTo>
                    <a:lnTo>
                      <a:pt x="399717" y="290717"/>
                    </a:lnTo>
                    <a:lnTo>
                      <a:pt x="414442" y="308327"/>
                    </a:lnTo>
                    <a:lnTo>
                      <a:pt x="423248" y="312729"/>
                    </a:lnTo>
                    <a:lnTo>
                      <a:pt x="423248" y="306961"/>
                    </a:lnTo>
                    <a:lnTo>
                      <a:pt x="442527" y="302406"/>
                    </a:lnTo>
                    <a:lnTo>
                      <a:pt x="464692" y="303924"/>
                    </a:lnTo>
                    <a:lnTo>
                      <a:pt x="495661" y="314248"/>
                    </a:lnTo>
                    <a:lnTo>
                      <a:pt x="510387" y="321686"/>
                    </a:lnTo>
                    <a:lnTo>
                      <a:pt x="516307" y="320168"/>
                    </a:lnTo>
                    <a:lnTo>
                      <a:pt x="517825" y="314248"/>
                    </a:lnTo>
                    <a:lnTo>
                      <a:pt x="510387" y="306961"/>
                    </a:lnTo>
                    <a:lnTo>
                      <a:pt x="497027" y="284796"/>
                    </a:lnTo>
                    <a:lnTo>
                      <a:pt x="483820" y="281760"/>
                    </a:lnTo>
                    <a:lnTo>
                      <a:pt x="482302" y="278876"/>
                    </a:lnTo>
                    <a:lnTo>
                      <a:pt x="483820" y="272955"/>
                    </a:lnTo>
                    <a:lnTo>
                      <a:pt x="488222" y="272955"/>
                    </a:lnTo>
                    <a:lnTo>
                      <a:pt x="494143" y="265516"/>
                    </a:lnTo>
                    <a:lnTo>
                      <a:pt x="477899" y="259748"/>
                    </a:lnTo>
                    <a:lnTo>
                      <a:pt x="466058" y="240468"/>
                    </a:lnTo>
                    <a:lnTo>
                      <a:pt x="455735" y="207980"/>
                    </a:lnTo>
                    <a:lnTo>
                      <a:pt x="452850" y="194773"/>
                    </a:lnTo>
                    <a:lnTo>
                      <a:pt x="449814" y="175645"/>
                    </a:lnTo>
                    <a:lnTo>
                      <a:pt x="455735" y="143157"/>
                    </a:lnTo>
                    <a:lnTo>
                      <a:pt x="454369" y="132834"/>
                    </a:lnTo>
                    <a:lnTo>
                      <a:pt x="448448" y="126914"/>
                    </a:lnTo>
                    <a:lnTo>
                      <a:pt x="446930" y="118109"/>
                    </a:lnTo>
                    <a:lnTo>
                      <a:pt x="449814" y="110670"/>
                    </a:lnTo>
                    <a:lnTo>
                      <a:pt x="454369" y="103383"/>
                    </a:lnTo>
                    <a:lnTo>
                      <a:pt x="458771" y="91542"/>
                    </a:lnTo>
                    <a:lnTo>
                      <a:pt x="483820" y="72414"/>
                    </a:lnTo>
                    <a:lnTo>
                      <a:pt x="488222" y="66493"/>
                    </a:lnTo>
                    <a:lnTo>
                      <a:pt x="495661" y="41293"/>
                    </a:lnTo>
                    <a:lnTo>
                      <a:pt x="511753" y="42811"/>
                    </a:lnTo>
                    <a:lnTo>
                      <a:pt x="517825" y="51616"/>
                    </a:lnTo>
                    <a:lnTo>
                      <a:pt x="505984" y="72414"/>
                    </a:lnTo>
                    <a:lnTo>
                      <a:pt x="497027" y="87139"/>
                    </a:lnTo>
                    <a:lnTo>
                      <a:pt x="488222" y="98829"/>
                    </a:lnTo>
                    <a:lnTo>
                      <a:pt x="480935" y="115072"/>
                    </a:lnTo>
                    <a:lnTo>
                      <a:pt x="488222" y="131316"/>
                    </a:lnTo>
                    <a:lnTo>
                      <a:pt x="500064" y="135718"/>
                    </a:lnTo>
                    <a:lnTo>
                      <a:pt x="507350" y="171090"/>
                    </a:lnTo>
                    <a:lnTo>
                      <a:pt x="505984" y="177011"/>
                    </a:lnTo>
                    <a:lnTo>
                      <a:pt x="486704" y="188852"/>
                    </a:lnTo>
                    <a:lnTo>
                      <a:pt x="489741" y="196291"/>
                    </a:lnTo>
                    <a:lnTo>
                      <a:pt x="505984" y="202060"/>
                    </a:lnTo>
                    <a:lnTo>
                      <a:pt x="510387" y="209498"/>
                    </a:lnTo>
                    <a:lnTo>
                      <a:pt x="505984" y="225742"/>
                    </a:lnTo>
                    <a:lnTo>
                      <a:pt x="510387" y="234547"/>
                    </a:lnTo>
                    <a:lnTo>
                      <a:pt x="508868" y="243504"/>
                    </a:lnTo>
                    <a:lnTo>
                      <a:pt x="517825" y="264150"/>
                    </a:lnTo>
                    <a:lnTo>
                      <a:pt x="538320" y="278876"/>
                    </a:lnTo>
                    <a:lnTo>
                      <a:pt x="548643" y="278876"/>
                    </a:lnTo>
                    <a:lnTo>
                      <a:pt x="556082" y="272955"/>
                    </a:lnTo>
                    <a:lnTo>
                      <a:pt x="567923" y="272955"/>
                    </a:lnTo>
                    <a:lnTo>
                      <a:pt x="573843" y="275991"/>
                    </a:lnTo>
                    <a:lnTo>
                      <a:pt x="570807" y="287681"/>
                    </a:lnTo>
                    <a:lnTo>
                      <a:pt x="582649" y="308327"/>
                    </a:lnTo>
                    <a:lnTo>
                      <a:pt x="582649" y="315766"/>
                    </a:lnTo>
                    <a:lnTo>
                      <a:pt x="590087" y="327607"/>
                    </a:lnTo>
                    <a:lnTo>
                      <a:pt x="607697" y="326089"/>
                    </a:lnTo>
                    <a:lnTo>
                      <a:pt x="610734" y="328973"/>
                    </a:lnTo>
                    <a:lnTo>
                      <a:pt x="621057" y="314248"/>
                    </a:lnTo>
                    <a:lnTo>
                      <a:pt x="669636" y="298004"/>
                    </a:lnTo>
                    <a:lnTo>
                      <a:pt x="671154" y="290717"/>
                    </a:lnTo>
                    <a:lnTo>
                      <a:pt x="674038" y="278876"/>
                    </a:lnTo>
                    <a:lnTo>
                      <a:pt x="685880" y="216937"/>
                    </a:lnTo>
                    <a:lnTo>
                      <a:pt x="684361" y="211017"/>
                    </a:lnTo>
                    <a:lnTo>
                      <a:pt x="590087" y="231663"/>
                    </a:lnTo>
                    <a:lnTo>
                      <a:pt x="520710" y="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0F872876-F816-4F6D-9B21-F7519F1E9F95}"/>
                  </a:ext>
                </a:extLst>
              </p:cNvPr>
              <p:cNvSpPr/>
              <p:nvPr/>
            </p:nvSpPr>
            <p:spPr>
              <a:xfrm>
                <a:off x="4486407" y="4238634"/>
                <a:ext cx="2091947" cy="2041850"/>
              </a:xfrm>
              <a:custGeom>
                <a:avLst/>
                <a:gdLst>
                  <a:gd name="connsiteX0" fmla="*/ 1926778 w 2091947"/>
                  <a:gd name="connsiteY0" fmla="*/ 573995 h 2041850"/>
                  <a:gd name="connsiteX1" fmla="*/ 1919339 w 2091947"/>
                  <a:gd name="connsiteY1" fmla="*/ 572477 h 2041850"/>
                  <a:gd name="connsiteX2" fmla="*/ 1913419 w 2091947"/>
                  <a:gd name="connsiteY2" fmla="*/ 565038 h 2041850"/>
                  <a:gd name="connsiteX3" fmla="*/ 1900212 w 2091947"/>
                  <a:gd name="connsiteY3" fmla="*/ 560636 h 2041850"/>
                  <a:gd name="connsiteX4" fmla="*/ 1824913 w 2091947"/>
                  <a:gd name="connsiteY4" fmla="*/ 520862 h 2041850"/>
                  <a:gd name="connsiteX5" fmla="*/ 1820511 w 2091947"/>
                  <a:gd name="connsiteY5" fmla="*/ 525264 h 2041850"/>
                  <a:gd name="connsiteX6" fmla="*/ 1798346 w 2091947"/>
                  <a:gd name="connsiteY6" fmla="*/ 532703 h 2041850"/>
                  <a:gd name="connsiteX7" fmla="*/ 1764493 w 2091947"/>
                  <a:gd name="connsiteY7" fmla="*/ 528148 h 2041850"/>
                  <a:gd name="connsiteX8" fmla="*/ 1751134 w 2091947"/>
                  <a:gd name="connsiteY8" fmla="*/ 528148 h 2041850"/>
                  <a:gd name="connsiteX9" fmla="*/ 1740811 w 2091947"/>
                  <a:gd name="connsiteY9" fmla="*/ 529667 h 2041850"/>
                  <a:gd name="connsiteX10" fmla="*/ 1712878 w 2091947"/>
                  <a:gd name="connsiteY10" fmla="*/ 539990 h 2041850"/>
                  <a:gd name="connsiteX11" fmla="*/ 1678872 w 2091947"/>
                  <a:gd name="connsiteY11" fmla="*/ 543026 h 2041850"/>
                  <a:gd name="connsiteX12" fmla="*/ 1670067 w 2091947"/>
                  <a:gd name="connsiteY12" fmla="*/ 547428 h 2041850"/>
                  <a:gd name="connsiteX13" fmla="*/ 1645018 w 2091947"/>
                  <a:gd name="connsiteY13" fmla="*/ 566557 h 2041850"/>
                  <a:gd name="connsiteX14" fmla="*/ 1621335 w 2091947"/>
                  <a:gd name="connsiteY14" fmla="*/ 550313 h 2041850"/>
                  <a:gd name="connsiteX15" fmla="*/ 1606610 w 2091947"/>
                  <a:gd name="connsiteY15" fmla="*/ 543026 h 2041850"/>
                  <a:gd name="connsiteX16" fmla="*/ 1606610 w 2091947"/>
                  <a:gd name="connsiteY16" fmla="*/ 538472 h 2041850"/>
                  <a:gd name="connsiteX17" fmla="*/ 1603574 w 2091947"/>
                  <a:gd name="connsiteY17" fmla="*/ 535587 h 2041850"/>
                  <a:gd name="connsiteX18" fmla="*/ 1591885 w 2091947"/>
                  <a:gd name="connsiteY18" fmla="*/ 534069 h 2041850"/>
                  <a:gd name="connsiteX19" fmla="*/ 1585964 w 2091947"/>
                  <a:gd name="connsiteY19" fmla="*/ 543026 h 2041850"/>
                  <a:gd name="connsiteX20" fmla="*/ 1578525 w 2091947"/>
                  <a:gd name="connsiteY20" fmla="*/ 543026 h 2041850"/>
                  <a:gd name="connsiteX21" fmla="*/ 1560915 w 2091947"/>
                  <a:gd name="connsiteY21" fmla="*/ 537105 h 2041850"/>
                  <a:gd name="connsiteX22" fmla="*/ 1559397 w 2091947"/>
                  <a:gd name="connsiteY22" fmla="*/ 525264 h 2041850"/>
                  <a:gd name="connsiteX23" fmla="*/ 1553476 w 2091947"/>
                  <a:gd name="connsiteY23" fmla="*/ 523746 h 2041850"/>
                  <a:gd name="connsiteX24" fmla="*/ 1538751 w 2091947"/>
                  <a:gd name="connsiteY24" fmla="*/ 532703 h 2041850"/>
                  <a:gd name="connsiteX25" fmla="*/ 1526910 w 2091947"/>
                  <a:gd name="connsiteY25" fmla="*/ 548947 h 2041850"/>
                  <a:gd name="connsiteX26" fmla="*/ 1528428 w 2091947"/>
                  <a:gd name="connsiteY26" fmla="*/ 559118 h 2041850"/>
                  <a:gd name="connsiteX27" fmla="*/ 1518105 w 2091947"/>
                  <a:gd name="connsiteY27" fmla="*/ 566557 h 2041850"/>
                  <a:gd name="connsiteX28" fmla="*/ 1512184 w 2091947"/>
                  <a:gd name="connsiteY28" fmla="*/ 554715 h 2041850"/>
                  <a:gd name="connsiteX29" fmla="*/ 1515068 w 2091947"/>
                  <a:gd name="connsiteY29" fmla="*/ 538472 h 2041850"/>
                  <a:gd name="connsiteX30" fmla="*/ 1513702 w 2091947"/>
                  <a:gd name="connsiteY30" fmla="*/ 531185 h 2041850"/>
                  <a:gd name="connsiteX31" fmla="*/ 1500343 w 2091947"/>
                  <a:gd name="connsiteY31" fmla="*/ 531185 h 2041850"/>
                  <a:gd name="connsiteX32" fmla="*/ 1484099 w 2091947"/>
                  <a:gd name="connsiteY32" fmla="*/ 543026 h 2041850"/>
                  <a:gd name="connsiteX33" fmla="*/ 1478330 w 2091947"/>
                  <a:gd name="connsiteY33" fmla="*/ 543026 h 2041850"/>
                  <a:gd name="connsiteX34" fmla="*/ 1441288 w 2091947"/>
                  <a:gd name="connsiteY34" fmla="*/ 514941 h 2041850"/>
                  <a:gd name="connsiteX35" fmla="*/ 1429599 w 2091947"/>
                  <a:gd name="connsiteY35" fmla="*/ 519344 h 2041850"/>
                  <a:gd name="connsiteX36" fmla="*/ 1423678 w 2091947"/>
                  <a:gd name="connsiteY36" fmla="*/ 538472 h 2041850"/>
                  <a:gd name="connsiteX37" fmla="*/ 1394227 w 2091947"/>
                  <a:gd name="connsiteY37" fmla="*/ 532703 h 2041850"/>
                  <a:gd name="connsiteX38" fmla="*/ 1394227 w 2091947"/>
                  <a:gd name="connsiteY38" fmla="*/ 513423 h 2041850"/>
                  <a:gd name="connsiteX39" fmla="*/ 1388307 w 2091947"/>
                  <a:gd name="connsiteY39" fmla="*/ 510539 h 2041850"/>
                  <a:gd name="connsiteX40" fmla="*/ 1370545 w 2091947"/>
                  <a:gd name="connsiteY40" fmla="*/ 495813 h 2041850"/>
                  <a:gd name="connsiteX41" fmla="*/ 1370545 w 2091947"/>
                  <a:gd name="connsiteY41" fmla="*/ 489892 h 2041850"/>
                  <a:gd name="connsiteX42" fmla="*/ 1330770 w 2091947"/>
                  <a:gd name="connsiteY42" fmla="*/ 483972 h 2041850"/>
                  <a:gd name="connsiteX43" fmla="*/ 1320447 w 2091947"/>
                  <a:gd name="connsiteY43" fmla="*/ 495813 h 2041850"/>
                  <a:gd name="connsiteX44" fmla="*/ 1304204 w 2091947"/>
                  <a:gd name="connsiteY44" fmla="*/ 488374 h 2041850"/>
                  <a:gd name="connsiteX45" fmla="*/ 1293880 w 2091947"/>
                  <a:gd name="connsiteY45" fmla="*/ 473649 h 2041850"/>
                  <a:gd name="connsiteX46" fmla="*/ 1282039 w 2091947"/>
                  <a:gd name="connsiteY46" fmla="*/ 476533 h 2041850"/>
                  <a:gd name="connsiteX47" fmla="*/ 1279003 w 2091947"/>
                  <a:gd name="connsiteY47" fmla="*/ 479569 h 2041850"/>
                  <a:gd name="connsiteX48" fmla="*/ 1270198 w 2091947"/>
                  <a:gd name="connsiteY48" fmla="*/ 479569 h 2041850"/>
                  <a:gd name="connsiteX49" fmla="*/ 1255472 w 2091947"/>
                  <a:gd name="connsiteY49" fmla="*/ 472131 h 2041850"/>
                  <a:gd name="connsiteX50" fmla="*/ 1214180 w 2091947"/>
                  <a:gd name="connsiteY50" fmla="*/ 464692 h 2041850"/>
                  <a:gd name="connsiteX51" fmla="*/ 1209778 w 2091947"/>
                  <a:gd name="connsiteY51" fmla="*/ 461807 h 2041850"/>
                  <a:gd name="connsiteX52" fmla="*/ 1200821 w 2091947"/>
                  <a:gd name="connsiteY52" fmla="*/ 448600 h 2041850"/>
                  <a:gd name="connsiteX53" fmla="*/ 1202339 w 2091947"/>
                  <a:gd name="connsiteY53" fmla="*/ 439643 h 2041850"/>
                  <a:gd name="connsiteX54" fmla="*/ 1197936 w 2091947"/>
                  <a:gd name="connsiteY54" fmla="*/ 430838 h 2041850"/>
                  <a:gd name="connsiteX55" fmla="*/ 1180326 w 2091947"/>
                  <a:gd name="connsiteY55" fmla="*/ 422033 h 2041850"/>
                  <a:gd name="connsiteX56" fmla="*/ 1170003 w 2091947"/>
                  <a:gd name="connsiteY56" fmla="*/ 430838 h 2041850"/>
                  <a:gd name="connsiteX57" fmla="*/ 1138882 w 2091947"/>
                  <a:gd name="connsiteY57" fmla="*/ 433723 h 2041850"/>
                  <a:gd name="connsiteX58" fmla="*/ 1128559 w 2091947"/>
                  <a:gd name="connsiteY58" fmla="*/ 429320 h 2041850"/>
                  <a:gd name="connsiteX59" fmla="*/ 1106546 w 2091947"/>
                  <a:gd name="connsiteY59" fmla="*/ 401387 h 2041850"/>
                  <a:gd name="connsiteX60" fmla="*/ 1097590 w 2091947"/>
                  <a:gd name="connsiteY60" fmla="*/ 393948 h 2041850"/>
                  <a:gd name="connsiteX61" fmla="*/ 1081346 w 2091947"/>
                  <a:gd name="connsiteY61" fmla="*/ 391064 h 2041850"/>
                  <a:gd name="connsiteX62" fmla="*/ 1093187 w 2091947"/>
                  <a:gd name="connsiteY62" fmla="*/ 26567 h 2041850"/>
                  <a:gd name="connsiteX63" fmla="*/ 643221 w 2091947"/>
                  <a:gd name="connsiteY63" fmla="*/ 0 h 2041850"/>
                  <a:gd name="connsiteX64" fmla="*/ 635934 w 2091947"/>
                  <a:gd name="connsiteY64" fmla="*/ 0 h 2041850"/>
                  <a:gd name="connsiteX65" fmla="*/ 568075 w 2091947"/>
                  <a:gd name="connsiteY65" fmla="*/ 849835 h 2041850"/>
                  <a:gd name="connsiteX66" fmla="*/ 3036 w 2091947"/>
                  <a:gd name="connsiteY66" fmla="*/ 796701 h 2041850"/>
                  <a:gd name="connsiteX67" fmla="*/ 0 w 2091947"/>
                  <a:gd name="connsiteY67" fmla="*/ 799586 h 2041850"/>
                  <a:gd name="connsiteX68" fmla="*/ 4554 w 2091947"/>
                  <a:gd name="connsiteY68" fmla="*/ 805506 h 2041850"/>
                  <a:gd name="connsiteX69" fmla="*/ 5921 w 2091947"/>
                  <a:gd name="connsiteY69" fmla="*/ 808542 h 2041850"/>
                  <a:gd name="connsiteX70" fmla="*/ 0 w 2091947"/>
                  <a:gd name="connsiteY70" fmla="*/ 820232 h 2041850"/>
                  <a:gd name="connsiteX71" fmla="*/ 5921 w 2091947"/>
                  <a:gd name="connsiteY71" fmla="*/ 835109 h 2041850"/>
                  <a:gd name="connsiteX72" fmla="*/ 8957 w 2091947"/>
                  <a:gd name="connsiteY72" fmla="*/ 837994 h 2041850"/>
                  <a:gd name="connsiteX73" fmla="*/ 38408 w 2091947"/>
                  <a:gd name="connsiteY73" fmla="*/ 857122 h 2041850"/>
                  <a:gd name="connsiteX74" fmla="*/ 45847 w 2091947"/>
                  <a:gd name="connsiteY74" fmla="*/ 876402 h 2041850"/>
                  <a:gd name="connsiteX75" fmla="*/ 57536 w 2091947"/>
                  <a:gd name="connsiteY75" fmla="*/ 902968 h 2041850"/>
                  <a:gd name="connsiteX76" fmla="*/ 87139 w 2091947"/>
                  <a:gd name="connsiteY76" fmla="*/ 922097 h 2041850"/>
                  <a:gd name="connsiteX77" fmla="*/ 174127 w 2091947"/>
                  <a:gd name="connsiteY77" fmla="*/ 1026846 h 2041850"/>
                  <a:gd name="connsiteX78" fmla="*/ 247906 w 2091947"/>
                  <a:gd name="connsiteY78" fmla="*/ 1085900 h 2041850"/>
                  <a:gd name="connsiteX79" fmla="*/ 253827 w 2091947"/>
                  <a:gd name="connsiteY79" fmla="*/ 1096223 h 2041850"/>
                  <a:gd name="connsiteX80" fmla="*/ 258230 w 2091947"/>
                  <a:gd name="connsiteY80" fmla="*/ 1109431 h 2041850"/>
                  <a:gd name="connsiteX81" fmla="*/ 256712 w 2091947"/>
                  <a:gd name="connsiteY81" fmla="*/ 1125674 h 2041850"/>
                  <a:gd name="connsiteX82" fmla="*/ 262632 w 2091947"/>
                  <a:gd name="connsiteY82" fmla="*/ 1134480 h 2041850"/>
                  <a:gd name="connsiteX83" fmla="*/ 278876 w 2091947"/>
                  <a:gd name="connsiteY83" fmla="*/ 1161046 h 2041850"/>
                  <a:gd name="connsiteX84" fmla="*/ 277358 w 2091947"/>
                  <a:gd name="connsiteY84" fmla="*/ 1221619 h 2041850"/>
                  <a:gd name="connsiteX85" fmla="*/ 281912 w 2091947"/>
                  <a:gd name="connsiteY85" fmla="*/ 1239229 h 2041850"/>
                  <a:gd name="connsiteX86" fmla="*/ 308479 w 2091947"/>
                  <a:gd name="connsiteY86" fmla="*/ 1282039 h 2041850"/>
                  <a:gd name="connsiteX87" fmla="*/ 418997 w 2091947"/>
                  <a:gd name="connsiteY87" fmla="*/ 1363258 h 2041850"/>
                  <a:gd name="connsiteX88" fmla="*/ 494295 w 2091947"/>
                  <a:gd name="connsiteY88" fmla="*/ 1410319 h 2041850"/>
                  <a:gd name="connsiteX89" fmla="*/ 514941 w 2091947"/>
                  <a:gd name="connsiteY89" fmla="*/ 1413355 h 2041850"/>
                  <a:gd name="connsiteX90" fmla="*/ 529667 w 2091947"/>
                  <a:gd name="connsiteY90" fmla="*/ 1405916 h 2041850"/>
                  <a:gd name="connsiteX91" fmla="*/ 545910 w 2091947"/>
                  <a:gd name="connsiteY91" fmla="*/ 1385270 h 2041850"/>
                  <a:gd name="connsiteX92" fmla="*/ 559118 w 2091947"/>
                  <a:gd name="connsiteY92" fmla="*/ 1374947 h 2041850"/>
                  <a:gd name="connsiteX93" fmla="*/ 591605 w 2091947"/>
                  <a:gd name="connsiteY93" fmla="*/ 1301167 h 2041850"/>
                  <a:gd name="connsiteX94" fmla="*/ 606331 w 2091947"/>
                  <a:gd name="connsiteY94" fmla="*/ 1277637 h 2041850"/>
                  <a:gd name="connsiteX95" fmla="*/ 618172 w 2091947"/>
                  <a:gd name="connsiteY95" fmla="*/ 1271716 h 2041850"/>
                  <a:gd name="connsiteX96" fmla="*/ 644739 w 2091947"/>
                  <a:gd name="connsiteY96" fmla="*/ 1279155 h 2041850"/>
                  <a:gd name="connsiteX97" fmla="*/ 650660 w 2091947"/>
                  <a:gd name="connsiteY97" fmla="*/ 1277637 h 2041850"/>
                  <a:gd name="connsiteX98" fmla="*/ 655062 w 2091947"/>
                  <a:gd name="connsiteY98" fmla="*/ 1265796 h 2041850"/>
                  <a:gd name="connsiteX99" fmla="*/ 662501 w 2091947"/>
                  <a:gd name="connsiteY99" fmla="*/ 1256990 h 2041850"/>
                  <a:gd name="connsiteX100" fmla="*/ 677226 w 2091947"/>
                  <a:gd name="connsiteY100" fmla="*/ 1262911 h 2041850"/>
                  <a:gd name="connsiteX101" fmla="*/ 690434 w 2091947"/>
                  <a:gd name="connsiteY101" fmla="*/ 1271716 h 2041850"/>
                  <a:gd name="connsiteX102" fmla="*/ 733245 w 2091947"/>
                  <a:gd name="connsiteY102" fmla="*/ 1277637 h 2041850"/>
                  <a:gd name="connsiteX103" fmla="*/ 745086 w 2091947"/>
                  <a:gd name="connsiteY103" fmla="*/ 1283557 h 2041850"/>
                  <a:gd name="connsiteX104" fmla="*/ 771653 w 2091947"/>
                  <a:gd name="connsiteY104" fmla="*/ 1290844 h 2041850"/>
                  <a:gd name="connsiteX105" fmla="*/ 786378 w 2091947"/>
                  <a:gd name="connsiteY105" fmla="*/ 1284924 h 2041850"/>
                  <a:gd name="connsiteX106" fmla="*/ 820232 w 2091947"/>
                  <a:gd name="connsiteY106" fmla="*/ 1304204 h 2041850"/>
                  <a:gd name="connsiteX107" fmla="*/ 827671 w 2091947"/>
                  <a:gd name="connsiteY107" fmla="*/ 1323332 h 2041850"/>
                  <a:gd name="connsiteX108" fmla="*/ 833591 w 2091947"/>
                  <a:gd name="connsiteY108" fmla="*/ 1326368 h 2041850"/>
                  <a:gd name="connsiteX109" fmla="*/ 836476 w 2091947"/>
                  <a:gd name="connsiteY109" fmla="*/ 1333655 h 2041850"/>
                  <a:gd name="connsiteX110" fmla="*/ 842396 w 2091947"/>
                  <a:gd name="connsiteY110" fmla="*/ 1335173 h 2041850"/>
                  <a:gd name="connsiteX111" fmla="*/ 857122 w 2091947"/>
                  <a:gd name="connsiteY111" fmla="*/ 1343978 h 2041850"/>
                  <a:gd name="connsiteX112" fmla="*/ 876402 w 2091947"/>
                  <a:gd name="connsiteY112" fmla="*/ 1370545 h 2041850"/>
                  <a:gd name="connsiteX113" fmla="*/ 908889 w 2091947"/>
                  <a:gd name="connsiteY113" fmla="*/ 1398630 h 2041850"/>
                  <a:gd name="connsiteX114" fmla="*/ 924981 w 2091947"/>
                  <a:gd name="connsiteY114" fmla="*/ 1423678 h 2041850"/>
                  <a:gd name="connsiteX115" fmla="*/ 926499 w 2091947"/>
                  <a:gd name="connsiteY115" fmla="*/ 1435520 h 2041850"/>
                  <a:gd name="connsiteX116" fmla="*/ 975230 w 2091947"/>
                  <a:gd name="connsiteY116" fmla="*/ 1551958 h 2041850"/>
                  <a:gd name="connsiteX117" fmla="*/ 982517 w 2091947"/>
                  <a:gd name="connsiteY117" fmla="*/ 1575641 h 2041850"/>
                  <a:gd name="connsiteX118" fmla="*/ 1035651 w 2091947"/>
                  <a:gd name="connsiteY118" fmla="*/ 1636061 h 2041850"/>
                  <a:gd name="connsiteX119" fmla="*/ 1040054 w 2091947"/>
                  <a:gd name="connsiteY119" fmla="*/ 1650787 h 2041850"/>
                  <a:gd name="connsiteX120" fmla="*/ 1076943 w 2091947"/>
                  <a:gd name="connsiteY120" fmla="*/ 1690713 h 2041850"/>
                  <a:gd name="connsiteX121" fmla="*/ 1087266 w 2091947"/>
                  <a:gd name="connsiteY121" fmla="*/ 1696634 h 2041850"/>
                  <a:gd name="connsiteX122" fmla="*/ 1102144 w 2091947"/>
                  <a:gd name="connsiteY122" fmla="*/ 1714244 h 2041850"/>
                  <a:gd name="connsiteX123" fmla="*/ 1106546 w 2091947"/>
                  <a:gd name="connsiteY123" fmla="*/ 1724567 h 2041850"/>
                  <a:gd name="connsiteX124" fmla="*/ 1103510 w 2091947"/>
                  <a:gd name="connsiteY124" fmla="*/ 1764493 h 2041850"/>
                  <a:gd name="connsiteX125" fmla="*/ 1115351 w 2091947"/>
                  <a:gd name="connsiteY125" fmla="*/ 1779219 h 2041850"/>
                  <a:gd name="connsiteX126" fmla="*/ 1119754 w 2091947"/>
                  <a:gd name="connsiteY126" fmla="*/ 1823395 h 2041850"/>
                  <a:gd name="connsiteX127" fmla="*/ 1131595 w 2091947"/>
                  <a:gd name="connsiteY127" fmla="*/ 1838121 h 2041850"/>
                  <a:gd name="connsiteX128" fmla="*/ 1170003 w 2091947"/>
                  <a:gd name="connsiteY128" fmla="*/ 1911901 h 2041850"/>
                  <a:gd name="connsiteX129" fmla="*/ 1172888 w 2091947"/>
                  <a:gd name="connsiteY129" fmla="*/ 1932547 h 2041850"/>
                  <a:gd name="connsiteX130" fmla="*/ 1199455 w 2091947"/>
                  <a:gd name="connsiteY130" fmla="*/ 1935583 h 2041850"/>
                  <a:gd name="connsiteX131" fmla="*/ 1228906 w 2091947"/>
                  <a:gd name="connsiteY131" fmla="*/ 1953345 h 2041850"/>
                  <a:gd name="connsiteX132" fmla="*/ 1264277 w 2091947"/>
                  <a:gd name="connsiteY132" fmla="*/ 1965034 h 2041850"/>
                  <a:gd name="connsiteX133" fmla="*/ 1317411 w 2091947"/>
                  <a:gd name="connsiteY133" fmla="*/ 1999040 h 2041850"/>
                  <a:gd name="connsiteX134" fmla="*/ 1388307 w 2091947"/>
                  <a:gd name="connsiteY134" fmla="*/ 2004961 h 2041850"/>
                  <a:gd name="connsiteX135" fmla="*/ 1403032 w 2091947"/>
                  <a:gd name="connsiteY135" fmla="*/ 2006327 h 2041850"/>
                  <a:gd name="connsiteX136" fmla="*/ 1441288 w 2091947"/>
                  <a:gd name="connsiteY136" fmla="*/ 2032894 h 2041850"/>
                  <a:gd name="connsiteX137" fmla="*/ 1460568 w 2091947"/>
                  <a:gd name="connsiteY137" fmla="*/ 2041850 h 2041850"/>
                  <a:gd name="connsiteX138" fmla="*/ 1478330 w 2091947"/>
                  <a:gd name="connsiteY138" fmla="*/ 2019686 h 2041850"/>
                  <a:gd name="connsiteX139" fmla="*/ 1494422 w 2091947"/>
                  <a:gd name="connsiteY139" fmla="*/ 2024088 h 2041850"/>
                  <a:gd name="connsiteX140" fmla="*/ 1500343 w 2091947"/>
                  <a:gd name="connsiteY140" fmla="*/ 2018168 h 2041850"/>
                  <a:gd name="connsiteX141" fmla="*/ 1500343 w 2091947"/>
                  <a:gd name="connsiteY141" fmla="*/ 2007845 h 2041850"/>
                  <a:gd name="connsiteX142" fmla="*/ 1484099 w 2091947"/>
                  <a:gd name="connsiteY142" fmla="*/ 2001924 h 2041850"/>
                  <a:gd name="connsiteX143" fmla="*/ 1487135 w 2091947"/>
                  <a:gd name="connsiteY143" fmla="*/ 1996004 h 2041850"/>
                  <a:gd name="connsiteX144" fmla="*/ 1470891 w 2091947"/>
                  <a:gd name="connsiteY144" fmla="*/ 1976876 h 2041850"/>
                  <a:gd name="connsiteX145" fmla="*/ 1447209 w 2091947"/>
                  <a:gd name="connsiteY145" fmla="*/ 1888370 h 2041850"/>
                  <a:gd name="connsiteX146" fmla="*/ 1435520 w 2091947"/>
                  <a:gd name="connsiteY146" fmla="*/ 1852998 h 2041850"/>
                  <a:gd name="connsiteX147" fmla="*/ 1453130 w 2091947"/>
                  <a:gd name="connsiteY147" fmla="*/ 1799865 h 2041850"/>
                  <a:gd name="connsiteX148" fmla="*/ 1450245 w 2091947"/>
                  <a:gd name="connsiteY148" fmla="*/ 1782103 h 2041850"/>
                  <a:gd name="connsiteX149" fmla="*/ 1445843 w 2091947"/>
                  <a:gd name="connsiteY149" fmla="*/ 1779219 h 2041850"/>
                  <a:gd name="connsiteX150" fmla="*/ 1441288 w 2091947"/>
                  <a:gd name="connsiteY150" fmla="*/ 1777700 h 2041850"/>
                  <a:gd name="connsiteX151" fmla="*/ 1438404 w 2091947"/>
                  <a:gd name="connsiteY151" fmla="*/ 1774816 h 2041850"/>
                  <a:gd name="connsiteX152" fmla="*/ 1438404 w 2091947"/>
                  <a:gd name="connsiteY152" fmla="*/ 1770413 h 2041850"/>
                  <a:gd name="connsiteX153" fmla="*/ 1441288 w 2091947"/>
                  <a:gd name="connsiteY153" fmla="*/ 1767377 h 2041850"/>
                  <a:gd name="connsiteX154" fmla="*/ 1464971 w 2091947"/>
                  <a:gd name="connsiteY154" fmla="*/ 1752652 h 2041850"/>
                  <a:gd name="connsiteX155" fmla="*/ 1479696 w 2091947"/>
                  <a:gd name="connsiteY155" fmla="*/ 1703920 h 2041850"/>
                  <a:gd name="connsiteX156" fmla="*/ 1467855 w 2091947"/>
                  <a:gd name="connsiteY156" fmla="*/ 1699518 h 2041850"/>
                  <a:gd name="connsiteX157" fmla="*/ 1463453 w 2091947"/>
                  <a:gd name="connsiteY157" fmla="*/ 1675987 h 2041850"/>
                  <a:gd name="connsiteX158" fmla="*/ 1475294 w 2091947"/>
                  <a:gd name="connsiteY158" fmla="*/ 1661262 h 2041850"/>
                  <a:gd name="connsiteX159" fmla="*/ 1491538 w 2091947"/>
                  <a:gd name="connsiteY159" fmla="*/ 1672951 h 2041850"/>
                  <a:gd name="connsiteX160" fmla="*/ 1518105 w 2091947"/>
                  <a:gd name="connsiteY160" fmla="*/ 1653823 h 2041850"/>
                  <a:gd name="connsiteX161" fmla="*/ 1525391 w 2091947"/>
                  <a:gd name="connsiteY161" fmla="*/ 1628774 h 2041850"/>
                  <a:gd name="connsiteX162" fmla="*/ 1512184 w 2091947"/>
                  <a:gd name="connsiteY162" fmla="*/ 1618451 h 2041850"/>
                  <a:gd name="connsiteX163" fmla="*/ 1518105 w 2091947"/>
                  <a:gd name="connsiteY163" fmla="*/ 1606610 h 2041850"/>
                  <a:gd name="connsiteX164" fmla="*/ 1524025 w 2091947"/>
                  <a:gd name="connsiteY164" fmla="*/ 1609494 h 2041850"/>
                  <a:gd name="connsiteX165" fmla="*/ 1531312 w 2091947"/>
                  <a:gd name="connsiteY165" fmla="*/ 1611012 h 2041850"/>
                  <a:gd name="connsiteX166" fmla="*/ 1537233 w 2091947"/>
                  <a:gd name="connsiteY166" fmla="*/ 1603574 h 2041850"/>
                  <a:gd name="connsiteX167" fmla="*/ 1546190 w 2091947"/>
                  <a:gd name="connsiteY167" fmla="*/ 1608128 h 2041850"/>
                  <a:gd name="connsiteX168" fmla="*/ 1554995 w 2091947"/>
                  <a:gd name="connsiteY168" fmla="*/ 1608128 h 2041850"/>
                  <a:gd name="connsiteX169" fmla="*/ 1562281 w 2091947"/>
                  <a:gd name="connsiteY169" fmla="*/ 1605092 h 2041850"/>
                  <a:gd name="connsiteX170" fmla="*/ 1563800 w 2091947"/>
                  <a:gd name="connsiteY170" fmla="*/ 1599171 h 2041850"/>
                  <a:gd name="connsiteX171" fmla="*/ 1563800 w 2091947"/>
                  <a:gd name="connsiteY171" fmla="*/ 1578525 h 2041850"/>
                  <a:gd name="connsiteX172" fmla="*/ 1566684 w 2091947"/>
                  <a:gd name="connsiteY172" fmla="*/ 1572604 h 2041850"/>
                  <a:gd name="connsiteX173" fmla="*/ 1574123 w 2091947"/>
                  <a:gd name="connsiteY173" fmla="*/ 1571238 h 2041850"/>
                  <a:gd name="connsiteX174" fmla="*/ 1577007 w 2091947"/>
                  <a:gd name="connsiteY174" fmla="*/ 1574123 h 2041850"/>
                  <a:gd name="connsiteX175" fmla="*/ 1584446 w 2091947"/>
                  <a:gd name="connsiteY175" fmla="*/ 1575641 h 2041850"/>
                  <a:gd name="connsiteX176" fmla="*/ 1624372 w 2091947"/>
                  <a:gd name="connsiteY176" fmla="*/ 1565317 h 2041850"/>
                  <a:gd name="connsiteX177" fmla="*/ 1628774 w 2091947"/>
                  <a:gd name="connsiteY177" fmla="*/ 1563800 h 2041850"/>
                  <a:gd name="connsiteX178" fmla="*/ 1630141 w 2091947"/>
                  <a:gd name="connsiteY178" fmla="*/ 1556360 h 2041850"/>
                  <a:gd name="connsiteX179" fmla="*/ 1627256 w 2091947"/>
                  <a:gd name="connsiteY179" fmla="*/ 1551958 h 2041850"/>
                  <a:gd name="connsiteX180" fmla="*/ 1606610 w 2091947"/>
                  <a:gd name="connsiteY180" fmla="*/ 1540269 h 2041850"/>
                  <a:gd name="connsiteX181" fmla="*/ 1606610 w 2091947"/>
                  <a:gd name="connsiteY181" fmla="*/ 1531312 h 2041850"/>
                  <a:gd name="connsiteX182" fmla="*/ 1643500 w 2091947"/>
                  <a:gd name="connsiteY182" fmla="*/ 1520989 h 2041850"/>
                  <a:gd name="connsiteX183" fmla="*/ 1649420 w 2091947"/>
                  <a:gd name="connsiteY183" fmla="*/ 1513702 h 2041850"/>
                  <a:gd name="connsiteX184" fmla="*/ 1659744 w 2091947"/>
                  <a:gd name="connsiteY184" fmla="*/ 1510666 h 2041850"/>
                  <a:gd name="connsiteX185" fmla="*/ 1662628 w 2091947"/>
                  <a:gd name="connsiteY185" fmla="*/ 1513702 h 2041850"/>
                  <a:gd name="connsiteX186" fmla="*/ 1658226 w 2091947"/>
                  <a:gd name="connsiteY186" fmla="*/ 1518104 h 2041850"/>
                  <a:gd name="connsiteX187" fmla="*/ 1664146 w 2091947"/>
                  <a:gd name="connsiteY187" fmla="*/ 1528427 h 2041850"/>
                  <a:gd name="connsiteX188" fmla="*/ 1670067 w 2091947"/>
                  <a:gd name="connsiteY188" fmla="*/ 1528427 h 2041850"/>
                  <a:gd name="connsiteX189" fmla="*/ 1677354 w 2091947"/>
                  <a:gd name="connsiteY189" fmla="*/ 1522507 h 2041850"/>
                  <a:gd name="connsiteX190" fmla="*/ 1734890 w 2091947"/>
                  <a:gd name="connsiteY190" fmla="*/ 1504745 h 2041850"/>
                  <a:gd name="connsiteX191" fmla="*/ 1830834 w 2091947"/>
                  <a:gd name="connsiteY191" fmla="*/ 1442807 h 2041850"/>
                  <a:gd name="connsiteX192" fmla="*/ 1835237 w 2091947"/>
                  <a:gd name="connsiteY192" fmla="*/ 1419276 h 2041850"/>
                  <a:gd name="connsiteX193" fmla="*/ 1879565 w 2091947"/>
                  <a:gd name="connsiteY193" fmla="*/ 1380868 h 2041850"/>
                  <a:gd name="connsiteX194" fmla="*/ 1880931 w 2091947"/>
                  <a:gd name="connsiteY194" fmla="*/ 1374947 h 2041850"/>
                  <a:gd name="connsiteX195" fmla="*/ 1861804 w 2091947"/>
                  <a:gd name="connsiteY195" fmla="*/ 1348380 h 2041850"/>
                  <a:gd name="connsiteX196" fmla="*/ 1866206 w 2091947"/>
                  <a:gd name="connsiteY196" fmla="*/ 1327734 h 2041850"/>
                  <a:gd name="connsiteX197" fmla="*/ 1895809 w 2091947"/>
                  <a:gd name="connsiteY197" fmla="*/ 1316045 h 2041850"/>
                  <a:gd name="connsiteX198" fmla="*/ 1901578 w 2091947"/>
                  <a:gd name="connsiteY198" fmla="*/ 1316045 h 2041850"/>
                  <a:gd name="connsiteX199" fmla="*/ 1897175 w 2091947"/>
                  <a:gd name="connsiteY199" fmla="*/ 1339575 h 2041850"/>
                  <a:gd name="connsiteX200" fmla="*/ 1900212 w 2091947"/>
                  <a:gd name="connsiteY200" fmla="*/ 1347014 h 2041850"/>
                  <a:gd name="connsiteX201" fmla="*/ 1934065 w 2091947"/>
                  <a:gd name="connsiteY201" fmla="*/ 1342460 h 2041850"/>
                  <a:gd name="connsiteX202" fmla="*/ 1939986 w 2091947"/>
                  <a:gd name="connsiteY202" fmla="*/ 1351416 h 2041850"/>
                  <a:gd name="connsiteX203" fmla="*/ 2007845 w 2091947"/>
                  <a:gd name="connsiteY203" fmla="*/ 1321814 h 2041850"/>
                  <a:gd name="connsiteX204" fmla="*/ 2047619 w 2091947"/>
                  <a:gd name="connsiteY204" fmla="*/ 1317411 h 2041850"/>
                  <a:gd name="connsiteX205" fmla="*/ 2049138 w 2091947"/>
                  <a:gd name="connsiteY205" fmla="*/ 1316045 h 2041850"/>
                  <a:gd name="connsiteX206" fmla="*/ 2047619 w 2091947"/>
                  <a:gd name="connsiteY206" fmla="*/ 1311491 h 2041850"/>
                  <a:gd name="connsiteX207" fmla="*/ 2040332 w 2091947"/>
                  <a:gd name="connsiteY207" fmla="*/ 1304204 h 2041850"/>
                  <a:gd name="connsiteX208" fmla="*/ 2037296 w 2091947"/>
                  <a:gd name="connsiteY208" fmla="*/ 1292362 h 2041850"/>
                  <a:gd name="connsiteX209" fmla="*/ 2041851 w 2091947"/>
                  <a:gd name="connsiteY209" fmla="*/ 1286442 h 2041850"/>
                  <a:gd name="connsiteX210" fmla="*/ 2046253 w 2091947"/>
                  <a:gd name="connsiteY210" fmla="*/ 1274600 h 2041850"/>
                  <a:gd name="connsiteX211" fmla="*/ 2058094 w 2091947"/>
                  <a:gd name="connsiteY211" fmla="*/ 1262911 h 2041850"/>
                  <a:gd name="connsiteX212" fmla="*/ 2072820 w 2091947"/>
                  <a:gd name="connsiteY212" fmla="*/ 1221619 h 2041850"/>
                  <a:gd name="connsiteX213" fmla="*/ 2060979 w 2091947"/>
                  <a:gd name="connsiteY213" fmla="*/ 1203857 h 2041850"/>
                  <a:gd name="connsiteX214" fmla="*/ 2060979 w 2091947"/>
                  <a:gd name="connsiteY214" fmla="*/ 1190649 h 2041850"/>
                  <a:gd name="connsiteX215" fmla="*/ 2063863 w 2091947"/>
                  <a:gd name="connsiteY215" fmla="*/ 1181692 h 2041850"/>
                  <a:gd name="connsiteX216" fmla="*/ 2062497 w 2091947"/>
                  <a:gd name="connsiteY216" fmla="*/ 1169851 h 2041850"/>
                  <a:gd name="connsiteX217" fmla="*/ 2066899 w 2091947"/>
                  <a:gd name="connsiteY217" fmla="*/ 1146321 h 2041850"/>
                  <a:gd name="connsiteX218" fmla="*/ 2078740 w 2091947"/>
                  <a:gd name="connsiteY218" fmla="*/ 1137516 h 2041850"/>
                  <a:gd name="connsiteX219" fmla="*/ 2086027 w 2091947"/>
                  <a:gd name="connsiteY219" fmla="*/ 1119754 h 2041850"/>
                  <a:gd name="connsiteX220" fmla="*/ 2091948 w 2091947"/>
                  <a:gd name="connsiteY220" fmla="*/ 1085900 h 2041850"/>
                  <a:gd name="connsiteX221" fmla="*/ 2091948 w 2091947"/>
                  <a:gd name="connsiteY221" fmla="*/ 1065254 h 2041850"/>
                  <a:gd name="connsiteX222" fmla="*/ 2086027 w 2091947"/>
                  <a:gd name="connsiteY222" fmla="*/ 1035651 h 2041850"/>
                  <a:gd name="connsiteX223" fmla="*/ 2074186 w 2091947"/>
                  <a:gd name="connsiteY223" fmla="*/ 1015005 h 2041850"/>
                  <a:gd name="connsiteX224" fmla="*/ 2068417 w 2091947"/>
                  <a:gd name="connsiteY224" fmla="*/ 1009084 h 2041850"/>
                  <a:gd name="connsiteX225" fmla="*/ 2071302 w 2091947"/>
                  <a:gd name="connsiteY225" fmla="*/ 998761 h 2041850"/>
                  <a:gd name="connsiteX226" fmla="*/ 2065381 w 2091947"/>
                  <a:gd name="connsiteY226" fmla="*/ 991474 h 2041850"/>
                  <a:gd name="connsiteX227" fmla="*/ 2056576 w 2091947"/>
                  <a:gd name="connsiteY227" fmla="*/ 973712 h 2041850"/>
                  <a:gd name="connsiteX228" fmla="*/ 2046253 w 2091947"/>
                  <a:gd name="connsiteY228" fmla="*/ 964907 h 2041850"/>
                  <a:gd name="connsiteX229" fmla="*/ 2043217 w 2091947"/>
                  <a:gd name="connsiteY229" fmla="*/ 958987 h 2041850"/>
                  <a:gd name="connsiteX230" fmla="*/ 2049138 w 2091947"/>
                  <a:gd name="connsiteY230" fmla="*/ 938340 h 2041850"/>
                  <a:gd name="connsiteX231" fmla="*/ 2035930 w 2091947"/>
                  <a:gd name="connsiteY231" fmla="*/ 911773 h 2041850"/>
                  <a:gd name="connsiteX232" fmla="*/ 2013766 w 2091947"/>
                  <a:gd name="connsiteY232" fmla="*/ 891127 h 2041850"/>
                  <a:gd name="connsiteX233" fmla="*/ 2006327 w 2091947"/>
                  <a:gd name="connsiteY233" fmla="*/ 879286 h 2041850"/>
                  <a:gd name="connsiteX234" fmla="*/ 2001924 w 2091947"/>
                  <a:gd name="connsiteY234" fmla="*/ 690434 h 2041850"/>
                  <a:gd name="connsiteX235" fmla="*/ 2001924 w 2091947"/>
                  <a:gd name="connsiteY235" fmla="*/ 590239 h 2041850"/>
                  <a:gd name="connsiteX236" fmla="*/ 1978394 w 2091947"/>
                  <a:gd name="connsiteY236" fmla="*/ 584318 h 2041850"/>
                  <a:gd name="connsiteX237" fmla="*/ 1957747 w 2091947"/>
                  <a:gd name="connsiteY237" fmla="*/ 593124 h 2041850"/>
                  <a:gd name="connsiteX238" fmla="*/ 1950309 w 2091947"/>
                  <a:gd name="connsiteY238" fmla="*/ 591605 h 2041850"/>
                  <a:gd name="connsiteX239" fmla="*/ 1926778 w 2091947"/>
                  <a:gd name="connsiteY239" fmla="*/ 573995 h 204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</a:cxnLst>
                <a:rect l="l" t="t" r="r" b="b"/>
                <a:pathLst>
                  <a:path w="2091947" h="2041850">
                    <a:moveTo>
                      <a:pt x="1926778" y="573995"/>
                    </a:moveTo>
                    <a:lnTo>
                      <a:pt x="1919339" y="572477"/>
                    </a:lnTo>
                    <a:lnTo>
                      <a:pt x="1913419" y="565038"/>
                    </a:lnTo>
                    <a:lnTo>
                      <a:pt x="1900212" y="560636"/>
                    </a:lnTo>
                    <a:lnTo>
                      <a:pt x="1824913" y="520862"/>
                    </a:lnTo>
                    <a:lnTo>
                      <a:pt x="1820511" y="525264"/>
                    </a:lnTo>
                    <a:lnTo>
                      <a:pt x="1798346" y="532703"/>
                    </a:lnTo>
                    <a:lnTo>
                      <a:pt x="1764493" y="528148"/>
                    </a:lnTo>
                    <a:lnTo>
                      <a:pt x="1751134" y="528148"/>
                    </a:lnTo>
                    <a:lnTo>
                      <a:pt x="1740811" y="529667"/>
                    </a:lnTo>
                    <a:lnTo>
                      <a:pt x="1712878" y="539990"/>
                    </a:lnTo>
                    <a:lnTo>
                      <a:pt x="1678872" y="543026"/>
                    </a:lnTo>
                    <a:lnTo>
                      <a:pt x="1670067" y="547428"/>
                    </a:lnTo>
                    <a:lnTo>
                      <a:pt x="1645018" y="566557"/>
                    </a:lnTo>
                    <a:lnTo>
                      <a:pt x="1621335" y="550313"/>
                    </a:lnTo>
                    <a:lnTo>
                      <a:pt x="1606610" y="543026"/>
                    </a:lnTo>
                    <a:lnTo>
                      <a:pt x="1606610" y="538472"/>
                    </a:lnTo>
                    <a:lnTo>
                      <a:pt x="1603574" y="535587"/>
                    </a:lnTo>
                    <a:lnTo>
                      <a:pt x="1591885" y="534069"/>
                    </a:lnTo>
                    <a:lnTo>
                      <a:pt x="1585964" y="543026"/>
                    </a:lnTo>
                    <a:lnTo>
                      <a:pt x="1578525" y="543026"/>
                    </a:lnTo>
                    <a:lnTo>
                      <a:pt x="1560915" y="537105"/>
                    </a:lnTo>
                    <a:lnTo>
                      <a:pt x="1559397" y="525264"/>
                    </a:lnTo>
                    <a:lnTo>
                      <a:pt x="1553476" y="523746"/>
                    </a:lnTo>
                    <a:lnTo>
                      <a:pt x="1538751" y="532703"/>
                    </a:lnTo>
                    <a:lnTo>
                      <a:pt x="1526910" y="548947"/>
                    </a:lnTo>
                    <a:lnTo>
                      <a:pt x="1528428" y="559118"/>
                    </a:lnTo>
                    <a:lnTo>
                      <a:pt x="1518105" y="566557"/>
                    </a:lnTo>
                    <a:lnTo>
                      <a:pt x="1512184" y="554715"/>
                    </a:lnTo>
                    <a:lnTo>
                      <a:pt x="1515068" y="538472"/>
                    </a:lnTo>
                    <a:lnTo>
                      <a:pt x="1513702" y="531185"/>
                    </a:lnTo>
                    <a:lnTo>
                      <a:pt x="1500343" y="531185"/>
                    </a:lnTo>
                    <a:lnTo>
                      <a:pt x="1484099" y="543026"/>
                    </a:lnTo>
                    <a:lnTo>
                      <a:pt x="1478330" y="543026"/>
                    </a:lnTo>
                    <a:lnTo>
                      <a:pt x="1441288" y="514941"/>
                    </a:lnTo>
                    <a:lnTo>
                      <a:pt x="1429599" y="519344"/>
                    </a:lnTo>
                    <a:lnTo>
                      <a:pt x="1423678" y="538472"/>
                    </a:lnTo>
                    <a:lnTo>
                      <a:pt x="1394227" y="532703"/>
                    </a:lnTo>
                    <a:lnTo>
                      <a:pt x="1394227" y="513423"/>
                    </a:lnTo>
                    <a:lnTo>
                      <a:pt x="1388307" y="510539"/>
                    </a:lnTo>
                    <a:lnTo>
                      <a:pt x="1370545" y="495813"/>
                    </a:lnTo>
                    <a:lnTo>
                      <a:pt x="1370545" y="489892"/>
                    </a:lnTo>
                    <a:lnTo>
                      <a:pt x="1330770" y="483972"/>
                    </a:lnTo>
                    <a:lnTo>
                      <a:pt x="1320447" y="495813"/>
                    </a:lnTo>
                    <a:lnTo>
                      <a:pt x="1304204" y="488374"/>
                    </a:lnTo>
                    <a:lnTo>
                      <a:pt x="1293880" y="473649"/>
                    </a:lnTo>
                    <a:lnTo>
                      <a:pt x="1282039" y="476533"/>
                    </a:lnTo>
                    <a:lnTo>
                      <a:pt x="1279003" y="479569"/>
                    </a:lnTo>
                    <a:lnTo>
                      <a:pt x="1270198" y="479569"/>
                    </a:lnTo>
                    <a:lnTo>
                      <a:pt x="1255472" y="472131"/>
                    </a:lnTo>
                    <a:lnTo>
                      <a:pt x="1214180" y="464692"/>
                    </a:lnTo>
                    <a:lnTo>
                      <a:pt x="1209778" y="461807"/>
                    </a:lnTo>
                    <a:lnTo>
                      <a:pt x="1200821" y="448600"/>
                    </a:lnTo>
                    <a:lnTo>
                      <a:pt x="1202339" y="439643"/>
                    </a:lnTo>
                    <a:lnTo>
                      <a:pt x="1197936" y="430838"/>
                    </a:lnTo>
                    <a:lnTo>
                      <a:pt x="1180326" y="422033"/>
                    </a:lnTo>
                    <a:lnTo>
                      <a:pt x="1170003" y="430838"/>
                    </a:lnTo>
                    <a:lnTo>
                      <a:pt x="1138882" y="433723"/>
                    </a:lnTo>
                    <a:lnTo>
                      <a:pt x="1128559" y="429320"/>
                    </a:lnTo>
                    <a:lnTo>
                      <a:pt x="1106546" y="401387"/>
                    </a:lnTo>
                    <a:lnTo>
                      <a:pt x="1097590" y="393948"/>
                    </a:lnTo>
                    <a:lnTo>
                      <a:pt x="1081346" y="391064"/>
                    </a:lnTo>
                    <a:lnTo>
                      <a:pt x="1093187" y="26567"/>
                    </a:lnTo>
                    <a:lnTo>
                      <a:pt x="643221" y="0"/>
                    </a:lnTo>
                    <a:lnTo>
                      <a:pt x="635934" y="0"/>
                    </a:lnTo>
                    <a:lnTo>
                      <a:pt x="568075" y="849835"/>
                    </a:lnTo>
                    <a:lnTo>
                      <a:pt x="3036" y="796701"/>
                    </a:lnTo>
                    <a:lnTo>
                      <a:pt x="0" y="799586"/>
                    </a:lnTo>
                    <a:lnTo>
                      <a:pt x="4554" y="805506"/>
                    </a:lnTo>
                    <a:lnTo>
                      <a:pt x="5921" y="808542"/>
                    </a:lnTo>
                    <a:lnTo>
                      <a:pt x="0" y="820232"/>
                    </a:lnTo>
                    <a:lnTo>
                      <a:pt x="5921" y="835109"/>
                    </a:lnTo>
                    <a:lnTo>
                      <a:pt x="8957" y="837994"/>
                    </a:lnTo>
                    <a:lnTo>
                      <a:pt x="38408" y="857122"/>
                    </a:lnTo>
                    <a:lnTo>
                      <a:pt x="45847" y="876402"/>
                    </a:lnTo>
                    <a:lnTo>
                      <a:pt x="57536" y="902968"/>
                    </a:lnTo>
                    <a:lnTo>
                      <a:pt x="87139" y="922097"/>
                    </a:lnTo>
                    <a:lnTo>
                      <a:pt x="174127" y="1026846"/>
                    </a:lnTo>
                    <a:lnTo>
                      <a:pt x="247906" y="1085900"/>
                    </a:lnTo>
                    <a:lnTo>
                      <a:pt x="253827" y="1096223"/>
                    </a:lnTo>
                    <a:lnTo>
                      <a:pt x="258230" y="1109431"/>
                    </a:lnTo>
                    <a:lnTo>
                      <a:pt x="256712" y="1125674"/>
                    </a:lnTo>
                    <a:lnTo>
                      <a:pt x="262632" y="1134480"/>
                    </a:lnTo>
                    <a:lnTo>
                      <a:pt x="278876" y="1161046"/>
                    </a:lnTo>
                    <a:lnTo>
                      <a:pt x="277358" y="1221619"/>
                    </a:lnTo>
                    <a:lnTo>
                      <a:pt x="281912" y="1239229"/>
                    </a:lnTo>
                    <a:lnTo>
                      <a:pt x="308479" y="1282039"/>
                    </a:lnTo>
                    <a:lnTo>
                      <a:pt x="418997" y="1363258"/>
                    </a:lnTo>
                    <a:lnTo>
                      <a:pt x="494295" y="1410319"/>
                    </a:lnTo>
                    <a:lnTo>
                      <a:pt x="514941" y="1413355"/>
                    </a:lnTo>
                    <a:lnTo>
                      <a:pt x="529667" y="1405916"/>
                    </a:lnTo>
                    <a:lnTo>
                      <a:pt x="545910" y="1385270"/>
                    </a:lnTo>
                    <a:lnTo>
                      <a:pt x="559118" y="1374947"/>
                    </a:lnTo>
                    <a:lnTo>
                      <a:pt x="591605" y="1301167"/>
                    </a:lnTo>
                    <a:lnTo>
                      <a:pt x="606331" y="1277637"/>
                    </a:lnTo>
                    <a:lnTo>
                      <a:pt x="618172" y="1271716"/>
                    </a:lnTo>
                    <a:lnTo>
                      <a:pt x="644739" y="1279155"/>
                    </a:lnTo>
                    <a:lnTo>
                      <a:pt x="650660" y="1277637"/>
                    </a:lnTo>
                    <a:lnTo>
                      <a:pt x="655062" y="1265796"/>
                    </a:lnTo>
                    <a:lnTo>
                      <a:pt x="662501" y="1256990"/>
                    </a:lnTo>
                    <a:lnTo>
                      <a:pt x="677226" y="1262911"/>
                    </a:lnTo>
                    <a:lnTo>
                      <a:pt x="690434" y="1271716"/>
                    </a:lnTo>
                    <a:lnTo>
                      <a:pt x="733245" y="1277637"/>
                    </a:lnTo>
                    <a:lnTo>
                      <a:pt x="745086" y="1283557"/>
                    </a:lnTo>
                    <a:lnTo>
                      <a:pt x="771653" y="1290844"/>
                    </a:lnTo>
                    <a:lnTo>
                      <a:pt x="786378" y="1284924"/>
                    </a:lnTo>
                    <a:lnTo>
                      <a:pt x="820232" y="1304204"/>
                    </a:lnTo>
                    <a:lnTo>
                      <a:pt x="827671" y="1323332"/>
                    </a:lnTo>
                    <a:lnTo>
                      <a:pt x="833591" y="1326368"/>
                    </a:lnTo>
                    <a:lnTo>
                      <a:pt x="836476" y="1333655"/>
                    </a:lnTo>
                    <a:lnTo>
                      <a:pt x="842396" y="1335173"/>
                    </a:lnTo>
                    <a:lnTo>
                      <a:pt x="857122" y="1343978"/>
                    </a:lnTo>
                    <a:lnTo>
                      <a:pt x="876402" y="1370545"/>
                    </a:lnTo>
                    <a:lnTo>
                      <a:pt x="908889" y="1398630"/>
                    </a:lnTo>
                    <a:lnTo>
                      <a:pt x="924981" y="1423678"/>
                    </a:lnTo>
                    <a:lnTo>
                      <a:pt x="926499" y="1435520"/>
                    </a:lnTo>
                    <a:lnTo>
                      <a:pt x="975230" y="1551958"/>
                    </a:lnTo>
                    <a:lnTo>
                      <a:pt x="982517" y="1575641"/>
                    </a:lnTo>
                    <a:lnTo>
                      <a:pt x="1035651" y="1636061"/>
                    </a:lnTo>
                    <a:lnTo>
                      <a:pt x="1040054" y="1650787"/>
                    </a:lnTo>
                    <a:lnTo>
                      <a:pt x="1076943" y="1690713"/>
                    </a:lnTo>
                    <a:lnTo>
                      <a:pt x="1087266" y="1696634"/>
                    </a:lnTo>
                    <a:lnTo>
                      <a:pt x="1102144" y="1714244"/>
                    </a:lnTo>
                    <a:lnTo>
                      <a:pt x="1106546" y="1724567"/>
                    </a:lnTo>
                    <a:lnTo>
                      <a:pt x="1103510" y="1764493"/>
                    </a:lnTo>
                    <a:lnTo>
                      <a:pt x="1115351" y="1779219"/>
                    </a:lnTo>
                    <a:lnTo>
                      <a:pt x="1119754" y="1823395"/>
                    </a:lnTo>
                    <a:lnTo>
                      <a:pt x="1131595" y="1838121"/>
                    </a:lnTo>
                    <a:lnTo>
                      <a:pt x="1170003" y="1911901"/>
                    </a:lnTo>
                    <a:lnTo>
                      <a:pt x="1172888" y="1932547"/>
                    </a:lnTo>
                    <a:lnTo>
                      <a:pt x="1199455" y="1935583"/>
                    </a:lnTo>
                    <a:lnTo>
                      <a:pt x="1228906" y="1953345"/>
                    </a:lnTo>
                    <a:lnTo>
                      <a:pt x="1264277" y="1965034"/>
                    </a:lnTo>
                    <a:lnTo>
                      <a:pt x="1317411" y="1999040"/>
                    </a:lnTo>
                    <a:lnTo>
                      <a:pt x="1388307" y="2004961"/>
                    </a:lnTo>
                    <a:lnTo>
                      <a:pt x="1403032" y="2006327"/>
                    </a:lnTo>
                    <a:lnTo>
                      <a:pt x="1441288" y="2032894"/>
                    </a:lnTo>
                    <a:lnTo>
                      <a:pt x="1460568" y="2041850"/>
                    </a:lnTo>
                    <a:lnTo>
                      <a:pt x="1478330" y="2019686"/>
                    </a:lnTo>
                    <a:lnTo>
                      <a:pt x="1494422" y="2024088"/>
                    </a:lnTo>
                    <a:lnTo>
                      <a:pt x="1500343" y="2018168"/>
                    </a:lnTo>
                    <a:lnTo>
                      <a:pt x="1500343" y="2007845"/>
                    </a:lnTo>
                    <a:lnTo>
                      <a:pt x="1484099" y="2001924"/>
                    </a:lnTo>
                    <a:lnTo>
                      <a:pt x="1487135" y="1996004"/>
                    </a:lnTo>
                    <a:lnTo>
                      <a:pt x="1470891" y="1976876"/>
                    </a:lnTo>
                    <a:lnTo>
                      <a:pt x="1447209" y="1888370"/>
                    </a:lnTo>
                    <a:lnTo>
                      <a:pt x="1435520" y="1852998"/>
                    </a:lnTo>
                    <a:lnTo>
                      <a:pt x="1453130" y="1799865"/>
                    </a:lnTo>
                    <a:lnTo>
                      <a:pt x="1450245" y="1782103"/>
                    </a:lnTo>
                    <a:lnTo>
                      <a:pt x="1445843" y="1779219"/>
                    </a:lnTo>
                    <a:lnTo>
                      <a:pt x="1441288" y="1777700"/>
                    </a:lnTo>
                    <a:lnTo>
                      <a:pt x="1438404" y="1774816"/>
                    </a:lnTo>
                    <a:lnTo>
                      <a:pt x="1438404" y="1770413"/>
                    </a:lnTo>
                    <a:lnTo>
                      <a:pt x="1441288" y="1767377"/>
                    </a:lnTo>
                    <a:lnTo>
                      <a:pt x="1464971" y="1752652"/>
                    </a:lnTo>
                    <a:lnTo>
                      <a:pt x="1479696" y="1703920"/>
                    </a:lnTo>
                    <a:lnTo>
                      <a:pt x="1467855" y="1699518"/>
                    </a:lnTo>
                    <a:lnTo>
                      <a:pt x="1463453" y="1675987"/>
                    </a:lnTo>
                    <a:lnTo>
                      <a:pt x="1475294" y="1661262"/>
                    </a:lnTo>
                    <a:lnTo>
                      <a:pt x="1491538" y="1672951"/>
                    </a:lnTo>
                    <a:lnTo>
                      <a:pt x="1518105" y="1653823"/>
                    </a:lnTo>
                    <a:lnTo>
                      <a:pt x="1525391" y="1628774"/>
                    </a:lnTo>
                    <a:lnTo>
                      <a:pt x="1512184" y="1618451"/>
                    </a:lnTo>
                    <a:lnTo>
                      <a:pt x="1518105" y="1606610"/>
                    </a:lnTo>
                    <a:lnTo>
                      <a:pt x="1524025" y="1609494"/>
                    </a:lnTo>
                    <a:lnTo>
                      <a:pt x="1531312" y="1611012"/>
                    </a:lnTo>
                    <a:lnTo>
                      <a:pt x="1537233" y="1603574"/>
                    </a:lnTo>
                    <a:lnTo>
                      <a:pt x="1546190" y="1608128"/>
                    </a:lnTo>
                    <a:lnTo>
                      <a:pt x="1554995" y="1608128"/>
                    </a:lnTo>
                    <a:lnTo>
                      <a:pt x="1562281" y="1605092"/>
                    </a:lnTo>
                    <a:lnTo>
                      <a:pt x="1563800" y="1599171"/>
                    </a:lnTo>
                    <a:lnTo>
                      <a:pt x="1563800" y="1578525"/>
                    </a:lnTo>
                    <a:lnTo>
                      <a:pt x="1566684" y="1572604"/>
                    </a:lnTo>
                    <a:lnTo>
                      <a:pt x="1574123" y="1571238"/>
                    </a:lnTo>
                    <a:lnTo>
                      <a:pt x="1577007" y="1574123"/>
                    </a:lnTo>
                    <a:lnTo>
                      <a:pt x="1584446" y="1575641"/>
                    </a:lnTo>
                    <a:lnTo>
                      <a:pt x="1624372" y="1565317"/>
                    </a:lnTo>
                    <a:lnTo>
                      <a:pt x="1628774" y="1563800"/>
                    </a:lnTo>
                    <a:lnTo>
                      <a:pt x="1630141" y="1556360"/>
                    </a:lnTo>
                    <a:lnTo>
                      <a:pt x="1627256" y="1551958"/>
                    </a:lnTo>
                    <a:lnTo>
                      <a:pt x="1606610" y="1540269"/>
                    </a:lnTo>
                    <a:lnTo>
                      <a:pt x="1606610" y="1531312"/>
                    </a:lnTo>
                    <a:lnTo>
                      <a:pt x="1643500" y="1520989"/>
                    </a:lnTo>
                    <a:lnTo>
                      <a:pt x="1649420" y="1513702"/>
                    </a:lnTo>
                    <a:lnTo>
                      <a:pt x="1659744" y="1510666"/>
                    </a:lnTo>
                    <a:lnTo>
                      <a:pt x="1662628" y="1513702"/>
                    </a:lnTo>
                    <a:lnTo>
                      <a:pt x="1658226" y="1518104"/>
                    </a:lnTo>
                    <a:lnTo>
                      <a:pt x="1664146" y="1528427"/>
                    </a:lnTo>
                    <a:lnTo>
                      <a:pt x="1670067" y="1528427"/>
                    </a:lnTo>
                    <a:lnTo>
                      <a:pt x="1677354" y="1522507"/>
                    </a:lnTo>
                    <a:lnTo>
                      <a:pt x="1734890" y="1504745"/>
                    </a:lnTo>
                    <a:lnTo>
                      <a:pt x="1830834" y="1442807"/>
                    </a:lnTo>
                    <a:lnTo>
                      <a:pt x="1835237" y="1419276"/>
                    </a:lnTo>
                    <a:lnTo>
                      <a:pt x="1879565" y="1380868"/>
                    </a:lnTo>
                    <a:lnTo>
                      <a:pt x="1880931" y="1374947"/>
                    </a:lnTo>
                    <a:lnTo>
                      <a:pt x="1861804" y="1348380"/>
                    </a:lnTo>
                    <a:lnTo>
                      <a:pt x="1866206" y="1327734"/>
                    </a:lnTo>
                    <a:lnTo>
                      <a:pt x="1895809" y="1316045"/>
                    </a:lnTo>
                    <a:lnTo>
                      <a:pt x="1901578" y="1316045"/>
                    </a:lnTo>
                    <a:lnTo>
                      <a:pt x="1897175" y="1339575"/>
                    </a:lnTo>
                    <a:lnTo>
                      <a:pt x="1900212" y="1347014"/>
                    </a:lnTo>
                    <a:lnTo>
                      <a:pt x="1934065" y="1342460"/>
                    </a:lnTo>
                    <a:lnTo>
                      <a:pt x="1939986" y="1351416"/>
                    </a:lnTo>
                    <a:lnTo>
                      <a:pt x="2007845" y="1321814"/>
                    </a:lnTo>
                    <a:lnTo>
                      <a:pt x="2047619" y="1317411"/>
                    </a:lnTo>
                    <a:lnTo>
                      <a:pt x="2049138" y="1316045"/>
                    </a:lnTo>
                    <a:lnTo>
                      <a:pt x="2047619" y="1311491"/>
                    </a:lnTo>
                    <a:lnTo>
                      <a:pt x="2040332" y="1304204"/>
                    </a:lnTo>
                    <a:lnTo>
                      <a:pt x="2037296" y="1292362"/>
                    </a:lnTo>
                    <a:lnTo>
                      <a:pt x="2041851" y="1286442"/>
                    </a:lnTo>
                    <a:lnTo>
                      <a:pt x="2046253" y="1274600"/>
                    </a:lnTo>
                    <a:lnTo>
                      <a:pt x="2058094" y="1262911"/>
                    </a:lnTo>
                    <a:lnTo>
                      <a:pt x="2072820" y="1221619"/>
                    </a:lnTo>
                    <a:lnTo>
                      <a:pt x="2060979" y="1203857"/>
                    </a:lnTo>
                    <a:lnTo>
                      <a:pt x="2060979" y="1190649"/>
                    </a:lnTo>
                    <a:lnTo>
                      <a:pt x="2063863" y="1181692"/>
                    </a:lnTo>
                    <a:lnTo>
                      <a:pt x="2062497" y="1169851"/>
                    </a:lnTo>
                    <a:lnTo>
                      <a:pt x="2066899" y="1146321"/>
                    </a:lnTo>
                    <a:lnTo>
                      <a:pt x="2078740" y="1137516"/>
                    </a:lnTo>
                    <a:lnTo>
                      <a:pt x="2086027" y="1119754"/>
                    </a:lnTo>
                    <a:lnTo>
                      <a:pt x="2091948" y="1085900"/>
                    </a:lnTo>
                    <a:lnTo>
                      <a:pt x="2091948" y="1065254"/>
                    </a:lnTo>
                    <a:lnTo>
                      <a:pt x="2086027" y="1035651"/>
                    </a:lnTo>
                    <a:lnTo>
                      <a:pt x="2074186" y="1015005"/>
                    </a:lnTo>
                    <a:lnTo>
                      <a:pt x="2068417" y="1009084"/>
                    </a:lnTo>
                    <a:lnTo>
                      <a:pt x="2071302" y="998761"/>
                    </a:lnTo>
                    <a:lnTo>
                      <a:pt x="2065381" y="991474"/>
                    </a:lnTo>
                    <a:lnTo>
                      <a:pt x="2056576" y="973712"/>
                    </a:lnTo>
                    <a:lnTo>
                      <a:pt x="2046253" y="964907"/>
                    </a:lnTo>
                    <a:lnTo>
                      <a:pt x="2043217" y="958987"/>
                    </a:lnTo>
                    <a:lnTo>
                      <a:pt x="2049138" y="938340"/>
                    </a:lnTo>
                    <a:lnTo>
                      <a:pt x="2035930" y="911773"/>
                    </a:lnTo>
                    <a:lnTo>
                      <a:pt x="2013766" y="891127"/>
                    </a:lnTo>
                    <a:lnTo>
                      <a:pt x="2006327" y="879286"/>
                    </a:lnTo>
                    <a:lnTo>
                      <a:pt x="2001924" y="690434"/>
                    </a:lnTo>
                    <a:lnTo>
                      <a:pt x="2001924" y="590239"/>
                    </a:lnTo>
                    <a:lnTo>
                      <a:pt x="1978394" y="584318"/>
                    </a:lnTo>
                    <a:lnTo>
                      <a:pt x="1957747" y="593124"/>
                    </a:lnTo>
                    <a:lnTo>
                      <a:pt x="1950309" y="591605"/>
                    </a:lnTo>
                    <a:lnTo>
                      <a:pt x="1926778" y="573995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C43ABFA9-D2FB-487B-ABEC-153683FEF918}"/>
                  </a:ext>
                </a:extLst>
              </p:cNvPr>
              <p:cNvSpPr/>
              <p:nvPr/>
            </p:nvSpPr>
            <p:spPr>
              <a:xfrm>
                <a:off x="5281590" y="3585242"/>
                <a:ext cx="1107912" cy="594489"/>
              </a:xfrm>
              <a:custGeom>
                <a:avLst/>
                <a:gdLst>
                  <a:gd name="connsiteX0" fmla="*/ 32487 w 1107912"/>
                  <a:gd name="connsiteY0" fmla="*/ 0 h 594489"/>
                  <a:gd name="connsiteX1" fmla="*/ 994358 w 1107912"/>
                  <a:gd name="connsiteY1" fmla="*/ 22012 h 594489"/>
                  <a:gd name="connsiteX2" fmla="*/ 1056297 w 1107912"/>
                  <a:gd name="connsiteY2" fmla="*/ 69226 h 594489"/>
                  <a:gd name="connsiteX3" fmla="*/ 1037169 w 1107912"/>
                  <a:gd name="connsiteY3" fmla="*/ 92908 h 594489"/>
                  <a:gd name="connsiteX4" fmla="*/ 1032615 w 1107912"/>
                  <a:gd name="connsiteY4" fmla="*/ 116439 h 594489"/>
                  <a:gd name="connsiteX5" fmla="*/ 1042938 w 1107912"/>
                  <a:gd name="connsiteY5" fmla="*/ 128280 h 594489"/>
                  <a:gd name="connsiteX6" fmla="*/ 1059181 w 1107912"/>
                  <a:gd name="connsiteY6" fmla="*/ 135718 h 594489"/>
                  <a:gd name="connsiteX7" fmla="*/ 1068138 w 1107912"/>
                  <a:gd name="connsiteY7" fmla="*/ 168054 h 594489"/>
                  <a:gd name="connsiteX8" fmla="*/ 1082864 w 1107912"/>
                  <a:gd name="connsiteY8" fmla="*/ 178529 h 594489"/>
                  <a:gd name="connsiteX9" fmla="*/ 1097589 w 1107912"/>
                  <a:gd name="connsiteY9" fmla="*/ 181413 h 594489"/>
                  <a:gd name="connsiteX10" fmla="*/ 1103510 w 1107912"/>
                  <a:gd name="connsiteY10" fmla="*/ 185816 h 594489"/>
                  <a:gd name="connsiteX11" fmla="*/ 1107913 w 1107912"/>
                  <a:gd name="connsiteY11" fmla="*/ 594490 h 594489"/>
                  <a:gd name="connsiteX12" fmla="*/ 0 w 1107912"/>
                  <a:gd name="connsiteY12" fmla="*/ 570807 h 594489"/>
                  <a:gd name="connsiteX13" fmla="*/ 32487 w 1107912"/>
                  <a:gd name="connsiteY13" fmla="*/ 0 h 59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07912" h="594489">
                    <a:moveTo>
                      <a:pt x="32487" y="0"/>
                    </a:moveTo>
                    <a:lnTo>
                      <a:pt x="994358" y="22012"/>
                    </a:lnTo>
                    <a:lnTo>
                      <a:pt x="1056297" y="69226"/>
                    </a:lnTo>
                    <a:lnTo>
                      <a:pt x="1037169" y="92908"/>
                    </a:lnTo>
                    <a:lnTo>
                      <a:pt x="1032615" y="116439"/>
                    </a:lnTo>
                    <a:lnTo>
                      <a:pt x="1042938" y="128280"/>
                    </a:lnTo>
                    <a:lnTo>
                      <a:pt x="1059181" y="135718"/>
                    </a:lnTo>
                    <a:lnTo>
                      <a:pt x="1068138" y="168054"/>
                    </a:lnTo>
                    <a:lnTo>
                      <a:pt x="1082864" y="178529"/>
                    </a:lnTo>
                    <a:lnTo>
                      <a:pt x="1097589" y="181413"/>
                    </a:lnTo>
                    <a:lnTo>
                      <a:pt x="1103510" y="185816"/>
                    </a:lnTo>
                    <a:lnTo>
                      <a:pt x="1107913" y="594490"/>
                    </a:lnTo>
                    <a:lnTo>
                      <a:pt x="0" y="570807"/>
                    </a:lnTo>
                    <a:lnTo>
                      <a:pt x="32487" y="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DF7C2F99-E39A-40BC-8BB5-EF33A5B8D403}"/>
                  </a:ext>
                </a:extLst>
              </p:cNvPr>
              <p:cNvSpPr/>
              <p:nvPr/>
            </p:nvSpPr>
            <p:spPr>
              <a:xfrm>
                <a:off x="5042640" y="2995154"/>
                <a:ext cx="1234826" cy="612099"/>
              </a:xfrm>
              <a:custGeom>
                <a:avLst/>
                <a:gdLst>
                  <a:gd name="connsiteX0" fmla="*/ 0 w 1234826"/>
                  <a:gd name="connsiteY0" fmla="*/ 377553 h 612099"/>
                  <a:gd name="connsiteX1" fmla="*/ 32487 w 1234826"/>
                  <a:gd name="connsiteY1" fmla="*/ 0 h 612099"/>
                  <a:gd name="connsiteX2" fmla="*/ 793665 w 1234826"/>
                  <a:gd name="connsiteY2" fmla="*/ 39774 h 612099"/>
                  <a:gd name="connsiteX3" fmla="*/ 814311 w 1234826"/>
                  <a:gd name="connsiteY3" fmla="*/ 69226 h 612099"/>
                  <a:gd name="connsiteX4" fmla="*/ 839360 w 1234826"/>
                  <a:gd name="connsiteY4" fmla="*/ 69226 h 612099"/>
                  <a:gd name="connsiteX5" fmla="*/ 858640 w 1234826"/>
                  <a:gd name="connsiteY5" fmla="*/ 64823 h 612099"/>
                  <a:gd name="connsiteX6" fmla="*/ 873366 w 1234826"/>
                  <a:gd name="connsiteY6" fmla="*/ 75146 h 612099"/>
                  <a:gd name="connsiteX7" fmla="*/ 885055 w 1234826"/>
                  <a:gd name="connsiteY7" fmla="*/ 100195 h 612099"/>
                  <a:gd name="connsiteX8" fmla="*/ 904335 w 1234826"/>
                  <a:gd name="connsiteY8" fmla="*/ 104749 h 612099"/>
                  <a:gd name="connsiteX9" fmla="*/ 924981 w 1234826"/>
                  <a:gd name="connsiteY9" fmla="*/ 100195 h 612099"/>
                  <a:gd name="connsiteX10" fmla="*/ 944109 w 1234826"/>
                  <a:gd name="connsiteY10" fmla="*/ 85469 h 612099"/>
                  <a:gd name="connsiteX11" fmla="*/ 969158 w 1234826"/>
                  <a:gd name="connsiteY11" fmla="*/ 85469 h 612099"/>
                  <a:gd name="connsiteX12" fmla="*/ 984035 w 1234826"/>
                  <a:gd name="connsiteY12" fmla="*/ 89872 h 612099"/>
                  <a:gd name="connsiteX13" fmla="*/ 1044456 w 1234826"/>
                  <a:gd name="connsiteY13" fmla="*/ 129798 h 612099"/>
                  <a:gd name="connsiteX14" fmla="*/ 1073907 w 1234826"/>
                  <a:gd name="connsiteY14" fmla="*/ 150444 h 612099"/>
                  <a:gd name="connsiteX15" fmla="*/ 1073907 w 1234826"/>
                  <a:gd name="connsiteY15" fmla="*/ 169572 h 612099"/>
                  <a:gd name="connsiteX16" fmla="*/ 1094553 w 1234826"/>
                  <a:gd name="connsiteY16" fmla="*/ 181414 h 612099"/>
                  <a:gd name="connsiteX17" fmla="*/ 1094553 w 1234826"/>
                  <a:gd name="connsiteY17" fmla="*/ 194621 h 612099"/>
                  <a:gd name="connsiteX18" fmla="*/ 1085748 w 1234826"/>
                  <a:gd name="connsiteY18" fmla="*/ 221188 h 612099"/>
                  <a:gd name="connsiteX19" fmla="*/ 1100474 w 1234826"/>
                  <a:gd name="connsiteY19" fmla="*/ 234547 h 612099"/>
                  <a:gd name="connsiteX20" fmla="*/ 1109279 w 1234826"/>
                  <a:gd name="connsiteY20" fmla="*/ 265517 h 612099"/>
                  <a:gd name="connsiteX21" fmla="*/ 1125675 w 1234826"/>
                  <a:gd name="connsiteY21" fmla="*/ 280242 h 612099"/>
                  <a:gd name="connsiteX22" fmla="*/ 1119754 w 1234826"/>
                  <a:gd name="connsiteY22" fmla="*/ 294968 h 612099"/>
                  <a:gd name="connsiteX23" fmla="*/ 1125675 w 1234826"/>
                  <a:gd name="connsiteY23" fmla="*/ 311211 h 612099"/>
                  <a:gd name="connsiteX24" fmla="*/ 1144802 w 1234826"/>
                  <a:gd name="connsiteY24" fmla="*/ 325937 h 612099"/>
                  <a:gd name="connsiteX25" fmla="*/ 1150723 w 1234826"/>
                  <a:gd name="connsiteY25" fmla="*/ 340663 h 612099"/>
                  <a:gd name="connsiteX26" fmla="*/ 1144802 w 1234826"/>
                  <a:gd name="connsiteY26" fmla="*/ 356906 h 612099"/>
                  <a:gd name="connsiteX27" fmla="*/ 1140400 w 1234826"/>
                  <a:gd name="connsiteY27" fmla="*/ 386509 h 612099"/>
                  <a:gd name="connsiteX28" fmla="*/ 1159528 w 1234826"/>
                  <a:gd name="connsiteY28" fmla="*/ 396832 h 612099"/>
                  <a:gd name="connsiteX29" fmla="*/ 1165449 w 1234826"/>
                  <a:gd name="connsiteY29" fmla="*/ 411558 h 612099"/>
                  <a:gd name="connsiteX30" fmla="*/ 1155126 w 1234826"/>
                  <a:gd name="connsiteY30" fmla="*/ 426284 h 612099"/>
                  <a:gd name="connsiteX31" fmla="*/ 1159528 w 1234826"/>
                  <a:gd name="connsiteY31" fmla="*/ 441009 h 612099"/>
                  <a:gd name="connsiteX32" fmla="*/ 1169852 w 1234826"/>
                  <a:gd name="connsiteY32" fmla="*/ 455735 h 612099"/>
                  <a:gd name="connsiteX33" fmla="*/ 1165449 w 1234826"/>
                  <a:gd name="connsiteY33" fmla="*/ 470612 h 612099"/>
                  <a:gd name="connsiteX34" fmla="*/ 1169852 w 1234826"/>
                  <a:gd name="connsiteY34" fmla="*/ 491107 h 612099"/>
                  <a:gd name="connsiteX35" fmla="*/ 1175772 w 1234826"/>
                  <a:gd name="connsiteY35" fmla="*/ 500064 h 612099"/>
                  <a:gd name="connsiteX36" fmla="*/ 1186095 w 1234826"/>
                  <a:gd name="connsiteY36" fmla="*/ 516307 h 612099"/>
                  <a:gd name="connsiteX37" fmla="*/ 1200821 w 1234826"/>
                  <a:gd name="connsiteY37" fmla="*/ 531033 h 612099"/>
                  <a:gd name="connsiteX38" fmla="*/ 1205223 w 1234826"/>
                  <a:gd name="connsiteY38" fmla="*/ 556082 h 612099"/>
                  <a:gd name="connsiteX39" fmla="*/ 1225870 w 1234826"/>
                  <a:gd name="connsiteY39" fmla="*/ 581130 h 612099"/>
                  <a:gd name="connsiteX40" fmla="*/ 1234826 w 1234826"/>
                  <a:gd name="connsiteY40" fmla="*/ 587051 h 612099"/>
                  <a:gd name="connsiteX41" fmla="*/ 1230272 w 1234826"/>
                  <a:gd name="connsiteY41" fmla="*/ 606331 h 612099"/>
                  <a:gd name="connsiteX42" fmla="*/ 1233308 w 1234826"/>
                  <a:gd name="connsiteY42" fmla="*/ 612100 h 612099"/>
                  <a:gd name="connsiteX43" fmla="*/ 271437 w 1234826"/>
                  <a:gd name="connsiteY43" fmla="*/ 590087 h 612099"/>
                  <a:gd name="connsiteX44" fmla="*/ 283278 w 1234826"/>
                  <a:gd name="connsiteY44" fmla="*/ 401235 h 612099"/>
                  <a:gd name="connsiteX45" fmla="*/ 0 w 1234826"/>
                  <a:gd name="connsiteY45" fmla="*/ 377553 h 612099"/>
                  <a:gd name="connsiteX46" fmla="*/ 0 w 1234826"/>
                  <a:gd name="connsiteY46" fmla="*/ 377553 h 612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234826" h="612099">
                    <a:moveTo>
                      <a:pt x="0" y="377553"/>
                    </a:moveTo>
                    <a:lnTo>
                      <a:pt x="32487" y="0"/>
                    </a:lnTo>
                    <a:lnTo>
                      <a:pt x="793665" y="39774"/>
                    </a:lnTo>
                    <a:lnTo>
                      <a:pt x="814311" y="69226"/>
                    </a:lnTo>
                    <a:lnTo>
                      <a:pt x="839360" y="69226"/>
                    </a:lnTo>
                    <a:lnTo>
                      <a:pt x="858640" y="64823"/>
                    </a:lnTo>
                    <a:lnTo>
                      <a:pt x="873366" y="75146"/>
                    </a:lnTo>
                    <a:lnTo>
                      <a:pt x="885055" y="100195"/>
                    </a:lnTo>
                    <a:lnTo>
                      <a:pt x="904335" y="104749"/>
                    </a:lnTo>
                    <a:lnTo>
                      <a:pt x="924981" y="100195"/>
                    </a:lnTo>
                    <a:lnTo>
                      <a:pt x="944109" y="85469"/>
                    </a:lnTo>
                    <a:lnTo>
                      <a:pt x="969158" y="85469"/>
                    </a:lnTo>
                    <a:lnTo>
                      <a:pt x="984035" y="89872"/>
                    </a:lnTo>
                    <a:lnTo>
                      <a:pt x="1044456" y="129798"/>
                    </a:lnTo>
                    <a:lnTo>
                      <a:pt x="1073907" y="150444"/>
                    </a:lnTo>
                    <a:lnTo>
                      <a:pt x="1073907" y="169572"/>
                    </a:lnTo>
                    <a:lnTo>
                      <a:pt x="1094553" y="181414"/>
                    </a:lnTo>
                    <a:lnTo>
                      <a:pt x="1094553" y="194621"/>
                    </a:lnTo>
                    <a:lnTo>
                      <a:pt x="1085748" y="221188"/>
                    </a:lnTo>
                    <a:lnTo>
                      <a:pt x="1100474" y="234547"/>
                    </a:lnTo>
                    <a:lnTo>
                      <a:pt x="1109279" y="265517"/>
                    </a:lnTo>
                    <a:lnTo>
                      <a:pt x="1125675" y="280242"/>
                    </a:lnTo>
                    <a:lnTo>
                      <a:pt x="1119754" y="294968"/>
                    </a:lnTo>
                    <a:lnTo>
                      <a:pt x="1125675" y="311211"/>
                    </a:lnTo>
                    <a:lnTo>
                      <a:pt x="1144802" y="325937"/>
                    </a:lnTo>
                    <a:lnTo>
                      <a:pt x="1150723" y="340663"/>
                    </a:lnTo>
                    <a:lnTo>
                      <a:pt x="1144802" y="356906"/>
                    </a:lnTo>
                    <a:lnTo>
                      <a:pt x="1140400" y="386509"/>
                    </a:lnTo>
                    <a:lnTo>
                      <a:pt x="1159528" y="396832"/>
                    </a:lnTo>
                    <a:lnTo>
                      <a:pt x="1165449" y="411558"/>
                    </a:lnTo>
                    <a:lnTo>
                      <a:pt x="1155126" y="426284"/>
                    </a:lnTo>
                    <a:lnTo>
                      <a:pt x="1159528" y="441009"/>
                    </a:lnTo>
                    <a:lnTo>
                      <a:pt x="1169852" y="455735"/>
                    </a:lnTo>
                    <a:lnTo>
                      <a:pt x="1165449" y="470612"/>
                    </a:lnTo>
                    <a:lnTo>
                      <a:pt x="1169852" y="491107"/>
                    </a:lnTo>
                    <a:lnTo>
                      <a:pt x="1175772" y="500064"/>
                    </a:lnTo>
                    <a:lnTo>
                      <a:pt x="1186095" y="516307"/>
                    </a:lnTo>
                    <a:lnTo>
                      <a:pt x="1200821" y="531033"/>
                    </a:lnTo>
                    <a:lnTo>
                      <a:pt x="1205223" y="556082"/>
                    </a:lnTo>
                    <a:lnTo>
                      <a:pt x="1225870" y="581130"/>
                    </a:lnTo>
                    <a:lnTo>
                      <a:pt x="1234826" y="587051"/>
                    </a:lnTo>
                    <a:lnTo>
                      <a:pt x="1230272" y="606331"/>
                    </a:lnTo>
                    <a:lnTo>
                      <a:pt x="1233308" y="612100"/>
                    </a:lnTo>
                    <a:lnTo>
                      <a:pt x="271437" y="590087"/>
                    </a:lnTo>
                    <a:lnTo>
                      <a:pt x="283278" y="401235"/>
                    </a:lnTo>
                    <a:lnTo>
                      <a:pt x="0" y="377553"/>
                    </a:lnTo>
                    <a:lnTo>
                      <a:pt x="0" y="377553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65961551-C1FA-472F-84A1-0D0B3001422D}"/>
                  </a:ext>
                </a:extLst>
              </p:cNvPr>
              <p:cNvSpPr/>
              <p:nvPr/>
            </p:nvSpPr>
            <p:spPr>
              <a:xfrm>
                <a:off x="5075127" y="2438921"/>
                <a:ext cx="1047340" cy="706677"/>
              </a:xfrm>
              <a:custGeom>
                <a:avLst/>
                <a:gdLst>
                  <a:gd name="connsiteX0" fmla="*/ 0 w 1047340"/>
                  <a:gd name="connsiteY0" fmla="*/ 556233 h 706677"/>
                  <a:gd name="connsiteX1" fmla="*/ 30969 w 1047340"/>
                  <a:gd name="connsiteY1" fmla="*/ 182932 h 706677"/>
                  <a:gd name="connsiteX2" fmla="*/ 47213 w 1047340"/>
                  <a:gd name="connsiteY2" fmla="*/ 0 h 706677"/>
                  <a:gd name="connsiteX3" fmla="*/ 1028212 w 1047340"/>
                  <a:gd name="connsiteY3" fmla="*/ 42811 h 706677"/>
                  <a:gd name="connsiteX4" fmla="*/ 1029731 w 1047340"/>
                  <a:gd name="connsiteY4" fmla="*/ 59054 h 706677"/>
                  <a:gd name="connsiteX5" fmla="*/ 1020773 w 1047340"/>
                  <a:gd name="connsiteY5" fmla="*/ 78182 h 706677"/>
                  <a:gd name="connsiteX6" fmla="*/ 997243 w 1047340"/>
                  <a:gd name="connsiteY6" fmla="*/ 103231 h 706677"/>
                  <a:gd name="connsiteX7" fmla="*/ 998761 w 1047340"/>
                  <a:gd name="connsiteY7" fmla="*/ 119475 h 706677"/>
                  <a:gd name="connsiteX8" fmla="*/ 1045974 w 1047340"/>
                  <a:gd name="connsiteY8" fmla="*/ 165170 h 706677"/>
                  <a:gd name="connsiteX9" fmla="*/ 1047340 w 1047340"/>
                  <a:gd name="connsiteY9" fmla="*/ 509021 h 706677"/>
                  <a:gd name="connsiteX10" fmla="*/ 1038535 w 1047340"/>
                  <a:gd name="connsiteY10" fmla="*/ 507502 h 706677"/>
                  <a:gd name="connsiteX11" fmla="*/ 1026694 w 1047340"/>
                  <a:gd name="connsiteY11" fmla="*/ 509021 h 706677"/>
                  <a:gd name="connsiteX12" fmla="*/ 1031097 w 1047340"/>
                  <a:gd name="connsiteY12" fmla="*/ 520710 h 706677"/>
                  <a:gd name="connsiteX13" fmla="*/ 1037017 w 1047340"/>
                  <a:gd name="connsiteY13" fmla="*/ 531033 h 706677"/>
                  <a:gd name="connsiteX14" fmla="*/ 1029731 w 1047340"/>
                  <a:gd name="connsiteY14" fmla="*/ 550313 h 706677"/>
                  <a:gd name="connsiteX15" fmla="*/ 1040054 w 1047340"/>
                  <a:gd name="connsiteY15" fmla="*/ 560636 h 706677"/>
                  <a:gd name="connsiteX16" fmla="*/ 1045974 w 1047340"/>
                  <a:gd name="connsiteY16" fmla="*/ 588569 h 706677"/>
                  <a:gd name="connsiteX17" fmla="*/ 1035651 w 1047340"/>
                  <a:gd name="connsiteY17" fmla="*/ 597526 h 706677"/>
                  <a:gd name="connsiteX18" fmla="*/ 1038535 w 1047340"/>
                  <a:gd name="connsiteY18" fmla="*/ 613770 h 706677"/>
                  <a:gd name="connsiteX19" fmla="*/ 1023810 w 1047340"/>
                  <a:gd name="connsiteY19" fmla="*/ 647623 h 706677"/>
                  <a:gd name="connsiteX20" fmla="*/ 1038535 w 1047340"/>
                  <a:gd name="connsiteY20" fmla="*/ 682995 h 706677"/>
                  <a:gd name="connsiteX21" fmla="*/ 1041420 w 1047340"/>
                  <a:gd name="connsiteY21" fmla="*/ 702275 h 706677"/>
                  <a:gd name="connsiteX22" fmla="*/ 1041420 w 1047340"/>
                  <a:gd name="connsiteY22" fmla="*/ 706678 h 706677"/>
                  <a:gd name="connsiteX23" fmla="*/ 1011969 w 1047340"/>
                  <a:gd name="connsiteY23" fmla="*/ 686031 h 706677"/>
                  <a:gd name="connsiteX24" fmla="*/ 951548 w 1047340"/>
                  <a:gd name="connsiteY24" fmla="*/ 646105 h 706677"/>
                  <a:gd name="connsiteX25" fmla="*/ 936670 w 1047340"/>
                  <a:gd name="connsiteY25" fmla="*/ 641703 h 706677"/>
                  <a:gd name="connsiteX26" fmla="*/ 911622 w 1047340"/>
                  <a:gd name="connsiteY26" fmla="*/ 641703 h 706677"/>
                  <a:gd name="connsiteX27" fmla="*/ 892494 w 1047340"/>
                  <a:gd name="connsiteY27" fmla="*/ 656428 h 706677"/>
                  <a:gd name="connsiteX28" fmla="*/ 871848 w 1047340"/>
                  <a:gd name="connsiteY28" fmla="*/ 660983 h 706677"/>
                  <a:gd name="connsiteX29" fmla="*/ 852568 w 1047340"/>
                  <a:gd name="connsiteY29" fmla="*/ 656428 h 706677"/>
                  <a:gd name="connsiteX30" fmla="*/ 840878 w 1047340"/>
                  <a:gd name="connsiteY30" fmla="*/ 631380 h 706677"/>
                  <a:gd name="connsiteX31" fmla="*/ 826152 w 1047340"/>
                  <a:gd name="connsiteY31" fmla="*/ 621057 h 706677"/>
                  <a:gd name="connsiteX32" fmla="*/ 806873 w 1047340"/>
                  <a:gd name="connsiteY32" fmla="*/ 625459 h 706677"/>
                  <a:gd name="connsiteX33" fmla="*/ 781824 w 1047340"/>
                  <a:gd name="connsiteY33" fmla="*/ 625459 h 706677"/>
                  <a:gd name="connsiteX34" fmla="*/ 761178 w 1047340"/>
                  <a:gd name="connsiteY34" fmla="*/ 596008 h 706677"/>
                  <a:gd name="connsiteX35" fmla="*/ 0 w 1047340"/>
                  <a:gd name="connsiteY35" fmla="*/ 556233 h 70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047340" h="706677">
                    <a:moveTo>
                      <a:pt x="0" y="556233"/>
                    </a:moveTo>
                    <a:lnTo>
                      <a:pt x="30969" y="182932"/>
                    </a:lnTo>
                    <a:lnTo>
                      <a:pt x="47213" y="0"/>
                    </a:lnTo>
                    <a:lnTo>
                      <a:pt x="1028212" y="42811"/>
                    </a:lnTo>
                    <a:lnTo>
                      <a:pt x="1029731" y="59054"/>
                    </a:lnTo>
                    <a:lnTo>
                      <a:pt x="1020773" y="78182"/>
                    </a:lnTo>
                    <a:lnTo>
                      <a:pt x="997243" y="103231"/>
                    </a:lnTo>
                    <a:lnTo>
                      <a:pt x="998761" y="119475"/>
                    </a:lnTo>
                    <a:lnTo>
                      <a:pt x="1045974" y="165170"/>
                    </a:lnTo>
                    <a:lnTo>
                      <a:pt x="1047340" y="509021"/>
                    </a:lnTo>
                    <a:lnTo>
                      <a:pt x="1038535" y="507502"/>
                    </a:lnTo>
                    <a:lnTo>
                      <a:pt x="1026694" y="509021"/>
                    </a:lnTo>
                    <a:lnTo>
                      <a:pt x="1031097" y="520710"/>
                    </a:lnTo>
                    <a:lnTo>
                      <a:pt x="1037017" y="531033"/>
                    </a:lnTo>
                    <a:lnTo>
                      <a:pt x="1029731" y="550313"/>
                    </a:lnTo>
                    <a:lnTo>
                      <a:pt x="1040054" y="560636"/>
                    </a:lnTo>
                    <a:lnTo>
                      <a:pt x="1045974" y="588569"/>
                    </a:lnTo>
                    <a:lnTo>
                      <a:pt x="1035651" y="597526"/>
                    </a:lnTo>
                    <a:lnTo>
                      <a:pt x="1038535" y="613770"/>
                    </a:lnTo>
                    <a:lnTo>
                      <a:pt x="1023810" y="647623"/>
                    </a:lnTo>
                    <a:lnTo>
                      <a:pt x="1038535" y="682995"/>
                    </a:lnTo>
                    <a:lnTo>
                      <a:pt x="1041420" y="702275"/>
                    </a:lnTo>
                    <a:lnTo>
                      <a:pt x="1041420" y="706678"/>
                    </a:lnTo>
                    <a:lnTo>
                      <a:pt x="1011969" y="686031"/>
                    </a:lnTo>
                    <a:lnTo>
                      <a:pt x="951548" y="646105"/>
                    </a:lnTo>
                    <a:lnTo>
                      <a:pt x="936670" y="641703"/>
                    </a:lnTo>
                    <a:lnTo>
                      <a:pt x="911622" y="641703"/>
                    </a:lnTo>
                    <a:lnTo>
                      <a:pt x="892494" y="656428"/>
                    </a:lnTo>
                    <a:lnTo>
                      <a:pt x="871848" y="660983"/>
                    </a:lnTo>
                    <a:lnTo>
                      <a:pt x="852568" y="656428"/>
                    </a:lnTo>
                    <a:lnTo>
                      <a:pt x="840878" y="631380"/>
                    </a:lnTo>
                    <a:lnTo>
                      <a:pt x="826152" y="621057"/>
                    </a:lnTo>
                    <a:lnTo>
                      <a:pt x="806873" y="625459"/>
                    </a:lnTo>
                    <a:lnTo>
                      <a:pt x="781824" y="625459"/>
                    </a:lnTo>
                    <a:lnTo>
                      <a:pt x="761178" y="596008"/>
                    </a:lnTo>
                    <a:lnTo>
                      <a:pt x="0" y="556233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5316CC0B-CCD6-42F0-A9B1-3FC93DFEE5BA}"/>
                  </a:ext>
                </a:extLst>
              </p:cNvPr>
              <p:cNvSpPr/>
              <p:nvPr/>
            </p:nvSpPr>
            <p:spPr>
              <a:xfrm>
                <a:off x="5122341" y="1867962"/>
                <a:ext cx="982517" cy="613769"/>
              </a:xfrm>
              <a:custGeom>
                <a:avLst/>
                <a:gdLst>
                  <a:gd name="connsiteX0" fmla="*/ 0 w 982517"/>
                  <a:gd name="connsiteY0" fmla="*/ 570959 h 613769"/>
                  <a:gd name="connsiteX1" fmla="*/ 47213 w 982517"/>
                  <a:gd name="connsiteY1" fmla="*/ 0 h 613769"/>
                  <a:gd name="connsiteX2" fmla="*/ 300888 w 982517"/>
                  <a:gd name="connsiteY2" fmla="*/ 17762 h 613769"/>
                  <a:gd name="connsiteX3" fmla="*/ 480936 w 982517"/>
                  <a:gd name="connsiteY3" fmla="*/ 31121 h 613769"/>
                  <a:gd name="connsiteX4" fmla="*/ 904335 w 982517"/>
                  <a:gd name="connsiteY4" fmla="*/ 42811 h 613769"/>
                  <a:gd name="connsiteX5" fmla="*/ 905701 w 982517"/>
                  <a:gd name="connsiteY5" fmla="*/ 57536 h 613769"/>
                  <a:gd name="connsiteX6" fmla="*/ 919061 w 982517"/>
                  <a:gd name="connsiteY6" fmla="*/ 101865 h 613769"/>
                  <a:gd name="connsiteX7" fmla="*/ 914658 w 982517"/>
                  <a:gd name="connsiteY7" fmla="*/ 115072 h 613769"/>
                  <a:gd name="connsiteX8" fmla="*/ 910256 w 982517"/>
                  <a:gd name="connsiteY8" fmla="*/ 146193 h 613769"/>
                  <a:gd name="connsiteX9" fmla="*/ 911622 w 982517"/>
                  <a:gd name="connsiteY9" fmla="*/ 199175 h 613769"/>
                  <a:gd name="connsiteX10" fmla="*/ 923463 w 982517"/>
                  <a:gd name="connsiteY10" fmla="*/ 259748 h 613769"/>
                  <a:gd name="connsiteX11" fmla="*/ 939707 w 982517"/>
                  <a:gd name="connsiteY11" fmla="*/ 277358 h 613769"/>
                  <a:gd name="connsiteX12" fmla="*/ 950030 w 982517"/>
                  <a:gd name="connsiteY12" fmla="*/ 332009 h 613769"/>
                  <a:gd name="connsiteX13" fmla="*/ 952914 w 982517"/>
                  <a:gd name="connsiteY13" fmla="*/ 426436 h 613769"/>
                  <a:gd name="connsiteX14" fmla="*/ 958835 w 982517"/>
                  <a:gd name="connsiteY14" fmla="*/ 445564 h 613769"/>
                  <a:gd name="connsiteX15" fmla="*/ 958835 w 982517"/>
                  <a:gd name="connsiteY15" fmla="*/ 479569 h 613769"/>
                  <a:gd name="connsiteX16" fmla="*/ 960353 w 982517"/>
                  <a:gd name="connsiteY16" fmla="*/ 494295 h 613769"/>
                  <a:gd name="connsiteX17" fmla="*/ 982517 w 982517"/>
                  <a:gd name="connsiteY17" fmla="*/ 560636 h 613769"/>
                  <a:gd name="connsiteX18" fmla="*/ 979481 w 982517"/>
                  <a:gd name="connsiteY18" fmla="*/ 585685 h 613769"/>
                  <a:gd name="connsiteX19" fmla="*/ 980999 w 982517"/>
                  <a:gd name="connsiteY19" fmla="*/ 613770 h 613769"/>
                  <a:gd name="connsiteX20" fmla="*/ 0 w 982517"/>
                  <a:gd name="connsiteY20" fmla="*/ 570959 h 613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82517" h="613769">
                    <a:moveTo>
                      <a:pt x="0" y="570959"/>
                    </a:moveTo>
                    <a:lnTo>
                      <a:pt x="47213" y="0"/>
                    </a:lnTo>
                    <a:lnTo>
                      <a:pt x="300888" y="17762"/>
                    </a:lnTo>
                    <a:lnTo>
                      <a:pt x="480936" y="31121"/>
                    </a:lnTo>
                    <a:lnTo>
                      <a:pt x="904335" y="42811"/>
                    </a:lnTo>
                    <a:lnTo>
                      <a:pt x="905701" y="57536"/>
                    </a:lnTo>
                    <a:lnTo>
                      <a:pt x="919061" y="101865"/>
                    </a:lnTo>
                    <a:lnTo>
                      <a:pt x="914658" y="115072"/>
                    </a:lnTo>
                    <a:lnTo>
                      <a:pt x="910256" y="146193"/>
                    </a:lnTo>
                    <a:lnTo>
                      <a:pt x="911622" y="199175"/>
                    </a:lnTo>
                    <a:lnTo>
                      <a:pt x="923463" y="259748"/>
                    </a:lnTo>
                    <a:lnTo>
                      <a:pt x="939707" y="277358"/>
                    </a:lnTo>
                    <a:lnTo>
                      <a:pt x="950030" y="332009"/>
                    </a:lnTo>
                    <a:lnTo>
                      <a:pt x="952914" y="426436"/>
                    </a:lnTo>
                    <a:lnTo>
                      <a:pt x="958835" y="445564"/>
                    </a:lnTo>
                    <a:lnTo>
                      <a:pt x="958835" y="479569"/>
                    </a:lnTo>
                    <a:lnTo>
                      <a:pt x="960353" y="494295"/>
                    </a:lnTo>
                    <a:lnTo>
                      <a:pt x="982517" y="560636"/>
                    </a:lnTo>
                    <a:lnTo>
                      <a:pt x="979481" y="585685"/>
                    </a:lnTo>
                    <a:lnTo>
                      <a:pt x="980999" y="613770"/>
                    </a:lnTo>
                    <a:lnTo>
                      <a:pt x="0" y="570959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95C90358-164C-4379-A6E8-CF4DDE7DC500}"/>
                  </a:ext>
                </a:extLst>
              </p:cNvPr>
              <p:cNvSpPr/>
              <p:nvPr/>
            </p:nvSpPr>
            <p:spPr>
              <a:xfrm>
                <a:off x="3639760" y="1654061"/>
                <a:ext cx="1529793" cy="967791"/>
              </a:xfrm>
              <a:custGeom>
                <a:avLst/>
                <a:gdLst>
                  <a:gd name="connsiteX0" fmla="*/ 1466337 w 1529793"/>
                  <a:gd name="connsiteY0" fmla="*/ 967792 h 967791"/>
                  <a:gd name="connsiteX1" fmla="*/ 535435 w 1529793"/>
                  <a:gd name="connsiteY1" fmla="*/ 854237 h 967791"/>
                  <a:gd name="connsiteX2" fmla="*/ 522228 w 1529793"/>
                  <a:gd name="connsiteY2" fmla="*/ 948663 h 967791"/>
                  <a:gd name="connsiteX3" fmla="*/ 522228 w 1529793"/>
                  <a:gd name="connsiteY3" fmla="*/ 950030 h 967791"/>
                  <a:gd name="connsiteX4" fmla="*/ 508869 w 1529793"/>
                  <a:gd name="connsiteY4" fmla="*/ 936822 h 967791"/>
                  <a:gd name="connsiteX5" fmla="*/ 502948 w 1529793"/>
                  <a:gd name="connsiteY5" fmla="*/ 914658 h 967791"/>
                  <a:gd name="connsiteX6" fmla="*/ 483820 w 1529793"/>
                  <a:gd name="connsiteY6" fmla="*/ 894012 h 967791"/>
                  <a:gd name="connsiteX7" fmla="*/ 467576 w 1529793"/>
                  <a:gd name="connsiteY7" fmla="*/ 907371 h 967791"/>
                  <a:gd name="connsiteX8" fmla="*/ 469094 w 1529793"/>
                  <a:gd name="connsiteY8" fmla="*/ 922097 h 967791"/>
                  <a:gd name="connsiteX9" fmla="*/ 430686 w 1529793"/>
                  <a:gd name="connsiteY9" fmla="*/ 922097 h 967791"/>
                  <a:gd name="connsiteX10" fmla="*/ 424766 w 1529793"/>
                  <a:gd name="connsiteY10" fmla="*/ 924981 h 967791"/>
                  <a:gd name="connsiteX11" fmla="*/ 408522 w 1529793"/>
                  <a:gd name="connsiteY11" fmla="*/ 916176 h 967791"/>
                  <a:gd name="connsiteX12" fmla="*/ 373150 w 1529793"/>
                  <a:gd name="connsiteY12" fmla="*/ 914658 h 967791"/>
                  <a:gd name="connsiteX13" fmla="*/ 365863 w 1529793"/>
                  <a:gd name="connsiteY13" fmla="*/ 907371 h 967791"/>
                  <a:gd name="connsiteX14" fmla="*/ 355540 w 1529793"/>
                  <a:gd name="connsiteY14" fmla="*/ 908737 h 967791"/>
                  <a:gd name="connsiteX15" fmla="*/ 343699 w 1529793"/>
                  <a:gd name="connsiteY15" fmla="*/ 920579 h 967791"/>
                  <a:gd name="connsiteX16" fmla="*/ 330340 w 1529793"/>
                  <a:gd name="connsiteY16" fmla="*/ 919212 h 967791"/>
                  <a:gd name="connsiteX17" fmla="*/ 300888 w 1529793"/>
                  <a:gd name="connsiteY17" fmla="*/ 907371 h 967791"/>
                  <a:gd name="connsiteX18" fmla="*/ 293450 w 1529793"/>
                  <a:gd name="connsiteY18" fmla="*/ 913292 h 967791"/>
                  <a:gd name="connsiteX19" fmla="*/ 284645 w 1529793"/>
                  <a:gd name="connsiteY19" fmla="*/ 930902 h 967791"/>
                  <a:gd name="connsiteX20" fmla="*/ 265516 w 1529793"/>
                  <a:gd name="connsiteY20" fmla="*/ 920579 h 967791"/>
                  <a:gd name="connsiteX21" fmla="*/ 256560 w 1529793"/>
                  <a:gd name="connsiteY21" fmla="*/ 899932 h 967791"/>
                  <a:gd name="connsiteX22" fmla="*/ 256560 w 1529793"/>
                  <a:gd name="connsiteY22" fmla="*/ 892645 h 967791"/>
                  <a:gd name="connsiteX23" fmla="*/ 261114 w 1529793"/>
                  <a:gd name="connsiteY23" fmla="*/ 867445 h 967791"/>
                  <a:gd name="connsiteX24" fmla="*/ 258078 w 1529793"/>
                  <a:gd name="connsiteY24" fmla="*/ 855756 h 967791"/>
                  <a:gd name="connsiteX25" fmla="*/ 244870 w 1529793"/>
                  <a:gd name="connsiteY25" fmla="*/ 837994 h 967791"/>
                  <a:gd name="connsiteX26" fmla="*/ 228627 w 1529793"/>
                  <a:gd name="connsiteY26" fmla="*/ 837994 h 967791"/>
                  <a:gd name="connsiteX27" fmla="*/ 213901 w 1529793"/>
                  <a:gd name="connsiteY27" fmla="*/ 814311 h 967791"/>
                  <a:gd name="connsiteX28" fmla="*/ 222706 w 1529793"/>
                  <a:gd name="connsiteY28" fmla="*/ 798219 h 967791"/>
                  <a:gd name="connsiteX29" fmla="*/ 222706 w 1529793"/>
                  <a:gd name="connsiteY29" fmla="*/ 786378 h 967791"/>
                  <a:gd name="connsiteX30" fmla="*/ 207980 w 1529793"/>
                  <a:gd name="connsiteY30" fmla="*/ 765732 h 967791"/>
                  <a:gd name="connsiteX31" fmla="*/ 199175 w 1529793"/>
                  <a:gd name="connsiteY31" fmla="*/ 740531 h 967791"/>
                  <a:gd name="connsiteX32" fmla="*/ 199175 w 1529793"/>
                  <a:gd name="connsiteY32" fmla="*/ 702275 h 967791"/>
                  <a:gd name="connsiteX33" fmla="*/ 203578 w 1529793"/>
                  <a:gd name="connsiteY33" fmla="*/ 678593 h 967791"/>
                  <a:gd name="connsiteX34" fmla="*/ 196139 w 1529793"/>
                  <a:gd name="connsiteY34" fmla="*/ 672824 h 967791"/>
                  <a:gd name="connsiteX35" fmla="*/ 191737 w 1529793"/>
                  <a:gd name="connsiteY35" fmla="*/ 668270 h 967791"/>
                  <a:gd name="connsiteX36" fmla="*/ 185816 w 1529793"/>
                  <a:gd name="connsiteY36" fmla="*/ 655062 h 967791"/>
                  <a:gd name="connsiteX37" fmla="*/ 181413 w 1529793"/>
                  <a:gd name="connsiteY37" fmla="*/ 652026 h 967791"/>
                  <a:gd name="connsiteX38" fmla="*/ 175493 w 1529793"/>
                  <a:gd name="connsiteY38" fmla="*/ 655062 h 967791"/>
                  <a:gd name="connsiteX39" fmla="*/ 134200 w 1529793"/>
                  <a:gd name="connsiteY39" fmla="*/ 687550 h 967791"/>
                  <a:gd name="connsiteX40" fmla="*/ 126762 w 1529793"/>
                  <a:gd name="connsiteY40" fmla="*/ 690434 h 967791"/>
                  <a:gd name="connsiteX41" fmla="*/ 100195 w 1529793"/>
                  <a:gd name="connsiteY41" fmla="*/ 663867 h 967791"/>
                  <a:gd name="connsiteX42" fmla="*/ 107634 w 1529793"/>
                  <a:gd name="connsiteY42" fmla="*/ 649141 h 967791"/>
                  <a:gd name="connsiteX43" fmla="*/ 106115 w 1529793"/>
                  <a:gd name="connsiteY43" fmla="*/ 637300 h 967791"/>
                  <a:gd name="connsiteX44" fmla="*/ 106115 w 1529793"/>
                  <a:gd name="connsiteY44" fmla="*/ 621057 h 967791"/>
                  <a:gd name="connsiteX45" fmla="*/ 128280 w 1529793"/>
                  <a:gd name="connsiteY45" fmla="*/ 606331 h 967791"/>
                  <a:gd name="connsiteX46" fmla="*/ 129798 w 1529793"/>
                  <a:gd name="connsiteY46" fmla="*/ 590087 h 967791"/>
                  <a:gd name="connsiteX47" fmla="*/ 126762 w 1529793"/>
                  <a:gd name="connsiteY47" fmla="*/ 587203 h 967791"/>
                  <a:gd name="connsiteX48" fmla="*/ 128280 w 1529793"/>
                  <a:gd name="connsiteY48" fmla="*/ 557752 h 967791"/>
                  <a:gd name="connsiteX49" fmla="*/ 138603 w 1529793"/>
                  <a:gd name="connsiteY49" fmla="*/ 548795 h 967791"/>
                  <a:gd name="connsiteX50" fmla="*/ 137085 w 1529793"/>
                  <a:gd name="connsiteY50" fmla="*/ 538472 h 967791"/>
                  <a:gd name="connsiteX51" fmla="*/ 166688 w 1529793"/>
                  <a:gd name="connsiteY51" fmla="*/ 478051 h 967791"/>
                  <a:gd name="connsiteX52" fmla="*/ 157883 w 1529793"/>
                  <a:gd name="connsiteY52" fmla="*/ 467728 h 967791"/>
                  <a:gd name="connsiteX53" fmla="*/ 129798 w 1529793"/>
                  <a:gd name="connsiteY53" fmla="*/ 463325 h 967791"/>
                  <a:gd name="connsiteX54" fmla="*/ 128280 w 1529793"/>
                  <a:gd name="connsiteY54" fmla="*/ 448600 h 967791"/>
                  <a:gd name="connsiteX55" fmla="*/ 107634 w 1529793"/>
                  <a:gd name="connsiteY55" fmla="*/ 447082 h 967791"/>
                  <a:gd name="connsiteX56" fmla="*/ 97310 w 1529793"/>
                  <a:gd name="connsiteY56" fmla="*/ 423399 h 967791"/>
                  <a:gd name="connsiteX57" fmla="*/ 92908 w 1529793"/>
                  <a:gd name="connsiteY57" fmla="*/ 399869 h 967791"/>
                  <a:gd name="connsiteX58" fmla="*/ 70744 w 1529793"/>
                  <a:gd name="connsiteY58" fmla="*/ 349619 h 967791"/>
                  <a:gd name="connsiteX59" fmla="*/ 38256 w 1529793"/>
                  <a:gd name="connsiteY59" fmla="*/ 318650 h 967791"/>
                  <a:gd name="connsiteX60" fmla="*/ 23531 w 1529793"/>
                  <a:gd name="connsiteY60" fmla="*/ 298004 h 967791"/>
                  <a:gd name="connsiteX61" fmla="*/ 14726 w 1529793"/>
                  <a:gd name="connsiteY61" fmla="*/ 287681 h 967791"/>
                  <a:gd name="connsiteX62" fmla="*/ 22012 w 1529793"/>
                  <a:gd name="connsiteY62" fmla="*/ 278876 h 967791"/>
                  <a:gd name="connsiteX63" fmla="*/ 27933 w 1529793"/>
                  <a:gd name="connsiteY63" fmla="*/ 259748 h 967791"/>
                  <a:gd name="connsiteX64" fmla="*/ 22012 w 1529793"/>
                  <a:gd name="connsiteY64" fmla="*/ 228778 h 967791"/>
                  <a:gd name="connsiteX65" fmla="*/ 0 w 1529793"/>
                  <a:gd name="connsiteY65" fmla="*/ 180047 h 967791"/>
                  <a:gd name="connsiteX66" fmla="*/ 32336 w 1529793"/>
                  <a:gd name="connsiteY66" fmla="*/ 0 h 967791"/>
                  <a:gd name="connsiteX67" fmla="*/ 172609 w 1529793"/>
                  <a:gd name="connsiteY67" fmla="*/ 23682 h 967791"/>
                  <a:gd name="connsiteX68" fmla="*/ 547277 w 1529793"/>
                  <a:gd name="connsiteY68" fmla="*/ 87139 h 967791"/>
                  <a:gd name="connsiteX69" fmla="*/ 930750 w 1529793"/>
                  <a:gd name="connsiteY69" fmla="*/ 151962 h 967791"/>
                  <a:gd name="connsiteX70" fmla="*/ 1529794 w 1529793"/>
                  <a:gd name="connsiteY70" fmla="*/ 213901 h 967791"/>
                  <a:gd name="connsiteX71" fmla="*/ 1482581 w 1529793"/>
                  <a:gd name="connsiteY71" fmla="*/ 784860 h 967791"/>
                  <a:gd name="connsiteX72" fmla="*/ 1466337 w 1529793"/>
                  <a:gd name="connsiteY72" fmla="*/ 967792 h 967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1529793" h="967791">
                    <a:moveTo>
                      <a:pt x="1466337" y="967792"/>
                    </a:moveTo>
                    <a:lnTo>
                      <a:pt x="535435" y="854237"/>
                    </a:lnTo>
                    <a:lnTo>
                      <a:pt x="522228" y="948663"/>
                    </a:lnTo>
                    <a:lnTo>
                      <a:pt x="522228" y="950030"/>
                    </a:lnTo>
                    <a:lnTo>
                      <a:pt x="508869" y="936822"/>
                    </a:lnTo>
                    <a:lnTo>
                      <a:pt x="502948" y="914658"/>
                    </a:lnTo>
                    <a:lnTo>
                      <a:pt x="483820" y="894012"/>
                    </a:lnTo>
                    <a:lnTo>
                      <a:pt x="467576" y="907371"/>
                    </a:lnTo>
                    <a:lnTo>
                      <a:pt x="469094" y="922097"/>
                    </a:lnTo>
                    <a:lnTo>
                      <a:pt x="430686" y="922097"/>
                    </a:lnTo>
                    <a:lnTo>
                      <a:pt x="424766" y="924981"/>
                    </a:lnTo>
                    <a:lnTo>
                      <a:pt x="408522" y="916176"/>
                    </a:lnTo>
                    <a:lnTo>
                      <a:pt x="373150" y="914658"/>
                    </a:lnTo>
                    <a:lnTo>
                      <a:pt x="365863" y="907371"/>
                    </a:lnTo>
                    <a:lnTo>
                      <a:pt x="355540" y="908737"/>
                    </a:lnTo>
                    <a:lnTo>
                      <a:pt x="343699" y="920579"/>
                    </a:lnTo>
                    <a:lnTo>
                      <a:pt x="330340" y="919212"/>
                    </a:lnTo>
                    <a:lnTo>
                      <a:pt x="300888" y="907371"/>
                    </a:lnTo>
                    <a:lnTo>
                      <a:pt x="293450" y="913292"/>
                    </a:lnTo>
                    <a:lnTo>
                      <a:pt x="284645" y="930902"/>
                    </a:lnTo>
                    <a:lnTo>
                      <a:pt x="265516" y="920579"/>
                    </a:lnTo>
                    <a:lnTo>
                      <a:pt x="256560" y="899932"/>
                    </a:lnTo>
                    <a:lnTo>
                      <a:pt x="256560" y="892645"/>
                    </a:lnTo>
                    <a:lnTo>
                      <a:pt x="261114" y="867445"/>
                    </a:lnTo>
                    <a:lnTo>
                      <a:pt x="258078" y="855756"/>
                    </a:lnTo>
                    <a:lnTo>
                      <a:pt x="244870" y="837994"/>
                    </a:lnTo>
                    <a:lnTo>
                      <a:pt x="228627" y="837994"/>
                    </a:lnTo>
                    <a:lnTo>
                      <a:pt x="213901" y="814311"/>
                    </a:lnTo>
                    <a:lnTo>
                      <a:pt x="222706" y="798219"/>
                    </a:lnTo>
                    <a:lnTo>
                      <a:pt x="222706" y="786378"/>
                    </a:lnTo>
                    <a:lnTo>
                      <a:pt x="207980" y="765732"/>
                    </a:lnTo>
                    <a:lnTo>
                      <a:pt x="199175" y="740531"/>
                    </a:lnTo>
                    <a:lnTo>
                      <a:pt x="199175" y="702275"/>
                    </a:lnTo>
                    <a:lnTo>
                      <a:pt x="203578" y="678593"/>
                    </a:lnTo>
                    <a:lnTo>
                      <a:pt x="196139" y="672824"/>
                    </a:lnTo>
                    <a:lnTo>
                      <a:pt x="191737" y="668270"/>
                    </a:lnTo>
                    <a:lnTo>
                      <a:pt x="185816" y="655062"/>
                    </a:lnTo>
                    <a:lnTo>
                      <a:pt x="181413" y="652026"/>
                    </a:lnTo>
                    <a:lnTo>
                      <a:pt x="175493" y="655062"/>
                    </a:lnTo>
                    <a:lnTo>
                      <a:pt x="134200" y="687550"/>
                    </a:lnTo>
                    <a:lnTo>
                      <a:pt x="126762" y="690434"/>
                    </a:lnTo>
                    <a:lnTo>
                      <a:pt x="100195" y="663867"/>
                    </a:lnTo>
                    <a:lnTo>
                      <a:pt x="107634" y="649141"/>
                    </a:lnTo>
                    <a:lnTo>
                      <a:pt x="106115" y="637300"/>
                    </a:lnTo>
                    <a:lnTo>
                      <a:pt x="106115" y="621057"/>
                    </a:lnTo>
                    <a:lnTo>
                      <a:pt x="128280" y="606331"/>
                    </a:lnTo>
                    <a:lnTo>
                      <a:pt x="129798" y="590087"/>
                    </a:lnTo>
                    <a:lnTo>
                      <a:pt x="126762" y="587203"/>
                    </a:lnTo>
                    <a:lnTo>
                      <a:pt x="128280" y="557752"/>
                    </a:lnTo>
                    <a:lnTo>
                      <a:pt x="138603" y="548795"/>
                    </a:lnTo>
                    <a:lnTo>
                      <a:pt x="137085" y="538472"/>
                    </a:lnTo>
                    <a:lnTo>
                      <a:pt x="166688" y="478051"/>
                    </a:lnTo>
                    <a:lnTo>
                      <a:pt x="157883" y="467728"/>
                    </a:lnTo>
                    <a:lnTo>
                      <a:pt x="129798" y="463325"/>
                    </a:lnTo>
                    <a:lnTo>
                      <a:pt x="128280" y="448600"/>
                    </a:lnTo>
                    <a:lnTo>
                      <a:pt x="107634" y="447082"/>
                    </a:lnTo>
                    <a:lnTo>
                      <a:pt x="97310" y="423399"/>
                    </a:lnTo>
                    <a:lnTo>
                      <a:pt x="92908" y="399869"/>
                    </a:lnTo>
                    <a:lnTo>
                      <a:pt x="70744" y="349619"/>
                    </a:lnTo>
                    <a:lnTo>
                      <a:pt x="38256" y="318650"/>
                    </a:lnTo>
                    <a:lnTo>
                      <a:pt x="23531" y="298004"/>
                    </a:lnTo>
                    <a:lnTo>
                      <a:pt x="14726" y="287681"/>
                    </a:lnTo>
                    <a:lnTo>
                      <a:pt x="22012" y="278876"/>
                    </a:lnTo>
                    <a:lnTo>
                      <a:pt x="27933" y="259748"/>
                    </a:lnTo>
                    <a:lnTo>
                      <a:pt x="22012" y="228778"/>
                    </a:lnTo>
                    <a:lnTo>
                      <a:pt x="0" y="180047"/>
                    </a:lnTo>
                    <a:lnTo>
                      <a:pt x="32336" y="0"/>
                    </a:lnTo>
                    <a:lnTo>
                      <a:pt x="172609" y="23682"/>
                    </a:lnTo>
                    <a:lnTo>
                      <a:pt x="547277" y="87139"/>
                    </a:lnTo>
                    <a:lnTo>
                      <a:pt x="930750" y="151962"/>
                    </a:lnTo>
                    <a:lnTo>
                      <a:pt x="1529794" y="213901"/>
                    </a:lnTo>
                    <a:lnTo>
                      <a:pt x="1482581" y="784860"/>
                    </a:lnTo>
                    <a:lnTo>
                      <a:pt x="1466337" y="967792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948EC9C0-D356-4E39-9E3F-F5F8C3C466E8}"/>
                  </a:ext>
                </a:extLst>
              </p:cNvPr>
              <p:cNvSpPr/>
              <p:nvPr/>
            </p:nvSpPr>
            <p:spPr>
              <a:xfrm>
                <a:off x="4063159" y="2508298"/>
                <a:ext cx="1042937" cy="864408"/>
              </a:xfrm>
              <a:custGeom>
                <a:avLst/>
                <a:gdLst>
                  <a:gd name="connsiteX0" fmla="*/ 979481 w 1042937"/>
                  <a:gd name="connsiteY0" fmla="*/ 864409 h 864408"/>
                  <a:gd name="connsiteX1" fmla="*/ 1011968 w 1042937"/>
                  <a:gd name="connsiteY1" fmla="*/ 486856 h 864408"/>
                  <a:gd name="connsiteX2" fmla="*/ 1042938 w 1042937"/>
                  <a:gd name="connsiteY2" fmla="*/ 113554 h 864408"/>
                  <a:gd name="connsiteX3" fmla="*/ 112036 w 1042937"/>
                  <a:gd name="connsiteY3" fmla="*/ 0 h 864408"/>
                  <a:gd name="connsiteX4" fmla="*/ 98829 w 1042937"/>
                  <a:gd name="connsiteY4" fmla="*/ 94426 h 864408"/>
                  <a:gd name="connsiteX5" fmla="*/ 30969 w 1042937"/>
                  <a:gd name="connsiteY5" fmla="*/ 562002 h 864408"/>
                  <a:gd name="connsiteX6" fmla="*/ 29451 w 1042937"/>
                  <a:gd name="connsiteY6" fmla="*/ 562002 h 864408"/>
                  <a:gd name="connsiteX7" fmla="*/ 0 w 1042937"/>
                  <a:gd name="connsiteY7" fmla="*/ 744934 h 864408"/>
                  <a:gd name="connsiteX8" fmla="*/ 277206 w 1042937"/>
                  <a:gd name="connsiteY8" fmla="*/ 787744 h 864408"/>
                  <a:gd name="connsiteX9" fmla="*/ 979481 w 1042937"/>
                  <a:gd name="connsiteY9" fmla="*/ 864409 h 864408"/>
                  <a:gd name="connsiteX10" fmla="*/ 979481 w 1042937"/>
                  <a:gd name="connsiteY10" fmla="*/ 864409 h 864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42937" h="864408">
                    <a:moveTo>
                      <a:pt x="979481" y="864409"/>
                    </a:moveTo>
                    <a:lnTo>
                      <a:pt x="1011968" y="486856"/>
                    </a:lnTo>
                    <a:lnTo>
                      <a:pt x="1042938" y="113554"/>
                    </a:lnTo>
                    <a:lnTo>
                      <a:pt x="112036" y="0"/>
                    </a:lnTo>
                    <a:lnTo>
                      <a:pt x="98829" y="94426"/>
                    </a:lnTo>
                    <a:lnTo>
                      <a:pt x="30969" y="562002"/>
                    </a:lnTo>
                    <a:lnTo>
                      <a:pt x="29451" y="562002"/>
                    </a:lnTo>
                    <a:lnTo>
                      <a:pt x="0" y="744934"/>
                    </a:lnTo>
                    <a:lnTo>
                      <a:pt x="277206" y="787744"/>
                    </a:lnTo>
                    <a:lnTo>
                      <a:pt x="979481" y="864409"/>
                    </a:lnTo>
                    <a:lnTo>
                      <a:pt x="979481" y="864409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857FBFE7-422A-4AAF-820F-EB48313F59CF}"/>
                  </a:ext>
                </a:extLst>
              </p:cNvPr>
              <p:cNvSpPr/>
              <p:nvPr/>
            </p:nvSpPr>
            <p:spPr>
              <a:xfrm>
                <a:off x="4238652" y="3296043"/>
                <a:ext cx="1087266" cy="860006"/>
              </a:xfrm>
              <a:custGeom>
                <a:avLst/>
                <a:gdLst>
                  <a:gd name="connsiteX0" fmla="*/ 0 w 1087266"/>
                  <a:gd name="connsiteY0" fmla="*/ 750854 h 860006"/>
                  <a:gd name="connsiteX1" fmla="*/ 101713 w 1087266"/>
                  <a:gd name="connsiteY1" fmla="*/ 0 h 860006"/>
                  <a:gd name="connsiteX2" fmla="*/ 803988 w 1087266"/>
                  <a:gd name="connsiteY2" fmla="*/ 76664 h 860006"/>
                  <a:gd name="connsiteX3" fmla="*/ 1087266 w 1087266"/>
                  <a:gd name="connsiteY3" fmla="*/ 100347 h 860006"/>
                  <a:gd name="connsiteX4" fmla="*/ 1075425 w 1087266"/>
                  <a:gd name="connsiteY4" fmla="*/ 289199 h 860006"/>
                  <a:gd name="connsiteX5" fmla="*/ 1042938 w 1087266"/>
                  <a:gd name="connsiteY5" fmla="*/ 860006 h 860006"/>
                  <a:gd name="connsiteX6" fmla="*/ 896896 w 1087266"/>
                  <a:gd name="connsiteY6" fmla="*/ 851201 h 860006"/>
                  <a:gd name="connsiteX7" fmla="*/ 0 w 1087266"/>
                  <a:gd name="connsiteY7" fmla="*/ 750854 h 860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7266" h="860006">
                    <a:moveTo>
                      <a:pt x="0" y="750854"/>
                    </a:moveTo>
                    <a:lnTo>
                      <a:pt x="101713" y="0"/>
                    </a:lnTo>
                    <a:lnTo>
                      <a:pt x="803988" y="76664"/>
                    </a:lnTo>
                    <a:lnTo>
                      <a:pt x="1087266" y="100347"/>
                    </a:lnTo>
                    <a:lnTo>
                      <a:pt x="1075425" y="289199"/>
                    </a:lnTo>
                    <a:lnTo>
                      <a:pt x="1042938" y="860006"/>
                    </a:lnTo>
                    <a:lnTo>
                      <a:pt x="896896" y="851201"/>
                    </a:lnTo>
                    <a:lnTo>
                      <a:pt x="0" y="750854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0B7BBA0B-5466-42AC-B2FF-E8F3415A1B92}"/>
                  </a:ext>
                </a:extLst>
              </p:cNvPr>
              <p:cNvSpPr/>
              <p:nvPr/>
            </p:nvSpPr>
            <p:spPr>
              <a:xfrm>
                <a:off x="3496603" y="2996521"/>
                <a:ext cx="843762" cy="1050376"/>
              </a:xfrm>
              <a:custGeom>
                <a:avLst/>
                <a:gdLst>
                  <a:gd name="connsiteX0" fmla="*/ 742050 w 843762"/>
                  <a:gd name="connsiteY0" fmla="*/ 1050376 h 1050376"/>
                  <a:gd name="connsiteX1" fmla="*/ 843763 w 843762"/>
                  <a:gd name="connsiteY1" fmla="*/ 299522 h 1050376"/>
                  <a:gd name="connsiteX2" fmla="*/ 566557 w 843762"/>
                  <a:gd name="connsiteY2" fmla="*/ 256711 h 1050376"/>
                  <a:gd name="connsiteX3" fmla="*/ 596008 w 843762"/>
                  <a:gd name="connsiteY3" fmla="*/ 73780 h 1050376"/>
                  <a:gd name="connsiteX4" fmla="*/ 181413 w 843762"/>
                  <a:gd name="connsiteY4" fmla="*/ 0 h 1050376"/>
                  <a:gd name="connsiteX5" fmla="*/ 0 w 843762"/>
                  <a:gd name="connsiteY5" fmla="*/ 933786 h 1050376"/>
                  <a:gd name="connsiteX6" fmla="*/ 0 w 843762"/>
                  <a:gd name="connsiteY6" fmla="*/ 933786 h 1050376"/>
                  <a:gd name="connsiteX7" fmla="*/ 742050 w 843762"/>
                  <a:gd name="connsiteY7" fmla="*/ 1050376 h 105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43762" h="1050376">
                    <a:moveTo>
                      <a:pt x="742050" y="1050376"/>
                    </a:moveTo>
                    <a:lnTo>
                      <a:pt x="843763" y="299522"/>
                    </a:lnTo>
                    <a:lnTo>
                      <a:pt x="566557" y="256711"/>
                    </a:lnTo>
                    <a:lnTo>
                      <a:pt x="596008" y="73780"/>
                    </a:lnTo>
                    <a:lnTo>
                      <a:pt x="181413" y="0"/>
                    </a:lnTo>
                    <a:lnTo>
                      <a:pt x="0" y="933786"/>
                    </a:lnTo>
                    <a:lnTo>
                      <a:pt x="0" y="933786"/>
                    </a:lnTo>
                    <a:lnTo>
                      <a:pt x="742050" y="1050376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73E0B972-8DCA-4E50-B39F-73ACBE783621}"/>
                  </a:ext>
                </a:extLst>
              </p:cNvPr>
              <p:cNvSpPr/>
              <p:nvPr/>
            </p:nvSpPr>
            <p:spPr>
              <a:xfrm>
                <a:off x="3267976" y="1630531"/>
                <a:ext cx="894011" cy="1439770"/>
              </a:xfrm>
              <a:custGeom>
                <a:avLst/>
                <a:gdLst>
                  <a:gd name="connsiteX0" fmla="*/ 284645 w 894011"/>
                  <a:gd name="connsiteY0" fmla="*/ 0 h 1439770"/>
                  <a:gd name="connsiteX1" fmla="*/ 404119 w 894011"/>
                  <a:gd name="connsiteY1" fmla="*/ 23531 h 1439770"/>
                  <a:gd name="connsiteX2" fmla="*/ 371784 w 894011"/>
                  <a:gd name="connsiteY2" fmla="*/ 203578 h 1439770"/>
                  <a:gd name="connsiteX3" fmla="*/ 393796 w 894011"/>
                  <a:gd name="connsiteY3" fmla="*/ 252309 h 1439770"/>
                  <a:gd name="connsiteX4" fmla="*/ 399717 w 894011"/>
                  <a:gd name="connsiteY4" fmla="*/ 283278 h 1439770"/>
                  <a:gd name="connsiteX5" fmla="*/ 393796 w 894011"/>
                  <a:gd name="connsiteY5" fmla="*/ 302406 h 1439770"/>
                  <a:gd name="connsiteX6" fmla="*/ 386509 w 894011"/>
                  <a:gd name="connsiteY6" fmla="*/ 311211 h 1439770"/>
                  <a:gd name="connsiteX7" fmla="*/ 395314 w 894011"/>
                  <a:gd name="connsiteY7" fmla="*/ 321535 h 1439770"/>
                  <a:gd name="connsiteX8" fmla="*/ 410040 w 894011"/>
                  <a:gd name="connsiteY8" fmla="*/ 342181 h 1439770"/>
                  <a:gd name="connsiteX9" fmla="*/ 442527 w 894011"/>
                  <a:gd name="connsiteY9" fmla="*/ 373150 h 1439770"/>
                  <a:gd name="connsiteX10" fmla="*/ 464692 w 894011"/>
                  <a:gd name="connsiteY10" fmla="*/ 423399 h 1439770"/>
                  <a:gd name="connsiteX11" fmla="*/ 469094 w 894011"/>
                  <a:gd name="connsiteY11" fmla="*/ 446930 h 1439770"/>
                  <a:gd name="connsiteX12" fmla="*/ 479417 w 894011"/>
                  <a:gd name="connsiteY12" fmla="*/ 470612 h 1439770"/>
                  <a:gd name="connsiteX13" fmla="*/ 500064 w 894011"/>
                  <a:gd name="connsiteY13" fmla="*/ 472130 h 1439770"/>
                  <a:gd name="connsiteX14" fmla="*/ 501582 w 894011"/>
                  <a:gd name="connsiteY14" fmla="*/ 486856 h 1439770"/>
                  <a:gd name="connsiteX15" fmla="*/ 529667 w 894011"/>
                  <a:gd name="connsiteY15" fmla="*/ 491259 h 1439770"/>
                  <a:gd name="connsiteX16" fmla="*/ 538472 w 894011"/>
                  <a:gd name="connsiteY16" fmla="*/ 501582 h 1439770"/>
                  <a:gd name="connsiteX17" fmla="*/ 508869 w 894011"/>
                  <a:gd name="connsiteY17" fmla="*/ 562002 h 1439770"/>
                  <a:gd name="connsiteX18" fmla="*/ 510387 w 894011"/>
                  <a:gd name="connsiteY18" fmla="*/ 572325 h 1439770"/>
                  <a:gd name="connsiteX19" fmla="*/ 500064 w 894011"/>
                  <a:gd name="connsiteY19" fmla="*/ 581282 h 1439770"/>
                  <a:gd name="connsiteX20" fmla="*/ 498545 w 894011"/>
                  <a:gd name="connsiteY20" fmla="*/ 610733 h 1439770"/>
                  <a:gd name="connsiteX21" fmla="*/ 501582 w 894011"/>
                  <a:gd name="connsiteY21" fmla="*/ 613618 h 1439770"/>
                  <a:gd name="connsiteX22" fmla="*/ 500064 w 894011"/>
                  <a:gd name="connsiteY22" fmla="*/ 629862 h 1439770"/>
                  <a:gd name="connsiteX23" fmla="*/ 477899 w 894011"/>
                  <a:gd name="connsiteY23" fmla="*/ 644587 h 1439770"/>
                  <a:gd name="connsiteX24" fmla="*/ 477899 w 894011"/>
                  <a:gd name="connsiteY24" fmla="*/ 660831 h 1439770"/>
                  <a:gd name="connsiteX25" fmla="*/ 479417 w 894011"/>
                  <a:gd name="connsiteY25" fmla="*/ 672672 h 1439770"/>
                  <a:gd name="connsiteX26" fmla="*/ 471979 w 894011"/>
                  <a:gd name="connsiteY26" fmla="*/ 687398 h 1439770"/>
                  <a:gd name="connsiteX27" fmla="*/ 498545 w 894011"/>
                  <a:gd name="connsiteY27" fmla="*/ 713965 h 1439770"/>
                  <a:gd name="connsiteX28" fmla="*/ 505984 w 894011"/>
                  <a:gd name="connsiteY28" fmla="*/ 711080 h 1439770"/>
                  <a:gd name="connsiteX29" fmla="*/ 547277 w 894011"/>
                  <a:gd name="connsiteY29" fmla="*/ 678593 h 1439770"/>
                  <a:gd name="connsiteX30" fmla="*/ 553197 w 894011"/>
                  <a:gd name="connsiteY30" fmla="*/ 675556 h 1439770"/>
                  <a:gd name="connsiteX31" fmla="*/ 557600 w 894011"/>
                  <a:gd name="connsiteY31" fmla="*/ 678593 h 1439770"/>
                  <a:gd name="connsiteX32" fmla="*/ 563520 w 894011"/>
                  <a:gd name="connsiteY32" fmla="*/ 691800 h 1439770"/>
                  <a:gd name="connsiteX33" fmla="*/ 567923 w 894011"/>
                  <a:gd name="connsiteY33" fmla="*/ 696355 h 1439770"/>
                  <a:gd name="connsiteX34" fmla="*/ 575362 w 894011"/>
                  <a:gd name="connsiteY34" fmla="*/ 702123 h 1439770"/>
                  <a:gd name="connsiteX35" fmla="*/ 570959 w 894011"/>
                  <a:gd name="connsiteY35" fmla="*/ 725806 h 1439770"/>
                  <a:gd name="connsiteX36" fmla="*/ 570959 w 894011"/>
                  <a:gd name="connsiteY36" fmla="*/ 764062 h 1439770"/>
                  <a:gd name="connsiteX37" fmla="*/ 579764 w 894011"/>
                  <a:gd name="connsiteY37" fmla="*/ 789263 h 1439770"/>
                  <a:gd name="connsiteX38" fmla="*/ 594490 w 894011"/>
                  <a:gd name="connsiteY38" fmla="*/ 809909 h 1439770"/>
                  <a:gd name="connsiteX39" fmla="*/ 594490 w 894011"/>
                  <a:gd name="connsiteY39" fmla="*/ 821750 h 1439770"/>
                  <a:gd name="connsiteX40" fmla="*/ 585685 w 894011"/>
                  <a:gd name="connsiteY40" fmla="*/ 837842 h 1439770"/>
                  <a:gd name="connsiteX41" fmla="*/ 600410 w 894011"/>
                  <a:gd name="connsiteY41" fmla="*/ 861524 h 1439770"/>
                  <a:gd name="connsiteX42" fmla="*/ 616654 w 894011"/>
                  <a:gd name="connsiteY42" fmla="*/ 861524 h 1439770"/>
                  <a:gd name="connsiteX43" fmla="*/ 629862 w 894011"/>
                  <a:gd name="connsiteY43" fmla="*/ 879286 h 1439770"/>
                  <a:gd name="connsiteX44" fmla="*/ 632898 w 894011"/>
                  <a:gd name="connsiteY44" fmla="*/ 890975 h 1439770"/>
                  <a:gd name="connsiteX45" fmla="*/ 628343 w 894011"/>
                  <a:gd name="connsiteY45" fmla="*/ 916176 h 1439770"/>
                  <a:gd name="connsiteX46" fmla="*/ 628343 w 894011"/>
                  <a:gd name="connsiteY46" fmla="*/ 923463 h 1439770"/>
                  <a:gd name="connsiteX47" fmla="*/ 637300 w 894011"/>
                  <a:gd name="connsiteY47" fmla="*/ 944109 h 1439770"/>
                  <a:gd name="connsiteX48" fmla="*/ 656428 w 894011"/>
                  <a:gd name="connsiteY48" fmla="*/ 954432 h 1439770"/>
                  <a:gd name="connsiteX49" fmla="*/ 665233 w 894011"/>
                  <a:gd name="connsiteY49" fmla="*/ 936822 h 1439770"/>
                  <a:gd name="connsiteX50" fmla="*/ 672672 w 894011"/>
                  <a:gd name="connsiteY50" fmla="*/ 930902 h 1439770"/>
                  <a:gd name="connsiteX51" fmla="*/ 702123 w 894011"/>
                  <a:gd name="connsiteY51" fmla="*/ 942743 h 1439770"/>
                  <a:gd name="connsiteX52" fmla="*/ 715483 w 894011"/>
                  <a:gd name="connsiteY52" fmla="*/ 944109 h 1439770"/>
                  <a:gd name="connsiteX53" fmla="*/ 727324 w 894011"/>
                  <a:gd name="connsiteY53" fmla="*/ 932268 h 1439770"/>
                  <a:gd name="connsiteX54" fmla="*/ 737647 w 894011"/>
                  <a:gd name="connsiteY54" fmla="*/ 930902 h 1439770"/>
                  <a:gd name="connsiteX55" fmla="*/ 744934 w 894011"/>
                  <a:gd name="connsiteY55" fmla="*/ 938189 h 1439770"/>
                  <a:gd name="connsiteX56" fmla="*/ 780306 w 894011"/>
                  <a:gd name="connsiteY56" fmla="*/ 939707 h 1439770"/>
                  <a:gd name="connsiteX57" fmla="*/ 796549 w 894011"/>
                  <a:gd name="connsiteY57" fmla="*/ 948512 h 1439770"/>
                  <a:gd name="connsiteX58" fmla="*/ 802470 w 894011"/>
                  <a:gd name="connsiteY58" fmla="*/ 945627 h 1439770"/>
                  <a:gd name="connsiteX59" fmla="*/ 840878 w 894011"/>
                  <a:gd name="connsiteY59" fmla="*/ 945627 h 1439770"/>
                  <a:gd name="connsiteX60" fmla="*/ 839360 w 894011"/>
                  <a:gd name="connsiteY60" fmla="*/ 930902 h 1439770"/>
                  <a:gd name="connsiteX61" fmla="*/ 855604 w 894011"/>
                  <a:gd name="connsiteY61" fmla="*/ 917542 h 1439770"/>
                  <a:gd name="connsiteX62" fmla="*/ 874732 w 894011"/>
                  <a:gd name="connsiteY62" fmla="*/ 938189 h 1439770"/>
                  <a:gd name="connsiteX63" fmla="*/ 880652 w 894011"/>
                  <a:gd name="connsiteY63" fmla="*/ 960353 h 1439770"/>
                  <a:gd name="connsiteX64" fmla="*/ 894012 w 894011"/>
                  <a:gd name="connsiteY64" fmla="*/ 973560 h 1439770"/>
                  <a:gd name="connsiteX65" fmla="*/ 894012 w 894011"/>
                  <a:gd name="connsiteY65" fmla="*/ 972194 h 1439770"/>
                  <a:gd name="connsiteX66" fmla="*/ 826152 w 894011"/>
                  <a:gd name="connsiteY66" fmla="*/ 1439770 h 1439770"/>
                  <a:gd name="connsiteX67" fmla="*/ 824634 w 894011"/>
                  <a:gd name="connsiteY67" fmla="*/ 1439770 h 1439770"/>
                  <a:gd name="connsiteX68" fmla="*/ 410040 w 894011"/>
                  <a:gd name="connsiteY68" fmla="*/ 1365990 h 1439770"/>
                  <a:gd name="connsiteX69" fmla="*/ 0 w 894011"/>
                  <a:gd name="connsiteY69" fmla="*/ 1280521 h 1439770"/>
                  <a:gd name="connsiteX70" fmla="*/ 73780 w 894011"/>
                  <a:gd name="connsiteY70" fmla="*/ 946994 h 1439770"/>
                  <a:gd name="connsiteX71" fmla="*/ 92908 w 894011"/>
                  <a:gd name="connsiteY71" fmla="*/ 923463 h 1439770"/>
                  <a:gd name="connsiteX72" fmla="*/ 94426 w 894011"/>
                  <a:gd name="connsiteY72" fmla="*/ 901299 h 1439770"/>
                  <a:gd name="connsiteX73" fmla="*/ 98829 w 894011"/>
                  <a:gd name="connsiteY73" fmla="*/ 898414 h 1439770"/>
                  <a:gd name="connsiteX74" fmla="*/ 100347 w 894011"/>
                  <a:gd name="connsiteY74" fmla="*/ 892494 h 1439770"/>
                  <a:gd name="connsiteX75" fmla="*/ 106267 w 894011"/>
                  <a:gd name="connsiteY75" fmla="*/ 882170 h 1439770"/>
                  <a:gd name="connsiteX76" fmla="*/ 97310 w 894011"/>
                  <a:gd name="connsiteY76" fmla="*/ 867445 h 1439770"/>
                  <a:gd name="connsiteX77" fmla="*/ 75146 w 894011"/>
                  <a:gd name="connsiteY77" fmla="*/ 857122 h 1439770"/>
                  <a:gd name="connsiteX78" fmla="*/ 70744 w 894011"/>
                  <a:gd name="connsiteY78" fmla="*/ 845281 h 1439770"/>
                  <a:gd name="connsiteX79" fmla="*/ 76664 w 894011"/>
                  <a:gd name="connsiteY79" fmla="*/ 823116 h 1439770"/>
                  <a:gd name="connsiteX80" fmla="*/ 110670 w 894011"/>
                  <a:gd name="connsiteY80" fmla="*/ 771501 h 1439770"/>
                  <a:gd name="connsiteX81" fmla="*/ 131316 w 894011"/>
                  <a:gd name="connsiteY81" fmla="*/ 761178 h 1439770"/>
                  <a:gd name="connsiteX82" fmla="*/ 146042 w 894011"/>
                  <a:gd name="connsiteY82" fmla="*/ 746452 h 1439770"/>
                  <a:gd name="connsiteX83" fmla="*/ 146042 w 894011"/>
                  <a:gd name="connsiteY83" fmla="*/ 733093 h 1439770"/>
                  <a:gd name="connsiteX84" fmla="*/ 157883 w 894011"/>
                  <a:gd name="connsiteY84" fmla="*/ 722770 h 1439770"/>
                  <a:gd name="connsiteX85" fmla="*/ 222706 w 894011"/>
                  <a:gd name="connsiteY85" fmla="*/ 622575 h 1439770"/>
                  <a:gd name="connsiteX86" fmla="*/ 218303 w 894011"/>
                  <a:gd name="connsiteY86" fmla="*/ 596008 h 1439770"/>
                  <a:gd name="connsiteX87" fmla="*/ 205096 w 894011"/>
                  <a:gd name="connsiteY87" fmla="*/ 584167 h 1439770"/>
                  <a:gd name="connsiteX88" fmla="*/ 193255 w 894011"/>
                  <a:gd name="connsiteY88" fmla="*/ 581282 h 1439770"/>
                  <a:gd name="connsiteX89" fmla="*/ 179895 w 894011"/>
                  <a:gd name="connsiteY89" fmla="*/ 563520 h 1439770"/>
                  <a:gd name="connsiteX90" fmla="*/ 177011 w 894011"/>
                  <a:gd name="connsiteY90" fmla="*/ 547277 h 1439770"/>
                  <a:gd name="connsiteX91" fmla="*/ 175493 w 894011"/>
                  <a:gd name="connsiteY91" fmla="*/ 523746 h 1439770"/>
                  <a:gd name="connsiteX92" fmla="*/ 181413 w 894011"/>
                  <a:gd name="connsiteY92" fmla="*/ 514789 h 1439770"/>
                  <a:gd name="connsiteX93" fmla="*/ 184298 w 894011"/>
                  <a:gd name="connsiteY93" fmla="*/ 504466 h 1439770"/>
                  <a:gd name="connsiteX94" fmla="*/ 175493 w 894011"/>
                  <a:gd name="connsiteY94" fmla="*/ 489740 h 1439770"/>
                  <a:gd name="connsiteX95" fmla="*/ 175493 w 894011"/>
                  <a:gd name="connsiteY95" fmla="*/ 473497 h 1439770"/>
                  <a:gd name="connsiteX96" fmla="*/ 181413 w 894011"/>
                  <a:gd name="connsiteY96" fmla="*/ 466210 h 1439770"/>
                  <a:gd name="connsiteX97" fmla="*/ 284645 w 894011"/>
                  <a:gd name="connsiteY97" fmla="*/ 0 h 143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894011" h="1439770">
                    <a:moveTo>
                      <a:pt x="284645" y="0"/>
                    </a:moveTo>
                    <a:lnTo>
                      <a:pt x="404119" y="23531"/>
                    </a:lnTo>
                    <a:lnTo>
                      <a:pt x="371784" y="203578"/>
                    </a:lnTo>
                    <a:lnTo>
                      <a:pt x="393796" y="252309"/>
                    </a:lnTo>
                    <a:lnTo>
                      <a:pt x="399717" y="283278"/>
                    </a:lnTo>
                    <a:lnTo>
                      <a:pt x="393796" y="302406"/>
                    </a:lnTo>
                    <a:lnTo>
                      <a:pt x="386509" y="311211"/>
                    </a:lnTo>
                    <a:lnTo>
                      <a:pt x="395314" y="321535"/>
                    </a:lnTo>
                    <a:lnTo>
                      <a:pt x="410040" y="342181"/>
                    </a:lnTo>
                    <a:lnTo>
                      <a:pt x="442527" y="373150"/>
                    </a:lnTo>
                    <a:lnTo>
                      <a:pt x="464692" y="423399"/>
                    </a:lnTo>
                    <a:lnTo>
                      <a:pt x="469094" y="446930"/>
                    </a:lnTo>
                    <a:lnTo>
                      <a:pt x="479417" y="470612"/>
                    </a:lnTo>
                    <a:lnTo>
                      <a:pt x="500064" y="472130"/>
                    </a:lnTo>
                    <a:lnTo>
                      <a:pt x="501582" y="486856"/>
                    </a:lnTo>
                    <a:lnTo>
                      <a:pt x="529667" y="491259"/>
                    </a:lnTo>
                    <a:lnTo>
                      <a:pt x="538472" y="501582"/>
                    </a:lnTo>
                    <a:lnTo>
                      <a:pt x="508869" y="562002"/>
                    </a:lnTo>
                    <a:lnTo>
                      <a:pt x="510387" y="572325"/>
                    </a:lnTo>
                    <a:lnTo>
                      <a:pt x="500064" y="581282"/>
                    </a:lnTo>
                    <a:lnTo>
                      <a:pt x="498545" y="610733"/>
                    </a:lnTo>
                    <a:lnTo>
                      <a:pt x="501582" y="613618"/>
                    </a:lnTo>
                    <a:lnTo>
                      <a:pt x="500064" y="629862"/>
                    </a:lnTo>
                    <a:lnTo>
                      <a:pt x="477899" y="644587"/>
                    </a:lnTo>
                    <a:lnTo>
                      <a:pt x="477899" y="660831"/>
                    </a:lnTo>
                    <a:lnTo>
                      <a:pt x="479417" y="672672"/>
                    </a:lnTo>
                    <a:lnTo>
                      <a:pt x="471979" y="687398"/>
                    </a:lnTo>
                    <a:lnTo>
                      <a:pt x="498545" y="713965"/>
                    </a:lnTo>
                    <a:lnTo>
                      <a:pt x="505984" y="711080"/>
                    </a:lnTo>
                    <a:lnTo>
                      <a:pt x="547277" y="678593"/>
                    </a:lnTo>
                    <a:lnTo>
                      <a:pt x="553197" y="675556"/>
                    </a:lnTo>
                    <a:lnTo>
                      <a:pt x="557600" y="678593"/>
                    </a:lnTo>
                    <a:lnTo>
                      <a:pt x="563520" y="691800"/>
                    </a:lnTo>
                    <a:lnTo>
                      <a:pt x="567923" y="696355"/>
                    </a:lnTo>
                    <a:lnTo>
                      <a:pt x="575362" y="702123"/>
                    </a:lnTo>
                    <a:lnTo>
                      <a:pt x="570959" y="725806"/>
                    </a:lnTo>
                    <a:lnTo>
                      <a:pt x="570959" y="764062"/>
                    </a:lnTo>
                    <a:lnTo>
                      <a:pt x="579764" y="789263"/>
                    </a:lnTo>
                    <a:lnTo>
                      <a:pt x="594490" y="809909"/>
                    </a:lnTo>
                    <a:lnTo>
                      <a:pt x="594490" y="821750"/>
                    </a:lnTo>
                    <a:lnTo>
                      <a:pt x="585685" y="837842"/>
                    </a:lnTo>
                    <a:lnTo>
                      <a:pt x="600410" y="861524"/>
                    </a:lnTo>
                    <a:lnTo>
                      <a:pt x="616654" y="861524"/>
                    </a:lnTo>
                    <a:lnTo>
                      <a:pt x="629862" y="879286"/>
                    </a:lnTo>
                    <a:lnTo>
                      <a:pt x="632898" y="890975"/>
                    </a:lnTo>
                    <a:lnTo>
                      <a:pt x="628343" y="916176"/>
                    </a:lnTo>
                    <a:lnTo>
                      <a:pt x="628343" y="923463"/>
                    </a:lnTo>
                    <a:lnTo>
                      <a:pt x="637300" y="944109"/>
                    </a:lnTo>
                    <a:lnTo>
                      <a:pt x="656428" y="954432"/>
                    </a:lnTo>
                    <a:lnTo>
                      <a:pt x="665233" y="936822"/>
                    </a:lnTo>
                    <a:lnTo>
                      <a:pt x="672672" y="930902"/>
                    </a:lnTo>
                    <a:lnTo>
                      <a:pt x="702123" y="942743"/>
                    </a:lnTo>
                    <a:lnTo>
                      <a:pt x="715483" y="944109"/>
                    </a:lnTo>
                    <a:lnTo>
                      <a:pt x="727324" y="932268"/>
                    </a:lnTo>
                    <a:lnTo>
                      <a:pt x="737647" y="930902"/>
                    </a:lnTo>
                    <a:lnTo>
                      <a:pt x="744934" y="938189"/>
                    </a:lnTo>
                    <a:lnTo>
                      <a:pt x="780306" y="939707"/>
                    </a:lnTo>
                    <a:lnTo>
                      <a:pt x="796549" y="948512"/>
                    </a:lnTo>
                    <a:lnTo>
                      <a:pt x="802470" y="945627"/>
                    </a:lnTo>
                    <a:lnTo>
                      <a:pt x="840878" y="945627"/>
                    </a:lnTo>
                    <a:lnTo>
                      <a:pt x="839360" y="930902"/>
                    </a:lnTo>
                    <a:lnTo>
                      <a:pt x="855604" y="917542"/>
                    </a:lnTo>
                    <a:lnTo>
                      <a:pt x="874732" y="938189"/>
                    </a:lnTo>
                    <a:lnTo>
                      <a:pt x="880652" y="960353"/>
                    </a:lnTo>
                    <a:lnTo>
                      <a:pt x="894012" y="973560"/>
                    </a:lnTo>
                    <a:lnTo>
                      <a:pt x="894012" y="972194"/>
                    </a:lnTo>
                    <a:lnTo>
                      <a:pt x="826152" y="1439770"/>
                    </a:lnTo>
                    <a:lnTo>
                      <a:pt x="824634" y="1439770"/>
                    </a:lnTo>
                    <a:lnTo>
                      <a:pt x="410040" y="1365990"/>
                    </a:lnTo>
                    <a:lnTo>
                      <a:pt x="0" y="1280521"/>
                    </a:lnTo>
                    <a:lnTo>
                      <a:pt x="73780" y="946994"/>
                    </a:lnTo>
                    <a:lnTo>
                      <a:pt x="92908" y="923463"/>
                    </a:lnTo>
                    <a:lnTo>
                      <a:pt x="94426" y="901299"/>
                    </a:lnTo>
                    <a:lnTo>
                      <a:pt x="98829" y="898414"/>
                    </a:lnTo>
                    <a:lnTo>
                      <a:pt x="100347" y="892494"/>
                    </a:lnTo>
                    <a:lnTo>
                      <a:pt x="106267" y="882170"/>
                    </a:lnTo>
                    <a:lnTo>
                      <a:pt x="97310" y="867445"/>
                    </a:lnTo>
                    <a:lnTo>
                      <a:pt x="75146" y="857122"/>
                    </a:lnTo>
                    <a:lnTo>
                      <a:pt x="70744" y="845281"/>
                    </a:lnTo>
                    <a:lnTo>
                      <a:pt x="76664" y="823116"/>
                    </a:lnTo>
                    <a:lnTo>
                      <a:pt x="110670" y="771501"/>
                    </a:lnTo>
                    <a:lnTo>
                      <a:pt x="131316" y="761178"/>
                    </a:lnTo>
                    <a:lnTo>
                      <a:pt x="146042" y="746452"/>
                    </a:lnTo>
                    <a:lnTo>
                      <a:pt x="146042" y="733093"/>
                    </a:lnTo>
                    <a:lnTo>
                      <a:pt x="157883" y="722770"/>
                    </a:lnTo>
                    <a:lnTo>
                      <a:pt x="222706" y="622575"/>
                    </a:lnTo>
                    <a:lnTo>
                      <a:pt x="218303" y="596008"/>
                    </a:lnTo>
                    <a:lnTo>
                      <a:pt x="205096" y="584167"/>
                    </a:lnTo>
                    <a:lnTo>
                      <a:pt x="193255" y="581282"/>
                    </a:lnTo>
                    <a:lnTo>
                      <a:pt x="179895" y="563520"/>
                    </a:lnTo>
                    <a:lnTo>
                      <a:pt x="177011" y="547277"/>
                    </a:lnTo>
                    <a:lnTo>
                      <a:pt x="175493" y="523746"/>
                    </a:lnTo>
                    <a:lnTo>
                      <a:pt x="181413" y="514789"/>
                    </a:lnTo>
                    <a:lnTo>
                      <a:pt x="184298" y="504466"/>
                    </a:lnTo>
                    <a:lnTo>
                      <a:pt x="175493" y="489740"/>
                    </a:lnTo>
                    <a:lnTo>
                      <a:pt x="175493" y="473497"/>
                    </a:lnTo>
                    <a:lnTo>
                      <a:pt x="181413" y="466210"/>
                    </a:lnTo>
                    <a:lnTo>
                      <a:pt x="284645" y="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66D22BDB-46D9-4AAD-8383-DBBA94526D46}"/>
                  </a:ext>
                </a:extLst>
              </p:cNvPr>
              <p:cNvSpPr/>
              <p:nvPr/>
            </p:nvSpPr>
            <p:spPr>
              <a:xfrm>
                <a:off x="3219245" y="3930307"/>
                <a:ext cx="1019407" cy="1181692"/>
              </a:xfrm>
              <a:custGeom>
                <a:avLst/>
                <a:gdLst>
                  <a:gd name="connsiteX0" fmla="*/ 868963 w 1019407"/>
                  <a:gd name="connsiteY0" fmla="*/ 1180326 h 1181692"/>
                  <a:gd name="connsiteX1" fmla="*/ 1019407 w 1019407"/>
                  <a:gd name="connsiteY1" fmla="*/ 116590 h 1181692"/>
                  <a:gd name="connsiteX2" fmla="*/ 277358 w 1019407"/>
                  <a:gd name="connsiteY2" fmla="*/ 0 h 1181692"/>
                  <a:gd name="connsiteX3" fmla="*/ 277358 w 1019407"/>
                  <a:gd name="connsiteY3" fmla="*/ 0 h 1181692"/>
                  <a:gd name="connsiteX4" fmla="*/ 259596 w 1019407"/>
                  <a:gd name="connsiteY4" fmla="*/ 97462 h 1181692"/>
                  <a:gd name="connsiteX5" fmla="*/ 231663 w 1019407"/>
                  <a:gd name="connsiteY5" fmla="*/ 177163 h 1181692"/>
                  <a:gd name="connsiteX6" fmla="*/ 215419 w 1019407"/>
                  <a:gd name="connsiteY6" fmla="*/ 177163 h 1181692"/>
                  <a:gd name="connsiteX7" fmla="*/ 203578 w 1019407"/>
                  <a:gd name="connsiteY7" fmla="*/ 165322 h 1181692"/>
                  <a:gd name="connsiteX8" fmla="*/ 205096 w 1019407"/>
                  <a:gd name="connsiteY8" fmla="*/ 159401 h 1181692"/>
                  <a:gd name="connsiteX9" fmla="*/ 194773 w 1019407"/>
                  <a:gd name="connsiteY9" fmla="*/ 146042 h 1181692"/>
                  <a:gd name="connsiteX10" fmla="*/ 165322 w 1019407"/>
                  <a:gd name="connsiteY10" fmla="*/ 138755 h 1181692"/>
                  <a:gd name="connsiteX11" fmla="*/ 143157 w 1019407"/>
                  <a:gd name="connsiteY11" fmla="*/ 143157 h 1181692"/>
                  <a:gd name="connsiteX12" fmla="*/ 135719 w 1019407"/>
                  <a:gd name="connsiteY12" fmla="*/ 151962 h 1181692"/>
                  <a:gd name="connsiteX13" fmla="*/ 141639 w 1019407"/>
                  <a:gd name="connsiteY13" fmla="*/ 187486 h 1181692"/>
                  <a:gd name="connsiteX14" fmla="*/ 132834 w 1019407"/>
                  <a:gd name="connsiteY14" fmla="*/ 277358 h 1181692"/>
                  <a:gd name="connsiteX15" fmla="*/ 140121 w 1019407"/>
                  <a:gd name="connsiteY15" fmla="*/ 290717 h 1181692"/>
                  <a:gd name="connsiteX16" fmla="*/ 128432 w 1019407"/>
                  <a:gd name="connsiteY16" fmla="*/ 330491 h 1181692"/>
                  <a:gd name="connsiteX17" fmla="*/ 120993 w 1019407"/>
                  <a:gd name="connsiteY17" fmla="*/ 343851 h 1181692"/>
                  <a:gd name="connsiteX18" fmla="*/ 122511 w 1019407"/>
                  <a:gd name="connsiteY18" fmla="*/ 352656 h 1181692"/>
                  <a:gd name="connsiteX19" fmla="*/ 120993 w 1019407"/>
                  <a:gd name="connsiteY19" fmla="*/ 379222 h 1181692"/>
                  <a:gd name="connsiteX20" fmla="*/ 122511 w 1019407"/>
                  <a:gd name="connsiteY20" fmla="*/ 389546 h 1181692"/>
                  <a:gd name="connsiteX21" fmla="*/ 120993 w 1019407"/>
                  <a:gd name="connsiteY21" fmla="*/ 396984 h 1181692"/>
                  <a:gd name="connsiteX22" fmla="*/ 132834 w 1019407"/>
                  <a:gd name="connsiteY22" fmla="*/ 420515 h 1181692"/>
                  <a:gd name="connsiteX23" fmla="*/ 132834 w 1019407"/>
                  <a:gd name="connsiteY23" fmla="*/ 438277 h 1181692"/>
                  <a:gd name="connsiteX24" fmla="*/ 138603 w 1019407"/>
                  <a:gd name="connsiteY24" fmla="*/ 451484 h 1181692"/>
                  <a:gd name="connsiteX25" fmla="*/ 144524 w 1019407"/>
                  <a:gd name="connsiteY25" fmla="*/ 473649 h 1181692"/>
                  <a:gd name="connsiteX26" fmla="*/ 153480 w 1019407"/>
                  <a:gd name="connsiteY26" fmla="*/ 479569 h 1181692"/>
                  <a:gd name="connsiteX27" fmla="*/ 162285 w 1019407"/>
                  <a:gd name="connsiteY27" fmla="*/ 491410 h 1181692"/>
                  <a:gd name="connsiteX28" fmla="*/ 165322 w 1019407"/>
                  <a:gd name="connsiteY28" fmla="*/ 509020 h 1181692"/>
                  <a:gd name="connsiteX29" fmla="*/ 162285 w 1019407"/>
                  <a:gd name="connsiteY29" fmla="*/ 514941 h 1181692"/>
                  <a:gd name="connsiteX30" fmla="*/ 156365 w 1019407"/>
                  <a:gd name="connsiteY30" fmla="*/ 510539 h 1181692"/>
                  <a:gd name="connsiteX31" fmla="*/ 137237 w 1019407"/>
                  <a:gd name="connsiteY31" fmla="*/ 526782 h 1181692"/>
                  <a:gd name="connsiteX32" fmla="*/ 115072 w 1019407"/>
                  <a:gd name="connsiteY32" fmla="*/ 534069 h 1181692"/>
                  <a:gd name="connsiteX33" fmla="*/ 98829 w 1019407"/>
                  <a:gd name="connsiteY33" fmla="*/ 556233 h 1181692"/>
                  <a:gd name="connsiteX34" fmla="*/ 86987 w 1019407"/>
                  <a:gd name="connsiteY34" fmla="*/ 607849 h 1181692"/>
                  <a:gd name="connsiteX35" fmla="*/ 57536 w 1019407"/>
                  <a:gd name="connsiteY35" fmla="*/ 646257 h 1181692"/>
                  <a:gd name="connsiteX36" fmla="*/ 41292 w 1019407"/>
                  <a:gd name="connsiteY36" fmla="*/ 646257 h 1181692"/>
                  <a:gd name="connsiteX37" fmla="*/ 39926 w 1019407"/>
                  <a:gd name="connsiteY37" fmla="*/ 656580 h 1181692"/>
                  <a:gd name="connsiteX38" fmla="*/ 44329 w 1019407"/>
                  <a:gd name="connsiteY38" fmla="*/ 669788 h 1181692"/>
                  <a:gd name="connsiteX39" fmla="*/ 42811 w 1019407"/>
                  <a:gd name="connsiteY39" fmla="*/ 680111 h 1181692"/>
                  <a:gd name="connsiteX40" fmla="*/ 35372 w 1019407"/>
                  <a:gd name="connsiteY40" fmla="*/ 703793 h 1181692"/>
                  <a:gd name="connsiteX41" fmla="*/ 41292 w 1019407"/>
                  <a:gd name="connsiteY41" fmla="*/ 715483 h 1181692"/>
                  <a:gd name="connsiteX42" fmla="*/ 61939 w 1019407"/>
                  <a:gd name="connsiteY42" fmla="*/ 733244 h 1181692"/>
                  <a:gd name="connsiteX43" fmla="*/ 64975 w 1019407"/>
                  <a:gd name="connsiteY43" fmla="*/ 740683 h 1181692"/>
                  <a:gd name="connsiteX44" fmla="*/ 59054 w 1019407"/>
                  <a:gd name="connsiteY44" fmla="*/ 749488 h 1181692"/>
                  <a:gd name="connsiteX45" fmla="*/ 56018 w 1019407"/>
                  <a:gd name="connsiteY45" fmla="*/ 761329 h 1181692"/>
                  <a:gd name="connsiteX46" fmla="*/ 42811 w 1019407"/>
                  <a:gd name="connsiteY46" fmla="*/ 774537 h 1181692"/>
                  <a:gd name="connsiteX47" fmla="*/ 35372 w 1019407"/>
                  <a:gd name="connsiteY47" fmla="*/ 773019 h 1181692"/>
                  <a:gd name="connsiteX48" fmla="*/ 11841 w 1019407"/>
                  <a:gd name="connsiteY48" fmla="*/ 768616 h 1181692"/>
                  <a:gd name="connsiteX49" fmla="*/ 0 w 1019407"/>
                  <a:gd name="connsiteY49" fmla="*/ 812945 h 1181692"/>
                  <a:gd name="connsiteX50" fmla="*/ 548795 w 1019407"/>
                  <a:gd name="connsiteY50" fmla="*/ 1128559 h 1181692"/>
                  <a:gd name="connsiteX51" fmla="*/ 868963 w 1019407"/>
                  <a:gd name="connsiteY51" fmla="*/ 1181692 h 1181692"/>
                  <a:gd name="connsiteX52" fmla="*/ 868963 w 1019407"/>
                  <a:gd name="connsiteY52" fmla="*/ 1180326 h 1181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1019407" h="1181692">
                    <a:moveTo>
                      <a:pt x="868963" y="1180326"/>
                    </a:moveTo>
                    <a:lnTo>
                      <a:pt x="1019407" y="116590"/>
                    </a:lnTo>
                    <a:lnTo>
                      <a:pt x="277358" y="0"/>
                    </a:lnTo>
                    <a:lnTo>
                      <a:pt x="277358" y="0"/>
                    </a:lnTo>
                    <a:lnTo>
                      <a:pt x="259596" y="97462"/>
                    </a:lnTo>
                    <a:lnTo>
                      <a:pt x="231663" y="177163"/>
                    </a:lnTo>
                    <a:lnTo>
                      <a:pt x="215419" y="177163"/>
                    </a:lnTo>
                    <a:lnTo>
                      <a:pt x="203578" y="165322"/>
                    </a:lnTo>
                    <a:lnTo>
                      <a:pt x="205096" y="159401"/>
                    </a:lnTo>
                    <a:lnTo>
                      <a:pt x="194773" y="146042"/>
                    </a:lnTo>
                    <a:lnTo>
                      <a:pt x="165322" y="138755"/>
                    </a:lnTo>
                    <a:lnTo>
                      <a:pt x="143157" y="143157"/>
                    </a:lnTo>
                    <a:lnTo>
                      <a:pt x="135719" y="151962"/>
                    </a:lnTo>
                    <a:lnTo>
                      <a:pt x="141639" y="187486"/>
                    </a:lnTo>
                    <a:lnTo>
                      <a:pt x="132834" y="277358"/>
                    </a:lnTo>
                    <a:lnTo>
                      <a:pt x="140121" y="290717"/>
                    </a:lnTo>
                    <a:lnTo>
                      <a:pt x="128432" y="330491"/>
                    </a:lnTo>
                    <a:lnTo>
                      <a:pt x="120993" y="343851"/>
                    </a:lnTo>
                    <a:lnTo>
                      <a:pt x="122511" y="352656"/>
                    </a:lnTo>
                    <a:lnTo>
                      <a:pt x="120993" y="379222"/>
                    </a:lnTo>
                    <a:lnTo>
                      <a:pt x="122511" y="389546"/>
                    </a:lnTo>
                    <a:lnTo>
                      <a:pt x="120993" y="396984"/>
                    </a:lnTo>
                    <a:lnTo>
                      <a:pt x="132834" y="420515"/>
                    </a:lnTo>
                    <a:lnTo>
                      <a:pt x="132834" y="438277"/>
                    </a:lnTo>
                    <a:lnTo>
                      <a:pt x="138603" y="451484"/>
                    </a:lnTo>
                    <a:lnTo>
                      <a:pt x="144524" y="473649"/>
                    </a:lnTo>
                    <a:lnTo>
                      <a:pt x="153480" y="479569"/>
                    </a:lnTo>
                    <a:lnTo>
                      <a:pt x="162285" y="491410"/>
                    </a:lnTo>
                    <a:lnTo>
                      <a:pt x="165322" y="509020"/>
                    </a:lnTo>
                    <a:lnTo>
                      <a:pt x="162285" y="514941"/>
                    </a:lnTo>
                    <a:lnTo>
                      <a:pt x="156365" y="510539"/>
                    </a:lnTo>
                    <a:lnTo>
                      <a:pt x="137237" y="526782"/>
                    </a:lnTo>
                    <a:lnTo>
                      <a:pt x="115072" y="534069"/>
                    </a:lnTo>
                    <a:lnTo>
                      <a:pt x="98829" y="556233"/>
                    </a:lnTo>
                    <a:lnTo>
                      <a:pt x="86987" y="607849"/>
                    </a:lnTo>
                    <a:lnTo>
                      <a:pt x="57536" y="646257"/>
                    </a:lnTo>
                    <a:lnTo>
                      <a:pt x="41292" y="646257"/>
                    </a:lnTo>
                    <a:lnTo>
                      <a:pt x="39926" y="656580"/>
                    </a:lnTo>
                    <a:lnTo>
                      <a:pt x="44329" y="669788"/>
                    </a:lnTo>
                    <a:lnTo>
                      <a:pt x="42811" y="680111"/>
                    </a:lnTo>
                    <a:lnTo>
                      <a:pt x="35372" y="703793"/>
                    </a:lnTo>
                    <a:lnTo>
                      <a:pt x="41292" y="715483"/>
                    </a:lnTo>
                    <a:lnTo>
                      <a:pt x="61939" y="733244"/>
                    </a:lnTo>
                    <a:lnTo>
                      <a:pt x="64975" y="740683"/>
                    </a:lnTo>
                    <a:lnTo>
                      <a:pt x="59054" y="749488"/>
                    </a:lnTo>
                    <a:lnTo>
                      <a:pt x="56018" y="761329"/>
                    </a:lnTo>
                    <a:lnTo>
                      <a:pt x="42811" y="774537"/>
                    </a:lnTo>
                    <a:lnTo>
                      <a:pt x="35372" y="773019"/>
                    </a:lnTo>
                    <a:lnTo>
                      <a:pt x="11841" y="768616"/>
                    </a:lnTo>
                    <a:lnTo>
                      <a:pt x="0" y="812945"/>
                    </a:lnTo>
                    <a:lnTo>
                      <a:pt x="548795" y="1128559"/>
                    </a:lnTo>
                    <a:lnTo>
                      <a:pt x="868963" y="1181692"/>
                    </a:lnTo>
                    <a:lnTo>
                      <a:pt x="868963" y="1180326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5F6E9E3B-9A99-487F-B48C-915C8DCB7D5B}"/>
                  </a:ext>
                </a:extLst>
              </p:cNvPr>
              <p:cNvSpPr/>
              <p:nvPr/>
            </p:nvSpPr>
            <p:spPr>
              <a:xfrm>
                <a:off x="2723584" y="2816626"/>
                <a:ext cx="954432" cy="1466336"/>
              </a:xfrm>
              <a:custGeom>
                <a:avLst/>
                <a:gdLst>
                  <a:gd name="connsiteX0" fmla="*/ 141639 w 954432"/>
                  <a:gd name="connsiteY0" fmla="*/ 0 h 1466336"/>
                  <a:gd name="connsiteX1" fmla="*/ 0 w 954432"/>
                  <a:gd name="connsiteY1" fmla="*/ 557600 h 1466336"/>
                  <a:gd name="connsiteX2" fmla="*/ 618172 w 954432"/>
                  <a:gd name="connsiteY2" fmla="*/ 1466337 h 1466336"/>
                  <a:gd name="connsiteX3" fmla="*/ 616654 w 954432"/>
                  <a:gd name="connsiteY3" fmla="*/ 1457532 h 1466336"/>
                  <a:gd name="connsiteX4" fmla="*/ 624093 w 954432"/>
                  <a:gd name="connsiteY4" fmla="*/ 1444173 h 1466336"/>
                  <a:gd name="connsiteX5" fmla="*/ 635782 w 954432"/>
                  <a:gd name="connsiteY5" fmla="*/ 1404398 h 1466336"/>
                  <a:gd name="connsiteX6" fmla="*/ 628495 w 954432"/>
                  <a:gd name="connsiteY6" fmla="*/ 1391039 h 1466336"/>
                  <a:gd name="connsiteX7" fmla="*/ 637300 w 954432"/>
                  <a:gd name="connsiteY7" fmla="*/ 1301167 h 1466336"/>
                  <a:gd name="connsiteX8" fmla="*/ 631380 w 954432"/>
                  <a:gd name="connsiteY8" fmla="*/ 1265644 h 1466336"/>
                  <a:gd name="connsiteX9" fmla="*/ 638818 w 954432"/>
                  <a:gd name="connsiteY9" fmla="*/ 1256839 h 1466336"/>
                  <a:gd name="connsiteX10" fmla="*/ 660983 w 954432"/>
                  <a:gd name="connsiteY10" fmla="*/ 1252436 h 1466336"/>
                  <a:gd name="connsiteX11" fmla="*/ 690434 w 954432"/>
                  <a:gd name="connsiteY11" fmla="*/ 1259723 h 1466336"/>
                  <a:gd name="connsiteX12" fmla="*/ 700757 w 954432"/>
                  <a:gd name="connsiteY12" fmla="*/ 1273082 h 1466336"/>
                  <a:gd name="connsiteX13" fmla="*/ 699239 w 954432"/>
                  <a:gd name="connsiteY13" fmla="*/ 1279003 h 1466336"/>
                  <a:gd name="connsiteX14" fmla="*/ 711080 w 954432"/>
                  <a:gd name="connsiteY14" fmla="*/ 1290844 h 1466336"/>
                  <a:gd name="connsiteX15" fmla="*/ 727324 w 954432"/>
                  <a:gd name="connsiteY15" fmla="*/ 1290844 h 1466336"/>
                  <a:gd name="connsiteX16" fmla="*/ 755257 w 954432"/>
                  <a:gd name="connsiteY16" fmla="*/ 1211144 h 1466336"/>
                  <a:gd name="connsiteX17" fmla="*/ 773019 w 954432"/>
                  <a:gd name="connsiteY17" fmla="*/ 1113681 h 1466336"/>
                  <a:gd name="connsiteX18" fmla="*/ 954432 w 954432"/>
                  <a:gd name="connsiteY18" fmla="*/ 179895 h 1466336"/>
                  <a:gd name="connsiteX19" fmla="*/ 544392 w 954432"/>
                  <a:gd name="connsiteY19" fmla="*/ 94426 h 1466336"/>
                  <a:gd name="connsiteX20" fmla="*/ 141639 w 954432"/>
                  <a:gd name="connsiteY20" fmla="*/ 0 h 1466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54432" h="1466336">
                    <a:moveTo>
                      <a:pt x="141639" y="0"/>
                    </a:moveTo>
                    <a:lnTo>
                      <a:pt x="0" y="557600"/>
                    </a:lnTo>
                    <a:lnTo>
                      <a:pt x="618172" y="1466337"/>
                    </a:lnTo>
                    <a:lnTo>
                      <a:pt x="616654" y="1457532"/>
                    </a:lnTo>
                    <a:lnTo>
                      <a:pt x="624093" y="1444173"/>
                    </a:lnTo>
                    <a:lnTo>
                      <a:pt x="635782" y="1404398"/>
                    </a:lnTo>
                    <a:lnTo>
                      <a:pt x="628495" y="1391039"/>
                    </a:lnTo>
                    <a:lnTo>
                      <a:pt x="637300" y="1301167"/>
                    </a:lnTo>
                    <a:lnTo>
                      <a:pt x="631380" y="1265644"/>
                    </a:lnTo>
                    <a:lnTo>
                      <a:pt x="638818" y="1256839"/>
                    </a:lnTo>
                    <a:lnTo>
                      <a:pt x="660983" y="1252436"/>
                    </a:lnTo>
                    <a:lnTo>
                      <a:pt x="690434" y="1259723"/>
                    </a:lnTo>
                    <a:lnTo>
                      <a:pt x="700757" y="1273082"/>
                    </a:lnTo>
                    <a:lnTo>
                      <a:pt x="699239" y="1279003"/>
                    </a:lnTo>
                    <a:lnTo>
                      <a:pt x="711080" y="1290844"/>
                    </a:lnTo>
                    <a:lnTo>
                      <a:pt x="727324" y="1290844"/>
                    </a:lnTo>
                    <a:lnTo>
                      <a:pt x="755257" y="1211144"/>
                    </a:lnTo>
                    <a:lnTo>
                      <a:pt x="773019" y="1113681"/>
                    </a:lnTo>
                    <a:lnTo>
                      <a:pt x="954432" y="179895"/>
                    </a:lnTo>
                    <a:lnTo>
                      <a:pt x="544392" y="94426"/>
                    </a:lnTo>
                    <a:lnTo>
                      <a:pt x="141639" y="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A6A62A6A-A8B0-4C72-8D3E-55A4FA5AC608}"/>
                  </a:ext>
                </a:extLst>
              </p:cNvPr>
              <p:cNvSpPr/>
              <p:nvPr/>
            </p:nvSpPr>
            <p:spPr>
              <a:xfrm>
                <a:off x="2558414" y="1449117"/>
                <a:ext cx="994206" cy="728690"/>
              </a:xfrm>
              <a:custGeom>
                <a:avLst/>
                <a:gdLst>
                  <a:gd name="connsiteX0" fmla="*/ 893860 w 994206"/>
                  <a:gd name="connsiteY0" fmla="*/ 685880 h 728690"/>
                  <a:gd name="connsiteX1" fmla="*/ 890976 w 994206"/>
                  <a:gd name="connsiteY1" fmla="*/ 696203 h 728690"/>
                  <a:gd name="connsiteX2" fmla="*/ 885055 w 994206"/>
                  <a:gd name="connsiteY2" fmla="*/ 705160 h 728690"/>
                  <a:gd name="connsiteX3" fmla="*/ 886573 w 994206"/>
                  <a:gd name="connsiteY3" fmla="*/ 728690 h 728690"/>
                  <a:gd name="connsiteX4" fmla="*/ 623941 w 994206"/>
                  <a:gd name="connsiteY4" fmla="*/ 666751 h 728690"/>
                  <a:gd name="connsiteX5" fmla="*/ 604813 w 994206"/>
                  <a:gd name="connsiteY5" fmla="*/ 675556 h 728690"/>
                  <a:gd name="connsiteX6" fmla="*/ 591605 w 994206"/>
                  <a:gd name="connsiteY6" fmla="*/ 675556 h 728690"/>
                  <a:gd name="connsiteX7" fmla="*/ 578246 w 994206"/>
                  <a:gd name="connsiteY7" fmla="*/ 671154 h 728690"/>
                  <a:gd name="connsiteX8" fmla="*/ 560484 w 994206"/>
                  <a:gd name="connsiteY8" fmla="*/ 669636 h 728690"/>
                  <a:gd name="connsiteX9" fmla="*/ 550161 w 994206"/>
                  <a:gd name="connsiteY9" fmla="*/ 665233 h 728690"/>
                  <a:gd name="connsiteX10" fmla="*/ 536954 w 994206"/>
                  <a:gd name="connsiteY10" fmla="*/ 665233 h 728690"/>
                  <a:gd name="connsiteX11" fmla="*/ 522228 w 994206"/>
                  <a:gd name="connsiteY11" fmla="*/ 669636 h 728690"/>
                  <a:gd name="connsiteX12" fmla="*/ 502948 w 994206"/>
                  <a:gd name="connsiteY12" fmla="*/ 665233 h 728690"/>
                  <a:gd name="connsiteX13" fmla="*/ 486856 w 994206"/>
                  <a:gd name="connsiteY13" fmla="*/ 665233 h 728690"/>
                  <a:gd name="connsiteX14" fmla="*/ 467576 w 994206"/>
                  <a:gd name="connsiteY14" fmla="*/ 674190 h 728690"/>
                  <a:gd name="connsiteX15" fmla="*/ 452851 w 994206"/>
                  <a:gd name="connsiteY15" fmla="*/ 677075 h 728690"/>
                  <a:gd name="connsiteX16" fmla="*/ 420363 w 994206"/>
                  <a:gd name="connsiteY16" fmla="*/ 672672 h 728690"/>
                  <a:gd name="connsiteX17" fmla="*/ 411558 w 994206"/>
                  <a:gd name="connsiteY17" fmla="*/ 666751 h 728690"/>
                  <a:gd name="connsiteX18" fmla="*/ 392430 w 994206"/>
                  <a:gd name="connsiteY18" fmla="*/ 659313 h 728690"/>
                  <a:gd name="connsiteX19" fmla="*/ 331858 w 994206"/>
                  <a:gd name="connsiteY19" fmla="*/ 666751 h 728690"/>
                  <a:gd name="connsiteX20" fmla="*/ 320016 w 994206"/>
                  <a:gd name="connsiteY20" fmla="*/ 650508 h 728690"/>
                  <a:gd name="connsiteX21" fmla="*/ 269919 w 994206"/>
                  <a:gd name="connsiteY21" fmla="*/ 635782 h 728690"/>
                  <a:gd name="connsiteX22" fmla="*/ 246237 w 994206"/>
                  <a:gd name="connsiteY22" fmla="*/ 632898 h 728690"/>
                  <a:gd name="connsiteX23" fmla="*/ 215267 w 994206"/>
                  <a:gd name="connsiteY23" fmla="*/ 635782 h 728690"/>
                  <a:gd name="connsiteX24" fmla="*/ 169572 w 994206"/>
                  <a:gd name="connsiteY24" fmla="*/ 632898 h 728690"/>
                  <a:gd name="connsiteX25" fmla="*/ 131164 w 994206"/>
                  <a:gd name="connsiteY25" fmla="*/ 612100 h 728690"/>
                  <a:gd name="connsiteX26" fmla="*/ 123877 w 994206"/>
                  <a:gd name="connsiteY26" fmla="*/ 597374 h 728690"/>
                  <a:gd name="connsiteX27" fmla="*/ 126762 w 994206"/>
                  <a:gd name="connsiteY27" fmla="*/ 550161 h 728690"/>
                  <a:gd name="connsiteX28" fmla="*/ 129798 w 994206"/>
                  <a:gd name="connsiteY28" fmla="*/ 541356 h 728690"/>
                  <a:gd name="connsiteX29" fmla="*/ 125395 w 994206"/>
                  <a:gd name="connsiteY29" fmla="*/ 511905 h 728690"/>
                  <a:gd name="connsiteX30" fmla="*/ 97310 w 994206"/>
                  <a:gd name="connsiteY30" fmla="*/ 491259 h 728690"/>
                  <a:gd name="connsiteX31" fmla="*/ 76664 w 994206"/>
                  <a:gd name="connsiteY31" fmla="*/ 488222 h 728690"/>
                  <a:gd name="connsiteX32" fmla="*/ 73780 w 994206"/>
                  <a:gd name="connsiteY32" fmla="*/ 482302 h 728690"/>
                  <a:gd name="connsiteX33" fmla="*/ 61939 w 994206"/>
                  <a:gd name="connsiteY33" fmla="*/ 470612 h 728690"/>
                  <a:gd name="connsiteX34" fmla="*/ 38256 w 994206"/>
                  <a:gd name="connsiteY34" fmla="*/ 460289 h 728690"/>
                  <a:gd name="connsiteX35" fmla="*/ 35372 w 994206"/>
                  <a:gd name="connsiteY35" fmla="*/ 457253 h 728690"/>
                  <a:gd name="connsiteX36" fmla="*/ 11841 w 994206"/>
                  <a:gd name="connsiteY36" fmla="*/ 442527 h 728690"/>
                  <a:gd name="connsiteX37" fmla="*/ 4403 w 994206"/>
                  <a:gd name="connsiteY37" fmla="*/ 441009 h 728690"/>
                  <a:gd name="connsiteX38" fmla="*/ 0 w 994206"/>
                  <a:gd name="connsiteY38" fmla="*/ 439491 h 728690"/>
                  <a:gd name="connsiteX39" fmla="*/ 0 w 994206"/>
                  <a:gd name="connsiteY39" fmla="*/ 432204 h 728690"/>
                  <a:gd name="connsiteX40" fmla="*/ 5921 w 994206"/>
                  <a:gd name="connsiteY40" fmla="*/ 410040 h 728690"/>
                  <a:gd name="connsiteX41" fmla="*/ 10323 w 994206"/>
                  <a:gd name="connsiteY41" fmla="*/ 399717 h 728690"/>
                  <a:gd name="connsiteX42" fmla="*/ 10323 w 994206"/>
                  <a:gd name="connsiteY42" fmla="*/ 390912 h 728690"/>
                  <a:gd name="connsiteX43" fmla="*/ 10323 w 994206"/>
                  <a:gd name="connsiteY43" fmla="*/ 384991 h 728690"/>
                  <a:gd name="connsiteX44" fmla="*/ 14726 w 994206"/>
                  <a:gd name="connsiteY44" fmla="*/ 383473 h 728690"/>
                  <a:gd name="connsiteX45" fmla="*/ 17610 w 994206"/>
                  <a:gd name="connsiteY45" fmla="*/ 384991 h 728690"/>
                  <a:gd name="connsiteX46" fmla="*/ 19128 w 994206"/>
                  <a:gd name="connsiteY46" fmla="*/ 398199 h 728690"/>
                  <a:gd name="connsiteX47" fmla="*/ 17610 w 994206"/>
                  <a:gd name="connsiteY47" fmla="*/ 405637 h 728690"/>
                  <a:gd name="connsiteX48" fmla="*/ 16244 w 994206"/>
                  <a:gd name="connsiteY48" fmla="*/ 410040 h 728690"/>
                  <a:gd name="connsiteX49" fmla="*/ 17610 w 994206"/>
                  <a:gd name="connsiteY49" fmla="*/ 415961 h 728690"/>
                  <a:gd name="connsiteX50" fmla="*/ 35372 w 994206"/>
                  <a:gd name="connsiteY50" fmla="*/ 399717 h 728690"/>
                  <a:gd name="connsiteX51" fmla="*/ 33854 w 994206"/>
                  <a:gd name="connsiteY51" fmla="*/ 393796 h 728690"/>
                  <a:gd name="connsiteX52" fmla="*/ 33854 w 994206"/>
                  <a:gd name="connsiteY52" fmla="*/ 384991 h 728690"/>
                  <a:gd name="connsiteX53" fmla="*/ 41292 w 994206"/>
                  <a:gd name="connsiteY53" fmla="*/ 376186 h 728690"/>
                  <a:gd name="connsiteX54" fmla="*/ 35372 w 994206"/>
                  <a:gd name="connsiteY54" fmla="*/ 364345 h 728690"/>
                  <a:gd name="connsiteX55" fmla="*/ 25049 w 994206"/>
                  <a:gd name="connsiteY55" fmla="*/ 361309 h 728690"/>
                  <a:gd name="connsiteX56" fmla="*/ 23531 w 994206"/>
                  <a:gd name="connsiteY56" fmla="*/ 333376 h 728690"/>
                  <a:gd name="connsiteX57" fmla="*/ 27933 w 994206"/>
                  <a:gd name="connsiteY57" fmla="*/ 330340 h 728690"/>
                  <a:gd name="connsiteX58" fmla="*/ 38256 w 994206"/>
                  <a:gd name="connsiteY58" fmla="*/ 333376 h 728690"/>
                  <a:gd name="connsiteX59" fmla="*/ 41292 w 994206"/>
                  <a:gd name="connsiteY59" fmla="*/ 328973 h 728690"/>
                  <a:gd name="connsiteX60" fmla="*/ 60421 w 994206"/>
                  <a:gd name="connsiteY60" fmla="*/ 324571 h 728690"/>
                  <a:gd name="connsiteX61" fmla="*/ 47213 w 994206"/>
                  <a:gd name="connsiteY61" fmla="*/ 312730 h 728690"/>
                  <a:gd name="connsiteX62" fmla="*/ 47213 w 994206"/>
                  <a:gd name="connsiteY62" fmla="*/ 309693 h 728690"/>
                  <a:gd name="connsiteX63" fmla="*/ 42811 w 994206"/>
                  <a:gd name="connsiteY63" fmla="*/ 305291 h 728690"/>
                  <a:gd name="connsiteX64" fmla="*/ 29451 w 994206"/>
                  <a:gd name="connsiteY64" fmla="*/ 314096 h 728690"/>
                  <a:gd name="connsiteX65" fmla="*/ 29451 w 994206"/>
                  <a:gd name="connsiteY65" fmla="*/ 293450 h 728690"/>
                  <a:gd name="connsiteX66" fmla="*/ 29451 w 994206"/>
                  <a:gd name="connsiteY66" fmla="*/ 281760 h 728690"/>
                  <a:gd name="connsiteX67" fmla="*/ 33854 w 994206"/>
                  <a:gd name="connsiteY67" fmla="*/ 258078 h 728690"/>
                  <a:gd name="connsiteX68" fmla="*/ 30969 w 994206"/>
                  <a:gd name="connsiteY68" fmla="*/ 240468 h 728690"/>
                  <a:gd name="connsiteX69" fmla="*/ 29451 w 994206"/>
                  <a:gd name="connsiteY69" fmla="*/ 224224 h 728690"/>
                  <a:gd name="connsiteX70" fmla="*/ 33854 w 994206"/>
                  <a:gd name="connsiteY70" fmla="*/ 185816 h 728690"/>
                  <a:gd name="connsiteX71" fmla="*/ 36890 w 994206"/>
                  <a:gd name="connsiteY71" fmla="*/ 169572 h 728690"/>
                  <a:gd name="connsiteX72" fmla="*/ 20646 w 994206"/>
                  <a:gd name="connsiteY72" fmla="*/ 117957 h 728690"/>
                  <a:gd name="connsiteX73" fmla="*/ 22164 w 994206"/>
                  <a:gd name="connsiteY73" fmla="*/ 82585 h 728690"/>
                  <a:gd name="connsiteX74" fmla="*/ 27933 w 994206"/>
                  <a:gd name="connsiteY74" fmla="*/ 63305 h 728690"/>
                  <a:gd name="connsiteX75" fmla="*/ 32487 w 994206"/>
                  <a:gd name="connsiteY75" fmla="*/ 36890 h 728690"/>
                  <a:gd name="connsiteX76" fmla="*/ 125395 w 994206"/>
                  <a:gd name="connsiteY76" fmla="*/ 101713 h 728690"/>
                  <a:gd name="connsiteX77" fmla="*/ 173975 w 994206"/>
                  <a:gd name="connsiteY77" fmla="*/ 128280 h 728690"/>
                  <a:gd name="connsiteX78" fmla="*/ 212383 w 994206"/>
                  <a:gd name="connsiteY78" fmla="*/ 140121 h 728690"/>
                  <a:gd name="connsiteX79" fmla="*/ 234547 w 994206"/>
                  <a:gd name="connsiteY79" fmla="*/ 153329 h 728690"/>
                  <a:gd name="connsiteX80" fmla="*/ 253675 w 994206"/>
                  <a:gd name="connsiteY80" fmla="*/ 153329 h 728690"/>
                  <a:gd name="connsiteX81" fmla="*/ 261114 w 994206"/>
                  <a:gd name="connsiteY81" fmla="*/ 157731 h 728690"/>
                  <a:gd name="connsiteX82" fmla="*/ 268401 w 994206"/>
                  <a:gd name="connsiteY82" fmla="*/ 169572 h 728690"/>
                  <a:gd name="connsiteX83" fmla="*/ 271437 w 994206"/>
                  <a:gd name="connsiteY83" fmla="*/ 215267 h 728690"/>
                  <a:gd name="connsiteX84" fmla="*/ 268401 w 994206"/>
                  <a:gd name="connsiteY84" fmla="*/ 225590 h 728690"/>
                  <a:gd name="connsiteX85" fmla="*/ 253675 w 994206"/>
                  <a:gd name="connsiteY85" fmla="*/ 236065 h 728690"/>
                  <a:gd name="connsiteX86" fmla="*/ 247755 w 994206"/>
                  <a:gd name="connsiteY86" fmla="*/ 256711 h 728690"/>
                  <a:gd name="connsiteX87" fmla="*/ 247755 w 994206"/>
                  <a:gd name="connsiteY87" fmla="*/ 272803 h 728690"/>
                  <a:gd name="connsiteX88" fmla="*/ 249273 w 994206"/>
                  <a:gd name="connsiteY88" fmla="*/ 281760 h 728690"/>
                  <a:gd name="connsiteX89" fmla="*/ 247755 w 994206"/>
                  <a:gd name="connsiteY89" fmla="*/ 290565 h 728690"/>
                  <a:gd name="connsiteX90" fmla="*/ 243352 w 994206"/>
                  <a:gd name="connsiteY90" fmla="*/ 298004 h 728690"/>
                  <a:gd name="connsiteX91" fmla="*/ 243352 w 994206"/>
                  <a:gd name="connsiteY91" fmla="*/ 305291 h 728690"/>
                  <a:gd name="connsiteX92" fmla="*/ 252157 w 994206"/>
                  <a:gd name="connsiteY92" fmla="*/ 312730 h 728690"/>
                  <a:gd name="connsiteX93" fmla="*/ 269919 w 994206"/>
                  <a:gd name="connsiteY93" fmla="*/ 303773 h 728690"/>
                  <a:gd name="connsiteX94" fmla="*/ 281760 w 994206"/>
                  <a:gd name="connsiteY94" fmla="*/ 262480 h 728690"/>
                  <a:gd name="connsiteX95" fmla="*/ 289047 w 994206"/>
                  <a:gd name="connsiteY95" fmla="*/ 253675 h 728690"/>
                  <a:gd name="connsiteX96" fmla="*/ 296486 w 994206"/>
                  <a:gd name="connsiteY96" fmla="*/ 234547 h 728690"/>
                  <a:gd name="connsiteX97" fmla="*/ 321535 w 994206"/>
                  <a:gd name="connsiteY97" fmla="*/ 209498 h 728690"/>
                  <a:gd name="connsiteX98" fmla="*/ 323053 w 994206"/>
                  <a:gd name="connsiteY98" fmla="*/ 199175 h 728690"/>
                  <a:gd name="connsiteX99" fmla="*/ 312730 w 994206"/>
                  <a:gd name="connsiteY99" fmla="*/ 162285 h 728690"/>
                  <a:gd name="connsiteX100" fmla="*/ 293601 w 994206"/>
                  <a:gd name="connsiteY100" fmla="*/ 110518 h 728690"/>
                  <a:gd name="connsiteX101" fmla="*/ 292083 w 994206"/>
                  <a:gd name="connsiteY101" fmla="*/ 101713 h 728690"/>
                  <a:gd name="connsiteX102" fmla="*/ 298004 w 994206"/>
                  <a:gd name="connsiteY102" fmla="*/ 98829 h 728690"/>
                  <a:gd name="connsiteX103" fmla="*/ 308327 w 994206"/>
                  <a:gd name="connsiteY103" fmla="*/ 101713 h 728690"/>
                  <a:gd name="connsiteX104" fmla="*/ 320016 w 994206"/>
                  <a:gd name="connsiteY104" fmla="*/ 78182 h 728690"/>
                  <a:gd name="connsiteX105" fmla="*/ 318650 w 994206"/>
                  <a:gd name="connsiteY105" fmla="*/ 51616 h 728690"/>
                  <a:gd name="connsiteX106" fmla="*/ 302406 w 994206"/>
                  <a:gd name="connsiteY106" fmla="*/ 51616 h 728690"/>
                  <a:gd name="connsiteX107" fmla="*/ 300888 w 994206"/>
                  <a:gd name="connsiteY107" fmla="*/ 33854 h 728690"/>
                  <a:gd name="connsiteX108" fmla="*/ 299370 w 994206"/>
                  <a:gd name="connsiteY108" fmla="*/ 0 h 728690"/>
                  <a:gd name="connsiteX109" fmla="*/ 497027 w 994206"/>
                  <a:gd name="connsiteY109" fmla="*/ 54500 h 728690"/>
                  <a:gd name="connsiteX110" fmla="*/ 684513 w 994206"/>
                  <a:gd name="connsiteY110" fmla="*/ 104749 h 728690"/>
                  <a:gd name="connsiteX111" fmla="*/ 994207 w 994206"/>
                  <a:gd name="connsiteY111" fmla="*/ 181413 h 728690"/>
                  <a:gd name="connsiteX112" fmla="*/ 890976 w 994206"/>
                  <a:gd name="connsiteY112" fmla="*/ 647623 h 728690"/>
                  <a:gd name="connsiteX113" fmla="*/ 885055 w 994206"/>
                  <a:gd name="connsiteY113" fmla="*/ 654910 h 728690"/>
                  <a:gd name="connsiteX114" fmla="*/ 885055 w 994206"/>
                  <a:gd name="connsiteY114" fmla="*/ 671154 h 728690"/>
                  <a:gd name="connsiteX115" fmla="*/ 893860 w 994206"/>
                  <a:gd name="connsiteY115" fmla="*/ 685880 h 728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994206" h="728690">
                    <a:moveTo>
                      <a:pt x="893860" y="685880"/>
                    </a:moveTo>
                    <a:lnTo>
                      <a:pt x="890976" y="696203"/>
                    </a:lnTo>
                    <a:lnTo>
                      <a:pt x="885055" y="705160"/>
                    </a:lnTo>
                    <a:lnTo>
                      <a:pt x="886573" y="728690"/>
                    </a:lnTo>
                    <a:lnTo>
                      <a:pt x="623941" y="666751"/>
                    </a:lnTo>
                    <a:lnTo>
                      <a:pt x="604813" y="675556"/>
                    </a:lnTo>
                    <a:lnTo>
                      <a:pt x="591605" y="675556"/>
                    </a:lnTo>
                    <a:lnTo>
                      <a:pt x="578246" y="671154"/>
                    </a:lnTo>
                    <a:lnTo>
                      <a:pt x="560484" y="669636"/>
                    </a:lnTo>
                    <a:lnTo>
                      <a:pt x="550161" y="665233"/>
                    </a:lnTo>
                    <a:lnTo>
                      <a:pt x="536954" y="665233"/>
                    </a:lnTo>
                    <a:lnTo>
                      <a:pt x="522228" y="669636"/>
                    </a:lnTo>
                    <a:lnTo>
                      <a:pt x="502948" y="665233"/>
                    </a:lnTo>
                    <a:lnTo>
                      <a:pt x="486856" y="665233"/>
                    </a:lnTo>
                    <a:lnTo>
                      <a:pt x="467576" y="674190"/>
                    </a:lnTo>
                    <a:lnTo>
                      <a:pt x="452851" y="677075"/>
                    </a:lnTo>
                    <a:lnTo>
                      <a:pt x="420363" y="672672"/>
                    </a:lnTo>
                    <a:lnTo>
                      <a:pt x="411558" y="666751"/>
                    </a:lnTo>
                    <a:lnTo>
                      <a:pt x="392430" y="659313"/>
                    </a:lnTo>
                    <a:lnTo>
                      <a:pt x="331858" y="666751"/>
                    </a:lnTo>
                    <a:lnTo>
                      <a:pt x="320016" y="650508"/>
                    </a:lnTo>
                    <a:lnTo>
                      <a:pt x="269919" y="635782"/>
                    </a:lnTo>
                    <a:lnTo>
                      <a:pt x="246237" y="632898"/>
                    </a:lnTo>
                    <a:lnTo>
                      <a:pt x="215267" y="635782"/>
                    </a:lnTo>
                    <a:lnTo>
                      <a:pt x="169572" y="632898"/>
                    </a:lnTo>
                    <a:lnTo>
                      <a:pt x="131164" y="612100"/>
                    </a:lnTo>
                    <a:lnTo>
                      <a:pt x="123877" y="597374"/>
                    </a:lnTo>
                    <a:lnTo>
                      <a:pt x="126762" y="550161"/>
                    </a:lnTo>
                    <a:lnTo>
                      <a:pt x="129798" y="541356"/>
                    </a:lnTo>
                    <a:lnTo>
                      <a:pt x="125395" y="511905"/>
                    </a:lnTo>
                    <a:lnTo>
                      <a:pt x="97310" y="491259"/>
                    </a:lnTo>
                    <a:lnTo>
                      <a:pt x="76664" y="488222"/>
                    </a:lnTo>
                    <a:lnTo>
                      <a:pt x="73780" y="482302"/>
                    </a:lnTo>
                    <a:lnTo>
                      <a:pt x="61939" y="470612"/>
                    </a:lnTo>
                    <a:lnTo>
                      <a:pt x="38256" y="460289"/>
                    </a:lnTo>
                    <a:lnTo>
                      <a:pt x="35372" y="457253"/>
                    </a:lnTo>
                    <a:lnTo>
                      <a:pt x="11841" y="442527"/>
                    </a:lnTo>
                    <a:lnTo>
                      <a:pt x="4403" y="441009"/>
                    </a:lnTo>
                    <a:lnTo>
                      <a:pt x="0" y="439491"/>
                    </a:lnTo>
                    <a:lnTo>
                      <a:pt x="0" y="432204"/>
                    </a:lnTo>
                    <a:lnTo>
                      <a:pt x="5921" y="410040"/>
                    </a:lnTo>
                    <a:lnTo>
                      <a:pt x="10323" y="399717"/>
                    </a:lnTo>
                    <a:lnTo>
                      <a:pt x="10323" y="390912"/>
                    </a:lnTo>
                    <a:lnTo>
                      <a:pt x="10323" y="384991"/>
                    </a:lnTo>
                    <a:lnTo>
                      <a:pt x="14726" y="383473"/>
                    </a:lnTo>
                    <a:lnTo>
                      <a:pt x="17610" y="384991"/>
                    </a:lnTo>
                    <a:lnTo>
                      <a:pt x="19128" y="398199"/>
                    </a:lnTo>
                    <a:lnTo>
                      <a:pt x="17610" y="405637"/>
                    </a:lnTo>
                    <a:lnTo>
                      <a:pt x="16244" y="410040"/>
                    </a:lnTo>
                    <a:lnTo>
                      <a:pt x="17610" y="415961"/>
                    </a:lnTo>
                    <a:lnTo>
                      <a:pt x="35372" y="399717"/>
                    </a:lnTo>
                    <a:lnTo>
                      <a:pt x="33854" y="393796"/>
                    </a:lnTo>
                    <a:lnTo>
                      <a:pt x="33854" y="384991"/>
                    </a:lnTo>
                    <a:lnTo>
                      <a:pt x="41292" y="376186"/>
                    </a:lnTo>
                    <a:lnTo>
                      <a:pt x="35372" y="364345"/>
                    </a:lnTo>
                    <a:lnTo>
                      <a:pt x="25049" y="361309"/>
                    </a:lnTo>
                    <a:lnTo>
                      <a:pt x="23531" y="333376"/>
                    </a:lnTo>
                    <a:lnTo>
                      <a:pt x="27933" y="330340"/>
                    </a:lnTo>
                    <a:lnTo>
                      <a:pt x="38256" y="333376"/>
                    </a:lnTo>
                    <a:lnTo>
                      <a:pt x="41292" y="328973"/>
                    </a:lnTo>
                    <a:lnTo>
                      <a:pt x="60421" y="324571"/>
                    </a:lnTo>
                    <a:lnTo>
                      <a:pt x="47213" y="312730"/>
                    </a:lnTo>
                    <a:lnTo>
                      <a:pt x="47213" y="309693"/>
                    </a:lnTo>
                    <a:lnTo>
                      <a:pt x="42811" y="305291"/>
                    </a:lnTo>
                    <a:lnTo>
                      <a:pt x="29451" y="314096"/>
                    </a:lnTo>
                    <a:lnTo>
                      <a:pt x="29451" y="293450"/>
                    </a:lnTo>
                    <a:lnTo>
                      <a:pt x="29451" y="281760"/>
                    </a:lnTo>
                    <a:lnTo>
                      <a:pt x="33854" y="258078"/>
                    </a:lnTo>
                    <a:lnTo>
                      <a:pt x="30969" y="240468"/>
                    </a:lnTo>
                    <a:lnTo>
                      <a:pt x="29451" y="224224"/>
                    </a:lnTo>
                    <a:lnTo>
                      <a:pt x="33854" y="185816"/>
                    </a:lnTo>
                    <a:lnTo>
                      <a:pt x="36890" y="169572"/>
                    </a:lnTo>
                    <a:lnTo>
                      <a:pt x="20646" y="117957"/>
                    </a:lnTo>
                    <a:lnTo>
                      <a:pt x="22164" y="82585"/>
                    </a:lnTo>
                    <a:lnTo>
                      <a:pt x="27933" y="63305"/>
                    </a:lnTo>
                    <a:lnTo>
                      <a:pt x="32487" y="36890"/>
                    </a:lnTo>
                    <a:lnTo>
                      <a:pt x="125395" y="101713"/>
                    </a:lnTo>
                    <a:lnTo>
                      <a:pt x="173975" y="128280"/>
                    </a:lnTo>
                    <a:lnTo>
                      <a:pt x="212383" y="140121"/>
                    </a:lnTo>
                    <a:lnTo>
                      <a:pt x="234547" y="153329"/>
                    </a:lnTo>
                    <a:lnTo>
                      <a:pt x="253675" y="153329"/>
                    </a:lnTo>
                    <a:lnTo>
                      <a:pt x="261114" y="157731"/>
                    </a:lnTo>
                    <a:lnTo>
                      <a:pt x="268401" y="169572"/>
                    </a:lnTo>
                    <a:lnTo>
                      <a:pt x="271437" y="215267"/>
                    </a:lnTo>
                    <a:lnTo>
                      <a:pt x="268401" y="225590"/>
                    </a:lnTo>
                    <a:lnTo>
                      <a:pt x="253675" y="236065"/>
                    </a:lnTo>
                    <a:lnTo>
                      <a:pt x="247755" y="256711"/>
                    </a:lnTo>
                    <a:lnTo>
                      <a:pt x="247755" y="272803"/>
                    </a:lnTo>
                    <a:lnTo>
                      <a:pt x="249273" y="281760"/>
                    </a:lnTo>
                    <a:lnTo>
                      <a:pt x="247755" y="290565"/>
                    </a:lnTo>
                    <a:lnTo>
                      <a:pt x="243352" y="298004"/>
                    </a:lnTo>
                    <a:lnTo>
                      <a:pt x="243352" y="305291"/>
                    </a:lnTo>
                    <a:lnTo>
                      <a:pt x="252157" y="312730"/>
                    </a:lnTo>
                    <a:lnTo>
                      <a:pt x="269919" y="303773"/>
                    </a:lnTo>
                    <a:lnTo>
                      <a:pt x="281760" y="262480"/>
                    </a:lnTo>
                    <a:lnTo>
                      <a:pt x="289047" y="253675"/>
                    </a:lnTo>
                    <a:lnTo>
                      <a:pt x="296486" y="234547"/>
                    </a:lnTo>
                    <a:lnTo>
                      <a:pt x="321535" y="209498"/>
                    </a:lnTo>
                    <a:lnTo>
                      <a:pt x="323053" y="199175"/>
                    </a:lnTo>
                    <a:lnTo>
                      <a:pt x="312730" y="162285"/>
                    </a:lnTo>
                    <a:lnTo>
                      <a:pt x="293601" y="110518"/>
                    </a:lnTo>
                    <a:lnTo>
                      <a:pt x="292083" y="101713"/>
                    </a:lnTo>
                    <a:lnTo>
                      <a:pt x="298004" y="98829"/>
                    </a:lnTo>
                    <a:lnTo>
                      <a:pt x="308327" y="101713"/>
                    </a:lnTo>
                    <a:lnTo>
                      <a:pt x="320016" y="78182"/>
                    </a:lnTo>
                    <a:lnTo>
                      <a:pt x="318650" y="51616"/>
                    </a:lnTo>
                    <a:lnTo>
                      <a:pt x="302406" y="51616"/>
                    </a:lnTo>
                    <a:lnTo>
                      <a:pt x="300888" y="33854"/>
                    </a:lnTo>
                    <a:lnTo>
                      <a:pt x="299370" y="0"/>
                    </a:lnTo>
                    <a:lnTo>
                      <a:pt x="497027" y="54500"/>
                    </a:lnTo>
                    <a:lnTo>
                      <a:pt x="684513" y="104749"/>
                    </a:lnTo>
                    <a:lnTo>
                      <a:pt x="994207" y="181413"/>
                    </a:lnTo>
                    <a:lnTo>
                      <a:pt x="890976" y="647623"/>
                    </a:lnTo>
                    <a:lnTo>
                      <a:pt x="885055" y="654910"/>
                    </a:lnTo>
                    <a:lnTo>
                      <a:pt x="885055" y="671154"/>
                    </a:lnTo>
                    <a:lnTo>
                      <a:pt x="893860" y="68588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5FCBDC92-FB99-436A-934A-510AC4547DE5}"/>
                  </a:ext>
                </a:extLst>
              </p:cNvPr>
              <p:cNvSpPr/>
              <p:nvPr/>
            </p:nvSpPr>
            <p:spPr>
              <a:xfrm>
                <a:off x="2188148" y="2663145"/>
                <a:ext cx="1196418" cy="2041698"/>
              </a:xfrm>
              <a:custGeom>
                <a:avLst/>
                <a:gdLst>
                  <a:gd name="connsiteX0" fmla="*/ 1193382 w 1196418"/>
                  <a:gd name="connsiteY0" fmla="*/ 1758572 h 2041698"/>
                  <a:gd name="connsiteX1" fmla="*/ 1184577 w 1196418"/>
                  <a:gd name="connsiteY1" fmla="*/ 1746731 h 2041698"/>
                  <a:gd name="connsiteX2" fmla="*/ 1175620 w 1196418"/>
                  <a:gd name="connsiteY2" fmla="*/ 1740810 h 2041698"/>
                  <a:gd name="connsiteX3" fmla="*/ 1169851 w 1196418"/>
                  <a:gd name="connsiteY3" fmla="*/ 1718646 h 2041698"/>
                  <a:gd name="connsiteX4" fmla="*/ 1163931 w 1196418"/>
                  <a:gd name="connsiteY4" fmla="*/ 1705438 h 2041698"/>
                  <a:gd name="connsiteX5" fmla="*/ 1163931 w 1196418"/>
                  <a:gd name="connsiteY5" fmla="*/ 1687677 h 2041698"/>
                  <a:gd name="connsiteX6" fmla="*/ 1152089 w 1196418"/>
                  <a:gd name="connsiteY6" fmla="*/ 1664146 h 2041698"/>
                  <a:gd name="connsiteX7" fmla="*/ 1153608 w 1196418"/>
                  <a:gd name="connsiteY7" fmla="*/ 1656707 h 2041698"/>
                  <a:gd name="connsiteX8" fmla="*/ 1152089 w 1196418"/>
                  <a:gd name="connsiteY8" fmla="*/ 1646384 h 2041698"/>
                  <a:gd name="connsiteX9" fmla="*/ 1153608 w 1196418"/>
                  <a:gd name="connsiteY9" fmla="*/ 1619817 h 2041698"/>
                  <a:gd name="connsiteX10" fmla="*/ 535435 w 1196418"/>
                  <a:gd name="connsiteY10" fmla="*/ 711080 h 2041698"/>
                  <a:gd name="connsiteX11" fmla="*/ 677075 w 1196418"/>
                  <a:gd name="connsiteY11" fmla="*/ 153480 h 2041698"/>
                  <a:gd name="connsiteX12" fmla="*/ 116439 w 1196418"/>
                  <a:gd name="connsiteY12" fmla="*/ 0 h 2041698"/>
                  <a:gd name="connsiteX13" fmla="*/ 109152 w 1196418"/>
                  <a:gd name="connsiteY13" fmla="*/ 10323 h 2041698"/>
                  <a:gd name="connsiteX14" fmla="*/ 98829 w 1196418"/>
                  <a:gd name="connsiteY14" fmla="*/ 35524 h 2041698"/>
                  <a:gd name="connsiteX15" fmla="*/ 109152 w 1196418"/>
                  <a:gd name="connsiteY15" fmla="*/ 59054 h 2041698"/>
                  <a:gd name="connsiteX16" fmla="*/ 104749 w 1196418"/>
                  <a:gd name="connsiteY16" fmla="*/ 110670 h 2041698"/>
                  <a:gd name="connsiteX17" fmla="*/ 91390 w 1196418"/>
                  <a:gd name="connsiteY17" fmla="*/ 132834 h 2041698"/>
                  <a:gd name="connsiteX18" fmla="*/ 79549 w 1196418"/>
                  <a:gd name="connsiteY18" fmla="*/ 143157 h 2041698"/>
                  <a:gd name="connsiteX19" fmla="*/ 75146 w 1196418"/>
                  <a:gd name="connsiteY19" fmla="*/ 166688 h 2041698"/>
                  <a:gd name="connsiteX20" fmla="*/ 75146 w 1196418"/>
                  <a:gd name="connsiteY20" fmla="*/ 178529 h 2041698"/>
                  <a:gd name="connsiteX21" fmla="*/ 22013 w 1196418"/>
                  <a:gd name="connsiteY21" fmla="*/ 237583 h 2041698"/>
                  <a:gd name="connsiteX22" fmla="*/ 2884 w 1196418"/>
                  <a:gd name="connsiteY22" fmla="*/ 268553 h 2041698"/>
                  <a:gd name="connsiteX23" fmla="*/ 4403 w 1196418"/>
                  <a:gd name="connsiteY23" fmla="*/ 287681 h 2041698"/>
                  <a:gd name="connsiteX24" fmla="*/ 0 w 1196418"/>
                  <a:gd name="connsiteY24" fmla="*/ 295120 h 2041698"/>
                  <a:gd name="connsiteX25" fmla="*/ 2884 w 1196418"/>
                  <a:gd name="connsiteY25" fmla="*/ 318650 h 2041698"/>
                  <a:gd name="connsiteX26" fmla="*/ 8805 w 1196418"/>
                  <a:gd name="connsiteY26" fmla="*/ 336412 h 2041698"/>
                  <a:gd name="connsiteX27" fmla="*/ 17610 w 1196418"/>
                  <a:gd name="connsiteY27" fmla="*/ 345217 h 2041698"/>
                  <a:gd name="connsiteX28" fmla="*/ 22013 w 1196418"/>
                  <a:gd name="connsiteY28" fmla="*/ 355540 h 2041698"/>
                  <a:gd name="connsiteX29" fmla="*/ 23531 w 1196418"/>
                  <a:gd name="connsiteY29" fmla="*/ 365863 h 2041698"/>
                  <a:gd name="connsiteX30" fmla="*/ 41292 w 1196418"/>
                  <a:gd name="connsiteY30" fmla="*/ 405789 h 2041698"/>
                  <a:gd name="connsiteX31" fmla="*/ 45695 w 1196418"/>
                  <a:gd name="connsiteY31" fmla="*/ 445564 h 2041698"/>
                  <a:gd name="connsiteX32" fmla="*/ 41292 w 1196418"/>
                  <a:gd name="connsiteY32" fmla="*/ 455887 h 2041698"/>
                  <a:gd name="connsiteX33" fmla="*/ 27933 w 1196418"/>
                  <a:gd name="connsiteY33" fmla="*/ 476533 h 2041698"/>
                  <a:gd name="connsiteX34" fmla="*/ 16092 w 1196418"/>
                  <a:gd name="connsiteY34" fmla="*/ 517825 h 2041698"/>
                  <a:gd name="connsiteX35" fmla="*/ 19128 w 1196418"/>
                  <a:gd name="connsiteY35" fmla="*/ 532551 h 2041698"/>
                  <a:gd name="connsiteX36" fmla="*/ 23531 w 1196418"/>
                  <a:gd name="connsiteY36" fmla="*/ 550313 h 2041698"/>
                  <a:gd name="connsiteX37" fmla="*/ 11841 w 1196418"/>
                  <a:gd name="connsiteY37" fmla="*/ 569441 h 2041698"/>
                  <a:gd name="connsiteX38" fmla="*/ 33854 w 1196418"/>
                  <a:gd name="connsiteY38" fmla="*/ 626977 h 2041698"/>
                  <a:gd name="connsiteX39" fmla="*/ 45695 w 1196418"/>
                  <a:gd name="connsiteY39" fmla="*/ 652026 h 2041698"/>
                  <a:gd name="connsiteX40" fmla="*/ 75146 w 1196418"/>
                  <a:gd name="connsiteY40" fmla="*/ 684513 h 2041698"/>
                  <a:gd name="connsiteX41" fmla="*/ 75146 w 1196418"/>
                  <a:gd name="connsiteY41" fmla="*/ 752373 h 2041698"/>
                  <a:gd name="connsiteX42" fmla="*/ 64823 w 1196418"/>
                  <a:gd name="connsiteY42" fmla="*/ 773170 h 2041698"/>
                  <a:gd name="connsiteX43" fmla="*/ 85469 w 1196418"/>
                  <a:gd name="connsiteY43" fmla="*/ 781824 h 2041698"/>
                  <a:gd name="connsiteX44" fmla="*/ 107634 w 1196418"/>
                  <a:gd name="connsiteY44" fmla="*/ 812945 h 2041698"/>
                  <a:gd name="connsiteX45" fmla="*/ 128280 w 1196418"/>
                  <a:gd name="connsiteY45" fmla="*/ 820232 h 2041698"/>
                  <a:gd name="connsiteX46" fmla="*/ 134200 w 1196418"/>
                  <a:gd name="connsiteY46" fmla="*/ 811427 h 2041698"/>
                  <a:gd name="connsiteX47" fmla="*/ 134200 w 1196418"/>
                  <a:gd name="connsiteY47" fmla="*/ 801104 h 2041698"/>
                  <a:gd name="connsiteX48" fmla="*/ 150444 w 1196418"/>
                  <a:gd name="connsiteY48" fmla="*/ 784860 h 2041698"/>
                  <a:gd name="connsiteX49" fmla="*/ 154847 w 1196418"/>
                  <a:gd name="connsiteY49" fmla="*/ 786378 h 2041698"/>
                  <a:gd name="connsiteX50" fmla="*/ 151962 w 1196418"/>
                  <a:gd name="connsiteY50" fmla="*/ 812945 h 2041698"/>
                  <a:gd name="connsiteX51" fmla="*/ 154847 w 1196418"/>
                  <a:gd name="connsiteY51" fmla="*/ 833591 h 2041698"/>
                  <a:gd name="connsiteX52" fmla="*/ 165170 w 1196418"/>
                  <a:gd name="connsiteY52" fmla="*/ 867445 h 2041698"/>
                  <a:gd name="connsiteX53" fmla="*/ 163652 w 1196418"/>
                  <a:gd name="connsiteY53" fmla="*/ 885207 h 2041698"/>
                  <a:gd name="connsiteX54" fmla="*/ 159249 w 1196418"/>
                  <a:gd name="connsiteY54" fmla="*/ 891127 h 2041698"/>
                  <a:gd name="connsiteX55" fmla="*/ 137085 w 1196418"/>
                  <a:gd name="connsiteY55" fmla="*/ 874884 h 2041698"/>
                  <a:gd name="connsiteX56" fmla="*/ 134200 w 1196418"/>
                  <a:gd name="connsiteY56" fmla="*/ 867445 h 2041698"/>
                  <a:gd name="connsiteX57" fmla="*/ 134200 w 1196418"/>
                  <a:gd name="connsiteY57" fmla="*/ 843914 h 2041698"/>
                  <a:gd name="connsiteX58" fmla="*/ 128280 w 1196418"/>
                  <a:gd name="connsiteY58" fmla="*/ 832073 h 2041698"/>
                  <a:gd name="connsiteX59" fmla="*/ 122359 w 1196418"/>
                  <a:gd name="connsiteY59" fmla="*/ 834957 h 2041698"/>
                  <a:gd name="connsiteX60" fmla="*/ 117957 w 1196418"/>
                  <a:gd name="connsiteY60" fmla="*/ 864560 h 2041698"/>
                  <a:gd name="connsiteX61" fmla="*/ 110518 w 1196418"/>
                  <a:gd name="connsiteY61" fmla="*/ 867445 h 2041698"/>
                  <a:gd name="connsiteX62" fmla="*/ 113554 w 1196418"/>
                  <a:gd name="connsiteY62" fmla="*/ 883688 h 2041698"/>
                  <a:gd name="connsiteX63" fmla="*/ 109152 w 1196418"/>
                  <a:gd name="connsiteY63" fmla="*/ 892493 h 2041698"/>
                  <a:gd name="connsiteX64" fmla="*/ 107634 w 1196418"/>
                  <a:gd name="connsiteY64" fmla="*/ 955950 h 2041698"/>
                  <a:gd name="connsiteX65" fmla="*/ 116439 w 1196418"/>
                  <a:gd name="connsiteY65" fmla="*/ 978115 h 2041698"/>
                  <a:gd name="connsiteX66" fmla="*/ 140121 w 1196418"/>
                  <a:gd name="connsiteY66" fmla="*/ 998761 h 2041698"/>
                  <a:gd name="connsiteX67" fmla="*/ 163652 w 1196418"/>
                  <a:gd name="connsiteY67" fmla="*/ 1009084 h 2041698"/>
                  <a:gd name="connsiteX68" fmla="*/ 173975 w 1196418"/>
                  <a:gd name="connsiteY68" fmla="*/ 1020925 h 2041698"/>
                  <a:gd name="connsiteX69" fmla="*/ 171090 w 1196418"/>
                  <a:gd name="connsiteY69" fmla="*/ 1051894 h 2041698"/>
                  <a:gd name="connsiteX70" fmla="*/ 154847 w 1196418"/>
                  <a:gd name="connsiteY70" fmla="*/ 1069656 h 2041698"/>
                  <a:gd name="connsiteX71" fmla="*/ 146042 w 1196418"/>
                  <a:gd name="connsiteY71" fmla="*/ 1072541 h 2041698"/>
                  <a:gd name="connsiteX72" fmla="*/ 137085 w 1196418"/>
                  <a:gd name="connsiteY72" fmla="*/ 1081346 h 2041698"/>
                  <a:gd name="connsiteX73" fmla="*/ 134200 w 1196418"/>
                  <a:gd name="connsiteY73" fmla="*/ 1128559 h 2041698"/>
                  <a:gd name="connsiteX74" fmla="*/ 166688 w 1196418"/>
                  <a:gd name="connsiteY74" fmla="*/ 1175772 h 2041698"/>
                  <a:gd name="connsiteX75" fmla="*/ 169572 w 1196418"/>
                  <a:gd name="connsiteY75" fmla="*/ 1193534 h 2041698"/>
                  <a:gd name="connsiteX76" fmla="*/ 178377 w 1196418"/>
                  <a:gd name="connsiteY76" fmla="*/ 1211144 h 2041698"/>
                  <a:gd name="connsiteX77" fmla="*/ 181413 w 1196418"/>
                  <a:gd name="connsiteY77" fmla="*/ 1233308 h 2041698"/>
                  <a:gd name="connsiteX78" fmla="*/ 227108 w 1196418"/>
                  <a:gd name="connsiteY78" fmla="*/ 1314527 h 2041698"/>
                  <a:gd name="connsiteX79" fmla="*/ 244870 w 1196418"/>
                  <a:gd name="connsiteY79" fmla="*/ 1329252 h 2041698"/>
                  <a:gd name="connsiteX80" fmla="*/ 243352 w 1196418"/>
                  <a:gd name="connsiteY80" fmla="*/ 1348380 h 2041698"/>
                  <a:gd name="connsiteX81" fmla="*/ 238950 w 1196418"/>
                  <a:gd name="connsiteY81" fmla="*/ 1348380 h 2041698"/>
                  <a:gd name="connsiteX82" fmla="*/ 234547 w 1196418"/>
                  <a:gd name="connsiteY82" fmla="*/ 1354301 h 2041698"/>
                  <a:gd name="connsiteX83" fmla="*/ 235913 w 1196418"/>
                  <a:gd name="connsiteY83" fmla="*/ 1374947 h 2041698"/>
                  <a:gd name="connsiteX84" fmla="*/ 253675 w 1196418"/>
                  <a:gd name="connsiteY84" fmla="*/ 1383752 h 2041698"/>
                  <a:gd name="connsiteX85" fmla="*/ 259596 w 1196418"/>
                  <a:gd name="connsiteY85" fmla="*/ 1407434 h 2041698"/>
                  <a:gd name="connsiteX86" fmla="*/ 255193 w 1196418"/>
                  <a:gd name="connsiteY86" fmla="*/ 1416240 h 2041698"/>
                  <a:gd name="connsiteX87" fmla="*/ 250791 w 1196418"/>
                  <a:gd name="connsiteY87" fmla="*/ 1436886 h 2041698"/>
                  <a:gd name="connsiteX88" fmla="*/ 244870 w 1196418"/>
                  <a:gd name="connsiteY88" fmla="*/ 1469373 h 2041698"/>
                  <a:gd name="connsiteX89" fmla="*/ 234547 w 1196418"/>
                  <a:gd name="connsiteY89" fmla="*/ 1482733 h 2041698"/>
                  <a:gd name="connsiteX90" fmla="*/ 234547 w 1196418"/>
                  <a:gd name="connsiteY90" fmla="*/ 1497458 h 2041698"/>
                  <a:gd name="connsiteX91" fmla="*/ 252157 w 1196418"/>
                  <a:gd name="connsiteY91" fmla="*/ 1513702 h 2041698"/>
                  <a:gd name="connsiteX92" fmla="*/ 280242 w 1196418"/>
                  <a:gd name="connsiteY92" fmla="*/ 1532830 h 2041698"/>
                  <a:gd name="connsiteX93" fmla="*/ 302406 w 1196418"/>
                  <a:gd name="connsiteY93" fmla="*/ 1532830 h 2041698"/>
                  <a:gd name="connsiteX94" fmla="*/ 370266 w 1196418"/>
                  <a:gd name="connsiteY94" fmla="*/ 1563799 h 2041698"/>
                  <a:gd name="connsiteX95" fmla="*/ 393796 w 1196418"/>
                  <a:gd name="connsiteY95" fmla="*/ 1569720 h 2041698"/>
                  <a:gd name="connsiteX96" fmla="*/ 417479 w 1196418"/>
                  <a:gd name="connsiteY96" fmla="*/ 1587482 h 2041698"/>
                  <a:gd name="connsiteX97" fmla="*/ 433722 w 1196418"/>
                  <a:gd name="connsiteY97" fmla="*/ 1628774 h 2041698"/>
                  <a:gd name="connsiteX98" fmla="*/ 460137 w 1196418"/>
                  <a:gd name="connsiteY98" fmla="*/ 1652305 h 2041698"/>
                  <a:gd name="connsiteX99" fmla="*/ 482302 w 1196418"/>
                  <a:gd name="connsiteY99" fmla="*/ 1661110 h 2041698"/>
                  <a:gd name="connsiteX100" fmla="*/ 519192 w 1196418"/>
                  <a:gd name="connsiteY100" fmla="*/ 1665512 h 2041698"/>
                  <a:gd name="connsiteX101" fmla="*/ 532551 w 1196418"/>
                  <a:gd name="connsiteY101" fmla="*/ 1680390 h 2041698"/>
                  <a:gd name="connsiteX102" fmla="*/ 531033 w 1196418"/>
                  <a:gd name="connsiteY102" fmla="*/ 1690713 h 2041698"/>
                  <a:gd name="connsiteX103" fmla="*/ 536954 w 1196418"/>
                  <a:gd name="connsiteY103" fmla="*/ 1702402 h 2041698"/>
                  <a:gd name="connsiteX104" fmla="*/ 529515 w 1196418"/>
                  <a:gd name="connsiteY104" fmla="*/ 1720164 h 2041698"/>
                  <a:gd name="connsiteX105" fmla="*/ 541356 w 1196418"/>
                  <a:gd name="connsiteY105" fmla="*/ 1733372 h 2041698"/>
                  <a:gd name="connsiteX106" fmla="*/ 565038 w 1196418"/>
                  <a:gd name="connsiteY106" fmla="*/ 1732005 h 2041698"/>
                  <a:gd name="connsiteX107" fmla="*/ 600410 w 1196418"/>
                  <a:gd name="connsiteY107" fmla="*/ 1764341 h 2041698"/>
                  <a:gd name="connsiteX108" fmla="*/ 616654 w 1196418"/>
                  <a:gd name="connsiteY108" fmla="*/ 1792426 h 2041698"/>
                  <a:gd name="connsiteX109" fmla="*/ 634264 w 1196418"/>
                  <a:gd name="connsiteY109" fmla="*/ 1810188 h 2041698"/>
                  <a:gd name="connsiteX110" fmla="*/ 665233 w 1196418"/>
                  <a:gd name="connsiteY110" fmla="*/ 1876529 h 2041698"/>
                  <a:gd name="connsiteX111" fmla="*/ 666752 w 1196418"/>
                  <a:gd name="connsiteY111" fmla="*/ 1937101 h 2041698"/>
                  <a:gd name="connsiteX112" fmla="*/ 665233 w 1196418"/>
                  <a:gd name="connsiteY112" fmla="*/ 1943022 h 2041698"/>
                  <a:gd name="connsiteX113" fmla="*/ 671154 w 1196418"/>
                  <a:gd name="connsiteY113" fmla="*/ 1959114 h 2041698"/>
                  <a:gd name="connsiteX114" fmla="*/ 674190 w 1196418"/>
                  <a:gd name="connsiteY114" fmla="*/ 1959114 h 2041698"/>
                  <a:gd name="connsiteX115" fmla="*/ 678593 w 1196418"/>
                  <a:gd name="connsiteY115" fmla="*/ 1965034 h 2041698"/>
                  <a:gd name="connsiteX116" fmla="*/ 675556 w 1196418"/>
                  <a:gd name="connsiteY116" fmla="*/ 1966552 h 2041698"/>
                  <a:gd name="connsiteX117" fmla="*/ 671154 w 1196418"/>
                  <a:gd name="connsiteY117" fmla="*/ 1976876 h 2041698"/>
                  <a:gd name="connsiteX118" fmla="*/ 675556 w 1196418"/>
                  <a:gd name="connsiteY118" fmla="*/ 1994486 h 2041698"/>
                  <a:gd name="connsiteX119" fmla="*/ 678593 w 1196418"/>
                  <a:gd name="connsiteY119" fmla="*/ 2000406 h 2041698"/>
                  <a:gd name="connsiteX120" fmla="*/ 1042938 w 1196418"/>
                  <a:gd name="connsiteY120" fmla="*/ 2035930 h 2041698"/>
                  <a:gd name="connsiteX121" fmla="*/ 1066468 w 1196418"/>
                  <a:gd name="connsiteY121" fmla="*/ 2040332 h 2041698"/>
                  <a:gd name="connsiteX122" fmla="*/ 1073907 w 1196418"/>
                  <a:gd name="connsiteY122" fmla="*/ 2041699 h 2041698"/>
                  <a:gd name="connsiteX123" fmla="*/ 1087115 w 1196418"/>
                  <a:gd name="connsiteY123" fmla="*/ 2028491 h 2041698"/>
                  <a:gd name="connsiteX124" fmla="*/ 1090151 w 1196418"/>
                  <a:gd name="connsiteY124" fmla="*/ 2016650 h 2041698"/>
                  <a:gd name="connsiteX125" fmla="*/ 1096072 w 1196418"/>
                  <a:gd name="connsiteY125" fmla="*/ 2007845 h 2041698"/>
                  <a:gd name="connsiteX126" fmla="*/ 1093035 w 1196418"/>
                  <a:gd name="connsiteY126" fmla="*/ 2000406 h 2041698"/>
                  <a:gd name="connsiteX127" fmla="*/ 1072389 w 1196418"/>
                  <a:gd name="connsiteY127" fmla="*/ 1982796 h 2041698"/>
                  <a:gd name="connsiteX128" fmla="*/ 1066468 w 1196418"/>
                  <a:gd name="connsiteY128" fmla="*/ 1970955 h 2041698"/>
                  <a:gd name="connsiteX129" fmla="*/ 1073907 w 1196418"/>
                  <a:gd name="connsiteY129" fmla="*/ 1947273 h 2041698"/>
                  <a:gd name="connsiteX130" fmla="*/ 1075425 w 1196418"/>
                  <a:gd name="connsiteY130" fmla="*/ 1937101 h 2041698"/>
                  <a:gd name="connsiteX131" fmla="*/ 1071023 w 1196418"/>
                  <a:gd name="connsiteY131" fmla="*/ 1923742 h 2041698"/>
                  <a:gd name="connsiteX132" fmla="*/ 1072389 w 1196418"/>
                  <a:gd name="connsiteY132" fmla="*/ 1913419 h 2041698"/>
                  <a:gd name="connsiteX133" fmla="*/ 1088633 w 1196418"/>
                  <a:gd name="connsiteY133" fmla="*/ 1913419 h 2041698"/>
                  <a:gd name="connsiteX134" fmla="*/ 1118236 w 1196418"/>
                  <a:gd name="connsiteY134" fmla="*/ 1875011 h 2041698"/>
                  <a:gd name="connsiteX135" fmla="*/ 1129925 w 1196418"/>
                  <a:gd name="connsiteY135" fmla="*/ 1823395 h 2041698"/>
                  <a:gd name="connsiteX136" fmla="*/ 1146169 w 1196418"/>
                  <a:gd name="connsiteY136" fmla="*/ 1801383 h 2041698"/>
                  <a:gd name="connsiteX137" fmla="*/ 1168333 w 1196418"/>
                  <a:gd name="connsiteY137" fmla="*/ 1793944 h 2041698"/>
                  <a:gd name="connsiteX138" fmla="*/ 1187461 w 1196418"/>
                  <a:gd name="connsiteY138" fmla="*/ 1777700 h 2041698"/>
                  <a:gd name="connsiteX139" fmla="*/ 1193382 w 1196418"/>
                  <a:gd name="connsiteY139" fmla="*/ 1782103 h 2041698"/>
                  <a:gd name="connsiteX140" fmla="*/ 1196418 w 1196418"/>
                  <a:gd name="connsiteY140" fmla="*/ 1776182 h 2041698"/>
                  <a:gd name="connsiteX141" fmla="*/ 1193382 w 1196418"/>
                  <a:gd name="connsiteY141" fmla="*/ 1758572 h 2041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1196418" h="2041698">
                    <a:moveTo>
                      <a:pt x="1193382" y="1758572"/>
                    </a:moveTo>
                    <a:lnTo>
                      <a:pt x="1184577" y="1746731"/>
                    </a:lnTo>
                    <a:lnTo>
                      <a:pt x="1175620" y="1740810"/>
                    </a:lnTo>
                    <a:lnTo>
                      <a:pt x="1169851" y="1718646"/>
                    </a:lnTo>
                    <a:lnTo>
                      <a:pt x="1163931" y="1705438"/>
                    </a:lnTo>
                    <a:lnTo>
                      <a:pt x="1163931" y="1687677"/>
                    </a:lnTo>
                    <a:lnTo>
                      <a:pt x="1152089" y="1664146"/>
                    </a:lnTo>
                    <a:lnTo>
                      <a:pt x="1153608" y="1656707"/>
                    </a:lnTo>
                    <a:lnTo>
                      <a:pt x="1152089" y="1646384"/>
                    </a:lnTo>
                    <a:lnTo>
                      <a:pt x="1153608" y="1619817"/>
                    </a:lnTo>
                    <a:lnTo>
                      <a:pt x="535435" y="711080"/>
                    </a:lnTo>
                    <a:lnTo>
                      <a:pt x="677075" y="153480"/>
                    </a:lnTo>
                    <a:lnTo>
                      <a:pt x="116439" y="0"/>
                    </a:lnTo>
                    <a:lnTo>
                      <a:pt x="109152" y="10323"/>
                    </a:lnTo>
                    <a:lnTo>
                      <a:pt x="98829" y="35524"/>
                    </a:lnTo>
                    <a:lnTo>
                      <a:pt x="109152" y="59054"/>
                    </a:lnTo>
                    <a:lnTo>
                      <a:pt x="104749" y="110670"/>
                    </a:lnTo>
                    <a:lnTo>
                      <a:pt x="91390" y="132834"/>
                    </a:lnTo>
                    <a:lnTo>
                      <a:pt x="79549" y="143157"/>
                    </a:lnTo>
                    <a:lnTo>
                      <a:pt x="75146" y="166688"/>
                    </a:lnTo>
                    <a:lnTo>
                      <a:pt x="75146" y="178529"/>
                    </a:lnTo>
                    <a:lnTo>
                      <a:pt x="22013" y="237583"/>
                    </a:lnTo>
                    <a:lnTo>
                      <a:pt x="2884" y="268553"/>
                    </a:lnTo>
                    <a:lnTo>
                      <a:pt x="4403" y="287681"/>
                    </a:lnTo>
                    <a:lnTo>
                      <a:pt x="0" y="295120"/>
                    </a:lnTo>
                    <a:lnTo>
                      <a:pt x="2884" y="318650"/>
                    </a:lnTo>
                    <a:lnTo>
                      <a:pt x="8805" y="336412"/>
                    </a:lnTo>
                    <a:lnTo>
                      <a:pt x="17610" y="345217"/>
                    </a:lnTo>
                    <a:lnTo>
                      <a:pt x="22013" y="355540"/>
                    </a:lnTo>
                    <a:lnTo>
                      <a:pt x="23531" y="365863"/>
                    </a:lnTo>
                    <a:lnTo>
                      <a:pt x="41292" y="405789"/>
                    </a:lnTo>
                    <a:lnTo>
                      <a:pt x="45695" y="445564"/>
                    </a:lnTo>
                    <a:lnTo>
                      <a:pt x="41292" y="455887"/>
                    </a:lnTo>
                    <a:lnTo>
                      <a:pt x="27933" y="476533"/>
                    </a:lnTo>
                    <a:lnTo>
                      <a:pt x="16092" y="517825"/>
                    </a:lnTo>
                    <a:lnTo>
                      <a:pt x="19128" y="532551"/>
                    </a:lnTo>
                    <a:lnTo>
                      <a:pt x="23531" y="550313"/>
                    </a:lnTo>
                    <a:lnTo>
                      <a:pt x="11841" y="569441"/>
                    </a:lnTo>
                    <a:lnTo>
                      <a:pt x="33854" y="626977"/>
                    </a:lnTo>
                    <a:lnTo>
                      <a:pt x="45695" y="652026"/>
                    </a:lnTo>
                    <a:lnTo>
                      <a:pt x="75146" y="684513"/>
                    </a:lnTo>
                    <a:lnTo>
                      <a:pt x="75146" y="752373"/>
                    </a:lnTo>
                    <a:lnTo>
                      <a:pt x="64823" y="773170"/>
                    </a:lnTo>
                    <a:lnTo>
                      <a:pt x="85469" y="781824"/>
                    </a:lnTo>
                    <a:lnTo>
                      <a:pt x="107634" y="812945"/>
                    </a:lnTo>
                    <a:lnTo>
                      <a:pt x="128280" y="820232"/>
                    </a:lnTo>
                    <a:lnTo>
                      <a:pt x="134200" y="811427"/>
                    </a:lnTo>
                    <a:lnTo>
                      <a:pt x="134200" y="801104"/>
                    </a:lnTo>
                    <a:lnTo>
                      <a:pt x="150444" y="784860"/>
                    </a:lnTo>
                    <a:lnTo>
                      <a:pt x="154847" y="786378"/>
                    </a:lnTo>
                    <a:lnTo>
                      <a:pt x="151962" y="812945"/>
                    </a:lnTo>
                    <a:lnTo>
                      <a:pt x="154847" y="833591"/>
                    </a:lnTo>
                    <a:lnTo>
                      <a:pt x="165170" y="867445"/>
                    </a:lnTo>
                    <a:lnTo>
                      <a:pt x="163652" y="885207"/>
                    </a:lnTo>
                    <a:lnTo>
                      <a:pt x="159249" y="891127"/>
                    </a:lnTo>
                    <a:lnTo>
                      <a:pt x="137085" y="874884"/>
                    </a:lnTo>
                    <a:lnTo>
                      <a:pt x="134200" y="867445"/>
                    </a:lnTo>
                    <a:lnTo>
                      <a:pt x="134200" y="843914"/>
                    </a:lnTo>
                    <a:lnTo>
                      <a:pt x="128280" y="832073"/>
                    </a:lnTo>
                    <a:lnTo>
                      <a:pt x="122359" y="834957"/>
                    </a:lnTo>
                    <a:lnTo>
                      <a:pt x="117957" y="864560"/>
                    </a:lnTo>
                    <a:lnTo>
                      <a:pt x="110518" y="867445"/>
                    </a:lnTo>
                    <a:lnTo>
                      <a:pt x="113554" y="883688"/>
                    </a:lnTo>
                    <a:lnTo>
                      <a:pt x="109152" y="892493"/>
                    </a:lnTo>
                    <a:lnTo>
                      <a:pt x="107634" y="955950"/>
                    </a:lnTo>
                    <a:lnTo>
                      <a:pt x="116439" y="978115"/>
                    </a:lnTo>
                    <a:lnTo>
                      <a:pt x="140121" y="998761"/>
                    </a:lnTo>
                    <a:lnTo>
                      <a:pt x="163652" y="1009084"/>
                    </a:lnTo>
                    <a:lnTo>
                      <a:pt x="173975" y="1020925"/>
                    </a:lnTo>
                    <a:lnTo>
                      <a:pt x="171090" y="1051894"/>
                    </a:lnTo>
                    <a:lnTo>
                      <a:pt x="154847" y="1069656"/>
                    </a:lnTo>
                    <a:lnTo>
                      <a:pt x="146042" y="1072541"/>
                    </a:lnTo>
                    <a:lnTo>
                      <a:pt x="137085" y="1081346"/>
                    </a:lnTo>
                    <a:lnTo>
                      <a:pt x="134200" y="1128559"/>
                    </a:lnTo>
                    <a:lnTo>
                      <a:pt x="166688" y="1175772"/>
                    </a:lnTo>
                    <a:lnTo>
                      <a:pt x="169572" y="1193534"/>
                    </a:lnTo>
                    <a:lnTo>
                      <a:pt x="178377" y="1211144"/>
                    </a:lnTo>
                    <a:lnTo>
                      <a:pt x="181413" y="1233308"/>
                    </a:lnTo>
                    <a:lnTo>
                      <a:pt x="227108" y="1314527"/>
                    </a:lnTo>
                    <a:lnTo>
                      <a:pt x="244870" y="1329252"/>
                    </a:lnTo>
                    <a:lnTo>
                      <a:pt x="243352" y="1348380"/>
                    </a:lnTo>
                    <a:lnTo>
                      <a:pt x="238950" y="1348380"/>
                    </a:lnTo>
                    <a:lnTo>
                      <a:pt x="234547" y="1354301"/>
                    </a:lnTo>
                    <a:lnTo>
                      <a:pt x="235913" y="1374947"/>
                    </a:lnTo>
                    <a:lnTo>
                      <a:pt x="253675" y="1383752"/>
                    </a:lnTo>
                    <a:lnTo>
                      <a:pt x="259596" y="1407434"/>
                    </a:lnTo>
                    <a:lnTo>
                      <a:pt x="255193" y="1416240"/>
                    </a:lnTo>
                    <a:lnTo>
                      <a:pt x="250791" y="1436886"/>
                    </a:lnTo>
                    <a:lnTo>
                      <a:pt x="244870" y="1469373"/>
                    </a:lnTo>
                    <a:lnTo>
                      <a:pt x="234547" y="1482733"/>
                    </a:lnTo>
                    <a:lnTo>
                      <a:pt x="234547" y="1497458"/>
                    </a:lnTo>
                    <a:lnTo>
                      <a:pt x="252157" y="1513702"/>
                    </a:lnTo>
                    <a:lnTo>
                      <a:pt x="280242" y="1532830"/>
                    </a:lnTo>
                    <a:lnTo>
                      <a:pt x="302406" y="1532830"/>
                    </a:lnTo>
                    <a:lnTo>
                      <a:pt x="370266" y="1563799"/>
                    </a:lnTo>
                    <a:lnTo>
                      <a:pt x="393796" y="1569720"/>
                    </a:lnTo>
                    <a:lnTo>
                      <a:pt x="417479" y="1587482"/>
                    </a:lnTo>
                    <a:lnTo>
                      <a:pt x="433722" y="1628774"/>
                    </a:lnTo>
                    <a:lnTo>
                      <a:pt x="460137" y="1652305"/>
                    </a:lnTo>
                    <a:lnTo>
                      <a:pt x="482302" y="1661110"/>
                    </a:lnTo>
                    <a:lnTo>
                      <a:pt x="519192" y="1665512"/>
                    </a:lnTo>
                    <a:lnTo>
                      <a:pt x="532551" y="1680390"/>
                    </a:lnTo>
                    <a:lnTo>
                      <a:pt x="531033" y="1690713"/>
                    </a:lnTo>
                    <a:lnTo>
                      <a:pt x="536954" y="1702402"/>
                    </a:lnTo>
                    <a:lnTo>
                      <a:pt x="529515" y="1720164"/>
                    </a:lnTo>
                    <a:lnTo>
                      <a:pt x="541356" y="1733372"/>
                    </a:lnTo>
                    <a:lnTo>
                      <a:pt x="565038" y="1732005"/>
                    </a:lnTo>
                    <a:lnTo>
                      <a:pt x="600410" y="1764341"/>
                    </a:lnTo>
                    <a:lnTo>
                      <a:pt x="616654" y="1792426"/>
                    </a:lnTo>
                    <a:lnTo>
                      <a:pt x="634264" y="1810188"/>
                    </a:lnTo>
                    <a:lnTo>
                      <a:pt x="665233" y="1876529"/>
                    </a:lnTo>
                    <a:lnTo>
                      <a:pt x="666752" y="1937101"/>
                    </a:lnTo>
                    <a:lnTo>
                      <a:pt x="665233" y="1943022"/>
                    </a:lnTo>
                    <a:lnTo>
                      <a:pt x="671154" y="1959114"/>
                    </a:lnTo>
                    <a:lnTo>
                      <a:pt x="674190" y="1959114"/>
                    </a:lnTo>
                    <a:lnTo>
                      <a:pt x="678593" y="1965034"/>
                    </a:lnTo>
                    <a:lnTo>
                      <a:pt x="675556" y="1966552"/>
                    </a:lnTo>
                    <a:lnTo>
                      <a:pt x="671154" y="1976876"/>
                    </a:lnTo>
                    <a:lnTo>
                      <a:pt x="675556" y="1994486"/>
                    </a:lnTo>
                    <a:lnTo>
                      <a:pt x="678593" y="2000406"/>
                    </a:lnTo>
                    <a:lnTo>
                      <a:pt x="1042938" y="2035930"/>
                    </a:lnTo>
                    <a:lnTo>
                      <a:pt x="1066468" y="2040332"/>
                    </a:lnTo>
                    <a:lnTo>
                      <a:pt x="1073907" y="2041699"/>
                    </a:lnTo>
                    <a:lnTo>
                      <a:pt x="1087115" y="2028491"/>
                    </a:lnTo>
                    <a:lnTo>
                      <a:pt x="1090151" y="2016650"/>
                    </a:lnTo>
                    <a:lnTo>
                      <a:pt x="1096072" y="2007845"/>
                    </a:lnTo>
                    <a:lnTo>
                      <a:pt x="1093035" y="2000406"/>
                    </a:lnTo>
                    <a:lnTo>
                      <a:pt x="1072389" y="1982796"/>
                    </a:lnTo>
                    <a:lnTo>
                      <a:pt x="1066468" y="1970955"/>
                    </a:lnTo>
                    <a:lnTo>
                      <a:pt x="1073907" y="1947273"/>
                    </a:lnTo>
                    <a:lnTo>
                      <a:pt x="1075425" y="1937101"/>
                    </a:lnTo>
                    <a:lnTo>
                      <a:pt x="1071023" y="1923742"/>
                    </a:lnTo>
                    <a:lnTo>
                      <a:pt x="1072389" y="1913419"/>
                    </a:lnTo>
                    <a:lnTo>
                      <a:pt x="1088633" y="1913419"/>
                    </a:lnTo>
                    <a:lnTo>
                      <a:pt x="1118236" y="1875011"/>
                    </a:lnTo>
                    <a:lnTo>
                      <a:pt x="1129925" y="1823395"/>
                    </a:lnTo>
                    <a:lnTo>
                      <a:pt x="1146169" y="1801383"/>
                    </a:lnTo>
                    <a:lnTo>
                      <a:pt x="1168333" y="1793944"/>
                    </a:lnTo>
                    <a:lnTo>
                      <a:pt x="1187461" y="1777700"/>
                    </a:lnTo>
                    <a:lnTo>
                      <a:pt x="1193382" y="1782103"/>
                    </a:lnTo>
                    <a:lnTo>
                      <a:pt x="1196418" y="1776182"/>
                    </a:lnTo>
                    <a:lnTo>
                      <a:pt x="1193382" y="1758572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29B79FA5-7282-42F0-BDD0-F82B86F595BE}"/>
                  </a:ext>
                </a:extLst>
              </p:cNvPr>
              <p:cNvSpPr/>
              <p:nvPr/>
            </p:nvSpPr>
            <p:spPr>
              <a:xfrm>
                <a:off x="2286977" y="1907888"/>
                <a:ext cx="1203705" cy="1003163"/>
              </a:xfrm>
              <a:custGeom>
                <a:avLst/>
                <a:gdLst>
                  <a:gd name="connsiteX0" fmla="*/ 1081346 w 1203705"/>
                  <a:gd name="connsiteY0" fmla="*/ 615136 h 1003163"/>
                  <a:gd name="connsiteX1" fmla="*/ 1079828 w 1203705"/>
                  <a:gd name="connsiteY1" fmla="*/ 621056 h 1003163"/>
                  <a:gd name="connsiteX2" fmla="*/ 1075425 w 1203705"/>
                  <a:gd name="connsiteY2" fmla="*/ 623941 h 1003163"/>
                  <a:gd name="connsiteX3" fmla="*/ 1073907 w 1203705"/>
                  <a:gd name="connsiteY3" fmla="*/ 646105 h 1003163"/>
                  <a:gd name="connsiteX4" fmla="*/ 1054779 w 1203705"/>
                  <a:gd name="connsiteY4" fmla="*/ 669636 h 1003163"/>
                  <a:gd name="connsiteX5" fmla="*/ 980999 w 1203705"/>
                  <a:gd name="connsiteY5" fmla="*/ 1003163 h 1003163"/>
                  <a:gd name="connsiteX6" fmla="*/ 578246 w 1203705"/>
                  <a:gd name="connsiteY6" fmla="*/ 908737 h 1003163"/>
                  <a:gd name="connsiteX7" fmla="*/ 17610 w 1203705"/>
                  <a:gd name="connsiteY7" fmla="*/ 755257 h 1003163"/>
                  <a:gd name="connsiteX8" fmla="*/ 10323 w 1203705"/>
                  <a:gd name="connsiteY8" fmla="*/ 746452 h 1003163"/>
                  <a:gd name="connsiteX9" fmla="*/ 0 w 1203705"/>
                  <a:gd name="connsiteY9" fmla="*/ 708044 h 1003163"/>
                  <a:gd name="connsiteX10" fmla="*/ 8805 w 1203705"/>
                  <a:gd name="connsiteY10" fmla="*/ 688916 h 1003163"/>
                  <a:gd name="connsiteX11" fmla="*/ 8805 w 1203705"/>
                  <a:gd name="connsiteY11" fmla="*/ 672672 h 1003163"/>
                  <a:gd name="connsiteX12" fmla="*/ 20646 w 1203705"/>
                  <a:gd name="connsiteY12" fmla="*/ 643221 h 1003163"/>
                  <a:gd name="connsiteX13" fmla="*/ 14726 w 1203705"/>
                  <a:gd name="connsiteY13" fmla="*/ 584167 h 1003163"/>
                  <a:gd name="connsiteX14" fmla="*/ 23531 w 1203705"/>
                  <a:gd name="connsiteY14" fmla="*/ 570959 h 1003163"/>
                  <a:gd name="connsiteX15" fmla="*/ 35372 w 1203705"/>
                  <a:gd name="connsiteY15" fmla="*/ 565039 h 1003163"/>
                  <a:gd name="connsiteX16" fmla="*/ 42659 w 1203705"/>
                  <a:gd name="connsiteY16" fmla="*/ 554715 h 1003163"/>
                  <a:gd name="connsiteX17" fmla="*/ 50097 w 1203705"/>
                  <a:gd name="connsiteY17" fmla="*/ 535435 h 1003163"/>
                  <a:gd name="connsiteX18" fmla="*/ 57536 w 1203705"/>
                  <a:gd name="connsiteY18" fmla="*/ 528149 h 1003163"/>
                  <a:gd name="connsiteX19" fmla="*/ 60421 w 1203705"/>
                  <a:gd name="connsiteY19" fmla="*/ 501582 h 1003163"/>
                  <a:gd name="connsiteX20" fmla="*/ 66341 w 1203705"/>
                  <a:gd name="connsiteY20" fmla="*/ 500064 h 1003163"/>
                  <a:gd name="connsiteX21" fmla="*/ 101713 w 1203705"/>
                  <a:gd name="connsiteY21" fmla="*/ 457253 h 1003163"/>
                  <a:gd name="connsiteX22" fmla="*/ 119475 w 1203705"/>
                  <a:gd name="connsiteY22" fmla="*/ 417479 h 1003163"/>
                  <a:gd name="connsiteX23" fmla="*/ 150444 w 1203705"/>
                  <a:gd name="connsiteY23" fmla="*/ 359943 h 1003163"/>
                  <a:gd name="connsiteX24" fmla="*/ 184298 w 1203705"/>
                  <a:gd name="connsiteY24" fmla="*/ 255193 h 1003163"/>
                  <a:gd name="connsiteX25" fmla="*/ 209498 w 1203705"/>
                  <a:gd name="connsiteY25" fmla="*/ 210865 h 1003163"/>
                  <a:gd name="connsiteX26" fmla="*/ 231511 w 1203705"/>
                  <a:gd name="connsiteY26" fmla="*/ 146042 h 1003163"/>
                  <a:gd name="connsiteX27" fmla="*/ 258078 w 1203705"/>
                  <a:gd name="connsiteY27" fmla="*/ 64823 h 1003163"/>
                  <a:gd name="connsiteX28" fmla="*/ 268401 w 1203705"/>
                  <a:gd name="connsiteY28" fmla="*/ 36890 h 1003163"/>
                  <a:gd name="connsiteX29" fmla="*/ 272955 w 1203705"/>
                  <a:gd name="connsiteY29" fmla="*/ 11841 h 1003163"/>
                  <a:gd name="connsiteX30" fmla="*/ 272955 w 1203705"/>
                  <a:gd name="connsiteY30" fmla="*/ 4402 h 1003163"/>
                  <a:gd name="connsiteX31" fmla="*/ 286163 w 1203705"/>
                  <a:gd name="connsiteY31" fmla="*/ 0 h 1003163"/>
                  <a:gd name="connsiteX32" fmla="*/ 300888 w 1203705"/>
                  <a:gd name="connsiteY32" fmla="*/ 4402 h 1003163"/>
                  <a:gd name="connsiteX33" fmla="*/ 309693 w 1203705"/>
                  <a:gd name="connsiteY33" fmla="*/ 1518 h 1003163"/>
                  <a:gd name="connsiteX34" fmla="*/ 333376 w 1203705"/>
                  <a:gd name="connsiteY34" fmla="*/ 11841 h 1003163"/>
                  <a:gd name="connsiteX35" fmla="*/ 345217 w 1203705"/>
                  <a:gd name="connsiteY35" fmla="*/ 23531 h 1003163"/>
                  <a:gd name="connsiteX36" fmla="*/ 348101 w 1203705"/>
                  <a:gd name="connsiteY36" fmla="*/ 29451 h 1003163"/>
                  <a:gd name="connsiteX37" fmla="*/ 368748 w 1203705"/>
                  <a:gd name="connsiteY37" fmla="*/ 32487 h 1003163"/>
                  <a:gd name="connsiteX38" fmla="*/ 396833 w 1203705"/>
                  <a:gd name="connsiteY38" fmla="*/ 53134 h 1003163"/>
                  <a:gd name="connsiteX39" fmla="*/ 401235 w 1203705"/>
                  <a:gd name="connsiteY39" fmla="*/ 82585 h 1003163"/>
                  <a:gd name="connsiteX40" fmla="*/ 398199 w 1203705"/>
                  <a:gd name="connsiteY40" fmla="*/ 91390 h 1003163"/>
                  <a:gd name="connsiteX41" fmla="*/ 395314 w 1203705"/>
                  <a:gd name="connsiteY41" fmla="*/ 138603 h 1003163"/>
                  <a:gd name="connsiteX42" fmla="*/ 402601 w 1203705"/>
                  <a:gd name="connsiteY42" fmla="*/ 153329 h 1003163"/>
                  <a:gd name="connsiteX43" fmla="*/ 441009 w 1203705"/>
                  <a:gd name="connsiteY43" fmla="*/ 174127 h 1003163"/>
                  <a:gd name="connsiteX44" fmla="*/ 486704 w 1203705"/>
                  <a:gd name="connsiteY44" fmla="*/ 177011 h 1003163"/>
                  <a:gd name="connsiteX45" fmla="*/ 517674 w 1203705"/>
                  <a:gd name="connsiteY45" fmla="*/ 174127 h 1003163"/>
                  <a:gd name="connsiteX46" fmla="*/ 541356 w 1203705"/>
                  <a:gd name="connsiteY46" fmla="*/ 177011 h 1003163"/>
                  <a:gd name="connsiteX47" fmla="*/ 591454 w 1203705"/>
                  <a:gd name="connsiteY47" fmla="*/ 191737 h 1003163"/>
                  <a:gd name="connsiteX48" fmla="*/ 603295 w 1203705"/>
                  <a:gd name="connsiteY48" fmla="*/ 207980 h 1003163"/>
                  <a:gd name="connsiteX49" fmla="*/ 663867 w 1203705"/>
                  <a:gd name="connsiteY49" fmla="*/ 200542 h 1003163"/>
                  <a:gd name="connsiteX50" fmla="*/ 682995 w 1203705"/>
                  <a:gd name="connsiteY50" fmla="*/ 207980 h 1003163"/>
                  <a:gd name="connsiteX51" fmla="*/ 691800 w 1203705"/>
                  <a:gd name="connsiteY51" fmla="*/ 213901 h 1003163"/>
                  <a:gd name="connsiteX52" fmla="*/ 724288 w 1203705"/>
                  <a:gd name="connsiteY52" fmla="*/ 218303 h 1003163"/>
                  <a:gd name="connsiteX53" fmla="*/ 739013 w 1203705"/>
                  <a:gd name="connsiteY53" fmla="*/ 215419 h 1003163"/>
                  <a:gd name="connsiteX54" fmla="*/ 758293 w 1203705"/>
                  <a:gd name="connsiteY54" fmla="*/ 206462 h 1003163"/>
                  <a:gd name="connsiteX55" fmla="*/ 774385 w 1203705"/>
                  <a:gd name="connsiteY55" fmla="*/ 206462 h 1003163"/>
                  <a:gd name="connsiteX56" fmla="*/ 793665 w 1203705"/>
                  <a:gd name="connsiteY56" fmla="*/ 210865 h 1003163"/>
                  <a:gd name="connsiteX57" fmla="*/ 808391 w 1203705"/>
                  <a:gd name="connsiteY57" fmla="*/ 206462 h 1003163"/>
                  <a:gd name="connsiteX58" fmla="*/ 821598 w 1203705"/>
                  <a:gd name="connsiteY58" fmla="*/ 206462 h 1003163"/>
                  <a:gd name="connsiteX59" fmla="*/ 831921 w 1203705"/>
                  <a:gd name="connsiteY59" fmla="*/ 210865 h 1003163"/>
                  <a:gd name="connsiteX60" fmla="*/ 849683 w 1203705"/>
                  <a:gd name="connsiteY60" fmla="*/ 212383 h 1003163"/>
                  <a:gd name="connsiteX61" fmla="*/ 863042 w 1203705"/>
                  <a:gd name="connsiteY61" fmla="*/ 216785 h 1003163"/>
                  <a:gd name="connsiteX62" fmla="*/ 876250 w 1203705"/>
                  <a:gd name="connsiteY62" fmla="*/ 216785 h 1003163"/>
                  <a:gd name="connsiteX63" fmla="*/ 895378 w 1203705"/>
                  <a:gd name="connsiteY63" fmla="*/ 207980 h 1003163"/>
                  <a:gd name="connsiteX64" fmla="*/ 1158010 w 1203705"/>
                  <a:gd name="connsiteY64" fmla="*/ 269919 h 1003163"/>
                  <a:gd name="connsiteX65" fmla="*/ 1160895 w 1203705"/>
                  <a:gd name="connsiteY65" fmla="*/ 286163 h 1003163"/>
                  <a:gd name="connsiteX66" fmla="*/ 1174254 w 1203705"/>
                  <a:gd name="connsiteY66" fmla="*/ 303925 h 1003163"/>
                  <a:gd name="connsiteX67" fmla="*/ 1186095 w 1203705"/>
                  <a:gd name="connsiteY67" fmla="*/ 306809 h 1003163"/>
                  <a:gd name="connsiteX68" fmla="*/ 1199303 w 1203705"/>
                  <a:gd name="connsiteY68" fmla="*/ 318650 h 1003163"/>
                  <a:gd name="connsiteX69" fmla="*/ 1203705 w 1203705"/>
                  <a:gd name="connsiteY69" fmla="*/ 345217 h 1003163"/>
                  <a:gd name="connsiteX70" fmla="*/ 1138882 w 1203705"/>
                  <a:gd name="connsiteY70" fmla="*/ 445412 h 1003163"/>
                  <a:gd name="connsiteX71" fmla="*/ 1127041 w 1203705"/>
                  <a:gd name="connsiteY71" fmla="*/ 455735 h 1003163"/>
                  <a:gd name="connsiteX72" fmla="*/ 1127041 w 1203705"/>
                  <a:gd name="connsiteY72" fmla="*/ 469094 h 1003163"/>
                  <a:gd name="connsiteX73" fmla="*/ 1112315 w 1203705"/>
                  <a:gd name="connsiteY73" fmla="*/ 483820 h 1003163"/>
                  <a:gd name="connsiteX74" fmla="*/ 1091669 w 1203705"/>
                  <a:gd name="connsiteY74" fmla="*/ 494143 h 1003163"/>
                  <a:gd name="connsiteX75" fmla="*/ 1057663 w 1203705"/>
                  <a:gd name="connsiteY75" fmla="*/ 545759 h 1003163"/>
                  <a:gd name="connsiteX76" fmla="*/ 1051743 w 1203705"/>
                  <a:gd name="connsiteY76" fmla="*/ 567923 h 1003163"/>
                  <a:gd name="connsiteX77" fmla="*/ 1056145 w 1203705"/>
                  <a:gd name="connsiteY77" fmla="*/ 579764 h 1003163"/>
                  <a:gd name="connsiteX78" fmla="*/ 1078310 w 1203705"/>
                  <a:gd name="connsiteY78" fmla="*/ 590087 h 1003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1203705" h="1003163">
                    <a:moveTo>
                      <a:pt x="1081346" y="615136"/>
                    </a:moveTo>
                    <a:lnTo>
                      <a:pt x="1079828" y="621056"/>
                    </a:lnTo>
                    <a:lnTo>
                      <a:pt x="1075425" y="623941"/>
                    </a:lnTo>
                    <a:lnTo>
                      <a:pt x="1073907" y="646105"/>
                    </a:lnTo>
                    <a:lnTo>
                      <a:pt x="1054779" y="669636"/>
                    </a:lnTo>
                    <a:lnTo>
                      <a:pt x="980999" y="1003163"/>
                    </a:lnTo>
                    <a:lnTo>
                      <a:pt x="578246" y="908737"/>
                    </a:lnTo>
                    <a:lnTo>
                      <a:pt x="17610" y="755257"/>
                    </a:lnTo>
                    <a:lnTo>
                      <a:pt x="10323" y="746452"/>
                    </a:lnTo>
                    <a:lnTo>
                      <a:pt x="0" y="708044"/>
                    </a:lnTo>
                    <a:lnTo>
                      <a:pt x="8805" y="688916"/>
                    </a:lnTo>
                    <a:lnTo>
                      <a:pt x="8805" y="672672"/>
                    </a:lnTo>
                    <a:lnTo>
                      <a:pt x="20646" y="643221"/>
                    </a:lnTo>
                    <a:lnTo>
                      <a:pt x="14726" y="584167"/>
                    </a:lnTo>
                    <a:lnTo>
                      <a:pt x="23531" y="570959"/>
                    </a:lnTo>
                    <a:lnTo>
                      <a:pt x="35372" y="565039"/>
                    </a:lnTo>
                    <a:lnTo>
                      <a:pt x="42659" y="554715"/>
                    </a:lnTo>
                    <a:lnTo>
                      <a:pt x="50097" y="535435"/>
                    </a:lnTo>
                    <a:lnTo>
                      <a:pt x="57536" y="528149"/>
                    </a:lnTo>
                    <a:lnTo>
                      <a:pt x="60421" y="501582"/>
                    </a:lnTo>
                    <a:lnTo>
                      <a:pt x="66341" y="500064"/>
                    </a:lnTo>
                    <a:lnTo>
                      <a:pt x="101713" y="457253"/>
                    </a:lnTo>
                    <a:lnTo>
                      <a:pt x="119475" y="417479"/>
                    </a:lnTo>
                    <a:lnTo>
                      <a:pt x="150444" y="359943"/>
                    </a:lnTo>
                    <a:lnTo>
                      <a:pt x="184298" y="255193"/>
                    </a:lnTo>
                    <a:lnTo>
                      <a:pt x="209498" y="210865"/>
                    </a:lnTo>
                    <a:lnTo>
                      <a:pt x="231511" y="146042"/>
                    </a:lnTo>
                    <a:lnTo>
                      <a:pt x="258078" y="64823"/>
                    </a:lnTo>
                    <a:lnTo>
                      <a:pt x="268401" y="36890"/>
                    </a:lnTo>
                    <a:lnTo>
                      <a:pt x="272955" y="11841"/>
                    </a:lnTo>
                    <a:lnTo>
                      <a:pt x="272955" y="4402"/>
                    </a:lnTo>
                    <a:lnTo>
                      <a:pt x="286163" y="0"/>
                    </a:lnTo>
                    <a:lnTo>
                      <a:pt x="300888" y="4402"/>
                    </a:lnTo>
                    <a:lnTo>
                      <a:pt x="309693" y="1518"/>
                    </a:lnTo>
                    <a:lnTo>
                      <a:pt x="333376" y="11841"/>
                    </a:lnTo>
                    <a:lnTo>
                      <a:pt x="345217" y="23531"/>
                    </a:lnTo>
                    <a:lnTo>
                      <a:pt x="348101" y="29451"/>
                    </a:lnTo>
                    <a:lnTo>
                      <a:pt x="368748" y="32487"/>
                    </a:lnTo>
                    <a:lnTo>
                      <a:pt x="396833" y="53134"/>
                    </a:lnTo>
                    <a:lnTo>
                      <a:pt x="401235" y="82585"/>
                    </a:lnTo>
                    <a:lnTo>
                      <a:pt x="398199" y="91390"/>
                    </a:lnTo>
                    <a:lnTo>
                      <a:pt x="395314" y="138603"/>
                    </a:lnTo>
                    <a:lnTo>
                      <a:pt x="402601" y="153329"/>
                    </a:lnTo>
                    <a:lnTo>
                      <a:pt x="441009" y="174127"/>
                    </a:lnTo>
                    <a:lnTo>
                      <a:pt x="486704" y="177011"/>
                    </a:lnTo>
                    <a:lnTo>
                      <a:pt x="517674" y="174127"/>
                    </a:lnTo>
                    <a:lnTo>
                      <a:pt x="541356" y="177011"/>
                    </a:lnTo>
                    <a:lnTo>
                      <a:pt x="591454" y="191737"/>
                    </a:lnTo>
                    <a:lnTo>
                      <a:pt x="603295" y="207980"/>
                    </a:lnTo>
                    <a:lnTo>
                      <a:pt x="663867" y="200542"/>
                    </a:lnTo>
                    <a:lnTo>
                      <a:pt x="682995" y="207980"/>
                    </a:lnTo>
                    <a:lnTo>
                      <a:pt x="691800" y="213901"/>
                    </a:lnTo>
                    <a:lnTo>
                      <a:pt x="724288" y="218303"/>
                    </a:lnTo>
                    <a:lnTo>
                      <a:pt x="739013" y="215419"/>
                    </a:lnTo>
                    <a:lnTo>
                      <a:pt x="758293" y="206462"/>
                    </a:lnTo>
                    <a:lnTo>
                      <a:pt x="774385" y="206462"/>
                    </a:lnTo>
                    <a:lnTo>
                      <a:pt x="793665" y="210865"/>
                    </a:lnTo>
                    <a:lnTo>
                      <a:pt x="808391" y="206462"/>
                    </a:lnTo>
                    <a:lnTo>
                      <a:pt x="821598" y="206462"/>
                    </a:lnTo>
                    <a:lnTo>
                      <a:pt x="831921" y="210865"/>
                    </a:lnTo>
                    <a:lnTo>
                      <a:pt x="849683" y="212383"/>
                    </a:lnTo>
                    <a:lnTo>
                      <a:pt x="863042" y="216785"/>
                    </a:lnTo>
                    <a:lnTo>
                      <a:pt x="876250" y="216785"/>
                    </a:lnTo>
                    <a:lnTo>
                      <a:pt x="895378" y="207980"/>
                    </a:lnTo>
                    <a:lnTo>
                      <a:pt x="1158010" y="269919"/>
                    </a:lnTo>
                    <a:lnTo>
                      <a:pt x="1160895" y="286163"/>
                    </a:lnTo>
                    <a:lnTo>
                      <a:pt x="1174254" y="303925"/>
                    </a:lnTo>
                    <a:lnTo>
                      <a:pt x="1186095" y="306809"/>
                    </a:lnTo>
                    <a:lnTo>
                      <a:pt x="1199303" y="318650"/>
                    </a:lnTo>
                    <a:lnTo>
                      <a:pt x="1203705" y="345217"/>
                    </a:lnTo>
                    <a:lnTo>
                      <a:pt x="1138882" y="445412"/>
                    </a:lnTo>
                    <a:lnTo>
                      <a:pt x="1127041" y="455735"/>
                    </a:lnTo>
                    <a:lnTo>
                      <a:pt x="1127041" y="469094"/>
                    </a:lnTo>
                    <a:lnTo>
                      <a:pt x="1112315" y="483820"/>
                    </a:lnTo>
                    <a:lnTo>
                      <a:pt x="1091669" y="494143"/>
                    </a:lnTo>
                    <a:lnTo>
                      <a:pt x="1057663" y="545759"/>
                    </a:lnTo>
                    <a:lnTo>
                      <a:pt x="1051743" y="567923"/>
                    </a:lnTo>
                    <a:lnTo>
                      <a:pt x="1056145" y="579764"/>
                    </a:lnTo>
                    <a:lnTo>
                      <a:pt x="1078310" y="590087"/>
                    </a:lnTo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F0403F0E-FFD2-467E-A50C-673007B97D4A}"/>
                  </a:ext>
                </a:extLst>
              </p:cNvPr>
              <p:cNvSpPr/>
              <p:nvPr/>
            </p:nvSpPr>
            <p:spPr>
              <a:xfrm>
                <a:off x="7161003" y="3676632"/>
                <a:ext cx="1097589" cy="562002"/>
              </a:xfrm>
              <a:custGeom>
                <a:avLst/>
                <a:gdLst>
                  <a:gd name="connsiteX0" fmla="*/ 0 w 1097589"/>
                  <a:gd name="connsiteY0" fmla="*/ 562002 h 562002"/>
                  <a:gd name="connsiteX1" fmla="*/ 218455 w 1097589"/>
                  <a:gd name="connsiteY1" fmla="*/ 544392 h 562002"/>
                  <a:gd name="connsiteX2" fmla="*/ 218455 w 1097589"/>
                  <a:gd name="connsiteY2" fmla="*/ 526630 h 562002"/>
                  <a:gd name="connsiteX3" fmla="*/ 212535 w 1097589"/>
                  <a:gd name="connsiteY3" fmla="*/ 516307 h 562002"/>
                  <a:gd name="connsiteX4" fmla="*/ 237584 w 1097589"/>
                  <a:gd name="connsiteY4" fmla="*/ 513423 h 562002"/>
                  <a:gd name="connsiteX5" fmla="*/ 247907 w 1097589"/>
                  <a:gd name="connsiteY5" fmla="*/ 520710 h 562002"/>
                  <a:gd name="connsiteX6" fmla="*/ 867445 w 1097589"/>
                  <a:gd name="connsiteY6" fmla="*/ 463326 h 562002"/>
                  <a:gd name="connsiteX7" fmla="*/ 880805 w 1097589"/>
                  <a:gd name="connsiteY7" fmla="*/ 454369 h 562002"/>
                  <a:gd name="connsiteX8" fmla="*/ 891128 w 1097589"/>
                  <a:gd name="connsiteY8" fmla="*/ 444046 h 562002"/>
                  <a:gd name="connsiteX9" fmla="*/ 944261 w 1097589"/>
                  <a:gd name="connsiteY9" fmla="*/ 418997 h 562002"/>
                  <a:gd name="connsiteX10" fmla="*/ 950030 w 1097589"/>
                  <a:gd name="connsiteY10" fmla="*/ 405638 h 562002"/>
                  <a:gd name="connsiteX11" fmla="*/ 979633 w 1097589"/>
                  <a:gd name="connsiteY11" fmla="*/ 384991 h 562002"/>
                  <a:gd name="connsiteX12" fmla="*/ 981151 w 1097589"/>
                  <a:gd name="connsiteY12" fmla="*/ 371784 h 562002"/>
                  <a:gd name="connsiteX13" fmla="*/ 985554 w 1097589"/>
                  <a:gd name="connsiteY13" fmla="*/ 364345 h 562002"/>
                  <a:gd name="connsiteX14" fmla="*/ 1000279 w 1097589"/>
                  <a:gd name="connsiteY14" fmla="*/ 355540 h 562002"/>
                  <a:gd name="connsiteX15" fmla="*/ 1001797 w 1097589"/>
                  <a:gd name="connsiteY15" fmla="*/ 339296 h 562002"/>
                  <a:gd name="connsiteX16" fmla="*/ 1016523 w 1097589"/>
                  <a:gd name="connsiteY16" fmla="*/ 326089 h 562002"/>
                  <a:gd name="connsiteX17" fmla="*/ 1093187 w 1097589"/>
                  <a:gd name="connsiteY17" fmla="*/ 259596 h 562002"/>
                  <a:gd name="connsiteX18" fmla="*/ 1097590 w 1097589"/>
                  <a:gd name="connsiteY18" fmla="*/ 244870 h 562002"/>
                  <a:gd name="connsiteX19" fmla="*/ 1087266 w 1097589"/>
                  <a:gd name="connsiteY19" fmla="*/ 244870 h 562002"/>
                  <a:gd name="connsiteX20" fmla="*/ 1076943 w 1097589"/>
                  <a:gd name="connsiteY20" fmla="*/ 237583 h 562002"/>
                  <a:gd name="connsiteX21" fmla="*/ 1072541 w 1097589"/>
                  <a:gd name="connsiteY21" fmla="*/ 237583 h 562002"/>
                  <a:gd name="connsiteX22" fmla="*/ 1068139 w 1097589"/>
                  <a:gd name="connsiteY22" fmla="*/ 231663 h 562002"/>
                  <a:gd name="connsiteX23" fmla="*/ 1053413 w 1097589"/>
                  <a:gd name="connsiteY23" fmla="*/ 224224 h 562002"/>
                  <a:gd name="connsiteX24" fmla="*/ 1045974 w 1097589"/>
                  <a:gd name="connsiteY24" fmla="*/ 225742 h 562002"/>
                  <a:gd name="connsiteX25" fmla="*/ 1041572 w 1097589"/>
                  <a:gd name="connsiteY25" fmla="*/ 222706 h 562002"/>
                  <a:gd name="connsiteX26" fmla="*/ 1022443 w 1097589"/>
                  <a:gd name="connsiteY26" fmla="*/ 193255 h 562002"/>
                  <a:gd name="connsiteX27" fmla="*/ 991474 w 1097589"/>
                  <a:gd name="connsiteY27" fmla="*/ 154999 h 562002"/>
                  <a:gd name="connsiteX28" fmla="*/ 988438 w 1097589"/>
                  <a:gd name="connsiteY28" fmla="*/ 143157 h 562002"/>
                  <a:gd name="connsiteX29" fmla="*/ 989956 w 1097589"/>
                  <a:gd name="connsiteY29" fmla="*/ 131316 h 562002"/>
                  <a:gd name="connsiteX30" fmla="*/ 989956 w 1097589"/>
                  <a:gd name="connsiteY30" fmla="*/ 113554 h 562002"/>
                  <a:gd name="connsiteX31" fmla="*/ 985554 w 1097589"/>
                  <a:gd name="connsiteY31" fmla="*/ 90024 h 562002"/>
                  <a:gd name="connsiteX32" fmla="*/ 979633 w 1097589"/>
                  <a:gd name="connsiteY32" fmla="*/ 84103 h 562002"/>
                  <a:gd name="connsiteX33" fmla="*/ 963389 w 1097589"/>
                  <a:gd name="connsiteY33" fmla="*/ 72262 h 562002"/>
                  <a:gd name="connsiteX34" fmla="*/ 947146 w 1097589"/>
                  <a:gd name="connsiteY34" fmla="*/ 67859 h 562002"/>
                  <a:gd name="connsiteX35" fmla="*/ 932420 w 1097589"/>
                  <a:gd name="connsiteY35" fmla="*/ 47213 h 562002"/>
                  <a:gd name="connsiteX36" fmla="*/ 924981 w 1097589"/>
                  <a:gd name="connsiteY36" fmla="*/ 35372 h 562002"/>
                  <a:gd name="connsiteX37" fmla="*/ 907371 w 1097589"/>
                  <a:gd name="connsiteY37" fmla="*/ 48731 h 562002"/>
                  <a:gd name="connsiteX38" fmla="*/ 902817 w 1097589"/>
                  <a:gd name="connsiteY38" fmla="*/ 56170 h 562002"/>
                  <a:gd name="connsiteX39" fmla="*/ 892646 w 1097589"/>
                  <a:gd name="connsiteY39" fmla="*/ 61939 h 562002"/>
                  <a:gd name="connsiteX40" fmla="*/ 889609 w 1097589"/>
                  <a:gd name="connsiteY40" fmla="*/ 66341 h 562002"/>
                  <a:gd name="connsiteX41" fmla="*/ 867445 w 1097589"/>
                  <a:gd name="connsiteY41" fmla="*/ 69377 h 562002"/>
                  <a:gd name="connsiteX42" fmla="*/ 840878 w 1097589"/>
                  <a:gd name="connsiteY42" fmla="*/ 59054 h 562002"/>
                  <a:gd name="connsiteX43" fmla="*/ 830555 w 1097589"/>
                  <a:gd name="connsiteY43" fmla="*/ 60572 h 562002"/>
                  <a:gd name="connsiteX44" fmla="*/ 818866 w 1097589"/>
                  <a:gd name="connsiteY44" fmla="*/ 76664 h 562002"/>
                  <a:gd name="connsiteX45" fmla="*/ 787745 w 1097589"/>
                  <a:gd name="connsiteY45" fmla="*/ 54652 h 562002"/>
                  <a:gd name="connsiteX46" fmla="*/ 756927 w 1097589"/>
                  <a:gd name="connsiteY46" fmla="*/ 57536 h 562002"/>
                  <a:gd name="connsiteX47" fmla="*/ 734763 w 1097589"/>
                  <a:gd name="connsiteY47" fmla="*/ 48731 h 562002"/>
                  <a:gd name="connsiteX48" fmla="*/ 724439 w 1097589"/>
                  <a:gd name="connsiteY48" fmla="*/ 22164 h 562002"/>
                  <a:gd name="connsiteX49" fmla="*/ 694837 w 1097589"/>
                  <a:gd name="connsiteY49" fmla="*/ 0 h 562002"/>
                  <a:gd name="connsiteX50" fmla="*/ 678593 w 1097589"/>
                  <a:gd name="connsiteY50" fmla="*/ 8805 h 562002"/>
                  <a:gd name="connsiteX51" fmla="*/ 669788 w 1097589"/>
                  <a:gd name="connsiteY51" fmla="*/ 8805 h 562002"/>
                  <a:gd name="connsiteX52" fmla="*/ 655062 w 1097589"/>
                  <a:gd name="connsiteY52" fmla="*/ 1518 h 562002"/>
                  <a:gd name="connsiteX53" fmla="*/ 643221 w 1097589"/>
                  <a:gd name="connsiteY53" fmla="*/ 1518 h 562002"/>
                  <a:gd name="connsiteX54" fmla="*/ 637300 w 1097589"/>
                  <a:gd name="connsiteY54" fmla="*/ 14726 h 562002"/>
                  <a:gd name="connsiteX55" fmla="*/ 637300 w 1097589"/>
                  <a:gd name="connsiteY55" fmla="*/ 25049 h 562002"/>
                  <a:gd name="connsiteX56" fmla="*/ 646257 w 1097589"/>
                  <a:gd name="connsiteY56" fmla="*/ 57536 h 562002"/>
                  <a:gd name="connsiteX57" fmla="*/ 640337 w 1097589"/>
                  <a:gd name="connsiteY57" fmla="*/ 69377 h 562002"/>
                  <a:gd name="connsiteX58" fmla="*/ 624093 w 1097589"/>
                  <a:gd name="connsiteY58" fmla="*/ 73780 h 562002"/>
                  <a:gd name="connsiteX59" fmla="*/ 603447 w 1097589"/>
                  <a:gd name="connsiteY59" fmla="*/ 90024 h 562002"/>
                  <a:gd name="connsiteX60" fmla="*/ 578398 w 1097589"/>
                  <a:gd name="connsiteY60" fmla="*/ 84103 h 562002"/>
                  <a:gd name="connsiteX61" fmla="*/ 566557 w 1097589"/>
                  <a:gd name="connsiteY61" fmla="*/ 92908 h 562002"/>
                  <a:gd name="connsiteX62" fmla="*/ 566557 w 1097589"/>
                  <a:gd name="connsiteY62" fmla="*/ 120993 h 562002"/>
                  <a:gd name="connsiteX63" fmla="*/ 507503 w 1097589"/>
                  <a:gd name="connsiteY63" fmla="*/ 197657 h 562002"/>
                  <a:gd name="connsiteX64" fmla="*/ 497179 w 1097589"/>
                  <a:gd name="connsiteY64" fmla="*/ 231663 h 562002"/>
                  <a:gd name="connsiteX65" fmla="*/ 460289 w 1097589"/>
                  <a:gd name="connsiteY65" fmla="*/ 233181 h 562002"/>
                  <a:gd name="connsiteX66" fmla="*/ 444046 w 1097589"/>
                  <a:gd name="connsiteY66" fmla="*/ 213901 h 562002"/>
                  <a:gd name="connsiteX67" fmla="*/ 433723 w 1097589"/>
                  <a:gd name="connsiteY67" fmla="*/ 212383 h 562002"/>
                  <a:gd name="connsiteX68" fmla="*/ 424918 w 1097589"/>
                  <a:gd name="connsiteY68" fmla="*/ 224224 h 562002"/>
                  <a:gd name="connsiteX69" fmla="*/ 413077 w 1097589"/>
                  <a:gd name="connsiteY69" fmla="*/ 262632 h 562002"/>
                  <a:gd name="connsiteX70" fmla="*/ 401387 w 1097589"/>
                  <a:gd name="connsiteY70" fmla="*/ 272955 h 562002"/>
                  <a:gd name="connsiteX71" fmla="*/ 386510 w 1097589"/>
                  <a:gd name="connsiteY71" fmla="*/ 262632 h 562002"/>
                  <a:gd name="connsiteX72" fmla="*/ 376186 w 1097589"/>
                  <a:gd name="connsiteY72" fmla="*/ 249273 h 562002"/>
                  <a:gd name="connsiteX73" fmla="*/ 351138 w 1097589"/>
                  <a:gd name="connsiteY73" fmla="*/ 258230 h 562002"/>
                  <a:gd name="connsiteX74" fmla="*/ 342333 w 1097589"/>
                  <a:gd name="connsiteY74" fmla="*/ 287681 h 562002"/>
                  <a:gd name="connsiteX75" fmla="*/ 333376 w 1097589"/>
                  <a:gd name="connsiteY75" fmla="*/ 290717 h 562002"/>
                  <a:gd name="connsiteX76" fmla="*/ 328973 w 1097589"/>
                  <a:gd name="connsiteY76" fmla="*/ 286163 h 562002"/>
                  <a:gd name="connsiteX77" fmla="*/ 284797 w 1097589"/>
                  <a:gd name="connsiteY77" fmla="*/ 265517 h 562002"/>
                  <a:gd name="connsiteX78" fmla="*/ 249425 w 1097589"/>
                  <a:gd name="connsiteY78" fmla="*/ 278876 h 562002"/>
                  <a:gd name="connsiteX79" fmla="*/ 221340 w 1097589"/>
                  <a:gd name="connsiteY79" fmla="*/ 277358 h 562002"/>
                  <a:gd name="connsiteX80" fmla="*/ 216937 w 1097589"/>
                  <a:gd name="connsiteY80" fmla="*/ 290717 h 562002"/>
                  <a:gd name="connsiteX81" fmla="*/ 218455 w 1097589"/>
                  <a:gd name="connsiteY81" fmla="*/ 296486 h 562002"/>
                  <a:gd name="connsiteX82" fmla="*/ 206614 w 1097589"/>
                  <a:gd name="connsiteY82" fmla="*/ 301040 h 562002"/>
                  <a:gd name="connsiteX83" fmla="*/ 194773 w 1097589"/>
                  <a:gd name="connsiteY83" fmla="*/ 299522 h 562002"/>
                  <a:gd name="connsiteX84" fmla="*/ 194773 w 1097589"/>
                  <a:gd name="connsiteY84" fmla="*/ 299522 h 562002"/>
                  <a:gd name="connsiteX85" fmla="*/ 197658 w 1097589"/>
                  <a:gd name="connsiteY85" fmla="*/ 302406 h 562002"/>
                  <a:gd name="connsiteX86" fmla="*/ 191889 w 1097589"/>
                  <a:gd name="connsiteY86" fmla="*/ 311363 h 562002"/>
                  <a:gd name="connsiteX87" fmla="*/ 188852 w 1097589"/>
                  <a:gd name="connsiteY87" fmla="*/ 326089 h 562002"/>
                  <a:gd name="connsiteX88" fmla="*/ 182932 w 1097589"/>
                  <a:gd name="connsiteY88" fmla="*/ 330491 h 562002"/>
                  <a:gd name="connsiteX89" fmla="*/ 182932 w 1097589"/>
                  <a:gd name="connsiteY89" fmla="*/ 336412 h 562002"/>
                  <a:gd name="connsiteX90" fmla="*/ 197658 w 1097589"/>
                  <a:gd name="connsiteY90" fmla="*/ 355540 h 562002"/>
                  <a:gd name="connsiteX91" fmla="*/ 194773 w 1097589"/>
                  <a:gd name="connsiteY91" fmla="*/ 358424 h 562002"/>
                  <a:gd name="connsiteX92" fmla="*/ 149078 w 1097589"/>
                  <a:gd name="connsiteY92" fmla="*/ 371784 h 562002"/>
                  <a:gd name="connsiteX93" fmla="*/ 135871 w 1097589"/>
                  <a:gd name="connsiteY93" fmla="*/ 379223 h 562002"/>
                  <a:gd name="connsiteX94" fmla="*/ 138755 w 1097589"/>
                  <a:gd name="connsiteY94" fmla="*/ 398351 h 562002"/>
                  <a:gd name="connsiteX95" fmla="*/ 147560 w 1097589"/>
                  <a:gd name="connsiteY95" fmla="*/ 436607 h 562002"/>
                  <a:gd name="connsiteX96" fmla="*/ 126914 w 1097589"/>
                  <a:gd name="connsiteY96" fmla="*/ 445564 h 562002"/>
                  <a:gd name="connsiteX97" fmla="*/ 109152 w 1097589"/>
                  <a:gd name="connsiteY97" fmla="*/ 432356 h 562002"/>
                  <a:gd name="connsiteX98" fmla="*/ 90024 w 1097589"/>
                  <a:gd name="connsiteY98" fmla="*/ 423399 h 562002"/>
                  <a:gd name="connsiteX99" fmla="*/ 64975 w 1097589"/>
                  <a:gd name="connsiteY99" fmla="*/ 418997 h 562002"/>
                  <a:gd name="connsiteX100" fmla="*/ 47213 w 1097589"/>
                  <a:gd name="connsiteY100" fmla="*/ 427802 h 562002"/>
                  <a:gd name="connsiteX101" fmla="*/ 38408 w 1097589"/>
                  <a:gd name="connsiteY101" fmla="*/ 461807 h 562002"/>
                  <a:gd name="connsiteX102" fmla="*/ 41292 w 1097589"/>
                  <a:gd name="connsiteY102" fmla="*/ 464692 h 562002"/>
                  <a:gd name="connsiteX103" fmla="*/ 45847 w 1097589"/>
                  <a:gd name="connsiteY103" fmla="*/ 467728 h 562002"/>
                  <a:gd name="connsiteX104" fmla="*/ 53134 w 1097589"/>
                  <a:gd name="connsiteY104" fmla="*/ 473497 h 562002"/>
                  <a:gd name="connsiteX105" fmla="*/ 59054 w 1097589"/>
                  <a:gd name="connsiteY105" fmla="*/ 491259 h 562002"/>
                  <a:gd name="connsiteX106" fmla="*/ 44329 w 1097589"/>
                  <a:gd name="connsiteY106" fmla="*/ 538472 h 562002"/>
                  <a:gd name="connsiteX107" fmla="*/ 35524 w 1097589"/>
                  <a:gd name="connsiteY107" fmla="*/ 544392 h 562002"/>
                  <a:gd name="connsiteX108" fmla="*/ 28085 w 1097589"/>
                  <a:gd name="connsiteY108" fmla="*/ 539990 h 562002"/>
                  <a:gd name="connsiteX109" fmla="*/ 8957 w 1097589"/>
                  <a:gd name="connsiteY109" fmla="*/ 548795 h 562002"/>
                  <a:gd name="connsiteX110" fmla="*/ 0 w 1097589"/>
                  <a:gd name="connsiteY110" fmla="*/ 562002 h 56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</a:cxnLst>
                <a:rect l="l" t="t" r="r" b="b"/>
                <a:pathLst>
                  <a:path w="1097589" h="562002">
                    <a:moveTo>
                      <a:pt x="0" y="562002"/>
                    </a:moveTo>
                    <a:lnTo>
                      <a:pt x="218455" y="544392"/>
                    </a:lnTo>
                    <a:lnTo>
                      <a:pt x="218455" y="526630"/>
                    </a:lnTo>
                    <a:lnTo>
                      <a:pt x="212535" y="516307"/>
                    </a:lnTo>
                    <a:lnTo>
                      <a:pt x="237584" y="513423"/>
                    </a:lnTo>
                    <a:lnTo>
                      <a:pt x="247907" y="520710"/>
                    </a:lnTo>
                    <a:lnTo>
                      <a:pt x="867445" y="463326"/>
                    </a:lnTo>
                    <a:lnTo>
                      <a:pt x="880805" y="454369"/>
                    </a:lnTo>
                    <a:lnTo>
                      <a:pt x="891128" y="444046"/>
                    </a:lnTo>
                    <a:lnTo>
                      <a:pt x="944261" y="418997"/>
                    </a:lnTo>
                    <a:lnTo>
                      <a:pt x="950030" y="405638"/>
                    </a:lnTo>
                    <a:lnTo>
                      <a:pt x="979633" y="384991"/>
                    </a:lnTo>
                    <a:lnTo>
                      <a:pt x="981151" y="371784"/>
                    </a:lnTo>
                    <a:lnTo>
                      <a:pt x="985554" y="364345"/>
                    </a:lnTo>
                    <a:lnTo>
                      <a:pt x="1000279" y="355540"/>
                    </a:lnTo>
                    <a:lnTo>
                      <a:pt x="1001797" y="339296"/>
                    </a:lnTo>
                    <a:lnTo>
                      <a:pt x="1016523" y="326089"/>
                    </a:lnTo>
                    <a:lnTo>
                      <a:pt x="1093187" y="259596"/>
                    </a:lnTo>
                    <a:lnTo>
                      <a:pt x="1097590" y="244870"/>
                    </a:lnTo>
                    <a:lnTo>
                      <a:pt x="1087266" y="244870"/>
                    </a:lnTo>
                    <a:lnTo>
                      <a:pt x="1076943" y="237583"/>
                    </a:lnTo>
                    <a:lnTo>
                      <a:pt x="1072541" y="237583"/>
                    </a:lnTo>
                    <a:lnTo>
                      <a:pt x="1068139" y="231663"/>
                    </a:lnTo>
                    <a:lnTo>
                      <a:pt x="1053413" y="224224"/>
                    </a:lnTo>
                    <a:lnTo>
                      <a:pt x="1045974" y="225742"/>
                    </a:lnTo>
                    <a:lnTo>
                      <a:pt x="1041572" y="222706"/>
                    </a:lnTo>
                    <a:lnTo>
                      <a:pt x="1022443" y="193255"/>
                    </a:lnTo>
                    <a:lnTo>
                      <a:pt x="991474" y="154999"/>
                    </a:lnTo>
                    <a:lnTo>
                      <a:pt x="988438" y="143157"/>
                    </a:lnTo>
                    <a:lnTo>
                      <a:pt x="989956" y="131316"/>
                    </a:lnTo>
                    <a:lnTo>
                      <a:pt x="989956" y="113554"/>
                    </a:lnTo>
                    <a:lnTo>
                      <a:pt x="985554" y="90024"/>
                    </a:lnTo>
                    <a:lnTo>
                      <a:pt x="979633" y="84103"/>
                    </a:lnTo>
                    <a:lnTo>
                      <a:pt x="963389" y="72262"/>
                    </a:lnTo>
                    <a:lnTo>
                      <a:pt x="947146" y="67859"/>
                    </a:lnTo>
                    <a:lnTo>
                      <a:pt x="932420" y="47213"/>
                    </a:lnTo>
                    <a:lnTo>
                      <a:pt x="924981" y="35372"/>
                    </a:lnTo>
                    <a:lnTo>
                      <a:pt x="907371" y="48731"/>
                    </a:lnTo>
                    <a:lnTo>
                      <a:pt x="902817" y="56170"/>
                    </a:lnTo>
                    <a:lnTo>
                      <a:pt x="892646" y="61939"/>
                    </a:lnTo>
                    <a:lnTo>
                      <a:pt x="889609" y="66341"/>
                    </a:lnTo>
                    <a:lnTo>
                      <a:pt x="867445" y="69377"/>
                    </a:lnTo>
                    <a:lnTo>
                      <a:pt x="840878" y="59054"/>
                    </a:lnTo>
                    <a:lnTo>
                      <a:pt x="830555" y="60572"/>
                    </a:lnTo>
                    <a:lnTo>
                      <a:pt x="818866" y="76664"/>
                    </a:lnTo>
                    <a:lnTo>
                      <a:pt x="787745" y="54652"/>
                    </a:lnTo>
                    <a:lnTo>
                      <a:pt x="756927" y="57536"/>
                    </a:lnTo>
                    <a:lnTo>
                      <a:pt x="734763" y="48731"/>
                    </a:lnTo>
                    <a:lnTo>
                      <a:pt x="724439" y="22164"/>
                    </a:lnTo>
                    <a:lnTo>
                      <a:pt x="694837" y="0"/>
                    </a:lnTo>
                    <a:lnTo>
                      <a:pt x="678593" y="8805"/>
                    </a:lnTo>
                    <a:lnTo>
                      <a:pt x="669788" y="8805"/>
                    </a:lnTo>
                    <a:lnTo>
                      <a:pt x="655062" y="1518"/>
                    </a:lnTo>
                    <a:lnTo>
                      <a:pt x="643221" y="1518"/>
                    </a:lnTo>
                    <a:lnTo>
                      <a:pt x="637300" y="14726"/>
                    </a:lnTo>
                    <a:lnTo>
                      <a:pt x="637300" y="25049"/>
                    </a:lnTo>
                    <a:lnTo>
                      <a:pt x="646257" y="57536"/>
                    </a:lnTo>
                    <a:lnTo>
                      <a:pt x="640337" y="69377"/>
                    </a:lnTo>
                    <a:lnTo>
                      <a:pt x="624093" y="73780"/>
                    </a:lnTo>
                    <a:lnTo>
                      <a:pt x="603447" y="90024"/>
                    </a:lnTo>
                    <a:lnTo>
                      <a:pt x="578398" y="84103"/>
                    </a:lnTo>
                    <a:lnTo>
                      <a:pt x="566557" y="92908"/>
                    </a:lnTo>
                    <a:lnTo>
                      <a:pt x="566557" y="120993"/>
                    </a:lnTo>
                    <a:lnTo>
                      <a:pt x="507503" y="197657"/>
                    </a:lnTo>
                    <a:lnTo>
                      <a:pt x="497179" y="231663"/>
                    </a:lnTo>
                    <a:lnTo>
                      <a:pt x="460289" y="233181"/>
                    </a:lnTo>
                    <a:lnTo>
                      <a:pt x="444046" y="213901"/>
                    </a:lnTo>
                    <a:lnTo>
                      <a:pt x="433723" y="212383"/>
                    </a:lnTo>
                    <a:lnTo>
                      <a:pt x="424918" y="224224"/>
                    </a:lnTo>
                    <a:lnTo>
                      <a:pt x="413077" y="262632"/>
                    </a:lnTo>
                    <a:lnTo>
                      <a:pt x="401387" y="272955"/>
                    </a:lnTo>
                    <a:lnTo>
                      <a:pt x="386510" y="262632"/>
                    </a:lnTo>
                    <a:lnTo>
                      <a:pt x="376186" y="249273"/>
                    </a:lnTo>
                    <a:lnTo>
                      <a:pt x="351138" y="258230"/>
                    </a:lnTo>
                    <a:lnTo>
                      <a:pt x="342333" y="287681"/>
                    </a:lnTo>
                    <a:lnTo>
                      <a:pt x="333376" y="290717"/>
                    </a:lnTo>
                    <a:lnTo>
                      <a:pt x="328973" y="286163"/>
                    </a:lnTo>
                    <a:lnTo>
                      <a:pt x="284797" y="265517"/>
                    </a:lnTo>
                    <a:lnTo>
                      <a:pt x="249425" y="278876"/>
                    </a:lnTo>
                    <a:lnTo>
                      <a:pt x="221340" y="277358"/>
                    </a:lnTo>
                    <a:lnTo>
                      <a:pt x="216937" y="290717"/>
                    </a:lnTo>
                    <a:lnTo>
                      <a:pt x="218455" y="296486"/>
                    </a:lnTo>
                    <a:lnTo>
                      <a:pt x="206614" y="301040"/>
                    </a:lnTo>
                    <a:lnTo>
                      <a:pt x="194773" y="299522"/>
                    </a:lnTo>
                    <a:lnTo>
                      <a:pt x="194773" y="299522"/>
                    </a:lnTo>
                    <a:lnTo>
                      <a:pt x="197658" y="302406"/>
                    </a:lnTo>
                    <a:lnTo>
                      <a:pt x="191889" y="311363"/>
                    </a:lnTo>
                    <a:lnTo>
                      <a:pt x="188852" y="326089"/>
                    </a:lnTo>
                    <a:lnTo>
                      <a:pt x="182932" y="330491"/>
                    </a:lnTo>
                    <a:lnTo>
                      <a:pt x="182932" y="336412"/>
                    </a:lnTo>
                    <a:lnTo>
                      <a:pt x="197658" y="355540"/>
                    </a:lnTo>
                    <a:lnTo>
                      <a:pt x="194773" y="358424"/>
                    </a:lnTo>
                    <a:lnTo>
                      <a:pt x="149078" y="371784"/>
                    </a:lnTo>
                    <a:lnTo>
                      <a:pt x="135871" y="379223"/>
                    </a:lnTo>
                    <a:lnTo>
                      <a:pt x="138755" y="398351"/>
                    </a:lnTo>
                    <a:lnTo>
                      <a:pt x="147560" y="436607"/>
                    </a:lnTo>
                    <a:lnTo>
                      <a:pt x="126914" y="445564"/>
                    </a:lnTo>
                    <a:lnTo>
                      <a:pt x="109152" y="432356"/>
                    </a:lnTo>
                    <a:lnTo>
                      <a:pt x="90024" y="423399"/>
                    </a:lnTo>
                    <a:lnTo>
                      <a:pt x="64975" y="418997"/>
                    </a:lnTo>
                    <a:lnTo>
                      <a:pt x="47213" y="427802"/>
                    </a:lnTo>
                    <a:lnTo>
                      <a:pt x="38408" y="461807"/>
                    </a:lnTo>
                    <a:lnTo>
                      <a:pt x="41292" y="464692"/>
                    </a:lnTo>
                    <a:lnTo>
                      <a:pt x="45847" y="467728"/>
                    </a:lnTo>
                    <a:lnTo>
                      <a:pt x="53134" y="473497"/>
                    </a:lnTo>
                    <a:lnTo>
                      <a:pt x="59054" y="491259"/>
                    </a:lnTo>
                    <a:lnTo>
                      <a:pt x="44329" y="538472"/>
                    </a:lnTo>
                    <a:lnTo>
                      <a:pt x="35524" y="544392"/>
                    </a:lnTo>
                    <a:lnTo>
                      <a:pt x="28085" y="539990"/>
                    </a:lnTo>
                    <a:lnTo>
                      <a:pt x="8957" y="548795"/>
                    </a:lnTo>
                    <a:lnTo>
                      <a:pt x="0" y="562002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0E9BF67E-1E7E-4326-B57F-11E056ACD983}"/>
                  </a:ext>
                </a:extLst>
              </p:cNvPr>
              <p:cNvSpPr/>
              <p:nvPr/>
            </p:nvSpPr>
            <p:spPr>
              <a:xfrm>
                <a:off x="9455011" y="1701274"/>
                <a:ext cx="547276" cy="880804"/>
              </a:xfrm>
              <a:custGeom>
                <a:avLst/>
                <a:gdLst>
                  <a:gd name="connsiteX0" fmla="*/ 0 w 547276"/>
                  <a:gd name="connsiteY0" fmla="*/ 472130 h 880804"/>
                  <a:gd name="connsiteX1" fmla="*/ 106267 w 547276"/>
                  <a:gd name="connsiteY1" fmla="*/ 790781 h 880804"/>
                  <a:gd name="connsiteX2" fmla="*/ 107634 w 547276"/>
                  <a:gd name="connsiteY2" fmla="*/ 796701 h 880804"/>
                  <a:gd name="connsiteX3" fmla="*/ 106267 w 547276"/>
                  <a:gd name="connsiteY3" fmla="*/ 809909 h 880804"/>
                  <a:gd name="connsiteX4" fmla="*/ 107634 w 547276"/>
                  <a:gd name="connsiteY4" fmla="*/ 815829 h 880804"/>
                  <a:gd name="connsiteX5" fmla="*/ 134200 w 547276"/>
                  <a:gd name="connsiteY5" fmla="*/ 836476 h 880804"/>
                  <a:gd name="connsiteX6" fmla="*/ 140121 w 547276"/>
                  <a:gd name="connsiteY6" fmla="*/ 837994 h 880804"/>
                  <a:gd name="connsiteX7" fmla="*/ 143157 w 547276"/>
                  <a:gd name="connsiteY7" fmla="*/ 848317 h 880804"/>
                  <a:gd name="connsiteX8" fmla="*/ 143157 w 547276"/>
                  <a:gd name="connsiteY8" fmla="*/ 855604 h 880804"/>
                  <a:gd name="connsiteX9" fmla="*/ 157883 w 547276"/>
                  <a:gd name="connsiteY9" fmla="*/ 880804 h 880804"/>
                  <a:gd name="connsiteX10" fmla="*/ 160767 w 547276"/>
                  <a:gd name="connsiteY10" fmla="*/ 873365 h 880804"/>
                  <a:gd name="connsiteX11" fmla="*/ 163804 w 547276"/>
                  <a:gd name="connsiteY11" fmla="*/ 855604 h 880804"/>
                  <a:gd name="connsiteX12" fmla="*/ 166688 w 547276"/>
                  <a:gd name="connsiteY12" fmla="*/ 832073 h 880804"/>
                  <a:gd name="connsiteX13" fmla="*/ 178529 w 547276"/>
                  <a:gd name="connsiteY13" fmla="*/ 808542 h 880804"/>
                  <a:gd name="connsiteX14" fmla="*/ 185968 w 547276"/>
                  <a:gd name="connsiteY14" fmla="*/ 773019 h 880804"/>
                  <a:gd name="connsiteX15" fmla="*/ 200693 w 547276"/>
                  <a:gd name="connsiteY15" fmla="*/ 759811 h 880804"/>
                  <a:gd name="connsiteX16" fmla="*/ 202212 w 547276"/>
                  <a:gd name="connsiteY16" fmla="*/ 752373 h 880804"/>
                  <a:gd name="connsiteX17" fmla="*/ 194773 w 547276"/>
                  <a:gd name="connsiteY17" fmla="*/ 747970 h 880804"/>
                  <a:gd name="connsiteX18" fmla="*/ 187334 w 547276"/>
                  <a:gd name="connsiteY18" fmla="*/ 727324 h 880804"/>
                  <a:gd name="connsiteX19" fmla="*/ 222706 w 547276"/>
                  <a:gd name="connsiteY19" fmla="*/ 694836 h 880804"/>
                  <a:gd name="connsiteX20" fmla="*/ 228627 w 547276"/>
                  <a:gd name="connsiteY20" fmla="*/ 699239 h 880804"/>
                  <a:gd name="connsiteX21" fmla="*/ 234547 w 547276"/>
                  <a:gd name="connsiteY21" fmla="*/ 714116 h 880804"/>
                  <a:gd name="connsiteX22" fmla="*/ 238949 w 547276"/>
                  <a:gd name="connsiteY22" fmla="*/ 718519 h 880804"/>
                  <a:gd name="connsiteX23" fmla="*/ 243504 w 547276"/>
                  <a:gd name="connsiteY23" fmla="*/ 712598 h 880804"/>
                  <a:gd name="connsiteX24" fmla="*/ 243504 w 547276"/>
                  <a:gd name="connsiteY24" fmla="*/ 696354 h 880804"/>
                  <a:gd name="connsiteX25" fmla="*/ 246388 w 547276"/>
                  <a:gd name="connsiteY25" fmla="*/ 687550 h 880804"/>
                  <a:gd name="connsiteX26" fmla="*/ 272955 w 547276"/>
                  <a:gd name="connsiteY26" fmla="*/ 684513 h 880804"/>
                  <a:gd name="connsiteX27" fmla="*/ 284796 w 547276"/>
                  <a:gd name="connsiteY27" fmla="*/ 672672 h 880804"/>
                  <a:gd name="connsiteX28" fmla="*/ 284796 w 547276"/>
                  <a:gd name="connsiteY28" fmla="*/ 660983 h 880804"/>
                  <a:gd name="connsiteX29" fmla="*/ 289199 w 547276"/>
                  <a:gd name="connsiteY29" fmla="*/ 655062 h 880804"/>
                  <a:gd name="connsiteX30" fmla="*/ 302406 w 547276"/>
                  <a:gd name="connsiteY30" fmla="*/ 655062 h 880804"/>
                  <a:gd name="connsiteX31" fmla="*/ 312730 w 547276"/>
                  <a:gd name="connsiteY31" fmla="*/ 649141 h 880804"/>
                  <a:gd name="connsiteX32" fmla="*/ 317132 w 547276"/>
                  <a:gd name="connsiteY32" fmla="*/ 643221 h 880804"/>
                  <a:gd name="connsiteX33" fmla="*/ 323053 w 547276"/>
                  <a:gd name="connsiteY33" fmla="*/ 619690 h 880804"/>
                  <a:gd name="connsiteX34" fmla="*/ 320168 w 547276"/>
                  <a:gd name="connsiteY34" fmla="*/ 601928 h 880804"/>
                  <a:gd name="connsiteX35" fmla="*/ 337778 w 547276"/>
                  <a:gd name="connsiteY35" fmla="*/ 582800 h 880804"/>
                  <a:gd name="connsiteX36" fmla="*/ 337778 w 547276"/>
                  <a:gd name="connsiteY36" fmla="*/ 570959 h 880804"/>
                  <a:gd name="connsiteX37" fmla="*/ 345217 w 547276"/>
                  <a:gd name="connsiteY37" fmla="*/ 570959 h 880804"/>
                  <a:gd name="connsiteX38" fmla="*/ 364345 w 547276"/>
                  <a:gd name="connsiteY38" fmla="*/ 573843 h 880804"/>
                  <a:gd name="connsiteX39" fmla="*/ 373302 w 547276"/>
                  <a:gd name="connsiteY39" fmla="*/ 569441 h 880804"/>
                  <a:gd name="connsiteX40" fmla="*/ 379071 w 547276"/>
                  <a:gd name="connsiteY40" fmla="*/ 559118 h 880804"/>
                  <a:gd name="connsiteX41" fmla="*/ 386509 w 547276"/>
                  <a:gd name="connsiteY41" fmla="*/ 541508 h 880804"/>
                  <a:gd name="connsiteX42" fmla="*/ 393948 w 547276"/>
                  <a:gd name="connsiteY42" fmla="*/ 539990 h 880804"/>
                  <a:gd name="connsiteX43" fmla="*/ 405638 w 547276"/>
                  <a:gd name="connsiteY43" fmla="*/ 519344 h 880804"/>
                  <a:gd name="connsiteX44" fmla="*/ 426435 w 547276"/>
                  <a:gd name="connsiteY44" fmla="*/ 520862 h 880804"/>
                  <a:gd name="connsiteX45" fmla="*/ 441161 w 547276"/>
                  <a:gd name="connsiteY45" fmla="*/ 535587 h 880804"/>
                  <a:gd name="connsiteX46" fmla="*/ 461807 w 547276"/>
                  <a:gd name="connsiteY46" fmla="*/ 498697 h 880804"/>
                  <a:gd name="connsiteX47" fmla="*/ 479417 w 547276"/>
                  <a:gd name="connsiteY47" fmla="*/ 489892 h 880804"/>
                  <a:gd name="connsiteX48" fmla="*/ 507503 w 547276"/>
                  <a:gd name="connsiteY48" fmla="*/ 464692 h 880804"/>
                  <a:gd name="connsiteX49" fmla="*/ 514789 w 547276"/>
                  <a:gd name="connsiteY49" fmla="*/ 451484 h 880804"/>
                  <a:gd name="connsiteX50" fmla="*/ 519343 w 547276"/>
                  <a:gd name="connsiteY50" fmla="*/ 448448 h 880804"/>
                  <a:gd name="connsiteX51" fmla="*/ 526630 w 547276"/>
                  <a:gd name="connsiteY51" fmla="*/ 448448 h 880804"/>
                  <a:gd name="connsiteX52" fmla="*/ 539989 w 547276"/>
                  <a:gd name="connsiteY52" fmla="*/ 441161 h 880804"/>
                  <a:gd name="connsiteX53" fmla="*/ 547277 w 547276"/>
                  <a:gd name="connsiteY53" fmla="*/ 424917 h 880804"/>
                  <a:gd name="connsiteX54" fmla="*/ 544393 w 547276"/>
                  <a:gd name="connsiteY54" fmla="*/ 413076 h 880804"/>
                  <a:gd name="connsiteX55" fmla="*/ 532551 w 547276"/>
                  <a:gd name="connsiteY55" fmla="*/ 407156 h 880804"/>
                  <a:gd name="connsiteX56" fmla="*/ 531033 w 547276"/>
                  <a:gd name="connsiteY56" fmla="*/ 408674 h 880804"/>
                  <a:gd name="connsiteX57" fmla="*/ 523746 w 547276"/>
                  <a:gd name="connsiteY57" fmla="*/ 405789 h 880804"/>
                  <a:gd name="connsiteX58" fmla="*/ 528149 w 547276"/>
                  <a:gd name="connsiteY58" fmla="*/ 392430 h 880804"/>
                  <a:gd name="connsiteX59" fmla="*/ 532551 w 547276"/>
                  <a:gd name="connsiteY59" fmla="*/ 389546 h 880804"/>
                  <a:gd name="connsiteX60" fmla="*/ 532551 w 547276"/>
                  <a:gd name="connsiteY60" fmla="*/ 379222 h 880804"/>
                  <a:gd name="connsiteX61" fmla="*/ 520710 w 547276"/>
                  <a:gd name="connsiteY61" fmla="*/ 355540 h 880804"/>
                  <a:gd name="connsiteX62" fmla="*/ 505984 w 547276"/>
                  <a:gd name="connsiteY62" fmla="*/ 348253 h 880804"/>
                  <a:gd name="connsiteX63" fmla="*/ 497179 w 547276"/>
                  <a:gd name="connsiteY63" fmla="*/ 349619 h 880804"/>
                  <a:gd name="connsiteX64" fmla="*/ 492777 w 547276"/>
                  <a:gd name="connsiteY64" fmla="*/ 355540 h 880804"/>
                  <a:gd name="connsiteX65" fmla="*/ 480935 w 547276"/>
                  <a:gd name="connsiteY65" fmla="*/ 358576 h 880804"/>
                  <a:gd name="connsiteX66" fmla="*/ 467728 w 547276"/>
                  <a:gd name="connsiteY66" fmla="*/ 354174 h 880804"/>
                  <a:gd name="connsiteX67" fmla="*/ 455887 w 547276"/>
                  <a:gd name="connsiteY67" fmla="*/ 306961 h 880804"/>
                  <a:gd name="connsiteX68" fmla="*/ 460289 w 547276"/>
                  <a:gd name="connsiteY68" fmla="*/ 301040 h 880804"/>
                  <a:gd name="connsiteX69" fmla="*/ 457405 w 547276"/>
                  <a:gd name="connsiteY69" fmla="*/ 292083 h 880804"/>
                  <a:gd name="connsiteX70" fmla="*/ 452850 w 547276"/>
                  <a:gd name="connsiteY70" fmla="*/ 286315 h 880804"/>
                  <a:gd name="connsiteX71" fmla="*/ 444046 w 547276"/>
                  <a:gd name="connsiteY71" fmla="*/ 286315 h 880804"/>
                  <a:gd name="connsiteX72" fmla="*/ 439643 w 547276"/>
                  <a:gd name="connsiteY72" fmla="*/ 290717 h 880804"/>
                  <a:gd name="connsiteX73" fmla="*/ 418997 w 547276"/>
                  <a:gd name="connsiteY73" fmla="*/ 283278 h 880804"/>
                  <a:gd name="connsiteX74" fmla="*/ 407156 w 547276"/>
                  <a:gd name="connsiteY74" fmla="*/ 283278 h 880804"/>
                  <a:gd name="connsiteX75" fmla="*/ 401235 w 547276"/>
                  <a:gd name="connsiteY75" fmla="*/ 278876 h 880804"/>
                  <a:gd name="connsiteX76" fmla="*/ 392430 w 547276"/>
                  <a:gd name="connsiteY76" fmla="*/ 250791 h 880804"/>
                  <a:gd name="connsiteX77" fmla="*/ 390912 w 547276"/>
                  <a:gd name="connsiteY77" fmla="*/ 243504 h 880804"/>
                  <a:gd name="connsiteX78" fmla="*/ 326089 w 547276"/>
                  <a:gd name="connsiteY78" fmla="*/ 36890 h 880804"/>
                  <a:gd name="connsiteX79" fmla="*/ 268553 w 547276"/>
                  <a:gd name="connsiteY79" fmla="*/ 1518 h 880804"/>
                  <a:gd name="connsiteX80" fmla="*/ 253827 w 547276"/>
                  <a:gd name="connsiteY80" fmla="*/ 0 h 880804"/>
                  <a:gd name="connsiteX81" fmla="*/ 238949 w 547276"/>
                  <a:gd name="connsiteY81" fmla="*/ 0 h 880804"/>
                  <a:gd name="connsiteX82" fmla="*/ 234547 w 547276"/>
                  <a:gd name="connsiteY82" fmla="*/ 8957 h 880804"/>
                  <a:gd name="connsiteX83" fmla="*/ 230145 w 547276"/>
                  <a:gd name="connsiteY83" fmla="*/ 19280 h 880804"/>
                  <a:gd name="connsiteX84" fmla="*/ 222706 w 547276"/>
                  <a:gd name="connsiteY84" fmla="*/ 19280 h 880804"/>
                  <a:gd name="connsiteX85" fmla="*/ 202212 w 547276"/>
                  <a:gd name="connsiteY85" fmla="*/ 29603 h 880804"/>
                  <a:gd name="connsiteX86" fmla="*/ 172608 w 547276"/>
                  <a:gd name="connsiteY86" fmla="*/ 53134 h 880804"/>
                  <a:gd name="connsiteX87" fmla="*/ 163804 w 547276"/>
                  <a:gd name="connsiteY87" fmla="*/ 56170 h 880804"/>
                  <a:gd name="connsiteX88" fmla="*/ 151962 w 547276"/>
                  <a:gd name="connsiteY88" fmla="*/ 41292 h 880804"/>
                  <a:gd name="connsiteX89" fmla="*/ 154998 w 547276"/>
                  <a:gd name="connsiteY89" fmla="*/ 20646 h 880804"/>
                  <a:gd name="connsiteX90" fmla="*/ 149078 w 547276"/>
                  <a:gd name="connsiteY90" fmla="*/ 11841 h 880804"/>
                  <a:gd name="connsiteX91" fmla="*/ 140121 w 547276"/>
                  <a:gd name="connsiteY91" fmla="*/ 11841 h 880804"/>
                  <a:gd name="connsiteX92" fmla="*/ 118109 w 547276"/>
                  <a:gd name="connsiteY92" fmla="*/ 20646 h 880804"/>
                  <a:gd name="connsiteX93" fmla="*/ 70895 w 547276"/>
                  <a:gd name="connsiteY93" fmla="*/ 181565 h 880804"/>
                  <a:gd name="connsiteX94" fmla="*/ 67859 w 547276"/>
                  <a:gd name="connsiteY94" fmla="*/ 205096 h 880804"/>
                  <a:gd name="connsiteX95" fmla="*/ 76664 w 547276"/>
                  <a:gd name="connsiteY95" fmla="*/ 216937 h 880804"/>
                  <a:gd name="connsiteX96" fmla="*/ 78182 w 547276"/>
                  <a:gd name="connsiteY96" fmla="*/ 234547 h 880804"/>
                  <a:gd name="connsiteX97" fmla="*/ 72261 w 547276"/>
                  <a:gd name="connsiteY97" fmla="*/ 246388 h 880804"/>
                  <a:gd name="connsiteX98" fmla="*/ 64975 w 547276"/>
                  <a:gd name="connsiteY98" fmla="*/ 253827 h 880804"/>
                  <a:gd name="connsiteX99" fmla="*/ 59054 w 547276"/>
                  <a:gd name="connsiteY99" fmla="*/ 268553 h 880804"/>
                  <a:gd name="connsiteX100" fmla="*/ 75298 w 547276"/>
                  <a:gd name="connsiteY100" fmla="*/ 333528 h 880804"/>
                  <a:gd name="connsiteX101" fmla="*/ 66341 w 547276"/>
                  <a:gd name="connsiteY101" fmla="*/ 354174 h 880804"/>
                  <a:gd name="connsiteX102" fmla="*/ 66341 w 547276"/>
                  <a:gd name="connsiteY102" fmla="*/ 371784 h 880804"/>
                  <a:gd name="connsiteX103" fmla="*/ 42811 w 547276"/>
                  <a:gd name="connsiteY103" fmla="*/ 402753 h 880804"/>
                  <a:gd name="connsiteX104" fmla="*/ 39926 w 547276"/>
                  <a:gd name="connsiteY104" fmla="*/ 414594 h 880804"/>
                  <a:gd name="connsiteX105" fmla="*/ 48731 w 547276"/>
                  <a:gd name="connsiteY105" fmla="*/ 436759 h 880804"/>
                  <a:gd name="connsiteX106" fmla="*/ 47213 w 547276"/>
                  <a:gd name="connsiteY106" fmla="*/ 439643 h 880804"/>
                  <a:gd name="connsiteX107" fmla="*/ 34005 w 547276"/>
                  <a:gd name="connsiteY107" fmla="*/ 439643 h 880804"/>
                  <a:gd name="connsiteX108" fmla="*/ 35372 w 547276"/>
                  <a:gd name="connsiteY108" fmla="*/ 455887 h 880804"/>
                  <a:gd name="connsiteX109" fmla="*/ 30969 w 547276"/>
                  <a:gd name="connsiteY109" fmla="*/ 466210 h 880804"/>
                  <a:gd name="connsiteX110" fmla="*/ 23682 w 547276"/>
                  <a:gd name="connsiteY110" fmla="*/ 464692 h 880804"/>
                  <a:gd name="connsiteX111" fmla="*/ 13359 w 547276"/>
                  <a:gd name="connsiteY111" fmla="*/ 460289 h 880804"/>
                  <a:gd name="connsiteX112" fmla="*/ 0 w 547276"/>
                  <a:gd name="connsiteY112" fmla="*/ 472130 h 880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</a:cxnLst>
                <a:rect l="l" t="t" r="r" b="b"/>
                <a:pathLst>
                  <a:path w="547276" h="880804">
                    <a:moveTo>
                      <a:pt x="0" y="472130"/>
                    </a:moveTo>
                    <a:lnTo>
                      <a:pt x="106267" y="790781"/>
                    </a:lnTo>
                    <a:lnTo>
                      <a:pt x="107634" y="796701"/>
                    </a:lnTo>
                    <a:lnTo>
                      <a:pt x="106267" y="809909"/>
                    </a:lnTo>
                    <a:lnTo>
                      <a:pt x="107634" y="815829"/>
                    </a:lnTo>
                    <a:lnTo>
                      <a:pt x="134200" y="836476"/>
                    </a:lnTo>
                    <a:lnTo>
                      <a:pt x="140121" y="837994"/>
                    </a:lnTo>
                    <a:lnTo>
                      <a:pt x="143157" y="848317"/>
                    </a:lnTo>
                    <a:lnTo>
                      <a:pt x="143157" y="855604"/>
                    </a:lnTo>
                    <a:lnTo>
                      <a:pt x="157883" y="880804"/>
                    </a:lnTo>
                    <a:lnTo>
                      <a:pt x="160767" y="873365"/>
                    </a:lnTo>
                    <a:lnTo>
                      <a:pt x="163804" y="855604"/>
                    </a:lnTo>
                    <a:lnTo>
                      <a:pt x="166688" y="832073"/>
                    </a:lnTo>
                    <a:lnTo>
                      <a:pt x="178529" y="808542"/>
                    </a:lnTo>
                    <a:lnTo>
                      <a:pt x="185968" y="773019"/>
                    </a:lnTo>
                    <a:lnTo>
                      <a:pt x="200693" y="759811"/>
                    </a:lnTo>
                    <a:lnTo>
                      <a:pt x="202212" y="752373"/>
                    </a:lnTo>
                    <a:lnTo>
                      <a:pt x="194773" y="747970"/>
                    </a:lnTo>
                    <a:lnTo>
                      <a:pt x="187334" y="727324"/>
                    </a:lnTo>
                    <a:lnTo>
                      <a:pt x="222706" y="694836"/>
                    </a:lnTo>
                    <a:lnTo>
                      <a:pt x="228627" y="699239"/>
                    </a:lnTo>
                    <a:lnTo>
                      <a:pt x="234547" y="714116"/>
                    </a:lnTo>
                    <a:lnTo>
                      <a:pt x="238949" y="718519"/>
                    </a:lnTo>
                    <a:lnTo>
                      <a:pt x="243504" y="712598"/>
                    </a:lnTo>
                    <a:lnTo>
                      <a:pt x="243504" y="696354"/>
                    </a:lnTo>
                    <a:lnTo>
                      <a:pt x="246388" y="687550"/>
                    </a:lnTo>
                    <a:lnTo>
                      <a:pt x="272955" y="684513"/>
                    </a:lnTo>
                    <a:lnTo>
                      <a:pt x="284796" y="672672"/>
                    </a:lnTo>
                    <a:lnTo>
                      <a:pt x="284796" y="660983"/>
                    </a:lnTo>
                    <a:lnTo>
                      <a:pt x="289199" y="655062"/>
                    </a:lnTo>
                    <a:lnTo>
                      <a:pt x="302406" y="655062"/>
                    </a:lnTo>
                    <a:lnTo>
                      <a:pt x="312730" y="649141"/>
                    </a:lnTo>
                    <a:lnTo>
                      <a:pt x="317132" y="643221"/>
                    </a:lnTo>
                    <a:lnTo>
                      <a:pt x="323053" y="619690"/>
                    </a:lnTo>
                    <a:lnTo>
                      <a:pt x="320168" y="601928"/>
                    </a:lnTo>
                    <a:lnTo>
                      <a:pt x="337778" y="582800"/>
                    </a:lnTo>
                    <a:lnTo>
                      <a:pt x="337778" y="570959"/>
                    </a:lnTo>
                    <a:lnTo>
                      <a:pt x="345217" y="570959"/>
                    </a:lnTo>
                    <a:lnTo>
                      <a:pt x="364345" y="573843"/>
                    </a:lnTo>
                    <a:lnTo>
                      <a:pt x="373302" y="569441"/>
                    </a:lnTo>
                    <a:lnTo>
                      <a:pt x="379071" y="559118"/>
                    </a:lnTo>
                    <a:lnTo>
                      <a:pt x="386509" y="541508"/>
                    </a:lnTo>
                    <a:lnTo>
                      <a:pt x="393948" y="539990"/>
                    </a:lnTo>
                    <a:lnTo>
                      <a:pt x="405638" y="519344"/>
                    </a:lnTo>
                    <a:lnTo>
                      <a:pt x="426435" y="520862"/>
                    </a:lnTo>
                    <a:lnTo>
                      <a:pt x="441161" y="535587"/>
                    </a:lnTo>
                    <a:lnTo>
                      <a:pt x="461807" y="498697"/>
                    </a:lnTo>
                    <a:lnTo>
                      <a:pt x="479417" y="489892"/>
                    </a:lnTo>
                    <a:lnTo>
                      <a:pt x="507503" y="464692"/>
                    </a:lnTo>
                    <a:lnTo>
                      <a:pt x="514789" y="451484"/>
                    </a:lnTo>
                    <a:lnTo>
                      <a:pt x="519343" y="448448"/>
                    </a:lnTo>
                    <a:lnTo>
                      <a:pt x="526630" y="448448"/>
                    </a:lnTo>
                    <a:lnTo>
                      <a:pt x="539989" y="441161"/>
                    </a:lnTo>
                    <a:lnTo>
                      <a:pt x="547277" y="424917"/>
                    </a:lnTo>
                    <a:lnTo>
                      <a:pt x="544393" y="413076"/>
                    </a:lnTo>
                    <a:lnTo>
                      <a:pt x="532551" y="407156"/>
                    </a:lnTo>
                    <a:lnTo>
                      <a:pt x="531033" y="408674"/>
                    </a:lnTo>
                    <a:lnTo>
                      <a:pt x="523746" y="405789"/>
                    </a:lnTo>
                    <a:lnTo>
                      <a:pt x="528149" y="392430"/>
                    </a:lnTo>
                    <a:lnTo>
                      <a:pt x="532551" y="389546"/>
                    </a:lnTo>
                    <a:lnTo>
                      <a:pt x="532551" y="379222"/>
                    </a:lnTo>
                    <a:lnTo>
                      <a:pt x="520710" y="355540"/>
                    </a:lnTo>
                    <a:lnTo>
                      <a:pt x="505984" y="348253"/>
                    </a:lnTo>
                    <a:lnTo>
                      <a:pt x="497179" y="349619"/>
                    </a:lnTo>
                    <a:lnTo>
                      <a:pt x="492777" y="355540"/>
                    </a:lnTo>
                    <a:lnTo>
                      <a:pt x="480935" y="358576"/>
                    </a:lnTo>
                    <a:lnTo>
                      <a:pt x="467728" y="354174"/>
                    </a:lnTo>
                    <a:lnTo>
                      <a:pt x="455887" y="306961"/>
                    </a:lnTo>
                    <a:lnTo>
                      <a:pt x="460289" y="301040"/>
                    </a:lnTo>
                    <a:lnTo>
                      <a:pt x="457405" y="292083"/>
                    </a:lnTo>
                    <a:lnTo>
                      <a:pt x="452850" y="286315"/>
                    </a:lnTo>
                    <a:lnTo>
                      <a:pt x="444046" y="286315"/>
                    </a:lnTo>
                    <a:lnTo>
                      <a:pt x="439643" y="290717"/>
                    </a:lnTo>
                    <a:lnTo>
                      <a:pt x="418997" y="283278"/>
                    </a:lnTo>
                    <a:lnTo>
                      <a:pt x="407156" y="283278"/>
                    </a:lnTo>
                    <a:lnTo>
                      <a:pt x="401235" y="278876"/>
                    </a:lnTo>
                    <a:lnTo>
                      <a:pt x="392430" y="250791"/>
                    </a:lnTo>
                    <a:lnTo>
                      <a:pt x="390912" y="243504"/>
                    </a:lnTo>
                    <a:lnTo>
                      <a:pt x="326089" y="36890"/>
                    </a:lnTo>
                    <a:lnTo>
                      <a:pt x="268553" y="1518"/>
                    </a:lnTo>
                    <a:lnTo>
                      <a:pt x="253827" y="0"/>
                    </a:lnTo>
                    <a:lnTo>
                      <a:pt x="238949" y="0"/>
                    </a:lnTo>
                    <a:lnTo>
                      <a:pt x="234547" y="8957"/>
                    </a:lnTo>
                    <a:lnTo>
                      <a:pt x="230145" y="19280"/>
                    </a:lnTo>
                    <a:lnTo>
                      <a:pt x="222706" y="19280"/>
                    </a:lnTo>
                    <a:lnTo>
                      <a:pt x="202212" y="29603"/>
                    </a:lnTo>
                    <a:lnTo>
                      <a:pt x="172608" y="53134"/>
                    </a:lnTo>
                    <a:lnTo>
                      <a:pt x="163804" y="56170"/>
                    </a:lnTo>
                    <a:lnTo>
                      <a:pt x="151962" y="41292"/>
                    </a:lnTo>
                    <a:lnTo>
                      <a:pt x="154998" y="20646"/>
                    </a:lnTo>
                    <a:lnTo>
                      <a:pt x="149078" y="11841"/>
                    </a:lnTo>
                    <a:lnTo>
                      <a:pt x="140121" y="11841"/>
                    </a:lnTo>
                    <a:lnTo>
                      <a:pt x="118109" y="20646"/>
                    </a:lnTo>
                    <a:lnTo>
                      <a:pt x="70895" y="181565"/>
                    </a:lnTo>
                    <a:lnTo>
                      <a:pt x="67859" y="205096"/>
                    </a:lnTo>
                    <a:lnTo>
                      <a:pt x="76664" y="216937"/>
                    </a:lnTo>
                    <a:lnTo>
                      <a:pt x="78182" y="234547"/>
                    </a:lnTo>
                    <a:lnTo>
                      <a:pt x="72261" y="246388"/>
                    </a:lnTo>
                    <a:lnTo>
                      <a:pt x="64975" y="253827"/>
                    </a:lnTo>
                    <a:lnTo>
                      <a:pt x="59054" y="268553"/>
                    </a:lnTo>
                    <a:lnTo>
                      <a:pt x="75298" y="333528"/>
                    </a:lnTo>
                    <a:lnTo>
                      <a:pt x="66341" y="354174"/>
                    </a:lnTo>
                    <a:lnTo>
                      <a:pt x="66341" y="371784"/>
                    </a:lnTo>
                    <a:lnTo>
                      <a:pt x="42811" y="402753"/>
                    </a:lnTo>
                    <a:lnTo>
                      <a:pt x="39926" y="414594"/>
                    </a:lnTo>
                    <a:lnTo>
                      <a:pt x="48731" y="436759"/>
                    </a:lnTo>
                    <a:lnTo>
                      <a:pt x="47213" y="439643"/>
                    </a:lnTo>
                    <a:lnTo>
                      <a:pt x="34005" y="439643"/>
                    </a:lnTo>
                    <a:lnTo>
                      <a:pt x="35372" y="455887"/>
                    </a:lnTo>
                    <a:lnTo>
                      <a:pt x="30969" y="466210"/>
                    </a:lnTo>
                    <a:lnTo>
                      <a:pt x="23682" y="464692"/>
                    </a:lnTo>
                    <a:lnTo>
                      <a:pt x="13359" y="460289"/>
                    </a:lnTo>
                    <a:lnTo>
                      <a:pt x="0" y="47213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3EADFEED-B34B-4645-ACB2-0A662471E31C}"/>
                  </a:ext>
                </a:extLst>
              </p:cNvPr>
              <p:cNvSpPr/>
              <p:nvPr/>
            </p:nvSpPr>
            <p:spPr>
              <a:xfrm>
                <a:off x="8330854" y="2913936"/>
                <a:ext cx="876401" cy="565038"/>
              </a:xfrm>
              <a:custGeom>
                <a:avLst/>
                <a:gdLst>
                  <a:gd name="connsiteX0" fmla="*/ 218455 w 876401"/>
                  <a:gd name="connsiteY0" fmla="*/ 536954 h 565038"/>
                  <a:gd name="connsiteX1" fmla="*/ 613770 w 876401"/>
                  <a:gd name="connsiteY1" fmla="*/ 460289 h 565038"/>
                  <a:gd name="connsiteX2" fmla="*/ 739165 w 876401"/>
                  <a:gd name="connsiteY2" fmla="*/ 438125 h 565038"/>
                  <a:gd name="connsiteX3" fmla="*/ 740683 w 876401"/>
                  <a:gd name="connsiteY3" fmla="*/ 436607 h 565038"/>
                  <a:gd name="connsiteX4" fmla="*/ 745086 w 876401"/>
                  <a:gd name="connsiteY4" fmla="*/ 433722 h 565038"/>
                  <a:gd name="connsiteX5" fmla="*/ 746452 w 876401"/>
                  <a:gd name="connsiteY5" fmla="*/ 421881 h 565038"/>
                  <a:gd name="connsiteX6" fmla="*/ 759812 w 876401"/>
                  <a:gd name="connsiteY6" fmla="*/ 408674 h 565038"/>
                  <a:gd name="connsiteX7" fmla="*/ 776055 w 876401"/>
                  <a:gd name="connsiteY7" fmla="*/ 407156 h 565038"/>
                  <a:gd name="connsiteX8" fmla="*/ 787897 w 876401"/>
                  <a:gd name="connsiteY8" fmla="*/ 410192 h 565038"/>
                  <a:gd name="connsiteX9" fmla="*/ 824786 w 876401"/>
                  <a:gd name="connsiteY9" fmla="*/ 384991 h 565038"/>
                  <a:gd name="connsiteX10" fmla="*/ 829189 w 876401"/>
                  <a:gd name="connsiteY10" fmla="*/ 364345 h 565038"/>
                  <a:gd name="connsiteX11" fmla="*/ 852720 w 876401"/>
                  <a:gd name="connsiteY11" fmla="*/ 340815 h 565038"/>
                  <a:gd name="connsiteX12" fmla="*/ 874884 w 876401"/>
                  <a:gd name="connsiteY12" fmla="*/ 327455 h 565038"/>
                  <a:gd name="connsiteX13" fmla="*/ 876402 w 876401"/>
                  <a:gd name="connsiteY13" fmla="*/ 323053 h 565038"/>
                  <a:gd name="connsiteX14" fmla="*/ 855756 w 876401"/>
                  <a:gd name="connsiteY14" fmla="*/ 308327 h 565038"/>
                  <a:gd name="connsiteX15" fmla="*/ 848317 w 876401"/>
                  <a:gd name="connsiteY15" fmla="*/ 299522 h 565038"/>
                  <a:gd name="connsiteX16" fmla="*/ 836476 w 876401"/>
                  <a:gd name="connsiteY16" fmla="*/ 295120 h 565038"/>
                  <a:gd name="connsiteX17" fmla="*/ 832073 w 876401"/>
                  <a:gd name="connsiteY17" fmla="*/ 289199 h 565038"/>
                  <a:gd name="connsiteX18" fmla="*/ 817348 w 876401"/>
                  <a:gd name="connsiteY18" fmla="*/ 284796 h 565038"/>
                  <a:gd name="connsiteX19" fmla="*/ 809909 w 876401"/>
                  <a:gd name="connsiteY19" fmla="*/ 262632 h 565038"/>
                  <a:gd name="connsiteX20" fmla="*/ 792299 w 876401"/>
                  <a:gd name="connsiteY20" fmla="*/ 259596 h 565038"/>
                  <a:gd name="connsiteX21" fmla="*/ 789263 w 876401"/>
                  <a:gd name="connsiteY21" fmla="*/ 256712 h 565038"/>
                  <a:gd name="connsiteX22" fmla="*/ 787897 w 876401"/>
                  <a:gd name="connsiteY22" fmla="*/ 222858 h 565038"/>
                  <a:gd name="connsiteX23" fmla="*/ 796701 w 876401"/>
                  <a:gd name="connsiteY23" fmla="*/ 216937 h 565038"/>
                  <a:gd name="connsiteX24" fmla="*/ 795183 w 876401"/>
                  <a:gd name="connsiteY24" fmla="*/ 197657 h 565038"/>
                  <a:gd name="connsiteX25" fmla="*/ 783342 w 876401"/>
                  <a:gd name="connsiteY25" fmla="*/ 185968 h 565038"/>
                  <a:gd name="connsiteX26" fmla="*/ 783342 w 876401"/>
                  <a:gd name="connsiteY26" fmla="*/ 180047 h 565038"/>
                  <a:gd name="connsiteX27" fmla="*/ 786378 w 876401"/>
                  <a:gd name="connsiteY27" fmla="*/ 174127 h 565038"/>
                  <a:gd name="connsiteX28" fmla="*/ 803988 w 876401"/>
                  <a:gd name="connsiteY28" fmla="*/ 157883 h 565038"/>
                  <a:gd name="connsiteX29" fmla="*/ 808543 w 876401"/>
                  <a:gd name="connsiteY29" fmla="*/ 129798 h 565038"/>
                  <a:gd name="connsiteX30" fmla="*/ 808543 w 876401"/>
                  <a:gd name="connsiteY30" fmla="*/ 120993 h 565038"/>
                  <a:gd name="connsiteX31" fmla="*/ 818866 w 876401"/>
                  <a:gd name="connsiteY31" fmla="*/ 104749 h 565038"/>
                  <a:gd name="connsiteX32" fmla="*/ 826153 w 876401"/>
                  <a:gd name="connsiteY32" fmla="*/ 101865 h 565038"/>
                  <a:gd name="connsiteX33" fmla="*/ 814311 w 876401"/>
                  <a:gd name="connsiteY33" fmla="*/ 91542 h 565038"/>
                  <a:gd name="connsiteX34" fmla="*/ 778939 w 876401"/>
                  <a:gd name="connsiteY34" fmla="*/ 88506 h 565038"/>
                  <a:gd name="connsiteX35" fmla="*/ 777573 w 876401"/>
                  <a:gd name="connsiteY35" fmla="*/ 84103 h 565038"/>
                  <a:gd name="connsiteX36" fmla="*/ 771653 w 876401"/>
                  <a:gd name="connsiteY36" fmla="*/ 78182 h 565038"/>
                  <a:gd name="connsiteX37" fmla="*/ 767098 w 876401"/>
                  <a:gd name="connsiteY37" fmla="*/ 64975 h 565038"/>
                  <a:gd name="connsiteX38" fmla="*/ 747970 w 876401"/>
                  <a:gd name="connsiteY38" fmla="*/ 29603 h 565038"/>
                  <a:gd name="connsiteX39" fmla="*/ 739165 w 876401"/>
                  <a:gd name="connsiteY39" fmla="*/ 26567 h 565038"/>
                  <a:gd name="connsiteX40" fmla="*/ 733245 w 876401"/>
                  <a:gd name="connsiteY40" fmla="*/ 20646 h 565038"/>
                  <a:gd name="connsiteX41" fmla="*/ 728842 w 876401"/>
                  <a:gd name="connsiteY41" fmla="*/ 22164 h 565038"/>
                  <a:gd name="connsiteX42" fmla="*/ 724439 w 876401"/>
                  <a:gd name="connsiteY42" fmla="*/ 17762 h 565038"/>
                  <a:gd name="connsiteX43" fmla="*/ 720037 w 876401"/>
                  <a:gd name="connsiteY43" fmla="*/ 7439 h 565038"/>
                  <a:gd name="connsiteX44" fmla="*/ 709562 w 876401"/>
                  <a:gd name="connsiteY44" fmla="*/ 0 h 565038"/>
                  <a:gd name="connsiteX45" fmla="*/ 104750 w 876401"/>
                  <a:gd name="connsiteY45" fmla="*/ 120993 h 565038"/>
                  <a:gd name="connsiteX46" fmla="*/ 94426 w 876401"/>
                  <a:gd name="connsiteY46" fmla="*/ 72262 h 565038"/>
                  <a:gd name="connsiteX47" fmla="*/ 61939 w 876401"/>
                  <a:gd name="connsiteY47" fmla="*/ 103383 h 565038"/>
                  <a:gd name="connsiteX48" fmla="*/ 56170 w 876401"/>
                  <a:gd name="connsiteY48" fmla="*/ 106267 h 565038"/>
                  <a:gd name="connsiteX49" fmla="*/ 51616 w 876401"/>
                  <a:gd name="connsiteY49" fmla="*/ 100347 h 565038"/>
                  <a:gd name="connsiteX50" fmla="*/ 45847 w 876401"/>
                  <a:gd name="connsiteY50" fmla="*/ 100347 h 565038"/>
                  <a:gd name="connsiteX51" fmla="*/ 38408 w 876401"/>
                  <a:gd name="connsiteY51" fmla="*/ 119475 h 565038"/>
                  <a:gd name="connsiteX52" fmla="*/ 11841 w 876401"/>
                  <a:gd name="connsiteY52" fmla="*/ 143157 h 565038"/>
                  <a:gd name="connsiteX53" fmla="*/ 0 w 876401"/>
                  <a:gd name="connsiteY53" fmla="*/ 150444 h 565038"/>
                  <a:gd name="connsiteX54" fmla="*/ 44329 w 876401"/>
                  <a:gd name="connsiteY54" fmla="*/ 398351 h 565038"/>
                  <a:gd name="connsiteX55" fmla="*/ 72414 w 876401"/>
                  <a:gd name="connsiteY55" fmla="*/ 565039 h 565038"/>
                  <a:gd name="connsiteX56" fmla="*/ 218455 w 876401"/>
                  <a:gd name="connsiteY56" fmla="*/ 536954 h 565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876401" h="565038">
                    <a:moveTo>
                      <a:pt x="218455" y="536954"/>
                    </a:moveTo>
                    <a:lnTo>
                      <a:pt x="613770" y="460289"/>
                    </a:lnTo>
                    <a:lnTo>
                      <a:pt x="739165" y="438125"/>
                    </a:lnTo>
                    <a:lnTo>
                      <a:pt x="740683" y="436607"/>
                    </a:lnTo>
                    <a:lnTo>
                      <a:pt x="745086" y="433722"/>
                    </a:lnTo>
                    <a:lnTo>
                      <a:pt x="746452" y="421881"/>
                    </a:lnTo>
                    <a:lnTo>
                      <a:pt x="759812" y="408674"/>
                    </a:lnTo>
                    <a:lnTo>
                      <a:pt x="776055" y="407156"/>
                    </a:lnTo>
                    <a:lnTo>
                      <a:pt x="787897" y="410192"/>
                    </a:lnTo>
                    <a:lnTo>
                      <a:pt x="824786" y="384991"/>
                    </a:lnTo>
                    <a:lnTo>
                      <a:pt x="829189" y="364345"/>
                    </a:lnTo>
                    <a:lnTo>
                      <a:pt x="852720" y="340815"/>
                    </a:lnTo>
                    <a:lnTo>
                      <a:pt x="874884" y="327455"/>
                    </a:lnTo>
                    <a:lnTo>
                      <a:pt x="876402" y="323053"/>
                    </a:lnTo>
                    <a:lnTo>
                      <a:pt x="855756" y="308327"/>
                    </a:lnTo>
                    <a:lnTo>
                      <a:pt x="848317" y="299522"/>
                    </a:lnTo>
                    <a:lnTo>
                      <a:pt x="836476" y="295120"/>
                    </a:lnTo>
                    <a:lnTo>
                      <a:pt x="832073" y="289199"/>
                    </a:lnTo>
                    <a:lnTo>
                      <a:pt x="817348" y="284796"/>
                    </a:lnTo>
                    <a:lnTo>
                      <a:pt x="809909" y="262632"/>
                    </a:lnTo>
                    <a:lnTo>
                      <a:pt x="792299" y="259596"/>
                    </a:lnTo>
                    <a:lnTo>
                      <a:pt x="789263" y="256712"/>
                    </a:lnTo>
                    <a:lnTo>
                      <a:pt x="787897" y="222858"/>
                    </a:lnTo>
                    <a:lnTo>
                      <a:pt x="796701" y="216937"/>
                    </a:lnTo>
                    <a:lnTo>
                      <a:pt x="795183" y="197657"/>
                    </a:lnTo>
                    <a:lnTo>
                      <a:pt x="783342" y="185968"/>
                    </a:lnTo>
                    <a:lnTo>
                      <a:pt x="783342" y="180047"/>
                    </a:lnTo>
                    <a:lnTo>
                      <a:pt x="786378" y="174127"/>
                    </a:lnTo>
                    <a:lnTo>
                      <a:pt x="803988" y="157883"/>
                    </a:lnTo>
                    <a:lnTo>
                      <a:pt x="808543" y="129798"/>
                    </a:lnTo>
                    <a:lnTo>
                      <a:pt x="808543" y="120993"/>
                    </a:lnTo>
                    <a:lnTo>
                      <a:pt x="818866" y="104749"/>
                    </a:lnTo>
                    <a:lnTo>
                      <a:pt x="826153" y="101865"/>
                    </a:lnTo>
                    <a:lnTo>
                      <a:pt x="814311" y="91542"/>
                    </a:lnTo>
                    <a:lnTo>
                      <a:pt x="778939" y="88506"/>
                    </a:lnTo>
                    <a:lnTo>
                      <a:pt x="777573" y="84103"/>
                    </a:lnTo>
                    <a:lnTo>
                      <a:pt x="771653" y="78182"/>
                    </a:lnTo>
                    <a:lnTo>
                      <a:pt x="767098" y="64975"/>
                    </a:lnTo>
                    <a:lnTo>
                      <a:pt x="747970" y="29603"/>
                    </a:lnTo>
                    <a:lnTo>
                      <a:pt x="739165" y="26567"/>
                    </a:lnTo>
                    <a:lnTo>
                      <a:pt x="733245" y="20646"/>
                    </a:lnTo>
                    <a:lnTo>
                      <a:pt x="728842" y="22164"/>
                    </a:lnTo>
                    <a:lnTo>
                      <a:pt x="724439" y="17762"/>
                    </a:lnTo>
                    <a:lnTo>
                      <a:pt x="720037" y="7439"/>
                    </a:lnTo>
                    <a:lnTo>
                      <a:pt x="709562" y="0"/>
                    </a:lnTo>
                    <a:lnTo>
                      <a:pt x="104750" y="120993"/>
                    </a:lnTo>
                    <a:lnTo>
                      <a:pt x="94426" y="72262"/>
                    </a:lnTo>
                    <a:lnTo>
                      <a:pt x="61939" y="103383"/>
                    </a:lnTo>
                    <a:lnTo>
                      <a:pt x="56170" y="106267"/>
                    </a:lnTo>
                    <a:lnTo>
                      <a:pt x="51616" y="100347"/>
                    </a:lnTo>
                    <a:lnTo>
                      <a:pt x="45847" y="100347"/>
                    </a:lnTo>
                    <a:lnTo>
                      <a:pt x="38408" y="119475"/>
                    </a:lnTo>
                    <a:lnTo>
                      <a:pt x="11841" y="143157"/>
                    </a:lnTo>
                    <a:lnTo>
                      <a:pt x="0" y="150444"/>
                    </a:lnTo>
                    <a:lnTo>
                      <a:pt x="44329" y="398351"/>
                    </a:lnTo>
                    <a:lnTo>
                      <a:pt x="72414" y="565039"/>
                    </a:lnTo>
                    <a:lnTo>
                      <a:pt x="218455" y="536954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grpSp>
            <p:nvGrpSpPr>
              <p:cNvPr id="84" name="Graphic 4">
                <a:extLst>
                  <a:ext uri="{FF2B5EF4-FFF2-40B4-BE49-F238E27FC236}">
                    <a16:creationId xmlns:a16="http://schemas.microsoft.com/office/drawing/2014/main" id="{2A557967-EBF3-4DC3-8C43-4385400E5C4B}"/>
                  </a:ext>
                </a:extLst>
              </p:cNvPr>
              <p:cNvGrpSpPr/>
              <p:nvPr/>
            </p:nvGrpSpPr>
            <p:grpSpPr>
              <a:xfrm>
                <a:off x="6910212" y="2148356"/>
                <a:ext cx="1128558" cy="1067986"/>
                <a:chOff x="6910212" y="2148356"/>
                <a:chExt cx="1128558" cy="1067986"/>
              </a:xfrm>
              <a:grpFill/>
            </p:grpSpPr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8D439327-8F25-42B9-8036-70EC73A55B4B}"/>
                    </a:ext>
                  </a:extLst>
                </p:cNvPr>
                <p:cNvSpPr/>
                <p:nvPr/>
              </p:nvSpPr>
              <p:spPr>
                <a:xfrm>
                  <a:off x="7457641" y="2419793"/>
                  <a:ext cx="581130" cy="796549"/>
                </a:xfrm>
                <a:custGeom>
                  <a:avLst/>
                  <a:gdLst>
                    <a:gd name="connsiteX0" fmla="*/ 0 w 581130"/>
                    <a:gd name="connsiteY0" fmla="*/ 796549 h 796549"/>
                    <a:gd name="connsiteX1" fmla="*/ 289047 w 581130"/>
                    <a:gd name="connsiteY1" fmla="*/ 759659 h 796549"/>
                    <a:gd name="connsiteX2" fmla="*/ 290565 w 581130"/>
                    <a:gd name="connsiteY2" fmla="*/ 768616 h 796549"/>
                    <a:gd name="connsiteX3" fmla="*/ 473497 w 581130"/>
                    <a:gd name="connsiteY3" fmla="*/ 744934 h 796549"/>
                    <a:gd name="connsiteX4" fmla="*/ 476381 w 581130"/>
                    <a:gd name="connsiteY4" fmla="*/ 736129 h 796549"/>
                    <a:gd name="connsiteX5" fmla="*/ 498545 w 581130"/>
                    <a:gd name="connsiteY5" fmla="*/ 691800 h 796549"/>
                    <a:gd name="connsiteX6" fmla="*/ 507351 w 581130"/>
                    <a:gd name="connsiteY6" fmla="*/ 680111 h 796549"/>
                    <a:gd name="connsiteX7" fmla="*/ 505984 w 581130"/>
                    <a:gd name="connsiteY7" fmla="*/ 650508 h 796549"/>
                    <a:gd name="connsiteX8" fmla="*/ 513271 w 581130"/>
                    <a:gd name="connsiteY8" fmla="*/ 626977 h 796549"/>
                    <a:gd name="connsiteX9" fmla="*/ 536954 w 581130"/>
                    <a:gd name="connsiteY9" fmla="*/ 607697 h 796549"/>
                    <a:gd name="connsiteX10" fmla="*/ 536954 w 581130"/>
                    <a:gd name="connsiteY10" fmla="*/ 582648 h 796549"/>
                    <a:gd name="connsiteX11" fmla="*/ 541356 w 581130"/>
                    <a:gd name="connsiteY11" fmla="*/ 578246 h 796549"/>
                    <a:gd name="connsiteX12" fmla="*/ 541356 w 581130"/>
                    <a:gd name="connsiteY12" fmla="*/ 565038 h 796549"/>
                    <a:gd name="connsiteX13" fmla="*/ 554564 w 581130"/>
                    <a:gd name="connsiteY13" fmla="*/ 553197 h 796549"/>
                    <a:gd name="connsiteX14" fmla="*/ 560484 w 581130"/>
                    <a:gd name="connsiteY14" fmla="*/ 566405 h 796549"/>
                    <a:gd name="connsiteX15" fmla="*/ 564887 w 581130"/>
                    <a:gd name="connsiteY15" fmla="*/ 567923 h 796549"/>
                    <a:gd name="connsiteX16" fmla="*/ 573843 w 581130"/>
                    <a:gd name="connsiteY16" fmla="*/ 562002 h 796549"/>
                    <a:gd name="connsiteX17" fmla="*/ 578246 w 581130"/>
                    <a:gd name="connsiteY17" fmla="*/ 556082 h 796549"/>
                    <a:gd name="connsiteX18" fmla="*/ 581130 w 581130"/>
                    <a:gd name="connsiteY18" fmla="*/ 542874 h 796549"/>
                    <a:gd name="connsiteX19" fmla="*/ 576728 w 581130"/>
                    <a:gd name="connsiteY19" fmla="*/ 517825 h 796549"/>
                    <a:gd name="connsiteX20" fmla="*/ 579612 w 581130"/>
                    <a:gd name="connsiteY20" fmla="*/ 485338 h 796549"/>
                    <a:gd name="connsiteX21" fmla="*/ 570807 w 581130"/>
                    <a:gd name="connsiteY21" fmla="*/ 464692 h 796549"/>
                    <a:gd name="connsiteX22" fmla="*/ 564887 w 581130"/>
                    <a:gd name="connsiteY22" fmla="*/ 418997 h 796549"/>
                    <a:gd name="connsiteX23" fmla="*/ 523594 w 581130"/>
                    <a:gd name="connsiteY23" fmla="*/ 311211 h 796549"/>
                    <a:gd name="connsiteX24" fmla="*/ 482302 w 581130"/>
                    <a:gd name="connsiteY24" fmla="*/ 298004 h 796549"/>
                    <a:gd name="connsiteX25" fmla="*/ 466058 w 581130"/>
                    <a:gd name="connsiteY25" fmla="*/ 308327 h 796549"/>
                    <a:gd name="connsiteX26" fmla="*/ 446930 w 581130"/>
                    <a:gd name="connsiteY26" fmla="*/ 327455 h 796549"/>
                    <a:gd name="connsiteX27" fmla="*/ 398199 w 581130"/>
                    <a:gd name="connsiteY27" fmla="*/ 399717 h 796549"/>
                    <a:gd name="connsiteX28" fmla="*/ 393796 w 581130"/>
                    <a:gd name="connsiteY28" fmla="*/ 399717 h 796549"/>
                    <a:gd name="connsiteX29" fmla="*/ 389394 w 581130"/>
                    <a:gd name="connsiteY29" fmla="*/ 396832 h 796549"/>
                    <a:gd name="connsiteX30" fmla="*/ 370266 w 581130"/>
                    <a:gd name="connsiteY30" fmla="*/ 389394 h 796549"/>
                    <a:gd name="connsiteX31" fmla="*/ 364345 w 581130"/>
                    <a:gd name="connsiteY31" fmla="*/ 383473 h 796549"/>
                    <a:gd name="connsiteX32" fmla="*/ 356907 w 581130"/>
                    <a:gd name="connsiteY32" fmla="*/ 367381 h 796549"/>
                    <a:gd name="connsiteX33" fmla="*/ 362827 w 581130"/>
                    <a:gd name="connsiteY33" fmla="*/ 337778 h 796549"/>
                    <a:gd name="connsiteX34" fmla="*/ 371632 w 581130"/>
                    <a:gd name="connsiteY34" fmla="*/ 324571 h 796549"/>
                    <a:gd name="connsiteX35" fmla="*/ 395315 w 581130"/>
                    <a:gd name="connsiteY35" fmla="*/ 309693 h 796549"/>
                    <a:gd name="connsiteX36" fmla="*/ 401235 w 581130"/>
                    <a:gd name="connsiteY36" fmla="*/ 296486 h 796549"/>
                    <a:gd name="connsiteX37" fmla="*/ 402601 w 581130"/>
                    <a:gd name="connsiteY37" fmla="*/ 286163 h 796549"/>
                    <a:gd name="connsiteX38" fmla="*/ 405638 w 581130"/>
                    <a:gd name="connsiteY38" fmla="*/ 272955 h 796549"/>
                    <a:gd name="connsiteX39" fmla="*/ 417479 w 581130"/>
                    <a:gd name="connsiteY39" fmla="*/ 267035 h 796549"/>
                    <a:gd name="connsiteX40" fmla="*/ 427802 w 581130"/>
                    <a:gd name="connsiteY40" fmla="*/ 243352 h 796549"/>
                    <a:gd name="connsiteX41" fmla="*/ 427802 w 581130"/>
                    <a:gd name="connsiteY41" fmla="*/ 196139 h 796549"/>
                    <a:gd name="connsiteX42" fmla="*/ 420363 w 581130"/>
                    <a:gd name="connsiteY42" fmla="*/ 172608 h 796549"/>
                    <a:gd name="connsiteX43" fmla="*/ 413076 w 581130"/>
                    <a:gd name="connsiteY43" fmla="*/ 159249 h 796549"/>
                    <a:gd name="connsiteX44" fmla="*/ 398199 w 581130"/>
                    <a:gd name="connsiteY44" fmla="*/ 141639 h 796549"/>
                    <a:gd name="connsiteX45" fmla="*/ 393796 w 581130"/>
                    <a:gd name="connsiteY45" fmla="*/ 132682 h 796549"/>
                    <a:gd name="connsiteX46" fmla="*/ 396833 w 581130"/>
                    <a:gd name="connsiteY46" fmla="*/ 120993 h 796549"/>
                    <a:gd name="connsiteX47" fmla="*/ 413076 w 581130"/>
                    <a:gd name="connsiteY47" fmla="*/ 115072 h 796549"/>
                    <a:gd name="connsiteX48" fmla="*/ 415961 w 581130"/>
                    <a:gd name="connsiteY48" fmla="*/ 110670 h 796549"/>
                    <a:gd name="connsiteX49" fmla="*/ 396833 w 581130"/>
                    <a:gd name="connsiteY49" fmla="*/ 76664 h 796549"/>
                    <a:gd name="connsiteX50" fmla="*/ 380589 w 581130"/>
                    <a:gd name="connsiteY50" fmla="*/ 67859 h 796549"/>
                    <a:gd name="connsiteX51" fmla="*/ 331858 w 581130"/>
                    <a:gd name="connsiteY51" fmla="*/ 48579 h 796549"/>
                    <a:gd name="connsiteX52" fmla="*/ 296486 w 581130"/>
                    <a:gd name="connsiteY52" fmla="*/ 42811 h 796549"/>
                    <a:gd name="connsiteX53" fmla="*/ 284645 w 581130"/>
                    <a:gd name="connsiteY53" fmla="*/ 27933 h 796549"/>
                    <a:gd name="connsiteX54" fmla="*/ 256712 w 581130"/>
                    <a:gd name="connsiteY54" fmla="*/ 22164 h 796549"/>
                    <a:gd name="connsiteX55" fmla="*/ 230145 w 581130"/>
                    <a:gd name="connsiteY55" fmla="*/ 13207 h 796549"/>
                    <a:gd name="connsiteX56" fmla="*/ 210865 w 581130"/>
                    <a:gd name="connsiteY56" fmla="*/ 0 h 796549"/>
                    <a:gd name="connsiteX57" fmla="*/ 199024 w 581130"/>
                    <a:gd name="connsiteY57" fmla="*/ 10323 h 796549"/>
                    <a:gd name="connsiteX58" fmla="*/ 184298 w 581130"/>
                    <a:gd name="connsiteY58" fmla="*/ 16244 h 796549"/>
                    <a:gd name="connsiteX59" fmla="*/ 169572 w 581130"/>
                    <a:gd name="connsiteY59" fmla="*/ 42811 h 796549"/>
                    <a:gd name="connsiteX60" fmla="*/ 169572 w 581130"/>
                    <a:gd name="connsiteY60" fmla="*/ 63457 h 796549"/>
                    <a:gd name="connsiteX61" fmla="*/ 172457 w 581130"/>
                    <a:gd name="connsiteY61" fmla="*/ 72262 h 796549"/>
                    <a:gd name="connsiteX62" fmla="*/ 178377 w 581130"/>
                    <a:gd name="connsiteY62" fmla="*/ 72262 h 796549"/>
                    <a:gd name="connsiteX63" fmla="*/ 181414 w 581130"/>
                    <a:gd name="connsiteY63" fmla="*/ 81067 h 796549"/>
                    <a:gd name="connsiteX64" fmla="*/ 175493 w 581130"/>
                    <a:gd name="connsiteY64" fmla="*/ 84103 h 796549"/>
                    <a:gd name="connsiteX65" fmla="*/ 163652 w 581130"/>
                    <a:gd name="connsiteY65" fmla="*/ 90024 h 796549"/>
                    <a:gd name="connsiteX66" fmla="*/ 154847 w 581130"/>
                    <a:gd name="connsiteY66" fmla="*/ 95792 h 796549"/>
                    <a:gd name="connsiteX67" fmla="*/ 144523 w 581130"/>
                    <a:gd name="connsiteY67" fmla="*/ 109152 h 796549"/>
                    <a:gd name="connsiteX68" fmla="*/ 134200 w 581130"/>
                    <a:gd name="connsiteY68" fmla="*/ 128280 h 796549"/>
                    <a:gd name="connsiteX69" fmla="*/ 137085 w 581130"/>
                    <a:gd name="connsiteY69" fmla="*/ 148926 h 796549"/>
                    <a:gd name="connsiteX70" fmla="*/ 140121 w 581130"/>
                    <a:gd name="connsiteY70" fmla="*/ 168206 h 796549"/>
                    <a:gd name="connsiteX71" fmla="*/ 128280 w 581130"/>
                    <a:gd name="connsiteY71" fmla="*/ 190218 h 796549"/>
                    <a:gd name="connsiteX72" fmla="*/ 112036 w 581130"/>
                    <a:gd name="connsiteY72" fmla="*/ 199175 h 796549"/>
                    <a:gd name="connsiteX73" fmla="*/ 109152 w 581130"/>
                    <a:gd name="connsiteY73" fmla="*/ 182932 h 796549"/>
                    <a:gd name="connsiteX74" fmla="*/ 116439 w 581130"/>
                    <a:gd name="connsiteY74" fmla="*/ 163652 h 796549"/>
                    <a:gd name="connsiteX75" fmla="*/ 109152 w 581130"/>
                    <a:gd name="connsiteY75" fmla="*/ 143005 h 796549"/>
                    <a:gd name="connsiteX76" fmla="*/ 112036 w 581130"/>
                    <a:gd name="connsiteY76" fmla="*/ 135718 h 796549"/>
                    <a:gd name="connsiteX77" fmla="*/ 110518 w 581130"/>
                    <a:gd name="connsiteY77" fmla="*/ 129798 h 796549"/>
                    <a:gd name="connsiteX78" fmla="*/ 103231 w 581130"/>
                    <a:gd name="connsiteY78" fmla="*/ 134200 h 796549"/>
                    <a:gd name="connsiteX79" fmla="*/ 94426 w 581130"/>
                    <a:gd name="connsiteY79" fmla="*/ 148926 h 796549"/>
                    <a:gd name="connsiteX80" fmla="*/ 91390 w 581130"/>
                    <a:gd name="connsiteY80" fmla="*/ 166688 h 796549"/>
                    <a:gd name="connsiteX81" fmla="*/ 85469 w 581130"/>
                    <a:gd name="connsiteY81" fmla="*/ 177011 h 796549"/>
                    <a:gd name="connsiteX82" fmla="*/ 75146 w 581130"/>
                    <a:gd name="connsiteY82" fmla="*/ 177011 h 796549"/>
                    <a:gd name="connsiteX83" fmla="*/ 57536 w 581130"/>
                    <a:gd name="connsiteY83" fmla="*/ 191737 h 796549"/>
                    <a:gd name="connsiteX84" fmla="*/ 51615 w 581130"/>
                    <a:gd name="connsiteY84" fmla="*/ 205096 h 796549"/>
                    <a:gd name="connsiteX85" fmla="*/ 48580 w 581130"/>
                    <a:gd name="connsiteY85" fmla="*/ 215419 h 796549"/>
                    <a:gd name="connsiteX86" fmla="*/ 33854 w 581130"/>
                    <a:gd name="connsiteY86" fmla="*/ 233029 h 796549"/>
                    <a:gd name="connsiteX87" fmla="*/ 32336 w 581130"/>
                    <a:gd name="connsiteY87" fmla="*/ 262480 h 796549"/>
                    <a:gd name="connsiteX88" fmla="*/ 30969 w 581130"/>
                    <a:gd name="connsiteY88" fmla="*/ 296486 h 796549"/>
                    <a:gd name="connsiteX89" fmla="*/ 27933 w 581130"/>
                    <a:gd name="connsiteY89" fmla="*/ 315614 h 796549"/>
                    <a:gd name="connsiteX90" fmla="*/ 16244 w 581130"/>
                    <a:gd name="connsiteY90" fmla="*/ 340814 h 796549"/>
                    <a:gd name="connsiteX91" fmla="*/ 5921 w 581130"/>
                    <a:gd name="connsiteY91" fmla="*/ 355540 h 796549"/>
                    <a:gd name="connsiteX92" fmla="*/ 8805 w 581130"/>
                    <a:gd name="connsiteY92" fmla="*/ 371784 h 796549"/>
                    <a:gd name="connsiteX93" fmla="*/ 22013 w 581130"/>
                    <a:gd name="connsiteY93" fmla="*/ 413076 h 796549"/>
                    <a:gd name="connsiteX94" fmla="*/ 14726 w 581130"/>
                    <a:gd name="connsiteY94" fmla="*/ 438125 h 796549"/>
                    <a:gd name="connsiteX95" fmla="*/ 25049 w 581130"/>
                    <a:gd name="connsiteY95" fmla="*/ 460289 h 796549"/>
                    <a:gd name="connsiteX96" fmla="*/ 51615 w 581130"/>
                    <a:gd name="connsiteY96" fmla="*/ 516307 h 796549"/>
                    <a:gd name="connsiteX97" fmla="*/ 70744 w 581130"/>
                    <a:gd name="connsiteY97" fmla="*/ 562002 h 796549"/>
                    <a:gd name="connsiteX98" fmla="*/ 70744 w 581130"/>
                    <a:gd name="connsiteY98" fmla="*/ 600410 h 796549"/>
                    <a:gd name="connsiteX99" fmla="*/ 79549 w 581130"/>
                    <a:gd name="connsiteY99" fmla="*/ 609215 h 796549"/>
                    <a:gd name="connsiteX100" fmla="*/ 79549 w 581130"/>
                    <a:gd name="connsiteY100" fmla="*/ 615136 h 796549"/>
                    <a:gd name="connsiteX101" fmla="*/ 73628 w 581130"/>
                    <a:gd name="connsiteY101" fmla="*/ 621056 h 796549"/>
                    <a:gd name="connsiteX102" fmla="*/ 69226 w 581130"/>
                    <a:gd name="connsiteY102" fmla="*/ 660831 h 796549"/>
                    <a:gd name="connsiteX103" fmla="*/ 61938 w 581130"/>
                    <a:gd name="connsiteY103" fmla="*/ 688916 h 796549"/>
                    <a:gd name="connsiteX104" fmla="*/ 51615 w 581130"/>
                    <a:gd name="connsiteY104" fmla="*/ 717001 h 796549"/>
                    <a:gd name="connsiteX105" fmla="*/ 27933 w 581130"/>
                    <a:gd name="connsiteY105" fmla="*/ 771501 h 796549"/>
                    <a:gd name="connsiteX106" fmla="*/ 7287 w 581130"/>
                    <a:gd name="connsiteY106" fmla="*/ 789262 h 796549"/>
                    <a:gd name="connsiteX107" fmla="*/ 0 w 581130"/>
                    <a:gd name="connsiteY107" fmla="*/ 796549 h 796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</a:cxnLst>
                  <a:rect l="l" t="t" r="r" b="b"/>
                  <a:pathLst>
                    <a:path w="581130" h="796549">
                      <a:moveTo>
                        <a:pt x="0" y="796549"/>
                      </a:moveTo>
                      <a:lnTo>
                        <a:pt x="289047" y="759659"/>
                      </a:lnTo>
                      <a:lnTo>
                        <a:pt x="290565" y="768616"/>
                      </a:lnTo>
                      <a:lnTo>
                        <a:pt x="473497" y="744934"/>
                      </a:lnTo>
                      <a:lnTo>
                        <a:pt x="476381" y="736129"/>
                      </a:lnTo>
                      <a:lnTo>
                        <a:pt x="498545" y="691800"/>
                      </a:lnTo>
                      <a:lnTo>
                        <a:pt x="507351" y="680111"/>
                      </a:lnTo>
                      <a:lnTo>
                        <a:pt x="505984" y="650508"/>
                      </a:lnTo>
                      <a:lnTo>
                        <a:pt x="513271" y="626977"/>
                      </a:lnTo>
                      <a:lnTo>
                        <a:pt x="536954" y="607697"/>
                      </a:lnTo>
                      <a:lnTo>
                        <a:pt x="536954" y="582648"/>
                      </a:lnTo>
                      <a:lnTo>
                        <a:pt x="541356" y="578246"/>
                      </a:lnTo>
                      <a:lnTo>
                        <a:pt x="541356" y="565038"/>
                      </a:lnTo>
                      <a:lnTo>
                        <a:pt x="554564" y="553197"/>
                      </a:lnTo>
                      <a:lnTo>
                        <a:pt x="560484" y="566405"/>
                      </a:lnTo>
                      <a:lnTo>
                        <a:pt x="564887" y="567923"/>
                      </a:lnTo>
                      <a:lnTo>
                        <a:pt x="573843" y="562002"/>
                      </a:lnTo>
                      <a:lnTo>
                        <a:pt x="578246" y="556082"/>
                      </a:lnTo>
                      <a:lnTo>
                        <a:pt x="581130" y="542874"/>
                      </a:lnTo>
                      <a:lnTo>
                        <a:pt x="576728" y="517825"/>
                      </a:lnTo>
                      <a:lnTo>
                        <a:pt x="579612" y="485338"/>
                      </a:lnTo>
                      <a:lnTo>
                        <a:pt x="570807" y="464692"/>
                      </a:lnTo>
                      <a:lnTo>
                        <a:pt x="564887" y="418997"/>
                      </a:lnTo>
                      <a:lnTo>
                        <a:pt x="523594" y="311211"/>
                      </a:lnTo>
                      <a:lnTo>
                        <a:pt x="482302" y="298004"/>
                      </a:lnTo>
                      <a:lnTo>
                        <a:pt x="466058" y="308327"/>
                      </a:lnTo>
                      <a:lnTo>
                        <a:pt x="446930" y="327455"/>
                      </a:lnTo>
                      <a:lnTo>
                        <a:pt x="398199" y="399717"/>
                      </a:lnTo>
                      <a:lnTo>
                        <a:pt x="393796" y="399717"/>
                      </a:lnTo>
                      <a:lnTo>
                        <a:pt x="389394" y="396832"/>
                      </a:lnTo>
                      <a:lnTo>
                        <a:pt x="370266" y="389394"/>
                      </a:lnTo>
                      <a:lnTo>
                        <a:pt x="364345" y="383473"/>
                      </a:lnTo>
                      <a:lnTo>
                        <a:pt x="356907" y="367381"/>
                      </a:lnTo>
                      <a:lnTo>
                        <a:pt x="362827" y="337778"/>
                      </a:lnTo>
                      <a:lnTo>
                        <a:pt x="371632" y="324571"/>
                      </a:lnTo>
                      <a:lnTo>
                        <a:pt x="395315" y="309693"/>
                      </a:lnTo>
                      <a:lnTo>
                        <a:pt x="401235" y="296486"/>
                      </a:lnTo>
                      <a:lnTo>
                        <a:pt x="402601" y="286163"/>
                      </a:lnTo>
                      <a:lnTo>
                        <a:pt x="405638" y="272955"/>
                      </a:lnTo>
                      <a:lnTo>
                        <a:pt x="417479" y="267035"/>
                      </a:lnTo>
                      <a:lnTo>
                        <a:pt x="427802" y="243352"/>
                      </a:lnTo>
                      <a:lnTo>
                        <a:pt x="427802" y="196139"/>
                      </a:lnTo>
                      <a:lnTo>
                        <a:pt x="420363" y="172608"/>
                      </a:lnTo>
                      <a:lnTo>
                        <a:pt x="413076" y="159249"/>
                      </a:lnTo>
                      <a:lnTo>
                        <a:pt x="398199" y="141639"/>
                      </a:lnTo>
                      <a:lnTo>
                        <a:pt x="393796" y="132682"/>
                      </a:lnTo>
                      <a:lnTo>
                        <a:pt x="396833" y="120993"/>
                      </a:lnTo>
                      <a:lnTo>
                        <a:pt x="413076" y="115072"/>
                      </a:lnTo>
                      <a:lnTo>
                        <a:pt x="415961" y="110670"/>
                      </a:lnTo>
                      <a:lnTo>
                        <a:pt x="396833" y="76664"/>
                      </a:lnTo>
                      <a:lnTo>
                        <a:pt x="380589" y="67859"/>
                      </a:lnTo>
                      <a:lnTo>
                        <a:pt x="331858" y="48579"/>
                      </a:lnTo>
                      <a:lnTo>
                        <a:pt x="296486" y="42811"/>
                      </a:lnTo>
                      <a:lnTo>
                        <a:pt x="284645" y="27933"/>
                      </a:lnTo>
                      <a:lnTo>
                        <a:pt x="256712" y="22164"/>
                      </a:lnTo>
                      <a:lnTo>
                        <a:pt x="230145" y="13207"/>
                      </a:lnTo>
                      <a:lnTo>
                        <a:pt x="210865" y="0"/>
                      </a:lnTo>
                      <a:lnTo>
                        <a:pt x="199024" y="10323"/>
                      </a:lnTo>
                      <a:lnTo>
                        <a:pt x="184298" y="16244"/>
                      </a:lnTo>
                      <a:lnTo>
                        <a:pt x="169572" y="42811"/>
                      </a:lnTo>
                      <a:lnTo>
                        <a:pt x="169572" y="63457"/>
                      </a:lnTo>
                      <a:lnTo>
                        <a:pt x="172457" y="72262"/>
                      </a:lnTo>
                      <a:lnTo>
                        <a:pt x="178377" y="72262"/>
                      </a:lnTo>
                      <a:lnTo>
                        <a:pt x="181414" y="81067"/>
                      </a:lnTo>
                      <a:lnTo>
                        <a:pt x="175493" y="84103"/>
                      </a:lnTo>
                      <a:lnTo>
                        <a:pt x="163652" y="90024"/>
                      </a:lnTo>
                      <a:lnTo>
                        <a:pt x="154847" y="95792"/>
                      </a:lnTo>
                      <a:lnTo>
                        <a:pt x="144523" y="109152"/>
                      </a:lnTo>
                      <a:lnTo>
                        <a:pt x="134200" y="128280"/>
                      </a:lnTo>
                      <a:lnTo>
                        <a:pt x="137085" y="148926"/>
                      </a:lnTo>
                      <a:lnTo>
                        <a:pt x="140121" y="168206"/>
                      </a:lnTo>
                      <a:lnTo>
                        <a:pt x="128280" y="190218"/>
                      </a:lnTo>
                      <a:lnTo>
                        <a:pt x="112036" y="199175"/>
                      </a:lnTo>
                      <a:lnTo>
                        <a:pt x="109152" y="182932"/>
                      </a:lnTo>
                      <a:lnTo>
                        <a:pt x="116439" y="163652"/>
                      </a:lnTo>
                      <a:lnTo>
                        <a:pt x="109152" y="143005"/>
                      </a:lnTo>
                      <a:lnTo>
                        <a:pt x="112036" y="135718"/>
                      </a:lnTo>
                      <a:lnTo>
                        <a:pt x="110518" y="129798"/>
                      </a:lnTo>
                      <a:lnTo>
                        <a:pt x="103231" y="134200"/>
                      </a:lnTo>
                      <a:lnTo>
                        <a:pt x="94426" y="148926"/>
                      </a:lnTo>
                      <a:lnTo>
                        <a:pt x="91390" y="166688"/>
                      </a:lnTo>
                      <a:lnTo>
                        <a:pt x="85469" y="177011"/>
                      </a:lnTo>
                      <a:lnTo>
                        <a:pt x="75146" y="177011"/>
                      </a:lnTo>
                      <a:lnTo>
                        <a:pt x="57536" y="191737"/>
                      </a:lnTo>
                      <a:lnTo>
                        <a:pt x="51615" y="205096"/>
                      </a:lnTo>
                      <a:lnTo>
                        <a:pt x="48580" y="215419"/>
                      </a:lnTo>
                      <a:lnTo>
                        <a:pt x="33854" y="233029"/>
                      </a:lnTo>
                      <a:lnTo>
                        <a:pt x="32336" y="262480"/>
                      </a:lnTo>
                      <a:lnTo>
                        <a:pt x="30969" y="296486"/>
                      </a:lnTo>
                      <a:lnTo>
                        <a:pt x="27933" y="315614"/>
                      </a:lnTo>
                      <a:lnTo>
                        <a:pt x="16244" y="340814"/>
                      </a:lnTo>
                      <a:lnTo>
                        <a:pt x="5921" y="355540"/>
                      </a:lnTo>
                      <a:lnTo>
                        <a:pt x="8805" y="371784"/>
                      </a:lnTo>
                      <a:lnTo>
                        <a:pt x="22013" y="413076"/>
                      </a:lnTo>
                      <a:lnTo>
                        <a:pt x="14726" y="438125"/>
                      </a:lnTo>
                      <a:lnTo>
                        <a:pt x="25049" y="460289"/>
                      </a:lnTo>
                      <a:lnTo>
                        <a:pt x="51615" y="516307"/>
                      </a:lnTo>
                      <a:lnTo>
                        <a:pt x="70744" y="562002"/>
                      </a:lnTo>
                      <a:lnTo>
                        <a:pt x="70744" y="600410"/>
                      </a:lnTo>
                      <a:lnTo>
                        <a:pt x="79549" y="609215"/>
                      </a:lnTo>
                      <a:lnTo>
                        <a:pt x="79549" y="615136"/>
                      </a:lnTo>
                      <a:lnTo>
                        <a:pt x="73628" y="621056"/>
                      </a:lnTo>
                      <a:lnTo>
                        <a:pt x="69226" y="660831"/>
                      </a:lnTo>
                      <a:lnTo>
                        <a:pt x="61938" y="688916"/>
                      </a:lnTo>
                      <a:lnTo>
                        <a:pt x="51615" y="717001"/>
                      </a:lnTo>
                      <a:lnTo>
                        <a:pt x="27933" y="771501"/>
                      </a:lnTo>
                      <a:lnTo>
                        <a:pt x="7287" y="789262"/>
                      </a:lnTo>
                      <a:lnTo>
                        <a:pt x="0" y="796549"/>
                      </a:lnTo>
                      <a:close/>
                    </a:path>
                  </a:pathLst>
                </a:custGeom>
                <a:grpFill/>
                <a:ln w="9525" cap="flat">
                  <a:solidFill>
                    <a:srgbClr val="40404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A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5ED97793-EAAD-41A4-946E-F55E0FEF3FE6}"/>
                    </a:ext>
                  </a:extLst>
                </p:cNvPr>
                <p:cNvSpPr/>
                <p:nvPr/>
              </p:nvSpPr>
              <p:spPr>
                <a:xfrm>
                  <a:off x="6910212" y="2148356"/>
                  <a:ext cx="910255" cy="448447"/>
                </a:xfrm>
                <a:custGeom>
                  <a:avLst/>
                  <a:gdLst>
                    <a:gd name="connsiteX0" fmla="*/ 0 w 910255"/>
                    <a:gd name="connsiteY0" fmla="*/ 190218 h 448447"/>
                    <a:gd name="connsiteX1" fmla="*/ 26567 w 910255"/>
                    <a:gd name="connsiteY1" fmla="*/ 181413 h 448447"/>
                    <a:gd name="connsiteX2" fmla="*/ 39926 w 910255"/>
                    <a:gd name="connsiteY2" fmla="*/ 172608 h 448447"/>
                    <a:gd name="connsiteX3" fmla="*/ 67859 w 910255"/>
                    <a:gd name="connsiteY3" fmla="*/ 156365 h 448447"/>
                    <a:gd name="connsiteX4" fmla="*/ 73780 w 910255"/>
                    <a:gd name="connsiteY4" fmla="*/ 143005 h 448447"/>
                    <a:gd name="connsiteX5" fmla="*/ 85621 w 910255"/>
                    <a:gd name="connsiteY5" fmla="*/ 141639 h 448447"/>
                    <a:gd name="connsiteX6" fmla="*/ 135719 w 910255"/>
                    <a:gd name="connsiteY6" fmla="*/ 122359 h 448447"/>
                    <a:gd name="connsiteX7" fmla="*/ 171242 w 910255"/>
                    <a:gd name="connsiteY7" fmla="*/ 103231 h 448447"/>
                    <a:gd name="connsiteX8" fmla="*/ 212535 w 910255"/>
                    <a:gd name="connsiteY8" fmla="*/ 60421 h 448447"/>
                    <a:gd name="connsiteX9" fmla="*/ 227260 w 910255"/>
                    <a:gd name="connsiteY9" fmla="*/ 57536 h 448447"/>
                    <a:gd name="connsiteX10" fmla="*/ 261114 w 910255"/>
                    <a:gd name="connsiteY10" fmla="*/ 19128 h 448447"/>
                    <a:gd name="connsiteX11" fmla="*/ 284797 w 910255"/>
                    <a:gd name="connsiteY11" fmla="*/ 7287 h 448447"/>
                    <a:gd name="connsiteX12" fmla="*/ 323053 w 910255"/>
                    <a:gd name="connsiteY12" fmla="*/ 0 h 448447"/>
                    <a:gd name="connsiteX13" fmla="*/ 333528 w 910255"/>
                    <a:gd name="connsiteY13" fmla="*/ 2884 h 448447"/>
                    <a:gd name="connsiteX14" fmla="*/ 334894 w 910255"/>
                    <a:gd name="connsiteY14" fmla="*/ 7287 h 448447"/>
                    <a:gd name="connsiteX15" fmla="*/ 314248 w 910255"/>
                    <a:gd name="connsiteY15" fmla="*/ 22164 h 448447"/>
                    <a:gd name="connsiteX16" fmla="*/ 308327 w 910255"/>
                    <a:gd name="connsiteY16" fmla="*/ 23531 h 448447"/>
                    <a:gd name="connsiteX17" fmla="*/ 299522 w 910255"/>
                    <a:gd name="connsiteY17" fmla="*/ 41292 h 448447"/>
                    <a:gd name="connsiteX18" fmla="*/ 271437 w 910255"/>
                    <a:gd name="connsiteY18" fmla="*/ 72262 h 448447"/>
                    <a:gd name="connsiteX19" fmla="*/ 258230 w 910255"/>
                    <a:gd name="connsiteY19" fmla="*/ 84103 h 448447"/>
                    <a:gd name="connsiteX20" fmla="*/ 250791 w 910255"/>
                    <a:gd name="connsiteY20" fmla="*/ 94426 h 448447"/>
                    <a:gd name="connsiteX21" fmla="*/ 245022 w 910255"/>
                    <a:gd name="connsiteY21" fmla="*/ 120993 h 448447"/>
                    <a:gd name="connsiteX22" fmla="*/ 250791 w 910255"/>
                    <a:gd name="connsiteY22" fmla="*/ 138603 h 448447"/>
                    <a:gd name="connsiteX23" fmla="*/ 255345 w 910255"/>
                    <a:gd name="connsiteY23" fmla="*/ 128280 h 448447"/>
                    <a:gd name="connsiteX24" fmla="*/ 278876 w 910255"/>
                    <a:gd name="connsiteY24" fmla="*/ 109152 h 448447"/>
                    <a:gd name="connsiteX25" fmla="*/ 295120 w 910255"/>
                    <a:gd name="connsiteY25" fmla="*/ 110670 h 448447"/>
                    <a:gd name="connsiteX26" fmla="*/ 305443 w 910255"/>
                    <a:gd name="connsiteY26" fmla="*/ 107634 h 448447"/>
                    <a:gd name="connsiteX27" fmla="*/ 357058 w 910255"/>
                    <a:gd name="connsiteY27" fmla="*/ 129798 h 448447"/>
                    <a:gd name="connsiteX28" fmla="*/ 398350 w 910255"/>
                    <a:gd name="connsiteY28" fmla="*/ 173975 h 448447"/>
                    <a:gd name="connsiteX29" fmla="*/ 430838 w 910255"/>
                    <a:gd name="connsiteY29" fmla="*/ 169572 h 448447"/>
                    <a:gd name="connsiteX30" fmla="*/ 447082 w 910255"/>
                    <a:gd name="connsiteY30" fmla="*/ 172608 h 448447"/>
                    <a:gd name="connsiteX31" fmla="*/ 458923 w 910255"/>
                    <a:gd name="connsiteY31" fmla="*/ 178529 h 448447"/>
                    <a:gd name="connsiteX32" fmla="*/ 469246 w 910255"/>
                    <a:gd name="connsiteY32" fmla="*/ 178529 h 448447"/>
                    <a:gd name="connsiteX33" fmla="*/ 473649 w 910255"/>
                    <a:gd name="connsiteY33" fmla="*/ 177011 h 448447"/>
                    <a:gd name="connsiteX34" fmla="*/ 485338 w 910255"/>
                    <a:gd name="connsiteY34" fmla="*/ 181413 h 448447"/>
                    <a:gd name="connsiteX35" fmla="*/ 485338 w 910255"/>
                    <a:gd name="connsiteY35" fmla="*/ 187334 h 448447"/>
                    <a:gd name="connsiteX36" fmla="*/ 492777 w 910255"/>
                    <a:gd name="connsiteY36" fmla="*/ 181413 h 448447"/>
                    <a:gd name="connsiteX37" fmla="*/ 498697 w 910255"/>
                    <a:gd name="connsiteY37" fmla="*/ 169572 h 448447"/>
                    <a:gd name="connsiteX38" fmla="*/ 535587 w 910255"/>
                    <a:gd name="connsiteY38" fmla="*/ 143005 h 448447"/>
                    <a:gd name="connsiteX39" fmla="*/ 653544 w 910255"/>
                    <a:gd name="connsiteY39" fmla="*/ 113554 h 448447"/>
                    <a:gd name="connsiteX40" fmla="*/ 684513 w 910255"/>
                    <a:gd name="connsiteY40" fmla="*/ 95792 h 448447"/>
                    <a:gd name="connsiteX41" fmla="*/ 699391 w 910255"/>
                    <a:gd name="connsiteY41" fmla="*/ 91390 h 448447"/>
                    <a:gd name="connsiteX42" fmla="*/ 705160 w 910255"/>
                    <a:gd name="connsiteY42" fmla="*/ 98829 h 448447"/>
                    <a:gd name="connsiteX43" fmla="*/ 696354 w 910255"/>
                    <a:gd name="connsiteY43" fmla="*/ 115072 h 448447"/>
                    <a:gd name="connsiteX44" fmla="*/ 696354 w 910255"/>
                    <a:gd name="connsiteY44" fmla="*/ 125395 h 448447"/>
                    <a:gd name="connsiteX45" fmla="*/ 711080 w 910255"/>
                    <a:gd name="connsiteY45" fmla="*/ 153329 h 448447"/>
                    <a:gd name="connsiteX46" fmla="*/ 719885 w 910255"/>
                    <a:gd name="connsiteY46" fmla="*/ 156365 h 448447"/>
                    <a:gd name="connsiteX47" fmla="*/ 725806 w 910255"/>
                    <a:gd name="connsiteY47" fmla="*/ 151962 h 448447"/>
                    <a:gd name="connsiteX48" fmla="*/ 745085 w 910255"/>
                    <a:gd name="connsiteY48" fmla="*/ 153329 h 448447"/>
                    <a:gd name="connsiteX49" fmla="*/ 753891 w 910255"/>
                    <a:gd name="connsiteY49" fmla="*/ 148926 h 448447"/>
                    <a:gd name="connsiteX50" fmla="*/ 790781 w 910255"/>
                    <a:gd name="connsiteY50" fmla="*/ 144524 h 448447"/>
                    <a:gd name="connsiteX51" fmla="*/ 807024 w 910255"/>
                    <a:gd name="connsiteY51" fmla="*/ 154847 h 448447"/>
                    <a:gd name="connsiteX52" fmla="*/ 823268 w 910255"/>
                    <a:gd name="connsiteY52" fmla="*/ 184298 h 448447"/>
                    <a:gd name="connsiteX53" fmla="*/ 835109 w 910255"/>
                    <a:gd name="connsiteY53" fmla="*/ 196139 h 448447"/>
                    <a:gd name="connsiteX54" fmla="*/ 863043 w 910255"/>
                    <a:gd name="connsiteY54" fmla="*/ 209498 h 448447"/>
                    <a:gd name="connsiteX55" fmla="*/ 894012 w 910255"/>
                    <a:gd name="connsiteY55" fmla="*/ 202060 h 448447"/>
                    <a:gd name="connsiteX56" fmla="*/ 901451 w 910255"/>
                    <a:gd name="connsiteY56" fmla="*/ 202060 h 448447"/>
                    <a:gd name="connsiteX57" fmla="*/ 908737 w 910255"/>
                    <a:gd name="connsiteY57" fmla="*/ 209498 h 448447"/>
                    <a:gd name="connsiteX58" fmla="*/ 910255 w 910255"/>
                    <a:gd name="connsiteY58" fmla="*/ 219822 h 448447"/>
                    <a:gd name="connsiteX59" fmla="*/ 898414 w 910255"/>
                    <a:gd name="connsiteY59" fmla="*/ 231511 h 448447"/>
                    <a:gd name="connsiteX60" fmla="*/ 879286 w 910255"/>
                    <a:gd name="connsiteY60" fmla="*/ 233029 h 448447"/>
                    <a:gd name="connsiteX61" fmla="*/ 868963 w 910255"/>
                    <a:gd name="connsiteY61" fmla="*/ 231511 h 448447"/>
                    <a:gd name="connsiteX62" fmla="*/ 866078 w 910255"/>
                    <a:gd name="connsiteY62" fmla="*/ 225590 h 448447"/>
                    <a:gd name="connsiteX63" fmla="*/ 860158 w 910255"/>
                    <a:gd name="connsiteY63" fmla="*/ 225590 h 448447"/>
                    <a:gd name="connsiteX64" fmla="*/ 840878 w 910255"/>
                    <a:gd name="connsiteY64" fmla="*/ 236065 h 448447"/>
                    <a:gd name="connsiteX65" fmla="*/ 827670 w 910255"/>
                    <a:gd name="connsiteY65" fmla="*/ 231511 h 448447"/>
                    <a:gd name="connsiteX66" fmla="*/ 815829 w 910255"/>
                    <a:gd name="connsiteY66" fmla="*/ 230145 h 448447"/>
                    <a:gd name="connsiteX67" fmla="*/ 783342 w 910255"/>
                    <a:gd name="connsiteY67" fmla="*/ 237432 h 448447"/>
                    <a:gd name="connsiteX68" fmla="*/ 764214 w 910255"/>
                    <a:gd name="connsiteY68" fmla="*/ 231511 h 448447"/>
                    <a:gd name="connsiteX69" fmla="*/ 756775 w 910255"/>
                    <a:gd name="connsiteY69" fmla="*/ 237432 h 448447"/>
                    <a:gd name="connsiteX70" fmla="*/ 761329 w 910255"/>
                    <a:gd name="connsiteY70" fmla="*/ 255193 h 448447"/>
                    <a:gd name="connsiteX71" fmla="*/ 756775 w 910255"/>
                    <a:gd name="connsiteY71" fmla="*/ 261114 h 448447"/>
                    <a:gd name="connsiteX72" fmla="*/ 747970 w 910255"/>
                    <a:gd name="connsiteY72" fmla="*/ 258078 h 448447"/>
                    <a:gd name="connsiteX73" fmla="*/ 728842 w 910255"/>
                    <a:gd name="connsiteY73" fmla="*/ 240468 h 448447"/>
                    <a:gd name="connsiteX74" fmla="*/ 680111 w 910255"/>
                    <a:gd name="connsiteY74" fmla="*/ 234547 h 448447"/>
                    <a:gd name="connsiteX75" fmla="*/ 669788 w 910255"/>
                    <a:gd name="connsiteY75" fmla="*/ 237432 h 448447"/>
                    <a:gd name="connsiteX76" fmla="*/ 657946 w 910255"/>
                    <a:gd name="connsiteY76" fmla="*/ 231511 h 448447"/>
                    <a:gd name="connsiteX77" fmla="*/ 624093 w 910255"/>
                    <a:gd name="connsiteY77" fmla="*/ 256711 h 448447"/>
                    <a:gd name="connsiteX78" fmla="*/ 616654 w 910255"/>
                    <a:gd name="connsiteY78" fmla="*/ 256711 h 448447"/>
                    <a:gd name="connsiteX79" fmla="*/ 603447 w 910255"/>
                    <a:gd name="connsiteY79" fmla="*/ 263998 h 448447"/>
                    <a:gd name="connsiteX80" fmla="*/ 599044 w 910255"/>
                    <a:gd name="connsiteY80" fmla="*/ 269919 h 448447"/>
                    <a:gd name="connsiteX81" fmla="*/ 591605 w 910255"/>
                    <a:gd name="connsiteY81" fmla="*/ 272955 h 448447"/>
                    <a:gd name="connsiteX82" fmla="*/ 572477 w 910255"/>
                    <a:gd name="connsiteY82" fmla="*/ 268401 h 448447"/>
                    <a:gd name="connsiteX83" fmla="*/ 551831 w 910255"/>
                    <a:gd name="connsiteY83" fmla="*/ 272955 h 448447"/>
                    <a:gd name="connsiteX84" fmla="*/ 550313 w 910255"/>
                    <a:gd name="connsiteY84" fmla="*/ 289047 h 448447"/>
                    <a:gd name="connsiteX85" fmla="*/ 545910 w 910255"/>
                    <a:gd name="connsiteY85" fmla="*/ 298004 h 448447"/>
                    <a:gd name="connsiteX86" fmla="*/ 504618 w 910255"/>
                    <a:gd name="connsiteY86" fmla="*/ 334894 h 448447"/>
                    <a:gd name="connsiteX87" fmla="*/ 497179 w 910255"/>
                    <a:gd name="connsiteY87" fmla="*/ 331858 h 448447"/>
                    <a:gd name="connsiteX88" fmla="*/ 492777 w 910255"/>
                    <a:gd name="connsiteY88" fmla="*/ 325937 h 448447"/>
                    <a:gd name="connsiteX89" fmla="*/ 510539 w 910255"/>
                    <a:gd name="connsiteY89" fmla="*/ 302406 h 448447"/>
                    <a:gd name="connsiteX90" fmla="*/ 510539 w 910255"/>
                    <a:gd name="connsiteY90" fmla="*/ 290565 h 448447"/>
                    <a:gd name="connsiteX91" fmla="*/ 486856 w 910255"/>
                    <a:gd name="connsiteY91" fmla="*/ 292083 h 448447"/>
                    <a:gd name="connsiteX92" fmla="*/ 478051 w 910255"/>
                    <a:gd name="connsiteY92" fmla="*/ 314248 h 448447"/>
                    <a:gd name="connsiteX93" fmla="*/ 469246 w 910255"/>
                    <a:gd name="connsiteY93" fmla="*/ 323053 h 448447"/>
                    <a:gd name="connsiteX94" fmla="*/ 460289 w 910255"/>
                    <a:gd name="connsiteY94" fmla="*/ 312730 h 448447"/>
                    <a:gd name="connsiteX95" fmla="*/ 457405 w 910255"/>
                    <a:gd name="connsiteY95" fmla="*/ 292083 h 448447"/>
                    <a:gd name="connsiteX96" fmla="*/ 453002 w 910255"/>
                    <a:gd name="connsiteY96" fmla="*/ 294968 h 448447"/>
                    <a:gd name="connsiteX97" fmla="*/ 448448 w 910255"/>
                    <a:gd name="connsiteY97" fmla="*/ 321534 h 448447"/>
                    <a:gd name="connsiteX98" fmla="*/ 433723 w 910255"/>
                    <a:gd name="connsiteY98" fmla="*/ 348101 h 448447"/>
                    <a:gd name="connsiteX99" fmla="*/ 424917 w 910255"/>
                    <a:gd name="connsiteY99" fmla="*/ 374668 h 448447"/>
                    <a:gd name="connsiteX100" fmla="*/ 416113 w 910255"/>
                    <a:gd name="connsiteY100" fmla="*/ 390912 h 448447"/>
                    <a:gd name="connsiteX101" fmla="*/ 396832 w 910255"/>
                    <a:gd name="connsiteY101" fmla="*/ 420363 h 448447"/>
                    <a:gd name="connsiteX102" fmla="*/ 396832 w 910255"/>
                    <a:gd name="connsiteY102" fmla="*/ 441009 h 448447"/>
                    <a:gd name="connsiteX103" fmla="*/ 393948 w 910255"/>
                    <a:gd name="connsiteY103" fmla="*/ 448448 h 448447"/>
                    <a:gd name="connsiteX104" fmla="*/ 373302 w 910255"/>
                    <a:gd name="connsiteY104" fmla="*/ 436607 h 448447"/>
                    <a:gd name="connsiteX105" fmla="*/ 367381 w 910255"/>
                    <a:gd name="connsiteY105" fmla="*/ 414442 h 448447"/>
                    <a:gd name="connsiteX106" fmla="*/ 374820 w 910255"/>
                    <a:gd name="connsiteY106" fmla="*/ 407156 h 448447"/>
                    <a:gd name="connsiteX107" fmla="*/ 377704 w 910255"/>
                    <a:gd name="connsiteY107" fmla="*/ 396832 h 448447"/>
                    <a:gd name="connsiteX108" fmla="*/ 374820 w 910255"/>
                    <a:gd name="connsiteY108" fmla="*/ 393796 h 448447"/>
                    <a:gd name="connsiteX109" fmla="*/ 351138 w 910255"/>
                    <a:gd name="connsiteY109" fmla="*/ 398351 h 448447"/>
                    <a:gd name="connsiteX110" fmla="*/ 346735 w 910255"/>
                    <a:gd name="connsiteY110" fmla="*/ 396832 h 448447"/>
                    <a:gd name="connsiteX111" fmla="*/ 354174 w 910255"/>
                    <a:gd name="connsiteY111" fmla="*/ 349619 h 448447"/>
                    <a:gd name="connsiteX112" fmla="*/ 351138 w 910255"/>
                    <a:gd name="connsiteY112" fmla="*/ 331858 h 448447"/>
                    <a:gd name="connsiteX113" fmla="*/ 327607 w 910255"/>
                    <a:gd name="connsiteY113" fmla="*/ 320016 h 448447"/>
                    <a:gd name="connsiteX114" fmla="*/ 306961 w 910255"/>
                    <a:gd name="connsiteY114" fmla="*/ 314248 h 448447"/>
                    <a:gd name="connsiteX115" fmla="*/ 308327 w 910255"/>
                    <a:gd name="connsiteY115" fmla="*/ 308327 h 448447"/>
                    <a:gd name="connsiteX116" fmla="*/ 311363 w 910255"/>
                    <a:gd name="connsiteY116" fmla="*/ 303925 h 448447"/>
                    <a:gd name="connsiteX117" fmla="*/ 303924 w 910255"/>
                    <a:gd name="connsiteY117" fmla="*/ 296486 h 448447"/>
                    <a:gd name="connsiteX118" fmla="*/ 284797 w 910255"/>
                    <a:gd name="connsiteY118" fmla="*/ 290565 h 448447"/>
                    <a:gd name="connsiteX119" fmla="*/ 253827 w 910255"/>
                    <a:gd name="connsiteY119" fmla="*/ 284645 h 448447"/>
                    <a:gd name="connsiteX120" fmla="*/ 245022 w 910255"/>
                    <a:gd name="connsiteY120" fmla="*/ 284645 h 448447"/>
                    <a:gd name="connsiteX121" fmla="*/ 239101 w 910255"/>
                    <a:gd name="connsiteY121" fmla="*/ 290565 h 448447"/>
                    <a:gd name="connsiteX122" fmla="*/ 233181 w 910255"/>
                    <a:gd name="connsiteY122" fmla="*/ 284645 h 448447"/>
                    <a:gd name="connsiteX123" fmla="*/ 215419 w 910255"/>
                    <a:gd name="connsiteY123" fmla="*/ 284645 h 448447"/>
                    <a:gd name="connsiteX124" fmla="*/ 188852 w 910255"/>
                    <a:gd name="connsiteY124" fmla="*/ 262632 h 448447"/>
                    <a:gd name="connsiteX125" fmla="*/ 174127 w 910255"/>
                    <a:gd name="connsiteY125" fmla="*/ 262632 h 448447"/>
                    <a:gd name="connsiteX126" fmla="*/ 50249 w 910255"/>
                    <a:gd name="connsiteY126" fmla="*/ 237432 h 448447"/>
                    <a:gd name="connsiteX127" fmla="*/ 41292 w 910255"/>
                    <a:gd name="connsiteY127" fmla="*/ 233029 h 448447"/>
                    <a:gd name="connsiteX128" fmla="*/ 35524 w 910255"/>
                    <a:gd name="connsiteY128" fmla="*/ 210865 h 448447"/>
                    <a:gd name="connsiteX129" fmla="*/ 26567 w 910255"/>
                    <a:gd name="connsiteY129" fmla="*/ 203578 h 448447"/>
                    <a:gd name="connsiteX130" fmla="*/ 7439 w 910255"/>
                    <a:gd name="connsiteY130" fmla="*/ 200542 h 448447"/>
                    <a:gd name="connsiteX131" fmla="*/ 0 w 910255"/>
                    <a:gd name="connsiteY131" fmla="*/ 190218 h 448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</a:cxnLst>
                  <a:rect l="l" t="t" r="r" b="b"/>
                  <a:pathLst>
                    <a:path w="910255" h="448447">
                      <a:moveTo>
                        <a:pt x="0" y="190218"/>
                      </a:moveTo>
                      <a:lnTo>
                        <a:pt x="26567" y="181413"/>
                      </a:lnTo>
                      <a:lnTo>
                        <a:pt x="39926" y="172608"/>
                      </a:lnTo>
                      <a:lnTo>
                        <a:pt x="67859" y="156365"/>
                      </a:lnTo>
                      <a:lnTo>
                        <a:pt x="73780" y="143005"/>
                      </a:lnTo>
                      <a:lnTo>
                        <a:pt x="85621" y="141639"/>
                      </a:lnTo>
                      <a:lnTo>
                        <a:pt x="135719" y="122359"/>
                      </a:lnTo>
                      <a:lnTo>
                        <a:pt x="171242" y="103231"/>
                      </a:lnTo>
                      <a:lnTo>
                        <a:pt x="212535" y="60421"/>
                      </a:lnTo>
                      <a:lnTo>
                        <a:pt x="227260" y="57536"/>
                      </a:lnTo>
                      <a:lnTo>
                        <a:pt x="261114" y="19128"/>
                      </a:lnTo>
                      <a:lnTo>
                        <a:pt x="284797" y="7287"/>
                      </a:lnTo>
                      <a:lnTo>
                        <a:pt x="323053" y="0"/>
                      </a:lnTo>
                      <a:lnTo>
                        <a:pt x="333528" y="2884"/>
                      </a:lnTo>
                      <a:lnTo>
                        <a:pt x="334894" y="7287"/>
                      </a:lnTo>
                      <a:lnTo>
                        <a:pt x="314248" y="22164"/>
                      </a:lnTo>
                      <a:lnTo>
                        <a:pt x="308327" y="23531"/>
                      </a:lnTo>
                      <a:lnTo>
                        <a:pt x="299522" y="41292"/>
                      </a:lnTo>
                      <a:lnTo>
                        <a:pt x="271437" y="72262"/>
                      </a:lnTo>
                      <a:lnTo>
                        <a:pt x="258230" y="84103"/>
                      </a:lnTo>
                      <a:lnTo>
                        <a:pt x="250791" y="94426"/>
                      </a:lnTo>
                      <a:lnTo>
                        <a:pt x="245022" y="120993"/>
                      </a:lnTo>
                      <a:lnTo>
                        <a:pt x="250791" y="138603"/>
                      </a:lnTo>
                      <a:lnTo>
                        <a:pt x="255345" y="128280"/>
                      </a:lnTo>
                      <a:lnTo>
                        <a:pt x="278876" y="109152"/>
                      </a:lnTo>
                      <a:lnTo>
                        <a:pt x="295120" y="110670"/>
                      </a:lnTo>
                      <a:lnTo>
                        <a:pt x="305443" y="107634"/>
                      </a:lnTo>
                      <a:lnTo>
                        <a:pt x="357058" y="129798"/>
                      </a:lnTo>
                      <a:lnTo>
                        <a:pt x="398350" y="173975"/>
                      </a:lnTo>
                      <a:lnTo>
                        <a:pt x="430838" y="169572"/>
                      </a:lnTo>
                      <a:lnTo>
                        <a:pt x="447082" y="172608"/>
                      </a:lnTo>
                      <a:lnTo>
                        <a:pt x="458923" y="178529"/>
                      </a:lnTo>
                      <a:lnTo>
                        <a:pt x="469246" y="178529"/>
                      </a:lnTo>
                      <a:lnTo>
                        <a:pt x="473649" y="177011"/>
                      </a:lnTo>
                      <a:lnTo>
                        <a:pt x="485338" y="181413"/>
                      </a:lnTo>
                      <a:lnTo>
                        <a:pt x="485338" y="187334"/>
                      </a:lnTo>
                      <a:lnTo>
                        <a:pt x="492777" y="181413"/>
                      </a:lnTo>
                      <a:lnTo>
                        <a:pt x="498697" y="169572"/>
                      </a:lnTo>
                      <a:lnTo>
                        <a:pt x="535587" y="143005"/>
                      </a:lnTo>
                      <a:lnTo>
                        <a:pt x="653544" y="113554"/>
                      </a:lnTo>
                      <a:lnTo>
                        <a:pt x="684513" y="95792"/>
                      </a:lnTo>
                      <a:lnTo>
                        <a:pt x="699391" y="91390"/>
                      </a:lnTo>
                      <a:lnTo>
                        <a:pt x="705160" y="98829"/>
                      </a:lnTo>
                      <a:lnTo>
                        <a:pt x="696354" y="115072"/>
                      </a:lnTo>
                      <a:lnTo>
                        <a:pt x="696354" y="125395"/>
                      </a:lnTo>
                      <a:lnTo>
                        <a:pt x="711080" y="153329"/>
                      </a:lnTo>
                      <a:lnTo>
                        <a:pt x="719885" y="156365"/>
                      </a:lnTo>
                      <a:lnTo>
                        <a:pt x="725806" y="151962"/>
                      </a:lnTo>
                      <a:lnTo>
                        <a:pt x="745085" y="153329"/>
                      </a:lnTo>
                      <a:lnTo>
                        <a:pt x="753891" y="148926"/>
                      </a:lnTo>
                      <a:lnTo>
                        <a:pt x="790781" y="144524"/>
                      </a:lnTo>
                      <a:lnTo>
                        <a:pt x="807024" y="154847"/>
                      </a:lnTo>
                      <a:lnTo>
                        <a:pt x="823268" y="184298"/>
                      </a:lnTo>
                      <a:lnTo>
                        <a:pt x="835109" y="196139"/>
                      </a:lnTo>
                      <a:lnTo>
                        <a:pt x="863043" y="209498"/>
                      </a:lnTo>
                      <a:lnTo>
                        <a:pt x="894012" y="202060"/>
                      </a:lnTo>
                      <a:lnTo>
                        <a:pt x="901451" y="202060"/>
                      </a:lnTo>
                      <a:lnTo>
                        <a:pt x="908737" y="209498"/>
                      </a:lnTo>
                      <a:lnTo>
                        <a:pt x="910255" y="219822"/>
                      </a:lnTo>
                      <a:lnTo>
                        <a:pt x="898414" y="231511"/>
                      </a:lnTo>
                      <a:lnTo>
                        <a:pt x="879286" y="233029"/>
                      </a:lnTo>
                      <a:lnTo>
                        <a:pt x="868963" y="231511"/>
                      </a:lnTo>
                      <a:lnTo>
                        <a:pt x="866078" y="225590"/>
                      </a:lnTo>
                      <a:lnTo>
                        <a:pt x="860158" y="225590"/>
                      </a:lnTo>
                      <a:lnTo>
                        <a:pt x="840878" y="236065"/>
                      </a:lnTo>
                      <a:lnTo>
                        <a:pt x="827670" y="231511"/>
                      </a:lnTo>
                      <a:lnTo>
                        <a:pt x="815829" y="230145"/>
                      </a:lnTo>
                      <a:lnTo>
                        <a:pt x="783342" y="237432"/>
                      </a:lnTo>
                      <a:lnTo>
                        <a:pt x="764214" y="231511"/>
                      </a:lnTo>
                      <a:lnTo>
                        <a:pt x="756775" y="237432"/>
                      </a:lnTo>
                      <a:lnTo>
                        <a:pt x="761329" y="255193"/>
                      </a:lnTo>
                      <a:lnTo>
                        <a:pt x="756775" y="261114"/>
                      </a:lnTo>
                      <a:lnTo>
                        <a:pt x="747970" y="258078"/>
                      </a:lnTo>
                      <a:lnTo>
                        <a:pt x="728842" y="240468"/>
                      </a:lnTo>
                      <a:lnTo>
                        <a:pt x="680111" y="234547"/>
                      </a:lnTo>
                      <a:lnTo>
                        <a:pt x="669788" y="237432"/>
                      </a:lnTo>
                      <a:lnTo>
                        <a:pt x="657946" y="231511"/>
                      </a:lnTo>
                      <a:lnTo>
                        <a:pt x="624093" y="256711"/>
                      </a:lnTo>
                      <a:lnTo>
                        <a:pt x="616654" y="256711"/>
                      </a:lnTo>
                      <a:lnTo>
                        <a:pt x="603447" y="263998"/>
                      </a:lnTo>
                      <a:lnTo>
                        <a:pt x="599044" y="269919"/>
                      </a:lnTo>
                      <a:lnTo>
                        <a:pt x="591605" y="272955"/>
                      </a:lnTo>
                      <a:lnTo>
                        <a:pt x="572477" y="268401"/>
                      </a:lnTo>
                      <a:lnTo>
                        <a:pt x="551831" y="272955"/>
                      </a:lnTo>
                      <a:lnTo>
                        <a:pt x="550313" y="289047"/>
                      </a:lnTo>
                      <a:lnTo>
                        <a:pt x="545910" y="298004"/>
                      </a:lnTo>
                      <a:lnTo>
                        <a:pt x="504618" y="334894"/>
                      </a:lnTo>
                      <a:lnTo>
                        <a:pt x="497179" y="331858"/>
                      </a:lnTo>
                      <a:lnTo>
                        <a:pt x="492777" y="325937"/>
                      </a:lnTo>
                      <a:lnTo>
                        <a:pt x="510539" y="302406"/>
                      </a:lnTo>
                      <a:lnTo>
                        <a:pt x="510539" y="290565"/>
                      </a:lnTo>
                      <a:lnTo>
                        <a:pt x="486856" y="292083"/>
                      </a:lnTo>
                      <a:lnTo>
                        <a:pt x="478051" y="314248"/>
                      </a:lnTo>
                      <a:lnTo>
                        <a:pt x="469246" y="323053"/>
                      </a:lnTo>
                      <a:lnTo>
                        <a:pt x="460289" y="312730"/>
                      </a:lnTo>
                      <a:lnTo>
                        <a:pt x="457405" y="292083"/>
                      </a:lnTo>
                      <a:lnTo>
                        <a:pt x="453002" y="294968"/>
                      </a:lnTo>
                      <a:lnTo>
                        <a:pt x="448448" y="321534"/>
                      </a:lnTo>
                      <a:lnTo>
                        <a:pt x="433723" y="348101"/>
                      </a:lnTo>
                      <a:lnTo>
                        <a:pt x="424917" y="374668"/>
                      </a:lnTo>
                      <a:lnTo>
                        <a:pt x="416113" y="390912"/>
                      </a:lnTo>
                      <a:lnTo>
                        <a:pt x="396832" y="420363"/>
                      </a:lnTo>
                      <a:lnTo>
                        <a:pt x="396832" y="441009"/>
                      </a:lnTo>
                      <a:lnTo>
                        <a:pt x="393948" y="448448"/>
                      </a:lnTo>
                      <a:lnTo>
                        <a:pt x="373302" y="436607"/>
                      </a:lnTo>
                      <a:lnTo>
                        <a:pt x="367381" y="414442"/>
                      </a:lnTo>
                      <a:lnTo>
                        <a:pt x="374820" y="407156"/>
                      </a:lnTo>
                      <a:lnTo>
                        <a:pt x="377704" y="396832"/>
                      </a:lnTo>
                      <a:lnTo>
                        <a:pt x="374820" y="393796"/>
                      </a:lnTo>
                      <a:lnTo>
                        <a:pt x="351138" y="398351"/>
                      </a:lnTo>
                      <a:lnTo>
                        <a:pt x="346735" y="396832"/>
                      </a:lnTo>
                      <a:lnTo>
                        <a:pt x="354174" y="349619"/>
                      </a:lnTo>
                      <a:lnTo>
                        <a:pt x="351138" y="331858"/>
                      </a:lnTo>
                      <a:lnTo>
                        <a:pt x="327607" y="320016"/>
                      </a:lnTo>
                      <a:lnTo>
                        <a:pt x="306961" y="314248"/>
                      </a:lnTo>
                      <a:lnTo>
                        <a:pt x="308327" y="308327"/>
                      </a:lnTo>
                      <a:lnTo>
                        <a:pt x="311363" y="303925"/>
                      </a:lnTo>
                      <a:lnTo>
                        <a:pt x="303924" y="296486"/>
                      </a:lnTo>
                      <a:lnTo>
                        <a:pt x="284797" y="290565"/>
                      </a:lnTo>
                      <a:lnTo>
                        <a:pt x="253827" y="284645"/>
                      </a:lnTo>
                      <a:lnTo>
                        <a:pt x="245022" y="284645"/>
                      </a:lnTo>
                      <a:lnTo>
                        <a:pt x="239101" y="290565"/>
                      </a:lnTo>
                      <a:lnTo>
                        <a:pt x="233181" y="284645"/>
                      </a:lnTo>
                      <a:lnTo>
                        <a:pt x="215419" y="284645"/>
                      </a:lnTo>
                      <a:lnTo>
                        <a:pt x="188852" y="262632"/>
                      </a:lnTo>
                      <a:lnTo>
                        <a:pt x="174127" y="262632"/>
                      </a:lnTo>
                      <a:lnTo>
                        <a:pt x="50249" y="237432"/>
                      </a:lnTo>
                      <a:lnTo>
                        <a:pt x="41292" y="233029"/>
                      </a:lnTo>
                      <a:lnTo>
                        <a:pt x="35524" y="210865"/>
                      </a:lnTo>
                      <a:lnTo>
                        <a:pt x="26567" y="203578"/>
                      </a:lnTo>
                      <a:lnTo>
                        <a:pt x="7439" y="200542"/>
                      </a:lnTo>
                      <a:lnTo>
                        <a:pt x="0" y="190218"/>
                      </a:lnTo>
                      <a:close/>
                    </a:path>
                  </a:pathLst>
                </a:custGeom>
                <a:grpFill/>
                <a:ln w="9525" cap="flat">
                  <a:solidFill>
                    <a:srgbClr val="40404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AU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342C0FEE-3352-4138-B6D4-903335E07E2A}"/>
                  </a:ext>
                </a:extLst>
              </p:cNvPr>
              <p:cNvSpPr/>
              <p:nvPr/>
            </p:nvSpPr>
            <p:spPr>
              <a:xfrm>
                <a:off x="9291207" y="2607127"/>
                <a:ext cx="497179" cy="256711"/>
              </a:xfrm>
              <a:custGeom>
                <a:avLst/>
                <a:gdLst>
                  <a:gd name="connsiteX0" fmla="*/ 1518 w 497179"/>
                  <a:gd name="connsiteY0" fmla="*/ 107634 h 256711"/>
                  <a:gd name="connsiteX1" fmla="*/ 103383 w 497179"/>
                  <a:gd name="connsiteY1" fmla="*/ 85621 h 256711"/>
                  <a:gd name="connsiteX2" fmla="*/ 264150 w 497179"/>
                  <a:gd name="connsiteY2" fmla="*/ 48731 h 256711"/>
                  <a:gd name="connsiteX3" fmla="*/ 265668 w 497179"/>
                  <a:gd name="connsiteY3" fmla="*/ 42811 h 256711"/>
                  <a:gd name="connsiteX4" fmla="*/ 270071 w 497179"/>
                  <a:gd name="connsiteY4" fmla="*/ 38408 h 256711"/>
                  <a:gd name="connsiteX5" fmla="*/ 274474 w 497179"/>
                  <a:gd name="connsiteY5" fmla="*/ 42811 h 256711"/>
                  <a:gd name="connsiteX6" fmla="*/ 277358 w 497179"/>
                  <a:gd name="connsiteY6" fmla="*/ 38408 h 256711"/>
                  <a:gd name="connsiteX7" fmla="*/ 274474 w 497179"/>
                  <a:gd name="connsiteY7" fmla="*/ 26567 h 256711"/>
                  <a:gd name="connsiteX8" fmla="*/ 287681 w 497179"/>
                  <a:gd name="connsiteY8" fmla="*/ 22164 h 256711"/>
                  <a:gd name="connsiteX9" fmla="*/ 299522 w 497179"/>
                  <a:gd name="connsiteY9" fmla="*/ 2884 h 256711"/>
                  <a:gd name="connsiteX10" fmla="*/ 309845 w 497179"/>
                  <a:gd name="connsiteY10" fmla="*/ 0 h 256711"/>
                  <a:gd name="connsiteX11" fmla="*/ 318802 w 497179"/>
                  <a:gd name="connsiteY11" fmla="*/ 4403 h 256711"/>
                  <a:gd name="connsiteX12" fmla="*/ 324571 w 497179"/>
                  <a:gd name="connsiteY12" fmla="*/ 26567 h 256711"/>
                  <a:gd name="connsiteX13" fmla="*/ 343851 w 497179"/>
                  <a:gd name="connsiteY13" fmla="*/ 41292 h 256711"/>
                  <a:gd name="connsiteX14" fmla="*/ 348253 w 497179"/>
                  <a:gd name="connsiteY14" fmla="*/ 50097 h 256711"/>
                  <a:gd name="connsiteX15" fmla="*/ 345217 w 497179"/>
                  <a:gd name="connsiteY15" fmla="*/ 56018 h 256711"/>
                  <a:gd name="connsiteX16" fmla="*/ 336412 w 497179"/>
                  <a:gd name="connsiteY16" fmla="*/ 61939 h 256711"/>
                  <a:gd name="connsiteX17" fmla="*/ 327607 w 497179"/>
                  <a:gd name="connsiteY17" fmla="*/ 78182 h 256711"/>
                  <a:gd name="connsiteX18" fmla="*/ 321686 w 497179"/>
                  <a:gd name="connsiteY18" fmla="*/ 98829 h 256711"/>
                  <a:gd name="connsiteX19" fmla="*/ 323205 w 497179"/>
                  <a:gd name="connsiteY19" fmla="*/ 109152 h 256711"/>
                  <a:gd name="connsiteX20" fmla="*/ 342332 w 497179"/>
                  <a:gd name="connsiteY20" fmla="*/ 109152 h 256711"/>
                  <a:gd name="connsiteX21" fmla="*/ 359942 w 497179"/>
                  <a:gd name="connsiteY21" fmla="*/ 119475 h 256711"/>
                  <a:gd name="connsiteX22" fmla="*/ 389546 w 497179"/>
                  <a:gd name="connsiteY22" fmla="*/ 148926 h 256711"/>
                  <a:gd name="connsiteX23" fmla="*/ 399869 w 497179"/>
                  <a:gd name="connsiteY23" fmla="*/ 168206 h 256711"/>
                  <a:gd name="connsiteX24" fmla="*/ 413076 w 497179"/>
                  <a:gd name="connsiteY24" fmla="*/ 184450 h 256711"/>
                  <a:gd name="connsiteX25" fmla="*/ 447082 w 497179"/>
                  <a:gd name="connsiteY25" fmla="*/ 185816 h 256711"/>
                  <a:gd name="connsiteX26" fmla="*/ 466210 w 497179"/>
                  <a:gd name="connsiteY26" fmla="*/ 177011 h 256711"/>
                  <a:gd name="connsiteX27" fmla="*/ 478051 w 497179"/>
                  <a:gd name="connsiteY27" fmla="*/ 154847 h 256711"/>
                  <a:gd name="connsiteX28" fmla="*/ 472131 w 497179"/>
                  <a:gd name="connsiteY28" fmla="*/ 150444 h 256711"/>
                  <a:gd name="connsiteX29" fmla="*/ 458923 w 497179"/>
                  <a:gd name="connsiteY29" fmla="*/ 137237 h 256711"/>
                  <a:gd name="connsiteX30" fmla="*/ 441161 w 497179"/>
                  <a:gd name="connsiteY30" fmla="*/ 129798 h 256711"/>
                  <a:gd name="connsiteX31" fmla="*/ 442679 w 497179"/>
                  <a:gd name="connsiteY31" fmla="*/ 120993 h 256711"/>
                  <a:gd name="connsiteX32" fmla="*/ 455887 w 497179"/>
                  <a:gd name="connsiteY32" fmla="*/ 120993 h 256711"/>
                  <a:gd name="connsiteX33" fmla="*/ 461808 w 497179"/>
                  <a:gd name="connsiteY33" fmla="*/ 120993 h 256711"/>
                  <a:gd name="connsiteX34" fmla="*/ 483972 w 497179"/>
                  <a:gd name="connsiteY34" fmla="*/ 153480 h 256711"/>
                  <a:gd name="connsiteX35" fmla="*/ 497179 w 497179"/>
                  <a:gd name="connsiteY35" fmla="*/ 185816 h 256711"/>
                  <a:gd name="connsiteX36" fmla="*/ 495813 w 497179"/>
                  <a:gd name="connsiteY36" fmla="*/ 202060 h 256711"/>
                  <a:gd name="connsiteX37" fmla="*/ 482454 w 497179"/>
                  <a:gd name="connsiteY37" fmla="*/ 191737 h 256711"/>
                  <a:gd name="connsiteX38" fmla="*/ 466210 w 497179"/>
                  <a:gd name="connsiteY38" fmla="*/ 203578 h 256711"/>
                  <a:gd name="connsiteX39" fmla="*/ 442679 w 497179"/>
                  <a:gd name="connsiteY39" fmla="*/ 213901 h 256711"/>
                  <a:gd name="connsiteX40" fmla="*/ 418997 w 497179"/>
                  <a:gd name="connsiteY40" fmla="*/ 234547 h 256711"/>
                  <a:gd name="connsiteX41" fmla="*/ 411710 w 497179"/>
                  <a:gd name="connsiteY41" fmla="*/ 234547 h 256711"/>
                  <a:gd name="connsiteX42" fmla="*/ 407308 w 497179"/>
                  <a:gd name="connsiteY42" fmla="*/ 231663 h 256711"/>
                  <a:gd name="connsiteX43" fmla="*/ 407308 w 497179"/>
                  <a:gd name="connsiteY43" fmla="*/ 222706 h 256711"/>
                  <a:gd name="connsiteX44" fmla="*/ 402753 w 497179"/>
                  <a:gd name="connsiteY44" fmla="*/ 206462 h 256711"/>
                  <a:gd name="connsiteX45" fmla="*/ 398350 w 497179"/>
                  <a:gd name="connsiteY45" fmla="*/ 206462 h 256711"/>
                  <a:gd name="connsiteX46" fmla="*/ 385143 w 497179"/>
                  <a:gd name="connsiteY46" fmla="*/ 230145 h 256711"/>
                  <a:gd name="connsiteX47" fmla="*/ 367381 w 497179"/>
                  <a:gd name="connsiteY47" fmla="*/ 250791 h 256711"/>
                  <a:gd name="connsiteX48" fmla="*/ 362979 w 497179"/>
                  <a:gd name="connsiteY48" fmla="*/ 256712 h 256711"/>
                  <a:gd name="connsiteX49" fmla="*/ 352656 w 497179"/>
                  <a:gd name="connsiteY49" fmla="*/ 244870 h 256711"/>
                  <a:gd name="connsiteX50" fmla="*/ 351138 w 497179"/>
                  <a:gd name="connsiteY50" fmla="*/ 238950 h 256711"/>
                  <a:gd name="connsiteX51" fmla="*/ 345217 w 497179"/>
                  <a:gd name="connsiteY51" fmla="*/ 237432 h 256711"/>
                  <a:gd name="connsiteX52" fmla="*/ 342332 w 497179"/>
                  <a:gd name="connsiteY52" fmla="*/ 233029 h 256711"/>
                  <a:gd name="connsiteX53" fmla="*/ 332009 w 497179"/>
                  <a:gd name="connsiteY53" fmla="*/ 227108 h 256711"/>
                  <a:gd name="connsiteX54" fmla="*/ 332009 w 497179"/>
                  <a:gd name="connsiteY54" fmla="*/ 221340 h 256711"/>
                  <a:gd name="connsiteX55" fmla="*/ 306961 w 497179"/>
                  <a:gd name="connsiteY55" fmla="*/ 215419 h 256711"/>
                  <a:gd name="connsiteX56" fmla="*/ 299522 w 497179"/>
                  <a:gd name="connsiteY56" fmla="*/ 196139 h 256711"/>
                  <a:gd name="connsiteX57" fmla="*/ 290717 w 497179"/>
                  <a:gd name="connsiteY57" fmla="*/ 193255 h 256711"/>
                  <a:gd name="connsiteX58" fmla="*/ 284797 w 497179"/>
                  <a:gd name="connsiteY58" fmla="*/ 175493 h 256711"/>
                  <a:gd name="connsiteX59" fmla="*/ 231663 w 497179"/>
                  <a:gd name="connsiteY59" fmla="*/ 188852 h 256711"/>
                  <a:gd name="connsiteX60" fmla="*/ 104749 w 497179"/>
                  <a:gd name="connsiteY60" fmla="*/ 221340 h 256711"/>
                  <a:gd name="connsiteX61" fmla="*/ 103383 w 497179"/>
                  <a:gd name="connsiteY61" fmla="*/ 228626 h 256711"/>
                  <a:gd name="connsiteX62" fmla="*/ 100347 w 497179"/>
                  <a:gd name="connsiteY62" fmla="*/ 230145 h 256711"/>
                  <a:gd name="connsiteX63" fmla="*/ 91542 w 497179"/>
                  <a:gd name="connsiteY63" fmla="*/ 221340 h 256711"/>
                  <a:gd name="connsiteX64" fmla="*/ 5921 w 497179"/>
                  <a:gd name="connsiteY64" fmla="*/ 241986 h 256711"/>
                  <a:gd name="connsiteX65" fmla="*/ 0 w 497179"/>
                  <a:gd name="connsiteY65" fmla="*/ 237432 h 256711"/>
                  <a:gd name="connsiteX66" fmla="*/ 1518 w 497179"/>
                  <a:gd name="connsiteY66" fmla="*/ 107634 h 256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497179" h="256711">
                    <a:moveTo>
                      <a:pt x="1518" y="107634"/>
                    </a:moveTo>
                    <a:lnTo>
                      <a:pt x="103383" y="85621"/>
                    </a:lnTo>
                    <a:lnTo>
                      <a:pt x="264150" y="48731"/>
                    </a:lnTo>
                    <a:lnTo>
                      <a:pt x="265668" y="42811"/>
                    </a:lnTo>
                    <a:lnTo>
                      <a:pt x="270071" y="38408"/>
                    </a:lnTo>
                    <a:lnTo>
                      <a:pt x="274474" y="42811"/>
                    </a:lnTo>
                    <a:lnTo>
                      <a:pt x="277358" y="38408"/>
                    </a:lnTo>
                    <a:lnTo>
                      <a:pt x="274474" y="26567"/>
                    </a:lnTo>
                    <a:lnTo>
                      <a:pt x="287681" y="22164"/>
                    </a:lnTo>
                    <a:lnTo>
                      <a:pt x="299522" y="2884"/>
                    </a:lnTo>
                    <a:lnTo>
                      <a:pt x="309845" y="0"/>
                    </a:lnTo>
                    <a:lnTo>
                      <a:pt x="318802" y="4403"/>
                    </a:lnTo>
                    <a:lnTo>
                      <a:pt x="324571" y="26567"/>
                    </a:lnTo>
                    <a:lnTo>
                      <a:pt x="343851" y="41292"/>
                    </a:lnTo>
                    <a:lnTo>
                      <a:pt x="348253" y="50097"/>
                    </a:lnTo>
                    <a:lnTo>
                      <a:pt x="345217" y="56018"/>
                    </a:lnTo>
                    <a:lnTo>
                      <a:pt x="336412" y="61939"/>
                    </a:lnTo>
                    <a:lnTo>
                      <a:pt x="327607" y="78182"/>
                    </a:lnTo>
                    <a:lnTo>
                      <a:pt x="321686" y="98829"/>
                    </a:lnTo>
                    <a:lnTo>
                      <a:pt x="323205" y="109152"/>
                    </a:lnTo>
                    <a:lnTo>
                      <a:pt x="342332" y="109152"/>
                    </a:lnTo>
                    <a:lnTo>
                      <a:pt x="359942" y="119475"/>
                    </a:lnTo>
                    <a:lnTo>
                      <a:pt x="389546" y="148926"/>
                    </a:lnTo>
                    <a:lnTo>
                      <a:pt x="399869" y="168206"/>
                    </a:lnTo>
                    <a:lnTo>
                      <a:pt x="413076" y="184450"/>
                    </a:lnTo>
                    <a:lnTo>
                      <a:pt x="447082" y="185816"/>
                    </a:lnTo>
                    <a:lnTo>
                      <a:pt x="466210" y="177011"/>
                    </a:lnTo>
                    <a:lnTo>
                      <a:pt x="478051" y="154847"/>
                    </a:lnTo>
                    <a:lnTo>
                      <a:pt x="472131" y="150444"/>
                    </a:lnTo>
                    <a:lnTo>
                      <a:pt x="458923" y="137237"/>
                    </a:lnTo>
                    <a:lnTo>
                      <a:pt x="441161" y="129798"/>
                    </a:lnTo>
                    <a:lnTo>
                      <a:pt x="442679" y="120993"/>
                    </a:lnTo>
                    <a:lnTo>
                      <a:pt x="455887" y="120993"/>
                    </a:lnTo>
                    <a:lnTo>
                      <a:pt x="461808" y="120993"/>
                    </a:lnTo>
                    <a:lnTo>
                      <a:pt x="483972" y="153480"/>
                    </a:lnTo>
                    <a:lnTo>
                      <a:pt x="497179" y="185816"/>
                    </a:lnTo>
                    <a:lnTo>
                      <a:pt x="495813" y="202060"/>
                    </a:lnTo>
                    <a:lnTo>
                      <a:pt x="482454" y="191737"/>
                    </a:lnTo>
                    <a:lnTo>
                      <a:pt x="466210" y="203578"/>
                    </a:lnTo>
                    <a:lnTo>
                      <a:pt x="442679" y="213901"/>
                    </a:lnTo>
                    <a:lnTo>
                      <a:pt x="418997" y="234547"/>
                    </a:lnTo>
                    <a:lnTo>
                      <a:pt x="411710" y="234547"/>
                    </a:lnTo>
                    <a:lnTo>
                      <a:pt x="407308" y="231663"/>
                    </a:lnTo>
                    <a:lnTo>
                      <a:pt x="407308" y="222706"/>
                    </a:lnTo>
                    <a:lnTo>
                      <a:pt x="402753" y="206462"/>
                    </a:lnTo>
                    <a:lnTo>
                      <a:pt x="398350" y="206462"/>
                    </a:lnTo>
                    <a:lnTo>
                      <a:pt x="385143" y="230145"/>
                    </a:lnTo>
                    <a:lnTo>
                      <a:pt x="367381" y="250791"/>
                    </a:lnTo>
                    <a:lnTo>
                      <a:pt x="362979" y="256712"/>
                    </a:lnTo>
                    <a:lnTo>
                      <a:pt x="352656" y="244870"/>
                    </a:lnTo>
                    <a:lnTo>
                      <a:pt x="351138" y="238950"/>
                    </a:lnTo>
                    <a:lnTo>
                      <a:pt x="345217" y="237432"/>
                    </a:lnTo>
                    <a:lnTo>
                      <a:pt x="342332" y="233029"/>
                    </a:lnTo>
                    <a:lnTo>
                      <a:pt x="332009" y="227108"/>
                    </a:lnTo>
                    <a:lnTo>
                      <a:pt x="332009" y="221340"/>
                    </a:lnTo>
                    <a:lnTo>
                      <a:pt x="306961" y="215419"/>
                    </a:lnTo>
                    <a:lnTo>
                      <a:pt x="299522" y="196139"/>
                    </a:lnTo>
                    <a:lnTo>
                      <a:pt x="290717" y="193255"/>
                    </a:lnTo>
                    <a:lnTo>
                      <a:pt x="284797" y="175493"/>
                    </a:lnTo>
                    <a:lnTo>
                      <a:pt x="231663" y="188852"/>
                    </a:lnTo>
                    <a:lnTo>
                      <a:pt x="104749" y="221340"/>
                    </a:lnTo>
                    <a:lnTo>
                      <a:pt x="103383" y="228626"/>
                    </a:lnTo>
                    <a:lnTo>
                      <a:pt x="100347" y="230145"/>
                    </a:lnTo>
                    <a:lnTo>
                      <a:pt x="91542" y="221340"/>
                    </a:lnTo>
                    <a:lnTo>
                      <a:pt x="5921" y="241986"/>
                    </a:lnTo>
                    <a:lnTo>
                      <a:pt x="0" y="237432"/>
                    </a:lnTo>
                    <a:lnTo>
                      <a:pt x="1518" y="107634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0D5AD31F-EFA1-464F-91DF-14675F22B113}"/>
                  </a:ext>
                </a:extLst>
              </p:cNvPr>
              <p:cNvSpPr/>
              <p:nvPr/>
            </p:nvSpPr>
            <p:spPr>
              <a:xfrm>
                <a:off x="9522870" y="2782620"/>
                <a:ext cx="131315" cy="144675"/>
              </a:xfrm>
              <a:custGeom>
                <a:avLst/>
                <a:gdLst>
                  <a:gd name="connsiteX0" fmla="*/ 0 w 131315"/>
                  <a:gd name="connsiteY0" fmla="*/ 13359 h 144675"/>
                  <a:gd name="connsiteX1" fmla="*/ 30969 w 131315"/>
                  <a:gd name="connsiteY1" fmla="*/ 118109 h 144675"/>
                  <a:gd name="connsiteX2" fmla="*/ 26567 w 131315"/>
                  <a:gd name="connsiteY2" fmla="*/ 128432 h 144675"/>
                  <a:gd name="connsiteX3" fmla="*/ 23682 w 131315"/>
                  <a:gd name="connsiteY3" fmla="*/ 134352 h 144675"/>
                  <a:gd name="connsiteX4" fmla="*/ 25049 w 131315"/>
                  <a:gd name="connsiteY4" fmla="*/ 138755 h 144675"/>
                  <a:gd name="connsiteX5" fmla="*/ 26567 w 131315"/>
                  <a:gd name="connsiteY5" fmla="*/ 143157 h 144675"/>
                  <a:gd name="connsiteX6" fmla="*/ 34005 w 131315"/>
                  <a:gd name="connsiteY6" fmla="*/ 144675 h 144675"/>
                  <a:gd name="connsiteX7" fmla="*/ 60572 w 131315"/>
                  <a:gd name="connsiteY7" fmla="*/ 126914 h 144675"/>
                  <a:gd name="connsiteX8" fmla="*/ 76664 w 131315"/>
                  <a:gd name="connsiteY8" fmla="*/ 112188 h 144675"/>
                  <a:gd name="connsiteX9" fmla="*/ 76664 w 131315"/>
                  <a:gd name="connsiteY9" fmla="*/ 100347 h 144675"/>
                  <a:gd name="connsiteX10" fmla="*/ 72261 w 131315"/>
                  <a:gd name="connsiteY10" fmla="*/ 93060 h 144675"/>
                  <a:gd name="connsiteX11" fmla="*/ 72261 w 131315"/>
                  <a:gd name="connsiteY11" fmla="*/ 75298 h 144675"/>
                  <a:gd name="connsiteX12" fmla="*/ 84103 w 131315"/>
                  <a:gd name="connsiteY12" fmla="*/ 63457 h 144675"/>
                  <a:gd name="connsiteX13" fmla="*/ 88505 w 131315"/>
                  <a:gd name="connsiteY13" fmla="*/ 67859 h 144675"/>
                  <a:gd name="connsiteX14" fmla="*/ 88505 w 131315"/>
                  <a:gd name="connsiteY14" fmla="*/ 78182 h 144675"/>
                  <a:gd name="connsiteX15" fmla="*/ 88505 w 131315"/>
                  <a:gd name="connsiteY15" fmla="*/ 100347 h 144675"/>
                  <a:gd name="connsiteX16" fmla="*/ 92908 w 131315"/>
                  <a:gd name="connsiteY16" fmla="*/ 107786 h 144675"/>
                  <a:gd name="connsiteX17" fmla="*/ 101865 w 131315"/>
                  <a:gd name="connsiteY17" fmla="*/ 106267 h 144675"/>
                  <a:gd name="connsiteX18" fmla="*/ 101865 w 131315"/>
                  <a:gd name="connsiteY18" fmla="*/ 93060 h 144675"/>
                  <a:gd name="connsiteX19" fmla="*/ 107634 w 131315"/>
                  <a:gd name="connsiteY19" fmla="*/ 93060 h 144675"/>
                  <a:gd name="connsiteX20" fmla="*/ 116590 w 131315"/>
                  <a:gd name="connsiteY20" fmla="*/ 84103 h 144675"/>
                  <a:gd name="connsiteX21" fmla="*/ 129798 w 131315"/>
                  <a:gd name="connsiteY21" fmla="*/ 82585 h 144675"/>
                  <a:gd name="connsiteX22" fmla="*/ 131316 w 131315"/>
                  <a:gd name="connsiteY22" fmla="*/ 81219 h 144675"/>
                  <a:gd name="connsiteX23" fmla="*/ 120993 w 131315"/>
                  <a:gd name="connsiteY23" fmla="*/ 69377 h 144675"/>
                  <a:gd name="connsiteX24" fmla="*/ 119475 w 131315"/>
                  <a:gd name="connsiteY24" fmla="*/ 63457 h 144675"/>
                  <a:gd name="connsiteX25" fmla="*/ 113554 w 131315"/>
                  <a:gd name="connsiteY25" fmla="*/ 61939 h 144675"/>
                  <a:gd name="connsiteX26" fmla="*/ 110669 w 131315"/>
                  <a:gd name="connsiteY26" fmla="*/ 57536 h 144675"/>
                  <a:gd name="connsiteX27" fmla="*/ 100346 w 131315"/>
                  <a:gd name="connsiteY27" fmla="*/ 51616 h 144675"/>
                  <a:gd name="connsiteX28" fmla="*/ 100346 w 131315"/>
                  <a:gd name="connsiteY28" fmla="*/ 45847 h 144675"/>
                  <a:gd name="connsiteX29" fmla="*/ 75298 w 131315"/>
                  <a:gd name="connsiteY29" fmla="*/ 39926 h 144675"/>
                  <a:gd name="connsiteX30" fmla="*/ 67859 w 131315"/>
                  <a:gd name="connsiteY30" fmla="*/ 20646 h 144675"/>
                  <a:gd name="connsiteX31" fmla="*/ 59054 w 131315"/>
                  <a:gd name="connsiteY31" fmla="*/ 17762 h 144675"/>
                  <a:gd name="connsiteX32" fmla="*/ 53134 w 131315"/>
                  <a:gd name="connsiteY32" fmla="*/ 0 h 144675"/>
                  <a:gd name="connsiteX33" fmla="*/ 0 w 131315"/>
                  <a:gd name="connsiteY33" fmla="*/ 13359 h 144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1315" h="144675">
                    <a:moveTo>
                      <a:pt x="0" y="13359"/>
                    </a:moveTo>
                    <a:lnTo>
                      <a:pt x="30969" y="118109"/>
                    </a:lnTo>
                    <a:lnTo>
                      <a:pt x="26567" y="128432"/>
                    </a:lnTo>
                    <a:lnTo>
                      <a:pt x="23682" y="134352"/>
                    </a:lnTo>
                    <a:lnTo>
                      <a:pt x="25049" y="138755"/>
                    </a:lnTo>
                    <a:lnTo>
                      <a:pt x="26567" y="143157"/>
                    </a:lnTo>
                    <a:lnTo>
                      <a:pt x="34005" y="144675"/>
                    </a:lnTo>
                    <a:lnTo>
                      <a:pt x="60572" y="126914"/>
                    </a:lnTo>
                    <a:lnTo>
                      <a:pt x="76664" y="112188"/>
                    </a:lnTo>
                    <a:lnTo>
                      <a:pt x="76664" y="100347"/>
                    </a:lnTo>
                    <a:lnTo>
                      <a:pt x="72261" y="93060"/>
                    </a:lnTo>
                    <a:lnTo>
                      <a:pt x="72261" y="75298"/>
                    </a:lnTo>
                    <a:lnTo>
                      <a:pt x="84103" y="63457"/>
                    </a:lnTo>
                    <a:lnTo>
                      <a:pt x="88505" y="67859"/>
                    </a:lnTo>
                    <a:lnTo>
                      <a:pt x="88505" y="78182"/>
                    </a:lnTo>
                    <a:lnTo>
                      <a:pt x="88505" y="100347"/>
                    </a:lnTo>
                    <a:lnTo>
                      <a:pt x="92908" y="107786"/>
                    </a:lnTo>
                    <a:lnTo>
                      <a:pt x="101865" y="106267"/>
                    </a:lnTo>
                    <a:lnTo>
                      <a:pt x="101865" y="93060"/>
                    </a:lnTo>
                    <a:lnTo>
                      <a:pt x="107634" y="93060"/>
                    </a:lnTo>
                    <a:lnTo>
                      <a:pt x="116590" y="84103"/>
                    </a:lnTo>
                    <a:lnTo>
                      <a:pt x="129798" y="82585"/>
                    </a:lnTo>
                    <a:lnTo>
                      <a:pt x="131316" y="81219"/>
                    </a:lnTo>
                    <a:lnTo>
                      <a:pt x="120993" y="69377"/>
                    </a:lnTo>
                    <a:lnTo>
                      <a:pt x="119475" y="63457"/>
                    </a:lnTo>
                    <a:lnTo>
                      <a:pt x="113554" y="61939"/>
                    </a:lnTo>
                    <a:lnTo>
                      <a:pt x="110669" y="57536"/>
                    </a:lnTo>
                    <a:lnTo>
                      <a:pt x="100346" y="51616"/>
                    </a:lnTo>
                    <a:lnTo>
                      <a:pt x="100346" y="45847"/>
                    </a:lnTo>
                    <a:lnTo>
                      <a:pt x="75298" y="39926"/>
                    </a:lnTo>
                    <a:lnTo>
                      <a:pt x="67859" y="20646"/>
                    </a:lnTo>
                    <a:lnTo>
                      <a:pt x="59054" y="17762"/>
                    </a:lnTo>
                    <a:lnTo>
                      <a:pt x="53134" y="0"/>
                    </a:lnTo>
                    <a:lnTo>
                      <a:pt x="0" y="13359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3A157B02-ADD6-42DF-9057-4108C1BCC109}"/>
                  </a:ext>
                </a:extLst>
              </p:cNvPr>
              <p:cNvSpPr/>
              <p:nvPr/>
            </p:nvSpPr>
            <p:spPr>
              <a:xfrm>
                <a:off x="9297128" y="2795979"/>
                <a:ext cx="256711" cy="252157"/>
              </a:xfrm>
              <a:custGeom>
                <a:avLst/>
                <a:gdLst>
                  <a:gd name="connsiteX0" fmla="*/ 0 w 256711"/>
                  <a:gd name="connsiteY0" fmla="*/ 53134 h 252157"/>
                  <a:gd name="connsiteX1" fmla="*/ 85621 w 256711"/>
                  <a:gd name="connsiteY1" fmla="*/ 32487 h 252157"/>
                  <a:gd name="connsiteX2" fmla="*/ 94426 w 256711"/>
                  <a:gd name="connsiteY2" fmla="*/ 41292 h 252157"/>
                  <a:gd name="connsiteX3" fmla="*/ 97462 w 256711"/>
                  <a:gd name="connsiteY3" fmla="*/ 39774 h 252157"/>
                  <a:gd name="connsiteX4" fmla="*/ 98828 w 256711"/>
                  <a:gd name="connsiteY4" fmla="*/ 32487 h 252157"/>
                  <a:gd name="connsiteX5" fmla="*/ 225742 w 256711"/>
                  <a:gd name="connsiteY5" fmla="*/ 0 h 252157"/>
                  <a:gd name="connsiteX6" fmla="*/ 256711 w 256711"/>
                  <a:gd name="connsiteY6" fmla="*/ 104749 h 252157"/>
                  <a:gd name="connsiteX7" fmla="*/ 252309 w 256711"/>
                  <a:gd name="connsiteY7" fmla="*/ 115072 h 252157"/>
                  <a:gd name="connsiteX8" fmla="*/ 249424 w 256711"/>
                  <a:gd name="connsiteY8" fmla="*/ 120993 h 252157"/>
                  <a:gd name="connsiteX9" fmla="*/ 250791 w 256711"/>
                  <a:gd name="connsiteY9" fmla="*/ 125395 h 252157"/>
                  <a:gd name="connsiteX10" fmla="*/ 252309 w 256711"/>
                  <a:gd name="connsiteY10" fmla="*/ 129798 h 252157"/>
                  <a:gd name="connsiteX11" fmla="*/ 236065 w 256711"/>
                  <a:gd name="connsiteY11" fmla="*/ 132682 h 252157"/>
                  <a:gd name="connsiteX12" fmla="*/ 193254 w 256711"/>
                  <a:gd name="connsiteY12" fmla="*/ 150444 h 252157"/>
                  <a:gd name="connsiteX13" fmla="*/ 181565 w 256711"/>
                  <a:gd name="connsiteY13" fmla="*/ 148926 h 252157"/>
                  <a:gd name="connsiteX14" fmla="*/ 177163 w 256711"/>
                  <a:gd name="connsiteY14" fmla="*/ 153329 h 252157"/>
                  <a:gd name="connsiteX15" fmla="*/ 177163 w 256711"/>
                  <a:gd name="connsiteY15" fmla="*/ 160767 h 252157"/>
                  <a:gd name="connsiteX16" fmla="*/ 172608 w 256711"/>
                  <a:gd name="connsiteY16" fmla="*/ 162285 h 252157"/>
                  <a:gd name="connsiteX17" fmla="*/ 147560 w 256711"/>
                  <a:gd name="connsiteY17" fmla="*/ 166688 h 252157"/>
                  <a:gd name="connsiteX18" fmla="*/ 112188 w 256711"/>
                  <a:gd name="connsiteY18" fmla="*/ 182932 h 252157"/>
                  <a:gd name="connsiteX19" fmla="*/ 107785 w 256711"/>
                  <a:gd name="connsiteY19" fmla="*/ 177011 h 252157"/>
                  <a:gd name="connsiteX20" fmla="*/ 87139 w 256711"/>
                  <a:gd name="connsiteY20" fmla="*/ 200542 h 252157"/>
                  <a:gd name="connsiteX21" fmla="*/ 38408 w 256711"/>
                  <a:gd name="connsiteY21" fmla="*/ 241834 h 252157"/>
                  <a:gd name="connsiteX22" fmla="*/ 19280 w 256711"/>
                  <a:gd name="connsiteY22" fmla="*/ 252157 h 252157"/>
                  <a:gd name="connsiteX23" fmla="*/ 4554 w 256711"/>
                  <a:gd name="connsiteY23" fmla="*/ 237432 h 252157"/>
                  <a:gd name="connsiteX24" fmla="*/ 26567 w 256711"/>
                  <a:gd name="connsiteY24" fmla="*/ 213901 h 252157"/>
                  <a:gd name="connsiteX25" fmla="*/ 28085 w 256711"/>
                  <a:gd name="connsiteY25" fmla="*/ 203578 h 252157"/>
                  <a:gd name="connsiteX26" fmla="*/ 17762 w 256711"/>
                  <a:gd name="connsiteY26" fmla="*/ 191737 h 252157"/>
                  <a:gd name="connsiteX27" fmla="*/ 0 w 256711"/>
                  <a:gd name="connsiteY27" fmla="*/ 53134 h 25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56711" h="252157">
                    <a:moveTo>
                      <a:pt x="0" y="53134"/>
                    </a:moveTo>
                    <a:lnTo>
                      <a:pt x="85621" y="32487"/>
                    </a:lnTo>
                    <a:lnTo>
                      <a:pt x="94426" y="41292"/>
                    </a:lnTo>
                    <a:lnTo>
                      <a:pt x="97462" y="39774"/>
                    </a:lnTo>
                    <a:lnTo>
                      <a:pt x="98828" y="32487"/>
                    </a:lnTo>
                    <a:lnTo>
                      <a:pt x="225742" y="0"/>
                    </a:lnTo>
                    <a:lnTo>
                      <a:pt x="256711" y="104749"/>
                    </a:lnTo>
                    <a:lnTo>
                      <a:pt x="252309" y="115072"/>
                    </a:lnTo>
                    <a:lnTo>
                      <a:pt x="249424" y="120993"/>
                    </a:lnTo>
                    <a:lnTo>
                      <a:pt x="250791" y="125395"/>
                    </a:lnTo>
                    <a:lnTo>
                      <a:pt x="252309" y="129798"/>
                    </a:lnTo>
                    <a:lnTo>
                      <a:pt x="236065" y="132682"/>
                    </a:lnTo>
                    <a:lnTo>
                      <a:pt x="193254" y="150444"/>
                    </a:lnTo>
                    <a:lnTo>
                      <a:pt x="181565" y="148926"/>
                    </a:lnTo>
                    <a:lnTo>
                      <a:pt x="177163" y="153329"/>
                    </a:lnTo>
                    <a:lnTo>
                      <a:pt x="177163" y="160767"/>
                    </a:lnTo>
                    <a:lnTo>
                      <a:pt x="172608" y="162285"/>
                    </a:lnTo>
                    <a:lnTo>
                      <a:pt x="147560" y="166688"/>
                    </a:lnTo>
                    <a:lnTo>
                      <a:pt x="112188" y="182932"/>
                    </a:lnTo>
                    <a:lnTo>
                      <a:pt x="107785" y="177011"/>
                    </a:lnTo>
                    <a:lnTo>
                      <a:pt x="87139" y="200542"/>
                    </a:lnTo>
                    <a:lnTo>
                      <a:pt x="38408" y="241834"/>
                    </a:lnTo>
                    <a:lnTo>
                      <a:pt x="19280" y="252157"/>
                    </a:lnTo>
                    <a:lnTo>
                      <a:pt x="4554" y="237432"/>
                    </a:lnTo>
                    <a:lnTo>
                      <a:pt x="26567" y="213901"/>
                    </a:lnTo>
                    <a:lnTo>
                      <a:pt x="28085" y="203578"/>
                    </a:lnTo>
                    <a:lnTo>
                      <a:pt x="17762" y="191737"/>
                    </a:lnTo>
                    <a:lnTo>
                      <a:pt x="0" y="53134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CB3089F2-D122-4717-AA64-E4EB455AC844}"/>
                  </a:ext>
                </a:extLst>
              </p:cNvPr>
              <p:cNvSpPr/>
              <p:nvPr/>
            </p:nvSpPr>
            <p:spPr>
              <a:xfrm>
                <a:off x="8146557" y="3310768"/>
                <a:ext cx="672672" cy="665385"/>
              </a:xfrm>
              <a:custGeom>
                <a:avLst/>
                <a:gdLst>
                  <a:gd name="connsiteX0" fmla="*/ 228627 w 672672"/>
                  <a:gd name="connsiteY0" fmla="*/ 1518 h 665385"/>
                  <a:gd name="connsiteX1" fmla="*/ 224224 w 672672"/>
                  <a:gd name="connsiteY1" fmla="*/ 0 h 665385"/>
                  <a:gd name="connsiteX2" fmla="*/ 213901 w 672672"/>
                  <a:gd name="connsiteY2" fmla="*/ 8957 h 665385"/>
                  <a:gd name="connsiteX3" fmla="*/ 221188 w 672672"/>
                  <a:gd name="connsiteY3" fmla="*/ 28085 h 665385"/>
                  <a:gd name="connsiteX4" fmla="*/ 200541 w 672672"/>
                  <a:gd name="connsiteY4" fmla="*/ 45695 h 665385"/>
                  <a:gd name="connsiteX5" fmla="*/ 228627 w 672672"/>
                  <a:gd name="connsiteY5" fmla="*/ 59054 h 665385"/>
                  <a:gd name="connsiteX6" fmla="*/ 218304 w 672672"/>
                  <a:gd name="connsiteY6" fmla="*/ 126914 h 665385"/>
                  <a:gd name="connsiteX7" fmla="*/ 212383 w 672672"/>
                  <a:gd name="connsiteY7" fmla="*/ 143157 h 665385"/>
                  <a:gd name="connsiteX8" fmla="*/ 212383 w 672672"/>
                  <a:gd name="connsiteY8" fmla="*/ 159401 h 665385"/>
                  <a:gd name="connsiteX9" fmla="*/ 215267 w 672672"/>
                  <a:gd name="connsiteY9" fmla="*/ 168206 h 665385"/>
                  <a:gd name="connsiteX10" fmla="*/ 216785 w 672672"/>
                  <a:gd name="connsiteY10" fmla="*/ 190370 h 665385"/>
                  <a:gd name="connsiteX11" fmla="*/ 200541 w 672672"/>
                  <a:gd name="connsiteY11" fmla="*/ 205096 h 665385"/>
                  <a:gd name="connsiteX12" fmla="*/ 193255 w 672672"/>
                  <a:gd name="connsiteY12" fmla="*/ 207980 h 665385"/>
                  <a:gd name="connsiteX13" fmla="*/ 165170 w 672672"/>
                  <a:gd name="connsiteY13" fmla="*/ 240468 h 665385"/>
                  <a:gd name="connsiteX14" fmla="*/ 165170 w 672672"/>
                  <a:gd name="connsiteY14" fmla="*/ 247907 h 665385"/>
                  <a:gd name="connsiteX15" fmla="*/ 147560 w 672672"/>
                  <a:gd name="connsiteY15" fmla="*/ 252309 h 665385"/>
                  <a:gd name="connsiteX16" fmla="*/ 135719 w 672672"/>
                  <a:gd name="connsiteY16" fmla="*/ 249273 h 665385"/>
                  <a:gd name="connsiteX17" fmla="*/ 123877 w 672672"/>
                  <a:gd name="connsiteY17" fmla="*/ 262632 h 665385"/>
                  <a:gd name="connsiteX18" fmla="*/ 122359 w 672672"/>
                  <a:gd name="connsiteY18" fmla="*/ 269919 h 665385"/>
                  <a:gd name="connsiteX19" fmla="*/ 109152 w 672672"/>
                  <a:gd name="connsiteY19" fmla="*/ 281760 h 665385"/>
                  <a:gd name="connsiteX20" fmla="*/ 94426 w 672672"/>
                  <a:gd name="connsiteY20" fmla="*/ 314248 h 665385"/>
                  <a:gd name="connsiteX21" fmla="*/ 100195 w 672672"/>
                  <a:gd name="connsiteY21" fmla="*/ 337778 h 665385"/>
                  <a:gd name="connsiteX22" fmla="*/ 82585 w 672672"/>
                  <a:gd name="connsiteY22" fmla="*/ 357058 h 665385"/>
                  <a:gd name="connsiteX23" fmla="*/ 70744 w 672672"/>
                  <a:gd name="connsiteY23" fmla="*/ 334894 h 665385"/>
                  <a:gd name="connsiteX24" fmla="*/ 58903 w 672672"/>
                  <a:gd name="connsiteY24" fmla="*/ 334894 h 665385"/>
                  <a:gd name="connsiteX25" fmla="*/ 44177 w 672672"/>
                  <a:gd name="connsiteY25" fmla="*/ 379223 h 665385"/>
                  <a:gd name="connsiteX26" fmla="*/ 47213 w 672672"/>
                  <a:gd name="connsiteY26" fmla="*/ 401235 h 665385"/>
                  <a:gd name="connsiteX27" fmla="*/ 44177 w 672672"/>
                  <a:gd name="connsiteY27" fmla="*/ 420515 h 665385"/>
                  <a:gd name="connsiteX28" fmla="*/ 33854 w 672672"/>
                  <a:gd name="connsiteY28" fmla="*/ 429320 h 665385"/>
                  <a:gd name="connsiteX29" fmla="*/ 19128 w 672672"/>
                  <a:gd name="connsiteY29" fmla="*/ 454369 h 665385"/>
                  <a:gd name="connsiteX30" fmla="*/ 0 w 672672"/>
                  <a:gd name="connsiteY30" fmla="*/ 455887 h 665385"/>
                  <a:gd name="connsiteX31" fmla="*/ 4403 w 672672"/>
                  <a:gd name="connsiteY31" fmla="*/ 479418 h 665385"/>
                  <a:gd name="connsiteX32" fmla="*/ 4403 w 672672"/>
                  <a:gd name="connsiteY32" fmla="*/ 497179 h 665385"/>
                  <a:gd name="connsiteX33" fmla="*/ 2884 w 672672"/>
                  <a:gd name="connsiteY33" fmla="*/ 509021 h 665385"/>
                  <a:gd name="connsiteX34" fmla="*/ 5920 w 672672"/>
                  <a:gd name="connsiteY34" fmla="*/ 520862 h 665385"/>
                  <a:gd name="connsiteX35" fmla="*/ 36890 w 672672"/>
                  <a:gd name="connsiteY35" fmla="*/ 559118 h 665385"/>
                  <a:gd name="connsiteX36" fmla="*/ 56018 w 672672"/>
                  <a:gd name="connsiteY36" fmla="*/ 588569 h 665385"/>
                  <a:gd name="connsiteX37" fmla="*/ 60421 w 672672"/>
                  <a:gd name="connsiteY37" fmla="*/ 591605 h 665385"/>
                  <a:gd name="connsiteX38" fmla="*/ 67859 w 672672"/>
                  <a:gd name="connsiteY38" fmla="*/ 590087 h 665385"/>
                  <a:gd name="connsiteX39" fmla="*/ 82585 w 672672"/>
                  <a:gd name="connsiteY39" fmla="*/ 597526 h 665385"/>
                  <a:gd name="connsiteX40" fmla="*/ 86988 w 672672"/>
                  <a:gd name="connsiteY40" fmla="*/ 603447 h 665385"/>
                  <a:gd name="connsiteX41" fmla="*/ 91390 w 672672"/>
                  <a:gd name="connsiteY41" fmla="*/ 603447 h 665385"/>
                  <a:gd name="connsiteX42" fmla="*/ 101713 w 672672"/>
                  <a:gd name="connsiteY42" fmla="*/ 610733 h 665385"/>
                  <a:gd name="connsiteX43" fmla="*/ 112036 w 672672"/>
                  <a:gd name="connsiteY43" fmla="*/ 610733 h 665385"/>
                  <a:gd name="connsiteX44" fmla="*/ 117957 w 672672"/>
                  <a:gd name="connsiteY44" fmla="*/ 615136 h 665385"/>
                  <a:gd name="connsiteX45" fmla="*/ 112036 w 672672"/>
                  <a:gd name="connsiteY45" fmla="*/ 630013 h 665385"/>
                  <a:gd name="connsiteX46" fmla="*/ 135719 w 672672"/>
                  <a:gd name="connsiteY46" fmla="*/ 652026 h 665385"/>
                  <a:gd name="connsiteX47" fmla="*/ 168206 w 672672"/>
                  <a:gd name="connsiteY47" fmla="*/ 663867 h 665385"/>
                  <a:gd name="connsiteX48" fmla="*/ 182931 w 672672"/>
                  <a:gd name="connsiteY48" fmla="*/ 665385 h 665385"/>
                  <a:gd name="connsiteX49" fmla="*/ 200541 w 672672"/>
                  <a:gd name="connsiteY49" fmla="*/ 650660 h 665385"/>
                  <a:gd name="connsiteX50" fmla="*/ 202060 w 672672"/>
                  <a:gd name="connsiteY50" fmla="*/ 640336 h 665385"/>
                  <a:gd name="connsiteX51" fmla="*/ 213901 w 672672"/>
                  <a:gd name="connsiteY51" fmla="*/ 634416 h 665385"/>
                  <a:gd name="connsiteX52" fmla="*/ 225590 w 672672"/>
                  <a:gd name="connsiteY52" fmla="*/ 644739 h 665385"/>
                  <a:gd name="connsiteX53" fmla="*/ 233029 w 672672"/>
                  <a:gd name="connsiteY53" fmla="*/ 649141 h 665385"/>
                  <a:gd name="connsiteX54" fmla="*/ 244870 w 672672"/>
                  <a:gd name="connsiteY54" fmla="*/ 646105 h 665385"/>
                  <a:gd name="connsiteX55" fmla="*/ 281760 w 672672"/>
                  <a:gd name="connsiteY55" fmla="*/ 631380 h 665385"/>
                  <a:gd name="connsiteX56" fmla="*/ 287681 w 672672"/>
                  <a:gd name="connsiteY56" fmla="*/ 607849 h 665385"/>
                  <a:gd name="connsiteX57" fmla="*/ 292083 w 672672"/>
                  <a:gd name="connsiteY57" fmla="*/ 607849 h 665385"/>
                  <a:gd name="connsiteX58" fmla="*/ 300888 w 672672"/>
                  <a:gd name="connsiteY58" fmla="*/ 615136 h 665385"/>
                  <a:gd name="connsiteX59" fmla="*/ 330491 w 672672"/>
                  <a:gd name="connsiteY59" fmla="*/ 588569 h 665385"/>
                  <a:gd name="connsiteX60" fmla="*/ 340663 w 672672"/>
                  <a:gd name="connsiteY60" fmla="*/ 594490 h 665385"/>
                  <a:gd name="connsiteX61" fmla="*/ 365863 w 672672"/>
                  <a:gd name="connsiteY61" fmla="*/ 562154 h 665385"/>
                  <a:gd name="connsiteX62" fmla="*/ 359942 w 672672"/>
                  <a:gd name="connsiteY62" fmla="*/ 548795 h 665385"/>
                  <a:gd name="connsiteX63" fmla="*/ 361309 w 672672"/>
                  <a:gd name="connsiteY63" fmla="*/ 526631 h 665385"/>
                  <a:gd name="connsiteX64" fmla="*/ 386509 w 672672"/>
                  <a:gd name="connsiteY64" fmla="*/ 479418 h 665385"/>
                  <a:gd name="connsiteX65" fmla="*/ 418845 w 672672"/>
                  <a:gd name="connsiteY65" fmla="*/ 357058 h 665385"/>
                  <a:gd name="connsiteX66" fmla="*/ 424766 w 672672"/>
                  <a:gd name="connsiteY66" fmla="*/ 355540 h 665385"/>
                  <a:gd name="connsiteX67" fmla="*/ 442527 w 672672"/>
                  <a:gd name="connsiteY67" fmla="*/ 367381 h 665385"/>
                  <a:gd name="connsiteX68" fmla="*/ 445412 w 672672"/>
                  <a:gd name="connsiteY68" fmla="*/ 374668 h 665385"/>
                  <a:gd name="connsiteX69" fmla="*/ 454369 w 672672"/>
                  <a:gd name="connsiteY69" fmla="*/ 385143 h 665385"/>
                  <a:gd name="connsiteX70" fmla="*/ 473497 w 672672"/>
                  <a:gd name="connsiteY70" fmla="*/ 380589 h 665385"/>
                  <a:gd name="connsiteX71" fmla="*/ 486704 w 672672"/>
                  <a:gd name="connsiteY71" fmla="*/ 358576 h 665385"/>
                  <a:gd name="connsiteX72" fmla="*/ 498545 w 672672"/>
                  <a:gd name="connsiteY72" fmla="*/ 312729 h 665385"/>
                  <a:gd name="connsiteX73" fmla="*/ 508868 w 672672"/>
                  <a:gd name="connsiteY73" fmla="*/ 295120 h 665385"/>
                  <a:gd name="connsiteX74" fmla="*/ 526631 w 672672"/>
                  <a:gd name="connsiteY74" fmla="*/ 302406 h 665385"/>
                  <a:gd name="connsiteX75" fmla="*/ 538472 w 672672"/>
                  <a:gd name="connsiteY75" fmla="*/ 275840 h 665385"/>
                  <a:gd name="connsiteX76" fmla="*/ 550161 w 672672"/>
                  <a:gd name="connsiteY76" fmla="*/ 271437 h 665385"/>
                  <a:gd name="connsiteX77" fmla="*/ 560484 w 672672"/>
                  <a:gd name="connsiteY77" fmla="*/ 256711 h 665385"/>
                  <a:gd name="connsiteX78" fmla="*/ 569441 w 672672"/>
                  <a:gd name="connsiteY78" fmla="*/ 231663 h 665385"/>
                  <a:gd name="connsiteX79" fmla="*/ 576728 w 672672"/>
                  <a:gd name="connsiteY79" fmla="*/ 225742 h 665385"/>
                  <a:gd name="connsiteX80" fmla="*/ 578246 w 672672"/>
                  <a:gd name="connsiteY80" fmla="*/ 219822 h 665385"/>
                  <a:gd name="connsiteX81" fmla="*/ 572325 w 672672"/>
                  <a:gd name="connsiteY81" fmla="*/ 213901 h 665385"/>
                  <a:gd name="connsiteX82" fmla="*/ 575362 w 672672"/>
                  <a:gd name="connsiteY82" fmla="*/ 177011 h 665385"/>
                  <a:gd name="connsiteX83" fmla="*/ 578246 w 672672"/>
                  <a:gd name="connsiteY83" fmla="*/ 171090 h 665385"/>
                  <a:gd name="connsiteX84" fmla="*/ 584167 w 672672"/>
                  <a:gd name="connsiteY84" fmla="*/ 166688 h 665385"/>
                  <a:gd name="connsiteX85" fmla="*/ 652026 w 672672"/>
                  <a:gd name="connsiteY85" fmla="*/ 209498 h 665385"/>
                  <a:gd name="connsiteX86" fmla="*/ 662349 w 672672"/>
                  <a:gd name="connsiteY86" fmla="*/ 212383 h 665385"/>
                  <a:gd name="connsiteX87" fmla="*/ 665234 w 672672"/>
                  <a:gd name="connsiteY87" fmla="*/ 209498 h 665385"/>
                  <a:gd name="connsiteX88" fmla="*/ 672672 w 672672"/>
                  <a:gd name="connsiteY88" fmla="*/ 172609 h 665385"/>
                  <a:gd name="connsiteX89" fmla="*/ 672672 w 672672"/>
                  <a:gd name="connsiteY89" fmla="*/ 172609 h 665385"/>
                  <a:gd name="connsiteX90" fmla="*/ 656428 w 672672"/>
                  <a:gd name="connsiteY90" fmla="*/ 138755 h 665385"/>
                  <a:gd name="connsiteX91" fmla="*/ 648990 w 672672"/>
                  <a:gd name="connsiteY91" fmla="*/ 137237 h 665385"/>
                  <a:gd name="connsiteX92" fmla="*/ 643069 w 672672"/>
                  <a:gd name="connsiteY92" fmla="*/ 120993 h 665385"/>
                  <a:gd name="connsiteX93" fmla="*/ 631380 w 672672"/>
                  <a:gd name="connsiteY93" fmla="*/ 125395 h 665385"/>
                  <a:gd name="connsiteX94" fmla="*/ 619538 w 672672"/>
                  <a:gd name="connsiteY94" fmla="*/ 125395 h 665385"/>
                  <a:gd name="connsiteX95" fmla="*/ 609215 w 672672"/>
                  <a:gd name="connsiteY95" fmla="*/ 119475 h 665385"/>
                  <a:gd name="connsiteX96" fmla="*/ 562002 w 672672"/>
                  <a:gd name="connsiteY96" fmla="*/ 135719 h 665385"/>
                  <a:gd name="connsiteX97" fmla="*/ 557600 w 672672"/>
                  <a:gd name="connsiteY97" fmla="*/ 149078 h 665385"/>
                  <a:gd name="connsiteX98" fmla="*/ 538472 w 672672"/>
                  <a:gd name="connsiteY98" fmla="*/ 154998 h 665385"/>
                  <a:gd name="connsiteX99" fmla="*/ 520710 w 672672"/>
                  <a:gd name="connsiteY99" fmla="*/ 150444 h 665385"/>
                  <a:gd name="connsiteX100" fmla="*/ 513271 w 672672"/>
                  <a:gd name="connsiteY100" fmla="*/ 141639 h 665385"/>
                  <a:gd name="connsiteX101" fmla="*/ 504466 w 672672"/>
                  <a:gd name="connsiteY101" fmla="*/ 160767 h 665385"/>
                  <a:gd name="connsiteX102" fmla="*/ 494143 w 672672"/>
                  <a:gd name="connsiteY102" fmla="*/ 165322 h 665385"/>
                  <a:gd name="connsiteX103" fmla="*/ 483820 w 672672"/>
                  <a:gd name="connsiteY103" fmla="*/ 182932 h 665385"/>
                  <a:gd name="connsiteX104" fmla="*/ 470612 w 672672"/>
                  <a:gd name="connsiteY104" fmla="*/ 185968 h 665385"/>
                  <a:gd name="connsiteX105" fmla="*/ 441009 w 672672"/>
                  <a:gd name="connsiteY105" fmla="*/ 219822 h 665385"/>
                  <a:gd name="connsiteX106" fmla="*/ 432204 w 672672"/>
                  <a:gd name="connsiteY106" fmla="*/ 224224 h 665385"/>
                  <a:gd name="connsiteX107" fmla="*/ 424766 w 672672"/>
                  <a:gd name="connsiteY107" fmla="*/ 237583 h 665385"/>
                  <a:gd name="connsiteX108" fmla="*/ 402753 w 672672"/>
                  <a:gd name="connsiteY108" fmla="*/ 140121 h 665385"/>
                  <a:gd name="connsiteX109" fmla="*/ 256712 w 672672"/>
                  <a:gd name="connsiteY109" fmla="*/ 168206 h 665385"/>
                  <a:gd name="connsiteX110" fmla="*/ 228627 w 672672"/>
                  <a:gd name="connsiteY110" fmla="*/ 1518 h 66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</a:cxnLst>
                <a:rect l="l" t="t" r="r" b="b"/>
                <a:pathLst>
                  <a:path w="672672" h="665385">
                    <a:moveTo>
                      <a:pt x="228627" y="1518"/>
                    </a:moveTo>
                    <a:lnTo>
                      <a:pt x="224224" y="0"/>
                    </a:lnTo>
                    <a:lnTo>
                      <a:pt x="213901" y="8957"/>
                    </a:lnTo>
                    <a:lnTo>
                      <a:pt x="221188" y="28085"/>
                    </a:lnTo>
                    <a:lnTo>
                      <a:pt x="200541" y="45695"/>
                    </a:lnTo>
                    <a:lnTo>
                      <a:pt x="228627" y="59054"/>
                    </a:lnTo>
                    <a:lnTo>
                      <a:pt x="218304" y="126914"/>
                    </a:lnTo>
                    <a:lnTo>
                      <a:pt x="212383" y="143157"/>
                    </a:lnTo>
                    <a:lnTo>
                      <a:pt x="212383" y="159401"/>
                    </a:lnTo>
                    <a:lnTo>
                      <a:pt x="215267" y="168206"/>
                    </a:lnTo>
                    <a:lnTo>
                      <a:pt x="216785" y="190370"/>
                    </a:lnTo>
                    <a:lnTo>
                      <a:pt x="200541" y="205096"/>
                    </a:lnTo>
                    <a:lnTo>
                      <a:pt x="193255" y="207980"/>
                    </a:lnTo>
                    <a:lnTo>
                      <a:pt x="165170" y="240468"/>
                    </a:lnTo>
                    <a:lnTo>
                      <a:pt x="165170" y="247907"/>
                    </a:lnTo>
                    <a:lnTo>
                      <a:pt x="147560" y="252309"/>
                    </a:lnTo>
                    <a:lnTo>
                      <a:pt x="135719" y="249273"/>
                    </a:lnTo>
                    <a:lnTo>
                      <a:pt x="123877" y="262632"/>
                    </a:lnTo>
                    <a:lnTo>
                      <a:pt x="122359" y="269919"/>
                    </a:lnTo>
                    <a:lnTo>
                      <a:pt x="109152" y="281760"/>
                    </a:lnTo>
                    <a:lnTo>
                      <a:pt x="94426" y="314248"/>
                    </a:lnTo>
                    <a:lnTo>
                      <a:pt x="100195" y="337778"/>
                    </a:lnTo>
                    <a:lnTo>
                      <a:pt x="82585" y="357058"/>
                    </a:lnTo>
                    <a:lnTo>
                      <a:pt x="70744" y="334894"/>
                    </a:lnTo>
                    <a:lnTo>
                      <a:pt x="58903" y="334894"/>
                    </a:lnTo>
                    <a:lnTo>
                      <a:pt x="44177" y="379223"/>
                    </a:lnTo>
                    <a:lnTo>
                      <a:pt x="47213" y="401235"/>
                    </a:lnTo>
                    <a:lnTo>
                      <a:pt x="44177" y="420515"/>
                    </a:lnTo>
                    <a:lnTo>
                      <a:pt x="33854" y="429320"/>
                    </a:lnTo>
                    <a:lnTo>
                      <a:pt x="19128" y="454369"/>
                    </a:lnTo>
                    <a:lnTo>
                      <a:pt x="0" y="455887"/>
                    </a:lnTo>
                    <a:lnTo>
                      <a:pt x="4403" y="479418"/>
                    </a:lnTo>
                    <a:lnTo>
                      <a:pt x="4403" y="497179"/>
                    </a:lnTo>
                    <a:lnTo>
                      <a:pt x="2884" y="509021"/>
                    </a:lnTo>
                    <a:lnTo>
                      <a:pt x="5920" y="520862"/>
                    </a:lnTo>
                    <a:lnTo>
                      <a:pt x="36890" y="559118"/>
                    </a:lnTo>
                    <a:lnTo>
                      <a:pt x="56018" y="588569"/>
                    </a:lnTo>
                    <a:lnTo>
                      <a:pt x="60421" y="591605"/>
                    </a:lnTo>
                    <a:lnTo>
                      <a:pt x="67859" y="590087"/>
                    </a:lnTo>
                    <a:lnTo>
                      <a:pt x="82585" y="597526"/>
                    </a:lnTo>
                    <a:lnTo>
                      <a:pt x="86988" y="603447"/>
                    </a:lnTo>
                    <a:lnTo>
                      <a:pt x="91390" y="603447"/>
                    </a:lnTo>
                    <a:lnTo>
                      <a:pt x="101713" y="610733"/>
                    </a:lnTo>
                    <a:lnTo>
                      <a:pt x="112036" y="610733"/>
                    </a:lnTo>
                    <a:lnTo>
                      <a:pt x="117957" y="615136"/>
                    </a:lnTo>
                    <a:lnTo>
                      <a:pt x="112036" y="630013"/>
                    </a:lnTo>
                    <a:lnTo>
                      <a:pt x="135719" y="652026"/>
                    </a:lnTo>
                    <a:lnTo>
                      <a:pt x="168206" y="663867"/>
                    </a:lnTo>
                    <a:lnTo>
                      <a:pt x="182931" y="665385"/>
                    </a:lnTo>
                    <a:lnTo>
                      <a:pt x="200541" y="650660"/>
                    </a:lnTo>
                    <a:lnTo>
                      <a:pt x="202060" y="640336"/>
                    </a:lnTo>
                    <a:lnTo>
                      <a:pt x="213901" y="634416"/>
                    </a:lnTo>
                    <a:lnTo>
                      <a:pt x="225590" y="644739"/>
                    </a:lnTo>
                    <a:lnTo>
                      <a:pt x="233029" y="649141"/>
                    </a:lnTo>
                    <a:lnTo>
                      <a:pt x="244870" y="646105"/>
                    </a:lnTo>
                    <a:lnTo>
                      <a:pt x="281760" y="631380"/>
                    </a:lnTo>
                    <a:lnTo>
                      <a:pt x="287681" y="607849"/>
                    </a:lnTo>
                    <a:lnTo>
                      <a:pt x="292083" y="607849"/>
                    </a:lnTo>
                    <a:lnTo>
                      <a:pt x="300888" y="615136"/>
                    </a:lnTo>
                    <a:lnTo>
                      <a:pt x="330491" y="588569"/>
                    </a:lnTo>
                    <a:lnTo>
                      <a:pt x="340663" y="594490"/>
                    </a:lnTo>
                    <a:lnTo>
                      <a:pt x="365863" y="562154"/>
                    </a:lnTo>
                    <a:lnTo>
                      <a:pt x="359942" y="548795"/>
                    </a:lnTo>
                    <a:lnTo>
                      <a:pt x="361309" y="526631"/>
                    </a:lnTo>
                    <a:lnTo>
                      <a:pt x="386509" y="479418"/>
                    </a:lnTo>
                    <a:lnTo>
                      <a:pt x="418845" y="357058"/>
                    </a:lnTo>
                    <a:lnTo>
                      <a:pt x="424766" y="355540"/>
                    </a:lnTo>
                    <a:lnTo>
                      <a:pt x="442527" y="367381"/>
                    </a:lnTo>
                    <a:lnTo>
                      <a:pt x="445412" y="374668"/>
                    </a:lnTo>
                    <a:lnTo>
                      <a:pt x="454369" y="385143"/>
                    </a:lnTo>
                    <a:lnTo>
                      <a:pt x="473497" y="380589"/>
                    </a:lnTo>
                    <a:lnTo>
                      <a:pt x="486704" y="358576"/>
                    </a:lnTo>
                    <a:lnTo>
                      <a:pt x="498545" y="312729"/>
                    </a:lnTo>
                    <a:lnTo>
                      <a:pt x="508868" y="295120"/>
                    </a:lnTo>
                    <a:lnTo>
                      <a:pt x="526631" y="302406"/>
                    </a:lnTo>
                    <a:lnTo>
                      <a:pt x="538472" y="275840"/>
                    </a:lnTo>
                    <a:lnTo>
                      <a:pt x="550161" y="271437"/>
                    </a:lnTo>
                    <a:lnTo>
                      <a:pt x="560484" y="256711"/>
                    </a:lnTo>
                    <a:lnTo>
                      <a:pt x="569441" y="231663"/>
                    </a:lnTo>
                    <a:lnTo>
                      <a:pt x="576728" y="225742"/>
                    </a:lnTo>
                    <a:lnTo>
                      <a:pt x="578246" y="219822"/>
                    </a:lnTo>
                    <a:lnTo>
                      <a:pt x="572325" y="213901"/>
                    </a:lnTo>
                    <a:lnTo>
                      <a:pt x="575362" y="177011"/>
                    </a:lnTo>
                    <a:lnTo>
                      <a:pt x="578246" y="171090"/>
                    </a:lnTo>
                    <a:lnTo>
                      <a:pt x="584167" y="166688"/>
                    </a:lnTo>
                    <a:lnTo>
                      <a:pt x="652026" y="209498"/>
                    </a:lnTo>
                    <a:lnTo>
                      <a:pt x="662349" y="212383"/>
                    </a:lnTo>
                    <a:lnTo>
                      <a:pt x="665234" y="209498"/>
                    </a:lnTo>
                    <a:lnTo>
                      <a:pt x="672672" y="172609"/>
                    </a:lnTo>
                    <a:lnTo>
                      <a:pt x="672672" y="172609"/>
                    </a:lnTo>
                    <a:lnTo>
                      <a:pt x="656428" y="138755"/>
                    </a:lnTo>
                    <a:lnTo>
                      <a:pt x="648990" y="137237"/>
                    </a:lnTo>
                    <a:lnTo>
                      <a:pt x="643069" y="120993"/>
                    </a:lnTo>
                    <a:lnTo>
                      <a:pt x="631380" y="125395"/>
                    </a:lnTo>
                    <a:lnTo>
                      <a:pt x="619538" y="125395"/>
                    </a:lnTo>
                    <a:lnTo>
                      <a:pt x="609215" y="119475"/>
                    </a:lnTo>
                    <a:lnTo>
                      <a:pt x="562002" y="135719"/>
                    </a:lnTo>
                    <a:lnTo>
                      <a:pt x="557600" y="149078"/>
                    </a:lnTo>
                    <a:lnTo>
                      <a:pt x="538472" y="154998"/>
                    </a:lnTo>
                    <a:lnTo>
                      <a:pt x="520710" y="150444"/>
                    </a:lnTo>
                    <a:lnTo>
                      <a:pt x="513271" y="141639"/>
                    </a:lnTo>
                    <a:lnTo>
                      <a:pt x="504466" y="160767"/>
                    </a:lnTo>
                    <a:lnTo>
                      <a:pt x="494143" y="165322"/>
                    </a:lnTo>
                    <a:lnTo>
                      <a:pt x="483820" y="182932"/>
                    </a:lnTo>
                    <a:lnTo>
                      <a:pt x="470612" y="185968"/>
                    </a:lnTo>
                    <a:lnTo>
                      <a:pt x="441009" y="219822"/>
                    </a:lnTo>
                    <a:lnTo>
                      <a:pt x="432204" y="224224"/>
                    </a:lnTo>
                    <a:lnTo>
                      <a:pt x="424766" y="237583"/>
                    </a:lnTo>
                    <a:lnTo>
                      <a:pt x="402753" y="140121"/>
                    </a:lnTo>
                    <a:lnTo>
                      <a:pt x="256712" y="168206"/>
                    </a:lnTo>
                    <a:lnTo>
                      <a:pt x="228627" y="1518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8671A7EC-9741-413C-9EC0-28F6D6FDD148}"/>
                  </a:ext>
                </a:extLst>
              </p:cNvPr>
              <p:cNvSpPr/>
              <p:nvPr/>
            </p:nvSpPr>
            <p:spPr>
              <a:xfrm>
                <a:off x="7748206" y="3064380"/>
                <a:ext cx="626976" cy="702275"/>
              </a:xfrm>
              <a:custGeom>
                <a:avLst/>
                <a:gdLst>
                  <a:gd name="connsiteX0" fmla="*/ 0 w 626976"/>
                  <a:gd name="connsiteY0" fmla="*/ 124029 h 702275"/>
                  <a:gd name="connsiteX1" fmla="*/ 56018 w 626976"/>
                  <a:gd name="connsiteY1" fmla="*/ 613770 h 702275"/>
                  <a:gd name="connsiteX2" fmla="*/ 67859 w 626976"/>
                  <a:gd name="connsiteY2" fmla="*/ 613770 h 702275"/>
                  <a:gd name="connsiteX3" fmla="*/ 82584 w 626976"/>
                  <a:gd name="connsiteY3" fmla="*/ 621056 h 702275"/>
                  <a:gd name="connsiteX4" fmla="*/ 91390 w 626976"/>
                  <a:gd name="connsiteY4" fmla="*/ 621056 h 702275"/>
                  <a:gd name="connsiteX5" fmla="*/ 107634 w 626976"/>
                  <a:gd name="connsiteY5" fmla="*/ 612251 h 702275"/>
                  <a:gd name="connsiteX6" fmla="*/ 137236 w 626976"/>
                  <a:gd name="connsiteY6" fmla="*/ 634416 h 702275"/>
                  <a:gd name="connsiteX7" fmla="*/ 147560 w 626976"/>
                  <a:gd name="connsiteY7" fmla="*/ 660983 h 702275"/>
                  <a:gd name="connsiteX8" fmla="*/ 169724 w 626976"/>
                  <a:gd name="connsiteY8" fmla="*/ 669788 h 702275"/>
                  <a:gd name="connsiteX9" fmla="*/ 200541 w 626976"/>
                  <a:gd name="connsiteY9" fmla="*/ 666903 h 702275"/>
                  <a:gd name="connsiteX10" fmla="*/ 231662 w 626976"/>
                  <a:gd name="connsiteY10" fmla="*/ 688916 h 702275"/>
                  <a:gd name="connsiteX11" fmla="*/ 243352 w 626976"/>
                  <a:gd name="connsiteY11" fmla="*/ 672824 h 702275"/>
                  <a:gd name="connsiteX12" fmla="*/ 253675 w 626976"/>
                  <a:gd name="connsiteY12" fmla="*/ 671306 h 702275"/>
                  <a:gd name="connsiteX13" fmla="*/ 280242 w 626976"/>
                  <a:gd name="connsiteY13" fmla="*/ 681629 h 702275"/>
                  <a:gd name="connsiteX14" fmla="*/ 302406 w 626976"/>
                  <a:gd name="connsiteY14" fmla="*/ 678593 h 702275"/>
                  <a:gd name="connsiteX15" fmla="*/ 305443 w 626976"/>
                  <a:gd name="connsiteY15" fmla="*/ 674190 h 702275"/>
                  <a:gd name="connsiteX16" fmla="*/ 315614 w 626976"/>
                  <a:gd name="connsiteY16" fmla="*/ 668421 h 702275"/>
                  <a:gd name="connsiteX17" fmla="*/ 320168 w 626976"/>
                  <a:gd name="connsiteY17" fmla="*/ 660983 h 702275"/>
                  <a:gd name="connsiteX18" fmla="*/ 337778 w 626976"/>
                  <a:gd name="connsiteY18" fmla="*/ 647623 h 702275"/>
                  <a:gd name="connsiteX19" fmla="*/ 345217 w 626976"/>
                  <a:gd name="connsiteY19" fmla="*/ 659464 h 702275"/>
                  <a:gd name="connsiteX20" fmla="*/ 359942 w 626976"/>
                  <a:gd name="connsiteY20" fmla="*/ 680111 h 702275"/>
                  <a:gd name="connsiteX21" fmla="*/ 376186 w 626976"/>
                  <a:gd name="connsiteY21" fmla="*/ 684513 h 702275"/>
                  <a:gd name="connsiteX22" fmla="*/ 392430 w 626976"/>
                  <a:gd name="connsiteY22" fmla="*/ 696355 h 702275"/>
                  <a:gd name="connsiteX23" fmla="*/ 398350 w 626976"/>
                  <a:gd name="connsiteY23" fmla="*/ 702275 h 702275"/>
                  <a:gd name="connsiteX24" fmla="*/ 417479 w 626976"/>
                  <a:gd name="connsiteY24" fmla="*/ 700757 h 702275"/>
                  <a:gd name="connsiteX25" fmla="*/ 432204 w 626976"/>
                  <a:gd name="connsiteY25" fmla="*/ 675708 h 702275"/>
                  <a:gd name="connsiteX26" fmla="*/ 442527 w 626976"/>
                  <a:gd name="connsiteY26" fmla="*/ 666903 h 702275"/>
                  <a:gd name="connsiteX27" fmla="*/ 445563 w 626976"/>
                  <a:gd name="connsiteY27" fmla="*/ 647623 h 702275"/>
                  <a:gd name="connsiteX28" fmla="*/ 442527 w 626976"/>
                  <a:gd name="connsiteY28" fmla="*/ 625611 h 702275"/>
                  <a:gd name="connsiteX29" fmla="*/ 457253 w 626976"/>
                  <a:gd name="connsiteY29" fmla="*/ 581282 h 702275"/>
                  <a:gd name="connsiteX30" fmla="*/ 469094 w 626976"/>
                  <a:gd name="connsiteY30" fmla="*/ 581282 h 702275"/>
                  <a:gd name="connsiteX31" fmla="*/ 480935 w 626976"/>
                  <a:gd name="connsiteY31" fmla="*/ 603446 h 702275"/>
                  <a:gd name="connsiteX32" fmla="*/ 498545 w 626976"/>
                  <a:gd name="connsiteY32" fmla="*/ 584167 h 702275"/>
                  <a:gd name="connsiteX33" fmla="*/ 492777 w 626976"/>
                  <a:gd name="connsiteY33" fmla="*/ 560636 h 702275"/>
                  <a:gd name="connsiteX34" fmla="*/ 507502 w 626976"/>
                  <a:gd name="connsiteY34" fmla="*/ 528149 h 702275"/>
                  <a:gd name="connsiteX35" fmla="*/ 520710 w 626976"/>
                  <a:gd name="connsiteY35" fmla="*/ 516307 h 702275"/>
                  <a:gd name="connsiteX36" fmla="*/ 522228 w 626976"/>
                  <a:gd name="connsiteY36" fmla="*/ 509020 h 702275"/>
                  <a:gd name="connsiteX37" fmla="*/ 534069 w 626976"/>
                  <a:gd name="connsiteY37" fmla="*/ 495661 h 702275"/>
                  <a:gd name="connsiteX38" fmla="*/ 545910 w 626976"/>
                  <a:gd name="connsiteY38" fmla="*/ 498697 h 702275"/>
                  <a:gd name="connsiteX39" fmla="*/ 563520 w 626976"/>
                  <a:gd name="connsiteY39" fmla="*/ 494295 h 702275"/>
                  <a:gd name="connsiteX40" fmla="*/ 563520 w 626976"/>
                  <a:gd name="connsiteY40" fmla="*/ 486856 h 702275"/>
                  <a:gd name="connsiteX41" fmla="*/ 591605 w 626976"/>
                  <a:gd name="connsiteY41" fmla="*/ 454369 h 702275"/>
                  <a:gd name="connsiteX42" fmla="*/ 598892 w 626976"/>
                  <a:gd name="connsiteY42" fmla="*/ 451484 h 702275"/>
                  <a:gd name="connsiteX43" fmla="*/ 615136 w 626976"/>
                  <a:gd name="connsiteY43" fmla="*/ 436759 h 702275"/>
                  <a:gd name="connsiteX44" fmla="*/ 613618 w 626976"/>
                  <a:gd name="connsiteY44" fmla="*/ 414594 h 702275"/>
                  <a:gd name="connsiteX45" fmla="*/ 610733 w 626976"/>
                  <a:gd name="connsiteY45" fmla="*/ 405789 h 702275"/>
                  <a:gd name="connsiteX46" fmla="*/ 610733 w 626976"/>
                  <a:gd name="connsiteY46" fmla="*/ 389546 h 702275"/>
                  <a:gd name="connsiteX47" fmla="*/ 616654 w 626976"/>
                  <a:gd name="connsiteY47" fmla="*/ 373302 h 702275"/>
                  <a:gd name="connsiteX48" fmla="*/ 626977 w 626976"/>
                  <a:gd name="connsiteY48" fmla="*/ 305443 h 702275"/>
                  <a:gd name="connsiteX49" fmla="*/ 598892 w 626976"/>
                  <a:gd name="connsiteY49" fmla="*/ 292083 h 702275"/>
                  <a:gd name="connsiteX50" fmla="*/ 619538 w 626976"/>
                  <a:gd name="connsiteY50" fmla="*/ 274473 h 702275"/>
                  <a:gd name="connsiteX51" fmla="*/ 612251 w 626976"/>
                  <a:gd name="connsiteY51" fmla="*/ 255345 h 702275"/>
                  <a:gd name="connsiteX52" fmla="*/ 622574 w 626976"/>
                  <a:gd name="connsiteY52" fmla="*/ 246388 h 702275"/>
                  <a:gd name="connsiteX53" fmla="*/ 626977 w 626976"/>
                  <a:gd name="connsiteY53" fmla="*/ 247906 h 702275"/>
                  <a:gd name="connsiteX54" fmla="*/ 582648 w 626976"/>
                  <a:gd name="connsiteY54" fmla="*/ 0 h 702275"/>
                  <a:gd name="connsiteX55" fmla="*/ 511905 w 626976"/>
                  <a:gd name="connsiteY55" fmla="*/ 35524 h 702275"/>
                  <a:gd name="connsiteX56" fmla="*/ 480935 w 626976"/>
                  <a:gd name="connsiteY56" fmla="*/ 54652 h 702275"/>
                  <a:gd name="connsiteX57" fmla="*/ 469094 w 626976"/>
                  <a:gd name="connsiteY57" fmla="*/ 64975 h 702275"/>
                  <a:gd name="connsiteX58" fmla="*/ 427802 w 626976"/>
                  <a:gd name="connsiteY58" fmla="*/ 109152 h 702275"/>
                  <a:gd name="connsiteX59" fmla="*/ 415961 w 626976"/>
                  <a:gd name="connsiteY59" fmla="*/ 116590 h 702275"/>
                  <a:gd name="connsiteX60" fmla="*/ 404271 w 626976"/>
                  <a:gd name="connsiteY60" fmla="*/ 115072 h 702275"/>
                  <a:gd name="connsiteX61" fmla="*/ 380588 w 626976"/>
                  <a:gd name="connsiteY61" fmla="*/ 115072 h 702275"/>
                  <a:gd name="connsiteX62" fmla="*/ 367381 w 626976"/>
                  <a:gd name="connsiteY62" fmla="*/ 118109 h 702275"/>
                  <a:gd name="connsiteX63" fmla="*/ 333376 w 626976"/>
                  <a:gd name="connsiteY63" fmla="*/ 147560 h 702275"/>
                  <a:gd name="connsiteX64" fmla="*/ 320168 w 626976"/>
                  <a:gd name="connsiteY64" fmla="*/ 144675 h 702275"/>
                  <a:gd name="connsiteX65" fmla="*/ 293601 w 626976"/>
                  <a:gd name="connsiteY65" fmla="*/ 135718 h 702275"/>
                  <a:gd name="connsiteX66" fmla="*/ 286162 w 626976"/>
                  <a:gd name="connsiteY66" fmla="*/ 140273 h 702275"/>
                  <a:gd name="connsiteX67" fmla="*/ 275839 w 626976"/>
                  <a:gd name="connsiteY67" fmla="*/ 137237 h 702275"/>
                  <a:gd name="connsiteX68" fmla="*/ 283278 w 626976"/>
                  <a:gd name="connsiteY68" fmla="*/ 125395 h 702275"/>
                  <a:gd name="connsiteX69" fmla="*/ 277358 w 626976"/>
                  <a:gd name="connsiteY69" fmla="*/ 124029 h 702275"/>
                  <a:gd name="connsiteX70" fmla="*/ 256711 w 626976"/>
                  <a:gd name="connsiteY70" fmla="*/ 120993 h 702275"/>
                  <a:gd name="connsiteX71" fmla="*/ 212383 w 626976"/>
                  <a:gd name="connsiteY71" fmla="*/ 106267 h 702275"/>
                  <a:gd name="connsiteX72" fmla="*/ 203577 w 626976"/>
                  <a:gd name="connsiteY72" fmla="*/ 103231 h 702275"/>
                  <a:gd name="connsiteX73" fmla="*/ 182931 w 626976"/>
                  <a:gd name="connsiteY73" fmla="*/ 107785 h 702275"/>
                  <a:gd name="connsiteX74" fmla="*/ 182931 w 626976"/>
                  <a:gd name="connsiteY74" fmla="*/ 100347 h 702275"/>
                  <a:gd name="connsiteX75" fmla="*/ 0 w 626976"/>
                  <a:gd name="connsiteY75" fmla="*/ 124029 h 70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626976" h="702275">
                    <a:moveTo>
                      <a:pt x="0" y="124029"/>
                    </a:moveTo>
                    <a:lnTo>
                      <a:pt x="56018" y="613770"/>
                    </a:lnTo>
                    <a:lnTo>
                      <a:pt x="67859" y="613770"/>
                    </a:lnTo>
                    <a:lnTo>
                      <a:pt x="82584" y="621056"/>
                    </a:lnTo>
                    <a:lnTo>
                      <a:pt x="91390" y="621056"/>
                    </a:lnTo>
                    <a:lnTo>
                      <a:pt x="107634" y="612251"/>
                    </a:lnTo>
                    <a:lnTo>
                      <a:pt x="137236" y="634416"/>
                    </a:lnTo>
                    <a:lnTo>
                      <a:pt x="147560" y="660983"/>
                    </a:lnTo>
                    <a:lnTo>
                      <a:pt x="169724" y="669788"/>
                    </a:lnTo>
                    <a:lnTo>
                      <a:pt x="200541" y="666903"/>
                    </a:lnTo>
                    <a:lnTo>
                      <a:pt x="231662" y="688916"/>
                    </a:lnTo>
                    <a:lnTo>
                      <a:pt x="243352" y="672824"/>
                    </a:lnTo>
                    <a:lnTo>
                      <a:pt x="253675" y="671306"/>
                    </a:lnTo>
                    <a:lnTo>
                      <a:pt x="280242" y="681629"/>
                    </a:lnTo>
                    <a:lnTo>
                      <a:pt x="302406" y="678593"/>
                    </a:lnTo>
                    <a:lnTo>
                      <a:pt x="305443" y="674190"/>
                    </a:lnTo>
                    <a:lnTo>
                      <a:pt x="315614" y="668421"/>
                    </a:lnTo>
                    <a:lnTo>
                      <a:pt x="320168" y="660983"/>
                    </a:lnTo>
                    <a:lnTo>
                      <a:pt x="337778" y="647623"/>
                    </a:lnTo>
                    <a:lnTo>
                      <a:pt x="345217" y="659464"/>
                    </a:lnTo>
                    <a:lnTo>
                      <a:pt x="359942" y="680111"/>
                    </a:lnTo>
                    <a:lnTo>
                      <a:pt x="376186" y="684513"/>
                    </a:lnTo>
                    <a:lnTo>
                      <a:pt x="392430" y="696355"/>
                    </a:lnTo>
                    <a:lnTo>
                      <a:pt x="398350" y="702275"/>
                    </a:lnTo>
                    <a:lnTo>
                      <a:pt x="417479" y="700757"/>
                    </a:lnTo>
                    <a:lnTo>
                      <a:pt x="432204" y="675708"/>
                    </a:lnTo>
                    <a:lnTo>
                      <a:pt x="442527" y="666903"/>
                    </a:lnTo>
                    <a:lnTo>
                      <a:pt x="445563" y="647623"/>
                    </a:lnTo>
                    <a:lnTo>
                      <a:pt x="442527" y="625611"/>
                    </a:lnTo>
                    <a:lnTo>
                      <a:pt x="457253" y="581282"/>
                    </a:lnTo>
                    <a:lnTo>
                      <a:pt x="469094" y="581282"/>
                    </a:lnTo>
                    <a:lnTo>
                      <a:pt x="480935" y="603446"/>
                    </a:lnTo>
                    <a:lnTo>
                      <a:pt x="498545" y="584167"/>
                    </a:lnTo>
                    <a:lnTo>
                      <a:pt x="492777" y="560636"/>
                    </a:lnTo>
                    <a:lnTo>
                      <a:pt x="507502" y="528149"/>
                    </a:lnTo>
                    <a:lnTo>
                      <a:pt x="520710" y="516307"/>
                    </a:lnTo>
                    <a:lnTo>
                      <a:pt x="522228" y="509020"/>
                    </a:lnTo>
                    <a:lnTo>
                      <a:pt x="534069" y="495661"/>
                    </a:lnTo>
                    <a:lnTo>
                      <a:pt x="545910" y="498697"/>
                    </a:lnTo>
                    <a:lnTo>
                      <a:pt x="563520" y="494295"/>
                    </a:lnTo>
                    <a:lnTo>
                      <a:pt x="563520" y="486856"/>
                    </a:lnTo>
                    <a:lnTo>
                      <a:pt x="591605" y="454369"/>
                    </a:lnTo>
                    <a:lnTo>
                      <a:pt x="598892" y="451484"/>
                    </a:lnTo>
                    <a:lnTo>
                      <a:pt x="615136" y="436759"/>
                    </a:lnTo>
                    <a:lnTo>
                      <a:pt x="613618" y="414594"/>
                    </a:lnTo>
                    <a:lnTo>
                      <a:pt x="610733" y="405789"/>
                    </a:lnTo>
                    <a:lnTo>
                      <a:pt x="610733" y="389546"/>
                    </a:lnTo>
                    <a:lnTo>
                      <a:pt x="616654" y="373302"/>
                    </a:lnTo>
                    <a:lnTo>
                      <a:pt x="626977" y="305443"/>
                    </a:lnTo>
                    <a:lnTo>
                      <a:pt x="598892" y="292083"/>
                    </a:lnTo>
                    <a:lnTo>
                      <a:pt x="619538" y="274473"/>
                    </a:lnTo>
                    <a:lnTo>
                      <a:pt x="612251" y="255345"/>
                    </a:lnTo>
                    <a:lnTo>
                      <a:pt x="622574" y="246388"/>
                    </a:lnTo>
                    <a:lnTo>
                      <a:pt x="626977" y="247906"/>
                    </a:lnTo>
                    <a:lnTo>
                      <a:pt x="582648" y="0"/>
                    </a:lnTo>
                    <a:lnTo>
                      <a:pt x="511905" y="35524"/>
                    </a:lnTo>
                    <a:lnTo>
                      <a:pt x="480935" y="54652"/>
                    </a:lnTo>
                    <a:lnTo>
                      <a:pt x="469094" y="64975"/>
                    </a:lnTo>
                    <a:lnTo>
                      <a:pt x="427802" y="109152"/>
                    </a:lnTo>
                    <a:lnTo>
                      <a:pt x="415961" y="116590"/>
                    </a:lnTo>
                    <a:lnTo>
                      <a:pt x="404271" y="115072"/>
                    </a:lnTo>
                    <a:lnTo>
                      <a:pt x="380588" y="115072"/>
                    </a:lnTo>
                    <a:lnTo>
                      <a:pt x="367381" y="118109"/>
                    </a:lnTo>
                    <a:lnTo>
                      <a:pt x="333376" y="147560"/>
                    </a:lnTo>
                    <a:lnTo>
                      <a:pt x="320168" y="144675"/>
                    </a:lnTo>
                    <a:lnTo>
                      <a:pt x="293601" y="135718"/>
                    </a:lnTo>
                    <a:lnTo>
                      <a:pt x="286162" y="140273"/>
                    </a:lnTo>
                    <a:lnTo>
                      <a:pt x="275839" y="137237"/>
                    </a:lnTo>
                    <a:lnTo>
                      <a:pt x="283278" y="125395"/>
                    </a:lnTo>
                    <a:lnTo>
                      <a:pt x="277358" y="124029"/>
                    </a:lnTo>
                    <a:lnTo>
                      <a:pt x="256711" y="120993"/>
                    </a:lnTo>
                    <a:lnTo>
                      <a:pt x="212383" y="106267"/>
                    </a:lnTo>
                    <a:lnTo>
                      <a:pt x="203577" y="103231"/>
                    </a:lnTo>
                    <a:lnTo>
                      <a:pt x="182931" y="107785"/>
                    </a:lnTo>
                    <a:lnTo>
                      <a:pt x="182931" y="100347"/>
                    </a:lnTo>
                    <a:lnTo>
                      <a:pt x="0" y="124029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67A940E1-17FA-44C8-B931-639FB12DBB28}"/>
                  </a:ext>
                </a:extLst>
              </p:cNvPr>
              <p:cNvSpPr/>
              <p:nvPr/>
            </p:nvSpPr>
            <p:spPr>
              <a:xfrm>
                <a:off x="7354258" y="3179452"/>
                <a:ext cx="453002" cy="798219"/>
              </a:xfrm>
              <a:custGeom>
                <a:avLst/>
                <a:gdLst>
                  <a:gd name="connsiteX0" fmla="*/ 14878 w 453002"/>
                  <a:gd name="connsiteY0" fmla="*/ 48731 h 798219"/>
                  <a:gd name="connsiteX1" fmla="*/ 51767 w 453002"/>
                  <a:gd name="connsiteY1" fmla="*/ 495661 h 798219"/>
                  <a:gd name="connsiteX2" fmla="*/ 45847 w 453002"/>
                  <a:gd name="connsiteY2" fmla="*/ 503100 h 798219"/>
                  <a:gd name="connsiteX3" fmla="*/ 48731 w 453002"/>
                  <a:gd name="connsiteY3" fmla="*/ 519344 h 798219"/>
                  <a:gd name="connsiteX4" fmla="*/ 42811 w 453002"/>
                  <a:gd name="connsiteY4" fmla="*/ 542874 h 798219"/>
                  <a:gd name="connsiteX5" fmla="*/ 60572 w 453002"/>
                  <a:gd name="connsiteY5" fmla="*/ 576880 h 798219"/>
                  <a:gd name="connsiteX6" fmla="*/ 66493 w 453002"/>
                  <a:gd name="connsiteY6" fmla="*/ 618172 h 798219"/>
                  <a:gd name="connsiteX7" fmla="*/ 45847 w 453002"/>
                  <a:gd name="connsiteY7" fmla="*/ 655062 h 798219"/>
                  <a:gd name="connsiteX8" fmla="*/ 44329 w 453002"/>
                  <a:gd name="connsiteY8" fmla="*/ 666903 h 798219"/>
                  <a:gd name="connsiteX9" fmla="*/ 30969 w 453002"/>
                  <a:gd name="connsiteY9" fmla="*/ 696355 h 798219"/>
                  <a:gd name="connsiteX10" fmla="*/ 7439 w 453002"/>
                  <a:gd name="connsiteY10" fmla="*/ 718519 h 798219"/>
                  <a:gd name="connsiteX11" fmla="*/ 7439 w 453002"/>
                  <a:gd name="connsiteY11" fmla="*/ 746452 h 798219"/>
                  <a:gd name="connsiteX12" fmla="*/ 0 w 453002"/>
                  <a:gd name="connsiteY12" fmla="*/ 781976 h 798219"/>
                  <a:gd name="connsiteX13" fmla="*/ 0 w 453002"/>
                  <a:gd name="connsiteY13" fmla="*/ 789262 h 798219"/>
                  <a:gd name="connsiteX14" fmla="*/ 1518 w 453002"/>
                  <a:gd name="connsiteY14" fmla="*/ 796701 h 798219"/>
                  <a:gd name="connsiteX15" fmla="*/ 1518 w 453002"/>
                  <a:gd name="connsiteY15" fmla="*/ 796701 h 798219"/>
                  <a:gd name="connsiteX16" fmla="*/ 13359 w 453002"/>
                  <a:gd name="connsiteY16" fmla="*/ 798219 h 798219"/>
                  <a:gd name="connsiteX17" fmla="*/ 25201 w 453002"/>
                  <a:gd name="connsiteY17" fmla="*/ 793665 h 798219"/>
                  <a:gd name="connsiteX18" fmla="*/ 23682 w 453002"/>
                  <a:gd name="connsiteY18" fmla="*/ 787896 h 798219"/>
                  <a:gd name="connsiteX19" fmla="*/ 28085 w 453002"/>
                  <a:gd name="connsiteY19" fmla="*/ 774537 h 798219"/>
                  <a:gd name="connsiteX20" fmla="*/ 56170 w 453002"/>
                  <a:gd name="connsiteY20" fmla="*/ 776055 h 798219"/>
                  <a:gd name="connsiteX21" fmla="*/ 91542 w 453002"/>
                  <a:gd name="connsiteY21" fmla="*/ 762696 h 798219"/>
                  <a:gd name="connsiteX22" fmla="*/ 135719 w 453002"/>
                  <a:gd name="connsiteY22" fmla="*/ 783342 h 798219"/>
                  <a:gd name="connsiteX23" fmla="*/ 140121 w 453002"/>
                  <a:gd name="connsiteY23" fmla="*/ 787896 h 798219"/>
                  <a:gd name="connsiteX24" fmla="*/ 149078 w 453002"/>
                  <a:gd name="connsiteY24" fmla="*/ 784860 h 798219"/>
                  <a:gd name="connsiteX25" fmla="*/ 157883 w 453002"/>
                  <a:gd name="connsiteY25" fmla="*/ 755409 h 798219"/>
                  <a:gd name="connsiteX26" fmla="*/ 182931 w 453002"/>
                  <a:gd name="connsiteY26" fmla="*/ 746452 h 798219"/>
                  <a:gd name="connsiteX27" fmla="*/ 193255 w 453002"/>
                  <a:gd name="connsiteY27" fmla="*/ 759811 h 798219"/>
                  <a:gd name="connsiteX28" fmla="*/ 208132 w 453002"/>
                  <a:gd name="connsiteY28" fmla="*/ 770134 h 798219"/>
                  <a:gd name="connsiteX29" fmla="*/ 219822 w 453002"/>
                  <a:gd name="connsiteY29" fmla="*/ 759811 h 798219"/>
                  <a:gd name="connsiteX30" fmla="*/ 231663 w 453002"/>
                  <a:gd name="connsiteY30" fmla="*/ 721403 h 798219"/>
                  <a:gd name="connsiteX31" fmla="*/ 240468 w 453002"/>
                  <a:gd name="connsiteY31" fmla="*/ 709562 h 798219"/>
                  <a:gd name="connsiteX32" fmla="*/ 250791 w 453002"/>
                  <a:gd name="connsiteY32" fmla="*/ 711080 h 798219"/>
                  <a:gd name="connsiteX33" fmla="*/ 267035 w 453002"/>
                  <a:gd name="connsiteY33" fmla="*/ 730360 h 798219"/>
                  <a:gd name="connsiteX34" fmla="*/ 303924 w 453002"/>
                  <a:gd name="connsiteY34" fmla="*/ 728842 h 798219"/>
                  <a:gd name="connsiteX35" fmla="*/ 314248 w 453002"/>
                  <a:gd name="connsiteY35" fmla="*/ 694836 h 798219"/>
                  <a:gd name="connsiteX36" fmla="*/ 373302 w 453002"/>
                  <a:gd name="connsiteY36" fmla="*/ 618172 h 798219"/>
                  <a:gd name="connsiteX37" fmla="*/ 373302 w 453002"/>
                  <a:gd name="connsiteY37" fmla="*/ 590087 h 798219"/>
                  <a:gd name="connsiteX38" fmla="*/ 385143 w 453002"/>
                  <a:gd name="connsiteY38" fmla="*/ 581282 h 798219"/>
                  <a:gd name="connsiteX39" fmla="*/ 410192 w 453002"/>
                  <a:gd name="connsiteY39" fmla="*/ 587203 h 798219"/>
                  <a:gd name="connsiteX40" fmla="*/ 430838 w 453002"/>
                  <a:gd name="connsiteY40" fmla="*/ 570959 h 798219"/>
                  <a:gd name="connsiteX41" fmla="*/ 447082 w 453002"/>
                  <a:gd name="connsiteY41" fmla="*/ 566557 h 798219"/>
                  <a:gd name="connsiteX42" fmla="*/ 453002 w 453002"/>
                  <a:gd name="connsiteY42" fmla="*/ 554715 h 798219"/>
                  <a:gd name="connsiteX43" fmla="*/ 444046 w 453002"/>
                  <a:gd name="connsiteY43" fmla="*/ 522228 h 798219"/>
                  <a:gd name="connsiteX44" fmla="*/ 444046 w 453002"/>
                  <a:gd name="connsiteY44" fmla="*/ 511905 h 798219"/>
                  <a:gd name="connsiteX45" fmla="*/ 449966 w 453002"/>
                  <a:gd name="connsiteY45" fmla="*/ 498697 h 798219"/>
                  <a:gd name="connsiteX46" fmla="*/ 393948 w 453002"/>
                  <a:gd name="connsiteY46" fmla="*/ 8957 h 798219"/>
                  <a:gd name="connsiteX47" fmla="*/ 392430 w 453002"/>
                  <a:gd name="connsiteY47" fmla="*/ 0 h 798219"/>
                  <a:gd name="connsiteX48" fmla="*/ 103383 w 453002"/>
                  <a:gd name="connsiteY48" fmla="*/ 36890 h 798219"/>
                  <a:gd name="connsiteX49" fmla="*/ 94426 w 453002"/>
                  <a:gd name="connsiteY49" fmla="*/ 44329 h 798219"/>
                  <a:gd name="connsiteX50" fmla="*/ 72413 w 453002"/>
                  <a:gd name="connsiteY50" fmla="*/ 53134 h 798219"/>
                  <a:gd name="connsiteX51" fmla="*/ 60572 w 453002"/>
                  <a:gd name="connsiteY51" fmla="*/ 59054 h 798219"/>
                  <a:gd name="connsiteX52" fmla="*/ 34005 w 453002"/>
                  <a:gd name="connsiteY52" fmla="*/ 63457 h 798219"/>
                  <a:gd name="connsiteX53" fmla="*/ 14878 w 453002"/>
                  <a:gd name="connsiteY53" fmla="*/ 48731 h 798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453002" h="798219">
                    <a:moveTo>
                      <a:pt x="14878" y="48731"/>
                    </a:moveTo>
                    <a:lnTo>
                      <a:pt x="51767" y="495661"/>
                    </a:lnTo>
                    <a:lnTo>
                      <a:pt x="45847" y="503100"/>
                    </a:lnTo>
                    <a:lnTo>
                      <a:pt x="48731" y="519344"/>
                    </a:lnTo>
                    <a:lnTo>
                      <a:pt x="42811" y="542874"/>
                    </a:lnTo>
                    <a:lnTo>
                      <a:pt x="60572" y="576880"/>
                    </a:lnTo>
                    <a:lnTo>
                      <a:pt x="66493" y="618172"/>
                    </a:lnTo>
                    <a:lnTo>
                      <a:pt x="45847" y="655062"/>
                    </a:lnTo>
                    <a:lnTo>
                      <a:pt x="44329" y="666903"/>
                    </a:lnTo>
                    <a:lnTo>
                      <a:pt x="30969" y="696355"/>
                    </a:lnTo>
                    <a:lnTo>
                      <a:pt x="7439" y="718519"/>
                    </a:lnTo>
                    <a:lnTo>
                      <a:pt x="7439" y="746452"/>
                    </a:lnTo>
                    <a:lnTo>
                      <a:pt x="0" y="781976"/>
                    </a:lnTo>
                    <a:lnTo>
                      <a:pt x="0" y="789262"/>
                    </a:lnTo>
                    <a:lnTo>
                      <a:pt x="1518" y="796701"/>
                    </a:lnTo>
                    <a:lnTo>
                      <a:pt x="1518" y="796701"/>
                    </a:lnTo>
                    <a:lnTo>
                      <a:pt x="13359" y="798219"/>
                    </a:lnTo>
                    <a:lnTo>
                      <a:pt x="25201" y="793665"/>
                    </a:lnTo>
                    <a:lnTo>
                      <a:pt x="23682" y="787896"/>
                    </a:lnTo>
                    <a:lnTo>
                      <a:pt x="28085" y="774537"/>
                    </a:lnTo>
                    <a:lnTo>
                      <a:pt x="56170" y="776055"/>
                    </a:lnTo>
                    <a:lnTo>
                      <a:pt x="91542" y="762696"/>
                    </a:lnTo>
                    <a:lnTo>
                      <a:pt x="135719" y="783342"/>
                    </a:lnTo>
                    <a:lnTo>
                      <a:pt x="140121" y="787896"/>
                    </a:lnTo>
                    <a:lnTo>
                      <a:pt x="149078" y="784860"/>
                    </a:lnTo>
                    <a:lnTo>
                      <a:pt x="157883" y="755409"/>
                    </a:lnTo>
                    <a:lnTo>
                      <a:pt x="182931" y="746452"/>
                    </a:lnTo>
                    <a:lnTo>
                      <a:pt x="193255" y="759811"/>
                    </a:lnTo>
                    <a:lnTo>
                      <a:pt x="208132" y="770134"/>
                    </a:lnTo>
                    <a:lnTo>
                      <a:pt x="219822" y="759811"/>
                    </a:lnTo>
                    <a:lnTo>
                      <a:pt x="231663" y="721403"/>
                    </a:lnTo>
                    <a:lnTo>
                      <a:pt x="240468" y="709562"/>
                    </a:lnTo>
                    <a:lnTo>
                      <a:pt x="250791" y="711080"/>
                    </a:lnTo>
                    <a:lnTo>
                      <a:pt x="267035" y="730360"/>
                    </a:lnTo>
                    <a:lnTo>
                      <a:pt x="303924" y="728842"/>
                    </a:lnTo>
                    <a:lnTo>
                      <a:pt x="314248" y="694836"/>
                    </a:lnTo>
                    <a:lnTo>
                      <a:pt x="373302" y="618172"/>
                    </a:lnTo>
                    <a:lnTo>
                      <a:pt x="373302" y="590087"/>
                    </a:lnTo>
                    <a:lnTo>
                      <a:pt x="385143" y="581282"/>
                    </a:lnTo>
                    <a:lnTo>
                      <a:pt x="410192" y="587203"/>
                    </a:lnTo>
                    <a:lnTo>
                      <a:pt x="430838" y="570959"/>
                    </a:lnTo>
                    <a:lnTo>
                      <a:pt x="447082" y="566557"/>
                    </a:lnTo>
                    <a:lnTo>
                      <a:pt x="453002" y="554715"/>
                    </a:lnTo>
                    <a:lnTo>
                      <a:pt x="444046" y="522228"/>
                    </a:lnTo>
                    <a:lnTo>
                      <a:pt x="444046" y="511905"/>
                    </a:lnTo>
                    <a:lnTo>
                      <a:pt x="449966" y="498697"/>
                    </a:lnTo>
                    <a:lnTo>
                      <a:pt x="393948" y="8957"/>
                    </a:lnTo>
                    <a:lnTo>
                      <a:pt x="392430" y="0"/>
                    </a:lnTo>
                    <a:lnTo>
                      <a:pt x="103383" y="36890"/>
                    </a:lnTo>
                    <a:lnTo>
                      <a:pt x="94426" y="44329"/>
                    </a:lnTo>
                    <a:lnTo>
                      <a:pt x="72413" y="53134"/>
                    </a:lnTo>
                    <a:lnTo>
                      <a:pt x="60572" y="59054"/>
                    </a:lnTo>
                    <a:lnTo>
                      <a:pt x="34005" y="63457"/>
                    </a:lnTo>
                    <a:lnTo>
                      <a:pt x="14878" y="48731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68B558BB-4F0D-4C03-B5D5-A8A16BDA0632}"/>
                  </a:ext>
                </a:extLst>
              </p:cNvPr>
              <p:cNvSpPr/>
              <p:nvPr/>
            </p:nvSpPr>
            <p:spPr>
              <a:xfrm>
                <a:off x="6824743" y="3085026"/>
                <a:ext cx="596007" cy="1059333"/>
              </a:xfrm>
              <a:custGeom>
                <a:avLst/>
                <a:gdLst>
                  <a:gd name="connsiteX0" fmla="*/ 489741 w 596007"/>
                  <a:gd name="connsiteY0" fmla="*/ 0 h 1059333"/>
                  <a:gd name="connsiteX1" fmla="*/ 100347 w 596007"/>
                  <a:gd name="connsiteY1" fmla="*/ 26567 h 1059333"/>
                  <a:gd name="connsiteX2" fmla="*/ 106115 w 596007"/>
                  <a:gd name="connsiteY2" fmla="*/ 36890 h 1059333"/>
                  <a:gd name="connsiteX3" fmla="*/ 134200 w 596007"/>
                  <a:gd name="connsiteY3" fmla="*/ 56170 h 1059333"/>
                  <a:gd name="connsiteX4" fmla="*/ 137237 w 596007"/>
                  <a:gd name="connsiteY4" fmla="*/ 73780 h 1059333"/>
                  <a:gd name="connsiteX5" fmla="*/ 165170 w 596007"/>
                  <a:gd name="connsiteY5" fmla="*/ 90024 h 1059333"/>
                  <a:gd name="connsiteX6" fmla="*/ 174127 w 596007"/>
                  <a:gd name="connsiteY6" fmla="*/ 122511 h 1059333"/>
                  <a:gd name="connsiteX7" fmla="*/ 172608 w 596007"/>
                  <a:gd name="connsiteY7" fmla="*/ 138755 h 1059333"/>
                  <a:gd name="connsiteX8" fmla="*/ 163652 w 596007"/>
                  <a:gd name="connsiteY8" fmla="*/ 157883 h 1059333"/>
                  <a:gd name="connsiteX9" fmla="*/ 153329 w 596007"/>
                  <a:gd name="connsiteY9" fmla="*/ 168206 h 1059333"/>
                  <a:gd name="connsiteX10" fmla="*/ 153329 w 596007"/>
                  <a:gd name="connsiteY10" fmla="*/ 184450 h 1059333"/>
                  <a:gd name="connsiteX11" fmla="*/ 128280 w 596007"/>
                  <a:gd name="connsiteY11" fmla="*/ 211017 h 1059333"/>
                  <a:gd name="connsiteX12" fmla="*/ 106115 w 596007"/>
                  <a:gd name="connsiteY12" fmla="*/ 218455 h 1059333"/>
                  <a:gd name="connsiteX13" fmla="*/ 98829 w 596007"/>
                  <a:gd name="connsiteY13" fmla="*/ 225742 h 1059333"/>
                  <a:gd name="connsiteX14" fmla="*/ 70744 w 596007"/>
                  <a:gd name="connsiteY14" fmla="*/ 227260 h 1059333"/>
                  <a:gd name="connsiteX15" fmla="*/ 56018 w 596007"/>
                  <a:gd name="connsiteY15" fmla="*/ 236065 h 1059333"/>
                  <a:gd name="connsiteX16" fmla="*/ 47213 w 596007"/>
                  <a:gd name="connsiteY16" fmla="*/ 255345 h 1059333"/>
                  <a:gd name="connsiteX17" fmla="*/ 48580 w 596007"/>
                  <a:gd name="connsiteY17" fmla="*/ 271437 h 1059333"/>
                  <a:gd name="connsiteX18" fmla="*/ 66341 w 596007"/>
                  <a:gd name="connsiteY18" fmla="*/ 289199 h 1059333"/>
                  <a:gd name="connsiteX19" fmla="*/ 70744 w 596007"/>
                  <a:gd name="connsiteY19" fmla="*/ 301040 h 1059333"/>
                  <a:gd name="connsiteX20" fmla="*/ 66341 w 596007"/>
                  <a:gd name="connsiteY20" fmla="*/ 328973 h 1059333"/>
                  <a:gd name="connsiteX21" fmla="*/ 45695 w 596007"/>
                  <a:gd name="connsiteY21" fmla="*/ 374820 h 1059333"/>
                  <a:gd name="connsiteX22" fmla="*/ 23531 w 596007"/>
                  <a:gd name="connsiteY22" fmla="*/ 389546 h 1059333"/>
                  <a:gd name="connsiteX23" fmla="*/ 16244 w 596007"/>
                  <a:gd name="connsiteY23" fmla="*/ 404271 h 1059333"/>
                  <a:gd name="connsiteX24" fmla="*/ 17610 w 596007"/>
                  <a:gd name="connsiteY24" fmla="*/ 418997 h 1059333"/>
                  <a:gd name="connsiteX25" fmla="*/ 7287 w 596007"/>
                  <a:gd name="connsiteY25" fmla="*/ 435240 h 1059333"/>
                  <a:gd name="connsiteX26" fmla="*/ 7287 w 596007"/>
                  <a:gd name="connsiteY26" fmla="*/ 442679 h 1059333"/>
                  <a:gd name="connsiteX27" fmla="*/ 0 w 596007"/>
                  <a:gd name="connsiteY27" fmla="*/ 463325 h 1059333"/>
                  <a:gd name="connsiteX28" fmla="*/ 2884 w 596007"/>
                  <a:gd name="connsiteY28" fmla="*/ 498697 h 1059333"/>
                  <a:gd name="connsiteX29" fmla="*/ 13207 w 596007"/>
                  <a:gd name="connsiteY29" fmla="*/ 529667 h 1059333"/>
                  <a:gd name="connsiteX30" fmla="*/ 16244 w 596007"/>
                  <a:gd name="connsiteY30" fmla="*/ 543026 h 1059333"/>
                  <a:gd name="connsiteX31" fmla="*/ 59054 w 596007"/>
                  <a:gd name="connsiteY31" fmla="*/ 593123 h 1059333"/>
                  <a:gd name="connsiteX32" fmla="*/ 101713 w 596007"/>
                  <a:gd name="connsiteY32" fmla="*/ 626977 h 1059333"/>
                  <a:gd name="connsiteX33" fmla="*/ 113554 w 596007"/>
                  <a:gd name="connsiteY33" fmla="*/ 638818 h 1059333"/>
                  <a:gd name="connsiteX34" fmla="*/ 138603 w 596007"/>
                  <a:gd name="connsiteY34" fmla="*/ 706678 h 1059333"/>
                  <a:gd name="connsiteX35" fmla="*/ 146042 w 596007"/>
                  <a:gd name="connsiteY35" fmla="*/ 712598 h 1059333"/>
                  <a:gd name="connsiteX36" fmla="*/ 159249 w 596007"/>
                  <a:gd name="connsiteY36" fmla="*/ 699391 h 1059333"/>
                  <a:gd name="connsiteX37" fmla="*/ 171090 w 596007"/>
                  <a:gd name="connsiteY37" fmla="*/ 693470 h 1059333"/>
                  <a:gd name="connsiteX38" fmla="*/ 206462 w 596007"/>
                  <a:gd name="connsiteY38" fmla="*/ 711080 h 1059333"/>
                  <a:gd name="connsiteX39" fmla="*/ 212383 w 596007"/>
                  <a:gd name="connsiteY39" fmla="*/ 722921 h 1059333"/>
                  <a:gd name="connsiteX40" fmla="*/ 205096 w 596007"/>
                  <a:gd name="connsiteY40" fmla="*/ 746604 h 1059333"/>
                  <a:gd name="connsiteX41" fmla="*/ 207981 w 596007"/>
                  <a:gd name="connsiteY41" fmla="*/ 773019 h 1059333"/>
                  <a:gd name="connsiteX42" fmla="*/ 181414 w 596007"/>
                  <a:gd name="connsiteY42" fmla="*/ 803988 h 1059333"/>
                  <a:gd name="connsiteX43" fmla="*/ 177011 w 596007"/>
                  <a:gd name="connsiteY43" fmla="*/ 815829 h 1059333"/>
                  <a:gd name="connsiteX44" fmla="*/ 185816 w 596007"/>
                  <a:gd name="connsiteY44" fmla="*/ 837994 h 1059333"/>
                  <a:gd name="connsiteX45" fmla="*/ 210865 w 596007"/>
                  <a:gd name="connsiteY45" fmla="*/ 861524 h 1059333"/>
                  <a:gd name="connsiteX46" fmla="*/ 252157 w 596007"/>
                  <a:gd name="connsiteY46" fmla="*/ 888091 h 1059333"/>
                  <a:gd name="connsiteX47" fmla="*/ 272803 w 596007"/>
                  <a:gd name="connsiteY47" fmla="*/ 895530 h 1059333"/>
                  <a:gd name="connsiteX48" fmla="*/ 315614 w 596007"/>
                  <a:gd name="connsiteY48" fmla="*/ 932420 h 1059333"/>
                  <a:gd name="connsiteX49" fmla="*/ 323053 w 596007"/>
                  <a:gd name="connsiteY49" fmla="*/ 964907 h 1059333"/>
                  <a:gd name="connsiteX50" fmla="*/ 336260 w 596007"/>
                  <a:gd name="connsiteY50" fmla="*/ 981151 h 1059333"/>
                  <a:gd name="connsiteX51" fmla="*/ 336260 w 596007"/>
                  <a:gd name="connsiteY51" fmla="*/ 988438 h 1059333"/>
                  <a:gd name="connsiteX52" fmla="*/ 324571 w 596007"/>
                  <a:gd name="connsiteY52" fmla="*/ 1000279 h 1059333"/>
                  <a:gd name="connsiteX53" fmla="*/ 324571 w 596007"/>
                  <a:gd name="connsiteY53" fmla="*/ 1007566 h 1059333"/>
                  <a:gd name="connsiteX54" fmla="*/ 354022 w 596007"/>
                  <a:gd name="connsiteY54" fmla="*/ 1059333 h 1059333"/>
                  <a:gd name="connsiteX55" fmla="*/ 359942 w 596007"/>
                  <a:gd name="connsiteY55" fmla="*/ 1056297 h 1059333"/>
                  <a:gd name="connsiteX56" fmla="*/ 361461 w 596007"/>
                  <a:gd name="connsiteY56" fmla="*/ 1048858 h 1059333"/>
                  <a:gd name="connsiteX57" fmla="*/ 371784 w 596007"/>
                  <a:gd name="connsiteY57" fmla="*/ 1048858 h 1059333"/>
                  <a:gd name="connsiteX58" fmla="*/ 374668 w 596007"/>
                  <a:gd name="connsiteY58" fmla="*/ 1053413 h 1059333"/>
                  <a:gd name="connsiteX59" fmla="*/ 383473 w 596007"/>
                  <a:gd name="connsiteY59" fmla="*/ 1019407 h 1059333"/>
                  <a:gd name="connsiteX60" fmla="*/ 401235 w 596007"/>
                  <a:gd name="connsiteY60" fmla="*/ 1010602 h 1059333"/>
                  <a:gd name="connsiteX61" fmla="*/ 426284 w 596007"/>
                  <a:gd name="connsiteY61" fmla="*/ 1015005 h 1059333"/>
                  <a:gd name="connsiteX62" fmla="*/ 445412 w 596007"/>
                  <a:gd name="connsiteY62" fmla="*/ 1023961 h 1059333"/>
                  <a:gd name="connsiteX63" fmla="*/ 463174 w 596007"/>
                  <a:gd name="connsiteY63" fmla="*/ 1037169 h 1059333"/>
                  <a:gd name="connsiteX64" fmla="*/ 483820 w 596007"/>
                  <a:gd name="connsiteY64" fmla="*/ 1028212 h 1059333"/>
                  <a:gd name="connsiteX65" fmla="*/ 475015 w 596007"/>
                  <a:gd name="connsiteY65" fmla="*/ 989956 h 1059333"/>
                  <a:gd name="connsiteX66" fmla="*/ 472131 w 596007"/>
                  <a:gd name="connsiteY66" fmla="*/ 970828 h 1059333"/>
                  <a:gd name="connsiteX67" fmla="*/ 485338 w 596007"/>
                  <a:gd name="connsiteY67" fmla="*/ 963389 h 1059333"/>
                  <a:gd name="connsiteX68" fmla="*/ 531033 w 596007"/>
                  <a:gd name="connsiteY68" fmla="*/ 950030 h 1059333"/>
                  <a:gd name="connsiteX69" fmla="*/ 533918 w 596007"/>
                  <a:gd name="connsiteY69" fmla="*/ 947145 h 1059333"/>
                  <a:gd name="connsiteX70" fmla="*/ 519192 w 596007"/>
                  <a:gd name="connsiteY70" fmla="*/ 928017 h 1059333"/>
                  <a:gd name="connsiteX71" fmla="*/ 519192 w 596007"/>
                  <a:gd name="connsiteY71" fmla="*/ 922097 h 1059333"/>
                  <a:gd name="connsiteX72" fmla="*/ 525112 w 596007"/>
                  <a:gd name="connsiteY72" fmla="*/ 917694 h 1059333"/>
                  <a:gd name="connsiteX73" fmla="*/ 528149 w 596007"/>
                  <a:gd name="connsiteY73" fmla="*/ 902969 h 1059333"/>
                  <a:gd name="connsiteX74" fmla="*/ 533918 w 596007"/>
                  <a:gd name="connsiteY74" fmla="*/ 894012 h 1059333"/>
                  <a:gd name="connsiteX75" fmla="*/ 531033 w 596007"/>
                  <a:gd name="connsiteY75" fmla="*/ 891127 h 1059333"/>
                  <a:gd name="connsiteX76" fmla="*/ 529515 w 596007"/>
                  <a:gd name="connsiteY76" fmla="*/ 883689 h 1059333"/>
                  <a:gd name="connsiteX77" fmla="*/ 529515 w 596007"/>
                  <a:gd name="connsiteY77" fmla="*/ 876402 h 1059333"/>
                  <a:gd name="connsiteX78" fmla="*/ 536954 w 596007"/>
                  <a:gd name="connsiteY78" fmla="*/ 840878 h 1059333"/>
                  <a:gd name="connsiteX79" fmla="*/ 536954 w 596007"/>
                  <a:gd name="connsiteY79" fmla="*/ 812945 h 1059333"/>
                  <a:gd name="connsiteX80" fmla="*/ 560484 w 596007"/>
                  <a:gd name="connsiteY80" fmla="*/ 790781 h 1059333"/>
                  <a:gd name="connsiteX81" fmla="*/ 573844 w 596007"/>
                  <a:gd name="connsiteY81" fmla="*/ 761329 h 1059333"/>
                  <a:gd name="connsiteX82" fmla="*/ 575362 w 596007"/>
                  <a:gd name="connsiteY82" fmla="*/ 749488 h 1059333"/>
                  <a:gd name="connsiteX83" fmla="*/ 596008 w 596007"/>
                  <a:gd name="connsiteY83" fmla="*/ 712598 h 1059333"/>
                  <a:gd name="connsiteX84" fmla="*/ 590087 w 596007"/>
                  <a:gd name="connsiteY84" fmla="*/ 671306 h 1059333"/>
                  <a:gd name="connsiteX85" fmla="*/ 572326 w 596007"/>
                  <a:gd name="connsiteY85" fmla="*/ 637300 h 1059333"/>
                  <a:gd name="connsiteX86" fmla="*/ 578246 w 596007"/>
                  <a:gd name="connsiteY86" fmla="*/ 613770 h 1059333"/>
                  <a:gd name="connsiteX87" fmla="*/ 575362 w 596007"/>
                  <a:gd name="connsiteY87" fmla="*/ 597526 h 1059333"/>
                  <a:gd name="connsiteX88" fmla="*/ 581282 w 596007"/>
                  <a:gd name="connsiteY88" fmla="*/ 590087 h 1059333"/>
                  <a:gd name="connsiteX89" fmla="*/ 544393 w 596007"/>
                  <a:gd name="connsiteY89" fmla="*/ 143157 h 1059333"/>
                  <a:gd name="connsiteX90" fmla="*/ 536954 w 596007"/>
                  <a:gd name="connsiteY90" fmla="*/ 138755 h 1059333"/>
                  <a:gd name="connsiteX91" fmla="*/ 531033 w 596007"/>
                  <a:gd name="connsiteY91" fmla="*/ 126914 h 1059333"/>
                  <a:gd name="connsiteX92" fmla="*/ 522228 w 596007"/>
                  <a:gd name="connsiteY92" fmla="*/ 85621 h 1059333"/>
                  <a:gd name="connsiteX93" fmla="*/ 516307 w 596007"/>
                  <a:gd name="connsiteY93" fmla="*/ 73780 h 1059333"/>
                  <a:gd name="connsiteX94" fmla="*/ 503100 w 596007"/>
                  <a:gd name="connsiteY94" fmla="*/ 61939 h 1059333"/>
                  <a:gd name="connsiteX95" fmla="*/ 489741 w 596007"/>
                  <a:gd name="connsiteY95" fmla="*/ 34006 h 1059333"/>
                  <a:gd name="connsiteX96" fmla="*/ 489741 w 596007"/>
                  <a:gd name="connsiteY96" fmla="*/ 0 h 105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596007" h="1059333">
                    <a:moveTo>
                      <a:pt x="489741" y="0"/>
                    </a:moveTo>
                    <a:lnTo>
                      <a:pt x="100347" y="26567"/>
                    </a:lnTo>
                    <a:lnTo>
                      <a:pt x="106115" y="36890"/>
                    </a:lnTo>
                    <a:lnTo>
                      <a:pt x="134200" y="56170"/>
                    </a:lnTo>
                    <a:lnTo>
                      <a:pt x="137237" y="73780"/>
                    </a:lnTo>
                    <a:lnTo>
                      <a:pt x="165170" y="90024"/>
                    </a:lnTo>
                    <a:lnTo>
                      <a:pt x="174127" y="122511"/>
                    </a:lnTo>
                    <a:lnTo>
                      <a:pt x="172608" y="138755"/>
                    </a:lnTo>
                    <a:lnTo>
                      <a:pt x="163652" y="157883"/>
                    </a:lnTo>
                    <a:lnTo>
                      <a:pt x="153329" y="168206"/>
                    </a:lnTo>
                    <a:lnTo>
                      <a:pt x="153329" y="184450"/>
                    </a:lnTo>
                    <a:lnTo>
                      <a:pt x="128280" y="211017"/>
                    </a:lnTo>
                    <a:lnTo>
                      <a:pt x="106115" y="218455"/>
                    </a:lnTo>
                    <a:lnTo>
                      <a:pt x="98829" y="225742"/>
                    </a:lnTo>
                    <a:lnTo>
                      <a:pt x="70744" y="227260"/>
                    </a:lnTo>
                    <a:lnTo>
                      <a:pt x="56018" y="236065"/>
                    </a:lnTo>
                    <a:lnTo>
                      <a:pt x="47213" y="255345"/>
                    </a:lnTo>
                    <a:lnTo>
                      <a:pt x="48580" y="271437"/>
                    </a:lnTo>
                    <a:lnTo>
                      <a:pt x="66341" y="289199"/>
                    </a:lnTo>
                    <a:lnTo>
                      <a:pt x="70744" y="301040"/>
                    </a:lnTo>
                    <a:lnTo>
                      <a:pt x="66341" y="328973"/>
                    </a:lnTo>
                    <a:lnTo>
                      <a:pt x="45695" y="374820"/>
                    </a:lnTo>
                    <a:lnTo>
                      <a:pt x="23531" y="389546"/>
                    </a:lnTo>
                    <a:lnTo>
                      <a:pt x="16244" y="404271"/>
                    </a:lnTo>
                    <a:lnTo>
                      <a:pt x="17610" y="418997"/>
                    </a:lnTo>
                    <a:lnTo>
                      <a:pt x="7287" y="435240"/>
                    </a:lnTo>
                    <a:lnTo>
                      <a:pt x="7287" y="442679"/>
                    </a:lnTo>
                    <a:lnTo>
                      <a:pt x="0" y="463325"/>
                    </a:lnTo>
                    <a:lnTo>
                      <a:pt x="2884" y="498697"/>
                    </a:lnTo>
                    <a:lnTo>
                      <a:pt x="13207" y="529667"/>
                    </a:lnTo>
                    <a:lnTo>
                      <a:pt x="16244" y="543026"/>
                    </a:lnTo>
                    <a:lnTo>
                      <a:pt x="59054" y="593123"/>
                    </a:lnTo>
                    <a:lnTo>
                      <a:pt x="101713" y="626977"/>
                    </a:lnTo>
                    <a:lnTo>
                      <a:pt x="113554" y="638818"/>
                    </a:lnTo>
                    <a:lnTo>
                      <a:pt x="138603" y="706678"/>
                    </a:lnTo>
                    <a:lnTo>
                      <a:pt x="146042" y="712598"/>
                    </a:lnTo>
                    <a:lnTo>
                      <a:pt x="159249" y="699391"/>
                    </a:lnTo>
                    <a:lnTo>
                      <a:pt x="171090" y="693470"/>
                    </a:lnTo>
                    <a:lnTo>
                      <a:pt x="206462" y="711080"/>
                    </a:lnTo>
                    <a:lnTo>
                      <a:pt x="212383" y="722921"/>
                    </a:lnTo>
                    <a:lnTo>
                      <a:pt x="205096" y="746604"/>
                    </a:lnTo>
                    <a:lnTo>
                      <a:pt x="207981" y="773019"/>
                    </a:lnTo>
                    <a:lnTo>
                      <a:pt x="181414" y="803988"/>
                    </a:lnTo>
                    <a:lnTo>
                      <a:pt x="177011" y="815829"/>
                    </a:lnTo>
                    <a:lnTo>
                      <a:pt x="185816" y="837994"/>
                    </a:lnTo>
                    <a:lnTo>
                      <a:pt x="210865" y="861524"/>
                    </a:lnTo>
                    <a:lnTo>
                      <a:pt x="252157" y="888091"/>
                    </a:lnTo>
                    <a:lnTo>
                      <a:pt x="272803" y="895530"/>
                    </a:lnTo>
                    <a:lnTo>
                      <a:pt x="315614" y="932420"/>
                    </a:lnTo>
                    <a:lnTo>
                      <a:pt x="323053" y="964907"/>
                    </a:lnTo>
                    <a:lnTo>
                      <a:pt x="336260" y="981151"/>
                    </a:lnTo>
                    <a:lnTo>
                      <a:pt x="336260" y="988438"/>
                    </a:lnTo>
                    <a:lnTo>
                      <a:pt x="324571" y="1000279"/>
                    </a:lnTo>
                    <a:lnTo>
                      <a:pt x="324571" y="1007566"/>
                    </a:lnTo>
                    <a:lnTo>
                      <a:pt x="354022" y="1059333"/>
                    </a:lnTo>
                    <a:lnTo>
                      <a:pt x="359942" y="1056297"/>
                    </a:lnTo>
                    <a:lnTo>
                      <a:pt x="361461" y="1048858"/>
                    </a:lnTo>
                    <a:lnTo>
                      <a:pt x="371784" y="1048858"/>
                    </a:lnTo>
                    <a:lnTo>
                      <a:pt x="374668" y="1053413"/>
                    </a:lnTo>
                    <a:lnTo>
                      <a:pt x="383473" y="1019407"/>
                    </a:lnTo>
                    <a:lnTo>
                      <a:pt x="401235" y="1010602"/>
                    </a:lnTo>
                    <a:lnTo>
                      <a:pt x="426284" y="1015005"/>
                    </a:lnTo>
                    <a:lnTo>
                      <a:pt x="445412" y="1023961"/>
                    </a:lnTo>
                    <a:lnTo>
                      <a:pt x="463174" y="1037169"/>
                    </a:lnTo>
                    <a:lnTo>
                      <a:pt x="483820" y="1028212"/>
                    </a:lnTo>
                    <a:lnTo>
                      <a:pt x="475015" y="989956"/>
                    </a:lnTo>
                    <a:lnTo>
                      <a:pt x="472131" y="970828"/>
                    </a:lnTo>
                    <a:lnTo>
                      <a:pt x="485338" y="963389"/>
                    </a:lnTo>
                    <a:lnTo>
                      <a:pt x="531033" y="950030"/>
                    </a:lnTo>
                    <a:lnTo>
                      <a:pt x="533918" y="947145"/>
                    </a:lnTo>
                    <a:lnTo>
                      <a:pt x="519192" y="928017"/>
                    </a:lnTo>
                    <a:lnTo>
                      <a:pt x="519192" y="922097"/>
                    </a:lnTo>
                    <a:lnTo>
                      <a:pt x="525112" y="917694"/>
                    </a:lnTo>
                    <a:lnTo>
                      <a:pt x="528149" y="902969"/>
                    </a:lnTo>
                    <a:lnTo>
                      <a:pt x="533918" y="894012"/>
                    </a:lnTo>
                    <a:lnTo>
                      <a:pt x="531033" y="891127"/>
                    </a:lnTo>
                    <a:lnTo>
                      <a:pt x="529515" y="883689"/>
                    </a:lnTo>
                    <a:lnTo>
                      <a:pt x="529515" y="876402"/>
                    </a:lnTo>
                    <a:lnTo>
                      <a:pt x="536954" y="840878"/>
                    </a:lnTo>
                    <a:lnTo>
                      <a:pt x="536954" y="812945"/>
                    </a:lnTo>
                    <a:lnTo>
                      <a:pt x="560484" y="790781"/>
                    </a:lnTo>
                    <a:lnTo>
                      <a:pt x="573844" y="761329"/>
                    </a:lnTo>
                    <a:lnTo>
                      <a:pt x="575362" y="749488"/>
                    </a:lnTo>
                    <a:lnTo>
                      <a:pt x="596008" y="712598"/>
                    </a:lnTo>
                    <a:lnTo>
                      <a:pt x="590087" y="671306"/>
                    </a:lnTo>
                    <a:lnTo>
                      <a:pt x="572326" y="637300"/>
                    </a:lnTo>
                    <a:lnTo>
                      <a:pt x="578246" y="613770"/>
                    </a:lnTo>
                    <a:lnTo>
                      <a:pt x="575362" y="597526"/>
                    </a:lnTo>
                    <a:lnTo>
                      <a:pt x="581282" y="590087"/>
                    </a:lnTo>
                    <a:lnTo>
                      <a:pt x="544393" y="143157"/>
                    </a:lnTo>
                    <a:lnTo>
                      <a:pt x="536954" y="138755"/>
                    </a:lnTo>
                    <a:lnTo>
                      <a:pt x="531033" y="126914"/>
                    </a:lnTo>
                    <a:lnTo>
                      <a:pt x="522228" y="85621"/>
                    </a:lnTo>
                    <a:lnTo>
                      <a:pt x="516307" y="73780"/>
                    </a:lnTo>
                    <a:lnTo>
                      <a:pt x="503100" y="61939"/>
                    </a:lnTo>
                    <a:lnTo>
                      <a:pt x="489741" y="34006"/>
                    </a:lnTo>
                    <a:lnTo>
                      <a:pt x="489741" y="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BE624147-05B4-4770-8395-6F3AEEAEDA71}"/>
                  </a:ext>
                </a:extLst>
              </p:cNvPr>
              <p:cNvSpPr/>
              <p:nvPr/>
            </p:nvSpPr>
            <p:spPr>
              <a:xfrm>
                <a:off x="7928101" y="3952471"/>
                <a:ext cx="1315893" cy="569441"/>
              </a:xfrm>
              <a:custGeom>
                <a:avLst/>
                <a:gdLst>
                  <a:gd name="connsiteX0" fmla="*/ 0 w 1315893"/>
                  <a:gd name="connsiteY0" fmla="*/ 503100 h 569441"/>
                  <a:gd name="connsiteX1" fmla="*/ 4555 w 1315893"/>
                  <a:gd name="connsiteY1" fmla="*/ 458923 h 569441"/>
                  <a:gd name="connsiteX2" fmla="*/ 17762 w 1315893"/>
                  <a:gd name="connsiteY2" fmla="*/ 458923 h 569441"/>
                  <a:gd name="connsiteX3" fmla="*/ 23682 w 1315893"/>
                  <a:gd name="connsiteY3" fmla="*/ 457405 h 569441"/>
                  <a:gd name="connsiteX4" fmla="*/ 35524 w 1315893"/>
                  <a:gd name="connsiteY4" fmla="*/ 445564 h 569441"/>
                  <a:gd name="connsiteX5" fmla="*/ 36890 w 1315893"/>
                  <a:gd name="connsiteY5" fmla="*/ 433723 h 569441"/>
                  <a:gd name="connsiteX6" fmla="*/ 35524 w 1315893"/>
                  <a:gd name="connsiteY6" fmla="*/ 426436 h 569441"/>
                  <a:gd name="connsiteX7" fmla="*/ 41444 w 1315893"/>
                  <a:gd name="connsiteY7" fmla="*/ 416112 h 569441"/>
                  <a:gd name="connsiteX8" fmla="*/ 51767 w 1315893"/>
                  <a:gd name="connsiteY8" fmla="*/ 401387 h 569441"/>
                  <a:gd name="connsiteX9" fmla="*/ 82737 w 1315893"/>
                  <a:gd name="connsiteY9" fmla="*/ 388028 h 569441"/>
                  <a:gd name="connsiteX10" fmla="*/ 118109 w 1315893"/>
                  <a:gd name="connsiteY10" fmla="*/ 379223 h 569441"/>
                  <a:gd name="connsiteX11" fmla="*/ 153481 w 1315893"/>
                  <a:gd name="connsiteY11" fmla="*/ 348253 h 569441"/>
                  <a:gd name="connsiteX12" fmla="*/ 168206 w 1315893"/>
                  <a:gd name="connsiteY12" fmla="*/ 342333 h 569441"/>
                  <a:gd name="connsiteX13" fmla="*/ 188852 w 1315893"/>
                  <a:gd name="connsiteY13" fmla="*/ 321686 h 569441"/>
                  <a:gd name="connsiteX14" fmla="*/ 194773 w 1315893"/>
                  <a:gd name="connsiteY14" fmla="*/ 303925 h 569441"/>
                  <a:gd name="connsiteX15" fmla="*/ 197809 w 1315893"/>
                  <a:gd name="connsiteY15" fmla="*/ 302407 h 569441"/>
                  <a:gd name="connsiteX16" fmla="*/ 206614 w 1315893"/>
                  <a:gd name="connsiteY16" fmla="*/ 303925 h 569441"/>
                  <a:gd name="connsiteX17" fmla="*/ 212535 w 1315893"/>
                  <a:gd name="connsiteY17" fmla="*/ 295120 h 569441"/>
                  <a:gd name="connsiteX18" fmla="*/ 215419 w 1315893"/>
                  <a:gd name="connsiteY18" fmla="*/ 290717 h 569441"/>
                  <a:gd name="connsiteX19" fmla="*/ 227260 w 1315893"/>
                  <a:gd name="connsiteY19" fmla="*/ 278876 h 569441"/>
                  <a:gd name="connsiteX20" fmla="*/ 231663 w 1315893"/>
                  <a:gd name="connsiteY20" fmla="*/ 280394 h 569441"/>
                  <a:gd name="connsiteX21" fmla="*/ 241986 w 1315893"/>
                  <a:gd name="connsiteY21" fmla="*/ 286163 h 569441"/>
                  <a:gd name="connsiteX22" fmla="*/ 253827 w 1315893"/>
                  <a:gd name="connsiteY22" fmla="*/ 280394 h 569441"/>
                  <a:gd name="connsiteX23" fmla="*/ 255345 w 1315893"/>
                  <a:gd name="connsiteY23" fmla="*/ 274473 h 569441"/>
                  <a:gd name="connsiteX24" fmla="*/ 274474 w 1315893"/>
                  <a:gd name="connsiteY24" fmla="*/ 259748 h 569441"/>
                  <a:gd name="connsiteX25" fmla="*/ 287681 w 1315893"/>
                  <a:gd name="connsiteY25" fmla="*/ 253827 h 569441"/>
                  <a:gd name="connsiteX26" fmla="*/ 311363 w 1315893"/>
                  <a:gd name="connsiteY26" fmla="*/ 252309 h 569441"/>
                  <a:gd name="connsiteX27" fmla="*/ 336412 w 1315893"/>
                  <a:gd name="connsiteY27" fmla="*/ 209498 h 569441"/>
                  <a:gd name="connsiteX28" fmla="*/ 357058 w 1315893"/>
                  <a:gd name="connsiteY28" fmla="*/ 197657 h 569441"/>
                  <a:gd name="connsiteX29" fmla="*/ 358577 w 1315893"/>
                  <a:gd name="connsiteY29" fmla="*/ 185968 h 569441"/>
                  <a:gd name="connsiteX30" fmla="*/ 361461 w 1315893"/>
                  <a:gd name="connsiteY30" fmla="*/ 174127 h 569441"/>
                  <a:gd name="connsiteX31" fmla="*/ 360094 w 1315893"/>
                  <a:gd name="connsiteY31" fmla="*/ 159401 h 569441"/>
                  <a:gd name="connsiteX32" fmla="*/ 362979 w 1315893"/>
                  <a:gd name="connsiteY32" fmla="*/ 147560 h 569441"/>
                  <a:gd name="connsiteX33" fmla="*/ 362979 w 1315893"/>
                  <a:gd name="connsiteY33" fmla="*/ 143157 h 569441"/>
                  <a:gd name="connsiteX34" fmla="*/ 404271 w 1315893"/>
                  <a:gd name="connsiteY34" fmla="*/ 135719 h 569441"/>
                  <a:gd name="connsiteX35" fmla="*/ 401387 w 1315893"/>
                  <a:gd name="connsiteY35" fmla="*/ 143157 h 569441"/>
                  <a:gd name="connsiteX36" fmla="*/ 442679 w 1315893"/>
                  <a:gd name="connsiteY36" fmla="*/ 138755 h 569441"/>
                  <a:gd name="connsiteX37" fmla="*/ 458923 w 1315893"/>
                  <a:gd name="connsiteY37" fmla="*/ 134352 h 569441"/>
                  <a:gd name="connsiteX38" fmla="*/ 466210 w 1315893"/>
                  <a:gd name="connsiteY38" fmla="*/ 137237 h 569441"/>
                  <a:gd name="connsiteX39" fmla="*/ 861524 w 1315893"/>
                  <a:gd name="connsiteY39" fmla="*/ 72262 h 569441"/>
                  <a:gd name="connsiteX40" fmla="*/ 1237863 w 1315893"/>
                  <a:gd name="connsiteY40" fmla="*/ 0 h 569441"/>
                  <a:gd name="connsiteX41" fmla="*/ 1243631 w 1315893"/>
                  <a:gd name="connsiteY41" fmla="*/ 7439 h 569441"/>
                  <a:gd name="connsiteX42" fmla="*/ 1246668 w 1315893"/>
                  <a:gd name="connsiteY42" fmla="*/ 13359 h 569441"/>
                  <a:gd name="connsiteX43" fmla="*/ 1256991 w 1315893"/>
                  <a:gd name="connsiteY43" fmla="*/ 19280 h 569441"/>
                  <a:gd name="connsiteX44" fmla="*/ 1264277 w 1315893"/>
                  <a:gd name="connsiteY44" fmla="*/ 22164 h 569441"/>
                  <a:gd name="connsiteX45" fmla="*/ 1270198 w 1315893"/>
                  <a:gd name="connsiteY45" fmla="*/ 30969 h 569441"/>
                  <a:gd name="connsiteX46" fmla="*/ 1276119 w 1315893"/>
                  <a:gd name="connsiteY46" fmla="*/ 36890 h 569441"/>
                  <a:gd name="connsiteX47" fmla="*/ 1283558 w 1315893"/>
                  <a:gd name="connsiteY47" fmla="*/ 54652 h 569441"/>
                  <a:gd name="connsiteX48" fmla="*/ 1280521 w 1315893"/>
                  <a:gd name="connsiteY48" fmla="*/ 60572 h 569441"/>
                  <a:gd name="connsiteX49" fmla="*/ 1282039 w 1315893"/>
                  <a:gd name="connsiteY49" fmla="*/ 62091 h 569441"/>
                  <a:gd name="connsiteX50" fmla="*/ 1276119 w 1315893"/>
                  <a:gd name="connsiteY50" fmla="*/ 62091 h 569441"/>
                  <a:gd name="connsiteX51" fmla="*/ 1274601 w 1315893"/>
                  <a:gd name="connsiteY51" fmla="*/ 56170 h 569441"/>
                  <a:gd name="connsiteX52" fmla="*/ 1262911 w 1315893"/>
                  <a:gd name="connsiteY52" fmla="*/ 59054 h 569441"/>
                  <a:gd name="connsiteX53" fmla="*/ 1255473 w 1315893"/>
                  <a:gd name="connsiteY53" fmla="*/ 59054 h 569441"/>
                  <a:gd name="connsiteX54" fmla="*/ 1248186 w 1315893"/>
                  <a:gd name="connsiteY54" fmla="*/ 56170 h 569441"/>
                  <a:gd name="connsiteX55" fmla="*/ 1242265 w 1315893"/>
                  <a:gd name="connsiteY55" fmla="*/ 57536 h 569441"/>
                  <a:gd name="connsiteX56" fmla="*/ 1246668 w 1315893"/>
                  <a:gd name="connsiteY56" fmla="*/ 64975 h 569441"/>
                  <a:gd name="connsiteX57" fmla="*/ 1245150 w 1315893"/>
                  <a:gd name="connsiteY57" fmla="*/ 69377 h 569441"/>
                  <a:gd name="connsiteX58" fmla="*/ 1209778 w 1315893"/>
                  <a:gd name="connsiteY58" fmla="*/ 85621 h 569441"/>
                  <a:gd name="connsiteX59" fmla="*/ 1202339 w 1315893"/>
                  <a:gd name="connsiteY59" fmla="*/ 93060 h 569441"/>
                  <a:gd name="connsiteX60" fmla="*/ 1189132 w 1315893"/>
                  <a:gd name="connsiteY60" fmla="*/ 106267 h 569441"/>
                  <a:gd name="connsiteX61" fmla="*/ 1166967 w 1315893"/>
                  <a:gd name="connsiteY61" fmla="*/ 109152 h 569441"/>
                  <a:gd name="connsiteX62" fmla="*/ 1162565 w 1315893"/>
                  <a:gd name="connsiteY62" fmla="*/ 123877 h 569441"/>
                  <a:gd name="connsiteX63" fmla="*/ 1162565 w 1315893"/>
                  <a:gd name="connsiteY63" fmla="*/ 128432 h 569441"/>
                  <a:gd name="connsiteX64" fmla="*/ 1166967 w 1315893"/>
                  <a:gd name="connsiteY64" fmla="*/ 129798 h 569441"/>
                  <a:gd name="connsiteX65" fmla="*/ 1174406 w 1315893"/>
                  <a:gd name="connsiteY65" fmla="*/ 128432 h 569441"/>
                  <a:gd name="connsiteX66" fmla="*/ 1197936 w 1315893"/>
                  <a:gd name="connsiteY66" fmla="*/ 116591 h 569441"/>
                  <a:gd name="connsiteX67" fmla="*/ 1221619 w 1315893"/>
                  <a:gd name="connsiteY67" fmla="*/ 110670 h 569441"/>
                  <a:gd name="connsiteX68" fmla="*/ 1234826 w 1315893"/>
                  <a:gd name="connsiteY68" fmla="*/ 101865 h 569441"/>
                  <a:gd name="connsiteX69" fmla="*/ 1256991 w 1315893"/>
                  <a:gd name="connsiteY69" fmla="*/ 103383 h 569441"/>
                  <a:gd name="connsiteX70" fmla="*/ 1259875 w 1315893"/>
                  <a:gd name="connsiteY70" fmla="*/ 106267 h 569441"/>
                  <a:gd name="connsiteX71" fmla="*/ 1256991 w 1315893"/>
                  <a:gd name="connsiteY71" fmla="*/ 119627 h 569441"/>
                  <a:gd name="connsiteX72" fmla="*/ 1259875 w 1315893"/>
                  <a:gd name="connsiteY72" fmla="*/ 125396 h 569441"/>
                  <a:gd name="connsiteX73" fmla="*/ 1265796 w 1315893"/>
                  <a:gd name="connsiteY73" fmla="*/ 129798 h 569441"/>
                  <a:gd name="connsiteX74" fmla="*/ 1274601 w 1315893"/>
                  <a:gd name="connsiteY74" fmla="*/ 126914 h 569441"/>
                  <a:gd name="connsiteX75" fmla="*/ 1277637 w 1315893"/>
                  <a:gd name="connsiteY75" fmla="*/ 119627 h 569441"/>
                  <a:gd name="connsiteX76" fmla="*/ 1290844 w 1315893"/>
                  <a:gd name="connsiteY76" fmla="*/ 103383 h 569441"/>
                  <a:gd name="connsiteX77" fmla="*/ 1302685 w 1315893"/>
                  <a:gd name="connsiteY77" fmla="*/ 103383 h 569441"/>
                  <a:gd name="connsiteX78" fmla="*/ 1310124 w 1315893"/>
                  <a:gd name="connsiteY78" fmla="*/ 120993 h 569441"/>
                  <a:gd name="connsiteX79" fmla="*/ 1313009 w 1315893"/>
                  <a:gd name="connsiteY79" fmla="*/ 150444 h 569441"/>
                  <a:gd name="connsiteX80" fmla="*/ 1315893 w 1315893"/>
                  <a:gd name="connsiteY80" fmla="*/ 159401 h 569441"/>
                  <a:gd name="connsiteX81" fmla="*/ 1315893 w 1315893"/>
                  <a:gd name="connsiteY81" fmla="*/ 165322 h 569441"/>
                  <a:gd name="connsiteX82" fmla="*/ 1296765 w 1315893"/>
                  <a:gd name="connsiteY82" fmla="*/ 180047 h 569441"/>
                  <a:gd name="connsiteX83" fmla="*/ 1292362 w 1315893"/>
                  <a:gd name="connsiteY83" fmla="*/ 191888 h 569441"/>
                  <a:gd name="connsiteX84" fmla="*/ 1289478 w 1315893"/>
                  <a:gd name="connsiteY84" fmla="*/ 199175 h 569441"/>
                  <a:gd name="connsiteX85" fmla="*/ 1274601 w 1315893"/>
                  <a:gd name="connsiteY85" fmla="*/ 211017 h 569441"/>
                  <a:gd name="connsiteX86" fmla="*/ 1264277 w 1315893"/>
                  <a:gd name="connsiteY86" fmla="*/ 215419 h 569441"/>
                  <a:gd name="connsiteX87" fmla="*/ 1252588 w 1315893"/>
                  <a:gd name="connsiteY87" fmla="*/ 222858 h 569441"/>
                  <a:gd name="connsiteX88" fmla="*/ 1227540 w 1315893"/>
                  <a:gd name="connsiteY88" fmla="*/ 221340 h 569441"/>
                  <a:gd name="connsiteX89" fmla="*/ 1218583 w 1315893"/>
                  <a:gd name="connsiteY89" fmla="*/ 218303 h 569441"/>
                  <a:gd name="connsiteX90" fmla="*/ 1215698 w 1315893"/>
                  <a:gd name="connsiteY90" fmla="*/ 221340 h 569441"/>
                  <a:gd name="connsiteX91" fmla="*/ 1212662 w 1315893"/>
                  <a:gd name="connsiteY91" fmla="*/ 221340 h 569441"/>
                  <a:gd name="connsiteX92" fmla="*/ 1208259 w 1315893"/>
                  <a:gd name="connsiteY92" fmla="*/ 209498 h 569441"/>
                  <a:gd name="connsiteX93" fmla="*/ 1208259 w 1315893"/>
                  <a:gd name="connsiteY93" fmla="*/ 203578 h 569441"/>
                  <a:gd name="connsiteX94" fmla="*/ 1203857 w 1315893"/>
                  <a:gd name="connsiteY94" fmla="*/ 199175 h 569441"/>
                  <a:gd name="connsiteX95" fmla="*/ 1197936 w 1315893"/>
                  <a:gd name="connsiteY95" fmla="*/ 197657 h 569441"/>
                  <a:gd name="connsiteX96" fmla="*/ 1193534 w 1315893"/>
                  <a:gd name="connsiteY96" fmla="*/ 202212 h 569441"/>
                  <a:gd name="connsiteX97" fmla="*/ 1197936 w 1315893"/>
                  <a:gd name="connsiteY97" fmla="*/ 224224 h 569441"/>
                  <a:gd name="connsiteX98" fmla="*/ 1193534 w 1315893"/>
                  <a:gd name="connsiteY98" fmla="*/ 231663 h 569441"/>
                  <a:gd name="connsiteX99" fmla="*/ 1190650 w 1315893"/>
                  <a:gd name="connsiteY99" fmla="*/ 228778 h 569441"/>
                  <a:gd name="connsiteX100" fmla="*/ 1197936 w 1315893"/>
                  <a:gd name="connsiteY100" fmla="*/ 239101 h 569441"/>
                  <a:gd name="connsiteX101" fmla="*/ 1208259 w 1315893"/>
                  <a:gd name="connsiteY101" fmla="*/ 240468 h 569441"/>
                  <a:gd name="connsiteX102" fmla="*/ 1218583 w 1315893"/>
                  <a:gd name="connsiteY102" fmla="*/ 252309 h 569441"/>
                  <a:gd name="connsiteX103" fmla="*/ 1211296 w 1315893"/>
                  <a:gd name="connsiteY103" fmla="*/ 265668 h 569441"/>
                  <a:gd name="connsiteX104" fmla="*/ 1215698 w 1315893"/>
                  <a:gd name="connsiteY104" fmla="*/ 272955 h 569441"/>
                  <a:gd name="connsiteX105" fmla="*/ 1187613 w 1315893"/>
                  <a:gd name="connsiteY105" fmla="*/ 308327 h 569441"/>
                  <a:gd name="connsiteX106" fmla="*/ 1178809 w 1315893"/>
                  <a:gd name="connsiteY106" fmla="*/ 309845 h 569441"/>
                  <a:gd name="connsiteX107" fmla="*/ 1162565 w 1315893"/>
                  <a:gd name="connsiteY107" fmla="*/ 303925 h 569441"/>
                  <a:gd name="connsiteX108" fmla="*/ 1150724 w 1315893"/>
                  <a:gd name="connsiteY108" fmla="*/ 303925 h 569441"/>
                  <a:gd name="connsiteX109" fmla="*/ 1149205 w 1315893"/>
                  <a:gd name="connsiteY109" fmla="*/ 309845 h 569441"/>
                  <a:gd name="connsiteX110" fmla="*/ 1159528 w 1315893"/>
                  <a:gd name="connsiteY110" fmla="*/ 317284 h 569441"/>
                  <a:gd name="connsiteX111" fmla="*/ 1190650 w 1315893"/>
                  <a:gd name="connsiteY111" fmla="*/ 315766 h 569441"/>
                  <a:gd name="connsiteX112" fmla="*/ 1209778 w 1315893"/>
                  <a:gd name="connsiteY112" fmla="*/ 309845 h 569441"/>
                  <a:gd name="connsiteX113" fmla="*/ 1237863 w 1315893"/>
                  <a:gd name="connsiteY113" fmla="*/ 296638 h 569441"/>
                  <a:gd name="connsiteX114" fmla="*/ 1240747 w 1315893"/>
                  <a:gd name="connsiteY114" fmla="*/ 286163 h 569441"/>
                  <a:gd name="connsiteX115" fmla="*/ 1248186 w 1315893"/>
                  <a:gd name="connsiteY115" fmla="*/ 289199 h 569441"/>
                  <a:gd name="connsiteX116" fmla="*/ 1258509 w 1315893"/>
                  <a:gd name="connsiteY116" fmla="*/ 298004 h 569441"/>
                  <a:gd name="connsiteX117" fmla="*/ 1248186 w 1315893"/>
                  <a:gd name="connsiteY117" fmla="*/ 321686 h 569441"/>
                  <a:gd name="connsiteX118" fmla="*/ 1226021 w 1315893"/>
                  <a:gd name="connsiteY118" fmla="*/ 346735 h 569441"/>
                  <a:gd name="connsiteX119" fmla="*/ 1199455 w 1315893"/>
                  <a:gd name="connsiteY119" fmla="*/ 351138 h 569441"/>
                  <a:gd name="connsiteX120" fmla="*/ 1189132 w 1315893"/>
                  <a:gd name="connsiteY120" fmla="*/ 357058 h 569441"/>
                  <a:gd name="connsiteX121" fmla="*/ 1158162 w 1315893"/>
                  <a:gd name="connsiteY121" fmla="*/ 361461 h 569441"/>
                  <a:gd name="connsiteX122" fmla="*/ 1132961 w 1315893"/>
                  <a:gd name="connsiteY122" fmla="*/ 404271 h 569441"/>
                  <a:gd name="connsiteX123" fmla="*/ 1121272 w 1315893"/>
                  <a:gd name="connsiteY123" fmla="*/ 405789 h 569441"/>
                  <a:gd name="connsiteX124" fmla="*/ 1121272 w 1315893"/>
                  <a:gd name="connsiteY124" fmla="*/ 411558 h 569441"/>
                  <a:gd name="connsiteX125" fmla="*/ 1122790 w 1315893"/>
                  <a:gd name="connsiteY125" fmla="*/ 413076 h 569441"/>
                  <a:gd name="connsiteX126" fmla="*/ 1093187 w 1315893"/>
                  <a:gd name="connsiteY126" fmla="*/ 432356 h 569441"/>
                  <a:gd name="connsiteX127" fmla="*/ 1076943 w 1315893"/>
                  <a:gd name="connsiteY127" fmla="*/ 453003 h 569441"/>
                  <a:gd name="connsiteX128" fmla="*/ 1060700 w 1315893"/>
                  <a:gd name="connsiteY128" fmla="*/ 489741 h 569441"/>
                  <a:gd name="connsiteX129" fmla="*/ 1051895 w 1315893"/>
                  <a:gd name="connsiteY129" fmla="*/ 534069 h 569441"/>
                  <a:gd name="connsiteX130" fmla="*/ 1044456 w 1315893"/>
                  <a:gd name="connsiteY130" fmla="*/ 545910 h 569441"/>
                  <a:gd name="connsiteX131" fmla="*/ 1029731 w 1315893"/>
                  <a:gd name="connsiteY131" fmla="*/ 551831 h 569441"/>
                  <a:gd name="connsiteX132" fmla="*/ 967792 w 1315893"/>
                  <a:gd name="connsiteY132" fmla="*/ 563672 h 569441"/>
                  <a:gd name="connsiteX133" fmla="*/ 961871 w 1315893"/>
                  <a:gd name="connsiteY133" fmla="*/ 569441 h 569441"/>
                  <a:gd name="connsiteX134" fmla="*/ 759812 w 1315893"/>
                  <a:gd name="connsiteY134" fmla="*/ 429320 h 569441"/>
                  <a:gd name="connsiteX135" fmla="*/ 588721 w 1315893"/>
                  <a:gd name="connsiteY135" fmla="*/ 451484 h 569441"/>
                  <a:gd name="connsiteX136" fmla="*/ 584319 w 1315893"/>
                  <a:gd name="connsiteY136" fmla="*/ 427802 h 569441"/>
                  <a:gd name="connsiteX137" fmla="*/ 554716 w 1315893"/>
                  <a:gd name="connsiteY137" fmla="*/ 404271 h 569441"/>
                  <a:gd name="connsiteX138" fmla="*/ 539990 w 1315893"/>
                  <a:gd name="connsiteY138" fmla="*/ 411558 h 569441"/>
                  <a:gd name="connsiteX139" fmla="*/ 534070 w 1315893"/>
                  <a:gd name="connsiteY139" fmla="*/ 404271 h 569441"/>
                  <a:gd name="connsiteX140" fmla="*/ 537105 w 1315893"/>
                  <a:gd name="connsiteY140" fmla="*/ 398351 h 569441"/>
                  <a:gd name="connsiteX141" fmla="*/ 535587 w 1315893"/>
                  <a:gd name="connsiteY141" fmla="*/ 392430 h 569441"/>
                  <a:gd name="connsiteX142" fmla="*/ 336412 w 1315893"/>
                  <a:gd name="connsiteY142" fmla="*/ 416112 h 569441"/>
                  <a:gd name="connsiteX143" fmla="*/ 330492 w 1315893"/>
                  <a:gd name="connsiteY143" fmla="*/ 416112 h 569441"/>
                  <a:gd name="connsiteX144" fmla="*/ 326089 w 1315893"/>
                  <a:gd name="connsiteY144" fmla="*/ 422033 h 569441"/>
                  <a:gd name="connsiteX145" fmla="*/ 286315 w 1315893"/>
                  <a:gd name="connsiteY145" fmla="*/ 439643 h 569441"/>
                  <a:gd name="connsiteX146" fmla="*/ 284797 w 1315893"/>
                  <a:gd name="connsiteY146" fmla="*/ 448448 h 569441"/>
                  <a:gd name="connsiteX147" fmla="*/ 271437 w 1315893"/>
                  <a:gd name="connsiteY147" fmla="*/ 448448 h 569441"/>
                  <a:gd name="connsiteX148" fmla="*/ 227260 w 1315893"/>
                  <a:gd name="connsiteY148" fmla="*/ 470612 h 569441"/>
                  <a:gd name="connsiteX149" fmla="*/ 0 w 1315893"/>
                  <a:gd name="connsiteY149" fmla="*/ 503100 h 569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1315893" h="569441">
                    <a:moveTo>
                      <a:pt x="0" y="503100"/>
                    </a:moveTo>
                    <a:lnTo>
                      <a:pt x="4555" y="458923"/>
                    </a:lnTo>
                    <a:lnTo>
                      <a:pt x="17762" y="458923"/>
                    </a:lnTo>
                    <a:lnTo>
                      <a:pt x="23682" y="457405"/>
                    </a:lnTo>
                    <a:lnTo>
                      <a:pt x="35524" y="445564"/>
                    </a:lnTo>
                    <a:lnTo>
                      <a:pt x="36890" y="433723"/>
                    </a:lnTo>
                    <a:lnTo>
                      <a:pt x="35524" y="426436"/>
                    </a:lnTo>
                    <a:lnTo>
                      <a:pt x="41444" y="416112"/>
                    </a:lnTo>
                    <a:lnTo>
                      <a:pt x="51767" y="401387"/>
                    </a:lnTo>
                    <a:lnTo>
                      <a:pt x="82737" y="388028"/>
                    </a:lnTo>
                    <a:lnTo>
                      <a:pt x="118109" y="379223"/>
                    </a:lnTo>
                    <a:lnTo>
                      <a:pt x="153481" y="348253"/>
                    </a:lnTo>
                    <a:lnTo>
                      <a:pt x="168206" y="342333"/>
                    </a:lnTo>
                    <a:lnTo>
                      <a:pt x="188852" y="321686"/>
                    </a:lnTo>
                    <a:lnTo>
                      <a:pt x="194773" y="303925"/>
                    </a:lnTo>
                    <a:lnTo>
                      <a:pt x="197809" y="302407"/>
                    </a:lnTo>
                    <a:lnTo>
                      <a:pt x="206614" y="303925"/>
                    </a:lnTo>
                    <a:lnTo>
                      <a:pt x="212535" y="295120"/>
                    </a:lnTo>
                    <a:lnTo>
                      <a:pt x="215419" y="290717"/>
                    </a:lnTo>
                    <a:lnTo>
                      <a:pt x="227260" y="278876"/>
                    </a:lnTo>
                    <a:lnTo>
                      <a:pt x="231663" y="280394"/>
                    </a:lnTo>
                    <a:lnTo>
                      <a:pt x="241986" y="286163"/>
                    </a:lnTo>
                    <a:lnTo>
                      <a:pt x="253827" y="280394"/>
                    </a:lnTo>
                    <a:lnTo>
                      <a:pt x="255345" y="274473"/>
                    </a:lnTo>
                    <a:lnTo>
                      <a:pt x="274474" y="259748"/>
                    </a:lnTo>
                    <a:lnTo>
                      <a:pt x="287681" y="253827"/>
                    </a:lnTo>
                    <a:lnTo>
                      <a:pt x="311363" y="252309"/>
                    </a:lnTo>
                    <a:lnTo>
                      <a:pt x="336412" y="209498"/>
                    </a:lnTo>
                    <a:lnTo>
                      <a:pt x="357058" y="197657"/>
                    </a:lnTo>
                    <a:lnTo>
                      <a:pt x="358577" y="185968"/>
                    </a:lnTo>
                    <a:lnTo>
                      <a:pt x="361461" y="174127"/>
                    </a:lnTo>
                    <a:lnTo>
                      <a:pt x="360094" y="159401"/>
                    </a:lnTo>
                    <a:lnTo>
                      <a:pt x="362979" y="147560"/>
                    </a:lnTo>
                    <a:lnTo>
                      <a:pt x="362979" y="143157"/>
                    </a:lnTo>
                    <a:lnTo>
                      <a:pt x="404271" y="135719"/>
                    </a:lnTo>
                    <a:lnTo>
                      <a:pt x="401387" y="143157"/>
                    </a:lnTo>
                    <a:lnTo>
                      <a:pt x="442679" y="138755"/>
                    </a:lnTo>
                    <a:lnTo>
                      <a:pt x="458923" y="134352"/>
                    </a:lnTo>
                    <a:lnTo>
                      <a:pt x="466210" y="137237"/>
                    </a:lnTo>
                    <a:lnTo>
                      <a:pt x="861524" y="72262"/>
                    </a:lnTo>
                    <a:lnTo>
                      <a:pt x="1237863" y="0"/>
                    </a:lnTo>
                    <a:lnTo>
                      <a:pt x="1243631" y="7439"/>
                    </a:lnTo>
                    <a:lnTo>
                      <a:pt x="1246668" y="13359"/>
                    </a:lnTo>
                    <a:lnTo>
                      <a:pt x="1256991" y="19280"/>
                    </a:lnTo>
                    <a:lnTo>
                      <a:pt x="1264277" y="22164"/>
                    </a:lnTo>
                    <a:lnTo>
                      <a:pt x="1270198" y="30969"/>
                    </a:lnTo>
                    <a:lnTo>
                      <a:pt x="1276119" y="36890"/>
                    </a:lnTo>
                    <a:lnTo>
                      <a:pt x="1283558" y="54652"/>
                    </a:lnTo>
                    <a:lnTo>
                      <a:pt x="1280521" y="60572"/>
                    </a:lnTo>
                    <a:lnTo>
                      <a:pt x="1282039" y="62091"/>
                    </a:lnTo>
                    <a:lnTo>
                      <a:pt x="1276119" y="62091"/>
                    </a:lnTo>
                    <a:lnTo>
                      <a:pt x="1274601" y="56170"/>
                    </a:lnTo>
                    <a:lnTo>
                      <a:pt x="1262911" y="59054"/>
                    </a:lnTo>
                    <a:lnTo>
                      <a:pt x="1255473" y="59054"/>
                    </a:lnTo>
                    <a:lnTo>
                      <a:pt x="1248186" y="56170"/>
                    </a:lnTo>
                    <a:lnTo>
                      <a:pt x="1242265" y="57536"/>
                    </a:lnTo>
                    <a:lnTo>
                      <a:pt x="1246668" y="64975"/>
                    </a:lnTo>
                    <a:lnTo>
                      <a:pt x="1245150" y="69377"/>
                    </a:lnTo>
                    <a:lnTo>
                      <a:pt x="1209778" y="85621"/>
                    </a:lnTo>
                    <a:lnTo>
                      <a:pt x="1202339" y="93060"/>
                    </a:lnTo>
                    <a:lnTo>
                      <a:pt x="1189132" y="106267"/>
                    </a:lnTo>
                    <a:lnTo>
                      <a:pt x="1166967" y="109152"/>
                    </a:lnTo>
                    <a:lnTo>
                      <a:pt x="1162565" y="123877"/>
                    </a:lnTo>
                    <a:lnTo>
                      <a:pt x="1162565" y="128432"/>
                    </a:lnTo>
                    <a:lnTo>
                      <a:pt x="1166967" y="129798"/>
                    </a:lnTo>
                    <a:lnTo>
                      <a:pt x="1174406" y="128432"/>
                    </a:lnTo>
                    <a:lnTo>
                      <a:pt x="1197936" y="116591"/>
                    </a:lnTo>
                    <a:lnTo>
                      <a:pt x="1221619" y="110670"/>
                    </a:lnTo>
                    <a:lnTo>
                      <a:pt x="1234826" y="101865"/>
                    </a:lnTo>
                    <a:lnTo>
                      <a:pt x="1256991" y="103383"/>
                    </a:lnTo>
                    <a:lnTo>
                      <a:pt x="1259875" y="106267"/>
                    </a:lnTo>
                    <a:lnTo>
                      <a:pt x="1256991" y="119627"/>
                    </a:lnTo>
                    <a:lnTo>
                      <a:pt x="1259875" y="125396"/>
                    </a:lnTo>
                    <a:lnTo>
                      <a:pt x="1265796" y="129798"/>
                    </a:lnTo>
                    <a:lnTo>
                      <a:pt x="1274601" y="126914"/>
                    </a:lnTo>
                    <a:lnTo>
                      <a:pt x="1277637" y="119627"/>
                    </a:lnTo>
                    <a:lnTo>
                      <a:pt x="1290844" y="103383"/>
                    </a:lnTo>
                    <a:lnTo>
                      <a:pt x="1302685" y="103383"/>
                    </a:lnTo>
                    <a:lnTo>
                      <a:pt x="1310124" y="120993"/>
                    </a:lnTo>
                    <a:lnTo>
                      <a:pt x="1313009" y="150444"/>
                    </a:lnTo>
                    <a:lnTo>
                      <a:pt x="1315893" y="159401"/>
                    </a:lnTo>
                    <a:lnTo>
                      <a:pt x="1315893" y="165322"/>
                    </a:lnTo>
                    <a:lnTo>
                      <a:pt x="1296765" y="180047"/>
                    </a:lnTo>
                    <a:lnTo>
                      <a:pt x="1292362" y="191888"/>
                    </a:lnTo>
                    <a:lnTo>
                      <a:pt x="1289478" y="199175"/>
                    </a:lnTo>
                    <a:lnTo>
                      <a:pt x="1274601" y="211017"/>
                    </a:lnTo>
                    <a:lnTo>
                      <a:pt x="1264277" y="215419"/>
                    </a:lnTo>
                    <a:lnTo>
                      <a:pt x="1252588" y="222858"/>
                    </a:lnTo>
                    <a:lnTo>
                      <a:pt x="1227540" y="221340"/>
                    </a:lnTo>
                    <a:lnTo>
                      <a:pt x="1218583" y="218303"/>
                    </a:lnTo>
                    <a:lnTo>
                      <a:pt x="1215698" y="221340"/>
                    </a:lnTo>
                    <a:lnTo>
                      <a:pt x="1212662" y="221340"/>
                    </a:lnTo>
                    <a:lnTo>
                      <a:pt x="1208259" y="209498"/>
                    </a:lnTo>
                    <a:lnTo>
                      <a:pt x="1208259" y="203578"/>
                    </a:lnTo>
                    <a:lnTo>
                      <a:pt x="1203857" y="199175"/>
                    </a:lnTo>
                    <a:lnTo>
                      <a:pt x="1197936" y="197657"/>
                    </a:lnTo>
                    <a:lnTo>
                      <a:pt x="1193534" y="202212"/>
                    </a:lnTo>
                    <a:lnTo>
                      <a:pt x="1197936" y="224224"/>
                    </a:lnTo>
                    <a:lnTo>
                      <a:pt x="1193534" y="231663"/>
                    </a:lnTo>
                    <a:lnTo>
                      <a:pt x="1190650" y="228778"/>
                    </a:lnTo>
                    <a:lnTo>
                      <a:pt x="1197936" y="239101"/>
                    </a:lnTo>
                    <a:lnTo>
                      <a:pt x="1208259" y="240468"/>
                    </a:lnTo>
                    <a:lnTo>
                      <a:pt x="1218583" y="252309"/>
                    </a:lnTo>
                    <a:lnTo>
                      <a:pt x="1211296" y="265668"/>
                    </a:lnTo>
                    <a:lnTo>
                      <a:pt x="1215698" y="272955"/>
                    </a:lnTo>
                    <a:lnTo>
                      <a:pt x="1187613" y="308327"/>
                    </a:lnTo>
                    <a:lnTo>
                      <a:pt x="1178809" y="309845"/>
                    </a:lnTo>
                    <a:lnTo>
                      <a:pt x="1162565" y="303925"/>
                    </a:lnTo>
                    <a:lnTo>
                      <a:pt x="1150724" y="303925"/>
                    </a:lnTo>
                    <a:lnTo>
                      <a:pt x="1149205" y="309845"/>
                    </a:lnTo>
                    <a:lnTo>
                      <a:pt x="1159528" y="317284"/>
                    </a:lnTo>
                    <a:lnTo>
                      <a:pt x="1190650" y="315766"/>
                    </a:lnTo>
                    <a:lnTo>
                      <a:pt x="1209778" y="309845"/>
                    </a:lnTo>
                    <a:lnTo>
                      <a:pt x="1237863" y="296638"/>
                    </a:lnTo>
                    <a:lnTo>
                      <a:pt x="1240747" y="286163"/>
                    </a:lnTo>
                    <a:lnTo>
                      <a:pt x="1248186" y="289199"/>
                    </a:lnTo>
                    <a:lnTo>
                      <a:pt x="1258509" y="298004"/>
                    </a:lnTo>
                    <a:lnTo>
                      <a:pt x="1248186" y="321686"/>
                    </a:lnTo>
                    <a:lnTo>
                      <a:pt x="1226021" y="346735"/>
                    </a:lnTo>
                    <a:lnTo>
                      <a:pt x="1199455" y="351138"/>
                    </a:lnTo>
                    <a:lnTo>
                      <a:pt x="1189132" y="357058"/>
                    </a:lnTo>
                    <a:lnTo>
                      <a:pt x="1158162" y="361461"/>
                    </a:lnTo>
                    <a:lnTo>
                      <a:pt x="1132961" y="404271"/>
                    </a:lnTo>
                    <a:lnTo>
                      <a:pt x="1121272" y="405789"/>
                    </a:lnTo>
                    <a:lnTo>
                      <a:pt x="1121272" y="411558"/>
                    </a:lnTo>
                    <a:lnTo>
                      <a:pt x="1122790" y="413076"/>
                    </a:lnTo>
                    <a:lnTo>
                      <a:pt x="1093187" y="432356"/>
                    </a:lnTo>
                    <a:lnTo>
                      <a:pt x="1076943" y="453003"/>
                    </a:lnTo>
                    <a:lnTo>
                      <a:pt x="1060700" y="489741"/>
                    </a:lnTo>
                    <a:lnTo>
                      <a:pt x="1051895" y="534069"/>
                    </a:lnTo>
                    <a:lnTo>
                      <a:pt x="1044456" y="545910"/>
                    </a:lnTo>
                    <a:lnTo>
                      <a:pt x="1029731" y="551831"/>
                    </a:lnTo>
                    <a:lnTo>
                      <a:pt x="967792" y="563672"/>
                    </a:lnTo>
                    <a:lnTo>
                      <a:pt x="961871" y="569441"/>
                    </a:lnTo>
                    <a:lnTo>
                      <a:pt x="759812" y="429320"/>
                    </a:lnTo>
                    <a:lnTo>
                      <a:pt x="588721" y="451484"/>
                    </a:lnTo>
                    <a:lnTo>
                      <a:pt x="584319" y="427802"/>
                    </a:lnTo>
                    <a:lnTo>
                      <a:pt x="554716" y="404271"/>
                    </a:lnTo>
                    <a:lnTo>
                      <a:pt x="539990" y="411558"/>
                    </a:lnTo>
                    <a:lnTo>
                      <a:pt x="534070" y="404271"/>
                    </a:lnTo>
                    <a:lnTo>
                      <a:pt x="537105" y="398351"/>
                    </a:lnTo>
                    <a:lnTo>
                      <a:pt x="535587" y="392430"/>
                    </a:lnTo>
                    <a:lnTo>
                      <a:pt x="336412" y="416112"/>
                    </a:lnTo>
                    <a:lnTo>
                      <a:pt x="330492" y="416112"/>
                    </a:lnTo>
                    <a:lnTo>
                      <a:pt x="326089" y="422033"/>
                    </a:lnTo>
                    <a:lnTo>
                      <a:pt x="286315" y="439643"/>
                    </a:lnTo>
                    <a:lnTo>
                      <a:pt x="284797" y="448448"/>
                    </a:lnTo>
                    <a:lnTo>
                      <a:pt x="271437" y="448448"/>
                    </a:lnTo>
                    <a:lnTo>
                      <a:pt x="227260" y="470612"/>
                    </a:lnTo>
                    <a:lnTo>
                      <a:pt x="0" y="50310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A20C2F22-DEAB-4C78-AB25-6DF88787846C}"/>
                  </a:ext>
                </a:extLst>
              </p:cNvPr>
              <p:cNvSpPr/>
              <p:nvPr/>
            </p:nvSpPr>
            <p:spPr>
              <a:xfrm>
                <a:off x="7062175" y="4100031"/>
                <a:ext cx="1228905" cy="430838"/>
              </a:xfrm>
              <a:custGeom>
                <a:avLst/>
                <a:gdLst>
                  <a:gd name="connsiteX0" fmla="*/ 1228905 w 1228905"/>
                  <a:gd name="connsiteY0" fmla="*/ 0 h 430838"/>
                  <a:gd name="connsiteX1" fmla="*/ 979633 w 1228905"/>
                  <a:gd name="connsiteY1" fmla="*/ 30969 h 430838"/>
                  <a:gd name="connsiteX2" fmla="*/ 966273 w 1228905"/>
                  <a:gd name="connsiteY2" fmla="*/ 39926 h 430838"/>
                  <a:gd name="connsiteX3" fmla="*/ 346735 w 1228905"/>
                  <a:gd name="connsiteY3" fmla="*/ 97311 h 430838"/>
                  <a:gd name="connsiteX4" fmla="*/ 336412 w 1228905"/>
                  <a:gd name="connsiteY4" fmla="*/ 90024 h 430838"/>
                  <a:gd name="connsiteX5" fmla="*/ 311363 w 1228905"/>
                  <a:gd name="connsiteY5" fmla="*/ 92908 h 430838"/>
                  <a:gd name="connsiteX6" fmla="*/ 317284 w 1228905"/>
                  <a:gd name="connsiteY6" fmla="*/ 103231 h 430838"/>
                  <a:gd name="connsiteX7" fmla="*/ 317284 w 1228905"/>
                  <a:gd name="connsiteY7" fmla="*/ 120993 h 430838"/>
                  <a:gd name="connsiteX8" fmla="*/ 98828 w 1228905"/>
                  <a:gd name="connsiteY8" fmla="*/ 138603 h 430838"/>
                  <a:gd name="connsiteX9" fmla="*/ 87139 w 1228905"/>
                  <a:gd name="connsiteY9" fmla="*/ 165170 h 430838"/>
                  <a:gd name="connsiteX10" fmla="*/ 79700 w 1228905"/>
                  <a:gd name="connsiteY10" fmla="*/ 197657 h 430838"/>
                  <a:gd name="connsiteX11" fmla="*/ 82736 w 1228905"/>
                  <a:gd name="connsiteY11" fmla="*/ 207980 h 430838"/>
                  <a:gd name="connsiteX12" fmla="*/ 75298 w 1228905"/>
                  <a:gd name="connsiteY12" fmla="*/ 236065 h 430838"/>
                  <a:gd name="connsiteX13" fmla="*/ 69377 w 1228905"/>
                  <a:gd name="connsiteY13" fmla="*/ 244870 h 430838"/>
                  <a:gd name="connsiteX14" fmla="*/ 72413 w 1228905"/>
                  <a:gd name="connsiteY14" fmla="*/ 253827 h 430838"/>
                  <a:gd name="connsiteX15" fmla="*/ 66493 w 1228905"/>
                  <a:gd name="connsiteY15" fmla="*/ 269919 h 430838"/>
                  <a:gd name="connsiteX16" fmla="*/ 47213 w 1228905"/>
                  <a:gd name="connsiteY16" fmla="*/ 290565 h 430838"/>
                  <a:gd name="connsiteX17" fmla="*/ 39926 w 1228905"/>
                  <a:gd name="connsiteY17" fmla="*/ 328973 h 430838"/>
                  <a:gd name="connsiteX18" fmla="*/ 20646 w 1228905"/>
                  <a:gd name="connsiteY18" fmla="*/ 354022 h 430838"/>
                  <a:gd name="connsiteX19" fmla="*/ 23682 w 1228905"/>
                  <a:gd name="connsiteY19" fmla="*/ 380589 h 430838"/>
                  <a:gd name="connsiteX20" fmla="*/ 22164 w 1228905"/>
                  <a:gd name="connsiteY20" fmla="*/ 413076 h 430838"/>
                  <a:gd name="connsiteX21" fmla="*/ 16243 w 1228905"/>
                  <a:gd name="connsiteY21" fmla="*/ 416112 h 430838"/>
                  <a:gd name="connsiteX22" fmla="*/ 0 w 1228905"/>
                  <a:gd name="connsiteY22" fmla="*/ 430838 h 430838"/>
                  <a:gd name="connsiteX23" fmla="*/ 317284 w 1228905"/>
                  <a:gd name="connsiteY23" fmla="*/ 408674 h 430838"/>
                  <a:gd name="connsiteX24" fmla="*/ 712598 w 1228905"/>
                  <a:gd name="connsiteY24" fmla="*/ 373302 h 430838"/>
                  <a:gd name="connsiteX25" fmla="*/ 865926 w 1228905"/>
                  <a:gd name="connsiteY25" fmla="*/ 355540 h 430838"/>
                  <a:gd name="connsiteX26" fmla="*/ 870481 w 1228905"/>
                  <a:gd name="connsiteY26" fmla="*/ 311363 h 430838"/>
                  <a:gd name="connsiteX27" fmla="*/ 883689 w 1228905"/>
                  <a:gd name="connsiteY27" fmla="*/ 311363 h 430838"/>
                  <a:gd name="connsiteX28" fmla="*/ 889609 w 1228905"/>
                  <a:gd name="connsiteY28" fmla="*/ 309845 h 430838"/>
                  <a:gd name="connsiteX29" fmla="*/ 901450 w 1228905"/>
                  <a:gd name="connsiteY29" fmla="*/ 298004 h 430838"/>
                  <a:gd name="connsiteX30" fmla="*/ 902817 w 1228905"/>
                  <a:gd name="connsiteY30" fmla="*/ 286163 h 430838"/>
                  <a:gd name="connsiteX31" fmla="*/ 901450 w 1228905"/>
                  <a:gd name="connsiteY31" fmla="*/ 278876 h 430838"/>
                  <a:gd name="connsiteX32" fmla="*/ 907371 w 1228905"/>
                  <a:gd name="connsiteY32" fmla="*/ 268553 h 430838"/>
                  <a:gd name="connsiteX33" fmla="*/ 917694 w 1228905"/>
                  <a:gd name="connsiteY33" fmla="*/ 253827 h 430838"/>
                  <a:gd name="connsiteX34" fmla="*/ 948663 w 1228905"/>
                  <a:gd name="connsiteY34" fmla="*/ 240468 h 430838"/>
                  <a:gd name="connsiteX35" fmla="*/ 984035 w 1228905"/>
                  <a:gd name="connsiteY35" fmla="*/ 231663 h 430838"/>
                  <a:gd name="connsiteX36" fmla="*/ 1019407 w 1228905"/>
                  <a:gd name="connsiteY36" fmla="*/ 200693 h 430838"/>
                  <a:gd name="connsiteX37" fmla="*/ 1034133 w 1228905"/>
                  <a:gd name="connsiteY37" fmla="*/ 194773 h 430838"/>
                  <a:gd name="connsiteX38" fmla="*/ 1054779 w 1228905"/>
                  <a:gd name="connsiteY38" fmla="*/ 174127 h 430838"/>
                  <a:gd name="connsiteX39" fmla="*/ 1060700 w 1228905"/>
                  <a:gd name="connsiteY39" fmla="*/ 156365 h 430838"/>
                  <a:gd name="connsiteX40" fmla="*/ 1063735 w 1228905"/>
                  <a:gd name="connsiteY40" fmla="*/ 154847 h 430838"/>
                  <a:gd name="connsiteX41" fmla="*/ 1072541 w 1228905"/>
                  <a:gd name="connsiteY41" fmla="*/ 156365 h 430838"/>
                  <a:gd name="connsiteX42" fmla="*/ 1078461 w 1228905"/>
                  <a:gd name="connsiteY42" fmla="*/ 147560 h 430838"/>
                  <a:gd name="connsiteX43" fmla="*/ 1081346 w 1228905"/>
                  <a:gd name="connsiteY43" fmla="*/ 143157 h 430838"/>
                  <a:gd name="connsiteX44" fmla="*/ 1093187 w 1228905"/>
                  <a:gd name="connsiteY44" fmla="*/ 131316 h 430838"/>
                  <a:gd name="connsiteX45" fmla="*/ 1097589 w 1228905"/>
                  <a:gd name="connsiteY45" fmla="*/ 132834 h 430838"/>
                  <a:gd name="connsiteX46" fmla="*/ 1107912 w 1228905"/>
                  <a:gd name="connsiteY46" fmla="*/ 138603 h 430838"/>
                  <a:gd name="connsiteX47" fmla="*/ 1119754 w 1228905"/>
                  <a:gd name="connsiteY47" fmla="*/ 132834 h 430838"/>
                  <a:gd name="connsiteX48" fmla="*/ 1121272 w 1228905"/>
                  <a:gd name="connsiteY48" fmla="*/ 126914 h 430838"/>
                  <a:gd name="connsiteX49" fmla="*/ 1140400 w 1228905"/>
                  <a:gd name="connsiteY49" fmla="*/ 112188 h 430838"/>
                  <a:gd name="connsiteX50" fmla="*/ 1153607 w 1228905"/>
                  <a:gd name="connsiteY50" fmla="*/ 106267 h 430838"/>
                  <a:gd name="connsiteX51" fmla="*/ 1177290 w 1228905"/>
                  <a:gd name="connsiteY51" fmla="*/ 104749 h 430838"/>
                  <a:gd name="connsiteX52" fmla="*/ 1202339 w 1228905"/>
                  <a:gd name="connsiteY52" fmla="*/ 61939 h 430838"/>
                  <a:gd name="connsiteX53" fmla="*/ 1222985 w 1228905"/>
                  <a:gd name="connsiteY53" fmla="*/ 50097 h 430838"/>
                  <a:gd name="connsiteX54" fmla="*/ 1224503 w 1228905"/>
                  <a:gd name="connsiteY54" fmla="*/ 38408 h 430838"/>
                  <a:gd name="connsiteX55" fmla="*/ 1227387 w 1228905"/>
                  <a:gd name="connsiteY55" fmla="*/ 26567 h 430838"/>
                  <a:gd name="connsiteX56" fmla="*/ 1226021 w 1228905"/>
                  <a:gd name="connsiteY56" fmla="*/ 11841 h 430838"/>
                  <a:gd name="connsiteX57" fmla="*/ 1228905 w 1228905"/>
                  <a:gd name="connsiteY57" fmla="*/ 0 h 430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228905" h="430838">
                    <a:moveTo>
                      <a:pt x="1228905" y="0"/>
                    </a:moveTo>
                    <a:lnTo>
                      <a:pt x="979633" y="30969"/>
                    </a:lnTo>
                    <a:lnTo>
                      <a:pt x="966273" y="39926"/>
                    </a:lnTo>
                    <a:lnTo>
                      <a:pt x="346735" y="97311"/>
                    </a:lnTo>
                    <a:lnTo>
                      <a:pt x="336412" y="90024"/>
                    </a:lnTo>
                    <a:lnTo>
                      <a:pt x="311363" y="92908"/>
                    </a:lnTo>
                    <a:lnTo>
                      <a:pt x="317284" y="103231"/>
                    </a:lnTo>
                    <a:lnTo>
                      <a:pt x="317284" y="120993"/>
                    </a:lnTo>
                    <a:lnTo>
                      <a:pt x="98828" y="138603"/>
                    </a:lnTo>
                    <a:lnTo>
                      <a:pt x="87139" y="165170"/>
                    </a:lnTo>
                    <a:lnTo>
                      <a:pt x="79700" y="197657"/>
                    </a:lnTo>
                    <a:lnTo>
                      <a:pt x="82736" y="207980"/>
                    </a:lnTo>
                    <a:lnTo>
                      <a:pt x="75298" y="236065"/>
                    </a:lnTo>
                    <a:lnTo>
                      <a:pt x="69377" y="244870"/>
                    </a:lnTo>
                    <a:lnTo>
                      <a:pt x="72413" y="253827"/>
                    </a:lnTo>
                    <a:lnTo>
                      <a:pt x="66493" y="269919"/>
                    </a:lnTo>
                    <a:lnTo>
                      <a:pt x="47213" y="290565"/>
                    </a:lnTo>
                    <a:lnTo>
                      <a:pt x="39926" y="328973"/>
                    </a:lnTo>
                    <a:lnTo>
                      <a:pt x="20646" y="354022"/>
                    </a:lnTo>
                    <a:lnTo>
                      <a:pt x="23682" y="380589"/>
                    </a:lnTo>
                    <a:lnTo>
                      <a:pt x="22164" y="413076"/>
                    </a:lnTo>
                    <a:lnTo>
                      <a:pt x="16243" y="416112"/>
                    </a:lnTo>
                    <a:lnTo>
                      <a:pt x="0" y="430838"/>
                    </a:lnTo>
                    <a:lnTo>
                      <a:pt x="317284" y="408674"/>
                    </a:lnTo>
                    <a:lnTo>
                      <a:pt x="712598" y="373302"/>
                    </a:lnTo>
                    <a:lnTo>
                      <a:pt x="865926" y="355540"/>
                    </a:lnTo>
                    <a:lnTo>
                      <a:pt x="870481" y="311363"/>
                    </a:lnTo>
                    <a:lnTo>
                      <a:pt x="883689" y="311363"/>
                    </a:lnTo>
                    <a:lnTo>
                      <a:pt x="889609" y="309845"/>
                    </a:lnTo>
                    <a:lnTo>
                      <a:pt x="901450" y="298004"/>
                    </a:lnTo>
                    <a:lnTo>
                      <a:pt x="902817" y="286163"/>
                    </a:lnTo>
                    <a:lnTo>
                      <a:pt x="901450" y="278876"/>
                    </a:lnTo>
                    <a:lnTo>
                      <a:pt x="907371" y="268553"/>
                    </a:lnTo>
                    <a:lnTo>
                      <a:pt x="917694" y="253827"/>
                    </a:lnTo>
                    <a:lnTo>
                      <a:pt x="948663" y="240468"/>
                    </a:lnTo>
                    <a:lnTo>
                      <a:pt x="984035" y="231663"/>
                    </a:lnTo>
                    <a:lnTo>
                      <a:pt x="1019407" y="200693"/>
                    </a:lnTo>
                    <a:lnTo>
                      <a:pt x="1034133" y="194773"/>
                    </a:lnTo>
                    <a:lnTo>
                      <a:pt x="1054779" y="174127"/>
                    </a:lnTo>
                    <a:lnTo>
                      <a:pt x="1060700" y="156365"/>
                    </a:lnTo>
                    <a:lnTo>
                      <a:pt x="1063735" y="154847"/>
                    </a:lnTo>
                    <a:lnTo>
                      <a:pt x="1072541" y="156365"/>
                    </a:lnTo>
                    <a:lnTo>
                      <a:pt x="1078461" y="147560"/>
                    </a:lnTo>
                    <a:lnTo>
                      <a:pt x="1081346" y="143157"/>
                    </a:lnTo>
                    <a:lnTo>
                      <a:pt x="1093187" y="131316"/>
                    </a:lnTo>
                    <a:lnTo>
                      <a:pt x="1097589" y="132834"/>
                    </a:lnTo>
                    <a:lnTo>
                      <a:pt x="1107912" y="138603"/>
                    </a:lnTo>
                    <a:lnTo>
                      <a:pt x="1119754" y="132834"/>
                    </a:lnTo>
                    <a:lnTo>
                      <a:pt x="1121272" y="126914"/>
                    </a:lnTo>
                    <a:lnTo>
                      <a:pt x="1140400" y="112188"/>
                    </a:lnTo>
                    <a:lnTo>
                      <a:pt x="1153607" y="106267"/>
                    </a:lnTo>
                    <a:lnTo>
                      <a:pt x="1177290" y="104749"/>
                    </a:lnTo>
                    <a:lnTo>
                      <a:pt x="1202339" y="61939"/>
                    </a:lnTo>
                    <a:lnTo>
                      <a:pt x="1222985" y="50097"/>
                    </a:lnTo>
                    <a:lnTo>
                      <a:pt x="1224503" y="38408"/>
                    </a:lnTo>
                    <a:lnTo>
                      <a:pt x="1227387" y="26567"/>
                    </a:lnTo>
                    <a:lnTo>
                      <a:pt x="1226021" y="11841"/>
                    </a:lnTo>
                    <a:lnTo>
                      <a:pt x="1228905" y="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44AE22CB-EBB8-4A7F-8B03-11255B8C09F5}"/>
                  </a:ext>
                </a:extLst>
              </p:cNvPr>
              <p:cNvSpPr/>
              <p:nvPr/>
            </p:nvSpPr>
            <p:spPr>
              <a:xfrm>
                <a:off x="8122874" y="4344901"/>
                <a:ext cx="767098" cy="578245"/>
              </a:xfrm>
              <a:custGeom>
                <a:avLst/>
                <a:gdLst>
                  <a:gd name="connsiteX0" fmla="*/ 460289 w 767098"/>
                  <a:gd name="connsiteY0" fmla="*/ 578246 h 578245"/>
                  <a:gd name="connsiteX1" fmla="*/ 452850 w 767098"/>
                  <a:gd name="connsiteY1" fmla="*/ 578246 h 578245"/>
                  <a:gd name="connsiteX2" fmla="*/ 430838 w 767098"/>
                  <a:gd name="connsiteY2" fmla="*/ 576880 h 578245"/>
                  <a:gd name="connsiteX3" fmla="*/ 424917 w 767098"/>
                  <a:gd name="connsiteY3" fmla="*/ 572477 h 578245"/>
                  <a:gd name="connsiteX4" fmla="*/ 418997 w 767098"/>
                  <a:gd name="connsiteY4" fmla="*/ 563520 h 578245"/>
                  <a:gd name="connsiteX5" fmla="*/ 410192 w 767098"/>
                  <a:gd name="connsiteY5" fmla="*/ 525264 h 578245"/>
                  <a:gd name="connsiteX6" fmla="*/ 390912 w 767098"/>
                  <a:gd name="connsiteY6" fmla="*/ 498697 h 578245"/>
                  <a:gd name="connsiteX7" fmla="*/ 367381 w 767098"/>
                  <a:gd name="connsiteY7" fmla="*/ 489740 h 578245"/>
                  <a:gd name="connsiteX8" fmla="*/ 355540 w 767098"/>
                  <a:gd name="connsiteY8" fmla="*/ 449966 h 578245"/>
                  <a:gd name="connsiteX9" fmla="*/ 340814 w 767098"/>
                  <a:gd name="connsiteY9" fmla="*/ 432204 h 578245"/>
                  <a:gd name="connsiteX10" fmla="*/ 333376 w 767098"/>
                  <a:gd name="connsiteY10" fmla="*/ 411558 h 578245"/>
                  <a:gd name="connsiteX11" fmla="*/ 320168 w 767098"/>
                  <a:gd name="connsiteY11" fmla="*/ 405789 h 578245"/>
                  <a:gd name="connsiteX12" fmla="*/ 293601 w 767098"/>
                  <a:gd name="connsiteY12" fmla="*/ 395314 h 578245"/>
                  <a:gd name="connsiteX13" fmla="*/ 277358 w 767098"/>
                  <a:gd name="connsiteY13" fmla="*/ 374820 h 578245"/>
                  <a:gd name="connsiteX14" fmla="*/ 259596 w 767098"/>
                  <a:gd name="connsiteY14" fmla="*/ 362979 h 578245"/>
                  <a:gd name="connsiteX15" fmla="*/ 258229 w 767098"/>
                  <a:gd name="connsiteY15" fmla="*/ 352656 h 578245"/>
                  <a:gd name="connsiteX16" fmla="*/ 249272 w 767098"/>
                  <a:gd name="connsiteY16" fmla="*/ 333376 h 578245"/>
                  <a:gd name="connsiteX17" fmla="*/ 243504 w 767098"/>
                  <a:gd name="connsiteY17" fmla="*/ 327455 h 578245"/>
                  <a:gd name="connsiteX18" fmla="*/ 218304 w 767098"/>
                  <a:gd name="connsiteY18" fmla="*/ 318650 h 578245"/>
                  <a:gd name="connsiteX19" fmla="*/ 169724 w 767098"/>
                  <a:gd name="connsiteY19" fmla="*/ 272955 h 578245"/>
                  <a:gd name="connsiteX20" fmla="*/ 147560 w 767098"/>
                  <a:gd name="connsiteY20" fmla="*/ 265517 h 578245"/>
                  <a:gd name="connsiteX21" fmla="*/ 141639 w 767098"/>
                  <a:gd name="connsiteY21" fmla="*/ 250791 h 578245"/>
                  <a:gd name="connsiteX22" fmla="*/ 120993 w 767098"/>
                  <a:gd name="connsiteY22" fmla="*/ 233029 h 578245"/>
                  <a:gd name="connsiteX23" fmla="*/ 106267 w 767098"/>
                  <a:gd name="connsiteY23" fmla="*/ 203578 h 578245"/>
                  <a:gd name="connsiteX24" fmla="*/ 91542 w 767098"/>
                  <a:gd name="connsiteY24" fmla="*/ 188852 h 578245"/>
                  <a:gd name="connsiteX25" fmla="*/ 85621 w 767098"/>
                  <a:gd name="connsiteY25" fmla="*/ 177011 h 578245"/>
                  <a:gd name="connsiteX26" fmla="*/ 54652 w 767098"/>
                  <a:gd name="connsiteY26" fmla="*/ 171242 h 578245"/>
                  <a:gd name="connsiteX27" fmla="*/ 13359 w 767098"/>
                  <a:gd name="connsiteY27" fmla="*/ 150444 h 578245"/>
                  <a:gd name="connsiteX28" fmla="*/ 0 w 767098"/>
                  <a:gd name="connsiteY28" fmla="*/ 138755 h 578245"/>
                  <a:gd name="connsiteX29" fmla="*/ 14726 w 767098"/>
                  <a:gd name="connsiteY29" fmla="*/ 107634 h 578245"/>
                  <a:gd name="connsiteX30" fmla="*/ 25049 w 767098"/>
                  <a:gd name="connsiteY30" fmla="*/ 98829 h 578245"/>
                  <a:gd name="connsiteX31" fmla="*/ 32487 w 767098"/>
                  <a:gd name="connsiteY31" fmla="*/ 88506 h 578245"/>
                  <a:gd name="connsiteX32" fmla="*/ 34005 w 767098"/>
                  <a:gd name="connsiteY32" fmla="*/ 81219 h 578245"/>
                  <a:gd name="connsiteX33" fmla="*/ 32487 w 767098"/>
                  <a:gd name="connsiteY33" fmla="*/ 78182 h 578245"/>
                  <a:gd name="connsiteX34" fmla="*/ 76664 w 767098"/>
                  <a:gd name="connsiteY34" fmla="*/ 56018 h 578245"/>
                  <a:gd name="connsiteX35" fmla="*/ 90023 w 767098"/>
                  <a:gd name="connsiteY35" fmla="*/ 56018 h 578245"/>
                  <a:gd name="connsiteX36" fmla="*/ 91542 w 767098"/>
                  <a:gd name="connsiteY36" fmla="*/ 47213 h 578245"/>
                  <a:gd name="connsiteX37" fmla="*/ 131316 w 767098"/>
                  <a:gd name="connsiteY37" fmla="*/ 29603 h 578245"/>
                  <a:gd name="connsiteX38" fmla="*/ 135719 w 767098"/>
                  <a:gd name="connsiteY38" fmla="*/ 23682 h 578245"/>
                  <a:gd name="connsiteX39" fmla="*/ 141639 w 767098"/>
                  <a:gd name="connsiteY39" fmla="*/ 23682 h 578245"/>
                  <a:gd name="connsiteX40" fmla="*/ 340814 w 767098"/>
                  <a:gd name="connsiteY40" fmla="*/ 0 h 578245"/>
                  <a:gd name="connsiteX41" fmla="*/ 342332 w 767098"/>
                  <a:gd name="connsiteY41" fmla="*/ 5921 h 578245"/>
                  <a:gd name="connsiteX42" fmla="*/ 339296 w 767098"/>
                  <a:gd name="connsiteY42" fmla="*/ 11841 h 578245"/>
                  <a:gd name="connsiteX43" fmla="*/ 345217 w 767098"/>
                  <a:gd name="connsiteY43" fmla="*/ 19128 h 578245"/>
                  <a:gd name="connsiteX44" fmla="*/ 359942 w 767098"/>
                  <a:gd name="connsiteY44" fmla="*/ 11841 h 578245"/>
                  <a:gd name="connsiteX45" fmla="*/ 389546 w 767098"/>
                  <a:gd name="connsiteY45" fmla="*/ 35372 h 578245"/>
                  <a:gd name="connsiteX46" fmla="*/ 393948 w 767098"/>
                  <a:gd name="connsiteY46" fmla="*/ 59054 h 578245"/>
                  <a:gd name="connsiteX47" fmla="*/ 565039 w 767098"/>
                  <a:gd name="connsiteY47" fmla="*/ 36890 h 578245"/>
                  <a:gd name="connsiteX48" fmla="*/ 767098 w 767098"/>
                  <a:gd name="connsiteY48" fmla="*/ 177011 h 578245"/>
                  <a:gd name="connsiteX49" fmla="*/ 759811 w 767098"/>
                  <a:gd name="connsiteY49" fmla="*/ 181413 h 578245"/>
                  <a:gd name="connsiteX50" fmla="*/ 743567 w 767098"/>
                  <a:gd name="connsiteY50" fmla="*/ 191737 h 578245"/>
                  <a:gd name="connsiteX51" fmla="*/ 730208 w 767098"/>
                  <a:gd name="connsiteY51" fmla="*/ 211016 h 578245"/>
                  <a:gd name="connsiteX52" fmla="*/ 711080 w 767098"/>
                  <a:gd name="connsiteY52" fmla="*/ 234547 h 578245"/>
                  <a:gd name="connsiteX53" fmla="*/ 697873 w 767098"/>
                  <a:gd name="connsiteY53" fmla="*/ 264150 h 578245"/>
                  <a:gd name="connsiteX54" fmla="*/ 690434 w 767098"/>
                  <a:gd name="connsiteY54" fmla="*/ 284796 h 578245"/>
                  <a:gd name="connsiteX55" fmla="*/ 690434 w 767098"/>
                  <a:gd name="connsiteY55" fmla="*/ 305443 h 578245"/>
                  <a:gd name="connsiteX56" fmla="*/ 690434 w 767098"/>
                  <a:gd name="connsiteY56" fmla="*/ 323053 h 578245"/>
                  <a:gd name="connsiteX57" fmla="*/ 684513 w 767098"/>
                  <a:gd name="connsiteY57" fmla="*/ 328973 h 578245"/>
                  <a:gd name="connsiteX58" fmla="*/ 680111 w 767098"/>
                  <a:gd name="connsiteY58" fmla="*/ 337778 h 578245"/>
                  <a:gd name="connsiteX59" fmla="*/ 666751 w 767098"/>
                  <a:gd name="connsiteY59" fmla="*/ 339296 h 578245"/>
                  <a:gd name="connsiteX60" fmla="*/ 659465 w 767098"/>
                  <a:gd name="connsiteY60" fmla="*/ 348253 h 578245"/>
                  <a:gd name="connsiteX61" fmla="*/ 649141 w 767098"/>
                  <a:gd name="connsiteY61" fmla="*/ 359943 h 578245"/>
                  <a:gd name="connsiteX62" fmla="*/ 638818 w 767098"/>
                  <a:gd name="connsiteY62" fmla="*/ 376186 h 578245"/>
                  <a:gd name="connsiteX63" fmla="*/ 631380 w 767098"/>
                  <a:gd name="connsiteY63" fmla="*/ 389546 h 578245"/>
                  <a:gd name="connsiteX64" fmla="*/ 606331 w 767098"/>
                  <a:gd name="connsiteY64" fmla="*/ 407156 h 578245"/>
                  <a:gd name="connsiteX65" fmla="*/ 591605 w 767098"/>
                  <a:gd name="connsiteY65" fmla="*/ 429320 h 578245"/>
                  <a:gd name="connsiteX66" fmla="*/ 578246 w 767098"/>
                  <a:gd name="connsiteY66" fmla="*/ 441161 h 578245"/>
                  <a:gd name="connsiteX67" fmla="*/ 560636 w 767098"/>
                  <a:gd name="connsiteY67" fmla="*/ 454369 h 578245"/>
                  <a:gd name="connsiteX68" fmla="*/ 548795 w 767098"/>
                  <a:gd name="connsiteY68" fmla="*/ 466210 h 578245"/>
                  <a:gd name="connsiteX69" fmla="*/ 539990 w 767098"/>
                  <a:gd name="connsiteY69" fmla="*/ 473497 h 578245"/>
                  <a:gd name="connsiteX70" fmla="*/ 525264 w 767098"/>
                  <a:gd name="connsiteY70" fmla="*/ 480935 h 578245"/>
                  <a:gd name="connsiteX71" fmla="*/ 516307 w 767098"/>
                  <a:gd name="connsiteY71" fmla="*/ 483972 h 578245"/>
                  <a:gd name="connsiteX72" fmla="*/ 511905 w 767098"/>
                  <a:gd name="connsiteY72" fmla="*/ 489740 h 578245"/>
                  <a:gd name="connsiteX73" fmla="*/ 513423 w 767098"/>
                  <a:gd name="connsiteY73" fmla="*/ 495661 h 578245"/>
                  <a:gd name="connsiteX74" fmla="*/ 510387 w 767098"/>
                  <a:gd name="connsiteY74" fmla="*/ 498697 h 578245"/>
                  <a:gd name="connsiteX75" fmla="*/ 503100 w 767098"/>
                  <a:gd name="connsiteY75" fmla="*/ 513423 h 578245"/>
                  <a:gd name="connsiteX76" fmla="*/ 491258 w 767098"/>
                  <a:gd name="connsiteY76" fmla="*/ 525264 h 578245"/>
                  <a:gd name="connsiteX77" fmla="*/ 479417 w 767098"/>
                  <a:gd name="connsiteY77" fmla="*/ 525264 h 578245"/>
                  <a:gd name="connsiteX78" fmla="*/ 476533 w 767098"/>
                  <a:gd name="connsiteY78" fmla="*/ 528148 h 578245"/>
                  <a:gd name="connsiteX79" fmla="*/ 475015 w 767098"/>
                  <a:gd name="connsiteY79" fmla="*/ 531185 h 578245"/>
                  <a:gd name="connsiteX80" fmla="*/ 478051 w 767098"/>
                  <a:gd name="connsiteY80" fmla="*/ 535587 h 578245"/>
                  <a:gd name="connsiteX81" fmla="*/ 483972 w 767098"/>
                  <a:gd name="connsiteY81" fmla="*/ 536953 h 578245"/>
                  <a:gd name="connsiteX82" fmla="*/ 486856 w 767098"/>
                  <a:gd name="connsiteY82" fmla="*/ 539990 h 578245"/>
                  <a:gd name="connsiteX83" fmla="*/ 485338 w 767098"/>
                  <a:gd name="connsiteY83" fmla="*/ 547277 h 578245"/>
                  <a:gd name="connsiteX84" fmla="*/ 478051 w 767098"/>
                  <a:gd name="connsiteY84" fmla="*/ 551679 h 578245"/>
                  <a:gd name="connsiteX85" fmla="*/ 464692 w 767098"/>
                  <a:gd name="connsiteY85" fmla="*/ 565038 h 578245"/>
                  <a:gd name="connsiteX86" fmla="*/ 460289 w 767098"/>
                  <a:gd name="connsiteY86" fmla="*/ 575361 h 578245"/>
                  <a:gd name="connsiteX87" fmla="*/ 460289 w 767098"/>
                  <a:gd name="connsiteY87" fmla="*/ 578246 h 578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767098" h="578245">
                    <a:moveTo>
                      <a:pt x="460289" y="578246"/>
                    </a:moveTo>
                    <a:lnTo>
                      <a:pt x="452850" y="578246"/>
                    </a:lnTo>
                    <a:lnTo>
                      <a:pt x="430838" y="576880"/>
                    </a:lnTo>
                    <a:lnTo>
                      <a:pt x="424917" y="572477"/>
                    </a:lnTo>
                    <a:lnTo>
                      <a:pt x="418997" y="563520"/>
                    </a:lnTo>
                    <a:lnTo>
                      <a:pt x="410192" y="525264"/>
                    </a:lnTo>
                    <a:lnTo>
                      <a:pt x="390912" y="498697"/>
                    </a:lnTo>
                    <a:lnTo>
                      <a:pt x="367381" y="489740"/>
                    </a:lnTo>
                    <a:lnTo>
                      <a:pt x="355540" y="449966"/>
                    </a:lnTo>
                    <a:lnTo>
                      <a:pt x="340814" y="432204"/>
                    </a:lnTo>
                    <a:lnTo>
                      <a:pt x="333376" y="411558"/>
                    </a:lnTo>
                    <a:lnTo>
                      <a:pt x="320168" y="405789"/>
                    </a:lnTo>
                    <a:lnTo>
                      <a:pt x="293601" y="395314"/>
                    </a:lnTo>
                    <a:lnTo>
                      <a:pt x="277358" y="374820"/>
                    </a:lnTo>
                    <a:lnTo>
                      <a:pt x="259596" y="362979"/>
                    </a:lnTo>
                    <a:lnTo>
                      <a:pt x="258229" y="352656"/>
                    </a:lnTo>
                    <a:lnTo>
                      <a:pt x="249272" y="333376"/>
                    </a:lnTo>
                    <a:lnTo>
                      <a:pt x="243504" y="327455"/>
                    </a:lnTo>
                    <a:lnTo>
                      <a:pt x="218304" y="318650"/>
                    </a:lnTo>
                    <a:lnTo>
                      <a:pt x="169724" y="272955"/>
                    </a:lnTo>
                    <a:lnTo>
                      <a:pt x="147560" y="265517"/>
                    </a:lnTo>
                    <a:lnTo>
                      <a:pt x="141639" y="250791"/>
                    </a:lnTo>
                    <a:lnTo>
                      <a:pt x="120993" y="233029"/>
                    </a:lnTo>
                    <a:lnTo>
                      <a:pt x="106267" y="203578"/>
                    </a:lnTo>
                    <a:lnTo>
                      <a:pt x="91542" y="188852"/>
                    </a:lnTo>
                    <a:lnTo>
                      <a:pt x="85621" y="177011"/>
                    </a:lnTo>
                    <a:lnTo>
                      <a:pt x="54652" y="171242"/>
                    </a:lnTo>
                    <a:lnTo>
                      <a:pt x="13359" y="150444"/>
                    </a:lnTo>
                    <a:lnTo>
                      <a:pt x="0" y="138755"/>
                    </a:lnTo>
                    <a:lnTo>
                      <a:pt x="14726" y="107634"/>
                    </a:lnTo>
                    <a:lnTo>
                      <a:pt x="25049" y="98829"/>
                    </a:lnTo>
                    <a:lnTo>
                      <a:pt x="32487" y="88506"/>
                    </a:lnTo>
                    <a:lnTo>
                      <a:pt x="34005" y="81219"/>
                    </a:lnTo>
                    <a:lnTo>
                      <a:pt x="32487" y="78182"/>
                    </a:lnTo>
                    <a:lnTo>
                      <a:pt x="76664" y="56018"/>
                    </a:lnTo>
                    <a:lnTo>
                      <a:pt x="90023" y="56018"/>
                    </a:lnTo>
                    <a:lnTo>
                      <a:pt x="91542" y="47213"/>
                    </a:lnTo>
                    <a:lnTo>
                      <a:pt x="131316" y="29603"/>
                    </a:lnTo>
                    <a:lnTo>
                      <a:pt x="135719" y="23682"/>
                    </a:lnTo>
                    <a:lnTo>
                      <a:pt x="141639" y="23682"/>
                    </a:lnTo>
                    <a:lnTo>
                      <a:pt x="340814" y="0"/>
                    </a:lnTo>
                    <a:lnTo>
                      <a:pt x="342332" y="5921"/>
                    </a:lnTo>
                    <a:lnTo>
                      <a:pt x="339296" y="11841"/>
                    </a:lnTo>
                    <a:lnTo>
                      <a:pt x="345217" y="19128"/>
                    </a:lnTo>
                    <a:lnTo>
                      <a:pt x="359942" y="11841"/>
                    </a:lnTo>
                    <a:lnTo>
                      <a:pt x="389546" y="35372"/>
                    </a:lnTo>
                    <a:lnTo>
                      <a:pt x="393948" y="59054"/>
                    </a:lnTo>
                    <a:lnTo>
                      <a:pt x="565039" y="36890"/>
                    </a:lnTo>
                    <a:lnTo>
                      <a:pt x="767098" y="177011"/>
                    </a:lnTo>
                    <a:lnTo>
                      <a:pt x="759811" y="181413"/>
                    </a:lnTo>
                    <a:lnTo>
                      <a:pt x="743567" y="191737"/>
                    </a:lnTo>
                    <a:lnTo>
                      <a:pt x="730208" y="211016"/>
                    </a:lnTo>
                    <a:lnTo>
                      <a:pt x="711080" y="234547"/>
                    </a:lnTo>
                    <a:lnTo>
                      <a:pt x="697873" y="264150"/>
                    </a:lnTo>
                    <a:lnTo>
                      <a:pt x="690434" y="284796"/>
                    </a:lnTo>
                    <a:lnTo>
                      <a:pt x="690434" y="305443"/>
                    </a:lnTo>
                    <a:lnTo>
                      <a:pt x="690434" y="323053"/>
                    </a:lnTo>
                    <a:lnTo>
                      <a:pt x="684513" y="328973"/>
                    </a:lnTo>
                    <a:lnTo>
                      <a:pt x="680111" y="337778"/>
                    </a:lnTo>
                    <a:lnTo>
                      <a:pt x="666751" y="339296"/>
                    </a:lnTo>
                    <a:lnTo>
                      <a:pt x="659465" y="348253"/>
                    </a:lnTo>
                    <a:lnTo>
                      <a:pt x="649141" y="359943"/>
                    </a:lnTo>
                    <a:lnTo>
                      <a:pt x="638818" y="376186"/>
                    </a:lnTo>
                    <a:lnTo>
                      <a:pt x="631380" y="389546"/>
                    </a:lnTo>
                    <a:lnTo>
                      <a:pt x="606331" y="407156"/>
                    </a:lnTo>
                    <a:lnTo>
                      <a:pt x="591605" y="429320"/>
                    </a:lnTo>
                    <a:lnTo>
                      <a:pt x="578246" y="441161"/>
                    </a:lnTo>
                    <a:lnTo>
                      <a:pt x="560636" y="454369"/>
                    </a:lnTo>
                    <a:lnTo>
                      <a:pt x="548795" y="466210"/>
                    </a:lnTo>
                    <a:lnTo>
                      <a:pt x="539990" y="473497"/>
                    </a:lnTo>
                    <a:lnTo>
                      <a:pt x="525264" y="480935"/>
                    </a:lnTo>
                    <a:lnTo>
                      <a:pt x="516307" y="483972"/>
                    </a:lnTo>
                    <a:lnTo>
                      <a:pt x="511905" y="489740"/>
                    </a:lnTo>
                    <a:lnTo>
                      <a:pt x="513423" y="495661"/>
                    </a:lnTo>
                    <a:lnTo>
                      <a:pt x="510387" y="498697"/>
                    </a:lnTo>
                    <a:lnTo>
                      <a:pt x="503100" y="513423"/>
                    </a:lnTo>
                    <a:lnTo>
                      <a:pt x="491258" y="525264"/>
                    </a:lnTo>
                    <a:lnTo>
                      <a:pt x="479417" y="525264"/>
                    </a:lnTo>
                    <a:lnTo>
                      <a:pt x="476533" y="528148"/>
                    </a:lnTo>
                    <a:lnTo>
                      <a:pt x="475015" y="531185"/>
                    </a:lnTo>
                    <a:lnTo>
                      <a:pt x="478051" y="535587"/>
                    </a:lnTo>
                    <a:lnTo>
                      <a:pt x="483972" y="536953"/>
                    </a:lnTo>
                    <a:lnTo>
                      <a:pt x="486856" y="539990"/>
                    </a:lnTo>
                    <a:lnTo>
                      <a:pt x="485338" y="547277"/>
                    </a:lnTo>
                    <a:lnTo>
                      <a:pt x="478051" y="551679"/>
                    </a:lnTo>
                    <a:lnTo>
                      <a:pt x="464692" y="565038"/>
                    </a:lnTo>
                    <a:lnTo>
                      <a:pt x="460289" y="575361"/>
                    </a:lnTo>
                    <a:lnTo>
                      <a:pt x="460289" y="578246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07F10517-E926-4F69-B8C1-24912BF8BB23}"/>
                  </a:ext>
                </a:extLst>
              </p:cNvPr>
              <p:cNvSpPr/>
              <p:nvPr/>
            </p:nvSpPr>
            <p:spPr>
              <a:xfrm>
                <a:off x="7379458" y="4473333"/>
                <a:ext cx="576727" cy="917542"/>
              </a:xfrm>
              <a:custGeom>
                <a:avLst/>
                <a:gdLst>
                  <a:gd name="connsiteX0" fmla="*/ 0 w 576727"/>
                  <a:gd name="connsiteY0" fmla="*/ 35372 h 917542"/>
                  <a:gd name="connsiteX1" fmla="*/ 14726 w 576727"/>
                  <a:gd name="connsiteY1" fmla="*/ 51615 h 917542"/>
                  <a:gd name="connsiteX2" fmla="*/ 2884 w 576727"/>
                  <a:gd name="connsiteY2" fmla="*/ 606179 h 917542"/>
                  <a:gd name="connsiteX3" fmla="*/ 5769 w 576727"/>
                  <a:gd name="connsiteY3" fmla="*/ 632898 h 917542"/>
                  <a:gd name="connsiteX4" fmla="*/ 39774 w 576727"/>
                  <a:gd name="connsiteY4" fmla="*/ 913139 h 917542"/>
                  <a:gd name="connsiteX5" fmla="*/ 47213 w 576727"/>
                  <a:gd name="connsiteY5" fmla="*/ 907219 h 917542"/>
                  <a:gd name="connsiteX6" fmla="*/ 56018 w 576727"/>
                  <a:gd name="connsiteY6" fmla="*/ 901298 h 917542"/>
                  <a:gd name="connsiteX7" fmla="*/ 81067 w 576727"/>
                  <a:gd name="connsiteY7" fmla="*/ 910104 h 917542"/>
                  <a:gd name="connsiteX8" fmla="*/ 86987 w 576727"/>
                  <a:gd name="connsiteY8" fmla="*/ 898414 h 917542"/>
                  <a:gd name="connsiteX9" fmla="*/ 91390 w 576727"/>
                  <a:gd name="connsiteY9" fmla="*/ 858488 h 917542"/>
                  <a:gd name="connsiteX10" fmla="*/ 101713 w 576727"/>
                  <a:gd name="connsiteY10" fmla="*/ 830555 h 917542"/>
                  <a:gd name="connsiteX11" fmla="*/ 117957 w 576727"/>
                  <a:gd name="connsiteY11" fmla="*/ 858488 h 917542"/>
                  <a:gd name="connsiteX12" fmla="*/ 116438 w 576727"/>
                  <a:gd name="connsiteY12" fmla="*/ 868811 h 917542"/>
                  <a:gd name="connsiteX13" fmla="*/ 123877 w 576727"/>
                  <a:gd name="connsiteY13" fmla="*/ 890975 h 917542"/>
                  <a:gd name="connsiteX14" fmla="*/ 141487 w 576727"/>
                  <a:gd name="connsiteY14" fmla="*/ 916024 h 917542"/>
                  <a:gd name="connsiteX15" fmla="*/ 157731 w 576727"/>
                  <a:gd name="connsiteY15" fmla="*/ 917542 h 917542"/>
                  <a:gd name="connsiteX16" fmla="*/ 171090 w 576727"/>
                  <a:gd name="connsiteY16" fmla="*/ 916024 h 917542"/>
                  <a:gd name="connsiteX17" fmla="*/ 190218 w 576727"/>
                  <a:gd name="connsiteY17" fmla="*/ 895378 h 917542"/>
                  <a:gd name="connsiteX18" fmla="*/ 194621 w 576727"/>
                  <a:gd name="connsiteY18" fmla="*/ 893860 h 917542"/>
                  <a:gd name="connsiteX19" fmla="*/ 203578 w 576727"/>
                  <a:gd name="connsiteY19" fmla="*/ 886573 h 917542"/>
                  <a:gd name="connsiteX20" fmla="*/ 203578 w 576727"/>
                  <a:gd name="connsiteY20" fmla="*/ 882170 h 917542"/>
                  <a:gd name="connsiteX21" fmla="*/ 200541 w 576727"/>
                  <a:gd name="connsiteY21" fmla="*/ 877616 h 917542"/>
                  <a:gd name="connsiteX22" fmla="*/ 191737 w 576727"/>
                  <a:gd name="connsiteY22" fmla="*/ 873214 h 917542"/>
                  <a:gd name="connsiteX23" fmla="*/ 191737 w 576727"/>
                  <a:gd name="connsiteY23" fmla="*/ 868811 h 917542"/>
                  <a:gd name="connsiteX24" fmla="*/ 199023 w 576727"/>
                  <a:gd name="connsiteY24" fmla="*/ 851201 h 917542"/>
                  <a:gd name="connsiteX25" fmla="*/ 196139 w 576727"/>
                  <a:gd name="connsiteY25" fmla="*/ 845281 h 917542"/>
                  <a:gd name="connsiteX26" fmla="*/ 184298 w 576727"/>
                  <a:gd name="connsiteY26" fmla="*/ 834957 h 917542"/>
                  <a:gd name="connsiteX27" fmla="*/ 179895 w 576727"/>
                  <a:gd name="connsiteY27" fmla="*/ 834957 h 917542"/>
                  <a:gd name="connsiteX28" fmla="*/ 171090 w 576727"/>
                  <a:gd name="connsiteY28" fmla="*/ 827519 h 917542"/>
                  <a:gd name="connsiteX29" fmla="*/ 159249 w 576727"/>
                  <a:gd name="connsiteY29" fmla="*/ 809909 h 917542"/>
                  <a:gd name="connsiteX30" fmla="*/ 157731 w 576727"/>
                  <a:gd name="connsiteY30" fmla="*/ 796549 h 917542"/>
                  <a:gd name="connsiteX31" fmla="*/ 162133 w 576727"/>
                  <a:gd name="connsiteY31" fmla="*/ 792147 h 917542"/>
                  <a:gd name="connsiteX32" fmla="*/ 160767 w 576727"/>
                  <a:gd name="connsiteY32" fmla="*/ 787744 h 917542"/>
                  <a:gd name="connsiteX33" fmla="*/ 160767 w 576727"/>
                  <a:gd name="connsiteY33" fmla="*/ 780306 h 917542"/>
                  <a:gd name="connsiteX34" fmla="*/ 576728 w 576727"/>
                  <a:gd name="connsiteY34" fmla="*/ 739013 h 917542"/>
                  <a:gd name="connsiteX35" fmla="*/ 573843 w 576727"/>
                  <a:gd name="connsiteY35" fmla="*/ 727172 h 917542"/>
                  <a:gd name="connsiteX36" fmla="*/ 554564 w 576727"/>
                  <a:gd name="connsiteY36" fmla="*/ 697721 h 917542"/>
                  <a:gd name="connsiteX37" fmla="*/ 557599 w 576727"/>
                  <a:gd name="connsiteY37" fmla="*/ 648990 h 917542"/>
                  <a:gd name="connsiteX38" fmla="*/ 538472 w 576727"/>
                  <a:gd name="connsiteY38" fmla="*/ 607697 h 917542"/>
                  <a:gd name="connsiteX39" fmla="*/ 536954 w 576727"/>
                  <a:gd name="connsiteY39" fmla="*/ 573843 h 917542"/>
                  <a:gd name="connsiteX40" fmla="*/ 545758 w 576727"/>
                  <a:gd name="connsiteY40" fmla="*/ 551679 h 917542"/>
                  <a:gd name="connsiteX41" fmla="*/ 545758 w 576727"/>
                  <a:gd name="connsiteY41" fmla="*/ 526630 h 917542"/>
                  <a:gd name="connsiteX42" fmla="*/ 560484 w 576727"/>
                  <a:gd name="connsiteY42" fmla="*/ 505984 h 917542"/>
                  <a:gd name="connsiteX43" fmla="*/ 562002 w 576727"/>
                  <a:gd name="connsiteY43" fmla="*/ 500063 h 917542"/>
                  <a:gd name="connsiteX44" fmla="*/ 548643 w 576727"/>
                  <a:gd name="connsiteY44" fmla="*/ 483820 h 917542"/>
                  <a:gd name="connsiteX45" fmla="*/ 554564 w 576727"/>
                  <a:gd name="connsiteY45" fmla="*/ 467576 h 917542"/>
                  <a:gd name="connsiteX46" fmla="*/ 544241 w 576727"/>
                  <a:gd name="connsiteY46" fmla="*/ 455735 h 917542"/>
                  <a:gd name="connsiteX47" fmla="*/ 531033 w 576727"/>
                  <a:gd name="connsiteY47" fmla="*/ 446930 h 917542"/>
                  <a:gd name="connsiteX48" fmla="*/ 525112 w 576727"/>
                  <a:gd name="connsiteY48" fmla="*/ 435089 h 917542"/>
                  <a:gd name="connsiteX49" fmla="*/ 516307 w 576727"/>
                  <a:gd name="connsiteY49" fmla="*/ 407155 h 917542"/>
                  <a:gd name="connsiteX50" fmla="*/ 505984 w 576727"/>
                  <a:gd name="connsiteY50" fmla="*/ 396832 h 917542"/>
                  <a:gd name="connsiteX51" fmla="*/ 395315 w 576727"/>
                  <a:gd name="connsiteY51" fmla="*/ 0 h 917542"/>
                  <a:gd name="connsiteX52" fmla="*/ 0 w 576727"/>
                  <a:gd name="connsiteY52" fmla="*/ 35372 h 917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576727" h="917542">
                    <a:moveTo>
                      <a:pt x="0" y="35372"/>
                    </a:moveTo>
                    <a:lnTo>
                      <a:pt x="14726" y="51615"/>
                    </a:lnTo>
                    <a:lnTo>
                      <a:pt x="2884" y="606179"/>
                    </a:lnTo>
                    <a:lnTo>
                      <a:pt x="5769" y="632898"/>
                    </a:lnTo>
                    <a:lnTo>
                      <a:pt x="39774" y="913139"/>
                    </a:lnTo>
                    <a:lnTo>
                      <a:pt x="47213" y="907219"/>
                    </a:lnTo>
                    <a:lnTo>
                      <a:pt x="56018" y="901298"/>
                    </a:lnTo>
                    <a:lnTo>
                      <a:pt x="81067" y="910104"/>
                    </a:lnTo>
                    <a:lnTo>
                      <a:pt x="86987" y="898414"/>
                    </a:lnTo>
                    <a:lnTo>
                      <a:pt x="91390" y="858488"/>
                    </a:lnTo>
                    <a:lnTo>
                      <a:pt x="101713" y="830555"/>
                    </a:lnTo>
                    <a:lnTo>
                      <a:pt x="117957" y="858488"/>
                    </a:lnTo>
                    <a:lnTo>
                      <a:pt x="116438" y="868811"/>
                    </a:lnTo>
                    <a:lnTo>
                      <a:pt x="123877" y="890975"/>
                    </a:lnTo>
                    <a:lnTo>
                      <a:pt x="141487" y="916024"/>
                    </a:lnTo>
                    <a:lnTo>
                      <a:pt x="157731" y="917542"/>
                    </a:lnTo>
                    <a:lnTo>
                      <a:pt x="171090" y="916024"/>
                    </a:lnTo>
                    <a:lnTo>
                      <a:pt x="190218" y="895378"/>
                    </a:lnTo>
                    <a:lnTo>
                      <a:pt x="194621" y="893860"/>
                    </a:lnTo>
                    <a:lnTo>
                      <a:pt x="203578" y="886573"/>
                    </a:lnTo>
                    <a:lnTo>
                      <a:pt x="203578" y="882170"/>
                    </a:lnTo>
                    <a:lnTo>
                      <a:pt x="200541" y="877616"/>
                    </a:lnTo>
                    <a:lnTo>
                      <a:pt x="191737" y="873214"/>
                    </a:lnTo>
                    <a:lnTo>
                      <a:pt x="191737" y="868811"/>
                    </a:lnTo>
                    <a:lnTo>
                      <a:pt x="199023" y="851201"/>
                    </a:lnTo>
                    <a:lnTo>
                      <a:pt x="196139" y="845281"/>
                    </a:lnTo>
                    <a:lnTo>
                      <a:pt x="184298" y="834957"/>
                    </a:lnTo>
                    <a:lnTo>
                      <a:pt x="179895" y="834957"/>
                    </a:lnTo>
                    <a:lnTo>
                      <a:pt x="171090" y="827519"/>
                    </a:lnTo>
                    <a:lnTo>
                      <a:pt x="159249" y="809909"/>
                    </a:lnTo>
                    <a:lnTo>
                      <a:pt x="157731" y="796549"/>
                    </a:lnTo>
                    <a:lnTo>
                      <a:pt x="162133" y="792147"/>
                    </a:lnTo>
                    <a:lnTo>
                      <a:pt x="160767" y="787744"/>
                    </a:lnTo>
                    <a:lnTo>
                      <a:pt x="160767" y="780306"/>
                    </a:lnTo>
                    <a:lnTo>
                      <a:pt x="576728" y="739013"/>
                    </a:lnTo>
                    <a:lnTo>
                      <a:pt x="573843" y="727172"/>
                    </a:lnTo>
                    <a:lnTo>
                      <a:pt x="554564" y="697721"/>
                    </a:lnTo>
                    <a:lnTo>
                      <a:pt x="557599" y="648990"/>
                    </a:lnTo>
                    <a:lnTo>
                      <a:pt x="538472" y="607697"/>
                    </a:lnTo>
                    <a:lnTo>
                      <a:pt x="536954" y="573843"/>
                    </a:lnTo>
                    <a:lnTo>
                      <a:pt x="545758" y="551679"/>
                    </a:lnTo>
                    <a:lnTo>
                      <a:pt x="545758" y="526630"/>
                    </a:lnTo>
                    <a:lnTo>
                      <a:pt x="560484" y="505984"/>
                    </a:lnTo>
                    <a:lnTo>
                      <a:pt x="562002" y="500063"/>
                    </a:lnTo>
                    <a:lnTo>
                      <a:pt x="548643" y="483820"/>
                    </a:lnTo>
                    <a:lnTo>
                      <a:pt x="554564" y="467576"/>
                    </a:lnTo>
                    <a:lnTo>
                      <a:pt x="544241" y="455735"/>
                    </a:lnTo>
                    <a:lnTo>
                      <a:pt x="531033" y="446930"/>
                    </a:lnTo>
                    <a:lnTo>
                      <a:pt x="525112" y="435089"/>
                    </a:lnTo>
                    <a:lnTo>
                      <a:pt x="516307" y="407155"/>
                    </a:lnTo>
                    <a:lnTo>
                      <a:pt x="505984" y="396832"/>
                    </a:lnTo>
                    <a:lnTo>
                      <a:pt x="395315" y="0"/>
                    </a:lnTo>
                    <a:lnTo>
                      <a:pt x="0" y="35372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CEC0CB30-60C0-43DD-8611-71E5E08F0866}"/>
                  </a:ext>
                </a:extLst>
              </p:cNvPr>
              <p:cNvSpPr/>
              <p:nvPr/>
            </p:nvSpPr>
            <p:spPr>
              <a:xfrm>
                <a:off x="6892602" y="4508704"/>
                <a:ext cx="526630" cy="920578"/>
              </a:xfrm>
              <a:custGeom>
                <a:avLst/>
                <a:gdLst>
                  <a:gd name="connsiteX0" fmla="*/ 486856 w 526630"/>
                  <a:gd name="connsiteY0" fmla="*/ 0 h 920578"/>
                  <a:gd name="connsiteX1" fmla="*/ 169572 w 526630"/>
                  <a:gd name="connsiteY1" fmla="*/ 22164 h 920578"/>
                  <a:gd name="connsiteX2" fmla="*/ 168206 w 526630"/>
                  <a:gd name="connsiteY2" fmla="*/ 32487 h 920578"/>
                  <a:gd name="connsiteX3" fmla="*/ 138603 w 526630"/>
                  <a:gd name="connsiteY3" fmla="*/ 59054 h 920578"/>
                  <a:gd name="connsiteX4" fmla="*/ 128280 w 526630"/>
                  <a:gd name="connsiteY4" fmla="*/ 86988 h 920578"/>
                  <a:gd name="connsiteX5" fmla="*/ 131316 w 526630"/>
                  <a:gd name="connsiteY5" fmla="*/ 117957 h 920578"/>
                  <a:gd name="connsiteX6" fmla="*/ 126914 w 526630"/>
                  <a:gd name="connsiteY6" fmla="*/ 134201 h 920578"/>
                  <a:gd name="connsiteX7" fmla="*/ 98829 w 526630"/>
                  <a:gd name="connsiteY7" fmla="*/ 151962 h 920578"/>
                  <a:gd name="connsiteX8" fmla="*/ 79700 w 526630"/>
                  <a:gd name="connsiteY8" fmla="*/ 178529 h 920578"/>
                  <a:gd name="connsiteX9" fmla="*/ 72262 w 526630"/>
                  <a:gd name="connsiteY9" fmla="*/ 187334 h 920578"/>
                  <a:gd name="connsiteX10" fmla="*/ 72262 w 526630"/>
                  <a:gd name="connsiteY10" fmla="*/ 212383 h 920578"/>
                  <a:gd name="connsiteX11" fmla="*/ 58903 w 526630"/>
                  <a:gd name="connsiteY11" fmla="*/ 228627 h 920578"/>
                  <a:gd name="connsiteX12" fmla="*/ 58903 w 526630"/>
                  <a:gd name="connsiteY12" fmla="*/ 247755 h 920578"/>
                  <a:gd name="connsiteX13" fmla="*/ 50097 w 526630"/>
                  <a:gd name="connsiteY13" fmla="*/ 272955 h 920578"/>
                  <a:gd name="connsiteX14" fmla="*/ 33854 w 526630"/>
                  <a:gd name="connsiteY14" fmla="*/ 298004 h 920578"/>
                  <a:gd name="connsiteX15" fmla="*/ 41292 w 526630"/>
                  <a:gd name="connsiteY15" fmla="*/ 325937 h 920578"/>
                  <a:gd name="connsiteX16" fmla="*/ 54500 w 526630"/>
                  <a:gd name="connsiteY16" fmla="*/ 342181 h 920578"/>
                  <a:gd name="connsiteX17" fmla="*/ 56018 w 526630"/>
                  <a:gd name="connsiteY17" fmla="*/ 361461 h 920578"/>
                  <a:gd name="connsiteX18" fmla="*/ 61939 w 526630"/>
                  <a:gd name="connsiteY18" fmla="*/ 367381 h 920578"/>
                  <a:gd name="connsiteX19" fmla="*/ 61939 w 526630"/>
                  <a:gd name="connsiteY19" fmla="*/ 374668 h 920578"/>
                  <a:gd name="connsiteX20" fmla="*/ 53134 w 526630"/>
                  <a:gd name="connsiteY20" fmla="*/ 380589 h 920578"/>
                  <a:gd name="connsiteX21" fmla="*/ 50097 w 526630"/>
                  <a:gd name="connsiteY21" fmla="*/ 396832 h 920578"/>
                  <a:gd name="connsiteX22" fmla="*/ 50097 w 526630"/>
                  <a:gd name="connsiteY22" fmla="*/ 407156 h 920578"/>
                  <a:gd name="connsiteX23" fmla="*/ 50097 w 526630"/>
                  <a:gd name="connsiteY23" fmla="*/ 423399 h 920578"/>
                  <a:gd name="connsiteX24" fmla="*/ 69377 w 526630"/>
                  <a:gd name="connsiteY24" fmla="*/ 461656 h 920578"/>
                  <a:gd name="connsiteX25" fmla="*/ 72262 w 526630"/>
                  <a:gd name="connsiteY25" fmla="*/ 497179 h 920578"/>
                  <a:gd name="connsiteX26" fmla="*/ 82585 w 526630"/>
                  <a:gd name="connsiteY26" fmla="*/ 516307 h 920578"/>
                  <a:gd name="connsiteX27" fmla="*/ 91390 w 526630"/>
                  <a:gd name="connsiteY27" fmla="*/ 526630 h 920578"/>
                  <a:gd name="connsiteX28" fmla="*/ 92908 w 526630"/>
                  <a:gd name="connsiteY28" fmla="*/ 544392 h 920578"/>
                  <a:gd name="connsiteX29" fmla="*/ 72262 w 526630"/>
                  <a:gd name="connsiteY29" fmla="*/ 556082 h 920578"/>
                  <a:gd name="connsiteX30" fmla="*/ 67859 w 526630"/>
                  <a:gd name="connsiteY30" fmla="*/ 562002 h 920578"/>
                  <a:gd name="connsiteX31" fmla="*/ 57536 w 526630"/>
                  <a:gd name="connsiteY31" fmla="*/ 601929 h 920578"/>
                  <a:gd name="connsiteX32" fmla="*/ 27933 w 526630"/>
                  <a:gd name="connsiteY32" fmla="*/ 647623 h 920578"/>
                  <a:gd name="connsiteX33" fmla="*/ 2884 w 526630"/>
                  <a:gd name="connsiteY33" fmla="*/ 727324 h 920578"/>
                  <a:gd name="connsiteX34" fmla="*/ 0 w 526630"/>
                  <a:gd name="connsiteY34" fmla="*/ 786226 h 920578"/>
                  <a:gd name="connsiteX35" fmla="*/ 294968 w 526630"/>
                  <a:gd name="connsiteY35" fmla="*/ 773019 h 920578"/>
                  <a:gd name="connsiteX36" fmla="*/ 302407 w 526630"/>
                  <a:gd name="connsiteY36" fmla="*/ 781824 h 920578"/>
                  <a:gd name="connsiteX37" fmla="*/ 293601 w 526630"/>
                  <a:gd name="connsiteY37" fmla="*/ 811427 h 920578"/>
                  <a:gd name="connsiteX38" fmla="*/ 293601 w 526630"/>
                  <a:gd name="connsiteY38" fmla="*/ 852719 h 920578"/>
                  <a:gd name="connsiteX39" fmla="*/ 325937 w 526630"/>
                  <a:gd name="connsiteY39" fmla="*/ 883689 h 920578"/>
                  <a:gd name="connsiteX40" fmla="*/ 333376 w 526630"/>
                  <a:gd name="connsiteY40" fmla="*/ 919060 h 920578"/>
                  <a:gd name="connsiteX41" fmla="*/ 354022 w 526630"/>
                  <a:gd name="connsiteY41" fmla="*/ 920579 h 920578"/>
                  <a:gd name="connsiteX42" fmla="*/ 384992 w 526630"/>
                  <a:gd name="connsiteY42" fmla="*/ 894012 h 920578"/>
                  <a:gd name="connsiteX43" fmla="*/ 457253 w 526630"/>
                  <a:gd name="connsiteY43" fmla="*/ 871847 h 920578"/>
                  <a:gd name="connsiteX44" fmla="*/ 475015 w 526630"/>
                  <a:gd name="connsiteY44" fmla="*/ 877768 h 920578"/>
                  <a:gd name="connsiteX45" fmla="*/ 500064 w 526630"/>
                  <a:gd name="connsiteY45" fmla="*/ 868811 h 920578"/>
                  <a:gd name="connsiteX46" fmla="*/ 504466 w 526630"/>
                  <a:gd name="connsiteY46" fmla="*/ 876250 h 920578"/>
                  <a:gd name="connsiteX47" fmla="*/ 520710 w 526630"/>
                  <a:gd name="connsiteY47" fmla="*/ 880652 h 920578"/>
                  <a:gd name="connsiteX48" fmla="*/ 526631 w 526630"/>
                  <a:gd name="connsiteY48" fmla="*/ 877768 h 920578"/>
                  <a:gd name="connsiteX49" fmla="*/ 492625 w 526630"/>
                  <a:gd name="connsiteY49" fmla="*/ 597526 h 920578"/>
                  <a:gd name="connsiteX50" fmla="*/ 489741 w 526630"/>
                  <a:gd name="connsiteY50" fmla="*/ 570807 h 920578"/>
                  <a:gd name="connsiteX51" fmla="*/ 501582 w 526630"/>
                  <a:gd name="connsiteY51" fmla="*/ 16244 h 920578"/>
                  <a:gd name="connsiteX52" fmla="*/ 486856 w 526630"/>
                  <a:gd name="connsiteY52" fmla="*/ 0 h 920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526630" h="920578">
                    <a:moveTo>
                      <a:pt x="486856" y="0"/>
                    </a:moveTo>
                    <a:lnTo>
                      <a:pt x="169572" y="22164"/>
                    </a:lnTo>
                    <a:lnTo>
                      <a:pt x="168206" y="32487"/>
                    </a:lnTo>
                    <a:lnTo>
                      <a:pt x="138603" y="59054"/>
                    </a:lnTo>
                    <a:lnTo>
                      <a:pt x="128280" y="86988"/>
                    </a:lnTo>
                    <a:lnTo>
                      <a:pt x="131316" y="117957"/>
                    </a:lnTo>
                    <a:lnTo>
                      <a:pt x="126914" y="134201"/>
                    </a:lnTo>
                    <a:lnTo>
                      <a:pt x="98829" y="151962"/>
                    </a:lnTo>
                    <a:lnTo>
                      <a:pt x="79700" y="178529"/>
                    </a:lnTo>
                    <a:lnTo>
                      <a:pt x="72262" y="187334"/>
                    </a:lnTo>
                    <a:lnTo>
                      <a:pt x="72262" y="212383"/>
                    </a:lnTo>
                    <a:lnTo>
                      <a:pt x="58903" y="228627"/>
                    </a:lnTo>
                    <a:lnTo>
                      <a:pt x="58903" y="247755"/>
                    </a:lnTo>
                    <a:lnTo>
                      <a:pt x="50097" y="272955"/>
                    </a:lnTo>
                    <a:lnTo>
                      <a:pt x="33854" y="298004"/>
                    </a:lnTo>
                    <a:lnTo>
                      <a:pt x="41292" y="325937"/>
                    </a:lnTo>
                    <a:lnTo>
                      <a:pt x="54500" y="342181"/>
                    </a:lnTo>
                    <a:lnTo>
                      <a:pt x="56018" y="361461"/>
                    </a:lnTo>
                    <a:lnTo>
                      <a:pt x="61939" y="367381"/>
                    </a:lnTo>
                    <a:lnTo>
                      <a:pt x="61939" y="374668"/>
                    </a:lnTo>
                    <a:lnTo>
                      <a:pt x="53134" y="380589"/>
                    </a:lnTo>
                    <a:lnTo>
                      <a:pt x="50097" y="396832"/>
                    </a:lnTo>
                    <a:lnTo>
                      <a:pt x="50097" y="407156"/>
                    </a:lnTo>
                    <a:lnTo>
                      <a:pt x="50097" y="423399"/>
                    </a:lnTo>
                    <a:lnTo>
                      <a:pt x="69377" y="461656"/>
                    </a:lnTo>
                    <a:lnTo>
                      <a:pt x="72262" y="497179"/>
                    </a:lnTo>
                    <a:lnTo>
                      <a:pt x="82585" y="516307"/>
                    </a:lnTo>
                    <a:lnTo>
                      <a:pt x="91390" y="526630"/>
                    </a:lnTo>
                    <a:lnTo>
                      <a:pt x="92908" y="544392"/>
                    </a:lnTo>
                    <a:lnTo>
                      <a:pt x="72262" y="556082"/>
                    </a:lnTo>
                    <a:lnTo>
                      <a:pt x="67859" y="562002"/>
                    </a:lnTo>
                    <a:lnTo>
                      <a:pt x="57536" y="601929"/>
                    </a:lnTo>
                    <a:lnTo>
                      <a:pt x="27933" y="647623"/>
                    </a:lnTo>
                    <a:lnTo>
                      <a:pt x="2884" y="727324"/>
                    </a:lnTo>
                    <a:lnTo>
                      <a:pt x="0" y="786226"/>
                    </a:lnTo>
                    <a:lnTo>
                      <a:pt x="294968" y="773019"/>
                    </a:lnTo>
                    <a:lnTo>
                      <a:pt x="302407" y="781824"/>
                    </a:lnTo>
                    <a:lnTo>
                      <a:pt x="293601" y="811427"/>
                    </a:lnTo>
                    <a:lnTo>
                      <a:pt x="293601" y="852719"/>
                    </a:lnTo>
                    <a:lnTo>
                      <a:pt x="325937" y="883689"/>
                    </a:lnTo>
                    <a:lnTo>
                      <a:pt x="333376" y="919060"/>
                    </a:lnTo>
                    <a:lnTo>
                      <a:pt x="354022" y="920579"/>
                    </a:lnTo>
                    <a:lnTo>
                      <a:pt x="384992" y="894012"/>
                    </a:lnTo>
                    <a:lnTo>
                      <a:pt x="457253" y="871847"/>
                    </a:lnTo>
                    <a:lnTo>
                      <a:pt x="475015" y="877768"/>
                    </a:lnTo>
                    <a:lnTo>
                      <a:pt x="500064" y="868811"/>
                    </a:lnTo>
                    <a:lnTo>
                      <a:pt x="504466" y="876250"/>
                    </a:lnTo>
                    <a:lnTo>
                      <a:pt x="520710" y="880652"/>
                    </a:lnTo>
                    <a:lnTo>
                      <a:pt x="526631" y="877768"/>
                    </a:lnTo>
                    <a:lnTo>
                      <a:pt x="492625" y="597526"/>
                    </a:lnTo>
                    <a:lnTo>
                      <a:pt x="489741" y="570807"/>
                    </a:lnTo>
                    <a:lnTo>
                      <a:pt x="501582" y="16244"/>
                    </a:lnTo>
                    <a:lnTo>
                      <a:pt x="486856" y="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5440E614-AE36-483F-BD8B-4D353C3C9DEA}"/>
                  </a:ext>
                </a:extLst>
              </p:cNvPr>
              <p:cNvSpPr/>
              <p:nvPr/>
            </p:nvSpPr>
            <p:spPr>
              <a:xfrm>
                <a:off x="6391020" y="4244554"/>
                <a:ext cx="746452" cy="684513"/>
              </a:xfrm>
              <a:custGeom>
                <a:avLst/>
                <a:gdLst>
                  <a:gd name="connsiteX0" fmla="*/ 0 w 746452"/>
                  <a:gd name="connsiteY0" fmla="*/ 29603 h 684513"/>
                  <a:gd name="connsiteX1" fmla="*/ 669788 w 746452"/>
                  <a:gd name="connsiteY1" fmla="*/ 0 h 684513"/>
                  <a:gd name="connsiteX2" fmla="*/ 666752 w 746452"/>
                  <a:gd name="connsiteY2" fmla="*/ 7439 h 684513"/>
                  <a:gd name="connsiteX3" fmla="*/ 681477 w 746452"/>
                  <a:gd name="connsiteY3" fmla="*/ 17762 h 684513"/>
                  <a:gd name="connsiteX4" fmla="*/ 687398 w 746452"/>
                  <a:gd name="connsiteY4" fmla="*/ 34006 h 684513"/>
                  <a:gd name="connsiteX5" fmla="*/ 684513 w 746452"/>
                  <a:gd name="connsiteY5" fmla="*/ 48731 h 684513"/>
                  <a:gd name="connsiteX6" fmla="*/ 663867 w 746452"/>
                  <a:gd name="connsiteY6" fmla="*/ 64975 h 684513"/>
                  <a:gd name="connsiteX7" fmla="*/ 646105 w 746452"/>
                  <a:gd name="connsiteY7" fmla="*/ 85621 h 684513"/>
                  <a:gd name="connsiteX8" fmla="*/ 644588 w 746452"/>
                  <a:gd name="connsiteY8" fmla="*/ 98980 h 684513"/>
                  <a:gd name="connsiteX9" fmla="*/ 746452 w 746452"/>
                  <a:gd name="connsiteY9" fmla="*/ 91542 h 684513"/>
                  <a:gd name="connsiteX10" fmla="*/ 740531 w 746452"/>
                  <a:gd name="connsiteY10" fmla="*/ 100347 h 684513"/>
                  <a:gd name="connsiteX11" fmla="*/ 743568 w 746452"/>
                  <a:gd name="connsiteY11" fmla="*/ 109303 h 684513"/>
                  <a:gd name="connsiteX12" fmla="*/ 737647 w 746452"/>
                  <a:gd name="connsiteY12" fmla="*/ 125395 h 684513"/>
                  <a:gd name="connsiteX13" fmla="*/ 718367 w 746452"/>
                  <a:gd name="connsiteY13" fmla="*/ 146042 h 684513"/>
                  <a:gd name="connsiteX14" fmla="*/ 711080 w 746452"/>
                  <a:gd name="connsiteY14" fmla="*/ 184450 h 684513"/>
                  <a:gd name="connsiteX15" fmla="*/ 691800 w 746452"/>
                  <a:gd name="connsiteY15" fmla="*/ 209498 h 684513"/>
                  <a:gd name="connsiteX16" fmla="*/ 694837 w 746452"/>
                  <a:gd name="connsiteY16" fmla="*/ 236065 h 684513"/>
                  <a:gd name="connsiteX17" fmla="*/ 693319 w 746452"/>
                  <a:gd name="connsiteY17" fmla="*/ 268553 h 684513"/>
                  <a:gd name="connsiteX18" fmla="*/ 687398 w 746452"/>
                  <a:gd name="connsiteY18" fmla="*/ 271589 h 684513"/>
                  <a:gd name="connsiteX19" fmla="*/ 671154 w 746452"/>
                  <a:gd name="connsiteY19" fmla="*/ 286315 h 684513"/>
                  <a:gd name="connsiteX20" fmla="*/ 669788 w 746452"/>
                  <a:gd name="connsiteY20" fmla="*/ 296638 h 684513"/>
                  <a:gd name="connsiteX21" fmla="*/ 640185 w 746452"/>
                  <a:gd name="connsiteY21" fmla="*/ 323204 h 684513"/>
                  <a:gd name="connsiteX22" fmla="*/ 629862 w 746452"/>
                  <a:gd name="connsiteY22" fmla="*/ 351138 h 684513"/>
                  <a:gd name="connsiteX23" fmla="*/ 632898 w 746452"/>
                  <a:gd name="connsiteY23" fmla="*/ 382107 h 684513"/>
                  <a:gd name="connsiteX24" fmla="*/ 628496 w 746452"/>
                  <a:gd name="connsiteY24" fmla="*/ 398351 h 684513"/>
                  <a:gd name="connsiteX25" fmla="*/ 600411 w 746452"/>
                  <a:gd name="connsiteY25" fmla="*/ 416112 h 684513"/>
                  <a:gd name="connsiteX26" fmla="*/ 581282 w 746452"/>
                  <a:gd name="connsiteY26" fmla="*/ 442679 h 684513"/>
                  <a:gd name="connsiteX27" fmla="*/ 573844 w 746452"/>
                  <a:gd name="connsiteY27" fmla="*/ 451484 h 684513"/>
                  <a:gd name="connsiteX28" fmla="*/ 573844 w 746452"/>
                  <a:gd name="connsiteY28" fmla="*/ 476533 h 684513"/>
                  <a:gd name="connsiteX29" fmla="*/ 560484 w 746452"/>
                  <a:gd name="connsiteY29" fmla="*/ 492777 h 684513"/>
                  <a:gd name="connsiteX30" fmla="*/ 560484 w 746452"/>
                  <a:gd name="connsiteY30" fmla="*/ 511905 h 684513"/>
                  <a:gd name="connsiteX31" fmla="*/ 551679 w 746452"/>
                  <a:gd name="connsiteY31" fmla="*/ 537105 h 684513"/>
                  <a:gd name="connsiteX32" fmla="*/ 535436 w 746452"/>
                  <a:gd name="connsiteY32" fmla="*/ 562154 h 684513"/>
                  <a:gd name="connsiteX33" fmla="*/ 542874 w 746452"/>
                  <a:gd name="connsiteY33" fmla="*/ 590087 h 684513"/>
                  <a:gd name="connsiteX34" fmla="*/ 556082 w 746452"/>
                  <a:gd name="connsiteY34" fmla="*/ 606331 h 684513"/>
                  <a:gd name="connsiteX35" fmla="*/ 557600 w 746452"/>
                  <a:gd name="connsiteY35" fmla="*/ 625611 h 684513"/>
                  <a:gd name="connsiteX36" fmla="*/ 563521 w 746452"/>
                  <a:gd name="connsiteY36" fmla="*/ 631532 h 684513"/>
                  <a:gd name="connsiteX37" fmla="*/ 563521 w 746452"/>
                  <a:gd name="connsiteY37" fmla="*/ 638818 h 684513"/>
                  <a:gd name="connsiteX38" fmla="*/ 554716 w 746452"/>
                  <a:gd name="connsiteY38" fmla="*/ 644739 h 684513"/>
                  <a:gd name="connsiteX39" fmla="*/ 551679 w 746452"/>
                  <a:gd name="connsiteY39" fmla="*/ 660983 h 684513"/>
                  <a:gd name="connsiteX40" fmla="*/ 551679 w 746452"/>
                  <a:gd name="connsiteY40" fmla="*/ 671306 h 684513"/>
                  <a:gd name="connsiteX41" fmla="*/ 97311 w 746452"/>
                  <a:gd name="connsiteY41" fmla="*/ 684513 h 684513"/>
                  <a:gd name="connsiteX42" fmla="*/ 97311 w 746452"/>
                  <a:gd name="connsiteY42" fmla="*/ 584318 h 684513"/>
                  <a:gd name="connsiteX43" fmla="*/ 73780 w 746452"/>
                  <a:gd name="connsiteY43" fmla="*/ 578398 h 684513"/>
                  <a:gd name="connsiteX44" fmla="*/ 53134 w 746452"/>
                  <a:gd name="connsiteY44" fmla="*/ 587203 h 684513"/>
                  <a:gd name="connsiteX45" fmla="*/ 45695 w 746452"/>
                  <a:gd name="connsiteY45" fmla="*/ 585685 h 684513"/>
                  <a:gd name="connsiteX46" fmla="*/ 22165 w 746452"/>
                  <a:gd name="connsiteY46" fmla="*/ 568075 h 684513"/>
                  <a:gd name="connsiteX47" fmla="*/ 26567 w 746452"/>
                  <a:gd name="connsiteY47" fmla="*/ 236065 h 684513"/>
                  <a:gd name="connsiteX48" fmla="*/ 0 w 746452"/>
                  <a:gd name="connsiteY48" fmla="*/ 29603 h 684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746452" h="684513">
                    <a:moveTo>
                      <a:pt x="0" y="29603"/>
                    </a:moveTo>
                    <a:lnTo>
                      <a:pt x="669788" y="0"/>
                    </a:lnTo>
                    <a:lnTo>
                      <a:pt x="666752" y="7439"/>
                    </a:lnTo>
                    <a:lnTo>
                      <a:pt x="681477" y="17762"/>
                    </a:lnTo>
                    <a:lnTo>
                      <a:pt x="687398" y="34006"/>
                    </a:lnTo>
                    <a:lnTo>
                      <a:pt x="684513" y="48731"/>
                    </a:lnTo>
                    <a:lnTo>
                      <a:pt x="663867" y="64975"/>
                    </a:lnTo>
                    <a:lnTo>
                      <a:pt x="646105" y="85621"/>
                    </a:lnTo>
                    <a:lnTo>
                      <a:pt x="644588" y="98980"/>
                    </a:lnTo>
                    <a:lnTo>
                      <a:pt x="746452" y="91542"/>
                    </a:lnTo>
                    <a:lnTo>
                      <a:pt x="740531" y="100347"/>
                    </a:lnTo>
                    <a:lnTo>
                      <a:pt x="743568" y="109303"/>
                    </a:lnTo>
                    <a:lnTo>
                      <a:pt x="737647" y="125395"/>
                    </a:lnTo>
                    <a:lnTo>
                      <a:pt x="718367" y="146042"/>
                    </a:lnTo>
                    <a:lnTo>
                      <a:pt x="711080" y="184450"/>
                    </a:lnTo>
                    <a:lnTo>
                      <a:pt x="691800" y="209498"/>
                    </a:lnTo>
                    <a:lnTo>
                      <a:pt x="694837" y="236065"/>
                    </a:lnTo>
                    <a:lnTo>
                      <a:pt x="693319" y="268553"/>
                    </a:lnTo>
                    <a:lnTo>
                      <a:pt x="687398" y="271589"/>
                    </a:lnTo>
                    <a:lnTo>
                      <a:pt x="671154" y="286315"/>
                    </a:lnTo>
                    <a:lnTo>
                      <a:pt x="669788" y="296638"/>
                    </a:lnTo>
                    <a:lnTo>
                      <a:pt x="640185" y="323204"/>
                    </a:lnTo>
                    <a:lnTo>
                      <a:pt x="629862" y="351138"/>
                    </a:lnTo>
                    <a:lnTo>
                      <a:pt x="632898" y="382107"/>
                    </a:lnTo>
                    <a:lnTo>
                      <a:pt x="628496" y="398351"/>
                    </a:lnTo>
                    <a:lnTo>
                      <a:pt x="600411" y="416112"/>
                    </a:lnTo>
                    <a:lnTo>
                      <a:pt x="581282" y="442679"/>
                    </a:lnTo>
                    <a:lnTo>
                      <a:pt x="573844" y="451484"/>
                    </a:lnTo>
                    <a:lnTo>
                      <a:pt x="573844" y="476533"/>
                    </a:lnTo>
                    <a:lnTo>
                      <a:pt x="560484" y="492777"/>
                    </a:lnTo>
                    <a:lnTo>
                      <a:pt x="560484" y="511905"/>
                    </a:lnTo>
                    <a:lnTo>
                      <a:pt x="551679" y="537105"/>
                    </a:lnTo>
                    <a:lnTo>
                      <a:pt x="535436" y="562154"/>
                    </a:lnTo>
                    <a:lnTo>
                      <a:pt x="542874" y="590087"/>
                    </a:lnTo>
                    <a:lnTo>
                      <a:pt x="556082" y="606331"/>
                    </a:lnTo>
                    <a:lnTo>
                      <a:pt x="557600" y="625611"/>
                    </a:lnTo>
                    <a:lnTo>
                      <a:pt x="563521" y="631532"/>
                    </a:lnTo>
                    <a:lnTo>
                      <a:pt x="563521" y="638818"/>
                    </a:lnTo>
                    <a:lnTo>
                      <a:pt x="554716" y="644739"/>
                    </a:lnTo>
                    <a:lnTo>
                      <a:pt x="551679" y="660983"/>
                    </a:lnTo>
                    <a:lnTo>
                      <a:pt x="551679" y="671306"/>
                    </a:lnTo>
                    <a:lnTo>
                      <a:pt x="97311" y="684513"/>
                    </a:lnTo>
                    <a:lnTo>
                      <a:pt x="97311" y="584318"/>
                    </a:lnTo>
                    <a:lnTo>
                      <a:pt x="73780" y="578398"/>
                    </a:lnTo>
                    <a:lnTo>
                      <a:pt x="53134" y="587203"/>
                    </a:lnTo>
                    <a:lnTo>
                      <a:pt x="45695" y="585685"/>
                    </a:lnTo>
                    <a:lnTo>
                      <a:pt x="22165" y="568075"/>
                    </a:lnTo>
                    <a:lnTo>
                      <a:pt x="26567" y="236065"/>
                    </a:lnTo>
                    <a:lnTo>
                      <a:pt x="0" y="29603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5C3908A9-A46D-4C32-871D-604337A1E364}"/>
                  </a:ext>
                </a:extLst>
              </p:cNvPr>
              <p:cNvSpPr/>
              <p:nvPr/>
            </p:nvSpPr>
            <p:spPr>
              <a:xfrm>
                <a:off x="6488331" y="4915860"/>
                <a:ext cx="849683" cy="739013"/>
              </a:xfrm>
              <a:custGeom>
                <a:avLst/>
                <a:gdLst>
                  <a:gd name="connsiteX0" fmla="*/ 0 w 849683"/>
                  <a:gd name="connsiteY0" fmla="*/ 13207 h 739013"/>
                  <a:gd name="connsiteX1" fmla="*/ 454369 w 849683"/>
                  <a:gd name="connsiteY1" fmla="*/ 0 h 739013"/>
                  <a:gd name="connsiteX2" fmla="*/ 454369 w 849683"/>
                  <a:gd name="connsiteY2" fmla="*/ 16244 h 739013"/>
                  <a:gd name="connsiteX3" fmla="*/ 473649 w 849683"/>
                  <a:gd name="connsiteY3" fmla="*/ 54500 h 739013"/>
                  <a:gd name="connsiteX4" fmla="*/ 476533 w 849683"/>
                  <a:gd name="connsiteY4" fmla="*/ 90023 h 739013"/>
                  <a:gd name="connsiteX5" fmla="*/ 486856 w 849683"/>
                  <a:gd name="connsiteY5" fmla="*/ 109152 h 739013"/>
                  <a:gd name="connsiteX6" fmla="*/ 495661 w 849683"/>
                  <a:gd name="connsiteY6" fmla="*/ 119475 h 739013"/>
                  <a:gd name="connsiteX7" fmla="*/ 497179 w 849683"/>
                  <a:gd name="connsiteY7" fmla="*/ 137237 h 739013"/>
                  <a:gd name="connsiteX8" fmla="*/ 476533 w 849683"/>
                  <a:gd name="connsiteY8" fmla="*/ 148926 h 739013"/>
                  <a:gd name="connsiteX9" fmla="*/ 472131 w 849683"/>
                  <a:gd name="connsiteY9" fmla="*/ 154847 h 739013"/>
                  <a:gd name="connsiteX10" fmla="*/ 461808 w 849683"/>
                  <a:gd name="connsiteY10" fmla="*/ 194773 h 739013"/>
                  <a:gd name="connsiteX11" fmla="*/ 432204 w 849683"/>
                  <a:gd name="connsiteY11" fmla="*/ 240468 h 739013"/>
                  <a:gd name="connsiteX12" fmla="*/ 407156 w 849683"/>
                  <a:gd name="connsiteY12" fmla="*/ 320168 h 739013"/>
                  <a:gd name="connsiteX13" fmla="*/ 404271 w 849683"/>
                  <a:gd name="connsiteY13" fmla="*/ 379071 h 739013"/>
                  <a:gd name="connsiteX14" fmla="*/ 699239 w 849683"/>
                  <a:gd name="connsiteY14" fmla="*/ 365863 h 739013"/>
                  <a:gd name="connsiteX15" fmla="*/ 706678 w 849683"/>
                  <a:gd name="connsiteY15" fmla="*/ 374668 h 739013"/>
                  <a:gd name="connsiteX16" fmla="*/ 697873 w 849683"/>
                  <a:gd name="connsiteY16" fmla="*/ 404271 h 739013"/>
                  <a:gd name="connsiteX17" fmla="*/ 697873 w 849683"/>
                  <a:gd name="connsiteY17" fmla="*/ 445564 h 739013"/>
                  <a:gd name="connsiteX18" fmla="*/ 730208 w 849683"/>
                  <a:gd name="connsiteY18" fmla="*/ 476533 h 739013"/>
                  <a:gd name="connsiteX19" fmla="*/ 737647 w 849683"/>
                  <a:gd name="connsiteY19" fmla="*/ 511905 h 739013"/>
                  <a:gd name="connsiteX20" fmla="*/ 694837 w 849683"/>
                  <a:gd name="connsiteY20" fmla="*/ 503100 h 739013"/>
                  <a:gd name="connsiteX21" fmla="*/ 656580 w 849683"/>
                  <a:gd name="connsiteY21" fmla="*/ 485338 h 739013"/>
                  <a:gd name="connsiteX22" fmla="*/ 646257 w 849683"/>
                  <a:gd name="connsiteY22" fmla="*/ 483820 h 739013"/>
                  <a:gd name="connsiteX23" fmla="*/ 635782 w 849683"/>
                  <a:gd name="connsiteY23" fmla="*/ 489740 h 739013"/>
                  <a:gd name="connsiteX24" fmla="*/ 607849 w 849683"/>
                  <a:gd name="connsiteY24" fmla="*/ 514789 h 739013"/>
                  <a:gd name="connsiteX25" fmla="*/ 606331 w 849683"/>
                  <a:gd name="connsiteY25" fmla="*/ 528148 h 739013"/>
                  <a:gd name="connsiteX26" fmla="*/ 618172 w 849683"/>
                  <a:gd name="connsiteY26" fmla="*/ 542874 h 739013"/>
                  <a:gd name="connsiteX27" fmla="*/ 632898 w 849683"/>
                  <a:gd name="connsiteY27" fmla="*/ 547277 h 739013"/>
                  <a:gd name="connsiteX28" fmla="*/ 665385 w 849683"/>
                  <a:gd name="connsiteY28" fmla="*/ 544392 h 739013"/>
                  <a:gd name="connsiteX29" fmla="*/ 682996 w 849683"/>
                  <a:gd name="connsiteY29" fmla="*/ 532551 h 739013"/>
                  <a:gd name="connsiteX30" fmla="*/ 694837 w 849683"/>
                  <a:gd name="connsiteY30" fmla="*/ 526630 h 739013"/>
                  <a:gd name="connsiteX31" fmla="*/ 713965 w 849683"/>
                  <a:gd name="connsiteY31" fmla="*/ 526630 h 739013"/>
                  <a:gd name="connsiteX32" fmla="*/ 722921 w 849683"/>
                  <a:gd name="connsiteY32" fmla="*/ 525113 h 739013"/>
                  <a:gd name="connsiteX33" fmla="*/ 724288 w 849683"/>
                  <a:gd name="connsiteY33" fmla="*/ 532551 h 739013"/>
                  <a:gd name="connsiteX34" fmla="*/ 719885 w 849683"/>
                  <a:gd name="connsiteY34" fmla="*/ 539838 h 739013"/>
                  <a:gd name="connsiteX35" fmla="*/ 708196 w 849683"/>
                  <a:gd name="connsiteY35" fmla="*/ 550313 h 739013"/>
                  <a:gd name="connsiteX36" fmla="*/ 711080 w 849683"/>
                  <a:gd name="connsiteY36" fmla="*/ 562002 h 739013"/>
                  <a:gd name="connsiteX37" fmla="*/ 722921 w 849683"/>
                  <a:gd name="connsiteY37" fmla="*/ 567923 h 739013"/>
                  <a:gd name="connsiteX38" fmla="*/ 731727 w 849683"/>
                  <a:gd name="connsiteY38" fmla="*/ 570807 h 739013"/>
                  <a:gd name="connsiteX39" fmla="*/ 739165 w 849683"/>
                  <a:gd name="connsiteY39" fmla="*/ 563521 h 739013"/>
                  <a:gd name="connsiteX40" fmla="*/ 752373 w 849683"/>
                  <a:gd name="connsiteY40" fmla="*/ 539838 h 739013"/>
                  <a:gd name="connsiteX41" fmla="*/ 784860 w 849683"/>
                  <a:gd name="connsiteY41" fmla="*/ 526630 h 739013"/>
                  <a:gd name="connsiteX42" fmla="*/ 796701 w 849683"/>
                  <a:gd name="connsiteY42" fmla="*/ 520710 h 739013"/>
                  <a:gd name="connsiteX43" fmla="*/ 803988 w 849683"/>
                  <a:gd name="connsiteY43" fmla="*/ 520710 h 739013"/>
                  <a:gd name="connsiteX44" fmla="*/ 811427 w 849683"/>
                  <a:gd name="connsiteY44" fmla="*/ 531033 h 739013"/>
                  <a:gd name="connsiteX45" fmla="*/ 807024 w 849683"/>
                  <a:gd name="connsiteY45" fmla="*/ 544392 h 739013"/>
                  <a:gd name="connsiteX46" fmla="*/ 811427 w 849683"/>
                  <a:gd name="connsiteY46" fmla="*/ 551679 h 739013"/>
                  <a:gd name="connsiteX47" fmla="*/ 809909 w 849683"/>
                  <a:gd name="connsiteY47" fmla="*/ 562002 h 739013"/>
                  <a:gd name="connsiteX48" fmla="*/ 795183 w 849683"/>
                  <a:gd name="connsiteY48" fmla="*/ 572325 h 739013"/>
                  <a:gd name="connsiteX49" fmla="*/ 771501 w 849683"/>
                  <a:gd name="connsiteY49" fmla="*/ 603295 h 739013"/>
                  <a:gd name="connsiteX50" fmla="*/ 746452 w 849683"/>
                  <a:gd name="connsiteY50" fmla="*/ 621056 h 739013"/>
                  <a:gd name="connsiteX51" fmla="*/ 744934 w 849683"/>
                  <a:gd name="connsiteY51" fmla="*/ 638818 h 739013"/>
                  <a:gd name="connsiteX52" fmla="*/ 753891 w 849683"/>
                  <a:gd name="connsiteY52" fmla="*/ 652026 h 739013"/>
                  <a:gd name="connsiteX53" fmla="*/ 786378 w 849683"/>
                  <a:gd name="connsiteY53" fmla="*/ 671154 h 739013"/>
                  <a:gd name="connsiteX54" fmla="*/ 842397 w 849683"/>
                  <a:gd name="connsiteY54" fmla="*/ 693318 h 739013"/>
                  <a:gd name="connsiteX55" fmla="*/ 849683 w 849683"/>
                  <a:gd name="connsiteY55" fmla="*/ 703641 h 739013"/>
                  <a:gd name="connsiteX56" fmla="*/ 843914 w 849683"/>
                  <a:gd name="connsiteY56" fmla="*/ 716849 h 739013"/>
                  <a:gd name="connsiteX57" fmla="*/ 832073 w 849683"/>
                  <a:gd name="connsiteY57" fmla="*/ 719885 h 739013"/>
                  <a:gd name="connsiteX58" fmla="*/ 789263 w 849683"/>
                  <a:gd name="connsiteY58" fmla="*/ 739013 h 739013"/>
                  <a:gd name="connsiteX59" fmla="*/ 784860 w 849683"/>
                  <a:gd name="connsiteY59" fmla="*/ 703641 h 739013"/>
                  <a:gd name="connsiteX60" fmla="*/ 759812 w 849683"/>
                  <a:gd name="connsiteY60" fmla="*/ 691800 h 739013"/>
                  <a:gd name="connsiteX61" fmla="*/ 711080 w 849683"/>
                  <a:gd name="connsiteY61" fmla="*/ 672672 h 739013"/>
                  <a:gd name="connsiteX62" fmla="*/ 705160 w 849683"/>
                  <a:gd name="connsiteY62" fmla="*/ 656428 h 739013"/>
                  <a:gd name="connsiteX63" fmla="*/ 696354 w 849683"/>
                  <a:gd name="connsiteY63" fmla="*/ 650508 h 739013"/>
                  <a:gd name="connsiteX64" fmla="*/ 682996 w 849683"/>
                  <a:gd name="connsiteY64" fmla="*/ 657947 h 739013"/>
                  <a:gd name="connsiteX65" fmla="*/ 675708 w 849683"/>
                  <a:gd name="connsiteY65" fmla="*/ 691800 h 739013"/>
                  <a:gd name="connsiteX66" fmla="*/ 680111 w 849683"/>
                  <a:gd name="connsiteY66" fmla="*/ 696355 h 739013"/>
                  <a:gd name="connsiteX67" fmla="*/ 681629 w 849683"/>
                  <a:gd name="connsiteY67" fmla="*/ 703641 h 739013"/>
                  <a:gd name="connsiteX68" fmla="*/ 656580 w 849683"/>
                  <a:gd name="connsiteY68" fmla="*/ 721403 h 739013"/>
                  <a:gd name="connsiteX69" fmla="*/ 646257 w 849683"/>
                  <a:gd name="connsiteY69" fmla="*/ 718367 h 739013"/>
                  <a:gd name="connsiteX70" fmla="*/ 632898 w 849683"/>
                  <a:gd name="connsiteY70" fmla="*/ 699239 h 739013"/>
                  <a:gd name="connsiteX71" fmla="*/ 625459 w 849683"/>
                  <a:gd name="connsiteY71" fmla="*/ 697721 h 739013"/>
                  <a:gd name="connsiteX72" fmla="*/ 609215 w 849683"/>
                  <a:gd name="connsiteY72" fmla="*/ 703641 h 739013"/>
                  <a:gd name="connsiteX73" fmla="*/ 601928 w 849683"/>
                  <a:gd name="connsiteY73" fmla="*/ 696355 h 739013"/>
                  <a:gd name="connsiteX74" fmla="*/ 594490 w 849683"/>
                  <a:gd name="connsiteY74" fmla="*/ 697721 h 739013"/>
                  <a:gd name="connsiteX75" fmla="*/ 572478 w 849683"/>
                  <a:gd name="connsiteY75" fmla="*/ 721403 h 739013"/>
                  <a:gd name="connsiteX76" fmla="*/ 547277 w 849683"/>
                  <a:gd name="connsiteY76" fmla="*/ 722770 h 739013"/>
                  <a:gd name="connsiteX77" fmla="*/ 538472 w 849683"/>
                  <a:gd name="connsiteY77" fmla="*/ 716849 h 739013"/>
                  <a:gd name="connsiteX78" fmla="*/ 511905 w 849683"/>
                  <a:gd name="connsiteY78" fmla="*/ 711080 h 739013"/>
                  <a:gd name="connsiteX79" fmla="*/ 472131 w 849683"/>
                  <a:gd name="connsiteY79" fmla="*/ 662349 h 739013"/>
                  <a:gd name="connsiteX80" fmla="*/ 449966 w 849683"/>
                  <a:gd name="connsiteY80" fmla="*/ 657947 h 739013"/>
                  <a:gd name="connsiteX81" fmla="*/ 427802 w 849683"/>
                  <a:gd name="connsiteY81" fmla="*/ 647623 h 739013"/>
                  <a:gd name="connsiteX82" fmla="*/ 418997 w 849683"/>
                  <a:gd name="connsiteY82" fmla="*/ 632898 h 739013"/>
                  <a:gd name="connsiteX83" fmla="*/ 413077 w 849683"/>
                  <a:gd name="connsiteY83" fmla="*/ 632898 h 739013"/>
                  <a:gd name="connsiteX84" fmla="*/ 411558 w 849683"/>
                  <a:gd name="connsiteY84" fmla="*/ 629862 h 739013"/>
                  <a:gd name="connsiteX85" fmla="*/ 408674 w 849683"/>
                  <a:gd name="connsiteY85" fmla="*/ 626977 h 739013"/>
                  <a:gd name="connsiteX86" fmla="*/ 411558 w 849683"/>
                  <a:gd name="connsiteY86" fmla="*/ 618020 h 739013"/>
                  <a:gd name="connsiteX87" fmla="*/ 401235 w 849683"/>
                  <a:gd name="connsiteY87" fmla="*/ 615136 h 739013"/>
                  <a:gd name="connsiteX88" fmla="*/ 395467 w 849683"/>
                  <a:gd name="connsiteY88" fmla="*/ 618020 h 739013"/>
                  <a:gd name="connsiteX89" fmla="*/ 377704 w 849683"/>
                  <a:gd name="connsiteY89" fmla="*/ 615136 h 739013"/>
                  <a:gd name="connsiteX90" fmla="*/ 373302 w 849683"/>
                  <a:gd name="connsiteY90" fmla="*/ 612252 h 739013"/>
                  <a:gd name="connsiteX91" fmla="*/ 370266 w 849683"/>
                  <a:gd name="connsiteY91" fmla="*/ 600410 h 739013"/>
                  <a:gd name="connsiteX92" fmla="*/ 359943 w 849683"/>
                  <a:gd name="connsiteY92" fmla="*/ 600410 h 739013"/>
                  <a:gd name="connsiteX93" fmla="*/ 328973 w 849683"/>
                  <a:gd name="connsiteY93" fmla="*/ 628343 h 739013"/>
                  <a:gd name="connsiteX94" fmla="*/ 343699 w 849683"/>
                  <a:gd name="connsiteY94" fmla="*/ 644587 h 739013"/>
                  <a:gd name="connsiteX95" fmla="*/ 337930 w 849683"/>
                  <a:gd name="connsiteY95" fmla="*/ 650508 h 739013"/>
                  <a:gd name="connsiteX96" fmla="*/ 289199 w 849683"/>
                  <a:gd name="connsiteY96" fmla="*/ 652026 h 739013"/>
                  <a:gd name="connsiteX97" fmla="*/ 205096 w 849683"/>
                  <a:gd name="connsiteY97" fmla="*/ 637300 h 739013"/>
                  <a:gd name="connsiteX98" fmla="*/ 156365 w 849683"/>
                  <a:gd name="connsiteY98" fmla="*/ 618020 h 739013"/>
                  <a:gd name="connsiteX99" fmla="*/ 45695 w 849683"/>
                  <a:gd name="connsiteY99" fmla="*/ 634264 h 739013"/>
                  <a:gd name="connsiteX100" fmla="*/ 38408 w 849683"/>
                  <a:gd name="connsiteY100" fmla="*/ 626977 h 739013"/>
                  <a:gd name="connsiteX101" fmla="*/ 35372 w 849683"/>
                  <a:gd name="connsiteY101" fmla="*/ 615136 h 739013"/>
                  <a:gd name="connsiteX102" fmla="*/ 39926 w 849683"/>
                  <a:gd name="connsiteY102" fmla="*/ 609215 h 739013"/>
                  <a:gd name="connsiteX103" fmla="*/ 44329 w 849683"/>
                  <a:gd name="connsiteY103" fmla="*/ 597374 h 739013"/>
                  <a:gd name="connsiteX104" fmla="*/ 56170 w 849683"/>
                  <a:gd name="connsiteY104" fmla="*/ 585685 h 739013"/>
                  <a:gd name="connsiteX105" fmla="*/ 70896 w 849683"/>
                  <a:gd name="connsiteY105" fmla="*/ 544392 h 739013"/>
                  <a:gd name="connsiteX106" fmla="*/ 59054 w 849683"/>
                  <a:gd name="connsiteY106" fmla="*/ 526630 h 739013"/>
                  <a:gd name="connsiteX107" fmla="*/ 59054 w 849683"/>
                  <a:gd name="connsiteY107" fmla="*/ 513423 h 739013"/>
                  <a:gd name="connsiteX108" fmla="*/ 61939 w 849683"/>
                  <a:gd name="connsiteY108" fmla="*/ 504466 h 739013"/>
                  <a:gd name="connsiteX109" fmla="*/ 60573 w 849683"/>
                  <a:gd name="connsiteY109" fmla="*/ 492625 h 739013"/>
                  <a:gd name="connsiteX110" fmla="*/ 64975 w 849683"/>
                  <a:gd name="connsiteY110" fmla="*/ 469094 h 739013"/>
                  <a:gd name="connsiteX111" fmla="*/ 76816 w 849683"/>
                  <a:gd name="connsiteY111" fmla="*/ 460289 h 739013"/>
                  <a:gd name="connsiteX112" fmla="*/ 84103 w 849683"/>
                  <a:gd name="connsiteY112" fmla="*/ 442528 h 739013"/>
                  <a:gd name="connsiteX113" fmla="*/ 90023 w 849683"/>
                  <a:gd name="connsiteY113" fmla="*/ 408674 h 739013"/>
                  <a:gd name="connsiteX114" fmla="*/ 90023 w 849683"/>
                  <a:gd name="connsiteY114" fmla="*/ 388027 h 739013"/>
                  <a:gd name="connsiteX115" fmla="*/ 84103 w 849683"/>
                  <a:gd name="connsiteY115" fmla="*/ 358424 h 739013"/>
                  <a:gd name="connsiteX116" fmla="*/ 72262 w 849683"/>
                  <a:gd name="connsiteY116" fmla="*/ 337778 h 739013"/>
                  <a:gd name="connsiteX117" fmla="*/ 66493 w 849683"/>
                  <a:gd name="connsiteY117" fmla="*/ 331858 h 739013"/>
                  <a:gd name="connsiteX118" fmla="*/ 69377 w 849683"/>
                  <a:gd name="connsiteY118" fmla="*/ 321534 h 739013"/>
                  <a:gd name="connsiteX119" fmla="*/ 63457 w 849683"/>
                  <a:gd name="connsiteY119" fmla="*/ 314248 h 739013"/>
                  <a:gd name="connsiteX120" fmla="*/ 54652 w 849683"/>
                  <a:gd name="connsiteY120" fmla="*/ 296486 h 739013"/>
                  <a:gd name="connsiteX121" fmla="*/ 44329 w 849683"/>
                  <a:gd name="connsiteY121" fmla="*/ 287681 h 739013"/>
                  <a:gd name="connsiteX122" fmla="*/ 41292 w 849683"/>
                  <a:gd name="connsiteY122" fmla="*/ 281760 h 739013"/>
                  <a:gd name="connsiteX123" fmla="*/ 47213 w 849683"/>
                  <a:gd name="connsiteY123" fmla="*/ 261114 h 739013"/>
                  <a:gd name="connsiteX124" fmla="*/ 34006 w 849683"/>
                  <a:gd name="connsiteY124" fmla="*/ 234547 h 739013"/>
                  <a:gd name="connsiteX125" fmla="*/ 11841 w 849683"/>
                  <a:gd name="connsiteY125" fmla="*/ 213901 h 739013"/>
                  <a:gd name="connsiteX126" fmla="*/ 4403 w 849683"/>
                  <a:gd name="connsiteY126" fmla="*/ 202060 h 739013"/>
                  <a:gd name="connsiteX127" fmla="*/ 0 w 849683"/>
                  <a:gd name="connsiteY127" fmla="*/ 13207 h 739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</a:cxnLst>
                <a:rect l="l" t="t" r="r" b="b"/>
                <a:pathLst>
                  <a:path w="849683" h="739013">
                    <a:moveTo>
                      <a:pt x="0" y="13207"/>
                    </a:moveTo>
                    <a:lnTo>
                      <a:pt x="454369" y="0"/>
                    </a:lnTo>
                    <a:lnTo>
                      <a:pt x="454369" y="16244"/>
                    </a:lnTo>
                    <a:lnTo>
                      <a:pt x="473649" y="54500"/>
                    </a:lnTo>
                    <a:lnTo>
                      <a:pt x="476533" y="90023"/>
                    </a:lnTo>
                    <a:lnTo>
                      <a:pt x="486856" y="109152"/>
                    </a:lnTo>
                    <a:lnTo>
                      <a:pt x="495661" y="119475"/>
                    </a:lnTo>
                    <a:lnTo>
                      <a:pt x="497179" y="137237"/>
                    </a:lnTo>
                    <a:lnTo>
                      <a:pt x="476533" y="148926"/>
                    </a:lnTo>
                    <a:lnTo>
                      <a:pt x="472131" y="154847"/>
                    </a:lnTo>
                    <a:lnTo>
                      <a:pt x="461808" y="194773"/>
                    </a:lnTo>
                    <a:lnTo>
                      <a:pt x="432204" y="240468"/>
                    </a:lnTo>
                    <a:lnTo>
                      <a:pt x="407156" y="320168"/>
                    </a:lnTo>
                    <a:lnTo>
                      <a:pt x="404271" y="379071"/>
                    </a:lnTo>
                    <a:lnTo>
                      <a:pt x="699239" y="365863"/>
                    </a:lnTo>
                    <a:lnTo>
                      <a:pt x="706678" y="374668"/>
                    </a:lnTo>
                    <a:lnTo>
                      <a:pt x="697873" y="404271"/>
                    </a:lnTo>
                    <a:lnTo>
                      <a:pt x="697873" y="445564"/>
                    </a:lnTo>
                    <a:lnTo>
                      <a:pt x="730208" y="476533"/>
                    </a:lnTo>
                    <a:lnTo>
                      <a:pt x="737647" y="511905"/>
                    </a:lnTo>
                    <a:lnTo>
                      <a:pt x="694837" y="503100"/>
                    </a:lnTo>
                    <a:lnTo>
                      <a:pt x="656580" y="485338"/>
                    </a:lnTo>
                    <a:lnTo>
                      <a:pt x="646257" y="483820"/>
                    </a:lnTo>
                    <a:lnTo>
                      <a:pt x="635782" y="489740"/>
                    </a:lnTo>
                    <a:lnTo>
                      <a:pt x="607849" y="514789"/>
                    </a:lnTo>
                    <a:lnTo>
                      <a:pt x="606331" y="528148"/>
                    </a:lnTo>
                    <a:lnTo>
                      <a:pt x="618172" y="542874"/>
                    </a:lnTo>
                    <a:lnTo>
                      <a:pt x="632898" y="547277"/>
                    </a:lnTo>
                    <a:lnTo>
                      <a:pt x="665385" y="544392"/>
                    </a:lnTo>
                    <a:lnTo>
                      <a:pt x="682996" y="532551"/>
                    </a:lnTo>
                    <a:lnTo>
                      <a:pt x="694837" y="526630"/>
                    </a:lnTo>
                    <a:lnTo>
                      <a:pt x="713965" y="526630"/>
                    </a:lnTo>
                    <a:lnTo>
                      <a:pt x="722921" y="525113"/>
                    </a:lnTo>
                    <a:lnTo>
                      <a:pt x="724288" y="532551"/>
                    </a:lnTo>
                    <a:lnTo>
                      <a:pt x="719885" y="539838"/>
                    </a:lnTo>
                    <a:lnTo>
                      <a:pt x="708196" y="550313"/>
                    </a:lnTo>
                    <a:lnTo>
                      <a:pt x="711080" y="562002"/>
                    </a:lnTo>
                    <a:lnTo>
                      <a:pt x="722921" y="567923"/>
                    </a:lnTo>
                    <a:lnTo>
                      <a:pt x="731727" y="570807"/>
                    </a:lnTo>
                    <a:lnTo>
                      <a:pt x="739165" y="563521"/>
                    </a:lnTo>
                    <a:lnTo>
                      <a:pt x="752373" y="539838"/>
                    </a:lnTo>
                    <a:lnTo>
                      <a:pt x="784860" y="526630"/>
                    </a:lnTo>
                    <a:lnTo>
                      <a:pt x="796701" y="520710"/>
                    </a:lnTo>
                    <a:lnTo>
                      <a:pt x="803988" y="520710"/>
                    </a:lnTo>
                    <a:lnTo>
                      <a:pt x="811427" y="531033"/>
                    </a:lnTo>
                    <a:lnTo>
                      <a:pt x="807024" y="544392"/>
                    </a:lnTo>
                    <a:lnTo>
                      <a:pt x="811427" y="551679"/>
                    </a:lnTo>
                    <a:lnTo>
                      <a:pt x="809909" y="562002"/>
                    </a:lnTo>
                    <a:lnTo>
                      <a:pt x="795183" y="572325"/>
                    </a:lnTo>
                    <a:lnTo>
                      <a:pt x="771501" y="603295"/>
                    </a:lnTo>
                    <a:lnTo>
                      <a:pt x="746452" y="621056"/>
                    </a:lnTo>
                    <a:lnTo>
                      <a:pt x="744934" y="638818"/>
                    </a:lnTo>
                    <a:lnTo>
                      <a:pt x="753891" y="652026"/>
                    </a:lnTo>
                    <a:lnTo>
                      <a:pt x="786378" y="671154"/>
                    </a:lnTo>
                    <a:lnTo>
                      <a:pt x="842397" y="693318"/>
                    </a:lnTo>
                    <a:lnTo>
                      <a:pt x="849683" y="703641"/>
                    </a:lnTo>
                    <a:lnTo>
                      <a:pt x="843914" y="716849"/>
                    </a:lnTo>
                    <a:lnTo>
                      <a:pt x="832073" y="719885"/>
                    </a:lnTo>
                    <a:lnTo>
                      <a:pt x="789263" y="739013"/>
                    </a:lnTo>
                    <a:lnTo>
                      <a:pt x="784860" y="703641"/>
                    </a:lnTo>
                    <a:lnTo>
                      <a:pt x="759812" y="691800"/>
                    </a:lnTo>
                    <a:lnTo>
                      <a:pt x="711080" y="672672"/>
                    </a:lnTo>
                    <a:lnTo>
                      <a:pt x="705160" y="656428"/>
                    </a:lnTo>
                    <a:lnTo>
                      <a:pt x="696354" y="650508"/>
                    </a:lnTo>
                    <a:lnTo>
                      <a:pt x="682996" y="657947"/>
                    </a:lnTo>
                    <a:lnTo>
                      <a:pt x="675708" y="691800"/>
                    </a:lnTo>
                    <a:lnTo>
                      <a:pt x="680111" y="696355"/>
                    </a:lnTo>
                    <a:lnTo>
                      <a:pt x="681629" y="703641"/>
                    </a:lnTo>
                    <a:lnTo>
                      <a:pt x="656580" y="721403"/>
                    </a:lnTo>
                    <a:lnTo>
                      <a:pt x="646257" y="718367"/>
                    </a:lnTo>
                    <a:lnTo>
                      <a:pt x="632898" y="699239"/>
                    </a:lnTo>
                    <a:lnTo>
                      <a:pt x="625459" y="697721"/>
                    </a:lnTo>
                    <a:lnTo>
                      <a:pt x="609215" y="703641"/>
                    </a:lnTo>
                    <a:lnTo>
                      <a:pt x="601928" y="696355"/>
                    </a:lnTo>
                    <a:lnTo>
                      <a:pt x="594490" y="697721"/>
                    </a:lnTo>
                    <a:lnTo>
                      <a:pt x="572478" y="721403"/>
                    </a:lnTo>
                    <a:lnTo>
                      <a:pt x="547277" y="722770"/>
                    </a:lnTo>
                    <a:lnTo>
                      <a:pt x="538472" y="716849"/>
                    </a:lnTo>
                    <a:lnTo>
                      <a:pt x="511905" y="711080"/>
                    </a:lnTo>
                    <a:lnTo>
                      <a:pt x="472131" y="662349"/>
                    </a:lnTo>
                    <a:lnTo>
                      <a:pt x="449966" y="657947"/>
                    </a:lnTo>
                    <a:lnTo>
                      <a:pt x="427802" y="647623"/>
                    </a:lnTo>
                    <a:lnTo>
                      <a:pt x="418997" y="632898"/>
                    </a:lnTo>
                    <a:lnTo>
                      <a:pt x="413077" y="632898"/>
                    </a:lnTo>
                    <a:lnTo>
                      <a:pt x="411558" y="629862"/>
                    </a:lnTo>
                    <a:lnTo>
                      <a:pt x="408674" y="626977"/>
                    </a:lnTo>
                    <a:lnTo>
                      <a:pt x="411558" y="618020"/>
                    </a:lnTo>
                    <a:lnTo>
                      <a:pt x="401235" y="615136"/>
                    </a:lnTo>
                    <a:lnTo>
                      <a:pt x="395467" y="618020"/>
                    </a:lnTo>
                    <a:lnTo>
                      <a:pt x="377704" y="615136"/>
                    </a:lnTo>
                    <a:lnTo>
                      <a:pt x="373302" y="612252"/>
                    </a:lnTo>
                    <a:lnTo>
                      <a:pt x="370266" y="600410"/>
                    </a:lnTo>
                    <a:lnTo>
                      <a:pt x="359943" y="600410"/>
                    </a:lnTo>
                    <a:lnTo>
                      <a:pt x="328973" y="628343"/>
                    </a:lnTo>
                    <a:lnTo>
                      <a:pt x="343699" y="644587"/>
                    </a:lnTo>
                    <a:lnTo>
                      <a:pt x="337930" y="650508"/>
                    </a:lnTo>
                    <a:lnTo>
                      <a:pt x="289199" y="652026"/>
                    </a:lnTo>
                    <a:lnTo>
                      <a:pt x="205096" y="637300"/>
                    </a:lnTo>
                    <a:lnTo>
                      <a:pt x="156365" y="618020"/>
                    </a:lnTo>
                    <a:lnTo>
                      <a:pt x="45695" y="634264"/>
                    </a:lnTo>
                    <a:lnTo>
                      <a:pt x="38408" y="626977"/>
                    </a:lnTo>
                    <a:lnTo>
                      <a:pt x="35372" y="615136"/>
                    </a:lnTo>
                    <a:lnTo>
                      <a:pt x="39926" y="609215"/>
                    </a:lnTo>
                    <a:lnTo>
                      <a:pt x="44329" y="597374"/>
                    </a:lnTo>
                    <a:lnTo>
                      <a:pt x="56170" y="585685"/>
                    </a:lnTo>
                    <a:lnTo>
                      <a:pt x="70896" y="544392"/>
                    </a:lnTo>
                    <a:lnTo>
                      <a:pt x="59054" y="526630"/>
                    </a:lnTo>
                    <a:lnTo>
                      <a:pt x="59054" y="513423"/>
                    </a:lnTo>
                    <a:lnTo>
                      <a:pt x="61939" y="504466"/>
                    </a:lnTo>
                    <a:lnTo>
                      <a:pt x="60573" y="492625"/>
                    </a:lnTo>
                    <a:lnTo>
                      <a:pt x="64975" y="469094"/>
                    </a:lnTo>
                    <a:lnTo>
                      <a:pt x="76816" y="460289"/>
                    </a:lnTo>
                    <a:lnTo>
                      <a:pt x="84103" y="442528"/>
                    </a:lnTo>
                    <a:lnTo>
                      <a:pt x="90023" y="408674"/>
                    </a:lnTo>
                    <a:lnTo>
                      <a:pt x="90023" y="388027"/>
                    </a:lnTo>
                    <a:lnTo>
                      <a:pt x="84103" y="358424"/>
                    </a:lnTo>
                    <a:lnTo>
                      <a:pt x="72262" y="337778"/>
                    </a:lnTo>
                    <a:lnTo>
                      <a:pt x="66493" y="331858"/>
                    </a:lnTo>
                    <a:lnTo>
                      <a:pt x="69377" y="321534"/>
                    </a:lnTo>
                    <a:lnTo>
                      <a:pt x="63457" y="314248"/>
                    </a:lnTo>
                    <a:lnTo>
                      <a:pt x="54652" y="296486"/>
                    </a:lnTo>
                    <a:lnTo>
                      <a:pt x="44329" y="287681"/>
                    </a:lnTo>
                    <a:lnTo>
                      <a:pt x="41292" y="281760"/>
                    </a:lnTo>
                    <a:lnTo>
                      <a:pt x="47213" y="261114"/>
                    </a:lnTo>
                    <a:lnTo>
                      <a:pt x="34006" y="234547"/>
                    </a:lnTo>
                    <a:lnTo>
                      <a:pt x="11841" y="213901"/>
                    </a:lnTo>
                    <a:lnTo>
                      <a:pt x="4403" y="202060"/>
                    </a:lnTo>
                    <a:lnTo>
                      <a:pt x="0" y="13207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5208EBCE-E7C0-4C12-BC4D-7EE7BA0F188C}"/>
                  </a:ext>
                </a:extLst>
              </p:cNvPr>
              <p:cNvSpPr/>
              <p:nvPr/>
            </p:nvSpPr>
            <p:spPr>
              <a:xfrm>
                <a:off x="6218412" y="3477456"/>
                <a:ext cx="1001645" cy="866078"/>
              </a:xfrm>
              <a:custGeom>
                <a:avLst/>
                <a:gdLst>
                  <a:gd name="connsiteX0" fmla="*/ 172608 w 1001645"/>
                  <a:gd name="connsiteY0" fmla="*/ 796701 h 866078"/>
                  <a:gd name="connsiteX1" fmla="*/ 842397 w 1001645"/>
                  <a:gd name="connsiteY1" fmla="*/ 767098 h 866078"/>
                  <a:gd name="connsiteX2" fmla="*/ 839360 w 1001645"/>
                  <a:gd name="connsiteY2" fmla="*/ 774537 h 866078"/>
                  <a:gd name="connsiteX3" fmla="*/ 854086 w 1001645"/>
                  <a:gd name="connsiteY3" fmla="*/ 784860 h 866078"/>
                  <a:gd name="connsiteX4" fmla="*/ 860006 w 1001645"/>
                  <a:gd name="connsiteY4" fmla="*/ 801104 h 866078"/>
                  <a:gd name="connsiteX5" fmla="*/ 857122 w 1001645"/>
                  <a:gd name="connsiteY5" fmla="*/ 815829 h 866078"/>
                  <a:gd name="connsiteX6" fmla="*/ 836476 w 1001645"/>
                  <a:gd name="connsiteY6" fmla="*/ 832073 h 866078"/>
                  <a:gd name="connsiteX7" fmla="*/ 818714 w 1001645"/>
                  <a:gd name="connsiteY7" fmla="*/ 852719 h 866078"/>
                  <a:gd name="connsiteX8" fmla="*/ 817196 w 1001645"/>
                  <a:gd name="connsiteY8" fmla="*/ 866079 h 866078"/>
                  <a:gd name="connsiteX9" fmla="*/ 919061 w 1001645"/>
                  <a:gd name="connsiteY9" fmla="*/ 858640 h 866078"/>
                  <a:gd name="connsiteX10" fmla="*/ 926499 w 1001645"/>
                  <a:gd name="connsiteY10" fmla="*/ 830555 h 866078"/>
                  <a:gd name="connsiteX11" fmla="*/ 923463 w 1001645"/>
                  <a:gd name="connsiteY11" fmla="*/ 820232 h 866078"/>
                  <a:gd name="connsiteX12" fmla="*/ 930902 w 1001645"/>
                  <a:gd name="connsiteY12" fmla="*/ 787744 h 866078"/>
                  <a:gd name="connsiteX13" fmla="*/ 942591 w 1001645"/>
                  <a:gd name="connsiteY13" fmla="*/ 761178 h 866078"/>
                  <a:gd name="connsiteX14" fmla="*/ 951548 w 1001645"/>
                  <a:gd name="connsiteY14" fmla="*/ 747970 h 866078"/>
                  <a:gd name="connsiteX15" fmla="*/ 970676 w 1001645"/>
                  <a:gd name="connsiteY15" fmla="*/ 739165 h 866078"/>
                  <a:gd name="connsiteX16" fmla="*/ 978115 w 1001645"/>
                  <a:gd name="connsiteY16" fmla="*/ 743567 h 866078"/>
                  <a:gd name="connsiteX17" fmla="*/ 986920 w 1001645"/>
                  <a:gd name="connsiteY17" fmla="*/ 737647 h 866078"/>
                  <a:gd name="connsiteX18" fmla="*/ 1001646 w 1001645"/>
                  <a:gd name="connsiteY18" fmla="*/ 690434 h 866078"/>
                  <a:gd name="connsiteX19" fmla="*/ 995725 w 1001645"/>
                  <a:gd name="connsiteY19" fmla="*/ 672672 h 866078"/>
                  <a:gd name="connsiteX20" fmla="*/ 988438 w 1001645"/>
                  <a:gd name="connsiteY20" fmla="*/ 666903 h 866078"/>
                  <a:gd name="connsiteX21" fmla="*/ 983883 w 1001645"/>
                  <a:gd name="connsiteY21" fmla="*/ 663867 h 866078"/>
                  <a:gd name="connsiteX22" fmla="*/ 980999 w 1001645"/>
                  <a:gd name="connsiteY22" fmla="*/ 660983 h 866078"/>
                  <a:gd name="connsiteX23" fmla="*/ 978115 w 1001645"/>
                  <a:gd name="connsiteY23" fmla="*/ 656428 h 866078"/>
                  <a:gd name="connsiteX24" fmla="*/ 967792 w 1001645"/>
                  <a:gd name="connsiteY24" fmla="*/ 656428 h 866078"/>
                  <a:gd name="connsiteX25" fmla="*/ 966273 w 1001645"/>
                  <a:gd name="connsiteY25" fmla="*/ 663867 h 866078"/>
                  <a:gd name="connsiteX26" fmla="*/ 960353 w 1001645"/>
                  <a:gd name="connsiteY26" fmla="*/ 666903 h 866078"/>
                  <a:gd name="connsiteX27" fmla="*/ 930902 w 1001645"/>
                  <a:gd name="connsiteY27" fmla="*/ 615136 h 866078"/>
                  <a:gd name="connsiteX28" fmla="*/ 930902 w 1001645"/>
                  <a:gd name="connsiteY28" fmla="*/ 607849 h 866078"/>
                  <a:gd name="connsiteX29" fmla="*/ 942591 w 1001645"/>
                  <a:gd name="connsiteY29" fmla="*/ 596008 h 866078"/>
                  <a:gd name="connsiteX30" fmla="*/ 942591 w 1001645"/>
                  <a:gd name="connsiteY30" fmla="*/ 588721 h 866078"/>
                  <a:gd name="connsiteX31" fmla="*/ 929384 w 1001645"/>
                  <a:gd name="connsiteY31" fmla="*/ 572477 h 866078"/>
                  <a:gd name="connsiteX32" fmla="*/ 921945 w 1001645"/>
                  <a:gd name="connsiteY32" fmla="*/ 539990 h 866078"/>
                  <a:gd name="connsiteX33" fmla="*/ 879134 w 1001645"/>
                  <a:gd name="connsiteY33" fmla="*/ 503100 h 866078"/>
                  <a:gd name="connsiteX34" fmla="*/ 858488 w 1001645"/>
                  <a:gd name="connsiteY34" fmla="*/ 495661 h 866078"/>
                  <a:gd name="connsiteX35" fmla="*/ 817196 w 1001645"/>
                  <a:gd name="connsiteY35" fmla="*/ 469094 h 866078"/>
                  <a:gd name="connsiteX36" fmla="*/ 792147 w 1001645"/>
                  <a:gd name="connsiteY36" fmla="*/ 445564 h 866078"/>
                  <a:gd name="connsiteX37" fmla="*/ 783342 w 1001645"/>
                  <a:gd name="connsiteY37" fmla="*/ 423399 h 866078"/>
                  <a:gd name="connsiteX38" fmla="*/ 787745 w 1001645"/>
                  <a:gd name="connsiteY38" fmla="*/ 411558 h 866078"/>
                  <a:gd name="connsiteX39" fmla="*/ 814311 w 1001645"/>
                  <a:gd name="connsiteY39" fmla="*/ 380589 h 866078"/>
                  <a:gd name="connsiteX40" fmla="*/ 811427 w 1001645"/>
                  <a:gd name="connsiteY40" fmla="*/ 354174 h 866078"/>
                  <a:gd name="connsiteX41" fmla="*/ 818714 w 1001645"/>
                  <a:gd name="connsiteY41" fmla="*/ 330491 h 866078"/>
                  <a:gd name="connsiteX42" fmla="*/ 812793 w 1001645"/>
                  <a:gd name="connsiteY42" fmla="*/ 318650 h 866078"/>
                  <a:gd name="connsiteX43" fmla="*/ 777421 w 1001645"/>
                  <a:gd name="connsiteY43" fmla="*/ 301040 h 866078"/>
                  <a:gd name="connsiteX44" fmla="*/ 765580 w 1001645"/>
                  <a:gd name="connsiteY44" fmla="*/ 306961 h 866078"/>
                  <a:gd name="connsiteX45" fmla="*/ 752373 w 1001645"/>
                  <a:gd name="connsiteY45" fmla="*/ 320168 h 866078"/>
                  <a:gd name="connsiteX46" fmla="*/ 744934 w 1001645"/>
                  <a:gd name="connsiteY46" fmla="*/ 314248 h 866078"/>
                  <a:gd name="connsiteX47" fmla="*/ 719885 w 1001645"/>
                  <a:gd name="connsiteY47" fmla="*/ 246388 h 866078"/>
                  <a:gd name="connsiteX48" fmla="*/ 708044 w 1001645"/>
                  <a:gd name="connsiteY48" fmla="*/ 234547 h 866078"/>
                  <a:gd name="connsiteX49" fmla="*/ 665385 w 1001645"/>
                  <a:gd name="connsiteY49" fmla="*/ 200693 h 866078"/>
                  <a:gd name="connsiteX50" fmla="*/ 622575 w 1001645"/>
                  <a:gd name="connsiteY50" fmla="*/ 150596 h 866078"/>
                  <a:gd name="connsiteX51" fmla="*/ 619538 w 1001645"/>
                  <a:gd name="connsiteY51" fmla="*/ 137237 h 866078"/>
                  <a:gd name="connsiteX52" fmla="*/ 609215 w 1001645"/>
                  <a:gd name="connsiteY52" fmla="*/ 106267 h 866078"/>
                  <a:gd name="connsiteX53" fmla="*/ 606331 w 1001645"/>
                  <a:gd name="connsiteY53" fmla="*/ 70895 h 866078"/>
                  <a:gd name="connsiteX54" fmla="*/ 613618 w 1001645"/>
                  <a:gd name="connsiteY54" fmla="*/ 50249 h 866078"/>
                  <a:gd name="connsiteX55" fmla="*/ 613618 w 1001645"/>
                  <a:gd name="connsiteY55" fmla="*/ 42810 h 866078"/>
                  <a:gd name="connsiteX56" fmla="*/ 570959 w 1001645"/>
                  <a:gd name="connsiteY56" fmla="*/ 0 h 866078"/>
                  <a:gd name="connsiteX57" fmla="*/ 0 w 1001645"/>
                  <a:gd name="connsiteY57" fmla="*/ 17762 h 866078"/>
                  <a:gd name="connsiteX58" fmla="*/ 10323 w 1001645"/>
                  <a:gd name="connsiteY58" fmla="*/ 34006 h 866078"/>
                  <a:gd name="connsiteX59" fmla="*/ 25049 w 1001645"/>
                  <a:gd name="connsiteY59" fmla="*/ 48731 h 866078"/>
                  <a:gd name="connsiteX60" fmla="*/ 29451 w 1001645"/>
                  <a:gd name="connsiteY60" fmla="*/ 73780 h 866078"/>
                  <a:gd name="connsiteX61" fmla="*/ 50098 w 1001645"/>
                  <a:gd name="connsiteY61" fmla="*/ 98829 h 866078"/>
                  <a:gd name="connsiteX62" fmla="*/ 59054 w 1001645"/>
                  <a:gd name="connsiteY62" fmla="*/ 104749 h 866078"/>
                  <a:gd name="connsiteX63" fmla="*/ 54500 w 1001645"/>
                  <a:gd name="connsiteY63" fmla="*/ 124029 h 866078"/>
                  <a:gd name="connsiteX64" fmla="*/ 57536 w 1001645"/>
                  <a:gd name="connsiteY64" fmla="*/ 129798 h 866078"/>
                  <a:gd name="connsiteX65" fmla="*/ 119475 w 1001645"/>
                  <a:gd name="connsiteY65" fmla="*/ 177011 h 866078"/>
                  <a:gd name="connsiteX66" fmla="*/ 100347 w 1001645"/>
                  <a:gd name="connsiteY66" fmla="*/ 200693 h 866078"/>
                  <a:gd name="connsiteX67" fmla="*/ 95792 w 1001645"/>
                  <a:gd name="connsiteY67" fmla="*/ 224224 h 866078"/>
                  <a:gd name="connsiteX68" fmla="*/ 106116 w 1001645"/>
                  <a:gd name="connsiteY68" fmla="*/ 236065 h 866078"/>
                  <a:gd name="connsiteX69" fmla="*/ 122359 w 1001645"/>
                  <a:gd name="connsiteY69" fmla="*/ 243504 h 866078"/>
                  <a:gd name="connsiteX70" fmla="*/ 131316 w 1001645"/>
                  <a:gd name="connsiteY70" fmla="*/ 275840 h 866078"/>
                  <a:gd name="connsiteX71" fmla="*/ 146042 w 1001645"/>
                  <a:gd name="connsiteY71" fmla="*/ 286315 h 866078"/>
                  <a:gd name="connsiteX72" fmla="*/ 160767 w 1001645"/>
                  <a:gd name="connsiteY72" fmla="*/ 289199 h 866078"/>
                  <a:gd name="connsiteX73" fmla="*/ 166688 w 1001645"/>
                  <a:gd name="connsiteY73" fmla="*/ 293601 h 866078"/>
                  <a:gd name="connsiteX74" fmla="*/ 171091 w 1001645"/>
                  <a:gd name="connsiteY74" fmla="*/ 702275 h 866078"/>
                  <a:gd name="connsiteX75" fmla="*/ 172608 w 1001645"/>
                  <a:gd name="connsiteY75" fmla="*/ 796701 h 866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1001645" h="866078">
                    <a:moveTo>
                      <a:pt x="172608" y="796701"/>
                    </a:moveTo>
                    <a:lnTo>
                      <a:pt x="842397" y="767098"/>
                    </a:lnTo>
                    <a:lnTo>
                      <a:pt x="839360" y="774537"/>
                    </a:lnTo>
                    <a:lnTo>
                      <a:pt x="854086" y="784860"/>
                    </a:lnTo>
                    <a:lnTo>
                      <a:pt x="860006" y="801104"/>
                    </a:lnTo>
                    <a:lnTo>
                      <a:pt x="857122" y="815829"/>
                    </a:lnTo>
                    <a:lnTo>
                      <a:pt x="836476" y="832073"/>
                    </a:lnTo>
                    <a:lnTo>
                      <a:pt x="818714" y="852719"/>
                    </a:lnTo>
                    <a:lnTo>
                      <a:pt x="817196" y="866079"/>
                    </a:lnTo>
                    <a:lnTo>
                      <a:pt x="919061" y="858640"/>
                    </a:lnTo>
                    <a:lnTo>
                      <a:pt x="926499" y="830555"/>
                    </a:lnTo>
                    <a:lnTo>
                      <a:pt x="923463" y="820232"/>
                    </a:lnTo>
                    <a:lnTo>
                      <a:pt x="930902" y="787744"/>
                    </a:lnTo>
                    <a:lnTo>
                      <a:pt x="942591" y="761178"/>
                    </a:lnTo>
                    <a:lnTo>
                      <a:pt x="951548" y="747970"/>
                    </a:lnTo>
                    <a:lnTo>
                      <a:pt x="970676" y="739165"/>
                    </a:lnTo>
                    <a:lnTo>
                      <a:pt x="978115" y="743567"/>
                    </a:lnTo>
                    <a:lnTo>
                      <a:pt x="986920" y="737647"/>
                    </a:lnTo>
                    <a:lnTo>
                      <a:pt x="1001646" y="690434"/>
                    </a:lnTo>
                    <a:lnTo>
                      <a:pt x="995725" y="672672"/>
                    </a:lnTo>
                    <a:lnTo>
                      <a:pt x="988438" y="666903"/>
                    </a:lnTo>
                    <a:lnTo>
                      <a:pt x="983883" y="663867"/>
                    </a:lnTo>
                    <a:lnTo>
                      <a:pt x="980999" y="660983"/>
                    </a:lnTo>
                    <a:lnTo>
                      <a:pt x="978115" y="656428"/>
                    </a:lnTo>
                    <a:lnTo>
                      <a:pt x="967792" y="656428"/>
                    </a:lnTo>
                    <a:lnTo>
                      <a:pt x="966273" y="663867"/>
                    </a:lnTo>
                    <a:lnTo>
                      <a:pt x="960353" y="666903"/>
                    </a:lnTo>
                    <a:lnTo>
                      <a:pt x="930902" y="615136"/>
                    </a:lnTo>
                    <a:lnTo>
                      <a:pt x="930902" y="607849"/>
                    </a:lnTo>
                    <a:lnTo>
                      <a:pt x="942591" y="596008"/>
                    </a:lnTo>
                    <a:lnTo>
                      <a:pt x="942591" y="588721"/>
                    </a:lnTo>
                    <a:lnTo>
                      <a:pt x="929384" y="572477"/>
                    </a:lnTo>
                    <a:lnTo>
                      <a:pt x="921945" y="539990"/>
                    </a:lnTo>
                    <a:lnTo>
                      <a:pt x="879134" y="503100"/>
                    </a:lnTo>
                    <a:lnTo>
                      <a:pt x="858488" y="495661"/>
                    </a:lnTo>
                    <a:lnTo>
                      <a:pt x="817196" y="469094"/>
                    </a:lnTo>
                    <a:lnTo>
                      <a:pt x="792147" y="445564"/>
                    </a:lnTo>
                    <a:lnTo>
                      <a:pt x="783342" y="423399"/>
                    </a:lnTo>
                    <a:lnTo>
                      <a:pt x="787745" y="411558"/>
                    </a:lnTo>
                    <a:lnTo>
                      <a:pt x="814311" y="380589"/>
                    </a:lnTo>
                    <a:lnTo>
                      <a:pt x="811427" y="354174"/>
                    </a:lnTo>
                    <a:lnTo>
                      <a:pt x="818714" y="330491"/>
                    </a:lnTo>
                    <a:lnTo>
                      <a:pt x="812793" y="318650"/>
                    </a:lnTo>
                    <a:lnTo>
                      <a:pt x="777421" y="301040"/>
                    </a:lnTo>
                    <a:lnTo>
                      <a:pt x="765580" y="306961"/>
                    </a:lnTo>
                    <a:lnTo>
                      <a:pt x="752373" y="320168"/>
                    </a:lnTo>
                    <a:lnTo>
                      <a:pt x="744934" y="314248"/>
                    </a:lnTo>
                    <a:lnTo>
                      <a:pt x="719885" y="246388"/>
                    </a:lnTo>
                    <a:lnTo>
                      <a:pt x="708044" y="234547"/>
                    </a:lnTo>
                    <a:lnTo>
                      <a:pt x="665385" y="200693"/>
                    </a:lnTo>
                    <a:lnTo>
                      <a:pt x="622575" y="150596"/>
                    </a:lnTo>
                    <a:lnTo>
                      <a:pt x="619538" y="137237"/>
                    </a:lnTo>
                    <a:lnTo>
                      <a:pt x="609215" y="106267"/>
                    </a:lnTo>
                    <a:lnTo>
                      <a:pt x="606331" y="70895"/>
                    </a:lnTo>
                    <a:lnTo>
                      <a:pt x="613618" y="50249"/>
                    </a:lnTo>
                    <a:lnTo>
                      <a:pt x="613618" y="42810"/>
                    </a:lnTo>
                    <a:lnTo>
                      <a:pt x="570959" y="0"/>
                    </a:lnTo>
                    <a:lnTo>
                      <a:pt x="0" y="17762"/>
                    </a:lnTo>
                    <a:lnTo>
                      <a:pt x="10323" y="34006"/>
                    </a:lnTo>
                    <a:lnTo>
                      <a:pt x="25049" y="48731"/>
                    </a:lnTo>
                    <a:lnTo>
                      <a:pt x="29451" y="73780"/>
                    </a:lnTo>
                    <a:lnTo>
                      <a:pt x="50098" y="98829"/>
                    </a:lnTo>
                    <a:lnTo>
                      <a:pt x="59054" y="104749"/>
                    </a:lnTo>
                    <a:lnTo>
                      <a:pt x="54500" y="124029"/>
                    </a:lnTo>
                    <a:lnTo>
                      <a:pt x="57536" y="129798"/>
                    </a:lnTo>
                    <a:lnTo>
                      <a:pt x="119475" y="177011"/>
                    </a:lnTo>
                    <a:lnTo>
                      <a:pt x="100347" y="200693"/>
                    </a:lnTo>
                    <a:lnTo>
                      <a:pt x="95792" y="224224"/>
                    </a:lnTo>
                    <a:lnTo>
                      <a:pt x="106116" y="236065"/>
                    </a:lnTo>
                    <a:lnTo>
                      <a:pt x="122359" y="243504"/>
                    </a:lnTo>
                    <a:lnTo>
                      <a:pt x="131316" y="275840"/>
                    </a:lnTo>
                    <a:lnTo>
                      <a:pt x="146042" y="286315"/>
                    </a:lnTo>
                    <a:lnTo>
                      <a:pt x="160767" y="289199"/>
                    </a:lnTo>
                    <a:lnTo>
                      <a:pt x="166688" y="293601"/>
                    </a:lnTo>
                    <a:lnTo>
                      <a:pt x="171091" y="702275"/>
                    </a:lnTo>
                    <a:lnTo>
                      <a:pt x="172608" y="796701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25847778-C11A-43AC-871D-1573BE79791A}"/>
                  </a:ext>
                </a:extLst>
              </p:cNvPr>
              <p:cNvSpPr/>
              <p:nvPr/>
            </p:nvSpPr>
            <p:spPr>
              <a:xfrm>
                <a:off x="6098937" y="2924259"/>
                <a:ext cx="899932" cy="596007"/>
              </a:xfrm>
              <a:custGeom>
                <a:avLst/>
                <a:gdLst>
                  <a:gd name="connsiteX0" fmla="*/ 23530 w 899932"/>
                  <a:gd name="connsiteY0" fmla="*/ 23683 h 596007"/>
                  <a:gd name="connsiteX1" fmla="*/ 731727 w 899932"/>
                  <a:gd name="connsiteY1" fmla="*/ 0 h 596007"/>
                  <a:gd name="connsiteX2" fmla="*/ 739013 w 899932"/>
                  <a:gd name="connsiteY2" fmla="*/ 23683 h 596007"/>
                  <a:gd name="connsiteX3" fmla="*/ 755257 w 899932"/>
                  <a:gd name="connsiteY3" fmla="*/ 38408 h 596007"/>
                  <a:gd name="connsiteX4" fmla="*/ 755257 w 899932"/>
                  <a:gd name="connsiteY4" fmla="*/ 50249 h 596007"/>
                  <a:gd name="connsiteX5" fmla="*/ 743416 w 899932"/>
                  <a:gd name="connsiteY5" fmla="*/ 67859 h 596007"/>
                  <a:gd name="connsiteX6" fmla="*/ 750854 w 899932"/>
                  <a:gd name="connsiteY6" fmla="*/ 91542 h 596007"/>
                  <a:gd name="connsiteX7" fmla="*/ 764062 w 899932"/>
                  <a:gd name="connsiteY7" fmla="*/ 143157 h 596007"/>
                  <a:gd name="connsiteX8" fmla="*/ 806872 w 899932"/>
                  <a:gd name="connsiteY8" fmla="*/ 157883 h 596007"/>
                  <a:gd name="connsiteX9" fmla="*/ 820232 w 899932"/>
                  <a:gd name="connsiteY9" fmla="*/ 169724 h 596007"/>
                  <a:gd name="connsiteX10" fmla="*/ 826153 w 899932"/>
                  <a:gd name="connsiteY10" fmla="*/ 187334 h 596007"/>
                  <a:gd name="connsiteX11" fmla="*/ 831921 w 899932"/>
                  <a:gd name="connsiteY11" fmla="*/ 197657 h 596007"/>
                  <a:gd name="connsiteX12" fmla="*/ 860006 w 899932"/>
                  <a:gd name="connsiteY12" fmla="*/ 216937 h 596007"/>
                  <a:gd name="connsiteX13" fmla="*/ 863043 w 899932"/>
                  <a:gd name="connsiteY13" fmla="*/ 234547 h 596007"/>
                  <a:gd name="connsiteX14" fmla="*/ 890976 w 899932"/>
                  <a:gd name="connsiteY14" fmla="*/ 250791 h 596007"/>
                  <a:gd name="connsiteX15" fmla="*/ 899932 w 899932"/>
                  <a:gd name="connsiteY15" fmla="*/ 283278 h 596007"/>
                  <a:gd name="connsiteX16" fmla="*/ 898414 w 899932"/>
                  <a:gd name="connsiteY16" fmla="*/ 299522 h 596007"/>
                  <a:gd name="connsiteX17" fmla="*/ 889457 w 899932"/>
                  <a:gd name="connsiteY17" fmla="*/ 318650 h 596007"/>
                  <a:gd name="connsiteX18" fmla="*/ 879134 w 899932"/>
                  <a:gd name="connsiteY18" fmla="*/ 328973 h 596007"/>
                  <a:gd name="connsiteX19" fmla="*/ 879134 w 899932"/>
                  <a:gd name="connsiteY19" fmla="*/ 345217 h 596007"/>
                  <a:gd name="connsiteX20" fmla="*/ 854086 w 899932"/>
                  <a:gd name="connsiteY20" fmla="*/ 371784 h 596007"/>
                  <a:gd name="connsiteX21" fmla="*/ 831921 w 899932"/>
                  <a:gd name="connsiteY21" fmla="*/ 379223 h 596007"/>
                  <a:gd name="connsiteX22" fmla="*/ 824634 w 899932"/>
                  <a:gd name="connsiteY22" fmla="*/ 386509 h 596007"/>
                  <a:gd name="connsiteX23" fmla="*/ 796549 w 899932"/>
                  <a:gd name="connsiteY23" fmla="*/ 388028 h 596007"/>
                  <a:gd name="connsiteX24" fmla="*/ 781824 w 899932"/>
                  <a:gd name="connsiteY24" fmla="*/ 396832 h 596007"/>
                  <a:gd name="connsiteX25" fmla="*/ 773019 w 899932"/>
                  <a:gd name="connsiteY25" fmla="*/ 416112 h 596007"/>
                  <a:gd name="connsiteX26" fmla="*/ 774385 w 899932"/>
                  <a:gd name="connsiteY26" fmla="*/ 432204 h 596007"/>
                  <a:gd name="connsiteX27" fmla="*/ 792147 w 899932"/>
                  <a:gd name="connsiteY27" fmla="*/ 449966 h 596007"/>
                  <a:gd name="connsiteX28" fmla="*/ 796549 w 899932"/>
                  <a:gd name="connsiteY28" fmla="*/ 461807 h 596007"/>
                  <a:gd name="connsiteX29" fmla="*/ 792147 w 899932"/>
                  <a:gd name="connsiteY29" fmla="*/ 489740 h 596007"/>
                  <a:gd name="connsiteX30" fmla="*/ 771501 w 899932"/>
                  <a:gd name="connsiteY30" fmla="*/ 535587 h 596007"/>
                  <a:gd name="connsiteX31" fmla="*/ 749337 w 899932"/>
                  <a:gd name="connsiteY31" fmla="*/ 550313 h 596007"/>
                  <a:gd name="connsiteX32" fmla="*/ 742050 w 899932"/>
                  <a:gd name="connsiteY32" fmla="*/ 565038 h 596007"/>
                  <a:gd name="connsiteX33" fmla="*/ 743416 w 899932"/>
                  <a:gd name="connsiteY33" fmla="*/ 579764 h 596007"/>
                  <a:gd name="connsiteX34" fmla="*/ 733093 w 899932"/>
                  <a:gd name="connsiteY34" fmla="*/ 596008 h 596007"/>
                  <a:gd name="connsiteX35" fmla="*/ 690434 w 899932"/>
                  <a:gd name="connsiteY35" fmla="*/ 553197 h 596007"/>
                  <a:gd name="connsiteX36" fmla="*/ 119475 w 899932"/>
                  <a:gd name="connsiteY36" fmla="*/ 570959 h 596007"/>
                  <a:gd name="connsiteX37" fmla="*/ 113554 w 899932"/>
                  <a:gd name="connsiteY37" fmla="*/ 562002 h 596007"/>
                  <a:gd name="connsiteX38" fmla="*/ 109152 w 899932"/>
                  <a:gd name="connsiteY38" fmla="*/ 541508 h 596007"/>
                  <a:gd name="connsiteX39" fmla="*/ 113554 w 899932"/>
                  <a:gd name="connsiteY39" fmla="*/ 526630 h 596007"/>
                  <a:gd name="connsiteX40" fmla="*/ 103231 w 899932"/>
                  <a:gd name="connsiteY40" fmla="*/ 511905 h 596007"/>
                  <a:gd name="connsiteX41" fmla="*/ 98829 w 899932"/>
                  <a:gd name="connsiteY41" fmla="*/ 497179 h 596007"/>
                  <a:gd name="connsiteX42" fmla="*/ 109152 w 899932"/>
                  <a:gd name="connsiteY42" fmla="*/ 482454 h 596007"/>
                  <a:gd name="connsiteX43" fmla="*/ 103231 w 899932"/>
                  <a:gd name="connsiteY43" fmla="*/ 467728 h 596007"/>
                  <a:gd name="connsiteX44" fmla="*/ 84103 w 899932"/>
                  <a:gd name="connsiteY44" fmla="*/ 457405 h 596007"/>
                  <a:gd name="connsiteX45" fmla="*/ 88505 w 899932"/>
                  <a:gd name="connsiteY45" fmla="*/ 427802 h 596007"/>
                  <a:gd name="connsiteX46" fmla="*/ 94426 w 899932"/>
                  <a:gd name="connsiteY46" fmla="*/ 411558 h 596007"/>
                  <a:gd name="connsiteX47" fmla="*/ 88505 w 899932"/>
                  <a:gd name="connsiteY47" fmla="*/ 396832 h 596007"/>
                  <a:gd name="connsiteX48" fmla="*/ 69377 w 899932"/>
                  <a:gd name="connsiteY48" fmla="*/ 382107 h 596007"/>
                  <a:gd name="connsiteX49" fmla="*/ 63457 w 899932"/>
                  <a:gd name="connsiteY49" fmla="*/ 365863 h 596007"/>
                  <a:gd name="connsiteX50" fmla="*/ 69377 w 899932"/>
                  <a:gd name="connsiteY50" fmla="*/ 351138 h 596007"/>
                  <a:gd name="connsiteX51" fmla="*/ 52982 w 899932"/>
                  <a:gd name="connsiteY51" fmla="*/ 336412 h 596007"/>
                  <a:gd name="connsiteX52" fmla="*/ 44177 w 899932"/>
                  <a:gd name="connsiteY52" fmla="*/ 305443 h 596007"/>
                  <a:gd name="connsiteX53" fmla="*/ 29451 w 899932"/>
                  <a:gd name="connsiteY53" fmla="*/ 292083 h 596007"/>
                  <a:gd name="connsiteX54" fmla="*/ 38256 w 899932"/>
                  <a:gd name="connsiteY54" fmla="*/ 265517 h 596007"/>
                  <a:gd name="connsiteX55" fmla="*/ 38256 w 899932"/>
                  <a:gd name="connsiteY55" fmla="*/ 252309 h 596007"/>
                  <a:gd name="connsiteX56" fmla="*/ 17610 w 899932"/>
                  <a:gd name="connsiteY56" fmla="*/ 240468 h 596007"/>
                  <a:gd name="connsiteX57" fmla="*/ 17610 w 899932"/>
                  <a:gd name="connsiteY57" fmla="*/ 221340 h 596007"/>
                  <a:gd name="connsiteX58" fmla="*/ 17610 w 899932"/>
                  <a:gd name="connsiteY58" fmla="*/ 216937 h 596007"/>
                  <a:gd name="connsiteX59" fmla="*/ 14726 w 899932"/>
                  <a:gd name="connsiteY59" fmla="*/ 197657 h 596007"/>
                  <a:gd name="connsiteX60" fmla="*/ 0 w 899932"/>
                  <a:gd name="connsiteY60" fmla="*/ 162285 h 596007"/>
                  <a:gd name="connsiteX61" fmla="*/ 14726 w 899932"/>
                  <a:gd name="connsiteY61" fmla="*/ 128432 h 596007"/>
                  <a:gd name="connsiteX62" fmla="*/ 11841 w 899932"/>
                  <a:gd name="connsiteY62" fmla="*/ 112188 h 596007"/>
                  <a:gd name="connsiteX63" fmla="*/ 22164 w 899932"/>
                  <a:gd name="connsiteY63" fmla="*/ 103231 h 596007"/>
                  <a:gd name="connsiteX64" fmla="*/ 16244 w 899932"/>
                  <a:gd name="connsiteY64" fmla="*/ 75298 h 596007"/>
                  <a:gd name="connsiteX65" fmla="*/ 5921 w 899932"/>
                  <a:gd name="connsiteY65" fmla="*/ 64975 h 596007"/>
                  <a:gd name="connsiteX66" fmla="*/ 13207 w 899932"/>
                  <a:gd name="connsiteY66" fmla="*/ 45695 h 596007"/>
                  <a:gd name="connsiteX67" fmla="*/ 7287 w 899932"/>
                  <a:gd name="connsiteY67" fmla="*/ 35372 h 596007"/>
                  <a:gd name="connsiteX68" fmla="*/ 2884 w 899932"/>
                  <a:gd name="connsiteY68" fmla="*/ 23683 h 596007"/>
                  <a:gd name="connsiteX69" fmla="*/ 14726 w 899932"/>
                  <a:gd name="connsiteY69" fmla="*/ 22164 h 596007"/>
                  <a:gd name="connsiteX70" fmla="*/ 23530 w 899932"/>
                  <a:gd name="connsiteY70" fmla="*/ 23683 h 596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899932" h="596007">
                    <a:moveTo>
                      <a:pt x="23530" y="23683"/>
                    </a:moveTo>
                    <a:lnTo>
                      <a:pt x="731727" y="0"/>
                    </a:lnTo>
                    <a:lnTo>
                      <a:pt x="739013" y="23683"/>
                    </a:lnTo>
                    <a:lnTo>
                      <a:pt x="755257" y="38408"/>
                    </a:lnTo>
                    <a:lnTo>
                      <a:pt x="755257" y="50249"/>
                    </a:lnTo>
                    <a:lnTo>
                      <a:pt x="743416" y="67859"/>
                    </a:lnTo>
                    <a:lnTo>
                      <a:pt x="750854" y="91542"/>
                    </a:lnTo>
                    <a:lnTo>
                      <a:pt x="764062" y="143157"/>
                    </a:lnTo>
                    <a:lnTo>
                      <a:pt x="806872" y="157883"/>
                    </a:lnTo>
                    <a:lnTo>
                      <a:pt x="820232" y="169724"/>
                    </a:lnTo>
                    <a:lnTo>
                      <a:pt x="826153" y="187334"/>
                    </a:lnTo>
                    <a:lnTo>
                      <a:pt x="831921" y="197657"/>
                    </a:lnTo>
                    <a:lnTo>
                      <a:pt x="860006" y="216937"/>
                    </a:lnTo>
                    <a:lnTo>
                      <a:pt x="863043" y="234547"/>
                    </a:lnTo>
                    <a:lnTo>
                      <a:pt x="890976" y="250791"/>
                    </a:lnTo>
                    <a:lnTo>
                      <a:pt x="899932" y="283278"/>
                    </a:lnTo>
                    <a:lnTo>
                      <a:pt x="898414" y="299522"/>
                    </a:lnTo>
                    <a:lnTo>
                      <a:pt x="889457" y="318650"/>
                    </a:lnTo>
                    <a:lnTo>
                      <a:pt x="879134" y="328973"/>
                    </a:lnTo>
                    <a:lnTo>
                      <a:pt x="879134" y="345217"/>
                    </a:lnTo>
                    <a:lnTo>
                      <a:pt x="854086" y="371784"/>
                    </a:lnTo>
                    <a:lnTo>
                      <a:pt x="831921" y="379223"/>
                    </a:lnTo>
                    <a:lnTo>
                      <a:pt x="824634" y="386509"/>
                    </a:lnTo>
                    <a:lnTo>
                      <a:pt x="796549" y="388028"/>
                    </a:lnTo>
                    <a:lnTo>
                      <a:pt x="781824" y="396832"/>
                    </a:lnTo>
                    <a:lnTo>
                      <a:pt x="773019" y="416112"/>
                    </a:lnTo>
                    <a:lnTo>
                      <a:pt x="774385" y="432204"/>
                    </a:lnTo>
                    <a:lnTo>
                      <a:pt x="792147" y="449966"/>
                    </a:lnTo>
                    <a:lnTo>
                      <a:pt x="796549" y="461807"/>
                    </a:lnTo>
                    <a:lnTo>
                      <a:pt x="792147" y="489740"/>
                    </a:lnTo>
                    <a:lnTo>
                      <a:pt x="771501" y="535587"/>
                    </a:lnTo>
                    <a:lnTo>
                      <a:pt x="749337" y="550313"/>
                    </a:lnTo>
                    <a:lnTo>
                      <a:pt x="742050" y="565038"/>
                    </a:lnTo>
                    <a:lnTo>
                      <a:pt x="743416" y="579764"/>
                    </a:lnTo>
                    <a:lnTo>
                      <a:pt x="733093" y="596008"/>
                    </a:lnTo>
                    <a:lnTo>
                      <a:pt x="690434" y="553197"/>
                    </a:lnTo>
                    <a:lnTo>
                      <a:pt x="119475" y="570959"/>
                    </a:lnTo>
                    <a:lnTo>
                      <a:pt x="113554" y="562002"/>
                    </a:lnTo>
                    <a:lnTo>
                      <a:pt x="109152" y="541508"/>
                    </a:lnTo>
                    <a:lnTo>
                      <a:pt x="113554" y="526630"/>
                    </a:lnTo>
                    <a:lnTo>
                      <a:pt x="103231" y="511905"/>
                    </a:lnTo>
                    <a:lnTo>
                      <a:pt x="98829" y="497179"/>
                    </a:lnTo>
                    <a:lnTo>
                      <a:pt x="109152" y="482454"/>
                    </a:lnTo>
                    <a:lnTo>
                      <a:pt x="103231" y="467728"/>
                    </a:lnTo>
                    <a:lnTo>
                      <a:pt x="84103" y="457405"/>
                    </a:lnTo>
                    <a:lnTo>
                      <a:pt x="88505" y="427802"/>
                    </a:lnTo>
                    <a:lnTo>
                      <a:pt x="94426" y="411558"/>
                    </a:lnTo>
                    <a:lnTo>
                      <a:pt x="88505" y="396832"/>
                    </a:lnTo>
                    <a:lnTo>
                      <a:pt x="69377" y="382107"/>
                    </a:lnTo>
                    <a:lnTo>
                      <a:pt x="63457" y="365863"/>
                    </a:lnTo>
                    <a:lnTo>
                      <a:pt x="69377" y="351138"/>
                    </a:lnTo>
                    <a:lnTo>
                      <a:pt x="52982" y="336412"/>
                    </a:lnTo>
                    <a:lnTo>
                      <a:pt x="44177" y="305443"/>
                    </a:lnTo>
                    <a:lnTo>
                      <a:pt x="29451" y="292083"/>
                    </a:lnTo>
                    <a:lnTo>
                      <a:pt x="38256" y="265517"/>
                    </a:lnTo>
                    <a:lnTo>
                      <a:pt x="38256" y="252309"/>
                    </a:lnTo>
                    <a:lnTo>
                      <a:pt x="17610" y="240468"/>
                    </a:lnTo>
                    <a:lnTo>
                      <a:pt x="17610" y="221340"/>
                    </a:lnTo>
                    <a:lnTo>
                      <a:pt x="17610" y="216937"/>
                    </a:lnTo>
                    <a:lnTo>
                      <a:pt x="14726" y="197657"/>
                    </a:lnTo>
                    <a:lnTo>
                      <a:pt x="0" y="162285"/>
                    </a:lnTo>
                    <a:lnTo>
                      <a:pt x="14726" y="128432"/>
                    </a:lnTo>
                    <a:lnTo>
                      <a:pt x="11841" y="112188"/>
                    </a:lnTo>
                    <a:lnTo>
                      <a:pt x="22164" y="103231"/>
                    </a:lnTo>
                    <a:lnTo>
                      <a:pt x="16244" y="75298"/>
                    </a:lnTo>
                    <a:lnTo>
                      <a:pt x="5921" y="64975"/>
                    </a:lnTo>
                    <a:lnTo>
                      <a:pt x="13207" y="45695"/>
                    </a:lnTo>
                    <a:lnTo>
                      <a:pt x="7287" y="35372"/>
                    </a:lnTo>
                    <a:lnTo>
                      <a:pt x="2884" y="23683"/>
                    </a:lnTo>
                    <a:lnTo>
                      <a:pt x="14726" y="22164"/>
                    </a:lnTo>
                    <a:lnTo>
                      <a:pt x="23530" y="23683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6C3FA6CB-6BE6-4E27-81C6-9708EA4442C7}"/>
                  </a:ext>
                </a:extLst>
              </p:cNvPr>
              <p:cNvSpPr/>
              <p:nvPr/>
            </p:nvSpPr>
            <p:spPr>
              <a:xfrm>
                <a:off x="6026675" y="1841395"/>
                <a:ext cx="983883" cy="1106546"/>
              </a:xfrm>
              <a:custGeom>
                <a:avLst/>
                <a:gdLst>
                  <a:gd name="connsiteX0" fmla="*/ 95792 w 983883"/>
                  <a:gd name="connsiteY0" fmla="*/ 1106546 h 1106546"/>
                  <a:gd name="connsiteX1" fmla="*/ 94426 w 983883"/>
                  <a:gd name="connsiteY1" fmla="*/ 762696 h 1106546"/>
                  <a:gd name="connsiteX2" fmla="*/ 47213 w 983883"/>
                  <a:gd name="connsiteY2" fmla="*/ 717001 h 1106546"/>
                  <a:gd name="connsiteX3" fmla="*/ 45695 w 983883"/>
                  <a:gd name="connsiteY3" fmla="*/ 700757 h 1106546"/>
                  <a:gd name="connsiteX4" fmla="*/ 69225 w 983883"/>
                  <a:gd name="connsiteY4" fmla="*/ 675708 h 1106546"/>
                  <a:gd name="connsiteX5" fmla="*/ 78183 w 983883"/>
                  <a:gd name="connsiteY5" fmla="*/ 656580 h 1106546"/>
                  <a:gd name="connsiteX6" fmla="*/ 76664 w 983883"/>
                  <a:gd name="connsiteY6" fmla="*/ 640336 h 1106546"/>
                  <a:gd name="connsiteX7" fmla="*/ 75146 w 983883"/>
                  <a:gd name="connsiteY7" fmla="*/ 612251 h 1106546"/>
                  <a:gd name="connsiteX8" fmla="*/ 78183 w 983883"/>
                  <a:gd name="connsiteY8" fmla="*/ 587203 h 1106546"/>
                  <a:gd name="connsiteX9" fmla="*/ 56018 w 983883"/>
                  <a:gd name="connsiteY9" fmla="*/ 520862 h 1106546"/>
                  <a:gd name="connsiteX10" fmla="*/ 54500 w 983883"/>
                  <a:gd name="connsiteY10" fmla="*/ 506136 h 1106546"/>
                  <a:gd name="connsiteX11" fmla="*/ 54500 w 983883"/>
                  <a:gd name="connsiteY11" fmla="*/ 472130 h 1106546"/>
                  <a:gd name="connsiteX12" fmla="*/ 48579 w 983883"/>
                  <a:gd name="connsiteY12" fmla="*/ 453002 h 1106546"/>
                  <a:gd name="connsiteX13" fmla="*/ 45695 w 983883"/>
                  <a:gd name="connsiteY13" fmla="*/ 358576 h 1106546"/>
                  <a:gd name="connsiteX14" fmla="*/ 35372 w 983883"/>
                  <a:gd name="connsiteY14" fmla="*/ 303925 h 1106546"/>
                  <a:gd name="connsiteX15" fmla="*/ 19128 w 983883"/>
                  <a:gd name="connsiteY15" fmla="*/ 286315 h 1106546"/>
                  <a:gd name="connsiteX16" fmla="*/ 7287 w 983883"/>
                  <a:gd name="connsiteY16" fmla="*/ 225742 h 1106546"/>
                  <a:gd name="connsiteX17" fmla="*/ 5921 w 983883"/>
                  <a:gd name="connsiteY17" fmla="*/ 172760 h 1106546"/>
                  <a:gd name="connsiteX18" fmla="*/ 10323 w 983883"/>
                  <a:gd name="connsiteY18" fmla="*/ 141639 h 1106546"/>
                  <a:gd name="connsiteX19" fmla="*/ 14726 w 983883"/>
                  <a:gd name="connsiteY19" fmla="*/ 128432 h 1106546"/>
                  <a:gd name="connsiteX20" fmla="*/ 1366 w 983883"/>
                  <a:gd name="connsiteY20" fmla="*/ 84103 h 1106546"/>
                  <a:gd name="connsiteX21" fmla="*/ 0 w 983883"/>
                  <a:gd name="connsiteY21" fmla="*/ 69377 h 1106546"/>
                  <a:gd name="connsiteX22" fmla="*/ 255193 w 983883"/>
                  <a:gd name="connsiteY22" fmla="*/ 68011 h 1106546"/>
                  <a:gd name="connsiteX23" fmla="*/ 256560 w 983883"/>
                  <a:gd name="connsiteY23" fmla="*/ 25201 h 1106546"/>
                  <a:gd name="connsiteX24" fmla="*/ 259596 w 983883"/>
                  <a:gd name="connsiteY24" fmla="*/ 0 h 1106546"/>
                  <a:gd name="connsiteX25" fmla="*/ 278724 w 983883"/>
                  <a:gd name="connsiteY25" fmla="*/ 0 h 1106546"/>
                  <a:gd name="connsiteX26" fmla="*/ 305291 w 983883"/>
                  <a:gd name="connsiteY26" fmla="*/ 10323 h 1106546"/>
                  <a:gd name="connsiteX27" fmla="*/ 308327 w 983883"/>
                  <a:gd name="connsiteY27" fmla="*/ 51767 h 1106546"/>
                  <a:gd name="connsiteX28" fmla="*/ 315614 w 983883"/>
                  <a:gd name="connsiteY28" fmla="*/ 79700 h 1106546"/>
                  <a:gd name="connsiteX29" fmla="*/ 314096 w 983883"/>
                  <a:gd name="connsiteY29" fmla="*/ 104749 h 1106546"/>
                  <a:gd name="connsiteX30" fmla="*/ 342181 w 983883"/>
                  <a:gd name="connsiteY30" fmla="*/ 125395 h 1106546"/>
                  <a:gd name="connsiteX31" fmla="*/ 352504 w 983883"/>
                  <a:gd name="connsiteY31" fmla="*/ 122511 h 1106546"/>
                  <a:gd name="connsiteX32" fmla="*/ 371632 w 983883"/>
                  <a:gd name="connsiteY32" fmla="*/ 125395 h 1106546"/>
                  <a:gd name="connsiteX33" fmla="*/ 380589 w 983883"/>
                  <a:gd name="connsiteY33" fmla="*/ 135719 h 1106546"/>
                  <a:gd name="connsiteX34" fmla="*/ 402601 w 983883"/>
                  <a:gd name="connsiteY34" fmla="*/ 132834 h 1106546"/>
                  <a:gd name="connsiteX35" fmla="*/ 426284 w 983883"/>
                  <a:gd name="connsiteY35" fmla="*/ 137237 h 1106546"/>
                  <a:gd name="connsiteX36" fmla="*/ 432204 w 983883"/>
                  <a:gd name="connsiteY36" fmla="*/ 146193 h 1106546"/>
                  <a:gd name="connsiteX37" fmla="*/ 432204 w 983883"/>
                  <a:gd name="connsiteY37" fmla="*/ 153480 h 1106546"/>
                  <a:gd name="connsiteX38" fmla="*/ 469094 w 983883"/>
                  <a:gd name="connsiteY38" fmla="*/ 151962 h 1106546"/>
                  <a:gd name="connsiteX39" fmla="*/ 480936 w 983883"/>
                  <a:gd name="connsiteY39" fmla="*/ 137237 h 1106546"/>
                  <a:gd name="connsiteX40" fmla="*/ 535436 w 983883"/>
                  <a:gd name="connsiteY40" fmla="*/ 134352 h 1106546"/>
                  <a:gd name="connsiteX41" fmla="*/ 570807 w 983883"/>
                  <a:gd name="connsiteY41" fmla="*/ 144675 h 1106546"/>
                  <a:gd name="connsiteX42" fmla="*/ 579764 w 983883"/>
                  <a:gd name="connsiteY42" fmla="*/ 144675 h 1106546"/>
                  <a:gd name="connsiteX43" fmla="*/ 573844 w 983883"/>
                  <a:gd name="connsiteY43" fmla="*/ 154998 h 1106546"/>
                  <a:gd name="connsiteX44" fmla="*/ 585685 w 983883"/>
                  <a:gd name="connsiteY44" fmla="*/ 165322 h 1106546"/>
                  <a:gd name="connsiteX45" fmla="*/ 591454 w 983883"/>
                  <a:gd name="connsiteY45" fmla="*/ 162285 h 1106546"/>
                  <a:gd name="connsiteX46" fmla="*/ 597374 w 983883"/>
                  <a:gd name="connsiteY46" fmla="*/ 168206 h 1106546"/>
                  <a:gd name="connsiteX47" fmla="*/ 603295 w 983883"/>
                  <a:gd name="connsiteY47" fmla="*/ 193407 h 1106546"/>
                  <a:gd name="connsiteX48" fmla="*/ 616502 w 983883"/>
                  <a:gd name="connsiteY48" fmla="*/ 200693 h 1106546"/>
                  <a:gd name="connsiteX49" fmla="*/ 631379 w 983883"/>
                  <a:gd name="connsiteY49" fmla="*/ 183083 h 1106546"/>
                  <a:gd name="connsiteX50" fmla="*/ 638666 w 983883"/>
                  <a:gd name="connsiteY50" fmla="*/ 178529 h 1106546"/>
                  <a:gd name="connsiteX51" fmla="*/ 653392 w 983883"/>
                  <a:gd name="connsiteY51" fmla="*/ 183083 h 1106546"/>
                  <a:gd name="connsiteX52" fmla="*/ 662349 w 983883"/>
                  <a:gd name="connsiteY52" fmla="*/ 200693 h 1106546"/>
                  <a:gd name="connsiteX53" fmla="*/ 691800 w 983883"/>
                  <a:gd name="connsiteY53" fmla="*/ 208132 h 1106546"/>
                  <a:gd name="connsiteX54" fmla="*/ 700605 w 983883"/>
                  <a:gd name="connsiteY54" fmla="*/ 219822 h 1106546"/>
                  <a:gd name="connsiteX55" fmla="*/ 713964 w 983883"/>
                  <a:gd name="connsiteY55" fmla="*/ 230296 h 1106546"/>
                  <a:gd name="connsiteX56" fmla="*/ 733093 w 983883"/>
                  <a:gd name="connsiteY56" fmla="*/ 230296 h 1106546"/>
                  <a:gd name="connsiteX57" fmla="*/ 752221 w 983883"/>
                  <a:gd name="connsiteY57" fmla="*/ 225742 h 1106546"/>
                  <a:gd name="connsiteX58" fmla="*/ 800952 w 983883"/>
                  <a:gd name="connsiteY58" fmla="*/ 191888 h 1106546"/>
                  <a:gd name="connsiteX59" fmla="*/ 808390 w 983883"/>
                  <a:gd name="connsiteY59" fmla="*/ 196291 h 1106546"/>
                  <a:gd name="connsiteX60" fmla="*/ 821598 w 983883"/>
                  <a:gd name="connsiteY60" fmla="*/ 212535 h 1106546"/>
                  <a:gd name="connsiteX61" fmla="*/ 895378 w 983883"/>
                  <a:gd name="connsiteY61" fmla="*/ 211017 h 1106546"/>
                  <a:gd name="connsiteX62" fmla="*/ 907219 w 983883"/>
                  <a:gd name="connsiteY62" fmla="*/ 214053 h 1106546"/>
                  <a:gd name="connsiteX63" fmla="*/ 916024 w 983883"/>
                  <a:gd name="connsiteY63" fmla="*/ 219822 h 1106546"/>
                  <a:gd name="connsiteX64" fmla="*/ 935304 w 983883"/>
                  <a:gd name="connsiteY64" fmla="*/ 233181 h 1106546"/>
                  <a:gd name="connsiteX65" fmla="*/ 951396 w 983883"/>
                  <a:gd name="connsiteY65" fmla="*/ 225742 h 1106546"/>
                  <a:gd name="connsiteX66" fmla="*/ 983883 w 983883"/>
                  <a:gd name="connsiteY66" fmla="*/ 224376 h 1106546"/>
                  <a:gd name="connsiteX67" fmla="*/ 964755 w 983883"/>
                  <a:gd name="connsiteY67" fmla="*/ 241986 h 1106546"/>
                  <a:gd name="connsiteX68" fmla="*/ 921945 w 983883"/>
                  <a:gd name="connsiteY68" fmla="*/ 267035 h 1106546"/>
                  <a:gd name="connsiteX69" fmla="*/ 898414 w 983883"/>
                  <a:gd name="connsiteY69" fmla="*/ 272955 h 1106546"/>
                  <a:gd name="connsiteX70" fmla="*/ 880652 w 983883"/>
                  <a:gd name="connsiteY70" fmla="*/ 280394 h 1106546"/>
                  <a:gd name="connsiteX71" fmla="*/ 861524 w 983883"/>
                  <a:gd name="connsiteY71" fmla="*/ 299522 h 1106546"/>
                  <a:gd name="connsiteX72" fmla="*/ 823116 w 983883"/>
                  <a:gd name="connsiteY72" fmla="*/ 315766 h 1106546"/>
                  <a:gd name="connsiteX73" fmla="*/ 806873 w 983883"/>
                  <a:gd name="connsiteY73" fmla="*/ 329125 h 1106546"/>
                  <a:gd name="connsiteX74" fmla="*/ 744934 w 983883"/>
                  <a:gd name="connsiteY74" fmla="*/ 396984 h 1106546"/>
                  <a:gd name="connsiteX75" fmla="*/ 656428 w 983883"/>
                  <a:gd name="connsiteY75" fmla="*/ 478051 h 1106546"/>
                  <a:gd name="connsiteX76" fmla="*/ 646105 w 983883"/>
                  <a:gd name="connsiteY76" fmla="*/ 491259 h 1106546"/>
                  <a:gd name="connsiteX77" fmla="*/ 637300 w 983883"/>
                  <a:gd name="connsiteY77" fmla="*/ 500215 h 1106546"/>
                  <a:gd name="connsiteX78" fmla="*/ 640185 w 983883"/>
                  <a:gd name="connsiteY78" fmla="*/ 601928 h 1106546"/>
                  <a:gd name="connsiteX79" fmla="*/ 629862 w 983883"/>
                  <a:gd name="connsiteY79" fmla="*/ 613770 h 1106546"/>
                  <a:gd name="connsiteX80" fmla="*/ 618020 w 983883"/>
                  <a:gd name="connsiteY80" fmla="*/ 619690 h 1106546"/>
                  <a:gd name="connsiteX81" fmla="*/ 579764 w 983883"/>
                  <a:gd name="connsiteY81" fmla="*/ 650660 h 1106546"/>
                  <a:gd name="connsiteX82" fmla="*/ 578246 w 983883"/>
                  <a:gd name="connsiteY82" fmla="*/ 666903 h 1106546"/>
                  <a:gd name="connsiteX83" fmla="*/ 573844 w 983883"/>
                  <a:gd name="connsiteY83" fmla="*/ 671306 h 1106546"/>
                  <a:gd name="connsiteX84" fmla="*/ 563521 w 983883"/>
                  <a:gd name="connsiteY84" fmla="*/ 699391 h 1106546"/>
                  <a:gd name="connsiteX85" fmla="*/ 584167 w 983883"/>
                  <a:gd name="connsiteY85" fmla="*/ 709714 h 1106546"/>
                  <a:gd name="connsiteX86" fmla="*/ 597374 w 983883"/>
                  <a:gd name="connsiteY86" fmla="*/ 733244 h 1106546"/>
                  <a:gd name="connsiteX87" fmla="*/ 585685 w 983883"/>
                  <a:gd name="connsiteY87" fmla="*/ 755409 h 1106546"/>
                  <a:gd name="connsiteX88" fmla="*/ 587051 w 983883"/>
                  <a:gd name="connsiteY88" fmla="*/ 774537 h 1106546"/>
                  <a:gd name="connsiteX89" fmla="*/ 584167 w 983883"/>
                  <a:gd name="connsiteY89" fmla="*/ 805506 h 1106546"/>
                  <a:gd name="connsiteX90" fmla="*/ 584167 w 983883"/>
                  <a:gd name="connsiteY90" fmla="*/ 855755 h 1106546"/>
                  <a:gd name="connsiteX91" fmla="*/ 591454 w 983883"/>
                  <a:gd name="connsiteY91" fmla="*/ 866079 h 1106546"/>
                  <a:gd name="connsiteX92" fmla="*/ 606179 w 983883"/>
                  <a:gd name="connsiteY92" fmla="*/ 876402 h 1106546"/>
                  <a:gd name="connsiteX93" fmla="*/ 609215 w 983883"/>
                  <a:gd name="connsiteY93" fmla="*/ 885207 h 1106546"/>
                  <a:gd name="connsiteX94" fmla="*/ 644587 w 983883"/>
                  <a:gd name="connsiteY94" fmla="*/ 891127 h 1106546"/>
                  <a:gd name="connsiteX95" fmla="*/ 650508 w 983883"/>
                  <a:gd name="connsiteY95" fmla="*/ 895530 h 1106546"/>
                  <a:gd name="connsiteX96" fmla="*/ 652026 w 983883"/>
                  <a:gd name="connsiteY96" fmla="*/ 904335 h 1106546"/>
                  <a:gd name="connsiteX97" fmla="*/ 660831 w 983883"/>
                  <a:gd name="connsiteY97" fmla="*/ 910255 h 1106546"/>
                  <a:gd name="connsiteX98" fmla="*/ 702123 w 983883"/>
                  <a:gd name="connsiteY98" fmla="*/ 928017 h 1106546"/>
                  <a:gd name="connsiteX99" fmla="*/ 715331 w 983883"/>
                  <a:gd name="connsiteY99" fmla="*/ 957469 h 1106546"/>
                  <a:gd name="connsiteX100" fmla="*/ 752221 w 983883"/>
                  <a:gd name="connsiteY100" fmla="*/ 985553 h 1106546"/>
                  <a:gd name="connsiteX101" fmla="*/ 795031 w 983883"/>
                  <a:gd name="connsiteY101" fmla="*/ 1015005 h 1106546"/>
                  <a:gd name="connsiteX102" fmla="*/ 800952 w 983883"/>
                  <a:gd name="connsiteY102" fmla="*/ 1025328 h 1106546"/>
                  <a:gd name="connsiteX103" fmla="*/ 799586 w 983883"/>
                  <a:gd name="connsiteY103" fmla="*/ 1049010 h 1106546"/>
                  <a:gd name="connsiteX104" fmla="*/ 803988 w 983883"/>
                  <a:gd name="connsiteY104" fmla="*/ 1082864 h 1106546"/>
                  <a:gd name="connsiteX105" fmla="*/ 95792 w 983883"/>
                  <a:gd name="connsiteY105" fmla="*/ 1106546 h 110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983883" h="1106546">
                    <a:moveTo>
                      <a:pt x="95792" y="1106546"/>
                    </a:moveTo>
                    <a:lnTo>
                      <a:pt x="94426" y="762696"/>
                    </a:lnTo>
                    <a:lnTo>
                      <a:pt x="47213" y="717001"/>
                    </a:lnTo>
                    <a:lnTo>
                      <a:pt x="45695" y="700757"/>
                    </a:lnTo>
                    <a:lnTo>
                      <a:pt x="69225" y="675708"/>
                    </a:lnTo>
                    <a:lnTo>
                      <a:pt x="78183" y="656580"/>
                    </a:lnTo>
                    <a:lnTo>
                      <a:pt x="76664" y="640336"/>
                    </a:lnTo>
                    <a:lnTo>
                      <a:pt x="75146" y="612251"/>
                    </a:lnTo>
                    <a:lnTo>
                      <a:pt x="78183" y="587203"/>
                    </a:lnTo>
                    <a:lnTo>
                      <a:pt x="56018" y="520862"/>
                    </a:lnTo>
                    <a:lnTo>
                      <a:pt x="54500" y="506136"/>
                    </a:lnTo>
                    <a:lnTo>
                      <a:pt x="54500" y="472130"/>
                    </a:lnTo>
                    <a:lnTo>
                      <a:pt x="48579" y="453002"/>
                    </a:lnTo>
                    <a:lnTo>
                      <a:pt x="45695" y="358576"/>
                    </a:lnTo>
                    <a:lnTo>
                      <a:pt x="35372" y="303925"/>
                    </a:lnTo>
                    <a:lnTo>
                      <a:pt x="19128" y="286315"/>
                    </a:lnTo>
                    <a:lnTo>
                      <a:pt x="7287" y="225742"/>
                    </a:lnTo>
                    <a:lnTo>
                      <a:pt x="5921" y="172760"/>
                    </a:lnTo>
                    <a:lnTo>
                      <a:pt x="10323" y="141639"/>
                    </a:lnTo>
                    <a:lnTo>
                      <a:pt x="14726" y="128432"/>
                    </a:lnTo>
                    <a:lnTo>
                      <a:pt x="1366" y="84103"/>
                    </a:lnTo>
                    <a:lnTo>
                      <a:pt x="0" y="69377"/>
                    </a:lnTo>
                    <a:lnTo>
                      <a:pt x="255193" y="68011"/>
                    </a:lnTo>
                    <a:lnTo>
                      <a:pt x="256560" y="25201"/>
                    </a:lnTo>
                    <a:lnTo>
                      <a:pt x="259596" y="0"/>
                    </a:lnTo>
                    <a:lnTo>
                      <a:pt x="278724" y="0"/>
                    </a:lnTo>
                    <a:lnTo>
                      <a:pt x="305291" y="10323"/>
                    </a:lnTo>
                    <a:lnTo>
                      <a:pt x="308327" y="51767"/>
                    </a:lnTo>
                    <a:lnTo>
                      <a:pt x="315614" y="79700"/>
                    </a:lnTo>
                    <a:lnTo>
                      <a:pt x="314096" y="104749"/>
                    </a:lnTo>
                    <a:lnTo>
                      <a:pt x="342181" y="125395"/>
                    </a:lnTo>
                    <a:lnTo>
                      <a:pt x="352504" y="122511"/>
                    </a:lnTo>
                    <a:lnTo>
                      <a:pt x="371632" y="125395"/>
                    </a:lnTo>
                    <a:lnTo>
                      <a:pt x="380589" y="135719"/>
                    </a:lnTo>
                    <a:lnTo>
                      <a:pt x="402601" y="132834"/>
                    </a:lnTo>
                    <a:lnTo>
                      <a:pt x="426284" y="137237"/>
                    </a:lnTo>
                    <a:lnTo>
                      <a:pt x="432204" y="146193"/>
                    </a:lnTo>
                    <a:lnTo>
                      <a:pt x="432204" y="153480"/>
                    </a:lnTo>
                    <a:lnTo>
                      <a:pt x="469094" y="151962"/>
                    </a:lnTo>
                    <a:lnTo>
                      <a:pt x="480936" y="137237"/>
                    </a:lnTo>
                    <a:lnTo>
                      <a:pt x="535436" y="134352"/>
                    </a:lnTo>
                    <a:lnTo>
                      <a:pt x="570807" y="144675"/>
                    </a:lnTo>
                    <a:lnTo>
                      <a:pt x="579764" y="144675"/>
                    </a:lnTo>
                    <a:lnTo>
                      <a:pt x="573844" y="154998"/>
                    </a:lnTo>
                    <a:lnTo>
                      <a:pt x="585685" y="165322"/>
                    </a:lnTo>
                    <a:lnTo>
                      <a:pt x="591454" y="162285"/>
                    </a:lnTo>
                    <a:lnTo>
                      <a:pt x="597374" y="168206"/>
                    </a:lnTo>
                    <a:lnTo>
                      <a:pt x="603295" y="193407"/>
                    </a:lnTo>
                    <a:lnTo>
                      <a:pt x="616502" y="200693"/>
                    </a:lnTo>
                    <a:lnTo>
                      <a:pt x="631379" y="183083"/>
                    </a:lnTo>
                    <a:lnTo>
                      <a:pt x="638666" y="178529"/>
                    </a:lnTo>
                    <a:lnTo>
                      <a:pt x="653392" y="183083"/>
                    </a:lnTo>
                    <a:lnTo>
                      <a:pt x="662349" y="200693"/>
                    </a:lnTo>
                    <a:lnTo>
                      <a:pt x="691800" y="208132"/>
                    </a:lnTo>
                    <a:lnTo>
                      <a:pt x="700605" y="219822"/>
                    </a:lnTo>
                    <a:lnTo>
                      <a:pt x="713964" y="230296"/>
                    </a:lnTo>
                    <a:lnTo>
                      <a:pt x="733093" y="230296"/>
                    </a:lnTo>
                    <a:lnTo>
                      <a:pt x="752221" y="225742"/>
                    </a:lnTo>
                    <a:lnTo>
                      <a:pt x="800952" y="191888"/>
                    </a:lnTo>
                    <a:lnTo>
                      <a:pt x="808390" y="196291"/>
                    </a:lnTo>
                    <a:lnTo>
                      <a:pt x="821598" y="212535"/>
                    </a:lnTo>
                    <a:lnTo>
                      <a:pt x="895378" y="211017"/>
                    </a:lnTo>
                    <a:lnTo>
                      <a:pt x="907219" y="214053"/>
                    </a:lnTo>
                    <a:lnTo>
                      <a:pt x="916024" y="219822"/>
                    </a:lnTo>
                    <a:lnTo>
                      <a:pt x="935304" y="233181"/>
                    </a:lnTo>
                    <a:lnTo>
                      <a:pt x="951396" y="225742"/>
                    </a:lnTo>
                    <a:lnTo>
                      <a:pt x="983883" y="224376"/>
                    </a:lnTo>
                    <a:lnTo>
                      <a:pt x="964755" y="241986"/>
                    </a:lnTo>
                    <a:lnTo>
                      <a:pt x="921945" y="267035"/>
                    </a:lnTo>
                    <a:lnTo>
                      <a:pt x="898414" y="272955"/>
                    </a:lnTo>
                    <a:lnTo>
                      <a:pt x="880652" y="280394"/>
                    </a:lnTo>
                    <a:lnTo>
                      <a:pt x="861524" y="299522"/>
                    </a:lnTo>
                    <a:lnTo>
                      <a:pt x="823116" y="315766"/>
                    </a:lnTo>
                    <a:lnTo>
                      <a:pt x="806873" y="329125"/>
                    </a:lnTo>
                    <a:lnTo>
                      <a:pt x="744934" y="396984"/>
                    </a:lnTo>
                    <a:lnTo>
                      <a:pt x="656428" y="478051"/>
                    </a:lnTo>
                    <a:lnTo>
                      <a:pt x="646105" y="491259"/>
                    </a:lnTo>
                    <a:lnTo>
                      <a:pt x="637300" y="500215"/>
                    </a:lnTo>
                    <a:lnTo>
                      <a:pt x="640185" y="601928"/>
                    </a:lnTo>
                    <a:lnTo>
                      <a:pt x="629862" y="613770"/>
                    </a:lnTo>
                    <a:lnTo>
                      <a:pt x="618020" y="619690"/>
                    </a:lnTo>
                    <a:lnTo>
                      <a:pt x="579764" y="650660"/>
                    </a:lnTo>
                    <a:lnTo>
                      <a:pt x="578246" y="666903"/>
                    </a:lnTo>
                    <a:lnTo>
                      <a:pt x="573844" y="671306"/>
                    </a:lnTo>
                    <a:lnTo>
                      <a:pt x="563521" y="699391"/>
                    </a:lnTo>
                    <a:lnTo>
                      <a:pt x="584167" y="709714"/>
                    </a:lnTo>
                    <a:lnTo>
                      <a:pt x="597374" y="733244"/>
                    </a:lnTo>
                    <a:lnTo>
                      <a:pt x="585685" y="755409"/>
                    </a:lnTo>
                    <a:lnTo>
                      <a:pt x="587051" y="774537"/>
                    </a:lnTo>
                    <a:lnTo>
                      <a:pt x="584167" y="805506"/>
                    </a:lnTo>
                    <a:lnTo>
                      <a:pt x="584167" y="855755"/>
                    </a:lnTo>
                    <a:lnTo>
                      <a:pt x="591454" y="866079"/>
                    </a:lnTo>
                    <a:lnTo>
                      <a:pt x="606179" y="876402"/>
                    </a:lnTo>
                    <a:lnTo>
                      <a:pt x="609215" y="885207"/>
                    </a:lnTo>
                    <a:lnTo>
                      <a:pt x="644587" y="891127"/>
                    </a:lnTo>
                    <a:lnTo>
                      <a:pt x="650508" y="895530"/>
                    </a:lnTo>
                    <a:lnTo>
                      <a:pt x="652026" y="904335"/>
                    </a:lnTo>
                    <a:lnTo>
                      <a:pt x="660831" y="910255"/>
                    </a:lnTo>
                    <a:lnTo>
                      <a:pt x="702123" y="928017"/>
                    </a:lnTo>
                    <a:lnTo>
                      <a:pt x="715331" y="957469"/>
                    </a:lnTo>
                    <a:lnTo>
                      <a:pt x="752221" y="985553"/>
                    </a:lnTo>
                    <a:lnTo>
                      <a:pt x="795031" y="1015005"/>
                    </a:lnTo>
                    <a:lnTo>
                      <a:pt x="800952" y="1025328"/>
                    </a:lnTo>
                    <a:lnTo>
                      <a:pt x="799586" y="1049010"/>
                    </a:lnTo>
                    <a:lnTo>
                      <a:pt x="803988" y="1082864"/>
                    </a:lnTo>
                    <a:lnTo>
                      <a:pt x="95792" y="1106546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2402C68A-57B0-4DDA-8A95-CFE20C93108C}"/>
                  </a:ext>
                </a:extLst>
              </p:cNvPr>
              <p:cNvSpPr/>
              <p:nvPr/>
            </p:nvSpPr>
            <p:spPr>
              <a:xfrm>
                <a:off x="6590196" y="2272233"/>
                <a:ext cx="789262" cy="839359"/>
              </a:xfrm>
              <a:custGeom>
                <a:avLst/>
                <a:gdLst>
                  <a:gd name="connsiteX0" fmla="*/ 334894 w 789262"/>
                  <a:gd name="connsiteY0" fmla="*/ 839360 h 839359"/>
                  <a:gd name="connsiteX1" fmla="*/ 328973 w 789262"/>
                  <a:gd name="connsiteY1" fmla="*/ 821750 h 839359"/>
                  <a:gd name="connsiteX2" fmla="*/ 315614 w 789262"/>
                  <a:gd name="connsiteY2" fmla="*/ 809909 h 839359"/>
                  <a:gd name="connsiteX3" fmla="*/ 272803 w 789262"/>
                  <a:gd name="connsiteY3" fmla="*/ 795183 h 839359"/>
                  <a:gd name="connsiteX4" fmla="*/ 259595 w 789262"/>
                  <a:gd name="connsiteY4" fmla="*/ 743567 h 839359"/>
                  <a:gd name="connsiteX5" fmla="*/ 252157 w 789262"/>
                  <a:gd name="connsiteY5" fmla="*/ 719885 h 839359"/>
                  <a:gd name="connsiteX6" fmla="*/ 263998 w 789262"/>
                  <a:gd name="connsiteY6" fmla="*/ 702275 h 839359"/>
                  <a:gd name="connsiteX7" fmla="*/ 263998 w 789262"/>
                  <a:gd name="connsiteY7" fmla="*/ 690434 h 839359"/>
                  <a:gd name="connsiteX8" fmla="*/ 247754 w 789262"/>
                  <a:gd name="connsiteY8" fmla="*/ 675708 h 839359"/>
                  <a:gd name="connsiteX9" fmla="*/ 240468 w 789262"/>
                  <a:gd name="connsiteY9" fmla="*/ 652026 h 839359"/>
                  <a:gd name="connsiteX10" fmla="*/ 236065 w 789262"/>
                  <a:gd name="connsiteY10" fmla="*/ 618172 h 839359"/>
                  <a:gd name="connsiteX11" fmla="*/ 237431 w 789262"/>
                  <a:gd name="connsiteY11" fmla="*/ 594490 h 839359"/>
                  <a:gd name="connsiteX12" fmla="*/ 231511 w 789262"/>
                  <a:gd name="connsiteY12" fmla="*/ 584167 h 839359"/>
                  <a:gd name="connsiteX13" fmla="*/ 188700 w 789262"/>
                  <a:gd name="connsiteY13" fmla="*/ 554715 h 839359"/>
                  <a:gd name="connsiteX14" fmla="*/ 151810 w 789262"/>
                  <a:gd name="connsiteY14" fmla="*/ 526630 h 839359"/>
                  <a:gd name="connsiteX15" fmla="*/ 138603 w 789262"/>
                  <a:gd name="connsiteY15" fmla="*/ 497179 h 839359"/>
                  <a:gd name="connsiteX16" fmla="*/ 97310 w 789262"/>
                  <a:gd name="connsiteY16" fmla="*/ 479417 h 839359"/>
                  <a:gd name="connsiteX17" fmla="*/ 88505 w 789262"/>
                  <a:gd name="connsiteY17" fmla="*/ 473497 h 839359"/>
                  <a:gd name="connsiteX18" fmla="*/ 86987 w 789262"/>
                  <a:gd name="connsiteY18" fmla="*/ 464692 h 839359"/>
                  <a:gd name="connsiteX19" fmla="*/ 81067 w 789262"/>
                  <a:gd name="connsiteY19" fmla="*/ 460289 h 839359"/>
                  <a:gd name="connsiteX20" fmla="*/ 45695 w 789262"/>
                  <a:gd name="connsiteY20" fmla="*/ 454369 h 839359"/>
                  <a:gd name="connsiteX21" fmla="*/ 42659 w 789262"/>
                  <a:gd name="connsiteY21" fmla="*/ 445564 h 839359"/>
                  <a:gd name="connsiteX22" fmla="*/ 27933 w 789262"/>
                  <a:gd name="connsiteY22" fmla="*/ 435241 h 839359"/>
                  <a:gd name="connsiteX23" fmla="*/ 20646 w 789262"/>
                  <a:gd name="connsiteY23" fmla="*/ 424917 h 839359"/>
                  <a:gd name="connsiteX24" fmla="*/ 20646 w 789262"/>
                  <a:gd name="connsiteY24" fmla="*/ 374668 h 839359"/>
                  <a:gd name="connsiteX25" fmla="*/ 23530 w 789262"/>
                  <a:gd name="connsiteY25" fmla="*/ 343699 h 839359"/>
                  <a:gd name="connsiteX26" fmla="*/ 22164 w 789262"/>
                  <a:gd name="connsiteY26" fmla="*/ 324571 h 839359"/>
                  <a:gd name="connsiteX27" fmla="*/ 33853 w 789262"/>
                  <a:gd name="connsiteY27" fmla="*/ 302406 h 839359"/>
                  <a:gd name="connsiteX28" fmla="*/ 20646 w 789262"/>
                  <a:gd name="connsiteY28" fmla="*/ 278876 h 839359"/>
                  <a:gd name="connsiteX29" fmla="*/ 0 w 789262"/>
                  <a:gd name="connsiteY29" fmla="*/ 268553 h 839359"/>
                  <a:gd name="connsiteX30" fmla="*/ 10323 w 789262"/>
                  <a:gd name="connsiteY30" fmla="*/ 240468 h 839359"/>
                  <a:gd name="connsiteX31" fmla="*/ 14725 w 789262"/>
                  <a:gd name="connsiteY31" fmla="*/ 236065 h 839359"/>
                  <a:gd name="connsiteX32" fmla="*/ 16243 w 789262"/>
                  <a:gd name="connsiteY32" fmla="*/ 219821 h 839359"/>
                  <a:gd name="connsiteX33" fmla="*/ 54500 w 789262"/>
                  <a:gd name="connsiteY33" fmla="*/ 188852 h 839359"/>
                  <a:gd name="connsiteX34" fmla="*/ 66341 w 789262"/>
                  <a:gd name="connsiteY34" fmla="*/ 182932 h 839359"/>
                  <a:gd name="connsiteX35" fmla="*/ 76664 w 789262"/>
                  <a:gd name="connsiteY35" fmla="*/ 171090 h 839359"/>
                  <a:gd name="connsiteX36" fmla="*/ 73780 w 789262"/>
                  <a:gd name="connsiteY36" fmla="*/ 69377 h 839359"/>
                  <a:gd name="connsiteX37" fmla="*/ 82584 w 789262"/>
                  <a:gd name="connsiteY37" fmla="*/ 60421 h 839359"/>
                  <a:gd name="connsiteX38" fmla="*/ 92908 w 789262"/>
                  <a:gd name="connsiteY38" fmla="*/ 47213 h 839359"/>
                  <a:gd name="connsiteX39" fmla="*/ 106115 w 789262"/>
                  <a:gd name="connsiteY39" fmla="*/ 54652 h 839359"/>
                  <a:gd name="connsiteX40" fmla="*/ 123877 w 789262"/>
                  <a:gd name="connsiteY40" fmla="*/ 57536 h 839359"/>
                  <a:gd name="connsiteX41" fmla="*/ 146042 w 789262"/>
                  <a:gd name="connsiteY41" fmla="*/ 56018 h 839359"/>
                  <a:gd name="connsiteX42" fmla="*/ 181413 w 789262"/>
                  <a:gd name="connsiteY42" fmla="*/ 35372 h 839359"/>
                  <a:gd name="connsiteX43" fmla="*/ 247754 w 789262"/>
                  <a:gd name="connsiteY43" fmla="*/ 1518 h 839359"/>
                  <a:gd name="connsiteX44" fmla="*/ 259595 w 789262"/>
                  <a:gd name="connsiteY44" fmla="*/ 0 h 839359"/>
                  <a:gd name="connsiteX45" fmla="*/ 263998 w 789262"/>
                  <a:gd name="connsiteY45" fmla="*/ 7439 h 839359"/>
                  <a:gd name="connsiteX46" fmla="*/ 263998 w 789262"/>
                  <a:gd name="connsiteY46" fmla="*/ 22164 h 839359"/>
                  <a:gd name="connsiteX47" fmla="*/ 258078 w 789262"/>
                  <a:gd name="connsiteY47" fmla="*/ 30969 h 839359"/>
                  <a:gd name="connsiteX48" fmla="*/ 258078 w 789262"/>
                  <a:gd name="connsiteY48" fmla="*/ 39774 h 839359"/>
                  <a:gd name="connsiteX49" fmla="*/ 250791 w 789262"/>
                  <a:gd name="connsiteY49" fmla="*/ 66341 h 839359"/>
                  <a:gd name="connsiteX50" fmla="*/ 275839 w 789262"/>
                  <a:gd name="connsiteY50" fmla="*/ 54652 h 839359"/>
                  <a:gd name="connsiteX51" fmla="*/ 289047 w 789262"/>
                  <a:gd name="connsiteY51" fmla="*/ 54652 h 839359"/>
                  <a:gd name="connsiteX52" fmla="*/ 305291 w 789262"/>
                  <a:gd name="connsiteY52" fmla="*/ 69377 h 839359"/>
                  <a:gd name="connsiteX53" fmla="*/ 320016 w 789262"/>
                  <a:gd name="connsiteY53" fmla="*/ 66341 h 839359"/>
                  <a:gd name="connsiteX54" fmla="*/ 327455 w 789262"/>
                  <a:gd name="connsiteY54" fmla="*/ 76664 h 839359"/>
                  <a:gd name="connsiteX55" fmla="*/ 346583 w 789262"/>
                  <a:gd name="connsiteY55" fmla="*/ 79700 h 839359"/>
                  <a:gd name="connsiteX56" fmla="*/ 355540 w 789262"/>
                  <a:gd name="connsiteY56" fmla="*/ 86987 h 839359"/>
                  <a:gd name="connsiteX57" fmla="*/ 361309 w 789262"/>
                  <a:gd name="connsiteY57" fmla="*/ 109152 h 839359"/>
                  <a:gd name="connsiteX58" fmla="*/ 370265 w 789262"/>
                  <a:gd name="connsiteY58" fmla="*/ 113554 h 839359"/>
                  <a:gd name="connsiteX59" fmla="*/ 494143 w 789262"/>
                  <a:gd name="connsiteY59" fmla="*/ 138755 h 839359"/>
                  <a:gd name="connsiteX60" fmla="*/ 508868 w 789262"/>
                  <a:gd name="connsiteY60" fmla="*/ 138755 h 839359"/>
                  <a:gd name="connsiteX61" fmla="*/ 535435 w 789262"/>
                  <a:gd name="connsiteY61" fmla="*/ 160767 h 839359"/>
                  <a:gd name="connsiteX62" fmla="*/ 553197 w 789262"/>
                  <a:gd name="connsiteY62" fmla="*/ 160767 h 839359"/>
                  <a:gd name="connsiteX63" fmla="*/ 559118 w 789262"/>
                  <a:gd name="connsiteY63" fmla="*/ 166688 h 839359"/>
                  <a:gd name="connsiteX64" fmla="*/ 565038 w 789262"/>
                  <a:gd name="connsiteY64" fmla="*/ 160767 h 839359"/>
                  <a:gd name="connsiteX65" fmla="*/ 573843 w 789262"/>
                  <a:gd name="connsiteY65" fmla="*/ 160767 h 839359"/>
                  <a:gd name="connsiteX66" fmla="*/ 604813 w 789262"/>
                  <a:gd name="connsiteY66" fmla="*/ 166688 h 839359"/>
                  <a:gd name="connsiteX67" fmla="*/ 623941 w 789262"/>
                  <a:gd name="connsiteY67" fmla="*/ 172608 h 839359"/>
                  <a:gd name="connsiteX68" fmla="*/ 631380 w 789262"/>
                  <a:gd name="connsiteY68" fmla="*/ 180047 h 839359"/>
                  <a:gd name="connsiteX69" fmla="*/ 628343 w 789262"/>
                  <a:gd name="connsiteY69" fmla="*/ 184450 h 839359"/>
                  <a:gd name="connsiteX70" fmla="*/ 626977 w 789262"/>
                  <a:gd name="connsiteY70" fmla="*/ 190370 h 839359"/>
                  <a:gd name="connsiteX71" fmla="*/ 647623 w 789262"/>
                  <a:gd name="connsiteY71" fmla="*/ 196139 h 839359"/>
                  <a:gd name="connsiteX72" fmla="*/ 671154 w 789262"/>
                  <a:gd name="connsiteY72" fmla="*/ 207980 h 839359"/>
                  <a:gd name="connsiteX73" fmla="*/ 674190 w 789262"/>
                  <a:gd name="connsiteY73" fmla="*/ 225742 h 839359"/>
                  <a:gd name="connsiteX74" fmla="*/ 666751 w 789262"/>
                  <a:gd name="connsiteY74" fmla="*/ 272955 h 839359"/>
                  <a:gd name="connsiteX75" fmla="*/ 671154 w 789262"/>
                  <a:gd name="connsiteY75" fmla="*/ 274473 h 839359"/>
                  <a:gd name="connsiteX76" fmla="*/ 694836 w 789262"/>
                  <a:gd name="connsiteY76" fmla="*/ 269919 h 839359"/>
                  <a:gd name="connsiteX77" fmla="*/ 697721 w 789262"/>
                  <a:gd name="connsiteY77" fmla="*/ 272955 h 839359"/>
                  <a:gd name="connsiteX78" fmla="*/ 694836 w 789262"/>
                  <a:gd name="connsiteY78" fmla="*/ 283278 h 839359"/>
                  <a:gd name="connsiteX79" fmla="*/ 687398 w 789262"/>
                  <a:gd name="connsiteY79" fmla="*/ 290565 h 839359"/>
                  <a:gd name="connsiteX80" fmla="*/ 693318 w 789262"/>
                  <a:gd name="connsiteY80" fmla="*/ 312729 h 839359"/>
                  <a:gd name="connsiteX81" fmla="*/ 713965 w 789262"/>
                  <a:gd name="connsiteY81" fmla="*/ 324571 h 839359"/>
                  <a:gd name="connsiteX82" fmla="*/ 711080 w 789262"/>
                  <a:gd name="connsiteY82" fmla="*/ 327455 h 839359"/>
                  <a:gd name="connsiteX83" fmla="*/ 682995 w 789262"/>
                  <a:gd name="connsiteY83" fmla="*/ 355540 h 839359"/>
                  <a:gd name="connsiteX84" fmla="*/ 665233 w 789262"/>
                  <a:gd name="connsiteY84" fmla="*/ 390912 h 839359"/>
                  <a:gd name="connsiteX85" fmla="*/ 659313 w 789262"/>
                  <a:gd name="connsiteY85" fmla="*/ 415961 h 839359"/>
                  <a:gd name="connsiteX86" fmla="*/ 656428 w 789262"/>
                  <a:gd name="connsiteY86" fmla="*/ 427802 h 839359"/>
                  <a:gd name="connsiteX87" fmla="*/ 662349 w 789262"/>
                  <a:gd name="connsiteY87" fmla="*/ 432204 h 839359"/>
                  <a:gd name="connsiteX88" fmla="*/ 682995 w 789262"/>
                  <a:gd name="connsiteY88" fmla="*/ 421881 h 839359"/>
                  <a:gd name="connsiteX89" fmla="*/ 705159 w 789262"/>
                  <a:gd name="connsiteY89" fmla="*/ 380589 h 839359"/>
                  <a:gd name="connsiteX90" fmla="*/ 728690 w 789262"/>
                  <a:gd name="connsiteY90" fmla="*/ 361461 h 839359"/>
                  <a:gd name="connsiteX91" fmla="*/ 740531 w 789262"/>
                  <a:gd name="connsiteY91" fmla="*/ 355540 h 839359"/>
                  <a:gd name="connsiteX92" fmla="*/ 743415 w 789262"/>
                  <a:gd name="connsiteY92" fmla="*/ 345217 h 839359"/>
                  <a:gd name="connsiteX93" fmla="*/ 753739 w 789262"/>
                  <a:gd name="connsiteY93" fmla="*/ 336412 h 839359"/>
                  <a:gd name="connsiteX94" fmla="*/ 759659 w 789262"/>
                  <a:gd name="connsiteY94" fmla="*/ 324571 h 839359"/>
                  <a:gd name="connsiteX95" fmla="*/ 758293 w 789262"/>
                  <a:gd name="connsiteY95" fmla="*/ 311211 h 839359"/>
                  <a:gd name="connsiteX96" fmla="*/ 759659 w 789262"/>
                  <a:gd name="connsiteY96" fmla="*/ 301040 h 839359"/>
                  <a:gd name="connsiteX97" fmla="*/ 765580 w 789262"/>
                  <a:gd name="connsiteY97" fmla="*/ 296486 h 839359"/>
                  <a:gd name="connsiteX98" fmla="*/ 771500 w 789262"/>
                  <a:gd name="connsiteY98" fmla="*/ 284645 h 839359"/>
                  <a:gd name="connsiteX99" fmla="*/ 777421 w 789262"/>
                  <a:gd name="connsiteY99" fmla="*/ 278876 h 839359"/>
                  <a:gd name="connsiteX100" fmla="*/ 784708 w 789262"/>
                  <a:gd name="connsiteY100" fmla="*/ 277358 h 839359"/>
                  <a:gd name="connsiteX101" fmla="*/ 789262 w 789262"/>
                  <a:gd name="connsiteY101" fmla="*/ 284645 h 839359"/>
                  <a:gd name="connsiteX102" fmla="*/ 786226 w 789262"/>
                  <a:gd name="connsiteY102" fmla="*/ 308327 h 839359"/>
                  <a:gd name="connsiteX103" fmla="*/ 767098 w 789262"/>
                  <a:gd name="connsiteY103" fmla="*/ 355540 h 839359"/>
                  <a:gd name="connsiteX104" fmla="*/ 758293 w 789262"/>
                  <a:gd name="connsiteY104" fmla="*/ 367381 h 839359"/>
                  <a:gd name="connsiteX105" fmla="*/ 753739 w 789262"/>
                  <a:gd name="connsiteY105" fmla="*/ 384991 h 839359"/>
                  <a:gd name="connsiteX106" fmla="*/ 753739 w 789262"/>
                  <a:gd name="connsiteY106" fmla="*/ 395314 h 839359"/>
                  <a:gd name="connsiteX107" fmla="*/ 736129 w 789262"/>
                  <a:gd name="connsiteY107" fmla="*/ 433722 h 839359"/>
                  <a:gd name="connsiteX108" fmla="*/ 736129 w 789262"/>
                  <a:gd name="connsiteY108" fmla="*/ 467728 h 839359"/>
                  <a:gd name="connsiteX109" fmla="*/ 734611 w 789262"/>
                  <a:gd name="connsiteY109" fmla="*/ 491259 h 839359"/>
                  <a:gd name="connsiteX110" fmla="*/ 716849 w 789262"/>
                  <a:gd name="connsiteY110" fmla="*/ 509020 h 839359"/>
                  <a:gd name="connsiteX111" fmla="*/ 712446 w 789262"/>
                  <a:gd name="connsiteY111" fmla="*/ 520710 h 839359"/>
                  <a:gd name="connsiteX112" fmla="*/ 718367 w 789262"/>
                  <a:gd name="connsiteY112" fmla="*/ 547277 h 839359"/>
                  <a:gd name="connsiteX113" fmla="*/ 719885 w 789262"/>
                  <a:gd name="connsiteY113" fmla="*/ 592972 h 839359"/>
                  <a:gd name="connsiteX114" fmla="*/ 712446 w 789262"/>
                  <a:gd name="connsiteY114" fmla="*/ 603447 h 839359"/>
                  <a:gd name="connsiteX115" fmla="*/ 697721 w 789262"/>
                  <a:gd name="connsiteY115" fmla="*/ 650660 h 839359"/>
                  <a:gd name="connsiteX116" fmla="*/ 706677 w 789262"/>
                  <a:gd name="connsiteY116" fmla="*/ 719885 h 839359"/>
                  <a:gd name="connsiteX117" fmla="*/ 725806 w 789262"/>
                  <a:gd name="connsiteY117" fmla="*/ 767098 h 839359"/>
                  <a:gd name="connsiteX118" fmla="*/ 721403 w 789262"/>
                  <a:gd name="connsiteY118" fmla="*/ 774537 h 839359"/>
                  <a:gd name="connsiteX119" fmla="*/ 724288 w 789262"/>
                  <a:gd name="connsiteY119" fmla="*/ 784860 h 839359"/>
                  <a:gd name="connsiteX120" fmla="*/ 722769 w 789262"/>
                  <a:gd name="connsiteY120" fmla="*/ 792147 h 839359"/>
                  <a:gd name="connsiteX121" fmla="*/ 724288 w 789262"/>
                  <a:gd name="connsiteY121" fmla="*/ 812793 h 839359"/>
                  <a:gd name="connsiteX122" fmla="*/ 334894 w 789262"/>
                  <a:gd name="connsiteY122" fmla="*/ 839360 h 839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</a:cxnLst>
                <a:rect l="l" t="t" r="r" b="b"/>
                <a:pathLst>
                  <a:path w="789262" h="839359">
                    <a:moveTo>
                      <a:pt x="334894" y="839360"/>
                    </a:moveTo>
                    <a:lnTo>
                      <a:pt x="328973" y="821750"/>
                    </a:lnTo>
                    <a:lnTo>
                      <a:pt x="315614" y="809909"/>
                    </a:lnTo>
                    <a:lnTo>
                      <a:pt x="272803" y="795183"/>
                    </a:lnTo>
                    <a:lnTo>
                      <a:pt x="259595" y="743567"/>
                    </a:lnTo>
                    <a:lnTo>
                      <a:pt x="252157" y="719885"/>
                    </a:lnTo>
                    <a:lnTo>
                      <a:pt x="263998" y="702275"/>
                    </a:lnTo>
                    <a:lnTo>
                      <a:pt x="263998" y="690434"/>
                    </a:lnTo>
                    <a:lnTo>
                      <a:pt x="247754" y="675708"/>
                    </a:lnTo>
                    <a:lnTo>
                      <a:pt x="240468" y="652026"/>
                    </a:lnTo>
                    <a:lnTo>
                      <a:pt x="236065" y="618172"/>
                    </a:lnTo>
                    <a:lnTo>
                      <a:pt x="237431" y="594490"/>
                    </a:lnTo>
                    <a:lnTo>
                      <a:pt x="231511" y="584167"/>
                    </a:lnTo>
                    <a:lnTo>
                      <a:pt x="188700" y="554715"/>
                    </a:lnTo>
                    <a:lnTo>
                      <a:pt x="151810" y="526630"/>
                    </a:lnTo>
                    <a:lnTo>
                      <a:pt x="138603" y="497179"/>
                    </a:lnTo>
                    <a:lnTo>
                      <a:pt x="97310" y="479417"/>
                    </a:lnTo>
                    <a:lnTo>
                      <a:pt x="88505" y="473497"/>
                    </a:lnTo>
                    <a:lnTo>
                      <a:pt x="86987" y="464692"/>
                    </a:lnTo>
                    <a:lnTo>
                      <a:pt x="81067" y="460289"/>
                    </a:lnTo>
                    <a:lnTo>
                      <a:pt x="45695" y="454369"/>
                    </a:lnTo>
                    <a:lnTo>
                      <a:pt x="42659" y="445564"/>
                    </a:lnTo>
                    <a:lnTo>
                      <a:pt x="27933" y="435241"/>
                    </a:lnTo>
                    <a:lnTo>
                      <a:pt x="20646" y="424917"/>
                    </a:lnTo>
                    <a:lnTo>
                      <a:pt x="20646" y="374668"/>
                    </a:lnTo>
                    <a:lnTo>
                      <a:pt x="23530" y="343699"/>
                    </a:lnTo>
                    <a:lnTo>
                      <a:pt x="22164" y="324571"/>
                    </a:lnTo>
                    <a:lnTo>
                      <a:pt x="33853" y="302406"/>
                    </a:lnTo>
                    <a:lnTo>
                      <a:pt x="20646" y="278876"/>
                    </a:lnTo>
                    <a:lnTo>
                      <a:pt x="0" y="268553"/>
                    </a:lnTo>
                    <a:lnTo>
                      <a:pt x="10323" y="240468"/>
                    </a:lnTo>
                    <a:lnTo>
                      <a:pt x="14725" y="236065"/>
                    </a:lnTo>
                    <a:lnTo>
                      <a:pt x="16243" y="219821"/>
                    </a:lnTo>
                    <a:lnTo>
                      <a:pt x="54500" y="188852"/>
                    </a:lnTo>
                    <a:lnTo>
                      <a:pt x="66341" y="182932"/>
                    </a:lnTo>
                    <a:lnTo>
                      <a:pt x="76664" y="171090"/>
                    </a:lnTo>
                    <a:lnTo>
                      <a:pt x="73780" y="69377"/>
                    </a:lnTo>
                    <a:lnTo>
                      <a:pt x="82584" y="60421"/>
                    </a:lnTo>
                    <a:lnTo>
                      <a:pt x="92908" y="47213"/>
                    </a:lnTo>
                    <a:lnTo>
                      <a:pt x="106115" y="54652"/>
                    </a:lnTo>
                    <a:lnTo>
                      <a:pt x="123877" y="57536"/>
                    </a:lnTo>
                    <a:lnTo>
                      <a:pt x="146042" y="56018"/>
                    </a:lnTo>
                    <a:lnTo>
                      <a:pt x="181413" y="35372"/>
                    </a:lnTo>
                    <a:lnTo>
                      <a:pt x="247754" y="1518"/>
                    </a:lnTo>
                    <a:lnTo>
                      <a:pt x="259595" y="0"/>
                    </a:lnTo>
                    <a:lnTo>
                      <a:pt x="263998" y="7439"/>
                    </a:lnTo>
                    <a:lnTo>
                      <a:pt x="263998" y="22164"/>
                    </a:lnTo>
                    <a:lnTo>
                      <a:pt x="258078" y="30969"/>
                    </a:lnTo>
                    <a:lnTo>
                      <a:pt x="258078" y="39774"/>
                    </a:lnTo>
                    <a:lnTo>
                      <a:pt x="250791" y="66341"/>
                    </a:lnTo>
                    <a:lnTo>
                      <a:pt x="275839" y="54652"/>
                    </a:lnTo>
                    <a:lnTo>
                      <a:pt x="289047" y="54652"/>
                    </a:lnTo>
                    <a:lnTo>
                      <a:pt x="305291" y="69377"/>
                    </a:lnTo>
                    <a:lnTo>
                      <a:pt x="320016" y="66341"/>
                    </a:lnTo>
                    <a:lnTo>
                      <a:pt x="327455" y="76664"/>
                    </a:lnTo>
                    <a:lnTo>
                      <a:pt x="346583" y="79700"/>
                    </a:lnTo>
                    <a:lnTo>
                      <a:pt x="355540" y="86987"/>
                    </a:lnTo>
                    <a:lnTo>
                      <a:pt x="361309" y="109152"/>
                    </a:lnTo>
                    <a:lnTo>
                      <a:pt x="370265" y="113554"/>
                    </a:lnTo>
                    <a:lnTo>
                      <a:pt x="494143" y="138755"/>
                    </a:lnTo>
                    <a:lnTo>
                      <a:pt x="508868" y="138755"/>
                    </a:lnTo>
                    <a:lnTo>
                      <a:pt x="535435" y="160767"/>
                    </a:lnTo>
                    <a:lnTo>
                      <a:pt x="553197" y="160767"/>
                    </a:lnTo>
                    <a:lnTo>
                      <a:pt x="559118" y="166688"/>
                    </a:lnTo>
                    <a:lnTo>
                      <a:pt x="565038" y="160767"/>
                    </a:lnTo>
                    <a:lnTo>
                      <a:pt x="573843" y="160767"/>
                    </a:lnTo>
                    <a:lnTo>
                      <a:pt x="604813" y="166688"/>
                    </a:lnTo>
                    <a:lnTo>
                      <a:pt x="623941" y="172608"/>
                    </a:lnTo>
                    <a:lnTo>
                      <a:pt x="631380" y="180047"/>
                    </a:lnTo>
                    <a:lnTo>
                      <a:pt x="628343" y="184450"/>
                    </a:lnTo>
                    <a:lnTo>
                      <a:pt x="626977" y="190370"/>
                    </a:lnTo>
                    <a:lnTo>
                      <a:pt x="647623" y="196139"/>
                    </a:lnTo>
                    <a:lnTo>
                      <a:pt x="671154" y="207980"/>
                    </a:lnTo>
                    <a:lnTo>
                      <a:pt x="674190" y="225742"/>
                    </a:lnTo>
                    <a:lnTo>
                      <a:pt x="666751" y="272955"/>
                    </a:lnTo>
                    <a:lnTo>
                      <a:pt x="671154" y="274473"/>
                    </a:lnTo>
                    <a:lnTo>
                      <a:pt x="694836" y="269919"/>
                    </a:lnTo>
                    <a:lnTo>
                      <a:pt x="697721" y="272955"/>
                    </a:lnTo>
                    <a:lnTo>
                      <a:pt x="694836" y="283278"/>
                    </a:lnTo>
                    <a:lnTo>
                      <a:pt x="687398" y="290565"/>
                    </a:lnTo>
                    <a:lnTo>
                      <a:pt x="693318" y="312729"/>
                    </a:lnTo>
                    <a:lnTo>
                      <a:pt x="713965" y="324571"/>
                    </a:lnTo>
                    <a:lnTo>
                      <a:pt x="711080" y="327455"/>
                    </a:lnTo>
                    <a:lnTo>
                      <a:pt x="682995" y="355540"/>
                    </a:lnTo>
                    <a:lnTo>
                      <a:pt x="665233" y="390912"/>
                    </a:lnTo>
                    <a:lnTo>
                      <a:pt x="659313" y="415961"/>
                    </a:lnTo>
                    <a:lnTo>
                      <a:pt x="656428" y="427802"/>
                    </a:lnTo>
                    <a:lnTo>
                      <a:pt x="662349" y="432204"/>
                    </a:lnTo>
                    <a:lnTo>
                      <a:pt x="682995" y="421881"/>
                    </a:lnTo>
                    <a:lnTo>
                      <a:pt x="705159" y="380589"/>
                    </a:lnTo>
                    <a:lnTo>
                      <a:pt x="728690" y="361461"/>
                    </a:lnTo>
                    <a:lnTo>
                      <a:pt x="740531" y="355540"/>
                    </a:lnTo>
                    <a:lnTo>
                      <a:pt x="743415" y="345217"/>
                    </a:lnTo>
                    <a:lnTo>
                      <a:pt x="753739" y="336412"/>
                    </a:lnTo>
                    <a:lnTo>
                      <a:pt x="759659" y="324571"/>
                    </a:lnTo>
                    <a:lnTo>
                      <a:pt x="758293" y="311211"/>
                    </a:lnTo>
                    <a:lnTo>
                      <a:pt x="759659" y="301040"/>
                    </a:lnTo>
                    <a:lnTo>
                      <a:pt x="765580" y="296486"/>
                    </a:lnTo>
                    <a:lnTo>
                      <a:pt x="771500" y="284645"/>
                    </a:lnTo>
                    <a:lnTo>
                      <a:pt x="777421" y="278876"/>
                    </a:lnTo>
                    <a:lnTo>
                      <a:pt x="784708" y="277358"/>
                    </a:lnTo>
                    <a:lnTo>
                      <a:pt x="789262" y="284645"/>
                    </a:lnTo>
                    <a:lnTo>
                      <a:pt x="786226" y="308327"/>
                    </a:lnTo>
                    <a:lnTo>
                      <a:pt x="767098" y="355540"/>
                    </a:lnTo>
                    <a:lnTo>
                      <a:pt x="758293" y="367381"/>
                    </a:lnTo>
                    <a:lnTo>
                      <a:pt x="753739" y="384991"/>
                    </a:lnTo>
                    <a:lnTo>
                      <a:pt x="753739" y="395314"/>
                    </a:lnTo>
                    <a:lnTo>
                      <a:pt x="736129" y="433722"/>
                    </a:lnTo>
                    <a:lnTo>
                      <a:pt x="736129" y="467728"/>
                    </a:lnTo>
                    <a:lnTo>
                      <a:pt x="734611" y="491259"/>
                    </a:lnTo>
                    <a:lnTo>
                      <a:pt x="716849" y="509020"/>
                    </a:lnTo>
                    <a:lnTo>
                      <a:pt x="712446" y="520710"/>
                    </a:lnTo>
                    <a:lnTo>
                      <a:pt x="718367" y="547277"/>
                    </a:lnTo>
                    <a:lnTo>
                      <a:pt x="719885" y="592972"/>
                    </a:lnTo>
                    <a:lnTo>
                      <a:pt x="712446" y="603447"/>
                    </a:lnTo>
                    <a:lnTo>
                      <a:pt x="697721" y="650660"/>
                    </a:lnTo>
                    <a:lnTo>
                      <a:pt x="706677" y="719885"/>
                    </a:lnTo>
                    <a:lnTo>
                      <a:pt x="725806" y="767098"/>
                    </a:lnTo>
                    <a:lnTo>
                      <a:pt x="721403" y="774537"/>
                    </a:lnTo>
                    <a:lnTo>
                      <a:pt x="724288" y="784860"/>
                    </a:lnTo>
                    <a:lnTo>
                      <a:pt x="722769" y="792147"/>
                    </a:lnTo>
                    <a:lnTo>
                      <a:pt x="724288" y="812793"/>
                    </a:lnTo>
                    <a:lnTo>
                      <a:pt x="334894" y="839360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16BF2C5B-8D5D-4615-B980-7B4AC0C9CDE5}"/>
                  </a:ext>
                </a:extLst>
              </p:cNvPr>
              <p:cNvSpPr/>
              <p:nvPr/>
            </p:nvSpPr>
            <p:spPr>
              <a:xfrm>
                <a:off x="9109794" y="3015801"/>
                <a:ext cx="205096" cy="458771"/>
              </a:xfrm>
              <a:custGeom>
                <a:avLst/>
                <a:gdLst>
                  <a:gd name="connsiteX0" fmla="*/ 8957 w 205096"/>
                  <a:gd name="connsiteY0" fmla="*/ 308327 h 458771"/>
                  <a:gd name="connsiteX1" fmla="*/ 0 w 205096"/>
                  <a:gd name="connsiteY1" fmla="*/ 342181 h 458771"/>
                  <a:gd name="connsiteX2" fmla="*/ 0 w 205096"/>
                  <a:gd name="connsiteY2" fmla="*/ 348101 h 458771"/>
                  <a:gd name="connsiteX3" fmla="*/ 5921 w 205096"/>
                  <a:gd name="connsiteY3" fmla="*/ 345217 h 458771"/>
                  <a:gd name="connsiteX4" fmla="*/ 14726 w 205096"/>
                  <a:gd name="connsiteY4" fmla="*/ 361309 h 458771"/>
                  <a:gd name="connsiteX5" fmla="*/ 26567 w 205096"/>
                  <a:gd name="connsiteY5" fmla="*/ 376186 h 458771"/>
                  <a:gd name="connsiteX6" fmla="*/ 36890 w 205096"/>
                  <a:gd name="connsiteY6" fmla="*/ 387876 h 458771"/>
                  <a:gd name="connsiteX7" fmla="*/ 70896 w 205096"/>
                  <a:gd name="connsiteY7" fmla="*/ 405638 h 458771"/>
                  <a:gd name="connsiteX8" fmla="*/ 81219 w 205096"/>
                  <a:gd name="connsiteY8" fmla="*/ 408674 h 458771"/>
                  <a:gd name="connsiteX9" fmla="*/ 104750 w 205096"/>
                  <a:gd name="connsiteY9" fmla="*/ 413076 h 458771"/>
                  <a:gd name="connsiteX10" fmla="*/ 113554 w 205096"/>
                  <a:gd name="connsiteY10" fmla="*/ 414443 h 458771"/>
                  <a:gd name="connsiteX11" fmla="*/ 115073 w 205096"/>
                  <a:gd name="connsiteY11" fmla="*/ 436607 h 458771"/>
                  <a:gd name="connsiteX12" fmla="*/ 113554 w 205096"/>
                  <a:gd name="connsiteY12" fmla="*/ 451332 h 458771"/>
                  <a:gd name="connsiteX13" fmla="*/ 122511 w 205096"/>
                  <a:gd name="connsiteY13" fmla="*/ 458771 h 458771"/>
                  <a:gd name="connsiteX14" fmla="*/ 131316 w 205096"/>
                  <a:gd name="connsiteY14" fmla="*/ 448448 h 458771"/>
                  <a:gd name="connsiteX15" fmla="*/ 141639 w 205096"/>
                  <a:gd name="connsiteY15" fmla="*/ 426284 h 458771"/>
                  <a:gd name="connsiteX16" fmla="*/ 143158 w 205096"/>
                  <a:gd name="connsiteY16" fmla="*/ 405638 h 458771"/>
                  <a:gd name="connsiteX17" fmla="*/ 157883 w 205096"/>
                  <a:gd name="connsiteY17" fmla="*/ 379071 h 458771"/>
                  <a:gd name="connsiteX18" fmla="*/ 166688 w 205096"/>
                  <a:gd name="connsiteY18" fmla="*/ 356906 h 458771"/>
                  <a:gd name="connsiteX19" fmla="*/ 172609 w 205096"/>
                  <a:gd name="connsiteY19" fmla="*/ 280242 h 458771"/>
                  <a:gd name="connsiteX20" fmla="*/ 196291 w 205096"/>
                  <a:gd name="connsiteY20" fmla="*/ 305291 h 458771"/>
                  <a:gd name="connsiteX21" fmla="*/ 205096 w 205096"/>
                  <a:gd name="connsiteY21" fmla="*/ 284645 h 458771"/>
                  <a:gd name="connsiteX22" fmla="*/ 205096 w 205096"/>
                  <a:gd name="connsiteY22" fmla="*/ 269919 h 458771"/>
                  <a:gd name="connsiteX23" fmla="*/ 200693 w 205096"/>
                  <a:gd name="connsiteY23" fmla="*/ 207980 h 458771"/>
                  <a:gd name="connsiteX24" fmla="*/ 194773 w 205096"/>
                  <a:gd name="connsiteY24" fmla="*/ 157731 h 458771"/>
                  <a:gd name="connsiteX25" fmla="*/ 184450 w 205096"/>
                  <a:gd name="connsiteY25" fmla="*/ 143006 h 458771"/>
                  <a:gd name="connsiteX26" fmla="*/ 163804 w 205096"/>
                  <a:gd name="connsiteY26" fmla="*/ 148926 h 458771"/>
                  <a:gd name="connsiteX27" fmla="*/ 156365 w 205096"/>
                  <a:gd name="connsiteY27" fmla="*/ 154847 h 458771"/>
                  <a:gd name="connsiteX28" fmla="*/ 149078 w 205096"/>
                  <a:gd name="connsiteY28" fmla="*/ 151810 h 458771"/>
                  <a:gd name="connsiteX29" fmla="*/ 146042 w 205096"/>
                  <a:gd name="connsiteY29" fmla="*/ 148926 h 458771"/>
                  <a:gd name="connsiteX30" fmla="*/ 140121 w 205096"/>
                  <a:gd name="connsiteY30" fmla="*/ 151810 h 458771"/>
                  <a:gd name="connsiteX31" fmla="*/ 137237 w 205096"/>
                  <a:gd name="connsiteY31" fmla="*/ 150444 h 458771"/>
                  <a:gd name="connsiteX32" fmla="*/ 137237 w 205096"/>
                  <a:gd name="connsiteY32" fmla="*/ 141639 h 458771"/>
                  <a:gd name="connsiteX33" fmla="*/ 147560 w 205096"/>
                  <a:gd name="connsiteY33" fmla="*/ 117957 h 458771"/>
                  <a:gd name="connsiteX34" fmla="*/ 153481 w 205096"/>
                  <a:gd name="connsiteY34" fmla="*/ 113554 h 458771"/>
                  <a:gd name="connsiteX35" fmla="*/ 162285 w 205096"/>
                  <a:gd name="connsiteY35" fmla="*/ 112036 h 458771"/>
                  <a:gd name="connsiteX36" fmla="*/ 160768 w 205096"/>
                  <a:gd name="connsiteY36" fmla="*/ 91390 h 458771"/>
                  <a:gd name="connsiteX37" fmla="*/ 163804 w 205096"/>
                  <a:gd name="connsiteY37" fmla="*/ 79549 h 458771"/>
                  <a:gd name="connsiteX38" fmla="*/ 169724 w 205096"/>
                  <a:gd name="connsiteY38" fmla="*/ 72262 h 458771"/>
                  <a:gd name="connsiteX39" fmla="*/ 178529 w 205096"/>
                  <a:gd name="connsiteY39" fmla="*/ 63457 h 458771"/>
                  <a:gd name="connsiteX40" fmla="*/ 169724 w 205096"/>
                  <a:gd name="connsiteY40" fmla="*/ 42659 h 458771"/>
                  <a:gd name="connsiteX41" fmla="*/ 47213 w 205096"/>
                  <a:gd name="connsiteY41" fmla="*/ 0 h 458771"/>
                  <a:gd name="connsiteX42" fmla="*/ 39926 w 205096"/>
                  <a:gd name="connsiteY42" fmla="*/ 2884 h 458771"/>
                  <a:gd name="connsiteX43" fmla="*/ 29603 w 205096"/>
                  <a:gd name="connsiteY43" fmla="*/ 19128 h 458771"/>
                  <a:gd name="connsiteX44" fmla="*/ 29603 w 205096"/>
                  <a:gd name="connsiteY44" fmla="*/ 27933 h 458771"/>
                  <a:gd name="connsiteX45" fmla="*/ 25049 w 205096"/>
                  <a:gd name="connsiteY45" fmla="*/ 56018 h 458771"/>
                  <a:gd name="connsiteX46" fmla="*/ 7439 w 205096"/>
                  <a:gd name="connsiteY46" fmla="*/ 72262 h 458771"/>
                  <a:gd name="connsiteX47" fmla="*/ 4403 w 205096"/>
                  <a:gd name="connsiteY47" fmla="*/ 78182 h 458771"/>
                  <a:gd name="connsiteX48" fmla="*/ 4403 w 205096"/>
                  <a:gd name="connsiteY48" fmla="*/ 84103 h 458771"/>
                  <a:gd name="connsiteX49" fmla="*/ 16244 w 205096"/>
                  <a:gd name="connsiteY49" fmla="*/ 95792 h 458771"/>
                  <a:gd name="connsiteX50" fmla="*/ 17762 w 205096"/>
                  <a:gd name="connsiteY50" fmla="*/ 115072 h 458771"/>
                  <a:gd name="connsiteX51" fmla="*/ 8957 w 205096"/>
                  <a:gd name="connsiteY51" fmla="*/ 120993 h 458771"/>
                  <a:gd name="connsiteX52" fmla="*/ 10323 w 205096"/>
                  <a:gd name="connsiteY52" fmla="*/ 154847 h 458771"/>
                  <a:gd name="connsiteX53" fmla="*/ 13359 w 205096"/>
                  <a:gd name="connsiteY53" fmla="*/ 157731 h 458771"/>
                  <a:gd name="connsiteX54" fmla="*/ 30969 w 205096"/>
                  <a:gd name="connsiteY54" fmla="*/ 160767 h 458771"/>
                  <a:gd name="connsiteX55" fmla="*/ 38408 w 205096"/>
                  <a:gd name="connsiteY55" fmla="*/ 182932 h 458771"/>
                  <a:gd name="connsiteX56" fmla="*/ 53134 w 205096"/>
                  <a:gd name="connsiteY56" fmla="*/ 187334 h 458771"/>
                  <a:gd name="connsiteX57" fmla="*/ 57536 w 205096"/>
                  <a:gd name="connsiteY57" fmla="*/ 193255 h 458771"/>
                  <a:gd name="connsiteX58" fmla="*/ 69377 w 205096"/>
                  <a:gd name="connsiteY58" fmla="*/ 197657 h 458771"/>
                  <a:gd name="connsiteX59" fmla="*/ 76817 w 205096"/>
                  <a:gd name="connsiteY59" fmla="*/ 206462 h 458771"/>
                  <a:gd name="connsiteX60" fmla="*/ 97463 w 205096"/>
                  <a:gd name="connsiteY60" fmla="*/ 221188 h 458771"/>
                  <a:gd name="connsiteX61" fmla="*/ 95944 w 205096"/>
                  <a:gd name="connsiteY61" fmla="*/ 225590 h 458771"/>
                  <a:gd name="connsiteX62" fmla="*/ 73780 w 205096"/>
                  <a:gd name="connsiteY62" fmla="*/ 238950 h 458771"/>
                  <a:gd name="connsiteX63" fmla="*/ 50250 w 205096"/>
                  <a:gd name="connsiteY63" fmla="*/ 262480 h 458771"/>
                  <a:gd name="connsiteX64" fmla="*/ 45847 w 205096"/>
                  <a:gd name="connsiteY64" fmla="*/ 283127 h 458771"/>
                  <a:gd name="connsiteX65" fmla="*/ 8957 w 205096"/>
                  <a:gd name="connsiteY65" fmla="*/ 308327 h 458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05096" h="458771">
                    <a:moveTo>
                      <a:pt x="8957" y="308327"/>
                    </a:moveTo>
                    <a:lnTo>
                      <a:pt x="0" y="342181"/>
                    </a:lnTo>
                    <a:lnTo>
                      <a:pt x="0" y="348101"/>
                    </a:lnTo>
                    <a:lnTo>
                      <a:pt x="5921" y="345217"/>
                    </a:lnTo>
                    <a:lnTo>
                      <a:pt x="14726" y="361309"/>
                    </a:lnTo>
                    <a:lnTo>
                      <a:pt x="26567" y="376186"/>
                    </a:lnTo>
                    <a:lnTo>
                      <a:pt x="36890" y="387876"/>
                    </a:lnTo>
                    <a:lnTo>
                      <a:pt x="70896" y="405638"/>
                    </a:lnTo>
                    <a:lnTo>
                      <a:pt x="81219" y="408674"/>
                    </a:lnTo>
                    <a:lnTo>
                      <a:pt x="104750" y="413076"/>
                    </a:lnTo>
                    <a:lnTo>
                      <a:pt x="113554" y="414443"/>
                    </a:lnTo>
                    <a:lnTo>
                      <a:pt x="115073" y="436607"/>
                    </a:lnTo>
                    <a:lnTo>
                      <a:pt x="113554" y="451332"/>
                    </a:lnTo>
                    <a:lnTo>
                      <a:pt x="122511" y="458771"/>
                    </a:lnTo>
                    <a:lnTo>
                      <a:pt x="131316" y="448448"/>
                    </a:lnTo>
                    <a:lnTo>
                      <a:pt x="141639" y="426284"/>
                    </a:lnTo>
                    <a:lnTo>
                      <a:pt x="143158" y="405638"/>
                    </a:lnTo>
                    <a:lnTo>
                      <a:pt x="157883" y="379071"/>
                    </a:lnTo>
                    <a:lnTo>
                      <a:pt x="166688" y="356906"/>
                    </a:lnTo>
                    <a:lnTo>
                      <a:pt x="172609" y="280242"/>
                    </a:lnTo>
                    <a:lnTo>
                      <a:pt x="196291" y="305291"/>
                    </a:lnTo>
                    <a:lnTo>
                      <a:pt x="205096" y="284645"/>
                    </a:lnTo>
                    <a:lnTo>
                      <a:pt x="205096" y="269919"/>
                    </a:lnTo>
                    <a:lnTo>
                      <a:pt x="200693" y="207980"/>
                    </a:lnTo>
                    <a:lnTo>
                      <a:pt x="194773" y="157731"/>
                    </a:lnTo>
                    <a:lnTo>
                      <a:pt x="184450" y="143006"/>
                    </a:lnTo>
                    <a:lnTo>
                      <a:pt x="163804" y="148926"/>
                    </a:lnTo>
                    <a:lnTo>
                      <a:pt x="156365" y="154847"/>
                    </a:lnTo>
                    <a:lnTo>
                      <a:pt x="149078" y="151810"/>
                    </a:lnTo>
                    <a:lnTo>
                      <a:pt x="146042" y="148926"/>
                    </a:lnTo>
                    <a:lnTo>
                      <a:pt x="140121" y="151810"/>
                    </a:lnTo>
                    <a:lnTo>
                      <a:pt x="137237" y="150444"/>
                    </a:lnTo>
                    <a:lnTo>
                      <a:pt x="137237" y="141639"/>
                    </a:lnTo>
                    <a:lnTo>
                      <a:pt x="147560" y="117957"/>
                    </a:lnTo>
                    <a:lnTo>
                      <a:pt x="153481" y="113554"/>
                    </a:lnTo>
                    <a:lnTo>
                      <a:pt x="162285" y="112036"/>
                    </a:lnTo>
                    <a:lnTo>
                      <a:pt x="160768" y="91390"/>
                    </a:lnTo>
                    <a:lnTo>
                      <a:pt x="163804" y="79549"/>
                    </a:lnTo>
                    <a:lnTo>
                      <a:pt x="169724" y="72262"/>
                    </a:lnTo>
                    <a:lnTo>
                      <a:pt x="178529" y="63457"/>
                    </a:lnTo>
                    <a:lnTo>
                      <a:pt x="169724" y="42659"/>
                    </a:lnTo>
                    <a:lnTo>
                      <a:pt x="47213" y="0"/>
                    </a:lnTo>
                    <a:lnTo>
                      <a:pt x="39926" y="2884"/>
                    </a:lnTo>
                    <a:lnTo>
                      <a:pt x="29603" y="19128"/>
                    </a:lnTo>
                    <a:lnTo>
                      <a:pt x="29603" y="27933"/>
                    </a:lnTo>
                    <a:lnTo>
                      <a:pt x="25049" y="56018"/>
                    </a:lnTo>
                    <a:lnTo>
                      <a:pt x="7439" y="72262"/>
                    </a:lnTo>
                    <a:lnTo>
                      <a:pt x="4403" y="78182"/>
                    </a:lnTo>
                    <a:lnTo>
                      <a:pt x="4403" y="84103"/>
                    </a:lnTo>
                    <a:lnTo>
                      <a:pt x="16244" y="95792"/>
                    </a:lnTo>
                    <a:lnTo>
                      <a:pt x="17762" y="115072"/>
                    </a:lnTo>
                    <a:lnTo>
                      <a:pt x="8957" y="120993"/>
                    </a:lnTo>
                    <a:lnTo>
                      <a:pt x="10323" y="154847"/>
                    </a:lnTo>
                    <a:lnTo>
                      <a:pt x="13359" y="157731"/>
                    </a:lnTo>
                    <a:lnTo>
                      <a:pt x="30969" y="160767"/>
                    </a:lnTo>
                    <a:lnTo>
                      <a:pt x="38408" y="182932"/>
                    </a:lnTo>
                    <a:lnTo>
                      <a:pt x="53134" y="187334"/>
                    </a:lnTo>
                    <a:lnTo>
                      <a:pt x="57536" y="193255"/>
                    </a:lnTo>
                    <a:lnTo>
                      <a:pt x="69377" y="197657"/>
                    </a:lnTo>
                    <a:lnTo>
                      <a:pt x="76817" y="206462"/>
                    </a:lnTo>
                    <a:lnTo>
                      <a:pt x="97463" y="221188"/>
                    </a:lnTo>
                    <a:lnTo>
                      <a:pt x="95944" y="225590"/>
                    </a:lnTo>
                    <a:lnTo>
                      <a:pt x="73780" y="238950"/>
                    </a:lnTo>
                    <a:lnTo>
                      <a:pt x="50250" y="262480"/>
                    </a:lnTo>
                    <a:lnTo>
                      <a:pt x="45847" y="283127"/>
                    </a:lnTo>
                    <a:lnTo>
                      <a:pt x="8957" y="308327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69A6EB5C-89AA-461B-B9F2-656A57C11D7F}"/>
                  </a:ext>
                </a:extLst>
              </p:cNvPr>
              <p:cNvSpPr/>
              <p:nvPr/>
            </p:nvSpPr>
            <p:spPr>
              <a:xfrm>
                <a:off x="9173251" y="2242782"/>
                <a:ext cx="261113" cy="471978"/>
              </a:xfrm>
              <a:custGeom>
                <a:avLst/>
                <a:gdLst>
                  <a:gd name="connsiteX0" fmla="*/ 0 w 261113"/>
                  <a:gd name="connsiteY0" fmla="*/ 60421 h 471978"/>
                  <a:gd name="connsiteX1" fmla="*/ 10323 w 261113"/>
                  <a:gd name="connsiteY1" fmla="*/ 78182 h 471978"/>
                  <a:gd name="connsiteX2" fmla="*/ 5920 w 261113"/>
                  <a:gd name="connsiteY2" fmla="*/ 86987 h 471978"/>
                  <a:gd name="connsiteX3" fmla="*/ 13359 w 261113"/>
                  <a:gd name="connsiteY3" fmla="*/ 95792 h 471978"/>
                  <a:gd name="connsiteX4" fmla="*/ 14726 w 261113"/>
                  <a:gd name="connsiteY4" fmla="*/ 101713 h 471978"/>
                  <a:gd name="connsiteX5" fmla="*/ 35372 w 261113"/>
                  <a:gd name="connsiteY5" fmla="*/ 156365 h 471978"/>
                  <a:gd name="connsiteX6" fmla="*/ 42810 w 261113"/>
                  <a:gd name="connsiteY6" fmla="*/ 196139 h 471978"/>
                  <a:gd name="connsiteX7" fmla="*/ 34005 w 261113"/>
                  <a:gd name="connsiteY7" fmla="*/ 215419 h 471978"/>
                  <a:gd name="connsiteX8" fmla="*/ 35372 w 261113"/>
                  <a:gd name="connsiteY8" fmla="*/ 236065 h 471978"/>
                  <a:gd name="connsiteX9" fmla="*/ 59054 w 261113"/>
                  <a:gd name="connsiteY9" fmla="*/ 289047 h 471978"/>
                  <a:gd name="connsiteX10" fmla="*/ 56018 w 261113"/>
                  <a:gd name="connsiteY10" fmla="*/ 314096 h 471978"/>
                  <a:gd name="connsiteX11" fmla="*/ 60420 w 261113"/>
                  <a:gd name="connsiteY11" fmla="*/ 321535 h 471978"/>
                  <a:gd name="connsiteX12" fmla="*/ 64975 w 261113"/>
                  <a:gd name="connsiteY12" fmla="*/ 320016 h 471978"/>
                  <a:gd name="connsiteX13" fmla="*/ 61938 w 261113"/>
                  <a:gd name="connsiteY13" fmla="*/ 314096 h 471978"/>
                  <a:gd name="connsiteX14" fmla="*/ 70744 w 261113"/>
                  <a:gd name="connsiteY14" fmla="*/ 314096 h 471978"/>
                  <a:gd name="connsiteX15" fmla="*/ 85621 w 261113"/>
                  <a:gd name="connsiteY15" fmla="*/ 337778 h 471978"/>
                  <a:gd name="connsiteX16" fmla="*/ 94426 w 261113"/>
                  <a:gd name="connsiteY16" fmla="*/ 383473 h 471978"/>
                  <a:gd name="connsiteX17" fmla="*/ 94426 w 261113"/>
                  <a:gd name="connsiteY17" fmla="*/ 410040 h 471978"/>
                  <a:gd name="connsiteX18" fmla="*/ 104749 w 261113"/>
                  <a:gd name="connsiteY18" fmla="*/ 441009 h 471978"/>
                  <a:gd name="connsiteX19" fmla="*/ 119475 w 261113"/>
                  <a:gd name="connsiteY19" fmla="*/ 471979 h 471978"/>
                  <a:gd name="connsiteX20" fmla="*/ 221339 w 261113"/>
                  <a:gd name="connsiteY20" fmla="*/ 449966 h 471978"/>
                  <a:gd name="connsiteX21" fmla="*/ 218304 w 261113"/>
                  <a:gd name="connsiteY21" fmla="*/ 439491 h 471978"/>
                  <a:gd name="connsiteX22" fmla="*/ 206462 w 261113"/>
                  <a:gd name="connsiteY22" fmla="*/ 427802 h 471978"/>
                  <a:gd name="connsiteX23" fmla="*/ 207980 w 261113"/>
                  <a:gd name="connsiteY23" fmla="*/ 408522 h 471978"/>
                  <a:gd name="connsiteX24" fmla="*/ 212383 w 261113"/>
                  <a:gd name="connsiteY24" fmla="*/ 402753 h 471978"/>
                  <a:gd name="connsiteX25" fmla="*/ 206462 w 261113"/>
                  <a:gd name="connsiteY25" fmla="*/ 384991 h 471978"/>
                  <a:gd name="connsiteX26" fmla="*/ 199175 w 261113"/>
                  <a:gd name="connsiteY26" fmla="*/ 308327 h 471978"/>
                  <a:gd name="connsiteX27" fmla="*/ 199175 w 261113"/>
                  <a:gd name="connsiteY27" fmla="*/ 284645 h 471978"/>
                  <a:gd name="connsiteX28" fmla="*/ 207980 w 261113"/>
                  <a:gd name="connsiteY28" fmla="*/ 238950 h 471978"/>
                  <a:gd name="connsiteX29" fmla="*/ 216785 w 261113"/>
                  <a:gd name="connsiteY29" fmla="*/ 209498 h 471978"/>
                  <a:gd name="connsiteX30" fmla="*/ 218304 w 261113"/>
                  <a:gd name="connsiteY30" fmla="*/ 188852 h 471978"/>
                  <a:gd name="connsiteX31" fmla="*/ 209498 w 261113"/>
                  <a:gd name="connsiteY31" fmla="*/ 172609 h 471978"/>
                  <a:gd name="connsiteX32" fmla="*/ 209498 w 261113"/>
                  <a:gd name="connsiteY32" fmla="*/ 154847 h 471978"/>
                  <a:gd name="connsiteX33" fmla="*/ 215419 w 261113"/>
                  <a:gd name="connsiteY33" fmla="*/ 144524 h 471978"/>
                  <a:gd name="connsiteX34" fmla="*/ 244870 w 261113"/>
                  <a:gd name="connsiteY34" fmla="*/ 119475 h 471978"/>
                  <a:gd name="connsiteX35" fmla="*/ 261114 w 261113"/>
                  <a:gd name="connsiteY35" fmla="*/ 78182 h 471978"/>
                  <a:gd name="connsiteX36" fmla="*/ 244870 w 261113"/>
                  <a:gd name="connsiteY36" fmla="*/ 54500 h 471978"/>
                  <a:gd name="connsiteX37" fmla="*/ 241986 w 261113"/>
                  <a:gd name="connsiteY37" fmla="*/ 42659 h 471978"/>
                  <a:gd name="connsiteX38" fmla="*/ 247906 w 261113"/>
                  <a:gd name="connsiteY38" fmla="*/ 36890 h 471978"/>
                  <a:gd name="connsiteX39" fmla="*/ 247906 w 261113"/>
                  <a:gd name="connsiteY39" fmla="*/ 27933 h 471978"/>
                  <a:gd name="connsiteX40" fmla="*/ 240468 w 261113"/>
                  <a:gd name="connsiteY40" fmla="*/ 0 h 471978"/>
                  <a:gd name="connsiteX41" fmla="*/ 0 w 261113"/>
                  <a:gd name="connsiteY41" fmla="*/ 60421 h 471978"/>
                  <a:gd name="connsiteX42" fmla="*/ 0 w 261113"/>
                  <a:gd name="connsiteY42" fmla="*/ 60421 h 47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61113" h="471978">
                    <a:moveTo>
                      <a:pt x="0" y="60421"/>
                    </a:moveTo>
                    <a:lnTo>
                      <a:pt x="10323" y="78182"/>
                    </a:lnTo>
                    <a:lnTo>
                      <a:pt x="5920" y="86987"/>
                    </a:lnTo>
                    <a:lnTo>
                      <a:pt x="13359" y="95792"/>
                    </a:lnTo>
                    <a:lnTo>
                      <a:pt x="14726" y="101713"/>
                    </a:lnTo>
                    <a:lnTo>
                      <a:pt x="35372" y="156365"/>
                    </a:lnTo>
                    <a:lnTo>
                      <a:pt x="42810" y="196139"/>
                    </a:lnTo>
                    <a:lnTo>
                      <a:pt x="34005" y="215419"/>
                    </a:lnTo>
                    <a:lnTo>
                      <a:pt x="35372" y="236065"/>
                    </a:lnTo>
                    <a:lnTo>
                      <a:pt x="59054" y="289047"/>
                    </a:lnTo>
                    <a:lnTo>
                      <a:pt x="56018" y="314096"/>
                    </a:lnTo>
                    <a:lnTo>
                      <a:pt x="60420" y="321535"/>
                    </a:lnTo>
                    <a:lnTo>
                      <a:pt x="64975" y="320016"/>
                    </a:lnTo>
                    <a:lnTo>
                      <a:pt x="61938" y="314096"/>
                    </a:lnTo>
                    <a:lnTo>
                      <a:pt x="70744" y="314096"/>
                    </a:lnTo>
                    <a:lnTo>
                      <a:pt x="85621" y="337778"/>
                    </a:lnTo>
                    <a:lnTo>
                      <a:pt x="94426" y="383473"/>
                    </a:lnTo>
                    <a:lnTo>
                      <a:pt x="94426" y="410040"/>
                    </a:lnTo>
                    <a:lnTo>
                      <a:pt x="104749" y="441009"/>
                    </a:lnTo>
                    <a:lnTo>
                      <a:pt x="119475" y="471979"/>
                    </a:lnTo>
                    <a:lnTo>
                      <a:pt x="221339" y="449966"/>
                    </a:lnTo>
                    <a:lnTo>
                      <a:pt x="218304" y="439491"/>
                    </a:lnTo>
                    <a:lnTo>
                      <a:pt x="206462" y="427802"/>
                    </a:lnTo>
                    <a:lnTo>
                      <a:pt x="207980" y="408522"/>
                    </a:lnTo>
                    <a:lnTo>
                      <a:pt x="212383" y="402753"/>
                    </a:lnTo>
                    <a:lnTo>
                      <a:pt x="206462" y="384991"/>
                    </a:lnTo>
                    <a:lnTo>
                      <a:pt x="199175" y="308327"/>
                    </a:lnTo>
                    <a:lnTo>
                      <a:pt x="199175" y="284645"/>
                    </a:lnTo>
                    <a:lnTo>
                      <a:pt x="207980" y="238950"/>
                    </a:lnTo>
                    <a:lnTo>
                      <a:pt x="216785" y="209498"/>
                    </a:lnTo>
                    <a:lnTo>
                      <a:pt x="218304" y="188852"/>
                    </a:lnTo>
                    <a:lnTo>
                      <a:pt x="209498" y="172609"/>
                    </a:lnTo>
                    <a:lnTo>
                      <a:pt x="209498" y="154847"/>
                    </a:lnTo>
                    <a:lnTo>
                      <a:pt x="215419" y="144524"/>
                    </a:lnTo>
                    <a:lnTo>
                      <a:pt x="244870" y="119475"/>
                    </a:lnTo>
                    <a:lnTo>
                      <a:pt x="261114" y="78182"/>
                    </a:lnTo>
                    <a:lnTo>
                      <a:pt x="244870" y="54500"/>
                    </a:lnTo>
                    <a:lnTo>
                      <a:pt x="241986" y="42659"/>
                    </a:lnTo>
                    <a:lnTo>
                      <a:pt x="247906" y="36890"/>
                    </a:lnTo>
                    <a:lnTo>
                      <a:pt x="247906" y="27933"/>
                    </a:lnTo>
                    <a:lnTo>
                      <a:pt x="240468" y="0"/>
                    </a:lnTo>
                    <a:lnTo>
                      <a:pt x="0" y="60421"/>
                    </a:lnTo>
                    <a:lnTo>
                      <a:pt x="0" y="60421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64D8DCC1-2704-4012-B895-94B8CDB76189}"/>
                  </a:ext>
                </a:extLst>
              </p:cNvPr>
              <p:cNvSpPr/>
              <p:nvPr/>
            </p:nvSpPr>
            <p:spPr>
              <a:xfrm>
                <a:off x="9372426" y="2173405"/>
                <a:ext cx="240467" cy="519343"/>
              </a:xfrm>
              <a:custGeom>
                <a:avLst/>
                <a:gdLst>
                  <a:gd name="connsiteX0" fmla="*/ 237583 w 240467"/>
                  <a:gd name="connsiteY0" fmla="*/ 438125 h 519343"/>
                  <a:gd name="connsiteX1" fmla="*/ 228627 w 240467"/>
                  <a:gd name="connsiteY1" fmla="*/ 433722 h 519343"/>
                  <a:gd name="connsiteX2" fmla="*/ 218304 w 240467"/>
                  <a:gd name="connsiteY2" fmla="*/ 436607 h 519343"/>
                  <a:gd name="connsiteX3" fmla="*/ 206462 w 240467"/>
                  <a:gd name="connsiteY3" fmla="*/ 455887 h 519343"/>
                  <a:gd name="connsiteX4" fmla="*/ 193255 w 240467"/>
                  <a:gd name="connsiteY4" fmla="*/ 460289 h 519343"/>
                  <a:gd name="connsiteX5" fmla="*/ 196139 w 240467"/>
                  <a:gd name="connsiteY5" fmla="*/ 472130 h 519343"/>
                  <a:gd name="connsiteX6" fmla="*/ 193255 w 240467"/>
                  <a:gd name="connsiteY6" fmla="*/ 476533 h 519343"/>
                  <a:gd name="connsiteX7" fmla="*/ 188852 w 240467"/>
                  <a:gd name="connsiteY7" fmla="*/ 472130 h 519343"/>
                  <a:gd name="connsiteX8" fmla="*/ 184450 w 240467"/>
                  <a:gd name="connsiteY8" fmla="*/ 476533 h 519343"/>
                  <a:gd name="connsiteX9" fmla="*/ 182931 w 240467"/>
                  <a:gd name="connsiteY9" fmla="*/ 482454 h 519343"/>
                  <a:gd name="connsiteX10" fmla="*/ 22164 w 240467"/>
                  <a:gd name="connsiteY10" fmla="*/ 519344 h 519343"/>
                  <a:gd name="connsiteX11" fmla="*/ 19128 w 240467"/>
                  <a:gd name="connsiteY11" fmla="*/ 508869 h 519343"/>
                  <a:gd name="connsiteX12" fmla="*/ 7287 w 240467"/>
                  <a:gd name="connsiteY12" fmla="*/ 497179 h 519343"/>
                  <a:gd name="connsiteX13" fmla="*/ 8805 w 240467"/>
                  <a:gd name="connsiteY13" fmla="*/ 477899 h 519343"/>
                  <a:gd name="connsiteX14" fmla="*/ 13207 w 240467"/>
                  <a:gd name="connsiteY14" fmla="*/ 472130 h 519343"/>
                  <a:gd name="connsiteX15" fmla="*/ 7287 w 240467"/>
                  <a:gd name="connsiteY15" fmla="*/ 454369 h 519343"/>
                  <a:gd name="connsiteX16" fmla="*/ 0 w 240467"/>
                  <a:gd name="connsiteY16" fmla="*/ 377704 h 519343"/>
                  <a:gd name="connsiteX17" fmla="*/ 0 w 240467"/>
                  <a:gd name="connsiteY17" fmla="*/ 354022 h 519343"/>
                  <a:gd name="connsiteX18" fmla="*/ 8805 w 240467"/>
                  <a:gd name="connsiteY18" fmla="*/ 308327 h 519343"/>
                  <a:gd name="connsiteX19" fmla="*/ 17610 w 240467"/>
                  <a:gd name="connsiteY19" fmla="*/ 278876 h 519343"/>
                  <a:gd name="connsiteX20" fmla="*/ 19128 w 240467"/>
                  <a:gd name="connsiteY20" fmla="*/ 258230 h 519343"/>
                  <a:gd name="connsiteX21" fmla="*/ 10323 w 240467"/>
                  <a:gd name="connsiteY21" fmla="*/ 241986 h 519343"/>
                  <a:gd name="connsiteX22" fmla="*/ 10323 w 240467"/>
                  <a:gd name="connsiteY22" fmla="*/ 224224 h 519343"/>
                  <a:gd name="connsiteX23" fmla="*/ 16244 w 240467"/>
                  <a:gd name="connsiteY23" fmla="*/ 213901 h 519343"/>
                  <a:gd name="connsiteX24" fmla="*/ 45695 w 240467"/>
                  <a:gd name="connsiteY24" fmla="*/ 188852 h 519343"/>
                  <a:gd name="connsiteX25" fmla="*/ 61938 w 240467"/>
                  <a:gd name="connsiteY25" fmla="*/ 147560 h 519343"/>
                  <a:gd name="connsiteX26" fmla="*/ 45695 w 240467"/>
                  <a:gd name="connsiteY26" fmla="*/ 123877 h 519343"/>
                  <a:gd name="connsiteX27" fmla="*/ 42811 w 240467"/>
                  <a:gd name="connsiteY27" fmla="*/ 112036 h 519343"/>
                  <a:gd name="connsiteX28" fmla="*/ 48731 w 240467"/>
                  <a:gd name="connsiteY28" fmla="*/ 106267 h 519343"/>
                  <a:gd name="connsiteX29" fmla="*/ 48731 w 240467"/>
                  <a:gd name="connsiteY29" fmla="*/ 97310 h 519343"/>
                  <a:gd name="connsiteX30" fmla="*/ 41292 w 240467"/>
                  <a:gd name="connsiteY30" fmla="*/ 69377 h 519343"/>
                  <a:gd name="connsiteX31" fmla="*/ 47213 w 240467"/>
                  <a:gd name="connsiteY31" fmla="*/ 34006 h 519343"/>
                  <a:gd name="connsiteX32" fmla="*/ 38408 w 240467"/>
                  <a:gd name="connsiteY32" fmla="*/ 22164 h 519343"/>
                  <a:gd name="connsiteX33" fmla="*/ 41292 w 240467"/>
                  <a:gd name="connsiteY33" fmla="*/ 17762 h 519343"/>
                  <a:gd name="connsiteX34" fmla="*/ 51615 w 240467"/>
                  <a:gd name="connsiteY34" fmla="*/ 17762 h 519343"/>
                  <a:gd name="connsiteX35" fmla="*/ 56018 w 240467"/>
                  <a:gd name="connsiteY35" fmla="*/ 5921 h 519343"/>
                  <a:gd name="connsiteX36" fmla="*/ 64975 w 240467"/>
                  <a:gd name="connsiteY36" fmla="*/ 8805 h 519343"/>
                  <a:gd name="connsiteX37" fmla="*/ 75298 w 240467"/>
                  <a:gd name="connsiteY37" fmla="*/ 7439 h 519343"/>
                  <a:gd name="connsiteX38" fmla="*/ 82585 w 240467"/>
                  <a:gd name="connsiteY38" fmla="*/ 0 h 519343"/>
                  <a:gd name="connsiteX39" fmla="*/ 188852 w 240467"/>
                  <a:gd name="connsiteY39" fmla="*/ 318650 h 519343"/>
                  <a:gd name="connsiteX40" fmla="*/ 190218 w 240467"/>
                  <a:gd name="connsiteY40" fmla="*/ 324571 h 519343"/>
                  <a:gd name="connsiteX41" fmla="*/ 188852 w 240467"/>
                  <a:gd name="connsiteY41" fmla="*/ 337778 h 519343"/>
                  <a:gd name="connsiteX42" fmla="*/ 190218 w 240467"/>
                  <a:gd name="connsiteY42" fmla="*/ 343699 h 519343"/>
                  <a:gd name="connsiteX43" fmla="*/ 216785 w 240467"/>
                  <a:gd name="connsiteY43" fmla="*/ 364345 h 519343"/>
                  <a:gd name="connsiteX44" fmla="*/ 222706 w 240467"/>
                  <a:gd name="connsiteY44" fmla="*/ 365863 h 519343"/>
                  <a:gd name="connsiteX45" fmla="*/ 225742 w 240467"/>
                  <a:gd name="connsiteY45" fmla="*/ 376186 h 519343"/>
                  <a:gd name="connsiteX46" fmla="*/ 225742 w 240467"/>
                  <a:gd name="connsiteY46" fmla="*/ 383473 h 519343"/>
                  <a:gd name="connsiteX47" fmla="*/ 240468 w 240467"/>
                  <a:gd name="connsiteY47" fmla="*/ 408674 h 519343"/>
                  <a:gd name="connsiteX48" fmla="*/ 237583 w 240467"/>
                  <a:gd name="connsiteY48" fmla="*/ 413076 h 519343"/>
                  <a:gd name="connsiteX49" fmla="*/ 237583 w 240467"/>
                  <a:gd name="connsiteY49" fmla="*/ 426284 h 519343"/>
                  <a:gd name="connsiteX50" fmla="*/ 237583 w 240467"/>
                  <a:gd name="connsiteY50" fmla="*/ 438125 h 519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40467" h="519343">
                    <a:moveTo>
                      <a:pt x="237583" y="438125"/>
                    </a:moveTo>
                    <a:lnTo>
                      <a:pt x="228627" y="433722"/>
                    </a:lnTo>
                    <a:lnTo>
                      <a:pt x="218304" y="436607"/>
                    </a:lnTo>
                    <a:lnTo>
                      <a:pt x="206462" y="455887"/>
                    </a:lnTo>
                    <a:lnTo>
                      <a:pt x="193255" y="460289"/>
                    </a:lnTo>
                    <a:lnTo>
                      <a:pt x="196139" y="472130"/>
                    </a:lnTo>
                    <a:lnTo>
                      <a:pt x="193255" y="476533"/>
                    </a:lnTo>
                    <a:lnTo>
                      <a:pt x="188852" y="472130"/>
                    </a:lnTo>
                    <a:lnTo>
                      <a:pt x="184450" y="476533"/>
                    </a:lnTo>
                    <a:lnTo>
                      <a:pt x="182931" y="482454"/>
                    </a:lnTo>
                    <a:lnTo>
                      <a:pt x="22164" y="519344"/>
                    </a:lnTo>
                    <a:lnTo>
                      <a:pt x="19128" y="508869"/>
                    </a:lnTo>
                    <a:lnTo>
                      <a:pt x="7287" y="497179"/>
                    </a:lnTo>
                    <a:lnTo>
                      <a:pt x="8805" y="477899"/>
                    </a:lnTo>
                    <a:lnTo>
                      <a:pt x="13207" y="472130"/>
                    </a:lnTo>
                    <a:lnTo>
                      <a:pt x="7287" y="454369"/>
                    </a:lnTo>
                    <a:lnTo>
                      <a:pt x="0" y="377704"/>
                    </a:lnTo>
                    <a:lnTo>
                      <a:pt x="0" y="354022"/>
                    </a:lnTo>
                    <a:lnTo>
                      <a:pt x="8805" y="308327"/>
                    </a:lnTo>
                    <a:lnTo>
                      <a:pt x="17610" y="278876"/>
                    </a:lnTo>
                    <a:lnTo>
                      <a:pt x="19128" y="258230"/>
                    </a:lnTo>
                    <a:lnTo>
                      <a:pt x="10323" y="241986"/>
                    </a:lnTo>
                    <a:lnTo>
                      <a:pt x="10323" y="224224"/>
                    </a:lnTo>
                    <a:lnTo>
                      <a:pt x="16244" y="213901"/>
                    </a:lnTo>
                    <a:lnTo>
                      <a:pt x="45695" y="188852"/>
                    </a:lnTo>
                    <a:lnTo>
                      <a:pt x="61938" y="147560"/>
                    </a:lnTo>
                    <a:lnTo>
                      <a:pt x="45695" y="123877"/>
                    </a:lnTo>
                    <a:lnTo>
                      <a:pt x="42811" y="112036"/>
                    </a:lnTo>
                    <a:lnTo>
                      <a:pt x="48731" y="106267"/>
                    </a:lnTo>
                    <a:lnTo>
                      <a:pt x="48731" y="97310"/>
                    </a:lnTo>
                    <a:lnTo>
                      <a:pt x="41292" y="69377"/>
                    </a:lnTo>
                    <a:lnTo>
                      <a:pt x="47213" y="34006"/>
                    </a:lnTo>
                    <a:lnTo>
                      <a:pt x="38408" y="22164"/>
                    </a:lnTo>
                    <a:lnTo>
                      <a:pt x="41292" y="17762"/>
                    </a:lnTo>
                    <a:lnTo>
                      <a:pt x="51615" y="17762"/>
                    </a:lnTo>
                    <a:lnTo>
                      <a:pt x="56018" y="5921"/>
                    </a:lnTo>
                    <a:lnTo>
                      <a:pt x="64975" y="8805"/>
                    </a:lnTo>
                    <a:lnTo>
                      <a:pt x="75298" y="7439"/>
                    </a:lnTo>
                    <a:lnTo>
                      <a:pt x="82585" y="0"/>
                    </a:lnTo>
                    <a:lnTo>
                      <a:pt x="188852" y="318650"/>
                    </a:lnTo>
                    <a:lnTo>
                      <a:pt x="190218" y="324571"/>
                    </a:lnTo>
                    <a:lnTo>
                      <a:pt x="188852" y="337778"/>
                    </a:lnTo>
                    <a:lnTo>
                      <a:pt x="190218" y="343699"/>
                    </a:lnTo>
                    <a:lnTo>
                      <a:pt x="216785" y="364345"/>
                    </a:lnTo>
                    <a:lnTo>
                      <a:pt x="222706" y="365863"/>
                    </a:lnTo>
                    <a:lnTo>
                      <a:pt x="225742" y="376186"/>
                    </a:lnTo>
                    <a:lnTo>
                      <a:pt x="225742" y="383473"/>
                    </a:lnTo>
                    <a:lnTo>
                      <a:pt x="240468" y="408674"/>
                    </a:lnTo>
                    <a:lnTo>
                      <a:pt x="237583" y="413076"/>
                    </a:lnTo>
                    <a:lnTo>
                      <a:pt x="237583" y="426284"/>
                    </a:lnTo>
                    <a:lnTo>
                      <a:pt x="237583" y="438125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7ACB0CE8-41E8-40DE-A584-A633A27A67B0}"/>
                  </a:ext>
                </a:extLst>
              </p:cNvPr>
              <p:cNvSpPr/>
              <p:nvPr/>
            </p:nvSpPr>
            <p:spPr>
              <a:xfrm>
                <a:off x="9070019" y="3321092"/>
                <a:ext cx="163651" cy="262632"/>
              </a:xfrm>
              <a:custGeom>
                <a:avLst/>
                <a:gdLst>
                  <a:gd name="connsiteX0" fmla="*/ 163652 w 163651"/>
                  <a:gd name="connsiteY0" fmla="*/ 241986 h 262632"/>
                  <a:gd name="connsiteX1" fmla="*/ 160767 w 163651"/>
                  <a:gd name="connsiteY1" fmla="*/ 224224 h 262632"/>
                  <a:gd name="connsiteX2" fmla="*/ 150444 w 163651"/>
                  <a:gd name="connsiteY2" fmla="*/ 197657 h 262632"/>
                  <a:gd name="connsiteX3" fmla="*/ 132683 w 163651"/>
                  <a:gd name="connsiteY3" fmla="*/ 180047 h 262632"/>
                  <a:gd name="connsiteX4" fmla="*/ 106267 w 163651"/>
                  <a:gd name="connsiteY4" fmla="*/ 162285 h 262632"/>
                  <a:gd name="connsiteX5" fmla="*/ 97311 w 163651"/>
                  <a:gd name="connsiteY5" fmla="*/ 150444 h 262632"/>
                  <a:gd name="connsiteX6" fmla="*/ 91390 w 163651"/>
                  <a:gd name="connsiteY6" fmla="*/ 138755 h 262632"/>
                  <a:gd name="connsiteX7" fmla="*/ 70744 w 163651"/>
                  <a:gd name="connsiteY7" fmla="*/ 103383 h 262632"/>
                  <a:gd name="connsiteX8" fmla="*/ 61939 w 163651"/>
                  <a:gd name="connsiteY8" fmla="*/ 88506 h 262632"/>
                  <a:gd name="connsiteX9" fmla="*/ 45695 w 163651"/>
                  <a:gd name="connsiteY9" fmla="*/ 69377 h 262632"/>
                  <a:gd name="connsiteX10" fmla="*/ 39774 w 163651"/>
                  <a:gd name="connsiteY10" fmla="*/ 56018 h 262632"/>
                  <a:gd name="connsiteX11" fmla="*/ 38408 w 163651"/>
                  <a:gd name="connsiteY11" fmla="*/ 44329 h 262632"/>
                  <a:gd name="connsiteX12" fmla="*/ 39774 w 163651"/>
                  <a:gd name="connsiteY12" fmla="*/ 42811 h 262632"/>
                  <a:gd name="connsiteX13" fmla="*/ 39774 w 163651"/>
                  <a:gd name="connsiteY13" fmla="*/ 36890 h 262632"/>
                  <a:gd name="connsiteX14" fmla="*/ 48731 w 163651"/>
                  <a:gd name="connsiteY14" fmla="*/ 3036 h 262632"/>
                  <a:gd name="connsiteX15" fmla="*/ 36890 w 163651"/>
                  <a:gd name="connsiteY15" fmla="*/ 0 h 262632"/>
                  <a:gd name="connsiteX16" fmla="*/ 20646 w 163651"/>
                  <a:gd name="connsiteY16" fmla="*/ 1518 h 262632"/>
                  <a:gd name="connsiteX17" fmla="*/ 7287 w 163651"/>
                  <a:gd name="connsiteY17" fmla="*/ 14726 h 262632"/>
                  <a:gd name="connsiteX18" fmla="*/ 5921 w 163651"/>
                  <a:gd name="connsiteY18" fmla="*/ 26567 h 262632"/>
                  <a:gd name="connsiteX19" fmla="*/ 1518 w 163651"/>
                  <a:gd name="connsiteY19" fmla="*/ 29451 h 262632"/>
                  <a:gd name="connsiteX20" fmla="*/ 0 w 163651"/>
                  <a:gd name="connsiteY20" fmla="*/ 30969 h 262632"/>
                  <a:gd name="connsiteX21" fmla="*/ 69377 w 163651"/>
                  <a:gd name="connsiteY21" fmla="*/ 262632 h 262632"/>
                  <a:gd name="connsiteX22" fmla="*/ 163652 w 163651"/>
                  <a:gd name="connsiteY22" fmla="*/ 241986 h 26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3651" h="262632">
                    <a:moveTo>
                      <a:pt x="163652" y="241986"/>
                    </a:moveTo>
                    <a:lnTo>
                      <a:pt x="160767" y="224224"/>
                    </a:lnTo>
                    <a:lnTo>
                      <a:pt x="150444" y="197657"/>
                    </a:lnTo>
                    <a:lnTo>
                      <a:pt x="132683" y="180047"/>
                    </a:lnTo>
                    <a:lnTo>
                      <a:pt x="106267" y="162285"/>
                    </a:lnTo>
                    <a:lnTo>
                      <a:pt x="97311" y="150444"/>
                    </a:lnTo>
                    <a:lnTo>
                      <a:pt x="91390" y="138755"/>
                    </a:lnTo>
                    <a:lnTo>
                      <a:pt x="70744" y="103383"/>
                    </a:lnTo>
                    <a:lnTo>
                      <a:pt x="61939" y="88506"/>
                    </a:lnTo>
                    <a:lnTo>
                      <a:pt x="45695" y="69377"/>
                    </a:lnTo>
                    <a:lnTo>
                      <a:pt x="39774" y="56018"/>
                    </a:lnTo>
                    <a:lnTo>
                      <a:pt x="38408" y="44329"/>
                    </a:lnTo>
                    <a:lnTo>
                      <a:pt x="39774" y="42811"/>
                    </a:lnTo>
                    <a:lnTo>
                      <a:pt x="39774" y="36890"/>
                    </a:lnTo>
                    <a:lnTo>
                      <a:pt x="48731" y="3036"/>
                    </a:lnTo>
                    <a:lnTo>
                      <a:pt x="36890" y="0"/>
                    </a:lnTo>
                    <a:lnTo>
                      <a:pt x="20646" y="1518"/>
                    </a:lnTo>
                    <a:lnTo>
                      <a:pt x="7287" y="14726"/>
                    </a:lnTo>
                    <a:lnTo>
                      <a:pt x="5921" y="26567"/>
                    </a:lnTo>
                    <a:lnTo>
                      <a:pt x="1518" y="29451"/>
                    </a:lnTo>
                    <a:lnTo>
                      <a:pt x="0" y="30969"/>
                    </a:lnTo>
                    <a:lnTo>
                      <a:pt x="69377" y="262632"/>
                    </a:lnTo>
                    <a:lnTo>
                      <a:pt x="163652" y="241986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0F438A2A-EC4C-4CC4-9903-F0840A2E377F}"/>
                  </a:ext>
                </a:extLst>
              </p:cNvPr>
              <p:cNvSpPr/>
              <p:nvPr/>
            </p:nvSpPr>
            <p:spPr>
              <a:xfrm>
                <a:off x="8905761" y="3527402"/>
                <a:ext cx="50856" cy="58295"/>
              </a:xfrm>
              <a:custGeom>
                <a:avLst/>
                <a:gdLst>
                  <a:gd name="connsiteX0" fmla="*/ 0 w 50856"/>
                  <a:gd name="connsiteY0" fmla="*/ 20495 h 58295"/>
                  <a:gd name="connsiteX1" fmla="*/ 26263 w 50856"/>
                  <a:gd name="connsiteY1" fmla="*/ 0 h 58295"/>
                  <a:gd name="connsiteX2" fmla="*/ 50856 w 50856"/>
                  <a:gd name="connsiteY2" fmla="*/ 36131 h 58295"/>
                  <a:gd name="connsiteX3" fmla="*/ 19583 w 50856"/>
                  <a:gd name="connsiteY3" fmla="*/ 58295 h 58295"/>
                  <a:gd name="connsiteX4" fmla="*/ 0 w 50856"/>
                  <a:gd name="connsiteY4" fmla="*/ 20495 h 58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56" h="58295">
                    <a:moveTo>
                      <a:pt x="0" y="20495"/>
                    </a:moveTo>
                    <a:lnTo>
                      <a:pt x="26263" y="0"/>
                    </a:lnTo>
                    <a:lnTo>
                      <a:pt x="50856" y="36131"/>
                    </a:lnTo>
                    <a:lnTo>
                      <a:pt x="19583" y="58295"/>
                    </a:lnTo>
                    <a:lnTo>
                      <a:pt x="0" y="20495"/>
                    </a:lnTo>
                    <a:close/>
                  </a:path>
                </a:pathLst>
              </a:custGeom>
              <a:grpFill/>
              <a:ln w="9525" cap="flat">
                <a:solidFill>
                  <a:srgbClr val="40404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61483EF5-15EA-4970-B339-6D06CFB8A86E}"/>
                </a:ext>
              </a:extLst>
            </p:cNvPr>
            <p:cNvGrpSpPr/>
            <p:nvPr/>
          </p:nvGrpSpPr>
          <p:grpSpPr>
            <a:xfrm>
              <a:off x="2589343" y="1772685"/>
              <a:ext cx="7219866" cy="3964948"/>
              <a:chOff x="2589343" y="1772685"/>
              <a:chExt cx="7219866" cy="3964948"/>
            </a:xfrm>
          </p:grpSpPr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A0E480F3-8CB3-422D-A651-40F2B21E2468}"/>
                  </a:ext>
                </a:extLst>
              </p:cNvPr>
              <p:cNvSpPr txBox="1"/>
              <p:nvPr/>
            </p:nvSpPr>
            <p:spPr>
              <a:xfrm>
                <a:off x="9582618" y="1986455"/>
                <a:ext cx="22659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ME</a:t>
                </a:r>
              </a:p>
            </p:txBody>
          </p:sp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2F6A618C-E8E3-405E-9875-FFD39AA3F9F0}"/>
                  </a:ext>
                </a:extLst>
              </p:cNvPr>
              <p:cNvSpPr txBox="1"/>
              <p:nvPr/>
            </p:nvSpPr>
            <p:spPr>
              <a:xfrm>
                <a:off x="9203301" y="2276697"/>
                <a:ext cx="204150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VT</a:t>
                </a:r>
              </a:p>
            </p:txBody>
          </p:sp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2A55591F-A34D-4603-A2F2-8D54897D885B}"/>
                  </a:ext>
                </a:extLst>
              </p:cNvPr>
              <p:cNvSpPr txBox="1"/>
              <p:nvPr/>
            </p:nvSpPr>
            <p:spPr>
              <a:xfrm>
                <a:off x="8892892" y="2620985"/>
                <a:ext cx="21537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NY</a:t>
                </a:r>
              </a:p>
            </p:txBody>
          </p: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6851AA5-B467-4935-98BB-96EF16A69CC6}"/>
                  </a:ext>
                </a:extLst>
              </p:cNvPr>
              <p:cNvSpPr txBox="1"/>
              <p:nvPr/>
            </p:nvSpPr>
            <p:spPr>
              <a:xfrm>
                <a:off x="9364843" y="2427639"/>
                <a:ext cx="220180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NH</a:t>
                </a:r>
              </a:p>
            </p:txBody>
          </p:sp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9FBFC4D2-9E13-4F58-95A3-C78034F4B6FD}"/>
                  </a:ext>
                </a:extLst>
              </p:cNvPr>
              <p:cNvSpPr txBox="1"/>
              <p:nvPr/>
            </p:nvSpPr>
            <p:spPr>
              <a:xfrm>
                <a:off x="9398279" y="2627400"/>
                <a:ext cx="23140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MA</a:t>
                </a: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D5C363A3-9BF7-4AC2-96D9-AC357851E257}"/>
                  </a:ext>
                </a:extLst>
              </p:cNvPr>
              <p:cNvSpPr txBox="1"/>
              <p:nvPr/>
            </p:nvSpPr>
            <p:spPr>
              <a:xfrm>
                <a:off x="9316556" y="2790092"/>
                <a:ext cx="208959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CT</a:t>
                </a: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A9A312B7-CC77-4B81-A9D1-FAEB3016DC26}"/>
                  </a:ext>
                </a:extLst>
              </p:cNvPr>
              <p:cNvSpPr txBox="1"/>
              <p:nvPr/>
            </p:nvSpPr>
            <p:spPr>
              <a:xfrm>
                <a:off x="9125094" y="3250517"/>
                <a:ext cx="204149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NJ</a:t>
                </a: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6E1F4921-B3C8-4573-BECE-756B919BD71C}"/>
                  </a:ext>
                </a:extLst>
              </p:cNvPr>
              <p:cNvSpPr txBox="1"/>
              <p:nvPr/>
            </p:nvSpPr>
            <p:spPr>
              <a:xfrm>
                <a:off x="8814978" y="3331093"/>
                <a:ext cx="220180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DC</a:t>
                </a:r>
              </a:p>
            </p:txBody>
          </p: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C04E85C1-2934-49F4-B2EB-F8BFCA53A163}"/>
                  </a:ext>
                </a:extLst>
              </p:cNvPr>
              <p:cNvSpPr txBox="1"/>
              <p:nvPr/>
            </p:nvSpPr>
            <p:spPr>
              <a:xfrm>
                <a:off x="8633085" y="3068197"/>
                <a:ext cx="21537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PA</a:t>
                </a: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0390A042-3E70-4FA4-87FD-BBA736ABCB5B}"/>
                  </a:ext>
                </a:extLst>
              </p:cNvPr>
              <p:cNvSpPr txBox="1"/>
              <p:nvPr/>
            </p:nvSpPr>
            <p:spPr>
              <a:xfrm>
                <a:off x="7685856" y="2801907"/>
                <a:ext cx="186517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MI</a:t>
                </a: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6A599CE7-32DA-4B63-94CE-C0F5176A0F5F}"/>
                  </a:ext>
                </a:extLst>
              </p:cNvPr>
              <p:cNvSpPr txBox="1"/>
              <p:nvPr/>
            </p:nvSpPr>
            <p:spPr>
              <a:xfrm>
                <a:off x="7951716" y="3306433"/>
                <a:ext cx="226592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OH</a:t>
                </a: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EEA8B2B5-740E-4188-8886-AC028433C370}"/>
                  </a:ext>
                </a:extLst>
              </p:cNvPr>
              <p:cNvSpPr txBox="1"/>
              <p:nvPr/>
            </p:nvSpPr>
            <p:spPr>
              <a:xfrm>
                <a:off x="7539233" y="3428317"/>
                <a:ext cx="175296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IN</a:t>
                </a:r>
              </a:p>
            </p:txBody>
          </p:sp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F2596EEC-13D5-4AB9-8790-D28C1A0FCD47}"/>
                  </a:ext>
                </a:extLst>
              </p:cNvPr>
              <p:cNvSpPr txBox="1"/>
              <p:nvPr/>
            </p:nvSpPr>
            <p:spPr>
              <a:xfrm>
                <a:off x="8262719" y="3624131"/>
                <a:ext cx="237813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WV</a:t>
                </a: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609669B4-98A6-4661-BABE-BA16BF2FE8EB}"/>
                  </a:ext>
                </a:extLst>
              </p:cNvPr>
              <p:cNvSpPr txBox="1"/>
              <p:nvPr/>
            </p:nvSpPr>
            <p:spPr>
              <a:xfrm>
                <a:off x="8645106" y="3722038"/>
                <a:ext cx="21537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VA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5D65AFEC-BA35-4031-AD0A-D0BA32B4A339}"/>
                  </a:ext>
                </a:extLst>
              </p:cNvPr>
              <p:cNvSpPr txBox="1"/>
              <p:nvPr/>
            </p:nvSpPr>
            <p:spPr>
              <a:xfrm>
                <a:off x="8736056" y="4112983"/>
                <a:ext cx="220180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NC</a:t>
                </a:r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CA0E226D-1198-4016-892A-D4A33B70C54F}"/>
                  </a:ext>
                </a:extLst>
              </p:cNvPr>
              <p:cNvSpPr txBox="1"/>
              <p:nvPr/>
            </p:nvSpPr>
            <p:spPr>
              <a:xfrm>
                <a:off x="7689435" y="3886155"/>
                <a:ext cx="21537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KY</a:t>
                </a:r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A33BE66-CCDE-455A-A495-E7114E23E000}"/>
                  </a:ext>
                </a:extLst>
              </p:cNvPr>
              <p:cNvSpPr txBox="1"/>
              <p:nvPr/>
            </p:nvSpPr>
            <p:spPr>
              <a:xfrm>
                <a:off x="7505998" y="4210890"/>
                <a:ext cx="208959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TN</a:t>
                </a: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B36FF59-58E1-4ABE-A0EF-3461B412A1D2}"/>
                  </a:ext>
                </a:extLst>
              </p:cNvPr>
              <p:cNvSpPr txBox="1"/>
              <p:nvPr/>
            </p:nvSpPr>
            <p:spPr>
              <a:xfrm>
                <a:off x="8460219" y="4488015"/>
                <a:ext cx="21537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SC</a:t>
                </a: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A53A79F5-2119-476B-B1F3-913D0F916862}"/>
                  </a:ext>
                </a:extLst>
              </p:cNvPr>
              <p:cNvSpPr txBox="1"/>
              <p:nvPr/>
            </p:nvSpPr>
            <p:spPr>
              <a:xfrm>
                <a:off x="8065012" y="4785726"/>
                <a:ext cx="226592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GA</a:t>
                </a: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BB80A1DB-665B-44F5-AB37-DEED9D49FAB6}"/>
                  </a:ext>
                </a:extLst>
              </p:cNvPr>
              <p:cNvSpPr txBox="1"/>
              <p:nvPr/>
            </p:nvSpPr>
            <p:spPr>
              <a:xfrm>
                <a:off x="8514959" y="5541819"/>
                <a:ext cx="197738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FL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DCF09B0A-40AA-468E-8E4F-0E17A233206C}"/>
                  </a:ext>
                </a:extLst>
              </p:cNvPr>
              <p:cNvSpPr txBox="1"/>
              <p:nvPr/>
            </p:nvSpPr>
            <p:spPr>
              <a:xfrm>
                <a:off x="7557143" y="4687819"/>
                <a:ext cx="208959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AL</a:t>
                </a: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1F4B77FC-D7A3-44CE-8C72-B8DF4C757157}"/>
                  </a:ext>
                </a:extLst>
              </p:cNvPr>
              <p:cNvSpPr txBox="1"/>
              <p:nvPr/>
            </p:nvSpPr>
            <p:spPr>
              <a:xfrm>
                <a:off x="7080317" y="4666554"/>
                <a:ext cx="226592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MS</a:t>
                </a: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8386CAD-210C-4532-964C-411E8F8FEF23}"/>
                  </a:ext>
                </a:extLst>
              </p:cNvPr>
              <p:cNvSpPr txBox="1"/>
              <p:nvPr/>
            </p:nvSpPr>
            <p:spPr>
              <a:xfrm>
                <a:off x="6646407" y="4446815"/>
                <a:ext cx="220180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AR</a:t>
                </a:r>
              </a:p>
            </p:txBody>
          </p: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65AE9F4C-0E5A-49F0-ADB1-96E6A84107BF}"/>
                  </a:ext>
                </a:extLst>
              </p:cNvPr>
              <p:cNvSpPr txBox="1"/>
              <p:nvPr/>
            </p:nvSpPr>
            <p:spPr>
              <a:xfrm>
                <a:off x="6652018" y="5123350"/>
                <a:ext cx="208959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LA</a:t>
                </a: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A8E0CC95-13D3-439E-9D0C-2FD1F7269468}"/>
                  </a:ext>
                </a:extLst>
              </p:cNvPr>
              <p:cNvSpPr txBox="1"/>
              <p:nvPr/>
            </p:nvSpPr>
            <p:spPr>
              <a:xfrm>
                <a:off x="7080317" y="3348424"/>
                <a:ext cx="164075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IL</a:t>
                </a: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8FED0BFE-9C5A-453D-A305-7CA1466A2C7B}"/>
                  </a:ext>
                </a:extLst>
              </p:cNvPr>
              <p:cNvSpPr txBox="1"/>
              <p:nvPr/>
            </p:nvSpPr>
            <p:spPr>
              <a:xfrm>
                <a:off x="6448567" y="3087100"/>
                <a:ext cx="175296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IA</a:t>
                </a:r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064BAF8-3394-4E51-BB67-D92C0E56F4B3}"/>
                  </a:ext>
                </a:extLst>
              </p:cNvPr>
              <p:cNvSpPr txBox="1"/>
              <p:nvPr/>
            </p:nvSpPr>
            <p:spPr>
              <a:xfrm>
                <a:off x="6637590" y="3792338"/>
                <a:ext cx="237813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MO</a:t>
                </a:r>
              </a:p>
            </p:txBody>
          </p:sp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9DC01BEA-0FDA-4AFC-AA8F-5C37D174ED12}"/>
                  </a:ext>
                </a:extLst>
              </p:cNvPr>
              <p:cNvSpPr txBox="1"/>
              <p:nvPr/>
            </p:nvSpPr>
            <p:spPr>
              <a:xfrm>
                <a:off x="5651521" y="5123350"/>
                <a:ext cx="204150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TX</a:t>
                </a:r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2087B8C6-61F9-4196-B8A0-FC277A709582}"/>
                  </a:ext>
                </a:extLst>
              </p:cNvPr>
              <p:cNvSpPr txBox="1"/>
              <p:nvPr/>
            </p:nvSpPr>
            <p:spPr>
              <a:xfrm>
                <a:off x="5930399" y="4331831"/>
                <a:ext cx="226592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OK</a:t>
                </a:r>
              </a:p>
            </p:txBody>
          </p:sp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47B5449A-8AE7-4FB2-95E0-6BB74C903DB5}"/>
                  </a:ext>
                </a:extLst>
              </p:cNvPr>
              <p:cNvSpPr txBox="1"/>
              <p:nvPr/>
            </p:nvSpPr>
            <p:spPr>
              <a:xfrm>
                <a:off x="4510095" y="4446815"/>
                <a:ext cx="23140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NM</a:t>
                </a:r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6DEA537-2C14-415B-802C-CDC5CD58113E}"/>
                  </a:ext>
                </a:extLst>
              </p:cNvPr>
              <p:cNvSpPr txBox="1"/>
              <p:nvPr/>
            </p:nvSpPr>
            <p:spPr>
              <a:xfrm>
                <a:off x="5728561" y="3788248"/>
                <a:ext cx="21537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KS</a:t>
                </a: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299DF1BD-F2C2-4487-AB71-2C0C11084136}"/>
                  </a:ext>
                </a:extLst>
              </p:cNvPr>
              <p:cNvSpPr txBox="1"/>
              <p:nvPr/>
            </p:nvSpPr>
            <p:spPr>
              <a:xfrm>
                <a:off x="5525872" y="3176941"/>
                <a:ext cx="21537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NE</a:t>
                </a:r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37AC82D-A17F-4C50-9E4E-446D124CF89A}"/>
                  </a:ext>
                </a:extLst>
              </p:cNvPr>
              <p:cNvSpPr txBox="1"/>
              <p:nvPr/>
            </p:nvSpPr>
            <p:spPr>
              <a:xfrm>
                <a:off x="4669657" y="3624131"/>
                <a:ext cx="226592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CO</a:t>
                </a:r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259C94E-AB0E-4225-B8A3-AF86CC27485B}"/>
                  </a:ext>
                </a:extLst>
              </p:cNvPr>
              <p:cNvSpPr txBox="1"/>
              <p:nvPr/>
            </p:nvSpPr>
            <p:spPr>
              <a:xfrm>
                <a:off x="3857853" y="3502247"/>
                <a:ext cx="208959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UT</a:t>
                </a:r>
              </a:p>
            </p:txBody>
          </p:sp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5C04730-B3E1-4543-9CF4-6D3A9A27E3DB}"/>
                  </a:ext>
                </a:extLst>
              </p:cNvPr>
              <p:cNvSpPr txBox="1"/>
              <p:nvPr/>
            </p:nvSpPr>
            <p:spPr>
              <a:xfrm>
                <a:off x="3113497" y="3306433"/>
                <a:ext cx="21537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NV</a:t>
                </a: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4B3472B8-4564-43C5-ABDB-3982770982A9}"/>
                  </a:ext>
                </a:extLst>
              </p:cNvPr>
              <p:cNvSpPr txBox="1"/>
              <p:nvPr/>
            </p:nvSpPr>
            <p:spPr>
              <a:xfrm>
                <a:off x="3665535" y="4317268"/>
                <a:ext cx="208959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AZ</a:t>
                </a: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5D2CB435-47CD-4D91-AA84-67C05409132A}"/>
                  </a:ext>
                </a:extLst>
              </p:cNvPr>
              <p:cNvSpPr txBox="1"/>
              <p:nvPr/>
            </p:nvSpPr>
            <p:spPr>
              <a:xfrm>
                <a:off x="2589343" y="3801628"/>
                <a:ext cx="220180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CA</a:t>
                </a: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DEE5FFFF-6EF0-4410-A1CF-40BDA461B1BC}"/>
                  </a:ext>
                </a:extLst>
              </p:cNvPr>
              <p:cNvSpPr txBox="1"/>
              <p:nvPr/>
            </p:nvSpPr>
            <p:spPr>
              <a:xfrm>
                <a:off x="3652662" y="2550066"/>
                <a:ext cx="175296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ID</a:t>
                </a:r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BE397D7E-688C-4874-8574-2D6B1E4DC487}"/>
                  </a:ext>
                </a:extLst>
              </p:cNvPr>
              <p:cNvSpPr txBox="1"/>
              <p:nvPr/>
            </p:nvSpPr>
            <p:spPr>
              <a:xfrm>
                <a:off x="2781343" y="2329732"/>
                <a:ext cx="226592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OR</a:t>
                </a:r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655D6C16-C2BF-4981-B411-E62AE35A84C2}"/>
                  </a:ext>
                </a:extLst>
              </p:cNvPr>
              <p:cNvSpPr txBox="1"/>
              <p:nvPr/>
            </p:nvSpPr>
            <p:spPr>
              <a:xfrm>
                <a:off x="2922449" y="1772685"/>
                <a:ext cx="24262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WA</a:t>
                </a:r>
              </a:p>
            </p:txBody>
          </p:sp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03A21F40-4264-43AC-8B36-BAA493BFFCF8}"/>
                  </a:ext>
                </a:extLst>
              </p:cNvPr>
              <p:cNvSpPr txBox="1"/>
              <p:nvPr/>
            </p:nvSpPr>
            <p:spPr>
              <a:xfrm>
                <a:off x="4386319" y="2028247"/>
                <a:ext cx="220180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MT</a:t>
                </a: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5077013-A859-42FD-BB37-5F1575925D5A}"/>
                  </a:ext>
                </a:extLst>
              </p:cNvPr>
              <p:cNvSpPr txBox="1"/>
              <p:nvPr/>
            </p:nvSpPr>
            <p:spPr>
              <a:xfrm>
                <a:off x="4521637" y="2843548"/>
                <a:ext cx="237813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WY</a:t>
                </a:r>
              </a:p>
            </p:txBody>
          </p: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6A7DD11B-57D0-48E0-BD78-7CE23D2C1F84}"/>
                  </a:ext>
                </a:extLst>
              </p:cNvPr>
              <p:cNvSpPr txBox="1"/>
              <p:nvPr/>
            </p:nvSpPr>
            <p:spPr>
              <a:xfrm>
                <a:off x="5550667" y="2089251"/>
                <a:ext cx="220180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ND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D0576E76-C5EF-4284-BC0B-60CEACF9C381}"/>
                  </a:ext>
                </a:extLst>
              </p:cNvPr>
              <p:cNvSpPr txBox="1"/>
              <p:nvPr/>
            </p:nvSpPr>
            <p:spPr>
              <a:xfrm>
                <a:off x="6310424" y="2329732"/>
                <a:ext cx="23140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MN</a:t>
                </a: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EA24D32C-84D5-40F2-895C-4CC366D66964}"/>
                  </a:ext>
                </a:extLst>
              </p:cNvPr>
              <p:cNvSpPr txBox="1"/>
              <p:nvPr/>
            </p:nvSpPr>
            <p:spPr>
              <a:xfrm>
                <a:off x="7011831" y="2657994"/>
                <a:ext cx="197737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WI</a:t>
                </a: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32F5D0D7-EC0B-4B4A-9734-B6C276C24B37}"/>
                  </a:ext>
                </a:extLst>
              </p:cNvPr>
              <p:cNvSpPr txBox="1"/>
              <p:nvPr/>
            </p:nvSpPr>
            <p:spPr>
              <a:xfrm>
                <a:off x="5522007" y="2657994"/>
                <a:ext cx="215371" cy="195814"/>
              </a:xfrm>
              <a:prstGeom prst="rect">
                <a:avLst/>
              </a:prstGeom>
              <a:noFill/>
            </p:spPr>
            <p:txBody>
              <a:bodyPr wrap="non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SD</a:t>
                </a: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828E971-261D-4132-91AC-D5695E431C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United States of America</a:t>
            </a:r>
          </a:p>
        </p:txBody>
      </p:sp>
      <p:sp>
        <p:nvSpPr>
          <p:cNvPr id="111" name="Notes">
            <a:extLst>
              <a:ext uri="{FF2B5EF4-FFF2-40B4-BE49-F238E27FC236}">
                <a16:creationId xmlns:a16="http://schemas.microsoft.com/office/drawing/2014/main" id="{62E826AE-4F7B-4A47-8FD5-FBE8A16A564A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</p:spTree>
    <p:extLst>
      <p:ext uri="{BB962C8B-B14F-4D97-AF65-F5344CB8AC3E}">
        <p14:creationId xmlns:p14="http://schemas.microsoft.com/office/powerpoint/2010/main" val="21547374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967DA2-BE2D-48AA-8E0F-BF264A7E98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North America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8C0F3D9-694D-4268-BB55-D2AEBC48FCF5}"/>
              </a:ext>
            </a:extLst>
          </p:cNvPr>
          <p:cNvGrpSpPr/>
          <p:nvPr/>
        </p:nvGrpSpPr>
        <p:grpSpPr>
          <a:xfrm>
            <a:off x="3424238" y="1376363"/>
            <a:ext cx="5346700" cy="4998051"/>
            <a:chOff x="3424238" y="1376363"/>
            <a:chExt cx="5346700" cy="4998051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CBDC24BE-4478-46D6-853D-2D37EF14A718}"/>
                </a:ext>
              </a:extLst>
            </p:cNvPr>
            <p:cNvGrpSpPr/>
            <p:nvPr/>
          </p:nvGrpSpPr>
          <p:grpSpPr>
            <a:xfrm>
              <a:off x="3424238" y="1376363"/>
              <a:ext cx="5346700" cy="4968876"/>
              <a:chOff x="3424238" y="1376363"/>
              <a:chExt cx="5346700" cy="4968876"/>
            </a:xfrm>
            <a:solidFill>
              <a:srgbClr val="FFFFFF"/>
            </a:solidFill>
          </p:grpSpPr>
          <p:sp>
            <p:nvSpPr>
              <p:cNvPr id="6" name="Freeform 5">
                <a:extLst>
                  <a:ext uri="{FF2B5EF4-FFF2-40B4-BE49-F238E27FC236}">
                    <a16:creationId xmlns:a16="http://schemas.microsoft.com/office/drawing/2014/main" id="{010B7E9B-6D62-4840-8F18-E9BB6716C2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08876" y="5857876"/>
                <a:ext cx="92075" cy="31750"/>
              </a:xfrm>
              <a:custGeom>
                <a:avLst/>
                <a:gdLst>
                  <a:gd name="T0" fmla="*/ 45 w 58"/>
                  <a:gd name="T1" fmla="*/ 15 h 20"/>
                  <a:gd name="T2" fmla="*/ 50 w 58"/>
                  <a:gd name="T3" fmla="*/ 11 h 20"/>
                  <a:gd name="T4" fmla="*/ 58 w 58"/>
                  <a:gd name="T5" fmla="*/ 13 h 20"/>
                  <a:gd name="T6" fmla="*/ 56 w 58"/>
                  <a:gd name="T7" fmla="*/ 15 h 20"/>
                  <a:gd name="T8" fmla="*/ 45 w 58"/>
                  <a:gd name="T9" fmla="*/ 15 h 20"/>
                  <a:gd name="T10" fmla="*/ 45 w 58"/>
                  <a:gd name="T11" fmla="*/ 15 h 20"/>
                  <a:gd name="T12" fmla="*/ 41 w 58"/>
                  <a:gd name="T13" fmla="*/ 2 h 20"/>
                  <a:gd name="T14" fmla="*/ 37 w 58"/>
                  <a:gd name="T15" fmla="*/ 2 h 20"/>
                  <a:gd name="T16" fmla="*/ 26 w 58"/>
                  <a:gd name="T17" fmla="*/ 2 h 20"/>
                  <a:gd name="T18" fmla="*/ 9 w 58"/>
                  <a:gd name="T19" fmla="*/ 0 h 20"/>
                  <a:gd name="T20" fmla="*/ 7 w 58"/>
                  <a:gd name="T21" fmla="*/ 5 h 20"/>
                  <a:gd name="T22" fmla="*/ 2 w 58"/>
                  <a:gd name="T23" fmla="*/ 7 h 20"/>
                  <a:gd name="T24" fmla="*/ 2 w 58"/>
                  <a:gd name="T25" fmla="*/ 11 h 20"/>
                  <a:gd name="T26" fmla="*/ 0 w 58"/>
                  <a:gd name="T27" fmla="*/ 13 h 20"/>
                  <a:gd name="T28" fmla="*/ 2 w 58"/>
                  <a:gd name="T29" fmla="*/ 18 h 20"/>
                  <a:gd name="T30" fmla="*/ 15 w 58"/>
                  <a:gd name="T31" fmla="*/ 18 h 20"/>
                  <a:gd name="T32" fmla="*/ 19 w 58"/>
                  <a:gd name="T33" fmla="*/ 20 h 20"/>
                  <a:gd name="T34" fmla="*/ 28 w 58"/>
                  <a:gd name="T35" fmla="*/ 18 h 20"/>
                  <a:gd name="T36" fmla="*/ 32 w 58"/>
                  <a:gd name="T37" fmla="*/ 20 h 20"/>
                  <a:gd name="T38" fmla="*/ 41 w 58"/>
                  <a:gd name="T39" fmla="*/ 15 h 20"/>
                  <a:gd name="T40" fmla="*/ 48 w 58"/>
                  <a:gd name="T41" fmla="*/ 7 h 20"/>
                  <a:gd name="T42" fmla="*/ 41 w 58"/>
                  <a:gd name="T43" fmla="*/ 7 h 20"/>
                  <a:gd name="T44" fmla="*/ 41 w 58"/>
                  <a:gd name="T4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20">
                    <a:moveTo>
                      <a:pt x="45" y="15"/>
                    </a:moveTo>
                    <a:lnTo>
                      <a:pt x="50" y="11"/>
                    </a:lnTo>
                    <a:lnTo>
                      <a:pt x="58" y="13"/>
                    </a:lnTo>
                    <a:lnTo>
                      <a:pt x="56" y="15"/>
                    </a:lnTo>
                    <a:lnTo>
                      <a:pt x="45" y="15"/>
                    </a:lnTo>
                    <a:lnTo>
                      <a:pt x="45" y="15"/>
                    </a:lnTo>
                    <a:close/>
                    <a:moveTo>
                      <a:pt x="41" y="2"/>
                    </a:moveTo>
                    <a:lnTo>
                      <a:pt x="37" y="2"/>
                    </a:lnTo>
                    <a:lnTo>
                      <a:pt x="26" y="2"/>
                    </a:lnTo>
                    <a:lnTo>
                      <a:pt x="9" y="0"/>
                    </a:lnTo>
                    <a:lnTo>
                      <a:pt x="7" y="5"/>
                    </a:lnTo>
                    <a:lnTo>
                      <a:pt x="2" y="7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2" y="18"/>
                    </a:lnTo>
                    <a:lnTo>
                      <a:pt x="15" y="18"/>
                    </a:lnTo>
                    <a:lnTo>
                      <a:pt x="19" y="20"/>
                    </a:lnTo>
                    <a:lnTo>
                      <a:pt x="28" y="18"/>
                    </a:lnTo>
                    <a:lnTo>
                      <a:pt x="32" y="20"/>
                    </a:lnTo>
                    <a:lnTo>
                      <a:pt x="41" y="15"/>
                    </a:lnTo>
                    <a:lnTo>
                      <a:pt x="48" y="7"/>
                    </a:lnTo>
                    <a:lnTo>
                      <a:pt x="41" y="7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4CA1DDBA-E36E-40D0-9562-D3B814BF49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313613" y="5795963"/>
                <a:ext cx="160338" cy="106363"/>
              </a:xfrm>
              <a:custGeom>
                <a:avLst/>
                <a:gdLst>
                  <a:gd name="T0" fmla="*/ 93 w 101"/>
                  <a:gd name="T1" fmla="*/ 50 h 67"/>
                  <a:gd name="T2" fmla="*/ 95 w 101"/>
                  <a:gd name="T3" fmla="*/ 52 h 67"/>
                  <a:gd name="T4" fmla="*/ 88 w 101"/>
                  <a:gd name="T5" fmla="*/ 48 h 67"/>
                  <a:gd name="T6" fmla="*/ 91 w 101"/>
                  <a:gd name="T7" fmla="*/ 48 h 67"/>
                  <a:gd name="T8" fmla="*/ 11 w 101"/>
                  <a:gd name="T9" fmla="*/ 9 h 67"/>
                  <a:gd name="T10" fmla="*/ 11 w 101"/>
                  <a:gd name="T11" fmla="*/ 18 h 67"/>
                  <a:gd name="T12" fmla="*/ 4 w 101"/>
                  <a:gd name="T13" fmla="*/ 26 h 67"/>
                  <a:gd name="T14" fmla="*/ 6 w 101"/>
                  <a:gd name="T15" fmla="*/ 35 h 67"/>
                  <a:gd name="T16" fmla="*/ 6 w 101"/>
                  <a:gd name="T17" fmla="*/ 41 h 67"/>
                  <a:gd name="T18" fmla="*/ 0 w 101"/>
                  <a:gd name="T19" fmla="*/ 50 h 67"/>
                  <a:gd name="T20" fmla="*/ 6 w 101"/>
                  <a:gd name="T21" fmla="*/ 57 h 67"/>
                  <a:gd name="T22" fmla="*/ 9 w 101"/>
                  <a:gd name="T23" fmla="*/ 63 h 67"/>
                  <a:gd name="T24" fmla="*/ 15 w 101"/>
                  <a:gd name="T25" fmla="*/ 67 h 67"/>
                  <a:gd name="T26" fmla="*/ 24 w 101"/>
                  <a:gd name="T27" fmla="*/ 52 h 67"/>
                  <a:gd name="T28" fmla="*/ 26 w 101"/>
                  <a:gd name="T29" fmla="*/ 46 h 67"/>
                  <a:gd name="T30" fmla="*/ 32 w 101"/>
                  <a:gd name="T31" fmla="*/ 48 h 67"/>
                  <a:gd name="T32" fmla="*/ 39 w 101"/>
                  <a:gd name="T33" fmla="*/ 44 h 67"/>
                  <a:gd name="T34" fmla="*/ 43 w 101"/>
                  <a:gd name="T35" fmla="*/ 50 h 67"/>
                  <a:gd name="T36" fmla="*/ 56 w 101"/>
                  <a:gd name="T37" fmla="*/ 44 h 67"/>
                  <a:gd name="T38" fmla="*/ 71 w 101"/>
                  <a:gd name="T39" fmla="*/ 41 h 67"/>
                  <a:gd name="T40" fmla="*/ 80 w 101"/>
                  <a:gd name="T41" fmla="*/ 44 h 67"/>
                  <a:gd name="T42" fmla="*/ 93 w 101"/>
                  <a:gd name="T43" fmla="*/ 46 h 67"/>
                  <a:gd name="T44" fmla="*/ 99 w 101"/>
                  <a:gd name="T45" fmla="*/ 41 h 67"/>
                  <a:gd name="T46" fmla="*/ 99 w 101"/>
                  <a:gd name="T47" fmla="*/ 33 h 67"/>
                  <a:gd name="T48" fmla="*/ 84 w 101"/>
                  <a:gd name="T49" fmla="*/ 29 h 67"/>
                  <a:gd name="T50" fmla="*/ 73 w 101"/>
                  <a:gd name="T51" fmla="*/ 26 h 67"/>
                  <a:gd name="T52" fmla="*/ 58 w 101"/>
                  <a:gd name="T53" fmla="*/ 18 h 67"/>
                  <a:gd name="T54" fmla="*/ 58 w 101"/>
                  <a:gd name="T55" fmla="*/ 18 h 67"/>
                  <a:gd name="T56" fmla="*/ 76 w 101"/>
                  <a:gd name="T57" fmla="*/ 20 h 67"/>
                  <a:gd name="T58" fmla="*/ 78 w 101"/>
                  <a:gd name="T59" fmla="*/ 16 h 67"/>
                  <a:gd name="T60" fmla="*/ 67 w 101"/>
                  <a:gd name="T61" fmla="*/ 16 h 67"/>
                  <a:gd name="T62" fmla="*/ 56 w 101"/>
                  <a:gd name="T63" fmla="*/ 7 h 67"/>
                  <a:gd name="T64" fmla="*/ 52 w 101"/>
                  <a:gd name="T65" fmla="*/ 5 h 67"/>
                  <a:gd name="T66" fmla="*/ 28 w 101"/>
                  <a:gd name="T67" fmla="*/ 3 h 67"/>
                  <a:gd name="T68" fmla="*/ 13 w 101"/>
                  <a:gd name="T69" fmla="*/ 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1" h="67">
                    <a:moveTo>
                      <a:pt x="91" y="48"/>
                    </a:moveTo>
                    <a:lnTo>
                      <a:pt x="93" y="50"/>
                    </a:lnTo>
                    <a:lnTo>
                      <a:pt x="97" y="50"/>
                    </a:lnTo>
                    <a:lnTo>
                      <a:pt x="95" y="52"/>
                    </a:lnTo>
                    <a:lnTo>
                      <a:pt x="91" y="52"/>
                    </a:lnTo>
                    <a:lnTo>
                      <a:pt x="88" y="48"/>
                    </a:lnTo>
                    <a:lnTo>
                      <a:pt x="91" y="48"/>
                    </a:lnTo>
                    <a:lnTo>
                      <a:pt x="91" y="48"/>
                    </a:lnTo>
                    <a:close/>
                    <a:moveTo>
                      <a:pt x="11" y="7"/>
                    </a:moveTo>
                    <a:lnTo>
                      <a:pt x="11" y="9"/>
                    </a:lnTo>
                    <a:lnTo>
                      <a:pt x="9" y="16"/>
                    </a:lnTo>
                    <a:lnTo>
                      <a:pt x="11" y="18"/>
                    </a:lnTo>
                    <a:lnTo>
                      <a:pt x="9" y="24"/>
                    </a:lnTo>
                    <a:lnTo>
                      <a:pt x="4" y="26"/>
                    </a:lnTo>
                    <a:lnTo>
                      <a:pt x="4" y="29"/>
                    </a:lnTo>
                    <a:lnTo>
                      <a:pt x="6" y="35"/>
                    </a:lnTo>
                    <a:lnTo>
                      <a:pt x="6" y="39"/>
                    </a:lnTo>
                    <a:lnTo>
                      <a:pt x="6" y="41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4" y="50"/>
                    </a:lnTo>
                    <a:lnTo>
                      <a:pt x="6" y="57"/>
                    </a:lnTo>
                    <a:lnTo>
                      <a:pt x="4" y="61"/>
                    </a:lnTo>
                    <a:lnTo>
                      <a:pt x="9" y="63"/>
                    </a:lnTo>
                    <a:lnTo>
                      <a:pt x="11" y="65"/>
                    </a:lnTo>
                    <a:lnTo>
                      <a:pt x="15" y="67"/>
                    </a:lnTo>
                    <a:lnTo>
                      <a:pt x="17" y="59"/>
                    </a:lnTo>
                    <a:lnTo>
                      <a:pt x="24" y="52"/>
                    </a:lnTo>
                    <a:lnTo>
                      <a:pt x="24" y="48"/>
                    </a:lnTo>
                    <a:lnTo>
                      <a:pt x="26" y="46"/>
                    </a:lnTo>
                    <a:lnTo>
                      <a:pt x="28" y="48"/>
                    </a:lnTo>
                    <a:lnTo>
                      <a:pt x="32" y="48"/>
                    </a:lnTo>
                    <a:lnTo>
                      <a:pt x="34" y="41"/>
                    </a:lnTo>
                    <a:lnTo>
                      <a:pt x="39" y="44"/>
                    </a:lnTo>
                    <a:lnTo>
                      <a:pt x="39" y="50"/>
                    </a:lnTo>
                    <a:lnTo>
                      <a:pt x="43" y="50"/>
                    </a:lnTo>
                    <a:lnTo>
                      <a:pt x="50" y="50"/>
                    </a:lnTo>
                    <a:lnTo>
                      <a:pt x="56" y="44"/>
                    </a:lnTo>
                    <a:lnTo>
                      <a:pt x="63" y="41"/>
                    </a:lnTo>
                    <a:lnTo>
                      <a:pt x="71" y="41"/>
                    </a:lnTo>
                    <a:lnTo>
                      <a:pt x="78" y="41"/>
                    </a:lnTo>
                    <a:lnTo>
                      <a:pt x="80" y="44"/>
                    </a:lnTo>
                    <a:lnTo>
                      <a:pt x="86" y="44"/>
                    </a:lnTo>
                    <a:lnTo>
                      <a:pt x="93" y="46"/>
                    </a:lnTo>
                    <a:lnTo>
                      <a:pt x="95" y="41"/>
                    </a:lnTo>
                    <a:lnTo>
                      <a:pt x="99" y="41"/>
                    </a:lnTo>
                    <a:lnTo>
                      <a:pt x="101" y="37"/>
                    </a:lnTo>
                    <a:lnTo>
                      <a:pt x="99" y="33"/>
                    </a:lnTo>
                    <a:lnTo>
                      <a:pt x="88" y="29"/>
                    </a:lnTo>
                    <a:lnTo>
                      <a:pt x="84" y="29"/>
                    </a:lnTo>
                    <a:lnTo>
                      <a:pt x="78" y="26"/>
                    </a:lnTo>
                    <a:lnTo>
                      <a:pt x="73" y="26"/>
                    </a:lnTo>
                    <a:lnTo>
                      <a:pt x="67" y="22"/>
                    </a:lnTo>
                    <a:lnTo>
                      <a:pt x="58" y="18"/>
                    </a:lnTo>
                    <a:lnTo>
                      <a:pt x="54" y="18"/>
                    </a:lnTo>
                    <a:lnTo>
                      <a:pt x="58" y="18"/>
                    </a:lnTo>
                    <a:lnTo>
                      <a:pt x="65" y="20"/>
                    </a:lnTo>
                    <a:lnTo>
                      <a:pt x="76" y="20"/>
                    </a:lnTo>
                    <a:lnTo>
                      <a:pt x="80" y="18"/>
                    </a:lnTo>
                    <a:lnTo>
                      <a:pt x="78" y="16"/>
                    </a:lnTo>
                    <a:lnTo>
                      <a:pt x="73" y="16"/>
                    </a:lnTo>
                    <a:lnTo>
                      <a:pt x="67" y="16"/>
                    </a:lnTo>
                    <a:lnTo>
                      <a:pt x="63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5"/>
                    </a:lnTo>
                    <a:lnTo>
                      <a:pt x="30" y="0"/>
                    </a:lnTo>
                    <a:lnTo>
                      <a:pt x="28" y="3"/>
                    </a:lnTo>
                    <a:lnTo>
                      <a:pt x="22" y="0"/>
                    </a:lnTo>
                    <a:lnTo>
                      <a:pt x="13" y="3"/>
                    </a:lnTo>
                    <a:lnTo>
                      <a:pt x="11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" name="Freeform 7">
                <a:extLst>
                  <a:ext uri="{FF2B5EF4-FFF2-40B4-BE49-F238E27FC236}">
                    <a16:creationId xmlns:a16="http://schemas.microsoft.com/office/drawing/2014/main" id="{59FC0A1A-F8A1-4F88-A09D-8BAFA0FF86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73663" y="1376363"/>
                <a:ext cx="3597275" cy="3336925"/>
              </a:xfrm>
              <a:custGeom>
                <a:avLst/>
                <a:gdLst>
                  <a:gd name="T0" fmla="*/ 767 w 1049"/>
                  <a:gd name="T1" fmla="*/ 68 h 973"/>
                  <a:gd name="T2" fmla="*/ 769 w 1049"/>
                  <a:gd name="T3" fmla="*/ 165 h 973"/>
                  <a:gd name="T4" fmla="*/ 766 w 1049"/>
                  <a:gd name="T5" fmla="*/ 182 h 973"/>
                  <a:gd name="T6" fmla="*/ 819 w 1049"/>
                  <a:gd name="T7" fmla="*/ 113 h 973"/>
                  <a:gd name="T8" fmla="*/ 821 w 1049"/>
                  <a:gd name="T9" fmla="*/ 65 h 973"/>
                  <a:gd name="T10" fmla="*/ 887 w 1049"/>
                  <a:gd name="T11" fmla="*/ 29 h 973"/>
                  <a:gd name="T12" fmla="*/ 1032 w 1049"/>
                  <a:gd name="T13" fmla="*/ 37 h 973"/>
                  <a:gd name="T14" fmla="*/ 900 w 1049"/>
                  <a:gd name="T15" fmla="*/ 139 h 973"/>
                  <a:gd name="T16" fmla="*/ 808 w 1049"/>
                  <a:gd name="T17" fmla="*/ 202 h 973"/>
                  <a:gd name="T18" fmla="*/ 838 w 1049"/>
                  <a:gd name="T19" fmla="*/ 454 h 973"/>
                  <a:gd name="T20" fmla="*/ 735 w 1049"/>
                  <a:gd name="T21" fmla="*/ 189 h 973"/>
                  <a:gd name="T22" fmla="*/ 657 w 1049"/>
                  <a:gd name="T23" fmla="*/ 129 h 973"/>
                  <a:gd name="T24" fmla="*/ 548 w 1049"/>
                  <a:gd name="T25" fmla="*/ 119 h 973"/>
                  <a:gd name="T26" fmla="*/ 716 w 1049"/>
                  <a:gd name="T27" fmla="*/ 215 h 973"/>
                  <a:gd name="T28" fmla="*/ 744 w 1049"/>
                  <a:gd name="T29" fmla="*/ 295 h 973"/>
                  <a:gd name="T30" fmla="*/ 451 w 1049"/>
                  <a:gd name="T31" fmla="*/ 157 h 973"/>
                  <a:gd name="T32" fmla="*/ 652 w 1049"/>
                  <a:gd name="T33" fmla="*/ 243 h 973"/>
                  <a:gd name="T34" fmla="*/ 605 w 1049"/>
                  <a:gd name="T35" fmla="*/ 214 h 973"/>
                  <a:gd name="T36" fmla="*/ 582 w 1049"/>
                  <a:gd name="T37" fmla="*/ 222 h 973"/>
                  <a:gd name="T38" fmla="*/ 549 w 1049"/>
                  <a:gd name="T39" fmla="*/ 190 h 973"/>
                  <a:gd name="T40" fmla="*/ 396 w 1049"/>
                  <a:gd name="T41" fmla="*/ 210 h 973"/>
                  <a:gd name="T42" fmla="*/ 564 w 1049"/>
                  <a:gd name="T43" fmla="*/ 304 h 973"/>
                  <a:gd name="T44" fmla="*/ 604 w 1049"/>
                  <a:gd name="T45" fmla="*/ 318 h 973"/>
                  <a:gd name="T46" fmla="*/ 756 w 1049"/>
                  <a:gd name="T47" fmla="*/ 338 h 973"/>
                  <a:gd name="T48" fmla="*/ 725 w 1049"/>
                  <a:gd name="T49" fmla="*/ 437 h 973"/>
                  <a:gd name="T50" fmla="*/ 520 w 1049"/>
                  <a:gd name="T51" fmla="*/ 444 h 973"/>
                  <a:gd name="T52" fmla="*/ 513 w 1049"/>
                  <a:gd name="T53" fmla="*/ 328 h 973"/>
                  <a:gd name="T54" fmla="*/ 441 w 1049"/>
                  <a:gd name="T55" fmla="*/ 262 h 973"/>
                  <a:gd name="T56" fmla="*/ 386 w 1049"/>
                  <a:gd name="T57" fmla="*/ 391 h 973"/>
                  <a:gd name="T58" fmla="*/ 497 w 1049"/>
                  <a:gd name="T59" fmla="*/ 419 h 973"/>
                  <a:gd name="T60" fmla="*/ 755 w 1049"/>
                  <a:gd name="T61" fmla="*/ 585 h 973"/>
                  <a:gd name="T62" fmla="*/ 764 w 1049"/>
                  <a:gd name="T63" fmla="*/ 463 h 973"/>
                  <a:gd name="T64" fmla="*/ 659 w 1049"/>
                  <a:gd name="T65" fmla="*/ 406 h 973"/>
                  <a:gd name="T66" fmla="*/ 704 w 1049"/>
                  <a:gd name="T67" fmla="*/ 360 h 973"/>
                  <a:gd name="T68" fmla="*/ 783 w 1049"/>
                  <a:gd name="T69" fmla="*/ 362 h 973"/>
                  <a:gd name="T70" fmla="*/ 807 w 1049"/>
                  <a:gd name="T71" fmla="*/ 431 h 973"/>
                  <a:gd name="T72" fmla="*/ 832 w 1049"/>
                  <a:gd name="T73" fmla="*/ 475 h 973"/>
                  <a:gd name="T74" fmla="*/ 872 w 1049"/>
                  <a:gd name="T75" fmla="*/ 533 h 973"/>
                  <a:gd name="T76" fmla="*/ 835 w 1049"/>
                  <a:gd name="T77" fmla="*/ 536 h 973"/>
                  <a:gd name="T78" fmla="*/ 812 w 1049"/>
                  <a:gd name="T79" fmla="*/ 610 h 973"/>
                  <a:gd name="T80" fmla="*/ 658 w 1049"/>
                  <a:gd name="T81" fmla="*/ 558 h 973"/>
                  <a:gd name="T82" fmla="*/ 771 w 1049"/>
                  <a:gd name="T83" fmla="*/ 663 h 973"/>
                  <a:gd name="T84" fmla="*/ 624 w 1049"/>
                  <a:gd name="T85" fmla="*/ 737 h 973"/>
                  <a:gd name="T86" fmla="*/ 831 w 1049"/>
                  <a:gd name="T87" fmla="*/ 894 h 973"/>
                  <a:gd name="T88" fmla="*/ 888 w 1049"/>
                  <a:gd name="T89" fmla="*/ 894 h 973"/>
                  <a:gd name="T90" fmla="*/ 866 w 1049"/>
                  <a:gd name="T91" fmla="*/ 837 h 973"/>
                  <a:gd name="T92" fmla="*/ 96 w 1049"/>
                  <a:gd name="T93" fmla="*/ 806 h 973"/>
                  <a:gd name="T94" fmla="*/ 55 w 1049"/>
                  <a:gd name="T95" fmla="*/ 723 h 973"/>
                  <a:gd name="T96" fmla="*/ 178 w 1049"/>
                  <a:gd name="T97" fmla="*/ 336 h 973"/>
                  <a:gd name="T98" fmla="*/ 75 w 1049"/>
                  <a:gd name="T99" fmla="*/ 737 h 973"/>
                  <a:gd name="T100" fmla="*/ 184 w 1049"/>
                  <a:gd name="T101" fmla="*/ 348 h 973"/>
                  <a:gd name="T102" fmla="*/ 305 w 1049"/>
                  <a:gd name="T103" fmla="*/ 351 h 973"/>
                  <a:gd name="T104" fmla="*/ 461 w 1049"/>
                  <a:gd name="T105" fmla="*/ 413 h 973"/>
                  <a:gd name="T106" fmla="*/ 547 w 1049"/>
                  <a:gd name="T107" fmla="*/ 471 h 973"/>
                  <a:gd name="T108" fmla="*/ 614 w 1049"/>
                  <a:gd name="T109" fmla="*/ 398 h 973"/>
                  <a:gd name="T110" fmla="*/ 703 w 1049"/>
                  <a:gd name="T111" fmla="*/ 446 h 973"/>
                  <a:gd name="T112" fmla="*/ 589 w 1049"/>
                  <a:gd name="T113" fmla="*/ 556 h 973"/>
                  <a:gd name="T114" fmla="*/ 486 w 1049"/>
                  <a:gd name="T115" fmla="*/ 705 h 973"/>
                  <a:gd name="T116" fmla="*/ 670 w 1049"/>
                  <a:gd name="T117" fmla="*/ 667 h 973"/>
                  <a:gd name="T118" fmla="*/ 799 w 1049"/>
                  <a:gd name="T119" fmla="*/ 674 h 973"/>
                  <a:gd name="T120" fmla="*/ 852 w 1049"/>
                  <a:gd name="T121" fmla="*/ 776 h 973"/>
                  <a:gd name="T122" fmla="*/ 748 w 1049"/>
                  <a:gd name="T123" fmla="*/ 847 h 973"/>
                  <a:gd name="T124" fmla="*/ 765 w 1049"/>
                  <a:gd name="T125" fmla="*/ 929 h 9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49" h="973">
                    <a:moveTo>
                      <a:pt x="759" y="171"/>
                    </a:moveTo>
                    <a:cubicBezTo>
                      <a:pt x="760" y="170"/>
                      <a:pt x="760" y="170"/>
                      <a:pt x="760" y="170"/>
                    </a:cubicBezTo>
                    <a:cubicBezTo>
                      <a:pt x="762" y="167"/>
                      <a:pt x="762" y="167"/>
                      <a:pt x="762" y="167"/>
                    </a:cubicBezTo>
                    <a:cubicBezTo>
                      <a:pt x="766" y="163"/>
                      <a:pt x="766" y="163"/>
                      <a:pt x="766" y="163"/>
                    </a:cubicBezTo>
                    <a:cubicBezTo>
                      <a:pt x="767" y="157"/>
                      <a:pt x="767" y="157"/>
                      <a:pt x="767" y="157"/>
                    </a:cubicBezTo>
                    <a:cubicBezTo>
                      <a:pt x="769" y="156"/>
                      <a:pt x="769" y="156"/>
                      <a:pt x="769" y="156"/>
                    </a:cubicBezTo>
                    <a:cubicBezTo>
                      <a:pt x="769" y="158"/>
                      <a:pt x="769" y="158"/>
                      <a:pt x="769" y="158"/>
                    </a:cubicBezTo>
                    <a:cubicBezTo>
                      <a:pt x="768" y="161"/>
                      <a:pt x="768" y="161"/>
                      <a:pt x="768" y="161"/>
                    </a:cubicBezTo>
                    <a:cubicBezTo>
                      <a:pt x="768" y="163"/>
                      <a:pt x="768" y="163"/>
                      <a:pt x="768" y="163"/>
                    </a:cubicBezTo>
                    <a:cubicBezTo>
                      <a:pt x="770" y="163"/>
                      <a:pt x="770" y="163"/>
                      <a:pt x="770" y="163"/>
                    </a:cubicBezTo>
                    <a:cubicBezTo>
                      <a:pt x="773" y="161"/>
                      <a:pt x="773" y="161"/>
                      <a:pt x="773" y="161"/>
                    </a:cubicBezTo>
                    <a:cubicBezTo>
                      <a:pt x="775" y="159"/>
                      <a:pt x="775" y="159"/>
                      <a:pt x="775" y="159"/>
                    </a:cubicBezTo>
                    <a:cubicBezTo>
                      <a:pt x="774" y="157"/>
                      <a:pt x="774" y="157"/>
                      <a:pt x="774" y="157"/>
                    </a:cubicBezTo>
                    <a:cubicBezTo>
                      <a:pt x="772" y="156"/>
                      <a:pt x="772" y="156"/>
                      <a:pt x="772" y="156"/>
                    </a:cubicBezTo>
                    <a:cubicBezTo>
                      <a:pt x="772" y="155"/>
                      <a:pt x="772" y="155"/>
                      <a:pt x="772" y="155"/>
                    </a:cubicBezTo>
                    <a:cubicBezTo>
                      <a:pt x="775" y="154"/>
                      <a:pt x="775" y="154"/>
                      <a:pt x="775" y="154"/>
                    </a:cubicBezTo>
                    <a:cubicBezTo>
                      <a:pt x="775" y="151"/>
                      <a:pt x="775" y="151"/>
                      <a:pt x="775" y="151"/>
                    </a:cubicBezTo>
                    <a:cubicBezTo>
                      <a:pt x="774" y="150"/>
                      <a:pt x="774" y="150"/>
                      <a:pt x="774" y="150"/>
                    </a:cubicBezTo>
                    <a:cubicBezTo>
                      <a:pt x="774" y="148"/>
                      <a:pt x="774" y="148"/>
                      <a:pt x="774" y="148"/>
                    </a:cubicBezTo>
                    <a:cubicBezTo>
                      <a:pt x="777" y="145"/>
                      <a:pt x="777" y="145"/>
                      <a:pt x="777" y="145"/>
                    </a:cubicBezTo>
                    <a:cubicBezTo>
                      <a:pt x="778" y="141"/>
                      <a:pt x="778" y="141"/>
                      <a:pt x="778" y="141"/>
                    </a:cubicBezTo>
                    <a:cubicBezTo>
                      <a:pt x="780" y="140"/>
                      <a:pt x="780" y="140"/>
                      <a:pt x="780" y="140"/>
                    </a:cubicBezTo>
                    <a:cubicBezTo>
                      <a:pt x="782" y="138"/>
                      <a:pt x="782" y="138"/>
                      <a:pt x="782" y="138"/>
                    </a:cubicBezTo>
                    <a:cubicBezTo>
                      <a:pt x="781" y="141"/>
                      <a:pt x="781" y="141"/>
                      <a:pt x="781" y="141"/>
                    </a:cubicBezTo>
                    <a:cubicBezTo>
                      <a:pt x="782" y="142"/>
                      <a:pt x="782" y="142"/>
                      <a:pt x="782" y="142"/>
                    </a:cubicBezTo>
                    <a:cubicBezTo>
                      <a:pt x="780" y="142"/>
                      <a:pt x="780" y="142"/>
                      <a:pt x="780" y="142"/>
                    </a:cubicBezTo>
                    <a:cubicBezTo>
                      <a:pt x="779" y="146"/>
                      <a:pt x="779" y="146"/>
                      <a:pt x="779" y="146"/>
                    </a:cubicBezTo>
                    <a:cubicBezTo>
                      <a:pt x="776" y="149"/>
                      <a:pt x="776" y="149"/>
                      <a:pt x="776" y="149"/>
                    </a:cubicBezTo>
                    <a:cubicBezTo>
                      <a:pt x="776" y="153"/>
                      <a:pt x="776" y="153"/>
                      <a:pt x="776" y="153"/>
                    </a:cubicBezTo>
                    <a:cubicBezTo>
                      <a:pt x="777" y="155"/>
                      <a:pt x="777" y="155"/>
                      <a:pt x="777" y="155"/>
                    </a:cubicBezTo>
                    <a:cubicBezTo>
                      <a:pt x="778" y="157"/>
                      <a:pt x="778" y="157"/>
                      <a:pt x="778" y="157"/>
                    </a:cubicBezTo>
                    <a:cubicBezTo>
                      <a:pt x="779" y="156"/>
                      <a:pt x="779" y="156"/>
                      <a:pt x="779" y="156"/>
                    </a:cubicBezTo>
                    <a:cubicBezTo>
                      <a:pt x="781" y="152"/>
                      <a:pt x="781" y="152"/>
                      <a:pt x="781" y="152"/>
                    </a:cubicBezTo>
                    <a:cubicBezTo>
                      <a:pt x="786" y="148"/>
                      <a:pt x="786" y="148"/>
                      <a:pt x="786" y="148"/>
                    </a:cubicBezTo>
                    <a:cubicBezTo>
                      <a:pt x="787" y="146"/>
                      <a:pt x="787" y="146"/>
                      <a:pt x="787" y="146"/>
                    </a:cubicBezTo>
                    <a:cubicBezTo>
                      <a:pt x="787" y="143"/>
                      <a:pt x="787" y="143"/>
                      <a:pt x="787" y="143"/>
                    </a:cubicBezTo>
                    <a:cubicBezTo>
                      <a:pt x="789" y="140"/>
                      <a:pt x="789" y="140"/>
                      <a:pt x="789" y="140"/>
                    </a:cubicBezTo>
                    <a:cubicBezTo>
                      <a:pt x="790" y="139"/>
                      <a:pt x="790" y="139"/>
                      <a:pt x="790" y="139"/>
                    </a:cubicBezTo>
                    <a:cubicBezTo>
                      <a:pt x="790" y="141"/>
                      <a:pt x="790" y="141"/>
                      <a:pt x="790" y="141"/>
                    </a:cubicBezTo>
                    <a:cubicBezTo>
                      <a:pt x="790" y="142"/>
                      <a:pt x="790" y="142"/>
                      <a:pt x="790" y="142"/>
                    </a:cubicBezTo>
                    <a:cubicBezTo>
                      <a:pt x="790" y="145"/>
                      <a:pt x="790" y="145"/>
                      <a:pt x="790" y="145"/>
                    </a:cubicBezTo>
                    <a:cubicBezTo>
                      <a:pt x="792" y="144"/>
                      <a:pt x="792" y="144"/>
                      <a:pt x="792" y="144"/>
                    </a:cubicBezTo>
                    <a:cubicBezTo>
                      <a:pt x="794" y="140"/>
                      <a:pt x="794" y="140"/>
                      <a:pt x="794" y="140"/>
                    </a:cubicBezTo>
                    <a:cubicBezTo>
                      <a:pt x="796" y="140"/>
                      <a:pt x="796" y="140"/>
                      <a:pt x="796" y="140"/>
                    </a:cubicBezTo>
                    <a:cubicBezTo>
                      <a:pt x="800" y="141"/>
                      <a:pt x="800" y="141"/>
                      <a:pt x="800" y="141"/>
                    </a:cubicBezTo>
                    <a:cubicBezTo>
                      <a:pt x="804" y="139"/>
                      <a:pt x="804" y="139"/>
                      <a:pt x="804" y="139"/>
                    </a:cubicBezTo>
                    <a:cubicBezTo>
                      <a:pt x="806" y="139"/>
                      <a:pt x="806" y="139"/>
                      <a:pt x="806" y="139"/>
                    </a:cubicBezTo>
                    <a:cubicBezTo>
                      <a:pt x="808" y="138"/>
                      <a:pt x="808" y="138"/>
                      <a:pt x="808" y="138"/>
                    </a:cubicBezTo>
                    <a:cubicBezTo>
                      <a:pt x="810" y="137"/>
                      <a:pt x="810" y="137"/>
                      <a:pt x="810" y="137"/>
                    </a:cubicBezTo>
                    <a:cubicBezTo>
                      <a:pt x="811" y="135"/>
                      <a:pt x="811" y="135"/>
                      <a:pt x="811" y="135"/>
                    </a:cubicBezTo>
                    <a:cubicBezTo>
                      <a:pt x="811" y="133"/>
                      <a:pt x="811" y="133"/>
                      <a:pt x="811" y="133"/>
                    </a:cubicBezTo>
                    <a:cubicBezTo>
                      <a:pt x="811" y="131"/>
                      <a:pt x="811" y="131"/>
                      <a:pt x="811" y="131"/>
                    </a:cubicBezTo>
                    <a:cubicBezTo>
                      <a:pt x="810" y="130"/>
                      <a:pt x="810" y="130"/>
                      <a:pt x="810" y="130"/>
                    </a:cubicBezTo>
                    <a:cubicBezTo>
                      <a:pt x="811" y="127"/>
                      <a:pt x="811" y="127"/>
                      <a:pt x="811" y="127"/>
                    </a:cubicBezTo>
                    <a:cubicBezTo>
                      <a:pt x="811" y="121"/>
                      <a:pt x="811" y="121"/>
                      <a:pt x="811" y="121"/>
                    </a:cubicBezTo>
                    <a:cubicBezTo>
                      <a:pt x="810" y="121"/>
                      <a:pt x="810" y="121"/>
                      <a:pt x="810" y="121"/>
                    </a:cubicBezTo>
                    <a:cubicBezTo>
                      <a:pt x="808" y="124"/>
                      <a:pt x="808" y="124"/>
                      <a:pt x="808" y="124"/>
                    </a:cubicBezTo>
                    <a:cubicBezTo>
                      <a:pt x="805" y="128"/>
                      <a:pt x="805" y="128"/>
                      <a:pt x="805" y="128"/>
                    </a:cubicBezTo>
                    <a:cubicBezTo>
                      <a:pt x="804" y="128"/>
                      <a:pt x="804" y="128"/>
                      <a:pt x="804" y="128"/>
                    </a:cubicBezTo>
                    <a:cubicBezTo>
                      <a:pt x="804" y="126"/>
                      <a:pt x="804" y="126"/>
                      <a:pt x="804" y="126"/>
                    </a:cubicBezTo>
                    <a:cubicBezTo>
                      <a:pt x="806" y="124"/>
                      <a:pt x="806" y="124"/>
                      <a:pt x="806" y="124"/>
                    </a:cubicBezTo>
                    <a:cubicBezTo>
                      <a:pt x="808" y="122"/>
                      <a:pt x="808" y="122"/>
                      <a:pt x="808" y="122"/>
                    </a:cubicBezTo>
                    <a:cubicBezTo>
                      <a:pt x="808" y="121"/>
                      <a:pt x="808" y="121"/>
                      <a:pt x="808" y="121"/>
                    </a:cubicBezTo>
                    <a:cubicBezTo>
                      <a:pt x="806" y="118"/>
                      <a:pt x="806" y="118"/>
                      <a:pt x="806" y="118"/>
                    </a:cubicBezTo>
                    <a:cubicBezTo>
                      <a:pt x="805" y="116"/>
                      <a:pt x="805" y="116"/>
                      <a:pt x="805" y="116"/>
                    </a:cubicBezTo>
                    <a:cubicBezTo>
                      <a:pt x="804" y="116"/>
                      <a:pt x="804" y="116"/>
                      <a:pt x="804" y="116"/>
                    </a:cubicBezTo>
                    <a:cubicBezTo>
                      <a:pt x="803" y="117"/>
                      <a:pt x="803" y="117"/>
                      <a:pt x="803" y="117"/>
                    </a:cubicBezTo>
                    <a:cubicBezTo>
                      <a:pt x="802" y="118"/>
                      <a:pt x="802" y="118"/>
                      <a:pt x="802" y="118"/>
                    </a:cubicBezTo>
                    <a:cubicBezTo>
                      <a:pt x="801" y="117"/>
                      <a:pt x="801" y="117"/>
                      <a:pt x="801" y="117"/>
                    </a:cubicBezTo>
                    <a:cubicBezTo>
                      <a:pt x="799" y="118"/>
                      <a:pt x="799" y="118"/>
                      <a:pt x="799" y="118"/>
                    </a:cubicBezTo>
                    <a:cubicBezTo>
                      <a:pt x="797" y="119"/>
                      <a:pt x="797" y="119"/>
                      <a:pt x="797" y="119"/>
                    </a:cubicBezTo>
                    <a:cubicBezTo>
                      <a:pt x="795" y="119"/>
                      <a:pt x="795" y="119"/>
                      <a:pt x="795" y="119"/>
                    </a:cubicBezTo>
                    <a:cubicBezTo>
                      <a:pt x="796" y="117"/>
                      <a:pt x="796" y="117"/>
                      <a:pt x="796" y="117"/>
                    </a:cubicBezTo>
                    <a:cubicBezTo>
                      <a:pt x="801" y="115"/>
                      <a:pt x="801" y="115"/>
                      <a:pt x="801" y="115"/>
                    </a:cubicBezTo>
                    <a:cubicBezTo>
                      <a:pt x="804" y="114"/>
                      <a:pt x="804" y="114"/>
                      <a:pt x="804" y="114"/>
                    </a:cubicBezTo>
                    <a:cubicBezTo>
                      <a:pt x="808" y="110"/>
                      <a:pt x="808" y="110"/>
                      <a:pt x="808" y="110"/>
                    </a:cubicBezTo>
                    <a:cubicBezTo>
                      <a:pt x="809" y="109"/>
                      <a:pt x="809" y="109"/>
                      <a:pt x="809" y="109"/>
                    </a:cubicBezTo>
                    <a:cubicBezTo>
                      <a:pt x="812" y="104"/>
                      <a:pt x="812" y="104"/>
                      <a:pt x="812" y="104"/>
                    </a:cubicBezTo>
                    <a:cubicBezTo>
                      <a:pt x="813" y="100"/>
                      <a:pt x="813" y="100"/>
                      <a:pt x="813" y="100"/>
                    </a:cubicBezTo>
                    <a:cubicBezTo>
                      <a:pt x="812" y="100"/>
                      <a:pt x="812" y="100"/>
                      <a:pt x="812" y="100"/>
                    </a:cubicBezTo>
                    <a:cubicBezTo>
                      <a:pt x="810" y="100"/>
                      <a:pt x="810" y="100"/>
                      <a:pt x="810" y="100"/>
                    </a:cubicBezTo>
                    <a:cubicBezTo>
                      <a:pt x="809" y="101"/>
                      <a:pt x="809" y="101"/>
                      <a:pt x="809" y="101"/>
                    </a:cubicBezTo>
                    <a:cubicBezTo>
                      <a:pt x="808" y="100"/>
                      <a:pt x="808" y="100"/>
                      <a:pt x="808" y="100"/>
                    </a:cubicBezTo>
                    <a:cubicBezTo>
                      <a:pt x="809" y="99"/>
                      <a:pt x="809" y="99"/>
                      <a:pt x="809" y="99"/>
                    </a:cubicBezTo>
                    <a:cubicBezTo>
                      <a:pt x="810" y="98"/>
                      <a:pt x="810" y="98"/>
                      <a:pt x="810" y="98"/>
                    </a:cubicBezTo>
                    <a:cubicBezTo>
                      <a:pt x="812" y="98"/>
                      <a:pt x="812" y="98"/>
                      <a:pt x="812" y="98"/>
                    </a:cubicBezTo>
                    <a:cubicBezTo>
                      <a:pt x="813" y="96"/>
                      <a:pt x="813" y="96"/>
                      <a:pt x="813" y="96"/>
                    </a:cubicBezTo>
                    <a:cubicBezTo>
                      <a:pt x="813" y="94"/>
                      <a:pt x="813" y="94"/>
                      <a:pt x="813" y="94"/>
                    </a:cubicBezTo>
                    <a:cubicBezTo>
                      <a:pt x="815" y="91"/>
                      <a:pt x="815" y="91"/>
                      <a:pt x="815" y="91"/>
                    </a:cubicBezTo>
                    <a:cubicBezTo>
                      <a:pt x="815" y="89"/>
                      <a:pt x="815" y="89"/>
                      <a:pt x="815" y="89"/>
                    </a:cubicBezTo>
                    <a:cubicBezTo>
                      <a:pt x="814" y="88"/>
                      <a:pt x="814" y="88"/>
                      <a:pt x="814" y="88"/>
                    </a:cubicBezTo>
                    <a:cubicBezTo>
                      <a:pt x="815" y="86"/>
                      <a:pt x="815" y="86"/>
                      <a:pt x="815" y="86"/>
                    </a:cubicBezTo>
                    <a:cubicBezTo>
                      <a:pt x="812" y="85"/>
                      <a:pt x="812" y="85"/>
                      <a:pt x="812" y="85"/>
                    </a:cubicBezTo>
                    <a:cubicBezTo>
                      <a:pt x="810" y="86"/>
                      <a:pt x="810" y="86"/>
                      <a:pt x="810" y="86"/>
                    </a:cubicBezTo>
                    <a:cubicBezTo>
                      <a:pt x="808" y="91"/>
                      <a:pt x="808" y="91"/>
                      <a:pt x="808" y="91"/>
                    </a:cubicBezTo>
                    <a:cubicBezTo>
                      <a:pt x="807" y="94"/>
                      <a:pt x="807" y="94"/>
                      <a:pt x="807" y="94"/>
                    </a:cubicBezTo>
                    <a:cubicBezTo>
                      <a:pt x="808" y="96"/>
                      <a:pt x="808" y="96"/>
                      <a:pt x="808" y="96"/>
                    </a:cubicBezTo>
                    <a:cubicBezTo>
                      <a:pt x="807" y="98"/>
                      <a:pt x="807" y="98"/>
                      <a:pt x="807" y="98"/>
                    </a:cubicBezTo>
                    <a:cubicBezTo>
                      <a:pt x="806" y="99"/>
                      <a:pt x="806" y="99"/>
                      <a:pt x="806" y="99"/>
                    </a:cubicBezTo>
                    <a:cubicBezTo>
                      <a:pt x="805" y="98"/>
                      <a:pt x="805" y="98"/>
                      <a:pt x="805" y="98"/>
                    </a:cubicBezTo>
                    <a:cubicBezTo>
                      <a:pt x="805" y="97"/>
                      <a:pt x="805" y="97"/>
                      <a:pt x="805" y="97"/>
                    </a:cubicBezTo>
                    <a:cubicBezTo>
                      <a:pt x="804" y="96"/>
                      <a:pt x="804" y="96"/>
                      <a:pt x="804" y="96"/>
                    </a:cubicBezTo>
                    <a:cubicBezTo>
                      <a:pt x="804" y="94"/>
                      <a:pt x="804" y="94"/>
                      <a:pt x="804" y="94"/>
                    </a:cubicBezTo>
                    <a:cubicBezTo>
                      <a:pt x="806" y="89"/>
                      <a:pt x="806" y="89"/>
                      <a:pt x="806" y="89"/>
                    </a:cubicBezTo>
                    <a:cubicBezTo>
                      <a:pt x="806" y="87"/>
                      <a:pt x="806" y="87"/>
                      <a:pt x="806" y="87"/>
                    </a:cubicBezTo>
                    <a:cubicBezTo>
                      <a:pt x="806" y="86"/>
                      <a:pt x="806" y="86"/>
                      <a:pt x="806" y="86"/>
                    </a:cubicBezTo>
                    <a:cubicBezTo>
                      <a:pt x="807" y="87"/>
                      <a:pt x="807" y="87"/>
                      <a:pt x="807" y="87"/>
                    </a:cubicBezTo>
                    <a:cubicBezTo>
                      <a:pt x="809" y="86"/>
                      <a:pt x="809" y="86"/>
                      <a:pt x="809" y="86"/>
                    </a:cubicBezTo>
                    <a:cubicBezTo>
                      <a:pt x="808" y="83"/>
                      <a:pt x="808" y="83"/>
                      <a:pt x="808" y="83"/>
                    </a:cubicBezTo>
                    <a:cubicBezTo>
                      <a:pt x="806" y="80"/>
                      <a:pt x="806" y="80"/>
                      <a:pt x="806" y="80"/>
                    </a:cubicBezTo>
                    <a:cubicBezTo>
                      <a:pt x="804" y="80"/>
                      <a:pt x="804" y="80"/>
                      <a:pt x="804" y="80"/>
                    </a:cubicBezTo>
                    <a:cubicBezTo>
                      <a:pt x="802" y="81"/>
                      <a:pt x="802" y="81"/>
                      <a:pt x="802" y="81"/>
                    </a:cubicBezTo>
                    <a:cubicBezTo>
                      <a:pt x="800" y="83"/>
                      <a:pt x="800" y="83"/>
                      <a:pt x="800" y="83"/>
                    </a:cubicBezTo>
                    <a:cubicBezTo>
                      <a:pt x="800" y="82"/>
                      <a:pt x="800" y="82"/>
                      <a:pt x="800" y="82"/>
                    </a:cubicBezTo>
                    <a:cubicBezTo>
                      <a:pt x="799" y="81"/>
                      <a:pt x="799" y="81"/>
                      <a:pt x="799" y="81"/>
                    </a:cubicBezTo>
                    <a:cubicBezTo>
                      <a:pt x="799" y="78"/>
                      <a:pt x="799" y="78"/>
                      <a:pt x="799" y="78"/>
                    </a:cubicBezTo>
                    <a:cubicBezTo>
                      <a:pt x="798" y="74"/>
                      <a:pt x="798" y="74"/>
                      <a:pt x="798" y="74"/>
                    </a:cubicBezTo>
                    <a:cubicBezTo>
                      <a:pt x="799" y="69"/>
                      <a:pt x="799" y="69"/>
                      <a:pt x="799" y="69"/>
                    </a:cubicBezTo>
                    <a:cubicBezTo>
                      <a:pt x="799" y="66"/>
                      <a:pt x="799" y="66"/>
                      <a:pt x="799" y="66"/>
                    </a:cubicBezTo>
                    <a:cubicBezTo>
                      <a:pt x="800" y="63"/>
                      <a:pt x="800" y="63"/>
                      <a:pt x="800" y="63"/>
                    </a:cubicBezTo>
                    <a:cubicBezTo>
                      <a:pt x="800" y="59"/>
                      <a:pt x="800" y="59"/>
                      <a:pt x="800" y="59"/>
                    </a:cubicBezTo>
                    <a:cubicBezTo>
                      <a:pt x="800" y="56"/>
                      <a:pt x="800" y="56"/>
                      <a:pt x="800" y="56"/>
                    </a:cubicBezTo>
                    <a:cubicBezTo>
                      <a:pt x="802" y="52"/>
                      <a:pt x="802" y="52"/>
                      <a:pt x="802" y="52"/>
                    </a:cubicBezTo>
                    <a:cubicBezTo>
                      <a:pt x="802" y="49"/>
                      <a:pt x="802" y="49"/>
                      <a:pt x="802" y="49"/>
                    </a:cubicBezTo>
                    <a:cubicBezTo>
                      <a:pt x="800" y="46"/>
                      <a:pt x="800" y="46"/>
                      <a:pt x="800" y="46"/>
                    </a:cubicBezTo>
                    <a:cubicBezTo>
                      <a:pt x="799" y="44"/>
                      <a:pt x="799" y="44"/>
                      <a:pt x="799" y="44"/>
                    </a:cubicBezTo>
                    <a:cubicBezTo>
                      <a:pt x="796" y="41"/>
                      <a:pt x="796" y="41"/>
                      <a:pt x="796" y="41"/>
                    </a:cubicBezTo>
                    <a:cubicBezTo>
                      <a:pt x="795" y="39"/>
                      <a:pt x="795" y="39"/>
                      <a:pt x="795" y="39"/>
                    </a:cubicBezTo>
                    <a:cubicBezTo>
                      <a:pt x="792" y="38"/>
                      <a:pt x="792" y="38"/>
                      <a:pt x="792" y="38"/>
                    </a:cubicBezTo>
                    <a:cubicBezTo>
                      <a:pt x="791" y="39"/>
                      <a:pt x="791" y="39"/>
                      <a:pt x="791" y="39"/>
                    </a:cubicBezTo>
                    <a:cubicBezTo>
                      <a:pt x="791" y="40"/>
                      <a:pt x="791" y="40"/>
                      <a:pt x="791" y="40"/>
                    </a:cubicBezTo>
                    <a:cubicBezTo>
                      <a:pt x="790" y="40"/>
                      <a:pt x="790" y="40"/>
                      <a:pt x="790" y="40"/>
                    </a:cubicBezTo>
                    <a:cubicBezTo>
                      <a:pt x="787" y="37"/>
                      <a:pt x="787" y="37"/>
                      <a:pt x="787" y="37"/>
                    </a:cubicBezTo>
                    <a:cubicBezTo>
                      <a:pt x="784" y="38"/>
                      <a:pt x="784" y="38"/>
                      <a:pt x="784" y="38"/>
                    </a:cubicBezTo>
                    <a:cubicBezTo>
                      <a:pt x="784" y="41"/>
                      <a:pt x="784" y="41"/>
                      <a:pt x="784" y="41"/>
                    </a:cubicBezTo>
                    <a:cubicBezTo>
                      <a:pt x="782" y="44"/>
                      <a:pt x="782" y="44"/>
                      <a:pt x="782" y="44"/>
                    </a:cubicBezTo>
                    <a:cubicBezTo>
                      <a:pt x="784" y="45"/>
                      <a:pt x="784" y="45"/>
                      <a:pt x="784" y="45"/>
                    </a:cubicBezTo>
                    <a:cubicBezTo>
                      <a:pt x="786" y="45"/>
                      <a:pt x="786" y="45"/>
                      <a:pt x="786" y="45"/>
                    </a:cubicBezTo>
                    <a:cubicBezTo>
                      <a:pt x="788" y="45"/>
                      <a:pt x="788" y="45"/>
                      <a:pt x="788" y="45"/>
                    </a:cubicBezTo>
                    <a:cubicBezTo>
                      <a:pt x="791" y="46"/>
                      <a:pt x="791" y="46"/>
                      <a:pt x="791" y="46"/>
                    </a:cubicBezTo>
                    <a:cubicBezTo>
                      <a:pt x="792" y="48"/>
                      <a:pt x="792" y="48"/>
                      <a:pt x="792" y="48"/>
                    </a:cubicBezTo>
                    <a:cubicBezTo>
                      <a:pt x="794" y="48"/>
                      <a:pt x="794" y="48"/>
                      <a:pt x="794" y="48"/>
                    </a:cubicBezTo>
                    <a:cubicBezTo>
                      <a:pt x="794" y="50"/>
                      <a:pt x="794" y="50"/>
                      <a:pt x="794" y="50"/>
                    </a:cubicBezTo>
                    <a:cubicBezTo>
                      <a:pt x="790" y="53"/>
                      <a:pt x="790" y="53"/>
                      <a:pt x="790" y="53"/>
                    </a:cubicBezTo>
                    <a:cubicBezTo>
                      <a:pt x="789" y="53"/>
                      <a:pt x="789" y="53"/>
                      <a:pt x="789" y="53"/>
                    </a:cubicBezTo>
                    <a:cubicBezTo>
                      <a:pt x="786" y="51"/>
                      <a:pt x="786" y="51"/>
                      <a:pt x="786" y="51"/>
                    </a:cubicBezTo>
                    <a:cubicBezTo>
                      <a:pt x="784" y="52"/>
                      <a:pt x="784" y="52"/>
                      <a:pt x="784" y="52"/>
                    </a:cubicBezTo>
                    <a:cubicBezTo>
                      <a:pt x="782" y="51"/>
                      <a:pt x="782" y="51"/>
                      <a:pt x="782" y="51"/>
                    </a:cubicBezTo>
                    <a:cubicBezTo>
                      <a:pt x="783" y="53"/>
                      <a:pt x="783" y="53"/>
                      <a:pt x="783" y="53"/>
                    </a:cubicBezTo>
                    <a:cubicBezTo>
                      <a:pt x="784" y="53"/>
                      <a:pt x="784" y="53"/>
                      <a:pt x="784" y="53"/>
                    </a:cubicBezTo>
                    <a:cubicBezTo>
                      <a:pt x="783" y="55"/>
                      <a:pt x="783" y="55"/>
                      <a:pt x="783" y="55"/>
                    </a:cubicBezTo>
                    <a:cubicBezTo>
                      <a:pt x="781" y="56"/>
                      <a:pt x="781" y="56"/>
                      <a:pt x="781" y="56"/>
                    </a:cubicBezTo>
                    <a:cubicBezTo>
                      <a:pt x="777" y="53"/>
                      <a:pt x="777" y="53"/>
                      <a:pt x="777" y="53"/>
                    </a:cubicBezTo>
                    <a:cubicBezTo>
                      <a:pt x="774" y="54"/>
                      <a:pt x="774" y="54"/>
                      <a:pt x="774" y="54"/>
                    </a:cubicBezTo>
                    <a:cubicBezTo>
                      <a:pt x="773" y="58"/>
                      <a:pt x="773" y="58"/>
                      <a:pt x="773" y="58"/>
                    </a:cubicBezTo>
                    <a:cubicBezTo>
                      <a:pt x="771" y="59"/>
                      <a:pt x="771" y="59"/>
                      <a:pt x="771" y="59"/>
                    </a:cubicBezTo>
                    <a:cubicBezTo>
                      <a:pt x="771" y="61"/>
                      <a:pt x="771" y="61"/>
                      <a:pt x="771" y="61"/>
                    </a:cubicBezTo>
                    <a:cubicBezTo>
                      <a:pt x="773" y="61"/>
                      <a:pt x="773" y="61"/>
                      <a:pt x="773" y="61"/>
                    </a:cubicBezTo>
                    <a:cubicBezTo>
                      <a:pt x="774" y="64"/>
                      <a:pt x="774" y="64"/>
                      <a:pt x="774" y="64"/>
                    </a:cubicBezTo>
                    <a:cubicBezTo>
                      <a:pt x="777" y="66"/>
                      <a:pt x="777" y="66"/>
                      <a:pt x="777" y="66"/>
                    </a:cubicBezTo>
                    <a:cubicBezTo>
                      <a:pt x="777" y="67"/>
                      <a:pt x="777" y="67"/>
                      <a:pt x="777" y="67"/>
                    </a:cubicBezTo>
                    <a:cubicBezTo>
                      <a:pt x="775" y="67"/>
                      <a:pt x="775" y="67"/>
                      <a:pt x="775" y="67"/>
                    </a:cubicBezTo>
                    <a:cubicBezTo>
                      <a:pt x="774" y="69"/>
                      <a:pt x="774" y="69"/>
                      <a:pt x="774" y="69"/>
                    </a:cubicBezTo>
                    <a:cubicBezTo>
                      <a:pt x="776" y="70"/>
                      <a:pt x="776" y="70"/>
                      <a:pt x="776" y="70"/>
                    </a:cubicBezTo>
                    <a:cubicBezTo>
                      <a:pt x="775" y="72"/>
                      <a:pt x="775" y="72"/>
                      <a:pt x="775" y="72"/>
                    </a:cubicBezTo>
                    <a:cubicBezTo>
                      <a:pt x="774" y="71"/>
                      <a:pt x="774" y="71"/>
                      <a:pt x="774" y="71"/>
                    </a:cubicBezTo>
                    <a:cubicBezTo>
                      <a:pt x="772" y="70"/>
                      <a:pt x="772" y="70"/>
                      <a:pt x="772" y="70"/>
                    </a:cubicBezTo>
                    <a:cubicBezTo>
                      <a:pt x="770" y="70"/>
                      <a:pt x="770" y="70"/>
                      <a:pt x="770" y="70"/>
                    </a:cubicBezTo>
                    <a:cubicBezTo>
                      <a:pt x="767" y="68"/>
                      <a:pt x="767" y="68"/>
                      <a:pt x="767" y="68"/>
                    </a:cubicBezTo>
                    <a:cubicBezTo>
                      <a:pt x="766" y="68"/>
                      <a:pt x="766" y="68"/>
                      <a:pt x="766" y="68"/>
                    </a:cubicBezTo>
                    <a:cubicBezTo>
                      <a:pt x="763" y="69"/>
                      <a:pt x="763" y="69"/>
                      <a:pt x="763" y="69"/>
                    </a:cubicBezTo>
                    <a:cubicBezTo>
                      <a:pt x="763" y="71"/>
                      <a:pt x="763" y="71"/>
                      <a:pt x="763" y="71"/>
                    </a:cubicBezTo>
                    <a:cubicBezTo>
                      <a:pt x="764" y="73"/>
                      <a:pt x="764" y="73"/>
                      <a:pt x="764" y="73"/>
                    </a:cubicBezTo>
                    <a:cubicBezTo>
                      <a:pt x="763" y="75"/>
                      <a:pt x="763" y="75"/>
                      <a:pt x="763" y="75"/>
                    </a:cubicBezTo>
                    <a:cubicBezTo>
                      <a:pt x="762" y="74"/>
                      <a:pt x="762" y="74"/>
                      <a:pt x="762" y="74"/>
                    </a:cubicBezTo>
                    <a:cubicBezTo>
                      <a:pt x="762" y="73"/>
                      <a:pt x="762" y="73"/>
                      <a:pt x="762" y="73"/>
                    </a:cubicBezTo>
                    <a:cubicBezTo>
                      <a:pt x="761" y="72"/>
                      <a:pt x="761" y="72"/>
                      <a:pt x="761" y="72"/>
                    </a:cubicBezTo>
                    <a:cubicBezTo>
                      <a:pt x="758" y="71"/>
                      <a:pt x="758" y="71"/>
                      <a:pt x="758" y="71"/>
                    </a:cubicBezTo>
                    <a:cubicBezTo>
                      <a:pt x="757" y="71"/>
                      <a:pt x="757" y="71"/>
                      <a:pt x="757" y="71"/>
                    </a:cubicBezTo>
                    <a:cubicBezTo>
                      <a:pt x="755" y="69"/>
                      <a:pt x="755" y="69"/>
                      <a:pt x="755" y="69"/>
                    </a:cubicBezTo>
                    <a:cubicBezTo>
                      <a:pt x="754" y="69"/>
                      <a:pt x="754" y="69"/>
                      <a:pt x="754" y="69"/>
                    </a:cubicBezTo>
                    <a:cubicBezTo>
                      <a:pt x="753" y="70"/>
                      <a:pt x="753" y="70"/>
                      <a:pt x="753" y="70"/>
                    </a:cubicBezTo>
                    <a:cubicBezTo>
                      <a:pt x="754" y="73"/>
                      <a:pt x="754" y="73"/>
                      <a:pt x="754" y="73"/>
                    </a:cubicBezTo>
                    <a:cubicBezTo>
                      <a:pt x="754" y="76"/>
                      <a:pt x="754" y="76"/>
                      <a:pt x="754" y="76"/>
                    </a:cubicBezTo>
                    <a:cubicBezTo>
                      <a:pt x="755" y="79"/>
                      <a:pt x="755" y="79"/>
                      <a:pt x="755" y="79"/>
                    </a:cubicBezTo>
                    <a:cubicBezTo>
                      <a:pt x="757" y="80"/>
                      <a:pt x="757" y="80"/>
                      <a:pt x="757" y="80"/>
                    </a:cubicBezTo>
                    <a:cubicBezTo>
                      <a:pt x="760" y="80"/>
                      <a:pt x="760" y="80"/>
                      <a:pt x="760" y="80"/>
                    </a:cubicBezTo>
                    <a:cubicBezTo>
                      <a:pt x="761" y="82"/>
                      <a:pt x="761" y="82"/>
                      <a:pt x="761" y="82"/>
                    </a:cubicBezTo>
                    <a:cubicBezTo>
                      <a:pt x="760" y="82"/>
                      <a:pt x="760" y="82"/>
                      <a:pt x="760" y="82"/>
                    </a:cubicBezTo>
                    <a:cubicBezTo>
                      <a:pt x="757" y="82"/>
                      <a:pt x="757" y="82"/>
                      <a:pt x="757" y="82"/>
                    </a:cubicBezTo>
                    <a:cubicBezTo>
                      <a:pt x="760" y="84"/>
                      <a:pt x="760" y="84"/>
                      <a:pt x="760" y="84"/>
                    </a:cubicBezTo>
                    <a:cubicBezTo>
                      <a:pt x="761" y="86"/>
                      <a:pt x="761" y="86"/>
                      <a:pt x="761" y="86"/>
                    </a:cubicBezTo>
                    <a:cubicBezTo>
                      <a:pt x="763" y="87"/>
                      <a:pt x="763" y="87"/>
                      <a:pt x="763" y="87"/>
                    </a:cubicBezTo>
                    <a:cubicBezTo>
                      <a:pt x="766" y="87"/>
                      <a:pt x="766" y="87"/>
                      <a:pt x="766" y="87"/>
                    </a:cubicBezTo>
                    <a:cubicBezTo>
                      <a:pt x="768" y="85"/>
                      <a:pt x="768" y="85"/>
                      <a:pt x="768" y="85"/>
                    </a:cubicBezTo>
                    <a:cubicBezTo>
                      <a:pt x="769" y="86"/>
                      <a:pt x="769" y="86"/>
                      <a:pt x="769" y="86"/>
                    </a:cubicBezTo>
                    <a:cubicBezTo>
                      <a:pt x="769" y="87"/>
                      <a:pt x="769" y="87"/>
                      <a:pt x="769" y="87"/>
                    </a:cubicBezTo>
                    <a:cubicBezTo>
                      <a:pt x="767" y="89"/>
                      <a:pt x="767" y="89"/>
                      <a:pt x="767" y="89"/>
                    </a:cubicBezTo>
                    <a:cubicBezTo>
                      <a:pt x="766" y="92"/>
                      <a:pt x="766" y="92"/>
                      <a:pt x="766" y="92"/>
                    </a:cubicBezTo>
                    <a:cubicBezTo>
                      <a:pt x="765" y="93"/>
                      <a:pt x="765" y="93"/>
                      <a:pt x="765" y="93"/>
                    </a:cubicBezTo>
                    <a:cubicBezTo>
                      <a:pt x="762" y="90"/>
                      <a:pt x="762" y="90"/>
                      <a:pt x="762" y="90"/>
                    </a:cubicBezTo>
                    <a:cubicBezTo>
                      <a:pt x="755" y="89"/>
                      <a:pt x="755" y="89"/>
                      <a:pt x="755" y="89"/>
                    </a:cubicBezTo>
                    <a:cubicBezTo>
                      <a:pt x="753" y="85"/>
                      <a:pt x="753" y="85"/>
                      <a:pt x="753" y="85"/>
                    </a:cubicBezTo>
                    <a:cubicBezTo>
                      <a:pt x="751" y="85"/>
                      <a:pt x="751" y="85"/>
                      <a:pt x="751" y="85"/>
                    </a:cubicBezTo>
                    <a:cubicBezTo>
                      <a:pt x="750" y="83"/>
                      <a:pt x="750" y="83"/>
                      <a:pt x="750" y="83"/>
                    </a:cubicBezTo>
                    <a:cubicBezTo>
                      <a:pt x="750" y="83"/>
                      <a:pt x="750" y="83"/>
                      <a:pt x="750" y="83"/>
                    </a:cubicBezTo>
                    <a:cubicBezTo>
                      <a:pt x="749" y="86"/>
                      <a:pt x="749" y="86"/>
                      <a:pt x="749" y="86"/>
                    </a:cubicBezTo>
                    <a:cubicBezTo>
                      <a:pt x="749" y="87"/>
                      <a:pt x="749" y="87"/>
                      <a:pt x="749" y="87"/>
                    </a:cubicBezTo>
                    <a:cubicBezTo>
                      <a:pt x="748" y="88"/>
                      <a:pt x="748" y="88"/>
                      <a:pt x="748" y="88"/>
                    </a:cubicBezTo>
                    <a:cubicBezTo>
                      <a:pt x="749" y="92"/>
                      <a:pt x="749" y="92"/>
                      <a:pt x="749" y="92"/>
                    </a:cubicBezTo>
                    <a:cubicBezTo>
                      <a:pt x="747" y="93"/>
                      <a:pt x="747" y="93"/>
                      <a:pt x="747" y="93"/>
                    </a:cubicBezTo>
                    <a:cubicBezTo>
                      <a:pt x="746" y="92"/>
                      <a:pt x="746" y="92"/>
                      <a:pt x="746" y="92"/>
                    </a:cubicBezTo>
                    <a:cubicBezTo>
                      <a:pt x="746" y="96"/>
                      <a:pt x="746" y="96"/>
                      <a:pt x="746" y="96"/>
                    </a:cubicBezTo>
                    <a:cubicBezTo>
                      <a:pt x="744" y="96"/>
                      <a:pt x="744" y="96"/>
                      <a:pt x="744" y="96"/>
                    </a:cubicBezTo>
                    <a:cubicBezTo>
                      <a:pt x="744" y="102"/>
                      <a:pt x="744" y="102"/>
                      <a:pt x="744" y="102"/>
                    </a:cubicBezTo>
                    <a:cubicBezTo>
                      <a:pt x="746" y="103"/>
                      <a:pt x="746" y="103"/>
                      <a:pt x="746" y="103"/>
                    </a:cubicBezTo>
                    <a:cubicBezTo>
                      <a:pt x="750" y="103"/>
                      <a:pt x="750" y="103"/>
                      <a:pt x="750" y="103"/>
                    </a:cubicBezTo>
                    <a:cubicBezTo>
                      <a:pt x="752" y="104"/>
                      <a:pt x="752" y="104"/>
                      <a:pt x="752" y="104"/>
                    </a:cubicBezTo>
                    <a:cubicBezTo>
                      <a:pt x="754" y="104"/>
                      <a:pt x="754" y="104"/>
                      <a:pt x="754" y="104"/>
                    </a:cubicBezTo>
                    <a:cubicBezTo>
                      <a:pt x="754" y="105"/>
                      <a:pt x="754" y="105"/>
                      <a:pt x="754" y="105"/>
                    </a:cubicBezTo>
                    <a:cubicBezTo>
                      <a:pt x="752" y="106"/>
                      <a:pt x="752" y="106"/>
                      <a:pt x="752" y="106"/>
                    </a:cubicBezTo>
                    <a:cubicBezTo>
                      <a:pt x="750" y="105"/>
                      <a:pt x="750" y="105"/>
                      <a:pt x="750" y="105"/>
                    </a:cubicBezTo>
                    <a:cubicBezTo>
                      <a:pt x="746" y="105"/>
                      <a:pt x="746" y="105"/>
                      <a:pt x="746" y="105"/>
                    </a:cubicBezTo>
                    <a:cubicBezTo>
                      <a:pt x="745" y="104"/>
                      <a:pt x="745" y="104"/>
                      <a:pt x="745" y="104"/>
                    </a:cubicBezTo>
                    <a:cubicBezTo>
                      <a:pt x="742" y="104"/>
                      <a:pt x="742" y="104"/>
                      <a:pt x="742" y="104"/>
                    </a:cubicBezTo>
                    <a:cubicBezTo>
                      <a:pt x="739" y="109"/>
                      <a:pt x="739" y="109"/>
                      <a:pt x="739" y="109"/>
                    </a:cubicBezTo>
                    <a:cubicBezTo>
                      <a:pt x="739" y="110"/>
                      <a:pt x="739" y="110"/>
                      <a:pt x="739" y="110"/>
                    </a:cubicBezTo>
                    <a:cubicBezTo>
                      <a:pt x="740" y="112"/>
                      <a:pt x="740" y="112"/>
                      <a:pt x="740" y="112"/>
                    </a:cubicBezTo>
                    <a:cubicBezTo>
                      <a:pt x="740" y="113"/>
                      <a:pt x="740" y="113"/>
                      <a:pt x="740" y="113"/>
                    </a:cubicBezTo>
                    <a:cubicBezTo>
                      <a:pt x="739" y="114"/>
                      <a:pt x="739" y="114"/>
                      <a:pt x="739" y="114"/>
                    </a:cubicBezTo>
                    <a:cubicBezTo>
                      <a:pt x="738" y="116"/>
                      <a:pt x="738" y="116"/>
                      <a:pt x="738" y="116"/>
                    </a:cubicBezTo>
                    <a:cubicBezTo>
                      <a:pt x="740" y="117"/>
                      <a:pt x="740" y="117"/>
                      <a:pt x="740" y="117"/>
                    </a:cubicBezTo>
                    <a:cubicBezTo>
                      <a:pt x="741" y="116"/>
                      <a:pt x="741" y="116"/>
                      <a:pt x="741" y="116"/>
                    </a:cubicBezTo>
                    <a:cubicBezTo>
                      <a:pt x="744" y="116"/>
                      <a:pt x="744" y="116"/>
                      <a:pt x="744" y="116"/>
                    </a:cubicBezTo>
                    <a:cubicBezTo>
                      <a:pt x="746" y="114"/>
                      <a:pt x="746" y="114"/>
                      <a:pt x="746" y="114"/>
                    </a:cubicBezTo>
                    <a:cubicBezTo>
                      <a:pt x="747" y="115"/>
                      <a:pt x="747" y="115"/>
                      <a:pt x="747" y="115"/>
                    </a:cubicBezTo>
                    <a:cubicBezTo>
                      <a:pt x="747" y="117"/>
                      <a:pt x="747" y="117"/>
                      <a:pt x="747" y="117"/>
                    </a:cubicBezTo>
                    <a:cubicBezTo>
                      <a:pt x="745" y="118"/>
                      <a:pt x="745" y="118"/>
                      <a:pt x="745" y="118"/>
                    </a:cubicBezTo>
                    <a:cubicBezTo>
                      <a:pt x="744" y="120"/>
                      <a:pt x="744" y="120"/>
                      <a:pt x="744" y="120"/>
                    </a:cubicBezTo>
                    <a:cubicBezTo>
                      <a:pt x="744" y="121"/>
                      <a:pt x="744" y="121"/>
                      <a:pt x="744" y="121"/>
                    </a:cubicBezTo>
                    <a:cubicBezTo>
                      <a:pt x="746" y="121"/>
                      <a:pt x="746" y="121"/>
                      <a:pt x="746" y="121"/>
                    </a:cubicBezTo>
                    <a:cubicBezTo>
                      <a:pt x="748" y="119"/>
                      <a:pt x="748" y="119"/>
                      <a:pt x="748" y="119"/>
                    </a:cubicBezTo>
                    <a:cubicBezTo>
                      <a:pt x="750" y="119"/>
                      <a:pt x="750" y="119"/>
                      <a:pt x="750" y="119"/>
                    </a:cubicBezTo>
                    <a:cubicBezTo>
                      <a:pt x="752" y="118"/>
                      <a:pt x="752" y="118"/>
                      <a:pt x="752" y="118"/>
                    </a:cubicBezTo>
                    <a:cubicBezTo>
                      <a:pt x="752" y="119"/>
                      <a:pt x="752" y="119"/>
                      <a:pt x="752" y="119"/>
                    </a:cubicBezTo>
                    <a:cubicBezTo>
                      <a:pt x="751" y="120"/>
                      <a:pt x="751" y="120"/>
                      <a:pt x="751" y="120"/>
                    </a:cubicBezTo>
                    <a:cubicBezTo>
                      <a:pt x="752" y="121"/>
                      <a:pt x="752" y="121"/>
                      <a:pt x="752" y="121"/>
                    </a:cubicBezTo>
                    <a:cubicBezTo>
                      <a:pt x="756" y="121"/>
                      <a:pt x="756" y="121"/>
                      <a:pt x="756" y="121"/>
                    </a:cubicBezTo>
                    <a:cubicBezTo>
                      <a:pt x="756" y="122"/>
                      <a:pt x="756" y="122"/>
                      <a:pt x="756" y="122"/>
                    </a:cubicBezTo>
                    <a:cubicBezTo>
                      <a:pt x="754" y="123"/>
                      <a:pt x="754" y="123"/>
                      <a:pt x="754" y="123"/>
                    </a:cubicBezTo>
                    <a:cubicBezTo>
                      <a:pt x="754" y="125"/>
                      <a:pt x="754" y="125"/>
                      <a:pt x="754" y="125"/>
                    </a:cubicBezTo>
                    <a:cubicBezTo>
                      <a:pt x="756" y="125"/>
                      <a:pt x="756" y="125"/>
                      <a:pt x="756" y="125"/>
                    </a:cubicBezTo>
                    <a:cubicBezTo>
                      <a:pt x="759" y="124"/>
                      <a:pt x="759" y="124"/>
                      <a:pt x="759" y="124"/>
                    </a:cubicBezTo>
                    <a:cubicBezTo>
                      <a:pt x="762" y="126"/>
                      <a:pt x="762" y="126"/>
                      <a:pt x="762" y="126"/>
                    </a:cubicBezTo>
                    <a:cubicBezTo>
                      <a:pt x="767" y="128"/>
                      <a:pt x="767" y="128"/>
                      <a:pt x="767" y="128"/>
                    </a:cubicBezTo>
                    <a:cubicBezTo>
                      <a:pt x="768" y="129"/>
                      <a:pt x="768" y="129"/>
                      <a:pt x="768" y="129"/>
                    </a:cubicBezTo>
                    <a:cubicBezTo>
                      <a:pt x="763" y="128"/>
                      <a:pt x="763" y="128"/>
                      <a:pt x="763" y="128"/>
                    </a:cubicBezTo>
                    <a:cubicBezTo>
                      <a:pt x="761" y="129"/>
                      <a:pt x="761" y="129"/>
                      <a:pt x="761" y="129"/>
                    </a:cubicBezTo>
                    <a:cubicBezTo>
                      <a:pt x="757" y="127"/>
                      <a:pt x="757" y="127"/>
                      <a:pt x="757" y="127"/>
                    </a:cubicBezTo>
                    <a:cubicBezTo>
                      <a:pt x="754" y="128"/>
                      <a:pt x="754" y="128"/>
                      <a:pt x="754" y="128"/>
                    </a:cubicBezTo>
                    <a:cubicBezTo>
                      <a:pt x="754" y="129"/>
                      <a:pt x="754" y="129"/>
                      <a:pt x="754" y="129"/>
                    </a:cubicBezTo>
                    <a:cubicBezTo>
                      <a:pt x="757" y="131"/>
                      <a:pt x="757" y="131"/>
                      <a:pt x="757" y="131"/>
                    </a:cubicBezTo>
                    <a:cubicBezTo>
                      <a:pt x="762" y="131"/>
                      <a:pt x="762" y="131"/>
                      <a:pt x="762" y="131"/>
                    </a:cubicBezTo>
                    <a:cubicBezTo>
                      <a:pt x="767" y="131"/>
                      <a:pt x="767" y="131"/>
                      <a:pt x="767" y="131"/>
                    </a:cubicBezTo>
                    <a:cubicBezTo>
                      <a:pt x="768" y="132"/>
                      <a:pt x="768" y="132"/>
                      <a:pt x="768" y="132"/>
                    </a:cubicBezTo>
                    <a:cubicBezTo>
                      <a:pt x="763" y="133"/>
                      <a:pt x="763" y="133"/>
                      <a:pt x="763" y="133"/>
                    </a:cubicBezTo>
                    <a:cubicBezTo>
                      <a:pt x="762" y="132"/>
                      <a:pt x="762" y="132"/>
                      <a:pt x="762" y="132"/>
                    </a:cubicBezTo>
                    <a:cubicBezTo>
                      <a:pt x="757" y="132"/>
                      <a:pt x="757" y="132"/>
                      <a:pt x="757" y="132"/>
                    </a:cubicBezTo>
                    <a:cubicBezTo>
                      <a:pt x="754" y="132"/>
                      <a:pt x="754" y="132"/>
                      <a:pt x="754" y="132"/>
                    </a:cubicBezTo>
                    <a:cubicBezTo>
                      <a:pt x="752" y="130"/>
                      <a:pt x="752" y="130"/>
                      <a:pt x="752" y="130"/>
                    </a:cubicBezTo>
                    <a:cubicBezTo>
                      <a:pt x="750" y="129"/>
                      <a:pt x="750" y="129"/>
                      <a:pt x="750" y="129"/>
                    </a:cubicBezTo>
                    <a:cubicBezTo>
                      <a:pt x="747" y="126"/>
                      <a:pt x="747" y="126"/>
                      <a:pt x="747" y="126"/>
                    </a:cubicBezTo>
                    <a:cubicBezTo>
                      <a:pt x="745" y="127"/>
                      <a:pt x="745" y="127"/>
                      <a:pt x="745" y="127"/>
                    </a:cubicBezTo>
                    <a:cubicBezTo>
                      <a:pt x="744" y="129"/>
                      <a:pt x="744" y="129"/>
                      <a:pt x="744" y="129"/>
                    </a:cubicBezTo>
                    <a:cubicBezTo>
                      <a:pt x="740" y="129"/>
                      <a:pt x="740" y="129"/>
                      <a:pt x="740" y="129"/>
                    </a:cubicBezTo>
                    <a:cubicBezTo>
                      <a:pt x="738" y="131"/>
                      <a:pt x="738" y="131"/>
                      <a:pt x="738" y="131"/>
                    </a:cubicBezTo>
                    <a:cubicBezTo>
                      <a:pt x="738" y="135"/>
                      <a:pt x="738" y="135"/>
                      <a:pt x="738" y="135"/>
                    </a:cubicBezTo>
                    <a:cubicBezTo>
                      <a:pt x="740" y="137"/>
                      <a:pt x="740" y="137"/>
                      <a:pt x="740" y="137"/>
                    </a:cubicBezTo>
                    <a:cubicBezTo>
                      <a:pt x="740" y="140"/>
                      <a:pt x="740" y="140"/>
                      <a:pt x="740" y="140"/>
                    </a:cubicBezTo>
                    <a:cubicBezTo>
                      <a:pt x="739" y="141"/>
                      <a:pt x="739" y="141"/>
                      <a:pt x="739" y="141"/>
                    </a:cubicBezTo>
                    <a:cubicBezTo>
                      <a:pt x="738" y="137"/>
                      <a:pt x="738" y="137"/>
                      <a:pt x="738" y="137"/>
                    </a:cubicBezTo>
                    <a:cubicBezTo>
                      <a:pt x="737" y="137"/>
                      <a:pt x="737" y="137"/>
                      <a:pt x="737" y="137"/>
                    </a:cubicBezTo>
                    <a:cubicBezTo>
                      <a:pt x="735" y="142"/>
                      <a:pt x="735" y="142"/>
                      <a:pt x="735" y="142"/>
                    </a:cubicBezTo>
                    <a:cubicBezTo>
                      <a:pt x="736" y="145"/>
                      <a:pt x="736" y="145"/>
                      <a:pt x="736" y="145"/>
                    </a:cubicBezTo>
                    <a:cubicBezTo>
                      <a:pt x="737" y="146"/>
                      <a:pt x="737" y="146"/>
                      <a:pt x="737" y="146"/>
                    </a:cubicBezTo>
                    <a:cubicBezTo>
                      <a:pt x="738" y="145"/>
                      <a:pt x="738" y="145"/>
                      <a:pt x="738" y="145"/>
                    </a:cubicBezTo>
                    <a:cubicBezTo>
                      <a:pt x="739" y="145"/>
                      <a:pt x="739" y="145"/>
                      <a:pt x="739" y="145"/>
                    </a:cubicBezTo>
                    <a:cubicBezTo>
                      <a:pt x="741" y="148"/>
                      <a:pt x="741" y="148"/>
                      <a:pt x="741" y="148"/>
                    </a:cubicBezTo>
                    <a:cubicBezTo>
                      <a:pt x="743" y="148"/>
                      <a:pt x="743" y="148"/>
                      <a:pt x="743" y="148"/>
                    </a:cubicBezTo>
                    <a:cubicBezTo>
                      <a:pt x="741" y="149"/>
                      <a:pt x="741" y="149"/>
                      <a:pt x="741" y="149"/>
                    </a:cubicBezTo>
                    <a:cubicBezTo>
                      <a:pt x="740" y="150"/>
                      <a:pt x="740" y="150"/>
                      <a:pt x="740" y="150"/>
                    </a:cubicBezTo>
                    <a:cubicBezTo>
                      <a:pt x="738" y="147"/>
                      <a:pt x="738" y="147"/>
                      <a:pt x="738" y="147"/>
                    </a:cubicBezTo>
                    <a:cubicBezTo>
                      <a:pt x="734" y="148"/>
                      <a:pt x="734" y="148"/>
                      <a:pt x="734" y="148"/>
                    </a:cubicBezTo>
                    <a:cubicBezTo>
                      <a:pt x="734" y="152"/>
                      <a:pt x="734" y="152"/>
                      <a:pt x="734" y="152"/>
                    </a:cubicBezTo>
                    <a:cubicBezTo>
                      <a:pt x="735" y="154"/>
                      <a:pt x="735" y="154"/>
                      <a:pt x="735" y="154"/>
                    </a:cubicBezTo>
                    <a:cubicBezTo>
                      <a:pt x="737" y="153"/>
                      <a:pt x="737" y="153"/>
                      <a:pt x="737" y="153"/>
                    </a:cubicBezTo>
                    <a:cubicBezTo>
                      <a:pt x="736" y="154"/>
                      <a:pt x="736" y="154"/>
                      <a:pt x="736" y="154"/>
                    </a:cubicBezTo>
                    <a:cubicBezTo>
                      <a:pt x="736" y="160"/>
                      <a:pt x="736" y="160"/>
                      <a:pt x="736" y="160"/>
                    </a:cubicBezTo>
                    <a:cubicBezTo>
                      <a:pt x="737" y="159"/>
                      <a:pt x="737" y="159"/>
                      <a:pt x="737" y="159"/>
                    </a:cubicBezTo>
                    <a:cubicBezTo>
                      <a:pt x="739" y="159"/>
                      <a:pt x="739" y="159"/>
                      <a:pt x="739" y="159"/>
                    </a:cubicBezTo>
                    <a:cubicBezTo>
                      <a:pt x="739" y="163"/>
                      <a:pt x="739" y="163"/>
                      <a:pt x="739" y="163"/>
                    </a:cubicBezTo>
                    <a:cubicBezTo>
                      <a:pt x="742" y="164"/>
                      <a:pt x="742" y="164"/>
                      <a:pt x="742" y="164"/>
                    </a:cubicBezTo>
                    <a:cubicBezTo>
                      <a:pt x="747" y="167"/>
                      <a:pt x="747" y="167"/>
                      <a:pt x="747" y="167"/>
                    </a:cubicBezTo>
                    <a:cubicBezTo>
                      <a:pt x="749" y="166"/>
                      <a:pt x="749" y="166"/>
                      <a:pt x="749" y="166"/>
                    </a:cubicBezTo>
                    <a:cubicBezTo>
                      <a:pt x="750" y="164"/>
                      <a:pt x="750" y="164"/>
                      <a:pt x="750" y="164"/>
                    </a:cubicBezTo>
                    <a:cubicBezTo>
                      <a:pt x="750" y="162"/>
                      <a:pt x="750" y="162"/>
                      <a:pt x="750" y="162"/>
                    </a:cubicBezTo>
                    <a:cubicBezTo>
                      <a:pt x="753" y="162"/>
                      <a:pt x="753" y="162"/>
                      <a:pt x="753" y="162"/>
                    </a:cubicBezTo>
                    <a:cubicBezTo>
                      <a:pt x="754" y="164"/>
                      <a:pt x="754" y="164"/>
                      <a:pt x="754" y="164"/>
                    </a:cubicBezTo>
                    <a:cubicBezTo>
                      <a:pt x="753" y="166"/>
                      <a:pt x="753" y="166"/>
                      <a:pt x="753" y="166"/>
                    </a:cubicBezTo>
                    <a:cubicBezTo>
                      <a:pt x="754" y="169"/>
                      <a:pt x="754" y="169"/>
                      <a:pt x="754" y="169"/>
                    </a:cubicBezTo>
                    <a:cubicBezTo>
                      <a:pt x="755" y="168"/>
                      <a:pt x="755" y="168"/>
                      <a:pt x="755" y="168"/>
                    </a:cubicBezTo>
                    <a:cubicBezTo>
                      <a:pt x="757" y="163"/>
                      <a:pt x="757" y="163"/>
                      <a:pt x="757" y="163"/>
                    </a:cubicBezTo>
                    <a:cubicBezTo>
                      <a:pt x="756" y="158"/>
                      <a:pt x="756" y="158"/>
                      <a:pt x="756" y="158"/>
                    </a:cubicBezTo>
                    <a:cubicBezTo>
                      <a:pt x="757" y="154"/>
                      <a:pt x="757" y="154"/>
                      <a:pt x="757" y="154"/>
                    </a:cubicBezTo>
                    <a:cubicBezTo>
                      <a:pt x="760" y="152"/>
                      <a:pt x="760" y="152"/>
                      <a:pt x="760" y="152"/>
                    </a:cubicBezTo>
                    <a:cubicBezTo>
                      <a:pt x="761" y="149"/>
                      <a:pt x="761" y="149"/>
                      <a:pt x="761" y="149"/>
                    </a:cubicBezTo>
                    <a:cubicBezTo>
                      <a:pt x="761" y="152"/>
                      <a:pt x="761" y="152"/>
                      <a:pt x="761" y="152"/>
                    </a:cubicBezTo>
                    <a:cubicBezTo>
                      <a:pt x="758" y="157"/>
                      <a:pt x="758" y="157"/>
                      <a:pt x="758" y="157"/>
                    </a:cubicBezTo>
                    <a:cubicBezTo>
                      <a:pt x="758" y="160"/>
                      <a:pt x="758" y="160"/>
                      <a:pt x="758" y="160"/>
                    </a:cubicBezTo>
                    <a:cubicBezTo>
                      <a:pt x="758" y="162"/>
                      <a:pt x="758" y="162"/>
                      <a:pt x="758" y="162"/>
                    </a:cubicBezTo>
                    <a:cubicBezTo>
                      <a:pt x="758" y="166"/>
                      <a:pt x="758" y="166"/>
                      <a:pt x="758" y="166"/>
                    </a:cubicBezTo>
                    <a:cubicBezTo>
                      <a:pt x="759" y="169"/>
                      <a:pt x="759" y="169"/>
                      <a:pt x="759" y="169"/>
                    </a:cubicBezTo>
                    <a:cubicBezTo>
                      <a:pt x="758" y="170"/>
                      <a:pt x="758" y="170"/>
                      <a:pt x="758" y="170"/>
                    </a:cubicBezTo>
                    <a:cubicBezTo>
                      <a:pt x="759" y="171"/>
                      <a:pt x="759" y="171"/>
                      <a:pt x="759" y="171"/>
                    </a:cubicBezTo>
                    <a:close/>
                    <a:moveTo>
                      <a:pt x="765" y="65"/>
                    </a:moveTo>
                    <a:cubicBezTo>
                      <a:pt x="766" y="64"/>
                      <a:pt x="766" y="64"/>
                      <a:pt x="766" y="64"/>
                    </a:cubicBezTo>
                    <a:cubicBezTo>
                      <a:pt x="767" y="64"/>
                      <a:pt x="767" y="64"/>
                      <a:pt x="767" y="64"/>
                    </a:cubicBezTo>
                    <a:cubicBezTo>
                      <a:pt x="768" y="65"/>
                      <a:pt x="768" y="65"/>
                      <a:pt x="768" y="65"/>
                    </a:cubicBezTo>
                    <a:cubicBezTo>
                      <a:pt x="770" y="65"/>
                      <a:pt x="770" y="65"/>
                      <a:pt x="770" y="65"/>
                    </a:cubicBezTo>
                    <a:cubicBezTo>
                      <a:pt x="770" y="67"/>
                      <a:pt x="770" y="67"/>
                      <a:pt x="770" y="67"/>
                    </a:cubicBezTo>
                    <a:cubicBezTo>
                      <a:pt x="769" y="67"/>
                      <a:pt x="769" y="67"/>
                      <a:pt x="769" y="67"/>
                    </a:cubicBezTo>
                    <a:cubicBezTo>
                      <a:pt x="768" y="66"/>
                      <a:pt x="768" y="66"/>
                      <a:pt x="768" y="66"/>
                    </a:cubicBezTo>
                    <a:cubicBezTo>
                      <a:pt x="766" y="66"/>
                      <a:pt x="766" y="66"/>
                      <a:pt x="766" y="66"/>
                    </a:cubicBezTo>
                    <a:cubicBezTo>
                      <a:pt x="765" y="65"/>
                      <a:pt x="765" y="65"/>
                      <a:pt x="765" y="65"/>
                    </a:cubicBezTo>
                    <a:close/>
                    <a:moveTo>
                      <a:pt x="766" y="170"/>
                    </a:moveTo>
                    <a:cubicBezTo>
                      <a:pt x="767" y="168"/>
                      <a:pt x="767" y="168"/>
                      <a:pt x="767" y="168"/>
                    </a:cubicBezTo>
                    <a:cubicBezTo>
                      <a:pt x="768" y="166"/>
                      <a:pt x="768" y="166"/>
                      <a:pt x="768" y="166"/>
                    </a:cubicBezTo>
                    <a:cubicBezTo>
                      <a:pt x="769" y="165"/>
                      <a:pt x="769" y="165"/>
                      <a:pt x="769" y="165"/>
                    </a:cubicBezTo>
                    <a:cubicBezTo>
                      <a:pt x="770" y="164"/>
                      <a:pt x="770" y="164"/>
                      <a:pt x="770" y="164"/>
                    </a:cubicBezTo>
                    <a:cubicBezTo>
                      <a:pt x="771" y="165"/>
                      <a:pt x="771" y="165"/>
                      <a:pt x="771" y="165"/>
                    </a:cubicBezTo>
                    <a:cubicBezTo>
                      <a:pt x="770" y="166"/>
                      <a:pt x="770" y="166"/>
                      <a:pt x="770" y="166"/>
                    </a:cubicBezTo>
                    <a:cubicBezTo>
                      <a:pt x="770" y="168"/>
                      <a:pt x="770" y="168"/>
                      <a:pt x="770" y="168"/>
                    </a:cubicBezTo>
                    <a:cubicBezTo>
                      <a:pt x="767" y="170"/>
                      <a:pt x="767" y="170"/>
                      <a:pt x="767" y="170"/>
                    </a:cubicBezTo>
                    <a:cubicBezTo>
                      <a:pt x="766" y="170"/>
                      <a:pt x="766" y="170"/>
                      <a:pt x="766" y="170"/>
                    </a:cubicBezTo>
                    <a:close/>
                    <a:moveTo>
                      <a:pt x="792" y="147"/>
                    </a:moveTo>
                    <a:cubicBezTo>
                      <a:pt x="794" y="143"/>
                      <a:pt x="794" y="143"/>
                      <a:pt x="794" y="143"/>
                    </a:cubicBezTo>
                    <a:cubicBezTo>
                      <a:pt x="796" y="143"/>
                      <a:pt x="796" y="143"/>
                      <a:pt x="796" y="143"/>
                    </a:cubicBezTo>
                    <a:cubicBezTo>
                      <a:pt x="798" y="142"/>
                      <a:pt x="798" y="142"/>
                      <a:pt x="798" y="142"/>
                    </a:cubicBezTo>
                    <a:cubicBezTo>
                      <a:pt x="800" y="143"/>
                      <a:pt x="800" y="143"/>
                      <a:pt x="800" y="143"/>
                    </a:cubicBezTo>
                    <a:cubicBezTo>
                      <a:pt x="803" y="145"/>
                      <a:pt x="803" y="145"/>
                      <a:pt x="803" y="145"/>
                    </a:cubicBezTo>
                    <a:cubicBezTo>
                      <a:pt x="802" y="147"/>
                      <a:pt x="802" y="147"/>
                      <a:pt x="802" y="147"/>
                    </a:cubicBezTo>
                    <a:cubicBezTo>
                      <a:pt x="799" y="147"/>
                      <a:pt x="799" y="147"/>
                      <a:pt x="799" y="147"/>
                    </a:cubicBezTo>
                    <a:cubicBezTo>
                      <a:pt x="797" y="148"/>
                      <a:pt x="797" y="148"/>
                      <a:pt x="797" y="148"/>
                    </a:cubicBezTo>
                    <a:cubicBezTo>
                      <a:pt x="794" y="149"/>
                      <a:pt x="794" y="149"/>
                      <a:pt x="794" y="149"/>
                    </a:cubicBezTo>
                    <a:cubicBezTo>
                      <a:pt x="792" y="148"/>
                      <a:pt x="792" y="148"/>
                      <a:pt x="792" y="148"/>
                    </a:cubicBezTo>
                    <a:cubicBezTo>
                      <a:pt x="792" y="147"/>
                      <a:pt x="792" y="147"/>
                      <a:pt x="792" y="147"/>
                    </a:cubicBezTo>
                    <a:close/>
                    <a:moveTo>
                      <a:pt x="973" y="5"/>
                    </a:moveTo>
                    <a:cubicBezTo>
                      <a:pt x="974" y="3"/>
                      <a:pt x="974" y="3"/>
                      <a:pt x="974" y="3"/>
                    </a:cubicBezTo>
                    <a:cubicBezTo>
                      <a:pt x="976" y="3"/>
                      <a:pt x="976" y="3"/>
                      <a:pt x="976" y="3"/>
                    </a:cubicBezTo>
                    <a:cubicBezTo>
                      <a:pt x="977" y="5"/>
                      <a:pt x="977" y="5"/>
                      <a:pt x="977" y="5"/>
                    </a:cubicBezTo>
                    <a:cubicBezTo>
                      <a:pt x="975" y="5"/>
                      <a:pt x="975" y="5"/>
                      <a:pt x="975" y="5"/>
                    </a:cubicBezTo>
                    <a:cubicBezTo>
                      <a:pt x="973" y="5"/>
                      <a:pt x="973" y="5"/>
                      <a:pt x="973" y="5"/>
                    </a:cubicBezTo>
                    <a:close/>
                    <a:moveTo>
                      <a:pt x="886" y="175"/>
                    </a:moveTo>
                    <a:cubicBezTo>
                      <a:pt x="885" y="176"/>
                      <a:pt x="885" y="176"/>
                      <a:pt x="885" y="176"/>
                    </a:cubicBezTo>
                    <a:cubicBezTo>
                      <a:pt x="886" y="178"/>
                      <a:pt x="886" y="178"/>
                      <a:pt x="886" y="178"/>
                    </a:cubicBezTo>
                    <a:cubicBezTo>
                      <a:pt x="888" y="178"/>
                      <a:pt x="888" y="178"/>
                      <a:pt x="888" y="178"/>
                    </a:cubicBezTo>
                    <a:cubicBezTo>
                      <a:pt x="889" y="176"/>
                      <a:pt x="889" y="176"/>
                      <a:pt x="889" y="176"/>
                    </a:cubicBezTo>
                    <a:cubicBezTo>
                      <a:pt x="887" y="175"/>
                      <a:pt x="887" y="175"/>
                      <a:pt x="887" y="175"/>
                    </a:cubicBezTo>
                    <a:cubicBezTo>
                      <a:pt x="887" y="175"/>
                      <a:pt x="886" y="175"/>
                      <a:pt x="886" y="175"/>
                    </a:cubicBezTo>
                    <a:close/>
                    <a:moveTo>
                      <a:pt x="843" y="202"/>
                    </a:moveTo>
                    <a:cubicBezTo>
                      <a:pt x="844" y="204"/>
                      <a:pt x="844" y="204"/>
                      <a:pt x="844" y="204"/>
                    </a:cubicBezTo>
                    <a:cubicBezTo>
                      <a:pt x="846" y="203"/>
                      <a:pt x="846" y="203"/>
                      <a:pt x="846" y="203"/>
                    </a:cubicBezTo>
                    <a:cubicBezTo>
                      <a:pt x="844" y="201"/>
                      <a:pt x="844" y="201"/>
                      <a:pt x="844" y="201"/>
                    </a:cubicBezTo>
                    <a:cubicBezTo>
                      <a:pt x="843" y="202"/>
                      <a:pt x="843" y="202"/>
                      <a:pt x="843" y="202"/>
                    </a:cubicBezTo>
                    <a:close/>
                    <a:moveTo>
                      <a:pt x="781" y="201"/>
                    </a:moveTo>
                    <a:cubicBezTo>
                      <a:pt x="780" y="198"/>
                      <a:pt x="780" y="198"/>
                      <a:pt x="780" y="198"/>
                    </a:cubicBezTo>
                    <a:cubicBezTo>
                      <a:pt x="780" y="197"/>
                      <a:pt x="780" y="197"/>
                      <a:pt x="780" y="197"/>
                    </a:cubicBezTo>
                    <a:cubicBezTo>
                      <a:pt x="782" y="197"/>
                      <a:pt x="782" y="197"/>
                      <a:pt x="782" y="197"/>
                    </a:cubicBezTo>
                    <a:cubicBezTo>
                      <a:pt x="783" y="198"/>
                      <a:pt x="783" y="198"/>
                      <a:pt x="783" y="198"/>
                    </a:cubicBezTo>
                    <a:cubicBezTo>
                      <a:pt x="783" y="200"/>
                      <a:pt x="783" y="200"/>
                      <a:pt x="783" y="200"/>
                    </a:cubicBezTo>
                    <a:cubicBezTo>
                      <a:pt x="782" y="201"/>
                      <a:pt x="782" y="201"/>
                      <a:pt x="782" y="201"/>
                    </a:cubicBezTo>
                    <a:cubicBezTo>
                      <a:pt x="781" y="201"/>
                      <a:pt x="781" y="201"/>
                      <a:pt x="781" y="201"/>
                    </a:cubicBezTo>
                    <a:close/>
                    <a:moveTo>
                      <a:pt x="764" y="237"/>
                    </a:moveTo>
                    <a:cubicBezTo>
                      <a:pt x="764" y="236"/>
                      <a:pt x="764" y="236"/>
                      <a:pt x="764" y="236"/>
                    </a:cubicBezTo>
                    <a:cubicBezTo>
                      <a:pt x="764" y="234"/>
                      <a:pt x="764" y="234"/>
                      <a:pt x="764" y="234"/>
                    </a:cubicBezTo>
                    <a:cubicBezTo>
                      <a:pt x="763" y="231"/>
                      <a:pt x="763" y="231"/>
                      <a:pt x="763" y="231"/>
                    </a:cubicBezTo>
                    <a:cubicBezTo>
                      <a:pt x="762" y="230"/>
                      <a:pt x="762" y="230"/>
                      <a:pt x="762" y="230"/>
                    </a:cubicBezTo>
                    <a:cubicBezTo>
                      <a:pt x="761" y="231"/>
                      <a:pt x="761" y="231"/>
                      <a:pt x="761" y="231"/>
                    </a:cubicBezTo>
                    <a:cubicBezTo>
                      <a:pt x="760" y="234"/>
                      <a:pt x="760" y="234"/>
                      <a:pt x="760" y="234"/>
                    </a:cubicBezTo>
                    <a:cubicBezTo>
                      <a:pt x="761" y="238"/>
                      <a:pt x="761" y="238"/>
                      <a:pt x="761" y="238"/>
                    </a:cubicBezTo>
                    <a:cubicBezTo>
                      <a:pt x="763" y="241"/>
                      <a:pt x="763" y="241"/>
                      <a:pt x="763" y="241"/>
                    </a:cubicBezTo>
                    <a:cubicBezTo>
                      <a:pt x="762" y="242"/>
                      <a:pt x="762" y="242"/>
                      <a:pt x="762" y="242"/>
                    </a:cubicBezTo>
                    <a:cubicBezTo>
                      <a:pt x="761" y="242"/>
                      <a:pt x="761" y="242"/>
                      <a:pt x="761" y="242"/>
                    </a:cubicBezTo>
                    <a:cubicBezTo>
                      <a:pt x="759" y="242"/>
                      <a:pt x="759" y="242"/>
                      <a:pt x="759" y="242"/>
                    </a:cubicBezTo>
                    <a:cubicBezTo>
                      <a:pt x="755" y="242"/>
                      <a:pt x="755" y="242"/>
                      <a:pt x="755" y="242"/>
                    </a:cubicBezTo>
                    <a:cubicBezTo>
                      <a:pt x="755" y="240"/>
                      <a:pt x="755" y="240"/>
                      <a:pt x="755" y="240"/>
                    </a:cubicBezTo>
                    <a:cubicBezTo>
                      <a:pt x="753" y="239"/>
                      <a:pt x="753" y="239"/>
                      <a:pt x="753" y="239"/>
                    </a:cubicBezTo>
                    <a:cubicBezTo>
                      <a:pt x="750" y="237"/>
                      <a:pt x="750" y="237"/>
                      <a:pt x="750" y="237"/>
                    </a:cubicBezTo>
                    <a:cubicBezTo>
                      <a:pt x="748" y="237"/>
                      <a:pt x="748" y="237"/>
                      <a:pt x="748" y="237"/>
                    </a:cubicBezTo>
                    <a:cubicBezTo>
                      <a:pt x="748" y="236"/>
                      <a:pt x="748" y="236"/>
                      <a:pt x="748" y="236"/>
                    </a:cubicBezTo>
                    <a:cubicBezTo>
                      <a:pt x="747" y="236"/>
                      <a:pt x="747" y="236"/>
                      <a:pt x="747" y="236"/>
                    </a:cubicBezTo>
                    <a:cubicBezTo>
                      <a:pt x="746" y="236"/>
                      <a:pt x="746" y="236"/>
                      <a:pt x="746" y="236"/>
                    </a:cubicBezTo>
                    <a:cubicBezTo>
                      <a:pt x="746" y="234"/>
                      <a:pt x="746" y="234"/>
                      <a:pt x="746" y="234"/>
                    </a:cubicBezTo>
                    <a:cubicBezTo>
                      <a:pt x="747" y="232"/>
                      <a:pt x="747" y="232"/>
                      <a:pt x="747" y="232"/>
                    </a:cubicBezTo>
                    <a:cubicBezTo>
                      <a:pt x="748" y="232"/>
                      <a:pt x="748" y="232"/>
                      <a:pt x="748" y="232"/>
                    </a:cubicBezTo>
                    <a:cubicBezTo>
                      <a:pt x="749" y="230"/>
                      <a:pt x="749" y="230"/>
                      <a:pt x="749" y="230"/>
                    </a:cubicBezTo>
                    <a:cubicBezTo>
                      <a:pt x="749" y="229"/>
                      <a:pt x="749" y="229"/>
                      <a:pt x="749" y="229"/>
                    </a:cubicBezTo>
                    <a:cubicBezTo>
                      <a:pt x="747" y="225"/>
                      <a:pt x="747" y="225"/>
                      <a:pt x="747" y="225"/>
                    </a:cubicBezTo>
                    <a:cubicBezTo>
                      <a:pt x="746" y="225"/>
                      <a:pt x="746" y="225"/>
                      <a:pt x="746" y="225"/>
                    </a:cubicBezTo>
                    <a:cubicBezTo>
                      <a:pt x="746" y="226"/>
                      <a:pt x="746" y="226"/>
                      <a:pt x="746" y="226"/>
                    </a:cubicBezTo>
                    <a:cubicBezTo>
                      <a:pt x="747" y="227"/>
                      <a:pt x="747" y="227"/>
                      <a:pt x="747" y="227"/>
                    </a:cubicBezTo>
                    <a:cubicBezTo>
                      <a:pt x="747" y="229"/>
                      <a:pt x="747" y="229"/>
                      <a:pt x="747" y="229"/>
                    </a:cubicBezTo>
                    <a:cubicBezTo>
                      <a:pt x="747" y="231"/>
                      <a:pt x="747" y="231"/>
                      <a:pt x="747" y="231"/>
                    </a:cubicBezTo>
                    <a:cubicBezTo>
                      <a:pt x="745" y="231"/>
                      <a:pt x="745" y="231"/>
                      <a:pt x="745" y="231"/>
                    </a:cubicBezTo>
                    <a:cubicBezTo>
                      <a:pt x="744" y="231"/>
                      <a:pt x="744" y="231"/>
                      <a:pt x="744" y="231"/>
                    </a:cubicBezTo>
                    <a:cubicBezTo>
                      <a:pt x="745" y="232"/>
                      <a:pt x="745" y="232"/>
                      <a:pt x="745" y="232"/>
                    </a:cubicBezTo>
                    <a:cubicBezTo>
                      <a:pt x="745" y="233"/>
                      <a:pt x="745" y="233"/>
                      <a:pt x="745" y="233"/>
                    </a:cubicBezTo>
                    <a:cubicBezTo>
                      <a:pt x="743" y="235"/>
                      <a:pt x="743" y="235"/>
                      <a:pt x="743" y="235"/>
                    </a:cubicBezTo>
                    <a:cubicBezTo>
                      <a:pt x="742" y="235"/>
                      <a:pt x="742" y="235"/>
                      <a:pt x="742" y="235"/>
                    </a:cubicBezTo>
                    <a:cubicBezTo>
                      <a:pt x="741" y="232"/>
                      <a:pt x="741" y="232"/>
                      <a:pt x="741" y="232"/>
                    </a:cubicBezTo>
                    <a:cubicBezTo>
                      <a:pt x="741" y="231"/>
                      <a:pt x="741" y="231"/>
                      <a:pt x="741" y="231"/>
                    </a:cubicBezTo>
                    <a:cubicBezTo>
                      <a:pt x="740" y="229"/>
                      <a:pt x="740" y="229"/>
                      <a:pt x="740" y="229"/>
                    </a:cubicBezTo>
                    <a:cubicBezTo>
                      <a:pt x="741" y="226"/>
                      <a:pt x="741" y="226"/>
                      <a:pt x="741" y="226"/>
                    </a:cubicBezTo>
                    <a:cubicBezTo>
                      <a:pt x="741" y="225"/>
                      <a:pt x="741" y="225"/>
                      <a:pt x="741" y="225"/>
                    </a:cubicBezTo>
                    <a:cubicBezTo>
                      <a:pt x="741" y="224"/>
                      <a:pt x="741" y="224"/>
                      <a:pt x="741" y="224"/>
                    </a:cubicBezTo>
                    <a:cubicBezTo>
                      <a:pt x="740" y="225"/>
                      <a:pt x="740" y="225"/>
                      <a:pt x="740" y="225"/>
                    </a:cubicBezTo>
                    <a:cubicBezTo>
                      <a:pt x="739" y="227"/>
                      <a:pt x="739" y="227"/>
                      <a:pt x="739" y="227"/>
                    </a:cubicBezTo>
                    <a:cubicBezTo>
                      <a:pt x="738" y="229"/>
                      <a:pt x="738" y="229"/>
                      <a:pt x="738" y="229"/>
                    </a:cubicBezTo>
                    <a:cubicBezTo>
                      <a:pt x="739" y="230"/>
                      <a:pt x="739" y="230"/>
                      <a:pt x="739" y="230"/>
                    </a:cubicBezTo>
                    <a:cubicBezTo>
                      <a:pt x="738" y="232"/>
                      <a:pt x="738" y="232"/>
                      <a:pt x="738" y="232"/>
                    </a:cubicBezTo>
                    <a:cubicBezTo>
                      <a:pt x="736" y="232"/>
                      <a:pt x="736" y="232"/>
                      <a:pt x="736" y="232"/>
                    </a:cubicBezTo>
                    <a:cubicBezTo>
                      <a:pt x="734" y="230"/>
                      <a:pt x="734" y="230"/>
                      <a:pt x="734" y="230"/>
                    </a:cubicBezTo>
                    <a:cubicBezTo>
                      <a:pt x="733" y="230"/>
                      <a:pt x="733" y="230"/>
                      <a:pt x="733" y="230"/>
                    </a:cubicBezTo>
                    <a:cubicBezTo>
                      <a:pt x="732" y="229"/>
                      <a:pt x="732" y="229"/>
                      <a:pt x="732" y="229"/>
                    </a:cubicBezTo>
                    <a:cubicBezTo>
                      <a:pt x="733" y="227"/>
                      <a:pt x="733" y="227"/>
                      <a:pt x="733" y="227"/>
                    </a:cubicBezTo>
                    <a:cubicBezTo>
                      <a:pt x="734" y="224"/>
                      <a:pt x="734" y="224"/>
                      <a:pt x="734" y="224"/>
                    </a:cubicBezTo>
                    <a:cubicBezTo>
                      <a:pt x="734" y="223"/>
                      <a:pt x="734" y="223"/>
                      <a:pt x="734" y="223"/>
                    </a:cubicBezTo>
                    <a:cubicBezTo>
                      <a:pt x="735" y="221"/>
                      <a:pt x="735" y="221"/>
                      <a:pt x="735" y="221"/>
                    </a:cubicBezTo>
                    <a:cubicBezTo>
                      <a:pt x="737" y="217"/>
                      <a:pt x="737" y="217"/>
                      <a:pt x="737" y="217"/>
                    </a:cubicBezTo>
                    <a:cubicBezTo>
                      <a:pt x="735" y="218"/>
                      <a:pt x="735" y="218"/>
                      <a:pt x="735" y="218"/>
                    </a:cubicBezTo>
                    <a:cubicBezTo>
                      <a:pt x="734" y="218"/>
                      <a:pt x="734" y="218"/>
                      <a:pt x="734" y="218"/>
                    </a:cubicBezTo>
                    <a:cubicBezTo>
                      <a:pt x="733" y="223"/>
                      <a:pt x="733" y="223"/>
                      <a:pt x="733" y="223"/>
                    </a:cubicBezTo>
                    <a:cubicBezTo>
                      <a:pt x="733" y="226"/>
                      <a:pt x="733" y="226"/>
                      <a:pt x="733" y="226"/>
                    </a:cubicBezTo>
                    <a:cubicBezTo>
                      <a:pt x="731" y="228"/>
                      <a:pt x="731" y="228"/>
                      <a:pt x="731" y="228"/>
                    </a:cubicBezTo>
                    <a:cubicBezTo>
                      <a:pt x="730" y="227"/>
                      <a:pt x="730" y="227"/>
                      <a:pt x="730" y="227"/>
                    </a:cubicBezTo>
                    <a:cubicBezTo>
                      <a:pt x="731" y="225"/>
                      <a:pt x="731" y="225"/>
                      <a:pt x="731" y="225"/>
                    </a:cubicBezTo>
                    <a:cubicBezTo>
                      <a:pt x="731" y="225"/>
                      <a:pt x="731" y="225"/>
                      <a:pt x="731" y="225"/>
                    </a:cubicBezTo>
                    <a:cubicBezTo>
                      <a:pt x="731" y="224"/>
                      <a:pt x="731" y="224"/>
                      <a:pt x="731" y="224"/>
                    </a:cubicBezTo>
                    <a:cubicBezTo>
                      <a:pt x="729" y="228"/>
                      <a:pt x="729" y="228"/>
                      <a:pt x="729" y="228"/>
                    </a:cubicBezTo>
                    <a:cubicBezTo>
                      <a:pt x="727" y="228"/>
                      <a:pt x="727" y="228"/>
                      <a:pt x="727" y="228"/>
                    </a:cubicBezTo>
                    <a:cubicBezTo>
                      <a:pt x="726" y="226"/>
                      <a:pt x="726" y="226"/>
                      <a:pt x="726" y="226"/>
                    </a:cubicBezTo>
                    <a:cubicBezTo>
                      <a:pt x="726" y="223"/>
                      <a:pt x="726" y="223"/>
                      <a:pt x="726" y="223"/>
                    </a:cubicBezTo>
                    <a:cubicBezTo>
                      <a:pt x="725" y="222"/>
                      <a:pt x="725" y="222"/>
                      <a:pt x="725" y="222"/>
                    </a:cubicBezTo>
                    <a:cubicBezTo>
                      <a:pt x="726" y="220"/>
                      <a:pt x="726" y="220"/>
                      <a:pt x="726" y="220"/>
                    </a:cubicBezTo>
                    <a:cubicBezTo>
                      <a:pt x="729" y="219"/>
                      <a:pt x="729" y="219"/>
                      <a:pt x="729" y="219"/>
                    </a:cubicBezTo>
                    <a:cubicBezTo>
                      <a:pt x="729" y="217"/>
                      <a:pt x="729" y="217"/>
                      <a:pt x="729" y="217"/>
                    </a:cubicBezTo>
                    <a:cubicBezTo>
                      <a:pt x="729" y="216"/>
                      <a:pt x="729" y="216"/>
                      <a:pt x="729" y="216"/>
                    </a:cubicBezTo>
                    <a:cubicBezTo>
                      <a:pt x="730" y="214"/>
                      <a:pt x="730" y="214"/>
                      <a:pt x="730" y="214"/>
                    </a:cubicBezTo>
                    <a:cubicBezTo>
                      <a:pt x="731" y="212"/>
                      <a:pt x="731" y="212"/>
                      <a:pt x="731" y="212"/>
                    </a:cubicBezTo>
                    <a:cubicBezTo>
                      <a:pt x="733" y="212"/>
                      <a:pt x="733" y="212"/>
                      <a:pt x="733" y="212"/>
                    </a:cubicBezTo>
                    <a:cubicBezTo>
                      <a:pt x="734" y="211"/>
                      <a:pt x="734" y="211"/>
                      <a:pt x="734" y="211"/>
                    </a:cubicBezTo>
                    <a:cubicBezTo>
                      <a:pt x="738" y="210"/>
                      <a:pt x="738" y="210"/>
                      <a:pt x="738" y="210"/>
                    </a:cubicBezTo>
                    <a:cubicBezTo>
                      <a:pt x="739" y="209"/>
                      <a:pt x="739" y="209"/>
                      <a:pt x="739" y="209"/>
                    </a:cubicBezTo>
                    <a:cubicBezTo>
                      <a:pt x="741" y="208"/>
                      <a:pt x="741" y="208"/>
                      <a:pt x="741" y="208"/>
                    </a:cubicBezTo>
                    <a:cubicBezTo>
                      <a:pt x="743" y="208"/>
                      <a:pt x="743" y="208"/>
                      <a:pt x="743" y="208"/>
                    </a:cubicBezTo>
                    <a:cubicBezTo>
                      <a:pt x="743" y="206"/>
                      <a:pt x="743" y="206"/>
                      <a:pt x="743" y="206"/>
                    </a:cubicBezTo>
                    <a:cubicBezTo>
                      <a:pt x="744" y="205"/>
                      <a:pt x="744" y="205"/>
                      <a:pt x="744" y="205"/>
                    </a:cubicBezTo>
                    <a:cubicBezTo>
                      <a:pt x="746" y="205"/>
                      <a:pt x="746" y="205"/>
                      <a:pt x="746" y="205"/>
                    </a:cubicBezTo>
                    <a:cubicBezTo>
                      <a:pt x="749" y="206"/>
                      <a:pt x="749" y="206"/>
                      <a:pt x="749" y="206"/>
                    </a:cubicBezTo>
                    <a:cubicBezTo>
                      <a:pt x="753" y="207"/>
                      <a:pt x="753" y="207"/>
                      <a:pt x="753" y="207"/>
                    </a:cubicBezTo>
                    <a:cubicBezTo>
                      <a:pt x="754" y="206"/>
                      <a:pt x="754" y="206"/>
                      <a:pt x="754" y="206"/>
                    </a:cubicBezTo>
                    <a:cubicBezTo>
                      <a:pt x="756" y="206"/>
                      <a:pt x="756" y="206"/>
                      <a:pt x="756" y="206"/>
                    </a:cubicBezTo>
                    <a:cubicBezTo>
                      <a:pt x="757" y="208"/>
                      <a:pt x="757" y="208"/>
                      <a:pt x="757" y="208"/>
                    </a:cubicBezTo>
                    <a:cubicBezTo>
                      <a:pt x="759" y="208"/>
                      <a:pt x="759" y="208"/>
                      <a:pt x="759" y="208"/>
                    </a:cubicBezTo>
                    <a:cubicBezTo>
                      <a:pt x="759" y="207"/>
                      <a:pt x="759" y="207"/>
                      <a:pt x="759" y="207"/>
                    </a:cubicBezTo>
                    <a:cubicBezTo>
                      <a:pt x="760" y="207"/>
                      <a:pt x="760" y="207"/>
                      <a:pt x="760" y="207"/>
                    </a:cubicBezTo>
                    <a:cubicBezTo>
                      <a:pt x="763" y="209"/>
                      <a:pt x="763" y="209"/>
                      <a:pt x="763" y="209"/>
                    </a:cubicBezTo>
                    <a:cubicBezTo>
                      <a:pt x="764" y="208"/>
                      <a:pt x="764" y="208"/>
                      <a:pt x="764" y="208"/>
                    </a:cubicBezTo>
                    <a:cubicBezTo>
                      <a:pt x="766" y="208"/>
                      <a:pt x="766" y="208"/>
                      <a:pt x="766" y="208"/>
                    </a:cubicBezTo>
                    <a:cubicBezTo>
                      <a:pt x="767" y="207"/>
                      <a:pt x="767" y="207"/>
                      <a:pt x="767" y="207"/>
                    </a:cubicBezTo>
                    <a:cubicBezTo>
                      <a:pt x="766" y="206"/>
                      <a:pt x="766" y="206"/>
                      <a:pt x="766" y="206"/>
                    </a:cubicBezTo>
                    <a:cubicBezTo>
                      <a:pt x="764" y="207"/>
                      <a:pt x="764" y="207"/>
                      <a:pt x="764" y="207"/>
                    </a:cubicBezTo>
                    <a:cubicBezTo>
                      <a:pt x="763" y="205"/>
                      <a:pt x="763" y="205"/>
                      <a:pt x="763" y="205"/>
                    </a:cubicBezTo>
                    <a:cubicBezTo>
                      <a:pt x="762" y="205"/>
                      <a:pt x="762" y="205"/>
                      <a:pt x="762" y="205"/>
                    </a:cubicBezTo>
                    <a:cubicBezTo>
                      <a:pt x="762" y="204"/>
                      <a:pt x="762" y="204"/>
                      <a:pt x="762" y="204"/>
                    </a:cubicBezTo>
                    <a:cubicBezTo>
                      <a:pt x="763" y="203"/>
                      <a:pt x="763" y="203"/>
                      <a:pt x="763" y="203"/>
                    </a:cubicBezTo>
                    <a:cubicBezTo>
                      <a:pt x="764" y="202"/>
                      <a:pt x="764" y="202"/>
                      <a:pt x="764" y="202"/>
                    </a:cubicBezTo>
                    <a:cubicBezTo>
                      <a:pt x="762" y="201"/>
                      <a:pt x="762" y="201"/>
                      <a:pt x="762" y="201"/>
                    </a:cubicBezTo>
                    <a:cubicBezTo>
                      <a:pt x="762" y="201"/>
                      <a:pt x="762" y="201"/>
                      <a:pt x="762" y="201"/>
                    </a:cubicBezTo>
                    <a:cubicBezTo>
                      <a:pt x="764" y="201"/>
                      <a:pt x="764" y="201"/>
                      <a:pt x="764" y="201"/>
                    </a:cubicBezTo>
                    <a:cubicBezTo>
                      <a:pt x="765" y="200"/>
                      <a:pt x="765" y="200"/>
                      <a:pt x="765" y="200"/>
                    </a:cubicBezTo>
                    <a:cubicBezTo>
                      <a:pt x="762" y="199"/>
                      <a:pt x="762" y="199"/>
                      <a:pt x="762" y="199"/>
                    </a:cubicBezTo>
                    <a:cubicBezTo>
                      <a:pt x="762" y="200"/>
                      <a:pt x="762" y="200"/>
                      <a:pt x="762" y="200"/>
                    </a:cubicBezTo>
                    <a:cubicBezTo>
                      <a:pt x="760" y="200"/>
                      <a:pt x="760" y="200"/>
                      <a:pt x="760" y="200"/>
                    </a:cubicBezTo>
                    <a:cubicBezTo>
                      <a:pt x="759" y="198"/>
                      <a:pt x="759" y="198"/>
                      <a:pt x="759" y="198"/>
                    </a:cubicBezTo>
                    <a:cubicBezTo>
                      <a:pt x="759" y="197"/>
                      <a:pt x="759" y="197"/>
                      <a:pt x="759" y="197"/>
                    </a:cubicBezTo>
                    <a:cubicBezTo>
                      <a:pt x="761" y="195"/>
                      <a:pt x="761" y="195"/>
                      <a:pt x="761" y="195"/>
                    </a:cubicBezTo>
                    <a:cubicBezTo>
                      <a:pt x="761" y="194"/>
                      <a:pt x="761" y="194"/>
                      <a:pt x="761" y="194"/>
                    </a:cubicBezTo>
                    <a:cubicBezTo>
                      <a:pt x="760" y="194"/>
                      <a:pt x="760" y="194"/>
                      <a:pt x="760" y="194"/>
                    </a:cubicBezTo>
                    <a:cubicBezTo>
                      <a:pt x="759" y="192"/>
                      <a:pt x="759" y="192"/>
                      <a:pt x="759" y="192"/>
                    </a:cubicBezTo>
                    <a:cubicBezTo>
                      <a:pt x="759" y="188"/>
                      <a:pt x="759" y="188"/>
                      <a:pt x="759" y="188"/>
                    </a:cubicBezTo>
                    <a:cubicBezTo>
                      <a:pt x="760" y="187"/>
                      <a:pt x="760" y="187"/>
                      <a:pt x="760" y="187"/>
                    </a:cubicBezTo>
                    <a:cubicBezTo>
                      <a:pt x="760" y="185"/>
                      <a:pt x="760" y="185"/>
                      <a:pt x="760" y="185"/>
                    </a:cubicBezTo>
                    <a:cubicBezTo>
                      <a:pt x="760" y="183"/>
                      <a:pt x="760" y="183"/>
                      <a:pt x="760" y="183"/>
                    </a:cubicBezTo>
                    <a:cubicBezTo>
                      <a:pt x="762" y="183"/>
                      <a:pt x="762" y="183"/>
                      <a:pt x="762" y="183"/>
                    </a:cubicBezTo>
                    <a:cubicBezTo>
                      <a:pt x="764" y="182"/>
                      <a:pt x="764" y="182"/>
                      <a:pt x="764" y="182"/>
                    </a:cubicBezTo>
                    <a:cubicBezTo>
                      <a:pt x="766" y="182"/>
                      <a:pt x="766" y="182"/>
                      <a:pt x="766" y="182"/>
                    </a:cubicBezTo>
                    <a:cubicBezTo>
                      <a:pt x="768" y="182"/>
                      <a:pt x="768" y="182"/>
                      <a:pt x="768" y="182"/>
                    </a:cubicBezTo>
                    <a:cubicBezTo>
                      <a:pt x="770" y="182"/>
                      <a:pt x="770" y="182"/>
                      <a:pt x="770" y="182"/>
                    </a:cubicBezTo>
                    <a:cubicBezTo>
                      <a:pt x="773" y="182"/>
                      <a:pt x="773" y="182"/>
                      <a:pt x="773" y="182"/>
                    </a:cubicBezTo>
                    <a:cubicBezTo>
                      <a:pt x="775" y="186"/>
                      <a:pt x="775" y="186"/>
                      <a:pt x="775" y="186"/>
                    </a:cubicBezTo>
                    <a:cubicBezTo>
                      <a:pt x="776" y="190"/>
                      <a:pt x="776" y="190"/>
                      <a:pt x="776" y="190"/>
                    </a:cubicBezTo>
                    <a:cubicBezTo>
                      <a:pt x="776" y="197"/>
                      <a:pt x="776" y="197"/>
                      <a:pt x="776" y="197"/>
                    </a:cubicBezTo>
                    <a:cubicBezTo>
                      <a:pt x="775" y="200"/>
                      <a:pt x="775" y="200"/>
                      <a:pt x="775" y="200"/>
                    </a:cubicBezTo>
                    <a:cubicBezTo>
                      <a:pt x="776" y="201"/>
                      <a:pt x="776" y="201"/>
                      <a:pt x="776" y="201"/>
                    </a:cubicBezTo>
                    <a:cubicBezTo>
                      <a:pt x="778" y="200"/>
                      <a:pt x="778" y="200"/>
                      <a:pt x="778" y="200"/>
                    </a:cubicBezTo>
                    <a:cubicBezTo>
                      <a:pt x="782" y="203"/>
                      <a:pt x="782" y="203"/>
                      <a:pt x="782" y="203"/>
                    </a:cubicBezTo>
                    <a:cubicBezTo>
                      <a:pt x="784" y="206"/>
                      <a:pt x="784" y="206"/>
                      <a:pt x="784" y="206"/>
                    </a:cubicBezTo>
                    <a:cubicBezTo>
                      <a:pt x="785" y="206"/>
                      <a:pt x="785" y="206"/>
                      <a:pt x="785" y="206"/>
                    </a:cubicBezTo>
                    <a:cubicBezTo>
                      <a:pt x="785" y="205"/>
                      <a:pt x="785" y="205"/>
                      <a:pt x="785" y="205"/>
                    </a:cubicBezTo>
                    <a:cubicBezTo>
                      <a:pt x="790" y="204"/>
                      <a:pt x="790" y="204"/>
                      <a:pt x="790" y="204"/>
                    </a:cubicBezTo>
                    <a:cubicBezTo>
                      <a:pt x="793" y="207"/>
                      <a:pt x="793" y="207"/>
                      <a:pt x="793" y="207"/>
                    </a:cubicBezTo>
                    <a:cubicBezTo>
                      <a:pt x="794" y="206"/>
                      <a:pt x="794" y="206"/>
                      <a:pt x="794" y="206"/>
                    </a:cubicBezTo>
                    <a:cubicBezTo>
                      <a:pt x="793" y="205"/>
                      <a:pt x="793" y="205"/>
                      <a:pt x="793" y="205"/>
                    </a:cubicBezTo>
                    <a:cubicBezTo>
                      <a:pt x="795" y="203"/>
                      <a:pt x="795" y="203"/>
                      <a:pt x="795" y="203"/>
                    </a:cubicBezTo>
                    <a:cubicBezTo>
                      <a:pt x="798" y="202"/>
                      <a:pt x="798" y="202"/>
                      <a:pt x="798" y="202"/>
                    </a:cubicBezTo>
                    <a:cubicBezTo>
                      <a:pt x="801" y="198"/>
                      <a:pt x="801" y="198"/>
                      <a:pt x="801" y="198"/>
                    </a:cubicBezTo>
                    <a:cubicBezTo>
                      <a:pt x="805" y="196"/>
                      <a:pt x="805" y="196"/>
                      <a:pt x="805" y="196"/>
                    </a:cubicBezTo>
                    <a:cubicBezTo>
                      <a:pt x="809" y="191"/>
                      <a:pt x="809" y="191"/>
                      <a:pt x="809" y="191"/>
                    </a:cubicBezTo>
                    <a:cubicBezTo>
                      <a:pt x="809" y="189"/>
                      <a:pt x="809" y="189"/>
                      <a:pt x="809" y="189"/>
                    </a:cubicBezTo>
                    <a:cubicBezTo>
                      <a:pt x="811" y="188"/>
                      <a:pt x="811" y="188"/>
                      <a:pt x="811" y="188"/>
                    </a:cubicBezTo>
                    <a:cubicBezTo>
                      <a:pt x="809" y="188"/>
                      <a:pt x="809" y="188"/>
                      <a:pt x="809" y="188"/>
                    </a:cubicBezTo>
                    <a:cubicBezTo>
                      <a:pt x="808" y="189"/>
                      <a:pt x="808" y="189"/>
                      <a:pt x="808" y="189"/>
                    </a:cubicBezTo>
                    <a:cubicBezTo>
                      <a:pt x="808" y="191"/>
                      <a:pt x="808" y="191"/>
                      <a:pt x="808" y="191"/>
                    </a:cubicBezTo>
                    <a:cubicBezTo>
                      <a:pt x="804" y="195"/>
                      <a:pt x="804" y="195"/>
                      <a:pt x="804" y="195"/>
                    </a:cubicBezTo>
                    <a:cubicBezTo>
                      <a:pt x="801" y="197"/>
                      <a:pt x="801" y="197"/>
                      <a:pt x="801" y="197"/>
                    </a:cubicBezTo>
                    <a:cubicBezTo>
                      <a:pt x="801" y="197"/>
                      <a:pt x="801" y="197"/>
                      <a:pt x="801" y="197"/>
                    </a:cubicBezTo>
                    <a:cubicBezTo>
                      <a:pt x="798" y="200"/>
                      <a:pt x="798" y="200"/>
                      <a:pt x="798" y="200"/>
                    </a:cubicBezTo>
                    <a:cubicBezTo>
                      <a:pt x="793" y="202"/>
                      <a:pt x="793" y="202"/>
                      <a:pt x="793" y="202"/>
                    </a:cubicBezTo>
                    <a:cubicBezTo>
                      <a:pt x="792" y="201"/>
                      <a:pt x="792" y="201"/>
                      <a:pt x="792" y="201"/>
                    </a:cubicBezTo>
                    <a:cubicBezTo>
                      <a:pt x="791" y="201"/>
                      <a:pt x="791" y="201"/>
                      <a:pt x="791" y="201"/>
                    </a:cubicBezTo>
                    <a:cubicBezTo>
                      <a:pt x="790" y="202"/>
                      <a:pt x="790" y="202"/>
                      <a:pt x="790" y="202"/>
                    </a:cubicBezTo>
                    <a:cubicBezTo>
                      <a:pt x="788" y="202"/>
                      <a:pt x="788" y="202"/>
                      <a:pt x="788" y="202"/>
                    </a:cubicBezTo>
                    <a:cubicBezTo>
                      <a:pt x="784" y="200"/>
                      <a:pt x="784" y="200"/>
                      <a:pt x="784" y="200"/>
                    </a:cubicBezTo>
                    <a:cubicBezTo>
                      <a:pt x="785" y="198"/>
                      <a:pt x="785" y="198"/>
                      <a:pt x="785" y="198"/>
                    </a:cubicBezTo>
                    <a:cubicBezTo>
                      <a:pt x="787" y="197"/>
                      <a:pt x="787" y="197"/>
                      <a:pt x="787" y="197"/>
                    </a:cubicBezTo>
                    <a:cubicBezTo>
                      <a:pt x="789" y="195"/>
                      <a:pt x="789" y="195"/>
                      <a:pt x="789" y="195"/>
                    </a:cubicBezTo>
                    <a:cubicBezTo>
                      <a:pt x="789" y="193"/>
                      <a:pt x="789" y="193"/>
                      <a:pt x="789" y="193"/>
                    </a:cubicBezTo>
                    <a:cubicBezTo>
                      <a:pt x="786" y="195"/>
                      <a:pt x="786" y="195"/>
                      <a:pt x="786" y="195"/>
                    </a:cubicBezTo>
                    <a:cubicBezTo>
                      <a:pt x="785" y="197"/>
                      <a:pt x="785" y="197"/>
                      <a:pt x="785" y="197"/>
                    </a:cubicBezTo>
                    <a:cubicBezTo>
                      <a:pt x="784" y="197"/>
                      <a:pt x="784" y="197"/>
                      <a:pt x="784" y="197"/>
                    </a:cubicBezTo>
                    <a:cubicBezTo>
                      <a:pt x="782" y="194"/>
                      <a:pt x="782" y="194"/>
                      <a:pt x="782" y="194"/>
                    </a:cubicBezTo>
                    <a:cubicBezTo>
                      <a:pt x="782" y="193"/>
                      <a:pt x="782" y="193"/>
                      <a:pt x="782" y="193"/>
                    </a:cubicBezTo>
                    <a:cubicBezTo>
                      <a:pt x="784" y="192"/>
                      <a:pt x="784" y="192"/>
                      <a:pt x="784" y="192"/>
                    </a:cubicBezTo>
                    <a:cubicBezTo>
                      <a:pt x="786" y="191"/>
                      <a:pt x="786" y="191"/>
                      <a:pt x="786" y="191"/>
                    </a:cubicBezTo>
                    <a:cubicBezTo>
                      <a:pt x="786" y="190"/>
                      <a:pt x="786" y="190"/>
                      <a:pt x="786" y="190"/>
                    </a:cubicBezTo>
                    <a:cubicBezTo>
                      <a:pt x="784" y="190"/>
                      <a:pt x="784" y="190"/>
                      <a:pt x="784" y="190"/>
                    </a:cubicBezTo>
                    <a:cubicBezTo>
                      <a:pt x="784" y="189"/>
                      <a:pt x="784" y="189"/>
                      <a:pt x="784" y="189"/>
                    </a:cubicBezTo>
                    <a:cubicBezTo>
                      <a:pt x="785" y="188"/>
                      <a:pt x="785" y="188"/>
                      <a:pt x="785" y="188"/>
                    </a:cubicBezTo>
                    <a:cubicBezTo>
                      <a:pt x="787" y="189"/>
                      <a:pt x="787" y="189"/>
                      <a:pt x="787" y="189"/>
                    </a:cubicBezTo>
                    <a:cubicBezTo>
                      <a:pt x="788" y="189"/>
                      <a:pt x="788" y="189"/>
                      <a:pt x="788" y="189"/>
                    </a:cubicBezTo>
                    <a:cubicBezTo>
                      <a:pt x="789" y="188"/>
                      <a:pt x="789" y="188"/>
                      <a:pt x="789" y="188"/>
                    </a:cubicBezTo>
                    <a:cubicBezTo>
                      <a:pt x="787" y="188"/>
                      <a:pt x="787" y="188"/>
                      <a:pt x="787" y="188"/>
                    </a:cubicBezTo>
                    <a:cubicBezTo>
                      <a:pt x="785" y="187"/>
                      <a:pt x="785" y="187"/>
                      <a:pt x="785" y="187"/>
                    </a:cubicBezTo>
                    <a:cubicBezTo>
                      <a:pt x="784" y="188"/>
                      <a:pt x="784" y="188"/>
                      <a:pt x="784" y="188"/>
                    </a:cubicBezTo>
                    <a:cubicBezTo>
                      <a:pt x="783" y="188"/>
                      <a:pt x="783" y="188"/>
                      <a:pt x="783" y="188"/>
                    </a:cubicBezTo>
                    <a:cubicBezTo>
                      <a:pt x="782" y="186"/>
                      <a:pt x="782" y="186"/>
                      <a:pt x="782" y="186"/>
                    </a:cubicBezTo>
                    <a:cubicBezTo>
                      <a:pt x="782" y="185"/>
                      <a:pt x="782" y="185"/>
                      <a:pt x="782" y="185"/>
                    </a:cubicBezTo>
                    <a:cubicBezTo>
                      <a:pt x="784" y="184"/>
                      <a:pt x="784" y="184"/>
                      <a:pt x="784" y="184"/>
                    </a:cubicBezTo>
                    <a:cubicBezTo>
                      <a:pt x="786" y="183"/>
                      <a:pt x="786" y="183"/>
                      <a:pt x="786" y="183"/>
                    </a:cubicBezTo>
                    <a:cubicBezTo>
                      <a:pt x="788" y="183"/>
                      <a:pt x="788" y="183"/>
                      <a:pt x="788" y="183"/>
                    </a:cubicBezTo>
                    <a:cubicBezTo>
                      <a:pt x="791" y="184"/>
                      <a:pt x="791" y="184"/>
                      <a:pt x="791" y="184"/>
                    </a:cubicBezTo>
                    <a:cubicBezTo>
                      <a:pt x="793" y="183"/>
                      <a:pt x="793" y="183"/>
                      <a:pt x="793" y="183"/>
                    </a:cubicBezTo>
                    <a:cubicBezTo>
                      <a:pt x="790" y="183"/>
                      <a:pt x="790" y="183"/>
                      <a:pt x="790" y="183"/>
                    </a:cubicBezTo>
                    <a:cubicBezTo>
                      <a:pt x="790" y="182"/>
                      <a:pt x="790" y="182"/>
                      <a:pt x="790" y="182"/>
                    </a:cubicBezTo>
                    <a:cubicBezTo>
                      <a:pt x="792" y="180"/>
                      <a:pt x="792" y="180"/>
                      <a:pt x="792" y="180"/>
                    </a:cubicBezTo>
                    <a:cubicBezTo>
                      <a:pt x="793" y="180"/>
                      <a:pt x="793" y="180"/>
                      <a:pt x="793" y="180"/>
                    </a:cubicBezTo>
                    <a:cubicBezTo>
                      <a:pt x="794" y="178"/>
                      <a:pt x="794" y="178"/>
                      <a:pt x="794" y="178"/>
                    </a:cubicBezTo>
                    <a:cubicBezTo>
                      <a:pt x="792" y="178"/>
                      <a:pt x="792" y="178"/>
                      <a:pt x="792" y="178"/>
                    </a:cubicBezTo>
                    <a:cubicBezTo>
                      <a:pt x="792" y="177"/>
                      <a:pt x="792" y="177"/>
                      <a:pt x="792" y="177"/>
                    </a:cubicBezTo>
                    <a:cubicBezTo>
                      <a:pt x="794" y="175"/>
                      <a:pt x="794" y="175"/>
                      <a:pt x="794" y="175"/>
                    </a:cubicBezTo>
                    <a:cubicBezTo>
                      <a:pt x="796" y="175"/>
                      <a:pt x="796" y="175"/>
                      <a:pt x="796" y="175"/>
                    </a:cubicBezTo>
                    <a:cubicBezTo>
                      <a:pt x="795" y="173"/>
                      <a:pt x="795" y="173"/>
                      <a:pt x="795" y="173"/>
                    </a:cubicBezTo>
                    <a:cubicBezTo>
                      <a:pt x="798" y="168"/>
                      <a:pt x="798" y="168"/>
                      <a:pt x="798" y="168"/>
                    </a:cubicBezTo>
                    <a:cubicBezTo>
                      <a:pt x="800" y="167"/>
                      <a:pt x="800" y="167"/>
                      <a:pt x="800" y="167"/>
                    </a:cubicBezTo>
                    <a:cubicBezTo>
                      <a:pt x="800" y="165"/>
                      <a:pt x="800" y="165"/>
                      <a:pt x="800" y="165"/>
                    </a:cubicBezTo>
                    <a:cubicBezTo>
                      <a:pt x="798" y="166"/>
                      <a:pt x="798" y="166"/>
                      <a:pt x="798" y="166"/>
                    </a:cubicBezTo>
                    <a:cubicBezTo>
                      <a:pt x="795" y="170"/>
                      <a:pt x="795" y="170"/>
                      <a:pt x="795" y="170"/>
                    </a:cubicBezTo>
                    <a:cubicBezTo>
                      <a:pt x="792" y="175"/>
                      <a:pt x="792" y="175"/>
                      <a:pt x="792" y="175"/>
                    </a:cubicBezTo>
                    <a:cubicBezTo>
                      <a:pt x="789" y="178"/>
                      <a:pt x="789" y="178"/>
                      <a:pt x="789" y="178"/>
                    </a:cubicBezTo>
                    <a:cubicBezTo>
                      <a:pt x="786" y="181"/>
                      <a:pt x="786" y="181"/>
                      <a:pt x="786" y="181"/>
                    </a:cubicBezTo>
                    <a:cubicBezTo>
                      <a:pt x="784" y="180"/>
                      <a:pt x="784" y="180"/>
                      <a:pt x="784" y="180"/>
                    </a:cubicBezTo>
                    <a:cubicBezTo>
                      <a:pt x="780" y="180"/>
                      <a:pt x="780" y="180"/>
                      <a:pt x="780" y="180"/>
                    </a:cubicBezTo>
                    <a:cubicBezTo>
                      <a:pt x="780" y="179"/>
                      <a:pt x="780" y="179"/>
                      <a:pt x="780" y="179"/>
                    </a:cubicBezTo>
                    <a:cubicBezTo>
                      <a:pt x="782" y="176"/>
                      <a:pt x="782" y="176"/>
                      <a:pt x="782" y="176"/>
                    </a:cubicBezTo>
                    <a:cubicBezTo>
                      <a:pt x="785" y="175"/>
                      <a:pt x="785" y="175"/>
                      <a:pt x="785" y="175"/>
                    </a:cubicBezTo>
                    <a:cubicBezTo>
                      <a:pt x="785" y="173"/>
                      <a:pt x="785" y="173"/>
                      <a:pt x="785" y="173"/>
                    </a:cubicBezTo>
                    <a:cubicBezTo>
                      <a:pt x="781" y="175"/>
                      <a:pt x="781" y="175"/>
                      <a:pt x="781" y="175"/>
                    </a:cubicBezTo>
                    <a:cubicBezTo>
                      <a:pt x="778" y="175"/>
                      <a:pt x="778" y="175"/>
                      <a:pt x="778" y="175"/>
                    </a:cubicBezTo>
                    <a:cubicBezTo>
                      <a:pt x="778" y="177"/>
                      <a:pt x="778" y="177"/>
                      <a:pt x="778" y="177"/>
                    </a:cubicBezTo>
                    <a:cubicBezTo>
                      <a:pt x="776" y="178"/>
                      <a:pt x="776" y="178"/>
                      <a:pt x="776" y="178"/>
                    </a:cubicBezTo>
                    <a:cubicBezTo>
                      <a:pt x="773" y="178"/>
                      <a:pt x="773" y="178"/>
                      <a:pt x="773" y="178"/>
                    </a:cubicBezTo>
                    <a:cubicBezTo>
                      <a:pt x="770" y="175"/>
                      <a:pt x="770" y="175"/>
                      <a:pt x="770" y="175"/>
                    </a:cubicBezTo>
                    <a:cubicBezTo>
                      <a:pt x="771" y="174"/>
                      <a:pt x="771" y="174"/>
                      <a:pt x="771" y="174"/>
                    </a:cubicBezTo>
                    <a:cubicBezTo>
                      <a:pt x="774" y="173"/>
                      <a:pt x="774" y="173"/>
                      <a:pt x="774" y="173"/>
                    </a:cubicBezTo>
                    <a:cubicBezTo>
                      <a:pt x="773" y="172"/>
                      <a:pt x="773" y="172"/>
                      <a:pt x="773" y="172"/>
                    </a:cubicBezTo>
                    <a:cubicBezTo>
                      <a:pt x="771" y="172"/>
                      <a:pt x="771" y="172"/>
                      <a:pt x="771" y="172"/>
                    </a:cubicBezTo>
                    <a:cubicBezTo>
                      <a:pt x="772" y="170"/>
                      <a:pt x="772" y="170"/>
                      <a:pt x="772" y="170"/>
                    </a:cubicBezTo>
                    <a:cubicBezTo>
                      <a:pt x="775" y="167"/>
                      <a:pt x="775" y="167"/>
                      <a:pt x="775" y="167"/>
                    </a:cubicBezTo>
                    <a:cubicBezTo>
                      <a:pt x="775" y="165"/>
                      <a:pt x="775" y="165"/>
                      <a:pt x="775" y="165"/>
                    </a:cubicBezTo>
                    <a:cubicBezTo>
                      <a:pt x="778" y="164"/>
                      <a:pt x="778" y="164"/>
                      <a:pt x="778" y="164"/>
                    </a:cubicBezTo>
                    <a:cubicBezTo>
                      <a:pt x="780" y="163"/>
                      <a:pt x="780" y="163"/>
                      <a:pt x="780" y="163"/>
                    </a:cubicBezTo>
                    <a:cubicBezTo>
                      <a:pt x="782" y="162"/>
                      <a:pt x="782" y="162"/>
                      <a:pt x="782" y="162"/>
                    </a:cubicBezTo>
                    <a:cubicBezTo>
                      <a:pt x="782" y="159"/>
                      <a:pt x="782" y="159"/>
                      <a:pt x="782" y="159"/>
                    </a:cubicBezTo>
                    <a:cubicBezTo>
                      <a:pt x="784" y="156"/>
                      <a:pt x="784" y="156"/>
                      <a:pt x="784" y="156"/>
                    </a:cubicBezTo>
                    <a:cubicBezTo>
                      <a:pt x="787" y="152"/>
                      <a:pt x="787" y="152"/>
                      <a:pt x="787" y="152"/>
                    </a:cubicBezTo>
                    <a:cubicBezTo>
                      <a:pt x="789" y="153"/>
                      <a:pt x="789" y="153"/>
                      <a:pt x="789" y="153"/>
                    </a:cubicBezTo>
                    <a:cubicBezTo>
                      <a:pt x="794" y="152"/>
                      <a:pt x="794" y="152"/>
                      <a:pt x="794" y="152"/>
                    </a:cubicBezTo>
                    <a:cubicBezTo>
                      <a:pt x="797" y="153"/>
                      <a:pt x="797" y="153"/>
                      <a:pt x="797" y="153"/>
                    </a:cubicBezTo>
                    <a:cubicBezTo>
                      <a:pt x="799" y="152"/>
                      <a:pt x="799" y="152"/>
                      <a:pt x="799" y="152"/>
                    </a:cubicBezTo>
                    <a:cubicBezTo>
                      <a:pt x="801" y="152"/>
                      <a:pt x="801" y="152"/>
                      <a:pt x="801" y="152"/>
                    </a:cubicBezTo>
                    <a:cubicBezTo>
                      <a:pt x="804" y="150"/>
                      <a:pt x="804" y="150"/>
                      <a:pt x="804" y="150"/>
                    </a:cubicBezTo>
                    <a:cubicBezTo>
                      <a:pt x="805" y="150"/>
                      <a:pt x="805" y="150"/>
                      <a:pt x="805" y="150"/>
                    </a:cubicBezTo>
                    <a:cubicBezTo>
                      <a:pt x="806" y="151"/>
                      <a:pt x="806" y="151"/>
                      <a:pt x="806" y="151"/>
                    </a:cubicBezTo>
                    <a:cubicBezTo>
                      <a:pt x="809" y="154"/>
                      <a:pt x="809" y="154"/>
                      <a:pt x="809" y="154"/>
                    </a:cubicBezTo>
                    <a:cubicBezTo>
                      <a:pt x="810" y="154"/>
                      <a:pt x="810" y="154"/>
                      <a:pt x="810" y="154"/>
                    </a:cubicBezTo>
                    <a:cubicBezTo>
                      <a:pt x="816" y="158"/>
                      <a:pt x="816" y="158"/>
                      <a:pt x="816" y="158"/>
                    </a:cubicBezTo>
                    <a:cubicBezTo>
                      <a:pt x="817" y="160"/>
                      <a:pt x="817" y="160"/>
                      <a:pt x="817" y="160"/>
                    </a:cubicBezTo>
                    <a:cubicBezTo>
                      <a:pt x="818" y="162"/>
                      <a:pt x="818" y="162"/>
                      <a:pt x="818" y="162"/>
                    </a:cubicBezTo>
                    <a:cubicBezTo>
                      <a:pt x="819" y="161"/>
                      <a:pt x="819" y="161"/>
                      <a:pt x="819" y="161"/>
                    </a:cubicBezTo>
                    <a:cubicBezTo>
                      <a:pt x="823" y="166"/>
                      <a:pt x="823" y="166"/>
                      <a:pt x="823" y="166"/>
                    </a:cubicBezTo>
                    <a:cubicBezTo>
                      <a:pt x="822" y="163"/>
                      <a:pt x="822" y="163"/>
                      <a:pt x="822" y="163"/>
                    </a:cubicBezTo>
                    <a:cubicBezTo>
                      <a:pt x="825" y="163"/>
                      <a:pt x="825" y="163"/>
                      <a:pt x="825" y="163"/>
                    </a:cubicBezTo>
                    <a:cubicBezTo>
                      <a:pt x="824" y="161"/>
                      <a:pt x="824" y="161"/>
                      <a:pt x="824" y="161"/>
                    </a:cubicBezTo>
                    <a:cubicBezTo>
                      <a:pt x="821" y="161"/>
                      <a:pt x="821" y="161"/>
                      <a:pt x="821" y="161"/>
                    </a:cubicBezTo>
                    <a:cubicBezTo>
                      <a:pt x="820" y="161"/>
                      <a:pt x="820" y="161"/>
                      <a:pt x="820" y="161"/>
                    </a:cubicBezTo>
                    <a:cubicBezTo>
                      <a:pt x="820" y="159"/>
                      <a:pt x="820" y="159"/>
                      <a:pt x="820" y="159"/>
                    </a:cubicBezTo>
                    <a:cubicBezTo>
                      <a:pt x="823" y="158"/>
                      <a:pt x="823" y="158"/>
                      <a:pt x="823" y="158"/>
                    </a:cubicBezTo>
                    <a:cubicBezTo>
                      <a:pt x="828" y="158"/>
                      <a:pt x="828" y="158"/>
                      <a:pt x="828" y="158"/>
                    </a:cubicBezTo>
                    <a:cubicBezTo>
                      <a:pt x="830" y="159"/>
                      <a:pt x="830" y="159"/>
                      <a:pt x="830" y="159"/>
                    </a:cubicBezTo>
                    <a:cubicBezTo>
                      <a:pt x="831" y="158"/>
                      <a:pt x="831" y="158"/>
                      <a:pt x="831" y="158"/>
                    </a:cubicBezTo>
                    <a:cubicBezTo>
                      <a:pt x="831" y="155"/>
                      <a:pt x="831" y="155"/>
                      <a:pt x="831" y="155"/>
                    </a:cubicBezTo>
                    <a:cubicBezTo>
                      <a:pt x="832" y="153"/>
                      <a:pt x="832" y="153"/>
                      <a:pt x="832" y="153"/>
                    </a:cubicBezTo>
                    <a:cubicBezTo>
                      <a:pt x="832" y="151"/>
                      <a:pt x="832" y="151"/>
                      <a:pt x="832" y="151"/>
                    </a:cubicBezTo>
                    <a:cubicBezTo>
                      <a:pt x="831" y="152"/>
                      <a:pt x="831" y="152"/>
                      <a:pt x="831" y="152"/>
                    </a:cubicBezTo>
                    <a:cubicBezTo>
                      <a:pt x="830" y="154"/>
                      <a:pt x="830" y="154"/>
                      <a:pt x="830" y="154"/>
                    </a:cubicBezTo>
                    <a:cubicBezTo>
                      <a:pt x="828" y="155"/>
                      <a:pt x="828" y="155"/>
                      <a:pt x="828" y="155"/>
                    </a:cubicBezTo>
                    <a:cubicBezTo>
                      <a:pt x="826" y="157"/>
                      <a:pt x="826" y="157"/>
                      <a:pt x="826" y="157"/>
                    </a:cubicBezTo>
                    <a:cubicBezTo>
                      <a:pt x="821" y="155"/>
                      <a:pt x="821" y="155"/>
                      <a:pt x="821" y="155"/>
                    </a:cubicBezTo>
                    <a:cubicBezTo>
                      <a:pt x="818" y="155"/>
                      <a:pt x="818" y="155"/>
                      <a:pt x="818" y="155"/>
                    </a:cubicBezTo>
                    <a:cubicBezTo>
                      <a:pt x="816" y="153"/>
                      <a:pt x="816" y="153"/>
                      <a:pt x="816" y="153"/>
                    </a:cubicBezTo>
                    <a:cubicBezTo>
                      <a:pt x="815" y="152"/>
                      <a:pt x="815" y="152"/>
                      <a:pt x="815" y="152"/>
                    </a:cubicBezTo>
                    <a:cubicBezTo>
                      <a:pt x="811" y="153"/>
                      <a:pt x="811" y="153"/>
                      <a:pt x="811" y="153"/>
                    </a:cubicBezTo>
                    <a:cubicBezTo>
                      <a:pt x="808" y="147"/>
                      <a:pt x="808" y="147"/>
                      <a:pt x="808" y="147"/>
                    </a:cubicBezTo>
                    <a:cubicBezTo>
                      <a:pt x="808" y="143"/>
                      <a:pt x="808" y="143"/>
                      <a:pt x="808" y="143"/>
                    </a:cubicBezTo>
                    <a:cubicBezTo>
                      <a:pt x="809" y="142"/>
                      <a:pt x="809" y="142"/>
                      <a:pt x="809" y="142"/>
                    </a:cubicBezTo>
                    <a:cubicBezTo>
                      <a:pt x="812" y="143"/>
                      <a:pt x="812" y="143"/>
                      <a:pt x="812" y="143"/>
                    </a:cubicBezTo>
                    <a:cubicBezTo>
                      <a:pt x="812" y="146"/>
                      <a:pt x="812" y="146"/>
                      <a:pt x="812" y="146"/>
                    </a:cubicBezTo>
                    <a:cubicBezTo>
                      <a:pt x="813" y="147"/>
                      <a:pt x="813" y="147"/>
                      <a:pt x="813" y="147"/>
                    </a:cubicBezTo>
                    <a:cubicBezTo>
                      <a:pt x="815" y="145"/>
                      <a:pt x="815" y="145"/>
                      <a:pt x="815" y="145"/>
                    </a:cubicBezTo>
                    <a:cubicBezTo>
                      <a:pt x="816" y="141"/>
                      <a:pt x="816" y="141"/>
                      <a:pt x="816" y="141"/>
                    </a:cubicBezTo>
                    <a:cubicBezTo>
                      <a:pt x="814" y="142"/>
                      <a:pt x="814" y="142"/>
                      <a:pt x="814" y="142"/>
                    </a:cubicBezTo>
                    <a:cubicBezTo>
                      <a:pt x="813" y="141"/>
                      <a:pt x="813" y="141"/>
                      <a:pt x="813" y="141"/>
                    </a:cubicBezTo>
                    <a:cubicBezTo>
                      <a:pt x="813" y="139"/>
                      <a:pt x="813" y="139"/>
                      <a:pt x="813" y="139"/>
                    </a:cubicBezTo>
                    <a:cubicBezTo>
                      <a:pt x="815" y="135"/>
                      <a:pt x="815" y="135"/>
                      <a:pt x="815" y="135"/>
                    </a:cubicBezTo>
                    <a:cubicBezTo>
                      <a:pt x="815" y="132"/>
                      <a:pt x="815" y="132"/>
                      <a:pt x="815" y="132"/>
                    </a:cubicBezTo>
                    <a:cubicBezTo>
                      <a:pt x="817" y="128"/>
                      <a:pt x="817" y="128"/>
                      <a:pt x="817" y="128"/>
                    </a:cubicBezTo>
                    <a:cubicBezTo>
                      <a:pt x="816" y="122"/>
                      <a:pt x="816" y="122"/>
                      <a:pt x="816" y="122"/>
                    </a:cubicBezTo>
                    <a:cubicBezTo>
                      <a:pt x="815" y="118"/>
                      <a:pt x="815" y="118"/>
                      <a:pt x="815" y="118"/>
                    </a:cubicBezTo>
                    <a:cubicBezTo>
                      <a:pt x="814" y="117"/>
                      <a:pt x="814" y="117"/>
                      <a:pt x="814" y="117"/>
                    </a:cubicBezTo>
                    <a:cubicBezTo>
                      <a:pt x="813" y="115"/>
                      <a:pt x="813" y="115"/>
                      <a:pt x="813" y="115"/>
                    </a:cubicBezTo>
                    <a:cubicBezTo>
                      <a:pt x="813" y="113"/>
                      <a:pt x="813" y="113"/>
                      <a:pt x="813" y="113"/>
                    </a:cubicBezTo>
                    <a:cubicBezTo>
                      <a:pt x="814" y="112"/>
                      <a:pt x="814" y="112"/>
                      <a:pt x="814" y="112"/>
                    </a:cubicBezTo>
                    <a:cubicBezTo>
                      <a:pt x="816" y="112"/>
                      <a:pt x="816" y="112"/>
                      <a:pt x="816" y="112"/>
                    </a:cubicBezTo>
                    <a:cubicBezTo>
                      <a:pt x="817" y="113"/>
                      <a:pt x="817" y="113"/>
                      <a:pt x="817" y="113"/>
                    </a:cubicBezTo>
                    <a:cubicBezTo>
                      <a:pt x="819" y="113"/>
                      <a:pt x="819" y="113"/>
                      <a:pt x="819" y="113"/>
                    </a:cubicBezTo>
                    <a:cubicBezTo>
                      <a:pt x="820" y="116"/>
                      <a:pt x="820" y="116"/>
                      <a:pt x="820" y="116"/>
                    </a:cubicBezTo>
                    <a:cubicBezTo>
                      <a:pt x="821" y="116"/>
                      <a:pt x="821" y="116"/>
                      <a:pt x="821" y="116"/>
                    </a:cubicBezTo>
                    <a:cubicBezTo>
                      <a:pt x="821" y="114"/>
                      <a:pt x="821" y="114"/>
                      <a:pt x="821" y="114"/>
                    </a:cubicBezTo>
                    <a:cubicBezTo>
                      <a:pt x="820" y="111"/>
                      <a:pt x="820" y="111"/>
                      <a:pt x="820" y="111"/>
                    </a:cubicBezTo>
                    <a:cubicBezTo>
                      <a:pt x="817" y="110"/>
                      <a:pt x="817" y="110"/>
                      <a:pt x="817" y="110"/>
                    </a:cubicBezTo>
                    <a:cubicBezTo>
                      <a:pt x="816" y="109"/>
                      <a:pt x="816" y="109"/>
                      <a:pt x="816" y="109"/>
                    </a:cubicBezTo>
                    <a:cubicBezTo>
                      <a:pt x="816" y="107"/>
                      <a:pt x="816" y="107"/>
                      <a:pt x="816" y="107"/>
                    </a:cubicBezTo>
                    <a:cubicBezTo>
                      <a:pt x="817" y="104"/>
                      <a:pt x="817" y="104"/>
                      <a:pt x="817" y="104"/>
                    </a:cubicBezTo>
                    <a:cubicBezTo>
                      <a:pt x="824" y="96"/>
                      <a:pt x="824" y="96"/>
                      <a:pt x="824" y="96"/>
                    </a:cubicBezTo>
                    <a:cubicBezTo>
                      <a:pt x="827" y="95"/>
                      <a:pt x="827" y="95"/>
                      <a:pt x="827" y="95"/>
                    </a:cubicBezTo>
                    <a:cubicBezTo>
                      <a:pt x="830" y="96"/>
                      <a:pt x="830" y="96"/>
                      <a:pt x="830" y="96"/>
                    </a:cubicBezTo>
                    <a:cubicBezTo>
                      <a:pt x="831" y="98"/>
                      <a:pt x="831" y="98"/>
                      <a:pt x="831" y="98"/>
                    </a:cubicBezTo>
                    <a:cubicBezTo>
                      <a:pt x="833" y="100"/>
                      <a:pt x="833" y="100"/>
                      <a:pt x="833" y="100"/>
                    </a:cubicBezTo>
                    <a:cubicBezTo>
                      <a:pt x="836" y="100"/>
                      <a:pt x="836" y="100"/>
                      <a:pt x="836" y="100"/>
                    </a:cubicBezTo>
                    <a:cubicBezTo>
                      <a:pt x="841" y="104"/>
                      <a:pt x="841" y="104"/>
                      <a:pt x="841" y="104"/>
                    </a:cubicBezTo>
                    <a:cubicBezTo>
                      <a:pt x="841" y="106"/>
                      <a:pt x="841" y="106"/>
                      <a:pt x="841" y="106"/>
                    </a:cubicBezTo>
                    <a:cubicBezTo>
                      <a:pt x="844" y="110"/>
                      <a:pt x="844" y="110"/>
                      <a:pt x="844" y="110"/>
                    </a:cubicBezTo>
                    <a:cubicBezTo>
                      <a:pt x="845" y="116"/>
                      <a:pt x="845" y="116"/>
                      <a:pt x="845" y="116"/>
                    </a:cubicBezTo>
                    <a:cubicBezTo>
                      <a:pt x="844" y="120"/>
                      <a:pt x="844" y="120"/>
                      <a:pt x="844" y="120"/>
                    </a:cubicBezTo>
                    <a:cubicBezTo>
                      <a:pt x="845" y="124"/>
                      <a:pt x="845" y="124"/>
                      <a:pt x="845" y="124"/>
                    </a:cubicBezTo>
                    <a:cubicBezTo>
                      <a:pt x="847" y="126"/>
                      <a:pt x="847" y="126"/>
                      <a:pt x="847" y="126"/>
                    </a:cubicBezTo>
                    <a:cubicBezTo>
                      <a:pt x="848" y="125"/>
                      <a:pt x="848" y="125"/>
                      <a:pt x="848" y="125"/>
                    </a:cubicBezTo>
                    <a:cubicBezTo>
                      <a:pt x="848" y="125"/>
                      <a:pt x="848" y="125"/>
                      <a:pt x="848" y="125"/>
                    </a:cubicBezTo>
                    <a:cubicBezTo>
                      <a:pt x="851" y="127"/>
                      <a:pt x="851" y="127"/>
                      <a:pt x="851" y="127"/>
                    </a:cubicBezTo>
                    <a:cubicBezTo>
                      <a:pt x="851" y="129"/>
                      <a:pt x="851" y="129"/>
                      <a:pt x="851" y="129"/>
                    </a:cubicBezTo>
                    <a:cubicBezTo>
                      <a:pt x="852" y="128"/>
                      <a:pt x="852" y="128"/>
                      <a:pt x="852" y="128"/>
                    </a:cubicBezTo>
                    <a:cubicBezTo>
                      <a:pt x="853" y="127"/>
                      <a:pt x="853" y="127"/>
                      <a:pt x="853" y="127"/>
                    </a:cubicBezTo>
                    <a:cubicBezTo>
                      <a:pt x="856" y="127"/>
                      <a:pt x="856" y="127"/>
                      <a:pt x="856" y="127"/>
                    </a:cubicBezTo>
                    <a:cubicBezTo>
                      <a:pt x="854" y="126"/>
                      <a:pt x="854" y="126"/>
                      <a:pt x="854" y="126"/>
                    </a:cubicBezTo>
                    <a:cubicBezTo>
                      <a:pt x="851" y="125"/>
                      <a:pt x="851" y="125"/>
                      <a:pt x="851" y="125"/>
                    </a:cubicBezTo>
                    <a:cubicBezTo>
                      <a:pt x="850" y="123"/>
                      <a:pt x="850" y="123"/>
                      <a:pt x="850" y="123"/>
                    </a:cubicBezTo>
                    <a:cubicBezTo>
                      <a:pt x="848" y="122"/>
                      <a:pt x="848" y="122"/>
                      <a:pt x="848" y="122"/>
                    </a:cubicBezTo>
                    <a:cubicBezTo>
                      <a:pt x="848" y="121"/>
                      <a:pt x="848" y="121"/>
                      <a:pt x="848" y="121"/>
                    </a:cubicBezTo>
                    <a:cubicBezTo>
                      <a:pt x="850" y="118"/>
                      <a:pt x="850" y="118"/>
                      <a:pt x="850" y="118"/>
                    </a:cubicBezTo>
                    <a:cubicBezTo>
                      <a:pt x="850" y="116"/>
                      <a:pt x="850" y="116"/>
                      <a:pt x="850" y="116"/>
                    </a:cubicBezTo>
                    <a:cubicBezTo>
                      <a:pt x="850" y="108"/>
                      <a:pt x="850" y="108"/>
                      <a:pt x="850" y="108"/>
                    </a:cubicBezTo>
                    <a:cubicBezTo>
                      <a:pt x="849" y="105"/>
                      <a:pt x="849" y="105"/>
                      <a:pt x="849" y="105"/>
                    </a:cubicBezTo>
                    <a:cubicBezTo>
                      <a:pt x="850" y="103"/>
                      <a:pt x="850" y="103"/>
                      <a:pt x="850" y="103"/>
                    </a:cubicBezTo>
                    <a:cubicBezTo>
                      <a:pt x="854" y="102"/>
                      <a:pt x="854" y="102"/>
                      <a:pt x="854" y="102"/>
                    </a:cubicBezTo>
                    <a:cubicBezTo>
                      <a:pt x="856" y="104"/>
                      <a:pt x="856" y="104"/>
                      <a:pt x="856" y="104"/>
                    </a:cubicBezTo>
                    <a:cubicBezTo>
                      <a:pt x="859" y="104"/>
                      <a:pt x="859" y="104"/>
                      <a:pt x="859" y="104"/>
                    </a:cubicBezTo>
                    <a:cubicBezTo>
                      <a:pt x="862" y="105"/>
                      <a:pt x="862" y="105"/>
                      <a:pt x="862" y="105"/>
                    </a:cubicBezTo>
                    <a:cubicBezTo>
                      <a:pt x="866" y="106"/>
                      <a:pt x="866" y="106"/>
                      <a:pt x="866" y="106"/>
                    </a:cubicBezTo>
                    <a:cubicBezTo>
                      <a:pt x="871" y="106"/>
                      <a:pt x="871" y="106"/>
                      <a:pt x="871" y="106"/>
                    </a:cubicBezTo>
                    <a:cubicBezTo>
                      <a:pt x="875" y="104"/>
                      <a:pt x="875" y="104"/>
                      <a:pt x="875" y="104"/>
                    </a:cubicBezTo>
                    <a:cubicBezTo>
                      <a:pt x="877" y="105"/>
                      <a:pt x="877" y="105"/>
                      <a:pt x="877" y="105"/>
                    </a:cubicBezTo>
                    <a:cubicBezTo>
                      <a:pt x="879" y="106"/>
                      <a:pt x="879" y="106"/>
                      <a:pt x="879" y="106"/>
                    </a:cubicBezTo>
                    <a:cubicBezTo>
                      <a:pt x="884" y="107"/>
                      <a:pt x="884" y="107"/>
                      <a:pt x="884" y="107"/>
                    </a:cubicBezTo>
                    <a:cubicBezTo>
                      <a:pt x="886" y="108"/>
                      <a:pt x="886" y="108"/>
                      <a:pt x="886" y="108"/>
                    </a:cubicBezTo>
                    <a:cubicBezTo>
                      <a:pt x="889" y="108"/>
                      <a:pt x="889" y="108"/>
                      <a:pt x="889" y="108"/>
                    </a:cubicBezTo>
                    <a:cubicBezTo>
                      <a:pt x="889" y="106"/>
                      <a:pt x="889" y="106"/>
                      <a:pt x="889" y="106"/>
                    </a:cubicBezTo>
                    <a:cubicBezTo>
                      <a:pt x="886" y="105"/>
                      <a:pt x="886" y="105"/>
                      <a:pt x="886" y="105"/>
                    </a:cubicBezTo>
                    <a:cubicBezTo>
                      <a:pt x="883" y="105"/>
                      <a:pt x="883" y="105"/>
                      <a:pt x="883" y="105"/>
                    </a:cubicBezTo>
                    <a:cubicBezTo>
                      <a:pt x="879" y="104"/>
                      <a:pt x="879" y="104"/>
                      <a:pt x="879" y="104"/>
                    </a:cubicBezTo>
                    <a:cubicBezTo>
                      <a:pt x="878" y="103"/>
                      <a:pt x="878" y="103"/>
                      <a:pt x="878" y="103"/>
                    </a:cubicBezTo>
                    <a:cubicBezTo>
                      <a:pt x="879" y="102"/>
                      <a:pt x="879" y="102"/>
                      <a:pt x="879" y="102"/>
                    </a:cubicBezTo>
                    <a:cubicBezTo>
                      <a:pt x="881" y="102"/>
                      <a:pt x="881" y="102"/>
                      <a:pt x="881" y="102"/>
                    </a:cubicBezTo>
                    <a:cubicBezTo>
                      <a:pt x="884" y="101"/>
                      <a:pt x="884" y="101"/>
                      <a:pt x="884" y="101"/>
                    </a:cubicBezTo>
                    <a:cubicBezTo>
                      <a:pt x="892" y="100"/>
                      <a:pt x="892" y="100"/>
                      <a:pt x="892" y="100"/>
                    </a:cubicBezTo>
                    <a:cubicBezTo>
                      <a:pt x="898" y="99"/>
                      <a:pt x="898" y="99"/>
                      <a:pt x="898" y="99"/>
                    </a:cubicBezTo>
                    <a:cubicBezTo>
                      <a:pt x="902" y="101"/>
                      <a:pt x="902" y="101"/>
                      <a:pt x="902" y="101"/>
                    </a:cubicBezTo>
                    <a:cubicBezTo>
                      <a:pt x="905" y="103"/>
                      <a:pt x="905" y="103"/>
                      <a:pt x="905" y="103"/>
                    </a:cubicBezTo>
                    <a:cubicBezTo>
                      <a:pt x="907" y="102"/>
                      <a:pt x="907" y="102"/>
                      <a:pt x="907" y="102"/>
                    </a:cubicBezTo>
                    <a:cubicBezTo>
                      <a:pt x="910" y="102"/>
                      <a:pt x="910" y="102"/>
                      <a:pt x="910" y="102"/>
                    </a:cubicBezTo>
                    <a:cubicBezTo>
                      <a:pt x="909" y="100"/>
                      <a:pt x="909" y="100"/>
                      <a:pt x="909" y="100"/>
                    </a:cubicBezTo>
                    <a:cubicBezTo>
                      <a:pt x="907" y="100"/>
                      <a:pt x="907" y="100"/>
                      <a:pt x="907" y="100"/>
                    </a:cubicBezTo>
                    <a:cubicBezTo>
                      <a:pt x="905" y="99"/>
                      <a:pt x="905" y="99"/>
                      <a:pt x="905" y="99"/>
                    </a:cubicBezTo>
                    <a:cubicBezTo>
                      <a:pt x="905" y="98"/>
                      <a:pt x="905" y="98"/>
                      <a:pt x="905" y="98"/>
                    </a:cubicBezTo>
                    <a:cubicBezTo>
                      <a:pt x="903" y="96"/>
                      <a:pt x="903" y="96"/>
                      <a:pt x="903" y="96"/>
                    </a:cubicBezTo>
                    <a:cubicBezTo>
                      <a:pt x="900" y="96"/>
                      <a:pt x="900" y="96"/>
                      <a:pt x="900" y="96"/>
                    </a:cubicBezTo>
                    <a:cubicBezTo>
                      <a:pt x="898" y="95"/>
                      <a:pt x="898" y="95"/>
                      <a:pt x="898" y="95"/>
                    </a:cubicBezTo>
                    <a:cubicBezTo>
                      <a:pt x="892" y="96"/>
                      <a:pt x="892" y="96"/>
                      <a:pt x="892" y="96"/>
                    </a:cubicBezTo>
                    <a:cubicBezTo>
                      <a:pt x="892" y="95"/>
                      <a:pt x="892" y="95"/>
                      <a:pt x="892" y="95"/>
                    </a:cubicBezTo>
                    <a:cubicBezTo>
                      <a:pt x="893" y="94"/>
                      <a:pt x="893" y="94"/>
                      <a:pt x="893" y="94"/>
                    </a:cubicBezTo>
                    <a:cubicBezTo>
                      <a:pt x="895" y="91"/>
                      <a:pt x="895" y="91"/>
                      <a:pt x="895" y="91"/>
                    </a:cubicBezTo>
                    <a:cubicBezTo>
                      <a:pt x="897" y="90"/>
                      <a:pt x="897" y="90"/>
                      <a:pt x="897" y="90"/>
                    </a:cubicBezTo>
                    <a:cubicBezTo>
                      <a:pt x="900" y="88"/>
                      <a:pt x="900" y="88"/>
                      <a:pt x="900" y="88"/>
                    </a:cubicBezTo>
                    <a:cubicBezTo>
                      <a:pt x="901" y="85"/>
                      <a:pt x="901" y="85"/>
                      <a:pt x="901" y="85"/>
                    </a:cubicBezTo>
                    <a:cubicBezTo>
                      <a:pt x="908" y="81"/>
                      <a:pt x="908" y="81"/>
                      <a:pt x="908" y="81"/>
                    </a:cubicBezTo>
                    <a:cubicBezTo>
                      <a:pt x="911" y="81"/>
                      <a:pt x="911" y="81"/>
                      <a:pt x="911" y="81"/>
                    </a:cubicBezTo>
                    <a:cubicBezTo>
                      <a:pt x="917" y="78"/>
                      <a:pt x="917" y="78"/>
                      <a:pt x="917" y="78"/>
                    </a:cubicBezTo>
                    <a:cubicBezTo>
                      <a:pt x="917" y="77"/>
                      <a:pt x="917" y="77"/>
                      <a:pt x="917" y="77"/>
                    </a:cubicBezTo>
                    <a:cubicBezTo>
                      <a:pt x="910" y="79"/>
                      <a:pt x="910" y="79"/>
                      <a:pt x="910" y="79"/>
                    </a:cubicBezTo>
                    <a:cubicBezTo>
                      <a:pt x="906" y="80"/>
                      <a:pt x="906" y="80"/>
                      <a:pt x="906" y="80"/>
                    </a:cubicBezTo>
                    <a:cubicBezTo>
                      <a:pt x="899" y="85"/>
                      <a:pt x="899" y="85"/>
                      <a:pt x="899" y="85"/>
                    </a:cubicBezTo>
                    <a:cubicBezTo>
                      <a:pt x="899" y="87"/>
                      <a:pt x="899" y="87"/>
                      <a:pt x="899" y="87"/>
                    </a:cubicBezTo>
                    <a:cubicBezTo>
                      <a:pt x="898" y="87"/>
                      <a:pt x="898" y="87"/>
                      <a:pt x="898" y="87"/>
                    </a:cubicBezTo>
                    <a:cubicBezTo>
                      <a:pt x="897" y="85"/>
                      <a:pt x="897" y="85"/>
                      <a:pt x="897" y="85"/>
                    </a:cubicBezTo>
                    <a:cubicBezTo>
                      <a:pt x="896" y="85"/>
                      <a:pt x="896" y="85"/>
                      <a:pt x="896" y="85"/>
                    </a:cubicBezTo>
                    <a:cubicBezTo>
                      <a:pt x="894" y="87"/>
                      <a:pt x="894" y="87"/>
                      <a:pt x="894" y="87"/>
                    </a:cubicBezTo>
                    <a:cubicBezTo>
                      <a:pt x="892" y="87"/>
                      <a:pt x="892" y="87"/>
                      <a:pt x="892" y="87"/>
                    </a:cubicBezTo>
                    <a:cubicBezTo>
                      <a:pt x="889" y="91"/>
                      <a:pt x="889" y="91"/>
                      <a:pt x="889" y="91"/>
                    </a:cubicBezTo>
                    <a:cubicBezTo>
                      <a:pt x="890" y="91"/>
                      <a:pt x="890" y="91"/>
                      <a:pt x="890" y="91"/>
                    </a:cubicBezTo>
                    <a:cubicBezTo>
                      <a:pt x="891" y="92"/>
                      <a:pt x="891" y="92"/>
                      <a:pt x="891" y="92"/>
                    </a:cubicBezTo>
                    <a:cubicBezTo>
                      <a:pt x="887" y="95"/>
                      <a:pt x="887" y="95"/>
                      <a:pt x="887" y="95"/>
                    </a:cubicBezTo>
                    <a:cubicBezTo>
                      <a:pt x="884" y="96"/>
                      <a:pt x="884" y="96"/>
                      <a:pt x="884" y="96"/>
                    </a:cubicBezTo>
                    <a:cubicBezTo>
                      <a:pt x="875" y="99"/>
                      <a:pt x="875" y="99"/>
                      <a:pt x="875" y="99"/>
                    </a:cubicBezTo>
                    <a:cubicBezTo>
                      <a:pt x="873" y="100"/>
                      <a:pt x="873" y="100"/>
                      <a:pt x="873" y="100"/>
                    </a:cubicBezTo>
                    <a:cubicBezTo>
                      <a:pt x="870" y="99"/>
                      <a:pt x="870" y="99"/>
                      <a:pt x="870" y="99"/>
                    </a:cubicBezTo>
                    <a:cubicBezTo>
                      <a:pt x="863" y="100"/>
                      <a:pt x="863" y="100"/>
                      <a:pt x="863" y="100"/>
                    </a:cubicBezTo>
                    <a:cubicBezTo>
                      <a:pt x="860" y="96"/>
                      <a:pt x="860" y="96"/>
                      <a:pt x="860" y="96"/>
                    </a:cubicBezTo>
                    <a:cubicBezTo>
                      <a:pt x="857" y="97"/>
                      <a:pt x="857" y="97"/>
                      <a:pt x="857" y="97"/>
                    </a:cubicBezTo>
                    <a:cubicBezTo>
                      <a:pt x="855" y="97"/>
                      <a:pt x="855" y="97"/>
                      <a:pt x="855" y="97"/>
                    </a:cubicBezTo>
                    <a:cubicBezTo>
                      <a:pt x="855" y="95"/>
                      <a:pt x="855" y="95"/>
                      <a:pt x="855" y="95"/>
                    </a:cubicBezTo>
                    <a:cubicBezTo>
                      <a:pt x="858" y="92"/>
                      <a:pt x="858" y="92"/>
                      <a:pt x="858" y="92"/>
                    </a:cubicBezTo>
                    <a:cubicBezTo>
                      <a:pt x="861" y="92"/>
                      <a:pt x="861" y="92"/>
                      <a:pt x="861" y="92"/>
                    </a:cubicBezTo>
                    <a:cubicBezTo>
                      <a:pt x="863" y="91"/>
                      <a:pt x="863" y="91"/>
                      <a:pt x="863" y="91"/>
                    </a:cubicBezTo>
                    <a:cubicBezTo>
                      <a:pt x="868" y="90"/>
                      <a:pt x="868" y="90"/>
                      <a:pt x="868" y="90"/>
                    </a:cubicBezTo>
                    <a:cubicBezTo>
                      <a:pt x="870" y="88"/>
                      <a:pt x="870" y="88"/>
                      <a:pt x="870" y="88"/>
                    </a:cubicBezTo>
                    <a:cubicBezTo>
                      <a:pt x="868" y="88"/>
                      <a:pt x="868" y="88"/>
                      <a:pt x="868" y="88"/>
                    </a:cubicBezTo>
                    <a:cubicBezTo>
                      <a:pt x="865" y="89"/>
                      <a:pt x="865" y="89"/>
                      <a:pt x="865" y="89"/>
                    </a:cubicBezTo>
                    <a:cubicBezTo>
                      <a:pt x="862" y="89"/>
                      <a:pt x="862" y="89"/>
                      <a:pt x="862" y="89"/>
                    </a:cubicBezTo>
                    <a:cubicBezTo>
                      <a:pt x="859" y="90"/>
                      <a:pt x="859" y="90"/>
                      <a:pt x="859" y="90"/>
                    </a:cubicBezTo>
                    <a:cubicBezTo>
                      <a:pt x="857" y="89"/>
                      <a:pt x="857" y="89"/>
                      <a:pt x="857" y="89"/>
                    </a:cubicBezTo>
                    <a:cubicBezTo>
                      <a:pt x="857" y="87"/>
                      <a:pt x="857" y="87"/>
                      <a:pt x="857" y="87"/>
                    </a:cubicBezTo>
                    <a:cubicBezTo>
                      <a:pt x="860" y="86"/>
                      <a:pt x="860" y="86"/>
                      <a:pt x="860" y="86"/>
                    </a:cubicBezTo>
                    <a:cubicBezTo>
                      <a:pt x="858" y="86"/>
                      <a:pt x="858" y="86"/>
                      <a:pt x="858" y="86"/>
                    </a:cubicBezTo>
                    <a:cubicBezTo>
                      <a:pt x="854" y="87"/>
                      <a:pt x="854" y="87"/>
                      <a:pt x="854" y="87"/>
                    </a:cubicBezTo>
                    <a:cubicBezTo>
                      <a:pt x="853" y="90"/>
                      <a:pt x="853" y="90"/>
                      <a:pt x="853" y="90"/>
                    </a:cubicBezTo>
                    <a:cubicBezTo>
                      <a:pt x="850" y="94"/>
                      <a:pt x="850" y="94"/>
                      <a:pt x="850" y="94"/>
                    </a:cubicBezTo>
                    <a:cubicBezTo>
                      <a:pt x="846" y="94"/>
                      <a:pt x="846" y="94"/>
                      <a:pt x="846" y="94"/>
                    </a:cubicBezTo>
                    <a:cubicBezTo>
                      <a:pt x="841" y="92"/>
                      <a:pt x="841" y="92"/>
                      <a:pt x="841" y="92"/>
                    </a:cubicBezTo>
                    <a:cubicBezTo>
                      <a:pt x="836" y="92"/>
                      <a:pt x="836" y="92"/>
                      <a:pt x="836" y="92"/>
                    </a:cubicBezTo>
                    <a:cubicBezTo>
                      <a:pt x="834" y="90"/>
                      <a:pt x="834" y="90"/>
                      <a:pt x="834" y="90"/>
                    </a:cubicBezTo>
                    <a:cubicBezTo>
                      <a:pt x="834" y="88"/>
                      <a:pt x="834" y="88"/>
                      <a:pt x="834" y="88"/>
                    </a:cubicBezTo>
                    <a:cubicBezTo>
                      <a:pt x="831" y="88"/>
                      <a:pt x="831" y="88"/>
                      <a:pt x="831" y="88"/>
                    </a:cubicBezTo>
                    <a:cubicBezTo>
                      <a:pt x="829" y="86"/>
                      <a:pt x="829" y="86"/>
                      <a:pt x="829" y="86"/>
                    </a:cubicBezTo>
                    <a:cubicBezTo>
                      <a:pt x="829" y="85"/>
                      <a:pt x="829" y="85"/>
                      <a:pt x="829" y="85"/>
                    </a:cubicBezTo>
                    <a:cubicBezTo>
                      <a:pt x="831" y="83"/>
                      <a:pt x="831" y="83"/>
                      <a:pt x="831" y="83"/>
                    </a:cubicBezTo>
                    <a:cubicBezTo>
                      <a:pt x="833" y="80"/>
                      <a:pt x="833" y="80"/>
                      <a:pt x="833" y="80"/>
                    </a:cubicBezTo>
                    <a:cubicBezTo>
                      <a:pt x="836" y="78"/>
                      <a:pt x="836" y="78"/>
                      <a:pt x="836" y="78"/>
                    </a:cubicBezTo>
                    <a:cubicBezTo>
                      <a:pt x="839" y="75"/>
                      <a:pt x="839" y="75"/>
                      <a:pt x="839" y="75"/>
                    </a:cubicBezTo>
                    <a:cubicBezTo>
                      <a:pt x="842" y="73"/>
                      <a:pt x="842" y="73"/>
                      <a:pt x="842" y="73"/>
                    </a:cubicBezTo>
                    <a:cubicBezTo>
                      <a:pt x="843" y="72"/>
                      <a:pt x="843" y="72"/>
                      <a:pt x="843" y="72"/>
                    </a:cubicBezTo>
                    <a:cubicBezTo>
                      <a:pt x="846" y="72"/>
                      <a:pt x="846" y="72"/>
                      <a:pt x="846" y="72"/>
                    </a:cubicBezTo>
                    <a:cubicBezTo>
                      <a:pt x="851" y="73"/>
                      <a:pt x="851" y="73"/>
                      <a:pt x="851" y="73"/>
                    </a:cubicBezTo>
                    <a:cubicBezTo>
                      <a:pt x="852" y="72"/>
                      <a:pt x="852" y="72"/>
                      <a:pt x="852" y="72"/>
                    </a:cubicBezTo>
                    <a:cubicBezTo>
                      <a:pt x="854" y="72"/>
                      <a:pt x="854" y="72"/>
                      <a:pt x="854" y="72"/>
                    </a:cubicBezTo>
                    <a:cubicBezTo>
                      <a:pt x="859" y="75"/>
                      <a:pt x="859" y="75"/>
                      <a:pt x="859" y="75"/>
                    </a:cubicBezTo>
                    <a:cubicBezTo>
                      <a:pt x="863" y="75"/>
                      <a:pt x="863" y="75"/>
                      <a:pt x="863" y="75"/>
                    </a:cubicBezTo>
                    <a:cubicBezTo>
                      <a:pt x="865" y="76"/>
                      <a:pt x="865" y="76"/>
                      <a:pt x="865" y="76"/>
                    </a:cubicBezTo>
                    <a:cubicBezTo>
                      <a:pt x="869" y="75"/>
                      <a:pt x="869" y="75"/>
                      <a:pt x="869" y="75"/>
                    </a:cubicBezTo>
                    <a:cubicBezTo>
                      <a:pt x="870" y="74"/>
                      <a:pt x="870" y="74"/>
                      <a:pt x="870" y="74"/>
                    </a:cubicBezTo>
                    <a:cubicBezTo>
                      <a:pt x="868" y="73"/>
                      <a:pt x="868" y="73"/>
                      <a:pt x="868" y="73"/>
                    </a:cubicBezTo>
                    <a:cubicBezTo>
                      <a:pt x="863" y="74"/>
                      <a:pt x="863" y="74"/>
                      <a:pt x="863" y="74"/>
                    </a:cubicBezTo>
                    <a:cubicBezTo>
                      <a:pt x="858" y="73"/>
                      <a:pt x="858" y="73"/>
                      <a:pt x="858" y="73"/>
                    </a:cubicBezTo>
                    <a:cubicBezTo>
                      <a:pt x="855" y="71"/>
                      <a:pt x="855" y="71"/>
                      <a:pt x="855" y="71"/>
                    </a:cubicBezTo>
                    <a:cubicBezTo>
                      <a:pt x="852" y="71"/>
                      <a:pt x="852" y="71"/>
                      <a:pt x="852" y="71"/>
                    </a:cubicBezTo>
                    <a:cubicBezTo>
                      <a:pt x="847" y="71"/>
                      <a:pt x="847" y="71"/>
                      <a:pt x="847" y="71"/>
                    </a:cubicBezTo>
                    <a:cubicBezTo>
                      <a:pt x="842" y="70"/>
                      <a:pt x="842" y="70"/>
                      <a:pt x="842" y="70"/>
                    </a:cubicBezTo>
                    <a:cubicBezTo>
                      <a:pt x="841" y="70"/>
                      <a:pt x="841" y="70"/>
                      <a:pt x="841" y="70"/>
                    </a:cubicBezTo>
                    <a:cubicBezTo>
                      <a:pt x="839" y="71"/>
                      <a:pt x="839" y="71"/>
                      <a:pt x="839" y="71"/>
                    </a:cubicBezTo>
                    <a:cubicBezTo>
                      <a:pt x="837" y="74"/>
                      <a:pt x="837" y="74"/>
                      <a:pt x="837" y="74"/>
                    </a:cubicBezTo>
                    <a:cubicBezTo>
                      <a:pt x="833" y="77"/>
                      <a:pt x="833" y="77"/>
                      <a:pt x="833" y="77"/>
                    </a:cubicBezTo>
                    <a:cubicBezTo>
                      <a:pt x="828" y="79"/>
                      <a:pt x="828" y="79"/>
                      <a:pt x="828" y="79"/>
                    </a:cubicBezTo>
                    <a:cubicBezTo>
                      <a:pt x="826" y="83"/>
                      <a:pt x="826" y="83"/>
                      <a:pt x="826" y="83"/>
                    </a:cubicBezTo>
                    <a:cubicBezTo>
                      <a:pt x="825" y="83"/>
                      <a:pt x="825" y="83"/>
                      <a:pt x="825" y="83"/>
                    </a:cubicBezTo>
                    <a:cubicBezTo>
                      <a:pt x="823" y="82"/>
                      <a:pt x="823" y="82"/>
                      <a:pt x="823" y="82"/>
                    </a:cubicBezTo>
                    <a:cubicBezTo>
                      <a:pt x="819" y="78"/>
                      <a:pt x="819" y="78"/>
                      <a:pt x="819" y="78"/>
                    </a:cubicBezTo>
                    <a:cubicBezTo>
                      <a:pt x="818" y="77"/>
                      <a:pt x="818" y="77"/>
                      <a:pt x="818" y="77"/>
                    </a:cubicBezTo>
                    <a:cubicBezTo>
                      <a:pt x="817" y="76"/>
                      <a:pt x="817" y="76"/>
                      <a:pt x="817" y="76"/>
                    </a:cubicBezTo>
                    <a:cubicBezTo>
                      <a:pt x="816" y="73"/>
                      <a:pt x="816" y="73"/>
                      <a:pt x="816" y="73"/>
                    </a:cubicBezTo>
                    <a:cubicBezTo>
                      <a:pt x="815" y="70"/>
                      <a:pt x="815" y="70"/>
                      <a:pt x="815" y="70"/>
                    </a:cubicBezTo>
                    <a:cubicBezTo>
                      <a:pt x="814" y="68"/>
                      <a:pt x="814" y="68"/>
                      <a:pt x="814" y="68"/>
                    </a:cubicBezTo>
                    <a:cubicBezTo>
                      <a:pt x="814" y="65"/>
                      <a:pt x="814" y="65"/>
                      <a:pt x="814" y="65"/>
                    </a:cubicBezTo>
                    <a:cubicBezTo>
                      <a:pt x="815" y="64"/>
                      <a:pt x="815" y="64"/>
                      <a:pt x="815" y="64"/>
                    </a:cubicBezTo>
                    <a:cubicBezTo>
                      <a:pt x="817" y="65"/>
                      <a:pt x="817" y="65"/>
                      <a:pt x="817" y="65"/>
                    </a:cubicBezTo>
                    <a:cubicBezTo>
                      <a:pt x="820" y="64"/>
                      <a:pt x="820" y="64"/>
                      <a:pt x="820" y="64"/>
                    </a:cubicBezTo>
                    <a:cubicBezTo>
                      <a:pt x="821" y="65"/>
                      <a:pt x="821" y="65"/>
                      <a:pt x="821" y="65"/>
                    </a:cubicBezTo>
                    <a:cubicBezTo>
                      <a:pt x="828" y="65"/>
                      <a:pt x="828" y="65"/>
                      <a:pt x="828" y="65"/>
                    </a:cubicBezTo>
                    <a:cubicBezTo>
                      <a:pt x="832" y="68"/>
                      <a:pt x="832" y="68"/>
                      <a:pt x="832" y="68"/>
                    </a:cubicBezTo>
                    <a:cubicBezTo>
                      <a:pt x="834" y="68"/>
                      <a:pt x="834" y="68"/>
                      <a:pt x="834" y="68"/>
                    </a:cubicBezTo>
                    <a:cubicBezTo>
                      <a:pt x="835" y="68"/>
                      <a:pt x="835" y="68"/>
                      <a:pt x="835" y="68"/>
                    </a:cubicBezTo>
                    <a:cubicBezTo>
                      <a:pt x="838" y="69"/>
                      <a:pt x="838" y="69"/>
                      <a:pt x="838" y="69"/>
                    </a:cubicBezTo>
                    <a:cubicBezTo>
                      <a:pt x="840" y="67"/>
                      <a:pt x="840" y="67"/>
                      <a:pt x="840" y="67"/>
                    </a:cubicBezTo>
                    <a:cubicBezTo>
                      <a:pt x="843" y="68"/>
                      <a:pt x="843" y="68"/>
                      <a:pt x="843" y="68"/>
                    </a:cubicBezTo>
                    <a:cubicBezTo>
                      <a:pt x="844" y="67"/>
                      <a:pt x="844" y="67"/>
                      <a:pt x="844" y="67"/>
                    </a:cubicBezTo>
                    <a:cubicBezTo>
                      <a:pt x="846" y="67"/>
                      <a:pt x="846" y="67"/>
                      <a:pt x="846" y="67"/>
                    </a:cubicBezTo>
                    <a:cubicBezTo>
                      <a:pt x="848" y="66"/>
                      <a:pt x="848" y="66"/>
                      <a:pt x="848" y="66"/>
                    </a:cubicBezTo>
                    <a:cubicBezTo>
                      <a:pt x="853" y="65"/>
                      <a:pt x="853" y="65"/>
                      <a:pt x="853" y="65"/>
                    </a:cubicBezTo>
                    <a:cubicBezTo>
                      <a:pt x="857" y="64"/>
                      <a:pt x="857" y="64"/>
                      <a:pt x="857" y="64"/>
                    </a:cubicBezTo>
                    <a:cubicBezTo>
                      <a:pt x="858" y="63"/>
                      <a:pt x="858" y="63"/>
                      <a:pt x="858" y="63"/>
                    </a:cubicBezTo>
                    <a:cubicBezTo>
                      <a:pt x="858" y="61"/>
                      <a:pt x="858" y="61"/>
                      <a:pt x="858" y="61"/>
                    </a:cubicBezTo>
                    <a:cubicBezTo>
                      <a:pt x="856" y="62"/>
                      <a:pt x="856" y="62"/>
                      <a:pt x="856" y="62"/>
                    </a:cubicBezTo>
                    <a:cubicBezTo>
                      <a:pt x="855" y="62"/>
                      <a:pt x="855" y="62"/>
                      <a:pt x="855" y="62"/>
                    </a:cubicBezTo>
                    <a:cubicBezTo>
                      <a:pt x="853" y="63"/>
                      <a:pt x="853" y="63"/>
                      <a:pt x="853" y="63"/>
                    </a:cubicBezTo>
                    <a:cubicBezTo>
                      <a:pt x="850" y="64"/>
                      <a:pt x="850" y="64"/>
                      <a:pt x="850" y="64"/>
                    </a:cubicBezTo>
                    <a:cubicBezTo>
                      <a:pt x="845" y="63"/>
                      <a:pt x="845" y="63"/>
                      <a:pt x="845" y="63"/>
                    </a:cubicBezTo>
                    <a:cubicBezTo>
                      <a:pt x="842" y="66"/>
                      <a:pt x="842" y="66"/>
                      <a:pt x="842" y="66"/>
                    </a:cubicBezTo>
                    <a:cubicBezTo>
                      <a:pt x="840" y="66"/>
                      <a:pt x="840" y="66"/>
                      <a:pt x="840" y="66"/>
                    </a:cubicBezTo>
                    <a:cubicBezTo>
                      <a:pt x="837" y="65"/>
                      <a:pt x="837" y="65"/>
                      <a:pt x="837" y="65"/>
                    </a:cubicBezTo>
                    <a:cubicBezTo>
                      <a:pt x="836" y="66"/>
                      <a:pt x="836" y="66"/>
                      <a:pt x="836" y="66"/>
                    </a:cubicBezTo>
                    <a:cubicBezTo>
                      <a:pt x="833" y="66"/>
                      <a:pt x="833" y="66"/>
                      <a:pt x="833" y="66"/>
                    </a:cubicBezTo>
                    <a:cubicBezTo>
                      <a:pt x="831" y="63"/>
                      <a:pt x="831" y="63"/>
                      <a:pt x="831" y="63"/>
                    </a:cubicBezTo>
                    <a:cubicBezTo>
                      <a:pt x="829" y="63"/>
                      <a:pt x="829" y="63"/>
                      <a:pt x="829" y="63"/>
                    </a:cubicBezTo>
                    <a:cubicBezTo>
                      <a:pt x="828" y="63"/>
                      <a:pt x="828" y="63"/>
                      <a:pt x="828" y="63"/>
                    </a:cubicBezTo>
                    <a:cubicBezTo>
                      <a:pt x="825" y="63"/>
                      <a:pt x="825" y="63"/>
                      <a:pt x="825" y="63"/>
                    </a:cubicBezTo>
                    <a:cubicBezTo>
                      <a:pt x="821" y="61"/>
                      <a:pt x="821" y="61"/>
                      <a:pt x="821" y="61"/>
                    </a:cubicBezTo>
                    <a:cubicBezTo>
                      <a:pt x="819" y="62"/>
                      <a:pt x="819" y="62"/>
                      <a:pt x="819" y="62"/>
                    </a:cubicBezTo>
                    <a:cubicBezTo>
                      <a:pt x="816" y="61"/>
                      <a:pt x="816" y="61"/>
                      <a:pt x="816" y="61"/>
                    </a:cubicBezTo>
                    <a:cubicBezTo>
                      <a:pt x="815" y="59"/>
                      <a:pt x="815" y="59"/>
                      <a:pt x="815" y="59"/>
                    </a:cubicBezTo>
                    <a:cubicBezTo>
                      <a:pt x="817" y="58"/>
                      <a:pt x="817" y="58"/>
                      <a:pt x="817" y="58"/>
                    </a:cubicBezTo>
                    <a:cubicBezTo>
                      <a:pt x="816" y="55"/>
                      <a:pt x="816" y="55"/>
                      <a:pt x="816" y="55"/>
                    </a:cubicBezTo>
                    <a:cubicBezTo>
                      <a:pt x="818" y="53"/>
                      <a:pt x="818" y="53"/>
                      <a:pt x="818" y="53"/>
                    </a:cubicBezTo>
                    <a:cubicBezTo>
                      <a:pt x="820" y="53"/>
                      <a:pt x="820" y="53"/>
                      <a:pt x="820" y="53"/>
                    </a:cubicBezTo>
                    <a:cubicBezTo>
                      <a:pt x="821" y="55"/>
                      <a:pt x="821" y="55"/>
                      <a:pt x="821" y="55"/>
                    </a:cubicBezTo>
                    <a:cubicBezTo>
                      <a:pt x="825" y="55"/>
                      <a:pt x="825" y="55"/>
                      <a:pt x="825" y="55"/>
                    </a:cubicBezTo>
                    <a:cubicBezTo>
                      <a:pt x="826" y="55"/>
                      <a:pt x="826" y="55"/>
                      <a:pt x="826" y="55"/>
                    </a:cubicBezTo>
                    <a:cubicBezTo>
                      <a:pt x="824" y="53"/>
                      <a:pt x="824" y="53"/>
                      <a:pt x="824" y="53"/>
                    </a:cubicBezTo>
                    <a:cubicBezTo>
                      <a:pt x="822" y="53"/>
                      <a:pt x="822" y="53"/>
                      <a:pt x="822" y="53"/>
                    </a:cubicBezTo>
                    <a:cubicBezTo>
                      <a:pt x="820" y="51"/>
                      <a:pt x="820" y="51"/>
                      <a:pt x="820" y="51"/>
                    </a:cubicBezTo>
                    <a:cubicBezTo>
                      <a:pt x="821" y="50"/>
                      <a:pt x="821" y="50"/>
                      <a:pt x="821" y="50"/>
                    </a:cubicBezTo>
                    <a:cubicBezTo>
                      <a:pt x="825" y="50"/>
                      <a:pt x="825" y="50"/>
                      <a:pt x="825" y="50"/>
                    </a:cubicBezTo>
                    <a:cubicBezTo>
                      <a:pt x="828" y="47"/>
                      <a:pt x="828" y="47"/>
                      <a:pt x="828" y="47"/>
                    </a:cubicBezTo>
                    <a:cubicBezTo>
                      <a:pt x="832" y="47"/>
                      <a:pt x="832" y="47"/>
                      <a:pt x="832" y="47"/>
                    </a:cubicBezTo>
                    <a:cubicBezTo>
                      <a:pt x="833" y="46"/>
                      <a:pt x="833" y="46"/>
                      <a:pt x="833" y="46"/>
                    </a:cubicBezTo>
                    <a:cubicBezTo>
                      <a:pt x="836" y="46"/>
                      <a:pt x="836" y="46"/>
                      <a:pt x="836" y="46"/>
                    </a:cubicBezTo>
                    <a:cubicBezTo>
                      <a:pt x="837" y="46"/>
                      <a:pt x="837" y="46"/>
                      <a:pt x="837" y="46"/>
                    </a:cubicBezTo>
                    <a:cubicBezTo>
                      <a:pt x="839" y="46"/>
                      <a:pt x="839" y="46"/>
                      <a:pt x="839" y="46"/>
                    </a:cubicBezTo>
                    <a:cubicBezTo>
                      <a:pt x="839" y="45"/>
                      <a:pt x="839" y="45"/>
                      <a:pt x="839" y="45"/>
                    </a:cubicBezTo>
                    <a:cubicBezTo>
                      <a:pt x="838" y="43"/>
                      <a:pt x="838" y="43"/>
                      <a:pt x="838" y="43"/>
                    </a:cubicBezTo>
                    <a:cubicBezTo>
                      <a:pt x="833" y="44"/>
                      <a:pt x="833" y="44"/>
                      <a:pt x="833" y="44"/>
                    </a:cubicBezTo>
                    <a:cubicBezTo>
                      <a:pt x="829" y="45"/>
                      <a:pt x="829" y="45"/>
                      <a:pt x="829" y="45"/>
                    </a:cubicBezTo>
                    <a:cubicBezTo>
                      <a:pt x="826" y="46"/>
                      <a:pt x="826" y="46"/>
                      <a:pt x="826" y="46"/>
                    </a:cubicBezTo>
                    <a:cubicBezTo>
                      <a:pt x="823" y="46"/>
                      <a:pt x="823" y="46"/>
                      <a:pt x="823" y="46"/>
                    </a:cubicBezTo>
                    <a:cubicBezTo>
                      <a:pt x="822" y="48"/>
                      <a:pt x="822" y="48"/>
                      <a:pt x="822" y="48"/>
                    </a:cubicBezTo>
                    <a:cubicBezTo>
                      <a:pt x="820" y="48"/>
                      <a:pt x="820" y="48"/>
                      <a:pt x="820" y="48"/>
                    </a:cubicBezTo>
                    <a:cubicBezTo>
                      <a:pt x="820" y="46"/>
                      <a:pt x="820" y="46"/>
                      <a:pt x="820" y="46"/>
                    </a:cubicBezTo>
                    <a:cubicBezTo>
                      <a:pt x="819" y="44"/>
                      <a:pt x="819" y="44"/>
                      <a:pt x="819" y="44"/>
                    </a:cubicBezTo>
                    <a:cubicBezTo>
                      <a:pt x="822" y="42"/>
                      <a:pt x="822" y="42"/>
                      <a:pt x="822" y="42"/>
                    </a:cubicBezTo>
                    <a:cubicBezTo>
                      <a:pt x="826" y="40"/>
                      <a:pt x="826" y="40"/>
                      <a:pt x="826" y="40"/>
                    </a:cubicBezTo>
                    <a:cubicBezTo>
                      <a:pt x="829" y="40"/>
                      <a:pt x="829" y="40"/>
                      <a:pt x="829" y="40"/>
                    </a:cubicBezTo>
                    <a:cubicBezTo>
                      <a:pt x="831" y="39"/>
                      <a:pt x="831" y="39"/>
                      <a:pt x="831" y="39"/>
                    </a:cubicBezTo>
                    <a:cubicBezTo>
                      <a:pt x="829" y="38"/>
                      <a:pt x="829" y="38"/>
                      <a:pt x="829" y="38"/>
                    </a:cubicBezTo>
                    <a:cubicBezTo>
                      <a:pt x="828" y="37"/>
                      <a:pt x="828" y="37"/>
                      <a:pt x="828" y="37"/>
                    </a:cubicBezTo>
                    <a:cubicBezTo>
                      <a:pt x="828" y="34"/>
                      <a:pt x="828" y="34"/>
                      <a:pt x="828" y="34"/>
                    </a:cubicBezTo>
                    <a:cubicBezTo>
                      <a:pt x="827" y="34"/>
                      <a:pt x="827" y="34"/>
                      <a:pt x="827" y="34"/>
                    </a:cubicBezTo>
                    <a:cubicBezTo>
                      <a:pt x="826" y="37"/>
                      <a:pt x="826" y="37"/>
                      <a:pt x="826" y="37"/>
                    </a:cubicBezTo>
                    <a:cubicBezTo>
                      <a:pt x="825" y="38"/>
                      <a:pt x="825" y="38"/>
                      <a:pt x="825" y="38"/>
                    </a:cubicBezTo>
                    <a:cubicBezTo>
                      <a:pt x="824" y="35"/>
                      <a:pt x="824" y="35"/>
                      <a:pt x="824" y="35"/>
                    </a:cubicBezTo>
                    <a:cubicBezTo>
                      <a:pt x="823" y="35"/>
                      <a:pt x="823" y="35"/>
                      <a:pt x="823" y="35"/>
                    </a:cubicBezTo>
                    <a:cubicBezTo>
                      <a:pt x="822" y="37"/>
                      <a:pt x="822" y="37"/>
                      <a:pt x="822" y="37"/>
                    </a:cubicBezTo>
                    <a:cubicBezTo>
                      <a:pt x="820" y="37"/>
                      <a:pt x="820" y="37"/>
                      <a:pt x="820" y="37"/>
                    </a:cubicBezTo>
                    <a:cubicBezTo>
                      <a:pt x="819" y="39"/>
                      <a:pt x="819" y="39"/>
                      <a:pt x="819" y="39"/>
                    </a:cubicBezTo>
                    <a:cubicBezTo>
                      <a:pt x="819" y="40"/>
                      <a:pt x="819" y="40"/>
                      <a:pt x="819" y="40"/>
                    </a:cubicBezTo>
                    <a:cubicBezTo>
                      <a:pt x="815" y="41"/>
                      <a:pt x="815" y="41"/>
                      <a:pt x="815" y="41"/>
                    </a:cubicBezTo>
                    <a:cubicBezTo>
                      <a:pt x="815" y="39"/>
                      <a:pt x="815" y="39"/>
                      <a:pt x="815" y="39"/>
                    </a:cubicBezTo>
                    <a:cubicBezTo>
                      <a:pt x="815" y="37"/>
                      <a:pt x="815" y="37"/>
                      <a:pt x="815" y="37"/>
                    </a:cubicBezTo>
                    <a:cubicBezTo>
                      <a:pt x="815" y="36"/>
                      <a:pt x="815" y="36"/>
                      <a:pt x="815" y="36"/>
                    </a:cubicBezTo>
                    <a:cubicBezTo>
                      <a:pt x="814" y="34"/>
                      <a:pt x="814" y="34"/>
                      <a:pt x="814" y="34"/>
                    </a:cubicBezTo>
                    <a:cubicBezTo>
                      <a:pt x="815" y="33"/>
                      <a:pt x="815" y="33"/>
                      <a:pt x="815" y="33"/>
                    </a:cubicBezTo>
                    <a:cubicBezTo>
                      <a:pt x="816" y="34"/>
                      <a:pt x="816" y="34"/>
                      <a:pt x="816" y="34"/>
                    </a:cubicBezTo>
                    <a:cubicBezTo>
                      <a:pt x="817" y="31"/>
                      <a:pt x="817" y="31"/>
                      <a:pt x="817" y="31"/>
                    </a:cubicBezTo>
                    <a:cubicBezTo>
                      <a:pt x="819" y="31"/>
                      <a:pt x="819" y="31"/>
                      <a:pt x="819" y="31"/>
                    </a:cubicBezTo>
                    <a:cubicBezTo>
                      <a:pt x="821" y="31"/>
                      <a:pt x="821" y="31"/>
                      <a:pt x="821" y="31"/>
                    </a:cubicBezTo>
                    <a:cubicBezTo>
                      <a:pt x="823" y="28"/>
                      <a:pt x="823" y="28"/>
                      <a:pt x="823" y="28"/>
                    </a:cubicBezTo>
                    <a:cubicBezTo>
                      <a:pt x="826" y="27"/>
                      <a:pt x="826" y="27"/>
                      <a:pt x="826" y="27"/>
                    </a:cubicBezTo>
                    <a:cubicBezTo>
                      <a:pt x="828" y="27"/>
                      <a:pt x="828" y="27"/>
                      <a:pt x="828" y="27"/>
                    </a:cubicBezTo>
                    <a:cubicBezTo>
                      <a:pt x="831" y="25"/>
                      <a:pt x="831" y="25"/>
                      <a:pt x="831" y="25"/>
                    </a:cubicBezTo>
                    <a:cubicBezTo>
                      <a:pt x="836" y="25"/>
                      <a:pt x="836" y="25"/>
                      <a:pt x="836" y="25"/>
                    </a:cubicBezTo>
                    <a:cubicBezTo>
                      <a:pt x="837" y="24"/>
                      <a:pt x="837" y="24"/>
                      <a:pt x="837" y="24"/>
                    </a:cubicBezTo>
                    <a:cubicBezTo>
                      <a:pt x="839" y="25"/>
                      <a:pt x="839" y="25"/>
                      <a:pt x="839" y="25"/>
                    </a:cubicBezTo>
                    <a:cubicBezTo>
                      <a:pt x="839" y="27"/>
                      <a:pt x="839" y="27"/>
                      <a:pt x="839" y="27"/>
                    </a:cubicBezTo>
                    <a:cubicBezTo>
                      <a:pt x="839" y="28"/>
                      <a:pt x="839" y="28"/>
                      <a:pt x="839" y="28"/>
                    </a:cubicBezTo>
                    <a:cubicBezTo>
                      <a:pt x="838" y="33"/>
                      <a:pt x="838" y="33"/>
                      <a:pt x="838" y="33"/>
                    </a:cubicBezTo>
                    <a:cubicBezTo>
                      <a:pt x="840" y="33"/>
                      <a:pt x="840" y="33"/>
                      <a:pt x="840" y="33"/>
                    </a:cubicBezTo>
                    <a:cubicBezTo>
                      <a:pt x="841" y="29"/>
                      <a:pt x="841" y="29"/>
                      <a:pt x="841" y="29"/>
                    </a:cubicBezTo>
                    <a:cubicBezTo>
                      <a:pt x="843" y="28"/>
                      <a:pt x="843" y="28"/>
                      <a:pt x="843" y="28"/>
                    </a:cubicBezTo>
                    <a:cubicBezTo>
                      <a:pt x="844" y="29"/>
                      <a:pt x="844" y="29"/>
                      <a:pt x="844" y="29"/>
                    </a:cubicBezTo>
                    <a:cubicBezTo>
                      <a:pt x="843" y="30"/>
                      <a:pt x="843" y="30"/>
                      <a:pt x="843" y="30"/>
                    </a:cubicBezTo>
                    <a:cubicBezTo>
                      <a:pt x="843" y="32"/>
                      <a:pt x="843" y="32"/>
                      <a:pt x="843" y="32"/>
                    </a:cubicBezTo>
                    <a:cubicBezTo>
                      <a:pt x="845" y="31"/>
                      <a:pt x="845" y="31"/>
                      <a:pt x="845" y="31"/>
                    </a:cubicBezTo>
                    <a:cubicBezTo>
                      <a:pt x="845" y="29"/>
                      <a:pt x="845" y="29"/>
                      <a:pt x="845" y="29"/>
                    </a:cubicBezTo>
                    <a:cubicBezTo>
                      <a:pt x="845" y="28"/>
                      <a:pt x="845" y="28"/>
                      <a:pt x="845" y="28"/>
                    </a:cubicBezTo>
                    <a:cubicBezTo>
                      <a:pt x="845" y="26"/>
                      <a:pt x="845" y="26"/>
                      <a:pt x="845" y="26"/>
                    </a:cubicBezTo>
                    <a:cubicBezTo>
                      <a:pt x="845" y="23"/>
                      <a:pt x="845" y="23"/>
                      <a:pt x="845" y="23"/>
                    </a:cubicBezTo>
                    <a:cubicBezTo>
                      <a:pt x="847" y="23"/>
                      <a:pt x="847" y="23"/>
                      <a:pt x="847" y="23"/>
                    </a:cubicBezTo>
                    <a:cubicBezTo>
                      <a:pt x="850" y="20"/>
                      <a:pt x="850" y="20"/>
                      <a:pt x="850" y="20"/>
                    </a:cubicBezTo>
                    <a:cubicBezTo>
                      <a:pt x="851" y="20"/>
                      <a:pt x="851" y="20"/>
                      <a:pt x="851" y="20"/>
                    </a:cubicBezTo>
                    <a:cubicBezTo>
                      <a:pt x="851" y="23"/>
                      <a:pt x="851" y="23"/>
                      <a:pt x="851" y="23"/>
                    </a:cubicBezTo>
                    <a:cubicBezTo>
                      <a:pt x="851" y="26"/>
                      <a:pt x="851" y="26"/>
                      <a:pt x="851" y="26"/>
                    </a:cubicBezTo>
                    <a:cubicBezTo>
                      <a:pt x="854" y="27"/>
                      <a:pt x="854" y="27"/>
                      <a:pt x="854" y="27"/>
                    </a:cubicBezTo>
                    <a:cubicBezTo>
                      <a:pt x="854" y="30"/>
                      <a:pt x="854" y="30"/>
                      <a:pt x="854" y="30"/>
                    </a:cubicBezTo>
                    <a:cubicBezTo>
                      <a:pt x="853" y="32"/>
                      <a:pt x="853" y="32"/>
                      <a:pt x="853" y="32"/>
                    </a:cubicBezTo>
                    <a:cubicBezTo>
                      <a:pt x="854" y="33"/>
                      <a:pt x="854" y="33"/>
                      <a:pt x="854" y="33"/>
                    </a:cubicBezTo>
                    <a:cubicBezTo>
                      <a:pt x="854" y="35"/>
                      <a:pt x="854" y="35"/>
                      <a:pt x="854" y="35"/>
                    </a:cubicBezTo>
                    <a:cubicBezTo>
                      <a:pt x="856" y="36"/>
                      <a:pt x="856" y="36"/>
                      <a:pt x="856" y="36"/>
                    </a:cubicBezTo>
                    <a:cubicBezTo>
                      <a:pt x="857" y="36"/>
                      <a:pt x="857" y="36"/>
                      <a:pt x="857" y="36"/>
                    </a:cubicBezTo>
                    <a:cubicBezTo>
                      <a:pt x="856" y="34"/>
                      <a:pt x="856" y="34"/>
                      <a:pt x="856" y="34"/>
                    </a:cubicBezTo>
                    <a:cubicBezTo>
                      <a:pt x="855" y="31"/>
                      <a:pt x="855" y="31"/>
                      <a:pt x="855" y="31"/>
                    </a:cubicBezTo>
                    <a:cubicBezTo>
                      <a:pt x="857" y="30"/>
                      <a:pt x="857" y="30"/>
                      <a:pt x="857" y="30"/>
                    </a:cubicBezTo>
                    <a:cubicBezTo>
                      <a:pt x="859" y="27"/>
                      <a:pt x="859" y="27"/>
                      <a:pt x="859" y="27"/>
                    </a:cubicBezTo>
                    <a:cubicBezTo>
                      <a:pt x="861" y="27"/>
                      <a:pt x="861" y="27"/>
                      <a:pt x="861" y="27"/>
                    </a:cubicBezTo>
                    <a:cubicBezTo>
                      <a:pt x="863" y="30"/>
                      <a:pt x="863" y="30"/>
                      <a:pt x="863" y="30"/>
                    </a:cubicBezTo>
                    <a:cubicBezTo>
                      <a:pt x="863" y="33"/>
                      <a:pt x="863" y="33"/>
                      <a:pt x="863" y="33"/>
                    </a:cubicBezTo>
                    <a:cubicBezTo>
                      <a:pt x="862" y="35"/>
                      <a:pt x="862" y="35"/>
                      <a:pt x="862" y="35"/>
                    </a:cubicBezTo>
                    <a:cubicBezTo>
                      <a:pt x="863" y="37"/>
                      <a:pt x="863" y="37"/>
                      <a:pt x="863" y="37"/>
                    </a:cubicBezTo>
                    <a:cubicBezTo>
                      <a:pt x="864" y="38"/>
                      <a:pt x="864" y="38"/>
                      <a:pt x="864" y="38"/>
                    </a:cubicBezTo>
                    <a:cubicBezTo>
                      <a:pt x="865" y="37"/>
                      <a:pt x="865" y="37"/>
                      <a:pt x="865" y="37"/>
                    </a:cubicBezTo>
                    <a:cubicBezTo>
                      <a:pt x="865" y="33"/>
                      <a:pt x="865" y="33"/>
                      <a:pt x="865" y="33"/>
                    </a:cubicBezTo>
                    <a:cubicBezTo>
                      <a:pt x="866" y="33"/>
                      <a:pt x="866" y="33"/>
                      <a:pt x="866" y="33"/>
                    </a:cubicBezTo>
                    <a:cubicBezTo>
                      <a:pt x="868" y="32"/>
                      <a:pt x="868" y="32"/>
                      <a:pt x="868" y="32"/>
                    </a:cubicBezTo>
                    <a:cubicBezTo>
                      <a:pt x="868" y="34"/>
                      <a:pt x="868" y="34"/>
                      <a:pt x="868" y="34"/>
                    </a:cubicBezTo>
                    <a:cubicBezTo>
                      <a:pt x="868" y="35"/>
                      <a:pt x="868" y="35"/>
                      <a:pt x="868" y="35"/>
                    </a:cubicBezTo>
                    <a:cubicBezTo>
                      <a:pt x="868" y="37"/>
                      <a:pt x="868" y="37"/>
                      <a:pt x="868" y="37"/>
                    </a:cubicBezTo>
                    <a:cubicBezTo>
                      <a:pt x="869" y="38"/>
                      <a:pt x="869" y="38"/>
                      <a:pt x="869" y="38"/>
                    </a:cubicBezTo>
                    <a:cubicBezTo>
                      <a:pt x="871" y="36"/>
                      <a:pt x="871" y="36"/>
                      <a:pt x="871" y="36"/>
                    </a:cubicBezTo>
                    <a:cubicBezTo>
                      <a:pt x="872" y="36"/>
                      <a:pt x="872" y="36"/>
                      <a:pt x="872" y="36"/>
                    </a:cubicBezTo>
                    <a:cubicBezTo>
                      <a:pt x="872" y="38"/>
                      <a:pt x="872" y="38"/>
                      <a:pt x="872" y="38"/>
                    </a:cubicBezTo>
                    <a:cubicBezTo>
                      <a:pt x="873" y="37"/>
                      <a:pt x="873" y="37"/>
                      <a:pt x="873" y="37"/>
                    </a:cubicBezTo>
                    <a:cubicBezTo>
                      <a:pt x="873" y="34"/>
                      <a:pt x="873" y="34"/>
                      <a:pt x="873" y="34"/>
                    </a:cubicBezTo>
                    <a:cubicBezTo>
                      <a:pt x="871" y="31"/>
                      <a:pt x="871" y="31"/>
                      <a:pt x="871" y="31"/>
                    </a:cubicBezTo>
                    <a:cubicBezTo>
                      <a:pt x="870" y="31"/>
                      <a:pt x="870" y="31"/>
                      <a:pt x="870" y="31"/>
                    </a:cubicBezTo>
                    <a:cubicBezTo>
                      <a:pt x="868" y="29"/>
                      <a:pt x="868" y="29"/>
                      <a:pt x="868" y="29"/>
                    </a:cubicBezTo>
                    <a:cubicBezTo>
                      <a:pt x="868" y="26"/>
                      <a:pt x="868" y="26"/>
                      <a:pt x="868" y="26"/>
                    </a:cubicBezTo>
                    <a:cubicBezTo>
                      <a:pt x="867" y="25"/>
                      <a:pt x="867" y="25"/>
                      <a:pt x="867" y="25"/>
                    </a:cubicBezTo>
                    <a:cubicBezTo>
                      <a:pt x="866" y="23"/>
                      <a:pt x="866" y="23"/>
                      <a:pt x="866" y="23"/>
                    </a:cubicBezTo>
                    <a:cubicBezTo>
                      <a:pt x="864" y="21"/>
                      <a:pt x="864" y="21"/>
                      <a:pt x="864" y="21"/>
                    </a:cubicBezTo>
                    <a:cubicBezTo>
                      <a:pt x="865" y="19"/>
                      <a:pt x="865" y="19"/>
                      <a:pt x="865" y="19"/>
                    </a:cubicBezTo>
                    <a:cubicBezTo>
                      <a:pt x="867" y="19"/>
                      <a:pt x="867" y="19"/>
                      <a:pt x="867" y="19"/>
                    </a:cubicBezTo>
                    <a:cubicBezTo>
                      <a:pt x="869" y="20"/>
                      <a:pt x="869" y="20"/>
                      <a:pt x="869" y="20"/>
                    </a:cubicBezTo>
                    <a:cubicBezTo>
                      <a:pt x="872" y="20"/>
                      <a:pt x="872" y="20"/>
                      <a:pt x="872" y="20"/>
                    </a:cubicBezTo>
                    <a:cubicBezTo>
                      <a:pt x="874" y="20"/>
                      <a:pt x="874" y="20"/>
                      <a:pt x="874" y="20"/>
                    </a:cubicBezTo>
                    <a:cubicBezTo>
                      <a:pt x="875" y="19"/>
                      <a:pt x="875" y="19"/>
                      <a:pt x="875" y="19"/>
                    </a:cubicBezTo>
                    <a:cubicBezTo>
                      <a:pt x="875" y="15"/>
                      <a:pt x="875" y="15"/>
                      <a:pt x="875" y="15"/>
                    </a:cubicBezTo>
                    <a:cubicBezTo>
                      <a:pt x="873" y="13"/>
                      <a:pt x="873" y="13"/>
                      <a:pt x="873" y="13"/>
                    </a:cubicBezTo>
                    <a:cubicBezTo>
                      <a:pt x="874" y="11"/>
                      <a:pt x="874" y="11"/>
                      <a:pt x="874" y="11"/>
                    </a:cubicBezTo>
                    <a:cubicBezTo>
                      <a:pt x="877" y="10"/>
                      <a:pt x="877" y="10"/>
                      <a:pt x="877" y="10"/>
                    </a:cubicBezTo>
                    <a:cubicBezTo>
                      <a:pt x="878" y="11"/>
                      <a:pt x="878" y="11"/>
                      <a:pt x="878" y="11"/>
                    </a:cubicBezTo>
                    <a:cubicBezTo>
                      <a:pt x="882" y="11"/>
                      <a:pt x="882" y="11"/>
                      <a:pt x="882" y="11"/>
                    </a:cubicBezTo>
                    <a:cubicBezTo>
                      <a:pt x="884" y="13"/>
                      <a:pt x="884" y="13"/>
                      <a:pt x="884" y="13"/>
                    </a:cubicBezTo>
                    <a:cubicBezTo>
                      <a:pt x="884" y="14"/>
                      <a:pt x="884" y="14"/>
                      <a:pt x="884" y="14"/>
                    </a:cubicBezTo>
                    <a:cubicBezTo>
                      <a:pt x="882" y="16"/>
                      <a:pt x="882" y="16"/>
                      <a:pt x="882" y="16"/>
                    </a:cubicBezTo>
                    <a:cubicBezTo>
                      <a:pt x="882" y="17"/>
                      <a:pt x="882" y="17"/>
                      <a:pt x="882" y="17"/>
                    </a:cubicBezTo>
                    <a:cubicBezTo>
                      <a:pt x="887" y="19"/>
                      <a:pt x="887" y="19"/>
                      <a:pt x="887" y="19"/>
                    </a:cubicBezTo>
                    <a:cubicBezTo>
                      <a:pt x="887" y="20"/>
                      <a:pt x="887" y="20"/>
                      <a:pt x="887" y="20"/>
                    </a:cubicBezTo>
                    <a:cubicBezTo>
                      <a:pt x="886" y="24"/>
                      <a:pt x="886" y="24"/>
                      <a:pt x="886" y="24"/>
                    </a:cubicBezTo>
                    <a:cubicBezTo>
                      <a:pt x="887" y="29"/>
                      <a:pt x="887" y="29"/>
                      <a:pt x="887" y="29"/>
                    </a:cubicBezTo>
                    <a:cubicBezTo>
                      <a:pt x="889" y="28"/>
                      <a:pt x="889" y="28"/>
                      <a:pt x="889" y="28"/>
                    </a:cubicBezTo>
                    <a:cubicBezTo>
                      <a:pt x="890" y="25"/>
                      <a:pt x="890" y="25"/>
                      <a:pt x="890" y="25"/>
                    </a:cubicBezTo>
                    <a:cubicBezTo>
                      <a:pt x="891" y="25"/>
                      <a:pt x="891" y="25"/>
                      <a:pt x="891" y="25"/>
                    </a:cubicBezTo>
                    <a:cubicBezTo>
                      <a:pt x="891" y="28"/>
                      <a:pt x="891" y="28"/>
                      <a:pt x="891" y="28"/>
                    </a:cubicBezTo>
                    <a:cubicBezTo>
                      <a:pt x="892" y="29"/>
                      <a:pt x="892" y="29"/>
                      <a:pt x="892" y="29"/>
                    </a:cubicBezTo>
                    <a:cubicBezTo>
                      <a:pt x="894" y="28"/>
                      <a:pt x="894" y="28"/>
                      <a:pt x="894" y="28"/>
                    </a:cubicBezTo>
                    <a:cubicBezTo>
                      <a:pt x="895" y="26"/>
                      <a:pt x="895" y="26"/>
                      <a:pt x="895" y="26"/>
                    </a:cubicBezTo>
                    <a:cubicBezTo>
                      <a:pt x="898" y="25"/>
                      <a:pt x="898" y="25"/>
                      <a:pt x="898" y="25"/>
                    </a:cubicBezTo>
                    <a:cubicBezTo>
                      <a:pt x="898" y="23"/>
                      <a:pt x="898" y="23"/>
                      <a:pt x="898" y="23"/>
                    </a:cubicBezTo>
                    <a:cubicBezTo>
                      <a:pt x="897" y="19"/>
                      <a:pt x="897" y="19"/>
                      <a:pt x="897" y="19"/>
                    </a:cubicBezTo>
                    <a:cubicBezTo>
                      <a:pt x="898" y="17"/>
                      <a:pt x="898" y="17"/>
                      <a:pt x="898" y="17"/>
                    </a:cubicBezTo>
                    <a:cubicBezTo>
                      <a:pt x="900" y="17"/>
                      <a:pt x="900" y="17"/>
                      <a:pt x="900" y="17"/>
                    </a:cubicBezTo>
                    <a:cubicBezTo>
                      <a:pt x="901" y="18"/>
                      <a:pt x="901" y="18"/>
                      <a:pt x="901" y="18"/>
                    </a:cubicBezTo>
                    <a:cubicBezTo>
                      <a:pt x="905" y="18"/>
                      <a:pt x="905" y="18"/>
                      <a:pt x="905" y="18"/>
                    </a:cubicBezTo>
                    <a:cubicBezTo>
                      <a:pt x="905" y="17"/>
                      <a:pt x="905" y="17"/>
                      <a:pt x="905" y="17"/>
                    </a:cubicBezTo>
                    <a:cubicBezTo>
                      <a:pt x="901" y="14"/>
                      <a:pt x="901" y="14"/>
                      <a:pt x="901" y="14"/>
                    </a:cubicBezTo>
                    <a:cubicBezTo>
                      <a:pt x="900" y="11"/>
                      <a:pt x="900" y="11"/>
                      <a:pt x="900" y="11"/>
                    </a:cubicBezTo>
                    <a:cubicBezTo>
                      <a:pt x="901" y="10"/>
                      <a:pt x="901" y="10"/>
                      <a:pt x="901" y="10"/>
                    </a:cubicBezTo>
                    <a:cubicBezTo>
                      <a:pt x="902" y="7"/>
                      <a:pt x="902" y="7"/>
                      <a:pt x="902" y="7"/>
                    </a:cubicBezTo>
                    <a:cubicBezTo>
                      <a:pt x="903" y="7"/>
                      <a:pt x="903" y="7"/>
                      <a:pt x="903" y="7"/>
                    </a:cubicBezTo>
                    <a:cubicBezTo>
                      <a:pt x="908" y="10"/>
                      <a:pt x="908" y="10"/>
                      <a:pt x="908" y="10"/>
                    </a:cubicBezTo>
                    <a:cubicBezTo>
                      <a:pt x="908" y="13"/>
                      <a:pt x="908" y="13"/>
                      <a:pt x="908" y="13"/>
                    </a:cubicBezTo>
                    <a:cubicBezTo>
                      <a:pt x="909" y="16"/>
                      <a:pt x="909" y="16"/>
                      <a:pt x="909" y="16"/>
                    </a:cubicBezTo>
                    <a:cubicBezTo>
                      <a:pt x="909" y="19"/>
                      <a:pt x="909" y="19"/>
                      <a:pt x="909" y="19"/>
                    </a:cubicBezTo>
                    <a:cubicBezTo>
                      <a:pt x="910" y="20"/>
                      <a:pt x="910" y="20"/>
                      <a:pt x="910" y="20"/>
                    </a:cubicBezTo>
                    <a:cubicBezTo>
                      <a:pt x="911" y="24"/>
                      <a:pt x="911" y="24"/>
                      <a:pt x="911" y="24"/>
                    </a:cubicBezTo>
                    <a:cubicBezTo>
                      <a:pt x="912" y="26"/>
                      <a:pt x="912" y="26"/>
                      <a:pt x="912" y="26"/>
                    </a:cubicBezTo>
                    <a:cubicBezTo>
                      <a:pt x="913" y="25"/>
                      <a:pt x="913" y="25"/>
                      <a:pt x="913" y="25"/>
                    </a:cubicBezTo>
                    <a:cubicBezTo>
                      <a:pt x="913" y="22"/>
                      <a:pt x="913" y="22"/>
                      <a:pt x="913" y="22"/>
                    </a:cubicBezTo>
                    <a:cubicBezTo>
                      <a:pt x="912" y="20"/>
                      <a:pt x="912" y="20"/>
                      <a:pt x="912" y="20"/>
                    </a:cubicBezTo>
                    <a:cubicBezTo>
                      <a:pt x="912" y="17"/>
                      <a:pt x="912" y="17"/>
                      <a:pt x="912" y="17"/>
                    </a:cubicBezTo>
                    <a:cubicBezTo>
                      <a:pt x="911" y="13"/>
                      <a:pt x="911" y="13"/>
                      <a:pt x="911" y="13"/>
                    </a:cubicBezTo>
                    <a:cubicBezTo>
                      <a:pt x="911" y="9"/>
                      <a:pt x="911" y="9"/>
                      <a:pt x="911" y="9"/>
                    </a:cubicBezTo>
                    <a:cubicBezTo>
                      <a:pt x="911" y="5"/>
                      <a:pt x="911" y="5"/>
                      <a:pt x="911" y="5"/>
                    </a:cubicBezTo>
                    <a:cubicBezTo>
                      <a:pt x="912" y="2"/>
                      <a:pt x="912" y="2"/>
                      <a:pt x="912" y="2"/>
                    </a:cubicBezTo>
                    <a:cubicBezTo>
                      <a:pt x="913" y="2"/>
                      <a:pt x="913" y="2"/>
                      <a:pt x="913" y="2"/>
                    </a:cubicBezTo>
                    <a:cubicBezTo>
                      <a:pt x="916" y="5"/>
                      <a:pt x="916" y="5"/>
                      <a:pt x="916" y="5"/>
                    </a:cubicBezTo>
                    <a:cubicBezTo>
                      <a:pt x="917" y="5"/>
                      <a:pt x="917" y="5"/>
                      <a:pt x="917" y="5"/>
                    </a:cubicBezTo>
                    <a:cubicBezTo>
                      <a:pt x="918" y="5"/>
                      <a:pt x="918" y="5"/>
                      <a:pt x="918" y="5"/>
                    </a:cubicBezTo>
                    <a:cubicBezTo>
                      <a:pt x="918" y="9"/>
                      <a:pt x="918" y="9"/>
                      <a:pt x="918" y="9"/>
                    </a:cubicBezTo>
                    <a:cubicBezTo>
                      <a:pt x="920" y="11"/>
                      <a:pt x="920" y="11"/>
                      <a:pt x="920" y="11"/>
                    </a:cubicBezTo>
                    <a:cubicBezTo>
                      <a:pt x="919" y="14"/>
                      <a:pt x="919" y="14"/>
                      <a:pt x="919" y="14"/>
                    </a:cubicBezTo>
                    <a:cubicBezTo>
                      <a:pt x="920" y="18"/>
                      <a:pt x="920" y="18"/>
                      <a:pt x="920" y="18"/>
                    </a:cubicBezTo>
                    <a:cubicBezTo>
                      <a:pt x="921" y="18"/>
                      <a:pt x="921" y="18"/>
                      <a:pt x="921" y="18"/>
                    </a:cubicBezTo>
                    <a:cubicBezTo>
                      <a:pt x="921" y="16"/>
                      <a:pt x="921" y="16"/>
                      <a:pt x="921" y="16"/>
                    </a:cubicBezTo>
                    <a:cubicBezTo>
                      <a:pt x="921" y="15"/>
                      <a:pt x="921" y="15"/>
                      <a:pt x="921" y="15"/>
                    </a:cubicBezTo>
                    <a:cubicBezTo>
                      <a:pt x="922" y="15"/>
                      <a:pt x="922" y="15"/>
                      <a:pt x="922" y="15"/>
                    </a:cubicBezTo>
                    <a:cubicBezTo>
                      <a:pt x="927" y="19"/>
                      <a:pt x="927" y="19"/>
                      <a:pt x="927" y="19"/>
                    </a:cubicBezTo>
                    <a:cubicBezTo>
                      <a:pt x="927" y="19"/>
                      <a:pt x="927" y="19"/>
                      <a:pt x="927" y="19"/>
                    </a:cubicBezTo>
                    <a:cubicBezTo>
                      <a:pt x="929" y="18"/>
                      <a:pt x="929" y="18"/>
                      <a:pt x="929" y="18"/>
                    </a:cubicBezTo>
                    <a:cubicBezTo>
                      <a:pt x="929" y="17"/>
                      <a:pt x="929" y="17"/>
                      <a:pt x="929" y="17"/>
                    </a:cubicBezTo>
                    <a:cubicBezTo>
                      <a:pt x="927" y="17"/>
                      <a:pt x="927" y="17"/>
                      <a:pt x="927" y="17"/>
                    </a:cubicBezTo>
                    <a:cubicBezTo>
                      <a:pt x="925" y="14"/>
                      <a:pt x="925" y="14"/>
                      <a:pt x="925" y="14"/>
                    </a:cubicBezTo>
                    <a:cubicBezTo>
                      <a:pt x="926" y="13"/>
                      <a:pt x="926" y="13"/>
                      <a:pt x="926" y="13"/>
                    </a:cubicBezTo>
                    <a:cubicBezTo>
                      <a:pt x="926" y="12"/>
                      <a:pt x="926" y="12"/>
                      <a:pt x="926" y="12"/>
                    </a:cubicBezTo>
                    <a:cubicBezTo>
                      <a:pt x="924" y="9"/>
                      <a:pt x="924" y="9"/>
                      <a:pt x="924" y="9"/>
                    </a:cubicBezTo>
                    <a:cubicBezTo>
                      <a:pt x="923" y="8"/>
                      <a:pt x="923" y="8"/>
                      <a:pt x="923" y="8"/>
                    </a:cubicBezTo>
                    <a:cubicBezTo>
                      <a:pt x="923" y="7"/>
                      <a:pt x="923" y="7"/>
                      <a:pt x="923" y="7"/>
                    </a:cubicBezTo>
                    <a:cubicBezTo>
                      <a:pt x="926" y="6"/>
                      <a:pt x="926" y="6"/>
                      <a:pt x="926" y="6"/>
                    </a:cubicBezTo>
                    <a:cubicBezTo>
                      <a:pt x="925" y="5"/>
                      <a:pt x="925" y="5"/>
                      <a:pt x="925" y="5"/>
                    </a:cubicBezTo>
                    <a:cubicBezTo>
                      <a:pt x="923" y="5"/>
                      <a:pt x="923" y="5"/>
                      <a:pt x="923" y="5"/>
                    </a:cubicBezTo>
                    <a:cubicBezTo>
                      <a:pt x="922" y="3"/>
                      <a:pt x="922" y="3"/>
                      <a:pt x="922" y="3"/>
                    </a:cubicBezTo>
                    <a:cubicBezTo>
                      <a:pt x="923" y="2"/>
                      <a:pt x="923" y="2"/>
                      <a:pt x="923" y="2"/>
                    </a:cubicBezTo>
                    <a:cubicBezTo>
                      <a:pt x="925" y="2"/>
                      <a:pt x="925" y="2"/>
                      <a:pt x="925" y="2"/>
                    </a:cubicBezTo>
                    <a:cubicBezTo>
                      <a:pt x="928" y="0"/>
                      <a:pt x="928" y="0"/>
                      <a:pt x="928" y="0"/>
                    </a:cubicBezTo>
                    <a:cubicBezTo>
                      <a:pt x="933" y="1"/>
                      <a:pt x="933" y="1"/>
                      <a:pt x="933" y="1"/>
                    </a:cubicBezTo>
                    <a:cubicBezTo>
                      <a:pt x="934" y="2"/>
                      <a:pt x="934" y="2"/>
                      <a:pt x="934" y="2"/>
                    </a:cubicBezTo>
                    <a:cubicBezTo>
                      <a:pt x="934" y="5"/>
                      <a:pt x="934" y="5"/>
                      <a:pt x="934" y="5"/>
                    </a:cubicBezTo>
                    <a:cubicBezTo>
                      <a:pt x="932" y="7"/>
                      <a:pt x="932" y="7"/>
                      <a:pt x="932" y="7"/>
                    </a:cubicBezTo>
                    <a:cubicBezTo>
                      <a:pt x="933" y="8"/>
                      <a:pt x="933" y="8"/>
                      <a:pt x="933" y="8"/>
                    </a:cubicBezTo>
                    <a:cubicBezTo>
                      <a:pt x="934" y="8"/>
                      <a:pt x="934" y="8"/>
                      <a:pt x="934" y="8"/>
                    </a:cubicBezTo>
                    <a:cubicBezTo>
                      <a:pt x="936" y="5"/>
                      <a:pt x="936" y="5"/>
                      <a:pt x="936" y="5"/>
                    </a:cubicBezTo>
                    <a:cubicBezTo>
                      <a:pt x="937" y="4"/>
                      <a:pt x="937" y="4"/>
                      <a:pt x="937" y="4"/>
                    </a:cubicBezTo>
                    <a:cubicBezTo>
                      <a:pt x="938" y="5"/>
                      <a:pt x="938" y="5"/>
                      <a:pt x="938" y="5"/>
                    </a:cubicBezTo>
                    <a:cubicBezTo>
                      <a:pt x="937" y="9"/>
                      <a:pt x="937" y="9"/>
                      <a:pt x="937" y="9"/>
                    </a:cubicBezTo>
                    <a:cubicBezTo>
                      <a:pt x="938" y="10"/>
                      <a:pt x="938" y="10"/>
                      <a:pt x="938" y="10"/>
                    </a:cubicBezTo>
                    <a:cubicBezTo>
                      <a:pt x="940" y="9"/>
                      <a:pt x="940" y="9"/>
                      <a:pt x="940" y="9"/>
                    </a:cubicBezTo>
                    <a:cubicBezTo>
                      <a:pt x="940" y="8"/>
                      <a:pt x="940" y="8"/>
                      <a:pt x="940" y="8"/>
                    </a:cubicBezTo>
                    <a:cubicBezTo>
                      <a:pt x="943" y="5"/>
                      <a:pt x="943" y="5"/>
                      <a:pt x="943" y="5"/>
                    </a:cubicBezTo>
                    <a:cubicBezTo>
                      <a:pt x="944" y="7"/>
                      <a:pt x="944" y="7"/>
                      <a:pt x="944" y="7"/>
                    </a:cubicBezTo>
                    <a:cubicBezTo>
                      <a:pt x="944" y="9"/>
                      <a:pt x="944" y="9"/>
                      <a:pt x="944" y="9"/>
                    </a:cubicBezTo>
                    <a:cubicBezTo>
                      <a:pt x="943" y="11"/>
                      <a:pt x="943" y="11"/>
                      <a:pt x="943" y="11"/>
                    </a:cubicBezTo>
                    <a:cubicBezTo>
                      <a:pt x="944" y="15"/>
                      <a:pt x="944" y="15"/>
                      <a:pt x="944" y="15"/>
                    </a:cubicBezTo>
                    <a:cubicBezTo>
                      <a:pt x="942" y="17"/>
                      <a:pt x="942" y="17"/>
                      <a:pt x="942" y="17"/>
                    </a:cubicBezTo>
                    <a:cubicBezTo>
                      <a:pt x="943" y="18"/>
                      <a:pt x="943" y="18"/>
                      <a:pt x="943" y="18"/>
                    </a:cubicBezTo>
                    <a:cubicBezTo>
                      <a:pt x="946" y="18"/>
                      <a:pt x="946" y="18"/>
                      <a:pt x="946" y="18"/>
                    </a:cubicBezTo>
                    <a:cubicBezTo>
                      <a:pt x="948" y="18"/>
                      <a:pt x="948" y="18"/>
                      <a:pt x="948" y="18"/>
                    </a:cubicBezTo>
                    <a:cubicBezTo>
                      <a:pt x="949" y="17"/>
                      <a:pt x="949" y="17"/>
                      <a:pt x="949" y="17"/>
                    </a:cubicBezTo>
                    <a:cubicBezTo>
                      <a:pt x="949" y="14"/>
                      <a:pt x="949" y="14"/>
                      <a:pt x="949" y="14"/>
                    </a:cubicBezTo>
                    <a:cubicBezTo>
                      <a:pt x="950" y="9"/>
                      <a:pt x="950" y="9"/>
                      <a:pt x="950" y="9"/>
                    </a:cubicBezTo>
                    <a:cubicBezTo>
                      <a:pt x="948" y="4"/>
                      <a:pt x="948" y="4"/>
                      <a:pt x="948" y="4"/>
                    </a:cubicBezTo>
                    <a:cubicBezTo>
                      <a:pt x="949" y="1"/>
                      <a:pt x="949" y="1"/>
                      <a:pt x="949" y="1"/>
                    </a:cubicBezTo>
                    <a:cubicBezTo>
                      <a:pt x="950" y="0"/>
                      <a:pt x="950" y="0"/>
                      <a:pt x="950" y="0"/>
                    </a:cubicBezTo>
                    <a:cubicBezTo>
                      <a:pt x="952" y="1"/>
                      <a:pt x="952" y="1"/>
                      <a:pt x="952" y="1"/>
                    </a:cubicBezTo>
                    <a:cubicBezTo>
                      <a:pt x="954" y="1"/>
                      <a:pt x="954" y="1"/>
                      <a:pt x="954" y="1"/>
                    </a:cubicBezTo>
                    <a:cubicBezTo>
                      <a:pt x="956" y="2"/>
                      <a:pt x="956" y="2"/>
                      <a:pt x="956" y="2"/>
                    </a:cubicBezTo>
                    <a:cubicBezTo>
                      <a:pt x="959" y="1"/>
                      <a:pt x="959" y="1"/>
                      <a:pt x="959" y="1"/>
                    </a:cubicBezTo>
                    <a:cubicBezTo>
                      <a:pt x="962" y="2"/>
                      <a:pt x="962" y="2"/>
                      <a:pt x="962" y="2"/>
                    </a:cubicBezTo>
                    <a:cubicBezTo>
                      <a:pt x="963" y="4"/>
                      <a:pt x="963" y="4"/>
                      <a:pt x="963" y="4"/>
                    </a:cubicBezTo>
                    <a:cubicBezTo>
                      <a:pt x="966" y="5"/>
                      <a:pt x="966" y="5"/>
                      <a:pt x="966" y="5"/>
                    </a:cubicBezTo>
                    <a:cubicBezTo>
                      <a:pt x="969" y="4"/>
                      <a:pt x="969" y="4"/>
                      <a:pt x="969" y="4"/>
                    </a:cubicBezTo>
                    <a:cubicBezTo>
                      <a:pt x="972" y="6"/>
                      <a:pt x="972" y="6"/>
                      <a:pt x="972" y="6"/>
                    </a:cubicBezTo>
                    <a:cubicBezTo>
                      <a:pt x="972" y="8"/>
                      <a:pt x="972" y="8"/>
                      <a:pt x="972" y="8"/>
                    </a:cubicBezTo>
                    <a:cubicBezTo>
                      <a:pt x="973" y="9"/>
                      <a:pt x="973" y="9"/>
                      <a:pt x="973" y="9"/>
                    </a:cubicBezTo>
                    <a:cubicBezTo>
                      <a:pt x="974" y="12"/>
                      <a:pt x="974" y="12"/>
                      <a:pt x="974" y="12"/>
                    </a:cubicBezTo>
                    <a:cubicBezTo>
                      <a:pt x="972" y="15"/>
                      <a:pt x="972" y="15"/>
                      <a:pt x="972" y="15"/>
                    </a:cubicBezTo>
                    <a:cubicBezTo>
                      <a:pt x="973" y="16"/>
                      <a:pt x="973" y="16"/>
                      <a:pt x="973" y="16"/>
                    </a:cubicBezTo>
                    <a:cubicBezTo>
                      <a:pt x="975" y="15"/>
                      <a:pt x="975" y="15"/>
                      <a:pt x="975" y="15"/>
                    </a:cubicBezTo>
                    <a:cubicBezTo>
                      <a:pt x="977" y="12"/>
                      <a:pt x="977" y="12"/>
                      <a:pt x="977" y="12"/>
                    </a:cubicBezTo>
                    <a:cubicBezTo>
                      <a:pt x="981" y="10"/>
                      <a:pt x="981" y="10"/>
                      <a:pt x="981" y="10"/>
                    </a:cubicBezTo>
                    <a:cubicBezTo>
                      <a:pt x="983" y="8"/>
                      <a:pt x="983" y="8"/>
                      <a:pt x="983" y="8"/>
                    </a:cubicBezTo>
                    <a:cubicBezTo>
                      <a:pt x="985" y="8"/>
                      <a:pt x="985" y="8"/>
                      <a:pt x="985" y="8"/>
                    </a:cubicBezTo>
                    <a:cubicBezTo>
                      <a:pt x="988" y="9"/>
                      <a:pt x="988" y="9"/>
                      <a:pt x="988" y="9"/>
                    </a:cubicBezTo>
                    <a:cubicBezTo>
                      <a:pt x="991" y="9"/>
                      <a:pt x="991" y="9"/>
                      <a:pt x="991" y="9"/>
                    </a:cubicBezTo>
                    <a:cubicBezTo>
                      <a:pt x="990" y="11"/>
                      <a:pt x="990" y="11"/>
                      <a:pt x="990" y="11"/>
                    </a:cubicBezTo>
                    <a:cubicBezTo>
                      <a:pt x="988" y="14"/>
                      <a:pt x="988" y="14"/>
                      <a:pt x="988" y="14"/>
                    </a:cubicBezTo>
                    <a:cubicBezTo>
                      <a:pt x="989" y="16"/>
                      <a:pt x="989" y="16"/>
                      <a:pt x="989" y="16"/>
                    </a:cubicBezTo>
                    <a:cubicBezTo>
                      <a:pt x="990" y="15"/>
                      <a:pt x="990" y="15"/>
                      <a:pt x="990" y="15"/>
                    </a:cubicBezTo>
                    <a:cubicBezTo>
                      <a:pt x="991" y="13"/>
                      <a:pt x="991" y="13"/>
                      <a:pt x="991" y="13"/>
                    </a:cubicBezTo>
                    <a:cubicBezTo>
                      <a:pt x="994" y="11"/>
                      <a:pt x="994" y="11"/>
                      <a:pt x="994" y="11"/>
                    </a:cubicBezTo>
                    <a:cubicBezTo>
                      <a:pt x="996" y="10"/>
                      <a:pt x="996" y="10"/>
                      <a:pt x="996" y="10"/>
                    </a:cubicBezTo>
                    <a:cubicBezTo>
                      <a:pt x="1000" y="12"/>
                      <a:pt x="1000" y="12"/>
                      <a:pt x="1000" y="12"/>
                    </a:cubicBezTo>
                    <a:cubicBezTo>
                      <a:pt x="1004" y="13"/>
                      <a:pt x="1004" y="13"/>
                      <a:pt x="1004" y="13"/>
                    </a:cubicBezTo>
                    <a:cubicBezTo>
                      <a:pt x="1006" y="14"/>
                      <a:pt x="1006" y="14"/>
                      <a:pt x="1006" y="14"/>
                    </a:cubicBezTo>
                    <a:cubicBezTo>
                      <a:pt x="1005" y="16"/>
                      <a:pt x="1005" y="16"/>
                      <a:pt x="1005" y="16"/>
                    </a:cubicBezTo>
                    <a:cubicBezTo>
                      <a:pt x="1003" y="16"/>
                      <a:pt x="1003" y="16"/>
                      <a:pt x="1003" y="16"/>
                    </a:cubicBezTo>
                    <a:cubicBezTo>
                      <a:pt x="1004" y="18"/>
                      <a:pt x="1004" y="18"/>
                      <a:pt x="1004" y="18"/>
                    </a:cubicBezTo>
                    <a:cubicBezTo>
                      <a:pt x="1002" y="19"/>
                      <a:pt x="1002" y="19"/>
                      <a:pt x="1002" y="19"/>
                    </a:cubicBezTo>
                    <a:cubicBezTo>
                      <a:pt x="1003" y="21"/>
                      <a:pt x="1003" y="21"/>
                      <a:pt x="1003" y="21"/>
                    </a:cubicBezTo>
                    <a:cubicBezTo>
                      <a:pt x="1005" y="19"/>
                      <a:pt x="1005" y="19"/>
                      <a:pt x="1005" y="19"/>
                    </a:cubicBezTo>
                    <a:cubicBezTo>
                      <a:pt x="1007" y="18"/>
                      <a:pt x="1007" y="18"/>
                      <a:pt x="1007" y="18"/>
                    </a:cubicBezTo>
                    <a:cubicBezTo>
                      <a:pt x="1008" y="21"/>
                      <a:pt x="1008" y="21"/>
                      <a:pt x="1008" y="21"/>
                    </a:cubicBezTo>
                    <a:cubicBezTo>
                      <a:pt x="1009" y="22"/>
                      <a:pt x="1009" y="22"/>
                      <a:pt x="1009" y="22"/>
                    </a:cubicBezTo>
                    <a:cubicBezTo>
                      <a:pt x="1011" y="20"/>
                      <a:pt x="1011" y="20"/>
                      <a:pt x="1011" y="20"/>
                    </a:cubicBezTo>
                    <a:cubicBezTo>
                      <a:pt x="1014" y="19"/>
                      <a:pt x="1014" y="19"/>
                      <a:pt x="1014" y="19"/>
                    </a:cubicBezTo>
                    <a:cubicBezTo>
                      <a:pt x="1014" y="21"/>
                      <a:pt x="1014" y="21"/>
                      <a:pt x="1014" y="21"/>
                    </a:cubicBezTo>
                    <a:cubicBezTo>
                      <a:pt x="1013" y="22"/>
                      <a:pt x="1013" y="22"/>
                      <a:pt x="1013" y="22"/>
                    </a:cubicBezTo>
                    <a:cubicBezTo>
                      <a:pt x="1014" y="24"/>
                      <a:pt x="1014" y="24"/>
                      <a:pt x="1014" y="24"/>
                    </a:cubicBezTo>
                    <a:cubicBezTo>
                      <a:pt x="1015" y="25"/>
                      <a:pt x="1015" y="25"/>
                      <a:pt x="1015" y="25"/>
                    </a:cubicBezTo>
                    <a:cubicBezTo>
                      <a:pt x="1016" y="24"/>
                      <a:pt x="1016" y="24"/>
                      <a:pt x="1016" y="24"/>
                    </a:cubicBezTo>
                    <a:cubicBezTo>
                      <a:pt x="1018" y="22"/>
                      <a:pt x="1018" y="22"/>
                      <a:pt x="1018" y="22"/>
                    </a:cubicBezTo>
                    <a:cubicBezTo>
                      <a:pt x="1019" y="22"/>
                      <a:pt x="1019" y="22"/>
                      <a:pt x="1019" y="22"/>
                    </a:cubicBezTo>
                    <a:cubicBezTo>
                      <a:pt x="1020" y="24"/>
                      <a:pt x="1020" y="24"/>
                      <a:pt x="1020" y="24"/>
                    </a:cubicBezTo>
                    <a:cubicBezTo>
                      <a:pt x="1024" y="27"/>
                      <a:pt x="1024" y="27"/>
                      <a:pt x="1024" y="27"/>
                    </a:cubicBezTo>
                    <a:cubicBezTo>
                      <a:pt x="1027" y="27"/>
                      <a:pt x="1027" y="27"/>
                      <a:pt x="1027" y="27"/>
                    </a:cubicBezTo>
                    <a:cubicBezTo>
                      <a:pt x="1027" y="28"/>
                      <a:pt x="1027" y="28"/>
                      <a:pt x="1027" y="28"/>
                    </a:cubicBezTo>
                    <a:cubicBezTo>
                      <a:pt x="1026" y="29"/>
                      <a:pt x="1026" y="29"/>
                      <a:pt x="1026" y="29"/>
                    </a:cubicBezTo>
                    <a:cubicBezTo>
                      <a:pt x="1022" y="31"/>
                      <a:pt x="1022" y="31"/>
                      <a:pt x="1022" y="31"/>
                    </a:cubicBezTo>
                    <a:cubicBezTo>
                      <a:pt x="1019" y="34"/>
                      <a:pt x="1019" y="34"/>
                      <a:pt x="1019" y="34"/>
                    </a:cubicBezTo>
                    <a:cubicBezTo>
                      <a:pt x="1017" y="34"/>
                      <a:pt x="1017" y="34"/>
                      <a:pt x="1017" y="34"/>
                    </a:cubicBezTo>
                    <a:cubicBezTo>
                      <a:pt x="1013" y="36"/>
                      <a:pt x="1013" y="36"/>
                      <a:pt x="1013" y="36"/>
                    </a:cubicBezTo>
                    <a:cubicBezTo>
                      <a:pt x="1011" y="36"/>
                      <a:pt x="1011" y="36"/>
                      <a:pt x="1011" y="36"/>
                    </a:cubicBezTo>
                    <a:cubicBezTo>
                      <a:pt x="1009" y="35"/>
                      <a:pt x="1009" y="35"/>
                      <a:pt x="1009" y="35"/>
                    </a:cubicBezTo>
                    <a:cubicBezTo>
                      <a:pt x="1008" y="37"/>
                      <a:pt x="1008" y="37"/>
                      <a:pt x="1008" y="37"/>
                    </a:cubicBezTo>
                    <a:cubicBezTo>
                      <a:pt x="1005" y="38"/>
                      <a:pt x="1005" y="38"/>
                      <a:pt x="1005" y="38"/>
                    </a:cubicBezTo>
                    <a:cubicBezTo>
                      <a:pt x="1010" y="38"/>
                      <a:pt x="1010" y="38"/>
                      <a:pt x="1010" y="38"/>
                    </a:cubicBezTo>
                    <a:cubicBezTo>
                      <a:pt x="1015" y="38"/>
                      <a:pt x="1015" y="38"/>
                      <a:pt x="1015" y="38"/>
                    </a:cubicBezTo>
                    <a:cubicBezTo>
                      <a:pt x="1017" y="39"/>
                      <a:pt x="1017" y="39"/>
                      <a:pt x="1017" y="39"/>
                    </a:cubicBezTo>
                    <a:cubicBezTo>
                      <a:pt x="1018" y="39"/>
                      <a:pt x="1018" y="39"/>
                      <a:pt x="1018" y="39"/>
                    </a:cubicBezTo>
                    <a:cubicBezTo>
                      <a:pt x="1020" y="37"/>
                      <a:pt x="1020" y="37"/>
                      <a:pt x="1020" y="37"/>
                    </a:cubicBezTo>
                    <a:cubicBezTo>
                      <a:pt x="1021" y="36"/>
                      <a:pt x="1021" y="36"/>
                      <a:pt x="1021" y="36"/>
                    </a:cubicBezTo>
                    <a:cubicBezTo>
                      <a:pt x="1023" y="36"/>
                      <a:pt x="1023" y="36"/>
                      <a:pt x="1023" y="36"/>
                    </a:cubicBezTo>
                    <a:cubicBezTo>
                      <a:pt x="1025" y="34"/>
                      <a:pt x="1025" y="34"/>
                      <a:pt x="1025" y="34"/>
                    </a:cubicBezTo>
                    <a:cubicBezTo>
                      <a:pt x="1028" y="32"/>
                      <a:pt x="1028" y="32"/>
                      <a:pt x="1028" y="32"/>
                    </a:cubicBezTo>
                    <a:cubicBezTo>
                      <a:pt x="1031" y="32"/>
                      <a:pt x="1031" y="32"/>
                      <a:pt x="1031" y="32"/>
                    </a:cubicBezTo>
                    <a:cubicBezTo>
                      <a:pt x="1031" y="34"/>
                      <a:pt x="1031" y="34"/>
                      <a:pt x="1031" y="34"/>
                    </a:cubicBezTo>
                    <a:cubicBezTo>
                      <a:pt x="1030" y="36"/>
                      <a:pt x="1030" y="36"/>
                      <a:pt x="1030" y="36"/>
                    </a:cubicBezTo>
                    <a:cubicBezTo>
                      <a:pt x="1031" y="38"/>
                      <a:pt x="1031" y="38"/>
                      <a:pt x="1031" y="38"/>
                    </a:cubicBezTo>
                    <a:cubicBezTo>
                      <a:pt x="1032" y="37"/>
                      <a:pt x="1032" y="37"/>
                      <a:pt x="1032" y="37"/>
                    </a:cubicBezTo>
                    <a:cubicBezTo>
                      <a:pt x="1033" y="34"/>
                      <a:pt x="1033" y="34"/>
                      <a:pt x="1033" y="34"/>
                    </a:cubicBezTo>
                    <a:cubicBezTo>
                      <a:pt x="1036" y="33"/>
                      <a:pt x="1036" y="33"/>
                      <a:pt x="1036" y="33"/>
                    </a:cubicBezTo>
                    <a:cubicBezTo>
                      <a:pt x="1037" y="34"/>
                      <a:pt x="1037" y="34"/>
                      <a:pt x="1037" y="34"/>
                    </a:cubicBezTo>
                    <a:cubicBezTo>
                      <a:pt x="1036" y="36"/>
                      <a:pt x="1036" y="36"/>
                      <a:pt x="1036" y="36"/>
                    </a:cubicBezTo>
                    <a:cubicBezTo>
                      <a:pt x="1035" y="37"/>
                      <a:pt x="1035" y="37"/>
                      <a:pt x="1035" y="37"/>
                    </a:cubicBezTo>
                    <a:cubicBezTo>
                      <a:pt x="1034" y="39"/>
                      <a:pt x="1034" y="39"/>
                      <a:pt x="1034" y="39"/>
                    </a:cubicBezTo>
                    <a:cubicBezTo>
                      <a:pt x="1035" y="40"/>
                      <a:pt x="1035" y="40"/>
                      <a:pt x="1035" y="40"/>
                    </a:cubicBezTo>
                    <a:cubicBezTo>
                      <a:pt x="1037" y="39"/>
                      <a:pt x="1037" y="39"/>
                      <a:pt x="1037" y="39"/>
                    </a:cubicBezTo>
                    <a:cubicBezTo>
                      <a:pt x="1038" y="38"/>
                      <a:pt x="1038" y="38"/>
                      <a:pt x="1038" y="38"/>
                    </a:cubicBezTo>
                    <a:cubicBezTo>
                      <a:pt x="1039" y="36"/>
                      <a:pt x="1039" y="36"/>
                      <a:pt x="1039" y="36"/>
                    </a:cubicBezTo>
                    <a:cubicBezTo>
                      <a:pt x="1041" y="35"/>
                      <a:pt x="1041" y="35"/>
                      <a:pt x="1041" y="35"/>
                    </a:cubicBezTo>
                    <a:cubicBezTo>
                      <a:pt x="1043" y="36"/>
                      <a:pt x="1043" y="36"/>
                      <a:pt x="1043" y="36"/>
                    </a:cubicBezTo>
                    <a:cubicBezTo>
                      <a:pt x="1042" y="41"/>
                      <a:pt x="1042" y="41"/>
                      <a:pt x="1042" y="41"/>
                    </a:cubicBezTo>
                    <a:cubicBezTo>
                      <a:pt x="1040" y="42"/>
                      <a:pt x="1040" y="42"/>
                      <a:pt x="1040" y="42"/>
                    </a:cubicBezTo>
                    <a:cubicBezTo>
                      <a:pt x="1041" y="42"/>
                      <a:pt x="1041" y="42"/>
                      <a:pt x="1041" y="42"/>
                    </a:cubicBezTo>
                    <a:cubicBezTo>
                      <a:pt x="1042" y="45"/>
                      <a:pt x="1042" y="45"/>
                      <a:pt x="1042" y="45"/>
                    </a:cubicBezTo>
                    <a:cubicBezTo>
                      <a:pt x="1042" y="48"/>
                      <a:pt x="1042" y="48"/>
                      <a:pt x="1042" y="48"/>
                    </a:cubicBezTo>
                    <a:cubicBezTo>
                      <a:pt x="1040" y="50"/>
                      <a:pt x="1040" y="50"/>
                      <a:pt x="1040" y="50"/>
                    </a:cubicBezTo>
                    <a:cubicBezTo>
                      <a:pt x="1039" y="51"/>
                      <a:pt x="1039" y="51"/>
                      <a:pt x="1039" y="51"/>
                    </a:cubicBezTo>
                    <a:cubicBezTo>
                      <a:pt x="1036" y="55"/>
                      <a:pt x="1036" y="55"/>
                      <a:pt x="1036" y="55"/>
                    </a:cubicBezTo>
                    <a:cubicBezTo>
                      <a:pt x="1037" y="56"/>
                      <a:pt x="1037" y="56"/>
                      <a:pt x="1037" y="56"/>
                    </a:cubicBezTo>
                    <a:cubicBezTo>
                      <a:pt x="1039" y="56"/>
                      <a:pt x="1039" y="56"/>
                      <a:pt x="1039" y="56"/>
                    </a:cubicBezTo>
                    <a:cubicBezTo>
                      <a:pt x="1041" y="53"/>
                      <a:pt x="1041" y="53"/>
                      <a:pt x="1041" y="53"/>
                    </a:cubicBezTo>
                    <a:cubicBezTo>
                      <a:pt x="1043" y="53"/>
                      <a:pt x="1043" y="53"/>
                      <a:pt x="1043" y="53"/>
                    </a:cubicBezTo>
                    <a:cubicBezTo>
                      <a:pt x="1043" y="52"/>
                      <a:pt x="1043" y="52"/>
                      <a:pt x="1043" y="52"/>
                    </a:cubicBezTo>
                    <a:cubicBezTo>
                      <a:pt x="1045" y="52"/>
                      <a:pt x="1045" y="52"/>
                      <a:pt x="1045" y="52"/>
                    </a:cubicBezTo>
                    <a:cubicBezTo>
                      <a:pt x="1048" y="54"/>
                      <a:pt x="1048" y="54"/>
                      <a:pt x="1048" y="54"/>
                    </a:cubicBezTo>
                    <a:cubicBezTo>
                      <a:pt x="1049" y="57"/>
                      <a:pt x="1049" y="57"/>
                      <a:pt x="1049" y="57"/>
                    </a:cubicBezTo>
                    <a:cubicBezTo>
                      <a:pt x="1049" y="61"/>
                      <a:pt x="1049" y="61"/>
                      <a:pt x="1049" y="61"/>
                    </a:cubicBezTo>
                    <a:cubicBezTo>
                      <a:pt x="1048" y="66"/>
                      <a:pt x="1048" y="66"/>
                      <a:pt x="1048" y="66"/>
                    </a:cubicBezTo>
                    <a:cubicBezTo>
                      <a:pt x="1046" y="72"/>
                      <a:pt x="1046" y="72"/>
                      <a:pt x="1046" y="72"/>
                    </a:cubicBezTo>
                    <a:cubicBezTo>
                      <a:pt x="1041" y="74"/>
                      <a:pt x="1041" y="74"/>
                      <a:pt x="1041" y="74"/>
                    </a:cubicBezTo>
                    <a:cubicBezTo>
                      <a:pt x="1040" y="75"/>
                      <a:pt x="1040" y="75"/>
                      <a:pt x="1040" y="75"/>
                    </a:cubicBezTo>
                    <a:cubicBezTo>
                      <a:pt x="1038" y="75"/>
                      <a:pt x="1038" y="75"/>
                      <a:pt x="1038" y="75"/>
                    </a:cubicBezTo>
                    <a:cubicBezTo>
                      <a:pt x="1035" y="76"/>
                      <a:pt x="1035" y="76"/>
                      <a:pt x="1035" y="76"/>
                    </a:cubicBezTo>
                    <a:cubicBezTo>
                      <a:pt x="1035" y="77"/>
                      <a:pt x="1035" y="77"/>
                      <a:pt x="1035" y="77"/>
                    </a:cubicBezTo>
                    <a:cubicBezTo>
                      <a:pt x="1034" y="78"/>
                      <a:pt x="1034" y="78"/>
                      <a:pt x="1034" y="78"/>
                    </a:cubicBezTo>
                    <a:cubicBezTo>
                      <a:pt x="1027" y="82"/>
                      <a:pt x="1027" y="82"/>
                      <a:pt x="1027" y="82"/>
                    </a:cubicBezTo>
                    <a:cubicBezTo>
                      <a:pt x="1024" y="84"/>
                      <a:pt x="1024" y="84"/>
                      <a:pt x="1024" y="84"/>
                    </a:cubicBezTo>
                    <a:cubicBezTo>
                      <a:pt x="1022" y="84"/>
                      <a:pt x="1022" y="84"/>
                      <a:pt x="1022" y="84"/>
                    </a:cubicBezTo>
                    <a:cubicBezTo>
                      <a:pt x="1018" y="86"/>
                      <a:pt x="1018" y="86"/>
                      <a:pt x="1018" y="86"/>
                    </a:cubicBezTo>
                    <a:cubicBezTo>
                      <a:pt x="1015" y="86"/>
                      <a:pt x="1015" y="86"/>
                      <a:pt x="1015" y="86"/>
                    </a:cubicBezTo>
                    <a:cubicBezTo>
                      <a:pt x="1013" y="84"/>
                      <a:pt x="1013" y="84"/>
                      <a:pt x="1013" y="84"/>
                    </a:cubicBezTo>
                    <a:cubicBezTo>
                      <a:pt x="1012" y="86"/>
                      <a:pt x="1012" y="86"/>
                      <a:pt x="1012" y="86"/>
                    </a:cubicBezTo>
                    <a:cubicBezTo>
                      <a:pt x="1011" y="87"/>
                      <a:pt x="1011" y="87"/>
                      <a:pt x="1011" y="87"/>
                    </a:cubicBezTo>
                    <a:cubicBezTo>
                      <a:pt x="1008" y="85"/>
                      <a:pt x="1008" y="85"/>
                      <a:pt x="1008" y="85"/>
                    </a:cubicBezTo>
                    <a:cubicBezTo>
                      <a:pt x="1005" y="84"/>
                      <a:pt x="1005" y="84"/>
                      <a:pt x="1005" y="84"/>
                    </a:cubicBezTo>
                    <a:cubicBezTo>
                      <a:pt x="1002" y="83"/>
                      <a:pt x="1002" y="83"/>
                      <a:pt x="1002" y="83"/>
                    </a:cubicBezTo>
                    <a:cubicBezTo>
                      <a:pt x="1002" y="85"/>
                      <a:pt x="1002" y="85"/>
                      <a:pt x="1002" y="85"/>
                    </a:cubicBezTo>
                    <a:cubicBezTo>
                      <a:pt x="1004" y="85"/>
                      <a:pt x="1004" y="85"/>
                      <a:pt x="1004" y="85"/>
                    </a:cubicBezTo>
                    <a:cubicBezTo>
                      <a:pt x="1006" y="86"/>
                      <a:pt x="1006" y="86"/>
                      <a:pt x="1006" y="86"/>
                    </a:cubicBezTo>
                    <a:cubicBezTo>
                      <a:pt x="1004" y="87"/>
                      <a:pt x="1004" y="87"/>
                      <a:pt x="1004" y="87"/>
                    </a:cubicBezTo>
                    <a:cubicBezTo>
                      <a:pt x="1001" y="87"/>
                      <a:pt x="1001" y="87"/>
                      <a:pt x="1001" y="87"/>
                    </a:cubicBezTo>
                    <a:cubicBezTo>
                      <a:pt x="999" y="87"/>
                      <a:pt x="999" y="87"/>
                      <a:pt x="999" y="87"/>
                    </a:cubicBezTo>
                    <a:cubicBezTo>
                      <a:pt x="998" y="86"/>
                      <a:pt x="998" y="86"/>
                      <a:pt x="998" y="86"/>
                    </a:cubicBezTo>
                    <a:cubicBezTo>
                      <a:pt x="993" y="85"/>
                      <a:pt x="993" y="85"/>
                      <a:pt x="993" y="85"/>
                    </a:cubicBezTo>
                    <a:cubicBezTo>
                      <a:pt x="992" y="84"/>
                      <a:pt x="992" y="84"/>
                      <a:pt x="992" y="84"/>
                    </a:cubicBezTo>
                    <a:cubicBezTo>
                      <a:pt x="991" y="85"/>
                      <a:pt x="991" y="85"/>
                      <a:pt x="991" y="85"/>
                    </a:cubicBezTo>
                    <a:cubicBezTo>
                      <a:pt x="989" y="85"/>
                      <a:pt x="989" y="85"/>
                      <a:pt x="989" y="85"/>
                    </a:cubicBezTo>
                    <a:cubicBezTo>
                      <a:pt x="986" y="80"/>
                      <a:pt x="986" y="80"/>
                      <a:pt x="986" y="80"/>
                    </a:cubicBezTo>
                    <a:cubicBezTo>
                      <a:pt x="983" y="78"/>
                      <a:pt x="983" y="78"/>
                      <a:pt x="983" y="78"/>
                    </a:cubicBezTo>
                    <a:cubicBezTo>
                      <a:pt x="984" y="81"/>
                      <a:pt x="984" y="81"/>
                      <a:pt x="984" y="81"/>
                    </a:cubicBezTo>
                    <a:cubicBezTo>
                      <a:pt x="986" y="83"/>
                      <a:pt x="986" y="83"/>
                      <a:pt x="986" y="83"/>
                    </a:cubicBezTo>
                    <a:cubicBezTo>
                      <a:pt x="987" y="85"/>
                      <a:pt x="987" y="85"/>
                      <a:pt x="987" y="85"/>
                    </a:cubicBezTo>
                    <a:cubicBezTo>
                      <a:pt x="985" y="85"/>
                      <a:pt x="985" y="85"/>
                      <a:pt x="985" y="85"/>
                    </a:cubicBezTo>
                    <a:cubicBezTo>
                      <a:pt x="981" y="83"/>
                      <a:pt x="981" y="83"/>
                      <a:pt x="981" y="83"/>
                    </a:cubicBezTo>
                    <a:cubicBezTo>
                      <a:pt x="983" y="85"/>
                      <a:pt x="983" y="85"/>
                      <a:pt x="983" y="85"/>
                    </a:cubicBezTo>
                    <a:cubicBezTo>
                      <a:pt x="990" y="87"/>
                      <a:pt x="990" y="87"/>
                      <a:pt x="990" y="87"/>
                    </a:cubicBezTo>
                    <a:cubicBezTo>
                      <a:pt x="995" y="88"/>
                      <a:pt x="995" y="88"/>
                      <a:pt x="995" y="88"/>
                    </a:cubicBezTo>
                    <a:cubicBezTo>
                      <a:pt x="996" y="89"/>
                      <a:pt x="996" y="89"/>
                      <a:pt x="996" y="89"/>
                    </a:cubicBezTo>
                    <a:cubicBezTo>
                      <a:pt x="995" y="90"/>
                      <a:pt x="995" y="90"/>
                      <a:pt x="995" y="90"/>
                    </a:cubicBezTo>
                    <a:cubicBezTo>
                      <a:pt x="984" y="95"/>
                      <a:pt x="984" y="95"/>
                      <a:pt x="984" y="95"/>
                    </a:cubicBezTo>
                    <a:cubicBezTo>
                      <a:pt x="978" y="96"/>
                      <a:pt x="978" y="96"/>
                      <a:pt x="978" y="96"/>
                    </a:cubicBezTo>
                    <a:cubicBezTo>
                      <a:pt x="975" y="96"/>
                      <a:pt x="975" y="96"/>
                      <a:pt x="975" y="96"/>
                    </a:cubicBezTo>
                    <a:cubicBezTo>
                      <a:pt x="971" y="97"/>
                      <a:pt x="971" y="97"/>
                      <a:pt x="971" y="97"/>
                    </a:cubicBezTo>
                    <a:cubicBezTo>
                      <a:pt x="968" y="96"/>
                      <a:pt x="968" y="96"/>
                      <a:pt x="968" y="96"/>
                    </a:cubicBezTo>
                    <a:cubicBezTo>
                      <a:pt x="968" y="95"/>
                      <a:pt x="968" y="95"/>
                      <a:pt x="968" y="95"/>
                    </a:cubicBezTo>
                    <a:cubicBezTo>
                      <a:pt x="965" y="96"/>
                      <a:pt x="965" y="96"/>
                      <a:pt x="965" y="96"/>
                    </a:cubicBezTo>
                    <a:cubicBezTo>
                      <a:pt x="963" y="95"/>
                      <a:pt x="963" y="95"/>
                      <a:pt x="963" y="95"/>
                    </a:cubicBezTo>
                    <a:cubicBezTo>
                      <a:pt x="961" y="96"/>
                      <a:pt x="961" y="96"/>
                      <a:pt x="961" y="96"/>
                    </a:cubicBezTo>
                    <a:cubicBezTo>
                      <a:pt x="960" y="98"/>
                      <a:pt x="960" y="98"/>
                      <a:pt x="960" y="98"/>
                    </a:cubicBezTo>
                    <a:cubicBezTo>
                      <a:pt x="962" y="98"/>
                      <a:pt x="962" y="98"/>
                      <a:pt x="962" y="98"/>
                    </a:cubicBezTo>
                    <a:cubicBezTo>
                      <a:pt x="963" y="100"/>
                      <a:pt x="963" y="100"/>
                      <a:pt x="963" y="100"/>
                    </a:cubicBezTo>
                    <a:cubicBezTo>
                      <a:pt x="966" y="98"/>
                      <a:pt x="966" y="98"/>
                      <a:pt x="966" y="98"/>
                    </a:cubicBezTo>
                    <a:cubicBezTo>
                      <a:pt x="973" y="98"/>
                      <a:pt x="973" y="98"/>
                      <a:pt x="973" y="98"/>
                    </a:cubicBezTo>
                    <a:cubicBezTo>
                      <a:pt x="976" y="98"/>
                      <a:pt x="976" y="98"/>
                      <a:pt x="976" y="98"/>
                    </a:cubicBezTo>
                    <a:cubicBezTo>
                      <a:pt x="985" y="98"/>
                      <a:pt x="985" y="98"/>
                      <a:pt x="985" y="98"/>
                    </a:cubicBezTo>
                    <a:cubicBezTo>
                      <a:pt x="991" y="97"/>
                      <a:pt x="991" y="97"/>
                      <a:pt x="991" y="97"/>
                    </a:cubicBezTo>
                    <a:cubicBezTo>
                      <a:pt x="995" y="93"/>
                      <a:pt x="995" y="93"/>
                      <a:pt x="995" y="93"/>
                    </a:cubicBezTo>
                    <a:cubicBezTo>
                      <a:pt x="997" y="93"/>
                      <a:pt x="997" y="93"/>
                      <a:pt x="997" y="93"/>
                    </a:cubicBezTo>
                    <a:cubicBezTo>
                      <a:pt x="999" y="93"/>
                      <a:pt x="999" y="93"/>
                      <a:pt x="999" y="93"/>
                    </a:cubicBezTo>
                    <a:cubicBezTo>
                      <a:pt x="1002" y="93"/>
                      <a:pt x="1002" y="93"/>
                      <a:pt x="1002" y="93"/>
                    </a:cubicBezTo>
                    <a:cubicBezTo>
                      <a:pt x="1006" y="93"/>
                      <a:pt x="1006" y="93"/>
                      <a:pt x="1006" y="93"/>
                    </a:cubicBezTo>
                    <a:cubicBezTo>
                      <a:pt x="1004" y="96"/>
                      <a:pt x="1004" y="96"/>
                      <a:pt x="1004" y="96"/>
                    </a:cubicBezTo>
                    <a:cubicBezTo>
                      <a:pt x="1003" y="100"/>
                      <a:pt x="1003" y="100"/>
                      <a:pt x="1003" y="100"/>
                    </a:cubicBezTo>
                    <a:cubicBezTo>
                      <a:pt x="999" y="102"/>
                      <a:pt x="999" y="102"/>
                      <a:pt x="999" y="102"/>
                    </a:cubicBezTo>
                    <a:cubicBezTo>
                      <a:pt x="997" y="103"/>
                      <a:pt x="997" y="103"/>
                      <a:pt x="997" y="103"/>
                    </a:cubicBezTo>
                    <a:cubicBezTo>
                      <a:pt x="993" y="104"/>
                      <a:pt x="993" y="104"/>
                      <a:pt x="993" y="104"/>
                    </a:cubicBezTo>
                    <a:cubicBezTo>
                      <a:pt x="991" y="106"/>
                      <a:pt x="991" y="106"/>
                      <a:pt x="991" y="106"/>
                    </a:cubicBezTo>
                    <a:cubicBezTo>
                      <a:pt x="989" y="107"/>
                      <a:pt x="989" y="107"/>
                      <a:pt x="989" y="107"/>
                    </a:cubicBezTo>
                    <a:cubicBezTo>
                      <a:pt x="986" y="109"/>
                      <a:pt x="986" y="109"/>
                      <a:pt x="986" y="109"/>
                    </a:cubicBezTo>
                    <a:cubicBezTo>
                      <a:pt x="983" y="111"/>
                      <a:pt x="983" y="111"/>
                      <a:pt x="983" y="111"/>
                    </a:cubicBezTo>
                    <a:cubicBezTo>
                      <a:pt x="980" y="111"/>
                      <a:pt x="980" y="111"/>
                      <a:pt x="980" y="111"/>
                    </a:cubicBezTo>
                    <a:cubicBezTo>
                      <a:pt x="978" y="112"/>
                      <a:pt x="978" y="112"/>
                      <a:pt x="978" y="112"/>
                    </a:cubicBezTo>
                    <a:cubicBezTo>
                      <a:pt x="976" y="111"/>
                      <a:pt x="976" y="111"/>
                      <a:pt x="976" y="111"/>
                    </a:cubicBezTo>
                    <a:cubicBezTo>
                      <a:pt x="973" y="114"/>
                      <a:pt x="973" y="114"/>
                      <a:pt x="973" y="114"/>
                    </a:cubicBezTo>
                    <a:cubicBezTo>
                      <a:pt x="969" y="115"/>
                      <a:pt x="969" y="115"/>
                      <a:pt x="969" y="115"/>
                    </a:cubicBezTo>
                    <a:cubicBezTo>
                      <a:pt x="968" y="117"/>
                      <a:pt x="968" y="117"/>
                      <a:pt x="968" y="117"/>
                    </a:cubicBezTo>
                    <a:cubicBezTo>
                      <a:pt x="963" y="118"/>
                      <a:pt x="963" y="118"/>
                      <a:pt x="963" y="118"/>
                    </a:cubicBezTo>
                    <a:cubicBezTo>
                      <a:pt x="961" y="119"/>
                      <a:pt x="961" y="119"/>
                      <a:pt x="961" y="119"/>
                    </a:cubicBezTo>
                    <a:cubicBezTo>
                      <a:pt x="959" y="119"/>
                      <a:pt x="959" y="119"/>
                      <a:pt x="959" y="119"/>
                    </a:cubicBezTo>
                    <a:cubicBezTo>
                      <a:pt x="957" y="120"/>
                      <a:pt x="957" y="120"/>
                      <a:pt x="957" y="120"/>
                    </a:cubicBezTo>
                    <a:cubicBezTo>
                      <a:pt x="955" y="120"/>
                      <a:pt x="955" y="120"/>
                      <a:pt x="955" y="120"/>
                    </a:cubicBezTo>
                    <a:cubicBezTo>
                      <a:pt x="954" y="121"/>
                      <a:pt x="954" y="121"/>
                      <a:pt x="954" y="121"/>
                    </a:cubicBezTo>
                    <a:cubicBezTo>
                      <a:pt x="954" y="124"/>
                      <a:pt x="954" y="124"/>
                      <a:pt x="954" y="124"/>
                    </a:cubicBezTo>
                    <a:cubicBezTo>
                      <a:pt x="952" y="126"/>
                      <a:pt x="952" y="126"/>
                      <a:pt x="952" y="126"/>
                    </a:cubicBezTo>
                    <a:cubicBezTo>
                      <a:pt x="950" y="128"/>
                      <a:pt x="950" y="128"/>
                      <a:pt x="950" y="128"/>
                    </a:cubicBezTo>
                    <a:cubicBezTo>
                      <a:pt x="945" y="128"/>
                      <a:pt x="945" y="128"/>
                      <a:pt x="945" y="128"/>
                    </a:cubicBezTo>
                    <a:cubicBezTo>
                      <a:pt x="943" y="129"/>
                      <a:pt x="943" y="129"/>
                      <a:pt x="943" y="129"/>
                    </a:cubicBezTo>
                    <a:cubicBezTo>
                      <a:pt x="941" y="129"/>
                      <a:pt x="941" y="129"/>
                      <a:pt x="941" y="129"/>
                    </a:cubicBezTo>
                    <a:cubicBezTo>
                      <a:pt x="941" y="127"/>
                      <a:pt x="941" y="127"/>
                      <a:pt x="941" y="127"/>
                    </a:cubicBezTo>
                    <a:cubicBezTo>
                      <a:pt x="942" y="126"/>
                      <a:pt x="942" y="126"/>
                      <a:pt x="942" y="126"/>
                    </a:cubicBezTo>
                    <a:cubicBezTo>
                      <a:pt x="942" y="123"/>
                      <a:pt x="942" y="123"/>
                      <a:pt x="942" y="123"/>
                    </a:cubicBezTo>
                    <a:cubicBezTo>
                      <a:pt x="940" y="122"/>
                      <a:pt x="940" y="122"/>
                      <a:pt x="940" y="122"/>
                    </a:cubicBezTo>
                    <a:cubicBezTo>
                      <a:pt x="941" y="125"/>
                      <a:pt x="941" y="125"/>
                      <a:pt x="941" y="125"/>
                    </a:cubicBezTo>
                    <a:cubicBezTo>
                      <a:pt x="939" y="127"/>
                      <a:pt x="939" y="127"/>
                      <a:pt x="939" y="127"/>
                    </a:cubicBezTo>
                    <a:cubicBezTo>
                      <a:pt x="939" y="129"/>
                      <a:pt x="939" y="129"/>
                      <a:pt x="939" y="129"/>
                    </a:cubicBezTo>
                    <a:cubicBezTo>
                      <a:pt x="941" y="130"/>
                      <a:pt x="941" y="130"/>
                      <a:pt x="941" y="130"/>
                    </a:cubicBezTo>
                    <a:cubicBezTo>
                      <a:pt x="942" y="132"/>
                      <a:pt x="942" y="132"/>
                      <a:pt x="942" y="132"/>
                    </a:cubicBezTo>
                    <a:cubicBezTo>
                      <a:pt x="940" y="135"/>
                      <a:pt x="940" y="135"/>
                      <a:pt x="940" y="135"/>
                    </a:cubicBezTo>
                    <a:cubicBezTo>
                      <a:pt x="938" y="135"/>
                      <a:pt x="938" y="135"/>
                      <a:pt x="938" y="135"/>
                    </a:cubicBezTo>
                    <a:cubicBezTo>
                      <a:pt x="936" y="133"/>
                      <a:pt x="936" y="133"/>
                      <a:pt x="936" y="133"/>
                    </a:cubicBezTo>
                    <a:cubicBezTo>
                      <a:pt x="934" y="134"/>
                      <a:pt x="934" y="134"/>
                      <a:pt x="934" y="134"/>
                    </a:cubicBezTo>
                    <a:cubicBezTo>
                      <a:pt x="930" y="133"/>
                      <a:pt x="930" y="133"/>
                      <a:pt x="930" y="133"/>
                    </a:cubicBezTo>
                    <a:cubicBezTo>
                      <a:pt x="929" y="134"/>
                      <a:pt x="929" y="134"/>
                      <a:pt x="929" y="134"/>
                    </a:cubicBezTo>
                    <a:cubicBezTo>
                      <a:pt x="927" y="134"/>
                      <a:pt x="927" y="134"/>
                      <a:pt x="927" y="134"/>
                    </a:cubicBezTo>
                    <a:cubicBezTo>
                      <a:pt x="927" y="132"/>
                      <a:pt x="927" y="132"/>
                      <a:pt x="927" y="132"/>
                    </a:cubicBezTo>
                    <a:cubicBezTo>
                      <a:pt x="926" y="131"/>
                      <a:pt x="926" y="131"/>
                      <a:pt x="926" y="131"/>
                    </a:cubicBezTo>
                    <a:cubicBezTo>
                      <a:pt x="925" y="133"/>
                      <a:pt x="925" y="133"/>
                      <a:pt x="925" y="133"/>
                    </a:cubicBezTo>
                    <a:cubicBezTo>
                      <a:pt x="923" y="133"/>
                      <a:pt x="923" y="133"/>
                      <a:pt x="923" y="133"/>
                    </a:cubicBezTo>
                    <a:cubicBezTo>
                      <a:pt x="923" y="134"/>
                      <a:pt x="923" y="134"/>
                      <a:pt x="923" y="134"/>
                    </a:cubicBezTo>
                    <a:cubicBezTo>
                      <a:pt x="927" y="135"/>
                      <a:pt x="927" y="135"/>
                      <a:pt x="927" y="135"/>
                    </a:cubicBezTo>
                    <a:cubicBezTo>
                      <a:pt x="934" y="136"/>
                      <a:pt x="934" y="136"/>
                      <a:pt x="934" y="136"/>
                    </a:cubicBezTo>
                    <a:cubicBezTo>
                      <a:pt x="935" y="137"/>
                      <a:pt x="935" y="137"/>
                      <a:pt x="935" y="137"/>
                    </a:cubicBezTo>
                    <a:cubicBezTo>
                      <a:pt x="935" y="140"/>
                      <a:pt x="935" y="140"/>
                      <a:pt x="935" y="140"/>
                    </a:cubicBezTo>
                    <a:cubicBezTo>
                      <a:pt x="932" y="141"/>
                      <a:pt x="932" y="141"/>
                      <a:pt x="932" y="141"/>
                    </a:cubicBezTo>
                    <a:cubicBezTo>
                      <a:pt x="929" y="140"/>
                      <a:pt x="929" y="140"/>
                      <a:pt x="929" y="140"/>
                    </a:cubicBezTo>
                    <a:cubicBezTo>
                      <a:pt x="926" y="141"/>
                      <a:pt x="926" y="141"/>
                      <a:pt x="926" y="141"/>
                    </a:cubicBezTo>
                    <a:cubicBezTo>
                      <a:pt x="925" y="142"/>
                      <a:pt x="925" y="142"/>
                      <a:pt x="925" y="142"/>
                    </a:cubicBezTo>
                    <a:cubicBezTo>
                      <a:pt x="926" y="143"/>
                      <a:pt x="926" y="143"/>
                      <a:pt x="926" y="143"/>
                    </a:cubicBezTo>
                    <a:cubicBezTo>
                      <a:pt x="927" y="142"/>
                      <a:pt x="927" y="142"/>
                      <a:pt x="927" y="142"/>
                    </a:cubicBezTo>
                    <a:cubicBezTo>
                      <a:pt x="929" y="143"/>
                      <a:pt x="929" y="143"/>
                      <a:pt x="929" y="143"/>
                    </a:cubicBezTo>
                    <a:cubicBezTo>
                      <a:pt x="928" y="145"/>
                      <a:pt x="928" y="145"/>
                      <a:pt x="928" y="145"/>
                    </a:cubicBezTo>
                    <a:cubicBezTo>
                      <a:pt x="925" y="149"/>
                      <a:pt x="925" y="149"/>
                      <a:pt x="925" y="149"/>
                    </a:cubicBezTo>
                    <a:cubicBezTo>
                      <a:pt x="921" y="149"/>
                      <a:pt x="921" y="149"/>
                      <a:pt x="921" y="149"/>
                    </a:cubicBezTo>
                    <a:cubicBezTo>
                      <a:pt x="915" y="149"/>
                      <a:pt x="915" y="149"/>
                      <a:pt x="915" y="149"/>
                    </a:cubicBezTo>
                    <a:cubicBezTo>
                      <a:pt x="914" y="148"/>
                      <a:pt x="914" y="148"/>
                      <a:pt x="914" y="148"/>
                    </a:cubicBezTo>
                    <a:cubicBezTo>
                      <a:pt x="912" y="147"/>
                      <a:pt x="912" y="147"/>
                      <a:pt x="912" y="147"/>
                    </a:cubicBezTo>
                    <a:cubicBezTo>
                      <a:pt x="911" y="146"/>
                      <a:pt x="911" y="146"/>
                      <a:pt x="911" y="146"/>
                    </a:cubicBezTo>
                    <a:cubicBezTo>
                      <a:pt x="911" y="142"/>
                      <a:pt x="911" y="142"/>
                      <a:pt x="911" y="142"/>
                    </a:cubicBezTo>
                    <a:cubicBezTo>
                      <a:pt x="908" y="141"/>
                      <a:pt x="908" y="141"/>
                      <a:pt x="908" y="141"/>
                    </a:cubicBezTo>
                    <a:cubicBezTo>
                      <a:pt x="907" y="140"/>
                      <a:pt x="907" y="140"/>
                      <a:pt x="907" y="140"/>
                    </a:cubicBezTo>
                    <a:cubicBezTo>
                      <a:pt x="907" y="138"/>
                      <a:pt x="907" y="138"/>
                      <a:pt x="907" y="138"/>
                    </a:cubicBezTo>
                    <a:cubicBezTo>
                      <a:pt x="905" y="137"/>
                      <a:pt x="905" y="137"/>
                      <a:pt x="905" y="137"/>
                    </a:cubicBezTo>
                    <a:cubicBezTo>
                      <a:pt x="904" y="137"/>
                      <a:pt x="904" y="137"/>
                      <a:pt x="904" y="137"/>
                    </a:cubicBezTo>
                    <a:cubicBezTo>
                      <a:pt x="902" y="137"/>
                      <a:pt x="902" y="137"/>
                      <a:pt x="902" y="137"/>
                    </a:cubicBezTo>
                    <a:cubicBezTo>
                      <a:pt x="898" y="137"/>
                      <a:pt x="898" y="137"/>
                      <a:pt x="898" y="137"/>
                    </a:cubicBezTo>
                    <a:cubicBezTo>
                      <a:pt x="898" y="138"/>
                      <a:pt x="898" y="138"/>
                      <a:pt x="898" y="138"/>
                    </a:cubicBezTo>
                    <a:cubicBezTo>
                      <a:pt x="900" y="139"/>
                      <a:pt x="900" y="139"/>
                      <a:pt x="900" y="139"/>
                    </a:cubicBezTo>
                    <a:cubicBezTo>
                      <a:pt x="900" y="139"/>
                      <a:pt x="900" y="139"/>
                      <a:pt x="900" y="139"/>
                    </a:cubicBezTo>
                    <a:cubicBezTo>
                      <a:pt x="902" y="139"/>
                      <a:pt x="902" y="139"/>
                      <a:pt x="902" y="139"/>
                    </a:cubicBezTo>
                    <a:cubicBezTo>
                      <a:pt x="908" y="144"/>
                      <a:pt x="908" y="144"/>
                      <a:pt x="908" y="144"/>
                    </a:cubicBezTo>
                    <a:cubicBezTo>
                      <a:pt x="907" y="151"/>
                      <a:pt x="907" y="151"/>
                      <a:pt x="907" y="151"/>
                    </a:cubicBezTo>
                    <a:cubicBezTo>
                      <a:pt x="907" y="152"/>
                      <a:pt x="907" y="152"/>
                      <a:pt x="907" y="152"/>
                    </a:cubicBezTo>
                    <a:cubicBezTo>
                      <a:pt x="904" y="152"/>
                      <a:pt x="904" y="152"/>
                      <a:pt x="904" y="152"/>
                    </a:cubicBezTo>
                    <a:cubicBezTo>
                      <a:pt x="902" y="150"/>
                      <a:pt x="902" y="150"/>
                      <a:pt x="902" y="150"/>
                    </a:cubicBezTo>
                    <a:cubicBezTo>
                      <a:pt x="900" y="150"/>
                      <a:pt x="900" y="150"/>
                      <a:pt x="900" y="150"/>
                    </a:cubicBezTo>
                    <a:cubicBezTo>
                      <a:pt x="900" y="152"/>
                      <a:pt x="900" y="152"/>
                      <a:pt x="900" y="152"/>
                    </a:cubicBezTo>
                    <a:cubicBezTo>
                      <a:pt x="899" y="152"/>
                      <a:pt x="899" y="152"/>
                      <a:pt x="899" y="152"/>
                    </a:cubicBezTo>
                    <a:cubicBezTo>
                      <a:pt x="897" y="150"/>
                      <a:pt x="897" y="150"/>
                      <a:pt x="897" y="150"/>
                    </a:cubicBezTo>
                    <a:cubicBezTo>
                      <a:pt x="895" y="150"/>
                      <a:pt x="895" y="150"/>
                      <a:pt x="895" y="150"/>
                    </a:cubicBezTo>
                    <a:cubicBezTo>
                      <a:pt x="894" y="152"/>
                      <a:pt x="894" y="152"/>
                      <a:pt x="894" y="152"/>
                    </a:cubicBezTo>
                    <a:cubicBezTo>
                      <a:pt x="892" y="152"/>
                      <a:pt x="892" y="152"/>
                      <a:pt x="892" y="152"/>
                    </a:cubicBezTo>
                    <a:cubicBezTo>
                      <a:pt x="891" y="151"/>
                      <a:pt x="891" y="151"/>
                      <a:pt x="891" y="151"/>
                    </a:cubicBezTo>
                    <a:cubicBezTo>
                      <a:pt x="889" y="150"/>
                      <a:pt x="889" y="150"/>
                      <a:pt x="889" y="150"/>
                    </a:cubicBezTo>
                    <a:cubicBezTo>
                      <a:pt x="887" y="147"/>
                      <a:pt x="887" y="147"/>
                      <a:pt x="887" y="147"/>
                    </a:cubicBezTo>
                    <a:cubicBezTo>
                      <a:pt x="886" y="148"/>
                      <a:pt x="886" y="148"/>
                      <a:pt x="886" y="148"/>
                    </a:cubicBezTo>
                    <a:cubicBezTo>
                      <a:pt x="886" y="146"/>
                      <a:pt x="886" y="146"/>
                      <a:pt x="886" y="146"/>
                    </a:cubicBezTo>
                    <a:cubicBezTo>
                      <a:pt x="884" y="145"/>
                      <a:pt x="884" y="145"/>
                      <a:pt x="884" y="145"/>
                    </a:cubicBezTo>
                    <a:cubicBezTo>
                      <a:pt x="881" y="144"/>
                      <a:pt x="881" y="144"/>
                      <a:pt x="881" y="144"/>
                    </a:cubicBezTo>
                    <a:cubicBezTo>
                      <a:pt x="879" y="142"/>
                      <a:pt x="879" y="142"/>
                      <a:pt x="879" y="142"/>
                    </a:cubicBezTo>
                    <a:cubicBezTo>
                      <a:pt x="878" y="143"/>
                      <a:pt x="878" y="143"/>
                      <a:pt x="878" y="143"/>
                    </a:cubicBezTo>
                    <a:cubicBezTo>
                      <a:pt x="879" y="145"/>
                      <a:pt x="879" y="145"/>
                      <a:pt x="879" y="145"/>
                    </a:cubicBezTo>
                    <a:cubicBezTo>
                      <a:pt x="881" y="146"/>
                      <a:pt x="881" y="146"/>
                      <a:pt x="881" y="146"/>
                    </a:cubicBezTo>
                    <a:cubicBezTo>
                      <a:pt x="884" y="147"/>
                      <a:pt x="884" y="147"/>
                      <a:pt x="884" y="147"/>
                    </a:cubicBezTo>
                    <a:cubicBezTo>
                      <a:pt x="887" y="152"/>
                      <a:pt x="887" y="152"/>
                      <a:pt x="887" y="152"/>
                    </a:cubicBezTo>
                    <a:cubicBezTo>
                      <a:pt x="886" y="153"/>
                      <a:pt x="886" y="153"/>
                      <a:pt x="886" y="153"/>
                    </a:cubicBezTo>
                    <a:cubicBezTo>
                      <a:pt x="879" y="151"/>
                      <a:pt x="879" y="151"/>
                      <a:pt x="879" y="151"/>
                    </a:cubicBezTo>
                    <a:cubicBezTo>
                      <a:pt x="877" y="150"/>
                      <a:pt x="877" y="150"/>
                      <a:pt x="877" y="150"/>
                    </a:cubicBezTo>
                    <a:cubicBezTo>
                      <a:pt x="877" y="147"/>
                      <a:pt x="877" y="147"/>
                      <a:pt x="877" y="147"/>
                    </a:cubicBezTo>
                    <a:cubicBezTo>
                      <a:pt x="876" y="146"/>
                      <a:pt x="876" y="146"/>
                      <a:pt x="876" y="146"/>
                    </a:cubicBezTo>
                    <a:cubicBezTo>
                      <a:pt x="875" y="147"/>
                      <a:pt x="875" y="147"/>
                      <a:pt x="875" y="147"/>
                    </a:cubicBezTo>
                    <a:cubicBezTo>
                      <a:pt x="875" y="148"/>
                      <a:pt x="875" y="148"/>
                      <a:pt x="875" y="148"/>
                    </a:cubicBezTo>
                    <a:cubicBezTo>
                      <a:pt x="874" y="150"/>
                      <a:pt x="874" y="150"/>
                      <a:pt x="874" y="150"/>
                    </a:cubicBezTo>
                    <a:cubicBezTo>
                      <a:pt x="872" y="149"/>
                      <a:pt x="872" y="149"/>
                      <a:pt x="872" y="149"/>
                    </a:cubicBezTo>
                    <a:cubicBezTo>
                      <a:pt x="871" y="148"/>
                      <a:pt x="871" y="148"/>
                      <a:pt x="871" y="148"/>
                    </a:cubicBezTo>
                    <a:cubicBezTo>
                      <a:pt x="869" y="148"/>
                      <a:pt x="869" y="148"/>
                      <a:pt x="869" y="148"/>
                    </a:cubicBezTo>
                    <a:cubicBezTo>
                      <a:pt x="869" y="150"/>
                      <a:pt x="869" y="150"/>
                      <a:pt x="869" y="150"/>
                    </a:cubicBezTo>
                    <a:cubicBezTo>
                      <a:pt x="872" y="151"/>
                      <a:pt x="872" y="151"/>
                      <a:pt x="872" y="151"/>
                    </a:cubicBezTo>
                    <a:cubicBezTo>
                      <a:pt x="872" y="153"/>
                      <a:pt x="872" y="153"/>
                      <a:pt x="872" y="153"/>
                    </a:cubicBezTo>
                    <a:cubicBezTo>
                      <a:pt x="874" y="153"/>
                      <a:pt x="874" y="153"/>
                      <a:pt x="874" y="153"/>
                    </a:cubicBezTo>
                    <a:cubicBezTo>
                      <a:pt x="875" y="152"/>
                      <a:pt x="875" y="152"/>
                      <a:pt x="875" y="152"/>
                    </a:cubicBezTo>
                    <a:cubicBezTo>
                      <a:pt x="876" y="152"/>
                      <a:pt x="876" y="152"/>
                      <a:pt x="876" y="152"/>
                    </a:cubicBezTo>
                    <a:cubicBezTo>
                      <a:pt x="878" y="154"/>
                      <a:pt x="878" y="154"/>
                      <a:pt x="878" y="154"/>
                    </a:cubicBezTo>
                    <a:cubicBezTo>
                      <a:pt x="881" y="155"/>
                      <a:pt x="881" y="155"/>
                      <a:pt x="881" y="155"/>
                    </a:cubicBezTo>
                    <a:cubicBezTo>
                      <a:pt x="883" y="157"/>
                      <a:pt x="883" y="157"/>
                      <a:pt x="883" y="157"/>
                    </a:cubicBezTo>
                    <a:cubicBezTo>
                      <a:pt x="884" y="157"/>
                      <a:pt x="884" y="157"/>
                      <a:pt x="884" y="157"/>
                    </a:cubicBezTo>
                    <a:cubicBezTo>
                      <a:pt x="886" y="157"/>
                      <a:pt x="886" y="157"/>
                      <a:pt x="886" y="157"/>
                    </a:cubicBezTo>
                    <a:cubicBezTo>
                      <a:pt x="893" y="158"/>
                      <a:pt x="893" y="158"/>
                      <a:pt x="893" y="158"/>
                    </a:cubicBezTo>
                    <a:cubicBezTo>
                      <a:pt x="894" y="159"/>
                      <a:pt x="894" y="159"/>
                      <a:pt x="894" y="159"/>
                    </a:cubicBezTo>
                    <a:cubicBezTo>
                      <a:pt x="892" y="161"/>
                      <a:pt x="892" y="161"/>
                      <a:pt x="892" y="161"/>
                    </a:cubicBezTo>
                    <a:cubicBezTo>
                      <a:pt x="893" y="162"/>
                      <a:pt x="893" y="162"/>
                      <a:pt x="893" y="162"/>
                    </a:cubicBezTo>
                    <a:cubicBezTo>
                      <a:pt x="893" y="165"/>
                      <a:pt x="893" y="165"/>
                      <a:pt x="893" y="165"/>
                    </a:cubicBezTo>
                    <a:cubicBezTo>
                      <a:pt x="893" y="167"/>
                      <a:pt x="893" y="167"/>
                      <a:pt x="893" y="167"/>
                    </a:cubicBezTo>
                    <a:cubicBezTo>
                      <a:pt x="891" y="168"/>
                      <a:pt x="891" y="168"/>
                      <a:pt x="891" y="168"/>
                    </a:cubicBezTo>
                    <a:cubicBezTo>
                      <a:pt x="890" y="168"/>
                      <a:pt x="890" y="168"/>
                      <a:pt x="890" y="168"/>
                    </a:cubicBezTo>
                    <a:cubicBezTo>
                      <a:pt x="889" y="167"/>
                      <a:pt x="889" y="167"/>
                      <a:pt x="889" y="167"/>
                    </a:cubicBezTo>
                    <a:cubicBezTo>
                      <a:pt x="886" y="166"/>
                      <a:pt x="886" y="166"/>
                      <a:pt x="886" y="166"/>
                    </a:cubicBezTo>
                    <a:cubicBezTo>
                      <a:pt x="882" y="163"/>
                      <a:pt x="882" y="163"/>
                      <a:pt x="882" y="163"/>
                    </a:cubicBezTo>
                    <a:cubicBezTo>
                      <a:pt x="882" y="162"/>
                      <a:pt x="882" y="162"/>
                      <a:pt x="882" y="162"/>
                    </a:cubicBezTo>
                    <a:cubicBezTo>
                      <a:pt x="882" y="159"/>
                      <a:pt x="882" y="159"/>
                      <a:pt x="882" y="159"/>
                    </a:cubicBezTo>
                    <a:cubicBezTo>
                      <a:pt x="881" y="157"/>
                      <a:pt x="881" y="157"/>
                      <a:pt x="881" y="157"/>
                    </a:cubicBezTo>
                    <a:cubicBezTo>
                      <a:pt x="877" y="156"/>
                      <a:pt x="877" y="156"/>
                      <a:pt x="877" y="156"/>
                    </a:cubicBezTo>
                    <a:cubicBezTo>
                      <a:pt x="872" y="156"/>
                      <a:pt x="872" y="156"/>
                      <a:pt x="872" y="156"/>
                    </a:cubicBezTo>
                    <a:cubicBezTo>
                      <a:pt x="870" y="154"/>
                      <a:pt x="870" y="154"/>
                      <a:pt x="870" y="154"/>
                    </a:cubicBezTo>
                    <a:cubicBezTo>
                      <a:pt x="868" y="154"/>
                      <a:pt x="868" y="154"/>
                      <a:pt x="868" y="154"/>
                    </a:cubicBezTo>
                    <a:cubicBezTo>
                      <a:pt x="867" y="156"/>
                      <a:pt x="867" y="156"/>
                      <a:pt x="867" y="156"/>
                    </a:cubicBezTo>
                    <a:cubicBezTo>
                      <a:pt x="870" y="157"/>
                      <a:pt x="870" y="157"/>
                      <a:pt x="870" y="157"/>
                    </a:cubicBezTo>
                    <a:cubicBezTo>
                      <a:pt x="875" y="157"/>
                      <a:pt x="875" y="157"/>
                      <a:pt x="875" y="157"/>
                    </a:cubicBezTo>
                    <a:cubicBezTo>
                      <a:pt x="880" y="159"/>
                      <a:pt x="880" y="159"/>
                      <a:pt x="880" y="159"/>
                    </a:cubicBezTo>
                    <a:cubicBezTo>
                      <a:pt x="880" y="162"/>
                      <a:pt x="880" y="162"/>
                      <a:pt x="880" y="162"/>
                    </a:cubicBezTo>
                    <a:cubicBezTo>
                      <a:pt x="879" y="162"/>
                      <a:pt x="879" y="162"/>
                      <a:pt x="879" y="162"/>
                    </a:cubicBezTo>
                    <a:cubicBezTo>
                      <a:pt x="876" y="160"/>
                      <a:pt x="876" y="160"/>
                      <a:pt x="876" y="160"/>
                    </a:cubicBezTo>
                    <a:cubicBezTo>
                      <a:pt x="872" y="160"/>
                      <a:pt x="872" y="160"/>
                      <a:pt x="872" y="160"/>
                    </a:cubicBezTo>
                    <a:cubicBezTo>
                      <a:pt x="868" y="161"/>
                      <a:pt x="868" y="161"/>
                      <a:pt x="868" y="161"/>
                    </a:cubicBezTo>
                    <a:cubicBezTo>
                      <a:pt x="868" y="160"/>
                      <a:pt x="868" y="160"/>
                      <a:pt x="868" y="160"/>
                    </a:cubicBezTo>
                    <a:cubicBezTo>
                      <a:pt x="867" y="158"/>
                      <a:pt x="867" y="158"/>
                      <a:pt x="867" y="158"/>
                    </a:cubicBezTo>
                    <a:cubicBezTo>
                      <a:pt x="863" y="158"/>
                      <a:pt x="863" y="158"/>
                      <a:pt x="863" y="158"/>
                    </a:cubicBezTo>
                    <a:cubicBezTo>
                      <a:pt x="861" y="157"/>
                      <a:pt x="861" y="157"/>
                      <a:pt x="861" y="157"/>
                    </a:cubicBezTo>
                    <a:cubicBezTo>
                      <a:pt x="862" y="158"/>
                      <a:pt x="862" y="158"/>
                      <a:pt x="862" y="158"/>
                    </a:cubicBezTo>
                    <a:cubicBezTo>
                      <a:pt x="866" y="160"/>
                      <a:pt x="866" y="160"/>
                      <a:pt x="866" y="160"/>
                    </a:cubicBezTo>
                    <a:cubicBezTo>
                      <a:pt x="865" y="161"/>
                      <a:pt x="865" y="161"/>
                      <a:pt x="865" y="161"/>
                    </a:cubicBezTo>
                    <a:cubicBezTo>
                      <a:pt x="865" y="163"/>
                      <a:pt x="865" y="163"/>
                      <a:pt x="865" y="163"/>
                    </a:cubicBezTo>
                    <a:cubicBezTo>
                      <a:pt x="867" y="163"/>
                      <a:pt x="867" y="163"/>
                      <a:pt x="867" y="163"/>
                    </a:cubicBezTo>
                    <a:cubicBezTo>
                      <a:pt x="868" y="162"/>
                      <a:pt x="868" y="162"/>
                      <a:pt x="868" y="162"/>
                    </a:cubicBezTo>
                    <a:cubicBezTo>
                      <a:pt x="869" y="163"/>
                      <a:pt x="869" y="163"/>
                      <a:pt x="869" y="163"/>
                    </a:cubicBezTo>
                    <a:cubicBezTo>
                      <a:pt x="871" y="162"/>
                      <a:pt x="871" y="162"/>
                      <a:pt x="871" y="162"/>
                    </a:cubicBezTo>
                    <a:cubicBezTo>
                      <a:pt x="871" y="162"/>
                      <a:pt x="871" y="162"/>
                      <a:pt x="871" y="162"/>
                    </a:cubicBezTo>
                    <a:cubicBezTo>
                      <a:pt x="873" y="162"/>
                      <a:pt x="873" y="162"/>
                      <a:pt x="873" y="162"/>
                    </a:cubicBezTo>
                    <a:cubicBezTo>
                      <a:pt x="875" y="162"/>
                      <a:pt x="875" y="162"/>
                      <a:pt x="875" y="162"/>
                    </a:cubicBezTo>
                    <a:cubicBezTo>
                      <a:pt x="877" y="163"/>
                      <a:pt x="877" y="163"/>
                      <a:pt x="877" y="163"/>
                    </a:cubicBezTo>
                    <a:cubicBezTo>
                      <a:pt x="880" y="166"/>
                      <a:pt x="880" y="166"/>
                      <a:pt x="880" y="166"/>
                    </a:cubicBezTo>
                    <a:cubicBezTo>
                      <a:pt x="880" y="167"/>
                      <a:pt x="880" y="167"/>
                      <a:pt x="880" y="167"/>
                    </a:cubicBezTo>
                    <a:cubicBezTo>
                      <a:pt x="877" y="167"/>
                      <a:pt x="877" y="167"/>
                      <a:pt x="877" y="167"/>
                    </a:cubicBezTo>
                    <a:cubicBezTo>
                      <a:pt x="874" y="168"/>
                      <a:pt x="874" y="168"/>
                      <a:pt x="874" y="168"/>
                    </a:cubicBezTo>
                    <a:cubicBezTo>
                      <a:pt x="874" y="170"/>
                      <a:pt x="874" y="170"/>
                      <a:pt x="874" y="170"/>
                    </a:cubicBezTo>
                    <a:cubicBezTo>
                      <a:pt x="876" y="169"/>
                      <a:pt x="876" y="169"/>
                      <a:pt x="876" y="169"/>
                    </a:cubicBezTo>
                    <a:cubicBezTo>
                      <a:pt x="879" y="169"/>
                      <a:pt x="879" y="169"/>
                      <a:pt x="879" y="169"/>
                    </a:cubicBezTo>
                    <a:cubicBezTo>
                      <a:pt x="881" y="169"/>
                      <a:pt x="881" y="169"/>
                      <a:pt x="881" y="169"/>
                    </a:cubicBezTo>
                    <a:cubicBezTo>
                      <a:pt x="883" y="171"/>
                      <a:pt x="883" y="171"/>
                      <a:pt x="883" y="171"/>
                    </a:cubicBezTo>
                    <a:cubicBezTo>
                      <a:pt x="885" y="172"/>
                      <a:pt x="885" y="172"/>
                      <a:pt x="885" y="172"/>
                    </a:cubicBezTo>
                    <a:cubicBezTo>
                      <a:pt x="885" y="174"/>
                      <a:pt x="885" y="174"/>
                      <a:pt x="885" y="174"/>
                    </a:cubicBezTo>
                    <a:cubicBezTo>
                      <a:pt x="882" y="179"/>
                      <a:pt x="882" y="179"/>
                      <a:pt x="882" y="179"/>
                    </a:cubicBezTo>
                    <a:cubicBezTo>
                      <a:pt x="881" y="182"/>
                      <a:pt x="881" y="182"/>
                      <a:pt x="881" y="182"/>
                    </a:cubicBezTo>
                    <a:cubicBezTo>
                      <a:pt x="880" y="183"/>
                      <a:pt x="880" y="183"/>
                      <a:pt x="880" y="183"/>
                    </a:cubicBezTo>
                    <a:cubicBezTo>
                      <a:pt x="877" y="185"/>
                      <a:pt x="877" y="185"/>
                      <a:pt x="877" y="185"/>
                    </a:cubicBezTo>
                    <a:cubicBezTo>
                      <a:pt x="875" y="184"/>
                      <a:pt x="875" y="184"/>
                      <a:pt x="875" y="184"/>
                    </a:cubicBezTo>
                    <a:cubicBezTo>
                      <a:pt x="873" y="184"/>
                      <a:pt x="873" y="184"/>
                      <a:pt x="873" y="184"/>
                    </a:cubicBezTo>
                    <a:cubicBezTo>
                      <a:pt x="871" y="183"/>
                      <a:pt x="871" y="183"/>
                      <a:pt x="871" y="183"/>
                    </a:cubicBezTo>
                    <a:cubicBezTo>
                      <a:pt x="871" y="182"/>
                      <a:pt x="871" y="182"/>
                      <a:pt x="871" y="182"/>
                    </a:cubicBezTo>
                    <a:cubicBezTo>
                      <a:pt x="869" y="181"/>
                      <a:pt x="869" y="181"/>
                      <a:pt x="869" y="181"/>
                    </a:cubicBezTo>
                    <a:cubicBezTo>
                      <a:pt x="866" y="181"/>
                      <a:pt x="866" y="181"/>
                      <a:pt x="866" y="181"/>
                    </a:cubicBezTo>
                    <a:cubicBezTo>
                      <a:pt x="867" y="182"/>
                      <a:pt x="867" y="182"/>
                      <a:pt x="867" y="182"/>
                    </a:cubicBezTo>
                    <a:cubicBezTo>
                      <a:pt x="869" y="183"/>
                      <a:pt x="869" y="183"/>
                      <a:pt x="869" y="183"/>
                    </a:cubicBezTo>
                    <a:cubicBezTo>
                      <a:pt x="870" y="184"/>
                      <a:pt x="870" y="184"/>
                      <a:pt x="870" y="184"/>
                    </a:cubicBezTo>
                    <a:cubicBezTo>
                      <a:pt x="871" y="185"/>
                      <a:pt x="871" y="185"/>
                      <a:pt x="871" y="185"/>
                    </a:cubicBezTo>
                    <a:cubicBezTo>
                      <a:pt x="874" y="187"/>
                      <a:pt x="874" y="187"/>
                      <a:pt x="874" y="187"/>
                    </a:cubicBezTo>
                    <a:cubicBezTo>
                      <a:pt x="875" y="190"/>
                      <a:pt x="875" y="190"/>
                      <a:pt x="875" y="190"/>
                    </a:cubicBezTo>
                    <a:cubicBezTo>
                      <a:pt x="874" y="191"/>
                      <a:pt x="874" y="191"/>
                      <a:pt x="874" y="191"/>
                    </a:cubicBezTo>
                    <a:cubicBezTo>
                      <a:pt x="872" y="192"/>
                      <a:pt x="872" y="192"/>
                      <a:pt x="872" y="192"/>
                    </a:cubicBezTo>
                    <a:cubicBezTo>
                      <a:pt x="869" y="194"/>
                      <a:pt x="869" y="194"/>
                      <a:pt x="869" y="194"/>
                    </a:cubicBezTo>
                    <a:cubicBezTo>
                      <a:pt x="868" y="194"/>
                      <a:pt x="868" y="194"/>
                      <a:pt x="868" y="194"/>
                    </a:cubicBezTo>
                    <a:cubicBezTo>
                      <a:pt x="864" y="191"/>
                      <a:pt x="864" y="191"/>
                      <a:pt x="864" y="191"/>
                    </a:cubicBezTo>
                    <a:cubicBezTo>
                      <a:pt x="862" y="192"/>
                      <a:pt x="862" y="192"/>
                      <a:pt x="862" y="192"/>
                    </a:cubicBezTo>
                    <a:cubicBezTo>
                      <a:pt x="861" y="190"/>
                      <a:pt x="861" y="190"/>
                      <a:pt x="861" y="190"/>
                    </a:cubicBezTo>
                    <a:cubicBezTo>
                      <a:pt x="858" y="190"/>
                      <a:pt x="858" y="190"/>
                      <a:pt x="858" y="190"/>
                    </a:cubicBezTo>
                    <a:cubicBezTo>
                      <a:pt x="857" y="191"/>
                      <a:pt x="857" y="191"/>
                      <a:pt x="857" y="191"/>
                    </a:cubicBezTo>
                    <a:cubicBezTo>
                      <a:pt x="857" y="193"/>
                      <a:pt x="857" y="193"/>
                      <a:pt x="857" y="193"/>
                    </a:cubicBezTo>
                    <a:cubicBezTo>
                      <a:pt x="864" y="197"/>
                      <a:pt x="864" y="197"/>
                      <a:pt x="864" y="197"/>
                    </a:cubicBezTo>
                    <a:cubicBezTo>
                      <a:pt x="867" y="197"/>
                      <a:pt x="867" y="197"/>
                      <a:pt x="867" y="197"/>
                    </a:cubicBezTo>
                    <a:cubicBezTo>
                      <a:pt x="867" y="198"/>
                      <a:pt x="867" y="198"/>
                      <a:pt x="867" y="198"/>
                    </a:cubicBezTo>
                    <a:cubicBezTo>
                      <a:pt x="865" y="199"/>
                      <a:pt x="865" y="199"/>
                      <a:pt x="865" y="199"/>
                    </a:cubicBezTo>
                    <a:cubicBezTo>
                      <a:pt x="863" y="202"/>
                      <a:pt x="863" y="202"/>
                      <a:pt x="863" y="202"/>
                    </a:cubicBezTo>
                    <a:cubicBezTo>
                      <a:pt x="861" y="202"/>
                      <a:pt x="861" y="202"/>
                      <a:pt x="861" y="202"/>
                    </a:cubicBezTo>
                    <a:cubicBezTo>
                      <a:pt x="859" y="200"/>
                      <a:pt x="859" y="200"/>
                      <a:pt x="859" y="200"/>
                    </a:cubicBezTo>
                    <a:cubicBezTo>
                      <a:pt x="857" y="200"/>
                      <a:pt x="857" y="200"/>
                      <a:pt x="857" y="200"/>
                    </a:cubicBezTo>
                    <a:cubicBezTo>
                      <a:pt x="855" y="202"/>
                      <a:pt x="855" y="202"/>
                      <a:pt x="855" y="202"/>
                    </a:cubicBezTo>
                    <a:cubicBezTo>
                      <a:pt x="852" y="202"/>
                      <a:pt x="852" y="202"/>
                      <a:pt x="852" y="202"/>
                    </a:cubicBezTo>
                    <a:cubicBezTo>
                      <a:pt x="850" y="200"/>
                      <a:pt x="850" y="200"/>
                      <a:pt x="850" y="200"/>
                    </a:cubicBezTo>
                    <a:cubicBezTo>
                      <a:pt x="845" y="199"/>
                      <a:pt x="845" y="199"/>
                      <a:pt x="845" y="199"/>
                    </a:cubicBezTo>
                    <a:cubicBezTo>
                      <a:pt x="842" y="199"/>
                      <a:pt x="842" y="199"/>
                      <a:pt x="842" y="199"/>
                    </a:cubicBezTo>
                    <a:cubicBezTo>
                      <a:pt x="841" y="204"/>
                      <a:pt x="841" y="204"/>
                      <a:pt x="841" y="204"/>
                    </a:cubicBezTo>
                    <a:cubicBezTo>
                      <a:pt x="839" y="206"/>
                      <a:pt x="839" y="206"/>
                      <a:pt x="839" y="206"/>
                    </a:cubicBezTo>
                    <a:cubicBezTo>
                      <a:pt x="841" y="206"/>
                      <a:pt x="841" y="206"/>
                      <a:pt x="841" y="206"/>
                    </a:cubicBezTo>
                    <a:cubicBezTo>
                      <a:pt x="842" y="207"/>
                      <a:pt x="842" y="207"/>
                      <a:pt x="842" y="207"/>
                    </a:cubicBezTo>
                    <a:cubicBezTo>
                      <a:pt x="842" y="209"/>
                      <a:pt x="842" y="209"/>
                      <a:pt x="842" y="209"/>
                    </a:cubicBezTo>
                    <a:cubicBezTo>
                      <a:pt x="839" y="211"/>
                      <a:pt x="839" y="211"/>
                      <a:pt x="839" y="211"/>
                    </a:cubicBezTo>
                    <a:cubicBezTo>
                      <a:pt x="839" y="213"/>
                      <a:pt x="839" y="213"/>
                      <a:pt x="839" y="213"/>
                    </a:cubicBezTo>
                    <a:cubicBezTo>
                      <a:pt x="836" y="215"/>
                      <a:pt x="836" y="215"/>
                      <a:pt x="836" y="215"/>
                    </a:cubicBezTo>
                    <a:cubicBezTo>
                      <a:pt x="835" y="214"/>
                      <a:pt x="835" y="214"/>
                      <a:pt x="835" y="214"/>
                    </a:cubicBezTo>
                    <a:cubicBezTo>
                      <a:pt x="834" y="215"/>
                      <a:pt x="834" y="215"/>
                      <a:pt x="834" y="215"/>
                    </a:cubicBezTo>
                    <a:cubicBezTo>
                      <a:pt x="834" y="216"/>
                      <a:pt x="834" y="216"/>
                      <a:pt x="834" y="216"/>
                    </a:cubicBezTo>
                    <a:cubicBezTo>
                      <a:pt x="831" y="217"/>
                      <a:pt x="831" y="217"/>
                      <a:pt x="831" y="217"/>
                    </a:cubicBezTo>
                    <a:cubicBezTo>
                      <a:pt x="830" y="217"/>
                      <a:pt x="830" y="217"/>
                      <a:pt x="830" y="217"/>
                    </a:cubicBezTo>
                    <a:cubicBezTo>
                      <a:pt x="831" y="216"/>
                      <a:pt x="831" y="216"/>
                      <a:pt x="831" y="216"/>
                    </a:cubicBezTo>
                    <a:cubicBezTo>
                      <a:pt x="830" y="216"/>
                      <a:pt x="830" y="216"/>
                      <a:pt x="830" y="216"/>
                    </a:cubicBezTo>
                    <a:cubicBezTo>
                      <a:pt x="828" y="217"/>
                      <a:pt x="828" y="217"/>
                      <a:pt x="828" y="217"/>
                    </a:cubicBezTo>
                    <a:cubicBezTo>
                      <a:pt x="827" y="220"/>
                      <a:pt x="827" y="220"/>
                      <a:pt x="827" y="220"/>
                    </a:cubicBezTo>
                    <a:cubicBezTo>
                      <a:pt x="825" y="221"/>
                      <a:pt x="825" y="221"/>
                      <a:pt x="825" y="221"/>
                    </a:cubicBezTo>
                    <a:cubicBezTo>
                      <a:pt x="820" y="218"/>
                      <a:pt x="820" y="218"/>
                      <a:pt x="820" y="218"/>
                    </a:cubicBezTo>
                    <a:cubicBezTo>
                      <a:pt x="816" y="218"/>
                      <a:pt x="816" y="218"/>
                      <a:pt x="816" y="218"/>
                    </a:cubicBezTo>
                    <a:cubicBezTo>
                      <a:pt x="816" y="219"/>
                      <a:pt x="816" y="219"/>
                      <a:pt x="816" y="219"/>
                    </a:cubicBezTo>
                    <a:cubicBezTo>
                      <a:pt x="813" y="218"/>
                      <a:pt x="813" y="218"/>
                      <a:pt x="813" y="218"/>
                    </a:cubicBezTo>
                    <a:cubicBezTo>
                      <a:pt x="808" y="212"/>
                      <a:pt x="808" y="212"/>
                      <a:pt x="808" y="212"/>
                    </a:cubicBezTo>
                    <a:cubicBezTo>
                      <a:pt x="807" y="207"/>
                      <a:pt x="807" y="207"/>
                      <a:pt x="807" y="207"/>
                    </a:cubicBezTo>
                    <a:cubicBezTo>
                      <a:pt x="808" y="206"/>
                      <a:pt x="808" y="206"/>
                      <a:pt x="808" y="206"/>
                    </a:cubicBezTo>
                    <a:cubicBezTo>
                      <a:pt x="809" y="204"/>
                      <a:pt x="809" y="204"/>
                      <a:pt x="809" y="204"/>
                    </a:cubicBezTo>
                    <a:cubicBezTo>
                      <a:pt x="808" y="202"/>
                      <a:pt x="808" y="202"/>
                      <a:pt x="808" y="202"/>
                    </a:cubicBezTo>
                    <a:cubicBezTo>
                      <a:pt x="808" y="201"/>
                      <a:pt x="808" y="201"/>
                      <a:pt x="808" y="201"/>
                    </a:cubicBezTo>
                    <a:cubicBezTo>
                      <a:pt x="806" y="204"/>
                      <a:pt x="806" y="204"/>
                      <a:pt x="806" y="204"/>
                    </a:cubicBezTo>
                    <a:cubicBezTo>
                      <a:pt x="806" y="205"/>
                      <a:pt x="806" y="205"/>
                      <a:pt x="806" y="205"/>
                    </a:cubicBezTo>
                    <a:cubicBezTo>
                      <a:pt x="805" y="209"/>
                      <a:pt x="805" y="209"/>
                      <a:pt x="805" y="209"/>
                    </a:cubicBezTo>
                    <a:cubicBezTo>
                      <a:pt x="804" y="211"/>
                      <a:pt x="804" y="211"/>
                      <a:pt x="804" y="211"/>
                    </a:cubicBezTo>
                    <a:cubicBezTo>
                      <a:pt x="806" y="213"/>
                      <a:pt x="806" y="213"/>
                      <a:pt x="806" y="213"/>
                    </a:cubicBezTo>
                    <a:cubicBezTo>
                      <a:pt x="805" y="214"/>
                      <a:pt x="805" y="214"/>
                      <a:pt x="805" y="214"/>
                    </a:cubicBezTo>
                    <a:cubicBezTo>
                      <a:pt x="804" y="214"/>
                      <a:pt x="804" y="214"/>
                      <a:pt x="804" y="214"/>
                    </a:cubicBezTo>
                    <a:cubicBezTo>
                      <a:pt x="801" y="214"/>
                      <a:pt x="801" y="214"/>
                      <a:pt x="801" y="214"/>
                    </a:cubicBezTo>
                    <a:cubicBezTo>
                      <a:pt x="800" y="214"/>
                      <a:pt x="800" y="214"/>
                      <a:pt x="800" y="214"/>
                    </a:cubicBezTo>
                    <a:cubicBezTo>
                      <a:pt x="798" y="214"/>
                      <a:pt x="798" y="214"/>
                      <a:pt x="798" y="214"/>
                    </a:cubicBezTo>
                    <a:cubicBezTo>
                      <a:pt x="800" y="216"/>
                      <a:pt x="800" y="216"/>
                      <a:pt x="800" y="216"/>
                    </a:cubicBezTo>
                    <a:cubicBezTo>
                      <a:pt x="799" y="220"/>
                      <a:pt x="799" y="220"/>
                      <a:pt x="799" y="220"/>
                    </a:cubicBezTo>
                    <a:cubicBezTo>
                      <a:pt x="801" y="220"/>
                      <a:pt x="801" y="220"/>
                      <a:pt x="801" y="220"/>
                    </a:cubicBezTo>
                    <a:cubicBezTo>
                      <a:pt x="803" y="217"/>
                      <a:pt x="803" y="217"/>
                      <a:pt x="803" y="217"/>
                    </a:cubicBezTo>
                    <a:cubicBezTo>
                      <a:pt x="805" y="217"/>
                      <a:pt x="805" y="217"/>
                      <a:pt x="805" y="217"/>
                    </a:cubicBezTo>
                    <a:cubicBezTo>
                      <a:pt x="806" y="216"/>
                      <a:pt x="806" y="216"/>
                      <a:pt x="806" y="216"/>
                    </a:cubicBezTo>
                    <a:cubicBezTo>
                      <a:pt x="807" y="215"/>
                      <a:pt x="807" y="215"/>
                      <a:pt x="807" y="215"/>
                    </a:cubicBezTo>
                    <a:cubicBezTo>
                      <a:pt x="810" y="217"/>
                      <a:pt x="810" y="217"/>
                      <a:pt x="810" y="217"/>
                    </a:cubicBezTo>
                    <a:cubicBezTo>
                      <a:pt x="812" y="220"/>
                      <a:pt x="812" y="220"/>
                      <a:pt x="812" y="220"/>
                    </a:cubicBezTo>
                    <a:cubicBezTo>
                      <a:pt x="811" y="222"/>
                      <a:pt x="811" y="222"/>
                      <a:pt x="811" y="222"/>
                    </a:cubicBezTo>
                    <a:cubicBezTo>
                      <a:pt x="813" y="220"/>
                      <a:pt x="813" y="220"/>
                      <a:pt x="813" y="220"/>
                    </a:cubicBezTo>
                    <a:cubicBezTo>
                      <a:pt x="818" y="219"/>
                      <a:pt x="818" y="219"/>
                      <a:pt x="818" y="219"/>
                    </a:cubicBezTo>
                    <a:cubicBezTo>
                      <a:pt x="821" y="221"/>
                      <a:pt x="821" y="221"/>
                      <a:pt x="821" y="221"/>
                    </a:cubicBezTo>
                    <a:cubicBezTo>
                      <a:pt x="821" y="223"/>
                      <a:pt x="821" y="223"/>
                      <a:pt x="821" y="223"/>
                    </a:cubicBezTo>
                    <a:cubicBezTo>
                      <a:pt x="820" y="224"/>
                      <a:pt x="820" y="224"/>
                      <a:pt x="820" y="224"/>
                    </a:cubicBezTo>
                    <a:cubicBezTo>
                      <a:pt x="819" y="228"/>
                      <a:pt x="819" y="228"/>
                      <a:pt x="819" y="228"/>
                    </a:cubicBezTo>
                    <a:cubicBezTo>
                      <a:pt x="817" y="229"/>
                      <a:pt x="817" y="229"/>
                      <a:pt x="817" y="229"/>
                    </a:cubicBezTo>
                    <a:cubicBezTo>
                      <a:pt x="817" y="230"/>
                      <a:pt x="817" y="230"/>
                      <a:pt x="817" y="230"/>
                    </a:cubicBezTo>
                    <a:cubicBezTo>
                      <a:pt x="817" y="231"/>
                      <a:pt x="817" y="231"/>
                      <a:pt x="817" y="231"/>
                    </a:cubicBezTo>
                    <a:cubicBezTo>
                      <a:pt x="819" y="231"/>
                      <a:pt x="819" y="231"/>
                      <a:pt x="819" y="231"/>
                    </a:cubicBezTo>
                    <a:cubicBezTo>
                      <a:pt x="819" y="232"/>
                      <a:pt x="819" y="232"/>
                      <a:pt x="819" y="232"/>
                    </a:cubicBezTo>
                    <a:cubicBezTo>
                      <a:pt x="817" y="235"/>
                      <a:pt x="817" y="235"/>
                      <a:pt x="817" y="235"/>
                    </a:cubicBezTo>
                    <a:cubicBezTo>
                      <a:pt x="819" y="235"/>
                      <a:pt x="819" y="235"/>
                      <a:pt x="819" y="235"/>
                    </a:cubicBezTo>
                    <a:cubicBezTo>
                      <a:pt x="821" y="233"/>
                      <a:pt x="821" y="233"/>
                      <a:pt x="821" y="233"/>
                    </a:cubicBezTo>
                    <a:cubicBezTo>
                      <a:pt x="823" y="231"/>
                      <a:pt x="823" y="231"/>
                      <a:pt x="823" y="231"/>
                    </a:cubicBezTo>
                    <a:cubicBezTo>
                      <a:pt x="825" y="231"/>
                      <a:pt x="825" y="231"/>
                      <a:pt x="825" y="231"/>
                    </a:cubicBezTo>
                    <a:cubicBezTo>
                      <a:pt x="826" y="231"/>
                      <a:pt x="826" y="231"/>
                      <a:pt x="826" y="231"/>
                    </a:cubicBezTo>
                    <a:cubicBezTo>
                      <a:pt x="827" y="231"/>
                      <a:pt x="827" y="231"/>
                      <a:pt x="827" y="231"/>
                    </a:cubicBezTo>
                    <a:cubicBezTo>
                      <a:pt x="827" y="234"/>
                      <a:pt x="827" y="234"/>
                      <a:pt x="827" y="234"/>
                    </a:cubicBezTo>
                    <a:cubicBezTo>
                      <a:pt x="828" y="235"/>
                      <a:pt x="828" y="235"/>
                      <a:pt x="828" y="235"/>
                    </a:cubicBezTo>
                    <a:cubicBezTo>
                      <a:pt x="827" y="239"/>
                      <a:pt x="827" y="239"/>
                      <a:pt x="827" y="239"/>
                    </a:cubicBezTo>
                    <a:cubicBezTo>
                      <a:pt x="824" y="244"/>
                      <a:pt x="824" y="244"/>
                      <a:pt x="824" y="244"/>
                    </a:cubicBezTo>
                    <a:cubicBezTo>
                      <a:pt x="822" y="244"/>
                      <a:pt x="822" y="244"/>
                      <a:pt x="822" y="244"/>
                    </a:cubicBezTo>
                    <a:cubicBezTo>
                      <a:pt x="819" y="246"/>
                      <a:pt x="819" y="246"/>
                      <a:pt x="819" y="246"/>
                    </a:cubicBezTo>
                    <a:cubicBezTo>
                      <a:pt x="818" y="248"/>
                      <a:pt x="818" y="248"/>
                      <a:pt x="818" y="248"/>
                    </a:cubicBezTo>
                    <a:cubicBezTo>
                      <a:pt x="816" y="250"/>
                      <a:pt x="816" y="250"/>
                      <a:pt x="816" y="250"/>
                    </a:cubicBezTo>
                    <a:cubicBezTo>
                      <a:pt x="815" y="249"/>
                      <a:pt x="815" y="249"/>
                      <a:pt x="815" y="249"/>
                    </a:cubicBezTo>
                    <a:cubicBezTo>
                      <a:pt x="816" y="246"/>
                      <a:pt x="816" y="246"/>
                      <a:pt x="816" y="246"/>
                    </a:cubicBezTo>
                    <a:cubicBezTo>
                      <a:pt x="816" y="243"/>
                      <a:pt x="816" y="243"/>
                      <a:pt x="816" y="243"/>
                    </a:cubicBezTo>
                    <a:cubicBezTo>
                      <a:pt x="815" y="243"/>
                      <a:pt x="815" y="243"/>
                      <a:pt x="815" y="243"/>
                    </a:cubicBezTo>
                    <a:cubicBezTo>
                      <a:pt x="814" y="244"/>
                      <a:pt x="814" y="244"/>
                      <a:pt x="814" y="244"/>
                    </a:cubicBezTo>
                    <a:cubicBezTo>
                      <a:pt x="812" y="247"/>
                      <a:pt x="812" y="247"/>
                      <a:pt x="812" y="247"/>
                    </a:cubicBezTo>
                    <a:cubicBezTo>
                      <a:pt x="810" y="248"/>
                      <a:pt x="810" y="248"/>
                      <a:pt x="810" y="248"/>
                    </a:cubicBezTo>
                    <a:cubicBezTo>
                      <a:pt x="807" y="251"/>
                      <a:pt x="807" y="251"/>
                      <a:pt x="807" y="251"/>
                    </a:cubicBezTo>
                    <a:cubicBezTo>
                      <a:pt x="806" y="250"/>
                      <a:pt x="806" y="250"/>
                      <a:pt x="806" y="250"/>
                    </a:cubicBezTo>
                    <a:cubicBezTo>
                      <a:pt x="803" y="250"/>
                      <a:pt x="803" y="250"/>
                      <a:pt x="803" y="250"/>
                    </a:cubicBezTo>
                    <a:cubicBezTo>
                      <a:pt x="800" y="253"/>
                      <a:pt x="800" y="253"/>
                      <a:pt x="800" y="253"/>
                    </a:cubicBezTo>
                    <a:cubicBezTo>
                      <a:pt x="799" y="252"/>
                      <a:pt x="799" y="252"/>
                      <a:pt x="799" y="252"/>
                    </a:cubicBezTo>
                    <a:cubicBezTo>
                      <a:pt x="796" y="253"/>
                      <a:pt x="796" y="253"/>
                      <a:pt x="796" y="253"/>
                    </a:cubicBezTo>
                    <a:cubicBezTo>
                      <a:pt x="794" y="253"/>
                      <a:pt x="794" y="253"/>
                      <a:pt x="794" y="253"/>
                    </a:cubicBezTo>
                    <a:cubicBezTo>
                      <a:pt x="793" y="252"/>
                      <a:pt x="793" y="252"/>
                      <a:pt x="793" y="252"/>
                    </a:cubicBezTo>
                    <a:cubicBezTo>
                      <a:pt x="792" y="251"/>
                      <a:pt x="792" y="251"/>
                      <a:pt x="792" y="251"/>
                    </a:cubicBezTo>
                    <a:cubicBezTo>
                      <a:pt x="794" y="249"/>
                      <a:pt x="794" y="249"/>
                      <a:pt x="794" y="249"/>
                    </a:cubicBezTo>
                    <a:cubicBezTo>
                      <a:pt x="796" y="247"/>
                      <a:pt x="796" y="247"/>
                      <a:pt x="796" y="247"/>
                    </a:cubicBezTo>
                    <a:cubicBezTo>
                      <a:pt x="796" y="245"/>
                      <a:pt x="796" y="245"/>
                      <a:pt x="796" y="245"/>
                    </a:cubicBezTo>
                    <a:cubicBezTo>
                      <a:pt x="793" y="241"/>
                      <a:pt x="793" y="241"/>
                      <a:pt x="793" y="241"/>
                    </a:cubicBezTo>
                    <a:cubicBezTo>
                      <a:pt x="792" y="243"/>
                      <a:pt x="792" y="243"/>
                      <a:pt x="792" y="243"/>
                    </a:cubicBezTo>
                    <a:cubicBezTo>
                      <a:pt x="789" y="242"/>
                      <a:pt x="789" y="242"/>
                      <a:pt x="789" y="242"/>
                    </a:cubicBezTo>
                    <a:cubicBezTo>
                      <a:pt x="788" y="240"/>
                      <a:pt x="788" y="240"/>
                      <a:pt x="788" y="240"/>
                    </a:cubicBezTo>
                    <a:cubicBezTo>
                      <a:pt x="789" y="237"/>
                      <a:pt x="789" y="237"/>
                      <a:pt x="789" y="237"/>
                    </a:cubicBezTo>
                    <a:cubicBezTo>
                      <a:pt x="791" y="237"/>
                      <a:pt x="791" y="237"/>
                      <a:pt x="791" y="237"/>
                    </a:cubicBezTo>
                    <a:cubicBezTo>
                      <a:pt x="790" y="236"/>
                      <a:pt x="790" y="236"/>
                      <a:pt x="790" y="236"/>
                    </a:cubicBezTo>
                    <a:cubicBezTo>
                      <a:pt x="788" y="236"/>
                      <a:pt x="788" y="236"/>
                      <a:pt x="788" y="236"/>
                    </a:cubicBezTo>
                    <a:cubicBezTo>
                      <a:pt x="787" y="232"/>
                      <a:pt x="787" y="232"/>
                      <a:pt x="787" y="232"/>
                    </a:cubicBezTo>
                    <a:cubicBezTo>
                      <a:pt x="787" y="231"/>
                      <a:pt x="787" y="231"/>
                      <a:pt x="787" y="231"/>
                    </a:cubicBezTo>
                    <a:cubicBezTo>
                      <a:pt x="787" y="228"/>
                      <a:pt x="787" y="228"/>
                      <a:pt x="787" y="228"/>
                    </a:cubicBezTo>
                    <a:cubicBezTo>
                      <a:pt x="786" y="226"/>
                      <a:pt x="786" y="226"/>
                      <a:pt x="786" y="226"/>
                    </a:cubicBezTo>
                    <a:cubicBezTo>
                      <a:pt x="786" y="229"/>
                      <a:pt x="786" y="229"/>
                      <a:pt x="786" y="229"/>
                    </a:cubicBezTo>
                    <a:cubicBezTo>
                      <a:pt x="785" y="233"/>
                      <a:pt x="785" y="233"/>
                      <a:pt x="785" y="233"/>
                    </a:cubicBezTo>
                    <a:cubicBezTo>
                      <a:pt x="787" y="236"/>
                      <a:pt x="787" y="236"/>
                      <a:pt x="787" y="236"/>
                    </a:cubicBezTo>
                    <a:cubicBezTo>
                      <a:pt x="787" y="238"/>
                      <a:pt x="787" y="238"/>
                      <a:pt x="787" y="238"/>
                    </a:cubicBezTo>
                    <a:cubicBezTo>
                      <a:pt x="786" y="239"/>
                      <a:pt x="786" y="239"/>
                      <a:pt x="786" y="239"/>
                    </a:cubicBezTo>
                    <a:cubicBezTo>
                      <a:pt x="786" y="242"/>
                      <a:pt x="786" y="242"/>
                      <a:pt x="786" y="242"/>
                    </a:cubicBezTo>
                    <a:cubicBezTo>
                      <a:pt x="784" y="243"/>
                      <a:pt x="784" y="243"/>
                      <a:pt x="784" y="243"/>
                    </a:cubicBezTo>
                    <a:cubicBezTo>
                      <a:pt x="782" y="242"/>
                      <a:pt x="782" y="242"/>
                      <a:pt x="782" y="242"/>
                    </a:cubicBezTo>
                    <a:cubicBezTo>
                      <a:pt x="780" y="243"/>
                      <a:pt x="780" y="243"/>
                      <a:pt x="780" y="243"/>
                    </a:cubicBezTo>
                    <a:cubicBezTo>
                      <a:pt x="778" y="241"/>
                      <a:pt x="778" y="241"/>
                      <a:pt x="778" y="241"/>
                    </a:cubicBezTo>
                    <a:cubicBezTo>
                      <a:pt x="778" y="240"/>
                      <a:pt x="778" y="240"/>
                      <a:pt x="778" y="240"/>
                    </a:cubicBezTo>
                    <a:cubicBezTo>
                      <a:pt x="780" y="235"/>
                      <a:pt x="780" y="235"/>
                      <a:pt x="780" y="235"/>
                    </a:cubicBezTo>
                    <a:cubicBezTo>
                      <a:pt x="779" y="233"/>
                      <a:pt x="779" y="233"/>
                      <a:pt x="779" y="233"/>
                    </a:cubicBezTo>
                    <a:cubicBezTo>
                      <a:pt x="779" y="231"/>
                      <a:pt x="779" y="231"/>
                      <a:pt x="779" y="231"/>
                    </a:cubicBezTo>
                    <a:cubicBezTo>
                      <a:pt x="782" y="228"/>
                      <a:pt x="782" y="228"/>
                      <a:pt x="782" y="228"/>
                    </a:cubicBezTo>
                    <a:cubicBezTo>
                      <a:pt x="779" y="229"/>
                      <a:pt x="779" y="229"/>
                      <a:pt x="779" y="229"/>
                    </a:cubicBezTo>
                    <a:cubicBezTo>
                      <a:pt x="777" y="231"/>
                      <a:pt x="777" y="231"/>
                      <a:pt x="777" y="231"/>
                    </a:cubicBezTo>
                    <a:cubicBezTo>
                      <a:pt x="777" y="234"/>
                      <a:pt x="777" y="234"/>
                      <a:pt x="777" y="234"/>
                    </a:cubicBezTo>
                    <a:cubicBezTo>
                      <a:pt x="778" y="236"/>
                      <a:pt x="778" y="236"/>
                      <a:pt x="778" y="236"/>
                    </a:cubicBezTo>
                    <a:cubicBezTo>
                      <a:pt x="776" y="240"/>
                      <a:pt x="776" y="240"/>
                      <a:pt x="776" y="240"/>
                    </a:cubicBezTo>
                    <a:cubicBezTo>
                      <a:pt x="774" y="240"/>
                      <a:pt x="774" y="240"/>
                      <a:pt x="774" y="240"/>
                    </a:cubicBezTo>
                    <a:cubicBezTo>
                      <a:pt x="772" y="239"/>
                      <a:pt x="772" y="239"/>
                      <a:pt x="772" y="239"/>
                    </a:cubicBezTo>
                    <a:cubicBezTo>
                      <a:pt x="772" y="237"/>
                      <a:pt x="772" y="237"/>
                      <a:pt x="772" y="237"/>
                    </a:cubicBezTo>
                    <a:cubicBezTo>
                      <a:pt x="771" y="236"/>
                      <a:pt x="771" y="236"/>
                      <a:pt x="771" y="236"/>
                    </a:cubicBezTo>
                    <a:cubicBezTo>
                      <a:pt x="771" y="234"/>
                      <a:pt x="771" y="234"/>
                      <a:pt x="771" y="234"/>
                    </a:cubicBezTo>
                    <a:cubicBezTo>
                      <a:pt x="772" y="233"/>
                      <a:pt x="772" y="233"/>
                      <a:pt x="772" y="233"/>
                    </a:cubicBezTo>
                    <a:cubicBezTo>
                      <a:pt x="773" y="231"/>
                      <a:pt x="773" y="231"/>
                      <a:pt x="773" y="231"/>
                    </a:cubicBezTo>
                    <a:cubicBezTo>
                      <a:pt x="772" y="229"/>
                      <a:pt x="772" y="229"/>
                      <a:pt x="772" y="229"/>
                    </a:cubicBezTo>
                    <a:cubicBezTo>
                      <a:pt x="771" y="229"/>
                      <a:pt x="771" y="229"/>
                      <a:pt x="771" y="229"/>
                    </a:cubicBezTo>
                    <a:cubicBezTo>
                      <a:pt x="771" y="230"/>
                      <a:pt x="771" y="230"/>
                      <a:pt x="771" y="230"/>
                    </a:cubicBezTo>
                    <a:cubicBezTo>
                      <a:pt x="770" y="232"/>
                      <a:pt x="770" y="232"/>
                      <a:pt x="770" y="232"/>
                    </a:cubicBezTo>
                    <a:cubicBezTo>
                      <a:pt x="769" y="233"/>
                      <a:pt x="769" y="233"/>
                      <a:pt x="769" y="233"/>
                    </a:cubicBezTo>
                    <a:cubicBezTo>
                      <a:pt x="769" y="235"/>
                      <a:pt x="769" y="235"/>
                      <a:pt x="769" y="235"/>
                    </a:cubicBezTo>
                    <a:cubicBezTo>
                      <a:pt x="768" y="236"/>
                      <a:pt x="768" y="236"/>
                      <a:pt x="768" y="236"/>
                    </a:cubicBezTo>
                    <a:cubicBezTo>
                      <a:pt x="766" y="236"/>
                      <a:pt x="766" y="236"/>
                      <a:pt x="766" y="236"/>
                    </a:cubicBezTo>
                    <a:cubicBezTo>
                      <a:pt x="766" y="237"/>
                      <a:pt x="766" y="237"/>
                      <a:pt x="766" y="237"/>
                    </a:cubicBezTo>
                    <a:cubicBezTo>
                      <a:pt x="764" y="237"/>
                      <a:pt x="764" y="237"/>
                      <a:pt x="764" y="237"/>
                    </a:cubicBezTo>
                    <a:close/>
                    <a:moveTo>
                      <a:pt x="829" y="596"/>
                    </a:moveTo>
                    <a:cubicBezTo>
                      <a:pt x="829" y="600"/>
                      <a:pt x="829" y="600"/>
                      <a:pt x="829" y="600"/>
                    </a:cubicBezTo>
                    <a:cubicBezTo>
                      <a:pt x="828" y="602"/>
                      <a:pt x="828" y="602"/>
                      <a:pt x="828" y="602"/>
                    </a:cubicBezTo>
                    <a:cubicBezTo>
                      <a:pt x="829" y="604"/>
                      <a:pt x="829" y="604"/>
                      <a:pt x="829" y="604"/>
                    </a:cubicBezTo>
                    <a:cubicBezTo>
                      <a:pt x="830" y="603"/>
                      <a:pt x="830" y="603"/>
                      <a:pt x="830" y="603"/>
                    </a:cubicBezTo>
                    <a:cubicBezTo>
                      <a:pt x="830" y="602"/>
                      <a:pt x="830" y="602"/>
                      <a:pt x="830" y="602"/>
                    </a:cubicBezTo>
                    <a:cubicBezTo>
                      <a:pt x="830" y="599"/>
                      <a:pt x="830" y="599"/>
                      <a:pt x="830" y="599"/>
                    </a:cubicBezTo>
                    <a:cubicBezTo>
                      <a:pt x="830" y="596"/>
                      <a:pt x="830" y="596"/>
                      <a:pt x="830" y="596"/>
                    </a:cubicBezTo>
                    <a:cubicBezTo>
                      <a:pt x="829" y="596"/>
                      <a:pt x="829" y="596"/>
                      <a:pt x="829" y="596"/>
                    </a:cubicBezTo>
                    <a:close/>
                    <a:moveTo>
                      <a:pt x="827" y="583"/>
                    </a:moveTo>
                    <a:cubicBezTo>
                      <a:pt x="826" y="582"/>
                      <a:pt x="826" y="582"/>
                      <a:pt x="826" y="582"/>
                    </a:cubicBezTo>
                    <a:cubicBezTo>
                      <a:pt x="827" y="581"/>
                      <a:pt x="827" y="581"/>
                      <a:pt x="827" y="581"/>
                    </a:cubicBezTo>
                    <a:cubicBezTo>
                      <a:pt x="828" y="581"/>
                      <a:pt x="828" y="581"/>
                      <a:pt x="828" y="581"/>
                    </a:cubicBezTo>
                    <a:cubicBezTo>
                      <a:pt x="828" y="583"/>
                      <a:pt x="828" y="583"/>
                      <a:pt x="828" y="583"/>
                    </a:cubicBezTo>
                    <a:cubicBezTo>
                      <a:pt x="827" y="583"/>
                      <a:pt x="827" y="583"/>
                      <a:pt x="827" y="583"/>
                    </a:cubicBezTo>
                    <a:close/>
                    <a:moveTo>
                      <a:pt x="823" y="575"/>
                    </a:moveTo>
                    <a:cubicBezTo>
                      <a:pt x="825" y="573"/>
                      <a:pt x="825" y="573"/>
                      <a:pt x="825" y="573"/>
                    </a:cubicBezTo>
                    <a:cubicBezTo>
                      <a:pt x="827" y="572"/>
                      <a:pt x="827" y="572"/>
                      <a:pt x="827" y="572"/>
                    </a:cubicBezTo>
                    <a:cubicBezTo>
                      <a:pt x="827" y="573"/>
                      <a:pt x="827" y="573"/>
                      <a:pt x="827" y="573"/>
                    </a:cubicBezTo>
                    <a:cubicBezTo>
                      <a:pt x="825" y="574"/>
                      <a:pt x="825" y="574"/>
                      <a:pt x="825" y="574"/>
                    </a:cubicBezTo>
                    <a:cubicBezTo>
                      <a:pt x="825" y="576"/>
                      <a:pt x="825" y="576"/>
                      <a:pt x="825" y="576"/>
                    </a:cubicBezTo>
                    <a:cubicBezTo>
                      <a:pt x="823" y="575"/>
                      <a:pt x="823" y="575"/>
                      <a:pt x="823" y="575"/>
                    </a:cubicBezTo>
                    <a:close/>
                    <a:moveTo>
                      <a:pt x="804" y="395"/>
                    </a:moveTo>
                    <a:cubicBezTo>
                      <a:pt x="804" y="393"/>
                      <a:pt x="804" y="393"/>
                      <a:pt x="804" y="393"/>
                    </a:cubicBezTo>
                    <a:cubicBezTo>
                      <a:pt x="805" y="392"/>
                      <a:pt x="805" y="392"/>
                      <a:pt x="805" y="392"/>
                    </a:cubicBezTo>
                    <a:cubicBezTo>
                      <a:pt x="805" y="394"/>
                      <a:pt x="805" y="394"/>
                      <a:pt x="805" y="394"/>
                    </a:cubicBezTo>
                    <a:cubicBezTo>
                      <a:pt x="804" y="395"/>
                      <a:pt x="804" y="395"/>
                      <a:pt x="804" y="395"/>
                    </a:cubicBezTo>
                    <a:close/>
                    <a:moveTo>
                      <a:pt x="808" y="397"/>
                    </a:moveTo>
                    <a:cubicBezTo>
                      <a:pt x="807" y="396"/>
                      <a:pt x="807" y="396"/>
                      <a:pt x="807" y="396"/>
                    </a:cubicBezTo>
                    <a:cubicBezTo>
                      <a:pt x="807" y="394"/>
                      <a:pt x="807" y="394"/>
                      <a:pt x="807" y="394"/>
                    </a:cubicBezTo>
                    <a:cubicBezTo>
                      <a:pt x="808" y="393"/>
                      <a:pt x="808" y="393"/>
                      <a:pt x="808" y="393"/>
                    </a:cubicBezTo>
                    <a:cubicBezTo>
                      <a:pt x="809" y="395"/>
                      <a:pt x="809" y="395"/>
                      <a:pt x="809" y="395"/>
                    </a:cubicBezTo>
                    <a:cubicBezTo>
                      <a:pt x="809" y="397"/>
                      <a:pt x="809" y="397"/>
                      <a:pt x="809" y="397"/>
                    </a:cubicBezTo>
                    <a:cubicBezTo>
                      <a:pt x="808" y="397"/>
                      <a:pt x="808" y="397"/>
                      <a:pt x="808" y="397"/>
                    </a:cubicBezTo>
                    <a:close/>
                    <a:moveTo>
                      <a:pt x="804" y="403"/>
                    </a:moveTo>
                    <a:cubicBezTo>
                      <a:pt x="803" y="401"/>
                      <a:pt x="803" y="401"/>
                      <a:pt x="803" y="401"/>
                    </a:cubicBezTo>
                    <a:cubicBezTo>
                      <a:pt x="803" y="400"/>
                      <a:pt x="803" y="400"/>
                      <a:pt x="803" y="400"/>
                    </a:cubicBezTo>
                    <a:cubicBezTo>
                      <a:pt x="803" y="398"/>
                      <a:pt x="803" y="398"/>
                      <a:pt x="803" y="398"/>
                    </a:cubicBezTo>
                    <a:cubicBezTo>
                      <a:pt x="804" y="397"/>
                      <a:pt x="804" y="397"/>
                      <a:pt x="804" y="397"/>
                    </a:cubicBezTo>
                    <a:cubicBezTo>
                      <a:pt x="805" y="399"/>
                      <a:pt x="805" y="399"/>
                      <a:pt x="805" y="399"/>
                    </a:cubicBezTo>
                    <a:cubicBezTo>
                      <a:pt x="806" y="398"/>
                      <a:pt x="806" y="398"/>
                      <a:pt x="806" y="398"/>
                    </a:cubicBezTo>
                    <a:cubicBezTo>
                      <a:pt x="807" y="399"/>
                      <a:pt x="807" y="399"/>
                      <a:pt x="807" y="399"/>
                    </a:cubicBezTo>
                    <a:cubicBezTo>
                      <a:pt x="805" y="401"/>
                      <a:pt x="805" y="401"/>
                      <a:pt x="805" y="401"/>
                    </a:cubicBezTo>
                    <a:cubicBezTo>
                      <a:pt x="804" y="403"/>
                      <a:pt x="804" y="403"/>
                      <a:pt x="804" y="403"/>
                    </a:cubicBezTo>
                    <a:cubicBezTo>
                      <a:pt x="804" y="403"/>
                      <a:pt x="804" y="403"/>
                      <a:pt x="804" y="403"/>
                    </a:cubicBezTo>
                    <a:close/>
                    <a:moveTo>
                      <a:pt x="840" y="457"/>
                    </a:moveTo>
                    <a:cubicBezTo>
                      <a:pt x="841" y="456"/>
                      <a:pt x="841" y="456"/>
                      <a:pt x="841" y="456"/>
                    </a:cubicBezTo>
                    <a:cubicBezTo>
                      <a:pt x="843" y="456"/>
                      <a:pt x="843" y="456"/>
                      <a:pt x="843" y="456"/>
                    </a:cubicBezTo>
                    <a:cubicBezTo>
                      <a:pt x="842" y="457"/>
                      <a:pt x="842" y="457"/>
                      <a:pt x="842" y="457"/>
                    </a:cubicBezTo>
                    <a:cubicBezTo>
                      <a:pt x="841" y="457"/>
                      <a:pt x="841" y="457"/>
                      <a:pt x="841" y="457"/>
                    </a:cubicBezTo>
                    <a:cubicBezTo>
                      <a:pt x="840" y="457"/>
                      <a:pt x="840" y="457"/>
                      <a:pt x="840" y="457"/>
                    </a:cubicBezTo>
                    <a:close/>
                    <a:moveTo>
                      <a:pt x="836" y="456"/>
                    </a:moveTo>
                    <a:cubicBezTo>
                      <a:pt x="836" y="455"/>
                      <a:pt x="836" y="455"/>
                      <a:pt x="836" y="455"/>
                    </a:cubicBezTo>
                    <a:cubicBezTo>
                      <a:pt x="838" y="454"/>
                      <a:pt x="838" y="454"/>
                      <a:pt x="838" y="454"/>
                    </a:cubicBezTo>
                    <a:cubicBezTo>
                      <a:pt x="839" y="454"/>
                      <a:pt x="839" y="454"/>
                      <a:pt x="839" y="454"/>
                    </a:cubicBezTo>
                    <a:cubicBezTo>
                      <a:pt x="840" y="455"/>
                      <a:pt x="840" y="455"/>
                      <a:pt x="840" y="455"/>
                    </a:cubicBezTo>
                    <a:cubicBezTo>
                      <a:pt x="838" y="457"/>
                      <a:pt x="838" y="457"/>
                      <a:pt x="838" y="457"/>
                    </a:cubicBezTo>
                    <a:cubicBezTo>
                      <a:pt x="836" y="457"/>
                      <a:pt x="836" y="457"/>
                      <a:pt x="836" y="457"/>
                    </a:cubicBezTo>
                    <a:cubicBezTo>
                      <a:pt x="836" y="456"/>
                      <a:pt x="836" y="456"/>
                      <a:pt x="836" y="456"/>
                    </a:cubicBezTo>
                    <a:close/>
                    <a:moveTo>
                      <a:pt x="829" y="481"/>
                    </a:moveTo>
                    <a:cubicBezTo>
                      <a:pt x="830" y="482"/>
                      <a:pt x="830" y="482"/>
                      <a:pt x="830" y="482"/>
                    </a:cubicBezTo>
                    <a:cubicBezTo>
                      <a:pt x="831" y="482"/>
                      <a:pt x="831" y="482"/>
                      <a:pt x="831" y="482"/>
                    </a:cubicBezTo>
                    <a:cubicBezTo>
                      <a:pt x="830" y="481"/>
                      <a:pt x="830" y="481"/>
                      <a:pt x="830" y="481"/>
                    </a:cubicBezTo>
                    <a:cubicBezTo>
                      <a:pt x="829" y="481"/>
                      <a:pt x="829" y="481"/>
                      <a:pt x="829" y="481"/>
                    </a:cubicBezTo>
                    <a:close/>
                    <a:moveTo>
                      <a:pt x="838" y="492"/>
                    </a:moveTo>
                    <a:cubicBezTo>
                      <a:pt x="841" y="493"/>
                      <a:pt x="841" y="493"/>
                      <a:pt x="841" y="493"/>
                    </a:cubicBezTo>
                    <a:cubicBezTo>
                      <a:pt x="842" y="493"/>
                      <a:pt x="842" y="493"/>
                      <a:pt x="842" y="493"/>
                    </a:cubicBezTo>
                    <a:cubicBezTo>
                      <a:pt x="841" y="491"/>
                      <a:pt x="841" y="491"/>
                      <a:pt x="841" y="491"/>
                    </a:cubicBezTo>
                    <a:cubicBezTo>
                      <a:pt x="840" y="491"/>
                      <a:pt x="840" y="491"/>
                      <a:pt x="840" y="491"/>
                    </a:cubicBezTo>
                    <a:cubicBezTo>
                      <a:pt x="840" y="491"/>
                      <a:pt x="838" y="492"/>
                      <a:pt x="838" y="492"/>
                    </a:cubicBezTo>
                    <a:close/>
                    <a:moveTo>
                      <a:pt x="857" y="511"/>
                    </a:moveTo>
                    <a:cubicBezTo>
                      <a:pt x="857" y="508"/>
                      <a:pt x="857" y="508"/>
                      <a:pt x="857" y="508"/>
                    </a:cubicBezTo>
                    <a:cubicBezTo>
                      <a:pt x="858" y="506"/>
                      <a:pt x="858" y="506"/>
                      <a:pt x="858" y="506"/>
                    </a:cubicBezTo>
                    <a:cubicBezTo>
                      <a:pt x="860" y="507"/>
                      <a:pt x="860" y="507"/>
                      <a:pt x="860" y="507"/>
                    </a:cubicBezTo>
                    <a:cubicBezTo>
                      <a:pt x="860" y="510"/>
                      <a:pt x="860" y="510"/>
                      <a:pt x="860" y="510"/>
                    </a:cubicBezTo>
                    <a:cubicBezTo>
                      <a:pt x="858" y="510"/>
                      <a:pt x="858" y="510"/>
                      <a:pt x="858" y="510"/>
                    </a:cubicBezTo>
                    <a:cubicBezTo>
                      <a:pt x="857" y="511"/>
                      <a:pt x="857" y="511"/>
                      <a:pt x="857" y="511"/>
                    </a:cubicBezTo>
                    <a:close/>
                    <a:moveTo>
                      <a:pt x="867" y="522"/>
                    </a:moveTo>
                    <a:cubicBezTo>
                      <a:pt x="867" y="520"/>
                      <a:pt x="867" y="520"/>
                      <a:pt x="867" y="520"/>
                    </a:cubicBezTo>
                    <a:cubicBezTo>
                      <a:pt x="868" y="519"/>
                      <a:pt x="868" y="519"/>
                      <a:pt x="868" y="519"/>
                    </a:cubicBezTo>
                    <a:cubicBezTo>
                      <a:pt x="869" y="518"/>
                      <a:pt x="869" y="518"/>
                      <a:pt x="869" y="518"/>
                    </a:cubicBezTo>
                    <a:cubicBezTo>
                      <a:pt x="870" y="519"/>
                      <a:pt x="870" y="519"/>
                      <a:pt x="870" y="519"/>
                    </a:cubicBezTo>
                    <a:cubicBezTo>
                      <a:pt x="869" y="521"/>
                      <a:pt x="869" y="521"/>
                      <a:pt x="869" y="521"/>
                    </a:cubicBezTo>
                    <a:cubicBezTo>
                      <a:pt x="867" y="521"/>
                      <a:pt x="867" y="521"/>
                      <a:pt x="867" y="521"/>
                    </a:cubicBezTo>
                    <a:cubicBezTo>
                      <a:pt x="867" y="521"/>
                      <a:pt x="867" y="522"/>
                      <a:pt x="867" y="522"/>
                    </a:cubicBezTo>
                    <a:close/>
                    <a:moveTo>
                      <a:pt x="800" y="264"/>
                    </a:moveTo>
                    <a:cubicBezTo>
                      <a:pt x="800" y="261"/>
                      <a:pt x="800" y="261"/>
                      <a:pt x="800" y="261"/>
                    </a:cubicBezTo>
                    <a:cubicBezTo>
                      <a:pt x="801" y="260"/>
                      <a:pt x="801" y="260"/>
                      <a:pt x="801" y="260"/>
                    </a:cubicBezTo>
                    <a:cubicBezTo>
                      <a:pt x="802" y="258"/>
                      <a:pt x="802" y="258"/>
                      <a:pt x="802" y="258"/>
                    </a:cubicBezTo>
                    <a:cubicBezTo>
                      <a:pt x="808" y="255"/>
                      <a:pt x="808" y="255"/>
                      <a:pt x="808" y="255"/>
                    </a:cubicBezTo>
                    <a:cubicBezTo>
                      <a:pt x="810" y="254"/>
                      <a:pt x="810" y="254"/>
                      <a:pt x="810" y="254"/>
                    </a:cubicBezTo>
                    <a:cubicBezTo>
                      <a:pt x="808" y="257"/>
                      <a:pt x="808" y="257"/>
                      <a:pt x="808" y="257"/>
                    </a:cubicBezTo>
                    <a:cubicBezTo>
                      <a:pt x="805" y="260"/>
                      <a:pt x="805" y="260"/>
                      <a:pt x="805" y="260"/>
                    </a:cubicBezTo>
                    <a:cubicBezTo>
                      <a:pt x="804" y="261"/>
                      <a:pt x="804" y="261"/>
                      <a:pt x="804" y="261"/>
                    </a:cubicBezTo>
                    <a:cubicBezTo>
                      <a:pt x="805" y="263"/>
                      <a:pt x="805" y="263"/>
                      <a:pt x="805" y="263"/>
                    </a:cubicBezTo>
                    <a:cubicBezTo>
                      <a:pt x="805" y="264"/>
                      <a:pt x="805" y="264"/>
                      <a:pt x="805" y="264"/>
                    </a:cubicBezTo>
                    <a:cubicBezTo>
                      <a:pt x="804" y="264"/>
                      <a:pt x="804" y="264"/>
                      <a:pt x="804" y="264"/>
                    </a:cubicBezTo>
                    <a:cubicBezTo>
                      <a:pt x="803" y="262"/>
                      <a:pt x="803" y="262"/>
                      <a:pt x="803" y="262"/>
                    </a:cubicBezTo>
                    <a:cubicBezTo>
                      <a:pt x="802" y="263"/>
                      <a:pt x="802" y="263"/>
                      <a:pt x="802" y="263"/>
                    </a:cubicBezTo>
                    <a:cubicBezTo>
                      <a:pt x="801" y="264"/>
                      <a:pt x="801" y="264"/>
                      <a:pt x="801" y="264"/>
                    </a:cubicBezTo>
                    <a:cubicBezTo>
                      <a:pt x="800" y="264"/>
                      <a:pt x="800" y="264"/>
                      <a:pt x="800" y="264"/>
                    </a:cubicBezTo>
                    <a:close/>
                    <a:moveTo>
                      <a:pt x="788" y="253"/>
                    </a:moveTo>
                    <a:cubicBezTo>
                      <a:pt x="788" y="253"/>
                      <a:pt x="789" y="254"/>
                      <a:pt x="789" y="254"/>
                    </a:cubicBezTo>
                    <a:cubicBezTo>
                      <a:pt x="790" y="254"/>
                      <a:pt x="790" y="254"/>
                      <a:pt x="790" y="254"/>
                    </a:cubicBezTo>
                    <a:cubicBezTo>
                      <a:pt x="791" y="252"/>
                      <a:pt x="791" y="252"/>
                      <a:pt x="791" y="252"/>
                    </a:cubicBezTo>
                    <a:cubicBezTo>
                      <a:pt x="790" y="252"/>
                      <a:pt x="790" y="252"/>
                      <a:pt x="790" y="252"/>
                    </a:cubicBezTo>
                    <a:cubicBezTo>
                      <a:pt x="788" y="253"/>
                      <a:pt x="788" y="253"/>
                      <a:pt x="788" y="253"/>
                    </a:cubicBezTo>
                    <a:close/>
                    <a:moveTo>
                      <a:pt x="723" y="224"/>
                    </a:moveTo>
                    <a:cubicBezTo>
                      <a:pt x="720" y="223"/>
                      <a:pt x="720" y="223"/>
                      <a:pt x="720" y="223"/>
                    </a:cubicBezTo>
                    <a:cubicBezTo>
                      <a:pt x="720" y="220"/>
                      <a:pt x="720" y="220"/>
                      <a:pt x="720" y="220"/>
                    </a:cubicBezTo>
                    <a:cubicBezTo>
                      <a:pt x="720" y="216"/>
                      <a:pt x="720" y="216"/>
                      <a:pt x="720" y="216"/>
                    </a:cubicBezTo>
                    <a:cubicBezTo>
                      <a:pt x="719" y="215"/>
                      <a:pt x="719" y="215"/>
                      <a:pt x="719" y="215"/>
                    </a:cubicBezTo>
                    <a:cubicBezTo>
                      <a:pt x="719" y="212"/>
                      <a:pt x="719" y="212"/>
                      <a:pt x="719" y="212"/>
                    </a:cubicBezTo>
                    <a:cubicBezTo>
                      <a:pt x="719" y="211"/>
                      <a:pt x="719" y="211"/>
                      <a:pt x="719" y="211"/>
                    </a:cubicBezTo>
                    <a:cubicBezTo>
                      <a:pt x="721" y="210"/>
                      <a:pt x="721" y="210"/>
                      <a:pt x="721" y="210"/>
                    </a:cubicBezTo>
                    <a:cubicBezTo>
                      <a:pt x="725" y="212"/>
                      <a:pt x="725" y="212"/>
                      <a:pt x="725" y="212"/>
                    </a:cubicBezTo>
                    <a:cubicBezTo>
                      <a:pt x="725" y="215"/>
                      <a:pt x="725" y="215"/>
                      <a:pt x="725" y="215"/>
                    </a:cubicBezTo>
                    <a:cubicBezTo>
                      <a:pt x="723" y="219"/>
                      <a:pt x="723" y="219"/>
                      <a:pt x="723" y="219"/>
                    </a:cubicBezTo>
                    <a:cubicBezTo>
                      <a:pt x="723" y="221"/>
                      <a:pt x="723" y="221"/>
                      <a:pt x="723" y="221"/>
                    </a:cubicBezTo>
                    <a:cubicBezTo>
                      <a:pt x="723" y="222"/>
                      <a:pt x="723" y="222"/>
                      <a:pt x="723" y="222"/>
                    </a:cubicBezTo>
                    <a:cubicBezTo>
                      <a:pt x="724" y="224"/>
                      <a:pt x="724" y="224"/>
                      <a:pt x="724" y="224"/>
                    </a:cubicBezTo>
                    <a:cubicBezTo>
                      <a:pt x="723" y="224"/>
                      <a:pt x="723" y="224"/>
                      <a:pt x="723" y="224"/>
                    </a:cubicBezTo>
                    <a:close/>
                    <a:moveTo>
                      <a:pt x="722" y="90"/>
                    </a:moveTo>
                    <a:cubicBezTo>
                      <a:pt x="725" y="88"/>
                      <a:pt x="725" y="88"/>
                      <a:pt x="725" y="88"/>
                    </a:cubicBezTo>
                    <a:cubicBezTo>
                      <a:pt x="726" y="84"/>
                      <a:pt x="726" y="84"/>
                      <a:pt x="726" y="84"/>
                    </a:cubicBezTo>
                    <a:cubicBezTo>
                      <a:pt x="726" y="82"/>
                      <a:pt x="726" y="82"/>
                      <a:pt x="726" y="82"/>
                    </a:cubicBezTo>
                    <a:cubicBezTo>
                      <a:pt x="729" y="80"/>
                      <a:pt x="729" y="80"/>
                      <a:pt x="729" y="80"/>
                    </a:cubicBezTo>
                    <a:cubicBezTo>
                      <a:pt x="731" y="77"/>
                      <a:pt x="731" y="77"/>
                      <a:pt x="731" y="77"/>
                    </a:cubicBezTo>
                    <a:cubicBezTo>
                      <a:pt x="730" y="75"/>
                      <a:pt x="730" y="75"/>
                      <a:pt x="730" y="75"/>
                    </a:cubicBezTo>
                    <a:cubicBezTo>
                      <a:pt x="727" y="75"/>
                      <a:pt x="727" y="75"/>
                      <a:pt x="727" y="75"/>
                    </a:cubicBezTo>
                    <a:cubicBezTo>
                      <a:pt x="726" y="75"/>
                      <a:pt x="726" y="75"/>
                      <a:pt x="726" y="75"/>
                    </a:cubicBezTo>
                    <a:cubicBezTo>
                      <a:pt x="727" y="72"/>
                      <a:pt x="727" y="72"/>
                      <a:pt x="727" y="72"/>
                    </a:cubicBezTo>
                    <a:cubicBezTo>
                      <a:pt x="726" y="72"/>
                      <a:pt x="726" y="72"/>
                      <a:pt x="726" y="72"/>
                    </a:cubicBezTo>
                    <a:cubicBezTo>
                      <a:pt x="723" y="75"/>
                      <a:pt x="723" y="75"/>
                      <a:pt x="723" y="75"/>
                    </a:cubicBezTo>
                    <a:cubicBezTo>
                      <a:pt x="719" y="76"/>
                      <a:pt x="719" y="76"/>
                      <a:pt x="719" y="76"/>
                    </a:cubicBezTo>
                    <a:cubicBezTo>
                      <a:pt x="719" y="78"/>
                      <a:pt x="719" y="78"/>
                      <a:pt x="719" y="78"/>
                    </a:cubicBezTo>
                    <a:cubicBezTo>
                      <a:pt x="717" y="79"/>
                      <a:pt x="717" y="79"/>
                      <a:pt x="717" y="79"/>
                    </a:cubicBezTo>
                    <a:cubicBezTo>
                      <a:pt x="717" y="81"/>
                      <a:pt x="717" y="81"/>
                      <a:pt x="717" y="81"/>
                    </a:cubicBezTo>
                    <a:cubicBezTo>
                      <a:pt x="720" y="82"/>
                      <a:pt x="720" y="82"/>
                      <a:pt x="720" y="82"/>
                    </a:cubicBezTo>
                    <a:cubicBezTo>
                      <a:pt x="722" y="81"/>
                      <a:pt x="722" y="81"/>
                      <a:pt x="722" y="81"/>
                    </a:cubicBezTo>
                    <a:cubicBezTo>
                      <a:pt x="722" y="83"/>
                      <a:pt x="722" y="83"/>
                      <a:pt x="722" y="83"/>
                    </a:cubicBezTo>
                    <a:cubicBezTo>
                      <a:pt x="720" y="85"/>
                      <a:pt x="720" y="85"/>
                      <a:pt x="720" y="85"/>
                    </a:cubicBezTo>
                    <a:cubicBezTo>
                      <a:pt x="720" y="87"/>
                      <a:pt x="720" y="87"/>
                      <a:pt x="720" y="87"/>
                    </a:cubicBezTo>
                    <a:cubicBezTo>
                      <a:pt x="721" y="88"/>
                      <a:pt x="721" y="88"/>
                      <a:pt x="721" y="88"/>
                    </a:cubicBezTo>
                    <a:cubicBezTo>
                      <a:pt x="722" y="90"/>
                      <a:pt x="722" y="90"/>
                      <a:pt x="722" y="90"/>
                    </a:cubicBezTo>
                    <a:close/>
                    <a:moveTo>
                      <a:pt x="691" y="162"/>
                    </a:moveTo>
                    <a:cubicBezTo>
                      <a:pt x="691" y="160"/>
                      <a:pt x="691" y="160"/>
                      <a:pt x="691" y="160"/>
                    </a:cubicBezTo>
                    <a:cubicBezTo>
                      <a:pt x="692" y="158"/>
                      <a:pt x="692" y="158"/>
                      <a:pt x="692" y="158"/>
                    </a:cubicBezTo>
                    <a:cubicBezTo>
                      <a:pt x="691" y="157"/>
                      <a:pt x="691" y="157"/>
                      <a:pt x="691" y="157"/>
                    </a:cubicBezTo>
                    <a:cubicBezTo>
                      <a:pt x="691" y="154"/>
                      <a:pt x="691" y="154"/>
                      <a:pt x="691" y="154"/>
                    </a:cubicBezTo>
                    <a:cubicBezTo>
                      <a:pt x="689" y="153"/>
                      <a:pt x="689" y="153"/>
                      <a:pt x="689" y="153"/>
                    </a:cubicBezTo>
                    <a:cubicBezTo>
                      <a:pt x="689" y="151"/>
                      <a:pt x="689" y="151"/>
                      <a:pt x="689" y="151"/>
                    </a:cubicBezTo>
                    <a:cubicBezTo>
                      <a:pt x="690" y="149"/>
                      <a:pt x="690" y="149"/>
                      <a:pt x="690" y="149"/>
                    </a:cubicBezTo>
                    <a:cubicBezTo>
                      <a:pt x="693" y="150"/>
                      <a:pt x="693" y="150"/>
                      <a:pt x="693" y="150"/>
                    </a:cubicBezTo>
                    <a:cubicBezTo>
                      <a:pt x="695" y="152"/>
                      <a:pt x="695" y="152"/>
                      <a:pt x="695" y="152"/>
                    </a:cubicBezTo>
                    <a:cubicBezTo>
                      <a:pt x="696" y="152"/>
                      <a:pt x="696" y="152"/>
                      <a:pt x="696" y="152"/>
                    </a:cubicBezTo>
                    <a:cubicBezTo>
                      <a:pt x="697" y="150"/>
                      <a:pt x="697" y="150"/>
                      <a:pt x="697" y="150"/>
                    </a:cubicBezTo>
                    <a:cubicBezTo>
                      <a:pt x="694" y="146"/>
                      <a:pt x="694" y="146"/>
                      <a:pt x="694" y="146"/>
                    </a:cubicBezTo>
                    <a:cubicBezTo>
                      <a:pt x="692" y="145"/>
                      <a:pt x="692" y="145"/>
                      <a:pt x="692" y="145"/>
                    </a:cubicBezTo>
                    <a:cubicBezTo>
                      <a:pt x="691" y="143"/>
                      <a:pt x="691" y="143"/>
                      <a:pt x="691" y="143"/>
                    </a:cubicBezTo>
                    <a:cubicBezTo>
                      <a:pt x="694" y="143"/>
                      <a:pt x="694" y="143"/>
                      <a:pt x="694" y="143"/>
                    </a:cubicBezTo>
                    <a:cubicBezTo>
                      <a:pt x="692" y="141"/>
                      <a:pt x="692" y="141"/>
                      <a:pt x="692" y="141"/>
                    </a:cubicBezTo>
                    <a:cubicBezTo>
                      <a:pt x="694" y="139"/>
                      <a:pt x="694" y="139"/>
                      <a:pt x="694" y="139"/>
                    </a:cubicBezTo>
                    <a:cubicBezTo>
                      <a:pt x="694" y="135"/>
                      <a:pt x="694" y="135"/>
                      <a:pt x="694" y="135"/>
                    </a:cubicBezTo>
                    <a:cubicBezTo>
                      <a:pt x="695" y="132"/>
                      <a:pt x="695" y="132"/>
                      <a:pt x="695" y="132"/>
                    </a:cubicBezTo>
                    <a:cubicBezTo>
                      <a:pt x="697" y="132"/>
                      <a:pt x="697" y="132"/>
                      <a:pt x="697" y="132"/>
                    </a:cubicBezTo>
                    <a:cubicBezTo>
                      <a:pt x="699" y="131"/>
                      <a:pt x="699" y="131"/>
                      <a:pt x="699" y="131"/>
                    </a:cubicBezTo>
                    <a:cubicBezTo>
                      <a:pt x="699" y="127"/>
                      <a:pt x="699" y="127"/>
                      <a:pt x="699" y="127"/>
                    </a:cubicBezTo>
                    <a:cubicBezTo>
                      <a:pt x="700" y="126"/>
                      <a:pt x="700" y="126"/>
                      <a:pt x="700" y="126"/>
                    </a:cubicBezTo>
                    <a:cubicBezTo>
                      <a:pt x="703" y="123"/>
                      <a:pt x="703" y="123"/>
                      <a:pt x="703" y="123"/>
                    </a:cubicBezTo>
                    <a:cubicBezTo>
                      <a:pt x="706" y="123"/>
                      <a:pt x="706" y="123"/>
                      <a:pt x="706" y="123"/>
                    </a:cubicBezTo>
                    <a:cubicBezTo>
                      <a:pt x="709" y="127"/>
                      <a:pt x="709" y="127"/>
                      <a:pt x="709" y="127"/>
                    </a:cubicBezTo>
                    <a:cubicBezTo>
                      <a:pt x="710" y="130"/>
                      <a:pt x="710" y="130"/>
                      <a:pt x="710" y="130"/>
                    </a:cubicBezTo>
                    <a:cubicBezTo>
                      <a:pt x="709" y="131"/>
                      <a:pt x="709" y="131"/>
                      <a:pt x="709" y="131"/>
                    </a:cubicBezTo>
                    <a:cubicBezTo>
                      <a:pt x="710" y="133"/>
                      <a:pt x="710" y="133"/>
                      <a:pt x="710" y="133"/>
                    </a:cubicBezTo>
                    <a:cubicBezTo>
                      <a:pt x="712" y="133"/>
                      <a:pt x="712" y="133"/>
                      <a:pt x="712" y="133"/>
                    </a:cubicBezTo>
                    <a:cubicBezTo>
                      <a:pt x="712" y="136"/>
                      <a:pt x="712" y="136"/>
                      <a:pt x="712" y="136"/>
                    </a:cubicBezTo>
                    <a:cubicBezTo>
                      <a:pt x="713" y="137"/>
                      <a:pt x="713" y="137"/>
                      <a:pt x="713" y="137"/>
                    </a:cubicBezTo>
                    <a:cubicBezTo>
                      <a:pt x="713" y="138"/>
                      <a:pt x="713" y="138"/>
                      <a:pt x="713" y="138"/>
                    </a:cubicBezTo>
                    <a:cubicBezTo>
                      <a:pt x="714" y="141"/>
                      <a:pt x="714" y="141"/>
                      <a:pt x="714" y="141"/>
                    </a:cubicBezTo>
                    <a:cubicBezTo>
                      <a:pt x="717" y="141"/>
                      <a:pt x="717" y="141"/>
                      <a:pt x="717" y="141"/>
                    </a:cubicBezTo>
                    <a:cubicBezTo>
                      <a:pt x="717" y="142"/>
                      <a:pt x="717" y="142"/>
                      <a:pt x="717" y="142"/>
                    </a:cubicBezTo>
                    <a:cubicBezTo>
                      <a:pt x="718" y="144"/>
                      <a:pt x="718" y="144"/>
                      <a:pt x="718" y="144"/>
                    </a:cubicBezTo>
                    <a:cubicBezTo>
                      <a:pt x="719" y="149"/>
                      <a:pt x="719" y="149"/>
                      <a:pt x="719" y="149"/>
                    </a:cubicBezTo>
                    <a:cubicBezTo>
                      <a:pt x="716" y="151"/>
                      <a:pt x="716" y="151"/>
                      <a:pt x="716" y="151"/>
                    </a:cubicBezTo>
                    <a:cubicBezTo>
                      <a:pt x="715" y="152"/>
                      <a:pt x="715" y="152"/>
                      <a:pt x="715" y="152"/>
                    </a:cubicBezTo>
                    <a:cubicBezTo>
                      <a:pt x="713" y="152"/>
                      <a:pt x="713" y="152"/>
                      <a:pt x="713" y="152"/>
                    </a:cubicBezTo>
                    <a:cubicBezTo>
                      <a:pt x="711" y="153"/>
                      <a:pt x="711" y="153"/>
                      <a:pt x="711" y="153"/>
                    </a:cubicBezTo>
                    <a:cubicBezTo>
                      <a:pt x="713" y="154"/>
                      <a:pt x="713" y="154"/>
                      <a:pt x="713" y="154"/>
                    </a:cubicBezTo>
                    <a:cubicBezTo>
                      <a:pt x="714" y="154"/>
                      <a:pt x="714" y="154"/>
                      <a:pt x="714" y="154"/>
                    </a:cubicBezTo>
                    <a:cubicBezTo>
                      <a:pt x="714" y="158"/>
                      <a:pt x="714" y="158"/>
                      <a:pt x="714" y="158"/>
                    </a:cubicBezTo>
                    <a:cubicBezTo>
                      <a:pt x="714" y="160"/>
                      <a:pt x="714" y="160"/>
                      <a:pt x="714" y="160"/>
                    </a:cubicBezTo>
                    <a:cubicBezTo>
                      <a:pt x="710" y="163"/>
                      <a:pt x="710" y="163"/>
                      <a:pt x="710" y="163"/>
                    </a:cubicBezTo>
                    <a:cubicBezTo>
                      <a:pt x="709" y="164"/>
                      <a:pt x="709" y="164"/>
                      <a:pt x="709" y="164"/>
                    </a:cubicBezTo>
                    <a:cubicBezTo>
                      <a:pt x="707" y="164"/>
                      <a:pt x="707" y="164"/>
                      <a:pt x="707" y="164"/>
                    </a:cubicBezTo>
                    <a:cubicBezTo>
                      <a:pt x="707" y="162"/>
                      <a:pt x="707" y="162"/>
                      <a:pt x="707" y="162"/>
                    </a:cubicBezTo>
                    <a:cubicBezTo>
                      <a:pt x="706" y="161"/>
                      <a:pt x="706" y="161"/>
                      <a:pt x="706" y="161"/>
                    </a:cubicBezTo>
                    <a:cubicBezTo>
                      <a:pt x="703" y="163"/>
                      <a:pt x="703" y="163"/>
                      <a:pt x="703" y="163"/>
                    </a:cubicBezTo>
                    <a:cubicBezTo>
                      <a:pt x="701" y="162"/>
                      <a:pt x="701" y="162"/>
                      <a:pt x="701" y="162"/>
                    </a:cubicBezTo>
                    <a:cubicBezTo>
                      <a:pt x="698" y="163"/>
                      <a:pt x="698" y="163"/>
                      <a:pt x="698" y="163"/>
                    </a:cubicBezTo>
                    <a:cubicBezTo>
                      <a:pt x="696" y="163"/>
                      <a:pt x="696" y="163"/>
                      <a:pt x="696" y="163"/>
                    </a:cubicBezTo>
                    <a:cubicBezTo>
                      <a:pt x="696" y="160"/>
                      <a:pt x="696" y="160"/>
                      <a:pt x="696" y="160"/>
                    </a:cubicBezTo>
                    <a:cubicBezTo>
                      <a:pt x="694" y="160"/>
                      <a:pt x="694" y="160"/>
                      <a:pt x="694" y="160"/>
                    </a:cubicBezTo>
                    <a:cubicBezTo>
                      <a:pt x="693" y="162"/>
                      <a:pt x="693" y="162"/>
                      <a:pt x="693" y="162"/>
                    </a:cubicBezTo>
                    <a:cubicBezTo>
                      <a:pt x="691" y="162"/>
                      <a:pt x="691" y="162"/>
                      <a:pt x="691" y="162"/>
                    </a:cubicBezTo>
                    <a:close/>
                    <a:moveTo>
                      <a:pt x="718" y="159"/>
                    </a:moveTo>
                    <a:cubicBezTo>
                      <a:pt x="720" y="159"/>
                      <a:pt x="720" y="159"/>
                      <a:pt x="720" y="159"/>
                    </a:cubicBezTo>
                    <a:cubicBezTo>
                      <a:pt x="720" y="157"/>
                      <a:pt x="720" y="157"/>
                      <a:pt x="720" y="157"/>
                    </a:cubicBezTo>
                    <a:cubicBezTo>
                      <a:pt x="720" y="153"/>
                      <a:pt x="720" y="153"/>
                      <a:pt x="720" y="153"/>
                    </a:cubicBezTo>
                    <a:cubicBezTo>
                      <a:pt x="718" y="153"/>
                      <a:pt x="718" y="153"/>
                      <a:pt x="718" y="153"/>
                    </a:cubicBezTo>
                    <a:cubicBezTo>
                      <a:pt x="718" y="154"/>
                      <a:pt x="718" y="154"/>
                      <a:pt x="718" y="154"/>
                    </a:cubicBezTo>
                    <a:cubicBezTo>
                      <a:pt x="718" y="157"/>
                      <a:pt x="718" y="157"/>
                      <a:pt x="718" y="157"/>
                    </a:cubicBezTo>
                    <a:cubicBezTo>
                      <a:pt x="718" y="159"/>
                      <a:pt x="718" y="159"/>
                      <a:pt x="718" y="159"/>
                    </a:cubicBezTo>
                    <a:close/>
                    <a:moveTo>
                      <a:pt x="728" y="195"/>
                    </a:moveTo>
                    <a:cubicBezTo>
                      <a:pt x="728" y="197"/>
                      <a:pt x="728" y="197"/>
                      <a:pt x="728" y="197"/>
                    </a:cubicBezTo>
                    <a:cubicBezTo>
                      <a:pt x="729" y="199"/>
                      <a:pt x="729" y="199"/>
                      <a:pt x="729" y="199"/>
                    </a:cubicBezTo>
                    <a:cubicBezTo>
                      <a:pt x="732" y="199"/>
                      <a:pt x="732" y="199"/>
                      <a:pt x="732" y="199"/>
                    </a:cubicBezTo>
                    <a:cubicBezTo>
                      <a:pt x="735" y="198"/>
                      <a:pt x="735" y="198"/>
                      <a:pt x="735" y="198"/>
                    </a:cubicBezTo>
                    <a:cubicBezTo>
                      <a:pt x="737" y="194"/>
                      <a:pt x="737" y="194"/>
                      <a:pt x="737" y="194"/>
                    </a:cubicBezTo>
                    <a:cubicBezTo>
                      <a:pt x="737" y="193"/>
                      <a:pt x="737" y="193"/>
                      <a:pt x="737" y="193"/>
                    </a:cubicBezTo>
                    <a:cubicBezTo>
                      <a:pt x="736" y="192"/>
                      <a:pt x="736" y="192"/>
                      <a:pt x="736" y="192"/>
                    </a:cubicBezTo>
                    <a:cubicBezTo>
                      <a:pt x="737" y="191"/>
                      <a:pt x="737" y="191"/>
                      <a:pt x="737" y="191"/>
                    </a:cubicBezTo>
                    <a:cubicBezTo>
                      <a:pt x="735" y="189"/>
                      <a:pt x="735" y="189"/>
                      <a:pt x="735" y="189"/>
                    </a:cubicBezTo>
                    <a:cubicBezTo>
                      <a:pt x="734" y="189"/>
                      <a:pt x="734" y="189"/>
                      <a:pt x="734" y="189"/>
                    </a:cubicBezTo>
                    <a:cubicBezTo>
                      <a:pt x="732" y="186"/>
                      <a:pt x="732" y="186"/>
                      <a:pt x="732" y="186"/>
                    </a:cubicBezTo>
                    <a:cubicBezTo>
                      <a:pt x="731" y="186"/>
                      <a:pt x="731" y="186"/>
                      <a:pt x="731" y="186"/>
                    </a:cubicBezTo>
                    <a:cubicBezTo>
                      <a:pt x="728" y="188"/>
                      <a:pt x="728" y="188"/>
                      <a:pt x="728" y="188"/>
                    </a:cubicBezTo>
                    <a:cubicBezTo>
                      <a:pt x="728" y="190"/>
                      <a:pt x="728" y="190"/>
                      <a:pt x="728" y="190"/>
                    </a:cubicBezTo>
                    <a:cubicBezTo>
                      <a:pt x="727" y="193"/>
                      <a:pt x="727" y="193"/>
                      <a:pt x="727" y="193"/>
                    </a:cubicBezTo>
                    <a:cubicBezTo>
                      <a:pt x="728" y="195"/>
                      <a:pt x="728" y="195"/>
                      <a:pt x="728" y="195"/>
                    </a:cubicBezTo>
                    <a:close/>
                    <a:moveTo>
                      <a:pt x="724" y="196"/>
                    </a:moveTo>
                    <a:cubicBezTo>
                      <a:pt x="724" y="198"/>
                      <a:pt x="724" y="198"/>
                      <a:pt x="724" y="198"/>
                    </a:cubicBezTo>
                    <a:cubicBezTo>
                      <a:pt x="724" y="200"/>
                      <a:pt x="724" y="200"/>
                      <a:pt x="724" y="200"/>
                    </a:cubicBezTo>
                    <a:cubicBezTo>
                      <a:pt x="726" y="201"/>
                      <a:pt x="726" y="201"/>
                      <a:pt x="726" y="201"/>
                    </a:cubicBezTo>
                    <a:cubicBezTo>
                      <a:pt x="727" y="200"/>
                      <a:pt x="727" y="200"/>
                      <a:pt x="727" y="200"/>
                    </a:cubicBezTo>
                    <a:cubicBezTo>
                      <a:pt x="726" y="198"/>
                      <a:pt x="726" y="198"/>
                      <a:pt x="726" y="198"/>
                    </a:cubicBezTo>
                    <a:cubicBezTo>
                      <a:pt x="725" y="198"/>
                      <a:pt x="725" y="198"/>
                      <a:pt x="725" y="198"/>
                    </a:cubicBezTo>
                    <a:cubicBezTo>
                      <a:pt x="725" y="196"/>
                      <a:pt x="725" y="196"/>
                      <a:pt x="725" y="196"/>
                    </a:cubicBezTo>
                    <a:cubicBezTo>
                      <a:pt x="724" y="196"/>
                      <a:pt x="724" y="196"/>
                      <a:pt x="724" y="196"/>
                    </a:cubicBezTo>
                    <a:close/>
                    <a:moveTo>
                      <a:pt x="689" y="178"/>
                    </a:moveTo>
                    <a:cubicBezTo>
                      <a:pt x="689" y="174"/>
                      <a:pt x="689" y="174"/>
                      <a:pt x="689" y="174"/>
                    </a:cubicBezTo>
                    <a:cubicBezTo>
                      <a:pt x="690" y="170"/>
                      <a:pt x="690" y="170"/>
                      <a:pt x="690" y="170"/>
                    </a:cubicBezTo>
                    <a:cubicBezTo>
                      <a:pt x="692" y="168"/>
                      <a:pt x="692" y="168"/>
                      <a:pt x="692" y="168"/>
                    </a:cubicBezTo>
                    <a:cubicBezTo>
                      <a:pt x="694" y="168"/>
                      <a:pt x="694" y="168"/>
                      <a:pt x="694" y="168"/>
                    </a:cubicBezTo>
                    <a:cubicBezTo>
                      <a:pt x="696" y="168"/>
                      <a:pt x="696" y="168"/>
                      <a:pt x="696" y="168"/>
                    </a:cubicBezTo>
                    <a:cubicBezTo>
                      <a:pt x="698" y="169"/>
                      <a:pt x="698" y="169"/>
                      <a:pt x="698" y="169"/>
                    </a:cubicBezTo>
                    <a:cubicBezTo>
                      <a:pt x="699" y="168"/>
                      <a:pt x="699" y="168"/>
                      <a:pt x="699" y="168"/>
                    </a:cubicBezTo>
                    <a:cubicBezTo>
                      <a:pt x="701" y="169"/>
                      <a:pt x="701" y="169"/>
                      <a:pt x="701" y="169"/>
                    </a:cubicBezTo>
                    <a:cubicBezTo>
                      <a:pt x="701" y="170"/>
                      <a:pt x="701" y="170"/>
                      <a:pt x="701" y="170"/>
                    </a:cubicBezTo>
                    <a:cubicBezTo>
                      <a:pt x="703" y="170"/>
                      <a:pt x="703" y="170"/>
                      <a:pt x="703" y="170"/>
                    </a:cubicBezTo>
                    <a:cubicBezTo>
                      <a:pt x="704" y="170"/>
                      <a:pt x="704" y="170"/>
                      <a:pt x="704" y="170"/>
                    </a:cubicBezTo>
                    <a:cubicBezTo>
                      <a:pt x="706" y="171"/>
                      <a:pt x="706" y="171"/>
                      <a:pt x="706" y="171"/>
                    </a:cubicBezTo>
                    <a:cubicBezTo>
                      <a:pt x="708" y="171"/>
                      <a:pt x="708" y="171"/>
                      <a:pt x="708" y="171"/>
                    </a:cubicBezTo>
                    <a:cubicBezTo>
                      <a:pt x="710" y="174"/>
                      <a:pt x="710" y="174"/>
                      <a:pt x="710" y="174"/>
                    </a:cubicBezTo>
                    <a:cubicBezTo>
                      <a:pt x="712" y="175"/>
                      <a:pt x="712" y="175"/>
                      <a:pt x="712" y="175"/>
                    </a:cubicBezTo>
                    <a:cubicBezTo>
                      <a:pt x="711" y="176"/>
                      <a:pt x="711" y="176"/>
                      <a:pt x="711" y="176"/>
                    </a:cubicBezTo>
                    <a:cubicBezTo>
                      <a:pt x="711" y="177"/>
                      <a:pt x="711" y="177"/>
                      <a:pt x="711" y="177"/>
                    </a:cubicBezTo>
                    <a:cubicBezTo>
                      <a:pt x="713" y="177"/>
                      <a:pt x="713" y="177"/>
                      <a:pt x="713" y="177"/>
                    </a:cubicBezTo>
                    <a:cubicBezTo>
                      <a:pt x="715" y="176"/>
                      <a:pt x="715" y="176"/>
                      <a:pt x="715" y="176"/>
                    </a:cubicBezTo>
                    <a:cubicBezTo>
                      <a:pt x="716" y="178"/>
                      <a:pt x="716" y="178"/>
                      <a:pt x="716" y="178"/>
                    </a:cubicBezTo>
                    <a:cubicBezTo>
                      <a:pt x="718" y="179"/>
                      <a:pt x="718" y="179"/>
                      <a:pt x="718" y="179"/>
                    </a:cubicBezTo>
                    <a:cubicBezTo>
                      <a:pt x="718" y="181"/>
                      <a:pt x="718" y="181"/>
                      <a:pt x="718" y="181"/>
                    </a:cubicBezTo>
                    <a:cubicBezTo>
                      <a:pt x="718" y="182"/>
                      <a:pt x="718" y="182"/>
                      <a:pt x="718" y="182"/>
                    </a:cubicBezTo>
                    <a:cubicBezTo>
                      <a:pt x="717" y="183"/>
                      <a:pt x="717" y="183"/>
                      <a:pt x="717" y="183"/>
                    </a:cubicBezTo>
                    <a:cubicBezTo>
                      <a:pt x="714" y="182"/>
                      <a:pt x="714" y="182"/>
                      <a:pt x="714" y="182"/>
                    </a:cubicBezTo>
                    <a:cubicBezTo>
                      <a:pt x="711" y="185"/>
                      <a:pt x="711" y="185"/>
                      <a:pt x="711" y="185"/>
                    </a:cubicBezTo>
                    <a:cubicBezTo>
                      <a:pt x="709" y="185"/>
                      <a:pt x="709" y="185"/>
                      <a:pt x="709" y="185"/>
                    </a:cubicBezTo>
                    <a:cubicBezTo>
                      <a:pt x="706" y="183"/>
                      <a:pt x="706" y="183"/>
                      <a:pt x="706" y="183"/>
                    </a:cubicBezTo>
                    <a:cubicBezTo>
                      <a:pt x="703" y="183"/>
                      <a:pt x="703" y="183"/>
                      <a:pt x="703" y="183"/>
                    </a:cubicBezTo>
                    <a:cubicBezTo>
                      <a:pt x="699" y="181"/>
                      <a:pt x="699" y="181"/>
                      <a:pt x="699" y="181"/>
                    </a:cubicBezTo>
                    <a:cubicBezTo>
                      <a:pt x="697" y="181"/>
                      <a:pt x="697" y="181"/>
                      <a:pt x="697" y="181"/>
                    </a:cubicBezTo>
                    <a:cubicBezTo>
                      <a:pt x="694" y="180"/>
                      <a:pt x="694" y="180"/>
                      <a:pt x="694" y="180"/>
                    </a:cubicBezTo>
                    <a:cubicBezTo>
                      <a:pt x="693" y="178"/>
                      <a:pt x="693" y="178"/>
                      <a:pt x="693" y="17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689" y="178"/>
                      <a:pt x="689" y="178"/>
                      <a:pt x="689" y="178"/>
                    </a:cubicBezTo>
                    <a:close/>
                    <a:moveTo>
                      <a:pt x="660" y="137"/>
                    </a:moveTo>
                    <a:cubicBezTo>
                      <a:pt x="660" y="136"/>
                      <a:pt x="660" y="136"/>
                      <a:pt x="660" y="136"/>
                    </a:cubicBezTo>
                    <a:cubicBezTo>
                      <a:pt x="661" y="136"/>
                      <a:pt x="661" y="136"/>
                      <a:pt x="661" y="136"/>
                    </a:cubicBezTo>
                    <a:cubicBezTo>
                      <a:pt x="662" y="136"/>
                      <a:pt x="662" y="136"/>
                      <a:pt x="662" y="136"/>
                    </a:cubicBezTo>
                    <a:cubicBezTo>
                      <a:pt x="661" y="138"/>
                      <a:pt x="661" y="138"/>
                      <a:pt x="661" y="138"/>
                    </a:cubicBezTo>
                    <a:cubicBezTo>
                      <a:pt x="660" y="138"/>
                      <a:pt x="660" y="138"/>
                      <a:pt x="660" y="138"/>
                    </a:cubicBezTo>
                    <a:cubicBezTo>
                      <a:pt x="660" y="137"/>
                      <a:pt x="660" y="137"/>
                      <a:pt x="660" y="137"/>
                    </a:cubicBezTo>
                    <a:close/>
                    <a:moveTo>
                      <a:pt x="661" y="151"/>
                    </a:moveTo>
                    <a:cubicBezTo>
                      <a:pt x="663" y="155"/>
                      <a:pt x="663" y="155"/>
                      <a:pt x="663" y="155"/>
                    </a:cubicBezTo>
                    <a:cubicBezTo>
                      <a:pt x="664" y="157"/>
                      <a:pt x="664" y="157"/>
                      <a:pt x="664" y="157"/>
                    </a:cubicBezTo>
                    <a:cubicBezTo>
                      <a:pt x="665" y="157"/>
                      <a:pt x="665" y="157"/>
                      <a:pt x="665" y="157"/>
                    </a:cubicBezTo>
                    <a:cubicBezTo>
                      <a:pt x="667" y="157"/>
                      <a:pt x="667" y="157"/>
                      <a:pt x="667" y="157"/>
                    </a:cubicBezTo>
                    <a:cubicBezTo>
                      <a:pt x="669" y="158"/>
                      <a:pt x="669" y="158"/>
                      <a:pt x="669" y="158"/>
                    </a:cubicBezTo>
                    <a:cubicBezTo>
                      <a:pt x="670" y="158"/>
                      <a:pt x="670" y="158"/>
                      <a:pt x="670" y="158"/>
                    </a:cubicBezTo>
                    <a:cubicBezTo>
                      <a:pt x="674" y="155"/>
                      <a:pt x="674" y="155"/>
                      <a:pt x="674" y="155"/>
                    </a:cubicBezTo>
                    <a:cubicBezTo>
                      <a:pt x="674" y="154"/>
                      <a:pt x="674" y="154"/>
                      <a:pt x="674" y="154"/>
                    </a:cubicBezTo>
                    <a:cubicBezTo>
                      <a:pt x="676" y="153"/>
                      <a:pt x="676" y="153"/>
                      <a:pt x="676" y="153"/>
                    </a:cubicBezTo>
                    <a:cubicBezTo>
                      <a:pt x="678" y="150"/>
                      <a:pt x="678" y="150"/>
                      <a:pt x="678" y="150"/>
                    </a:cubicBezTo>
                    <a:cubicBezTo>
                      <a:pt x="678" y="147"/>
                      <a:pt x="678" y="147"/>
                      <a:pt x="678" y="147"/>
                    </a:cubicBezTo>
                    <a:cubicBezTo>
                      <a:pt x="679" y="144"/>
                      <a:pt x="679" y="144"/>
                      <a:pt x="679" y="144"/>
                    </a:cubicBezTo>
                    <a:cubicBezTo>
                      <a:pt x="681" y="141"/>
                      <a:pt x="681" y="141"/>
                      <a:pt x="681" y="141"/>
                    </a:cubicBezTo>
                    <a:cubicBezTo>
                      <a:pt x="679" y="140"/>
                      <a:pt x="679" y="140"/>
                      <a:pt x="679" y="140"/>
                    </a:cubicBezTo>
                    <a:cubicBezTo>
                      <a:pt x="679" y="138"/>
                      <a:pt x="679" y="138"/>
                      <a:pt x="679" y="138"/>
                    </a:cubicBezTo>
                    <a:cubicBezTo>
                      <a:pt x="681" y="137"/>
                      <a:pt x="681" y="137"/>
                      <a:pt x="681" y="137"/>
                    </a:cubicBezTo>
                    <a:cubicBezTo>
                      <a:pt x="682" y="134"/>
                      <a:pt x="682" y="134"/>
                      <a:pt x="682" y="134"/>
                    </a:cubicBezTo>
                    <a:cubicBezTo>
                      <a:pt x="684" y="134"/>
                      <a:pt x="684" y="134"/>
                      <a:pt x="684" y="134"/>
                    </a:cubicBezTo>
                    <a:cubicBezTo>
                      <a:pt x="686" y="132"/>
                      <a:pt x="686" y="132"/>
                      <a:pt x="686" y="132"/>
                    </a:cubicBezTo>
                    <a:cubicBezTo>
                      <a:pt x="689" y="130"/>
                      <a:pt x="689" y="130"/>
                      <a:pt x="689" y="130"/>
                    </a:cubicBezTo>
                    <a:cubicBezTo>
                      <a:pt x="689" y="126"/>
                      <a:pt x="689" y="126"/>
                      <a:pt x="689" y="126"/>
                    </a:cubicBezTo>
                    <a:cubicBezTo>
                      <a:pt x="689" y="125"/>
                      <a:pt x="689" y="125"/>
                      <a:pt x="689" y="125"/>
                    </a:cubicBezTo>
                    <a:cubicBezTo>
                      <a:pt x="691" y="123"/>
                      <a:pt x="691" y="123"/>
                      <a:pt x="691" y="123"/>
                    </a:cubicBezTo>
                    <a:cubicBezTo>
                      <a:pt x="691" y="121"/>
                      <a:pt x="691" y="121"/>
                      <a:pt x="691" y="121"/>
                    </a:cubicBezTo>
                    <a:cubicBezTo>
                      <a:pt x="690" y="119"/>
                      <a:pt x="690" y="119"/>
                      <a:pt x="690" y="119"/>
                    </a:cubicBezTo>
                    <a:cubicBezTo>
                      <a:pt x="690" y="116"/>
                      <a:pt x="690" y="116"/>
                      <a:pt x="690" y="116"/>
                    </a:cubicBezTo>
                    <a:cubicBezTo>
                      <a:pt x="688" y="117"/>
                      <a:pt x="688" y="117"/>
                      <a:pt x="688" y="117"/>
                    </a:cubicBezTo>
                    <a:cubicBezTo>
                      <a:pt x="686" y="116"/>
                      <a:pt x="686" y="116"/>
                      <a:pt x="686" y="116"/>
                    </a:cubicBezTo>
                    <a:cubicBezTo>
                      <a:pt x="684" y="116"/>
                      <a:pt x="684" y="116"/>
                      <a:pt x="684" y="116"/>
                    </a:cubicBezTo>
                    <a:cubicBezTo>
                      <a:pt x="683" y="114"/>
                      <a:pt x="683" y="114"/>
                      <a:pt x="683" y="114"/>
                    </a:cubicBezTo>
                    <a:cubicBezTo>
                      <a:pt x="684" y="112"/>
                      <a:pt x="684" y="112"/>
                      <a:pt x="684" y="112"/>
                    </a:cubicBezTo>
                    <a:cubicBezTo>
                      <a:pt x="687" y="110"/>
                      <a:pt x="687" y="110"/>
                      <a:pt x="687" y="110"/>
                    </a:cubicBezTo>
                    <a:cubicBezTo>
                      <a:pt x="687" y="109"/>
                      <a:pt x="687" y="109"/>
                      <a:pt x="687" y="109"/>
                    </a:cubicBezTo>
                    <a:cubicBezTo>
                      <a:pt x="686" y="107"/>
                      <a:pt x="686" y="107"/>
                      <a:pt x="686" y="107"/>
                    </a:cubicBezTo>
                    <a:cubicBezTo>
                      <a:pt x="686" y="104"/>
                      <a:pt x="686" y="104"/>
                      <a:pt x="686" y="104"/>
                    </a:cubicBezTo>
                    <a:cubicBezTo>
                      <a:pt x="687" y="102"/>
                      <a:pt x="687" y="102"/>
                      <a:pt x="687" y="102"/>
                    </a:cubicBezTo>
                    <a:cubicBezTo>
                      <a:pt x="685" y="100"/>
                      <a:pt x="685" y="100"/>
                      <a:pt x="685" y="100"/>
                    </a:cubicBezTo>
                    <a:cubicBezTo>
                      <a:pt x="683" y="100"/>
                      <a:pt x="683" y="100"/>
                      <a:pt x="683" y="100"/>
                    </a:cubicBezTo>
                    <a:cubicBezTo>
                      <a:pt x="680" y="102"/>
                      <a:pt x="680" y="102"/>
                      <a:pt x="680" y="102"/>
                    </a:cubicBezTo>
                    <a:cubicBezTo>
                      <a:pt x="677" y="103"/>
                      <a:pt x="677" y="103"/>
                      <a:pt x="677" y="103"/>
                    </a:cubicBezTo>
                    <a:cubicBezTo>
                      <a:pt x="676" y="105"/>
                      <a:pt x="676" y="105"/>
                      <a:pt x="676" y="105"/>
                    </a:cubicBezTo>
                    <a:cubicBezTo>
                      <a:pt x="674" y="107"/>
                      <a:pt x="674" y="107"/>
                      <a:pt x="674" y="107"/>
                    </a:cubicBezTo>
                    <a:cubicBezTo>
                      <a:pt x="673" y="106"/>
                      <a:pt x="673" y="106"/>
                      <a:pt x="673" y="106"/>
                    </a:cubicBezTo>
                    <a:cubicBezTo>
                      <a:pt x="672" y="104"/>
                      <a:pt x="672" y="104"/>
                      <a:pt x="672" y="104"/>
                    </a:cubicBezTo>
                    <a:cubicBezTo>
                      <a:pt x="675" y="103"/>
                      <a:pt x="675" y="103"/>
                      <a:pt x="675" y="103"/>
                    </a:cubicBezTo>
                    <a:cubicBezTo>
                      <a:pt x="676" y="101"/>
                      <a:pt x="676" y="101"/>
                      <a:pt x="676" y="101"/>
                    </a:cubicBezTo>
                    <a:cubicBezTo>
                      <a:pt x="676" y="98"/>
                      <a:pt x="676" y="98"/>
                      <a:pt x="676" y="98"/>
                    </a:cubicBezTo>
                    <a:cubicBezTo>
                      <a:pt x="677" y="94"/>
                      <a:pt x="677" y="94"/>
                      <a:pt x="677" y="94"/>
                    </a:cubicBezTo>
                    <a:cubicBezTo>
                      <a:pt x="676" y="91"/>
                      <a:pt x="676" y="91"/>
                      <a:pt x="676" y="91"/>
                    </a:cubicBezTo>
                    <a:cubicBezTo>
                      <a:pt x="675" y="90"/>
                      <a:pt x="675" y="90"/>
                      <a:pt x="675" y="90"/>
                    </a:cubicBezTo>
                    <a:cubicBezTo>
                      <a:pt x="674" y="88"/>
                      <a:pt x="674" y="88"/>
                      <a:pt x="674" y="88"/>
                    </a:cubicBezTo>
                    <a:cubicBezTo>
                      <a:pt x="671" y="86"/>
                      <a:pt x="671" y="86"/>
                      <a:pt x="671" y="86"/>
                    </a:cubicBezTo>
                    <a:cubicBezTo>
                      <a:pt x="669" y="87"/>
                      <a:pt x="669" y="87"/>
                      <a:pt x="669" y="87"/>
                    </a:cubicBezTo>
                    <a:cubicBezTo>
                      <a:pt x="666" y="86"/>
                      <a:pt x="666" y="86"/>
                      <a:pt x="666" y="86"/>
                    </a:cubicBezTo>
                    <a:cubicBezTo>
                      <a:pt x="663" y="89"/>
                      <a:pt x="663" y="89"/>
                      <a:pt x="663" y="89"/>
                    </a:cubicBezTo>
                    <a:cubicBezTo>
                      <a:pt x="661" y="88"/>
                      <a:pt x="661" y="88"/>
                      <a:pt x="661" y="88"/>
                    </a:cubicBezTo>
                    <a:cubicBezTo>
                      <a:pt x="661" y="85"/>
                      <a:pt x="661" y="85"/>
                      <a:pt x="661" y="85"/>
                    </a:cubicBezTo>
                    <a:cubicBezTo>
                      <a:pt x="660" y="84"/>
                      <a:pt x="660" y="84"/>
                      <a:pt x="660" y="84"/>
                    </a:cubicBezTo>
                    <a:cubicBezTo>
                      <a:pt x="658" y="85"/>
                      <a:pt x="658" y="85"/>
                      <a:pt x="658" y="85"/>
                    </a:cubicBezTo>
                    <a:cubicBezTo>
                      <a:pt x="658" y="87"/>
                      <a:pt x="658" y="87"/>
                      <a:pt x="658" y="87"/>
                    </a:cubicBezTo>
                    <a:cubicBezTo>
                      <a:pt x="655" y="89"/>
                      <a:pt x="655" y="89"/>
                      <a:pt x="655" y="89"/>
                    </a:cubicBezTo>
                    <a:cubicBezTo>
                      <a:pt x="654" y="91"/>
                      <a:pt x="654" y="91"/>
                      <a:pt x="654" y="91"/>
                    </a:cubicBezTo>
                    <a:cubicBezTo>
                      <a:pt x="652" y="94"/>
                      <a:pt x="652" y="94"/>
                      <a:pt x="652" y="94"/>
                    </a:cubicBezTo>
                    <a:cubicBezTo>
                      <a:pt x="652" y="96"/>
                      <a:pt x="652" y="96"/>
                      <a:pt x="652" y="96"/>
                    </a:cubicBezTo>
                    <a:cubicBezTo>
                      <a:pt x="654" y="98"/>
                      <a:pt x="654" y="98"/>
                      <a:pt x="654" y="98"/>
                    </a:cubicBezTo>
                    <a:cubicBezTo>
                      <a:pt x="655" y="97"/>
                      <a:pt x="655" y="97"/>
                      <a:pt x="655" y="97"/>
                    </a:cubicBezTo>
                    <a:cubicBezTo>
                      <a:pt x="658" y="96"/>
                      <a:pt x="658" y="96"/>
                      <a:pt x="658" y="96"/>
                    </a:cubicBezTo>
                    <a:cubicBezTo>
                      <a:pt x="658" y="97"/>
                      <a:pt x="658" y="97"/>
                      <a:pt x="658" y="97"/>
                    </a:cubicBezTo>
                    <a:cubicBezTo>
                      <a:pt x="656" y="100"/>
                      <a:pt x="656" y="100"/>
                      <a:pt x="656" y="100"/>
                    </a:cubicBezTo>
                    <a:cubicBezTo>
                      <a:pt x="653" y="101"/>
                      <a:pt x="653" y="101"/>
                      <a:pt x="653" y="101"/>
                    </a:cubicBezTo>
                    <a:cubicBezTo>
                      <a:pt x="650" y="105"/>
                      <a:pt x="650" y="105"/>
                      <a:pt x="650" y="105"/>
                    </a:cubicBezTo>
                    <a:cubicBezTo>
                      <a:pt x="651" y="106"/>
                      <a:pt x="651" y="106"/>
                      <a:pt x="651" y="106"/>
                    </a:cubicBezTo>
                    <a:cubicBezTo>
                      <a:pt x="654" y="104"/>
                      <a:pt x="654" y="104"/>
                      <a:pt x="654" y="104"/>
                    </a:cubicBezTo>
                    <a:cubicBezTo>
                      <a:pt x="657" y="101"/>
                      <a:pt x="657" y="101"/>
                      <a:pt x="657" y="101"/>
                    </a:cubicBezTo>
                    <a:cubicBezTo>
                      <a:pt x="659" y="101"/>
                      <a:pt x="659" y="101"/>
                      <a:pt x="659" y="101"/>
                    </a:cubicBezTo>
                    <a:cubicBezTo>
                      <a:pt x="660" y="100"/>
                      <a:pt x="660" y="100"/>
                      <a:pt x="660" y="100"/>
                    </a:cubicBezTo>
                    <a:cubicBezTo>
                      <a:pt x="662" y="102"/>
                      <a:pt x="662" y="102"/>
                      <a:pt x="662" y="102"/>
                    </a:cubicBezTo>
                    <a:cubicBezTo>
                      <a:pt x="661" y="105"/>
                      <a:pt x="661" y="105"/>
                      <a:pt x="661" y="105"/>
                    </a:cubicBezTo>
                    <a:cubicBezTo>
                      <a:pt x="659" y="105"/>
                      <a:pt x="659" y="105"/>
                      <a:pt x="659" y="105"/>
                    </a:cubicBezTo>
                    <a:cubicBezTo>
                      <a:pt x="657" y="107"/>
                      <a:pt x="657" y="107"/>
                      <a:pt x="657" y="107"/>
                    </a:cubicBezTo>
                    <a:cubicBezTo>
                      <a:pt x="656" y="109"/>
                      <a:pt x="656" y="109"/>
                      <a:pt x="656" y="109"/>
                    </a:cubicBezTo>
                    <a:cubicBezTo>
                      <a:pt x="657" y="111"/>
                      <a:pt x="657" y="111"/>
                      <a:pt x="657" y="111"/>
                    </a:cubicBezTo>
                    <a:cubicBezTo>
                      <a:pt x="660" y="110"/>
                      <a:pt x="660" y="110"/>
                      <a:pt x="660" y="110"/>
                    </a:cubicBezTo>
                    <a:cubicBezTo>
                      <a:pt x="662" y="111"/>
                      <a:pt x="662" y="111"/>
                      <a:pt x="662" y="111"/>
                    </a:cubicBezTo>
                    <a:cubicBezTo>
                      <a:pt x="659" y="113"/>
                      <a:pt x="659" y="113"/>
                      <a:pt x="659" y="113"/>
                    </a:cubicBezTo>
                    <a:cubicBezTo>
                      <a:pt x="656" y="114"/>
                      <a:pt x="656" y="114"/>
                      <a:pt x="656" y="114"/>
                    </a:cubicBezTo>
                    <a:cubicBezTo>
                      <a:pt x="654" y="114"/>
                      <a:pt x="654" y="114"/>
                      <a:pt x="654" y="114"/>
                    </a:cubicBezTo>
                    <a:cubicBezTo>
                      <a:pt x="654" y="115"/>
                      <a:pt x="654" y="115"/>
                      <a:pt x="654" y="115"/>
                    </a:cubicBezTo>
                    <a:cubicBezTo>
                      <a:pt x="656" y="116"/>
                      <a:pt x="656" y="116"/>
                      <a:pt x="656" y="116"/>
                    </a:cubicBezTo>
                    <a:cubicBezTo>
                      <a:pt x="656" y="117"/>
                      <a:pt x="656" y="117"/>
                      <a:pt x="656" y="117"/>
                    </a:cubicBezTo>
                    <a:cubicBezTo>
                      <a:pt x="653" y="121"/>
                      <a:pt x="653" y="121"/>
                      <a:pt x="653" y="121"/>
                    </a:cubicBezTo>
                    <a:cubicBezTo>
                      <a:pt x="652" y="121"/>
                      <a:pt x="652" y="121"/>
                      <a:pt x="652" y="121"/>
                    </a:cubicBezTo>
                    <a:cubicBezTo>
                      <a:pt x="650" y="118"/>
                      <a:pt x="650" y="118"/>
                      <a:pt x="650" y="118"/>
                    </a:cubicBezTo>
                    <a:cubicBezTo>
                      <a:pt x="648" y="117"/>
                      <a:pt x="648" y="117"/>
                      <a:pt x="648" y="117"/>
                    </a:cubicBezTo>
                    <a:cubicBezTo>
                      <a:pt x="646" y="114"/>
                      <a:pt x="646" y="114"/>
                      <a:pt x="646" y="114"/>
                    </a:cubicBezTo>
                    <a:cubicBezTo>
                      <a:pt x="642" y="116"/>
                      <a:pt x="642" y="116"/>
                      <a:pt x="642" y="116"/>
                    </a:cubicBezTo>
                    <a:cubicBezTo>
                      <a:pt x="642" y="117"/>
                      <a:pt x="642" y="117"/>
                      <a:pt x="642" y="117"/>
                    </a:cubicBezTo>
                    <a:cubicBezTo>
                      <a:pt x="639" y="122"/>
                      <a:pt x="639" y="122"/>
                      <a:pt x="639" y="122"/>
                    </a:cubicBezTo>
                    <a:cubicBezTo>
                      <a:pt x="641" y="125"/>
                      <a:pt x="641" y="125"/>
                      <a:pt x="641" y="125"/>
                    </a:cubicBezTo>
                    <a:cubicBezTo>
                      <a:pt x="641" y="127"/>
                      <a:pt x="641" y="127"/>
                      <a:pt x="641" y="127"/>
                    </a:cubicBezTo>
                    <a:cubicBezTo>
                      <a:pt x="643" y="128"/>
                      <a:pt x="643" y="128"/>
                      <a:pt x="643" y="128"/>
                    </a:cubicBezTo>
                    <a:cubicBezTo>
                      <a:pt x="645" y="126"/>
                      <a:pt x="645" y="126"/>
                      <a:pt x="645" y="126"/>
                    </a:cubicBezTo>
                    <a:cubicBezTo>
                      <a:pt x="647" y="126"/>
                      <a:pt x="647" y="126"/>
                      <a:pt x="647" y="126"/>
                    </a:cubicBezTo>
                    <a:cubicBezTo>
                      <a:pt x="651" y="127"/>
                      <a:pt x="651" y="127"/>
                      <a:pt x="651" y="127"/>
                    </a:cubicBezTo>
                    <a:cubicBezTo>
                      <a:pt x="654" y="127"/>
                      <a:pt x="654" y="127"/>
                      <a:pt x="654" y="127"/>
                    </a:cubicBezTo>
                    <a:cubicBezTo>
                      <a:pt x="655" y="128"/>
                      <a:pt x="655" y="128"/>
                      <a:pt x="655" y="128"/>
                    </a:cubicBezTo>
                    <a:cubicBezTo>
                      <a:pt x="659" y="127"/>
                      <a:pt x="659" y="127"/>
                      <a:pt x="659" y="127"/>
                    </a:cubicBezTo>
                    <a:cubicBezTo>
                      <a:pt x="659" y="129"/>
                      <a:pt x="659" y="129"/>
                      <a:pt x="659" y="129"/>
                    </a:cubicBezTo>
                    <a:cubicBezTo>
                      <a:pt x="657" y="129"/>
                      <a:pt x="657" y="129"/>
                      <a:pt x="657" y="129"/>
                    </a:cubicBezTo>
                    <a:cubicBezTo>
                      <a:pt x="656" y="131"/>
                      <a:pt x="656" y="131"/>
                      <a:pt x="656" y="131"/>
                    </a:cubicBezTo>
                    <a:cubicBezTo>
                      <a:pt x="656" y="133"/>
                      <a:pt x="656" y="133"/>
                      <a:pt x="656" y="133"/>
                    </a:cubicBezTo>
                    <a:cubicBezTo>
                      <a:pt x="660" y="133"/>
                      <a:pt x="660" y="133"/>
                      <a:pt x="660" y="133"/>
                    </a:cubicBezTo>
                    <a:cubicBezTo>
                      <a:pt x="662" y="135"/>
                      <a:pt x="662" y="135"/>
                      <a:pt x="662" y="135"/>
                    </a:cubicBezTo>
                    <a:cubicBezTo>
                      <a:pt x="664" y="139"/>
                      <a:pt x="664" y="139"/>
                      <a:pt x="664" y="139"/>
                    </a:cubicBezTo>
                    <a:cubicBezTo>
                      <a:pt x="665" y="139"/>
                      <a:pt x="665" y="139"/>
                      <a:pt x="665" y="139"/>
                    </a:cubicBezTo>
                    <a:cubicBezTo>
                      <a:pt x="666" y="140"/>
                      <a:pt x="666" y="140"/>
                      <a:pt x="666" y="140"/>
                    </a:cubicBezTo>
                    <a:cubicBezTo>
                      <a:pt x="665" y="141"/>
                      <a:pt x="665" y="141"/>
                      <a:pt x="665" y="141"/>
                    </a:cubicBezTo>
                    <a:cubicBezTo>
                      <a:pt x="665" y="144"/>
                      <a:pt x="665" y="144"/>
                      <a:pt x="665" y="144"/>
                    </a:cubicBezTo>
                    <a:cubicBezTo>
                      <a:pt x="661" y="151"/>
                      <a:pt x="661" y="151"/>
                      <a:pt x="661" y="151"/>
                    </a:cubicBezTo>
                    <a:close/>
                    <a:moveTo>
                      <a:pt x="649" y="134"/>
                    </a:moveTo>
                    <a:cubicBezTo>
                      <a:pt x="649" y="131"/>
                      <a:pt x="649" y="131"/>
                      <a:pt x="649" y="131"/>
                    </a:cubicBezTo>
                    <a:cubicBezTo>
                      <a:pt x="652" y="130"/>
                      <a:pt x="652" y="130"/>
                      <a:pt x="652" y="130"/>
                    </a:cubicBezTo>
                    <a:cubicBezTo>
                      <a:pt x="654" y="130"/>
                      <a:pt x="654" y="130"/>
                      <a:pt x="654" y="130"/>
                    </a:cubicBezTo>
                    <a:cubicBezTo>
                      <a:pt x="653" y="131"/>
                      <a:pt x="653" y="131"/>
                      <a:pt x="653" y="131"/>
                    </a:cubicBezTo>
                    <a:cubicBezTo>
                      <a:pt x="652" y="132"/>
                      <a:pt x="652" y="132"/>
                      <a:pt x="652" y="132"/>
                    </a:cubicBezTo>
                    <a:cubicBezTo>
                      <a:pt x="650" y="134"/>
                      <a:pt x="650" y="134"/>
                      <a:pt x="650" y="134"/>
                    </a:cubicBezTo>
                    <a:cubicBezTo>
                      <a:pt x="649" y="134"/>
                      <a:pt x="649" y="134"/>
                      <a:pt x="649" y="134"/>
                    </a:cubicBezTo>
                    <a:close/>
                    <a:moveTo>
                      <a:pt x="644" y="147"/>
                    </a:moveTo>
                    <a:cubicBezTo>
                      <a:pt x="645" y="145"/>
                      <a:pt x="645" y="145"/>
                      <a:pt x="645" y="145"/>
                    </a:cubicBezTo>
                    <a:cubicBezTo>
                      <a:pt x="649" y="144"/>
                      <a:pt x="649" y="144"/>
                      <a:pt x="649" y="144"/>
                    </a:cubicBezTo>
                    <a:cubicBezTo>
                      <a:pt x="652" y="145"/>
                      <a:pt x="652" y="145"/>
                      <a:pt x="652" y="145"/>
                    </a:cubicBezTo>
                    <a:cubicBezTo>
                      <a:pt x="656" y="149"/>
                      <a:pt x="656" y="149"/>
                      <a:pt x="656" y="149"/>
                    </a:cubicBezTo>
                    <a:cubicBezTo>
                      <a:pt x="655" y="152"/>
                      <a:pt x="655" y="152"/>
                      <a:pt x="655" y="152"/>
                    </a:cubicBezTo>
                    <a:cubicBezTo>
                      <a:pt x="656" y="156"/>
                      <a:pt x="656" y="156"/>
                      <a:pt x="656" y="156"/>
                    </a:cubicBezTo>
                    <a:cubicBezTo>
                      <a:pt x="654" y="156"/>
                      <a:pt x="654" y="156"/>
                      <a:pt x="654" y="156"/>
                    </a:cubicBezTo>
                    <a:cubicBezTo>
                      <a:pt x="652" y="154"/>
                      <a:pt x="652" y="154"/>
                      <a:pt x="652" y="154"/>
                    </a:cubicBezTo>
                    <a:cubicBezTo>
                      <a:pt x="650" y="155"/>
                      <a:pt x="650" y="155"/>
                      <a:pt x="650" y="155"/>
                    </a:cubicBezTo>
                    <a:cubicBezTo>
                      <a:pt x="648" y="155"/>
                      <a:pt x="648" y="155"/>
                      <a:pt x="648" y="155"/>
                    </a:cubicBezTo>
                    <a:cubicBezTo>
                      <a:pt x="646" y="152"/>
                      <a:pt x="646" y="152"/>
                      <a:pt x="646" y="152"/>
                    </a:cubicBezTo>
                    <a:cubicBezTo>
                      <a:pt x="643" y="150"/>
                      <a:pt x="643" y="150"/>
                      <a:pt x="643" y="150"/>
                    </a:cubicBezTo>
                    <a:cubicBezTo>
                      <a:pt x="644" y="147"/>
                      <a:pt x="644" y="147"/>
                      <a:pt x="644" y="147"/>
                    </a:cubicBezTo>
                    <a:close/>
                    <a:moveTo>
                      <a:pt x="613" y="167"/>
                    </a:moveTo>
                    <a:cubicBezTo>
                      <a:pt x="615" y="166"/>
                      <a:pt x="615" y="166"/>
                      <a:pt x="615" y="166"/>
                    </a:cubicBezTo>
                    <a:cubicBezTo>
                      <a:pt x="618" y="166"/>
                      <a:pt x="618" y="166"/>
                      <a:pt x="618" y="166"/>
                    </a:cubicBezTo>
                    <a:cubicBezTo>
                      <a:pt x="618" y="168"/>
                      <a:pt x="618" y="168"/>
                      <a:pt x="618" y="168"/>
                    </a:cubicBezTo>
                    <a:cubicBezTo>
                      <a:pt x="615" y="168"/>
                      <a:pt x="615" y="168"/>
                      <a:pt x="615" y="168"/>
                    </a:cubicBezTo>
                    <a:cubicBezTo>
                      <a:pt x="613" y="167"/>
                      <a:pt x="613" y="167"/>
                      <a:pt x="613" y="167"/>
                    </a:cubicBezTo>
                    <a:close/>
                    <a:moveTo>
                      <a:pt x="612" y="164"/>
                    </a:moveTo>
                    <a:cubicBezTo>
                      <a:pt x="610" y="161"/>
                      <a:pt x="610" y="161"/>
                      <a:pt x="610" y="161"/>
                    </a:cubicBezTo>
                    <a:cubicBezTo>
                      <a:pt x="611" y="159"/>
                      <a:pt x="611" y="159"/>
                      <a:pt x="611" y="159"/>
                    </a:cubicBezTo>
                    <a:cubicBezTo>
                      <a:pt x="612" y="156"/>
                      <a:pt x="612" y="156"/>
                      <a:pt x="612" y="156"/>
                    </a:cubicBezTo>
                    <a:cubicBezTo>
                      <a:pt x="612" y="153"/>
                      <a:pt x="612" y="153"/>
                      <a:pt x="612" y="153"/>
                    </a:cubicBezTo>
                    <a:cubicBezTo>
                      <a:pt x="615" y="151"/>
                      <a:pt x="615" y="151"/>
                      <a:pt x="615" y="151"/>
                    </a:cubicBezTo>
                    <a:cubicBezTo>
                      <a:pt x="615" y="150"/>
                      <a:pt x="615" y="150"/>
                      <a:pt x="615" y="150"/>
                    </a:cubicBezTo>
                    <a:cubicBezTo>
                      <a:pt x="615" y="149"/>
                      <a:pt x="615" y="149"/>
                      <a:pt x="615" y="149"/>
                    </a:cubicBezTo>
                    <a:cubicBezTo>
                      <a:pt x="615" y="147"/>
                      <a:pt x="615" y="147"/>
                      <a:pt x="615" y="147"/>
                    </a:cubicBezTo>
                    <a:cubicBezTo>
                      <a:pt x="617" y="144"/>
                      <a:pt x="617" y="144"/>
                      <a:pt x="617" y="144"/>
                    </a:cubicBezTo>
                    <a:cubicBezTo>
                      <a:pt x="617" y="141"/>
                      <a:pt x="617" y="141"/>
                      <a:pt x="617" y="141"/>
                    </a:cubicBezTo>
                    <a:cubicBezTo>
                      <a:pt x="618" y="140"/>
                      <a:pt x="618" y="140"/>
                      <a:pt x="618" y="140"/>
                    </a:cubicBezTo>
                    <a:cubicBezTo>
                      <a:pt x="620" y="142"/>
                      <a:pt x="620" y="142"/>
                      <a:pt x="620" y="142"/>
                    </a:cubicBezTo>
                    <a:cubicBezTo>
                      <a:pt x="620" y="145"/>
                      <a:pt x="620" y="145"/>
                      <a:pt x="620" y="145"/>
                    </a:cubicBezTo>
                    <a:cubicBezTo>
                      <a:pt x="621" y="146"/>
                      <a:pt x="621" y="146"/>
                      <a:pt x="621" y="146"/>
                    </a:cubicBezTo>
                    <a:cubicBezTo>
                      <a:pt x="619" y="151"/>
                      <a:pt x="619" y="151"/>
                      <a:pt x="619" y="151"/>
                    </a:cubicBezTo>
                    <a:cubicBezTo>
                      <a:pt x="620" y="153"/>
                      <a:pt x="620" y="153"/>
                      <a:pt x="620" y="153"/>
                    </a:cubicBezTo>
                    <a:cubicBezTo>
                      <a:pt x="618" y="156"/>
                      <a:pt x="618" y="156"/>
                      <a:pt x="618" y="156"/>
                    </a:cubicBezTo>
                    <a:cubicBezTo>
                      <a:pt x="619" y="157"/>
                      <a:pt x="619" y="157"/>
                      <a:pt x="619" y="157"/>
                    </a:cubicBezTo>
                    <a:cubicBezTo>
                      <a:pt x="617" y="163"/>
                      <a:pt x="617" y="163"/>
                      <a:pt x="617" y="163"/>
                    </a:cubicBezTo>
                    <a:cubicBezTo>
                      <a:pt x="615" y="165"/>
                      <a:pt x="615" y="165"/>
                      <a:pt x="615" y="165"/>
                    </a:cubicBezTo>
                    <a:cubicBezTo>
                      <a:pt x="612" y="164"/>
                      <a:pt x="612" y="164"/>
                      <a:pt x="612" y="164"/>
                    </a:cubicBezTo>
                    <a:close/>
                    <a:moveTo>
                      <a:pt x="584" y="109"/>
                    </a:moveTo>
                    <a:cubicBezTo>
                      <a:pt x="582" y="107"/>
                      <a:pt x="582" y="107"/>
                      <a:pt x="582" y="107"/>
                    </a:cubicBezTo>
                    <a:cubicBezTo>
                      <a:pt x="582" y="104"/>
                      <a:pt x="582" y="104"/>
                      <a:pt x="582" y="104"/>
                    </a:cubicBezTo>
                    <a:cubicBezTo>
                      <a:pt x="583" y="102"/>
                      <a:pt x="583" y="102"/>
                      <a:pt x="583" y="102"/>
                    </a:cubicBezTo>
                    <a:cubicBezTo>
                      <a:pt x="581" y="101"/>
                      <a:pt x="581" y="101"/>
                      <a:pt x="581" y="101"/>
                    </a:cubicBezTo>
                    <a:cubicBezTo>
                      <a:pt x="579" y="101"/>
                      <a:pt x="579" y="101"/>
                      <a:pt x="579" y="101"/>
                    </a:cubicBezTo>
                    <a:cubicBezTo>
                      <a:pt x="578" y="101"/>
                      <a:pt x="578" y="101"/>
                      <a:pt x="578" y="101"/>
                    </a:cubicBezTo>
                    <a:cubicBezTo>
                      <a:pt x="576" y="102"/>
                      <a:pt x="576" y="102"/>
                      <a:pt x="576" y="102"/>
                    </a:cubicBezTo>
                    <a:cubicBezTo>
                      <a:pt x="574" y="101"/>
                      <a:pt x="574" y="101"/>
                      <a:pt x="574" y="101"/>
                    </a:cubicBezTo>
                    <a:cubicBezTo>
                      <a:pt x="571" y="102"/>
                      <a:pt x="571" y="102"/>
                      <a:pt x="571" y="102"/>
                    </a:cubicBezTo>
                    <a:cubicBezTo>
                      <a:pt x="571" y="100"/>
                      <a:pt x="571" y="100"/>
                      <a:pt x="571" y="100"/>
                    </a:cubicBezTo>
                    <a:cubicBezTo>
                      <a:pt x="573" y="98"/>
                      <a:pt x="573" y="98"/>
                      <a:pt x="573" y="98"/>
                    </a:cubicBezTo>
                    <a:cubicBezTo>
                      <a:pt x="574" y="96"/>
                      <a:pt x="574" y="96"/>
                      <a:pt x="574" y="96"/>
                    </a:cubicBezTo>
                    <a:cubicBezTo>
                      <a:pt x="576" y="96"/>
                      <a:pt x="576" y="96"/>
                      <a:pt x="576" y="96"/>
                    </a:cubicBezTo>
                    <a:cubicBezTo>
                      <a:pt x="579" y="96"/>
                      <a:pt x="579" y="96"/>
                      <a:pt x="579" y="96"/>
                    </a:cubicBezTo>
                    <a:cubicBezTo>
                      <a:pt x="586" y="94"/>
                      <a:pt x="586" y="94"/>
                      <a:pt x="586" y="94"/>
                    </a:cubicBezTo>
                    <a:cubicBezTo>
                      <a:pt x="588" y="94"/>
                      <a:pt x="588" y="94"/>
                      <a:pt x="588" y="94"/>
                    </a:cubicBezTo>
                    <a:cubicBezTo>
                      <a:pt x="590" y="96"/>
                      <a:pt x="590" y="96"/>
                      <a:pt x="590" y="96"/>
                    </a:cubicBezTo>
                    <a:cubicBezTo>
                      <a:pt x="592" y="95"/>
                      <a:pt x="592" y="95"/>
                      <a:pt x="592" y="95"/>
                    </a:cubicBezTo>
                    <a:cubicBezTo>
                      <a:pt x="594" y="95"/>
                      <a:pt x="594" y="95"/>
                      <a:pt x="594" y="95"/>
                    </a:cubicBezTo>
                    <a:cubicBezTo>
                      <a:pt x="597" y="93"/>
                      <a:pt x="597" y="93"/>
                      <a:pt x="597" y="93"/>
                    </a:cubicBezTo>
                    <a:cubicBezTo>
                      <a:pt x="601" y="93"/>
                      <a:pt x="601" y="93"/>
                      <a:pt x="601" y="93"/>
                    </a:cubicBezTo>
                    <a:cubicBezTo>
                      <a:pt x="603" y="93"/>
                      <a:pt x="603" y="93"/>
                      <a:pt x="603" y="93"/>
                    </a:cubicBezTo>
                    <a:cubicBezTo>
                      <a:pt x="604" y="92"/>
                      <a:pt x="604" y="92"/>
                      <a:pt x="604" y="92"/>
                    </a:cubicBezTo>
                    <a:cubicBezTo>
                      <a:pt x="605" y="93"/>
                      <a:pt x="605" y="93"/>
                      <a:pt x="605" y="93"/>
                    </a:cubicBezTo>
                    <a:cubicBezTo>
                      <a:pt x="605" y="95"/>
                      <a:pt x="605" y="95"/>
                      <a:pt x="605" y="95"/>
                    </a:cubicBezTo>
                    <a:cubicBezTo>
                      <a:pt x="607" y="97"/>
                      <a:pt x="607" y="97"/>
                      <a:pt x="607" y="97"/>
                    </a:cubicBezTo>
                    <a:cubicBezTo>
                      <a:pt x="607" y="99"/>
                      <a:pt x="607" y="99"/>
                      <a:pt x="607" y="99"/>
                    </a:cubicBezTo>
                    <a:cubicBezTo>
                      <a:pt x="605" y="102"/>
                      <a:pt x="605" y="102"/>
                      <a:pt x="605" y="102"/>
                    </a:cubicBezTo>
                    <a:cubicBezTo>
                      <a:pt x="606" y="106"/>
                      <a:pt x="606" y="106"/>
                      <a:pt x="606" y="106"/>
                    </a:cubicBezTo>
                    <a:cubicBezTo>
                      <a:pt x="604" y="110"/>
                      <a:pt x="604" y="110"/>
                      <a:pt x="604" y="110"/>
                    </a:cubicBezTo>
                    <a:cubicBezTo>
                      <a:pt x="602" y="112"/>
                      <a:pt x="602" y="112"/>
                      <a:pt x="602" y="112"/>
                    </a:cubicBezTo>
                    <a:cubicBezTo>
                      <a:pt x="599" y="114"/>
                      <a:pt x="599" y="114"/>
                      <a:pt x="599" y="114"/>
                    </a:cubicBezTo>
                    <a:cubicBezTo>
                      <a:pt x="597" y="114"/>
                      <a:pt x="597" y="114"/>
                      <a:pt x="597" y="114"/>
                    </a:cubicBezTo>
                    <a:cubicBezTo>
                      <a:pt x="595" y="114"/>
                      <a:pt x="595" y="114"/>
                      <a:pt x="595" y="114"/>
                    </a:cubicBezTo>
                    <a:cubicBezTo>
                      <a:pt x="594" y="112"/>
                      <a:pt x="594" y="112"/>
                      <a:pt x="594" y="112"/>
                    </a:cubicBezTo>
                    <a:cubicBezTo>
                      <a:pt x="592" y="113"/>
                      <a:pt x="592" y="113"/>
                      <a:pt x="592" y="113"/>
                    </a:cubicBezTo>
                    <a:cubicBezTo>
                      <a:pt x="589" y="110"/>
                      <a:pt x="589" y="110"/>
                      <a:pt x="589" y="110"/>
                    </a:cubicBezTo>
                    <a:cubicBezTo>
                      <a:pt x="589" y="107"/>
                      <a:pt x="589" y="107"/>
                      <a:pt x="589" y="107"/>
                    </a:cubicBezTo>
                    <a:cubicBezTo>
                      <a:pt x="587" y="104"/>
                      <a:pt x="587" y="104"/>
                      <a:pt x="587" y="104"/>
                    </a:cubicBezTo>
                    <a:cubicBezTo>
                      <a:pt x="586" y="105"/>
                      <a:pt x="586" y="105"/>
                      <a:pt x="586" y="105"/>
                    </a:cubicBezTo>
                    <a:cubicBezTo>
                      <a:pt x="586" y="107"/>
                      <a:pt x="586" y="107"/>
                      <a:pt x="586" y="107"/>
                    </a:cubicBezTo>
                    <a:cubicBezTo>
                      <a:pt x="584" y="109"/>
                      <a:pt x="584" y="109"/>
                      <a:pt x="584" y="109"/>
                    </a:cubicBezTo>
                    <a:close/>
                    <a:moveTo>
                      <a:pt x="551" y="128"/>
                    </a:moveTo>
                    <a:cubicBezTo>
                      <a:pt x="553" y="125"/>
                      <a:pt x="553" y="125"/>
                      <a:pt x="553" y="125"/>
                    </a:cubicBezTo>
                    <a:cubicBezTo>
                      <a:pt x="553" y="123"/>
                      <a:pt x="553" y="123"/>
                      <a:pt x="553" y="123"/>
                    </a:cubicBezTo>
                    <a:cubicBezTo>
                      <a:pt x="555" y="121"/>
                      <a:pt x="555" y="121"/>
                      <a:pt x="555" y="121"/>
                    </a:cubicBezTo>
                    <a:cubicBezTo>
                      <a:pt x="556" y="118"/>
                      <a:pt x="556" y="118"/>
                      <a:pt x="556" y="118"/>
                    </a:cubicBezTo>
                    <a:cubicBezTo>
                      <a:pt x="558" y="117"/>
                      <a:pt x="558" y="117"/>
                      <a:pt x="558" y="117"/>
                    </a:cubicBezTo>
                    <a:cubicBezTo>
                      <a:pt x="560" y="116"/>
                      <a:pt x="560" y="116"/>
                      <a:pt x="560" y="116"/>
                    </a:cubicBezTo>
                    <a:cubicBezTo>
                      <a:pt x="562" y="116"/>
                      <a:pt x="562" y="116"/>
                      <a:pt x="562" y="116"/>
                    </a:cubicBezTo>
                    <a:cubicBezTo>
                      <a:pt x="568" y="114"/>
                      <a:pt x="568" y="114"/>
                      <a:pt x="568" y="114"/>
                    </a:cubicBezTo>
                    <a:cubicBezTo>
                      <a:pt x="569" y="115"/>
                      <a:pt x="569" y="115"/>
                      <a:pt x="569" y="115"/>
                    </a:cubicBezTo>
                    <a:cubicBezTo>
                      <a:pt x="571" y="115"/>
                      <a:pt x="571" y="115"/>
                      <a:pt x="571" y="115"/>
                    </a:cubicBezTo>
                    <a:cubicBezTo>
                      <a:pt x="573" y="116"/>
                      <a:pt x="573" y="116"/>
                      <a:pt x="573" y="116"/>
                    </a:cubicBezTo>
                    <a:cubicBezTo>
                      <a:pt x="576" y="116"/>
                      <a:pt x="576" y="116"/>
                      <a:pt x="576" y="116"/>
                    </a:cubicBezTo>
                    <a:cubicBezTo>
                      <a:pt x="577" y="116"/>
                      <a:pt x="577" y="116"/>
                      <a:pt x="577" y="116"/>
                    </a:cubicBezTo>
                    <a:cubicBezTo>
                      <a:pt x="581" y="117"/>
                      <a:pt x="581" y="117"/>
                      <a:pt x="581" y="117"/>
                    </a:cubicBezTo>
                    <a:cubicBezTo>
                      <a:pt x="581" y="117"/>
                      <a:pt x="581" y="117"/>
                      <a:pt x="581" y="117"/>
                    </a:cubicBezTo>
                    <a:cubicBezTo>
                      <a:pt x="584" y="117"/>
                      <a:pt x="584" y="117"/>
                      <a:pt x="584" y="117"/>
                    </a:cubicBezTo>
                    <a:cubicBezTo>
                      <a:pt x="587" y="118"/>
                      <a:pt x="587" y="118"/>
                      <a:pt x="587" y="118"/>
                    </a:cubicBezTo>
                    <a:cubicBezTo>
                      <a:pt x="588" y="119"/>
                      <a:pt x="588" y="119"/>
                      <a:pt x="588" y="119"/>
                    </a:cubicBezTo>
                    <a:cubicBezTo>
                      <a:pt x="591" y="119"/>
                      <a:pt x="591" y="119"/>
                      <a:pt x="591" y="119"/>
                    </a:cubicBezTo>
                    <a:cubicBezTo>
                      <a:pt x="591" y="120"/>
                      <a:pt x="591" y="120"/>
                      <a:pt x="591" y="120"/>
                    </a:cubicBezTo>
                    <a:cubicBezTo>
                      <a:pt x="589" y="124"/>
                      <a:pt x="589" y="124"/>
                      <a:pt x="589" y="124"/>
                    </a:cubicBezTo>
                    <a:cubicBezTo>
                      <a:pt x="587" y="124"/>
                      <a:pt x="587" y="124"/>
                      <a:pt x="587" y="124"/>
                    </a:cubicBezTo>
                    <a:cubicBezTo>
                      <a:pt x="581" y="126"/>
                      <a:pt x="581" y="126"/>
                      <a:pt x="581" y="126"/>
                    </a:cubicBezTo>
                    <a:cubicBezTo>
                      <a:pt x="579" y="126"/>
                      <a:pt x="579" y="126"/>
                      <a:pt x="579" y="126"/>
                    </a:cubicBezTo>
                    <a:cubicBezTo>
                      <a:pt x="576" y="129"/>
                      <a:pt x="576" y="129"/>
                      <a:pt x="576" y="129"/>
                    </a:cubicBezTo>
                    <a:cubicBezTo>
                      <a:pt x="576" y="130"/>
                      <a:pt x="576" y="130"/>
                      <a:pt x="576" y="130"/>
                    </a:cubicBezTo>
                    <a:cubicBezTo>
                      <a:pt x="579" y="130"/>
                      <a:pt x="579" y="130"/>
                      <a:pt x="579" y="130"/>
                    </a:cubicBezTo>
                    <a:cubicBezTo>
                      <a:pt x="580" y="130"/>
                      <a:pt x="580" y="130"/>
                      <a:pt x="580" y="130"/>
                    </a:cubicBezTo>
                    <a:cubicBezTo>
                      <a:pt x="580" y="132"/>
                      <a:pt x="580" y="132"/>
                      <a:pt x="580" y="132"/>
                    </a:cubicBezTo>
                    <a:cubicBezTo>
                      <a:pt x="577" y="135"/>
                      <a:pt x="577" y="135"/>
                      <a:pt x="577" y="135"/>
                    </a:cubicBezTo>
                    <a:cubicBezTo>
                      <a:pt x="577" y="137"/>
                      <a:pt x="577" y="137"/>
                      <a:pt x="577" y="137"/>
                    </a:cubicBezTo>
                    <a:cubicBezTo>
                      <a:pt x="575" y="137"/>
                      <a:pt x="575" y="137"/>
                      <a:pt x="575" y="137"/>
                    </a:cubicBezTo>
                    <a:cubicBezTo>
                      <a:pt x="575" y="139"/>
                      <a:pt x="575" y="139"/>
                      <a:pt x="575" y="139"/>
                    </a:cubicBezTo>
                    <a:cubicBezTo>
                      <a:pt x="573" y="141"/>
                      <a:pt x="573" y="141"/>
                      <a:pt x="573" y="141"/>
                    </a:cubicBezTo>
                    <a:cubicBezTo>
                      <a:pt x="571" y="141"/>
                      <a:pt x="571" y="141"/>
                      <a:pt x="571" y="141"/>
                    </a:cubicBezTo>
                    <a:cubicBezTo>
                      <a:pt x="568" y="142"/>
                      <a:pt x="568" y="142"/>
                      <a:pt x="568" y="142"/>
                    </a:cubicBezTo>
                    <a:cubicBezTo>
                      <a:pt x="565" y="142"/>
                      <a:pt x="565" y="142"/>
                      <a:pt x="565" y="142"/>
                    </a:cubicBezTo>
                    <a:cubicBezTo>
                      <a:pt x="563" y="140"/>
                      <a:pt x="563" y="140"/>
                      <a:pt x="563" y="140"/>
                    </a:cubicBezTo>
                    <a:cubicBezTo>
                      <a:pt x="562" y="141"/>
                      <a:pt x="562" y="141"/>
                      <a:pt x="562" y="141"/>
                    </a:cubicBezTo>
                    <a:cubicBezTo>
                      <a:pt x="559" y="140"/>
                      <a:pt x="559" y="140"/>
                      <a:pt x="559" y="140"/>
                    </a:cubicBezTo>
                    <a:cubicBezTo>
                      <a:pt x="557" y="141"/>
                      <a:pt x="557" y="141"/>
                      <a:pt x="557" y="141"/>
                    </a:cubicBezTo>
                    <a:cubicBezTo>
                      <a:pt x="556" y="140"/>
                      <a:pt x="556" y="140"/>
                      <a:pt x="556" y="140"/>
                    </a:cubicBezTo>
                    <a:cubicBezTo>
                      <a:pt x="557" y="138"/>
                      <a:pt x="557" y="138"/>
                      <a:pt x="557" y="138"/>
                    </a:cubicBezTo>
                    <a:cubicBezTo>
                      <a:pt x="556" y="135"/>
                      <a:pt x="556" y="135"/>
                      <a:pt x="556" y="135"/>
                    </a:cubicBezTo>
                    <a:cubicBezTo>
                      <a:pt x="553" y="133"/>
                      <a:pt x="553" y="133"/>
                      <a:pt x="553" y="133"/>
                    </a:cubicBezTo>
                    <a:cubicBezTo>
                      <a:pt x="552" y="133"/>
                      <a:pt x="552" y="133"/>
                      <a:pt x="552" y="133"/>
                    </a:cubicBezTo>
                    <a:cubicBezTo>
                      <a:pt x="551" y="130"/>
                      <a:pt x="551" y="130"/>
                      <a:pt x="551" y="130"/>
                    </a:cubicBezTo>
                    <a:cubicBezTo>
                      <a:pt x="551" y="128"/>
                      <a:pt x="551" y="128"/>
                      <a:pt x="551" y="128"/>
                    </a:cubicBezTo>
                    <a:close/>
                    <a:moveTo>
                      <a:pt x="548" y="119"/>
                    </a:moveTo>
                    <a:cubicBezTo>
                      <a:pt x="549" y="120"/>
                      <a:pt x="549" y="120"/>
                      <a:pt x="549" y="120"/>
                    </a:cubicBezTo>
                    <a:cubicBezTo>
                      <a:pt x="552" y="119"/>
                      <a:pt x="552" y="119"/>
                      <a:pt x="552" y="119"/>
                    </a:cubicBezTo>
                    <a:cubicBezTo>
                      <a:pt x="554" y="116"/>
                      <a:pt x="554" y="116"/>
                      <a:pt x="554" y="116"/>
                    </a:cubicBezTo>
                    <a:cubicBezTo>
                      <a:pt x="554" y="113"/>
                      <a:pt x="554" y="113"/>
                      <a:pt x="554" y="113"/>
                    </a:cubicBezTo>
                    <a:cubicBezTo>
                      <a:pt x="555" y="112"/>
                      <a:pt x="555" y="112"/>
                      <a:pt x="555" y="112"/>
                    </a:cubicBezTo>
                    <a:cubicBezTo>
                      <a:pt x="555" y="110"/>
                      <a:pt x="555" y="110"/>
                      <a:pt x="555" y="110"/>
                    </a:cubicBezTo>
                    <a:cubicBezTo>
                      <a:pt x="555" y="107"/>
                      <a:pt x="555" y="107"/>
                      <a:pt x="555" y="107"/>
                    </a:cubicBezTo>
                    <a:cubicBezTo>
                      <a:pt x="553" y="107"/>
                      <a:pt x="553" y="107"/>
                      <a:pt x="553" y="107"/>
                    </a:cubicBezTo>
                    <a:cubicBezTo>
                      <a:pt x="552" y="108"/>
                      <a:pt x="552" y="108"/>
                      <a:pt x="552" y="108"/>
                    </a:cubicBezTo>
                    <a:cubicBezTo>
                      <a:pt x="550" y="106"/>
                      <a:pt x="550" y="106"/>
                      <a:pt x="550" y="106"/>
                    </a:cubicBezTo>
                    <a:cubicBezTo>
                      <a:pt x="549" y="108"/>
                      <a:pt x="549" y="108"/>
                      <a:pt x="549" y="108"/>
                    </a:cubicBezTo>
                    <a:cubicBezTo>
                      <a:pt x="547" y="108"/>
                      <a:pt x="547" y="108"/>
                      <a:pt x="547" y="108"/>
                    </a:cubicBezTo>
                    <a:cubicBezTo>
                      <a:pt x="546" y="110"/>
                      <a:pt x="546" y="110"/>
                      <a:pt x="546" y="110"/>
                    </a:cubicBezTo>
                    <a:cubicBezTo>
                      <a:pt x="546" y="113"/>
                      <a:pt x="546" y="113"/>
                      <a:pt x="546" y="113"/>
                    </a:cubicBezTo>
                    <a:cubicBezTo>
                      <a:pt x="546" y="115"/>
                      <a:pt x="546" y="115"/>
                      <a:pt x="546" y="115"/>
                    </a:cubicBezTo>
                    <a:cubicBezTo>
                      <a:pt x="548" y="119"/>
                      <a:pt x="548" y="119"/>
                      <a:pt x="548" y="119"/>
                    </a:cubicBezTo>
                    <a:close/>
                    <a:moveTo>
                      <a:pt x="751" y="297"/>
                    </a:moveTo>
                    <a:cubicBezTo>
                      <a:pt x="751" y="297"/>
                      <a:pt x="754" y="298"/>
                      <a:pt x="754" y="298"/>
                    </a:cubicBezTo>
                    <a:cubicBezTo>
                      <a:pt x="756" y="297"/>
                      <a:pt x="756" y="297"/>
                      <a:pt x="756" y="297"/>
                    </a:cubicBezTo>
                    <a:cubicBezTo>
                      <a:pt x="757" y="299"/>
                      <a:pt x="757" y="299"/>
                      <a:pt x="757" y="299"/>
                    </a:cubicBezTo>
                    <a:cubicBezTo>
                      <a:pt x="759" y="299"/>
                      <a:pt x="759" y="299"/>
                      <a:pt x="759" y="299"/>
                    </a:cubicBezTo>
                    <a:cubicBezTo>
                      <a:pt x="759" y="300"/>
                      <a:pt x="759" y="300"/>
                      <a:pt x="759" y="300"/>
                    </a:cubicBezTo>
                    <a:cubicBezTo>
                      <a:pt x="762" y="300"/>
                      <a:pt x="762" y="300"/>
                      <a:pt x="762" y="300"/>
                    </a:cubicBezTo>
                    <a:cubicBezTo>
                      <a:pt x="766" y="298"/>
                      <a:pt x="766" y="298"/>
                      <a:pt x="766" y="298"/>
                    </a:cubicBezTo>
                    <a:cubicBezTo>
                      <a:pt x="768" y="297"/>
                      <a:pt x="768" y="297"/>
                      <a:pt x="768" y="297"/>
                    </a:cubicBezTo>
                    <a:cubicBezTo>
                      <a:pt x="771" y="299"/>
                      <a:pt x="771" y="299"/>
                      <a:pt x="771" y="299"/>
                    </a:cubicBezTo>
                    <a:cubicBezTo>
                      <a:pt x="774" y="299"/>
                      <a:pt x="774" y="299"/>
                      <a:pt x="774" y="299"/>
                    </a:cubicBezTo>
                    <a:cubicBezTo>
                      <a:pt x="775" y="300"/>
                      <a:pt x="775" y="300"/>
                      <a:pt x="775" y="300"/>
                    </a:cubicBezTo>
                    <a:cubicBezTo>
                      <a:pt x="776" y="298"/>
                      <a:pt x="776" y="298"/>
                      <a:pt x="776" y="298"/>
                    </a:cubicBezTo>
                    <a:cubicBezTo>
                      <a:pt x="776" y="297"/>
                      <a:pt x="776" y="297"/>
                      <a:pt x="776" y="297"/>
                    </a:cubicBezTo>
                    <a:cubicBezTo>
                      <a:pt x="778" y="294"/>
                      <a:pt x="778" y="294"/>
                      <a:pt x="778" y="294"/>
                    </a:cubicBezTo>
                    <a:cubicBezTo>
                      <a:pt x="779" y="294"/>
                      <a:pt x="779" y="294"/>
                      <a:pt x="779" y="294"/>
                    </a:cubicBezTo>
                    <a:cubicBezTo>
                      <a:pt x="779" y="293"/>
                      <a:pt x="779" y="293"/>
                      <a:pt x="779" y="293"/>
                    </a:cubicBezTo>
                    <a:cubicBezTo>
                      <a:pt x="778" y="290"/>
                      <a:pt x="778" y="290"/>
                      <a:pt x="778" y="290"/>
                    </a:cubicBezTo>
                    <a:cubicBezTo>
                      <a:pt x="778" y="287"/>
                      <a:pt x="778" y="287"/>
                      <a:pt x="778" y="287"/>
                    </a:cubicBezTo>
                    <a:cubicBezTo>
                      <a:pt x="780" y="289"/>
                      <a:pt x="780" y="289"/>
                      <a:pt x="780" y="289"/>
                    </a:cubicBezTo>
                    <a:cubicBezTo>
                      <a:pt x="779" y="290"/>
                      <a:pt x="779" y="290"/>
                      <a:pt x="779" y="290"/>
                    </a:cubicBezTo>
                    <a:cubicBezTo>
                      <a:pt x="781" y="293"/>
                      <a:pt x="781" y="293"/>
                      <a:pt x="781" y="293"/>
                    </a:cubicBezTo>
                    <a:cubicBezTo>
                      <a:pt x="783" y="291"/>
                      <a:pt x="783" y="291"/>
                      <a:pt x="783" y="291"/>
                    </a:cubicBezTo>
                    <a:cubicBezTo>
                      <a:pt x="784" y="292"/>
                      <a:pt x="784" y="292"/>
                      <a:pt x="784" y="292"/>
                    </a:cubicBezTo>
                    <a:cubicBezTo>
                      <a:pt x="786" y="291"/>
                      <a:pt x="786" y="291"/>
                      <a:pt x="786" y="291"/>
                    </a:cubicBezTo>
                    <a:cubicBezTo>
                      <a:pt x="787" y="292"/>
                      <a:pt x="787" y="292"/>
                      <a:pt x="787" y="292"/>
                    </a:cubicBezTo>
                    <a:cubicBezTo>
                      <a:pt x="787" y="291"/>
                      <a:pt x="787" y="291"/>
                      <a:pt x="787" y="291"/>
                    </a:cubicBezTo>
                    <a:cubicBezTo>
                      <a:pt x="786" y="288"/>
                      <a:pt x="786" y="288"/>
                      <a:pt x="786" y="288"/>
                    </a:cubicBezTo>
                    <a:cubicBezTo>
                      <a:pt x="787" y="286"/>
                      <a:pt x="787" y="286"/>
                      <a:pt x="787" y="286"/>
                    </a:cubicBezTo>
                    <a:cubicBezTo>
                      <a:pt x="785" y="285"/>
                      <a:pt x="785" y="285"/>
                      <a:pt x="785" y="285"/>
                    </a:cubicBezTo>
                    <a:cubicBezTo>
                      <a:pt x="783" y="286"/>
                      <a:pt x="783" y="286"/>
                      <a:pt x="783" y="286"/>
                    </a:cubicBezTo>
                    <a:cubicBezTo>
                      <a:pt x="780" y="286"/>
                      <a:pt x="780" y="286"/>
                      <a:pt x="780" y="286"/>
                    </a:cubicBezTo>
                    <a:cubicBezTo>
                      <a:pt x="779" y="284"/>
                      <a:pt x="779" y="284"/>
                      <a:pt x="779" y="284"/>
                    </a:cubicBezTo>
                    <a:cubicBezTo>
                      <a:pt x="780" y="284"/>
                      <a:pt x="780" y="284"/>
                      <a:pt x="780" y="284"/>
                    </a:cubicBezTo>
                    <a:cubicBezTo>
                      <a:pt x="782" y="284"/>
                      <a:pt x="782" y="284"/>
                      <a:pt x="782" y="284"/>
                    </a:cubicBezTo>
                    <a:cubicBezTo>
                      <a:pt x="784" y="283"/>
                      <a:pt x="784" y="283"/>
                      <a:pt x="784" y="283"/>
                    </a:cubicBezTo>
                    <a:cubicBezTo>
                      <a:pt x="786" y="281"/>
                      <a:pt x="786" y="281"/>
                      <a:pt x="786" y="281"/>
                    </a:cubicBezTo>
                    <a:cubicBezTo>
                      <a:pt x="787" y="283"/>
                      <a:pt x="787" y="283"/>
                      <a:pt x="787" y="283"/>
                    </a:cubicBezTo>
                    <a:cubicBezTo>
                      <a:pt x="789" y="282"/>
                      <a:pt x="789" y="282"/>
                      <a:pt x="789" y="282"/>
                    </a:cubicBezTo>
                    <a:cubicBezTo>
                      <a:pt x="790" y="280"/>
                      <a:pt x="790" y="280"/>
                      <a:pt x="790" y="280"/>
                    </a:cubicBezTo>
                    <a:cubicBezTo>
                      <a:pt x="789" y="279"/>
                      <a:pt x="789" y="279"/>
                      <a:pt x="789" y="279"/>
                    </a:cubicBezTo>
                    <a:cubicBezTo>
                      <a:pt x="791" y="276"/>
                      <a:pt x="791" y="276"/>
                      <a:pt x="791" y="276"/>
                    </a:cubicBezTo>
                    <a:cubicBezTo>
                      <a:pt x="790" y="275"/>
                      <a:pt x="790" y="275"/>
                      <a:pt x="790" y="275"/>
                    </a:cubicBezTo>
                    <a:cubicBezTo>
                      <a:pt x="792" y="274"/>
                      <a:pt x="792" y="274"/>
                      <a:pt x="792" y="274"/>
                    </a:cubicBezTo>
                    <a:cubicBezTo>
                      <a:pt x="792" y="273"/>
                      <a:pt x="792" y="273"/>
                      <a:pt x="792" y="273"/>
                    </a:cubicBezTo>
                    <a:cubicBezTo>
                      <a:pt x="789" y="273"/>
                      <a:pt x="789" y="273"/>
                      <a:pt x="789" y="273"/>
                    </a:cubicBezTo>
                    <a:cubicBezTo>
                      <a:pt x="787" y="273"/>
                      <a:pt x="787" y="273"/>
                      <a:pt x="787" y="273"/>
                    </a:cubicBezTo>
                    <a:cubicBezTo>
                      <a:pt x="788" y="271"/>
                      <a:pt x="788" y="271"/>
                      <a:pt x="788" y="271"/>
                    </a:cubicBezTo>
                    <a:cubicBezTo>
                      <a:pt x="789" y="271"/>
                      <a:pt x="789" y="271"/>
                      <a:pt x="789" y="271"/>
                    </a:cubicBezTo>
                    <a:cubicBezTo>
                      <a:pt x="789" y="268"/>
                      <a:pt x="789" y="268"/>
                      <a:pt x="789" y="268"/>
                    </a:cubicBezTo>
                    <a:cubicBezTo>
                      <a:pt x="787" y="267"/>
                      <a:pt x="787" y="267"/>
                      <a:pt x="787" y="267"/>
                    </a:cubicBezTo>
                    <a:cubicBezTo>
                      <a:pt x="782" y="267"/>
                      <a:pt x="782" y="267"/>
                      <a:pt x="782" y="267"/>
                    </a:cubicBezTo>
                    <a:cubicBezTo>
                      <a:pt x="781" y="266"/>
                      <a:pt x="781" y="266"/>
                      <a:pt x="781" y="266"/>
                    </a:cubicBezTo>
                    <a:cubicBezTo>
                      <a:pt x="782" y="264"/>
                      <a:pt x="782" y="264"/>
                      <a:pt x="782" y="264"/>
                    </a:cubicBezTo>
                    <a:cubicBezTo>
                      <a:pt x="783" y="264"/>
                      <a:pt x="783" y="264"/>
                      <a:pt x="783" y="264"/>
                    </a:cubicBezTo>
                    <a:cubicBezTo>
                      <a:pt x="782" y="261"/>
                      <a:pt x="782" y="261"/>
                      <a:pt x="782" y="261"/>
                    </a:cubicBezTo>
                    <a:cubicBezTo>
                      <a:pt x="778" y="258"/>
                      <a:pt x="778" y="258"/>
                      <a:pt x="778" y="258"/>
                    </a:cubicBezTo>
                    <a:cubicBezTo>
                      <a:pt x="776" y="258"/>
                      <a:pt x="776" y="258"/>
                      <a:pt x="776" y="258"/>
                    </a:cubicBezTo>
                    <a:cubicBezTo>
                      <a:pt x="775" y="259"/>
                      <a:pt x="775" y="259"/>
                      <a:pt x="775" y="259"/>
                    </a:cubicBezTo>
                    <a:cubicBezTo>
                      <a:pt x="771" y="259"/>
                      <a:pt x="771" y="259"/>
                      <a:pt x="771" y="259"/>
                    </a:cubicBezTo>
                    <a:cubicBezTo>
                      <a:pt x="768" y="261"/>
                      <a:pt x="768" y="261"/>
                      <a:pt x="768" y="261"/>
                    </a:cubicBezTo>
                    <a:cubicBezTo>
                      <a:pt x="764" y="258"/>
                      <a:pt x="764" y="258"/>
                      <a:pt x="764" y="258"/>
                    </a:cubicBezTo>
                    <a:cubicBezTo>
                      <a:pt x="763" y="256"/>
                      <a:pt x="763" y="256"/>
                      <a:pt x="763" y="256"/>
                    </a:cubicBezTo>
                    <a:cubicBezTo>
                      <a:pt x="762" y="255"/>
                      <a:pt x="762" y="255"/>
                      <a:pt x="762" y="255"/>
                    </a:cubicBezTo>
                    <a:cubicBezTo>
                      <a:pt x="760" y="257"/>
                      <a:pt x="760" y="257"/>
                      <a:pt x="760" y="257"/>
                    </a:cubicBezTo>
                    <a:cubicBezTo>
                      <a:pt x="758" y="256"/>
                      <a:pt x="758" y="256"/>
                      <a:pt x="758" y="256"/>
                    </a:cubicBezTo>
                    <a:cubicBezTo>
                      <a:pt x="757" y="257"/>
                      <a:pt x="757" y="257"/>
                      <a:pt x="757" y="257"/>
                    </a:cubicBezTo>
                    <a:cubicBezTo>
                      <a:pt x="754" y="257"/>
                      <a:pt x="754" y="257"/>
                      <a:pt x="754" y="257"/>
                    </a:cubicBezTo>
                    <a:cubicBezTo>
                      <a:pt x="753" y="259"/>
                      <a:pt x="753" y="259"/>
                      <a:pt x="753" y="259"/>
                    </a:cubicBezTo>
                    <a:cubicBezTo>
                      <a:pt x="752" y="258"/>
                      <a:pt x="752" y="258"/>
                      <a:pt x="752" y="258"/>
                    </a:cubicBezTo>
                    <a:cubicBezTo>
                      <a:pt x="750" y="257"/>
                      <a:pt x="750" y="257"/>
                      <a:pt x="750" y="257"/>
                    </a:cubicBezTo>
                    <a:cubicBezTo>
                      <a:pt x="748" y="257"/>
                      <a:pt x="748" y="257"/>
                      <a:pt x="748" y="257"/>
                    </a:cubicBezTo>
                    <a:cubicBezTo>
                      <a:pt x="745" y="258"/>
                      <a:pt x="745" y="258"/>
                      <a:pt x="745" y="258"/>
                    </a:cubicBezTo>
                    <a:cubicBezTo>
                      <a:pt x="745" y="259"/>
                      <a:pt x="745" y="259"/>
                      <a:pt x="745" y="259"/>
                    </a:cubicBezTo>
                    <a:cubicBezTo>
                      <a:pt x="744" y="260"/>
                      <a:pt x="744" y="260"/>
                      <a:pt x="744" y="260"/>
                    </a:cubicBezTo>
                    <a:cubicBezTo>
                      <a:pt x="744" y="259"/>
                      <a:pt x="744" y="259"/>
                      <a:pt x="744" y="259"/>
                    </a:cubicBezTo>
                    <a:cubicBezTo>
                      <a:pt x="743" y="258"/>
                      <a:pt x="743" y="258"/>
                      <a:pt x="743" y="258"/>
                    </a:cubicBezTo>
                    <a:cubicBezTo>
                      <a:pt x="741" y="258"/>
                      <a:pt x="741" y="258"/>
                      <a:pt x="741" y="258"/>
                    </a:cubicBezTo>
                    <a:cubicBezTo>
                      <a:pt x="735" y="258"/>
                      <a:pt x="735" y="258"/>
                      <a:pt x="735" y="258"/>
                    </a:cubicBezTo>
                    <a:cubicBezTo>
                      <a:pt x="735" y="258"/>
                      <a:pt x="735" y="258"/>
                      <a:pt x="735" y="258"/>
                    </a:cubicBezTo>
                    <a:cubicBezTo>
                      <a:pt x="736" y="260"/>
                      <a:pt x="736" y="260"/>
                      <a:pt x="736" y="260"/>
                    </a:cubicBezTo>
                    <a:cubicBezTo>
                      <a:pt x="736" y="262"/>
                      <a:pt x="736" y="262"/>
                      <a:pt x="736" y="262"/>
                    </a:cubicBezTo>
                    <a:cubicBezTo>
                      <a:pt x="738" y="263"/>
                      <a:pt x="738" y="263"/>
                      <a:pt x="738" y="263"/>
                    </a:cubicBezTo>
                    <a:cubicBezTo>
                      <a:pt x="736" y="263"/>
                      <a:pt x="736" y="263"/>
                      <a:pt x="736" y="263"/>
                    </a:cubicBezTo>
                    <a:cubicBezTo>
                      <a:pt x="735" y="261"/>
                      <a:pt x="735" y="261"/>
                      <a:pt x="735" y="261"/>
                    </a:cubicBezTo>
                    <a:cubicBezTo>
                      <a:pt x="733" y="261"/>
                      <a:pt x="733" y="261"/>
                      <a:pt x="733" y="261"/>
                    </a:cubicBezTo>
                    <a:cubicBezTo>
                      <a:pt x="730" y="262"/>
                      <a:pt x="730" y="262"/>
                      <a:pt x="730" y="262"/>
                    </a:cubicBezTo>
                    <a:cubicBezTo>
                      <a:pt x="729" y="261"/>
                      <a:pt x="729" y="261"/>
                      <a:pt x="729" y="261"/>
                    </a:cubicBezTo>
                    <a:cubicBezTo>
                      <a:pt x="731" y="260"/>
                      <a:pt x="731" y="260"/>
                      <a:pt x="731" y="260"/>
                    </a:cubicBezTo>
                    <a:cubicBezTo>
                      <a:pt x="731" y="258"/>
                      <a:pt x="731" y="258"/>
                      <a:pt x="731" y="258"/>
                    </a:cubicBezTo>
                    <a:cubicBezTo>
                      <a:pt x="729" y="255"/>
                      <a:pt x="729" y="255"/>
                      <a:pt x="729" y="255"/>
                    </a:cubicBezTo>
                    <a:cubicBezTo>
                      <a:pt x="729" y="254"/>
                      <a:pt x="729" y="254"/>
                      <a:pt x="729" y="254"/>
                    </a:cubicBezTo>
                    <a:cubicBezTo>
                      <a:pt x="728" y="252"/>
                      <a:pt x="728" y="252"/>
                      <a:pt x="728" y="252"/>
                    </a:cubicBezTo>
                    <a:cubicBezTo>
                      <a:pt x="725" y="254"/>
                      <a:pt x="725" y="254"/>
                      <a:pt x="725" y="254"/>
                    </a:cubicBezTo>
                    <a:cubicBezTo>
                      <a:pt x="726" y="256"/>
                      <a:pt x="726" y="256"/>
                      <a:pt x="726" y="256"/>
                    </a:cubicBezTo>
                    <a:cubicBezTo>
                      <a:pt x="725" y="257"/>
                      <a:pt x="725" y="257"/>
                      <a:pt x="725" y="257"/>
                    </a:cubicBezTo>
                    <a:cubicBezTo>
                      <a:pt x="723" y="256"/>
                      <a:pt x="723" y="256"/>
                      <a:pt x="723" y="256"/>
                    </a:cubicBezTo>
                    <a:cubicBezTo>
                      <a:pt x="724" y="255"/>
                      <a:pt x="724" y="255"/>
                      <a:pt x="724" y="255"/>
                    </a:cubicBezTo>
                    <a:cubicBezTo>
                      <a:pt x="724" y="253"/>
                      <a:pt x="724" y="253"/>
                      <a:pt x="724" y="253"/>
                    </a:cubicBezTo>
                    <a:cubicBezTo>
                      <a:pt x="722" y="253"/>
                      <a:pt x="722" y="253"/>
                      <a:pt x="722" y="253"/>
                    </a:cubicBezTo>
                    <a:cubicBezTo>
                      <a:pt x="720" y="254"/>
                      <a:pt x="720" y="254"/>
                      <a:pt x="720" y="254"/>
                    </a:cubicBezTo>
                    <a:cubicBezTo>
                      <a:pt x="718" y="254"/>
                      <a:pt x="718" y="254"/>
                      <a:pt x="718" y="254"/>
                    </a:cubicBezTo>
                    <a:cubicBezTo>
                      <a:pt x="719" y="252"/>
                      <a:pt x="719" y="252"/>
                      <a:pt x="719" y="252"/>
                    </a:cubicBezTo>
                    <a:cubicBezTo>
                      <a:pt x="719" y="251"/>
                      <a:pt x="719" y="251"/>
                      <a:pt x="719" y="251"/>
                    </a:cubicBezTo>
                    <a:cubicBezTo>
                      <a:pt x="719" y="248"/>
                      <a:pt x="719" y="248"/>
                      <a:pt x="719" y="248"/>
                    </a:cubicBezTo>
                    <a:cubicBezTo>
                      <a:pt x="716" y="249"/>
                      <a:pt x="716" y="249"/>
                      <a:pt x="716" y="249"/>
                    </a:cubicBezTo>
                    <a:cubicBezTo>
                      <a:pt x="714" y="251"/>
                      <a:pt x="714" y="251"/>
                      <a:pt x="714" y="251"/>
                    </a:cubicBezTo>
                    <a:cubicBezTo>
                      <a:pt x="714" y="254"/>
                      <a:pt x="714" y="254"/>
                      <a:pt x="714" y="254"/>
                    </a:cubicBezTo>
                    <a:cubicBezTo>
                      <a:pt x="712" y="254"/>
                      <a:pt x="712" y="254"/>
                      <a:pt x="712" y="254"/>
                    </a:cubicBezTo>
                    <a:cubicBezTo>
                      <a:pt x="711" y="252"/>
                      <a:pt x="711" y="252"/>
                      <a:pt x="711" y="252"/>
                    </a:cubicBezTo>
                    <a:cubicBezTo>
                      <a:pt x="712" y="250"/>
                      <a:pt x="712" y="250"/>
                      <a:pt x="712" y="250"/>
                    </a:cubicBezTo>
                    <a:cubicBezTo>
                      <a:pt x="712" y="249"/>
                      <a:pt x="712" y="249"/>
                      <a:pt x="712" y="249"/>
                    </a:cubicBezTo>
                    <a:cubicBezTo>
                      <a:pt x="714" y="245"/>
                      <a:pt x="714" y="245"/>
                      <a:pt x="714" y="245"/>
                    </a:cubicBezTo>
                    <a:cubicBezTo>
                      <a:pt x="712" y="243"/>
                      <a:pt x="712" y="243"/>
                      <a:pt x="712" y="243"/>
                    </a:cubicBezTo>
                    <a:cubicBezTo>
                      <a:pt x="709" y="245"/>
                      <a:pt x="709" y="245"/>
                      <a:pt x="709" y="245"/>
                    </a:cubicBezTo>
                    <a:cubicBezTo>
                      <a:pt x="709" y="243"/>
                      <a:pt x="709" y="243"/>
                      <a:pt x="709" y="243"/>
                    </a:cubicBezTo>
                    <a:cubicBezTo>
                      <a:pt x="711" y="243"/>
                      <a:pt x="711" y="243"/>
                      <a:pt x="711" y="243"/>
                    </a:cubicBezTo>
                    <a:cubicBezTo>
                      <a:pt x="712" y="240"/>
                      <a:pt x="712" y="240"/>
                      <a:pt x="712" y="240"/>
                    </a:cubicBezTo>
                    <a:cubicBezTo>
                      <a:pt x="712" y="238"/>
                      <a:pt x="712" y="238"/>
                      <a:pt x="712" y="238"/>
                    </a:cubicBezTo>
                    <a:cubicBezTo>
                      <a:pt x="711" y="239"/>
                      <a:pt x="711" y="239"/>
                      <a:pt x="711" y="239"/>
                    </a:cubicBezTo>
                    <a:cubicBezTo>
                      <a:pt x="708" y="238"/>
                      <a:pt x="708" y="238"/>
                      <a:pt x="708" y="238"/>
                    </a:cubicBezTo>
                    <a:cubicBezTo>
                      <a:pt x="708" y="239"/>
                      <a:pt x="708" y="239"/>
                      <a:pt x="708" y="239"/>
                    </a:cubicBezTo>
                    <a:cubicBezTo>
                      <a:pt x="705" y="239"/>
                      <a:pt x="705" y="239"/>
                      <a:pt x="705" y="239"/>
                    </a:cubicBezTo>
                    <a:cubicBezTo>
                      <a:pt x="707" y="238"/>
                      <a:pt x="707" y="238"/>
                      <a:pt x="707" y="238"/>
                    </a:cubicBezTo>
                    <a:cubicBezTo>
                      <a:pt x="706" y="237"/>
                      <a:pt x="706" y="237"/>
                      <a:pt x="706" y="237"/>
                    </a:cubicBezTo>
                    <a:cubicBezTo>
                      <a:pt x="705" y="237"/>
                      <a:pt x="705" y="237"/>
                      <a:pt x="705" y="237"/>
                    </a:cubicBezTo>
                    <a:cubicBezTo>
                      <a:pt x="703" y="238"/>
                      <a:pt x="703" y="238"/>
                      <a:pt x="703" y="238"/>
                    </a:cubicBezTo>
                    <a:cubicBezTo>
                      <a:pt x="700" y="239"/>
                      <a:pt x="700" y="239"/>
                      <a:pt x="700" y="239"/>
                    </a:cubicBezTo>
                    <a:cubicBezTo>
                      <a:pt x="700" y="237"/>
                      <a:pt x="700" y="237"/>
                      <a:pt x="700" y="237"/>
                    </a:cubicBezTo>
                    <a:cubicBezTo>
                      <a:pt x="702" y="237"/>
                      <a:pt x="702" y="237"/>
                      <a:pt x="702" y="237"/>
                    </a:cubicBezTo>
                    <a:cubicBezTo>
                      <a:pt x="703" y="235"/>
                      <a:pt x="703" y="235"/>
                      <a:pt x="703" y="235"/>
                    </a:cubicBezTo>
                    <a:cubicBezTo>
                      <a:pt x="703" y="233"/>
                      <a:pt x="703" y="233"/>
                      <a:pt x="703" y="233"/>
                    </a:cubicBezTo>
                    <a:cubicBezTo>
                      <a:pt x="705" y="233"/>
                      <a:pt x="705" y="233"/>
                      <a:pt x="705" y="233"/>
                    </a:cubicBezTo>
                    <a:cubicBezTo>
                      <a:pt x="707" y="235"/>
                      <a:pt x="707" y="235"/>
                      <a:pt x="707" y="235"/>
                    </a:cubicBezTo>
                    <a:cubicBezTo>
                      <a:pt x="710" y="235"/>
                      <a:pt x="710" y="235"/>
                      <a:pt x="710" y="235"/>
                    </a:cubicBezTo>
                    <a:cubicBezTo>
                      <a:pt x="710" y="234"/>
                      <a:pt x="710" y="234"/>
                      <a:pt x="710" y="234"/>
                    </a:cubicBezTo>
                    <a:cubicBezTo>
                      <a:pt x="708" y="231"/>
                      <a:pt x="708" y="231"/>
                      <a:pt x="708" y="231"/>
                    </a:cubicBezTo>
                    <a:cubicBezTo>
                      <a:pt x="706" y="231"/>
                      <a:pt x="706" y="231"/>
                      <a:pt x="706" y="231"/>
                    </a:cubicBezTo>
                    <a:cubicBezTo>
                      <a:pt x="707" y="230"/>
                      <a:pt x="707" y="230"/>
                      <a:pt x="707" y="230"/>
                    </a:cubicBezTo>
                    <a:cubicBezTo>
                      <a:pt x="704" y="227"/>
                      <a:pt x="704" y="227"/>
                      <a:pt x="704" y="227"/>
                    </a:cubicBezTo>
                    <a:cubicBezTo>
                      <a:pt x="702" y="226"/>
                      <a:pt x="702" y="226"/>
                      <a:pt x="702" y="226"/>
                    </a:cubicBezTo>
                    <a:cubicBezTo>
                      <a:pt x="703" y="226"/>
                      <a:pt x="703" y="226"/>
                      <a:pt x="703" y="226"/>
                    </a:cubicBezTo>
                    <a:cubicBezTo>
                      <a:pt x="703" y="224"/>
                      <a:pt x="703" y="224"/>
                      <a:pt x="703" y="224"/>
                    </a:cubicBezTo>
                    <a:cubicBezTo>
                      <a:pt x="704" y="224"/>
                      <a:pt x="704" y="224"/>
                      <a:pt x="704" y="224"/>
                    </a:cubicBezTo>
                    <a:cubicBezTo>
                      <a:pt x="705" y="227"/>
                      <a:pt x="705" y="227"/>
                      <a:pt x="705" y="227"/>
                    </a:cubicBezTo>
                    <a:cubicBezTo>
                      <a:pt x="708" y="229"/>
                      <a:pt x="708" y="229"/>
                      <a:pt x="708" y="229"/>
                    </a:cubicBezTo>
                    <a:cubicBezTo>
                      <a:pt x="711" y="230"/>
                      <a:pt x="711" y="230"/>
                      <a:pt x="711" y="230"/>
                    </a:cubicBezTo>
                    <a:cubicBezTo>
                      <a:pt x="713" y="232"/>
                      <a:pt x="713" y="232"/>
                      <a:pt x="713" y="232"/>
                    </a:cubicBezTo>
                    <a:cubicBezTo>
                      <a:pt x="714" y="230"/>
                      <a:pt x="714" y="230"/>
                      <a:pt x="714" y="230"/>
                    </a:cubicBezTo>
                    <a:cubicBezTo>
                      <a:pt x="715" y="232"/>
                      <a:pt x="715" y="232"/>
                      <a:pt x="715" y="232"/>
                    </a:cubicBezTo>
                    <a:cubicBezTo>
                      <a:pt x="719" y="233"/>
                      <a:pt x="719" y="233"/>
                      <a:pt x="719" y="233"/>
                    </a:cubicBezTo>
                    <a:cubicBezTo>
                      <a:pt x="722" y="233"/>
                      <a:pt x="722" y="233"/>
                      <a:pt x="722" y="233"/>
                    </a:cubicBezTo>
                    <a:cubicBezTo>
                      <a:pt x="722" y="231"/>
                      <a:pt x="722" y="231"/>
                      <a:pt x="722" y="231"/>
                    </a:cubicBezTo>
                    <a:cubicBezTo>
                      <a:pt x="722" y="228"/>
                      <a:pt x="722" y="228"/>
                      <a:pt x="722" y="228"/>
                    </a:cubicBezTo>
                    <a:cubicBezTo>
                      <a:pt x="717" y="224"/>
                      <a:pt x="717" y="224"/>
                      <a:pt x="717" y="224"/>
                    </a:cubicBezTo>
                    <a:cubicBezTo>
                      <a:pt x="715" y="222"/>
                      <a:pt x="715" y="222"/>
                      <a:pt x="715" y="222"/>
                    </a:cubicBezTo>
                    <a:cubicBezTo>
                      <a:pt x="713" y="222"/>
                      <a:pt x="713" y="222"/>
                      <a:pt x="713" y="222"/>
                    </a:cubicBezTo>
                    <a:cubicBezTo>
                      <a:pt x="713" y="220"/>
                      <a:pt x="713" y="220"/>
                      <a:pt x="713" y="220"/>
                    </a:cubicBezTo>
                    <a:cubicBezTo>
                      <a:pt x="711" y="218"/>
                      <a:pt x="711" y="218"/>
                      <a:pt x="711" y="218"/>
                    </a:cubicBezTo>
                    <a:cubicBezTo>
                      <a:pt x="709" y="218"/>
                      <a:pt x="709" y="218"/>
                      <a:pt x="709" y="218"/>
                    </a:cubicBezTo>
                    <a:cubicBezTo>
                      <a:pt x="708" y="217"/>
                      <a:pt x="708" y="217"/>
                      <a:pt x="708" y="217"/>
                    </a:cubicBezTo>
                    <a:cubicBezTo>
                      <a:pt x="709" y="216"/>
                      <a:pt x="709" y="216"/>
                      <a:pt x="709" y="216"/>
                    </a:cubicBezTo>
                    <a:cubicBezTo>
                      <a:pt x="711" y="216"/>
                      <a:pt x="711" y="216"/>
                      <a:pt x="711" y="216"/>
                    </a:cubicBezTo>
                    <a:cubicBezTo>
                      <a:pt x="713" y="218"/>
                      <a:pt x="713" y="218"/>
                      <a:pt x="713" y="218"/>
                    </a:cubicBezTo>
                    <a:cubicBezTo>
                      <a:pt x="714" y="218"/>
                      <a:pt x="714" y="218"/>
                      <a:pt x="714" y="218"/>
                    </a:cubicBezTo>
                    <a:cubicBezTo>
                      <a:pt x="715" y="220"/>
                      <a:pt x="715" y="220"/>
                      <a:pt x="715" y="220"/>
                    </a:cubicBezTo>
                    <a:cubicBezTo>
                      <a:pt x="716" y="220"/>
                      <a:pt x="716" y="220"/>
                      <a:pt x="716" y="220"/>
                    </a:cubicBezTo>
                    <a:cubicBezTo>
                      <a:pt x="717" y="219"/>
                      <a:pt x="717" y="219"/>
                      <a:pt x="717" y="219"/>
                    </a:cubicBezTo>
                    <a:cubicBezTo>
                      <a:pt x="716" y="215"/>
                      <a:pt x="716" y="215"/>
                      <a:pt x="716" y="215"/>
                    </a:cubicBezTo>
                    <a:cubicBezTo>
                      <a:pt x="713" y="211"/>
                      <a:pt x="713" y="211"/>
                      <a:pt x="713" y="211"/>
                    </a:cubicBezTo>
                    <a:cubicBezTo>
                      <a:pt x="711" y="211"/>
                      <a:pt x="711" y="211"/>
                      <a:pt x="711" y="211"/>
                    </a:cubicBezTo>
                    <a:cubicBezTo>
                      <a:pt x="711" y="211"/>
                      <a:pt x="711" y="211"/>
                      <a:pt x="711" y="211"/>
                    </a:cubicBezTo>
                    <a:cubicBezTo>
                      <a:pt x="708" y="211"/>
                      <a:pt x="708" y="211"/>
                      <a:pt x="708" y="211"/>
                    </a:cubicBezTo>
                    <a:cubicBezTo>
                      <a:pt x="706" y="213"/>
                      <a:pt x="706" y="213"/>
                      <a:pt x="706" y="213"/>
                    </a:cubicBezTo>
                    <a:cubicBezTo>
                      <a:pt x="703" y="213"/>
                      <a:pt x="703" y="213"/>
                      <a:pt x="703" y="213"/>
                    </a:cubicBezTo>
                    <a:cubicBezTo>
                      <a:pt x="701" y="211"/>
                      <a:pt x="701" y="211"/>
                      <a:pt x="701" y="211"/>
                    </a:cubicBezTo>
                    <a:cubicBezTo>
                      <a:pt x="700" y="211"/>
                      <a:pt x="700" y="211"/>
                      <a:pt x="700" y="211"/>
                    </a:cubicBezTo>
                    <a:cubicBezTo>
                      <a:pt x="698" y="210"/>
                      <a:pt x="698" y="210"/>
                      <a:pt x="698" y="210"/>
                    </a:cubicBezTo>
                    <a:cubicBezTo>
                      <a:pt x="696" y="213"/>
                      <a:pt x="696" y="213"/>
                      <a:pt x="696" y="213"/>
                    </a:cubicBezTo>
                    <a:cubicBezTo>
                      <a:pt x="692" y="215"/>
                      <a:pt x="692" y="215"/>
                      <a:pt x="692" y="215"/>
                    </a:cubicBezTo>
                    <a:cubicBezTo>
                      <a:pt x="692" y="217"/>
                      <a:pt x="692" y="217"/>
                      <a:pt x="692" y="217"/>
                    </a:cubicBezTo>
                    <a:cubicBezTo>
                      <a:pt x="690" y="218"/>
                      <a:pt x="690" y="218"/>
                      <a:pt x="690" y="218"/>
                    </a:cubicBezTo>
                    <a:cubicBezTo>
                      <a:pt x="690" y="216"/>
                      <a:pt x="690" y="216"/>
                      <a:pt x="690" y="216"/>
                    </a:cubicBezTo>
                    <a:cubicBezTo>
                      <a:pt x="692" y="214"/>
                      <a:pt x="692" y="214"/>
                      <a:pt x="692" y="214"/>
                    </a:cubicBezTo>
                    <a:cubicBezTo>
                      <a:pt x="693" y="213"/>
                      <a:pt x="693" y="213"/>
                      <a:pt x="693" y="213"/>
                    </a:cubicBezTo>
                    <a:cubicBezTo>
                      <a:pt x="698" y="209"/>
                      <a:pt x="698" y="209"/>
                      <a:pt x="698" y="209"/>
                    </a:cubicBezTo>
                    <a:cubicBezTo>
                      <a:pt x="698" y="207"/>
                      <a:pt x="698" y="207"/>
                      <a:pt x="698" y="207"/>
                    </a:cubicBezTo>
                    <a:cubicBezTo>
                      <a:pt x="697" y="205"/>
                      <a:pt x="697" y="205"/>
                      <a:pt x="697" y="205"/>
                    </a:cubicBezTo>
                    <a:cubicBezTo>
                      <a:pt x="697" y="200"/>
                      <a:pt x="697" y="200"/>
                      <a:pt x="697" y="200"/>
                    </a:cubicBezTo>
                    <a:cubicBezTo>
                      <a:pt x="698" y="199"/>
                      <a:pt x="698" y="199"/>
                      <a:pt x="698" y="199"/>
                    </a:cubicBezTo>
                    <a:cubicBezTo>
                      <a:pt x="696" y="197"/>
                      <a:pt x="696" y="197"/>
                      <a:pt x="696" y="197"/>
                    </a:cubicBezTo>
                    <a:cubicBezTo>
                      <a:pt x="695" y="198"/>
                      <a:pt x="695" y="198"/>
                      <a:pt x="695" y="198"/>
                    </a:cubicBezTo>
                    <a:cubicBezTo>
                      <a:pt x="693" y="198"/>
                      <a:pt x="693" y="198"/>
                      <a:pt x="693" y="198"/>
                    </a:cubicBezTo>
                    <a:cubicBezTo>
                      <a:pt x="691" y="197"/>
                      <a:pt x="691" y="197"/>
                      <a:pt x="691" y="197"/>
                    </a:cubicBezTo>
                    <a:cubicBezTo>
                      <a:pt x="691" y="194"/>
                      <a:pt x="691" y="194"/>
                      <a:pt x="691" y="194"/>
                    </a:cubicBezTo>
                    <a:cubicBezTo>
                      <a:pt x="691" y="193"/>
                      <a:pt x="691" y="193"/>
                      <a:pt x="691" y="193"/>
                    </a:cubicBezTo>
                    <a:cubicBezTo>
                      <a:pt x="687" y="192"/>
                      <a:pt x="687" y="192"/>
                      <a:pt x="687" y="192"/>
                    </a:cubicBezTo>
                    <a:cubicBezTo>
                      <a:pt x="685" y="190"/>
                      <a:pt x="685" y="190"/>
                      <a:pt x="685" y="190"/>
                    </a:cubicBezTo>
                    <a:cubicBezTo>
                      <a:pt x="683" y="190"/>
                      <a:pt x="683" y="190"/>
                      <a:pt x="683" y="190"/>
                    </a:cubicBezTo>
                    <a:cubicBezTo>
                      <a:pt x="680" y="188"/>
                      <a:pt x="680" y="188"/>
                      <a:pt x="680" y="188"/>
                    </a:cubicBezTo>
                    <a:cubicBezTo>
                      <a:pt x="679" y="189"/>
                      <a:pt x="679" y="189"/>
                      <a:pt x="679" y="189"/>
                    </a:cubicBezTo>
                    <a:cubicBezTo>
                      <a:pt x="675" y="190"/>
                      <a:pt x="675" y="190"/>
                      <a:pt x="675" y="190"/>
                    </a:cubicBezTo>
                    <a:cubicBezTo>
                      <a:pt x="674" y="191"/>
                      <a:pt x="674" y="191"/>
                      <a:pt x="674" y="191"/>
                    </a:cubicBezTo>
                    <a:cubicBezTo>
                      <a:pt x="673" y="191"/>
                      <a:pt x="673" y="191"/>
                      <a:pt x="673" y="191"/>
                    </a:cubicBezTo>
                    <a:cubicBezTo>
                      <a:pt x="672" y="193"/>
                      <a:pt x="672" y="193"/>
                      <a:pt x="672" y="193"/>
                    </a:cubicBezTo>
                    <a:cubicBezTo>
                      <a:pt x="674" y="195"/>
                      <a:pt x="674" y="195"/>
                      <a:pt x="674" y="195"/>
                    </a:cubicBezTo>
                    <a:cubicBezTo>
                      <a:pt x="675" y="197"/>
                      <a:pt x="675" y="197"/>
                      <a:pt x="675" y="197"/>
                    </a:cubicBezTo>
                    <a:cubicBezTo>
                      <a:pt x="673" y="197"/>
                      <a:pt x="673" y="197"/>
                      <a:pt x="673" y="197"/>
                    </a:cubicBezTo>
                    <a:cubicBezTo>
                      <a:pt x="670" y="194"/>
                      <a:pt x="670" y="194"/>
                      <a:pt x="670" y="194"/>
                    </a:cubicBezTo>
                    <a:cubicBezTo>
                      <a:pt x="670" y="196"/>
                      <a:pt x="670" y="196"/>
                      <a:pt x="670" y="196"/>
                    </a:cubicBezTo>
                    <a:cubicBezTo>
                      <a:pt x="671" y="198"/>
                      <a:pt x="671" y="198"/>
                      <a:pt x="671" y="198"/>
                    </a:cubicBezTo>
                    <a:cubicBezTo>
                      <a:pt x="673" y="199"/>
                      <a:pt x="673" y="199"/>
                      <a:pt x="673" y="199"/>
                    </a:cubicBezTo>
                    <a:cubicBezTo>
                      <a:pt x="675" y="203"/>
                      <a:pt x="675" y="203"/>
                      <a:pt x="675" y="203"/>
                    </a:cubicBezTo>
                    <a:cubicBezTo>
                      <a:pt x="677" y="203"/>
                      <a:pt x="677" y="203"/>
                      <a:pt x="677" y="203"/>
                    </a:cubicBezTo>
                    <a:cubicBezTo>
                      <a:pt x="676" y="205"/>
                      <a:pt x="676" y="205"/>
                      <a:pt x="676" y="205"/>
                    </a:cubicBezTo>
                    <a:cubicBezTo>
                      <a:pt x="674" y="205"/>
                      <a:pt x="674" y="205"/>
                      <a:pt x="674" y="205"/>
                    </a:cubicBezTo>
                    <a:cubicBezTo>
                      <a:pt x="674" y="207"/>
                      <a:pt x="674" y="207"/>
                      <a:pt x="674" y="207"/>
                    </a:cubicBezTo>
                    <a:cubicBezTo>
                      <a:pt x="677" y="211"/>
                      <a:pt x="677" y="211"/>
                      <a:pt x="677" y="211"/>
                    </a:cubicBezTo>
                    <a:cubicBezTo>
                      <a:pt x="679" y="212"/>
                      <a:pt x="679" y="212"/>
                      <a:pt x="679" y="212"/>
                    </a:cubicBezTo>
                    <a:cubicBezTo>
                      <a:pt x="679" y="214"/>
                      <a:pt x="679" y="214"/>
                      <a:pt x="679" y="214"/>
                    </a:cubicBezTo>
                    <a:cubicBezTo>
                      <a:pt x="678" y="213"/>
                      <a:pt x="678" y="213"/>
                      <a:pt x="678" y="213"/>
                    </a:cubicBezTo>
                    <a:cubicBezTo>
                      <a:pt x="674" y="212"/>
                      <a:pt x="674" y="212"/>
                      <a:pt x="674" y="212"/>
                    </a:cubicBezTo>
                    <a:cubicBezTo>
                      <a:pt x="674" y="214"/>
                      <a:pt x="674" y="214"/>
                      <a:pt x="674" y="214"/>
                    </a:cubicBezTo>
                    <a:cubicBezTo>
                      <a:pt x="673" y="214"/>
                      <a:pt x="673" y="214"/>
                      <a:pt x="673" y="214"/>
                    </a:cubicBezTo>
                    <a:cubicBezTo>
                      <a:pt x="672" y="216"/>
                      <a:pt x="672" y="216"/>
                      <a:pt x="672" y="216"/>
                    </a:cubicBezTo>
                    <a:cubicBezTo>
                      <a:pt x="675" y="215"/>
                      <a:pt x="675" y="215"/>
                      <a:pt x="675" y="215"/>
                    </a:cubicBezTo>
                    <a:cubicBezTo>
                      <a:pt x="677" y="216"/>
                      <a:pt x="677" y="216"/>
                      <a:pt x="677" y="216"/>
                    </a:cubicBezTo>
                    <a:cubicBezTo>
                      <a:pt x="681" y="215"/>
                      <a:pt x="681" y="215"/>
                      <a:pt x="681" y="215"/>
                    </a:cubicBezTo>
                    <a:cubicBezTo>
                      <a:pt x="681" y="216"/>
                      <a:pt x="681" y="216"/>
                      <a:pt x="681" y="216"/>
                    </a:cubicBezTo>
                    <a:cubicBezTo>
                      <a:pt x="684" y="217"/>
                      <a:pt x="684" y="217"/>
                      <a:pt x="684" y="217"/>
                    </a:cubicBezTo>
                    <a:cubicBezTo>
                      <a:pt x="684" y="219"/>
                      <a:pt x="684" y="219"/>
                      <a:pt x="684" y="219"/>
                    </a:cubicBezTo>
                    <a:cubicBezTo>
                      <a:pt x="687" y="221"/>
                      <a:pt x="687" y="221"/>
                      <a:pt x="687" y="221"/>
                    </a:cubicBezTo>
                    <a:cubicBezTo>
                      <a:pt x="689" y="221"/>
                      <a:pt x="689" y="221"/>
                      <a:pt x="689" y="221"/>
                    </a:cubicBezTo>
                    <a:cubicBezTo>
                      <a:pt x="689" y="220"/>
                      <a:pt x="689" y="220"/>
                      <a:pt x="689" y="220"/>
                    </a:cubicBezTo>
                    <a:cubicBezTo>
                      <a:pt x="690" y="220"/>
                      <a:pt x="690" y="220"/>
                      <a:pt x="690" y="220"/>
                    </a:cubicBezTo>
                    <a:cubicBezTo>
                      <a:pt x="692" y="219"/>
                      <a:pt x="692" y="219"/>
                      <a:pt x="692" y="219"/>
                    </a:cubicBezTo>
                    <a:cubicBezTo>
                      <a:pt x="694" y="220"/>
                      <a:pt x="694" y="220"/>
                      <a:pt x="694" y="220"/>
                    </a:cubicBezTo>
                    <a:cubicBezTo>
                      <a:pt x="694" y="221"/>
                      <a:pt x="694" y="221"/>
                      <a:pt x="694" y="221"/>
                    </a:cubicBezTo>
                    <a:cubicBezTo>
                      <a:pt x="693" y="223"/>
                      <a:pt x="693" y="223"/>
                      <a:pt x="693" y="223"/>
                    </a:cubicBezTo>
                    <a:cubicBezTo>
                      <a:pt x="693" y="228"/>
                      <a:pt x="693" y="228"/>
                      <a:pt x="693" y="228"/>
                    </a:cubicBezTo>
                    <a:cubicBezTo>
                      <a:pt x="692" y="231"/>
                      <a:pt x="692" y="231"/>
                      <a:pt x="692" y="231"/>
                    </a:cubicBezTo>
                    <a:cubicBezTo>
                      <a:pt x="692" y="233"/>
                      <a:pt x="692" y="233"/>
                      <a:pt x="692" y="233"/>
                    </a:cubicBezTo>
                    <a:cubicBezTo>
                      <a:pt x="694" y="235"/>
                      <a:pt x="694" y="235"/>
                      <a:pt x="694" y="235"/>
                    </a:cubicBezTo>
                    <a:cubicBezTo>
                      <a:pt x="693" y="238"/>
                      <a:pt x="693" y="238"/>
                      <a:pt x="693" y="238"/>
                    </a:cubicBezTo>
                    <a:cubicBezTo>
                      <a:pt x="693" y="239"/>
                      <a:pt x="693" y="239"/>
                      <a:pt x="693" y="239"/>
                    </a:cubicBezTo>
                    <a:cubicBezTo>
                      <a:pt x="692" y="242"/>
                      <a:pt x="692" y="242"/>
                      <a:pt x="692" y="242"/>
                    </a:cubicBezTo>
                    <a:cubicBezTo>
                      <a:pt x="689" y="245"/>
                      <a:pt x="689" y="245"/>
                      <a:pt x="689" y="245"/>
                    </a:cubicBezTo>
                    <a:cubicBezTo>
                      <a:pt x="686" y="245"/>
                      <a:pt x="686" y="245"/>
                      <a:pt x="686" y="245"/>
                    </a:cubicBezTo>
                    <a:cubicBezTo>
                      <a:pt x="685" y="247"/>
                      <a:pt x="685" y="247"/>
                      <a:pt x="685" y="247"/>
                    </a:cubicBezTo>
                    <a:cubicBezTo>
                      <a:pt x="683" y="250"/>
                      <a:pt x="683" y="250"/>
                      <a:pt x="683" y="250"/>
                    </a:cubicBezTo>
                    <a:cubicBezTo>
                      <a:pt x="683" y="252"/>
                      <a:pt x="683" y="252"/>
                      <a:pt x="683" y="252"/>
                    </a:cubicBezTo>
                    <a:cubicBezTo>
                      <a:pt x="681" y="253"/>
                      <a:pt x="681" y="253"/>
                      <a:pt x="681" y="253"/>
                    </a:cubicBezTo>
                    <a:cubicBezTo>
                      <a:pt x="679" y="255"/>
                      <a:pt x="679" y="255"/>
                      <a:pt x="679" y="255"/>
                    </a:cubicBezTo>
                    <a:cubicBezTo>
                      <a:pt x="680" y="258"/>
                      <a:pt x="680" y="258"/>
                      <a:pt x="680" y="258"/>
                    </a:cubicBezTo>
                    <a:cubicBezTo>
                      <a:pt x="681" y="259"/>
                      <a:pt x="681" y="259"/>
                      <a:pt x="681" y="259"/>
                    </a:cubicBezTo>
                    <a:cubicBezTo>
                      <a:pt x="681" y="260"/>
                      <a:pt x="681" y="260"/>
                      <a:pt x="681" y="260"/>
                    </a:cubicBezTo>
                    <a:cubicBezTo>
                      <a:pt x="679" y="261"/>
                      <a:pt x="679" y="261"/>
                      <a:pt x="679" y="261"/>
                    </a:cubicBezTo>
                    <a:cubicBezTo>
                      <a:pt x="679" y="263"/>
                      <a:pt x="679" y="263"/>
                      <a:pt x="679" y="263"/>
                    </a:cubicBezTo>
                    <a:cubicBezTo>
                      <a:pt x="680" y="264"/>
                      <a:pt x="680" y="264"/>
                      <a:pt x="680" y="264"/>
                    </a:cubicBezTo>
                    <a:cubicBezTo>
                      <a:pt x="678" y="266"/>
                      <a:pt x="678" y="266"/>
                      <a:pt x="678" y="266"/>
                    </a:cubicBezTo>
                    <a:cubicBezTo>
                      <a:pt x="677" y="268"/>
                      <a:pt x="677" y="268"/>
                      <a:pt x="677" y="268"/>
                    </a:cubicBezTo>
                    <a:cubicBezTo>
                      <a:pt x="679" y="271"/>
                      <a:pt x="679" y="271"/>
                      <a:pt x="679" y="271"/>
                    </a:cubicBezTo>
                    <a:cubicBezTo>
                      <a:pt x="680" y="271"/>
                      <a:pt x="680" y="271"/>
                      <a:pt x="680" y="271"/>
                    </a:cubicBezTo>
                    <a:cubicBezTo>
                      <a:pt x="680" y="273"/>
                      <a:pt x="680" y="273"/>
                      <a:pt x="680" y="273"/>
                    </a:cubicBezTo>
                    <a:cubicBezTo>
                      <a:pt x="682" y="275"/>
                      <a:pt x="682" y="275"/>
                      <a:pt x="682" y="275"/>
                    </a:cubicBezTo>
                    <a:cubicBezTo>
                      <a:pt x="683" y="274"/>
                      <a:pt x="683" y="274"/>
                      <a:pt x="683" y="274"/>
                    </a:cubicBezTo>
                    <a:cubicBezTo>
                      <a:pt x="683" y="272"/>
                      <a:pt x="683" y="272"/>
                      <a:pt x="683" y="272"/>
                    </a:cubicBezTo>
                    <a:cubicBezTo>
                      <a:pt x="684" y="271"/>
                      <a:pt x="684" y="271"/>
                      <a:pt x="684" y="271"/>
                    </a:cubicBezTo>
                    <a:cubicBezTo>
                      <a:pt x="685" y="272"/>
                      <a:pt x="685" y="272"/>
                      <a:pt x="685" y="272"/>
                    </a:cubicBezTo>
                    <a:cubicBezTo>
                      <a:pt x="686" y="272"/>
                      <a:pt x="686" y="272"/>
                      <a:pt x="686" y="272"/>
                    </a:cubicBezTo>
                    <a:cubicBezTo>
                      <a:pt x="689" y="269"/>
                      <a:pt x="689" y="269"/>
                      <a:pt x="689" y="269"/>
                    </a:cubicBezTo>
                    <a:cubicBezTo>
                      <a:pt x="689" y="270"/>
                      <a:pt x="689" y="270"/>
                      <a:pt x="689" y="270"/>
                    </a:cubicBezTo>
                    <a:cubicBezTo>
                      <a:pt x="688" y="273"/>
                      <a:pt x="688" y="273"/>
                      <a:pt x="688" y="273"/>
                    </a:cubicBezTo>
                    <a:cubicBezTo>
                      <a:pt x="686" y="273"/>
                      <a:pt x="686" y="273"/>
                      <a:pt x="686" y="273"/>
                    </a:cubicBezTo>
                    <a:cubicBezTo>
                      <a:pt x="686" y="275"/>
                      <a:pt x="686" y="275"/>
                      <a:pt x="686" y="275"/>
                    </a:cubicBezTo>
                    <a:cubicBezTo>
                      <a:pt x="687" y="276"/>
                      <a:pt x="687" y="276"/>
                      <a:pt x="687" y="276"/>
                    </a:cubicBezTo>
                    <a:cubicBezTo>
                      <a:pt x="687" y="277"/>
                      <a:pt x="687" y="277"/>
                      <a:pt x="687" y="277"/>
                    </a:cubicBezTo>
                    <a:cubicBezTo>
                      <a:pt x="689" y="280"/>
                      <a:pt x="689" y="280"/>
                      <a:pt x="689" y="280"/>
                    </a:cubicBezTo>
                    <a:cubicBezTo>
                      <a:pt x="691" y="279"/>
                      <a:pt x="691" y="279"/>
                      <a:pt x="691" y="279"/>
                    </a:cubicBezTo>
                    <a:cubicBezTo>
                      <a:pt x="692" y="280"/>
                      <a:pt x="692" y="280"/>
                      <a:pt x="692" y="280"/>
                    </a:cubicBezTo>
                    <a:cubicBezTo>
                      <a:pt x="695" y="280"/>
                      <a:pt x="695" y="280"/>
                      <a:pt x="695" y="280"/>
                    </a:cubicBezTo>
                    <a:cubicBezTo>
                      <a:pt x="696" y="279"/>
                      <a:pt x="696" y="279"/>
                      <a:pt x="696" y="279"/>
                    </a:cubicBezTo>
                    <a:cubicBezTo>
                      <a:pt x="699" y="278"/>
                      <a:pt x="699" y="278"/>
                      <a:pt x="699" y="278"/>
                    </a:cubicBezTo>
                    <a:cubicBezTo>
                      <a:pt x="699" y="275"/>
                      <a:pt x="699" y="275"/>
                      <a:pt x="699" y="275"/>
                    </a:cubicBezTo>
                    <a:cubicBezTo>
                      <a:pt x="700" y="275"/>
                      <a:pt x="700" y="275"/>
                      <a:pt x="700" y="275"/>
                    </a:cubicBezTo>
                    <a:cubicBezTo>
                      <a:pt x="701" y="274"/>
                      <a:pt x="701" y="274"/>
                      <a:pt x="701" y="274"/>
                    </a:cubicBezTo>
                    <a:cubicBezTo>
                      <a:pt x="702" y="276"/>
                      <a:pt x="702" y="276"/>
                      <a:pt x="702" y="276"/>
                    </a:cubicBezTo>
                    <a:cubicBezTo>
                      <a:pt x="701" y="276"/>
                      <a:pt x="701" y="276"/>
                      <a:pt x="701" y="276"/>
                    </a:cubicBezTo>
                    <a:cubicBezTo>
                      <a:pt x="701" y="278"/>
                      <a:pt x="701" y="278"/>
                      <a:pt x="701" y="278"/>
                    </a:cubicBezTo>
                    <a:cubicBezTo>
                      <a:pt x="703" y="278"/>
                      <a:pt x="703" y="278"/>
                      <a:pt x="703" y="278"/>
                    </a:cubicBezTo>
                    <a:cubicBezTo>
                      <a:pt x="704" y="274"/>
                      <a:pt x="704" y="274"/>
                      <a:pt x="704" y="274"/>
                    </a:cubicBezTo>
                    <a:cubicBezTo>
                      <a:pt x="705" y="274"/>
                      <a:pt x="705" y="274"/>
                      <a:pt x="705" y="274"/>
                    </a:cubicBezTo>
                    <a:cubicBezTo>
                      <a:pt x="706" y="275"/>
                      <a:pt x="706" y="275"/>
                      <a:pt x="706" y="275"/>
                    </a:cubicBezTo>
                    <a:cubicBezTo>
                      <a:pt x="706" y="277"/>
                      <a:pt x="706" y="277"/>
                      <a:pt x="706" y="277"/>
                    </a:cubicBezTo>
                    <a:cubicBezTo>
                      <a:pt x="702" y="281"/>
                      <a:pt x="702" y="281"/>
                      <a:pt x="702" y="281"/>
                    </a:cubicBezTo>
                    <a:cubicBezTo>
                      <a:pt x="701" y="283"/>
                      <a:pt x="701" y="283"/>
                      <a:pt x="701" y="283"/>
                    </a:cubicBezTo>
                    <a:cubicBezTo>
                      <a:pt x="701" y="285"/>
                      <a:pt x="701" y="285"/>
                      <a:pt x="701" y="285"/>
                    </a:cubicBezTo>
                    <a:cubicBezTo>
                      <a:pt x="704" y="286"/>
                      <a:pt x="704" y="286"/>
                      <a:pt x="704" y="286"/>
                    </a:cubicBezTo>
                    <a:cubicBezTo>
                      <a:pt x="706" y="287"/>
                      <a:pt x="706" y="287"/>
                      <a:pt x="706" y="287"/>
                    </a:cubicBezTo>
                    <a:cubicBezTo>
                      <a:pt x="708" y="287"/>
                      <a:pt x="708" y="287"/>
                      <a:pt x="708" y="287"/>
                    </a:cubicBezTo>
                    <a:cubicBezTo>
                      <a:pt x="708" y="288"/>
                      <a:pt x="708" y="288"/>
                      <a:pt x="708" y="288"/>
                    </a:cubicBezTo>
                    <a:cubicBezTo>
                      <a:pt x="711" y="288"/>
                      <a:pt x="711" y="288"/>
                      <a:pt x="711" y="288"/>
                    </a:cubicBezTo>
                    <a:cubicBezTo>
                      <a:pt x="712" y="286"/>
                      <a:pt x="712" y="286"/>
                      <a:pt x="712" y="286"/>
                    </a:cubicBezTo>
                    <a:cubicBezTo>
                      <a:pt x="714" y="287"/>
                      <a:pt x="714" y="287"/>
                      <a:pt x="714" y="287"/>
                    </a:cubicBezTo>
                    <a:cubicBezTo>
                      <a:pt x="713" y="288"/>
                      <a:pt x="713" y="288"/>
                      <a:pt x="713" y="288"/>
                    </a:cubicBezTo>
                    <a:cubicBezTo>
                      <a:pt x="713" y="289"/>
                      <a:pt x="713" y="289"/>
                      <a:pt x="713" y="289"/>
                    </a:cubicBezTo>
                    <a:cubicBezTo>
                      <a:pt x="715" y="290"/>
                      <a:pt x="715" y="290"/>
                      <a:pt x="715" y="290"/>
                    </a:cubicBezTo>
                    <a:cubicBezTo>
                      <a:pt x="717" y="291"/>
                      <a:pt x="717" y="291"/>
                      <a:pt x="717" y="291"/>
                    </a:cubicBezTo>
                    <a:cubicBezTo>
                      <a:pt x="718" y="290"/>
                      <a:pt x="718" y="290"/>
                      <a:pt x="718" y="290"/>
                    </a:cubicBezTo>
                    <a:cubicBezTo>
                      <a:pt x="718" y="288"/>
                      <a:pt x="718" y="288"/>
                      <a:pt x="718" y="288"/>
                    </a:cubicBezTo>
                    <a:cubicBezTo>
                      <a:pt x="718" y="287"/>
                      <a:pt x="718" y="287"/>
                      <a:pt x="718" y="287"/>
                    </a:cubicBezTo>
                    <a:cubicBezTo>
                      <a:pt x="719" y="284"/>
                      <a:pt x="719" y="284"/>
                      <a:pt x="719" y="284"/>
                    </a:cubicBezTo>
                    <a:cubicBezTo>
                      <a:pt x="720" y="286"/>
                      <a:pt x="720" y="286"/>
                      <a:pt x="720" y="286"/>
                    </a:cubicBezTo>
                    <a:cubicBezTo>
                      <a:pt x="719" y="288"/>
                      <a:pt x="719" y="288"/>
                      <a:pt x="719" y="288"/>
                    </a:cubicBezTo>
                    <a:cubicBezTo>
                      <a:pt x="720" y="291"/>
                      <a:pt x="720" y="291"/>
                      <a:pt x="720" y="291"/>
                    </a:cubicBezTo>
                    <a:cubicBezTo>
                      <a:pt x="721" y="291"/>
                      <a:pt x="721" y="291"/>
                      <a:pt x="721" y="291"/>
                    </a:cubicBezTo>
                    <a:cubicBezTo>
                      <a:pt x="722" y="288"/>
                      <a:pt x="722" y="288"/>
                      <a:pt x="722" y="288"/>
                    </a:cubicBezTo>
                    <a:cubicBezTo>
                      <a:pt x="723" y="287"/>
                      <a:pt x="723" y="287"/>
                      <a:pt x="723" y="287"/>
                    </a:cubicBezTo>
                    <a:cubicBezTo>
                      <a:pt x="725" y="287"/>
                      <a:pt x="725" y="287"/>
                      <a:pt x="725" y="287"/>
                    </a:cubicBezTo>
                    <a:cubicBezTo>
                      <a:pt x="724" y="288"/>
                      <a:pt x="724" y="288"/>
                      <a:pt x="724" y="288"/>
                    </a:cubicBezTo>
                    <a:cubicBezTo>
                      <a:pt x="723" y="289"/>
                      <a:pt x="723" y="289"/>
                      <a:pt x="723" y="289"/>
                    </a:cubicBezTo>
                    <a:cubicBezTo>
                      <a:pt x="723" y="291"/>
                      <a:pt x="723" y="291"/>
                      <a:pt x="723" y="291"/>
                    </a:cubicBezTo>
                    <a:cubicBezTo>
                      <a:pt x="727" y="291"/>
                      <a:pt x="727" y="291"/>
                      <a:pt x="727" y="291"/>
                    </a:cubicBezTo>
                    <a:cubicBezTo>
                      <a:pt x="728" y="290"/>
                      <a:pt x="728" y="290"/>
                      <a:pt x="728" y="290"/>
                    </a:cubicBezTo>
                    <a:cubicBezTo>
                      <a:pt x="730" y="286"/>
                      <a:pt x="730" y="286"/>
                      <a:pt x="730" y="286"/>
                    </a:cubicBezTo>
                    <a:cubicBezTo>
                      <a:pt x="730" y="288"/>
                      <a:pt x="730" y="288"/>
                      <a:pt x="730" y="288"/>
                    </a:cubicBezTo>
                    <a:cubicBezTo>
                      <a:pt x="729" y="290"/>
                      <a:pt x="729" y="290"/>
                      <a:pt x="729" y="290"/>
                    </a:cubicBezTo>
                    <a:cubicBezTo>
                      <a:pt x="729" y="291"/>
                      <a:pt x="729" y="291"/>
                      <a:pt x="729" y="291"/>
                    </a:cubicBezTo>
                    <a:cubicBezTo>
                      <a:pt x="732" y="291"/>
                      <a:pt x="732" y="291"/>
                      <a:pt x="732" y="291"/>
                    </a:cubicBezTo>
                    <a:cubicBezTo>
                      <a:pt x="733" y="288"/>
                      <a:pt x="733" y="288"/>
                      <a:pt x="733" y="288"/>
                    </a:cubicBezTo>
                    <a:cubicBezTo>
                      <a:pt x="734" y="286"/>
                      <a:pt x="734" y="286"/>
                      <a:pt x="734" y="286"/>
                    </a:cubicBezTo>
                    <a:cubicBezTo>
                      <a:pt x="733" y="291"/>
                      <a:pt x="733" y="291"/>
                      <a:pt x="733" y="291"/>
                    </a:cubicBezTo>
                    <a:cubicBezTo>
                      <a:pt x="734" y="293"/>
                      <a:pt x="734" y="293"/>
                      <a:pt x="734" y="293"/>
                    </a:cubicBezTo>
                    <a:cubicBezTo>
                      <a:pt x="736" y="293"/>
                      <a:pt x="736" y="293"/>
                      <a:pt x="736" y="293"/>
                    </a:cubicBezTo>
                    <a:cubicBezTo>
                      <a:pt x="739" y="295"/>
                      <a:pt x="739" y="295"/>
                      <a:pt x="739" y="295"/>
                    </a:cubicBezTo>
                    <a:cubicBezTo>
                      <a:pt x="742" y="294"/>
                      <a:pt x="742" y="294"/>
                      <a:pt x="742" y="294"/>
                    </a:cubicBezTo>
                    <a:cubicBezTo>
                      <a:pt x="743" y="293"/>
                      <a:pt x="743" y="293"/>
                      <a:pt x="743" y="293"/>
                    </a:cubicBezTo>
                    <a:cubicBezTo>
                      <a:pt x="744" y="295"/>
                      <a:pt x="744" y="295"/>
                      <a:pt x="744" y="295"/>
                    </a:cubicBezTo>
                    <a:cubicBezTo>
                      <a:pt x="746" y="294"/>
                      <a:pt x="746" y="294"/>
                      <a:pt x="746" y="294"/>
                    </a:cubicBezTo>
                    <a:cubicBezTo>
                      <a:pt x="748" y="293"/>
                      <a:pt x="748" y="293"/>
                      <a:pt x="748" y="293"/>
                    </a:cubicBezTo>
                    <a:cubicBezTo>
                      <a:pt x="748" y="291"/>
                      <a:pt x="748" y="291"/>
                      <a:pt x="748" y="291"/>
                    </a:cubicBezTo>
                    <a:cubicBezTo>
                      <a:pt x="750" y="288"/>
                      <a:pt x="750" y="288"/>
                      <a:pt x="750" y="288"/>
                    </a:cubicBezTo>
                    <a:cubicBezTo>
                      <a:pt x="751" y="287"/>
                      <a:pt x="751" y="287"/>
                      <a:pt x="751" y="287"/>
                    </a:cubicBezTo>
                    <a:cubicBezTo>
                      <a:pt x="750" y="285"/>
                      <a:pt x="750" y="285"/>
                      <a:pt x="750" y="285"/>
                    </a:cubicBezTo>
                    <a:cubicBezTo>
                      <a:pt x="751" y="283"/>
                      <a:pt x="751" y="283"/>
                      <a:pt x="751" y="283"/>
                    </a:cubicBezTo>
                    <a:cubicBezTo>
                      <a:pt x="752" y="283"/>
                      <a:pt x="752" y="283"/>
                      <a:pt x="752" y="283"/>
                    </a:cubicBezTo>
                    <a:cubicBezTo>
                      <a:pt x="752" y="286"/>
                      <a:pt x="752" y="286"/>
                      <a:pt x="752" y="286"/>
                    </a:cubicBezTo>
                    <a:cubicBezTo>
                      <a:pt x="754" y="286"/>
                      <a:pt x="754" y="286"/>
                      <a:pt x="754" y="286"/>
                    </a:cubicBezTo>
                    <a:cubicBezTo>
                      <a:pt x="754" y="287"/>
                      <a:pt x="754" y="287"/>
                      <a:pt x="754" y="287"/>
                    </a:cubicBezTo>
                    <a:cubicBezTo>
                      <a:pt x="752" y="289"/>
                      <a:pt x="752" y="289"/>
                      <a:pt x="752" y="289"/>
                    </a:cubicBezTo>
                    <a:cubicBezTo>
                      <a:pt x="751" y="292"/>
                      <a:pt x="751" y="292"/>
                      <a:pt x="751" y="292"/>
                    </a:cubicBezTo>
                    <a:cubicBezTo>
                      <a:pt x="751" y="297"/>
                      <a:pt x="751" y="297"/>
                      <a:pt x="751" y="297"/>
                    </a:cubicBezTo>
                    <a:close/>
                    <a:moveTo>
                      <a:pt x="669" y="188"/>
                    </a:moveTo>
                    <a:cubicBezTo>
                      <a:pt x="670" y="187"/>
                      <a:pt x="670" y="187"/>
                      <a:pt x="670" y="187"/>
                    </a:cubicBezTo>
                    <a:cubicBezTo>
                      <a:pt x="670" y="186"/>
                      <a:pt x="670" y="186"/>
                      <a:pt x="670" y="186"/>
                    </a:cubicBezTo>
                    <a:cubicBezTo>
                      <a:pt x="669" y="186"/>
                      <a:pt x="669" y="186"/>
                      <a:pt x="669" y="186"/>
                    </a:cubicBezTo>
                    <a:cubicBezTo>
                      <a:pt x="668" y="187"/>
                      <a:pt x="668" y="187"/>
                      <a:pt x="668" y="187"/>
                    </a:cubicBezTo>
                    <a:cubicBezTo>
                      <a:pt x="669" y="188"/>
                      <a:pt x="669" y="188"/>
                      <a:pt x="669" y="188"/>
                    </a:cubicBezTo>
                    <a:close/>
                    <a:moveTo>
                      <a:pt x="664" y="202"/>
                    </a:moveTo>
                    <a:cubicBezTo>
                      <a:pt x="666" y="201"/>
                      <a:pt x="666" y="201"/>
                      <a:pt x="666" y="201"/>
                    </a:cubicBezTo>
                    <a:cubicBezTo>
                      <a:pt x="666" y="199"/>
                      <a:pt x="666" y="199"/>
                      <a:pt x="666" y="199"/>
                    </a:cubicBezTo>
                    <a:cubicBezTo>
                      <a:pt x="667" y="201"/>
                      <a:pt x="667" y="201"/>
                      <a:pt x="667" y="201"/>
                    </a:cubicBezTo>
                    <a:cubicBezTo>
                      <a:pt x="665" y="202"/>
                      <a:pt x="665" y="202"/>
                      <a:pt x="665" y="202"/>
                    </a:cubicBezTo>
                    <a:cubicBezTo>
                      <a:pt x="664" y="202"/>
                      <a:pt x="664" y="202"/>
                      <a:pt x="664" y="202"/>
                    </a:cubicBezTo>
                    <a:close/>
                    <a:moveTo>
                      <a:pt x="606" y="223"/>
                    </a:moveTo>
                    <a:cubicBezTo>
                      <a:pt x="606" y="224"/>
                      <a:pt x="606" y="224"/>
                      <a:pt x="606" y="224"/>
                    </a:cubicBezTo>
                    <a:cubicBezTo>
                      <a:pt x="607" y="225"/>
                      <a:pt x="607" y="225"/>
                      <a:pt x="607" y="225"/>
                    </a:cubicBezTo>
                    <a:cubicBezTo>
                      <a:pt x="607" y="224"/>
                      <a:pt x="607" y="224"/>
                      <a:pt x="607" y="224"/>
                    </a:cubicBezTo>
                    <a:cubicBezTo>
                      <a:pt x="606" y="223"/>
                      <a:pt x="606" y="223"/>
                      <a:pt x="606" y="223"/>
                    </a:cubicBezTo>
                    <a:close/>
                    <a:moveTo>
                      <a:pt x="644" y="187"/>
                    </a:moveTo>
                    <a:cubicBezTo>
                      <a:pt x="644" y="188"/>
                      <a:pt x="644" y="188"/>
                      <a:pt x="644" y="188"/>
                    </a:cubicBezTo>
                    <a:cubicBezTo>
                      <a:pt x="645" y="190"/>
                      <a:pt x="645" y="190"/>
                      <a:pt x="645" y="190"/>
                    </a:cubicBezTo>
                    <a:cubicBezTo>
                      <a:pt x="646" y="191"/>
                      <a:pt x="646" y="191"/>
                      <a:pt x="646" y="191"/>
                    </a:cubicBezTo>
                    <a:cubicBezTo>
                      <a:pt x="647" y="191"/>
                      <a:pt x="647" y="191"/>
                      <a:pt x="647" y="191"/>
                    </a:cubicBezTo>
                    <a:cubicBezTo>
                      <a:pt x="646" y="189"/>
                      <a:pt x="646" y="189"/>
                      <a:pt x="646" y="189"/>
                    </a:cubicBezTo>
                    <a:cubicBezTo>
                      <a:pt x="645" y="187"/>
                      <a:pt x="645" y="187"/>
                      <a:pt x="645" y="187"/>
                    </a:cubicBezTo>
                    <a:cubicBezTo>
                      <a:pt x="644" y="187"/>
                      <a:pt x="644" y="187"/>
                      <a:pt x="644" y="187"/>
                    </a:cubicBezTo>
                    <a:close/>
                    <a:moveTo>
                      <a:pt x="626" y="188"/>
                    </a:moveTo>
                    <a:cubicBezTo>
                      <a:pt x="626" y="189"/>
                      <a:pt x="626" y="189"/>
                      <a:pt x="626" y="189"/>
                    </a:cubicBezTo>
                    <a:cubicBezTo>
                      <a:pt x="627" y="190"/>
                      <a:pt x="627" y="190"/>
                      <a:pt x="627" y="190"/>
                    </a:cubicBezTo>
                    <a:cubicBezTo>
                      <a:pt x="628" y="189"/>
                      <a:pt x="628" y="189"/>
                      <a:pt x="628" y="189"/>
                    </a:cubicBezTo>
                    <a:cubicBezTo>
                      <a:pt x="631" y="189"/>
                      <a:pt x="631" y="189"/>
                      <a:pt x="631" y="189"/>
                    </a:cubicBezTo>
                    <a:cubicBezTo>
                      <a:pt x="633" y="189"/>
                      <a:pt x="633" y="189"/>
                      <a:pt x="633" y="189"/>
                    </a:cubicBezTo>
                    <a:cubicBezTo>
                      <a:pt x="636" y="187"/>
                      <a:pt x="636" y="187"/>
                      <a:pt x="636" y="187"/>
                    </a:cubicBezTo>
                    <a:cubicBezTo>
                      <a:pt x="638" y="187"/>
                      <a:pt x="638" y="187"/>
                      <a:pt x="638" y="187"/>
                    </a:cubicBezTo>
                    <a:cubicBezTo>
                      <a:pt x="640" y="186"/>
                      <a:pt x="640" y="186"/>
                      <a:pt x="640" y="186"/>
                    </a:cubicBezTo>
                    <a:cubicBezTo>
                      <a:pt x="639" y="185"/>
                      <a:pt x="639" y="185"/>
                      <a:pt x="639" y="185"/>
                    </a:cubicBezTo>
                    <a:cubicBezTo>
                      <a:pt x="636" y="185"/>
                      <a:pt x="636" y="185"/>
                      <a:pt x="636" y="185"/>
                    </a:cubicBezTo>
                    <a:cubicBezTo>
                      <a:pt x="633" y="185"/>
                      <a:pt x="633" y="185"/>
                      <a:pt x="633" y="185"/>
                    </a:cubicBezTo>
                    <a:cubicBezTo>
                      <a:pt x="633" y="185"/>
                      <a:pt x="632" y="187"/>
                      <a:pt x="631" y="187"/>
                    </a:cubicBezTo>
                    <a:cubicBezTo>
                      <a:pt x="631" y="187"/>
                      <a:pt x="629" y="186"/>
                      <a:pt x="629" y="186"/>
                    </a:cubicBezTo>
                    <a:cubicBezTo>
                      <a:pt x="627" y="187"/>
                      <a:pt x="627" y="187"/>
                      <a:pt x="627" y="187"/>
                    </a:cubicBezTo>
                    <a:cubicBezTo>
                      <a:pt x="626" y="188"/>
                      <a:pt x="626" y="188"/>
                      <a:pt x="626" y="188"/>
                    </a:cubicBezTo>
                    <a:close/>
                    <a:moveTo>
                      <a:pt x="607" y="194"/>
                    </a:moveTo>
                    <a:cubicBezTo>
                      <a:pt x="606" y="193"/>
                      <a:pt x="606" y="193"/>
                      <a:pt x="606" y="193"/>
                    </a:cubicBezTo>
                    <a:cubicBezTo>
                      <a:pt x="603" y="192"/>
                      <a:pt x="603" y="192"/>
                      <a:pt x="603" y="192"/>
                    </a:cubicBezTo>
                    <a:cubicBezTo>
                      <a:pt x="600" y="192"/>
                      <a:pt x="600" y="192"/>
                      <a:pt x="600" y="192"/>
                    </a:cubicBezTo>
                    <a:cubicBezTo>
                      <a:pt x="600" y="188"/>
                      <a:pt x="600" y="188"/>
                      <a:pt x="600" y="188"/>
                    </a:cubicBezTo>
                    <a:cubicBezTo>
                      <a:pt x="601" y="187"/>
                      <a:pt x="601" y="187"/>
                      <a:pt x="601" y="187"/>
                    </a:cubicBezTo>
                    <a:cubicBezTo>
                      <a:pt x="602" y="185"/>
                      <a:pt x="602" y="185"/>
                      <a:pt x="602" y="185"/>
                    </a:cubicBezTo>
                    <a:cubicBezTo>
                      <a:pt x="601" y="184"/>
                      <a:pt x="601" y="184"/>
                      <a:pt x="601" y="184"/>
                    </a:cubicBezTo>
                    <a:cubicBezTo>
                      <a:pt x="602" y="181"/>
                      <a:pt x="602" y="181"/>
                      <a:pt x="602" y="181"/>
                    </a:cubicBezTo>
                    <a:cubicBezTo>
                      <a:pt x="603" y="180"/>
                      <a:pt x="603" y="180"/>
                      <a:pt x="603" y="180"/>
                    </a:cubicBezTo>
                    <a:cubicBezTo>
                      <a:pt x="606" y="180"/>
                      <a:pt x="606" y="180"/>
                      <a:pt x="606" y="180"/>
                    </a:cubicBezTo>
                    <a:cubicBezTo>
                      <a:pt x="607" y="181"/>
                      <a:pt x="607" y="181"/>
                      <a:pt x="607" y="181"/>
                    </a:cubicBezTo>
                    <a:cubicBezTo>
                      <a:pt x="608" y="181"/>
                      <a:pt x="608" y="181"/>
                      <a:pt x="608" y="181"/>
                    </a:cubicBezTo>
                    <a:cubicBezTo>
                      <a:pt x="608" y="183"/>
                      <a:pt x="608" y="183"/>
                      <a:pt x="608" y="183"/>
                    </a:cubicBezTo>
                    <a:cubicBezTo>
                      <a:pt x="607" y="183"/>
                      <a:pt x="607" y="183"/>
                      <a:pt x="607" y="183"/>
                    </a:cubicBezTo>
                    <a:cubicBezTo>
                      <a:pt x="606" y="185"/>
                      <a:pt x="606" y="185"/>
                      <a:pt x="606" y="185"/>
                    </a:cubicBezTo>
                    <a:cubicBezTo>
                      <a:pt x="607" y="185"/>
                      <a:pt x="607" y="185"/>
                      <a:pt x="607" y="185"/>
                    </a:cubicBezTo>
                    <a:cubicBezTo>
                      <a:pt x="610" y="185"/>
                      <a:pt x="610" y="185"/>
                      <a:pt x="610" y="185"/>
                    </a:cubicBezTo>
                    <a:cubicBezTo>
                      <a:pt x="610" y="186"/>
                      <a:pt x="610" y="186"/>
                      <a:pt x="610" y="186"/>
                    </a:cubicBezTo>
                    <a:cubicBezTo>
                      <a:pt x="609" y="187"/>
                      <a:pt x="609" y="187"/>
                      <a:pt x="609" y="187"/>
                    </a:cubicBezTo>
                    <a:cubicBezTo>
                      <a:pt x="610" y="189"/>
                      <a:pt x="610" y="189"/>
                      <a:pt x="610" y="189"/>
                    </a:cubicBezTo>
                    <a:cubicBezTo>
                      <a:pt x="610" y="192"/>
                      <a:pt x="610" y="192"/>
                      <a:pt x="610" y="192"/>
                    </a:cubicBezTo>
                    <a:cubicBezTo>
                      <a:pt x="609" y="193"/>
                      <a:pt x="609" y="193"/>
                      <a:pt x="609" y="193"/>
                    </a:cubicBezTo>
                    <a:cubicBezTo>
                      <a:pt x="607" y="194"/>
                      <a:pt x="607" y="194"/>
                      <a:pt x="607" y="194"/>
                    </a:cubicBezTo>
                    <a:close/>
                    <a:moveTo>
                      <a:pt x="604" y="203"/>
                    </a:moveTo>
                    <a:cubicBezTo>
                      <a:pt x="609" y="203"/>
                      <a:pt x="609" y="203"/>
                      <a:pt x="609" y="203"/>
                    </a:cubicBezTo>
                    <a:cubicBezTo>
                      <a:pt x="610" y="202"/>
                      <a:pt x="610" y="202"/>
                      <a:pt x="610" y="202"/>
                    </a:cubicBezTo>
                    <a:cubicBezTo>
                      <a:pt x="612" y="198"/>
                      <a:pt x="612" y="198"/>
                      <a:pt x="612" y="198"/>
                    </a:cubicBezTo>
                    <a:cubicBezTo>
                      <a:pt x="610" y="196"/>
                      <a:pt x="610" y="196"/>
                      <a:pt x="610" y="196"/>
                    </a:cubicBezTo>
                    <a:cubicBezTo>
                      <a:pt x="608" y="197"/>
                      <a:pt x="608" y="197"/>
                      <a:pt x="608" y="197"/>
                    </a:cubicBezTo>
                    <a:cubicBezTo>
                      <a:pt x="605" y="195"/>
                      <a:pt x="605" y="195"/>
                      <a:pt x="605" y="195"/>
                    </a:cubicBezTo>
                    <a:cubicBezTo>
                      <a:pt x="602" y="196"/>
                      <a:pt x="602" y="196"/>
                      <a:pt x="602" y="196"/>
                    </a:cubicBezTo>
                    <a:cubicBezTo>
                      <a:pt x="600" y="195"/>
                      <a:pt x="600" y="195"/>
                      <a:pt x="600" y="195"/>
                    </a:cubicBezTo>
                    <a:cubicBezTo>
                      <a:pt x="598" y="195"/>
                      <a:pt x="598" y="195"/>
                      <a:pt x="598" y="195"/>
                    </a:cubicBezTo>
                    <a:cubicBezTo>
                      <a:pt x="597" y="196"/>
                      <a:pt x="597" y="196"/>
                      <a:pt x="597" y="196"/>
                    </a:cubicBezTo>
                    <a:cubicBezTo>
                      <a:pt x="596" y="197"/>
                      <a:pt x="596" y="197"/>
                      <a:pt x="596" y="197"/>
                    </a:cubicBezTo>
                    <a:cubicBezTo>
                      <a:pt x="595" y="198"/>
                      <a:pt x="595" y="198"/>
                      <a:pt x="595" y="198"/>
                    </a:cubicBezTo>
                    <a:cubicBezTo>
                      <a:pt x="596" y="199"/>
                      <a:pt x="596" y="199"/>
                      <a:pt x="596" y="199"/>
                    </a:cubicBezTo>
                    <a:cubicBezTo>
                      <a:pt x="597" y="200"/>
                      <a:pt x="597" y="200"/>
                      <a:pt x="597" y="200"/>
                    </a:cubicBezTo>
                    <a:cubicBezTo>
                      <a:pt x="597" y="201"/>
                      <a:pt x="597" y="201"/>
                      <a:pt x="597" y="201"/>
                    </a:cubicBezTo>
                    <a:cubicBezTo>
                      <a:pt x="599" y="201"/>
                      <a:pt x="599" y="201"/>
                      <a:pt x="599" y="201"/>
                    </a:cubicBezTo>
                    <a:cubicBezTo>
                      <a:pt x="601" y="203"/>
                      <a:pt x="601" y="203"/>
                      <a:pt x="601" y="203"/>
                    </a:cubicBezTo>
                    <a:cubicBezTo>
                      <a:pt x="604" y="203"/>
                      <a:pt x="604" y="203"/>
                      <a:pt x="604" y="203"/>
                    </a:cubicBezTo>
                    <a:close/>
                    <a:moveTo>
                      <a:pt x="595" y="206"/>
                    </a:moveTo>
                    <a:cubicBezTo>
                      <a:pt x="601" y="208"/>
                      <a:pt x="601" y="208"/>
                      <a:pt x="601" y="208"/>
                    </a:cubicBezTo>
                    <a:cubicBezTo>
                      <a:pt x="603" y="207"/>
                      <a:pt x="603" y="207"/>
                      <a:pt x="603" y="207"/>
                    </a:cubicBezTo>
                    <a:cubicBezTo>
                      <a:pt x="605" y="207"/>
                      <a:pt x="605" y="207"/>
                      <a:pt x="605" y="207"/>
                    </a:cubicBezTo>
                    <a:cubicBezTo>
                      <a:pt x="606" y="208"/>
                      <a:pt x="606" y="208"/>
                      <a:pt x="606" y="208"/>
                    </a:cubicBezTo>
                    <a:cubicBezTo>
                      <a:pt x="608" y="207"/>
                      <a:pt x="608" y="207"/>
                      <a:pt x="608" y="207"/>
                    </a:cubicBezTo>
                    <a:cubicBezTo>
                      <a:pt x="610" y="206"/>
                      <a:pt x="610" y="206"/>
                      <a:pt x="610" y="206"/>
                    </a:cubicBezTo>
                    <a:cubicBezTo>
                      <a:pt x="610" y="205"/>
                      <a:pt x="610" y="205"/>
                      <a:pt x="610" y="205"/>
                    </a:cubicBezTo>
                    <a:cubicBezTo>
                      <a:pt x="608" y="204"/>
                      <a:pt x="608" y="204"/>
                      <a:pt x="608" y="204"/>
                    </a:cubicBezTo>
                    <a:cubicBezTo>
                      <a:pt x="603" y="205"/>
                      <a:pt x="603" y="205"/>
                      <a:pt x="603" y="205"/>
                    </a:cubicBezTo>
                    <a:cubicBezTo>
                      <a:pt x="600" y="206"/>
                      <a:pt x="600" y="206"/>
                      <a:pt x="600" y="206"/>
                    </a:cubicBezTo>
                    <a:cubicBezTo>
                      <a:pt x="600" y="205"/>
                      <a:pt x="600" y="205"/>
                      <a:pt x="600" y="205"/>
                    </a:cubicBezTo>
                    <a:cubicBezTo>
                      <a:pt x="597" y="204"/>
                      <a:pt x="597" y="204"/>
                      <a:pt x="597" y="204"/>
                    </a:cubicBezTo>
                    <a:cubicBezTo>
                      <a:pt x="595" y="205"/>
                      <a:pt x="595" y="205"/>
                      <a:pt x="595" y="205"/>
                    </a:cubicBezTo>
                    <a:cubicBezTo>
                      <a:pt x="595" y="206"/>
                      <a:pt x="595" y="206"/>
                      <a:pt x="595" y="206"/>
                    </a:cubicBezTo>
                    <a:close/>
                    <a:moveTo>
                      <a:pt x="594" y="212"/>
                    </a:moveTo>
                    <a:cubicBezTo>
                      <a:pt x="596" y="212"/>
                      <a:pt x="596" y="212"/>
                      <a:pt x="596" y="212"/>
                    </a:cubicBezTo>
                    <a:cubicBezTo>
                      <a:pt x="598" y="212"/>
                      <a:pt x="598" y="212"/>
                      <a:pt x="598" y="212"/>
                    </a:cubicBezTo>
                    <a:cubicBezTo>
                      <a:pt x="601" y="210"/>
                      <a:pt x="601" y="210"/>
                      <a:pt x="601" y="210"/>
                    </a:cubicBezTo>
                    <a:cubicBezTo>
                      <a:pt x="606" y="209"/>
                      <a:pt x="606" y="209"/>
                      <a:pt x="606" y="209"/>
                    </a:cubicBezTo>
                    <a:cubicBezTo>
                      <a:pt x="607" y="209"/>
                      <a:pt x="607" y="209"/>
                      <a:pt x="607" y="209"/>
                    </a:cubicBezTo>
                    <a:cubicBezTo>
                      <a:pt x="608" y="209"/>
                      <a:pt x="608" y="209"/>
                      <a:pt x="608" y="209"/>
                    </a:cubicBezTo>
                    <a:cubicBezTo>
                      <a:pt x="610" y="209"/>
                      <a:pt x="610" y="209"/>
                      <a:pt x="610" y="209"/>
                    </a:cubicBezTo>
                    <a:cubicBezTo>
                      <a:pt x="610" y="210"/>
                      <a:pt x="610" y="210"/>
                      <a:pt x="610" y="210"/>
                    </a:cubicBezTo>
                    <a:cubicBezTo>
                      <a:pt x="608" y="211"/>
                      <a:pt x="608" y="211"/>
                      <a:pt x="608" y="211"/>
                    </a:cubicBezTo>
                    <a:cubicBezTo>
                      <a:pt x="606" y="212"/>
                      <a:pt x="606" y="212"/>
                      <a:pt x="606" y="212"/>
                    </a:cubicBezTo>
                    <a:cubicBezTo>
                      <a:pt x="604" y="212"/>
                      <a:pt x="604" y="212"/>
                      <a:pt x="604" y="212"/>
                    </a:cubicBezTo>
                    <a:cubicBezTo>
                      <a:pt x="603" y="213"/>
                      <a:pt x="603" y="213"/>
                      <a:pt x="603" y="213"/>
                    </a:cubicBezTo>
                    <a:cubicBezTo>
                      <a:pt x="600" y="215"/>
                      <a:pt x="600" y="215"/>
                      <a:pt x="600" y="215"/>
                    </a:cubicBezTo>
                    <a:cubicBezTo>
                      <a:pt x="598" y="213"/>
                      <a:pt x="598" y="213"/>
                      <a:pt x="598" y="213"/>
                    </a:cubicBezTo>
                    <a:cubicBezTo>
                      <a:pt x="596" y="213"/>
                      <a:pt x="596" y="213"/>
                      <a:pt x="596" y="213"/>
                    </a:cubicBezTo>
                    <a:cubicBezTo>
                      <a:pt x="595" y="214"/>
                      <a:pt x="595" y="214"/>
                      <a:pt x="595" y="214"/>
                    </a:cubicBezTo>
                    <a:cubicBezTo>
                      <a:pt x="594" y="213"/>
                      <a:pt x="594" y="213"/>
                      <a:pt x="594" y="213"/>
                    </a:cubicBezTo>
                    <a:cubicBezTo>
                      <a:pt x="594" y="212"/>
                      <a:pt x="594" y="212"/>
                      <a:pt x="594" y="212"/>
                    </a:cubicBezTo>
                    <a:close/>
                    <a:moveTo>
                      <a:pt x="538" y="140"/>
                    </a:moveTo>
                    <a:cubicBezTo>
                      <a:pt x="537" y="139"/>
                      <a:pt x="537" y="139"/>
                      <a:pt x="537" y="139"/>
                    </a:cubicBezTo>
                    <a:cubicBezTo>
                      <a:pt x="537" y="138"/>
                      <a:pt x="537" y="138"/>
                      <a:pt x="537" y="138"/>
                    </a:cubicBezTo>
                    <a:cubicBezTo>
                      <a:pt x="540" y="137"/>
                      <a:pt x="540" y="137"/>
                      <a:pt x="540" y="137"/>
                    </a:cubicBezTo>
                    <a:cubicBezTo>
                      <a:pt x="539" y="139"/>
                      <a:pt x="539" y="139"/>
                      <a:pt x="539" y="139"/>
                    </a:cubicBezTo>
                    <a:cubicBezTo>
                      <a:pt x="538" y="140"/>
                      <a:pt x="538" y="140"/>
                      <a:pt x="538" y="140"/>
                    </a:cubicBezTo>
                    <a:close/>
                    <a:moveTo>
                      <a:pt x="521" y="147"/>
                    </a:moveTo>
                    <a:cubicBezTo>
                      <a:pt x="523" y="147"/>
                      <a:pt x="523" y="147"/>
                      <a:pt x="523" y="147"/>
                    </a:cubicBezTo>
                    <a:cubicBezTo>
                      <a:pt x="525" y="146"/>
                      <a:pt x="525" y="146"/>
                      <a:pt x="525" y="146"/>
                    </a:cubicBezTo>
                    <a:cubicBezTo>
                      <a:pt x="528" y="147"/>
                      <a:pt x="528" y="147"/>
                      <a:pt x="528" y="147"/>
                    </a:cubicBezTo>
                    <a:cubicBezTo>
                      <a:pt x="530" y="147"/>
                      <a:pt x="530" y="147"/>
                      <a:pt x="530" y="147"/>
                    </a:cubicBezTo>
                    <a:cubicBezTo>
                      <a:pt x="531" y="148"/>
                      <a:pt x="531" y="148"/>
                      <a:pt x="531" y="148"/>
                    </a:cubicBezTo>
                    <a:cubicBezTo>
                      <a:pt x="532" y="149"/>
                      <a:pt x="532" y="149"/>
                      <a:pt x="532" y="149"/>
                    </a:cubicBezTo>
                    <a:cubicBezTo>
                      <a:pt x="533" y="150"/>
                      <a:pt x="533" y="150"/>
                      <a:pt x="533" y="150"/>
                    </a:cubicBezTo>
                    <a:cubicBezTo>
                      <a:pt x="531" y="152"/>
                      <a:pt x="531" y="152"/>
                      <a:pt x="531" y="152"/>
                    </a:cubicBezTo>
                    <a:cubicBezTo>
                      <a:pt x="529" y="153"/>
                      <a:pt x="529" y="153"/>
                      <a:pt x="529" y="153"/>
                    </a:cubicBezTo>
                    <a:cubicBezTo>
                      <a:pt x="527" y="152"/>
                      <a:pt x="527" y="152"/>
                      <a:pt x="527" y="152"/>
                    </a:cubicBezTo>
                    <a:cubicBezTo>
                      <a:pt x="526" y="152"/>
                      <a:pt x="526" y="152"/>
                      <a:pt x="526" y="152"/>
                    </a:cubicBezTo>
                    <a:cubicBezTo>
                      <a:pt x="525" y="150"/>
                      <a:pt x="525" y="150"/>
                      <a:pt x="525" y="150"/>
                    </a:cubicBezTo>
                    <a:cubicBezTo>
                      <a:pt x="523" y="148"/>
                      <a:pt x="523" y="148"/>
                      <a:pt x="523" y="148"/>
                    </a:cubicBezTo>
                    <a:cubicBezTo>
                      <a:pt x="522" y="148"/>
                      <a:pt x="522" y="148"/>
                      <a:pt x="522" y="148"/>
                    </a:cubicBezTo>
                    <a:cubicBezTo>
                      <a:pt x="522" y="148"/>
                      <a:pt x="521" y="147"/>
                      <a:pt x="521" y="147"/>
                    </a:cubicBezTo>
                    <a:close/>
                    <a:moveTo>
                      <a:pt x="436" y="152"/>
                    </a:moveTo>
                    <a:cubicBezTo>
                      <a:pt x="434" y="151"/>
                      <a:pt x="434" y="151"/>
                      <a:pt x="434" y="151"/>
                    </a:cubicBezTo>
                    <a:cubicBezTo>
                      <a:pt x="434" y="150"/>
                      <a:pt x="434" y="150"/>
                      <a:pt x="434" y="150"/>
                    </a:cubicBezTo>
                    <a:cubicBezTo>
                      <a:pt x="435" y="149"/>
                      <a:pt x="435" y="149"/>
                      <a:pt x="435" y="149"/>
                    </a:cubicBezTo>
                    <a:cubicBezTo>
                      <a:pt x="437" y="150"/>
                      <a:pt x="437" y="150"/>
                      <a:pt x="437" y="150"/>
                    </a:cubicBezTo>
                    <a:cubicBezTo>
                      <a:pt x="437" y="151"/>
                      <a:pt x="437" y="151"/>
                      <a:pt x="437" y="151"/>
                    </a:cubicBezTo>
                    <a:cubicBezTo>
                      <a:pt x="436" y="152"/>
                      <a:pt x="436" y="152"/>
                      <a:pt x="436" y="152"/>
                    </a:cubicBezTo>
                    <a:close/>
                    <a:moveTo>
                      <a:pt x="446" y="163"/>
                    </a:moveTo>
                    <a:cubicBezTo>
                      <a:pt x="448" y="161"/>
                      <a:pt x="448" y="161"/>
                      <a:pt x="448" y="161"/>
                    </a:cubicBezTo>
                    <a:cubicBezTo>
                      <a:pt x="448" y="163"/>
                      <a:pt x="448" y="163"/>
                      <a:pt x="448" y="163"/>
                    </a:cubicBezTo>
                    <a:cubicBezTo>
                      <a:pt x="446" y="164"/>
                      <a:pt x="446" y="164"/>
                      <a:pt x="446" y="164"/>
                    </a:cubicBezTo>
                    <a:cubicBezTo>
                      <a:pt x="446" y="164"/>
                      <a:pt x="446" y="163"/>
                      <a:pt x="446" y="163"/>
                    </a:cubicBezTo>
                    <a:close/>
                    <a:moveTo>
                      <a:pt x="450" y="160"/>
                    </a:moveTo>
                    <a:cubicBezTo>
                      <a:pt x="451" y="159"/>
                      <a:pt x="451" y="159"/>
                      <a:pt x="451" y="159"/>
                    </a:cubicBezTo>
                    <a:cubicBezTo>
                      <a:pt x="451" y="157"/>
                      <a:pt x="451" y="157"/>
                      <a:pt x="451" y="157"/>
                    </a:cubicBezTo>
                    <a:cubicBezTo>
                      <a:pt x="452" y="156"/>
                      <a:pt x="452" y="156"/>
                      <a:pt x="452" y="156"/>
                    </a:cubicBezTo>
                    <a:cubicBezTo>
                      <a:pt x="453" y="153"/>
                      <a:pt x="453" y="153"/>
                      <a:pt x="453" y="153"/>
                    </a:cubicBezTo>
                    <a:cubicBezTo>
                      <a:pt x="454" y="153"/>
                      <a:pt x="454" y="153"/>
                      <a:pt x="454" y="153"/>
                    </a:cubicBezTo>
                    <a:cubicBezTo>
                      <a:pt x="457" y="152"/>
                      <a:pt x="457" y="152"/>
                      <a:pt x="457" y="152"/>
                    </a:cubicBezTo>
                    <a:cubicBezTo>
                      <a:pt x="458" y="152"/>
                      <a:pt x="458" y="152"/>
                      <a:pt x="458" y="152"/>
                    </a:cubicBezTo>
                    <a:cubicBezTo>
                      <a:pt x="458" y="154"/>
                      <a:pt x="458" y="154"/>
                      <a:pt x="458" y="154"/>
                    </a:cubicBezTo>
                    <a:cubicBezTo>
                      <a:pt x="456" y="155"/>
                      <a:pt x="456" y="155"/>
                      <a:pt x="456" y="155"/>
                    </a:cubicBezTo>
                    <a:cubicBezTo>
                      <a:pt x="454" y="158"/>
                      <a:pt x="454" y="158"/>
                      <a:pt x="454" y="158"/>
                    </a:cubicBezTo>
                    <a:cubicBezTo>
                      <a:pt x="455" y="160"/>
                      <a:pt x="455" y="160"/>
                      <a:pt x="455" y="160"/>
                    </a:cubicBezTo>
                    <a:cubicBezTo>
                      <a:pt x="454" y="161"/>
                      <a:pt x="454" y="161"/>
                      <a:pt x="454" y="161"/>
                    </a:cubicBezTo>
                    <a:cubicBezTo>
                      <a:pt x="453" y="163"/>
                      <a:pt x="453" y="163"/>
                      <a:pt x="453" y="163"/>
                    </a:cubicBezTo>
                    <a:cubicBezTo>
                      <a:pt x="454" y="165"/>
                      <a:pt x="454" y="165"/>
                      <a:pt x="454" y="165"/>
                    </a:cubicBezTo>
                    <a:cubicBezTo>
                      <a:pt x="455" y="164"/>
                      <a:pt x="455" y="164"/>
                      <a:pt x="455" y="164"/>
                    </a:cubicBezTo>
                    <a:cubicBezTo>
                      <a:pt x="457" y="164"/>
                      <a:pt x="457" y="164"/>
                      <a:pt x="457" y="164"/>
                    </a:cubicBezTo>
                    <a:cubicBezTo>
                      <a:pt x="457" y="166"/>
                      <a:pt x="457" y="166"/>
                      <a:pt x="457" y="166"/>
                    </a:cubicBezTo>
                    <a:cubicBezTo>
                      <a:pt x="458" y="166"/>
                      <a:pt x="458" y="166"/>
                      <a:pt x="458" y="166"/>
                    </a:cubicBezTo>
                    <a:cubicBezTo>
                      <a:pt x="462" y="163"/>
                      <a:pt x="462" y="163"/>
                      <a:pt x="462" y="163"/>
                    </a:cubicBezTo>
                    <a:cubicBezTo>
                      <a:pt x="463" y="161"/>
                      <a:pt x="463" y="161"/>
                      <a:pt x="463" y="161"/>
                    </a:cubicBezTo>
                    <a:cubicBezTo>
                      <a:pt x="465" y="161"/>
                      <a:pt x="465" y="161"/>
                      <a:pt x="465" y="161"/>
                    </a:cubicBezTo>
                    <a:cubicBezTo>
                      <a:pt x="466" y="159"/>
                      <a:pt x="466" y="159"/>
                      <a:pt x="466" y="159"/>
                    </a:cubicBezTo>
                    <a:cubicBezTo>
                      <a:pt x="466" y="157"/>
                      <a:pt x="466" y="157"/>
                      <a:pt x="466" y="157"/>
                    </a:cubicBezTo>
                    <a:cubicBezTo>
                      <a:pt x="467" y="157"/>
                      <a:pt x="467" y="157"/>
                      <a:pt x="467" y="157"/>
                    </a:cubicBezTo>
                    <a:cubicBezTo>
                      <a:pt x="469" y="155"/>
                      <a:pt x="469" y="155"/>
                      <a:pt x="469" y="155"/>
                    </a:cubicBezTo>
                    <a:cubicBezTo>
                      <a:pt x="469" y="152"/>
                      <a:pt x="469" y="152"/>
                      <a:pt x="469" y="152"/>
                    </a:cubicBezTo>
                    <a:cubicBezTo>
                      <a:pt x="470" y="151"/>
                      <a:pt x="470" y="151"/>
                      <a:pt x="470" y="151"/>
                    </a:cubicBezTo>
                    <a:cubicBezTo>
                      <a:pt x="471" y="152"/>
                      <a:pt x="471" y="152"/>
                      <a:pt x="471" y="152"/>
                    </a:cubicBezTo>
                    <a:cubicBezTo>
                      <a:pt x="470" y="154"/>
                      <a:pt x="470" y="154"/>
                      <a:pt x="470" y="154"/>
                    </a:cubicBezTo>
                    <a:cubicBezTo>
                      <a:pt x="471" y="155"/>
                      <a:pt x="471" y="155"/>
                      <a:pt x="471" y="155"/>
                    </a:cubicBezTo>
                    <a:cubicBezTo>
                      <a:pt x="470" y="158"/>
                      <a:pt x="470" y="158"/>
                      <a:pt x="470" y="158"/>
                    </a:cubicBezTo>
                    <a:cubicBezTo>
                      <a:pt x="471" y="160"/>
                      <a:pt x="471" y="160"/>
                      <a:pt x="471" y="160"/>
                    </a:cubicBezTo>
                    <a:cubicBezTo>
                      <a:pt x="472" y="160"/>
                      <a:pt x="472" y="160"/>
                      <a:pt x="472" y="160"/>
                    </a:cubicBezTo>
                    <a:cubicBezTo>
                      <a:pt x="474" y="158"/>
                      <a:pt x="474" y="158"/>
                      <a:pt x="474" y="158"/>
                    </a:cubicBezTo>
                    <a:cubicBezTo>
                      <a:pt x="475" y="155"/>
                      <a:pt x="475" y="155"/>
                      <a:pt x="475" y="155"/>
                    </a:cubicBezTo>
                    <a:cubicBezTo>
                      <a:pt x="475" y="154"/>
                      <a:pt x="475" y="154"/>
                      <a:pt x="475" y="154"/>
                    </a:cubicBezTo>
                    <a:cubicBezTo>
                      <a:pt x="477" y="154"/>
                      <a:pt x="477" y="154"/>
                      <a:pt x="477" y="154"/>
                    </a:cubicBezTo>
                    <a:cubicBezTo>
                      <a:pt x="479" y="150"/>
                      <a:pt x="479" y="150"/>
                      <a:pt x="479" y="150"/>
                    </a:cubicBezTo>
                    <a:cubicBezTo>
                      <a:pt x="480" y="148"/>
                      <a:pt x="480" y="148"/>
                      <a:pt x="480" y="148"/>
                    </a:cubicBezTo>
                    <a:cubicBezTo>
                      <a:pt x="480" y="145"/>
                      <a:pt x="480" y="145"/>
                      <a:pt x="480" y="145"/>
                    </a:cubicBezTo>
                    <a:cubicBezTo>
                      <a:pt x="481" y="143"/>
                      <a:pt x="481" y="143"/>
                      <a:pt x="481" y="143"/>
                    </a:cubicBezTo>
                    <a:cubicBezTo>
                      <a:pt x="482" y="146"/>
                      <a:pt x="482" y="146"/>
                      <a:pt x="482" y="146"/>
                    </a:cubicBezTo>
                    <a:cubicBezTo>
                      <a:pt x="486" y="143"/>
                      <a:pt x="486" y="143"/>
                      <a:pt x="486" y="143"/>
                    </a:cubicBezTo>
                    <a:cubicBezTo>
                      <a:pt x="487" y="140"/>
                      <a:pt x="487" y="140"/>
                      <a:pt x="487" y="140"/>
                    </a:cubicBezTo>
                    <a:cubicBezTo>
                      <a:pt x="488" y="138"/>
                      <a:pt x="488" y="138"/>
                      <a:pt x="488" y="138"/>
                    </a:cubicBezTo>
                    <a:cubicBezTo>
                      <a:pt x="490" y="137"/>
                      <a:pt x="490" y="137"/>
                      <a:pt x="490" y="137"/>
                    </a:cubicBezTo>
                    <a:cubicBezTo>
                      <a:pt x="491" y="136"/>
                      <a:pt x="491" y="136"/>
                      <a:pt x="491" y="136"/>
                    </a:cubicBezTo>
                    <a:cubicBezTo>
                      <a:pt x="493" y="138"/>
                      <a:pt x="493" y="138"/>
                      <a:pt x="493" y="138"/>
                    </a:cubicBezTo>
                    <a:cubicBezTo>
                      <a:pt x="495" y="136"/>
                      <a:pt x="495" y="136"/>
                      <a:pt x="495" y="136"/>
                    </a:cubicBezTo>
                    <a:cubicBezTo>
                      <a:pt x="496" y="136"/>
                      <a:pt x="496" y="136"/>
                      <a:pt x="496" y="136"/>
                    </a:cubicBezTo>
                    <a:cubicBezTo>
                      <a:pt x="495" y="141"/>
                      <a:pt x="495" y="141"/>
                      <a:pt x="495" y="141"/>
                    </a:cubicBezTo>
                    <a:cubicBezTo>
                      <a:pt x="492" y="144"/>
                      <a:pt x="492" y="144"/>
                      <a:pt x="492" y="144"/>
                    </a:cubicBezTo>
                    <a:cubicBezTo>
                      <a:pt x="491" y="147"/>
                      <a:pt x="491" y="147"/>
                      <a:pt x="491" y="147"/>
                    </a:cubicBezTo>
                    <a:cubicBezTo>
                      <a:pt x="490" y="148"/>
                      <a:pt x="490" y="148"/>
                      <a:pt x="490" y="148"/>
                    </a:cubicBezTo>
                    <a:cubicBezTo>
                      <a:pt x="489" y="149"/>
                      <a:pt x="489" y="149"/>
                      <a:pt x="489" y="149"/>
                    </a:cubicBezTo>
                    <a:cubicBezTo>
                      <a:pt x="488" y="150"/>
                      <a:pt x="488" y="150"/>
                      <a:pt x="488" y="150"/>
                    </a:cubicBezTo>
                    <a:cubicBezTo>
                      <a:pt x="484" y="155"/>
                      <a:pt x="484" y="155"/>
                      <a:pt x="484" y="155"/>
                    </a:cubicBezTo>
                    <a:cubicBezTo>
                      <a:pt x="484" y="156"/>
                      <a:pt x="484" y="156"/>
                      <a:pt x="484" y="156"/>
                    </a:cubicBezTo>
                    <a:cubicBezTo>
                      <a:pt x="485" y="158"/>
                      <a:pt x="485" y="158"/>
                      <a:pt x="485" y="158"/>
                    </a:cubicBezTo>
                    <a:cubicBezTo>
                      <a:pt x="485" y="160"/>
                      <a:pt x="485" y="160"/>
                      <a:pt x="485" y="160"/>
                    </a:cubicBezTo>
                    <a:cubicBezTo>
                      <a:pt x="487" y="161"/>
                      <a:pt x="487" y="161"/>
                      <a:pt x="487" y="161"/>
                    </a:cubicBezTo>
                    <a:cubicBezTo>
                      <a:pt x="489" y="162"/>
                      <a:pt x="489" y="162"/>
                      <a:pt x="489" y="162"/>
                    </a:cubicBezTo>
                    <a:cubicBezTo>
                      <a:pt x="490" y="160"/>
                      <a:pt x="490" y="160"/>
                      <a:pt x="490" y="160"/>
                    </a:cubicBezTo>
                    <a:cubicBezTo>
                      <a:pt x="493" y="159"/>
                      <a:pt x="493" y="159"/>
                      <a:pt x="493" y="159"/>
                    </a:cubicBezTo>
                    <a:cubicBezTo>
                      <a:pt x="493" y="157"/>
                      <a:pt x="493" y="157"/>
                      <a:pt x="493" y="157"/>
                    </a:cubicBezTo>
                    <a:cubicBezTo>
                      <a:pt x="493" y="155"/>
                      <a:pt x="493" y="155"/>
                      <a:pt x="493" y="155"/>
                    </a:cubicBezTo>
                    <a:cubicBezTo>
                      <a:pt x="495" y="153"/>
                      <a:pt x="495" y="153"/>
                      <a:pt x="495" y="153"/>
                    </a:cubicBezTo>
                    <a:cubicBezTo>
                      <a:pt x="496" y="151"/>
                      <a:pt x="496" y="151"/>
                      <a:pt x="496" y="151"/>
                    </a:cubicBezTo>
                    <a:cubicBezTo>
                      <a:pt x="498" y="151"/>
                      <a:pt x="498" y="151"/>
                      <a:pt x="498" y="151"/>
                    </a:cubicBezTo>
                    <a:cubicBezTo>
                      <a:pt x="499" y="151"/>
                      <a:pt x="499" y="151"/>
                      <a:pt x="499" y="151"/>
                    </a:cubicBezTo>
                    <a:cubicBezTo>
                      <a:pt x="500" y="152"/>
                      <a:pt x="500" y="152"/>
                      <a:pt x="500" y="152"/>
                    </a:cubicBezTo>
                    <a:cubicBezTo>
                      <a:pt x="502" y="152"/>
                      <a:pt x="502" y="152"/>
                      <a:pt x="502" y="152"/>
                    </a:cubicBezTo>
                    <a:cubicBezTo>
                      <a:pt x="504" y="151"/>
                      <a:pt x="504" y="151"/>
                      <a:pt x="504" y="151"/>
                    </a:cubicBezTo>
                    <a:cubicBezTo>
                      <a:pt x="508" y="150"/>
                      <a:pt x="508" y="150"/>
                      <a:pt x="508" y="150"/>
                    </a:cubicBezTo>
                    <a:cubicBezTo>
                      <a:pt x="509" y="148"/>
                      <a:pt x="509" y="148"/>
                      <a:pt x="509" y="148"/>
                    </a:cubicBezTo>
                    <a:cubicBezTo>
                      <a:pt x="510" y="144"/>
                      <a:pt x="510" y="144"/>
                      <a:pt x="510" y="144"/>
                    </a:cubicBezTo>
                    <a:cubicBezTo>
                      <a:pt x="512" y="141"/>
                      <a:pt x="512" y="141"/>
                      <a:pt x="512" y="141"/>
                    </a:cubicBezTo>
                    <a:cubicBezTo>
                      <a:pt x="512" y="138"/>
                      <a:pt x="512" y="138"/>
                      <a:pt x="512" y="138"/>
                    </a:cubicBezTo>
                    <a:cubicBezTo>
                      <a:pt x="513" y="137"/>
                      <a:pt x="513" y="137"/>
                      <a:pt x="513" y="137"/>
                    </a:cubicBezTo>
                    <a:cubicBezTo>
                      <a:pt x="515" y="140"/>
                      <a:pt x="515" y="140"/>
                      <a:pt x="515" y="140"/>
                    </a:cubicBezTo>
                    <a:cubicBezTo>
                      <a:pt x="517" y="141"/>
                      <a:pt x="517" y="141"/>
                      <a:pt x="517" y="141"/>
                    </a:cubicBezTo>
                    <a:cubicBezTo>
                      <a:pt x="518" y="140"/>
                      <a:pt x="518" y="140"/>
                      <a:pt x="518" y="140"/>
                    </a:cubicBezTo>
                    <a:cubicBezTo>
                      <a:pt x="517" y="138"/>
                      <a:pt x="517" y="138"/>
                      <a:pt x="517" y="138"/>
                    </a:cubicBezTo>
                    <a:cubicBezTo>
                      <a:pt x="515" y="135"/>
                      <a:pt x="515" y="135"/>
                      <a:pt x="515" y="135"/>
                    </a:cubicBezTo>
                    <a:cubicBezTo>
                      <a:pt x="515" y="133"/>
                      <a:pt x="515" y="133"/>
                      <a:pt x="515" y="133"/>
                    </a:cubicBezTo>
                    <a:cubicBezTo>
                      <a:pt x="518" y="131"/>
                      <a:pt x="518" y="131"/>
                      <a:pt x="518" y="131"/>
                    </a:cubicBezTo>
                    <a:cubicBezTo>
                      <a:pt x="520" y="131"/>
                      <a:pt x="520" y="131"/>
                      <a:pt x="520" y="131"/>
                    </a:cubicBezTo>
                    <a:cubicBezTo>
                      <a:pt x="523" y="129"/>
                      <a:pt x="523" y="129"/>
                      <a:pt x="523" y="129"/>
                    </a:cubicBezTo>
                    <a:cubicBezTo>
                      <a:pt x="524" y="130"/>
                      <a:pt x="524" y="130"/>
                      <a:pt x="524" y="130"/>
                    </a:cubicBezTo>
                    <a:cubicBezTo>
                      <a:pt x="526" y="130"/>
                      <a:pt x="526" y="130"/>
                      <a:pt x="526" y="130"/>
                    </a:cubicBezTo>
                    <a:cubicBezTo>
                      <a:pt x="528" y="127"/>
                      <a:pt x="528" y="127"/>
                      <a:pt x="528" y="127"/>
                    </a:cubicBezTo>
                    <a:cubicBezTo>
                      <a:pt x="527" y="125"/>
                      <a:pt x="527" y="125"/>
                      <a:pt x="527" y="125"/>
                    </a:cubicBezTo>
                    <a:cubicBezTo>
                      <a:pt x="527" y="120"/>
                      <a:pt x="527" y="120"/>
                      <a:pt x="527" y="120"/>
                    </a:cubicBezTo>
                    <a:cubicBezTo>
                      <a:pt x="528" y="119"/>
                      <a:pt x="528" y="119"/>
                      <a:pt x="528" y="119"/>
                    </a:cubicBezTo>
                    <a:cubicBezTo>
                      <a:pt x="527" y="118"/>
                      <a:pt x="527" y="118"/>
                      <a:pt x="527" y="118"/>
                    </a:cubicBezTo>
                    <a:cubicBezTo>
                      <a:pt x="526" y="115"/>
                      <a:pt x="526" y="115"/>
                      <a:pt x="526" y="115"/>
                    </a:cubicBezTo>
                    <a:cubicBezTo>
                      <a:pt x="525" y="115"/>
                      <a:pt x="525" y="115"/>
                      <a:pt x="525" y="115"/>
                    </a:cubicBezTo>
                    <a:cubicBezTo>
                      <a:pt x="523" y="115"/>
                      <a:pt x="523" y="115"/>
                      <a:pt x="523" y="115"/>
                    </a:cubicBezTo>
                    <a:cubicBezTo>
                      <a:pt x="521" y="117"/>
                      <a:pt x="521" y="117"/>
                      <a:pt x="521" y="117"/>
                    </a:cubicBezTo>
                    <a:cubicBezTo>
                      <a:pt x="520" y="120"/>
                      <a:pt x="520" y="120"/>
                      <a:pt x="520" y="120"/>
                    </a:cubicBezTo>
                    <a:cubicBezTo>
                      <a:pt x="520" y="121"/>
                      <a:pt x="520" y="121"/>
                      <a:pt x="520" y="121"/>
                    </a:cubicBezTo>
                    <a:cubicBezTo>
                      <a:pt x="521" y="123"/>
                      <a:pt x="521" y="123"/>
                      <a:pt x="521" y="123"/>
                    </a:cubicBezTo>
                    <a:cubicBezTo>
                      <a:pt x="519" y="123"/>
                      <a:pt x="519" y="123"/>
                      <a:pt x="519" y="123"/>
                    </a:cubicBezTo>
                    <a:cubicBezTo>
                      <a:pt x="518" y="121"/>
                      <a:pt x="518" y="121"/>
                      <a:pt x="518" y="121"/>
                    </a:cubicBezTo>
                    <a:cubicBezTo>
                      <a:pt x="517" y="121"/>
                      <a:pt x="517" y="121"/>
                      <a:pt x="517" y="121"/>
                    </a:cubicBezTo>
                    <a:cubicBezTo>
                      <a:pt x="517" y="123"/>
                      <a:pt x="517" y="123"/>
                      <a:pt x="517" y="123"/>
                    </a:cubicBezTo>
                    <a:cubicBezTo>
                      <a:pt x="516" y="124"/>
                      <a:pt x="516" y="124"/>
                      <a:pt x="516" y="124"/>
                    </a:cubicBezTo>
                    <a:cubicBezTo>
                      <a:pt x="515" y="122"/>
                      <a:pt x="515" y="122"/>
                      <a:pt x="515" y="122"/>
                    </a:cubicBezTo>
                    <a:cubicBezTo>
                      <a:pt x="514" y="119"/>
                      <a:pt x="514" y="119"/>
                      <a:pt x="514" y="119"/>
                    </a:cubicBezTo>
                    <a:cubicBezTo>
                      <a:pt x="512" y="116"/>
                      <a:pt x="512" y="116"/>
                      <a:pt x="512" y="116"/>
                    </a:cubicBezTo>
                    <a:cubicBezTo>
                      <a:pt x="511" y="116"/>
                      <a:pt x="511" y="116"/>
                      <a:pt x="511" y="116"/>
                    </a:cubicBezTo>
                    <a:cubicBezTo>
                      <a:pt x="510" y="117"/>
                      <a:pt x="510" y="117"/>
                      <a:pt x="510" y="117"/>
                    </a:cubicBezTo>
                    <a:cubicBezTo>
                      <a:pt x="507" y="117"/>
                      <a:pt x="507" y="117"/>
                      <a:pt x="507" y="117"/>
                    </a:cubicBezTo>
                    <a:cubicBezTo>
                      <a:pt x="505" y="116"/>
                      <a:pt x="505" y="116"/>
                      <a:pt x="505" y="116"/>
                    </a:cubicBezTo>
                    <a:cubicBezTo>
                      <a:pt x="503" y="116"/>
                      <a:pt x="503" y="116"/>
                      <a:pt x="503" y="116"/>
                    </a:cubicBezTo>
                    <a:cubicBezTo>
                      <a:pt x="498" y="116"/>
                      <a:pt x="498" y="116"/>
                      <a:pt x="498" y="116"/>
                    </a:cubicBezTo>
                    <a:cubicBezTo>
                      <a:pt x="495" y="117"/>
                      <a:pt x="495" y="117"/>
                      <a:pt x="495" y="117"/>
                    </a:cubicBezTo>
                    <a:cubicBezTo>
                      <a:pt x="495" y="119"/>
                      <a:pt x="495" y="119"/>
                      <a:pt x="495" y="119"/>
                    </a:cubicBezTo>
                    <a:cubicBezTo>
                      <a:pt x="493" y="121"/>
                      <a:pt x="493" y="121"/>
                      <a:pt x="493" y="121"/>
                    </a:cubicBezTo>
                    <a:cubicBezTo>
                      <a:pt x="492" y="121"/>
                      <a:pt x="492" y="121"/>
                      <a:pt x="492" y="121"/>
                    </a:cubicBezTo>
                    <a:cubicBezTo>
                      <a:pt x="491" y="121"/>
                      <a:pt x="491" y="121"/>
                      <a:pt x="491" y="121"/>
                    </a:cubicBezTo>
                    <a:cubicBezTo>
                      <a:pt x="485" y="125"/>
                      <a:pt x="485" y="125"/>
                      <a:pt x="485" y="125"/>
                    </a:cubicBezTo>
                    <a:cubicBezTo>
                      <a:pt x="484" y="126"/>
                      <a:pt x="484" y="126"/>
                      <a:pt x="484" y="126"/>
                    </a:cubicBezTo>
                    <a:cubicBezTo>
                      <a:pt x="482" y="127"/>
                      <a:pt x="482" y="127"/>
                      <a:pt x="482" y="127"/>
                    </a:cubicBezTo>
                    <a:cubicBezTo>
                      <a:pt x="479" y="129"/>
                      <a:pt x="479" y="129"/>
                      <a:pt x="479" y="129"/>
                    </a:cubicBezTo>
                    <a:cubicBezTo>
                      <a:pt x="476" y="129"/>
                      <a:pt x="476" y="129"/>
                      <a:pt x="476" y="129"/>
                    </a:cubicBezTo>
                    <a:cubicBezTo>
                      <a:pt x="475" y="131"/>
                      <a:pt x="475" y="131"/>
                      <a:pt x="475" y="131"/>
                    </a:cubicBezTo>
                    <a:cubicBezTo>
                      <a:pt x="474" y="132"/>
                      <a:pt x="474" y="132"/>
                      <a:pt x="474" y="132"/>
                    </a:cubicBezTo>
                    <a:cubicBezTo>
                      <a:pt x="470" y="132"/>
                      <a:pt x="470" y="132"/>
                      <a:pt x="470" y="132"/>
                    </a:cubicBezTo>
                    <a:cubicBezTo>
                      <a:pt x="469" y="133"/>
                      <a:pt x="469" y="133"/>
                      <a:pt x="469" y="133"/>
                    </a:cubicBezTo>
                    <a:cubicBezTo>
                      <a:pt x="467" y="133"/>
                      <a:pt x="467" y="133"/>
                      <a:pt x="467" y="133"/>
                    </a:cubicBezTo>
                    <a:cubicBezTo>
                      <a:pt x="465" y="134"/>
                      <a:pt x="465" y="134"/>
                      <a:pt x="465" y="134"/>
                    </a:cubicBezTo>
                    <a:cubicBezTo>
                      <a:pt x="464" y="134"/>
                      <a:pt x="464" y="134"/>
                      <a:pt x="464" y="134"/>
                    </a:cubicBezTo>
                    <a:cubicBezTo>
                      <a:pt x="460" y="137"/>
                      <a:pt x="460" y="137"/>
                      <a:pt x="460" y="137"/>
                    </a:cubicBezTo>
                    <a:cubicBezTo>
                      <a:pt x="457" y="139"/>
                      <a:pt x="457" y="139"/>
                      <a:pt x="457" y="139"/>
                    </a:cubicBezTo>
                    <a:cubicBezTo>
                      <a:pt x="454" y="138"/>
                      <a:pt x="454" y="138"/>
                      <a:pt x="454" y="138"/>
                    </a:cubicBezTo>
                    <a:cubicBezTo>
                      <a:pt x="452" y="139"/>
                      <a:pt x="452" y="139"/>
                      <a:pt x="452" y="139"/>
                    </a:cubicBezTo>
                    <a:cubicBezTo>
                      <a:pt x="447" y="140"/>
                      <a:pt x="447" y="140"/>
                      <a:pt x="447" y="140"/>
                    </a:cubicBezTo>
                    <a:cubicBezTo>
                      <a:pt x="444" y="143"/>
                      <a:pt x="444" y="143"/>
                      <a:pt x="444" y="143"/>
                    </a:cubicBezTo>
                    <a:cubicBezTo>
                      <a:pt x="442" y="143"/>
                      <a:pt x="442" y="143"/>
                      <a:pt x="442" y="143"/>
                    </a:cubicBezTo>
                    <a:cubicBezTo>
                      <a:pt x="439" y="144"/>
                      <a:pt x="439" y="144"/>
                      <a:pt x="439" y="144"/>
                    </a:cubicBezTo>
                    <a:cubicBezTo>
                      <a:pt x="438" y="147"/>
                      <a:pt x="438" y="147"/>
                      <a:pt x="438" y="147"/>
                    </a:cubicBezTo>
                    <a:cubicBezTo>
                      <a:pt x="440" y="147"/>
                      <a:pt x="440" y="147"/>
                      <a:pt x="440" y="147"/>
                    </a:cubicBezTo>
                    <a:cubicBezTo>
                      <a:pt x="441" y="148"/>
                      <a:pt x="441" y="148"/>
                      <a:pt x="441" y="148"/>
                    </a:cubicBezTo>
                    <a:cubicBezTo>
                      <a:pt x="439" y="148"/>
                      <a:pt x="439" y="148"/>
                      <a:pt x="439" y="148"/>
                    </a:cubicBezTo>
                    <a:cubicBezTo>
                      <a:pt x="439" y="149"/>
                      <a:pt x="439" y="149"/>
                      <a:pt x="439" y="149"/>
                    </a:cubicBezTo>
                    <a:cubicBezTo>
                      <a:pt x="440" y="150"/>
                      <a:pt x="440" y="150"/>
                      <a:pt x="440" y="150"/>
                    </a:cubicBezTo>
                    <a:cubicBezTo>
                      <a:pt x="439" y="152"/>
                      <a:pt x="439" y="152"/>
                      <a:pt x="439" y="152"/>
                    </a:cubicBezTo>
                    <a:cubicBezTo>
                      <a:pt x="436" y="153"/>
                      <a:pt x="436" y="153"/>
                      <a:pt x="436" y="153"/>
                    </a:cubicBezTo>
                    <a:cubicBezTo>
                      <a:pt x="436" y="154"/>
                      <a:pt x="436" y="154"/>
                      <a:pt x="436" y="154"/>
                    </a:cubicBezTo>
                    <a:cubicBezTo>
                      <a:pt x="439" y="155"/>
                      <a:pt x="439" y="155"/>
                      <a:pt x="439" y="155"/>
                    </a:cubicBezTo>
                    <a:cubicBezTo>
                      <a:pt x="441" y="155"/>
                      <a:pt x="441" y="155"/>
                      <a:pt x="441" y="155"/>
                    </a:cubicBezTo>
                    <a:cubicBezTo>
                      <a:pt x="442" y="153"/>
                      <a:pt x="442" y="153"/>
                      <a:pt x="442" y="153"/>
                    </a:cubicBezTo>
                    <a:cubicBezTo>
                      <a:pt x="444" y="152"/>
                      <a:pt x="444" y="152"/>
                      <a:pt x="444" y="152"/>
                    </a:cubicBezTo>
                    <a:cubicBezTo>
                      <a:pt x="446" y="153"/>
                      <a:pt x="446" y="153"/>
                      <a:pt x="446" y="153"/>
                    </a:cubicBezTo>
                    <a:cubicBezTo>
                      <a:pt x="448" y="156"/>
                      <a:pt x="448" y="156"/>
                      <a:pt x="448" y="156"/>
                    </a:cubicBezTo>
                    <a:cubicBezTo>
                      <a:pt x="448" y="159"/>
                      <a:pt x="448" y="159"/>
                      <a:pt x="448" y="159"/>
                    </a:cubicBezTo>
                    <a:cubicBezTo>
                      <a:pt x="450" y="160"/>
                      <a:pt x="450" y="160"/>
                      <a:pt x="450" y="160"/>
                    </a:cubicBezTo>
                    <a:close/>
                    <a:moveTo>
                      <a:pt x="680" y="295"/>
                    </a:moveTo>
                    <a:cubicBezTo>
                      <a:pt x="681" y="294"/>
                      <a:pt x="681" y="294"/>
                      <a:pt x="681" y="294"/>
                    </a:cubicBezTo>
                    <a:cubicBezTo>
                      <a:pt x="684" y="295"/>
                      <a:pt x="684" y="295"/>
                      <a:pt x="684" y="295"/>
                    </a:cubicBezTo>
                    <a:cubicBezTo>
                      <a:pt x="684" y="296"/>
                      <a:pt x="684" y="296"/>
                      <a:pt x="684" y="296"/>
                    </a:cubicBezTo>
                    <a:cubicBezTo>
                      <a:pt x="683" y="297"/>
                      <a:pt x="683" y="297"/>
                      <a:pt x="683" y="297"/>
                    </a:cubicBezTo>
                    <a:cubicBezTo>
                      <a:pt x="682" y="297"/>
                      <a:pt x="682" y="297"/>
                      <a:pt x="682" y="297"/>
                    </a:cubicBezTo>
                    <a:cubicBezTo>
                      <a:pt x="680" y="295"/>
                      <a:pt x="680" y="295"/>
                      <a:pt x="680" y="295"/>
                    </a:cubicBezTo>
                    <a:close/>
                    <a:moveTo>
                      <a:pt x="653" y="242"/>
                    </a:moveTo>
                    <a:cubicBezTo>
                      <a:pt x="651" y="241"/>
                      <a:pt x="651" y="241"/>
                      <a:pt x="651" y="241"/>
                    </a:cubicBezTo>
                    <a:cubicBezTo>
                      <a:pt x="650" y="241"/>
                      <a:pt x="650" y="241"/>
                      <a:pt x="650" y="241"/>
                    </a:cubicBezTo>
                    <a:cubicBezTo>
                      <a:pt x="649" y="242"/>
                      <a:pt x="649" y="242"/>
                      <a:pt x="649" y="242"/>
                    </a:cubicBezTo>
                    <a:cubicBezTo>
                      <a:pt x="651" y="242"/>
                      <a:pt x="651" y="242"/>
                      <a:pt x="651" y="242"/>
                    </a:cubicBezTo>
                    <a:cubicBezTo>
                      <a:pt x="652" y="243"/>
                      <a:pt x="652" y="243"/>
                      <a:pt x="652" y="243"/>
                    </a:cubicBezTo>
                    <a:cubicBezTo>
                      <a:pt x="651" y="244"/>
                      <a:pt x="651" y="244"/>
                      <a:pt x="651" y="244"/>
                    </a:cubicBezTo>
                    <a:cubicBezTo>
                      <a:pt x="648" y="244"/>
                      <a:pt x="648" y="244"/>
                      <a:pt x="648" y="244"/>
                    </a:cubicBezTo>
                    <a:cubicBezTo>
                      <a:pt x="647" y="245"/>
                      <a:pt x="647" y="245"/>
                      <a:pt x="647" y="245"/>
                    </a:cubicBezTo>
                    <a:cubicBezTo>
                      <a:pt x="648" y="247"/>
                      <a:pt x="648" y="247"/>
                      <a:pt x="648" y="247"/>
                    </a:cubicBezTo>
                    <a:cubicBezTo>
                      <a:pt x="649" y="248"/>
                      <a:pt x="649" y="248"/>
                      <a:pt x="649" y="248"/>
                    </a:cubicBezTo>
                    <a:cubicBezTo>
                      <a:pt x="649" y="249"/>
                      <a:pt x="649" y="249"/>
                      <a:pt x="649" y="249"/>
                    </a:cubicBezTo>
                    <a:cubicBezTo>
                      <a:pt x="646" y="248"/>
                      <a:pt x="646" y="248"/>
                      <a:pt x="646" y="248"/>
                    </a:cubicBezTo>
                    <a:cubicBezTo>
                      <a:pt x="644" y="248"/>
                      <a:pt x="644" y="248"/>
                      <a:pt x="644" y="248"/>
                    </a:cubicBezTo>
                    <a:cubicBezTo>
                      <a:pt x="642" y="250"/>
                      <a:pt x="642" y="250"/>
                      <a:pt x="642" y="250"/>
                    </a:cubicBezTo>
                    <a:cubicBezTo>
                      <a:pt x="641" y="252"/>
                      <a:pt x="641" y="252"/>
                      <a:pt x="641" y="252"/>
                    </a:cubicBezTo>
                    <a:cubicBezTo>
                      <a:pt x="640" y="253"/>
                      <a:pt x="640" y="253"/>
                      <a:pt x="640" y="253"/>
                    </a:cubicBezTo>
                    <a:cubicBezTo>
                      <a:pt x="640" y="254"/>
                      <a:pt x="640" y="254"/>
                      <a:pt x="640" y="254"/>
                    </a:cubicBezTo>
                    <a:cubicBezTo>
                      <a:pt x="641" y="254"/>
                      <a:pt x="641" y="254"/>
                      <a:pt x="641" y="254"/>
                    </a:cubicBezTo>
                    <a:cubicBezTo>
                      <a:pt x="641" y="255"/>
                      <a:pt x="641" y="255"/>
                      <a:pt x="641" y="255"/>
                    </a:cubicBezTo>
                    <a:cubicBezTo>
                      <a:pt x="641" y="257"/>
                      <a:pt x="641" y="257"/>
                      <a:pt x="641" y="257"/>
                    </a:cubicBezTo>
                    <a:cubicBezTo>
                      <a:pt x="641" y="257"/>
                      <a:pt x="641" y="257"/>
                      <a:pt x="641" y="257"/>
                    </a:cubicBezTo>
                    <a:cubicBezTo>
                      <a:pt x="643" y="255"/>
                      <a:pt x="643" y="255"/>
                      <a:pt x="643" y="255"/>
                    </a:cubicBezTo>
                    <a:cubicBezTo>
                      <a:pt x="643" y="255"/>
                      <a:pt x="643" y="255"/>
                      <a:pt x="643" y="255"/>
                    </a:cubicBezTo>
                    <a:cubicBezTo>
                      <a:pt x="643" y="258"/>
                      <a:pt x="643" y="258"/>
                      <a:pt x="643" y="258"/>
                    </a:cubicBezTo>
                    <a:cubicBezTo>
                      <a:pt x="643" y="259"/>
                      <a:pt x="643" y="259"/>
                      <a:pt x="643" y="259"/>
                    </a:cubicBezTo>
                    <a:cubicBezTo>
                      <a:pt x="645" y="260"/>
                      <a:pt x="645" y="260"/>
                      <a:pt x="645" y="260"/>
                    </a:cubicBezTo>
                    <a:cubicBezTo>
                      <a:pt x="646" y="260"/>
                      <a:pt x="646" y="260"/>
                      <a:pt x="646" y="260"/>
                    </a:cubicBezTo>
                    <a:cubicBezTo>
                      <a:pt x="646" y="260"/>
                      <a:pt x="646" y="260"/>
                      <a:pt x="646" y="260"/>
                    </a:cubicBezTo>
                    <a:cubicBezTo>
                      <a:pt x="647" y="262"/>
                      <a:pt x="647" y="262"/>
                      <a:pt x="647" y="262"/>
                    </a:cubicBezTo>
                    <a:cubicBezTo>
                      <a:pt x="647" y="262"/>
                      <a:pt x="647" y="262"/>
                      <a:pt x="647" y="262"/>
                    </a:cubicBezTo>
                    <a:cubicBezTo>
                      <a:pt x="648" y="261"/>
                      <a:pt x="648" y="261"/>
                      <a:pt x="648" y="261"/>
                    </a:cubicBezTo>
                    <a:cubicBezTo>
                      <a:pt x="650" y="261"/>
                      <a:pt x="650" y="261"/>
                      <a:pt x="650" y="261"/>
                    </a:cubicBezTo>
                    <a:cubicBezTo>
                      <a:pt x="650" y="264"/>
                      <a:pt x="650" y="264"/>
                      <a:pt x="650" y="264"/>
                    </a:cubicBezTo>
                    <a:cubicBezTo>
                      <a:pt x="650" y="265"/>
                      <a:pt x="650" y="265"/>
                      <a:pt x="650" y="265"/>
                    </a:cubicBezTo>
                    <a:cubicBezTo>
                      <a:pt x="652" y="265"/>
                      <a:pt x="652" y="265"/>
                      <a:pt x="652" y="265"/>
                    </a:cubicBezTo>
                    <a:cubicBezTo>
                      <a:pt x="653" y="267"/>
                      <a:pt x="653" y="267"/>
                      <a:pt x="653" y="267"/>
                    </a:cubicBezTo>
                    <a:cubicBezTo>
                      <a:pt x="655" y="267"/>
                      <a:pt x="655" y="267"/>
                      <a:pt x="655" y="267"/>
                    </a:cubicBezTo>
                    <a:cubicBezTo>
                      <a:pt x="658" y="269"/>
                      <a:pt x="658" y="269"/>
                      <a:pt x="658" y="269"/>
                    </a:cubicBezTo>
                    <a:cubicBezTo>
                      <a:pt x="660" y="269"/>
                      <a:pt x="660" y="269"/>
                      <a:pt x="660" y="269"/>
                    </a:cubicBezTo>
                    <a:cubicBezTo>
                      <a:pt x="661" y="270"/>
                      <a:pt x="661" y="270"/>
                      <a:pt x="661" y="270"/>
                    </a:cubicBezTo>
                    <a:cubicBezTo>
                      <a:pt x="662" y="269"/>
                      <a:pt x="662" y="269"/>
                      <a:pt x="662" y="269"/>
                    </a:cubicBezTo>
                    <a:cubicBezTo>
                      <a:pt x="661" y="267"/>
                      <a:pt x="661" y="267"/>
                      <a:pt x="661" y="267"/>
                    </a:cubicBezTo>
                    <a:cubicBezTo>
                      <a:pt x="663" y="267"/>
                      <a:pt x="663" y="267"/>
                      <a:pt x="663" y="267"/>
                    </a:cubicBezTo>
                    <a:cubicBezTo>
                      <a:pt x="664" y="263"/>
                      <a:pt x="664" y="263"/>
                      <a:pt x="664" y="263"/>
                    </a:cubicBezTo>
                    <a:cubicBezTo>
                      <a:pt x="664" y="261"/>
                      <a:pt x="664" y="261"/>
                      <a:pt x="664" y="261"/>
                    </a:cubicBezTo>
                    <a:cubicBezTo>
                      <a:pt x="665" y="258"/>
                      <a:pt x="665" y="258"/>
                      <a:pt x="665" y="258"/>
                    </a:cubicBezTo>
                    <a:cubicBezTo>
                      <a:pt x="666" y="257"/>
                      <a:pt x="666" y="257"/>
                      <a:pt x="666" y="257"/>
                    </a:cubicBezTo>
                    <a:cubicBezTo>
                      <a:pt x="667" y="253"/>
                      <a:pt x="667" y="253"/>
                      <a:pt x="667" y="253"/>
                    </a:cubicBezTo>
                    <a:cubicBezTo>
                      <a:pt x="667" y="250"/>
                      <a:pt x="667" y="250"/>
                      <a:pt x="667" y="250"/>
                    </a:cubicBezTo>
                    <a:cubicBezTo>
                      <a:pt x="668" y="249"/>
                      <a:pt x="668" y="249"/>
                      <a:pt x="668" y="249"/>
                    </a:cubicBezTo>
                    <a:cubicBezTo>
                      <a:pt x="668" y="246"/>
                      <a:pt x="668" y="246"/>
                      <a:pt x="668" y="246"/>
                    </a:cubicBezTo>
                    <a:cubicBezTo>
                      <a:pt x="666" y="245"/>
                      <a:pt x="666" y="245"/>
                      <a:pt x="666" y="245"/>
                    </a:cubicBezTo>
                    <a:cubicBezTo>
                      <a:pt x="666" y="242"/>
                      <a:pt x="666" y="242"/>
                      <a:pt x="666" y="242"/>
                    </a:cubicBezTo>
                    <a:cubicBezTo>
                      <a:pt x="665" y="241"/>
                      <a:pt x="665" y="241"/>
                      <a:pt x="665" y="241"/>
                    </a:cubicBezTo>
                    <a:cubicBezTo>
                      <a:pt x="664" y="239"/>
                      <a:pt x="664" y="239"/>
                      <a:pt x="664" y="239"/>
                    </a:cubicBezTo>
                    <a:cubicBezTo>
                      <a:pt x="661" y="238"/>
                      <a:pt x="661" y="238"/>
                      <a:pt x="661" y="238"/>
                    </a:cubicBezTo>
                    <a:cubicBezTo>
                      <a:pt x="659" y="239"/>
                      <a:pt x="659" y="239"/>
                      <a:pt x="659" y="239"/>
                    </a:cubicBezTo>
                    <a:cubicBezTo>
                      <a:pt x="657" y="238"/>
                      <a:pt x="657" y="238"/>
                      <a:pt x="657" y="238"/>
                    </a:cubicBezTo>
                    <a:cubicBezTo>
                      <a:pt x="654" y="238"/>
                      <a:pt x="654" y="238"/>
                      <a:pt x="654" y="238"/>
                    </a:cubicBezTo>
                    <a:cubicBezTo>
                      <a:pt x="653" y="240"/>
                      <a:pt x="653" y="240"/>
                      <a:pt x="653" y="240"/>
                    </a:cubicBezTo>
                    <a:cubicBezTo>
                      <a:pt x="654" y="241"/>
                      <a:pt x="654" y="241"/>
                      <a:pt x="654" y="241"/>
                    </a:cubicBezTo>
                    <a:cubicBezTo>
                      <a:pt x="654" y="243"/>
                      <a:pt x="654" y="243"/>
                      <a:pt x="654" y="243"/>
                    </a:cubicBezTo>
                    <a:cubicBezTo>
                      <a:pt x="653" y="242"/>
                      <a:pt x="653" y="242"/>
                      <a:pt x="653" y="242"/>
                    </a:cubicBezTo>
                    <a:close/>
                    <a:moveTo>
                      <a:pt x="669" y="223"/>
                    </a:moveTo>
                    <a:cubicBezTo>
                      <a:pt x="668" y="222"/>
                      <a:pt x="668" y="222"/>
                      <a:pt x="668" y="222"/>
                    </a:cubicBezTo>
                    <a:cubicBezTo>
                      <a:pt x="668" y="221"/>
                      <a:pt x="668" y="221"/>
                      <a:pt x="668" y="221"/>
                    </a:cubicBezTo>
                    <a:cubicBezTo>
                      <a:pt x="670" y="221"/>
                      <a:pt x="670" y="221"/>
                      <a:pt x="670" y="221"/>
                    </a:cubicBezTo>
                    <a:cubicBezTo>
                      <a:pt x="670" y="221"/>
                      <a:pt x="669" y="223"/>
                      <a:pt x="669" y="223"/>
                    </a:cubicBezTo>
                    <a:close/>
                    <a:moveTo>
                      <a:pt x="666" y="236"/>
                    </a:moveTo>
                    <a:cubicBezTo>
                      <a:pt x="666" y="234"/>
                      <a:pt x="666" y="234"/>
                      <a:pt x="666" y="234"/>
                    </a:cubicBezTo>
                    <a:cubicBezTo>
                      <a:pt x="665" y="233"/>
                      <a:pt x="665" y="233"/>
                      <a:pt x="665" y="233"/>
                    </a:cubicBezTo>
                    <a:cubicBezTo>
                      <a:pt x="665" y="232"/>
                      <a:pt x="665" y="232"/>
                      <a:pt x="665" y="232"/>
                    </a:cubicBezTo>
                    <a:cubicBezTo>
                      <a:pt x="666" y="231"/>
                      <a:pt x="666" y="231"/>
                      <a:pt x="666" y="231"/>
                    </a:cubicBezTo>
                    <a:cubicBezTo>
                      <a:pt x="666" y="229"/>
                      <a:pt x="666" y="229"/>
                      <a:pt x="666" y="229"/>
                    </a:cubicBezTo>
                    <a:cubicBezTo>
                      <a:pt x="666" y="227"/>
                      <a:pt x="666" y="227"/>
                      <a:pt x="666" y="227"/>
                    </a:cubicBezTo>
                    <a:cubicBezTo>
                      <a:pt x="670" y="227"/>
                      <a:pt x="670" y="227"/>
                      <a:pt x="670" y="227"/>
                    </a:cubicBezTo>
                    <a:cubicBezTo>
                      <a:pt x="668" y="233"/>
                      <a:pt x="668" y="233"/>
                      <a:pt x="668" y="233"/>
                    </a:cubicBezTo>
                    <a:cubicBezTo>
                      <a:pt x="667" y="235"/>
                      <a:pt x="667" y="235"/>
                      <a:pt x="667" y="235"/>
                    </a:cubicBezTo>
                    <a:cubicBezTo>
                      <a:pt x="667" y="235"/>
                      <a:pt x="666" y="236"/>
                      <a:pt x="666" y="236"/>
                    </a:cubicBezTo>
                    <a:close/>
                    <a:moveTo>
                      <a:pt x="649" y="230"/>
                    </a:moveTo>
                    <a:cubicBezTo>
                      <a:pt x="649" y="229"/>
                      <a:pt x="649" y="229"/>
                      <a:pt x="649" y="229"/>
                    </a:cubicBezTo>
                    <a:cubicBezTo>
                      <a:pt x="650" y="228"/>
                      <a:pt x="650" y="228"/>
                      <a:pt x="650" y="228"/>
                    </a:cubicBezTo>
                    <a:cubicBezTo>
                      <a:pt x="652" y="228"/>
                      <a:pt x="652" y="228"/>
                      <a:pt x="652" y="228"/>
                    </a:cubicBezTo>
                    <a:cubicBezTo>
                      <a:pt x="652" y="228"/>
                      <a:pt x="652" y="228"/>
                      <a:pt x="652" y="228"/>
                    </a:cubicBezTo>
                    <a:cubicBezTo>
                      <a:pt x="651" y="229"/>
                      <a:pt x="651" y="229"/>
                      <a:pt x="651" y="229"/>
                    </a:cubicBezTo>
                    <a:cubicBezTo>
                      <a:pt x="651" y="230"/>
                      <a:pt x="651" y="230"/>
                      <a:pt x="651" y="230"/>
                    </a:cubicBezTo>
                    <a:cubicBezTo>
                      <a:pt x="649" y="230"/>
                      <a:pt x="649" y="230"/>
                      <a:pt x="649" y="230"/>
                    </a:cubicBezTo>
                    <a:close/>
                    <a:moveTo>
                      <a:pt x="645" y="233"/>
                    </a:moveTo>
                    <a:cubicBezTo>
                      <a:pt x="645" y="232"/>
                      <a:pt x="645" y="232"/>
                      <a:pt x="645" y="232"/>
                    </a:cubicBezTo>
                    <a:cubicBezTo>
                      <a:pt x="646" y="231"/>
                      <a:pt x="646" y="231"/>
                      <a:pt x="646" y="231"/>
                    </a:cubicBezTo>
                    <a:cubicBezTo>
                      <a:pt x="647" y="231"/>
                      <a:pt x="647" y="231"/>
                      <a:pt x="647" y="231"/>
                    </a:cubicBezTo>
                    <a:cubicBezTo>
                      <a:pt x="646" y="233"/>
                      <a:pt x="646" y="233"/>
                      <a:pt x="646" y="233"/>
                    </a:cubicBezTo>
                    <a:cubicBezTo>
                      <a:pt x="645" y="233"/>
                      <a:pt x="645" y="233"/>
                      <a:pt x="645" y="233"/>
                    </a:cubicBezTo>
                    <a:close/>
                    <a:moveTo>
                      <a:pt x="648" y="239"/>
                    </a:moveTo>
                    <a:cubicBezTo>
                      <a:pt x="649" y="237"/>
                      <a:pt x="649" y="237"/>
                      <a:pt x="649" y="237"/>
                    </a:cubicBezTo>
                    <a:cubicBezTo>
                      <a:pt x="648" y="236"/>
                      <a:pt x="648" y="236"/>
                      <a:pt x="648" y="236"/>
                    </a:cubicBezTo>
                    <a:cubicBezTo>
                      <a:pt x="648" y="234"/>
                      <a:pt x="648" y="234"/>
                      <a:pt x="648" y="234"/>
                    </a:cubicBezTo>
                    <a:cubicBezTo>
                      <a:pt x="649" y="234"/>
                      <a:pt x="649" y="234"/>
                      <a:pt x="649" y="234"/>
                    </a:cubicBezTo>
                    <a:cubicBezTo>
                      <a:pt x="651" y="235"/>
                      <a:pt x="651" y="235"/>
                      <a:pt x="651" y="235"/>
                    </a:cubicBezTo>
                    <a:cubicBezTo>
                      <a:pt x="651" y="237"/>
                      <a:pt x="651" y="237"/>
                      <a:pt x="651" y="237"/>
                    </a:cubicBezTo>
                    <a:cubicBezTo>
                      <a:pt x="649" y="239"/>
                      <a:pt x="649" y="239"/>
                      <a:pt x="649" y="239"/>
                    </a:cubicBezTo>
                    <a:cubicBezTo>
                      <a:pt x="648" y="239"/>
                      <a:pt x="648" y="239"/>
                      <a:pt x="648" y="239"/>
                    </a:cubicBezTo>
                    <a:close/>
                    <a:moveTo>
                      <a:pt x="644" y="241"/>
                    </a:moveTo>
                    <a:cubicBezTo>
                      <a:pt x="642" y="240"/>
                      <a:pt x="642" y="240"/>
                      <a:pt x="642" y="240"/>
                    </a:cubicBezTo>
                    <a:cubicBezTo>
                      <a:pt x="642" y="237"/>
                      <a:pt x="642" y="237"/>
                      <a:pt x="642" y="237"/>
                    </a:cubicBezTo>
                    <a:cubicBezTo>
                      <a:pt x="643" y="236"/>
                      <a:pt x="643" y="236"/>
                      <a:pt x="643" y="236"/>
                    </a:cubicBezTo>
                    <a:cubicBezTo>
                      <a:pt x="644" y="235"/>
                      <a:pt x="644" y="235"/>
                      <a:pt x="644" y="235"/>
                    </a:cubicBezTo>
                    <a:cubicBezTo>
                      <a:pt x="645" y="235"/>
                      <a:pt x="645" y="235"/>
                      <a:pt x="645" y="235"/>
                    </a:cubicBezTo>
                    <a:cubicBezTo>
                      <a:pt x="647" y="236"/>
                      <a:pt x="647" y="236"/>
                      <a:pt x="647" y="236"/>
                    </a:cubicBezTo>
                    <a:cubicBezTo>
                      <a:pt x="647" y="237"/>
                      <a:pt x="647" y="237"/>
                      <a:pt x="647" y="237"/>
                    </a:cubicBezTo>
                    <a:cubicBezTo>
                      <a:pt x="647" y="238"/>
                      <a:pt x="647" y="238"/>
                      <a:pt x="647" y="238"/>
                    </a:cubicBezTo>
                    <a:cubicBezTo>
                      <a:pt x="647" y="239"/>
                      <a:pt x="647" y="239"/>
                      <a:pt x="647" y="239"/>
                    </a:cubicBezTo>
                    <a:cubicBezTo>
                      <a:pt x="645" y="240"/>
                      <a:pt x="645" y="240"/>
                      <a:pt x="645" y="240"/>
                    </a:cubicBezTo>
                    <a:cubicBezTo>
                      <a:pt x="645" y="241"/>
                      <a:pt x="645" y="241"/>
                      <a:pt x="645" y="241"/>
                    </a:cubicBezTo>
                    <a:cubicBezTo>
                      <a:pt x="644" y="241"/>
                      <a:pt x="644" y="241"/>
                      <a:pt x="644" y="241"/>
                    </a:cubicBezTo>
                    <a:close/>
                    <a:moveTo>
                      <a:pt x="637" y="242"/>
                    </a:moveTo>
                    <a:cubicBezTo>
                      <a:pt x="637" y="240"/>
                      <a:pt x="637" y="240"/>
                      <a:pt x="637" y="240"/>
                    </a:cubicBezTo>
                    <a:cubicBezTo>
                      <a:pt x="638" y="240"/>
                      <a:pt x="638" y="240"/>
                      <a:pt x="638" y="240"/>
                    </a:cubicBezTo>
                    <a:cubicBezTo>
                      <a:pt x="639" y="241"/>
                      <a:pt x="639" y="241"/>
                      <a:pt x="639" y="241"/>
                    </a:cubicBezTo>
                    <a:cubicBezTo>
                      <a:pt x="638" y="242"/>
                      <a:pt x="638" y="242"/>
                      <a:pt x="638" y="242"/>
                    </a:cubicBezTo>
                    <a:cubicBezTo>
                      <a:pt x="637" y="242"/>
                      <a:pt x="637" y="242"/>
                      <a:pt x="637" y="242"/>
                    </a:cubicBezTo>
                    <a:close/>
                    <a:moveTo>
                      <a:pt x="613" y="245"/>
                    </a:moveTo>
                    <a:cubicBezTo>
                      <a:pt x="611" y="244"/>
                      <a:pt x="611" y="244"/>
                      <a:pt x="611" y="244"/>
                    </a:cubicBezTo>
                    <a:cubicBezTo>
                      <a:pt x="609" y="244"/>
                      <a:pt x="609" y="244"/>
                      <a:pt x="609" y="244"/>
                    </a:cubicBezTo>
                    <a:cubicBezTo>
                      <a:pt x="608" y="243"/>
                      <a:pt x="608" y="243"/>
                      <a:pt x="608" y="243"/>
                    </a:cubicBezTo>
                    <a:cubicBezTo>
                      <a:pt x="608" y="241"/>
                      <a:pt x="608" y="241"/>
                      <a:pt x="608" y="241"/>
                    </a:cubicBezTo>
                    <a:cubicBezTo>
                      <a:pt x="608" y="240"/>
                      <a:pt x="608" y="240"/>
                      <a:pt x="608" y="240"/>
                    </a:cubicBezTo>
                    <a:cubicBezTo>
                      <a:pt x="608" y="238"/>
                      <a:pt x="608" y="238"/>
                      <a:pt x="608" y="238"/>
                    </a:cubicBezTo>
                    <a:cubicBezTo>
                      <a:pt x="609" y="236"/>
                      <a:pt x="609" y="236"/>
                      <a:pt x="609" y="236"/>
                    </a:cubicBezTo>
                    <a:cubicBezTo>
                      <a:pt x="610" y="236"/>
                      <a:pt x="610" y="236"/>
                      <a:pt x="610" y="236"/>
                    </a:cubicBezTo>
                    <a:cubicBezTo>
                      <a:pt x="611" y="238"/>
                      <a:pt x="611" y="238"/>
                      <a:pt x="611" y="238"/>
                    </a:cubicBezTo>
                    <a:cubicBezTo>
                      <a:pt x="612" y="238"/>
                      <a:pt x="612" y="238"/>
                      <a:pt x="612" y="238"/>
                    </a:cubicBezTo>
                    <a:cubicBezTo>
                      <a:pt x="611" y="236"/>
                      <a:pt x="611" y="236"/>
                      <a:pt x="611" y="236"/>
                    </a:cubicBezTo>
                    <a:cubicBezTo>
                      <a:pt x="612" y="235"/>
                      <a:pt x="612" y="235"/>
                      <a:pt x="612" y="235"/>
                    </a:cubicBezTo>
                    <a:cubicBezTo>
                      <a:pt x="610" y="234"/>
                      <a:pt x="610" y="234"/>
                      <a:pt x="610" y="234"/>
                    </a:cubicBezTo>
                    <a:cubicBezTo>
                      <a:pt x="609" y="233"/>
                      <a:pt x="609" y="233"/>
                      <a:pt x="609" y="233"/>
                    </a:cubicBezTo>
                    <a:cubicBezTo>
                      <a:pt x="609" y="232"/>
                      <a:pt x="609" y="232"/>
                      <a:pt x="609" y="232"/>
                    </a:cubicBezTo>
                    <a:cubicBezTo>
                      <a:pt x="608" y="231"/>
                      <a:pt x="608" y="231"/>
                      <a:pt x="608" y="231"/>
                    </a:cubicBezTo>
                    <a:cubicBezTo>
                      <a:pt x="609" y="231"/>
                      <a:pt x="609" y="231"/>
                      <a:pt x="609" y="231"/>
                    </a:cubicBezTo>
                    <a:cubicBezTo>
                      <a:pt x="610" y="232"/>
                      <a:pt x="610" y="232"/>
                      <a:pt x="610" y="232"/>
                    </a:cubicBezTo>
                    <a:cubicBezTo>
                      <a:pt x="611" y="231"/>
                      <a:pt x="611" y="231"/>
                      <a:pt x="611" y="231"/>
                    </a:cubicBezTo>
                    <a:cubicBezTo>
                      <a:pt x="611" y="230"/>
                      <a:pt x="611" y="230"/>
                      <a:pt x="611" y="230"/>
                    </a:cubicBezTo>
                    <a:cubicBezTo>
                      <a:pt x="612" y="229"/>
                      <a:pt x="612" y="229"/>
                      <a:pt x="612" y="229"/>
                    </a:cubicBezTo>
                    <a:cubicBezTo>
                      <a:pt x="614" y="230"/>
                      <a:pt x="614" y="230"/>
                      <a:pt x="614" y="230"/>
                    </a:cubicBezTo>
                    <a:cubicBezTo>
                      <a:pt x="618" y="231"/>
                      <a:pt x="618" y="231"/>
                      <a:pt x="618" y="231"/>
                    </a:cubicBezTo>
                    <a:cubicBezTo>
                      <a:pt x="619" y="230"/>
                      <a:pt x="619" y="230"/>
                      <a:pt x="619" y="230"/>
                    </a:cubicBezTo>
                    <a:cubicBezTo>
                      <a:pt x="617" y="229"/>
                      <a:pt x="617" y="229"/>
                      <a:pt x="617" y="229"/>
                    </a:cubicBezTo>
                    <a:cubicBezTo>
                      <a:pt x="616" y="229"/>
                      <a:pt x="616" y="229"/>
                      <a:pt x="616" y="229"/>
                    </a:cubicBezTo>
                    <a:cubicBezTo>
                      <a:pt x="617" y="229"/>
                      <a:pt x="617" y="229"/>
                      <a:pt x="617" y="229"/>
                    </a:cubicBezTo>
                    <a:cubicBezTo>
                      <a:pt x="620" y="228"/>
                      <a:pt x="620" y="228"/>
                      <a:pt x="620" y="228"/>
                    </a:cubicBezTo>
                    <a:cubicBezTo>
                      <a:pt x="623" y="227"/>
                      <a:pt x="623" y="227"/>
                      <a:pt x="623" y="227"/>
                    </a:cubicBezTo>
                    <a:cubicBezTo>
                      <a:pt x="626" y="227"/>
                      <a:pt x="626" y="227"/>
                      <a:pt x="626" y="227"/>
                    </a:cubicBezTo>
                    <a:cubicBezTo>
                      <a:pt x="628" y="227"/>
                      <a:pt x="628" y="227"/>
                      <a:pt x="628" y="227"/>
                    </a:cubicBezTo>
                    <a:cubicBezTo>
                      <a:pt x="630" y="226"/>
                      <a:pt x="630" y="226"/>
                      <a:pt x="630" y="226"/>
                    </a:cubicBezTo>
                    <a:cubicBezTo>
                      <a:pt x="629" y="225"/>
                      <a:pt x="629" y="225"/>
                      <a:pt x="629" y="225"/>
                    </a:cubicBezTo>
                    <a:cubicBezTo>
                      <a:pt x="619" y="223"/>
                      <a:pt x="619" y="223"/>
                      <a:pt x="619" y="223"/>
                    </a:cubicBezTo>
                    <a:cubicBezTo>
                      <a:pt x="617" y="223"/>
                      <a:pt x="617" y="223"/>
                      <a:pt x="617" y="223"/>
                    </a:cubicBezTo>
                    <a:cubicBezTo>
                      <a:pt x="615" y="222"/>
                      <a:pt x="615" y="222"/>
                      <a:pt x="615" y="222"/>
                    </a:cubicBezTo>
                    <a:cubicBezTo>
                      <a:pt x="612" y="223"/>
                      <a:pt x="612" y="223"/>
                      <a:pt x="612" y="223"/>
                    </a:cubicBezTo>
                    <a:cubicBezTo>
                      <a:pt x="609" y="221"/>
                      <a:pt x="609" y="221"/>
                      <a:pt x="609" y="221"/>
                    </a:cubicBezTo>
                    <a:cubicBezTo>
                      <a:pt x="608" y="222"/>
                      <a:pt x="608" y="222"/>
                      <a:pt x="608" y="222"/>
                    </a:cubicBezTo>
                    <a:cubicBezTo>
                      <a:pt x="606" y="221"/>
                      <a:pt x="606" y="221"/>
                      <a:pt x="606" y="221"/>
                    </a:cubicBezTo>
                    <a:cubicBezTo>
                      <a:pt x="604" y="221"/>
                      <a:pt x="604" y="221"/>
                      <a:pt x="604" y="221"/>
                    </a:cubicBezTo>
                    <a:cubicBezTo>
                      <a:pt x="603" y="222"/>
                      <a:pt x="603" y="222"/>
                      <a:pt x="603" y="222"/>
                    </a:cubicBezTo>
                    <a:cubicBezTo>
                      <a:pt x="601" y="221"/>
                      <a:pt x="601" y="221"/>
                      <a:pt x="601" y="221"/>
                    </a:cubicBezTo>
                    <a:cubicBezTo>
                      <a:pt x="600" y="221"/>
                      <a:pt x="600" y="221"/>
                      <a:pt x="600" y="221"/>
                    </a:cubicBezTo>
                    <a:cubicBezTo>
                      <a:pt x="599" y="220"/>
                      <a:pt x="599" y="220"/>
                      <a:pt x="599" y="220"/>
                    </a:cubicBezTo>
                    <a:cubicBezTo>
                      <a:pt x="599" y="218"/>
                      <a:pt x="599" y="218"/>
                      <a:pt x="599" y="218"/>
                    </a:cubicBezTo>
                    <a:cubicBezTo>
                      <a:pt x="601" y="218"/>
                      <a:pt x="601" y="218"/>
                      <a:pt x="601" y="218"/>
                    </a:cubicBezTo>
                    <a:cubicBezTo>
                      <a:pt x="602" y="217"/>
                      <a:pt x="602" y="217"/>
                      <a:pt x="602" y="217"/>
                    </a:cubicBezTo>
                    <a:cubicBezTo>
                      <a:pt x="604" y="218"/>
                      <a:pt x="604" y="218"/>
                      <a:pt x="604" y="218"/>
                    </a:cubicBezTo>
                    <a:cubicBezTo>
                      <a:pt x="605" y="217"/>
                      <a:pt x="605" y="217"/>
                      <a:pt x="605" y="217"/>
                    </a:cubicBezTo>
                    <a:cubicBezTo>
                      <a:pt x="604" y="216"/>
                      <a:pt x="604" y="216"/>
                      <a:pt x="604" y="216"/>
                    </a:cubicBezTo>
                    <a:cubicBezTo>
                      <a:pt x="605" y="214"/>
                      <a:pt x="605" y="214"/>
                      <a:pt x="605" y="214"/>
                    </a:cubicBezTo>
                    <a:cubicBezTo>
                      <a:pt x="606" y="213"/>
                      <a:pt x="606" y="213"/>
                      <a:pt x="606" y="213"/>
                    </a:cubicBezTo>
                    <a:cubicBezTo>
                      <a:pt x="609" y="213"/>
                      <a:pt x="609" y="213"/>
                      <a:pt x="609" y="213"/>
                    </a:cubicBezTo>
                    <a:cubicBezTo>
                      <a:pt x="610" y="213"/>
                      <a:pt x="610" y="213"/>
                      <a:pt x="610" y="213"/>
                    </a:cubicBezTo>
                    <a:cubicBezTo>
                      <a:pt x="610" y="215"/>
                      <a:pt x="610" y="215"/>
                      <a:pt x="610" y="215"/>
                    </a:cubicBezTo>
                    <a:cubicBezTo>
                      <a:pt x="611" y="215"/>
                      <a:pt x="611" y="215"/>
                      <a:pt x="611" y="215"/>
                    </a:cubicBezTo>
                    <a:cubicBezTo>
                      <a:pt x="611" y="219"/>
                      <a:pt x="611" y="219"/>
                      <a:pt x="611" y="219"/>
                    </a:cubicBezTo>
                    <a:cubicBezTo>
                      <a:pt x="612" y="219"/>
                      <a:pt x="612" y="219"/>
                      <a:pt x="612" y="219"/>
                    </a:cubicBezTo>
                    <a:cubicBezTo>
                      <a:pt x="613" y="218"/>
                      <a:pt x="613" y="218"/>
                      <a:pt x="613" y="218"/>
                    </a:cubicBezTo>
                    <a:cubicBezTo>
                      <a:pt x="613" y="216"/>
                      <a:pt x="613" y="216"/>
                      <a:pt x="613" y="216"/>
                    </a:cubicBezTo>
                    <a:cubicBezTo>
                      <a:pt x="612" y="214"/>
                      <a:pt x="612" y="214"/>
                      <a:pt x="612" y="214"/>
                    </a:cubicBezTo>
                    <a:cubicBezTo>
                      <a:pt x="612" y="212"/>
                      <a:pt x="612" y="212"/>
                      <a:pt x="612" y="212"/>
                    </a:cubicBezTo>
                    <a:cubicBezTo>
                      <a:pt x="615" y="211"/>
                      <a:pt x="615" y="211"/>
                      <a:pt x="615" y="211"/>
                    </a:cubicBezTo>
                    <a:cubicBezTo>
                      <a:pt x="615" y="210"/>
                      <a:pt x="615" y="210"/>
                      <a:pt x="615" y="210"/>
                    </a:cubicBezTo>
                    <a:cubicBezTo>
                      <a:pt x="613" y="209"/>
                      <a:pt x="613" y="209"/>
                      <a:pt x="613" y="209"/>
                    </a:cubicBezTo>
                    <a:cubicBezTo>
                      <a:pt x="614" y="206"/>
                      <a:pt x="614" y="206"/>
                      <a:pt x="614" y="206"/>
                    </a:cubicBezTo>
                    <a:cubicBezTo>
                      <a:pt x="616" y="205"/>
                      <a:pt x="616" y="205"/>
                      <a:pt x="616" y="205"/>
                    </a:cubicBezTo>
                    <a:cubicBezTo>
                      <a:pt x="617" y="204"/>
                      <a:pt x="617" y="204"/>
                      <a:pt x="617" y="204"/>
                    </a:cubicBezTo>
                    <a:cubicBezTo>
                      <a:pt x="619" y="203"/>
                      <a:pt x="619" y="203"/>
                      <a:pt x="619" y="203"/>
                    </a:cubicBezTo>
                    <a:cubicBezTo>
                      <a:pt x="618" y="201"/>
                      <a:pt x="618" y="201"/>
                      <a:pt x="618" y="201"/>
                    </a:cubicBezTo>
                    <a:cubicBezTo>
                      <a:pt x="617" y="201"/>
                      <a:pt x="617" y="201"/>
                      <a:pt x="617" y="201"/>
                    </a:cubicBezTo>
                    <a:cubicBezTo>
                      <a:pt x="615" y="201"/>
                      <a:pt x="615" y="201"/>
                      <a:pt x="615" y="201"/>
                    </a:cubicBezTo>
                    <a:cubicBezTo>
                      <a:pt x="616" y="199"/>
                      <a:pt x="616" y="199"/>
                      <a:pt x="616" y="199"/>
                    </a:cubicBezTo>
                    <a:cubicBezTo>
                      <a:pt x="618" y="198"/>
                      <a:pt x="618" y="198"/>
                      <a:pt x="618" y="198"/>
                    </a:cubicBezTo>
                    <a:cubicBezTo>
                      <a:pt x="618" y="197"/>
                      <a:pt x="618" y="197"/>
                      <a:pt x="618" y="197"/>
                    </a:cubicBezTo>
                    <a:cubicBezTo>
                      <a:pt x="621" y="195"/>
                      <a:pt x="621" y="195"/>
                      <a:pt x="621" y="195"/>
                    </a:cubicBezTo>
                    <a:cubicBezTo>
                      <a:pt x="622" y="196"/>
                      <a:pt x="622" y="196"/>
                      <a:pt x="622" y="196"/>
                    </a:cubicBezTo>
                    <a:cubicBezTo>
                      <a:pt x="622" y="198"/>
                      <a:pt x="622" y="198"/>
                      <a:pt x="622" y="198"/>
                    </a:cubicBezTo>
                    <a:cubicBezTo>
                      <a:pt x="623" y="200"/>
                      <a:pt x="623" y="200"/>
                      <a:pt x="623" y="200"/>
                    </a:cubicBezTo>
                    <a:cubicBezTo>
                      <a:pt x="624" y="201"/>
                      <a:pt x="624" y="201"/>
                      <a:pt x="624" y="201"/>
                    </a:cubicBezTo>
                    <a:cubicBezTo>
                      <a:pt x="623" y="202"/>
                      <a:pt x="623" y="202"/>
                      <a:pt x="623" y="202"/>
                    </a:cubicBezTo>
                    <a:cubicBezTo>
                      <a:pt x="624" y="204"/>
                      <a:pt x="624" y="204"/>
                      <a:pt x="624" y="204"/>
                    </a:cubicBezTo>
                    <a:cubicBezTo>
                      <a:pt x="625" y="206"/>
                      <a:pt x="625" y="206"/>
                      <a:pt x="625" y="206"/>
                    </a:cubicBezTo>
                    <a:cubicBezTo>
                      <a:pt x="626" y="212"/>
                      <a:pt x="626" y="212"/>
                      <a:pt x="626" y="212"/>
                    </a:cubicBezTo>
                    <a:cubicBezTo>
                      <a:pt x="625" y="214"/>
                      <a:pt x="625" y="214"/>
                      <a:pt x="625" y="214"/>
                    </a:cubicBezTo>
                    <a:cubicBezTo>
                      <a:pt x="625" y="216"/>
                      <a:pt x="625" y="216"/>
                      <a:pt x="625" y="216"/>
                    </a:cubicBezTo>
                    <a:cubicBezTo>
                      <a:pt x="628" y="217"/>
                      <a:pt x="628" y="217"/>
                      <a:pt x="628" y="217"/>
                    </a:cubicBezTo>
                    <a:cubicBezTo>
                      <a:pt x="630" y="215"/>
                      <a:pt x="630" y="215"/>
                      <a:pt x="630" y="215"/>
                    </a:cubicBezTo>
                    <a:cubicBezTo>
                      <a:pt x="629" y="213"/>
                      <a:pt x="629" y="213"/>
                      <a:pt x="629" y="213"/>
                    </a:cubicBezTo>
                    <a:cubicBezTo>
                      <a:pt x="629" y="210"/>
                      <a:pt x="629" y="210"/>
                      <a:pt x="629" y="210"/>
                    </a:cubicBezTo>
                    <a:cubicBezTo>
                      <a:pt x="631" y="210"/>
                      <a:pt x="631" y="210"/>
                      <a:pt x="631" y="210"/>
                    </a:cubicBezTo>
                    <a:cubicBezTo>
                      <a:pt x="631" y="208"/>
                      <a:pt x="631" y="208"/>
                      <a:pt x="631" y="208"/>
                    </a:cubicBezTo>
                    <a:cubicBezTo>
                      <a:pt x="628" y="205"/>
                      <a:pt x="628" y="205"/>
                      <a:pt x="628" y="205"/>
                    </a:cubicBezTo>
                    <a:cubicBezTo>
                      <a:pt x="628" y="204"/>
                      <a:pt x="628" y="204"/>
                      <a:pt x="628" y="204"/>
                    </a:cubicBezTo>
                    <a:cubicBezTo>
                      <a:pt x="630" y="204"/>
                      <a:pt x="630" y="204"/>
                      <a:pt x="630" y="204"/>
                    </a:cubicBezTo>
                    <a:cubicBezTo>
                      <a:pt x="632" y="205"/>
                      <a:pt x="632" y="205"/>
                      <a:pt x="632" y="205"/>
                    </a:cubicBezTo>
                    <a:cubicBezTo>
                      <a:pt x="632" y="204"/>
                      <a:pt x="632" y="204"/>
                      <a:pt x="632" y="204"/>
                    </a:cubicBezTo>
                    <a:cubicBezTo>
                      <a:pt x="630" y="201"/>
                      <a:pt x="630" y="201"/>
                      <a:pt x="630" y="201"/>
                    </a:cubicBezTo>
                    <a:cubicBezTo>
                      <a:pt x="629" y="198"/>
                      <a:pt x="629" y="198"/>
                      <a:pt x="629" y="198"/>
                    </a:cubicBezTo>
                    <a:cubicBezTo>
                      <a:pt x="629" y="197"/>
                      <a:pt x="629" y="197"/>
                      <a:pt x="629" y="197"/>
                    </a:cubicBezTo>
                    <a:cubicBezTo>
                      <a:pt x="630" y="194"/>
                      <a:pt x="630" y="194"/>
                      <a:pt x="630" y="194"/>
                    </a:cubicBezTo>
                    <a:cubicBezTo>
                      <a:pt x="631" y="193"/>
                      <a:pt x="631" y="193"/>
                      <a:pt x="631" y="193"/>
                    </a:cubicBezTo>
                    <a:cubicBezTo>
                      <a:pt x="633" y="192"/>
                      <a:pt x="633" y="192"/>
                      <a:pt x="633" y="192"/>
                    </a:cubicBezTo>
                    <a:cubicBezTo>
                      <a:pt x="634" y="191"/>
                      <a:pt x="634" y="191"/>
                      <a:pt x="634" y="191"/>
                    </a:cubicBezTo>
                    <a:cubicBezTo>
                      <a:pt x="636" y="191"/>
                      <a:pt x="636" y="191"/>
                      <a:pt x="636" y="191"/>
                    </a:cubicBezTo>
                    <a:cubicBezTo>
                      <a:pt x="636" y="191"/>
                      <a:pt x="638" y="190"/>
                      <a:pt x="639" y="190"/>
                    </a:cubicBezTo>
                    <a:cubicBezTo>
                      <a:pt x="639" y="190"/>
                      <a:pt x="640" y="190"/>
                      <a:pt x="640" y="190"/>
                    </a:cubicBezTo>
                    <a:cubicBezTo>
                      <a:pt x="641" y="192"/>
                      <a:pt x="641" y="192"/>
                      <a:pt x="641" y="192"/>
                    </a:cubicBezTo>
                    <a:cubicBezTo>
                      <a:pt x="643" y="193"/>
                      <a:pt x="643" y="193"/>
                      <a:pt x="643" y="193"/>
                    </a:cubicBezTo>
                    <a:cubicBezTo>
                      <a:pt x="644" y="192"/>
                      <a:pt x="644" y="192"/>
                      <a:pt x="644" y="192"/>
                    </a:cubicBezTo>
                    <a:cubicBezTo>
                      <a:pt x="645" y="193"/>
                      <a:pt x="645" y="193"/>
                      <a:pt x="645" y="193"/>
                    </a:cubicBezTo>
                    <a:cubicBezTo>
                      <a:pt x="645" y="198"/>
                      <a:pt x="645" y="198"/>
                      <a:pt x="645" y="198"/>
                    </a:cubicBezTo>
                    <a:cubicBezTo>
                      <a:pt x="643" y="200"/>
                      <a:pt x="643" y="200"/>
                      <a:pt x="643" y="200"/>
                    </a:cubicBezTo>
                    <a:cubicBezTo>
                      <a:pt x="643" y="202"/>
                      <a:pt x="643" y="202"/>
                      <a:pt x="643" y="202"/>
                    </a:cubicBezTo>
                    <a:cubicBezTo>
                      <a:pt x="645" y="202"/>
                      <a:pt x="645" y="202"/>
                      <a:pt x="645" y="202"/>
                    </a:cubicBezTo>
                    <a:cubicBezTo>
                      <a:pt x="646" y="201"/>
                      <a:pt x="646" y="201"/>
                      <a:pt x="646" y="201"/>
                    </a:cubicBezTo>
                    <a:cubicBezTo>
                      <a:pt x="647" y="201"/>
                      <a:pt x="647" y="201"/>
                      <a:pt x="647" y="201"/>
                    </a:cubicBezTo>
                    <a:cubicBezTo>
                      <a:pt x="648" y="200"/>
                      <a:pt x="648" y="200"/>
                      <a:pt x="648" y="200"/>
                    </a:cubicBezTo>
                    <a:cubicBezTo>
                      <a:pt x="648" y="196"/>
                      <a:pt x="648" y="196"/>
                      <a:pt x="648" y="196"/>
                    </a:cubicBezTo>
                    <a:cubicBezTo>
                      <a:pt x="650" y="195"/>
                      <a:pt x="650" y="195"/>
                      <a:pt x="650" y="195"/>
                    </a:cubicBezTo>
                    <a:cubicBezTo>
                      <a:pt x="652" y="196"/>
                      <a:pt x="652" y="196"/>
                      <a:pt x="652" y="196"/>
                    </a:cubicBezTo>
                    <a:cubicBezTo>
                      <a:pt x="653" y="195"/>
                      <a:pt x="653" y="195"/>
                      <a:pt x="653" y="195"/>
                    </a:cubicBezTo>
                    <a:cubicBezTo>
                      <a:pt x="653" y="193"/>
                      <a:pt x="653" y="193"/>
                      <a:pt x="653" y="193"/>
                    </a:cubicBezTo>
                    <a:cubicBezTo>
                      <a:pt x="653" y="192"/>
                      <a:pt x="653" y="192"/>
                      <a:pt x="653" y="192"/>
                    </a:cubicBezTo>
                    <a:cubicBezTo>
                      <a:pt x="654" y="193"/>
                      <a:pt x="654" y="193"/>
                      <a:pt x="654" y="193"/>
                    </a:cubicBezTo>
                    <a:cubicBezTo>
                      <a:pt x="655" y="194"/>
                      <a:pt x="655" y="194"/>
                      <a:pt x="655" y="194"/>
                    </a:cubicBezTo>
                    <a:cubicBezTo>
                      <a:pt x="655" y="196"/>
                      <a:pt x="655" y="196"/>
                      <a:pt x="655" y="196"/>
                    </a:cubicBezTo>
                    <a:cubicBezTo>
                      <a:pt x="655" y="197"/>
                      <a:pt x="655" y="197"/>
                      <a:pt x="655" y="197"/>
                    </a:cubicBezTo>
                    <a:cubicBezTo>
                      <a:pt x="655" y="198"/>
                      <a:pt x="655" y="198"/>
                      <a:pt x="655" y="198"/>
                    </a:cubicBezTo>
                    <a:cubicBezTo>
                      <a:pt x="653" y="198"/>
                      <a:pt x="653" y="198"/>
                      <a:pt x="653" y="198"/>
                    </a:cubicBezTo>
                    <a:cubicBezTo>
                      <a:pt x="655" y="200"/>
                      <a:pt x="655" y="200"/>
                      <a:pt x="655" y="200"/>
                    </a:cubicBezTo>
                    <a:cubicBezTo>
                      <a:pt x="657" y="201"/>
                      <a:pt x="657" y="201"/>
                      <a:pt x="657" y="201"/>
                    </a:cubicBezTo>
                    <a:cubicBezTo>
                      <a:pt x="658" y="203"/>
                      <a:pt x="658" y="203"/>
                      <a:pt x="658" y="203"/>
                    </a:cubicBezTo>
                    <a:cubicBezTo>
                      <a:pt x="657" y="205"/>
                      <a:pt x="657" y="205"/>
                      <a:pt x="657" y="205"/>
                    </a:cubicBezTo>
                    <a:cubicBezTo>
                      <a:pt x="655" y="207"/>
                      <a:pt x="655" y="207"/>
                      <a:pt x="655" y="207"/>
                    </a:cubicBezTo>
                    <a:cubicBezTo>
                      <a:pt x="653" y="210"/>
                      <a:pt x="653" y="210"/>
                      <a:pt x="653" y="210"/>
                    </a:cubicBezTo>
                    <a:cubicBezTo>
                      <a:pt x="653" y="213"/>
                      <a:pt x="653" y="213"/>
                      <a:pt x="653" y="213"/>
                    </a:cubicBezTo>
                    <a:cubicBezTo>
                      <a:pt x="653" y="215"/>
                      <a:pt x="653" y="215"/>
                      <a:pt x="653" y="215"/>
                    </a:cubicBezTo>
                    <a:cubicBezTo>
                      <a:pt x="650" y="216"/>
                      <a:pt x="650" y="216"/>
                      <a:pt x="650" y="216"/>
                    </a:cubicBezTo>
                    <a:cubicBezTo>
                      <a:pt x="648" y="219"/>
                      <a:pt x="648" y="219"/>
                      <a:pt x="648" y="219"/>
                    </a:cubicBezTo>
                    <a:cubicBezTo>
                      <a:pt x="647" y="220"/>
                      <a:pt x="647" y="220"/>
                      <a:pt x="647" y="220"/>
                    </a:cubicBezTo>
                    <a:cubicBezTo>
                      <a:pt x="645" y="223"/>
                      <a:pt x="645" y="223"/>
                      <a:pt x="645" y="223"/>
                    </a:cubicBezTo>
                    <a:cubicBezTo>
                      <a:pt x="645" y="224"/>
                      <a:pt x="645" y="224"/>
                      <a:pt x="645" y="224"/>
                    </a:cubicBezTo>
                    <a:cubicBezTo>
                      <a:pt x="644" y="226"/>
                      <a:pt x="644" y="226"/>
                      <a:pt x="644" y="226"/>
                    </a:cubicBezTo>
                    <a:cubicBezTo>
                      <a:pt x="642" y="226"/>
                      <a:pt x="642" y="226"/>
                      <a:pt x="642" y="226"/>
                    </a:cubicBezTo>
                    <a:cubicBezTo>
                      <a:pt x="641" y="226"/>
                      <a:pt x="641" y="226"/>
                      <a:pt x="641" y="226"/>
                    </a:cubicBezTo>
                    <a:cubicBezTo>
                      <a:pt x="640" y="227"/>
                      <a:pt x="640" y="227"/>
                      <a:pt x="640" y="227"/>
                    </a:cubicBezTo>
                    <a:cubicBezTo>
                      <a:pt x="640" y="228"/>
                      <a:pt x="640" y="228"/>
                      <a:pt x="640" y="228"/>
                    </a:cubicBezTo>
                    <a:cubicBezTo>
                      <a:pt x="643" y="229"/>
                      <a:pt x="643" y="229"/>
                      <a:pt x="643" y="229"/>
                    </a:cubicBezTo>
                    <a:cubicBezTo>
                      <a:pt x="642" y="230"/>
                      <a:pt x="642" y="230"/>
                      <a:pt x="642" y="230"/>
                    </a:cubicBezTo>
                    <a:cubicBezTo>
                      <a:pt x="640" y="235"/>
                      <a:pt x="640" y="235"/>
                      <a:pt x="640" y="235"/>
                    </a:cubicBezTo>
                    <a:cubicBezTo>
                      <a:pt x="639" y="236"/>
                      <a:pt x="639" y="236"/>
                      <a:pt x="639" y="236"/>
                    </a:cubicBezTo>
                    <a:cubicBezTo>
                      <a:pt x="639" y="234"/>
                      <a:pt x="639" y="234"/>
                      <a:pt x="639" y="234"/>
                    </a:cubicBezTo>
                    <a:cubicBezTo>
                      <a:pt x="639" y="233"/>
                      <a:pt x="639" y="233"/>
                      <a:pt x="639" y="233"/>
                    </a:cubicBezTo>
                    <a:cubicBezTo>
                      <a:pt x="637" y="232"/>
                      <a:pt x="637" y="232"/>
                      <a:pt x="637" y="232"/>
                    </a:cubicBezTo>
                    <a:cubicBezTo>
                      <a:pt x="636" y="233"/>
                      <a:pt x="636" y="233"/>
                      <a:pt x="636" y="233"/>
                    </a:cubicBezTo>
                    <a:cubicBezTo>
                      <a:pt x="636" y="234"/>
                      <a:pt x="636" y="234"/>
                      <a:pt x="636" y="234"/>
                    </a:cubicBezTo>
                    <a:cubicBezTo>
                      <a:pt x="634" y="235"/>
                      <a:pt x="634" y="235"/>
                      <a:pt x="634" y="235"/>
                    </a:cubicBezTo>
                    <a:cubicBezTo>
                      <a:pt x="633" y="237"/>
                      <a:pt x="633" y="237"/>
                      <a:pt x="633" y="237"/>
                    </a:cubicBezTo>
                    <a:cubicBezTo>
                      <a:pt x="631" y="237"/>
                      <a:pt x="631" y="237"/>
                      <a:pt x="631" y="237"/>
                    </a:cubicBezTo>
                    <a:cubicBezTo>
                      <a:pt x="630" y="239"/>
                      <a:pt x="630" y="239"/>
                      <a:pt x="630" y="239"/>
                    </a:cubicBezTo>
                    <a:cubicBezTo>
                      <a:pt x="631" y="240"/>
                      <a:pt x="631" y="240"/>
                      <a:pt x="631" y="240"/>
                    </a:cubicBezTo>
                    <a:cubicBezTo>
                      <a:pt x="633" y="240"/>
                      <a:pt x="633" y="240"/>
                      <a:pt x="633" y="240"/>
                    </a:cubicBezTo>
                    <a:cubicBezTo>
                      <a:pt x="633" y="241"/>
                      <a:pt x="633" y="241"/>
                      <a:pt x="633" y="241"/>
                    </a:cubicBezTo>
                    <a:cubicBezTo>
                      <a:pt x="632" y="242"/>
                      <a:pt x="632" y="242"/>
                      <a:pt x="632" y="242"/>
                    </a:cubicBezTo>
                    <a:cubicBezTo>
                      <a:pt x="632" y="243"/>
                      <a:pt x="632" y="243"/>
                      <a:pt x="632" y="243"/>
                    </a:cubicBezTo>
                    <a:cubicBezTo>
                      <a:pt x="632" y="246"/>
                      <a:pt x="632" y="246"/>
                      <a:pt x="632" y="246"/>
                    </a:cubicBezTo>
                    <a:cubicBezTo>
                      <a:pt x="631" y="247"/>
                      <a:pt x="631" y="247"/>
                      <a:pt x="631" y="247"/>
                    </a:cubicBezTo>
                    <a:cubicBezTo>
                      <a:pt x="630" y="244"/>
                      <a:pt x="630" y="244"/>
                      <a:pt x="630" y="244"/>
                    </a:cubicBezTo>
                    <a:cubicBezTo>
                      <a:pt x="630" y="242"/>
                      <a:pt x="630" y="242"/>
                      <a:pt x="630" y="242"/>
                    </a:cubicBezTo>
                    <a:cubicBezTo>
                      <a:pt x="629" y="241"/>
                      <a:pt x="629" y="241"/>
                      <a:pt x="629" y="241"/>
                    </a:cubicBezTo>
                    <a:cubicBezTo>
                      <a:pt x="628" y="242"/>
                      <a:pt x="628" y="242"/>
                      <a:pt x="628" y="242"/>
                    </a:cubicBezTo>
                    <a:cubicBezTo>
                      <a:pt x="628" y="244"/>
                      <a:pt x="628" y="244"/>
                      <a:pt x="628" y="244"/>
                    </a:cubicBezTo>
                    <a:cubicBezTo>
                      <a:pt x="628" y="245"/>
                      <a:pt x="628" y="245"/>
                      <a:pt x="628" y="245"/>
                    </a:cubicBezTo>
                    <a:cubicBezTo>
                      <a:pt x="627" y="248"/>
                      <a:pt x="627" y="248"/>
                      <a:pt x="627" y="248"/>
                    </a:cubicBezTo>
                    <a:cubicBezTo>
                      <a:pt x="620" y="247"/>
                      <a:pt x="620" y="247"/>
                      <a:pt x="620" y="247"/>
                    </a:cubicBezTo>
                    <a:cubicBezTo>
                      <a:pt x="620" y="245"/>
                      <a:pt x="620" y="245"/>
                      <a:pt x="620" y="245"/>
                    </a:cubicBezTo>
                    <a:cubicBezTo>
                      <a:pt x="619" y="244"/>
                      <a:pt x="619" y="244"/>
                      <a:pt x="619" y="244"/>
                    </a:cubicBezTo>
                    <a:cubicBezTo>
                      <a:pt x="618" y="246"/>
                      <a:pt x="618" y="246"/>
                      <a:pt x="618" y="246"/>
                    </a:cubicBezTo>
                    <a:cubicBezTo>
                      <a:pt x="616" y="246"/>
                      <a:pt x="616" y="246"/>
                      <a:pt x="616" y="246"/>
                    </a:cubicBezTo>
                    <a:cubicBezTo>
                      <a:pt x="616" y="244"/>
                      <a:pt x="616" y="244"/>
                      <a:pt x="616" y="244"/>
                    </a:cubicBezTo>
                    <a:cubicBezTo>
                      <a:pt x="617" y="242"/>
                      <a:pt x="617" y="242"/>
                      <a:pt x="617" y="242"/>
                    </a:cubicBezTo>
                    <a:cubicBezTo>
                      <a:pt x="614" y="243"/>
                      <a:pt x="614" y="243"/>
                      <a:pt x="614" y="243"/>
                    </a:cubicBezTo>
                    <a:cubicBezTo>
                      <a:pt x="613" y="245"/>
                      <a:pt x="613" y="245"/>
                      <a:pt x="613" y="245"/>
                    </a:cubicBezTo>
                    <a:cubicBezTo>
                      <a:pt x="613" y="245"/>
                      <a:pt x="613" y="245"/>
                      <a:pt x="613" y="245"/>
                    </a:cubicBezTo>
                    <a:close/>
                    <a:moveTo>
                      <a:pt x="455" y="179"/>
                    </a:moveTo>
                    <a:cubicBezTo>
                      <a:pt x="454" y="178"/>
                      <a:pt x="454" y="178"/>
                      <a:pt x="454" y="178"/>
                    </a:cubicBezTo>
                    <a:cubicBezTo>
                      <a:pt x="456" y="176"/>
                      <a:pt x="456" y="176"/>
                      <a:pt x="456" y="176"/>
                    </a:cubicBezTo>
                    <a:cubicBezTo>
                      <a:pt x="461" y="172"/>
                      <a:pt x="461" y="172"/>
                      <a:pt x="461" y="172"/>
                    </a:cubicBezTo>
                    <a:cubicBezTo>
                      <a:pt x="464" y="171"/>
                      <a:pt x="464" y="171"/>
                      <a:pt x="464" y="171"/>
                    </a:cubicBezTo>
                    <a:cubicBezTo>
                      <a:pt x="466" y="169"/>
                      <a:pt x="466" y="169"/>
                      <a:pt x="466" y="169"/>
                    </a:cubicBezTo>
                    <a:cubicBezTo>
                      <a:pt x="467" y="169"/>
                      <a:pt x="467" y="169"/>
                      <a:pt x="467" y="169"/>
                    </a:cubicBezTo>
                    <a:cubicBezTo>
                      <a:pt x="471" y="167"/>
                      <a:pt x="471" y="167"/>
                      <a:pt x="471" y="167"/>
                    </a:cubicBezTo>
                    <a:cubicBezTo>
                      <a:pt x="474" y="166"/>
                      <a:pt x="474" y="166"/>
                      <a:pt x="474" y="166"/>
                    </a:cubicBezTo>
                    <a:cubicBezTo>
                      <a:pt x="476" y="165"/>
                      <a:pt x="476" y="165"/>
                      <a:pt x="476" y="165"/>
                    </a:cubicBezTo>
                    <a:cubicBezTo>
                      <a:pt x="477" y="165"/>
                      <a:pt x="477" y="165"/>
                      <a:pt x="477" y="165"/>
                    </a:cubicBezTo>
                    <a:cubicBezTo>
                      <a:pt x="481" y="164"/>
                      <a:pt x="481" y="164"/>
                      <a:pt x="481" y="164"/>
                    </a:cubicBezTo>
                    <a:cubicBezTo>
                      <a:pt x="482" y="164"/>
                      <a:pt x="482" y="164"/>
                      <a:pt x="482" y="164"/>
                    </a:cubicBezTo>
                    <a:cubicBezTo>
                      <a:pt x="482" y="166"/>
                      <a:pt x="482" y="166"/>
                      <a:pt x="482" y="166"/>
                    </a:cubicBezTo>
                    <a:cubicBezTo>
                      <a:pt x="478" y="169"/>
                      <a:pt x="478" y="169"/>
                      <a:pt x="478" y="169"/>
                    </a:cubicBezTo>
                    <a:cubicBezTo>
                      <a:pt x="474" y="171"/>
                      <a:pt x="474" y="171"/>
                      <a:pt x="474" y="171"/>
                    </a:cubicBezTo>
                    <a:cubicBezTo>
                      <a:pt x="467" y="177"/>
                      <a:pt x="467" y="177"/>
                      <a:pt x="467" y="177"/>
                    </a:cubicBezTo>
                    <a:cubicBezTo>
                      <a:pt x="465" y="180"/>
                      <a:pt x="465" y="180"/>
                      <a:pt x="465" y="180"/>
                    </a:cubicBezTo>
                    <a:cubicBezTo>
                      <a:pt x="463" y="180"/>
                      <a:pt x="463" y="180"/>
                      <a:pt x="463" y="180"/>
                    </a:cubicBezTo>
                    <a:cubicBezTo>
                      <a:pt x="461" y="180"/>
                      <a:pt x="461" y="180"/>
                      <a:pt x="461" y="180"/>
                    </a:cubicBezTo>
                    <a:cubicBezTo>
                      <a:pt x="460" y="182"/>
                      <a:pt x="460" y="182"/>
                      <a:pt x="460" y="182"/>
                    </a:cubicBezTo>
                    <a:cubicBezTo>
                      <a:pt x="459" y="182"/>
                      <a:pt x="459" y="182"/>
                      <a:pt x="459" y="182"/>
                    </a:cubicBezTo>
                    <a:cubicBezTo>
                      <a:pt x="458" y="179"/>
                      <a:pt x="458" y="179"/>
                      <a:pt x="458" y="179"/>
                    </a:cubicBezTo>
                    <a:cubicBezTo>
                      <a:pt x="457" y="179"/>
                      <a:pt x="457" y="179"/>
                      <a:pt x="457" y="179"/>
                    </a:cubicBezTo>
                    <a:cubicBezTo>
                      <a:pt x="455" y="179"/>
                      <a:pt x="455" y="179"/>
                      <a:pt x="455" y="179"/>
                    </a:cubicBezTo>
                    <a:close/>
                    <a:moveTo>
                      <a:pt x="572" y="229"/>
                    </a:moveTo>
                    <a:cubicBezTo>
                      <a:pt x="571" y="228"/>
                      <a:pt x="571" y="228"/>
                      <a:pt x="571" y="228"/>
                    </a:cubicBezTo>
                    <a:cubicBezTo>
                      <a:pt x="572" y="227"/>
                      <a:pt x="572" y="227"/>
                      <a:pt x="572" y="227"/>
                    </a:cubicBezTo>
                    <a:cubicBezTo>
                      <a:pt x="574" y="226"/>
                      <a:pt x="574" y="226"/>
                      <a:pt x="574" y="226"/>
                    </a:cubicBezTo>
                    <a:cubicBezTo>
                      <a:pt x="575" y="224"/>
                      <a:pt x="575" y="224"/>
                      <a:pt x="575" y="224"/>
                    </a:cubicBezTo>
                    <a:cubicBezTo>
                      <a:pt x="575" y="223"/>
                      <a:pt x="575" y="223"/>
                      <a:pt x="575" y="223"/>
                    </a:cubicBezTo>
                    <a:cubicBezTo>
                      <a:pt x="579" y="221"/>
                      <a:pt x="579" y="221"/>
                      <a:pt x="579" y="221"/>
                    </a:cubicBezTo>
                    <a:cubicBezTo>
                      <a:pt x="579" y="220"/>
                      <a:pt x="579" y="220"/>
                      <a:pt x="579" y="220"/>
                    </a:cubicBezTo>
                    <a:cubicBezTo>
                      <a:pt x="582" y="220"/>
                      <a:pt x="582" y="220"/>
                      <a:pt x="582" y="220"/>
                    </a:cubicBezTo>
                    <a:cubicBezTo>
                      <a:pt x="582" y="222"/>
                      <a:pt x="582" y="222"/>
                      <a:pt x="582" y="222"/>
                    </a:cubicBezTo>
                    <a:cubicBezTo>
                      <a:pt x="582" y="224"/>
                      <a:pt x="582" y="224"/>
                      <a:pt x="582" y="224"/>
                    </a:cubicBezTo>
                    <a:cubicBezTo>
                      <a:pt x="582" y="227"/>
                      <a:pt x="582" y="227"/>
                      <a:pt x="582" y="227"/>
                    </a:cubicBezTo>
                    <a:cubicBezTo>
                      <a:pt x="582" y="229"/>
                      <a:pt x="582" y="229"/>
                      <a:pt x="582" y="229"/>
                    </a:cubicBezTo>
                    <a:cubicBezTo>
                      <a:pt x="579" y="231"/>
                      <a:pt x="579" y="231"/>
                      <a:pt x="579" y="231"/>
                    </a:cubicBezTo>
                    <a:cubicBezTo>
                      <a:pt x="577" y="231"/>
                      <a:pt x="577" y="231"/>
                      <a:pt x="577" y="231"/>
                    </a:cubicBezTo>
                    <a:cubicBezTo>
                      <a:pt x="576" y="232"/>
                      <a:pt x="576" y="232"/>
                      <a:pt x="576" y="232"/>
                    </a:cubicBezTo>
                    <a:cubicBezTo>
                      <a:pt x="574" y="232"/>
                      <a:pt x="574" y="232"/>
                      <a:pt x="574" y="232"/>
                    </a:cubicBezTo>
                    <a:cubicBezTo>
                      <a:pt x="574" y="230"/>
                      <a:pt x="574" y="230"/>
                      <a:pt x="574" y="230"/>
                    </a:cubicBezTo>
                    <a:cubicBezTo>
                      <a:pt x="572" y="229"/>
                      <a:pt x="572" y="229"/>
                      <a:pt x="572" y="229"/>
                    </a:cubicBezTo>
                    <a:close/>
                    <a:moveTo>
                      <a:pt x="479" y="225"/>
                    </a:moveTo>
                    <a:cubicBezTo>
                      <a:pt x="479" y="223"/>
                      <a:pt x="479" y="223"/>
                      <a:pt x="479" y="223"/>
                    </a:cubicBezTo>
                    <a:cubicBezTo>
                      <a:pt x="479" y="221"/>
                      <a:pt x="479" y="221"/>
                      <a:pt x="479" y="221"/>
                    </a:cubicBezTo>
                    <a:cubicBezTo>
                      <a:pt x="479" y="217"/>
                      <a:pt x="479" y="217"/>
                      <a:pt x="479" y="217"/>
                    </a:cubicBezTo>
                    <a:cubicBezTo>
                      <a:pt x="483" y="216"/>
                      <a:pt x="483" y="216"/>
                      <a:pt x="483" y="216"/>
                    </a:cubicBezTo>
                    <a:cubicBezTo>
                      <a:pt x="487" y="217"/>
                      <a:pt x="487" y="217"/>
                      <a:pt x="487" y="217"/>
                    </a:cubicBezTo>
                    <a:cubicBezTo>
                      <a:pt x="488" y="216"/>
                      <a:pt x="488" y="216"/>
                      <a:pt x="488" y="216"/>
                    </a:cubicBezTo>
                    <a:cubicBezTo>
                      <a:pt x="491" y="217"/>
                      <a:pt x="491" y="217"/>
                      <a:pt x="491" y="217"/>
                    </a:cubicBezTo>
                    <a:cubicBezTo>
                      <a:pt x="494" y="216"/>
                      <a:pt x="494" y="216"/>
                      <a:pt x="494" y="216"/>
                    </a:cubicBezTo>
                    <a:cubicBezTo>
                      <a:pt x="497" y="215"/>
                      <a:pt x="497" y="215"/>
                      <a:pt x="497" y="215"/>
                    </a:cubicBezTo>
                    <a:cubicBezTo>
                      <a:pt x="501" y="215"/>
                      <a:pt x="501" y="215"/>
                      <a:pt x="501" y="215"/>
                    </a:cubicBezTo>
                    <a:cubicBezTo>
                      <a:pt x="504" y="216"/>
                      <a:pt x="504" y="216"/>
                      <a:pt x="504" y="216"/>
                    </a:cubicBezTo>
                    <a:cubicBezTo>
                      <a:pt x="507" y="216"/>
                      <a:pt x="507" y="216"/>
                      <a:pt x="507" y="216"/>
                    </a:cubicBezTo>
                    <a:cubicBezTo>
                      <a:pt x="509" y="217"/>
                      <a:pt x="509" y="217"/>
                      <a:pt x="509" y="217"/>
                    </a:cubicBezTo>
                    <a:cubicBezTo>
                      <a:pt x="511" y="215"/>
                      <a:pt x="511" y="215"/>
                      <a:pt x="511" y="215"/>
                    </a:cubicBezTo>
                    <a:cubicBezTo>
                      <a:pt x="517" y="215"/>
                      <a:pt x="517" y="215"/>
                      <a:pt x="517" y="215"/>
                    </a:cubicBezTo>
                    <a:cubicBezTo>
                      <a:pt x="517" y="213"/>
                      <a:pt x="517" y="213"/>
                      <a:pt x="517" y="213"/>
                    </a:cubicBezTo>
                    <a:cubicBezTo>
                      <a:pt x="518" y="212"/>
                      <a:pt x="518" y="212"/>
                      <a:pt x="518" y="212"/>
                    </a:cubicBezTo>
                    <a:cubicBezTo>
                      <a:pt x="518" y="211"/>
                      <a:pt x="518" y="211"/>
                      <a:pt x="518" y="211"/>
                    </a:cubicBezTo>
                    <a:cubicBezTo>
                      <a:pt x="516" y="212"/>
                      <a:pt x="516" y="212"/>
                      <a:pt x="516" y="212"/>
                    </a:cubicBezTo>
                    <a:cubicBezTo>
                      <a:pt x="513" y="212"/>
                      <a:pt x="513" y="212"/>
                      <a:pt x="513" y="212"/>
                    </a:cubicBezTo>
                    <a:cubicBezTo>
                      <a:pt x="513" y="211"/>
                      <a:pt x="513" y="211"/>
                      <a:pt x="513" y="211"/>
                    </a:cubicBezTo>
                    <a:cubicBezTo>
                      <a:pt x="509" y="213"/>
                      <a:pt x="509" y="213"/>
                      <a:pt x="509" y="213"/>
                    </a:cubicBezTo>
                    <a:cubicBezTo>
                      <a:pt x="506" y="213"/>
                      <a:pt x="506" y="213"/>
                      <a:pt x="506" y="213"/>
                    </a:cubicBezTo>
                    <a:cubicBezTo>
                      <a:pt x="506" y="211"/>
                      <a:pt x="506" y="211"/>
                      <a:pt x="506" y="211"/>
                    </a:cubicBezTo>
                    <a:cubicBezTo>
                      <a:pt x="505" y="210"/>
                      <a:pt x="505" y="210"/>
                      <a:pt x="505" y="210"/>
                    </a:cubicBezTo>
                    <a:cubicBezTo>
                      <a:pt x="503" y="211"/>
                      <a:pt x="503" y="211"/>
                      <a:pt x="503" y="211"/>
                    </a:cubicBezTo>
                    <a:cubicBezTo>
                      <a:pt x="500" y="211"/>
                      <a:pt x="500" y="211"/>
                      <a:pt x="500" y="211"/>
                    </a:cubicBezTo>
                    <a:cubicBezTo>
                      <a:pt x="498" y="212"/>
                      <a:pt x="498" y="212"/>
                      <a:pt x="498" y="212"/>
                    </a:cubicBezTo>
                    <a:cubicBezTo>
                      <a:pt x="497" y="211"/>
                      <a:pt x="497" y="211"/>
                      <a:pt x="497" y="211"/>
                    </a:cubicBezTo>
                    <a:cubicBezTo>
                      <a:pt x="495" y="211"/>
                      <a:pt x="495" y="211"/>
                      <a:pt x="495" y="211"/>
                    </a:cubicBezTo>
                    <a:cubicBezTo>
                      <a:pt x="492" y="211"/>
                      <a:pt x="492" y="211"/>
                      <a:pt x="492" y="211"/>
                    </a:cubicBezTo>
                    <a:cubicBezTo>
                      <a:pt x="492" y="208"/>
                      <a:pt x="492" y="208"/>
                      <a:pt x="492" y="208"/>
                    </a:cubicBezTo>
                    <a:cubicBezTo>
                      <a:pt x="494" y="207"/>
                      <a:pt x="494" y="207"/>
                      <a:pt x="494" y="207"/>
                    </a:cubicBezTo>
                    <a:cubicBezTo>
                      <a:pt x="497" y="204"/>
                      <a:pt x="497" y="204"/>
                      <a:pt x="497" y="204"/>
                    </a:cubicBezTo>
                    <a:cubicBezTo>
                      <a:pt x="496" y="204"/>
                      <a:pt x="496" y="204"/>
                      <a:pt x="496" y="204"/>
                    </a:cubicBezTo>
                    <a:cubicBezTo>
                      <a:pt x="493" y="205"/>
                      <a:pt x="493" y="205"/>
                      <a:pt x="493" y="205"/>
                    </a:cubicBezTo>
                    <a:cubicBezTo>
                      <a:pt x="491" y="207"/>
                      <a:pt x="491" y="207"/>
                      <a:pt x="491" y="207"/>
                    </a:cubicBezTo>
                    <a:cubicBezTo>
                      <a:pt x="490" y="204"/>
                      <a:pt x="490" y="204"/>
                      <a:pt x="490" y="204"/>
                    </a:cubicBezTo>
                    <a:cubicBezTo>
                      <a:pt x="489" y="205"/>
                      <a:pt x="489" y="205"/>
                      <a:pt x="489" y="205"/>
                    </a:cubicBezTo>
                    <a:cubicBezTo>
                      <a:pt x="489" y="207"/>
                      <a:pt x="489" y="207"/>
                      <a:pt x="489" y="207"/>
                    </a:cubicBezTo>
                    <a:cubicBezTo>
                      <a:pt x="485" y="210"/>
                      <a:pt x="485" y="210"/>
                      <a:pt x="485" y="210"/>
                    </a:cubicBezTo>
                    <a:cubicBezTo>
                      <a:pt x="484" y="211"/>
                      <a:pt x="484" y="211"/>
                      <a:pt x="484" y="211"/>
                    </a:cubicBezTo>
                    <a:cubicBezTo>
                      <a:pt x="482" y="212"/>
                      <a:pt x="482" y="212"/>
                      <a:pt x="482" y="212"/>
                    </a:cubicBezTo>
                    <a:cubicBezTo>
                      <a:pt x="479" y="210"/>
                      <a:pt x="479" y="210"/>
                      <a:pt x="479" y="210"/>
                    </a:cubicBezTo>
                    <a:cubicBezTo>
                      <a:pt x="480" y="208"/>
                      <a:pt x="480" y="208"/>
                      <a:pt x="480" y="208"/>
                    </a:cubicBezTo>
                    <a:cubicBezTo>
                      <a:pt x="481" y="206"/>
                      <a:pt x="481" y="206"/>
                      <a:pt x="481" y="206"/>
                    </a:cubicBezTo>
                    <a:cubicBezTo>
                      <a:pt x="479" y="206"/>
                      <a:pt x="479" y="206"/>
                      <a:pt x="479" y="206"/>
                    </a:cubicBezTo>
                    <a:cubicBezTo>
                      <a:pt x="478" y="205"/>
                      <a:pt x="478" y="205"/>
                      <a:pt x="478" y="205"/>
                    </a:cubicBezTo>
                    <a:cubicBezTo>
                      <a:pt x="477" y="208"/>
                      <a:pt x="477" y="208"/>
                      <a:pt x="477" y="208"/>
                    </a:cubicBezTo>
                    <a:cubicBezTo>
                      <a:pt x="476" y="210"/>
                      <a:pt x="476" y="210"/>
                      <a:pt x="476" y="210"/>
                    </a:cubicBezTo>
                    <a:cubicBezTo>
                      <a:pt x="473" y="209"/>
                      <a:pt x="473" y="209"/>
                      <a:pt x="473" y="209"/>
                    </a:cubicBezTo>
                    <a:cubicBezTo>
                      <a:pt x="474" y="206"/>
                      <a:pt x="474" y="206"/>
                      <a:pt x="474" y="206"/>
                    </a:cubicBezTo>
                    <a:cubicBezTo>
                      <a:pt x="471" y="204"/>
                      <a:pt x="471" y="204"/>
                      <a:pt x="471" y="204"/>
                    </a:cubicBezTo>
                    <a:cubicBezTo>
                      <a:pt x="472" y="202"/>
                      <a:pt x="472" y="202"/>
                      <a:pt x="472" y="202"/>
                    </a:cubicBezTo>
                    <a:cubicBezTo>
                      <a:pt x="470" y="202"/>
                      <a:pt x="470" y="202"/>
                      <a:pt x="470" y="202"/>
                    </a:cubicBezTo>
                    <a:cubicBezTo>
                      <a:pt x="470" y="204"/>
                      <a:pt x="470" y="204"/>
                      <a:pt x="470" y="204"/>
                    </a:cubicBezTo>
                    <a:cubicBezTo>
                      <a:pt x="469" y="204"/>
                      <a:pt x="469" y="204"/>
                      <a:pt x="469" y="204"/>
                    </a:cubicBezTo>
                    <a:cubicBezTo>
                      <a:pt x="466" y="200"/>
                      <a:pt x="466" y="200"/>
                      <a:pt x="466" y="200"/>
                    </a:cubicBezTo>
                    <a:cubicBezTo>
                      <a:pt x="462" y="198"/>
                      <a:pt x="462" y="198"/>
                      <a:pt x="462" y="198"/>
                    </a:cubicBezTo>
                    <a:cubicBezTo>
                      <a:pt x="462" y="197"/>
                      <a:pt x="462" y="197"/>
                      <a:pt x="462" y="197"/>
                    </a:cubicBezTo>
                    <a:cubicBezTo>
                      <a:pt x="465" y="196"/>
                      <a:pt x="465" y="196"/>
                      <a:pt x="465" y="196"/>
                    </a:cubicBezTo>
                    <a:cubicBezTo>
                      <a:pt x="465" y="194"/>
                      <a:pt x="465" y="194"/>
                      <a:pt x="465" y="194"/>
                    </a:cubicBezTo>
                    <a:cubicBezTo>
                      <a:pt x="464" y="193"/>
                      <a:pt x="464" y="193"/>
                      <a:pt x="464" y="193"/>
                    </a:cubicBezTo>
                    <a:cubicBezTo>
                      <a:pt x="468" y="189"/>
                      <a:pt x="468" y="189"/>
                      <a:pt x="468" y="189"/>
                    </a:cubicBezTo>
                    <a:cubicBezTo>
                      <a:pt x="471" y="189"/>
                      <a:pt x="471" y="189"/>
                      <a:pt x="471" y="189"/>
                    </a:cubicBezTo>
                    <a:cubicBezTo>
                      <a:pt x="472" y="189"/>
                      <a:pt x="472" y="189"/>
                      <a:pt x="472" y="189"/>
                    </a:cubicBezTo>
                    <a:cubicBezTo>
                      <a:pt x="477" y="189"/>
                      <a:pt x="477" y="189"/>
                      <a:pt x="477" y="189"/>
                    </a:cubicBezTo>
                    <a:cubicBezTo>
                      <a:pt x="480" y="191"/>
                      <a:pt x="480" y="191"/>
                      <a:pt x="480" y="191"/>
                    </a:cubicBezTo>
                    <a:cubicBezTo>
                      <a:pt x="483" y="192"/>
                      <a:pt x="483" y="192"/>
                      <a:pt x="483" y="192"/>
                    </a:cubicBezTo>
                    <a:cubicBezTo>
                      <a:pt x="484" y="190"/>
                      <a:pt x="484" y="190"/>
                      <a:pt x="484" y="190"/>
                    </a:cubicBezTo>
                    <a:cubicBezTo>
                      <a:pt x="487" y="190"/>
                      <a:pt x="487" y="190"/>
                      <a:pt x="487" y="190"/>
                    </a:cubicBezTo>
                    <a:cubicBezTo>
                      <a:pt x="490" y="188"/>
                      <a:pt x="490" y="188"/>
                      <a:pt x="490" y="188"/>
                    </a:cubicBezTo>
                    <a:cubicBezTo>
                      <a:pt x="488" y="187"/>
                      <a:pt x="488" y="187"/>
                      <a:pt x="488" y="187"/>
                    </a:cubicBezTo>
                    <a:cubicBezTo>
                      <a:pt x="487" y="186"/>
                      <a:pt x="487" y="186"/>
                      <a:pt x="487" y="186"/>
                    </a:cubicBezTo>
                    <a:cubicBezTo>
                      <a:pt x="484" y="186"/>
                      <a:pt x="484" y="186"/>
                      <a:pt x="484" y="186"/>
                    </a:cubicBezTo>
                    <a:cubicBezTo>
                      <a:pt x="482" y="187"/>
                      <a:pt x="482" y="187"/>
                      <a:pt x="482" y="187"/>
                    </a:cubicBezTo>
                    <a:cubicBezTo>
                      <a:pt x="478" y="185"/>
                      <a:pt x="478" y="185"/>
                      <a:pt x="478" y="185"/>
                    </a:cubicBezTo>
                    <a:cubicBezTo>
                      <a:pt x="475" y="185"/>
                      <a:pt x="475" y="185"/>
                      <a:pt x="475" y="185"/>
                    </a:cubicBezTo>
                    <a:cubicBezTo>
                      <a:pt x="475" y="184"/>
                      <a:pt x="475" y="184"/>
                      <a:pt x="475" y="184"/>
                    </a:cubicBezTo>
                    <a:cubicBezTo>
                      <a:pt x="478" y="181"/>
                      <a:pt x="478" y="181"/>
                      <a:pt x="478" y="181"/>
                    </a:cubicBezTo>
                    <a:cubicBezTo>
                      <a:pt x="481" y="177"/>
                      <a:pt x="481" y="177"/>
                      <a:pt x="481" y="177"/>
                    </a:cubicBezTo>
                    <a:cubicBezTo>
                      <a:pt x="483" y="177"/>
                      <a:pt x="483" y="177"/>
                      <a:pt x="483" y="177"/>
                    </a:cubicBezTo>
                    <a:cubicBezTo>
                      <a:pt x="485" y="178"/>
                      <a:pt x="485" y="178"/>
                      <a:pt x="485" y="178"/>
                    </a:cubicBezTo>
                    <a:cubicBezTo>
                      <a:pt x="490" y="177"/>
                      <a:pt x="490" y="177"/>
                      <a:pt x="490" y="177"/>
                    </a:cubicBezTo>
                    <a:cubicBezTo>
                      <a:pt x="495" y="177"/>
                      <a:pt x="495" y="177"/>
                      <a:pt x="495" y="177"/>
                    </a:cubicBezTo>
                    <a:cubicBezTo>
                      <a:pt x="498" y="178"/>
                      <a:pt x="498" y="178"/>
                      <a:pt x="498" y="178"/>
                    </a:cubicBezTo>
                    <a:cubicBezTo>
                      <a:pt x="499" y="178"/>
                      <a:pt x="499" y="178"/>
                      <a:pt x="499" y="178"/>
                    </a:cubicBezTo>
                    <a:cubicBezTo>
                      <a:pt x="498" y="176"/>
                      <a:pt x="498" y="176"/>
                      <a:pt x="498" y="176"/>
                    </a:cubicBezTo>
                    <a:cubicBezTo>
                      <a:pt x="497" y="176"/>
                      <a:pt x="497" y="176"/>
                      <a:pt x="497" y="176"/>
                    </a:cubicBezTo>
                    <a:cubicBezTo>
                      <a:pt x="494" y="175"/>
                      <a:pt x="494" y="175"/>
                      <a:pt x="494" y="175"/>
                    </a:cubicBezTo>
                    <a:cubicBezTo>
                      <a:pt x="492" y="175"/>
                      <a:pt x="492" y="175"/>
                      <a:pt x="492" y="175"/>
                    </a:cubicBezTo>
                    <a:cubicBezTo>
                      <a:pt x="487" y="174"/>
                      <a:pt x="487" y="174"/>
                      <a:pt x="487" y="174"/>
                    </a:cubicBezTo>
                    <a:cubicBezTo>
                      <a:pt x="486" y="172"/>
                      <a:pt x="486" y="172"/>
                      <a:pt x="486" y="172"/>
                    </a:cubicBezTo>
                    <a:cubicBezTo>
                      <a:pt x="488" y="169"/>
                      <a:pt x="488" y="169"/>
                      <a:pt x="488" y="169"/>
                    </a:cubicBezTo>
                    <a:cubicBezTo>
                      <a:pt x="490" y="167"/>
                      <a:pt x="490" y="167"/>
                      <a:pt x="490" y="167"/>
                    </a:cubicBezTo>
                    <a:cubicBezTo>
                      <a:pt x="491" y="166"/>
                      <a:pt x="491" y="166"/>
                      <a:pt x="491" y="166"/>
                    </a:cubicBezTo>
                    <a:cubicBezTo>
                      <a:pt x="493" y="166"/>
                      <a:pt x="493" y="166"/>
                      <a:pt x="493" y="166"/>
                    </a:cubicBezTo>
                    <a:cubicBezTo>
                      <a:pt x="496" y="165"/>
                      <a:pt x="496" y="165"/>
                      <a:pt x="496" y="165"/>
                    </a:cubicBezTo>
                    <a:cubicBezTo>
                      <a:pt x="498" y="165"/>
                      <a:pt x="498" y="165"/>
                      <a:pt x="498" y="165"/>
                    </a:cubicBezTo>
                    <a:cubicBezTo>
                      <a:pt x="499" y="166"/>
                      <a:pt x="499" y="166"/>
                      <a:pt x="499" y="166"/>
                    </a:cubicBezTo>
                    <a:cubicBezTo>
                      <a:pt x="501" y="166"/>
                      <a:pt x="501" y="166"/>
                      <a:pt x="501" y="166"/>
                    </a:cubicBezTo>
                    <a:cubicBezTo>
                      <a:pt x="503" y="168"/>
                      <a:pt x="503" y="168"/>
                      <a:pt x="503" y="168"/>
                    </a:cubicBezTo>
                    <a:cubicBezTo>
                      <a:pt x="505" y="169"/>
                      <a:pt x="505" y="169"/>
                      <a:pt x="505" y="169"/>
                    </a:cubicBezTo>
                    <a:cubicBezTo>
                      <a:pt x="504" y="167"/>
                      <a:pt x="504" y="167"/>
                      <a:pt x="504" y="167"/>
                    </a:cubicBezTo>
                    <a:cubicBezTo>
                      <a:pt x="501" y="165"/>
                      <a:pt x="501" y="165"/>
                      <a:pt x="501" y="165"/>
                    </a:cubicBezTo>
                    <a:cubicBezTo>
                      <a:pt x="501" y="163"/>
                      <a:pt x="501" y="163"/>
                      <a:pt x="501" y="163"/>
                    </a:cubicBezTo>
                    <a:cubicBezTo>
                      <a:pt x="500" y="162"/>
                      <a:pt x="500" y="162"/>
                      <a:pt x="500" y="162"/>
                    </a:cubicBezTo>
                    <a:cubicBezTo>
                      <a:pt x="501" y="160"/>
                      <a:pt x="501" y="160"/>
                      <a:pt x="501" y="160"/>
                    </a:cubicBezTo>
                    <a:cubicBezTo>
                      <a:pt x="508" y="159"/>
                      <a:pt x="508" y="159"/>
                      <a:pt x="508" y="159"/>
                    </a:cubicBezTo>
                    <a:cubicBezTo>
                      <a:pt x="510" y="160"/>
                      <a:pt x="510" y="160"/>
                      <a:pt x="510" y="160"/>
                    </a:cubicBezTo>
                    <a:cubicBezTo>
                      <a:pt x="514" y="159"/>
                      <a:pt x="514" y="159"/>
                      <a:pt x="514" y="159"/>
                    </a:cubicBezTo>
                    <a:cubicBezTo>
                      <a:pt x="516" y="161"/>
                      <a:pt x="516" y="161"/>
                      <a:pt x="516" y="161"/>
                    </a:cubicBezTo>
                    <a:cubicBezTo>
                      <a:pt x="517" y="165"/>
                      <a:pt x="517" y="165"/>
                      <a:pt x="517" y="165"/>
                    </a:cubicBezTo>
                    <a:cubicBezTo>
                      <a:pt x="515" y="166"/>
                      <a:pt x="515" y="166"/>
                      <a:pt x="515" y="166"/>
                    </a:cubicBezTo>
                    <a:cubicBezTo>
                      <a:pt x="513" y="169"/>
                      <a:pt x="513" y="169"/>
                      <a:pt x="513" y="169"/>
                    </a:cubicBezTo>
                    <a:cubicBezTo>
                      <a:pt x="514" y="171"/>
                      <a:pt x="514" y="171"/>
                      <a:pt x="514" y="171"/>
                    </a:cubicBezTo>
                    <a:cubicBezTo>
                      <a:pt x="519" y="171"/>
                      <a:pt x="519" y="171"/>
                      <a:pt x="519" y="171"/>
                    </a:cubicBezTo>
                    <a:cubicBezTo>
                      <a:pt x="520" y="170"/>
                      <a:pt x="520" y="170"/>
                      <a:pt x="520" y="170"/>
                    </a:cubicBezTo>
                    <a:cubicBezTo>
                      <a:pt x="522" y="171"/>
                      <a:pt x="522" y="171"/>
                      <a:pt x="522" y="171"/>
                    </a:cubicBezTo>
                    <a:cubicBezTo>
                      <a:pt x="523" y="171"/>
                      <a:pt x="523" y="171"/>
                      <a:pt x="523" y="171"/>
                    </a:cubicBezTo>
                    <a:cubicBezTo>
                      <a:pt x="524" y="172"/>
                      <a:pt x="524" y="172"/>
                      <a:pt x="524" y="172"/>
                    </a:cubicBezTo>
                    <a:cubicBezTo>
                      <a:pt x="524" y="174"/>
                      <a:pt x="524" y="174"/>
                      <a:pt x="524" y="174"/>
                    </a:cubicBezTo>
                    <a:cubicBezTo>
                      <a:pt x="526" y="175"/>
                      <a:pt x="526" y="175"/>
                      <a:pt x="526" y="175"/>
                    </a:cubicBezTo>
                    <a:cubicBezTo>
                      <a:pt x="525" y="177"/>
                      <a:pt x="525" y="177"/>
                      <a:pt x="525" y="177"/>
                    </a:cubicBezTo>
                    <a:cubicBezTo>
                      <a:pt x="524" y="178"/>
                      <a:pt x="524" y="178"/>
                      <a:pt x="524" y="178"/>
                    </a:cubicBezTo>
                    <a:cubicBezTo>
                      <a:pt x="523" y="179"/>
                      <a:pt x="523" y="179"/>
                      <a:pt x="523" y="179"/>
                    </a:cubicBezTo>
                    <a:cubicBezTo>
                      <a:pt x="525" y="182"/>
                      <a:pt x="525" y="182"/>
                      <a:pt x="525" y="182"/>
                    </a:cubicBezTo>
                    <a:cubicBezTo>
                      <a:pt x="525" y="187"/>
                      <a:pt x="525" y="187"/>
                      <a:pt x="525" y="187"/>
                    </a:cubicBezTo>
                    <a:cubicBezTo>
                      <a:pt x="525" y="189"/>
                      <a:pt x="525" y="189"/>
                      <a:pt x="525" y="189"/>
                    </a:cubicBezTo>
                    <a:cubicBezTo>
                      <a:pt x="522" y="188"/>
                      <a:pt x="522" y="188"/>
                      <a:pt x="522" y="188"/>
                    </a:cubicBezTo>
                    <a:cubicBezTo>
                      <a:pt x="520" y="189"/>
                      <a:pt x="520" y="189"/>
                      <a:pt x="520" y="189"/>
                    </a:cubicBezTo>
                    <a:cubicBezTo>
                      <a:pt x="521" y="190"/>
                      <a:pt x="521" y="190"/>
                      <a:pt x="521" y="190"/>
                    </a:cubicBezTo>
                    <a:cubicBezTo>
                      <a:pt x="523" y="190"/>
                      <a:pt x="523" y="190"/>
                      <a:pt x="523" y="190"/>
                    </a:cubicBezTo>
                    <a:cubicBezTo>
                      <a:pt x="525" y="191"/>
                      <a:pt x="525" y="191"/>
                      <a:pt x="525" y="191"/>
                    </a:cubicBezTo>
                    <a:cubicBezTo>
                      <a:pt x="527" y="191"/>
                      <a:pt x="527" y="191"/>
                      <a:pt x="527" y="191"/>
                    </a:cubicBezTo>
                    <a:cubicBezTo>
                      <a:pt x="525" y="196"/>
                      <a:pt x="525" y="196"/>
                      <a:pt x="525" y="196"/>
                    </a:cubicBezTo>
                    <a:cubicBezTo>
                      <a:pt x="524" y="197"/>
                      <a:pt x="524" y="197"/>
                      <a:pt x="524" y="197"/>
                    </a:cubicBezTo>
                    <a:cubicBezTo>
                      <a:pt x="523" y="202"/>
                      <a:pt x="523" y="202"/>
                      <a:pt x="523" y="202"/>
                    </a:cubicBezTo>
                    <a:cubicBezTo>
                      <a:pt x="525" y="202"/>
                      <a:pt x="525" y="202"/>
                      <a:pt x="525" y="202"/>
                    </a:cubicBezTo>
                    <a:cubicBezTo>
                      <a:pt x="527" y="202"/>
                      <a:pt x="527" y="202"/>
                      <a:pt x="527" y="202"/>
                    </a:cubicBezTo>
                    <a:cubicBezTo>
                      <a:pt x="529" y="200"/>
                      <a:pt x="529" y="200"/>
                      <a:pt x="529" y="200"/>
                    </a:cubicBezTo>
                    <a:cubicBezTo>
                      <a:pt x="530" y="201"/>
                      <a:pt x="530" y="201"/>
                      <a:pt x="530" y="201"/>
                    </a:cubicBezTo>
                    <a:cubicBezTo>
                      <a:pt x="530" y="203"/>
                      <a:pt x="530" y="203"/>
                      <a:pt x="530" y="203"/>
                    </a:cubicBezTo>
                    <a:cubicBezTo>
                      <a:pt x="533" y="203"/>
                      <a:pt x="533" y="203"/>
                      <a:pt x="533" y="203"/>
                    </a:cubicBezTo>
                    <a:cubicBezTo>
                      <a:pt x="534" y="203"/>
                      <a:pt x="534" y="203"/>
                      <a:pt x="534" y="203"/>
                    </a:cubicBezTo>
                    <a:cubicBezTo>
                      <a:pt x="539" y="204"/>
                      <a:pt x="539" y="204"/>
                      <a:pt x="539" y="204"/>
                    </a:cubicBezTo>
                    <a:cubicBezTo>
                      <a:pt x="541" y="207"/>
                      <a:pt x="541" y="207"/>
                      <a:pt x="541" y="207"/>
                    </a:cubicBezTo>
                    <a:cubicBezTo>
                      <a:pt x="542" y="206"/>
                      <a:pt x="542" y="206"/>
                      <a:pt x="542" y="206"/>
                    </a:cubicBezTo>
                    <a:cubicBezTo>
                      <a:pt x="542" y="205"/>
                      <a:pt x="542" y="205"/>
                      <a:pt x="542" y="205"/>
                    </a:cubicBezTo>
                    <a:cubicBezTo>
                      <a:pt x="541" y="204"/>
                      <a:pt x="541" y="204"/>
                      <a:pt x="541" y="204"/>
                    </a:cubicBezTo>
                    <a:cubicBezTo>
                      <a:pt x="545" y="202"/>
                      <a:pt x="545" y="202"/>
                      <a:pt x="545" y="202"/>
                    </a:cubicBezTo>
                    <a:cubicBezTo>
                      <a:pt x="544" y="198"/>
                      <a:pt x="544" y="198"/>
                      <a:pt x="544" y="198"/>
                    </a:cubicBezTo>
                    <a:cubicBezTo>
                      <a:pt x="542" y="196"/>
                      <a:pt x="542" y="196"/>
                      <a:pt x="542" y="196"/>
                    </a:cubicBezTo>
                    <a:cubicBezTo>
                      <a:pt x="542" y="194"/>
                      <a:pt x="542" y="194"/>
                      <a:pt x="542" y="194"/>
                    </a:cubicBezTo>
                    <a:cubicBezTo>
                      <a:pt x="540" y="192"/>
                      <a:pt x="540" y="192"/>
                      <a:pt x="540" y="192"/>
                    </a:cubicBezTo>
                    <a:cubicBezTo>
                      <a:pt x="541" y="191"/>
                      <a:pt x="541" y="191"/>
                      <a:pt x="541" y="191"/>
                    </a:cubicBezTo>
                    <a:cubicBezTo>
                      <a:pt x="543" y="191"/>
                      <a:pt x="543" y="191"/>
                      <a:pt x="543" y="191"/>
                    </a:cubicBezTo>
                    <a:cubicBezTo>
                      <a:pt x="546" y="189"/>
                      <a:pt x="546" y="189"/>
                      <a:pt x="546" y="189"/>
                    </a:cubicBezTo>
                    <a:cubicBezTo>
                      <a:pt x="549" y="190"/>
                      <a:pt x="549" y="190"/>
                      <a:pt x="549" y="190"/>
                    </a:cubicBezTo>
                    <a:cubicBezTo>
                      <a:pt x="550" y="186"/>
                      <a:pt x="550" y="186"/>
                      <a:pt x="550" y="186"/>
                    </a:cubicBezTo>
                    <a:cubicBezTo>
                      <a:pt x="549" y="183"/>
                      <a:pt x="549" y="183"/>
                      <a:pt x="549" y="183"/>
                    </a:cubicBezTo>
                    <a:cubicBezTo>
                      <a:pt x="547" y="181"/>
                      <a:pt x="547" y="181"/>
                      <a:pt x="547" y="181"/>
                    </a:cubicBezTo>
                    <a:cubicBezTo>
                      <a:pt x="548" y="179"/>
                      <a:pt x="548" y="179"/>
                      <a:pt x="548" y="179"/>
                    </a:cubicBezTo>
                    <a:cubicBezTo>
                      <a:pt x="546" y="176"/>
                      <a:pt x="546" y="176"/>
                      <a:pt x="546" y="176"/>
                    </a:cubicBezTo>
                    <a:cubicBezTo>
                      <a:pt x="549" y="173"/>
                      <a:pt x="549" y="173"/>
                      <a:pt x="549" y="173"/>
                    </a:cubicBezTo>
                    <a:cubicBezTo>
                      <a:pt x="551" y="172"/>
                      <a:pt x="551" y="172"/>
                      <a:pt x="551" y="172"/>
                    </a:cubicBezTo>
                    <a:cubicBezTo>
                      <a:pt x="552" y="172"/>
                      <a:pt x="552" y="172"/>
                      <a:pt x="552" y="172"/>
                    </a:cubicBezTo>
                    <a:cubicBezTo>
                      <a:pt x="554" y="172"/>
                      <a:pt x="554" y="172"/>
                      <a:pt x="554" y="172"/>
                    </a:cubicBezTo>
                    <a:cubicBezTo>
                      <a:pt x="554" y="171"/>
                      <a:pt x="554" y="171"/>
                      <a:pt x="554" y="171"/>
                    </a:cubicBezTo>
                    <a:cubicBezTo>
                      <a:pt x="555" y="169"/>
                      <a:pt x="555" y="169"/>
                      <a:pt x="555" y="169"/>
                    </a:cubicBezTo>
                    <a:cubicBezTo>
                      <a:pt x="557" y="168"/>
                      <a:pt x="557" y="168"/>
                      <a:pt x="557" y="168"/>
                    </a:cubicBezTo>
                    <a:cubicBezTo>
                      <a:pt x="563" y="163"/>
                      <a:pt x="563" y="163"/>
                      <a:pt x="563" y="163"/>
                    </a:cubicBezTo>
                    <a:cubicBezTo>
                      <a:pt x="564" y="163"/>
                      <a:pt x="564" y="163"/>
                      <a:pt x="564" y="163"/>
                    </a:cubicBezTo>
                    <a:cubicBezTo>
                      <a:pt x="568" y="164"/>
                      <a:pt x="568" y="164"/>
                      <a:pt x="568" y="164"/>
                    </a:cubicBezTo>
                    <a:cubicBezTo>
                      <a:pt x="567" y="166"/>
                      <a:pt x="567" y="166"/>
                      <a:pt x="567" y="166"/>
                    </a:cubicBezTo>
                    <a:cubicBezTo>
                      <a:pt x="568" y="168"/>
                      <a:pt x="568" y="168"/>
                      <a:pt x="568" y="168"/>
                    </a:cubicBezTo>
                    <a:cubicBezTo>
                      <a:pt x="568" y="169"/>
                      <a:pt x="568" y="169"/>
                      <a:pt x="568" y="169"/>
                    </a:cubicBezTo>
                    <a:cubicBezTo>
                      <a:pt x="565" y="169"/>
                      <a:pt x="565" y="169"/>
                      <a:pt x="565" y="169"/>
                    </a:cubicBezTo>
                    <a:cubicBezTo>
                      <a:pt x="564" y="171"/>
                      <a:pt x="564" y="171"/>
                      <a:pt x="564" y="171"/>
                    </a:cubicBezTo>
                    <a:cubicBezTo>
                      <a:pt x="564" y="173"/>
                      <a:pt x="564" y="173"/>
                      <a:pt x="564" y="173"/>
                    </a:cubicBezTo>
                    <a:cubicBezTo>
                      <a:pt x="563" y="175"/>
                      <a:pt x="563" y="175"/>
                      <a:pt x="563" y="175"/>
                    </a:cubicBezTo>
                    <a:cubicBezTo>
                      <a:pt x="563" y="178"/>
                      <a:pt x="563" y="178"/>
                      <a:pt x="563" y="178"/>
                    </a:cubicBezTo>
                    <a:cubicBezTo>
                      <a:pt x="564" y="179"/>
                      <a:pt x="564" y="179"/>
                      <a:pt x="564" y="179"/>
                    </a:cubicBezTo>
                    <a:cubicBezTo>
                      <a:pt x="564" y="185"/>
                      <a:pt x="564" y="185"/>
                      <a:pt x="564" y="185"/>
                    </a:cubicBezTo>
                    <a:cubicBezTo>
                      <a:pt x="563" y="186"/>
                      <a:pt x="563" y="186"/>
                      <a:pt x="563" y="186"/>
                    </a:cubicBezTo>
                    <a:cubicBezTo>
                      <a:pt x="562" y="186"/>
                      <a:pt x="562" y="186"/>
                      <a:pt x="562" y="186"/>
                    </a:cubicBezTo>
                    <a:cubicBezTo>
                      <a:pt x="558" y="189"/>
                      <a:pt x="558" y="189"/>
                      <a:pt x="558" y="189"/>
                    </a:cubicBezTo>
                    <a:cubicBezTo>
                      <a:pt x="556" y="190"/>
                      <a:pt x="556" y="190"/>
                      <a:pt x="556" y="190"/>
                    </a:cubicBezTo>
                    <a:cubicBezTo>
                      <a:pt x="556" y="191"/>
                      <a:pt x="556" y="191"/>
                      <a:pt x="556" y="191"/>
                    </a:cubicBezTo>
                    <a:cubicBezTo>
                      <a:pt x="558" y="191"/>
                      <a:pt x="558" y="191"/>
                      <a:pt x="558" y="191"/>
                    </a:cubicBezTo>
                    <a:cubicBezTo>
                      <a:pt x="560" y="190"/>
                      <a:pt x="560" y="190"/>
                      <a:pt x="560" y="190"/>
                    </a:cubicBezTo>
                    <a:cubicBezTo>
                      <a:pt x="563" y="191"/>
                      <a:pt x="563" y="191"/>
                      <a:pt x="563" y="191"/>
                    </a:cubicBezTo>
                    <a:cubicBezTo>
                      <a:pt x="564" y="192"/>
                      <a:pt x="564" y="192"/>
                      <a:pt x="564" y="192"/>
                    </a:cubicBezTo>
                    <a:cubicBezTo>
                      <a:pt x="562" y="195"/>
                      <a:pt x="562" y="195"/>
                      <a:pt x="562" y="195"/>
                    </a:cubicBezTo>
                    <a:cubicBezTo>
                      <a:pt x="558" y="197"/>
                      <a:pt x="558" y="197"/>
                      <a:pt x="558" y="197"/>
                    </a:cubicBezTo>
                    <a:cubicBezTo>
                      <a:pt x="555" y="200"/>
                      <a:pt x="555" y="200"/>
                      <a:pt x="555" y="200"/>
                    </a:cubicBezTo>
                    <a:cubicBezTo>
                      <a:pt x="554" y="202"/>
                      <a:pt x="554" y="202"/>
                      <a:pt x="554" y="202"/>
                    </a:cubicBezTo>
                    <a:cubicBezTo>
                      <a:pt x="555" y="203"/>
                      <a:pt x="555" y="203"/>
                      <a:pt x="555" y="203"/>
                    </a:cubicBezTo>
                    <a:cubicBezTo>
                      <a:pt x="556" y="201"/>
                      <a:pt x="556" y="201"/>
                      <a:pt x="556" y="201"/>
                    </a:cubicBezTo>
                    <a:cubicBezTo>
                      <a:pt x="560" y="199"/>
                      <a:pt x="560" y="199"/>
                      <a:pt x="560" y="199"/>
                    </a:cubicBezTo>
                    <a:cubicBezTo>
                      <a:pt x="562" y="197"/>
                      <a:pt x="562" y="197"/>
                      <a:pt x="562" y="197"/>
                    </a:cubicBezTo>
                    <a:cubicBezTo>
                      <a:pt x="563" y="197"/>
                      <a:pt x="563" y="197"/>
                      <a:pt x="563" y="197"/>
                    </a:cubicBezTo>
                    <a:cubicBezTo>
                      <a:pt x="567" y="198"/>
                      <a:pt x="567" y="198"/>
                      <a:pt x="567" y="198"/>
                    </a:cubicBezTo>
                    <a:cubicBezTo>
                      <a:pt x="566" y="201"/>
                      <a:pt x="566" y="201"/>
                      <a:pt x="566" y="201"/>
                    </a:cubicBezTo>
                    <a:cubicBezTo>
                      <a:pt x="564" y="205"/>
                      <a:pt x="564" y="205"/>
                      <a:pt x="564" y="205"/>
                    </a:cubicBezTo>
                    <a:cubicBezTo>
                      <a:pt x="565" y="206"/>
                      <a:pt x="565" y="206"/>
                      <a:pt x="565" y="206"/>
                    </a:cubicBezTo>
                    <a:cubicBezTo>
                      <a:pt x="567" y="204"/>
                      <a:pt x="567" y="204"/>
                      <a:pt x="567" y="204"/>
                    </a:cubicBezTo>
                    <a:cubicBezTo>
                      <a:pt x="569" y="204"/>
                      <a:pt x="569" y="204"/>
                      <a:pt x="569" y="204"/>
                    </a:cubicBezTo>
                    <a:cubicBezTo>
                      <a:pt x="570" y="203"/>
                      <a:pt x="570" y="203"/>
                      <a:pt x="570" y="203"/>
                    </a:cubicBezTo>
                    <a:cubicBezTo>
                      <a:pt x="569" y="202"/>
                      <a:pt x="569" y="202"/>
                      <a:pt x="569" y="202"/>
                    </a:cubicBezTo>
                    <a:cubicBezTo>
                      <a:pt x="570" y="200"/>
                      <a:pt x="570" y="200"/>
                      <a:pt x="570" y="200"/>
                    </a:cubicBezTo>
                    <a:cubicBezTo>
                      <a:pt x="571" y="197"/>
                      <a:pt x="571" y="197"/>
                      <a:pt x="571" y="197"/>
                    </a:cubicBezTo>
                    <a:cubicBezTo>
                      <a:pt x="575" y="195"/>
                      <a:pt x="575" y="195"/>
                      <a:pt x="575" y="195"/>
                    </a:cubicBezTo>
                    <a:cubicBezTo>
                      <a:pt x="576" y="194"/>
                      <a:pt x="576" y="194"/>
                      <a:pt x="576" y="194"/>
                    </a:cubicBezTo>
                    <a:cubicBezTo>
                      <a:pt x="579" y="196"/>
                      <a:pt x="579" y="196"/>
                      <a:pt x="579" y="196"/>
                    </a:cubicBezTo>
                    <a:cubicBezTo>
                      <a:pt x="580" y="200"/>
                      <a:pt x="580" y="200"/>
                      <a:pt x="580" y="200"/>
                    </a:cubicBezTo>
                    <a:cubicBezTo>
                      <a:pt x="581" y="202"/>
                      <a:pt x="581" y="202"/>
                      <a:pt x="581" y="202"/>
                    </a:cubicBezTo>
                    <a:cubicBezTo>
                      <a:pt x="581" y="205"/>
                      <a:pt x="581" y="205"/>
                      <a:pt x="581" y="205"/>
                    </a:cubicBezTo>
                    <a:cubicBezTo>
                      <a:pt x="578" y="211"/>
                      <a:pt x="578" y="211"/>
                      <a:pt x="578" y="211"/>
                    </a:cubicBezTo>
                    <a:cubicBezTo>
                      <a:pt x="575" y="214"/>
                      <a:pt x="575" y="214"/>
                      <a:pt x="575" y="214"/>
                    </a:cubicBezTo>
                    <a:cubicBezTo>
                      <a:pt x="573" y="215"/>
                      <a:pt x="573" y="215"/>
                      <a:pt x="573" y="215"/>
                    </a:cubicBezTo>
                    <a:cubicBezTo>
                      <a:pt x="571" y="215"/>
                      <a:pt x="571" y="215"/>
                      <a:pt x="571" y="215"/>
                    </a:cubicBezTo>
                    <a:cubicBezTo>
                      <a:pt x="570" y="216"/>
                      <a:pt x="570" y="216"/>
                      <a:pt x="570" y="216"/>
                    </a:cubicBezTo>
                    <a:cubicBezTo>
                      <a:pt x="571" y="218"/>
                      <a:pt x="571" y="218"/>
                      <a:pt x="571" y="218"/>
                    </a:cubicBezTo>
                    <a:cubicBezTo>
                      <a:pt x="568" y="221"/>
                      <a:pt x="568" y="221"/>
                      <a:pt x="568" y="221"/>
                    </a:cubicBezTo>
                    <a:cubicBezTo>
                      <a:pt x="566" y="221"/>
                      <a:pt x="566" y="221"/>
                      <a:pt x="566" y="221"/>
                    </a:cubicBezTo>
                    <a:cubicBezTo>
                      <a:pt x="564" y="223"/>
                      <a:pt x="564" y="223"/>
                      <a:pt x="564" y="223"/>
                    </a:cubicBezTo>
                    <a:cubicBezTo>
                      <a:pt x="564" y="225"/>
                      <a:pt x="564" y="225"/>
                      <a:pt x="564" y="225"/>
                    </a:cubicBezTo>
                    <a:cubicBezTo>
                      <a:pt x="563" y="226"/>
                      <a:pt x="563" y="226"/>
                      <a:pt x="563" y="226"/>
                    </a:cubicBezTo>
                    <a:cubicBezTo>
                      <a:pt x="562" y="226"/>
                      <a:pt x="562" y="226"/>
                      <a:pt x="562" y="226"/>
                    </a:cubicBezTo>
                    <a:cubicBezTo>
                      <a:pt x="561" y="227"/>
                      <a:pt x="561" y="227"/>
                      <a:pt x="561" y="227"/>
                    </a:cubicBezTo>
                    <a:cubicBezTo>
                      <a:pt x="561" y="228"/>
                      <a:pt x="561" y="228"/>
                      <a:pt x="561" y="228"/>
                    </a:cubicBezTo>
                    <a:cubicBezTo>
                      <a:pt x="560" y="229"/>
                      <a:pt x="560" y="229"/>
                      <a:pt x="560" y="229"/>
                    </a:cubicBezTo>
                    <a:cubicBezTo>
                      <a:pt x="558" y="227"/>
                      <a:pt x="558" y="227"/>
                      <a:pt x="558" y="227"/>
                    </a:cubicBezTo>
                    <a:cubicBezTo>
                      <a:pt x="556" y="228"/>
                      <a:pt x="556" y="228"/>
                      <a:pt x="556" y="228"/>
                    </a:cubicBezTo>
                    <a:cubicBezTo>
                      <a:pt x="554" y="228"/>
                      <a:pt x="554" y="228"/>
                      <a:pt x="554" y="228"/>
                    </a:cubicBezTo>
                    <a:cubicBezTo>
                      <a:pt x="550" y="230"/>
                      <a:pt x="550" y="230"/>
                      <a:pt x="550" y="230"/>
                    </a:cubicBezTo>
                    <a:cubicBezTo>
                      <a:pt x="547" y="230"/>
                      <a:pt x="547" y="230"/>
                      <a:pt x="547" y="230"/>
                    </a:cubicBezTo>
                    <a:cubicBezTo>
                      <a:pt x="544" y="229"/>
                      <a:pt x="544" y="229"/>
                      <a:pt x="544" y="229"/>
                    </a:cubicBezTo>
                    <a:cubicBezTo>
                      <a:pt x="543" y="228"/>
                      <a:pt x="543" y="228"/>
                      <a:pt x="543" y="228"/>
                    </a:cubicBezTo>
                    <a:cubicBezTo>
                      <a:pt x="545" y="226"/>
                      <a:pt x="545" y="226"/>
                      <a:pt x="545" y="226"/>
                    </a:cubicBezTo>
                    <a:cubicBezTo>
                      <a:pt x="544" y="224"/>
                      <a:pt x="544" y="224"/>
                      <a:pt x="544" y="224"/>
                    </a:cubicBezTo>
                    <a:cubicBezTo>
                      <a:pt x="544" y="224"/>
                      <a:pt x="544" y="224"/>
                      <a:pt x="544" y="224"/>
                    </a:cubicBezTo>
                    <a:cubicBezTo>
                      <a:pt x="541" y="225"/>
                      <a:pt x="541" y="225"/>
                      <a:pt x="541" y="225"/>
                    </a:cubicBezTo>
                    <a:cubicBezTo>
                      <a:pt x="541" y="227"/>
                      <a:pt x="541" y="227"/>
                      <a:pt x="541" y="227"/>
                    </a:cubicBezTo>
                    <a:cubicBezTo>
                      <a:pt x="539" y="227"/>
                      <a:pt x="539" y="227"/>
                      <a:pt x="539" y="227"/>
                    </a:cubicBezTo>
                    <a:cubicBezTo>
                      <a:pt x="536" y="226"/>
                      <a:pt x="536" y="226"/>
                      <a:pt x="536" y="226"/>
                    </a:cubicBezTo>
                    <a:cubicBezTo>
                      <a:pt x="536" y="225"/>
                      <a:pt x="536" y="225"/>
                      <a:pt x="536" y="225"/>
                    </a:cubicBezTo>
                    <a:cubicBezTo>
                      <a:pt x="537" y="224"/>
                      <a:pt x="537" y="224"/>
                      <a:pt x="537" y="224"/>
                    </a:cubicBezTo>
                    <a:cubicBezTo>
                      <a:pt x="536" y="222"/>
                      <a:pt x="536" y="222"/>
                      <a:pt x="536" y="222"/>
                    </a:cubicBezTo>
                    <a:cubicBezTo>
                      <a:pt x="534" y="221"/>
                      <a:pt x="534" y="221"/>
                      <a:pt x="534" y="221"/>
                    </a:cubicBezTo>
                    <a:cubicBezTo>
                      <a:pt x="534" y="223"/>
                      <a:pt x="534" y="223"/>
                      <a:pt x="534" y="223"/>
                    </a:cubicBezTo>
                    <a:cubicBezTo>
                      <a:pt x="533" y="224"/>
                      <a:pt x="533" y="224"/>
                      <a:pt x="533" y="224"/>
                    </a:cubicBezTo>
                    <a:cubicBezTo>
                      <a:pt x="531" y="224"/>
                      <a:pt x="531" y="224"/>
                      <a:pt x="531" y="224"/>
                    </a:cubicBezTo>
                    <a:cubicBezTo>
                      <a:pt x="527" y="225"/>
                      <a:pt x="527" y="225"/>
                      <a:pt x="527" y="225"/>
                    </a:cubicBezTo>
                    <a:cubicBezTo>
                      <a:pt x="526" y="226"/>
                      <a:pt x="526" y="226"/>
                      <a:pt x="526" y="226"/>
                    </a:cubicBezTo>
                    <a:cubicBezTo>
                      <a:pt x="524" y="226"/>
                      <a:pt x="524" y="226"/>
                      <a:pt x="524" y="226"/>
                    </a:cubicBezTo>
                    <a:cubicBezTo>
                      <a:pt x="523" y="225"/>
                      <a:pt x="523" y="225"/>
                      <a:pt x="523" y="225"/>
                    </a:cubicBezTo>
                    <a:cubicBezTo>
                      <a:pt x="520" y="226"/>
                      <a:pt x="520" y="226"/>
                      <a:pt x="520" y="226"/>
                    </a:cubicBezTo>
                    <a:cubicBezTo>
                      <a:pt x="518" y="225"/>
                      <a:pt x="518" y="225"/>
                      <a:pt x="518" y="225"/>
                    </a:cubicBezTo>
                    <a:cubicBezTo>
                      <a:pt x="517" y="226"/>
                      <a:pt x="517" y="226"/>
                      <a:pt x="517" y="226"/>
                    </a:cubicBezTo>
                    <a:cubicBezTo>
                      <a:pt x="515" y="226"/>
                      <a:pt x="515" y="226"/>
                      <a:pt x="515" y="226"/>
                    </a:cubicBezTo>
                    <a:cubicBezTo>
                      <a:pt x="514" y="227"/>
                      <a:pt x="514" y="227"/>
                      <a:pt x="514" y="227"/>
                    </a:cubicBezTo>
                    <a:cubicBezTo>
                      <a:pt x="513" y="229"/>
                      <a:pt x="513" y="229"/>
                      <a:pt x="513" y="229"/>
                    </a:cubicBezTo>
                    <a:cubicBezTo>
                      <a:pt x="512" y="230"/>
                      <a:pt x="512" y="230"/>
                      <a:pt x="512" y="230"/>
                    </a:cubicBezTo>
                    <a:cubicBezTo>
                      <a:pt x="509" y="230"/>
                      <a:pt x="509" y="230"/>
                      <a:pt x="509" y="230"/>
                    </a:cubicBezTo>
                    <a:cubicBezTo>
                      <a:pt x="509" y="231"/>
                      <a:pt x="509" y="231"/>
                      <a:pt x="509" y="231"/>
                    </a:cubicBezTo>
                    <a:cubicBezTo>
                      <a:pt x="506" y="232"/>
                      <a:pt x="506" y="232"/>
                      <a:pt x="506" y="232"/>
                    </a:cubicBezTo>
                    <a:cubicBezTo>
                      <a:pt x="505" y="232"/>
                      <a:pt x="505" y="232"/>
                      <a:pt x="505" y="232"/>
                    </a:cubicBezTo>
                    <a:cubicBezTo>
                      <a:pt x="503" y="233"/>
                      <a:pt x="503" y="233"/>
                      <a:pt x="503" y="233"/>
                    </a:cubicBezTo>
                    <a:cubicBezTo>
                      <a:pt x="500" y="233"/>
                      <a:pt x="500" y="233"/>
                      <a:pt x="500" y="233"/>
                    </a:cubicBezTo>
                    <a:cubicBezTo>
                      <a:pt x="499" y="231"/>
                      <a:pt x="499" y="231"/>
                      <a:pt x="499" y="231"/>
                    </a:cubicBezTo>
                    <a:cubicBezTo>
                      <a:pt x="496" y="231"/>
                      <a:pt x="496" y="231"/>
                      <a:pt x="496" y="231"/>
                    </a:cubicBezTo>
                    <a:cubicBezTo>
                      <a:pt x="493" y="232"/>
                      <a:pt x="493" y="232"/>
                      <a:pt x="493" y="232"/>
                    </a:cubicBezTo>
                    <a:cubicBezTo>
                      <a:pt x="489" y="232"/>
                      <a:pt x="489" y="232"/>
                      <a:pt x="489" y="232"/>
                    </a:cubicBezTo>
                    <a:cubicBezTo>
                      <a:pt x="486" y="231"/>
                      <a:pt x="486" y="231"/>
                      <a:pt x="486" y="231"/>
                    </a:cubicBezTo>
                    <a:cubicBezTo>
                      <a:pt x="483" y="230"/>
                      <a:pt x="483" y="230"/>
                      <a:pt x="483" y="230"/>
                    </a:cubicBezTo>
                    <a:cubicBezTo>
                      <a:pt x="481" y="228"/>
                      <a:pt x="481" y="228"/>
                      <a:pt x="481" y="228"/>
                    </a:cubicBezTo>
                    <a:cubicBezTo>
                      <a:pt x="479" y="225"/>
                      <a:pt x="479" y="225"/>
                      <a:pt x="479" y="225"/>
                    </a:cubicBezTo>
                    <a:close/>
                    <a:moveTo>
                      <a:pt x="335" y="301"/>
                    </a:moveTo>
                    <a:cubicBezTo>
                      <a:pt x="335" y="296"/>
                      <a:pt x="335" y="296"/>
                      <a:pt x="335" y="296"/>
                    </a:cubicBezTo>
                    <a:cubicBezTo>
                      <a:pt x="337" y="292"/>
                      <a:pt x="337" y="292"/>
                      <a:pt x="337" y="292"/>
                    </a:cubicBezTo>
                    <a:cubicBezTo>
                      <a:pt x="336" y="289"/>
                      <a:pt x="336" y="289"/>
                      <a:pt x="336" y="289"/>
                    </a:cubicBezTo>
                    <a:cubicBezTo>
                      <a:pt x="337" y="286"/>
                      <a:pt x="337" y="286"/>
                      <a:pt x="337" y="286"/>
                    </a:cubicBezTo>
                    <a:cubicBezTo>
                      <a:pt x="337" y="283"/>
                      <a:pt x="337" y="283"/>
                      <a:pt x="337" y="283"/>
                    </a:cubicBezTo>
                    <a:cubicBezTo>
                      <a:pt x="336" y="282"/>
                      <a:pt x="336" y="282"/>
                      <a:pt x="336" y="282"/>
                    </a:cubicBezTo>
                    <a:cubicBezTo>
                      <a:pt x="334" y="275"/>
                      <a:pt x="334" y="275"/>
                      <a:pt x="334" y="275"/>
                    </a:cubicBezTo>
                    <a:cubicBezTo>
                      <a:pt x="336" y="276"/>
                      <a:pt x="336" y="276"/>
                      <a:pt x="336" y="276"/>
                    </a:cubicBezTo>
                    <a:cubicBezTo>
                      <a:pt x="336" y="274"/>
                      <a:pt x="336" y="274"/>
                      <a:pt x="336" y="274"/>
                    </a:cubicBezTo>
                    <a:cubicBezTo>
                      <a:pt x="332" y="274"/>
                      <a:pt x="332" y="274"/>
                      <a:pt x="332" y="274"/>
                    </a:cubicBezTo>
                    <a:cubicBezTo>
                      <a:pt x="328" y="273"/>
                      <a:pt x="328" y="273"/>
                      <a:pt x="328" y="273"/>
                    </a:cubicBezTo>
                    <a:cubicBezTo>
                      <a:pt x="328" y="271"/>
                      <a:pt x="328" y="271"/>
                      <a:pt x="328" y="271"/>
                    </a:cubicBezTo>
                    <a:cubicBezTo>
                      <a:pt x="330" y="271"/>
                      <a:pt x="330" y="271"/>
                      <a:pt x="330" y="271"/>
                    </a:cubicBezTo>
                    <a:cubicBezTo>
                      <a:pt x="332" y="269"/>
                      <a:pt x="332" y="269"/>
                      <a:pt x="332" y="269"/>
                    </a:cubicBezTo>
                    <a:cubicBezTo>
                      <a:pt x="336" y="268"/>
                      <a:pt x="336" y="268"/>
                      <a:pt x="336" y="268"/>
                    </a:cubicBezTo>
                    <a:cubicBezTo>
                      <a:pt x="336" y="266"/>
                      <a:pt x="336" y="266"/>
                      <a:pt x="336" y="266"/>
                    </a:cubicBezTo>
                    <a:cubicBezTo>
                      <a:pt x="337" y="266"/>
                      <a:pt x="337" y="266"/>
                      <a:pt x="337" y="266"/>
                    </a:cubicBezTo>
                    <a:cubicBezTo>
                      <a:pt x="339" y="264"/>
                      <a:pt x="339" y="264"/>
                      <a:pt x="339" y="264"/>
                    </a:cubicBezTo>
                    <a:cubicBezTo>
                      <a:pt x="341" y="263"/>
                      <a:pt x="341" y="263"/>
                      <a:pt x="341" y="263"/>
                    </a:cubicBezTo>
                    <a:cubicBezTo>
                      <a:pt x="343" y="260"/>
                      <a:pt x="343" y="260"/>
                      <a:pt x="343" y="260"/>
                    </a:cubicBezTo>
                    <a:cubicBezTo>
                      <a:pt x="347" y="259"/>
                      <a:pt x="347" y="259"/>
                      <a:pt x="347" y="259"/>
                    </a:cubicBezTo>
                    <a:cubicBezTo>
                      <a:pt x="347" y="258"/>
                      <a:pt x="347" y="258"/>
                      <a:pt x="347" y="258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51" y="254"/>
                      <a:pt x="351" y="254"/>
                      <a:pt x="351" y="254"/>
                    </a:cubicBezTo>
                    <a:cubicBezTo>
                      <a:pt x="351" y="250"/>
                      <a:pt x="351" y="250"/>
                      <a:pt x="351" y="250"/>
                    </a:cubicBezTo>
                    <a:cubicBezTo>
                      <a:pt x="352" y="251"/>
                      <a:pt x="352" y="251"/>
                      <a:pt x="352" y="251"/>
                    </a:cubicBezTo>
                    <a:cubicBezTo>
                      <a:pt x="359" y="252"/>
                      <a:pt x="359" y="252"/>
                      <a:pt x="359" y="252"/>
                    </a:cubicBezTo>
                    <a:cubicBezTo>
                      <a:pt x="359" y="249"/>
                      <a:pt x="359" y="249"/>
                      <a:pt x="359" y="249"/>
                    </a:cubicBezTo>
                    <a:cubicBezTo>
                      <a:pt x="358" y="245"/>
                      <a:pt x="358" y="245"/>
                      <a:pt x="358" y="245"/>
                    </a:cubicBezTo>
                    <a:cubicBezTo>
                      <a:pt x="358" y="244"/>
                      <a:pt x="358" y="244"/>
                      <a:pt x="358" y="244"/>
                    </a:cubicBezTo>
                    <a:cubicBezTo>
                      <a:pt x="360" y="243"/>
                      <a:pt x="360" y="243"/>
                      <a:pt x="360" y="243"/>
                    </a:cubicBezTo>
                    <a:cubicBezTo>
                      <a:pt x="366" y="239"/>
                      <a:pt x="366" y="239"/>
                      <a:pt x="366" y="239"/>
                    </a:cubicBezTo>
                    <a:cubicBezTo>
                      <a:pt x="368" y="236"/>
                      <a:pt x="368" y="236"/>
                      <a:pt x="368" y="236"/>
                    </a:cubicBezTo>
                    <a:cubicBezTo>
                      <a:pt x="373" y="234"/>
                      <a:pt x="373" y="234"/>
                      <a:pt x="373" y="234"/>
                    </a:cubicBezTo>
                    <a:cubicBezTo>
                      <a:pt x="374" y="231"/>
                      <a:pt x="374" y="231"/>
                      <a:pt x="374" y="231"/>
                    </a:cubicBezTo>
                    <a:cubicBezTo>
                      <a:pt x="377" y="228"/>
                      <a:pt x="377" y="228"/>
                      <a:pt x="377" y="228"/>
                    </a:cubicBezTo>
                    <a:cubicBezTo>
                      <a:pt x="380" y="228"/>
                      <a:pt x="380" y="228"/>
                      <a:pt x="380" y="228"/>
                    </a:cubicBezTo>
                    <a:cubicBezTo>
                      <a:pt x="381" y="226"/>
                      <a:pt x="381" y="226"/>
                      <a:pt x="381" y="226"/>
                    </a:cubicBezTo>
                    <a:cubicBezTo>
                      <a:pt x="380" y="224"/>
                      <a:pt x="380" y="224"/>
                      <a:pt x="380" y="224"/>
                    </a:cubicBezTo>
                    <a:cubicBezTo>
                      <a:pt x="380" y="219"/>
                      <a:pt x="380" y="219"/>
                      <a:pt x="380" y="219"/>
                    </a:cubicBezTo>
                    <a:cubicBezTo>
                      <a:pt x="380" y="216"/>
                      <a:pt x="380" y="216"/>
                      <a:pt x="380" y="216"/>
                    </a:cubicBezTo>
                    <a:cubicBezTo>
                      <a:pt x="381" y="214"/>
                      <a:pt x="381" y="214"/>
                      <a:pt x="381" y="214"/>
                    </a:cubicBezTo>
                    <a:cubicBezTo>
                      <a:pt x="380" y="212"/>
                      <a:pt x="380" y="212"/>
                      <a:pt x="380" y="212"/>
                    </a:cubicBezTo>
                    <a:cubicBezTo>
                      <a:pt x="381" y="211"/>
                      <a:pt x="381" y="211"/>
                      <a:pt x="381" y="211"/>
                    </a:cubicBezTo>
                    <a:cubicBezTo>
                      <a:pt x="385" y="210"/>
                      <a:pt x="385" y="210"/>
                      <a:pt x="385" y="210"/>
                    </a:cubicBezTo>
                    <a:cubicBezTo>
                      <a:pt x="387" y="210"/>
                      <a:pt x="387" y="210"/>
                      <a:pt x="387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6" y="210"/>
                      <a:pt x="396" y="210"/>
                      <a:pt x="396" y="210"/>
                    </a:cubicBezTo>
                    <a:cubicBezTo>
                      <a:pt x="404" y="210"/>
                      <a:pt x="404" y="210"/>
                      <a:pt x="404" y="210"/>
                    </a:cubicBezTo>
                    <a:cubicBezTo>
                      <a:pt x="410" y="208"/>
                      <a:pt x="410" y="208"/>
                      <a:pt x="410" y="208"/>
                    </a:cubicBezTo>
                    <a:cubicBezTo>
                      <a:pt x="416" y="210"/>
                      <a:pt x="416" y="210"/>
                      <a:pt x="416" y="210"/>
                    </a:cubicBezTo>
                    <a:cubicBezTo>
                      <a:pt x="415" y="213"/>
                      <a:pt x="415" y="213"/>
                      <a:pt x="415" y="213"/>
                    </a:cubicBezTo>
                    <a:cubicBezTo>
                      <a:pt x="417" y="214"/>
                      <a:pt x="417" y="214"/>
                      <a:pt x="417" y="214"/>
                    </a:cubicBezTo>
                    <a:cubicBezTo>
                      <a:pt x="419" y="217"/>
                      <a:pt x="419" y="217"/>
                      <a:pt x="419" y="217"/>
                    </a:cubicBezTo>
                    <a:cubicBezTo>
                      <a:pt x="425" y="220"/>
                      <a:pt x="425" y="220"/>
                      <a:pt x="425" y="220"/>
                    </a:cubicBezTo>
                    <a:cubicBezTo>
                      <a:pt x="425" y="222"/>
                      <a:pt x="425" y="222"/>
                      <a:pt x="425" y="222"/>
                    </a:cubicBezTo>
                    <a:cubicBezTo>
                      <a:pt x="424" y="223"/>
                      <a:pt x="424" y="223"/>
                      <a:pt x="424" y="223"/>
                    </a:cubicBezTo>
                    <a:cubicBezTo>
                      <a:pt x="426" y="223"/>
                      <a:pt x="426" y="223"/>
                      <a:pt x="426" y="223"/>
                    </a:cubicBezTo>
                    <a:cubicBezTo>
                      <a:pt x="428" y="222"/>
                      <a:pt x="428" y="222"/>
                      <a:pt x="428" y="222"/>
                    </a:cubicBezTo>
                    <a:cubicBezTo>
                      <a:pt x="430" y="223"/>
                      <a:pt x="430" y="223"/>
                      <a:pt x="430" y="223"/>
                    </a:cubicBezTo>
                    <a:cubicBezTo>
                      <a:pt x="429" y="227"/>
                      <a:pt x="429" y="227"/>
                      <a:pt x="429" y="227"/>
                    </a:cubicBezTo>
                    <a:cubicBezTo>
                      <a:pt x="426" y="230"/>
                      <a:pt x="426" y="230"/>
                      <a:pt x="426" y="230"/>
                    </a:cubicBezTo>
                    <a:cubicBezTo>
                      <a:pt x="426" y="231"/>
                      <a:pt x="426" y="231"/>
                      <a:pt x="426" y="231"/>
                    </a:cubicBezTo>
                    <a:cubicBezTo>
                      <a:pt x="431" y="228"/>
                      <a:pt x="431" y="228"/>
                      <a:pt x="431" y="228"/>
                    </a:cubicBezTo>
                    <a:cubicBezTo>
                      <a:pt x="431" y="226"/>
                      <a:pt x="431" y="226"/>
                      <a:pt x="431" y="226"/>
                    </a:cubicBezTo>
                    <a:cubicBezTo>
                      <a:pt x="433" y="224"/>
                      <a:pt x="433" y="224"/>
                      <a:pt x="433" y="224"/>
                    </a:cubicBezTo>
                    <a:cubicBezTo>
                      <a:pt x="436" y="224"/>
                      <a:pt x="436" y="224"/>
                      <a:pt x="436" y="224"/>
                    </a:cubicBezTo>
                    <a:cubicBezTo>
                      <a:pt x="439" y="223"/>
                      <a:pt x="439" y="223"/>
                      <a:pt x="439" y="223"/>
                    </a:cubicBezTo>
                    <a:cubicBezTo>
                      <a:pt x="440" y="224"/>
                      <a:pt x="440" y="224"/>
                      <a:pt x="440" y="224"/>
                    </a:cubicBezTo>
                    <a:cubicBezTo>
                      <a:pt x="441" y="226"/>
                      <a:pt x="441" y="226"/>
                      <a:pt x="441" y="226"/>
                    </a:cubicBezTo>
                    <a:cubicBezTo>
                      <a:pt x="446" y="231"/>
                      <a:pt x="446" y="231"/>
                      <a:pt x="446" y="231"/>
                    </a:cubicBezTo>
                    <a:cubicBezTo>
                      <a:pt x="446" y="237"/>
                      <a:pt x="446" y="237"/>
                      <a:pt x="446" y="237"/>
                    </a:cubicBezTo>
                    <a:cubicBezTo>
                      <a:pt x="445" y="239"/>
                      <a:pt x="445" y="239"/>
                      <a:pt x="445" y="239"/>
                    </a:cubicBezTo>
                    <a:cubicBezTo>
                      <a:pt x="447" y="243"/>
                      <a:pt x="447" y="243"/>
                      <a:pt x="447" y="243"/>
                    </a:cubicBezTo>
                    <a:cubicBezTo>
                      <a:pt x="447" y="246"/>
                      <a:pt x="447" y="246"/>
                      <a:pt x="447" y="246"/>
                    </a:cubicBezTo>
                    <a:cubicBezTo>
                      <a:pt x="446" y="248"/>
                      <a:pt x="446" y="248"/>
                      <a:pt x="446" y="248"/>
                    </a:cubicBezTo>
                    <a:cubicBezTo>
                      <a:pt x="447" y="249"/>
                      <a:pt x="447" y="249"/>
                      <a:pt x="447" y="249"/>
                    </a:cubicBezTo>
                    <a:cubicBezTo>
                      <a:pt x="447" y="252"/>
                      <a:pt x="447" y="252"/>
                      <a:pt x="447" y="252"/>
                    </a:cubicBezTo>
                    <a:cubicBezTo>
                      <a:pt x="448" y="254"/>
                      <a:pt x="448" y="254"/>
                      <a:pt x="448" y="254"/>
                    </a:cubicBezTo>
                    <a:cubicBezTo>
                      <a:pt x="445" y="257"/>
                      <a:pt x="445" y="257"/>
                      <a:pt x="445" y="257"/>
                    </a:cubicBezTo>
                    <a:cubicBezTo>
                      <a:pt x="441" y="258"/>
                      <a:pt x="441" y="258"/>
                      <a:pt x="441" y="258"/>
                    </a:cubicBezTo>
                    <a:cubicBezTo>
                      <a:pt x="439" y="259"/>
                      <a:pt x="439" y="259"/>
                      <a:pt x="439" y="259"/>
                    </a:cubicBezTo>
                    <a:cubicBezTo>
                      <a:pt x="434" y="260"/>
                      <a:pt x="434" y="260"/>
                      <a:pt x="434" y="260"/>
                    </a:cubicBezTo>
                    <a:cubicBezTo>
                      <a:pt x="430" y="259"/>
                      <a:pt x="430" y="259"/>
                      <a:pt x="430" y="259"/>
                    </a:cubicBezTo>
                    <a:cubicBezTo>
                      <a:pt x="424" y="262"/>
                      <a:pt x="424" y="262"/>
                      <a:pt x="424" y="262"/>
                    </a:cubicBezTo>
                    <a:cubicBezTo>
                      <a:pt x="420" y="263"/>
                      <a:pt x="420" y="263"/>
                      <a:pt x="420" y="263"/>
                    </a:cubicBezTo>
                    <a:cubicBezTo>
                      <a:pt x="414" y="265"/>
                      <a:pt x="414" y="265"/>
                      <a:pt x="414" y="26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410" y="267"/>
                      <a:pt x="410" y="267"/>
                      <a:pt x="410" y="267"/>
                    </a:cubicBezTo>
                    <a:cubicBezTo>
                      <a:pt x="405" y="267"/>
                      <a:pt x="405" y="267"/>
                      <a:pt x="405" y="267"/>
                    </a:cubicBezTo>
                    <a:cubicBezTo>
                      <a:pt x="404" y="268"/>
                      <a:pt x="404" y="268"/>
                      <a:pt x="404" y="268"/>
                    </a:cubicBezTo>
                    <a:cubicBezTo>
                      <a:pt x="403" y="267"/>
                      <a:pt x="403" y="267"/>
                      <a:pt x="403" y="267"/>
                    </a:cubicBezTo>
                    <a:cubicBezTo>
                      <a:pt x="401" y="268"/>
                      <a:pt x="401" y="268"/>
                      <a:pt x="401" y="268"/>
                    </a:cubicBezTo>
                    <a:cubicBezTo>
                      <a:pt x="397" y="268"/>
                      <a:pt x="397" y="268"/>
                      <a:pt x="397" y="268"/>
                    </a:cubicBezTo>
                    <a:cubicBezTo>
                      <a:pt x="396" y="272"/>
                      <a:pt x="396" y="272"/>
                      <a:pt x="396" y="272"/>
                    </a:cubicBezTo>
                    <a:cubicBezTo>
                      <a:pt x="394" y="274"/>
                      <a:pt x="394" y="274"/>
                      <a:pt x="394" y="274"/>
                    </a:cubicBezTo>
                    <a:cubicBezTo>
                      <a:pt x="392" y="274"/>
                      <a:pt x="392" y="274"/>
                      <a:pt x="392" y="274"/>
                    </a:cubicBezTo>
                    <a:cubicBezTo>
                      <a:pt x="391" y="277"/>
                      <a:pt x="391" y="277"/>
                      <a:pt x="391" y="277"/>
                    </a:cubicBezTo>
                    <a:cubicBezTo>
                      <a:pt x="388" y="278"/>
                      <a:pt x="388" y="278"/>
                      <a:pt x="388" y="278"/>
                    </a:cubicBezTo>
                    <a:cubicBezTo>
                      <a:pt x="386" y="281"/>
                      <a:pt x="386" y="281"/>
                      <a:pt x="386" y="281"/>
                    </a:cubicBezTo>
                    <a:cubicBezTo>
                      <a:pt x="382" y="280"/>
                      <a:pt x="382" y="280"/>
                      <a:pt x="382" y="280"/>
                    </a:cubicBezTo>
                    <a:cubicBezTo>
                      <a:pt x="380" y="277"/>
                      <a:pt x="380" y="277"/>
                      <a:pt x="380" y="277"/>
                    </a:cubicBezTo>
                    <a:cubicBezTo>
                      <a:pt x="379" y="280"/>
                      <a:pt x="379" y="280"/>
                      <a:pt x="379" y="280"/>
                    </a:cubicBezTo>
                    <a:cubicBezTo>
                      <a:pt x="379" y="283"/>
                      <a:pt x="379" y="283"/>
                      <a:pt x="379" y="283"/>
                    </a:cubicBezTo>
                    <a:cubicBezTo>
                      <a:pt x="376" y="284"/>
                      <a:pt x="376" y="284"/>
                      <a:pt x="376" y="284"/>
                    </a:cubicBezTo>
                    <a:cubicBezTo>
                      <a:pt x="373" y="287"/>
                      <a:pt x="373" y="287"/>
                      <a:pt x="373" y="287"/>
                    </a:cubicBezTo>
                    <a:cubicBezTo>
                      <a:pt x="372" y="289"/>
                      <a:pt x="372" y="289"/>
                      <a:pt x="372" y="289"/>
                    </a:cubicBezTo>
                    <a:cubicBezTo>
                      <a:pt x="369" y="292"/>
                      <a:pt x="369" y="292"/>
                      <a:pt x="369" y="292"/>
                    </a:cubicBezTo>
                    <a:cubicBezTo>
                      <a:pt x="370" y="293"/>
                      <a:pt x="370" y="293"/>
                      <a:pt x="370" y="293"/>
                    </a:cubicBezTo>
                    <a:cubicBezTo>
                      <a:pt x="366" y="297"/>
                      <a:pt x="366" y="297"/>
                      <a:pt x="366" y="297"/>
                    </a:cubicBezTo>
                    <a:cubicBezTo>
                      <a:pt x="364" y="299"/>
                      <a:pt x="364" y="299"/>
                      <a:pt x="364" y="299"/>
                    </a:cubicBezTo>
                    <a:cubicBezTo>
                      <a:pt x="361" y="299"/>
                      <a:pt x="361" y="299"/>
                      <a:pt x="361" y="299"/>
                    </a:cubicBezTo>
                    <a:cubicBezTo>
                      <a:pt x="357" y="300"/>
                      <a:pt x="357" y="300"/>
                      <a:pt x="357" y="300"/>
                    </a:cubicBezTo>
                    <a:cubicBezTo>
                      <a:pt x="355" y="301"/>
                      <a:pt x="355" y="301"/>
                      <a:pt x="355" y="301"/>
                    </a:cubicBezTo>
                    <a:cubicBezTo>
                      <a:pt x="354" y="298"/>
                      <a:pt x="354" y="298"/>
                      <a:pt x="354" y="298"/>
                    </a:cubicBezTo>
                    <a:cubicBezTo>
                      <a:pt x="356" y="297"/>
                      <a:pt x="356" y="297"/>
                      <a:pt x="356" y="297"/>
                    </a:cubicBezTo>
                    <a:cubicBezTo>
                      <a:pt x="356" y="294"/>
                      <a:pt x="356" y="294"/>
                      <a:pt x="356" y="294"/>
                    </a:cubicBezTo>
                    <a:cubicBezTo>
                      <a:pt x="354" y="293"/>
                      <a:pt x="354" y="293"/>
                      <a:pt x="354" y="293"/>
                    </a:cubicBezTo>
                    <a:cubicBezTo>
                      <a:pt x="352" y="294"/>
                      <a:pt x="352" y="294"/>
                      <a:pt x="352" y="294"/>
                    </a:cubicBezTo>
                    <a:cubicBezTo>
                      <a:pt x="352" y="296"/>
                      <a:pt x="352" y="296"/>
                      <a:pt x="352" y="296"/>
                    </a:cubicBezTo>
                    <a:cubicBezTo>
                      <a:pt x="351" y="296"/>
                      <a:pt x="351" y="296"/>
                      <a:pt x="351" y="296"/>
                    </a:cubicBezTo>
                    <a:cubicBezTo>
                      <a:pt x="347" y="299"/>
                      <a:pt x="347" y="299"/>
                      <a:pt x="347" y="299"/>
                    </a:cubicBezTo>
                    <a:cubicBezTo>
                      <a:pt x="344" y="300"/>
                      <a:pt x="344" y="300"/>
                      <a:pt x="344" y="300"/>
                    </a:cubicBezTo>
                    <a:cubicBezTo>
                      <a:pt x="342" y="300"/>
                      <a:pt x="342" y="300"/>
                      <a:pt x="342" y="300"/>
                    </a:cubicBezTo>
                    <a:cubicBezTo>
                      <a:pt x="340" y="301"/>
                      <a:pt x="340" y="301"/>
                      <a:pt x="340" y="301"/>
                    </a:cubicBezTo>
                    <a:cubicBezTo>
                      <a:pt x="338" y="302"/>
                      <a:pt x="338" y="302"/>
                      <a:pt x="338" y="302"/>
                    </a:cubicBezTo>
                    <a:cubicBezTo>
                      <a:pt x="337" y="302"/>
                      <a:pt x="337" y="302"/>
                      <a:pt x="337" y="302"/>
                    </a:cubicBezTo>
                    <a:cubicBezTo>
                      <a:pt x="335" y="302"/>
                      <a:pt x="335" y="302"/>
                      <a:pt x="335" y="302"/>
                    </a:cubicBezTo>
                    <a:cubicBezTo>
                      <a:pt x="335" y="301"/>
                      <a:pt x="335" y="301"/>
                      <a:pt x="335" y="301"/>
                    </a:cubicBezTo>
                    <a:close/>
                    <a:moveTo>
                      <a:pt x="642" y="265"/>
                    </a:moveTo>
                    <a:cubicBezTo>
                      <a:pt x="643" y="265"/>
                      <a:pt x="643" y="265"/>
                      <a:pt x="643" y="265"/>
                    </a:cubicBezTo>
                    <a:cubicBezTo>
                      <a:pt x="644" y="267"/>
                      <a:pt x="644" y="267"/>
                      <a:pt x="644" y="267"/>
                    </a:cubicBezTo>
                    <a:cubicBezTo>
                      <a:pt x="643" y="269"/>
                      <a:pt x="643" y="269"/>
                      <a:pt x="643" y="269"/>
                    </a:cubicBezTo>
                    <a:cubicBezTo>
                      <a:pt x="643" y="270"/>
                      <a:pt x="643" y="270"/>
                      <a:pt x="643" y="270"/>
                    </a:cubicBezTo>
                    <a:cubicBezTo>
                      <a:pt x="642" y="269"/>
                      <a:pt x="642" y="269"/>
                      <a:pt x="642" y="269"/>
                    </a:cubicBezTo>
                    <a:cubicBezTo>
                      <a:pt x="641" y="266"/>
                      <a:pt x="641" y="266"/>
                      <a:pt x="641" y="266"/>
                    </a:cubicBezTo>
                    <a:cubicBezTo>
                      <a:pt x="642" y="265"/>
                      <a:pt x="642" y="265"/>
                      <a:pt x="642" y="265"/>
                    </a:cubicBezTo>
                    <a:close/>
                    <a:moveTo>
                      <a:pt x="619" y="265"/>
                    </a:moveTo>
                    <a:cubicBezTo>
                      <a:pt x="620" y="262"/>
                      <a:pt x="620" y="262"/>
                      <a:pt x="620" y="262"/>
                    </a:cubicBezTo>
                    <a:cubicBezTo>
                      <a:pt x="623" y="261"/>
                      <a:pt x="623" y="261"/>
                      <a:pt x="623" y="261"/>
                    </a:cubicBezTo>
                    <a:cubicBezTo>
                      <a:pt x="625" y="262"/>
                      <a:pt x="625" y="262"/>
                      <a:pt x="625" y="262"/>
                    </a:cubicBezTo>
                    <a:cubicBezTo>
                      <a:pt x="624" y="264"/>
                      <a:pt x="624" y="264"/>
                      <a:pt x="624" y="264"/>
                    </a:cubicBezTo>
                    <a:cubicBezTo>
                      <a:pt x="622" y="264"/>
                      <a:pt x="622" y="264"/>
                      <a:pt x="622" y="264"/>
                    </a:cubicBezTo>
                    <a:cubicBezTo>
                      <a:pt x="620" y="265"/>
                      <a:pt x="620" y="265"/>
                      <a:pt x="620" y="265"/>
                    </a:cubicBezTo>
                    <a:cubicBezTo>
                      <a:pt x="619" y="265"/>
                      <a:pt x="619" y="265"/>
                      <a:pt x="619" y="265"/>
                    </a:cubicBezTo>
                    <a:close/>
                    <a:moveTo>
                      <a:pt x="596" y="278"/>
                    </a:moveTo>
                    <a:cubicBezTo>
                      <a:pt x="597" y="280"/>
                      <a:pt x="597" y="280"/>
                      <a:pt x="597" y="280"/>
                    </a:cubicBezTo>
                    <a:cubicBezTo>
                      <a:pt x="600" y="281"/>
                      <a:pt x="600" y="281"/>
                      <a:pt x="600" y="281"/>
                    </a:cubicBezTo>
                    <a:cubicBezTo>
                      <a:pt x="603" y="283"/>
                      <a:pt x="603" y="283"/>
                      <a:pt x="603" y="283"/>
                    </a:cubicBezTo>
                    <a:cubicBezTo>
                      <a:pt x="604" y="282"/>
                      <a:pt x="604" y="282"/>
                      <a:pt x="604" y="282"/>
                    </a:cubicBezTo>
                    <a:cubicBezTo>
                      <a:pt x="606" y="282"/>
                      <a:pt x="606" y="282"/>
                      <a:pt x="606" y="282"/>
                    </a:cubicBezTo>
                    <a:cubicBezTo>
                      <a:pt x="609" y="281"/>
                      <a:pt x="609" y="281"/>
                      <a:pt x="609" y="281"/>
                    </a:cubicBezTo>
                    <a:cubicBezTo>
                      <a:pt x="611" y="282"/>
                      <a:pt x="611" y="282"/>
                      <a:pt x="611" y="282"/>
                    </a:cubicBezTo>
                    <a:cubicBezTo>
                      <a:pt x="612" y="281"/>
                      <a:pt x="612" y="281"/>
                      <a:pt x="612" y="281"/>
                    </a:cubicBezTo>
                    <a:cubicBezTo>
                      <a:pt x="614" y="279"/>
                      <a:pt x="614" y="279"/>
                      <a:pt x="614" y="279"/>
                    </a:cubicBezTo>
                    <a:cubicBezTo>
                      <a:pt x="617" y="280"/>
                      <a:pt x="617" y="280"/>
                      <a:pt x="617" y="280"/>
                    </a:cubicBezTo>
                    <a:cubicBezTo>
                      <a:pt x="617" y="278"/>
                      <a:pt x="617" y="278"/>
                      <a:pt x="617" y="278"/>
                    </a:cubicBezTo>
                    <a:cubicBezTo>
                      <a:pt x="613" y="276"/>
                      <a:pt x="613" y="276"/>
                      <a:pt x="613" y="276"/>
                    </a:cubicBezTo>
                    <a:cubicBezTo>
                      <a:pt x="611" y="277"/>
                      <a:pt x="611" y="277"/>
                      <a:pt x="611" y="277"/>
                    </a:cubicBezTo>
                    <a:cubicBezTo>
                      <a:pt x="608" y="277"/>
                      <a:pt x="608" y="277"/>
                      <a:pt x="608" y="277"/>
                    </a:cubicBezTo>
                    <a:cubicBezTo>
                      <a:pt x="607" y="277"/>
                      <a:pt x="607" y="277"/>
                      <a:pt x="607" y="277"/>
                    </a:cubicBezTo>
                    <a:cubicBezTo>
                      <a:pt x="605" y="278"/>
                      <a:pt x="605" y="278"/>
                      <a:pt x="605" y="278"/>
                    </a:cubicBezTo>
                    <a:cubicBezTo>
                      <a:pt x="602" y="276"/>
                      <a:pt x="602" y="276"/>
                      <a:pt x="602" y="276"/>
                    </a:cubicBezTo>
                    <a:cubicBezTo>
                      <a:pt x="599" y="278"/>
                      <a:pt x="599" y="278"/>
                      <a:pt x="599" y="278"/>
                    </a:cubicBezTo>
                    <a:cubicBezTo>
                      <a:pt x="596" y="278"/>
                      <a:pt x="596" y="278"/>
                      <a:pt x="596" y="278"/>
                    </a:cubicBezTo>
                    <a:cubicBezTo>
                      <a:pt x="596" y="278"/>
                      <a:pt x="596" y="278"/>
                      <a:pt x="596" y="278"/>
                    </a:cubicBezTo>
                    <a:close/>
                    <a:moveTo>
                      <a:pt x="582" y="362"/>
                    </a:moveTo>
                    <a:cubicBezTo>
                      <a:pt x="581" y="362"/>
                      <a:pt x="581" y="362"/>
                      <a:pt x="581" y="362"/>
                    </a:cubicBezTo>
                    <a:cubicBezTo>
                      <a:pt x="582" y="360"/>
                      <a:pt x="582" y="360"/>
                      <a:pt x="582" y="360"/>
                    </a:cubicBezTo>
                    <a:cubicBezTo>
                      <a:pt x="583" y="360"/>
                      <a:pt x="583" y="360"/>
                      <a:pt x="583" y="360"/>
                    </a:cubicBezTo>
                    <a:cubicBezTo>
                      <a:pt x="583" y="362"/>
                      <a:pt x="583" y="362"/>
                      <a:pt x="583" y="362"/>
                    </a:cubicBezTo>
                    <a:cubicBezTo>
                      <a:pt x="582" y="362"/>
                      <a:pt x="582" y="362"/>
                      <a:pt x="582" y="362"/>
                    </a:cubicBezTo>
                    <a:close/>
                    <a:moveTo>
                      <a:pt x="568" y="360"/>
                    </a:moveTo>
                    <a:cubicBezTo>
                      <a:pt x="566" y="359"/>
                      <a:pt x="566" y="359"/>
                      <a:pt x="566" y="359"/>
                    </a:cubicBezTo>
                    <a:cubicBezTo>
                      <a:pt x="566" y="356"/>
                      <a:pt x="566" y="356"/>
                      <a:pt x="566" y="356"/>
                    </a:cubicBezTo>
                    <a:cubicBezTo>
                      <a:pt x="565" y="355"/>
                      <a:pt x="565" y="355"/>
                      <a:pt x="565" y="355"/>
                    </a:cubicBezTo>
                    <a:cubicBezTo>
                      <a:pt x="564" y="356"/>
                      <a:pt x="564" y="356"/>
                      <a:pt x="564" y="356"/>
                    </a:cubicBezTo>
                    <a:cubicBezTo>
                      <a:pt x="563" y="355"/>
                      <a:pt x="563" y="355"/>
                      <a:pt x="563" y="355"/>
                    </a:cubicBezTo>
                    <a:cubicBezTo>
                      <a:pt x="564" y="353"/>
                      <a:pt x="564" y="353"/>
                      <a:pt x="564" y="353"/>
                    </a:cubicBezTo>
                    <a:cubicBezTo>
                      <a:pt x="563" y="350"/>
                      <a:pt x="563" y="350"/>
                      <a:pt x="563" y="350"/>
                    </a:cubicBezTo>
                    <a:cubicBezTo>
                      <a:pt x="562" y="348"/>
                      <a:pt x="562" y="348"/>
                      <a:pt x="562" y="348"/>
                    </a:cubicBezTo>
                    <a:cubicBezTo>
                      <a:pt x="563" y="346"/>
                      <a:pt x="563" y="346"/>
                      <a:pt x="563" y="346"/>
                    </a:cubicBezTo>
                    <a:cubicBezTo>
                      <a:pt x="563" y="342"/>
                      <a:pt x="563" y="342"/>
                      <a:pt x="563" y="342"/>
                    </a:cubicBezTo>
                    <a:cubicBezTo>
                      <a:pt x="563" y="341"/>
                      <a:pt x="563" y="341"/>
                      <a:pt x="563" y="341"/>
                    </a:cubicBezTo>
                    <a:cubicBezTo>
                      <a:pt x="562" y="340"/>
                      <a:pt x="562" y="340"/>
                      <a:pt x="562" y="340"/>
                    </a:cubicBezTo>
                    <a:cubicBezTo>
                      <a:pt x="561" y="338"/>
                      <a:pt x="561" y="338"/>
                      <a:pt x="561" y="338"/>
                    </a:cubicBezTo>
                    <a:cubicBezTo>
                      <a:pt x="561" y="336"/>
                      <a:pt x="561" y="336"/>
                      <a:pt x="561" y="336"/>
                    </a:cubicBezTo>
                    <a:cubicBezTo>
                      <a:pt x="559" y="333"/>
                      <a:pt x="559" y="333"/>
                      <a:pt x="559" y="333"/>
                    </a:cubicBezTo>
                    <a:cubicBezTo>
                      <a:pt x="559" y="330"/>
                      <a:pt x="559" y="330"/>
                      <a:pt x="559" y="330"/>
                    </a:cubicBezTo>
                    <a:cubicBezTo>
                      <a:pt x="557" y="327"/>
                      <a:pt x="557" y="327"/>
                      <a:pt x="557" y="327"/>
                    </a:cubicBezTo>
                    <a:cubicBezTo>
                      <a:pt x="556" y="327"/>
                      <a:pt x="556" y="327"/>
                      <a:pt x="556" y="327"/>
                    </a:cubicBezTo>
                    <a:cubicBezTo>
                      <a:pt x="555" y="326"/>
                      <a:pt x="555" y="326"/>
                      <a:pt x="555" y="326"/>
                    </a:cubicBezTo>
                    <a:cubicBezTo>
                      <a:pt x="555" y="323"/>
                      <a:pt x="555" y="323"/>
                      <a:pt x="555" y="323"/>
                    </a:cubicBezTo>
                    <a:cubicBezTo>
                      <a:pt x="554" y="322"/>
                      <a:pt x="554" y="322"/>
                      <a:pt x="554" y="322"/>
                    </a:cubicBezTo>
                    <a:cubicBezTo>
                      <a:pt x="552" y="323"/>
                      <a:pt x="552" y="323"/>
                      <a:pt x="552" y="323"/>
                    </a:cubicBezTo>
                    <a:cubicBezTo>
                      <a:pt x="551" y="322"/>
                      <a:pt x="551" y="322"/>
                      <a:pt x="551" y="322"/>
                    </a:cubicBezTo>
                    <a:cubicBezTo>
                      <a:pt x="549" y="323"/>
                      <a:pt x="549" y="323"/>
                      <a:pt x="549" y="323"/>
                    </a:cubicBezTo>
                    <a:cubicBezTo>
                      <a:pt x="548" y="322"/>
                      <a:pt x="548" y="322"/>
                      <a:pt x="548" y="322"/>
                    </a:cubicBezTo>
                    <a:cubicBezTo>
                      <a:pt x="548" y="319"/>
                      <a:pt x="548" y="319"/>
                      <a:pt x="548" y="319"/>
                    </a:cubicBezTo>
                    <a:cubicBezTo>
                      <a:pt x="551" y="318"/>
                      <a:pt x="551" y="318"/>
                      <a:pt x="551" y="318"/>
                    </a:cubicBezTo>
                    <a:cubicBezTo>
                      <a:pt x="551" y="314"/>
                      <a:pt x="551" y="314"/>
                      <a:pt x="551" y="314"/>
                    </a:cubicBezTo>
                    <a:cubicBezTo>
                      <a:pt x="550" y="313"/>
                      <a:pt x="550" y="313"/>
                      <a:pt x="550" y="313"/>
                    </a:cubicBezTo>
                    <a:cubicBezTo>
                      <a:pt x="551" y="311"/>
                      <a:pt x="551" y="311"/>
                      <a:pt x="551" y="311"/>
                    </a:cubicBezTo>
                    <a:cubicBezTo>
                      <a:pt x="551" y="307"/>
                      <a:pt x="551" y="307"/>
                      <a:pt x="551" y="307"/>
                    </a:cubicBezTo>
                    <a:cubicBezTo>
                      <a:pt x="550" y="306"/>
                      <a:pt x="550" y="306"/>
                      <a:pt x="550" y="306"/>
                    </a:cubicBezTo>
                    <a:cubicBezTo>
                      <a:pt x="553" y="302"/>
                      <a:pt x="553" y="302"/>
                      <a:pt x="553" y="302"/>
                    </a:cubicBezTo>
                    <a:cubicBezTo>
                      <a:pt x="555" y="301"/>
                      <a:pt x="555" y="301"/>
                      <a:pt x="555" y="301"/>
                    </a:cubicBezTo>
                    <a:cubicBezTo>
                      <a:pt x="556" y="299"/>
                      <a:pt x="556" y="299"/>
                      <a:pt x="556" y="299"/>
                    </a:cubicBezTo>
                    <a:cubicBezTo>
                      <a:pt x="557" y="299"/>
                      <a:pt x="557" y="299"/>
                      <a:pt x="557" y="299"/>
                    </a:cubicBezTo>
                    <a:cubicBezTo>
                      <a:pt x="558" y="300"/>
                      <a:pt x="558" y="300"/>
                      <a:pt x="558" y="300"/>
                    </a:cubicBezTo>
                    <a:cubicBezTo>
                      <a:pt x="561" y="299"/>
                      <a:pt x="561" y="299"/>
                      <a:pt x="561" y="299"/>
                    </a:cubicBezTo>
                    <a:cubicBezTo>
                      <a:pt x="563" y="300"/>
                      <a:pt x="563" y="300"/>
                      <a:pt x="563" y="300"/>
                    </a:cubicBezTo>
                    <a:cubicBezTo>
                      <a:pt x="564" y="301"/>
                      <a:pt x="564" y="301"/>
                      <a:pt x="564" y="301"/>
                    </a:cubicBezTo>
                    <a:cubicBezTo>
                      <a:pt x="563" y="302"/>
                      <a:pt x="563" y="302"/>
                      <a:pt x="563" y="302"/>
                    </a:cubicBezTo>
                    <a:cubicBezTo>
                      <a:pt x="562" y="303"/>
                      <a:pt x="562" y="303"/>
                      <a:pt x="562" y="303"/>
                    </a:cubicBezTo>
                    <a:cubicBezTo>
                      <a:pt x="562" y="304"/>
                      <a:pt x="562" y="304"/>
                      <a:pt x="562" y="304"/>
                    </a:cubicBezTo>
                    <a:cubicBezTo>
                      <a:pt x="564" y="304"/>
                      <a:pt x="564" y="304"/>
                      <a:pt x="564" y="304"/>
                    </a:cubicBezTo>
                    <a:cubicBezTo>
                      <a:pt x="565" y="306"/>
                      <a:pt x="565" y="306"/>
                      <a:pt x="565" y="306"/>
                    </a:cubicBezTo>
                    <a:cubicBezTo>
                      <a:pt x="565" y="308"/>
                      <a:pt x="565" y="308"/>
                      <a:pt x="565" y="308"/>
                    </a:cubicBezTo>
                    <a:cubicBezTo>
                      <a:pt x="567" y="311"/>
                      <a:pt x="567" y="311"/>
                      <a:pt x="567" y="311"/>
                    </a:cubicBezTo>
                    <a:cubicBezTo>
                      <a:pt x="568" y="313"/>
                      <a:pt x="568" y="313"/>
                      <a:pt x="568" y="313"/>
                    </a:cubicBezTo>
                    <a:cubicBezTo>
                      <a:pt x="569" y="315"/>
                      <a:pt x="569" y="315"/>
                      <a:pt x="569" y="315"/>
                    </a:cubicBezTo>
                    <a:cubicBezTo>
                      <a:pt x="571" y="315"/>
                      <a:pt x="571" y="315"/>
                      <a:pt x="571" y="315"/>
                    </a:cubicBezTo>
                    <a:cubicBezTo>
                      <a:pt x="572" y="314"/>
                      <a:pt x="572" y="314"/>
                      <a:pt x="572" y="314"/>
                    </a:cubicBezTo>
                    <a:cubicBezTo>
                      <a:pt x="572" y="312"/>
                      <a:pt x="572" y="312"/>
                      <a:pt x="572" y="312"/>
                    </a:cubicBezTo>
                    <a:cubicBezTo>
                      <a:pt x="573" y="312"/>
                      <a:pt x="573" y="312"/>
                      <a:pt x="573" y="312"/>
                    </a:cubicBezTo>
                    <a:cubicBezTo>
                      <a:pt x="575" y="309"/>
                      <a:pt x="575" y="309"/>
                      <a:pt x="575" y="309"/>
                    </a:cubicBezTo>
                    <a:cubicBezTo>
                      <a:pt x="574" y="307"/>
                      <a:pt x="574" y="307"/>
                      <a:pt x="574" y="307"/>
                    </a:cubicBezTo>
                    <a:cubicBezTo>
                      <a:pt x="576" y="306"/>
                      <a:pt x="576" y="306"/>
                      <a:pt x="576" y="306"/>
                    </a:cubicBezTo>
                    <a:cubicBezTo>
                      <a:pt x="576" y="304"/>
                      <a:pt x="576" y="304"/>
                      <a:pt x="576" y="304"/>
                    </a:cubicBezTo>
                    <a:cubicBezTo>
                      <a:pt x="575" y="302"/>
                      <a:pt x="575" y="302"/>
                      <a:pt x="575" y="302"/>
                    </a:cubicBezTo>
                    <a:cubicBezTo>
                      <a:pt x="576" y="301"/>
                      <a:pt x="576" y="301"/>
                      <a:pt x="576" y="301"/>
                    </a:cubicBezTo>
                    <a:cubicBezTo>
                      <a:pt x="578" y="300"/>
                      <a:pt x="578" y="300"/>
                      <a:pt x="578" y="300"/>
                    </a:cubicBezTo>
                    <a:cubicBezTo>
                      <a:pt x="580" y="301"/>
                      <a:pt x="580" y="301"/>
                      <a:pt x="580" y="301"/>
                    </a:cubicBezTo>
                    <a:cubicBezTo>
                      <a:pt x="581" y="303"/>
                      <a:pt x="581" y="303"/>
                      <a:pt x="581" y="303"/>
                    </a:cubicBezTo>
                    <a:cubicBezTo>
                      <a:pt x="583" y="303"/>
                      <a:pt x="583" y="303"/>
                      <a:pt x="583" y="303"/>
                    </a:cubicBezTo>
                    <a:cubicBezTo>
                      <a:pt x="583" y="302"/>
                      <a:pt x="583" y="302"/>
                      <a:pt x="583" y="302"/>
                    </a:cubicBezTo>
                    <a:cubicBezTo>
                      <a:pt x="581" y="299"/>
                      <a:pt x="581" y="299"/>
                      <a:pt x="581" y="299"/>
                    </a:cubicBezTo>
                    <a:cubicBezTo>
                      <a:pt x="580" y="297"/>
                      <a:pt x="580" y="297"/>
                      <a:pt x="580" y="297"/>
                    </a:cubicBezTo>
                    <a:cubicBezTo>
                      <a:pt x="580" y="297"/>
                      <a:pt x="580" y="297"/>
                      <a:pt x="580" y="297"/>
                    </a:cubicBezTo>
                    <a:cubicBezTo>
                      <a:pt x="578" y="299"/>
                      <a:pt x="578" y="299"/>
                      <a:pt x="578" y="299"/>
                    </a:cubicBezTo>
                    <a:cubicBezTo>
                      <a:pt x="576" y="299"/>
                      <a:pt x="576" y="299"/>
                      <a:pt x="576" y="299"/>
                    </a:cubicBezTo>
                    <a:cubicBezTo>
                      <a:pt x="574" y="296"/>
                      <a:pt x="574" y="296"/>
                      <a:pt x="574" y="296"/>
                    </a:cubicBezTo>
                    <a:cubicBezTo>
                      <a:pt x="574" y="295"/>
                      <a:pt x="574" y="295"/>
                      <a:pt x="574" y="295"/>
                    </a:cubicBezTo>
                    <a:cubicBezTo>
                      <a:pt x="572" y="292"/>
                      <a:pt x="572" y="292"/>
                      <a:pt x="572" y="292"/>
                    </a:cubicBezTo>
                    <a:cubicBezTo>
                      <a:pt x="572" y="290"/>
                      <a:pt x="572" y="290"/>
                      <a:pt x="572" y="290"/>
                    </a:cubicBezTo>
                    <a:cubicBezTo>
                      <a:pt x="573" y="288"/>
                      <a:pt x="573" y="288"/>
                      <a:pt x="573" y="288"/>
                    </a:cubicBezTo>
                    <a:cubicBezTo>
                      <a:pt x="575" y="288"/>
                      <a:pt x="575" y="288"/>
                      <a:pt x="575" y="288"/>
                    </a:cubicBezTo>
                    <a:cubicBezTo>
                      <a:pt x="575" y="286"/>
                      <a:pt x="575" y="286"/>
                      <a:pt x="575" y="286"/>
                    </a:cubicBezTo>
                    <a:cubicBezTo>
                      <a:pt x="577" y="287"/>
                      <a:pt x="577" y="287"/>
                      <a:pt x="577" y="287"/>
                    </a:cubicBezTo>
                    <a:cubicBezTo>
                      <a:pt x="579" y="290"/>
                      <a:pt x="579" y="290"/>
                      <a:pt x="579" y="290"/>
                    </a:cubicBezTo>
                    <a:cubicBezTo>
                      <a:pt x="579" y="294"/>
                      <a:pt x="579" y="294"/>
                      <a:pt x="579" y="294"/>
                    </a:cubicBezTo>
                    <a:cubicBezTo>
                      <a:pt x="580" y="294"/>
                      <a:pt x="580" y="294"/>
                      <a:pt x="580" y="294"/>
                    </a:cubicBezTo>
                    <a:cubicBezTo>
                      <a:pt x="580" y="292"/>
                      <a:pt x="580" y="292"/>
                      <a:pt x="580" y="292"/>
                    </a:cubicBezTo>
                    <a:cubicBezTo>
                      <a:pt x="581" y="291"/>
                      <a:pt x="581" y="291"/>
                      <a:pt x="581" y="291"/>
                    </a:cubicBezTo>
                    <a:cubicBezTo>
                      <a:pt x="581" y="288"/>
                      <a:pt x="581" y="288"/>
                      <a:pt x="581" y="288"/>
                    </a:cubicBezTo>
                    <a:cubicBezTo>
                      <a:pt x="579" y="287"/>
                      <a:pt x="579" y="287"/>
                      <a:pt x="579" y="287"/>
                    </a:cubicBezTo>
                    <a:cubicBezTo>
                      <a:pt x="579" y="285"/>
                      <a:pt x="579" y="285"/>
                      <a:pt x="579" y="285"/>
                    </a:cubicBezTo>
                    <a:cubicBezTo>
                      <a:pt x="579" y="283"/>
                      <a:pt x="579" y="283"/>
                      <a:pt x="579" y="283"/>
                    </a:cubicBezTo>
                    <a:cubicBezTo>
                      <a:pt x="580" y="282"/>
                      <a:pt x="580" y="282"/>
                      <a:pt x="580" y="282"/>
                    </a:cubicBezTo>
                    <a:cubicBezTo>
                      <a:pt x="580" y="279"/>
                      <a:pt x="580" y="279"/>
                      <a:pt x="580" y="279"/>
                    </a:cubicBezTo>
                    <a:cubicBezTo>
                      <a:pt x="583" y="279"/>
                      <a:pt x="583" y="279"/>
                      <a:pt x="583" y="279"/>
                    </a:cubicBezTo>
                    <a:cubicBezTo>
                      <a:pt x="584" y="279"/>
                      <a:pt x="584" y="279"/>
                      <a:pt x="584" y="279"/>
                    </a:cubicBezTo>
                    <a:cubicBezTo>
                      <a:pt x="585" y="279"/>
                      <a:pt x="585" y="279"/>
                      <a:pt x="585" y="279"/>
                    </a:cubicBezTo>
                    <a:cubicBezTo>
                      <a:pt x="587" y="281"/>
                      <a:pt x="587" y="281"/>
                      <a:pt x="587" y="281"/>
                    </a:cubicBezTo>
                    <a:cubicBezTo>
                      <a:pt x="589" y="282"/>
                      <a:pt x="589" y="282"/>
                      <a:pt x="589" y="282"/>
                    </a:cubicBezTo>
                    <a:cubicBezTo>
                      <a:pt x="591" y="280"/>
                      <a:pt x="591" y="280"/>
                      <a:pt x="591" y="280"/>
                    </a:cubicBezTo>
                    <a:cubicBezTo>
                      <a:pt x="588" y="280"/>
                      <a:pt x="588" y="280"/>
                      <a:pt x="588" y="280"/>
                    </a:cubicBezTo>
                    <a:cubicBezTo>
                      <a:pt x="587" y="279"/>
                      <a:pt x="587" y="279"/>
                      <a:pt x="587" y="279"/>
                    </a:cubicBezTo>
                    <a:cubicBezTo>
                      <a:pt x="588" y="278"/>
                      <a:pt x="588" y="278"/>
                      <a:pt x="588" y="278"/>
                    </a:cubicBezTo>
                    <a:cubicBezTo>
                      <a:pt x="590" y="277"/>
                      <a:pt x="590" y="277"/>
                      <a:pt x="590" y="277"/>
                    </a:cubicBezTo>
                    <a:cubicBezTo>
                      <a:pt x="593" y="277"/>
                      <a:pt x="593" y="277"/>
                      <a:pt x="593" y="277"/>
                    </a:cubicBezTo>
                    <a:cubicBezTo>
                      <a:pt x="594" y="279"/>
                      <a:pt x="594" y="279"/>
                      <a:pt x="594" y="279"/>
                    </a:cubicBezTo>
                    <a:cubicBezTo>
                      <a:pt x="593" y="279"/>
                      <a:pt x="593" y="279"/>
                      <a:pt x="593" y="279"/>
                    </a:cubicBezTo>
                    <a:cubicBezTo>
                      <a:pt x="593" y="281"/>
                      <a:pt x="593" y="281"/>
                      <a:pt x="593" y="281"/>
                    </a:cubicBezTo>
                    <a:cubicBezTo>
                      <a:pt x="595" y="282"/>
                      <a:pt x="595" y="282"/>
                      <a:pt x="595" y="282"/>
                    </a:cubicBezTo>
                    <a:cubicBezTo>
                      <a:pt x="596" y="284"/>
                      <a:pt x="596" y="284"/>
                      <a:pt x="596" y="284"/>
                    </a:cubicBezTo>
                    <a:cubicBezTo>
                      <a:pt x="598" y="284"/>
                      <a:pt x="598" y="284"/>
                      <a:pt x="598" y="284"/>
                    </a:cubicBezTo>
                    <a:cubicBezTo>
                      <a:pt x="601" y="285"/>
                      <a:pt x="601" y="285"/>
                      <a:pt x="601" y="285"/>
                    </a:cubicBezTo>
                    <a:cubicBezTo>
                      <a:pt x="604" y="285"/>
                      <a:pt x="604" y="285"/>
                      <a:pt x="604" y="285"/>
                    </a:cubicBezTo>
                    <a:cubicBezTo>
                      <a:pt x="605" y="284"/>
                      <a:pt x="605" y="284"/>
                      <a:pt x="605" y="284"/>
                    </a:cubicBezTo>
                    <a:cubicBezTo>
                      <a:pt x="607" y="284"/>
                      <a:pt x="607" y="284"/>
                      <a:pt x="607" y="284"/>
                    </a:cubicBezTo>
                    <a:cubicBezTo>
                      <a:pt x="612" y="284"/>
                      <a:pt x="612" y="284"/>
                      <a:pt x="612" y="284"/>
                    </a:cubicBezTo>
                    <a:cubicBezTo>
                      <a:pt x="614" y="286"/>
                      <a:pt x="614" y="286"/>
                      <a:pt x="614" y="286"/>
                    </a:cubicBezTo>
                    <a:cubicBezTo>
                      <a:pt x="616" y="286"/>
                      <a:pt x="616" y="286"/>
                      <a:pt x="616" y="286"/>
                    </a:cubicBezTo>
                    <a:cubicBezTo>
                      <a:pt x="616" y="287"/>
                      <a:pt x="616" y="287"/>
                      <a:pt x="616" y="287"/>
                    </a:cubicBezTo>
                    <a:cubicBezTo>
                      <a:pt x="616" y="289"/>
                      <a:pt x="616" y="289"/>
                      <a:pt x="616" y="289"/>
                    </a:cubicBezTo>
                    <a:cubicBezTo>
                      <a:pt x="616" y="290"/>
                      <a:pt x="616" y="290"/>
                      <a:pt x="616" y="290"/>
                    </a:cubicBezTo>
                    <a:cubicBezTo>
                      <a:pt x="615" y="292"/>
                      <a:pt x="615" y="292"/>
                      <a:pt x="615" y="292"/>
                    </a:cubicBezTo>
                    <a:cubicBezTo>
                      <a:pt x="612" y="294"/>
                      <a:pt x="612" y="294"/>
                      <a:pt x="612" y="294"/>
                    </a:cubicBezTo>
                    <a:cubicBezTo>
                      <a:pt x="610" y="293"/>
                      <a:pt x="610" y="293"/>
                      <a:pt x="610" y="293"/>
                    </a:cubicBezTo>
                    <a:cubicBezTo>
                      <a:pt x="610" y="292"/>
                      <a:pt x="610" y="292"/>
                      <a:pt x="610" y="292"/>
                    </a:cubicBezTo>
                    <a:cubicBezTo>
                      <a:pt x="609" y="293"/>
                      <a:pt x="609" y="293"/>
                      <a:pt x="609" y="293"/>
                    </a:cubicBezTo>
                    <a:cubicBezTo>
                      <a:pt x="607" y="294"/>
                      <a:pt x="607" y="294"/>
                      <a:pt x="607" y="294"/>
                    </a:cubicBezTo>
                    <a:cubicBezTo>
                      <a:pt x="608" y="295"/>
                      <a:pt x="608" y="295"/>
                      <a:pt x="608" y="295"/>
                    </a:cubicBezTo>
                    <a:cubicBezTo>
                      <a:pt x="610" y="297"/>
                      <a:pt x="610" y="297"/>
                      <a:pt x="610" y="297"/>
                    </a:cubicBezTo>
                    <a:cubicBezTo>
                      <a:pt x="610" y="298"/>
                      <a:pt x="610" y="298"/>
                      <a:pt x="610" y="298"/>
                    </a:cubicBezTo>
                    <a:cubicBezTo>
                      <a:pt x="609" y="301"/>
                      <a:pt x="609" y="301"/>
                      <a:pt x="609" y="301"/>
                    </a:cubicBezTo>
                    <a:cubicBezTo>
                      <a:pt x="608" y="302"/>
                      <a:pt x="608" y="302"/>
                      <a:pt x="608" y="302"/>
                    </a:cubicBezTo>
                    <a:cubicBezTo>
                      <a:pt x="607" y="301"/>
                      <a:pt x="607" y="301"/>
                      <a:pt x="607" y="301"/>
                    </a:cubicBezTo>
                    <a:cubicBezTo>
                      <a:pt x="605" y="301"/>
                      <a:pt x="605" y="301"/>
                      <a:pt x="605" y="301"/>
                    </a:cubicBezTo>
                    <a:cubicBezTo>
                      <a:pt x="603" y="302"/>
                      <a:pt x="603" y="302"/>
                      <a:pt x="603" y="302"/>
                    </a:cubicBezTo>
                    <a:cubicBezTo>
                      <a:pt x="602" y="303"/>
                      <a:pt x="602" y="303"/>
                      <a:pt x="602" y="303"/>
                    </a:cubicBezTo>
                    <a:cubicBezTo>
                      <a:pt x="597" y="304"/>
                      <a:pt x="597" y="304"/>
                      <a:pt x="597" y="304"/>
                    </a:cubicBezTo>
                    <a:cubicBezTo>
                      <a:pt x="594" y="307"/>
                      <a:pt x="594" y="307"/>
                      <a:pt x="594" y="307"/>
                    </a:cubicBezTo>
                    <a:cubicBezTo>
                      <a:pt x="593" y="307"/>
                      <a:pt x="593" y="307"/>
                      <a:pt x="593" y="307"/>
                    </a:cubicBezTo>
                    <a:cubicBezTo>
                      <a:pt x="591" y="310"/>
                      <a:pt x="591" y="310"/>
                      <a:pt x="591" y="310"/>
                    </a:cubicBezTo>
                    <a:cubicBezTo>
                      <a:pt x="591" y="311"/>
                      <a:pt x="591" y="311"/>
                      <a:pt x="591" y="311"/>
                    </a:cubicBezTo>
                    <a:cubicBezTo>
                      <a:pt x="593" y="311"/>
                      <a:pt x="593" y="311"/>
                      <a:pt x="593" y="311"/>
                    </a:cubicBezTo>
                    <a:cubicBezTo>
                      <a:pt x="593" y="310"/>
                      <a:pt x="593" y="310"/>
                      <a:pt x="593" y="310"/>
                    </a:cubicBezTo>
                    <a:cubicBezTo>
                      <a:pt x="597" y="309"/>
                      <a:pt x="597" y="309"/>
                      <a:pt x="597" y="309"/>
                    </a:cubicBezTo>
                    <a:cubicBezTo>
                      <a:pt x="598" y="309"/>
                      <a:pt x="598" y="309"/>
                      <a:pt x="598" y="309"/>
                    </a:cubicBezTo>
                    <a:cubicBezTo>
                      <a:pt x="602" y="311"/>
                      <a:pt x="602" y="311"/>
                      <a:pt x="602" y="311"/>
                    </a:cubicBezTo>
                    <a:cubicBezTo>
                      <a:pt x="603" y="313"/>
                      <a:pt x="603" y="313"/>
                      <a:pt x="603" y="313"/>
                    </a:cubicBezTo>
                    <a:cubicBezTo>
                      <a:pt x="602" y="314"/>
                      <a:pt x="602" y="314"/>
                      <a:pt x="602" y="314"/>
                    </a:cubicBezTo>
                    <a:cubicBezTo>
                      <a:pt x="600" y="314"/>
                      <a:pt x="600" y="314"/>
                      <a:pt x="600" y="314"/>
                    </a:cubicBezTo>
                    <a:cubicBezTo>
                      <a:pt x="602" y="315"/>
                      <a:pt x="602" y="315"/>
                      <a:pt x="602" y="315"/>
                    </a:cubicBezTo>
                    <a:cubicBezTo>
                      <a:pt x="602" y="317"/>
                      <a:pt x="602" y="317"/>
                      <a:pt x="602" y="317"/>
                    </a:cubicBezTo>
                    <a:cubicBezTo>
                      <a:pt x="602" y="319"/>
                      <a:pt x="602" y="319"/>
                      <a:pt x="602" y="319"/>
                    </a:cubicBezTo>
                    <a:cubicBezTo>
                      <a:pt x="600" y="320"/>
                      <a:pt x="600" y="320"/>
                      <a:pt x="600" y="320"/>
                    </a:cubicBezTo>
                    <a:cubicBezTo>
                      <a:pt x="600" y="323"/>
                      <a:pt x="600" y="323"/>
                      <a:pt x="600" y="323"/>
                    </a:cubicBezTo>
                    <a:cubicBezTo>
                      <a:pt x="601" y="324"/>
                      <a:pt x="601" y="324"/>
                      <a:pt x="601" y="324"/>
                    </a:cubicBezTo>
                    <a:cubicBezTo>
                      <a:pt x="602" y="321"/>
                      <a:pt x="602" y="321"/>
                      <a:pt x="602" y="321"/>
                    </a:cubicBezTo>
                    <a:cubicBezTo>
                      <a:pt x="605" y="320"/>
                      <a:pt x="605" y="320"/>
                      <a:pt x="605" y="320"/>
                    </a:cubicBezTo>
                    <a:cubicBezTo>
                      <a:pt x="606" y="319"/>
                      <a:pt x="606" y="319"/>
                      <a:pt x="606" y="319"/>
                    </a:cubicBezTo>
                    <a:cubicBezTo>
                      <a:pt x="607" y="319"/>
                      <a:pt x="607" y="319"/>
                      <a:pt x="607" y="319"/>
                    </a:cubicBezTo>
                    <a:cubicBezTo>
                      <a:pt x="606" y="321"/>
                      <a:pt x="606" y="321"/>
                      <a:pt x="606" y="321"/>
                    </a:cubicBezTo>
                    <a:cubicBezTo>
                      <a:pt x="606" y="324"/>
                      <a:pt x="606" y="324"/>
                      <a:pt x="606" y="324"/>
                    </a:cubicBezTo>
                    <a:cubicBezTo>
                      <a:pt x="605" y="328"/>
                      <a:pt x="605" y="328"/>
                      <a:pt x="605" y="328"/>
                    </a:cubicBezTo>
                    <a:cubicBezTo>
                      <a:pt x="605" y="330"/>
                      <a:pt x="605" y="330"/>
                      <a:pt x="605" y="330"/>
                    </a:cubicBezTo>
                    <a:cubicBezTo>
                      <a:pt x="601" y="332"/>
                      <a:pt x="601" y="332"/>
                      <a:pt x="601" y="332"/>
                    </a:cubicBezTo>
                    <a:cubicBezTo>
                      <a:pt x="599" y="333"/>
                      <a:pt x="599" y="333"/>
                      <a:pt x="599" y="333"/>
                    </a:cubicBezTo>
                    <a:cubicBezTo>
                      <a:pt x="598" y="334"/>
                      <a:pt x="598" y="334"/>
                      <a:pt x="598" y="334"/>
                    </a:cubicBezTo>
                    <a:cubicBezTo>
                      <a:pt x="599" y="335"/>
                      <a:pt x="599" y="335"/>
                      <a:pt x="599" y="335"/>
                    </a:cubicBezTo>
                    <a:cubicBezTo>
                      <a:pt x="598" y="338"/>
                      <a:pt x="598" y="338"/>
                      <a:pt x="598" y="338"/>
                    </a:cubicBezTo>
                    <a:cubicBezTo>
                      <a:pt x="596" y="339"/>
                      <a:pt x="596" y="339"/>
                      <a:pt x="596" y="339"/>
                    </a:cubicBezTo>
                    <a:cubicBezTo>
                      <a:pt x="596" y="338"/>
                      <a:pt x="596" y="338"/>
                      <a:pt x="596" y="338"/>
                    </a:cubicBezTo>
                    <a:cubicBezTo>
                      <a:pt x="594" y="338"/>
                      <a:pt x="594" y="338"/>
                      <a:pt x="594" y="338"/>
                    </a:cubicBezTo>
                    <a:cubicBezTo>
                      <a:pt x="594" y="339"/>
                      <a:pt x="594" y="339"/>
                      <a:pt x="594" y="339"/>
                    </a:cubicBezTo>
                    <a:cubicBezTo>
                      <a:pt x="597" y="341"/>
                      <a:pt x="597" y="341"/>
                      <a:pt x="597" y="341"/>
                    </a:cubicBezTo>
                    <a:cubicBezTo>
                      <a:pt x="597" y="342"/>
                      <a:pt x="597" y="342"/>
                      <a:pt x="597" y="342"/>
                    </a:cubicBezTo>
                    <a:cubicBezTo>
                      <a:pt x="594" y="343"/>
                      <a:pt x="594" y="343"/>
                      <a:pt x="594" y="343"/>
                    </a:cubicBezTo>
                    <a:cubicBezTo>
                      <a:pt x="596" y="345"/>
                      <a:pt x="596" y="345"/>
                      <a:pt x="596" y="345"/>
                    </a:cubicBezTo>
                    <a:cubicBezTo>
                      <a:pt x="593" y="347"/>
                      <a:pt x="593" y="347"/>
                      <a:pt x="593" y="347"/>
                    </a:cubicBezTo>
                    <a:cubicBezTo>
                      <a:pt x="592" y="346"/>
                      <a:pt x="592" y="346"/>
                      <a:pt x="592" y="346"/>
                    </a:cubicBezTo>
                    <a:cubicBezTo>
                      <a:pt x="591" y="347"/>
                      <a:pt x="591" y="347"/>
                      <a:pt x="591" y="347"/>
                    </a:cubicBezTo>
                    <a:cubicBezTo>
                      <a:pt x="588" y="347"/>
                      <a:pt x="588" y="347"/>
                      <a:pt x="588" y="347"/>
                    </a:cubicBezTo>
                    <a:cubicBezTo>
                      <a:pt x="586" y="348"/>
                      <a:pt x="586" y="348"/>
                      <a:pt x="586" y="348"/>
                    </a:cubicBezTo>
                    <a:cubicBezTo>
                      <a:pt x="586" y="350"/>
                      <a:pt x="586" y="350"/>
                      <a:pt x="586" y="350"/>
                    </a:cubicBezTo>
                    <a:cubicBezTo>
                      <a:pt x="582" y="351"/>
                      <a:pt x="582" y="351"/>
                      <a:pt x="582" y="351"/>
                    </a:cubicBezTo>
                    <a:cubicBezTo>
                      <a:pt x="579" y="349"/>
                      <a:pt x="579" y="349"/>
                      <a:pt x="579" y="349"/>
                    </a:cubicBezTo>
                    <a:cubicBezTo>
                      <a:pt x="577" y="351"/>
                      <a:pt x="577" y="351"/>
                      <a:pt x="577" y="351"/>
                    </a:cubicBezTo>
                    <a:cubicBezTo>
                      <a:pt x="576" y="350"/>
                      <a:pt x="576" y="350"/>
                      <a:pt x="576" y="350"/>
                    </a:cubicBezTo>
                    <a:cubicBezTo>
                      <a:pt x="575" y="345"/>
                      <a:pt x="575" y="345"/>
                      <a:pt x="575" y="345"/>
                    </a:cubicBezTo>
                    <a:cubicBezTo>
                      <a:pt x="577" y="343"/>
                      <a:pt x="577" y="343"/>
                      <a:pt x="577" y="343"/>
                    </a:cubicBezTo>
                    <a:cubicBezTo>
                      <a:pt x="577" y="341"/>
                      <a:pt x="577" y="341"/>
                      <a:pt x="577" y="341"/>
                    </a:cubicBezTo>
                    <a:cubicBezTo>
                      <a:pt x="573" y="345"/>
                      <a:pt x="573" y="345"/>
                      <a:pt x="573" y="345"/>
                    </a:cubicBezTo>
                    <a:cubicBezTo>
                      <a:pt x="573" y="347"/>
                      <a:pt x="573" y="347"/>
                      <a:pt x="573" y="347"/>
                    </a:cubicBezTo>
                    <a:cubicBezTo>
                      <a:pt x="574" y="351"/>
                      <a:pt x="574" y="351"/>
                      <a:pt x="574" y="351"/>
                    </a:cubicBezTo>
                    <a:cubicBezTo>
                      <a:pt x="575" y="353"/>
                      <a:pt x="575" y="353"/>
                      <a:pt x="575" y="353"/>
                    </a:cubicBezTo>
                    <a:cubicBezTo>
                      <a:pt x="575" y="355"/>
                      <a:pt x="575" y="355"/>
                      <a:pt x="575" y="355"/>
                    </a:cubicBezTo>
                    <a:cubicBezTo>
                      <a:pt x="572" y="357"/>
                      <a:pt x="572" y="357"/>
                      <a:pt x="572" y="357"/>
                    </a:cubicBezTo>
                    <a:cubicBezTo>
                      <a:pt x="571" y="359"/>
                      <a:pt x="571" y="359"/>
                      <a:pt x="571" y="359"/>
                    </a:cubicBezTo>
                    <a:cubicBezTo>
                      <a:pt x="571" y="359"/>
                      <a:pt x="568" y="360"/>
                      <a:pt x="568" y="360"/>
                    </a:cubicBezTo>
                    <a:close/>
                    <a:moveTo>
                      <a:pt x="608" y="304"/>
                    </a:moveTo>
                    <a:cubicBezTo>
                      <a:pt x="608" y="305"/>
                      <a:pt x="608" y="305"/>
                      <a:pt x="608" y="305"/>
                    </a:cubicBezTo>
                    <a:cubicBezTo>
                      <a:pt x="609" y="305"/>
                      <a:pt x="609" y="305"/>
                      <a:pt x="609" y="305"/>
                    </a:cubicBezTo>
                    <a:cubicBezTo>
                      <a:pt x="610" y="304"/>
                      <a:pt x="610" y="304"/>
                      <a:pt x="610" y="304"/>
                    </a:cubicBezTo>
                    <a:cubicBezTo>
                      <a:pt x="608" y="304"/>
                      <a:pt x="608" y="304"/>
                      <a:pt x="608" y="304"/>
                    </a:cubicBezTo>
                    <a:close/>
                    <a:moveTo>
                      <a:pt x="606" y="314"/>
                    </a:moveTo>
                    <a:cubicBezTo>
                      <a:pt x="608" y="313"/>
                      <a:pt x="608" y="313"/>
                      <a:pt x="608" y="313"/>
                    </a:cubicBezTo>
                    <a:cubicBezTo>
                      <a:pt x="610" y="311"/>
                      <a:pt x="610" y="311"/>
                      <a:pt x="610" y="311"/>
                    </a:cubicBezTo>
                    <a:cubicBezTo>
                      <a:pt x="610" y="309"/>
                      <a:pt x="610" y="309"/>
                      <a:pt x="610" y="309"/>
                    </a:cubicBezTo>
                    <a:cubicBezTo>
                      <a:pt x="609" y="308"/>
                      <a:pt x="609" y="308"/>
                      <a:pt x="609" y="308"/>
                    </a:cubicBezTo>
                    <a:cubicBezTo>
                      <a:pt x="609" y="306"/>
                      <a:pt x="609" y="306"/>
                      <a:pt x="609" y="306"/>
                    </a:cubicBezTo>
                    <a:cubicBezTo>
                      <a:pt x="607" y="307"/>
                      <a:pt x="607" y="307"/>
                      <a:pt x="607" y="307"/>
                    </a:cubicBezTo>
                    <a:cubicBezTo>
                      <a:pt x="606" y="309"/>
                      <a:pt x="606" y="309"/>
                      <a:pt x="606" y="309"/>
                    </a:cubicBezTo>
                    <a:cubicBezTo>
                      <a:pt x="605" y="310"/>
                      <a:pt x="605" y="310"/>
                      <a:pt x="605" y="310"/>
                    </a:cubicBezTo>
                    <a:cubicBezTo>
                      <a:pt x="605" y="312"/>
                      <a:pt x="605" y="312"/>
                      <a:pt x="605" y="312"/>
                    </a:cubicBezTo>
                    <a:cubicBezTo>
                      <a:pt x="606" y="314"/>
                      <a:pt x="606" y="314"/>
                      <a:pt x="606" y="314"/>
                    </a:cubicBezTo>
                    <a:close/>
                    <a:moveTo>
                      <a:pt x="605" y="319"/>
                    </a:moveTo>
                    <a:cubicBezTo>
                      <a:pt x="606" y="318"/>
                      <a:pt x="606" y="318"/>
                      <a:pt x="606" y="318"/>
                    </a:cubicBezTo>
                    <a:cubicBezTo>
                      <a:pt x="607" y="315"/>
                      <a:pt x="607" y="315"/>
                      <a:pt x="607" y="315"/>
                    </a:cubicBezTo>
                    <a:cubicBezTo>
                      <a:pt x="605" y="315"/>
                      <a:pt x="605" y="315"/>
                      <a:pt x="605" y="315"/>
                    </a:cubicBezTo>
                    <a:cubicBezTo>
                      <a:pt x="604" y="317"/>
                      <a:pt x="604" y="317"/>
                      <a:pt x="604" y="317"/>
                    </a:cubicBezTo>
                    <a:cubicBezTo>
                      <a:pt x="604" y="318"/>
                      <a:pt x="604" y="318"/>
                      <a:pt x="604" y="318"/>
                    </a:cubicBezTo>
                    <a:cubicBezTo>
                      <a:pt x="605" y="319"/>
                      <a:pt x="605" y="319"/>
                      <a:pt x="605" y="319"/>
                    </a:cubicBezTo>
                    <a:close/>
                    <a:moveTo>
                      <a:pt x="513" y="267"/>
                    </a:moveTo>
                    <a:cubicBezTo>
                      <a:pt x="513" y="269"/>
                      <a:pt x="513" y="269"/>
                      <a:pt x="513" y="269"/>
                    </a:cubicBezTo>
                    <a:cubicBezTo>
                      <a:pt x="514" y="269"/>
                      <a:pt x="514" y="269"/>
                      <a:pt x="514" y="269"/>
                    </a:cubicBezTo>
                    <a:cubicBezTo>
                      <a:pt x="515" y="269"/>
                      <a:pt x="515" y="269"/>
                      <a:pt x="515" y="269"/>
                    </a:cubicBezTo>
                    <a:cubicBezTo>
                      <a:pt x="517" y="269"/>
                      <a:pt x="517" y="269"/>
                      <a:pt x="517" y="269"/>
                    </a:cubicBezTo>
                    <a:cubicBezTo>
                      <a:pt x="518" y="269"/>
                      <a:pt x="518" y="269"/>
                      <a:pt x="518" y="269"/>
                    </a:cubicBezTo>
                    <a:cubicBezTo>
                      <a:pt x="517" y="267"/>
                      <a:pt x="517" y="267"/>
                      <a:pt x="517" y="267"/>
                    </a:cubicBezTo>
                    <a:cubicBezTo>
                      <a:pt x="514" y="267"/>
                      <a:pt x="514" y="267"/>
                      <a:pt x="514" y="267"/>
                    </a:cubicBezTo>
                    <a:cubicBezTo>
                      <a:pt x="513" y="267"/>
                      <a:pt x="513" y="267"/>
                      <a:pt x="513" y="267"/>
                    </a:cubicBezTo>
                    <a:close/>
                    <a:moveTo>
                      <a:pt x="528" y="297"/>
                    </a:moveTo>
                    <a:cubicBezTo>
                      <a:pt x="527" y="295"/>
                      <a:pt x="527" y="295"/>
                      <a:pt x="527" y="295"/>
                    </a:cubicBezTo>
                    <a:cubicBezTo>
                      <a:pt x="526" y="290"/>
                      <a:pt x="526" y="290"/>
                      <a:pt x="526" y="290"/>
                    </a:cubicBezTo>
                    <a:cubicBezTo>
                      <a:pt x="525" y="288"/>
                      <a:pt x="525" y="288"/>
                      <a:pt x="525" y="288"/>
                    </a:cubicBezTo>
                    <a:cubicBezTo>
                      <a:pt x="525" y="286"/>
                      <a:pt x="525" y="286"/>
                      <a:pt x="525" y="286"/>
                    </a:cubicBezTo>
                    <a:cubicBezTo>
                      <a:pt x="525" y="285"/>
                      <a:pt x="525" y="285"/>
                      <a:pt x="525" y="285"/>
                    </a:cubicBezTo>
                    <a:cubicBezTo>
                      <a:pt x="525" y="282"/>
                      <a:pt x="525" y="282"/>
                      <a:pt x="525" y="282"/>
                    </a:cubicBezTo>
                    <a:cubicBezTo>
                      <a:pt x="525" y="279"/>
                      <a:pt x="525" y="279"/>
                      <a:pt x="525" y="279"/>
                    </a:cubicBezTo>
                    <a:cubicBezTo>
                      <a:pt x="523" y="276"/>
                      <a:pt x="523" y="276"/>
                      <a:pt x="523" y="276"/>
                    </a:cubicBezTo>
                    <a:cubicBezTo>
                      <a:pt x="521" y="274"/>
                      <a:pt x="521" y="274"/>
                      <a:pt x="521" y="274"/>
                    </a:cubicBezTo>
                    <a:cubicBezTo>
                      <a:pt x="521" y="273"/>
                      <a:pt x="521" y="273"/>
                      <a:pt x="521" y="273"/>
                    </a:cubicBezTo>
                    <a:cubicBezTo>
                      <a:pt x="524" y="270"/>
                      <a:pt x="524" y="270"/>
                      <a:pt x="524" y="270"/>
                    </a:cubicBezTo>
                    <a:cubicBezTo>
                      <a:pt x="526" y="269"/>
                      <a:pt x="526" y="269"/>
                      <a:pt x="526" y="269"/>
                    </a:cubicBezTo>
                    <a:cubicBezTo>
                      <a:pt x="529" y="267"/>
                      <a:pt x="529" y="267"/>
                      <a:pt x="529" y="267"/>
                    </a:cubicBezTo>
                    <a:cubicBezTo>
                      <a:pt x="532" y="267"/>
                      <a:pt x="532" y="267"/>
                      <a:pt x="532" y="267"/>
                    </a:cubicBezTo>
                    <a:cubicBezTo>
                      <a:pt x="534" y="268"/>
                      <a:pt x="534" y="268"/>
                      <a:pt x="534" y="268"/>
                    </a:cubicBezTo>
                    <a:cubicBezTo>
                      <a:pt x="535" y="268"/>
                      <a:pt x="535" y="268"/>
                      <a:pt x="535" y="268"/>
                    </a:cubicBezTo>
                    <a:cubicBezTo>
                      <a:pt x="537" y="270"/>
                      <a:pt x="537" y="270"/>
                      <a:pt x="537" y="270"/>
                    </a:cubicBezTo>
                    <a:cubicBezTo>
                      <a:pt x="539" y="269"/>
                      <a:pt x="539" y="269"/>
                      <a:pt x="539" y="269"/>
                    </a:cubicBezTo>
                    <a:cubicBezTo>
                      <a:pt x="541" y="270"/>
                      <a:pt x="541" y="270"/>
                      <a:pt x="541" y="270"/>
                    </a:cubicBezTo>
                    <a:cubicBezTo>
                      <a:pt x="542" y="270"/>
                      <a:pt x="542" y="270"/>
                      <a:pt x="542" y="270"/>
                    </a:cubicBezTo>
                    <a:cubicBezTo>
                      <a:pt x="544" y="270"/>
                      <a:pt x="544" y="270"/>
                      <a:pt x="544" y="270"/>
                    </a:cubicBezTo>
                    <a:cubicBezTo>
                      <a:pt x="546" y="273"/>
                      <a:pt x="546" y="273"/>
                      <a:pt x="546" y="273"/>
                    </a:cubicBezTo>
                    <a:cubicBezTo>
                      <a:pt x="546" y="275"/>
                      <a:pt x="546" y="275"/>
                      <a:pt x="546" y="275"/>
                    </a:cubicBezTo>
                    <a:cubicBezTo>
                      <a:pt x="546" y="276"/>
                      <a:pt x="546" y="276"/>
                      <a:pt x="546" y="276"/>
                    </a:cubicBezTo>
                    <a:cubicBezTo>
                      <a:pt x="547" y="278"/>
                      <a:pt x="547" y="278"/>
                      <a:pt x="547" y="278"/>
                    </a:cubicBezTo>
                    <a:cubicBezTo>
                      <a:pt x="547" y="280"/>
                      <a:pt x="547" y="280"/>
                      <a:pt x="547" y="280"/>
                    </a:cubicBezTo>
                    <a:cubicBezTo>
                      <a:pt x="546" y="281"/>
                      <a:pt x="546" y="281"/>
                      <a:pt x="546" y="281"/>
                    </a:cubicBezTo>
                    <a:cubicBezTo>
                      <a:pt x="546" y="283"/>
                      <a:pt x="546" y="283"/>
                      <a:pt x="546" y="283"/>
                    </a:cubicBezTo>
                    <a:cubicBezTo>
                      <a:pt x="543" y="285"/>
                      <a:pt x="543" y="285"/>
                      <a:pt x="543" y="285"/>
                    </a:cubicBezTo>
                    <a:cubicBezTo>
                      <a:pt x="542" y="285"/>
                      <a:pt x="542" y="285"/>
                      <a:pt x="542" y="285"/>
                    </a:cubicBezTo>
                    <a:cubicBezTo>
                      <a:pt x="539" y="289"/>
                      <a:pt x="539" y="289"/>
                      <a:pt x="539" y="289"/>
                    </a:cubicBezTo>
                    <a:cubicBezTo>
                      <a:pt x="536" y="290"/>
                      <a:pt x="536" y="290"/>
                      <a:pt x="536" y="290"/>
                    </a:cubicBezTo>
                    <a:cubicBezTo>
                      <a:pt x="533" y="294"/>
                      <a:pt x="533" y="294"/>
                      <a:pt x="533" y="294"/>
                    </a:cubicBezTo>
                    <a:cubicBezTo>
                      <a:pt x="530" y="294"/>
                      <a:pt x="530" y="294"/>
                      <a:pt x="530" y="294"/>
                    </a:cubicBezTo>
                    <a:cubicBezTo>
                      <a:pt x="529" y="295"/>
                      <a:pt x="529" y="295"/>
                      <a:pt x="529" y="295"/>
                    </a:cubicBezTo>
                    <a:cubicBezTo>
                      <a:pt x="529" y="297"/>
                      <a:pt x="529" y="297"/>
                      <a:pt x="529" y="297"/>
                    </a:cubicBezTo>
                    <a:cubicBezTo>
                      <a:pt x="528" y="297"/>
                      <a:pt x="528" y="297"/>
                      <a:pt x="528" y="297"/>
                    </a:cubicBezTo>
                    <a:close/>
                    <a:moveTo>
                      <a:pt x="615" y="347"/>
                    </a:moveTo>
                    <a:cubicBezTo>
                      <a:pt x="611" y="344"/>
                      <a:pt x="611" y="344"/>
                      <a:pt x="611" y="344"/>
                    </a:cubicBezTo>
                    <a:cubicBezTo>
                      <a:pt x="610" y="344"/>
                      <a:pt x="610" y="344"/>
                      <a:pt x="610" y="344"/>
                    </a:cubicBezTo>
                    <a:cubicBezTo>
                      <a:pt x="605" y="344"/>
                      <a:pt x="605" y="344"/>
                      <a:pt x="605" y="344"/>
                    </a:cubicBezTo>
                    <a:cubicBezTo>
                      <a:pt x="607" y="341"/>
                      <a:pt x="607" y="341"/>
                      <a:pt x="607" y="341"/>
                    </a:cubicBezTo>
                    <a:cubicBezTo>
                      <a:pt x="609" y="341"/>
                      <a:pt x="609" y="341"/>
                      <a:pt x="609" y="341"/>
                    </a:cubicBezTo>
                    <a:cubicBezTo>
                      <a:pt x="610" y="341"/>
                      <a:pt x="610" y="341"/>
                      <a:pt x="610" y="341"/>
                    </a:cubicBezTo>
                    <a:cubicBezTo>
                      <a:pt x="611" y="340"/>
                      <a:pt x="611" y="340"/>
                      <a:pt x="611" y="340"/>
                    </a:cubicBezTo>
                    <a:cubicBezTo>
                      <a:pt x="611" y="339"/>
                      <a:pt x="611" y="339"/>
                      <a:pt x="611" y="339"/>
                    </a:cubicBezTo>
                    <a:cubicBezTo>
                      <a:pt x="609" y="339"/>
                      <a:pt x="609" y="339"/>
                      <a:pt x="609" y="339"/>
                    </a:cubicBezTo>
                    <a:cubicBezTo>
                      <a:pt x="608" y="338"/>
                      <a:pt x="608" y="338"/>
                      <a:pt x="608" y="338"/>
                    </a:cubicBezTo>
                    <a:cubicBezTo>
                      <a:pt x="611" y="334"/>
                      <a:pt x="611" y="334"/>
                      <a:pt x="611" y="334"/>
                    </a:cubicBezTo>
                    <a:cubicBezTo>
                      <a:pt x="612" y="330"/>
                      <a:pt x="612" y="330"/>
                      <a:pt x="612" y="330"/>
                    </a:cubicBezTo>
                    <a:cubicBezTo>
                      <a:pt x="612" y="328"/>
                      <a:pt x="612" y="328"/>
                      <a:pt x="612" y="328"/>
                    </a:cubicBezTo>
                    <a:cubicBezTo>
                      <a:pt x="614" y="328"/>
                      <a:pt x="614" y="328"/>
                      <a:pt x="614" y="328"/>
                    </a:cubicBezTo>
                    <a:cubicBezTo>
                      <a:pt x="614" y="326"/>
                      <a:pt x="614" y="326"/>
                      <a:pt x="614" y="326"/>
                    </a:cubicBezTo>
                    <a:cubicBezTo>
                      <a:pt x="612" y="325"/>
                      <a:pt x="612" y="325"/>
                      <a:pt x="612" y="325"/>
                    </a:cubicBezTo>
                    <a:cubicBezTo>
                      <a:pt x="613" y="323"/>
                      <a:pt x="613" y="323"/>
                      <a:pt x="613" y="323"/>
                    </a:cubicBezTo>
                    <a:cubicBezTo>
                      <a:pt x="613" y="320"/>
                      <a:pt x="613" y="320"/>
                      <a:pt x="613" y="320"/>
                    </a:cubicBezTo>
                    <a:cubicBezTo>
                      <a:pt x="615" y="315"/>
                      <a:pt x="615" y="315"/>
                      <a:pt x="615" y="315"/>
                    </a:cubicBezTo>
                    <a:cubicBezTo>
                      <a:pt x="617" y="314"/>
                      <a:pt x="617" y="314"/>
                      <a:pt x="617" y="314"/>
                    </a:cubicBezTo>
                    <a:cubicBezTo>
                      <a:pt x="617" y="312"/>
                      <a:pt x="617" y="312"/>
                      <a:pt x="617" y="312"/>
                    </a:cubicBezTo>
                    <a:cubicBezTo>
                      <a:pt x="619" y="311"/>
                      <a:pt x="619" y="311"/>
                      <a:pt x="619" y="311"/>
                    </a:cubicBezTo>
                    <a:cubicBezTo>
                      <a:pt x="620" y="308"/>
                      <a:pt x="620" y="308"/>
                      <a:pt x="620" y="308"/>
                    </a:cubicBezTo>
                    <a:cubicBezTo>
                      <a:pt x="621" y="307"/>
                      <a:pt x="621" y="307"/>
                      <a:pt x="621" y="307"/>
                    </a:cubicBezTo>
                    <a:cubicBezTo>
                      <a:pt x="621" y="304"/>
                      <a:pt x="621" y="304"/>
                      <a:pt x="621" y="304"/>
                    </a:cubicBezTo>
                    <a:cubicBezTo>
                      <a:pt x="624" y="301"/>
                      <a:pt x="624" y="301"/>
                      <a:pt x="624" y="301"/>
                    </a:cubicBezTo>
                    <a:cubicBezTo>
                      <a:pt x="625" y="297"/>
                      <a:pt x="625" y="297"/>
                      <a:pt x="625" y="297"/>
                    </a:cubicBezTo>
                    <a:cubicBezTo>
                      <a:pt x="627" y="297"/>
                      <a:pt x="627" y="297"/>
                      <a:pt x="627" y="297"/>
                    </a:cubicBezTo>
                    <a:cubicBezTo>
                      <a:pt x="627" y="295"/>
                      <a:pt x="627" y="295"/>
                      <a:pt x="627" y="295"/>
                    </a:cubicBezTo>
                    <a:cubicBezTo>
                      <a:pt x="626" y="294"/>
                      <a:pt x="626" y="294"/>
                      <a:pt x="626" y="294"/>
                    </a:cubicBezTo>
                    <a:cubicBezTo>
                      <a:pt x="628" y="292"/>
                      <a:pt x="628" y="292"/>
                      <a:pt x="628" y="292"/>
                    </a:cubicBezTo>
                    <a:cubicBezTo>
                      <a:pt x="630" y="292"/>
                      <a:pt x="630" y="292"/>
                      <a:pt x="630" y="292"/>
                    </a:cubicBezTo>
                    <a:cubicBezTo>
                      <a:pt x="632" y="295"/>
                      <a:pt x="632" y="295"/>
                      <a:pt x="632" y="295"/>
                    </a:cubicBezTo>
                    <a:cubicBezTo>
                      <a:pt x="632" y="297"/>
                      <a:pt x="632" y="297"/>
                      <a:pt x="632" y="297"/>
                    </a:cubicBezTo>
                    <a:cubicBezTo>
                      <a:pt x="635" y="297"/>
                      <a:pt x="635" y="297"/>
                      <a:pt x="635" y="297"/>
                    </a:cubicBezTo>
                    <a:cubicBezTo>
                      <a:pt x="634" y="295"/>
                      <a:pt x="634" y="295"/>
                      <a:pt x="634" y="295"/>
                    </a:cubicBezTo>
                    <a:cubicBezTo>
                      <a:pt x="632" y="293"/>
                      <a:pt x="632" y="293"/>
                      <a:pt x="632" y="293"/>
                    </a:cubicBezTo>
                    <a:cubicBezTo>
                      <a:pt x="633" y="292"/>
                      <a:pt x="633" y="292"/>
                      <a:pt x="633" y="292"/>
                    </a:cubicBezTo>
                    <a:cubicBezTo>
                      <a:pt x="634" y="291"/>
                      <a:pt x="634" y="291"/>
                      <a:pt x="634" y="291"/>
                    </a:cubicBezTo>
                    <a:cubicBezTo>
                      <a:pt x="633" y="289"/>
                      <a:pt x="633" y="289"/>
                      <a:pt x="633" y="289"/>
                    </a:cubicBezTo>
                    <a:cubicBezTo>
                      <a:pt x="635" y="285"/>
                      <a:pt x="635" y="285"/>
                      <a:pt x="635" y="285"/>
                    </a:cubicBezTo>
                    <a:cubicBezTo>
                      <a:pt x="640" y="284"/>
                      <a:pt x="640" y="284"/>
                      <a:pt x="640" y="284"/>
                    </a:cubicBezTo>
                    <a:cubicBezTo>
                      <a:pt x="644" y="284"/>
                      <a:pt x="644" y="284"/>
                      <a:pt x="644" y="284"/>
                    </a:cubicBezTo>
                    <a:cubicBezTo>
                      <a:pt x="646" y="284"/>
                      <a:pt x="646" y="284"/>
                      <a:pt x="646" y="284"/>
                    </a:cubicBezTo>
                    <a:cubicBezTo>
                      <a:pt x="647" y="284"/>
                      <a:pt x="647" y="284"/>
                      <a:pt x="647" y="284"/>
                    </a:cubicBezTo>
                    <a:cubicBezTo>
                      <a:pt x="649" y="284"/>
                      <a:pt x="649" y="284"/>
                      <a:pt x="649" y="284"/>
                    </a:cubicBezTo>
                    <a:cubicBezTo>
                      <a:pt x="649" y="286"/>
                      <a:pt x="649" y="286"/>
                      <a:pt x="649" y="286"/>
                    </a:cubicBezTo>
                    <a:cubicBezTo>
                      <a:pt x="651" y="285"/>
                      <a:pt x="651" y="285"/>
                      <a:pt x="651" y="285"/>
                    </a:cubicBezTo>
                    <a:cubicBezTo>
                      <a:pt x="654" y="285"/>
                      <a:pt x="654" y="285"/>
                      <a:pt x="654" y="285"/>
                    </a:cubicBezTo>
                    <a:cubicBezTo>
                      <a:pt x="656" y="287"/>
                      <a:pt x="656" y="287"/>
                      <a:pt x="656" y="287"/>
                    </a:cubicBezTo>
                    <a:cubicBezTo>
                      <a:pt x="658" y="288"/>
                      <a:pt x="658" y="288"/>
                      <a:pt x="658" y="288"/>
                    </a:cubicBezTo>
                    <a:cubicBezTo>
                      <a:pt x="659" y="289"/>
                      <a:pt x="659" y="289"/>
                      <a:pt x="659" y="289"/>
                    </a:cubicBezTo>
                    <a:cubicBezTo>
                      <a:pt x="660" y="289"/>
                      <a:pt x="660" y="289"/>
                      <a:pt x="660" y="289"/>
                    </a:cubicBezTo>
                    <a:cubicBezTo>
                      <a:pt x="661" y="291"/>
                      <a:pt x="661" y="291"/>
                      <a:pt x="661" y="291"/>
                    </a:cubicBezTo>
                    <a:cubicBezTo>
                      <a:pt x="661" y="293"/>
                      <a:pt x="661" y="293"/>
                      <a:pt x="661" y="293"/>
                    </a:cubicBezTo>
                    <a:cubicBezTo>
                      <a:pt x="662" y="294"/>
                      <a:pt x="662" y="294"/>
                      <a:pt x="662" y="294"/>
                    </a:cubicBezTo>
                    <a:cubicBezTo>
                      <a:pt x="663" y="293"/>
                      <a:pt x="663" y="293"/>
                      <a:pt x="663" y="293"/>
                    </a:cubicBezTo>
                    <a:cubicBezTo>
                      <a:pt x="667" y="293"/>
                      <a:pt x="667" y="293"/>
                      <a:pt x="667" y="293"/>
                    </a:cubicBezTo>
                    <a:cubicBezTo>
                      <a:pt x="672" y="294"/>
                      <a:pt x="672" y="294"/>
                      <a:pt x="672" y="294"/>
                    </a:cubicBezTo>
                    <a:cubicBezTo>
                      <a:pt x="675" y="296"/>
                      <a:pt x="675" y="296"/>
                      <a:pt x="675" y="296"/>
                    </a:cubicBezTo>
                    <a:cubicBezTo>
                      <a:pt x="676" y="298"/>
                      <a:pt x="676" y="298"/>
                      <a:pt x="676" y="298"/>
                    </a:cubicBezTo>
                    <a:cubicBezTo>
                      <a:pt x="677" y="299"/>
                      <a:pt x="677" y="299"/>
                      <a:pt x="677" y="299"/>
                    </a:cubicBezTo>
                    <a:cubicBezTo>
                      <a:pt x="678" y="301"/>
                      <a:pt x="678" y="301"/>
                      <a:pt x="678" y="301"/>
                    </a:cubicBezTo>
                    <a:cubicBezTo>
                      <a:pt x="677" y="300"/>
                      <a:pt x="677" y="300"/>
                      <a:pt x="677" y="300"/>
                    </a:cubicBezTo>
                    <a:cubicBezTo>
                      <a:pt x="676" y="300"/>
                      <a:pt x="676" y="300"/>
                      <a:pt x="676" y="300"/>
                    </a:cubicBezTo>
                    <a:cubicBezTo>
                      <a:pt x="675" y="303"/>
                      <a:pt x="675" y="303"/>
                      <a:pt x="675" y="303"/>
                    </a:cubicBezTo>
                    <a:cubicBezTo>
                      <a:pt x="671" y="306"/>
                      <a:pt x="671" y="306"/>
                      <a:pt x="671" y="306"/>
                    </a:cubicBezTo>
                    <a:cubicBezTo>
                      <a:pt x="669" y="309"/>
                      <a:pt x="669" y="309"/>
                      <a:pt x="669" y="309"/>
                    </a:cubicBezTo>
                    <a:cubicBezTo>
                      <a:pt x="667" y="309"/>
                      <a:pt x="667" y="309"/>
                      <a:pt x="667" y="309"/>
                    </a:cubicBezTo>
                    <a:cubicBezTo>
                      <a:pt x="667" y="310"/>
                      <a:pt x="667" y="310"/>
                      <a:pt x="667" y="310"/>
                    </a:cubicBezTo>
                    <a:cubicBezTo>
                      <a:pt x="662" y="314"/>
                      <a:pt x="662" y="314"/>
                      <a:pt x="662" y="314"/>
                    </a:cubicBezTo>
                    <a:cubicBezTo>
                      <a:pt x="660" y="318"/>
                      <a:pt x="660" y="318"/>
                      <a:pt x="660" y="318"/>
                    </a:cubicBezTo>
                    <a:cubicBezTo>
                      <a:pt x="657" y="318"/>
                      <a:pt x="657" y="318"/>
                      <a:pt x="657" y="318"/>
                    </a:cubicBezTo>
                    <a:cubicBezTo>
                      <a:pt x="657" y="319"/>
                      <a:pt x="657" y="319"/>
                      <a:pt x="657" y="319"/>
                    </a:cubicBezTo>
                    <a:cubicBezTo>
                      <a:pt x="657" y="320"/>
                      <a:pt x="657" y="320"/>
                      <a:pt x="657" y="320"/>
                    </a:cubicBezTo>
                    <a:cubicBezTo>
                      <a:pt x="656" y="321"/>
                      <a:pt x="656" y="321"/>
                      <a:pt x="656" y="321"/>
                    </a:cubicBezTo>
                    <a:cubicBezTo>
                      <a:pt x="653" y="324"/>
                      <a:pt x="653" y="324"/>
                      <a:pt x="653" y="324"/>
                    </a:cubicBezTo>
                    <a:cubicBezTo>
                      <a:pt x="650" y="327"/>
                      <a:pt x="650" y="327"/>
                      <a:pt x="650" y="327"/>
                    </a:cubicBezTo>
                    <a:cubicBezTo>
                      <a:pt x="645" y="330"/>
                      <a:pt x="645" y="330"/>
                      <a:pt x="645" y="330"/>
                    </a:cubicBezTo>
                    <a:cubicBezTo>
                      <a:pt x="642" y="331"/>
                      <a:pt x="642" y="331"/>
                      <a:pt x="642" y="331"/>
                    </a:cubicBezTo>
                    <a:cubicBezTo>
                      <a:pt x="641" y="331"/>
                      <a:pt x="641" y="331"/>
                      <a:pt x="641" y="331"/>
                    </a:cubicBezTo>
                    <a:cubicBezTo>
                      <a:pt x="641" y="329"/>
                      <a:pt x="641" y="329"/>
                      <a:pt x="641" y="329"/>
                    </a:cubicBezTo>
                    <a:cubicBezTo>
                      <a:pt x="639" y="330"/>
                      <a:pt x="639" y="330"/>
                      <a:pt x="639" y="330"/>
                    </a:cubicBezTo>
                    <a:cubicBezTo>
                      <a:pt x="636" y="327"/>
                      <a:pt x="636" y="327"/>
                      <a:pt x="636" y="327"/>
                    </a:cubicBezTo>
                    <a:cubicBezTo>
                      <a:pt x="636" y="325"/>
                      <a:pt x="636" y="325"/>
                      <a:pt x="636" y="325"/>
                    </a:cubicBezTo>
                    <a:cubicBezTo>
                      <a:pt x="634" y="324"/>
                      <a:pt x="634" y="324"/>
                      <a:pt x="634" y="324"/>
                    </a:cubicBezTo>
                    <a:cubicBezTo>
                      <a:pt x="632" y="325"/>
                      <a:pt x="632" y="325"/>
                      <a:pt x="632" y="325"/>
                    </a:cubicBezTo>
                    <a:cubicBezTo>
                      <a:pt x="630" y="325"/>
                      <a:pt x="630" y="325"/>
                      <a:pt x="630" y="325"/>
                    </a:cubicBezTo>
                    <a:cubicBezTo>
                      <a:pt x="628" y="325"/>
                      <a:pt x="628" y="325"/>
                      <a:pt x="628" y="325"/>
                    </a:cubicBezTo>
                    <a:cubicBezTo>
                      <a:pt x="626" y="324"/>
                      <a:pt x="626" y="324"/>
                      <a:pt x="626" y="324"/>
                    </a:cubicBezTo>
                    <a:cubicBezTo>
                      <a:pt x="624" y="324"/>
                      <a:pt x="624" y="324"/>
                      <a:pt x="624" y="324"/>
                    </a:cubicBezTo>
                    <a:cubicBezTo>
                      <a:pt x="624" y="325"/>
                      <a:pt x="624" y="325"/>
                      <a:pt x="624" y="325"/>
                    </a:cubicBezTo>
                    <a:cubicBezTo>
                      <a:pt x="625" y="326"/>
                      <a:pt x="625" y="326"/>
                      <a:pt x="625" y="326"/>
                    </a:cubicBezTo>
                    <a:cubicBezTo>
                      <a:pt x="629" y="326"/>
                      <a:pt x="629" y="326"/>
                      <a:pt x="629" y="326"/>
                    </a:cubicBezTo>
                    <a:cubicBezTo>
                      <a:pt x="629" y="328"/>
                      <a:pt x="629" y="328"/>
                      <a:pt x="629" y="328"/>
                    </a:cubicBezTo>
                    <a:cubicBezTo>
                      <a:pt x="627" y="330"/>
                      <a:pt x="627" y="330"/>
                      <a:pt x="627" y="330"/>
                    </a:cubicBezTo>
                    <a:cubicBezTo>
                      <a:pt x="628" y="331"/>
                      <a:pt x="628" y="331"/>
                      <a:pt x="628" y="331"/>
                    </a:cubicBezTo>
                    <a:cubicBezTo>
                      <a:pt x="628" y="334"/>
                      <a:pt x="628" y="334"/>
                      <a:pt x="628" y="334"/>
                    </a:cubicBezTo>
                    <a:cubicBezTo>
                      <a:pt x="627" y="336"/>
                      <a:pt x="627" y="336"/>
                      <a:pt x="627" y="336"/>
                    </a:cubicBezTo>
                    <a:cubicBezTo>
                      <a:pt x="626" y="337"/>
                      <a:pt x="626" y="337"/>
                      <a:pt x="626" y="337"/>
                    </a:cubicBezTo>
                    <a:cubicBezTo>
                      <a:pt x="624" y="339"/>
                      <a:pt x="624" y="339"/>
                      <a:pt x="624" y="339"/>
                    </a:cubicBezTo>
                    <a:cubicBezTo>
                      <a:pt x="622" y="339"/>
                      <a:pt x="622" y="339"/>
                      <a:pt x="622" y="339"/>
                    </a:cubicBezTo>
                    <a:cubicBezTo>
                      <a:pt x="621" y="340"/>
                      <a:pt x="621" y="340"/>
                      <a:pt x="621" y="340"/>
                    </a:cubicBezTo>
                    <a:cubicBezTo>
                      <a:pt x="619" y="342"/>
                      <a:pt x="619" y="342"/>
                      <a:pt x="619" y="342"/>
                    </a:cubicBezTo>
                    <a:cubicBezTo>
                      <a:pt x="618" y="344"/>
                      <a:pt x="618" y="344"/>
                      <a:pt x="618" y="344"/>
                    </a:cubicBezTo>
                    <a:cubicBezTo>
                      <a:pt x="616" y="344"/>
                      <a:pt x="616" y="344"/>
                      <a:pt x="616" y="344"/>
                    </a:cubicBezTo>
                    <a:cubicBezTo>
                      <a:pt x="616" y="346"/>
                      <a:pt x="616" y="346"/>
                      <a:pt x="616" y="346"/>
                    </a:cubicBezTo>
                    <a:cubicBezTo>
                      <a:pt x="616" y="346"/>
                      <a:pt x="615" y="347"/>
                      <a:pt x="615" y="347"/>
                    </a:cubicBezTo>
                    <a:close/>
                    <a:moveTo>
                      <a:pt x="764" y="357"/>
                    </a:moveTo>
                    <a:cubicBezTo>
                      <a:pt x="760" y="355"/>
                      <a:pt x="760" y="355"/>
                      <a:pt x="760" y="355"/>
                    </a:cubicBezTo>
                    <a:cubicBezTo>
                      <a:pt x="758" y="355"/>
                      <a:pt x="758" y="355"/>
                      <a:pt x="758" y="355"/>
                    </a:cubicBezTo>
                    <a:cubicBezTo>
                      <a:pt x="757" y="352"/>
                      <a:pt x="757" y="352"/>
                      <a:pt x="757" y="352"/>
                    </a:cubicBezTo>
                    <a:cubicBezTo>
                      <a:pt x="755" y="351"/>
                      <a:pt x="755" y="351"/>
                      <a:pt x="755" y="351"/>
                    </a:cubicBezTo>
                    <a:cubicBezTo>
                      <a:pt x="754" y="349"/>
                      <a:pt x="754" y="349"/>
                      <a:pt x="754" y="349"/>
                    </a:cubicBezTo>
                    <a:cubicBezTo>
                      <a:pt x="755" y="346"/>
                      <a:pt x="755" y="346"/>
                      <a:pt x="755" y="346"/>
                    </a:cubicBezTo>
                    <a:cubicBezTo>
                      <a:pt x="758" y="344"/>
                      <a:pt x="758" y="344"/>
                      <a:pt x="758" y="344"/>
                    </a:cubicBezTo>
                    <a:cubicBezTo>
                      <a:pt x="757" y="342"/>
                      <a:pt x="757" y="342"/>
                      <a:pt x="757" y="342"/>
                    </a:cubicBezTo>
                    <a:cubicBezTo>
                      <a:pt x="759" y="341"/>
                      <a:pt x="759" y="341"/>
                      <a:pt x="759" y="341"/>
                    </a:cubicBezTo>
                    <a:cubicBezTo>
                      <a:pt x="758" y="339"/>
                      <a:pt x="758" y="339"/>
                      <a:pt x="758" y="339"/>
                    </a:cubicBezTo>
                    <a:cubicBezTo>
                      <a:pt x="756" y="338"/>
                      <a:pt x="756" y="338"/>
                      <a:pt x="756" y="338"/>
                    </a:cubicBezTo>
                    <a:cubicBezTo>
                      <a:pt x="754" y="337"/>
                      <a:pt x="754" y="337"/>
                      <a:pt x="754" y="337"/>
                    </a:cubicBezTo>
                    <a:cubicBezTo>
                      <a:pt x="756" y="332"/>
                      <a:pt x="756" y="332"/>
                      <a:pt x="756" y="332"/>
                    </a:cubicBezTo>
                    <a:cubicBezTo>
                      <a:pt x="758" y="332"/>
                      <a:pt x="758" y="332"/>
                      <a:pt x="758" y="332"/>
                    </a:cubicBezTo>
                    <a:cubicBezTo>
                      <a:pt x="758" y="330"/>
                      <a:pt x="758" y="330"/>
                      <a:pt x="758" y="330"/>
                    </a:cubicBezTo>
                    <a:cubicBezTo>
                      <a:pt x="758" y="328"/>
                      <a:pt x="758" y="328"/>
                      <a:pt x="758" y="328"/>
                    </a:cubicBezTo>
                    <a:cubicBezTo>
                      <a:pt x="759" y="326"/>
                      <a:pt x="759" y="326"/>
                      <a:pt x="759" y="326"/>
                    </a:cubicBezTo>
                    <a:cubicBezTo>
                      <a:pt x="760" y="323"/>
                      <a:pt x="760" y="323"/>
                      <a:pt x="760" y="323"/>
                    </a:cubicBezTo>
                    <a:cubicBezTo>
                      <a:pt x="762" y="322"/>
                      <a:pt x="762" y="322"/>
                      <a:pt x="762" y="322"/>
                    </a:cubicBezTo>
                    <a:cubicBezTo>
                      <a:pt x="764" y="324"/>
                      <a:pt x="764" y="324"/>
                      <a:pt x="764" y="324"/>
                    </a:cubicBezTo>
                    <a:cubicBezTo>
                      <a:pt x="764" y="326"/>
                      <a:pt x="764" y="326"/>
                      <a:pt x="764" y="326"/>
                    </a:cubicBezTo>
                    <a:cubicBezTo>
                      <a:pt x="769" y="327"/>
                      <a:pt x="769" y="327"/>
                      <a:pt x="769" y="327"/>
                    </a:cubicBezTo>
                    <a:cubicBezTo>
                      <a:pt x="771" y="329"/>
                      <a:pt x="771" y="329"/>
                      <a:pt x="771" y="329"/>
                    </a:cubicBezTo>
                    <a:cubicBezTo>
                      <a:pt x="773" y="330"/>
                      <a:pt x="773" y="330"/>
                      <a:pt x="773" y="330"/>
                    </a:cubicBezTo>
                    <a:cubicBezTo>
                      <a:pt x="774" y="329"/>
                      <a:pt x="774" y="329"/>
                      <a:pt x="774" y="329"/>
                    </a:cubicBezTo>
                    <a:cubicBezTo>
                      <a:pt x="779" y="330"/>
                      <a:pt x="779" y="330"/>
                      <a:pt x="779" y="330"/>
                    </a:cubicBezTo>
                    <a:cubicBezTo>
                      <a:pt x="782" y="330"/>
                      <a:pt x="782" y="330"/>
                      <a:pt x="782" y="330"/>
                    </a:cubicBezTo>
                    <a:cubicBezTo>
                      <a:pt x="784" y="331"/>
                      <a:pt x="784" y="331"/>
                      <a:pt x="784" y="331"/>
                    </a:cubicBezTo>
                    <a:cubicBezTo>
                      <a:pt x="784" y="334"/>
                      <a:pt x="784" y="334"/>
                      <a:pt x="784" y="334"/>
                    </a:cubicBezTo>
                    <a:cubicBezTo>
                      <a:pt x="788" y="336"/>
                      <a:pt x="788" y="336"/>
                      <a:pt x="788" y="336"/>
                    </a:cubicBezTo>
                    <a:cubicBezTo>
                      <a:pt x="789" y="338"/>
                      <a:pt x="789" y="338"/>
                      <a:pt x="789" y="338"/>
                    </a:cubicBezTo>
                    <a:cubicBezTo>
                      <a:pt x="788" y="341"/>
                      <a:pt x="788" y="341"/>
                      <a:pt x="788" y="341"/>
                    </a:cubicBezTo>
                    <a:cubicBezTo>
                      <a:pt x="788" y="342"/>
                      <a:pt x="788" y="342"/>
                      <a:pt x="788" y="342"/>
                    </a:cubicBezTo>
                    <a:cubicBezTo>
                      <a:pt x="790" y="344"/>
                      <a:pt x="790" y="344"/>
                      <a:pt x="790" y="344"/>
                    </a:cubicBezTo>
                    <a:cubicBezTo>
                      <a:pt x="789" y="345"/>
                      <a:pt x="789" y="345"/>
                      <a:pt x="789" y="345"/>
                    </a:cubicBezTo>
                    <a:cubicBezTo>
                      <a:pt x="790" y="347"/>
                      <a:pt x="790" y="347"/>
                      <a:pt x="790" y="347"/>
                    </a:cubicBezTo>
                    <a:cubicBezTo>
                      <a:pt x="790" y="349"/>
                      <a:pt x="790" y="349"/>
                      <a:pt x="790" y="349"/>
                    </a:cubicBezTo>
                    <a:cubicBezTo>
                      <a:pt x="791" y="351"/>
                      <a:pt x="791" y="351"/>
                      <a:pt x="791" y="351"/>
                    </a:cubicBezTo>
                    <a:cubicBezTo>
                      <a:pt x="791" y="353"/>
                      <a:pt x="791" y="353"/>
                      <a:pt x="791" y="353"/>
                    </a:cubicBezTo>
                    <a:cubicBezTo>
                      <a:pt x="789" y="355"/>
                      <a:pt x="789" y="355"/>
                      <a:pt x="789" y="355"/>
                    </a:cubicBezTo>
                    <a:cubicBezTo>
                      <a:pt x="792" y="356"/>
                      <a:pt x="792" y="356"/>
                      <a:pt x="792" y="356"/>
                    </a:cubicBezTo>
                    <a:cubicBezTo>
                      <a:pt x="792" y="357"/>
                      <a:pt x="792" y="357"/>
                      <a:pt x="792" y="357"/>
                    </a:cubicBezTo>
                    <a:cubicBezTo>
                      <a:pt x="791" y="358"/>
                      <a:pt x="791" y="358"/>
                      <a:pt x="791" y="358"/>
                    </a:cubicBezTo>
                    <a:cubicBezTo>
                      <a:pt x="790" y="359"/>
                      <a:pt x="790" y="359"/>
                      <a:pt x="790" y="359"/>
                    </a:cubicBezTo>
                    <a:cubicBezTo>
                      <a:pt x="786" y="358"/>
                      <a:pt x="786" y="358"/>
                      <a:pt x="786" y="358"/>
                    </a:cubicBezTo>
                    <a:cubicBezTo>
                      <a:pt x="785" y="357"/>
                      <a:pt x="785" y="357"/>
                      <a:pt x="785" y="357"/>
                    </a:cubicBezTo>
                    <a:cubicBezTo>
                      <a:pt x="780" y="356"/>
                      <a:pt x="780" y="356"/>
                      <a:pt x="780" y="356"/>
                    </a:cubicBezTo>
                    <a:cubicBezTo>
                      <a:pt x="779" y="355"/>
                      <a:pt x="779" y="355"/>
                      <a:pt x="779" y="355"/>
                    </a:cubicBezTo>
                    <a:cubicBezTo>
                      <a:pt x="776" y="355"/>
                      <a:pt x="776" y="355"/>
                      <a:pt x="776" y="355"/>
                    </a:cubicBezTo>
                    <a:cubicBezTo>
                      <a:pt x="775" y="355"/>
                      <a:pt x="775" y="355"/>
                      <a:pt x="775" y="355"/>
                    </a:cubicBezTo>
                    <a:cubicBezTo>
                      <a:pt x="773" y="353"/>
                      <a:pt x="773" y="353"/>
                      <a:pt x="773" y="353"/>
                    </a:cubicBezTo>
                    <a:cubicBezTo>
                      <a:pt x="769" y="354"/>
                      <a:pt x="769" y="354"/>
                      <a:pt x="769" y="354"/>
                    </a:cubicBezTo>
                    <a:cubicBezTo>
                      <a:pt x="767" y="355"/>
                      <a:pt x="767" y="355"/>
                      <a:pt x="767" y="355"/>
                    </a:cubicBezTo>
                    <a:cubicBezTo>
                      <a:pt x="765" y="357"/>
                      <a:pt x="765" y="357"/>
                      <a:pt x="765" y="357"/>
                    </a:cubicBezTo>
                    <a:cubicBezTo>
                      <a:pt x="764" y="357"/>
                      <a:pt x="764" y="357"/>
                      <a:pt x="764" y="357"/>
                    </a:cubicBezTo>
                    <a:close/>
                    <a:moveTo>
                      <a:pt x="750" y="361"/>
                    </a:moveTo>
                    <a:cubicBezTo>
                      <a:pt x="750" y="358"/>
                      <a:pt x="750" y="358"/>
                      <a:pt x="750" y="358"/>
                    </a:cubicBezTo>
                    <a:cubicBezTo>
                      <a:pt x="750" y="357"/>
                      <a:pt x="750" y="357"/>
                      <a:pt x="750" y="357"/>
                    </a:cubicBezTo>
                    <a:cubicBezTo>
                      <a:pt x="751" y="358"/>
                      <a:pt x="751" y="358"/>
                      <a:pt x="751" y="358"/>
                    </a:cubicBezTo>
                    <a:cubicBezTo>
                      <a:pt x="751" y="360"/>
                      <a:pt x="751" y="360"/>
                      <a:pt x="751" y="360"/>
                    </a:cubicBezTo>
                    <a:cubicBezTo>
                      <a:pt x="750" y="361"/>
                      <a:pt x="750" y="361"/>
                      <a:pt x="750" y="361"/>
                    </a:cubicBezTo>
                    <a:close/>
                    <a:moveTo>
                      <a:pt x="753" y="363"/>
                    </a:moveTo>
                    <a:cubicBezTo>
                      <a:pt x="753" y="361"/>
                      <a:pt x="753" y="361"/>
                      <a:pt x="753" y="361"/>
                    </a:cubicBezTo>
                    <a:cubicBezTo>
                      <a:pt x="753" y="361"/>
                      <a:pt x="753" y="361"/>
                      <a:pt x="753" y="361"/>
                    </a:cubicBezTo>
                    <a:cubicBezTo>
                      <a:pt x="754" y="361"/>
                      <a:pt x="754" y="361"/>
                      <a:pt x="754" y="361"/>
                    </a:cubicBezTo>
                    <a:cubicBezTo>
                      <a:pt x="755" y="362"/>
                      <a:pt x="755" y="362"/>
                      <a:pt x="755" y="362"/>
                    </a:cubicBezTo>
                    <a:cubicBezTo>
                      <a:pt x="753" y="363"/>
                      <a:pt x="753" y="363"/>
                      <a:pt x="753" y="363"/>
                    </a:cubicBezTo>
                    <a:close/>
                    <a:moveTo>
                      <a:pt x="760" y="363"/>
                    </a:moveTo>
                    <a:cubicBezTo>
                      <a:pt x="758" y="362"/>
                      <a:pt x="758" y="362"/>
                      <a:pt x="758" y="362"/>
                    </a:cubicBezTo>
                    <a:cubicBezTo>
                      <a:pt x="758" y="361"/>
                      <a:pt x="758" y="361"/>
                      <a:pt x="758" y="361"/>
                    </a:cubicBezTo>
                    <a:cubicBezTo>
                      <a:pt x="759" y="361"/>
                      <a:pt x="759" y="361"/>
                      <a:pt x="759" y="361"/>
                    </a:cubicBezTo>
                    <a:cubicBezTo>
                      <a:pt x="760" y="362"/>
                      <a:pt x="760" y="362"/>
                      <a:pt x="760" y="362"/>
                    </a:cubicBezTo>
                    <a:cubicBezTo>
                      <a:pt x="760" y="363"/>
                      <a:pt x="760" y="363"/>
                      <a:pt x="760" y="363"/>
                    </a:cubicBezTo>
                    <a:close/>
                    <a:moveTo>
                      <a:pt x="610" y="414"/>
                    </a:moveTo>
                    <a:cubicBezTo>
                      <a:pt x="609" y="413"/>
                      <a:pt x="609" y="413"/>
                      <a:pt x="609" y="413"/>
                    </a:cubicBezTo>
                    <a:cubicBezTo>
                      <a:pt x="610" y="412"/>
                      <a:pt x="610" y="412"/>
                      <a:pt x="610" y="412"/>
                    </a:cubicBezTo>
                    <a:cubicBezTo>
                      <a:pt x="612" y="412"/>
                      <a:pt x="612" y="412"/>
                      <a:pt x="612" y="412"/>
                    </a:cubicBezTo>
                    <a:cubicBezTo>
                      <a:pt x="613" y="412"/>
                      <a:pt x="613" y="412"/>
                      <a:pt x="613" y="412"/>
                    </a:cubicBezTo>
                    <a:cubicBezTo>
                      <a:pt x="612" y="414"/>
                      <a:pt x="612" y="414"/>
                      <a:pt x="612" y="414"/>
                    </a:cubicBezTo>
                    <a:cubicBezTo>
                      <a:pt x="611" y="414"/>
                      <a:pt x="611" y="414"/>
                      <a:pt x="611" y="414"/>
                    </a:cubicBezTo>
                    <a:cubicBezTo>
                      <a:pt x="610" y="414"/>
                      <a:pt x="610" y="414"/>
                      <a:pt x="610" y="414"/>
                    </a:cubicBezTo>
                    <a:close/>
                    <a:moveTo>
                      <a:pt x="617" y="426"/>
                    </a:moveTo>
                    <a:cubicBezTo>
                      <a:pt x="617" y="429"/>
                      <a:pt x="617" y="429"/>
                      <a:pt x="617" y="429"/>
                    </a:cubicBezTo>
                    <a:cubicBezTo>
                      <a:pt x="619" y="428"/>
                      <a:pt x="619" y="428"/>
                      <a:pt x="619" y="428"/>
                    </a:cubicBezTo>
                    <a:cubicBezTo>
                      <a:pt x="619" y="428"/>
                      <a:pt x="619" y="428"/>
                      <a:pt x="619" y="428"/>
                    </a:cubicBezTo>
                    <a:cubicBezTo>
                      <a:pt x="619" y="426"/>
                      <a:pt x="619" y="426"/>
                      <a:pt x="619" y="426"/>
                    </a:cubicBezTo>
                    <a:cubicBezTo>
                      <a:pt x="618" y="425"/>
                      <a:pt x="618" y="425"/>
                      <a:pt x="618" y="425"/>
                    </a:cubicBezTo>
                    <a:cubicBezTo>
                      <a:pt x="617" y="426"/>
                      <a:pt x="617" y="426"/>
                      <a:pt x="617" y="426"/>
                    </a:cubicBezTo>
                    <a:close/>
                    <a:moveTo>
                      <a:pt x="615" y="426"/>
                    </a:moveTo>
                    <a:cubicBezTo>
                      <a:pt x="614" y="428"/>
                      <a:pt x="614" y="428"/>
                      <a:pt x="614" y="428"/>
                    </a:cubicBezTo>
                    <a:cubicBezTo>
                      <a:pt x="615" y="429"/>
                      <a:pt x="615" y="429"/>
                      <a:pt x="615" y="429"/>
                    </a:cubicBezTo>
                    <a:cubicBezTo>
                      <a:pt x="615" y="430"/>
                      <a:pt x="615" y="430"/>
                      <a:pt x="615" y="430"/>
                    </a:cubicBezTo>
                    <a:cubicBezTo>
                      <a:pt x="616" y="431"/>
                      <a:pt x="616" y="431"/>
                      <a:pt x="616" y="431"/>
                    </a:cubicBezTo>
                    <a:cubicBezTo>
                      <a:pt x="616" y="430"/>
                      <a:pt x="616" y="430"/>
                      <a:pt x="616" y="430"/>
                    </a:cubicBezTo>
                    <a:cubicBezTo>
                      <a:pt x="616" y="427"/>
                      <a:pt x="616" y="427"/>
                      <a:pt x="616" y="427"/>
                    </a:cubicBezTo>
                    <a:cubicBezTo>
                      <a:pt x="615" y="426"/>
                      <a:pt x="615" y="426"/>
                      <a:pt x="615" y="426"/>
                    </a:cubicBezTo>
                    <a:cubicBezTo>
                      <a:pt x="615" y="426"/>
                      <a:pt x="615" y="426"/>
                      <a:pt x="615" y="426"/>
                    </a:cubicBezTo>
                    <a:close/>
                    <a:moveTo>
                      <a:pt x="661" y="418"/>
                    </a:moveTo>
                    <a:cubicBezTo>
                      <a:pt x="661" y="417"/>
                      <a:pt x="661" y="417"/>
                      <a:pt x="661" y="417"/>
                    </a:cubicBezTo>
                    <a:cubicBezTo>
                      <a:pt x="659" y="417"/>
                      <a:pt x="659" y="417"/>
                      <a:pt x="659" y="417"/>
                    </a:cubicBezTo>
                    <a:cubicBezTo>
                      <a:pt x="658" y="416"/>
                      <a:pt x="658" y="416"/>
                      <a:pt x="658" y="416"/>
                    </a:cubicBezTo>
                    <a:cubicBezTo>
                      <a:pt x="657" y="417"/>
                      <a:pt x="657" y="417"/>
                      <a:pt x="657" y="417"/>
                    </a:cubicBezTo>
                    <a:cubicBezTo>
                      <a:pt x="656" y="416"/>
                      <a:pt x="656" y="416"/>
                      <a:pt x="656" y="416"/>
                    </a:cubicBezTo>
                    <a:cubicBezTo>
                      <a:pt x="655" y="414"/>
                      <a:pt x="655" y="414"/>
                      <a:pt x="655" y="414"/>
                    </a:cubicBezTo>
                    <a:cubicBezTo>
                      <a:pt x="654" y="413"/>
                      <a:pt x="654" y="413"/>
                      <a:pt x="654" y="413"/>
                    </a:cubicBezTo>
                    <a:cubicBezTo>
                      <a:pt x="657" y="413"/>
                      <a:pt x="657" y="413"/>
                      <a:pt x="657" y="413"/>
                    </a:cubicBezTo>
                    <a:cubicBezTo>
                      <a:pt x="657" y="412"/>
                      <a:pt x="657" y="412"/>
                      <a:pt x="657" y="412"/>
                    </a:cubicBezTo>
                    <a:cubicBezTo>
                      <a:pt x="659" y="412"/>
                      <a:pt x="659" y="412"/>
                      <a:pt x="659" y="412"/>
                    </a:cubicBezTo>
                    <a:cubicBezTo>
                      <a:pt x="661" y="414"/>
                      <a:pt x="661" y="414"/>
                      <a:pt x="661" y="414"/>
                    </a:cubicBezTo>
                    <a:cubicBezTo>
                      <a:pt x="663" y="414"/>
                      <a:pt x="663" y="414"/>
                      <a:pt x="663" y="414"/>
                    </a:cubicBezTo>
                    <a:cubicBezTo>
                      <a:pt x="664" y="416"/>
                      <a:pt x="664" y="416"/>
                      <a:pt x="664" y="416"/>
                    </a:cubicBezTo>
                    <a:cubicBezTo>
                      <a:pt x="663" y="418"/>
                      <a:pt x="663" y="418"/>
                      <a:pt x="663" y="418"/>
                    </a:cubicBezTo>
                    <a:cubicBezTo>
                      <a:pt x="663" y="418"/>
                      <a:pt x="661" y="418"/>
                      <a:pt x="661" y="418"/>
                    </a:cubicBezTo>
                    <a:close/>
                    <a:moveTo>
                      <a:pt x="688" y="429"/>
                    </a:moveTo>
                    <a:cubicBezTo>
                      <a:pt x="686" y="429"/>
                      <a:pt x="686" y="429"/>
                      <a:pt x="686" y="429"/>
                    </a:cubicBezTo>
                    <a:cubicBezTo>
                      <a:pt x="685" y="426"/>
                      <a:pt x="685" y="426"/>
                      <a:pt x="685" y="426"/>
                    </a:cubicBezTo>
                    <a:cubicBezTo>
                      <a:pt x="687" y="427"/>
                      <a:pt x="687" y="427"/>
                      <a:pt x="687" y="427"/>
                    </a:cubicBezTo>
                    <a:cubicBezTo>
                      <a:pt x="688" y="427"/>
                      <a:pt x="688" y="427"/>
                      <a:pt x="688" y="427"/>
                    </a:cubicBezTo>
                    <a:cubicBezTo>
                      <a:pt x="688" y="428"/>
                      <a:pt x="688" y="428"/>
                      <a:pt x="688" y="428"/>
                    </a:cubicBezTo>
                    <a:cubicBezTo>
                      <a:pt x="688" y="429"/>
                      <a:pt x="688" y="429"/>
                      <a:pt x="688" y="429"/>
                    </a:cubicBezTo>
                    <a:close/>
                    <a:moveTo>
                      <a:pt x="690" y="429"/>
                    </a:moveTo>
                    <a:cubicBezTo>
                      <a:pt x="692" y="430"/>
                      <a:pt x="692" y="430"/>
                      <a:pt x="692" y="430"/>
                    </a:cubicBezTo>
                    <a:cubicBezTo>
                      <a:pt x="691" y="428"/>
                      <a:pt x="691" y="428"/>
                      <a:pt x="691" y="428"/>
                    </a:cubicBezTo>
                    <a:cubicBezTo>
                      <a:pt x="690" y="429"/>
                      <a:pt x="690" y="429"/>
                      <a:pt x="690" y="429"/>
                    </a:cubicBezTo>
                    <a:close/>
                    <a:moveTo>
                      <a:pt x="694" y="430"/>
                    </a:moveTo>
                    <a:cubicBezTo>
                      <a:pt x="696" y="430"/>
                      <a:pt x="696" y="430"/>
                      <a:pt x="696" y="430"/>
                    </a:cubicBezTo>
                    <a:cubicBezTo>
                      <a:pt x="697" y="431"/>
                      <a:pt x="697" y="431"/>
                      <a:pt x="697" y="431"/>
                    </a:cubicBezTo>
                    <a:cubicBezTo>
                      <a:pt x="698" y="431"/>
                      <a:pt x="698" y="431"/>
                      <a:pt x="698" y="431"/>
                    </a:cubicBezTo>
                    <a:cubicBezTo>
                      <a:pt x="698" y="430"/>
                      <a:pt x="698" y="430"/>
                      <a:pt x="698" y="430"/>
                    </a:cubicBezTo>
                    <a:cubicBezTo>
                      <a:pt x="696" y="429"/>
                      <a:pt x="696" y="429"/>
                      <a:pt x="696" y="429"/>
                    </a:cubicBezTo>
                    <a:cubicBezTo>
                      <a:pt x="696" y="428"/>
                      <a:pt x="696" y="428"/>
                      <a:pt x="696" y="428"/>
                    </a:cubicBezTo>
                    <a:cubicBezTo>
                      <a:pt x="694" y="428"/>
                      <a:pt x="694" y="428"/>
                      <a:pt x="694" y="428"/>
                    </a:cubicBezTo>
                    <a:cubicBezTo>
                      <a:pt x="694" y="430"/>
                      <a:pt x="694" y="430"/>
                      <a:pt x="694" y="430"/>
                    </a:cubicBezTo>
                    <a:cubicBezTo>
                      <a:pt x="694" y="430"/>
                      <a:pt x="694" y="430"/>
                      <a:pt x="694" y="430"/>
                    </a:cubicBezTo>
                    <a:close/>
                    <a:moveTo>
                      <a:pt x="722" y="468"/>
                    </a:moveTo>
                    <a:cubicBezTo>
                      <a:pt x="722" y="467"/>
                      <a:pt x="722" y="467"/>
                      <a:pt x="722" y="467"/>
                    </a:cubicBezTo>
                    <a:cubicBezTo>
                      <a:pt x="723" y="465"/>
                      <a:pt x="723" y="465"/>
                      <a:pt x="723" y="465"/>
                    </a:cubicBezTo>
                    <a:cubicBezTo>
                      <a:pt x="722" y="463"/>
                      <a:pt x="722" y="463"/>
                      <a:pt x="722" y="463"/>
                    </a:cubicBezTo>
                    <a:cubicBezTo>
                      <a:pt x="724" y="464"/>
                      <a:pt x="724" y="464"/>
                      <a:pt x="724" y="464"/>
                    </a:cubicBezTo>
                    <a:cubicBezTo>
                      <a:pt x="725" y="465"/>
                      <a:pt x="725" y="465"/>
                      <a:pt x="725" y="465"/>
                    </a:cubicBezTo>
                    <a:cubicBezTo>
                      <a:pt x="724" y="466"/>
                      <a:pt x="724" y="466"/>
                      <a:pt x="724" y="466"/>
                    </a:cubicBezTo>
                    <a:cubicBezTo>
                      <a:pt x="724" y="468"/>
                      <a:pt x="724" y="468"/>
                      <a:pt x="724" y="468"/>
                    </a:cubicBezTo>
                    <a:cubicBezTo>
                      <a:pt x="722" y="468"/>
                      <a:pt x="722" y="468"/>
                      <a:pt x="722" y="468"/>
                    </a:cubicBezTo>
                    <a:close/>
                    <a:moveTo>
                      <a:pt x="720" y="475"/>
                    </a:moveTo>
                    <a:cubicBezTo>
                      <a:pt x="719" y="472"/>
                      <a:pt x="719" y="472"/>
                      <a:pt x="719" y="472"/>
                    </a:cubicBezTo>
                    <a:cubicBezTo>
                      <a:pt x="720" y="471"/>
                      <a:pt x="720" y="471"/>
                      <a:pt x="720" y="471"/>
                    </a:cubicBezTo>
                    <a:cubicBezTo>
                      <a:pt x="721" y="471"/>
                      <a:pt x="721" y="471"/>
                      <a:pt x="721" y="471"/>
                    </a:cubicBezTo>
                    <a:cubicBezTo>
                      <a:pt x="723" y="471"/>
                      <a:pt x="723" y="471"/>
                      <a:pt x="723" y="471"/>
                    </a:cubicBezTo>
                    <a:cubicBezTo>
                      <a:pt x="723" y="473"/>
                      <a:pt x="723" y="473"/>
                      <a:pt x="723" y="473"/>
                    </a:cubicBezTo>
                    <a:cubicBezTo>
                      <a:pt x="721" y="473"/>
                      <a:pt x="721" y="473"/>
                      <a:pt x="721" y="473"/>
                    </a:cubicBezTo>
                    <a:cubicBezTo>
                      <a:pt x="721" y="475"/>
                      <a:pt x="721" y="475"/>
                      <a:pt x="721" y="475"/>
                    </a:cubicBezTo>
                    <a:cubicBezTo>
                      <a:pt x="720" y="475"/>
                      <a:pt x="720" y="475"/>
                      <a:pt x="720" y="475"/>
                    </a:cubicBezTo>
                    <a:close/>
                    <a:moveTo>
                      <a:pt x="703" y="439"/>
                    </a:moveTo>
                    <a:cubicBezTo>
                      <a:pt x="702" y="438"/>
                      <a:pt x="702" y="438"/>
                      <a:pt x="702" y="438"/>
                    </a:cubicBezTo>
                    <a:cubicBezTo>
                      <a:pt x="703" y="438"/>
                      <a:pt x="703" y="438"/>
                      <a:pt x="703" y="438"/>
                    </a:cubicBezTo>
                    <a:cubicBezTo>
                      <a:pt x="703" y="439"/>
                      <a:pt x="703" y="439"/>
                      <a:pt x="703" y="439"/>
                    </a:cubicBezTo>
                    <a:close/>
                    <a:moveTo>
                      <a:pt x="700" y="439"/>
                    </a:moveTo>
                    <a:cubicBezTo>
                      <a:pt x="699" y="437"/>
                      <a:pt x="699" y="437"/>
                      <a:pt x="699" y="437"/>
                    </a:cubicBezTo>
                    <a:cubicBezTo>
                      <a:pt x="700" y="438"/>
                      <a:pt x="700" y="438"/>
                      <a:pt x="700" y="438"/>
                    </a:cubicBezTo>
                    <a:cubicBezTo>
                      <a:pt x="700" y="439"/>
                      <a:pt x="700" y="439"/>
                      <a:pt x="700" y="439"/>
                    </a:cubicBezTo>
                    <a:cubicBezTo>
                      <a:pt x="700" y="439"/>
                      <a:pt x="700" y="439"/>
                      <a:pt x="700" y="439"/>
                    </a:cubicBezTo>
                    <a:close/>
                    <a:moveTo>
                      <a:pt x="701" y="441"/>
                    </a:moveTo>
                    <a:cubicBezTo>
                      <a:pt x="701" y="442"/>
                      <a:pt x="701" y="442"/>
                      <a:pt x="701" y="442"/>
                    </a:cubicBezTo>
                    <a:cubicBezTo>
                      <a:pt x="703" y="442"/>
                      <a:pt x="703" y="442"/>
                      <a:pt x="703" y="442"/>
                    </a:cubicBezTo>
                    <a:cubicBezTo>
                      <a:pt x="704" y="442"/>
                      <a:pt x="704" y="442"/>
                      <a:pt x="704" y="442"/>
                    </a:cubicBezTo>
                    <a:cubicBezTo>
                      <a:pt x="704" y="441"/>
                      <a:pt x="704" y="441"/>
                      <a:pt x="704" y="441"/>
                    </a:cubicBezTo>
                    <a:cubicBezTo>
                      <a:pt x="703" y="440"/>
                      <a:pt x="703" y="440"/>
                      <a:pt x="703" y="440"/>
                    </a:cubicBezTo>
                    <a:cubicBezTo>
                      <a:pt x="701" y="440"/>
                      <a:pt x="701" y="440"/>
                      <a:pt x="701" y="440"/>
                    </a:cubicBezTo>
                    <a:cubicBezTo>
                      <a:pt x="701" y="441"/>
                      <a:pt x="701" y="441"/>
                      <a:pt x="701" y="441"/>
                    </a:cubicBezTo>
                    <a:close/>
                    <a:moveTo>
                      <a:pt x="716" y="434"/>
                    </a:moveTo>
                    <a:cubicBezTo>
                      <a:pt x="718" y="435"/>
                      <a:pt x="718" y="435"/>
                      <a:pt x="718" y="435"/>
                    </a:cubicBezTo>
                    <a:cubicBezTo>
                      <a:pt x="718" y="436"/>
                      <a:pt x="718" y="436"/>
                      <a:pt x="718" y="436"/>
                    </a:cubicBezTo>
                    <a:cubicBezTo>
                      <a:pt x="719" y="437"/>
                      <a:pt x="719" y="437"/>
                      <a:pt x="719" y="437"/>
                    </a:cubicBezTo>
                    <a:cubicBezTo>
                      <a:pt x="719" y="438"/>
                      <a:pt x="719" y="438"/>
                      <a:pt x="719" y="438"/>
                    </a:cubicBezTo>
                    <a:cubicBezTo>
                      <a:pt x="719" y="439"/>
                      <a:pt x="719" y="439"/>
                      <a:pt x="719" y="439"/>
                    </a:cubicBezTo>
                    <a:cubicBezTo>
                      <a:pt x="721" y="438"/>
                      <a:pt x="721" y="438"/>
                      <a:pt x="721" y="438"/>
                    </a:cubicBezTo>
                    <a:cubicBezTo>
                      <a:pt x="721" y="437"/>
                      <a:pt x="721" y="437"/>
                      <a:pt x="721" y="437"/>
                    </a:cubicBezTo>
                    <a:cubicBezTo>
                      <a:pt x="722" y="437"/>
                      <a:pt x="722" y="437"/>
                      <a:pt x="722" y="437"/>
                    </a:cubicBezTo>
                    <a:cubicBezTo>
                      <a:pt x="724" y="437"/>
                      <a:pt x="724" y="437"/>
                      <a:pt x="724" y="437"/>
                    </a:cubicBezTo>
                    <a:cubicBezTo>
                      <a:pt x="725" y="437"/>
                      <a:pt x="725" y="437"/>
                      <a:pt x="725" y="437"/>
                    </a:cubicBezTo>
                    <a:cubicBezTo>
                      <a:pt x="726" y="436"/>
                      <a:pt x="726" y="436"/>
                      <a:pt x="726" y="436"/>
                    </a:cubicBezTo>
                    <a:cubicBezTo>
                      <a:pt x="725" y="434"/>
                      <a:pt x="725" y="434"/>
                      <a:pt x="725" y="434"/>
                    </a:cubicBezTo>
                    <a:cubicBezTo>
                      <a:pt x="722" y="434"/>
                      <a:pt x="722" y="434"/>
                      <a:pt x="722" y="434"/>
                    </a:cubicBezTo>
                    <a:cubicBezTo>
                      <a:pt x="720" y="432"/>
                      <a:pt x="720" y="432"/>
                      <a:pt x="720" y="432"/>
                    </a:cubicBezTo>
                    <a:cubicBezTo>
                      <a:pt x="718" y="432"/>
                      <a:pt x="718" y="432"/>
                      <a:pt x="718" y="432"/>
                    </a:cubicBezTo>
                    <a:cubicBezTo>
                      <a:pt x="718" y="433"/>
                      <a:pt x="718" y="433"/>
                      <a:pt x="718" y="433"/>
                    </a:cubicBezTo>
                    <a:cubicBezTo>
                      <a:pt x="718" y="433"/>
                      <a:pt x="716" y="434"/>
                      <a:pt x="716" y="434"/>
                    </a:cubicBezTo>
                    <a:close/>
                    <a:moveTo>
                      <a:pt x="743" y="433"/>
                    </a:moveTo>
                    <a:cubicBezTo>
                      <a:pt x="744" y="431"/>
                      <a:pt x="744" y="431"/>
                      <a:pt x="744" y="431"/>
                    </a:cubicBezTo>
                    <a:cubicBezTo>
                      <a:pt x="745" y="430"/>
                      <a:pt x="745" y="430"/>
                      <a:pt x="745" y="430"/>
                    </a:cubicBezTo>
                    <a:cubicBezTo>
                      <a:pt x="744" y="432"/>
                      <a:pt x="744" y="432"/>
                      <a:pt x="744" y="432"/>
                    </a:cubicBezTo>
                    <a:cubicBezTo>
                      <a:pt x="743" y="433"/>
                      <a:pt x="743" y="433"/>
                      <a:pt x="743" y="433"/>
                    </a:cubicBezTo>
                    <a:close/>
                    <a:moveTo>
                      <a:pt x="734" y="444"/>
                    </a:moveTo>
                    <a:cubicBezTo>
                      <a:pt x="735" y="442"/>
                      <a:pt x="735" y="442"/>
                      <a:pt x="735" y="442"/>
                    </a:cubicBezTo>
                    <a:cubicBezTo>
                      <a:pt x="737" y="440"/>
                      <a:pt x="737" y="440"/>
                      <a:pt x="737" y="440"/>
                    </a:cubicBezTo>
                    <a:cubicBezTo>
                      <a:pt x="738" y="440"/>
                      <a:pt x="738" y="440"/>
                      <a:pt x="738" y="440"/>
                    </a:cubicBezTo>
                    <a:cubicBezTo>
                      <a:pt x="739" y="438"/>
                      <a:pt x="739" y="438"/>
                      <a:pt x="739" y="438"/>
                    </a:cubicBezTo>
                    <a:cubicBezTo>
                      <a:pt x="740" y="438"/>
                      <a:pt x="740" y="438"/>
                      <a:pt x="740" y="438"/>
                    </a:cubicBezTo>
                    <a:cubicBezTo>
                      <a:pt x="741" y="440"/>
                      <a:pt x="741" y="440"/>
                      <a:pt x="741" y="440"/>
                    </a:cubicBezTo>
                    <a:cubicBezTo>
                      <a:pt x="741" y="441"/>
                      <a:pt x="741" y="441"/>
                      <a:pt x="741" y="441"/>
                    </a:cubicBezTo>
                    <a:cubicBezTo>
                      <a:pt x="739" y="442"/>
                      <a:pt x="739" y="442"/>
                      <a:pt x="739" y="442"/>
                    </a:cubicBezTo>
                    <a:cubicBezTo>
                      <a:pt x="737" y="443"/>
                      <a:pt x="737" y="443"/>
                      <a:pt x="737" y="443"/>
                    </a:cubicBezTo>
                    <a:cubicBezTo>
                      <a:pt x="735" y="443"/>
                      <a:pt x="735" y="443"/>
                      <a:pt x="735" y="443"/>
                    </a:cubicBezTo>
                    <a:cubicBezTo>
                      <a:pt x="734" y="444"/>
                      <a:pt x="734" y="444"/>
                      <a:pt x="734" y="444"/>
                    </a:cubicBezTo>
                    <a:close/>
                    <a:moveTo>
                      <a:pt x="725" y="458"/>
                    </a:moveTo>
                    <a:cubicBezTo>
                      <a:pt x="730" y="455"/>
                      <a:pt x="730" y="455"/>
                      <a:pt x="730" y="455"/>
                    </a:cubicBezTo>
                    <a:cubicBezTo>
                      <a:pt x="730" y="453"/>
                      <a:pt x="730" y="453"/>
                      <a:pt x="730" y="453"/>
                    </a:cubicBezTo>
                    <a:cubicBezTo>
                      <a:pt x="732" y="453"/>
                      <a:pt x="732" y="453"/>
                      <a:pt x="732" y="453"/>
                    </a:cubicBezTo>
                    <a:cubicBezTo>
                      <a:pt x="734" y="451"/>
                      <a:pt x="734" y="451"/>
                      <a:pt x="734" y="451"/>
                    </a:cubicBezTo>
                    <a:cubicBezTo>
                      <a:pt x="736" y="449"/>
                      <a:pt x="736" y="449"/>
                      <a:pt x="736" y="449"/>
                    </a:cubicBezTo>
                    <a:cubicBezTo>
                      <a:pt x="736" y="447"/>
                      <a:pt x="736" y="447"/>
                      <a:pt x="736" y="447"/>
                    </a:cubicBezTo>
                    <a:cubicBezTo>
                      <a:pt x="734" y="446"/>
                      <a:pt x="734" y="446"/>
                      <a:pt x="734" y="446"/>
                    </a:cubicBezTo>
                    <a:cubicBezTo>
                      <a:pt x="733" y="447"/>
                      <a:pt x="733" y="447"/>
                      <a:pt x="733" y="447"/>
                    </a:cubicBezTo>
                    <a:cubicBezTo>
                      <a:pt x="732" y="449"/>
                      <a:pt x="732" y="449"/>
                      <a:pt x="732" y="449"/>
                    </a:cubicBezTo>
                    <a:cubicBezTo>
                      <a:pt x="731" y="449"/>
                      <a:pt x="731" y="449"/>
                      <a:pt x="731" y="449"/>
                    </a:cubicBezTo>
                    <a:cubicBezTo>
                      <a:pt x="729" y="451"/>
                      <a:pt x="729" y="451"/>
                      <a:pt x="729" y="451"/>
                    </a:cubicBezTo>
                    <a:cubicBezTo>
                      <a:pt x="727" y="452"/>
                      <a:pt x="727" y="452"/>
                      <a:pt x="727" y="452"/>
                    </a:cubicBezTo>
                    <a:cubicBezTo>
                      <a:pt x="724" y="452"/>
                      <a:pt x="724" y="452"/>
                      <a:pt x="724" y="452"/>
                    </a:cubicBezTo>
                    <a:cubicBezTo>
                      <a:pt x="722" y="453"/>
                      <a:pt x="722" y="453"/>
                      <a:pt x="722" y="453"/>
                    </a:cubicBezTo>
                    <a:cubicBezTo>
                      <a:pt x="721" y="455"/>
                      <a:pt x="721" y="455"/>
                      <a:pt x="721" y="455"/>
                    </a:cubicBezTo>
                    <a:cubicBezTo>
                      <a:pt x="720" y="456"/>
                      <a:pt x="720" y="456"/>
                      <a:pt x="720" y="456"/>
                    </a:cubicBezTo>
                    <a:cubicBezTo>
                      <a:pt x="720" y="459"/>
                      <a:pt x="720" y="459"/>
                      <a:pt x="720" y="459"/>
                    </a:cubicBezTo>
                    <a:cubicBezTo>
                      <a:pt x="721" y="458"/>
                      <a:pt x="721" y="458"/>
                      <a:pt x="721" y="458"/>
                    </a:cubicBezTo>
                    <a:cubicBezTo>
                      <a:pt x="723" y="458"/>
                      <a:pt x="723" y="458"/>
                      <a:pt x="723" y="458"/>
                    </a:cubicBezTo>
                    <a:cubicBezTo>
                      <a:pt x="725" y="458"/>
                      <a:pt x="725" y="458"/>
                      <a:pt x="725" y="458"/>
                    </a:cubicBezTo>
                    <a:close/>
                    <a:moveTo>
                      <a:pt x="744" y="456"/>
                    </a:moveTo>
                    <a:cubicBezTo>
                      <a:pt x="744" y="453"/>
                      <a:pt x="744" y="453"/>
                      <a:pt x="744" y="453"/>
                    </a:cubicBezTo>
                    <a:cubicBezTo>
                      <a:pt x="745" y="452"/>
                      <a:pt x="745" y="452"/>
                      <a:pt x="745" y="452"/>
                    </a:cubicBezTo>
                    <a:cubicBezTo>
                      <a:pt x="746" y="449"/>
                      <a:pt x="746" y="449"/>
                      <a:pt x="746" y="449"/>
                    </a:cubicBezTo>
                    <a:cubicBezTo>
                      <a:pt x="747" y="449"/>
                      <a:pt x="747" y="449"/>
                      <a:pt x="747" y="449"/>
                    </a:cubicBezTo>
                    <a:cubicBezTo>
                      <a:pt x="750" y="450"/>
                      <a:pt x="750" y="450"/>
                      <a:pt x="750" y="450"/>
                    </a:cubicBezTo>
                    <a:cubicBezTo>
                      <a:pt x="750" y="452"/>
                      <a:pt x="750" y="452"/>
                      <a:pt x="750" y="452"/>
                    </a:cubicBezTo>
                    <a:cubicBezTo>
                      <a:pt x="749" y="454"/>
                      <a:pt x="749" y="454"/>
                      <a:pt x="749" y="454"/>
                    </a:cubicBezTo>
                    <a:cubicBezTo>
                      <a:pt x="748" y="455"/>
                      <a:pt x="748" y="455"/>
                      <a:pt x="748" y="455"/>
                    </a:cubicBezTo>
                    <a:cubicBezTo>
                      <a:pt x="746" y="457"/>
                      <a:pt x="746" y="457"/>
                      <a:pt x="746" y="457"/>
                    </a:cubicBezTo>
                    <a:cubicBezTo>
                      <a:pt x="744" y="456"/>
                      <a:pt x="744" y="456"/>
                      <a:pt x="744" y="456"/>
                    </a:cubicBezTo>
                    <a:close/>
                    <a:moveTo>
                      <a:pt x="760" y="476"/>
                    </a:moveTo>
                    <a:cubicBezTo>
                      <a:pt x="760" y="472"/>
                      <a:pt x="760" y="472"/>
                      <a:pt x="760" y="472"/>
                    </a:cubicBezTo>
                    <a:cubicBezTo>
                      <a:pt x="760" y="469"/>
                      <a:pt x="760" y="469"/>
                      <a:pt x="760" y="469"/>
                    </a:cubicBezTo>
                    <a:cubicBezTo>
                      <a:pt x="759" y="467"/>
                      <a:pt x="759" y="467"/>
                      <a:pt x="759" y="467"/>
                    </a:cubicBezTo>
                    <a:cubicBezTo>
                      <a:pt x="758" y="468"/>
                      <a:pt x="758" y="468"/>
                      <a:pt x="758" y="468"/>
                    </a:cubicBezTo>
                    <a:cubicBezTo>
                      <a:pt x="758" y="470"/>
                      <a:pt x="758" y="470"/>
                      <a:pt x="758" y="470"/>
                    </a:cubicBezTo>
                    <a:cubicBezTo>
                      <a:pt x="756" y="472"/>
                      <a:pt x="756" y="472"/>
                      <a:pt x="756" y="472"/>
                    </a:cubicBezTo>
                    <a:cubicBezTo>
                      <a:pt x="757" y="474"/>
                      <a:pt x="757" y="474"/>
                      <a:pt x="757" y="474"/>
                    </a:cubicBezTo>
                    <a:cubicBezTo>
                      <a:pt x="758" y="475"/>
                      <a:pt x="758" y="475"/>
                      <a:pt x="758" y="475"/>
                    </a:cubicBezTo>
                    <a:cubicBezTo>
                      <a:pt x="758" y="477"/>
                      <a:pt x="758" y="477"/>
                      <a:pt x="758" y="477"/>
                    </a:cubicBezTo>
                    <a:cubicBezTo>
                      <a:pt x="759" y="476"/>
                      <a:pt x="759" y="476"/>
                      <a:pt x="759" y="476"/>
                    </a:cubicBezTo>
                    <a:cubicBezTo>
                      <a:pt x="760" y="476"/>
                      <a:pt x="760" y="476"/>
                      <a:pt x="760" y="476"/>
                    </a:cubicBezTo>
                    <a:close/>
                    <a:moveTo>
                      <a:pt x="762" y="474"/>
                    </a:moveTo>
                    <a:cubicBezTo>
                      <a:pt x="761" y="472"/>
                      <a:pt x="761" y="472"/>
                      <a:pt x="761" y="472"/>
                    </a:cubicBezTo>
                    <a:cubicBezTo>
                      <a:pt x="762" y="470"/>
                      <a:pt x="762" y="470"/>
                      <a:pt x="762" y="470"/>
                    </a:cubicBezTo>
                    <a:cubicBezTo>
                      <a:pt x="763" y="472"/>
                      <a:pt x="763" y="472"/>
                      <a:pt x="763" y="472"/>
                    </a:cubicBezTo>
                    <a:cubicBezTo>
                      <a:pt x="764" y="473"/>
                      <a:pt x="764" y="473"/>
                      <a:pt x="764" y="473"/>
                    </a:cubicBezTo>
                    <a:cubicBezTo>
                      <a:pt x="763" y="474"/>
                      <a:pt x="763" y="474"/>
                      <a:pt x="763" y="474"/>
                    </a:cubicBezTo>
                    <a:cubicBezTo>
                      <a:pt x="762" y="474"/>
                      <a:pt x="762" y="474"/>
                      <a:pt x="762" y="474"/>
                    </a:cubicBezTo>
                    <a:close/>
                    <a:moveTo>
                      <a:pt x="765" y="479"/>
                    </a:moveTo>
                    <a:cubicBezTo>
                      <a:pt x="765" y="478"/>
                      <a:pt x="765" y="478"/>
                      <a:pt x="765" y="478"/>
                    </a:cubicBezTo>
                    <a:cubicBezTo>
                      <a:pt x="765" y="476"/>
                      <a:pt x="765" y="476"/>
                      <a:pt x="765" y="476"/>
                    </a:cubicBezTo>
                    <a:cubicBezTo>
                      <a:pt x="766" y="477"/>
                      <a:pt x="766" y="477"/>
                      <a:pt x="766" y="477"/>
                    </a:cubicBezTo>
                    <a:cubicBezTo>
                      <a:pt x="766" y="478"/>
                      <a:pt x="766" y="478"/>
                      <a:pt x="766" y="478"/>
                    </a:cubicBezTo>
                    <a:cubicBezTo>
                      <a:pt x="765" y="479"/>
                      <a:pt x="765" y="479"/>
                      <a:pt x="765" y="479"/>
                    </a:cubicBezTo>
                    <a:close/>
                    <a:moveTo>
                      <a:pt x="757" y="484"/>
                    </a:moveTo>
                    <a:cubicBezTo>
                      <a:pt x="757" y="485"/>
                      <a:pt x="757" y="485"/>
                      <a:pt x="757" y="485"/>
                    </a:cubicBezTo>
                    <a:cubicBezTo>
                      <a:pt x="758" y="487"/>
                      <a:pt x="758" y="487"/>
                      <a:pt x="758" y="487"/>
                    </a:cubicBezTo>
                    <a:cubicBezTo>
                      <a:pt x="758" y="490"/>
                      <a:pt x="758" y="490"/>
                      <a:pt x="758" y="490"/>
                    </a:cubicBezTo>
                    <a:cubicBezTo>
                      <a:pt x="759" y="491"/>
                      <a:pt x="759" y="491"/>
                      <a:pt x="759" y="491"/>
                    </a:cubicBezTo>
                    <a:cubicBezTo>
                      <a:pt x="760" y="490"/>
                      <a:pt x="760" y="490"/>
                      <a:pt x="760" y="490"/>
                    </a:cubicBezTo>
                    <a:cubicBezTo>
                      <a:pt x="763" y="491"/>
                      <a:pt x="763" y="491"/>
                      <a:pt x="763" y="491"/>
                    </a:cubicBezTo>
                    <a:cubicBezTo>
                      <a:pt x="764" y="491"/>
                      <a:pt x="764" y="491"/>
                      <a:pt x="764" y="491"/>
                    </a:cubicBezTo>
                    <a:cubicBezTo>
                      <a:pt x="766" y="491"/>
                      <a:pt x="766" y="491"/>
                      <a:pt x="766" y="491"/>
                    </a:cubicBezTo>
                    <a:cubicBezTo>
                      <a:pt x="768" y="492"/>
                      <a:pt x="768" y="492"/>
                      <a:pt x="768" y="492"/>
                    </a:cubicBezTo>
                    <a:cubicBezTo>
                      <a:pt x="769" y="490"/>
                      <a:pt x="769" y="490"/>
                      <a:pt x="769" y="490"/>
                    </a:cubicBezTo>
                    <a:cubicBezTo>
                      <a:pt x="768" y="489"/>
                      <a:pt x="768" y="489"/>
                      <a:pt x="768" y="489"/>
                    </a:cubicBezTo>
                    <a:cubicBezTo>
                      <a:pt x="768" y="486"/>
                      <a:pt x="768" y="486"/>
                      <a:pt x="768" y="486"/>
                    </a:cubicBezTo>
                    <a:cubicBezTo>
                      <a:pt x="766" y="486"/>
                      <a:pt x="766" y="486"/>
                      <a:pt x="766" y="486"/>
                    </a:cubicBezTo>
                    <a:cubicBezTo>
                      <a:pt x="765" y="484"/>
                      <a:pt x="765" y="484"/>
                      <a:pt x="765" y="484"/>
                    </a:cubicBezTo>
                    <a:cubicBezTo>
                      <a:pt x="763" y="484"/>
                      <a:pt x="763" y="484"/>
                      <a:pt x="763" y="484"/>
                    </a:cubicBezTo>
                    <a:cubicBezTo>
                      <a:pt x="762" y="485"/>
                      <a:pt x="762" y="485"/>
                      <a:pt x="762" y="485"/>
                    </a:cubicBezTo>
                    <a:cubicBezTo>
                      <a:pt x="762" y="483"/>
                      <a:pt x="762" y="483"/>
                      <a:pt x="762" y="483"/>
                    </a:cubicBezTo>
                    <a:cubicBezTo>
                      <a:pt x="762" y="482"/>
                      <a:pt x="762" y="482"/>
                      <a:pt x="762" y="482"/>
                    </a:cubicBezTo>
                    <a:cubicBezTo>
                      <a:pt x="761" y="482"/>
                      <a:pt x="761" y="482"/>
                      <a:pt x="761" y="482"/>
                    </a:cubicBezTo>
                    <a:cubicBezTo>
                      <a:pt x="760" y="484"/>
                      <a:pt x="760" y="484"/>
                      <a:pt x="760" y="484"/>
                    </a:cubicBezTo>
                    <a:cubicBezTo>
                      <a:pt x="759" y="484"/>
                      <a:pt x="759" y="484"/>
                      <a:pt x="759" y="484"/>
                    </a:cubicBezTo>
                    <a:cubicBezTo>
                      <a:pt x="757" y="484"/>
                      <a:pt x="757" y="484"/>
                      <a:pt x="757" y="484"/>
                    </a:cubicBezTo>
                    <a:close/>
                    <a:moveTo>
                      <a:pt x="694" y="573"/>
                    </a:moveTo>
                    <a:cubicBezTo>
                      <a:pt x="697" y="573"/>
                      <a:pt x="697" y="573"/>
                      <a:pt x="697" y="573"/>
                    </a:cubicBezTo>
                    <a:cubicBezTo>
                      <a:pt x="698" y="572"/>
                      <a:pt x="698" y="572"/>
                      <a:pt x="698" y="572"/>
                    </a:cubicBezTo>
                    <a:cubicBezTo>
                      <a:pt x="696" y="571"/>
                      <a:pt x="696" y="571"/>
                      <a:pt x="696" y="571"/>
                    </a:cubicBezTo>
                    <a:cubicBezTo>
                      <a:pt x="695" y="571"/>
                      <a:pt x="695" y="571"/>
                      <a:pt x="695" y="571"/>
                    </a:cubicBezTo>
                    <a:cubicBezTo>
                      <a:pt x="694" y="573"/>
                      <a:pt x="694" y="573"/>
                      <a:pt x="694" y="573"/>
                    </a:cubicBezTo>
                    <a:close/>
                    <a:moveTo>
                      <a:pt x="659" y="514"/>
                    </a:moveTo>
                    <a:cubicBezTo>
                      <a:pt x="660" y="515"/>
                      <a:pt x="660" y="515"/>
                      <a:pt x="660" y="515"/>
                    </a:cubicBezTo>
                    <a:cubicBezTo>
                      <a:pt x="662" y="516"/>
                      <a:pt x="662" y="516"/>
                      <a:pt x="662" y="516"/>
                    </a:cubicBezTo>
                    <a:cubicBezTo>
                      <a:pt x="662" y="515"/>
                      <a:pt x="662" y="515"/>
                      <a:pt x="662" y="515"/>
                    </a:cubicBezTo>
                    <a:cubicBezTo>
                      <a:pt x="660" y="514"/>
                      <a:pt x="660" y="514"/>
                      <a:pt x="660" y="514"/>
                    </a:cubicBezTo>
                    <a:cubicBezTo>
                      <a:pt x="659" y="513"/>
                      <a:pt x="659" y="513"/>
                      <a:pt x="659" y="513"/>
                    </a:cubicBezTo>
                    <a:cubicBezTo>
                      <a:pt x="659" y="514"/>
                      <a:pt x="659" y="514"/>
                      <a:pt x="659" y="514"/>
                    </a:cubicBezTo>
                    <a:close/>
                    <a:moveTo>
                      <a:pt x="651" y="527"/>
                    </a:moveTo>
                    <a:cubicBezTo>
                      <a:pt x="651" y="526"/>
                      <a:pt x="651" y="526"/>
                      <a:pt x="651" y="526"/>
                    </a:cubicBezTo>
                    <a:cubicBezTo>
                      <a:pt x="650" y="524"/>
                      <a:pt x="650" y="524"/>
                      <a:pt x="650" y="524"/>
                    </a:cubicBezTo>
                    <a:cubicBezTo>
                      <a:pt x="647" y="523"/>
                      <a:pt x="647" y="523"/>
                      <a:pt x="647" y="523"/>
                    </a:cubicBezTo>
                    <a:cubicBezTo>
                      <a:pt x="648" y="522"/>
                      <a:pt x="648" y="522"/>
                      <a:pt x="648" y="522"/>
                    </a:cubicBezTo>
                    <a:cubicBezTo>
                      <a:pt x="647" y="519"/>
                      <a:pt x="647" y="519"/>
                      <a:pt x="647" y="519"/>
                    </a:cubicBezTo>
                    <a:cubicBezTo>
                      <a:pt x="645" y="518"/>
                      <a:pt x="645" y="518"/>
                      <a:pt x="645" y="518"/>
                    </a:cubicBezTo>
                    <a:cubicBezTo>
                      <a:pt x="646" y="515"/>
                      <a:pt x="646" y="515"/>
                      <a:pt x="646" y="515"/>
                    </a:cubicBezTo>
                    <a:cubicBezTo>
                      <a:pt x="646" y="514"/>
                      <a:pt x="646" y="514"/>
                      <a:pt x="646" y="514"/>
                    </a:cubicBezTo>
                    <a:cubicBezTo>
                      <a:pt x="647" y="517"/>
                      <a:pt x="647" y="517"/>
                      <a:pt x="647" y="517"/>
                    </a:cubicBezTo>
                    <a:cubicBezTo>
                      <a:pt x="649" y="518"/>
                      <a:pt x="649" y="518"/>
                      <a:pt x="649" y="518"/>
                    </a:cubicBezTo>
                    <a:cubicBezTo>
                      <a:pt x="650" y="519"/>
                      <a:pt x="650" y="519"/>
                      <a:pt x="650" y="519"/>
                    </a:cubicBezTo>
                    <a:cubicBezTo>
                      <a:pt x="651" y="520"/>
                      <a:pt x="651" y="520"/>
                      <a:pt x="651" y="520"/>
                    </a:cubicBezTo>
                    <a:cubicBezTo>
                      <a:pt x="651" y="524"/>
                      <a:pt x="651" y="524"/>
                      <a:pt x="651" y="524"/>
                    </a:cubicBezTo>
                    <a:cubicBezTo>
                      <a:pt x="654" y="525"/>
                      <a:pt x="654" y="525"/>
                      <a:pt x="654" y="525"/>
                    </a:cubicBezTo>
                    <a:cubicBezTo>
                      <a:pt x="655" y="525"/>
                      <a:pt x="655" y="525"/>
                      <a:pt x="655" y="525"/>
                    </a:cubicBezTo>
                    <a:cubicBezTo>
                      <a:pt x="655" y="527"/>
                      <a:pt x="655" y="527"/>
                      <a:pt x="655" y="527"/>
                    </a:cubicBezTo>
                    <a:cubicBezTo>
                      <a:pt x="652" y="527"/>
                      <a:pt x="652" y="527"/>
                      <a:pt x="652" y="527"/>
                    </a:cubicBezTo>
                    <a:cubicBezTo>
                      <a:pt x="651" y="527"/>
                      <a:pt x="651" y="527"/>
                      <a:pt x="651" y="527"/>
                    </a:cubicBezTo>
                    <a:close/>
                    <a:moveTo>
                      <a:pt x="637" y="527"/>
                    </a:moveTo>
                    <a:cubicBezTo>
                      <a:pt x="637" y="524"/>
                      <a:pt x="637" y="524"/>
                      <a:pt x="637" y="524"/>
                    </a:cubicBezTo>
                    <a:cubicBezTo>
                      <a:pt x="636" y="523"/>
                      <a:pt x="636" y="523"/>
                      <a:pt x="636" y="523"/>
                    </a:cubicBezTo>
                    <a:cubicBezTo>
                      <a:pt x="637" y="522"/>
                      <a:pt x="637" y="522"/>
                      <a:pt x="637" y="522"/>
                    </a:cubicBezTo>
                    <a:cubicBezTo>
                      <a:pt x="637" y="518"/>
                      <a:pt x="637" y="518"/>
                      <a:pt x="637" y="518"/>
                    </a:cubicBezTo>
                    <a:cubicBezTo>
                      <a:pt x="638" y="516"/>
                      <a:pt x="638" y="516"/>
                      <a:pt x="638" y="516"/>
                    </a:cubicBezTo>
                    <a:cubicBezTo>
                      <a:pt x="639" y="516"/>
                      <a:pt x="639" y="516"/>
                      <a:pt x="639" y="516"/>
                    </a:cubicBezTo>
                    <a:cubicBezTo>
                      <a:pt x="640" y="518"/>
                      <a:pt x="640" y="518"/>
                      <a:pt x="640" y="518"/>
                    </a:cubicBezTo>
                    <a:cubicBezTo>
                      <a:pt x="639" y="519"/>
                      <a:pt x="639" y="519"/>
                      <a:pt x="639" y="519"/>
                    </a:cubicBezTo>
                    <a:cubicBezTo>
                      <a:pt x="639" y="521"/>
                      <a:pt x="639" y="521"/>
                      <a:pt x="639" y="521"/>
                    </a:cubicBezTo>
                    <a:cubicBezTo>
                      <a:pt x="640" y="522"/>
                      <a:pt x="640" y="522"/>
                      <a:pt x="640" y="522"/>
                    </a:cubicBezTo>
                    <a:cubicBezTo>
                      <a:pt x="638" y="526"/>
                      <a:pt x="638" y="526"/>
                      <a:pt x="638" y="526"/>
                    </a:cubicBezTo>
                    <a:cubicBezTo>
                      <a:pt x="637" y="527"/>
                      <a:pt x="637" y="527"/>
                      <a:pt x="637" y="527"/>
                    </a:cubicBezTo>
                    <a:close/>
                    <a:moveTo>
                      <a:pt x="636" y="469"/>
                    </a:moveTo>
                    <a:cubicBezTo>
                      <a:pt x="636" y="472"/>
                      <a:pt x="636" y="472"/>
                      <a:pt x="636" y="472"/>
                    </a:cubicBezTo>
                    <a:cubicBezTo>
                      <a:pt x="636" y="472"/>
                      <a:pt x="636" y="472"/>
                      <a:pt x="636" y="472"/>
                    </a:cubicBezTo>
                    <a:cubicBezTo>
                      <a:pt x="639" y="472"/>
                      <a:pt x="639" y="472"/>
                      <a:pt x="639" y="472"/>
                    </a:cubicBezTo>
                    <a:cubicBezTo>
                      <a:pt x="640" y="471"/>
                      <a:pt x="640" y="471"/>
                      <a:pt x="640" y="471"/>
                    </a:cubicBezTo>
                    <a:cubicBezTo>
                      <a:pt x="640" y="470"/>
                      <a:pt x="640" y="470"/>
                      <a:pt x="640" y="470"/>
                    </a:cubicBezTo>
                    <a:cubicBezTo>
                      <a:pt x="638" y="469"/>
                      <a:pt x="638" y="469"/>
                      <a:pt x="638" y="469"/>
                    </a:cubicBezTo>
                    <a:cubicBezTo>
                      <a:pt x="636" y="469"/>
                      <a:pt x="636" y="469"/>
                      <a:pt x="636" y="469"/>
                    </a:cubicBezTo>
                    <a:close/>
                    <a:moveTo>
                      <a:pt x="636" y="468"/>
                    </a:moveTo>
                    <a:cubicBezTo>
                      <a:pt x="637" y="466"/>
                      <a:pt x="637" y="466"/>
                      <a:pt x="637" y="466"/>
                    </a:cubicBezTo>
                    <a:cubicBezTo>
                      <a:pt x="637" y="464"/>
                      <a:pt x="637" y="464"/>
                      <a:pt x="637" y="464"/>
                    </a:cubicBezTo>
                    <a:cubicBezTo>
                      <a:pt x="640" y="462"/>
                      <a:pt x="640" y="462"/>
                      <a:pt x="640" y="462"/>
                    </a:cubicBezTo>
                    <a:cubicBezTo>
                      <a:pt x="642" y="460"/>
                      <a:pt x="642" y="460"/>
                      <a:pt x="642" y="460"/>
                    </a:cubicBezTo>
                    <a:cubicBezTo>
                      <a:pt x="642" y="461"/>
                      <a:pt x="642" y="461"/>
                      <a:pt x="642" y="461"/>
                    </a:cubicBezTo>
                    <a:cubicBezTo>
                      <a:pt x="642" y="463"/>
                      <a:pt x="642" y="463"/>
                      <a:pt x="642" y="463"/>
                    </a:cubicBezTo>
                    <a:cubicBezTo>
                      <a:pt x="642" y="466"/>
                      <a:pt x="642" y="466"/>
                      <a:pt x="642" y="466"/>
                    </a:cubicBezTo>
                    <a:cubicBezTo>
                      <a:pt x="642" y="468"/>
                      <a:pt x="642" y="468"/>
                      <a:pt x="642" y="468"/>
                    </a:cubicBezTo>
                    <a:cubicBezTo>
                      <a:pt x="640" y="469"/>
                      <a:pt x="640" y="469"/>
                      <a:pt x="640" y="469"/>
                    </a:cubicBezTo>
                    <a:cubicBezTo>
                      <a:pt x="636" y="468"/>
                      <a:pt x="636" y="468"/>
                      <a:pt x="636" y="468"/>
                    </a:cubicBezTo>
                    <a:close/>
                    <a:moveTo>
                      <a:pt x="520" y="444"/>
                    </a:moveTo>
                    <a:cubicBezTo>
                      <a:pt x="522" y="444"/>
                      <a:pt x="522" y="444"/>
                      <a:pt x="522" y="444"/>
                    </a:cubicBezTo>
                    <a:cubicBezTo>
                      <a:pt x="522" y="442"/>
                      <a:pt x="522" y="442"/>
                      <a:pt x="522" y="442"/>
                    </a:cubicBezTo>
                    <a:cubicBezTo>
                      <a:pt x="519" y="442"/>
                      <a:pt x="519" y="442"/>
                      <a:pt x="519" y="442"/>
                    </a:cubicBezTo>
                    <a:cubicBezTo>
                      <a:pt x="520" y="443"/>
                      <a:pt x="520" y="443"/>
                      <a:pt x="520" y="443"/>
                    </a:cubicBezTo>
                    <a:cubicBezTo>
                      <a:pt x="520" y="444"/>
                      <a:pt x="520" y="444"/>
                      <a:pt x="520" y="444"/>
                    </a:cubicBezTo>
                    <a:close/>
                    <a:moveTo>
                      <a:pt x="421" y="417"/>
                    </a:moveTo>
                    <a:cubicBezTo>
                      <a:pt x="423" y="416"/>
                      <a:pt x="423" y="416"/>
                      <a:pt x="423" y="416"/>
                    </a:cubicBezTo>
                    <a:cubicBezTo>
                      <a:pt x="424" y="416"/>
                      <a:pt x="424" y="416"/>
                      <a:pt x="424" y="416"/>
                    </a:cubicBezTo>
                    <a:cubicBezTo>
                      <a:pt x="423" y="417"/>
                      <a:pt x="423" y="417"/>
                      <a:pt x="423" y="417"/>
                    </a:cubicBezTo>
                    <a:cubicBezTo>
                      <a:pt x="423" y="417"/>
                      <a:pt x="421" y="417"/>
                      <a:pt x="421" y="417"/>
                    </a:cubicBezTo>
                    <a:close/>
                    <a:moveTo>
                      <a:pt x="413" y="420"/>
                    </a:moveTo>
                    <a:cubicBezTo>
                      <a:pt x="416" y="420"/>
                      <a:pt x="416" y="420"/>
                      <a:pt x="416" y="420"/>
                    </a:cubicBezTo>
                    <a:cubicBezTo>
                      <a:pt x="416" y="419"/>
                      <a:pt x="416" y="419"/>
                      <a:pt x="416" y="419"/>
                    </a:cubicBezTo>
                    <a:cubicBezTo>
                      <a:pt x="414" y="419"/>
                      <a:pt x="414" y="419"/>
                      <a:pt x="414" y="419"/>
                    </a:cubicBezTo>
                    <a:cubicBezTo>
                      <a:pt x="413" y="420"/>
                      <a:pt x="413" y="420"/>
                      <a:pt x="413" y="420"/>
                    </a:cubicBezTo>
                    <a:close/>
                    <a:moveTo>
                      <a:pt x="417" y="429"/>
                    </a:moveTo>
                    <a:cubicBezTo>
                      <a:pt x="417" y="428"/>
                      <a:pt x="417" y="428"/>
                      <a:pt x="417" y="428"/>
                    </a:cubicBezTo>
                    <a:cubicBezTo>
                      <a:pt x="417" y="427"/>
                      <a:pt x="417" y="427"/>
                      <a:pt x="417" y="427"/>
                    </a:cubicBezTo>
                    <a:cubicBezTo>
                      <a:pt x="418" y="429"/>
                      <a:pt x="418" y="429"/>
                      <a:pt x="418" y="429"/>
                    </a:cubicBezTo>
                    <a:cubicBezTo>
                      <a:pt x="417" y="429"/>
                      <a:pt x="417" y="429"/>
                      <a:pt x="417" y="429"/>
                    </a:cubicBezTo>
                    <a:close/>
                    <a:moveTo>
                      <a:pt x="417" y="430"/>
                    </a:moveTo>
                    <a:cubicBezTo>
                      <a:pt x="416" y="427"/>
                      <a:pt x="416" y="427"/>
                      <a:pt x="416" y="427"/>
                    </a:cubicBezTo>
                    <a:cubicBezTo>
                      <a:pt x="415" y="428"/>
                      <a:pt x="415" y="428"/>
                      <a:pt x="415" y="428"/>
                    </a:cubicBezTo>
                    <a:cubicBezTo>
                      <a:pt x="416" y="429"/>
                      <a:pt x="416" y="429"/>
                      <a:pt x="416" y="429"/>
                    </a:cubicBezTo>
                    <a:cubicBezTo>
                      <a:pt x="417" y="430"/>
                      <a:pt x="417" y="430"/>
                      <a:pt x="417" y="430"/>
                    </a:cubicBezTo>
                    <a:close/>
                    <a:moveTo>
                      <a:pt x="421" y="436"/>
                    </a:moveTo>
                    <a:cubicBezTo>
                      <a:pt x="422" y="439"/>
                      <a:pt x="422" y="439"/>
                      <a:pt x="422" y="439"/>
                    </a:cubicBezTo>
                    <a:cubicBezTo>
                      <a:pt x="423" y="439"/>
                      <a:pt x="423" y="439"/>
                      <a:pt x="423" y="439"/>
                    </a:cubicBezTo>
                    <a:cubicBezTo>
                      <a:pt x="425" y="437"/>
                      <a:pt x="425" y="437"/>
                      <a:pt x="425" y="437"/>
                    </a:cubicBezTo>
                    <a:cubicBezTo>
                      <a:pt x="424" y="436"/>
                      <a:pt x="424" y="436"/>
                      <a:pt x="424" y="436"/>
                    </a:cubicBezTo>
                    <a:cubicBezTo>
                      <a:pt x="425" y="435"/>
                      <a:pt x="425" y="435"/>
                      <a:pt x="425" y="435"/>
                    </a:cubicBezTo>
                    <a:cubicBezTo>
                      <a:pt x="424" y="435"/>
                      <a:pt x="424" y="435"/>
                      <a:pt x="424" y="435"/>
                    </a:cubicBezTo>
                    <a:cubicBezTo>
                      <a:pt x="423" y="436"/>
                      <a:pt x="423" y="436"/>
                      <a:pt x="423" y="436"/>
                    </a:cubicBezTo>
                    <a:cubicBezTo>
                      <a:pt x="422" y="435"/>
                      <a:pt x="422" y="435"/>
                      <a:pt x="422" y="435"/>
                    </a:cubicBezTo>
                    <a:cubicBezTo>
                      <a:pt x="421" y="436"/>
                      <a:pt x="421" y="436"/>
                      <a:pt x="421" y="436"/>
                    </a:cubicBezTo>
                    <a:close/>
                    <a:moveTo>
                      <a:pt x="418" y="450"/>
                    </a:moveTo>
                    <a:cubicBezTo>
                      <a:pt x="417" y="446"/>
                      <a:pt x="417" y="446"/>
                      <a:pt x="417" y="446"/>
                    </a:cubicBezTo>
                    <a:cubicBezTo>
                      <a:pt x="418" y="445"/>
                      <a:pt x="418" y="445"/>
                      <a:pt x="418" y="445"/>
                    </a:cubicBezTo>
                    <a:cubicBezTo>
                      <a:pt x="418" y="443"/>
                      <a:pt x="418" y="443"/>
                      <a:pt x="418" y="443"/>
                    </a:cubicBezTo>
                    <a:cubicBezTo>
                      <a:pt x="420" y="440"/>
                      <a:pt x="420" y="440"/>
                      <a:pt x="420" y="440"/>
                    </a:cubicBezTo>
                    <a:cubicBezTo>
                      <a:pt x="420" y="442"/>
                      <a:pt x="420" y="442"/>
                      <a:pt x="420" y="442"/>
                    </a:cubicBezTo>
                    <a:cubicBezTo>
                      <a:pt x="420" y="443"/>
                      <a:pt x="420" y="443"/>
                      <a:pt x="420" y="443"/>
                    </a:cubicBezTo>
                    <a:cubicBezTo>
                      <a:pt x="421" y="444"/>
                      <a:pt x="421" y="444"/>
                      <a:pt x="421" y="444"/>
                    </a:cubicBezTo>
                    <a:cubicBezTo>
                      <a:pt x="420" y="446"/>
                      <a:pt x="420" y="446"/>
                      <a:pt x="420" y="446"/>
                    </a:cubicBezTo>
                    <a:cubicBezTo>
                      <a:pt x="421" y="447"/>
                      <a:pt x="421" y="447"/>
                      <a:pt x="421" y="447"/>
                    </a:cubicBezTo>
                    <a:cubicBezTo>
                      <a:pt x="419" y="448"/>
                      <a:pt x="419" y="448"/>
                      <a:pt x="419" y="448"/>
                    </a:cubicBezTo>
                    <a:cubicBezTo>
                      <a:pt x="419" y="449"/>
                      <a:pt x="419" y="449"/>
                      <a:pt x="419" y="449"/>
                    </a:cubicBezTo>
                    <a:cubicBezTo>
                      <a:pt x="418" y="450"/>
                      <a:pt x="418" y="450"/>
                      <a:pt x="418" y="450"/>
                    </a:cubicBezTo>
                    <a:close/>
                    <a:moveTo>
                      <a:pt x="507" y="395"/>
                    </a:moveTo>
                    <a:cubicBezTo>
                      <a:pt x="507" y="394"/>
                      <a:pt x="507" y="394"/>
                      <a:pt x="507" y="394"/>
                    </a:cubicBezTo>
                    <a:cubicBezTo>
                      <a:pt x="508" y="393"/>
                      <a:pt x="508" y="393"/>
                      <a:pt x="508" y="393"/>
                    </a:cubicBezTo>
                    <a:cubicBezTo>
                      <a:pt x="508" y="394"/>
                      <a:pt x="508" y="394"/>
                      <a:pt x="508" y="394"/>
                    </a:cubicBezTo>
                    <a:cubicBezTo>
                      <a:pt x="508" y="395"/>
                      <a:pt x="508" y="395"/>
                      <a:pt x="508" y="395"/>
                    </a:cubicBezTo>
                    <a:cubicBezTo>
                      <a:pt x="507" y="395"/>
                      <a:pt x="507" y="395"/>
                      <a:pt x="507" y="395"/>
                    </a:cubicBezTo>
                    <a:close/>
                    <a:moveTo>
                      <a:pt x="537" y="377"/>
                    </a:moveTo>
                    <a:cubicBezTo>
                      <a:pt x="537" y="374"/>
                      <a:pt x="537" y="374"/>
                      <a:pt x="537" y="374"/>
                    </a:cubicBezTo>
                    <a:cubicBezTo>
                      <a:pt x="536" y="373"/>
                      <a:pt x="536" y="373"/>
                      <a:pt x="536" y="373"/>
                    </a:cubicBezTo>
                    <a:cubicBezTo>
                      <a:pt x="536" y="370"/>
                      <a:pt x="536" y="370"/>
                      <a:pt x="536" y="370"/>
                    </a:cubicBezTo>
                    <a:cubicBezTo>
                      <a:pt x="538" y="369"/>
                      <a:pt x="538" y="369"/>
                      <a:pt x="538" y="369"/>
                    </a:cubicBezTo>
                    <a:cubicBezTo>
                      <a:pt x="539" y="370"/>
                      <a:pt x="539" y="370"/>
                      <a:pt x="539" y="370"/>
                    </a:cubicBezTo>
                    <a:cubicBezTo>
                      <a:pt x="539" y="372"/>
                      <a:pt x="539" y="372"/>
                      <a:pt x="539" y="372"/>
                    </a:cubicBezTo>
                    <a:cubicBezTo>
                      <a:pt x="540" y="373"/>
                      <a:pt x="540" y="373"/>
                      <a:pt x="540" y="373"/>
                    </a:cubicBezTo>
                    <a:cubicBezTo>
                      <a:pt x="538" y="374"/>
                      <a:pt x="538" y="374"/>
                      <a:pt x="538" y="374"/>
                    </a:cubicBezTo>
                    <a:cubicBezTo>
                      <a:pt x="538" y="377"/>
                      <a:pt x="538" y="377"/>
                      <a:pt x="538" y="377"/>
                    </a:cubicBezTo>
                    <a:cubicBezTo>
                      <a:pt x="537" y="377"/>
                      <a:pt x="537" y="377"/>
                      <a:pt x="537" y="377"/>
                    </a:cubicBezTo>
                    <a:close/>
                    <a:moveTo>
                      <a:pt x="504" y="413"/>
                    </a:moveTo>
                    <a:cubicBezTo>
                      <a:pt x="504" y="412"/>
                      <a:pt x="504" y="412"/>
                      <a:pt x="504" y="412"/>
                    </a:cubicBezTo>
                    <a:cubicBezTo>
                      <a:pt x="503" y="411"/>
                      <a:pt x="503" y="411"/>
                      <a:pt x="503" y="411"/>
                    </a:cubicBezTo>
                    <a:cubicBezTo>
                      <a:pt x="505" y="409"/>
                      <a:pt x="505" y="409"/>
                      <a:pt x="505" y="409"/>
                    </a:cubicBezTo>
                    <a:cubicBezTo>
                      <a:pt x="505" y="408"/>
                      <a:pt x="505" y="408"/>
                      <a:pt x="505" y="408"/>
                    </a:cubicBezTo>
                    <a:cubicBezTo>
                      <a:pt x="506" y="407"/>
                      <a:pt x="506" y="407"/>
                      <a:pt x="506" y="407"/>
                    </a:cubicBezTo>
                    <a:cubicBezTo>
                      <a:pt x="506" y="405"/>
                      <a:pt x="506" y="405"/>
                      <a:pt x="506" y="405"/>
                    </a:cubicBezTo>
                    <a:cubicBezTo>
                      <a:pt x="504" y="405"/>
                      <a:pt x="504" y="405"/>
                      <a:pt x="504" y="405"/>
                    </a:cubicBezTo>
                    <a:cubicBezTo>
                      <a:pt x="504" y="403"/>
                      <a:pt x="504" y="403"/>
                      <a:pt x="504" y="403"/>
                    </a:cubicBezTo>
                    <a:cubicBezTo>
                      <a:pt x="504" y="401"/>
                      <a:pt x="504" y="401"/>
                      <a:pt x="504" y="401"/>
                    </a:cubicBezTo>
                    <a:cubicBezTo>
                      <a:pt x="506" y="401"/>
                      <a:pt x="506" y="401"/>
                      <a:pt x="506" y="401"/>
                    </a:cubicBezTo>
                    <a:cubicBezTo>
                      <a:pt x="506" y="399"/>
                      <a:pt x="506" y="399"/>
                      <a:pt x="506" y="399"/>
                    </a:cubicBezTo>
                    <a:cubicBezTo>
                      <a:pt x="504" y="398"/>
                      <a:pt x="504" y="398"/>
                      <a:pt x="504" y="398"/>
                    </a:cubicBezTo>
                    <a:cubicBezTo>
                      <a:pt x="502" y="398"/>
                      <a:pt x="502" y="398"/>
                      <a:pt x="502" y="398"/>
                    </a:cubicBezTo>
                    <a:cubicBezTo>
                      <a:pt x="502" y="400"/>
                      <a:pt x="502" y="400"/>
                      <a:pt x="502" y="400"/>
                    </a:cubicBezTo>
                    <a:cubicBezTo>
                      <a:pt x="501" y="401"/>
                      <a:pt x="501" y="401"/>
                      <a:pt x="501" y="401"/>
                    </a:cubicBezTo>
                    <a:cubicBezTo>
                      <a:pt x="500" y="400"/>
                      <a:pt x="500" y="400"/>
                      <a:pt x="500" y="400"/>
                    </a:cubicBezTo>
                    <a:cubicBezTo>
                      <a:pt x="497" y="400"/>
                      <a:pt x="497" y="400"/>
                      <a:pt x="497" y="400"/>
                    </a:cubicBezTo>
                    <a:cubicBezTo>
                      <a:pt x="494" y="403"/>
                      <a:pt x="494" y="403"/>
                      <a:pt x="494" y="403"/>
                    </a:cubicBezTo>
                    <a:cubicBezTo>
                      <a:pt x="492" y="404"/>
                      <a:pt x="492" y="404"/>
                      <a:pt x="492" y="404"/>
                    </a:cubicBezTo>
                    <a:cubicBezTo>
                      <a:pt x="492" y="403"/>
                      <a:pt x="492" y="403"/>
                      <a:pt x="492" y="403"/>
                    </a:cubicBezTo>
                    <a:cubicBezTo>
                      <a:pt x="495" y="401"/>
                      <a:pt x="495" y="401"/>
                      <a:pt x="495" y="401"/>
                    </a:cubicBezTo>
                    <a:cubicBezTo>
                      <a:pt x="496" y="400"/>
                      <a:pt x="496" y="400"/>
                      <a:pt x="496" y="400"/>
                    </a:cubicBezTo>
                    <a:cubicBezTo>
                      <a:pt x="496" y="397"/>
                      <a:pt x="496" y="397"/>
                      <a:pt x="496" y="397"/>
                    </a:cubicBezTo>
                    <a:cubicBezTo>
                      <a:pt x="495" y="399"/>
                      <a:pt x="495" y="399"/>
                      <a:pt x="495" y="399"/>
                    </a:cubicBezTo>
                    <a:cubicBezTo>
                      <a:pt x="494" y="398"/>
                      <a:pt x="494" y="398"/>
                      <a:pt x="494" y="398"/>
                    </a:cubicBezTo>
                    <a:cubicBezTo>
                      <a:pt x="494" y="396"/>
                      <a:pt x="494" y="396"/>
                      <a:pt x="494" y="396"/>
                    </a:cubicBezTo>
                    <a:cubicBezTo>
                      <a:pt x="496" y="395"/>
                      <a:pt x="496" y="395"/>
                      <a:pt x="496" y="395"/>
                    </a:cubicBezTo>
                    <a:cubicBezTo>
                      <a:pt x="494" y="392"/>
                      <a:pt x="494" y="392"/>
                      <a:pt x="494" y="392"/>
                    </a:cubicBezTo>
                    <a:cubicBezTo>
                      <a:pt x="496" y="390"/>
                      <a:pt x="496" y="390"/>
                      <a:pt x="496" y="390"/>
                    </a:cubicBezTo>
                    <a:cubicBezTo>
                      <a:pt x="497" y="390"/>
                      <a:pt x="497" y="390"/>
                      <a:pt x="497" y="390"/>
                    </a:cubicBezTo>
                    <a:cubicBezTo>
                      <a:pt x="497" y="391"/>
                      <a:pt x="497" y="391"/>
                      <a:pt x="497" y="391"/>
                    </a:cubicBezTo>
                    <a:cubicBezTo>
                      <a:pt x="498" y="395"/>
                      <a:pt x="498" y="395"/>
                      <a:pt x="498" y="395"/>
                    </a:cubicBezTo>
                    <a:cubicBezTo>
                      <a:pt x="500" y="396"/>
                      <a:pt x="500" y="396"/>
                      <a:pt x="500" y="396"/>
                    </a:cubicBezTo>
                    <a:cubicBezTo>
                      <a:pt x="501" y="396"/>
                      <a:pt x="501" y="396"/>
                      <a:pt x="501" y="396"/>
                    </a:cubicBezTo>
                    <a:cubicBezTo>
                      <a:pt x="503" y="396"/>
                      <a:pt x="503" y="396"/>
                      <a:pt x="503" y="396"/>
                    </a:cubicBezTo>
                    <a:cubicBezTo>
                      <a:pt x="504" y="393"/>
                      <a:pt x="504" y="393"/>
                      <a:pt x="504" y="393"/>
                    </a:cubicBezTo>
                    <a:cubicBezTo>
                      <a:pt x="503" y="392"/>
                      <a:pt x="503" y="392"/>
                      <a:pt x="503" y="392"/>
                    </a:cubicBezTo>
                    <a:cubicBezTo>
                      <a:pt x="503" y="391"/>
                      <a:pt x="503" y="391"/>
                      <a:pt x="503" y="391"/>
                    </a:cubicBezTo>
                    <a:cubicBezTo>
                      <a:pt x="505" y="391"/>
                      <a:pt x="505" y="391"/>
                      <a:pt x="505" y="391"/>
                    </a:cubicBezTo>
                    <a:cubicBezTo>
                      <a:pt x="505" y="392"/>
                      <a:pt x="505" y="392"/>
                      <a:pt x="505" y="392"/>
                    </a:cubicBezTo>
                    <a:cubicBezTo>
                      <a:pt x="507" y="391"/>
                      <a:pt x="507" y="391"/>
                      <a:pt x="507" y="391"/>
                    </a:cubicBezTo>
                    <a:cubicBezTo>
                      <a:pt x="509" y="389"/>
                      <a:pt x="509" y="389"/>
                      <a:pt x="509" y="389"/>
                    </a:cubicBezTo>
                    <a:cubicBezTo>
                      <a:pt x="509" y="387"/>
                      <a:pt x="509" y="387"/>
                      <a:pt x="509" y="387"/>
                    </a:cubicBezTo>
                    <a:cubicBezTo>
                      <a:pt x="510" y="389"/>
                      <a:pt x="510" y="389"/>
                      <a:pt x="510" y="389"/>
                    </a:cubicBezTo>
                    <a:cubicBezTo>
                      <a:pt x="511" y="389"/>
                      <a:pt x="511" y="389"/>
                      <a:pt x="511" y="389"/>
                    </a:cubicBezTo>
                    <a:cubicBezTo>
                      <a:pt x="513" y="387"/>
                      <a:pt x="513" y="387"/>
                      <a:pt x="513" y="387"/>
                    </a:cubicBezTo>
                    <a:cubicBezTo>
                      <a:pt x="511" y="391"/>
                      <a:pt x="511" y="391"/>
                      <a:pt x="511" y="391"/>
                    </a:cubicBezTo>
                    <a:cubicBezTo>
                      <a:pt x="511" y="394"/>
                      <a:pt x="511" y="394"/>
                      <a:pt x="511" y="394"/>
                    </a:cubicBezTo>
                    <a:cubicBezTo>
                      <a:pt x="512" y="394"/>
                      <a:pt x="512" y="394"/>
                      <a:pt x="512" y="394"/>
                    </a:cubicBezTo>
                    <a:cubicBezTo>
                      <a:pt x="513" y="394"/>
                      <a:pt x="513" y="394"/>
                      <a:pt x="513" y="394"/>
                    </a:cubicBezTo>
                    <a:cubicBezTo>
                      <a:pt x="512" y="396"/>
                      <a:pt x="512" y="396"/>
                      <a:pt x="512" y="396"/>
                    </a:cubicBezTo>
                    <a:cubicBezTo>
                      <a:pt x="514" y="396"/>
                      <a:pt x="514" y="396"/>
                      <a:pt x="514" y="396"/>
                    </a:cubicBezTo>
                    <a:cubicBezTo>
                      <a:pt x="515" y="393"/>
                      <a:pt x="515" y="393"/>
                      <a:pt x="515" y="393"/>
                    </a:cubicBezTo>
                    <a:cubicBezTo>
                      <a:pt x="516" y="393"/>
                      <a:pt x="516" y="393"/>
                      <a:pt x="516" y="393"/>
                    </a:cubicBezTo>
                    <a:cubicBezTo>
                      <a:pt x="518" y="389"/>
                      <a:pt x="518" y="389"/>
                      <a:pt x="518" y="389"/>
                    </a:cubicBezTo>
                    <a:cubicBezTo>
                      <a:pt x="519" y="388"/>
                      <a:pt x="519" y="388"/>
                      <a:pt x="519" y="388"/>
                    </a:cubicBezTo>
                    <a:cubicBezTo>
                      <a:pt x="519" y="391"/>
                      <a:pt x="519" y="391"/>
                      <a:pt x="519" y="391"/>
                    </a:cubicBezTo>
                    <a:cubicBezTo>
                      <a:pt x="517" y="393"/>
                      <a:pt x="517" y="393"/>
                      <a:pt x="517" y="393"/>
                    </a:cubicBezTo>
                    <a:cubicBezTo>
                      <a:pt x="517" y="397"/>
                      <a:pt x="517" y="397"/>
                      <a:pt x="517" y="397"/>
                    </a:cubicBezTo>
                    <a:cubicBezTo>
                      <a:pt x="519" y="397"/>
                      <a:pt x="519" y="397"/>
                      <a:pt x="519" y="397"/>
                    </a:cubicBezTo>
                    <a:cubicBezTo>
                      <a:pt x="520" y="398"/>
                      <a:pt x="520" y="398"/>
                      <a:pt x="520" y="398"/>
                    </a:cubicBezTo>
                    <a:cubicBezTo>
                      <a:pt x="521" y="396"/>
                      <a:pt x="521" y="396"/>
                      <a:pt x="521" y="396"/>
                    </a:cubicBezTo>
                    <a:cubicBezTo>
                      <a:pt x="524" y="394"/>
                      <a:pt x="524" y="394"/>
                      <a:pt x="524" y="394"/>
                    </a:cubicBezTo>
                    <a:cubicBezTo>
                      <a:pt x="525" y="391"/>
                      <a:pt x="525" y="391"/>
                      <a:pt x="525" y="391"/>
                    </a:cubicBezTo>
                    <a:cubicBezTo>
                      <a:pt x="526" y="388"/>
                      <a:pt x="526" y="388"/>
                      <a:pt x="526" y="388"/>
                    </a:cubicBezTo>
                    <a:cubicBezTo>
                      <a:pt x="526" y="385"/>
                      <a:pt x="526" y="385"/>
                      <a:pt x="526" y="385"/>
                    </a:cubicBezTo>
                    <a:cubicBezTo>
                      <a:pt x="526" y="384"/>
                      <a:pt x="526" y="384"/>
                      <a:pt x="526" y="384"/>
                    </a:cubicBezTo>
                    <a:cubicBezTo>
                      <a:pt x="526" y="383"/>
                      <a:pt x="526" y="383"/>
                      <a:pt x="526" y="383"/>
                    </a:cubicBezTo>
                    <a:cubicBezTo>
                      <a:pt x="525" y="383"/>
                      <a:pt x="525" y="383"/>
                      <a:pt x="525" y="383"/>
                    </a:cubicBezTo>
                    <a:cubicBezTo>
                      <a:pt x="523" y="383"/>
                      <a:pt x="523" y="383"/>
                      <a:pt x="523" y="383"/>
                    </a:cubicBezTo>
                    <a:cubicBezTo>
                      <a:pt x="522" y="384"/>
                      <a:pt x="522" y="384"/>
                      <a:pt x="522" y="384"/>
                    </a:cubicBezTo>
                    <a:cubicBezTo>
                      <a:pt x="522" y="381"/>
                      <a:pt x="522" y="381"/>
                      <a:pt x="522" y="381"/>
                    </a:cubicBezTo>
                    <a:cubicBezTo>
                      <a:pt x="523" y="380"/>
                      <a:pt x="523" y="380"/>
                      <a:pt x="523" y="380"/>
                    </a:cubicBezTo>
                    <a:cubicBezTo>
                      <a:pt x="522" y="379"/>
                      <a:pt x="522" y="379"/>
                      <a:pt x="522" y="379"/>
                    </a:cubicBezTo>
                    <a:cubicBezTo>
                      <a:pt x="520" y="379"/>
                      <a:pt x="520" y="379"/>
                      <a:pt x="520" y="379"/>
                    </a:cubicBezTo>
                    <a:cubicBezTo>
                      <a:pt x="520" y="378"/>
                      <a:pt x="520" y="378"/>
                      <a:pt x="520" y="378"/>
                    </a:cubicBezTo>
                    <a:cubicBezTo>
                      <a:pt x="517" y="377"/>
                      <a:pt x="517" y="377"/>
                      <a:pt x="517" y="377"/>
                    </a:cubicBezTo>
                    <a:cubicBezTo>
                      <a:pt x="517" y="375"/>
                      <a:pt x="517" y="375"/>
                      <a:pt x="517" y="375"/>
                    </a:cubicBezTo>
                    <a:cubicBezTo>
                      <a:pt x="516" y="371"/>
                      <a:pt x="516" y="371"/>
                      <a:pt x="516" y="371"/>
                    </a:cubicBezTo>
                    <a:cubicBezTo>
                      <a:pt x="515" y="368"/>
                      <a:pt x="515" y="368"/>
                      <a:pt x="515" y="368"/>
                    </a:cubicBezTo>
                    <a:cubicBezTo>
                      <a:pt x="517" y="366"/>
                      <a:pt x="517" y="366"/>
                      <a:pt x="517" y="366"/>
                    </a:cubicBezTo>
                    <a:cubicBezTo>
                      <a:pt x="516" y="362"/>
                      <a:pt x="516" y="362"/>
                      <a:pt x="516" y="362"/>
                    </a:cubicBezTo>
                    <a:cubicBezTo>
                      <a:pt x="514" y="365"/>
                      <a:pt x="514" y="365"/>
                      <a:pt x="514" y="365"/>
                    </a:cubicBezTo>
                    <a:cubicBezTo>
                      <a:pt x="514" y="367"/>
                      <a:pt x="514" y="367"/>
                      <a:pt x="514" y="367"/>
                    </a:cubicBezTo>
                    <a:cubicBezTo>
                      <a:pt x="512" y="365"/>
                      <a:pt x="512" y="365"/>
                      <a:pt x="512" y="365"/>
                    </a:cubicBezTo>
                    <a:cubicBezTo>
                      <a:pt x="510" y="363"/>
                      <a:pt x="510" y="363"/>
                      <a:pt x="510" y="363"/>
                    </a:cubicBezTo>
                    <a:cubicBezTo>
                      <a:pt x="509" y="358"/>
                      <a:pt x="509" y="358"/>
                      <a:pt x="509" y="358"/>
                    </a:cubicBezTo>
                    <a:cubicBezTo>
                      <a:pt x="508" y="358"/>
                      <a:pt x="508" y="358"/>
                      <a:pt x="508" y="358"/>
                    </a:cubicBezTo>
                    <a:cubicBezTo>
                      <a:pt x="507" y="354"/>
                      <a:pt x="507" y="354"/>
                      <a:pt x="507" y="354"/>
                    </a:cubicBezTo>
                    <a:cubicBezTo>
                      <a:pt x="506" y="351"/>
                      <a:pt x="506" y="351"/>
                      <a:pt x="506" y="351"/>
                    </a:cubicBezTo>
                    <a:cubicBezTo>
                      <a:pt x="506" y="349"/>
                      <a:pt x="506" y="349"/>
                      <a:pt x="506" y="349"/>
                    </a:cubicBezTo>
                    <a:cubicBezTo>
                      <a:pt x="505" y="348"/>
                      <a:pt x="505" y="348"/>
                      <a:pt x="505" y="348"/>
                    </a:cubicBezTo>
                    <a:cubicBezTo>
                      <a:pt x="505" y="346"/>
                      <a:pt x="505" y="346"/>
                      <a:pt x="505" y="346"/>
                    </a:cubicBezTo>
                    <a:cubicBezTo>
                      <a:pt x="507" y="346"/>
                      <a:pt x="507" y="346"/>
                      <a:pt x="507" y="346"/>
                    </a:cubicBezTo>
                    <a:cubicBezTo>
                      <a:pt x="508" y="343"/>
                      <a:pt x="508" y="343"/>
                      <a:pt x="508" y="343"/>
                    </a:cubicBezTo>
                    <a:cubicBezTo>
                      <a:pt x="510" y="343"/>
                      <a:pt x="510" y="343"/>
                      <a:pt x="510" y="343"/>
                    </a:cubicBezTo>
                    <a:cubicBezTo>
                      <a:pt x="510" y="344"/>
                      <a:pt x="510" y="344"/>
                      <a:pt x="510" y="344"/>
                    </a:cubicBezTo>
                    <a:cubicBezTo>
                      <a:pt x="512" y="343"/>
                      <a:pt x="512" y="343"/>
                      <a:pt x="512" y="343"/>
                    </a:cubicBezTo>
                    <a:cubicBezTo>
                      <a:pt x="512" y="341"/>
                      <a:pt x="512" y="341"/>
                      <a:pt x="512" y="341"/>
                    </a:cubicBezTo>
                    <a:cubicBezTo>
                      <a:pt x="514" y="336"/>
                      <a:pt x="514" y="336"/>
                      <a:pt x="514" y="336"/>
                    </a:cubicBezTo>
                    <a:cubicBezTo>
                      <a:pt x="514" y="333"/>
                      <a:pt x="514" y="333"/>
                      <a:pt x="514" y="333"/>
                    </a:cubicBezTo>
                    <a:cubicBezTo>
                      <a:pt x="514" y="332"/>
                      <a:pt x="514" y="332"/>
                      <a:pt x="514" y="332"/>
                    </a:cubicBezTo>
                    <a:cubicBezTo>
                      <a:pt x="513" y="328"/>
                      <a:pt x="513" y="328"/>
                      <a:pt x="513" y="328"/>
                    </a:cubicBezTo>
                    <a:cubicBezTo>
                      <a:pt x="513" y="325"/>
                      <a:pt x="513" y="325"/>
                      <a:pt x="513" y="325"/>
                    </a:cubicBezTo>
                    <a:cubicBezTo>
                      <a:pt x="515" y="325"/>
                      <a:pt x="515" y="325"/>
                      <a:pt x="515" y="325"/>
                    </a:cubicBezTo>
                    <a:cubicBezTo>
                      <a:pt x="515" y="321"/>
                      <a:pt x="515" y="321"/>
                      <a:pt x="515" y="321"/>
                    </a:cubicBezTo>
                    <a:cubicBezTo>
                      <a:pt x="518" y="318"/>
                      <a:pt x="518" y="318"/>
                      <a:pt x="518" y="318"/>
                    </a:cubicBezTo>
                    <a:cubicBezTo>
                      <a:pt x="518" y="316"/>
                      <a:pt x="518" y="316"/>
                      <a:pt x="518" y="316"/>
                    </a:cubicBezTo>
                    <a:cubicBezTo>
                      <a:pt x="519" y="314"/>
                      <a:pt x="519" y="314"/>
                      <a:pt x="519" y="314"/>
                    </a:cubicBezTo>
                    <a:cubicBezTo>
                      <a:pt x="519" y="310"/>
                      <a:pt x="519" y="310"/>
                      <a:pt x="519" y="310"/>
                    </a:cubicBezTo>
                    <a:cubicBezTo>
                      <a:pt x="521" y="309"/>
                      <a:pt x="521" y="309"/>
                      <a:pt x="521" y="309"/>
                    </a:cubicBezTo>
                    <a:cubicBezTo>
                      <a:pt x="521" y="307"/>
                      <a:pt x="521" y="307"/>
                      <a:pt x="521" y="307"/>
                    </a:cubicBezTo>
                    <a:cubicBezTo>
                      <a:pt x="523" y="304"/>
                      <a:pt x="523" y="304"/>
                      <a:pt x="523" y="304"/>
                    </a:cubicBezTo>
                    <a:cubicBezTo>
                      <a:pt x="523" y="301"/>
                      <a:pt x="523" y="301"/>
                      <a:pt x="523" y="301"/>
                    </a:cubicBezTo>
                    <a:cubicBezTo>
                      <a:pt x="523" y="300"/>
                      <a:pt x="523" y="300"/>
                      <a:pt x="523" y="300"/>
                    </a:cubicBezTo>
                    <a:cubicBezTo>
                      <a:pt x="525" y="299"/>
                      <a:pt x="525" y="299"/>
                      <a:pt x="525" y="299"/>
                    </a:cubicBezTo>
                    <a:cubicBezTo>
                      <a:pt x="525" y="297"/>
                      <a:pt x="525" y="297"/>
                      <a:pt x="525" y="297"/>
                    </a:cubicBezTo>
                    <a:cubicBezTo>
                      <a:pt x="524" y="294"/>
                      <a:pt x="524" y="294"/>
                      <a:pt x="524" y="294"/>
                    </a:cubicBezTo>
                    <a:cubicBezTo>
                      <a:pt x="524" y="293"/>
                      <a:pt x="524" y="293"/>
                      <a:pt x="524" y="293"/>
                    </a:cubicBezTo>
                    <a:cubicBezTo>
                      <a:pt x="524" y="291"/>
                      <a:pt x="524" y="291"/>
                      <a:pt x="524" y="291"/>
                    </a:cubicBezTo>
                    <a:cubicBezTo>
                      <a:pt x="522" y="290"/>
                      <a:pt x="522" y="290"/>
                      <a:pt x="522" y="290"/>
                    </a:cubicBezTo>
                    <a:cubicBezTo>
                      <a:pt x="521" y="286"/>
                      <a:pt x="521" y="286"/>
                      <a:pt x="521" y="286"/>
                    </a:cubicBezTo>
                    <a:cubicBezTo>
                      <a:pt x="522" y="285"/>
                      <a:pt x="522" y="285"/>
                      <a:pt x="522" y="285"/>
                    </a:cubicBezTo>
                    <a:cubicBezTo>
                      <a:pt x="520" y="281"/>
                      <a:pt x="520" y="281"/>
                      <a:pt x="520" y="281"/>
                    </a:cubicBezTo>
                    <a:cubicBezTo>
                      <a:pt x="518" y="281"/>
                      <a:pt x="518" y="281"/>
                      <a:pt x="518" y="281"/>
                    </a:cubicBezTo>
                    <a:cubicBezTo>
                      <a:pt x="517" y="280"/>
                      <a:pt x="517" y="280"/>
                      <a:pt x="517" y="280"/>
                    </a:cubicBezTo>
                    <a:cubicBezTo>
                      <a:pt x="516" y="280"/>
                      <a:pt x="516" y="280"/>
                      <a:pt x="516" y="280"/>
                    </a:cubicBezTo>
                    <a:cubicBezTo>
                      <a:pt x="516" y="283"/>
                      <a:pt x="516" y="283"/>
                      <a:pt x="516" y="283"/>
                    </a:cubicBezTo>
                    <a:cubicBezTo>
                      <a:pt x="514" y="283"/>
                      <a:pt x="514" y="283"/>
                      <a:pt x="514" y="283"/>
                    </a:cubicBezTo>
                    <a:cubicBezTo>
                      <a:pt x="512" y="278"/>
                      <a:pt x="512" y="278"/>
                      <a:pt x="512" y="278"/>
                    </a:cubicBezTo>
                    <a:cubicBezTo>
                      <a:pt x="510" y="278"/>
                      <a:pt x="510" y="278"/>
                      <a:pt x="510" y="278"/>
                    </a:cubicBezTo>
                    <a:cubicBezTo>
                      <a:pt x="509" y="276"/>
                      <a:pt x="509" y="276"/>
                      <a:pt x="509" y="276"/>
                    </a:cubicBezTo>
                    <a:cubicBezTo>
                      <a:pt x="507" y="277"/>
                      <a:pt x="507" y="277"/>
                      <a:pt x="507" y="277"/>
                    </a:cubicBezTo>
                    <a:cubicBezTo>
                      <a:pt x="508" y="280"/>
                      <a:pt x="508" y="280"/>
                      <a:pt x="508" y="280"/>
                    </a:cubicBezTo>
                    <a:cubicBezTo>
                      <a:pt x="507" y="281"/>
                      <a:pt x="507" y="281"/>
                      <a:pt x="507" y="281"/>
                    </a:cubicBezTo>
                    <a:cubicBezTo>
                      <a:pt x="505" y="280"/>
                      <a:pt x="505" y="280"/>
                      <a:pt x="505" y="280"/>
                    </a:cubicBezTo>
                    <a:cubicBezTo>
                      <a:pt x="504" y="283"/>
                      <a:pt x="504" y="283"/>
                      <a:pt x="504" y="283"/>
                    </a:cubicBezTo>
                    <a:cubicBezTo>
                      <a:pt x="504" y="284"/>
                      <a:pt x="504" y="284"/>
                      <a:pt x="504" y="284"/>
                    </a:cubicBezTo>
                    <a:cubicBezTo>
                      <a:pt x="502" y="285"/>
                      <a:pt x="502" y="285"/>
                      <a:pt x="502" y="285"/>
                    </a:cubicBezTo>
                    <a:cubicBezTo>
                      <a:pt x="500" y="291"/>
                      <a:pt x="500" y="291"/>
                      <a:pt x="500" y="291"/>
                    </a:cubicBezTo>
                    <a:cubicBezTo>
                      <a:pt x="500" y="294"/>
                      <a:pt x="500" y="294"/>
                      <a:pt x="500" y="294"/>
                    </a:cubicBezTo>
                    <a:cubicBezTo>
                      <a:pt x="499" y="296"/>
                      <a:pt x="499" y="296"/>
                      <a:pt x="499" y="296"/>
                    </a:cubicBezTo>
                    <a:cubicBezTo>
                      <a:pt x="499" y="298"/>
                      <a:pt x="499" y="298"/>
                      <a:pt x="499" y="298"/>
                    </a:cubicBezTo>
                    <a:cubicBezTo>
                      <a:pt x="498" y="299"/>
                      <a:pt x="498" y="299"/>
                      <a:pt x="498" y="299"/>
                    </a:cubicBezTo>
                    <a:cubicBezTo>
                      <a:pt x="498" y="301"/>
                      <a:pt x="498" y="301"/>
                      <a:pt x="498" y="301"/>
                    </a:cubicBezTo>
                    <a:cubicBezTo>
                      <a:pt x="496" y="302"/>
                      <a:pt x="496" y="302"/>
                      <a:pt x="496" y="302"/>
                    </a:cubicBezTo>
                    <a:cubicBezTo>
                      <a:pt x="496" y="307"/>
                      <a:pt x="496" y="307"/>
                      <a:pt x="496" y="307"/>
                    </a:cubicBezTo>
                    <a:cubicBezTo>
                      <a:pt x="494" y="308"/>
                      <a:pt x="494" y="308"/>
                      <a:pt x="494" y="308"/>
                    </a:cubicBezTo>
                    <a:cubicBezTo>
                      <a:pt x="493" y="308"/>
                      <a:pt x="493" y="308"/>
                      <a:pt x="493" y="308"/>
                    </a:cubicBezTo>
                    <a:cubicBezTo>
                      <a:pt x="491" y="312"/>
                      <a:pt x="491" y="312"/>
                      <a:pt x="491" y="312"/>
                    </a:cubicBezTo>
                    <a:cubicBezTo>
                      <a:pt x="492" y="313"/>
                      <a:pt x="492" y="313"/>
                      <a:pt x="492" y="313"/>
                    </a:cubicBezTo>
                    <a:cubicBezTo>
                      <a:pt x="491" y="315"/>
                      <a:pt x="491" y="315"/>
                      <a:pt x="491" y="315"/>
                    </a:cubicBezTo>
                    <a:cubicBezTo>
                      <a:pt x="491" y="318"/>
                      <a:pt x="491" y="318"/>
                      <a:pt x="491" y="318"/>
                    </a:cubicBezTo>
                    <a:cubicBezTo>
                      <a:pt x="489" y="320"/>
                      <a:pt x="489" y="320"/>
                      <a:pt x="489" y="320"/>
                    </a:cubicBezTo>
                    <a:cubicBezTo>
                      <a:pt x="491" y="322"/>
                      <a:pt x="491" y="322"/>
                      <a:pt x="491" y="322"/>
                    </a:cubicBezTo>
                    <a:cubicBezTo>
                      <a:pt x="490" y="324"/>
                      <a:pt x="490" y="324"/>
                      <a:pt x="490" y="324"/>
                    </a:cubicBezTo>
                    <a:cubicBezTo>
                      <a:pt x="488" y="324"/>
                      <a:pt x="488" y="324"/>
                      <a:pt x="488" y="324"/>
                    </a:cubicBezTo>
                    <a:cubicBezTo>
                      <a:pt x="489" y="325"/>
                      <a:pt x="489" y="325"/>
                      <a:pt x="489" y="325"/>
                    </a:cubicBezTo>
                    <a:cubicBezTo>
                      <a:pt x="491" y="326"/>
                      <a:pt x="491" y="326"/>
                      <a:pt x="491" y="326"/>
                    </a:cubicBezTo>
                    <a:cubicBezTo>
                      <a:pt x="491" y="328"/>
                      <a:pt x="491" y="328"/>
                      <a:pt x="491" y="328"/>
                    </a:cubicBezTo>
                    <a:cubicBezTo>
                      <a:pt x="489" y="327"/>
                      <a:pt x="489" y="327"/>
                      <a:pt x="489" y="327"/>
                    </a:cubicBezTo>
                    <a:cubicBezTo>
                      <a:pt x="488" y="328"/>
                      <a:pt x="488" y="328"/>
                      <a:pt x="488" y="328"/>
                    </a:cubicBezTo>
                    <a:cubicBezTo>
                      <a:pt x="486" y="329"/>
                      <a:pt x="486" y="329"/>
                      <a:pt x="486" y="329"/>
                    </a:cubicBezTo>
                    <a:cubicBezTo>
                      <a:pt x="484" y="328"/>
                      <a:pt x="484" y="328"/>
                      <a:pt x="484" y="328"/>
                    </a:cubicBezTo>
                    <a:cubicBezTo>
                      <a:pt x="483" y="329"/>
                      <a:pt x="483" y="329"/>
                      <a:pt x="483" y="329"/>
                    </a:cubicBezTo>
                    <a:cubicBezTo>
                      <a:pt x="484" y="332"/>
                      <a:pt x="484" y="332"/>
                      <a:pt x="484" y="332"/>
                    </a:cubicBezTo>
                    <a:cubicBezTo>
                      <a:pt x="483" y="333"/>
                      <a:pt x="483" y="333"/>
                      <a:pt x="483" y="333"/>
                    </a:cubicBezTo>
                    <a:cubicBezTo>
                      <a:pt x="481" y="332"/>
                      <a:pt x="481" y="332"/>
                      <a:pt x="481" y="332"/>
                    </a:cubicBezTo>
                    <a:cubicBezTo>
                      <a:pt x="481" y="329"/>
                      <a:pt x="481" y="329"/>
                      <a:pt x="481" y="329"/>
                    </a:cubicBezTo>
                    <a:cubicBezTo>
                      <a:pt x="481" y="328"/>
                      <a:pt x="481" y="328"/>
                      <a:pt x="481" y="328"/>
                    </a:cubicBezTo>
                    <a:cubicBezTo>
                      <a:pt x="480" y="326"/>
                      <a:pt x="480" y="326"/>
                      <a:pt x="480" y="326"/>
                    </a:cubicBezTo>
                    <a:cubicBezTo>
                      <a:pt x="480" y="322"/>
                      <a:pt x="480" y="322"/>
                      <a:pt x="480" y="322"/>
                    </a:cubicBezTo>
                    <a:cubicBezTo>
                      <a:pt x="482" y="319"/>
                      <a:pt x="482" y="319"/>
                      <a:pt x="482" y="319"/>
                    </a:cubicBezTo>
                    <a:cubicBezTo>
                      <a:pt x="482" y="316"/>
                      <a:pt x="482" y="316"/>
                      <a:pt x="482" y="316"/>
                    </a:cubicBezTo>
                    <a:cubicBezTo>
                      <a:pt x="484" y="315"/>
                      <a:pt x="484" y="315"/>
                      <a:pt x="484" y="315"/>
                    </a:cubicBezTo>
                    <a:cubicBezTo>
                      <a:pt x="484" y="313"/>
                      <a:pt x="484" y="313"/>
                      <a:pt x="484" y="313"/>
                    </a:cubicBezTo>
                    <a:cubicBezTo>
                      <a:pt x="485" y="311"/>
                      <a:pt x="485" y="311"/>
                      <a:pt x="485" y="311"/>
                    </a:cubicBezTo>
                    <a:cubicBezTo>
                      <a:pt x="486" y="306"/>
                      <a:pt x="486" y="306"/>
                      <a:pt x="486" y="306"/>
                    </a:cubicBezTo>
                    <a:cubicBezTo>
                      <a:pt x="489" y="304"/>
                      <a:pt x="489" y="304"/>
                      <a:pt x="489" y="304"/>
                    </a:cubicBezTo>
                    <a:cubicBezTo>
                      <a:pt x="489" y="301"/>
                      <a:pt x="489" y="301"/>
                      <a:pt x="489" y="301"/>
                    </a:cubicBezTo>
                    <a:cubicBezTo>
                      <a:pt x="487" y="301"/>
                      <a:pt x="487" y="301"/>
                      <a:pt x="487" y="301"/>
                    </a:cubicBezTo>
                    <a:cubicBezTo>
                      <a:pt x="486" y="301"/>
                      <a:pt x="486" y="301"/>
                      <a:pt x="486" y="301"/>
                    </a:cubicBezTo>
                    <a:cubicBezTo>
                      <a:pt x="487" y="299"/>
                      <a:pt x="487" y="299"/>
                      <a:pt x="487" y="299"/>
                    </a:cubicBezTo>
                    <a:cubicBezTo>
                      <a:pt x="488" y="298"/>
                      <a:pt x="488" y="298"/>
                      <a:pt x="488" y="298"/>
                    </a:cubicBezTo>
                    <a:cubicBezTo>
                      <a:pt x="488" y="293"/>
                      <a:pt x="488" y="293"/>
                      <a:pt x="488" y="293"/>
                    </a:cubicBezTo>
                    <a:cubicBezTo>
                      <a:pt x="487" y="292"/>
                      <a:pt x="487" y="292"/>
                      <a:pt x="487" y="292"/>
                    </a:cubicBezTo>
                    <a:cubicBezTo>
                      <a:pt x="486" y="289"/>
                      <a:pt x="486" y="289"/>
                      <a:pt x="486" y="289"/>
                    </a:cubicBezTo>
                    <a:cubicBezTo>
                      <a:pt x="487" y="288"/>
                      <a:pt x="487" y="288"/>
                      <a:pt x="487" y="288"/>
                    </a:cubicBezTo>
                    <a:cubicBezTo>
                      <a:pt x="487" y="285"/>
                      <a:pt x="487" y="285"/>
                      <a:pt x="487" y="285"/>
                    </a:cubicBezTo>
                    <a:cubicBezTo>
                      <a:pt x="485" y="285"/>
                      <a:pt x="485" y="285"/>
                      <a:pt x="485" y="285"/>
                    </a:cubicBezTo>
                    <a:cubicBezTo>
                      <a:pt x="483" y="282"/>
                      <a:pt x="483" y="282"/>
                      <a:pt x="483" y="282"/>
                    </a:cubicBezTo>
                    <a:cubicBezTo>
                      <a:pt x="480" y="283"/>
                      <a:pt x="480" y="283"/>
                      <a:pt x="480" y="283"/>
                    </a:cubicBezTo>
                    <a:cubicBezTo>
                      <a:pt x="479" y="286"/>
                      <a:pt x="479" y="286"/>
                      <a:pt x="479" y="286"/>
                    </a:cubicBezTo>
                    <a:cubicBezTo>
                      <a:pt x="481" y="288"/>
                      <a:pt x="481" y="288"/>
                      <a:pt x="481" y="288"/>
                    </a:cubicBezTo>
                    <a:cubicBezTo>
                      <a:pt x="481" y="290"/>
                      <a:pt x="481" y="290"/>
                      <a:pt x="481" y="290"/>
                    </a:cubicBezTo>
                    <a:cubicBezTo>
                      <a:pt x="482" y="291"/>
                      <a:pt x="482" y="291"/>
                      <a:pt x="482" y="291"/>
                    </a:cubicBezTo>
                    <a:cubicBezTo>
                      <a:pt x="482" y="293"/>
                      <a:pt x="482" y="293"/>
                      <a:pt x="482" y="293"/>
                    </a:cubicBezTo>
                    <a:cubicBezTo>
                      <a:pt x="481" y="293"/>
                      <a:pt x="481" y="293"/>
                      <a:pt x="481" y="293"/>
                    </a:cubicBezTo>
                    <a:cubicBezTo>
                      <a:pt x="480" y="291"/>
                      <a:pt x="480" y="291"/>
                      <a:pt x="480" y="291"/>
                    </a:cubicBezTo>
                    <a:cubicBezTo>
                      <a:pt x="478" y="291"/>
                      <a:pt x="478" y="291"/>
                      <a:pt x="478" y="291"/>
                    </a:cubicBezTo>
                    <a:cubicBezTo>
                      <a:pt x="478" y="293"/>
                      <a:pt x="478" y="293"/>
                      <a:pt x="478" y="293"/>
                    </a:cubicBezTo>
                    <a:cubicBezTo>
                      <a:pt x="479" y="294"/>
                      <a:pt x="479" y="294"/>
                      <a:pt x="479" y="294"/>
                    </a:cubicBezTo>
                    <a:cubicBezTo>
                      <a:pt x="479" y="296"/>
                      <a:pt x="479" y="296"/>
                      <a:pt x="479" y="296"/>
                    </a:cubicBezTo>
                    <a:cubicBezTo>
                      <a:pt x="480" y="299"/>
                      <a:pt x="480" y="299"/>
                      <a:pt x="480" y="299"/>
                    </a:cubicBezTo>
                    <a:cubicBezTo>
                      <a:pt x="479" y="300"/>
                      <a:pt x="479" y="300"/>
                      <a:pt x="479" y="300"/>
                    </a:cubicBezTo>
                    <a:cubicBezTo>
                      <a:pt x="479" y="299"/>
                      <a:pt x="479" y="299"/>
                      <a:pt x="479" y="299"/>
                    </a:cubicBezTo>
                    <a:cubicBezTo>
                      <a:pt x="477" y="298"/>
                      <a:pt x="477" y="298"/>
                      <a:pt x="477" y="298"/>
                    </a:cubicBezTo>
                    <a:cubicBezTo>
                      <a:pt x="477" y="301"/>
                      <a:pt x="477" y="301"/>
                      <a:pt x="477" y="301"/>
                    </a:cubicBezTo>
                    <a:cubicBezTo>
                      <a:pt x="475" y="299"/>
                      <a:pt x="475" y="299"/>
                      <a:pt x="475" y="299"/>
                    </a:cubicBezTo>
                    <a:cubicBezTo>
                      <a:pt x="475" y="297"/>
                      <a:pt x="475" y="297"/>
                      <a:pt x="475" y="297"/>
                    </a:cubicBezTo>
                    <a:cubicBezTo>
                      <a:pt x="473" y="297"/>
                      <a:pt x="473" y="297"/>
                      <a:pt x="473" y="297"/>
                    </a:cubicBezTo>
                    <a:cubicBezTo>
                      <a:pt x="472" y="300"/>
                      <a:pt x="472" y="300"/>
                      <a:pt x="472" y="300"/>
                    </a:cubicBezTo>
                    <a:cubicBezTo>
                      <a:pt x="471" y="299"/>
                      <a:pt x="471" y="299"/>
                      <a:pt x="471" y="299"/>
                    </a:cubicBezTo>
                    <a:cubicBezTo>
                      <a:pt x="471" y="297"/>
                      <a:pt x="471" y="297"/>
                      <a:pt x="471" y="297"/>
                    </a:cubicBezTo>
                    <a:cubicBezTo>
                      <a:pt x="473" y="295"/>
                      <a:pt x="473" y="295"/>
                      <a:pt x="473" y="295"/>
                    </a:cubicBezTo>
                    <a:cubicBezTo>
                      <a:pt x="472" y="295"/>
                      <a:pt x="472" y="295"/>
                      <a:pt x="472" y="295"/>
                    </a:cubicBezTo>
                    <a:cubicBezTo>
                      <a:pt x="469" y="296"/>
                      <a:pt x="469" y="296"/>
                      <a:pt x="469" y="296"/>
                    </a:cubicBezTo>
                    <a:cubicBezTo>
                      <a:pt x="466" y="299"/>
                      <a:pt x="466" y="299"/>
                      <a:pt x="466" y="299"/>
                    </a:cubicBezTo>
                    <a:cubicBezTo>
                      <a:pt x="464" y="296"/>
                      <a:pt x="464" y="296"/>
                      <a:pt x="464" y="296"/>
                    </a:cubicBezTo>
                    <a:cubicBezTo>
                      <a:pt x="463" y="296"/>
                      <a:pt x="463" y="296"/>
                      <a:pt x="463" y="296"/>
                    </a:cubicBezTo>
                    <a:cubicBezTo>
                      <a:pt x="461" y="297"/>
                      <a:pt x="461" y="297"/>
                      <a:pt x="461" y="297"/>
                    </a:cubicBezTo>
                    <a:cubicBezTo>
                      <a:pt x="459" y="297"/>
                      <a:pt x="459" y="297"/>
                      <a:pt x="459" y="297"/>
                    </a:cubicBezTo>
                    <a:cubicBezTo>
                      <a:pt x="458" y="296"/>
                      <a:pt x="458" y="296"/>
                      <a:pt x="458" y="296"/>
                    </a:cubicBezTo>
                    <a:cubicBezTo>
                      <a:pt x="455" y="297"/>
                      <a:pt x="455" y="297"/>
                      <a:pt x="455" y="297"/>
                    </a:cubicBezTo>
                    <a:cubicBezTo>
                      <a:pt x="454" y="296"/>
                      <a:pt x="454" y="296"/>
                      <a:pt x="454" y="296"/>
                    </a:cubicBezTo>
                    <a:cubicBezTo>
                      <a:pt x="456" y="294"/>
                      <a:pt x="456" y="294"/>
                      <a:pt x="456" y="294"/>
                    </a:cubicBezTo>
                    <a:cubicBezTo>
                      <a:pt x="459" y="293"/>
                      <a:pt x="459" y="293"/>
                      <a:pt x="459" y="293"/>
                    </a:cubicBezTo>
                    <a:cubicBezTo>
                      <a:pt x="461" y="294"/>
                      <a:pt x="461" y="294"/>
                      <a:pt x="461" y="294"/>
                    </a:cubicBezTo>
                    <a:cubicBezTo>
                      <a:pt x="463" y="293"/>
                      <a:pt x="463" y="293"/>
                      <a:pt x="463" y="293"/>
                    </a:cubicBezTo>
                    <a:cubicBezTo>
                      <a:pt x="464" y="292"/>
                      <a:pt x="464" y="292"/>
                      <a:pt x="464" y="292"/>
                    </a:cubicBezTo>
                    <a:cubicBezTo>
                      <a:pt x="465" y="291"/>
                      <a:pt x="465" y="291"/>
                      <a:pt x="465" y="291"/>
                    </a:cubicBezTo>
                    <a:cubicBezTo>
                      <a:pt x="467" y="292"/>
                      <a:pt x="467" y="292"/>
                      <a:pt x="467" y="292"/>
                    </a:cubicBezTo>
                    <a:cubicBezTo>
                      <a:pt x="469" y="290"/>
                      <a:pt x="469" y="290"/>
                      <a:pt x="469" y="290"/>
                    </a:cubicBezTo>
                    <a:cubicBezTo>
                      <a:pt x="469" y="288"/>
                      <a:pt x="469" y="288"/>
                      <a:pt x="469" y="288"/>
                    </a:cubicBezTo>
                    <a:cubicBezTo>
                      <a:pt x="470" y="286"/>
                      <a:pt x="470" y="286"/>
                      <a:pt x="470" y="286"/>
                    </a:cubicBezTo>
                    <a:cubicBezTo>
                      <a:pt x="468" y="285"/>
                      <a:pt x="468" y="285"/>
                      <a:pt x="468" y="285"/>
                    </a:cubicBezTo>
                    <a:cubicBezTo>
                      <a:pt x="466" y="281"/>
                      <a:pt x="466" y="281"/>
                      <a:pt x="466" y="281"/>
                    </a:cubicBezTo>
                    <a:cubicBezTo>
                      <a:pt x="463" y="280"/>
                      <a:pt x="463" y="280"/>
                      <a:pt x="463" y="280"/>
                    </a:cubicBezTo>
                    <a:cubicBezTo>
                      <a:pt x="463" y="278"/>
                      <a:pt x="463" y="278"/>
                      <a:pt x="463" y="278"/>
                    </a:cubicBezTo>
                    <a:cubicBezTo>
                      <a:pt x="459" y="275"/>
                      <a:pt x="459" y="275"/>
                      <a:pt x="459" y="275"/>
                    </a:cubicBezTo>
                    <a:cubicBezTo>
                      <a:pt x="459" y="274"/>
                      <a:pt x="459" y="274"/>
                      <a:pt x="459" y="274"/>
                    </a:cubicBezTo>
                    <a:cubicBezTo>
                      <a:pt x="457" y="274"/>
                      <a:pt x="457" y="274"/>
                      <a:pt x="457" y="274"/>
                    </a:cubicBezTo>
                    <a:cubicBezTo>
                      <a:pt x="454" y="276"/>
                      <a:pt x="454" y="276"/>
                      <a:pt x="454" y="276"/>
                    </a:cubicBezTo>
                    <a:cubicBezTo>
                      <a:pt x="453" y="276"/>
                      <a:pt x="453" y="276"/>
                      <a:pt x="453" y="276"/>
                    </a:cubicBezTo>
                    <a:cubicBezTo>
                      <a:pt x="449" y="280"/>
                      <a:pt x="449" y="280"/>
                      <a:pt x="449" y="280"/>
                    </a:cubicBezTo>
                    <a:cubicBezTo>
                      <a:pt x="450" y="281"/>
                      <a:pt x="450" y="281"/>
                      <a:pt x="450" y="281"/>
                    </a:cubicBezTo>
                    <a:cubicBezTo>
                      <a:pt x="450" y="282"/>
                      <a:pt x="450" y="282"/>
                      <a:pt x="450" y="282"/>
                    </a:cubicBezTo>
                    <a:cubicBezTo>
                      <a:pt x="448" y="283"/>
                      <a:pt x="448" y="283"/>
                      <a:pt x="448" y="283"/>
                    </a:cubicBezTo>
                    <a:cubicBezTo>
                      <a:pt x="447" y="283"/>
                      <a:pt x="447" y="283"/>
                      <a:pt x="447" y="283"/>
                    </a:cubicBezTo>
                    <a:cubicBezTo>
                      <a:pt x="447" y="282"/>
                      <a:pt x="447" y="282"/>
                      <a:pt x="447" y="282"/>
                    </a:cubicBezTo>
                    <a:cubicBezTo>
                      <a:pt x="445" y="283"/>
                      <a:pt x="445" y="283"/>
                      <a:pt x="445" y="283"/>
                    </a:cubicBezTo>
                    <a:cubicBezTo>
                      <a:pt x="443" y="281"/>
                      <a:pt x="443" y="281"/>
                      <a:pt x="443" y="281"/>
                    </a:cubicBezTo>
                    <a:cubicBezTo>
                      <a:pt x="441" y="282"/>
                      <a:pt x="441" y="282"/>
                      <a:pt x="441" y="282"/>
                    </a:cubicBezTo>
                    <a:cubicBezTo>
                      <a:pt x="440" y="283"/>
                      <a:pt x="440" y="283"/>
                      <a:pt x="440" y="283"/>
                    </a:cubicBezTo>
                    <a:cubicBezTo>
                      <a:pt x="437" y="283"/>
                      <a:pt x="437" y="283"/>
                      <a:pt x="437" y="283"/>
                    </a:cubicBezTo>
                    <a:cubicBezTo>
                      <a:pt x="436" y="282"/>
                      <a:pt x="436" y="282"/>
                      <a:pt x="436" y="282"/>
                    </a:cubicBezTo>
                    <a:cubicBezTo>
                      <a:pt x="437" y="281"/>
                      <a:pt x="437" y="281"/>
                      <a:pt x="437" y="281"/>
                    </a:cubicBezTo>
                    <a:cubicBezTo>
                      <a:pt x="441" y="280"/>
                      <a:pt x="441" y="280"/>
                      <a:pt x="441" y="280"/>
                    </a:cubicBezTo>
                    <a:cubicBezTo>
                      <a:pt x="441" y="278"/>
                      <a:pt x="441" y="278"/>
                      <a:pt x="441" y="278"/>
                    </a:cubicBezTo>
                    <a:cubicBezTo>
                      <a:pt x="443" y="277"/>
                      <a:pt x="443" y="277"/>
                      <a:pt x="443" y="277"/>
                    </a:cubicBezTo>
                    <a:cubicBezTo>
                      <a:pt x="445" y="277"/>
                      <a:pt x="445" y="277"/>
                      <a:pt x="445" y="277"/>
                    </a:cubicBezTo>
                    <a:cubicBezTo>
                      <a:pt x="447" y="275"/>
                      <a:pt x="447" y="275"/>
                      <a:pt x="447" y="275"/>
                    </a:cubicBezTo>
                    <a:cubicBezTo>
                      <a:pt x="447" y="272"/>
                      <a:pt x="447" y="272"/>
                      <a:pt x="447" y="272"/>
                    </a:cubicBezTo>
                    <a:cubicBezTo>
                      <a:pt x="448" y="271"/>
                      <a:pt x="448" y="271"/>
                      <a:pt x="448" y="271"/>
                    </a:cubicBezTo>
                    <a:cubicBezTo>
                      <a:pt x="450" y="271"/>
                      <a:pt x="450" y="271"/>
                      <a:pt x="450" y="271"/>
                    </a:cubicBezTo>
                    <a:cubicBezTo>
                      <a:pt x="451" y="268"/>
                      <a:pt x="451" y="268"/>
                      <a:pt x="451" y="268"/>
                    </a:cubicBezTo>
                    <a:cubicBezTo>
                      <a:pt x="451" y="264"/>
                      <a:pt x="451" y="264"/>
                      <a:pt x="451" y="264"/>
                    </a:cubicBezTo>
                    <a:cubicBezTo>
                      <a:pt x="452" y="262"/>
                      <a:pt x="452" y="262"/>
                      <a:pt x="452" y="262"/>
                    </a:cubicBezTo>
                    <a:cubicBezTo>
                      <a:pt x="451" y="260"/>
                      <a:pt x="451" y="260"/>
                      <a:pt x="451" y="260"/>
                    </a:cubicBezTo>
                    <a:cubicBezTo>
                      <a:pt x="449" y="260"/>
                      <a:pt x="449" y="260"/>
                      <a:pt x="449" y="260"/>
                    </a:cubicBezTo>
                    <a:cubicBezTo>
                      <a:pt x="445" y="261"/>
                      <a:pt x="445" y="261"/>
                      <a:pt x="445" y="261"/>
                    </a:cubicBezTo>
                    <a:cubicBezTo>
                      <a:pt x="441" y="262"/>
                      <a:pt x="441" y="262"/>
                      <a:pt x="441" y="262"/>
                    </a:cubicBezTo>
                    <a:cubicBezTo>
                      <a:pt x="436" y="264"/>
                      <a:pt x="436" y="264"/>
                      <a:pt x="436" y="264"/>
                    </a:cubicBezTo>
                    <a:cubicBezTo>
                      <a:pt x="428" y="265"/>
                      <a:pt x="428" y="265"/>
                      <a:pt x="428" y="265"/>
                    </a:cubicBezTo>
                    <a:cubicBezTo>
                      <a:pt x="417" y="269"/>
                      <a:pt x="417" y="269"/>
                      <a:pt x="417" y="269"/>
                    </a:cubicBezTo>
                    <a:cubicBezTo>
                      <a:pt x="414" y="272"/>
                      <a:pt x="414" y="272"/>
                      <a:pt x="414" y="272"/>
                    </a:cubicBezTo>
                    <a:cubicBezTo>
                      <a:pt x="407" y="273"/>
                      <a:pt x="407" y="273"/>
                      <a:pt x="407" y="273"/>
                    </a:cubicBezTo>
                    <a:cubicBezTo>
                      <a:pt x="399" y="277"/>
                      <a:pt x="399" y="277"/>
                      <a:pt x="399" y="277"/>
                    </a:cubicBezTo>
                    <a:cubicBezTo>
                      <a:pt x="396" y="280"/>
                      <a:pt x="396" y="280"/>
                      <a:pt x="396" y="280"/>
                    </a:cubicBezTo>
                    <a:cubicBezTo>
                      <a:pt x="395" y="282"/>
                      <a:pt x="395" y="282"/>
                      <a:pt x="395" y="282"/>
                    </a:cubicBezTo>
                    <a:cubicBezTo>
                      <a:pt x="397" y="282"/>
                      <a:pt x="397" y="282"/>
                      <a:pt x="397" y="282"/>
                    </a:cubicBezTo>
                    <a:cubicBezTo>
                      <a:pt x="399" y="283"/>
                      <a:pt x="399" y="283"/>
                      <a:pt x="399" y="283"/>
                    </a:cubicBezTo>
                    <a:cubicBezTo>
                      <a:pt x="396" y="285"/>
                      <a:pt x="396" y="285"/>
                      <a:pt x="396" y="285"/>
                    </a:cubicBezTo>
                    <a:cubicBezTo>
                      <a:pt x="394" y="285"/>
                      <a:pt x="394" y="285"/>
                      <a:pt x="394" y="285"/>
                    </a:cubicBezTo>
                    <a:cubicBezTo>
                      <a:pt x="390" y="288"/>
                      <a:pt x="390" y="288"/>
                      <a:pt x="390" y="288"/>
                    </a:cubicBezTo>
                    <a:cubicBezTo>
                      <a:pt x="387" y="289"/>
                      <a:pt x="387" y="289"/>
                      <a:pt x="387" y="289"/>
                    </a:cubicBezTo>
                    <a:cubicBezTo>
                      <a:pt x="385" y="290"/>
                      <a:pt x="385" y="290"/>
                      <a:pt x="385" y="290"/>
                    </a:cubicBezTo>
                    <a:cubicBezTo>
                      <a:pt x="385" y="292"/>
                      <a:pt x="385" y="292"/>
                      <a:pt x="385" y="292"/>
                    </a:cubicBezTo>
                    <a:cubicBezTo>
                      <a:pt x="381" y="295"/>
                      <a:pt x="381" y="295"/>
                      <a:pt x="381" y="295"/>
                    </a:cubicBezTo>
                    <a:cubicBezTo>
                      <a:pt x="380" y="296"/>
                      <a:pt x="380" y="296"/>
                      <a:pt x="380" y="296"/>
                    </a:cubicBezTo>
                    <a:cubicBezTo>
                      <a:pt x="380" y="299"/>
                      <a:pt x="380" y="299"/>
                      <a:pt x="380" y="299"/>
                    </a:cubicBezTo>
                    <a:cubicBezTo>
                      <a:pt x="381" y="299"/>
                      <a:pt x="381" y="299"/>
                      <a:pt x="381" y="299"/>
                    </a:cubicBezTo>
                    <a:cubicBezTo>
                      <a:pt x="383" y="300"/>
                      <a:pt x="383" y="300"/>
                      <a:pt x="383" y="300"/>
                    </a:cubicBezTo>
                    <a:cubicBezTo>
                      <a:pt x="382" y="302"/>
                      <a:pt x="382" y="302"/>
                      <a:pt x="382" y="302"/>
                    </a:cubicBezTo>
                    <a:cubicBezTo>
                      <a:pt x="383" y="302"/>
                      <a:pt x="383" y="302"/>
                      <a:pt x="383" y="302"/>
                    </a:cubicBezTo>
                    <a:cubicBezTo>
                      <a:pt x="384" y="302"/>
                      <a:pt x="384" y="302"/>
                      <a:pt x="384" y="302"/>
                    </a:cubicBezTo>
                    <a:cubicBezTo>
                      <a:pt x="386" y="301"/>
                      <a:pt x="386" y="301"/>
                      <a:pt x="386" y="301"/>
                    </a:cubicBezTo>
                    <a:cubicBezTo>
                      <a:pt x="389" y="301"/>
                      <a:pt x="389" y="301"/>
                      <a:pt x="389" y="301"/>
                    </a:cubicBezTo>
                    <a:cubicBezTo>
                      <a:pt x="390" y="302"/>
                      <a:pt x="390" y="302"/>
                      <a:pt x="390" y="302"/>
                    </a:cubicBezTo>
                    <a:cubicBezTo>
                      <a:pt x="390" y="304"/>
                      <a:pt x="390" y="304"/>
                      <a:pt x="390" y="304"/>
                    </a:cubicBezTo>
                    <a:cubicBezTo>
                      <a:pt x="387" y="305"/>
                      <a:pt x="387" y="305"/>
                      <a:pt x="387" y="305"/>
                    </a:cubicBezTo>
                    <a:cubicBezTo>
                      <a:pt x="384" y="303"/>
                      <a:pt x="384" y="303"/>
                      <a:pt x="384" y="303"/>
                    </a:cubicBezTo>
                    <a:cubicBezTo>
                      <a:pt x="383" y="304"/>
                      <a:pt x="383" y="304"/>
                      <a:pt x="383" y="304"/>
                    </a:cubicBezTo>
                    <a:cubicBezTo>
                      <a:pt x="383" y="307"/>
                      <a:pt x="383" y="307"/>
                      <a:pt x="383" y="307"/>
                    </a:cubicBezTo>
                    <a:cubicBezTo>
                      <a:pt x="387" y="309"/>
                      <a:pt x="387" y="309"/>
                      <a:pt x="387" y="309"/>
                    </a:cubicBezTo>
                    <a:cubicBezTo>
                      <a:pt x="389" y="308"/>
                      <a:pt x="389" y="308"/>
                      <a:pt x="389" y="308"/>
                    </a:cubicBezTo>
                    <a:cubicBezTo>
                      <a:pt x="389" y="306"/>
                      <a:pt x="389" y="306"/>
                      <a:pt x="389" y="306"/>
                    </a:cubicBezTo>
                    <a:cubicBezTo>
                      <a:pt x="390" y="306"/>
                      <a:pt x="390" y="306"/>
                      <a:pt x="390" y="306"/>
                    </a:cubicBezTo>
                    <a:cubicBezTo>
                      <a:pt x="391" y="307"/>
                      <a:pt x="391" y="307"/>
                      <a:pt x="391" y="307"/>
                    </a:cubicBezTo>
                    <a:cubicBezTo>
                      <a:pt x="390" y="309"/>
                      <a:pt x="390" y="309"/>
                      <a:pt x="390" y="309"/>
                    </a:cubicBezTo>
                    <a:cubicBezTo>
                      <a:pt x="392" y="309"/>
                      <a:pt x="392" y="309"/>
                      <a:pt x="392" y="309"/>
                    </a:cubicBezTo>
                    <a:cubicBezTo>
                      <a:pt x="396" y="309"/>
                      <a:pt x="396" y="309"/>
                      <a:pt x="396" y="309"/>
                    </a:cubicBezTo>
                    <a:cubicBezTo>
                      <a:pt x="400" y="308"/>
                      <a:pt x="400" y="308"/>
                      <a:pt x="400" y="308"/>
                    </a:cubicBezTo>
                    <a:cubicBezTo>
                      <a:pt x="402" y="308"/>
                      <a:pt x="402" y="308"/>
                      <a:pt x="402" y="308"/>
                    </a:cubicBezTo>
                    <a:cubicBezTo>
                      <a:pt x="406" y="310"/>
                      <a:pt x="406" y="310"/>
                      <a:pt x="406" y="310"/>
                    </a:cubicBezTo>
                    <a:cubicBezTo>
                      <a:pt x="408" y="309"/>
                      <a:pt x="408" y="309"/>
                      <a:pt x="408" y="309"/>
                    </a:cubicBezTo>
                    <a:cubicBezTo>
                      <a:pt x="411" y="310"/>
                      <a:pt x="411" y="310"/>
                      <a:pt x="411" y="310"/>
                    </a:cubicBezTo>
                    <a:cubicBezTo>
                      <a:pt x="412" y="312"/>
                      <a:pt x="412" y="312"/>
                      <a:pt x="412" y="312"/>
                    </a:cubicBezTo>
                    <a:cubicBezTo>
                      <a:pt x="414" y="313"/>
                      <a:pt x="414" y="313"/>
                      <a:pt x="414" y="313"/>
                    </a:cubicBezTo>
                    <a:cubicBezTo>
                      <a:pt x="413" y="314"/>
                      <a:pt x="413" y="314"/>
                      <a:pt x="413" y="314"/>
                    </a:cubicBezTo>
                    <a:cubicBezTo>
                      <a:pt x="411" y="314"/>
                      <a:pt x="411" y="314"/>
                      <a:pt x="411" y="314"/>
                    </a:cubicBezTo>
                    <a:cubicBezTo>
                      <a:pt x="408" y="312"/>
                      <a:pt x="408" y="312"/>
                      <a:pt x="408" y="312"/>
                    </a:cubicBezTo>
                    <a:cubicBezTo>
                      <a:pt x="403" y="312"/>
                      <a:pt x="403" y="312"/>
                      <a:pt x="403" y="312"/>
                    </a:cubicBezTo>
                    <a:cubicBezTo>
                      <a:pt x="402" y="312"/>
                      <a:pt x="402" y="312"/>
                      <a:pt x="402" y="312"/>
                    </a:cubicBezTo>
                    <a:cubicBezTo>
                      <a:pt x="405" y="314"/>
                      <a:pt x="405" y="314"/>
                      <a:pt x="405" y="314"/>
                    </a:cubicBezTo>
                    <a:cubicBezTo>
                      <a:pt x="406" y="315"/>
                      <a:pt x="406" y="315"/>
                      <a:pt x="406" y="315"/>
                    </a:cubicBezTo>
                    <a:cubicBezTo>
                      <a:pt x="402" y="315"/>
                      <a:pt x="402" y="315"/>
                      <a:pt x="402" y="315"/>
                    </a:cubicBezTo>
                    <a:cubicBezTo>
                      <a:pt x="400" y="313"/>
                      <a:pt x="400" y="313"/>
                      <a:pt x="400" y="313"/>
                    </a:cubicBezTo>
                    <a:cubicBezTo>
                      <a:pt x="395" y="314"/>
                      <a:pt x="395" y="314"/>
                      <a:pt x="395" y="314"/>
                    </a:cubicBezTo>
                    <a:cubicBezTo>
                      <a:pt x="394" y="315"/>
                      <a:pt x="394" y="315"/>
                      <a:pt x="394" y="315"/>
                    </a:cubicBezTo>
                    <a:cubicBezTo>
                      <a:pt x="392" y="314"/>
                      <a:pt x="392" y="314"/>
                      <a:pt x="392" y="314"/>
                    </a:cubicBezTo>
                    <a:cubicBezTo>
                      <a:pt x="391" y="314"/>
                      <a:pt x="391" y="314"/>
                      <a:pt x="391" y="314"/>
                    </a:cubicBezTo>
                    <a:cubicBezTo>
                      <a:pt x="389" y="315"/>
                      <a:pt x="389" y="315"/>
                      <a:pt x="389" y="315"/>
                    </a:cubicBezTo>
                    <a:cubicBezTo>
                      <a:pt x="387" y="315"/>
                      <a:pt x="387" y="315"/>
                      <a:pt x="387" y="315"/>
                    </a:cubicBezTo>
                    <a:cubicBezTo>
                      <a:pt x="382" y="315"/>
                      <a:pt x="382" y="315"/>
                      <a:pt x="382" y="315"/>
                    </a:cubicBezTo>
                    <a:cubicBezTo>
                      <a:pt x="381" y="316"/>
                      <a:pt x="381" y="316"/>
                      <a:pt x="381" y="316"/>
                    </a:cubicBezTo>
                    <a:cubicBezTo>
                      <a:pt x="376" y="317"/>
                      <a:pt x="376" y="317"/>
                      <a:pt x="376" y="317"/>
                    </a:cubicBezTo>
                    <a:cubicBezTo>
                      <a:pt x="375" y="319"/>
                      <a:pt x="375" y="319"/>
                      <a:pt x="375" y="319"/>
                    </a:cubicBezTo>
                    <a:cubicBezTo>
                      <a:pt x="376" y="326"/>
                      <a:pt x="376" y="326"/>
                      <a:pt x="376" y="326"/>
                    </a:cubicBezTo>
                    <a:cubicBezTo>
                      <a:pt x="376" y="327"/>
                      <a:pt x="376" y="327"/>
                      <a:pt x="376" y="327"/>
                    </a:cubicBezTo>
                    <a:cubicBezTo>
                      <a:pt x="376" y="330"/>
                      <a:pt x="376" y="330"/>
                      <a:pt x="376" y="330"/>
                    </a:cubicBezTo>
                    <a:cubicBezTo>
                      <a:pt x="375" y="330"/>
                      <a:pt x="375" y="330"/>
                      <a:pt x="375" y="330"/>
                    </a:cubicBezTo>
                    <a:cubicBezTo>
                      <a:pt x="376" y="332"/>
                      <a:pt x="376" y="332"/>
                      <a:pt x="376" y="332"/>
                    </a:cubicBezTo>
                    <a:cubicBezTo>
                      <a:pt x="377" y="333"/>
                      <a:pt x="377" y="333"/>
                      <a:pt x="377" y="333"/>
                    </a:cubicBezTo>
                    <a:cubicBezTo>
                      <a:pt x="379" y="333"/>
                      <a:pt x="379" y="333"/>
                      <a:pt x="379" y="333"/>
                    </a:cubicBezTo>
                    <a:cubicBezTo>
                      <a:pt x="380" y="333"/>
                      <a:pt x="380" y="333"/>
                      <a:pt x="380" y="333"/>
                    </a:cubicBezTo>
                    <a:cubicBezTo>
                      <a:pt x="382" y="334"/>
                      <a:pt x="382" y="334"/>
                      <a:pt x="382" y="334"/>
                    </a:cubicBezTo>
                    <a:cubicBezTo>
                      <a:pt x="384" y="334"/>
                      <a:pt x="384" y="334"/>
                      <a:pt x="384" y="334"/>
                    </a:cubicBezTo>
                    <a:cubicBezTo>
                      <a:pt x="384" y="333"/>
                      <a:pt x="384" y="333"/>
                      <a:pt x="384" y="333"/>
                    </a:cubicBezTo>
                    <a:cubicBezTo>
                      <a:pt x="385" y="332"/>
                      <a:pt x="385" y="332"/>
                      <a:pt x="385" y="332"/>
                    </a:cubicBezTo>
                    <a:cubicBezTo>
                      <a:pt x="386" y="333"/>
                      <a:pt x="386" y="333"/>
                      <a:pt x="386" y="333"/>
                    </a:cubicBezTo>
                    <a:cubicBezTo>
                      <a:pt x="387" y="334"/>
                      <a:pt x="387" y="334"/>
                      <a:pt x="387" y="334"/>
                    </a:cubicBezTo>
                    <a:cubicBezTo>
                      <a:pt x="388" y="334"/>
                      <a:pt x="388" y="334"/>
                      <a:pt x="388" y="334"/>
                    </a:cubicBezTo>
                    <a:cubicBezTo>
                      <a:pt x="390" y="335"/>
                      <a:pt x="390" y="335"/>
                      <a:pt x="390" y="335"/>
                    </a:cubicBezTo>
                    <a:cubicBezTo>
                      <a:pt x="390" y="336"/>
                      <a:pt x="390" y="336"/>
                      <a:pt x="390" y="336"/>
                    </a:cubicBezTo>
                    <a:cubicBezTo>
                      <a:pt x="391" y="337"/>
                      <a:pt x="391" y="337"/>
                      <a:pt x="391" y="337"/>
                    </a:cubicBezTo>
                    <a:cubicBezTo>
                      <a:pt x="393" y="336"/>
                      <a:pt x="393" y="336"/>
                      <a:pt x="393" y="336"/>
                    </a:cubicBezTo>
                    <a:cubicBezTo>
                      <a:pt x="395" y="336"/>
                      <a:pt x="395" y="336"/>
                      <a:pt x="395" y="336"/>
                    </a:cubicBezTo>
                    <a:cubicBezTo>
                      <a:pt x="396" y="337"/>
                      <a:pt x="396" y="337"/>
                      <a:pt x="396" y="337"/>
                    </a:cubicBezTo>
                    <a:cubicBezTo>
                      <a:pt x="398" y="337"/>
                      <a:pt x="398" y="337"/>
                      <a:pt x="398" y="337"/>
                    </a:cubicBezTo>
                    <a:cubicBezTo>
                      <a:pt x="400" y="337"/>
                      <a:pt x="400" y="337"/>
                      <a:pt x="400" y="337"/>
                    </a:cubicBezTo>
                    <a:cubicBezTo>
                      <a:pt x="402" y="338"/>
                      <a:pt x="402" y="338"/>
                      <a:pt x="402" y="338"/>
                    </a:cubicBezTo>
                    <a:cubicBezTo>
                      <a:pt x="404" y="337"/>
                      <a:pt x="404" y="337"/>
                      <a:pt x="404" y="337"/>
                    </a:cubicBezTo>
                    <a:cubicBezTo>
                      <a:pt x="406" y="338"/>
                      <a:pt x="406" y="338"/>
                      <a:pt x="406" y="338"/>
                    </a:cubicBezTo>
                    <a:cubicBezTo>
                      <a:pt x="409" y="338"/>
                      <a:pt x="409" y="338"/>
                      <a:pt x="409" y="338"/>
                    </a:cubicBezTo>
                    <a:cubicBezTo>
                      <a:pt x="411" y="337"/>
                      <a:pt x="411" y="337"/>
                      <a:pt x="411" y="337"/>
                    </a:cubicBezTo>
                    <a:cubicBezTo>
                      <a:pt x="413" y="338"/>
                      <a:pt x="413" y="338"/>
                      <a:pt x="413" y="338"/>
                    </a:cubicBezTo>
                    <a:cubicBezTo>
                      <a:pt x="414" y="340"/>
                      <a:pt x="414" y="340"/>
                      <a:pt x="414" y="340"/>
                    </a:cubicBezTo>
                    <a:cubicBezTo>
                      <a:pt x="415" y="339"/>
                      <a:pt x="415" y="339"/>
                      <a:pt x="415" y="339"/>
                    </a:cubicBezTo>
                    <a:cubicBezTo>
                      <a:pt x="416" y="341"/>
                      <a:pt x="416" y="341"/>
                      <a:pt x="416" y="341"/>
                    </a:cubicBezTo>
                    <a:cubicBezTo>
                      <a:pt x="418" y="342"/>
                      <a:pt x="418" y="342"/>
                      <a:pt x="418" y="342"/>
                    </a:cubicBezTo>
                    <a:cubicBezTo>
                      <a:pt x="418" y="343"/>
                      <a:pt x="418" y="343"/>
                      <a:pt x="418" y="343"/>
                    </a:cubicBezTo>
                    <a:cubicBezTo>
                      <a:pt x="418" y="344"/>
                      <a:pt x="418" y="344"/>
                      <a:pt x="418" y="344"/>
                    </a:cubicBezTo>
                    <a:cubicBezTo>
                      <a:pt x="421" y="344"/>
                      <a:pt x="421" y="344"/>
                      <a:pt x="421" y="344"/>
                    </a:cubicBezTo>
                    <a:cubicBezTo>
                      <a:pt x="422" y="345"/>
                      <a:pt x="422" y="345"/>
                      <a:pt x="422" y="345"/>
                    </a:cubicBezTo>
                    <a:cubicBezTo>
                      <a:pt x="423" y="347"/>
                      <a:pt x="423" y="347"/>
                      <a:pt x="423" y="347"/>
                    </a:cubicBezTo>
                    <a:cubicBezTo>
                      <a:pt x="424" y="347"/>
                      <a:pt x="424" y="347"/>
                      <a:pt x="424" y="347"/>
                    </a:cubicBezTo>
                    <a:cubicBezTo>
                      <a:pt x="425" y="349"/>
                      <a:pt x="425" y="349"/>
                      <a:pt x="425" y="349"/>
                    </a:cubicBezTo>
                    <a:cubicBezTo>
                      <a:pt x="425" y="350"/>
                      <a:pt x="425" y="350"/>
                      <a:pt x="425" y="350"/>
                    </a:cubicBezTo>
                    <a:cubicBezTo>
                      <a:pt x="425" y="351"/>
                      <a:pt x="425" y="351"/>
                      <a:pt x="425" y="351"/>
                    </a:cubicBezTo>
                    <a:cubicBezTo>
                      <a:pt x="427" y="354"/>
                      <a:pt x="427" y="354"/>
                      <a:pt x="427" y="354"/>
                    </a:cubicBezTo>
                    <a:cubicBezTo>
                      <a:pt x="430" y="356"/>
                      <a:pt x="430" y="356"/>
                      <a:pt x="430" y="356"/>
                    </a:cubicBezTo>
                    <a:cubicBezTo>
                      <a:pt x="430" y="357"/>
                      <a:pt x="430" y="357"/>
                      <a:pt x="430" y="357"/>
                    </a:cubicBezTo>
                    <a:cubicBezTo>
                      <a:pt x="429" y="358"/>
                      <a:pt x="429" y="358"/>
                      <a:pt x="429" y="358"/>
                    </a:cubicBezTo>
                    <a:cubicBezTo>
                      <a:pt x="430" y="359"/>
                      <a:pt x="430" y="359"/>
                      <a:pt x="430" y="359"/>
                    </a:cubicBezTo>
                    <a:cubicBezTo>
                      <a:pt x="429" y="358"/>
                      <a:pt x="429" y="358"/>
                      <a:pt x="429" y="358"/>
                    </a:cubicBezTo>
                    <a:cubicBezTo>
                      <a:pt x="425" y="357"/>
                      <a:pt x="425" y="357"/>
                      <a:pt x="425" y="357"/>
                    </a:cubicBezTo>
                    <a:cubicBezTo>
                      <a:pt x="421" y="356"/>
                      <a:pt x="421" y="356"/>
                      <a:pt x="421" y="356"/>
                    </a:cubicBezTo>
                    <a:cubicBezTo>
                      <a:pt x="419" y="357"/>
                      <a:pt x="419" y="357"/>
                      <a:pt x="419" y="357"/>
                    </a:cubicBezTo>
                    <a:cubicBezTo>
                      <a:pt x="418" y="356"/>
                      <a:pt x="418" y="356"/>
                      <a:pt x="418" y="356"/>
                    </a:cubicBezTo>
                    <a:cubicBezTo>
                      <a:pt x="417" y="357"/>
                      <a:pt x="417" y="357"/>
                      <a:pt x="417" y="357"/>
                    </a:cubicBezTo>
                    <a:cubicBezTo>
                      <a:pt x="415" y="357"/>
                      <a:pt x="415" y="357"/>
                      <a:pt x="415" y="357"/>
                    </a:cubicBezTo>
                    <a:cubicBezTo>
                      <a:pt x="414" y="355"/>
                      <a:pt x="414" y="355"/>
                      <a:pt x="414" y="355"/>
                    </a:cubicBezTo>
                    <a:cubicBezTo>
                      <a:pt x="412" y="355"/>
                      <a:pt x="412" y="355"/>
                      <a:pt x="412" y="355"/>
                    </a:cubicBezTo>
                    <a:cubicBezTo>
                      <a:pt x="411" y="353"/>
                      <a:pt x="411" y="353"/>
                      <a:pt x="411" y="353"/>
                    </a:cubicBezTo>
                    <a:cubicBezTo>
                      <a:pt x="410" y="352"/>
                      <a:pt x="410" y="352"/>
                      <a:pt x="410" y="352"/>
                    </a:cubicBezTo>
                    <a:cubicBezTo>
                      <a:pt x="407" y="353"/>
                      <a:pt x="407" y="353"/>
                      <a:pt x="407" y="353"/>
                    </a:cubicBezTo>
                    <a:cubicBezTo>
                      <a:pt x="406" y="352"/>
                      <a:pt x="406" y="352"/>
                      <a:pt x="406" y="352"/>
                    </a:cubicBezTo>
                    <a:cubicBezTo>
                      <a:pt x="405" y="351"/>
                      <a:pt x="405" y="351"/>
                      <a:pt x="405" y="351"/>
                    </a:cubicBezTo>
                    <a:cubicBezTo>
                      <a:pt x="402" y="350"/>
                      <a:pt x="402" y="350"/>
                      <a:pt x="402" y="350"/>
                    </a:cubicBezTo>
                    <a:cubicBezTo>
                      <a:pt x="402" y="348"/>
                      <a:pt x="402" y="348"/>
                      <a:pt x="402" y="348"/>
                    </a:cubicBezTo>
                    <a:cubicBezTo>
                      <a:pt x="401" y="348"/>
                      <a:pt x="401" y="348"/>
                      <a:pt x="401" y="348"/>
                    </a:cubicBezTo>
                    <a:cubicBezTo>
                      <a:pt x="399" y="348"/>
                      <a:pt x="399" y="348"/>
                      <a:pt x="399" y="348"/>
                    </a:cubicBezTo>
                    <a:cubicBezTo>
                      <a:pt x="397" y="348"/>
                      <a:pt x="397" y="348"/>
                      <a:pt x="397" y="348"/>
                    </a:cubicBezTo>
                    <a:cubicBezTo>
                      <a:pt x="396" y="347"/>
                      <a:pt x="396" y="347"/>
                      <a:pt x="396" y="347"/>
                    </a:cubicBezTo>
                    <a:cubicBezTo>
                      <a:pt x="390" y="347"/>
                      <a:pt x="390" y="347"/>
                      <a:pt x="390" y="347"/>
                    </a:cubicBezTo>
                    <a:cubicBezTo>
                      <a:pt x="387" y="347"/>
                      <a:pt x="387" y="347"/>
                      <a:pt x="387" y="347"/>
                    </a:cubicBezTo>
                    <a:cubicBezTo>
                      <a:pt x="385" y="346"/>
                      <a:pt x="385" y="346"/>
                      <a:pt x="385" y="346"/>
                    </a:cubicBezTo>
                    <a:cubicBezTo>
                      <a:pt x="375" y="346"/>
                      <a:pt x="375" y="346"/>
                      <a:pt x="375" y="346"/>
                    </a:cubicBezTo>
                    <a:cubicBezTo>
                      <a:pt x="374" y="347"/>
                      <a:pt x="374" y="347"/>
                      <a:pt x="374" y="347"/>
                    </a:cubicBezTo>
                    <a:cubicBezTo>
                      <a:pt x="371" y="348"/>
                      <a:pt x="371" y="348"/>
                      <a:pt x="371" y="348"/>
                    </a:cubicBezTo>
                    <a:cubicBezTo>
                      <a:pt x="370" y="350"/>
                      <a:pt x="370" y="350"/>
                      <a:pt x="370" y="350"/>
                    </a:cubicBezTo>
                    <a:cubicBezTo>
                      <a:pt x="369" y="353"/>
                      <a:pt x="369" y="353"/>
                      <a:pt x="369" y="353"/>
                    </a:cubicBezTo>
                    <a:cubicBezTo>
                      <a:pt x="367" y="357"/>
                      <a:pt x="367" y="357"/>
                      <a:pt x="367" y="357"/>
                    </a:cubicBezTo>
                    <a:cubicBezTo>
                      <a:pt x="368" y="360"/>
                      <a:pt x="368" y="360"/>
                      <a:pt x="368" y="360"/>
                    </a:cubicBezTo>
                    <a:cubicBezTo>
                      <a:pt x="367" y="362"/>
                      <a:pt x="367" y="362"/>
                      <a:pt x="367" y="362"/>
                    </a:cubicBezTo>
                    <a:cubicBezTo>
                      <a:pt x="368" y="363"/>
                      <a:pt x="368" y="363"/>
                      <a:pt x="368" y="363"/>
                    </a:cubicBezTo>
                    <a:cubicBezTo>
                      <a:pt x="369" y="364"/>
                      <a:pt x="369" y="364"/>
                      <a:pt x="369" y="364"/>
                    </a:cubicBezTo>
                    <a:cubicBezTo>
                      <a:pt x="369" y="365"/>
                      <a:pt x="369" y="365"/>
                      <a:pt x="369" y="365"/>
                    </a:cubicBezTo>
                    <a:cubicBezTo>
                      <a:pt x="368" y="366"/>
                      <a:pt x="368" y="366"/>
                      <a:pt x="368" y="366"/>
                    </a:cubicBezTo>
                    <a:cubicBezTo>
                      <a:pt x="370" y="371"/>
                      <a:pt x="370" y="371"/>
                      <a:pt x="370" y="371"/>
                    </a:cubicBezTo>
                    <a:cubicBezTo>
                      <a:pt x="372" y="372"/>
                      <a:pt x="372" y="372"/>
                      <a:pt x="372" y="372"/>
                    </a:cubicBezTo>
                    <a:cubicBezTo>
                      <a:pt x="372" y="373"/>
                      <a:pt x="372" y="373"/>
                      <a:pt x="372" y="373"/>
                    </a:cubicBezTo>
                    <a:cubicBezTo>
                      <a:pt x="376" y="375"/>
                      <a:pt x="376" y="375"/>
                      <a:pt x="376" y="375"/>
                    </a:cubicBezTo>
                    <a:cubicBezTo>
                      <a:pt x="377" y="376"/>
                      <a:pt x="377" y="376"/>
                      <a:pt x="377" y="376"/>
                    </a:cubicBezTo>
                    <a:cubicBezTo>
                      <a:pt x="379" y="376"/>
                      <a:pt x="379" y="376"/>
                      <a:pt x="379" y="376"/>
                    </a:cubicBezTo>
                    <a:cubicBezTo>
                      <a:pt x="380" y="377"/>
                      <a:pt x="380" y="377"/>
                      <a:pt x="380" y="377"/>
                    </a:cubicBezTo>
                    <a:cubicBezTo>
                      <a:pt x="381" y="378"/>
                      <a:pt x="381" y="378"/>
                      <a:pt x="381" y="378"/>
                    </a:cubicBezTo>
                    <a:cubicBezTo>
                      <a:pt x="384" y="377"/>
                      <a:pt x="384" y="377"/>
                      <a:pt x="384" y="377"/>
                    </a:cubicBezTo>
                    <a:cubicBezTo>
                      <a:pt x="385" y="377"/>
                      <a:pt x="385" y="377"/>
                      <a:pt x="385" y="377"/>
                    </a:cubicBezTo>
                    <a:cubicBezTo>
                      <a:pt x="387" y="378"/>
                      <a:pt x="387" y="378"/>
                      <a:pt x="387" y="378"/>
                    </a:cubicBezTo>
                    <a:cubicBezTo>
                      <a:pt x="390" y="378"/>
                      <a:pt x="390" y="378"/>
                      <a:pt x="390" y="378"/>
                    </a:cubicBezTo>
                    <a:cubicBezTo>
                      <a:pt x="391" y="381"/>
                      <a:pt x="391" y="381"/>
                      <a:pt x="391" y="381"/>
                    </a:cubicBezTo>
                    <a:cubicBezTo>
                      <a:pt x="393" y="382"/>
                      <a:pt x="393" y="382"/>
                      <a:pt x="393" y="382"/>
                    </a:cubicBezTo>
                    <a:cubicBezTo>
                      <a:pt x="393" y="383"/>
                      <a:pt x="393" y="383"/>
                      <a:pt x="393" y="383"/>
                    </a:cubicBezTo>
                    <a:cubicBezTo>
                      <a:pt x="391" y="384"/>
                      <a:pt x="391" y="384"/>
                      <a:pt x="391" y="384"/>
                    </a:cubicBezTo>
                    <a:cubicBezTo>
                      <a:pt x="391" y="385"/>
                      <a:pt x="391" y="385"/>
                      <a:pt x="391" y="385"/>
                    </a:cubicBezTo>
                    <a:cubicBezTo>
                      <a:pt x="390" y="386"/>
                      <a:pt x="390" y="386"/>
                      <a:pt x="390" y="386"/>
                    </a:cubicBezTo>
                    <a:cubicBezTo>
                      <a:pt x="390" y="388"/>
                      <a:pt x="390" y="388"/>
                      <a:pt x="390" y="388"/>
                    </a:cubicBezTo>
                    <a:cubicBezTo>
                      <a:pt x="389" y="389"/>
                      <a:pt x="389" y="389"/>
                      <a:pt x="389" y="389"/>
                    </a:cubicBezTo>
                    <a:cubicBezTo>
                      <a:pt x="386" y="391"/>
                      <a:pt x="386" y="391"/>
                      <a:pt x="386" y="391"/>
                    </a:cubicBezTo>
                    <a:cubicBezTo>
                      <a:pt x="386" y="392"/>
                      <a:pt x="386" y="392"/>
                      <a:pt x="386" y="392"/>
                    </a:cubicBezTo>
                    <a:cubicBezTo>
                      <a:pt x="385" y="393"/>
                      <a:pt x="385" y="393"/>
                      <a:pt x="385" y="393"/>
                    </a:cubicBezTo>
                    <a:cubicBezTo>
                      <a:pt x="387" y="395"/>
                      <a:pt x="387" y="395"/>
                      <a:pt x="387" y="395"/>
                    </a:cubicBezTo>
                    <a:cubicBezTo>
                      <a:pt x="387" y="397"/>
                      <a:pt x="387" y="397"/>
                      <a:pt x="387" y="397"/>
                    </a:cubicBezTo>
                    <a:cubicBezTo>
                      <a:pt x="388" y="400"/>
                      <a:pt x="388" y="400"/>
                      <a:pt x="388" y="400"/>
                    </a:cubicBezTo>
                    <a:cubicBezTo>
                      <a:pt x="388" y="402"/>
                      <a:pt x="388" y="402"/>
                      <a:pt x="388" y="402"/>
                    </a:cubicBezTo>
                    <a:cubicBezTo>
                      <a:pt x="385" y="402"/>
                      <a:pt x="385" y="402"/>
                      <a:pt x="385" y="402"/>
                    </a:cubicBezTo>
                    <a:cubicBezTo>
                      <a:pt x="386" y="403"/>
                      <a:pt x="386" y="403"/>
                      <a:pt x="386" y="403"/>
                    </a:cubicBezTo>
                    <a:cubicBezTo>
                      <a:pt x="390" y="404"/>
                      <a:pt x="390" y="404"/>
                      <a:pt x="390" y="404"/>
                    </a:cubicBezTo>
                    <a:cubicBezTo>
                      <a:pt x="392" y="404"/>
                      <a:pt x="392" y="404"/>
                      <a:pt x="392" y="404"/>
                    </a:cubicBezTo>
                    <a:cubicBezTo>
                      <a:pt x="393" y="404"/>
                      <a:pt x="393" y="404"/>
                      <a:pt x="393" y="404"/>
                    </a:cubicBezTo>
                    <a:cubicBezTo>
                      <a:pt x="394" y="405"/>
                      <a:pt x="394" y="405"/>
                      <a:pt x="394" y="405"/>
                    </a:cubicBezTo>
                    <a:cubicBezTo>
                      <a:pt x="395" y="403"/>
                      <a:pt x="395" y="403"/>
                      <a:pt x="395" y="403"/>
                    </a:cubicBezTo>
                    <a:cubicBezTo>
                      <a:pt x="396" y="403"/>
                      <a:pt x="396" y="403"/>
                      <a:pt x="396" y="403"/>
                    </a:cubicBezTo>
                    <a:cubicBezTo>
                      <a:pt x="397" y="404"/>
                      <a:pt x="397" y="404"/>
                      <a:pt x="397" y="404"/>
                    </a:cubicBezTo>
                    <a:cubicBezTo>
                      <a:pt x="400" y="404"/>
                      <a:pt x="400" y="404"/>
                      <a:pt x="400" y="404"/>
                    </a:cubicBezTo>
                    <a:cubicBezTo>
                      <a:pt x="404" y="405"/>
                      <a:pt x="404" y="405"/>
                      <a:pt x="404" y="405"/>
                    </a:cubicBezTo>
                    <a:cubicBezTo>
                      <a:pt x="405" y="404"/>
                      <a:pt x="405" y="404"/>
                      <a:pt x="405" y="404"/>
                    </a:cubicBezTo>
                    <a:cubicBezTo>
                      <a:pt x="408" y="404"/>
                      <a:pt x="408" y="404"/>
                      <a:pt x="408" y="404"/>
                    </a:cubicBezTo>
                    <a:cubicBezTo>
                      <a:pt x="409" y="405"/>
                      <a:pt x="409" y="405"/>
                      <a:pt x="409" y="405"/>
                    </a:cubicBezTo>
                    <a:cubicBezTo>
                      <a:pt x="410" y="405"/>
                      <a:pt x="410" y="405"/>
                      <a:pt x="410" y="405"/>
                    </a:cubicBezTo>
                    <a:cubicBezTo>
                      <a:pt x="410" y="405"/>
                      <a:pt x="410" y="405"/>
                      <a:pt x="410" y="405"/>
                    </a:cubicBezTo>
                    <a:cubicBezTo>
                      <a:pt x="412" y="404"/>
                      <a:pt x="412" y="404"/>
                      <a:pt x="412" y="404"/>
                    </a:cubicBezTo>
                    <a:cubicBezTo>
                      <a:pt x="413" y="405"/>
                      <a:pt x="413" y="405"/>
                      <a:pt x="413" y="405"/>
                    </a:cubicBezTo>
                    <a:cubicBezTo>
                      <a:pt x="414" y="406"/>
                      <a:pt x="414" y="406"/>
                      <a:pt x="414" y="406"/>
                    </a:cubicBezTo>
                    <a:cubicBezTo>
                      <a:pt x="415" y="406"/>
                      <a:pt x="415" y="406"/>
                      <a:pt x="415" y="406"/>
                    </a:cubicBezTo>
                    <a:cubicBezTo>
                      <a:pt x="416" y="405"/>
                      <a:pt x="416" y="405"/>
                      <a:pt x="416" y="405"/>
                    </a:cubicBezTo>
                    <a:cubicBezTo>
                      <a:pt x="417" y="406"/>
                      <a:pt x="417" y="406"/>
                      <a:pt x="417" y="406"/>
                    </a:cubicBezTo>
                    <a:cubicBezTo>
                      <a:pt x="417" y="408"/>
                      <a:pt x="417" y="408"/>
                      <a:pt x="417" y="408"/>
                    </a:cubicBezTo>
                    <a:cubicBezTo>
                      <a:pt x="419" y="408"/>
                      <a:pt x="419" y="408"/>
                      <a:pt x="419" y="408"/>
                    </a:cubicBezTo>
                    <a:cubicBezTo>
                      <a:pt x="420" y="407"/>
                      <a:pt x="420" y="407"/>
                      <a:pt x="420" y="407"/>
                    </a:cubicBezTo>
                    <a:cubicBezTo>
                      <a:pt x="423" y="406"/>
                      <a:pt x="423" y="406"/>
                      <a:pt x="423" y="406"/>
                    </a:cubicBezTo>
                    <a:cubicBezTo>
                      <a:pt x="424" y="405"/>
                      <a:pt x="424" y="405"/>
                      <a:pt x="424" y="405"/>
                    </a:cubicBezTo>
                    <a:cubicBezTo>
                      <a:pt x="426" y="404"/>
                      <a:pt x="426" y="404"/>
                      <a:pt x="426" y="404"/>
                    </a:cubicBezTo>
                    <a:cubicBezTo>
                      <a:pt x="428" y="404"/>
                      <a:pt x="428" y="404"/>
                      <a:pt x="428" y="404"/>
                    </a:cubicBezTo>
                    <a:cubicBezTo>
                      <a:pt x="430" y="402"/>
                      <a:pt x="430" y="402"/>
                      <a:pt x="430" y="402"/>
                    </a:cubicBezTo>
                    <a:cubicBezTo>
                      <a:pt x="433" y="401"/>
                      <a:pt x="433" y="401"/>
                      <a:pt x="433" y="401"/>
                    </a:cubicBezTo>
                    <a:cubicBezTo>
                      <a:pt x="435" y="400"/>
                      <a:pt x="435" y="400"/>
                      <a:pt x="435" y="400"/>
                    </a:cubicBezTo>
                    <a:cubicBezTo>
                      <a:pt x="435" y="399"/>
                      <a:pt x="435" y="399"/>
                      <a:pt x="435" y="399"/>
                    </a:cubicBezTo>
                    <a:cubicBezTo>
                      <a:pt x="437" y="399"/>
                      <a:pt x="437" y="399"/>
                      <a:pt x="437" y="399"/>
                    </a:cubicBezTo>
                    <a:cubicBezTo>
                      <a:pt x="440" y="400"/>
                      <a:pt x="440" y="400"/>
                      <a:pt x="440" y="400"/>
                    </a:cubicBezTo>
                    <a:cubicBezTo>
                      <a:pt x="441" y="399"/>
                      <a:pt x="441" y="399"/>
                      <a:pt x="441" y="399"/>
                    </a:cubicBezTo>
                    <a:cubicBezTo>
                      <a:pt x="443" y="400"/>
                      <a:pt x="443" y="400"/>
                      <a:pt x="443" y="400"/>
                    </a:cubicBezTo>
                    <a:cubicBezTo>
                      <a:pt x="447" y="400"/>
                      <a:pt x="447" y="400"/>
                      <a:pt x="447" y="400"/>
                    </a:cubicBezTo>
                    <a:cubicBezTo>
                      <a:pt x="452" y="397"/>
                      <a:pt x="452" y="397"/>
                      <a:pt x="452" y="397"/>
                    </a:cubicBezTo>
                    <a:cubicBezTo>
                      <a:pt x="453" y="396"/>
                      <a:pt x="453" y="396"/>
                      <a:pt x="453" y="396"/>
                    </a:cubicBezTo>
                    <a:cubicBezTo>
                      <a:pt x="454" y="395"/>
                      <a:pt x="454" y="395"/>
                      <a:pt x="454" y="395"/>
                    </a:cubicBezTo>
                    <a:cubicBezTo>
                      <a:pt x="455" y="396"/>
                      <a:pt x="455" y="396"/>
                      <a:pt x="455" y="396"/>
                    </a:cubicBezTo>
                    <a:cubicBezTo>
                      <a:pt x="455" y="395"/>
                      <a:pt x="455" y="395"/>
                      <a:pt x="455" y="395"/>
                    </a:cubicBezTo>
                    <a:cubicBezTo>
                      <a:pt x="457" y="394"/>
                      <a:pt x="457" y="394"/>
                      <a:pt x="457" y="394"/>
                    </a:cubicBezTo>
                    <a:cubicBezTo>
                      <a:pt x="457" y="392"/>
                      <a:pt x="457" y="392"/>
                      <a:pt x="457" y="392"/>
                    </a:cubicBezTo>
                    <a:cubicBezTo>
                      <a:pt x="458" y="391"/>
                      <a:pt x="458" y="391"/>
                      <a:pt x="458" y="391"/>
                    </a:cubicBezTo>
                    <a:cubicBezTo>
                      <a:pt x="459" y="392"/>
                      <a:pt x="459" y="392"/>
                      <a:pt x="459" y="392"/>
                    </a:cubicBezTo>
                    <a:cubicBezTo>
                      <a:pt x="460" y="392"/>
                      <a:pt x="460" y="392"/>
                      <a:pt x="460" y="392"/>
                    </a:cubicBezTo>
                    <a:cubicBezTo>
                      <a:pt x="461" y="390"/>
                      <a:pt x="461" y="390"/>
                      <a:pt x="461" y="390"/>
                    </a:cubicBezTo>
                    <a:cubicBezTo>
                      <a:pt x="461" y="389"/>
                      <a:pt x="461" y="389"/>
                      <a:pt x="461" y="389"/>
                    </a:cubicBezTo>
                    <a:cubicBezTo>
                      <a:pt x="462" y="390"/>
                      <a:pt x="462" y="390"/>
                      <a:pt x="462" y="390"/>
                    </a:cubicBezTo>
                    <a:cubicBezTo>
                      <a:pt x="463" y="389"/>
                      <a:pt x="463" y="389"/>
                      <a:pt x="463" y="389"/>
                    </a:cubicBezTo>
                    <a:cubicBezTo>
                      <a:pt x="464" y="391"/>
                      <a:pt x="464" y="391"/>
                      <a:pt x="464" y="391"/>
                    </a:cubicBezTo>
                    <a:cubicBezTo>
                      <a:pt x="464" y="392"/>
                      <a:pt x="464" y="392"/>
                      <a:pt x="464" y="392"/>
                    </a:cubicBezTo>
                    <a:cubicBezTo>
                      <a:pt x="465" y="393"/>
                      <a:pt x="465" y="393"/>
                      <a:pt x="465" y="393"/>
                    </a:cubicBezTo>
                    <a:cubicBezTo>
                      <a:pt x="463" y="394"/>
                      <a:pt x="463" y="394"/>
                      <a:pt x="463" y="394"/>
                    </a:cubicBezTo>
                    <a:cubicBezTo>
                      <a:pt x="463" y="396"/>
                      <a:pt x="463" y="396"/>
                      <a:pt x="463" y="396"/>
                    </a:cubicBezTo>
                    <a:cubicBezTo>
                      <a:pt x="462" y="397"/>
                      <a:pt x="462" y="397"/>
                      <a:pt x="462" y="397"/>
                    </a:cubicBezTo>
                    <a:cubicBezTo>
                      <a:pt x="461" y="398"/>
                      <a:pt x="461" y="398"/>
                      <a:pt x="461" y="398"/>
                    </a:cubicBezTo>
                    <a:cubicBezTo>
                      <a:pt x="461" y="399"/>
                      <a:pt x="461" y="399"/>
                      <a:pt x="461" y="399"/>
                    </a:cubicBezTo>
                    <a:cubicBezTo>
                      <a:pt x="462" y="399"/>
                      <a:pt x="462" y="399"/>
                      <a:pt x="462" y="399"/>
                    </a:cubicBezTo>
                    <a:cubicBezTo>
                      <a:pt x="464" y="401"/>
                      <a:pt x="464" y="401"/>
                      <a:pt x="464" y="401"/>
                    </a:cubicBezTo>
                    <a:cubicBezTo>
                      <a:pt x="465" y="400"/>
                      <a:pt x="465" y="400"/>
                      <a:pt x="465" y="400"/>
                    </a:cubicBezTo>
                    <a:cubicBezTo>
                      <a:pt x="466" y="400"/>
                      <a:pt x="466" y="400"/>
                      <a:pt x="466" y="400"/>
                    </a:cubicBezTo>
                    <a:cubicBezTo>
                      <a:pt x="468" y="401"/>
                      <a:pt x="468" y="401"/>
                      <a:pt x="468" y="401"/>
                    </a:cubicBezTo>
                    <a:cubicBezTo>
                      <a:pt x="469" y="403"/>
                      <a:pt x="469" y="403"/>
                      <a:pt x="469" y="403"/>
                    </a:cubicBezTo>
                    <a:cubicBezTo>
                      <a:pt x="470" y="404"/>
                      <a:pt x="470" y="404"/>
                      <a:pt x="470" y="404"/>
                    </a:cubicBezTo>
                    <a:cubicBezTo>
                      <a:pt x="470" y="403"/>
                      <a:pt x="470" y="403"/>
                      <a:pt x="470" y="403"/>
                    </a:cubicBezTo>
                    <a:cubicBezTo>
                      <a:pt x="471" y="402"/>
                      <a:pt x="471" y="402"/>
                      <a:pt x="471" y="402"/>
                    </a:cubicBezTo>
                    <a:cubicBezTo>
                      <a:pt x="472" y="403"/>
                      <a:pt x="472" y="403"/>
                      <a:pt x="472" y="403"/>
                    </a:cubicBezTo>
                    <a:cubicBezTo>
                      <a:pt x="472" y="404"/>
                      <a:pt x="472" y="404"/>
                      <a:pt x="472" y="404"/>
                    </a:cubicBezTo>
                    <a:cubicBezTo>
                      <a:pt x="471" y="406"/>
                      <a:pt x="471" y="406"/>
                      <a:pt x="471" y="406"/>
                    </a:cubicBezTo>
                    <a:cubicBezTo>
                      <a:pt x="469" y="406"/>
                      <a:pt x="469" y="406"/>
                      <a:pt x="469" y="406"/>
                    </a:cubicBezTo>
                    <a:cubicBezTo>
                      <a:pt x="468" y="407"/>
                      <a:pt x="468" y="407"/>
                      <a:pt x="468" y="407"/>
                    </a:cubicBezTo>
                    <a:cubicBezTo>
                      <a:pt x="468" y="409"/>
                      <a:pt x="468" y="409"/>
                      <a:pt x="468" y="409"/>
                    </a:cubicBezTo>
                    <a:cubicBezTo>
                      <a:pt x="469" y="409"/>
                      <a:pt x="469" y="409"/>
                      <a:pt x="469" y="409"/>
                    </a:cubicBezTo>
                    <a:cubicBezTo>
                      <a:pt x="471" y="409"/>
                      <a:pt x="471" y="409"/>
                      <a:pt x="471" y="409"/>
                    </a:cubicBezTo>
                    <a:cubicBezTo>
                      <a:pt x="473" y="411"/>
                      <a:pt x="473" y="411"/>
                      <a:pt x="473" y="411"/>
                    </a:cubicBezTo>
                    <a:cubicBezTo>
                      <a:pt x="474" y="410"/>
                      <a:pt x="474" y="410"/>
                      <a:pt x="474" y="410"/>
                    </a:cubicBezTo>
                    <a:cubicBezTo>
                      <a:pt x="476" y="408"/>
                      <a:pt x="476" y="408"/>
                      <a:pt x="476" y="408"/>
                    </a:cubicBezTo>
                    <a:cubicBezTo>
                      <a:pt x="477" y="408"/>
                      <a:pt x="477" y="408"/>
                      <a:pt x="477" y="408"/>
                    </a:cubicBezTo>
                    <a:cubicBezTo>
                      <a:pt x="477" y="410"/>
                      <a:pt x="477" y="410"/>
                      <a:pt x="477" y="410"/>
                    </a:cubicBezTo>
                    <a:cubicBezTo>
                      <a:pt x="478" y="412"/>
                      <a:pt x="478" y="412"/>
                      <a:pt x="478" y="412"/>
                    </a:cubicBezTo>
                    <a:cubicBezTo>
                      <a:pt x="479" y="412"/>
                      <a:pt x="479" y="412"/>
                      <a:pt x="479" y="412"/>
                    </a:cubicBezTo>
                    <a:cubicBezTo>
                      <a:pt x="481" y="412"/>
                      <a:pt x="481" y="412"/>
                      <a:pt x="481" y="412"/>
                    </a:cubicBezTo>
                    <a:cubicBezTo>
                      <a:pt x="483" y="412"/>
                      <a:pt x="483" y="412"/>
                      <a:pt x="483" y="412"/>
                    </a:cubicBezTo>
                    <a:cubicBezTo>
                      <a:pt x="484" y="414"/>
                      <a:pt x="484" y="414"/>
                      <a:pt x="484" y="414"/>
                    </a:cubicBezTo>
                    <a:cubicBezTo>
                      <a:pt x="485" y="414"/>
                      <a:pt x="485" y="414"/>
                      <a:pt x="485" y="414"/>
                    </a:cubicBezTo>
                    <a:cubicBezTo>
                      <a:pt x="486" y="415"/>
                      <a:pt x="486" y="415"/>
                      <a:pt x="486" y="415"/>
                    </a:cubicBezTo>
                    <a:cubicBezTo>
                      <a:pt x="487" y="415"/>
                      <a:pt x="487" y="415"/>
                      <a:pt x="487" y="415"/>
                    </a:cubicBezTo>
                    <a:cubicBezTo>
                      <a:pt x="487" y="413"/>
                      <a:pt x="487" y="413"/>
                      <a:pt x="487" y="413"/>
                    </a:cubicBezTo>
                    <a:cubicBezTo>
                      <a:pt x="488" y="413"/>
                      <a:pt x="488" y="413"/>
                      <a:pt x="488" y="413"/>
                    </a:cubicBezTo>
                    <a:cubicBezTo>
                      <a:pt x="490" y="412"/>
                      <a:pt x="490" y="412"/>
                      <a:pt x="490" y="412"/>
                    </a:cubicBezTo>
                    <a:cubicBezTo>
                      <a:pt x="491" y="413"/>
                      <a:pt x="491" y="413"/>
                      <a:pt x="491" y="413"/>
                    </a:cubicBezTo>
                    <a:cubicBezTo>
                      <a:pt x="491" y="415"/>
                      <a:pt x="491" y="415"/>
                      <a:pt x="491" y="415"/>
                    </a:cubicBezTo>
                    <a:cubicBezTo>
                      <a:pt x="492" y="415"/>
                      <a:pt x="492" y="415"/>
                      <a:pt x="492" y="415"/>
                    </a:cubicBezTo>
                    <a:cubicBezTo>
                      <a:pt x="493" y="415"/>
                      <a:pt x="493" y="415"/>
                      <a:pt x="493" y="415"/>
                    </a:cubicBezTo>
                    <a:cubicBezTo>
                      <a:pt x="495" y="413"/>
                      <a:pt x="495" y="413"/>
                      <a:pt x="495" y="413"/>
                    </a:cubicBezTo>
                    <a:cubicBezTo>
                      <a:pt x="496" y="413"/>
                      <a:pt x="496" y="413"/>
                      <a:pt x="496" y="413"/>
                    </a:cubicBezTo>
                    <a:cubicBezTo>
                      <a:pt x="496" y="415"/>
                      <a:pt x="496" y="415"/>
                      <a:pt x="496" y="415"/>
                    </a:cubicBezTo>
                    <a:cubicBezTo>
                      <a:pt x="497" y="415"/>
                      <a:pt x="497" y="415"/>
                      <a:pt x="497" y="415"/>
                    </a:cubicBezTo>
                    <a:cubicBezTo>
                      <a:pt x="498" y="414"/>
                      <a:pt x="498" y="414"/>
                      <a:pt x="498" y="414"/>
                    </a:cubicBezTo>
                    <a:cubicBezTo>
                      <a:pt x="498" y="414"/>
                      <a:pt x="498" y="414"/>
                      <a:pt x="498" y="414"/>
                    </a:cubicBezTo>
                    <a:cubicBezTo>
                      <a:pt x="500" y="412"/>
                      <a:pt x="500" y="412"/>
                      <a:pt x="500" y="412"/>
                    </a:cubicBezTo>
                    <a:cubicBezTo>
                      <a:pt x="501" y="412"/>
                      <a:pt x="501" y="412"/>
                      <a:pt x="501" y="412"/>
                    </a:cubicBezTo>
                    <a:cubicBezTo>
                      <a:pt x="502" y="413"/>
                      <a:pt x="502" y="413"/>
                      <a:pt x="502" y="413"/>
                    </a:cubicBezTo>
                    <a:cubicBezTo>
                      <a:pt x="503" y="414"/>
                      <a:pt x="503" y="414"/>
                      <a:pt x="503" y="414"/>
                    </a:cubicBezTo>
                    <a:cubicBezTo>
                      <a:pt x="504" y="413"/>
                      <a:pt x="504" y="413"/>
                      <a:pt x="504" y="413"/>
                    </a:cubicBezTo>
                    <a:close/>
                    <a:moveTo>
                      <a:pt x="729" y="498"/>
                    </a:moveTo>
                    <a:cubicBezTo>
                      <a:pt x="730" y="496"/>
                      <a:pt x="730" y="496"/>
                      <a:pt x="730" y="496"/>
                    </a:cubicBezTo>
                    <a:cubicBezTo>
                      <a:pt x="729" y="495"/>
                      <a:pt x="729" y="495"/>
                      <a:pt x="729" y="495"/>
                    </a:cubicBezTo>
                    <a:cubicBezTo>
                      <a:pt x="729" y="492"/>
                      <a:pt x="729" y="492"/>
                      <a:pt x="729" y="492"/>
                    </a:cubicBezTo>
                    <a:cubicBezTo>
                      <a:pt x="730" y="489"/>
                      <a:pt x="730" y="489"/>
                      <a:pt x="730" y="489"/>
                    </a:cubicBezTo>
                    <a:cubicBezTo>
                      <a:pt x="733" y="486"/>
                      <a:pt x="733" y="486"/>
                      <a:pt x="733" y="486"/>
                    </a:cubicBezTo>
                    <a:cubicBezTo>
                      <a:pt x="734" y="483"/>
                      <a:pt x="734" y="483"/>
                      <a:pt x="734" y="483"/>
                    </a:cubicBezTo>
                    <a:cubicBezTo>
                      <a:pt x="736" y="482"/>
                      <a:pt x="736" y="482"/>
                      <a:pt x="736" y="482"/>
                    </a:cubicBezTo>
                    <a:cubicBezTo>
                      <a:pt x="739" y="477"/>
                      <a:pt x="739" y="477"/>
                      <a:pt x="739" y="477"/>
                    </a:cubicBezTo>
                    <a:cubicBezTo>
                      <a:pt x="742" y="476"/>
                      <a:pt x="742" y="476"/>
                      <a:pt x="742" y="476"/>
                    </a:cubicBezTo>
                    <a:cubicBezTo>
                      <a:pt x="743" y="476"/>
                      <a:pt x="743" y="476"/>
                      <a:pt x="743" y="476"/>
                    </a:cubicBezTo>
                    <a:cubicBezTo>
                      <a:pt x="744" y="475"/>
                      <a:pt x="744" y="475"/>
                      <a:pt x="744" y="475"/>
                    </a:cubicBezTo>
                    <a:cubicBezTo>
                      <a:pt x="745" y="475"/>
                      <a:pt x="745" y="475"/>
                      <a:pt x="745" y="475"/>
                    </a:cubicBezTo>
                    <a:cubicBezTo>
                      <a:pt x="748" y="474"/>
                      <a:pt x="748" y="474"/>
                      <a:pt x="748" y="474"/>
                    </a:cubicBezTo>
                    <a:cubicBezTo>
                      <a:pt x="750" y="475"/>
                      <a:pt x="750" y="475"/>
                      <a:pt x="750" y="475"/>
                    </a:cubicBezTo>
                    <a:cubicBezTo>
                      <a:pt x="751" y="476"/>
                      <a:pt x="751" y="476"/>
                      <a:pt x="751" y="476"/>
                    </a:cubicBezTo>
                    <a:cubicBezTo>
                      <a:pt x="753" y="476"/>
                      <a:pt x="753" y="476"/>
                      <a:pt x="753" y="476"/>
                    </a:cubicBezTo>
                    <a:cubicBezTo>
                      <a:pt x="754" y="478"/>
                      <a:pt x="754" y="478"/>
                      <a:pt x="754" y="478"/>
                    </a:cubicBezTo>
                    <a:cubicBezTo>
                      <a:pt x="755" y="481"/>
                      <a:pt x="755" y="481"/>
                      <a:pt x="755" y="481"/>
                    </a:cubicBezTo>
                    <a:cubicBezTo>
                      <a:pt x="755" y="482"/>
                      <a:pt x="755" y="482"/>
                      <a:pt x="755" y="482"/>
                    </a:cubicBezTo>
                    <a:cubicBezTo>
                      <a:pt x="753" y="484"/>
                      <a:pt x="753" y="484"/>
                      <a:pt x="753" y="484"/>
                    </a:cubicBezTo>
                    <a:cubicBezTo>
                      <a:pt x="752" y="487"/>
                      <a:pt x="752" y="487"/>
                      <a:pt x="752" y="487"/>
                    </a:cubicBezTo>
                    <a:cubicBezTo>
                      <a:pt x="752" y="489"/>
                      <a:pt x="752" y="489"/>
                      <a:pt x="752" y="489"/>
                    </a:cubicBezTo>
                    <a:cubicBezTo>
                      <a:pt x="749" y="494"/>
                      <a:pt x="749" y="494"/>
                      <a:pt x="749" y="494"/>
                    </a:cubicBezTo>
                    <a:cubicBezTo>
                      <a:pt x="748" y="496"/>
                      <a:pt x="748" y="496"/>
                      <a:pt x="748" y="496"/>
                    </a:cubicBezTo>
                    <a:cubicBezTo>
                      <a:pt x="746" y="496"/>
                      <a:pt x="746" y="496"/>
                      <a:pt x="746" y="496"/>
                    </a:cubicBezTo>
                    <a:cubicBezTo>
                      <a:pt x="743" y="498"/>
                      <a:pt x="743" y="498"/>
                      <a:pt x="743" y="498"/>
                    </a:cubicBezTo>
                    <a:cubicBezTo>
                      <a:pt x="742" y="499"/>
                      <a:pt x="742" y="499"/>
                      <a:pt x="742" y="499"/>
                    </a:cubicBezTo>
                    <a:cubicBezTo>
                      <a:pt x="740" y="499"/>
                      <a:pt x="740" y="499"/>
                      <a:pt x="740" y="499"/>
                    </a:cubicBezTo>
                    <a:cubicBezTo>
                      <a:pt x="738" y="500"/>
                      <a:pt x="738" y="500"/>
                      <a:pt x="738" y="500"/>
                    </a:cubicBezTo>
                    <a:cubicBezTo>
                      <a:pt x="736" y="499"/>
                      <a:pt x="736" y="499"/>
                      <a:pt x="736" y="499"/>
                    </a:cubicBezTo>
                    <a:cubicBezTo>
                      <a:pt x="733" y="500"/>
                      <a:pt x="733" y="500"/>
                      <a:pt x="733" y="500"/>
                    </a:cubicBezTo>
                    <a:cubicBezTo>
                      <a:pt x="731" y="499"/>
                      <a:pt x="731" y="499"/>
                      <a:pt x="731" y="499"/>
                    </a:cubicBezTo>
                    <a:cubicBezTo>
                      <a:pt x="729" y="499"/>
                      <a:pt x="729" y="499"/>
                      <a:pt x="729" y="499"/>
                    </a:cubicBezTo>
                    <a:cubicBezTo>
                      <a:pt x="729" y="498"/>
                      <a:pt x="729" y="498"/>
                      <a:pt x="729" y="498"/>
                    </a:cubicBezTo>
                    <a:close/>
                    <a:moveTo>
                      <a:pt x="515" y="406"/>
                    </a:moveTo>
                    <a:cubicBezTo>
                      <a:pt x="515" y="404"/>
                      <a:pt x="515" y="404"/>
                      <a:pt x="515" y="404"/>
                    </a:cubicBezTo>
                    <a:cubicBezTo>
                      <a:pt x="515" y="403"/>
                      <a:pt x="515" y="403"/>
                      <a:pt x="515" y="403"/>
                    </a:cubicBezTo>
                    <a:cubicBezTo>
                      <a:pt x="517" y="402"/>
                      <a:pt x="517" y="402"/>
                      <a:pt x="517" y="402"/>
                    </a:cubicBezTo>
                    <a:cubicBezTo>
                      <a:pt x="515" y="401"/>
                      <a:pt x="515" y="401"/>
                      <a:pt x="515" y="401"/>
                    </a:cubicBezTo>
                    <a:cubicBezTo>
                      <a:pt x="516" y="399"/>
                      <a:pt x="516" y="399"/>
                      <a:pt x="516" y="399"/>
                    </a:cubicBezTo>
                    <a:cubicBezTo>
                      <a:pt x="517" y="399"/>
                      <a:pt x="517" y="399"/>
                      <a:pt x="517" y="399"/>
                    </a:cubicBezTo>
                    <a:cubicBezTo>
                      <a:pt x="517" y="401"/>
                      <a:pt x="517" y="401"/>
                      <a:pt x="517" y="401"/>
                    </a:cubicBezTo>
                    <a:cubicBezTo>
                      <a:pt x="518" y="402"/>
                      <a:pt x="518" y="402"/>
                      <a:pt x="518" y="402"/>
                    </a:cubicBezTo>
                    <a:cubicBezTo>
                      <a:pt x="518" y="403"/>
                      <a:pt x="518" y="403"/>
                      <a:pt x="518" y="403"/>
                    </a:cubicBezTo>
                    <a:cubicBezTo>
                      <a:pt x="517" y="405"/>
                      <a:pt x="517" y="405"/>
                      <a:pt x="517" y="405"/>
                    </a:cubicBezTo>
                    <a:cubicBezTo>
                      <a:pt x="517" y="404"/>
                      <a:pt x="517" y="404"/>
                      <a:pt x="517" y="404"/>
                    </a:cubicBezTo>
                    <a:cubicBezTo>
                      <a:pt x="516" y="406"/>
                      <a:pt x="516" y="406"/>
                      <a:pt x="516" y="406"/>
                    </a:cubicBezTo>
                    <a:cubicBezTo>
                      <a:pt x="515" y="406"/>
                      <a:pt x="515" y="406"/>
                      <a:pt x="515" y="406"/>
                    </a:cubicBezTo>
                    <a:close/>
                    <a:moveTo>
                      <a:pt x="494" y="424"/>
                    </a:moveTo>
                    <a:cubicBezTo>
                      <a:pt x="496" y="423"/>
                      <a:pt x="496" y="423"/>
                      <a:pt x="496" y="423"/>
                    </a:cubicBezTo>
                    <a:cubicBezTo>
                      <a:pt x="497" y="422"/>
                      <a:pt x="497" y="422"/>
                      <a:pt x="497" y="422"/>
                    </a:cubicBezTo>
                    <a:cubicBezTo>
                      <a:pt x="497" y="420"/>
                      <a:pt x="497" y="420"/>
                      <a:pt x="497" y="420"/>
                    </a:cubicBezTo>
                    <a:cubicBezTo>
                      <a:pt x="497" y="419"/>
                      <a:pt x="497" y="419"/>
                      <a:pt x="497" y="419"/>
                    </a:cubicBezTo>
                    <a:cubicBezTo>
                      <a:pt x="497" y="419"/>
                      <a:pt x="497" y="419"/>
                      <a:pt x="497" y="419"/>
                    </a:cubicBezTo>
                    <a:cubicBezTo>
                      <a:pt x="495" y="420"/>
                      <a:pt x="495" y="420"/>
                      <a:pt x="495" y="420"/>
                    </a:cubicBezTo>
                    <a:cubicBezTo>
                      <a:pt x="495" y="421"/>
                      <a:pt x="495" y="421"/>
                      <a:pt x="495" y="421"/>
                    </a:cubicBezTo>
                    <a:cubicBezTo>
                      <a:pt x="492" y="420"/>
                      <a:pt x="492" y="420"/>
                      <a:pt x="492" y="420"/>
                    </a:cubicBezTo>
                    <a:cubicBezTo>
                      <a:pt x="492" y="421"/>
                      <a:pt x="492" y="421"/>
                      <a:pt x="492" y="421"/>
                    </a:cubicBezTo>
                    <a:cubicBezTo>
                      <a:pt x="493" y="424"/>
                      <a:pt x="493" y="424"/>
                      <a:pt x="493" y="424"/>
                    </a:cubicBezTo>
                    <a:cubicBezTo>
                      <a:pt x="494" y="424"/>
                      <a:pt x="494" y="424"/>
                      <a:pt x="494" y="424"/>
                    </a:cubicBezTo>
                    <a:close/>
                    <a:moveTo>
                      <a:pt x="519" y="420"/>
                    </a:moveTo>
                    <a:cubicBezTo>
                      <a:pt x="516" y="421"/>
                      <a:pt x="516" y="421"/>
                      <a:pt x="516" y="421"/>
                    </a:cubicBezTo>
                    <a:cubicBezTo>
                      <a:pt x="516" y="423"/>
                      <a:pt x="516" y="423"/>
                      <a:pt x="516" y="423"/>
                    </a:cubicBezTo>
                    <a:cubicBezTo>
                      <a:pt x="515" y="424"/>
                      <a:pt x="515" y="424"/>
                      <a:pt x="515" y="424"/>
                    </a:cubicBezTo>
                    <a:cubicBezTo>
                      <a:pt x="514" y="422"/>
                      <a:pt x="514" y="422"/>
                      <a:pt x="514" y="422"/>
                    </a:cubicBezTo>
                    <a:cubicBezTo>
                      <a:pt x="514" y="420"/>
                      <a:pt x="514" y="420"/>
                      <a:pt x="514" y="420"/>
                    </a:cubicBezTo>
                    <a:cubicBezTo>
                      <a:pt x="516" y="417"/>
                      <a:pt x="516" y="417"/>
                      <a:pt x="516" y="417"/>
                    </a:cubicBezTo>
                    <a:cubicBezTo>
                      <a:pt x="516" y="415"/>
                      <a:pt x="516" y="415"/>
                      <a:pt x="516" y="415"/>
                    </a:cubicBezTo>
                    <a:cubicBezTo>
                      <a:pt x="517" y="414"/>
                      <a:pt x="517" y="414"/>
                      <a:pt x="517" y="414"/>
                    </a:cubicBezTo>
                    <a:cubicBezTo>
                      <a:pt x="518" y="414"/>
                      <a:pt x="518" y="414"/>
                      <a:pt x="518" y="414"/>
                    </a:cubicBezTo>
                    <a:cubicBezTo>
                      <a:pt x="518" y="416"/>
                      <a:pt x="518" y="416"/>
                      <a:pt x="518" y="416"/>
                    </a:cubicBezTo>
                    <a:cubicBezTo>
                      <a:pt x="520" y="418"/>
                      <a:pt x="520" y="418"/>
                      <a:pt x="520" y="418"/>
                    </a:cubicBezTo>
                    <a:cubicBezTo>
                      <a:pt x="519" y="420"/>
                      <a:pt x="519" y="420"/>
                      <a:pt x="519" y="420"/>
                    </a:cubicBezTo>
                    <a:close/>
                    <a:moveTo>
                      <a:pt x="521" y="417"/>
                    </a:moveTo>
                    <a:cubicBezTo>
                      <a:pt x="521" y="415"/>
                      <a:pt x="521" y="415"/>
                      <a:pt x="521" y="415"/>
                    </a:cubicBezTo>
                    <a:cubicBezTo>
                      <a:pt x="520" y="415"/>
                      <a:pt x="520" y="415"/>
                      <a:pt x="520" y="415"/>
                    </a:cubicBezTo>
                    <a:cubicBezTo>
                      <a:pt x="522" y="411"/>
                      <a:pt x="522" y="411"/>
                      <a:pt x="522" y="411"/>
                    </a:cubicBezTo>
                    <a:cubicBezTo>
                      <a:pt x="523" y="411"/>
                      <a:pt x="523" y="411"/>
                      <a:pt x="523" y="411"/>
                    </a:cubicBezTo>
                    <a:cubicBezTo>
                      <a:pt x="524" y="413"/>
                      <a:pt x="524" y="413"/>
                      <a:pt x="524" y="413"/>
                    </a:cubicBezTo>
                    <a:cubicBezTo>
                      <a:pt x="523" y="415"/>
                      <a:pt x="523" y="415"/>
                      <a:pt x="523" y="415"/>
                    </a:cubicBezTo>
                    <a:cubicBezTo>
                      <a:pt x="523" y="417"/>
                      <a:pt x="523" y="417"/>
                      <a:pt x="523" y="417"/>
                    </a:cubicBezTo>
                    <a:cubicBezTo>
                      <a:pt x="523" y="417"/>
                      <a:pt x="521" y="417"/>
                      <a:pt x="521" y="417"/>
                    </a:cubicBezTo>
                    <a:close/>
                    <a:moveTo>
                      <a:pt x="566" y="418"/>
                    </a:moveTo>
                    <a:cubicBezTo>
                      <a:pt x="567" y="414"/>
                      <a:pt x="567" y="414"/>
                      <a:pt x="567" y="414"/>
                    </a:cubicBezTo>
                    <a:cubicBezTo>
                      <a:pt x="570" y="411"/>
                      <a:pt x="570" y="411"/>
                      <a:pt x="570" y="411"/>
                    </a:cubicBezTo>
                    <a:cubicBezTo>
                      <a:pt x="573" y="412"/>
                      <a:pt x="573" y="412"/>
                      <a:pt x="573" y="412"/>
                    </a:cubicBezTo>
                    <a:cubicBezTo>
                      <a:pt x="573" y="414"/>
                      <a:pt x="573" y="414"/>
                      <a:pt x="573" y="414"/>
                    </a:cubicBezTo>
                    <a:cubicBezTo>
                      <a:pt x="570" y="418"/>
                      <a:pt x="570" y="418"/>
                      <a:pt x="570" y="418"/>
                    </a:cubicBezTo>
                    <a:cubicBezTo>
                      <a:pt x="569" y="419"/>
                      <a:pt x="569" y="419"/>
                      <a:pt x="569" y="419"/>
                    </a:cubicBezTo>
                    <a:cubicBezTo>
                      <a:pt x="569" y="417"/>
                      <a:pt x="569" y="417"/>
                      <a:pt x="569" y="417"/>
                    </a:cubicBezTo>
                    <a:cubicBezTo>
                      <a:pt x="569" y="415"/>
                      <a:pt x="569" y="415"/>
                      <a:pt x="569" y="415"/>
                    </a:cubicBezTo>
                    <a:cubicBezTo>
                      <a:pt x="568" y="416"/>
                      <a:pt x="568" y="416"/>
                      <a:pt x="568" y="416"/>
                    </a:cubicBezTo>
                    <a:cubicBezTo>
                      <a:pt x="568" y="418"/>
                      <a:pt x="568" y="418"/>
                      <a:pt x="568" y="418"/>
                    </a:cubicBezTo>
                    <a:cubicBezTo>
                      <a:pt x="568" y="418"/>
                      <a:pt x="566" y="418"/>
                      <a:pt x="566" y="418"/>
                    </a:cubicBezTo>
                    <a:close/>
                    <a:moveTo>
                      <a:pt x="564" y="415"/>
                    </a:moveTo>
                    <a:cubicBezTo>
                      <a:pt x="565" y="415"/>
                      <a:pt x="565" y="415"/>
                      <a:pt x="565" y="415"/>
                    </a:cubicBezTo>
                    <a:cubicBezTo>
                      <a:pt x="567" y="412"/>
                      <a:pt x="567" y="412"/>
                      <a:pt x="567" y="412"/>
                    </a:cubicBezTo>
                    <a:cubicBezTo>
                      <a:pt x="565" y="410"/>
                      <a:pt x="565" y="410"/>
                      <a:pt x="565" y="410"/>
                    </a:cubicBezTo>
                    <a:cubicBezTo>
                      <a:pt x="564" y="411"/>
                      <a:pt x="564" y="411"/>
                      <a:pt x="564" y="411"/>
                    </a:cubicBezTo>
                    <a:cubicBezTo>
                      <a:pt x="564" y="415"/>
                      <a:pt x="564" y="415"/>
                      <a:pt x="564" y="415"/>
                    </a:cubicBezTo>
                    <a:close/>
                    <a:moveTo>
                      <a:pt x="563" y="436"/>
                    </a:moveTo>
                    <a:cubicBezTo>
                      <a:pt x="564" y="434"/>
                      <a:pt x="564" y="434"/>
                      <a:pt x="564" y="434"/>
                    </a:cubicBezTo>
                    <a:cubicBezTo>
                      <a:pt x="567" y="432"/>
                      <a:pt x="567" y="432"/>
                      <a:pt x="567" y="432"/>
                    </a:cubicBezTo>
                    <a:cubicBezTo>
                      <a:pt x="567" y="430"/>
                      <a:pt x="567" y="430"/>
                      <a:pt x="567" y="430"/>
                    </a:cubicBezTo>
                    <a:cubicBezTo>
                      <a:pt x="564" y="431"/>
                      <a:pt x="564" y="431"/>
                      <a:pt x="564" y="431"/>
                    </a:cubicBezTo>
                    <a:cubicBezTo>
                      <a:pt x="563" y="430"/>
                      <a:pt x="563" y="430"/>
                      <a:pt x="563" y="430"/>
                    </a:cubicBezTo>
                    <a:cubicBezTo>
                      <a:pt x="566" y="424"/>
                      <a:pt x="566" y="424"/>
                      <a:pt x="566" y="424"/>
                    </a:cubicBezTo>
                    <a:cubicBezTo>
                      <a:pt x="566" y="422"/>
                      <a:pt x="566" y="422"/>
                      <a:pt x="566" y="422"/>
                    </a:cubicBezTo>
                    <a:cubicBezTo>
                      <a:pt x="564" y="424"/>
                      <a:pt x="564" y="424"/>
                      <a:pt x="564" y="424"/>
                    </a:cubicBezTo>
                    <a:cubicBezTo>
                      <a:pt x="562" y="427"/>
                      <a:pt x="562" y="427"/>
                      <a:pt x="562" y="427"/>
                    </a:cubicBezTo>
                    <a:cubicBezTo>
                      <a:pt x="562" y="425"/>
                      <a:pt x="562" y="425"/>
                      <a:pt x="562" y="425"/>
                    </a:cubicBezTo>
                    <a:cubicBezTo>
                      <a:pt x="563" y="419"/>
                      <a:pt x="563" y="419"/>
                      <a:pt x="563" y="419"/>
                    </a:cubicBezTo>
                    <a:cubicBezTo>
                      <a:pt x="562" y="411"/>
                      <a:pt x="562" y="411"/>
                      <a:pt x="562" y="411"/>
                    </a:cubicBezTo>
                    <a:cubicBezTo>
                      <a:pt x="559" y="409"/>
                      <a:pt x="559" y="409"/>
                      <a:pt x="559" y="409"/>
                    </a:cubicBezTo>
                    <a:cubicBezTo>
                      <a:pt x="559" y="407"/>
                      <a:pt x="559" y="407"/>
                      <a:pt x="559" y="407"/>
                    </a:cubicBezTo>
                    <a:cubicBezTo>
                      <a:pt x="557" y="406"/>
                      <a:pt x="557" y="406"/>
                      <a:pt x="557" y="406"/>
                    </a:cubicBezTo>
                    <a:cubicBezTo>
                      <a:pt x="555" y="409"/>
                      <a:pt x="555" y="409"/>
                      <a:pt x="555" y="409"/>
                    </a:cubicBezTo>
                    <a:cubicBezTo>
                      <a:pt x="555" y="406"/>
                      <a:pt x="555" y="406"/>
                      <a:pt x="555" y="406"/>
                    </a:cubicBezTo>
                    <a:cubicBezTo>
                      <a:pt x="557" y="405"/>
                      <a:pt x="557" y="405"/>
                      <a:pt x="557" y="405"/>
                    </a:cubicBezTo>
                    <a:cubicBezTo>
                      <a:pt x="556" y="402"/>
                      <a:pt x="556" y="402"/>
                      <a:pt x="556" y="402"/>
                    </a:cubicBezTo>
                    <a:cubicBezTo>
                      <a:pt x="556" y="400"/>
                      <a:pt x="556" y="400"/>
                      <a:pt x="556" y="400"/>
                    </a:cubicBezTo>
                    <a:cubicBezTo>
                      <a:pt x="556" y="398"/>
                      <a:pt x="556" y="398"/>
                      <a:pt x="556" y="398"/>
                    </a:cubicBezTo>
                    <a:cubicBezTo>
                      <a:pt x="553" y="399"/>
                      <a:pt x="553" y="399"/>
                      <a:pt x="553" y="399"/>
                    </a:cubicBezTo>
                    <a:cubicBezTo>
                      <a:pt x="549" y="402"/>
                      <a:pt x="549" y="402"/>
                      <a:pt x="549" y="402"/>
                    </a:cubicBezTo>
                    <a:cubicBezTo>
                      <a:pt x="548" y="406"/>
                      <a:pt x="548" y="406"/>
                      <a:pt x="548" y="406"/>
                    </a:cubicBezTo>
                    <a:cubicBezTo>
                      <a:pt x="549" y="409"/>
                      <a:pt x="549" y="409"/>
                      <a:pt x="549" y="409"/>
                    </a:cubicBezTo>
                    <a:cubicBezTo>
                      <a:pt x="547" y="409"/>
                      <a:pt x="547" y="409"/>
                      <a:pt x="547" y="409"/>
                    </a:cubicBezTo>
                    <a:cubicBezTo>
                      <a:pt x="546" y="406"/>
                      <a:pt x="546" y="406"/>
                      <a:pt x="546" y="406"/>
                    </a:cubicBezTo>
                    <a:cubicBezTo>
                      <a:pt x="545" y="405"/>
                      <a:pt x="545" y="405"/>
                      <a:pt x="545" y="405"/>
                    </a:cubicBezTo>
                    <a:cubicBezTo>
                      <a:pt x="544" y="408"/>
                      <a:pt x="544" y="408"/>
                      <a:pt x="544" y="408"/>
                    </a:cubicBezTo>
                    <a:cubicBezTo>
                      <a:pt x="543" y="408"/>
                      <a:pt x="543" y="408"/>
                      <a:pt x="543" y="408"/>
                    </a:cubicBezTo>
                    <a:cubicBezTo>
                      <a:pt x="544" y="411"/>
                      <a:pt x="544" y="411"/>
                      <a:pt x="544" y="411"/>
                    </a:cubicBezTo>
                    <a:cubicBezTo>
                      <a:pt x="543" y="413"/>
                      <a:pt x="543" y="413"/>
                      <a:pt x="543" y="413"/>
                    </a:cubicBezTo>
                    <a:cubicBezTo>
                      <a:pt x="541" y="413"/>
                      <a:pt x="541" y="413"/>
                      <a:pt x="541" y="413"/>
                    </a:cubicBezTo>
                    <a:cubicBezTo>
                      <a:pt x="539" y="415"/>
                      <a:pt x="539" y="415"/>
                      <a:pt x="539" y="415"/>
                    </a:cubicBezTo>
                    <a:cubicBezTo>
                      <a:pt x="535" y="415"/>
                      <a:pt x="535" y="415"/>
                      <a:pt x="535" y="415"/>
                    </a:cubicBezTo>
                    <a:cubicBezTo>
                      <a:pt x="534" y="415"/>
                      <a:pt x="534" y="415"/>
                      <a:pt x="534" y="415"/>
                    </a:cubicBezTo>
                    <a:cubicBezTo>
                      <a:pt x="532" y="415"/>
                      <a:pt x="532" y="415"/>
                      <a:pt x="532" y="415"/>
                    </a:cubicBezTo>
                    <a:cubicBezTo>
                      <a:pt x="527" y="418"/>
                      <a:pt x="527" y="418"/>
                      <a:pt x="527" y="418"/>
                    </a:cubicBezTo>
                    <a:cubicBezTo>
                      <a:pt x="527" y="421"/>
                      <a:pt x="527" y="421"/>
                      <a:pt x="527" y="421"/>
                    </a:cubicBezTo>
                    <a:cubicBezTo>
                      <a:pt x="530" y="424"/>
                      <a:pt x="530" y="424"/>
                      <a:pt x="530" y="424"/>
                    </a:cubicBezTo>
                    <a:cubicBezTo>
                      <a:pt x="532" y="423"/>
                      <a:pt x="532" y="423"/>
                      <a:pt x="532" y="423"/>
                    </a:cubicBezTo>
                    <a:cubicBezTo>
                      <a:pt x="531" y="421"/>
                      <a:pt x="531" y="421"/>
                      <a:pt x="531" y="421"/>
                    </a:cubicBezTo>
                    <a:cubicBezTo>
                      <a:pt x="532" y="419"/>
                      <a:pt x="532" y="419"/>
                      <a:pt x="532" y="419"/>
                    </a:cubicBezTo>
                    <a:cubicBezTo>
                      <a:pt x="534" y="421"/>
                      <a:pt x="534" y="421"/>
                      <a:pt x="534" y="421"/>
                    </a:cubicBezTo>
                    <a:cubicBezTo>
                      <a:pt x="533" y="425"/>
                      <a:pt x="533" y="425"/>
                      <a:pt x="533" y="425"/>
                    </a:cubicBezTo>
                    <a:cubicBezTo>
                      <a:pt x="536" y="427"/>
                      <a:pt x="536" y="427"/>
                      <a:pt x="536" y="427"/>
                    </a:cubicBezTo>
                    <a:cubicBezTo>
                      <a:pt x="537" y="424"/>
                      <a:pt x="537" y="424"/>
                      <a:pt x="537" y="424"/>
                    </a:cubicBezTo>
                    <a:cubicBezTo>
                      <a:pt x="538" y="426"/>
                      <a:pt x="538" y="426"/>
                      <a:pt x="538" y="426"/>
                    </a:cubicBezTo>
                    <a:cubicBezTo>
                      <a:pt x="537" y="428"/>
                      <a:pt x="537" y="428"/>
                      <a:pt x="537" y="428"/>
                    </a:cubicBezTo>
                    <a:cubicBezTo>
                      <a:pt x="540" y="431"/>
                      <a:pt x="540" y="431"/>
                      <a:pt x="540" y="431"/>
                    </a:cubicBezTo>
                    <a:cubicBezTo>
                      <a:pt x="543" y="432"/>
                      <a:pt x="543" y="432"/>
                      <a:pt x="543" y="432"/>
                    </a:cubicBezTo>
                    <a:cubicBezTo>
                      <a:pt x="544" y="435"/>
                      <a:pt x="544" y="435"/>
                      <a:pt x="544" y="435"/>
                    </a:cubicBezTo>
                    <a:cubicBezTo>
                      <a:pt x="545" y="437"/>
                      <a:pt x="545" y="437"/>
                      <a:pt x="545" y="437"/>
                    </a:cubicBezTo>
                    <a:cubicBezTo>
                      <a:pt x="547" y="434"/>
                      <a:pt x="547" y="434"/>
                      <a:pt x="547" y="434"/>
                    </a:cubicBezTo>
                    <a:cubicBezTo>
                      <a:pt x="547" y="436"/>
                      <a:pt x="547" y="436"/>
                      <a:pt x="547" y="436"/>
                    </a:cubicBezTo>
                    <a:cubicBezTo>
                      <a:pt x="551" y="439"/>
                      <a:pt x="551" y="439"/>
                      <a:pt x="551" y="439"/>
                    </a:cubicBezTo>
                    <a:cubicBezTo>
                      <a:pt x="552" y="439"/>
                      <a:pt x="552" y="439"/>
                      <a:pt x="552" y="439"/>
                    </a:cubicBezTo>
                    <a:cubicBezTo>
                      <a:pt x="555" y="439"/>
                      <a:pt x="555" y="439"/>
                      <a:pt x="555" y="439"/>
                    </a:cubicBezTo>
                    <a:cubicBezTo>
                      <a:pt x="557" y="436"/>
                      <a:pt x="557" y="436"/>
                      <a:pt x="557" y="436"/>
                    </a:cubicBezTo>
                    <a:cubicBezTo>
                      <a:pt x="559" y="436"/>
                      <a:pt x="559" y="436"/>
                      <a:pt x="559" y="436"/>
                    </a:cubicBezTo>
                    <a:cubicBezTo>
                      <a:pt x="562" y="434"/>
                      <a:pt x="562" y="434"/>
                      <a:pt x="562" y="434"/>
                    </a:cubicBezTo>
                    <a:cubicBezTo>
                      <a:pt x="563" y="436"/>
                      <a:pt x="563" y="436"/>
                      <a:pt x="563" y="436"/>
                    </a:cubicBezTo>
                    <a:close/>
                    <a:moveTo>
                      <a:pt x="809" y="419"/>
                    </a:moveTo>
                    <a:cubicBezTo>
                      <a:pt x="809" y="417"/>
                      <a:pt x="809" y="417"/>
                      <a:pt x="809" y="417"/>
                    </a:cubicBezTo>
                    <a:cubicBezTo>
                      <a:pt x="809" y="416"/>
                      <a:pt x="809" y="416"/>
                      <a:pt x="809" y="416"/>
                    </a:cubicBezTo>
                    <a:cubicBezTo>
                      <a:pt x="810" y="414"/>
                      <a:pt x="810" y="414"/>
                      <a:pt x="810" y="414"/>
                    </a:cubicBezTo>
                    <a:cubicBezTo>
                      <a:pt x="812" y="413"/>
                      <a:pt x="812" y="413"/>
                      <a:pt x="812" y="413"/>
                    </a:cubicBezTo>
                    <a:cubicBezTo>
                      <a:pt x="814" y="413"/>
                      <a:pt x="814" y="413"/>
                      <a:pt x="814" y="413"/>
                    </a:cubicBezTo>
                    <a:cubicBezTo>
                      <a:pt x="814" y="415"/>
                      <a:pt x="814" y="415"/>
                      <a:pt x="814" y="415"/>
                    </a:cubicBezTo>
                    <a:cubicBezTo>
                      <a:pt x="816" y="415"/>
                      <a:pt x="816" y="415"/>
                      <a:pt x="816" y="415"/>
                    </a:cubicBezTo>
                    <a:cubicBezTo>
                      <a:pt x="817" y="416"/>
                      <a:pt x="817" y="416"/>
                      <a:pt x="817" y="416"/>
                    </a:cubicBezTo>
                    <a:cubicBezTo>
                      <a:pt x="815" y="418"/>
                      <a:pt x="815" y="418"/>
                      <a:pt x="815" y="418"/>
                    </a:cubicBezTo>
                    <a:cubicBezTo>
                      <a:pt x="813" y="418"/>
                      <a:pt x="813" y="418"/>
                      <a:pt x="813" y="418"/>
                    </a:cubicBezTo>
                    <a:cubicBezTo>
                      <a:pt x="812" y="417"/>
                      <a:pt x="812" y="417"/>
                      <a:pt x="812" y="417"/>
                    </a:cubicBezTo>
                    <a:cubicBezTo>
                      <a:pt x="811" y="418"/>
                      <a:pt x="811" y="418"/>
                      <a:pt x="811" y="418"/>
                    </a:cubicBezTo>
                    <a:cubicBezTo>
                      <a:pt x="810" y="419"/>
                      <a:pt x="810" y="419"/>
                      <a:pt x="810" y="419"/>
                    </a:cubicBezTo>
                    <a:cubicBezTo>
                      <a:pt x="810" y="419"/>
                      <a:pt x="809" y="419"/>
                      <a:pt x="809" y="419"/>
                    </a:cubicBezTo>
                    <a:close/>
                    <a:moveTo>
                      <a:pt x="804" y="631"/>
                    </a:moveTo>
                    <a:cubicBezTo>
                      <a:pt x="802" y="631"/>
                      <a:pt x="802" y="631"/>
                      <a:pt x="802" y="631"/>
                    </a:cubicBezTo>
                    <a:cubicBezTo>
                      <a:pt x="800" y="629"/>
                      <a:pt x="800" y="629"/>
                      <a:pt x="800" y="629"/>
                    </a:cubicBezTo>
                    <a:cubicBezTo>
                      <a:pt x="796" y="628"/>
                      <a:pt x="796" y="628"/>
                      <a:pt x="796" y="628"/>
                    </a:cubicBezTo>
                    <a:cubicBezTo>
                      <a:pt x="794" y="627"/>
                      <a:pt x="794" y="627"/>
                      <a:pt x="794" y="627"/>
                    </a:cubicBezTo>
                    <a:cubicBezTo>
                      <a:pt x="793" y="626"/>
                      <a:pt x="793" y="626"/>
                      <a:pt x="793" y="626"/>
                    </a:cubicBezTo>
                    <a:cubicBezTo>
                      <a:pt x="789" y="624"/>
                      <a:pt x="789" y="624"/>
                      <a:pt x="789" y="624"/>
                    </a:cubicBezTo>
                    <a:cubicBezTo>
                      <a:pt x="789" y="622"/>
                      <a:pt x="789" y="622"/>
                      <a:pt x="789" y="622"/>
                    </a:cubicBezTo>
                    <a:cubicBezTo>
                      <a:pt x="787" y="621"/>
                      <a:pt x="787" y="621"/>
                      <a:pt x="787" y="621"/>
                    </a:cubicBezTo>
                    <a:cubicBezTo>
                      <a:pt x="786" y="621"/>
                      <a:pt x="786" y="621"/>
                      <a:pt x="786" y="621"/>
                    </a:cubicBezTo>
                    <a:cubicBezTo>
                      <a:pt x="784" y="621"/>
                      <a:pt x="784" y="621"/>
                      <a:pt x="784" y="621"/>
                    </a:cubicBezTo>
                    <a:cubicBezTo>
                      <a:pt x="783" y="622"/>
                      <a:pt x="783" y="622"/>
                      <a:pt x="783" y="622"/>
                    </a:cubicBezTo>
                    <a:cubicBezTo>
                      <a:pt x="780" y="620"/>
                      <a:pt x="780" y="620"/>
                      <a:pt x="780" y="620"/>
                    </a:cubicBezTo>
                    <a:cubicBezTo>
                      <a:pt x="779" y="619"/>
                      <a:pt x="779" y="619"/>
                      <a:pt x="779" y="619"/>
                    </a:cubicBezTo>
                    <a:cubicBezTo>
                      <a:pt x="778" y="618"/>
                      <a:pt x="778" y="618"/>
                      <a:pt x="778" y="618"/>
                    </a:cubicBezTo>
                    <a:cubicBezTo>
                      <a:pt x="776" y="618"/>
                      <a:pt x="776" y="618"/>
                      <a:pt x="776" y="618"/>
                    </a:cubicBezTo>
                    <a:cubicBezTo>
                      <a:pt x="774" y="615"/>
                      <a:pt x="774" y="615"/>
                      <a:pt x="774" y="615"/>
                    </a:cubicBezTo>
                    <a:cubicBezTo>
                      <a:pt x="774" y="613"/>
                      <a:pt x="774" y="613"/>
                      <a:pt x="774" y="613"/>
                    </a:cubicBezTo>
                    <a:cubicBezTo>
                      <a:pt x="773" y="613"/>
                      <a:pt x="773" y="613"/>
                      <a:pt x="773" y="613"/>
                    </a:cubicBezTo>
                    <a:cubicBezTo>
                      <a:pt x="771" y="612"/>
                      <a:pt x="771" y="612"/>
                      <a:pt x="771" y="612"/>
                    </a:cubicBezTo>
                    <a:cubicBezTo>
                      <a:pt x="770" y="610"/>
                      <a:pt x="770" y="610"/>
                      <a:pt x="770" y="610"/>
                    </a:cubicBezTo>
                    <a:cubicBezTo>
                      <a:pt x="771" y="609"/>
                      <a:pt x="771" y="609"/>
                      <a:pt x="771" y="609"/>
                    </a:cubicBezTo>
                    <a:cubicBezTo>
                      <a:pt x="773" y="608"/>
                      <a:pt x="773" y="608"/>
                      <a:pt x="773" y="608"/>
                    </a:cubicBezTo>
                    <a:cubicBezTo>
                      <a:pt x="770" y="608"/>
                      <a:pt x="770" y="608"/>
                      <a:pt x="770" y="608"/>
                    </a:cubicBezTo>
                    <a:cubicBezTo>
                      <a:pt x="770" y="608"/>
                      <a:pt x="770" y="608"/>
                      <a:pt x="770" y="608"/>
                    </a:cubicBezTo>
                    <a:cubicBezTo>
                      <a:pt x="769" y="609"/>
                      <a:pt x="769" y="609"/>
                      <a:pt x="769" y="609"/>
                    </a:cubicBezTo>
                    <a:cubicBezTo>
                      <a:pt x="768" y="608"/>
                      <a:pt x="768" y="608"/>
                      <a:pt x="768" y="608"/>
                    </a:cubicBezTo>
                    <a:cubicBezTo>
                      <a:pt x="768" y="607"/>
                      <a:pt x="768" y="607"/>
                      <a:pt x="768" y="607"/>
                    </a:cubicBezTo>
                    <a:cubicBezTo>
                      <a:pt x="766" y="607"/>
                      <a:pt x="766" y="607"/>
                      <a:pt x="766" y="607"/>
                    </a:cubicBezTo>
                    <a:cubicBezTo>
                      <a:pt x="762" y="605"/>
                      <a:pt x="762" y="605"/>
                      <a:pt x="762" y="605"/>
                    </a:cubicBezTo>
                    <a:cubicBezTo>
                      <a:pt x="761" y="605"/>
                      <a:pt x="761" y="605"/>
                      <a:pt x="761" y="605"/>
                    </a:cubicBezTo>
                    <a:cubicBezTo>
                      <a:pt x="759" y="603"/>
                      <a:pt x="759" y="603"/>
                      <a:pt x="759" y="603"/>
                    </a:cubicBezTo>
                    <a:cubicBezTo>
                      <a:pt x="757" y="602"/>
                      <a:pt x="757" y="602"/>
                      <a:pt x="757" y="602"/>
                    </a:cubicBezTo>
                    <a:cubicBezTo>
                      <a:pt x="757" y="600"/>
                      <a:pt x="757" y="600"/>
                      <a:pt x="757" y="600"/>
                    </a:cubicBezTo>
                    <a:cubicBezTo>
                      <a:pt x="756" y="600"/>
                      <a:pt x="756" y="600"/>
                      <a:pt x="756" y="600"/>
                    </a:cubicBezTo>
                    <a:cubicBezTo>
                      <a:pt x="754" y="598"/>
                      <a:pt x="754" y="598"/>
                      <a:pt x="754" y="598"/>
                    </a:cubicBezTo>
                    <a:cubicBezTo>
                      <a:pt x="753" y="596"/>
                      <a:pt x="753" y="596"/>
                      <a:pt x="753" y="596"/>
                    </a:cubicBezTo>
                    <a:cubicBezTo>
                      <a:pt x="753" y="594"/>
                      <a:pt x="753" y="594"/>
                      <a:pt x="753" y="594"/>
                    </a:cubicBezTo>
                    <a:cubicBezTo>
                      <a:pt x="750" y="593"/>
                      <a:pt x="750" y="593"/>
                      <a:pt x="750" y="593"/>
                    </a:cubicBezTo>
                    <a:cubicBezTo>
                      <a:pt x="751" y="592"/>
                      <a:pt x="751" y="592"/>
                      <a:pt x="751" y="592"/>
                    </a:cubicBezTo>
                    <a:cubicBezTo>
                      <a:pt x="754" y="592"/>
                      <a:pt x="754" y="592"/>
                      <a:pt x="754" y="592"/>
                    </a:cubicBezTo>
                    <a:cubicBezTo>
                      <a:pt x="759" y="589"/>
                      <a:pt x="759" y="589"/>
                      <a:pt x="759" y="589"/>
                    </a:cubicBezTo>
                    <a:cubicBezTo>
                      <a:pt x="760" y="588"/>
                      <a:pt x="760" y="588"/>
                      <a:pt x="760" y="588"/>
                    </a:cubicBezTo>
                    <a:cubicBezTo>
                      <a:pt x="756" y="588"/>
                      <a:pt x="756" y="588"/>
                      <a:pt x="756" y="588"/>
                    </a:cubicBezTo>
                    <a:cubicBezTo>
                      <a:pt x="755" y="585"/>
                      <a:pt x="755" y="585"/>
                      <a:pt x="755" y="585"/>
                    </a:cubicBezTo>
                    <a:cubicBezTo>
                      <a:pt x="754" y="583"/>
                      <a:pt x="754" y="583"/>
                      <a:pt x="754" y="583"/>
                    </a:cubicBezTo>
                    <a:cubicBezTo>
                      <a:pt x="754" y="582"/>
                      <a:pt x="754" y="582"/>
                      <a:pt x="754" y="582"/>
                    </a:cubicBezTo>
                    <a:cubicBezTo>
                      <a:pt x="753" y="583"/>
                      <a:pt x="753" y="583"/>
                      <a:pt x="753" y="583"/>
                    </a:cubicBezTo>
                    <a:cubicBezTo>
                      <a:pt x="752" y="585"/>
                      <a:pt x="752" y="585"/>
                      <a:pt x="752" y="585"/>
                    </a:cubicBezTo>
                    <a:cubicBezTo>
                      <a:pt x="752" y="586"/>
                      <a:pt x="752" y="586"/>
                      <a:pt x="752" y="586"/>
                    </a:cubicBezTo>
                    <a:cubicBezTo>
                      <a:pt x="750" y="584"/>
                      <a:pt x="750" y="584"/>
                      <a:pt x="750" y="584"/>
                    </a:cubicBezTo>
                    <a:cubicBezTo>
                      <a:pt x="751" y="583"/>
                      <a:pt x="751" y="583"/>
                      <a:pt x="751" y="583"/>
                    </a:cubicBezTo>
                    <a:cubicBezTo>
                      <a:pt x="751" y="579"/>
                      <a:pt x="751" y="579"/>
                      <a:pt x="751" y="579"/>
                    </a:cubicBezTo>
                    <a:cubicBezTo>
                      <a:pt x="750" y="582"/>
                      <a:pt x="750" y="582"/>
                      <a:pt x="750" y="582"/>
                    </a:cubicBezTo>
                    <a:cubicBezTo>
                      <a:pt x="749" y="581"/>
                      <a:pt x="749" y="581"/>
                      <a:pt x="749" y="581"/>
                    </a:cubicBezTo>
                    <a:cubicBezTo>
                      <a:pt x="749" y="578"/>
                      <a:pt x="749" y="578"/>
                      <a:pt x="749" y="578"/>
                    </a:cubicBezTo>
                    <a:cubicBezTo>
                      <a:pt x="747" y="578"/>
                      <a:pt x="747" y="578"/>
                      <a:pt x="747" y="578"/>
                    </a:cubicBezTo>
                    <a:cubicBezTo>
                      <a:pt x="746" y="576"/>
                      <a:pt x="746" y="576"/>
                      <a:pt x="746" y="576"/>
                    </a:cubicBezTo>
                    <a:cubicBezTo>
                      <a:pt x="747" y="574"/>
                      <a:pt x="747" y="574"/>
                      <a:pt x="747" y="574"/>
                    </a:cubicBezTo>
                    <a:cubicBezTo>
                      <a:pt x="746" y="571"/>
                      <a:pt x="746" y="571"/>
                      <a:pt x="746" y="571"/>
                    </a:cubicBezTo>
                    <a:cubicBezTo>
                      <a:pt x="744" y="570"/>
                      <a:pt x="744" y="570"/>
                      <a:pt x="744" y="570"/>
                    </a:cubicBezTo>
                    <a:cubicBezTo>
                      <a:pt x="744" y="568"/>
                      <a:pt x="744" y="568"/>
                      <a:pt x="744" y="568"/>
                    </a:cubicBezTo>
                    <a:cubicBezTo>
                      <a:pt x="746" y="566"/>
                      <a:pt x="746" y="566"/>
                      <a:pt x="746" y="566"/>
                    </a:cubicBezTo>
                    <a:cubicBezTo>
                      <a:pt x="746" y="565"/>
                      <a:pt x="746" y="565"/>
                      <a:pt x="746" y="565"/>
                    </a:cubicBezTo>
                    <a:cubicBezTo>
                      <a:pt x="742" y="568"/>
                      <a:pt x="742" y="568"/>
                      <a:pt x="742" y="568"/>
                    </a:cubicBezTo>
                    <a:cubicBezTo>
                      <a:pt x="741" y="570"/>
                      <a:pt x="741" y="570"/>
                      <a:pt x="741" y="570"/>
                    </a:cubicBezTo>
                    <a:cubicBezTo>
                      <a:pt x="741" y="568"/>
                      <a:pt x="741" y="568"/>
                      <a:pt x="741" y="568"/>
                    </a:cubicBezTo>
                    <a:cubicBezTo>
                      <a:pt x="742" y="566"/>
                      <a:pt x="742" y="566"/>
                      <a:pt x="742" y="566"/>
                    </a:cubicBezTo>
                    <a:cubicBezTo>
                      <a:pt x="740" y="565"/>
                      <a:pt x="740" y="565"/>
                      <a:pt x="740" y="565"/>
                    </a:cubicBezTo>
                    <a:cubicBezTo>
                      <a:pt x="739" y="566"/>
                      <a:pt x="739" y="566"/>
                      <a:pt x="739" y="566"/>
                    </a:cubicBezTo>
                    <a:cubicBezTo>
                      <a:pt x="739" y="565"/>
                      <a:pt x="739" y="565"/>
                      <a:pt x="739" y="565"/>
                    </a:cubicBezTo>
                    <a:cubicBezTo>
                      <a:pt x="737" y="569"/>
                      <a:pt x="737" y="569"/>
                      <a:pt x="737" y="569"/>
                    </a:cubicBezTo>
                    <a:cubicBezTo>
                      <a:pt x="735" y="570"/>
                      <a:pt x="735" y="570"/>
                      <a:pt x="735" y="570"/>
                    </a:cubicBezTo>
                    <a:cubicBezTo>
                      <a:pt x="735" y="568"/>
                      <a:pt x="735" y="568"/>
                      <a:pt x="735" y="568"/>
                    </a:cubicBezTo>
                    <a:cubicBezTo>
                      <a:pt x="737" y="566"/>
                      <a:pt x="737" y="566"/>
                      <a:pt x="737" y="566"/>
                    </a:cubicBezTo>
                    <a:cubicBezTo>
                      <a:pt x="737" y="563"/>
                      <a:pt x="737" y="563"/>
                      <a:pt x="737" y="563"/>
                    </a:cubicBezTo>
                    <a:cubicBezTo>
                      <a:pt x="737" y="562"/>
                      <a:pt x="737" y="562"/>
                      <a:pt x="737" y="562"/>
                    </a:cubicBezTo>
                    <a:cubicBezTo>
                      <a:pt x="735" y="563"/>
                      <a:pt x="735" y="563"/>
                      <a:pt x="735" y="563"/>
                    </a:cubicBezTo>
                    <a:cubicBezTo>
                      <a:pt x="733" y="565"/>
                      <a:pt x="733" y="565"/>
                      <a:pt x="733" y="565"/>
                    </a:cubicBezTo>
                    <a:cubicBezTo>
                      <a:pt x="732" y="565"/>
                      <a:pt x="732" y="565"/>
                      <a:pt x="732" y="565"/>
                    </a:cubicBezTo>
                    <a:cubicBezTo>
                      <a:pt x="731" y="566"/>
                      <a:pt x="731" y="566"/>
                      <a:pt x="731" y="566"/>
                    </a:cubicBezTo>
                    <a:cubicBezTo>
                      <a:pt x="730" y="568"/>
                      <a:pt x="730" y="568"/>
                      <a:pt x="730" y="568"/>
                    </a:cubicBezTo>
                    <a:cubicBezTo>
                      <a:pt x="727" y="567"/>
                      <a:pt x="727" y="567"/>
                      <a:pt x="727" y="567"/>
                    </a:cubicBezTo>
                    <a:cubicBezTo>
                      <a:pt x="726" y="566"/>
                      <a:pt x="726" y="566"/>
                      <a:pt x="726" y="566"/>
                    </a:cubicBezTo>
                    <a:cubicBezTo>
                      <a:pt x="724" y="566"/>
                      <a:pt x="724" y="566"/>
                      <a:pt x="724" y="566"/>
                    </a:cubicBezTo>
                    <a:cubicBezTo>
                      <a:pt x="721" y="562"/>
                      <a:pt x="721" y="562"/>
                      <a:pt x="721" y="562"/>
                    </a:cubicBezTo>
                    <a:cubicBezTo>
                      <a:pt x="720" y="562"/>
                      <a:pt x="720" y="562"/>
                      <a:pt x="720" y="562"/>
                    </a:cubicBezTo>
                    <a:cubicBezTo>
                      <a:pt x="720" y="563"/>
                      <a:pt x="720" y="563"/>
                      <a:pt x="720" y="563"/>
                    </a:cubicBezTo>
                    <a:cubicBezTo>
                      <a:pt x="720" y="566"/>
                      <a:pt x="720" y="566"/>
                      <a:pt x="720" y="566"/>
                    </a:cubicBezTo>
                    <a:cubicBezTo>
                      <a:pt x="719" y="567"/>
                      <a:pt x="719" y="567"/>
                      <a:pt x="719" y="567"/>
                    </a:cubicBezTo>
                    <a:cubicBezTo>
                      <a:pt x="717" y="566"/>
                      <a:pt x="717" y="566"/>
                      <a:pt x="717" y="566"/>
                    </a:cubicBezTo>
                    <a:cubicBezTo>
                      <a:pt x="715" y="567"/>
                      <a:pt x="715" y="567"/>
                      <a:pt x="715" y="567"/>
                    </a:cubicBezTo>
                    <a:cubicBezTo>
                      <a:pt x="713" y="567"/>
                      <a:pt x="713" y="567"/>
                      <a:pt x="713" y="567"/>
                    </a:cubicBezTo>
                    <a:cubicBezTo>
                      <a:pt x="712" y="568"/>
                      <a:pt x="712" y="568"/>
                      <a:pt x="712" y="568"/>
                    </a:cubicBezTo>
                    <a:cubicBezTo>
                      <a:pt x="709" y="568"/>
                      <a:pt x="709" y="568"/>
                      <a:pt x="709" y="568"/>
                    </a:cubicBezTo>
                    <a:cubicBezTo>
                      <a:pt x="708" y="569"/>
                      <a:pt x="708" y="569"/>
                      <a:pt x="708" y="569"/>
                    </a:cubicBezTo>
                    <a:cubicBezTo>
                      <a:pt x="706" y="568"/>
                      <a:pt x="706" y="568"/>
                      <a:pt x="706" y="568"/>
                    </a:cubicBezTo>
                    <a:cubicBezTo>
                      <a:pt x="703" y="568"/>
                      <a:pt x="703" y="568"/>
                      <a:pt x="703" y="568"/>
                    </a:cubicBezTo>
                    <a:cubicBezTo>
                      <a:pt x="703" y="566"/>
                      <a:pt x="703" y="566"/>
                      <a:pt x="703" y="566"/>
                    </a:cubicBezTo>
                    <a:cubicBezTo>
                      <a:pt x="701" y="564"/>
                      <a:pt x="701" y="564"/>
                      <a:pt x="701" y="564"/>
                    </a:cubicBezTo>
                    <a:cubicBezTo>
                      <a:pt x="700" y="564"/>
                      <a:pt x="700" y="564"/>
                      <a:pt x="700" y="564"/>
                    </a:cubicBezTo>
                    <a:cubicBezTo>
                      <a:pt x="697" y="562"/>
                      <a:pt x="697" y="562"/>
                      <a:pt x="697" y="562"/>
                    </a:cubicBezTo>
                    <a:cubicBezTo>
                      <a:pt x="696" y="558"/>
                      <a:pt x="696" y="558"/>
                      <a:pt x="696" y="558"/>
                    </a:cubicBezTo>
                    <a:cubicBezTo>
                      <a:pt x="697" y="555"/>
                      <a:pt x="697" y="555"/>
                      <a:pt x="697" y="555"/>
                    </a:cubicBezTo>
                    <a:cubicBezTo>
                      <a:pt x="699" y="554"/>
                      <a:pt x="699" y="554"/>
                      <a:pt x="699" y="554"/>
                    </a:cubicBezTo>
                    <a:cubicBezTo>
                      <a:pt x="699" y="552"/>
                      <a:pt x="699" y="552"/>
                      <a:pt x="699" y="552"/>
                    </a:cubicBezTo>
                    <a:cubicBezTo>
                      <a:pt x="700" y="550"/>
                      <a:pt x="700" y="550"/>
                      <a:pt x="700" y="550"/>
                    </a:cubicBezTo>
                    <a:cubicBezTo>
                      <a:pt x="703" y="550"/>
                      <a:pt x="703" y="550"/>
                      <a:pt x="703" y="550"/>
                    </a:cubicBezTo>
                    <a:cubicBezTo>
                      <a:pt x="704" y="548"/>
                      <a:pt x="704" y="548"/>
                      <a:pt x="704" y="548"/>
                    </a:cubicBezTo>
                    <a:cubicBezTo>
                      <a:pt x="707" y="548"/>
                      <a:pt x="707" y="548"/>
                      <a:pt x="707" y="548"/>
                    </a:cubicBezTo>
                    <a:cubicBezTo>
                      <a:pt x="708" y="548"/>
                      <a:pt x="708" y="548"/>
                      <a:pt x="708" y="548"/>
                    </a:cubicBezTo>
                    <a:cubicBezTo>
                      <a:pt x="708" y="546"/>
                      <a:pt x="708" y="546"/>
                      <a:pt x="708" y="546"/>
                    </a:cubicBezTo>
                    <a:cubicBezTo>
                      <a:pt x="707" y="544"/>
                      <a:pt x="707" y="544"/>
                      <a:pt x="707" y="544"/>
                    </a:cubicBezTo>
                    <a:cubicBezTo>
                      <a:pt x="707" y="543"/>
                      <a:pt x="707" y="543"/>
                      <a:pt x="707" y="543"/>
                    </a:cubicBezTo>
                    <a:cubicBezTo>
                      <a:pt x="707" y="542"/>
                      <a:pt x="707" y="542"/>
                      <a:pt x="707" y="542"/>
                    </a:cubicBezTo>
                    <a:cubicBezTo>
                      <a:pt x="709" y="543"/>
                      <a:pt x="709" y="543"/>
                      <a:pt x="709" y="543"/>
                    </a:cubicBezTo>
                    <a:cubicBezTo>
                      <a:pt x="709" y="542"/>
                      <a:pt x="709" y="542"/>
                      <a:pt x="709" y="542"/>
                    </a:cubicBezTo>
                    <a:cubicBezTo>
                      <a:pt x="709" y="540"/>
                      <a:pt x="709" y="540"/>
                      <a:pt x="709" y="540"/>
                    </a:cubicBezTo>
                    <a:cubicBezTo>
                      <a:pt x="710" y="539"/>
                      <a:pt x="710" y="539"/>
                      <a:pt x="710" y="539"/>
                    </a:cubicBezTo>
                    <a:cubicBezTo>
                      <a:pt x="712" y="543"/>
                      <a:pt x="712" y="543"/>
                      <a:pt x="712" y="543"/>
                    </a:cubicBezTo>
                    <a:cubicBezTo>
                      <a:pt x="715" y="543"/>
                      <a:pt x="715" y="543"/>
                      <a:pt x="715" y="543"/>
                    </a:cubicBezTo>
                    <a:cubicBezTo>
                      <a:pt x="717" y="545"/>
                      <a:pt x="717" y="545"/>
                      <a:pt x="717" y="545"/>
                    </a:cubicBezTo>
                    <a:cubicBezTo>
                      <a:pt x="719" y="547"/>
                      <a:pt x="719" y="547"/>
                      <a:pt x="719" y="547"/>
                    </a:cubicBezTo>
                    <a:cubicBezTo>
                      <a:pt x="720" y="548"/>
                      <a:pt x="720" y="548"/>
                      <a:pt x="720" y="548"/>
                    </a:cubicBezTo>
                    <a:cubicBezTo>
                      <a:pt x="723" y="549"/>
                      <a:pt x="723" y="549"/>
                      <a:pt x="723" y="549"/>
                    </a:cubicBezTo>
                    <a:cubicBezTo>
                      <a:pt x="724" y="547"/>
                      <a:pt x="724" y="547"/>
                      <a:pt x="724" y="547"/>
                    </a:cubicBezTo>
                    <a:cubicBezTo>
                      <a:pt x="726" y="547"/>
                      <a:pt x="726" y="547"/>
                      <a:pt x="726" y="547"/>
                    </a:cubicBezTo>
                    <a:cubicBezTo>
                      <a:pt x="727" y="549"/>
                      <a:pt x="727" y="549"/>
                      <a:pt x="727" y="549"/>
                    </a:cubicBezTo>
                    <a:cubicBezTo>
                      <a:pt x="729" y="549"/>
                      <a:pt x="729" y="549"/>
                      <a:pt x="729" y="549"/>
                    </a:cubicBezTo>
                    <a:cubicBezTo>
                      <a:pt x="731" y="549"/>
                      <a:pt x="731" y="549"/>
                      <a:pt x="731" y="549"/>
                    </a:cubicBezTo>
                    <a:cubicBezTo>
                      <a:pt x="733" y="548"/>
                      <a:pt x="733" y="548"/>
                      <a:pt x="733" y="548"/>
                    </a:cubicBezTo>
                    <a:cubicBezTo>
                      <a:pt x="734" y="545"/>
                      <a:pt x="734" y="545"/>
                      <a:pt x="734" y="545"/>
                    </a:cubicBezTo>
                    <a:cubicBezTo>
                      <a:pt x="737" y="545"/>
                      <a:pt x="737" y="545"/>
                      <a:pt x="737" y="545"/>
                    </a:cubicBezTo>
                    <a:cubicBezTo>
                      <a:pt x="737" y="546"/>
                      <a:pt x="737" y="546"/>
                      <a:pt x="737" y="546"/>
                    </a:cubicBezTo>
                    <a:cubicBezTo>
                      <a:pt x="736" y="547"/>
                      <a:pt x="736" y="547"/>
                      <a:pt x="736" y="547"/>
                    </a:cubicBezTo>
                    <a:cubicBezTo>
                      <a:pt x="738" y="548"/>
                      <a:pt x="738" y="548"/>
                      <a:pt x="738" y="548"/>
                    </a:cubicBezTo>
                    <a:cubicBezTo>
                      <a:pt x="740" y="546"/>
                      <a:pt x="740" y="546"/>
                      <a:pt x="740" y="546"/>
                    </a:cubicBezTo>
                    <a:cubicBezTo>
                      <a:pt x="741" y="544"/>
                      <a:pt x="741" y="544"/>
                      <a:pt x="741" y="544"/>
                    </a:cubicBezTo>
                    <a:cubicBezTo>
                      <a:pt x="744" y="543"/>
                      <a:pt x="744" y="543"/>
                      <a:pt x="744" y="543"/>
                    </a:cubicBezTo>
                    <a:cubicBezTo>
                      <a:pt x="745" y="544"/>
                      <a:pt x="745" y="544"/>
                      <a:pt x="745" y="544"/>
                    </a:cubicBezTo>
                    <a:cubicBezTo>
                      <a:pt x="745" y="547"/>
                      <a:pt x="745" y="547"/>
                      <a:pt x="745" y="547"/>
                    </a:cubicBezTo>
                    <a:cubicBezTo>
                      <a:pt x="745" y="549"/>
                      <a:pt x="745" y="549"/>
                      <a:pt x="745" y="549"/>
                    </a:cubicBezTo>
                    <a:cubicBezTo>
                      <a:pt x="746" y="547"/>
                      <a:pt x="746" y="547"/>
                      <a:pt x="746" y="547"/>
                    </a:cubicBezTo>
                    <a:cubicBezTo>
                      <a:pt x="747" y="546"/>
                      <a:pt x="747" y="546"/>
                      <a:pt x="747" y="546"/>
                    </a:cubicBezTo>
                    <a:cubicBezTo>
                      <a:pt x="748" y="547"/>
                      <a:pt x="748" y="547"/>
                      <a:pt x="748" y="547"/>
                    </a:cubicBezTo>
                    <a:cubicBezTo>
                      <a:pt x="749" y="546"/>
                      <a:pt x="749" y="546"/>
                      <a:pt x="749" y="546"/>
                    </a:cubicBezTo>
                    <a:cubicBezTo>
                      <a:pt x="749" y="540"/>
                      <a:pt x="749" y="540"/>
                      <a:pt x="749" y="540"/>
                    </a:cubicBezTo>
                    <a:cubicBezTo>
                      <a:pt x="747" y="536"/>
                      <a:pt x="747" y="536"/>
                      <a:pt x="747" y="536"/>
                    </a:cubicBezTo>
                    <a:cubicBezTo>
                      <a:pt x="746" y="534"/>
                      <a:pt x="746" y="534"/>
                      <a:pt x="746" y="534"/>
                    </a:cubicBezTo>
                    <a:cubicBezTo>
                      <a:pt x="745" y="532"/>
                      <a:pt x="745" y="532"/>
                      <a:pt x="745" y="532"/>
                    </a:cubicBezTo>
                    <a:cubicBezTo>
                      <a:pt x="746" y="529"/>
                      <a:pt x="746" y="529"/>
                      <a:pt x="746" y="529"/>
                    </a:cubicBezTo>
                    <a:cubicBezTo>
                      <a:pt x="747" y="528"/>
                      <a:pt x="747" y="528"/>
                      <a:pt x="747" y="528"/>
                    </a:cubicBezTo>
                    <a:cubicBezTo>
                      <a:pt x="748" y="528"/>
                      <a:pt x="748" y="528"/>
                      <a:pt x="748" y="528"/>
                    </a:cubicBezTo>
                    <a:cubicBezTo>
                      <a:pt x="751" y="526"/>
                      <a:pt x="751" y="526"/>
                      <a:pt x="751" y="526"/>
                    </a:cubicBezTo>
                    <a:cubicBezTo>
                      <a:pt x="756" y="523"/>
                      <a:pt x="756" y="523"/>
                      <a:pt x="756" y="523"/>
                    </a:cubicBezTo>
                    <a:cubicBezTo>
                      <a:pt x="757" y="522"/>
                      <a:pt x="757" y="522"/>
                      <a:pt x="757" y="522"/>
                    </a:cubicBezTo>
                    <a:cubicBezTo>
                      <a:pt x="760" y="519"/>
                      <a:pt x="760" y="519"/>
                      <a:pt x="760" y="519"/>
                    </a:cubicBezTo>
                    <a:cubicBezTo>
                      <a:pt x="761" y="519"/>
                      <a:pt x="761" y="519"/>
                      <a:pt x="761" y="519"/>
                    </a:cubicBezTo>
                    <a:cubicBezTo>
                      <a:pt x="763" y="520"/>
                      <a:pt x="763" y="520"/>
                      <a:pt x="763" y="520"/>
                    </a:cubicBezTo>
                    <a:cubicBezTo>
                      <a:pt x="765" y="520"/>
                      <a:pt x="765" y="520"/>
                      <a:pt x="765" y="520"/>
                    </a:cubicBezTo>
                    <a:cubicBezTo>
                      <a:pt x="766" y="519"/>
                      <a:pt x="766" y="519"/>
                      <a:pt x="766" y="519"/>
                    </a:cubicBezTo>
                    <a:cubicBezTo>
                      <a:pt x="763" y="518"/>
                      <a:pt x="763" y="518"/>
                      <a:pt x="763" y="518"/>
                    </a:cubicBezTo>
                    <a:cubicBezTo>
                      <a:pt x="762" y="516"/>
                      <a:pt x="762" y="516"/>
                      <a:pt x="762" y="516"/>
                    </a:cubicBezTo>
                    <a:cubicBezTo>
                      <a:pt x="767" y="512"/>
                      <a:pt x="767" y="512"/>
                      <a:pt x="767" y="512"/>
                    </a:cubicBezTo>
                    <a:cubicBezTo>
                      <a:pt x="767" y="511"/>
                      <a:pt x="767" y="511"/>
                      <a:pt x="767" y="511"/>
                    </a:cubicBezTo>
                    <a:cubicBezTo>
                      <a:pt x="769" y="510"/>
                      <a:pt x="769" y="510"/>
                      <a:pt x="769" y="510"/>
                    </a:cubicBezTo>
                    <a:cubicBezTo>
                      <a:pt x="772" y="511"/>
                      <a:pt x="772" y="511"/>
                      <a:pt x="772" y="511"/>
                    </a:cubicBezTo>
                    <a:cubicBezTo>
                      <a:pt x="776" y="509"/>
                      <a:pt x="776" y="509"/>
                      <a:pt x="776" y="509"/>
                    </a:cubicBezTo>
                    <a:cubicBezTo>
                      <a:pt x="776" y="508"/>
                      <a:pt x="776" y="508"/>
                      <a:pt x="776" y="508"/>
                    </a:cubicBezTo>
                    <a:cubicBezTo>
                      <a:pt x="775" y="506"/>
                      <a:pt x="775" y="506"/>
                      <a:pt x="775" y="506"/>
                    </a:cubicBezTo>
                    <a:cubicBezTo>
                      <a:pt x="776" y="504"/>
                      <a:pt x="776" y="504"/>
                      <a:pt x="776" y="504"/>
                    </a:cubicBezTo>
                    <a:cubicBezTo>
                      <a:pt x="777" y="499"/>
                      <a:pt x="777" y="499"/>
                      <a:pt x="777" y="499"/>
                    </a:cubicBezTo>
                    <a:cubicBezTo>
                      <a:pt x="777" y="499"/>
                      <a:pt x="777" y="499"/>
                      <a:pt x="777" y="499"/>
                    </a:cubicBezTo>
                    <a:cubicBezTo>
                      <a:pt x="776" y="498"/>
                      <a:pt x="776" y="498"/>
                      <a:pt x="776" y="498"/>
                    </a:cubicBezTo>
                    <a:cubicBezTo>
                      <a:pt x="776" y="496"/>
                      <a:pt x="776" y="496"/>
                      <a:pt x="776" y="496"/>
                    </a:cubicBezTo>
                    <a:cubicBezTo>
                      <a:pt x="778" y="494"/>
                      <a:pt x="778" y="494"/>
                      <a:pt x="778" y="494"/>
                    </a:cubicBezTo>
                    <a:cubicBezTo>
                      <a:pt x="778" y="492"/>
                      <a:pt x="778" y="492"/>
                      <a:pt x="778" y="492"/>
                    </a:cubicBezTo>
                    <a:cubicBezTo>
                      <a:pt x="776" y="491"/>
                      <a:pt x="776" y="491"/>
                      <a:pt x="776" y="491"/>
                    </a:cubicBezTo>
                    <a:cubicBezTo>
                      <a:pt x="776" y="490"/>
                      <a:pt x="776" y="490"/>
                      <a:pt x="776" y="490"/>
                    </a:cubicBezTo>
                    <a:cubicBezTo>
                      <a:pt x="777" y="487"/>
                      <a:pt x="777" y="487"/>
                      <a:pt x="777" y="487"/>
                    </a:cubicBezTo>
                    <a:cubicBezTo>
                      <a:pt x="779" y="486"/>
                      <a:pt x="779" y="486"/>
                      <a:pt x="779" y="486"/>
                    </a:cubicBezTo>
                    <a:cubicBezTo>
                      <a:pt x="779" y="485"/>
                      <a:pt x="779" y="485"/>
                      <a:pt x="779" y="485"/>
                    </a:cubicBezTo>
                    <a:cubicBezTo>
                      <a:pt x="780" y="483"/>
                      <a:pt x="780" y="483"/>
                      <a:pt x="780" y="483"/>
                    </a:cubicBezTo>
                    <a:cubicBezTo>
                      <a:pt x="780" y="481"/>
                      <a:pt x="780" y="481"/>
                      <a:pt x="780" y="481"/>
                    </a:cubicBezTo>
                    <a:cubicBezTo>
                      <a:pt x="779" y="482"/>
                      <a:pt x="779" y="482"/>
                      <a:pt x="779" y="482"/>
                    </a:cubicBezTo>
                    <a:cubicBezTo>
                      <a:pt x="777" y="483"/>
                      <a:pt x="777" y="483"/>
                      <a:pt x="777" y="483"/>
                    </a:cubicBezTo>
                    <a:cubicBezTo>
                      <a:pt x="777" y="484"/>
                      <a:pt x="777" y="484"/>
                      <a:pt x="777" y="484"/>
                    </a:cubicBezTo>
                    <a:cubicBezTo>
                      <a:pt x="776" y="485"/>
                      <a:pt x="776" y="485"/>
                      <a:pt x="776" y="485"/>
                    </a:cubicBezTo>
                    <a:cubicBezTo>
                      <a:pt x="776" y="483"/>
                      <a:pt x="776" y="483"/>
                      <a:pt x="776" y="483"/>
                    </a:cubicBezTo>
                    <a:cubicBezTo>
                      <a:pt x="776" y="481"/>
                      <a:pt x="776" y="481"/>
                      <a:pt x="776" y="481"/>
                    </a:cubicBezTo>
                    <a:cubicBezTo>
                      <a:pt x="775" y="481"/>
                      <a:pt x="775" y="481"/>
                      <a:pt x="775" y="481"/>
                    </a:cubicBezTo>
                    <a:cubicBezTo>
                      <a:pt x="771" y="480"/>
                      <a:pt x="771" y="480"/>
                      <a:pt x="771" y="480"/>
                    </a:cubicBezTo>
                    <a:cubicBezTo>
                      <a:pt x="769" y="479"/>
                      <a:pt x="769" y="479"/>
                      <a:pt x="769" y="479"/>
                    </a:cubicBezTo>
                    <a:cubicBezTo>
                      <a:pt x="770" y="478"/>
                      <a:pt x="770" y="478"/>
                      <a:pt x="770" y="478"/>
                    </a:cubicBezTo>
                    <a:cubicBezTo>
                      <a:pt x="773" y="476"/>
                      <a:pt x="773" y="476"/>
                      <a:pt x="773" y="476"/>
                    </a:cubicBezTo>
                    <a:cubicBezTo>
                      <a:pt x="773" y="475"/>
                      <a:pt x="773" y="475"/>
                      <a:pt x="773" y="475"/>
                    </a:cubicBezTo>
                    <a:cubicBezTo>
                      <a:pt x="771" y="474"/>
                      <a:pt x="771" y="474"/>
                      <a:pt x="771" y="474"/>
                    </a:cubicBezTo>
                    <a:cubicBezTo>
                      <a:pt x="772" y="472"/>
                      <a:pt x="772" y="472"/>
                      <a:pt x="772" y="472"/>
                    </a:cubicBezTo>
                    <a:cubicBezTo>
                      <a:pt x="772" y="471"/>
                      <a:pt x="772" y="471"/>
                      <a:pt x="772" y="471"/>
                    </a:cubicBezTo>
                    <a:cubicBezTo>
                      <a:pt x="769" y="469"/>
                      <a:pt x="769" y="469"/>
                      <a:pt x="769" y="469"/>
                    </a:cubicBezTo>
                    <a:cubicBezTo>
                      <a:pt x="768" y="469"/>
                      <a:pt x="768" y="469"/>
                      <a:pt x="768" y="469"/>
                    </a:cubicBezTo>
                    <a:cubicBezTo>
                      <a:pt x="768" y="470"/>
                      <a:pt x="768" y="470"/>
                      <a:pt x="768" y="470"/>
                    </a:cubicBezTo>
                    <a:cubicBezTo>
                      <a:pt x="769" y="472"/>
                      <a:pt x="769" y="472"/>
                      <a:pt x="769" y="472"/>
                    </a:cubicBezTo>
                    <a:cubicBezTo>
                      <a:pt x="768" y="473"/>
                      <a:pt x="768" y="473"/>
                      <a:pt x="768" y="473"/>
                    </a:cubicBezTo>
                    <a:cubicBezTo>
                      <a:pt x="766" y="474"/>
                      <a:pt x="766" y="474"/>
                      <a:pt x="766" y="474"/>
                    </a:cubicBezTo>
                    <a:cubicBezTo>
                      <a:pt x="765" y="472"/>
                      <a:pt x="765" y="472"/>
                      <a:pt x="765" y="472"/>
                    </a:cubicBezTo>
                    <a:cubicBezTo>
                      <a:pt x="764" y="471"/>
                      <a:pt x="764" y="471"/>
                      <a:pt x="764" y="471"/>
                    </a:cubicBezTo>
                    <a:cubicBezTo>
                      <a:pt x="763" y="469"/>
                      <a:pt x="763" y="469"/>
                      <a:pt x="763" y="469"/>
                    </a:cubicBezTo>
                    <a:cubicBezTo>
                      <a:pt x="765" y="467"/>
                      <a:pt x="765" y="467"/>
                      <a:pt x="765" y="467"/>
                    </a:cubicBezTo>
                    <a:cubicBezTo>
                      <a:pt x="765" y="465"/>
                      <a:pt x="765" y="465"/>
                      <a:pt x="765" y="465"/>
                    </a:cubicBezTo>
                    <a:cubicBezTo>
                      <a:pt x="761" y="466"/>
                      <a:pt x="761" y="466"/>
                      <a:pt x="761" y="466"/>
                    </a:cubicBezTo>
                    <a:cubicBezTo>
                      <a:pt x="762" y="465"/>
                      <a:pt x="762" y="465"/>
                      <a:pt x="762" y="465"/>
                    </a:cubicBezTo>
                    <a:cubicBezTo>
                      <a:pt x="764" y="464"/>
                      <a:pt x="764" y="464"/>
                      <a:pt x="764" y="464"/>
                    </a:cubicBezTo>
                    <a:cubicBezTo>
                      <a:pt x="764" y="463"/>
                      <a:pt x="764" y="463"/>
                      <a:pt x="764" y="463"/>
                    </a:cubicBezTo>
                    <a:cubicBezTo>
                      <a:pt x="763" y="462"/>
                      <a:pt x="763" y="462"/>
                      <a:pt x="763" y="462"/>
                    </a:cubicBezTo>
                    <a:cubicBezTo>
                      <a:pt x="764" y="462"/>
                      <a:pt x="764" y="462"/>
                      <a:pt x="764" y="462"/>
                    </a:cubicBezTo>
                    <a:cubicBezTo>
                      <a:pt x="766" y="461"/>
                      <a:pt x="766" y="461"/>
                      <a:pt x="766" y="461"/>
                    </a:cubicBezTo>
                    <a:cubicBezTo>
                      <a:pt x="766" y="460"/>
                      <a:pt x="766" y="460"/>
                      <a:pt x="766" y="460"/>
                    </a:cubicBezTo>
                    <a:cubicBezTo>
                      <a:pt x="765" y="459"/>
                      <a:pt x="765" y="459"/>
                      <a:pt x="765" y="459"/>
                    </a:cubicBezTo>
                    <a:cubicBezTo>
                      <a:pt x="763" y="460"/>
                      <a:pt x="763" y="460"/>
                      <a:pt x="763" y="460"/>
                    </a:cubicBezTo>
                    <a:cubicBezTo>
                      <a:pt x="761" y="463"/>
                      <a:pt x="761" y="463"/>
                      <a:pt x="761" y="463"/>
                    </a:cubicBezTo>
                    <a:cubicBezTo>
                      <a:pt x="760" y="464"/>
                      <a:pt x="760" y="464"/>
                      <a:pt x="760" y="464"/>
                    </a:cubicBezTo>
                    <a:cubicBezTo>
                      <a:pt x="759" y="463"/>
                      <a:pt x="759" y="463"/>
                      <a:pt x="759" y="463"/>
                    </a:cubicBezTo>
                    <a:cubicBezTo>
                      <a:pt x="758" y="460"/>
                      <a:pt x="758" y="460"/>
                      <a:pt x="758" y="460"/>
                    </a:cubicBezTo>
                    <a:cubicBezTo>
                      <a:pt x="757" y="461"/>
                      <a:pt x="757" y="461"/>
                      <a:pt x="757" y="461"/>
                    </a:cubicBezTo>
                    <a:cubicBezTo>
                      <a:pt x="756" y="463"/>
                      <a:pt x="756" y="463"/>
                      <a:pt x="756" y="463"/>
                    </a:cubicBezTo>
                    <a:cubicBezTo>
                      <a:pt x="754" y="463"/>
                      <a:pt x="754" y="463"/>
                      <a:pt x="754" y="463"/>
                    </a:cubicBezTo>
                    <a:cubicBezTo>
                      <a:pt x="753" y="464"/>
                      <a:pt x="753" y="464"/>
                      <a:pt x="753" y="464"/>
                    </a:cubicBezTo>
                    <a:cubicBezTo>
                      <a:pt x="751" y="464"/>
                      <a:pt x="751" y="464"/>
                      <a:pt x="751" y="464"/>
                    </a:cubicBezTo>
                    <a:cubicBezTo>
                      <a:pt x="749" y="465"/>
                      <a:pt x="749" y="465"/>
                      <a:pt x="749" y="465"/>
                    </a:cubicBezTo>
                    <a:cubicBezTo>
                      <a:pt x="749" y="466"/>
                      <a:pt x="749" y="466"/>
                      <a:pt x="749" y="466"/>
                    </a:cubicBezTo>
                    <a:cubicBezTo>
                      <a:pt x="748" y="466"/>
                      <a:pt x="748" y="466"/>
                      <a:pt x="748" y="466"/>
                    </a:cubicBezTo>
                    <a:cubicBezTo>
                      <a:pt x="747" y="464"/>
                      <a:pt x="747" y="464"/>
                      <a:pt x="747" y="464"/>
                    </a:cubicBezTo>
                    <a:cubicBezTo>
                      <a:pt x="749" y="463"/>
                      <a:pt x="749" y="463"/>
                      <a:pt x="749" y="463"/>
                    </a:cubicBezTo>
                    <a:cubicBezTo>
                      <a:pt x="748" y="462"/>
                      <a:pt x="748" y="462"/>
                      <a:pt x="748" y="462"/>
                    </a:cubicBezTo>
                    <a:cubicBezTo>
                      <a:pt x="747" y="461"/>
                      <a:pt x="747" y="461"/>
                      <a:pt x="747" y="461"/>
                    </a:cubicBezTo>
                    <a:cubicBezTo>
                      <a:pt x="749" y="459"/>
                      <a:pt x="749" y="459"/>
                      <a:pt x="749" y="459"/>
                    </a:cubicBezTo>
                    <a:cubicBezTo>
                      <a:pt x="750" y="458"/>
                      <a:pt x="750" y="458"/>
                      <a:pt x="750" y="458"/>
                    </a:cubicBezTo>
                    <a:cubicBezTo>
                      <a:pt x="752" y="459"/>
                      <a:pt x="752" y="459"/>
                      <a:pt x="752" y="459"/>
                    </a:cubicBezTo>
                    <a:cubicBezTo>
                      <a:pt x="753" y="460"/>
                      <a:pt x="753" y="460"/>
                      <a:pt x="753" y="460"/>
                    </a:cubicBezTo>
                    <a:cubicBezTo>
                      <a:pt x="754" y="459"/>
                      <a:pt x="754" y="459"/>
                      <a:pt x="754" y="459"/>
                    </a:cubicBezTo>
                    <a:cubicBezTo>
                      <a:pt x="756" y="459"/>
                      <a:pt x="756" y="459"/>
                      <a:pt x="756" y="459"/>
                    </a:cubicBezTo>
                    <a:cubicBezTo>
                      <a:pt x="757" y="457"/>
                      <a:pt x="757" y="457"/>
                      <a:pt x="757" y="457"/>
                    </a:cubicBezTo>
                    <a:cubicBezTo>
                      <a:pt x="758" y="455"/>
                      <a:pt x="758" y="455"/>
                      <a:pt x="758" y="455"/>
                    </a:cubicBezTo>
                    <a:cubicBezTo>
                      <a:pt x="757" y="454"/>
                      <a:pt x="757" y="454"/>
                      <a:pt x="757" y="454"/>
                    </a:cubicBezTo>
                    <a:cubicBezTo>
                      <a:pt x="756" y="452"/>
                      <a:pt x="756" y="452"/>
                      <a:pt x="756" y="452"/>
                    </a:cubicBezTo>
                    <a:cubicBezTo>
                      <a:pt x="754" y="452"/>
                      <a:pt x="754" y="452"/>
                      <a:pt x="754" y="452"/>
                    </a:cubicBezTo>
                    <a:cubicBezTo>
                      <a:pt x="753" y="450"/>
                      <a:pt x="753" y="450"/>
                      <a:pt x="753" y="450"/>
                    </a:cubicBezTo>
                    <a:cubicBezTo>
                      <a:pt x="753" y="448"/>
                      <a:pt x="753" y="448"/>
                      <a:pt x="753" y="448"/>
                    </a:cubicBezTo>
                    <a:cubicBezTo>
                      <a:pt x="752" y="447"/>
                      <a:pt x="752" y="447"/>
                      <a:pt x="752" y="447"/>
                    </a:cubicBezTo>
                    <a:cubicBezTo>
                      <a:pt x="752" y="446"/>
                      <a:pt x="752" y="446"/>
                      <a:pt x="752" y="446"/>
                    </a:cubicBezTo>
                    <a:cubicBezTo>
                      <a:pt x="750" y="445"/>
                      <a:pt x="750" y="445"/>
                      <a:pt x="750" y="445"/>
                    </a:cubicBezTo>
                    <a:cubicBezTo>
                      <a:pt x="749" y="445"/>
                      <a:pt x="749" y="445"/>
                      <a:pt x="749" y="445"/>
                    </a:cubicBezTo>
                    <a:cubicBezTo>
                      <a:pt x="748" y="444"/>
                      <a:pt x="748" y="444"/>
                      <a:pt x="748" y="444"/>
                    </a:cubicBezTo>
                    <a:cubicBezTo>
                      <a:pt x="747" y="443"/>
                      <a:pt x="747" y="443"/>
                      <a:pt x="747" y="443"/>
                    </a:cubicBezTo>
                    <a:cubicBezTo>
                      <a:pt x="749" y="442"/>
                      <a:pt x="749" y="442"/>
                      <a:pt x="749" y="442"/>
                    </a:cubicBezTo>
                    <a:cubicBezTo>
                      <a:pt x="750" y="443"/>
                      <a:pt x="750" y="443"/>
                      <a:pt x="750" y="443"/>
                    </a:cubicBezTo>
                    <a:cubicBezTo>
                      <a:pt x="751" y="442"/>
                      <a:pt x="751" y="442"/>
                      <a:pt x="751" y="442"/>
                    </a:cubicBezTo>
                    <a:cubicBezTo>
                      <a:pt x="751" y="441"/>
                      <a:pt x="751" y="441"/>
                      <a:pt x="751" y="441"/>
                    </a:cubicBezTo>
                    <a:cubicBezTo>
                      <a:pt x="754" y="440"/>
                      <a:pt x="754" y="440"/>
                      <a:pt x="754" y="440"/>
                    </a:cubicBezTo>
                    <a:cubicBezTo>
                      <a:pt x="750" y="439"/>
                      <a:pt x="750" y="439"/>
                      <a:pt x="750" y="439"/>
                    </a:cubicBezTo>
                    <a:cubicBezTo>
                      <a:pt x="749" y="438"/>
                      <a:pt x="749" y="438"/>
                      <a:pt x="749" y="438"/>
                    </a:cubicBezTo>
                    <a:cubicBezTo>
                      <a:pt x="748" y="438"/>
                      <a:pt x="748" y="438"/>
                      <a:pt x="748" y="438"/>
                    </a:cubicBezTo>
                    <a:cubicBezTo>
                      <a:pt x="747" y="437"/>
                      <a:pt x="747" y="437"/>
                      <a:pt x="747" y="437"/>
                    </a:cubicBezTo>
                    <a:cubicBezTo>
                      <a:pt x="746" y="437"/>
                      <a:pt x="746" y="437"/>
                      <a:pt x="746" y="437"/>
                    </a:cubicBezTo>
                    <a:cubicBezTo>
                      <a:pt x="745" y="439"/>
                      <a:pt x="745" y="439"/>
                      <a:pt x="745" y="439"/>
                    </a:cubicBezTo>
                    <a:cubicBezTo>
                      <a:pt x="744" y="439"/>
                      <a:pt x="744" y="439"/>
                      <a:pt x="744" y="439"/>
                    </a:cubicBezTo>
                    <a:cubicBezTo>
                      <a:pt x="744" y="438"/>
                      <a:pt x="744" y="438"/>
                      <a:pt x="744" y="438"/>
                    </a:cubicBezTo>
                    <a:cubicBezTo>
                      <a:pt x="745" y="434"/>
                      <a:pt x="745" y="434"/>
                      <a:pt x="745" y="434"/>
                    </a:cubicBezTo>
                    <a:cubicBezTo>
                      <a:pt x="748" y="431"/>
                      <a:pt x="748" y="431"/>
                      <a:pt x="748" y="431"/>
                    </a:cubicBezTo>
                    <a:cubicBezTo>
                      <a:pt x="748" y="430"/>
                      <a:pt x="748" y="430"/>
                      <a:pt x="748" y="430"/>
                    </a:cubicBezTo>
                    <a:cubicBezTo>
                      <a:pt x="749" y="426"/>
                      <a:pt x="749" y="426"/>
                      <a:pt x="749" y="426"/>
                    </a:cubicBezTo>
                    <a:cubicBezTo>
                      <a:pt x="749" y="424"/>
                      <a:pt x="749" y="424"/>
                      <a:pt x="749" y="424"/>
                    </a:cubicBezTo>
                    <a:cubicBezTo>
                      <a:pt x="750" y="423"/>
                      <a:pt x="750" y="423"/>
                      <a:pt x="750" y="423"/>
                    </a:cubicBezTo>
                    <a:cubicBezTo>
                      <a:pt x="749" y="422"/>
                      <a:pt x="749" y="422"/>
                      <a:pt x="749" y="422"/>
                    </a:cubicBezTo>
                    <a:cubicBezTo>
                      <a:pt x="747" y="423"/>
                      <a:pt x="747" y="423"/>
                      <a:pt x="747" y="423"/>
                    </a:cubicBezTo>
                    <a:cubicBezTo>
                      <a:pt x="746" y="422"/>
                      <a:pt x="746" y="422"/>
                      <a:pt x="746" y="422"/>
                    </a:cubicBezTo>
                    <a:cubicBezTo>
                      <a:pt x="745" y="422"/>
                      <a:pt x="745" y="422"/>
                      <a:pt x="745" y="422"/>
                    </a:cubicBezTo>
                    <a:cubicBezTo>
                      <a:pt x="744" y="424"/>
                      <a:pt x="744" y="424"/>
                      <a:pt x="744" y="424"/>
                    </a:cubicBezTo>
                    <a:cubicBezTo>
                      <a:pt x="743" y="423"/>
                      <a:pt x="743" y="423"/>
                      <a:pt x="743" y="423"/>
                    </a:cubicBezTo>
                    <a:cubicBezTo>
                      <a:pt x="740" y="420"/>
                      <a:pt x="740" y="420"/>
                      <a:pt x="740" y="420"/>
                    </a:cubicBezTo>
                    <a:cubicBezTo>
                      <a:pt x="740" y="419"/>
                      <a:pt x="740" y="419"/>
                      <a:pt x="740" y="419"/>
                    </a:cubicBezTo>
                    <a:cubicBezTo>
                      <a:pt x="739" y="417"/>
                      <a:pt x="739" y="417"/>
                      <a:pt x="739" y="417"/>
                    </a:cubicBezTo>
                    <a:cubicBezTo>
                      <a:pt x="738" y="417"/>
                      <a:pt x="738" y="417"/>
                      <a:pt x="738" y="417"/>
                    </a:cubicBezTo>
                    <a:cubicBezTo>
                      <a:pt x="738" y="414"/>
                      <a:pt x="738" y="414"/>
                      <a:pt x="738" y="414"/>
                    </a:cubicBezTo>
                    <a:cubicBezTo>
                      <a:pt x="741" y="413"/>
                      <a:pt x="741" y="413"/>
                      <a:pt x="741" y="413"/>
                    </a:cubicBezTo>
                    <a:cubicBezTo>
                      <a:pt x="741" y="412"/>
                      <a:pt x="741" y="412"/>
                      <a:pt x="741" y="412"/>
                    </a:cubicBezTo>
                    <a:cubicBezTo>
                      <a:pt x="740" y="410"/>
                      <a:pt x="740" y="410"/>
                      <a:pt x="740" y="410"/>
                    </a:cubicBezTo>
                    <a:cubicBezTo>
                      <a:pt x="740" y="408"/>
                      <a:pt x="740" y="408"/>
                      <a:pt x="740" y="408"/>
                    </a:cubicBezTo>
                    <a:cubicBezTo>
                      <a:pt x="739" y="408"/>
                      <a:pt x="739" y="408"/>
                      <a:pt x="739" y="408"/>
                    </a:cubicBezTo>
                    <a:cubicBezTo>
                      <a:pt x="737" y="410"/>
                      <a:pt x="737" y="410"/>
                      <a:pt x="737" y="410"/>
                    </a:cubicBezTo>
                    <a:cubicBezTo>
                      <a:pt x="737" y="413"/>
                      <a:pt x="737" y="413"/>
                      <a:pt x="737" y="413"/>
                    </a:cubicBezTo>
                    <a:cubicBezTo>
                      <a:pt x="736" y="415"/>
                      <a:pt x="736" y="415"/>
                      <a:pt x="736" y="415"/>
                    </a:cubicBezTo>
                    <a:cubicBezTo>
                      <a:pt x="736" y="413"/>
                      <a:pt x="736" y="413"/>
                      <a:pt x="736" y="413"/>
                    </a:cubicBezTo>
                    <a:cubicBezTo>
                      <a:pt x="734" y="412"/>
                      <a:pt x="734" y="412"/>
                      <a:pt x="734" y="412"/>
                    </a:cubicBezTo>
                    <a:cubicBezTo>
                      <a:pt x="734" y="413"/>
                      <a:pt x="734" y="413"/>
                      <a:pt x="734" y="413"/>
                    </a:cubicBezTo>
                    <a:cubicBezTo>
                      <a:pt x="734" y="414"/>
                      <a:pt x="734" y="414"/>
                      <a:pt x="734" y="414"/>
                    </a:cubicBezTo>
                    <a:cubicBezTo>
                      <a:pt x="732" y="414"/>
                      <a:pt x="732" y="414"/>
                      <a:pt x="732" y="414"/>
                    </a:cubicBezTo>
                    <a:cubicBezTo>
                      <a:pt x="732" y="417"/>
                      <a:pt x="732" y="417"/>
                      <a:pt x="732" y="417"/>
                    </a:cubicBezTo>
                    <a:cubicBezTo>
                      <a:pt x="734" y="420"/>
                      <a:pt x="734" y="420"/>
                      <a:pt x="734" y="420"/>
                    </a:cubicBezTo>
                    <a:cubicBezTo>
                      <a:pt x="735" y="419"/>
                      <a:pt x="735" y="419"/>
                      <a:pt x="735" y="419"/>
                    </a:cubicBezTo>
                    <a:cubicBezTo>
                      <a:pt x="737" y="424"/>
                      <a:pt x="737" y="424"/>
                      <a:pt x="737" y="424"/>
                    </a:cubicBezTo>
                    <a:cubicBezTo>
                      <a:pt x="738" y="425"/>
                      <a:pt x="738" y="425"/>
                      <a:pt x="738" y="425"/>
                    </a:cubicBezTo>
                    <a:cubicBezTo>
                      <a:pt x="738" y="427"/>
                      <a:pt x="738" y="427"/>
                      <a:pt x="738" y="427"/>
                    </a:cubicBezTo>
                    <a:cubicBezTo>
                      <a:pt x="737" y="429"/>
                      <a:pt x="737" y="429"/>
                      <a:pt x="737" y="429"/>
                    </a:cubicBezTo>
                    <a:cubicBezTo>
                      <a:pt x="736" y="432"/>
                      <a:pt x="736" y="432"/>
                      <a:pt x="736" y="432"/>
                    </a:cubicBezTo>
                    <a:cubicBezTo>
                      <a:pt x="734" y="433"/>
                      <a:pt x="734" y="433"/>
                      <a:pt x="734" y="433"/>
                    </a:cubicBezTo>
                    <a:cubicBezTo>
                      <a:pt x="729" y="433"/>
                      <a:pt x="729" y="433"/>
                      <a:pt x="729" y="433"/>
                    </a:cubicBezTo>
                    <a:cubicBezTo>
                      <a:pt x="728" y="432"/>
                      <a:pt x="728" y="432"/>
                      <a:pt x="728" y="432"/>
                    </a:cubicBezTo>
                    <a:cubicBezTo>
                      <a:pt x="726" y="432"/>
                      <a:pt x="726" y="432"/>
                      <a:pt x="726" y="432"/>
                    </a:cubicBezTo>
                    <a:cubicBezTo>
                      <a:pt x="724" y="431"/>
                      <a:pt x="724" y="431"/>
                      <a:pt x="724" y="431"/>
                    </a:cubicBezTo>
                    <a:cubicBezTo>
                      <a:pt x="724" y="430"/>
                      <a:pt x="724" y="430"/>
                      <a:pt x="724" y="430"/>
                    </a:cubicBezTo>
                    <a:cubicBezTo>
                      <a:pt x="724" y="428"/>
                      <a:pt x="724" y="428"/>
                      <a:pt x="724" y="428"/>
                    </a:cubicBezTo>
                    <a:cubicBezTo>
                      <a:pt x="721" y="428"/>
                      <a:pt x="721" y="428"/>
                      <a:pt x="721" y="428"/>
                    </a:cubicBezTo>
                    <a:cubicBezTo>
                      <a:pt x="717" y="426"/>
                      <a:pt x="717" y="426"/>
                      <a:pt x="717" y="426"/>
                    </a:cubicBezTo>
                    <a:cubicBezTo>
                      <a:pt x="713" y="425"/>
                      <a:pt x="713" y="425"/>
                      <a:pt x="713" y="425"/>
                    </a:cubicBezTo>
                    <a:cubicBezTo>
                      <a:pt x="715" y="430"/>
                      <a:pt x="715" y="430"/>
                      <a:pt x="715" y="430"/>
                    </a:cubicBezTo>
                    <a:cubicBezTo>
                      <a:pt x="716" y="432"/>
                      <a:pt x="716" y="432"/>
                      <a:pt x="716" y="432"/>
                    </a:cubicBezTo>
                    <a:cubicBezTo>
                      <a:pt x="715" y="433"/>
                      <a:pt x="715" y="433"/>
                      <a:pt x="715" y="433"/>
                    </a:cubicBezTo>
                    <a:cubicBezTo>
                      <a:pt x="714" y="433"/>
                      <a:pt x="714" y="433"/>
                      <a:pt x="714" y="433"/>
                    </a:cubicBezTo>
                    <a:cubicBezTo>
                      <a:pt x="712" y="430"/>
                      <a:pt x="712" y="430"/>
                      <a:pt x="712" y="430"/>
                    </a:cubicBezTo>
                    <a:cubicBezTo>
                      <a:pt x="710" y="428"/>
                      <a:pt x="710" y="428"/>
                      <a:pt x="710" y="428"/>
                    </a:cubicBezTo>
                    <a:cubicBezTo>
                      <a:pt x="710" y="428"/>
                      <a:pt x="710" y="428"/>
                      <a:pt x="710" y="428"/>
                    </a:cubicBezTo>
                    <a:cubicBezTo>
                      <a:pt x="709" y="426"/>
                      <a:pt x="709" y="426"/>
                      <a:pt x="709" y="426"/>
                    </a:cubicBezTo>
                    <a:cubicBezTo>
                      <a:pt x="707" y="424"/>
                      <a:pt x="707" y="424"/>
                      <a:pt x="707" y="424"/>
                    </a:cubicBezTo>
                    <a:cubicBezTo>
                      <a:pt x="705" y="422"/>
                      <a:pt x="705" y="422"/>
                      <a:pt x="705" y="422"/>
                    </a:cubicBezTo>
                    <a:cubicBezTo>
                      <a:pt x="705" y="420"/>
                      <a:pt x="705" y="420"/>
                      <a:pt x="705" y="420"/>
                    </a:cubicBezTo>
                    <a:cubicBezTo>
                      <a:pt x="703" y="420"/>
                      <a:pt x="703" y="420"/>
                      <a:pt x="703" y="420"/>
                    </a:cubicBezTo>
                    <a:cubicBezTo>
                      <a:pt x="701" y="418"/>
                      <a:pt x="701" y="418"/>
                      <a:pt x="701" y="418"/>
                    </a:cubicBezTo>
                    <a:cubicBezTo>
                      <a:pt x="699" y="417"/>
                      <a:pt x="699" y="417"/>
                      <a:pt x="699" y="417"/>
                    </a:cubicBezTo>
                    <a:cubicBezTo>
                      <a:pt x="699" y="416"/>
                      <a:pt x="699" y="416"/>
                      <a:pt x="699" y="416"/>
                    </a:cubicBezTo>
                    <a:cubicBezTo>
                      <a:pt x="697" y="415"/>
                      <a:pt x="697" y="415"/>
                      <a:pt x="697" y="415"/>
                    </a:cubicBezTo>
                    <a:cubicBezTo>
                      <a:pt x="697" y="417"/>
                      <a:pt x="697" y="417"/>
                      <a:pt x="697" y="417"/>
                    </a:cubicBezTo>
                    <a:cubicBezTo>
                      <a:pt x="702" y="420"/>
                      <a:pt x="702" y="420"/>
                      <a:pt x="702" y="420"/>
                    </a:cubicBezTo>
                    <a:cubicBezTo>
                      <a:pt x="703" y="422"/>
                      <a:pt x="703" y="422"/>
                      <a:pt x="703" y="422"/>
                    </a:cubicBezTo>
                    <a:cubicBezTo>
                      <a:pt x="705" y="424"/>
                      <a:pt x="705" y="424"/>
                      <a:pt x="705" y="424"/>
                    </a:cubicBezTo>
                    <a:cubicBezTo>
                      <a:pt x="706" y="426"/>
                      <a:pt x="706" y="426"/>
                      <a:pt x="706" y="426"/>
                    </a:cubicBezTo>
                    <a:cubicBezTo>
                      <a:pt x="707" y="427"/>
                      <a:pt x="707" y="427"/>
                      <a:pt x="707" y="427"/>
                    </a:cubicBezTo>
                    <a:cubicBezTo>
                      <a:pt x="706" y="429"/>
                      <a:pt x="706" y="429"/>
                      <a:pt x="706" y="429"/>
                    </a:cubicBezTo>
                    <a:cubicBezTo>
                      <a:pt x="705" y="428"/>
                      <a:pt x="705" y="428"/>
                      <a:pt x="705" y="428"/>
                    </a:cubicBezTo>
                    <a:cubicBezTo>
                      <a:pt x="704" y="429"/>
                      <a:pt x="704" y="429"/>
                      <a:pt x="704" y="429"/>
                    </a:cubicBezTo>
                    <a:cubicBezTo>
                      <a:pt x="700" y="427"/>
                      <a:pt x="700" y="427"/>
                      <a:pt x="700" y="427"/>
                    </a:cubicBezTo>
                    <a:cubicBezTo>
                      <a:pt x="699" y="427"/>
                      <a:pt x="699" y="427"/>
                      <a:pt x="699" y="427"/>
                    </a:cubicBezTo>
                    <a:cubicBezTo>
                      <a:pt x="698" y="426"/>
                      <a:pt x="698" y="426"/>
                      <a:pt x="698" y="426"/>
                    </a:cubicBezTo>
                    <a:cubicBezTo>
                      <a:pt x="696" y="425"/>
                      <a:pt x="696" y="425"/>
                      <a:pt x="696" y="425"/>
                    </a:cubicBezTo>
                    <a:cubicBezTo>
                      <a:pt x="695" y="423"/>
                      <a:pt x="695" y="423"/>
                      <a:pt x="695" y="423"/>
                    </a:cubicBezTo>
                    <a:cubicBezTo>
                      <a:pt x="691" y="423"/>
                      <a:pt x="691" y="423"/>
                      <a:pt x="691" y="423"/>
                    </a:cubicBezTo>
                    <a:cubicBezTo>
                      <a:pt x="689" y="424"/>
                      <a:pt x="689" y="424"/>
                      <a:pt x="689" y="424"/>
                    </a:cubicBezTo>
                    <a:cubicBezTo>
                      <a:pt x="687" y="423"/>
                      <a:pt x="687" y="423"/>
                      <a:pt x="687" y="423"/>
                    </a:cubicBezTo>
                    <a:cubicBezTo>
                      <a:pt x="685" y="422"/>
                      <a:pt x="685" y="422"/>
                      <a:pt x="685" y="422"/>
                    </a:cubicBezTo>
                    <a:cubicBezTo>
                      <a:pt x="683" y="423"/>
                      <a:pt x="683" y="423"/>
                      <a:pt x="683" y="423"/>
                    </a:cubicBezTo>
                    <a:cubicBezTo>
                      <a:pt x="681" y="421"/>
                      <a:pt x="681" y="421"/>
                      <a:pt x="681" y="421"/>
                    </a:cubicBezTo>
                    <a:cubicBezTo>
                      <a:pt x="679" y="419"/>
                      <a:pt x="679" y="419"/>
                      <a:pt x="679" y="419"/>
                    </a:cubicBezTo>
                    <a:cubicBezTo>
                      <a:pt x="678" y="418"/>
                      <a:pt x="678" y="418"/>
                      <a:pt x="678" y="418"/>
                    </a:cubicBezTo>
                    <a:cubicBezTo>
                      <a:pt x="682" y="415"/>
                      <a:pt x="682" y="415"/>
                      <a:pt x="682" y="415"/>
                    </a:cubicBezTo>
                    <a:cubicBezTo>
                      <a:pt x="683" y="414"/>
                      <a:pt x="683" y="414"/>
                      <a:pt x="683" y="414"/>
                    </a:cubicBezTo>
                    <a:cubicBezTo>
                      <a:pt x="683" y="413"/>
                      <a:pt x="683" y="413"/>
                      <a:pt x="683" y="413"/>
                    </a:cubicBezTo>
                    <a:cubicBezTo>
                      <a:pt x="682" y="413"/>
                      <a:pt x="682" y="413"/>
                      <a:pt x="682" y="413"/>
                    </a:cubicBezTo>
                    <a:cubicBezTo>
                      <a:pt x="679" y="415"/>
                      <a:pt x="679" y="415"/>
                      <a:pt x="679" y="415"/>
                    </a:cubicBezTo>
                    <a:cubicBezTo>
                      <a:pt x="678" y="417"/>
                      <a:pt x="678" y="417"/>
                      <a:pt x="678" y="417"/>
                    </a:cubicBezTo>
                    <a:cubicBezTo>
                      <a:pt x="677" y="418"/>
                      <a:pt x="677" y="418"/>
                      <a:pt x="677" y="418"/>
                    </a:cubicBezTo>
                    <a:cubicBezTo>
                      <a:pt x="675" y="416"/>
                      <a:pt x="675" y="416"/>
                      <a:pt x="675" y="416"/>
                    </a:cubicBezTo>
                    <a:cubicBezTo>
                      <a:pt x="672" y="416"/>
                      <a:pt x="672" y="416"/>
                      <a:pt x="672" y="416"/>
                    </a:cubicBezTo>
                    <a:cubicBezTo>
                      <a:pt x="671" y="416"/>
                      <a:pt x="671" y="416"/>
                      <a:pt x="671" y="416"/>
                    </a:cubicBezTo>
                    <a:cubicBezTo>
                      <a:pt x="673" y="417"/>
                      <a:pt x="673" y="417"/>
                      <a:pt x="673" y="417"/>
                    </a:cubicBezTo>
                    <a:cubicBezTo>
                      <a:pt x="672" y="418"/>
                      <a:pt x="672" y="418"/>
                      <a:pt x="672" y="418"/>
                    </a:cubicBezTo>
                    <a:cubicBezTo>
                      <a:pt x="669" y="418"/>
                      <a:pt x="669" y="418"/>
                      <a:pt x="669" y="418"/>
                    </a:cubicBezTo>
                    <a:cubicBezTo>
                      <a:pt x="666" y="415"/>
                      <a:pt x="666" y="415"/>
                      <a:pt x="666" y="415"/>
                    </a:cubicBezTo>
                    <a:cubicBezTo>
                      <a:pt x="666" y="412"/>
                      <a:pt x="666" y="412"/>
                      <a:pt x="666" y="412"/>
                    </a:cubicBezTo>
                    <a:cubicBezTo>
                      <a:pt x="664" y="411"/>
                      <a:pt x="664" y="411"/>
                      <a:pt x="664" y="411"/>
                    </a:cubicBezTo>
                    <a:cubicBezTo>
                      <a:pt x="664" y="409"/>
                      <a:pt x="664" y="409"/>
                      <a:pt x="664" y="409"/>
                    </a:cubicBezTo>
                    <a:cubicBezTo>
                      <a:pt x="668" y="407"/>
                      <a:pt x="668" y="407"/>
                      <a:pt x="668" y="407"/>
                    </a:cubicBezTo>
                    <a:cubicBezTo>
                      <a:pt x="669" y="405"/>
                      <a:pt x="669" y="405"/>
                      <a:pt x="669" y="405"/>
                    </a:cubicBezTo>
                    <a:cubicBezTo>
                      <a:pt x="668" y="405"/>
                      <a:pt x="668" y="405"/>
                      <a:pt x="668" y="405"/>
                    </a:cubicBezTo>
                    <a:cubicBezTo>
                      <a:pt x="667" y="406"/>
                      <a:pt x="667" y="406"/>
                      <a:pt x="667" y="406"/>
                    </a:cubicBezTo>
                    <a:cubicBezTo>
                      <a:pt x="664" y="406"/>
                      <a:pt x="664" y="406"/>
                      <a:pt x="664" y="406"/>
                    </a:cubicBezTo>
                    <a:cubicBezTo>
                      <a:pt x="663" y="409"/>
                      <a:pt x="663" y="409"/>
                      <a:pt x="663" y="409"/>
                    </a:cubicBezTo>
                    <a:cubicBezTo>
                      <a:pt x="661" y="409"/>
                      <a:pt x="661" y="409"/>
                      <a:pt x="661" y="409"/>
                    </a:cubicBezTo>
                    <a:cubicBezTo>
                      <a:pt x="661" y="407"/>
                      <a:pt x="661" y="407"/>
                      <a:pt x="661" y="407"/>
                    </a:cubicBezTo>
                    <a:cubicBezTo>
                      <a:pt x="661" y="405"/>
                      <a:pt x="661" y="405"/>
                      <a:pt x="661" y="405"/>
                    </a:cubicBezTo>
                    <a:cubicBezTo>
                      <a:pt x="661" y="405"/>
                      <a:pt x="661" y="405"/>
                      <a:pt x="661" y="405"/>
                    </a:cubicBezTo>
                    <a:cubicBezTo>
                      <a:pt x="659" y="405"/>
                      <a:pt x="659" y="405"/>
                      <a:pt x="659" y="405"/>
                    </a:cubicBezTo>
                    <a:cubicBezTo>
                      <a:pt x="659" y="406"/>
                      <a:pt x="659" y="406"/>
                      <a:pt x="659" y="406"/>
                    </a:cubicBezTo>
                    <a:cubicBezTo>
                      <a:pt x="659" y="408"/>
                      <a:pt x="659" y="408"/>
                      <a:pt x="659" y="408"/>
                    </a:cubicBezTo>
                    <a:cubicBezTo>
                      <a:pt x="659" y="409"/>
                      <a:pt x="659" y="409"/>
                      <a:pt x="659" y="409"/>
                    </a:cubicBezTo>
                    <a:cubicBezTo>
                      <a:pt x="657" y="408"/>
                      <a:pt x="657" y="408"/>
                      <a:pt x="657" y="408"/>
                    </a:cubicBezTo>
                    <a:cubicBezTo>
                      <a:pt x="655" y="407"/>
                      <a:pt x="655" y="407"/>
                      <a:pt x="655" y="407"/>
                    </a:cubicBezTo>
                    <a:cubicBezTo>
                      <a:pt x="654" y="406"/>
                      <a:pt x="654" y="406"/>
                      <a:pt x="654" y="406"/>
                    </a:cubicBezTo>
                    <a:cubicBezTo>
                      <a:pt x="652" y="407"/>
                      <a:pt x="652" y="407"/>
                      <a:pt x="652" y="407"/>
                    </a:cubicBezTo>
                    <a:cubicBezTo>
                      <a:pt x="652" y="408"/>
                      <a:pt x="652" y="408"/>
                      <a:pt x="652" y="408"/>
                    </a:cubicBezTo>
                    <a:cubicBezTo>
                      <a:pt x="650" y="408"/>
                      <a:pt x="650" y="408"/>
                      <a:pt x="650" y="408"/>
                    </a:cubicBezTo>
                    <a:cubicBezTo>
                      <a:pt x="649" y="406"/>
                      <a:pt x="649" y="406"/>
                      <a:pt x="649" y="406"/>
                    </a:cubicBezTo>
                    <a:cubicBezTo>
                      <a:pt x="648" y="404"/>
                      <a:pt x="648" y="404"/>
                      <a:pt x="648" y="404"/>
                    </a:cubicBezTo>
                    <a:cubicBezTo>
                      <a:pt x="649" y="405"/>
                      <a:pt x="649" y="405"/>
                      <a:pt x="649" y="405"/>
                    </a:cubicBezTo>
                    <a:cubicBezTo>
                      <a:pt x="650" y="405"/>
                      <a:pt x="650" y="405"/>
                      <a:pt x="650" y="405"/>
                    </a:cubicBezTo>
                    <a:cubicBezTo>
                      <a:pt x="650" y="405"/>
                      <a:pt x="650" y="405"/>
                      <a:pt x="650" y="405"/>
                    </a:cubicBezTo>
                    <a:cubicBezTo>
                      <a:pt x="648" y="402"/>
                      <a:pt x="648" y="402"/>
                      <a:pt x="648" y="402"/>
                    </a:cubicBezTo>
                    <a:cubicBezTo>
                      <a:pt x="645" y="401"/>
                      <a:pt x="645" y="401"/>
                      <a:pt x="645" y="401"/>
                    </a:cubicBezTo>
                    <a:cubicBezTo>
                      <a:pt x="645" y="399"/>
                      <a:pt x="645" y="399"/>
                      <a:pt x="645" y="399"/>
                    </a:cubicBezTo>
                    <a:cubicBezTo>
                      <a:pt x="645" y="396"/>
                      <a:pt x="645" y="396"/>
                      <a:pt x="645" y="396"/>
                    </a:cubicBezTo>
                    <a:cubicBezTo>
                      <a:pt x="645" y="393"/>
                      <a:pt x="645" y="393"/>
                      <a:pt x="645" y="393"/>
                    </a:cubicBezTo>
                    <a:cubicBezTo>
                      <a:pt x="644" y="390"/>
                      <a:pt x="644" y="390"/>
                      <a:pt x="644" y="390"/>
                    </a:cubicBezTo>
                    <a:cubicBezTo>
                      <a:pt x="644" y="388"/>
                      <a:pt x="644" y="388"/>
                      <a:pt x="644" y="388"/>
                    </a:cubicBezTo>
                    <a:cubicBezTo>
                      <a:pt x="646" y="388"/>
                      <a:pt x="646" y="388"/>
                      <a:pt x="646" y="388"/>
                    </a:cubicBezTo>
                    <a:cubicBezTo>
                      <a:pt x="646" y="386"/>
                      <a:pt x="646" y="386"/>
                      <a:pt x="646" y="386"/>
                    </a:cubicBezTo>
                    <a:cubicBezTo>
                      <a:pt x="645" y="384"/>
                      <a:pt x="645" y="384"/>
                      <a:pt x="645" y="384"/>
                    </a:cubicBezTo>
                    <a:cubicBezTo>
                      <a:pt x="645" y="383"/>
                      <a:pt x="645" y="383"/>
                      <a:pt x="645" y="383"/>
                    </a:cubicBezTo>
                    <a:cubicBezTo>
                      <a:pt x="648" y="383"/>
                      <a:pt x="648" y="383"/>
                      <a:pt x="648" y="383"/>
                    </a:cubicBezTo>
                    <a:cubicBezTo>
                      <a:pt x="648" y="385"/>
                      <a:pt x="648" y="385"/>
                      <a:pt x="648" y="385"/>
                    </a:cubicBezTo>
                    <a:cubicBezTo>
                      <a:pt x="652" y="385"/>
                      <a:pt x="652" y="385"/>
                      <a:pt x="652" y="385"/>
                    </a:cubicBezTo>
                    <a:cubicBezTo>
                      <a:pt x="654" y="386"/>
                      <a:pt x="654" y="386"/>
                      <a:pt x="654" y="386"/>
                    </a:cubicBezTo>
                    <a:cubicBezTo>
                      <a:pt x="655" y="389"/>
                      <a:pt x="655" y="389"/>
                      <a:pt x="655" y="389"/>
                    </a:cubicBezTo>
                    <a:cubicBezTo>
                      <a:pt x="659" y="390"/>
                      <a:pt x="659" y="390"/>
                      <a:pt x="659" y="390"/>
                    </a:cubicBezTo>
                    <a:cubicBezTo>
                      <a:pt x="663" y="390"/>
                      <a:pt x="663" y="390"/>
                      <a:pt x="663" y="390"/>
                    </a:cubicBezTo>
                    <a:cubicBezTo>
                      <a:pt x="664" y="390"/>
                      <a:pt x="664" y="390"/>
                      <a:pt x="664" y="390"/>
                    </a:cubicBezTo>
                    <a:cubicBezTo>
                      <a:pt x="668" y="390"/>
                      <a:pt x="668" y="390"/>
                      <a:pt x="668" y="390"/>
                    </a:cubicBezTo>
                    <a:cubicBezTo>
                      <a:pt x="666" y="388"/>
                      <a:pt x="666" y="388"/>
                      <a:pt x="666" y="388"/>
                    </a:cubicBezTo>
                    <a:cubicBezTo>
                      <a:pt x="666" y="387"/>
                      <a:pt x="666" y="387"/>
                      <a:pt x="666" y="387"/>
                    </a:cubicBezTo>
                    <a:cubicBezTo>
                      <a:pt x="663" y="385"/>
                      <a:pt x="663" y="385"/>
                      <a:pt x="663" y="385"/>
                    </a:cubicBezTo>
                    <a:cubicBezTo>
                      <a:pt x="662" y="382"/>
                      <a:pt x="662" y="382"/>
                      <a:pt x="662" y="382"/>
                    </a:cubicBezTo>
                    <a:cubicBezTo>
                      <a:pt x="659" y="382"/>
                      <a:pt x="659" y="382"/>
                      <a:pt x="659" y="382"/>
                    </a:cubicBezTo>
                    <a:cubicBezTo>
                      <a:pt x="657" y="380"/>
                      <a:pt x="657" y="380"/>
                      <a:pt x="657" y="380"/>
                    </a:cubicBezTo>
                    <a:cubicBezTo>
                      <a:pt x="655" y="380"/>
                      <a:pt x="655" y="380"/>
                      <a:pt x="655" y="380"/>
                    </a:cubicBezTo>
                    <a:cubicBezTo>
                      <a:pt x="652" y="378"/>
                      <a:pt x="652" y="378"/>
                      <a:pt x="652" y="378"/>
                    </a:cubicBezTo>
                    <a:cubicBezTo>
                      <a:pt x="650" y="378"/>
                      <a:pt x="650" y="378"/>
                      <a:pt x="650" y="378"/>
                    </a:cubicBezTo>
                    <a:cubicBezTo>
                      <a:pt x="645" y="376"/>
                      <a:pt x="645" y="376"/>
                      <a:pt x="645" y="376"/>
                    </a:cubicBezTo>
                    <a:cubicBezTo>
                      <a:pt x="644" y="374"/>
                      <a:pt x="644" y="374"/>
                      <a:pt x="644" y="374"/>
                    </a:cubicBezTo>
                    <a:cubicBezTo>
                      <a:pt x="645" y="370"/>
                      <a:pt x="645" y="370"/>
                      <a:pt x="645" y="370"/>
                    </a:cubicBezTo>
                    <a:cubicBezTo>
                      <a:pt x="647" y="368"/>
                      <a:pt x="647" y="368"/>
                      <a:pt x="647" y="368"/>
                    </a:cubicBezTo>
                    <a:cubicBezTo>
                      <a:pt x="647" y="367"/>
                      <a:pt x="647" y="367"/>
                      <a:pt x="647" y="367"/>
                    </a:cubicBezTo>
                    <a:cubicBezTo>
                      <a:pt x="648" y="364"/>
                      <a:pt x="648" y="364"/>
                      <a:pt x="648" y="364"/>
                    </a:cubicBezTo>
                    <a:cubicBezTo>
                      <a:pt x="650" y="364"/>
                      <a:pt x="650" y="364"/>
                      <a:pt x="650" y="364"/>
                    </a:cubicBezTo>
                    <a:cubicBezTo>
                      <a:pt x="651" y="362"/>
                      <a:pt x="651" y="362"/>
                      <a:pt x="651" y="362"/>
                    </a:cubicBezTo>
                    <a:cubicBezTo>
                      <a:pt x="651" y="357"/>
                      <a:pt x="651" y="357"/>
                      <a:pt x="651" y="357"/>
                    </a:cubicBezTo>
                    <a:cubicBezTo>
                      <a:pt x="652" y="356"/>
                      <a:pt x="652" y="356"/>
                      <a:pt x="652" y="356"/>
                    </a:cubicBezTo>
                    <a:cubicBezTo>
                      <a:pt x="653" y="355"/>
                      <a:pt x="653" y="355"/>
                      <a:pt x="653" y="355"/>
                    </a:cubicBezTo>
                    <a:cubicBezTo>
                      <a:pt x="654" y="353"/>
                      <a:pt x="654" y="353"/>
                      <a:pt x="654" y="353"/>
                    </a:cubicBezTo>
                    <a:cubicBezTo>
                      <a:pt x="657" y="351"/>
                      <a:pt x="657" y="351"/>
                      <a:pt x="657" y="351"/>
                    </a:cubicBezTo>
                    <a:cubicBezTo>
                      <a:pt x="659" y="351"/>
                      <a:pt x="659" y="351"/>
                      <a:pt x="659" y="351"/>
                    </a:cubicBezTo>
                    <a:cubicBezTo>
                      <a:pt x="660" y="349"/>
                      <a:pt x="660" y="349"/>
                      <a:pt x="660" y="349"/>
                    </a:cubicBezTo>
                    <a:cubicBezTo>
                      <a:pt x="659" y="350"/>
                      <a:pt x="659" y="350"/>
                      <a:pt x="659" y="350"/>
                    </a:cubicBezTo>
                    <a:cubicBezTo>
                      <a:pt x="658" y="350"/>
                      <a:pt x="658" y="350"/>
                      <a:pt x="658" y="350"/>
                    </a:cubicBezTo>
                    <a:cubicBezTo>
                      <a:pt x="657" y="348"/>
                      <a:pt x="657" y="348"/>
                      <a:pt x="657" y="348"/>
                    </a:cubicBezTo>
                    <a:cubicBezTo>
                      <a:pt x="660" y="344"/>
                      <a:pt x="660" y="344"/>
                      <a:pt x="660" y="344"/>
                    </a:cubicBezTo>
                    <a:cubicBezTo>
                      <a:pt x="662" y="341"/>
                      <a:pt x="662" y="341"/>
                      <a:pt x="662" y="341"/>
                    </a:cubicBezTo>
                    <a:cubicBezTo>
                      <a:pt x="663" y="340"/>
                      <a:pt x="663" y="340"/>
                      <a:pt x="663" y="340"/>
                    </a:cubicBezTo>
                    <a:cubicBezTo>
                      <a:pt x="664" y="338"/>
                      <a:pt x="664" y="338"/>
                      <a:pt x="664" y="338"/>
                    </a:cubicBezTo>
                    <a:cubicBezTo>
                      <a:pt x="666" y="338"/>
                      <a:pt x="666" y="338"/>
                      <a:pt x="666" y="338"/>
                    </a:cubicBezTo>
                    <a:cubicBezTo>
                      <a:pt x="667" y="338"/>
                      <a:pt x="667" y="338"/>
                      <a:pt x="667" y="338"/>
                    </a:cubicBezTo>
                    <a:cubicBezTo>
                      <a:pt x="668" y="334"/>
                      <a:pt x="668" y="334"/>
                      <a:pt x="668" y="334"/>
                    </a:cubicBezTo>
                    <a:cubicBezTo>
                      <a:pt x="669" y="334"/>
                      <a:pt x="669" y="334"/>
                      <a:pt x="669" y="334"/>
                    </a:cubicBezTo>
                    <a:cubicBezTo>
                      <a:pt x="670" y="336"/>
                      <a:pt x="670" y="336"/>
                      <a:pt x="670" y="336"/>
                    </a:cubicBezTo>
                    <a:cubicBezTo>
                      <a:pt x="671" y="335"/>
                      <a:pt x="671" y="335"/>
                      <a:pt x="671" y="335"/>
                    </a:cubicBezTo>
                    <a:cubicBezTo>
                      <a:pt x="670" y="333"/>
                      <a:pt x="670" y="333"/>
                      <a:pt x="670" y="333"/>
                    </a:cubicBezTo>
                    <a:cubicBezTo>
                      <a:pt x="673" y="329"/>
                      <a:pt x="673" y="329"/>
                      <a:pt x="673" y="329"/>
                    </a:cubicBezTo>
                    <a:cubicBezTo>
                      <a:pt x="675" y="329"/>
                      <a:pt x="675" y="329"/>
                      <a:pt x="675" y="329"/>
                    </a:cubicBezTo>
                    <a:cubicBezTo>
                      <a:pt x="675" y="327"/>
                      <a:pt x="675" y="327"/>
                      <a:pt x="675" y="327"/>
                    </a:cubicBezTo>
                    <a:cubicBezTo>
                      <a:pt x="677" y="324"/>
                      <a:pt x="677" y="324"/>
                      <a:pt x="677" y="324"/>
                    </a:cubicBezTo>
                    <a:cubicBezTo>
                      <a:pt x="679" y="324"/>
                      <a:pt x="679" y="324"/>
                      <a:pt x="679" y="324"/>
                    </a:cubicBezTo>
                    <a:cubicBezTo>
                      <a:pt x="681" y="322"/>
                      <a:pt x="681" y="322"/>
                      <a:pt x="681" y="322"/>
                    </a:cubicBezTo>
                    <a:cubicBezTo>
                      <a:pt x="683" y="322"/>
                      <a:pt x="683" y="322"/>
                      <a:pt x="683" y="322"/>
                    </a:cubicBezTo>
                    <a:cubicBezTo>
                      <a:pt x="684" y="322"/>
                      <a:pt x="684" y="322"/>
                      <a:pt x="684" y="322"/>
                    </a:cubicBezTo>
                    <a:cubicBezTo>
                      <a:pt x="683" y="320"/>
                      <a:pt x="683" y="320"/>
                      <a:pt x="683" y="320"/>
                    </a:cubicBezTo>
                    <a:cubicBezTo>
                      <a:pt x="684" y="318"/>
                      <a:pt x="684" y="318"/>
                      <a:pt x="684" y="318"/>
                    </a:cubicBezTo>
                    <a:cubicBezTo>
                      <a:pt x="688" y="316"/>
                      <a:pt x="688" y="316"/>
                      <a:pt x="688" y="316"/>
                    </a:cubicBezTo>
                    <a:cubicBezTo>
                      <a:pt x="692" y="313"/>
                      <a:pt x="692" y="313"/>
                      <a:pt x="692" y="313"/>
                    </a:cubicBezTo>
                    <a:cubicBezTo>
                      <a:pt x="699" y="310"/>
                      <a:pt x="699" y="310"/>
                      <a:pt x="699" y="310"/>
                    </a:cubicBezTo>
                    <a:cubicBezTo>
                      <a:pt x="703" y="310"/>
                      <a:pt x="703" y="310"/>
                      <a:pt x="703" y="310"/>
                    </a:cubicBezTo>
                    <a:cubicBezTo>
                      <a:pt x="705" y="309"/>
                      <a:pt x="705" y="309"/>
                      <a:pt x="705" y="309"/>
                    </a:cubicBezTo>
                    <a:cubicBezTo>
                      <a:pt x="708" y="310"/>
                      <a:pt x="708" y="310"/>
                      <a:pt x="708" y="310"/>
                    </a:cubicBezTo>
                    <a:cubicBezTo>
                      <a:pt x="710" y="309"/>
                      <a:pt x="710" y="309"/>
                      <a:pt x="710" y="309"/>
                    </a:cubicBezTo>
                    <a:cubicBezTo>
                      <a:pt x="711" y="310"/>
                      <a:pt x="711" y="310"/>
                      <a:pt x="711" y="310"/>
                    </a:cubicBezTo>
                    <a:cubicBezTo>
                      <a:pt x="715" y="310"/>
                      <a:pt x="715" y="310"/>
                      <a:pt x="715" y="310"/>
                    </a:cubicBezTo>
                    <a:cubicBezTo>
                      <a:pt x="718" y="312"/>
                      <a:pt x="718" y="312"/>
                      <a:pt x="718" y="312"/>
                    </a:cubicBezTo>
                    <a:cubicBezTo>
                      <a:pt x="723" y="314"/>
                      <a:pt x="723" y="314"/>
                      <a:pt x="723" y="314"/>
                    </a:cubicBezTo>
                    <a:cubicBezTo>
                      <a:pt x="723" y="316"/>
                      <a:pt x="723" y="316"/>
                      <a:pt x="723" y="316"/>
                    </a:cubicBezTo>
                    <a:cubicBezTo>
                      <a:pt x="723" y="318"/>
                      <a:pt x="723" y="318"/>
                      <a:pt x="723" y="318"/>
                    </a:cubicBezTo>
                    <a:cubicBezTo>
                      <a:pt x="720" y="319"/>
                      <a:pt x="720" y="319"/>
                      <a:pt x="720" y="319"/>
                    </a:cubicBezTo>
                    <a:cubicBezTo>
                      <a:pt x="716" y="320"/>
                      <a:pt x="716" y="320"/>
                      <a:pt x="716" y="320"/>
                    </a:cubicBezTo>
                    <a:cubicBezTo>
                      <a:pt x="713" y="320"/>
                      <a:pt x="713" y="320"/>
                      <a:pt x="713" y="320"/>
                    </a:cubicBezTo>
                    <a:cubicBezTo>
                      <a:pt x="712" y="322"/>
                      <a:pt x="712" y="322"/>
                      <a:pt x="712" y="322"/>
                    </a:cubicBezTo>
                    <a:cubicBezTo>
                      <a:pt x="710" y="325"/>
                      <a:pt x="710" y="325"/>
                      <a:pt x="710" y="325"/>
                    </a:cubicBezTo>
                    <a:cubicBezTo>
                      <a:pt x="707" y="325"/>
                      <a:pt x="707" y="325"/>
                      <a:pt x="707" y="325"/>
                    </a:cubicBezTo>
                    <a:cubicBezTo>
                      <a:pt x="703" y="330"/>
                      <a:pt x="703" y="330"/>
                      <a:pt x="703" y="330"/>
                    </a:cubicBezTo>
                    <a:cubicBezTo>
                      <a:pt x="699" y="335"/>
                      <a:pt x="699" y="335"/>
                      <a:pt x="699" y="335"/>
                    </a:cubicBezTo>
                    <a:cubicBezTo>
                      <a:pt x="695" y="337"/>
                      <a:pt x="695" y="337"/>
                      <a:pt x="695" y="337"/>
                    </a:cubicBezTo>
                    <a:cubicBezTo>
                      <a:pt x="694" y="338"/>
                      <a:pt x="694" y="338"/>
                      <a:pt x="694" y="338"/>
                    </a:cubicBezTo>
                    <a:cubicBezTo>
                      <a:pt x="692" y="343"/>
                      <a:pt x="692" y="343"/>
                      <a:pt x="692" y="343"/>
                    </a:cubicBezTo>
                    <a:cubicBezTo>
                      <a:pt x="691" y="345"/>
                      <a:pt x="691" y="345"/>
                      <a:pt x="691" y="345"/>
                    </a:cubicBezTo>
                    <a:cubicBezTo>
                      <a:pt x="692" y="348"/>
                      <a:pt x="692" y="348"/>
                      <a:pt x="692" y="348"/>
                    </a:cubicBezTo>
                    <a:cubicBezTo>
                      <a:pt x="693" y="349"/>
                      <a:pt x="693" y="349"/>
                      <a:pt x="693" y="349"/>
                    </a:cubicBezTo>
                    <a:cubicBezTo>
                      <a:pt x="693" y="352"/>
                      <a:pt x="693" y="352"/>
                      <a:pt x="693" y="352"/>
                    </a:cubicBezTo>
                    <a:cubicBezTo>
                      <a:pt x="691" y="353"/>
                      <a:pt x="691" y="353"/>
                      <a:pt x="691" y="353"/>
                    </a:cubicBezTo>
                    <a:cubicBezTo>
                      <a:pt x="690" y="355"/>
                      <a:pt x="690" y="355"/>
                      <a:pt x="690" y="355"/>
                    </a:cubicBezTo>
                    <a:cubicBezTo>
                      <a:pt x="688" y="357"/>
                      <a:pt x="688" y="357"/>
                      <a:pt x="688" y="357"/>
                    </a:cubicBezTo>
                    <a:cubicBezTo>
                      <a:pt x="687" y="360"/>
                      <a:pt x="687" y="360"/>
                      <a:pt x="687" y="360"/>
                    </a:cubicBezTo>
                    <a:cubicBezTo>
                      <a:pt x="686" y="363"/>
                      <a:pt x="686" y="363"/>
                      <a:pt x="686" y="363"/>
                    </a:cubicBezTo>
                    <a:cubicBezTo>
                      <a:pt x="685" y="364"/>
                      <a:pt x="685" y="364"/>
                      <a:pt x="685" y="364"/>
                    </a:cubicBezTo>
                    <a:cubicBezTo>
                      <a:pt x="685" y="366"/>
                      <a:pt x="685" y="366"/>
                      <a:pt x="685" y="366"/>
                    </a:cubicBezTo>
                    <a:cubicBezTo>
                      <a:pt x="686" y="368"/>
                      <a:pt x="686" y="368"/>
                      <a:pt x="686" y="368"/>
                    </a:cubicBezTo>
                    <a:cubicBezTo>
                      <a:pt x="686" y="371"/>
                      <a:pt x="686" y="371"/>
                      <a:pt x="686" y="371"/>
                    </a:cubicBezTo>
                    <a:cubicBezTo>
                      <a:pt x="687" y="373"/>
                      <a:pt x="687" y="373"/>
                      <a:pt x="687" y="373"/>
                    </a:cubicBezTo>
                    <a:cubicBezTo>
                      <a:pt x="687" y="376"/>
                      <a:pt x="687" y="376"/>
                      <a:pt x="687" y="376"/>
                    </a:cubicBezTo>
                    <a:cubicBezTo>
                      <a:pt x="689" y="379"/>
                      <a:pt x="689" y="379"/>
                      <a:pt x="689" y="379"/>
                    </a:cubicBezTo>
                    <a:cubicBezTo>
                      <a:pt x="690" y="380"/>
                      <a:pt x="690" y="380"/>
                      <a:pt x="690" y="380"/>
                    </a:cubicBezTo>
                    <a:cubicBezTo>
                      <a:pt x="692" y="381"/>
                      <a:pt x="692" y="381"/>
                      <a:pt x="692" y="381"/>
                    </a:cubicBezTo>
                    <a:cubicBezTo>
                      <a:pt x="692" y="384"/>
                      <a:pt x="692" y="384"/>
                      <a:pt x="692" y="384"/>
                    </a:cubicBezTo>
                    <a:cubicBezTo>
                      <a:pt x="691" y="386"/>
                      <a:pt x="691" y="386"/>
                      <a:pt x="691" y="386"/>
                    </a:cubicBezTo>
                    <a:cubicBezTo>
                      <a:pt x="690" y="384"/>
                      <a:pt x="690" y="384"/>
                      <a:pt x="690" y="384"/>
                    </a:cubicBezTo>
                    <a:cubicBezTo>
                      <a:pt x="689" y="384"/>
                      <a:pt x="689" y="384"/>
                      <a:pt x="689" y="384"/>
                    </a:cubicBezTo>
                    <a:cubicBezTo>
                      <a:pt x="689" y="385"/>
                      <a:pt x="689" y="385"/>
                      <a:pt x="689" y="385"/>
                    </a:cubicBezTo>
                    <a:cubicBezTo>
                      <a:pt x="687" y="385"/>
                      <a:pt x="687" y="385"/>
                      <a:pt x="687" y="385"/>
                    </a:cubicBezTo>
                    <a:cubicBezTo>
                      <a:pt x="686" y="386"/>
                      <a:pt x="686" y="386"/>
                      <a:pt x="686" y="386"/>
                    </a:cubicBezTo>
                    <a:cubicBezTo>
                      <a:pt x="684" y="386"/>
                      <a:pt x="684" y="386"/>
                      <a:pt x="684" y="386"/>
                    </a:cubicBezTo>
                    <a:cubicBezTo>
                      <a:pt x="685" y="387"/>
                      <a:pt x="685" y="387"/>
                      <a:pt x="685" y="387"/>
                    </a:cubicBezTo>
                    <a:cubicBezTo>
                      <a:pt x="687" y="389"/>
                      <a:pt x="687" y="389"/>
                      <a:pt x="687" y="389"/>
                    </a:cubicBezTo>
                    <a:cubicBezTo>
                      <a:pt x="689" y="388"/>
                      <a:pt x="689" y="388"/>
                      <a:pt x="689" y="388"/>
                    </a:cubicBezTo>
                    <a:cubicBezTo>
                      <a:pt x="689" y="388"/>
                      <a:pt x="689" y="388"/>
                      <a:pt x="689" y="388"/>
                    </a:cubicBezTo>
                    <a:cubicBezTo>
                      <a:pt x="690" y="389"/>
                      <a:pt x="690" y="389"/>
                      <a:pt x="690" y="389"/>
                    </a:cubicBezTo>
                    <a:cubicBezTo>
                      <a:pt x="688" y="391"/>
                      <a:pt x="688" y="391"/>
                      <a:pt x="688" y="391"/>
                    </a:cubicBezTo>
                    <a:cubicBezTo>
                      <a:pt x="687" y="394"/>
                      <a:pt x="687" y="394"/>
                      <a:pt x="687" y="394"/>
                    </a:cubicBezTo>
                    <a:cubicBezTo>
                      <a:pt x="687" y="396"/>
                      <a:pt x="687" y="396"/>
                      <a:pt x="687" y="396"/>
                    </a:cubicBezTo>
                    <a:cubicBezTo>
                      <a:pt x="686" y="398"/>
                      <a:pt x="686" y="398"/>
                      <a:pt x="686" y="398"/>
                    </a:cubicBezTo>
                    <a:cubicBezTo>
                      <a:pt x="689" y="395"/>
                      <a:pt x="689" y="395"/>
                      <a:pt x="689" y="395"/>
                    </a:cubicBezTo>
                    <a:cubicBezTo>
                      <a:pt x="689" y="393"/>
                      <a:pt x="689" y="393"/>
                      <a:pt x="689" y="393"/>
                    </a:cubicBezTo>
                    <a:cubicBezTo>
                      <a:pt x="692" y="389"/>
                      <a:pt x="692" y="389"/>
                      <a:pt x="692" y="389"/>
                    </a:cubicBezTo>
                    <a:cubicBezTo>
                      <a:pt x="693" y="387"/>
                      <a:pt x="693" y="387"/>
                      <a:pt x="693" y="387"/>
                    </a:cubicBezTo>
                    <a:cubicBezTo>
                      <a:pt x="694" y="383"/>
                      <a:pt x="694" y="383"/>
                      <a:pt x="694" y="383"/>
                    </a:cubicBezTo>
                    <a:cubicBezTo>
                      <a:pt x="695" y="382"/>
                      <a:pt x="695" y="382"/>
                      <a:pt x="695" y="382"/>
                    </a:cubicBezTo>
                    <a:cubicBezTo>
                      <a:pt x="697" y="380"/>
                      <a:pt x="697" y="380"/>
                      <a:pt x="697" y="380"/>
                    </a:cubicBezTo>
                    <a:cubicBezTo>
                      <a:pt x="697" y="378"/>
                      <a:pt x="697" y="378"/>
                      <a:pt x="697" y="378"/>
                    </a:cubicBezTo>
                    <a:cubicBezTo>
                      <a:pt x="696" y="376"/>
                      <a:pt x="696" y="376"/>
                      <a:pt x="696" y="376"/>
                    </a:cubicBezTo>
                    <a:cubicBezTo>
                      <a:pt x="697" y="375"/>
                      <a:pt x="697" y="375"/>
                      <a:pt x="697" y="375"/>
                    </a:cubicBezTo>
                    <a:cubicBezTo>
                      <a:pt x="695" y="374"/>
                      <a:pt x="695" y="374"/>
                      <a:pt x="695" y="374"/>
                    </a:cubicBezTo>
                    <a:cubicBezTo>
                      <a:pt x="694" y="373"/>
                      <a:pt x="694" y="373"/>
                      <a:pt x="694" y="373"/>
                    </a:cubicBezTo>
                    <a:cubicBezTo>
                      <a:pt x="693" y="370"/>
                      <a:pt x="693" y="370"/>
                      <a:pt x="693" y="370"/>
                    </a:cubicBezTo>
                    <a:cubicBezTo>
                      <a:pt x="693" y="370"/>
                      <a:pt x="693" y="370"/>
                      <a:pt x="693" y="370"/>
                    </a:cubicBezTo>
                    <a:cubicBezTo>
                      <a:pt x="693" y="367"/>
                      <a:pt x="693" y="367"/>
                      <a:pt x="693" y="367"/>
                    </a:cubicBezTo>
                    <a:cubicBezTo>
                      <a:pt x="692" y="364"/>
                      <a:pt x="692" y="364"/>
                      <a:pt x="692" y="364"/>
                    </a:cubicBezTo>
                    <a:cubicBezTo>
                      <a:pt x="691" y="362"/>
                      <a:pt x="691" y="362"/>
                      <a:pt x="691" y="362"/>
                    </a:cubicBezTo>
                    <a:cubicBezTo>
                      <a:pt x="692" y="361"/>
                      <a:pt x="692" y="361"/>
                      <a:pt x="692" y="361"/>
                    </a:cubicBezTo>
                    <a:cubicBezTo>
                      <a:pt x="693" y="363"/>
                      <a:pt x="693" y="363"/>
                      <a:pt x="693" y="363"/>
                    </a:cubicBezTo>
                    <a:cubicBezTo>
                      <a:pt x="694" y="362"/>
                      <a:pt x="694" y="362"/>
                      <a:pt x="694" y="362"/>
                    </a:cubicBezTo>
                    <a:cubicBezTo>
                      <a:pt x="697" y="361"/>
                      <a:pt x="697" y="361"/>
                      <a:pt x="697" y="361"/>
                    </a:cubicBezTo>
                    <a:cubicBezTo>
                      <a:pt x="698" y="360"/>
                      <a:pt x="698" y="360"/>
                      <a:pt x="698" y="360"/>
                    </a:cubicBezTo>
                    <a:cubicBezTo>
                      <a:pt x="697" y="358"/>
                      <a:pt x="697" y="358"/>
                      <a:pt x="697" y="358"/>
                    </a:cubicBezTo>
                    <a:cubicBezTo>
                      <a:pt x="699" y="356"/>
                      <a:pt x="699" y="356"/>
                      <a:pt x="699" y="356"/>
                    </a:cubicBezTo>
                    <a:cubicBezTo>
                      <a:pt x="701" y="357"/>
                      <a:pt x="701" y="357"/>
                      <a:pt x="701" y="357"/>
                    </a:cubicBezTo>
                    <a:cubicBezTo>
                      <a:pt x="702" y="360"/>
                      <a:pt x="702" y="360"/>
                      <a:pt x="702" y="360"/>
                    </a:cubicBezTo>
                    <a:cubicBezTo>
                      <a:pt x="701" y="361"/>
                      <a:pt x="701" y="361"/>
                      <a:pt x="701" y="361"/>
                    </a:cubicBezTo>
                    <a:cubicBezTo>
                      <a:pt x="703" y="362"/>
                      <a:pt x="703" y="362"/>
                      <a:pt x="703" y="362"/>
                    </a:cubicBezTo>
                    <a:cubicBezTo>
                      <a:pt x="704" y="360"/>
                      <a:pt x="704" y="360"/>
                      <a:pt x="704" y="360"/>
                    </a:cubicBezTo>
                    <a:cubicBezTo>
                      <a:pt x="704" y="358"/>
                      <a:pt x="704" y="358"/>
                      <a:pt x="704" y="358"/>
                    </a:cubicBezTo>
                    <a:cubicBezTo>
                      <a:pt x="706" y="356"/>
                      <a:pt x="706" y="356"/>
                      <a:pt x="706" y="356"/>
                    </a:cubicBezTo>
                    <a:cubicBezTo>
                      <a:pt x="707" y="356"/>
                      <a:pt x="707" y="356"/>
                      <a:pt x="707" y="356"/>
                    </a:cubicBezTo>
                    <a:cubicBezTo>
                      <a:pt x="707" y="355"/>
                      <a:pt x="707" y="355"/>
                      <a:pt x="707" y="355"/>
                    </a:cubicBezTo>
                    <a:cubicBezTo>
                      <a:pt x="708" y="354"/>
                      <a:pt x="708" y="354"/>
                      <a:pt x="708" y="354"/>
                    </a:cubicBezTo>
                    <a:cubicBezTo>
                      <a:pt x="710" y="353"/>
                      <a:pt x="710" y="353"/>
                      <a:pt x="710" y="353"/>
                    </a:cubicBezTo>
                    <a:cubicBezTo>
                      <a:pt x="709" y="352"/>
                      <a:pt x="709" y="352"/>
                      <a:pt x="709" y="352"/>
                    </a:cubicBezTo>
                    <a:cubicBezTo>
                      <a:pt x="708" y="352"/>
                      <a:pt x="708" y="352"/>
                      <a:pt x="708" y="352"/>
                    </a:cubicBezTo>
                    <a:cubicBezTo>
                      <a:pt x="704" y="355"/>
                      <a:pt x="704" y="355"/>
                      <a:pt x="704" y="355"/>
                    </a:cubicBezTo>
                    <a:cubicBezTo>
                      <a:pt x="702" y="354"/>
                      <a:pt x="702" y="354"/>
                      <a:pt x="702" y="354"/>
                    </a:cubicBezTo>
                    <a:cubicBezTo>
                      <a:pt x="701" y="352"/>
                      <a:pt x="701" y="352"/>
                      <a:pt x="701" y="352"/>
                    </a:cubicBezTo>
                    <a:cubicBezTo>
                      <a:pt x="700" y="351"/>
                      <a:pt x="700" y="351"/>
                      <a:pt x="700" y="351"/>
                    </a:cubicBezTo>
                    <a:cubicBezTo>
                      <a:pt x="700" y="349"/>
                      <a:pt x="700" y="349"/>
                      <a:pt x="700" y="349"/>
                    </a:cubicBezTo>
                    <a:cubicBezTo>
                      <a:pt x="703" y="349"/>
                      <a:pt x="703" y="349"/>
                      <a:pt x="703" y="349"/>
                    </a:cubicBezTo>
                    <a:cubicBezTo>
                      <a:pt x="701" y="347"/>
                      <a:pt x="701" y="347"/>
                      <a:pt x="701" y="347"/>
                    </a:cubicBezTo>
                    <a:cubicBezTo>
                      <a:pt x="702" y="343"/>
                      <a:pt x="702" y="343"/>
                      <a:pt x="702" y="343"/>
                    </a:cubicBezTo>
                    <a:cubicBezTo>
                      <a:pt x="704" y="340"/>
                      <a:pt x="704" y="340"/>
                      <a:pt x="704" y="340"/>
                    </a:cubicBezTo>
                    <a:cubicBezTo>
                      <a:pt x="704" y="338"/>
                      <a:pt x="704" y="338"/>
                      <a:pt x="704" y="338"/>
                    </a:cubicBezTo>
                    <a:cubicBezTo>
                      <a:pt x="706" y="336"/>
                      <a:pt x="706" y="336"/>
                      <a:pt x="706" y="336"/>
                    </a:cubicBezTo>
                    <a:cubicBezTo>
                      <a:pt x="709" y="337"/>
                      <a:pt x="709" y="337"/>
                      <a:pt x="709" y="337"/>
                    </a:cubicBezTo>
                    <a:cubicBezTo>
                      <a:pt x="711" y="339"/>
                      <a:pt x="711" y="339"/>
                      <a:pt x="711" y="339"/>
                    </a:cubicBezTo>
                    <a:cubicBezTo>
                      <a:pt x="711" y="340"/>
                      <a:pt x="711" y="340"/>
                      <a:pt x="711" y="340"/>
                    </a:cubicBezTo>
                    <a:cubicBezTo>
                      <a:pt x="714" y="342"/>
                      <a:pt x="714" y="342"/>
                      <a:pt x="714" y="342"/>
                    </a:cubicBezTo>
                    <a:cubicBezTo>
                      <a:pt x="716" y="344"/>
                      <a:pt x="716" y="344"/>
                      <a:pt x="716" y="344"/>
                    </a:cubicBezTo>
                    <a:cubicBezTo>
                      <a:pt x="718" y="344"/>
                      <a:pt x="718" y="344"/>
                      <a:pt x="718" y="344"/>
                    </a:cubicBezTo>
                    <a:cubicBezTo>
                      <a:pt x="716" y="343"/>
                      <a:pt x="716" y="343"/>
                      <a:pt x="716" y="343"/>
                    </a:cubicBezTo>
                    <a:cubicBezTo>
                      <a:pt x="716" y="341"/>
                      <a:pt x="716" y="341"/>
                      <a:pt x="716" y="341"/>
                    </a:cubicBezTo>
                    <a:cubicBezTo>
                      <a:pt x="713" y="339"/>
                      <a:pt x="713" y="339"/>
                      <a:pt x="713" y="339"/>
                    </a:cubicBezTo>
                    <a:cubicBezTo>
                      <a:pt x="712" y="336"/>
                      <a:pt x="712" y="336"/>
                      <a:pt x="712" y="336"/>
                    </a:cubicBezTo>
                    <a:cubicBezTo>
                      <a:pt x="711" y="335"/>
                      <a:pt x="711" y="335"/>
                      <a:pt x="711" y="335"/>
                    </a:cubicBezTo>
                    <a:cubicBezTo>
                      <a:pt x="709" y="335"/>
                      <a:pt x="709" y="335"/>
                      <a:pt x="709" y="335"/>
                    </a:cubicBezTo>
                    <a:cubicBezTo>
                      <a:pt x="708" y="334"/>
                      <a:pt x="708" y="334"/>
                      <a:pt x="708" y="334"/>
                    </a:cubicBezTo>
                    <a:cubicBezTo>
                      <a:pt x="709" y="334"/>
                      <a:pt x="709" y="334"/>
                      <a:pt x="709" y="334"/>
                    </a:cubicBezTo>
                    <a:cubicBezTo>
                      <a:pt x="713" y="333"/>
                      <a:pt x="713" y="333"/>
                      <a:pt x="713" y="333"/>
                    </a:cubicBezTo>
                    <a:cubicBezTo>
                      <a:pt x="713" y="332"/>
                      <a:pt x="713" y="332"/>
                      <a:pt x="713" y="332"/>
                    </a:cubicBezTo>
                    <a:cubicBezTo>
                      <a:pt x="714" y="332"/>
                      <a:pt x="714" y="332"/>
                      <a:pt x="714" y="332"/>
                    </a:cubicBezTo>
                    <a:cubicBezTo>
                      <a:pt x="718" y="336"/>
                      <a:pt x="718" y="336"/>
                      <a:pt x="718" y="336"/>
                    </a:cubicBezTo>
                    <a:cubicBezTo>
                      <a:pt x="721" y="338"/>
                      <a:pt x="721" y="338"/>
                      <a:pt x="721" y="338"/>
                    </a:cubicBezTo>
                    <a:cubicBezTo>
                      <a:pt x="722" y="338"/>
                      <a:pt x="722" y="338"/>
                      <a:pt x="722" y="338"/>
                    </a:cubicBezTo>
                    <a:cubicBezTo>
                      <a:pt x="720" y="336"/>
                      <a:pt x="720" y="336"/>
                      <a:pt x="720" y="336"/>
                    </a:cubicBezTo>
                    <a:cubicBezTo>
                      <a:pt x="717" y="333"/>
                      <a:pt x="717" y="333"/>
                      <a:pt x="717" y="333"/>
                    </a:cubicBezTo>
                    <a:cubicBezTo>
                      <a:pt x="715" y="331"/>
                      <a:pt x="715" y="331"/>
                      <a:pt x="715" y="331"/>
                    </a:cubicBezTo>
                    <a:cubicBezTo>
                      <a:pt x="715" y="329"/>
                      <a:pt x="715" y="329"/>
                      <a:pt x="715" y="329"/>
                    </a:cubicBezTo>
                    <a:cubicBezTo>
                      <a:pt x="715" y="327"/>
                      <a:pt x="715" y="327"/>
                      <a:pt x="715" y="327"/>
                    </a:cubicBezTo>
                    <a:cubicBezTo>
                      <a:pt x="719" y="327"/>
                      <a:pt x="719" y="327"/>
                      <a:pt x="719" y="327"/>
                    </a:cubicBezTo>
                    <a:cubicBezTo>
                      <a:pt x="720" y="327"/>
                      <a:pt x="720" y="327"/>
                      <a:pt x="720" y="327"/>
                    </a:cubicBezTo>
                    <a:cubicBezTo>
                      <a:pt x="720" y="329"/>
                      <a:pt x="720" y="329"/>
                      <a:pt x="720" y="329"/>
                    </a:cubicBezTo>
                    <a:cubicBezTo>
                      <a:pt x="720" y="331"/>
                      <a:pt x="720" y="331"/>
                      <a:pt x="720" y="331"/>
                    </a:cubicBezTo>
                    <a:cubicBezTo>
                      <a:pt x="721" y="330"/>
                      <a:pt x="721" y="330"/>
                      <a:pt x="721" y="330"/>
                    </a:cubicBezTo>
                    <a:cubicBezTo>
                      <a:pt x="721" y="328"/>
                      <a:pt x="721" y="328"/>
                      <a:pt x="721" y="328"/>
                    </a:cubicBezTo>
                    <a:cubicBezTo>
                      <a:pt x="723" y="326"/>
                      <a:pt x="723" y="326"/>
                      <a:pt x="723" y="326"/>
                    </a:cubicBezTo>
                    <a:cubicBezTo>
                      <a:pt x="725" y="326"/>
                      <a:pt x="725" y="326"/>
                      <a:pt x="725" y="326"/>
                    </a:cubicBezTo>
                    <a:cubicBezTo>
                      <a:pt x="727" y="329"/>
                      <a:pt x="727" y="329"/>
                      <a:pt x="727" y="329"/>
                    </a:cubicBezTo>
                    <a:cubicBezTo>
                      <a:pt x="728" y="330"/>
                      <a:pt x="728" y="330"/>
                      <a:pt x="728" y="330"/>
                    </a:cubicBezTo>
                    <a:cubicBezTo>
                      <a:pt x="728" y="333"/>
                      <a:pt x="728" y="333"/>
                      <a:pt x="728" y="333"/>
                    </a:cubicBezTo>
                    <a:cubicBezTo>
                      <a:pt x="730" y="332"/>
                      <a:pt x="730" y="332"/>
                      <a:pt x="730" y="332"/>
                    </a:cubicBezTo>
                    <a:cubicBezTo>
                      <a:pt x="730" y="330"/>
                      <a:pt x="730" y="330"/>
                      <a:pt x="730" y="330"/>
                    </a:cubicBezTo>
                    <a:cubicBezTo>
                      <a:pt x="727" y="327"/>
                      <a:pt x="727" y="327"/>
                      <a:pt x="727" y="327"/>
                    </a:cubicBezTo>
                    <a:cubicBezTo>
                      <a:pt x="728" y="326"/>
                      <a:pt x="728" y="326"/>
                      <a:pt x="728" y="326"/>
                    </a:cubicBezTo>
                    <a:cubicBezTo>
                      <a:pt x="734" y="324"/>
                      <a:pt x="734" y="324"/>
                      <a:pt x="734" y="324"/>
                    </a:cubicBezTo>
                    <a:cubicBezTo>
                      <a:pt x="738" y="323"/>
                      <a:pt x="738" y="323"/>
                      <a:pt x="738" y="323"/>
                    </a:cubicBezTo>
                    <a:cubicBezTo>
                      <a:pt x="740" y="322"/>
                      <a:pt x="740" y="322"/>
                      <a:pt x="740" y="322"/>
                    </a:cubicBezTo>
                    <a:cubicBezTo>
                      <a:pt x="743" y="321"/>
                      <a:pt x="743" y="321"/>
                      <a:pt x="743" y="321"/>
                    </a:cubicBezTo>
                    <a:cubicBezTo>
                      <a:pt x="747" y="322"/>
                      <a:pt x="747" y="322"/>
                      <a:pt x="747" y="322"/>
                    </a:cubicBezTo>
                    <a:cubicBezTo>
                      <a:pt x="750" y="322"/>
                      <a:pt x="750" y="322"/>
                      <a:pt x="750" y="322"/>
                    </a:cubicBezTo>
                    <a:cubicBezTo>
                      <a:pt x="754" y="323"/>
                      <a:pt x="754" y="323"/>
                      <a:pt x="754" y="323"/>
                    </a:cubicBezTo>
                    <a:cubicBezTo>
                      <a:pt x="754" y="324"/>
                      <a:pt x="754" y="324"/>
                      <a:pt x="754" y="324"/>
                    </a:cubicBezTo>
                    <a:cubicBezTo>
                      <a:pt x="754" y="325"/>
                      <a:pt x="754" y="325"/>
                      <a:pt x="754" y="325"/>
                    </a:cubicBezTo>
                    <a:cubicBezTo>
                      <a:pt x="753" y="330"/>
                      <a:pt x="753" y="330"/>
                      <a:pt x="753" y="330"/>
                    </a:cubicBezTo>
                    <a:cubicBezTo>
                      <a:pt x="753" y="332"/>
                      <a:pt x="753" y="332"/>
                      <a:pt x="753" y="332"/>
                    </a:cubicBezTo>
                    <a:cubicBezTo>
                      <a:pt x="751" y="334"/>
                      <a:pt x="751" y="334"/>
                      <a:pt x="751" y="334"/>
                    </a:cubicBezTo>
                    <a:cubicBezTo>
                      <a:pt x="750" y="337"/>
                      <a:pt x="750" y="337"/>
                      <a:pt x="750" y="337"/>
                    </a:cubicBezTo>
                    <a:cubicBezTo>
                      <a:pt x="750" y="338"/>
                      <a:pt x="750" y="338"/>
                      <a:pt x="750" y="338"/>
                    </a:cubicBezTo>
                    <a:cubicBezTo>
                      <a:pt x="752" y="339"/>
                      <a:pt x="752" y="339"/>
                      <a:pt x="752" y="339"/>
                    </a:cubicBezTo>
                    <a:cubicBezTo>
                      <a:pt x="753" y="341"/>
                      <a:pt x="753" y="341"/>
                      <a:pt x="753" y="341"/>
                    </a:cubicBezTo>
                    <a:cubicBezTo>
                      <a:pt x="753" y="342"/>
                      <a:pt x="753" y="342"/>
                      <a:pt x="753" y="342"/>
                    </a:cubicBezTo>
                    <a:cubicBezTo>
                      <a:pt x="749" y="346"/>
                      <a:pt x="749" y="346"/>
                      <a:pt x="749" y="346"/>
                    </a:cubicBezTo>
                    <a:cubicBezTo>
                      <a:pt x="749" y="347"/>
                      <a:pt x="749" y="347"/>
                      <a:pt x="749" y="347"/>
                    </a:cubicBezTo>
                    <a:cubicBezTo>
                      <a:pt x="749" y="350"/>
                      <a:pt x="749" y="350"/>
                      <a:pt x="749" y="350"/>
                    </a:cubicBezTo>
                    <a:cubicBezTo>
                      <a:pt x="750" y="351"/>
                      <a:pt x="750" y="351"/>
                      <a:pt x="750" y="351"/>
                    </a:cubicBezTo>
                    <a:cubicBezTo>
                      <a:pt x="750" y="353"/>
                      <a:pt x="750" y="353"/>
                      <a:pt x="750" y="353"/>
                    </a:cubicBezTo>
                    <a:cubicBezTo>
                      <a:pt x="749" y="355"/>
                      <a:pt x="749" y="355"/>
                      <a:pt x="749" y="355"/>
                    </a:cubicBezTo>
                    <a:cubicBezTo>
                      <a:pt x="747" y="355"/>
                      <a:pt x="747" y="355"/>
                      <a:pt x="747" y="355"/>
                    </a:cubicBezTo>
                    <a:cubicBezTo>
                      <a:pt x="745" y="357"/>
                      <a:pt x="745" y="357"/>
                      <a:pt x="745" y="357"/>
                    </a:cubicBezTo>
                    <a:cubicBezTo>
                      <a:pt x="743" y="358"/>
                      <a:pt x="743" y="358"/>
                      <a:pt x="743" y="358"/>
                    </a:cubicBezTo>
                    <a:cubicBezTo>
                      <a:pt x="742" y="359"/>
                      <a:pt x="742" y="359"/>
                      <a:pt x="742" y="359"/>
                    </a:cubicBezTo>
                    <a:cubicBezTo>
                      <a:pt x="740" y="361"/>
                      <a:pt x="740" y="361"/>
                      <a:pt x="740" y="361"/>
                    </a:cubicBezTo>
                    <a:cubicBezTo>
                      <a:pt x="739" y="363"/>
                      <a:pt x="739" y="363"/>
                      <a:pt x="739" y="363"/>
                    </a:cubicBezTo>
                    <a:cubicBezTo>
                      <a:pt x="740" y="363"/>
                      <a:pt x="740" y="363"/>
                      <a:pt x="740" y="363"/>
                    </a:cubicBezTo>
                    <a:cubicBezTo>
                      <a:pt x="743" y="361"/>
                      <a:pt x="743" y="361"/>
                      <a:pt x="743" y="361"/>
                    </a:cubicBezTo>
                    <a:cubicBezTo>
                      <a:pt x="746" y="358"/>
                      <a:pt x="746" y="358"/>
                      <a:pt x="746" y="358"/>
                    </a:cubicBezTo>
                    <a:cubicBezTo>
                      <a:pt x="747" y="358"/>
                      <a:pt x="747" y="358"/>
                      <a:pt x="747" y="358"/>
                    </a:cubicBezTo>
                    <a:cubicBezTo>
                      <a:pt x="748" y="358"/>
                      <a:pt x="748" y="358"/>
                      <a:pt x="748" y="358"/>
                    </a:cubicBezTo>
                    <a:cubicBezTo>
                      <a:pt x="746" y="360"/>
                      <a:pt x="746" y="360"/>
                      <a:pt x="746" y="360"/>
                    </a:cubicBezTo>
                    <a:cubicBezTo>
                      <a:pt x="746" y="362"/>
                      <a:pt x="746" y="362"/>
                      <a:pt x="746" y="362"/>
                    </a:cubicBezTo>
                    <a:cubicBezTo>
                      <a:pt x="743" y="365"/>
                      <a:pt x="743" y="365"/>
                      <a:pt x="743" y="365"/>
                    </a:cubicBezTo>
                    <a:cubicBezTo>
                      <a:pt x="740" y="366"/>
                      <a:pt x="740" y="366"/>
                      <a:pt x="740" y="366"/>
                    </a:cubicBezTo>
                    <a:cubicBezTo>
                      <a:pt x="740" y="367"/>
                      <a:pt x="740" y="367"/>
                      <a:pt x="740" y="367"/>
                    </a:cubicBezTo>
                    <a:cubicBezTo>
                      <a:pt x="740" y="368"/>
                      <a:pt x="740" y="368"/>
                      <a:pt x="740" y="368"/>
                    </a:cubicBezTo>
                    <a:cubicBezTo>
                      <a:pt x="740" y="369"/>
                      <a:pt x="740" y="369"/>
                      <a:pt x="740" y="369"/>
                    </a:cubicBezTo>
                    <a:cubicBezTo>
                      <a:pt x="739" y="368"/>
                      <a:pt x="739" y="368"/>
                      <a:pt x="739" y="368"/>
                    </a:cubicBezTo>
                    <a:cubicBezTo>
                      <a:pt x="737" y="369"/>
                      <a:pt x="737" y="369"/>
                      <a:pt x="737" y="369"/>
                    </a:cubicBezTo>
                    <a:cubicBezTo>
                      <a:pt x="737" y="370"/>
                      <a:pt x="737" y="370"/>
                      <a:pt x="737" y="370"/>
                    </a:cubicBezTo>
                    <a:cubicBezTo>
                      <a:pt x="738" y="370"/>
                      <a:pt x="738" y="370"/>
                      <a:pt x="738" y="370"/>
                    </a:cubicBezTo>
                    <a:cubicBezTo>
                      <a:pt x="739" y="371"/>
                      <a:pt x="739" y="371"/>
                      <a:pt x="739" y="371"/>
                    </a:cubicBezTo>
                    <a:cubicBezTo>
                      <a:pt x="739" y="373"/>
                      <a:pt x="739" y="373"/>
                      <a:pt x="739" y="373"/>
                    </a:cubicBezTo>
                    <a:cubicBezTo>
                      <a:pt x="737" y="374"/>
                      <a:pt x="737" y="374"/>
                      <a:pt x="737" y="374"/>
                    </a:cubicBezTo>
                    <a:cubicBezTo>
                      <a:pt x="739" y="374"/>
                      <a:pt x="739" y="374"/>
                      <a:pt x="739" y="374"/>
                    </a:cubicBezTo>
                    <a:cubicBezTo>
                      <a:pt x="740" y="373"/>
                      <a:pt x="740" y="373"/>
                      <a:pt x="740" y="373"/>
                    </a:cubicBezTo>
                    <a:cubicBezTo>
                      <a:pt x="742" y="372"/>
                      <a:pt x="742" y="372"/>
                      <a:pt x="742" y="372"/>
                    </a:cubicBezTo>
                    <a:cubicBezTo>
                      <a:pt x="743" y="370"/>
                      <a:pt x="743" y="370"/>
                      <a:pt x="743" y="370"/>
                    </a:cubicBezTo>
                    <a:cubicBezTo>
                      <a:pt x="743" y="368"/>
                      <a:pt x="743" y="368"/>
                      <a:pt x="743" y="368"/>
                    </a:cubicBezTo>
                    <a:cubicBezTo>
                      <a:pt x="746" y="367"/>
                      <a:pt x="746" y="367"/>
                      <a:pt x="746" y="367"/>
                    </a:cubicBezTo>
                    <a:cubicBezTo>
                      <a:pt x="747" y="365"/>
                      <a:pt x="747" y="365"/>
                      <a:pt x="747" y="365"/>
                    </a:cubicBezTo>
                    <a:cubicBezTo>
                      <a:pt x="747" y="366"/>
                      <a:pt x="747" y="366"/>
                      <a:pt x="747" y="366"/>
                    </a:cubicBezTo>
                    <a:cubicBezTo>
                      <a:pt x="747" y="369"/>
                      <a:pt x="747" y="369"/>
                      <a:pt x="747" y="369"/>
                    </a:cubicBezTo>
                    <a:cubicBezTo>
                      <a:pt x="749" y="370"/>
                      <a:pt x="749" y="370"/>
                      <a:pt x="749" y="370"/>
                    </a:cubicBezTo>
                    <a:cubicBezTo>
                      <a:pt x="749" y="367"/>
                      <a:pt x="749" y="367"/>
                      <a:pt x="749" y="367"/>
                    </a:cubicBezTo>
                    <a:cubicBezTo>
                      <a:pt x="748" y="365"/>
                      <a:pt x="748" y="365"/>
                      <a:pt x="748" y="365"/>
                    </a:cubicBezTo>
                    <a:cubicBezTo>
                      <a:pt x="748" y="363"/>
                      <a:pt x="748" y="363"/>
                      <a:pt x="748" y="363"/>
                    </a:cubicBezTo>
                    <a:cubicBezTo>
                      <a:pt x="750" y="362"/>
                      <a:pt x="750" y="362"/>
                      <a:pt x="750" y="362"/>
                    </a:cubicBezTo>
                    <a:cubicBezTo>
                      <a:pt x="752" y="363"/>
                      <a:pt x="752" y="363"/>
                      <a:pt x="752" y="363"/>
                    </a:cubicBezTo>
                    <a:cubicBezTo>
                      <a:pt x="751" y="366"/>
                      <a:pt x="751" y="366"/>
                      <a:pt x="751" y="366"/>
                    </a:cubicBezTo>
                    <a:cubicBezTo>
                      <a:pt x="752" y="367"/>
                      <a:pt x="752" y="367"/>
                      <a:pt x="752" y="367"/>
                    </a:cubicBezTo>
                    <a:cubicBezTo>
                      <a:pt x="753" y="366"/>
                      <a:pt x="753" y="366"/>
                      <a:pt x="753" y="366"/>
                    </a:cubicBezTo>
                    <a:cubicBezTo>
                      <a:pt x="756" y="363"/>
                      <a:pt x="756" y="363"/>
                      <a:pt x="756" y="363"/>
                    </a:cubicBezTo>
                    <a:cubicBezTo>
                      <a:pt x="757" y="365"/>
                      <a:pt x="757" y="365"/>
                      <a:pt x="757" y="365"/>
                    </a:cubicBezTo>
                    <a:cubicBezTo>
                      <a:pt x="758" y="367"/>
                      <a:pt x="758" y="367"/>
                      <a:pt x="758" y="367"/>
                    </a:cubicBezTo>
                    <a:cubicBezTo>
                      <a:pt x="758" y="369"/>
                      <a:pt x="758" y="369"/>
                      <a:pt x="758" y="369"/>
                    </a:cubicBezTo>
                    <a:cubicBezTo>
                      <a:pt x="755" y="373"/>
                      <a:pt x="755" y="373"/>
                      <a:pt x="755" y="373"/>
                    </a:cubicBezTo>
                    <a:cubicBezTo>
                      <a:pt x="752" y="375"/>
                      <a:pt x="752" y="375"/>
                      <a:pt x="752" y="375"/>
                    </a:cubicBezTo>
                    <a:cubicBezTo>
                      <a:pt x="751" y="376"/>
                      <a:pt x="751" y="376"/>
                      <a:pt x="751" y="376"/>
                    </a:cubicBezTo>
                    <a:cubicBezTo>
                      <a:pt x="753" y="377"/>
                      <a:pt x="753" y="377"/>
                      <a:pt x="753" y="377"/>
                    </a:cubicBezTo>
                    <a:cubicBezTo>
                      <a:pt x="755" y="378"/>
                      <a:pt x="755" y="378"/>
                      <a:pt x="755" y="378"/>
                    </a:cubicBezTo>
                    <a:cubicBezTo>
                      <a:pt x="757" y="377"/>
                      <a:pt x="757" y="377"/>
                      <a:pt x="757" y="377"/>
                    </a:cubicBezTo>
                    <a:cubicBezTo>
                      <a:pt x="756" y="375"/>
                      <a:pt x="756" y="375"/>
                      <a:pt x="756" y="375"/>
                    </a:cubicBezTo>
                    <a:cubicBezTo>
                      <a:pt x="757" y="373"/>
                      <a:pt x="757" y="373"/>
                      <a:pt x="757" y="373"/>
                    </a:cubicBezTo>
                    <a:cubicBezTo>
                      <a:pt x="759" y="371"/>
                      <a:pt x="759" y="371"/>
                      <a:pt x="759" y="371"/>
                    </a:cubicBezTo>
                    <a:cubicBezTo>
                      <a:pt x="760" y="374"/>
                      <a:pt x="760" y="374"/>
                      <a:pt x="760" y="374"/>
                    </a:cubicBezTo>
                    <a:cubicBezTo>
                      <a:pt x="760" y="376"/>
                      <a:pt x="760" y="376"/>
                      <a:pt x="760" y="376"/>
                    </a:cubicBezTo>
                    <a:cubicBezTo>
                      <a:pt x="761" y="374"/>
                      <a:pt x="761" y="374"/>
                      <a:pt x="761" y="374"/>
                    </a:cubicBezTo>
                    <a:cubicBezTo>
                      <a:pt x="761" y="371"/>
                      <a:pt x="761" y="371"/>
                      <a:pt x="761" y="371"/>
                    </a:cubicBezTo>
                    <a:cubicBezTo>
                      <a:pt x="759" y="369"/>
                      <a:pt x="759" y="369"/>
                      <a:pt x="759" y="369"/>
                    </a:cubicBezTo>
                    <a:cubicBezTo>
                      <a:pt x="759" y="365"/>
                      <a:pt x="759" y="365"/>
                      <a:pt x="759" y="365"/>
                    </a:cubicBezTo>
                    <a:cubicBezTo>
                      <a:pt x="760" y="364"/>
                      <a:pt x="760" y="364"/>
                      <a:pt x="760" y="364"/>
                    </a:cubicBezTo>
                    <a:cubicBezTo>
                      <a:pt x="763" y="365"/>
                      <a:pt x="763" y="365"/>
                      <a:pt x="763" y="365"/>
                    </a:cubicBezTo>
                    <a:cubicBezTo>
                      <a:pt x="762" y="368"/>
                      <a:pt x="762" y="368"/>
                      <a:pt x="762" y="368"/>
                    </a:cubicBezTo>
                    <a:cubicBezTo>
                      <a:pt x="762" y="369"/>
                      <a:pt x="762" y="369"/>
                      <a:pt x="762" y="369"/>
                    </a:cubicBezTo>
                    <a:cubicBezTo>
                      <a:pt x="763" y="369"/>
                      <a:pt x="763" y="369"/>
                      <a:pt x="763" y="369"/>
                    </a:cubicBezTo>
                    <a:cubicBezTo>
                      <a:pt x="765" y="369"/>
                      <a:pt x="765" y="369"/>
                      <a:pt x="765" y="369"/>
                    </a:cubicBezTo>
                    <a:cubicBezTo>
                      <a:pt x="769" y="372"/>
                      <a:pt x="769" y="372"/>
                      <a:pt x="769" y="372"/>
                    </a:cubicBezTo>
                    <a:cubicBezTo>
                      <a:pt x="769" y="374"/>
                      <a:pt x="769" y="374"/>
                      <a:pt x="769" y="374"/>
                    </a:cubicBezTo>
                    <a:cubicBezTo>
                      <a:pt x="771" y="374"/>
                      <a:pt x="771" y="374"/>
                      <a:pt x="771" y="374"/>
                    </a:cubicBezTo>
                    <a:cubicBezTo>
                      <a:pt x="773" y="375"/>
                      <a:pt x="773" y="375"/>
                      <a:pt x="773" y="375"/>
                    </a:cubicBezTo>
                    <a:cubicBezTo>
                      <a:pt x="774" y="375"/>
                      <a:pt x="774" y="375"/>
                      <a:pt x="774" y="375"/>
                    </a:cubicBezTo>
                    <a:cubicBezTo>
                      <a:pt x="773" y="372"/>
                      <a:pt x="773" y="372"/>
                      <a:pt x="773" y="372"/>
                    </a:cubicBezTo>
                    <a:cubicBezTo>
                      <a:pt x="771" y="372"/>
                      <a:pt x="771" y="372"/>
                      <a:pt x="771" y="372"/>
                    </a:cubicBezTo>
                    <a:cubicBezTo>
                      <a:pt x="771" y="371"/>
                      <a:pt x="771" y="371"/>
                      <a:pt x="771" y="371"/>
                    </a:cubicBezTo>
                    <a:cubicBezTo>
                      <a:pt x="766" y="367"/>
                      <a:pt x="766" y="367"/>
                      <a:pt x="766" y="367"/>
                    </a:cubicBezTo>
                    <a:cubicBezTo>
                      <a:pt x="765" y="367"/>
                      <a:pt x="765" y="367"/>
                      <a:pt x="765" y="367"/>
                    </a:cubicBezTo>
                    <a:cubicBezTo>
                      <a:pt x="764" y="365"/>
                      <a:pt x="764" y="365"/>
                      <a:pt x="764" y="365"/>
                    </a:cubicBezTo>
                    <a:cubicBezTo>
                      <a:pt x="766" y="362"/>
                      <a:pt x="766" y="362"/>
                      <a:pt x="766" y="362"/>
                    </a:cubicBezTo>
                    <a:cubicBezTo>
                      <a:pt x="769" y="362"/>
                      <a:pt x="769" y="362"/>
                      <a:pt x="769" y="362"/>
                    </a:cubicBezTo>
                    <a:cubicBezTo>
                      <a:pt x="771" y="360"/>
                      <a:pt x="771" y="360"/>
                      <a:pt x="771" y="360"/>
                    </a:cubicBezTo>
                    <a:cubicBezTo>
                      <a:pt x="775" y="359"/>
                      <a:pt x="775" y="359"/>
                      <a:pt x="775" y="359"/>
                    </a:cubicBezTo>
                    <a:cubicBezTo>
                      <a:pt x="778" y="359"/>
                      <a:pt x="778" y="359"/>
                      <a:pt x="778" y="359"/>
                    </a:cubicBezTo>
                    <a:cubicBezTo>
                      <a:pt x="779" y="360"/>
                      <a:pt x="779" y="360"/>
                      <a:pt x="779" y="360"/>
                    </a:cubicBezTo>
                    <a:cubicBezTo>
                      <a:pt x="780" y="360"/>
                      <a:pt x="780" y="360"/>
                      <a:pt x="780" y="360"/>
                    </a:cubicBezTo>
                    <a:cubicBezTo>
                      <a:pt x="783" y="362"/>
                      <a:pt x="783" y="362"/>
                      <a:pt x="783" y="362"/>
                    </a:cubicBezTo>
                    <a:cubicBezTo>
                      <a:pt x="784" y="363"/>
                      <a:pt x="784" y="363"/>
                      <a:pt x="784" y="363"/>
                    </a:cubicBezTo>
                    <a:cubicBezTo>
                      <a:pt x="785" y="365"/>
                      <a:pt x="785" y="365"/>
                      <a:pt x="785" y="365"/>
                    </a:cubicBezTo>
                    <a:cubicBezTo>
                      <a:pt x="787" y="366"/>
                      <a:pt x="787" y="366"/>
                      <a:pt x="787" y="366"/>
                    </a:cubicBezTo>
                    <a:cubicBezTo>
                      <a:pt x="787" y="367"/>
                      <a:pt x="787" y="367"/>
                      <a:pt x="787" y="367"/>
                    </a:cubicBezTo>
                    <a:cubicBezTo>
                      <a:pt x="788" y="367"/>
                      <a:pt x="788" y="367"/>
                      <a:pt x="788" y="367"/>
                    </a:cubicBezTo>
                    <a:cubicBezTo>
                      <a:pt x="789" y="366"/>
                      <a:pt x="789" y="366"/>
                      <a:pt x="789" y="366"/>
                    </a:cubicBezTo>
                    <a:cubicBezTo>
                      <a:pt x="791" y="367"/>
                      <a:pt x="791" y="367"/>
                      <a:pt x="791" y="367"/>
                    </a:cubicBezTo>
                    <a:cubicBezTo>
                      <a:pt x="792" y="369"/>
                      <a:pt x="792" y="369"/>
                      <a:pt x="792" y="369"/>
                    </a:cubicBezTo>
                    <a:cubicBezTo>
                      <a:pt x="794" y="370"/>
                      <a:pt x="794" y="370"/>
                      <a:pt x="794" y="370"/>
                    </a:cubicBezTo>
                    <a:cubicBezTo>
                      <a:pt x="794" y="371"/>
                      <a:pt x="794" y="371"/>
                      <a:pt x="794" y="371"/>
                    </a:cubicBezTo>
                    <a:cubicBezTo>
                      <a:pt x="794" y="373"/>
                      <a:pt x="794" y="373"/>
                      <a:pt x="794" y="373"/>
                    </a:cubicBezTo>
                    <a:cubicBezTo>
                      <a:pt x="795" y="374"/>
                      <a:pt x="795" y="374"/>
                      <a:pt x="795" y="374"/>
                    </a:cubicBezTo>
                    <a:cubicBezTo>
                      <a:pt x="795" y="376"/>
                      <a:pt x="795" y="376"/>
                      <a:pt x="795" y="376"/>
                    </a:cubicBezTo>
                    <a:cubicBezTo>
                      <a:pt x="793" y="378"/>
                      <a:pt x="793" y="378"/>
                      <a:pt x="793" y="378"/>
                    </a:cubicBezTo>
                    <a:cubicBezTo>
                      <a:pt x="791" y="378"/>
                      <a:pt x="791" y="378"/>
                      <a:pt x="791" y="378"/>
                    </a:cubicBezTo>
                    <a:cubicBezTo>
                      <a:pt x="789" y="377"/>
                      <a:pt x="789" y="377"/>
                      <a:pt x="789" y="377"/>
                    </a:cubicBezTo>
                    <a:cubicBezTo>
                      <a:pt x="786" y="378"/>
                      <a:pt x="786" y="378"/>
                      <a:pt x="786" y="378"/>
                    </a:cubicBezTo>
                    <a:cubicBezTo>
                      <a:pt x="782" y="382"/>
                      <a:pt x="782" y="382"/>
                      <a:pt x="782" y="382"/>
                    </a:cubicBezTo>
                    <a:cubicBezTo>
                      <a:pt x="786" y="379"/>
                      <a:pt x="786" y="379"/>
                      <a:pt x="786" y="379"/>
                    </a:cubicBezTo>
                    <a:cubicBezTo>
                      <a:pt x="790" y="379"/>
                      <a:pt x="790" y="379"/>
                      <a:pt x="790" y="379"/>
                    </a:cubicBezTo>
                    <a:cubicBezTo>
                      <a:pt x="791" y="380"/>
                      <a:pt x="791" y="380"/>
                      <a:pt x="791" y="380"/>
                    </a:cubicBezTo>
                    <a:cubicBezTo>
                      <a:pt x="789" y="382"/>
                      <a:pt x="789" y="382"/>
                      <a:pt x="789" y="382"/>
                    </a:cubicBezTo>
                    <a:cubicBezTo>
                      <a:pt x="786" y="383"/>
                      <a:pt x="786" y="383"/>
                      <a:pt x="786" y="383"/>
                    </a:cubicBezTo>
                    <a:cubicBezTo>
                      <a:pt x="784" y="387"/>
                      <a:pt x="784" y="387"/>
                      <a:pt x="784" y="387"/>
                    </a:cubicBezTo>
                    <a:cubicBezTo>
                      <a:pt x="782" y="389"/>
                      <a:pt x="782" y="389"/>
                      <a:pt x="782" y="389"/>
                    </a:cubicBezTo>
                    <a:cubicBezTo>
                      <a:pt x="781" y="389"/>
                      <a:pt x="781" y="389"/>
                      <a:pt x="781" y="389"/>
                    </a:cubicBezTo>
                    <a:cubicBezTo>
                      <a:pt x="780" y="391"/>
                      <a:pt x="780" y="391"/>
                      <a:pt x="780" y="391"/>
                    </a:cubicBezTo>
                    <a:cubicBezTo>
                      <a:pt x="781" y="391"/>
                      <a:pt x="781" y="391"/>
                      <a:pt x="781" y="391"/>
                    </a:cubicBezTo>
                    <a:cubicBezTo>
                      <a:pt x="786" y="387"/>
                      <a:pt x="786" y="387"/>
                      <a:pt x="786" y="387"/>
                    </a:cubicBezTo>
                    <a:cubicBezTo>
                      <a:pt x="788" y="384"/>
                      <a:pt x="788" y="384"/>
                      <a:pt x="788" y="384"/>
                    </a:cubicBezTo>
                    <a:cubicBezTo>
                      <a:pt x="791" y="383"/>
                      <a:pt x="791" y="383"/>
                      <a:pt x="791" y="383"/>
                    </a:cubicBezTo>
                    <a:cubicBezTo>
                      <a:pt x="793" y="380"/>
                      <a:pt x="793" y="380"/>
                      <a:pt x="793" y="380"/>
                    </a:cubicBezTo>
                    <a:cubicBezTo>
                      <a:pt x="796" y="381"/>
                      <a:pt x="796" y="381"/>
                      <a:pt x="796" y="381"/>
                    </a:cubicBezTo>
                    <a:cubicBezTo>
                      <a:pt x="797" y="382"/>
                      <a:pt x="797" y="382"/>
                      <a:pt x="797" y="382"/>
                    </a:cubicBezTo>
                    <a:cubicBezTo>
                      <a:pt x="798" y="382"/>
                      <a:pt x="798" y="382"/>
                      <a:pt x="798" y="382"/>
                    </a:cubicBezTo>
                    <a:cubicBezTo>
                      <a:pt x="798" y="384"/>
                      <a:pt x="798" y="384"/>
                      <a:pt x="798" y="384"/>
                    </a:cubicBezTo>
                    <a:cubicBezTo>
                      <a:pt x="797" y="386"/>
                      <a:pt x="797" y="386"/>
                      <a:pt x="797" y="386"/>
                    </a:cubicBezTo>
                    <a:cubicBezTo>
                      <a:pt x="798" y="387"/>
                      <a:pt x="798" y="387"/>
                      <a:pt x="798" y="387"/>
                    </a:cubicBezTo>
                    <a:cubicBezTo>
                      <a:pt x="795" y="388"/>
                      <a:pt x="795" y="388"/>
                      <a:pt x="795" y="388"/>
                    </a:cubicBezTo>
                    <a:cubicBezTo>
                      <a:pt x="794" y="391"/>
                      <a:pt x="794" y="391"/>
                      <a:pt x="794" y="391"/>
                    </a:cubicBezTo>
                    <a:cubicBezTo>
                      <a:pt x="791" y="391"/>
                      <a:pt x="791" y="391"/>
                      <a:pt x="791" y="391"/>
                    </a:cubicBezTo>
                    <a:cubicBezTo>
                      <a:pt x="790" y="390"/>
                      <a:pt x="790" y="390"/>
                      <a:pt x="790" y="390"/>
                    </a:cubicBezTo>
                    <a:cubicBezTo>
                      <a:pt x="788" y="390"/>
                      <a:pt x="788" y="390"/>
                      <a:pt x="788" y="390"/>
                    </a:cubicBezTo>
                    <a:cubicBezTo>
                      <a:pt x="787" y="392"/>
                      <a:pt x="787" y="392"/>
                      <a:pt x="787" y="392"/>
                    </a:cubicBezTo>
                    <a:cubicBezTo>
                      <a:pt x="789" y="392"/>
                      <a:pt x="789" y="392"/>
                      <a:pt x="789" y="392"/>
                    </a:cubicBezTo>
                    <a:cubicBezTo>
                      <a:pt x="790" y="393"/>
                      <a:pt x="790" y="393"/>
                      <a:pt x="790" y="393"/>
                    </a:cubicBezTo>
                    <a:cubicBezTo>
                      <a:pt x="785" y="395"/>
                      <a:pt x="785" y="395"/>
                      <a:pt x="785" y="395"/>
                    </a:cubicBezTo>
                    <a:cubicBezTo>
                      <a:pt x="787" y="396"/>
                      <a:pt x="787" y="396"/>
                      <a:pt x="787" y="396"/>
                    </a:cubicBezTo>
                    <a:cubicBezTo>
                      <a:pt x="788" y="394"/>
                      <a:pt x="788" y="394"/>
                      <a:pt x="788" y="394"/>
                    </a:cubicBezTo>
                    <a:cubicBezTo>
                      <a:pt x="791" y="393"/>
                      <a:pt x="791" y="393"/>
                      <a:pt x="791" y="393"/>
                    </a:cubicBezTo>
                    <a:cubicBezTo>
                      <a:pt x="792" y="393"/>
                      <a:pt x="792" y="393"/>
                      <a:pt x="792" y="393"/>
                    </a:cubicBezTo>
                    <a:cubicBezTo>
                      <a:pt x="793" y="394"/>
                      <a:pt x="793" y="394"/>
                      <a:pt x="793" y="394"/>
                    </a:cubicBezTo>
                    <a:cubicBezTo>
                      <a:pt x="792" y="395"/>
                      <a:pt x="792" y="395"/>
                      <a:pt x="792" y="395"/>
                    </a:cubicBezTo>
                    <a:cubicBezTo>
                      <a:pt x="789" y="396"/>
                      <a:pt x="789" y="396"/>
                      <a:pt x="789" y="396"/>
                    </a:cubicBezTo>
                    <a:cubicBezTo>
                      <a:pt x="787" y="397"/>
                      <a:pt x="787" y="397"/>
                      <a:pt x="787" y="397"/>
                    </a:cubicBezTo>
                    <a:cubicBezTo>
                      <a:pt x="789" y="397"/>
                      <a:pt x="789" y="397"/>
                      <a:pt x="789" y="397"/>
                    </a:cubicBezTo>
                    <a:cubicBezTo>
                      <a:pt x="789" y="398"/>
                      <a:pt x="789" y="398"/>
                      <a:pt x="789" y="398"/>
                    </a:cubicBezTo>
                    <a:cubicBezTo>
                      <a:pt x="788" y="400"/>
                      <a:pt x="788" y="400"/>
                      <a:pt x="788" y="400"/>
                    </a:cubicBezTo>
                    <a:cubicBezTo>
                      <a:pt x="786" y="402"/>
                      <a:pt x="786" y="402"/>
                      <a:pt x="786" y="402"/>
                    </a:cubicBezTo>
                    <a:cubicBezTo>
                      <a:pt x="784" y="403"/>
                      <a:pt x="784" y="403"/>
                      <a:pt x="784" y="403"/>
                    </a:cubicBezTo>
                    <a:cubicBezTo>
                      <a:pt x="785" y="404"/>
                      <a:pt x="785" y="404"/>
                      <a:pt x="785" y="404"/>
                    </a:cubicBezTo>
                    <a:cubicBezTo>
                      <a:pt x="788" y="402"/>
                      <a:pt x="788" y="402"/>
                      <a:pt x="788" y="402"/>
                    </a:cubicBezTo>
                    <a:cubicBezTo>
                      <a:pt x="790" y="398"/>
                      <a:pt x="790" y="398"/>
                      <a:pt x="790" y="398"/>
                    </a:cubicBezTo>
                    <a:cubicBezTo>
                      <a:pt x="792" y="396"/>
                      <a:pt x="792" y="396"/>
                      <a:pt x="792" y="396"/>
                    </a:cubicBezTo>
                    <a:cubicBezTo>
                      <a:pt x="795" y="393"/>
                      <a:pt x="795" y="393"/>
                      <a:pt x="795" y="393"/>
                    </a:cubicBezTo>
                    <a:cubicBezTo>
                      <a:pt x="796" y="394"/>
                      <a:pt x="796" y="394"/>
                      <a:pt x="796" y="394"/>
                    </a:cubicBezTo>
                    <a:cubicBezTo>
                      <a:pt x="796" y="396"/>
                      <a:pt x="796" y="396"/>
                      <a:pt x="796" y="396"/>
                    </a:cubicBezTo>
                    <a:cubicBezTo>
                      <a:pt x="798" y="395"/>
                      <a:pt x="798" y="395"/>
                      <a:pt x="798" y="395"/>
                    </a:cubicBezTo>
                    <a:cubicBezTo>
                      <a:pt x="798" y="393"/>
                      <a:pt x="798" y="393"/>
                      <a:pt x="798" y="393"/>
                    </a:cubicBezTo>
                    <a:cubicBezTo>
                      <a:pt x="801" y="391"/>
                      <a:pt x="801" y="391"/>
                      <a:pt x="801" y="391"/>
                    </a:cubicBezTo>
                    <a:cubicBezTo>
                      <a:pt x="803" y="391"/>
                      <a:pt x="803" y="391"/>
                      <a:pt x="803" y="391"/>
                    </a:cubicBezTo>
                    <a:cubicBezTo>
                      <a:pt x="803" y="393"/>
                      <a:pt x="803" y="393"/>
                      <a:pt x="803" y="393"/>
                    </a:cubicBezTo>
                    <a:cubicBezTo>
                      <a:pt x="799" y="396"/>
                      <a:pt x="799" y="396"/>
                      <a:pt x="799" y="396"/>
                    </a:cubicBezTo>
                    <a:cubicBezTo>
                      <a:pt x="795" y="399"/>
                      <a:pt x="795" y="399"/>
                      <a:pt x="795" y="399"/>
                    </a:cubicBezTo>
                    <a:cubicBezTo>
                      <a:pt x="793" y="399"/>
                      <a:pt x="793" y="399"/>
                      <a:pt x="793" y="399"/>
                    </a:cubicBezTo>
                    <a:cubicBezTo>
                      <a:pt x="793" y="400"/>
                      <a:pt x="793" y="400"/>
                      <a:pt x="793" y="400"/>
                    </a:cubicBezTo>
                    <a:cubicBezTo>
                      <a:pt x="794" y="401"/>
                      <a:pt x="794" y="401"/>
                      <a:pt x="794" y="401"/>
                    </a:cubicBezTo>
                    <a:cubicBezTo>
                      <a:pt x="793" y="403"/>
                      <a:pt x="793" y="403"/>
                      <a:pt x="793" y="403"/>
                    </a:cubicBezTo>
                    <a:cubicBezTo>
                      <a:pt x="793" y="405"/>
                      <a:pt x="793" y="405"/>
                      <a:pt x="793" y="405"/>
                    </a:cubicBezTo>
                    <a:cubicBezTo>
                      <a:pt x="793" y="405"/>
                      <a:pt x="793" y="405"/>
                      <a:pt x="793" y="405"/>
                    </a:cubicBezTo>
                    <a:cubicBezTo>
                      <a:pt x="795" y="403"/>
                      <a:pt x="795" y="403"/>
                      <a:pt x="795" y="403"/>
                    </a:cubicBezTo>
                    <a:cubicBezTo>
                      <a:pt x="795" y="401"/>
                      <a:pt x="795" y="401"/>
                      <a:pt x="795" y="401"/>
                    </a:cubicBezTo>
                    <a:cubicBezTo>
                      <a:pt x="799" y="398"/>
                      <a:pt x="799" y="398"/>
                      <a:pt x="799" y="398"/>
                    </a:cubicBezTo>
                    <a:cubicBezTo>
                      <a:pt x="801" y="397"/>
                      <a:pt x="801" y="397"/>
                      <a:pt x="801" y="397"/>
                    </a:cubicBezTo>
                    <a:cubicBezTo>
                      <a:pt x="801" y="398"/>
                      <a:pt x="801" y="398"/>
                      <a:pt x="801" y="398"/>
                    </a:cubicBezTo>
                    <a:cubicBezTo>
                      <a:pt x="801" y="400"/>
                      <a:pt x="801" y="400"/>
                      <a:pt x="801" y="400"/>
                    </a:cubicBezTo>
                    <a:cubicBezTo>
                      <a:pt x="800" y="401"/>
                      <a:pt x="800" y="401"/>
                      <a:pt x="800" y="401"/>
                    </a:cubicBezTo>
                    <a:cubicBezTo>
                      <a:pt x="797" y="404"/>
                      <a:pt x="797" y="404"/>
                      <a:pt x="797" y="404"/>
                    </a:cubicBezTo>
                    <a:cubicBezTo>
                      <a:pt x="797" y="406"/>
                      <a:pt x="797" y="406"/>
                      <a:pt x="797" y="406"/>
                    </a:cubicBezTo>
                    <a:cubicBezTo>
                      <a:pt x="795" y="409"/>
                      <a:pt x="795" y="409"/>
                      <a:pt x="795" y="409"/>
                    </a:cubicBezTo>
                    <a:cubicBezTo>
                      <a:pt x="794" y="410"/>
                      <a:pt x="794" y="410"/>
                      <a:pt x="794" y="410"/>
                    </a:cubicBezTo>
                    <a:cubicBezTo>
                      <a:pt x="794" y="410"/>
                      <a:pt x="794" y="410"/>
                      <a:pt x="794" y="410"/>
                    </a:cubicBezTo>
                    <a:cubicBezTo>
                      <a:pt x="796" y="410"/>
                      <a:pt x="796" y="410"/>
                      <a:pt x="796" y="410"/>
                    </a:cubicBezTo>
                    <a:cubicBezTo>
                      <a:pt x="797" y="408"/>
                      <a:pt x="797" y="408"/>
                      <a:pt x="797" y="408"/>
                    </a:cubicBezTo>
                    <a:cubicBezTo>
                      <a:pt x="800" y="404"/>
                      <a:pt x="800" y="404"/>
                      <a:pt x="800" y="404"/>
                    </a:cubicBezTo>
                    <a:cubicBezTo>
                      <a:pt x="802" y="403"/>
                      <a:pt x="802" y="403"/>
                      <a:pt x="802" y="403"/>
                    </a:cubicBezTo>
                    <a:cubicBezTo>
                      <a:pt x="803" y="405"/>
                      <a:pt x="803" y="405"/>
                      <a:pt x="803" y="405"/>
                    </a:cubicBezTo>
                    <a:cubicBezTo>
                      <a:pt x="803" y="405"/>
                      <a:pt x="803" y="405"/>
                      <a:pt x="803" y="405"/>
                    </a:cubicBezTo>
                    <a:cubicBezTo>
                      <a:pt x="803" y="406"/>
                      <a:pt x="803" y="406"/>
                      <a:pt x="803" y="406"/>
                    </a:cubicBezTo>
                    <a:cubicBezTo>
                      <a:pt x="802" y="407"/>
                      <a:pt x="802" y="407"/>
                      <a:pt x="802" y="407"/>
                    </a:cubicBezTo>
                    <a:cubicBezTo>
                      <a:pt x="800" y="410"/>
                      <a:pt x="800" y="410"/>
                      <a:pt x="800" y="410"/>
                    </a:cubicBezTo>
                    <a:cubicBezTo>
                      <a:pt x="799" y="413"/>
                      <a:pt x="799" y="413"/>
                      <a:pt x="799" y="413"/>
                    </a:cubicBezTo>
                    <a:cubicBezTo>
                      <a:pt x="800" y="414"/>
                      <a:pt x="800" y="414"/>
                      <a:pt x="800" y="414"/>
                    </a:cubicBezTo>
                    <a:cubicBezTo>
                      <a:pt x="801" y="412"/>
                      <a:pt x="801" y="412"/>
                      <a:pt x="801" y="412"/>
                    </a:cubicBezTo>
                    <a:cubicBezTo>
                      <a:pt x="801" y="410"/>
                      <a:pt x="801" y="410"/>
                      <a:pt x="801" y="410"/>
                    </a:cubicBezTo>
                    <a:cubicBezTo>
                      <a:pt x="803" y="408"/>
                      <a:pt x="803" y="408"/>
                      <a:pt x="803" y="408"/>
                    </a:cubicBezTo>
                    <a:cubicBezTo>
                      <a:pt x="805" y="407"/>
                      <a:pt x="805" y="407"/>
                      <a:pt x="805" y="407"/>
                    </a:cubicBezTo>
                    <a:cubicBezTo>
                      <a:pt x="805" y="404"/>
                      <a:pt x="805" y="404"/>
                      <a:pt x="805" y="404"/>
                    </a:cubicBezTo>
                    <a:cubicBezTo>
                      <a:pt x="806" y="402"/>
                      <a:pt x="806" y="402"/>
                      <a:pt x="806" y="402"/>
                    </a:cubicBezTo>
                    <a:cubicBezTo>
                      <a:pt x="808" y="401"/>
                      <a:pt x="808" y="401"/>
                      <a:pt x="808" y="401"/>
                    </a:cubicBezTo>
                    <a:cubicBezTo>
                      <a:pt x="808" y="400"/>
                      <a:pt x="808" y="400"/>
                      <a:pt x="808" y="400"/>
                    </a:cubicBezTo>
                    <a:cubicBezTo>
                      <a:pt x="809" y="399"/>
                      <a:pt x="809" y="399"/>
                      <a:pt x="809" y="399"/>
                    </a:cubicBezTo>
                    <a:cubicBezTo>
                      <a:pt x="810" y="398"/>
                      <a:pt x="810" y="398"/>
                      <a:pt x="810" y="398"/>
                    </a:cubicBezTo>
                    <a:cubicBezTo>
                      <a:pt x="811" y="396"/>
                      <a:pt x="811" y="396"/>
                      <a:pt x="811" y="396"/>
                    </a:cubicBezTo>
                    <a:cubicBezTo>
                      <a:pt x="811" y="395"/>
                      <a:pt x="811" y="395"/>
                      <a:pt x="811" y="395"/>
                    </a:cubicBezTo>
                    <a:cubicBezTo>
                      <a:pt x="812" y="394"/>
                      <a:pt x="812" y="394"/>
                      <a:pt x="812" y="394"/>
                    </a:cubicBezTo>
                    <a:cubicBezTo>
                      <a:pt x="814" y="398"/>
                      <a:pt x="814" y="398"/>
                      <a:pt x="814" y="398"/>
                    </a:cubicBezTo>
                    <a:cubicBezTo>
                      <a:pt x="816" y="399"/>
                      <a:pt x="816" y="399"/>
                      <a:pt x="816" y="399"/>
                    </a:cubicBezTo>
                    <a:cubicBezTo>
                      <a:pt x="818" y="401"/>
                      <a:pt x="818" y="401"/>
                      <a:pt x="818" y="401"/>
                    </a:cubicBezTo>
                    <a:cubicBezTo>
                      <a:pt x="818" y="403"/>
                      <a:pt x="818" y="403"/>
                      <a:pt x="818" y="403"/>
                    </a:cubicBezTo>
                    <a:cubicBezTo>
                      <a:pt x="819" y="406"/>
                      <a:pt x="819" y="406"/>
                      <a:pt x="819" y="406"/>
                    </a:cubicBezTo>
                    <a:cubicBezTo>
                      <a:pt x="821" y="408"/>
                      <a:pt x="821" y="408"/>
                      <a:pt x="821" y="408"/>
                    </a:cubicBezTo>
                    <a:cubicBezTo>
                      <a:pt x="821" y="409"/>
                      <a:pt x="821" y="409"/>
                      <a:pt x="821" y="409"/>
                    </a:cubicBezTo>
                    <a:cubicBezTo>
                      <a:pt x="820" y="411"/>
                      <a:pt x="820" y="411"/>
                      <a:pt x="820" y="411"/>
                    </a:cubicBezTo>
                    <a:cubicBezTo>
                      <a:pt x="817" y="414"/>
                      <a:pt x="817" y="414"/>
                      <a:pt x="817" y="414"/>
                    </a:cubicBezTo>
                    <a:cubicBezTo>
                      <a:pt x="816" y="414"/>
                      <a:pt x="816" y="414"/>
                      <a:pt x="816" y="414"/>
                    </a:cubicBezTo>
                    <a:cubicBezTo>
                      <a:pt x="814" y="412"/>
                      <a:pt x="814" y="412"/>
                      <a:pt x="814" y="412"/>
                    </a:cubicBezTo>
                    <a:cubicBezTo>
                      <a:pt x="812" y="411"/>
                      <a:pt x="812" y="411"/>
                      <a:pt x="812" y="411"/>
                    </a:cubicBezTo>
                    <a:cubicBezTo>
                      <a:pt x="811" y="411"/>
                      <a:pt x="811" y="411"/>
                      <a:pt x="811" y="411"/>
                    </a:cubicBezTo>
                    <a:cubicBezTo>
                      <a:pt x="810" y="412"/>
                      <a:pt x="810" y="412"/>
                      <a:pt x="810" y="412"/>
                    </a:cubicBezTo>
                    <a:cubicBezTo>
                      <a:pt x="809" y="412"/>
                      <a:pt x="809" y="412"/>
                      <a:pt x="809" y="412"/>
                    </a:cubicBezTo>
                    <a:cubicBezTo>
                      <a:pt x="808" y="414"/>
                      <a:pt x="808" y="414"/>
                      <a:pt x="808" y="414"/>
                    </a:cubicBezTo>
                    <a:cubicBezTo>
                      <a:pt x="806" y="415"/>
                      <a:pt x="806" y="415"/>
                      <a:pt x="806" y="415"/>
                    </a:cubicBezTo>
                    <a:cubicBezTo>
                      <a:pt x="805" y="415"/>
                      <a:pt x="805" y="415"/>
                      <a:pt x="805" y="415"/>
                    </a:cubicBezTo>
                    <a:cubicBezTo>
                      <a:pt x="803" y="417"/>
                      <a:pt x="803" y="417"/>
                      <a:pt x="803" y="417"/>
                    </a:cubicBezTo>
                    <a:cubicBezTo>
                      <a:pt x="806" y="416"/>
                      <a:pt x="806" y="416"/>
                      <a:pt x="806" y="416"/>
                    </a:cubicBezTo>
                    <a:cubicBezTo>
                      <a:pt x="807" y="416"/>
                      <a:pt x="807" y="416"/>
                      <a:pt x="807" y="416"/>
                    </a:cubicBezTo>
                    <a:cubicBezTo>
                      <a:pt x="808" y="418"/>
                      <a:pt x="808" y="418"/>
                      <a:pt x="808" y="418"/>
                    </a:cubicBezTo>
                    <a:cubicBezTo>
                      <a:pt x="806" y="420"/>
                      <a:pt x="806" y="420"/>
                      <a:pt x="806" y="420"/>
                    </a:cubicBezTo>
                    <a:cubicBezTo>
                      <a:pt x="804" y="421"/>
                      <a:pt x="804" y="421"/>
                      <a:pt x="804" y="421"/>
                    </a:cubicBezTo>
                    <a:cubicBezTo>
                      <a:pt x="802" y="422"/>
                      <a:pt x="802" y="422"/>
                      <a:pt x="802" y="422"/>
                    </a:cubicBezTo>
                    <a:cubicBezTo>
                      <a:pt x="805" y="422"/>
                      <a:pt x="805" y="422"/>
                      <a:pt x="805" y="422"/>
                    </a:cubicBezTo>
                    <a:cubicBezTo>
                      <a:pt x="807" y="421"/>
                      <a:pt x="807" y="421"/>
                      <a:pt x="807" y="421"/>
                    </a:cubicBezTo>
                    <a:cubicBezTo>
                      <a:pt x="809" y="420"/>
                      <a:pt x="809" y="420"/>
                      <a:pt x="809" y="420"/>
                    </a:cubicBezTo>
                    <a:cubicBezTo>
                      <a:pt x="811" y="421"/>
                      <a:pt x="811" y="421"/>
                      <a:pt x="811" y="421"/>
                    </a:cubicBezTo>
                    <a:cubicBezTo>
                      <a:pt x="813" y="419"/>
                      <a:pt x="813" y="419"/>
                      <a:pt x="813" y="419"/>
                    </a:cubicBezTo>
                    <a:cubicBezTo>
                      <a:pt x="815" y="419"/>
                      <a:pt x="815" y="419"/>
                      <a:pt x="815" y="419"/>
                    </a:cubicBezTo>
                    <a:cubicBezTo>
                      <a:pt x="817" y="420"/>
                      <a:pt x="817" y="420"/>
                      <a:pt x="817" y="420"/>
                    </a:cubicBezTo>
                    <a:cubicBezTo>
                      <a:pt x="817" y="421"/>
                      <a:pt x="817" y="421"/>
                      <a:pt x="817" y="421"/>
                    </a:cubicBezTo>
                    <a:cubicBezTo>
                      <a:pt x="817" y="422"/>
                      <a:pt x="817" y="422"/>
                      <a:pt x="817" y="422"/>
                    </a:cubicBezTo>
                    <a:cubicBezTo>
                      <a:pt x="817" y="422"/>
                      <a:pt x="817" y="422"/>
                      <a:pt x="817" y="422"/>
                    </a:cubicBezTo>
                    <a:cubicBezTo>
                      <a:pt x="818" y="419"/>
                      <a:pt x="818" y="419"/>
                      <a:pt x="818" y="419"/>
                    </a:cubicBezTo>
                    <a:cubicBezTo>
                      <a:pt x="818" y="417"/>
                      <a:pt x="818" y="417"/>
                      <a:pt x="818" y="417"/>
                    </a:cubicBezTo>
                    <a:cubicBezTo>
                      <a:pt x="819" y="415"/>
                      <a:pt x="819" y="415"/>
                      <a:pt x="819" y="415"/>
                    </a:cubicBezTo>
                    <a:cubicBezTo>
                      <a:pt x="823" y="413"/>
                      <a:pt x="823" y="413"/>
                      <a:pt x="823" y="413"/>
                    </a:cubicBezTo>
                    <a:cubicBezTo>
                      <a:pt x="823" y="414"/>
                      <a:pt x="823" y="414"/>
                      <a:pt x="823" y="414"/>
                    </a:cubicBezTo>
                    <a:cubicBezTo>
                      <a:pt x="823" y="416"/>
                      <a:pt x="823" y="416"/>
                      <a:pt x="823" y="416"/>
                    </a:cubicBezTo>
                    <a:cubicBezTo>
                      <a:pt x="824" y="418"/>
                      <a:pt x="824" y="418"/>
                      <a:pt x="824" y="418"/>
                    </a:cubicBezTo>
                    <a:cubicBezTo>
                      <a:pt x="823" y="420"/>
                      <a:pt x="823" y="420"/>
                      <a:pt x="823" y="420"/>
                    </a:cubicBezTo>
                    <a:cubicBezTo>
                      <a:pt x="820" y="423"/>
                      <a:pt x="820" y="423"/>
                      <a:pt x="820" y="423"/>
                    </a:cubicBezTo>
                    <a:cubicBezTo>
                      <a:pt x="818" y="423"/>
                      <a:pt x="818" y="423"/>
                      <a:pt x="818" y="423"/>
                    </a:cubicBezTo>
                    <a:cubicBezTo>
                      <a:pt x="816" y="425"/>
                      <a:pt x="816" y="425"/>
                      <a:pt x="816" y="425"/>
                    </a:cubicBezTo>
                    <a:cubicBezTo>
                      <a:pt x="816" y="426"/>
                      <a:pt x="816" y="426"/>
                      <a:pt x="816" y="426"/>
                    </a:cubicBezTo>
                    <a:cubicBezTo>
                      <a:pt x="814" y="426"/>
                      <a:pt x="814" y="426"/>
                      <a:pt x="814" y="426"/>
                    </a:cubicBezTo>
                    <a:cubicBezTo>
                      <a:pt x="812" y="425"/>
                      <a:pt x="812" y="425"/>
                      <a:pt x="812" y="425"/>
                    </a:cubicBezTo>
                    <a:cubicBezTo>
                      <a:pt x="811" y="425"/>
                      <a:pt x="811" y="425"/>
                      <a:pt x="811" y="425"/>
                    </a:cubicBezTo>
                    <a:cubicBezTo>
                      <a:pt x="810" y="427"/>
                      <a:pt x="810" y="427"/>
                      <a:pt x="810" y="427"/>
                    </a:cubicBezTo>
                    <a:cubicBezTo>
                      <a:pt x="809" y="428"/>
                      <a:pt x="809" y="428"/>
                      <a:pt x="809" y="428"/>
                    </a:cubicBezTo>
                    <a:cubicBezTo>
                      <a:pt x="807" y="431"/>
                      <a:pt x="807" y="431"/>
                      <a:pt x="807" y="431"/>
                    </a:cubicBezTo>
                    <a:cubicBezTo>
                      <a:pt x="807" y="432"/>
                      <a:pt x="807" y="432"/>
                      <a:pt x="807" y="432"/>
                    </a:cubicBezTo>
                    <a:cubicBezTo>
                      <a:pt x="806" y="433"/>
                      <a:pt x="806" y="433"/>
                      <a:pt x="806" y="433"/>
                    </a:cubicBezTo>
                    <a:cubicBezTo>
                      <a:pt x="807" y="433"/>
                      <a:pt x="807" y="433"/>
                      <a:pt x="807" y="433"/>
                    </a:cubicBezTo>
                    <a:cubicBezTo>
                      <a:pt x="810" y="430"/>
                      <a:pt x="810" y="430"/>
                      <a:pt x="810" y="430"/>
                    </a:cubicBezTo>
                    <a:cubicBezTo>
                      <a:pt x="812" y="427"/>
                      <a:pt x="812" y="427"/>
                      <a:pt x="812" y="427"/>
                    </a:cubicBezTo>
                    <a:cubicBezTo>
                      <a:pt x="813" y="427"/>
                      <a:pt x="813" y="427"/>
                      <a:pt x="813" y="427"/>
                    </a:cubicBezTo>
                    <a:cubicBezTo>
                      <a:pt x="814" y="427"/>
                      <a:pt x="814" y="427"/>
                      <a:pt x="814" y="427"/>
                    </a:cubicBezTo>
                    <a:cubicBezTo>
                      <a:pt x="815" y="427"/>
                      <a:pt x="815" y="427"/>
                      <a:pt x="815" y="427"/>
                    </a:cubicBezTo>
                    <a:cubicBezTo>
                      <a:pt x="815" y="428"/>
                      <a:pt x="815" y="428"/>
                      <a:pt x="815" y="428"/>
                    </a:cubicBezTo>
                    <a:cubicBezTo>
                      <a:pt x="814" y="430"/>
                      <a:pt x="814" y="430"/>
                      <a:pt x="814" y="430"/>
                    </a:cubicBezTo>
                    <a:cubicBezTo>
                      <a:pt x="813" y="432"/>
                      <a:pt x="813" y="432"/>
                      <a:pt x="813" y="432"/>
                    </a:cubicBezTo>
                    <a:cubicBezTo>
                      <a:pt x="810" y="435"/>
                      <a:pt x="810" y="435"/>
                      <a:pt x="810" y="435"/>
                    </a:cubicBezTo>
                    <a:cubicBezTo>
                      <a:pt x="808" y="437"/>
                      <a:pt x="808" y="437"/>
                      <a:pt x="808" y="437"/>
                    </a:cubicBezTo>
                    <a:cubicBezTo>
                      <a:pt x="808" y="438"/>
                      <a:pt x="808" y="438"/>
                      <a:pt x="808" y="438"/>
                    </a:cubicBezTo>
                    <a:cubicBezTo>
                      <a:pt x="812" y="436"/>
                      <a:pt x="812" y="436"/>
                      <a:pt x="812" y="436"/>
                    </a:cubicBezTo>
                    <a:cubicBezTo>
                      <a:pt x="816" y="431"/>
                      <a:pt x="816" y="431"/>
                      <a:pt x="816" y="431"/>
                    </a:cubicBezTo>
                    <a:cubicBezTo>
                      <a:pt x="817" y="427"/>
                      <a:pt x="817" y="427"/>
                      <a:pt x="817" y="427"/>
                    </a:cubicBezTo>
                    <a:cubicBezTo>
                      <a:pt x="818" y="426"/>
                      <a:pt x="818" y="426"/>
                      <a:pt x="818" y="426"/>
                    </a:cubicBezTo>
                    <a:cubicBezTo>
                      <a:pt x="819" y="425"/>
                      <a:pt x="819" y="425"/>
                      <a:pt x="819" y="425"/>
                    </a:cubicBezTo>
                    <a:cubicBezTo>
                      <a:pt x="820" y="425"/>
                      <a:pt x="820" y="425"/>
                      <a:pt x="820" y="425"/>
                    </a:cubicBezTo>
                    <a:cubicBezTo>
                      <a:pt x="823" y="422"/>
                      <a:pt x="823" y="422"/>
                      <a:pt x="823" y="422"/>
                    </a:cubicBezTo>
                    <a:cubicBezTo>
                      <a:pt x="826" y="421"/>
                      <a:pt x="826" y="421"/>
                      <a:pt x="826" y="421"/>
                    </a:cubicBezTo>
                    <a:cubicBezTo>
                      <a:pt x="828" y="420"/>
                      <a:pt x="828" y="420"/>
                      <a:pt x="828" y="420"/>
                    </a:cubicBezTo>
                    <a:cubicBezTo>
                      <a:pt x="828" y="421"/>
                      <a:pt x="828" y="421"/>
                      <a:pt x="828" y="421"/>
                    </a:cubicBezTo>
                    <a:cubicBezTo>
                      <a:pt x="827" y="423"/>
                      <a:pt x="827" y="423"/>
                      <a:pt x="827" y="423"/>
                    </a:cubicBezTo>
                    <a:cubicBezTo>
                      <a:pt x="825" y="425"/>
                      <a:pt x="825" y="425"/>
                      <a:pt x="825" y="425"/>
                    </a:cubicBezTo>
                    <a:cubicBezTo>
                      <a:pt x="823" y="425"/>
                      <a:pt x="823" y="425"/>
                      <a:pt x="823" y="425"/>
                    </a:cubicBezTo>
                    <a:cubicBezTo>
                      <a:pt x="821" y="426"/>
                      <a:pt x="821" y="426"/>
                      <a:pt x="821" y="426"/>
                    </a:cubicBezTo>
                    <a:cubicBezTo>
                      <a:pt x="821" y="428"/>
                      <a:pt x="821" y="428"/>
                      <a:pt x="821" y="428"/>
                    </a:cubicBezTo>
                    <a:cubicBezTo>
                      <a:pt x="821" y="429"/>
                      <a:pt x="821" y="429"/>
                      <a:pt x="821" y="429"/>
                    </a:cubicBezTo>
                    <a:cubicBezTo>
                      <a:pt x="823" y="427"/>
                      <a:pt x="823" y="427"/>
                      <a:pt x="823" y="427"/>
                    </a:cubicBezTo>
                    <a:cubicBezTo>
                      <a:pt x="825" y="427"/>
                      <a:pt x="825" y="427"/>
                      <a:pt x="825" y="427"/>
                    </a:cubicBezTo>
                    <a:cubicBezTo>
                      <a:pt x="827" y="425"/>
                      <a:pt x="827" y="425"/>
                      <a:pt x="827" y="425"/>
                    </a:cubicBezTo>
                    <a:cubicBezTo>
                      <a:pt x="829" y="424"/>
                      <a:pt x="829" y="424"/>
                      <a:pt x="829" y="424"/>
                    </a:cubicBezTo>
                    <a:cubicBezTo>
                      <a:pt x="830" y="424"/>
                      <a:pt x="830" y="424"/>
                      <a:pt x="830" y="424"/>
                    </a:cubicBezTo>
                    <a:cubicBezTo>
                      <a:pt x="832" y="422"/>
                      <a:pt x="832" y="422"/>
                      <a:pt x="832" y="422"/>
                    </a:cubicBezTo>
                    <a:cubicBezTo>
                      <a:pt x="834" y="423"/>
                      <a:pt x="834" y="423"/>
                      <a:pt x="834" y="423"/>
                    </a:cubicBezTo>
                    <a:cubicBezTo>
                      <a:pt x="835" y="425"/>
                      <a:pt x="835" y="425"/>
                      <a:pt x="835" y="425"/>
                    </a:cubicBezTo>
                    <a:cubicBezTo>
                      <a:pt x="837" y="428"/>
                      <a:pt x="837" y="428"/>
                      <a:pt x="837" y="428"/>
                    </a:cubicBezTo>
                    <a:cubicBezTo>
                      <a:pt x="839" y="430"/>
                      <a:pt x="839" y="430"/>
                      <a:pt x="839" y="430"/>
                    </a:cubicBezTo>
                    <a:cubicBezTo>
                      <a:pt x="840" y="431"/>
                      <a:pt x="840" y="431"/>
                      <a:pt x="840" y="431"/>
                    </a:cubicBezTo>
                    <a:cubicBezTo>
                      <a:pt x="841" y="432"/>
                      <a:pt x="841" y="432"/>
                      <a:pt x="841" y="432"/>
                    </a:cubicBezTo>
                    <a:cubicBezTo>
                      <a:pt x="841" y="434"/>
                      <a:pt x="841" y="434"/>
                      <a:pt x="841" y="434"/>
                    </a:cubicBezTo>
                    <a:cubicBezTo>
                      <a:pt x="838" y="436"/>
                      <a:pt x="838" y="436"/>
                      <a:pt x="838" y="436"/>
                    </a:cubicBezTo>
                    <a:cubicBezTo>
                      <a:pt x="837" y="436"/>
                      <a:pt x="837" y="436"/>
                      <a:pt x="837" y="436"/>
                    </a:cubicBezTo>
                    <a:cubicBezTo>
                      <a:pt x="837" y="433"/>
                      <a:pt x="837" y="433"/>
                      <a:pt x="837" y="433"/>
                    </a:cubicBezTo>
                    <a:cubicBezTo>
                      <a:pt x="836" y="434"/>
                      <a:pt x="836" y="434"/>
                      <a:pt x="836" y="434"/>
                    </a:cubicBezTo>
                    <a:cubicBezTo>
                      <a:pt x="836" y="435"/>
                      <a:pt x="836" y="435"/>
                      <a:pt x="836" y="435"/>
                    </a:cubicBezTo>
                    <a:cubicBezTo>
                      <a:pt x="835" y="436"/>
                      <a:pt x="835" y="436"/>
                      <a:pt x="835" y="436"/>
                    </a:cubicBezTo>
                    <a:cubicBezTo>
                      <a:pt x="833" y="438"/>
                      <a:pt x="833" y="438"/>
                      <a:pt x="833" y="438"/>
                    </a:cubicBezTo>
                    <a:cubicBezTo>
                      <a:pt x="829" y="438"/>
                      <a:pt x="829" y="438"/>
                      <a:pt x="829" y="438"/>
                    </a:cubicBezTo>
                    <a:cubicBezTo>
                      <a:pt x="828" y="439"/>
                      <a:pt x="828" y="439"/>
                      <a:pt x="828" y="439"/>
                    </a:cubicBezTo>
                    <a:cubicBezTo>
                      <a:pt x="825" y="439"/>
                      <a:pt x="825" y="439"/>
                      <a:pt x="825" y="439"/>
                    </a:cubicBezTo>
                    <a:cubicBezTo>
                      <a:pt x="822" y="441"/>
                      <a:pt x="822" y="441"/>
                      <a:pt x="822" y="441"/>
                    </a:cubicBezTo>
                    <a:cubicBezTo>
                      <a:pt x="820" y="441"/>
                      <a:pt x="820" y="441"/>
                      <a:pt x="820" y="441"/>
                    </a:cubicBezTo>
                    <a:cubicBezTo>
                      <a:pt x="816" y="443"/>
                      <a:pt x="816" y="443"/>
                      <a:pt x="816" y="443"/>
                    </a:cubicBezTo>
                    <a:cubicBezTo>
                      <a:pt x="819" y="443"/>
                      <a:pt x="819" y="443"/>
                      <a:pt x="819" y="443"/>
                    </a:cubicBezTo>
                    <a:cubicBezTo>
                      <a:pt x="820" y="443"/>
                      <a:pt x="820" y="443"/>
                      <a:pt x="820" y="443"/>
                    </a:cubicBezTo>
                    <a:cubicBezTo>
                      <a:pt x="819" y="445"/>
                      <a:pt x="819" y="445"/>
                      <a:pt x="819" y="445"/>
                    </a:cubicBezTo>
                    <a:cubicBezTo>
                      <a:pt x="816" y="445"/>
                      <a:pt x="816" y="445"/>
                      <a:pt x="816" y="445"/>
                    </a:cubicBezTo>
                    <a:cubicBezTo>
                      <a:pt x="815" y="446"/>
                      <a:pt x="815" y="446"/>
                      <a:pt x="815" y="446"/>
                    </a:cubicBezTo>
                    <a:cubicBezTo>
                      <a:pt x="819" y="446"/>
                      <a:pt x="819" y="446"/>
                      <a:pt x="819" y="446"/>
                    </a:cubicBezTo>
                    <a:cubicBezTo>
                      <a:pt x="822" y="443"/>
                      <a:pt x="822" y="443"/>
                      <a:pt x="822" y="443"/>
                    </a:cubicBezTo>
                    <a:cubicBezTo>
                      <a:pt x="825" y="440"/>
                      <a:pt x="825" y="440"/>
                      <a:pt x="825" y="440"/>
                    </a:cubicBezTo>
                    <a:cubicBezTo>
                      <a:pt x="828" y="440"/>
                      <a:pt x="828" y="440"/>
                      <a:pt x="828" y="440"/>
                    </a:cubicBezTo>
                    <a:cubicBezTo>
                      <a:pt x="830" y="441"/>
                      <a:pt x="830" y="441"/>
                      <a:pt x="830" y="441"/>
                    </a:cubicBezTo>
                    <a:cubicBezTo>
                      <a:pt x="831" y="440"/>
                      <a:pt x="831" y="440"/>
                      <a:pt x="831" y="440"/>
                    </a:cubicBezTo>
                    <a:cubicBezTo>
                      <a:pt x="833" y="440"/>
                      <a:pt x="833" y="440"/>
                      <a:pt x="833" y="440"/>
                    </a:cubicBezTo>
                    <a:cubicBezTo>
                      <a:pt x="833" y="441"/>
                      <a:pt x="833" y="441"/>
                      <a:pt x="833" y="441"/>
                    </a:cubicBezTo>
                    <a:cubicBezTo>
                      <a:pt x="833" y="443"/>
                      <a:pt x="833" y="443"/>
                      <a:pt x="833" y="443"/>
                    </a:cubicBezTo>
                    <a:cubicBezTo>
                      <a:pt x="831" y="445"/>
                      <a:pt x="831" y="445"/>
                      <a:pt x="831" y="445"/>
                    </a:cubicBezTo>
                    <a:cubicBezTo>
                      <a:pt x="829" y="446"/>
                      <a:pt x="829" y="446"/>
                      <a:pt x="829" y="446"/>
                    </a:cubicBezTo>
                    <a:cubicBezTo>
                      <a:pt x="828" y="446"/>
                      <a:pt x="828" y="446"/>
                      <a:pt x="828" y="446"/>
                    </a:cubicBezTo>
                    <a:cubicBezTo>
                      <a:pt x="826" y="447"/>
                      <a:pt x="826" y="447"/>
                      <a:pt x="826" y="447"/>
                    </a:cubicBezTo>
                    <a:cubicBezTo>
                      <a:pt x="824" y="449"/>
                      <a:pt x="824" y="449"/>
                      <a:pt x="824" y="449"/>
                    </a:cubicBezTo>
                    <a:cubicBezTo>
                      <a:pt x="823" y="450"/>
                      <a:pt x="823" y="450"/>
                      <a:pt x="823" y="450"/>
                    </a:cubicBezTo>
                    <a:cubicBezTo>
                      <a:pt x="821" y="449"/>
                      <a:pt x="821" y="449"/>
                      <a:pt x="821" y="449"/>
                    </a:cubicBezTo>
                    <a:cubicBezTo>
                      <a:pt x="819" y="449"/>
                      <a:pt x="819" y="449"/>
                      <a:pt x="819" y="449"/>
                    </a:cubicBezTo>
                    <a:cubicBezTo>
                      <a:pt x="817" y="451"/>
                      <a:pt x="817" y="451"/>
                      <a:pt x="817" y="451"/>
                    </a:cubicBezTo>
                    <a:cubicBezTo>
                      <a:pt x="819" y="451"/>
                      <a:pt x="819" y="451"/>
                      <a:pt x="819" y="451"/>
                    </a:cubicBezTo>
                    <a:cubicBezTo>
                      <a:pt x="821" y="450"/>
                      <a:pt x="821" y="450"/>
                      <a:pt x="821" y="450"/>
                    </a:cubicBezTo>
                    <a:cubicBezTo>
                      <a:pt x="822" y="450"/>
                      <a:pt x="822" y="450"/>
                      <a:pt x="822" y="450"/>
                    </a:cubicBezTo>
                    <a:cubicBezTo>
                      <a:pt x="823" y="451"/>
                      <a:pt x="823" y="451"/>
                      <a:pt x="823" y="451"/>
                    </a:cubicBezTo>
                    <a:cubicBezTo>
                      <a:pt x="826" y="449"/>
                      <a:pt x="826" y="449"/>
                      <a:pt x="826" y="449"/>
                    </a:cubicBezTo>
                    <a:cubicBezTo>
                      <a:pt x="827" y="447"/>
                      <a:pt x="827" y="447"/>
                      <a:pt x="827" y="447"/>
                    </a:cubicBezTo>
                    <a:cubicBezTo>
                      <a:pt x="829" y="446"/>
                      <a:pt x="829" y="446"/>
                      <a:pt x="829" y="446"/>
                    </a:cubicBezTo>
                    <a:cubicBezTo>
                      <a:pt x="831" y="447"/>
                      <a:pt x="831" y="447"/>
                      <a:pt x="831" y="447"/>
                    </a:cubicBezTo>
                    <a:cubicBezTo>
                      <a:pt x="833" y="447"/>
                      <a:pt x="833" y="447"/>
                      <a:pt x="833" y="447"/>
                    </a:cubicBezTo>
                    <a:cubicBezTo>
                      <a:pt x="835" y="446"/>
                      <a:pt x="835" y="446"/>
                      <a:pt x="835" y="446"/>
                    </a:cubicBezTo>
                    <a:cubicBezTo>
                      <a:pt x="837" y="444"/>
                      <a:pt x="837" y="444"/>
                      <a:pt x="837" y="444"/>
                    </a:cubicBezTo>
                    <a:cubicBezTo>
                      <a:pt x="838" y="444"/>
                      <a:pt x="838" y="444"/>
                      <a:pt x="838" y="444"/>
                    </a:cubicBezTo>
                    <a:cubicBezTo>
                      <a:pt x="838" y="442"/>
                      <a:pt x="838" y="442"/>
                      <a:pt x="838" y="442"/>
                    </a:cubicBezTo>
                    <a:cubicBezTo>
                      <a:pt x="837" y="442"/>
                      <a:pt x="837" y="442"/>
                      <a:pt x="837" y="442"/>
                    </a:cubicBezTo>
                    <a:cubicBezTo>
                      <a:pt x="838" y="440"/>
                      <a:pt x="838" y="440"/>
                      <a:pt x="838" y="440"/>
                    </a:cubicBezTo>
                    <a:cubicBezTo>
                      <a:pt x="838" y="438"/>
                      <a:pt x="838" y="438"/>
                      <a:pt x="838" y="438"/>
                    </a:cubicBezTo>
                    <a:cubicBezTo>
                      <a:pt x="840" y="438"/>
                      <a:pt x="840" y="438"/>
                      <a:pt x="840" y="438"/>
                    </a:cubicBezTo>
                    <a:cubicBezTo>
                      <a:pt x="841" y="439"/>
                      <a:pt x="841" y="439"/>
                      <a:pt x="841" y="439"/>
                    </a:cubicBezTo>
                    <a:cubicBezTo>
                      <a:pt x="841" y="438"/>
                      <a:pt x="841" y="438"/>
                      <a:pt x="841" y="438"/>
                    </a:cubicBezTo>
                    <a:cubicBezTo>
                      <a:pt x="842" y="441"/>
                      <a:pt x="842" y="441"/>
                      <a:pt x="842" y="441"/>
                    </a:cubicBezTo>
                    <a:cubicBezTo>
                      <a:pt x="844" y="445"/>
                      <a:pt x="844" y="445"/>
                      <a:pt x="844" y="445"/>
                    </a:cubicBezTo>
                    <a:cubicBezTo>
                      <a:pt x="845" y="448"/>
                      <a:pt x="845" y="448"/>
                      <a:pt x="845" y="448"/>
                    </a:cubicBezTo>
                    <a:cubicBezTo>
                      <a:pt x="846" y="450"/>
                      <a:pt x="846" y="450"/>
                      <a:pt x="846" y="450"/>
                    </a:cubicBezTo>
                    <a:cubicBezTo>
                      <a:pt x="846" y="452"/>
                      <a:pt x="846" y="452"/>
                      <a:pt x="846" y="452"/>
                    </a:cubicBezTo>
                    <a:cubicBezTo>
                      <a:pt x="845" y="454"/>
                      <a:pt x="845" y="454"/>
                      <a:pt x="845" y="454"/>
                    </a:cubicBezTo>
                    <a:cubicBezTo>
                      <a:pt x="842" y="453"/>
                      <a:pt x="842" y="453"/>
                      <a:pt x="842" y="453"/>
                    </a:cubicBezTo>
                    <a:cubicBezTo>
                      <a:pt x="841" y="452"/>
                      <a:pt x="841" y="452"/>
                      <a:pt x="841" y="452"/>
                    </a:cubicBezTo>
                    <a:cubicBezTo>
                      <a:pt x="837" y="452"/>
                      <a:pt x="837" y="452"/>
                      <a:pt x="837" y="452"/>
                    </a:cubicBezTo>
                    <a:cubicBezTo>
                      <a:pt x="836" y="453"/>
                      <a:pt x="836" y="453"/>
                      <a:pt x="836" y="453"/>
                    </a:cubicBezTo>
                    <a:cubicBezTo>
                      <a:pt x="834" y="454"/>
                      <a:pt x="834" y="454"/>
                      <a:pt x="834" y="454"/>
                    </a:cubicBezTo>
                    <a:cubicBezTo>
                      <a:pt x="832" y="454"/>
                      <a:pt x="832" y="454"/>
                      <a:pt x="832" y="454"/>
                    </a:cubicBezTo>
                    <a:cubicBezTo>
                      <a:pt x="831" y="454"/>
                      <a:pt x="831" y="454"/>
                      <a:pt x="831" y="454"/>
                    </a:cubicBezTo>
                    <a:cubicBezTo>
                      <a:pt x="830" y="454"/>
                      <a:pt x="830" y="454"/>
                      <a:pt x="830" y="454"/>
                    </a:cubicBezTo>
                    <a:cubicBezTo>
                      <a:pt x="828" y="455"/>
                      <a:pt x="828" y="455"/>
                      <a:pt x="828" y="455"/>
                    </a:cubicBezTo>
                    <a:cubicBezTo>
                      <a:pt x="824" y="456"/>
                      <a:pt x="824" y="456"/>
                      <a:pt x="824" y="456"/>
                    </a:cubicBezTo>
                    <a:cubicBezTo>
                      <a:pt x="826" y="456"/>
                      <a:pt x="826" y="456"/>
                      <a:pt x="826" y="456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32" y="456"/>
                      <a:pt x="832" y="456"/>
                      <a:pt x="832" y="456"/>
                    </a:cubicBezTo>
                    <a:cubicBezTo>
                      <a:pt x="836" y="459"/>
                      <a:pt x="836" y="459"/>
                      <a:pt x="836" y="459"/>
                    </a:cubicBezTo>
                    <a:cubicBezTo>
                      <a:pt x="837" y="460"/>
                      <a:pt x="837" y="460"/>
                      <a:pt x="837" y="460"/>
                    </a:cubicBezTo>
                    <a:cubicBezTo>
                      <a:pt x="839" y="460"/>
                      <a:pt x="839" y="460"/>
                      <a:pt x="839" y="460"/>
                    </a:cubicBezTo>
                    <a:cubicBezTo>
                      <a:pt x="840" y="459"/>
                      <a:pt x="840" y="459"/>
                      <a:pt x="840" y="459"/>
                    </a:cubicBezTo>
                    <a:cubicBezTo>
                      <a:pt x="841" y="460"/>
                      <a:pt x="841" y="460"/>
                      <a:pt x="841" y="460"/>
                    </a:cubicBezTo>
                    <a:cubicBezTo>
                      <a:pt x="843" y="461"/>
                      <a:pt x="843" y="461"/>
                      <a:pt x="843" y="461"/>
                    </a:cubicBezTo>
                    <a:cubicBezTo>
                      <a:pt x="845" y="462"/>
                      <a:pt x="845" y="462"/>
                      <a:pt x="845" y="462"/>
                    </a:cubicBezTo>
                    <a:cubicBezTo>
                      <a:pt x="846" y="464"/>
                      <a:pt x="846" y="464"/>
                      <a:pt x="846" y="464"/>
                    </a:cubicBezTo>
                    <a:cubicBezTo>
                      <a:pt x="847" y="466"/>
                      <a:pt x="847" y="466"/>
                      <a:pt x="847" y="466"/>
                    </a:cubicBezTo>
                    <a:cubicBezTo>
                      <a:pt x="847" y="468"/>
                      <a:pt x="847" y="468"/>
                      <a:pt x="847" y="468"/>
                    </a:cubicBezTo>
                    <a:cubicBezTo>
                      <a:pt x="846" y="469"/>
                      <a:pt x="846" y="469"/>
                      <a:pt x="846" y="469"/>
                    </a:cubicBezTo>
                    <a:cubicBezTo>
                      <a:pt x="844" y="469"/>
                      <a:pt x="844" y="469"/>
                      <a:pt x="844" y="469"/>
                    </a:cubicBezTo>
                    <a:cubicBezTo>
                      <a:pt x="843" y="467"/>
                      <a:pt x="843" y="467"/>
                      <a:pt x="843" y="467"/>
                    </a:cubicBezTo>
                    <a:cubicBezTo>
                      <a:pt x="842" y="467"/>
                      <a:pt x="842" y="467"/>
                      <a:pt x="842" y="467"/>
                    </a:cubicBezTo>
                    <a:cubicBezTo>
                      <a:pt x="841" y="469"/>
                      <a:pt x="841" y="469"/>
                      <a:pt x="841" y="469"/>
                    </a:cubicBezTo>
                    <a:cubicBezTo>
                      <a:pt x="840" y="468"/>
                      <a:pt x="840" y="468"/>
                      <a:pt x="840" y="468"/>
                    </a:cubicBezTo>
                    <a:cubicBezTo>
                      <a:pt x="839" y="467"/>
                      <a:pt x="839" y="467"/>
                      <a:pt x="839" y="467"/>
                    </a:cubicBezTo>
                    <a:cubicBezTo>
                      <a:pt x="838" y="468"/>
                      <a:pt x="838" y="468"/>
                      <a:pt x="838" y="468"/>
                    </a:cubicBezTo>
                    <a:cubicBezTo>
                      <a:pt x="837" y="467"/>
                      <a:pt x="837" y="467"/>
                      <a:pt x="837" y="467"/>
                    </a:cubicBezTo>
                    <a:cubicBezTo>
                      <a:pt x="834" y="464"/>
                      <a:pt x="834" y="464"/>
                      <a:pt x="834" y="464"/>
                    </a:cubicBezTo>
                    <a:cubicBezTo>
                      <a:pt x="833" y="464"/>
                      <a:pt x="833" y="464"/>
                      <a:pt x="833" y="464"/>
                    </a:cubicBezTo>
                    <a:cubicBezTo>
                      <a:pt x="831" y="464"/>
                      <a:pt x="831" y="464"/>
                      <a:pt x="831" y="464"/>
                    </a:cubicBezTo>
                    <a:cubicBezTo>
                      <a:pt x="829" y="464"/>
                      <a:pt x="829" y="464"/>
                      <a:pt x="829" y="464"/>
                    </a:cubicBezTo>
                    <a:cubicBezTo>
                      <a:pt x="827" y="463"/>
                      <a:pt x="827" y="463"/>
                      <a:pt x="827" y="463"/>
                    </a:cubicBezTo>
                    <a:cubicBezTo>
                      <a:pt x="828" y="464"/>
                      <a:pt x="828" y="464"/>
                      <a:pt x="828" y="464"/>
                    </a:cubicBezTo>
                    <a:cubicBezTo>
                      <a:pt x="830" y="465"/>
                      <a:pt x="830" y="465"/>
                      <a:pt x="830" y="465"/>
                    </a:cubicBezTo>
                    <a:cubicBezTo>
                      <a:pt x="832" y="465"/>
                      <a:pt x="832" y="465"/>
                      <a:pt x="832" y="465"/>
                    </a:cubicBezTo>
                    <a:cubicBezTo>
                      <a:pt x="832" y="466"/>
                      <a:pt x="832" y="466"/>
                      <a:pt x="832" y="466"/>
                    </a:cubicBezTo>
                    <a:cubicBezTo>
                      <a:pt x="829" y="467"/>
                      <a:pt x="829" y="467"/>
                      <a:pt x="829" y="467"/>
                    </a:cubicBezTo>
                    <a:cubicBezTo>
                      <a:pt x="828" y="467"/>
                      <a:pt x="828" y="467"/>
                      <a:pt x="828" y="467"/>
                    </a:cubicBezTo>
                    <a:cubicBezTo>
                      <a:pt x="825" y="467"/>
                      <a:pt x="825" y="467"/>
                      <a:pt x="825" y="467"/>
                    </a:cubicBezTo>
                    <a:cubicBezTo>
                      <a:pt x="823" y="468"/>
                      <a:pt x="823" y="468"/>
                      <a:pt x="823" y="468"/>
                    </a:cubicBezTo>
                    <a:cubicBezTo>
                      <a:pt x="823" y="470"/>
                      <a:pt x="823" y="470"/>
                      <a:pt x="823" y="470"/>
                    </a:cubicBezTo>
                    <a:cubicBezTo>
                      <a:pt x="825" y="470"/>
                      <a:pt x="825" y="470"/>
                      <a:pt x="825" y="470"/>
                    </a:cubicBezTo>
                    <a:cubicBezTo>
                      <a:pt x="825" y="469"/>
                      <a:pt x="825" y="469"/>
                      <a:pt x="825" y="469"/>
                    </a:cubicBezTo>
                    <a:cubicBezTo>
                      <a:pt x="828" y="469"/>
                      <a:pt x="828" y="469"/>
                      <a:pt x="828" y="469"/>
                    </a:cubicBezTo>
                    <a:cubicBezTo>
                      <a:pt x="830" y="468"/>
                      <a:pt x="830" y="468"/>
                      <a:pt x="830" y="468"/>
                    </a:cubicBezTo>
                    <a:cubicBezTo>
                      <a:pt x="832" y="467"/>
                      <a:pt x="832" y="467"/>
                      <a:pt x="832" y="467"/>
                    </a:cubicBezTo>
                    <a:cubicBezTo>
                      <a:pt x="833" y="469"/>
                      <a:pt x="833" y="469"/>
                      <a:pt x="833" y="469"/>
                    </a:cubicBezTo>
                    <a:cubicBezTo>
                      <a:pt x="833" y="470"/>
                      <a:pt x="833" y="470"/>
                      <a:pt x="833" y="470"/>
                    </a:cubicBezTo>
                    <a:cubicBezTo>
                      <a:pt x="834" y="471"/>
                      <a:pt x="834" y="471"/>
                      <a:pt x="834" y="471"/>
                    </a:cubicBezTo>
                    <a:cubicBezTo>
                      <a:pt x="835" y="472"/>
                      <a:pt x="835" y="472"/>
                      <a:pt x="835" y="472"/>
                    </a:cubicBezTo>
                    <a:cubicBezTo>
                      <a:pt x="834" y="472"/>
                      <a:pt x="834" y="472"/>
                      <a:pt x="834" y="472"/>
                    </a:cubicBezTo>
                    <a:cubicBezTo>
                      <a:pt x="832" y="472"/>
                      <a:pt x="832" y="472"/>
                      <a:pt x="832" y="472"/>
                    </a:cubicBezTo>
                    <a:cubicBezTo>
                      <a:pt x="831" y="473"/>
                      <a:pt x="831" y="473"/>
                      <a:pt x="831" y="473"/>
                    </a:cubicBezTo>
                    <a:cubicBezTo>
                      <a:pt x="830" y="472"/>
                      <a:pt x="830" y="472"/>
                      <a:pt x="830" y="472"/>
                    </a:cubicBezTo>
                    <a:cubicBezTo>
                      <a:pt x="829" y="471"/>
                      <a:pt x="829" y="471"/>
                      <a:pt x="829" y="471"/>
                    </a:cubicBezTo>
                    <a:cubicBezTo>
                      <a:pt x="828" y="471"/>
                      <a:pt x="828" y="471"/>
                      <a:pt x="828" y="471"/>
                    </a:cubicBezTo>
                    <a:cubicBezTo>
                      <a:pt x="827" y="472"/>
                      <a:pt x="827" y="472"/>
                      <a:pt x="827" y="472"/>
                    </a:cubicBezTo>
                    <a:cubicBezTo>
                      <a:pt x="829" y="473"/>
                      <a:pt x="829" y="473"/>
                      <a:pt x="829" y="473"/>
                    </a:cubicBezTo>
                    <a:cubicBezTo>
                      <a:pt x="831" y="474"/>
                      <a:pt x="831" y="474"/>
                      <a:pt x="831" y="474"/>
                    </a:cubicBezTo>
                    <a:cubicBezTo>
                      <a:pt x="832" y="475"/>
                      <a:pt x="832" y="475"/>
                      <a:pt x="832" y="475"/>
                    </a:cubicBezTo>
                    <a:cubicBezTo>
                      <a:pt x="832" y="476"/>
                      <a:pt x="832" y="476"/>
                      <a:pt x="832" y="476"/>
                    </a:cubicBezTo>
                    <a:cubicBezTo>
                      <a:pt x="832" y="477"/>
                      <a:pt x="832" y="477"/>
                      <a:pt x="832" y="477"/>
                    </a:cubicBezTo>
                    <a:cubicBezTo>
                      <a:pt x="831" y="477"/>
                      <a:pt x="831" y="477"/>
                      <a:pt x="831" y="477"/>
                    </a:cubicBezTo>
                    <a:cubicBezTo>
                      <a:pt x="826" y="476"/>
                      <a:pt x="826" y="476"/>
                      <a:pt x="826" y="476"/>
                    </a:cubicBezTo>
                    <a:cubicBezTo>
                      <a:pt x="824" y="476"/>
                      <a:pt x="824" y="476"/>
                      <a:pt x="824" y="476"/>
                    </a:cubicBezTo>
                    <a:cubicBezTo>
                      <a:pt x="819" y="474"/>
                      <a:pt x="819" y="474"/>
                      <a:pt x="819" y="474"/>
                    </a:cubicBezTo>
                    <a:cubicBezTo>
                      <a:pt x="817" y="475"/>
                      <a:pt x="817" y="475"/>
                      <a:pt x="817" y="475"/>
                    </a:cubicBezTo>
                    <a:cubicBezTo>
                      <a:pt x="818" y="475"/>
                      <a:pt x="818" y="475"/>
                      <a:pt x="818" y="475"/>
                    </a:cubicBezTo>
                    <a:cubicBezTo>
                      <a:pt x="821" y="476"/>
                      <a:pt x="821" y="476"/>
                      <a:pt x="821" y="476"/>
                    </a:cubicBezTo>
                    <a:cubicBezTo>
                      <a:pt x="827" y="479"/>
                      <a:pt x="827" y="479"/>
                      <a:pt x="827" y="479"/>
                    </a:cubicBezTo>
                    <a:cubicBezTo>
                      <a:pt x="827" y="480"/>
                      <a:pt x="827" y="480"/>
                      <a:pt x="827" y="480"/>
                    </a:cubicBezTo>
                    <a:cubicBezTo>
                      <a:pt x="826" y="481"/>
                      <a:pt x="826" y="481"/>
                      <a:pt x="826" y="481"/>
                    </a:cubicBezTo>
                    <a:cubicBezTo>
                      <a:pt x="823" y="479"/>
                      <a:pt x="823" y="479"/>
                      <a:pt x="823" y="479"/>
                    </a:cubicBezTo>
                    <a:cubicBezTo>
                      <a:pt x="822" y="479"/>
                      <a:pt x="822" y="479"/>
                      <a:pt x="822" y="479"/>
                    </a:cubicBezTo>
                    <a:cubicBezTo>
                      <a:pt x="820" y="481"/>
                      <a:pt x="820" y="481"/>
                      <a:pt x="820" y="481"/>
                    </a:cubicBezTo>
                    <a:cubicBezTo>
                      <a:pt x="821" y="481"/>
                      <a:pt x="821" y="481"/>
                      <a:pt x="821" y="481"/>
                    </a:cubicBezTo>
                    <a:cubicBezTo>
                      <a:pt x="823" y="481"/>
                      <a:pt x="823" y="481"/>
                      <a:pt x="823" y="481"/>
                    </a:cubicBezTo>
                    <a:cubicBezTo>
                      <a:pt x="824" y="482"/>
                      <a:pt x="824" y="482"/>
                      <a:pt x="824" y="482"/>
                    </a:cubicBezTo>
                    <a:cubicBezTo>
                      <a:pt x="825" y="482"/>
                      <a:pt x="825" y="482"/>
                      <a:pt x="825" y="482"/>
                    </a:cubicBezTo>
                    <a:cubicBezTo>
                      <a:pt x="826" y="482"/>
                      <a:pt x="826" y="482"/>
                      <a:pt x="826" y="482"/>
                    </a:cubicBezTo>
                    <a:cubicBezTo>
                      <a:pt x="826" y="484"/>
                      <a:pt x="826" y="484"/>
                      <a:pt x="826" y="484"/>
                    </a:cubicBezTo>
                    <a:cubicBezTo>
                      <a:pt x="827" y="485"/>
                      <a:pt x="827" y="485"/>
                      <a:pt x="827" y="485"/>
                    </a:cubicBezTo>
                    <a:cubicBezTo>
                      <a:pt x="827" y="485"/>
                      <a:pt x="827" y="485"/>
                      <a:pt x="827" y="485"/>
                    </a:cubicBezTo>
                    <a:cubicBezTo>
                      <a:pt x="828" y="483"/>
                      <a:pt x="828" y="483"/>
                      <a:pt x="828" y="483"/>
                    </a:cubicBezTo>
                    <a:cubicBezTo>
                      <a:pt x="830" y="483"/>
                      <a:pt x="830" y="483"/>
                      <a:pt x="830" y="483"/>
                    </a:cubicBezTo>
                    <a:cubicBezTo>
                      <a:pt x="830" y="485"/>
                      <a:pt x="830" y="485"/>
                      <a:pt x="830" y="485"/>
                    </a:cubicBezTo>
                    <a:cubicBezTo>
                      <a:pt x="829" y="486"/>
                      <a:pt x="829" y="486"/>
                      <a:pt x="829" y="486"/>
                    </a:cubicBezTo>
                    <a:cubicBezTo>
                      <a:pt x="829" y="487"/>
                      <a:pt x="829" y="487"/>
                      <a:pt x="829" y="487"/>
                    </a:cubicBezTo>
                    <a:cubicBezTo>
                      <a:pt x="830" y="486"/>
                      <a:pt x="830" y="486"/>
                      <a:pt x="830" y="486"/>
                    </a:cubicBezTo>
                    <a:cubicBezTo>
                      <a:pt x="830" y="484"/>
                      <a:pt x="830" y="484"/>
                      <a:pt x="830" y="484"/>
                    </a:cubicBezTo>
                    <a:cubicBezTo>
                      <a:pt x="832" y="484"/>
                      <a:pt x="832" y="484"/>
                      <a:pt x="832" y="484"/>
                    </a:cubicBezTo>
                    <a:cubicBezTo>
                      <a:pt x="834" y="485"/>
                      <a:pt x="834" y="485"/>
                      <a:pt x="834" y="485"/>
                    </a:cubicBezTo>
                    <a:cubicBezTo>
                      <a:pt x="836" y="486"/>
                      <a:pt x="836" y="486"/>
                      <a:pt x="836" y="486"/>
                    </a:cubicBezTo>
                    <a:cubicBezTo>
                      <a:pt x="838" y="486"/>
                      <a:pt x="838" y="486"/>
                      <a:pt x="838" y="486"/>
                    </a:cubicBezTo>
                    <a:cubicBezTo>
                      <a:pt x="837" y="488"/>
                      <a:pt x="837" y="488"/>
                      <a:pt x="837" y="488"/>
                    </a:cubicBezTo>
                    <a:cubicBezTo>
                      <a:pt x="837" y="489"/>
                      <a:pt x="837" y="489"/>
                      <a:pt x="837" y="489"/>
                    </a:cubicBezTo>
                    <a:cubicBezTo>
                      <a:pt x="835" y="488"/>
                      <a:pt x="835" y="488"/>
                      <a:pt x="835" y="488"/>
                    </a:cubicBezTo>
                    <a:cubicBezTo>
                      <a:pt x="834" y="487"/>
                      <a:pt x="834" y="487"/>
                      <a:pt x="834" y="487"/>
                    </a:cubicBezTo>
                    <a:cubicBezTo>
                      <a:pt x="831" y="488"/>
                      <a:pt x="831" y="488"/>
                      <a:pt x="831" y="488"/>
                    </a:cubicBezTo>
                    <a:cubicBezTo>
                      <a:pt x="827" y="490"/>
                      <a:pt x="827" y="490"/>
                      <a:pt x="827" y="490"/>
                    </a:cubicBezTo>
                    <a:cubicBezTo>
                      <a:pt x="827" y="491"/>
                      <a:pt x="827" y="491"/>
                      <a:pt x="827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32" y="490"/>
                      <a:pt x="832" y="490"/>
                      <a:pt x="832" y="490"/>
                    </a:cubicBezTo>
                    <a:cubicBezTo>
                      <a:pt x="834" y="490"/>
                      <a:pt x="834" y="490"/>
                      <a:pt x="834" y="490"/>
                    </a:cubicBezTo>
                    <a:cubicBezTo>
                      <a:pt x="832" y="491"/>
                      <a:pt x="832" y="491"/>
                      <a:pt x="832" y="491"/>
                    </a:cubicBezTo>
                    <a:cubicBezTo>
                      <a:pt x="831" y="492"/>
                      <a:pt x="831" y="492"/>
                      <a:pt x="831" y="492"/>
                    </a:cubicBezTo>
                    <a:cubicBezTo>
                      <a:pt x="833" y="491"/>
                      <a:pt x="833" y="491"/>
                      <a:pt x="833" y="491"/>
                    </a:cubicBezTo>
                    <a:cubicBezTo>
                      <a:pt x="836" y="492"/>
                      <a:pt x="836" y="492"/>
                      <a:pt x="836" y="492"/>
                    </a:cubicBezTo>
                    <a:cubicBezTo>
                      <a:pt x="837" y="493"/>
                      <a:pt x="837" y="493"/>
                      <a:pt x="837" y="493"/>
                    </a:cubicBezTo>
                    <a:cubicBezTo>
                      <a:pt x="836" y="493"/>
                      <a:pt x="836" y="493"/>
                      <a:pt x="836" y="493"/>
                    </a:cubicBezTo>
                    <a:cubicBezTo>
                      <a:pt x="838" y="494"/>
                      <a:pt x="838" y="494"/>
                      <a:pt x="838" y="494"/>
                    </a:cubicBezTo>
                    <a:cubicBezTo>
                      <a:pt x="839" y="496"/>
                      <a:pt x="839" y="496"/>
                      <a:pt x="839" y="496"/>
                    </a:cubicBezTo>
                    <a:cubicBezTo>
                      <a:pt x="838" y="497"/>
                      <a:pt x="838" y="497"/>
                      <a:pt x="838" y="497"/>
                    </a:cubicBezTo>
                    <a:cubicBezTo>
                      <a:pt x="837" y="500"/>
                      <a:pt x="837" y="500"/>
                      <a:pt x="837" y="500"/>
                    </a:cubicBezTo>
                    <a:cubicBezTo>
                      <a:pt x="837" y="501"/>
                      <a:pt x="837" y="501"/>
                      <a:pt x="837" y="501"/>
                    </a:cubicBezTo>
                    <a:cubicBezTo>
                      <a:pt x="838" y="500"/>
                      <a:pt x="838" y="500"/>
                      <a:pt x="838" y="500"/>
                    </a:cubicBezTo>
                    <a:cubicBezTo>
                      <a:pt x="838" y="499"/>
                      <a:pt x="838" y="499"/>
                      <a:pt x="838" y="499"/>
                    </a:cubicBezTo>
                    <a:cubicBezTo>
                      <a:pt x="840" y="497"/>
                      <a:pt x="840" y="497"/>
                      <a:pt x="840" y="497"/>
                    </a:cubicBezTo>
                    <a:cubicBezTo>
                      <a:pt x="842" y="497"/>
                      <a:pt x="842" y="497"/>
                      <a:pt x="842" y="497"/>
                    </a:cubicBezTo>
                    <a:cubicBezTo>
                      <a:pt x="842" y="499"/>
                      <a:pt x="842" y="499"/>
                      <a:pt x="842" y="499"/>
                    </a:cubicBezTo>
                    <a:cubicBezTo>
                      <a:pt x="841" y="500"/>
                      <a:pt x="841" y="500"/>
                      <a:pt x="841" y="500"/>
                    </a:cubicBezTo>
                    <a:cubicBezTo>
                      <a:pt x="839" y="504"/>
                      <a:pt x="839" y="504"/>
                      <a:pt x="839" y="504"/>
                    </a:cubicBezTo>
                    <a:cubicBezTo>
                      <a:pt x="838" y="506"/>
                      <a:pt x="838" y="506"/>
                      <a:pt x="838" y="506"/>
                    </a:cubicBezTo>
                    <a:cubicBezTo>
                      <a:pt x="838" y="508"/>
                      <a:pt x="838" y="508"/>
                      <a:pt x="838" y="508"/>
                    </a:cubicBezTo>
                    <a:cubicBezTo>
                      <a:pt x="839" y="507"/>
                      <a:pt x="839" y="507"/>
                      <a:pt x="839" y="507"/>
                    </a:cubicBezTo>
                    <a:cubicBezTo>
                      <a:pt x="841" y="504"/>
                      <a:pt x="841" y="504"/>
                      <a:pt x="841" y="504"/>
                    </a:cubicBezTo>
                    <a:cubicBezTo>
                      <a:pt x="841" y="503"/>
                      <a:pt x="841" y="503"/>
                      <a:pt x="841" y="503"/>
                    </a:cubicBezTo>
                    <a:cubicBezTo>
                      <a:pt x="842" y="501"/>
                      <a:pt x="842" y="501"/>
                      <a:pt x="842" y="501"/>
                    </a:cubicBezTo>
                    <a:cubicBezTo>
                      <a:pt x="844" y="500"/>
                      <a:pt x="844" y="500"/>
                      <a:pt x="844" y="500"/>
                    </a:cubicBezTo>
                    <a:cubicBezTo>
                      <a:pt x="844" y="500"/>
                      <a:pt x="844" y="500"/>
                      <a:pt x="844" y="500"/>
                    </a:cubicBezTo>
                    <a:cubicBezTo>
                      <a:pt x="845" y="498"/>
                      <a:pt x="845" y="498"/>
                      <a:pt x="845" y="498"/>
                    </a:cubicBezTo>
                    <a:cubicBezTo>
                      <a:pt x="846" y="497"/>
                      <a:pt x="846" y="497"/>
                      <a:pt x="846" y="497"/>
                    </a:cubicBezTo>
                    <a:cubicBezTo>
                      <a:pt x="847" y="497"/>
                      <a:pt x="847" y="497"/>
                      <a:pt x="847" y="497"/>
                    </a:cubicBezTo>
                    <a:cubicBezTo>
                      <a:pt x="846" y="499"/>
                      <a:pt x="846" y="499"/>
                      <a:pt x="846" y="499"/>
                    </a:cubicBezTo>
                    <a:cubicBezTo>
                      <a:pt x="844" y="502"/>
                      <a:pt x="844" y="502"/>
                      <a:pt x="844" y="502"/>
                    </a:cubicBezTo>
                    <a:cubicBezTo>
                      <a:pt x="843" y="504"/>
                      <a:pt x="843" y="504"/>
                      <a:pt x="843" y="504"/>
                    </a:cubicBezTo>
                    <a:cubicBezTo>
                      <a:pt x="843" y="506"/>
                      <a:pt x="843" y="506"/>
                      <a:pt x="843" y="506"/>
                    </a:cubicBezTo>
                    <a:cubicBezTo>
                      <a:pt x="843" y="508"/>
                      <a:pt x="843" y="508"/>
                      <a:pt x="843" y="508"/>
                    </a:cubicBezTo>
                    <a:cubicBezTo>
                      <a:pt x="844" y="507"/>
                      <a:pt x="844" y="507"/>
                      <a:pt x="844" y="507"/>
                    </a:cubicBezTo>
                    <a:cubicBezTo>
                      <a:pt x="844" y="506"/>
                      <a:pt x="844" y="506"/>
                      <a:pt x="844" y="506"/>
                    </a:cubicBezTo>
                    <a:cubicBezTo>
                      <a:pt x="844" y="504"/>
                      <a:pt x="844" y="504"/>
                      <a:pt x="844" y="504"/>
                    </a:cubicBezTo>
                    <a:cubicBezTo>
                      <a:pt x="846" y="502"/>
                      <a:pt x="846" y="502"/>
                      <a:pt x="846" y="502"/>
                    </a:cubicBezTo>
                    <a:cubicBezTo>
                      <a:pt x="847" y="501"/>
                      <a:pt x="847" y="501"/>
                      <a:pt x="847" y="501"/>
                    </a:cubicBezTo>
                    <a:cubicBezTo>
                      <a:pt x="850" y="498"/>
                      <a:pt x="850" y="498"/>
                      <a:pt x="850" y="498"/>
                    </a:cubicBezTo>
                    <a:cubicBezTo>
                      <a:pt x="852" y="497"/>
                      <a:pt x="852" y="497"/>
                      <a:pt x="852" y="497"/>
                    </a:cubicBezTo>
                    <a:cubicBezTo>
                      <a:pt x="852" y="498"/>
                      <a:pt x="852" y="498"/>
                      <a:pt x="852" y="498"/>
                    </a:cubicBezTo>
                    <a:cubicBezTo>
                      <a:pt x="852" y="500"/>
                      <a:pt x="852" y="500"/>
                      <a:pt x="852" y="500"/>
                    </a:cubicBezTo>
                    <a:cubicBezTo>
                      <a:pt x="851" y="501"/>
                      <a:pt x="851" y="501"/>
                      <a:pt x="851" y="501"/>
                    </a:cubicBezTo>
                    <a:cubicBezTo>
                      <a:pt x="848" y="502"/>
                      <a:pt x="848" y="502"/>
                      <a:pt x="848" y="502"/>
                    </a:cubicBezTo>
                    <a:cubicBezTo>
                      <a:pt x="848" y="504"/>
                      <a:pt x="848" y="504"/>
                      <a:pt x="848" y="504"/>
                    </a:cubicBezTo>
                    <a:cubicBezTo>
                      <a:pt x="847" y="506"/>
                      <a:pt x="847" y="506"/>
                      <a:pt x="847" y="506"/>
                    </a:cubicBezTo>
                    <a:cubicBezTo>
                      <a:pt x="848" y="506"/>
                      <a:pt x="848" y="506"/>
                      <a:pt x="848" y="506"/>
                    </a:cubicBezTo>
                    <a:cubicBezTo>
                      <a:pt x="849" y="506"/>
                      <a:pt x="849" y="506"/>
                      <a:pt x="849" y="506"/>
                    </a:cubicBezTo>
                    <a:cubicBezTo>
                      <a:pt x="850" y="506"/>
                      <a:pt x="850" y="506"/>
                      <a:pt x="850" y="506"/>
                    </a:cubicBezTo>
                    <a:cubicBezTo>
                      <a:pt x="851" y="505"/>
                      <a:pt x="851" y="505"/>
                      <a:pt x="851" y="505"/>
                    </a:cubicBezTo>
                    <a:cubicBezTo>
                      <a:pt x="854" y="504"/>
                      <a:pt x="854" y="504"/>
                      <a:pt x="854" y="504"/>
                    </a:cubicBezTo>
                    <a:cubicBezTo>
                      <a:pt x="855" y="506"/>
                      <a:pt x="855" y="506"/>
                      <a:pt x="855" y="506"/>
                    </a:cubicBezTo>
                    <a:cubicBezTo>
                      <a:pt x="855" y="509"/>
                      <a:pt x="855" y="509"/>
                      <a:pt x="855" y="509"/>
                    </a:cubicBezTo>
                    <a:cubicBezTo>
                      <a:pt x="855" y="510"/>
                      <a:pt x="855" y="510"/>
                      <a:pt x="855" y="510"/>
                    </a:cubicBezTo>
                    <a:cubicBezTo>
                      <a:pt x="853" y="511"/>
                      <a:pt x="853" y="511"/>
                      <a:pt x="853" y="511"/>
                    </a:cubicBezTo>
                    <a:cubicBezTo>
                      <a:pt x="853" y="512"/>
                      <a:pt x="853" y="512"/>
                      <a:pt x="853" y="512"/>
                    </a:cubicBezTo>
                    <a:cubicBezTo>
                      <a:pt x="855" y="512"/>
                      <a:pt x="855" y="512"/>
                      <a:pt x="855" y="512"/>
                    </a:cubicBezTo>
                    <a:cubicBezTo>
                      <a:pt x="856" y="514"/>
                      <a:pt x="856" y="514"/>
                      <a:pt x="856" y="514"/>
                    </a:cubicBezTo>
                    <a:cubicBezTo>
                      <a:pt x="854" y="514"/>
                      <a:pt x="854" y="514"/>
                      <a:pt x="854" y="514"/>
                    </a:cubicBezTo>
                    <a:cubicBezTo>
                      <a:pt x="853" y="514"/>
                      <a:pt x="853" y="514"/>
                      <a:pt x="853" y="514"/>
                    </a:cubicBezTo>
                    <a:cubicBezTo>
                      <a:pt x="854" y="515"/>
                      <a:pt x="854" y="515"/>
                      <a:pt x="854" y="515"/>
                    </a:cubicBezTo>
                    <a:cubicBezTo>
                      <a:pt x="856" y="516"/>
                      <a:pt x="856" y="516"/>
                      <a:pt x="856" y="516"/>
                    </a:cubicBezTo>
                    <a:cubicBezTo>
                      <a:pt x="851" y="517"/>
                      <a:pt x="851" y="517"/>
                      <a:pt x="851" y="517"/>
                    </a:cubicBezTo>
                    <a:cubicBezTo>
                      <a:pt x="849" y="517"/>
                      <a:pt x="849" y="517"/>
                      <a:pt x="849" y="517"/>
                    </a:cubicBezTo>
                    <a:cubicBezTo>
                      <a:pt x="850" y="518"/>
                      <a:pt x="850" y="518"/>
                      <a:pt x="850" y="518"/>
                    </a:cubicBezTo>
                    <a:cubicBezTo>
                      <a:pt x="853" y="518"/>
                      <a:pt x="853" y="518"/>
                      <a:pt x="853" y="518"/>
                    </a:cubicBezTo>
                    <a:cubicBezTo>
                      <a:pt x="856" y="518"/>
                      <a:pt x="856" y="518"/>
                      <a:pt x="856" y="518"/>
                    </a:cubicBezTo>
                    <a:cubicBezTo>
                      <a:pt x="857" y="517"/>
                      <a:pt x="857" y="517"/>
                      <a:pt x="857" y="517"/>
                    </a:cubicBezTo>
                    <a:cubicBezTo>
                      <a:pt x="859" y="517"/>
                      <a:pt x="859" y="517"/>
                      <a:pt x="859" y="517"/>
                    </a:cubicBezTo>
                    <a:cubicBezTo>
                      <a:pt x="859" y="517"/>
                      <a:pt x="859" y="517"/>
                      <a:pt x="859" y="517"/>
                    </a:cubicBezTo>
                    <a:cubicBezTo>
                      <a:pt x="858" y="520"/>
                      <a:pt x="858" y="520"/>
                      <a:pt x="858" y="520"/>
                    </a:cubicBezTo>
                    <a:cubicBezTo>
                      <a:pt x="857" y="522"/>
                      <a:pt x="857" y="522"/>
                      <a:pt x="857" y="522"/>
                    </a:cubicBezTo>
                    <a:cubicBezTo>
                      <a:pt x="859" y="520"/>
                      <a:pt x="859" y="520"/>
                      <a:pt x="859" y="520"/>
                    </a:cubicBezTo>
                    <a:cubicBezTo>
                      <a:pt x="861" y="519"/>
                      <a:pt x="861" y="519"/>
                      <a:pt x="861" y="519"/>
                    </a:cubicBezTo>
                    <a:cubicBezTo>
                      <a:pt x="862" y="518"/>
                      <a:pt x="862" y="518"/>
                      <a:pt x="862" y="518"/>
                    </a:cubicBezTo>
                    <a:cubicBezTo>
                      <a:pt x="864" y="516"/>
                      <a:pt x="864" y="516"/>
                      <a:pt x="864" y="516"/>
                    </a:cubicBezTo>
                    <a:cubicBezTo>
                      <a:pt x="866" y="516"/>
                      <a:pt x="866" y="516"/>
                      <a:pt x="866" y="516"/>
                    </a:cubicBezTo>
                    <a:cubicBezTo>
                      <a:pt x="866" y="518"/>
                      <a:pt x="866" y="518"/>
                      <a:pt x="866" y="518"/>
                    </a:cubicBezTo>
                    <a:cubicBezTo>
                      <a:pt x="864" y="519"/>
                      <a:pt x="864" y="519"/>
                      <a:pt x="864" y="519"/>
                    </a:cubicBezTo>
                    <a:cubicBezTo>
                      <a:pt x="863" y="519"/>
                      <a:pt x="863" y="519"/>
                      <a:pt x="863" y="519"/>
                    </a:cubicBezTo>
                    <a:cubicBezTo>
                      <a:pt x="862" y="521"/>
                      <a:pt x="862" y="521"/>
                      <a:pt x="862" y="521"/>
                    </a:cubicBezTo>
                    <a:cubicBezTo>
                      <a:pt x="861" y="523"/>
                      <a:pt x="861" y="523"/>
                      <a:pt x="861" y="523"/>
                    </a:cubicBezTo>
                    <a:cubicBezTo>
                      <a:pt x="858" y="524"/>
                      <a:pt x="858" y="524"/>
                      <a:pt x="858" y="524"/>
                    </a:cubicBezTo>
                    <a:cubicBezTo>
                      <a:pt x="857" y="527"/>
                      <a:pt x="857" y="527"/>
                      <a:pt x="857" y="527"/>
                    </a:cubicBezTo>
                    <a:cubicBezTo>
                      <a:pt x="857" y="528"/>
                      <a:pt x="857" y="528"/>
                      <a:pt x="857" y="528"/>
                    </a:cubicBezTo>
                    <a:cubicBezTo>
                      <a:pt x="859" y="528"/>
                      <a:pt x="859" y="528"/>
                      <a:pt x="859" y="528"/>
                    </a:cubicBezTo>
                    <a:cubicBezTo>
                      <a:pt x="860" y="526"/>
                      <a:pt x="860" y="526"/>
                      <a:pt x="860" y="526"/>
                    </a:cubicBezTo>
                    <a:cubicBezTo>
                      <a:pt x="860" y="526"/>
                      <a:pt x="860" y="526"/>
                      <a:pt x="860" y="526"/>
                    </a:cubicBezTo>
                    <a:cubicBezTo>
                      <a:pt x="863" y="523"/>
                      <a:pt x="863" y="523"/>
                      <a:pt x="863" y="523"/>
                    </a:cubicBezTo>
                    <a:cubicBezTo>
                      <a:pt x="865" y="522"/>
                      <a:pt x="865" y="522"/>
                      <a:pt x="865" y="522"/>
                    </a:cubicBezTo>
                    <a:cubicBezTo>
                      <a:pt x="865" y="524"/>
                      <a:pt x="865" y="524"/>
                      <a:pt x="865" y="524"/>
                    </a:cubicBezTo>
                    <a:cubicBezTo>
                      <a:pt x="863" y="526"/>
                      <a:pt x="863" y="526"/>
                      <a:pt x="863" y="526"/>
                    </a:cubicBezTo>
                    <a:cubicBezTo>
                      <a:pt x="863" y="529"/>
                      <a:pt x="863" y="529"/>
                      <a:pt x="863" y="529"/>
                    </a:cubicBezTo>
                    <a:cubicBezTo>
                      <a:pt x="862" y="530"/>
                      <a:pt x="862" y="530"/>
                      <a:pt x="862" y="530"/>
                    </a:cubicBezTo>
                    <a:cubicBezTo>
                      <a:pt x="864" y="529"/>
                      <a:pt x="864" y="529"/>
                      <a:pt x="864" y="529"/>
                    </a:cubicBezTo>
                    <a:cubicBezTo>
                      <a:pt x="865" y="526"/>
                      <a:pt x="865" y="526"/>
                      <a:pt x="865" y="526"/>
                    </a:cubicBezTo>
                    <a:cubicBezTo>
                      <a:pt x="865" y="525"/>
                      <a:pt x="865" y="525"/>
                      <a:pt x="865" y="525"/>
                    </a:cubicBezTo>
                    <a:cubicBezTo>
                      <a:pt x="866" y="524"/>
                      <a:pt x="866" y="524"/>
                      <a:pt x="866" y="524"/>
                    </a:cubicBezTo>
                    <a:cubicBezTo>
                      <a:pt x="867" y="525"/>
                      <a:pt x="867" y="525"/>
                      <a:pt x="867" y="525"/>
                    </a:cubicBezTo>
                    <a:cubicBezTo>
                      <a:pt x="867" y="528"/>
                      <a:pt x="867" y="528"/>
                      <a:pt x="867" y="528"/>
                    </a:cubicBezTo>
                    <a:cubicBezTo>
                      <a:pt x="868" y="529"/>
                      <a:pt x="868" y="529"/>
                      <a:pt x="868" y="529"/>
                    </a:cubicBezTo>
                    <a:cubicBezTo>
                      <a:pt x="869" y="529"/>
                      <a:pt x="869" y="529"/>
                      <a:pt x="869" y="529"/>
                    </a:cubicBezTo>
                    <a:cubicBezTo>
                      <a:pt x="869" y="527"/>
                      <a:pt x="869" y="527"/>
                      <a:pt x="869" y="527"/>
                    </a:cubicBezTo>
                    <a:cubicBezTo>
                      <a:pt x="870" y="525"/>
                      <a:pt x="870" y="525"/>
                      <a:pt x="870" y="525"/>
                    </a:cubicBezTo>
                    <a:cubicBezTo>
                      <a:pt x="873" y="524"/>
                      <a:pt x="873" y="524"/>
                      <a:pt x="873" y="524"/>
                    </a:cubicBezTo>
                    <a:cubicBezTo>
                      <a:pt x="873" y="524"/>
                      <a:pt x="873" y="524"/>
                      <a:pt x="873" y="524"/>
                    </a:cubicBezTo>
                    <a:cubicBezTo>
                      <a:pt x="872" y="526"/>
                      <a:pt x="872" y="526"/>
                      <a:pt x="872" y="526"/>
                    </a:cubicBezTo>
                    <a:cubicBezTo>
                      <a:pt x="873" y="526"/>
                      <a:pt x="873" y="526"/>
                      <a:pt x="873" y="526"/>
                    </a:cubicBezTo>
                    <a:cubicBezTo>
                      <a:pt x="875" y="526"/>
                      <a:pt x="875" y="526"/>
                      <a:pt x="875" y="526"/>
                    </a:cubicBezTo>
                    <a:cubicBezTo>
                      <a:pt x="876" y="527"/>
                      <a:pt x="876" y="527"/>
                      <a:pt x="876" y="527"/>
                    </a:cubicBezTo>
                    <a:cubicBezTo>
                      <a:pt x="875" y="530"/>
                      <a:pt x="875" y="530"/>
                      <a:pt x="875" y="530"/>
                    </a:cubicBezTo>
                    <a:cubicBezTo>
                      <a:pt x="877" y="530"/>
                      <a:pt x="877" y="530"/>
                      <a:pt x="877" y="530"/>
                    </a:cubicBezTo>
                    <a:cubicBezTo>
                      <a:pt x="878" y="531"/>
                      <a:pt x="878" y="531"/>
                      <a:pt x="878" y="531"/>
                    </a:cubicBezTo>
                    <a:cubicBezTo>
                      <a:pt x="878" y="532"/>
                      <a:pt x="878" y="532"/>
                      <a:pt x="878" y="532"/>
                    </a:cubicBezTo>
                    <a:cubicBezTo>
                      <a:pt x="879" y="534"/>
                      <a:pt x="879" y="534"/>
                      <a:pt x="879" y="534"/>
                    </a:cubicBezTo>
                    <a:cubicBezTo>
                      <a:pt x="880" y="535"/>
                      <a:pt x="880" y="535"/>
                      <a:pt x="880" y="535"/>
                    </a:cubicBezTo>
                    <a:cubicBezTo>
                      <a:pt x="879" y="536"/>
                      <a:pt x="879" y="536"/>
                      <a:pt x="879" y="536"/>
                    </a:cubicBezTo>
                    <a:cubicBezTo>
                      <a:pt x="878" y="536"/>
                      <a:pt x="878" y="536"/>
                      <a:pt x="878" y="536"/>
                    </a:cubicBezTo>
                    <a:cubicBezTo>
                      <a:pt x="876" y="536"/>
                      <a:pt x="876" y="536"/>
                      <a:pt x="876" y="536"/>
                    </a:cubicBezTo>
                    <a:cubicBezTo>
                      <a:pt x="876" y="535"/>
                      <a:pt x="876" y="535"/>
                      <a:pt x="876" y="535"/>
                    </a:cubicBezTo>
                    <a:cubicBezTo>
                      <a:pt x="875" y="533"/>
                      <a:pt x="875" y="533"/>
                      <a:pt x="875" y="533"/>
                    </a:cubicBezTo>
                    <a:cubicBezTo>
                      <a:pt x="873" y="533"/>
                      <a:pt x="873" y="533"/>
                      <a:pt x="873" y="533"/>
                    </a:cubicBezTo>
                    <a:cubicBezTo>
                      <a:pt x="873" y="532"/>
                      <a:pt x="873" y="532"/>
                      <a:pt x="873" y="532"/>
                    </a:cubicBezTo>
                    <a:cubicBezTo>
                      <a:pt x="872" y="533"/>
                      <a:pt x="872" y="533"/>
                      <a:pt x="872" y="533"/>
                    </a:cubicBezTo>
                    <a:cubicBezTo>
                      <a:pt x="870" y="535"/>
                      <a:pt x="870" y="535"/>
                      <a:pt x="870" y="535"/>
                    </a:cubicBezTo>
                    <a:cubicBezTo>
                      <a:pt x="872" y="534"/>
                      <a:pt x="872" y="534"/>
                      <a:pt x="872" y="534"/>
                    </a:cubicBezTo>
                    <a:cubicBezTo>
                      <a:pt x="873" y="534"/>
                      <a:pt x="873" y="534"/>
                      <a:pt x="873" y="534"/>
                    </a:cubicBezTo>
                    <a:cubicBezTo>
                      <a:pt x="874" y="535"/>
                      <a:pt x="874" y="535"/>
                      <a:pt x="874" y="535"/>
                    </a:cubicBezTo>
                    <a:cubicBezTo>
                      <a:pt x="873" y="536"/>
                      <a:pt x="873" y="536"/>
                      <a:pt x="873" y="536"/>
                    </a:cubicBezTo>
                    <a:cubicBezTo>
                      <a:pt x="874" y="536"/>
                      <a:pt x="874" y="536"/>
                      <a:pt x="874" y="536"/>
                    </a:cubicBezTo>
                    <a:cubicBezTo>
                      <a:pt x="875" y="538"/>
                      <a:pt x="875" y="538"/>
                      <a:pt x="875" y="538"/>
                    </a:cubicBezTo>
                    <a:cubicBezTo>
                      <a:pt x="874" y="538"/>
                      <a:pt x="874" y="538"/>
                      <a:pt x="874" y="538"/>
                    </a:cubicBezTo>
                    <a:cubicBezTo>
                      <a:pt x="872" y="538"/>
                      <a:pt x="872" y="538"/>
                      <a:pt x="872" y="538"/>
                    </a:cubicBezTo>
                    <a:cubicBezTo>
                      <a:pt x="871" y="538"/>
                      <a:pt x="871" y="538"/>
                      <a:pt x="871" y="538"/>
                    </a:cubicBezTo>
                    <a:cubicBezTo>
                      <a:pt x="871" y="539"/>
                      <a:pt x="871" y="539"/>
                      <a:pt x="871" y="539"/>
                    </a:cubicBezTo>
                    <a:cubicBezTo>
                      <a:pt x="874" y="539"/>
                      <a:pt x="874" y="539"/>
                      <a:pt x="874" y="539"/>
                    </a:cubicBezTo>
                    <a:cubicBezTo>
                      <a:pt x="876" y="539"/>
                      <a:pt x="876" y="539"/>
                      <a:pt x="876" y="539"/>
                    </a:cubicBezTo>
                    <a:cubicBezTo>
                      <a:pt x="876" y="540"/>
                      <a:pt x="876" y="540"/>
                      <a:pt x="876" y="540"/>
                    </a:cubicBezTo>
                    <a:cubicBezTo>
                      <a:pt x="875" y="541"/>
                      <a:pt x="875" y="541"/>
                      <a:pt x="875" y="541"/>
                    </a:cubicBezTo>
                    <a:cubicBezTo>
                      <a:pt x="873" y="541"/>
                      <a:pt x="873" y="541"/>
                      <a:pt x="873" y="541"/>
                    </a:cubicBezTo>
                    <a:cubicBezTo>
                      <a:pt x="871" y="542"/>
                      <a:pt x="871" y="542"/>
                      <a:pt x="871" y="542"/>
                    </a:cubicBezTo>
                    <a:cubicBezTo>
                      <a:pt x="869" y="542"/>
                      <a:pt x="869" y="542"/>
                      <a:pt x="869" y="542"/>
                    </a:cubicBezTo>
                    <a:cubicBezTo>
                      <a:pt x="867" y="541"/>
                      <a:pt x="867" y="541"/>
                      <a:pt x="867" y="541"/>
                    </a:cubicBezTo>
                    <a:cubicBezTo>
                      <a:pt x="867" y="539"/>
                      <a:pt x="867" y="539"/>
                      <a:pt x="867" y="539"/>
                    </a:cubicBezTo>
                    <a:cubicBezTo>
                      <a:pt x="867" y="538"/>
                      <a:pt x="867" y="538"/>
                      <a:pt x="867" y="538"/>
                    </a:cubicBezTo>
                    <a:cubicBezTo>
                      <a:pt x="866" y="537"/>
                      <a:pt x="866" y="537"/>
                      <a:pt x="866" y="537"/>
                    </a:cubicBezTo>
                    <a:cubicBezTo>
                      <a:pt x="865" y="537"/>
                      <a:pt x="865" y="537"/>
                      <a:pt x="865" y="537"/>
                    </a:cubicBezTo>
                    <a:cubicBezTo>
                      <a:pt x="864" y="537"/>
                      <a:pt x="864" y="537"/>
                      <a:pt x="864" y="537"/>
                    </a:cubicBezTo>
                    <a:cubicBezTo>
                      <a:pt x="864" y="538"/>
                      <a:pt x="864" y="538"/>
                      <a:pt x="864" y="538"/>
                    </a:cubicBezTo>
                    <a:cubicBezTo>
                      <a:pt x="865" y="539"/>
                      <a:pt x="865" y="539"/>
                      <a:pt x="865" y="539"/>
                    </a:cubicBezTo>
                    <a:cubicBezTo>
                      <a:pt x="866" y="541"/>
                      <a:pt x="866" y="541"/>
                      <a:pt x="866" y="541"/>
                    </a:cubicBezTo>
                    <a:cubicBezTo>
                      <a:pt x="865" y="542"/>
                      <a:pt x="865" y="542"/>
                      <a:pt x="865" y="542"/>
                    </a:cubicBezTo>
                    <a:cubicBezTo>
                      <a:pt x="864" y="542"/>
                      <a:pt x="864" y="542"/>
                      <a:pt x="864" y="542"/>
                    </a:cubicBezTo>
                    <a:cubicBezTo>
                      <a:pt x="862" y="541"/>
                      <a:pt x="862" y="541"/>
                      <a:pt x="862" y="541"/>
                    </a:cubicBezTo>
                    <a:cubicBezTo>
                      <a:pt x="862" y="540"/>
                      <a:pt x="862" y="540"/>
                      <a:pt x="862" y="540"/>
                    </a:cubicBezTo>
                    <a:cubicBezTo>
                      <a:pt x="861" y="542"/>
                      <a:pt x="861" y="542"/>
                      <a:pt x="861" y="542"/>
                    </a:cubicBezTo>
                    <a:cubicBezTo>
                      <a:pt x="863" y="543"/>
                      <a:pt x="863" y="543"/>
                      <a:pt x="863" y="543"/>
                    </a:cubicBezTo>
                    <a:cubicBezTo>
                      <a:pt x="865" y="543"/>
                      <a:pt x="865" y="543"/>
                      <a:pt x="865" y="543"/>
                    </a:cubicBezTo>
                    <a:cubicBezTo>
                      <a:pt x="866" y="544"/>
                      <a:pt x="866" y="544"/>
                      <a:pt x="866" y="544"/>
                    </a:cubicBezTo>
                    <a:cubicBezTo>
                      <a:pt x="867" y="545"/>
                      <a:pt x="867" y="545"/>
                      <a:pt x="867" y="545"/>
                    </a:cubicBezTo>
                    <a:cubicBezTo>
                      <a:pt x="868" y="546"/>
                      <a:pt x="868" y="546"/>
                      <a:pt x="868" y="546"/>
                    </a:cubicBezTo>
                    <a:cubicBezTo>
                      <a:pt x="867" y="548"/>
                      <a:pt x="867" y="548"/>
                      <a:pt x="867" y="548"/>
                    </a:cubicBezTo>
                    <a:cubicBezTo>
                      <a:pt x="864" y="547"/>
                      <a:pt x="864" y="547"/>
                      <a:pt x="864" y="547"/>
                    </a:cubicBezTo>
                    <a:cubicBezTo>
                      <a:pt x="863" y="546"/>
                      <a:pt x="863" y="546"/>
                      <a:pt x="863" y="546"/>
                    </a:cubicBezTo>
                    <a:cubicBezTo>
                      <a:pt x="861" y="545"/>
                      <a:pt x="861" y="545"/>
                      <a:pt x="861" y="545"/>
                    </a:cubicBezTo>
                    <a:cubicBezTo>
                      <a:pt x="860" y="544"/>
                      <a:pt x="860" y="544"/>
                      <a:pt x="860" y="544"/>
                    </a:cubicBezTo>
                    <a:cubicBezTo>
                      <a:pt x="859" y="544"/>
                      <a:pt x="859" y="544"/>
                      <a:pt x="859" y="544"/>
                    </a:cubicBezTo>
                    <a:cubicBezTo>
                      <a:pt x="860" y="545"/>
                      <a:pt x="860" y="545"/>
                      <a:pt x="860" y="545"/>
                    </a:cubicBezTo>
                    <a:cubicBezTo>
                      <a:pt x="862" y="546"/>
                      <a:pt x="862" y="546"/>
                      <a:pt x="862" y="546"/>
                    </a:cubicBezTo>
                    <a:cubicBezTo>
                      <a:pt x="863" y="548"/>
                      <a:pt x="863" y="548"/>
                      <a:pt x="863" y="548"/>
                    </a:cubicBezTo>
                    <a:cubicBezTo>
                      <a:pt x="863" y="551"/>
                      <a:pt x="863" y="551"/>
                      <a:pt x="863" y="551"/>
                    </a:cubicBezTo>
                    <a:cubicBezTo>
                      <a:pt x="862" y="552"/>
                      <a:pt x="862" y="552"/>
                      <a:pt x="862" y="552"/>
                    </a:cubicBezTo>
                    <a:cubicBezTo>
                      <a:pt x="861" y="552"/>
                      <a:pt x="861" y="552"/>
                      <a:pt x="861" y="552"/>
                    </a:cubicBezTo>
                    <a:cubicBezTo>
                      <a:pt x="860" y="550"/>
                      <a:pt x="860" y="550"/>
                      <a:pt x="860" y="550"/>
                    </a:cubicBezTo>
                    <a:cubicBezTo>
                      <a:pt x="859" y="549"/>
                      <a:pt x="859" y="549"/>
                      <a:pt x="859" y="549"/>
                    </a:cubicBezTo>
                    <a:cubicBezTo>
                      <a:pt x="857" y="549"/>
                      <a:pt x="857" y="549"/>
                      <a:pt x="857" y="549"/>
                    </a:cubicBezTo>
                    <a:cubicBezTo>
                      <a:pt x="858" y="549"/>
                      <a:pt x="858" y="549"/>
                      <a:pt x="858" y="549"/>
                    </a:cubicBezTo>
                    <a:cubicBezTo>
                      <a:pt x="859" y="550"/>
                      <a:pt x="859" y="550"/>
                      <a:pt x="859" y="550"/>
                    </a:cubicBezTo>
                    <a:cubicBezTo>
                      <a:pt x="859" y="552"/>
                      <a:pt x="859" y="552"/>
                      <a:pt x="859" y="552"/>
                    </a:cubicBezTo>
                    <a:cubicBezTo>
                      <a:pt x="858" y="555"/>
                      <a:pt x="858" y="555"/>
                      <a:pt x="858" y="555"/>
                    </a:cubicBezTo>
                    <a:cubicBezTo>
                      <a:pt x="858" y="556"/>
                      <a:pt x="858" y="556"/>
                      <a:pt x="858" y="556"/>
                    </a:cubicBezTo>
                    <a:cubicBezTo>
                      <a:pt x="857" y="556"/>
                      <a:pt x="857" y="556"/>
                      <a:pt x="857" y="556"/>
                    </a:cubicBezTo>
                    <a:cubicBezTo>
                      <a:pt x="856" y="555"/>
                      <a:pt x="856" y="555"/>
                      <a:pt x="856" y="555"/>
                    </a:cubicBezTo>
                    <a:cubicBezTo>
                      <a:pt x="856" y="553"/>
                      <a:pt x="856" y="553"/>
                      <a:pt x="856" y="553"/>
                    </a:cubicBezTo>
                    <a:cubicBezTo>
                      <a:pt x="855" y="553"/>
                      <a:pt x="855" y="553"/>
                      <a:pt x="855" y="553"/>
                    </a:cubicBezTo>
                    <a:cubicBezTo>
                      <a:pt x="855" y="554"/>
                      <a:pt x="855" y="554"/>
                      <a:pt x="855" y="554"/>
                    </a:cubicBezTo>
                    <a:cubicBezTo>
                      <a:pt x="853" y="555"/>
                      <a:pt x="853" y="555"/>
                      <a:pt x="853" y="555"/>
                    </a:cubicBezTo>
                    <a:cubicBezTo>
                      <a:pt x="852" y="554"/>
                      <a:pt x="852" y="554"/>
                      <a:pt x="852" y="554"/>
                    </a:cubicBezTo>
                    <a:cubicBezTo>
                      <a:pt x="852" y="553"/>
                      <a:pt x="852" y="553"/>
                      <a:pt x="852" y="553"/>
                    </a:cubicBezTo>
                    <a:cubicBezTo>
                      <a:pt x="852" y="551"/>
                      <a:pt x="852" y="551"/>
                      <a:pt x="852" y="551"/>
                    </a:cubicBezTo>
                    <a:cubicBezTo>
                      <a:pt x="852" y="549"/>
                      <a:pt x="852" y="549"/>
                      <a:pt x="852" y="549"/>
                    </a:cubicBezTo>
                    <a:cubicBezTo>
                      <a:pt x="851" y="548"/>
                      <a:pt x="851" y="548"/>
                      <a:pt x="851" y="548"/>
                    </a:cubicBezTo>
                    <a:cubicBezTo>
                      <a:pt x="851" y="550"/>
                      <a:pt x="851" y="550"/>
                      <a:pt x="851" y="550"/>
                    </a:cubicBezTo>
                    <a:cubicBezTo>
                      <a:pt x="851" y="553"/>
                      <a:pt x="851" y="553"/>
                      <a:pt x="851" y="553"/>
                    </a:cubicBezTo>
                    <a:cubicBezTo>
                      <a:pt x="850" y="554"/>
                      <a:pt x="850" y="554"/>
                      <a:pt x="850" y="554"/>
                    </a:cubicBezTo>
                    <a:cubicBezTo>
                      <a:pt x="848" y="554"/>
                      <a:pt x="848" y="554"/>
                      <a:pt x="848" y="554"/>
                    </a:cubicBezTo>
                    <a:cubicBezTo>
                      <a:pt x="849" y="554"/>
                      <a:pt x="849" y="554"/>
                      <a:pt x="849" y="554"/>
                    </a:cubicBezTo>
                    <a:cubicBezTo>
                      <a:pt x="850" y="554"/>
                      <a:pt x="850" y="554"/>
                      <a:pt x="850" y="554"/>
                    </a:cubicBezTo>
                    <a:cubicBezTo>
                      <a:pt x="850" y="555"/>
                      <a:pt x="850" y="555"/>
                      <a:pt x="850" y="555"/>
                    </a:cubicBezTo>
                    <a:cubicBezTo>
                      <a:pt x="849" y="557"/>
                      <a:pt x="849" y="557"/>
                      <a:pt x="849" y="557"/>
                    </a:cubicBezTo>
                    <a:cubicBezTo>
                      <a:pt x="848" y="556"/>
                      <a:pt x="848" y="556"/>
                      <a:pt x="848" y="556"/>
                    </a:cubicBezTo>
                    <a:cubicBezTo>
                      <a:pt x="847" y="556"/>
                      <a:pt x="847" y="556"/>
                      <a:pt x="847" y="556"/>
                    </a:cubicBezTo>
                    <a:cubicBezTo>
                      <a:pt x="847" y="557"/>
                      <a:pt x="847" y="557"/>
                      <a:pt x="847" y="557"/>
                    </a:cubicBezTo>
                    <a:cubicBezTo>
                      <a:pt x="848" y="558"/>
                      <a:pt x="848" y="558"/>
                      <a:pt x="848" y="558"/>
                    </a:cubicBezTo>
                    <a:cubicBezTo>
                      <a:pt x="849" y="558"/>
                      <a:pt x="849" y="558"/>
                      <a:pt x="849" y="558"/>
                    </a:cubicBezTo>
                    <a:cubicBezTo>
                      <a:pt x="850" y="559"/>
                      <a:pt x="850" y="559"/>
                      <a:pt x="850" y="559"/>
                    </a:cubicBezTo>
                    <a:cubicBezTo>
                      <a:pt x="849" y="560"/>
                      <a:pt x="849" y="560"/>
                      <a:pt x="849" y="560"/>
                    </a:cubicBezTo>
                    <a:cubicBezTo>
                      <a:pt x="848" y="561"/>
                      <a:pt x="848" y="561"/>
                      <a:pt x="848" y="561"/>
                    </a:cubicBezTo>
                    <a:cubicBezTo>
                      <a:pt x="848" y="562"/>
                      <a:pt x="848" y="562"/>
                      <a:pt x="848" y="562"/>
                    </a:cubicBezTo>
                    <a:cubicBezTo>
                      <a:pt x="849" y="563"/>
                      <a:pt x="849" y="563"/>
                      <a:pt x="849" y="563"/>
                    </a:cubicBezTo>
                    <a:cubicBezTo>
                      <a:pt x="849" y="565"/>
                      <a:pt x="849" y="565"/>
                      <a:pt x="849" y="565"/>
                    </a:cubicBezTo>
                    <a:cubicBezTo>
                      <a:pt x="848" y="565"/>
                      <a:pt x="848" y="565"/>
                      <a:pt x="848" y="565"/>
                    </a:cubicBezTo>
                    <a:cubicBezTo>
                      <a:pt x="847" y="564"/>
                      <a:pt x="847" y="564"/>
                      <a:pt x="847" y="564"/>
                    </a:cubicBezTo>
                    <a:cubicBezTo>
                      <a:pt x="847" y="564"/>
                      <a:pt x="847" y="564"/>
                      <a:pt x="847" y="564"/>
                    </a:cubicBezTo>
                    <a:cubicBezTo>
                      <a:pt x="848" y="566"/>
                      <a:pt x="848" y="566"/>
                      <a:pt x="848" y="566"/>
                    </a:cubicBezTo>
                    <a:cubicBezTo>
                      <a:pt x="848" y="567"/>
                      <a:pt x="848" y="567"/>
                      <a:pt x="848" y="567"/>
                    </a:cubicBezTo>
                    <a:cubicBezTo>
                      <a:pt x="848" y="569"/>
                      <a:pt x="848" y="569"/>
                      <a:pt x="848" y="569"/>
                    </a:cubicBezTo>
                    <a:cubicBezTo>
                      <a:pt x="846" y="570"/>
                      <a:pt x="846" y="570"/>
                      <a:pt x="846" y="570"/>
                    </a:cubicBezTo>
                    <a:cubicBezTo>
                      <a:pt x="845" y="571"/>
                      <a:pt x="845" y="571"/>
                      <a:pt x="845" y="571"/>
                    </a:cubicBezTo>
                    <a:cubicBezTo>
                      <a:pt x="844" y="570"/>
                      <a:pt x="844" y="570"/>
                      <a:pt x="844" y="570"/>
                    </a:cubicBezTo>
                    <a:cubicBezTo>
                      <a:pt x="844" y="569"/>
                      <a:pt x="844" y="569"/>
                      <a:pt x="844" y="569"/>
                    </a:cubicBezTo>
                    <a:cubicBezTo>
                      <a:pt x="844" y="569"/>
                      <a:pt x="844" y="569"/>
                      <a:pt x="844" y="569"/>
                    </a:cubicBezTo>
                    <a:cubicBezTo>
                      <a:pt x="844" y="568"/>
                      <a:pt x="844" y="568"/>
                      <a:pt x="844" y="568"/>
                    </a:cubicBezTo>
                    <a:cubicBezTo>
                      <a:pt x="842" y="567"/>
                      <a:pt x="842" y="567"/>
                      <a:pt x="842" y="567"/>
                    </a:cubicBezTo>
                    <a:cubicBezTo>
                      <a:pt x="842" y="566"/>
                      <a:pt x="842" y="566"/>
                      <a:pt x="842" y="566"/>
                    </a:cubicBezTo>
                    <a:cubicBezTo>
                      <a:pt x="843" y="565"/>
                      <a:pt x="843" y="565"/>
                      <a:pt x="843" y="565"/>
                    </a:cubicBezTo>
                    <a:cubicBezTo>
                      <a:pt x="843" y="564"/>
                      <a:pt x="843" y="564"/>
                      <a:pt x="843" y="564"/>
                    </a:cubicBezTo>
                    <a:cubicBezTo>
                      <a:pt x="842" y="564"/>
                      <a:pt x="842" y="564"/>
                      <a:pt x="842" y="564"/>
                    </a:cubicBezTo>
                    <a:cubicBezTo>
                      <a:pt x="841" y="565"/>
                      <a:pt x="841" y="565"/>
                      <a:pt x="841" y="565"/>
                    </a:cubicBezTo>
                    <a:cubicBezTo>
                      <a:pt x="840" y="566"/>
                      <a:pt x="840" y="566"/>
                      <a:pt x="840" y="566"/>
                    </a:cubicBezTo>
                    <a:cubicBezTo>
                      <a:pt x="839" y="566"/>
                      <a:pt x="839" y="566"/>
                      <a:pt x="839" y="566"/>
                    </a:cubicBezTo>
                    <a:cubicBezTo>
                      <a:pt x="838" y="565"/>
                      <a:pt x="838" y="565"/>
                      <a:pt x="838" y="565"/>
                    </a:cubicBezTo>
                    <a:cubicBezTo>
                      <a:pt x="839" y="564"/>
                      <a:pt x="839" y="564"/>
                      <a:pt x="839" y="564"/>
                    </a:cubicBezTo>
                    <a:cubicBezTo>
                      <a:pt x="838" y="563"/>
                      <a:pt x="838" y="563"/>
                      <a:pt x="838" y="563"/>
                    </a:cubicBezTo>
                    <a:cubicBezTo>
                      <a:pt x="838" y="562"/>
                      <a:pt x="838" y="562"/>
                      <a:pt x="838" y="562"/>
                    </a:cubicBezTo>
                    <a:cubicBezTo>
                      <a:pt x="839" y="561"/>
                      <a:pt x="839" y="561"/>
                      <a:pt x="839" y="561"/>
                    </a:cubicBezTo>
                    <a:cubicBezTo>
                      <a:pt x="839" y="560"/>
                      <a:pt x="839" y="560"/>
                      <a:pt x="839" y="560"/>
                    </a:cubicBezTo>
                    <a:cubicBezTo>
                      <a:pt x="839" y="559"/>
                      <a:pt x="839" y="559"/>
                      <a:pt x="839" y="559"/>
                    </a:cubicBezTo>
                    <a:cubicBezTo>
                      <a:pt x="839" y="559"/>
                      <a:pt x="839" y="559"/>
                      <a:pt x="839" y="559"/>
                    </a:cubicBezTo>
                    <a:cubicBezTo>
                      <a:pt x="838" y="560"/>
                      <a:pt x="838" y="560"/>
                      <a:pt x="838" y="560"/>
                    </a:cubicBezTo>
                    <a:cubicBezTo>
                      <a:pt x="837" y="563"/>
                      <a:pt x="837" y="563"/>
                      <a:pt x="837" y="563"/>
                    </a:cubicBezTo>
                    <a:cubicBezTo>
                      <a:pt x="835" y="564"/>
                      <a:pt x="835" y="564"/>
                      <a:pt x="835" y="564"/>
                    </a:cubicBezTo>
                    <a:cubicBezTo>
                      <a:pt x="835" y="563"/>
                      <a:pt x="835" y="563"/>
                      <a:pt x="835" y="563"/>
                    </a:cubicBezTo>
                    <a:cubicBezTo>
                      <a:pt x="835" y="562"/>
                      <a:pt x="835" y="562"/>
                      <a:pt x="835" y="562"/>
                    </a:cubicBezTo>
                    <a:cubicBezTo>
                      <a:pt x="834" y="561"/>
                      <a:pt x="834" y="561"/>
                      <a:pt x="834" y="561"/>
                    </a:cubicBezTo>
                    <a:cubicBezTo>
                      <a:pt x="834" y="559"/>
                      <a:pt x="834" y="559"/>
                      <a:pt x="834" y="559"/>
                    </a:cubicBezTo>
                    <a:cubicBezTo>
                      <a:pt x="835" y="558"/>
                      <a:pt x="835" y="558"/>
                      <a:pt x="835" y="558"/>
                    </a:cubicBezTo>
                    <a:cubicBezTo>
                      <a:pt x="837" y="557"/>
                      <a:pt x="837" y="557"/>
                      <a:pt x="837" y="557"/>
                    </a:cubicBezTo>
                    <a:cubicBezTo>
                      <a:pt x="837" y="557"/>
                      <a:pt x="837" y="557"/>
                      <a:pt x="837" y="557"/>
                    </a:cubicBezTo>
                    <a:cubicBezTo>
                      <a:pt x="838" y="556"/>
                      <a:pt x="838" y="556"/>
                      <a:pt x="838" y="556"/>
                    </a:cubicBezTo>
                    <a:cubicBezTo>
                      <a:pt x="837" y="556"/>
                      <a:pt x="837" y="556"/>
                      <a:pt x="837" y="556"/>
                    </a:cubicBezTo>
                    <a:cubicBezTo>
                      <a:pt x="836" y="556"/>
                      <a:pt x="836" y="556"/>
                      <a:pt x="836" y="556"/>
                    </a:cubicBezTo>
                    <a:cubicBezTo>
                      <a:pt x="834" y="556"/>
                      <a:pt x="834" y="556"/>
                      <a:pt x="834" y="556"/>
                    </a:cubicBezTo>
                    <a:cubicBezTo>
                      <a:pt x="833" y="556"/>
                      <a:pt x="833" y="556"/>
                      <a:pt x="833" y="556"/>
                    </a:cubicBezTo>
                    <a:cubicBezTo>
                      <a:pt x="832" y="555"/>
                      <a:pt x="832" y="555"/>
                      <a:pt x="832" y="555"/>
                    </a:cubicBezTo>
                    <a:cubicBezTo>
                      <a:pt x="833" y="554"/>
                      <a:pt x="833" y="554"/>
                      <a:pt x="833" y="554"/>
                    </a:cubicBezTo>
                    <a:cubicBezTo>
                      <a:pt x="835" y="553"/>
                      <a:pt x="835" y="553"/>
                      <a:pt x="835" y="553"/>
                    </a:cubicBezTo>
                    <a:cubicBezTo>
                      <a:pt x="836" y="551"/>
                      <a:pt x="836" y="551"/>
                      <a:pt x="836" y="551"/>
                    </a:cubicBezTo>
                    <a:cubicBezTo>
                      <a:pt x="835" y="552"/>
                      <a:pt x="835" y="552"/>
                      <a:pt x="835" y="552"/>
                    </a:cubicBezTo>
                    <a:cubicBezTo>
                      <a:pt x="834" y="552"/>
                      <a:pt x="834" y="552"/>
                      <a:pt x="834" y="552"/>
                    </a:cubicBezTo>
                    <a:cubicBezTo>
                      <a:pt x="833" y="552"/>
                      <a:pt x="833" y="552"/>
                      <a:pt x="833" y="552"/>
                    </a:cubicBezTo>
                    <a:cubicBezTo>
                      <a:pt x="832" y="551"/>
                      <a:pt x="832" y="551"/>
                      <a:pt x="832" y="551"/>
                    </a:cubicBezTo>
                    <a:cubicBezTo>
                      <a:pt x="834" y="550"/>
                      <a:pt x="834" y="550"/>
                      <a:pt x="834" y="550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837" y="549"/>
                      <a:pt x="837" y="549"/>
                      <a:pt x="837" y="549"/>
                    </a:cubicBezTo>
                    <a:cubicBezTo>
                      <a:pt x="835" y="548"/>
                      <a:pt x="835" y="548"/>
                      <a:pt x="835" y="548"/>
                    </a:cubicBezTo>
                    <a:cubicBezTo>
                      <a:pt x="834" y="548"/>
                      <a:pt x="834" y="548"/>
                      <a:pt x="834" y="548"/>
                    </a:cubicBezTo>
                    <a:cubicBezTo>
                      <a:pt x="833" y="549"/>
                      <a:pt x="833" y="549"/>
                      <a:pt x="833" y="549"/>
                    </a:cubicBezTo>
                    <a:cubicBezTo>
                      <a:pt x="832" y="549"/>
                      <a:pt x="832" y="549"/>
                      <a:pt x="832" y="549"/>
                    </a:cubicBezTo>
                    <a:cubicBezTo>
                      <a:pt x="832" y="548"/>
                      <a:pt x="832" y="548"/>
                      <a:pt x="832" y="548"/>
                    </a:cubicBezTo>
                    <a:cubicBezTo>
                      <a:pt x="834" y="545"/>
                      <a:pt x="834" y="545"/>
                      <a:pt x="834" y="545"/>
                    </a:cubicBezTo>
                    <a:cubicBezTo>
                      <a:pt x="835" y="545"/>
                      <a:pt x="835" y="545"/>
                      <a:pt x="835" y="545"/>
                    </a:cubicBezTo>
                    <a:cubicBezTo>
                      <a:pt x="837" y="544"/>
                      <a:pt x="837" y="544"/>
                      <a:pt x="837" y="544"/>
                    </a:cubicBezTo>
                    <a:cubicBezTo>
                      <a:pt x="839" y="543"/>
                      <a:pt x="839" y="543"/>
                      <a:pt x="839" y="543"/>
                    </a:cubicBezTo>
                    <a:cubicBezTo>
                      <a:pt x="841" y="542"/>
                      <a:pt x="841" y="542"/>
                      <a:pt x="841" y="542"/>
                    </a:cubicBezTo>
                    <a:cubicBezTo>
                      <a:pt x="842" y="540"/>
                      <a:pt x="842" y="540"/>
                      <a:pt x="842" y="540"/>
                    </a:cubicBezTo>
                    <a:cubicBezTo>
                      <a:pt x="843" y="538"/>
                      <a:pt x="843" y="538"/>
                      <a:pt x="843" y="538"/>
                    </a:cubicBezTo>
                    <a:cubicBezTo>
                      <a:pt x="844" y="537"/>
                      <a:pt x="844" y="537"/>
                      <a:pt x="844" y="537"/>
                    </a:cubicBezTo>
                    <a:cubicBezTo>
                      <a:pt x="844" y="536"/>
                      <a:pt x="844" y="536"/>
                      <a:pt x="844" y="536"/>
                    </a:cubicBezTo>
                    <a:cubicBezTo>
                      <a:pt x="843" y="536"/>
                      <a:pt x="843" y="536"/>
                      <a:pt x="843" y="536"/>
                    </a:cubicBezTo>
                    <a:cubicBezTo>
                      <a:pt x="841" y="538"/>
                      <a:pt x="841" y="538"/>
                      <a:pt x="841" y="538"/>
                    </a:cubicBezTo>
                    <a:cubicBezTo>
                      <a:pt x="840" y="539"/>
                      <a:pt x="840" y="539"/>
                      <a:pt x="840" y="539"/>
                    </a:cubicBezTo>
                    <a:cubicBezTo>
                      <a:pt x="839" y="541"/>
                      <a:pt x="839" y="541"/>
                      <a:pt x="839" y="541"/>
                    </a:cubicBezTo>
                    <a:cubicBezTo>
                      <a:pt x="836" y="542"/>
                      <a:pt x="836" y="542"/>
                      <a:pt x="836" y="542"/>
                    </a:cubicBezTo>
                    <a:cubicBezTo>
                      <a:pt x="835" y="542"/>
                      <a:pt x="835" y="542"/>
                      <a:pt x="835" y="542"/>
                    </a:cubicBezTo>
                    <a:cubicBezTo>
                      <a:pt x="831" y="544"/>
                      <a:pt x="831" y="544"/>
                      <a:pt x="831" y="544"/>
                    </a:cubicBezTo>
                    <a:cubicBezTo>
                      <a:pt x="829" y="544"/>
                      <a:pt x="829" y="544"/>
                      <a:pt x="829" y="544"/>
                    </a:cubicBezTo>
                    <a:cubicBezTo>
                      <a:pt x="828" y="544"/>
                      <a:pt x="828" y="544"/>
                      <a:pt x="828" y="544"/>
                    </a:cubicBezTo>
                    <a:cubicBezTo>
                      <a:pt x="828" y="543"/>
                      <a:pt x="828" y="543"/>
                      <a:pt x="828" y="543"/>
                    </a:cubicBezTo>
                    <a:cubicBezTo>
                      <a:pt x="831" y="540"/>
                      <a:pt x="831" y="540"/>
                      <a:pt x="831" y="540"/>
                    </a:cubicBezTo>
                    <a:cubicBezTo>
                      <a:pt x="833" y="538"/>
                      <a:pt x="833" y="538"/>
                      <a:pt x="833" y="538"/>
                    </a:cubicBezTo>
                    <a:cubicBezTo>
                      <a:pt x="834" y="537"/>
                      <a:pt x="834" y="537"/>
                      <a:pt x="834" y="537"/>
                    </a:cubicBezTo>
                    <a:cubicBezTo>
                      <a:pt x="835" y="536"/>
                      <a:pt x="835" y="536"/>
                      <a:pt x="835" y="536"/>
                    </a:cubicBezTo>
                    <a:cubicBezTo>
                      <a:pt x="835" y="534"/>
                      <a:pt x="835" y="534"/>
                      <a:pt x="835" y="534"/>
                    </a:cubicBezTo>
                    <a:cubicBezTo>
                      <a:pt x="833" y="537"/>
                      <a:pt x="833" y="537"/>
                      <a:pt x="833" y="537"/>
                    </a:cubicBezTo>
                    <a:cubicBezTo>
                      <a:pt x="828" y="540"/>
                      <a:pt x="828" y="540"/>
                      <a:pt x="828" y="540"/>
                    </a:cubicBezTo>
                    <a:cubicBezTo>
                      <a:pt x="827" y="541"/>
                      <a:pt x="827" y="541"/>
                      <a:pt x="827" y="541"/>
                    </a:cubicBezTo>
                    <a:cubicBezTo>
                      <a:pt x="826" y="540"/>
                      <a:pt x="826" y="540"/>
                      <a:pt x="826" y="540"/>
                    </a:cubicBezTo>
                    <a:cubicBezTo>
                      <a:pt x="825" y="539"/>
                      <a:pt x="825" y="539"/>
                      <a:pt x="825" y="539"/>
                    </a:cubicBezTo>
                    <a:cubicBezTo>
                      <a:pt x="826" y="538"/>
                      <a:pt x="826" y="538"/>
                      <a:pt x="826" y="538"/>
                    </a:cubicBezTo>
                    <a:cubicBezTo>
                      <a:pt x="825" y="537"/>
                      <a:pt x="825" y="537"/>
                      <a:pt x="825" y="537"/>
                    </a:cubicBezTo>
                    <a:cubicBezTo>
                      <a:pt x="824" y="537"/>
                      <a:pt x="824" y="537"/>
                      <a:pt x="824" y="537"/>
                    </a:cubicBezTo>
                    <a:cubicBezTo>
                      <a:pt x="823" y="536"/>
                      <a:pt x="823" y="536"/>
                      <a:pt x="823" y="536"/>
                    </a:cubicBezTo>
                    <a:cubicBezTo>
                      <a:pt x="823" y="536"/>
                      <a:pt x="823" y="536"/>
                      <a:pt x="823" y="536"/>
                    </a:cubicBezTo>
                    <a:cubicBezTo>
                      <a:pt x="824" y="535"/>
                      <a:pt x="824" y="535"/>
                      <a:pt x="824" y="535"/>
                    </a:cubicBezTo>
                    <a:cubicBezTo>
                      <a:pt x="824" y="534"/>
                      <a:pt x="824" y="534"/>
                      <a:pt x="824" y="534"/>
                    </a:cubicBezTo>
                    <a:cubicBezTo>
                      <a:pt x="824" y="533"/>
                      <a:pt x="824" y="533"/>
                      <a:pt x="824" y="533"/>
                    </a:cubicBezTo>
                    <a:cubicBezTo>
                      <a:pt x="822" y="533"/>
                      <a:pt x="822" y="533"/>
                      <a:pt x="822" y="533"/>
                    </a:cubicBezTo>
                    <a:cubicBezTo>
                      <a:pt x="822" y="533"/>
                      <a:pt x="822" y="533"/>
                      <a:pt x="822" y="533"/>
                    </a:cubicBezTo>
                    <a:cubicBezTo>
                      <a:pt x="822" y="531"/>
                      <a:pt x="822" y="531"/>
                      <a:pt x="822" y="531"/>
                    </a:cubicBezTo>
                    <a:cubicBezTo>
                      <a:pt x="823" y="530"/>
                      <a:pt x="823" y="530"/>
                      <a:pt x="823" y="530"/>
                    </a:cubicBezTo>
                    <a:cubicBezTo>
                      <a:pt x="823" y="529"/>
                      <a:pt x="823" y="529"/>
                      <a:pt x="823" y="529"/>
                    </a:cubicBezTo>
                    <a:cubicBezTo>
                      <a:pt x="822" y="528"/>
                      <a:pt x="822" y="528"/>
                      <a:pt x="822" y="528"/>
                    </a:cubicBezTo>
                    <a:cubicBezTo>
                      <a:pt x="821" y="527"/>
                      <a:pt x="821" y="527"/>
                      <a:pt x="821" y="527"/>
                    </a:cubicBezTo>
                    <a:cubicBezTo>
                      <a:pt x="821" y="527"/>
                      <a:pt x="821" y="527"/>
                      <a:pt x="821" y="527"/>
                    </a:cubicBezTo>
                    <a:cubicBezTo>
                      <a:pt x="821" y="529"/>
                      <a:pt x="821" y="529"/>
                      <a:pt x="821" y="529"/>
                    </a:cubicBezTo>
                    <a:cubicBezTo>
                      <a:pt x="821" y="530"/>
                      <a:pt x="821" y="530"/>
                      <a:pt x="821" y="530"/>
                    </a:cubicBezTo>
                    <a:cubicBezTo>
                      <a:pt x="819" y="531"/>
                      <a:pt x="819" y="531"/>
                      <a:pt x="819" y="531"/>
                    </a:cubicBezTo>
                    <a:cubicBezTo>
                      <a:pt x="818" y="530"/>
                      <a:pt x="818" y="530"/>
                      <a:pt x="818" y="530"/>
                    </a:cubicBezTo>
                    <a:cubicBezTo>
                      <a:pt x="817" y="528"/>
                      <a:pt x="817" y="528"/>
                      <a:pt x="817" y="528"/>
                    </a:cubicBez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17" y="530"/>
                      <a:pt x="817" y="530"/>
                      <a:pt x="817" y="530"/>
                    </a:cubicBezTo>
                    <a:cubicBezTo>
                      <a:pt x="818" y="532"/>
                      <a:pt x="818" y="532"/>
                      <a:pt x="818" y="532"/>
                    </a:cubicBezTo>
                    <a:cubicBezTo>
                      <a:pt x="819" y="534"/>
                      <a:pt x="819" y="534"/>
                      <a:pt x="819" y="534"/>
                    </a:cubicBezTo>
                    <a:cubicBezTo>
                      <a:pt x="817" y="534"/>
                      <a:pt x="817" y="534"/>
                      <a:pt x="817" y="534"/>
                    </a:cubicBezTo>
                    <a:cubicBezTo>
                      <a:pt x="817" y="534"/>
                      <a:pt x="817" y="534"/>
                      <a:pt x="817" y="534"/>
                    </a:cubicBezTo>
                    <a:cubicBezTo>
                      <a:pt x="817" y="535"/>
                      <a:pt x="817" y="535"/>
                      <a:pt x="817" y="535"/>
                    </a:cubicBezTo>
                    <a:cubicBezTo>
                      <a:pt x="815" y="535"/>
                      <a:pt x="815" y="535"/>
                      <a:pt x="815" y="535"/>
                    </a:cubicBezTo>
                    <a:cubicBezTo>
                      <a:pt x="814" y="534"/>
                      <a:pt x="814" y="534"/>
                      <a:pt x="814" y="534"/>
                    </a:cubicBezTo>
                    <a:cubicBezTo>
                      <a:pt x="814" y="532"/>
                      <a:pt x="814" y="532"/>
                      <a:pt x="814" y="532"/>
                    </a:cubicBezTo>
                    <a:cubicBezTo>
                      <a:pt x="813" y="531"/>
                      <a:pt x="813" y="531"/>
                      <a:pt x="813" y="531"/>
                    </a:cubicBezTo>
                    <a:cubicBezTo>
                      <a:pt x="812" y="532"/>
                      <a:pt x="812" y="532"/>
                      <a:pt x="812" y="532"/>
                    </a:cubicBezTo>
                    <a:cubicBezTo>
                      <a:pt x="813" y="533"/>
                      <a:pt x="813" y="533"/>
                      <a:pt x="813" y="533"/>
                    </a:cubicBezTo>
                    <a:cubicBezTo>
                      <a:pt x="813" y="534"/>
                      <a:pt x="813" y="534"/>
                      <a:pt x="813" y="534"/>
                    </a:cubicBezTo>
                    <a:cubicBezTo>
                      <a:pt x="813" y="536"/>
                      <a:pt x="813" y="536"/>
                      <a:pt x="813" y="536"/>
                    </a:cubicBezTo>
                    <a:cubicBezTo>
                      <a:pt x="814" y="536"/>
                      <a:pt x="814" y="536"/>
                      <a:pt x="814" y="536"/>
                    </a:cubicBezTo>
                    <a:cubicBezTo>
                      <a:pt x="816" y="538"/>
                      <a:pt x="816" y="538"/>
                      <a:pt x="816" y="538"/>
                    </a:cubicBezTo>
                    <a:cubicBezTo>
                      <a:pt x="816" y="540"/>
                      <a:pt x="816" y="540"/>
                      <a:pt x="816" y="540"/>
                    </a:cubicBezTo>
                    <a:cubicBezTo>
                      <a:pt x="816" y="542"/>
                      <a:pt x="816" y="542"/>
                      <a:pt x="816" y="542"/>
                    </a:cubicBezTo>
                    <a:cubicBezTo>
                      <a:pt x="817" y="542"/>
                      <a:pt x="817" y="542"/>
                      <a:pt x="817" y="542"/>
                    </a:cubicBezTo>
                    <a:cubicBezTo>
                      <a:pt x="817" y="543"/>
                      <a:pt x="817" y="543"/>
                      <a:pt x="817" y="543"/>
                    </a:cubicBezTo>
                    <a:cubicBezTo>
                      <a:pt x="816" y="544"/>
                      <a:pt x="816" y="544"/>
                      <a:pt x="816" y="544"/>
                    </a:cubicBezTo>
                    <a:cubicBezTo>
                      <a:pt x="813" y="543"/>
                      <a:pt x="813" y="543"/>
                      <a:pt x="813" y="543"/>
                    </a:cubicBezTo>
                    <a:cubicBezTo>
                      <a:pt x="812" y="542"/>
                      <a:pt x="812" y="542"/>
                      <a:pt x="812" y="542"/>
                    </a:cubicBezTo>
                    <a:cubicBezTo>
                      <a:pt x="812" y="544"/>
                      <a:pt x="812" y="544"/>
                      <a:pt x="812" y="544"/>
                    </a:cubicBezTo>
                    <a:cubicBezTo>
                      <a:pt x="811" y="544"/>
                      <a:pt x="811" y="544"/>
                      <a:pt x="811" y="544"/>
                    </a:cubicBezTo>
                    <a:cubicBezTo>
                      <a:pt x="809" y="541"/>
                      <a:pt x="809" y="541"/>
                      <a:pt x="809" y="541"/>
                    </a:cubicBezTo>
                    <a:cubicBezTo>
                      <a:pt x="808" y="540"/>
                      <a:pt x="808" y="540"/>
                      <a:pt x="808" y="540"/>
                    </a:cubicBezTo>
                    <a:cubicBezTo>
                      <a:pt x="809" y="538"/>
                      <a:pt x="809" y="538"/>
                      <a:pt x="809" y="538"/>
                    </a:cubicBezTo>
                    <a:cubicBezTo>
                      <a:pt x="809" y="537"/>
                      <a:pt x="809" y="537"/>
                      <a:pt x="809" y="537"/>
                    </a:cubicBezTo>
                    <a:cubicBezTo>
                      <a:pt x="807" y="536"/>
                      <a:pt x="807" y="536"/>
                      <a:pt x="807" y="536"/>
                    </a:cubicBezTo>
                    <a:cubicBezTo>
                      <a:pt x="805" y="536"/>
                      <a:pt x="805" y="536"/>
                      <a:pt x="805" y="536"/>
                    </a:cubicBezTo>
                    <a:cubicBezTo>
                      <a:pt x="804" y="535"/>
                      <a:pt x="804" y="535"/>
                      <a:pt x="804" y="535"/>
                    </a:cubicBezTo>
                    <a:cubicBezTo>
                      <a:pt x="803" y="533"/>
                      <a:pt x="803" y="533"/>
                      <a:pt x="803" y="533"/>
                    </a:cubicBezTo>
                    <a:cubicBezTo>
                      <a:pt x="802" y="534"/>
                      <a:pt x="802" y="534"/>
                      <a:pt x="802" y="534"/>
                    </a:cubicBezTo>
                    <a:cubicBezTo>
                      <a:pt x="800" y="534"/>
                      <a:pt x="800" y="534"/>
                      <a:pt x="800" y="534"/>
                    </a:cubicBezTo>
                    <a:cubicBezTo>
                      <a:pt x="797" y="534"/>
                      <a:pt x="797" y="534"/>
                      <a:pt x="797" y="534"/>
                    </a:cubicBezTo>
                    <a:cubicBezTo>
                      <a:pt x="799" y="535"/>
                      <a:pt x="799" y="535"/>
                      <a:pt x="799" y="535"/>
                    </a:cubicBezTo>
                    <a:cubicBezTo>
                      <a:pt x="801" y="536"/>
                      <a:pt x="801" y="536"/>
                      <a:pt x="801" y="536"/>
                    </a:cubicBezTo>
                    <a:cubicBezTo>
                      <a:pt x="803" y="536"/>
                      <a:pt x="803" y="536"/>
                      <a:pt x="803" y="536"/>
                    </a:cubicBezTo>
                    <a:cubicBezTo>
                      <a:pt x="806" y="537"/>
                      <a:pt x="806" y="537"/>
                      <a:pt x="806" y="537"/>
                    </a:cubicBezTo>
                    <a:cubicBezTo>
                      <a:pt x="806" y="540"/>
                      <a:pt x="806" y="540"/>
                      <a:pt x="806" y="540"/>
                    </a:cubicBezTo>
                    <a:cubicBezTo>
                      <a:pt x="804" y="541"/>
                      <a:pt x="804" y="541"/>
                      <a:pt x="804" y="541"/>
                    </a:cubicBezTo>
                    <a:cubicBezTo>
                      <a:pt x="805" y="543"/>
                      <a:pt x="805" y="543"/>
                      <a:pt x="805" y="543"/>
                    </a:cubicBezTo>
                    <a:cubicBezTo>
                      <a:pt x="806" y="542"/>
                      <a:pt x="806" y="542"/>
                      <a:pt x="806" y="542"/>
                    </a:cubicBezTo>
                    <a:cubicBezTo>
                      <a:pt x="807" y="543"/>
                      <a:pt x="807" y="543"/>
                      <a:pt x="807" y="543"/>
                    </a:cubicBezTo>
                    <a:cubicBezTo>
                      <a:pt x="806" y="545"/>
                      <a:pt x="806" y="545"/>
                      <a:pt x="806" y="545"/>
                    </a:cubicBezTo>
                    <a:cubicBezTo>
                      <a:pt x="807" y="545"/>
                      <a:pt x="807" y="545"/>
                      <a:pt x="807" y="545"/>
                    </a:cubicBezTo>
                    <a:cubicBezTo>
                      <a:pt x="809" y="545"/>
                      <a:pt x="809" y="545"/>
                      <a:pt x="809" y="545"/>
                    </a:cubicBezTo>
                    <a:cubicBezTo>
                      <a:pt x="809" y="546"/>
                      <a:pt x="809" y="546"/>
                      <a:pt x="809" y="546"/>
                    </a:cubicBezTo>
                    <a:cubicBezTo>
                      <a:pt x="807" y="548"/>
                      <a:pt x="807" y="548"/>
                      <a:pt x="807" y="548"/>
                    </a:cubicBezTo>
                    <a:cubicBezTo>
                      <a:pt x="804" y="551"/>
                      <a:pt x="804" y="551"/>
                      <a:pt x="804" y="551"/>
                    </a:cubicBezTo>
                    <a:cubicBezTo>
                      <a:pt x="802" y="553"/>
                      <a:pt x="802" y="553"/>
                      <a:pt x="802" y="553"/>
                    </a:cubicBezTo>
                    <a:cubicBezTo>
                      <a:pt x="807" y="552"/>
                      <a:pt x="807" y="552"/>
                      <a:pt x="807" y="552"/>
                    </a:cubicBezTo>
                    <a:cubicBezTo>
                      <a:pt x="808" y="550"/>
                      <a:pt x="808" y="550"/>
                      <a:pt x="808" y="550"/>
                    </a:cubicBezTo>
                    <a:cubicBezTo>
                      <a:pt x="808" y="549"/>
                      <a:pt x="808" y="549"/>
                      <a:pt x="808" y="549"/>
                    </a:cubicBezTo>
                    <a:cubicBezTo>
                      <a:pt x="812" y="549"/>
                      <a:pt x="812" y="549"/>
                      <a:pt x="812" y="549"/>
                    </a:cubicBezTo>
                    <a:cubicBezTo>
                      <a:pt x="813" y="550"/>
                      <a:pt x="813" y="550"/>
                      <a:pt x="813" y="550"/>
                    </a:cubicBezTo>
                    <a:cubicBezTo>
                      <a:pt x="813" y="551"/>
                      <a:pt x="813" y="551"/>
                      <a:pt x="813" y="551"/>
                    </a:cubicBezTo>
                    <a:cubicBezTo>
                      <a:pt x="811" y="552"/>
                      <a:pt x="811" y="552"/>
                      <a:pt x="811" y="552"/>
                    </a:cubicBezTo>
                    <a:cubicBezTo>
                      <a:pt x="810" y="554"/>
                      <a:pt x="810" y="554"/>
                      <a:pt x="810" y="554"/>
                    </a:cubicBezTo>
                    <a:cubicBezTo>
                      <a:pt x="810" y="554"/>
                      <a:pt x="810" y="554"/>
                      <a:pt x="810" y="554"/>
                    </a:cubicBezTo>
                    <a:cubicBezTo>
                      <a:pt x="812" y="555"/>
                      <a:pt x="812" y="555"/>
                      <a:pt x="812" y="555"/>
                    </a:cubicBezTo>
                    <a:cubicBezTo>
                      <a:pt x="814" y="556"/>
                      <a:pt x="814" y="556"/>
                      <a:pt x="814" y="556"/>
                    </a:cubicBezTo>
                    <a:cubicBezTo>
                      <a:pt x="813" y="557"/>
                      <a:pt x="813" y="557"/>
                      <a:pt x="813" y="557"/>
                    </a:cubicBezTo>
                    <a:cubicBezTo>
                      <a:pt x="810" y="557"/>
                      <a:pt x="810" y="557"/>
                      <a:pt x="810" y="557"/>
                    </a:cubicBezTo>
                    <a:cubicBezTo>
                      <a:pt x="810" y="558"/>
                      <a:pt x="810" y="558"/>
                      <a:pt x="810" y="558"/>
                    </a:cubicBezTo>
                    <a:cubicBezTo>
                      <a:pt x="811" y="558"/>
                      <a:pt x="811" y="558"/>
                      <a:pt x="811" y="558"/>
                    </a:cubicBezTo>
                    <a:cubicBezTo>
                      <a:pt x="811" y="560"/>
                      <a:pt x="811" y="560"/>
                      <a:pt x="811" y="560"/>
                    </a:cubicBezTo>
                    <a:cubicBezTo>
                      <a:pt x="811" y="560"/>
                      <a:pt x="811" y="560"/>
                      <a:pt x="811" y="560"/>
                    </a:cubicBezTo>
                    <a:cubicBezTo>
                      <a:pt x="811" y="561"/>
                      <a:pt x="811" y="561"/>
                      <a:pt x="811" y="561"/>
                    </a:cubicBezTo>
                    <a:cubicBezTo>
                      <a:pt x="812" y="561"/>
                      <a:pt x="812" y="561"/>
                      <a:pt x="812" y="561"/>
                    </a:cubicBezTo>
                    <a:cubicBezTo>
                      <a:pt x="812" y="563"/>
                      <a:pt x="812" y="563"/>
                      <a:pt x="812" y="563"/>
                    </a:cubicBezTo>
                    <a:cubicBezTo>
                      <a:pt x="813" y="563"/>
                      <a:pt x="813" y="563"/>
                      <a:pt x="813" y="563"/>
                    </a:cubicBezTo>
                    <a:cubicBezTo>
                      <a:pt x="813" y="564"/>
                      <a:pt x="813" y="564"/>
                      <a:pt x="813" y="564"/>
                    </a:cubicBezTo>
                    <a:cubicBezTo>
                      <a:pt x="814" y="567"/>
                      <a:pt x="814" y="567"/>
                      <a:pt x="814" y="567"/>
                    </a:cubicBezTo>
                    <a:cubicBezTo>
                      <a:pt x="814" y="568"/>
                      <a:pt x="814" y="568"/>
                      <a:pt x="814" y="568"/>
                    </a:cubicBezTo>
                    <a:cubicBezTo>
                      <a:pt x="815" y="566"/>
                      <a:pt x="815" y="566"/>
                      <a:pt x="815" y="566"/>
                    </a:cubicBezTo>
                    <a:cubicBezTo>
                      <a:pt x="815" y="564"/>
                      <a:pt x="815" y="564"/>
                      <a:pt x="815" y="564"/>
                    </a:cubicBezTo>
                    <a:cubicBezTo>
                      <a:pt x="816" y="564"/>
                      <a:pt x="816" y="564"/>
                      <a:pt x="816" y="564"/>
                    </a:cubicBezTo>
                    <a:cubicBezTo>
                      <a:pt x="817" y="565"/>
                      <a:pt x="817" y="565"/>
                      <a:pt x="817" y="565"/>
                    </a:cubicBezTo>
                    <a:cubicBezTo>
                      <a:pt x="818" y="567"/>
                      <a:pt x="818" y="567"/>
                      <a:pt x="818" y="567"/>
                    </a:cubicBezTo>
                    <a:cubicBezTo>
                      <a:pt x="819" y="568"/>
                      <a:pt x="819" y="568"/>
                      <a:pt x="819" y="568"/>
                    </a:cubicBezTo>
                    <a:cubicBezTo>
                      <a:pt x="818" y="569"/>
                      <a:pt x="818" y="569"/>
                      <a:pt x="818" y="569"/>
                    </a:cubicBezTo>
                    <a:cubicBezTo>
                      <a:pt x="816" y="570"/>
                      <a:pt x="816" y="570"/>
                      <a:pt x="816" y="570"/>
                    </a:cubicBezTo>
                    <a:cubicBezTo>
                      <a:pt x="817" y="571"/>
                      <a:pt x="817" y="571"/>
                      <a:pt x="817" y="571"/>
                    </a:cubicBezTo>
                    <a:cubicBezTo>
                      <a:pt x="820" y="571"/>
                      <a:pt x="820" y="571"/>
                      <a:pt x="820" y="571"/>
                    </a:cubicBezTo>
                    <a:cubicBezTo>
                      <a:pt x="820" y="570"/>
                      <a:pt x="820" y="570"/>
                      <a:pt x="820" y="570"/>
                    </a:cubicBezTo>
                    <a:cubicBezTo>
                      <a:pt x="820" y="572"/>
                      <a:pt x="820" y="572"/>
                      <a:pt x="820" y="572"/>
                    </a:cubicBezTo>
                    <a:cubicBezTo>
                      <a:pt x="821" y="570"/>
                      <a:pt x="821" y="570"/>
                      <a:pt x="821" y="570"/>
                    </a:cubicBezTo>
                    <a:cubicBezTo>
                      <a:pt x="822" y="569"/>
                      <a:pt x="822" y="569"/>
                      <a:pt x="822" y="569"/>
                    </a:cubicBezTo>
                    <a:cubicBezTo>
                      <a:pt x="823" y="569"/>
                      <a:pt x="823" y="569"/>
                      <a:pt x="823" y="569"/>
                    </a:cubicBezTo>
                    <a:cubicBezTo>
                      <a:pt x="824" y="571"/>
                      <a:pt x="824" y="571"/>
                      <a:pt x="824" y="571"/>
                    </a:cubicBezTo>
                    <a:cubicBezTo>
                      <a:pt x="823" y="573"/>
                      <a:pt x="823" y="573"/>
                      <a:pt x="823" y="573"/>
                    </a:cubicBezTo>
                    <a:cubicBezTo>
                      <a:pt x="822" y="574"/>
                      <a:pt x="822" y="574"/>
                      <a:pt x="822" y="574"/>
                    </a:cubicBezTo>
                    <a:cubicBezTo>
                      <a:pt x="822" y="576"/>
                      <a:pt x="822" y="576"/>
                      <a:pt x="822" y="576"/>
                    </a:cubicBezTo>
                    <a:cubicBezTo>
                      <a:pt x="821" y="576"/>
                      <a:pt x="821" y="576"/>
                      <a:pt x="821" y="576"/>
                    </a:cubicBezTo>
                    <a:cubicBezTo>
                      <a:pt x="822" y="577"/>
                      <a:pt x="822" y="577"/>
                      <a:pt x="822" y="577"/>
                    </a:cubicBezTo>
                    <a:cubicBezTo>
                      <a:pt x="825" y="577"/>
                      <a:pt x="825" y="577"/>
                      <a:pt x="825" y="577"/>
                    </a:cubicBezTo>
                    <a:cubicBezTo>
                      <a:pt x="827" y="576"/>
                      <a:pt x="827" y="576"/>
                      <a:pt x="827" y="576"/>
                    </a:cubicBezTo>
                    <a:cubicBezTo>
                      <a:pt x="828" y="577"/>
                      <a:pt x="828" y="577"/>
                      <a:pt x="828" y="577"/>
                    </a:cubicBezTo>
                    <a:cubicBezTo>
                      <a:pt x="826" y="579"/>
                      <a:pt x="826" y="579"/>
                      <a:pt x="826" y="579"/>
                    </a:cubicBezTo>
                    <a:cubicBezTo>
                      <a:pt x="825" y="580"/>
                      <a:pt x="825" y="580"/>
                      <a:pt x="825" y="580"/>
                    </a:cubicBezTo>
                    <a:cubicBezTo>
                      <a:pt x="823" y="580"/>
                      <a:pt x="823" y="580"/>
                      <a:pt x="823" y="580"/>
                    </a:cubicBezTo>
                    <a:cubicBezTo>
                      <a:pt x="824" y="582"/>
                      <a:pt x="824" y="582"/>
                      <a:pt x="824" y="582"/>
                    </a:cubicBezTo>
                    <a:cubicBezTo>
                      <a:pt x="825" y="584"/>
                      <a:pt x="825" y="584"/>
                      <a:pt x="825" y="584"/>
                    </a:cubicBezTo>
                    <a:cubicBezTo>
                      <a:pt x="825" y="586"/>
                      <a:pt x="825" y="586"/>
                      <a:pt x="825" y="586"/>
                    </a:cubicBezTo>
                    <a:cubicBezTo>
                      <a:pt x="826" y="586"/>
                      <a:pt x="826" y="586"/>
                      <a:pt x="826" y="586"/>
                    </a:cubicBezTo>
                    <a:cubicBezTo>
                      <a:pt x="826" y="589"/>
                      <a:pt x="826" y="589"/>
                      <a:pt x="826" y="589"/>
                    </a:cubicBezTo>
                    <a:cubicBezTo>
                      <a:pt x="829" y="593"/>
                      <a:pt x="829" y="593"/>
                      <a:pt x="829" y="593"/>
                    </a:cubicBezTo>
                    <a:cubicBezTo>
                      <a:pt x="830" y="594"/>
                      <a:pt x="830" y="594"/>
                      <a:pt x="830" y="594"/>
                    </a:cubicBezTo>
                    <a:cubicBezTo>
                      <a:pt x="828" y="595"/>
                      <a:pt x="828" y="595"/>
                      <a:pt x="828" y="595"/>
                    </a:cubicBezTo>
                    <a:cubicBezTo>
                      <a:pt x="828" y="598"/>
                      <a:pt x="828" y="598"/>
                      <a:pt x="828" y="598"/>
                    </a:cubicBezTo>
                    <a:cubicBezTo>
                      <a:pt x="827" y="601"/>
                      <a:pt x="827" y="601"/>
                      <a:pt x="827" y="601"/>
                    </a:cubicBezTo>
                    <a:cubicBezTo>
                      <a:pt x="827" y="603"/>
                      <a:pt x="827" y="603"/>
                      <a:pt x="827" y="603"/>
                    </a:cubicBezTo>
                    <a:cubicBezTo>
                      <a:pt x="827" y="604"/>
                      <a:pt x="827" y="604"/>
                      <a:pt x="827" y="604"/>
                    </a:cubicBezTo>
                    <a:cubicBezTo>
                      <a:pt x="824" y="601"/>
                      <a:pt x="824" y="601"/>
                      <a:pt x="824" y="601"/>
                    </a:cubicBezTo>
                    <a:cubicBezTo>
                      <a:pt x="823" y="598"/>
                      <a:pt x="823" y="598"/>
                      <a:pt x="823" y="598"/>
                    </a:cubicBezTo>
                    <a:cubicBezTo>
                      <a:pt x="823" y="595"/>
                      <a:pt x="823" y="595"/>
                      <a:pt x="823" y="595"/>
                    </a:cubicBezTo>
                    <a:cubicBezTo>
                      <a:pt x="823" y="592"/>
                      <a:pt x="823" y="592"/>
                      <a:pt x="823" y="592"/>
                    </a:cubicBezTo>
                    <a:cubicBezTo>
                      <a:pt x="822" y="595"/>
                      <a:pt x="822" y="595"/>
                      <a:pt x="822" y="595"/>
                    </a:cubicBezTo>
                    <a:cubicBezTo>
                      <a:pt x="822" y="598"/>
                      <a:pt x="822" y="598"/>
                      <a:pt x="822" y="598"/>
                    </a:cubicBezTo>
                    <a:cubicBezTo>
                      <a:pt x="823" y="602"/>
                      <a:pt x="823" y="602"/>
                      <a:pt x="823" y="602"/>
                    </a:cubicBezTo>
                    <a:cubicBezTo>
                      <a:pt x="823" y="606"/>
                      <a:pt x="823" y="606"/>
                      <a:pt x="823" y="606"/>
                    </a:cubicBezTo>
                    <a:cubicBezTo>
                      <a:pt x="822" y="608"/>
                      <a:pt x="822" y="608"/>
                      <a:pt x="822" y="608"/>
                    </a:cubicBezTo>
                    <a:cubicBezTo>
                      <a:pt x="824" y="610"/>
                      <a:pt x="824" y="610"/>
                      <a:pt x="824" y="610"/>
                    </a:cubicBezTo>
                    <a:cubicBezTo>
                      <a:pt x="823" y="611"/>
                      <a:pt x="823" y="611"/>
                      <a:pt x="823" y="611"/>
                    </a:cubicBezTo>
                    <a:cubicBezTo>
                      <a:pt x="821" y="611"/>
                      <a:pt x="821" y="611"/>
                      <a:pt x="821" y="611"/>
                    </a:cubicBezTo>
                    <a:cubicBezTo>
                      <a:pt x="820" y="609"/>
                      <a:pt x="820" y="609"/>
                      <a:pt x="820" y="609"/>
                    </a:cubicBezTo>
                    <a:cubicBezTo>
                      <a:pt x="818" y="609"/>
                      <a:pt x="818" y="609"/>
                      <a:pt x="818" y="609"/>
                    </a:cubicBezTo>
                    <a:cubicBezTo>
                      <a:pt x="819" y="613"/>
                      <a:pt x="819" y="613"/>
                      <a:pt x="819" y="613"/>
                    </a:cubicBezTo>
                    <a:cubicBezTo>
                      <a:pt x="819" y="616"/>
                      <a:pt x="819" y="616"/>
                      <a:pt x="819" y="616"/>
                    </a:cubicBezTo>
                    <a:cubicBezTo>
                      <a:pt x="820" y="617"/>
                      <a:pt x="820" y="617"/>
                      <a:pt x="820" y="617"/>
                    </a:cubicBezTo>
                    <a:cubicBezTo>
                      <a:pt x="820" y="619"/>
                      <a:pt x="820" y="619"/>
                      <a:pt x="820" y="619"/>
                    </a:cubicBezTo>
                    <a:cubicBezTo>
                      <a:pt x="817" y="618"/>
                      <a:pt x="817" y="618"/>
                      <a:pt x="817" y="618"/>
                    </a:cubicBezTo>
                    <a:cubicBezTo>
                      <a:pt x="816" y="617"/>
                      <a:pt x="816" y="617"/>
                      <a:pt x="816" y="617"/>
                    </a:cubicBezTo>
                    <a:cubicBezTo>
                      <a:pt x="815" y="613"/>
                      <a:pt x="815" y="613"/>
                      <a:pt x="815" y="613"/>
                    </a:cubicBezTo>
                    <a:cubicBezTo>
                      <a:pt x="816" y="612"/>
                      <a:pt x="816" y="612"/>
                      <a:pt x="816" y="612"/>
                    </a:cubicBezTo>
                    <a:cubicBezTo>
                      <a:pt x="816" y="610"/>
                      <a:pt x="816" y="610"/>
                      <a:pt x="816" y="610"/>
                    </a:cubicBezTo>
                    <a:cubicBezTo>
                      <a:pt x="815" y="611"/>
                      <a:pt x="815" y="611"/>
                      <a:pt x="815" y="611"/>
                    </a:cubicBezTo>
                    <a:cubicBezTo>
                      <a:pt x="813" y="611"/>
                      <a:pt x="813" y="611"/>
                      <a:pt x="813" y="611"/>
                    </a:cubicBezTo>
                    <a:cubicBezTo>
                      <a:pt x="812" y="610"/>
                      <a:pt x="812" y="610"/>
                      <a:pt x="812" y="610"/>
                    </a:cubicBezTo>
                    <a:cubicBezTo>
                      <a:pt x="812" y="606"/>
                      <a:pt x="812" y="606"/>
                      <a:pt x="812" y="606"/>
                    </a:cubicBezTo>
                    <a:cubicBezTo>
                      <a:pt x="811" y="607"/>
                      <a:pt x="811" y="607"/>
                      <a:pt x="811" y="607"/>
                    </a:cubicBezTo>
                    <a:cubicBezTo>
                      <a:pt x="811" y="609"/>
                      <a:pt x="811" y="609"/>
                      <a:pt x="811" y="609"/>
                    </a:cubicBezTo>
                    <a:cubicBezTo>
                      <a:pt x="810" y="608"/>
                      <a:pt x="810" y="608"/>
                      <a:pt x="810" y="608"/>
                    </a:cubicBezTo>
                    <a:cubicBezTo>
                      <a:pt x="811" y="607"/>
                      <a:pt x="811" y="607"/>
                      <a:pt x="811" y="607"/>
                    </a:cubicBezTo>
                    <a:cubicBezTo>
                      <a:pt x="810" y="604"/>
                      <a:pt x="810" y="604"/>
                      <a:pt x="810" y="604"/>
                    </a:cubicBezTo>
                    <a:cubicBezTo>
                      <a:pt x="808" y="604"/>
                      <a:pt x="808" y="604"/>
                      <a:pt x="808" y="604"/>
                    </a:cubicBezTo>
                    <a:cubicBezTo>
                      <a:pt x="808" y="605"/>
                      <a:pt x="808" y="605"/>
                      <a:pt x="808" y="605"/>
                    </a:cubicBezTo>
                    <a:cubicBezTo>
                      <a:pt x="809" y="606"/>
                      <a:pt x="809" y="606"/>
                      <a:pt x="809" y="606"/>
                    </a:cubicBezTo>
                    <a:cubicBezTo>
                      <a:pt x="808" y="607"/>
                      <a:pt x="808" y="607"/>
                      <a:pt x="808" y="607"/>
                    </a:cubicBezTo>
                    <a:cubicBezTo>
                      <a:pt x="807" y="606"/>
                      <a:pt x="807" y="606"/>
                      <a:pt x="807" y="606"/>
                    </a:cubicBezTo>
                    <a:cubicBezTo>
                      <a:pt x="806" y="606"/>
                      <a:pt x="806" y="606"/>
                      <a:pt x="806" y="606"/>
                    </a:cubicBezTo>
                    <a:cubicBezTo>
                      <a:pt x="806" y="604"/>
                      <a:pt x="806" y="604"/>
                      <a:pt x="806" y="604"/>
                    </a:cubicBezTo>
                    <a:cubicBezTo>
                      <a:pt x="806" y="602"/>
                      <a:pt x="806" y="602"/>
                      <a:pt x="806" y="602"/>
                    </a:cubicBezTo>
                    <a:cubicBezTo>
                      <a:pt x="805" y="598"/>
                      <a:pt x="805" y="598"/>
                      <a:pt x="805" y="598"/>
                    </a:cubicBezTo>
                    <a:cubicBezTo>
                      <a:pt x="805" y="597"/>
                      <a:pt x="805" y="597"/>
                      <a:pt x="805" y="597"/>
                    </a:cubicBezTo>
                    <a:cubicBezTo>
                      <a:pt x="804" y="599"/>
                      <a:pt x="804" y="599"/>
                      <a:pt x="804" y="599"/>
                    </a:cubicBezTo>
                    <a:cubicBezTo>
                      <a:pt x="804" y="603"/>
                      <a:pt x="804" y="603"/>
                      <a:pt x="804" y="603"/>
                    </a:cubicBezTo>
                    <a:cubicBezTo>
                      <a:pt x="805" y="605"/>
                      <a:pt x="805" y="605"/>
                      <a:pt x="805" y="605"/>
                    </a:cubicBezTo>
                    <a:cubicBezTo>
                      <a:pt x="803" y="606"/>
                      <a:pt x="803" y="606"/>
                      <a:pt x="803" y="606"/>
                    </a:cubicBezTo>
                    <a:cubicBezTo>
                      <a:pt x="802" y="602"/>
                      <a:pt x="802" y="602"/>
                      <a:pt x="802" y="602"/>
                    </a:cubicBezTo>
                    <a:cubicBezTo>
                      <a:pt x="800" y="601"/>
                      <a:pt x="800" y="601"/>
                      <a:pt x="800" y="601"/>
                    </a:cubicBezTo>
                    <a:cubicBezTo>
                      <a:pt x="800" y="600"/>
                      <a:pt x="800" y="600"/>
                      <a:pt x="800" y="600"/>
                    </a:cubicBezTo>
                    <a:cubicBezTo>
                      <a:pt x="798" y="599"/>
                      <a:pt x="798" y="599"/>
                      <a:pt x="798" y="599"/>
                    </a:cubicBezTo>
                    <a:cubicBezTo>
                      <a:pt x="797" y="595"/>
                      <a:pt x="797" y="595"/>
                      <a:pt x="797" y="595"/>
                    </a:cubicBezTo>
                    <a:cubicBezTo>
                      <a:pt x="796" y="595"/>
                      <a:pt x="796" y="595"/>
                      <a:pt x="796" y="595"/>
                    </a:cubicBezTo>
                    <a:cubicBezTo>
                      <a:pt x="796" y="593"/>
                      <a:pt x="796" y="593"/>
                      <a:pt x="796" y="593"/>
                    </a:cubicBezTo>
                    <a:cubicBezTo>
                      <a:pt x="795" y="592"/>
                      <a:pt x="795" y="592"/>
                      <a:pt x="795" y="592"/>
                    </a:cubicBezTo>
                    <a:cubicBezTo>
                      <a:pt x="794" y="592"/>
                      <a:pt x="794" y="592"/>
                      <a:pt x="794" y="592"/>
                    </a:cubicBezTo>
                    <a:cubicBezTo>
                      <a:pt x="794" y="593"/>
                      <a:pt x="794" y="593"/>
                      <a:pt x="794" y="593"/>
                    </a:cubicBezTo>
                    <a:cubicBezTo>
                      <a:pt x="795" y="596"/>
                      <a:pt x="795" y="596"/>
                      <a:pt x="795" y="596"/>
                    </a:cubicBezTo>
                    <a:cubicBezTo>
                      <a:pt x="795" y="598"/>
                      <a:pt x="795" y="598"/>
                      <a:pt x="795" y="598"/>
                    </a:cubicBezTo>
                    <a:cubicBezTo>
                      <a:pt x="794" y="597"/>
                      <a:pt x="794" y="597"/>
                      <a:pt x="794" y="597"/>
                    </a:cubicBezTo>
                    <a:cubicBezTo>
                      <a:pt x="794" y="595"/>
                      <a:pt x="794" y="595"/>
                      <a:pt x="794" y="595"/>
                    </a:cubicBezTo>
                    <a:cubicBezTo>
                      <a:pt x="793" y="594"/>
                      <a:pt x="793" y="594"/>
                      <a:pt x="793" y="594"/>
                    </a:cubicBezTo>
                    <a:cubicBezTo>
                      <a:pt x="790" y="593"/>
                      <a:pt x="790" y="593"/>
                      <a:pt x="790" y="593"/>
                    </a:cubicBezTo>
                    <a:cubicBezTo>
                      <a:pt x="788" y="590"/>
                      <a:pt x="788" y="590"/>
                      <a:pt x="788" y="590"/>
                    </a:cubicBezTo>
                    <a:cubicBezTo>
                      <a:pt x="788" y="588"/>
                      <a:pt x="788" y="588"/>
                      <a:pt x="788" y="588"/>
                    </a:cubicBezTo>
                    <a:cubicBezTo>
                      <a:pt x="786" y="587"/>
                      <a:pt x="786" y="587"/>
                      <a:pt x="786" y="587"/>
                    </a:cubicBezTo>
                    <a:cubicBezTo>
                      <a:pt x="785" y="589"/>
                      <a:pt x="785" y="589"/>
                      <a:pt x="785" y="589"/>
                    </a:cubicBezTo>
                    <a:cubicBezTo>
                      <a:pt x="783" y="588"/>
                      <a:pt x="783" y="588"/>
                      <a:pt x="783" y="588"/>
                    </a:cubicBezTo>
                    <a:cubicBezTo>
                      <a:pt x="783" y="590"/>
                      <a:pt x="783" y="590"/>
                      <a:pt x="783" y="590"/>
                    </a:cubicBezTo>
                    <a:cubicBezTo>
                      <a:pt x="784" y="593"/>
                      <a:pt x="784" y="593"/>
                      <a:pt x="784" y="593"/>
                    </a:cubicBezTo>
                    <a:cubicBezTo>
                      <a:pt x="787" y="596"/>
                      <a:pt x="787" y="596"/>
                      <a:pt x="787" y="596"/>
                    </a:cubicBezTo>
                    <a:cubicBezTo>
                      <a:pt x="787" y="597"/>
                      <a:pt x="787" y="597"/>
                      <a:pt x="787" y="597"/>
                    </a:cubicBezTo>
                    <a:cubicBezTo>
                      <a:pt x="787" y="598"/>
                      <a:pt x="787" y="598"/>
                      <a:pt x="787" y="598"/>
                    </a:cubicBezTo>
                    <a:cubicBezTo>
                      <a:pt x="788" y="601"/>
                      <a:pt x="788" y="601"/>
                      <a:pt x="788" y="601"/>
                    </a:cubicBezTo>
                    <a:cubicBezTo>
                      <a:pt x="789" y="601"/>
                      <a:pt x="789" y="601"/>
                      <a:pt x="789" y="601"/>
                    </a:cubicBezTo>
                    <a:cubicBezTo>
                      <a:pt x="791" y="602"/>
                      <a:pt x="791" y="602"/>
                      <a:pt x="791" y="602"/>
                    </a:cubicBezTo>
                    <a:cubicBezTo>
                      <a:pt x="793" y="604"/>
                      <a:pt x="793" y="604"/>
                      <a:pt x="793" y="604"/>
                    </a:cubicBezTo>
                    <a:cubicBezTo>
                      <a:pt x="792" y="605"/>
                      <a:pt x="792" y="605"/>
                      <a:pt x="792" y="605"/>
                    </a:cubicBezTo>
                    <a:cubicBezTo>
                      <a:pt x="793" y="605"/>
                      <a:pt x="793" y="605"/>
                      <a:pt x="793" y="605"/>
                    </a:cubicBezTo>
                    <a:cubicBezTo>
                      <a:pt x="795" y="605"/>
                      <a:pt x="795" y="605"/>
                      <a:pt x="795" y="605"/>
                    </a:cubicBezTo>
                    <a:cubicBezTo>
                      <a:pt x="794" y="607"/>
                      <a:pt x="794" y="607"/>
                      <a:pt x="794" y="607"/>
                    </a:cubicBezTo>
                    <a:cubicBezTo>
                      <a:pt x="796" y="607"/>
                      <a:pt x="796" y="607"/>
                      <a:pt x="796" y="607"/>
                    </a:cubicBezTo>
                    <a:cubicBezTo>
                      <a:pt x="797" y="609"/>
                      <a:pt x="797" y="609"/>
                      <a:pt x="797" y="609"/>
                    </a:cubicBezTo>
                    <a:cubicBezTo>
                      <a:pt x="798" y="611"/>
                      <a:pt x="798" y="611"/>
                      <a:pt x="798" y="611"/>
                    </a:cubicBezTo>
                    <a:cubicBezTo>
                      <a:pt x="797" y="613"/>
                      <a:pt x="797" y="613"/>
                      <a:pt x="797" y="613"/>
                    </a:cubicBezTo>
                    <a:cubicBezTo>
                      <a:pt x="799" y="613"/>
                      <a:pt x="799" y="613"/>
                      <a:pt x="799" y="613"/>
                    </a:cubicBezTo>
                    <a:cubicBezTo>
                      <a:pt x="800" y="613"/>
                      <a:pt x="800" y="613"/>
                      <a:pt x="800" y="613"/>
                    </a:cubicBezTo>
                    <a:cubicBezTo>
                      <a:pt x="801" y="616"/>
                      <a:pt x="801" y="616"/>
                      <a:pt x="801" y="616"/>
                    </a:cubicBezTo>
                    <a:cubicBezTo>
                      <a:pt x="799" y="618"/>
                      <a:pt x="799" y="618"/>
                      <a:pt x="799" y="618"/>
                    </a:cubicBezTo>
                    <a:cubicBezTo>
                      <a:pt x="800" y="618"/>
                      <a:pt x="800" y="618"/>
                      <a:pt x="800" y="618"/>
                    </a:cubicBezTo>
                    <a:cubicBezTo>
                      <a:pt x="801" y="619"/>
                      <a:pt x="801" y="619"/>
                      <a:pt x="801" y="619"/>
                    </a:cubicBezTo>
                    <a:cubicBezTo>
                      <a:pt x="801" y="621"/>
                      <a:pt x="801" y="621"/>
                      <a:pt x="801" y="621"/>
                    </a:cubicBezTo>
                    <a:cubicBezTo>
                      <a:pt x="803" y="619"/>
                      <a:pt x="803" y="619"/>
                      <a:pt x="803" y="619"/>
                    </a:cubicBezTo>
                    <a:cubicBezTo>
                      <a:pt x="804" y="619"/>
                      <a:pt x="804" y="619"/>
                      <a:pt x="804" y="619"/>
                    </a:cubicBezTo>
                    <a:cubicBezTo>
                      <a:pt x="803" y="622"/>
                      <a:pt x="803" y="622"/>
                      <a:pt x="803" y="622"/>
                    </a:cubicBezTo>
                    <a:cubicBezTo>
                      <a:pt x="804" y="623"/>
                      <a:pt x="804" y="623"/>
                      <a:pt x="804" y="623"/>
                    </a:cubicBezTo>
                    <a:cubicBezTo>
                      <a:pt x="805" y="622"/>
                      <a:pt x="805" y="622"/>
                      <a:pt x="805" y="622"/>
                    </a:cubicBezTo>
                    <a:cubicBezTo>
                      <a:pt x="806" y="623"/>
                      <a:pt x="806" y="623"/>
                      <a:pt x="806" y="623"/>
                    </a:cubicBezTo>
                    <a:cubicBezTo>
                      <a:pt x="805" y="625"/>
                      <a:pt x="805" y="625"/>
                      <a:pt x="805" y="625"/>
                    </a:cubicBezTo>
                    <a:cubicBezTo>
                      <a:pt x="803" y="624"/>
                      <a:pt x="803" y="624"/>
                      <a:pt x="803" y="624"/>
                    </a:cubicBezTo>
                    <a:cubicBezTo>
                      <a:pt x="802" y="625"/>
                      <a:pt x="802" y="625"/>
                      <a:pt x="802" y="625"/>
                    </a:cubicBezTo>
                    <a:cubicBezTo>
                      <a:pt x="803" y="627"/>
                      <a:pt x="803" y="627"/>
                      <a:pt x="803" y="627"/>
                    </a:cubicBezTo>
                    <a:cubicBezTo>
                      <a:pt x="805" y="629"/>
                      <a:pt x="805" y="629"/>
                      <a:pt x="805" y="629"/>
                    </a:cubicBezTo>
                    <a:cubicBezTo>
                      <a:pt x="805" y="630"/>
                      <a:pt x="805" y="630"/>
                      <a:pt x="805" y="630"/>
                    </a:cubicBezTo>
                    <a:cubicBezTo>
                      <a:pt x="804" y="631"/>
                      <a:pt x="804" y="631"/>
                      <a:pt x="804" y="631"/>
                    </a:cubicBezTo>
                    <a:close/>
                    <a:moveTo>
                      <a:pt x="602" y="571"/>
                    </a:moveTo>
                    <a:cubicBezTo>
                      <a:pt x="602" y="571"/>
                      <a:pt x="603" y="571"/>
                      <a:pt x="603" y="571"/>
                    </a:cubicBezTo>
                    <a:cubicBezTo>
                      <a:pt x="604" y="569"/>
                      <a:pt x="604" y="569"/>
                      <a:pt x="604" y="569"/>
                    </a:cubicBezTo>
                    <a:cubicBezTo>
                      <a:pt x="605" y="568"/>
                      <a:pt x="605" y="568"/>
                      <a:pt x="605" y="568"/>
                    </a:cubicBezTo>
                    <a:cubicBezTo>
                      <a:pt x="606" y="569"/>
                      <a:pt x="606" y="569"/>
                      <a:pt x="606" y="569"/>
                    </a:cubicBezTo>
                    <a:cubicBezTo>
                      <a:pt x="607" y="570"/>
                      <a:pt x="607" y="570"/>
                      <a:pt x="607" y="570"/>
                    </a:cubicBezTo>
                    <a:cubicBezTo>
                      <a:pt x="609" y="570"/>
                      <a:pt x="609" y="570"/>
                      <a:pt x="609" y="570"/>
                    </a:cubicBezTo>
                    <a:cubicBezTo>
                      <a:pt x="610" y="569"/>
                      <a:pt x="610" y="569"/>
                      <a:pt x="610" y="569"/>
                    </a:cubicBezTo>
                    <a:cubicBezTo>
                      <a:pt x="611" y="569"/>
                      <a:pt x="611" y="569"/>
                      <a:pt x="611" y="569"/>
                    </a:cubicBezTo>
                    <a:cubicBezTo>
                      <a:pt x="613" y="570"/>
                      <a:pt x="613" y="570"/>
                      <a:pt x="613" y="570"/>
                    </a:cubicBezTo>
                    <a:cubicBezTo>
                      <a:pt x="613" y="572"/>
                      <a:pt x="613" y="572"/>
                      <a:pt x="613" y="572"/>
                    </a:cubicBezTo>
                    <a:cubicBezTo>
                      <a:pt x="611" y="574"/>
                      <a:pt x="611" y="574"/>
                      <a:pt x="611" y="574"/>
                    </a:cubicBezTo>
                    <a:cubicBezTo>
                      <a:pt x="611" y="576"/>
                      <a:pt x="611" y="576"/>
                      <a:pt x="611" y="576"/>
                    </a:cubicBezTo>
                    <a:cubicBezTo>
                      <a:pt x="610" y="578"/>
                      <a:pt x="610" y="578"/>
                      <a:pt x="610" y="578"/>
                    </a:cubicBezTo>
                    <a:cubicBezTo>
                      <a:pt x="610" y="581"/>
                      <a:pt x="610" y="581"/>
                      <a:pt x="610" y="581"/>
                    </a:cubicBezTo>
                    <a:cubicBezTo>
                      <a:pt x="611" y="582"/>
                      <a:pt x="611" y="582"/>
                      <a:pt x="611" y="582"/>
                    </a:cubicBezTo>
                    <a:cubicBezTo>
                      <a:pt x="612" y="581"/>
                      <a:pt x="612" y="581"/>
                      <a:pt x="612" y="581"/>
                    </a:cubicBezTo>
                    <a:cubicBezTo>
                      <a:pt x="613" y="582"/>
                      <a:pt x="613" y="582"/>
                      <a:pt x="613" y="582"/>
                    </a:cubicBezTo>
                    <a:cubicBezTo>
                      <a:pt x="615" y="582"/>
                      <a:pt x="615" y="582"/>
                      <a:pt x="615" y="582"/>
                    </a:cubicBezTo>
                    <a:cubicBezTo>
                      <a:pt x="616" y="581"/>
                      <a:pt x="616" y="581"/>
                      <a:pt x="616" y="581"/>
                    </a:cubicBezTo>
                    <a:cubicBezTo>
                      <a:pt x="618" y="581"/>
                      <a:pt x="618" y="581"/>
                      <a:pt x="618" y="581"/>
                    </a:cubicBezTo>
                    <a:cubicBezTo>
                      <a:pt x="618" y="580"/>
                      <a:pt x="618" y="580"/>
                      <a:pt x="618" y="580"/>
                    </a:cubicBezTo>
                    <a:cubicBezTo>
                      <a:pt x="620" y="579"/>
                      <a:pt x="620" y="579"/>
                      <a:pt x="620" y="579"/>
                    </a:cubicBezTo>
                    <a:cubicBezTo>
                      <a:pt x="622" y="579"/>
                      <a:pt x="622" y="579"/>
                      <a:pt x="622" y="579"/>
                    </a:cubicBezTo>
                    <a:cubicBezTo>
                      <a:pt x="624" y="578"/>
                      <a:pt x="624" y="578"/>
                      <a:pt x="624" y="578"/>
                    </a:cubicBezTo>
                    <a:cubicBezTo>
                      <a:pt x="624" y="575"/>
                      <a:pt x="624" y="575"/>
                      <a:pt x="624" y="575"/>
                    </a:cubicBezTo>
                    <a:cubicBezTo>
                      <a:pt x="626" y="574"/>
                      <a:pt x="626" y="574"/>
                      <a:pt x="626" y="574"/>
                    </a:cubicBezTo>
                    <a:cubicBezTo>
                      <a:pt x="627" y="572"/>
                      <a:pt x="627" y="572"/>
                      <a:pt x="627" y="572"/>
                    </a:cubicBezTo>
                    <a:cubicBezTo>
                      <a:pt x="628" y="572"/>
                      <a:pt x="628" y="572"/>
                      <a:pt x="628" y="572"/>
                    </a:cubicBezTo>
                    <a:cubicBezTo>
                      <a:pt x="629" y="573"/>
                      <a:pt x="629" y="573"/>
                      <a:pt x="629" y="573"/>
                    </a:cubicBezTo>
                    <a:cubicBezTo>
                      <a:pt x="631" y="572"/>
                      <a:pt x="631" y="572"/>
                      <a:pt x="631" y="572"/>
                    </a:cubicBezTo>
                    <a:cubicBezTo>
                      <a:pt x="632" y="571"/>
                      <a:pt x="632" y="571"/>
                      <a:pt x="632" y="571"/>
                    </a:cubicBezTo>
                    <a:cubicBezTo>
                      <a:pt x="634" y="571"/>
                      <a:pt x="634" y="571"/>
                      <a:pt x="634" y="571"/>
                    </a:cubicBezTo>
                    <a:cubicBezTo>
                      <a:pt x="635" y="568"/>
                      <a:pt x="635" y="568"/>
                      <a:pt x="635" y="568"/>
                    </a:cubicBezTo>
                    <a:cubicBezTo>
                      <a:pt x="634" y="565"/>
                      <a:pt x="634" y="565"/>
                      <a:pt x="634" y="565"/>
                    </a:cubicBezTo>
                    <a:cubicBezTo>
                      <a:pt x="636" y="564"/>
                      <a:pt x="636" y="564"/>
                      <a:pt x="636" y="564"/>
                    </a:cubicBezTo>
                    <a:cubicBezTo>
                      <a:pt x="637" y="562"/>
                      <a:pt x="637" y="562"/>
                      <a:pt x="637" y="562"/>
                    </a:cubicBezTo>
                    <a:cubicBezTo>
                      <a:pt x="639" y="562"/>
                      <a:pt x="639" y="562"/>
                      <a:pt x="639" y="562"/>
                    </a:cubicBezTo>
                    <a:cubicBezTo>
                      <a:pt x="640" y="563"/>
                      <a:pt x="640" y="563"/>
                      <a:pt x="640" y="563"/>
                    </a:cubicBezTo>
                    <a:cubicBezTo>
                      <a:pt x="641" y="562"/>
                      <a:pt x="641" y="562"/>
                      <a:pt x="641" y="562"/>
                    </a:cubicBezTo>
                    <a:cubicBezTo>
                      <a:pt x="642" y="561"/>
                      <a:pt x="642" y="561"/>
                      <a:pt x="642" y="561"/>
                    </a:cubicBezTo>
                    <a:cubicBezTo>
                      <a:pt x="643" y="562"/>
                      <a:pt x="643" y="562"/>
                      <a:pt x="643" y="562"/>
                    </a:cubicBezTo>
                    <a:cubicBezTo>
                      <a:pt x="644" y="564"/>
                      <a:pt x="644" y="564"/>
                      <a:pt x="644" y="564"/>
                    </a:cubicBezTo>
                    <a:cubicBezTo>
                      <a:pt x="642" y="565"/>
                      <a:pt x="642" y="565"/>
                      <a:pt x="642" y="565"/>
                    </a:cubicBezTo>
                    <a:cubicBezTo>
                      <a:pt x="641" y="566"/>
                      <a:pt x="641" y="566"/>
                      <a:pt x="641" y="566"/>
                    </a:cubicBezTo>
                    <a:cubicBezTo>
                      <a:pt x="643" y="567"/>
                      <a:pt x="643" y="567"/>
                      <a:pt x="643" y="567"/>
                    </a:cubicBezTo>
                    <a:cubicBezTo>
                      <a:pt x="646" y="567"/>
                      <a:pt x="646" y="567"/>
                      <a:pt x="646" y="567"/>
                    </a:cubicBezTo>
                    <a:cubicBezTo>
                      <a:pt x="648" y="568"/>
                      <a:pt x="648" y="568"/>
                      <a:pt x="648" y="568"/>
                    </a:cubicBezTo>
                    <a:cubicBezTo>
                      <a:pt x="649" y="570"/>
                      <a:pt x="649" y="570"/>
                      <a:pt x="649" y="570"/>
                    </a:cubicBezTo>
                    <a:cubicBezTo>
                      <a:pt x="647" y="572"/>
                      <a:pt x="647" y="572"/>
                      <a:pt x="647" y="572"/>
                    </a:cubicBezTo>
                    <a:cubicBezTo>
                      <a:pt x="646" y="572"/>
                      <a:pt x="646" y="572"/>
                      <a:pt x="646" y="572"/>
                    </a:cubicBezTo>
                    <a:cubicBezTo>
                      <a:pt x="646" y="575"/>
                      <a:pt x="646" y="575"/>
                      <a:pt x="646" y="575"/>
                    </a:cubicBezTo>
                    <a:cubicBezTo>
                      <a:pt x="647" y="576"/>
                      <a:pt x="647" y="576"/>
                      <a:pt x="647" y="576"/>
                    </a:cubicBezTo>
                    <a:cubicBezTo>
                      <a:pt x="648" y="575"/>
                      <a:pt x="648" y="575"/>
                      <a:pt x="648" y="575"/>
                    </a:cubicBezTo>
                    <a:cubicBezTo>
                      <a:pt x="650" y="575"/>
                      <a:pt x="650" y="575"/>
                      <a:pt x="650" y="575"/>
                    </a:cubicBezTo>
                    <a:cubicBezTo>
                      <a:pt x="650" y="576"/>
                      <a:pt x="650" y="576"/>
                      <a:pt x="650" y="576"/>
                    </a:cubicBezTo>
                    <a:cubicBezTo>
                      <a:pt x="652" y="576"/>
                      <a:pt x="652" y="576"/>
                      <a:pt x="652" y="576"/>
                    </a:cubicBezTo>
                    <a:cubicBezTo>
                      <a:pt x="652" y="577"/>
                      <a:pt x="652" y="577"/>
                      <a:pt x="652" y="577"/>
                    </a:cubicBezTo>
                    <a:cubicBezTo>
                      <a:pt x="655" y="577"/>
                      <a:pt x="655" y="577"/>
                      <a:pt x="655" y="577"/>
                    </a:cubicBezTo>
                    <a:cubicBezTo>
                      <a:pt x="656" y="579"/>
                      <a:pt x="656" y="579"/>
                      <a:pt x="656" y="579"/>
                    </a:cubicBezTo>
                    <a:cubicBezTo>
                      <a:pt x="657" y="579"/>
                      <a:pt x="657" y="579"/>
                      <a:pt x="657" y="579"/>
                    </a:cubicBezTo>
                    <a:cubicBezTo>
                      <a:pt x="660" y="580"/>
                      <a:pt x="660" y="580"/>
                      <a:pt x="660" y="580"/>
                    </a:cubicBezTo>
                    <a:cubicBezTo>
                      <a:pt x="661" y="580"/>
                      <a:pt x="661" y="580"/>
                      <a:pt x="661" y="580"/>
                    </a:cubicBezTo>
                    <a:cubicBezTo>
                      <a:pt x="663" y="577"/>
                      <a:pt x="663" y="577"/>
                      <a:pt x="663" y="577"/>
                    </a:cubicBezTo>
                    <a:cubicBezTo>
                      <a:pt x="664" y="577"/>
                      <a:pt x="664" y="577"/>
                      <a:pt x="664" y="577"/>
                    </a:cubicBezTo>
                    <a:cubicBezTo>
                      <a:pt x="666" y="575"/>
                      <a:pt x="666" y="575"/>
                      <a:pt x="666" y="575"/>
                    </a:cubicBezTo>
                    <a:cubicBezTo>
                      <a:pt x="668" y="574"/>
                      <a:pt x="668" y="574"/>
                      <a:pt x="668" y="574"/>
                    </a:cubicBezTo>
                    <a:cubicBezTo>
                      <a:pt x="668" y="573"/>
                      <a:pt x="668" y="573"/>
                      <a:pt x="668" y="573"/>
                    </a:cubicBezTo>
                    <a:cubicBezTo>
                      <a:pt x="667" y="573"/>
                      <a:pt x="667" y="573"/>
                      <a:pt x="667" y="573"/>
                    </a:cubicBezTo>
                    <a:cubicBezTo>
                      <a:pt x="666" y="571"/>
                      <a:pt x="666" y="571"/>
                      <a:pt x="666" y="571"/>
                    </a:cubicBezTo>
                    <a:cubicBezTo>
                      <a:pt x="667" y="571"/>
                      <a:pt x="667" y="571"/>
                      <a:pt x="667" y="571"/>
                    </a:cubicBezTo>
                    <a:cubicBezTo>
                      <a:pt x="668" y="569"/>
                      <a:pt x="668" y="569"/>
                      <a:pt x="668" y="569"/>
                    </a:cubicBezTo>
                    <a:cubicBezTo>
                      <a:pt x="666" y="569"/>
                      <a:pt x="666" y="569"/>
                      <a:pt x="666" y="569"/>
                    </a:cubicBezTo>
                    <a:cubicBezTo>
                      <a:pt x="665" y="567"/>
                      <a:pt x="665" y="567"/>
                      <a:pt x="665" y="567"/>
                    </a:cubicBezTo>
                    <a:cubicBezTo>
                      <a:pt x="665" y="567"/>
                      <a:pt x="665" y="567"/>
                      <a:pt x="665" y="567"/>
                    </a:cubicBezTo>
                    <a:cubicBezTo>
                      <a:pt x="665" y="569"/>
                      <a:pt x="665" y="569"/>
                      <a:pt x="665" y="569"/>
                    </a:cubicBezTo>
                    <a:cubicBezTo>
                      <a:pt x="664" y="569"/>
                      <a:pt x="664" y="569"/>
                      <a:pt x="664" y="569"/>
                    </a:cubicBezTo>
                    <a:cubicBezTo>
                      <a:pt x="663" y="569"/>
                      <a:pt x="663" y="569"/>
                      <a:pt x="663" y="569"/>
                    </a:cubicBezTo>
                    <a:cubicBezTo>
                      <a:pt x="661" y="568"/>
                      <a:pt x="661" y="568"/>
                      <a:pt x="661" y="568"/>
                    </a:cubicBezTo>
                    <a:cubicBezTo>
                      <a:pt x="661" y="566"/>
                      <a:pt x="661" y="566"/>
                      <a:pt x="661" y="566"/>
                    </a:cubicBezTo>
                    <a:cubicBezTo>
                      <a:pt x="660" y="567"/>
                      <a:pt x="660" y="567"/>
                      <a:pt x="660" y="567"/>
                    </a:cubicBezTo>
                    <a:cubicBezTo>
                      <a:pt x="658" y="568"/>
                      <a:pt x="658" y="568"/>
                      <a:pt x="658" y="568"/>
                    </a:cubicBezTo>
                    <a:cubicBezTo>
                      <a:pt x="654" y="568"/>
                      <a:pt x="654" y="568"/>
                      <a:pt x="654" y="568"/>
                    </a:cubicBezTo>
                    <a:cubicBezTo>
                      <a:pt x="653" y="567"/>
                      <a:pt x="653" y="567"/>
                      <a:pt x="653" y="567"/>
                    </a:cubicBezTo>
                    <a:cubicBezTo>
                      <a:pt x="655" y="566"/>
                      <a:pt x="655" y="566"/>
                      <a:pt x="655" y="566"/>
                    </a:cubicBezTo>
                    <a:cubicBezTo>
                      <a:pt x="657" y="566"/>
                      <a:pt x="657" y="566"/>
                      <a:pt x="657" y="566"/>
                    </a:cubicBezTo>
                    <a:cubicBezTo>
                      <a:pt x="658" y="564"/>
                      <a:pt x="658" y="564"/>
                      <a:pt x="658" y="564"/>
                    </a:cubicBezTo>
                    <a:cubicBezTo>
                      <a:pt x="658" y="563"/>
                      <a:pt x="658" y="563"/>
                      <a:pt x="658" y="563"/>
                    </a:cubicBezTo>
                    <a:cubicBezTo>
                      <a:pt x="658" y="562"/>
                      <a:pt x="658" y="562"/>
                      <a:pt x="658" y="562"/>
                    </a:cubicBezTo>
                    <a:cubicBezTo>
                      <a:pt x="657" y="559"/>
                      <a:pt x="657" y="559"/>
                      <a:pt x="657" y="559"/>
                    </a:cubicBezTo>
                    <a:cubicBezTo>
                      <a:pt x="658" y="558"/>
                      <a:pt x="658" y="558"/>
                      <a:pt x="658" y="558"/>
                    </a:cubicBezTo>
                    <a:cubicBezTo>
                      <a:pt x="658" y="557"/>
                      <a:pt x="658" y="557"/>
                      <a:pt x="658" y="557"/>
                    </a:cubicBezTo>
                    <a:cubicBezTo>
                      <a:pt x="657" y="556"/>
                      <a:pt x="657" y="556"/>
                      <a:pt x="657" y="556"/>
                    </a:cubicBezTo>
                    <a:cubicBezTo>
                      <a:pt x="657" y="554"/>
                      <a:pt x="657" y="554"/>
                      <a:pt x="657" y="554"/>
                    </a:cubicBezTo>
                    <a:cubicBezTo>
                      <a:pt x="654" y="550"/>
                      <a:pt x="654" y="550"/>
                      <a:pt x="654" y="550"/>
                    </a:cubicBezTo>
                    <a:cubicBezTo>
                      <a:pt x="651" y="549"/>
                      <a:pt x="651" y="549"/>
                      <a:pt x="651" y="549"/>
                    </a:cubicBezTo>
                    <a:cubicBezTo>
                      <a:pt x="650" y="548"/>
                      <a:pt x="650" y="548"/>
                      <a:pt x="650" y="548"/>
                    </a:cubicBezTo>
                    <a:cubicBezTo>
                      <a:pt x="650" y="545"/>
                      <a:pt x="650" y="545"/>
                      <a:pt x="650" y="545"/>
                    </a:cubicBezTo>
                    <a:cubicBezTo>
                      <a:pt x="648" y="545"/>
                      <a:pt x="648" y="545"/>
                      <a:pt x="648" y="545"/>
                    </a:cubicBezTo>
                    <a:cubicBezTo>
                      <a:pt x="647" y="544"/>
                      <a:pt x="647" y="544"/>
                      <a:pt x="647" y="544"/>
                    </a:cubicBezTo>
                    <a:cubicBezTo>
                      <a:pt x="648" y="541"/>
                      <a:pt x="648" y="541"/>
                      <a:pt x="648" y="541"/>
                    </a:cubicBezTo>
                    <a:cubicBezTo>
                      <a:pt x="647" y="539"/>
                      <a:pt x="647" y="539"/>
                      <a:pt x="647" y="539"/>
                    </a:cubicBezTo>
                    <a:cubicBezTo>
                      <a:pt x="644" y="539"/>
                      <a:pt x="644" y="539"/>
                      <a:pt x="644" y="539"/>
                    </a:cubicBezTo>
                    <a:cubicBezTo>
                      <a:pt x="640" y="538"/>
                      <a:pt x="640" y="538"/>
                      <a:pt x="640" y="538"/>
                    </a:cubicBezTo>
                    <a:cubicBezTo>
                      <a:pt x="639" y="535"/>
                      <a:pt x="639" y="535"/>
                      <a:pt x="639" y="535"/>
                    </a:cubicBezTo>
                    <a:cubicBezTo>
                      <a:pt x="640" y="534"/>
                      <a:pt x="640" y="534"/>
                      <a:pt x="640" y="534"/>
                    </a:cubicBezTo>
                    <a:cubicBezTo>
                      <a:pt x="640" y="533"/>
                      <a:pt x="640" y="533"/>
                      <a:pt x="640" y="533"/>
                    </a:cubicBezTo>
                    <a:cubicBezTo>
                      <a:pt x="638" y="532"/>
                      <a:pt x="638" y="532"/>
                      <a:pt x="638" y="532"/>
                    </a:cubicBezTo>
                    <a:cubicBezTo>
                      <a:pt x="638" y="530"/>
                      <a:pt x="638" y="530"/>
                      <a:pt x="638" y="530"/>
                    </a:cubicBezTo>
                    <a:cubicBezTo>
                      <a:pt x="637" y="530"/>
                      <a:pt x="637" y="530"/>
                      <a:pt x="637" y="530"/>
                    </a:cubicBezTo>
                    <a:cubicBezTo>
                      <a:pt x="635" y="532"/>
                      <a:pt x="635" y="532"/>
                      <a:pt x="635" y="532"/>
                    </a:cubicBezTo>
                    <a:cubicBezTo>
                      <a:pt x="634" y="534"/>
                      <a:pt x="634" y="534"/>
                      <a:pt x="634" y="534"/>
                    </a:cubicBezTo>
                    <a:cubicBezTo>
                      <a:pt x="633" y="536"/>
                      <a:pt x="633" y="536"/>
                      <a:pt x="633" y="536"/>
                    </a:cubicBezTo>
                    <a:cubicBezTo>
                      <a:pt x="632" y="535"/>
                      <a:pt x="632" y="535"/>
                      <a:pt x="632" y="535"/>
                    </a:cubicBezTo>
                    <a:cubicBezTo>
                      <a:pt x="632" y="532"/>
                      <a:pt x="632" y="532"/>
                      <a:pt x="632" y="532"/>
                    </a:cubicBezTo>
                    <a:cubicBezTo>
                      <a:pt x="631" y="529"/>
                      <a:pt x="631" y="529"/>
                      <a:pt x="631" y="529"/>
                    </a:cubicBezTo>
                    <a:cubicBezTo>
                      <a:pt x="632" y="528"/>
                      <a:pt x="632" y="528"/>
                      <a:pt x="632" y="528"/>
                    </a:cubicBezTo>
                    <a:cubicBezTo>
                      <a:pt x="633" y="528"/>
                      <a:pt x="633" y="528"/>
                      <a:pt x="633" y="528"/>
                    </a:cubicBezTo>
                    <a:cubicBezTo>
                      <a:pt x="634" y="528"/>
                      <a:pt x="634" y="528"/>
                      <a:pt x="634" y="528"/>
                    </a:cubicBezTo>
                    <a:cubicBezTo>
                      <a:pt x="634" y="527"/>
                      <a:pt x="634" y="527"/>
                      <a:pt x="634" y="527"/>
                    </a:cubicBezTo>
                    <a:cubicBezTo>
                      <a:pt x="634" y="525"/>
                      <a:pt x="634" y="525"/>
                      <a:pt x="634" y="525"/>
                    </a:cubicBezTo>
                    <a:cubicBezTo>
                      <a:pt x="634" y="523"/>
                      <a:pt x="634" y="523"/>
                      <a:pt x="634" y="523"/>
                    </a:cubicBezTo>
                    <a:cubicBezTo>
                      <a:pt x="632" y="523"/>
                      <a:pt x="632" y="523"/>
                      <a:pt x="632" y="523"/>
                    </a:cubicBezTo>
                    <a:cubicBezTo>
                      <a:pt x="632" y="522"/>
                      <a:pt x="632" y="522"/>
                      <a:pt x="632" y="522"/>
                    </a:cubicBezTo>
                    <a:cubicBezTo>
                      <a:pt x="633" y="519"/>
                      <a:pt x="633" y="519"/>
                      <a:pt x="633" y="519"/>
                    </a:cubicBezTo>
                    <a:cubicBezTo>
                      <a:pt x="632" y="519"/>
                      <a:pt x="632" y="519"/>
                      <a:pt x="632" y="519"/>
                    </a:cubicBezTo>
                    <a:cubicBezTo>
                      <a:pt x="628" y="521"/>
                      <a:pt x="628" y="521"/>
                      <a:pt x="628" y="521"/>
                    </a:cubicBezTo>
                    <a:cubicBezTo>
                      <a:pt x="625" y="523"/>
                      <a:pt x="625" y="523"/>
                      <a:pt x="625" y="523"/>
                    </a:cubicBezTo>
                    <a:cubicBezTo>
                      <a:pt x="623" y="527"/>
                      <a:pt x="623" y="527"/>
                      <a:pt x="623" y="527"/>
                    </a:cubicBezTo>
                    <a:cubicBezTo>
                      <a:pt x="621" y="531"/>
                      <a:pt x="621" y="531"/>
                      <a:pt x="621" y="531"/>
                    </a:cubicBezTo>
                    <a:cubicBezTo>
                      <a:pt x="621" y="532"/>
                      <a:pt x="621" y="532"/>
                      <a:pt x="621" y="532"/>
                    </a:cubicBezTo>
                    <a:cubicBezTo>
                      <a:pt x="620" y="534"/>
                      <a:pt x="620" y="534"/>
                      <a:pt x="620" y="534"/>
                    </a:cubicBezTo>
                    <a:cubicBezTo>
                      <a:pt x="620" y="536"/>
                      <a:pt x="620" y="536"/>
                      <a:pt x="620" y="536"/>
                    </a:cubicBezTo>
                    <a:cubicBezTo>
                      <a:pt x="617" y="540"/>
                      <a:pt x="617" y="540"/>
                      <a:pt x="617" y="540"/>
                    </a:cubicBezTo>
                    <a:cubicBezTo>
                      <a:pt x="618" y="541"/>
                      <a:pt x="618" y="541"/>
                      <a:pt x="618" y="541"/>
                    </a:cubicBezTo>
                    <a:cubicBezTo>
                      <a:pt x="617" y="542"/>
                      <a:pt x="617" y="542"/>
                      <a:pt x="617" y="542"/>
                    </a:cubicBezTo>
                    <a:cubicBezTo>
                      <a:pt x="616" y="544"/>
                      <a:pt x="616" y="544"/>
                      <a:pt x="616" y="544"/>
                    </a:cubicBezTo>
                    <a:cubicBezTo>
                      <a:pt x="616" y="546"/>
                      <a:pt x="616" y="546"/>
                      <a:pt x="616" y="546"/>
                    </a:cubicBezTo>
                    <a:cubicBezTo>
                      <a:pt x="613" y="549"/>
                      <a:pt x="613" y="549"/>
                      <a:pt x="613" y="549"/>
                    </a:cubicBezTo>
                    <a:cubicBezTo>
                      <a:pt x="612" y="551"/>
                      <a:pt x="612" y="551"/>
                      <a:pt x="612" y="551"/>
                    </a:cubicBezTo>
                    <a:cubicBezTo>
                      <a:pt x="612" y="554"/>
                      <a:pt x="612" y="554"/>
                      <a:pt x="612" y="554"/>
                    </a:cubicBezTo>
                    <a:cubicBezTo>
                      <a:pt x="611" y="555"/>
                      <a:pt x="611" y="555"/>
                      <a:pt x="611" y="555"/>
                    </a:cubicBezTo>
                    <a:cubicBezTo>
                      <a:pt x="611" y="559"/>
                      <a:pt x="611" y="559"/>
                      <a:pt x="611" y="559"/>
                    </a:cubicBezTo>
                    <a:cubicBezTo>
                      <a:pt x="610" y="560"/>
                      <a:pt x="610" y="560"/>
                      <a:pt x="610" y="560"/>
                    </a:cubicBezTo>
                    <a:cubicBezTo>
                      <a:pt x="607" y="561"/>
                      <a:pt x="607" y="561"/>
                      <a:pt x="607" y="561"/>
                    </a:cubicBezTo>
                    <a:cubicBezTo>
                      <a:pt x="603" y="562"/>
                      <a:pt x="603" y="562"/>
                      <a:pt x="603" y="562"/>
                    </a:cubicBezTo>
                    <a:cubicBezTo>
                      <a:pt x="603" y="564"/>
                      <a:pt x="603" y="564"/>
                      <a:pt x="603" y="564"/>
                    </a:cubicBezTo>
                    <a:cubicBezTo>
                      <a:pt x="602" y="568"/>
                      <a:pt x="602" y="568"/>
                      <a:pt x="602" y="568"/>
                    </a:cubicBezTo>
                    <a:cubicBezTo>
                      <a:pt x="602" y="571"/>
                      <a:pt x="602" y="571"/>
                      <a:pt x="602" y="571"/>
                    </a:cubicBezTo>
                    <a:close/>
                    <a:moveTo>
                      <a:pt x="622" y="606"/>
                    </a:moveTo>
                    <a:cubicBezTo>
                      <a:pt x="622" y="606"/>
                      <a:pt x="622" y="607"/>
                      <a:pt x="622" y="607"/>
                    </a:cubicBezTo>
                    <a:cubicBezTo>
                      <a:pt x="623" y="606"/>
                      <a:pt x="623" y="606"/>
                      <a:pt x="623" y="606"/>
                    </a:cubicBezTo>
                    <a:cubicBezTo>
                      <a:pt x="625" y="604"/>
                      <a:pt x="625" y="604"/>
                      <a:pt x="625" y="604"/>
                    </a:cubicBezTo>
                    <a:cubicBezTo>
                      <a:pt x="627" y="603"/>
                      <a:pt x="627" y="603"/>
                      <a:pt x="627" y="603"/>
                    </a:cubicBezTo>
                    <a:cubicBezTo>
                      <a:pt x="628" y="604"/>
                      <a:pt x="628" y="604"/>
                      <a:pt x="628" y="604"/>
                    </a:cubicBezTo>
                    <a:cubicBezTo>
                      <a:pt x="628" y="605"/>
                      <a:pt x="628" y="605"/>
                      <a:pt x="628" y="605"/>
                    </a:cubicBezTo>
                    <a:cubicBezTo>
                      <a:pt x="630" y="605"/>
                      <a:pt x="630" y="605"/>
                      <a:pt x="630" y="605"/>
                    </a:cubicBezTo>
                    <a:cubicBezTo>
                      <a:pt x="634" y="602"/>
                      <a:pt x="634" y="602"/>
                      <a:pt x="634" y="602"/>
                    </a:cubicBezTo>
                    <a:cubicBezTo>
                      <a:pt x="635" y="602"/>
                      <a:pt x="635" y="602"/>
                      <a:pt x="635" y="602"/>
                    </a:cubicBezTo>
                    <a:cubicBezTo>
                      <a:pt x="637" y="601"/>
                      <a:pt x="637" y="601"/>
                      <a:pt x="637" y="601"/>
                    </a:cubicBezTo>
                    <a:cubicBezTo>
                      <a:pt x="639" y="598"/>
                      <a:pt x="639" y="598"/>
                      <a:pt x="639" y="598"/>
                    </a:cubicBezTo>
                    <a:cubicBezTo>
                      <a:pt x="641" y="598"/>
                      <a:pt x="641" y="598"/>
                      <a:pt x="641" y="598"/>
                    </a:cubicBezTo>
                    <a:cubicBezTo>
                      <a:pt x="644" y="596"/>
                      <a:pt x="644" y="596"/>
                      <a:pt x="644" y="596"/>
                    </a:cubicBezTo>
                    <a:cubicBezTo>
                      <a:pt x="644" y="594"/>
                      <a:pt x="644" y="594"/>
                      <a:pt x="644" y="594"/>
                    </a:cubicBezTo>
                    <a:cubicBezTo>
                      <a:pt x="646" y="592"/>
                      <a:pt x="646" y="592"/>
                      <a:pt x="646" y="592"/>
                    </a:cubicBezTo>
                    <a:cubicBezTo>
                      <a:pt x="645" y="591"/>
                      <a:pt x="645" y="591"/>
                      <a:pt x="645" y="591"/>
                    </a:cubicBezTo>
                    <a:cubicBezTo>
                      <a:pt x="643" y="591"/>
                      <a:pt x="643" y="591"/>
                      <a:pt x="643" y="591"/>
                    </a:cubicBezTo>
                    <a:cubicBezTo>
                      <a:pt x="642" y="590"/>
                      <a:pt x="642" y="590"/>
                      <a:pt x="642" y="590"/>
                    </a:cubicBezTo>
                    <a:cubicBezTo>
                      <a:pt x="640" y="590"/>
                      <a:pt x="640" y="590"/>
                      <a:pt x="640" y="590"/>
                    </a:cubicBezTo>
                    <a:cubicBezTo>
                      <a:pt x="638" y="591"/>
                      <a:pt x="638" y="591"/>
                      <a:pt x="638" y="591"/>
                    </a:cubicBezTo>
                    <a:cubicBezTo>
                      <a:pt x="638" y="591"/>
                      <a:pt x="638" y="591"/>
                      <a:pt x="638" y="591"/>
                    </a:cubicBezTo>
                    <a:cubicBezTo>
                      <a:pt x="636" y="591"/>
                      <a:pt x="636" y="591"/>
                      <a:pt x="636" y="591"/>
                    </a:cubicBezTo>
                    <a:cubicBezTo>
                      <a:pt x="635" y="593"/>
                      <a:pt x="635" y="593"/>
                      <a:pt x="635" y="593"/>
                    </a:cubicBezTo>
                    <a:cubicBezTo>
                      <a:pt x="633" y="592"/>
                      <a:pt x="633" y="592"/>
                      <a:pt x="633" y="592"/>
                    </a:cubicBezTo>
                    <a:cubicBezTo>
                      <a:pt x="632" y="590"/>
                      <a:pt x="632" y="590"/>
                      <a:pt x="632" y="590"/>
                    </a:cubicBezTo>
                    <a:cubicBezTo>
                      <a:pt x="631" y="590"/>
                      <a:pt x="631" y="590"/>
                      <a:pt x="631" y="590"/>
                    </a:cubicBezTo>
                    <a:cubicBezTo>
                      <a:pt x="629" y="591"/>
                      <a:pt x="629" y="591"/>
                      <a:pt x="629" y="591"/>
                    </a:cubicBezTo>
                    <a:cubicBezTo>
                      <a:pt x="627" y="594"/>
                      <a:pt x="627" y="594"/>
                      <a:pt x="627" y="594"/>
                    </a:cubicBezTo>
                    <a:cubicBezTo>
                      <a:pt x="626" y="595"/>
                      <a:pt x="626" y="595"/>
                      <a:pt x="626" y="595"/>
                    </a:cubicBezTo>
                    <a:cubicBezTo>
                      <a:pt x="626" y="596"/>
                      <a:pt x="626" y="596"/>
                      <a:pt x="626" y="596"/>
                    </a:cubicBezTo>
                    <a:cubicBezTo>
                      <a:pt x="621" y="597"/>
                      <a:pt x="621" y="597"/>
                      <a:pt x="621" y="597"/>
                    </a:cubicBezTo>
                    <a:cubicBezTo>
                      <a:pt x="621" y="599"/>
                      <a:pt x="621" y="599"/>
                      <a:pt x="621" y="599"/>
                    </a:cubicBezTo>
                    <a:cubicBezTo>
                      <a:pt x="622" y="600"/>
                      <a:pt x="622" y="600"/>
                      <a:pt x="622" y="600"/>
                    </a:cubicBezTo>
                    <a:cubicBezTo>
                      <a:pt x="623" y="602"/>
                      <a:pt x="623" y="602"/>
                      <a:pt x="623" y="602"/>
                    </a:cubicBezTo>
                    <a:cubicBezTo>
                      <a:pt x="622" y="604"/>
                      <a:pt x="622" y="604"/>
                      <a:pt x="622" y="604"/>
                    </a:cubicBezTo>
                    <a:cubicBezTo>
                      <a:pt x="622" y="606"/>
                      <a:pt x="622" y="606"/>
                      <a:pt x="622" y="606"/>
                    </a:cubicBezTo>
                    <a:close/>
                    <a:moveTo>
                      <a:pt x="817" y="622"/>
                    </a:moveTo>
                    <a:cubicBezTo>
                      <a:pt x="817" y="622"/>
                      <a:pt x="817" y="622"/>
                      <a:pt x="817" y="622"/>
                    </a:cubicBezTo>
                    <a:cubicBezTo>
                      <a:pt x="819" y="622"/>
                      <a:pt x="819" y="622"/>
                      <a:pt x="819" y="622"/>
                    </a:cubicBezTo>
                    <a:cubicBezTo>
                      <a:pt x="821" y="624"/>
                      <a:pt x="821" y="624"/>
                      <a:pt x="821" y="624"/>
                    </a:cubicBezTo>
                    <a:cubicBezTo>
                      <a:pt x="822" y="624"/>
                      <a:pt x="822" y="624"/>
                      <a:pt x="822" y="624"/>
                    </a:cubicBezTo>
                    <a:cubicBezTo>
                      <a:pt x="823" y="622"/>
                      <a:pt x="823" y="622"/>
                      <a:pt x="823" y="622"/>
                    </a:cubicBezTo>
                    <a:cubicBezTo>
                      <a:pt x="823" y="621"/>
                      <a:pt x="823" y="621"/>
                      <a:pt x="823" y="621"/>
                    </a:cubicBezTo>
                    <a:cubicBezTo>
                      <a:pt x="823" y="620"/>
                      <a:pt x="823" y="620"/>
                      <a:pt x="823" y="620"/>
                    </a:cubicBezTo>
                    <a:cubicBezTo>
                      <a:pt x="822" y="619"/>
                      <a:pt x="822" y="619"/>
                      <a:pt x="822" y="619"/>
                    </a:cubicBezTo>
                    <a:cubicBezTo>
                      <a:pt x="821" y="620"/>
                      <a:pt x="821" y="620"/>
                      <a:pt x="821" y="620"/>
                    </a:cubicBezTo>
                    <a:cubicBezTo>
                      <a:pt x="818" y="621"/>
                      <a:pt x="818" y="621"/>
                      <a:pt x="818" y="621"/>
                    </a:cubicBezTo>
                    <a:cubicBezTo>
                      <a:pt x="817" y="622"/>
                      <a:pt x="817" y="622"/>
                      <a:pt x="817" y="622"/>
                    </a:cubicBezTo>
                    <a:close/>
                    <a:moveTo>
                      <a:pt x="756" y="606"/>
                    </a:moveTo>
                    <a:cubicBezTo>
                      <a:pt x="756" y="606"/>
                      <a:pt x="756" y="606"/>
                      <a:pt x="756" y="606"/>
                    </a:cubicBezTo>
                    <a:cubicBezTo>
                      <a:pt x="759" y="607"/>
                      <a:pt x="759" y="607"/>
                      <a:pt x="759" y="607"/>
                    </a:cubicBezTo>
                    <a:cubicBezTo>
                      <a:pt x="759" y="608"/>
                      <a:pt x="759" y="608"/>
                      <a:pt x="759" y="608"/>
                    </a:cubicBezTo>
                    <a:cubicBezTo>
                      <a:pt x="759" y="609"/>
                      <a:pt x="759" y="609"/>
                      <a:pt x="759" y="609"/>
                    </a:cubicBezTo>
                    <a:cubicBezTo>
                      <a:pt x="759" y="611"/>
                      <a:pt x="759" y="611"/>
                      <a:pt x="759" y="611"/>
                    </a:cubicBezTo>
                    <a:cubicBezTo>
                      <a:pt x="761" y="611"/>
                      <a:pt x="761" y="611"/>
                      <a:pt x="761" y="611"/>
                    </a:cubicBezTo>
                    <a:cubicBezTo>
                      <a:pt x="762" y="612"/>
                      <a:pt x="762" y="612"/>
                      <a:pt x="762" y="612"/>
                    </a:cubicBezTo>
                    <a:cubicBezTo>
                      <a:pt x="763" y="612"/>
                      <a:pt x="763" y="612"/>
                      <a:pt x="763" y="612"/>
                    </a:cubicBezTo>
                    <a:cubicBezTo>
                      <a:pt x="764" y="611"/>
                      <a:pt x="764" y="611"/>
                      <a:pt x="764" y="611"/>
                    </a:cubicBezTo>
                    <a:cubicBezTo>
                      <a:pt x="764" y="611"/>
                      <a:pt x="764" y="611"/>
                      <a:pt x="764" y="611"/>
                    </a:cubicBezTo>
                    <a:cubicBezTo>
                      <a:pt x="764" y="609"/>
                      <a:pt x="764" y="609"/>
                      <a:pt x="764" y="609"/>
                    </a:cubicBezTo>
                    <a:cubicBezTo>
                      <a:pt x="762" y="608"/>
                      <a:pt x="762" y="608"/>
                      <a:pt x="762" y="608"/>
                    </a:cubicBezTo>
                    <a:cubicBezTo>
                      <a:pt x="761" y="607"/>
                      <a:pt x="761" y="607"/>
                      <a:pt x="761" y="607"/>
                    </a:cubicBezTo>
                    <a:cubicBezTo>
                      <a:pt x="760" y="607"/>
                      <a:pt x="760" y="607"/>
                      <a:pt x="760" y="607"/>
                    </a:cubicBezTo>
                    <a:cubicBezTo>
                      <a:pt x="758" y="606"/>
                      <a:pt x="758" y="606"/>
                      <a:pt x="758" y="606"/>
                    </a:cubicBezTo>
                    <a:cubicBezTo>
                      <a:pt x="757" y="605"/>
                      <a:pt x="757" y="605"/>
                      <a:pt x="757" y="605"/>
                    </a:cubicBezTo>
                    <a:cubicBezTo>
                      <a:pt x="756" y="606"/>
                      <a:pt x="756" y="606"/>
                      <a:pt x="756" y="606"/>
                    </a:cubicBezTo>
                    <a:close/>
                    <a:moveTo>
                      <a:pt x="814" y="637"/>
                    </a:moveTo>
                    <a:cubicBezTo>
                      <a:pt x="812" y="636"/>
                      <a:pt x="812" y="636"/>
                      <a:pt x="812" y="636"/>
                    </a:cubicBezTo>
                    <a:cubicBezTo>
                      <a:pt x="812" y="634"/>
                      <a:pt x="812" y="634"/>
                      <a:pt x="812" y="634"/>
                    </a:cubicBezTo>
                    <a:cubicBezTo>
                      <a:pt x="811" y="633"/>
                      <a:pt x="811" y="633"/>
                      <a:pt x="811" y="633"/>
                    </a:cubicBezTo>
                    <a:cubicBezTo>
                      <a:pt x="811" y="632"/>
                      <a:pt x="811" y="632"/>
                      <a:pt x="811" y="632"/>
                    </a:cubicBezTo>
                    <a:cubicBezTo>
                      <a:pt x="812" y="631"/>
                      <a:pt x="812" y="631"/>
                      <a:pt x="812" y="631"/>
                    </a:cubicBezTo>
                    <a:cubicBezTo>
                      <a:pt x="813" y="633"/>
                      <a:pt x="813" y="633"/>
                      <a:pt x="813" y="633"/>
                    </a:cubicBezTo>
                    <a:cubicBezTo>
                      <a:pt x="814" y="634"/>
                      <a:pt x="814" y="634"/>
                      <a:pt x="814" y="634"/>
                    </a:cubicBezTo>
                    <a:cubicBezTo>
                      <a:pt x="815" y="635"/>
                      <a:pt x="815" y="635"/>
                      <a:pt x="815" y="635"/>
                    </a:cubicBezTo>
                    <a:cubicBezTo>
                      <a:pt x="815" y="637"/>
                      <a:pt x="815" y="637"/>
                      <a:pt x="815" y="637"/>
                    </a:cubicBezTo>
                    <a:cubicBezTo>
                      <a:pt x="814" y="637"/>
                      <a:pt x="814" y="637"/>
                      <a:pt x="814" y="637"/>
                    </a:cubicBezTo>
                    <a:close/>
                    <a:moveTo>
                      <a:pt x="812" y="645"/>
                    </a:moveTo>
                    <a:cubicBezTo>
                      <a:pt x="811" y="644"/>
                      <a:pt x="811" y="644"/>
                      <a:pt x="811" y="644"/>
                    </a:cubicBezTo>
                    <a:cubicBezTo>
                      <a:pt x="811" y="642"/>
                      <a:pt x="811" y="642"/>
                      <a:pt x="811" y="642"/>
                    </a:cubicBezTo>
                    <a:cubicBezTo>
                      <a:pt x="810" y="642"/>
                      <a:pt x="810" y="642"/>
                      <a:pt x="810" y="642"/>
                    </a:cubicBezTo>
                    <a:cubicBezTo>
                      <a:pt x="809" y="641"/>
                      <a:pt x="809" y="641"/>
                      <a:pt x="809" y="641"/>
                    </a:cubicBezTo>
                    <a:cubicBezTo>
                      <a:pt x="807" y="639"/>
                      <a:pt x="807" y="639"/>
                      <a:pt x="807" y="639"/>
                    </a:cubicBezTo>
                    <a:cubicBezTo>
                      <a:pt x="807" y="638"/>
                      <a:pt x="807" y="638"/>
                      <a:pt x="807" y="638"/>
                    </a:cubicBezTo>
                    <a:cubicBezTo>
                      <a:pt x="808" y="638"/>
                      <a:pt x="808" y="638"/>
                      <a:pt x="808" y="638"/>
                    </a:cubicBezTo>
                    <a:cubicBezTo>
                      <a:pt x="809" y="637"/>
                      <a:pt x="809" y="637"/>
                      <a:pt x="809" y="637"/>
                    </a:cubicBezTo>
                    <a:cubicBezTo>
                      <a:pt x="813" y="638"/>
                      <a:pt x="813" y="638"/>
                      <a:pt x="813" y="638"/>
                    </a:cubicBezTo>
                    <a:cubicBezTo>
                      <a:pt x="815" y="639"/>
                      <a:pt x="815" y="639"/>
                      <a:pt x="815" y="639"/>
                    </a:cubicBezTo>
                    <a:cubicBezTo>
                      <a:pt x="815" y="640"/>
                      <a:pt x="815" y="640"/>
                      <a:pt x="815" y="640"/>
                    </a:cubicBezTo>
                    <a:cubicBezTo>
                      <a:pt x="814" y="641"/>
                      <a:pt x="814" y="641"/>
                      <a:pt x="814" y="641"/>
                    </a:cubicBezTo>
                    <a:cubicBezTo>
                      <a:pt x="814" y="642"/>
                      <a:pt x="814" y="642"/>
                      <a:pt x="814" y="642"/>
                    </a:cubicBezTo>
                    <a:cubicBezTo>
                      <a:pt x="813" y="643"/>
                      <a:pt x="813" y="643"/>
                      <a:pt x="813" y="643"/>
                    </a:cubicBezTo>
                    <a:cubicBezTo>
                      <a:pt x="813" y="644"/>
                      <a:pt x="813" y="644"/>
                      <a:pt x="813" y="644"/>
                    </a:cubicBezTo>
                    <a:cubicBezTo>
                      <a:pt x="812" y="645"/>
                      <a:pt x="812" y="645"/>
                      <a:pt x="812" y="645"/>
                    </a:cubicBezTo>
                    <a:close/>
                    <a:moveTo>
                      <a:pt x="752" y="681"/>
                    </a:moveTo>
                    <a:cubicBezTo>
                      <a:pt x="752" y="682"/>
                      <a:pt x="752" y="682"/>
                      <a:pt x="752" y="682"/>
                    </a:cubicBezTo>
                    <a:cubicBezTo>
                      <a:pt x="752" y="682"/>
                      <a:pt x="752" y="682"/>
                      <a:pt x="752" y="682"/>
                    </a:cubicBezTo>
                    <a:cubicBezTo>
                      <a:pt x="752" y="681"/>
                      <a:pt x="752" y="681"/>
                      <a:pt x="752" y="681"/>
                    </a:cubicBezTo>
                    <a:close/>
                    <a:moveTo>
                      <a:pt x="753" y="681"/>
                    </a:moveTo>
                    <a:cubicBezTo>
                      <a:pt x="753" y="683"/>
                      <a:pt x="753" y="683"/>
                      <a:pt x="753" y="683"/>
                    </a:cubicBezTo>
                    <a:cubicBezTo>
                      <a:pt x="753" y="683"/>
                      <a:pt x="753" y="683"/>
                      <a:pt x="753" y="683"/>
                    </a:cubicBezTo>
                    <a:cubicBezTo>
                      <a:pt x="753" y="681"/>
                      <a:pt x="753" y="681"/>
                      <a:pt x="753" y="681"/>
                    </a:cubicBezTo>
                    <a:close/>
                    <a:moveTo>
                      <a:pt x="755" y="681"/>
                    </a:moveTo>
                    <a:cubicBezTo>
                      <a:pt x="754" y="682"/>
                      <a:pt x="754" y="682"/>
                      <a:pt x="754" y="682"/>
                    </a:cubicBezTo>
                    <a:cubicBezTo>
                      <a:pt x="754" y="684"/>
                      <a:pt x="754" y="684"/>
                      <a:pt x="754" y="684"/>
                    </a:cubicBezTo>
                    <a:cubicBezTo>
                      <a:pt x="754" y="685"/>
                      <a:pt x="754" y="685"/>
                      <a:pt x="754" y="685"/>
                    </a:cubicBezTo>
                    <a:cubicBezTo>
                      <a:pt x="755" y="685"/>
                      <a:pt x="755" y="685"/>
                      <a:pt x="755" y="685"/>
                    </a:cubicBezTo>
                    <a:cubicBezTo>
                      <a:pt x="755" y="683"/>
                      <a:pt x="755" y="683"/>
                      <a:pt x="755" y="683"/>
                    </a:cubicBezTo>
                    <a:cubicBezTo>
                      <a:pt x="755" y="681"/>
                      <a:pt x="755" y="681"/>
                      <a:pt x="755" y="681"/>
                    </a:cubicBezTo>
                    <a:close/>
                    <a:moveTo>
                      <a:pt x="771" y="663"/>
                    </a:moveTo>
                    <a:cubicBezTo>
                      <a:pt x="770" y="662"/>
                      <a:pt x="770" y="662"/>
                      <a:pt x="770" y="662"/>
                    </a:cubicBezTo>
                    <a:cubicBezTo>
                      <a:pt x="771" y="660"/>
                      <a:pt x="771" y="660"/>
                      <a:pt x="771" y="660"/>
                    </a:cubicBezTo>
                    <a:cubicBezTo>
                      <a:pt x="772" y="658"/>
                      <a:pt x="772" y="658"/>
                      <a:pt x="772" y="658"/>
                    </a:cubicBezTo>
                    <a:cubicBezTo>
                      <a:pt x="772" y="657"/>
                      <a:pt x="772" y="657"/>
                      <a:pt x="772" y="657"/>
                    </a:cubicBezTo>
                    <a:cubicBezTo>
                      <a:pt x="775" y="655"/>
                      <a:pt x="775" y="655"/>
                      <a:pt x="775" y="655"/>
                    </a:cubicBezTo>
                    <a:cubicBezTo>
                      <a:pt x="777" y="655"/>
                      <a:pt x="777" y="655"/>
                      <a:pt x="777" y="655"/>
                    </a:cubicBezTo>
                    <a:cubicBezTo>
                      <a:pt x="778" y="656"/>
                      <a:pt x="778" y="656"/>
                      <a:pt x="778" y="656"/>
                    </a:cubicBezTo>
                    <a:cubicBezTo>
                      <a:pt x="777" y="657"/>
                      <a:pt x="777" y="657"/>
                      <a:pt x="777" y="657"/>
                    </a:cubicBezTo>
                    <a:cubicBezTo>
                      <a:pt x="778" y="657"/>
                      <a:pt x="778" y="657"/>
                      <a:pt x="778" y="657"/>
                    </a:cubicBezTo>
                    <a:cubicBezTo>
                      <a:pt x="778" y="659"/>
                      <a:pt x="778" y="659"/>
                      <a:pt x="778" y="659"/>
                    </a:cubicBezTo>
                    <a:cubicBezTo>
                      <a:pt x="776" y="660"/>
                      <a:pt x="776" y="660"/>
                      <a:pt x="776" y="660"/>
                    </a:cubicBezTo>
                    <a:cubicBezTo>
                      <a:pt x="775" y="661"/>
                      <a:pt x="775" y="661"/>
                      <a:pt x="775" y="661"/>
                    </a:cubicBezTo>
                    <a:cubicBezTo>
                      <a:pt x="774" y="661"/>
                      <a:pt x="774" y="661"/>
                      <a:pt x="774" y="661"/>
                    </a:cubicBezTo>
                    <a:cubicBezTo>
                      <a:pt x="771" y="663"/>
                      <a:pt x="771" y="663"/>
                      <a:pt x="771" y="663"/>
                    </a:cubicBezTo>
                    <a:cubicBezTo>
                      <a:pt x="771" y="663"/>
                      <a:pt x="771" y="663"/>
                      <a:pt x="771" y="663"/>
                    </a:cubicBezTo>
                    <a:close/>
                    <a:moveTo>
                      <a:pt x="718" y="603"/>
                    </a:moveTo>
                    <a:cubicBezTo>
                      <a:pt x="720" y="605"/>
                      <a:pt x="720" y="605"/>
                      <a:pt x="720" y="605"/>
                    </a:cubicBezTo>
                    <a:cubicBezTo>
                      <a:pt x="721" y="606"/>
                      <a:pt x="721" y="606"/>
                      <a:pt x="721" y="606"/>
                    </a:cubicBezTo>
                    <a:cubicBezTo>
                      <a:pt x="723" y="607"/>
                      <a:pt x="723" y="607"/>
                      <a:pt x="723" y="607"/>
                    </a:cubicBezTo>
                    <a:cubicBezTo>
                      <a:pt x="726" y="607"/>
                      <a:pt x="726" y="607"/>
                      <a:pt x="726" y="607"/>
                    </a:cubicBezTo>
                    <a:cubicBezTo>
                      <a:pt x="725" y="607"/>
                      <a:pt x="725" y="607"/>
                      <a:pt x="725" y="607"/>
                    </a:cubicBezTo>
                    <a:cubicBezTo>
                      <a:pt x="723" y="606"/>
                      <a:pt x="723" y="606"/>
                      <a:pt x="723" y="606"/>
                    </a:cubicBezTo>
                    <a:cubicBezTo>
                      <a:pt x="720" y="603"/>
                      <a:pt x="720" y="603"/>
                      <a:pt x="720" y="603"/>
                    </a:cubicBezTo>
                    <a:cubicBezTo>
                      <a:pt x="719" y="603"/>
                      <a:pt x="719" y="603"/>
                      <a:pt x="719" y="603"/>
                    </a:cubicBezTo>
                    <a:cubicBezTo>
                      <a:pt x="718" y="603"/>
                      <a:pt x="718" y="603"/>
                      <a:pt x="718" y="603"/>
                    </a:cubicBezTo>
                    <a:close/>
                    <a:moveTo>
                      <a:pt x="700" y="587"/>
                    </a:moveTo>
                    <a:cubicBezTo>
                      <a:pt x="700" y="588"/>
                      <a:pt x="700" y="588"/>
                      <a:pt x="700" y="588"/>
                    </a:cubicBezTo>
                    <a:cubicBezTo>
                      <a:pt x="702" y="588"/>
                      <a:pt x="702" y="588"/>
                      <a:pt x="702" y="588"/>
                    </a:cubicBezTo>
                    <a:cubicBezTo>
                      <a:pt x="703" y="588"/>
                      <a:pt x="703" y="588"/>
                      <a:pt x="703" y="588"/>
                    </a:cubicBezTo>
                    <a:cubicBezTo>
                      <a:pt x="704" y="588"/>
                      <a:pt x="704" y="588"/>
                      <a:pt x="704" y="588"/>
                    </a:cubicBezTo>
                    <a:cubicBezTo>
                      <a:pt x="704" y="587"/>
                      <a:pt x="704" y="587"/>
                      <a:pt x="704" y="587"/>
                    </a:cubicBezTo>
                    <a:cubicBezTo>
                      <a:pt x="705" y="587"/>
                      <a:pt x="705" y="587"/>
                      <a:pt x="705" y="587"/>
                    </a:cubicBezTo>
                    <a:cubicBezTo>
                      <a:pt x="705" y="586"/>
                      <a:pt x="705" y="586"/>
                      <a:pt x="705" y="586"/>
                    </a:cubicBezTo>
                    <a:cubicBezTo>
                      <a:pt x="704" y="585"/>
                      <a:pt x="704" y="585"/>
                      <a:pt x="704" y="585"/>
                    </a:cubicBezTo>
                    <a:cubicBezTo>
                      <a:pt x="705" y="584"/>
                      <a:pt x="705" y="584"/>
                      <a:pt x="705" y="584"/>
                    </a:cubicBezTo>
                    <a:cubicBezTo>
                      <a:pt x="705" y="583"/>
                      <a:pt x="705" y="583"/>
                      <a:pt x="705" y="583"/>
                    </a:cubicBezTo>
                    <a:cubicBezTo>
                      <a:pt x="703" y="582"/>
                      <a:pt x="703" y="582"/>
                      <a:pt x="703" y="582"/>
                    </a:cubicBezTo>
                    <a:cubicBezTo>
                      <a:pt x="701" y="582"/>
                      <a:pt x="701" y="582"/>
                      <a:pt x="701" y="582"/>
                    </a:cubicBezTo>
                    <a:cubicBezTo>
                      <a:pt x="701" y="581"/>
                      <a:pt x="701" y="581"/>
                      <a:pt x="701" y="581"/>
                    </a:cubicBezTo>
                    <a:cubicBezTo>
                      <a:pt x="700" y="580"/>
                      <a:pt x="700" y="580"/>
                      <a:pt x="700" y="580"/>
                    </a:cubicBezTo>
                    <a:cubicBezTo>
                      <a:pt x="699" y="580"/>
                      <a:pt x="699" y="580"/>
                      <a:pt x="699" y="580"/>
                    </a:cubicBezTo>
                    <a:cubicBezTo>
                      <a:pt x="698" y="580"/>
                      <a:pt x="698" y="580"/>
                      <a:pt x="698" y="580"/>
                    </a:cubicBezTo>
                    <a:cubicBezTo>
                      <a:pt x="696" y="580"/>
                      <a:pt x="696" y="580"/>
                      <a:pt x="696" y="580"/>
                    </a:cubicBezTo>
                    <a:cubicBezTo>
                      <a:pt x="696" y="581"/>
                      <a:pt x="696" y="581"/>
                      <a:pt x="696" y="581"/>
                    </a:cubicBezTo>
                    <a:cubicBezTo>
                      <a:pt x="696" y="582"/>
                      <a:pt x="696" y="582"/>
                      <a:pt x="696" y="582"/>
                    </a:cubicBezTo>
                    <a:cubicBezTo>
                      <a:pt x="697" y="582"/>
                      <a:pt x="697" y="582"/>
                      <a:pt x="697" y="582"/>
                    </a:cubicBezTo>
                    <a:cubicBezTo>
                      <a:pt x="698" y="583"/>
                      <a:pt x="698" y="583"/>
                      <a:pt x="698" y="583"/>
                    </a:cubicBezTo>
                    <a:cubicBezTo>
                      <a:pt x="699" y="584"/>
                      <a:pt x="699" y="584"/>
                      <a:pt x="699" y="584"/>
                    </a:cubicBezTo>
                    <a:cubicBezTo>
                      <a:pt x="700" y="585"/>
                      <a:pt x="700" y="585"/>
                      <a:pt x="700" y="585"/>
                    </a:cubicBezTo>
                    <a:cubicBezTo>
                      <a:pt x="700" y="587"/>
                      <a:pt x="700" y="587"/>
                      <a:pt x="700" y="587"/>
                    </a:cubicBezTo>
                    <a:close/>
                    <a:moveTo>
                      <a:pt x="687" y="593"/>
                    </a:moveTo>
                    <a:cubicBezTo>
                      <a:pt x="689" y="593"/>
                      <a:pt x="689" y="593"/>
                      <a:pt x="689" y="593"/>
                    </a:cubicBezTo>
                    <a:cubicBezTo>
                      <a:pt x="690" y="592"/>
                      <a:pt x="690" y="592"/>
                      <a:pt x="690" y="592"/>
                    </a:cubicBezTo>
                    <a:cubicBezTo>
                      <a:pt x="692" y="592"/>
                      <a:pt x="692" y="592"/>
                      <a:pt x="692" y="592"/>
                    </a:cubicBezTo>
                    <a:cubicBezTo>
                      <a:pt x="693" y="591"/>
                      <a:pt x="693" y="591"/>
                      <a:pt x="693" y="591"/>
                    </a:cubicBezTo>
                    <a:cubicBezTo>
                      <a:pt x="693" y="590"/>
                      <a:pt x="693" y="590"/>
                      <a:pt x="693" y="590"/>
                    </a:cubicBezTo>
                    <a:cubicBezTo>
                      <a:pt x="693" y="589"/>
                      <a:pt x="693" y="589"/>
                      <a:pt x="693" y="589"/>
                    </a:cubicBezTo>
                    <a:cubicBezTo>
                      <a:pt x="693" y="586"/>
                      <a:pt x="693" y="586"/>
                      <a:pt x="693" y="586"/>
                    </a:cubicBezTo>
                    <a:cubicBezTo>
                      <a:pt x="692" y="585"/>
                      <a:pt x="692" y="585"/>
                      <a:pt x="692" y="585"/>
                    </a:cubicBezTo>
                    <a:cubicBezTo>
                      <a:pt x="689" y="585"/>
                      <a:pt x="689" y="585"/>
                      <a:pt x="689" y="585"/>
                    </a:cubicBezTo>
                    <a:cubicBezTo>
                      <a:pt x="688" y="584"/>
                      <a:pt x="688" y="584"/>
                      <a:pt x="688" y="584"/>
                    </a:cubicBezTo>
                    <a:cubicBezTo>
                      <a:pt x="686" y="582"/>
                      <a:pt x="686" y="582"/>
                      <a:pt x="686" y="582"/>
                    </a:cubicBezTo>
                    <a:cubicBezTo>
                      <a:pt x="686" y="583"/>
                      <a:pt x="686" y="583"/>
                      <a:pt x="686" y="583"/>
                    </a:cubicBezTo>
                    <a:cubicBezTo>
                      <a:pt x="684" y="583"/>
                      <a:pt x="684" y="583"/>
                      <a:pt x="684" y="583"/>
                    </a:cubicBezTo>
                    <a:cubicBezTo>
                      <a:pt x="682" y="582"/>
                      <a:pt x="682" y="582"/>
                      <a:pt x="682" y="582"/>
                    </a:cubicBezTo>
                    <a:cubicBezTo>
                      <a:pt x="682" y="584"/>
                      <a:pt x="682" y="584"/>
                      <a:pt x="682" y="584"/>
                    </a:cubicBezTo>
                    <a:cubicBezTo>
                      <a:pt x="682" y="586"/>
                      <a:pt x="682" y="586"/>
                      <a:pt x="682" y="586"/>
                    </a:cubicBezTo>
                    <a:cubicBezTo>
                      <a:pt x="684" y="587"/>
                      <a:pt x="684" y="587"/>
                      <a:pt x="684" y="587"/>
                    </a:cubicBezTo>
                    <a:cubicBezTo>
                      <a:pt x="685" y="590"/>
                      <a:pt x="685" y="590"/>
                      <a:pt x="685" y="590"/>
                    </a:cubicBezTo>
                    <a:cubicBezTo>
                      <a:pt x="686" y="590"/>
                      <a:pt x="686" y="590"/>
                      <a:pt x="686" y="590"/>
                    </a:cubicBezTo>
                    <a:cubicBezTo>
                      <a:pt x="686" y="592"/>
                      <a:pt x="686" y="592"/>
                      <a:pt x="686" y="592"/>
                    </a:cubicBezTo>
                    <a:cubicBezTo>
                      <a:pt x="687" y="593"/>
                      <a:pt x="687" y="593"/>
                      <a:pt x="687" y="593"/>
                    </a:cubicBezTo>
                    <a:close/>
                    <a:moveTo>
                      <a:pt x="685" y="603"/>
                    </a:moveTo>
                    <a:cubicBezTo>
                      <a:pt x="685" y="603"/>
                      <a:pt x="686" y="603"/>
                      <a:pt x="686" y="603"/>
                    </a:cubicBezTo>
                    <a:cubicBezTo>
                      <a:pt x="683" y="602"/>
                      <a:pt x="683" y="602"/>
                      <a:pt x="683" y="602"/>
                    </a:cubicBezTo>
                    <a:cubicBezTo>
                      <a:pt x="683" y="602"/>
                      <a:pt x="683" y="602"/>
                      <a:pt x="683" y="602"/>
                    </a:cubicBezTo>
                    <a:cubicBezTo>
                      <a:pt x="683" y="603"/>
                      <a:pt x="683" y="603"/>
                      <a:pt x="683" y="603"/>
                    </a:cubicBezTo>
                    <a:cubicBezTo>
                      <a:pt x="685" y="603"/>
                      <a:pt x="685" y="603"/>
                      <a:pt x="685" y="603"/>
                    </a:cubicBezTo>
                    <a:close/>
                    <a:moveTo>
                      <a:pt x="658" y="622"/>
                    </a:moveTo>
                    <a:cubicBezTo>
                      <a:pt x="659" y="622"/>
                      <a:pt x="659" y="622"/>
                      <a:pt x="659" y="622"/>
                    </a:cubicBezTo>
                    <a:cubicBezTo>
                      <a:pt x="660" y="621"/>
                      <a:pt x="660" y="621"/>
                      <a:pt x="660" y="621"/>
                    </a:cubicBezTo>
                    <a:cubicBezTo>
                      <a:pt x="660" y="620"/>
                      <a:pt x="660" y="620"/>
                      <a:pt x="660" y="620"/>
                    </a:cubicBezTo>
                    <a:cubicBezTo>
                      <a:pt x="661" y="619"/>
                      <a:pt x="661" y="619"/>
                      <a:pt x="661" y="619"/>
                    </a:cubicBezTo>
                    <a:cubicBezTo>
                      <a:pt x="661" y="618"/>
                      <a:pt x="661" y="618"/>
                      <a:pt x="661" y="618"/>
                    </a:cubicBezTo>
                    <a:cubicBezTo>
                      <a:pt x="661" y="617"/>
                      <a:pt x="661" y="617"/>
                      <a:pt x="661" y="617"/>
                    </a:cubicBezTo>
                    <a:cubicBezTo>
                      <a:pt x="661" y="616"/>
                      <a:pt x="661" y="616"/>
                      <a:pt x="661" y="616"/>
                    </a:cubicBezTo>
                    <a:cubicBezTo>
                      <a:pt x="663" y="615"/>
                      <a:pt x="663" y="615"/>
                      <a:pt x="663" y="615"/>
                    </a:cubicBezTo>
                    <a:cubicBezTo>
                      <a:pt x="664" y="613"/>
                      <a:pt x="664" y="613"/>
                      <a:pt x="664" y="613"/>
                    </a:cubicBezTo>
                    <a:cubicBezTo>
                      <a:pt x="666" y="612"/>
                      <a:pt x="666" y="612"/>
                      <a:pt x="666" y="612"/>
                    </a:cubicBezTo>
                    <a:cubicBezTo>
                      <a:pt x="666" y="612"/>
                      <a:pt x="666" y="612"/>
                      <a:pt x="666" y="612"/>
                    </a:cubicBezTo>
                    <a:cubicBezTo>
                      <a:pt x="666" y="611"/>
                      <a:pt x="666" y="611"/>
                      <a:pt x="666" y="611"/>
                    </a:cubicBezTo>
                    <a:cubicBezTo>
                      <a:pt x="666" y="609"/>
                      <a:pt x="666" y="609"/>
                      <a:pt x="666" y="609"/>
                    </a:cubicBezTo>
                    <a:cubicBezTo>
                      <a:pt x="667" y="608"/>
                      <a:pt x="667" y="608"/>
                      <a:pt x="667" y="608"/>
                    </a:cubicBezTo>
                    <a:cubicBezTo>
                      <a:pt x="668" y="607"/>
                      <a:pt x="668" y="607"/>
                      <a:pt x="668" y="607"/>
                    </a:cubicBezTo>
                    <a:cubicBezTo>
                      <a:pt x="667" y="606"/>
                      <a:pt x="667" y="606"/>
                      <a:pt x="667" y="606"/>
                    </a:cubicBezTo>
                    <a:cubicBezTo>
                      <a:pt x="667" y="604"/>
                      <a:pt x="667" y="604"/>
                      <a:pt x="667" y="604"/>
                    </a:cubicBezTo>
                    <a:cubicBezTo>
                      <a:pt x="667" y="603"/>
                      <a:pt x="667" y="603"/>
                      <a:pt x="667" y="603"/>
                    </a:cubicBezTo>
                    <a:cubicBezTo>
                      <a:pt x="666" y="604"/>
                      <a:pt x="666" y="604"/>
                      <a:pt x="666" y="604"/>
                    </a:cubicBezTo>
                    <a:cubicBezTo>
                      <a:pt x="664" y="604"/>
                      <a:pt x="664" y="604"/>
                      <a:pt x="664" y="604"/>
                    </a:cubicBezTo>
                    <a:cubicBezTo>
                      <a:pt x="663" y="602"/>
                      <a:pt x="663" y="602"/>
                      <a:pt x="663" y="602"/>
                    </a:cubicBezTo>
                    <a:cubicBezTo>
                      <a:pt x="662" y="602"/>
                      <a:pt x="662" y="602"/>
                      <a:pt x="662" y="602"/>
                    </a:cubicBezTo>
                    <a:cubicBezTo>
                      <a:pt x="662" y="603"/>
                      <a:pt x="662" y="603"/>
                      <a:pt x="662" y="603"/>
                    </a:cubicBezTo>
                    <a:cubicBezTo>
                      <a:pt x="659" y="606"/>
                      <a:pt x="659" y="606"/>
                      <a:pt x="659" y="606"/>
                    </a:cubicBezTo>
                    <a:cubicBezTo>
                      <a:pt x="658" y="606"/>
                      <a:pt x="658" y="606"/>
                      <a:pt x="658" y="606"/>
                    </a:cubicBezTo>
                    <a:cubicBezTo>
                      <a:pt x="657" y="607"/>
                      <a:pt x="657" y="607"/>
                      <a:pt x="657" y="607"/>
                    </a:cubicBezTo>
                    <a:cubicBezTo>
                      <a:pt x="656" y="609"/>
                      <a:pt x="656" y="609"/>
                      <a:pt x="656" y="609"/>
                    </a:cubicBezTo>
                    <a:cubicBezTo>
                      <a:pt x="657" y="611"/>
                      <a:pt x="657" y="611"/>
                      <a:pt x="657" y="611"/>
                    </a:cubicBezTo>
                    <a:cubicBezTo>
                      <a:pt x="656" y="612"/>
                      <a:pt x="656" y="612"/>
                      <a:pt x="656" y="612"/>
                    </a:cubicBezTo>
                    <a:cubicBezTo>
                      <a:pt x="655" y="613"/>
                      <a:pt x="655" y="613"/>
                      <a:pt x="655" y="613"/>
                    </a:cubicBezTo>
                    <a:cubicBezTo>
                      <a:pt x="655" y="616"/>
                      <a:pt x="655" y="616"/>
                      <a:pt x="655" y="616"/>
                    </a:cubicBezTo>
                    <a:cubicBezTo>
                      <a:pt x="654" y="617"/>
                      <a:pt x="654" y="617"/>
                      <a:pt x="654" y="617"/>
                    </a:cubicBezTo>
                    <a:cubicBezTo>
                      <a:pt x="655" y="618"/>
                      <a:pt x="655" y="618"/>
                      <a:pt x="655" y="618"/>
                    </a:cubicBezTo>
                    <a:cubicBezTo>
                      <a:pt x="657" y="618"/>
                      <a:pt x="657" y="618"/>
                      <a:pt x="657" y="618"/>
                    </a:cubicBezTo>
                    <a:cubicBezTo>
                      <a:pt x="657" y="620"/>
                      <a:pt x="657" y="620"/>
                      <a:pt x="657" y="620"/>
                    </a:cubicBezTo>
                    <a:cubicBezTo>
                      <a:pt x="658" y="620"/>
                      <a:pt x="658" y="620"/>
                      <a:pt x="658" y="620"/>
                    </a:cubicBezTo>
                    <a:cubicBezTo>
                      <a:pt x="658" y="622"/>
                      <a:pt x="658" y="622"/>
                      <a:pt x="658" y="622"/>
                    </a:cubicBezTo>
                    <a:close/>
                    <a:moveTo>
                      <a:pt x="634" y="723"/>
                    </a:moveTo>
                    <a:cubicBezTo>
                      <a:pt x="635" y="724"/>
                      <a:pt x="635" y="724"/>
                      <a:pt x="635" y="724"/>
                    </a:cubicBezTo>
                    <a:cubicBezTo>
                      <a:pt x="635" y="723"/>
                      <a:pt x="635" y="723"/>
                      <a:pt x="635" y="723"/>
                    </a:cubicBezTo>
                    <a:cubicBezTo>
                      <a:pt x="635" y="723"/>
                      <a:pt x="635" y="723"/>
                      <a:pt x="635" y="723"/>
                    </a:cubicBezTo>
                    <a:cubicBezTo>
                      <a:pt x="634" y="723"/>
                      <a:pt x="634" y="723"/>
                      <a:pt x="634" y="723"/>
                    </a:cubicBezTo>
                    <a:close/>
                    <a:moveTo>
                      <a:pt x="636" y="733"/>
                    </a:moveTo>
                    <a:cubicBezTo>
                      <a:pt x="637" y="731"/>
                      <a:pt x="637" y="731"/>
                      <a:pt x="637" y="731"/>
                    </a:cubicBezTo>
                    <a:cubicBezTo>
                      <a:pt x="638" y="729"/>
                      <a:pt x="638" y="729"/>
                      <a:pt x="638" y="729"/>
                    </a:cubicBezTo>
                    <a:cubicBezTo>
                      <a:pt x="639" y="729"/>
                      <a:pt x="639" y="729"/>
                      <a:pt x="639" y="729"/>
                    </a:cubicBezTo>
                    <a:cubicBezTo>
                      <a:pt x="638" y="732"/>
                      <a:pt x="638" y="732"/>
                      <a:pt x="638" y="732"/>
                    </a:cubicBezTo>
                    <a:cubicBezTo>
                      <a:pt x="637" y="733"/>
                      <a:pt x="637" y="733"/>
                      <a:pt x="637" y="733"/>
                    </a:cubicBezTo>
                    <a:cubicBezTo>
                      <a:pt x="637" y="733"/>
                      <a:pt x="636" y="733"/>
                      <a:pt x="636" y="733"/>
                    </a:cubicBezTo>
                    <a:close/>
                    <a:moveTo>
                      <a:pt x="622" y="730"/>
                    </a:moveTo>
                    <a:cubicBezTo>
                      <a:pt x="623" y="728"/>
                      <a:pt x="623" y="728"/>
                      <a:pt x="623" y="728"/>
                    </a:cubicBezTo>
                    <a:cubicBezTo>
                      <a:pt x="624" y="728"/>
                      <a:pt x="624" y="728"/>
                      <a:pt x="624" y="728"/>
                    </a:cubicBezTo>
                    <a:cubicBezTo>
                      <a:pt x="625" y="727"/>
                      <a:pt x="625" y="727"/>
                      <a:pt x="625" y="727"/>
                    </a:cubicBezTo>
                    <a:cubicBezTo>
                      <a:pt x="626" y="727"/>
                      <a:pt x="626" y="727"/>
                      <a:pt x="626" y="727"/>
                    </a:cubicBezTo>
                    <a:cubicBezTo>
                      <a:pt x="628" y="726"/>
                      <a:pt x="628" y="726"/>
                      <a:pt x="628" y="726"/>
                    </a:cubicBezTo>
                    <a:cubicBezTo>
                      <a:pt x="629" y="725"/>
                      <a:pt x="629" y="725"/>
                      <a:pt x="629" y="725"/>
                    </a:cubicBezTo>
                    <a:cubicBezTo>
                      <a:pt x="627" y="728"/>
                      <a:pt x="627" y="728"/>
                      <a:pt x="627" y="728"/>
                    </a:cubicBezTo>
                    <a:cubicBezTo>
                      <a:pt x="624" y="730"/>
                      <a:pt x="624" y="730"/>
                      <a:pt x="624" y="730"/>
                    </a:cubicBezTo>
                    <a:cubicBezTo>
                      <a:pt x="622" y="731"/>
                      <a:pt x="622" y="731"/>
                      <a:pt x="622" y="731"/>
                    </a:cubicBezTo>
                    <a:cubicBezTo>
                      <a:pt x="622" y="730"/>
                      <a:pt x="622" y="730"/>
                      <a:pt x="622" y="730"/>
                    </a:cubicBezTo>
                    <a:close/>
                    <a:moveTo>
                      <a:pt x="631" y="735"/>
                    </a:moveTo>
                    <a:cubicBezTo>
                      <a:pt x="634" y="731"/>
                      <a:pt x="634" y="731"/>
                      <a:pt x="634" y="731"/>
                    </a:cubicBezTo>
                    <a:cubicBezTo>
                      <a:pt x="635" y="729"/>
                      <a:pt x="635" y="729"/>
                      <a:pt x="635" y="729"/>
                    </a:cubicBezTo>
                    <a:cubicBezTo>
                      <a:pt x="636" y="729"/>
                      <a:pt x="636" y="729"/>
                      <a:pt x="636" y="729"/>
                    </a:cubicBezTo>
                    <a:cubicBezTo>
                      <a:pt x="635" y="730"/>
                      <a:pt x="635" y="730"/>
                      <a:pt x="635" y="730"/>
                    </a:cubicBezTo>
                    <a:cubicBezTo>
                      <a:pt x="632" y="734"/>
                      <a:pt x="632" y="734"/>
                      <a:pt x="632" y="734"/>
                    </a:cubicBezTo>
                    <a:cubicBezTo>
                      <a:pt x="632" y="736"/>
                      <a:pt x="632" y="736"/>
                      <a:pt x="632" y="736"/>
                    </a:cubicBezTo>
                    <a:cubicBezTo>
                      <a:pt x="633" y="735"/>
                      <a:pt x="633" y="735"/>
                      <a:pt x="633" y="735"/>
                    </a:cubicBezTo>
                    <a:cubicBezTo>
                      <a:pt x="636" y="732"/>
                      <a:pt x="636" y="732"/>
                      <a:pt x="636" y="732"/>
                    </a:cubicBezTo>
                    <a:cubicBezTo>
                      <a:pt x="637" y="731"/>
                      <a:pt x="637" y="731"/>
                      <a:pt x="637" y="731"/>
                    </a:cubicBezTo>
                    <a:cubicBezTo>
                      <a:pt x="637" y="728"/>
                      <a:pt x="637" y="728"/>
                      <a:pt x="637" y="728"/>
                    </a:cubicBezTo>
                    <a:cubicBezTo>
                      <a:pt x="636" y="727"/>
                      <a:pt x="636" y="727"/>
                      <a:pt x="636" y="727"/>
                    </a:cubicBezTo>
                    <a:cubicBezTo>
                      <a:pt x="635" y="727"/>
                      <a:pt x="635" y="727"/>
                      <a:pt x="635" y="727"/>
                    </a:cubicBezTo>
                    <a:cubicBezTo>
                      <a:pt x="635" y="725"/>
                      <a:pt x="635" y="725"/>
                      <a:pt x="635" y="725"/>
                    </a:cubicBezTo>
                    <a:cubicBezTo>
                      <a:pt x="634" y="724"/>
                      <a:pt x="634" y="724"/>
                      <a:pt x="634" y="724"/>
                    </a:cubicBezTo>
                    <a:cubicBezTo>
                      <a:pt x="633" y="726"/>
                      <a:pt x="633" y="726"/>
                      <a:pt x="633" y="726"/>
                    </a:cubicBezTo>
                    <a:cubicBezTo>
                      <a:pt x="632" y="729"/>
                      <a:pt x="632" y="729"/>
                      <a:pt x="632" y="729"/>
                    </a:cubicBezTo>
                    <a:cubicBezTo>
                      <a:pt x="630" y="731"/>
                      <a:pt x="630" y="731"/>
                      <a:pt x="630" y="731"/>
                    </a:cubicBezTo>
                    <a:cubicBezTo>
                      <a:pt x="628" y="732"/>
                      <a:pt x="628" y="732"/>
                      <a:pt x="628" y="732"/>
                    </a:cubicBezTo>
                    <a:cubicBezTo>
                      <a:pt x="629" y="730"/>
                      <a:pt x="629" y="730"/>
                      <a:pt x="629" y="730"/>
                    </a:cubicBezTo>
                    <a:cubicBezTo>
                      <a:pt x="630" y="728"/>
                      <a:pt x="630" y="728"/>
                      <a:pt x="630" y="728"/>
                    </a:cubicBezTo>
                    <a:cubicBezTo>
                      <a:pt x="631" y="726"/>
                      <a:pt x="631" y="726"/>
                      <a:pt x="631" y="726"/>
                    </a:cubicBezTo>
                    <a:cubicBezTo>
                      <a:pt x="631" y="726"/>
                      <a:pt x="631" y="726"/>
                      <a:pt x="631" y="726"/>
                    </a:cubicBezTo>
                    <a:cubicBezTo>
                      <a:pt x="629" y="727"/>
                      <a:pt x="629" y="727"/>
                      <a:pt x="629" y="727"/>
                    </a:cubicBezTo>
                    <a:cubicBezTo>
                      <a:pt x="628" y="730"/>
                      <a:pt x="628" y="730"/>
                      <a:pt x="628" y="730"/>
                    </a:cubicBezTo>
                    <a:cubicBezTo>
                      <a:pt x="625" y="732"/>
                      <a:pt x="625" y="732"/>
                      <a:pt x="625" y="732"/>
                    </a:cubicBezTo>
                    <a:cubicBezTo>
                      <a:pt x="625" y="734"/>
                      <a:pt x="625" y="734"/>
                      <a:pt x="625" y="734"/>
                    </a:cubicBezTo>
                    <a:cubicBezTo>
                      <a:pt x="623" y="736"/>
                      <a:pt x="623" y="736"/>
                      <a:pt x="623" y="736"/>
                    </a:cubicBezTo>
                    <a:cubicBezTo>
                      <a:pt x="624" y="737"/>
                      <a:pt x="624" y="737"/>
                      <a:pt x="624" y="737"/>
                    </a:cubicBezTo>
                    <a:cubicBezTo>
                      <a:pt x="624" y="737"/>
                      <a:pt x="624" y="737"/>
                      <a:pt x="624" y="737"/>
                    </a:cubicBezTo>
                    <a:cubicBezTo>
                      <a:pt x="627" y="734"/>
                      <a:pt x="627" y="734"/>
                      <a:pt x="627" y="734"/>
                    </a:cubicBezTo>
                    <a:cubicBezTo>
                      <a:pt x="628" y="733"/>
                      <a:pt x="628" y="733"/>
                      <a:pt x="628" y="733"/>
                    </a:cubicBezTo>
                    <a:cubicBezTo>
                      <a:pt x="627" y="735"/>
                      <a:pt x="627" y="735"/>
                      <a:pt x="627" y="735"/>
                    </a:cubicBezTo>
                    <a:cubicBezTo>
                      <a:pt x="626" y="737"/>
                      <a:pt x="626" y="737"/>
                      <a:pt x="626" y="737"/>
                    </a:cubicBezTo>
                    <a:cubicBezTo>
                      <a:pt x="627" y="738"/>
                      <a:pt x="627" y="738"/>
                      <a:pt x="627" y="738"/>
                    </a:cubicBezTo>
                    <a:cubicBezTo>
                      <a:pt x="628" y="737"/>
                      <a:pt x="628" y="737"/>
                      <a:pt x="628" y="737"/>
                    </a:cubicBezTo>
                    <a:cubicBezTo>
                      <a:pt x="629" y="737"/>
                      <a:pt x="629" y="737"/>
                      <a:pt x="629" y="737"/>
                    </a:cubicBezTo>
                    <a:cubicBezTo>
                      <a:pt x="629" y="737"/>
                      <a:pt x="631" y="734"/>
                      <a:pt x="631" y="735"/>
                    </a:cubicBezTo>
                    <a:close/>
                    <a:moveTo>
                      <a:pt x="629" y="735"/>
                    </a:moveTo>
                    <a:cubicBezTo>
                      <a:pt x="629" y="733"/>
                      <a:pt x="629" y="733"/>
                      <a:pt x="629" y="733"/>
                    </a:cubicBezTo>
                    <a:cubicBezTo>
                      <a:pt x="633" y="730"/>
                      <a:pt x="633" y="730"/>
                      <a:pt x="633" y="730"/>
                    </a:cubicBezTo>
                    <a:cubicBezTo>
                      <a:pt x="631" y="732"/>
                      <a:pt x="631" y="732"/>
                      <a:pt x="631" y="732"/>
                    </a:cubicBezTo>
                    <a:cubicBezTo>
                      <a:pt x="630" y="734"/>
                      <a:pt x="630" y="734"/>
                      <a:pt x="630" y="734"/>
                    </a:cubicBezTo>
                    <a:cubicBezTo>
                      <a:pt x="629" y="735"/>
                      <a:pt x="629" y="735"/>
                      <a:pt x="629" y="735"/>
                    </a:cubicBezTo>
                    <a:close/>
                    <a:moveTo>
                      <a:pt x="792" y="900"/>
                    </a:moveTo>
                    <a:cubicBezTo>
                      <a:pt x="791" y="900"/>
                      <a:pt x="791" y="900"/>
                      <a:pt x="791" y="900"/>
                    </a:cubicBezTo>
                    <a:cubicBezTo>
                      <a:pt x="790" y="899"/>
                      <a:pt x="790" y="899"/>
                      <a:pt x="790" y="899"/>
                    </a:cubicBezTo>
                    <a:cubicBezTo>
                      <a:pt x="791" y="899"/>
                      <a:pt x="791" y="899"/>
                      <a:pt x="791" y="899"/>
                    </a:cubicBezTo>
                    <a:cubicBezTo>
                      <a:pt x="792" y="897"/>
                      <a:pt x="792" y="897"/>
                      <a:pt x="792" y="897"/>
                    </a:cubicBezTo>
                    <a:cubicBezTo>
                      <a:pt x="794" y="896"/>
                      <a:pt x="794" y="896"/>
                      <a:pt x="794" y="896"/>
                    </a:cubicBezTo>
                    <a:cubicBezTo>
                      <a:pt x="794" y="896"/>
                      <a:pt x="794" y="896"/>
                      <a:pt x="794" y="896"/>
                    </a:cubicBezTo>
                    <a:cubicBezTo>
                      <a:pt x="794" y="895"/>
                      <a:pt x="794" y="895"/>
                      <a:pt x="794" y="895"/>
                    </a:cubicBezTo>
                    <a:cubicBezTo>
                      <a:pt x="793" y="895"/>
                      <a:pt x="793" y="895"/>
                      <a:pt x="793" y="895"/>
                    </a:cubicBezTo>
                    <a:cubicBezTo>
                      <a:pt x="791" y="897"/>
                      <a:pt x="791" y="897"/>
                      <a:pt x="791" y="897"/>
                    </a:cubicBezTo>
                    <a:cubicBezTo>
                      <a:pt x="790" y="899"/>
                      <a:pt x="790" y="899"/>
                      <a:pt x="790" y="899"/>
                    </a:cubicBezTo>
                    <a:cubicBezTo>
                      <a:pt x="791" y="900"/>
                      <a:pt x="791" y="900"/>
                      <a:pt x="791" y="900"/>
                    </a:cubicBezTo>
                    <a:cubicBezTo>
                      <a:pt x="791" y="901"/>
                      <a:pt x="791" y="901"/>
                      <a:pt x="791" y="901"/>
                    </a:cubicBezTo>
                    <a:cubicBezTo>
                      <a:pt x="792" y="900"/>
                      <a:pt x="792" y="900"/>
                      <a:pt x="792" y="900"/>
                    </a:cubicBezTo>
                    <a:close/>
                    <a:moveTo>
                      <a:pt x="851" y="911"/>
                    </a:moveTo>
                    <a:cubicBezTo>
                      <a:pt x="851" y="909"/>
                      <a:pt x="851" y="909"/>
                      <a:pt x="851" y="909"/>
                    </a:cubicBezTo>
                    <a:cubicBezTo>
                      <a:pt x="851" y="908"/>
                      <a:pt x="851" y="908"/>
                      <a:pt x="851" y="908"/>
                    </a:cubicBezTo>
                    <a:cubicBezTo>
                      <a:pt x="851" y="906"/>
                      <a:pt x="851" y="906"/>
                      <a:pt x="851" y="906"/>
                    </a:cubicBezTo>
                    <a:cubicBezTo>
                      <a:pt x="850" y="904"/>
                      <a:pt x="850" y="904"/>
                      <a:pt x="850" y="904"/>
                    </a:cubicBezTo>
                    <a:cubicBezTo>
                      <a:pt x="851" y="903"/>
                      <a:pt x="851" y="903"/>
                      <a:pt x="851" y="903"/>
                    </a:cubicBezTo>
                    <a:cubicBezTo>
                      <a:pt x="852" y="903"/>
                      <a:pt x="852" y="903"/>
                      <a:pt x="852" y="903"/>
                    </a:cubicBezTo>
                    <a:cubicBezTo>
                      <a:pt x="852" y="903"/>
                      <a:pt x="852" y="903"/>
                      <a:pt x="852" y="903"/>
                    </a:cubicBezTo>
                    <a:cubicBezTo>
                      <a:pt x="853" y="904"/>
                      <a:pt x="853" y="904"/>
                      <a:pt x="853" y="904"/>
                    </a:cubicBezTo>
                    <a:cubicBezTo>
                      <a:pt x="852" y="906"/>
                      <a:pt x="852" y="906"/>
                      <a:pt x="852" y="906"/>
                    </a:cubicBezTo>
                    <a:cubicBezTo>
                      <a:pt x="852" y="906"/>
                      <a:pt x="852" y="906"/>
                      <a:pt x="852" y="906"/>
                    </a:cubicBezTo>
                    <a:cubicBezTo>
                      <a:pt x="852" y="908"/>
                      <a:pt x="852" y="908"/>
                      <a:pt x="852" y="908"/>
                    </a:cubicBezTo>
                    <a:cubicBezTo>
                      <a:pt x="852" y="908"/>
                      <a:pt x="852" y="908"/>
                      <a:pt x="852" y="908"/>
                    </a:cubicBezTo>
                    <a:cubicBezTo>
                      <a:pt x="853" y="909"/>
                      <a:pt x="853" y="909"/>
                      <a:pt x="853" y="909"/>
                    </a:cubicBezTo>
                    <a:cubicBezTo>
                      <a:pt x="852" y="911"/>
                      <a:pt x="852" y="911"/>
                      <a:pt x="852" y="911"/>
                    </a:cubicBezTo>
                    <a:cubicBezTo>
                      <a:pt x="851" y="911"/>
                      <a:pt x="851" y="911"/>
                      <a:pt x="851" y="911"/>
                    </a:cubicBezTo>
                    <a:close/>
                    <a:moveTo>
                      <a:pt x="854" y="912"/>
                    </a:moveTo>
                    <a:cubicBezTo>
                      <a:pt x="854" y="911"/>
                      <a:pt x="854" y="911"/>
                      <a:pt x="854" y="911"/>
                    </a:cubicBezTo>
                    <a:cubicBezTo>
                      <a:pt x="855" y="910"/>
                      <a:pt x="855" y="910"/>
                      <a:pt x="855" y="910"/>
                    </a:cubicBezTo>
                    <a:cubicBezTo>
                      <a:pt x="855" y="912"/>
                      <a:pt x="855" y="912"/>
                      <a:pt x="855" y="912"/>
                    </a:cubicBezTo>
                    <a:cubicBezTo>
                      <a:pt x="854" y="913"/>
                      <a:pt x="854" y="913"/>
                      <a:pt x="854" y="913"/>
                    </a:cubicBezTo>
                    <a:cubicBezTo>
                      <a:pt x="854" y="912"/>
                      <a:pt x="854" y="912"/>
                      <a:pt x="854" y="912"/>
                    </a:cubicBezTo>
                    <a:close/>
                    <a:moveTo>
                      <a:pt x="877" y="827"/>
                    </a:moveTo>
                    <a:cubicBezTo>
                      <a:pt x="878" y="825"/>
                      <a:pt x="878" y="825"/>
                      <a:pt x="878" y="825"/>
                    </a:cubicBezTo>
                    <a:cubicBezTo>
                      <a:pt x="879" y="824"/>
                      <a:pt x="879" y="824"/>
                      <a:pt x="879" y="824"/>
                    </a:cubicBezTo>
                    <a:cubicBezTo>
                      <a:pt x="879" y="825"/>
                      <a:pt x="879" y="825"/>
                      <a:pt x="879" y="825"/>
                    </a:cubicBezTo>
                    <a:cubicBezTo>
                      <a:pt x="879" y="827"/>
                      <a:pt x="879" y="827"/>
                      <a:pt x="879" y="827"/>
                    </a:cubicBezTo>
                    <a:cubicBezTo>
                      <a:pt x="878" y="828"/>
                      <a:pt x="878" y="828"/>
                      <a:pt x="878" y="828"/>
                    </a:cubicBezTo>
                    <a:cubicBezTo>
                      <a:pt x="878" y="828"/>
                      <a:pt x="877" y="827"/>
                      <a:pt x="877" y="827"/>
                    </a:cubicBezTo>
                    <a:close/>
                    <a:moveTo>
                      <a:pt x="870" y="845"/>
                    </a:moveTo>
                    <a:cubicBezTo>
                      <a:pt x="870" y="846"/>
                      <a:pt x="870" y="846"/>
                      <a:pt x="870" y="846"/>
                    </a:cubicBezTo>
                    <a:cubicBezTo>
                      <a:pt x="871" y="846"/>
                      <a:pt x="871" y="846"/>
                      <a:pt x="871" y="846"/>
                    </a:cubicBezTo>
                    <a:cubicBezTo>
                      <a:pt x="871" y="846"/>
                      <a:pt x="871" y="846"/>
                      <a:pt x="871" y="846"/>
                    </a:cubicBezTo>
                    <a:cubicBezTo>
                      <a:pt x="872" y="846"/>
                      <a:pt x="872" y="846"/>
                      <a:pt x="872" y="846"/>
                    </a:cubicBezTo>
                    <a:cubicBezTo>
                      <a:pt x="872" y="845"/>
                      <a:pt x="872" y="845"/>
                      <a:pt x="872" y="845"/>
                    </a:cubicBezTo>
                    <a:cubicBezTo>
                      <a:pt x="871" y="844"/>
                      <a:pt x="871" y="844"/>
                      <a:pt x="871" y="844"/>
                    </a:cubicBezTo>
                    <a:cubicBezTo>
                      <a:pt x="870" y="845"/>
                      <a:pt x="870" y="845"/>
                      <a:pt x="870" y="845"/>
                    </a:cubicBezTo>
                    <a:close/>
                    <a:moveTo>
                      <a:pt x="882" y="865"/>
                    </a:moveTo>
                    <a:cubicBezTo>
                      <a:pt x="882" y="863"/>
                      <a:pt x="882" y="863"/>
                      <a:pt x="882" y="863"/>
                    </a:cubicBezTo>
                    <a:cubicBezTo>
                      <a:pt x="882" y="862"/>
                      <a:pt x="882" y="862"/>
                      <a:pt x="882" y="862"/>
                    </a:cubicBezTo>
                    <a:cubicBezTo>
                      <a:pt x="883" y="862"/>
                      <a:pt x="883" y="862"/>
                      <a:pt x="883" y="862"/>
                    </a:cubicBezTo>
                    <a:cubicBezTo>
                      <a:pt x="883" y="863"/>
                      <a:pt x="883" y="863"/>
                      <a:pt x="883" y="863"/>
                    </a:cubicBezTo>
                    <a:cubicBezTo>
                      <a:pt x="884" y="862"/>
                      <a:pt x="884" y="862"/>
                      <a:pt x="884" y="862"/>
                    </a:cubicBezTo>
                    <a:cubicBezTo>
                      <a:pt x="885" y="863"/>
                      <a:pt x="885" y="863"/>
                      <a:pt x="885" y="863"/>
                    </a:cubicBezTo>
                    <a:cubicBezTo>
                      <a:pt x="885" y="864"/>
                      <a:pt x="885" y="864"/>
                      <a:pt x="885" y="864"/>
                    </a:cubicBezTo>
                    <a:cubicBezTo>
                      <a:pt x="884" y="865"/>
                      <a:pt x="884" y="865"/>
                      <a:pt x="884" y="865"/>
                    </a:cubicBezTo>
                    <a:cubicBezTo>
                      <a:pt x="884" y="865"/>
                      <a:pt x="882" y="865"/>
                      <a:pt x="882" y="865"/>
                    </a:cubicBezTo>
                    <a:close/>
                    <a:moveTo>
                      <a:pt x="877" y="865"/>
                    </a:moveTo>
                    <a:cubicBezTo>
                      <a:pt x="878" y="865"/>
                      <a:pt x="878" y="865"/>
                      <a:pt x="878" y="865"/>
                    </a:cubicBezTo>
                    <a:cubicBezTo>
                      <a:pt x="879" y="865"/>
                      <a:pt x="879" y="865"/>
                      <a:pt x="879" y="865"/>
                    </a:cubicBezTo>
                    <a:cubicBezTo>
                      <a:pt x="879" y="863"/>
                      <a:pt x="879" y="863"/>
                      <a:pt x="879" y="863"/>
                    </a:cubicBezTo>
                    <a:cubicBezTo>
                      <a:pt x="879" y="863"/>
                      <a:pt x="879" y="863"/>
                      <a:pt x="879" y="863"/>
                    </a:cubicBezTo>
                    <a:cubicBezTo>
                      <a:pt x="879" y="863"/>
                      <a:pt x="879" y="863"/>
                      <a:pt x="879" y="863"/>
                    </a:cubicBezTo>
                    <a:cubicBezTo>
                      <a:pt x="880" y="864"/>
                      <a:pt x="880" y="864"/>
                      <a:pt x="880" y="864"/>
                    </a:cubicBezTo>
                    <a:cubicBezTo>
                      <a:pt x="879" y="866"/>
                      <a:pt x="879" y="866"/>
                      <a:pt x="879" y="866"/>
                    </a:cubicBezTo>
                    <a:cubicBezTo>
                      <a:pt x="877" y="867"/>
                      <a:pt x="877" y="867"/>
                      <a:pt x="877" y="867"/>
                    </a:cubicBezTo>
                    <a:cubicBezTo>
                      <a:pt x="876" y="866"/>
                      <a:pt x="876" y="866"/>
                      <a:pt x="876" y="866"/>
                    </a:cubicBezTo>
                    <a:cubicBezTo>
                      <a:pt x="876" y="865"/>
                      <a:pt x="876" y="865"/>
                      <a:pt x="876" y="865"/>
                    </a:cubicBezTo>
                    <a:cubicBezTo>
                      <a:pt x="877" y="865"/>
                      <a:pt x="877" y="865"/>
                      <a:pt x="877" y="865"/>
                    </a:cubicBezTo>
                    <a:close/>
                    <a:moveTo>
                      <a:pt x="857" y="896"/>
                    </a:moveTo>
                    <a:cubicBezTo>
                      <a:pt x="858" y="895"/>
                      <a:pt x="858" y="895"/>
                      <a:pt x="858" y="895"/>
                    </a:cubicBezTo>
                    <a:cubicBezTo>
                      <a:pt x="858" y="895"/>
                      <a:pt x="858" y="895"/>
                      <a:pt x="858" y="895"/>
                    </a:cubicBezTo>
                    <a:cubicBezTo>
                      <a:pt x="858" y="896"/>
                      <a:pt x="858" y="896"/>
                      <a:pt x="858" y="896"/>
                    </a:cubicBezTo>
                    <a:cubicBezTo>
                      <a:pt x="857" y="896"/>
                      <a:pt x="857" y="896"/>
                      <a:pt x="857" y="896"/>
                    </a:cubicBezTo>
                    <a:close/>
                    <a:moveTo>
                      <a:pt x="883" y="889"/>
                    </a:moveTo>
                    <a:cubicBezTo>
                      <a:pt x="883" y="889"/>
                      <a:pt x="883" y="889"/>
                      <a:pt x="883" y="889"/>
                    </a:cubicBezTo>
                    <a:cubicBezTo>
                      <a:pt x="884" y="890"/>
                      <a:pt x="884" y="890"/>
                      <a:pt x="884" y="890"/>
                    </a:cubicBezTo>
                    <a:cubicBezTo>
                      <a:pt x="886" y="890"/>
                      <a:pt x="886" y="890"/>
                      <a:pt x="886" y="890"/>
                    </a:cubicBezTo>
                    <a:cubicBezTo>
                      <a:pt x="886" y="889"/>
                      <a:pt x="886" y="889"/>
                      <a:pt x="886" y="889"/>
                    </a:cubicBezTo>
                    <a:cubicBezTo>
                      <a:pt x="884" y="888"/>
                      <a:pt x="884" y="888"/>
                      <a:pt x="884" y="888"/>
                    </a:cubicBezTo>
                    <a:cubicBezTo>
                      <a:pt x="883" y="889"/>
                      <a:pt x="883" y="889"/>
                      <a:pt x="883" y="889"/>
                    </a:cubicBezTo>
                    <a:close/>
                    <a:moveTo>
                      <a:pt x="856" y="843"/>
                    </a:moveTo>
                    <a:cubicBezTo>
                      <a:pt x="854" y="844"/>
                      <a:pt x="854" y="844"/>
                      <a:pt x="854" y="844"/>
                    </a:cubicBezTo>
                    <a:cubicBezTo>
                      <a:pt x="852" y="845"/>
                      <a:pt x="852" y="845"/>
                      <a:pt x="852" y="845"/>
                    </a:cubicBezTo>
                    <a:cubicBezTo>
                      <a:pt x="851" y="846"/>
                      <a:pt x="851" y="846"/>
                      <a:pt x="851" y="846"/>
                    </a:cubicBezTo>
                    <a:cubicBezTo>
                      <a:pt x="851" y="847"/>
                      <a:pt x="851" y="847"/>
                      <a:pt x="851" y="847"/>
                    </a:cubicBezTo>
                    <a:cubicBezTo>
                      <a:pt x="851" y="848"/>
                      <a:pt x="851" y="848"/>
                      <a:pt x="851" y="848"/>
                    </a:cubicBezTo>
                    <a:cubicBezTo>
                      <a:pt x="850" y="848"/>
                      <a:pt x="850" y="848"/>
                      <a:pt x="850" y="848"/>
                    </a:cubicBezTo>
                    <a:cubicBezTo>
                      <a:pt x="850" y="849"/>
                      <a:pt x="850" y="849"/>
                      <a:pt x="850" y="849"/>
                    </a:cubicBezTo>
                    <a:cubicBezTo>
                      <a:pt x="851" y="850"/>
                      <a:pt x="851" y="850"/>
                      <a:pt x="851" y="850"/>
                    </a:cubicBezTo>
                    <a:cubicBezTo>
                      <a:pt x="850" y="850"/>
                      <a:pt x="850" y="850"/>
                      <a:pt x="850" y="850"/>
                    </a:cubicBezTo>
                    <a:cubicBezTo>
                      <a:pt x="848" y="850"/>
                      <a:pt x="848" y="850"/>
                      <a:pt x="848" y="850"/>
                    </a:cubicBezTo>
                    <a:cubicBezTo>
                      <a:pt x="847" y="852"/>
                      <a:pt x="847" y="852"/>
                      <a:pt x="847" y="852"/>
                    </a:cubicBezTo>
                    <a:cubicBezTo>
                      <a:pt x="847" y="853"/>
                      <a:pt x="847" y="853"/>
                      <a:pt x="847" y="853"/>
                    </a:cubicBezTo>
                    <a:cubicBezTo>
                      <a:pt x="848" y="853"/>
                      <a:pt x="848" y="853"/>
                      <a:pt x="848" y="853"/>
                    </a:cubicBezTo>
                    <a:cubicBezTo>
                      <a:pt x="848" y="853"/>
                      <a:pt x="848" y="853"/>
                      <a:pt x="848" y="853"/>
                    </a:cubicBezTo>
                    <a:cubicBezTo>
                      <a:pt x="847" y="854"/>
                      <a:pt x="847" y="854"/>
                      <a:pt x="847" y="854"/>
                    </a:cubicBezTo>
                    <a:cubicBezTo>
                      <a:pt x="846" y="854"/>
                      <a:pt x="846" y="854"/>
                      <a:pt x="846" y="854"/>
                    </a:cubicBezTo>
                    <a:cubicBezTo>
                      <a:pt x="844" y="856"/>
                      <a:pt x="844" y="856"/>
                      <a:pt x="844" y="856"/>
                    </a:cubicBezTo>
                    <a:cubicBezTo>
                      <a:pt x="844" y="858"/>
                      <a:pt x="844" y="858"/>
                      <a:pt x="844" y="858"/>
                    </a:cubicBezTo>
                    <a:cubicBezTo>
                      <a:pt x="842" y="861"/>
                      <a:pt x="842" y="861"/>
                      <a:pt x="842" y="861"/>
                    </a:cubicBezTo>
                    <a:cubicBezTo>
                      <a:pt x="842" y="863"/>
                      <a:pt x="842" y="863"/>
                      <a:pt x="842" y="863"/>
                    </a:cubicBezTo>
                    <a:cubicBezTo>
                      <a:pt x="843" y="864"/>
                      <a:pt x="843" y="864"/>
                      <a:pt x="843" y="864"/>
                    </a:cubicBezTo>
                    <a:cubicBezTo>
                      <a:pt x="843" y="865"/>
                      <a:pt x="843" y="865"/>
                      <a:pt x="843" y="865"/>
                    </a:cubicBezTo>
                    <a:cubicBezTo>
                      <a:pt x="842" y="865"/>
                      <a:pt x="842" y="865"/>
                      <a:pt x="842" y="865"/>
                    </a:cubicBezTo>
                    <a:cubicBezTo>
                      <a:pt x="841" y="864"/>
                      <a:pt x="841" y="864"/>
                      <a:pt x="841" y="864"/>
                    </a:cubicBezTo>
                    <a:cubicBezTo>
                      <a:pt x="841" y="865"/>
                      <a:pt x="841" y="865"/>
                      <a:pt x="841" y="865"/>
                    </a:cubicBezTo>
                    <a:cubicBezTo>
                      <a:pt x="838" y="866"/>
                      <a:pt x="838" y="866"/>
                      <a:pt x="838" y="866"/>
                    </a:cubicBezTo>
                    <a:cubicBezTo>
                      <a:pt x="837" y="867"/>
                      <a:pt x="837" y="867"/>
                      <a:pt x="837" y="867"/>
                    </a:cubicBezTo>
                    <a:cubicBezTo>
                      <a:pt x="838" y="868"/>
                      <a:pt x="838" y="868"/>
                      <a:pt x="838" y="868"/>
                    </a:cubicBezTo>
                    <a:cubicBezTo>
                      <a:pt x="839" y="868"/>
                      <a:pt x="839" y="868"/>
                      <a:pt x="839" y="868"/>
                    </a:cubicBezTo>
                    <a:cubicBezTo>
                      <a:pt x="840" y="869"/>
                      <a:pt x="840" y="869"/>
                      <a:pt x="840" y="869"/>
                    </a:cubicBezTo>
                    <a:cubicBezTo>
                      <a:pt x="839" y="870"/>
                      <a:pt x="839" y="870"/>
                      <a:pt x="839" y="870"/>
                    </a:cubicBezTo>
                    <a:cubicBezTo>
                      <a:pt x="839" y="871"/>
                      <a:pt x="839" y="871"/>
                      <a:pt x="839" y="871"/>
                    </a:cubicBezTo>
                    <a:cubicBezTo>
                      <a:pt x="837" y="872"/>
                      <a:pt x="837" y="872"/>
                      <a:pt x="837" y="872"/>
                    </a:cubicBezTo>
                    <a:cubicBezTo>
                      <a:pt x="835" y="871"/>
                      <a:pt x="835" y="871"/>
                      <a:pt x="835" y="871"/>
                    </a:cubicBezTo>
                    <a:cubicBezTo>
                      <a:pt x="834" y="872"/>
                      <a:pt x="834" y="872"/>
                      <a:pt x="834" y="872"/>
                    </a:cubicBezTo>
                    <a:cubicBezTo>
                      <a:pt x="834" y="873"/>
                      <a:pt x="834" y="873"/>
                      <a:pt x="834" y="873"/>
                    </a:cubicBezTo>
                    <a:cubicBezTo>
                      <a:pt x="833" y="875"/>
                      <a:pt x="833" y="875"/>
                      <a:pt x="833" y="875"/>
                    </a:cubicBezTo>
                    <a:cubicBezTo>
                      <a:pt x="831" y="877"/>
                      <a:pt x="831" y="877"/>
                      <a:pt x="831" y="877"/>
                    </a:cubicBezTo>
                    <a:cubicBezTo>
                      <a:pt x="830" y="879"/>
                      <a:pt x="830" y="879"/>
                      <a:pt x="830" y="879"/>
                    </a:cubicBezTo>
                    <a:cubicBezTo>
                      <a:pt x="830" y="879"/>
                      <a:pt x="830" y="879"/>
                      <a:pt x="830" y="879"/>
                    </a:cubicBezTo>
                    <a:cubicBezTo>
                      <a:pt x="829" y="877"/>
                      <a:pt x="829" y="877"/>
                      <a:pt x="829" y="877"/>
                    </a:cubicBezTo>
                    <a:cubicBezTo>
                      <a:pt x="829" y="878"/>
                      <a:pt x="829" y="878"/>
                      <a:pt x="829" y="878"/>
                    </a:cubicBezTo>
                    <a:cubicBezTo>
                      <a:pt x="828" y="877"/>
                      <a:pt x="828" y="877"/>
                      <a:pt x="828" y="877"/>
                    </a:cubicBezTo>
                    <a:cubicBezTo>
                      <a:pt x="828" y="876"/>
                      <a:pt x="828" y="876"/>
                      <a:pt x="828" y="876"/>
                    </a:cubicBezTo>
                    <a:cubicBezTo>
                      <a:pt x="829" y="875"/>
                      <a:pt x="829" y="875"/>
                      <a:pt x="829" y="875"/>
                    </a:cubicBezTo>
                    <a:cubicBezTo>
                      <a:pt x="830" y="874"/>
                      <a:pt x="830" y="874"/>
                      <a:pt x="830" y="874"/>
                    </a:cubicBezTo>
                    <a:cubicBezTo>
                      <a:pt x="829" y="874"/>
                      <a:pt x="829" y="874"/>
                      <a:pt x="829" y="874"/>
                    </a:cubicBezTo>
                    <a:cubicBezTo>
                      <a:pt x="828" y="876"/>
                      <a:pt x="828" y="876"/>
                      <a:pt x="828" y="876"/>
                    </a:cubicBezTo>
                    <a:cubicBezTo>
                      <a:pt x="825" y="877"/>
                      <a:pt x="825" y="877"/>
                      <a:pt x="825" y="877"/>
                    </a:cubicBezTo>
                    <a:cubicBezTo>
                      <a:pt x="824" y="880"/>
                      <a:pt x="824" y="880"/>
                      <a:pt x="824" y="880"/>
                    </a:cubicBezTo>
                    <a:cubicBezTo>
                      <a:pt x="825" y="880"/>
                      <a:pt x="825" y="880"/>
                      <a:pt x="825" y="880"/>
                    </a:cubicBezTo>
                    <a:cubicBezTo>
                      <a:pt x="826" y="880"/>
                      <a:pt x="826" y="880"/>
                      <a:pt x="826" y="880"/>
                    </a:cubicBezTo>
                    <a:cubicBezTo>
                      <a:pt x="830" y="879"/>
                      <a:pt x="830" y="879"/>
                      <a:pt x="830" y="879"/>
                    </a:cubicBezTo>
                    <a:cubicBezTo>
                      <a:pt x="832" y="879"/>
                      <a:pt x="832" y="879"/>
                      <a:pt x="832" y="879"/>
                    </a:cubicBezTo>
                    <a:cubicBezTo>
                      <a:pt x="831" y="881"/>
                      <a:pt x="831" y="881"/>
                      <a:pt x="831" y="881"/>
                    </a:cubicBezTo>
                    <a:cubicBezTo>
                      <a:pt x="828" y="884"/>
                      <a:pt x="828" y="884"/>
                      <a:pt x="828" y="884"/>
                    </a:cubicBezTo>
                    <a:cubicBezTo>
                      <a:pt x="827" y="886"/>
                      <a:pt x="827" y="886"/>
                      <a:pt x="827" y="886"/>
                    </a:cubicBezTo>
                    <a:cubicBezTo>
                      <a:pt x="824" y="887"/>
                      <a:pt x="824" y="887"/>
                      <a:pt x="824" y="887"/>
                    </a:cubicBezTo>
                    <a:cubicBezTo>
                      <a:pt x="822" y="889"/>
                      <a:pt x="822" y="889"/>
                      <a:pt x="822" y="889"/>
                    </a:cubicBezTo>
                    <a:cubicBezTo>
                      <a:pt x="821" y="889"/>
                      <a:pt x="821" y="889"/>
                      <a:pt x="821" y="889"/>
                    </a:cubicBezTo>
                    <a:cubicBezTo>
                      <a:pt x="820" y="891"/>
                      <a:pt x="820" y="891"/>
                      <a:pt x="820" y="891"/>
                    </a:cubicBezTo>
                    <a:cubicBezTo>
                      <a:pt x="821" y="892"/>
                      <a:pt x="821" y="892"/>
                      <a:pt x="821" y="892"/>
                    </a:cubicBezTo>
                    <a:cubicBezTo>
                      <a:pt x="820" y="894"/>
                      <a:pt x="820" y="894"/>
                      <a:pt x="820" y="894"/>
                    </a:cubicBezTo>
                    <a:cubicBezTo>
                      <a:pt x="821" y="895"/>
                      <a:pt x="821" y="895"/>
                      <a:pt x="821" y="895"/>
                    </a:cubicBezTo>
                    <a:cubicBezTo>
                      <a:pt x="822" y="895"/>
                      <a:pt x="822" y="895"/>
                      <a:pt x="822" y="895"/>
                    </a:cubicBezTo>
                    <a:cubicBezTo>
                      <a:pt x="824" y="896"/>
                      <a:pt x="824" y="896"/>
                      <a:pt x="824" y="896"/>
                    </a:cubicBezTo>
                    <a:cubicBezTo>
                      <a:pt x="827" y="895"/>
                      <a:pt x="827" y="895"/>
                      <a:pt x="827" y="895"/>
                    </a:cubicBezTo>
                    <a:cubicBezTo>
                      <a:pt x="829" y="894"/>
                      <a:pt x="829" y="894"/>
                      <a:pt x="829" y="894"/>
                    </a:cubicBezTo>
                    <a:cubicBezTo>
                      <a:pt x="831" y="894"/>
                      <a:pt x="831" y="894"/>
                      <a:pt x="831" y="894"/>
                    </a:cubicBezTo>
                    <a:cubicBezTo>
                      <a:pt x="832" y="892"/>
                      <a:pt x="832" y="892"/>
                      <a:pt x="832" y="892"/>
                    </a:cubicBezTo>
                    <a:cubicBezTo>
                      <a:pt x="833" y="891"/>
                      <a:pt x="833" y="891"/>
                      <a:pt x="833" y="891"/>
                    </a:cubicBezTo>
                    <a:cubicBezTo>
                      <a:pt x="833" y="892"/>
                      <a:pt x="833" y="892"/>
                      <a:pt x="833" y="892"/>
                    </a:cubicBezTo>
                    <a:cubicBezTo>
                      <a:pt x="832" y="894"/>
                      <a:pt x="832" y="894"/>
                      <a:pt x="832" y="894"/>
                    </a:cubicBezTo>
                    <a:cubicBezTo>
                      <a:pt x="834" y="894"/>
                      <a:pt x="834" y="894"/>
                      <a:pt x="834" y="894"/>
                    </a:cubicBezTo>
                    <a:cubicBezTo>
                      <a:pt x="836" y="893"/>
                      <a:pt x="836" y="893"/>
                      <a:pt x="836" y="893"/>
                    </a:cubicBezTo>
                    <a:cubicBezTo>
                      <a:pt x="837" y="895"/>
                      <a:pt x="837" y="895"/>
                      <a:pt x="837" y="895"/>
                    </a:cubicBezTo>
                    <a:cubicBezTo>
                      <a:pt x="840" y="895"/>
                      <a:pt x="840" y="895"/>
                      <a:pt x="840" y="895"/>
                    </a:cubicBezTo>
                    <a:cubicBezTo>
                      <a:pt x="842" y="894"/>
                      <a:pt x="842" y="894"/>
                      <a:pt x="842" y="894"/>
                    </a:cubicBezTo>
                    <a:cubicBezTo>
                      <a:pt x="842" y="895"/>
                      <a:pt x="842" y="895"/>
                      <a:pt x="842" y="895"/>
                    </a:cubicBezTo>
                    <a:cubicBezTo>
                      <a:pt x="843" y="896"/>
                      <a:pt x="843" y="896"/>
                      <a:pt x="843" y="896"/>
                    </a:cubicBezTo>
                    <a:cubicBezTo>
                      <a:pt x="845" y="896"/>
                      <a:pt x="845" y="896"/>
                      <a:pt x="845" y="896"/>
                    </a:cubicBezTo>
                    <a:cubicBezTo>
                      <a:pt x="846" y="896"/>
                      <a:pt x="846" y="896"/>
                      <a:pt x="846" y="896"/>
                    </a:cubicBezTo>
                    <a:cubicBezTo>
                      <a:pt x="846" y="897"/>
                      <a:pt x="846" y="897"/>
                      <a:pt x="846" y="897"/>
                    </a:cubicBezTo>
                    <a:cubicBezTo>
                      <a:pt x="848" y="897"/>
                      <a:pt x="848" y="897"/>
                      <a:pt x="848" y="897"/>
                    </a:cubicBezTo>
                    <a:cubicBezTo>
                      <a:pt x="849" y="896"/>
                      <a:pt x="849" y="896"/>
                      <a:pt x="849" y="896"/>
                    </a:cubicBezTo>
                    <a:cubicBezTo>
                      <a:pt x="849" y="895"/>
                      <a:pt x="849" y="895"/>
                      <a:pt x="849" y="895"/>
                    </a:cubicBezTo>
                    <a:cubicBezTo>
                      <a:pt x="851" y="895"/>
                      <a:pt x="851" y="895"/>
                      <a:pt x="851" y="895"/>
                    </a:cubicBezTo>
                    <a:cubicBezTo>
                      <a:pt x="851" y="896"/>
                      <a:pt x="851" y="896"/>
                      <a:pt x="851" y="896"/>
                    </a:cubicBezTo>
                    <a:cubicBezTo>
                      <a:pt x="852" y="896"/>
                      <a:pt x="852" y="896"/>
                      <a:pt x="852" y="896"/>
                    </a:cubicBezTo>
                    <a:cubicBezTo>
                      <a:pt x="853" y="895"/>
                      <a:pt x="853" y="895"/>
                      <a:pt x="853" y="895"/>
                    </a:cubicBezTo>
                    <a:cubicBezTo>
                      <a:pt x="854" y="895"/>
                      <a:pt x="854" y="895"/>
                      <a:pt x="854" y="895"/>
                    </a:cubicBezTo>
                    <a:cubicBezTo>
                      <a:pt x="855" y="895"/>
                      <a:pt x="855" y="895"/>
                      <a:pt x="855" y="895"/>
                    </a:cubicBezTo>
                    <a:cubicBezTo>
                      <a:pt x="856" y="894"/>
                      <a:pt x="856" y="894"/>
                      <a:pt x="856" y="894"/>
                    </a:cubicBezTo>
                    <a:cubicBezTo>
                      <a:pt x="856" y="893"/>
                      <a:pt x="856" y="893"/>
                      <a:pt x="856" y="893"/>
                    </a:cubicBezTo>
                    <a:cubicBezTo>
                      <a:pt x="856" y="892"/>
                      <a:pt x="856" y="892"/>
                      <a:pt x="856" y="892"/>
                    </a:cubicBezTo>
                    <a:cubicBezTo>
                      <a:pt x="856" y="892"/>
                      <a:pt x="856" y="892"/>
                      <a:pt x="856" y="892"/>
                    </a:cubicBezTo>
                    <a:cubicBezTo>
                      <a:pt x="857" y="891"/>
                      <a:pt x="857" y="891"/>
                      <a:pt x="857" y="891"/>
                    </a:cubicBezTo>
                    <a:cubicBezTo>
                      <a:pt x="858" y="891"/>
                      <a:pt x="858" y="891"/>
                      <a:pt x="858" y="891"/>
                    </a:cubicBezTo>
                    <a:cubicBezTo>
                      <a:pt x="857" y="891"/>
                      <a:pt x="857" y="891"/>
                      <a:pt x="857" y="891"/>
                    </a:cubicBezTo>
                    <a:cubicBezTo>
                      <a:pt x="857" y="894"/>
                      <a:pt x="857" y="894"/>
                      <a:pt x="857" y="894"/>
                    </a:cubicBezTo>
                    <a:cubicBezTo>
                      <a:pt x="857" y="894"/>
                      <a:pt x="857" y="894"/>
                      <a:pt x="857" y="894"/>
                    </a:cubicBezTo>
                    <a:cubicBezTo>
                      <a:pt x="858" y="893"/>
                      <a:pt x="858" y="893"/>
                      <a:pt x="858" y="893"/>
                    </a:cubicBezTo>
                    <a:cubicBezTo>
                      <a:pt x="859" y="891"/>
                      <a:pt x="859" y="891"/>
                      <a:pt x="859" y="891"/>
                    </a:cubicBezTo>
                    <a:cubicBezTo>
                      <a:pt x="860" y="891"/>
                      <a:pt x="860" y="891"/>
                      <a:pt x="860" y="891"/>
                    </a:cubicBezTo>
                    <a:cubicBezTo>
                      <a:pt x="860" y="893"/>
                      <a:pt x="860" y="893"/>
                      <a:pt x="860" y="893"/>
                    </a:cubicBezTo>
                    <a:cubicBezTo>
                      <a:pt x="859" y="894"/>
                      <a:pt x="859" y="894"/>
                      <a:pt x="859" y="894"/>
                    </a:cubicBezTo>
                    <a:cubicBezTo>
                      <a:pt x="859" y="895"/>
                      <a:pt x="859" y="895"/>
                      <a:pt x="859" y="895"/>
                    </a:cubicBezTo>
                    <a:cubicBezTo>
                      <a:pt x="860" y="895"/>
                      <a:pt x="860" y="895"/>
                      <a:pt x="860" y="895"/>
                    </a:cubicBezTo>
                    <a:cubicBezTo>
                      <a:pt x="861" y="894"/>
                      <a:pt x="861" y="894"/>
                      <a:pt x="861" y="894"/>
                    </a:cubicBezTo>
                    <a:cubicBezTo>
                      <a:pt x="861" y="895"/>
                      <a:pt x="861" y="895"/>
                      <a:pt x="861" y="895"/>
                    </a:cubicBezTo>
                    <a:cubicBezTo>
                      <a:pt x="859" y="896"/>
                      <a:pt x="859" y="896"/>
                      <a:pt x="859" y="896"/>
                    </a:cubicBezTo>
                    <a:cubicBezTo>
                      <a:pt x="856" y="897"/>
                      <a:pt x="856" y="897"/>
                      <a:pt x="856" y="897"/>
                    </a:cubicBezTo>
                    <a:cubicBezTo>
                      <a:pt x="857" y="898"/>
                      <a:pt x="857" y="898"/>
                      <a:pt x="857" y="898"/>
                    </a:cubicBezTo>
                    <a:cubicBezTo>
                      <a:pt x="858" y="897"/>
                      <a:pt x="858" y="897"/>
                      <a:pt x="858" y="897"/>
                    </a:cubicBezTo>
                    <a:cubicBezTo>
                      <a:pt x="859" y="897"/>
                      <a:pt x="859" y="897"/>
                      <a:pt x="859" y="897"/>
                    </a:cubicBezTo>
                    <a:cubicBezTo>
                      <a:pt x="859" y="898"/>
                      <a:pt x="859" y="898"/>
                      <a:pt x="859" y="898"/>
                    </a:cubicBezTo>
                    <a:cubicBezTo>
                      <a:pt x="861" y="898"/>
                      <a:pt x="861" y="898"/>
                      <a:pt x="861" y="898"/>
                    </a:cubicBezTo>
                    <a:cubicBezTo>
                      <a:pt x="861" y="899"/>
                      <a:pt x="861" y="899"/>
                      <a:pt x="861" y="899"/>
                    </a:cubicBezTo>
                    <a:cubicBezTo>
                      <a:pt x="862" y="898"/>
                      <a:pt x="862" y="898"/>
                      <a:pt x="862" y="898"/>
                    </a:cubicBezTo>
                    <a:cubicBezTo>
                      <a:pt x="864" y="898"/>
                      <a:pt x="864" y="898"/>
                      <a:pt x="864" y="898"/>
                    </a:cubicBezTo>
                    <a:cubicBezTo>
                      <a:pt x="864" y="896"/>
                      <a:pt x="864" y="896"/>
                      <a:pt x="864" y="896"/>
                    </a:cubicBezTo>
                    <a:cubicBezTo>
                      <a:pt x="864" y="895"/>
                      <a:pt x="864" y="895"/>
                      <a:pt x="864" y="895"/>
                    </a:cubicBezTo>
                    <a:cubicBezTo>
                      <a:pt x="865" y="896"/>
                      <a:pt x="865" y="896"/>
                      <a:pt x="865" y="896"/>
                    </a:cubicBezTo>
                    <a:cubicBezTo>
                      <a:pt x="867" y="896"/>
                      <a:pt x="867" y="896"/>
                      <a:pt x="867" y="896"/>
                    </a:cubicBezTo>
                    <a:cubicBezTo>
                      <a:pt x="868" y="897"/>
                      <a:pt x="868" y="897"/>
                      <a:pt x="868" y="897"/>
                    </a:cubicBezTo>
                    <a:cubicBezTo>
                      <a:pt x="869" y="897"/>
                      <a:pt x="869" y="897"/>
                      <a:pt x="869" y="897"/>
                    </a:cubicBezTo>
                    <a:cubicBezTo>
                      <a:pt x="870" y="896"/>
                      <a:pt x="870" y="896"/>
                      <a:pt x="870" y="896"/>
                    </a:cubicBezTo>
                    <a:cubicBezTo>
                      <a:pt x="872" y="896"/>
                      <a:pt x="872" y="896"/>
                      <a:pt x="872" y="896"/>
                    </a:cubicBezTo>
                    <a:cubicBezTo>
                      <a:pt x="871" y="897"/>
                      <a:pt x="871" y="897"/>
                      <a:pt x="871" y="897"/>
                    </a:cubicBezTo>
                    <a:cubicBezTo>
                      <a:pt x="870" y="898"/>
                      <a:pt x="870" y="898"/>
                      <a:pt x="870" y="898"/>
                    </a:cubicBezTo>
                    <a:cubicBezTo>
                      <a:pt x="868" y="899"/>
                      <a:pt x="868" y="899"/>
                      <a:pt x="868" y="899"/>
                    </a:cubicBezTo>
                    <a:cubicBezTo>
                      <a:pt x="866" y="899"/>
                      <a:pt x="866" y="899"/>
                      <a:pt x="866" y="899"/>
                    </a:cubicBezTo>
                    <a:cubicBezTo>
                      <a:pt x="865" y="900"/>
                      <a:pt x="865" y="900"/>
                      <a:pt x="865" y="900"/>
                    </a:cubicBezTo>
                    <a:cubicBezTo>
                      <a:pt x="865" y="901"/>
                      <a:pt x="865" y="901"/>
                      <a:pt x="865" y="901"/>
                    </a:cubicBezTo>
                    <a:cubicBezTo>
                      <a:pt x="864" y="901"/>
                      <a:pt x="864" y="901"/>
                      <a:pt x="864" y="901"/>
                    </a:cubicBezTo>
                    <a:cubicBezTo>
                      <a:pt x="864" y="902"/>
                      <a:pt x="864" y="902"/>
                      <a:pt x="864" y="902"/>
                    </a:cubicBezTo>
                    <a:cubicBezTo>
                      <a:pt x="863" y="902"/>
                      <a:pt x="863" y="902"/>
                      <a:pt x="863" y="902"/>
                    </a:cubicBezTo>
                    <a:cubicBezTo>
                      <a:pt x="862" y="903"/>
                      <a:pt x="862" y="903"/>
                      <a:pt x="862" y="903"/>
                    </a:cubicBezTo>
                    <a:cubicBezTo>
                      <a:pt x="861" y="903"/>
                      <a:pt x="861" y="903"/>
                      <a:pt x="861" y="903"/>
                    </a:cubicBezTo>
                    <a:cubicBezTo>
                      <a:pt x="860" y="904"/>
                      <a:pt x="860" y="904"/>
                      <a:pt x="860" y="904"/>
                    </a:cubicBezTo>
                    <a:cubicBezTo>
                      <a:pt x="858" y="905"/>
                      <a:pt x="858" y="905"/>
                      <a:pt x="858" y="905"/>
                    </a:cubicBezTo>
                    <a:cubicBezTo>
                      <a:pt x="857" y="906"/>
                      <a:pt x="857" y="906"/>
                      <a:pt x="857" y="906"/>
                    </a:cubicBezTo>
                    <a:cubicBezTo>
                      <a:pt x="856" y="907"/>
                      <a:pt x="856" y="907"/>
                      <a:pt x="856" y="907"/>
                    </a:cubicBezTo>
                    <a:cubicBezTo>
                      <a:pt x="857" y="908"/>
                      <a:pt x="857" y="908"/>
                      <a:pt x="857" y="908"/>
                    </a:cubicBezTo>
                    <a:cubicBezTo>
                      <a:pt x="857" y="908"/>
                      <a:pt x="857" y="908"/>
                      <a:pt x="857" y="908"/>
                    </a:cubicBezTo>
                    <a:cubicBezTo>
                      <a:pt x="859" y="908"/>
                      <a:pt x="859" y="908"/>
                      <a:pt x="859" y="908"/>
                    </a:cubicBezTo>
                    <a:cubicBezTo>
                      <a:pt x="860" y="908"/>
                      <a:pt x="860" y="908"/>
                      <a:pt x="860" y="908"/>
                    </a:cubicBezTo>
                    <a:cubicBezTo>
                      <a:pt x="860" y="907"/>
                      <a:pt x="860" y="907"/>
                      <a:pt x="860" y="907"/>
                    </a:cubicBezTo>
                    <a:cubicBezTo>
                      <a:pt x="861" y="907"/>
                      <a:pt x="861" y="907"/>
                      <a:pt x="861" y="907"/>
                    </a:cubicBezTo>
                    <a:cubicBezTo>
                      <a:pt x="861" y="908"/>
                      <a:pt x="861" y="908"/>
                      <a:pt x="861" y="908"/>
                    </a:cubicBezTo>
                    <a:cubicBezTo>
                      <a:pt x="862" y="909"/>
                      <a:pt x="862" y="909"/>
                      <a:pt x="862" y="909"/>
                    </a:cubicBezTo>
                    <a:cubicBezTo>
                      <a:pt x="864" y="908"/>
                      <a:pt x="864" y="908"/>
                      <a:pt x="864" y="908"/>
                    </a:cubicBezTo>
                    <a:cubicBezTo>
                      <a:pt x="865" y="907"/>
                      <a:pt x="865" y="907"/>
                      <a:pt x="865" y="907"/>
                    </a:cubicBezTo>
                    <a:cubicBezTo>
                      <a:pt x="866" y="906"/>
                      <a:pt x="866" y="906"/>
                      <a:pt x="866" y="906"/>
                    </a:cubicBezTo>
                    <a:cubicBezTo>
                      <a:pt x="866" y="906"/>
                      <a:pt x="866" y="906"/>
                      <a:pt x="866" y="906"/>
                    </a:cubicBezTo>
                    <a:cubicBezTo>
                      <a:pt x="867" y="904"/>
                      <a:pt x="867" y="904"/>
                      <a:pt x="867" y="904"/>
                    </a:cubicBezTo>
                    <a:cubicBezTo>
                      <a:pt x="867" y="903"/>
                      <a:pt x="867" y="903"/>
                      <a:pt x="867" y="903"/>
                    </a:cubicBezTo>
                    <a:cubicBezTo>
                      <a:pt x="868" y="902"/>
                      <a:pt x="868" y="902"/>
                      <a:pt x="868" y="902"/>
                    </a:cubicBezTo>
                    <a:cubicBezTo>
                      <a:pt x="870" y="900"/>
                      <a:pt x="870" y="900"/>
                      <a:pt x="870" y="900"/>
                    </a:cubicBezTo>
                    <a:cubicBezTo>
                      <a:pt x="871" y="899"/>
                      <a:pt x="871" y="899"/>
                      <a:pt x="871" y="899"/>
                    </a:cubicBezTo>
                    <a:cubicBezTo>
                      <a:pt x="872" y="900"/>
                      <a:pt x="872" y="900"/>
                      <a:pt x="872" y="900"/>
                    </a:cubicBezTo>
                    <a:cubicBezTo>
                      <a:pt x="873" y="900"/>
                      <a:pt x="873" y="900"/>
                      <a:pt x="873" y="900"/>
                    </a:cubicBezTo>
                    <a:cubicBezTo>
                      <a:pt x="872" y="901"/>
                      <a:pt x="872" y="901"/>
                      <a:pt x="872" y="901"/>
                    </a:cubicBezTo>
                    <a:cubicBezTo>
                      <a:pt x="873" y="901"/>
                      <a:pt x="873" y="901"/>
                      <a:pt x="873" y="901"/>
                    </a:cubicBezTo>
                    <a:cubicBezTo>
                      <a:pt x="874" y="900"/>
                      <a:pt x="874" y="900"/>
                      <a:pt x="874" y="900"/>
                    </a:cubicBezTo>
                    <a:cubicBezTo>
                      <a:pt x="875" y="897"/>
                      <a:pt x="875" y="897"/>
                      <a:pt x="875" y="897"/>
                    </a:cubicBezTo>
                    <a:cubicBezTo>
                      <a:pt x="876" y="895"/>
                      <a:pt x="876" y="895"/>
                      <a:pt x="876" y="895"/>
                    </a:cubicBezTo>
                    <a:cubicBezTo>
                      <a:pt x="876" y="893"/>
                      <a:pt x="876" y="893"/>
                      <a:pt x="876" y="893"/>
                    </a:cubicBezTo>
                    <a:cubicBezTo>
                      <a:pt x="877" y="892"/>
                      <a:pt x="877" y="892"/>
                      <a:pt x="877" y="892"/>
                    </a:cubicBezTo>
                    <a:cubicBezTo>
                      <a:pt x="878" y="892"/>
                      <a:pt x="878" y="892"/>
                      <a:pt x="878" y="892"/>
                    </a:cubicBezTo>
                    <a:cubicBezTo>
                      <a:pt x="878" y="893"/>
                      <a:pt x="878" y="893"/>
                      <a:pt x="878" y="893"/>
                    </a:cubicBezTo>
                    <a:cubicBezTo>
                      <a:pt x="879" y="893"/>
                      <a:pt x="879" y="893"/>
                      <a:pt x="879" y="893"/>
                    </a:cubicBezTo>
                    <a:cubicBezTo>
                      <a:pt x="880" y="894"/>
                      <a:pt x="880" y="894"/>
                      <a:pt x="880" y="894"/>
                    </a:cubicBezTo>
                    <a:cubicBezTo>
                      <a:pt x="880" y="896"/>
                      <a:pt x="880" y="896"/>
                      <a:pt x="880" y="896"/>
                    </a:cubicBezTo>
                    <a:cubicBezTo>
                      <a:pt x="880" y="898"/>
                      <a:pt x="880" y="898"/>
                      <a:pt x="880" y="898"/>
                    </a:cubicBezTo>
                    <a:cubicBezTo>
                      <a:pt x="880" y="899"/>
                      <a:pt x="880" y="899"/>
                      <a:pt x="880" y="899"/>
                    </a:cubicBezTo>
                    <a:cubicBezTo>
                      <a:pt x="880" y="900"/>
                      <a:pt x="880" y="900"/>
                      <a:pt x="880" y="900"/>
                    </a:cubicBezTo>
                    <a:cubicBezTo>
                      <a:pt x="880" y="902"/>
                      <a:pt x="880" y="902"/>
                      <a:pt x="880" y="902"/>
                    </a:cubicBezTo>
                    <a:cubicBezTo>
                      <a:pt x="878" y="903"/>
                      <a:pt x="878" y="903"/>
                      <a:pt x="878" y="903"/>
                    </a:cubicBezTo>
                    <a:cubicBezTo>
                      <a:pt x="877" y="907"/>
                      <a:pt x="877" y="907"/>
                      <a:pt x="877" y="907"/>
                    </a:cubicBezTo>
                    <a:cubicBezTo>
                      <a:pt x="876" y="908"/>
                      <a:pt x="876" y="908"/>
                      <a:pt x="876" y="908"/>
                    </a:cubicBezTo>
                    <a:cubicBezTo>
                      <a:pt x="876" y="909"/>
                      <a:pt x="876" y="909"/>
                      <a:pt x="876" y="909"/>
                    </a:cubicBezTo>
                    <a:cubicBezTo>
                      <a:pt x="876" y="910"/>
                      <a:pt x="876" y="910"/>
                      <a:pt x="876" y="910"/>
                    </a:cubicBezTo>
                    <a:cubicBezTo>
                      <a:pt x="877" y="911"/>
                      <a:pt x="877" y="911"/>
                      <a:pt x="877" y="911"/>
                    </a:cubicBezTo>
                    <a:cubicBezTo>
                      <a:pt x="879" y="910"/>
                      <a:pt x="879" y="910"/>
                      <a:pt x="879" y="910"/>
                    </a:cubicBezTo>
                    <a:cubicBezTo>
                      <a:pt x="880" y="907"/>
                      <a:pt x="880" y="907"/>
                      <a:pt x="880" y="907"/>
                    </a:cubicBezTo>
                    <a:cubicBezTo>
                      <a:pt x="881" y="906"/>
                      <a:pt x="881" y="906"/>
                      <a:pt x="881" y="906"/>
                    </a:cubicBezTo>
                    <a:cubicBezTo>
                      <a:pt x="883" y="904"/>
                      <a:pt x="883" y="904"/>
                      <a:pt x="883" y="904"/>
                    </a:cubicBezTo>
                    <a:cubicBezTo>
                      <a:pt x="884" y="903"/>
                      <a:pt x="884" y="903"/>
                      <a:pt x="884" y="903"/>
                    </a:cubicBezTo>
                    <a:cubicBezTo>
                      <a:pt x="884" y="904"/>
                      <a:pt x="884" y="904"/>
                      <a:pt x="884" y="904"/>
                    </a:cubicBezTo>
                    <a:cubicBezTo>
                      <a:pt x="886" y="904"/>
                      <a:pt x="886" y="904"/>
                      <a:pt x="886" y="904"/>
                    </a:cubicBezTo>
                    <a:cubicBezTo>
                      <a:pt x="886" y="905"/>
                      <a:pt x="886" y="905"/>
                      <a:pt x="886" y="905"/>
                    </a:cubicBezTo>
                    <a:cubicBezTo>
                      <a:pt x="885" y="905"/>
                      <a:pt x="885" y="905"/>
                      <a:pt x="885" y="905"/>
                    </a:cubicBezTo>
                    <a:cubicBezTo>
                      <a:pt x="883" y="907"/>
                      <a:pt x="883" y="907"/>
                      <a:pt x="883" y="907"/>
                    </a:cubicBezTo>
                    <a:cubicBezTo>
                      <a:pt x="883" y="909"/>
                      <a:pt x="883" y="909"/>
                      <a:pt x="883" y="909"/>
                    </a:cubicBezTo>
                    <a:cubicBezTo>
                      <a:pt x="882" y="910"/>
                      <a:pt x="882" y="910"/>
                      <a:pt x="882" y="910"/>
                    </a:cubicBezTo>
                    <a:cubicBezTo>
                      <a:pt x="883" y="911"/>
                      <a:pt x="883" y="911"/>
                      <a:pt x="883" y="911"/>
                    </a:cubicBezTo>
                    <a:cubicBezTo>
                      <a:pt x="883" y="913"/>
                      <a:pt x="883" y="913"/>
                      <a:pt x="883" y="913"/>
                    </a:cubicBezTo>
                    <a:cubicBezTo>
                      <a:pt x="884" y="914"/>
                      <a:pt x="884" y="914"/>
                      <a:pt x="884" y="914"/>
                    </a:cubicBezTo>
                    <a:cubicBezTo>
                      <a:pt x="884" y="913"/>
                      <a:pt x="884" y="913"/>
                      <a:pt x="884" y="913"/>
                    </a:cubicBezTo>
                    <a:cubicBezTo>
                      <a:pt x="885" y="911"/>
                      <a:pt x="885" y="911"/>
                      <a:pt x="885" y="911"/>
                    </a:cubicBezTo>
                    <a:cubicBezTo>
                      <a:pt x="885" y="911"/>
                      <a:pt x="886" y="911"/>
                      <a:pt x="887" y="911"/>
                    </a:cubicBezTo>
                    <a:cubicBezTo>
                      <a:pt x="887" y="911"/>
                      <a:pt x="888" y="913"/>
                      <a:pt x="888" y="913"/>
                    </a:cubicBezTo>
                    <a:cubicBezTo>
                      <a:pt x="889" y="913"/>
                      <a:pt x="889" y="913"/>
                      <a:pt x="889" y="913"/>
                    </a:cubicBezTo>
                    <a:cubicBezTo>
                      <a:pt x="890" y="912"/>
                      <a:pt x="890" y="912"/>
                      <a:pt x="890" y="912"/>
                    </a:cubicBezTo>
                    <a:cubicBezTo>
                      <a:pt x="890" y="911"/>
                      <a:pt x="890" y="911"/>
                      <a:pt x="890" y="911"/>
                    </a:cubicBezTo>
                    <a:cubicBezTo>
                      <a:pt x="891" y="911"/>
                      <a:pt x="891" y="911"/>
                      <a:pt x="891" y="911"/>
                    </a:cubicBezTo>
                    <a:cubicBezTo>
                      <a:pt x="891" y="910"/>
                      <a:pt x="891" y="910"/>
                      <a:pt x="891" y="910"/>
                    </a:cubicBezTo>
                    <a:cubicBezTo>
                      <a:pt x="891" y="908"/>
                      <a:pt x="891" y="908"/>
                      <a:pt x="891" y="908"/>
                    </a:cubicBezTo>
                    <a:cubicBezTo>
                      <a:pt x="892" y="908"/>
                      <a:pt x="892" y="908"/>
                      <a:pt x="892" y="908"/>
                    </a:cubicBezTo>
                    <a:cubicBezTo>
                      <a:pt x="892" y="907"/>
                      <a:pt x="892" y="907"/>
                      <a:pt x="892" y="907"/>
                    </a:cubicBezTo>
                    <a:cubicBezTo>
                      <a:pt x="892" y="906"/>
                      <a:pt x="892" y="906"/>
                      <a:pt x="892" y="906"/>
                    </a:cubicBezTo>
                    <a:cubicBezTo>
                      <a:pt x="892" y="904"/>
                      <a:pt x="892" y="904"/>
                      <a:pt x="892" y="904"/>
                    </a:cubicBezTo>
                    <a:cubicBezTo>
                      <a:pt x="894" y="901"/>
                      <a:pt x="894" y="901"/>
                      <a:pt x="894" y="901"/>
                    </a:cubicBezTo>
                    <a:cubicBezTo>
                      <a:pt x="895" y="899"/>
                      <a:pt x="895" y="899"/>
                      <a:pt x="895" y="899"/>
                    </a:cubicBezTo>
                    <a:cubicBezTo>
                      <a:pt x="895" y="896"/>
                      <a:pt x="895" y="896"/>
                      <a:pt x="895" y="896"/>
                    </a:cubicBezTo>
                    <a:cubicBezTo>
                      <a:pt x="895" y="894"/>
                      <a:pt x="895" y="894"/>
                      <a:pt x="895" y="894"/>
                    </a:cubicBezTo>
                    <a:cubicBezTo>
                      <a:pt x="894" y="894"/>
                      <a:pt x="894" y="894"/>
                      <a:pt x="894" y="894"/>
                    </a:cubicBezTo>
                    <a:cubicBezTo>
                      <a:pt x="894" y="895"/>
                      <a:pt x="894" y="895"/>
                      <a:pt x="894" y="895"/>
                    </a:cubicBezTo>
                    <a:cubicBezTo>
                      <a:pt x="893" y="897"/>
                      <a:pt x="893" y="897"/>
                      <a:pt x="893" y="897"/>
                    </a:cubicBezTo>
                    <a:cubicBezTo>
                      <a:pt x="892" y="898"/>
                      <a:pt x="892" y="898"/>
                      <a:pt x="892" y="898"/>
                    </a:cubicBezTo>
                    <a:cubicBezTo>
                      <a:pt x="890" y="900"/>
                      <a:pt x="890" y="900"/>
                      <a:pt x="890" y="900"/>
                    </a:cubicBezTo>
                    <a:cubicBezTo>
                      <a:pt x="889" y="900"/>
                      <a:pt x="889" y="900"/>
                      <a:pt x="889" y="900"/>
                    </a:cubicBezTo>
                    <a:cubicBezTo>
                      <a:pt x="889" y="899"/>
                      <a:pt x="889" y="899"/>
                      <a:pt x="889" y="899"/>
                    </a:cubicBezTo>
                    <a:cubicBezTo>
                      <a:pt x="889" y="897"/>
                      <a:pt x="889" y="897"/>
                      <a:pt x="889" y="897"/>
                    </a:cubicBezTo>
                    <a:cubicBezTo>
                      <a:pt x="889" y="895"/>
                      <a:pt x="889" y="895"/>
                      <a:pt x="889" y="895"/>
                    </a:cubicBezTo>
                    <a:cubicBezTo>
                      <a:pt x="891" y="894"/>
                      <a:pt x="891" y="894"/>
                      <a:pt x="891" y="894"/>
                    </a:cubicBezTo>
                    <a:cubicBezTo>
                      <a:pt x="891" y="893"/>
                      <a:pt x="891" y="893"/>
                      <a:pt x="891" y="893"/>
                    </a:cubicBezTo>
                    <a:cubicBezTo>
                      <a:pt x="893" y="891"/>
                      <a:pt x="893" y="891"/>
                      <a:pt x="893" y="891"/>
                    </a:cubicBezTo>
                    <a:cubicBezTo>
                      <a:pt x="894" y="891"/>
                      <a:pt x="894" y="891"/>
                      <a:pt x="894" y="891"/>
                    </a:cubicBezTo>
                    <a:cubicBezTo>
                      <a:pt x="895" y="891"/>
                      <a:pt x="895" y="891"/>
                      <a:pt x="895" y="891"/>
                    </a:cubicBezTo>
                    <a:cubicBezTo>
                      <a:pt x="894" y="889"/>
                      <a:pt x="894" y="889"/>
                      <a:pt x="894" y="889"/>
                    </a:cubicBezTo>
                    <a:cubicBezTo>
                      <a:pt x="893" y="890"/>
                      <a:pt x="893" y="890"/>
                      <a:pt x="893" y="890"/>
                    </a:cubicBezTo>
                    <a:cubicBezTo>
                      <a:pt x="892" y="890"/>
                      <a:pt x="892" y="890"/>
                      <a:pt x="892" y="890"/>
                    </a:cubicBezTo>
                    <a:cubicBezTo>
                      <a:pt x="891" y="891"/>
                      <a:pt x="891" y="891"/>
                      <a:pt x="891" y="891"/>
                    </a:cubicBezTo>
                    <a:cubicBezTo>
                      <a:pt x="889" y="892"/>
                      <a:pt x="889" y="892"/>
                      <a:pt x="889" y="892"/>
                    </a:cubicBezTo>
                    <a:cubicBezTo>
                      <a:pt x="888" y="893"/>
                      <a:pt x="888" y="893"/>
                      <a:pt x="888" y="893"/>
                    </a:cubicBezTo>
                    <a:cubicBezTo>
                      <a:pt x="888" y="894"/>
                      <a:pt x="888" y="894"/>
                      <a:pt x="888" y="894"/>
                    </a:cubicBezTo>
                    <a:cubicBezTo>
                      <a:pt x="885" y="896"/>
                      <a:pt x="885" y="896"/>
                      <a:pt x="885" y="896"/>
                    </a:cubicBezTo>
                    <a:cubicBezTo>
                      <a:pt x="885" y="897"/>
                      <a:pt x="885" y="897"/>
                      <a:pt x="885" y="897"/>
                    </a:cubicBezTo>
                    <a:cubicBezTo>
                      <a:pt x="884" y="898"/>
                      <a:pt x="884" y="898"/>
                      <a:pt x="884" y="898"/>
                    </a:cubicBezTo>
                    <a:cubicBezTo>
                      <a:pt x="882" y="896"/>
                      <a:pt x="882" y="896"/>
                      <a:pt x="882" y="896"/>
                    </a:cubicBezTo>
                    <a:cubicBezTo>
                      <a:pt x="882" y="895"/>
                      <a:pt x="882" y="895"/>
                      <a:pt x="882" y="895"/>
                    </a:cubicBezTo>
                    <a:cubicBezTo>
                      <a:pt x="882" y="894"/>
                      <a:pt x="882" y="894"/>
                      <a:pt x="882" y="894"/>
                    </a:cubicBezTo>
                    <a:cubicBezTo>
                      <a:pt x="881" y="892"/>
                      <a:pt x="881" y="892"/>
                      <a:pt x="881" y="892"/>
                    </a:cubicBezTo>
                    <a:cubicBezTo>
                      <a:pt x="882" y="894"/>
                      <a:pt x="882" y="894"/>
                      <a:pt x="882" y="894"/>
                    </a:cubicBezTo>
                    <a:cubicBezTo>
                      <a:pt x="883" y="893"/>
                      <a:pt x="883" y="893"/>
                      <a:pt x="883" y="893"/>
                    </a:cubicBezTo>
                    <a:cubicBezTo>
                      <a:pt x="884" y="891"/>
                      <a:pt x="884" y="891"/>
                      <a:pt x="884" y="891"/>
                    </a:cubicBezTo>
                    <a:cubicBezTo>
                      <a:pt x="883" y="891"/>
                      <a:pt x="883" y="891"/>
                      <a:pt x="883" y="891"/>
                    </a:cubicBezTo>
                    <a:cubicBezTo>
                      <a:pt x="882" y="891"/>
                      <a:pt x="882" y="891"/>
                      <a:pt x="882" y="891"/>
                    </a:cubicBezTo>
                    <a:cubicBezTo>
                      <a:pt x="883" y="891"/>
                      <a:pt x="883" y="891"/>
                      <a:pt x="883" y="891"/>
                    </a:cubicBezTo>
                    <a:cubicBezTo>
                      <a:pt x="885" y="891"/>
                      <a:pt x="885" y="891"/>
                      <a:pt x="885" y="891"/>
                    </a:cubicBezTo>
                    <a:cubicBezTo>
                      <a:pt x="883" y="890"/>
                      <a:pt x="883" y="890"/>
                      <a:pt x="883" y="890"/>
                    </a:cubicBezTo>
                    <a:cubicBezTo>
                      <a:pt x="882" y="889"/>
                      <a:pt x="882" y="889"/>
                      <a:pt x="882" y="889"/>
                    </a:cubicBezTo>
                    <a:cubicBezTo>
                      <a:pt x="882" y="888"/>
                      <a:pt x="882" y="888"/>
                      <a:pt x="882" y="888"/>
                    </a:cubicBezTo>
                    <a:cubicBezTo>
                      <a:pt x="883" y="888"/>
                      <a:pt x="883" y="888"/>
                      <a:pt x="883" y="888"/>
                    </a:cubicBezTo>
                    <a:cubicBezTo>
                      <a:pt x="885" y="888"/>
                      <a:pt x="885" y="888"/>
                      <a:pt x="885" y="888"/>
                    </a:cubicBezTo>
                    <a:cubicBezTo>
                      <a:pt x="885" y="887"/>
                      <a:pt x="885" y="887"/>
                      <a:pt x="885" y="887"/>
                    </a:cubicBezTo>
                    <a:cubicBezTo>
                      <a:pt x="887" y="886"/>
                      <a:pt x="887" y="886"/>
                      <a:pt x="887" y="886"/>
                    </a:cubicBezTo>
                    <a:cubicBezTo>
                      <a:pt x="888" y="884"/>
                      <a:pt x="888" y="884"/>
                      <a:pt x="888" y="884"/>
                    </a:cubicBezTo>
                    <a:cubicBezTo>
                      <a:pt x="890" y="884"/>
                      <a:pt x="890" y="884"/>
                      <a:pt x="890" y="884"/>
                    </a:cubicBezTo>
                    <a:cubicBezTo>
                      <a:pt x="890" y="885"/>
                      <a:pt x="890" y="885"/>
                      <a:pt x="890" y="885"/>
                    </a:cubicBezTo>
                    <a:cubicBezTo>
                      <a:pt x="892" y="883"/>
                      <a:pt x="892" y="883"/>
                      <a:pt x="892" y="883"/>
                    </a:cubicBezTo>
                    <a:cubicBezTo>
                      <a:pt x="893" y="882"/>
                      <a:pt x="893" y="882"/>
                      <a:pt x="893" y="882"/>
                    </a:cubicBezTo>
                    <a:cubicBezTo>
                      <a:pt x="893" y="880"/>
                      <a:pt x="893" y="880"/>
                      <a:pt x="893" y="880"/>
                    </a:cubicBezTo>
                    <a:cubicBezTo>
                      <a:pt x="892" y="879"/>
                      <a:pt x="892" y="879"/>
                      <a:pt x="892" y="879"/>
                    </a:cubicBezTo>
                    <a:cubicBezTo>
                      <a:pt x="891" y="880"/>
                      <a:pt x="891" y="880"/>
                      <a:pt x="891" y="880"/>
                    </a:cubicBezTo>
                    <a:cubicBezTo>
                      <a:pt x="890" y="881"/>
                      <a:pt x="890" y="881"/>
                      <a:pt x="890" y="881"/>
                    </a:cubicBezTo>
                    <a:cubicBezTo>
                      <a:pt x="889" y="880"/>
                      <a:pt x="889" y="880"/>
                      <a:pt x="889" y="880"/>
                    </a:cubicBezTo>
                    <a:cubicBezTo>
                      <a:pt x="888" y="880"/>
                      <a:pt x="888" y="880"/>
                      <a:pt x="888" y="880"/>
                    </a:cubicBezTo>
                    <a:cubicBezTo>
                      <a:pt x="888" y="881"/>
                      <a:pt x="888" y="881"/>
                      <a:pt x="888" y="881"/>
                    </a:cubicBezTo>
                    <a:cubicBezTo>
                      <a:pt x="888" y="883"/>
                      <a:pt x="888" y="883"/>
                      <a:pt x="888" y="883"/>
                    </a:cubicBezTo>
                    <a:cubicBezTo>
                      <a:pt x="887" y="883"/>
                      <a:pt x="887" y="883"/>
                      <a:pt x="887" y="883"/>
                    </a:cubicBezTo>
                    <a:cubicBezTo>
                      <a:pt x="886" y="883"/>
                      <a:pt x="886" y="883"/>
                      <a:pt x="886" y="883"/>
                    </a:cubicBezTo>
                    <a:cubicBezTo>
                      <a:pt x="884" y="884"/>
                      <a:pt x="884" y="884"/>
                      <a:pt x="884" y="884"/>
                    </a:cubicBezTo>
                    <a:cubicBezTo>
                      <a:pt x="883" y="885"/>
                      <a:pt x="883" y="885"/>
                      <a:pt x="883" y="885"/>
                    </a:cubicBezTo>
                    <a:cubicBezTo>
                      <a:pt x="883" y="886"/>
                      <a:pt x="883" y="886"/>
                      <a:pt x="883" y="886"/>
                    </a:cubicBezTo>
                    <a:cubicBezTo>
                      <a:pt x="882" y="887"/>
                      <a:pt x="882" y="887"/>
                      <a:pt x="882" y="887"/>
                    </a:cubicBezTo>
                    <a:cubicBezTo>
                      <a:pt x="883" y="886"/>
                      <a:pt x="883" y="886"/>
                      <a:pt x="883" y="886"/>
                    </a:cubicBezTo>
                    <a:cubicBezTo>
                      <a:pt x="883" y="884"/>
                      <a:pt x="883" y="884"/>
                      <a:pt x="883" y="884"/>
                    </a:cubicBezTo>
                    <a:cubicBezTo>
                      <a:pt x="882" y="885"/>
                      <a:pt x="882" y="885"/>
                      <a:pt x="882" y="885"/>
                    </a:cubicBezTo>
                    <a:cubicBezTo>
                      <a:pt x="881" y="885"/>
                      <a:pt x="881" y="885"/>
                      <a:pt x="881" y="885"/>
                    </a:cubicBezTo>
                    <a:cubicBezTo>
                      <a:pt x="882" y="884"/>
                      <a:pt x="882" y="884"/>
                      <a:pt x="882" y="884"/>
                    </a:cubicBezTo>
                    <a:cubicBezTo>
                      <a:pt x="883" y="883"/>
                      <a:pt x="883" y="883"/>
                      <a:pt x="883" y="883"/>
                    </a:cubicBezTo>
                    <a:cubicBezTo>
                      <a:pt x="884" y="882"/>
                      <a:pt x="884" y="882"/>
                      <a:pt x="884" y="882"/>
                    </a:cubicBezTo>
                    <a:cubicBezTo>
                      <a:pt x="883" y="882"/>
                      <a:pt x="883" y="882"/>
                      <a:pt x="883" y="882"/>
                    </a:cubicBezTo>
                    <a:cubicBezTo>
                      <a:pt x="884" y="881"/>
                      <a:pt x="884" y="881"/>
                      <a:pt x="884" y="881"/>
                    </a:cubicBezTo>
                    <a:cubicBezTo>
                      <a:pt x="885" y="879"/>
                      <a:pt x="885" y="879"/>
                      <a:pt x="885" y="879"/>
                    </a:cubicBezTo>
                    <a:cubicBezTo>
                      <a:pt x="884" y="879"/>
                      <a:pt x="884" y="879"/>
                      <a:pt x="884" y="879"/>
                    </a:cubicBezTo>
                    <a:cubicBezTo>
                      <a:pt x="883" y="880"/>
                      <a:pt x="883" y="880"/>
                      <a:pt x="883" y="880"/>
                    </a:cubicBezTo>
                    <a:cubicBezTo>
                      <a:pt x="883" y="878"/>
                      <a:pt x="883" y="878"/>
                      <a:pt x="883" y="878"/>
                    </a:cubicBezTo>
                    <a:cubicBezTo>
                      <a:pt x="883" y="877"/>
                      <a:pt x="883" y="877"/>
                      <a:pt x="883" y="877"/>
                    </a:cubicBezTo>
                    <a:cubicBezTo>
                      <a:pt x="883" y="877"/>
                      <a:pt x="883" y="877"/>
                      <a:pt x="883" y="877"/>
                    </a:cubicBezTo>
                    <a:cubicBezTo>
                      <a:pt x="881" y="877"/>
                      <a:pt x="881" y="877"/>
                      <a:pt x="881" y="877"/>
                    </a:cubicBezTo>
                    <a:cubicBezTo>
                      <a:pt x="879" y="877"/>
                      <a:pt x="879" y="877"/>
                      <a:pt x="879" y="877"/>
                    </a:cubicBezTo>
                    <a:cubicBezTo>
                      <a:pt x="881" y="877"/>
                      <a:pt x="881" y="877"/>
                      <a:pt x="881" y="877"/>
                    </a:cubicBezTo>
                    <a:cubicBezTo>
                      <a:pt x="882" y="876"/>
                      <a:pt x="882" y="876"/>
                      <a:pt x="882" y="876"/>
                    </a:cubicBezTo>
                    <a:cubicBezTo>
                      <a:pt x="884" y="876"/>
                      <a:pt x="884" y="876"/>
                      <a:pt x="884" y="876"/>
                    </a:cubicBezTo>
                    <a:cubicBezTo>
                      <a:pt x="886" y="875"/>
                      <a:pt x="886" y="875"/>
                      <a:pt x="886" y="875"/>
                    </a:cubicBezTo>
                    <a:cubicBezTo>
                      <a:pt x="886" y="874"/>
                      <a:pt x="886" y="874"/>
                      <a:pt x="886" y="874"/>
                    </a:cubicBezTo>
                    <a:cubicBezTo>
                      <a:pt x="887" y="874"/>
                      <a:pt x="887" y="874"/>
                      <a:pt x="887" y="874"/>
                    </a:cubicBezTo>
                    <a:cubicBezTo>
                      <a:pt x="889" y="873"/>
                      <a:pt x="889" y="873"/>
                      <a:pt x="889" y="873"/>
                    </a:cubicBezTo>
                    <a:cubicBezTo>
                      <a:pt x="889" y="872"/>
                      <a:pt x="889" y="872"/>
                      <a:pt x="889" y="872"/>
                    </a:cubicBezTo>
                    <a:cubicBezTo>
                      <a:pt x="890" y="871"/>
                      <a:pt x="890" y="871"/>
                      <a:pt x="890" y="871"/>
                    </a:cubicBezTo>
                    <a:cubicBezTo>
                      <a:pt x="890" y="870"/>
                      <a:pt x="890" y="870"/>
                      <a:pt x="890" y="870"/>
                    </a:cubicBezTo>
                    <a:cubicBezTo>
                      <a:pt x="888" y="869"/>
                      <a:pt x="888" y="869"/>
                      <a:pt x="888" y="869"/>
                    </a:cubicBezTo>
                    <a:cubicBezTo>
                      <a:pt x="886" y="867"/>
                      <a:pt x="886" y="867"/>
                      <a:pt x="886" y="867"/>
                    </a:cubicBezTo>
                    <a:cubicBezTo>
                      <a:pt x="884" y="867"/>
                      <a:pt x="884" y="867"/>
                      <a:pt x="884" y="867"/>
                    </a:cubicBezTo>
                    <a:cubicBezTo>
                      <a:pt x="882" y="867"/>
                      <a:pt x="882" y="867"/>
                      <a:pt x="882" y="867"/>
                    </a:cubicBezTo>
                    <a:cubicBezTo>
                      <a:pt x="881" y="867"/>
                      <a:pt x="881" y="867"/>
                      <a:pt x="881" y="867"/>
                    </a:cubicBezTo>
                    <a:cubicBezTo>
                      <a:pt x="881" y="869"/>
                      <a:pt x="881" y="869"/>
                      <a:pt x="881" y="869"/>
                    </a:cubicBezTo>
                    <a:cubicBezTo>
                      <a:pt x="880" y="870"/>
                      <a:pt x="880" y="870"/>
                      <a:pt x="880" y="870"/>
                    </a:cubicBezTo>
                    <a:cubicBezTo>
                      <a:pt x="880" y="872"/>
                      <a:pt x="880" y="872"/>
                      <a:pt x="880" y="872"/>
                    </a:cubicBezTo>
                    <a:cubicBezTo>
                      <a:pt x="879" y="873"/>
                      <a:pt x="879" y="873"/>
                      <a:pt x="879" y="873"/>
                    </a:cubicBezTo>
                    <a:cubicBezTo>
                      <a:pt x="880" y="872"/>
                      <a:pt x="880" y="872"/>
                      <a:pt x="880" y="872"/>
                    </a:cubicBezTo>
                    <a:cubicBezTo>
                      <a:pt x="880" y="870"/>
                      <a:pt x="880" y="870"/>
                      <a:pt x="880" y="870"/>
                    </a:cubicBezTo>
                    <a:cubicBezTo>
                      <a:pt x="879" y="869"/>
                      <a:pt x="879" y="869"/>
                      <a:pt x="879" y="869"/>
                    </a:cubicBezTo>
                    <a:cubicBezTo>
                      <a:pt x="880" y="868"/>
                      <a:pt x="880" y="868"/>
                      <a:pt x="880" y="868"/>
                    </a:cubicBezTo>
                    <a:cubicBezTo>
                      <a:pt x="881" y="867"/>
                      <a:pt x="881" y="867"/>
                      <a:pt x="881" y="867"/>
                    </a:cubicBezTo>
                    <a:cubicBezTo>
                      <a:pt x="880" y="866"/>
                      <a:pt x="880" y="866"/>
                      <a:pt x="880" y="866"/>
                    </a:cubicBezTo>
                    <a:cubicBezTo>
                      <a:pt x="878" y="868"/>
                      <a:pt x="878" y="868"/>
                      <a:pt x="878" y="868"/>
                    </a:cubicBezTo>
                    <a:cubicBezTo>
                      <a:pt x="877" y="869"/>
                      <a:pt x="877" y="869"/>
                      <a:pt x="877" y="869"/>
                    </a:cubicBezTo>
                    <a:cubicBezTo>
                      <a:pt x="876" y="870"/>
                      <a:pt x="876" y="870"/>
                      <a:pt x="876" y="870"/>
                    </a:cubicBezTo>
                    <a:cubicBezTo>
                      <a:pt x="875" y="869"/>
                      <a:pt x="875" y="869"/>
                      <a:pt x="875" y="869"/>
                    </a:cubicBezTo>
                    <a:cubicBezTo>
                      <a:pt x="875" y="870"/>
                      <a:pt x="875" y="870"/>
                      <a:pt x="875" y="870"/>
                    </a:cubicBezTo>
                    <a:cubicBezTo>
                      <a:pt x="874" y="870"/>
                      <a:pt x="874" y="870"/>
                      <a:pt x="874" y="870"/>
                    </a:cubicBezTo>
                    <a:cubicBezTo>
                      <a:pt x="873" y="869"/>
                      <a:pt x="873" y="869"/>
                      <a:pt x="873" y="869"/>
                    </a:cubicBezTo>
                    <a:cubicBezTo>
                      <a:pt x="871" y="871"/>
                      <a:pt x="871" y="871"/>
                      <a:pt x="871" y="871"/>
                    </a:cubicBezTo>
                    <a:cubicBezTo>
                      <a:pt x="871" y="873"/>
                      <a:pt x="871" y="873"/>
                      <a:pt x="871" y="873"/>
                    </a:cubicBezTo>
                    <a:cubicBezTo>
                      <a:pt x="869" y="874"/>
                      <a:pt x="869" y="874"/>
                      <a:pt x="869" y="874"/>
                    </a:cubicBezTo>
                    <a:cubicBezTo>
                      <a:pt x="870" y="873"/>
                      <a:pt x="870" y="873"/>
                      <a:pt x="870" y="873"/>
                    </a:cubicBezTo>
                    <a:cubicBezTo>
                      <a:pt x="871" y="870"/>
                      <a:pt x="871" y="870"/>
                      <a:pt x="871" y="870"/>
                    </a:cubicBezTo>
                    <a:cubicBezTo>
                      <a:pt x="872" y="868"/>
                      <a:pt x="872" y="868"/>
                      <a:pt x="872" y="868"/>
                    </a:cubicBezTo>
                    <a:cubicBezTo>
                      <a:pt x="872" y="867"/>
                      <a:pt x="872" y="867"/>
                      <a:pt x="872" y="867"/>
                    </a:cubicBezTo>
                    <a:cubicBezTo>
                      <a:pt x="870" y="868"/>
                      <a:pt x="870" y="868"/>
                      <a:pt x="870" y="868"/>
                    </a:cubicBezTo>
                    <a:cubicBezTo>
                      <a:pt x="870" y="869"/>
                      <a:pt x="870" y="869"/>
                      <a:pt x="870" y="869"/>
                    </a:cubicBezTo>
                    <a:cubicBezTo>
                      <a:pt x="868" y="870"/>
                      <a:pt x="868" y="870"/>
                      <a:pt x="868" y="870"/>
                    </a:cubicBezTo>
                    <a:cubicBezTo>
                      <a:pt x="868" y="870"/>
                      <a:pt x="868" y="870"/>
                      <a:pt x="868" y="870"/>
                    </a:cubicBezTo>
                    <a:cubicBezTo>
                      <a:pt x="869" y="869"/>
                      <a:pt x="869" y="869"/>
                      <a:pt x="869" y="869"/>
                    </a:cubicBezTo>
                    <a:cubicBezTo>
                      <a:pt x="869" y="867"/>
                      <a:pt x="869" y="867"/>
                      <a:pt x="869" y="867"/>
                    </a:cubicBezTo>
                    <a:cubicBezTo>
                      <a:pt x="869" y="867"/>
                      <a:pt x="869" y="867"/>
                      <a:pt x="869" y="867"/>
                    </a:cubicBezTo>
                    <a:cubicBezTo>
                      <a:pt x="867" y="867"/>
                      <a:pt x="867" y="867"/>
                      <a:pt x="867" y="867"/>
                    </a:cubicBezTo>
                    <a:cubicBezTo>
                      <a:pt x="865" y="869"/>
                      <a:pt x="865" y="869"/>
                      <a:pt x="865" y="869"/>
                    </a:cubicBezTo>
                    <a:cubicBezTo>
                      <a:pt x="865" y="869"/>
                      <a:pt x="865" y="869"/>
                      <a:pt x="865" y="869"/>
                    </a:cubicBezTo>
                    <a:cubicBezTo>
                      <a:pt x="864" y="867"/>
                      <a:pt x="864" y="867"/>
                      <a:pt x="864" y="867"/>
                    </a:cubicBezTo>
                    <a:cubicBezTo>
                      <a:pt x="863" y="867"/>
                      <a:pt x="863" y="867"/>
                      <a:pt x="863" y="867"/>
                    </a:cubicBezTo>
                    <a:cubicBezTo>
                      <a:pt x="862" y="868"/>
                      <a:pt x="862" y="868"/>
                      <a:pt x="862" y="868"/>
                    </a:cubicBezTo>
                    <a:cubicBezTo>
                      <a:pt x="861" y="868"/>
                      <a:pt x="861" y="868"/>
                      <a:pt x="861" y="868"/>
                    </a:cubicBezTo>
                    <a:cubicBezTo>
                      <a:pt x="861" y="867"/>
                      <a:pt x="861" y="867"/>
                      <a:pt x="861" y="867"/>
                    </a:cubicBezTo>
                    <a:cubicBezTo>
                      <a:pt x="863" y="866"/>
                      <a:pt x="863" y="866"/>
                      <a:pt x="863" y="866"/>
                    </a:cubicBezTo>
                    <a:cubicBezTo>
                      <a:pt x="864" y="864"/>
                      <a:pt x="864" y="864"/>
                      <a:pt x="864" y="864"/>
                    </a:cubicBezTo>
                    <a:cubicBezTo>
                      <a:pt x="864" y="863"/>
                      <a:pt x="864" y="863"/>
                      <a:pt x="864" y="863"/>
                    </a:cubicBezTo>
                    <a:cubicBezTo>
                      <a:pt x="864" y="863"/>
                      <a:pt x="864" y="863"/>
                      <a:pt x="864" y="863"/>
                    </a:cubicBezTo>
                    <a:cubicBezTo>
                      <a:pt x="863" y="863"/>
                      <a:pt x="863" y="863"/>
                      <a:pt x="863" y="863"/>
                    </a:cubicBezTo>
                    <a:cubicBezTo>
                      <a:pt x="861" y="864"/>
                      <a:pt x="861" y="864"/>
                      <a:pt x="861" y="864"/>
                    </a:cubicBezTo>
                    <a:cubicBezTo>
                      <a:pt x="862" y="863"/>
                      <a:pt x="862" y="863"/>
                      <a:pt x="862" y="863"/>
                    </a:cubicBezTo>
                    <a:cubicBezTo>
                      <a:pt x="864" y="861"/>
                      <a:pt x="864" y="861"/>
                      <a:pt x="864" y="861"/>
                    </a:cubicBezTo>
                    <a:cubicBezTo>
                      <a:pt x="866" y="861"/>
                      <a:pt x="866" y="861"/>
                      <a:pt x="866" y="861"/>
                    </a:cubicBezTo>
                    <a:cubicBezTo>
                      <a:pt x="867" y="860"/>
                      <a:pt x="867" y="860"/>
                      <a:pt x="867" y="860"/>
                    </a:cubicBezTo>
                    <a:cubicBezTo>
                      <a:pt x="868" y="860"/>
                      <a:pt x="868" y="860"/>
                      <a:pt x="868" y="860"/>
                    </a:cubicBezTo>
                    <a:cubicBezTo>
                      <a:pt x="869" y="859"/>
                      <a:pt x="869" y="859"/>
                      <a:pt x="869" y="859"/>
                    </a:cubicBezTo>
                    <a:cubicBezTo>
                      <a:pt x="869" y="858"/>
                      <a:pt x="869" y="858"/>
                      <a:pt x="869" y="858"/>
                    </a:cubicBezTo>
                    <a:cubicBezTo>
                      <a:pt x="869" y="858"/>
                      <a:pt x="869" y="858"/>
                      <a:pt x="869" y="858"/>
                    </a:cubicBezTo>
                    <a:cubicBezTo>
                      <a:pt x="867" y="859"/>
                      <a:pt x="867" y="859"/>
                      <a:pt x="867" y="859"/>
                    </a:cubicBezTo>
                    <a:cubicBezTo>
                      <a:pt x="866" y="858"/>
                      <a:pt x="866" y="858"/>
                      <a:pt x="866" y="858"/>
                    </a:cubicBezTo>
                    <a:cubicBezTo>
                      <a:pt x="864" y="857"/>
                      <a:pt x="864" y="857"/>
                      <a:pt x="864" y="857"/>
                    </a:cubicBezTo>
                    <a:cubicBezTo>
                      <a:pt x="863" y="857"/>
                      <a:pt x="863" y="857"/>
                      <a:pt x="863" y="857"/>
                    </a:cubicBezTo>
                    <a:cubicBezTo>
                      <a:pt x="862" y="858"/>
                      <a:pt x="862" y="858"/>
                      <a:pt x="862" y="858"/>
                    </a:cubicBezTo>
                    <a:cubicBezTo>
                      <a:pt x="863" y="856"/>
                      <a:pt x="863" y="856"/>
                      <a:pt x="863" y="856"/>
                    </a:cubicBezTo>
                    <a:cubicBezTo>
                      <a:pt x="863" y="855"/>
                      <a:pt x="863" y="855"/>
                      <a:pt x="863" y="855"/>
                    </a:cubicBezTo>
                    <a:cubicBezTo>
                      <a:pt x="863" y="855"/>
                      <a:pt x="863" y="855"/>
                      <a:pt x="863" y="855"/>
                    </a:cubicBezTo>
                    <a:cubicBezTo>
                      <a:pt x="862" y="855"/>
                      <a:pt x="862" y="855"/>
                      <a:pt x="862" y="855"/>
                    </a:cubicBezTo>
                    <a:cubicBezTo>
                      <a:pt x="861" y="856"/>
                      <a:pt x="861" y="856"/>
                      <a:pt x="861" y="856"/>
                    </a:cubicBezTo>
                    <a:cubicBezTo>
                      <a:pt x="860" y="858"/>
                      <a:pt x="860" y="858"/>
                      <a:pt x="860" y="858"/>
                    </a:cubicBezTo>
                    <a:cubicBezTo>
                      <a:pt x="858" y="859"/>
                      <a:pt x="858" y="859"/>
                      <a:pt x="858" y="859"/>
                    </a:cubicBezTo>
                    <a:cubicBezTo>
                      <a:pt x="857" y="860"/>
                      <a:pt x="857" y="860"/>
                      <a:pt x="857" y="860"/>
                    </a:cubicBezTo>
                    <a:cubicBezTo>
                      <a:pt x="857" y="861"/>
                      <a:pt x="857" y="861"/>
                      <a:pt x="857" y="861"/>
                    </a:cubicBezTo>
                    <a:cubicBezTo>
                      <a:pt x="855" y="863"/>
                      <a:pt x="855" y="863"/>
                      <a:pt x="855" y="863"/>
                    </a:cubicBezTo>
                    <a:cubicBezTo>
                      <a:pt x="854" y="864"/>
                      <a:pt x="854" y="864"/>
                      <a:pt x="854" y="864"/>
                    </a:cubicBezTo>
                    <a:cubicBezTo>
                      <a:pt x="853" y="862"/>
                      <a:pt x="853" y="862"/>
                      <a:pt x="853" y="862"/>
                    </a:cubicBezTo>
                    <a:cubicBezTo>
                      <a:pt x="854" y="860"/>
                      <a:pt x="854" y="860"/>
                      <a:pt x="854" y="860"/>
                    </a:cubicBezTo>
                    <a:cubicBezTo>
                      <a:pt x="855" y="859"/>
                      <a:pt x="855" y="859"/>
                      <a:pt x="855" y="859"/>
                    </a:cubicBezTo>
                    <a:cubicBezTo>
                      <a:pt x="855" y="858"/>
                      <a:pt x="855" y="858"/>
                      <a:pt x="855" y="858"/>
                    </a:cubicBezTo>
                    <a:cubicBezTo>
                      <a:pt x="856" y="856"/>
                      <a:pt x="856" y="856"/>
                      <a:pt x="856" y="856"/>
                    </a:cubicBezTo>
                    <a:cubicBezTo>
                      <a:pt x="857" y="854"/>
                      <a:pt x="857" y="854"/>
                      <a:pt x="857" y="854"/>
                    </a:cubicBezTo>
                    <a:cubicBezTo>
                      <a:pt x="858" y="853"/>
                      <a:pt x="858" y="853"/>
                      <a:pt x="858" y="853"/>
                    </a:cubicBezTo>
                    <a:cubicBezTo>
                      <a:pt x="859" y="852"/>
                      <a:pt x="859" y="852"/>
                      <a:pt x="859" y="852"/>
                    </a:cubicBezTo>
                    <a:cubicBezTo>
                      <a:pt x="859" y="851"/>
                      <a:pt x="859" y="851"/>
                      <a:pt x="859" y="851"/>
                    </a:cubicBezTo>
                    <a:cubicBezTo>
                      <a:pt x="860" y="849"/>
                      <a:pt x="860" y="849"/>
                      <a:pt x="860" y="849"/>
                    </a:cubicBezTo>
                    <a:cubicBezTo>
                      <a:pt x="862" y="848"/>
                      <a:pt x="862" y="848"/>
                      <a:pt x="862" y="848"/>
                    </a:cubicBezTo>
                    <a:cubicBezTo>
                      <a:pt x="863" y="847"/>
                      <a:pt x="863" y="847"/>
                      <a:pt x="863" y="847"/>
                    </a:cubicBezTo>
                    <a:cubicBezTo>
                      <a:pt x="864" y="847"/>
                      <a:pt x="864" y="847"/>
                      <a:pt x="864" y="847"/>
                    </a:cubicBezTo>
                    <a:cubicBezTo>
                      <a:pt x="864" y="846"/>
                      <a:pt x="864" y="846"/>
                      <a:pt x="864" y="846"/>
                    </a:cubicBezTo>
                    <a:cubicBezTo>
                      <a:pt x="864" y="845"/>
                      <a:pt x="864" y="845"/>
                      <a:pt x="864" y="845"/>
                    </a:cubicBezTo>
                    <a:cubicBezTo>
                      <a:pt x="865" y="843"/>
                      <a:pt x="865" y="843"/>
                      <a:pt x="865" y="843"/>
                    </a:cubicBezTo>
                    <a:cubicBezTo>
                      <a:pt x="866" y="842"/>
                      <a:pt x="866" y="842"/>
                      <a:pt x="866" y="842"/>
                    </a:cubicBezTo>
                    <a:cubicBezTo>
                      <a:pt x="865" y="843"/>
                      <a:pt x="865" y="843"/>
                      <a:pt x="865" y="843"/>
                    </a:cubicBezTo>
                    <a:cubicBezTo>
                      <a:pt x="865" y="844"/>
                      <a:pt x="865" y="844"/>
                      <a:pt x="865" y="844"/>
                    </a:cubicBezTo>
                    <a:cubicBezTo>
                      <a:pt x="866" y="845"/>
                      <a:pt x="866" y="845"/>
                      <a:pt x="866" y="845"/>
                    </a:cubicBezTo>
                    <a:cubicBezTo>
                      <a:pt x="867" y="843"/>
                      <a:pt x="867" y="843"/>
                      <a:pt x="867" y="843"/>
                    </a:cubicBezTo>
                    <a:cubicBezTo>
                      <a:pt x="869" y="841"/>
                      <a:pt x="869" y="841"/>
                      <a:pt x="869" y="841"/>
                    </a:cubicBezTo>
                    <a:cubicBezTo>
                      <a:pt x="870" y="840"/>
                      <a:pt x="870" y="840"/>
                      <a:pt x="870" y="840"/>
                    </a:cubicBezTo>
                    <a:cubicBezTo>
                      <a:pt x="869" y="838"/>
                      <a:pt x="869" y="838"/>
                      <a:pt x="869" y="838"/>
                    </a:cubicBezTo>
                    <a:cubicBezTo>
                      <a:pt x="868" y="838"/>
                      <a:pt x="868" y="838"/>
                      <a:pt x="868" y="838"/>
                    </a:cubicBezTo>
                    <a:cubicBezTo>
                      <a:pt x="867" y="839"/>
                      <a:pt x="867" y="839"/>
                      <a:pt x="867" y="839"/>
                    </a:cubicBezTo>
                    <a:cubicBezTo>
                      <a:pt x="867" y="838"/>
                      <a:pt x="867" y="838"/>
                      <a:pt x="867" y="838"/>
                    </a:cubicBezTo>
                    <a:cubicBezTo>
                      <a:pt x="866" y="837"/>
                      <a:pt x="866" y="837"/>
                      <a:pt x="866" y="837"/>
                    </a:cubicBezTo>
                    <a:cubicBezTo>
                      <a:pt x="867" y="836"/>
                      <a:pt x="867" y="836"/>
                      <a:pt x="867" y="836"/>
                    </a:cubicBezTo>
                    <a:cubicBezTo>
                      <a:pt x="868" y="835"/>
                      <a:pt x="868" y="835"/>
                      <a:pt x="868" y="835"/>
                    </a:cubicBezTo>
                    <a:cubicBezTo>
                      <a:pt x="870" y="836"/>
                      <a:pt x="870" y="836"/>
                      <a:pt x="870" y="836"/>
                    </a:cubicBezTo>
                    <a:cubicBezTo>
                      <a:pt x="872" y="837"/>
                      <a:pt x="872" y="837"/>
                      <a:pt x="872" y="837"/>
                    </a:cubicBezTo>
                    <a:cubicBezTo>
                      <a:pt x="873" y="836"/>
                      <a:pt x="873" y="836"/>
                      <a:pt x="873" y="836"/>
                    </a:cubicBezTo>
                    <a:cubicBezTo>
                      <a:pt x="873" y="835"/>
                      <a:pt x="873" y="835"/>
                      <a:pt x="873" y="835"/>
                    </a:cubicBezTo>
                    <a:cubicBezTo>
                      <a:pt x="873" y="832"/>
                      <a:pt x="873" y="832"/>
                      <a:pt x="873" y="832"/>
                    </a:cubicBezTo>
                    <a:cubicBezTo>
                      <a:pt x="872" y="832"/>
                      <a:pt x="872" y="832"/>
                      <a:pt x="872" y="832"/>
                    </a:cubicBezTo>
                    <a:cubicBezTo>
                      <a:pt x="871" y="833"/>
                      <a:pt x="871" y="833"/>
                      <a:pt x="871" y="833"/>
                    </a:cubicBezTo>
                    <a:cubicBezTo>
                      <a:pt x="871" y="834"/>
                      <a:pt x="871" y="834"/>
                      <a:pt x="871" y="834"/>
                    </a:cubicBezTo>
                    <a:cubicBezTo>
                      <a:pt x="870" y="834"/>
                      <a:pt x="870" y="834"/>
                      <a:pt x="870" y="834"/>
                    </a:cubicBezTo>
                    <a:cubicBezTo>
                      <a:pt x="870" y="832"/>
                      <a:pt x="870" y="832"/>
                      <a:pt x="870" y="832"/>
                    </a:cubicBezTo>
                    <a:cubicBezTo>
                      <a:pt x="869" y="831"/>
                      <a:pt x="869" y="831"/>
                      <a:pt x="869" y="831"/>
                    </a:cubicBezTo>
                    <a:cubicBezTo>
                      <a:pt x="868" y="832"/>
                      <a:pt x="868" y="832"/>
                      <a:pt x="868" y="832"/>
                    </a:cubicBezTo>
                    <a:cubicBezTo>
                      <a:pt x="867" y="833"/>
                      <a:pt x="867" y="833"/>
                      <a:pt x="867" y="833"/>
                    </a:cubicBezTo>
                    <a:cubicBezTo>
                      <a:pt x="866" y="833"/>
                      <a:pt x="866" y="833"/>
                      <a:pt x="866" y="833"/>
                    </a:cubicBezTo>
                    <a:cubicBezTo>
                      <a:pt x="865" y="834"/>
                      <a:pt x="865" y="834"/>
                      <a:pt x="865" y="834"/>
                    </a:cubicBezTo>
                    <a:cubicBezTo>
                      <a:pt x="864" y="835"/>
                      <a:pt x="864" y="835"/>
                      <a:pt x="864" y="835"/>
                    </a:cubicBezTo>
                    <a:cubicBezTo>
                      <a:pt x="862" y="835"/>
                      <a:pt x="862" y="835"/>
                      <a:pt x="862" y="835"/>
                    </a:cubicBezTo>
                    <a:cubicBezTo>
                      <a:pt x="860" y="837"/>
                      <a:pt x="860" y="837"/>
                      <a:pt x="860" y="837"/>
                    </a:cubicBezTo>
                    <a:cubicBezTo>
                      <a:pt x="858" y="838"/>
                      <a:pt x="858" y="838"/>
                      <a:pt x="858" y="838"/>
                    </a:cubicBezTo>
                    <a:cubicBezTo>
                      <a:pt x="857" y="840"/>
                      <a:pt x="857" y="840"/>
                      <a:pt x="857" y="840"/>
                    </a:cubicBezTo>
                    <a:cubicBezTo>
                      <a:pt x="856" y="841"/>
                      <a:pt x="856" y="841"/>
                      <a:pt x="856" y="841"/>
                    </a:cubicBezTo>
                    <a:cubicBezTo>
                      <a:pt x="855" y="840"/>
                      <a:pt x="855" y="840"/>
                      <a:pt x="855" y="840"/>
                    </a:cubicBezTo>
                    <a:cubicBezTo>
                      <a:pt x="855" y="841"/>
                      <a:pt x="855" y="841"/>
                      <a:pt x="855" y="841"/>
                    </a:cubicBezTo>
                    <a:cubicBezTo>
                      <a:pt x="856" y="841"/>
                      <a:pt x="856" y="841"/>
                      <a:pt x="856" y="841"/>
                    </a:cubicBezTo>
                    <a:cubicBezTo>
                      <a:pt x="856" y="843"/>
                      <a:pt x="856" y="843"/>
                      <a:pt x="856" y="843"/>
                    </a:cubicBezTo>
                    <a:close/>
                    <a:moveTo>
                      <a:pt x="778" y="865"/>
                    </a:moveTo>
                    <a:cubicBezTo>
                      <a:pt x="779" y="865"/>
                      <a:pt x="779" y="865"/>
                      <a:pt x="779" y="865"/>
                    </a:cubicBezTo>
                    <a:cubicBezTo>
                      <a:pt x="784" y="868"/>
                      <a:pt x="784" y="868"/>
                      <a:pt x="784" y="868"/>
                    </a:cubicBezTo>
                    <a:cubicBezTo>
                      <a:pt x="787" y="868"/>
                      <a:pt x="787" y="868"/>
                      <a:pt x="787" y="868"/>
                    </a:cubicBezTo>
                    <a:cubicBezTo>
                      <a:pt x="790" y="869"/>
                      <a:pt x="790" y="869"/>
                      <a:pt x="790" y="869"/>
                    </a:cubicBezTo>
                    <a:cubicBezTo>
                      <a:pt x="791" y="870"/>
                      <a:pt x="791" y="870"/>
                      <a:pt x="791" y="870"/>
                    </a:cubicBezTo>
                    <a:cubicBezTo>
                      <a:pt x="793" y="871"/>
                      <a:pt x="793" y="871"/>
                      <a:pt x="793" y="871"/>
                    </a:cubicBezTo>
                    <a:cubicBezTo>
                      <a:pt x="795" y="871"/>
                      <a:pt x="795" y="871"/>
                      <a:pt x="795" y="871"/>
                    </a:cubicBezTo>
                    <a:cubicBezTo>
                      <a:pt x="798" y="871"/>
                      <a:pt x="798" y="871"/>
                      <a:pt x="798" y="871"/>
                    </a:cubicBezTo>
                    <a:cubicBezTo>
                      <a:pt x="798" y="869"/>
                      <a:pt x="798" y="869"/>
                      <a:pt x="798" y="869"/>
                    </a:cubicBezTo>
                    <a:cubicBezTo>
                      <a:pt x="797" y="868"/>
                      <a:pt x="797" y="868"/>
                      <a:pt x="797" y="868"/>
                    </a:cubicBezTo>
                    <a:cubicBezTo>
                      <a:pt x="796" y="867"/>
                      <a:pt x="796" y="867"/>
                      <a:pt x="796" y="867"/>
                    </a:cubicBezTo>
                    <a:cubicBezTo>
                      <a:pt x="795" y="866"/>
                      <a:pt x="795" y="866"/>
                      <a:pt x="795" y="866"/>
                    </a:cubicBezTo>
                    <a:cubicBezTo>
                      <a:pt x="794" y="865"/>
                      <a:pt x="794" y="865"/>
                      <a:pt x="794" y="865"/>
                    </a:cubicBezTo>
                    <a:cubicBezTo>
                      <a:pt x="792" y="863"/>
                      <a:pt x="792" y="863"/>
                      <a:pt x="792" y="863"/>
                    </a:cubicBezTo>
                    <a:cubicBezTo>
                      <a:pt x="789" y="861"/>
                      <a:pt x="789" y="861"/>
                      <a:pt x="789" y="861"/>
                    </a:cubicBezTo>
                    <a:cubicBezTo>
                      <a:pt x="788" y="861"/>
                      <a:pt x="788" y="861"/>
                      <a:pt x="788" y="861"/>
                    </a:cubicBezTo>
                    <a:cubicBezTo>
                      <a:pt x="786" y="858"/>
                      <a:pt x="786" y="858"/>
                      <a:pt x="786" y="858"/>
                    </a:cubicBezTo>
                    <a:cubicBezTo>
                      <a:pt x="783" y="857"/>
                      <a:pt x="783" y="857"/>
                      <a:pt x="783" y="857"/>
                    </a:cubicBezTo>
                    <a:cubicBezTo>
                      <a:pt x="780" y="857"/>
                      <a:pt x="780" y="857"/>
                      <a:pt x="780" y="857"/>
                    </a:cubicBezTo>
                    <a:cubicBezTo>
                      <a:pt x="774" y="855"/>
                      <a:pt x="774" y="855"/>
                      <a:pt x="774" y="855"/>
                    </a:cubicBezTo>
                    <a:cubicBezTo>
                      <a:pt x="772" y="854"/>
                      <a:pt x="772" y="854"/>
                      <a:pt x="772" y="854"/>
                    </a:cubicBezTo>
                    <a:cubicBezTo>
                      <a:pt x="769" y="855"/>
                      <a:pt x="769" y="855"/>
                      <a:pt x="769" y="855"/>
                    </a:cubicBezTo>
                    <a:cubicBezTo>
                      <a:pt x="770" y="857"/>
                      <a:pt x="770" y="857"/>
                      <a:pt x="770" y="857"/>
                    </a:cubicBezTo>
                    <a:cubicBezTo>
                      <a:pt x="773" y="859"/>
                      <a:pt x="773" y="859"/>
                      <a:pt x="773" y="859"/>
                    </a:cubicBezTo>
                    <a:cubicBezTo>
                      <a:pt x="777" y="862"/>
                      <a:pt x="777" y="862"/>
                      <a:pt x="777" y="862"/>
                    </a:cubicBezTo>
                    <a:cubicBezTo>
                      <a:pt x="777" y="864"/>
                      <a:pt x="777" y="864"/>
                      <a:pt x="777" y="864"/>
                    </a:cubicBezTo>
                    <a:cubicBezTo>
                      <a:pt x="778" y="865"/>
                      <a:pt x="778" y="865"/>
                      <a:pt x="778" y="865"/>
                    </a:cubicBezTo>
                    <a:close/>
                    <a:moveTo>
                      <a:pt x="779" y="920"/>
                    </a:moveTo>
                    <a:cubicBezTo>
                      <a:pt x="776" y="919"/>
                      <a:pt x="776" y="919"/>
                      <a:pt x="776" y="919"/>
                    </a:cubicBezTo>
                    <a:cubicBezTo>
                      <a:pt x="775" y="916"/>
                      <a:pt x="775" y="916"/>
                      <a:pt x="775" y="916"/>
                    </a:cubicBezTo>
                    <a:cubicBezTo>
                      <a:pt x="770" y="915"/>
                      <a:pt x="770" y="915"/>
                      <a:pt x="770" y="915"/>
                    </a:cubicBezTo>
                    <a:cubicBezTo>
                      <a:pt x="768" y="915"/>
                      <a:pt x="768" y="915"/>
                      <a:pt x="768" y="915"/>
                    </a:cubicBezTo>
                    <a:cubicBezTo>
                      <a:pt x="768" y="913"/>
                      <a:pt x="768" y="913"/>
                      <a:pt x="768" y="913"/>
                    </a:cubicBezTo>
                    <a:cubicBezTo>
                      <a:pt x="767" y="912"/>
                      <a:pt x="767" y="912"/>
                      <a:pt x="767" y="912"/>
                    </a:cubicBezTo>
                    <a:cubicBezTo>
                      <a:pt x="766" y="912"/>
                      <a:pt x="766" y="912"/>
                      <a:pt x="766" y="912"/>
                    </a:cubicBezTo>
                    <a:cubicBezTo>
                      <a:pt x="765" y="911"/>
                      <a:pt x="765" y="911"/>
                      <a:pt x="765" y="911"/>
                    </a:cubicBezTo>
                    <a:cubicBezTo>
                      <a:pt x="764" y="910"/>
                      <a:pt x="764" y="910"/>
                      <a:pt x="764" y="910"/>
                    </a:cubicBezTo>
                    <a:cubicBezTo>
                      <a:pt x="764" y="908"/>
                      <a:pt x="764" y="908"/>
                      <a:pt x="764" y="908"/>
                    </a:cubicBezTo>
                    <a:cubicBezTo>
                      <a:pt x="763" y="907"/>
                      <a:pt x="763" y="907"/>
                      <a:pt x="763" y="907"/>
                    </a:cubicBezTo>
                    <a:cubicBezTo>
                      <a:pt x="761" y="908"/>
                      <a:pt x="761" y="908"/>
                      <a:pt x="761" y="908"/>
                    </a:cubicBezTo>
                    <a:cubicBezTo>
                      <a:pt x="761" y="907"/>
                      <a:pt x="761" y="907"/>
                      <a:pt x="761" y="907"/>
                    </a:cubicBezTo>
                    <a:cubicBezTo>
                      <a:pt x="762" y="905"/>
                      <a:pt x="762" y="905"/>
                      <a:pt x="762" y="905"/>
                    </a:cubicBezTo>
                    <a:cubicBezTo>
                      <a:pt x="766" y="902"/>
                      <a:pt x="766" y="902"/>
                      <a:pt x="766" y="902"/>
                    </a:cubicBezTo>
                    <a:cubicBezTo>
                      <a:pt x="767" y="904"/>
                      <a:pt x="767" y="904"/>
                      <a:pt x="767" y="904"/>
                    </a:cubicBezTo>
                    <a:cubicBezTo>
                      <a:pt x="765" y="905"/>
                      <a:pt x="765" y="905"/>
                      <a:pt x="765" y="905"/>
                    </a:cubicBezTo>
                    <a:cubicBezTo>
                      <a:pt x="765" y="906"/>
                      <a:pt x="765" y="906"/>
                      <a:pt x="765" y="906"/>
                    </a:cubicBezTo>
                    <a:cubicBezTo>
                      <a:pt x="766" y="907"/>
                      <a:pt x="766" y="907"/>
                      <a:pt x="766" y="907"/>
                    </a:cubicBezTo>
                    <a:cubicBezTo>
                      <a:pt x="766" y="909"/>
                      <a:pt x="766" y="909"/>
                      <a:pt x="766" y="909"/>
                    </a:cubicBezTo>
                    <a:cubicBezTo>
                      <a:pt x="768" y="910"/>
                      <a:pt x="768" y="910"/>
                      <a:pt x="768" y="910"/>
                    </a:cubicBezTo>
                    <a:cubicBezTo>
                      <a:pt x="768" y="909"/>
                      <a:pt x="768" y="909"/>
                      <a:pt x="768" y="909"/>
                    </a:cubicBezTo>
                    <a:cubicBezTo>
                      <a:pt x="770" y="909"/>
                      <a:pt x="770" y="909"/>
                      <a:pt x="770" y="909"/>
                    </a:cubicBezTo>
                    <a:cubicBezTo>
                      <a:pt x="773" y="911"/>
                      <a:pt x="773" y="911"/>
                      <a:pt x="773" y="911"/>
                    </a:cubicBezTo>
                    <a:cubicBezTo>
                      <a:pt x="774" y="911"/>
                      <a:pt x="774" y="911"/>
                      <a:pt x="774" y="911"/>
                    </a:cubicBezTo>
                    <a:cubicBezTo>
                      <a:pt x="776" y="912"/>
                      <a:pt x="776" y="912"/>
                      <a:pt x="776" y="912"/>
                    </a:cubicBezTo>
                    <a:cubicBezTo>
                      <a:pt x="779" y="912"/>
                      <a:pt x="779" y="912"/>
                      <a:pt x="779" y="912"/>
                    </a:cubicBezTo>
                    <a:cubicBezTo>
                      <a:pt x="780" y="911"/>
                      <a:pt x="780" y="911"/>
                      <a:pt x="780" y="911"/>
                    </a:cubicBezTo>
                    <a:cubicBezTo>
                      <a:pt x="782" y="912"/>
                      <a:pt x="782" y="912"/>
                      <a:pt x="782" y="912"/>
                    </a:cubicBezTo>
                    <a:cubicBezTo>
                      <a:pt x="786" y="912"/>
                      <a:pt x="786" y="912"/>
                      <a:pt x="786" y="912"/>
                    </a:cubicBezTo>
                    <a:cubicBezTo>
                      <a:pt x="784" y="913"/>
                      <a:pt x="784" y="913"/>
                      <a:pt x="784" y="913"/>
                    </a:cubicBezTo>
                    <a:cubicBezTo>
                      <a:pt x="782" y="913"/>
                      <a:pt x="782" y="913"/>
                      <a:pt x="782" y="913"/>
                    </a:cubicBezTo>
                    <a:cubicBezTo>
                      <a:pt x="781" y="915"/>
                      <a:pt x="781" y="915"/>
                      <a:pt x="781" y="915"/>
                    </a:cubicBezTo>
                    <a:cubicBezTo>
                      <a:pt x="781" y="917"/>
                      <a:pt x="781" y="917"/>
                      <a:pt x="781" y="917"/>
                    </a:cubicBezTo>
                    <a:cubicBezTo>
                      <a:pt x="781" y="919"/>
                      <a:pt x="781" y="919"/>
                      <a:pt x="781" y="919"/>
                    </a:cubicBezTo>
                    <a:cubicBezTo>
                      <a:pt x="779" y="920"/>
                      <a:pt x="779" y="920"/>
                      <a:pt x="779" y="920"/>
                    </a:cubicBezTo>
                    <a:close/>
                    <a:moveTo>
                      <a:pt x="796" y="928"/>
                    </a:moveTo>
                    <a:cubicBezTo>
                      <a:pt x="795" y="926"/>
                      <a:pt x="795" y="926"/>
                      <a:pt x="795" y="926"/>
                    </a:cubicBezTo>
                    <a:cubicBezTo>
                      <a:pt x="792" y="925"/>
                      <a:pt x="792" y="925"/>
                      <a:pt x="792" y="925"/>
                    </a:cubicBezTo>
                    <a:cubicBezTo>
                      <a:pt x="792" y="921"/>
                      <a:pt x="792" y="921"/>
                      <a:pt x="792" y="921"/>
                    </a:cubicBezTo>
                    <a:cubicBezTo>
                      <a:pt x="791" y="920"/>
                      <a:pt x="791" y="920"/>
                      <a:pt x="791" y="920"/>
                    </a:cubicBezTo>
                    <a:cubicBezTo>
                      <a:pt x="792" y="918"/>
                      <a:pt x="792" y="918"/>
                      <a:pt x="792" y="918"/>
                    </a:cubicBezTo>
                    <a:cubicBezTo>
                      <a:pt x="795" y="916"/>
                      <a:pt x="795" y="916"/>
                      <a:pt x="795" y="916"/>
                    </a:cubicBezTo>
                    <a:cubicBezTo>
                      <a:pt x="797" y="912"/>
                      <a:pt x="797" y="912"/>
                      <a:pt x="797" y="912"/>
                    </a:cubicBezTo>
                    <a:cubicBezTo>
                      <a:pt x="799" y="911"/>
                      <a:pt x="799" y="911"/>
                      <a:pt x="799" y="911"/>
                    </a:cubicBezTo>
                    <a:cubicBezTo>
                      <a:pt x="800" y="909"/>
                      <a:pt x="800" y="909"/>
                      <a:pt x="800" y="909"/>
                    </a:cubicBezTo>
                    <a:cubicBezTo>
                      <a:pt x="803" y="906"/>
                      <a:pt x="803" y="906"/>
                      <a:pt x="803" y="906"/>
                    </a:cubicBezTo>
                    <a:cubicBezTo>
                      <a:pt x="804" y="904"/>
                      <a:pt x="804" y="904"/>
                      <a:pt x="804" y="904"/>
                    </a:cubicBezTo>
                    <a:cubicBezTo>
                      <a:pt x="805" y="904"/>
                      <a:pt x="805" y="904"/>
                      <a:pt x="805" y="904"/>
                    </a:cubicBezTo>
                    <a:cubicBezTo>
                      <a:pt x="806" y="905"/>
                      <a:pt x="806" y="905"/>
                      <a:pt x="806" y="905"/>
                    </a:cubicBezTo>
                    <a:cubicBezTo>
                      <a:pt x="805" y="907"/>
                      <a:pt x="805" y="907"/>
                      <a:pt x="805" y="907"/>
                    </a:cubicBezTo>
                    <a:cubicBezTo>
                      <a:pt x="807" y="907"/>
                      <a:pt x="807" y="907"/>
                      <a:pt x="807" y="907"/>
                    </a:cubicBezTo>
                    <a:cubicBezTo>
                      <a:pt x="807" y="909"/>
                      <a:pt x="807" y="909"/>
                      <a:pt x="807" y="909"/>
                    </a:cubicBezTo>
                    <a:cubicBezTo>
                      <a:pt x="804" y="913"/>
                      <a:pt x="804" y="913"/>
                      <a:pt x="804" y="913"/>
                    </a:cubicBezTo>
                    <a:cubicBezTo>
                      <a:pt x="802" y="915"/>
                      <a:pt x="802" y="915"/>
                      <a:pt x="802" y="915"/>
                    </a:cubicBezTo>
                    <a:cubicBezTo>
                      <a:pt x="805" y="916"/>
                      <a:pt x="805" y="916"/>
                      <a:pt x="805" y="916"/>
                    </a:cubicBezTo>
                    <a:cubicBezTo>
                      <a:pt x="806" y="917"/>
                      <a:pt x="806" y="917"/>
                      <a:pt x="806" y="917"/>
                    </a:cubicBezTo>
                    <a:cubicBezTo>
                      <a:pt x="805" y="919"/>
                      <a:pt x="805" y="919"/>
                      <a:pt x="805" y="919"/>
                    </a:cubicBezTo>
                    <a:cubicBezTo>
                      <a:pt x="806" y="920"/>
                      <a:pt x="806" y="920"/>
                      <a:pt x="806" y="920"/>
                    </a:cubicBezTo>
                    <a:cubicBezTo>
                      <a:pt x="807" y="919"/>
                      <a:pt x="807" y="919"/>
                      <a:pt x="807" y="919"/>
                    </a:cubicBezTo>
                    <a:cubicBezTo>
                      <a:pt x="807" y="917"/>
                      <a:pt x="807" y="917"/>
                      <a:pt x="807" y="917"/>
                    </a:cubicBezTo>
                    <a:cubicBezTo>
                      <a:pt x="809" y="917"/>
                      <a:pt x="809" y="917"/>
                      <a:pt x="809" y="917"/>
                    </a:cubicBezTo>
                    <a:cubicBezTo>
                      <a:pt x="811" y="918"/>
                      <a:pt x="811" y="918"/>
                      <a:pt x="811" y="918"/>
                    </a:cubicBezTo>
                    <a:cubicBezTo>
                      <a:pt x="811" y="920"/>
                      <a:pt x="811" y="920"/>
                      <a:pt x="811" y="920"/>
                    </a:cubicBezTo>
                    <a:cubicBezTo>
                      <a:pt x="812" y="921"/>
                      <a:pt x="812" y="921"/>
                      <a:pt x="812" y="921"/>
                    </a:cubicBezTo>
                    <a:cubicBezTo>
                      <a:pt x="810" y="922"/>
                      <a:pt x="810" y="922"/>
                      <a:pt x="810" y="922"/>
                    </a:cubicBezTo>
                    <a:cubicBezTo>
                      <a:pt x="808" y="923"/>
                      <a:pt x="808" y="923"/>
                      <a:pt x="808" y="923"/>
                    </a:cubicBezTo>
                    <a:cubicBezTo>
                      <a:pt x="805" y="923"/>
                      <a:pt x="805" y="923"/>
                      <a:pt x="805" y="923"/>
                    </a:cubicBezTo>
                    <a:cubicBezTo>
                      <a:pt x="801" y="926"/>
                      <a:pt x="801" y="926"/>
                      <a:pt x="801" y="926"/>
                    </a:cubicBezTo>
                    <a:cubicBezTo>
                      <a:pt x="799" y="926"/>
                      <a:pt x="799" y="926"/>
                      <a:pt x="799" y="926"/>
                    </a:cubicBezTo>
                    <a:cubicBezTo>
                      <a:pt x="798" y="925"/>
                      <a:pt x="798" y="925"/>
                      <a:pt x="798" y="925"/>
                    </a:cubicBezTo>
                    <a:cubicBezTo>
                      <a:pt x="797" y="925"/>
                      <a:pt x="797" y="925"/>
                      <a:pt x="797" y="925"/>
                    </a:cubicBezTo>
                    <a:cubicBezTo>
                      <a:pt x="797" y="928"/>
                      <a:pt x="797" y="928"/>
                      <a:pt x="797" y="928"/>
                    </a:cubicBezTo>
                    <a:cubicBezTo>
                      <a:pt x="796" y="928"/>
                      <a:pt x="796" y="928"/>
                      <a:pt x="796" y="928"/>
                    </a:cubicBezTo>
                    <a:close/>
                    <a:moveTo>
                      <a:pt x="609" y="782"/>
                    </a:moveTo>
                    <a:cubicBezTo>
                      <a:pt x="609" y="785"/>
                      <a:pt x="609" y="785"/>
                      <a:pt x="609" y="785"/>
                    </a:cubicBezTo>
                    <a:cubicBezTo>
                      <a:pt x="610" y="785"/>
                      <a:pt x="610" y="785"/>
                      <a:pt x="610" y="785"/>
                    </a:cubicBezTo>
                    <a:cubicBezTo>
                      <a:pt x="611" y="784"/>
                      <a:pt x="611" y="784"/>
                      <a:pt x="611" y="784"/>
                    </a:cubicBezTo>
                    <a:cubicBezTo>
                      <a:pt x="611" y="782"/>
                      <a:pt x="611" y="782"/>
                      <a:pt x="611" y="782"/>
                    </a:cubicBezTo>
                    <a:cubicBezTo>
                      <a:pt x="610" y="782"/>
                      <a:pt x="610" y="782"/>
                      <a:pt x="610" y="782"/>
                    </a:cubicBezTo>
                    <a:cubicBezTo>
                      <a:pt x="609" y="782"/>
                      <a:pt x="609" y="782"/>
                      <a:pt x="609" y="782"/>
                    </a:cubicBezTo>
                    <a:close/>
                    <a:moveTo>
                      <a:pt x="609" y="809"/>
                    </a:moveTo>
                    <a:cubicBezTo>
                      <a:pt x="610" y="807"/>
                      <a:pt x="610" y="807"/>
                      <a:pt x="610" y="807"/>
                    </a:cubicBezTo>
                    <a:cubicBezTo>
                      <a:pt x="611" y="807"/>
                      <a:pt x="611" y="807"/>
                      <a:pt x="611" y="807"/>
                    </a:cubicBezTo>
                    <a:cubicBezTo>
                      <a:pt x="612" y="806"/>
                      <a:pt x="612" y="806"/>
                      <a:pt x="612" y="806"/>
                    </a:cubicBezTo>
                    <a:cubicBezTo>
                      <a:pt x="613" y="808"/>
                      <a:pt x="613" y="808"/>
                      <a:pt x="613" y="808"/>
                    </a:cubicBezTo>
                    <a:cubicBezTo>
                      <a:pt x="610" y="810"/>
                      <a:pt x="610" y="810"/>
                      <a:pt x="610" y="810"/>
                    </a:cubicBezTo>
                    <a:cubicBezTo>
                      <a:pt x="609" y="809"/>
                      <a:pt x="609" y="809"/>
                      <a:pt x="609" y="809"/>
                    </a:cubicBezTo>
                    <a:close/>
                    <a:moveTo>
                      <a:pt x="586" y="790"/>
                    </a:moveTo>
                    <a:cubicBezTo>
                      <a:pt x="589" y="787"/>
                      <a:pt x="589" y="787"/>
                      <a:pt x="589" y="787"/>
                    </a:cubicBezTo>
                    <a:cubicBezTo>
                      <a:pt x="591" y="788"/>
                      <a:pt x="591" y="788"/>
                      <a:pt x="591" y="788"/>
                    </a:cubicBezTo>
                    <a:cubicBezTo>
                      <a:pt x="591" y="786"/>
                      <a:pt x="591" y="786"/>
                      <a:pt x="591" y="786"/>
                    </a:cubicBezTo>
                    <a:cubicBezTo>
                      <a:pt x="592" y="785"/>
                      <a:pt x="592" y="785"/>
                      <a:pt x="592" y="785"/>
                    </a:cubicBezTo>
                    <a:cubicBezTo>
                      <a:pt x="595" y="785"/>
                      <a:pt x="595" y="785"/>
                      <a:pt x="595" y="785"/>
                    </a:cubicBezTo>
                    <a:cubicBezTo>
                      <a:pt x="595" y="786"/>
                      <a:pt x="595" y="786"/>
                      <a:pt x="595" y="786"/>
                    </a:cubicBezTo>
                    <a:cubicBezTo>
                      <a:pt x="597" y="786"/>
                      <a:pt x="597" y="786"/>
                      <a:pt x="597" y="786"/>
                    </a:cubicBezTo>
                    <a:cubicBezTo>
                      <a:pt x="600" y="788"/>
                      <a:pt x="600" y="788"/>
                      <a:pt x="600" y="788"/>
                    </a:cubicBezTo>
                    <a:cubicBezTo>
                      <a:pt x="600" y="791"/>
                      <a:pt x="600" y="791"/>
                      <a:pt x="600" y="791"/>
                    </a:cubicBezTo>
                    <a:cubicBezTo>
                      <a:pt x="601" y="792"/>
                      <a:pt x="601" y="792"/>
                      <a:pt x="601" y="792"/>
                    </a:cubicBezTo>
                    <a:cubicBezTo>
                      <a:pt x="600" y="793"/>
                      <a:pt x="600" y="793"/>
                      <a:pt x="600" y="793"/>
                    </a:cubicBezTo>
                    <a:cubicBezTo>
                      <a:pt x="595" y="792"/>
                      <a:pt x="595" y="792"/>
                      <a:pt x="595" y="792"/>
                    </a:cubicBezTo>
                    <a:cubicBezTo>
                      <a:pt x="593" y="791"/>
                      <a:pt x="593" y="791"/>
                      <a:pt x="593" y="791"/>
                    </a:cubicBezTo>
                    <a:cubicBezTo>
                      <a:pt x="591" y="791"/>
                      <a:pt x="591" y="791"/>
                      <a:pt x="591" y="791"/>
                    </a:cubicBezTo>
                    <a:cubicBezTo>
                      <a:pt x="591" y="792"/>
                      <a:pt x="591" y="792"/>
                      <a:pt x="591" y="792"/>
                    </a:cubicBezTo>
                    <a:cubicBezTo>
                      <a:pt x="591" y="793"/>
                      <a:pt x="591" y="793"/>
                      <a:pt x="591" y="793"/>
                    </a:cubicBezTo>
                    <a:cubicBezTo>
                      <a:pt x="590" y="792"/>
                      <a:pt x="590" y="792"/>
                      <a:pt x="590" y="792"/>
                    </a:cubicBezTo>
                    <a:cubicBezTo>
                      <a:pt x="589" y="791"/>
                      <a:pt x="589" y="791"/>
                      <a:pt x="589" y="791"/>
                    </a:cubicBezTo>
                    <a:cubicBezTo>
                      <a:pt x="587" y="791"/>
                      <a:pt x="587" y="791"/>
                      <a:pt x="587" y="791"/>
                    </a:cubicBezTo>
                    <a:cubicBezTo>
                      <a:pt x="586" y="790"/>
                      <a:pt x="586" y="790"/>
                      <a:pt x="586" y="790"/>
                    </a:cubicBezTo>
                    <a:close/>
                    <a:moveTo>
                      <a:pt x="92" y="800"/>
                    </a:moveTo>
                    <a:cubicBezTo>
                      <a:pt x="95" y="802"/>
                      <a:pt x="95" y="802"/>
                      <a:pt x="95" y="802"/>
                    </a:cubicBezTo>
                    <a:cubicBezTo>
                      <a:pt x="97" y="805"/>
                      <a:pt x="97" y="805"/>
                      <a:pt x="97" y="805"/>
                    </a:cubicBezTo>
                    <a:cubicBezTo>
                      <a:pt x="96" y="806"/>
                      <a:pt x="96" y="806"/>
                      <a:pt x="96" y="806"/>
                    </a:cubicBezTo>
                    <a:cubicBezTo>
                      <a:pt x="93" y="803"/>
                      <a:pt x="93" y="803"/>
                      <a:pt x="93" y="803"/>
                    </a:cubicBezTo>
                    <a:cubicBezTo>
                      <a:pt x="92" y="800"/>
                      <a:pt x="92" y="800"/>
                      <a:pt x="92" y="800"/>
                    </a:cubicBezTo>
                    <a:close/>
                    <a:moveTo>
                      <a:pt x="88" y="794"/>
                    </a:moveTo>
                    <a:cubicBezTo>
                      <a:pt x="87" y="791"/>
                      <a:pt x="87" y="791"/>
                      <a:pt x="87" y="791"/>
                    </a:cubicBezTo>
                    <a:cubicBezTo>
                      <a:pt x="89" y="790"/>
                      <a:pt x="89" y="790"/>
                      <a:pt x="89" y="790"/>
                    </a:cubicBezTo>
                    <a:cubicBezTo>
                      <a:pt x="88" y="794"/>
                      <a:pt x="88" y="794"/>
                      <a:pt x="88" y="794"/>
                    </a:cubicBezTo>
                    <a:close/>
                    <a:moveTo>
                      <a:pt x="75" y="783"/>
                    </a:moveTo>
                    <a:cubicBezTo>
                      <a:pt x="78" y="784"/>
                      <a:pt x="78" y="784"/>
                      <a:pt x="78" y="784"/>
                    </a:cubicBezTo>
                    <a:cubicBezTo>
                      <a:pt x="78" y="783"/>
                      <a:pt x="78" y="783"/>
                      <a:pt x="78" y="783"/>
                    </a:cubicBezTo>
                    <a:cubicBezTo>
                      <a:pt x="75" y="783"/>
                      <a:pt x="75" y="783"/>
                      <a:pt x="75" y="783"/>
                    </a:cubicBezTo>
                    <a:close/>
                    <a:moveTo>
                      <a:pt x="54" y="774"/>
                    </a:moveTo>
                    <a:cubicBezTo>
                      <a:pt x="55" y="777"/>
                      <a:pt x="55" y="777"/>
                      <a:pt x="55" y="777"/>
                    </a:cubicBezTo>
                    <a:cubicBezTo>
                      <a:pt x="56" y="778"/>
                      <a:pt x="56" y="778"/>
                      <a:pt x="56" y="778"/>
                    </a:cubicBezTo>
                    <a:cubicBezTo>
                      <a:pt x="57" y="780"/>
                      <a:pt x="57" y="780"/>
                      <a:pt x="57" y="780"/>
                    </a:cubicBezTo>
                    <a:cubicBezTo>
                      <a:pt x="63" y="781"/>
                      <a:pt x="63" y="781"/>
                      <a:pt x="63" y="781"/>
                    </a:cubicBezTo>
                    <a:cubicBezTo>
                      <a:pt x="61" y="783"/>
                      <a:pt x="61" y="783"/>
                      <a:pt x="61" y="783"/>
                    </a:cubicBezTo>
                    <a:cubicBezTo>
                      <a:pt x="58" y="782"/>
                      <a:pt x="58" y="782"/>
                      <a:pt x="58" y="782"/>
                    </a:cubicBezTo>
                    <a:cubicBezTo>
                      <a:pt x="56" y="785"/>
                      <a:pt x="56" y="785"/>
                      <a:pt x="56" y="785"/>
                    </a:cubicBezTo>
                    <a:cubicBezTo>
                      <a:pt x="58" y="786"/>
                      <a:pt x="58" y="786"/>
                      <a:pt x="58" y="786"/>
                    </a:cubicBezTo>
                    <a:cubicBezTo>
                      <a:pt x="56" y="789"/>
                      <a:pt x="56" y="789"/>
                      <a:pt x="56" y="789"/>
                    </a:cubicBezTo>
                    <a:cubicBezTo>
                      <a:pt x="57" y="790"/>
                      <a:pt x="57" y="790"/>
                      <a:pt x="57" y="790"/>
                    </a:cubicBezTo>
                    <a:cubicBezTo>
                      <a:pt x="60" y="789"/>
                      <a:pt x="60" y="789"/>
                      <a:pt x="60" y="789"/>
                    </a:cubicBezTo>
                    <a:cubicBezTo>
                      <a:pt x="60" y="791"/>
                      <a:pt x="60" y="791"/>
                      <a:pt x="60" y="791"/>
                    </a:cubicBezTo>
                    <a:cubicBezTo>
                      <a:pt x="63" y="791"/>
                      <a:pt x="63" y="791"/>
                      <a:pt x="63" y="791"/>
                    </a:cubicBezTo>
                    <a:cubicBezTo>
                      <a:pt x="63" y="793"/>
                      <a:pt x="63" y="793"/>
                      <a:pt x="63" y="793"/>
                    </a:cubicBezTo>
                    <a:cubicBezTo>
                      <a:pt x="65" y="795"/>
                      <a:pt x="65" y="795"/>
                      <a:pt x="65" y="795"/>
                    </a:cubicBezTo>
                    <a:cubicBezTo>
                      <a:pt x="68" y="793"/>
                      <a:pt x="68" y="793"/>
                      <a:pt x="68" y="793"/>
                    </a:cubicBezTo>
                    <a:cubicBezTo>
                      <a:pt x="65" y="797"/>
                      <a:pt x="65" y="797"/>
                      <a:pt x="65" y="797"/>
                    </a:cubicBezTo>
                    <a:cubicBezTo>
                      <a:pt x="66" y="800"/>
                      <a:pt x="66" y="800"/>
                      <a:pt x="66" y="800"/>
                    </a:cubicBezTo>
                    <a:cubicBezTo>
                      <a:pt x="68" y="799"/>
                      <a:pt x="68" y="799"/>
                      <a:pt x="68" y="799"/>
                    </a:cubicBezTo>
                    <a:cubicBezTo>
                      <a:pt x="68" y="797"/>
                      <a:pt x="68" y="797"/>
                      <a:pt x="68" y="797"/>
                    </a:cubicBezTo>
                    <a:cubicBezTo>
                      <a:pt x="71" y="796"/>
                      <a:pt x="71" y="796"/>
                      <a:pt x="71" y="796"/>
                    </a:cubicBezTo>
                    <a:cubicBezTo>
                      <a:pt x="70" y="799"/>
                      <a:pt x="70" y="799"/>
                      <a:pt x="70" y="799"/>
                    </a:cubicBezTo>
                    <a:cubicBezTo>
                      <a:pt x="68" y="801"/>
                      <a:pt x="68" y="801"/>
                      <a:pt x="68" y="801"/>
                    </a:cubicBezTo>
                    <a:cubicBezTo>
                      <a:pt x="69" y="803"/>
                      <a:pt x="69" y="803"/>
                      <a:pt x="69" y="803"/>
                    </a:cubicBezTo>
                    <a:cubicBezTo>
                      <a:pt x="70" y="803"/>
                      <a:pt x="70" y="803"/>
                      <a:pt x="70" y="803"/>
                    </a:cubicBezTo>
                    <a:cubicBezTo>
                      <a:pt x="70" y="806"/>
                      <a:pt x="70" y="806"/>
                      <a:pt x="70" y="806"/>
                    </a:cubicBezTo>
                    <a:cubicBezTo>
                      <a:pt x="75" y="805"/>
                      <a:pt x="75" y="805"/>
                      <a:pt x="75" y="805"/>
                    </a:cubicBezTo>
                    <a:cubicBezTo>
                      <a:pt x="74" y="807"/>
                      <a:pt x="74" y="807"/>
                      <a:pt x="74" y="807"/>
                    </a:cubicBezTo>
                    <a:cubicBezTo>
                      <a:pt x="76" y="807"/>
                      <a:pt x="76" y="807"/>
                      <a:pt x="76" y="807"/>
                    </a:cubicBezTo>
                    <a:cubicBezTo>
                      <a:pt x="77" y="810"/>
                      <a:pt x="77" y="810"/>
                      <a:pt x="77" y="810"/>
                    </a:cubicBezTo>
                    <a:cubicBezTo>
                      <a:pt x="76" y="812"/>
                      <a:pt x="76" y="812"/>
                      <a:pt x="76" y="812"/>
                    </a:cubicBezTo>
                    <a:cubicBezTo>
                      <a:pt x="79" y="814"/>
                      <a:pt x="79" y="814"/>
                      <a:pt x="79" y="814"/>
                    </a:cubicBezTo>
                    <a:cubicBezTo>
                      <a:pt x="81" y="813"/>
                      <a:pt x="81" y="813"/>
                      <a:pt x="81" y="813"/>
                    </a:cubicBezTo>
                    <a:cubicBezTo>
                      <a:pt x="82" y="814"/>
                      <a:pt x="82" y="814"/>
                      <a:pt x="82" y="814"/>
                    </a:cubicBezTo>
                    <a:cubicBezTo>
                      <a:pt x="84" y="814"/>
                      <a:pt x="84" y="814"/>
                      <a:pt x="84" y="814"/>
                    </a:cubicBezTo>
                    <a:cubicBezTo>
                      <a:pt x="80" y="817"/>
                      <a:pt x="80" y="817"/>
                      <a:pt x="80" y="817"/>
                    </a:cubicBezTo>
                    <a:cubicBezTo>
                      <a:pt x="85" y="822"/>
                      <a:pt x="85" y="822"/>
                      <a:pt x="85" y="822"/>
                    </a:cubicBezTo>
                    <a:cubicBezTo>
                      <a:pt x="87" y="822"/>
                      <a:pt x="87" y="822"/>
                      <a:pt x="87" y="822"/>
                    </a:cubicBezTo>
                    <a:cubicBezTo>
                      <a:pt x="88" y="824"/>
                      <a:pt x="88" y="824"/>
                      <a:pt x="88" y="824"/>
                    </a:cubicBezTo>
                    <a:cubicBezTo>
                      <a:pt x="95" y="829"/>
                      <a:pt x="95" y="829"/>
                      <a:pt x="95" y="829"/>
                    </a:cubicBezTo>
                    <a:cubicBezTo>
                      <a:pt x="96" y="828"/>
                      <a:pt x="96" y="828"/>
                      <a:pt x="96" y="828"/>
                    </a:cubicBezTo>
                    <a:cubicBezTo>
                      <a:pt x="98" y="828"/>
                      <a:pt x="98" y="828"/>
                      <a:pt x="98" y="828"/>
                    </a:cubicBezTo>
                    <a:cubicBezTo>
                      <a:pt x="97" y="822"/>
                      <a:pt x="97" y="822"/>
                      <a:pt x="97" y="822"/>
                    </a:cubicBezTo>
                    <a:cubicBezTo>
                      <a:pt x="97" y="819"/>
                      <a:pt x="97" y="819"/>
                      <a:pt x="97" y="819"/>
                    </a:cubicBezTo>
                    <a:cubicBezTo>
                      <a:pt x="96" y="817"/>
                      <a:pt x="96" y="817"/>
                      <a:pt x="96" y="817"/>
                    </a:cubicBezTo>
                    <a:cubicBezTo>
                      <a:pt x="97" y="812"/>
                      <a:pt x="97" y="812"/>
                      <a:pt x="97" y="812"/>
                    </a:cubicBezTo>
                    <a:cubicBezTo>
                      <a:pt x="95" y="809"/>
                      <a:pt x="95" y="809"/>
                      <a:pt x="95" y="809"/>
                    </a:cubicBezTo>
                    <a:cubicBezTo>
                      <a:pt x="89" y="805"/>
                      <a:pt x="89" y="805"/>
                      <a:pt x="89" y="805"/>
                    </a:cubicBezTo>
                    <a:cubicBezTo>
                      <a:pt x="89" y="798"/>
                      <a:pt x="89" y="798"/>
                      <a:pt x="89" y="798"/>
                    </a:cubicBezTo>
                    <a:cubicBezTo>
                      <a:pt x="86" y="794"/>
                      <a:pt x="86" y="794"/>
                      <a:pt x="86" y="794"/>
                    </a:cubicBezTo>
                    <a:cubicBezTo>
                      <a:pt x="86" y="790"/>
                      <a:pt x="86" y="790"/>
                      <a:pt x="86" y="790"/>
                    </a:cubicBezTo>
                    <a:cubicBezTo>
                      <a:pt x="84" y="789"/>
                      <a:pt x="84" y="789"/>
                      <a:pt x="84" y="789"/>
                    </a:cubicBezTo>
                    <a:cubicBezTo>
                      <a:pt x="82" y="788"/>
                      <a:pt x="82" y="788"/>
                      <a:pt x="82" y="788"/>
                    </a:cubicBezTo>
                    <a:cubicBezTo>
                      <a:pt x="78" y="786"/>
                      <a:pt x="78" y="786"/>
                      <a:pt x="78" y="786"/>
                    </a:cubicBezTo>
                    <a:cubicBezTo>
                      <a:pt x="75" y="786"/>
                      <a:pt x="75" y="786"/>
                      <a:pt x="75" y="786"/>
                    </a:cubicBezTo>
                    <a:cubicBezTo>
                      <a:pt x="73" y="785"/>
                      <a:pt x="73" y="785"/>
                      <a:pt x="73" y="785"/>
                    </a:cubicBezTo>
                    <a:cubicBezTo>
                      <a:pt x="71" y="783"/>
                      <a:pt x="71" y="783"/>
                      <a:pt x="71" y="783"/>
                    </a:cubicBezTo>
                    <a:cubicBezTo>
                      <a:pt x="68" y="781"/>
                      <a:pt x="68" y="781"/>
                      <a:pt x="68" y="781"/>
                    </a:cubicBezTo>
                    <a:cubicBezTo>
                      <a:pt x="66" y="779"/>
                      <a:pt x="66" y="779"/>
                      <a:pt x="66" y="779"/>
                    </a:cubicBezTo>
                    <a:cubicBezTo>
                      <a:pt x="65" y="776"/>
                      <a:pt x="65" y="776"/>
                      <a:pt x="65" y="776"/>
                    </a:cubicBezTo>
                    <a:cubicBezTo>
                      <a:pt x="63" y="777"/>
                      <a:pt x="63" y="777"/>
                      <a:pt x="63" y="777"/>
                    </a:cubicBezTo>
                    <a:cubicBezTo>
                      <a:pt x="61" y="774"/>
                      <a:pt x="61" y="774"/>
                      <a:pt x="61" y="774"/>
                    </a:cubicBezTo>
                    <a:cubicBezTo>
                      <a:pt x="59" y="773"/>
                      <a:pt x="59" y="773"/>
                      <a:pt x="59" y="773"/>
                    </a:cubicBezTo>
                    <a:cubicBezTo>
                      <a:pt x="58" y="774"/>
                      <a:pt x="58" y="774"/>
                      <a:pt x="58" y="774"/>
                    </a:cubicBezTo>
                    <a:cubicBezTo>
                      <a:pt x="54" y="774"/>
                      <a:pt x="54" y="774"/>
                      <a:pt x="54" y="774"/>
                    </a:cubicBezTo>
                    <a:close/>
                    <a:moveTo>
                      <a:pt x="76" y="779"/>
                    </a:moveTo>
                    <a:cubicBezTo>
                      <a:pt x="78" y="779"/>
                      <a:pt x="78" y="779"/>
                      <a:pt x="78" y="779"/>
                    </a:cubicBezTo>
                    <a:cubicBezTo>
                      <a:pt x="78" y="778"/>
                      <a:pt x="78" y="778"/>
                      <a:pt x="78" y="778"/>
                    </a:cubicBezTo>
                    <a:cubicBezTo>
                      <a:pt x="80" y="779"/>
                      <a:pt x="80" y="779"/>
                      <a:pt x="80" y="779"/>
                    </a:cubicBezTo>
                    <a:cubicBezTo>
                      <a:pt x="78" y="781"/>
                      <a:pt x="78" y="781"/>
                      <a:pt x="78" y="781"/>
                    </a:cubicBezTo>
                    <a:cubicBezTo>
                      <a:pt x="76" y="781"/>
                      <a:pt x="76" y="781"/>
                      <a:pt x="76" y="781"/>
                    </a:cubicBezTo>
                    <a:cubicBezTo>
                      <a:pt x="76" y="779"/>
                      <a:pt x="76" y="779"/>
                      <a:pt x="76" y="779"/>
                    </a:cubicBezTo>
                    <a:close/>
                    <a:moveTo>
                      <a:pt x="74" y="777"/>
                    </a:moveTo>
                    <a:cubicBezTo>
                      <a:pt x="75" y="776"/>
                      <a:pt x="75" y="776"/>
                      <a:pt x="75" y="776"/>
                    </a:cubicBezTo>
                    <a:cubicBezTo>
                      <a:pt x="76" y="778"/>
                      <a:pt x="76" y="778"/>
                      <a:pt x="76" y="778"/>
                    </a:cubicBezTo>
                    <a:cubicBezTo>
                      <a:pt x="74" y="777"/>
                      <a:pt x="74" y="777"/>
                      <a:pt x="74" y="777"/>
                    </a:cubicBezTo>
                    <a:close/>
                    <a:moveTo>
                      <a:pt x="60" y="724"/>
                    </a:moveTo>
                    <a:cubicBezTo>
                      <a:pt x="60" y="727"/>
                      <a:pt x="60" y="727"/>
                      <a:pt x="60" y="727"/>
                    </a:cubicBezTo>
                    <a:cubicBezTo>
                      <a:pt x="61" y="726"/>
                      <a:pt x="61" y="726"/>
                      <a:pt x="61" y="726"/>
                    </a:cubicBezTo>
                    <a:cubicBezTo>
                      <a:pt x="60" y="724"/>
                      <a:pt x="60" y="724"/>
                      <a:pt x="60" y="724"/>
                    </a:cubicBezTo>
                    <a:close/>
                    <a:moveTo>
                      <a:pt x="66" y="749"/>
                    </a:moveTo>
                    <a:cubicBezTo>
                      <a:pt x="66" y="747"/>
                      <a:pt x="66" y="747"/>
                      <a:pt x="66" y="747"/>
                    </a:cubicBezTo>
                    <a:cubicBezTo>
                      <a:pt x="67" y="746"/>
                      <a:pt x="67" y="746"/>
                      <a:pt x="67" y="746"/>
                    </a:cubicBezTo>
                    <a:cubicBezTo>
                      <a:pt x="68" y="747"/>
                      <a:pt x="68" y="747"/>
                      <a:pt x="68" y="747"/>
                    </a:cubicBezTo>
                    <a:cubicBezTo>
                      <a:pt x="67" y="749"/>
                      <a:pt x="67" y="749"/>
                      <a:pt x="67" y="749"/>
                    </a:cubicBezTo>
                    <a:cubicBezTo>
                      <a:pt x="66" y="749"/>
                      <a:pt x="66" y="749"/>
                      <a:pt x="66" y="749"/>
                    </a:cubicBezTo>
                    <a:close/>
                    <a:moveTo>
                      <a:pt x="66" y="757"/>
                    </a:moveTo>
                    <a:cubicBezTo>
                      <a:pt x="64" y="758"/>
                      <a:pt x="64" y="758"/>
                      <a:pt x="64" y="758"/>
                    </a:cubicBezTo>
                    <a:cubicBezTo>
                      <a:pt x="64" y="761"/>
                      <a:pt x="64" y="761"/>
                      <a:pt x="64" y="761"/>
                    </a:cubicBezTo>
                    <a:cubicBezTo>
                      <a:pt x="66" y="762"/>
                      <a:pt x="66" y="762"/>
                      <a:pt x="66" y="762"/>
                    </a:cubicBezTo>
                    <a:cubicBezTo>
                      <a:pt x="66" y="759"/>
                      <a:pt x="66" y="759"/>
                      <a:pt x="66" y="759"/>
                    </a:cubicBezTo>
                    <a:cubicBezTo>
                      <a:pt x="66" y="757"/>
                      <a:pt x="66" y="757"/>
                      <a:pt x="66" y="757"/>
                    </a:cubicBezTo>
                    <a:close/>
                    <a:moveTo>
                      <a:pt x="68" y="754"/>
                    </a:moveTo>
                    <a:cubicBezTo>
                      <a:pt x="69" y="751"/>
                      <a:pt x="69" y="751"/>
                      <a:pt x="69" y="751"/>
                    </a:cubicBezTo>
                    <a:cubicBezTo>
                      <a:pt x="69" y="750"/>
                      <a:pt x="69" y="750"/>
                      <a:pt x="69" y="750"/>
                    </a:cubicBezTo>
                    <a:cubicBezTo>
                      <a:pt x="66" y="751"/>
                      <a:pt x="66" y="751"/>
                      <a:pt x="66" y="751"/>
                    </a:cubicBezTo>
                    <a:cubicBezTo>
                      <a:pt x="65" y="754"/>
                      <a:pt x="65" y="754"/>
                      <a:pt x="65" y="754"/>
                    </a:cubicBezTo>
                    <a:cubicBezTo>
                      <a:pt x="66" y="754"/>
                      <a:pt x="66" y="754"/>
                      <a:pt x="66" y="754"/>
                    </a:cubicBezTo>
                    <a:cubicBezTo>
                      <a:pt x="66" y="754"/>
                      <a:pt x="68" y="754"/>
                      <a:pt x="68" y="754"/>
                    </a:cubicBezTo>
                    <a:close/>
                    <a:moveTo>
                      <a:pt x="70" y="751"/>
                    </a:moveTo>
                    <a:cubicBezTo>
                      <a:pt x="73" y="747"/>
                      <a:pt x="73" y="747"/>
                      <a:pt x="73" y="747"/>
                    </a:cubicBezTo>
                    <a:cubicBezTo>
                      <a:pt x="75" y="747"/>
                      <a:pt x="75" y="747"/>
                      <a:pt x="75" y="747"/>
                    </a:cubicBezTo>
                    <a:cubicBezTo>
                      <a:pt x="77" y="745"/>
                      <a:pt x="77" y="745"/>
                      <a:pt x="77" y="745"/>
                    </a:cubicBezTo>
                    <a:cubicBezTo>
                      <a:pt x="80" y="744"/>
                      <a:pt x="80" y="744"/>
                      <a:pt x="80" y="744"/>
                    </a:cubicBezTo>
                    <a:cubicBezTo>
                      <a:pt x="80" y="745"/>
                      <a:pt x="80" y="745"/>
                      <a:pt x="80" y="745"/>
                    </a:cubicBezTo>
                    <a:cubicBezTo>
                      <a:pt x="76" y="749"/>
                      <a:pt x="76" y="749"/>
                      <a:pt x="76" y="749"/>
                    </a:cubicBezTo>
                    <a:cubicBezTo>
                      <a:pt x="74" y="749"/>
                      <a:pt x="74" y="749"/>
                      <a:pt x="74" y="749"/>
                    </a:cubicBezTo>
                    <a:cubicBezTo>
                      <a:pt x="72" y="751"/>
                      <a:pt x="72" y="751"/>
                      <a:pt x="72" y="751"/>
                    </a:cubicBezTo>
                    <a:cubicBezTo>
                      <a:pt x="70" y="751"/>
                      <a:pt x="70" y="751"/>
                      <a:pt x="70" y="751"/>
                    </a:cubicBezTo>
                    <a:close/>
                    <a:moveTo>
                      <a:pt x="68" y="738"/>
                    </a:moveTo>
                    <a:cubicBezTo>
                      <a:pt x="68" y="736"/>
                      <a:pt x="68" y="736"/>
                      <a:pt x="68" y="736"/>
                    </a:cubicBezTo>
                    <a:cubicBezTo>
                      <a:pt x="70" y="734"/>
                      <a:pt x="70" y="734"/>
                      <a:pt x="70" y="734"/>
                    </a:cubicBezTo>
                    <a:cubicBezTo>
                      <a:pt x="71" y="736"/>
                      <a:pt x="71" y="736"/>
                      <a:pt x="71" y="736"/>
                    </a:cubicBezTo>
                    <a:cubicBezTo>
                      <a:pt x="69" y="737"/>
                      <a:pt x="69" y="737"/>
                      <a:pt x="69" y="737"/>
                    </a:cubicBezTo>
                    <a:cubicBezTo>
                      <a:pt x="69" y="738"/>
                      <a:pt x="69" y="738"/>
                      <a:pt x="69" y="738"/>
                    </a:cubicBezTo>
                    <a:cubicBezTo>
                      <a:pt x="68" y="738"/>
                      <a:pt x="68" y="738"/>
                      <a:pt x="68" y="738"/>
                    </a:cubicBezTo>
                    <a:close/>
                    <a:moveTo>
                      <a:pt x="63" y="738"/>
                    </a:moveTo>
                    <a:cubicBezTo>
                      <a:pt x="66" y="739"/>
                      <a:pt x="66" y="739"/>
                      <a:pt x="66" y="739"/>
                    </a:cubicBezTo>
                    <a:cubicBezTo>
                      <a:pt x="67" y="738"/>
                      <a:pt x="67" y="738"/>
                      <a:pt x="67" y="738"/>
                    </a:cubicBezTo>
                    <a:cubicBezTo>
                      <a:pt x="66" y="736"/>
                      <a:pt x="66" y="736"/>
                      <a:pt x="66" y="736"/>
                    </a:cubicBezTo>
                    <a:cubicBezTo>
                      <a:pt x="63" y="738"/>
                      <a:pt x="63" y="738"/>
                      <a:pt x="63" y="738"/>
                    </a:cubicBezTo>
                    <a:close/>
                    <a:moveTo>
                      <a:pt x="60" y="731"/>
                    </a:moveTo>
                    <a:cubicBezTo>
                      <a:pt x="59" y="735"/>
                      <a:pt x="59" y="735"/>
                      <a:pt x="59" y="735"/>
                    </a:cubicBezTo>
                    <a:cubicBezTo>
                      <a:pt x="61" y="736"/>
                      <a:pt x="61" y="736"/>
                      <a:pt x="61" y="736"/>
                    </a:cubicBezTo>
                    <a:cubicBezTo>
                      <a:pt x="61" y="738"/>
                      <a:pt x="61" y="738"/>
                      <a:pt x="61" y="738"/>
                    </a:cubicBezTo>
                    <a:cubicBezTo>
                      <a:pt x="62" y="735"/>
                      <a:pt x="62" y="735"/>
                      <a:pt x="62" y="735"/>
                    </a:cubicBezTo>
                    <a:cubicBezTo>
                      <a:pt x="61" y="733"/>
                      <a:pt x="61" y="733"/>
                      <a:pt x="61" y="733"/>
                    </a:cubicBezTo>
                    <a:cubicBezTo>
                      <a:pt x="60" y="731"/>
                      <a:pt x="60" y="731"/>
                      <a:pt x="60" y="731"/>
                    </a:cubicBezTo>
                    <a:close/>
                    <a:moveTo>
                      <a:pt x="62" y="728"/>
                    </a:moveTo>
                    <a:cubicBezTo>
                      <a:pt x="64" y="729"/>
                      <a:pt x="64" y="729"/>
                      <a:pt x="64" y="729"/>
                    </a:cubicBezTo>
                    <a:cubicBezTo>
                      <a:pt x="63" y="730"/>
                      <a:pt x="63" y="730"/>
                      <a:pt x="63" y="730"/>
                    </a:cubicBezTo>
                    <a:cubicBezTo>
                      <a:pt x="63" y="732"/>
                      <a:pt x="63" y="732"/>
                      <a:pt x="63" y="732"/>
                    </a:cubicBezTo>
                    <a:cubicBezTo>
                      <a:pt x="65" y="733"/>
                      <a:pt x="65" y="733"/>
                      <a:pt x="65" y="733"/>
                    </a:cubicBezTo>
                    <a:cubicBezTo>
                      <a:pt x="67" y="730"/>
                      <a:pt x="67" y="730"/>
                      <a:pt x="67" y="730"/>
                    </a:cubicBezTo>
                    <a:cubicBezTo>
                      <a:pt x="66" y="733"/>
                      <a:pt x="66" y="733"/>
                      <a:pt x="66" y="733"/>
                    </a:cubicBezTo>
                    <a:cubicBezTo>
                      <a:pt x="66" y="735"/>
                      <a:pt x="66" y="735"/>
                      <a:pt x="66" y="735"/>
                    </a:cubicBezTo>
                    <a:cubicBezTo>
                      <a:pt x="69" y="733"/>
                      <a:pt x="69" y="733"/>
                      <a:pt x="69" y="733"/>
                    </a:cubicBezTo>
                    <a:cubicBezTo>
                      <a:pt x="69" y="727"/>
                      <a:pt x="69" y="727"/>
                      <a:pt x="69" y="727"/>
                    </a:cubicBezTo>
                    <a:cubicBezTo>
                      <a:pt x="67" y="725"/>
                      <a:pt x="67" y="725"/>
                      <a:pt x="67" y="725"/>
                    </a:cubicBezTo>
                    <a:cubicBezTo>
                      <a:pt x="64" y="726"/>
                      <a:pt x="64" y="726"/>
                      <a:pt x="64" y="726"/>
                    </a:cubicBezTo>
                    <a:cubicBezTo>
                      <a:pt x="62" y="728"/>
                      <a:pt x="62" y="728"/>
                      <a:pt x="62" y="728"/>
                    </a:cubicBezTo>
                    <a:close/>
                    <a:moveTo>
                      <a:pt x="62" y="723"/>
                    </a:moveTo>
                    <a:cubicBezTo>
                      <a:pt x="63" y="725"/>
                      <a:pt x="63" y="725"/>
                      <a:pt x="63" y="725"/>
                    </a:cubicBezTo>
                    <a:cubicBezTo>
                      <a:pt x="64" y="723"/>
                      <a:pt x="64" y="723"/>
                      <a:pt x="64" y="723"/>
                    </a:cubicBezTo>
                    <a:cubicBezTo>
                      <a:pt x="63" y="722"/>
                      <a:pt x="63" y="722"/>
                      <a:pt x="63" y="722"/>
                    </a:cubicBezTo>
                    <a:cubicBezTo>
                      <a:pt x="62" y="723"/>
                      <a:pt x="62" y="723"/>
                      <a:pt x="62" y="723"/>
                    </a:cubicBezTo>
                    <a:close/>
                    <a:moveTo>
                      <a:pt x="66" y="719"/>
                    </a:moveTo>
                    <a:cubicBezTo>
                      <a:pt x="67" y="716"/>
                      <a:pt x="67" y="716"/>
                      <a:pt x="67" y="716"/>
                    </a:cubicBezTo>
                    <a:cubicBezTo>
                      <a:pt x="70" y="715"/>
                      <a:pt x="70" y="715"/>
                      <a:pt x="70" y="715"/>
                    </a:cubicBezTo>
                    <a:cubicBezTo>
                      <a:pt x="71" y="715"/>
                      <a:pt x="71" y="715"/>
                      <a:pt x="71" y="715"/>
                    </a:cubicBezTo>
                    <a:cubicBezTo>
                      <a:pt x="70" y="717"/>
                      <a:pt x="70" y="717"/>
                      <a:pt x="70" y="717"/>
                    </a:cubicBezTo>
                    <a:cubicBezTo>
                      <a:pt x="68" y="718"/>
                      <a:pt x="68" y="718"/>
                      <a:pt x="68" y="718"/>
                    </a:cubicBezTo>
                    <a:cubicBezTo>
                      <a:pt x="66" y="719"/>
                      <a:pt x="66" y="719"/>
                      <a:pt x="66" y="719"/>
                    </a:cubicBezTo>
                    <a:close/>
                    <a:moveTo>
                      <a:pt x="52" y="712"/>
                    </a:moveTo>
                    <a:cubicBezTo>
                      <a:pt x="57" y="718"/>
                      <a:pt x="57" y="718"/>
                      <a:pt x="57" y="718"/>
                    </a:cubicBezTo>
                    <a:cubicBezTo>
                      <a:pt x="58" y="721"/>
                      <a:pt x="58" y="721"/>
                      <a:pt x="58" y="721"/>
                    </a:cubicBezTo>
                    <a:cubicBezTo>
                      <a:pt x="57" y="723"/>
                      <a:pt x="57" y="723"/>
                      <a:pt x="57" y="723"/>
                    </a:cubicBezTo>
                    <a:cubicBezTo>
                      <a:pt x="55" y="723"/>
                      <a:pt x="55" y="723"/>
                      <a:pt x="55" y="723"/>
                    </a:cubicBezTo>
                    <a:cubicBezTo>
                      <a:pt x="55" y="720"/>
                      <a:pt x="55" y="720"/>
                      <a:pt x="55" y="720"/>
                    </a:cubicBezTo>
                    <a:cubicBezTo>
                      <a:pt x="52" y="716"/>
                      <a:pt x="52" y="716"/>
                      <a:pt x="52" y="716"/>
                    </a:cubicBezTo>
                    <a:cubicBezTo>
                      <a:pt x="51" y="714"/>
                      <a:pt x="51" y="714"/>
                      <a:pt x="51" y="714"/>
                    </a:cubicBezTo>
                    <a:cubicBezTo>
                      <a:pt x="51" y="714"/>
                      <a:pt x="51" y="712"/>
                      <a:pt x="52" y="712"/>
                    </a:cubicBezTo>
                    <a:close/>
                    <a:moveTo>
                      <a:pt x="56" y="710"/>
                    </a:moveTo>
                    <a:cubicBezTo>
                      <a:pt x="57" y="713"/>
                      <a:pt x="57" y="713"/>
                      <a:pt x="57" y="713"/>
                    </a:cubicBezTo>
                    <a:cubicBezTo>
                      <a:pt x="58" y="716"/>
                      <a:pt x="58" y="716"/>
                      <a:pt x="58" y="716"/>
                    </a:cubicBezTo>
                    <a:cubicBezTo>
                      <a:pt x="59" y="719"/>
                      <a:pt x="59" y="719"/>
                      <a:pt x="59" y="719"/>
                    </a:cubicBezTo>
                    <a:cubicBezTo>
                      <a:pt x="61" y="721"/>
                      <a:pt x="61" y="721"/>
                      <a:pt x="61" y="721"/>
                    </a:cubicBezTo>
                    <a:cubicBezTo>
                      <a:pt x="61" y="717"/>
                      <a:pt x="61" y="717"/>
                      <a:pt x="61" y="717"/>
                    </a:cubicBezTo>
                    <a:cubicBezTo>
                      <a:pt x="59" y="713"/>
                      <a:pt x="59" y="713"/>
                      <a:pt x="59" y="713"/>
                    </a:cubicBezTo>
                    <a:cubicBezTo>
                      <a:pt x="58" y="709"/>
                      <a:pt x="58" y="709"/>
                      <a:pt x="58" y="709"/>
                    </a:cubicBezTo>
                    <a:cubicBezTo>
                      <a:pt x="57" y="709"/>
                      <a:pt x="57" y="709"/>
                      <a:pt x="57" y="709"/>
                    </a:cubicBezTo>
                    <a:cubicBezTo>
                      <a:pt x="56" y="710"/>
                      <a:pt x="56" y="710"/>
                      <a:pt x="56" y="710"/>
                    </a:cubicBezTo>
                    <a:close/>
                    <a:moveTo>
                      <a:pt x="52" y="706"/>
                    </a:moveTo>
                    <a:cubicBezTo>
                      <a:pt x="55" y="706"/>
                      <a:pt x="55" y="706"/>
                      <a:pt x="55" y="706"/>
                    </a:cubicBezTo>
                    <a:cubicBezTo>
                      <a:pt x="56" y="708"/>
                      <a:pt x="56" y="708"/>
                      <a:pt x="56" y="708"/>
                    </a:cubicBezTo>
                    <a:cubicBezTo>
                      <a:pt x="57" y="708"/>
                      <a:pt x="57" y="708"/>
                      <a:pt x="57" y="708"/>
                    </a:cubicBezTo>
                    <a:cubicBezTo>
                      <a:pt x="58" y="705"/>
                      <a:pt x="58" y="705"/>
                      <a:pt x="58" y="705"/>
                    </a:cubicBezTo>
                    <a:cubicBezTo>
                      <a:pt x="56" y="703"/>
                      <a:pt x="56" y="703"/>
                      <a:pt x="56" y="703"/>
                    </a:cubicBezTo>
                    <a:cubicBezTo>
                      <a:pt x="53" y="705"/>
                      <a:pt x="53" y="705"/>
                      <a:pt x="53" y="705"/>
                    </a:cubicBezTo>
                    <a:cubicBezTo>
                      <a:pt x="52" y="706"/>
                      <a:pt x="52" y="706"/>
                      <a:pt x="52" y="706"/>
                    </a:cubicBezTo>
                    <a:close/>
                    <a:moveTo>
                      <a:pt x="27" y="708"/>
                    </a:moveTo>
                    <a:cubicBezTo>
                      <a:pt x="26" y="704"/>
                      <a:pt x="26" y="704"/>
                      <a:pt x="26" y="704"/>
                    </a:cubicBezTo>
                    <a:cubicBezTo>
                      <a:pt x="30" y="697"/>
                      <a:pt x="30" y="697"/>
                      <a:pt x="30" y="697"/>
                    </a:cubicBezTo>
                    <a:cubicBezTo>
                      <a:pt x="34" y="698"/>
                      <a:pt x="34" y="698"/>
                      <a:pt x="34" y="698"/>
                    </a:cubicBezTo>
                    <a:cubicBezTo>
                      <a:pt x="33" y="701"/>
                      <a:pt x="33" y="701"/>
                      <a:pt x="33" y="701"/>
                    </a:cubicBezTo>
                    <a:cubicBezTo>
                      <a:pt x="34" y="701"/>
                      <a:pt x="34" y="701"/>
                      <a:pt x="34" y="701"/>
                    </a:cubicBezTo>
                    <a:cubicBezTo>
                      <a:pt x="36" y="699"/>
                      <a:pt x="36" y="699"/>
                      <a:pt x="36" y="699"/>
                    </a:cubicBezTo>
                    <a:cubicBezTo>
                      <a:pt x="38" y="700"/>
                      <a:pt x="38" y="700"/>
                      <a:pt x="38" y="700"/>
                    </a:cubicBezTo>
                    <a:cubicBezTo>
                      <a:pt x="38" y="702"/>
                      <a:pt x="38" y="702"/>
                      <a:pt x="38" y="702"/>
                    </a:cubicBezTo>
                    <a:cubicBezTo>
                      <a:pt x="37" y="705"/>
                      <a:pt x="37" y="705"/>
                      <a:pt x="37" y="705"/>
                    </a:cubicBezTo>
                    <a:cubicBezTo>
                      <a:pt x="35" y="707"/>
                      <a:pt x="35" y="707"/>
                      <a:pt x="35" y="707"/>
                    </a:cubicBezTo>
                    <a:cubicBezTo>
                      <a:pt x="31" y="708"/>
                      <a:pt x="31" y="708"/>
                      <a:pt x="31" y="708"/>
                    </a:cubicBezTo>
                    <a:cubicBezTo>
                      <a:pt x="32" y="709"/>
                      <a:pt x="32" y="709"/>
                      <a:pt x="32" y="709"/>
                    </a:cubicBezTo>
                    <a:cubicBezTo>
                      <a:pt x="33" y="711"/>
                      <a:pt x="33" y="711"/>
                      <a:pt x="33" y="711"/>
                    </a:cubicBezTo>
                    <a:cubicBezTo>
                      <a:pt x="35" y="710"/>
                      <a:pt x="35" y="710"/>
                      <a:pt x="35" y="710"/>
                    </a:cubicBezTo>
                    <a:cubicBezTo>
                      <a:pt x="37" y="706"/>
                      <a:pt x="37" y="706"/>
                      <a:pt x="37" y="706"/>
                    </a:cubicBezTo>
                    <a:cubicBezTo>
                      <a:pt x="40" y="703"/>
                      <a:pt x="40" y="703"/>
                      <a:pt x="40" y="703"/>
                    </a:cubicBezTo>
                    <a:cubicBezTo>
                      <a:pt x="43" y="701"/>
                      <a:pt x="43" y="701"/>
                      <a:pt x="43" y="701"/>
                    </a:cubicBezTo>
                    <a:cubicBezTo>
                      <a:pt x="45" y="701"/>
                      <a:pt x="45" y="701"/>
                      <a:pt x="45" y="701"/>
                    </a:cubicBezTo>
                    <a:cubicBezTo>
                      <a:pt x="40" y="706"/>
                      <a:pt x="40" y="706"/>
                      <a:pt x="40" y="706"/>
                    </a:cubicBezTo>
                    <a:cubicBezTo>
                      <a:pt x="39" y="710"/>
                      <a:pt x="39" y="710"/>
                      <a:pt x="39" y="710"/>
                    </a:cubicBezTo>
                    <a:cubicBezTo>
                      <a:pt x="37" y="713"/>
                      <a:pt x="37" y="713"/>
                      <a:pt x="37" y="713"/>
                    </a:cubicBezTo>
                    <a:cubicBezTo>
                      <a:pt x="37" y="717"/>
                      <a:pt x="37" y="717"/>
                      <a:pt x="37" y="717"/>
                    </a:cubicBezTo>
                    <a:cubicBezTo>
                      <a:pt x="34" y="719"/>
                      <a:pt x="34" y="719"/>
                      <a:pt x="34" y="719"/>
                    </a:cubicBezTo>
                    <a:cubicBezTo>
                      <a:pt x="32" y="719"/>
                      <a:pt x="32" y="719"/>
                      <a:pt x="32" y="719"/>
                    </a:cubicBezTo>
                    <a:cubicBezTo>
                      <a:pt x="30" y="721"/>
                      <a:pt x="30" y="721"/>
                      <a:pt x="30" y="721"/>
                    </a:cubicBezTo>
                    <a:cubicBezTo>
                      <a:pt x="32" y="721"/>
                      <a:pt x="32" y="721"/>
                      <a:pt x="32" y="721"/>
                    </a:cubicBezTo>
                    <a:cubicBezTo>
                      <a:pt x="34" y="720"/>
                      <a:pt x="34" y="720"/>
                      <a:pt x="34" y="720"/>
                    </a:cubicBezTo>
                    <a:cubicBezTo>
                      <a:pt x="36" y="720"/>
                      <a:pt x="36" y="720"/>
                      <a:pt x="36" y="720"/>
                    </a:cubicBezTo>
                    <a:cubicBezTo>
                      <a:pt x="37" y="723"/>
                      <a:pt x="37" y="723"/>
                      <a:pt x="37" y="723"/>
                    </a:cubicBezTo>
                    <a:cubicBezTo>
                      <a:pt x="33" y="723"/>
                      <a:pt x="33" y="723"/>
                      <a:pt x="33" y="723"/>
                    </a:cubicBezTo>
                    <a:cubicBezTo>
                      <a:pt x="32" y="726"/>
                      <a:pt x="32" y="726"/>
                      <a:pt x="32" y="726"/>
                    </a:cubicBezTo>
                    <a:cubicBezTo>
                      <a:pt x="33" y="729"/>
                      <a:pt x="33" y="729"/>
                      <a:pt x="33" y="729"/>
                    </a:cubicBezTo>
                    <a:cubicBezTo>
                      <a:pt x="32" y="732"/>
                      <a:pt x="32" y="732"/>
                      <a:pt x="32" y="732"/>
                    </a:cubicBezTo>
                    <a:cubicBezTo>
                      <a:pt x="34" y="736"/>
                      <a:pt x="34" y="736"/>
                      <a:pt x="34" y="736"/>
                    </a:cubicBezTo>
                    <a:cubicBezTo>
                      <a:pt x="34" y="739"/>
                      <a:pt x="34" y="739"/>
                      <a:pt x="34" y="739"/>
                    </a:cubicBezTo>
                    <a:cubicBezTo>
                      <a:pt x="36" y="739"/>
                      <a:pt x="36" y="739"/>
                      <a:pt x="36" y="739"/>
                    </a:cubicBezTo>
                    <a:cubicBezTo>
                      <a:pt x="37" y="740"/>
                      <a:pt x="37" y="740"/>
                      <a:pt x="37" y="740"/>
                    </a:cubicBezTo>
                    <a:cubicBezTo>
                      <a:pt x="36" y="742"/>
                      <a:pt x="36" y="742"/>
                      <a:pt x="36" y="742"/>
                    </a:cubicBezTo>
                    <a:cubicBezTo>
                      <a:pt x="33" y="742"/>
                      <a:pt x="33" y="742"/>
                      <a:pt x="33" y="742"/>
                    </a:cubicBezTo>
                    <a:cubicBezTo>
                      <a:pt x="29" y="734"/>
                      <a:pt x="29" y="734"/>
                      <a:pt x="29" y="734"/>
                    </a:cubicBezTo>
                    <a:cubicBezTo>
                      <a:pt x="29" y="731"/>
                      <a:pt x="29" y="731"/>
                      <a:pt x="29" y="731"/>
                    </a:cubicBezTo>
                    <a:cubicBezTo>
                      <a:pt x="29" y="729"/>
                      <a:pt x="29" y="729"/>
                      <a:pt x="29" y="729"/>
                    </a:cubicBezTo>
                    <a:cubicBezTo>
                      <a:pt x="27" y="728"/>
                      <a:pt x="27" y="728"/>
                      <a:pt x="27" y="728"/>
                    </a:cubicBezTo>
                    <a:cubicBezTo>
                      <a:pt x="26" y="726"/>
                      <a:pt x="26" y="726"/>
                      <a:pt x="26" y="726"/>
                    </a:cubicBezTo>
                    <a:cubicBezTo>
                      <a:pt x="27" y="725"/>
                      <a:pt x="27" y="725"/>
                      <a:pt x="27" y="725"/>
                    </a:cubicBezTo>
                    <a:cubicBezTo>
                      <a:pt x="30" y="725"/>
                      <a:pt x="30" y="725"/>
                      <a:pt x="30" y="725"/>
                    </a:cubicBezTo>
                    <a:cubicBezTo>
                      <a:pt x="27" y="722"/>
                      <a:pt x="27" y="722"/>
                      <a:pt x="27" y="722"/>
                    </a:cubicBezTo>
                    <a:cubicBezTo>
                      <a:pt x="26" y="722"/>
                      <a:pt x="26" y="722"/>
                      <a:pt x="26" y="722"/>
                    </a:cubicBezTo>
                    <a:cubicBezTo>
                      <a:pt x="27" y="719"/>
                      <a:pt x="27" y="719"/>
                      <a:pt x="27" y="719"/>
                    </a:cubicBezTo>
                    <a:cubicBezTo>
                      <a:pt x="26" y="717"/>
                      <a:pt x="26" y="717"/>
                      <a:pt x="26" y="717"/>
                    </a:cubicBezTo>
                    <a:cubicBezTo>
                      <a:pt x="26" y="716"/>
                      <a:pt x="26" y="716"/>
                      <a:pt x="26" y="716"/>
                    </a:cubicBezTo>
                    <a:cubicBezTo>
                      <a:pt x="28" y="716"/>
                      <a:pt x="28" y="716"/>
                      <a:pt x="28" y="716"/>
                    </a:cubicBezTo>
                    <a:cubicBezTo>
                      <a:pt x="29" y="717"/>
                      <a:pt x="29" y="717"/>
                      <a:pt x="29" y="717"/>
                    </a:cubicBezTo>
                    <a:cubicBezTo>
                      <a:pt x="29" y="715"/>
                      <a:pt x="29" y="715"/>
                      <a:pt x="29" y="715"/>
                    </a:cubicBezTo>
                    <a:cubicBezTo>
                      <a:pt x="27" y="713"/>
                      <a:pt x="27" y="713"/>
                      <a:pt x="27" y="713"/>
                    </a:cubicBezTo>
                    <a:cubicBezTo>
                      <a:pt x="25" y="712"/>
                      <a:pt x="25" y="712"/>
                      <a:pt x="25" y="712"/>
                    </a:cubicBezTo>
                    <a:cubicBezTo>
                      <a:pt x="25" y="710"/>
                      <a:pt x="25" y="710"/>
                      <a:pt x="25" y="710"/>
                    </a:cubicBezTo>
                    <a:cubicBezTo>
                      <a:pt x="27" y="708"/>
                      <a:pt x="27" y="708"/>
                      <a:pt x="27" y="708"/>
                    </a:cubicBezTo>
                    <a:close/>
                    <a:moveTo>
                      <a:pt x="56" y="695"/>
                    </a:moveTo>
                    <a:cubicBezTo>
                      <a:pt x="55" y="693"/>
                      <a:pt x="55" y="693"/>
                      <a:pt x="55" y="693"/>
                    </a:cubicBezTo>
                    <a:cubicBezTo>
                      <a:pt x="57" y="692"/>
                      <a:pt x="57" y="692"/>
                      <a:pt x="57" y="692"/>
                    </a:cubicBezTo>
                    <a:cubicBezTo>
                      <a:pt x="57" y="694"/>
                      <a:pt x="57" y="694"/>
                      <a:pt x="57" y="694"/>
                    </a:cubicBezTo>
                    <a:cubicBezTo>
                      <a:pt x="56" y="695"/>
                      <a:pt x="56" y="695"/>
                      <a:pt x="56" y="695"/>
                    </a:cubicBezTo>
                    <a:close/>
                    <a:moveTo>
                      <a:pt x="302" y="327"/>
                    </a:moveTo>
                    <a:cubicBezTo>
                      <a:pt x="303" y="328"/>
                      <a:pt x="303" y="328"/>
                      <a:pt x="303" y="328"/>
                    </a:cubicBezTo>
                    <a:cubicBezTo>
                      <a:pt x="304" y="328"/>
                      <a:pt x="304" y="328"/>
                      <a:pt x="304" y="328"/>
                    </a:cubicBezTo>
                    <a:cubicBezTo>
                      <a:pt x="304" y="327"/>
                      <a:pt x="304" y="327"/>
                      <a:pt x="304" y="327"/>
                    </a:cubicBezTo>
                    <a:cubicBezTo>
                      <a:pt x="305" y="326"/>
                      <a:pt x="305" y="326"/>
                      <a:pt x="305" y="326"/>
                    </a:cubicBezTo>
                    <a:cubicBezTo>
                      <a:pt x="303" y="326"/>
                      <a:pt x="303" y="326"/>
                      <a:pt x="303" y="326"/>
                    </a:cubicBezTo>
                    <a:cubicBezTo>
                      <a:pt x="302" y="327"/>
                      <a:pt x="302" y="327"/>
                      <a:pt x="302" y="327"/>
                    </a:cubicBezTo>
                    <a:close/>
                    <a:moveTo>
                      <a:pt x="279" y="304"/>
                    </a:moveTo>
                    <a:cubicBezTo>
                      <a:pt x="280" y="305"/>
                      <a:pt x="280" y="305"/>
                      <a:pt x="280" y="305"/>
                    </a:cubicBezTo>
                    <a:cubicBezTo>
                      <a:pt x="282" y="303"/>
                      <a:pt x="282" y="303"/>
                      <a:pt x="282" y="303"/>
                    </a:cubicBezTo>
                    <a:cubicBezTo>
                      <a:pt x="282" y="301"/>
                      <a:pt x="282" y="301"/>
                      <a:pt x="282" y="301"/>
                    </a:cubicBezTo>
                    <a:cubicBezTo>
                      <a:pt x="280" y="302"/>
                      <a:pt x="280" y="302"/>
                      <a:pt x="280" y="302"/>
                    </a:cubicBezTo>
                    <a:cubicBezTo>
                      <a:pt x="279" y="304"/>
                      <a:pt x="279" y="304"/>
                      <a:pt x="279" y="304"/>
                    </a:cubicBezTo>
                    <a:close/>
                    <a:moveTo>
                      <a:pt x="193" y="311"/>
                    </a:moveTo>
                    <a:cubicBezTo>
                      <a:pt x="195" y="312"/>
                      <a:pt x="195" y="312"/>
                      <a:pt x="195" y="312"/>
                    </a:cubicBezTo>
                    <a:cubicBezTo>
                      <a:pt x="196" y="310"/>
                      <a:pt x="196" y="310"/>
                      <a:pt x="196" y="310"/>
                    </a:cubicBezTo>
                    <a:cubicBezTo>
                      <a:pt x="195" y="310"/>
                      <a:pt x="195" y="310"/>
                      <a:pt x="195" y="310"/>
                    </a:cubicBezTo>
                    <a:cubicBezTo>
                      <a:pt x="195" y="310"/>
                      <a:pt x="193" y="311"/>
                      <a:pt x="193" y="311"/>
                    </a:cubicBezTo>
                    <a:close/>
                    <a:moveTo>
                      <a:pt x="193" y="315"/>
                    </a:moveTo>
                    <a:cubicBezTo>
                      <a:pt x="192" y="314"/>
                      <a:pt x="192" y="314"/>
                      <a:pt x="192" y="314"/>
                    </a:cubicBezTo>
                    <a:cubicBezTo>
                      <a:pt x="194" y="314"/>
                      <a:pt x="194" y="314"/>
                      <a:pt x="194" y="314"/>
                    </a:cubicBezTo>
                    <a:cubicBezTo>
                      <a:pt x="194" y="315"/>
                      <a:pt x="194" y="315"/>
                      <a:pt x="194" y="315"/>
                    </a:cubicBezTo>
                    <a:cubicBezTo>
                      <a:pt x="193" y="315"/>
                      <a:pt x="193" y="315"/>
                      <a:pt x="193" y="315"/>
                    </a:cubicBezTo>
                    <a:close/>
                    <a:moveTo>
                      <a:pt x="189" y="323"/>
                    </a:moveTo>
                    <a:cubicBezTo>
                      <a:pt x="189" y="326"/>
                      <a:pt x="189" y="326"/>
                      <a:pt x="189" y="326"/>
                    </a:cubicBezTo>
                    <a:cubicBezTo>
                      <a:pt x="187" y="328"/>
                      <a:pt x="187" y="328"/>
                      <a:pt x="187" y="328"/>
                    </a:cubicBezTo>
                    <a:cubicBezTo>
                      <a:pt x="188" y="331"/>
                      <a:pt x="188" y="331"/>
                      <a:pt x="188" y="331"/>
                    </a:cubicBezTo>
                    <a:cubicBezTo>
                      <a:pt x="190" y="331"/>
                      <a:pt x="190" y="331"/>
                      <a:pt x="190" y="331"/>
                    </a:cubicBezTo>
                    <a:cubicBezTo>
                      <a:pt x="192" y="329"/>
                      <a:pt x="192" y="329"/>
                      <a:pt x="192" y="329"/>
                    </a:cubicBezTo>
                    <a:cubicBezTo>
                      <a:pt x="194" y="329"/>
                      <a:pt x="194" y="329"/>
                      <a:pt x="194" y="329"/>
                    </a:cubicBezTo>
                    <a:cubicBezTo>
                      <a:pt x="202" y="322"/>
                      <a:pt x="202" y="322"/>
                      <a:pt x="202" y="322"/>
                    </a:cubicBezTo>
                    <a:cubicBezTo>
                      <a:pt x="206" y="320"/>
                      <a:pt x="206" y="320"/>
                      <a:pt x="206" y="320"/>
                    </a:cubicBezTo>
                    <a:cubicBezTo>
                      <a:pt x="207" y="317"/>
                      <a:pt x="207" y="317"/>
                      <a:pt x="207" y="317"/>
                    </a:cubicBezTo>
                    <a:cubicBezTo>
                      <a:pt x="206" y="318"/>
                      <a:pt x="206" y="318"/>
                      <a:pt x="206" y="318"/>
                    </a:cubicBezTo>
                    <a:cubicBezTo>
                      <a:pt x="204" y="317"/>
                      <a:pt x="204" y="317"/>
                      <a:pt x="204" y="317"/>
                    </a:cubicBezTo>
                    <a:cubicBezTo>
                      <a:pt x="204" y="313"/>
                      <a:pt x="204" y="313"/>
                      <a:pt x="204" y="313"/>
                    </a:cubicBezTo>
                    <a:cubicBezTo>
                      <a:pt x="202" y="313"/>
                      <a:pt x="202" y="313"/>
                      <a:pt x="202" y="313"/>
                    </a:cubicBezTo>
                    <a:cubicBezTo>
                      <a:pt x="201" y="316"/>
                      <a:pt x="201" y="316"/>
                      <a:pt x="201" y="316"/>
                    </a:cubicBezTo>
                    <a:cubicBezTo>
                      <a:pt x="198" y="317"/>
                      <a:pt x="198" y="317"/>
                      <a:pt x="198" y="317"/>
                    </a:cubicBezTo>
                    <a:cubicBezTo>
                      <a:pt x="199" y="319"/>
                      <a:pt x="199" y="319"/>
                      <a:pt x="199" y="319"/>
                    </a:cubicBezTo>
                    <a:cubicBezTo>
                      <a:pt x="197" y="319"/>
                      <a:pt x="197" y="319"/>
                      <a:pt x="197" y="319"/>
                    </a:cubicBezTo>
                    <a:cubicBezTo>
                      <a:pt x="196" y="320"/>
                      <a:pt x="196" y="320"/>
                      <a:pt x="196" y="320"/>
                    </a:cubicBezTo>
                    <a:cubicBezTo>
                      <a:pt x="195" y="322"/>
                      <a:pt x="195" y="322"/>
                      <a:pt x="195" y="322"/>
                    </a:cubicBezTo>
                    <a:cubicBezTo>
                      <a:pt x="194" y="320"/>
                      <a:pt x="194" y="320"/>
                      <a:pt x="194" y="320"/>
                    </a:cubicBezTo>
                    <a:cubicBezTo>
                      <a:pt x="195" y="319"/>
                      <a:pt x="195" y="319"/>
                      <a:pt x="195" y="319"/>
                    </a:cubicBezTo>
                    <a:cubicBezTo>
                      <a:pt x="193" y="317"/>
                      <a:pt x="193" y="317"/>
                      <a:pt x="193" y="317"/>
                    </a:cubicBezTo>
                    <a:cubicBezTo>
                      <a:pt x="192" y="319"/>
                      <a:pt x="192" y="319"/>
                      <a:pt x="192" y="319"/>
                    </a:cubicBezTo>
                    <a:cubicBezTo>
                      <a:pt x="191" y="318"/>
                      <a:pt x="191" y="318"/>
                      <a:pt x="191" y="318"/>
                    </a:cubicBezTo>
                    <a:cubicBezTo>
                      <a:pt x="190" y="321"/>
                      <a:pt x="190" y="321"/>
                      <a:pt x="190" y="321"/>
                    </a:cubicBezTo>
                    <a:cubicBezTo>
                      <a:pt x="189" y="323"/>
                      <a:pt x="189" y="323"/>
                      <a:pt x="189" y="323"/>
                    </a:cubicBezTo>
                    <a:close/>
                    <a:moveTo>
                      <a:pt x="180" y="330"/>
                    </a:moveTo>
                    <a:cubicBezTo>
                      <a:pt x="181" y="328"/>
                      <a:pt x="181" y="328"/>
                      <a:pt x="181" y="328"/>
                    </a:cubicBezTo>
                    <a:cubicBezTo>
                      <a:pt x="181" y="323"/>
                      <a:pt x="181" y="323"/>
                      <a:pt x="181" y="323"/>
                    </a:cubicBezTo>
                    <a:cubicBezTo>
                      <a:pt x="178" y="325"/>
                      <a:pt x="178" y="325"/>
                      <a:pt x="178" y="325"/>
                    </a:cubicBezTo>
                    <a:cubicBezTo>
                      <a:pt x="178" y="327"/>
                      <a:pt x="178" y="327"/>
                      <a:pt x="178" y="327"/>
                    </a:cubicBezTo>
                    <a:cubicBezTo>
                      <a:pt x="177" y="328"/>
                      <a:pt x="177" y="328"/>
                      <a:pt x="177" y="328"/>
                    </a:cubicBezTo>
                    <a:cubicBezTo>
                      <a:pt x="178" y="329"/>
                      <a:pt x="178" y="329"/>
                      <a:pt x="178" y="329"/>
                    </a:cubicBezTo>
                    <a:cubicBezTo>
                      <a:pt x="178" y="329"/>
                      <a:pt x="180" y="330"/>
                      <a:pt x="180" y="330"/>
                    </a:cubicBezTo>
                    <a:close/>
                    <a:moveTo>
                      <a:pt x="181" y="332"/>
                    </a:moveTo>
                    <a:cubicBezTo>
                      <a:pt x="182" y="331"/>
                      <a:pt x="182" y="331"/>
                      <a:pt x="182" y="331"/>
                    </a:cubicBezTo>
                    <a:cubicBezTo>
                      <a:pt x="183" y="329"/>
                      <a:pt x="183" y="329"/>
                      <a:pt x="183" y="329"/>
                    </a:cubicBezTo>
                    <a:cubicBezTo>
                      <a:pt x="182" y="327"/>
                      <a:pt x="182" y="327"/>
                      <a:pt x="182" y="327"/>
                    </a:cubicBezTo>
                    <a:cubicBezTo>
                      <a:pt x="182" y="322"/>
                      <a:pt x="182" y="322"/>
                      <a:pt x="182" y="322"/>
                    </a:cubicBezTo>
                    <a:cubicBezTo>
                      <a:pt x="183" y="321"/>
                      <a:pt x="183" y="321"/>
                      <a:pt x="183" y="321"/>
                    </a:cubicBezTo>
                    <a:cubicBezTo>
                      <a:pt x="185" y="322"/>
                      <a:pt x="185" y="322"/>
                      <a:pt x="185" y="322"/>
                    </a:cubicBezTo>
                    <a:cubicBezTo>
                      <a:pt x="185" y="320"/>
                      <a:pt x="185" y="320"/>
                      <a:pt x="185" y="320"/>
                    </a:cubicBezTo>
                    <a:cubicBezTo>
                      <a:pt x="186" y="319"/>
                      <a:pt x="186" y="319"/>
                      <a:pt x="186" y="319"/>
                    </a:cubicBezTo>
                    <a:cubicBezTo>
                      <a:pt x="187" y="322"/>
                      <a:pt x="187" y="322"/>
                      <a:pt x="187" y="322"/>
                    </a:cubicBezTo>
                    <a:cubicBezTo>
                      <a:pt x="187" y="328"/>
                      <a:pt x="187" y="328"/>
                      <a:pt x="187" y="328"/>
                    </a:cubicBezTo>
                    <a:cubicBezTo>
                      <a:pt x="186" y="330"/>
                      <a:pt x="186" y="330"/>
                      <a:pt x="186" y="330"/>
                    </a:cubicBezTo>
                    <a:cubicBezTo>
                      <a:pt x="187" y="332"/>
                      <a:pt x="187" y="332"/>
                      <a:pt x="187" y="332"/>
                    </a:cubicBezTo>
                    <a:cubicBezTo>
                      <a:pt x="183" y="333"/>
                      <a:pt x="183" y="333"/>
                      <a:pt x="183" y="333"/>
                    </a:cubicBezTo>
                    <a:cubicBezTo>
                      <a:pt x="181" y="332"/>
                      <a:pt x="181" y="332"/>
                      <a:pt x="181" y="332"/>
                    </a:cubicBezTo>
                    <a:close/>
                    <a:moveTo>
                      <a:pt x="184" y="344"/>
                    </a:moveTo>
                    <a:cubicBezTo>
                      <a:pt x="186" y="342"/>
                      <a:pt x="186" y="342"/>
                      <a:pt x="186" y="342"/>
                    </a:cubicBezTo>
                    <a:cubicBezTo>
                      <a:pt x="184" y="338"/>
                      <a:pt x="184" y="338"/>
                      <a:pt x="184" y="338"/>
                    </a:cubicBezTo>
                    <a:cubicBezTo>
                      <a:pt x="184" y="334"/>
                      <a:pt x="184" y="334"/>
                      <a:pt x="184" y="334"/>
                    </a:cubicBezTo>
                    <a:cubicBezTo>
                      <a:pt x="182" y="334"/>
                      <a:pt x="182" y="334"/>
                      <a:pt x="182" y="334"/>
                    </a:cubicBezTo>
                    <a:cubicBezTo>
                      <a:pt x="178" y="331"/>
                      <a:pt x="178" y="331"/>
                      <a:pt x="178" y="331"/>
                    </a:cubicBezTo>
                    <a:cubicBezTo>
                      <a:pt x="177" y="331"/>
                      <a:pt x="177" y="331"/>
                      <a:pt x="177" y="331"/>
                    </a:cubicBezTo>
                    <a:cubicBezTo>
                      <a:pt x="177" y="333"/>
                      <a:pt x="177" y="333"/>
                      <a:pt x="177" y="333"/>
                    </a:cubicBezTo>
                    <a:cubicBezTo>
                      <a:pt x="181" y="337"/>
                      <a:pt x="181" y="337"/>
                      <a:pt x="181" y="337"/>
                    </a:cubicBezTo>
                    <a:cubicBezTo>
                      <a:pt x="178" y="336"/>
                      <a:pt x="178" y="336"/>
                      <a:pt x="178" y="336"/>
                    </a:cubicBezTo>
                    <a:cubicBezTo>
                      <a:pt x="178" y="338"/>
                      <a:pt x="178" y="338"/>
                      <a:pt x="178" y="338"/>
                    </a:cubicBezTo>
                    <a:cubicBezTo>
                      <a:pt x="181" y="340"/>
                      <a:pt x="181" y="340"/>
                      <a:pt x="181" y="340"/>
                    </a:cubicBezTo>
                    <a:cubicBezTo>
                      <a:pt x="184" y="344"/>
                      <a:pt x="184" y="344"/>
                      <a:pt x="184" y="344"/>
                    </a:cubicBezTo>
                    <a:close/>
                    <a:moveTo>
                      <a:pt x="157" y="300"/>
                    </a:moveTo>
                    <a:cubicBezTo>
                      <a:pt x="159" y="303"/>
                      <a:pt x="159" y="303"/>
                      <a:pt x="159" y="303"/>
                    </a:cubicBezTo>
                    <a:cubicBezTo>
                      <a:pt x="161" y="302"/>
                      <a:pt x="161" y="302"/>
                      <a:pt x="161" y="302"/>
                    </a:cubicBezTo>
                    <a:cubicBezTo>
                      <a:pt x="163" y="304"/>
                      <a:pt x="163" y="304"/>
                      <a:pt x="163" y="304"/>
                    </a:cubicBezTo>
                    <a:cubicBezTo>
                      <a:pt x="164" y="303"/>
                      <a:pt x="164" y="303"/>
                      <a:pt x="164" y="303"/>
                    </a:cubicBezTo>
                    <a:cubicBezTo>
                      <a:pt x="161" y="300"/>
                      <a:pt x="161" y="300"/>
                      <a:pt x="161" y="300"/>
                    </a:cubicBezTo>
                    <a:cubicBezTo>
                      <a:pt x="159" y="299"/>
                      <a:pt x="159" y="299"/>
                      <a:pt x="159" y="299"/>
                    </a:cubicBezTo>
                    <a:cubicBezTo>
                      <a:pt x="157" y="300"/>
                      <a:pt x="157" y="300"/>
                      <a:pt x="157" y="300"/>
                    </a:cubicBezTo>
                    <a:close/>
                    <a:moveTo>
                      <a:pt x="107" y="816"/>
                    </a:moveTo>
                    <a:cubicBezTo>
                      <a:pt x="107" y="816"/>
                      <a:pt x="107" y="816"/>
                      <a:pt x="107" y="816"/>
                    </a:cubicBezTo>
                    <a:cubicBezTo>
                      <a:pt x="105" y="816"/>
                      <a:pt x="105" y="816"/>
                      <a:pt x="105" y="816"/>
                    </a:cubicBezTo>
                    <a:cubicBezTo>
                      <a:pt x="104" y="812"/>
                      <a:pt x="104" y="812"/>
                      <a:pt x="104" y="812"/>
                    </a:cubicBezTo>
                    <a:cubicBezTo>
                      <a:pt x="107" y="807"/>
                      <a:pt x="107" y="807"/>
                      <a:pt x="107" y="807"/>
                    </a:cubicBezTo>
                    <a:cubicBezTo>
                      <a:pt x="107" y="804"/>
                      <a:pt x="107" y="804"/>
                      <a:pt x="107" y="804"/>
                    </a:cubicBezTo>
                    <a:cubicBezTo>
                      <a:pt x="106" y="805"/>
                      <a:pt x="106" y="805"/>
                      <a:pt x="106" y="805"/>
                    </a:cubicBezTo>
                    <a:cubicBezTo>
                      <a:pt x="103" y="806"/>
                      <a:pt x="103" y="806"/>
                      <a:pt x="103" y="806"/>
                    </a:cubicBezTo>
                    <a:cubicBezTo>
                      <a:pt x="100" y="808"/>
                      <a:pt x="100" y="808"/>
                      <a:pt x="100" y="808"/>
                    </a:cubicBezTo>
                    <a:cubicBezTo>
                      <a:pt x="98" y="805"/>
                      <a:pt x="98" y="805"/>
                      <a:pt x="98" y="805"/>
                    </a:cubicBezTo>
                    <a:cubicBezTo>
                      <a:pt x="98" y="802"/>
                      <a:pt x="98" y="802"/>
                      <a:pt x="98" y="802"/>
                    </a:cubicBezTo>
                    <a:cubicBezTo>
                      <a:pt x="99" y="802"/>
                      <a:pt x="99" y="802"/>
                      <a:pt x="99" y="802"/>
                    </a:cubicBezTo>
                    <a:cubicBezTo>
                      <a:pt x="100" y="804"/>
                      <a:pt x="100" y="804"/>
                      <a:pt x="100" y="804"/>
                    </a:cubicBezTo>
                    <a:cubicBezTo>
                      <a:pt x="101" y="805"/>
                      <a:pt x="101" y="805"/>
                      <a:pt x="101" y="805"/>
                    </a:cubicBezTo>
                    <a:cubicBezTo>
                      <a:pt x="101" y="803"/>
                      <a:pt x="101" y="803"/>
                      <a:pt x="101" y="803"/>
                    </a:cubicBezTo>
                    <a:cubicBezTo>
                      <a:pt x="100" y="801"/>
                      <a:pt x="100" y="801"/>
                      <a:pt x="100" y="801"/>
                    </a:cubicBezTo>
                    <a:cubicBezTo>
                      <a:pt x="100" y="799"/>
                      <a:pt x="100" y="799"/>
                      <a:pt x="100" y="799"/>
                    </a:cubicBezTo>
                    <a:cubicBezTo>
                      <a:pt x="98" y="799"/>
                      <a:pt x="98" y="799"/>
                      <a:pt x="98" y="799"/>
                    </a:cubicBezTo>
                    <a:cubicBezTo>
                      <a:pt x="96" y="800"/>
                      <a:pt x="96" y="800"/>
                      <a:pt x="96" y="800"/>
                    </a:cubicBezTo>
                    <a:cubicBezTo>
                      <a:pt x="94" y="799"/>
                      <a:pt x="94" y="799"/>
                      <a:pt x="94" y="799"/>
                    </a:cubicBezTo>
                    <a:cubicBezTo>
                      <a:pt x="92" y="796"/>
                      <a:pt x="92" y="796"/>
                      <a:pt x="92" y="796"/>
                    </a:cubicBezTo>
                    <a:cubicBezTo>
                      <a:pt x="92" y="795"/>
                      <a:pt x="92" y="795"/>
                      <a:pt x="92" y="795"/>
                    </a:cubicBezTo>
                    <a:cubicBezTo>
                      <a:pt x="95" y="793"/>
                      <a:pt x="95" y="793"/>
                      <a:pt x="95" y="793"/>
                    </a:cubicBezTo>
                    <a:cubicBezTo>
                      <a:pt x="97" y="790"/>
                      <a:pt x="97" y="790"/>
                      <a:pt x="97" y="790"/>
                    </a:cubicBezTo>
                    <a:cubicBezTo>
                      <a:pt x="98" y="788"/>
                      <a:pt x="98" y="788"/>
                      <a:pt x="98" y="788"/>
                    </a:cubicBezTo>
                    <a:cubicBezTo>
                      <a:pt x="97" y="788"/>
                      <a:pt x="97" y="788"/>
                      <a:pt x="97" y="788"/>
                    </a:cubicBezTo>
                    <a:cubicBezTo>
                      <a:pt x="95" y="788"/>
                      <a:pt x="95" y="788"/>
                      <a:pt x="95" y="788"/>
                    </a:cubicBezTo>
                    <a:cubicBezTo>
                      <a:pt x="93" y="788"/>
                      <a:pt x="93" y="788"/>
                      <a:pt x="93" y="788"/>
                    </a:cubicBezTo>
                    <a:cubicBezTo>
                      <a:pt x="92" y="787"/>
                      <a:pt x="92" y="787"/>
                      <a:pt x="92" y="787"/>
                    </a:cubicBezTo>
                    <a:cubicBezTo>
                      <a:pt x="94" y="786"/>
                      <a:pt x="94" y="786"/>
                      <a:pt x="94" y="786"/>
                    </a:cubicBezTo>
                    <a:cubicBezTo>
                      <a:pt x="96" y="782"/>
                      <a:pt x="96" y="782"/>
                      <a:pt x="96" y="782"/>
                    </a:cubicBezTo>
                    <a:cubicBezTo>
                      <a:pt x="96" y="779"/>
                      <a:pt x="96" y="779"/>
                      <a:pt x="96" y="779"/>
                    </a:cubicBezTo>
                    <a:cubicBezTo>
                      <a:pt x="97" y="778"/>
                      <a:pt x="97" y="778"/>
                      <a:pt x="97" y="778"/>
                    </a:cubicBezTo>
                    <a:cubicBezTo>
                      <a:pt x="97" y="776"/>
                      <a:pt x="97" y="776"/>
                      <a:pt x="97" y="776"/>
                    </a:cubicBezTo>
                    <a:cubicBezTo>
                      <a:pt x="95" y="777"/>
                      <a:pt x="95" y="777"/>
                      <a:pt x="95" y="777"/>
                    </a:cubicBezTo>
                    <a:cubicBezTo>
                      <a:pt x="94" y="779"/>
                      <a:pt x="94" y="779"/>
                      <a:pt x="94" y="779"/>
                    </a:cubicBezTo>
                    <a:cubicBezTo>
                      <a:pt x="94" y="783"/>
                      <a:pt x="94" y="783"/>
                      <a:pt x="94" y="783"/>
                    </a:cubicBezTo>
                    <a:cubicBezTo>
                      <a:pt x="91" y="786"/>
                      <a:pt x="91" y="786"/>
                      <a:pt x="91" y="786"/>
                    </a:cubicBezTo>
                    <a:cubicBezTo>
                      <a:pt x="90" y="787"/>
                      <a:pt x="90" y="787"/>
                      <a:pt x="90" y="787"/>
                    </a:cubicBezTo>
                    <a:cubicBezTo>
                      <a:pt x="89" y="786"/>
                      <a:pt x="89" y="786"/>
                      <a:pt x="89" y="786"/>
                    </a:cubicBezTo>
                    <a:cubicBezTo>
                      <a:pt x="87" y="785"/>
                      <a:pt x="87" y="785"/>
                      <a:pt x="87" y="785"/>
                    </a:cubicBezTo>
                    <a:cubicBezTo>
                      <a:pt x="87" y="784"/>
                      <a:pt x="87" y="784"/>
                      <a:pt x="87" y="784"/>
                    </a:cubicBezTo>
                    <a:cubicBezTo>
                      <a:pt x="88" y="783"/>
                      <a:pt x="88" y="783"/>
                      <a:pt x="88" y="783"/>
                    </a:cubicBezTo>
                    <a:cubicBezTo>
                      <a:pt x="88" y="782"/>
                      <a:pt x="88" y="782"/>
                      <a:pt x="88" y="782"/>
                    </a:cubicBezTo>
                    <a:cubicBezTo>
                      <a:pt x="86" y="783"/>
                      <a:pt x="86" y="783"/>
                      <a:pt x="86" y="783"/>
                    </a:cubicBezTo>
                    <a:cubicBezTo>
                      <a:pt x="85" y="785"/>
                      <a:pt x="85" y="785"/>
                      <a:pt x="85" y="785"/>
                    </a:cubicBezTo>
                    <a:cubicBezTo>
                      <a:pt x="84" y="785"/>
                      <a:pt x="84" y="785"/>
                      <a:pt x="84" y="785"/>
                    </a:cubicBezTo>
                    <a:cubicBezTo>
                      <a:pt x="84" y="783"/>
                      <a:pt x="84" y="783"/>
                      <a:pt x="84" y="783"/>
                    </a:cubicBezTo>
                    <a:cubicBezTo>
                      <a:pt x="82" y="784"/>
                      <a:pt x="82" y="784"/>
                      <a:pt x="82" y="784"/>
                    </a:cubicBezTo>
                    <a:cubicBezTo>
                      <a:pt x="81" y="785"/>
                      <a:pt x="81" y="785"/>
                      <a:pt x="81" y="785"/>
                    </a:cubicBezTo>
                    <a:cubicBezTo>
                      <a:pt x="79" y="784"/>
                      <a:pt x="79" y="784"/>
                      <a:pt x="79" y="784"/>
                    </a:cubicBezTo>
                    <a:cubicBezTo>
                      <a:pt x="79" y="783"/>
                      <a:pt x="79" y="783"/>
                      <a:pt x="79" y="783"/>
                    </a:cubicBezTo>
                    <a:cubicBezTo>
                      <a:pt x="81" y="781"/>
                      <a:pt x="81" y="781"/>
                      <a:pt x="81" y="781"/>
                    </a:cubicBezTo>
                    <a:cubicBezTo>
                      <a:pt x="83" y="781"/>
                      <a:pt x="83" y="781"/>
                      <a:pt x="83" y="781"/>
                    </a:cubicBezTo>
                    <a:cubicBezTo>
                      <a:pt x="86" y="780"/>
                      <a:pt x="86" y="780"/>
                      <a:pt x="86" y="780"/>
                    </a:cubicBezTo>
                    <a:cubicBezTo>
                      <a:pt x="89" y="778"/>
                      <a:pt x="89" y="778"/>
                      <a:pt x="89" y="778"/>
                    </a:cubicBezTo>
                    <a:cubicBezTo>
                      <a:pt x="90" y="776"/>
                      <a:pt x="90" y="776"/>
                      <a:pt x="90" y="776"/>
                    </a:cubicBezTo>
                    <a:cubicBezTo>
                      <a:pt x="90" y="773"/>
                      <a:pt x="90" y="773"/>
                      <a:pt x="90" y="773"/>
                    </a:cubicBezTo>
                    <a:cubicBezTo>
                      <a:pt x="90" y="775"/>
                      <a:pt x="90" y="775"/>
                      <a:pt x="90" y="775"/>
                    </a:cubicBezTo>
                    <a:cubicBezTo>
                      <a:pt x="88" y="777"/>
                      <a:pt x="88" y="777"/>
                      <a:pt x="88" y="777"/>
                    </a:cubicBezTo>
                    <a:cubicBezTo>
                      <a:pt x="86" y="779"/>
                      <a:pt x="86" y="779"/>
                      <a:pt x="86" y="779"/>
                    </a:cubicBezTo>
                    <a:cubicBezTo>
                      <a:pt x="85" y="780"/>
                      <a:pt x="85" y="780"/>
                      <a:pt x="85" y="780"/>
                    </a:cubicBezTo>
                    <a:cubicBezTo>
                      <a:pt x="81" y="779"/>
                      <a:pt x="81" y="779"/>
                      <a:pt x="81" y="779"/>
                    </a:cubicBezTo>
                    <a:cubicBezTo>
                      <a:pt x="81" y="777"/>
                      <a:pt x="81" y="777"/>
                      <a:pt x="81" y="777"/>
                    </a:cubicBezTo>
                    <a:cubicBezTo>
                      <a:pt x="79" y="777"/>
                      <a:pt x="79" y="777"/>
                      <a:pt x="79" y="777"/>
                    </a:cubicBezTo>
                    <a:cubicBezTo>
                      <a:pt x="79" y="776"/>
                      <a:pt x="79" y="776"/>
                      <a:pt x="79" y="776"/>
                    </a:cubicBezTo>
                    <a:cubicBezTo>
                      <a:pt x="80" y="776"/>
                      <a:pt x="80" y="776"/>
                      <a:pt x="80" y="776"/>
                    </a:cubicBezTo>
                    <a:cubicBezTo>
                      <a:pt x="79" y="775"/>
                      <a:pt x="79" y="775"/>
                      <a:pt x="79" y="775"/>
                    </a:cubicBezTo>
                    <a:cubicBezTo>
                      <a:pt x="76" y="775"/>
                      <a:pt x="76" y="775"/>
                      <a:pt x="76" y="775"/>
                    </a:cubicBezTo>
                    <a:cubicBezTo>
                      <a:pt x="75" y="774"/>
                      <a:pt x="75" y="774"/>
                      <a:pt x="75" y="774"/>
                    </a:cubicBezTo>
                    <a:cubicBezTo>
                      <a:pt x="73" y="774"/>
                      <a:pt x="73" y="774"/>
                      <a:pt x="73" y="774"/>
                    </a:cubicBezTo>
                    <a:cubicBezTo>
                      <a:pt x="72" y="776"/>
                      <a:pt x="72" y="776"/>
                      <a:pt x="72" y="776"/>
                    </a:cubicBezTo>
                    <a:cubicBezTo>
                      <a:pt x="70" y="774"/>
                      <a:pt x="70" y="774"/>
                      <a:pt x="70" y="774"/>
                    </a:cubicBezTo>
                    <a:cubicBezTo>
                      <a:pt x="69" y="772"/>
                      <a:pt x="69" y="772"/>
                      <a:pt x="69" y="772"/>
                    </a:cubicBezTo>
                    <a:cubicBezTo>
                      <a:pt x="69" y="771"/>
                      <a:pt x="69" y="771"/>
                      <a:pt x="69" y="771"/>
                    </a:cubicBezTo>
                    <a:cubicBezTo>
                      <a:pt x="71" y="772"/>
                      <a:pt x="71" y="772"/>
                      <a:pt x="71" y="772"/>
                    </a:cubicBezTo>
                    <a:cubicBezTo>
                      <a:pt x="74" y="773"/>
                      <a:pt x="74" y="773"/>
                      <a:pt x="74" y="773"/>
                    </a:cubicBezTo>
                    <a:cubicBezTo>
                      <a:pt x="76" y="772"/>
                      <a:pt x="76" y="772"/>
                      <a:pt x="76" y="772"/>
                    </a:cubicBezTo>
                    <a:cubicBezTo>
                      <a:pt x="77" y="771"/>
                      <a:pt x="77" y="771"/>
                      <a:pt x="77" y="771"/>
                    </a:cubicBezTo>
                    <a:cubicBezTo>
                      <a:pt x="75" y="771"/>
                      <a:pt x="75" y="771"/>
                      <a:pt x="75" y="771"/>
                    </a:cubicBezTo>
                    <a:cubicBezTo>
                      <a:pt x="72" y="771"/>
                      <a:pt x="72" y="771"/>
                      <a:pt x="72" y="771"/>
                    </a:cubicBezTo>
                    <a:cubicBezTo>
                      <a:pt x="71" y="771"/>
                      <a:pt x="71" y="771"/>
                      <a:pt x="71" y="771"/>
                    </a:cubicBezTo>
                    <a:cubicBezTo>
                      <a:pt x="72" y="770"/>
                      <a:pt x="72" y="770"/>
                      <a:pt x="72" y="770"/>
                    </a:cubicBezTo>
                    <a:cubicBezTo>
                      <a:pt x="74" y="771"/>
                      <a:pt x="74" y="771"/>
                      <a:pt x="74" y="771"/>
                    </a:cubicBezTo>
                    <a:cubicBezTo>
                      <a:pt x="76" y="770"/>
                      <a:pt x="76" y="770"/>
                      <a:pt x="76" y="770"/>
                    </a:cubicBezTo>
                    <a:cubicBezTo>
                      <a:pt x="77" y="769"/>
                      <a:pt x="77" y="769"/>
                      <a:pt x="77" y="769"/>
                    </a:cubicBezTo>
                    <a:cubicBezTo>
                      <a:pt x="73" y="769"/>
                      <a:pt x="73" y="769"/>
                      <a:pt x="73" y="769"/>
                    </a:cubicBezTo>
                    <a:cubicBezTo>
                      <a:pt x="72" y="768"/>
                      <a:pt x="72" y="768"/>
                      <a:pt x="72" y="768"/>
                    </a:cubicBezTo>
                    <a:cubicBezTo>
                      <a:pt x="69" y="769"/>
                      <a:pt x="69" y="769"/>
                      <a:pt x="69" y="769"/>
                    </a:cubicBezTo>
                    <a:cubicBezTo>
                      <a:pt x="68" y="769"/>
                      <a:pt x="68" y="769"/>
                      <a:pt x="68" y="769"/>
                    </a:cubicBezTo>
                    <a:cubicBezTo>
                      <a:pt x="67" y="768"/>
                      <a:pt x="67" y="768"/>
                      <a:pt x="67" y="768"/>
                    </a:cubicBezTo>
                    <a:cubicBezTo>
                      <a:pt x="67" y="766"/>
                      <a:pt x="67" y="766"/>
                      <a:pt x="67" y="766"/>
                    </a:cubicBezTo>
                    <a:cubicBezTo>
                      <a:pt x="69" y="765"/>
                      <a:pt x="69" y="765"/>
                      <a:pt x="69" y="765"/>
                    </a:cubicBezTo>
                    <a:cubicBezTo>
                      <a:pt x="71" y="766"/>
                      <a:pt x="71" y="766"/>
                      <a:pt x="71" y="766"/>
                    </a:cubicBezTo>
                    <a:cubicBezTo>
                      <a:pt x="73" y="766"/>
                      <a:pt x="73" y="766"/>
                      <a:pt x="73" y="766"/>
                    </a:cubicBezTo>
                    <a:cubicBezTo>
                      <a:pt x="74" y="765"/>
                      <a:pt x="74" y="765"/>
                      <a:pt x="74" y="765"/>
                    </a:cubicBezTo>
                    <a:cubicBezTo>
                      <a:pt x="72" y="765"/>
                      <a:pt x="72" y="765"/>
                      <a:pt x="72" y="765"/>
                    </a:cubicBezTo>
                    <a:cubicBezTo>
                      <a:pt x="70" y="764"/>
                      <a:pt x="70" y="764"/>
                      <a:pt x="70" y="764"/>
                    </a:cubicBezTo>
                    <a:cubicBezTo>
                      <a:pt x="67" y="764"/>
                      <a:pt x="67" y="764"/>
                      <a:pt x="67" y="764"/>
                    </a:cubicBezTo>
                    <a:cubicBezTo>
                      <a:pt x="68" y="763"/>
                      <a:pt x="68" y="763"/>
                      <a:pt x="68" y="763"/>
                    </a:cubicBezTo>
                    <a:cubicBezTo>
                      <a:pt x="71" y="762"/>
                      <a:pt x="71" y="762"/>
                      <a:pt x="71" y="762"/>
                    </a:cubicBezTo>
                    <a:cubicBezTo>
                      <a:pt x="72" y="763"/>
                      <a:pt x="72" y="763"/>
                      <a:pt x="72" y="763"/>
                    </a:cubicBezTo>
                    <a:cubicBezTo>
                      <a:pt x="74" y="762"/>
                      <a:pt x="74" y="762"/>
                      <a:pt x="74" y="762"/>
                    </a:cubicBezTo>
                    <a:cubicBezTo>
                      <a:pt x="73" y="761"/>
                      <a:pt x="73" y="761"/>
                      <a:pt x="73" y="761"/>
                    </a:cubicBezTo>
                    <a:cubicBezTo>
                      <a:pt x="73" y="760"/>
                      <a:pt x="73" y="760"/>
                      <a:pt x="73" y="760"/>
                    </a:cubicBezTo>
                    <a:cubicBezTo>
                      <a:pt x="75" y="759"/>
                      <a:pt x="75" y="759"/>
                      <a:pt x="75" y="759"/>
                    </a:cubicBezTo>
                    <a:cubicBezTo>
                      <a:pt x="78" y="759"/>
                      <a:pt x="78" y="759"/>
                      <a:pt x="78" y="759"/>
                    </a:cubicBezTo>
                    <a:cubicBezTo>
                      <a:pt x="80" y="759"/>
                      <a:pt x="80" y="759"/>
                      <a:pt x="80" y="759"/>
                    </a:cubicBezTo>
                    <a:cubicBezTo>
                      <a:pt x="81" y="759"/>
                      <a:pt x="81" y="759"/>
                      <a:pt x="81" y="759"/>
                    </a:cubicBezTo>
                    <a:cubicBezTo>
                      <a:pt x="77" y="758"/>
                      <a:pt x="77" y="758"/>
                      <a:pt x="77" y="758"/>
                    </a:cubicBezTo>
                    <a:cubicBezTo>
                      <a:pt x="76" y="757"/>
                      <a:pt x="76" y="757"/>
                      <a:pt x="76" y="757"/>
                    </a:cubicBezTo>
                    <a:cubicBezTo>
                      <a:pt x="75" y="756"/>
                      <a:pt x="75" y="756"/>
                      <a:pt x="75" y="756"/>
                    </a:cubicBezTo>
                    <a:cubicBezTo>
                      <a:pt x="73" y="758"/>
                      <a:pt x="73" y="758"/>
                      <a:pt x="73" y="758"/>
                    </a:cubicBezTo>
                    <a:cubicBezTo>
                      <a:pt x="71" y="759"/>
                      <a:pt x="71" y="759"/>
                      <a:pt x="71" y="759"/>
                    </a:cubicBezTo>
                    <a:cubicBezTo>
                      <a:pt x="70" y="761"/>
                      <a:pt x="70" y="761"/>
                      <a:pt x="70" y="761"/>
                    </a:cubicBezTo>
                    <a:cubicBezTo>
                      <a:pt x="69" y="760"/>
                      <a:pt x="69" y="760"/>
                      <a:pt x="69" y="760"/>
                    </a:cubicBezTo>
                    <a:cubicBezTo>
                      <a:pt x="69" y="758"/>
                      <a:pt x="69" y="758"/>
                      <a:pt x="69" y="758"/>
                    </a:cubicBezTo>
                    <a:cubicBezTo>
                      <a:pt x="69" y="756"/>
                      <a:pt x="69" y="756"/>
                      <a:pt x="69" y="756"/>
                    </a:cubicBezTo>
                    <a:cubicBezTo>
                      <a:pt x="70" y="754"/>
                      <a:pt x="70" y="754"/>
                      <a:pt x="70" y="754"/>
                    </a:cubicBezTo>
                    <a:cubicBezTo>
                      <a:pt x="73" y="753"/>
                      <a:pt x="73" y="753"/>
                      <a:pt x="73" y="753"/>
                    </a:cubicBezTo>
                    <a:cubicBezTo>
                      <a:pt x="74" y="751"/>
                      <a:pt x="74" y="751"/>
                      <a:pt x="74" y="751"/>
                    </a:cubicBezTo>
                    <a:cubicBezTo>
                      <a:pt x="80" y="747"/>
                      <a:pt x="80" y="747"/>
                      <a:pt x="80" y="747"/>
                    </a:cubicBezTo>
                    <a:cubicBezTo>
                      <a:pt x="81" y="746"/>
                      <a:pt x="81" y="746"/>
                      <a:pt x="81" y="746"/>
                    </a:cubicBezTo>
                    <a:cubicBezTo>
                      <a:pt x="82" y="748"/>
                      <a:pt x="82" y="748"/>
                      <a:pt x="82" y="748"/>
                    </a:cubicBezTo>
                    <a:cubicBezTo>
                      <a:pt x="82" y="751"/>
                      <a:pt x="82" y="751"/>
                      <a:pt x="82" y="751"/>
                    </a:cubicBezTo>
                    <a:cubicBezTo>
                      <a:pt x="84" y="753"/>
                      <a:pt x="84" y="753"/>
                      <a:pt x="84" y="753"/>
                    </a:cubicBezTo>
                    <a:cubicBezTo>
                      <a:pt x="84" y="752"/>
                      <a:pt x="84" y="752"/>
                      <a:pt x="84" y="752"/>
                    </a:cubicBezTo>
                    <a:cubicBezTo>
                      <a:pt x="84" y="749"/>
                      <a:pt x="84" y="749"/>
                      <a:pt x="84" y="749"/>
                    </a:cubicBezTo>
                    <a:cubicBezTo>
                      <a:pt x="84" y="746"/>
                      <a:pt x="84" y="746"/>
                      <a:pt x="84" y="746"/>
                    </a:cubicBezTo>
                    <a:cubicBezTo>
                      <a:pt x="86" y="745"/>
                      <a:pt x="86" y="745"/>
                      <a:pt x="86" y="745"/>
                    </a:cubicBezTo>
                    <a:cubicBezTo>
                      <a:pt x="89" y="745"/>
                      <a:pt x="89" y="745"/>
                      <a:pt x="89" y="745"/>
                    </a:cubicBezTo>
                    <a:cubicBezTo>
                      <a:pt x="86" y="744"/>
                      <a:pt x="86" y="744"/>
                      <a:pt x="86" y="744"/>
                    </a:cubicBezTo>
                    <a:cubicBezTo>
                      <a:pt x="84" y="744"/>
                      <a:pt x="84" y="744"/>
                      <a:pt x="84" y="744"/>
                    </a:cubicBezTo>
                    <a:cubicBezTo>
                      <a:pt x="82" y="745"/>
                      <a:pt x="82" y="745"/>
                      <a:pt x="82" y="745"/>
                    </a:cubicBezTo>
                    <a:cubicBezTo>
                      <a:pt x="81" y="743"/>
                      <a:pt x="81" y="743"/>
                      <a:pt x="81" y="743"/>
                    </a:cubicBezTo>
                    <a:cubicBezTo>
                      <a:pt x="81" y="742"/>
                      <a:pt x="81" y="742"/>
                      <a:pt x="81" y="742"/>
                    </a:cubicBezTo>
                    <a:cubicBezTo>
                      <a:pt x="84" y="741"/>
                      <a:pt x="84" y="741"/>
                      <a:pt x="84" y="741"/>
                    </a:cubicBezTo>
                    <a:cubicBezTo>
                      <a:pt x="86" y="739"/>
                      <a:pt x="86" y="739"/>
                      <a:pt x="86" y="739"/>
                    </a:cubicBezTo>
                    <a:cubicBezTo>
                      <a:pt x="88" y="736"/>
                      <a:pt x="88" y="736"/>
                      <a:pt x="88" y="736"/>
                    </a:cubicBezTo>
                    <a:cubicBezTo>
                      <a:pt x="88" y="734"/>
                      <a:pt x="88" y="734"/>
                      <a:pt x="88" y="734"/>
                    </a:cubicBezTo>
                    <a:cubicBezTo>
                      <a:pt x="87" y="735"/>
                      <a:pt x="87" y="735"/>
                      <a:pt x="87" y="735"/>
                    </a:cubicBezTo>
                    <a:cubicBezTo>
                      <a:pt x="86" y="737"/>
                      <a:pt x="86" y="737"/>
                      <a:pt x="86" y="737"/>
                    </a:cubicBezTo>
                    <a:cubicBezTo>
                      <a:pt x="84" y="739"/>
                      <a:pt x="84" y="739"/>
                      <a:pt x="84" y="739"/>
                    </a:cubicBezTo>
                    <a:cubicBezTo>
                      <a:pt x="82" y="739"/>
                      <a:pt x="82" y="739"/>
                      <a:pt x="82" y="739"/>
                    </a:cubicBezTo>
                    <a:cubicBezTo>
                      <a:pt x="79" y="742"/>
                      <a:pt x="79" y="742"/>
                      <a:pt x="79" y="742"/>
                    </a:cubicBezTo>
                    <a:cubicBezTo>
                      <a:pt x="76" y="745"/>
                      <a:pt x="76" y="745"/>
                      <a:pt x="76" y="745"/>
                    </a:cubicBezTo>
                    <a:cubicBezTo>
                      <a:pt x="73" y="746"/>
                      <a:pt x="73" y="746"/>
                      <a:pt x="73" y="746"/>
                    </a:cubicBezTo>
                    <a:cubicBezTo>
                      <a:pt x="71" y="744"/>
                      <a:pt x="71" y="744"/>
                      <a:pt x="71" y="744"/>
                    </a:cubicBezTo>
                    <a:cubicBezTo>
                      <a:pt x="72" y="743"/>
                      <a:pt x="72" y="743"/>
                      <a:pt x="72" y="743"/>
                    </a:cubicBezTo>
                    <a:cubicBezTo>
                      <a:pt x="73" y="742"/>
                      <a:pt x="73" y="742"/>
                      <a:pt x="73" y="742"/>
                    </a:cubicBezTo>
                    <a:cubicBezTo>
                      <a:pt x="72" y="742"/>
                      <a:pt x="72" y="742"/>
                      <a:pt x="72" y="742"/>
                    </a:cubicBezTo>
                    <a:cubicBezTo>
                      <a:pt x="68" y="743"/>
                      <a:pt x="68" y="743"/>
                      <a:pt x="68" y="743"/>
                    </a:cubicBezTo>
                    <a:cubicBezTo>
                      <a:pt x="67" y="742"/>
                      <a:pt x="67" y="742"/>
                      <a:pt x="67" y="742"/>
                    </a:cubicBezTo>
                    <a:cubicBezTo>
                      <a:pt x="68" y="741"/>
                      <a:pt x="68" y="741"/>
                      <a:pt x="68" y="741"/>
                    </a:cubicBezTo>
                    <a:cubicBezTo>
                      <a:pt x="71" y="739"/>
                      <a:pt x="71" y="739"/>
                      <a:pt x="71" y="739"/>
                    </a:cubicBezTo>
                    <a:cubicBezTo>
                      <a:pt x="73" y="738"/>
                      <a:pt x="73" y="738"/>
                      <a:pt x="73" y="738"/>
                    </a:cubicBezTo>
                    <a:cubicBezTo>
                      <a:pt x="75" y="738"/>
                      <a:pt x="75" y="738"/>
                      <a:pt x="75" y="738"/>
                    </a:cubicBezTo>
                    <a:cubicBezTo>
                      <a:pt x="75" y="737"/>
                      <a:pt x="75" y="737"/>
                      <a:pt x="75" y="737"/>
                    </a:cubicBezTo>
                    <a:cubicBezTo>
                      <a:pt x="75" y="736"/>
                      <a:pt x="75" y="736"/>
                      <a:pt x="75" y="736"/>
                    </a:cubicBezTo>
                    <a:cubicBezTo>
                      <a:pt x="74" y="735"/>
                      <a:pt x="74" y="735"/>
                      <a:pt x="74" y="735"/>
                    </a:cubicBezTo>
                    <a:cubicBezTo>
                      <a:pt x="74" y="734"/>
                      <a:pt x="74" y="734"/>
                      <a:pt x="74" y="734"/>
                    </a:cubicBezTo>
                    <a:cubicBezTo>
                      <a:pt x="76" y="733"/>
                      <a:pt x="76" y="733"/>
                      <a:pt x="76" y="733"/>
                    </a:cubicBezTo>
                    <a:cubicBezTo>
                      <a:pt x="75" y="732"/>
                      <a:pt x="75" y="732"/>
                      <a:pt x="75" y="732"/>
                    </a:cubicBezTo>
                    <a:cubicBezTo>
                      <a:pt x="73" y="733"/>
                      <a:pt x="73" y="733"/>
                      <a:pt x="73" y="733"/>
                    </a:cubicBezTo>
                    <a:cubicBezTo>
                      <a:pt x="72" y="733"/>
                      <a:pt x="72" y="733"/>
                      <a:pt x="72" y="733"/>
                    </a:cubicBezTo>
                    <a:cubicBezTo>
                      <a:pt x="71" y="731"/>
                      <a:pt x="71" y="731"/>
                      <a:pt x="71" y="731"/>
                    </a:cubicBezTo>
                    <a:cubicBezTo>
                      <a:pt x="70" y="726"/>
                      <a:pt x="70" y="726"/>
                      <a:pt x="70" y="726"/>
                    </a:cubicBezTo>
                    <a:cubicBezTo>
                      <a:pt x="69" y="724"/>
                      <a:pt x="69" y="724"/>
                      <a:pt x="69" y="724"/>
                    </a:cubicBezTo>
                    <a:cubicBezTo>
                      <a:pt x="69" y="722"/>
                      <a:pt x="69" y="722"/>
                      <a:pt x="69" y="722"/>
                    </a:cubicBezTo>
                    <a:cubicBezTo>
                      <a:pt x="70" y="721"/>
                      <a:pt x="70" y="721"/>
                      <a:pt x="70" y="721"/>
                    </a:cubicBezTo>
                    <a:cubicBezTo>
                      <a:pt x="73" y="721"/>
                      <a:pt x="73" y="721"/>
                      <a:pt x="73" y="721"/>
                    </a:cubicBezTo>
                    <a:cubicBezTo>
                      <a:pt x="75" y="722"/>
                      <a:pt x="75" y="722"/>
                      <a:pt x="75" y="722"/>
                    </a:cubicBezTo>
                    <a:cubicBezTo>
                      <a:pt x="78" y="722"/>
                      <a:pt x="78" y="722"/>
                      <a:pt x="78" y="722"/>
                    </a:cubicBezTo>
                    <a:cubicBezTo>
                      <a:pt x="81" y="723"/>
                      <a:pt x="81" y="723"/>
                      <a:pt x="81" y="723"/>
                    </a:cubicBezTo>
                    <a:cubicBezTo>
                      <a:pt x="80" y="722"/>
                      <a:pt x="80" y="722"/>
                      <a:pt x="80" y="722"/>
                    </a:cubicBezTo>
                    <a:cubicBezTo>
                      <a:pt x="78" y="721"/>
                      <a:pt x="78" y="721"/>
                      <a:pt x="78" y="721"/>
                    </a:cubicBezTo>
                    <a:cubicBezTo>
                      <a:pt x="76" y="721"/>
                      <a:pt x="76" y="721"/>
                      <a:pt x="76" y="721"/>
                    </a:cubicBezTo>
                    <a:cubicBezTo>
                      <a:pt x="74" y="719"/>
                      <a:pt x="74" y="719"/>
                      <a:pt x="74" y="719"/>
                    </a:cubicBezTo>
                    <a:cubicBezTo>
                      <a:pt x="72" y="718"/>
                      <a:pt x="72" y="718"/>
                      <a:pt x="72" y="718"/>
                    </a:cubicBezTo>
                    <a:cubicBezTo>
                      <a:pt x="72" y="717"/>
                      <a:pt x="72" y="717"/>
                      <a:pt x="72" y="717"/>
                    </a:cubicBezTo>
                    <a:cubicBezTo>
                      <a:pt x="73" y="714"/>
                      <a:pt x="73" y="714"/>
                      <a:pt x="73" y="714"/>
                    </a:cubicBezTo>
                    <a:cubicBezTo>
                      <a:pt x="75" y="714"/>
                      <a:pt x="75" y="714"/>
                      <a:pt x="75" y="714"/>
                    </a:cubicBezTo>
                    <a:cubicBezTo>
                      <a:pt x="76" y="712"/>
                      <a:pt x="76" y="712"/>
                      <a:pt x="76" y="712"/>
                    </a:cubicBezTo>
                    <a:cubicBezTo>
                      <a:pt x="76" y="709"/>
                      <a:pt x="76" y="709"/>
                      <a:pt x="76" y="709"/>
                    </a:cubicBezTo>
                    <a:cubicBezTo>
                      <a:pt x="75" y="709"/>
                      <a:pt x="75" y="709"/>
                      <a:pt x="75" y="709"/>
                    </a:cubicBezTo>
                    <a:cubicBezTo>
                      <a:pt x="73" y="712"/>
                      <a:pt x="73" y="712"/>
                      <a:pt x="73" y="712"/>
                    </a:cubicBezTo>
                    <a:cubicBezTo>
                      <a:pt x="71" y="713"/>
                      <a:pt x="71" y="713"/>
                      <a:pt x="71" y="713"/>
                    </a:cubicBezTo>
                    <a:cubicBezTo>
                      <a:pt x="67" y="714"/>
                      <a:pt x="67" y="714"/>
                      <a:pt x="67" y="714"/>
                    </a:cubicBezTo>
                    <a:cubicBezTo>
                      <a:pt x="65" y="716"/>
                      <a:pt x="65" y="716"/>
                      <a:pt x="65" y="716"/>
                    </a:cubicBezTo>
                    <a:cubicBezTo>
                      <a:pt x="65" y="718"/>
                      <a:pt x="65" y="718"/>
                      <a:pt x="65" y="718"/>
                    </a:cubicBezTo>
                    <a:cubicBezTo>
                      <a:pt x="63" y="718"/>
                      <a:pt x="63" y="718"/>
                      <a:pt x="63" y="718"/>
                    </a:cubicBezTo>
                    <a:cubicBezTo>
                      <a:pt x="61" y="714"/>
                      <a:pt x="61" y="714"/>
                      <a:pt x="61" y="714"/>
                    </a:cubicBezTo>
                    <a:cubicBezTo>
                      <a:pt x="60" y="711"/>
                      <a:pt x="60" y="711"/>
                      <a:pt x="60" y="711"/>
                    </a:cubicBezTo>
                    <a:cubicBezTo>
                      <a:pt x="61" y="705"/>
                      <a:pt x="61" y="705"/>
                      <a:pt x="61" y="705"/>
                    </a:cubicBezTo>
                    <a:cubicBezTo>
                      <a:pt x="62" y="701"/>
                      <a:pt x="62" y="701"/>
                      <a:pt x="62" y="701"/>
                    </a:cubicBezTo>
                    <a:cubicBezTo>
                      <a:pt x="61" y="699"/>
                      <a:pt x="61" y="699"/>
                      <a:pt x="61" y="699"/>
                    </a:cubicBezTo>
                    <a:cubicBezTo>
                      <a:pt x="59" y="699"/>
                      <a:pt x="59" y="699"/>
                      <a:pt x="59" y="699"/>
                    </a:cubicBezTo>
                    <a:cubicBezTo>
                      <a:pt x="59" y="696"/>
                      <a:pt x="59" y="696"/>
                      <a:pt x="59" y="696"/>
                    </a:cubicBezTo>
                    <a:cubicBezTo>
                      <a:pt x="61" y="694"/>
                      <a:pt x="61" y="694"/>
                      <a:pt x="61" y="694"/>
                    </a:cubicBezTo>
                    <a:cubicBezTo>
                      <a:pt x="62" y="695"/>
                      <a:pt x="62" y="695"/>
                      <a:pt x="62" y="695"/>
                    </a:cubicBezTo>
                    <a:cubicBezTo>
                      <a:pt x="63" y="696"/>
                      <a:pt x="63" y="696"/>
                      <a:pt x="63" y="696"/>
                    </a:cubicBezTo>
                    <a:cubicBezTo>
                      <a:pt x="63" y="693"/>
                      <a:pt x="63" y="693"/>
                      <a:pt x="63" y="693"/>
                    </a:cubicBezTo>
                    <a:cubicBezTo>
                      <a:pt x="65" y="692"/>
                      <a:pt x="65" y="692"/>
                      <a:pt x="65" y="692"/>
                    </a:cubicBezTo>
                    <a:cubicBezTo>
                      <a:pt x="67" y="688"/>
                      <a:pt x="67" y="688"/>
                      <a:pt x="67" y="688"/>
                    </a:cubicBezTo>
                    <a:cubicBezTo>
                      <a:pt x="68" y="688"/>
                      <a:pt x="68" y="688"/>
                      <a:pt x="68" y="688"/>
                    </a:cubicBezTo>
                    <a:cubicBezTo>
                      <a:pt x="71" y="688"/>
                      <a:pt x="71" y="688"/>
                      <a:pt x="71" y="688"/>
                    </a:cubicBezTo>
                    <a:cubicBezTo>
                      <a:pt x="72" y="687"/>
                      <a:pt x="72" y="687"/>
                      <a:pt x="72" y="687"/>
                    </a:cubicBezTo>
                    <a:cubicBezTo>
                      <a:pt x="71" y="687"/>
                      <a:pt x="71" y="687"/>
                      <a:pt x="71" y="687"/>
                    </a:cubicBezTo>
                    <a:cubicBezTo>
                      <a:pt x="71" y="686"/>
                      <a:pt x="71" y="686"/>
                      <a:pt x="71" y="686"/>
                    </a:cubicBezTo>
                    <a:cubicBezTo>
                      <a:pt x="74" y="682"/>
                      <a:pt x="74" y="682"/>
                      <a:pt x="74" y="682"/>
                    </a:cubicBezTo>
                    <a:cubicBezTo>
                      <a:pt x="75" y="680"/>
                      <a:pt x="75" y="680"/>
                      <a:pt x="75" y="680"/>
                    </a:cubicBezTo>
                    <a:cubicBezTo>
                      <a:pt x="78" y="678"/>
                      <a:pt x="78" y="678"/>
                      <a:pt x="78" y="678"/>
                    </a:cubicBezTo>
                    <a:cubicBezTo>
                      <a:pt x="79" y="677"/>
                      <a:pt x="79" y="677"/>
                      <a:pt x="79" y="677"/>
                    </a:cubicBezTo>
                    <a:cubicBezTo>
                      <a:pt x="77" y="677"/>
                      <a:pt x="77" y="677"/>
                      <a:pt x="77" y="677"/>
                    </a:cubicBezTo>
                    <a:cubicBezTo>
                      <a:pt x="77" y="676"/>
                      <a:pt x="77" y="676"/>
                      <a:pt x="77" y="676"/>
                    </a:cubicBezTo>
                    <a:cubicBezTo>
                      <a:pt x="74" y="678"/>
                      <a:pt x="74" y="678"/>
                      <a:pt x="74" y="678"/>
                    </a:cubicBezTo>
                    <a:cubicBezTo>
                      <a:pt x="73" y="681"/>
                      <a:pt x="73" y="681"/>
                      <a:pt x="73" y="681"/>
                    </a:cubicBezTo>
                    <a:cubicBezTo>
                      <a:pt x="69" y="685"/>
                      <a:pt x="69" y="685"/>
                      <a:pt x="69" y="685"/>
                    </a:cubicBezTo>
                    <a:cubicBezTo>
                      <a:pt x="69" y="685"/>
                      <a:pt x="69" y="685"/>
                      <a:pt x="69" y="685"/>
                    </a:cubicBezTo>
                    <a:cubicBezTo>
                      <a:pt x="69" y="684"/>
                      <a:pt x="69" y="684"/>
                      <a:pt x="69" y="684"/>
                    </a:cubicBezTo>
                    <a:cubicBezTo>
                      <a:pt x="71" y="680"/>
                      <a:pt x="71" y="680"/>
                      <a:pt x="71" y="680"/>
                    </a:cubicBezTo>
                    <a:cubicBezTo>
                      <a:pt x="72" y="676"/>
                      <a:pt x="72" y="676"/>
                      <a:pt x="72" y="676"/>
                    </a:cubicBezTo>
                    <a:cubicBezTo>
                      <a:pt x="75" y="670"/>
                      <a:pt x="75" y="670"/>
                      <a:pt x="75" y="670"/>
                    </a:cubicBezTo>
                    <a:cubicBezTo>
                      <a:pt x="76" y="668"/>
                      <a:pt x="76" y="668"/>
                      <a:pt x="76" y="668"/>
                    </a:cubicBezTo>
                    <a:cubicBezTo>
                      <a:pt x="75" y="668"/>
                      <a:pt x="75" y="668"/>
                      <a:pt x="75" y="668"/>
                    </a:cubicBezTo>
                    <a:cubicBezTo>
                      <a:pt x="75" y="667"/>
                      <a:pt x="75" y="667"/>
                      <a:pt x="75" y="667"/>
                    </a:cubicBezTo>
                    <a:cubicBezTo>
                      <a:pt x="75" y="665"/>
                      <a:pt x="75" y="665"/>
                      <a:pt x="75" y="665"/>
                    </a:cubicBezTo>
                    <a:cubicBezTo>
                      <a:pt x="76" y="665"/>
                      <a:pt x="76" y="665"/>
                      <a:pt x="76" y="665"/>
                    </a:cubicBezTo>
                    <a:cubicBezTo>
                      <a:pt x="76" y="663"/>
                      <a:pt x="76" y="663"/>
                      <a:pt x="76" y="663"/>
                    </a:cubicBezTo>
                    <a:cubicBezTo>
                      <a:pt x="77" y="662"/>
                      <a:pt x="77" y="662"/>
                      <a:pt x="77" y="662"/>
                    </a:cubicBezTo>
                    <a:cubicBezTo>
                      <a:pt x="76" y="661"/>
                      <a:pt x="76" y="661"/>
                      <a:pt x="76" y="661"/>
                    </a:cubicBezTo>
                    <a:cubicBezTo>
                      <a:pt x="75" y="660"/>
                      <a:pt x="75" y="660"/>
                      <a:pt x="75" y="660"/>
                    </a:cubicBezTo>
                    <a:cubicBezTo>
                      <a:pt x="75" y="658"/>
                      <a:pt x="75" y="658"/>
                      <a:pt x="75" y="658"/>
                    </a:cubicBezTo>
                    <a:cubicBezTo>
                      <a:pt x="74" y="656"/>
                      <a:pt x="74" y="656"/>
                      <a:pt x="74" y="656"/>
                    </a:cubicBezTo>
                    <a:cubicBezTo>
                      <a:pt x="71" y="654"/>
                      <a:pt x="71" y="654"/>
                      <a:pt x="71" y="654"/>
                    </a:cubicBezTo>
                    <a:cubicBezTo>
                      <a:pt x="69" y="653"/>
                      <a:pt x="69" y="653"/>
                      <a:pt x="69" y="653"/>
                    </a:cubicBezTo>
                    <a:cubicBezTo>
                      <a:pt x="69" y="651"/>
                      <a:pt x="69" y="651"/>
                      <a:pt x="69" y="651"/>
                    </a:cubicBezTo>
                    <a:cubicBezTo>
                      <a:pt x="67" y="648"/>
                      <a:pt x="67" y="648"/>
                      <a:pt x="67" y="648"/>
                    </a:cubicBezTo>
                    <a:cubicBezTo>
                      <a:pt x="65" y="647"/>
                      <a:pt x="65" y="647"/>
                      <a:pt x="65" y="647"/>
                    </a:cubicBezTo>
                    <a:cubicBezTo>
                      <a:pt x="63" y="647"/>
                      <a:pt x="63" y="647"/>
                      <a:pt x="63" y="647"/>
                    </a:cubicBezTo>
                    <a:cubicBezTo>
                      <a:pt x="63" y="647"/>
                      <a:pt x="63" y="647"/>
                      <a:pt x="63" y="647"/>
                    </a:cubicBezTo>
                    <a:cubicBezTo>
                      <a:pt x="64" y="645"/>
                      <a:pt x="64" y="645"/>
                      <a:pt x="64" y="645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2" y="643"/>
                      <a:pt x="62" y="643"/>
                      <a:pt x="62" y="643"/>
                    </a:cubicBezTo>
                    <a:cubicBezTo>
                      <a:pt x="62" y="641"/>
                      <a:pt x="62" y="641"/>
                      <a:pt x="62" y="641"/>
                    </a:cubicBezTo>
                    <a:cubicBezTo>
                      <a:pt x="63" y="640"/>
                      <a:pt x="63" y="640"/>
                      <a:pt x="63" y="640"/>
                    </a:cubicBezTo>
                    <a:cubicBezTo>
                      <a:pt x="64" y="640"/>
                      <a:pt x="64" y="640"/>
                      <a:pt x="64" y="640"/>
                    </a:cubicBezTo>
                    <a:cubicBezTo>
                      <a:pt x="64" y="639"/>
                      <a:pt x="64" y="639"/>
                      <a:pt x="64" y="639"/>
                    </a:cubicBezTo>
                    <a:cubicBezTo>
                      <a:pt x="62" y="638"/>
                      <a:pt x="62" y="638"/>
                      <a:pt x="62" y="638"/>
                    </a:cubicBezTo>
                    <a:cubicBezTo>
                      <a:pt x="61" y="638"/>
                      <a:pt x="61" y="638"/>
                      <a:pt x="61" y="638"/>
                    </a:cubicBezTo>
                    <a:cubicBezTo>
                      <a:pt x="61" y="636"/>
                      <a:pt x="61" y="636"/>
                      <a:pt x="61" y="636"/>
                    </a:cubicBezTo>
                    <a:cubicBezTo>
                      <a:pt x="63" y="635"/>
                      <a:pt x="63" y="635"/>
                      <a:pt x="63" y="635"/>
                    </a:cubicBezTo>
                    <a:cubicBezTo>
                      <a:pt x="63" y="626"/>
                      <a:pt x="63" y="626"/>
                      <a:pt x="63" y="626"/>
                    </a:cubicBezTo>
                    <a:cubicBezTo>
                      <a:pt x="63" y="618"/>
                      <a:pt x="63" y="618"/>
                      <a:pt x="63" y="618"/>
                    </a:cubicBezTo>
                    <a:cubicBezTo>
                      <a:pt x="63" y="611"/>
                      <a:pt x="63" y="611"/>
                      <a:pt x="63" y="611"/>
                    </a:cubicBezTo>
                    <a:cubicBezTo>
                      <a:pt x="63" y="609"/>
                      <a:pt x="63" y="609"/>
                      <a:pt x="63" y="609"/>
                    </a:cubicBezTo>
                    <a:cubicBezTo>
                      <a:pt x="63" y="606"/>
                      <a:pt x="63" y="606"/>
                      <a:pt x="63" y="606"/>
                    </a:cubicBezTo>
                    <a:cubicBezTo>
                      <a:pt x="64" y="604"/>
                      <a:pt x="64" y="604"/>
                      <a:pt x="64" y="604"/>
                    </a:cubicBezTo>
                    <a:cubicBezTo>
                      <a:pt x="63" y="602"/>
                      <a:pt x="63" y="602"/>
                      <a:pt x="63" y="602"/>
                    </a:cubicBezTo>
                    <a:cubicBezTo>
                      <a:pt x="62" y="600"/>
                      <a:pt x="62" y="600"/>
                      <a:pt x="62" y="600"/>
                    </a:cubicBezTo>
                    <a:cubicBezTo>
                      <a:pt x="62" y="596"/>
                      <a:pt x="62" y="596"/>
                      <a:pt x="62" y="596"/>
                    </a:cubicBezTo>
                    <a:cubicBezTo>
                      <a:pt x="59" y="593"/>
                      <a:pt x="59" y="593"/>
                      <a:pt x="59" y="593"/>
                    </a:cubicBezTo>
                    <a:cubicBezTo>
                      <a:pt x="58" y="588"/>
                      <a:pt x="58" y="588"/>
                      <a:pt x="58" y="588"/>
                    </a:cubicBezTo>
                    <a:cubicBezTo>
                      <a:pt x="59" y="586"/>
                      <a:pt x="59" y="586"/>
                      <a:pt x="59" y="586"/>
                    </a:cubicBezTo>
                    <a:cubicBezTo>
                      <a:pt x="56" y="579"/>
                      <a:pt x="56" y="579"/>
                      <a:pt x="56" y="579"/>
                    </a:cubicBezTo>
                    <a:cubicBezTo>
                      <a:pt x="57" y="577"/>
                      <a:pt x="57" y="577"/>
                      <a:pt x="57" y="577"/>
                    </a:cubicBezTo>
                    <a:cubicBezTo>
                      <a:pt x="59" y="574"/>
                      <a:pt x="59" y="574"/>
                      <a:pt x="59" y="574"/>
                    </a:cubicBezTo>
                    <a:cubicBezTo>
                      <a:pt x="58" y="572"/>
                      <a:pt x="58" y="572"/>
                      <a:pt x="58" y="572"/>
                    </a:cubicBezTo>
                    <a:cubicBezTo>
                      <a:pt x="58" y="570"/>
                      <a:pt x="58" y="570"/>
                      <a:pt x="58" y="570"/>
                    </a:cubicBezTo>
                    <a:cubicBezTo>
                      <a:pt x="55" y="568"/>
                      <a:pt x="55" y="568"/>
                      <a:pt x="55" y="568"/>
                    </a:cubicBezTo>
                    <a:cubicBezTo>
                      <a:pt x="52" y="568"/>
                      <a:pt x="52" y="568"/>
                      <a:pt x="52" y="568"/>
                    </a:cubicBezTo>
                    <a:cubicBezTo>
                      <a:pt x="48" y="570"/>
                      <a:pt x="48" y="570"/>
                      <a:pt x="48" y="570"/>
                    </a:cubicBezTo>
                    <a:cubicBezTo>
                      <a:pt x="47" y="570"/>
                      <a:pt x="47" y="570"/>
                      <a:pt x="47" y="570"/>
                    </a:cubicBezTo>
                    <a:cubicBezTo>
                      <a:pt x="42" y="572"/>
                      <a:pt x="42" y="572"/>
                      <a:pt x="42" y="572"/>
                    </a:cubicBezTo>
                    <a:cubicBezTo>
                      <a:pt x="40" y="574"/>
                      <a:pt x="40" y="574"/>
                      <a:pt x="40" y="574"/>
                    </a:cubicBezTo>
                    <a:cubicBezTo>
                      <a:pt x="36" y="579"/>
                      <a:pt x="36" y="579"/>
                      <a:pt x="36" y="579"/>
                    </a:cubicBezTo>
                    <a:cubicBezTo>
                      <a:pt x="33" y="581"/>
                      <a:pt x="33" y="581"/>
                      <a:pt x="33" y="581"/>
                    </a:cubicBezTo>
                    <a:cubicBezTo>
                      <a:pt x="29" y="581"/>
                      <a:pt x="29" y="581"/>
                      <a:pt x="29" y="581"/>
                    </a:cubicBezTo>
                    <a:cubicBezTo>
                      <a:pt x="25" y="582"/>
                      <a:pt x="25" y="582"/>
                      <a:pt x="25" y="582"/>
                    </a:cubicBezTo>
                    <a:cubicBezTo>
                      <a:pt x="24" y="582"/>
                      <a:pt x="24" y="582"/>
                      <a:pt x="24" y="582"/>
                    </a:cubicBezTo>
                    <a:cubicBezTo>
                      <a:pt x="24" y="581"/>
                      <a:pt x="24" y="581"/>
                      <a:pt x="24" y="581"/>
                    </a:cubicBezTo>
                    <a:cubicBezTo>
                      <a:pt x="26" y="577"/>
                      <a:pt x="26" y="577"/>
                      <a:pt x="26" y="577"/>
                    </a:cubicBezTo>
                    <a:cubicBezTo>
                      <a:pt x="25" y="574"/>
                      <a:pt x="25" y="574"/>
                      <a:pt x="25" y="574"/>
                    </a:cubicBezTo>
                    <a:cubicBezTo>
                      <a:pt x="21" y="560"/>
                      <a:pt x="21" y="560"/>
                      <a:pt x="21" y="560"/>
                    </a:cubicBezTo>
                    <a:cubicBezTo>
                      <a:pt x="19" y="554"/>
                      <a:pt x="19" y="554"/>
                      <a:pt x="19" y="554"/>
                    </a:cubicBezTo>
                    <a:cubicBezTo>
                      <a:pt x="18" y="551"/>
                      <a:pt x="18" y="551"/>
                      <a:pt x="18" y="551"/>
                    </a:cubicBezTo>
                    <a:cubicBezTo>
                      <a:pt x="21" y="546"/>
                      <a:pt x="21" y="546"/>
                      <a:pt x="21" y="546"/>
                    </a:cubicBezTo>
                    <a:cubicBezTo>
                      <a:pt x="15" y="545"/>
                      <a:pt x="15" y="545"/>
                      <a:pt x="15" y="545"/>
                    </a:cubicBezTo>
                    <a:cubicBezTo>
                      <a:pt x="10" y="548"/>
                      <a:pt x="10" y="548"/>
                      <a:pt x="10" y="548"/>
                    </a:cubicBezTo>
                    <a:cubicBezTo>
                      <a:pt x="8" y="546"/>
                      <a:pt x="8" y="546"/>
                      <a:pt x="8" y="546"/>
                    </a:cubicBezTo>
                    <a:cubicBezTo>
                      <a:pt x="0" y="546"/>
                      <a:pt x="0" y="546"/>
                      <a:pt x="0" y="546"/>
                    </a:cubicBezTo>
                    <a:cubicBezTo>
                      <a:pt x="140" y="291"/>
                      <a:pt x="140" y="291"/>
                      <a:pt x="140" y="291"/>
                    </a:cubicBezTo>
                    <a:cubicBezTo>
                      <a:pt x="140" y="292"/>
                      <a:pt x="140" y="292"/>
                      <a:pt x="140" y="292"/>
                    </a:cubicBezTo>
                    <a:cubicBezTo>
                      <a:pt x="142" y="292"/>
                      <a:pt x="142" y="292"/>
                      <a:pt x="142" y="292"/>
                    </a:cubicBezTo>
                    <a:cubicBezTo>
                      <a:pt x="148" y="297"/>
                      <a:pt x="148" y="297"/>
                      <a:pt x="148" y="297"/>
                    </a:cubicBezTo>
                    <a:cubicBezTo>
                      <a:pt x="151" y="297"/>
                      <a:pt x="151" y="297"/>
                      <a:pt x="151" y="297"/>
                    </a:cubicBezTo>
                    <a:cubicBezTo>
                      <a:pt x="153" y="299"/>
                      <a:pt x="153" y="299"/>
                      <a:pt x="153" y="299"/>
                    </a:cubicBezTo>
                    <a:cubicBezTo>
                      <a:pt x="154" y="301"/>
                      <a:pt x="154" y="301"/>
                      <a:pt x="154" y="301"/>
                    </a:cubicBezTo>
                    <a:cubicBezTo>
                      <a:pt x="155" y="301"/>
                      <a:pt x="155" y="301"/>
                      <a:pt x="155" y="301"/>
                    </a:cubicBezTo>
                    <a:cubicBezTo>
                      <a:pt x="157" y="303"/>
                      <a:pt x="157" y="303"/>
                      <a:pt x="157" y="303"/>
                    </a:cubicBezTo>
                    <a:cubicBezTo>
                      <a:pt x="157" y="305"/>
                      <a:pt x="157" y="305"/>
                      <a:pt x="157" y="305"/>
                    </a:cubicBezTo>
                    <a:cubicBezTo>
                      <a:pt x="160" y="308"/>
                      <a:pt x="160" y="308"/>
                      <a:pt x="160" y="308"/>
                    </a:cubicBezTo>
                    <a:cubicBezTo>
                      <a:pt x="159" y="309"/>
                      <a:pt x="159" y="309"/>
                      <a:pt x="159" y="309"/>
                    </a:cubicBezTo>
                    <a:cubicBezTo>
                      <a:pt x="159" y="310"/>
                      <a:pt x="159" y="310"/>
                      <a:pt x="159" y="310"/>
                    </a:cubicBezTo>
                    <a:cubicBezTo>
                      <a:pt x="158" y="313"/>
                      <a:pt x="158" y="313"/>
                      <a:pt x="158" y="313"/>
                    </a:cubicBezTo>
                    <a:cubicBezTo>
                      <a:pt x="159" y="315"/>
                      <a:pt x="159" y="315"/>
                      <a:pt x="159" y="315"/>
                    </a:cubicBezTo>
                    <a:cubicBezTo>
                      <a:pt x="160" y="316"/>
                      <a:pt x="160" y="316"/>
                      <a:pt x="160" y="316"/>
                    </a:cubicBezTo>
                    <a:cubicBezTo>
                      <a:pt x="161" y="315"/>
                      <a:pt x="161" y="315"/>
                      <a:pt x="161" y="315"/>
                    </a:cubicBezTo>
                    <a:cubicBezTo>
                      <a:pt x="162" y="315"/>
                      <a:pt x="162" y="315"/>
                      <a:pt x="162" y="315"/>
                    </a:cubicBezTo>
                    <a:cubicBezTo>
                      <a:pt x="162" y="319"/>
                      <a:pt x="162" y="319"/>
                      <a:pt x="162" y="319"/>
                    </a:cubicBezTo>
                    <a:cubicBezTo>
                      <a:pt x="163" y="322"/>
                      <a:pt x="163" y="322"/>
                      <a:pt x="163" y="322"/>
                    </a:cubicBezTo>
                    <a:cubicBezTo>
                      <a:pt x="167" y="326"/>
                      <a:pt x="167" y="326"/>
                      <a:pt x="167" y="326"/>
                    </a:cubicBezTo>
                    <a:cubicBezTo>
                      <a:pt x="169" y="328"/>
                      <a:pt x="169" y="328"/>
                      <a:pt x="169" y="328"/>
                    </a:cubicBezTo>
                    <a:cubicBezTo>
                      <a:pt x="170" y="327"/>
                      <a:pt x="170" y="327"/>
                      <a:pt x="170" y="327"/>
                    </a:cubicBezTo>
                    <a:cubicBezTo>
                      <a:pt x="171" y="328"/>
                      <a:pt x="171" y="328"/>
                      <a:pt x="171" y="328"/>
                    </a:cubicBezTo>
                    <a:cubicBezTo>
                      <a:pt x="172" y="330"/>
                      <a:pt x="172" y="330"/>
                      <a:pt x="172" y="330"/>
                    </a:cubicBezTo>
                    <a:cubicBezTo>
                      <a:pt x="173" y="331"/>
                      <a:pt x="173" y="331"/>
                      <a:pt x="173" y="331"/>
                    </a:cubicBezTo>
                    <a:cubicBezTo>
                      <a:pt x="174" y="331"/>
                      <a:pt x="174" y="331"/>
                      <a:pt x="174" y="331"/>
                    </a:cubicBezTo>
                    <a:cubicBezTo>
                      <a:pt x="176" y="335"/>
                      <a:pt x="176" y="335"/>
                      <a:pt x="176" y="335"/>
                    </a:cubicBezTo>
                    <a:cubicBezTo>
                      <a:pt x="177" y="338"/>
                      <a:pt x="177" y="338"/>
                      <a:pt x="177" y="338"/>
                    </a:cubicBezTo>
                    <a:cubicBezTo>
                      <a:pt x="178" y="338"/>
                      <a:pt x="178" y="338"/>
                      <a:pt x="178" y="338"/>
                    </a:cubicBezTo>
                    <a:cubicBezTo>
                      <a:pt x="179" y="340"/>
                      <a:pt x="179" y="340"/>
                      <a:pt x="179" y="340"/>
                    </a:cubicBezTo>
                    <a:cubicBezTo>
                      <a:pt x="181" y="340"/>
                      <a:pt x="181" y="340"/>
                      <a:pt x="181" y="340"/>
                    </a:cubicBezTo>
                    <a:cubicBezTo>
                      <a:pt x="184" y="344"/>
                      <a:pt x="184" y="344"/>
                      <a:pt x="184" y="344"/>
                    </a:cubicBezTo>
                    <a:cubicBezTo>
                      <a:pt x="184" y="346"/>
                      <a:pt x="184" y="346"/>
                      <a:pt x="184" y="346"/>
                    </a:cubicBezTo>
                    <a:cubicBezTo>
                      <a:pt x="185" y="346"/>
                      <a:pt x="185" y="346"/>
                      <a:pt x="185" y="346"/>
                    </a:cubicBezTo>
                    <a:cubicBezTo>
                      <a:pt x="184" y="348"/>
                      <a:pt x="184" y="348"/>
                      <a:pt x="184" y="348"/>
                    </a:cubicBezTo>
                    <a:cubicBezTo>
                      <a:pt x="182" y="351"/>
                      <a:pt x="182" y="351"/>
                      <a:pt x="182" y="351"/>
                    </a:cubicBezTo>
                    <a:cubicBezTo>
                      <a:pt x="181" y="353"/>
                      <a:pt x="181" y="353"/>
                      <a:pt x="181" y="353"/>
                    </a:cubicBezTo>
                    <a:cubicBezTo>
                      <a:pt x="186" y="349"/>
                      <a:pt x="186" y="349"/>
                      <a:pt x="186" y="349"/>
                    </a:cubicBezTo>
                    <a:cubicBezTo>
                      <a:pt x="187" y="348"/>
                      <a:pt x="187" y="348"/>
                      <a:pt x="187" y="348"/>
                    </a:cubicBezTo>
                    <a:cubicBezTo>
                      <a:pt x="189" y="348"/>
                      <a:pt x="189" y="348"/>
                      <a:pt x="189" y="348"/>
                    </a:cubicBezTo>
                    <a:cubicBezTo>
                      <a:pt x="189" y="345"/>
                      <a:pt x="189" y="345"/>
                      <a:pt x="189" y="345"/>
                    </a:cubicBezTo>
                    <a:cubicBezTo>
                      <a:pt x="189" y="338"/>
                      <a:pt x="189" y="338"/>
                      <a:pt x="189" y="338"/>
                    </a:cubicBezTo>
                    <a:cubicBezTo>
                      <a:pt x="189" y="334"/>
                      <a:pt x="189" y="334"/>
                      <a:pt x="189" y="334"/>
                    </a:cubicBezTo>
                    <a:cubicBezTo>
                      <a:pt x="190" y="332"/>
                      <a:pt x="190" y="332"/>
                      <a:pt x="190" y="332"/>
                    </a:cubicBezTo>
                    <a:cubicBezTo>
                      <a:pt x="194" y="331"/>
                      <a:pt x="194" y="331"/>
                      <a:pt x="194" y="331"/>
                    </a:cubicBezTo>
                    <a:cubicBezTo>
                      <a:pt x="197" y="329"/>
                      <a:pt x="197" y="329"/>
                      <a:pt x="197" y="329"/>
                    </a:cubicBezTo>
                    <a:cubicBezTo>
                      <a:pt x="199" y="327"/>
                      <a:pt x="199" y="327"/>
                      <a:pt x="199" y="327"/>
                    </a:cubicBezTo>
                    <a:cubicBezTo>
                      <a:pt x="202" y="327"/>
                      <a:pt x="202" y="327"/>
                      <a:pt x="202" y="327"/>
                    </a:cubicBezTo>
                    <a:cubicBezTo>
                      <a:pt x="203" y="325"/>
                      <a:pt x="203" y="325"/>
                      <a:pt x="203" y="325"/>
                    </a:cubicBezTo>
                    <a:cubicBezTo>
                      <a:pt x="204" y="325"/>
                      <a:pt x="204" y="325"/>
                      <a:pt x="204" y="325"/>
                    </a:cubicBezTo>
                    <a:cubicBezTo>
                      <a:pt x="206" y="324"/>
                      <a:pt x="206" y="324"/>
                      <a:pt x="206" y="324"/>
                    </a:cubicBezTo>
                    <a:cubicBezTo>
                      <a:pt x="209" y="324"/>
                      <a:pt x="209" y="324"/>
                      <a:pt x="209" y="324"/>
                    </a:cubicBezTo>
                    <a:cubicBezTo>
                      <a:pt x="210" y="324"/>
                      <a:pt x="210" y="324"/>
                      <a:pt x="210" y="324"/>
                    </a:cubicBezTo>
                    <a:cubicBezTo>
                      <a:pt x="212" y="324"/>
                      <a:pt x="212" y="324"/>
                      <a:pt x="212" y="324"/>
                    </a:cubicBezTo>
                    <a:cubicBezTo>
                      <a:pt x="213" y="325"/>
                      <a:pt x="213" y="325"/>
                      <a:pt x="213" y="325"/>
                    </a:cubicBezTo>
                    <a:cubicBezTo>
                      <a:pt x="216" y="322"/>
                      <a:pt x="216" y="322"/>
                      <a:pt x="216" y="322"/>
                    </a:cubicBezTo>
                    <a:cubicBezTo>
                      <a:pt x="217" y="319"/>
                      <a:pt x="217" y="319"/>
                      <a:pt x="217" y="319"/>
                    </a:cubicBezTo>
                    <a:cubicBezTo>
                      <a:pt x="219" y="319"/>
                      <a:pt x="219" y="319"/>
                      <a:pt x="219" y="319"/>
                    </a:cubicBezTo>
                    <a:cubicBezTo>
                      <a:pt x="221" y="319"/>
                      <a:pt x="221" y="319"/>
                      <a:pt x="221" y="319"/>
                    </a:cubicBezTo>
                    <a:cubicBezTo>
                      <a:pt x="222" y="319"/>
                      <a:pt x="222" y="319"/>
                      <a:pt x="222" y="319"/>
                    </a:cubicBezTo>
                    <a:cubicBezTo>
                      <a:pt x="222" y="318"/>
                      <a:pt x="222" y="318"/>
                      <a:pt x="222" y="318"/>
                    </a:cubicBezTo>
                    <a:cubicBezTo>
                      <a:pt x="224" y="317"/>
                      <a:pt x="224" y="317"/>
                      <a:pt x="224" y="317"/>
                    </a:cubicBezTo>
                    <a:cubicBezTo>
                      <a:pt x="225" y="319"/>
                      <a:pt x="225" y="319"/>
                      <a:pt x="225" y="319"/>
                    </a:cubicBezTo>
                    <a:cubicBezTo>
                      <a:pt x="232" y="318"/>
                      <a:pt x="232" y="318"/>
                      <a:pt x="232" y="318"/>
                    </a:cubicBezTo>
                    <a:cubicBezTo>
                      <a:pt x="237" y="316"/>
                      <a:pt x="237" y="316"/>
                      <a:pt x="237" y="316"/>
                    </a:cubicBezTo>
                    <a:cubicBezTo>
                      <a:pt x="239" y="315"/>
                      <a:pt x="239" y="315"/>
                      <a:pt x="239" y="315"/>
                    </a:cubicBezTo>
                    <a:cubicBezTo>
                      <a:pt x="240" y="315"/>
                      <a:pt x="240" y="315"/>
                      <a:pt x="240" y="315"/>
                    </a:cubicBezTo>
                    <a:cubicBezTo>
                      <a:pt x="242" y="317"/>
                      <a:pt x="242" y="317"/>
                      <a:pt x="242" y="317"/>
                    </a:cubicBezTo>
                    <a:cubicBezTo>
                      <a:pt x="243" y="316"/>
                      <a:pt x="243" y="316"/>
                      <a:pt x="243" y="316"/>
                    </a:cubicBezTo>
                    <a:cubicBezTo>
                      <a:pt x="244" y="313"/>
                      <a:pt x="244" y="313"/>
                      <a:pt x="244" y="313"/>
                    </a:cubicBezTo>
                    <a:cubicBezTo>
                      <a:pt x="248" y="312"/>
                      <a:pt x="248" y="312"/>
                      <a:pt x="248" y="312"/>
                    </a:cubicBezTo>
                    <a:cubicBezTo>
                      <a:pt x="251" y="312"/>
                      <a:pt x="251" y="312"/>
                      <a:pt x="251" y="312"/>
                    </a:cubicBezTo>
                    <a:cubicBezTo>
                      <a:pt x="251" y="313"/>
                      <a:pt x="251" y="313"/>
                      <a:pt x="251" y="313"/>
                    </a:cubicBezTo>
                    <a:cubicBezTo>
                      <a:pt x="252" y="313"/>
                      <a:pt x="252" y="313"/>
                      <a:pt x="252" y="313"/>
                    </a:cubicBezTo>
                    <a:cubicBezTo>
                      <a:pt x="253" y="314"/>
                      <a:pt x="253" y="314"/>
                      <a:pt x="253" y="314"/>
                    </a:cubicBezTo>
                    <a:cubicBezTo>
                      <a:pt x="255" y="314"/>
                      <a:pt x="255" y="314"/>
                      <a:pt x="255" y="314"/>
                    </a:cubicBezTo>
                    <a:cubicBezTo>
                      <a:pt x="255" y="312"/>
                      <a:pt x="255" y="312"/>
                      <a:pt x="255" y="312"/>
                    </a:cubicBezTo>
                    <a:cubicBezTo>
                      <a:pt x="256" y="311"/>
                      <a:pt x="256" y="311"/>
                      <a:pt x="256" y="311"/>
                    </a:cubicBezTo>
                    <a:cubicBezTo>
                      <a:pt x="258" y="312"/>
                      <a:pt x="258" y="312"/>
                      <a:pt x="258" y="312"/>
                    </a:cubicBezTo>
                    <a:cubicBezTo>
                      <a:pt x="258" y="314"/>
                      <a:pt x="258" y="314"/>
                      <a:pt x="258" y="314"/>
                    </a:cubicBezTo>
                    <a:cubicBezTo>
                      <a:pt x="259" y="315"/>
                      <a:pt x="259" y="315"/>
                      <a:pt x="259" y="315"/>
                    </a:cubicBezTo>
                    <a:cubicBezTo>
                      <a:pt x="258" y="316"/>
                      <a:pt x="258" y="316"/>
                      <a:pt x="258" y="316"/>
                    </a:cubicBezTo>
                    <a:cubicBezTo>
                      <a:pt x="257" y="316"/>
                      <a:pt x="257" y="316"/>
                      <a:pt x="257" y="316"/>
                    </a:cubicBezTo>
                    <a:cubicBezTo>
                      <a:pt x="256" y="319"/>
                      <a:pt x="256" y="319"/>
                      <a:pt x="256" y="319"/>
                    </a:cubicBezTo>
                    <a:cubicBezTo>
                      <a:pt x="251" y="320"/>
                      <a:pt x="251" y="320"/>
                      <a:pt x="251" y="320"/>
                    </a:cubicBezTo>
                    <a:cubicBezTo>
                      <a:pt x="246" y="321"/>
                      <a:pt x="246" y="321"/>
                      <a:pt x="246" y="321"/>
                    </a:cubicBezTo>
                    <a:cubicBezTo>
                      <a:pt x="245" y="324"/>
                      <a:pt x="245" y="324"/>
                      <a:pt x="245" y="324"/>
                    </a:cubicBezTo>
                    <a:cubicBezTo>
                      <a:pt x="242" y="324"/>
                      <a:pt x="242" y="324"/>
                      <a:pt x="242" y="324"/>
                    </a:cubicBezTo>
                    <a:cubicBezTo>
                      <a:pt x="240" y="324"/>
                      <a:pt x="240" y="324"/>
                      <a:pt x="240" y="324"/>
                    </a:cubicBezTo>
                    <a:cubicBezTo>
                      <a:pt x="238" y="325"/>
                      <a:pt x="238" y="325"/>
                      <a:pt x="238" y="325"/>
                    </a:cubicBezTo>
                    <a:cubicBezTo>
                      <a:pt x="237" y="325"/>
                      <a:pt x="237" y="325"/>
                      <a:pt x="237" y="325"/>
                    </a:cubicBezTo>
                    <a:cubicBezTo>
                      <a:pt x="236" y="324"/>
                      <a:pt x="236" y="324"/>
                      <a:pt x="236" y="324"/>
                    </a:cubicBezTo>
                    <a:cubicBezTo>
                      <a:pt x="232" y="325"/>
                      <a:pt x="232" y="325"/>
                      <a:pt x="232" y="325"/>
                    </a:cubicBezTo>
                    <a:cubicBezTo>
                      <a:pt x="229" y="325"/>
                      <a:pt x="229" y="325"/>
                      <a:pt x="229" y="325"/>
                    </a:cubicBezTo>
                    <a:cubicBezTo>
                      <a:pt x="228" y="326"/>
                      <a:pt x="228" y="326"/>
                      <a:pt x="228" y="326"/>
                    </a:cubicBezTo>
                    <a:cubicBezTo>
                      <a:pt x="224" y="326"/>
                      <a:pt x="224" y="326"/>
                      <a:pt x="224" y="326"/>
                    </a:cubicBezTo>
                    <a:cubicBezTo>
                      <a:pt x="221" y="327"/>
                      <a:pt x="221" y="327"/>
                      <a:pt x="221" y="327"/>
                    </a:cubicBezTo>
                    <a:cubicBezTo>
                      <a:pt x="219" y="330"/>
                      <a:pt x="219" y="330"/>
                      <a:pt x="219" y="330"/>
                    </a:cubicBezTo>
                    <a:cubicBezTo>
                      <a:pt x="214" y="332"/>
                      <a:pt x="214" y="332"/>
                      <a:pt x="214" y="332"/>
                    </a:cubicBezTo>
                    <a:cubicBezTo>
                      <a:pt x="213" y="331"/>
                      <a:pt x="213" y="331"/>
                      <a:pt x="213" y="331"/>
                    </a:cubicBezTo>
                    <a:cubicBezTo>
                      <a:pt x="210" y="333"/>
                      <a:pt x="210" y="333"/>
                      <a:pt x="210" y="333"/>
                    </a:cubicBezTo>
                    <a:cubicBezTo>
                      <a:pt x="210" y="335"/>
                      <a:pt x="210" y="335"/>
                      <a:pt x="210" y="335"/>
                    </a:cubicBezTo>
                    <a:cubicBezTo>
                      <a:pt x="208" y="336"/>
                      <a:pt x="208" y="336"/>
                      <a:pt x="208" y="336"/>
                    </a:cubicBezTo>
                    <a:cubicBezTo>
                      <a:pt x="207" y="334"/>
                      <a:pt x="207" y="334"/>
                      <a:pt x="207" y="334"/>
                    </a:cubicBezTo>
                    <a:cubicBezTo>
                      <a:pt x="205" y="336"/>
                      <a:pt x="205" y="336"/>
                      <a:pt x="205" y="336"/>
                    </a:cubicBezTo>
                    <a:cubicBezTo>
                      <a:pt x="203" y="339"/>
                      <a:pt x="203" y="339"/>
                      <a:pt x="203" y="339"/>
                    </a:cubicBezTo>
                    <a:cubicBezTo>
                      <a:pt x="202" y="339"/>
                      <a:pt x="202" y="339"/>
                      <a:pt x="202" y="339"/>
                    </a:cubicBezTo>
                    <a:cubicBezTo>
                      <a:pt x="200" y="341"/>
                      <a:pt x="200" y="341"/>
                      <a:pt x="200" y="341"/>
                    </a:cubicBezTo>
                    <a:cubicBezTo>
                      <a:pt x="202" y="344"/>
                      <a:pt x="202" y="344"/>
                      <a:pt x="202" y="344"/>
                    </a:cubicBezTo>
                    <a:cubicBezTo>
                      <a:pt x="205" y="345"/>
                      <a:pt x="205" y="345"/>
                      <a:pt x="205" y="345"/>
                    </a:cubicBezTo>
                    <a:cubicBezTo>
                      <a:pt x="202" y="342"/>
                      <a:pt x="202" y="342"/>
                      <a:pt x="202" y="342"/>
                    </a:cubicBezTo>
                    <a:cubicBezTo>
                      <a:pt x="203" y="341"/>
                      <a:pt x="203" y="341"/>
                      <a:pt x="203" y="341"/>
                    </a:cubicBezTo>
                    <a:cubicBezTo>
                      <a:pt x="205" y="342"/>
                      <a:pt x="205" y="342"/>
                      <a:pt x="205" y="342"/>
                    </a:cubicBezTo>
                    <a:cubicBezTo>
                      <a:pt x="206" y="341"/>
                      <a:pt x="206" y="341"/>
                      <a:pt x="206" y="341"/>
                    </a:cubicBezTo>
                    <a:cubicBezTo>
                      <a:pt x="208" y="342"/>
                      <a:pt x="208" y="342"/>
                      <a:pt x="208" y="342"/>
                    </a:cubicBezTo>
                    <a:cubicBezTo>
                      <a:pt x="207" y="340"/>
                      <a:pt x="207" y="340"/>
                      <a:pt x="207" y="340"/>
                    </a:cubicBezTo>
                    <a:cubicBezTo>
                      <a:pt x="210" y="336"/>
                      <a:pt x="210" y="336"/>
                      <a:pt x="210" y="336"/>
                    </a:cubicBezTo>
                    <a:cubicBezTo>
                      <a:pt x="214" y="335"/>
                      <a:pt x="214" y="335"/>
                      <a:pt x="214" y="335"/>
                    </a:cubicBezTo>
                    <a:cubicBezTo>
                      <a:pt x="217" y="335"/>
                      <a:pt x="217" y="335"/>
                      <a:pt x="217" y="335"/>
                    </a:cubicBezTo>
                    <a:cubicBezTo>
                      <a:pt x="223" y="331"/>
                      <a:pt x="223" y="331"/>
                      <a:pt x="223" y="331"/>
                    </a:cubicBezTo>
                    <a:cubicBezTo>
                      <a:pt x="223" y="329"/>
                      <a:pt x="223" y="329"/>
                      <a:pt x="223" y="329"/>
                    </a:cubicBezTo>
                    <a:cubicBezTo>
                      <a:pt x="225" y="329"/>
                      <a:pt x="225" y="329"/>
                      <a:pt x="225" y="329"/>
                    </a:cubicBezTo>
                    <a:cubicBezTo>
                      <a:pt x="227" y="331"/>
                      <a:pt x="227" y="331"/>
                      <a:pt x="227" y="331"/>
                    </a:cubicBezTo>
                    <a:cubicBezTo>
                      <a:pt x="228" y="329"/>
                      <a:pt x="228" y="329"/>
                      <a:pt x="228" y="329"/>
                    </a:cubicBezTo>
                    <a:cubicBezTo>
                      <a:pt x="230" y="329"/>
                      <a:pt x="230" y="329"/>
                      <a:pt x="230" y="329"/>
                    </a:cubicBezTo>
                    <a:cubicBezTo>
                      <a:pt x="231" y="330"/>
                      <a:pt x="231" y="330"/>
                      <a:pt x="231" y="330"/>
                    </a:cubicBezTo>
                    <a:cubicBezTo>
                      <a:pt x="234" y="328"/>
                      <a:pt x="234" y="328"/>
                      <a:pt x="234" y="328"/>
                    </a:cubicBezTo>
                    <a:cubicBezTo>
                      <a:pt x="235" y="329"/>
                      <a:pt x="235" y="329"/>
                      <a:pt x="235" y="329"/>
                    </a:cubicBezTo>
                    <a:cubicBezTo>
                      <a:pt x="232" y="333"/>
                      <a:pt x="232" y="333"/>
                      <a:pt x="232" y="333"/>
                    </a:cubicBezTo>
                    <a:cubicBezTo>
                      <a:pt x="232" y="335"/>
                      <a:pt x="232" y="335"/>
                      <a:pt x="232" y="335"/>
                    </a:cubicBezTo>
                    <a:cubicBezTo>
                      <a:pt x="235" y="331"/>
                      <a:pt x="235" y="331"/>
                      <a:pt x="235" y="331"/>
                    </a:cubicBezTo>
                    <a:cubicBezTo>
                      <a:pt x="239" y="330"/>
                      <a:pt x="239" y="330"/>
                      <a:pt x="239" y="330"/>
                    </a:cubicBezTo>
                    <a:cubicBezTo>
                      <a:pt x="246" y="325"/>
                      <a:pt x="246" y="325"/>
                      <a:pt x="246" y="325"/>
                    </a:cubicBezTo>
                    <a:cubicBezTo>
                      <a:pt x="250" y="325"/>
                      <a:pt x="250" y="325"/>
                      <a:pt x="250" y="325"/>
                    </a:cubicBezTo>
                    <a:cubicBezTo>
                      <a:pt x="252" y="323"/>
                      <a:pt x="252" y="323"/>
                      <a:pt x="252" y="323"/>
                    </a:cubicBezTo>
                    <a:cubicBezTo>
                      <a:pt x="257" y="323"/>
                      <a:pt x="257" y="323"/>
                      <a:pt x="257" y="323"/>
                    </a:cubicBezTo>
                    <a:cubicBezTo>
                      <a:pt x="259" y="321"/>
                      <a:pt x="259" y="321"/>
                      <a:pt x="259" y="321"/>
                    </a:cubicBezTo>
                    <a:cubicBezTo>
                      <a:pt x="261" y="321"/>
                      <a:pt x="261" y="321"/>
                      <a:pt x="261" y="321"/>
                    </a:cubicBezTo>
                    <a:cubicBezTo>
                      <a:pt x="260" y="324"/>
                      <a:pt x="260" y="324"/>
                      <a:pt x="260" y="324"/>
                    </a:cubicBezTo>
                    <a:cubicBezTo>
                      <a:pt x="257" y="325"/>
                      <a:pt x="257" y="325"/>
                      <a:pt x="257" y="325"/>
                    </a:cubicBezTo>
                    <a:cubicBezTo>
                      <a:pt x="257" y="327"/>
                      <a:pt x="257" y="327"/>
                      <a:pt x="257" y="327"/>
                    </a:cubicBezTo>
                    <a:cubicBezTo>
                      <a:pt x="259" y="328"/>
                      <a:pt x="259" y="328"/>
                      <a:pt x="259" y="328"/>
                    </a:cubicBezTo>
                    <a:cubicBezTo>
                      <a:pt x="262" y="325"/>
                      <a:pt x="262" y="325"/>
                      <a:pt x="262" y="325"/>
                    </a:cubicBezTo>
                    <a:cubicBezTo>
                      <a:pt x="268" y="322"/>
                      <a:pt x="268" y="322"/>
                      <a:pt x="268" y="322"/>
                    </a:cubicBezTo>
                    <a:cubicBezTo>
                      <a:pt x="269" y="322"/>
                      <a:pt x="269" y="322"/>
                      <a:pt x="269" y="322"/>
                    </a:cubicBezTo>
                    <a:cubicBezTo>
                      <a:pt x="269" y="321"/>
                      <a:pt x="269" y="321"/>
                      <a:pt x="269" y="321"/>
                    </a:cubicBezTo>
                    <a:cubicBezTo>
                      <a:pt x="271" y="319"/>
                      <a:pt x="271" y="319"/>
                      <a:pt x="271" y="319"/>
                    </a:cubicBezTo>
                    <a:cubicBezTo>
                      <a:pt x="273" y="320"/>
                      <a:pt x="273" y="320"/>
                      <a:pt x="273" y="320"/>
                    </a:cubicBezTo>
                    <a:cubicBezTo>
                      <a:pt x="273" y="318"/>
                      <a:pt x="273" y="318"/>
                      <a:pt x="273" y="318"/>
                    </a:cubicBezTo>
                    <a:cubicBezTo>
                      <a:pt x="274" y="317"/>
                      <a:pt x="274" y="317"/>
                      <a:pt x="274" y="317"/>
                    </a:cubicBezTo>
                    <a:cubicBezTo>
                      <a:pt x="275" y="318"/>
                      <a:pt x="275" y="318"/>
                      <a:pt x="275" y="318"/>
                    </a:cubicBezTo>
                    <a:cubicBezTo>
                      <a:pt x="277" y="319"/>
                      <a:pt x="277" y="319"/>
                      <a:pt x="277" y="319"/>
                    </a:cubicBezTo>
                    <a:cubicBezTo>
                      <a:pt x="278" y="315"/>
                      <a:pt x="278" y="315"/>
                      <a:pt x="278" y="315"/>
                    </a:cubicBezTo>
                    <a:cubicBezTo>
                      <a:pt x="277" y="312"/>
                      <a:pt x="277" y="312"/>
                      <a:pt x="277" y="312"/>
                    </a:cubicBezTo>
                    <a:cubicBezTo>
                      <a:pt x="278" y="311"/>
                      <a:pt x="278" y="311"/>
                      <a:pt x="278" y="311"/>
                    </a:cubicBezTo>
                    <a:cubicBezTo>
                      <a:pt x="276" y="310"/>
                      <a:pt x="276" y="310"/>
                      <a:pt x="276" y="310"/>
                    </a:cubicBezTo>
                    <a:cubicBezTo>
                      <a:pt x="278" y="306"/>
                      <a:pt x="278" y="306"/>
                      <a:pt x="278" y="306"/>
                    </a:cubicBezTo>
                    <a:cubicBezTo>
                      <a:pt x="282" y="305"/>
                      <a:pt x="282" y="305"/>
                      <a:pt x="282" y="305"/>
                    </a:cubicBezTo>
                    <a:cubicBezTo>
                      <a:pt x="282" y="308"/>
                      <a:pt x="282" y="308"/>
                      <a:pt x="282" y="308"/>
                    </a:cubicBezTo>
                    <a:cubicBezTo>
                      <a:pt x="283" y="317"/>
                      <a:pt x="283" y="317"/>
                      <a:pt x="283" y="317"/>
                    </a:cubicBezTo>
                    <a:cubicBezTo>
                      <a:pt x="281" y="320"/>
                      <a:pt x="281" y="320"/>
                      <a:pt x="281" y="320"/>
                    </a:cubicBezTo>
                    <a:cubicBezTo>
                      <a:pt x="282" y="327"/>
                      <a:pt x="282" y="327"/>
                      <a:pt x="282" y="327"/>
                    </a:cubicBezTo>
                    <a:cubicBezTo>
                      <a:pt x="280" y="332"/>
                      <a:pt x="280" y="332"/>
                      <a:pt x="280" y="332"/>
                    </a:cubicBezTo>
                    <a:cubicBezTo>
                      <a:pt x="279" y="343"/>
                      <a:pt x="279" y="343"/>
                      <a:pt x="279" y="343"/>
                    </a:cubicBezTo>
                    <a:cubicBezTo>
                      <a:pt x="280" y="346"/>
                      <a:pt x="280" y="346"/>
                      <a:pt x="280" y="346"/>
                    </a:cubicBezTo>
                    <a:cubicBezTo>
                      <a:pt x="283" y="346"/>
                      <a:pt x="283" y="346"/>
                      <a:pt x="283" y="346"/>
                    </a:cubicBezTo>
                    <a:cubicBezTo>
                      <a:pt x="285" y="350"/>
                      <a:pt x="285" y="350"/>
                      <a:pt x="285" y="350"/>
                    </a:cubicBezTo>
                    <a:cubicBezTo>
                      <a:pt x="288" y="348"/>
                      <a:pt x="288" y="348"/>
                      <a:pt x="288" y="348"/>
                    </a:cubicBezTo>
                    <a:cubicBezTo>
                      <a:pt x="287" y="346"/>
                      <a:pt x="287" y="346"/>
                      <a:pt x="287" y="346"/>
                    </a:cubicBezTo>
                    <a:cubicBezTo>
                      <a:pt x="285" y="346"/>
                      <a:pt x="285" y="346"/>
                      <a:pt x="285" y="346"/>
                    </a:cubicBezTo>
                    <a:cubicBezTo>
                      <a:pt x="284" y="345"/>
                      <a:pt x="284" y="345"/>
                      <a:pt x="284" y="345"/>
                    </a:cubicBezTo>
                    <a:cubicBezTo>
                      <a:pt x="287" y="343"/>
                      <a:pt x="287" y="343"/>
                      <a:pt x="287" y="343"/>
                    </a:cubicBezTo>
                    <a:cubicBezTo>
                      <a:pt x="289" y="344"/>
                      <a:pt x="289" y="344"/>
                      <a:pt x="289" y="344"/>
                    </a:cubicBezTo>
                    <a:cubicBezTo>
                      <a:pt x="289" y="341"/>
                      <a:pt x="289" y="341"/>
                      <a:pt x="289" y="341"/>
                    </a:cubicBezTo>
                    <a:cubicBezTo>
                      <a:pt x="288" y="341"/>
                      <a:pt x="288" y="341"/>
                      <a:pt x="288" y="341"/>
                    </a:cubicBezTo>
                    <a:cubicBezTo>
                      <a:pt x="291" y="339"/>
                      <a:pt x="291" y="339"/>
                      <a:pt x="291" y="339"/>
                    </a:cubicBezTo>
                    <a:cubicBezTo>
                      <a:pt x="294" y="339"/>
                      <a:pt x="294" y="339"/>
                      <a:pt x="294" y="339"/>
                    </a:cubicBezTo>
                    <a:cubicBezTo>
                      <a:pt x="294" y="341"/>
                      <a:pt x="294" y="341"/>
                      <a:pt x="294" y="341"/>
                    </a:cubicBezTo>
                    <a:cubicBezTo>
                      <a:pt x="296" y="339"/>
                      <a:pt x="296" y="339"/>
                      <a:pt x="296" y="339"/>
                    </a:cubicBezTo>
                    <a:cubicBezTo>
                      <a:pt x="293" y="335"/>
                      <a:pt x="293" y="335"/>
                      <a:pt x="293" y="335"/>
                    </a:cubicBezTo>
                    <a:cubicBezTo>
                      <a:pt x="296" y="335"/>
                      <a:pt x="296" y="335"/>
                      <a:pt x="296" y="335"/>
                    </a:cubicBezTo>
                    <a:cubicBezTo>
                      <a:pt x="300" y="332"/>
                      <a:pt x="300" y="332"/>
                      <a:pt x="300" y="332"/>
                    </a:cubicBezTo>
                    <a:cubicBezTo>
                      <a:pt x="300" y="330"/>
                      <a:pt x="300" y="330"/>
                      <a:pt x="300" y="330"/>
                    </a:cubicBezTo>
                    <a:cubicBezTo>
                      <a:pt x="303" y="330"/>
                      <a:pt x="303" y="330"/>
                      <a:pt x="303" y="330"/>
                    </a:cubicBezTo>
                    <a:cubicBezTo>
                      <a:pt x="304" y="332"/>
                      <a:pt x="304" y="332"/>
                      <a:pt x="304" y="332"/>
                    </a:cubicBezTo>
                    <a:cubicBezTo>
                      <a:pt x="303" y="334"/>
                      <a:pt x="303" y="334"/>
                      <a:pt x="303" y="334"/>
                    </a:cubicBezTo>
                    <a:cubicBezTo>
                      <a:pt x="301" y="336"/>
                      <a:pt x="301" y="336"/>
                      <a:pt x="301" y="336"/>
                    </a:cubicBezTo>
                    <a:cubicBezTo>
                      <a:pt x="302" y="338"/>
                      <a:pt x="302" y="338"/>
                      <a:pt x="302" y="338"/>
                    </a:cubicBezTo>
                    <a:cubicBezTo>
                      <a:pt x="299" y="340"/>
                      <a:pt x="299" y="340"/>
                      <a:pt x="299" y="340"/>
                    </a:cubicBezTo>
                    <a:cubicBezTo>
                      <a:pt x="299" y="341"/>
                      <a:pt x="299" y="341"/>
                      <a:pt x="299" y="341"/>
                    </a:cubicBezTo>
                    <a:cubicBezTo>
                      <a:pt x="300" y="342"/>
                      <a:pt x="300" y="342"/>
                      <a:pt x="300" y="342"/>
                    </a:cubicBezTo>
                    <a:cubicBezTo>
                      <a:pt x="302" y="341"/>
                      <a:pt x="302" y="341"/>
                      <a:pt x="302" y="341"/>
                    </a:cubicBezTo>
                    <a:cubicBezTo>
                      <a:pt x="302" y="343"/>
                      <a:pt x="302" y="343"/>
                      <a:pt x="302" y="343"/>
                    </a:cubicBezTo>
                    <a:cubicBezTo>
                      <a:pt x="302" y="344"/>
                      <a:pt x="302" y="344"/>
                      <a:pt x="302" y="344"/>
                    </a:cubicBezTo>
                    <a:cubicBezTo>
                      <a:pt x="300" y="345"/>
                      <a:pt x="300" y="345"/>
                      <a:pt x="300" y="345"/>
                    </a:cubicBezTo>
                    <a:cubicBezTo>
                      <a:pt x="298" y="347"/>
                      <a:pt x="298" y="347"/>
                      <a:pt x="298" y="347"/>
                    </a:cubicBezTo>
                    <a:cubicBezTo>
                      <a:pt x="296" y="347"/>
                      <a:pt x="296" y="347"/>
                      <a:pt x="296" y="347"/>
                    </a:cubicBezTo>
                    <a:cubicBezTo>
                      <a:pt x="295" y="348"/>
                      <a:pt x="295" y="348"/>
                      <a:pt x="295" y="348"/>
                    </a:cubicBezTo>
                    <a:cubicBezTo>
                      <a:pt x="294" y="350"/>
                      <a:pt x="294" y="350"/>
                      <a:pt x="294" y="350"/>
                    </a:cubicBezTo>
                    <a:cubicBezTo>
                      <a:pt x="295" y="351"/>
                      <a:pt x="295" y="351"/>
                      <a:pt x="295" y="351"/>
                    </a:cubicBezTo>
                    <a:cubicBezTo>
                      <a:pt x="299" y="352"/>
                      <a:pt x="299" y="352"/>
                      <a:pt x="299" y="352"/>
                    </a:cubicBezTo>
                    <a:cubicBezTo>
                      <a:pt x="300" y="353"/>
                      <a:pt x="300" y="353"/>
                      <a:pt x="300" y="353"/>
                    </a:cubicBezTo>
                    <a:cubicBezTo>
                      <a:pt x="303" y="353"/>
                      <a:pt x="303" y="353"/>
                      <a:pt x="303" y="353"/>
                    </a:cubicBezTo>
                    <a:cubicBezTo>
                      <a:pt x="305" y="351"/>
                      <a:pt x="305" y="351"/>
                      <a:pt x="305" y="351"/>
                    </a:cubicBezTo>
                    <a:cubicBezTo>
                      <a:pt x="307" y="351"/>
                      <a:pt x="307" y="351"/>
                      <a:pt x="307" y="351"/>
                    </a:cubicBezTo>
                    <a:cubicBezTo>
                      <a:pt x="310" y="346"/>
                      <a:pt x="310" y="346"/>
                      <a:pt x="310" y="346"/>
                    </a:cubicBezTo>
                    <a:cubicBezTo>
                      <a:pt x="312" y="344"/>
                      <a:pt x="312" y="344"/>
                      <a:pt x="312" y="344"/>
                    </a:cubicBezTo>
                    <a:cubicBezTo>
                      <a:pt x="315" y="343"/>
                      <a:pt x="315" y="343"/>
                      <a:pt x="315" y="343"/>
                    </a:cubicBezTo>
                    <a:cubicBezTo>
                      <a:pt x="317" y="344"/>
                      <a:pt x="317" y="344"/>
                      <a:pt x="317" y="344"/>
                    </a:cubicBezTo>
                    <a:cubicBezTo>
                      <a:pt x="319" y="344"/>
                      <a:pt x="319" y="344"/>
                      <a:pt x="319" y="344"/>
                    </a:cubicBezTo>
                    <a:cubicBezTo>
                      <a:pt x="321" y="346"/>
                      <a:pt x="321" y="346"/>
                      <a:pt x="321" y="346"/>
                    </a:cubicBezTo>
                    <a:cubicBezTo>
                      <a:pt x="323" y="346"/>
                      <a:pt x="323" y="346"/>
                      <a:pt x="323" y="346"/>
                    </a:cubicBezTo>
                    <a:cubicBezTo>
                      <a:pt x="326" y="348"/>
                      <a:pt x="326" y="348"/>
                      <a:pt x="326" y="348"/>
                    </a:cubicBezTo>
                    <a:cubicBezTo>
                      <a:pt x="328" y="348"/>
                      <a:pt x="328" y="348"/>
                      <a:pt x="328" y="348"/>
                    </a:cubicBezTo>
                    <a:cubicBezTo>
                      <a:pt x="328" y="351"/>
                      <a:pt x="328" y="351"/>
                      <a:pt x="328" y="351"/>
                    </a:cubicBezTo>
                    <a:cubicBezTo>
                      <a:pt x="330" y="356"/>
                      <a:pt x="330" y="356"/>
                      <a:pt x="330" y="356"/>
                    </a:cubicBezTo>
                    <a:cubicBezTo>
                      <a:pt x="330" y="360"/>
                      <a:pt x="330" y="360"/>
                      <a:pt x="330" y="360"/>
                    </a:cubicBezTo>
                    <a:cubicBezTo>
                      <a:pt x="333" y="364"/>
                      <a:pt x="333" y="364"/>
                      <a:pt x="333" y="364"/>
                    </a:cubicBezTo>
                    <a:cubicBezTo>
                      <a:pt x="343" y="370"/>
                      <a:pt x="343" y="370"/>
                      <a:pt x="343" y="370"/>
                    </a:cubicBezTo>
                    <a:cubicBezTo>
                      <a:pt x="344" y="372"/>
                      <a:pt x="344" y="372"/>
                      <a:pt x="344" y="372"/>
                    </a:cubicBezTo>
                    <a:cubicBezTo>
                      <a:pt x="347" y="374"/>
                      <a:pt x="347" y="374"/>
                      <a:pt x="347" y="374"/>
                    </a:cubicBezTo>
                    <a:cubicBezTo>
                      <a:pt x="350" y="378"/>
                      <a:pt x="350" y="378"/>
                      <a:pt x="350" y="378"/>
                    </a:cubicBezTo>
                    <a:cubicBezTo>
                      <a:pt x="352" y="378"/>
                      <a:pt x="352" y="378"/>
                      <a:pt x="352" y="378"/>
                    </a:cubicBezTo>
                    <a:cubicBezTo>
                      <a:pt x="354" y="379"/>
                      <a:pt x="354" y="379"/>
                      <a:pt x="354" y="379"/>
                    </a:cubicBezTo>
                    <a:cubicBezTo>
                      <a:pt x="355" y="381"/>
                      <a:pt x="355" y="381"/>
                      <a:pt x="355" y="381"/>
                    </a:cubicBezTo>
                    <a:cubicBezTo>
                      <a:pt x="356" y="382"/>
                      <a:pt x="356" y="382"/>
                      <a:pt x="356" y="382"/>
                    </a:cubicBezTo>
                    <a:cubicBezTo>
                      <a:pt x="358" y="381"/>
                      <a:pt x="358" y="381"/>
                      <a:pt x="358" y="381"/>
                    </a:cubicBezTo>
                    <a:cubicBezTo>
                      <a:pt x="358" y="383"/>
                      <a:pt x="358" y="383"/>
                      <a:pt x="358" y="383"/>
                    </a:cubicBezTo>
                    <a:cubicBezTo>
                      <a:pt x="362" y="385"/>
                      <a:pt x="362" y="385"/>
                      <a:pt x="362" y="385"/>
                    </a:cubicBezTo>
                    <a:cubicBezTo>
                      <a:pt x="364" y="385"/>
                      <a:pt x="364" y="385"/>
                      <a:pt x="364" y="385"/>
                    </a:cubicBezTo>
                    <a:cubicBezTo>
                      <a:pt x="364" y="387"/>
                      <a:pt x="364" y="387"/>
                      <a:pt x="364" y="387"/>
                    </a:cubicBezTo>
                    <a:cubicBezTo>
                      <a:pt x="366" y="389"/>
                      <a:pt x="366" y="389"/>
                      <a:pt x="366" y="389"/>
                    </a:cubicBezTo>
                    <a:cubicBezTo>
                      <a:pt x="367" y="387"/>
                      <a:pt x="367" y="387"/>
                      <a:pt x="367" y="387"/>
                    </a:cubicBezTo>
                    <a:cubicBezTo>
                      <a:pt x="365" y="386"/>
                      <a:pt x="365" y="386"/>
                      <a:pt x="365" y="386"/>
                    </a:cubicBezTo>
                    <a:cubicBezTo>
                      <a:pt x="366" y="385"/>
                      <a:pt x="366" y="385"/>
                      <a:pt x="366" y="385"/>
                    </a:cubicBezTo>
                    <a:cubicBezTo>
                      <a:pt x="364" y="383"/>
                      <a:pt x="364" y="383"/>
                      <a:pt x="364" y="383"/>
                    </a:cubicBezTo>
                    <a:cubicBezTo>
                      <a:pt x="364" y="381"/>
                      <a:pt x="364" y="381"/>
                      <a:pt x="364" y="381"/>
                    </a:cubicBezTo>
                    <a:cubicBezTo>
                      <a:pt x="367" y="383"/>
                      <a:pt x="367" y="383"/>
                      <a:pt x="367" y="383"/>
                    </a:cubicBezTo>
                    <a:cubicBezTo>
                      <a:pt x="368" y="385"/>
                      <a:pt x="368" y="385"/>
                      <a:pt x="368" y="385"/>
                    </a:cubicBezTo>
                    <a:cubicBezTo>
                      <a:pt x="369" y="385"/>
                      <a:pt x="369" y="385"/>
                      <a:pt x="369" y="385"/>
                    </a:cubicBezTo>
                    <a:cubicBezTo>
                      <a:pt x="370" y="383"/>
                      <a:pt x="370" y="383"/>
                      <a:pt x="370" y="383"/>
                    </a:cubicBezTo>
                    <a:cubicBezTo>
                      <a:pt x="371" y="383"/>
                      <a:pt x="371" y="383"/>
                      <a:pt x="371" y="383"/>
                    </a:cubicBezTo>
                    <a:cubicBezTo>
                      <a:pt x="374" y="386"/>
                      <a:pt x="374" y="386"/>
                      <a:pt x="374" y="386"/>
                    </a:cubicBezTo>
                    <a:cubicBezTo>
                      <a:pt x="375" y="388"/>
                      <a:pt x="375" y="388"/>
                      <a:pt x="375" y="388"/>
                    </a:cubicBezTo>
                    <a:cubicBezTo>
                      <a:pt x="376" y="388"/>
                      <a:pt x="376" y="388"/>
                      <a:pt x="376" y="388"/>
                    </a:cubicBezTo>
                    <a:cubicBezTo>
                      <a:pt x="377" y="391"/>
                      <a:pt x="377" y="391"/>
                      <a:pt x="377" y="391"/>
                    </a:cubicBezTo>
                    <a:cubicBezTo>
                      <a:pt x="379" y="393"/>
                      <a:pt x="379" y="393"/>
                      <a:pt x="379" y="393"/>
                    </a:cubicBezTo>
                    <a:cubicBezTo>
                      <a:pt x="379" y="396"/>
                      <a:pt x="379" y="396"/>
                      <a:pt x="379" y="396"/>
                    </a:cubicBezTo>
                    <a:cubicBezTo>
                      <a:pt x="380" y="399"/>
                      <a:pt x="380" y="399"/>
                      <a:pt x="380" y="399"/>
                    </a:cubicBezTo>
                    <a:cubicBezTo>
                      <a:pt x="379" y="402"/>
                      <a:pt x="379" y="402"/>
                      <a:pt x="379" y="402"/>
                    </a:cubicBezTo>
                    <a:cubicBezTo>
                      <a:pt x="379" y="404"/>
                      <a:pt x="379" y="404"/>
                      <a:pt x="379" y="404"/>
                    </a:cubicBezTo>
                    <a:cubicBezTo>
                      <a:pt x="376" y="407"/>
                      <a:pt x="376" y="407"/>
                      <a:pt x="376" y="407"/>
                    </a:cubicBezTo>
                    <a:cubicBezTo>
                      <a:pt x="371" y="405"/>
                      <a:pt x="371" y="405"/>
                      <a:pt x="371" y="405"/>
                    </a:cubicBezTo>
                    <a:cubicBezTo>
                      <a:pt x="368" y="405"/>
                      <a:pt x="368" y="405"/>
                      <a:pt x="368" y="405"/>
                    </a:cubicBezTo>
                    <a:cubicBezTo>
                      <a:pt x="368" y="405"/>
                      <a:pt x="368" y="405"/>
                      <a:pt x="368" y="405"/>
                    </a:cubicBezTo>
                    <a:cubicBezTo>
                      <a:pt x="367" y="406"/>
                      <a:pt x="367" y="406"/>
                      <a:pt x="367" y="406"/>
                    </a:cubicBezTo>
                    <a:cubicBezTo>
                      <a:pt x="364" y="405"/>
                      <a:pt x="364" y="405"/>
                      <a:pt x="364" y="405"/>
                    </a:cubicBezTo>
                    <a:cubicBezTo>
                      <a:pt x="362" y="405"/>
                      <a:pt x="362" y="405"/>
                      <a:pt x="362" y="405"/>
                    </a:cubicBezTo>
                    <a:cubicBezTo>
                      <a:pt x="363" y="407"/>
                      <a:pt x="363" y="407"/>
                      <a:pt x="363" y="407"/>
                    </a:cubicBezTo>
                    <a:cubicBezTo>
                      <a:pt x="361" y="408"/>
                      <a:pt x="361" y="408"/>
                      <a:pt x="361" y="408"/>
                    </a:cubicBezTo>
                    <a:cubicBezTo>
                      <a:pt x="360" y="411"/>
                      <a:pt x="360" y="411"/>
                      <a:pt x="360" y="411"/>
                    </a:cubicBezTo>
                    <a:cubicBezTo>
                      <a:pt x="358" y="410"/>
                      <a:pt x="358" y="410"/>
                      <a:pt x="358" y="410"/>
                    </a:cubicBezTo>
                    <a:cubicBezTo>
                      <a:pt x="356" y="411"/>
                      <a:pt x="356" y="411"/>
                      <a:pt x="356" y="411"/>
                    </a:cubicBezTo>
                    <a:cubicBezTo>
                      <a:pt x="357" y="412"/>
                      <a:pt x="357" y="412"/>
                      <a:pt x="357" y="412"/>
                    </a:cubicBezTo>
                    <a:cubicBezTo>
                      <a:pt x="359" y="413"/>
                      <a:pt x="359" y="413"/>
                      <a:pt x="359" y="413"/>
                    </a:cubicBezTo>
                    <a:cubicBezTo>
                      <a:pt x="360" y="416"/>
                      <a:pt x="360" y="416"/>
                      <a:pt x="360" y="416"/>
                    </a:cubicBezTo>
                    <a:cubicBezTo>
                      <a:pt x="362" y="418"/>
                      <a:pt x="362" y="418"/>
                      <a:pt x="362" y="418"/>
                    </a:cubicBezTo>
                    <a:cubicBezTo>
                      <a:pt x="363" y="417"/>
                      <a:pt x="363" y="417"/>
                      <a:pt x="363" y="417"/>
                    </a:cubicBezTo>
                    <a:cubicBezTo>
                      <a:pt x="366" y="419"/>
                      <a:pt x="366" y="419"/>
                      <a:pt x="366" y="419"/>
                    </a:cubicBezTo>
                    <a:cubicBezTo>
                      <a:pt x="366" y="421"/>
                      <a:pt x="366" y="421"/>
                      <a:pt x="366" y="421"/>
                    </a:cubicBezTo>
                    <a:cubicBezTo>
                      <a:pt x="369" y="421"/>
                      <a:pt x="369" y="421"/>
                      <a:pt x="369" y="421"/>
                    </a:cubicBezTo>
                    <a:cubicBezTo>
                      <a:pt x="373" y="423"/>
                      <a:pt x="373" y="423"/>
                      <a:pt x="373" y="423"/>
                    </a:cubicBezTo>
                    <a:cubicBezTo>
                      <a:pt x="377" y="424"/>
                      <a:pt x="377" y="424"/>
                      <a:pt x="377" y="424"/>
                    </a:cubicBezTo>
                    <a:cubicBezTo>
                      <a:pt x="382" y="426"/>
                      <a:pt x="382" y="426"/>
                      <a:pt x="382" y="426"/>
                    </a:cubicBezTo>
                    <a:cubicBezTo>
                      <a:pt x="385" y="426"/>
                      <a:pt x="385" y="426"/>
                      <a:pt x="385" y="426"/>
                    </a:cubicBezTo>
                    <a:cubicBezTo>
                      <a:pt x="385" y="425"/>
                      <a:pt x="385" y="425"/>
                      <a:pt x="385" y="425"/>
                    </a:cubicBezTo>
                    <a:cubicBezTo>
                      <a:pt x="387" y="425"/>
                      <a:pt x="387" y="425"/>
                      <a:pt x="387" y="425"/>
                    </a:cubicBezTo>
                    <a:cubicBezTo>
                      <a:pt x="389" y="426"/>
                      <a:pt x="389" y="426"/>
                      <a:pt x="389" y="426"/>
                    </a:cubicBezTo>
                    <a:cubicBezTo>
                      <a:pt x="389" y="428"/>
                      <a:pt x="389" y="428"/>
                      <a:pt x="389" y="428"/>
                    </a:cubicBezTo>
                    <a:cubicBezTo>
                      <a:pt x="392" y="425"/>
                      <a:pt x="392" y="425"/>
                      <a:pt x="392" y="425"/>
                    </a:cubicBezTo>
                    <a:cubicBezTo>
                      <a:pt x="393" y="426"/>
                      <a:pt x="393" y="426"/>
                      <a:pt x="393" y="426"/>
                    </a:cubicBezTo>
                    <a:cubicBezTo>
                      <a:pt x="395" y="426"/>
                      <a:pt x="395" y="426"/>
                      <a:pt x="395" y="426"/>
                    </a:cubicBezTo>
                    <a:cubicBezTo>
                      <a:pt x="396" y="424"/>
                      <a:pt x="396" y="424"/>
                      <a:pt x="396" y="424"/>
                    </a:cubicBezTo>
                    <a:cubicBezTo>
                      <a:pt x="397" y="424"/>
                      <a:pt x="397" y="424"/>
                      <a:pt x="397" y="424"/>
                    </a:cubicBezTo>
                    <a:cubicBezTo>
                      <a:pt x="397" y="426"/>
                      <a:pt x="397" y="426"/>
                      <a:pt x="397" y="426"/>
                    </a:cubicBezTo>
                    <a:cubicBezTo>
                      <a:pt x="399" y="426"/>
                      <a:pt x="399" y="426"/>
                      <a:pt x="399" y="426"/>
                    </a:cubicBezTo>
                    <a:cubicBezTo>
                      <a:pt x="402" y="424"/>
                      <a:pt x="402" y="424"/>
                      <a:pt x="402" y="424"/>
                    </a:cubicBezTo>
                    <a:cubicBezTo>
                      <a:pt x="409" y="422"/>
                      <a:pt x="409" y="422"/>
                      <a:pt x="409" y="422"/>
                    </a:cubicBezTo>
                    <a:cubicBezTo>
                      <a:pt x="411" y="421"/>
                      <a:pt x="411" y="421"/>
                      <a:pt x="411" y="421"/>
                    </a:cubicBezTo>
                    <a:cubicBezTo>
                      <a:pt x="411" y="423"/>
                      <a:pt x="411" y="423"/>
                      <a:pt x="411" y="423"/>
                    </a:cubicBezTo>
                    <a:cubicBezTo>
                      <a:pt x="410" y="425"/>
                      <a:pt x="410" y="425"/>
                      <a:pt x="410" y="425"/>
                    </a:cubicBezTo>
                    <a:cubicBezTo>
                      <a:pt x="410" y="426"/>
                      <a:pt x="410" y="426"/>
                      <a:pt x="410" y="426"/>
                    </a:cubicBezTo>
                    <a:cubicBezTo>
                      <a:pt x="411" y="426"/>
                      <a:pt x="411" y="426"/>
                      <a:pt x="411" y="426"/>
                    </a:cubicBezTo>
                    <a:cubicBezTo>
                      <a:pt x="412" y="428"/>
                      <a:pt x="412" y="428"/>
                      <a:pt x="412" y="428"/>
                    </a:cubicBezTo>
                    <a:cubicBezTo>
                      <a:pt x="411" y="430"/>
                      <a:pt x="411" y="430"/>
                      <a:pt x="411" y="430"/>
                    </a:cubicBezTo>
                    <a:cubicBezTo>
                      <a:pt x="412" y="431"/>
                      <a:pt x="412" y="431"/>
                      <a:pt x="412" y="431"/>
                    </a:cubicBezTo>
                    <a:cubicBezTo>
                      <a:pt x="413" y="432"/>
                      <a:pt x="413" y="432"/>
                      <a:pt x="413" y="432"/>
                    </a:cubicBezTo>
                    <a:cubicBezTo>
                      <a:pt x="414" y="430"/>
                      <a:pt x="414" y="430"/>
                      <a:pt x="414" y="430"/>
                    </a:cubicBezTo>
                    <a:cubicBezTo>
                      <a:pt x="416" y="432"/>
                      <a:pt x="416" y="432"/>
                      <a:pt x="416" y="432"/>
                    </a:cubicBezTo>
                    <a:cubicBezTo>
                      <a:pt x="415" y="434"/>
                      <a:pt x="415" y="434"/>
                      <a:pt x="415" y="434"/>
                    </a:cubicBezTo>
                    <a:cubicBezTo>
                      <a:pt x="414" y="438"/>
                      <a:pt x="414" y="438"/>
                      <a:pt x="414" y="438"/>
                    </a:cubicBezTo>
                    <a:cubicBezTo>
                      <a:pt x="414" y="440"/>
                      <a:pt x="414" y="440"/>
                      <a:pt x="414" y="440"/>
                    </a:cubicBezTo>
                    <a:cubicBezTo>
                      <a:pt x="415" y="441"/>
                      <a:pt x="415" y="441"/>
                      <a:pt x="415" y="441"/>
                    </a:cubicBezTo>
                    <a:cubicBezTo>
                      <a:pt x="417" y="439"/>
                      <a:pt x="417" y="439"/>
                      <a:pt x="417" y="439"/>
                    </a:cubicBezTo>
                    <a:cubicBezTo>
                      <a:pt x="417" y="436"/>
                      <a:pt x="417" y="436"/>
                      <a:pt x="417" y="436"/>
                    </a:cubicBezTo>
                    <a:cubicBezTo>
                      <a:pt x="418" y="434"/>
                      <a:pt x="418" y="434"/>
                      <a:pt x="418" y="434"/>
                    </a:cubicBezTo>
                    <a:cubicBezTo>
                      <a:pt x="419" y="434"/>
                      <a:pt x="419" y="434"/>
                      <a:pt x="419" y="434"/>
                    </a:cubicBezTo>
                    <a:cubicBezTo>
                      <a:pt x="418" y="438"/>
                      <a:pt x="418" y="438"/>
                      <a:pt x="418" y="438"/>
                    </a:cubicBezTo>
                    <a:cubicBezTo>
                      <a:pt x="417" y="442"/>
                      <a:pt x="417" y="442"/>
                      <a:pt x="417" y="442"/>
                    </a:cubicBezTo>
                    <a:cubicBezTo>
                      <a:pt x="415" y="444"/>
                      <a:pt x="415" y="444"/>
                      <a:pt x="415" y="444"/>
                    </a:cubicBezTo>
                    <a:cubicBezTo>
                      <a:pt x="415" y="448"/>
                      <a:pt x="415" y="448"/>
                      <a:pt x="415" y="448"/>
                    </a:cubicBezTo>
                    <a:cubicBezTo>
                      <a:pt x="416" y="451"/>
                      <a:pt x="416" y="451"/>
                      <a:pt x="416" y="451"/>
                    </a:cubicBezTo>
                    <a:cubicBezTo>
                      <a:pt x="416" y="455"/>
                      <a:pt x="416" y="455"/>
                      <a:pt x="416" y="455"/>
                    </a:cubicBezTo>
                    <a:cubicBezTo>
                      <a:pt x="416" y="458"/>
                      <a:pt x="416" y="458"/>
                      <a:pt x="416" y="458"/>
                    </a:cubicBezTo>
                    <a:cubicBezTo>
                      <a:pt x="418" y="460"/>
                      <a:pt x="418" y="460"/>
                      <a:pt x="418" y="460"/>
                    </a:cubicBezTo>
                    <a:cubicBezTo>
                      <a:pt x="418" y="462"/>
                      <a:pt x="418" y="462"/>
                      <a:pt x="418" y="462"/>
                    </a:cubicBezTo>
                    <a:cubicBezTo>
                      <a:pt x="417" y="464"/>
                      <a:pt x="417" y="464"/>
                      <a:pt x="417" y="464"/>
                    </a:cubicBezTo>
                    <a:cubicBezTo>
                      <a:pt x="418" y="465"/>
                      <a:pt x="418" y="465"/>
                      <a:pt x="418" y="465"/>
                    </a:cubicBezTo>
                    <a:cubicBezTo>
                      <a:pt x="419" y="468"/>
                      <a:pt x="419" y="468"/>
                      <a:pt x="419" y="468"/>
                    </a:cubicBezTo>
                    <a:cubicBezTo>
                      <a:pt x="420" y="476"/>
                      <a:pt x="420" y="476"/>
                      <a:pt x="420" y="476"/>
                    </a:cubicBezTo>
                    <a:cubicBezTo>
                      <a:pt x="420" y="468"/>
                      <a:pt x="420" y="468"/>
                      <a:pt x="420" y="468"/>
                    </a:cubicBezTo>
                    <a:cubicBezTo>
                      <a:pt x="419" y="462"/>
                      <a:pt x="419" y="462"/>
                      <a:pt x="419" y="462"/>
                    </a:cubicBezTo>
                    <a:cubicBezTo>
                      <a:pt x="419" y="457"/>
                      <a:pt x="419" y="457"/>
                      <a:pt x="419" y="457"/>
                    </a:cubicBezTo>
                    <a:cubicBezTo>
                      <a:pt x="422" y="452"/>
                      <a:pt x="422" y="452"/>
                      <a:pt x="422" y="452"/>
                    </a:cubicBezTo>
                    <a:cubicBezTo>
                      <a:pt x="424" y="452"/>
                      <a:pt x="424" y="452"/>
                      <a:pt x="424" y="452"/>
                    </a:cubicBezTo>
                    <a:cubicBezTo>
                      <a:pt x="424" y="454"/>
                      <a:pt x="424" y="454"/>
                      <a:pt x="424" y="454"/>
                    </a:cubicBezTo>
                    <a:cubicBezTo>
                      <a:pt x="423" y="455"/>
                      <a:pt x="423" y="455"/>
                      <a:pt x="423" y="455"/>
                    </a:cubicBezTo>
                    <a:cubicBezTo>
                      <a:pt x="423" y="457"/>
                      <a:pt x="423" y="457"/>
                      <a:pt x="423" y="457"/>
                    </a:cubicBezTo>
                    <a:cubicBezTo>
                      <a:pt x="424" y="457"/>
                      <a:pt x="424" y="457"/>
                      <a:pt x="424" y="457"/>
                    </a:cubicBezTo>
                    <a:cubicBezTo>
                      <a:pt x="425" y="456"/>
                      <a:pt x="425" y="456"/>
                      <a:pt x="425" y="456"/>
                    </a:cubicBezTo>
                    <a:cubicBezTo>
                      <a:pt x="426" y="457"/>
                      <a:pt x="426" y="457"/>
                      <a:pt x="426" y="457"/>
                    </a:cubicBezTo>
                    <a:cubicBezTo>
                      <a:pt x="427" y="456"/>
                      <a:pt x="427" y="456"/>
                      <a:pt x="427" y="456"/>
                    </a:cubicBezTo>
                    <a:cubicBezTo>
                      <a:pt x="427" y="454"/>
                      <a:pt x="427" y="454"/>
                      <a:pt x="427" y="454"/>
                    </a:cubicBezTo>
                    <a:cubicBezTo>
                      <a:pt x="425" y="451"/>
                      <a:pt x="425" y="451"/>
                      <a:pt x="425" y="451"/>
                    </a:cubicBezTo>
                    <a:cubicBezTo>
                      <a:pt x="425" y="450"/>
                      <a:pt x="425" y="450"/>
                      <a:pt x="425" y="450"/>
                    </a:cubicBezTo>
                    <a:cubicBezTo>
                      <a:pt x="428" y="449"/>
                      <a:pt x="428" y="449"/>
                      <a:pt x="428" y="449"/>
                    </a:cubicBezTo>
                    <a:cubicBezTo>
                      <a:pt x="428" y="448"/>
                      <a:pt x="428" y="448"/>
                      <a:pt x="428" y="448"/>
                    </a:cubicBezTo>
                    <a:cubicBezTo>
                      <a:pt x="426" y="446"/>
                      <a:pt x="426" y="446"/>
                      <a:pt x="426" y="446"/>
                    </a:cubicBezTo>
                    <a:cubicBezTo>
                      <a:pt x="426" y="445"/>
                      <a:pt x="426" y="445"/>
                      <a:pt x="426" y="445"/>
                    </a:cubicBezTo>
                    <a:cubicBezTo>
                      <a:pt x="427" y="440"/>
                      <a:pt x="427" y="440"/>
                      <a:pt x="427" y="440"/>
                    </a:cubicBezTo>
                    <a:cubicBezTo>
                      <a:pt x="429" y="434"/>
                      <a:pt x="429" y="434"/>
                      <a:pt x="429" y="434"/>
                    </a:cubicBezTo>
                    <a:cubicBezTo>
                      <a:pt x="429" y="432"/>
                      <a:pt x="429" y="432"/>
                      <a:pt x="429" y="432"/>
                    </a:cubicBezTo>
                    <a:cubicBezTo>
                      <a:pt x="429" y="430"/>
                      <a:pt x="429" y="430"/>
                      <a:pt x="429" y="430"/>
                    </a:cubicBezTo>
                    <a:cubicBezTo>
                      <a:pt x="430" y="429"/>
                      <a:pt x="430" y="429"/>
                      <a:pt x="430" y="429"/>
                    </a:cubicBezTo>
                    <a:cubicBezTo>
                      <a:pt x="434" y="429"/>
                      <a:pt x="434" y="429"/>
                      <a:pt x="434" y="429"/>
                    </a:cubicBezTo>
                    <a:cubicBezTo>
                      <a:pt x="434" y="428"/>
                      <a:pt x="434" y="428"/>
                      <a:pt x="434" y="428"/>
                    </a:cubicBezTo>
                    <a:cubicBezTo>
                      <a:pt x="435" y="427"/>
                      <a:pt x="435" y="427"/>
                      <a:pt x="435" y="427"/>
                    </a:cubicBezTo>
                    <a:cubicBezTo>
                      <a:pt x="437" y="426"/>
                      <a:pt x="437" y="426"/>
                      <a:pt x="437" y="426"/>
                    </a:cubicBezTo>
                    <a:cubicBezTo>
                      <a:pt x="438" y="427"/>
                      <a:pt x="438" y="427"/>
                      <a:pt x="438" y="427"/>
                    </a:cubicBezTo>
                    <a:cubicBezTo>
                      <a:pt x="439" y="427"/>
                      <a:pt x="439" y="427"/>
                      <a:pt x="439" y="427"/>
                    </a:cubicBezTo>
                    <a:cubicBezTo>
                      <a:pt x="441" y="425"/>
                      <a:pt x="441" y="425"/>
                      <a:pt x="441" y="425"/>
                    </a:cubicBezTo>
                    <a:cubicBezTo>
                      <a:pt x="442" y="425"/>
                      <a:pt x="442" y="425"/>
                      <a:pt x="442" y="425"/>
                    </a:cubicBezTo>
                    <a:cubicBezTo>
                      <a:pt x="442" y="426"/>
                      <a:pt x="442" y="426"/>
                      <a:pt x="442" y="426"/>
                    </a:cubicBezTo>
                    <a:cubicBezTo>
                      <a:pt x="443" y="426"/>
                      <a:pt x="443" y="426"/>
                      <a:pt x="443" y="426"/>
                    </a:cubicBezTo>
                    <a:cubicBezTo>
                      <a:pt x="446" y="425"/>
                      <a:pt x="446" y="425"/>
                      <a:pt x="446" y="425"/>
                    </a:cubicBezTo>
                    <a:cubicBezTo>
                      <a:pt x="447" y="423"/>
                      <a:pt x="447" y="423"/>
                      <a:pt x="447" y="423"/>
                    </a:cubicBezTo>
                    <a:cubicBezTo>
                      <a:pt x="448" y="423"/>
                      <a:pt x="448" y="423"/>
                      <a:pt x="448" y="423"/>
                    </a:cubicBezTo>
                    <a:cubicBezTo>
                      <a:pt x="449" y="425"/>
                      <a:pt x="449" y="425"/>
                      <a:pt x="449" y="425"/>
                    </a:cubicBezTo>
                    <a:cubicBezTo>
                      <a:pt x="450" y="425"/>
                      <a:pt x="450" y="425"/>
                      <a:pt x="450" y="425"/>
                    </a:cubicBezTo>
                    <a:cubicBezTo>
                      <a:pt x="451" y="428"/>
                      <a:pt x="451" y="428"/>
                      <a:pt x="451" y="428"/>
                    </a:cubicBezTo>
                    <a:cubicBezTo>
                      <a:pt x="451" y="425"/>
                      <a:pt x="451" y="425"/>
                      <a:pt x="451" y="425"/>
                    </a:cubicBezTo>
                    <a:cubicBezTo>
                      <a:pt x="450" y="422"/>
                      <a:pt x="450" y="422"/>
                      <a:pt x="450" y="422"/>
                    </a:cubicBezTo>
                    <a:cubicBezTo>
                      <a:pt x="452" y="419"/>
                      <a:pt x="452" y="419"/>
                      <a:pt x="452" y="419"/>
                    </a:cubicBezTo>
                    <a:cubicBezTo>
                      <a:pt x="454" y="419"/>
                      <a:pt x="454" y="419"/>
                      <a:pt x="454" y="419"/>
                    </a:cubicBezTo>
                    <a:cubicBezTo>
                      <a:pt x="455" y="419"/>
                      <a:pt x="455" y="419"/>
                      <a:pt x="455" y="419"/>
                    </a:cubicBezTo>
                    <a:cubicBezTo>
                      <a:pt x="457" y="419"/>
                      <a:pt x="457" y="419"/>
                      <a:pt x="457" y="419"/>
                    </a:cubicBezTo>
                    <a:cubicBezTo>
                      <a:pt x="458" y="419"/>
                      <a:pt x="458" y="419"/>
                      <a:pt x="458" y="419"/>
                    </a:cubicBezTo>
                    <a:cubicBezTo>
                      <a:pt x="460" y="420"/>
                      <a:pt x="460" y="420"/>
                      <a:pt x="460" y="420"/>
                    </a:cubicBezTo>
                    <a:cubicBezTo>
                      <a:pt x="462" y="417"/>
                      <a:pt x="462" y="417"/>
                      <a:pt x="462" y="417"/>
                    </a:cubicBezTo>
                    <a:cubicBezTo>
                      <a:pt x="461" y="415"/>
                      <a:pt x="461" y="415"/>
                      <a:pt x="461" y="415"/>
                    </a:cubicBezTo>
                    <a:cubicBezTo>
                      <a:pt x="463" y="413"/>
                      <a:pt x="463" y="413"/>
                      <a:pt x="463" y="413"/>
                    </a:cubicBezTo>
                    <a:cubicBezTo>
                      <a:pt x="461" y="413"/>
                      <a:pt x="461" y="413"/>
                      <a:pt x="461" y="413"/>
                    </a:cubicBezTo>
                    <a:cubicBezTo>
                      <a:pt x="461" y="413"/>
                      <a:pt x="461" y="413"/>
                      <a:pt x="461" y="413"/>
                    </a:cubicBezTo>
                    <a:cubicBezTo>
                      <a:pt x="459" y="413"/>
                      <a:pt x="459" y="413"/>
                      <a:pt x="459" y="413"/>
                    </a:cubicBezTo>
                    <a:cubicBezTo>
                      <a:pt x="454" y="414"/>
                      <a:pt x="454" y="414"/>
                      <a:pt x="454" y="414"/>
                    </a:cubicBezTo>
                    <a:cubicBezTo>
                      <a:pt x="452" y="414"/>
                      <a:pt x="452" y="414"/>
                      <a:pt x="452" y="414"/>
                    </a:cubicBezTo>
                    <a:cubicBezTo>
                      <a:pt x="452" y="416"/>
                      <a:pt x="452" y="416"/>
                      <a:pt x="452" y="416"/>
                    </a:cubicBezTo>
                    <a:cubicBezTo>
                      <a:pt x="450" y="416"/>
                      <a:pt x="450" y="416"/>
                      <a:pt x="450" y="416"/>
                    </a:cubicBezTo>
                    <a:cubicBezTo>
                      <a:pt x="450" y="418"/>
                      <a:pt x="450" y="418"/>
                      <a:pt x="450" y="418"/>
                    </a:cubicBezTo>
                    <a:cubicBezTo>
                      <a:pt x="449" y="419"/>
                      <a:pt x="449" y="419"/>
                      <a:pt x="449" y="419"/>
                    </a:cubicBezTo>
                    <a:cubicBezTo>
                      <a:pt x="447" y="416"/>
                      <a:pt x="447" y="416"/>
                      <a:pt x="447" y="416"/>
                    </a:cubicBezTo>
                    <a:cubicBezTo>
                      <a:pt x="447" y="414"/>
                      <a:pt x="447" y="414"/>
                      <a:pt x="447" y="414"/>
                    </a:cubicBezTo>
                    <a:cubicBezTo>
                      <a:pt x="446" y="416"/>
                      <a:pt x="446" y="416"/>
                      <a:pt x="446" y="416"/>
                    </a:cubicBezTo>
                    <a:cubicBezTo>
                      <a:pt x="446" y="418"/>
                      <a:pt x="446" y="418"/>
                      <a:pt x="446" y="418"/>
                    </a:cubicBezTo>
                    <a:cubicBezTo>
                      <a:pt x="444" y="418"/>
                      <a:pt x="444" y="418"/>
                      <a:pt x="444" y="418"/>
                    </a:cubicBezTo>
                    <a:cubicBezTo>
                      <a:pt x="442" y="417"/>
                      <a:pt x="442" y="417"/>
                      <a:pt x="442" y="417"/>
                    </a:cubicBezTo>
                    <a:cubicBezTo>
                      <a:pt x="440" y="417"/>
                      <a:pt x="440" y="417"/>
                      <a:pt x="440" y="417"/>
                    </a:cubicBezTo>
                    <a:cubicBezTo>
                      <a:pt x="439" y="416"/>
                      <a:pt x="439" y="416"/>
                      <a:pt x="439" y="416"/>
                    </a:cubicBezTo>
                    <a:cubicBezTo>
                      <a:pt x="438" y="416"/>
                      <a:pt x="438" y="416"/>
                      <a:pt x="438" y="416"/>
                    </a:cubicBezTo>
                    <a:cubicBezTo>
                      <a:pt x="438" y="418"/>
                      <a:pt x="438" y="418"/>
                      <a:pt x="438" y="418"/>
                    </a:cubicBezTo>
                    <a:cubicBezTo>
                      <a:pt x="439" y="419"/>
                      <a:pt x="439" y="419"/>
                      <a:pt x="439" y="419"/>
                    </a:cubicBezTo>
                    <a:cubicBezTo>
                      <a:pt x="439" y="421"/>
                      <a:pt x="439" y="421"/>
                      <a:pt x="439" y="421"/>
                    </a:cubicBezTo>
                    <a:cubicBezTo>
                      <a:pt x="437" y="421"/>
                      <a:pt x="437" y="421"/>
                      <a:pt x="437" y="421"/>
                    </a:cubicBezTo>
                    <a:cubicBezTo>
                      <a:pt x="436" y="420"/>
                      <a:pt x="436" y="420"/>
                      <a:pt x="436" y="420"/>
                    </a:cubicBezTo>
                    <a:cubicBezTo>
                      <a:pt x="433" y="420"/>
                      <a:pt x="433" y="420"/>
                      <a:pt x="433" y="420"/>
                    </a:cubicBezTo>
                    <a:cubicBezTo>
                      <a:pt x="432" y="419"/>
                      <a:pt x="432" y="419"/>
                      <a:pt x="432" y="419"/>
                    </a:cubicBezTo>
                    <a:cubicBezTo>
                      <a:pt x="434" y="417"/>
                      <a:pt x="434" y="417"/>
                      <a:pt x="434" y="417"/>
                    </a:cubicBezTo>
                    <a:cubicBezTo>
                      <a:pt x="435" y="415"/>
                      <a:pt x="435" y="415"/>
                      <a:pt x="435" y="415"/>
                    </a:cubicBezTo>
                    <a:cubicBezTo>
                      <a:pt x="434" y="415"/>
                      <a:pt x="434" y="415"/>
                      <a:pt x="434" y="415"/>
                    </a:cubicBezTo>
                    <a:cubicBezTo>
                      <a:pt x="432" y="416"/>
                      <a:pt x="432" y="416"/>
                      <a:pt x="432" y="416"/>
                    </a:cubicBezTo>
                    <a:cubicBezTo>
                      <a:pt x="430" y="415"/>
                      <a:pt x="430" y="415"/>
                      <a:pt x="430" y="415"/>
                    </a:cubicBezTo>
                    <a:cubicBezTo>
                      <a:pt x="431" y="413"/>
                      <a:pt x="431" y="413"/>
                      <a:pt x="431" y="413"/>
                    </a:cubicBezTo>
                    <a:cubicBezTo>
                      <a:pt x="434" y="412"/>
                      <a:pt x="434" y="412"/>
                      <a:pt x="434" y="412"/>
                    </a:cubicBezTo>
                    <a:cubicBezTo>
                      <a:pt x="437" y="407"/>
                      <a:pt x="437" y="407"/>
                      <a:pt x="437" y="407"/>
                    </a:cubicBezTo>
                    <a:cubicBezTo>
                      <a:pt x="439" y="407"/>
                      <a:pt x="439" y="407"/>
                      <a:pt x="439" y="407"/>
                    </a:cubicBezTo>
                    <a:cubicBezTo>
                      <a:pt x="441" y="408"/>
                      <a:pt x="441" y="408"/>
                      <a:pt x="441" y="408"/>
                    </a:cubicBezTo>
                    <a:cubicBezTo>
                      <a:pt x="450" y="408"/>
                      <a:pt x="450" y="408"/>
                      <a:pt x="450" y="408"/>
                    </a:cubicBezTo>
                    <a:cubicBezTo>
                      <a:pt x="456" y="406"/>
                      <a:pt x="456" y="406"/>
                      <a:pt x="456" y="406"/>
                    </a:cubicBezTo>
                    <a:cubicBezTo>
                      <a:pt x="458" y="406"/>
                      <a:pt x="458" y="406"/>
                      <a:pt x="458" y="406"/>
                    </a:cubicBezTo>
                    <a:cubicBezTo>
                      <a:pt x="461" y="405"/>
                      <a:pt x="461" y="405"/>
                      <a:pt x="461" y="405"/>
                    </a:cubicBezTo>
                    <a:cubicBezTo>
                      <a:pt x="462" y="407"/>
                      <a:pt x="462" y="407"/>
                      <a:pt x="462" y="407"/>
                    </a:cubicBezTo>
                    <a:cubicBezTo>
                      <a:pt x="464" y="408"/>
                      <a:pt x="464" y="408"/>
                      <a:pt x="464" y="408"/>
                    </a:cubicBezTo>
                    <a:cubicBezTo>
                      <a:pt x="465" y="408"/>
                      <a:pt x="465" y="408"/>
                      <a:pt x="465" y="408"/>
                    </a:cubicBezTo>
                    <a:cubicBezTo>
                      <a:pt x="465" y="410"/>
                      <a:pt x="465" y="410"/>
                      <a:pt x="465" y="410"/>
                    </a:cubicBezTo>
                    <a:cubicBezTo>
                      <a:pt x="465" y="415"/>
                      <a:pt x="465" y="415"/>
                      <a:pt x="465" y="415"/>
                    </a:cubicBezTo>
                    <a:cubicBezTo>
                      <a:pt x="464" y="417"/>
                      <a:pt x="464" y="417"/>
                      <a:pt x="464" y="417"/>
                    </a:cubicBezTo>
                    <a:cubicBezTo>
                      <a:pt x="466" y="417"/>
                      <a:pt x="466" y="417"/>
                      <a:pt x="466" y="417"/>
                    </a:cubicBezTo>
                    <a:cubicBezTo>
                      <a:pt x="465" y="418"/>
                      <a:pt x="465" y="418"/>
                      <a:pt x="465" y="418"/>
                    </a:cubicBezTo>
                    <a:cubicBezTo>
                      <a:pt x="463" y="419"/>
                      <a:pt x="463" y="419"/>
                      <a:pt x="463" y="419"/>
                    </a:cubicBezTo>
                    <a:cubicBezTo>
                      <a:pt x="464" y="420"/>
                      <a:pt x="464" y="420"/>
                      <a:pt x="464" y="420"/>
                    </a:cubicBezTo>
                    <a:cubicBezTo>
                      <a:pt x="464" y="421"/>
                      <a:pt x="464" y="421"/>
                      <a:pt x="464" y="421"/>
                    </a:cubicBezTo>
                    <a:cubicBezTo>
                      <a:pt x="465" y="426"/>
                      <a:pt x="465" y="426"/>
                      <a:pt x="465" y="426"/>
                    </a:cubicBezTo>
                    <a:cubicBezTo>
                      <a:pt x="467" y="426"/>
                      <a:pt x="467" y="426"/>
                      <a:pt x="467" y="426"/>
                    </a:cubicBezTo>
                    <a:cubicBezTo>
                      <a:pt x="468" y="427"/>
                      <a:pt x="468" y="427"/>
                      <a:pt x="468" y="427"/>
                    </a:cubicBezTo>
                    <a:cubicBezTo>
                      <a:pt x="468" y="428"/>
                      <a:pt x="468" y="428"/>
                      <a:pt x="468" y="428"/>
                    </a:cubicBezTo>
                    <a:cubicBezTo>
                      <a:pt x="466" y="429"/>
                      <a:pt x="466" y="429"/>
                      <a:pt x="466" y="429"/>
                    </a:cubicBezTo>
                    <a:cubicBezTo>
                      <a:pt x="466" y="431"/>
                      <a:pt x="466" y="431"/>
                      <a:pt x="466" y="431"/>
                    </a:cubicBezTo>
                    <a:cubicBezTo>
                      <a:pt x="465" y="433"/>
                      <a:pt x="465" y="433"/>
                      <a:pt x="465" y="433"/>
                    </a:cubicBezTo>
                    <a:cubicBezTo>
                      <a:pt x="468" y="432"/>
                      <a:pt x="468" y="432"/>
                      <a:pt x="468" y="432"/>
                    </a:cubicBezTo>
                    <a:cubicBezTo>
                      <a:pt x="470" y="433"/>
                      <a:pt x="470" y="433"/>
                      <a:pt x="470" y="433"/>
                    </a:cubicBezTo>
                    <a:cubicBezTo>
                      <a:pt x="470" y="434"/>
                      <a:pt x="470" y="434"/>
                      <a:pt x="470" y="434"/>
                    </a:cubicBezTo>
                    <a:cubicBezTo>
                      <a:pt x="471" y="434"/>
                      <a:pt x="471" y="434"/>
                      <a:pt x="471" y="434"/>
                    </a:cubicBezTo>
                    <a:cubicBezTo>
                      <a:pt x="473" y="436"/>
                      <a:pt x="473" y="436"/>
                      <a:pt x="473" y="436"/>
                    </a:cubicBezTo>
                    <a:cubicBezTo>
                      <a:pt x="475" y="436"/>
                      <a:pt x="475" y="436"/>
                      <a:pt x="475" y="436"/>
                    </a:cubicBezTo>
                    <a:cubicBezTo>
                      <a:pt x="477" y="435"/>
                      <a:pt x="477" y="435"/>
                      <a:pt x="477" y="435"/>
                    </a:cubicBezTo>
                    <a:cubicBezTo>
                      <a:pt x="478" y="435"/>
                      <a:pt x="478" y="435"/>
                      <a:pt x="478" y="435"/>
                    </a:cubicBezTo>
                    <a:cubicBezTo>
                      <a:pt x="478" y="437"/>
                      <a:pt x="478" y="437"/>
                      <a:pt x="478" y="437"/>
                    </a:cubicBezTo>
                    <a:cubicBezTo>
                      <a:pt x="479" y="438"/>
                      <a:pt x="479" y="438"/>
                      <a:pt x="479" y="438"/>
                    </a:cubicBezTo>
                    <a:cubicBezTo>
                      <a:pt x="480" y="437"/>
                      <a:pt x="480" y="437"/>
                      <a:pt x="480" y="437"/>
                    </a:cubicBezTo>
                    <a:cubicBezTo>
                      <a:pt x="481" y="439"/>
                      <a:pt x="481" y="439"/>
                      <a:pt x="481" y="439"/>
                    </a:cubicBezTo>
                    <a:cubicBezTo>
                      <a:pt x="481" y="440"/>
                      <a:pt x="481" y="440"/>
                      <a:pt x="481" y="440"/>
                    </a:cubicBezTo>
                    <a:cubicBezTo>
                      <a:pt x="481" y="441"/>
                      <a:pt x="481" y="441"/>
                      <a:pt x="481" y="441"/>
                    </a:cubicBezTo>
                    <a:cubicBezTo>
                      <a:pt x="482" y="442"/>
                      <a:pt x="482" y="442"/>
                      <a:pt x="482" y="442"/>
                    </a:cubicBezTo>
                    <a:cubicBezTo>
                      <a:pt x="482" y="443"/>
                      <a:pt x="482" y="443"/>
                      <a:pt x="482" y="443"/>
                    </a:cubicBezTo>
                    <a:cubicBezTo>
                      <a:pt x="485" y="446"/>
                      <a:pt x="485" y="446"/>
                      <a:pt x="485" y="446"/>
                    </a:cubicBezTo>
                    <a:cubicBezTo>
                      <a:pt x="485" y="448"/>
                      <a:pt x="485" y="448"/>
                      <a:pt x="485" y="448"/>
                    </a:cubicBezTo>
                    <a:cubicBezTo>
                      <a:pt x="488" y="446"/>
                      <a:pt x="488" y="446"/>
                      <a:pt x="488" y="446"/>
                    </a:cubicBezTo>
                    <a:cubicBezTo>
                      <a:pt x="489" y="447"/>
                      <a:pt x="489" y="447"/>
                      <a:pt x="489" y="447"/>
                    </a:cubicBezTo>
                    <a:cubicBezTo>
                      <a:pt x="489" y="449"/>
                      <a:pt x="489" y="449"/>
                      <a:pt x="489" y="449"/>
                    </a:cubicBezTo>
                    <a:cubicBezTo>
                      <a:pt x="490" y="449"/>
                      <a:pt x="490" y="449"/>
                      <a:pt x="490" y="449"/>
                    </a:cubicBezTo>
                    <a:cubicBezTo>
                      <a:pt x="492" y="451"/>
                      <a:pt x="492" y="451"/>
                      <a:pt x="492" y="451"/>
                    </a:cubicBezTo>
                    <a:cubicBezTo>
                      <a:pt x="495" y="450"/>
                      <a:pt x="495" y="450"/>
                      <a:pt x="495" y="450"/>
                    </a:cubicBezTo>
                    <a:cubicBezTo>
                      <a:pt x="499" y="450"/>
                      <a:pt x="499" y="450"/>
                      <a:pt x="499" y="450"/>
                    </a:cubicBezTo>
                    <a:cubicBezTo>
                      <a:pt x="500" y="448"/>
                      <a:pt x="500" y="448"/>
                      <a:pt x="500" y="448"/>
                    </a:cubicBezTo>
                    <a:cubicBezTo>
                      <a:pt x="503" y="446"/>
                      <a:pt x="503" y="446"/>
                      <a:pt x="503" y="446"/>
                    </a:cubicBezTo>
                    <a:cubicBezTo>
                      <a:pt x="504" y="446"/>
                      <a:pt x="504" y="446"/>
                      <a:pt x="504" y="446"/>
                    </a:cubicBezTo>
                    <a:cubicBezTo>
                      <a:pt x="505" y="448"/>
                      <a:pt x="505" y="448"/>
                      <a:pt x="505" y="448"/>
                    </a:cubicBezTo>
                    <a:cubicBezTo>
                      <a:pt x="509" y="448"/>
                      <a:pt x="509" y="448"/>
                      <a:pt x="509" y="448"/>
                    </a:cubicBezTo>
                    <a:cubicBezTo>
                      <a:pt x="513" y="451"/>
                      <a:pt x="513" y="451"/>
                      <a:pt x="513" y="451"/>
                    </a:cubicBezTo>
                    <a:cubicBezTo>
                      <a:pt x="515" y="451"/>
                      <a:pt x="515" y="451"/>
                      <a:pt x="515" y="451"/>
                    </a:cubicBezTo>
                    <a:cubicBezTo>
                      <a:pt x="517" y="453"/>
                      <a:pt x="517" y="453"/>
                      <a:pt x="517" y="453"/>
                    </a:cubicBezTo>
                    <a:cubicBezTo>
                      <a:pt x="518" y="452"/>
                      <a:pt x="518" y="452"/>
                      <a:pt x="518" y="452"/>
                    </a:cubicBezTo>
                    <a:cubicBezTo>
                      <a:pt x="523" y="451"/>
                      <a:pt x="523" y="451"/>
                      <a:pt x="523" y="451"/>
                    </a:cubicBezTo>
                    <a:cubicBezTo>
                      <a:pt x="524" y="453"/>
                      <a:pt x="524" y="453"/>
                      <a:pt x="524" y="453"/>
                    </a:cubicBezTo>
                    <a:cubicBezTo>
                      <a:pt x="525" y="452"/>
                      <a:pt x="525" y="452"/>
                      <a:pt x="525" y="452"/>
                    </a:cubicBezTo>
                    <a:cubicBezTo>
                      <a:pt x="525" y="450"/>
                      <a:pt x="525" y="450"/>
                      <a:pt x="525" y="450"/>
                    </a:cubicBezTo>
                    <a:cubicBezTo>
                      <a:pt x="523" y="448"/>
                      <a:pt x="523" y="448"/>
                      <a:pt x="523" y="448"/>
                    </a:cubicBezTo>
                    <a:cubicBezTo>
                      <a:pt x="522" y="444"/>
                      <a:pt x="522" y="444"/>
                      <a:pt x="522" y="444"/>
                    </a:cubicBezTo>
                    <a:cubicBezTo>
                      <a:pt x="523" y="443"/>
                      <a:pt x="523" y="443"/>
                      <a:pt x="523" y="443"/>
                    </a:cubicBezTo>
                    <a:cubicBezTo>
                      <a:pt x="525" y="444"/>
                      <a:pt x="525" y="444"/>
                      <a:pt x="525" y="444"/>
                    </a:cubicBezTo>
                    <a:cubicBezTo>
                      <a:pt x="526" y="448"/>
                      <a:pt x="526" y="448"/>
                      <a:pt x="526" y="448"/>
                    </a:cubicBezTo>
                    <a:cubicBezTo>
                      <a:pt x="527" y="451"/>
                      <a:pt x="527" y="451"/>
                      <a:pt x="527" y="451"/>
                    </a:cubicBezTo>
                    <a:cubicBezTo>
                      <a:pt x="530" y="455"/>
                      <a:pt x="530" y="455"/>
                      <a:pt x="530" y="455"/>
                    </a:cubicBezTo>
                    <a:cubicBezTo>
                      <a:pt x="532" y="456"/>
                      <a:pt x="532" y="456"/>
                      <a:pt x="532" y="456"/>
                    </a:cubicBezTo>
                    <a:cubicBezTo>
                      <a:pt x="532" y="459"/>
                      <a:pt x="532" y="459"/>
                      <a:pt x="532" y="459"/>
                    </a:cubicBezTo>
                    <a:cubicBezTo>
                      <a:pt x="533" y="454"/>
                      <a:pt x="533" y="454"/>
                      <a:pt x="533" y="454"/>
                    </a:cubicBezTo>
                    <a:cubicBezTo>
                      <a:pt x="531" y="452"/>
                      <a:pt x="531" y="452"/>
                      <a:pt x="531" y="452"/>
                    </a:cubicBezTo>
                    <a:cubicBezTo>
                      <a:pt x="528" y="451"/>
                      <a:pt x="528" y="451"/>
                      <a:pt x="528" y="451"/>
                    </a:cubicBezTo>
                    <a:cubicBezTo>
                      <a:pt x="527" y="447"/>
                      <a:pt x="527" y="447"/>
                      <a:pt x="527" y="447"/>
                    </a:cubicBezTo>
                    <a:cubicBezTo>
                      <a:pt x="526" y="442"/>
                      <a:pt x="526" y="442"/>
                      <a:pt x="526" y="442"/>
                    </a:cubicBezTo>
                    <a:cubicBezTo>
                      <a:pt x="527" y="441"/>
                      <a:pt x="527" y="441"/>
                      <a:pt x="527" y="441"/>
                    </a:cubicBezTo>
                    <a:cubicBezTo>
                      <a:pt x="528" y="441"/>
                      <a:pt x="528" y="441"/>
                      <a:pt x="528" y="441"/>
                    </a:cubicBezTo>
                    <a:cubicBezTo>
                      <a:pt x="528" y="443"/>
                      <a:pt x="528" y="443"/>
                      <a:pt x="528" y="443"/>
                    </a:cubicBezTo>
                    <a:cubicBezTo>
                      <a:pt x="529" y="444"/>
                      <a:pt x="529" y="444"/>
                      <a:pt x="529" y="444"/>
                    </a:cubicBezTo>
                    <a:cubicBezTo>
                      <a:pt x="530" y="443"/>
                      <a:pt x="530" y="443"/>
                      <a:pt x="530" y="443"/>
                    </a:cubicBezTo>
                    <a:cubicBezTo>
                      <a:pt x="530" y="441"/>
                      <a:pt x="530" y="441"/>
                      <a:pt x="530" y="441"/>
                    </a:cubicBezTo>
                    <a:cubicBezTo>
                      <a:pt x="529" y="439"/>
                      <a:pt x="529" y="439"/>
                      <a:pt x="529" y="439"/>
                    </a:cubicBezTo>
                    <a:cubicBezTo>
                      <a:pt x="530" y="438"/>
                      <a:pt x="530" y="438"/>
                      <a:pt x="530" y="438"/>
                    </a:cubicBezTo>
                    <a:cubicBezTo>
                      <a:pt x="529" y="436"/>
                      <a:pt x="529" y="436"/>
                      <a:pt x="529" y="436"/>
                    </a:cubicBezTo>
                    <a:cubicBezTo>
                      <a:pt x="529" y="435"/>
                      <a:pt x="529" y="435"/>
                      <a:pt x="529" y="435"/>
                    </a:cubicBezTo>
                    <a:cubicBezTo>
                      <a:pt x="531" y="435"/>
                      <a:pt x="531" y="435"/>
                      <a:pt x="531" y="435"/>
                    </a:cubicBezTo>
                    <a:cubicBezTo>
                      <a:pt x="533" y="437"/>
                      <a:pt x="533" y="437"/>
                      <a:pt x="533" y="437"/>
                    </a:cubicBezTo>
                    <a:cubicBezTo>
                      <a:pt x="532" y="438"/>
                      <a:pt x="532" y="438"/>
                      <a:pt x="532" y="438"/>
                    </a:cubicBezTo>
                    <a:cubicBezTo>
                      <a:pt x="533" y="439"/>
                      <a:pt x="533" y="439"/>
                      <a:pt x="533" y="439"/>
                    </a:cubicBezTo>
                    <a:cubicBezTo>
                      <a:pt x="534" y="438"/>
                      <a:pt x="534" y="438"/>
                      <a:pt x="534" y="438"/>
                    </a:cubicBezTo>
                    <a:cubicBezTo>
                      <a:pt x="536" y="437"/>
                      <a:pt x="536" y="437"/>
                      <a:pt x="536" y="437"/>
                    </a:cubicBezTo>
                    <a:cubicBezTo>
                      <a:pt x="537" y="434"/>
                      <a:pt x="537" y="434"/>
                      <a:pt x="537" y="434"/>
                    </a:cubicBezTo>
                    <a:cubicBezTo>
                      <a:pt x="539" y="434"/>
                      <a:pt x="539" y="434"/>
                      <a:pt x="539" y="434"/>
                    </a:cubicBezTo>
                    <a:cubicBezTo>
                      <a:pt x="540" y="436"/>
                      <a:pt x="540" y="436"/>
                      <a:pt x="540" y="436"/>
                    </a:cubicBezTo>
                    <a:cubicBezTo>
                      <a:pt x="540" y="438"/>
                      <a:pt x="540" y="438"/>
                      <a:pt x="540" y="438"/>
                    </a:cubicBezTo>
                    <a:cubicBezTo>
                      <a:pt x="540" y="439"/>
                      <a:pt x="540" y="439"/>
                      <a:pt x="540" y="439"/>
                    </a:cubicBezTo>
                    <a:cubicBezTo>
                      <a:pt x="540" y="437"/>
                      <a:pt x="540" y="437"/>
                      <a:pt x="540" y="437"/>
                    </a:cubicBezTo>
                    <a:cubicBezTo>
                      <a:pt x="542" y="437"/>
                      <a:pt x="542" y="437"/>
                      <a:pt x="542" y="437"/>
                    </a:cubicBezTo>
                    <a:cubicBezTo>
                      <a:pt x="543" y="439"/>
                      <a:pt x="543" y="439"/>
                      <a:pt x="543" y="439"/>
                    </a:cubicBezTo>
                    <a:cubicBezTo>
                      <a:pt x="543" y="441"/>
                      <a:pt x="543" y="441"/>
                      <a:pt x="543" y="441"/>
                    </a:cubicBezTo>
                    <a:cubicBezTo>
                      <a:pt x="542" y="443"/>
                      <a:pt x="542" y="443"/>
                      <a:pt x="542" y="443"/>
                    </a:cubicBezTo>
                    <a:cubicBezTo>
                      <a:pt x="544" y="444"/>
                      <a:pt x="544" y="444"/>
                      <a:pt x="544" y="444"/>
                    </a:cubicBezTo>
                    <a:cubicBezTo>
                      <a:pt x="546" y="444"/>
                      <a:pt x="546" y="444"/>
                      <a:pt x="546" y="444"/>
                    </a:cubicBezTo>
                    <a:cubicBezTo>
                      <a:pt x="547" y="445"/>
                      <a:pt x="547" y="445"/>
                      <a:pt x="547" y="445"/>
                    </a:cubicBezTo>
                    <a:cubicBezTo>
                      <a:pt x="546" y="447"/>
                      <a:pt x="546" y="447"/>
                      <a:pt x="546" y="447"/>
                    </a:cubicBezTo>
                    <a:cubicBezTo>
                      <a:pt x="544" y="448"/>
                      <a:pt x="544" y="448"/>
                      <a:pt x="544" y="448"/>
                    </a:cubicBezTo>
                    <a:cubicBezTo>
                      <a:pt x="543" y="449"/>
                      <a:pt x="543" y="449"/>
                      <a:pt x="543" y="449"/>
                    </a:cubicBezTo>
                    <a:cubicBezTo>
                      <a:pt x="545" y="450"/>
                      <a:pt x="545" y="450"/>
                      <a:pt x="545" y="450"/>
                    </a:cubicBezTo>
                    <a:cubicBezTo>
                      <a:pt x="548" y="448"/>
                      <a:pt x="548" y="448"/>
                      <a:pt x="548" y="448"/>
                    </a:cubicBezTo>
                    <a:cubicBezTo>
                      <a:pt x="549" y="445"/>
                      <a:pt x="549" y="445"/>
                      <a:pt x="549" y="445"/>
                    </a:cubicBezTo>
                    <a:cubicBezTo>
                      <a:pt x="552" y="444"/>
                      <a:pt x="552" y="444"/>
                      <a:pt x="552" y="444"/>
                    </a:cubicBezTo>
                    <a:cubicBezTo>
                      <a:pt x="554" y="445"/>
                      <a:pt x="554" y="445"/>
                      <a:pt x="554" y="445"/>
                    </a:cubicBezTo>
                    <a:cubicBezTo>
                      <a:pt x="554" y="446"/>
                      <a:pt x="554" y="446"/>
                      <a:pt x="554" y="446"/>
                    </a:cubicBezTo>
                    <a:cubicBezTo>
                      <a:pt x="553" y="446"/>
                      <a:pt x="553" y="446"/>
                      <a:pt x="553" y="446"/>
                    </a:cubicBezTo>
                    <a:cubicBezTo>
                      <a:pt x="551" y="448"/>
                      <a:pt x="551" y="448"/>
                      <a:pt x="551" y="448"/>
                    </a:cubicBezTo>
                    <a:cubicBezTo>
                      <a:pt x="551" y="450"/>
                      <a:pt x="551" y="450"/>
                      <a:pt x="551" y="450"/>
                    </a:cubicBezTo>
                    <a:cubicBezTo>
                      <a:pt x="547" y="453"/>
                      <a:pt x="547" y="453"/>
                      <a:pt x="547" y="453"/>
                    </a:cubicBezTo>
                    <a:cubicBezTo>
                      <a:pt x="547" y="454"/>
                      <a:pt x="547" y="454"/>
                      <a:pt x="547" y="454"/>
                    </a:cubicBezTo>
                    <a:cubicBezTo>
                      <a:pt x="544" y="457"/>
                      <a:pt x="544" y="457"/>
                      <a:pt x="544" y="457"/>
                    </a:cubicBezTo>
                    <a:cubicBezTo>
                      <a:pt x="544" y="459"/>
                      <a:pt x="544" y="459"/>
                      <a:pt x="544" y="459"/>
                    </a:cubicBezTo>
                    <a:cubicBezTo>
                      <a:pt x="543" y="460"/>
                      <a:pt x="543" y="460"/>
                      <a:pt x="543" y="460"/>
                    </a:cubicBezTo>
                    <a:cubicBezTo>
                      <a:pt x="542" y="458"/>
                      <a:pt x="542" y="458"/>
                      <a:pt x="542" y="458"/>
                    </a:cubicBezTo>
                    <a:cubicBezTo>
                      <a:pt x="541" y="460"/>
                      <a:pt x="541" y="460"/>
                      <a:pt x="541" y="460"/>
                    </a:cubicBezTo>
                    <a:cubicBezTo>
                      <a:pt x="540" y="464"/>
                      <a:pt x="540" y="464"/>
                      <a:pt x="540" y="464"/>
                    </a:cubicBezTo>
                    <a:cubicBezTo>
                      <a:pt x="540" y="466"/>
                      <a:pt x="540" y="466"/>
                      <a:pt x="540" y="466"/>
                    </a:cubicBezTo>
                    <a:cubicBezTo>
                      <a:pt x="542" y="465"/>
                      <a:pt x="542" y="465"/>
                      <a:pt x="542" y="465"/>
                    </a:cubicBezTo>
                    <a:cubicBezTo>
                      <a:pt x="543" y="465"/>
                      <a:pt x="543" y="465"/>
                      <a:pt x="543" y="465"/>
                    </a:cubicBezTo>
                    <a:cubicBezTo>
                      <a:pt x="543" y="467"/>
                      <a:pt x="543" y="467"/>
                      <a:pt x="543" y="467"/>
                    </a:cubicBezTo>
                    <a:cubicBezTo>
                      <a:pt x="541" y="469"/>
                      <a:pt x="541" y="469"/>
                      <a:pt x="541" y="469"/>
                    </a:cubicBezTo>
                    <a:cubicBezTo>
                      <a:pt x="541" y="470"/>
                      <a:pt x="541" y="470"/>
                      <a:pt x="541" y="470"/>
                    </a:cubicBezTo>
                    <a:cubicBezTo>
                      <a:pt x="544" y="469"/>
                      <a:pt x="544" y="469"/>
                      <a:pt x="544" y="469"/>
                    </a:cubicBezTo>
                    <a:cubicBezTo>
                      <a:pt x="545" y="467"/>
                      <a:pt x="545" y="467"/>
                      <a:pt x="545" y="467"/>
                    </a:cubicBezTo>
                    <a:cubicBezTo>
                      <a:pt x="547" y="468"/>
                      <a:pt x="547" y="468"/>
                      <a:pt x="547" y="468"/>
                    </a:cubicBezTo>
                    <a:cubicBezTo>
                      <a:pt x="546" y="470"/>
                      <a:pt x="546" y="470"/>
                      <a:pt x="546" y="470"/>
                    </a:cubicBezTo>
                    <a:cubicBezTo>
                      <a:pt x="544" y="471"/>
                      <a:pt x="544" y="471"/>
                      <a:pt x="544" y="471"/>
                    </a:cubicBezTo>
                    <a:cubicBezTo>
                      <a:pt x="545" y="472"/>
                      <a:pt x="545" y="472"/>
                      <a:pt x="545" y="472"/>
                    </a:cubicBezTo>
                    <a:cubicBezTo>
                      <a:pt x="547" y="471"/>
                      <a:pt x="547" y="471"/>
                      <a:pt x="547" y="471"/>
                    </a:cubicBezTo>
                    <a:cubicBezTo>
                      <a:pt x="546" y="474"/>
                      <a:pt x="546" y="474"/>
                      <a:pt x="546" y="474"/>
                    </a:cubicBezTo>
                    <a:cubicBezTo>
                      <a:pt x="546" y="476"/>
                      <a:pt x="546" y="476"/>
                      <a:pt x="546" y="476"/>
                    </a:cubicBezTo>
                    <a:cubicBezTo>
                      <a:pt x="544" y="477"/>
                      <a:pt x="544" y="477"/>
                      <a:pt x="544" y="477"/>
                    </a:cubicBezTo>
                    <a:cubicBezTo>
                      <a:pt x="542" y="476"/>
                      <a:pt x="542" y="476"/>
                      <a:pt x="542" y="476"/>
                    </a:cubicBezTo>
                    <a:cubicBezTo>
                      <a:pt x="541" y="474"/>
                      <a:pt x="541" y="474"/>
                      <a:pt x="541" y="474"/>
                    </a:cubicBezTo>
                    <a:cubicBezTo>
                      <a:pt x="538" y="476"/>
                      <a:pt x="538" y="476"/>
                      <a:pt x="538" y="476"/>
                    </a:cubicBezTo>
                    <a:cubicBezTo>
                      <a:pt x="537" y="472"/>
                      <a:pt x="537" y="472"/>
                      <a:pt x="537" y="472"/>
                    </a:cubicBezTo>
                    <a:cubicBezTo>
                      <a:pt x="536" y="472"/>
                      <a:pt x="536" y="472"/>
                      <a:pt x="536" y="472"/>
                    </a:cubicBezTo>
                    <a:cubicBezTo>
                      <a:pt x="535" y="476"/>
                      <a:pt x="535" y="476"/>
                      <a:pt x="535" y="476"/>
                    </a:cubicBezTo>
                    <a:cubicBezTo>
                      <a:pt x="537" y="478"/>
                      <a:pt x="537" y="478"/>
                      <a:pt x="537" y="478"/>
                    </a:cubicBezTo>
                    <a:cubicBezTo>
                      <a:pt x="538" y="481"/>
                      <a:pt x="538" y="481"/>
                      <a:pt x="538" y="481"/>
                    </a:cubicBezTo>
                    <a:cubicBezTo>
                      <a:pt x="537" y="486"/>
                      <a:pt x="537" y="486"/>
                      <a:pt x="537" y="486"/>
                    </a:cubicBezTo>
                    <a:cubicBezTo>
                      <a:pt x="539" y="482"/>
                      <a:pt x="539" y="482"/>
                      <a:pt x="539" y="482"/>
                    </a:cubicBezTo>
                    <a:cubicBezTo>
                      <a:pt x="538" y="478"/>
                      <a:pt x="538" y="478"/>
                      <a:pt x="538" y="478"/>
                    </a:cubicBezTo>
                    <a:cubicBezTo>
                      <a:pt x="540" y="476"/>
                      <a:pt x="540" y="476"/>
                      <a:pt x="540" y="476"/>
                    </a:cubicBezTo>
                    <a:cubicBezTo>
                      <a:pt x="541" y="478"/>
                      <a:pt x="541" y="478"/>
                      <a:pt x="541" y="478"/>
                    </a:cubicBezTo>
                    <a:cubicBezTo>
                      <a:pt x="544" y="478"/>
                      <a:pt x="544" y="478"/>
                      <a:pt x="544" y="478"/>
                    </a:cubicBezTo>
                    <a:cubicBezTo>
                      <a:pt x="546" y="480"/>
                      <a:pt x="546" y="480"/>
                      <a:pt x="546" y="480"/>
                    </a:cubicBezTo>
                    <a:cubicBezTo>
                      <a:pt x="547" y="478"/>
                      <a:pt x="547" y="478"/>
                      <a:pt x="547" y="478"/>
                    </a:cubicBezTo>
                    <a:cubicBezTo>
                      <a:pt x="548" y="476"/>
                      <a:pt x="548" y="476"/>
                      <a:pt x="548" y="476"/>
                    </a:cubicBezTo>
                    <a:cubicBezTo>
                      <a:pt x="551" y="475"/>
                      <a:pt x="551" y="475"/>
                      <a:pt x="551" y="475"/>
                    </a:cubicBezTo>
                    <a:cubicBezTo>
                      <a:pt x="553" y="472"/>
                      <a:pt x="553" y="472"/>
                      <a:pt x="553" y="472"/>
                    </a:cubicBezTo>
                    <a:cubicBezTo>
                      <a:pt x="555" y="472"/>
                      <a:pt x="555" y="472"/>
                      <a:pt x="555" y="472"/>
                    </a:cubicBezTo>
                    <a:cubicBezTo>
                      <a:pt x="557" y="470"/>
                      <a:pt x="557" y="470"/>
                      <a:pt x="557" y="470"/>
                    </a:cubicBezTo>
                    <a:cubicBezTo>
                      <a:pt x="555" y="471"/>
                      <a:pt x="555" y="471"/>
                      <a:pt x="555" y="471"/>
                    </a:cubicBezTo>
                    <a:cubicBezTo>
                      <a:pt x="552" y="471"/>
                      <a:pt x="552" y="471"/>
                      <a:pt x="552" y="471"/>
                    </a:cubicBezTo>
                    <a:cubicBezTo>
                      <a:pt x="551" y="473"/>
                      <a:pt x="551" y="473"/>
                      <a:pt x="551" y="473"/>
                    </a:cubicBezTo>
                    <a:cubicBezTo>
                      <a:pt x="550" y="473"/>
                      <a:pt x="550" y="473"/>
                      <a:pt x="550" y="473"/>
                    </a:cubicBezTo>
                    <a:cubicBezTo>
                      <a:pt x="549" y="473"/>
                      <a:pt x="549" y="473"/>
                      <a:pt x="549" y="473"/>
                    </a:cubicBezTo>
                    <a:cubicBezTo>
                      <a:pt x="550" y="471"/>
                      <a:pt x="550" y="471"/>
                      <a:pt x="550" y="471"/>
                    </a:cubicBezTo>
                    <a:cubicBezTo>
                      <a:pt x="552" y="470"/>
                      <a:pt x="552" y="470"/>
                      <a:pt x="552" y="470"/>
                    </a:cubicBezTo>
                    <a:cubicBezTo>
                      <a:pt x="551" y="468"/>
                      <a:pt x="551" y="468"/>
                      <a:pt x="551" y="468"/>
                    </a:cubicBezTo>
                    <a:cubicBezTo>
                      <a:pt x="551" y="466"/>
                      <a:pt x="551" y="466"/>
                      <a:pt x="551" y="466"/>
                    </a:cubicBezTo>
                    <a:cubicBezTo>
                      <a:pt x="552" y="463"/>
                      <a:pt x="552" y="463"/>
                      <a:pt x="552" y="463"/>
                    </a:cubicBezTo>
                    <a:cubicBezTo>
                      <a:pt x="552" y="461"/>
                      <a:pt x="552" y="461"/>
                      <a:pt x="552" y="461"/>
                    </a:cubicBezTo>
                    <a:cubicBezTo>
                      <a:pt x="551" y="460"/>
                      <a:pt x="551" y="460"/>
                      <a:pt x="551" y="460"/>
                    </a:cubicBezTo>
                    <a:cubicBezTo>
                      <a:pt x="552" y="459"/>
                      <a:pt x="552" y="459"/>
                      <a:pt x="552" y="459"/>
                    </a:cubicBezTo>
                    <a:cubicBezTo>
                      <a:pt x="554" y="456"/>
                      <a:pt x="554" y="456"/>
                      <a:pt x="554" y="456"/>
                    </a:cubicBezTo>
                    <a:cubicBezTo>
                      <a:pt x="554" y="453"/>
                      <a:pt x="554" y="453"/>
                      <a:pt x="554" y="453"/>
                    </a:cubicBezTo>
                    <a:cubicBezTo>
                      <a:pt x="557" y="451"/>
                      <a:pt x="557" y="451"/>
                      <a:pt x="557" y="451"/>
                    </a:cubicBezTo>
                    <a:cubicBezTo>
                      <a:pt x="558" y="452"/>
                      <a:pt x="558" y="452"/>
                      <a:pt x="558" y="452"/>
                    </a:cubicBezTo>
                    <a:cubicBezTo>
                      <a:pt x="557" y="453"/>
                      <a:pt x="557" y="453"/>
                      <a:pt x="557" y="453"/>
                    </a:cubicBezTo>
                    <a:cubicBezTo>
                      <a:pt x="558" y="452"/>
                      <a:pt x="558" y="452"/>
                      <a:pt x="558" y="452"/>
                    </a:cubicBezTo>
                    <a:cubicBezTo>
                      <a:pt x="560" y="450"/>
                      <a:pt x="560" y="450"/>
                      <a:pt x="560" y="450"/>
                    </a:cubicBezTo>
                    <a:cubicBezTo>
                      <a:pt x="560" y="451"/>
                      <a:pt x="560" y="451"/>
                      <a:pt x="560" y="451"/>
                    </a:cubicBezTo>
                    <a:cubicBezTo>
                      <a:pt x="561" y="452"/>
                      <a:pt x="561" y="452"/>
                      <a:pt x="561" y="452"/>
                    </a:cubicBezTo>
                    <a:cubicBezTo>
                      <a:pt x="562" y="453"/>
                      <a:pt x="562" y="453"/>
                      <a:pt x="562" y="453"/>
                    </a:cubicBezTo>
                    <a:cubicBezTo>
                      <a:pt x="564" y="452"/>
                      <a:pt x="564" y="452"/>
                      <a:pt x="564" y="452"/>
                    </a:cubicBezTo>
                    <a:cubicBezTo>
                      <a:pt x="565" y="450"/>
                      <a:pt x="565" y="450"/>
                      <a:pt x="565" y="450"/>
                    </a:cubicBezTo>
                    <a:cubicBezTo>
                      <a:pt x="571" y="448"/>
                      <a:pt x="571" y="448"/>
                      <a:pt x="571" y="448"/>
                    </a:cubicBezTo>
                    <a:cubicBezTo>
                      <a:pt x="572" y="446"/>
                      <a:pt x="572" y="446"/>
                      <a:pt x="572" y="446"/>
                    </a:cubicBezTo>
                    <a:cubicBezTo>
                      <a:pt x="572" y="445"/>
                      <a:pt x="572" y="445"/>
                      <a:pt x="572" y="445"/>
                    </a:cubicBezTo>
                    <a:cubicBezTo>
                      <a:pt x="573" y="444"/>
                      <a:pt x="573" y="444"/>
                      <a:pt x="573" y="444"/>
                    </a:cubicBezTo>
                    <a:cubicBezTo>
                      <a:pt x="576" y="442"/>
                      <a:pt x="576" y="442"/>
                      <a:pt x="576" y="442"/>
                    </a:cubicBezTo>
                    <a:cubicBezTo>
                      <a:pt x="579" y="442"/>
                      <a:pt x="579" y="442"/>
                      <a:pt x="579" y="442"/>
                    </a:cubicBezTo>
                    <a:cubicBezTo>
                      <a:pt x="581" y="440"/>
                      <a:pt x="581" y="440"/>
                      <a:pt x="581" y="440"/>
                    </a:cubicBezTo>
                    <a:cubicBezTo>
                      <a:pt x="581" y="438"/>
                      <a:pt x="581" y="438"/>
                      <a:pt x="581" y="438"/>
                    </a:cubicBezTo>
                    <a:cubicBezTo>
                      <a:pt x="581" y="435"/>
                      <a:pt x="581" y="435"/>
                      <a:pt x="581" y="435"/>
                    </a:cubicBezTo>
                    <a:cubicBezTo>
                      <a:pt x="583" y="432"/>
                      <a:pt x="583" y="432"/>
                      <a:pt x="583" y="432"/>
                    </a:cubicBezTo>
                    <a:cubicBezTo>
                      <a:pt x="583" y="430"/>
                      <a:pt x="583" y="430"/>
                      <a:pt x="583" y="430"/>
                    </a:cubicBezTo>
                    <a:cubicBezTo>
                      <a:pt x="582" y="429"/>
                      <a:pt x="582" y="429"/>
                      <a:pt x="582" y="429"/>
                    </a:cubicBezTo>
                    <a:cubicBezTo>
                      <a:pt x="581" y="430"/>
                      <a:pt x="581" y="430"/>
                      <a:pt x="581" y="430"/>
                    </a:cubicBezTo>
                    <a:cubicBezTo>
                      <a:pt x="579" y="430"/>
                      <a:pt x="579" y="430"/>
                      <a:pt x="579" y="430"/>
                    </a:cubicBezTo>
                    <a:cubicBezTo>
                      <a:pt x="580" y="431"/>
                      <a:pt x="580" y="431"/>
                      <a:pt x="580" y="431"/>
                    </a:cubicBezTo>
                    <a:cubicBezTo>
                      <a:pt x="578" y="433"/>
                      <a:pt x="578" y="433"/>
                      <a:pt x="578" y="433"/>
                    </a:cubicBezTo>
                    <a:cubicBezTo>
                      <a:pt x="576" y="434"/>
                      <a:pt x="576" y="434"/>
                      <a:pt x="576" y="434"/>
                    </a:cubicBezTo>
                    <a:cubicBezTo>
                      <a:pt x="575" y="433"/>
                      <a:pt x="575" y="433"/>
                      <a:pt x="575" y="433"/>
                    </a:cubicBezTo>
                    <a:cubicBezTo>
                      <a:pt x="573" y="433"/>
                      <a:pt x="573" y="433"/>
                      <a:pt x="573" y="433"/>
                    </a:cubicBezTo>
                    <a:cubicBezTo>
                      <a:pt x="573" y="432"/>
                      <a:pt x="573" y="432"/>
                      <a:pt x="573" y="432"/>
                    </a:cubicBezTo>
                    <a:cubicBezTo>
                      <a:pt x="574" y="429"/>
                      <a:pt x="574" y="429"/>
                      <a:pt x="574" y="429"/>
                    </a:cubicBezTo>
                    <a:cubicBezTo>
                      <a:pt x="576" y="429"/>
                      <a:pt x="576" y="429"/>
                      <a:pt x="576" y="429"/>
                    </a:cubicBezTo>
                    <a:cubicBezTo>
                      <a:pt x="577" y="427"/>
                      <a:pt x="577" y="427"/>
                      <a:pt x="577" y="427"/>
                    </a:cubicBezTo>
                    <a:cubicBezTo>
                      <a:pt x="580" y="425"/>
                      <a:pt x="580" y="425"/>
                      <a:pt x="580" y="425"/>
                    </a:cubicBezTo>
                    <a:cubicBezTo>
                      <a:pt x="581" y="424"/>
                      <a:pt x="581" y="424"/>
                      <a:pt x="581" y="424"/>
                    </a:cubicBezTo>
                    <a:cubicBezTo>
                      <a:pt x="579" y="423"/>
                      <a:pt x="579" y="423"/>
                      <a:pt x="579" y="423"/>
                    </a:cubicBezTo>
                    <a:cubicBezTo>
                      <a:pt x="581" y="420"/>
                      <a:pt x="581" y="420"/>
                      <a:pt x="581" y="420"/>
                    </a:cubicBezTo>
                    <a:cubicBezTo>
                      <a:pt x="584" y="420"/>
                      <a:pt x="584" y="420"/>
                      <a:pt x="584" y="420"/>
                    </a:cubicBezTo>
                    <a:cubicBezTo>
                      <a:pt x="587" y="420"/>
                      <a:pt x="587" y="420"/>
                      <a:pt x="587" y="420"/>
                    </a:cubicBezTo>
                    <a:cubicBezTo>
                      <a:pt x="585" y="422"/>
                      <a:pt x="585" y="422"/>
                      <a:pt x="585" y="422"/>
                    </a:cubicBezTo>
                    <a:cubicBezTo>
                      <a:pt x="584" y="424"/>
                      <a:pt x="584" y="424"/>
                      <a:pt x="584" y="424"/>
                    </a:cubicBezTo>
                    <a:cubicBezTo>
                      <a:pt x="585" y="425"/>
                      <a:pt x="585" y="425"/>
                      <a:pt x="585" y="425"/>
                    </a:cubicBezTo>
                    <a:cubicBezTo>
                      <a:pt x="588" y="423"/>
                      <a:pt x="588" y="423"/>
                      <a:pt x="588" y="423"/>
                    </a:cubicBezTo>
                    <a:cubicBezTo>
                      <a:pt x="590" y="419"/>
                      <a:pt x="590" y="419"/>
                      <a:pt x="590" y="419"/>
                    </a:cubicBezTo>
                    <a:cubicBezTo>
                      <a:pt x="590" y="417"/>
                      <a:pt x="590" y="417"/>
                      <a:pt x="590" y="417"/>
                    </a:cubicBezTo>
                    <a:cubicBezTo>
                      <a:pt x="587" y="416"/>
                      <a:pt x="587" y="416"/>
                      <a:pt x="587" y="416"/>
                    </a:cubicBezTo>
                    <a:cubicBezTo>
                      <a:pt x="585" y="417"/>
                      <a:pt x="585" y="417"/>
                      <a:pt x="585" y="417"/>
                    </a:cubicBezTo>
                    <a:cubicBezTo>
                      <a:pt x="584" y="415"/>
                      <a:pt x="584" y="415"/>
                      <a:pt x="584" y="415"/>
                    </a:cubicBezTo>
                    <a:cubicBezTo>
                      <a:pt x="580" y="415"/>
                      <a:pt x="580" y="415"/>
                      <a:pt x="580" y="415"/>
                    </a:cubicBezTo>
                    <a:cubicBezTo>
                      <a:pt x="579" y="411"/>
                      <a:pt x="579" y="411"/>
                      <a:pt x="579" y="411"/>
                    </a:cubicBezTo>
                    <a:cubicBezTo>
                      <a:pt x="580" y="409"/>
                      <a:pt x="580" y="409"/>
                      <a:pt x="580" y="409"/>
                    </a:cubicBezTo>
                    <a:cubicBezTo>
                      <a:pt x="578" y="411"/>
                      <a:pt x="578" y="411"/>
                      <a:pt x="578" y="411"/>
                    </a:cubicBezTo>
                    <a:cubicBezTo>
                      <a:pt x="577" y="411"/>
                      <a:pt x="577" y="411"/>
                      <a:pt x="577" y="411"/>
                    </a:cubicBezTo>
                    <a:cubicBezTo>
                      <a:pt x="575" y="409"/>
                      <a:pt x="575" y="409"/>
                      <a:pt x="575" y="409"/>
                    </a:cubicBezTo>
                    <a:cubicBezTo>
                      <a:pt x="573" y="408"/>
                      <a:pt x="573" y="408"/>
                      <a:pt x="573" y="408"/>
                    </a:cubicBezTo>
                    <a:cubicBezTo>
                      <a:pt x="573" y="405"/>
                      <a:pt x="573" y="405"/>
                      <a:pt x="573" y="405"/>
                    </a:cubicBezTo>
                    <a:cubicBezTo>
                      <a:pt x="572" y="404"/>
                      <a:pt x="572" y="404"/>
                      <a:pt x="572" y="404"/>
                    </a:cubicBezTo>
                    <a:cubicBezTo>
                      <a:pt x="570" y="405"/>
                      <a:pt x="570" y="405"/>
                      <a:pt x="570" y="405"/>
                    </a:cubicBezTo>
                    <a:cubicBezTo>
                      <a:pt x="569" y="403"/>
                      <a:pt x="569" y="403"/>
                      <a:pt x="569" y="403"/>
                    </a:cubicBezTo>
                    <a:cubicBezTo>
                      <a:pt x="569" y="402"/>
                      <a:pt x="569" y="402"/>
                      <a:pt x="569" y="402"/>
                    </a:cubicBezTo>
                    <a:cubicBezTo>
                      <a:pt x="570" y="400"/>
                      <a:pt x="570" y="400"/>
                      <a:pt x="570" y="400"/>
                    </a:cubicBezTo>
                    <a:cubicBezTo>
                      <a:pt x="570" y="398"/>
                      <a:pt x="570" y="398"/>
                      <a:pt x="570" y="398"/>
                    </a:cubicBezTo>
                    <a:cubicBezTo>
                      <a:pt x="569" y="395"/>
                      <a:pt x="569" y="395"/>
                      <a:pt x="569" y="395"/>
                    </a:cubicBezTo>
                    <a:cubicBezTo>
                      <a:pt x="569" y="390"/>
                      <a:pt x="569" y="390"/>
                      <a:pt x="569" y="390"/>
                    </a:cubicBezTo>
                    <a:cubicBezTo>
                      <a:pt x="571" y="388"/>
                      <a:pt x="571" y="388"/>
                      <a:pt x="571" y="388"/>
                    </a:cubicBezTo>
                    <a:cubicBezTo>
                      <a:pt x="575" y="384"/>
                      <a:pt x="575" y="384"/>
                      <a:pt x="575" y="384"/>
                    </a:cubicBezTo>
                    <a:cubicBezTo>
                      <a:pt x="577" y="383"/>
                      <a:pt x="577" y="383"/>
                      <a:pt x="577" y="383"/>
                    </a:cubicBezTo>
                    <a:cubicBezTo>
                      <a:pt x="579" y="383"/>
                      <a:pt x="579" y="383"/>
                      <a:pt x="579" y="383"/>
                    </a:cubicBezTo>
                    <a:cubicBezTo>
                      <a:pt x="579" y="382"/>
                      <a:pt x="579" y="382"/>
                      <a:pt x="579" y="382"/>
                    </a:cubicBezTo>
                    <a:cubicBezTo>
                      <a:pt x="581" y="381"/>
                      <a:pt x="581" y="381"/>
                      <a:pt x="581" y="381"/>
                    </a:cubicBezTo>
                    <a:cubicBezTo>
                      <a:pt x="581" y="379"/>
                      <a:pt x="581" y="379"/>
                      <a:pt x="581" y="379"/>
                    </a:cubicBezTo>
                    <a:cubicBezTo>
                      <a:pt x="580" y="379"/>
                      <a:pt x="580" y="379"/>
                      <a:pt x="580" y="379"/>
                    </a:cubicBezTo>
                    <a:cubicBezTo>
                      <a:pt x="578" y="381"/>
                      <a:pt x="578" y="381"/>
                      <a:pt x="578" y="381"/>
                    </a:cubicBezTo>
                    <a:cubicBezTo>
                      <a:pt x="577" y="380"/>
                      <a:pt x="577" y="380"/>
                      <a:pt x="577" y="380"/>
                    </a:cubicBezTo>
                    <a:cubicBezTo>
                      <a:pt x="577" y="379"/>
                      <a:pt x="577" y="379"/>
                      <a:pt x="577" y="379"/>
                    </a:cubicBezTo>
                    <a:cubicBezTo>
                      <a:pt x="576" y="376"/>
                      <a:pt x="576" y="376"/>
                      <a:pt x="576" y="376"/>
                    </a:cubicBezTo>
                    <a:cubicBezTo>
                      <a:pt x="576" y="374"/>
                      <a:pt x="576" y="374"/>
                      <a:pt x="576" y="374"/>
                    </a:cubicBezTo>
                    <a:cubicBezTo>
                      <a:pt x="579" y="370"/>
                      <a:pt x="579" y="370"/>
                      <a:pt x="579" y="370"/>
                    </a:cubicBezTo>
                    <a:cubicBezTo>
                      <a:pt x="581" y="366"/>
                      <a:pt x="581" y="366"/>
                      <a:pt x="581" y="366"/>
                    </a:cubicBezTo>
                    <a:cubicBezTo>
                      <a:pt x="583" y="365"/>
                      <a:pt x="583" y="365"/>
                      <a:pt x="583" y="365"/>
                    </a:cubicBezTo>
                    <a:cubicBezTo>
                      <a:pt x="584" y="362"/>
                      <a:pt x="584" y="362"/>
                      <a:pt x="584" y="362"/>
                    </a:cubicBezTo>
                    <a:cubicBezTo>
                      <a:pt x="586" y="362"/>
                      <a:pt x="586" y="362"/>
                      <a:pt x="586" y="362"/>
                    </a:cubicBezTo>
                    <a:cubicBezTo>
                      <a:pt x="588" y="359"/>
                      <a:pt x="588" y="359"/>
                      <a:pt x="588" y="359"/>
                    </a:cubicBezTo>
                    <a:cubicBezTo>
                      <a:pt x="591" y="358"/>
                      <a:pt x="591" y="358"/>
                      <a:pt x="591" y="358"/>
                    </a:cubicBezTo>
                    <a:cubicBezTo>
                      <a:pt x="592" y="360"/>
                      <a:pt x="592" y="360"/>
                      <a:pt x="592" y="360"/>
                    </a:cubicBezTo>
                    <a:cubicBezTo>
                      <a:pt x="591" y="362"/>
                      <a:pt x="591" y="362"/>
                      <a:pt x="591" y="362"/>
                    </a:cubicBezTo>
                    <a:cubicBezTo>
                      <a:pt x="593" y="363"/>
                      <a:pt x="593" y="363"/>
                      <a:pt x="593" y="363"/>
                    </a:cubicBezTo>
                    <a:cubicBezTo>
                      <a:pt x="592" y="365"/>
                      <a:pt x="592" y="365"/>
                      <a:pt x="592" y="365"/>
                    </a:cubicBezTo>
                    <a:cubicBezTo>
                      <a:pt x="595" y="364"/>
                      <a:pt x="595" y="364"/>
                      <a:pt x="595" y="364"/>
                    </a:cubicBezTo>
                    <a:cubicBezTo>
                      <a:pt x="595" y="362"/>
                      <a:pt x="595" y="362"/>
                      <a:pt x="595" y="362"/>
                    </a:cubicBezTo>
                    <a:cubicBezTo>
                      <a:pt x="598" y="358"/>
                      <a:pt x="598" y="358"/>
                      <a:pt x="598" y="358"/>
                    </a:cubicBezTo>
                    <a:cubicBezTo>
                      <a:pt x="598" y="357"/>
                      <a:pt x="598" y="357"/>
                      <a:pt x="598" y="357"/>
                    </a:cubicBezTo>
                    <a:cubicBezTo>
                      <a:pt x="596" y="357"/>
                      <a:pt x="596" y="357"/>
                      <a:pt x="596" y="357"/>
                    </a:cubicBezTo>
                    <a:cubicBezTo>
                      <a:pt x="594" y="356"/>
                      <a:pt x="594" y="356"/>
                      <a:pt x="594" y="356"/>
                    </a:cubicBezTo>
                    <a:cubicBezTo>
                      <a:pt x="592" y="354"/>
                      <a:pt x="592" y="354"/>
                      <a:pt x="592" y="354"/>
                    </a:cubicBezTo>
                    <a:cubicBezTo>
                      <a:pt x="594" y="352"/>
                      <a:pt x="594" y="352"/>
                      <a:pt x="594" y="352"/>
                    </a:cubicBezTo>
                    <a:cubicBezTo>
                      <a:pt x="598" y="352"/>
                      <a:pt x="598" y="352"/>
                      <a:pt x="598" y="352"/>
                    </a:cubicBezTo>
                    <a:cubicBezTo>
                      <a:pt x="599" y="350"/>
                      <a:pt x="599" y="350"/>
                      <a:pt x="599" y="350"/>
                    </a:cubicBezTo>
                    <a:cubicBezTo>
                      <a:pt x="602" y="348"/>
                      <a:pt x="602" y="348"/>
                      <a:pt x="602" y="348"/>
                    </a:cubicBezTo>
                    <a:cubicBezTo>
                      <a:pt x="602" y="346"/>
                      <a:pt x="602" y="346"/>
                      <a:pt x="602" y="346"/>
                    </a:cubicBezTo>
                    <a:cubicBezTo>
                      <a:pt x="603" y="345"/>
                      <a:pt x="603" y="345"/>
                      <a:pt x="603" y="345"/>
                    </a:cubicBezTo>
                    <a:cubicBezTo>
                      <a:pt x="606" y="346"/>
                      <a:pt x="606" y="346"/>
                      <a:pt x="606" y="346"/>
                    </a:cubicBezTo>
                    <a:cubicBezTo>
                      <a:pt x="610" y="347"/>
                      <a:pt x="610" y="347"/>
                      <a:pt x="610" y="347"/>
                    </a:cubicBezTo>
                    <a:cubicBezTo>
                      <a:pt x="610" y="350"/>
                      <a:pt x="610" y="350"/>
                      <a:pt x="610" y="350"/>
                    </a:cubicBezTo>
                    <a:cubicBezTo>
                      <a:pt x="610" y="351"/>
                      <a:pt x="610" y="351"/>
                      <a:pt x="610" y="351"/>
                    </a:cubicBezTo>
                    <a:cubicBezTo>
                      <a:pt x="611" y="351"/>
                      <a:pt x="611" y="351"/>
                      <a:pt x="611" y="351"/>
                    </a:cubicBezTo>
                    <a:cubicBezTo>
                      <a:pt x="613" y="353"/>
                      <a:pt x="613" y="353"/>
                      <a:pt x="613" y="353"/>
                    </a:cubicBezTo>
                    <a:cubicBezTo>
                      <a:pt x="615" y="354"/>
                      <a:pt x="615" y="354"/>
                      <a:pt x="615" y="354"/>
                    </a:cubicBezTo>
                    <a:cubicBezTo>
                      <a:pt x="614" y="357"/>
                      <a:pt x="614" y="357"/>
                      <a:pt x="614" y="357"/>
                    </a:cubicBezTo>
                    <a:cubicBezTo>
                      <a:pt x="613" y="357"/>
                      <a:pt x="613" y="357"/>
                      <a:pt x="613" y="357"/>
                    </a:cubicBezTo>
                    <a:cubicBezTo>
                      <a:pt x="613" y="359"/>
                      <a:pt x="613" y="359"/>
                      <a:pt x="613" y="359"/>
                    </a:cubicBezTo>
                    <a:cubicBezTo>
                      <a:pt x="613" y="361"/>
                      <a:pt x="613" y="361"/>
                      <a:pt x="613" y="361"/>
                    </a:cubicBezTo>
                    <a:cubicBezTo>
                      <a:pt x="615" y="363"/>
                      <a:pt x="615" y="363"/>
                      <a:pt x="615" y="363"/>
                    </a:cubicBezTo>
                    <a:cubicBezTo>
                      <a:pt x="616" y="365"/>
                      <a:pt x="616" y="365"/>
                      <a:pt x="616" y="365"/>
                    </a:cubicBezTo>
                    <a:cubicBezTo>
                      <a:pt x="615" y="369"/>
                      <a:pt x="615" y="369"/>
                      <a:pt x="615" y="369"/>
                    </a:cubicBezTo>
                    <a:cubicBezTo>
                      <a:pt x="617" y="370"/>
                      <a:pt x="617" y="370"/>
                      <a:pt x="617" y="370"/>
                    </a:cubicBezTo>
                    <a:cubicBezTo>
                      <a:pt x="617" y="371"/>
                      <a:pt x="617" y="371"/>
                      <a:pt x="617" y="371"/>
                    </a:cubicBezTo>
                    <a:cubicBezTo>
                      <a:pt x="615" y="374"/>
                      <a:pt x="615" y="374"/>
                      <a:pt x="615" y="374"/>
                    </a:cubicBezTo>
                    <a:cubicBezTo>
                      <a:pt x="615" y="375"/>
                      <a:pt x="615" y="375"/>
                      <a:pt x="615" y="375"/>
                    </a:cubicBezTo>
                    <a:cubicBezTo>
                      <a:pt x="613" y="378"/>
                      <a:pt x="613" y="378"/>
                      <a:pt x="613" y="378"/>
                    </a:cubicBezTo>
                    <a:cubicBezTo>
                      <a:pt x="613" y="381"/>
                      <a:pt x="613" y="381"/>
                      <a:pt x="613" y="381"/>
                    </a:cubicBezTo>
                    <a:cubicBezTo>
                      <a:pt x="612" y="382"/>
                      <a:pt x="612" y="382"/>
                      <a:pt x="612" y="382"/>
                    </a:cubicBezTo>
                    <a:cubicBezTo>
                      <a:pt x="613" y="384"/>
                      <a:pt x="613" y="384"/>
                      <a:pt x="613" y="384"/>
                    </a:cubicBezTo>
                    <a:cubicBezTo>
                      <a:pt x="612" y="387"/>
                      <a:pt x="612" y="387"/>
                      <a:pt x="612" y="387"/>
                    </a:cubicBezTo>
                    <a:cubicBezTo>
                      <a:pt x="615" y="389"/>
                      <a:pt x="615" y="389"/>
                      <a:pt x="615" y="389"/>
                    </a:cubicBezTo>
                    <a:cubicBezTo>
                      <a:pt x="615" y="391"/>
                      <a:pt x="615" y="391"/>
                      <a:pt x="615" y="391"/>
                    </a:cubicBezTo>
                    <a:cubicBezTo>
                      <a:pt x="614" y="392"/>
                      <a:pt x="614" y="392"/>
                      <a:pt x="614" y="392"/>
                    </a:cubicBezTo>
                    <a:cubicBezTo>
                      <a:pt x="615" y="394"/>
                      <a:pt x="615" y="394"/>
                      <a:pt x="615" y="394"/>
                    </a:cubicBezTo>
                    <a:cubicBezTo>
                      <a:pt x="614" y="397"/>
                      <a:pt x="614" y="397"/>
                      <a:pt x="614" y="397"/>
                    </a:cubicBezTo>
                    <a:cubicBezTo>
                      <a:pt x="614" y="398"/>
                      <a:pt x="614" y="398"/>
                      <a:pt x="614" y="398"/>
                    </a:cubicBezTo>
                    <a:cubicBezTo>
                      <a:pt x="615" y="399"/>
                      <a:pt x="615" y="399"/>
                      <a:pt x="615" y="399"/>
                    </a:cubicBezTo>
                    <a:cubicBezTo>
                      <a:pt x="617" y="401"/>
                      <a:pt x="617" y="401"/>
                      <a:pt x="617" y="401"/>
                    </a:cubicBezTo>
                    <a:cubicBezTo>
                      <a:pt x="617" y="403"/>
                      <a:pt x="617" y="403"/>
                      <a:pt x="617" y="403"/>
                    </a:cubicBezTo>
                    <a:cubicBezTo>
                      <a:pt x="615" y="404"/>
                      <a:pt x="615" y="404"/>
                      <a:pt x="615" y="404"/>
                    </a:cubicBezTo>
                    <a:cubicBezTo>
                      <a:pt x="614" y="404"/>
                      <a:pt x="614" y="404"/>
                      <a:pt x="614" y="404"/>
                    </a:cubicBezTo>
                    <a:cubicBezTo>
                      <a:pt x="611" y="404"/>
                      <a:pt x="611" y="404"/>
                      <a:pt x="611" y="404"/>
                    </a:cubicBezTo>
                    <a:cubicBezTo>
                      <a:pt x="610" y="402"/>
                      <a:pt x="610" y="402"/>
                      <a:pt x="610" y="402"/>
                    </a:cubicBezTo>
                    <a:cubicBezTo>
                      <a:pt x="611" y="399"/>
                      <a:pt x="611" y="399"/>
                      <a:pt x="611" y="399"/>
                    </a:cubicBezTo>
                    <a:cubicBezTo>
                      <a:pt x="608" y="400"/>
                      <a:pt x="608" y="400"/>
                      <a:pt x="608" y="400"/>
                    </a:cubicBezTo>
                    <a:cubicBezTo>
                      <a:pt x="607" y="403"/>
                      <a:pt x="607" y="403"/>
                      <a:pt x="607" y="403"/>
                    </a:cubicBezTo>
                    <a:cubicBezTo>
                      <a:pt x="605" y="404"/>
                      <a:pt x="605" y="404"/>
                      <a:pt x="605" y="404"/>
                    </a:cubicBezTo>
                    <a:cubicBezTo>
                      <a:pt x="605" y="405"/>
                      <a:pt x="605" y="405"/>
                      <a:pt x="605" y="405"/>
                    </a:cubicBezTo>
                    <a:cubicBezTo>
                      <a:pt x="608" y="404"/>
                      <a:pt x="608" y="404"/>
                      <a:pt x="608" y="404"/>
                    </a:cubicBezTo>
                    <a:cubicBezTo>
                      <a:pt x="610" y="406"/>
                      <a:pt x="610" y="406"/>
                      <a:pt x="610" y="406"/>
                    </a:cubicBezTo>
                    <a:cubicBezTo>
                      <a:pt x="609" y="407"/>
                      <a:pt x="609" y="407"/>
                      <a:pt x="609" y="407"/>
                    </a:cubicBezTo>
                    <a:cubicBezTo>
                      <a:pt x="603" y="411"/>
                      <a:pt x="603" y="411"/>
                      <a:pt x="603" y="411"/>
                    </a:cubicBezTo>
                    <a:cubicBezTo>
                      <a:pt x="601" y="412"/>
                      <a:pt x="601" y="412"/>
                      <a:pt x="601" y="412"/>
                    </a:cubicBezTo>
                    <a:cubicBezTo>
                      <a:pt x="601" y="413"/>
                      <a:pt x="601" y="413"/>
                      <a:pt x="601" y="413"/>
                    </a:cubicBezTo>
                    <a:cubicBezTo>
                      <a:pt x="599" y="414"/>
                      <a:pt x="599" y="414"/>
                      <a:pt x="599" y="414"/>
                    </a:cubicBezTo>
                    <a:cubicBezTo>
                      <a:pt x="599" y="416"/>
                      <a:pt x="599" y="416"/>
                      <a:pt x="599" y="416"/>
                    </a:cubicBezTo>
                    <a:cubicBezTo>
                      <a:pt x="600" y="417"/>
                      <a:pt x="600" y="417"/>
                      <a:pt x="600" y="417"/>
                    </a:cubicBezTo>
                    <a:cubicBezTo>
                      <a:pt x="602" y="417"/>
                      <a:pt x="602" y="417"/>
                      <a:pt x="602" y="417"/>
                    </a:cubicBezTo>
                    <a:cubicBezTo>
                      <a:pt x="604" y="417"/>
                      <a:pt x="604" y="417"/>
                      <a:pt x="604" y="417"/>
                    </a:cubicBezTo>
                    <a:cubicBezTo>
                      <a:pt x="604" y="419"/>
                      <a:pt x="604" y="419"/>
                      <a:pt x="604" y="419"/>
                    </a:cubicBezTo>
                    <a:cubicBezTo>
                      <a:pt x="606" y="422"/>
                      <a:pt x="606" y="422"/>
                      <a:pt x="606" y="422"/>
                    </a:cubicBezTo>
                    <a:cubicBezTo>
                      <a:pt x="609" y="421"/>
                      <a:pt x="609" y="421"/>
                      <a:pt x="609" y="421"/>
                    </a:cubicBezTo>
                    <a:cubicBezTo>
                      <a:pt x="610" y="419"/>
                      <a:pt x="610" y="419"/>
                      <a:pt x="610" y="419"/>
                    </a:cubicBezTo>
                    <a:cubicBezTo>
                      <a:pt x="612" y="418"/>
                      <a:pt x="612" y="418"/>
                      <a:pt x="612" y="418"/>
                    </a:cubicBezTo>
                    <a:cubicBezTo>
                      <a:pt x="612" y="419"/>
                      <a:pt x="612" y="419"/>
                      <a:pt x="612" y="419"/>
                    </a:cubicBezTo>
                    <a:cubicBezTo>
                      <a:pt x="611" y="420"/>
                      <a:pt x="611" y="420"/>
                      <a:pt x="611" y="420"/>
                    </a:cubicBezTo>
                    <a:cubicBezTo>
                      <a:pt x="611" y="421"/>
                      <a:pt x="611" y="421"/>
                      <a:pt x="611" y="421"/>
                    </a:cubicBezTo>
                    <a:cubicBezTo>
                      <a:pt x="613" y="422"/>
                      <a:pt x="613" y="422"/>
                      <a:pt x="613" y="422"/>
                    </a:cubicBezTo>
                    <a:cubicBezTo>
                      <a:pt x="615" y="423"/>
                      <a:pt x="615" y="423"/>
                      <a:pt x="615" y="423"/>
                    </a:cubicBezTo>
                    <a:cubicBezTo>
                      <a:pt x="617" y="422"/>
                      <a:pt x="617" y="422"/>
                      <a:pt x="617" y="422"/>
                    </a:cubicBezTo>
                    <a:cubicBezTo>
                      <a:pt x="619" y="423"/>
                      <a:pt x="619" y="423"/>
                      <a:pt x="619" y="423"/>
                    </a:cubicBezTo>
                    <a:cubicBezTo>
                      <a:pt x="617" y="424"/>
                      <a:pt x="617" y="424"/>
                      <a:pt x="617" y="424"/>
                    </a:cubicBezTo>
                    <a:cubicBezTo>
                      <a:pt x="615" y="424"/>
                      <a:pt x="615" y="424"/>
                      <a:pt x="615" y="424"/>
                    </a:cubicBezTo>
                    <a:cubicBezTo>
                      <a:pt x="612" y="427"/>
                      <a:pt x="612" y="427"/>
                      <a:pt x="612" y="427"/>
                    </a:cubicBezTo>
                    <a:cubicBezTo>
                      <a:pt x="611" y="428"/>
                      <a:pt x="611" y="428"/>
                      <a:pt x="611" y="428"/>
                    </a:cubicBezTo>
                    <a:cubicBezTo>
                      <a:pt x="611" y="425"/>
                      <a:pt x="611" y="425"/>
                      <a:pt x="611" y="425"/>
                    </a:cubicBezTo>
                    <a:cubicBezTo>
                      <a:pt x="610" y="425"/>
                      <a:pt x="610" y="425"/>
                      <a:pt x="610" y="425"/>
                    </a:cubicBezTo>
                    <a:cubicBezTo>
                      <a:pt x="609" y="425"/>
                      <a:pt x="609" y="425"/>
                      <a:pt x="609" y="425"/>
                    </a:cubicBezTo>
                    <a:cubicBezTo>
                      <a:pt x="609" y="426"/>
                      <a:pt x="609" y="426"/>
                      <a:pt x="609" y="426"/>
                    </a:cubicBezTo>
                    <a:cubicBezTo>
                      <a:pt x="610" y="428"/>
                      <a:pt x="610" y="428"/>
                      <a:pt x="610" y="428"/>
                    </a:cubicBezTo>
                    <a:cubicBezTo>
                      <a:pt x="610" y="430"/>
                      <a:pt x="610" y="430"/>
                      <a:pt x="610" y="430"/>
                    </a:cubicBezTo>
                    <a:cubicBezTo>
                      <a:pt x="612" y="433"/>
                      <a:pt x="612" y="433"/>
                      <a:pt x="612" y="433"/>
                    </a:cubicBezTo>
                    <a:cubicBezTo>
                      <a:pt x="612" y="436"/>
                      <a:pt x="612" y="436"/>
                      <a:pt x="612" y="436"/>
                    </a:cubicBezTo>
                    <a:cubicBezTo>
                      <a:pt x="612" y="437"/>
                      <a:pt x="612" y="437"/>
                      <a:pt x="612" y="437"/>
                    </a:cubicBezTo>
                    <a:cubicBezTo>
                      <a:pt x="612" y="439"/>
                      <a:pt x="612" y="439"/>
                      <a:pt x="612" y="439"/>
                    </a:cubicBezTo>
                    <a:cubicBezTo>
                      <a:pt x="611" y="440"/>
                      <a:pt x="611" y="440"/>
                      <a:pt x="611" y="440"/>
                    </a:cubicBezTo>
                    <a:cubicBezTo>
                      <a:pt x="610" y="443"/>
                      <a:pt x="610" y="443"/>
                      <a:pt x="610" y="443"/>
                    </a:cubicBezTo>
                    <a:cubicBezTo>
                      <a:pt x="610" y="445"/>
                      <a:pt x="610" y="445"/>
                      <a:pt x="610" y="445"/>
                    </a:cubicBezTo>
                    <a:cubicBezTo>
                      <a:pt x="608" y="448"/>
                      <a:pt x="608" y="448"/>
                      <a:pt x="608" y="448"/>
                    </a:cubicBezTo>
                    <a:cubicBezTo>
                      <a:pt x="608" y="449"/>
                      <a:pt x="608" y="449"/>
                      <a:pt x="608" y="449"/>
                    </a:cubicBezTo>
                    <a:cubicBezTo>
                      <a:pt x="609" y="452"/>
                      <a:pt x="609" y="452"/>
                      <a:pt x="609" y="452"/>
                    </a:cubicBezTo>
                    <a:cubicBezTo>
                      <a:pt x="607" y="452"/>
                      <a:pt x="607" y="452"/>
                      <a:pt x="607" y="452"/>
                    </a:cubicBezTo>
                    <a:cubicBezTo>
                      <a:pt x="607" y="454"/>
                      <a:pt x="607" y="454"/>
                      <a:pt x="607" y="454"/>
                    </a:cubicBezTo>
                    <a:cubicBezTo>
                      <a:pt x="609" y="454"/>
                      <a:pt x="609" y="454"/>
                      <a:pt x="609" y="454"/>
                    </a:cubicBezTo>
                    <a:cubicBezTo>
                      <a:pt x="611" y="452"/>
                      <a:pt x="611" y="452"/>
                      <a:pt x="611" y="452"/>
                    </a:cubicBezTo>
                    <a:cubicBezTo>
                      <a:pt x="611" y="450"/>
                      <a:pt x="611" y="450"/>
                      <a:pt x="611" y="450"/>
                    </a:cubicBezTo>
                    <a:cubicBezTo>
                      <a:pt x="615" y="449"/>
                      <a:pt x="615" y="449"/>
                      <a:pt x="615" y="449"/>
                    </a:cubicBezTo>
                    <a:cubicBezTo>
                      <a:pt x="615" y="448"/>
                      <a:pt x="615" y="448"/>
                      <a:pt x="615" y="448"/>
                    </a:cubicBezTo>
                    <a:cubicBezTo>
                      <a:pt x="615" y="447"/>
                      <a:pt x="615" y="447"/>
                      <a:pt x="615" y="447"/>
                    </a:cubicBezTo>
                    <a:cubicBezTo>
                      <a:pt x="616" y="445"/>
                      <a:pt x="616" y="445"/>
                      <a:pt x="616" y="445"/>
                    </a:cubicBezTo>
                    <a:cubicBezTo>
                      <a:pt x="617" y="446"/>
                      <a:pt x="617" y="446"/>
                      <a:pt x="617" y="446"/>
                    </a:cubicBezTo>
                    <a:cubicBezTo>
                      <a:pt x="619" y="445"/>
                      <a:pt x="619" y="445"/>
                      <a:pt x="619" y="445"/>
                    </a:cubicBezTo>
                    <a:cubicBezTo>
                      <a:pt x="619" y="441"/>
                      <a:pt x="619" y="441"/>
                      <a:pt x="619" y="441"/>
                    </a:cubicBezTo>
                    <a:cubicBezTo>
                      <a:pt x="619" y="439"/>
                      <a:pt x="619" y="439"/>
                      <a:pt x="619" y="439"/>
                    </a:cubicBezTo>
                    <a:cubicBezTo>
                      <a:pt x="622" y="436"/>
                      <a:pt x="622" y="436"/>
                      <a:pt x="622" y="436"/>
                    </a:cubicBezTo>
                    <a:cubicBezTo>
                      <a:pt x="625" y="432"/>
                      <a:pt x="625" y="432"/>
                      <a:pt x="625" y="432"/>
                    </a:cubicBezTo>
                    <a:cubicBezTo>
                      <a:pt x="626" y="429"/>
                      <a:pt x="626" y="429"/>
                      <a:pt x="626" y="429"/>
                    </a:cubicBezTo>
                    <a:cubicBezTo>
                      <a:pt x="627" y="429"/>
                      <a:pt x="627" y="429"/>
                      <a:pt x="627" y="429"/>
                    </a:cubicBezTo>
                    <a:cubicBezTo>
                      <a:pt x="628" y="430"/>
                      <a:pt x="628" y="430"/>
                      <a:pt x="628" y="430"/>
                    </a:cubicBezTo>
                    <a:cubicBezTo>
                      <a:pt x="628" y="433"/>
                      <a:pt x="628" y="433"/>
                      <a:pt x="628" y="433"/>
                    </a:cubicBezTo>
                    <a:cubicBezTo>
                      <a:pt x="630" y="437"/>
                      <a:pt x="630" y="437"/>
                      <a:pt x="630" y="437"/>
                    </a:cubicBezTo>
                    <a:cubicBezTo>
                      <a:pt x="631" y="440"/>
                      <a:pt x="631" y="440"/>
                      <a:pt x="631" y="440"/>
                    </a:cubicBezTo>
                    <a:cubicBezTo>
                      <a:pt x="633" y="442"/>
                      <a:pt x="633" y="442"/>
                      <a:pt x="633" y="442"/>
                    </a:cubicBezTo>
                    <a:cubicBezTo>
                      <a:pt x="633" y="445"/>
                      <a:pt x="633" y="445"/>
                      <a:pt x="633" y="445"/>
                    </a:cubicBezTo>
                    <a:cubicBezTo>
                      <a:pt x="632" y="447"/>
                      <a:pt x="632" y="447"/>
                      <a:pt x="632" y="447"/>
                    </a:cubicBezTo>
                    <a:cubicBezTo>
                      <a:pt x="633" y="452"/>
                      <a:pt x="633" y="452"/>
                      <a:pt x="633" y="452"/>
                    </a:cubicBezTo>
                    <a:cubicBezTo>
                      <a:pt x="631" y="455"/>
                      <a:pt x="631" y="455"/>
                      <a:pt x="631" y="455"/>
                    </a:cubicBezTo>
                    <a:cubicBezTo>
                      <a:pt x="629" y="455"/>
                      <a:pt x="629" y="455"/>
                      <a:pt x="629" y="455"/>
                    </a:cubicBezTo>
                    <a:cubicBezTo>
                      <a:pt x="628" y="454"/>
                      <a:pt x="628" y="454"/>
                      <a:pt x="628" y="454"/>
                    </a:cubicBezTo>
                    <a:cubicBezTo>
                      <a:pt x="627" y="455"/>
                      <a:pt x="627" y="455"/>
                      <a:pt x="627" y="455"/>
                    </a:cubicBezTo>
                    <a:cubicBezTo>
                      <a:pt x="626" y="458"/>
                      <a:pt x="626" y="458"/>
                      <a:pt x="626" y="458"/>
                    </a:cubicBezTo>
                    <a:cubicBezTo>
                      <a:pt x="626" y="460"/>
                      <a:pt x="626" y="460"/>
                      <a:pt x="626" y="460"/>
                    </a:cubicBezTo>
                    <a:cubicBezTo>
                      <a:pt x="624" y="462"/>
                      <a:pt x="624" y="462"/>
                      <a:pt x="624" y="462"/>
                    </a:cubicBezTo>
                    <a:cubicBezTo>
                      <a:pt x="623" y="465"/>
                      <a:pt x="623" y="465"/>
                      <a:pt x="623" y="465"/>
                    </a:cubicBezTo>
                    <a:cubicBezTo>
                      <a:pt x="624" y="467"/>
                      <a:pt x="624" y="467"/>
                      <a:pt x="624" y="467"/>
                    </a:cubicBezTo>
                    <a:cubicBezTo>
                      <a:pt x="624" y="471"/>
                      <a:pt x="624" y="471"/>
                      <a:pt x="624" y="471"/>
                    </a:cubicBezTo>
                    <a:cubicBezTo>
                      <a:pt x="626" y="479"/>
                      <a:pt x="626" y="479"/>
                      <a:pt x="626" y="479"/>
                    </a:cubicBezTo>
                    <a:cubicBezTo>
                      <a:pt x="628" y="483"/>
                      <a:pt x="628" y="483"/>
                      <a:pt x="628" y="483"/>
                    </a:cubicBezTo>
                    <a:cubicBezTo>
                      <a:pt x="627" y="485"/>
                      <a:pt x="627" y="485"/>
                      <a:pt x="627" y="485"/>
                    </a:cubicBezTo>
                    <a:cubicBezTo>
                      <a:pt x="629" y="487"/>
                      <a:pt x="629" y="487"/>
                      <a:pt x="629" y="487"/>
                    </a:cubicBezTo>
                    <a:cubicBezTo>
                      <a:pt x="631" y="487"/>
                      <a:pt x="631" y="487"/>
                      <a:pt x="631" y="487"/>
                    </a:cubicBezTo>
                    <a:cubicBezTo>
                      <a:pt x="630" y="484"/>
                      <a:pt x="630" y="484"/>
                      <a:pt x="630" y="484"/>
                    </a:cubicBezTo>
                    <a:cubicBezTo>
                      <a:pt x="630" y="483"/>
                      <a:pt x="630" y="483"/>
                      <a:pt x="630" y="483"/>
                    </a:cubicBezTo>
                    <a:cubicBezTo>
                      <a:pt x="631" y="481"/>
                      <a:pt x="631" y="481"/>
                      <a:pt x="631" y="481"/>
                    </a:cubicBezTo>
                    <a:cubicBezTo>
                      <a:pt x="633" y="481"/>
                      <a:pt x="633" y="481"/>
                      <a:pt x="633" y="481"/>
                    </a:cubicBezTo>
                    <a:cubicBezTo>
                      <a:pt x="634" y="484"/>
                      <a:pt x="634" y="484"/>
                      <a:pt x="634" y="484"/>
                    </a:cubicBezTo>
                    <a:cubicBezTo>
                      <a:pt x="635" y="484"/>
                      <a:pt x="635" y="484"/>
                      <a:pt x="635" y="484"/>
                    </a:cubicBezTo>
                    <a:cubicBezTo>
                      <a:pt x="636" y="481"/>
                      <a:pt x="636" y="481"/>
                      <a:pt x="636" y="481"/>
                    </a:cubicBezTo>
                    <a:cubicBezTo>
                      <a:pt x="638" y="479"/>
                      <a:pt x="638" y="479"/>
                      <a:pt x="638" y="479"/>
                    </a:cubicBezTo>
                    <a:cubicBezTo>
                      <a:pt x="638" y="475"/>
                      <a:pt x="638" y="475"/>
                      <a:pt x="638" y="475"/>
                    </a:cubicBezTo>
                    <a:cubicBezTo>
                      <a:pt x="640" y="474"/>
                      <a:pt x="640" y="474"/>
                      <a:pt x="640" y="474"/>
                    </a:cubicBezTo>
                    <a:cubicBezTo>
                      <a:pt x="642" y="471"/>
                      <a:pt x="642" y="471"/>
                      <a:pt x="642" y="471"/>
                    </a:cubicBezTo>
                    <a:cubicBezTo>
                      <a:pt x="643" y="471"/>
                      <a:pt x="643" y="471"/>
                      <a:pt x="643" y="471"/>
                    </a:cubicBezTo>
                    <a:cubicBezTo>
                      <a:pt x="644" y="469"/>
                      <a:pt x="644" y="469"/>
                      <a:pt x="644" y="469"/>
                    </a:cubicBezTo>
                    <a:cubicBezTo>
                      <a:pt x="649" y="466"/>
                      <a:pt x="649" y="466"/>
                      <a:pt x="649" y="466"/>
                    </a:cubicBezTo>
                    <a:cubicBezTo>
                      <a:pt x="651" y="461"/>
                      <a:pt x="651" y="461"/>
                      <a:pt x="651" y="461"/>
                    </a:cubicBezTo>
                    <a:cubicBezTo>
                      <a:pt x="654" y="456"/>
                      <a:pt x="654" y="456"/>
                      <a:pt x="654" y="456"/>
                    </a:cubicBezTo>
                    <a:cubicBezTo>
                      <a:pt x="656" y="452"/>
                      <a:pt x="656" y="452"/>
                      <a:pt x="656" y="452"/>
                    </a:cubicBezTo>
                    <a:cubicBezTo>
                      <a:pt x="658" y="450"/>
                      <a:pt x="658" y="450"/>
                      <a:pt x="658" y="450"/>
                    </a:cubicBezTo>
                    <a:cubicBezTo>
                      <a:pt x="660" y="452"/>
                      <a:pt x="660" y="452"/>
                      <a:pt x="660" y="452"/>
                    </a:cubicBezTo>
                    <a:cubicBezTo>
                      <a:pt x="661" y="451"/>
                      <a:pt x="661" y="451"/>
                      <a:pt x="661" y="451"/>
                    </a:cubicBezTo>
                    <a:cubicBezTo>
                      <a:pt x="662" y="452"/>
                      <a:pt x="662" y="452"/>
                      <a:pt x="662" y="452"/>
                    </a:cubicBezTo>
                    <a:cubicBezTo>
                      <a:pt x="665" y="452"/>
                      <a:pt x="665" y="452"/>
                      <a:pt x="665" y="452"/>
                    </a:cubicBezTo>
                    <a:cubicBezTo>
                      <a:pt x="665" y="450"/>
                      <a:pt x="665" y="450"/>
                      <a:pt x="665" y="450"/>
                    </a:cubicBezTo>
                    <a:cubicBezTo>
                      <a:pt x="663" y="450"/>
                      <a:pt x="663" y="450"/>
                      <a:pt x="663" y="450"/>
                    </a:cubicBezTo>
                    <a:cubicBezTo>
                      <a:pt x="661" y="448"/>
                      <a:pt x="661" y="448"/>
                      <a:pt x="661" y="448"/>
                    </a:cubicBezTo>
                    <a:cubicBezTo>
                      <a:pt x="662" y="447"/>
                      <a:pt x="662" y="447"/>
                      <a:pt x="662" y="447"/>
                    </a:cubicBezTo>
                    <a:cubicBezTo>
                      <a:pt x="665" y="446"/>
                      <a:pt x="665" y="446"/>
                      <a:pt x="665" y="446"/>
                    </a:cubicBezTo>
                    <a:cubicBezTo>
                      <a:pt x="666" y="448"/>
                      <a:pt x="666" y="448"/>
                      <a:pt x="666" y="448"/>
                    </a:cubicBezTo>
                    <a:cubicBezTo>
                      <a:pt x="667" y="447"/>
                      <a:pt x="667" y="447"/>
                      <a:pt x="667" y="447"/>
                    </a:cubicBezTo>
                    <a:cubicBezTo>
                      <a:pt x="669" y="447"/>
                      <a:pt x="669" y="447"/>
                      <a:pt x="669" y="447"/>
                    </a:cubicBezTo>
                    <a:cubicBezTo>
                      <a:pt x="670" y="446"/>
                      <a:pt x="670" y="446"/>
                      <a:pt x="670" y="446"/>
                    </a:cubicBezTo>
                    <a:cubicBezTo>
                      <a:pt x="669" y="444"/>
                      <a:pt x="669" y="444"/>
                      <a:pt x="669" y="444"/>
                    </a:cubicBezTo>
                    <a:cubicBezTo>
                      <a:pt x="668" y="444"/>
                      <a:pt x="668" y="444"/>
                      <a:pt x="668" y="444"/>
                    </a:cubicBezTo>
                    <a:cubicBezTo>
                      <a:pt x="667" y="442"/>
                      <a:pt x="667" y="442"/>
                      <a:pt x="667" y="442"/>
                    </a:cubicBezTo>
                    <a:cubicBezTo>
                      <a:pt x="665" y="442"/>
                      <a:pt x="665" y="442"/>
                      <a:pt x="665" y="442"/>
                    </a:cubicBezTo>
                    <a:cubicBezTo>
                      <a:pt x="665" y="438"/>
                      <a:pt x="665" y="438"/>
                      <a:pt x="665" y="438"/>
                    </a:cubicBezTo>
                    <a:cubicBezTo>
                      <a:pt x="667" y="436"/>
                      <a:pt x="667" y="436"/>
                      <a:pt x="667" y="436"/>
                    </a:cubicBezTo>
                    <a:cubicBezTo>
                      <a:pt x="667" y="434"/>
                      <a:pt x="667" y="434"/>
                      <a:pt x="667" y="434"/>
                    </a:cubicBezTo>
                    <a:cubicBezTo>
                      <a:pt x="669" y="434"/>
                      <a:pt x="669" y="434"/>
                      <a:pt x="669" y="434"/>
                    </a:cubicBezTo>
                    <a:cubicBezTo>
                      <a:pt x="668" y="432"/>
                      <a:pt x="668" y="432"/>
                      <a:pt x="668" y="432"/>
                    </a:cubicBezTo>
                    <a:cubicBezTo>
                      <a:pt x="668" y="431"/>
                      <a:pt x="668" y="431"/>
                      <a:pt x="668" y="431"/>
                    </a:cubicBezTo>
                    <a:cubicBezTo>
                      <a:pt x="670" y="429"/>
                      <a:pt x="670" y="429"/>
                      <a:pt x="670" y="429"/>
                    </a:cubicBezTo>
                    <a:cubicBezTo>
                      <a:pt x="669" y="428"/>
                      <a:pt x="669" y="428"/>
                      <a:pt x="669" y="428"/>
                    </a:cubicBezTo>
                    <a:cubicBezTo>
                      <a:pt x="669" y="427"/>
                      <a:pt x="669" y="427"/>
                      <a:pt x="669" y="427"/>
                    </a:cubicBezTo>
                    <a:cubicBezTo>
                      <a:pt x="671" y="427"/>
                      <a:pt x="671" y="427"/>
                      <a:pt x="671" y="427"/>
                    </a:cubicBezTo>
                    <a:cubicBezTo>
                      <a:pt x="672" y="425"/>
                      <a:pt x="672" y="425"/>
                      <a:pt x="672" y="425"/>
                    </a:cubicBezTo>
                    <a:cubicBezTo>
                      <a:pt x="670" y="424"/>
                      <a:pt x="670" y="424"/>
                      <a:pt x="670" y="424"/>
                    </a:cubicBezTo>
                    <a:cubicBezTo>
                      <a:pt x="669" y="423"/>
                      <a:pt x="669" y="423"/>
                      <a:pt x="669" y="423"/>
                    </a:cubicBezTo>
                    <a:cubicBezTo>
                      <a:pt x="672" y="423"/>
                      <a:pt x="672" y="423"/>
                      <a:pt x="672" y="423"/>
                    </a:cubicBezTo>
                    <a:cubicBezTo>
                      <a:pt x="673" y="425"/>
                      <a:pt x="673" y="425"/>
                      <a:pt x="673" y="425"/>
                    </a:cubicBezTo>
                    <a:cubicBezTo>
                      <a:pt x="675" y="425"/>
                      <a:pt x="675" y="425"/>
                      <a:pt x="675" y="425"/>
                    </a:cubicBezTo>
                    <a:cubicBezTo>
                      <a:pt x="676" y="424"/>
                      <a:pt x="676" y="424"/>
                      <a:pt x="676" y="424"/>
                    </a:cubicBezTo>
                    <a:cubicBezTo>
                      <a:pt x="680" y="424"/>
                      <a:pt x="680" y="424"/>
                      <a:pt x="680" y="424"/>
                    </a:cubicBezTo>
                    <a:cubicBezTo>
                      <a:pt x="683" y="427"/>
                      <a:pt x="683" y="427"/>
                      <a:pt x="683" y="427"/>
                    </a:cubicBezTo>
                    <a:cubicBezTo>
                      <a:pt x="683" y="428"/>
                      <a:pt x="683" y="428"/>
                      <a:pt x="683" y="428"/>
                    </a:cubicBezTo>
                    <a:cubicBezTo>
                      <a:pt x="684" y="429"/>
                      <a:pt x="684" y="429"/>
                      <a:pt x="684" y="429"/>
                    </a:cubicBezTo>
                    <a:cubicBezTo>
                      <a:pt x="689" y="432"/>
                      <a:pt x="689" y="432"/>
                      <a:pt x="689" y="432"/>
                    </a:cubicBezTo>
                    <a:cubicBezTo>
                      <a:pt x="691" y="430"/>
                      <a:pt x="691" y="430"/>
                      <a:pt x="691" y="430"/>
                    </a:cubicBezTo>
                    <a:cubicBezTo>
                      <a:pt x="693" y="432"/>
                      <a:pt x="693" y="432"/>
                      <a:pt x="693" y="432"/>
                    </a:cubicBezTo>
                    <a:cubicBezTo>
                      <a:pt x="696" y="433"/>
                      <a:pt x="696" y="433"/>
                      <a:pt x="696" y="433"/>
                    </a:cubicBezTo>
                    <a:cubicBezTo>
                      <a:pt x="696" y="435"/>
                      <a:pt x="696" y="435"/>
                      <a:pt x="696" y="435"/>
                    </a:cubicBezTo>
                    <a:cubicBezTo>
                      <a:pt x="695" y="435"/>
                      <a:pt x="695" y="435"/>
                      <a:pt x="695" y="435"/>
                    </a:cubicBezTo>
                    <a:cubicBezTo>
                      <a:pt x="697" y="437"/>
                      <a:pt x="697" y="437"/>
                      <a:pt x="697" y="437"/>
                    </a:cubicBezTo>
                    <a:cubicBezTo>
                      <a:pt x="695" y="438"/>
                      <a:pt x="695" y="438"/>
                      <a:pt x="695" y="438"/>
                    </a:cubicBezTo>
                    <a:cubicBezTo>
                      <a:pt x="693" y="436"/>
                      <a:pt x="693" y="436"/>
                      <a:pt x="693" y="436"/>
                    </a:cubicBezTo>
                    <a:cubicBezTo>
                      <a:pt x="692" y="436"/>
                      <a:pt x="692" y="436"/>
                      <a:pt x="692" y="436"/>
                    </a:cubicBezTo>
                    <a:cubicBezTo>
                      <a:pt x="692" y="437"/>
                      <a:pt x="692" y="437"/>
                      <a:pt x="692" y="437"/>
                    </a:cubicBezTo>
                    <a:cubicBezTo>
                      <a:pt x="697" y="440"/>
                      <a:pt x="697" y="440"/>
                      <a:pt x="697" y="440"/>
                    </a:cubicBezTo>
                    <a:cubicBezTo>
                      <a:pt x="697" y="443"/>
                      <a:pt x="697" y="443"/>
                      <a:pt x="697" y="443"/>
                    </a:cubicBezTo>
                    <a:cubicBezTo>
                      <a:pt x="695" y="444"/>
                      <a:pt x="695" y="444"/>
                      <a:pt x="695" y="444"/>
                    </a:cubicBezTo>
                    <a:cubicBezTo>
                      <a:pt x="697" y="444"/>
                      <a:pt x="697" y="444"/>
                      <a:pt x="697" y="444"/>
                    </a:cubicBezTo>
                    <a:cubicBezTo>
                      <a:pt x="699" y="444"/>
                      <a:pt x="699" y="444"/>
                      <a:pt x="699" y="444"/>
                    </a:cubicBezTo>
                    <a:cubicBezTo>
                      <a:pt x="702" y="445"/>
                      <a:pt x="702" y="445"/>
                      <a:pt x="702" y="445"/>
                    </a:cubicBezTo>
                    <a:cubicBezTo>
                      <a:pt x="703" y="446"/>
                      <a:pt x="703" y="446"/>
                      <a:pt x="703" y="446"/>
                    </a:cubicBezTo>
                    <a:cubicBezTo>
                      <a:pt x="704" y="447"/>
                      <a:pt x="704" y="447"/>
                      <a:pt x="704" y="447"/>
                    </a:cubicBezTo>
                    <a:cubicBezTo>
                      <a:pt x="705" y="448"/>
                      <a:pt x="705" y="448"/>
                      <a:pt x="705" y="448"/>
                    </a:cubicBezTo>
                    <a:cubicBezTo>
                      <a:pt x="703" y="450"/>
                      <a:pt x="703" y="450"/>
                      <a:pt x="703" y="450"/>
                    </a:cubicBezTo>
                    <a:cubicBezTo>
                      <a:pt x="699" y="453"/>
                      <a:pt x="699" y="453"/>
                      <a:pt x="699" y="453"/>
                    </a:cubicBezTo>
                    <a:cubicBezTo>
                      <a:pt x="697" y="453"/>
                      <a:pt x="697" y="453"/>
                      <a:pt x="697" y="453"/>
                    </a:cubicBezTo>
                    <a:cubicBezTo>
                      <a:pt x="696" y="454"/>
                      <a:pt x="696" y="454"/>
                      <a:pt x="696" y="454"/>
                    </a:cubicBezTo>
                    <a:cubicBezTo>
                      <a:pt x="699" y="454"/>
                      <a:pt x="699" y="454"/>
                      <a:pt x="699" y="454"/>
                    </a:cubicBezTo>
                    <a:cubicBezTo>
                      <a:pt x="700" y="455"/>
                      <a:pt x="700" y="455"/>
                      <a:pt x="700" y="455"/>
                    </a:cubicBezTo>
                    <a:cubicBezTo>
                      <a:pt x="700" y="457"/>
                      <a:pt x="700" y="457"/>
                      <a:pt x="700" y="457"/>
                    </a:cubicBezTo>
                    <a:cubicBezTo>
                      <a:pt x="701" y="457"/>
                      <a:pt x="701" y="457"/>
                      <a:pt x="701" y="457"/>
                    </a:cubicBezTo>
                    <a:cubicBezTo>
                      <a:pt x="702" y="457"/>
                      <a:pt x="702" y="457"/>
                      <a:pt x="702" y="457"/>
                    </a:cubicBezTo>
                    <a:cubicBezTo>
                      <a:pt x="700" y="460"/>
                      <a:pt x="700" y="460"/>
                      <a:pt x="700" y="460"/>
                    </a:cubicBezTo>
                    <a:cubicBezTo>
                      <a:pt x="701" y="461"/>
                      <a:pt x="701" y="461"/>
                      <a:pt x="701" y="461"/>
                    </a:cubicBezTo>
                    <a:cubicBezTo>
                      <a:pt x="698" y="462"/>
                      <a:pt x="698" y="462"/>
                      <a:pt x="698" y="462"/>
                    </a:cubicBezTo>
                    <a:cubicBezTo>
                      <a:pt x="695" y="464"/>
                      <a:pt x="695" y="464"/>
                      <a:pt x="695" y="464"/>
                    </a:cubicBezTo>
                    <a:cubicBezTo>
                      <a:pt x="693" y="463"/>
                      <a:pt x="693" y="463"/>
                      <a:pt x="693" y="463"/>
                    </a:cubicBezTo>
                    <a:cubicBezTo>
                      <a:pt x="692" y="465"/>
                      <a:pt x="692" y="465"/>
                      <a:pt x="692" y="465"/>
                    </a:cubicBezTo>
                    <a:cubicBezTo>
                      <a:pt x="690" y="464"/>
                      <a:pt x="690" y="464"/>
                      <a:pt x="690" y="464"/>
                    </a:cubicBezTo>
                    <a:cubicBezTo>
                      <a:pt x="688" y="462"/>
                      <a:pt x="688" y="462"/>
                      <a:pt x="688" y="462"/>
                    </a:cubicBezTo>
                    <a:cubicBezTo>
                      <a:pt x="686" y="462"/>
                      <a:pt x="686" y="462"/>
                      <a:pt x="686" y="462"/>
                    </a:cubicBezTo>
                    <a:cubicBezTo>
                      <a:pt x="686" y="461"/>
                      <a:pt x="686" y="461"/>
                      <a:pt x="686" y="461"/>
                    </a:cubicBezTo>
                    <a:cubicBezTo>
                      <a:pt x="684" y="461"/>
                      <a:pt x="684" y="461"/>
                      <a:pt x="684" y="461"/>
                    </a:cubicBezTo>
                    <a:cubicBezTo>
                      <a:pt x="684" y="463"/>
                      <a:pt x="684" y="463"/>
                      <a:pt x="684" y="463"/>
                    </a:cubicBezTo>
                    <a:cubicBezTo>
                      <a:pt x="683" y="463"/>
                      <a:pt x="683" y="463"/>
                      <a:pt x="683" y="463"/>
                    </a:cubicBezTo>
                    <a:cubicBezTo>
                      <a:pt x="685" y="464"/>
                      <a:pt x="685" y="464"/>
                      <a:pt x="685" y="464"/>
                    </a:cubicBezTo>
                    <a:cubicBezTo>
                      <a:pt x="686" y="465"/>
                      <a:pt x="686" y="465"/>
                      <a:pt x="686" y="465"/>
                    </a:cubicBezTo>
                    <a:cubicBezTo>
                      <a:pt x="686" y="467"/>
                      <a:pt x="686" y="467"/>
                      <a:pt x="686" y="467"/>
                    </a:cubicBezTo>
                    <a:cubicBezTo>
                      <a:pt x="684" y="468"/>
                      <a:pt x="684" y="468"/>
                      <a:pt x="684" y="468"/>
                    </a:cubicBezTo>
                    <a:cubicBezTo>
                      <a:pt x="686" y="468"/>
                      <a:pt x="686" y="468"/>
                      <a:pt x="686" y="468"/>
                    </a:cubicBezTo>
                    <a:cubicBezTo>
                      <a:pt x="685" y="470"/>
                      <a:pt x="685" y="470"/>
                      <a:pt x="685" y="470"/>
                    </a:cubicBezTo>
                    <a:cubicBezTo>
                      <a:pt x="685" y="472"/>
                      <a:pt x="685" y="472"/>
                      <a:pt x="685" y="472"/>
                    </a:cubicBezTo>
                    <a:cubicBezTo>
                      <a:pt x="686" y="472"/>
                      <a:pt x="686" y="472"/>
                      <a:pt x="686" y="472"/>
                    </a:cubicBezTo>
                    <a:cubicBezTo>
                      <a:pt x="687" y="471"/>
                      <a:pt x="687" y="471"/>
                      <a:pt x="687" y="471"/>
                    </a:cubicBezTo>
                    <a:cubicBezTo>
                      <a:pt x="688" y="471"/>
                      <a:pt x="688" y="471"/>
                      <a:pt x="688" y="471"/>
                    </a:cubicBezTo>
                    <a:cubicBezTo>
                      <a:pt x="688" y="472"/>
                      <a:pt x="688" y="472"/>
                      <a:pt x="688" y="472"/>
                    </a:cubicBezTo>
                    <a:cubicBezTo>
                      <a:pt x="685" y="474"/>
                      <a:pt x="685" y="474"/>
                      <a:pt x="685" y="474"/>
                    </a:cubicBezTo>
                    <a:cubicBezTo>
                      <a:pt x="684" y="476"/>
                      <a:pt x="684" y="476"/>
                      <a:pt x="684" y="476"/>
                    </a:cubicBezTo>
                    <a:cubicBezTo>
                      <a:pt x="684" y="478"/>
                      <a:pt x="684" y="478"/>
                      <a:pt x="684" y="478"/>
                    </a:cubicBezTo>
                    <a:cubicBezTo>
                      <a:pt x="687" y="480"/>
                      <a:pt x="687" y="480"/>
                      <a:pt x="687" y="480"/>
                    </a:cubicBezTo>
                    <a:cubicBezTo>
                      <a:pt x="686" y="482"/>
                      <a:pt x="686" y="482"/>
                      <a:pt x="686" y="482"/>
                    </a:cubicBezTo>
                    <a:cubicBezTo>
                      <a:pt x="689" y="487"/>
                      <a:pt x="689" y="487"/>
                      <a:pt x="689" y="487"/>
                    </a:cubicBezTo>
                    <a:cubicBezTo>
                      <a:pt x="689" y="490"/>
                      <a:pt x="689" y="490"/>
                      <a:pt x="689" y="490"/>
                    </a:cubicBezTo>
                    <a:cubicBezTo>
                      <a:pt x="688" y="491"/>
                      <a:pt x="688" y="491"/>
                      <a:pt x="688" y="491"/>
                    </a:cubicBezTo>
                    <a:cubicBezTo>
                      <a:pt x="688" y="493"/>
                      <a:pt x="688" y="493"/>
                      <a:pt x="688" y="493"/>
                    </a:cubicBezTo>
                    <a:cubicBezTo>
                      <a:pt x="684" y="495"/>
                      <a:pt x="684" y="495"/>
                      <a:pt x="684" y="495"/>
                    </a:cubicBezTo>
                    <a:cubicBezTo>
                      <a:pt x="685" y="497"/>
                      <a:pt x="685" y="497"/>
                      <a:pt x="685" y="497"/>
                    </a:cubicBezTo>
                    <a:cubicBezTo>
                      <a:pt x="684" y="499"/>
                      <a:pt x="684" y="499"/>
                      <a:pt x="684" y="499"/>
                    </a:cubicBezTo>
                    <a:cubicBezTo>
                      <a:pt x="682" y="498"/>
                      <a:pt x="682" y="498"/>
                      <a:pt x="682" y="498"/>
                    </a:cubicBezTo>
                    <a:cubicBezTo>
                      <a:pt x="678" y="498"/>
                      <a:pt x="678" y="498"/>
                      <a:pt x="678" y="498"/>
                    </a:cubicBezTo>
                    <a:cubicBezTo>
                      <a:pt x="676" y="499"/>
                      <a:pt x="676" y="499"/>
                      <a:pt x="676" y="499"/>
                    </a:cubicBezTo>
                    <a:cubicBezTo>
                      <a:pt x="676" y="502"/>
                      <a:pt x="676" y="502"/>
                      <a:pt x="676" y="502"/>
                    </a:cubicBezTo>
                    <a:cubicBezTo>
                      <a:pt x="673" y="504"/>
                      <a:pt x="673" y="504"/>
                      <a:pt x="673" y="504"/>
                    </a:cubicBezTo>
                    <a:cubicBezTo>
                      <a:pt x="672" y="505"/>
                      <a:pt x="672" y="505"/>
                      <a:pt x="672" y="505"/>
                    </a:cubicBezTo>
                    <a:cubicBezTo>
                      <a:pt x="670" y="505"/>
                      <a:pt x="670" y="505"/>
                      <a:pt x="670" y="505"/>
                    </a:cubicBezTo>
                    <a:cubicBezTo>
                      <a:pt x="667" y="509"/>
                      <a:pt x="667" y="509"/>
                      <a:pt x="667" y="509"/>
                    </a:cubicBezTo>
                    <a:cubicBezTo>
                      <a:pt x="666" y="508"/>
                      <a:pt x="666" y="508"/>
                      <a:pt x="666" y="508"/>
                    </a:cubicBezTo>
                    <a:cubicBezTo>
                      <a:pt x="664" y="509"/>
                      <a:pt x="664" y="509"/>
                      <a:pt x="664" y="509"/>
                    </a:cubicBezTo>
                    <a:cubicBezTo>
                      <a:pt x="662" y="511"/>
                      <a:pt x="662" y="511"/>
                      <a:pt x="662" y="511"/>
                    </a:cubicBezTo>
                    <a:cubicBezTo>
                      <a:pt x="657" y="513"/>
                      <a:pt x="657" y="513"/>
                      <a:pt x="657" y="513"/>
                    </a:cubicBezTo>
                    <a:cubicBezTo>
                      <a:pt x="656" y="511"/>
                      <a:pt x="656" y="511"/>
                      <a:pt x="656" y="511"/>
                    </a:cubicBezTo>
                    <a:cubicBezTo>
                      <a:pt x="656" y="510"/>
                      <a:pt x="656" y="510"/>
                      <a:pt x="656" y="510"/>
                    </a:cubicBezTo>
                    <a:cubicBezTo>
                      <a:pt x="656" y="507"/>
                      <a:pt x="656" y="507"/>
                      <a:pt x="656" y="507"/>
                    </a:cubicBezTo>
                    <a:cubicBezTo>
                      <a:pt x="654" y="505"/>
                      <a:pt x="654" y="505"/>
                      <a:pt x="654" y="505"/>
                    </a:cubicBezTo>
                    <a:cubicBezTo>
                      <a:pt x="654" y="504"/>
                      <a:pt x="654" y="504"/>
                      <a:pt x="654" y="504"/>
                    </a:cubicBezTo>
                    <a:cubicBezTo>
                      <a:pt x="655" y="503"/>
                      <a:pt x="655" y="503"/>
                      <a:pt x="655" y="503"/>
                    </a:cubicBezTo>
                    <a:cubicBezTo>
                      <a:pt x="655" y="502"/>
                      <a:pt x="655" y="502"/>
                      <a:pt x="655" y="502"/>
                    </a:cubicBezTo>
                    <a:cubicBezTo>
                      <a:pt x="657" y="498"/>
                      <a:pt x="657" y="498"/>
                      <a:pt x="657" y="498"/>
                    </a:cubicBezTo>
                    <a:cubicBezTo>
                      <a:pt x="655" y="501"/>
                      <a:pt x="655" y="501"/>
                      <a:pt x="655" y="501"/>
                    </a:cubicBezTo>
                    <a:cubicBezTo>
                      <a:pt x="654" y="501"/>
                      <a:pt x="654" y="501"/>
                      <a:pt x="654" y="501"/>
                    </a:cubicBezTo>
                    <a:cubicBezTo>
                      <a:pt x="654" y="496"/>
                      <a:pt x="654" y="496"/>
                      <a:pt x="654" y="496"/>
                    </a:cubicBezTo>
                    <a:cubicBezTo>
                      <a:pt x="653" y="495"/>
                      <a:pt x="653" y="495"/>
                      <a:pt x="653" y="495"/>
                    </a:cubicBezTo>
                    <a:cubicBezTo>
                      <a:pt x="651" y="493"/>
                      <a:pt x="651" y="493"/>
                      <a:pt x="651" y="493"/>
                    </a:cubicBezTo>
                    <a:cubicBezTo>
                      <a:pt x="649" y="495"/>
                      <a:pt x="649" y="495"/>
                      <a:pt x="649" y="495"/>
                    </a:cubicBezTo>
                    <a:cubicBezTo>
                      <a:pt x="648" y="494"/>
                      <a:pt x="648" y="494"/>
                      <a:pt x="648" y="494"/>
                    </a:cubicBezTo>
                    <a:cubicBezTo>
                      <a:pt x="646" y="494"/>
                      <a:pt x="646" y="494"/>
                      <a:pt x="646" y="494"/>
                    </a:cubicBezTo>
                    <a:cubicBezTo>
                      <a:pt x="644" y="497"/>
                      <a:pt x="644" y="497"/>
                      <a:pt x="644" y="497"/>
                    </a:cubicBezTo>
                    <a:cubicBezTo>
                      <a:pt x="645" y="497"/>
                      <a:pt x="645" y="497"/>
                      <a:pt x="645" y="497"/>
                    </a:cubicBezTo>
                    <a:cubicBezTo>
                      <a:pt x="648" y="495"/>
                      <a:pt x="648" y="495"/>
                      <a:pt x="648" y="495"/>
                    </a:cubicBezTo>
                    <a:cubicBezTo>
                      <a:pt x="649" y="496"/>
                      <a:pt x="649" y="496"/>
                      <a:pt x="649" y="496"/>
                    </a:cubicBezTo>
                    <a:cubicBezTo>
                      <a:pt x="649" y="498"/>
                      <a:pt x="649" y="498"/>
                      <a:pt x="649" y="498"/>
                    </a:cubicBezTo>
                    <a:cubicBezTo>
                      <a:pt x="651" y="499"/>
                      <a:pt x="651" y="499"/>
                      <a:pt x="651" y="499"/>
                    </a:cubicBezTo>
                    <a:cubicBezTo>
                      <a:pt x="653" y="503"/>
                      <a:pt x="653" y="503"/>
                      <a:pt x="653" y="503"/>
                    </a:cubicBezTo>
                    <a:cubicBezTo>
                      <a:pt x="652" y="506"/>
                      <a:pt x="652" y="506"/>
                      <a:pt x="652" y="506"/>
                    </a:cubicBezTo>
                    <a:cubicBezTo>
                      <a:pt x="653" y="507"/>
                      <a:pt x="653" y="507"/>
                      <a:pt x="653" y="507"/>
                    </a:cubicBezTo>
                    <a:cubicBezTo>
                      <a:pt x="654" y="510"/>
                      <a:pt x="654" y="510"/>
                      <a:pt x="654" y="510"/>
                    </a:cubicBezTo>
                    <a:cubicBezTo>
                      <a:pt x="653" y="512"/>
                      <a:pt x="653" y="512"/>
                      <a:pt x="653" y="512"/>
                    </a:cubicBezTo>
                    <a:cubicBezTo>
                      <a:pt x="654" y="513"/>
                      <a:pt x="654" y="513"/>
                      <a:pt x="654" y="513"/>
                    </a:cubicBezTo>
                    <a:cubicBezTo>
                      <a:pt x="653" y="514"/>
                      <a:pt x="653" y="514"/>
                      <a:pt x="653" y="514"/>
                    </a:cubicBezTo>
                    <a:cubicBezTo>
                      <a:pt x="652" y="515"/>
                      <a:pt x="652" y="515"/>
                      <a:pt x="652" y="515"/>
                    </a:cubicBezTo>
                    <a:cubicBezTo>
                      <a:pt x="648" y="511"/>
                      <a:pt x="648" y="511"/>
                      <a:pt x="648" y="511"/>
                    </a:cubicBezTo>
                    <a:cubicBezTo>
                      <a:pt x="648" y="509"/>
                      <a:pt x="648" y="509"/>
                      <a:pt x="648" y="509"/>
                    </a:cubicBezTo>
                    <a:cubicBezTo>
                      <a:pt x="646" y="509"/>
                      <a:pt x="646" y="509"/>
                      <a:pt x="646" y="509"/>
                    </a:cubicBezTo>
                    <a:cubicBezTo>
                      <a:pt x="646" y="507"/>
                      <a:pt x="646" y="507"/>
                      <a:pt x="646" y="507"/>
                    </a:cubicBezTo>
                    <a:cubicBezTo>
                      <a:pt x="644" y="509"/>
                      <a:pt x="644" y="509"/>
                      <a:pt x="644" y="509"/>
                    </a:cubicBezTo>
                    <a:cubicBezTo>
                      <a:pt x="647" y="511"/>
                      <a:pt x="647" y="511"/>
                      <a:pt x="647" y="511"/>
                    </a:cubicBezTo>
                    <a:cubicBezTo>
                      <a:pt x="646" y="513"/>
                      <a:pt x="646" y="513"/>
                      <a:pt x="646" y="513"/>
                    </a:cubicBezTo>
                    <a:cubicBezTo>
                      <a:pt x="643" y="511"/>
                      <a:pt x="643" y="511"/>
                      <a:pt x="643" y="511"/>
                    </a:cubicBezTo>
                    <a:cubicBezTo>
                      <a:pt x="642" y="511"/>
                      <a:pt x="642" y="511"/>
                      <a:pt x="642" y="511"/>
                    </a:cubicBezTo>
                    <a:cubicBezTo>
                      <a:pt x="641" y="510"/>
                      <a:pt x="641" y="510"/>
                      <a:pt x="641" y="510"/>
                    </a:cubicBezTo>
                    <a:cubicBezTo>
                      <a:pt x="639" y="510"/>
                      <a:pt x="639" y="510"/>
                      <a:pt x="639" y="510"/>
                    </a:cubicBezTo>
                    <a:cubicBezTo>
                      <a:pt x="639" y="509"/>
                      <a:pt x="639" y="509"/>
                      <a:pt x="639" y="509"/>
                    </a:cubicBezTo>
                    <a:cubicBezTo>
                      <a:pt x="641" y="505"/>
                      <a:pt x="641" y="505"/>
                      <a:pt x="641" y="505"/>
                    </a:cubicBezTo>
                    <a:cubicBezTo>
                      <a:pt x="641" y="505"/>
                      <a:pt x="641" y="505"/>
                      <a:pt x="641" y="505"/>
                    </a:cubicBezTo>
                    <a:cubicBezTo>
                      <a:pt x="640" y="504"/>
                      <a:pt x="640" y="504"/>
                      <a:pt x="640" y="504"/>
                    </a:cubicBezTo>
                    <a:cubicBezTo>
                      <a:pt x="640" y="503"/>
                      <a:pt x="640" y="503"/>
                      <a:pt x="640" y="503"/>
                    </a:cubicBezTo>
                    <a:cubicBezTo>
                      <a:pt x="636" y="504"/>
                      <a:pt x="636" y="504"/>
                      <a:pt x="636" y="504"/>
                    </a:cubicBezTo>
                    <a:cubicBezTo>
                      <a:pt x="633" y="504"/>
                      <a:pt x="633" y="504"/>
                      <a:pt x="633" y="504"/>
                    </a:cubicBezTo>
                    <a:cubicBezTo>
                      <a:pt x="631" y="503"/>
                      <a:pt x="631" y="503"/>
                      <a:pt x="631" y="503"/>
                    </a:cubicBezTo>
                    <a:cubicBezTo>
                      <a:pt x="629" y="503"/>
                      <a:pt x="629" y="503"/>
                      <a:pt x="629" y="503"/>
                    </a:cubicBezTo>
                    <a:cubicBezTo>
                      <a:pt x="627" y="501"/>
                      <a:pt x="627" y="501"/>
                      <a:pt x="627" y="501"/>
                    </a:cubicBezTo>
                    <a:cubicBezTo>
                      <a:pt x="626" y="503"/>
                      <a:pt x="626" y="503"/>
                      <a:pt x="626" y="503"/>
                    </a:cubicBezTo>
                    <a:cubicBezTo>
                      <a:pt x="627" y="505"/>
                      <a:pt x="627" y="505"/>
                      <a:pt x="627" y="505"/>
                    </a:cubicBezTo>
                    <a:cubicBezTo>
                      <a:pt x="626" y="506"/>
                      <a:pt x="626" y="506"/>
                      <a:pt x="626" y="506"/>
                    </a:cubicBezTo>
                    <a:cubicBezTo>
                      <a:pt x="626" y="508"/>
                      <a:pt x="626" y="508"/>
                      <a:pt x="626" y="508"/>
                    </a:cubicBezTo>
                    <a:cubicBezTo>
                      <a:pt x="627" y="510"/>
                      <a:pt x="627" y="510"/>
                      <a:pt x="627" y="510"/>
                    </a:cubicBezTo>
                    <a:cubicBezTo>
                      <a:pt x="630" y="510"/>
                      <a:pt x="630" y="510"/>
                      <a:pt x="630" y="510"/>
                    </a:cubicBezTo>
                    <a:cubicBezTo>
                      <a:pt x="631" y="512"/>
                      <a:pt x="631" y="512"/>
                      <a:pt x="631" y="512"/>
                    </a:cubicBezTo>
                    <a:cubicBezTo>
                      <a:pt x="630" y="516"/>
                      <a:pt x="630" y="516"/>
                      <a:pt x="630" y="516"/>
                    </a:cubicBezTo>
                    <a:cubicBezTo>
                      <a:pt x="628" y="516"/>
                      <a:pt x="628" y="516"/>
                      <a:pt x="628" y="516"/>
                    </a:cubicBezTo>
                    <a:cubicBezTo>
                      <a:pt x="622" y="520"/>
                      <a:pt x="622" y="520"/>
                      <a:pt x="622" y="520"/>
                    </a:cubicBezTo>
                    <a:cubicBezTo>
                      <a:pt x="620" y="523"/>
                      <a:pt x="620" y="523"/>
                      <a:pt x="620" y="523"/>
                    </a:cubicBezTo>
                    <a:cubicBezTo>
                      <a:pt x="617" y="527"/>
                      <a:pt x="617" y="527"/>
                      <a:pt x="617" y="527"/>
                    </a:cubicBezTo>
                    <a:cubicBezTo>
                      <a:pt x="615" y="526"/>
                      <a:pt x="615" y="526"/>
                      <a:pt x="615" y="526"/>
                    </a:cubicBezTo>
                    <a:cubicBezTo>
                      <a:pt x="614" y="527"/>
                      <a:pt x="614" y="527"/>
                      <a:pt x="614" y="527"/>
                    </a:cubicBezTo>
                    <a:cubicBezTo>
                      <a:pt x="613" y="530"/>
                      <a:pt x="613" y="530"/>
                      <a:pt x="613" y="530"/>
                    </a:cubicBezTo>
                    <a:cubicBezTo>
                      <a:pt x="610" y="531"/>
                      <a:pt x="610" y="531"/>
                      <a:pt x="610" y="531"/>
                    </a:cubicBezTo>
                    <a:cubicBezTo>
                      <a:pt x="603" y="529"/>
                      <a:pt x="603" y="529"/>
                      <a:pt x="603" y="529"/>
                    </a:cubicBezTo>
                    <a:cubicBezTo>
                      <a:pt x="601" y="527"/>
                      <a:pt x="601" y="527"/>
                      <a:pt x="601" y="527"/>
                    </a:cubicBezTo>
                    <a:cubicBezTo>
                      <a:pt x="600" y="525"/>
                      <a:pt x="600" y="525"/>
                      <a:pt x="600" y="525"/>
                    </a:cubicBezTo>
                    <a:cubicBezTo>
                      <a:pt x="596" y="523"/>
                      <a:pt x="596" y="523"/>
                      <a:pt x="596" y="523"/>
                    </a:cubicBezTo>
                    <a:cubicBezTo>
                      <a:pt x="597" y="522"/>
                      <a:pt x="597" y="522"/>
                      <a:pt x="597" y="522"/>
                    </a:cubicBezTo>
                    <a:cubicBezTo>
                      <a:pt x="598" y="522"/>
                      <a:pt x="598" y="522"/>
                      <a:pt x="598" y="522"/>
                    </a:cubicBezTo>
                    <a:cubicBezTo>
                      <a:pt x="599" y="521"/>
                      <a:pt x="599" y="521"/>
                      <a:pt x="599" y="521"/>
                    </a:cubicBezTo>
                    <a:cubicBezTo>
                      <a:pt x="597" y="520"/>
                      <a:pt x="597" y="520"/>
                      <a:pt x="597" y="520"/>
                    </a:cubicBezTo>
                    <a:cubicBezTo>
                      <a:pt x="595" y="519"/>
                      <a:pt x="595" y="519"/>
                      <a:pt x="595" y="519"/>
                    </a:cubicBezTo>
                    <a:cubicBezTo>
                      <a:pt x="593" y="514"/>
                      <a:pt x="593" y="514"/>
                      <a:pt x="593" y="514"/>
                    </a:cubicBezTo>
                    <a:cubicBezTo>
                      <a:pt x="590" y="512"/>
                      <a:pt x="590" y="512"/>
                      <a:pt x="590" y="512"/>
                    </a:cubicBezTo>
                    <a:cubicBezTo>
                      <a:pt x="585" y="512"/>
                      <a:pt x="585" y="512"/>
                      <a:pt x="585" y="512"/>
                    </a:cubicBezTo>
                    <a:cubicBezTo>
                      <a:pt x="581" y="510"/>
                      <a:pt x="581" y="510"/>
                      <a:pt x="581" y="510"/>
                    </a:cubicBezTo>
                    <a:cubicBezTo>
                      <a:pt x="576" y="509"/>
                      <a:pt x="576" y="509"/>
                      <a:pt x="576" y="509"/>
                    </a:cubicBezTo>
                    <a:cubicBezTo>
                      <a:pt x="574" y="509"/>
                      <a:pt x="574" y="509"/>
                      <a:pt x="574" y="509"/>
                    </a:cubicBezTo>
                    <a:cubicBezTo>
                      <a:pt x="574" y="510"/>
                      <a:pt x="574" y="510"/>
                      <a:pt x="574" y="510"/>
                    </a:cubicBezTo>
                    <a:cubicBezTo>
                      <a:pt x="575" y="512"/>
                      <a:pt x="575" y="512"/>
                      <a:pt x="575" y="512"/>
                    </a:cubicBezTo>
                    <a:cubicBezTo>
                      <a:pt x="576" y="511"/>
                      <a:pt x="576" y="511"/>
                      <a:pt x="576" y="511"/>
                    </a:cubicBezTo>
                    <a:cubicBezTo>
                      <a:pt x="577" y="511"/>
                      <a:pt x="577" y="511"/>
                      <a:pt x="577" y="511"/>
                    </a:cubicBezTo>
                    <a:cubicBezTo>
                      <a:pt x="583" y="513"/>
                      <a:pt x="583" y="513"/>
                      <a:pt x="583" y="513"/>
                    </a:cubicBezTo>
                    <a:cubicBezTo>
                      <a:pt x="588" y="512"/>
                      <a:pt x="588" y="512"/>
                      <a:pt x="588" y="512"/>
                    </a:cubicBezTo>
                    <a:cubicBezTo>
                      <a:pt x="589" y="513"/>
                      <a:pt x="589" y="513"/>
                      <a:pt x="589" y="513"/>
                    </a:cubicBezTo>
                    <a:cubicBezTo>
                      <a:pt x="589" y="515"/>
                      <a:pt x="589" y="515"/>
                      <a:pt x="589" y="515"/>
                    </a:cubicBezTo>
                    <a:cubicBezTo>
                      <a:pt x="588" y="515"/>
                      <a:pt x="588" y="515"/>
                      <a:pt x="588" y="515"/>
                    </a:cubicBezTo>
                    <a:cubicBezTo>
                      <a:pt x="587" y="516"/>
                      <a:pt x="587" y="516"/>
                      <a:pt x="587" y="516"/>
                    </a:cubicBezTo>
                    <a:cubicBezTo>
                      <a:pt x="588" y="516"/>
                      <a:pt x="588" y="516"/>
                      <a:pt x="588" y="516"/>
                    </a:cubicBezTo>
                    <a:cubicBezTo>
                      <a:pt x="588" y="520"/>
                      <a:pt x="588" y="520"/>
                      <a:pt x="588" y="520"/>
                    </a:cubicBezTo>
                    <a:cubicBezTo>
                      <a:pt x="589" y="521"/>
                      <a:pt x="589" y="521"/>
                      <a:pt x="589" y="521"/>
                    </a:cubicBezTo>
                    <a:cubicBezTo>
                      <a:pt x="592" y="526"/>
                      <a:pt x="592" y="526"/>
                      <a:pt x="592" y="526"/>
                    </a:cubicBezTo>
                    <a:cubicBezTo>
                      <a:pt x="593" y="529"/>
                      <a:pt x="593" y="529"/>
                      <a:pt x="593" y="529"/>
                    </a:cubicBezTo>
                    <a:cubicBezTo>
                      <a:pt x="598" y="531"/>
                      <a:pt x="598" y="531"/>
                      <a:pt x="598" y="531"/>
                    </a:cubicBezTo>
                    <a:cubicBezTo>
                      <a:pt x="602" y="532"/>
                      <a:pt x="602" y="532"/>
                      <a:pt x="602" y="532"/>
                    </a:cubicBezTo>
                    <a:cubicBezTo>
                      <a:pt x="611" y="534"/>
                      <a:pt x="611" y="534"/>
                      <a:pt x="611" y="534"/>
                    </a:cubicBezTo>
                    <a:cubicBezTo>
                      <a:pt x="611" y="537"/>
                      <a:pt x="611" y="537"/>
                      <a:pt x="611" y="537"/>
                    </a:cubicBezTo>
                    <a:cubicBezTo>
                      <a:pt x="610" y="537"/>
                      <a:pt x="610" y="537"/>
                      <a:pt x="610" y="537"/>
                    </a:cubicBezTo>
                    <a:cubicBezTo>
                      <a:pt x="608" y="539"/>
                      <a:pt x="608" y="539"/>
                      <a:pt x="608" y="539"/>
                    </a:cubicBezTo>
                    <a:cubicBezTo>
                      <a:pt x="605" y="541"/>
                      <a:pt x="605" y="541"/>
                      <a:pt x="605" y="541"/>
                    </a:cubicBezTo>
                    <a:cubicBezTo>
                      <a:pt x="602" y="545"/>
                      <a:pt x="602" y="545"/>
                      <a:pt x="602" y="545"/>
                    </a:cubicBezTo>
                    <a:cubicBezTo>
                      <a:pt x="601" y="544"/>
                      <a:pt x="601" y="544"/>
                      <a:pt x="601" y="544"/>
                    </a:cubicBezTo>
                    <a:cubicBezTo>
                      <a:pt x="600" y="545"/>
                      <a:pt x="600" y="545"/>
                      <a:pt x="600" y="545"/>
                    </a:cubicBezTo>
                    <a:cubicBezTo>
                      <a:pt x="600" y="547"/>
                      <a:pt x="600" y="547"/>
                      <a:pt x="600" y="547"/>
                    </a:cubicBezTo>
                    <a:cubicBezTo>
                      <a:pt x="592" y="554"/>
                      <a:pt x="592" y="554"/>
                      <a:pt x="592" y="554"/>
                    </a:cubicBezTo>
                    <a:cubicBezTo>
                      <a:pt x="589" y="556"/>
                      <a:pt x="589" y="556"/>
                      <a:pt x="589" y="556"/>
                    </a:cubicBezTo>
                    <a:cubicBezTo>
                      <a:pt x="587" y="560"/>
                      <a:pt x="587" y="560"/>
                      <a:pt x="587" y="560"/>
                    </a:cubicBezTo>
                    <a:cubicBezTo>
                      <a:pt x="585" y="560"/>
                      <a:pt x="585" y="560"/>
                      <a:pt x="585" y="560"/>
                    </a:cubicBezTo>
                    <a:cubicBezTo>
                      <a:pt x="584" y="559"/>
                      <a:pt x="584" y="559"/>
                      <a:pt x="584" y="559"/>
                    </a:cubicBezTo>
                    <a:cubicBezTo>
                      <a:pt x="583" y="559"/>
                      <a:pt x="583" y="559"/>
                      <a:pt x="583" y="559"/>
                    </a:cubicBezTo>
                    <a:cubicBezTo>
                      <a:pt x="582" y="560"/>
                      <a:pt x="582" y="560"/>
                      <a:pt x="582" y="560"/>
                    </a:cubicBezTo>
                    <a:cubicBezTo>
                      <a:pt x="579" y="557"/>
                      <a:pt x="579" y="557"/>
                      <a:pt x="579" y="557"/>
                    </a:cubicBezTo>
                    <a:cubicBezTo>
                      <a:pt x="577" y="556"/>
                      <a:pt x="577" y="556"/>
                      <a:pt x="577" y="556"/>
                    </a:cubicBezTo>
                    <a:cubicBezTo>
                      <a:pt x="576" y="558"/>
                      <a:pt x="576" y="558"/>
                      <a:pt x="576" y="558"/>
                    </a:cubicBezTo>
                    <a:cubicBezTo>
                      <a:pt x="575" y="556"/>
                      <a:pt x="575" y="556"/>
                      <a:pt x="575" y="556"/>
                    </a:cubicBezTo>
                    <a:cubicBezTo>
                      <a:pt x="574" y="556"/>
                      <a:pt x="574" y="556"/>
                      <a:pt x="574" y="556"/>
                    </a:cubicBezTo>
                    <a:cubicBezTo>
                      <a:pt x="576" y="554"/>
                      <a:pt x="576" y="554"/>
                      <a:pt x="576" y="554"/>
                    </a:cubicBezTo>
                    <a:cubicBezTo>
                      <a:pt x="575" y="553"/>
                      <a:pt x="575" y="553"/>
                      <a:pt x="575" y="553"/>
                    </a:cubicBezTo>
                    <a:cubicBezTo>
                      <a:pt x="575" y="552"/>
                      <a:pt x="575" y="552"/>
                      <a:pt x="575" y="552"/>
                    </a:cubicBezTo>
                    <a:cubicBezTo>
                      <a:pt x="572" y="553"/>
                      <a:pt x="572" y="553"/>
                      <a:pt x="572" y="553"/>
                    </a:cubicBezTo>
                    <a:cubicBezTo>
                      <a:pt x="571" y="558"/>
                      <a:pt x="571" y="558"/>
                      <a:pt x="571" y="558"/>
                    </a:cubicBezTo>
                    <a:cubicBezTo>
                      <a:pt x="570" y="556"/>
                      <a:pt x="570" y="556"/>
                      <a:pt x="570" y="556"/>
                    </a:cubicBezTo>
                    <a:cubicBezTo>
                      <a:pt x="569" y="552"/>
                      <a:pt x="569" y="552"/>
                      <a:pt x="569" y="552"/>
                    </a:cubicBezTo>
                    <a:cubicBezTo>
                      <a:pt x="568" y="555"/>
                      <a:pt x="568" y="555"/>
                      <a:pt x="568" y="555"/>
                    </a:cubicBezTo>
                    <a:cubicBezTo>
                      <a:pt x="569" y="557"/>
                      <a:pt x="569" y="557"/>
                      <a:pt x="569" y="557"/>
                    </a:cubicBezTo>
                    <a:cubicBezTo>
                      <a:pt x="569" y="561"/>
                      <a:pt x="569" y="561"/>
                      <a:pt x="569" y="561"/>
                    </a:cubicBezTo>
                    <a:cubicBezTo>
                      <a:pt x="566" y="565"/>
                      <a:pt x="566" y="565"/>
                      <a:pt x="566" y="565"/>
                    </a:cubicBezTo>
                    <a:cubicBezTo>
                      <a:pt x="565" y="565"/>
                      <a:pt x="565" y="565"/>
                      <a:pt x="565" y="565"/>
                    </a:cubicBezTo>
                    <a:cubicBezTo>
                      <a:pt x="564" y="563"/>
                      <a:pt x="564" y="563"/>
                      <a:pt x="564" y="563"/>
                    </a:cubicBezTo>
                    <a:cubicBezTo>
                      <a:pt x="562" y="560"/>
                      <a:pt x="562" y="560"/>
                      <a:pt x="562" y="560"/>
                    </a:cubicBezTo>
                    <a:cubicBezTo>
                      <a:pt x="562" y="563"/>
                      <a:pt x="562" y="563"/>
                      <a:pt x="562" y="563"/>
                    </a:cubicBezTo>
                    <a:cubicBezTo>
                      <a:pt x="563" y="564"/>
                      <a:pt x="563" y="564"/>
                      <a:pt x="563" y="564"/>
                    </a:cubicBezTo>
                    <a:cubicBezTo>
                      <a:pt x="561" y="565"/>
                      <a:pt x="561" y="565"/>
                      <a:pt x="561" y="565"/>
                    </a:cubicBezTo>
                    <a:cubicBezTo>
                      <a:pt x="561" y="568"/>
                      <a:pt x="561" y="568"/>
                      <a:pt x="561" y="568"/>
                    </a:cubicBezTo>
                    <a:cubicBezTo>
                      <a:pt x="560" y="567"/>
                      <a:pt x="560" y="567"/>
                      <a:pt x="560" y="567"/>
                    </a:cubicBezTo>
                    <a:cubicBezTo>
                      <a:pt x="557" y="566"/>
                      <a:pt x="557" y="566"/>
                      <a:pt x="557" y="566"/>
                    </a:cubicBezTo>
                    <a:cubicBezTo>
                      <a:pt x="557" y="564"/>
                      <a:pt x="557" y="564"/>
                      <a:pt x="557" y="564"/>
                    </a:cubicBezTo>
                    <a:cubicBezTo>
                      <a:pt x="555" y="563"/>
                      <a:pt x="555" y="563"/>
                      <a:pt x="555" y="563"/>
                    </a:cubicBezTo>
                    <a:cubicBezTo>
                      <a:pt x="552" y="560"/>
                      <a:pt x="552" y="560"/>
                      <a:pt x="552" y="560"/>
                    </a:cubicBezTo>
                    <a:cubicBezTo>
                      <a:pt x="548" y="558"/>
                      <a:pt x="548" y="558"/>
                      <a:pt x="548" y="558"/>
                    </a:cubicBezTo>
                    <a:cubicBezTo>
                      <a:pt x="543" y="556"/>
                      <a:pt x="543" y="556"/>
                      <a:pt x="543" y="556"/>
                    </a:cubicBezTo>
                    <a:cubicBezTo>
                      <a:pt x="542" y="552"/>
                      <a:pt x="542" y="552"/>
                      <a:pt x="542" y="552"/>
                    </a:cubicBezTo>
                    <a:cubicBezTo>
                      <a:pt x="540" y="551"/>
                      <a:pt x="540" y="551"/>
                      <a:pt x="540" y="551"/>
                    </a:cubicBezTo>
                    <a:cubicBezTo>
                      <a:pt x="536" y="549"/>
                      <a:pt x="536" y="549"/>
                      <a:pt x="536" y="549"/>
                    </a:cubicBezTo>
                    <a:cubicBezTo>
                      <a:pt x="535" y="547"/>
                      <a:pt x="535" y="547"/>
                      <a:pt x="535" y="547"/>
                    </a:cubicBezTo>
                    <a:cubicBezTo>
                      <a:pt x="535" y="550"/>
                      <a:pt x="535" y="550"/>
                      <a:pt x="535" y="550"/>
                    </a:cubicBezTo>
                    <a:cubicBezTo>
                      <a:pt x="533" y="550"/>
                      <a:pt x="533" y="550"/>
                      <a:pt x="533" y="550"/>
                    </a:cubicBezTo>
                    <a:cubicBezTo>
                      <a:pt x="534" y="553"/>
                      <a:pt x="534" y="553"/>
                      <a:pt x="534" y="553"/>
                    </a:cubicBezTo>
                    <a:cubicBezTo>
                      <a:pt x="536" y="555"/>
                      <a:pt x="536" y="555"/>
                      <a:pt x="536" y="555"/>
                    </a:cubicBezTo>
                    <a:cubicBezTo>
                      <a:pt x="537" y="554"/>
                      <a:pt x="537" y="554"/>
                      <a:pt x="537" y="554"/>
                    </a:cubicBezTo>
                    <a:cubicBezTo>
                      <a:pt x="536" y="552"/>
                      <a:pt x="536" y="552"/>
                      <a:pt x="536" y="552"/>
                    </a:cubicBezTo>
                    <a:cubicBezTo>
                      <a:pt x="537" y="551"/>
                      <a:pt x="537" y="551"/>
                      <a:pt x="537" y="551"/>
                    </a:cubicBezTo>
                    <a:cubicBezTo>
                      <a:pt x="538" y="552"/>
                      <a:pt x="538" y="552"/>
                      <a:pt x="538" y="552"/>
                    </a:cubicBezTo>
                    <a:cubicBezTo>
                      <a:pt x="543" y="557"/>
                      <a:pt x="543" y="557"/>
                      <a:pt x="543" y="557"/>
                    </a:cubicBezTo>
                    <a:cubicBezTo>
                      <a:pt x="547" y="559"/>
                      <a:pt x="547" y="559"/>
                      <a:pt x="547" y="559"/>
                    </a:cubicBezTo>
                    <a:cubicBezTo>
                      <a:pt x="547" y="560"/>
                      <a:pt x="547" y="560"/>
                      <a:pt x="547" y="560"/>
                    </a:cubicBezTo>
                    <a:cubicBezTo>
                      <a:pt x="544" y="562"/>
                      <a:pt x="544" y="562"/>
                      <a:pt x="544" y="562"/>
                    </a:cubicBezTo>
                    <a:cubicBezTo>
                      <a:pt x="542" y="563"/>
                      <a:pt x="542" y="563"/>
                      <a:pt x="542" y="563"/>
                    </a:cubicBezTo>
                    <a:cubicBezTo>
                      <a:pt x="540" y="562"/>
                      <a:pt x="540" y="562"/>
                      <a:pt x="540" y="562"/>
                    </a:cubicBezTo>
                    <a:cubicBezTo>
                      <a:pt x="541" y="564"/>
                      <a:pt x="541" y="564"/>
                      <a:pt x="541" y="564"/>
                    </a:cubicBezTo>
                    <a:cubicBezTo>
                      <a:pt x="541" y="564"/>
                      <a:pt x="541" y="564"/>
                      <a:pt x="541" y="564"/>
                    </a:cubicBezTo>
                    <a:cubicBezTo>
                      <a:pt x="542" y="564"/>
                      <a:pt x="542" y="564"/>
                      <a:pt x="542" y="564"/>
                    </a:cubicBezTo>
                    <a:cubicBezTo>
                      <a:pt x="546" y="564"/>
                      <a:pt x="546" y="564"/>
                      <a:pt x="546" y="564"/>
                    </a:cubicBezTo>
                    <a:cubicBezTo>
                      <a:pt x="549" y="561"/>
                      <a:pt x="549" y="561"/>
                      <a:pt x="549" y="561"/>
                    </a:cubicBezTo>
                    <a:cubicBezTo>
                      <a:pt x="550" y="561"/>
                      <a:pt x="550" y="561"/>
                      <a:pt x="550" y="561"/>
                    </a:cubicBezTo>
                    <a:cubicBezTo>
                      <a:pt x="552" y="562"/>
                      <a:pt x="552" y="562"/>
                      <a:pt x="552" y="562"/>
                    </a:cubicBezTo>
                    <a:cubicBezTo>
                      <a:pt x="552" y="566"/>
                      <a:pt x="552" y="566"/>
                      <a:pt x="552" y="566"/>
                    </a:cubicBezTo>
                    <a:cubicBezTo>
                      <a:pt x="557" y="571"/>
                      <a:pt x="557" y="571"/>
                      <a:pt x="557" y="571"/>
                    </a:cubicBezTo>
                    <a:cubicBezTo>
                      <a:pt x="556" y="576"/>
                      <a:pt x="556" y="576"/>
                      <a:pt x="556" y="576"/>
                    </a:cubicBezTo>
                    <a:cubicBezTo>
                      <a:pt x="553" y="580"/>
                      <a:pt x="553" y="580"/>
                      <a:pt x="553" y="580"/>
                    </a:cubicBezTo>
                    <a:cubicBezTo>
                      <a:pt x="551" y="580"/>
                      <a:pt x="551" y="580"/>
                      <a:pt x="551" y="580"/>
                    </a:cubicBezTo>
                    <a:cubicBezTo>
                      <a:pt x="550" y="581"/>
                      <a:pt x="550" y="581"/>
                      <a:pt x="550" y="581"/>
                    </a:cubicBezTo>
                    <a:cubicBezTo>
                      <a:pt x="547" y="581"/>
                      <a:pt x="547" y="581"/>
                      <a:pt x="547" y="581"/>
                    </a:cubicBezTo>
                    <a:cubicBezTo>
                      <a:pt x="545" y="579"/>
                      <a:pt x="545" y="579"/>
                      <a:pt x="545" y="579"/>
                    </a:cubicBezTo>
                    <a:cubicBezTo>
                      <a:pt x="540" y="578"/>
                      <a:pt x="540" y="578"/>
                      <a:pt x="540" y="578"/>
                    </a:cubicBezTo>
                    <a:cubicBezTo>
                      <a:pt x="536" y="574"/>
                      <a:pt x="536" y="574"/>
                      <a:pt x="536" y="574"/>
                    </a:cubicBezTo>
                    <a:cubicBezTo>
                      <a:pt x="535" y="570"/>
                      <a:pt x="535" y="570"/>
                      <a:pt x="535" y="570"/>
                    </a:cubicBezTo>
                    <a:cubicBezTo>
                      <a:pt x="533" y="569"/>
                      <a:pt x="533" y="569"/>
                      <a:pt x="533" y="569"/>
                    </a:cubicBezTo>
                    <a:cubicBezTo>
                      <a:pt x="533" y="570"/>
                      <a:pt x="533" y="570"/>
                      <a:pt x="533" y="570"/>
                    </a:cubicBezTo>
                    <a:cubicBezTo>
                      <a:pt x="533" y="571"/>
                      <a:pt x="533" y="571"/>
                      <a:pt x="533" y="571"/>
                    </a:cubicBezTo>
                    <a:cubicBezTo>
                      <a:pt x="533" y="574"/>
                      <a:pt x="533" y="574"/>
                      <a:pt x="533" y="574"/>
                    </a:cubicBezTo>
                    <a:cubicBezTo>
                      <a:pt x="535" y="576"/>
                      <a:pt x="535" y="576"/>
                      <a:pt x="535" y="576"/>
                    </a:cubicBezTo>
                    <a:cubicBezTo>
                      <a:pt x="537" y="581"/>
                      <a:pt x="537" y="581"/>
                      <a:pt x="537" y="581"/>
                    </a:cubicBezTo>
                    <a:cubicBezTo>
                      <a:pt x="539" y="585"/>
                      <a:pt x="539" y="585"/>
                      <a:pt x="539" y="585"/>
                    </a:cubicBezTo>
                    <a:cubicBezTo>
                      <a:pt x="538" y="586"/>
                      <a:pt x="538" y="586"/>
                      <a:pt x="538" y="586"/>
                    </a:cubicBezTo>
                    <a:cubicBezTo>
                      <a:pt x="537" y="586"/>
                      <a:pt x="537" y="586"/>
                      <a:pt x="537" y="586"/>
                    </a:cubicBezTo>
                    <a:cubicBezTo>
                      <a:pt x="534" y="586"/>
                      <a:pt x="534" y="586"/>
                      <a:pt x="534" y="586"/>
                    </a:cubicBezTo>
                    <a:cubicBezTo>
                      <a:pt x="534" y="583"/>
                      <a:pt x="534" y="583"/>
                      <a:pt x="534" y="583"/>
                    </a:cubicBezTo>
                    <a:cubicBezTo>
                      <a:pt x="533" y="585"/>
                      <a:pt x="533" y="585"/>
                      <a:pt x="533" y="585"/>
                    </a:cubicBezTo>
                    <a:cubicBezTo>
                      <a:pt x="532" y="585"/>
                      <a:pt x="532" y="585"/>
                      <a:pt x="532" y="585"/>
                    </a:cubicBezTo>
                    <a:cubicBezTo>
                      <a:pt x="533" y="587"/>
                      <a:pt x="533" y="587"/>
                      <a:pt x="533" y="587"/>
                    </a:cubicBezTo>
                    <a:cubicBezTo>
                      <a:pt x="535" y="588"/>
                      <a:pt x="535" y="588"/>
                      <a:pt x="535" y="588"/>
                    </a:cubicBezTo>
                    <a:cubicBezTo>
                      <a:pt x="536" y="589"/>
                      <a:pt x="536" y="589"/>
                      <a:pt x="536" y="589"/>
                    </a:cubicBezTo>
                    <a:cubicBezTo>
                      <a:pt x="531" y="588"/>
                      <a:pt x="531" y="588"/>
                      <a:pt x="531" y="588"/>
                    </a:cubicBezTo>
                    <a:cubicBezTo>
                      <a:pt x="530" y="587"/>
                      <a:pt x="530" y="587"/>
                      <a:pt x="530" y="587"/>
                    </a:cubicBezTo>
                    <a:cubicBezTo>
                      <a:pt x="530" y="589"/>
                      <a:pt x="530" y="589"/>
                      <a:pt x="530" y="589"/>
                    </a:cubicBezTo>
                    <a:cubicBezTo>
                      <a:pt x="532" y="590"/>
                      <a:pt x="532" y="590"/>
                      <a:pt x="532" y="590"/>
                    </a:cubicBezTo>
                    <a:cubicBezTo>
                      <a:pt x="532" y="592"/>
                      <a:pt x="532" y="592"/>
                      <a:pt x="532" y="592"/>
                    </a:cubicBezTo>
                    <a:cubicBezTo>
                      <a:pt x="530" y="595"/>
                      <a:pt x="530" y="595"/>
                      <a:pt x="530" y="595"/>
                    </a:cubicBezTo>
                    <a:cubicBezTo>
                      <a:pt x="529" y="592"/>
                      <a:pt x="529" y="592"/>
                      <a:pt x="529" y="592"/>
                    </a:cubicBezTo>
                    <a:cubicBezTo>
                      <a:pt x="528" y="592"/>
                      <a:pt x="528" y="592"/>
                      <a:pt x="528" y="592"/>
                    </a:cubicBezTo>
                    <a:cubicBezTo>
                      <a:pt x="529" y="593"/>
                      <a:pt x="529" y="593"/>
                      <a:pt x="529" y="593"/>
                    </a:cubicBezTo>
                    <a:cubicBezTo>
                      <a:pt x="528" y="594"/>
                      <a:pt x="528" y="594"/>
                      <a:pt x="528" y="594"/>
                    </a:cubicBezTo>
                    <a:cubicBezTo>
                      <a:pt x="527" y="594"/>
                      <a:pt x="527" y="594"/>
                      <a:pt x="527" y="594"/>
                    </a:cubicBezTo>
                    <a:cubicBezTo>
                      <a:pt x="524" y="594"/>
                      <a:pt x="524" y="594"/>
                      <a:pt x="524" y="594"/>
                    </a:cubicBezTo>
                    <a:cubicBezTo>
                      <a:pt x="523" y="595"/>
                      <a:pt x="523" y="595"/>
                      <a:pt x="523" y="595"/>
                    </a:cubicBezTo>
                    <a:cubicBezTo>
                      <a:pt x="520" y="597"/>
                      <a:pt x="520" y="597"/>
                      <a:pt x="520" y="597"/>
                    </a:cubicBezTo>
                    <a:cubicBezTo>
                      <a:pt x="522" y="598"/>
                      <a:pt x="522" y="598"/>
                      <a:pt x="522" y="598"/>
                    </a:cubicBezTo>
                    <a:cubicBezTo>
                      <a:pt x="522" y="600"/>
                      <a:pt x="522" y="600"/>
                      <a:pt x="522" y="600"/>
                    </a:cubicBezTo>
                    <a:cubicBezTo>
                      <a:pt x="521" y="600"/>
                      <a:pt x="521" y="600"/>
                      <a:pt x="521" y="600"/>
                    </a:cubicBezTo>
                    <a:cubicBezTo>
                      <a:pt x="521" y="599"/>
                      <a:pt x="521" y="599"/>
                      <a:pt x="521" y="599"/>
                    </a:cubicBezTo>
                    <a:cubicBezTo>
                      <a:pt x="518" y="597"/>
                      <a:pt x="518" y="597"/>
                      <a:pt x="518" y="597"/>
                    </a:cubicBezTo>
                    <a:cubicBezTo>
                      <a:pt x="516" y="597"/>
                      <a:pt x="516" y="597"/>
                      <a:pt x="516" y="597"/>
                    </a:cubicBezTo>
                    <a:cubicBezTo>
                      <a:pt x="516" y="598"/>
                      <a:pt x="516" y="598"/>
                      <a:pt x="516" y="598"/>
                    </a:cubicBezTo>
                    <a:cubicBezTo>
                      <a:pt x="515" y="599"/>
                      <a:pt x="515" y="599"/>
                      <a:pt x="515" y="599"/>
                    </a:cubicBezTo>
                    <a:cubicBezTo>
                      <a:pt x="518" y="601"/>
                      <a:pt x="518" y="601"/>
                      <a:pt x="518" y="601"/>
                    </a:cubicBezTo>
                    <a:cubicBezTo>
                      <a:pt x="517" y="602"/>
                      <a:pt x="517" y="602"/>
                      <a:pt x="517" y="602"/>
                    </a:cubicBezTo>
                    <a:cubicBezTo>
                      <a:pt x="517" y="604"/>
                      <a:pt x="517" y="604"/>
                      <a:pt x="517" y="604"/>
                    </a:cubicBezTo>
                    <a:cubicBezTo>
                      <a:pt x="514" y="603"/>
                      <a:pt x="514" y="603"/>
                      <a:pt x="514" y="603"/>
                    </a:cubicBezTo>
                    <a:cubicBezTo>
                      <a:pt x="512" y="607"/>
                      <a:pt x="512" y="607"/>
                      <a:pt x="512" y="607"/>
                    </a:cubicBezTo>
                    <a:cubicBezTo>
                      <a:pt x="509" y="608"/>
                      <a:pt x="509" y="608"/>
                      <a:pt x="509" y="608"/>
                    </a:cubicBezTo>
                    <a:cubicBezTo>
                      <a:pt x="511" y="610"/>
                      <a:pt x="511" y="610"/>
                      <a:pt x="511" y="610"/>
                    </a:cubicBezTo>
                    <a:cubicBezTo>
                      <a:pt x="510" y="611"/>
                      <a:pt x="510" y="611"/>
                      <a:pt x="510" y="611"/>
                    </a:cubicBezTo>
                    <a:cubicBezTo>
                      <a:pt x="508" y="611"/>
                      <a:pt x="508" y="611"/>
                      <a:pt x="508" y="611"/>
                    </a:cubicBezTo>
                    <a:cubicBezTo>
                      <a:pt x="507" y="613"/>
                      <a:pt x="507" y="613"/>
                      <a:pt x="507" y="613"/>
                    </a:cubicBezTo>
                    <a:cubicBezTo>
                      <a:pt x="507" y="615"/>
                      <a:pt x="507" y="615"/>
                      <a:pt x="507" y="615"/>
                    </a:cubicBezTo>
                    <a:cubicBezTo>
                      <a:pt x="505" y="616"/>
                      <a:pt x="505" y="616"/>
                      <a:pt x="505" y="616"/>
                    </a:cubicBezTo>
                    <a:cubicBezTo>
                      <a:pt x="502" y="620"/>
                      <a:pt x="502" y="620"/>
                      <a:pt x="502" y="620"/>
                    </a:cubicBezTo>
                    <a:cubicBezTo>
                      <a:pt x="499" y="620"/>
                      <a:pt x="499" y="620"/>
                      <a:pt x="499" y="620"/>
                    </a:cubicBezTo>
                    <a:cubicBezTo>
                      <a:pt x="499" y="623"/>
                      <a:pt x="499" y="623"/>
                      <a:pt x="499" y="623"/>
                    </a:cubicBezTo>
                    <a:cubicBezTo>
                      <a:pt x="497" y="625"/>
                      <a:pt x="497" y="625"/>
                      <a:pt x="497" y="625"/>
                    </a:cubicBezTo>
                    <a:cubicBezTo>
                      <a:pt x="494" y="623"/>
                      <a:pt x="494" y="623"/>
                      <a:pt x="494" y="623"/>
                    </a:cubicBezTo>
                    <a:cubicBezTo>
                      <a:pt x="494" y="624"/>
                      <a:pt x="494" y="624"/>
                      <a:pt x="494" y="624"/>
                    </a:cubicBezTo>
                    <a:cubicBezTo>
                      <a:pt x="495" y="627"/>
                      <a:pt x="495" y="627"/>
                      <a:pt x="495" y="627"/>
                    </a:cubicBezTo>
                    <a:cubicBezTo>
                      <a:pt x="493" y="630"/>
                      <a:pt x="493" y="630"/>
                      <a:pt x="493" y="630"/>
                    </a:cubicBezTo>
                    <a:cubicBezTo>
                      <a:pt x="492" y="634"/>
                      <a:pt x="492" y="634"/>
                      <a:pt x="492" y="634"/>
                    </a:cubicBezTo>
                    <a:cubicBezTo>
                      <a:pt x="490" y="636"/>
                      <a:pt x="490" y="636"/>
                      <a:pt x="490" y="636"/>
                    </a:cubicBezTo>
                    <a:cubicBezTo>
                      <a:pt x="489" y="639"/>
                      <a:pt x="489" y="639"/>
                      <a:pt x="489" y="639"/>
                    </a:cubicBezTo>
                    <a:cubicBezTo>
                      <a:pt x="487" y="640"/>
                      <a:pt x="487" y="640"/>
                      <a:pt x="487" y="640"/>
                    </a:cubicBezTo>
                    <a:cubicBezTo>
                      <a:pt x="486" y="645"/>
                      <a:pt x="486" y="645"/>
                      <a:pt x="486" y="645"/>
                    </a:cubicBezTo>
                    <a:cubicBezTo>
                      <a:pt x="487" y="646"/>
                      <a:pt x="487" y="646"/>
                      <a:pt x="487" y="646"/>
                    </a:cubicBezTo>
                    <a:cubicBezTo>
                      <a:pt x="487" y="650"/>
                      <a:pt x="487" y="650"/>
                      <a:pt x="487" y="650"/>
                    </a:cubicBezTo>
                    <a:cubicBezTo>
                      <a:pt x="485" y="653"/>
                      <a:pt x="485" y="653"/>
                      <a:pt x="485" y="653"/>
                    </a:cubicBezTo>
                    <a:cubicBezTo>
                      <a:pt x="484" y="656"/>
                      <a:pt x="484" y="656"/>
                      <a:pt x="484" y="656"/>
                    </a:cubicBezTo>
                    <a:cubicBezTo>
                      <a:pt x="482" y="656"/>
                      <a:pt x="482" y="656"/>
                      <a:pt x="482" y="656"/>
                    </a:cubicBezTo>
                    <a:cubicBezTo>
                      <a:pt x="481" y="657"/>
                      <a:pt x="481" y="657"/>
                      <a:pt x="481" y="657"/>
                    </a:cubicBezTo>
                    <a:cubicBezTo>
                      <a:pt x="483" y="658"/>
                      <a:pt x="483" y="658"/>
                      <a:pt x="483" y="658"/>
                    </a:cubicBezTo>
                    <a:cubicBezTo>
                      <a:pt x="484" y="660"/>
                      <a:pt x="484" y="660"/>
                      <a:pt x="484" y="660"/>
                    </a:cubicBezTo>
                    <a:cubicBezTo>
                      <a:pt x="483" y="662"/>
                      <a:pt x="483" y="662"/>
                      <a:pt x="483" y="662"/>
                    </a:cubicBezTo>
                    <a:cubicBezTo>
                      <a:pt x="484" y="663"/>
                      <a:pt x="484" y="663"/>
                      <a:pt x="484" y="663"/>
                    </a:cubicBezTo>
                    <a:cubicBezTo>
                      <a:pt x="484" y="667"/>
                      <a:pt x="484" y="667"/>
                      <a:pt x="484" y="667"/>
                    </a:cubicBezTo>
                    <a:cubicBezTo>
                      <a:pt x="485" y="667"/>
                      <a:pt x="485" y="667"/>
                      <a:pt x="485" y="667"/>
                    </a:cubicBezTo>
                    <a:cubicBezTo>
                      <a:pt x="483" y="673"/>
                      <a:pt x="483" y="673"/>
                      <a:pt x="483" y="673"/>
                    </a:cubicBezTo>
                    <a:cubicBezTo>
                      <a:pt x="480" y="676"/>
                      <a:pt x="480" y="676"/>
                      <a:pt x="480" y="676"/>
                    </a:cubicBezTo>
                    <a:cubicBezTo>
                      <a:pt x="473" y="677"/>
                      <a:pt x="473" y="677"/>
                      <a:pt x="473" y="677"/>
                    </a:cubicBezTo>
                    <a:cubicBezTo>
                      <a:pt x="472" y="680"/>
                      <a:pt x="472" y="680"/>
                      <a:pt x="472" y="680"/>
                    </a:cubicBezTo>
                    <a:cubicBezTo>
                      <a:pt x="475" y="677"/>
                      <a:pt x="475" y="677"/>
                      <a:pt x="475" y="677"/>
                    </a:cubicBezTo>
                    <a:cubicBezTo>
                      <a:pt x="481" y="676"/>
                      <a:pt x="481" y="676"/>
                      <a:pt x="481" y="676"/>
                    </a:cubicBezTo>
                    <a:cubicBezTo>
                      <a:pt x="485" y="671"/>
                      <a:pt x="485" y="671"/>
                      <a:pt x="485" y="671"/>
                    </a:cubicBezTo>
                    <a:cubicBezTo>
                      <a:pt x="488" y="665"/>
                      <a:pt x="488" y="665"/>
                      <a:pt x="488" y="665"/>
                    </a:cubicBezTo>
                    <a:cubicBezTo>
                      <a:pt x="495" y="665"/>
                      <a:pt x="495" y="665"/>
                      <a:pt x="495" y="665"/>
                    </a:cubicBezTo>
                    <a:cubicBezTo>
                      <a:pt x="497" y="666"/>
                      <a:pt x="497" y="666"/>
                      <a:pt x="497" y="666"/>
                    </a:cubicBezTo>
                    <a:cubicBezTo>
                      <a:pt x="497" y="668"/>
                      <a:pt x="497" y="668"/>
                      <a:pt x="497" y="668"/>
                    </a:cubicBezTo>
                    <a:cubicBezTo>
                      <a:pt x="496" y="671"/>
                      <a:pt x="496" y="671"/>
                      <a:pt x="496" y="671"/>
                    </a:cubicBezTo>
                    <a:cubicBezTo>
                      <a:pt x="496" y="674"/>
                      <a:pt x="496" y="674"/>
                      <a:pt x="496" y="674"/>
                    </a:cubicBezTo>
                    <a:cubicBezTo>
                      <a:pt x="498" y="677"/>
                      <a:pt x="498" y="677"/>
                      <a:pt x="498" y="677"/>
                    </a:cubicBezTo>
                    <a:cubicBezTo>
                      <a:pt x="498" y="682"/>
                      <a:pt x="498" y="682"/>
                      <a:pt x="498" y="682"/>
                    </a:cubicBezTo>
                    <a:cubicBezTo>
                      <a:pt x="496" y="686"/>
                      <a:pt x="496" y="686"/>
                      <a:pt x="496" y="686"/>
                    </a:cubicBezTo>
                    <a:cubicBezTo>
                      <a:pt x="497" y="688"/>
                      <a:pt x="497" y="688"/>
                      <a:pt x="497" y="688"/>
                    </a:cubicBezTo>
                    <a:cubicBezTo>
                      <a:pt x="498" y="693"/>
                      <a:pt x="498" y="693"/>
                      <a:pt x="498" y="693"/>
                    </a:cubicBezTo>
                    <a:cubicBezTo>
                      <a:pt x="497" y="696"/>
                      <a:pt x="497" y="696"/>
                      <a:pt x="497" y="696"/>
                    </a:cubicBezTo>
                    <a:cubicBezTo>
                      <a:pt x="490" y="703"/>
                      <a:pt x="490" y="703"/>
                      <a:pt x="490" y="703"/>
                    </a:cubicBezTo>
                    <a:cubicBezTo>
                      <a:pt x="486" y="704"/>
                      <a:pt x="486" y="704"/>
                      <a:pt x="486" y="704"/>
                    </a:cubicBezTo>
                    <a:cubicBezTo>
                      <a:pt x="484" y="703"/>
                      <a:pt x="484" y="703"/>
                      <a:pt x="484" y="703"/>
                    </a:cubicBezTo>
                    <a:cubicBezTo>
                      <a:pt x="486" y="705"/>
                      <a:pt x="486" y="705"/>
                      <a:pt x="486" y="705"/>
                    </a:cubicBezTo>
                    <a:cubicBezTo>
                      <a:pt x="490" y="705"/>
                      <a:pt x="490" y="705"/>
                      <a:pt x="490" y="705"/>
                    </a:cubicBezTo>
                    <a:cubicBezTo>
                      <a:pt x="499" y="702"/>
                      <a:pt x="499" y="702"/>
                      <a:pt x="499" y="702"/>
                    </a:cubicBezTo>
                    <a:cubicBezTo>
                      <a:pt x="507" y="699"/>
                      <a:pt x="507" y="699"/>
                      <a:pt x="507" y="699"/>
                    </a:cubicBezTo>
                    <a:cubicBezTo>
                      <a:pt x="511" y="699"/>
                      <a:pt x="511" y="699"/>
                      <a:pt x="511" y="699"/>
                    </a:cubicBezTo>
                    <a:cubicBezTo>
                      <a:pt x="517" y="702"/>
                      <a:pt x="517" y="702"/>
                      <a:pt x="517" y="702"/>
                    </a:cubicBezTo>
                    <a:cubicBezTo>
                      <a:pt x="521" y="705"/>
                      <a:pt x="521" y="705"/>
                      <a:pt x="521" y="705"/>
                    </a:cubicBezTo>
                    <a:cubicBezTo>
                      <a:pt x="526" y="707"/>
                      <a:pt x="526" y="707"/>
                      <a:pt x="526" y="707"/>
                    </a:cubicBezTo>
                    <a:cubicBezTo>
                      <a:pt x="527" y="708"/>
                      <a:pt x="527" y="708"/>
                      <a:pt x="527" y="708"/>
                    </a:cubicBezTo>
                    <a:cubicBezTo>
                      <a:pt x="529" y="709"/>
                      <a:pt x="529" y="709"/>
                      <a:pt x="529" y="709"/>
                    </a:cubicBezTo>
                    <a:cubicBezTo>
                      <a:pt x="533" y="713"/>
                      <a:pt x="533" y="713"/>
                      <a:pt x="533" y="713"/>
                    </a:cubicBezTo>
                    <a:cubicBezTo>
                      <a:pt x="535" y="713"/>
                      <a:pt x="535" y="713"/>
                      <a:pt x="535" y="713"/>
                    </a:cubicBezTo>
                    <a:cubicBezTo>
                      <a:pt x="537" y="717"/>
                      <a:pt x="537" y="717"/>
                      <a:pt x="537" y="717"/>
                    </a:cubicBezTo>
                    <a:cubicBezTo>
                      <a:pt x="539" y="718"/>
                      <a:pt x="539" y="718"/>
                      <a:pt x="539" y="718"/>
                    </a:cubicBezTo>
                    <a:cubicBezTo>
                      <a:pt x="539" y="720"/>
                      <a:pt x="539" y="720"/>
                      <a:pt x="539" y="720"/>
                    </a:cubicBezTo>
                    <a:cubicBezTo>
                      <a:pt x="541" y="722"/>
                      <a:pt x="541" y="722"/>
                      <a:pt x="541" y="722"/>
                    </a:cubicBezTo>
                    <a:cubicBezTo>
                      <a:pt x="542" y="726"/>
                      <a:pt x="542" y="726"/>
                      <a:pt x="542" y="726"/>
                    </a:cubicBezTo>
                    <a:cubicBezTo>
                      <a:pt x="542" y="727"/>
                      <a:pt x="542" y="727"/>
                      <a:pt x="542" y="727"/>
                    </a:cubicBezTo>
                    <a:cubicBezTo>
                      <a:pt x="544" y="727"/>
                      <a:pt x="544" y="727"/>
                      <a:pt x="544" y="727"/>
                    </a:cubicBezTo>
                    <a:cubicBezTo>
                      <a:pt x="545" y="728"/>
                      <a:pt x="545" y="728"/>
                      <a:pt x="545" y="728"/>
                    </a:cubicBezTo>
                    <a:cubicBezTo>
                      <a:pt x="550" y="731"/>
                      <a:pt x="550" y="731"/>
                      <a:pt x="550" y="731"/>
                    </a:cubicBezTo>
                    <a:cubicBezTo>
                      <a:pt x="552" y="732"/>
                      <a:pt x="552" y="732"/>
                      <a:pt x="552" y="732"/>
                    </a:cubicBezTo>
                    <a:cubicBezTo>
                      <a:pt x="555" y="734"/>
                      <a:pt x="555" y="734"/>
                      <a:pt x="555" y="734"/>
                    </a:cubicBezTo>
                    <a:cubicBezTo>
                      <a:pt x="557" y="735"/>
                      <a:pt x="557" y="735"/>
                      <a:pt x="557" y="735"/>
                    </a:cubicBezTo>
                    <a:cubicBezTo>
                      <a:pt x="561" y="739"/>
                      <a:pt x="561" y="739"/>
                      <a:pt x="561" y="739"/>
                    </a:cubicBezTo>
                    <a:cubicBezTo>
                      <a:pt x="562" y="740"/>
                      <a:pt x="562" y="740"/>
                      <a:pt x="562" y="740"/>
                    </a:cubicBezTo>
                    <a:cubicBezTo>
                      <a:pt x="565" y="743"/>
                      <a:pt x="565" y="743"/>
                      <a:pt x="565" y="743"/>
                    </a:cubicBezTo>
                    <a:cubicBezTo>
                      <a:pt x="564" y="744"/>
                      <a:pt x="564" y="744"/>
                      <a:pt x="564" y="744"/>
                    </a:cubicBezTo>
                    <a:cubicBezTo>
                      <a:pt x="565" y="745"/>
                      <a:pt x="565" y="745"/>
                      <a:pt x="565" y="745"/>
                    </a:cubicBezTo>
                    <a:cubicBezTo>
                      <a:pt x="569" y="745"/>
                      <a:pt x="569" y="745"/>
                      <a:pt x="569" y="745"/>
                    </a:cubicBezTo>
                    <a:cubicBezTo>
                      <a:pt x="570" y="746"/>
                      <a:pt x="570" y="746"/>
                      <a:pt x="570" y="746"/>
                    </a:cubicBezTo>
                    <a:cubicBezTo>
                      <a:pt x="573" y="745"/>
                      <a:pt x="573" y="745"/>
                      <a:pt x="573" y="745"/>
                    </a:cubicBezTo>
                    <a:cubicBezTo>
                      <a:pt x="578" y="745"/>
                      <a:pt x="578" y="745"/>
                      <a:pt x="578" y="745"/>
                    </a:cubicBezTo>
                    <a:cubicBezTo>
                      <a:pt x="579" y="746"/>
                      <a:pt x="579" y="746"/>
                      <a:pt x="579" y="746"/>
                    </a:cubicBezTo>
                    <a:cubicBezTo>
                      <a:pt x="580" y="746"/>
                      <a:pt x="580" y="746"/>
                      <a:pt x="580" y="746"/>
                    </a:cubicBezTo>
                    <a:cubicBezTo>
                      <a:pt x="584" y="747"/>
                      <a:pt x="584" y="747"/>
                      <a:pt x="584" y="747"/>
                    </a:cubicBezTo>
                    <a:cubicBezTo>
                      <a:pt x="588" y="748"/>
                      <a:pt x="588" y="748"/>
                      <a:pt x="588" y="748"/>
                    </a:cubicBezTo>
                    <a:cubicBezTo>
                      <a:pt x="591" y="747"/>
                      <a:pt x="591" y="747"/>
                      <a:pt x="591" y="747"/>
                    </a:cubicBezTo>
                    <a:cubicBezTo>
                      <a:pt x="593" y="747"/>
                      <a:pt x="593" y="747"/>
                      <a:pt x="593" y="747"/>
                    </a:cubicBezTo>
                    <a:cubicBezTo>
                      <a:pt x="593" y="748"/>
                      <a:pt x="593" y="748"/>
                      <a:pt x="593" y="748"/>
                    </a:cubicBezTo>
                    <a:cubicBezTo>
                      <a:pt x="593" y="748"/>
                      <a:pt x="593" y="748"/>
                      <a:pt x="593" y="748"/>
                    </a:cubicBezTo>
                    <a:cubicBezTo>
                      <a:pt x="595" y="748"/>
                      <a:pt x="595" y="748"/>
                      <a:pt x="595" y="748"/>
                    </a:cubicBezTo>
                    <a:cubicBezTo>
                      <a:pt x="595" y="751"/>
                      <a:pt x="595" y="751"/>
                      <a:pt x="595" y="751"/>
                    </a:cubicBezTo>
                    <a:cubicBezTo>
                      <a:pt x="592" y="757"/>
                      <a:pt x="592" y="757"/>
                      <a:pt x="592" y="757"/>
                    </a:cubicBezTo>
                    <a:cubicBezTo>
                      <a:pt x="592" y="759"/>
                      <a:pt x="592" y="759"/>
                      <a:pt x="592" y="759"/>
                    </a:cubicBezTo>
                    <a:cubicBezTo>
                      <a:pt x="590" y="762"/>
                      <a:pt x="590" y="762"/>
                      <a:pt x="590" y="762"/>
                    </a:cubicBezTo>
                    <a:cubicBezTo>
                      <a:pt x="588" y="765"/>
                      <a:pt x="588" y="765"/>
                      <a:pt x="588" y="765"/>
                    </a:cubicBezTo>
                    <a:cubicBezTo>
                      <a:pt x="589" y="767"/>
                      <a:pt x="589" y="767"/>
                      <a:pt x="589" y="767"/>
                    </a:cubicBezTo>
                    <a:cubicBezTo>
                      <a:pt x="589" y="768"/>
                      <a:pt x="589" y="768"/>
                      <a:pt x="589" y="768"/>
                    </a:cubicBezTo>
                    <a:cubicBezTo>
                      <a:pt x="590" y="773"/>
                      <a:pt x="590" y="773"/>
                      <a:pt x="590" y="773"/>
                    </a:cubicBezTo>
                    <a:cubicBezTo>
                      <a:pt x="586" y="778"/>
                      <a:pt x="586" y="778"/>
                      <a:pt x="586" y="778"/>
                    </a:cubicBezTo>
                    <a:cubicBezTo>
                      <a:pt x="586" y="780"/>
                      <a:pt x="586" y="780"/>
                      <a:pt x="586" y="780"/>
                    </a:cubicBezTo>
                    <a:cubicBezTo>
                      <a:pt x="586" y="784"/>
                      <a:pt x="586" y="784"/>
                      <a:pt x="586" y="784"/>
                    </a:cubicBezTo>
                    <a:cubicBezTo>
                      <a:pt x="583" y="786"/>
                      <a:pt x="583" y="786"/>
                      <a:pt x="583" y="786"/>
                    </a:cubicBezTo>
                    <a:cubicBezTo>
                      <a:pt x="582" y="790"/>
                      <a:pt x="582" y="790"/>
                      <a:pt x="582" y="790"/>
                    </a:cubicBezTo>
                    <a:cubicBezTo>
                      <a:pt x="583" y="792"/>
                      <a:pt x="583" y="792"/>
                      <a:pt x="583" y="792"/>
                    </a:cubicBezTo>
                    <a:cubicBezTo>
                      <a:pt x="585" y="794"/>
                      <a:pt x="585" y="794"/>
                      <a:pt x="585" y="794"/>
                    </a:cubicBezTo>
                    <a:cubicBezTo>
                      <a:pt x="585" y="797"/>
                      <a:pt x="585" y="797"/>
                      <a:pt x="585" y="797"/>
                    </a:cubicBezTo>
                    <a:cubicBezTo>
                      <a:pt x="587" y="798"/>
                      <a:pt x="587" y="798"/>
                      <a:pt x="587" y="798"/>
                    </a:cubicBezTo>
                    <a:cubicBezTo>
                      <a:pt x="589" y="800"/>
                      <a:pt x="589" y="800"/>
                      <a:pt x="589" y="800"/>
                    </a:cubicBezTo>
                    <a:cubicBezTo>
                      <a:pt x="588" y="802"/>
                      <a:pt x="588" y="802"/>
                      <a:pt x="588" y="802"/>
                    </a:cubicBezTo>
                    <a:cubicBezTo>
                      <a:pt x="588" y="803"/>
                      <a:pt x="588" y="803"/>
                      <a:pt x="588" y="803"/>
                    </a:cubicBezTo>
                    <a:cubicBezTo>
                      <a:pt x="588" y="805"/>
                      <a:pt x="588" y="805"/>
                      <a:pt x="588" y="805"/>
                    </a:cubicBezTo>
                    <a:cubicBezTo>
                      <a:pt x="590" y="806"/>
                      <a:pt x="590" y="806"/>
                      <a:pt x="590" y="806"/>
                    </a:cubicBezTo>
                    <a:cubicBezTo>
                      <a:pt x="593" y="807"/>
                      <a:pt x="593" y="807"/>
                      <a:pt x="593" y="807"/>
                    </a:cubicBezTo>
                    <a:cubicBezTo>
                      <a:pt x="594" y="807"/>
                      <a:pt x="594" y="807"/>
                      <a:pt x="594" y="807"/>
                    </a:cubicBezTo>
                    <a:cubicBezTo>
                      <a:pt x="594" y="809"/>
                      <a:pt x="594" y="809"/>
                      <a:pt x="594" y="809"/>
                    </a:cubicBezTo>
                    <a:cubicBezTo>
                      <a:pt x="596" y="811"/>
                      <a:pt x="596" y="811"/>
                      <a:pt x="596" y="811"/>
                    </a:cubicBezTo>
                    <a:cubicBezTo>
                      <a:pt x="596" y="815"/>
                      <a:pt x="596" y="815"/>
                      <a:pt x="596" y="815"/>
                    </a:cubicBezTo>
                    <a:cubicBezTo>
                      <a:pt x="597" y="816"/>
                      <a:pt x="597" y="816"/>
                      <a:pt x="597" y="816"/>
                    </a:cubicBezTo>
                    <a:cubicBezTo>
                      <a:pt x="596" y="820"/>
                      <a:pt x="596" y="820"/>
                      <a:pt x="596" y="820"/>
                    </a:cubicBezTo>
                    <a:cubicBezTo>
                      <a:pt x="591" y="824"/>
                      <a:pt x="591" y="824"/>
                      <a:pt x="591" y="824"/>
                    </a:cubicBezTo>
                    <a:cubicBezTo>
                      <a:pt x="595" y="822"/>
                      <a:pt x="595" y="822"/>
                      <a:pt x="595" y="822"/>
                    </a:cubicBezTo>
                    <a:cubicBezTo>
                      <a:pt x="598" y="820"/>
                      <a:pt x="598" y="820"/>
                      <a:pt x="598" y="820"/>
                    </a:cubicBezTo>
                    <a:cubicBezTo>
                      <a:pt x="601" y="821"/>
                      <a:pt x="601" y="821"/>
                      <a:pt x="601" y="821"/>
                    </a:cubicBezTo>
                    <a:cubicBezTo>
                      <a:pt x="603" y="823"/>
                      <a:pt x="603" y="823"/>
                      <a:pt x="603" y="823"/>
                    </a:cubicBezTo>
                    <a:cubicBezTo>
                      <a:pt x="605" y="823"/>
                      <a:pt x="605" y="823"/>
                      <a:pt x="605" y="823"/>
                    </a:cubicBezTo>
                    <a:cubicBezTo>
                      <a:pt x="606" y="821"/>
                      <a:pt x="606" y="821"/>
                      <a:pt x="606" y="821"/>
                    </a:cubicBezTo>
                    <a:cubicBezTo>
                      <a:pt x="606" y="819"/>
                      <a:pt x="606" y="819"/>
                      <a:pt x="606" y="819"/>
                    </a:cubicBezTo>
                    <a:cubicBezTo>
                      <a:pt x="610" y="814"/>
                      <a:pt x="610" y="814"/>
                      <a:pt x="610" y="814"/>
                    </a:cubicBezTo>
                    <a:cubicBezTo>
                      <a:pt x="611" y="814"/>
                      <a:pt x="611" y="814"/>
                      <a:pt x="611" y="814"/>
                    </a:cubicBezTo>
                    <a:cubicBezTo>
                      <a:pt x="610" y="816"/>
                      <a:pt x="610" y="816"/>
                      <a:pt x="610" y="816"/>
                    </a:cubicBezTo>
                    <a:cubicBezTo>
                      <a:pt x="611" y="817"/>
                      <a:pt x="611" y="817"/>
                      <a:pt x="611" y="817"/>
                    </a:cubicBezTo>
                    <a:cubicBezTo>
                      <a:pt x="612" y="818"/>
                      <a:pt x="612" y="818"/>
                      <a:pt x="612" y="818"/>
                    </a:cubicBezTo>
                    <a:cubicBezTo>
                      <a:pt x="613" y="822"/>
                      <a:pt x="613" y="822"/>
                      <a:pt x="613" y="822"/>
                    </a:cubicBezTo>
                    <a:cubicBezTo>
                      <a:pt x="612" y="825"/>
                      <a:pt x="612" y="825"/>
                      <a:pt x="612" y="825"/>
                    </a:cubicBezTo>
                    <a:cubicBezTo>
                      <a:pt x="615" y="827"/>
                      <a:pt x="615" y="827"/>
                      <a:pt x="615" y="827"/>
                    </a:cubicBezTo>
                    <a:cubicBezTo>
                      <a:pt x="619" y="828"/>
                      <a:pt x="619" y="828"/>
                      <a:pt x="619" y="828"/>
                    </a:cubicBezTo>
                    <a:cubicBezTo>
                      <a:pt x="617" y="827"/>
                      <a:pt x="617" y="827"/>
                      <a:pt x="617" y="827"/>
                    </a:cubicBezTo>
                    <a:cubicBezTo>
                      <a:pt x="615" y="824"/>
                      <a:pt x="615" y="824"/>
                      <a:pt x="615" y="824"/>
                    </a:cubicBezTo>
                    <a:cubicBezTo>
                      <a:pt x="614" y="821"/>
                      <a:pt x="614" y="821"/>
                      <a:pt x="614" y="821"/>
                    </a:cubicBezTo>
                    <a:cubicBezTo>
                      <a:pt x="615" y="818"/>
                      <a:pt x="615" y="818"/>
                      <a:pt x="615" y="818"/>
                    </a:cubicBezTo>
                    <a:cubicBezTo>
                      <a:pt x="616" y="816"/>
                      <a:pt x="616" y="816"/>
                      <a:pt x="616" y="816"/>
                    </a:cubicBezTo>
                    <a:cubicBezTo>
                      <a:pt x="615" y="814"/>
                      <a:pt x="615" y="814"/>
                      <a:pt x="615" y="814"/>
                    </a:cubicBezTo>
                    <a:cubicBezTo>
                      <a:pt x="615" y="812"/>
                      <a:pt x="615" y="812"/>
                      <a:pt x="615" y="812"/>
                    </a:cubicBezTo>
                    <a:cubicBezTo>
                      <a:pt x="616" y="813"/>
                      <a:pt x="616" y="813"/>
                      <a:pt x="616" y="813"/>
                    </a:cubicBezTo>
                    <a:cubicBezTo>
                      <a:pt x="617" y="812"/>
                      <a:pt x="617" y="812"/>
                      <a:pt x="617" y="812"/>
                    </a:cubicBezTo>
                    <a:cubicBezTo>
                      <a:pt x="618" y="809"/>
                      <a:pt x="618" y="809"/>
                      <a:pt x="618" y="809"/>
                    </a:cubicBezTo>
                    <a:cubicBezTo>
                      <a:pt x="621" y="806"/>
                      <a:pt x="621" y="806"/>
                      <a:pt x="621" y="806"/>
                    </a:cubicBezTo>
                    <a:cubicBezTo>
                      <a:pt x="620" y="805"/>
                      <a:pt x="620" y="805"/>
                      <a:pt x="620" y="805"/>
                    </a:cubicBezTo>
                    <a:cubicBezTo>
                      <a:pt x="620" y="801"/>
                      <a:pt x="620" y="801"/>
                      <a:pt x="620" y="801"/>
                    </a:cubicBezTo>
                    <a:cubicBezTo>
                      <a:pt x="618" y="801"/>
                      <a:pt x="618" y="801"/>
                      <a:pt x="618" y="801"/>
                    </a:cubicBezTo>
                    <a:cubicBezTo>
                      <a:pt x="618" y="798"/>
                      <a:pt x="618" y="798"/>
                      <a:pt x="618" y="798"/>
                    </a:cubicBezTo>
                    <a:cubicBezTo>
                      <a:pt x="621" y="795"/>
                      <a:pt x="621" y="795"/>
                      <a:pt x="621" y="795"/>
                    </a:cubicBezTo>
                    <a:cubicBezTo>
                      <a:pt x="620" y="794"/>
                      <a:pt x="620" y="794"/>
                      <a:pt x="620" y="794"/>
                    </a:cubicBezTo>
                    <a:cubicBezTo>
                      <a:pt x="620" y="793"/>
                      <a:pt x="620" y="793"/>
                      <a:pt x="620" y="793"/>
                    </a:cubicBezTo>
                    <a:cubicBezTo>
                      <a:pt x="619" y="792"/>
                      <a:pt x="619" y="792"/>
                      <a:pt x="619" y="792"/>
                    </a:cubicBezTo>
                    <a:cubicBezTo>
                      <a:pt x="618" y="791"/>
                      <a:pt x="618" y="791"/>
                      <a:pt x="618" y="791"/>
                    </a:cubicBezTo>
                    <a:cubicBezTo>
                      <a:pt x="620" y="785"/>
                      <a:pt x="620" y="785"/>
                      <a:pt x="620" y="785"/>
                    </a:cubicBezTo>
                    <a:cubicBezTo>
                      <a:pt x="619" y="782"/>
                      <a:pt x="619" y="782"/>
                      <a:pt x="619" y="782"/>
                    </a:cubicBezTo>
                    <a:cubicBezTo>
                      <a:pt x="620" y="778"/>
                      <a:pt x="620" y="778"/>
                      <a:pt x="620" y="778"/>
                    </a:cubicBezTo>
                    <a:cubicBezTo>
                      <a:pt x="621" y="777"/>
                      <a:pt x="621" y="777"/>
                      <a:pt x="621" y="777"/>
                    </a:cubicBezTo>
                    <a:cubicBezTo>
                      <a:pt x="621" y="775"/>
                      <a:pt x="621" y="775"/>
                      <a:pt x="621" y="775"/>
                    </a:cubicBezTo>
                    <a:cubicBezTo>
                      <a:pt x="622" y="774"/>
                      <a:pt x="622" y="774"/>
                      <a:pt x="622" y="774"/>
                    </a:cubicBezTo>
                    <a:cubicBezTo>
                      <a:pt x="621" y="772"/>
                      <a:pt x="621" y="772"/>
                      <a:pt x="621" y="772"/>
                    </a:cubicBezTo>
                    <a:cubicBezTo>
                      <a:pt x="623" y="771"/>
                      <a:pt x="623" y="771"/>
                      <a:pt x="623" y="771"/>
                    </a:cubicBezTo>
                    <a:cubicBezTo>
                      <a:pt x="621" y="771"/>
                      <a:pt x="621" y="771"/>
                      <a:pt x="621" y="771"/>
                    </a:cubicBezTo>
                    <a:cubicBezTo>
                      <a:pt x="620" y="769"/>
                      <a:pt x="620" y="769"/>
                      <a:pt x="620" y="769"/>
                    </a:cubicBezTo>
                    <a:cubicBezTo>
                      <a:pt x="622" y="768"/>
                      <a:pt x="622" y="768"/>
                      <a:pt x="622" y="768"/>
                    </a:cubicBezTo>
                    <a:cubicBezTo>
                      <a:pt x="621" y="766"/>
                      <a:pt x="621" y="766"/>
                      <a:pt x="621" y="766"/>
                    </a:cubicBezTo>
                    <a:cubicBezTo>
                      <a:pt x="621" y="764"/>
                      <a:pt x="621" y="764"/>
                      <a:pt x="621" y="764"/>
                    </a:cubicBezTo>
                    <a:cubicBezTo>
                      <a:pt x="620" y="762"/>
                      <a:pt x="620" y="762"/>
                      <a:pt x="620" y="762"/>
                    </a:cubicBezTo>
                    <a:cubicBezTo>
                      <a:pt x="619" y="760"/>
                      <a:pt x="619" y="760"/>
                      <a:pt x="619" y="760"/>
                    </a:cubicBezTo>
                    <a:cubicBezTo>
                      <a:pt x="619" y="759"/>
                      <a:pt x="619" y="759"/>
                      <a:pt x="619" y="759"/>
                    </a:cubicBezTo>
                    <a:cubicBezTo>
                      <a:pt x="622" y="757"/>
                      <a:pt x="622" y="757"/>
                      <a:pt x="622" y="757"/>
                    </a:cubicBezTo>
                    <a:cubicBezTo>
                      <a:pt x="627" y="756"/>
                      <a:pt x="627" y="756"/>
                      <a:pt x="627" y="756"/>
                    </a:cubicBezTo>
                    <a:cubicBezTo>
                      <a:pt x="629" y="755"/>
                      <a:pt x="629" y="755"/>
                      <a:pt x="629" y="755"/>
                    </a:cubicBezTo>
                    <a:cubicBezTo>
                      <a:pt x="632" y="755"/>
                      <a:pt x="632" y="755"/>
                      <a:pt x="632" y="755"/>
                    </a:cubicBezTo>
                    <a:cubicBezTo>
                      <a:pt x="633" y="754"/>
                      <a:pt x="633" y="754"/>
                      <a:pt x="633" y="754"/>
                    </a:cubicBezTo>
                    <a:cubicBezTo>
                      <a:pt x="638" y="751"/>
                      <a:pt x="638" y="751"/>
                      <a:pt x="638" y="751"/>
                    </a:cubicBezTo>
                    <a:cubicBezTo>
                      <a:pt x="645" y="748"/>
                      <a:pt x="645" y="748"/>
                      <a:pt x="645" y="748"/>
                    </a:cubicBezTo>
                    <a:cubicBezTo>
                      <a:pt x="645" y="748"/>
                      <a:pt x="645" y="748"/>
                      <a:pt x="645" y="748"/>
                    </a:cubicBezTo>
                    <a:cubicBezTo>
                      <a:pt x="647" y="746"/>
                      <a:pt x="647" y="746"/>
                      <a:pt x="647" y="746"/>
                    </a:cubicBezTo>
                    <a:cubicBezTo>
                      <a:pt x="653" y="744"/>
                      <a:pt x="653" y="744"/>
                      <a:pt x="653" y="744"/>
                    </a:cubicBezTo>
                    <a:cubicBezTo>
                      <a:pt x="653" y="742"/>
                      <a:pt x="653" y="742"/>
                      <a:pt x="653" y="742"/>
                    </a:cubicBezTo>
                    <a:cubicBezTo>
                      <a:pt x="656" y="740"/>
                      <a:pt x="656" y="740"/>
                      <a:pt x="656" y="740"/>
                    </a:cubicBezTo>
                    <a:cubicBezTo>
                      <a:pt x="659" y="735"/>
                      <a:pt x="659" y="735"/>
                      <a:pt x="659" y="735"/>
                    </a:cubicBezTo>
                    <a:cubicBezTo>
                      <a:pt x="661" y="735"/>
                      <a:pt x="661" y="735"/>
                      <a:pt x="661" y="735"/>
                    </a:cubicBezTo>
                    <a:cubicBezTo>
                      <a:pt x="662" y="736"/>
                      <a:pt x="662" y="736"/>
                      <a:pt x="662" y="736"/>
                    </a:cubicBezTo>
                    <a:cubicBezTo>
                      <a:pt x="664" y="736"/>
                      <a:pt x="664" y="736"/>
                      <a:pt x="664" y="736"/>
                    </a:cubicBezTo>
                    <a:cubicBezTo>
                      <a:pt x="666" y="734"/>
                      <a:pt x="666" y="734"/>
                      <a:pt x="666" y="734"/>
                    </a:cubicBezTo>
                    <a:cubicBezTo>
                      <a:pt x="664" y="731"/>
                      <a:pt x="664" y="731"/>
                      <a:pt x="664" y="731"/>
                    </a:cubicBezTo>
                    <a:cubicBezTo>
                      <a:pt x="664" y="728"/>
                      <a:pt x="664" y="728"/>
                      <a:pt x="664" y="728"/>
                    </a:cubicBezTo>
                    <a:cubicBezTo>
                      <a:pt x="662" y="730"/>
                      <a:pt x="662" y="730"/>
                      <a:pt x="662" y="730"/>
                    </a:cubicBezTo>
                    <a:cubicBezTo>
                      <a:pt x="662" y="732"/>
                      <a:pt x="662" y="732"/>
                      <a:pt x="662" y="732"/>
                    </a:cubicBezTo>
                    <a:cubicBezTo>
                      <a:pt x="661" y="732"/>
                      <a:pt x="661" y="732"/>
                      <a:pt x="661" y="732"/>
                    </a:cubicBezTo>
                    <a:cubicBezTo>
                      <a:pt x="661" y="729"/>
                      <a:pt x="661" y="729"/>
                      <a:pt x="661" y="729"/>
                    </a:cubicBezTo>
                    <a:cubicBezTo>
                      <a:pt x="664" y="723"/>
                      <a:pt x="664" y="723"/>
                      <a:pt x="664" y="723"/>
                    </a:cubicBezTo>
                    <a:cubicBezTo>
                      <a:pt x="664" y="722"/>
                      <a:pt x="664" y="722"/>
                      <a:pt x="664" y="722"/>
                    </a:cubicBezTo>
                    <a:cubicBezTo>
                      <a:pt x="664" y="718"/>
                      <a:pt x="664" y="718"/>
                      <a:pt x="664" y="718"/>
                    </a:cubicBezTo>
                    <a:cubicBezTo>
                      <a:pt x="665" y="715"/>
                      <a:pt x="665" y="715"/>
                      <a:pt x="665" y="715"/>
                    </a:cubicBezTo>
                    <a:cubicBezTo>
                      <a:pt x="663" y="712"/>
                      <a:pt x="663" y="712"/>
                      <a:pt x="663" y="712"/>
                    </a:cubicBezTo>
                    <a:cubicBezTo>
                      <a:pt x="663" y="704"/>
                      <a:pt x="663" y="704"/>
                      <a:pt x="663" y="704"/>
                    </a:cubicBezTo>
                    <a:cubicBezTo>
                      <a:pt x="662" y="698"/>
                      <a:pt x="662" y="698"/>
                      <a:pt x="662" y="698"/>
                    </a:cubicBezTo>
                    <a:cubicBezTo>
                      <a:pt x="659" y="692"/>
                      <a:pt x="659" y="692"/>
                      <a:pt x="659" y="692"/>
                    </a:cubicBezTo>
                    <a:cubicBezTo>
                      <a:pt x="656" y="690"/>
                      <a:pt x="656" y="690"/>
                      <a:pt x="656" y="690"/>
                    </a:cubicBezTo>
                    <a:cubicBezTo>
                      <a:pt x="656" y="688"/>
                      <a:pt x="656" y="688"/>
                      <a:pt x="656" y="688"/>
                    </a:cubicBezTo>
                    <a:cubicBezTo>
                      <a:pt x="653" y="687"/>
                      <a:pt x="653" y="687"/>
                      <a:pt x="653" y="687"/>
                    </a:cubicBezTo>
                    <a:cubicBezTo>
                      <a:pt x="652" y="685"/>
                      <a:pt x="652" y="685"/>
                      <a:pt x="652" y="685"/>
                    </a:cubicBezTo>
                    <a:cubicBezTo>
                      <a:pt x="654" y="681"/>
                      <a:pt x="654" y="681"/>
                      <a:pt x="654" y="681"/>
                    </a:cubicBezTo>
                    <a:cubicBezTo>
                      <a:pt x="656" y="680"/>
                      <a:pt x="656" y="680"/>
                      <a:pt x="656" y="680"/>
                    </a:cubicBezTo>
                    <a:cubicBezTo>
                      <a:pt x="662" y="673"/>
                      <a:pt x="662" y="673"/>
                      <a:pt x="662" y="673"/>
                    </a:cubicBezTo>
                    <a:cubicBezTo>
                      <a:pt x="664" y="673"/>
                      <a:pt x="664" y="673"/>
                      <a:pt x="664" y="673"/>
                    </a:cubicBezTo>
                    <a:cubicBezTo>
                      <a:pt x="666" y="671"/>
                      <a:pt x="666" y="671"/>
                      <a:pt x="666" y="671"/>
                    </a:cubicBezTo>
                    <a:cubicBezTo>
                      <a:pt x="666" y="669"/>
                      <a:pt x="666" y="669"/>
                      <a:pt x="666" y="669"/>
                    </a:cubicBezTo>
                    <a:cubicBezTo>
                      <a:pt x="665" y="669"/>
                      <a:pt x="665" y="669"/>
                      <a:pt x="665" y="669"/>
                    </a:cubicBezTo>
                    <a:cubicBezTo>
                      <a:pt x="665" y="668"/>
                      <a:pt x="665" y="668"/>
                      <a:pt x="665" y="668"/>
                    </a:cubicBezTo>
                    <a:cubicBezTo>
                      <a:pt x="668" y="664"/>
                      <a:pt x="668" y="664"/>
                      <a:pt x="668" y="664"/>
                    </a:cubicBezTo>
                    <a:cubicBezTo>
                      <a:pt x="669" y="664"/>
                      <a:pt x="669" y="664"/>
                      <a:pt x="669" y="664"/>
                    </a:cubicBezTo>
                    <a:cubicBezTo>
                      <a:pt x="670" y="667"/>
                      <a:pt x="670" y="667"/>
                      <a:pt x="670" y="667"/>
                    </a:cubicBezTo>
                    <a:cubicBezTo>
                      <a:pt x="672" y="668"/>
                      <a:pt x="672" y="668"/>
                      <a:pt x="672" y="668"/>
                    </a:cubicBezTo>
                    <a:cubicBezTo>
                      <a:pt x="671" y="667"/>
                      <a:pt x="671" y="667"/>
                      <a:pt x="671" y="667"/>
                    </a:cubicBezTo>
                    <a:cubicBezTo>
                      <a:pt x="671" y="664"/>
                      <a:pt x="671" y="664"/>
                      <a:pt x="671" y="664"/>
                    </a:cubicBezTo>
                    <a:cubicBezTo>
                      <a:pt x="674" y="663"/>
                      <a:pt x="674" y="663"/>
                      <a:pt x="674" y="663"/>
                    </a:cubicBezTo>
                    <a:cubicBezTo>
                      <a:pt x="676" y="658"/>
                      <a:pt x="676" y="658"/>
                      <a:pt x="676" y="658"/>
                    </a:cubicBezTo>
                    <a:cubicBezTo>
                      <a:pt x="676" y="657"/>
                      <a:pt x="676" y="657"/>
                      <a:pt x="676" y="657"/>
                    </a:cubicBezTo>
                    <a:cubicBezTo>
                      <a:pt x="673" y="657"/>
                      <a:pt x="673" y="657"/>
                      <a:pt x="673" y="657"/>
                    </a:cubicBezTo>
                    <a:cubicBezTo>
                      <a:pt x="672" y="656"/>
                      <a:pt x="672" y="656"/>
                      <a:pt x="672" y="656"/>
                    </a:cubicBezTo>
                    <a:cubicBezTo>
                      <a:pt x="674" y="653"/>
                      <a:pt x="674" y="653"/>
                      <a:pt x="674" y="653"/>
                    </a:cubicBezTo>
                    <a:cubicBezTo>
                      <a:pt x="673" y="652"/>
                      <a:pt x="673" y="652"/>
                      <a:pt x="673" y="652"/>
                    </a:cubicBezTo>
                    <a:cubicBezTo>
                      <a:pt x="672" y="650"/>
                      <a:pt x="672" y="650"/>
                      <a:pt x="672" y="650"/>
                    </a:cubicBezTo>
                    <a:cubicBezTo>
                      <a:pt x="674" y="648"/>
                      <a:pt x="674" y="648"/>
                      <a:pt x="674" y="648"/>
                    </a:cubicBezTo>
                    <a:cubicBezTo>
                      <a:pt x="676" y="647"/>
                      <a:pt x="676" y="647"/>
                      <a:pt x="676" y="647"/>
                    </a:cubicBezTo>
                    <a:cubicBezTo>
                      <a:pt x="674" y="647"/>
                      <a:pt x="674" y="647"/>
                      <a:pt x="674" y="647"/>
                    </a:cubicBezTo>
                    <a:cubicBezTo>
                      <a:pt x="674" y="646"/>
                      <a:pt x="674" y="646"/>
                      <a:pt x="674" y="646"/>
                    </a:cubicBezTo>
                    <a:cubicBezTo>
                      <a:pt x="675" y="642"/>
                      <a:pt x="675" y="642"/>
                      <a:pt x="675" y="642"/>
                    </a:cubicBezTo>
                    <a:cubicBezTo>
                      <a:pt x="676" y="641"/>
                      <a:pt x="676" y="641"/>
                      <a:pt x="676" y="641"/>
                    </a:cubicBezTo>
                    <a:cubicBezTo>
                      <a:pt x="675" y="641"/>
                      <a:pt x="675" y="641"/>
                      <a:pt x="675" y="641"/>
                    </a:cubicBezTo>
                    <a:cubicBezTo>
                      <a:pt x="671" y="641"/>
                      <a:pt x="671" y="641"/>
                      <a:pt x="671" y="641"/>
                    </a:cubicBezTo>
                    <a:cubicBezTo>
                      <a:pt x="670" y="641"/>
                      <a:pt x="670" y="641"/>
                      <a:pt x="670" y="641"/>
                    </a:cubicBezTo>
                    <a:cubicBezTo>
                      <a:pt x="670" y="639"/>
                      <a:pt x="670" y="639"/>
                      <a:pt x="670" y="639"/>
                    </a:cubicBezTo>
                    <a:cubicBezTo>
                      <a:pt x="675" y="635"/>
                      <a:pt x="675" y="635"/>
                      <a:pt x="675" y="635"/>
                    </a:cubicBezTo>
                    <a:cubicBezTo>
                      <a:pt x="678" y="630"/>
                      <a:pt x="678" y="630"/>
                      <a:pt x="678" y="630"/>
                    </a:cubicBezTo>
                    <a:cubicBezTo>
                      <a:pt x="679" y="627"/>
                      <a:pt x="679" y="627"/>
                      <a:pt x="679" y="627"/>
                    </a:cubicBezTo>
                    <a:cubicBezTo>
                      <a:pt x="681" y="628"/>
                      <a:pt x="681" y="628"/>
                      <a:pt x="681" y="628"/>
                    </a:cubicBezTo>
                    <a:cubicBezTo>
                      <a:pt x="682" y="626"/>
                      <a:pt x="682" y="626"/>
                      <a:pt x="682" y="626"/>
                    </a:cubicBezTo>
                    <a:cubicBezTo>
                      <a:pt x="682" y="624"/>
                      <a:pt x="682" y="624"/>
                      <a:pt x="682" y="624"/>
                    </a:cubicBezTo>
                    <a:cubicBezTo>
                      <a:pt x="680" y="623"/>
                      <a:pt x="680" y="623"/>
                      <a:pt x="680" y="623"/>
                    </a:cubicBezTo>
                    <a:cubicBezTo>
                      <a:pt x="680" y="622"/>
                      <a:pt x="680" y="622"/>
                      <a:pt x="680" y="622"/>
                    </a:cubicBezTo>
                    <a:cubicBezTo>
                      <a:pt x="679" y="622"/>
                      <a:pt x="679" y="622"/>
                      <a:pt x="679" y="622"/>
                    </a:cubicBezTo>
                    <a:cubicBezTo>
                      <a:pt x="677" y="619"/>
                      <a:pt x="677" y="619"/>
                      <a:pt x="677" y="619"/>
                    </a:cubicBezTo>
                    <a:cubicBezTo>
                      <a:pt x="678" y="615"/>
                      <a:pt x="678" y="615"/>
                      <a:pt x="678" y="615"/>
                    </a:cubicBezTo>
                    <a:cubicBezTo>
                      <a:pt x="679" y="611"/>
                      <a:pt x="679" y="611"/>
                      <a:pt x="679" y="611"/>
                    </a:cubicBezTo>
                    <a:cubicBezTo>
                      <a:pt x="679" y="608"/>
                      <a:pt x="679" y="608"/>
                      <a:pt x="679" y="608"/>
                    </a:cubicBezTo>
                    <a:cubicBezTo>
                      <a:pt x="681" y="607"/>
                      <a:pt x="681" y="607"/>
                      <a:pt x="681" y="607"/>
                    </a:cubicBezTo>
                    <a:cubicBezTo>
                      <a:pt x="682" y="608"/>
                      <a:pt x="682" y="608"/>
                      <a:pt x="682" y="608"/>
                    </a:cubicBezTo>
                    <a:cubicBezTo>
                      <a:pt x="684" y="608"/>
                      <a:pt x="684" y="608"/>
                      <a:pt x="684" y="608"/>
                    </a:cubicBezTo>
                    <a:cubicBezTo>
                      <a:pt x="684" y="606"/>
                      <a:pt x="684" y="606"/>
                      <a:pt x="684" y="606"/>
                    </a:cubicBezTo>
                    <a:cubicBezTo>
                      <a:pt x="685" y="605"/>
                      <a:pt x="685" y="605"/>
                      <a:pt x="685" y="605"/>
                    </a:cubicBezTo>
                    <a:cubicBezTo>
                      <a:pt x="687" y="604"/>
                      <a:pt x="687" y="604"/>
                      <a:pt x="687" y="604"/>
                    </a:cubicBezTo>
                    <a:cubicBezTo>
                      <a:pt x="688" y="604"/>
                      <a:pt x="688" y="604"/>
                      <a:pt x="688" y="604"/>
                    </a:cubicBezTo>
                    <a:cubicBezTo>
                      <a:pt x="690" y="605"/>
                      <a:pt x="690" y="605"/>
                      <a:pt x="690" y="605"/>
                    </a:cubicBezTo>
                    <a:cubicBezTo>
                      <a:pt x="694" y="605"/>
                      <a:pt x="694" y="605"/>
                      <a:pt x="694" y="605"/>
                    </a:cubicBezTo>
                    <a:cubicBezTo>
                      <a:pt x="698" y="607"/>
                      <a:pt x="698" y="607"/>
                      <a:pt x="698" y="607"/>
                    </a:cubicBezTo>
                    <a:cubicBezTo>
                      <a:pt x="703" y="610"/>
                      <a:pt x="703" y="610"/>
                      <a:pt x="703" y="610"/>
                    </a:cubicBezTo>
                    <a:cubicBezTo>
                      <a:pt x="706" y="610"/>
                      <a:pt x="706" y="610"/>
                      <a:pt x="706" y="610"/>
                    </a:cubicBezTo>
                    <a:cubicBezTo>
                      <a:pt x="705" y="612"/>
                      <a:pt x="705" y="612"/>
                      <a:pt x="705" y="612"/>
                    </a:cubicBezTo>
                    <a:cubicBezTo>
                      <a:pt x="702" y="614"/>
                      <a:pt x="702" y="614"/>
                      <a:pt x="702" y="614"/>
                    </a:cubicBezTo>
                    <a:cubicBezTo>
                      <a:pt x="706" y="614"/>
                      <a:pt x="706" y="614"/>
                      <a:pt x="706" y="614"/>
                    </a:cubicBezTo>
                    <a:cubicBezTo>
                      <a:pt x="710" y="611"/>
                      <a:pt x="710" y="611"/>
                      <a:pt x="710" y="611"/>
                    </a:cubicBezTo>
                    <a:cubicBezTo>
                      <a:pt x="712" y="611"/>
                      <a:pt x="712" y="611"/>
                      <a:pt x="712" y="611"/>
                    </a:cubicBezTo>
                    <a:cubicBezTo>
                      <a:pt x="713" y="613"/>
                      <a:pt x="713" y="613"/>
                      <a:pt x="713" y="613"/>
                    </a:cubicBezTo>
                    <a:cubicBezTo>
                      <a:pt x="715" y="613"/>
                      <a:pt x="715" y="613"/>
                      <a:pt x="715" y="613"/>
                    </a:cubicBezTo>
                    <a:cubicBezTo>
                      <a:pt x="717" y="615"/>
                      <a:pt x="717" y="615"/>
                      <a:pt x="717" y="615"/>
                    </a:cubicBezTo>
                    <a:cubicBezTo>
                      <a:pt x="717" y="612"/>
                      <a:pt x="717" y="612"/>
                      <a:pt x="717" y="612"/>
                    </a:cubicBezTo>
                    <a:cubicBezTo>
                      <a:pt x="719" y="614"/>
                      <a:pt x="719" y="614"/>
                      <a:pt x="719" y="614"/>
                    </a:cubicBezTo>
                    <a:cubicBezTo>
                      <a:pt x="721" y="612"/>
                      <a:pt x="721" y="612"/>
                      <a:pt x="721" y="612"/>
                    </a:cubicBezTo>
                    <a:cubicBezTo>
                      <a:pt x="722" y="612"/>
                      <a:pt x="722" y="612"/>
                      <a:pt x="722" y="612"/>
                    </a:cubicBezTo>
                    <a:cubicBezTo>
                      <a:pt x="726" y="610"/>
                      <a:pt x="726" y="610"/>
                      <a:pt x="726" y="610"/>
                    </a:cubicBezTo>
                    <a:cubicBezTo>
                      <a:pt x="730" y="614"/>
                      <a:pt x="730" y="614"/>
                      <a:pt x="730" y="614"/>
                    </a:cubicBezTo>
                    <a:cubicBezTo>
                      <a:pt x="730" y="616"/>
                      <a:pt x="730" y="616"/>
                      <a:pt x="730" y="616"/>
                    </a:cubicBezTo>
                    <a:cubicBezTo>
                      <a:pt x="733" y="618"/>
                      <a:pt x="733" y="618"/>
                      <a:pt x="733" y="618"/>
                    </a:cubicBezTo>
                    <a:cubicBezTo>
                      <a:pt x="735" y="618"/>
                      <a:pt x="735" y="618"/>
                      <a:pt x="735" y="618"/>
                    </a:cubicBezTo>
                    <a:cubicBezTo>
                      <a:pt x="735" y="622"/>
                      <a:pt x="735" y="622"/>
                      <a:pt x="735" y="622"/>
                    </a:cubicBezTo>
                    <a:cubicBezTo>
                      <a:pt x="733" y="624"/>
                      <a:pt x="733" y="624"/>
                      <a:pt x="733" y="624"/>
                    </a:cubicBezTo>
                    <a:cubicBezTo>
                      <a:pt x="733" y="626"/>
                      <a:pt x="733" y="626"/>
                      <a:pt x="733" y="626"/>
                    </a:cubicBezTo>
                    <a:cubicBezTo>
                      <a:pt x="735" y="625"/>
                      <a:pt x="735" y="625"/>
                      <a:pt x="735" y="625"/>
                    </a:cubicBezTo>
                    <a:cubicBezTo>
                      <a:pt x="737" y="627"/>
                      <a:pt x="737" y="627"/>
                      <a:pt x="737" y="627"/>
                    </a:cubicBezTo>
                    <a:cubicBezTo>
                      <a:pt x="739" y="630"/>
                      <a:pt x="739" y="630"/>
                      <a:pt x="739" y="630"/>
                    </a:cubicBezTo>
                    <a:cubicBezTo>
                      <a:pt x="737" y="630"/>
                      <a:pt x="737" y="630"/>
                      <a:pt x="737" y="630"/>
                    </a:cubicBezTo>
                    <a:cubicBezTo>
                      <a:pt x="739" y="632"/>
                      <a:pt x="739" y="632"/>
                      <a:pt x="739" y="632"/>
                    </a:cubicBezTo>
                    <a:cubicBezTo>
                      <a:pt x="741" y="630"/>
                      <a:pt x="741" y="630"/>
                      <a:pt x="741" y="630"/>
                    </a:cubicBezTo>
                    <a:cubicBezTo>
                      <a:pt x="743" y="633"/>
                      <a:pt x="743" y="633"/>
                      <a:pt x="743" y="633"/>
                    </a:cubicBezTo>
                    <a:cubicBezTo>
                      <a:pt x="742" y="635"/>
                      <a:pt x="742" y="635"/>
                      <a:pt x="742" y="635"/>
                    </a:cubicBezTo>
                    <a:cubicBezTo>
                      <a:pt x="740" y="633"/>
                      <a:pt x="740" y="633"/>
                      <a:pt x="740" y="633"/>
                    </a:cubicBezTo>
                    <a:cubicBezTo>
                      <a:pt x="739" y="635"/>
                      <a:pt x="739" y="635"/>
                      <a:pt x="739" y="635"/>
                    </a:cubicBezTo>
                    <a:cubicBezTo>
                      <a:pt x="737" y="635"/>
                      <a:pt x="737" y="635"/>
                      <a:pt x="737" y="635"/>
                    </a:cubicBezTo>
                    <a:cubicBezTo>
                      <a:pt x="740" y="638"/>
                      <a:pt x="740" y="638"/>
                      <a:pt x="740" y="638"/>
                    </a:cubicBezTo>
                    <a:cubicBezTo>
                      <a:pt x="740" y="641"/>
                      <a:pt x="740" y="641"/>
                      <a:pt x="740" y="641"/>
                    </a:cubicBezTo>
                    <a:cubicBezTo>
                      <a:pt x="742" y="639"/>
                      <a:pt x="742" y="639"/>
                      <a:pt x="742" y="639"/>
                    </a:cubicBezTo>
                    <a:cubicBezTo>
                      <a:pt x="742" y="641"/>
                      <a:pt x="742" y="641"/>
                      <a:pt x="742" y="641"/>
                    </a:cubicBezTo>
                    <a:cubicBezTo>
                      <a:pt x="744" y="639"/>
                      <a:pt x="744" y="639"/>
                      <a:pt x="744" y="639"/>
                    </a:cubicBezTo>
                    <a:cubicBezTo>
                      <a:pt x="748" y="643"/>
                      <a:pt x="748" y="643"/>
                      <a:pt x="748" y="643"/>
                    </a:cubicBezTo>
                    <a:cubicBezTo>
                      <a:pt x="749" y="642"/>
                      <a:pt x="749" y="642"/>
                      <a:pt x="749" y="642"/>
                    </a:cubicBezTo>
                    <a:cubicBezTo>
                      <a:pt x="750" y="643"/>
                      <a:pt x="750" y="643"/>
                      <a:pt x="750" y="643"/>
                    </a:cubicBezTo>
                    <a:cubicBezTo>
                      <a:pt x="753" y="642"/>
                      <a:pt x="753" y="642"/>
                      <a:pt x="753" y="642"/>
                    </a:cubicBezTo>
                    <a:cubicBezTo>
                      <a:pt x="756" y="643"/>
                      <a:pt x="756" y="643"/>
                      <a:pt x="756" y="643"/>
                    </a:cubicBezTo>
                    <a:cubicBezTo>
                      <a:pt x="755" y="648"/>
                      <a:pt x="755" y="648"/>
                      <a:pt x="755" y="648"/>
                    </a:cubicBezTo>
                    <a:cubicBezTo>
                      <a:pt x="757" y="649"/>
                      <a:pt x="757" y="649"/>
                      <a:pt x="757" y="649"/>
                    </a:cubicBezTo>
                    <a:cubicBezTo>
                      <a:pt x="759" y="647"/>
                      <a:pt x="759" y="647"/>
                      <a:pt x="759" y="647"/>
                    </a:cubicBezTo>
                    <a:cubicBezTo>
                      <a:pt x="760" y="644"/>
                      <a:pt x="760" y="644"/>
                      <a:pt x="760" y="644"/>
                    </a:cubicBezTo>
                    <a:cubicBezTo>
                      <a:pt x="762" y="643"/>
                      <a:pt x="762" y="643"/>
                      <a:pt x="762" y="643"/>
                    </a:cubicBezTo>
                    <a:cubicBezTo>
                      <a:pt x="762" y="648"/>
                      <a:pt x="762" y="648"/>
                      <a:pt x="762" y="648"/>
                    </a:cubicBezTo>
                    <a:cubicBezTo>
                      <a:pt x="761" y="652"/>
                      <a:pt x="761" y="652"/>
                      <a:pt x="761" y="652"/>
                    </a:cubicBezTo>
                    <a:cubicBezTo>
                      <a:pt x="758" y="652"/>
                      <a:pt x="758" y="652"/>
                      <a:pt x="758" y="652"/>
                    </a:cubicBezTo>
                    <a:cubicBezTo>
                      <a:pt x="756" y="656"/>
                      <a:pt x="756" y="656"/>
                      <a:pt x="756" y="656"/>
                    </a:cubicBezTo>
                    <a:cubicBezTo>
                      <a:pt x="756" y="662"/>
                      <a:pt x="756" y="662"/>
                      <a:pt x="756" y="662"/>
                    </a:cubicBezTo>
                    <a:cubicBezTo>
                      <a:pt x="755" y="664"/>
                      <a:pt x="755" y="664"/>
                      <a:pt x="755" y="664"/>
                    </a:cubicBezTo>
                    <a:cubicBezTo>
                      <a:pt x="755" y="661"/>
                      <a:pt x="755" y="661"/>
                      <a:pt x="755" y="661"/>
                    </a:cubicBezTo>
                    <a:cubicBezTo>
                      <a:pt x="754" y="662"/>
                      <a:pt x="754" y="662"/>
                      <a:pt x="754" y="662"/>
                    </a:cubicBezTo>
                    <a:cubicBezTo>
                      <a:pt x="753" y="666"/>
                      <a:pt x="753" y="666"/>
                      <a:pt x="753" y="666"/>
                    </a:cubicBezTo>
                    <a:cubicBezTo>
                      <a:pt x="748" y="665"/>
                      <a:pt x="748" y="665"/>
                      <a:pt x="748" y="665"/>
                    </a:cubicBezTo>
                    <a:cubicBezTo>
                      <a:pt x="742" y="663"/>
                      <a:pt x="742" y="663"/>
                      <a:pt x="742" y="663"/>
                    </a:cubicBezTo>
                    <a:cubicBezTo>
                      <a:pt x="747" y="666"/>
                      <a:pt x="747" y="666"/>
                      <a:pt x="747" y="666"/>
                    </a:cubicBezTo>
                    <a:cubicBezTo>
                      <a:pt x="752" y="667"/>
                      <a:pt x="752" y="667"/>
                      <a:pt x="752" y="667"/>
                    </a:cubicBezTo>
                    <a:cubicBezTo>
                      <a:pt x="755" y="670"/>
                      <a:pt x="755" y="670"/>
                      <a:pt x="755" y="670"/>
                    </a:cubicBezTo>
                    <a:cubicBezTo>
                      <a:pt x="755" y="674"/>
                      <a:pt x="755" y="674"/>
                      <a:pt x="755" y="674"/>
                    </a:cubicBezTo>
                    <a:cubicBezTo>
                      <a:pt x="753" y="677"/>
                      <a:pt x="753" y="677"/>
                      <a:pt x="753" y="677"/>
                    </a:cubicBezTo>
                    <a:cubicBezTo>
                      <a:pt x="752" y="678"/>
                      <a:pt x="752" y="678"/>
                      <a:pt x="752" y="678"/>
                    </a:cubicBezTo>
                    <a:cubicBezTo>
                      <a:pt x="750" y="682"/>
                      <a:pt x="750" y="682"/>
                      <a:pt x="750" y="682"/>
                    </a:cubicBezTo>
                    <a:cubicBezTo>
                      <a:pt x="750" y="682"/>
                      <a:pt x="750" y="682"/>
                      <a:pt x="750" y="682"/>
                    </a:cubicBezTo>
                    <a:cubicBezTo>
                      <a:pt x="753" y="687"/>
                      <a:pt x="753" y="687"/>
                      <a:pt x="753" y="687"/>
                    </a:cubicBezTo>
                    <a:cubicBezTo>
                      <a:pt x="755" y="687"/>
                      <a:pt x="755" y="687"/>
                      <a:pt x="755" y="687"/>
                    </a:cubicBezTo>
                    <a:cubicBezTo>
                      <a:pt x="754" y="688"/>
                      <a:pt x="754" y="688"/>
                      <a:pt x="754" y="688"/>
                    </a:cubicBezTo>
                    <a:cubicBezTo>
                      <a:pt x="750" y="686"/>
                      <a:pt x="750" y="686"/>
                      <a:pt x="750" y="686"/>
                    </a:cubicBezTo>
                    <a:cubicBezTo>
                      <a:pt x="753" y="690"/>
                      <a:pt x="753" y="690"/>
                      <a:pt x="753" y="690"/>
                    </a:cubicBezTo>
                    <a:cubicBezTo>
                      <a:pt x="755" y="692"/>
                      <a:pt x="755" y="692"/>
                      <a:pt x="755" y="692"/>
                    </a:cubicBezTo>
                    <a:cubicBezTo>
                      <a:pt x="756" y="692"/>
                      <a:pt x="756" y="692"/>
                      <a:pt x="756" y="692"/>
                    </a:cubicBezTo>
                    <a:cubicBezTo>
                      <a:pt x="755" y="689"/>
                      <a:pt x="755" y="689"/>
                      <a:pt x="755" y="689"/>
                    </a:cubicBezTo>
                    <a:cubicBezTo>
                      <a:pt x="757" y="689"/>
                      <a:pt x="757" y="689"/>
                      <a:pt x="757" y="689"/>
                    </a:cubicBezTo>
                    <a:cubicBezTo>
                      <a:pt x="760" y="691"/>
                      <a:pt x="760" y="691"/>
                      <a:pt x="760" y="691"/>
                    </a:cubicBezTo>
                    <a:cubicBezTo>
                      <a:pt x="761" y="693"/>
                      <a:pt x="761" y="693"/>
                      <a:pt x="761" y="693"/>
                    </a:cubicBezTo>
                    <a:cubicBezTo>
                      <a:pt x="760" y="696"/>
                      <a:pt x="760" y="696"/>
                      <a:pt x="760" y="696"/>
                    </a:cubicBezTo>
                    <a:cubicBezTo>
                      <a:pt x="761" y="699"/>
                      <a:pt x="761" y="699"/>
                      <a:pt x="761" y="699"/>
                    </a:cubicBezTo>
                    <a:cubicBezTo>
                      <a:pt x="758" y="703"/>
                      <a:pt x="758" y="703"/>
                      <a:pt x="758" y="703"/>
                    </a:cubicBezTo>
                    <a:cubicBezTo>
                      <a:pt x="757" y="705"/>
                      <a:pt x="757" y="705"/>
                      <a:pt x="757" y="705"/>
                    </a:cubicBezTo>
                    <a:cubicBezTo>
                      <a:pt x="756" y="708"/>
                      <a:pt x="756" y="708"/>
                      <a:pt x="756" y="708"/>
                    </a:cubicBezTo>
                    <a:cubicBezTo>
                      <a:pt x="758" y="706"/>
                      <a:pt x="758" y="706"/>
                      <a:pt x="758" y="706"/>
                    </a:cubicBezTo>
                    <a:cubicBezTo>
                      <a:pt x="761" y="700"/>
                      <a:pt x="761" y="700"/>
                      <a:pt x="761" y="700"/>
                    </a:cubicBezTo>
                    <a:cubicBezTo>
                      <a:pt x="764" y="697"/>
                      <a:pt x="764" y="697"/>
                      <a:pt x="764" y="697"/>
                    </a:cubicBezTo>
                    <a:cubicBezTo>
                      <a:pt x="765" y="697"/>
                      <a:pt x="765" y="697"/>
                      <a:pt x="765" y="697"/>
                    </a:cubicBezTo>
                    <a:cubicBezTo>
                      <a:pt x="765" y="700"/>
                      <a:pt x="765" y="700"/>
                      <a:pt x="765" y="700"/>
                    </a:cubicBezTo>
                    <a:cubicBezTo>
                      <a:pt x="765" y="704"/>
                      <a:pt x="765" y="704"/>
                      <a:pt x="765" y="704"/>
                    </a:cubicBezTo>
                    <a:cubicBezTo>
                      <a:pt x="764" y="705"/>
                      <a:pt x="764" y="705"/>
                      <a:pt x="764" y="705"/>
                    </a:cubicBezTo>
                    <a:cubicBezTo>
                      <a:pt x="765" y="707"/>
                      <a:pt x="765" y="707"/>
                      <a:pt x="765" y="707"/>
                    </a:cubicBezTo>
                    <a:cubicBezTo>
                      <a:pt x="764" y="710"/>
                      <a:pt x="764" y="710"/>
                      <a:pt x="764" y="710"/>
                    </a:cubicBezTo>
                    <a:cubicBezTo>
                      <a:pt x="766" y="707"/>
                      <a:pt x="766" y="707"/>
                      <a:pt x="766" y="707"/>
                    </a:cubicBezTo>
                    <a:cubicBezTo>
                      <a:pt x="767" y="704"/>
                      <a:pt x="767" y="704"/>
                      <a:pt x="767" y="704"/>
                    </a:cubicBezTo>
                    <a:cubicBezTo>
                      <a:pt x="769" y="702"/>
                      <a:pt x="769" y="702"/>
                      <a:pt x="769" y="702"/>
                    </a:cubicBezTo>
                    <a:cubicBezTo>
                      <a:pt x="771" y="702"/>
                      <a:pt x="771" y="702"/>
                      <a:pt x="771" y="702"/>
                    </a:cubicBezTo>
                    <a:cubicBezTo>
                      <a:pt x="774" y="700"/>
                      <a:pt x="774" y="700"/>
                      <a:pt x="774" y="700"/>
                    </a:cubicBezTo>
                    <a:cubicBezTo>
                      <a:pt x="775" y="700"/>
                      <a:pt x="775" y="700"/>
                      <a:pt x="775" y="700"/>
                    </a:cubicBezTo>
                    <a:cubicBezTo>
                      <a:pt x="776" y="701"/>
                      <a:pt x="776" y="701"/>
                      <a:pt x="776" y="701"/>
                    </a:cubicBezTo>
                    <a:cubicBezTo>
                      <a:pt x="777" y="700"/>
                      <a:pt x="777" y="700"/>
                      <a:pt x="777" y="700"/>
                    </a:cubicBezTo>
                    <a:cubicBezTo>
                      <a:pt x="779" y="699"/>
                      <a:pt x="779" y="699"/>
                      <a:pt x="779" y="699"/>
                    </a:cubicBezTo>
                    <a:cubicBezTo>
                      <a:pt x="779" y="697"/>
                      <a:pt x="779" y="697"/>
                      <a:pt x="779" y="697"/>
                    </a:cubicBezTo>
                    <a:cubicBezTo>
                      <a:pt x="781" y="695"/>
                      <a:pt x="781" y="695"/>
                      <a:pt x="781" y="695"/>
                    </a:cubicBezTo>
                    <a:cubicBezTo>
                      <a:pt x="784" y="692"/>
                      <a:pt x="784" y="692"/>
                      <a:pt x="784" y="692"/>
                    </a:cubicBezTo>
                    <a:cubicBezTo>
                      <a:pt x="786" y="694"/>
                      <a:pt x="786" y="694"/>
                      <a:pt x="786" y="694"/>
                    </a:cubicBezTo>
                    <a:cubicBezTo>
                      <a:pt x="786" y="698"/>
                      <a:pt x="786" y="698"/>
                      <a:pt x="786" y="698"/>
                    </a:cubicBezTo>
                    <a:cubicBezTo>
                      <a:pt x="786" y="700"/>
                      <a:pt x="786" y="700"/>
                      <a:pt x="786" y="700"/>
                    </a:cubicBezTo>
                    <a:cubicBezTo>
                      <a:pt x="787" y="697"/>
                      <a:pt x="787" y="697"/>
                      <a:pt x="787" y="697"/>
                    </a:cubicBezTo>
                    <a:cubicBezTo>
                      <a:pt x="787" y="693"/>
                      <a:pt x="787" y="693"/>
                      <a:pt x="787" y="693"/>
                    </a:cubicBezTo>
                    <a:cubicBezTo>
                      <a:pt x="788" y="693"/>
                      <a:pt x="788" y="693"/>
                      <a:pt x="788" y="693"/>
                    </a:cubicBezTo>
                    <a:cubicBezTo>
                      <a:pt x="788" y="692"/>
                      <a:pt x="788" y="692"/>
                      <a:pt x="788" y="692"/>
                    </a:cubicBezTo>
                    <a:cubicBezTo>
                      <a:pt x="789" y="689"/>
                      <a:pt x="789" y="689"/>
                      <a:pt x="789" y="689"/>
                    </a:cubicBezTo>
                    <a:cubicBezTo>
                      <a:pt x="791" y="689"/>
                      <a:pt x="791" y="689"/>
                      <a:pt x="791" y="689"/>
                    </a:cubicBezTo>
                    <a:cubicBezTo>
                      <a:pt x="792" y="686"/>
                      <a:pt x="792" y="686"/>
                      <a:pt x="792" y="686"/>
                    </a:cubicBezTo>
                    <a:cubicBezTo>
                      <a:pt x="794" y="685"/>
                      <a:pt x="794" y="685"/>
                      <a:pt x="794" y="685"/>
                    </a:cubicBezTo>
                    <a:cubicBezTo>
                      <a:pt x="795" y="682"/>
                      <a:pt x="795" y="682"/>
                      <a:pt x="795" y="682"/>
                    </a:cubicBezTo>
                    <a:cubicBezTo>
                      <a:pt x="796" y="681"/>
                      <a:pt x="796" y="681"/>
                      <a:pt x="796" y="681"/>
                    </a:cubicBezTo>
                    <a:cubicBezTo>
                      <a:pt x="797" y="681"/>
                      <a:pt x="797" y="681"/>
                      <a:pt x="797" y="681"/>
                    </a:cubicBezTo>
                    <a:cubicBezTo>
                      <a:pt x="799" y="683"/>
                      <a:pt x="799" y="683"/>
                      <a:pt x="799" y="683"/>
                    </a:cubicBezTo>
                    <a:cubicBezTo>
                      <a:pt x="800" y="681"/>
                      <a:pt x="800" y="681"/>
                      <a:pt x="800" y="681"/>
                    </a:cubicBezTo>
                    <a:cubicBezTo>
                      <a:pt x="798" y="680"/>
                      <a:pt x="798" y="680"/>
                      <a:pt x="798" y="680"/>
                    </a:cubicBezTo>
                    <a:cubicBezTo>
                      <a:pt x="796" y="679"/>
                      <a:pt x="796" y="679"/>
                      <a:pt x="796" y="679"/>
                    </a:cubicBezTo>
                    <a:cubicBezTo>
                      <a:pt x="796" y="678"/>
                      <a:pt x="796" y="678"/>
                      <a:pt x="796" y="678"/>
                    </a:cubicBezTo>
                    <a:cubicBezTo>
                      <a:pt x="798" y="674"/>
                      <a:pt x="798" y="674"/>
                      <a:pt x="798" y="674"/>
                    </a:cubicBezTo>
                    <a:cubicBezTo>
                      <a:pt x="799" y="674"/>
                      <a:pt x="799" y="674"/>
                      <a:pt x="799" y="674"/>
                    </a:cubicBezTo>
                    <a:cubicBezTo>
                      <a:pt x="801" y="675"/>
                      <a:pt x="801" y="675"/>
                      <a:pt x="801" y="675"/>
                    </a:cubicBezTo>
                    <a:cubicBezTo>
                      <a:pt x="800" y="673"/>
                      <a:pt x="800" y="673"/>
                      <a:pt x="800" y="673"/>
                    </a:cubicBezTo>
                    <a:cubicBezTo>
                      <a:pt x="802" y="672"/>
                      <a:pt x="802" y="672"/>
                      <a:pt x="802" y="672"/>
                    </a:cubicBezTo>
                    <a:cubicBezTo>
                      <a:pt x="802" y="670"/>
                      <a:pt x="802" y="670"/>
                      <a:pt x="802" y="670"/>
                    </a:cubicBezTo>
                    <a:cubicBezTo>
                      <a:pt x="805" y="667"/>
                      <a:pt x="805" y="667"/>
                      <a:pt x="805" y="667"/>
                    </a:cubicBezTo>
                    <a:cubicBezTo>
                      <a:pt x="806" y="665"/>
                      <a:pt x="806" y="665"/>
                      <a:pt x="806" y="665"/>
                    </a:cubicBezTo>
                    <a:cubicBezTo>
                      <a:pt x="805" y="664"/>
                      <a:pt x="805" y="664"/>
                      <a:pt x="805" y="664"/>
                    </a:cubicBezTo>
                    <a:cubicBezTo>
                      <a:pt x="807" y="661"/>
                      <a:pt x="807" y="661"/>
                      <a:pt x="807" y="661"/>
                    </a:cubicBezTo>
                    <a:cubicBezTo>
                      <a:pt x="810" y="660"/>
                      <a:pt x="810" y="660"/>
                      <a:pt x="810" y="660"/>
                    </a:cubicBezTo>
                    <a:cubicBezTo>
                      <a:pt x="811" y="661"/>
                      <a:pt x="811" y="661"/>
                      <a:pt x="811" y="661"/>
                    </a:cubicBezTo>
                    <a:cubicBezTo>
                      <a:pt x="809" y="663"/>
                      <a:pt x="809" y="663"/>
                      <a:pt x="809" y="663"/>
                    </a:cubicBezTo>
                    <a:cubicBezTo>
                      <a:pt x="811" y="662"/>
                      <a:pt x="811" y="662"/>
                      <a:pt x="811" y="662"/>
                    </a:cubicBezTo>
                    <a:cubicBezTo>
                      <a:pt x="812" y="663"/>
                      <a:pt x="812" y="663"/>
                      <a:pt x="812" y="663"/>
                    </a:cubicBezTo>
                    <a:cubicBezTo>
                      <a:pt x="810" y="664"/>
                      <a:pt x="810" y="664"/>
                      <a:pt x="810" y="664"/>
                    </a:cubicBezTo>
                    <a:cubicBezTo>
                      <a:pt x="810" y="665"/>
                      <a:pt x="810" y="665"/>
                      <a:pt x="810" y="665"/>
                    </a:cubicBezTo>
                    <a:cubicBezTo>
                      <a:pt x="812" y="666"/>
                      <a:pt x="812" y="666"/>
                      <a:pt x="812" y="666"/>
                    </a:cubicBezTo>
                    <a:cubicBezTo>
                      <a:pt x="810" y="668"/>
                      <a:pt x="810" y="668"/>
                      <a:pt x="810" y="668"/>
                    </a:cubicBezTo>
                    <a:cubicBezTo>
                      <a:pt x="809" y="669"/>
                      <a:pt x="809" y="669"/>
                      <a:pt x="809" y="669"/>
                    </a:cubicBezTo>
                    <a:cubicBezTo>
                      <a:pt x="809" y="669"/>
                      <a:pt x="809" y="669"/>
                      <a:pt x="809" y="669"/>
                    </a:cubicBezTo>
                    <a:cubicBezTo>
                      <a:pt x="810" y="670"/>
                      <a:pt x="810" y="670"/>
                      <a:pt x="810" y="670"/>
                    </a:cubicBezTo>
                    <a:cubicBezTo>
                      <a:pt x="812" y="670"/>
                      <a:pt x="812" y="670"/>
                      <a:pt x="812" y="670"/>
                    </a:cubicBezTo>
                    <a:cubicBezTo>
                      <a:pt x="811" y="672"/>
                      <a:pt x="811" y="672"/>
                      <a:pt x="811" y="672"/>
                    </a:cubicBezTo>
                    <a:cubicBezTo>
                      <a:pt x="810" y="673"/>
                      <a:pt x="810" y="673"/>
                      <a:pt x="810" y="673"/>
                    </a:cubicBezTo>
                    <a:cubicBezTo>
                      <a:pt x="812" y="673"/>
                      <a:pt x="812" y="673"/>
                      <a:pt x="812" y="673"/>
                    </a:cubicBezTo>
                    <a:cubicBezTo>
                      <a:pt x="812" y="675"/>
                      <a:pt x="812" y="675"/>
                      <a:pt x="812" y="675"/>
                    </a:cubicBezTo>
                    <a:cubicBezTo>
                      <a:pt x="811" y="676"/>
                      <a:pt x="811" y="676"/>
                      <a:pt x="811" y="676"/>
                    </a:cubicBezTo>
                    <a:cubicBezTo>
                      <a:pt x="811" y="678"/>
                      <a:pt x="811" y="678"/>
                      <a:pt x="811" y="678"/>
                    </a:cubicBezTo>
                    <a:cubicBezTo>
                      <a:pt x="814" y="680"/>
                      <a:pt x="814" y="680"/>
                      <a:pt x="814" y="680"/>
                    </a:cubicBezTo>
                    <a:cubicBezTo>
                      <a:pt x="814" y="683"/>
                      <a:pt x="814" y="683"/>
                      <a:pt x="814" y="683"/>
                    </a:cubicBezTo>
                    <a:cubicBezTo>
                      <a:pt x="813" y="684"/>
                      <a:pt x="813" y="684"/>
                      <a:pt x="813" y="684"/>
                    </a:cubicBezTo>
                    <a:cubicBezTo>
                      <a:pt x="812" y="683"/>
                      <a:pt x="812" y="683"/>
                      <a:pt x="812" y="683"/>
                    </a:cubicBezTo>
                    <a:cubicBezTo>
                      <a:pt x="810" y="684"/>
                      <a:pt x="810" y="684"/>
                      <a:pt x="810" y="684"/>
                    </a:cubicBezTo>
                    <a:cubicBezTo>
                      <a:pt x="812" y="685"/>
                      <a:pt x="812" y="685"/>
                      <a:pt x="812" y="685"/>
                    </a:cubicBezTo>
                    <a:cubicBezTo>
                      <a:pt x="812" y="687"/>
                      <a:pt x="812" y="687"/>
                      <a:pt x="812" y="687"/>
                    </a:cubicBezTo>
                    <a:cubicBezTo>
                      <a:pt x="813" y="687"/>
                      <a:pt x="813" y="687"/>
                      <a:pt x="813" y="687"/>
                    </a:cubicBezTo>
                    <a:cubicBezTo>
                      <a:pt x="815" y="685"/>
                      <a:pt x="815" y="685"/>
                      <a:pt x="815" y="685"/>
                    </a:cubicBezTo>
                    <a:cubicBezTo>
                      <a:pt x="815" y="687"/>
                      <a:pt x="815" y="687"/>
                      <a:pt x="815" y="687"/>
                    </a:cubicBezTo>
                    <a:cubicBezTo>
                      <a:pt x="817" y="688"/>
                      <a:pt x="817" y="688"/>
                      <a:pt x="817" y="688"/>
                    </a:cubicBezTo>
                    <a:cubicBezTo>
                      <a:pt x="815" y="691"/>
                      <a:pt x="815" y="691"/>
                      <a:pt x="815" y="691"/>
                    </a:cubicBezTo>
                    <a:cubicBezTo>
                      <a:pt x="813" y="691"/>
                      <a:pt x="813" y="691"/>
                      <a:pt x="813" y="691"/>
                    </a:cubicBezTo>
                    <a:cubicBezTo>
                      <a:pt x="810" y="691"/>
                      <a:pt x="810" y="691"/>
                      <a:pt x="810" y="691"/>
                    </a:cubicBezTo>
                    <a:cubicBezTo>
                      <a:pt x="809" y="692"/>
                      <a:pt x="809" y="692"/>
                      <a:pt x="809" y="692"/>
                    </a:cubicBezTo>
                    <a:cubicBezTo>
                      <a:pt x="811" y="694"/>
                      <a:pt x="811" y="694"/>
                      <a:pt x="811" y="694"/>
                    </a:cubicBezTo>
                    <a:cubicBezTo>
                      <a:pt x="816" y="692"/>
                      <a:pt x="816" y="692"/>
                      <a:pt x="816" y="692"/>
                    </a:cubicBezTo>
                    <a:cubicBezTo>
                      <a:pt x="818" y="692"/>
                      <a:pt x="818" y="692"/>
                      <a:pt x="818" y="692"/>
                    </a:cubicBezTo>
                    <a:cubicBezTo>
                      <a:pt x="817" y="695"/>
                      <a:pt x="817" y="695"/>
                      <a:pt x="817" y="695"/>
                    </a:cubicBezTo>
                    <a:cubicBezTo>
                      <a:pt x="815" y="697"/>
                      <a:pt x="815" y="697"/>
                      <a:pt x="815" y="697"/>
                    </a:cubicBezTo>
                    <a:cubicBezTo>
                      <a:pt x="817" y="698"/>
                      <a:pt x="817" y="698"/>
                      <a:pt x="817" y="698"/>
                    </a:cubicBezTo>
                    <a:cubicBezTo>
                      <a:pt x="819" y="696"/>
                      <a:pt x="819" y="696"/>
                      <a:pt x="819" y="696"/>
                    </a:cubicBezTo>
                    <a:cubicBezTo>
                      <a:pt x="819" y="699"/>
                      <a:pt x="819" y="699"/>
                      <a:pt x="819" y="699"/>
                    </a:cubicBezTo>
                    <a:cubicBezTo>
                      <a:pt x="817" y="702"/>
                      <a:pt x="817" y="702"/>
                      <a:pt x="817" y="702"/>
                    </a:cubicBezTo>
                    <a:cubicBezTo>
                      <a:pt x="813" y="702"/>
                      <a:pt x="813" y="702"/>
                      <a:pt x="813" y="702"/>
                    </a:cubicBezTo>
                    <a:cubicBezTo>
                      <a:pt x="812" y="701"/>
                      <a:pt x="812" y="701"/>
                      <a:pt x="812" y="701"/>
                    </a:cubicBezTo>
                    <a:cubicBezTo>
                      <a:pt x="811" y="702"/>
                      <a:pt x="811" y="702"/>
                      <a:pt x="811" y="702"/>
                    </a:cubicBezTo>
                    <a:cubicBezTo>
                      <a:pt x="811" y="704"/>
                      <a:pt x="811" y="704"/>
                      <a:pt x="811" y="704"/>
                    </a:cubicBezTo>
                    <a:cubicBezTo>
                      <a:pt x="810" y="706"/>
                      <a:pt x="810" y="706"/>
                      <a:pt x="810" y="706"/>
                    </a:cubicBezTo>
                    <a:cubicBezTo>
                      <a:pt x="814" y="704"/>
                      <a:pt x="814" y="704"/>
                      <a:pt x="814" y="704"/>
                    </a:cubicBezTo>
                    <a:cubicBezTo>
                      <a:pt x="817" y="705"/>
                      <a:pt x="817" y="705"/>
                      <a:pt x="817" y="705"/>
                    </a:cubicBezTo>
                    <a:cubicBezTo>
                      <a:pt x="820" y="703"/>
                      <a:pt x="820" y="703"/>
                      <a:pt x="820" y="703"/>
                    </a:cubicBezTo>
                    <a:cubicBezTo>
                      <a:pt x="821" y="704"/>
                      <a:pt x="821" y="704"/>
                      <a:pt x="821" y="704"/>
                    </a:cubicBezTo>
                    <a:cubicBezTo>
                      <a:pt x="819" y="706"/>
                      <a:pt x="819" y="706"/>
                      <a:pt x="819" y="706"/>
                    </a:cubicBezTo>
                    <a:cubicBezTo>
                      <a:pt x="819" y="707"/>
                      <a:pt x="819" y="707"/>
                      <a:pt x="819" y="707"/>
                    </a:cubicBezTo>
                    <a:cubicBezTo>
                      <a:pt x="817" y="708"/>
                      <a:pt x="817" y="708"/>
                      <a:pt x="817" y="708"/>
                    </a:cubicBezTo>
                    <a:cubicBezTo>
                      <a:pt x="815" y="708"/>
                      <a:pt x="815" y="708"/>
                      <a:pt x="815" y="708"/>
                    </a:cubicBezTo>
                    <a:cubicBezTo>
                      <a:pt x="811" y="712"/>
                      <a:pt x="811" y="712"/>
                      <a:pt x="811" y="712"/>
                    </a:cubicBezTo>
                    <a:cubicBezTo>
                      <a:pt x="815" y="711"/>
                      <a:pt x="815" y="711"/>
                      <a:pt x="815" y="711"/>
                    </a:cubicBezTo>
                    <a:cubicBezTo>
                      <a:pt x="818" y="711"/>
                      <a:pt x="818" y="711"/>
                      <a:pt x="818" y="711"/>
                    </a:cubicBezTo>
                    <a:cubicBezTo>
                      <a:pt x="820" y="710"/>
                      <a:pt x="820" y="710"/>
                      <a:pt x="820" y="710"/>
                    </a:cubicBezTo>
                    <a:cubicBezTo>
                      <a:pt x="822" y="710"/>
                      <a:pt x="822" y="710"/>
                      <a:pt x="822" y="710"/>
                    </a:cubicBezTo>
                    <a:cubicBezTo>
                      <a:pt x="822" y="713"/>
                      <a:pt x="822" y="713"/>
                      <a:pt x="822" y="713"/>
                    </a:cubicBezTo>
                    <a:cubicBezTo>
                      <a:pt x="820" y="713"/>
                      <a:pt x="820" y="713"/>
                      <a:pt x="820" y="713"/>
                    </a:cubicBezTo>
                    <a:cubicBezTo>
                      <a:pt x="817" y="715"/>
                      <a:pt x="817" y="715"/>
                      <a:pt x="817" y="715"/>
                    </a:cubicBezTo>
                    <a:cubicBezTo>
                      <a:pt x="817" y="717"/>
                      <a:pt x="817" y="717"/>
                      <a:pt x="817" y="717"/>
                    </a:cubicBezTo>
                    <a:cubicBezTo>
                      <a:pt x="818" y="715"/>
                      <a:pt x="818" y="715"/>
                      <a:pt x="818" y="715"/>
                    </a:cubicBezTo>
                    <a:cubicBezTo>
                      <a:pt x="820" y="716"/>
                      <a:pt x="820" y="716"/>
                      <a:pt x="820" y="716"/>
                    </a:cubicBezTo>
                    <a:cubicBezTo>
                      <a:pt x="822" y="715"/>
                      <a:pt x="822" y="715"/>
                      <a:pt x="822" y="715"/>
                    </a:cubicBezTo>
                    <a:cubicBezTo>
                      <a:pt x="824" y="717"/>
                      <a:pt x="824" y="717"/>
                      <a:pt x="824" y="717"/>
                    </a:cubicBezTo>
                    <a:cubicBezTo>
                      <a:pt x="825" y="721"/>
                      <a:pt x="825" y="721"/>
                      <a:pt x="825" y="721"/>
                    </a:cubicBezTo>
                    <a:cubicBezTo>
                      <a:pt x="823" y="723"/>
                      <a:pt x="823" y="723"/>
                      <a:pt x="823" y="723"/>
                    </a:cubicBezTo>
                    <a:cubicBezTo>
                      <a:pt x="821" y="722"/>
                      <a:pt x="821" y="722"/>
                      <a:pt x="821" y="722"/>
                    </a:cubicBezTo>
                    <a:cubicBezTo>
                      <a:pt x="820" y="723"/>
                      <a:pt x="820" y="723"/>
                      <a:pt x="820" y="723"/>
                    </a:cubicBezTo>
                    <a:cubicBezTo>
                      <a:pt x="817" y="723"/>
                      <a:pt x="817" y="723"/>
                      <a:pt x="817" y="723"/>
                    </a:cubicBezTo>
                    <a:cubicBezTo>
                      <a:pt x="819" y="725"/>
                      <a:pt x="819" y="725"/>
                      <a:pt x="819" y="725"/>
                    </a:cubicBezTo>
                    <a:cubicBezTo>
                      <a:pt x="821" y="724"/>
                      <a:pt x="821" y="724"/>
                      <a:pt x="821" y="724"/>
                    </a:cubicBezTo>
                    <a:cubicBezTo>
                      <a:pt x="822" y="725"/>
                      <a:pt x="822" y="725"/>
                      <a:pt x="822" y="725"/>
                    </a:cubicBezTo>
                    <a:cubicBezTo>
                      <a:pt x="824" y="725"/>
                      <a:pt x="824" y="725"/>
                      <a:pt x="824" y="725"/>
                    </a:cubicBezTo>
                    <a:cubicBezTo>
                      <a:pt x="825" y="726"/>
                      <a:pt x="825" y="726"/>
                      <a:pt x="825" y="726"/>
                    </a:cubicBezTo>
                    <a:cubicBezTo>
                      <a:pt x="825" y="728"/>
                      <a:pt x="825" y="728"/>
                      <a:pt x="825" y="728"/>
                    </a:cubicBezTo>
                    <a:cubicBezTo>
                      <a:pt x="823" y="729"/>
                      <a:pt x="823" y="729"/>
                      <a:pt x="823" y="729"/>
                    </a:cubicBezTo>
                    <a:cubicBezTo>
                      <a:pt x="825" y="730"/>
                      <a:pt x="825" y="730"/>
                      <a:pt x="825" y="730"/>
                    </a:cubicBezTo>
                    <a:cubicBezTo>
                      <a:pt x="827" y="730"/>
                      <a:pt x="827" y="730"/>
                      <a:pt x="827" y="730"/>
                    </a:cubicBezTo>
                    <a:cubicBezTo>
                      <a:pt x="829" y="732"/>
                      <a:pt x="829" y="732"/>
                      <a:pt x="829" y="732"/>
                    </a:cubicBezTo>
                    <a:cubicBezTo>
                      <a:pt x="829" y="734"/>
                      <a:pt x="829" y="734"/>
                      <a:pt x="829" y="734"/>
                    </a:cubicBezTo>
                    <a:cubicBezTo>
                      <a:pt x="827" y="735"/>
                      <a:pt x="827" y="735"/>
                      <a:pt x="827" y="735"/>
                    </a:cubicBezTo>
                    <a:cubicBezTo>
                      <a:pt x="824" y="737"/>
                      <a:pt x="824" y="737"/>
                      <a:pt x="824" y="737"/>
                    </a:cubicBezTo>
                    <a:cubicBezTo>
                      <a:pt x="822" y="737"/>
                      <a:pt x="822" y="737"/>
                      <a:pt x="822" y="737"/>
                    </a:cubicBezTo>
                    <a:cubicBezTo>
                      <a:pt x="821" y="738"/>
                      <a:pt x="821" y="738"/>
                      <a:pt x="821" y="738"/>
                    </a:cubicBezTo>
                    <a:cubicBezTo>
                      <a:pt x="824" y="739"/>
                      <a:pt x="824" y="739"/>
                      <a:pt x="824" y="739"/>
                    </a:cubicBezTo>
                    <a:cubicBezTo>
                      <a:pt x="824" y="740"/>
                      <a:pt x="824" y="740"/>
                      <a:pt x="824" y="740"/>
                    </a:cubicBezTo>
                    <a:cubicBezTo>
                      <a:pt x="821" y="740"/>
                      <a:pt x="821" y="740"/>
                      <a:pt x="821" y="740"/>
                    </a:cubicBezTo>
                    <a:cubicBezTo>
                      <a:pt x="818" y="738"/>
                      <a:pt x="818" y="738"/>
                      <a:pt x="818" y="738"/>
                    </a:cubicBezTo>
                    <a:cubicBezTo>
                      <a:pt x="815" y="739"/>
                      <a:pt x="815" y="739"/>
                      <a:pt x="815" y="739"/>
                    </a:cubicBezTo>
                    <a:cubicBezTo>
                      <a:pt x="818" y="740"/>
                      <a:pt x="818" y="740"/>
                      <a:pt x="818" y="740"/>
                    </a:cubicBezTo>
                    <a:cubicBezTo>
                      <a:pt x="818" y="743"/>
                      <a:pt x="818" y="743"/>
                      <a:pt x="818" y="743"/>
                    </a:cubicBezTo>
                    <a:cubicBezTo>
                      <a:pt x="820" y="745"/>
                      <a:pt x="820" y="745"/>
                      <a:pt x="820" y="745"/>
                    </a:cubicBezTo>
                    <a:cubicBezTo>
                      <a:pt x="821" y="746"/>
                      <a:pt x="821" y="746"/>
                      <a:pt x="821" y="746"/>
                    </a:cubicBezTo>
                    <a:cubicBezTo>
                      <a:pt x="821" y="747"/>
                      <a:pt x="821" y="747"/>
                      <a:pt x="821" y="747"/>
                    </a:cubicBezTo>
                    <a:cubicBezTo>
                      <a:pt x="818" y="748"/>
                      <a:pt x="818" y="748"/>
                      <a:pt x="818" y="748"/>
                    </a:cubicBezTo>
                    <a:cubicBezTo>
                      <a:pt x="817" y="749"/>
                      <a:pt x="817" y="749"/>
                      <a:pt x="817" y="749"/>
                    </a:cubicBezTo>
                    <a:cubicBezTo>
                      <a:pt x="814" y="749"/>
                      <a:pt x="814" y="749"/>
                      <a:pt x="814" y="749"/>
                    </a:cubicBezTo>
                    <a:cubicBezTo>
                      <a:pt x="818" y="750"/>
                      <a:pt x="818" y="750"/>
                      <a:pt x="818" y="750"/>
                    </a:cubicBezTo>
                    <a:cubicBezTo>
                      <a:pt x="820" y="750"/>
                      <a:pt x="820" y="750"/>
                      <a:pt x="820" y="750"/>
                    </a:cubicBezTo>
                    <a:cubicBezTo>
                      <a:pt x="820" y="749"/>
                      <a:pt x="820" y="749"/>
                      <a:pt x="820" y="749"/>
                    </a:cubicBezTo>
                    <a:cubicBezTo>
                      <a:pt x="824" y="748"/>
                      <a:pt x="824" y="748"/>
                      <a:pt x="824" y="748"/>
                    </a:cubicBezTo>
                    <a:cubicBezTo>
                      <a:pt x="825" y="748"/>
                      <a:pt x="825" y="748"/>
                      <a:pt x="825" y="748"/>
                    </a:cubicBezTo>
                    <a:cubicBezTo>
                      <a:pt x="825" y="750"/>
                      <a:pt x="825" y="750"/>
                      <a:pt x="825" y="750"/>
                    </a:cubicBezTo>
                    <a:cubicBezTo>
                      <a:pt x="826" y="751"/>
                      <a:pt x="826" y="751"/>
                      <a:pt x="826" y="751"/>
                    </a:cubicBezTo>
                    <a:cubicBezTo>
                      <a:pt x="825" y="752"/>
                      <a:pt x="825" y="752"/>
                      <a:pt x="825" y="752"/>
                    </a:cubicBezTo>
                    <a:cubicBezTo>
                      <a:pt x="826" y="752"/>
                      <a:pt x="826" y="752"/>
                      <a:pt x="826" y="752"/>
                    </a:cubicBezTo>
                    <a:cubicBezTo>
                      <a:pt x="827" y="753"/>
                      <a:pt x="827" y="753"/>
                      <a:pt x="827" y="753"/>
                    </a:cubicBezTo>
                    <a:cubicBezTo>
                      <a:pt x="826" y="755"/>
                      <a:pt x="826" y="755"/>
                      <a:pt x="826" y="755"/>
                    </a:cubicBezTo>
                    <a:cubicBezTo>
                      <a:pt x="827" y="756"/>
                      <a:pt x="827" y="756"/>
                      <a:pt x="827" y="756"/>
                    </a:cubicBezTo>
                    <a:cubicBezTo>
                      <a:pt x="829" y="754"/>
                      <a:pt x="829" y="754"/>
                      <a:pt x="829" y="754"/>
                    </a:cubicBezTo>
                    <a:cubicBezTo>
                      <a:pt x="830" y="755"/>
                      <a:pt x="830" y="755"/>
                      <a:pt x="830" y="755"/>
                    </a:cubicBezTo>
                    <a:cubicBezTo>
                      <a:pt x="831" y="755"/>
                      <a:pt x="831" y="755"/>
                      <a:pt x="831" y="755"/>
                    </a:cubicBezTo>
                    <a:cubicBezTo>
                      <a:pt x="831" y="758"/>
                      <a:pt x="831" y="758"/>
                      <a:pt x="831" y="758"/>
                    </a:cubicBezTo>
                    <a:cubicBezTo>
                      <a:pt x="830" y="760"/>
                      <a:pt x="830" y="760"/>
                      <a:pt x="830" y="760"/>
                    </a:cubicBezTo>
                    <a:cubicBezTo>
                      <a:pt x="830" y="761"/>
                      <a:pt x="830" y="761"/>
                      <a:pt x="830" y="761"/>
                    </a:cubicBezTo>
                    <a:cubicBezTo>
                      <a:pt x="832" y="761"/>
                      <a:pt x="832" y="761"/>
                      <a:pt x="832" y="761"/>
                    </a:cubicBezTo>
                    <a:cubicBezTo>
                      <a:pt x="834" y="757"/>
                      <a:pt x="834" y="757"/>
                      <a:pt x="834" y="757"/>
                    </a:cubicBezTo>
                    <a:cubicBezTo>
                      <a:pt x="834" y="758"/>
                      <a:pt x="834" y="758"/>
                      <a:pt x="834" y="758"/>
                    </a:cubicBezTo>
                    <a:cubicBezTo>
                      <a:pt x="834" y="760"/>
                      <a:pt x="834" y="760"/>
                      <a:pt x="834" y="760"/>
                    </a:cubicBezTo>
                    <a:cubicBezTo>
                      <a:pt x="835" y="761"/>
                      <a:pt x="835" y="761"/>
                      <a:pt x="835" y="761"/>
                    </a:cubicBezTo>
                    <a:cubicBezTo>
                      <a:pt x="833" y="763"/>
                      <a:pt x="833" y="763"/>
                      <a:pt x="833" y="763"/>
                    </a:cubicBezTo>
                    <a:cubicBezTo>
                      <a:pt x="829" y="768"/>
                      <a:pt x="829" y="768"/>
                      <a:pt x="829" y="768"/>
                    </a:cubicBezTo>
                    <a:cubicBezTo>
                      <a:pt x="827" y="769"/>
                      <a:pt x="827" y="769"/>
                      <a:pt x="827" y="769"/>
                    </a:cubicBezTo>
                    <a:cubicBezTo>
                      <a:pt x="824" y="769"/>
                      <a:pt x="824" y="769"/>
                      <a:pt x="824" y="769"/>
                    </a:cubicBezTo>
                    <a:cubicBezTo>
                      <a:pt x="827" y="770"/>
                      <a:pt x="827" y="770"/>
                      <a:pt x="827" y="770"/>
                    </a:cubicBezTo>
                    <a:cubicBezTo>
                      <a:pt x="829" y="770"/>
                      <a:pt x="829" y="770"/>
                      <a:pt x="829" y="770"/>
                    </a:cubicBezTo>
                    <a:cubicBezTo>
                      <a:pt x="833" y="765"/>
                      <a:pt x="833" y="765"/>
                      <a:pt x="833" y="765"/>
                    </a:cubicBezTo>
                    <a:cubicBezTo>
                      <a:pt x="835" y="765"/>
                      <a:pt x="835" y="765"/>
                      <a:pt x="835" y="765"/>
                    </a:cubicBezTo>
                    <a:cubicBezTo>
                      <a:pt x="835" y="767"/>
                      <a:pt x="835" y="767"/>
                      <a:pt x="835" y="767"/>
                    </a:cubicBezTo>
                    <a:cubicBezTo>
                      <a:pt x="833" y="768"/>
                      <a:pt x="833" y="768"/>
                      <a:pt x="833" y="768"/>
                    </a:cubicBezTo>
                    <a:cubicBezTo>
                      <a:pt x="832" y="770"/>
                      <a:pt x="832" y="770"/>
                      <a:pt x="832" y="770"/>
                    </a:cubicBezTo>
                    <a:cubicBezTo>
                      <a:pt x="833" y="771"/>
                      <a:pt x="833" y="771"/>
                      <a:pt x="833" y="771"/>
                    </a:cubicBezTo>
                    <a:cubicBezTo>
                      <a:pt x="836" y="768"/>
                      <a:pt x="836" y="768"/>
                      <a:pt x="836" y="768"/>
                    </a:cubicBezTo>
                    <a:cubicBezTo>
                      <a:pt x="838" y="765"/>
                      <a:pt x="838" y="765"/>
                      <a:pt x="838" y="765"/>
                    </a:cubicBezTo>
                    <a:cubicBezTo>
                      <a:pt x="840" y="765"/>
                      <a:pt x="840" y="765"/>
                      <a:pt x="840" y="765"/>
                    </a:cubicBezTo>
                    <a:cubicBezTo>
                      <a:pt x="840" y="766"/>
                      <a:pt x="840" y="766"/>
                      <a:pt x="840" y="766"/>
                    </a:cubicBezTo>
                    <a:cubicBezTo>
                      <a:pt x="838" y="767"/>
                      <a:pt x="838" y="767"/>
                      <a:pt x="838" y="767"/>
                    </a:cubicBezTo>
                    <a:cubicBezTo>
                      <a:pt x="837" y="768"/>
                      <a:pt x="837" y="768"/>
                      <a:pt x="837" y="768"/>
                    </a:cubicBezTo>
                    <a:cubicBezTo>
                      <a:pt x="838" y="769"/>
                      <a:pt x="838" y="769"/>
                      <a:pt x="838" y="769"/>
                    </a:cubicBezTo>
                    <a:cubicBezTo>
                      <a:pt x="841" y="767"/>
                      <a:pt x="841" y="767"/>
                      <a:pt x="841" y="767"/>
                    </a:cubicBezTo>
                    <a:cubicBezTo>
                      <a:pt x="842" y="768"/>
                      <a:pt x="842" y="768"/>
                      <a:pt x="842" y="768"/>
                    </a:cubicBezTo>
                    <a:cubicBezTo>
                      <a:pt x="839" y="771"/>
                      <a:pt x="839" y="771"/>
                      <a:pt x="839" y="771"/>
                    </a:cubicBezTo>
                    <a:cubicBezTo>
                      <a:pt x="837" y="773"/>
                      <a:pt x="837" y="773"/>
                      <a:pt x="837" y="773"/>
                    </a:cubicBezTo>
                    <a:cubicBezTo>
                      <a:pt x="839" y="773"/>
                      <a:pt x="839" y="773"/>
                      <a:pt x="839" y="773"/>
                    </a:cubicBezTo>
                    <a:cubicBezTo>
                      <a:pt x="841" y="771"/>
                      <a:pt x="841" y="771"/>
                      <a:pt x="841" y="771"/>
                    </a:cubicBezTo>
                    <a:cubicBezTo>
                      <a:pt x="845" y="767"/>
                      <a:pt x="845" y="767"/>
                      <a:pt x="845" y="767"/>
                    </a:cubicBezTo>
                    <a:cubicBezTo>
                      <a:pt x="846" y="768"/>
                      <a:pt x="846" y="768"/>
                      <a:pt x="846" y="768"/>
                    </a:cubicBezTo>
                    <a:cubicBezTo>
                      <a:pt x="845" y="769"/>
                      <a:pt x="845" y="769"/>
                      <a:pt x="845" y="769"/>
                    </a:cubicBezTo>
                    <a:cubicBezTo>
                      <a:pt x="844" y="770"/>
                      <a:pt x="844" y="770"/>
                      <a:pt x="844" y="770"/>
                    </a:cubicBezTo>
                    <a:cubicBezTo>
                      <a:pt x="848" y="768"/>
                      <a:pt x="848" y="768"/>
                      <a:pt x="848" y="768"/>
                    </a:cubicBezTo>
                    <a:cubicBezTo>
                      <a:pt x="847" y="769"/>
                      <a:pt x="847" y="769"/>
                      <a:pt x="847" y="769"/>
                    </a:cubicBezTo>
                    <a:cubicBezTo>
                      <a:pt x="847" y="773"/>
                      <a:pt x="847" y="773"/>
                      <a:pt x="847" y="773"/>
                    </a:cubicBezTo>
                    <a:cubicBezTo>
                      <a:pt x="846" y="773"/>
                      <a:pt x="846" y="773"/>
                      <a:pt x="846" y="773"/>
                    </a:cubicBezTo>
                    <a:cubicBezTo>
                      <a:pt x="846" y="775"/>
                      <a:pt x="846" y="775"/>
                      <a:pt x="846" y="775"/>
                    </a:cubicBezTo>
                    <a:cubicBezTo>
                      <a:pt x="849" y="774"/>
                      <a:pt x="849" y="774"/>
                      <a:pt x="849" y="774"/>
                    </a:cubicBezTo>
                    <a:cubicBezTo>
                      <a:pt x="852" y="776"/>
                      <a:pt x="852" y="776"/>
                      <a:pt x="852" y="776"/>
                    </a:cubicBezTo>
                    <a:cubicBezTo>
                      <a:pt x="853" y="774"/>
                      <a:pt x="853" y="774"/>
                      <a:pt x="853" y="774"/>
                    </a:cubicBezTo>
                    <a:cubicBezTo>
                      <a:pt x="857" y="773"/>
                      <a:pt x="857" y="773"/>
                      <a:pt x="857" y="773"/>
                    </a:cubicBezTo>
                    <a:cubicBezTo>
                      <a:pt x="858" y="774"/>
                      <a:pt x="858" y="774"/>
                      <a:pt x="858" y="774"/>
                    </a:cubicBezTo>
                    <a:cubicBezTo>
                      <a:pt x="857" y="776"/>
                      <a:pt x="857" y="776"/>
                      <a:pt x="857" y="776"/>
                    </a:cubicBezTo>
                    <a:cubicBezTo>
                      <a:pt x="856" y="776"/>
                      <a:pt x="856" y="776"/>
                      <a:pt x="856" y="776"/>
                    </a:cubicBezTo>
                    <a:cubicBezTo>
                      <a:pt x="855" y="777"/>
                      <a:pt x="855" y="777"/>
                      <a:pt x="855" y="777"/>
                    </a:cubicBezTo>
                    <a:cubicBezTo>
                      <a:pt x="861" y="779"/>
                      <a:pt x="861" y="779"/>
                      <a:pt x="861" y="779"/>
                    </a:cubicBezTo>
                    <a:cubicBezTo>
                      <a:pt x="863" y="781"/>
                      <a:pt x="863" y="781"/>
                      <a:pt x="863" y="781"/>
                    </a:cubicBezTo>
                    <a:cubicBezTo>
                      <a:pt x="859" y="781"/>
                      <a:pt x="859" y="781"/>
                      <a:pt x="859" y="781"/>
                    </a:cubicBezTo>
                    <a:cubicBezTo>
                      <a:pt x="859" y="782"/>
                      <a:pt x="859" y="782"/>
                      <a:pt x="859" y="782"/>
                    </a:cubicBezTo>
                    <a:cubicBezTo>
                      <a:pt x="854" y="783"/>
                      <a:pt x="854" y="783"/>
                      <a:pt x="854" y="783"/>
                    </a:cubicBezTo>
                    <a:cubicBezTo>
                      <a:pt x="853" y="782"/>
                      <a:pt x="853" y="782"/>
                      <a:pt x="853" y="782"/>
                    </a:cubicBezTo>
                    <a:cubicBezTo>
                      <a:pt x="850" y="783"/>
                      <a:pt x="850" y="783"/>
                      <a:pt x="850" y="783"/>
                    </a:cubicBezTo>
                    <a:cubicBezTo>
                      <a:pt x="848" y="786"/>
                      <a:pt x="848" y="786"/>
                      <a:pt x="848" y="786"/>
                    </a:cubicBezTo>
                    <a:cubicBezTo>
                      <a:pt x="843" y="786"/>
                      <a:pt x="843" y="786"/>
                      <a:pt x="843" y="786"/>
                    </a:cubicBezTo>
                    <a:cubicBezTo>
                      <a:pt x="837" y="787"/>
                      <a:pt x="837" y="787"/>
                      <a:pt x="837" y="787"/>
                    </a:cubicBezTo>
                    <a:cubicBezTo>
                      <a:pt x="837" y="789"/>
                      <a:pt x="837" y="789"/>
                      <a:pt x="837" y="789"/>
                    </a:cubicBezTo>
                    <a:cubicBezTo>
                      <a:pt x="841" y="788"/>
                      <a:pt x="841" y="788"/>
                      <a:pt x="841" y="788"/>
                    </a:cubicBezTo>
                    <a:cubicBezTo>
                      <a:pt x="846" y="786"/>
                      <a:pt x="846" y="786"/>
                      <a:pt x="846" y="786"/>
                    </a:cubicBezTo>
                    <a:cubicBezTo>
                      <a:pt x="847" y="787"/>
                      <a:pt x="847" y="787"/>
                      <a:pt x="847" y="787"/>
                    </a:cubicBezTo>
                    <a:cubicBezTo>
                      <a:pt x="848" y="788"/>
                      <a:pt x="848" y="788"/>
                      <a:pt x="848" y="788"/>
                    </a:cubicBezTo>
                    <a:cubicBezTo>
                      <a:pt x="843" y="788"/>
                      <a:pt x="843" y="788"/>
                      <a:pt x="843" y="788"/>
                    </a:cubicBezTo>
                    <a:cubicBezTo>
                      <a:pt x="839" y="789"/>
                      <a:pt x="839" y="789"/>
                      <a:pt x="839" y="789"/>
                    </a:cubicBezTo>
                    <a:cubicBezTo>
                      <a:pt x="835" y="791"/>
                      <a:pt x="835" y="791"/>
                      <a:pt x="835" y="791"/>
                    </a:cubicBezTo>
                    <a:cubicBezTo>
                      <a:pt x="833" y="793"/>
                      <a:pt x="833" y="793"/>
                      <a:pt x="833" y="793"/>
                    </a:cubicBezTo>
                    <a:cubicBezTo>
                      <a:pt x="830" y="793"/>
                      <a:pt x="830" y="793"/>
                      <a:pt x="830" y="793"/>
                    </a:cubicBezTo>
                    <a:cubicBezTo>
                      <a:pt x="830" y="795"/>
                      <a:pt x="830" y="795"/>
                      <a:pt x="830" y="795"/>
                    </a:cubicBezTo>
                    <a:cubicBezTo>
                      <a:pt x="829" y="796"/>
                      <a:pt x="829" y="796"/>
                      <a:pt x="829" y="796"/>
                    </a:cubicBezTo>
                    <a:cubicBezTo>
                      <a:pt x="825" y="793"/>
                      <a:pt x="825" y="793"/>
                      <a:pt x="825" y="793"/>
                    </a:cubicBezTo>
                    <a:cubicBezTo>
                      <a:pt x="822" y="789"/>
                      <a:pt x="822" y="789"/>
                      <a:pt x="822" y="789"/>
                    </a:cubicBezTo>
                    <a:cubicBezTo>
                      <a:pt x="822" y="791"/>
                      <a:pt x="822" y="791"/>
                      <a:pt x="822" y="791"/>
                    </a:cubicBezTo>
                    <a:cubicBezTo>
                      <a:pt x="822" y="792"/>
                      <a:pt x="822" y="792"/>
                      <a:pt x="822" y="792"/>
                    </a:cubicBezTo>
                    <a:cubicBezTo>
                      <a:pt x="823" y="793"/>
                      <a:pt x="823" y="793"/>
                      <a:pt x="823" y="793"/>
                    </a:cubicBezTo>
                    <a:cubicBezTo>
                      <a:pt x="824" y="794"/>
                      <a:pt x="824" y="794"/>
                      <a:pt x="824" y="794"/>
                    </a:cubicBezTo>
                    <a:cubicBezTo>
                      <a:pt x="829" y="798"/>
                      <a:pt x="829" y="798"/>
                      <a:pt x="829" y="798"/>
                    </a:cubicBezTo>
                    <a:cubicBezTo>
                      <a:pt x="828" y="800"/>
                      <a:pt x="828" y="800"/>
                      <a:pt x="828" y="800"/>
                    </a:cubicBezTo>
                    <a:cubicBezTo>
                      <a:pt x="827" y="799"/>
                      <a:pt x="827" y="799"/>
                      <a:pt x="827" y="799"/>
                    </a:cubicBezTo>
                    <a:cubicBezTo>
                      <a:pt x="825" y="800"/>
                      <a:pt x="825" y="800"/>
                      <a:pt x="825" y="800"/>
                    </a:cubicBezTo>
                    <a:cubicBezTo>
                      <a:pt x="826" y="802"/>
                      <a:pt x="826" y="802"/>
                      <a:pt x="826" y="802"/>
                    </a:cubicBezTo>
                    <a:cubicBezTo>
                      <a:pt x="827" y="803"/>
                      <a:pt x="827" y="803"/>
                      <a:pt x="827" y="803"/>
                    </a:cubicBezTo>
                    <a:cubicBezTo>
                      <a:pt x="828" y="802"/>
                      <a:pt x="828" y="802"/>
                      <a:pt x="828" y="802"/>
                    </a:cubicBezTo>
                    <a:cubicBezTo>
                      <a:pt x="830" y="802"/>
                      <a:pt x="830" y="802"/>
                      <a:pt x="830" y="802"/>
                    </a:cubicBezTo>
                    <a:cubicBezTo>
                      <a:pt x="832" y="797"/>
                      <a:pt x="832" y="797"/>
                      <a:pt x="832" y="797"/>
                    </a:cubicBezTo>
                    <a:cubicBezTo>
                      <a:pt x="835" y="798"/>
                      <a:pt x="835" y="798"/>
                      <a:pt x="835" y="798"/>
                    </a:cubicBezTo>
                    <a:cubicBezTo>
                      <a:pt x="838" y="795"/>
                      <a:pt x="838" y="795"/>
                      <a:pt x="838" y="795"/>
                    </a:cubicBezTo>
                    <a:cubicBezTo>
                      <a:pt x="840" y="795"/>
                      <a:pt x="840" y="795"/>
                      <a:pt x="840" y="795"/>
                    </a:cubicBezTo>
                    <a:cubicBezTo>
                      <a:pt x="841" y="793"/>
                      <a:pt x="841" y="793"/>
                      <a:pt x="841" y="793"/>
                    </a:cubicBezTo>
                    <a:cubicBezTo>
                      <a:pt x="843" y="790"/>
                      <a:pt x="843" y="790"/>
                      <a:pt x="843" y="790"/>
                    </a:cubicBezTo>
                    <a:cubicBezTo>
                      <a:pt x="846" y="790"/>
                      <a:pt x="846" y="790"/>
                      <a:pt x="846" y="790"/>
                    </a:cubicBezTo>
                    <a:cubicBezTo>
                      <a:pt x="849" y="788"/>
                      <a:pt x="849" y="788"/>
                      <a:pt x="849" y="788"/>
                    </a:cubicBezTo>
                    <a:cubicBezTo>
                      <a:pt x="853" y="789"/>
                      <a:pt x="853" y="789"/>
                      <a:pt x="853" y="789"/>
                    </a:cubicBezTo>
                    <a:cubicBezTo>
                      <a:pt x="855" y="789"/>
                      <a:pt x="855" y="789"/>
                      <a:pt x="855" y="789"/>
                    </a:cubicBezTo>
                    <a:cubicBezTo>
                      <a:pt x="854" y="788"/>
                      <a:pt x="854" y="788"/>
                      <a:pt x="854" y="788"/>
                    </a:cubicBezTo>
                    <a:cubicBezTo>
                      <a:pt x="851" y="788"/>
                      <a:pt x="851" y="788"/>
                      <a:pt x="851" y="788"/>
                    </a:cubicBezTo>
                    <a:cubicBezTo>
                      <a:pt x="851" y="787"/>
                      <a:pt x="851" y="787"/>
                      <a:pt x="851" y="787"/>
                    </a:cubicBezTo>
                    <a:cubicBezTo>
                      <a:pt x="852" y="786"/>
                      <a:pt x="852" y="786"/>
                      <a:pt x="852" y="786"/>
                    </a:cubicBezTo>
                    <a:cubicBezTo>
                      <a:pt x="857" y="786"/>
                      <a:pt x="857" y="786"/>
                      <a:pt x="857" y="786"/>
                    </a:cubicBezTo>
                    <a:cubicBezTo>
                      <a:pt x="861" y="787"/>
                      <a:pt x="861" y="787"/>
                      <a:pt x="861" y="787"/>
                    </a:cubicBezTo>
                    <a:cubicBezTo>
                      <a:pt x="863" y="791"/>
                      <a:pt x="863" y="791"/>
                      <a:pt x="863" y="791"/>
                    </a:cubicBezTo>
                    <a:cubicBezTo>
                      <a:pt x="863" y="793"/>
                      <a:pt x="863" y="793"/>
                      <a:pt x="863" y="793"/>
                    </a:cubicBezTo>
                    <a:cubicBezTo>
                      <a:pt x="860" y="795"/>
                      <a:pt x="860" y="795"/>
                      <a:pt x="860" y="795"/>
                    </a:cubicBezTo>
                    <a:cubicBezTo>
                      <a:pt x="859" y="795"/>
                      <a:pt x="859" y="795"/>
                      <a:pt x="859" y="795"/>
                    </a:cubicBezTo>
                    <a:cubicBezTo>
                      <a:pt x="857" y="797"/>
                      <a:pt x="857" y="797"/>
                      <a:pt x="857" y="797"/>
                    </a:cubicBezTo>
                    <a:cubicBezTo>
                      <a:pt x="860" y="797"/>
                      <a:pt x="860" y="797"/>
                      <a:pt x="860" y="797"/>
                    </a:cubicBezTo>
                    <a:cubicBezTo>
                      <a:pt x="861" y="799"/>
                      <a:pt x="861" y="799"/>
                      <a:pt x="861" y="799"/>
                    </a:cubicBezTo>
                    <a:cubicBezTo>
                      <a:pt x="862" y="798"/>
                      <a:pt x="862" y="798"/>
                      <a:pt x="862" y="798"/>
                    </a:cubicBezTo>
                    <a:cubicBezTo>
                      <a:pt x="863" y="796"/>
                      <a:pt x="863" y="796"/>
                      <a:pt x="863" y="796"/>
                    </a:cubicBezTo>
                    <a:cubicBezTo>
                      <a:pt x="866" y="794"/>
                      <a:pt x="866" y="794"/>
                      <a:pt x="866" y="794"/>
                    </a:cubicBezTo>
                    <a:cubicBezTo>
                      <a:pt x="869" y="794"/>
                      <a:pt x="869" y="794"/>
                      <a:pt x="869" y="794"/>
                    </a:cubicBezTo>
                    <a:cubicBezTo>
                      <a:pt x="869" y="795"/>
                      <a:pt x="869" y="795"/>
                      <a:pt x="869" y="795"/>
                    </a:cubicBezTo>
                    <a:cubicBezTo>
                      <a:pt x="869" y="796"/>
                      <a:pt x="869" y="796"/>
                      <a:pt x="869" y="796"/>
                    </a:cubicBezTo>
                    <a:cubicBezTo>
                      <a:pt x="868" y="797"/>
                      <a:pt x="868" y="797"/>
                      <a:pt x="868" y="797"/>
                    </a:cubicBezTo>
                    <a:cubicBezTo>
                      <a:pt x="872" y="797"/>
                      <a:pt x="872" y="797"/>
                      <a:pt x="872" y="797"/>
                    </a:cubicBezTo>
                    <a:cubicBezTo>
                      <a:pt x="875" y="799"/>
                      <a:pt x="875" y="799"/>
                      <a:pt x="875" y="799"/>
                    </a:cubicBezTo>
                    <a:cubicBezTo>
                      <a:pt x="875" y="800"/>
                      <a:pt x="875" y="800"/>
                      <a:pt x="875" y="800"/>
                    </a:cubicBezTo>
                    <a:cubicBezTo>
                      <a:pt x="873" y="799"/>
                      <a:pt x="873" y="799"/>
                      <a:pt x="873" y="799"/>
                    </a:cubicBezTo>
                    <a:cubicBezTo>
                      <a:pt x="872" y="799"/>
                      <a:pt x="872" y="799"/>
                      <a:pt x="872" y="799"/>
                    </a:cubicBezTo>
                    <a:cubicBezTo>
                      <a:pt x="872" y="802"/>
                      <a:pt x="872" y="802"/>
                      <a:pt x="872" y="802"/>
                    </a:cubicBezTo>
                    <a:cubicBezTo>
                      <a:pt x="876" y="803"/>
                      <a:pt x="876" y="803"/>
                      <a:pt x="876" y="803"/>
                    </a:cubicBezTo>
                    <a:cubicBezTo>
                      <a:pt x="876" y="805"/>
                      <a:pt x="876" y="805"/>
                      <a:pt x="876" y="805"/>
                    </a:cubicBezTo>
                    <a:cubicBezTo>
                      <a:pt x="874" y="806"/>
                      <a:pt x="874" y="806"/>
                      <a:pt x="874" y="806"/>
                    </a:cubicBezTo>
                    <a:cubicBezTo>
                      <a:pt x="873" y="806"/>
                      <a:pt x="873" y="806"/>
                      <a:pt x="873" y="806"/>
                    </a:cubicBezTo>
                    <a:cubicBezTo>
                      <a:pt x="871" y="807"/>
                      <a:pt x="871" y="807"/>
                      <a:pt x="871" y="807"/>
                    </a:cubicBezTo>
                    <a:cubicBezTo>
                      <a:pt x="874" y="809"/>
                      <a:pt x="874" y="809"/>
                      <a:pt x="874" y="809"/>
                    </a:cubicBezTo>
                    <a:cubicBezTo>
                      <a:pt x="873" y="811"/>
                      <a:pt x="873" y="811"/>
                      <a:pt x="873" y="811"/>
                    </a:cubicBezTo>
                    <a:cubicBezTo>
                      <a:pt x="872" y="811"/>
                      <a:pt x="872" y="811"/>
                      <a:pt x="872" y="811"/>
                    </a:cubicBezTo>
                    <a:cubicBezTo>
                      <a:pt x="871" y="813"/>
                      <a:pt x="871" y="813"/>
                      <a:pt x="871" y="813"/>
                    </a:cubicBezTo>
                    <a:cubicBezTo>
                      <a:pt x="869" y="814"/>
                      <a:pt x="869" y="814"/>
                      <a:pt x="869" y="814"/>
                    </a:cubicBezTo>
                    <a:cubicBezTo>
                      <a:pt x="866" y="813"/>
                      <a:pt x="866" y="813"/>
                      <a:pt x="866" y="813"/>
                    </a:cubicBezTo>
                    <a:cubicBezTo>
                      <a:pt x="867" y="815"/>
                      <a:pt x="867" y="815"/>
                      <a:pt x="867" y="815"/>
                    </a:cubicBezTo>
                    <a:cubicBezTo>
                      <a:pt x="871" y="816"/>
                      <a:pt x="871" y="816"/>
                      <a:pt x="871" y="816"/>
                    </a:cubicBezTo>
                    <a:cubicBezTo>
                      <a:pt x="873" y="816"/>
                      <a:pt x="873" y="816"/>
                      <a:pt x="873" y="816"/>
                    </a:cubicBezTo>
                    <a:cubicBezTo>
                      <a:pt x="874" y="818"/>
                      <a:pt x="874" y="818"/>
                      <a:pt x="874" y="818"/>
                    </a:cubicBezTo>
                    <a:cubicBezTo>
                      <a:pt x="873" y="818"/>
                      <a:pt x="873" y="818"/>
                      <a:pt x="873" y="818"/>
                    </a:cubicBezTo>
                    <a:cubicBezTo>
                      <a:pt x="870" y="818"/>
                      <a:pt x="870" y="818"/>
                      <a:pt x="870" y="818"/>
                    </a:cubicBezTo>
                    <a:cubicBezTo>
                      <a:pt x="869" y="818"/>
                      <a:pt x="869" y="818"/>
                      <a:pt x="869" y="818"/>
                    </a:cubicBezTo>
                    <a:cubicBezTo>
                      <a:pt x="871" y="819"/>
                      <a:pt x="871" y="819"/>
                      <a:pt x="871" y="819"/>
                    </a:cubicBezTo>
                    <a:cubicBezTo>
                      <a:pt x="873" y="819"/>
                      <a:pt x="873" y="819"/>
                      <a:pt x="873" y="819"/>
                    </a:cubicBezTo>
                    <a:cubicBezTo>
                      <a:pt x="874" y="820"/>
                      <a:pt x="874" y="820"/>
                      <a:pt x="874" y="820"/>
                    </a:cubicBezTo>
                    <a:cubicBezTo>
                      <a:pt x="873" y="822"/>
                      <a:pt x="873" y="822"/>
                      <a:pt x="873" y="822"/>
                    </a:cubicBezTo>
                    <a:cubicBezTo>
                      <a:pt x="873" y="824"/>
                      <a:pt x="873" y="824"/>
                      <a:pt x="873" y="824"/>
                    </a:cubicBezTo>
                    <a:cubicBezTo>
                      <a:pt x="871" y="824"/>
                      <a:pt x="871" y="824"/>
                      <a:pt x="871" y="824"/>
                    </a:cubicBezTo>
                    <a:cubicBezTo>
                      <a:pt x="870" y="826"/>
                      <a:pt x="870" y="826"/>
                      <a:pt x="870" y="826"/>
                    </a:cubicBezTo>
                    <a:cubicBezTo>
                      <a:pt x="867" y="829"/>
                      <a:pt x="867" y="829"/>
                      <a:pt x="867" y="829"/>
                    </a:cubicBezTo>
                    <a:cubicBezTo>
                      <a:pt x="864" y="829"/>
                      <a:pt x="864" y="829"/>
                      <a:pt x="864" y="829"/>
                    </a:cubicBezTo>
                    <a:cubicBezTo>
                      <a:pt x="862" y="831"/>
                      <a:pt x="862" y="831"/>
                      <a:pt x="862" y="831"/>
                    </a:cubicBezTo>
                    <a:cubicBezTo>
                      <a:pt x="861" y="831"/>
                      <a:pt x="861" y="831"/>
                      <a:pt x="861" y="831"/>
                    </a:cubicBezTo>
                    <a:cubicBezTo>
                      <a:pt x="859" y="833"/>
                      <a:pt x="859" y="833"/>
                      <a:pt x="859" y="833"/>
                    </a:cubicBezTo>
                    <a:cubicBezTo>
                      <a:pt x="858" y="833"/>
                      <a:pt x="858" y="833"/>
                      <a:pt x="858" y="833"/>
                    </a:cubicBezTo>
                    <a:cubicBezTo>
                      <a:pt x="857" y="834"/>
                      <a:pt x="857" y="834"/>
                      <a:pt x="857" y="834"/>
                    </a:cubicBezTo>
                    <a:cubicBezTo>
                      <a:pt x="855" y="834"/>
                      <a:pt x="855" y="834"/>
                      <a:pt x="855" y="834"/>
                    </a:cubicBezTo>
                    <a:cubicBezTo>
                      <a:pt x="854" y="833"/>
                      <a:pt x="854" y="833"/>
                      <a:pt x="854" y="833"/>
                    </a:cubicBezTo>
                    <a:cubicBezTo>
                      <a:pt x="852" y="834"/>
                      <a:pt x="852" y="834"/>
                      <a:pt x="852" y="834"/>
                    </a:cubicBezTo>
                    <a:cubicBezTo>
                      <a:pt x="850" y="834"/>
                      <a:pt x="850" y="834"/>
                      <a:pt x="850" y="834"/>
                    </a:cubicBezTo>
                    <a:cubicBezTo>
                      <a:pt x="849" y="833"/>
                      <a:pt x="849" y="833"/>
                      <a:pt x="849" y="833"/>
                    </a:cubicBezTo>
                    <a:cubicBezTo>
                      <a:pt x="847" y="835"/>
                      <a:pt x="847" y="835"/>
                      <a:pt x="847" y="835"/>
                    </a:cubicBezTo>
                    <a:cubicBezTo>
                      <a:pt x="844" y="834"/>
                      <a:pt x="844" y="834"/>
                      <a:pt x="844" y="834"/>
                    </a:cubicBezTo>
                    <a:cubicBezTo>
                      <a:pt x="843" y="833"/>
                      <a:pt x="843" y="833"/>
                      <a:pt x="843" y="833"/>
                    </a:cubicBezTo>
                    <a:cubicBezTo>
                      <a:pt x="842" y="833"/>
                      <a:pt x="842" y="833"/>
                      <a:pt x="842" y="833"/>
                    </a:cubicBezTo>
                    <a:cubicBezTo>
                      <a:pt x="843" y="835"/>
                      <a:pt x="843" y="835"/>
                      <a:pt x="843" y="835"/>
                    </a:cubicBezTo>
                    <a:cubicBezTo>
                      <a:pt x="840" y="835"/>
                      <a:pt x="840" y="835"/>
                      <a:pt x="840" y="835"/>
                    </a:cubicBezTo>
                    <a:cubicBezTo>
                      <a:pt x="838" y="835"/>
                      <a:pt x="838" y="835"/>
                      <a:pt x="838" y="835"/>
                    </a:cubicBezTo>
                    <a:cubicBezTo>
                      <a:pt x="837" y="836"/>
                      <a:pt x="837" y="836"/>
                      <a:pt x="837" y="836"/>
                    </a:cubicBezTo>
                    <a:cubicBezTo>
                      <a:pt x="838" y="836"/>
                      <a:pt x="838" y="836"/>
                      <a:pt x="838" y="836"/>
                    </a:cubicBezTo>
                    <a:cubicBezTo>
                      <a:pt x="838" y="838"/>
                      <a:pt x="838" y="838"/>
                      <a:pt x="838" y="838"/>
                    </a:cubicBezTo>
                    <a:cubicBezTo>
                      <a:pt x="836" y="840"/>
                      <a:pt x="836" y="840"/>
                      <a:pt x="836" y="840"/>
                    </a:cubicBezTo>
                    <a:cubicBezTo>
                      <a:pt x="835" y="839"/>
                      <a:pt x="835" y="839"/>
                      <a:pt x="835" y="839"/>
                    </a:cubicBezTo>
                    <a:cubicBezTo>
                      <a:pt x="834" y="841"/>
                      <a:pt x="834" y="841"/>
                      <a:pt x="834" y="841"/>
                    </a:cubicBezTo>
                    <a:cubicBezTo>
                      <a:pt x="833" y="845"/>
                      <a:pt x="833" y="845"/>
                      <a:pt x="833" y="845"/>
                    </a:cubicBezTo>
                    <a:cubicBezTo>
                      <a:pt x="831" y="844"/>
                      <a:pt x="831" y="844"/>
                      <a:pt x="831" y="844"/>
                    </a:cubicBezTo>
                    <a:cubicBezTo>
                      <a:pt x="830" y="845"/>
                      <a:pt x="830" y="845"/>
                      <a:pt x="830" y="845"/>
                    </a:cubicBezTo>
                    <a:cubicBezTo>
                      <a:pt x="828" y="847"/>
                      <a:pt x="828" y="847"/>
                      <a:pt x="828" y="847"/>
                    </a:cubicBezTo>
                    <a:cubicBezTo>
                      <a:pt x="827" y="849"/>
                      <a:pt x="827" y="849"/>
                      <a:pt x="827" y="849"/>
                    </a:cubicBezTo>
                    <a:cubicBezTo>
                      <a:pt x="826" y="849"/>
                      <a:pt x="826" y="849"/>
                      <a:pt x="826" y="849"/>
                    </a:cubicBezTo>
                    <a:cubicBezTo>
                      <a:pt x="824" y="849"/>
                      <a:pt x="824" y="849"/>
                      <a:pt x="824" y="849"/>
                    </a:cubicBezTo>
                    <a:cubicBezTo>
                      <a:pt x="822" y="849"/>
                      <a:pt x="822" y="849"/>
                      <a:pt x="822" y="849"/>
                    </a:cubicBezTo>
                    <a:cubicBezTo>
                      <a:pt x="821" y="851"/>
                      <a:pt x="821" y="851"/>
                      <a:pt x="821" y="851"/>
                    </a:cubicBezTo>
                    <a:cubicBezTo>
                      <a:pt x="819" y="852"/>
                      <a:pt x="819" y="852"/>
                      <a:pt x="819" y="852"/>
                    </a:cubicBezTo>
                    <a:cubicBezTo>
                      <a:pt x="817" y="851"/>
                      <a:pt x="817" y="851"/>
                      <a:pt x="817" y="851"/>
                    </a:cubicBezTo>
                    <a:cubicBezTo>
                      <a:pt x="814" y="851"/>
                      <a:pt x="814" y="851"/>
                      <a:pt x="814" y="851"/>
                    </a:cubicBezTo>
                    <a:cubicBezTo>
                      <a:pt x="813" y="850"/>
                      <a:pt x="813" y="850"/>
                      <a:pt x="813" y="850"/>
                    </a:cubicBezTo>
                    <a:cubicBezTo>
                      <a:pt x="810" y="851"/>
                      <a:pt x="810" y="851"/>
                      <a:pt x="810" y="851"/>
                    </a:cubicBezTo>
                    <a:cubicBezTo>
                      <a:pt x="809" y="851"/>
                      <a:pt x="809" y="851"/>
                      <a:pt x="809" y="851"/>
                    </a:cubicBezTo>
                    <a:cubicBezTo>
                      <a:pt x="803" y="853"/>
                      <a:pt x="803" y="853"/>
                      <a:pt x="803" y="853"/>
                    </a:cubicBezTo>
                    <a:cubicBezTo>
                      <a:pt x="801" y="852"/>
                      <a:pt x="801" y="852"/>
                      <a:pt x="801" y="852"/>
                    </a:cubicBezTo>
                    <a:cubicBezTo>
                      <a:pt x="801" y="851"/>
                      <a:pt x="801" y="851"/>
                      <a:pt x="801" y="851"/>
                    </a:cubicBezTo>
                    <a:cubicBezTo>
                      <a:pt x="800" y="850"/>
                      <a:pt x="800" y="850"/>
                      <a:pt x="800" y="850"/>
                    </a:cubicBezTo>
                    <a:cubicBezTo>
                      <a:pt x="797" y="851"/>
                      <a:pt x="797" y="851"/>
                      <a:pt x="797" y="851"/>
                    </a:cubicBezTo>
                    <a:cubicBezTo>
                      <a:pt x="796" y="851"/>
                      <a:pt x="796" y="851"/>
                      <a:pt x="796" y="851"/>
                    </a:cubicBezTo>
                    <a:cubicBezTo>
                      <a:pt x="792" y="850"/>
                      <a:pt x="792" y="850"/>
                      <a:pt x="792" y="850"/>
                    </a:cubicBezTo>
                    <a:cubicBezTo>
                      <a:pt x="791" y="850"/>
                      <a:pt x="791" y="850"/>
                      <a:pt x="791" y="850"/>
                    </a:cubicBezTo>
                    <a:cubicBezTo>
                      <a:pt x="788" y="850"/>
                      <a:pt x="788" y="850"/>
                      <a:pt x="788" y="850"/>
                    </a:cubicBezTo>
                    <a:cubicBezTo>
                      <a:pt x="786" y="848"/>
                      <a:pt x="786" y="848"/>
                      <a:pt x="786" y="848"/>
                    </a:cubicBezTo>
                    <a:cubicBezTo>
                      <a:pt x="785" y="848"/>
                      <a:pt x="785" y="848"/>
                      <a:pt x="785" y="848"/>
                    </a:cubicBezTo>
                    <a:cubicBezTo>
                      <a:pt x="783" y="850"/>
                      <a:pt x="783" y="850"/>
                      <a:pt x="783" y="850"/>
                    </a:cubicBezTo>
                    <a:cubicBezTo>
                      <a:pt x="780" y="849"/>
                      <a:pt x="780" y="849"/>
                      <a:pt x="780" y="849"/>
                    </a:cubicBezTo>
                    <a:cubicBezTo>
                      <a:pt x="777" y="847"/>
                      <a:pt x="777" y="847"/>
                      <a:pt x="777" y="847"/>
                    </a:cubicBezTo>
                    <a:cubicBezTo>
                      <a:pt x="775" y="849"/>
                      <a:pt x="775" y="849"/>
                      <a:pt x="775" y="849"/>
                    </a:cubicBezTo>
                    <a:cubicBezTo>
                      <a:pt x="773" y="849"/>
                      <a:pt x="773" y="849"/>
                      <a:pt x="773" y="849"/>
                    </a:cubicBezTo>
                    <a:cubicBezTo>
                      <a:pt x="771" y="847"/>
                      <a:pt x="771" y="847"/>
                      <a:pt x="771" y="847"/>
                    </a:cubicBezTo>
                    <a:cubicBezTo>
                      <a:pt x="768" y="849"/>
                      <a:pt x="768" y="849"/>
                      <a:pt x="768" y="849"/>
                    </a:cubicBezTo>
                    <a:cubicBezTo>
                      <a:pt x="767" y="848"/>
                      <a:pt x="767" y="848"/>
                      <a:pt x="767" y="848"/>
                    </a:cubicBezTo>
                    <a:cubicBezTo>
                      <a:pt x="765" y="848"/>
                      <a:pt x="765" y="848"/>
                      <a:pt x="765" y="848"/>
                    </a:cubicBezTo>
                    <a:cubicBezTo>
                      <a:pt x="762" y="847"/>
                      <a:pt x="762" y="847"/>
                      <a:pt x="762" y="847"/>
                    </a:cubicBezTo>
                    <a:cubicBezTo>
                      <a:pt x="757" y="848"/>
                      <a:pt x="757" y="848"/>
                      <a:pt x="757" y="848"/>
                    </a:cubicBezTo>
                    <a:cubicBezTo>
                      <a:pt x="754" y="847"/>
                      <a:pt x="754" y="847"/>
                      <a:pt x="754" y="847"/>
                    </a:cubicBezTo>
                    <a:cubicBezTo>
                      <a:pt x="752" y="845"/>
                      <a:pt x="752" y="845"/>
                      <a:pt x="752" y="845"/>
                    </a:cubicBezTo>
                    <a:cubicBezTo>
                      <a:pt x="750" y="846"/>
                      <a:pt x="750" y="846"/>
                      <a:pt x="750" y="846"/>
                    </a:cubicBezTo>
                    <a:cubicBezTo>
                      <a:pt x="748" y="847"/>
                      <a:pt x="748" y="847"/>
                      <a:pt x="748" y="847"/>
                    </a:cubicBezTo>
                    <a:cubicBezTo>
                      <a:pt x="750" y="848"/>
                      <a:pt x="750" y="848"/>
                      <a:pt x="750" y="848"/>
                    </a:cubicBezTo>
                    <a:cubicBezTo>
                      <a:pt x="749" y="849"/>
                      <a:pt x="749" y="849"/>
                      <a:pt x="749" y="849"/>
                    </a:cubicBezTo>
                    <a:cubicBezTo>
                      <a:pt x="746" y="850"/>
                      <a:pt x="746" y="850"/>
                      <a:pt x="746" y="850"/>
                    </a:cubicBezTo>
                    <a:cubicBezTo>
                      <a:pt x="742" y="854"/>
                      <a:pt x="742" y="854"/>
                      <a:pt x="742" y="854"/>
                    </a:cubicBezTo>
                    <a:cubicBezTo>
                      <a:pt x="739" y="855"/>
                      <a:pt x="739" y="855"/>
                      <a:pt x="739" y="855"/>
                    </a:cubicBezTo>
                    <a:cubicBezTo>
                      <a:pt x="739" y="857"/>
                      <a:pt x="739" y="857"/>
                      <a:pt x="739" y="857"/>
                    </a:cubicBezTo>
                    <a:cubicBezTo>
                      <a:pt x="738" y="858"/>
                      <a:pt x="738" y="858"/>
                      <a:pt x="738" y="858"/>
                    </a:cubicBezTo>
                    <a:cubicBezTo>
                      <a:pt x="738" y="861"/>
                      <a:pt x="738" y="861"/>
                      <a:pt x="738" y="861"/>
                    </a:cubicBezTo>
                    <a:cubicBezTo>
                      <a:pt x="736" y="863"/>
                      <a:pt x="736" y="863"/>
                      <a:pt x="736" y="863"/>
                    </a:cubicBezTo>
                    <a:cubicBezTo>
                      <a:pt x="733" y="863"/>
                      <a:pt x="733" y="863"/>
                      <a:pt x="733" y="863"/>
                    </a:cubicBezTo>
                    <a:cubicBezTo>
                      <a:pt x="731" y="864"/>
                      <a:pt x="731" y="864"/>
                      <a:pt x="731" y="864"/>
                    </a:cubicBezTo>
                    <a:cubicBezTo>
                      <a:pt x="726" y="864"/>
                      <a:pt x="726" y="864"/>
                      <a:pt x="726" y="864"/>
                    </a:cubicBezTo>
                    <a:cubicBezTo>
                      <a:pt x="725" y="867"/>
                      <a:pt x="725" y="867"/>
                      <a:pt x="725" y="867"/>
                    </a:cubicBezTo>
                    <a:cubicBezTo>
                      <a:pt x="723" y="867"/>
                      <a:pt x="723" y="867"/>
                      <a:pt x="723" y="867"/>
                    </a:cubicBezTo>
                    <a:cubicBezTo>
                      <a:pt x="722" y="866"/>
                      <a:pt x="722" y="866"/>
                      <a:pt x="722" y="866"/>
                    </a:cubicBezTo>
                    <a:cubicBezTo>
                      <a:pt x="720" y="868"/>
                      <a:pt x="720" y="868"/>
                      <a:pt x="720" y="868"/>
                    </a:cubicBezTo>
                    <a:cubicBezTo>
                      <a:pt x="719" y="870"/>
                      <a:pt x="719" y="870"/>
                      <a:pt x="719" y="870"/>
                    </a:cubicBezTo>
                    <a:cubicBezTo>
                      <a:pt x="717" y="871"/>
                      <a:pt x="717" y="871"/>
                      <a:pt x="717" y="871"/>
                    </a:cubicBezTo>
                    <a:cubicBezTo>
                      <a:pt x="714" y="872"/>
                      <a:pt x="714" y="872"/>
                      <a:pt x="714" y="872"/>
                    </a:cubicBezTo>
                    <a:cubicBezTo>
                      <a:pt x="714" y="874"/>
                      <a:pt x="714" y="874"/>
                      <a:pt x="714" y="874"/>
                    </a:cubicBezTo>
                    <a:cubicBezTo>
                      <a:pt x="712" y="874"/>
                      <a:pt x="712" y="874"/>
                      <a:pt x="712" y="874"/>
                    </a:cubicBezTo>
                    <a:cubicBezTo>
                      <a:pt x="710" y="878"/>
                      <a:pt x="710" y="878"/>
                      <a:pt x="710" y="878"/>
                    </a:cubicBezTo>
                    <a:cubicBezTo>
                      <a:pt x="705" y="881"/>
                      <a:pt x="705" y="881"/>
                      <a:pt x="705" y="881"/>
                    </a:cubicBezTo>
                    <a:cubicBezTo>
                      <a:pt x="704" y="885"/>
                      <a:pt x="704" y="885"/>
                      <a:pt x="704" y="885"/>
                    </a:cubicBezTo>
                    <a:cubicBezTo>
                      <a:pt x="700" y="887"/>
                      <a:pt x="700" y="887"/>
                      <a:pt x="700" y="887"/>
                    </a:cubicBezTo>
                    <a:cubicBezTo>
                      <a:pt x="698" y="890"/>
                      <a:pt x="698" y="890"/>
                      <a:pt x="698" y="890"/>
                    </a:cubicBezTo>
                    <a:cubicBezTo>
                      <a:pt x="695" y="890"/>
                      <a:pt x="695" y="890"/>
                      <a:pt x="695" y="890"/>
                    </a:cubicBezTo>
                    <a:cubicBezTo>
                      <a:pt x="694" y="893"/>
                      <a:pt x="694" y="893"/>
                      <a:pt x="694" y="893"/>
                    </a:cubicBezTo>
                    <a:cubicBezTo>
                      <a:pt x="693" y="896"/>
                      <a:pt x="693" y="896"/>
                      <a:pt x="693" y="896"/>
                    </a:cubicBezTo>
                    <a:cubicBezTo>
                      <a:pt x="687" y="899"/>
                      <a:pt x="687" y="899"/>
                      <a:pt x="687" y="899"/>
                    </a:cubicBezTo>
                    <a:cubicBezTo>
                      <a:pt x="687" y="901"/>
                      <a:pt x="687" y="901"/>
                      <a:pt x="687" y="901"/>
                    </a:cubicBezTo>
                    <a:cubicBezTo>
                      <a:pt x="680" y="904"/>
                      <a:pt x="680" y="904"/>
                      <a:pt x="680" y="904"/>
                    </a:cubicBezTo>
                    <a:cubicBezTo>
                      <a:pt x="677" y="904"/>
                      <a:pt x="677" y="904"/>
                      <a:pt x="677" y="904"/>
                    </a:cubicBezTo>
                    <a:cubicBezTo>
                      <a:pt x="680" y="905"/>
                      <a:pt x="680" y="905"/>
                      <a:pt x="680" y="905"/>
                    </a:cubicBezTo>
                    <a:cubicBezTo>
                      <a:pt x="686" y="902"/>
                      <a:pt x="686" y="902"/>
                      <a:pt x="686" y="902"/>
                    </a:cubicBezTo>
                    <a:cubicBezTo>
                      <a:pt x="691" y="899"/>
                      <a:pt x="691" y="899"/>
                      <a:pt x="691" y="899"/>
                    </a:cubicBezTo>
                    <a:cubicBezTo>
                      <a:pt x="695" y="897"/>
                      <a:pt x="695" y="897"/>
                      <a:pt x="695" y="897"/>
                    </a:cubicBezTo>
                    <a:cubicBezTo>
                      <a:pt x="699" y="893"/>
                      <a:pt x="699" y="893"/>
                      <a:pt x="699" y="893"/>
                    </a:cubicBezTo>
                    <a:cubicBezTo>
                      <a:pt x="701" y="890"/>
                      <a:pt x="701" y="890"/>
                      <a:pt x="701" y="890"/>
                    </a:cubicBezTo>
                    <a:cubicBezTo>
                      <a:pt x="703" y="889"/>
                      <a:pt x="703" y="889"/>
                      <a:pt x="703" y="889"/>
                    </a:cubicBezTo>
                    <a:cubicBezTo>
                      <a:pt x="709" y="883"/>
                      <a:pt x="709" y="883"/>
                      <a:pt x="709" y="883"/>
                    </a:cubicBezTo>
                    <a:cubicBezTo>
                      <a:pt x="717" y="878"/>
                      <a:pt x="717" y="878"/>
                      <a:pt x="717" y="878"/>
                    </a:cubicBezTo>
                    <a:cubicBezTo>
                      <a:pt x="723" y="874"/>
                      <a:pt x="723" y="874"/>
                      <a:pt x="723" y="874"/>
                    </a:cubicBezTo>
                    <a:cubicBezTo>
                      <a:pt x="726" y="874"/>
                      <a:pt x="726" y="874"/>
                      <a:pt x="726" y="874"/>
                    </a:cubicBezTo>
                    <a:cubicBezTo>
                      <a:pt x="729" y="872"/>
                      <a:pt x="729" y="872"/>
                      <a:pt x="729" y="872"/>
                    </a:cubicBezTo>
                    <a:cubicBezTo>
                      <a:pt x="736" y="871"/>
                      <a:pt x="736" y="871"/>
                      <a:pt x="736" y="871"/>
                    </a:cubicBezTo>
                    <a:cubicBezTo>
                      <a:pt x="743" y="868"/>
                      <a:pt x="743" y="868"/>
                      <a:pt x="743" y="868"/>
                    </a:cubicBezTo>
                    <a:cubicBezTo>
                      <a:pt x="746" y="868"/>
                      <a:pt x="746" y="868"/>
                      <a:pt x="746" y="868"/>
                    </a:cubicBezTo>
                    <a:cubicBezTo>
                      <a:pt x="748" y="867"/>
                      <a:pt x="748" y="867"/>
                      <a:pt x="748" y="867"/>
                    </a:cubicBezTo>
                    <a:cubicBezTo>
                      <a:pt x="756" y="867"/>
                      <a:pt x="756" y="867"/>
                      <a:pt x="756" y="867"/>
                    </a:cubicBezTo>
                    <a:cubicBezTo>
                      <a:pt x="761" y="869"/>
                      <a:pt x="761" y="869"/>
                      <a:pt x="761" y="869"/>
                    </a:cubicBezTo>
                    <a:cubicBezTo>
                      <a:pt x="765" y="871"/>
                      <a:pt x="765" y="871"/>
                      <a:pt x="765" y="871"/>
                    </a:cubicBezTo>
                    <a:cubicBezTo>
                      <a:pt x="765" y="873"/>
                      <a:pt x="765" y="873"/>
                      <a:pt x="765" y="873"/>
                    </a:cubicBezTo>
                    <a:cubicBezTo>
                      <a:pt x="762" y="872"/>
                      <a:pt x="762" y="872"/>
                      <a:pt x="762" y="872"/>
                    </a:cubicBezTo>
                    <a:cubicBezTo>
                      <a:pt x="762" y="872"/>
                      <a:pt x="762" y="872"/>
                      <a:pt x="762" y="872"/>
                    </a:cubicBezTo>
                    <a:cubicBezTo>
                      <a:pt x="762" y="873"/>
                      <a:pt x="762" y="873"/>
                      <a:pt x="762" y="873"/>
                    </a:cubicBezTo>
                    <a:cubicBezTo>
                      <a:pt x="764" y="873"/>
                      <a:pt x="764" y="873"/>
                      <a:pt x="764" y="873"/>
                    </a:cubicBezTo>
                    <a:cubicBezTo>
                      <a:pt x="766" y="874"/>
                      <a:pt x="766" y="874"/>
                      <a:pt x="766" y="874"/>
                    </a:cubicBezTo>
                    <a:cubicBezTo>
                      <a:pt x="767" y="875"/>
                      <a:pt x="767" y="875"/>
                      <a:pt x="767" y="875"/>
                    </a:cubicBezTo>
                    <a:cubicBezTo>
                      <a:pt x="766" y="876"/>
                      <a:pt x="766" y="876"/>
                      <a:pt x="766" y="876"/>
                    </a:cubicBezTo>
                    <a:cubicBezTo>
                      <a:pt x="767" y="877"/>
                      <a:pt x="767" y="877"/>
                      <a:pt x="767" y="877"/>
                    </a:cubicBezTo>
                    <a:cubicBezTo>
                      <a:pt x="765" y="881"/>
                      <a:pt x="765" y="881"/>
                      <a:pt x="765" y="881"/>
                    </a:cubicBezTo>
                    <a:cubicBezTo>
                      <a:pt x="762" y="882"/>
                      <a:pt x="762" y="882"/>
                      <a:pt x="762" y="882"/>
                    </a:cubicBezTo>
                    <a:cubicBezTo>
                      <a:pt x="760" y="884"/>
                      <a:pt x="760" y="884"/>
                      <a:pt x="760" y="884"/>
                    </a:cubicBezTo>
                    <a:cubicBezTo>
                      <a:pt x="758" y="884"/>
                      <a:pt x="758" y="884"/>
                      <a:pt x="758" y="884"/>
                    </a:cubicBezTo>
                    <a:cubicBezTo>
                      <a:pt x="755" y="886"/>
                      <a:pt x="755" y="886"/>
                      <a:pt x="755" y="886"/>
                    </a:cubicBezTo>
                    <a:cubicBezTo>
                      <a:pt x="752" y="886"/>
                      <a:pt x="752" y="886"/>
                      <a:pt x="752" y="886"/>
                    </a:cubicBezTo>
                    <a:cubicBezTo>
                      <a:pt x="750" y="885"/>
                      <a:pt x="750" y="885"/>
                      <a:pt x="750" y="885"/>
                    </a:cubicBezTo>
                    <a:cubicBezTo>
                      <a:pt x="748" y="884"/>
                      <a:pt x="748" y="884"/>
                      <a:pt x="748" y="884"/>
                    </a:cubicBezTo>
                    <a:cubicBezTo>
                      <a:pt x="746" y="885"/>
                      <a:pt x="746" y="885"/>
                      <a:pt x="746" y="885"/>
                    </a:cubicBezTo>
                    <a:cubicBezTo>
                      <a:pt x="743" y="885"/>
                      <a:pt x="743" y="885"/>
                      <a:pt x="743" y="885"/>
                    </a:cubicBezTo>
                    <a:cubicBezTo>
                      <a:pt x="741" y="885"/>
                      <a:pt x="741" y="885"/>
                      <a:pt x="741" y="885"/>
                    </a:cubicBezTo>
                    <a:cubicBezTo>
                      <a:pt x="737" y="886"/>
                      <a:pt x="737" y="886"/>
                      <a:pt x="737" y="886"/>
                    </a:cubicBezTo>
                    <a:cubicBezTo>
                      <a:pt x="741" y="886"/>
                      <a:pt x="741" y="886"/>
                      <a:pt x="741" y="886"/>
                    </a:cubicBezTo>
                    <a:cubicBezTo>
                      <a:pt x="744" y="886"/>
                      <a:pt x="744" y="886"/>
                      <a:pt x="744" y="886"/>
                    </a:cubicBezTo>
                    <a:cubicBezTo>
                      <a:pt x="749" y="888"/>
                      <a:pt x="749" y="888"/>
                      <a:pt x="749" y="888"/>
                    </a:cubicBezTo>
                    <a:cubicBezTo>
                      <a:pt x="749" y="890"/>
                      <a:pt x="749" y="890"/>
                      <a:pt x="749" y="890"/>
                    </a:cubicBezTo>
                    <a:cubicBezTo>
                      <a:pt x="750" y="891"/>
                      <a:pt x="750" y="891"/>
                      <a:pt x="750" y="891"/>
                    </a:cubicBezTo>
                    <a:cubicBezTo>
                      <a:pt x="753" y="890"/>
                      <a:pt x="753" y="890"/>
                      <a:pt x="753" y="890"/>
                    </a:cubicBezTo>
                    <a:cubicBezTo>
                      <a:pt x="755" y="888"/>
                      <a:pt x="755" y="888"/>
                      <a:pt x="755" y="888"/>
                    </a:cubicBezTo>
                    <a:cubicBezTo>
                      <a:pt x="758" y="888"/>
                      <a:pt x="758" y="888"/>
                      <a:pt x="758" y="888"/>
                    </a:cubicBezTo>
                    <a:cubicBezTo>
                      <a:pt x="758" y="890"/>
                      <a:pt x="758" y="890"/>
                      <a:pt x="758" y="890"/>
                    </a:cubicBezTo>
                    <a:cubicBezTo>
                      <a:pt x="760" y="889"/>
                      <a:pt x="760" y="889"/>
                      <a:pt x="760" y="889"/>
                    </a:cubicBezTo>
                    <a:cubicBezTo>
                      <a:pt x="761" y="891"/>
                      <a:pt x="761" y="891"/>
                      <a:pt x="761" y="891"/>
                    </a:cubicBezTo>
                    <a:cubicBezTo>
                      <a:pt x="758" y="893"/>
                      <a:pt x="758" y="893"/>
                      <a:pt x="758" y="893"/>
                    </a:cubicBezTo>
                    <a:cubicBezTo>
                      <a:pt x="755" y="899"/>
                      <a:pt x="755" y="899"/>
                      <a:pt x="755" y="899"/>
                    </a:cubicBezTo>
                    <a:cubicBezTo>
                      <a:pt x="754" y="899"/>
                      <a:pt x="754" y="899"/>
                      <a:pt x="754" y="899"/>
                    </a:cubicBezTo>
                    <a:cubicBezTo>
                      <a:pt x="752" y="901"/>
                      <a:pt x="752" y="901"/>
                      <a:pt x="752" y="901"/>
                    </a:cubicBezTo>
                    <a:cubicBezTo>
                      <a:pt x="757" y="901"/>
                      <a:pt x="757" y="901"/>
                      <a:pt x="757" y="901"/>
                    </a:cubicBezTo>
                    <a:cubicBezTo>
                      <a:pt x="757" y="902"/>
                      <a:pt x="757" y="902"/>
                      <a:pt x="757" y="902"/>
                    </a:cubicBezTo>
                    <a:cubicBezTo>
                      <a:pt x="755" y="904"/>
                      <a:pt x="755" y="904"/>
                      <a:pt x="755" y="904"/>
                    </a:cubicBezTo>
                    <a:cubicBezTo>
                      <a:pt x="757" y="906"/>
                      <a:pt x="757" y="906"/>
                      <a:pt x="757" y="906"/>
                    </a:cubicBezTo>
                    <a:cubicBezTo>
                      <a:pt x="757" y="908"/>
                      <a:pt x="757" y="908"/>
                      <a:pt x="757" y="908"/>
                    </a:cubicBezTo>
                    <a:cubicBezTo>
                      <a:pt x="757" y="911"/>
                      <a:pt x="757" y="911"/>
                      <a:pt x="757" y="911"/>
                    </a:cubicBezTo>
                    <a:cubicBezTo>
                      <a:pt x="758" y="912"/>
                      <a:pt x="758" y="912"/>
                      <a:pt x="758" y="912"/>
                    </a:cubicBezTo>
                    <a:cubicBezTo>
                      <a:pt x="760" y="915"/>
                      <a:pt x="760" y="915"/>
                      <a:pt x="760" y="915"/>
                    </a:cubicBezTo>
                    <a:cubicBezTo>
                      <a:pt x="762" y="915"/>
                      <a:pt x="762" y="915"/>
                      <a:pt x="762" y="915"/>
                    </a:cubicBezTo>
                    <a:cubicBezTo>
                      <a:pt x="763" y="916"/>
                      <a:pt x="763" y="916"/>
                      <a:pt x="763" y="916"/>
                    </a:cubicBezTo>
                    <a:cubicBezTo>
                      <a:pt x="766" y="916"/>
                      <a:pt x="766" y="916"/>
                      <a:pt x="766" y="916"/>
                    </a:cubicBezTo>
                    <a:cubicBezTo>
                      <a:pt x="766" y="918"/>
                      <a:pt x="766" y="918"/>
                      <a:pt x="766" y="918"/>
                    </a:cubicBezTo>
                    <a:cubicBezTo>
                      <a:pt x="763" y="919"/>
                      <a:pt x="763" y="919"/>
                      <a:pt x="763" y="919"/>
                    </a:cubicBezTo>
                    <a:cubicBezTo>
                      <a:pt x="766" y="921"/>
                      <a:pt x="766" y="921"/>
                      <a:pt x="766" y="921"/>
                    </a:cubicBezTo>
                    <a:cubicBezTo>
                      <a:pt x="770" y="921"/>
                      <a:pt x="770" y="921"/>
                      <a:pt x="770" y="921"/>
                    </a:cubicBezTo>
                    <a:cubicBezTo>
                      <a:pt x="772" y="922"/>
                      <a:pt x="772" y="922"/>
                      <a:pt x="772" y="922"/>
                    </a:cubicBezTo>
                    <a:cubicBezTo>
                      <a:pt x="774" y="922"/>
                      <a:pt x="774" y="922"/>
                      <a:pt x="774" y="922"/>
                    </a:cubicBezTo>
                    <a:cubicBezTo>
                      <a:pt x="777" y="923"/>
                      <a:pt x="777" y="923"/>
                      <a:pt x="777" y="923"/>
                    </a:cubicBezTo>
                    <a:cubicBezTo>
                      <a:pt x="777" y="924"/>
                      <a:pt x="777" y="924"/>
                      <a:pt x="777" y="924"/>
                    </a:cubicBezTo>
                    <a:cubicBezTo>
                      <a:pt x="782" y="925"/>
                      <a:pt x="782" y="925"/>
                      <a:pt x="782" y="925"/>
                    </a:cubicBezTo>
                    <a:cubicBezTo>
                      <a:pt x="782" y="924"/>
                      <a:pt x="782" y="924"/>
                      <a:pt x="782" y="924"/>
                    </a:cubicBezTo>
                    <a:cubicBezTo>
                      <a:pt x="786" y="921"/>
                      <a:pt x="786" y="921"/>
                      <a:pt x="786" y="921"/>
                    </a:cubicBezTo>
                    <a:cubicBezTo>
                      <a:pt x="786" y="923"/>
                      <a:pt x="786" y="923"/>
                      <a:pt x="786" y="923"/>
                    </a:cubicBezTo>
                    <a:cubicBezTo>
                      <a:pt x="786" y="924"/>
                      <a:pt x="786" y="924"/>
                      <a:pt x="786" y="924"/>
                    </a:cubicBezTo>
                    <a:cubicBezTo>
                      <a:pt x="788" y="925"/>
                      <a:pt x="788" y="925"/>
                      <a:pt x="788" y="925"/>
                    </a:cubicBezTo>
                    <a:cubicBezTo>
                      <a:pt x="793" y="927"/>
                      <a:pt x="793" y="927"/>
                      <a:pt x="793" y="927"/>
                    </a:cubicBezTo>
                    <a:cubicBezTo>
                      <a:pt x="793" y="928"/>
                      <a:pt x="793" y="928"/>
                      <a:pt x="793" y="928"/>
                    </a:cubicBezTo>
                    <a:cubicBezTo>
                      <a:pt x="791" y="928"/>
                      <a:pt x="791" y="928"/>
                      <a:pt x="791" y="928"/>
                    </a:cubicBezTo>
                    <a:cubicBezTo>
                      <a:pt x="790" y="929"/>
                      <a:pt x="790" y="929"/>
                      <a:pt x="790" y="929"/>
                    </a:cubicBezTo>
                    <a:cubicBezTo>
                      <a:pt x="792" y="930"/>
                      <a:pt x="792" y="930"/>
                      <a:pt x="792" y="930"/>
                    </a:cubicBezTo>
                    <a:cubicBezTo>
                      <a:pt x="795" y="930"/>
                      <a:pt x="795" y="930"/>
                      <a:pt x="795" y="930"/>
                    </a:cubicBezTo>
                    <a:cubicBezTo>
                      <a:pt x="796" y="931"/>
                      <a:pt x="796" y="931"/>
                      <a:pt x="796" y="931"/>
                    </a:cubicBezTo>
                    <a:cubicBezTo>
                      <a:pt x="794" y="932"/>
                      <a:pt x="794" y="932"/>
                      <a:pt x="794" y="932"/>
                    </a:cubicBezTo>
                    <a:cubicBezTo>
                      <a:pt x="792" y="931"/>
                      <a:pt x="792" y="931"/>
                      <a:pt x="792" y="931"/>
                    </a:cubicBezTo>
                    <a:cubicBezTo>
                      <a:pt x="790" y="932"/>
                      <a:pt x="790" y="932"/>
                      <a:pt x="790" y="932"/>
                    </a:cubicBezTo>
                    <a:cubicBezTo>
                      <a:pt x="787" y="932"/>
                      <a:pt x="787" y="932"/>
                      <a:pt x="787" y="932"/>
                    </a:cubicBezTo>
                    <a:cubicBezTo>
                      <a:pt x="781" y="936"/>
                      <a:pt x="781" y="936"/>
                      <a:pt x="781" y="936"/>
                    </a:cubicBezTo>
                    <a:cubicBezTo>
                      <a:pt x="779" y="936"/>
                      <a:pt x="779" y="936"/>
                      <a:pt x="779" y="936"/>
                    </a:cubicBezTo>
                    <a:cubicBezTo>
                      <a:pt x="775" y="937"/>
                      <a:pt x="775" y="937"/>
                      <a:pt x="775" y="937"/>
                    </a:cubicBezTo>
                    <a:cubicBezTo>
                      <a:pt x="771" y="938"/>
                      <a:pt x="771" y="938"/>
                      <a:pt x="771" y="938"/>
                    </a:cubicBezTo>
                    <a:cubicBezTo>
                      <a:pt x="767" y="940"/>
                      <a:pt x="767" y="940"/>
                      <a:pt x="767" y="940"/>
                    </a:cubicBezTo>
                    <a:cubicBezTo>
                      <a:pt x="765" y="940"/>
                      <a:pt x="765" y="940"/>
                      <a:pt x="765" y="940"/>
                    </a:cubicBezTo>
                    <a:cubicBezTo>
                      <a:pt x="766" y="941"/>
                      <a:pt x="766" y="941"/>
                      <a:pt x="766" y="941"/>
                    </a:cubicBezTo>
                    <a:cubicBezTo>
                      <a:pt x="762" y="941"/>
                      <a:pt x="762" y="941"/>
                      <a:pt x="762" y="941"/>
                    </a:cubicBezTo>
                    <a:cubicBezTo>
                      <a:pt x="761" y="938"/>
                      <a:pt x="761" y="938"/>
                      <a:pt x="761" y="938"/>
                    </a:cubicBezTo>
                    <a:cubicBezTo>
                      <a:pt x="760" y="938"/>
                      <a:pt x="760" y="938"/>
                      <a:pt x="760" y="938"/>
                    </a:cubicBezTo>
                    <a:cubicBezTo>
                      <a:pt x="759" y="939"/>
                      <a:pt x="759" y="939"/>
                      <a:pt x="759" y="939"/>
                    </a:cubicBezTo>
                    <a:cubicBezTo>
                      <a:pt x="758" y="939"/>
                      <a:pt x="758" y="939"/>
                      <a:pt x="758" y="939"/>
                    </a:cubicBezTo>
                    <a:cubicBezTo>
                      <a:pt x="756" y="942"/>
                      <a:pt x="756" y="942"/>
                      <a:pt x="756" y="942"/>
                    </a:cubicBezTo>
                    <a:cubicBezTo>
                      <a:pt x="757" y="943"/>
                      <a:pt x="757" y="943"/>
                      <a:pt x="757" y="943"/>
                    </a:cubicBezTo>
                    <a:cubicBezTo>
                      <a:pt x="753" y="946"/>
                      <a:pt x="753" y="946"/>
                      <a:pt x="753" y="946"/>
                    </a:cubicBezTo>
                    <a:cubicBezTo>
                      <a:pt x="750" y="950"/>
                      <a:pt x="750" y="950"/>
                      <a:pt x="750" y="950"/>
                    </a:cubicBezTo>
                    <a:cubicBezTo>
                      <a:pt x="748" y="951"/>
                      <a:pt x="748" y="951"/>
                      <a:pt x="748" y="951"/>
                    </a:cubicBezTo>
                    <a:cubicBezTo>
                      <a:pt x="745" y="953"/>
                      <a:pt x="745" y="953"/>
                      <a:pt x="745" y="953"/>
                    </a:cubicBezTo>
                    <a:cubicBezTo>
                      <a:pt x="744" y="953"/>
                      <a:pt x="744" y="953"/>
                      <a:pt x="744" y="953"/>
                    </a:cubicBezTo>
                    <a:cubicBezTo>
                      <a:pt x="743" y="953"/>
                      <a:pt x="743" y="953"/>
                      <a:pt x="743" y="953"/>
                    </a:cubicBezTo>
                    <a:cubicBezTo>
                      <a:pt x="742" y="955"/>
                      <a:pt x="742" y="955"/>
                      <a:pt x="742" y="955"/>
                    </a:cubicBezTo>
                    <a:cubicBezTo>
                      <a:pt x="741" y="956"/>
                      <a:pt x="741" y="956"/>
                      <a:pt x="741" y="956"/>
                    </a:cubicBezTo>
                    <a:cubicBezTo>
                      <a:pt x="740" y="955"/>
                      <a:pt x="740" y="955"/>
                      <a:pt x="740" y="955"/>
                    </a:cubicBezTo>
                    <a:cubicBezTo>
                      <a:pt x="739" y="956"/>
                      <a:pt x="739" y="956"/>
                      <a:pt x="739" y="956"/>
                    </a:cubicBezTo>
                    <a:cubicBezTo>
                      <a:pt x="737" y="955"/>
                      <a:pt x="737" y="955"/>
                      <a:pt x="737" y="955"/>
                    </a:cubicBezTo>
                    <a:cubicBezTo>
                      <a:pt x="737" y="952"/>
                      <a:pt x="737" y="952"/>
                      <a:pt x="737" y="952"/>
                    </a:cubicBezTo>
                    <a:cubicBezTo>
                      <a:pt x="735" y="951"/>
                      <a:pt x="735" y="951"/>
                      <a:pt x="735" y="951"/>
                    </a:cubicBezTo>
                    <a:cubicBezTo>
                      <a:pt x="734" y="952"/>
                      <a:pt x="734" y="952"/>
                      <a:pt x="734" y="952"/>
                    </a:cubicBezTo>
                    <a:cubicBezTo>
                      <a:pt x="734" y="950"/>
                      <a:pt x="734" y="950"/>
                      <a:pt x="734" y="950"/>
                    </a:cubicBezTo>
                    <a:cubicBezTo>
                      <a:pt x="733" y="947"/>
                      <a:pt x="733" y="947"/>
                      <a:pt x="733" y="947"/>
                    </a:cubicBezTo>
                    <a:cubicBezTo>
                      <a:pt x="733" y="945"/>
                      <a:pt x="733" y="945"/>
                      <a:pt x="733" y="945"/>
                    </a:cubicBezTo>
                    <a:cubicBezTo>
                      <a:pt x="735" y="941"/>
                      <a:pt x="735" y="941"/>
                      <a:pt x="735" y="941"/>
                    </a:cubicBezTo>
                    <a:cubicBezTo>
                      <a:pt x="738" y="938"/>
                      <a:pt x="738" y="938"/>
                      <a:pt x="738" y="938"/>
                    </a:cubicBezTo>
                    <a:cubicBezTo>
                      <a:pt x="738" y="936"/>
                      <a:pt x="738" y="936"/>
                      <a:pt x="738" y="936"/>
                    </a:cubicBezTo>
                    <a:cubicBezTo>
                      <a:pt x="743" y="934"/>
                      <a:pt x="743" y="934"/>
                      <a:pt x="743" y="934"/>
                    </a:cubicBezTo>
                    <a:cubicBezTo>
                      <a:pt x="748" y="933"/>
                      <a:pt x="748" y="933"/>
                      <a:pt x="748" y="933"/>
                    </a:cubicBezTo>
                    <a:cubicBezTo>
                      <a:pt x="752" y="930"/>
                      <a:pt x="752" y="930"/>
                      <a:pt x="752" y="930"/>
                    </a:cubicBezTo>
                    <a:cubicBezTo>
                      <a:pt x="756" y="929"/>
                      <a:pt x="756" y="929"/>
                      <a:pt x="756" y="929"/>
                    </a:cubicBezTo>
                    <a:cubicBezTo>
                      <a:pt x="757" y="930"/>
                      <a:pt x="757" y="930"/>
                      <a:pt x="757" y="930"/>
                    </a:cubicBezTo>
                    <a:cubicBezTo>
                      <a:pt x="758" y="932"/>
                      <a:pt x="758" y="932"/>
                      <a:pt x="758" y="932"/>
                    </a:cubicBezTo>
                    <a:cubicBezTo>
                      <a:pt x="759" y="933"/>
                      <a:pt x="759" y="933"/>
                      <a:pt x="759" y="933"/>
                    </a:cubicBezTo>
                    <a:cubicBezTo>
                      <a:pt x="759" y="932"/>
                      <a:pt x="759" y="932"/>
                      <a:pt x="759" y="932"/>
                    </a:cubicBezTo>
                    <a:cubicBezTo>
                      <a:pt x="760" y="930"/>
                      <a:pt x="760" y="930"/>
                      <a:pt x="760" y="930"/>
                    </a:cubicBezTo>
                    <a:cubicBezTo>
                      <a:pt x="762" y="930"/>
                      <a:pt x="762" y="930"/>
                      <a:pt x="762" y="930"/>
                    </a:cubicBezTo>
                    <a:cubicBezTo>
                      <a:pt x="765" y="929"/>
                      <a:pt x="765" y="929"/>
                      <a:pt x="765" y="929"/>
                    </a:cubicBezTo>
                    <a:cubicBezTo>
                      <a:pt x="768" y="928"/>
                      <a:pt x="768" y="928"/>
                      <a:pt x="768" y="928"/>
                    </a:cubicBezTo>
                    <a:cubicBezTo>
                      <a:pt x="764" y="928"/>
                      <a:pt x="764" y="928"/>
                      <a:pt x="764" y="928"/>
                    </a:cubicBezTo>
                    <a:cubicBezTo>
                      <a:pt x="759" y="928"/>
                      <a:pt x="759" y="928"/>
                      <a:pt x="759" y="928"/>
                    </a:cubicBezTo>
                    <a:cubicBezTo>
                      <a:pt x="757" y="927"/>
                      <a:pt x="757" y="927"/>
                      <a:pt x="757" y="927"/>
                    </a:cubicBezTo>
                    <a:cubicBezTo>
                      <a:pt x="755" y="927"/>
                      <a:pt x="755" y="927"/>
                      <a:pt x="755" y="927"/>
                    </a:cubicBezTo>
                    <a:cubicBezTo>
                      <a:pt x="753" y="929"/>
                      <a:pt x="753" y="929"/>
                      <a:pt x="753" y="929"/>
                    </a:cubicBezTo>
                    <a:cubicBezTo>
                      <a:pt x="751" y="928"/>
                      <a:pt x="751" y="928"/>
                      <a:pt x="751" y="928"/>
                    </a:cubicBezTo>
                    <a:cubicBezTo>
                      <a:pt x="753" y="925"/>
                      <a:pt x="753" y="925"/>
                      <a:pt x="753" y="925"/>
                    </a:cubicBezTo>
                    <a:cubicBezTo>
                      <a:pt x="755" y="924"/>
                      <a:pt x="755" y="924"/>
                      <a:pt x="755" y="924"/>
                    </a:cubicBezTo>
                    <a:cubicBezTo>
                      <a:pt x="758" y="922"/>
                      <a:pt x="758" y="922"/>
                      <a:pt x="758" y="922"/>
                    </a:cubicBezTo>
                    <a:cubicBezTo>
                      <a:pt x="758" y="921"/>
                      <a:pt x="758" y="921"/>
                      <a:pt x="758" y="921"/>
                    </a:cubicBezTo>
                    <a:cubicBezTo>
                      <a:pt x="757" y="921"/>
                      <a:pt x="757" y="921"/>
                      <a:pt x="757" y="921"/>
                    </a:cubicBezTo>
                    <a:cubicBezTo>
                      <a:pt x="756" y="920"/>
                      <a:pt x="756" y="920"/>
                      <a:pt x="756" y="920"/>
                    </a:cubicBezTo>
                    <a:cubicBezTo>
                      <a:pt x="754" y="924"/>
                      <a:pt x="754" y="924"/>
                      <a:pt x="754" y="924"/>
                    </a:cubicBezTo>
                    <a:cubicBezTo>
                      <a:pt x="752" y="924"/>
                      <a:pt x="752" y="924"/>
                      <a:pt x="752" y="924"/>
                    </a:cubicBezTo>
                    <a:cubicBezTo>
                      <a:pt x="749" y="927"/>
                      <a:pt x="749" y="927"/>
                      <a:pt x="749" y="927"/>
                    </a:cubicBezTo>
                    <a:cubicBezTo>
                      <a:pt x="746" y="927"/>
                      <a:pt x="746" y="927"/>
                      <a:pt x="746" y="927"/>
                    </a:cubicBezTo>
                    <a:cubicBezTo>
                      <a:pt x="745" y="929"/>
                      <a:pt x="745" y="929"/>
                      <a:pt x="745" y="929"/>
                    </a:cubicBezTo>
                    <a:cubicBezTo>
                      <a:pt x="740" y="930"/>
                      <a:pt x="740" y="930"/>
                      <a:pt x="740" y="930"/>
                    </a:cubicBezTo>
                    <a:cubicBezTo>
                      <a:pt x="739" y="929"/>
                      <a:pt x="739" y="929"/>
                      <a:pt x="739" y="929"/>
                    </a:cubicBezTo>
                    <a:cubicBezTo>
                      <a:pt x="739" y="928"/>
                      <a:pt x="739" y="928"/>
                      <a:pt x="739" y="928"/>
                    </a:cubicBezTo>
                    <a:cubicBezTo>
                      <a:pt x="739" y="928"/>
                      <a:pt x="739" y="928"/>
                      <a:pt x="739" y="928"/>
                    </a:cubicBezTo>
                    <a:cubicBezTo>
                      <a:pt x="740" y="926"/>
                      <a:pt x="740" y="926"/>
                      <a:pt x="740" y="926"/>
                    </a:cubicBezTo>
                    <a:cubicBezTo>
                      <a:pt x="738" y="928"/>
                      <a:pt x="738" y="928"/>
                      <a:pt x="738" y="928"/>
                    </a:cubicBezTo>
                    <a:cubicBezTo>
                      <a:pt x="737" y="930"/>
                      <a:pt x="737" y="930"/>
                      <a:pt x="737" y="930"/>
                    </a:cubicBezTo>
                    <a:cubicBezTo>
                      <a:pt x="734" y="931"/>
                      <a:pt x="734" y="931"/>
                      <a:pt x="734" y="931"/>
                    </a:cubicBezTo>
                    <a:cubicBezTo>
                      <a:pt x="732" y="930"/>
                      <a:pt x="732" y="930"/>
                      <a:pt x="732" y="930"/>
                    </a:cubicBezTo>
                    <a:cubicBezTo>
                      <a:pt x="731" y="932"/>
                      <a:pt x="731" y="932"/>
                      <a:pt x="731" y="932"/>
                    </a:cubicBezTo>
                    <a:cubicBezTo>
                      <a:pt x="729" y="931"/>
                      <a:pt x="729" y="931"/>
                      <a:pt x="729" y="931"/>
                    </a:cubicBezTo>
                    <a:cubicBezTo>
                      <a:pt x="729" y="929"/>
                      <a:pt x="729" y="929"/>
                      <a:pt x="729" y="929"/>
                    </a:cubicBezTo>
                    <a:cubicBezTo>
                      <a:pt x="726" y="930"/>
                      <a:pt x="726" y="930"/>
                      <a:pt x="726" y="930"/>
                    </a:cubicBezTo>
                    <a:cubicBezTo>
                      <a:pt x="723" y="929"/>
                      <a:pt x="723" y="929"/>
                      <a:pt x="723" y="929"/>
                    </a:cubicBezTo>
                    <a:cubicBezTo>
                      <a:pt x="723" y="929"/>
                      <a:pt x="723" y="929"/>
                      <a:pt x="723" y="929"/>
                    </a:cubicBezTo>
                    <a:cubicBezTo>
                      <a:pt x="722" y="928"/>
                      <a:pt x="722" y="928"/>
                      <a:pt x="722" y="928"/>
                    </a:cubicBezTo>
                    <a:cubicBezTo>
                      <a:pt x="723" y="927"/>
                      <a:pt x="723" y="927"/>
                      <a:pt x="723" y="927"/>
                    </a:cubicBezTo>
                    <a:cubicBezTo>
                      <a:pt x="722" y="926"/>
                      <a:pt x="722" y="926"/>
                      <a:pt x="722" y="926"/>
                    </a:cubicBezTo>
                    <a:cubicBezTo>
                      <a:pt x="723" y="925"/>
                      <a:pt x="723" y="925"/>
                      <a:pt x="723" y="925"/>
                    </a:cubicBezTo>
                    <a:cubicBezTo>
                      <a:pt x="723" y="923"/>
                      <a:pt x="723" y="923"/>
                      <a:pt x="723" y="923"/>
                    </a:cubicBezTo>
                    <a:cubicBezTo>
                      <a:pt x="722" y="921"/>
                      <a:pt x="722" y="921"/>
                      <a:pt x="722" y="921"/>
                    </a:cubicBezTo>
                    <a:cubicBezTo>
                      <a:pt x="721" y="920"/>
                      <a:pt x="721" y="920"/>
                      <a:pt x="721" y="920"/>
                    </a:cubicBezTo>
                    <a:cubicBezTo>
                      <a:pt x="720" y="920"/>
                      <a:pt x="720" y="920"/>
                      <a:pt x="720" y="920"/>
                    </a:cubicBezTo>
                    <a:cubicBezTo>
                      <a:pt x="720" y="918"/>
                      <a:pt x="720" y="918"/>
                      <a:pt x="720" y="918"/>
                    </a:cubicBezTo>
                    <a:cubicBezTo>
                      <a:pt x="723" y="903"/>
                      <a:pt x="723" y="903"/>
                      <a:pt x="723" y="903"/>
                    </a:cubicBezTo>
                    <a:cubicBezTo>
                      <a:pt x="723" y="899"/>
                      <a:pt x="723" y="899"/>
                      <a:pt x="723" y="899"/>
                    </a:cubicBezTo>
                    <a:cubicBezTo>
                      <a:pt x="718" y="894"/>
                      <a:pt x="718" y="894"/>
                      <a:pt x="718" y="894"/>
                    </a:cubicBezTo>
                    <a:cubicBezTo>
                      <a:pt x="717" y="895"/>
                      <a:pt x="717" y="895"/>
                      <a:pt x="717" y="895"/>
                    </a:cubicBezTo>
                    <a:cubicBezTo>
                      <a:pt x="714" y="895"/>
                      <a:pt x="714" y="895"/>
                      <a:pt x="714" y="895"/>
                    </a:cubicBezTo>
                    <a:cubicBezTo>
                      <a:pt x="711" y="895"/>
                      <a:pt x="711" y="895"/>
                      <a:pt x="711" y="895"/>
                    </a:cubicBezTo>
                    <a:cubicBezTo>
                      <a:pt x="710" y="894"/>
                      <a:pt x="710" y="894"/>
                      <a:pt x="710" y="894"/>
                    </a:cubicBezTo>
                    <a:cubicBezTo>
                      <a:pt x="708" y="893"/>
                      <a:pt x="708" y="893"/>
                      <a:pt x="708" y="893"/>
                    </a:cubicBezTo>
                    <a:cubicBezTo>
                      <a:pt x="707" y="893"/>
                      <a:pt x="707" y="893"/>
                      <a:pt x="707" y="893"/>
                    </a:cubicBezTo>
                    <a:cubicBezTo>
                      <a:pt x="705" y="895"/>
                      <a:pt x="705" y="895"/>
                      <a:pt x="705" y="895"/>
                    </a:cubicBezTo>
                    <a:cubicBezTo>
                      <a:pt x="704" y="897"/>
                      <a:pt x="704" y="897"/>
                      <a:pt x="704" y="897"/>
                    </a:cubicBezTo>
                    <a:cubicBezTo>
                      <a:pt x="700" y="902"/>
                      <a:pt x="700" y="902"/>
                      <a:pt x="700" y="902"/>
                    </a:cubicBezTo>
                    <a:cubicBezTo>
                      <a:pt x="698" y="904"/>
                      <a:pt x="698" y="904"/>
                      <a:pt x="698" y="904"/>
                    </a:cubicBezTo>
                    <a:cubicBezTo>
                      <a:pt x="698" y="906"/>
                      <a:pt x="698" y="906"/>
                      <a:pt x="698" y="906"/>
                    </a:cubicBezTo>
                    <a:cubicBezTo>
                      <a:pt x="695" y="908"/>
                      <a:pt x="695" y="908"/>
                      <a:pt x="695" y="908"/>
                    </a:cubicBezTo>
                    <a:cubicBezTo>
                      <a:pt x="695" y="911"/>
                      <a:pt x="695" y="911"/>
                      <a:pt x="695" y="911"/>
                    </a:cubicBezTo>
                    <a:cubicBezTo>
                      <a:pt x="694" y="913"/>
                      <a:pt x="694" y="913"/>
                      <a:pt x="694" y="913"/>
                    </a:cubicBezTo>
                    <a:cubicBezTo>
                      <a:pt x="691" y="917"/>
                      <a:pt x="691" y="917"/>
                      <a:pt x="691" y="917"/>
                    </a:cubicBezTo>
                    <a:cubicBezTo>
                      <a:pt x="689" y="918"/>
                      <a:pt x="689" y="918"/>
                      <a:pt x="689" y="918"/>
                    </a:cubicBezTo>
                    <a:cubicBezTo>
                      <a:pt x="685" y="922"/>
                      <a:pt x="685" y="922"/>
                      <a:pt x="685" y="922"/>
                    </a:cubicBezTo>
                    <a:cubicBezTo>
                      <a:pt x="685" y="924"/>
                      <a:pt x="685" y="924"/>
                      <a:pt x="685" y="924"/>
                    </a:cubicBezTo>
                    <a:cubicBezTo>
                      <a:pt x="683" y="925"/>
                      <a:pt x="683" y="925"/>
                      <a:pt x="683" y="925"/>
                    </a:cubicBezTo>
                    <a:cubicBezTo>
                      <a:pt x="681" y="924"/>
                      <a:pt x="681" y="924"/>
                      <a:pt x="681" y="924"/>
                    </a:cubicBezTo>
                    <a:cubicBezTo>
                      <a:pt x="679" y="924"/>
                      <a:pt x="679" y="924"/>
                      <a:pt x="679" y="924"/>
                    </a:cubicBezTo>
                    <a:cubicBezTo>
                      <a:pt x="678" y="925"/>
                      <a:pt x="678" y="925"/>
                      <a:pt x="678" y="925"/>
                    </a:cubicBezTo>
                    <a:cubicBezTo>
                      <a:pt x="677" y="925"/>
                      <a:pt x="677" y="925"/>
                      <a:pt x="677" y="925"/>
                    </a:cubicBezTo>
                    <a:cubicBezTo>
                      <a:pt x="675" y="928"/>
                      <a:pt x="675" y="928"/>
                      <a:pt x="675" y="928"/>
                    </a:cubicBezTo>
                    <a:cubicBezTo>
                      <a:pt x="639" y="927"/>
                      <a:pt x="639" y="927"/>
                      <a:pt x="639" y="927"/>
                    </a:cubicBezTo>
                    <a:cubicBezTo>
                      <a:pt x="635" y="928"/>
                      <a:pt x="635" y="928"/>
                      <a:pt x="635" y="928"/>
                    </a:cubicBezTo>
                    <a:cubicBezTo>
                      <a:pt x="633" y="930"/>
                      <a:pt x="633" y="930"/>
                      <a:pt x="633" y="930"/>
                    </a:cubicBezTo>
                    <a:cubicBezTo>
                      <a:pt x="630" y="931"/>
                      <a:pt x="630" y="931"/>
                      <a:pt x="630" y="931"/>
                    </a:cubicBezTo>
                    <a:cubicBezTo>
                      <a:pt x="628" y="933"/>
                      <a:pt x="628" y="933"/>
                      <a:pt x="628" y="933"/>
                    </a:cubicBezTo>
                    <a:cubicBezTo>
                      <a:pt x="622" y="938"/>
                      <a:pt x="622" y="938"/>
                      <a:pt x="622" y="938"/>
                    </a:cubicBezTo>
                    <a:cubicBezTo>
                      <a:pt x="619" y="939"/>
                      <a:pt x="619" y="939"/>
                      <a:pt x="619" y="939"/>
                    </a:cubicBezTo>
                    <a:cubicBezTo>
                      <a:pt x="617" y="940"/>
                      <a:pt x="617" y="940"/>
                      <a:pt x="617" y="940"/>
                    </a:cubicBezTo>
                    <a:cubicBezTo>
                      <a:pt x="607" y="948"/>
                      <a:pt x="607" y="948"/>
                      <a:pt x="607" y="948"/>
                    </a:cubicBezTo>
                    <a:cubicBezTo>
                      <a:pt x="584" y="955"/>
                      <a:pt x="584" y="955"/>
                      <a:pt x="584" y="955"/>
                    </a:cubicBezTo>
                    <a:cubicBezTo>
                      <a:pt x="583" y="960"/>
                      <a:pt x="583" y="960"/>
                      <a:pt x="583" y="960"/>
                    </a:cubicBezTo>
                    <a:cubicBezTo>
                      <a:pt x="578" y="962"/>
                      <a:pt x="578" y="962"/>
                      <a:pt x="578" y="962"/>
                    </a:cubicBezTo>
                    <a:cubicBezTo>
                      <a:pt x="536" y="973"/>
                      <a:pt x="536" y="973"/>
                      <a:pt x="536" y="973"/>
                    </a:cubicBezTo>
                    <a:cubicBezTo>
                      <a:pt x="534" y="970"/>
                      <a:pt x="534" y="970"/>
                      <a:pt x="534" y="970"/>
                    </a:cubicBezTo>
                    <a:cubicBezTo>
                      <a:pt x="537" y="967"/>
                      <a:pt x="537" y="967"/>
                      <a:pt x="537" y="967"/>
                    </a:cubicBezTo>
                    <a:cubicBezTo>
                      <a:pt x="541" y="965"/>
                      <a:pt x="541" y="965"/>
                      <a:pt x="541" y="965"/>
                    </a:cubicBezTo>
                    <a:cubicBezTo>
                      <a:pt x="543" y="962"/>
                      <a:pt x="543" y="962"/>
                      <a:pt x="543" y="962"/>
                    </a:cubicBezTo>
                    <a:cubicBezTo>
                      <a:pt x="544" y="959"/>
                      <a:pt x="544" y="959"/>
                      <a:pt x="544" y="959"/>
                    </a:cubicBezTo>
                    <a:cubicBezTo>
                      <a:pt x="546" y="956"/>
                      <a:pt x="546" y="956"/>
                      <a:pt x="546" y="956"/>
                    </a:cubicBezTo>
                    <a:cubicBezTo>
                      <a:pt x="547" y="940"/>
                      <a:pt x="547" y="940"/>
                      <a:pt x="547" y="940"/>
                    </a:cubicBezTo>
                    <a:cubicBezTo>
                      <a:pt x="539" y="903"/>
                      <a:pt x="539" y="903"/>
                      <a:pt x="539" y="903"/>
                    </a:cubicBezTo>
                    <a:cubicBezTo>
                      <a:pt x="531" y="897"/>
                      <a:pt x="531" y="897"/>
                      <a:pt x="531" y="897"/>
                    </a:cubicBezTo>
                    <a:cubicBezTo>
                      <a:pt x="528" y="894"/>
                      <a:pt x="528" y="894"/>
                      <a:pt x="528" y="894"/>
                    </a:cubicBezTo>
                    <a:cubicBezTo>
                      <a:pt x="480" y="871"/>
                      <a:pt x="480" y="871"/>
                      <a:pt x="480" y="871"/>
                    </a:cubicBezTo>
                    <a:cubicBezTo>
                      <a:pt x="478" y="870"/>
                      <a:pt x="478" y="870"/>
                      <a:pt x="478" y="870"/>
                    </a:cubicBezTo>
                    <a:cubicBezTo>
                      <a:pt x="475" y="869"/>
                      <a:pt x="475" y="869"/>
                      <a:pt x="475" y="869"/>
                    </a:cubicBezTo>
                    <a:cubicBezTo>
                      <a:pt x="474" y="868"/>
                      <a:pt x="474" y="868"/>
                      <a:pt x="474" y="868"/>
                    </a:cubicBezTo>
                    <a:cubicBezTo>
                      <a:pt x="468" y="867"/>
                      <a:pt x="468" y="867"/>
                      <a:pt x="468" y="867"/>
                    </a:cubicBezTo>
                    <a:cubicBezTo>
                      <a:pt x="467" y="865"/>
                      <a:pt x="467" y="865"/>
                      <a:pt x="467" y="865"/>
                    </a:cubicBezTo>
                    <a:cubicBezTo>
                      <a:pt x="466" y="864"/>
                      <a:pt x="466" y="864"/>
                      <a:pt x="466" y="864"/>
                    </a:cubicBezTo>
                    <a:cubicBezTo>
                      <a:pt x="464" y="866"/>
                      <a:pt x="464" y="866"/>
                      <a:pt x="464" y="866"/>
                    </a:cubicBezTo>
                    <a:cubicBezTo>
                      <a:pt x="460" y="866"/>
                      <a:pt x="460" y="866"/>
                      <a:pt x="460" y="866"/>
                    </a:cubicBezTo>
                    <a:cubicBezTo>
                      <a:pt x="458" y="865"/>
                      <a:pt x="458" y="865"/>
                      <a:pt x="458" y="865"/>
                    </a:cubicBezTo>
                    <a:cubicBezTo>
                      <a:pt x="457" y="863"/>
                      <a:pt x="457" y="863"/>
                      <a:pt x="457" y="863"/>
                    </a:cubicBezTo>
                    <a:cubicBezTo>
                      <a:pt x="454" y="862"/>
                      <a:pt x="454" y="862"/>
                      <a:pt x="454" y="862"/>
                    </a:cubicBezTo>
                    <a:cubicBezTo>
                      <a:pt x="450" y="861"/>
                      <a:pt x="450" y="861"/>
                      <a:pt x="450" y="861"/>
                    </a:cubicBezTo>
                    <a:cubicBezTo>
                      <a:pt x="449" y="858"/>
                      <a:pt x="449" y="858"/>
                      <a:pt x="449" y="858"/>
                    </a:cubicBezTo>
                    <a:cubicBezTo>
                      <a:pt x="447" y="858"/>
                      <a:pt x="447" y="858"/>
                      <a:pt x="447" y="858"/>
                    </a:cubicBezTo>
                    <a:cubicBezTo>
                      <a:pt x="445" y="856"/>
                      <a:pt x="445" y="856"/>
                      <a:pt x="445" y="856"/>
                    </a:cubicBezTo>
                    <a:cubicBezTo>
                      <a:pt x="442" y="856"/>
                      <a:pt x="442" y="856"/>
                      <a:pt x="442" y="856"/>
                    </a:cubicBezTo>
                    <a:cubicBezTo>
                      <a:pt x="440" y="856"/>
                      <a:pt x="440" y="856"/>
                      <a:pt x="440" y="856"/>
                    </a:cubicBezTo>
                    <a:cubicBezTo>
                      <a:pt x="438" y="856"/>
                      <a:pt x="438" y="856"/>
                      <a:pt x="438" y="856"/>
                    </a:cubicBezTo>
                    <a:cubicBezTo>
                      <a:pt x="437" y="857"/>
                      <a:pt x="437" y="857"/>
                      <a:pt x="437" y="857"/>
                    </a:cubicBezTo>
                    <a:cubicBezTo>
                      <a:pt x="436" y="855"/>
                      <a:pt x="436" y="855"/>
                      <a:pt x="436" y="855"/>
                    </a:cubicBezTo>
                    <a:cubicBezTo>
                      <a:pt x="434" y="854"/>
                      <a:pt x="434" y="854"/>
                      <a:pt x="434" y="854"/>
                    </a:cubicBezTo>
                    <a:cubicBezTo>
                      <a:pt x="433" y="854"/>
                      <a:pt x="433" y="854"/>
                      <a:pt x="433" y="854"/>
                    </a:cubicBezTo>
                    <a:cubicBezTo>
                      <a:pt x="431" y="853"/>
                      <a:pt x="431" y="853"/>
                      <a:pt x="431" y="853"/>
                    </a:cubicBezTo>
                    <a:cubicBezTo>
                      <a:pt x="430" y="852"/>
                      <a:pt x="430" y="852"/>
                      <a:pt x="430" y="852"/>
                    </a:cubicBezTo>
                    <a:cubicBezTo>
                      <a:pt x="429" y="851"/>
                      <a:pt x="429" y="851"/>
                      <a:pt x="429" y="851"/>
                    </a:cubicBezTo>
                    <a:cubicBezTo>
                      <a:pt x="428" y="850"/>
                      <a:pt x="428" y="850"/>
                      <a:pt x="428" y="850"/>
                    </a:cubicBezTo>
                    <a:cubicBezTo>
                      <a:pt x="426" y="848"/>
                      <a:pt x="426" y="848"/>
                      <a:pt x="426" y="848"/>
                    </a:cubicBezTo>
                    <a:cubicBezTo>
                      <a:pt x="423" y="848"/>
                      <a:pt x="423" y="848"/>
                      <a:pt x="423" y="848"/>
                    </a:cubicBezTo>
                    <a:cubicBezTo>
                      <a:pt x="421" y="847"/>
                      <a:pt x="421" y="847"/>
                      <a:pt x="421" y="847"/>
                    </a:cubicBezTo>
                    <a:lnTo>
                      <a:pt x="107" y="81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02C8597B-9107-49FC-A1AA-179A79C03D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24238" y="2038351"/>
                <a:ext cx="2228850" cy="1700213"/>
              </a:xfrm>
              <a:custGeom>
                <a:avLst/>
                <a:gdLst>
                  <a:gd name="T0" fmla="*/ 569 w 650"/>
                  <a:gd name="T1" fmla="*/ 400 h 496"/>
                  <a:gd name="T2" fmla="*/ 639 w 650"/>
                  <a:gd name="T3" fmla="*/ 84 h 496"/>
                  <a:gd name="T4" fmla="*/ 598 w 650"/>
                  <a:gd name="T5" fmla="*/ 63 h 496"/>
                  <a:gd name="T6" fmla="*/ 570 w 650"/>
                  <a:gd name="T7" fmla="*/ 31 h 496"/>
                  <a:gd name="T8" fmla="*/ 539 w 650"/>
                  <a:gd name="T9" fmla="*/ 20 h 496"/>
                  <a:gd name="T10" fmla="*/ 510 w 650"/>
                  <a:gd name="T11" fmla="*/ 7 h 496"/>
                  <a:gd name="T12" fmla="*/ 457 w 650"/>
                  <a:gd name="T13" fmla="*/ 26 h 496"/>
                  <a:gd name="T14" fmla="*/ 397 w 650"/>
                  <a:gd name="T15" fmla="*/ 109 h 496"/>
                  <a:gd name="T16" fmla="*/ 388 w 650"/>
                  <a:gd name="T17" fmla="*/ 134 h 496"/>
                  <a:gd name="T18" fmla="*/ 369 w 650"/>
                  <a:gd name="T19" fmla="*/ 119 h 496"/>
                  <a:gd name="T20" fmla="*/ 327 w 650"/>
                  <a:gd name="T21" fmla="*/ 152 h 496"/>
                  <a:gd name="T22" fmla="*/ 346 w 650"/>
                  <a:gd name="T23" fmla="*/ 180 h 496"/>
                  <a:gd name="T24" fmla="*/ 354 w 650"/>
                  <a:gd name="T25" fmla="*/ 211 h 496"/>
                  <a:gd name="T26" fmla="*/ 284 w 650"/>
                  <a:gd name="T27" fmla="*/ 236 h 496"/>
                  <a:gd name="T28" fmla="*/ 285 w 650"/>
                  <a:gd name="T29" fmla="*/ 267 h 496"/>
                  <a:gd name="T30" fmla="*/ 274 w 650"/>
                  <a:gd name="T31" fmla="*/ 305 h 496"/>
                  <a:gd name="T32" fmla="*/ 283 w 650"/>
                  <a:gd name="T33" fmla="*/ 329 h 496"/>
                  <a:gd name="T34" fmla="*/ 306 w 650"/>
                  <a:gd name="T35" fmla="*/ 342 h 496"/>
                  <a:gd name="T36" fmla="*/ 300 w 650"/>
                  <a:gd name="T37" fmla="*/ 375 h 496"/>
                  <a:gd name="T38" fmla="*/ 245 w 650"/>
                  <a:gd name="T39" fmla="*/ 407 h 496"/>
                  <a:gd name="T40" fmla="*/ 231 w 650"/>
                  <a:gd name="T41" fmla="*/ 423 h 496"/>
                  <a:gd name="T42" fmla="*/ 266 w 650"/>
                  <a:gd name="T43" fmla="*/ 413 h 496"/>
                  <a:gd name="T44" fmla="*/ 301 w 650"/>
                  <a:gd name="T45" fmla="*/ 396 h 496"/>
                  <a:gd name="T46" fmla="*/ 346 w 650"/>
                  <a:gd name="T47" fmla="*/ 369 h 496"/>
                  <a:gd name="T48" fmla="*/ 377 w 650"/>
                  <a:gd name="T49" fmla="*/ 336 h 496"/>
                  <a:gd name="T50" fmla="*/ 434 w 650"/>
                  <a:gd name="T51" fmla="*/ 301 h 496"/>
                  <a:gd name="T52" fmla="*/ 391 w 650"/>
                  <a:gd name="T53" fmla="*/ 345 h 496"/>
                  <a:gd name="T54" fmla="*/ 420 w 650"/>
                  <a:gd name="T55" fmla="*/ 340 h 496"/>
                  <a:gd name="T56" fmla="*/ 448 w 650"/>
                  <a:gd name="T57" fmla="*/ 323 h 496"/>
                  <a:gd name="T58" fmla="*/ 461 w 650"/>
                  <a:gd name="T59" fmla="*/ 334 h 496"/>
                  <a:gd name="T60" fmla="*/ 502 w 650"/>
                  <a:gd name="T61" fmla="*/ 357 h 496"/>
                  <a:gd name="T62" fmla="*/ 530 w 650"/>
                  <a:gd name="T63" fmla="*/ 379 h 496"/>
                  <a:gd name="T64" fmla="*/ 543 w 650"/>
                  <a:gd name="T65" fmla="*/ 392 h 496"/>
                  <a:gd name="T66" fmla="*/ 560 w 650"/>
                  <a:gd name="T67" fmla="*/ 397 h 496"/>
                  <a:gd name="T68" fmla="*/ 563 w 650"/>
                  <a:gd name="T69" fmla="*/ 440 h 496"/>
                  <a:gd name="T70" fmla="*/ 575 w 650"/>
                  <a:gd name="T71" fmla="*/ 471 h 496"/>
                  <a:gd name="T72" fmla="*/ 550 w 650"/>
                  <a:gd name="T73" fmla="*/ 486 h 496"/>
                  <a:gd name="T74" fmla="*/ 544 w 650"/>
                  <a:gd name="T75" fmla="*/ 487 h 496"/>
                  <a:gd name="T76" fmla="*/ 550 w 650"/>
                  <a:gd name="T77" fmla="*/ 465 h 496"/>
                  <a:gd name="T78" fmla="*/ 553 w 650"/>
                  <a:gd name="T79" fmla="*/ 494 h 496"/>
                  <a:gd name="T80" fmla="*/ 564 w 650"/>
                  <a:gd name="T81" fmla="*/ 469 h 496"/>
                  <a:gd name="T82" fmla="*/ 561 w 650"/>
                  <a:gd name="T83" fmla="*/ 452 h 496"/>
                  <a:gd name="T84" fmla="*/ 548 w 650"/>
                  <a:gd name="T85" fmla="*/ 455 h 496"/>
                  <a:gd name="T86" fmla="*/ 542 w 650"/>
                  <a:gd name="T87" fmla="*/ 436 h 496"/>
                  <a:gd name="T88" fmla="*/ 556 w 650"/>
                  <a:gd name="T89" fmla="*/ 434 h 496"/>
                  <a:gd name="T90" fmla="*/ 537 w 650"/>
                  <a:gd name="T91" fmla="*/ 428 h 496"/>
                  <a:gd name="T92" fmla="*/ 300 w 650"/>
                  <a:gd name="T93" fmla="*/ 225 h 496"/>
                  <a:gd name="T94" fmla="*/ 472 w 650"/>
                  <a:gd name="T95" fmla="*/ 350 h 496"/>
                  <a:gd name="T96" fmla="*/ 436 w 650"/>
                  <a:gd name="T97" fmla="*/ 347 h 496"/>
                  <a:gd name="T98" fmla="*/ 246 w 650"/>
                  <a:gd name="T99" fmla="*/ 186 h 496"/>
                  <a:gd name="T100" fmla="*/ 250 w 650"/>
                  <a:gd name="T101" fmla="*/ 285 h 496"/>
                  <a:gd name="T102" fmla="*/ 365 w 650"/>
                  <a:gd name="T103" fmla="*/ 365 h 496"/>
                  <a:gd name="T104" fmla="*/ 347 w 650"/>
                  <a:gd name="T105" fmla="*/ 380 h 496"/>
                  <a:gd name="T106" fmla="*/ 353 w 650"/>
                  <a:gd name="T107" fmla="*/ 386 h 496"/>
                  <a:gd name="T108" fmla="*/ 329 w 650"/>
                  <a:gd name="T109" fmla="*/ 406 h 496"/>
                  <a:gd name="T110" fmla="*/ 253 w 650"/>
                  <a:gd name="T111" fmla="*/ 427 h 496"/>
                  <a:gd name="T112" fmla="*/ 8 w 650"/>
                  <a:gd name="T113" fmla="*/ 469 h 496"/>
                  <a:gd name="T114" fmla="*/ 60 w 650"/>
                  <a:gd name="T115" fmla="*/ 469 h 496"/>
                  <a:gd name="T116" fmla="*/ 114 w 650"/>
                  <a:gd name="T117" fmla="*/ 464 h 496"/>
                  <a:gd name="T118" fmla="*/ 163 w 650"/>
                  <a:gd name="T119" fmla="*/ 447 h 496"/>
                  <a:gd name="T120" fmla="*/ 187 w 650"/>
                  <a:gd name="T121" fmla="*/ 443 h 496"/>
                  <a:gd name="T122" fmla="*/ 197 w 650"/>
                  <a:gd name="T123" fmla="*/ 428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50" h="496">
                    <a:moveTo>
                      <a:pt x="585" y="475"/>
                    </a:moveTo>
                    <a:cubicBezTo>
                      <a:pt x="585" y="474"/>
                      <a:pt x="585" y="474"/>
                      <a:pt x="585" y="474"/>
                    </a:cubicBezTo>
                    <a:cubicBezTo>
                      <a:pt x="585" y="472"/>
                      <a:pt x="585" y="472"/>
                      <a:pt x="585" y="472"/>
                    </a:cubicBezTo>
                    <a:cubicBezTo>
                      <a:pt x="586" y="472"/>
                      <a:pt x="586" y="472"/>
                      <a:pt x="586" y="472"/>
                    </a:cubicBezTo>
                    <a:cubicBezTo>
                      <a:pt x="586" y="470"/>
                      <a:pt x="586" y="470"/>
                      <a:pt x="586" y="470"/>
                    </a:cubicBezTo>
                    <a:cubicBezTo>
                      <a:pt x="587" y="469"/>
                      <a:pt x="587" y="469"/>
                      <a:pt x="587" y="469"/>
                    </a:cubicBezTo>
                    <a:cubicBezTo>
                      <a:pt x="586" y="468"/>
                      <a:pt x="586" y="468"/>
                      <a:pt x="586" y="468"/>
                    </a:cubicBezTo>
                    <a:cubicBezTo>
                      <a:pt x="585" y="467"/>
                      <a:pt x="585" y="467"/>
                      <a:pt x="585" y="467"/>
                    </a:cubicBezTo>
                    <a:cubicBezTo>
                      <a:pt x="585" y="465"/>
                      <a:pt x="585" y="465"/>
                      <a:pt x="585" y="465"/>
                    </a:cubicBezTo>
                    <a:cubicBezTo>
                      <a:pt x="584" y="463"/>
                      <a:pt x="584" y="463"/>
                      <a:pt x="584" y="463"/>
                    </a:cubicBezTo>
                    <a:cubicBezTo>
                      <a:pt x="581" y="461"/>
                      <a:pt x="581" y="461"/>
                      <a:pt x="581" y="461"/>
                    </a:cubicBezTo>
                    <a:cubicBezTo>
                      <a:pt x="579" y="460"/>
                      <a:pt x="579" y="460"/>
                      <a:pt x="579" y="460"/>
                    </a:cubicBezTo>
                    <a:cubicBezTo>
                      <a:pt x="579" y="458"/>
                      <a:pt x="579" y="458"/>
                      <a:pt x="579" y="458"/>
                    </a:cubicBezTo>
                    <a:cubicBezTo>
                      <a:pt x="577" y="455"/>
                      <a:pt x="577" y="455"/>
                      <a:pt x="577" y="455"/>
                    </a:cubicBezTo>
                    <a:cubicBezTo>
                      <a:pt x="575" y="454"/>
                      <a:pt x="575" y="454"/>
                      <a:pt x="575" y="454"/>
                    </a:cubicBezTo>
                    <a:cubicBezTo>
                      <a:pt x="573" y="454"/>
                      <a:pt x="573" y="454"/>
                      <a:pt x="573" y="454"/>
                    </a:cubicBezTo>
                    <a:cubicBezTo>
                      <a:pt x="573" y="454"/>
                      <a:pt x="573" y="454"/>
                      <a:pt x="573" y="454"/>
                    </a:cubicBezTo>
                    <a:cubicBezTo>
                      <a:pt x="574" y="452"/>
                      <a:pt x="574" y="452"/>
                      <a:pt x="574" y="452"/>
                    </a:cubicBezTo>
                    <a:cubicBezTo>
                      <a:pt x="573" y="451"/>
                      <a:pt x="573" y="451"/>
                      <a:pt x="573" y="451"/>
                    </a:cubicBezTo>
                    <a:cubicBezTo>
                      <a:pt x="572" y="450"/>
                      <a:pt x="572" y="450"/>
                      <a:pt x="572" y="450"/>
                    </a:cubicBezTo>
                    <a:cubicBezTo>
                      <a:pt x="572" y="448"/>
                      <a:pt x="572" y="448"/>
                      <a:pt x="572" y="448"/>
                    </a:cubicBezTo>
                    <a:cubicBezTo>
                      <a:pt x="573" y="447"/>
                      <a:pt x="573" y="447"/>
                      <a:pt x="573" y="447"/>
                    </a:cubicBezTo>
                    <a:cubicBezTo>
                      <a:pt x="574" y="447"/>
                      <a:pt x="574" y="447"/>
                      <a:pt x="574" y="447"/>
                    </a:cubicBezTo>
                    <a:cubicBezTo>
                      <a:pt x="574" y="446"/>
                      <a:pt x="574" y="446"/>
                      <a:pt x="574" y="446"/>
                    </a:cubicBezTo>
                    <a:cubicBezTo>
                      <a:pt x="572" y="445"/>
                      <a:pt x="572" y="445"/>
                      <a:pt x="572" y="445"/>
                    </a:cubicBezTo>
                    <a:cubicBezTo>
                      <a:pt x="571" y="445"/>
                      <a:pt x="571" y="445"/>
                      <a:pt x="571" y="445"/>
                    </a:cubicBezTo>
                    <a:cubicBezTo>
                      <a:pt x="571" y="443"/>
                      <a:pt x="571" y="443"/>
                      <a:pt x="571" y="443"/>
                    </a:cubicBezTo>
                    <a:cubicBezTo>
                      <a:pt x="573" y="442"/>
                      <a:pt x="573" y="442"/>
                      <a:pt x="573" y="442"/>
                    </a:cubicBezTo>
                    <a:cubicBezTo>
                      <a:pt x="573" y="433"/>
                      <a:pt x="573" y="433"/>
                      <a:pt x="573" y="433"/>
                    </a:cubicBezTo>
                    <a:cubicBezTo>
                      <a:pt x="573" y="425"/>
                      <a:pt x="573" y="425"/>
                      <a:pt x="573" y="425"/>
                    </a:cubicBezTo>
                    <a:cubicBezTo>
                      <a:pt x="573" y="418"/>
                      <a:pt x="573" y="418"/>
                      <a:pt x="573" y="418"/>
                    </a:cubicBezTo>
                    <a:cubicBezTo>
                      <a:pt x="573" y="416"/>
                      <a:pt x="573" y="416"/>
                      <a:pt x="573" y="416"/>
                    </a:cubicBezTo>
                    <a:cubicBezTo>
                      <a:pt x="573" y="413"/>
                      <a:pt x="573" y="413"/>
                      <a:pt x="573" y="413"/>
                    </a:cubicBezTo>
                    <a:cubicBezTo>
                      <a:pt x="574" y="411"/>
                      <a:pt x="574" y="411"/>
                      <a:pt x="574" y="411"/>
                    </a:cubicBezTo>
                    <a:cubicBezTo>
                      <a:pt x="573" y="409"/>
                      <a:pt x="573" y="409"/>
                      <a:pt x="573" y="409"/>
                    </a:cubicBezTo>
                    <a:cubicBezTo>
                      <a:pt x="572" y="407"/>
                      <a:pt x="572" y="407"/>
                      <a:pt x="572" y="407"/>
                    </a:cubicBezTo>
                    <a:cubicBezTo>
                      <a:pt x="572" y="403"/>
                      <a:pt x="572" y="403"/>
                      <a:pt x="572" y="403"/>
                    </a:cubicBezTo>
                    <a:cubicBezTo>
                      <a:pt x="569" y="400"/>
                      <a:pt x="569" y="400"/>
                      <a:pt x="569" y="400"/>
                    </a:cubicBezTo>
                    <a:cubicBezTo>
                      <a:pt x="568" y="395"/>
                      <a:pt x="568" y="395"/>
                      <a:pt x="568" y="395"/>
                    </a:cubicBezTo>
                    <a:cubicBezTo>
                      <a:pt x="569" y="393"/>
                      <a:pt x="569" y="393"/>
                      <a:pt x="569" y="393"/>
                    </a:cubicBezTo>
                    <a:cubicBezTo>
                      <a:pt x="566" y="386"/>
                      <a:pt x="566" y="386"/>
                      <a:pt x="566" y="386"/>
                    </a:cubicBezTo>
                    <a:cubicBezTo>
                      <a:pt x="567" y="384"/>
                      <a:pt x="567" y="384"/>
                      <a:pt x="567" y="384"/>
                    </a:cubicBezTo>
                    <a:cubicBezTo>
                      <a:pt x="569" y="381"/>
                      <a:pt x="569" y="381"/>
                      <a:pt x="569" y="381"/>
                    </a:cubicBezTo>
                    <a:cubicBezTo>
                      <a:pt x="568" y="379"/>
                      <a:pt x="568" y="379"/>
                      <a:pt x="568" y="379"/>
                    </a:cubicBezTo>
                    <a:cubicBezTo>
                      <a:pt x="568" y="377"/>
                      <a:pt x="568" y="377"/>
                      <a:pt x="568" y="377"/>
                    </a:cubicBezTo>
                    <a:cubicBezTo>
                      <a:pt x="565" y="375"/>
                      <a:pt x="565" y="375"/>
                      <a:pt x="565" y="375"/>
                    </a:cubicBezTo>
                    <a:cubicBezTo>
                      <a:pt x="562" y="375"/>
                      <a:pt x="562" y="375"/>
                      <a:pt x="562" y="375"/>
                    </a:cubicBezTo>
                    <a:cubicBezTo>
                      <a:pt x="558" y="377"/>
                      <a:pt x="558" y="377"/>
                      <a:pt x="558" y="377"/>
                    </a:cubicBezTo>
                    <a:cubicBezTo>
                      <a:pt x="557" y="377"/>
                      <a:pt x="557" y="377"/>
                      <a:pt x="557" y="377"/>
                    </a:cubicBezTo>
                    <a:cubicBezTo>
                      <a:pt x="552" y="379"/>
                      <a:pt x="552" y="379"/>
                      <a:pt x="552" y="379"/>
                    </a:cubicBezTo>
                    <a:cubicBezTo>
                      <a:pt x="550" y="381"/>
                      <a:pt x="550" y="381"/>
                      <a:pt x="550" y="381"/>
                    </a:cubicBezTo>
                    <a:cubicBezTo>
                      <a:pt x="546" y="386"/>
                      <a:pt x="546" y="386"/>
                      <a:pt x="546" y="386"/>
                    </a:cubicBezTo>
                    <a:cubicBezTo>
                      <a:pt x="543" y="388"/>
                      <a:pt x="543" y="388"/>
                      <a:pt x="543" y="388"/>
                    </a:cubicBezTo>
                    <a:cubicBezTo>
                      <a:pt x="539" y="388"/>
                      <a:pt x="539" y="388"/>
                      <a:pt x="539" y="388"/>
                    </a:cubicBezTo>
                    <a:cubicBezTo>
                      <a:pt x="535" y="389"/>
                      <a:pt x="535" y="389"/>
                      <a:pt x="535" y="389"/>
                    </a:cubicBezTo>
                    <a:cubicBezTo>
                      <a:pt x="534" y="389"/>
                      <a:pt x="534" y="389"/>
                      <a:pt x="534" y="389"/>
                    </a:cubicBezTo>
                    <a:cubicBezTo>
                      <a:pt x="534" y="388"/>
                      <a:pt x="534" y="388"/>
                      <a:pt x="534" y="388"/>
                    </a:cubicBezTo>
                    <a:cubicBezTo>
                      <a:pt x="536" y="384"/>
                      <a:pt x="536" y="384"/>
                      <a:pt x="536" y="384"/>
                    </a:cubicBezTo>
                    <a:cubicBezTo>
                      <a:pt x="535" y="381"/>
                      <a:pt x="535" y="381"/>
                      <a:pt x="535" y="381"/>
                    </a:cubicBezTo>
                    <a:cubicBezTo>
                      <a:pt x="531" y="367"/>
                      <a:pt x="531" y="367"/>
                      <a:pt x="531" y="367"/>
                    </a:cubicBezTo>
                    <a:cubicBezTo>
                      <a:pt x="529" y="361"/>
                      <a:pt x="529" y="361"/>
                      <a:pt x="529" y="361"/>
                    </a:cubicBezTo>
                    <a:cubicBezTo>
                      <a:pt x="528" y="358"/>
                      <a:pt x="528" y="358"/>
                      <a:pt x="528" y="358"/>
                    </a:cubicBezTo>
                    <a:cubicBezTo>
                      <a:pt x="531" y="353"/>
                      <a:pt x="531" y="353"/>
                      <a:pt x="531" y="353"/>
                    </a:cubicBezTo>
                    <a:cubicBezTo>
                      <a:pt x="525" y="352"/>
                      <a:pt x="525" y="352"/>
                      <a:pt x="525" y="352"/>
                    </a:cubicBezTo>
                    <a:cubicBezTo>
                      <a:pt x="520" y="355"/>
                      <a:pt x="520" y="355"/>
                      <a:pt x="520" y="355"/>
                    </a:cubicBezTo>
                    <a:cubicBezTo>
                      <a:pt x="518" y="353"/>
                      <a:pt x="518" y="353"/>
                      <a:pt x="518" y="353"/>
                    </a:cubicBezTo>
                    <a:cubicBezTo>
                      <a:pt x="510" y="353"/>
                      <a:pt x="510" y="353"/>
                      <a:pt x="510" y="353"/>
                    </a:cubicBezTo>
                    <a:cubicBezTo>
                      <a:pt x="650" y="98"/>
                      <a:pt x="650" y="98"/>
                      <a:pt x="650" y="98"/>
                    </a:cubicBezTo>
                    <a:cubicBezTo>
                      <a:pt x="649" y="97"/>
                      <a:pt x="649" y="97"/>
                      <a:pt x="649" y="97"/>
                    </a:cubicBezTo>
                    <a:cubicBezTo>
                      <a:pt x="647" y="96"/>
                      <a:pt x="647" y="96"/>
                      <a:pt x="647" y="96"/>
                    </a:cubicBezTo>
                    <a:cubicBezTo>
                      <a:pt x="645" y="96"/>
                      <a:pt x="645" y="96"/>
                      <a:pt x="645" y="96"/>
                    </a:cubicBezTo>
                    <a:cubicBezTo>
                      <a:pt x="644" y="95"/>
                      <a:pt x="644" y="95"/>
                      <a:pt x="644" y="95"/>
                    </a:cubicBezTo>
                    <a:cubicBezTo>
                      <a:pt x="643" y="90"/>
                      <a:pt x="643" y="90"/>
                      <a:pt x="643" y="90"/>
                    </a:cubicBezTo>
                    <a:cubicBezTo>
                      <a:pt x="641" y="88"/>
                      <a:pt x="641" y="88"/>
                      <a:pt x="641" y="88"/>
                    </a:cubicBezTo>
                    <a:cubicBezTo>
                      <a:pt x="640" y="87"/>
                      <a:pt x="640" y="87"/>
                      <a:pt x="640" y="87"/>
                    </a:cubicBezTo>
                    <a:cubicBezTo>
                      <a:pt x="639" y="84"/>
                      <a:pt x="639" y="84"/>
                      <a:pt x="639" y="84"/>
                    </a:cubicBezTo>
                    <a:cubicBezTo>
                      <a:pt x="638" y="81"/>
                      <a:pt x="638" y="81"/>
                      <a:pt x="638" y="81"/>
                    </a:cubicBezTo>
                    <a:cubicBezTo>
                      <a:pt x="637" y="80"/>
                      <a:pt x="637" y="80"/>
                      <a:pt x="637" y="80"/>
                    </a:cubicBezTo>
                    <a:cubicBezTo>
                      <a:pt x="632" y="80"/>
                      <a:pt x="632" y="80"/>
                      <a:pt x="632" y="80"/>
                    </a:cubicBezTo>
                    <a:cubicBezTo>
                      <a:pt x="632" y="80"/>
                      <a:pt x="632" y="80"/>
                      <a:pt x="632" y="80"/>
                    </a:cubicBezTo>
                    <a:cubicBezTo>
                      <a:pt x="628" y="80"/>
                      <a:pt x="628" y="80"/>
                      <a:pt x="628" y="80"/>
                    </a:cubicBezTo>
                    <a:cubicBezTo>
                      <a:pt x="625" y="81"/>
                      <a:pt x="625" y="81"/>
                      <a:pt x="625" y="81"/>
                    </a:cubicBezTo>
                    <a:cubicBezTo>
                      <a:pt x="624" y="80"/>
                      <a:pt x="624" y="80"/>
                      <a:pt x="624" y="80"/>
                    </a:cubicBezTo>
                    <a:cubicBezTo>
                      <a:pt x="623" y="80"/>
                      <a:pt x="623" y="80"/>
                      <a:pt x="623" y="80"/>
                    </a:cubicBezTo>
                    <a:cubicBezTo>
                      <a:pt x="622" y="79"/>
                      <a:pt x="622" y="79"/>
                      <a:pt x="622" y="79"/>
                    </a:cubicBezTo>
                    <a:cubicBezTo>
                      <a:pt x="621" y="80"/>
                      <a:pt x="621" y="80"/>
                      <a:pt x="621" y="80"/>
                    </a:cubicBezTo>
                    <a:cubicBezTo>
                      <a:pt x="620" y="80"/>
                      <a:pt x="620" y="80"/>
                      <a:pt x="620" y="80"/>
                    </a:cubicBezTo>
                    <a:cubicBezTo>
                      <a:pt x="619" y="79"/>
                      <a:pt x="619" y="79"/>
                      <a:pt x="619" y="79"/>
                    </a:cubicBezTo>
                    <a:cubicBezTo>
                      <a:pt x="621" y="79"/>
                      <a:pt x="621" y="79"/>
                      <a:pt x="621" y="79"/>
                    </a:cubicBezTo>
                    <a:cubicBezTo>
                      <a:pt x="621" y="78"/>
                      <a:pt x="621" y="78"/>
                      <a:pt x="621" y="78"/>
                    </a:cubicBezTo>
                    <a:cubicBezTo>
                      <a:pt x="619" y="76"/>
                      <a:pt x="619" y="76"/>
                      <a:pt x="619" y="76"/>
                    </a:cubicBezTo>
                    <a:cubicBezTo>
                      <a:pt x="617" y="77"/>
                      <a:pt x="617" y="77"/>
                      <a:pt x="617" y="77"/>
                    </a:cubicBezTo>
                    <a:cubicBezTo>
                      <a:pt x="616" y="77"/>
                      <a:pt x="616" y="77"/>
                      <a:pt x="616" y="77"/>
                    </a:cubicBezTo>
                    <a:cubicBezTo>
                      <a:pt x="616" y="76"/>
                      <a:pt x="616" y="76"/>
                      <a:pt x="616" y="76"/>
                    </a:cubicBezTo>
                    <a:cubicBezTo>
                      <a:pt x="617" y="75"/>
                      <a:pt x="617" y="75"/>
                      <a:pt x="617" y="75"/>
                    </a:cubicBezTo>
                    <a:cubicBezTo>
                      <a:pt x="616" y="74"/>
                      <a:pt x="616" y="74"/>
                      <a:pt x="616" y="74"/>
                    </a:cubicBezTo>
                    <a:cubicBezTo>
                      <a:pt x="615" y="74"/>
                      <a:pt x="615" y="74"/>
                      <a:pt x="615" y="74"/>
                    </a:cubicBezTo>
                    <a:cubicBezTo>
                      <a:pt x="613" y="74"/>
                      <a:pt x="613" y="74"/>
                      <a:pt x="613" y="74"/>
                    </a:cubicBezTo>
                    <a:cubicBezTo>
                      <a:pt x="613" y="73"/>
                      <a:pt x="613" y="73"/>
                      <a:pt x="613" y="73"/>
                    </a:cubicBezTo>
                    <a:cubicBezTo>
                      <a:pt x="611" y="71"/>
                      <a:pt x="611" y="71"/>
                      <a:pt x="611" y="71"/>
                    </a:cubicBezTo>
                    <a:cubicBezTo>
                      <a:pt x="608" y="68"/>
                      <a:pt x="608" y="68"/>
                      <a:pt x="608" y="68"/>
                    </a:cubicBezTo>
                    <a:cubicBezTo>
                      <a:pt x="607" y="69"/>
                      <a:pt x="607" y="69"/>
                      <a:pt x="607" y="69"/>
                    </a:cubicBezTo>
                    <a:cubicBezTo>
                      <a:pt x="606" y="68"/>
                      <a:pt x="606" y="68"/>
                      <a:pt x="606" y="68"/>
                    </a:cubicBezTo>
                    <a:cubicBezTo>
                      <a:pt x="605" y="68"/>
                      <a:pt x="605" y="68"/>
                      <a:pt x="605" y="68"/>
                    </a:cubicBezTo>
                    <a:cubicBezTo>
                      <a:pt x="604" y="69"/>
                      <a:pt x="604" y="69"/>
                      <a:pt x="604" y="69"/>
                    </a:cubicBezTo>
                    <a:cubicBezTo>
                      <a:pt x="604" y="68"/>
                      <a:pt x="604" y="68"/>
                      <a:pt x="604" y="68"/>
                    </a:cubicBezTo>
                    <a:cubicBezTo>
                      <a:pt x="604" y="67"/>
                      <a:pt x="604" y="67"/>
                      <a:pt x="604" y="67"/>
                    </a:cubicBezTo>
                    <a:cubicBezTo>
                      <a:pt x="602" y="66"/>
                      <a:pt x="602" y="66"/>
                      <a:pt x="602" y="66"/>
                    </a:cubicBezTo>
                    <a:cubicBezTo>
                      <a:pt x="601" y="68"/>
                      <a:pt x="601" y="68"/>
                      <a:pt x="601" y="68"/>
                    </a:cubicBezTo>
                    <a:cubicBezTo>
                      <a:pt x="600" y="67"/>
                      <a:pt x="600" y="67"/>
                      <a:pt x="600" y="67"/>
                    </a:cubicBezTo>
                    <a:cubicBezTo>
                      <a:pt x="600" y="66"/>
                      <a:pt x="600" y="66"/>
                      <a:pt x="600" y="66"/>
                    </a:cubicBezTo>
                    <a:cubicBezTo>
                      <a:pt x="600" y="65"/>
                      <a:pt x="600" y="65"/>
                      <a:pt x="600" y="65"/>
                    </a:cubicBezTo>
                    <a:cubicBezTo>
                      <a:pt x="600" y="64"/>
                      <a:pt x="600" y="64"/>
                      <a:pt x="600" y="64"/>
                    </a:cubicBezTo>
                    <a:cubicBezTo>
                      <a:pt x="598" y="63"/>
                      <a:pt x="598" y="63"/>
                      <a:pt x="598" y="63"/>
                    </a:cubicBezTo>
                    <a:cubicBezTo>
                      <a:pt x="596" y="64"/>
                      <a:pt x="596" y="64"/>
                      <a:pt x="596" y="64"/>
                    </a:cubicBezTo>
                    <a:cubicBezTo>
                      <a:pt x="597" y="63"/>
                      <a:pt x="597" y="63"/>
                      <a:pt x="597" y="63"/>
                    </a:cubicBezTo>
                    <a:cubicBezTo>
                      <a:pt x="597" y="62"/>
                      <a:pt x="597" y="62"/>
                      <a:pt x="597" y="62"/>
                    </a:cubicBezTo>
                    <a:cubicBezTo>
                      <a:pt x="595" y="61"/>
                      <a:pt x="595" y="61"/>
                      <a:pt x="595" y="61"/>
                    </a:cubicBezTo>
                    <a:cubicBezTo>
                      <a:pt x="593" y="59"/>
                      <a:pt x="593" y="59"/>
                      <a:pt x="593" y="59"/>
                    </a:cubicBezTo>
                    <a:cubicBezTo>
                      <a:pt x="593" y="58"/>
                      <a:pt x="593" y="58"/>
                      <a:pt x="593" y="58"/>
                    </a:cubicBezTo>
                    <a:cubicBezTo>
                      <a:pt x="593" y="57"/>
                      <a:pt x="593" y="57"/>
                      <a:pt x="593" y="57"/>
                    </a:cubicBezTo>
                    <a:cubicBezTo>
                      <a:pt x="591" y="57"/>
                      <a:pt x="591" y="57"/>
                      <a:pt x="591" y="57"/>
                    </a:cubicBezTo>
                    <a:cubicBezTo>
                      <a:pt x="590" y="57"/>
                      <a:pt x="590" y="57"/>
                      <a:pt x="590" y="57"/>
                    </a:cubicBezTo>
                    <a:cubicBezTo>
                      <a:pt x="585" y="62"/>
                      <a:pt x="585" y="62"/>
                      <a:pt x="585" y="62"/>
                    </a:cubicBezTo>
                    <a:cubicBezTo>
                      <a:pt x="580" y="64"/>
                      <a:pt x="580" y="64"/>
                      <a:pt x="580" y="64"/>
                    </a:cubicBezTo>
                    <a:cubicBezTo>
                      <a:pt x="585" y="61"/>
                      <a:pt x="585" y="61"/>
                      <a:pt x="585" y="61"/>
                    </a:cubicBezTo>
                    <a:cubicBezTo>
                      <a:pt x="587" y="57"/>
                      <a:pt x="587" y="57"/>
                      <a:pt x="587" y="57"/>
                    </a:cubicBezTo>
                    <a:cubicBezTo>
                      <a:pt x="590" y="55"/>
                      <a:pt x="590" y="55"/>
                      <a:pt x="590" y="55"/>
                    </a:cubicBezTo>
                    <a:cubicBezTo>
                      <a:pt x="591" y="52"/>
                      <a:pt x="591" y="52"/>
                      <a:pt x="591" y="52"/>
                    </a:cubicBezTo>
                    <a:cubicBezTo>
                      <a:pt x="589" y="51"/>
                      <a:pt x="589" y="51"/>
                      <a:pt x="589" y="51"/>
                    </a:cubicBezTo>
                    <a:cubicBezTo>
                      <a:pt x="586" y="48"/>
                      <a:pt x="586" y="48"/>
                      <a:pt x="586" y="48"/>
                    </a:cubicBezTo>
                    <a:cubicBezTo>
                      <a:pt x="583" y="48"/>
                      <a:pt x="583" y="48"/>
                      <a:pt x="583" y="48"/>
                    </a:cubicBezTo>
                    <a:cubicBezTo>
                      <a:pt x="580" y="49"/>
                      <a:pt x="580" y="49"/>
                      <a:pt x="580" y="49"/>
                    </a:cubicBezTo>
                    <a:cubicBezTo>
                      <a:pt x="578" y="49"/>
                      <a:pt x="578" y="49"/>
                      <a:pt x="578" y="49"/>
                    </a:cubicBezTo>
                    <a:cubicBezTo>
                      <a:pt x="577" y="50"/>
                      <a:pt x="577" y="50"/>
                      <a:pt x="577" y="50"/>
                    </a:cubicBezTo>
                    <a:cubicBezTo>
                      <a:pt x="574" y="51"/>
                      <a:pt x="574" y="51"/>
                      <a:pt x="574" y="51"/>
                    </a:cubicBezTo>
                    <a:cubicBezTo>
                      <a:pt x="570" y="54"/>
                      <a:pt x="570" y="54"/>
                      <a:pt x="570" y="54"/>
                    </a:cubicBezTo>
                    <a:cubicBezTo>
                      <a:pt x="568" y="56"/>
                      <a:pt x="568" y="56"/>
                      <a:pt x="568" y="56"/>
                    </a:cubicBezTo>
                    <a:cubicBezTo>
                      <a:pt x="570" y="54"/>
                      <a:pt x="570" y="54"/>
                      <a:pt x="570" y="54"/>
                    </a:cubicBezTo>
                    <a:cubicBezTo>
                      <a:pt x="569" y="51"/>
                      <a:pt x="569" y="51"/>
                      <a:pt x="569" y="51"/>
                    </a:cubicBezTo>
                    <a:cubicBezTo>
                      <a:pt x="570" y="48"/>
                      <a:pt x="570" y="48"/>
                      <a:pt x="570" y="48"/>
                    </a:cubicBezTo>
                    <a:cubicBezTo>
                      <a:pt x="570" y="46"/>
                      <a:pt x="570" y="46"/>
                      <a:pt x="570" y="46"/>
                    </a:cubicBezTo>
                    <a:cubicBezTo>
                      <a:pt x="566" y="43"/>
                      <a:pt x="566" y="43"/>
                      <a:pt x="566" y="43"/>
                    </a:cubicBezTo>
                    <a:cubicBezTo>
                      <a:pt x="566" y="42"/>
                      <a:pt x="566" y="42"/>
                      <a:pt x="566" y="42"/>
                    </a:cubicBezTo>
                    <a:cubicBezTo>
                      <a:pt x="568" y="42"/>
                      <a:pt x="568" y="42"/>
                      <a:pt x="568" y="42"/>
                    </a:cubicBezTo>
                    <a:cubicBezTo>
                      <a:pt x="570" y="42"/>
                      <a:pt x="570" y="42"/>
                      <a:pt x="570" y="42"/>
                    </a:cubicBezTo>
                    <a:cubicBezTo>
                      <a:pt x="570" y="41"/>
                      <a:pt x="570" y="41"/>
                      <a:pt x="570" y="41"/>
                    </a:cubicBezTo>
                    <a:cubicBezTo>
                      <a:pt x="564" y="37"/>
                      <a:pt x="564" y="37"/>
                      <a:pt x="564" y="37"/>
                    </a:cubicBezTo>
                    <a:cubicBezTo>
                      <a:pt x="564" y="36"/>
                      <a:pt x="564" y="36"/>
                      <a:pt x="564" y="36"/>
                    </a:cubicBezTo>
                    <a:cubicBezTo>
                      <a:pt x="565" y="34"/>
                      <a:pt x="565" y="34"/>
                      <a:pt x="565" y="34"/>
                    </a:cubicBezTo>
                    <a:cubicBezTo>
                      <a:pt x="568" y="32"/>
                      <a:pt x="568" y="32"/>
                      <a:pt x="568" y="32"/>
                    </a:cubicBezTo>
                    <a:cubicBezTo>
                      <a:pt x="570" y="31"/>
                      <a:pt x="570" y="31"/>
                      <a:pt x="570" y="31"/>
                    </a:cubicBezTo>
                    <a:cubicBezTo>
                      <a:pt x="568" y="29"/>
                      <a:pt x="568" y="29"/>
                      <a:pt x="568" y="29"/>
                    </a:cubicBezTo>
                    <a:cubicBezTo>
                      <a:pt x="567" y="27"/>
                      <a:pt x="567" y="27"/>
                      <a:pt x="567" y="27"/>
                    </a:cubicBezTo>
                    <a:cubicBezTo>
                      <a:pt x="566" y="26"/>
                      <a:pt x="566" y="26"/>
                      <a:pt x="566" y="26"/>
                    </a:cubicBezTo>
                    <a:cubicBezTo>
                      <a:pt x="565" y="27"/>
                      <a:pt x="565" y="27"/>
                      <a:pt x="565" y="27"/>
                    </a:cubicBezTo>
                    <a:cubicBezTo>
                      <a:pt x="564" y="25"/>
                      <a:pt x="564" y="25"/>
                      <a:pt x="564" y="25"/>
                    </a:cubicBezTo>
                    <a:cubicBezTo>
                      <a:pt x="562" y="25"/>
                      <a:pt x="562" y="25"/>
                      <a:pt x="562" y="25"/>
                    </a:cubicBezTo>
                    <a:cubicBezTo>
                      <a:pt x="560" y="25"/>
                      <a:pt x="560" y="25"/>
                      <a:pt x="560" y="25"/>
                    </a:cubicBezTo>
                    <a:cubicBezTo>
                      <a:pt x="557" y="24"/>
                      <a:pt x="557" y="24"/>
                      <a:pt x="557" y="24"/>
                    </a:cubicBezTo>
                    <a:cubicBezTo>
                      <a:pt x="556" y="23"/>
                      <a:pt x="556" y="23"/>
                      <a:pt x="556" y="23"/>
                    </a:cubicBezTo>
                    <a:cubicBezTo>
                      <a:pt x="554" y="24"/>
                      <a:pt x="554" y="24"/>
                      <a:pt x="554" y="24"/>
                    </a:cubicBezTo>
                    <a:cubicBezTo>
                      <a:pt x="551" y="24"/>
                      <a:pt x="551" y="24"/>
                      <a:pt x="551" y="24"/>
                    </a:cubicBezTo>
                    <a:cubicBezTo>
                      <a:pt x="550" y="26"/>
                      <a:pt x="550" y="26"/>
                      <a:pt x="550" y="26"/>
                    </a:cubicBezTo>
                    <a:cubicBezTo>
                      <a:pt x="550" y="27"/>
                      <a:pt x="550" y="27"/>
                      <a:pt x="550" y="27"/>
                    </a:cubicBezTo>
                    <a:cubicBezTo>
                      <a:pt x="548" y="25"/>
                      <a:pt x="548" y="25"/>
                      <a:pt x="548" y="25"/>
                    </a:cubicBezTo>
                    <a:cubicBezTo>
                      <a:pt x="549" y="23"/>
                      <a:pt x="549" y="23"/>
                      <a:pt x="549" y="23"/>
                    </a:cubicBezTo>
                    <a:cubicBezTo>
                      <a:pt x="550" y="22"/>
                      <a:pt x="550" y="22"/>
                      <a:pt x="550" y="22"/>
                    </a:cubicBezTo>
                    <a:cubicBezTo>
                      <a:pt x="550" y="20"/>
                      <a:pt x="550" y="20"/>
                      <a:pt x="550" y="20"/>
                    </a:cubicBezTo>
                    <a:cubicBezTo>
                      <a:pt x="551" y="19"/>
                      <a:pt x="551" y="19"/>
                      <a:pt x="551" y="19"/>
                    </a:cubicBezTo>
                    <a:cubicBezTo>
                      <a:pt x="552" y="18"/>
                      <a:pt x="552" y="18"/>
                      <a:pt x="552" y="18"/>
                    </a:cubicBezTo>
                    <a:cubicBezTo>
                      <a:pt x="552" y="16"/>
                      <a:pt x="552" y="16"/>
                      <a:pt x="552" y="16"/>
                    </a:cubicBezTo>
                    <a:cubicBezTo>
                      <a:pt x="553" y="13"/>
                      <a:pt x="553" y="13"/>
                      <a:pt x="553" y="13"/>
                    </a:cubicBezTo>
                    <a:cubicBezTo>
                      <a:pt x="552" y="12"/>
                      <a:pt x="552" y="12"/>
                      <a:pt x="552" y="12"/>
                    </a:cubicBezTo>
                    <a:cubicBezTo>
                      <a:pt x="552" y="12"/>
                      <a:pt x="552" y="12"/>
                      <a:pt x="552" y="12"/>
                    </a:cubicBezTo>
                    <a:cubicBezTo>
                      <a:pt x="549" y="15"/>
                      <a:pt x="549" y="15"/>
                      <a:pt x="549" y="15"/>
                    </a:cubicBezTo>
                    <a:cubicBezTo>
                      <a:pt x="548" y="17"/>
                      <a:pt x="548" y="17"/>
                      <a:pt x="548" y="17"/>
                    </a:cubicBezTo>
                    <a:cubicBezTo>
                      <a:pt x="548" y="17"/>
                      <a:pt x="548" y="17"/>
                      <a:pt x="548" y="17"/>
                    </a:cubicBezTo>
                    <a:cubicBezTo>
                      <a:pt x="546" y="16"/>
                      <a:pt x="546" y="16"/>
                      <a:pt x="546" y="16"/>
                    </a:cubicBezTo>
                    <a:cubicBezTo>
                      <a:pt x="544" y="17"/>
                      <a:pt x="544" y="17"/>
                      <a:pt x="544" y="17"/>
                    </a:cubicBezTo>
                    <a:cubicBezTo>
                      <a:pt x="543" y="18"/>
                      <a:pt x="543" y="18"/>
                      <a:pt x="543" y="18"/>
                    </a:cubicBezTo>
                    <a:cubicBezTo>
                      <a:pt x="544" y="20"/>
                      <a:pt x="544" y="20"/>
                      <a:pt x="544" y="20"/>
                    </a:cubicBezTo>
                    <a:cubicBezTo>
                      <a:pt x="542" y="22"/>
                      <a:pt x="542" y="22"/>
                      <a:pt x="542" y="22"/>
                    </a:cubicBezTo>
                    <a:cubicBezTo>
                      <a:pt x="541" y="22"/>
                      <a:pt x="541" y="22"/>
                      <a:pt x="541" y="22"/>
                    </a:cubicBezTo>
                    <a:cubicBezTo>
                      <a:pt x="540" y="21"/>
                      <a:pt x="540" y="21"/>
                      <a:pt x="540" y="21"/>
                    </a:cubicBezTo>
                    <a:cubicBezTo>
                      <a:pt x="539" y="24"/>
                      <a:pt x="539" y="24"/>
                      <a:pt x="539" y="24"/>
                    </a:cubicBezTo>
                    <a:cubicBezTo>
                      <a:pt x="539" y="27"/>
                      <a:pt x="539" y="27"/>
                      <a:pt x="539" y="27"/>
                    </a:cubicBezTo>
                    <a:cubicBezTo>
                      <a:pt x="538" y="24"/>
                      <a:pt x="538" y="24"/>
                      <a:pt x="538" y="24"/>
                    </a:cubicBezTo>
                    <a:cubicBezTo>
                      <a:pt x="538" y="22"/>
                      <a:pt x="538" y="22"/>
                      <a:pt x="538" y="22"/>
                    </a:cubicBezTo>
                    <a:cubicBezTo>
                      <a:pt x="539" y="20"/>
                      <a:pt x="539" y="20"/>
                      <a:pt x="539" y="20"/>
                    </a:cubicBezTo>
                    <a:cubicBezTo>
                      <a:pt x="538" y="19"/>
                      <a:pt x="538" y="19"/>
                      <a:pt x="538" y="19"/>
                    </a:cubicBezTo>
                    <a:cubicBezTo>
                      <a:pt x="536" y="21"/>
                      <a:pt x="536" y="21"/>
                      <a:pt x="536" y="21"/>
                    </a:cubicBezTo>
                    <a:cubicBezTo>
                      <a:pt x="536" y="22"/>
                      <a:pt x="536" y="22"/>
                      <a:pt x="536" y="22"/>
                    </a:cubicBezTo>
                    <a:cubicBezTo>
                      <a:pt x="534" y="23"/>
                      <a:pt x="534" y="23"/>
                      <a:pt x="534" y="23"/>
                    </a:cubicBezTo>
                    <a:cubicBezTo>
                      <a:pt x="535" y="19"/>
                      <a:pt x="535" y="19"/>
                      <a:pt x="535" y="19"/>
                    </a:cubicBezTo>
                    <a:cubicBezTo>
                      <a:pt x="534" y="17"/>
                      <a:pt x="534" y="17"/>
                      <a:pt x="534" y="17"/>
                    </a:cubicBezTo>
                    <a:cubicBezTo>
                      <a:pt x="532" y="17"/>
                      <a:pt x="532" y="17"/>
                      <a:pt x="532" y="17"/>
                    </a:cubicBezTo>
                    <a:cubicBezTo>
                      <a:pt x="532" y="16"/>
                      <a:pt x="532" y="16"/>
                      <a:pt x="532" y="16"/>
                    </a:cubicBezTo>
                    <a:cubicBezTo>
                      <a:pt x="535" y="14"/>
                      <a:pt x="535" y="14"/>
                      <a:pt x="535" y="14"/>
                    </a:cubicBezTo>
                    <a:cubicBezTo>
                      <a:pt x="537" y="13"/>
                      <a:pt x="537" y="13"/>
                      <a:pt x="537" y="13"/>
                    </a:cubicBezTo>
                    <a:cubicBezTo>
                      <a:pt x="540" y="15"/>
                      <a:pt x="540" y="15"/>
                      <a:pt x="540" y="15"/>
                    </a:cubicBezTo>
                    <a:cubicBezTo>
                      <a:pt x="543" y="14"/>
                      <a:pt x="543" y="14"/>
                      <a:pt x="543" y="14"/>
                    </a:cubicBezTo>
                    <a:cubicBezTo>
                      <a:pt x="545" y="13"/>
                      <a:pt x="545" y="13"/>
                      <a:pt x="545" y="13"/>
                    </a:cubicBezTo>
                    <a:cubicBezTo>
                      <a:pt x="548" y="11"/>
                      <a:pt x="548" y="11"/>
                      <a:pt x="548" y="11"/>
                    </a:cubicBezTo>
                    <a:cubicBezTo>
                      <a:pt x="548" y="10"/>
                      <a:pt x="548" y="10"/>
                      <a:pt x="548" y="10"/>
                    </a:cubicBezTo>
                    <a:cubicBezTo>
                      <a:pt x="549" y="8"/>
                      <a:pt x="549" y="8"/>
                      <a:pt x="549" y="8"/>
                    </a:cubicBezTo>
                    <a:cubicBezTo>
                      <a:pt x="548" y="7"/>
                      <a:pt x="548" y="7"/>
                      <a:pt x="548" y="7"/>
                    </a:cubicBezTo>
                    <a:cubicBezTo>
                      <a:pt x="545" y="6"/>
                      <a:pt x="545" y="6"/>
                      <a:pt x="545" y="6"/>
                    </a:cubicBezTo>
                    <a:cubicBezTo>
                      <a:pt x="544" y="6"/>
                      <a:pt x="544" y="6"/>
                      <a:pt x="544" y="6"/>
                    </a:cubicBezTo>
                    <a:cubicBezTo>
                      <a:pt x="544" y="4"/>
                      <a:pt x="544" y="4"/>
                      <a:pt x="544" y="4"/>
                    </a:cubicBezTo>
                    <a:cubicBezTo>
                      <a:pt x="543" y="3"/>
                      <a:pt x="543" y="3"/>
                      <a:pt x="543" y="3"/>
                    </a:cubicBezTo>
                    <a:cubicBezTo>
                      <a:pt x="543" y="3"/>
                      <a:pt x="543" y="3"/>
                      <a:pt x="543" y="3"/>
                    </a:cubicBezTo>
                    <a:cubicBezTo>
                      <a:pt x="543" y="2"/>
                      <a:pt x="543" y="2"/>
                      <a:pt x="543" y="2"/>
                    </a:cubicBezTo>
                    <a:cubicBezTo>
                      <a:pt x="544" y="2"/>
                      <a:pt x="544" y="2"/>
                      <a:pt x="544" y="2"/>
                    </a:cubicBezTo>
                    <a:cubicBezTo>
                      <a:pt x="545" y="1"/>
                      <a:pt x="545" y="1"/>
                      <a:pt x="545" y="1"/>
                    </a:cubicBezTo>
                    <a:cubicBezTo>
                      <a:pt x="544" y="0"/>
                      <a:pt x="544" y="0"/>
                      <a:pt x="544" y="0"/>
                    </a:cubicBezTo>
                    <a:cubicBezTo>
                      <a:pt x="539" y="3"/>
                      <a:pt x="539" y="3"/>
                      <a:pt x="539" y="3"/>
                    </a:cubicBezTo>
                    <a:cubicBezTo>
                      <a:pt x="538" y="4"/>
                      <a:pt x="538" y="4"/>
                      <a:pt x="538" y="4"/>
                    </a:cubicBezTo>
                    <a:cubicBezTo>
                      <a:pt x="535" y="4"/>
                      <a:pt x="535" y="4"/>
                      <a:pt x="535" y="4"/>
                    </a:cubicBezTo>
                    <a:cubicBezTo>
                      <a:pt x="532" y="5"/>
                      <a:pt x="532" y="5"/>
                      <a:pt x="532" y="5"/>
                    </a:cubicBezTo>
                    <a:cubicBezTo>
                      <a:pt x="527" y="10"/>
                      <a:pt x="527" y="10"/>
                      <a:pt x="527" y="10"/>
                    </a:cubicBezTo>
                    <a:cubicBezTo>
                      <a:pt x="524" y="11"/>
                      <a:pt x="524" y="11"/>
                      <a:pt x="524" y="11"/>
                    </a:cubicBezTo>
                    <a:cubicBezTo>
                      <a:pt x="518" y="11"/>
                      <a:pt x="518" y="11"/>
                      <a:pt x="518" y="11"/>
                    </a:cubicBezTo>
                    <a:cubicBezTo>
                      <a:pt x="515" y="9"/>
                      <a:pt x="515" y="9"/>
                      <a:pt x="515" y="9"/>
                    </a:cubicBezTo>
                    <a:cubicBezTo>
                      <a:pt x="514" y="8"/>
                      <a:pt x="514" y="8"/>
                      <a:pt x="514" y="8"/>
                    </a:cubicBezTo>
                    <a:cubicBezTo>
                      <a:pt x="514" y="9"/>
                      <a:pt x="514" y="9"/>
                      <a:pt x="514" y="9"/>
                    </a:cubicBezTo>
                    <a:cubicBezTo>
                      <a:pt x="512" y="9"/>
                      <a:pt x="512" y="9"/>
                      <a:pt x="512" y="9"/>
                    </a:cubicBezTo>
                    <a:cubicBezTo>
                      <a:pt x="510" y="7"/>
                      <a:pt x="510" y="7"/>
                      <a:pt x="510" y="7"/>
                    </a:cubicBezTo>
                    <a:cubicBezTo>
                      <a:pt x="508" y="8"/>
                      <a:pt x="508" y="8"/>
                      <a:pt x="508" y="8"/>
                    </a:cubicBezTo>
                    <a:cubicBezTo>
                      <a:pt x="507" y="10"/>
                      <a:pt x="507" y="10"/>
                      <a:pt x="507" y="10"/>
                    </a:cubicBezTo>
                    <a:cubicBezTo>
                      <a:pt x="506" y="10"/>
                      <a:pt x="506" y="10"/>
                      <a:pt x="506" y="10"/>
                    </a:cubicBezTo>
                    <a:cubicBezTo>
                      <a:pt x="505" y="8"/>
                      <a:pt x="505" y="8"/>
                      <a:pt x="505" y="8"/>
                    </a:cubicBezTo>
                    <a:cubicBezTo>
                      <a:pt x="506" y="7"/>
                      <a:pt x="506" y="7"/>
                      <a:pt x="506" y="7"/>
                    </a:cubicBezTo>
                    <a:cubicBezTo>
                      <a:pt x="508" y="6"/>
                      <a:pt x="508" y="6"/>
                      <a:pt x="508" y="6"/>
                    </a:cubicBezTo>
                    <a:cubicBezTo>
                      <a:pt x="507" y="5"/>
                      <a:pt x="507" y="5"/>
                      <a:pt x="507" y="5"/>
                    </a:cubicBezTo>
                    <a:cubicBezTo>
                      <a:pt x="504" y="6"/>
                      <a:pt x="504" y="6"/>
                      <a:pt x="504" y="6"/>
                    </a:cubicBezTo>
                    <a:cubicBezTo>
                      <a:pt x="499" y="8"/>
                      <a:pt x="499" y="8"/>
                      <a:pt x="499" y="8"/>
                    </a:cubicBezTo>
                    <a:cubicBezTo>
                      <a:pt x="496" y="10"/>
                      <a:pt x="496" y="10"/>
                      <a:pt x="496" y="10"/>
                    </a:cubicBezTo>
                    <a:cubicBezTo>
                      <a:pt x="495" y="12"/>
                      <a:pt x="495" y="12"/>
                      <a:pt x="495" y="12"/>
                    </a:cubicBezTo>
                    <a:cubicBezTo>
                      <a:pt x="495" y="14"/>
                      <a:pt x="495" y="14"/>
                      <a:pt x="495" y="14"/>
                    </a:cubicBezTo>
                    <a:cubicBezTo>
                      <a:pt x="498" y="15"/>
                      <a:pt x="498" y="15"/>
                      <a:pt x="498" y="15"/>
                    </a:cubicBezTo>
                    <a:cubicBezTo>
                      <a:pt x="496" y="16"/>
                      <a:pt x="496" y="16"/>
                      <a:pt x="496" y="16"/>
                    </a:cubicBezTo>
                    <a:cubicBezTo>
                      <a:pt x="493" y="16"/>
                      <a:pt x="493" y="16"/>
                      <a:pt x="493" y="16"/>
                    </a:cubicBezTo>
                    <a:cubicBezTo>
                      <a:pt x="490" y="19"/>
                      <a:pt x="490" y="19"/>
                      <a:pt x="490" y="19"/>
                    </a:cubicBezTo>
                    <a:cubicBezTo>
                      <a:pt x="488" y="24"/>
                      <a:pt x="488" y="24"/>
                      <a:pt x="488" y="24"/>
                    </a:cubicBezTo>
                    <a:cubicBezTo>
                      <a:pt x="487" y="28"/>
                      <a:pt x="487" y="28"/>
                      <a:pt x="487" y="28"/>
                    </a:cubicBezTo>
                    <a:cubicBezTo>
                      <a:pt x="485" y="29"/>
                      <a:pt x="485" y="29"/>
                      <a:pt x="485" y="29"/>
                    </a:cubicBezTo>
                    <a:cubicBezTo>
                      <a:pt x="485" y="28"/>
                      <a:pt x="485" y="28"/>
                      <a:pt x="485" y="28"/>
                    </a:cubicBezTo>
                    <a:cubicBezTo>
                      <a:pt x="486" y="24"/>
                      <a:pt x="486" y="24"/>
                      <a:pt x="486" y="24"/>
                    </a:cubicBezTo>
                    <a:cubicBezTo>
                      <a:pt x="489" y="18"/>
                      <a:pt x="489" y="18"/>
                      <a:pt x="489" y="18"/>
                    </a:cubicBezTo>
                    <a:cubicBezTo>
                      <a:pt x="489" y="17"/>
                      <a:pt x="489" y="17"/>
                      <a:pt x="489" y="17"/>
                    </a:cubicBezTo>
                    <a:cubicBezTo>
                      <a:pt x="488" y="16"/>
                      <a:pt x="488" y="16"/>
                      <a:pt x="488" y="16"/>
                    </a:cubicBezTo>
                    <a:cubicBezTo>
                      <a:pt x="482" y="19"/>
                      <a:pt x="482" y="19"/>
                      <a:pt x="482" y="19"/>
                    </a:cubicBezTo>
                    <a:cubicBezTo>
                      <a:pt x="480" y="19"/>
                      <a:pt x="480" y="19"/>
                      <a:pt x="480" y="19"/>
                    </a:cubicBezTo>
                    <a:cubicBezTo>
                      <a:pt x="478" y="18"/>
                      <a:pt x="478" y="18"/>
                      <a:pt x="478" y="18"/>
                    </a:cubicBezTo>
                    <a:cubicBezTo>
                      <a:pt x="476" y="16"/>
                      <a:pt x="476" y="16"/>
                      <a:pt x="476" y="16"/>
                    </a:cubicBezTo>
                    <a:cubicBezTo>
                      <a:pt x="473" y="15"/>
                      <a:pt x="473" y="15"/>
                      <a:pt x="473" y="15"/>
                    </a:cubicBezTo>
                    <a:cubicBezTo>
                      <a:pt x="472" y="15"/>
                      <a:pt x="472" y="15"/>
                      <a:pt x="472" y="15"/>
                    </a:cubicBezTo>
                    <a:cubicBezTo>
                      <a:pt x="472" y="16"/>
                      <a:pt x="472" y="16"/>
                      <a:pt x="472" y="16"/>
                    </a:cubicBezTo>
                    <a:cubicBezTo>
                      <a:pt x="476" y="18"/>
                      <a:pt x="476" y="18"/>
                      <a:pt x="476" y="18"/>
                    </a:cubicBezTo>
                    <a:cubicBezTo>
                      <a:pt x="477" y="19"/>
                      <a:pt x="477" y="19"/>
                      <a:pt x="477" y="19"/>
                    </a:cubicBezTo>
                    <a:cubicBezTo>
                      <a:pt x="476" y="20"/>
                      <a:pt x="476" y="20"/>
                      <a:pt x="476" y="20"/>
                    </a:cubicBezTo>
                    <a:cubicBezTo>
                      <a:pt x="472" y="19"/>
                      <a:pt x="472" y="19"/>
                      <a:pt x="472" y="19"/>
                    </a:cubicBezTo>
                    <a:cubicBezTo>
                      <a:pt x="468" y="19"/>
                      <a:pt x="468" y="19"/>
                      <a:pt x="468" y="19"/>
                    </a:cubicBezTo>
                    <a:cubicBezTo>
                      <a:pt x="463" y="21"/>
                      <a:pt x="463" y="21"/>
                      <a:pt x="463" y="21"/>
                    </a:cubicBezTo>
                    <a:cubicBezTo>
                      <a:pt x="457" y="26"/>
                      <a:pt x="457" y="26"/>
                      <a:pt x="457" y="26"/>
                    </a:cubicBezTo>
                    <a:cubicBezTo>
                      <a:pt x="450" y="29"/>
                      <a:pt x="450" y="29"/>
                      <a:pt x="450" y="29"/>
                    </a:cubicBezTo>
                    <a:cubicBezTo>
                      <a:pt x="445" y="33"/>
                      <a:pt x="445" y="33"/>
                      <a:pt x="445" y="33"/>
                    </a:cubicBezTo>
                    <a:cubicBezTo>
                      <a:pt x="440" y="38"/>
                      <a:pt x="440" y="38"/>
                      <a:pt x="440" y="38"/>
                    </a:cubicBezTo>
                    <a:cubicBezTo>
                      <a:pt x="434" y="43"/>
                      <a:pt x="434" y="43"/>
                      <a:pt x="434" y="43"/>
                    </a:cubicBezTo>
                    <a:cubicBezTo>
                      <a:pt x="430" y="45"/>
                      <a:pt x="430" y="45"/>
                      <a:pt x="430" y="45"/>
                    </a:cubicBezTo>
                    <a:cubicBezTo>
                      <a:pt x="428" y="45"/>
                      <a:pt x="428" y="45"/>
                      <a:pt x="428" y="45"/>
                    </a:cubicBezTo>
                    <a:cubicBezTo>
                      <a:pt x="425" y="47"/>
                      <a:pt x="425" y="47"/>
                      <a:pt x="425" y="47"/>
                    </a:cubicBezTo>
                    <a:cubicBezTo>
                      <a:pt x="422" y="47"/>
                      <a:pt x="422" y="47"/>
                      <a:pt x="422" y="47"/>
                    </a:cubicBezTo>
                    <a:cubicBezTo>
                      <a:pt x="418" y="50"/>
                      <a:pt x="418" y="50"/>
                      <a:pt x="418" y="50"/>
                    </a:cubicBezTo>
                    <a:cubicBezTo>
                      <a:pt x="414" y="50"/>
                      <a:pt x="414" y="50"/>
                      <a:pt x="414" y="50"/>
                    </a:cubicBezTo>
                    <a:cubicBezTo>
                      <a:pt x="412" y="48"/>
                      <a:pt x="412" y="48"/>
                      <a:pt x="412" y="48"/>
                    </a:cubicBezTo>
                    <a:cubicBezTo>
                      <a:pt x="409" y="48"/>
                      <a:pt x="409" y="48"/>
                      <a:pt x="409" y="48"/>
                    </a:cubicBezTo>
                    <a:cubicBezTo>
                      <a:pt x="406" y="46"/>
                      <a:pt x="406" y="46"/>
                      <a:pt x="406" y="46"/>
                    </a:cubicBezTo>
                    <a:cubicBezTo>
                      <a:pt x="403" y="45"/>
                      <a:pt x="403" y="45"/>
                      <a:pt x="403" y="45"/>
                    </a:cubicBezTo>
                    <a:cubicBezTo>
                      <a:pt x="399" y="43"/>
                      <a:pt x="399" y="43"/>
                      <a:pt x="399" y="43"/>
                    </a:cubicBezTo>
                    <a:cubicBezTo>
                      <a:pt x="398" y="43"/>
                      <a:pt x="398" y="43"/>
                      <a:pt x="398" y="43"/>
                    </a:cubicBezTo>
                    <a:cubicBezTo>
                      <a:pt x="395" y="46"/>
                      <a:pt x="395" y="46"/>
                      <a:pt x="395" y="46"/>
                    </a:cubicBezTo>
                    <a:cubicBezTo>
                      <a:pt x="391" y="51"/>
                      <a:pt x="391" y="51"/>
                      <a:pt x="391" y="51"/>
                    </a:cubicBezTo>
                    <a:cubicBezTo>
                      <a:pt x="390" y="53"/>
                      <a:pt x="390" y="53"/>
                      <a:pt x="390" y="53"/>
                    </a:cubicBezTo>
                    <a:cubicBezTo>
                      <a:pt x="387" y="56"/>
                      <a:pt x="387" y="56"/>
                      <a:pt x="387" y="56"/>
                    </a:cubicBezTo>
                    <a:cubicBezTo>
                      <a:pt x="386" y="59"/>
                      <a:pt x="386" y="59"/>
                      <a:pt x="386" y="59"/>
                    </a:cubicBezTo>
                    <a:cubicBezTo>
                      <a:pt x="384" y="58"/>
                      <a:pt x="384" y="58"/>
                      <a:pt x="384" y="58"/>
                    </a:cubicBezTo>
                    <a:cubicBezTo>
                      <a:pt x="383" y="57"/>
                      <a:pt x="383" y="57"/>
                      <a:pt x="383" y="57"/>
                    </a:cubicBezTo>
                    <a:cubicBezTo>
                      <a:pt x="381" y="58"/>
                      <a:pt x="381" y="58"/>
                      <a:pt x="381" y="58"/>
                    </a:cubicBezTo>
                    <a:cubicBezTo>
                      <a:pt x="384" y="63"/>
                      <a:pt x="384" y="63"/>
                      <a:pt x="384" y="63"/>
                    </a:cubicBezTo>
                    <a:cubicBezTo>
                      <a:pt x="387" y="74"/>
                      <a:pt x="387" y="74"/>
                      <a:pt x="387" y="74"/>
                    </a:cubicBezTo>
                    <a:cubicBezTo>
                      <a:pt x="390" y="82"/>
                      <a:pt x="390" y="82"/>
                      <a:pt x="390" y="82"/>
                    </a:cubicBezTo>
                    <a:cubicBezTo>
                      <a:pt x="391" y="90"/>
                      <a:pt x="391" y="90"/>
                      <a:pt x="391" y="90"/>
                    </a:cubicBezTo>
                    <a:cubicBezTo>
                      <a:pt x="390" y="96"/>
                      <a:pt x="390" y="96"/>
                      <a:pt x="390" y="96"/>
                    </a:cubicBezTo>
                    <a:cubicBezTo>
                      <a:pt x="387" y="101"/>
                      <a:pt x="387" y="101"/>
                      <a:pt x="387" y="101"/>
                    </a:cubicBezTo>
                    <a:cubicBezTo>
                      <a:pt x="385" y="104"/>
                      <a:pt x="385" y="104"/>
                      <a:pt x="385" y="104"/>
                    </a:cubicBezTo>
                    <a:cubicBezTo>
                      <a:pt x="385" y="106"/>
                      <a:pt x="385" y="106"/>
                      <a:pt x="385" y="106"/>
                    </a:cubicBezTo>
                    <a:cubicBezTo>
                      <a:pt x="390" y="111"/>
                      <a:pt x="390" y="111"/>
                      <a:pt x="390" y="111"/>
                    </a:cubicBezTo>
                    <a:cubicBezTo>
                      <a:pt x="392" y="112"/>
                      <a:pt x="392" y="112"/>
                      <a:pt x="392" y="112"/>
                    </a:cubicBezTo>
                    <a:cubicBezTo>
                      <a:pt x="392" y="110"/>
                      <a:pt x="392" y="110"/>
                      <a:pt x="392" y="110"/>
                    </a:cubicBezTo>
                    <a:cubicBezTo>
                      <a:pt x="393" y="111"/>
                      <a:pt x="393" y="111"/>
                      <a:pt x="393" y="111"/>
                    </a:cubicBezTo>
                    <a:cubicBezTo>
                      <a:pt x="395" y="109"/>
                      <a:pt x="395" y="109"/>
                      <a:pt x="395" y="109"/>
                    </a:cubicBezTo>
                    <a:cubicBezTo>
                      <a:pt x="397" y="109"/>
                      <a:pt x="397" y="109"/>
                      <a:pt x="397" y="109"/>
                    </a:cubicBezTo>
                    <a:cubicBezTo>
                      <a:pt x="395" y="111"/>
                      <a:pt x="395" y="111"/>
                      <a:pt x="395" y="111"/>
                    </a:cubicBezTo>
                    <a:cubicBezTo>
                      <a:pt x="395" y="112"/>
                      <a:pt x="395" y="112"/>
                      <a:pt x="395" y="112"/>
                    </a:cubicBezTo>
                    <a:cubicBezTo>
                      <a:pt x="401" y="117"/>
                      <a:pt x="401" y="117"/>
                      <a:pt x="401" y="117"/>
                    </a:cubicBezTo>
                    <a:cubicBezTo>
                      <a:pt x="400" y="118"/>
                      <a:pt x="400" y="118"/>
                      <a:pt x="400" y="118"/>
                    </a:cubicBezTo>
                    <a:cubicBezTo>
                      <a:pt x="397" y="118"/>
                      <a:pt x="397" y="118"/>
                      <a:pt x="397" y="118"/>
                    </a:cubicBezTo>
                    <a:cubicBezTo>
                      <a:pt x="396" y="120"/>
                      <a:pt x="396" y="120"/>
                      <a:pt x="396" y="120"/>
                    </a:cubicBezTo>
                    <a:cubicBezTo>
                      <a:pt x="396" y="126"/>
                      <a:pt x="396" y="126"/>
                      <a:pt x="396" y="126"/>
                    </a:cubicBezTo>
                    <a:cubicBezTo>
                      <a:pt x="396" y="129"/>
                      <a:pt x="396" y="129"/>
                      <a:pt x="396" y="129"/>
                    </a:cubicBezTo>
                    <a:cubicBezTo>
                      <a:pt x="397" y="130"/>
                      <a:pt x="397" y="130"/>
                      <a:pt x="397" y="130"/>
                    </a:cubicBezTo>
                    <a:cubicBezTo>
                      <a:pt x="399" y="128"/>
                      <a:pt x="399" y="128"/>
                      <a:pt x="399" y="128"/>
                    </a:cubicBezTo>
                    <a:cubicBezTo>
                      <a:pt x="402" y="127"/>
                      <a:pt x="402" y="127"/>
                      <a:pt x="402" y="127"/>
                    </a:cubicBezTo>
                    <a:cubicBezTo>
                      <a:pt x="404" y="128"/>
                      <a:pt x="404" y="128"/>
                      <a:pt x="404" y="128"/>
                    </a:cubicBezTo>
                    <a:cubicBezTo>
                      <a:pt x="405" y="130"/>
                      <a:pt x="405" y="130"/>
                      <a:pt x="405" y="130"/>
                    </a:cubicBezTo>
                    <a:cubicBezTo>
                      <a:pt x="408" y="129"/>
                      <a:pt x="408" y="129"/>
                      <a:pt x="408" y="129"/>
                    </a:cubicBezTo>
                    <a:cubicBezTo>
                      <a:pt x="412" y="130"/>
                      <a:pt x="412" y="130"/>
                      <a:pt x="412" y="130"/>
                    </a:cubicBezTo>
                    <a:cubicBezTo>
                      <a:pt x="415" y="132"/>
                      <a:pt x="415" y="132"/>
                      <a:pt x="415" y="132"/>
                    </a:cubicBezTo>
                    <a:cubicBezTo>
                      <a:pt x="412" y="133"/>
                      <a:pt x="412" y="133"/>
                      <a:pt x="412" y="133"/>
                    </a:cubicBezTo>
                    <a:cubicBezTo>
                      <a:pt x="412" y="136"/>
                      <a:pt x="412" y="136"/>
                      <a:pt x="412" y="136"/>
                    </a:cubicBezTo>
                    <a:cubicBezTo>
                      <a:pt x="412" y="138"/>
                      <a:pt x="412" y="138"/>
                      <a:pt x="412" y="138"/>
                    </a:cubicBezTo>
                    <a:cubicBezTo>
                      <a:pt x="408" y="139"/>
                      <a:pt x="408" y="139"/>
                      <a:pt x="408" y="139"/>
                    </a:cubicBezTo>
                    <a:cubicBezTo>
                      <a:pt x="408" y="137"/>
                      <a:pt x="408" y="137"/>
                      <a:pt x="408" y="137"/>
                    </a:cubicBezTo>
                    <a:cubicBezTo>
                      <a:pt x="406" y="136"/>
                      <a:pt x="406" y="136"/>
                      <a:pt x="406" y="136"/>
                    </a:cubicBezTo>
                    <a:cubicBezTo>
                      <a:pt x="404" y="137"/>
                      <a:pt x="404" y="137"/>
                      <a:pt x="404" y="137"/>
                    </a:cubicBezTo>
                    <a:cubicBezTo>
                      <a:pt x="401" y="136"/>
                      <a:pt x="401" y="136"/>
                      <a:pt x="401" y="136"/>
                    </a:cubicBezTo>
                    <a:cubicBezTo>
                      <a:pt x="400" y="135"/>
                      <a:pt x="400" y="135"/>
                      <a:pt x="400" y="135"/>
                    </a:cubicBezTo>
                    <a:cubicBezTo>
                      <a:pt x="398" y="132"/>
                      <a:pt x="398" y="132"/>
                      <a:pt x="398" y="132"/>
                    </a:cubicBezTo>
                    <a:cubicBezTo>
                      <a:pt x="396" y="131"/>
                      <a:pt x="396" y="131"/>
                      <a:pt x="396" y="131"/>
                    </a:cubicBezTo>
                    <a:cubicBezTo>
                      <a:pt x="395" y="131"/>
                      <a:pt x="395" y="131"/>
                      <a:pt x="395" y="131"/>
                    </a:cubicBezTo>
                    <a:cubicBezTo>
                      <a:pt x="392" y="129"/>
                      <a:pt x="392" y="129"/>
                      <a:pt x="392" y="129"/>
                    </a:cubicBezTo>
                    <a:cubicBezTo>
                      <a:pt x="393" y="125"/>
                      <a:pt x="393" y="125"/>
                      <a:pt x="393" y="125"/>
                    </a:cubicBezTo>
                    <a:cubicBezTo>
                      <a:pt x="395" y="118"/>
                      <a:pt x="395" y="118"/>
                      <a:pt x="395" y="118"/>
                    </a:cubicBezTo>
                    <a:cubicBezTo>
                      <a:pt x="395" y="116"/>
                      <a:pt x="395" y="116"/>
                      <a:pt x="395" y="116"/>
                    </a:cubicBezTo>
                    <a:cubicBezTo>
                      <a:pt x="394" y="116"/>
                      <a:pt x="394" y="116"/>
                      <a:pt x="394" y="116"/>
                    </a:cubicBezTo>
                    <a:cubicBezTo>
                      <a:pt x="392" y="118"/>
                      <a:pt x="392" y="118"/>
                      <a:pt x="392" y="118"/>
                    </a:cubicBezTo>
                    <a:cubicBezTo>
                      <a:pt x="392" y="125"/>
                      <a:pt x="392" y="125"/>
                      <a:pt x="392" y="125"/>
                    </a:cubicBezTo>
                    <a:cubicBezTo>
                      <a:pt x="391" y="130"/>
                      <a:pt x="391" y="130"/>
                      <a:pt x="391" y="130"/>
                    </a:cubicBezTo>
                    <a:cubicBezTo>
                      <a:pt x="388" y="132"/>
                      <a:pt x="388" y="132"/>
                      <a:pt x="388" y="132"/>
                    </a:cubicBezTo>
                    <a:cubicBezTo>
                      <a:pt x="388" y="134"/>
                      <a:pt x="388" y="134"/>
                      <a:pt x="388" y="134"/>
                    </a:cubicBezTo>
                    <a:cubicBezTo>
                      <a:pt x="390" y="131"/>
                      <a:pt x="390" y="131"/>
                      <a:pt x="390" y="131"/>
                    </a:cubicBezTo>
                    <a:cubicBezTo>
                      <a:pt x="392" y="131"/>
                      <a:pt x="392" y="131"/>
                      <a:pt x="392" y="131"/>
                    </a:cubicBezTo>
                    <a:cubicBezTo>
                      <a:pt x="393" y="133"/>
                      <a:pt x="393" y="133"/>
                      <a:pt x="393" y="133"/>
                    </a:cubicBezTo>
                    <a:cubicBezTo>
                      <a:pt x="396" y="133"/>
                      <a:pt x="396" y="133"/>
                      <a:pt x="396" y="133"/>
                    </a:cubicBezTo>
                    <a:cubicBezTo>
                      <a:pt x="397" y="135"/>
                      <a:pt x="397" y="135"/>
                      <a:pt x="397" y="135"/>
                    </a:cubicBezTo>
                    <a:cubicBezTo>
                      <a:pt x="397" y="140"/>
                      <a:pt x="397" y="140"/>
                      <a:pt x="397" y="140"/>
                    </a:cubicBezTo>
                    <a:cubicBezTo>
                      <a:pt x="394" y="142"/>
                      <a:pt x="394" y="142"/>
                      <a:pt x="394" y="142"/>
                    </a:cubicBezTo>
                    <a:cubicBezTo>
                      <a:pt x="391" y="144"/>
                      <a:pt x="391" y="144"/>
                      <a:pt x="391" y="144"/>
                    </a:cubicBezTo>
                    <a:cubicBezTo>
                      <a:pt x="394" y="140"/>
                      <a:pt x="394" y="140"/>
                      <a:pt x="394" y="140"/>
                    </a:cubicBezTo>
                    <a:cubicBezTo>
                      <a:pt x="394" y="138"/>
                      <a:pt x="394" y="138"/>
                      <a:pt x="394" y="138"/>
                    </a:cubicBezTo>
                    <a:cubicBezTo>
                      <a:pt x="392" y="137"/>
                      <a:pt x="392" y="137"/>
                      <a:pt x="392" y="137"/>
                    </a:cubicBezTo>
                    <a:cubicBezTo>
                      <a:pt x="391" y="137"/>
                      <a:pt x="391" y="137"/>
                      <a:pt x="391" y="137"/>
                    </a:cubicBezTo>
                    <a:cubicBezTo>
                      <a:pt x="390" y="138"/>
                      <a:pt x="390" y="138"/>
                      <a:pt x="390" y="138"/>
                    </a:cubicBezTo>
                    <a:cubicBezTo>
                      <a:pt x="386" y="141"/>
                      <a:pt x="386" y="141"/>
                      <a:pt x="386" y="141"/>
                    </a:cubicBezTo>
                    <a:cubicBezTo>
                      <a:pt x="386" y="143"/>
                      <a:pt x="386" y="143"/>
                      <a:pt x="386" y="143"/>
                    </a:cubicBezTo>
                    <a:cubicBezTo>
                      <a:pt x="384" y="143"/>
                      <a:pt x="384" y="143"/>
                      <a:pt x="384" y="143"/>
                    </a:cubicBezTo>
                    <a:cubicBezTo>
                      <a:pt x="382" y="145"/>
                      <a:pt x="382" y="145"/>
                      <a:pt x="382" y="145"/>
                    </a:cubicBezTo>
                    <a:cubicBezTo>
                      <a:pt x="381" y="142"/>
                      <a:pt x="381" y="142"/>
                      <a:pt x="381" y="142"/>
                    </a:cubicBezTo>
                    <a:cubicBezTo>
                      <a:pt x="380" y="142"/>
                      <a:pt x="380" y="142"/>
                      <a:pt x="380" y="142"/>
                    </a:cubicBezTo>
                    <a:cubicBezTo>
                      <a:pt x="377" y="142"/>
                      <a:pt x="377" y="142"/>
                      <a:pt x="377" y="142"/>
                    </a:cubicBezTo>
                    <a:cubicBezTo>
                      <a:pt x="375" y="141"/>
                      <a:pt x="375" y="141"/>
                      <a:pt x="375" y="141"/>
                    </a:cubicBezTo>
                    <a:cubicBezTo>
                      <a:pt x="375" y="139"/>
                      <a:pt x="375" y="139"/>
                      <a:pt x="375" y="139"/>
                    </a:cubicBezTo>
                    <a:cubicBezTo>
                      <a:pt x="373" y="138"/>
                      <a:pt x="373" y="138"/>
                      <a:pt x="373" y="138"/>
                    </a:cubicBezTo>
                    <a:cubicBezTo>
                      <a:pt x="372" y="139"/>
                      <a:pt x="372" y="139"/>
                      <a:pt x="372" y="139"/>
                    </a:cubicBezTo>
                    <a:cubicBezTo>
                      <a:pt x="370" y="139"/>
                      <a:pt x="370" y="139"/>
                      <a:pt x="370" y="139"/>
                    </a:cubicBezTo>
                    <a:cubicBezTo>
                      <a:pt x="370" y="137"/>
                      <a:pt x="370" y="137"/>
                      <a:pt x="370" y="137"/>
                    </a:cubicBezTo>
                    <a:cubicBezTo>
                      <a:pt x="368" y="136"/>
                      <a:pt x="368" y="136"/>
                      <a:pt x="368" y="136"/>
                    </a:cubicBezTo>
                    <a:cubicBezTo>
                      <a:pt x="366" y="137"/>
                      <a:pt x="366" y="137"/>
                      <a:pt x="366" y="137"/>
                    </a:cubicBezTo>
                    <a:cubicBezTo>
                      <a:pt x="365" y="136"/>
                      <a:pt x="365" y="136"/>
                      <a:pt x="365" y="136"/>
                    </a:cubicBezTo>
                    <a:cubicBezTo>
                      <a:pt x="365" y="134"/>
                      <a:pt x="365" y="134"/>
                      <a:pt x="365" y="134"/>
                    </a:cubicBezTo>
                    <a:cubicBezTo>
                      <a:pt x="364" y="132"/>
                      <a:pt x="364" y="132"/>
                      <a:pt x="364" y="132"/>
                    </a:cubicBezTo>
                    <a:cubicBezTo>
                      <a:pt x="364" y="131"/>
                      <a:pt x="364" y="131"/>
                      <a:pt x="364" y="131"/>
                    </a:cubicBezTo>
                    <a:cubicBezTo>
                      <a:pt x="367" y="130"/>
                      <a:pt x="367" y="130"/>
                      <a:pt x="367" y="130"/>
                    </a:cubicBezTo>
                    <a:cubicBezTo>
                      <a:pt x="369" y="126"/>
                      <a:pt x="369" y="126"/>
                      <a:pt x="369" y="126"/>
                    </a:cubicBezTo>
                    <a:cubicBezTo>
                      <a:pt x="370" y="126"/>
                      <a:pt x="370" y="126"/>
                      <a:pt x="370" y="126"/>
                    </a:cubicBezTo>
                    <a:cubicBezTo>
                      <a:pt x="372" y="124"/>
                      <a:pt x="372" y="124"/>
                      <a:pt x="372" y="124"/>
                    </a:cubicBezTo>
                    <a:cubicBezTo>
                      <a:pt x="372" y="123"/>
                      <a:pt x="372" y="123"/>
                      <a:pt x="372" y="123"/>
                    </a:cubicBezTo>
                    <a:cubicBezTo>
                      <a:pt x="369" y="119"/>
                      <a:pt x="369" y="119"/>
                      <a:pt x="369" y="119"/>
                    </a:cubicBezTo>
                    <a:cubicBezTo>
                      <a:pt x="367" y="118"/>
                      <a:pt x="367" y="118"/>
                      <a:pt x="367" y="118"/>
                    </a:cubicBezTo>
                    <a:cubicBezTo>
                      <a:pt x="364" y="118"/>
                      <a:pt x="364" y="118"/>
                      <a:pt x="364" y="118"/>
                    </a:cubicBezTo>
                    <a:cubicBezTo>
                      <a:pt x="361" y="120"/>
                      <a:pt x="361" y="120"/>
                      <a:pt x="361" y="120"/>
                    </a:cubicBezTo>
                    <a:cubicBezTo>
                      <a:pt x="358" y="120"/>
                      <a:pt x="358" y="120"/>
                      <a:pt x="358" y="120"/>
                    </a:cubicBezTo>
                    <a:cubicBezTo>
                      <a:pt x="356" y="119"/>
                      <a:pt x="356" y="119"/>
                      <a:pt x="356" y="119"/>
                    </a:cubicBezTo>
                    <a:cubicBezTo>
                      <a:pt x="354" y="119"/>
                      <a:pt x="354" y="119"/>
                      <a:pt x="354" y="119"/>
                    </a:cubicBezTo>
                    <a:cubicBezTo>
                      <a:pt x="347" y="122"/>
                      <a:pt x="347" y="122"/>
                      <a:pt x="347" y="122"/>
                    </a:cubicBezTo>
                    <a:cubicBezTo>
                      <a:pt x="347" y="123"/>
                      <a:pt x="347" y="123"/>
                      <a:pt x="347" y="123"/>
                    </a:cubicBezTo>
                    <a:cubicBezTo>
                      <a:pt x="348" y="125"/>
                      <a:pt x="348" y="125"/>
                      <a:pt x="348" y="125"/>
                    </a:cubicBezTo>
                    <a:cubicBezTo>
                      <a:pt x="350" y="127"/>
                      <a:pt x="350" y="127"/>
                      <a:pt x="350" y="127"/>
                    </a:cubicBezTo>
                    <a:cubicBezTo>
                      <a:pt x="350" y="128"/>
                      <a:pt x="350" y="128"/>
                      <a:pt x="350" y="128"/>
                    </a:cubicBezTo>
                    <a:cubicBezTo>
                      <a:pt x="348" y="127"/>
                      <a:pt x="348" y="127"/>
                      <a:pt x="348" y="127"/>
                    </a:cubicBezTo>
                    <a:cubicBezTo>
                      <a:pt x="346" y="127"/>
                      <a:pt x="346" y="127"/>
                      <a:pt x="346" y="127"/>
                    </a:cubicBezTo>
                    <a:cubicBezTo>
                      <a:pt x="345" y="126"/>
                      <a:pt x="345" y="126"/>
                      <a:pt x="345" y="126"/>
                    </a:cubicBezTo>
                    <a:cubicBezTo>
                      <a:pt x="343" y="125"/>
                      <a:pt x="343" y="125"/>
                      <a:pt x="343" y="125"/>
                    </a:cubicBezTo>
                    <a:cubicBezTo>
                      <a:pt x="338" y="125"/>
                      <a:pt x="338" y="125"/>
                      <a:pt x="338" y="125"/>
                    </a:cubicBezTo>
                    <a:cubicBezTo>
                      <a:pt x="334" y="125"/>
                      <a:pt x="334" y="125"/>
                      <a:pt x="334" y="125"/>
                    </a:cubicBezTo>
                    <a:cubicBezTo>
                      <a:pt x="332" y="127"/>
                      <a:pt x="332" y="127"/>
                      <a:pt x="332" y="127"/>
                    </a:cubicBezTo>
                    <a:cubicBezTo>
                      <a:pt x="332" y="128"/>
                      <a:pt x="332" y="128"/>
                      <a:pt x="332" y="128"/>
                    </a:cubicBezTo>
                    <a:cubicBezTo>
                      <a:pt x="330" y="128"/>
                      <a:pt x="330" y="128"/>
                      <a:pt x="330" y="128"/>
                    </a:cubicBezTo>
                    <a:cubicBezTo>
                      <a:pt x="329" y="127"/>
                      <a:pt x="329" y="127"/>
                      <a:pt x="329" y="127"/>
                    </a:cubicBezTo>
                    <a:cubicBezTo>
                      <a:pt x="327" y="127"/>
                      <a:pt x="327" y="127"/>
                      <a:pt x="327" y="127"/>
                    </a:cubicBezTo>
                    <a:cubicBezTo>
                      <a:pt x="324" y="129"/>
                      <a:pt x="324" y="129"/>
                      <a:pt x="324" y="129"/>
                    </a:cubicBezTo>
                    <a:cubicBezTo>
                      <a:pt x="324" y="131"/>
                      <a:pt x="324" y="131"/>
                      <a:pt x="324" y="131"/>
                    </a:cubicBezTo>
                    <a:cubicBezTo>
                      <a:pt x="322" y="131"/>
                      <a:pt x="322" y="131"/>
                      <a:pt x="322" y="131"/>
                    </a:cubicBezTo>
                    <a:cubicBezTo>
                      <a:pt x="318" y="133"/>
                      <a:pt x="318" y="133"/>
                      <a:pt x="318" y="133"/>
                    </a:cubicBezTo>
                    <a:cubicBezTo>
                      <a:pt x="316" y="135"/>
                      <a:pt x="316" y="135"/>
                      <a:pt x="316" y="135"/>
                    </a:cubicBezTo>
                    <a:cubicBezTo>
                      <a:pt x="314" y="135"/>
                      <a:pt x="314" y="135"/>
                      <a:pt x="314" y="135"/>
                    </a:cubicBezTo>
                    <a:cubicBezTo>
                      <a:pt x="315" y="134"/>
                      <a:pt x="315" y="134"/>
                      <a:pt x="315" y="134"/>
                    </a:cubicBezTo>
                    <a:cubicBezTo>
                      <a:pt x="316" y="133"/>
                      <a:pt x="316" y="133"/>
                      <a:pt x="316" y="133"/>
                    </a:cubicBezTo>
                    <a:cubicBezTo>
                      <a:pt x="314" y="133"/>
                      <a:pt x="314" y="133"/>
                      <a:pt x="314" y="133"/>
                    </a:cubicBezTo>
                    <a:cubicBezTo>
                      <a:pt x="312" y="136"/>
                      <a:pt x="312" y="136"/>
                      <a:pt x="312" y="136"/>
                    </a:cubicBezTo>
                    <a:cubicBezTo>
                      <a:pt x="312" y="137"/>
                      <a:pt x="312" y="137"/>
                      <a:pt x="312" y="137"/>
                    </a:cubicBezTo>
                    <a:cubicBezTo>
                      <a:pt x="315" y="141"/>
                      <a:pt x="315" y="141"/>
                      <a:pt x="315" y="141"/>
                    </a:cubicBezTo>
                    <a:cubicBezTo>
                      <a:pt x="318" y="146"/>
                      <a:pt x="318" y="146"/>
                      <a:pt x="318" y="146"/>
                    </a:cubicBezTo>
                    <a:cubicBezTo>
                      <a:pt x="321" y="147"/>
                      <a:pt x="321" y="147"/>
                      <a:pt x="321" y="147"/>
                    </a:cubicBezTo>
                    <a:cubicBezTo>
                      <a:pt x="324" y="150"/>
                      <a:pt x="324" y="150"/>
                      <a:pt x="324" y="150"/>
                    </a:cubicBezTo>
                    <a:cubicBezTo>
                      <a:pt x="327" y="152"/>
                      <a:pt x="327" y="152"/>
                      <a:pt x="327" y="152"/>
                    </a:cubicBezTo>
                    <a:cubicBezTo>
                      <a:pt x="328" y="155"/>
                      <a:pt x="328" y="155"/>
                      <a:pt x="328" y="155"/>
                    </a:cubicBezTo>
                    <a:cubicBezTo>
                      <a:pt x="330" y="155"/>
                      <a:pt x="330" y="155"/>
                      <a:pt x="330" y="155"/>
                    </a:cubicBezTo>
                    <a:cubicBezTo>
                      <a:pt x="333" y="157"/>
                      <a:pt x="333" y="157"/>
                      <a:pt x="333" y="157"/>
                    </a:cubicBezTo>
                    <a:cubicBezTo>
                      <a:pt x="332" y="157"/>
                      <a:pt x="332" y="157"/>
                      <a:pt x="332" y="157"/>
                    </a:cubicBezTo>
                    <a:cubicBezTo>
                      <a:pt x="328" y="158"/>
                      <a:pt x="328" y="158"/>
                      <a:pt x="328" y="158"/>
                    </a:cubicBezTo>
                    <a:cubicBezTo>
                      <a:pt x="327" y="155"/>
                      <a:pt x="327" y="155"/>
                      <a:pt x="327" y="155"/>
                    </a:cubicBezTo>
                    <a:cubicBezTo>
                      <a:pt x="325" y="153"/>
                      <a:pt x="325" y="153"/>
                      <a:pt x="325" y="153"/>
                    </a:cubicBezTo>
                    <a:cubicBezTo>
                      <a:pt x="323" y="152"/>
                      <a:pt x="323" y="152"/>
                      <a:pt x="323" y="152"/>
                    </a:cubicBezTo>
                    <a:cubicBezTo>
                      <a:pt x="322" y="152"/>
                      <a:pt x="322" y="152"/>
                      <a:pt x="322" y="152"/>
                    </a:cubicBezTo>
                    <a:cubicBezTo>
                      <a:pt x="319" y="155"/>
                      <a:pt x="319" y="155"/>
                      <a:pt x="319" y="155"/>
                    </a:cubicBezTo>
                    <a:cubicBezTo>
                      <a:pt x="318" y="155"/>
                      <a:pt x="318" y="155"/>
                      <a:pt x="318" y="155"/>
                    </a:cubicBezTo>
                    <a:cubicBezTo>
                      <a:pt x="316" y="153"/>
                      <a:pt x="316" y="153"/>
                      <a:pt x="316" y="153"/>
                    </a:cubicBezTo>
                    <a:cubicBezTo>
                      <a:pt x="318" y="150"/>
                      <a:pt x="318" y="150"/>
                      <a:pt x="318" y="150"/>
                    </a:cubicBezTo>
                    <a:cubicBezTo>
                      <a:pt x="318" y="149"/>
                      <a:pt x="318" y="149"/>
                      <a:pt x="318" y="149"/>
                    </a:cubicBezTo>
                    <a:cubicBezTo>
                      <a:pt x="316" y="149"/>
                      <a:pt x="316" y="149"/>
                      <a:pt x="316" y="149"/>
                    </a:cubicBezTo>
                    <a:cubicBezTo>
                      <a:pt x="314" y="152"/>
                      <a:pt x="314" y="152"/>
                      <a:pt x="314" y="152"/>
                    </a:cubicBezTo>
                    <a:cubicBezTo>
                      <a:pt x="315" y="157"/>
                      <a:pt x="315" y="157"/>
                      <a:pt x="315" y="157"/>
                    </a:cubicBezTo>
                    <a:cubicBezTo>
                      <a:pt x="316" y="158"/>
                      <a:pt x="316" y="158"/>
                      <a:pt x="316" y="158"/>
                    </a:cubicBezTo>
                    <a:cubicBezTo>
                      <a:pt x="316" y="160"/>
                      <a:pt x="316" y="160"/>
                      <a:pt x="316" y="160"/>
                    </a:cubicBezTo>
                    <a:cubicBezTo>
                      <a:pt x="313" y="162"/>
                      <a:pt x="313" y="162"/>
                      <a:pt x="313" y="162"/>
                    </a:cubicBezTo>
                    <a:cubicBezTo>
                      <a:pt x="311" y="165"/>
                      <a:pt x="311" y="165"/>
                      <a:pt x="311" y="165"/>
                    </a:cubicBezTo>
                    <a:cubicBezTo>
                      <a:pt x="311" y="168"/>
                      <a:pt x="311" y="168"/>
                      <a:pt x="311" y="168"/>
                    </a:cubicBezTo>
                    <a:cubicBezTo>
                      <a:pt x="311" y="172"/>
                      <a:pt x="311" y="172"/>
                      <a:pt x="311" y="172"/>
                    </a:cubicBezTo>
                    <a:cubicBezTo>
                      <a:pt x="315" y="176"/>
                      <a:pt x="315" y="176"/>
                      <a:pt x="315" y="176"/>
                    </a:cubicBezTo>
                    <a:cubicBezTo>
                      <a:pt x="319" y="178"/>
                      <a:pt x="319" y="178"/>
                      <a:pt x="319" y="178"/>
                    </a:cubicBezTo>
                    <a:cubicBezTo>
                      <a:pt x="322" y="181"/>
                      <a:pt x="322" y="181"/>
                      <a:pt x="322" y="181"/>
                    </a:cubicBezTo>
                    <a:cubicBezTo>
                      <a:pt x="323" y="181"/>
                      <a:pt x="323" y="181"/>
                      <a:pt x="323" y="181"/>
                    </a:cubicBezTo>
                    <a:cubicBezTo>
                      <a:pt x="326" y="179"/>
                      <a:pt x="326" y="179"/>
                      <a:pt x="326" y="179"/>
                    </a:cubicBezTo>
                    <a:cubicBezTo>
                      <a:pt x="330" y="177"/>
                      <a:pt x="330" y="177"/>
                      <a:pt x="330" y="177"/>
                    </a:cubicBezTo>
                    <a:cubicBezTo>
                      <a:pt x="333" y="179"/>
                      <a:pt x="333" y="179"/>
                      <a:pt x="333" y="179"/>
                    </a:cubicBezTo>
                    <a:cubicBezTo>
                      <a:pt x="338" y="180"/>
                      <a:pt x="338" y="180"/>
                      <a:pt x="338" y="180"/>
                    </a:cubicBezTo>
                    <a:cubicBezTo>
                      <a:pt x="340" y="181"/>
                      <a:pt x="340" y="181"/>
                      <a:pt x="340" y="181"/>
                    </a:cubicBezTo>
                    <a:cubicBezTo>
                      <a:pt x="341" y="184"/>
                      <a:pt x="341" y="184"/>
                      <a:pt x="341" y="184"/>
                    </a:cubicBezTo>
                    <a:cubicBezTo>
                      <a:pt x="342" y="185"/>
                      <a:pt x="342" y="185"/>
                      <a:pt x="342" y="185"/>
                    </a:cubicBezTo>
                    <a:cubicBezTo>
                      <a:pt x="343" y="184"/>
                      <a:pt x="343" y="184"/>
                      <a:pt x="343" y="184"/>
                    </a:cubicBezTo>
                    <a:cubicBezTo>
                      <a:pt x="343" y="180"/>
                      <a:pt x="343" y="180"/>
                      <a:pt x="343" y="180"/>
                    </a:cubicBezTo>
                    <a:cubicBezTo>
                      <a:pt x="344" y="179"/>
                      <a:pt x="344" y="179"/>
                      <a:pt x="344" y="179"/>
                    </a:cubicBezTo>
                    <a:cubicBezTo>
                      <a:pt x="346" y="180"/>
                      <a:pt x="346" y="180"/>
                      <a:pt x="346" y="180"/>
                    </a:cubicBezTo>
                    <a:cubicBezTo>
                      <a:pt x="346" y="181"/>
                      <a:pt x="346" y="181"/>
                      <a:pt x="346" y="181"/>
                    </a:cubicBezTo>
                    <a:cubicBezTo>
                      <a:pt x="344" y="184"/>
                      <a:pt x="344" y="184"/>
                      <a:pt x="344" y="184"/>
                    </a:cubicBezTo>
                    <a:cubicBezTo>
                      <a:pt x="344" y="187"/>
                      <a:pt x="344" y="187"/>
                      <a:pt x="344" y="187"/>
                    </a:cubicBezTo>
                    <a:cubicBezTo>
                      <a:pt x="345" y="187"/>
                      <a:pt x="345" y="187"/>
                      <a:pt x="345" y="187"/>
                    </a:cubicBezTo>
                    <a:cubicBezTo>
                      <a:pt x="348" y="184"/>
                      <a:pt x="348" y="184"/>
                      <a:pt x="348" y="184"/>
                    </a:cubicBezTo>
                    <a:cubicBezTo>
                      <a:pt x="349" y="183"/>
                      <a:pt x="349" y="183"/>
                      <a:pt x="349" y="183"/>
                    </a:cubicBezTo>
                    <a:cubicBezTo>
                      <a:pt x="353" y="182"/>
                      <a:pt x="353" y="182"/>
                      <a:pt x="353" y="182"/>
                    </a:cubicBezTo>
                    <a:cubicBezTo>
                      <a:pt x="358" y="179"/>
                      <a:pt x="358" y="179"/>
                      <a:pt x="358" y="179"/>
                    </a:cubicBezTo>
                    <a:cubicBezTo>
                      <a:pt x="361" y="178"/>
                      <a:pt x="361" y="178"/>
                      <a:pt x="361" y="178"/>
                    </a:cubicBezTo>
                    <a:cubicBezTo>
                      <a:pt x="363" y="176"/>
                      <a:pt x="363" y="176"/>
                      <a:pt x="363" y="176"/>
                    </a:cubicBezTo>
                    <a:cubicBezTo>
                      <a:pt x="364" y="176"/>
                      <a:pt x="364" y="176"/>
                      <a:pt x="364" y="176"/>
                    </a:cubicBezTo>
                    <a:cubicBezTo>
                      <a:pt x="364" y="177"/>
                      <a:pt x="364" y="177"/>
                      <a:pt x="364" y="177"/>
                    </a:cubicBezTo>
                    <a:cubicBezTo>
                      <a:pt x="366" y="178"/>
                      <a:pt x="366" y="178"/>
                      <a:pt x="366" y="178"/>
                    </a:cubicBezTo>
                    <a:cubicBezTo>
                      <a:pt x="370" y="175"/>
                      <a:pt x="370" y="175"/>
                      <a:pt x="370" y="175"/>
                    </a:cubicBezTo>
                    <a:cubicBezTo>
                      <a:pt x="373" y="175"/>
                      <a:pt x="373" y="175"/>
                      <a:pt x="373" y="175"/>
                    </a:cubicBezTo>
                    <a:cubicBezTo>
                      <a:pt x="374" y="174"/>
                      <a:pt x="374" y="174"/>
                      <a:pt x="374" y="174"/>
                    </a:cubicBezTo>
                    <a:cubicBezTo>
                      <a:pt x="373" y="176"/>
                      <a:pt x="373" y="176"/>
                      <a:pt x="373" y="176"/>
                    </a:cubicBezTo>
                    <a:cubicBezTo>
                      <a:pt x="370" y="178"/>
                      <a:pt x="370" y="178"/>
                      <a:pt x="370" y="178"/>
                    </a:cubicBezTo>
                    <a:cubicBezTo>
                      <a:pt x="370" y="179"/>
                      <a:pt x="370" y="179"/>
                      <a:pt x="370" y="179"/>
                    </a:cubicBezTo>
                    <a:cubicBezTo>
                      <a:pt x="372" y="180"/>
                      <a:pt x="372" y="180"/>
                      <a:pt x="372" y="180"/>
                    </a:cubicBezTo>
                    <a:cubicBezTo>
                      <a:pt x="369" y="184"/>
                      <a:pt x="369" y="184"/>
                      <a:pt x="369" y="184"/>
                    </a:cubicBezTo>
                    <a:cubicBezTo>
                      <a:pt x="366" y="184"/>
                      <a:pt x="366" y="184"/>
                      <a:pt x="366" y="184"/>
                    </a:cubicBezTo>
                    <a:cubicBezTo>
                      <a:pt x="365" y="183"/>
                      <a:pt x="365" y="183"/>
                      <a:pt x="365" y="183"/>
                    </a:cubicBezTo>
                    <a:cubicBezTo>
                      <a:pt x="363" y="183"/>
                      <a:pt x="363" y="183"/>
                      <a:pt x="363" y="183"/>
                    </a:cubicBezTo>
                    <a:cubicBezTo>
                      <a:pt x="360" y="185"/>
                      <a:pt x="360" y="185"/>
                      <a:pt x="360" y="185"/>
                    </a:cubicBezTo>
                    <a:cubicBezTo>
                      <a:pt x="360" y="186"/>
                      <a:pt x="360" y="186"/>
                      <a:pt x="360" y="186"/>
                    </a:cubicBezTo>
                    <a:cubicBezTo>
                      <a:pt x="363" y="186"/>
                      <a:pt x="363" y="186"/>
                      <a:pt x="363" y="186"/>
                    </a:cubicBezTo>
                    <a:cubicBezTo>
                      <a:pt x="365" y="188"/>
                      <a:pt x="365" y="188"/>
                      <a:pt x="365" y="188"/>
                    </a:cubicBezTo>
                    <a:cubicBezTo>
                      <a:pt x="364" y="191"/>
                      <a:pt x="364" y="191"/>
                      <a:pt x="364" y="191"/>
                    </a:cubicBezTo>
                    <a:cubicBezTo>
                      <a:pt x="360" y="196"/>
                      <a:pt x="360" y="196"/>
                      <a:pt x="360" y="196"/>
                    </a:cubicBezTo>
                    <a:cubicBezTo>
                      <a:pt x="360" y="198"/>
                      <a:pt x="360" y="198"/>
                      <a:pt x="360" y="198"/>
                    </a:cubicBezTo>
                    <a:cubicBezTo>
                      <a:pt x="359" y="200"/>
                      <a:pt x="359" y="200"/>
                      <a:pt x="359" y="200"/>
                    </a:cubicBezTo>
                    <a:cubicBezTo>
                      <a:pt x="358" y="202"/>
                      <a:pt x="358" y="202"/>
                      <a:pt x="358" y="202"/>
                    </a:cubicBezTo>
                    <a:cubicBezTo>
                      <a:pt x="359" y="203"/>
                      <a:pt x="359" y="203"/>
                      <a:pt x="359" y="203"/>
                    </a:cubicBezTo>
                    <a:cubicBezTo>
                      <a:pt x="359" y="205"/>
                      <a:pt x="359" y="205"/>
                      <a:pt x="359" y="205"/>
                    </a:cubicBezTo>
                    <a:cubicBezTo>
                      <a:pt x="358" y="207"/>
                      <a:pt x="358" y="207"/>
                      <a:pt x="358" y="207"/>
                    </a:cubicBezTo>
                    <a:cubicBezTo>
                      <a:pt x="356" y="210"/>
                      <a:pt x="356" y="210"/>
                      <a:pt x="356" y="210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2" y="211"/>
                      <a:pt x="352" y="211"/>
                      <a:pt x="352" y="211"/>
                    </a:cubicBezTo>
                    <a:cubicBezTo>
                      <a:pt x="350" y="212"/>
                      <a:pt x="350" y="212"/>
                      <a:pt x="350" y="212"/>
                    </a:cubicBezTo>
                    <a:cubicBezTo>
                      <a:pt x="348" y="214"/>
                      <a:pt x="348" y="214"/>
                      <a:pt x="348" y="214"/>
                    </a:cubicBezTo>
                    <a:cubicBezTo>
                      <a:pt x="346" y="215"/>
                      <a:pt x="346" y="215"/>
                      <a:pt x="346" y="215"/>
                    </a:cubicBezTo>
                    <a:cubicBezTo>
                      <a:pt x="343" y="215"/>
                      <a:pt x="343" y="215"/>
                      <a:pt x="343" y="215"/>
                    </a:cubicBezTo>
                    <a:cubicBezTo>
                      <a:pt x="340" y="212"/>
                      <a:pt x="340" y="212"/>
                      <a:pt x="340" y="212"/>
                    </a:cubicBezTo>
                    <a:cubicBezTo>
                      <a:pt x="339" y="213"/>
                      <a:pt x="339" y="213"/>
                      <a:pt x="339" y="213"/>
                    </a:cubicBezTo>
                    <a:cubicBezTo>
                      <a:pt x="338" y="212"/>
                      <a:pt x="338" y="212"/>
                      <a:pt x="338" y="212"/>
                    </a:cubicBezTo>
                    <a:cubicBezTo>
                      <a:pt x="336" y="210"/>
                      <a:pt x="336" y="210"/>
                      <a:pt x="336" y="210"/>
                    </a:cubicBezTo>
                    <a:cubicBezTo>
                      <a:pt x="335" y="210"/>
                      <a:pt x="335" y="210"/>
                      <a:pt x="335" y="210"/>
                    </a:cubicBezTo>
                    <a:cubicBezTo>
                      <a:pt x="333" y="213"/>
                      <a:pt x="333" y="213"/>
                      <a:pt x="333" y="213"/>
                    </a:cubicBezTo>
                    <a:cubicBezTo>
                      <a:pt x="330" y="215"/>
                      <a:pt x="330" y="215"/>
                      <a:pt x="330" y="215"/>
                    </a:cubicBezTo>
                    <a:cubicBezTo>
                      <a:pt x="328" y="217"/>
                      <a:pt x="328" y="217"/>
                      <a:pt x="328" y="217"/>
                    </a:cubicBezTo>
                    <a:cubicBezTo>
                      <a:pt x="323" y="219"/>
                      <a:pt x="323" y="219"/>
                      <a:pt x="323" y="219"/>
                    </a:cubicBezTo>
                    <a:cubicBezTo>
                      <a:pt x="322" y="220"/>
                      <a:pt x="322" y="220"/>
                      <a:pt x="322" y="220"/>
                    </a:cubicBezTo>
                    <a:cubicBezTo>
                      <a:pt x="320" y="220"/>
                      <a:pt x="320" y="220"/>
                      <a:pt x="320" y="220"/>
                    </a:cubicBezTo>
                    <a:cubicBezTo>
                      <a:pt x="317" y="220"/>
                      <a:pt x="317" y="220"/>
                      <a:pt x="317" y="220"/>
                    </a:cubicBezTo>
                    <a:cubicBezTo>
                      <a:pt x="314" y="220"/>
                      <a:pt x="314" y="220"/>
                      <a:pt x="314" y="220"/>
                    </a:cubicBezTo>
                    <a:cubicBezTo>
                      <a:pt x="311" y="222"/>
                      <a:pt x="311" y="222"/>
                      <a:pt x="311" y="222"/>
                    </a:cubicBezTo>
                    <a:cubicBezTo>
                      <a:pt x="308" y="222"/>
                      <a:pt x="308" y="222"/>
                      <a:pt x="308" y="222"/>
                    </a:cubicBezTo>
                    <a:cubicBezTo>
                      <a:pt x="306" y="223"/>
                      <a:pt x="306" y="223"/>
                      <a:pt x="306" y="223"/>
                    </a:cubicBezTo>
                    <a:cubicBezTo>
                      <a:pt x="306" y="226"/>
                      <a:pt x="306" y="226"/>
                      <a:pt x="306" y="226"/>
                    </a:cubicBezTo>
                    <a:cubicBezTo>
                      <a:pt x="305" y="230"/>
                      <a:pt x="305" y="230"/>
                      <a:pt x="305" y="230"/>
                    </a:cubicBezTo>
                    <a:cubicBezTo>
                      <a:pt x="303" y="232"/>
                      <a:pt x="303" y="232"/>
                      <a:pt x="303" y="232"/>
                    </a:cubicBezTo>
                    <a:cubicBezTo>
                      <a:pt x="303" y="231"/>
                      <a:pt x="303" y="231"/>
                      <a:pt x="303" y="231"/>
                    </a:cubicBezTo>
                    <a:cubicBezTo>
                      <a:pt x="300" y="228"/>
                      <a:pt x="300" y="228"/>
                      <a:pt x="300" y="228"/>
                    </a:cubicBezTo>
                    <a:cubicBezTo>
                      <a:pt x="296" y="227"/>
                      <a:pt x="296" y="227"/>
                      <a:pt x="296" y="227"/>
                    </a:cubicBezTo>
                    <a:cubicBezTo>
                      <a:pt x="295" y="228"/>
                      <a:pt x="295" y="228"/>
                      <a:pt x="295" y="228"/>
                    </a:cubicBezTo>
                    <a:cubicBezTo>
                      <a:pt x="295" y="230"/>
                      <a:pt x="295" y="230"/>
                      <a:pt x="295" y="230"/>
                    </a:cubicBezTo>
                    <a:cubicBezTo>
                      <a:pt x="297" y="231"/>
                      <a:pt x="297" y="231"/>
                      <a:pt x="297" y="231"/>
                    </a:cubicBezTo>
                    <a:cubicBezTo>
                      <a:pt x="296" y="233"/>
                      <a:pt x="296" y="233"/>
                      <a:pt x="296" y="233"/>
                    </a:cubicBezTo>
                    <a:cubicBezTo>
                      <a:pt x="295" y="233"/>
                      <a:pt x="295" y="233"/>
                      <a:pt x="295" y="233"/>
                    </a:cubicBezTo>
                    <a:cubicBezTo>
                      <a:pt x="294" y="231"/>
                      <a:pt x="294" y="231"/>
                      <a:pt x="294" y="231"/>
                    </a:cubicBezTo>
                    <a:cubicBezTo>
                      <a:pt x="292" y="229"/>
                      <a:pt x="292" y="229"/>
                      <a:pt x="292" y="229"/>
                    </a:cubicBezTo>
                    <a:cubicBezTo>
                      <a:pt x="291" y="229"/>
                      <a:pt x="291" y="229"/>
                      <a:pt x="291" y="229"/>
                    </a:cubicBezTo>
                    <a:cubicBezTo>
                      <a:pt x="287" y="232"/>
                      <a:pt x="287" y="232"/>
                      <a:pt x="287" y="232"/>
                    </a:cubicBezTo>
                    <a:cubicBezTo>
                      <a:pt x="286" y="235"/>
                      <a:pt x="286" y="235"/>
                      <a:pt x="286" y="235"/>
                    </a:cubicBezTo>
                    <a:cubicBezTo>
                      <a:pt x="284" y="236"/>
                      <a:pt x="284" y="236"/>
                      <a:pt x="284" y="236"/>
                    </a:cubicBezTo>
                    <a:cubicBezTo>
                      <a:pt x="283" y="236"/>
                      <a:pt x="283" y="236"/>
                      <a:pt x="283" y="236"/>
                    </a:cubicBezTo>
                    <a:cubicBezTo>
                      <a:pt x="278" y="241"/>
                      <a:pt x="278" y="241"/>
                      <a:pt x="278" y="241"/>
                    </a:cubicBezTo>
                    <a:cubicBezTo>
                      <a:pt x="277" y="244"/>
                      <a:pt x="277" y="244"/>
                      <a:pt x="277" y="244"/>
                    </a:cubicBezTo>
                    <a:cubicBezTo>
                      <a:pt x="276" y="245"/>
                      <a:pt x="276" y="245"/>
                      <a:pt x="276" y="245"/>
                    </a:cubicBezTo>
                    <a:cubicBezTo>
                      <a:pt x="273" y="246"/>
                      <a:pt x="273" y="246"/>
                      <a:pt x="273" y="246"/>
                    </a:cubicBezTo>
                    <a:cubicBezTo>
                      <a:pt x="271" y="245"/>
                      <a:pt x="271" y="245"/>
                      <a:pt x="271" y="245"/>
                    </a:cubicBezTo>
                    <a:cubicBezTo>
                      <a:pt x="270" y="246"/>
                      <a:pt x="270" y="246"/>
                      <a:pt x="270" y="246"/>
                    </a:cubicBezTo>
                    <a:cubicBezTo>
                      <a:pt x="273" y="248"/>
                      <a:pt x="273" y="248"/>
                      <a:pt x="273" y="248"/>
                    </a:cubicBezTo>
                    <a:cubicBezTo>
                      <a:pt x="272" y="250"/>
                      <a:pt x="272" y="250"/>
                      <a:pt x="272" y="250"/>
                    </a:cubicBezTo>
                    <a:cubicBezTo>
                      <a:pt x="271" y="250"/>
                      <a:pt x="271" y="250"/>
                      <a:pt x="271" y="250"/>
                    </a:cubicBezTo>
                    <a:cubicBezTo>
                      <a:pt x="269" y="248"/>
                      <a:pt x="269" y="248"/>
                      <a:pt x="269" y="248"/>
                    </a:cubicBezTo>
                    <a:cubicBezTo>
                      <a:pt x="268" y="248"/>
                      <a:pt x="268" y="248"/>
                      <a:pt x="268" y="248"/>
                    </a:cubicBezTo>
                    <a:cubicBezTo>
                      <a:pt x="267" y="250"/>
                      <a:pt x="267" y="250"/>
                      <a:pt x="267" y="250"/>
                    </a:cubicBezTo>
                    <a:cubicBezTo>
                      <a:pt x="264" y="254"/>
                      <a:pt x="264" y="254"/>
                      <a:pt x="264" y="254"/>
                    </a:cubicBezTo>
                    <a:cubicBezTo>
                      <a:pt x="264" y="255"/>
                      <a:pt x="264" y="255"/>
                      <a:pt x="264" y="255"/>
                    </a:cubicBezTo>
                    <a:cubicBezTo>
                      <a:pt x="266" y="258"/>
                      <a:pt x="266" y="258"/>
                      <a:pt x="266" y="258"/>
                    </a:cubicBezTo>
                    <a:cubicBezTo>
                      <a:pt x="267" y="261"/>
                      <a:pt x="267" y="261"/>
                      <a:pt x="267" y="261"/>
                    </a:cubicBezTo>
                    <a:cubicBezTo>
                      <a:pt x="266" y="263"/>
                      <a:pt x="266" y="263"/>
                      <a:pt x="266" y="263"/>
                    </a:cubicBezTo>
                    <a:cubicBezTo>
                      <a:pt x="265" y="266"/>
                      <a:pt x="265" y="266"/>
                      <a:pt x="265" y="266"/>
                    </a:cubicBezTo>
                    <a:cubicBezTo>
                      <a:pt x="266" y="268"/>
                      <a:pt x="266" y="268"/>
                      <a:pt x="266" y="268"/>
                    </a:cubicBezTo>
                    <a:cubicBezTo>
                      <a:pt x="267" y="267"/>
                      <a:pt x="267" y="267"/>
                      <a:pt x="267" y="267"/>
                    </a:cubicBezTo>
                    <a:cubicBezTo>
                      <a:pt x="269" y="265"/>
                      <a:pt x="269" y="265"/>
                      <a:pt x="269" y="265"/>
                    </a:cubicBezTo>
                    <a:cubicBezTo>
                      <a:pt x="269" y="267"/>
                      <a:pt x="269" y="267"/>
                      <a:pt x="269" y="267"/>
                    </a:cubicBezTo>
                    <a:cubicBezTo>
                      <a:pt x="269" y="270"/>
                      <a:pt x="269" y="270"/>
                      <a:pt x="269" y="270"/>
                    </a:cubicBezTo>
                    <a:cubicBezTo>
                      <a:pt x="268" y="271"/>
                      <a:pt x="268" y="271"/>
                      <a:pt x="268" y="271"/>
                    </a:cubicBezTo>
                    <a:cubicBezTo>
                      <a:pt x="267" y="272"/>
                      <a:pt x="267" y="272"/>
                      <a:pt x="267" y="272"/>
                    </a:cubicBezTo>
                    <a:cubicBezTo>
                      <a:pt x="268" y="273"/>
                      <a:pt x="268" y="273"/>
                      <a:pt x="268" y="273"/>
                    </a:cubicBezTo>
                    <a:cubicBezTo>
                      <a:pt x="270" y="273"/>
                      <a:pt x="270" y="273"/>
                      <a:pt x="270" y="273"/>
                    </a:cubicBezTo>
                    <a:cubicBezTo>
                      <a:pt x="271" y="272"/>
                      <a:pt x="271" y="272"/>
                      <a:pt x="271" y="272"/>
                    </a:cubicBezTo>
                    <a:cubicBezTo>
                      <a:pt x="272" y="272"/>
                      <a:pt x="272" y="272"/>
                      <a:pt x="272" y="272"/>
                    </a:cubicBezTo>
                    <a:cubicBezTo>
                      <a:pt x="273" y="272"/>
                      <a:pt x="273" y="272"/>
                      <a:pt x="273" y="272"/>
                    </a:cubicBezTo>
                    <a:cubicBezTo>
                      <a:pt x="273" y="274"/>
                      <a:pt x="273" y="274"/>
                      <a:pt x="273" y="274"/>
                    </a:cubicBezTo>
                    <a:cubicBezTo>
                      <a:pt x="276" y="274"/>
                      <a:pt x="276" y="274"/>
                      <a:pt x="276" y="274"/>
                    </a:cubicBezTo>
                    <a:cubicBezTo>
                      <a:pt x="278" y="275"/>
                      <a:pt x="278" y="275"/>
                      <a:pt x="278" y="275"/>
                    </a:cubicBezTo>
                    <a:cubicBezTo>
                      <a:pt x="280" y="275"/>
                      <a:pt x="280" y="275"/>
                      <a:pt x="280" y="275"/>
                    </a:cubicBezTo>
                    <a:cubicBezTo>
                      <a:pt x="282" y="273"/>
                      <a:pt x="282" y="273"/>
                      <a:pt x="282" y="273"/>
                    </a:cubicBezTo>
                    <a:cubicBezTo>
                      <a:pt x="283" y="269"/>
                      <a:pt x="283" y="269"/>
                      <a:pt x="283" y="269"/>
                    </a:cubicBezTo>
                    <a:cubicBezTo>
                      <a:pt x="285" y="267"/>
                      <a:pt x="285" y="267"/>
                      <a:pt x="285" y="267"/>
                    </a:cubicBezTo>
                    <a:cubicBezTo>
                      <a:pt x="289" y="267"/>
                      <a:pt x="289" y="267"/>
                      <a:pt x="289" y="267"/>
                    </a:cubicBezTo>
                    <a:cubicBezTo>
                      <a:pt x="291" y="266"/>
                      <a:pt x="291" y="266"/>
                      <a:pt x="291" y="266"/>
                    </a:cubicBezTo>
                    <a:cubicBezTo>
                      <a:pt x="289" y="269"/>
                      <a:pt x="289" y="269"/>
                      <a:pt x="289" y="269"/>
                    </a:cubicBezTo>
                    <a:cubicBezTo>
                      <a:pt x="287" y="269"/>
                      <a:pt x="287" y="269"/>
                      <a:pt x="287" y="269"/>
                    </a:cubicBezTo>
                    <a:cubicBezTo>
                      <a:pt x="283" y="273"/>
                      <a:pt x="283" y="273"/>
                      <a:pt x="283" y="273"/>
                    </a:cubicBezTo>
                    <a:cubicBezTo>
                      <a:pt x="283" y="275"/>
                      <a:pt x="283" y="275"/>
                      <a:pt x="283" y="275"/>
                    </a:cubicBezTo>
                    <a:cubicBezTo>
                      <a:pt x="281" y="276"/>
                      <a:pt x="281" y="276"/>
                      <a:pt x="281" y="276"/>
                    </a:cubicBezTo>
                    <a:cubicBezTo>
                      <a:pt x="283" y="279"/>
                      <a:pt x="283" y="279"/>
                      <a:pt x="283" y="279"/>
                    </a:cubicBezTo>
                    <a:cubicBezTo>
                      <a:pt x="284" y="281"/>
                      <a:pt x="284" y="281"/>
                      <a:pt x="284" y="281"/>
                    </a:cubicBezTo>
                    <a:cubicBezTo>
                      <a:pt x="280" y="281"/>
                      <a:pt x="280" y="281"/>
                      <a:pt x="280" y="281"/>
                    </a:cubicBezTo>
                    <a:cubicBezTo>
                      <a:pt x="279" y="280"/>
                      <a:pt x="279" y="280"/>
                      <a:pt x="279" y="280"/>
                    </a:cubicBezTo>
                    <a:cubicBezTo>
                      <a:pt x="279" y="279"/>
                      <a:pt x="279" y="279"/>
                      <a:pt x="279" y="279"/>
                    </a:cubicBezTo>
                    <a:cubicBezTo>
                      <a:pt x="278" y="278"/>
                      <a:pt x="278" y="278"/>
                      <a:pt x="278" y="278"/>
                    </a:cubicBezTo>
                    <a:cubicBezTo>
                      <a:pt x="276" y="278"/>
                      <a:pt x="276" y="278"/>
                      <a:pt x="276" y="278"/>
                    </a:cubicBezTo>
                    <a:cubicBezTo>
                      <a:pt x="275" y="276"/>
                      <a:pt x="275" y="276"/>
                      <a:pt x="275" y="276"/>
                    </a:cubicBezTo>
                    <a:cubicBezTo>
                      <a:pt x="272" y="275"/>
                      <a:pt x="272" y="275"/>
                      <a:pt x="272" y="275"/>
                    </a:cubicBezTo>
                    <a:cubicBezTo>
                      <a:pt x="270" y="274"/>
                      <a:pt x="270" y="274"/>
                      <a:pt x="270" y="274"/>
                    </a:cubicBezTo>
                    <a:cubicBezTo>
                      <a:pt x="269" y="275"/>
                      <a:pt x="269" y="275"/>
                      <a:pt x="269" y="275"/>
                    </a:cubicBezTo>
                    <a:cubicBezTo>
                      <a:pt x="267" y="276"/>
                      <a:pt x="267" y="276"/>
                      <a:pt x="267" y="276"/>
                    </a:cubicBezTo>
                    <a:cubicBezTo>
                      <a:pt x="266" y="278"/>
                      <a:pt x="266" y="278"/>
                      <a:pt x="266" y="278"/>
                    </a:cubicBezTo>
                    <a:cubicBezTo>
                      <a:pt x="264" y="279"/>
                      <a:pt x="264" y="279"/>
                      <a:pt x="264" y="279"/>
                    </a:cubicBezTo>
                    <a:cubicBezTo>
                      <a:pt x="262" y="278"/>
                      <a:pt x="262" y="278"/>
                      <a:pt x="262" y="278"/>
                    </a:cubicBezTo>
                    <a:cubicBezTo>
                      <a:pt x="261" y="280"/>
                      <a:pt x="261" y="280"/>
                      <a:pt x="261" y="280"/>
                    </a:cubicBezTo>
                    <a:cubicBezTo>
                      <a:pt x="262" y="282"/>
                      <a:pt x="262" y="282"/>
                      <a:pt x="262" y="282"/>
                    </a:cubicBezTo>
                    <a:cubicBezTo>
                      <a:pt x="264" y="282"/>
                      <a:pt x="264" y="282"/>
                      <a:pt x="264" y="282"/>
                    </a:cubicBezTo>
                    <a:cubicBezTo>
                      <a:pt x="262" y="284"/>
                      <a:pt x="262" y="284"/>
                      <a:pt x="262" y="284"/>
                    </a:cubicBezTo>
                    <a:cubicBezTo>
                      <a:pt x="262" y="287"/>
                      <a:pt x="262" y="287"/>
                      <a:pt x="262" y="287"/>
                    </a:cubicBezTo>
                    <a:cubicBezTo>
                      <a:pt x="262" y="289"/>
                      <a:pt x="262" y="289"/>
                      <a:pt x="262" y="289"/>
                    </a:cubicBezTo>
                    <a:cubicBezTo>
                      <a:pt x="264" y="289"/>
                      <a:pt x="264" y="289"/>
                      <a:pt x="264" y="289"/>
                    </a:cubicBezTo>
                    <a:cubicBezTo>
                      <a:pt x="264" y="293"/>
                      <a:pt x="264" y="293"/>
                      <a:pt x="264" y="293"/>
                    </a:cubicBezTo>
                    <a:cubicBezTo>
                      <a:pt x="265" y="295"/>
                      <a:pt x="265" y="295"/>
                      <a:pt x="265" y="295"/>
                    </a:cubicBezTo>
                    <a:cubicBezTo>
                      <a:pt x="265" y="297"/>
                      <a:pt x="265" y="297"/>
                      <a:pt x="265" y="297"/>
                    </a:cubicBezTo>
                    <a:cubicBezTo>
                      <a:pt x="267" y="298"/>
                      <a:pt x="267" y="298"/>
                      <a:pt x="267" y="298"/>
                    </a:cubicBezTo>
                    <a:cubicBezTo>
                      <a:pt x="267" y="299"/>
                      <a:pt x="267" y="299"/>
                      <a:pt x="267" y="299"/>
                    </a:cubicBezTo>
                    <a:cubicBezTo>
                      <a:pt x="264" y="300"/>
                      <a:pt x="264" y="300"/>
                      <a:pt x="264" y="300"/>
                    </a:cubicBezTo>
                    <a:cubicBezTo>
                      <a:pt x="263" y="301"/>
                      <a:pt x="263" y="301"/>
                      <a:pt x="263" y="301"/>
                    </a:cubicBezTo>
                    <a:cubicBezTo>
                      <a:pt x="271" y="305"/>
                      <a:pt x="271" y="305"/>
                      <a:pt x="271" y="305"/>
                    </a:cubicBezTo>
                    <a:cubicBezTo>
                      <a:pt x="274" y="305"/>
                      <a:pt x="274" y="305"/>
                      <a:pt x="274" y="305"/>
                    </a:cubicBezTo>
                    <a:cubicBezTo>
                      <a:pt x="278" y="303"/>
                      <a:pt x="278" y="303"/>
                      <a:pt x="278" y="303"/>
                    </a:cubicBezTo>
                    <a:cubicBezTo>
                      <a:pt x="280" y="302"/>
                      <a:pt x="280" y="302"/>
                      <a:pt x="280" y="302"/>
                    </a:cubicBezTo>
                    <a:cubicBezTo>
                      <a:pt x="281" y="303"/>
                      <a:pt x="281" y="303"/>
                      <a:pt x="281" y="303"/>
                    </a:cubicBezTo>
                    <a:cubicBezTo>
                      <a:pt x="283" y="303"/>
                      <a:pt x="283" y="303"/>
                      <a:pt x="283" y="303"/>
                    </a:cubicBezTo>
                    <a:cubicBezTo>
                      <a:pt x="286" y="299"/>
                      <a:pt x="286" y="299"/>
                      <a:pt x="286" y="299"/>
                    </a:cubicBezTo>
                    <a:cubicBezTo>
                      <a:pt x="286" y="297"/>
                      <a:pt x="286" y="297"/>
                      <a:pt x="286" y="297"/>
                    </a:cubicBezTo>
                    <a:cubicBezTo>
                      <a:pt x="285" y="295"/>
                      <a:pt x="285" y="295"/>
                      <a:pt x="285" y="295"/>
                    </a:cubicBezTo>
                    <a:cubicBezTo>
                      <a:pt x="285" y="294"/>
                      <a:pt x="285" y="294"/>
                      <a:pt x="285" y="294"/>
                    </a:cubicBezTo>
                    <a:cubicBezTo>
                      <a:pt x="288" y="292"/>
                      <a:pt x="288" y="292"/>
                      <a:pt x="288" y="292"/>
                    </a:cubicBezTo>
                    <a:cubicBezTo>
                      <a:pt x="291" y="290"/>
                      <a:pt x="291" y="290"/>
                      <a:pt x="291" y="290"/>
                    </a:cubicBezTo>
                    <a:cubicBezTo>
                      <a:pt x="297" y="286"/>
                      <a:pt x="297" y="286"/>
                      <a:pt x="297" y="286"/>
                    </a:cubicBezTo>
                    <a:cubicBezTo>
                      <a:pt x="299" y="287"/>
                      <a:pt x="299" y="287"/>
                      <a:pt x="299" y="287"/>
                    </a:cubicBezTo>
                    <a:cubicBezTo>
                      <a:pt x="297" y="287"/>
                      <a:pt x="297" y="287"/>
                      <a:pt x="297" y="287"/>
                    </a:cubicBezTo>
                    <a:cubicBezTo>
                      <a:pt x="292" y="292"/>
                      <a:pt x="292" y="292"/>
                      <a:pt x="292" y="292"/>
                    </a:cubicBezTo>
                    <a:cubicBezTo>
                      <a:pt x="289" y="294"/>
                      <a:pt x="289" y="294"/>
                      <a:pt x="289" y="294"/>
                    </a:cubicBezTo>
                    <a:cubicBezTo>
                      <a:pt x="288" y="295"/>
                      <a:pt x="288" y="295"/>
                      <a:pt x="288" y="295"/>
                    </a:cubicBezTo>
                    <a:cubicBezTo>
                      <a:pt x="290" y="297"/>
                      <a:pt x="290" y="297"/>
                      <a:pt x="290" y="297"/>
                    </a:cubicBezTo>
                    <a:cubicBezTo>
                      <a:pt x="290" y="298"/>
                      <a:pt x="290" y="298"/>
                      <a:pt x="290" y="298"/>
                    </a:cubicBezTo>
                    <a:cubicBezTo>
                      <a:pt x="288" y="302"/>
                      <a:pt x="288" y="302"/>
                      <a:pt x="288" y="302"/>
                    </a:cubicBezTo>
                    <a:cubicBezTo>
                      <a:pt x="286" y="303"/>
                      <a:pt x="286" y="303"/>
                      <a:pt x="286" y="303"/>
                    </a:cubicBezTo>
                    <a:cubicBezTo>
                      <a:pt x="285" y="306"/>
                      <a:pt x="285" y="306"/>
                      <a:pt x="285" y="306"/>
                    </a:cubicBezTo>
                    <a:cubicBezTo>
                      <a:pt x="286" y="309"/>
                      <a:pt x="286" y="309"/>
                      <a:pt x="286" y="309"/>
                    </a:cubicBezTo>
                    <a:cubicBezTo>
                      <a:pt x="285" y="311"/>
                      <a:pt x="285" y="311"/>
                      <a:pt x="285" y="311"/>
                    </a:cubicBezTo>
                    <a:cubicBezTo>
                      <a:pt x="285" y="312"/>
                      <a:pt x="285" y="312"/>
                      <a:pt x="285" y="312"/>
                    </a:cubicBezTo>
                    <a:cubicBezTo>
                      <a:pt x="285" y="314"/>
                      <a:pt x="285" y="314"/>
                      <a:pt x="285" y="314"/>
                    </a:cubicBezTo>
                    <a:cubicBezTo>
                      <a:pt x="286" y="317"/>
                      <a:pt x="286" y="317"/>
                      <a:pt x="286" y="317"/>
                    </a:cubicBezTo>
                    <a:cubicBezTo>
                      <a:pt x="282" y="318"/>
                      <a:pt x="282" y="318"/>
                      <a:pt x="282" y="318"/>
                    </a:cubicBezTo>
                    <a:cubicBezTo>
                      <a:pt x="281" y="319"/>
                      <a:pt x="281" y="319"/>
                      <a:pt x="281" y="319"/>
                    </a:cubicBezTo>
                    <a:cubicBezTo>
                      <a:pt x="280" y="321"/>
                      <a:pt x="280" y="321"/>
                      <a:pt x="280" y="321"/>
                    </a:cubicBezTo>
                    <a:cubicBezTo>
                      <a:pt x="279" y="321"/>
                      <a:pt x="279" y="321"/>
                      <a:pt x="279" y="321"/>
                    </a:cubicBezTo>
                    <a:cubicBezTo>
                      <a:pt x="278" y="321"/>
                      <a:pt x="278" y="321"/>
                      <a:pt x="278" y="321"/>
                    </a:cubicBezTo>
                    <a:cubicBezTo>
                      <a:pt x="279" y="324"/>
                      <a:pt x="279" y="324"/>
                      <a:pt x="279" y="324"/>
                    </a:cubicBezTo>
                    <a:cubicBezTo>
                      <a:pt x="279" y="326"/>
                      <a:pt x="279" y="326"/>
                      <a:pt x="279" y="326"/>
                    </a:cubicBezTo>
                    <a:cubicBezTo>
                      <a:pt x="280" y="327"/>
                      <a:pt x="280" y="327"/>
                      <a:pt x="280" y="327"/>
                    </a:cubicBezTo>
                    <a:cubicBezTo>
                      <a:pt x="282" y="326"/>
                      <a:pt x="282" y="326"/>
                      <a:pt x="282" y="326"/>
                    </a:cubicBezTo>
                    <a:cubicBezTo>
                      <a:pt x="284" y="326"/>
                      <a:pt x="284" y="326"/>
                      <a:pt x="284" y="326"/>
                    </a:cubicBezTo>
                    <a:cubicBezTo>
                      <a:pt x="284" y="327"/>
                      <a:pt x="284" y="327"/>
                      <a:pt x="284" y="327"/>
                    </a:cubicBezTo>
                    <a:cubicBezTo>
                      <a:pt x="283" y="329"/>
                      <a:pt x="283" y="329"/>
                      <a:pt x="283" y="329"/>
                    </a:cubicBezTo>
                    <a:cubicBezTo>
                      <a:pt x="280" y="329"/>
                      <a:pt x="280" y="329"/>
                      <a:pt x="280" y="329"/>
                    </a:cubicBezTo>
                    <a:cubicBezTo>
                      <a:pt x="279" y="330"/>
                      <a:pt x="279" y="330"/>
                      <a:pt x="279" y="330"/>
                    </a:cubicBezTo>
                    <a:cubicBezTo>
                      <a:pt x="280" y="331"/>
                      <a:pt x="280" y="331"/>
                      <a:pt x="280" y="331"/>
                    </a:cubicBezTo>
                    <a:cubicBezTo>
                      <a:pt x="280" y="332"/>
                      <a:pt x="280" y="332"/>
                      <a:pt x="280" y="332"/>
                    </a:cubicBezTo>
                    <a:cubicBezTo>
                      <a:pt x="280" y="334"/>
                      <a:pt x="280" y="334"/>
                      <a:pt x="280" y="334"/>
                    </a:cubicBezTo>
                    <a:cubicBezTo>
                      <a:pt x="279" y="335"/>
                      <a:pt x="279" y="335"/>
                      <a:pt x="279" y="335"/>
                    </a:cubicBezTo>
                    <a:cubicBezTo>
                      <a:pt x="277" y="335"/>
                      <a:pt x="277" y="335"/>
                      <a:pt x="277" y="335"/>
                    </a:cubicBezTo>
                    <a:cubicBezTo>
                      <a:pt x="275" y="337"/>
                      <a:pt x="275" y="337"/>
                      <a:pt x="275" y="337"/>
                    </a:cubicBezTo>
                    <a:cubicBezTo>
                      <a:pt x="273" y="336"/>
                      <a:pt x="273" y="336"/>
                      <a:pt x="273" y="336"/>
                    </a:cubicBezTo>
                    <a:cubicBezTo>
                      <a:pt x="272" y="337"/>
                      <a:pt x="272" y="337"/>
                      <a:pt x="272" y="337"/>
                    </a:cubicBezTo>
                    <a:cubicBezTo>
                      <a:pt x="274" y="338"/>
                      <a:pt x="274" y="338"/>
                      <a:pt x="274" y="338"/>
                    </a:cubicBezTo>
                    <a:cubicBezTo>
                      <a:pt x="276" y="338"/>
                      <a:pt x="276" y="338"/>
                      <a:pt x="276" y="338"/>
                    </a:cubicBezTo>
                    <a:cubicBezTo>
                      <a:pt x="277" y="339"/>
                      <a:pt x="277" y="339"/>
                      <a:pt x="277" y="339"/>
                    </a:cubicBezTo>
                    <a:cubicBezTo>
                      <a:pt x="280" y="337"/>
                      <a:pt x="280" y="337"/>
                      <a:pt x="280" y="337"/>
                    </a:cubicBezTo>
                    <a:cubicBezTo>
                      <a:pt x="285" y="334"/>
                      <a:pt x="285" y="334"/>
                      <a:pt x="285" y="334"/>
                    </a:cubicBezTo>
                    <a:cubicBezTo>
                      <a:pt x="286" y="334"/>
                      <a:pt x="286" y="334"/>
                      <a:pt x="286" y="334"/>
                    </a:cubicBezTo>
                    <a:cubicBezTo>
                      <a:pt x="288" y="334"/>
                      <a:pt x="288" y="334"/>
                      <a:pt x="288" y="334"/>
                    </a:cubicBezTo>
                    <a:cubicBezTo>
                      <a:pt x="290" y="332"/>
                      <a:pt x="290" y="332"/>
                      <a:pt x="290" y="332"/>
                    </a:cubicBezTo>
                    <a:cubicBezTo>
                      <a:pt x="294" y="331"/>
                      <a:pt x="294" y="331"/>
                      <a:pt x="294" y="331"/>
                    </a:cubicBezTo>
                    <a:cubicBezTo>
                      <a:pt x="293" y="333"/>
                      <a:pt x="293" y="333"/>
                      <a:pt x="293" y="333"/>
                    </a:cubicBezTo>
                    <a:cubicBezTo>
                      <a:pt x="291" y="334"/>
                      <a:pt x="291" y="334"/>
                      <a:pt x="291" y="334"/>
                    </a:cubicBezTo>
                    <a:cubicBezTo>
                      <a:pt x="291" y="334"/>
                      <a:pt x="291" y="334"/>
                      <a:pt x="291" y="334"/>
                    </a:cubicBezTo>
                    <a:cubicBezTo>
                      <a:pt x="293" y="335"/>
                      <a:pt x="293" y="335"/>
                      <a:pt x="293" y="335"/>
                    </a:cubicBezTo>
                    <a:cubicBezTo>
                      <a:pt x="294" y="338"/>
                      <a:pt x="294" y="338"/>
                      <a:pt x="294" y="338"/>
                    </a:cubicBezTo>
                    <a:cubicBezTo>
                      <a:pt x="293" y="339"/>
                      <a:pt x="293" y="339"/>
                      <a:pt x="293" y="339"/>
                    </a:cubicBezTo>
                    <a:cubicBezTo>
                      <a:pt x="295" y="340"/>
                      <a:pt x="295" y="340"/>
                      <a:pt x="295" y="340"/>
                    </a:cubicBezTo>
                    <a:cubicBezTo>
                      <a:pt x="297" y="338"/>
                      <a:pt x="297" y="338"/>
                      <a:pt x="297" y="338"/>
                    </a:cubicBezTo>
                    <a:cubicBezTo>
                      <a:pt x="298" y="336"/>
                      <a:pt x="298" y="336"/>
                      <a:pt x="298" y="336"/>
                    </a:cubicBezTo>
                    <a:cubicBezTo>
                      <a:pt x="299" y="338"/>
                      <a:pt x="299" y="338"/>
                      <a:pt x="299" y="338"/>
                    </a:cubicBezTo>
                    <a:cubicBezTo>
                      <a:pt x="298" y="339"/>
                      <a:pt x="298" y="339"/>
                      <a:pt x="298" y="339"/>
                    </a:cubicBezTo>
                    <a:cubicBezTo>
                      <a:pt x="300" y="342"/>
                      <a:pt x="300" y="342"/>
                      <a:pt x="300" y="342"/>
                    </a:cubicBezTo>
                    <a:cubicBezTo>
                      <a:pt x="300" y="345"/>
                      <a:pt x="300" y="345"/>
                      <a:pt x="300" y="345"/>
                    </a:cubicBezTo>
                    <a:cubicBezTo>
                      <a:pt x="300" y="348"/>
                      <a:pt x="300" y="348"/>
                      <a:pt x="300" y="348"/>
                    </a:cubicBezTo>
                    <a:cubicBezTo>
                      <a:pt x="301" y="351"/>
                      <a:pt x="301" y="351"/>
                      <a:pt x="301" y="351"/>
                    </a:cubicBezTo>
                    <a:cubicBezTo>
                      <a:pt x="302" y="351"/>
                      <a:pt x="302" y="351"/>
                      <a:pt x="302" y="351"/>
                    </a:cubicBezTo>
                    <a:cubicBezTo>
                      <a:pt x="304" y="348"/>
                      <a:pt x="304" y="348"/>
                      <a:pt x="304" y="348"/>
                    </a:cubicBezTo>
                    <a:cubicBezTo>
                      <a:pt x="303" y="346"/>
                      <a:pt x="303" y="346"/>
                      <a:pt x="303" y="346"/>
                    </a:cubicBezTo>
                    <a:cubicBezTo>
                      <a:pt x="306" y="342"/>
                      <a:pt x="306" y="342"/>
                      <a:pt x="306" y="342"/>
                    </a:cubicBezTo>
                    <a:cubicBezTo>
                      <a:pt x="306" y="340"/>
                      <a:pt x="306" y="340"/>
                      <a:pt x="306" y="340"/>
                    </a:cubicBezTo>
                    <a:cubicBezTo>
                      <a:pt x="309" y="338"/>
                      <a:pt x="309" y="338"/>
                      <a:pt x="309" y="338"/>
                    </a:cubicBezTo>
                    <a:cubicBezTo>
                      <a:pt x="309" y="338"/>
                      <a:pt x="309" y="338"/>
                      <a:pt x="309" y="338"/>
                    </a:cubicBezTo>
                    <a:cubicBezTo>
                      <a:pt x="312" y="336"/>
                      <a:pt x="312" y="336"/>
                      <a:pt x="312" y="336"/>
                    </a:cubicBezTo>
                    <a:cubicBezTo>
                      <a:pt x="315" y="336"/>
                      <a:pt x="315" y="336"/>
                      <a:pt x="315" y="336"/>
                    </a:cubicBezTo>
                    <a:cubicBezTo>
                      <a:pt x="312" y="337"/>
                      <a:pt x="312" y="337"/>
                      <a:pt x="312" y="337"/>
                    </a:cubicBezTo>
                    <a:cubicBezTo>
                      <a:pt x="309" y="341"/>
                      <a:pt x="309" y="341"/>
                      <a:pt x="309" y="341"/>
                    </a:cubicBezTo>
                    <a:cubicBezTo>
                      <a:pt x="309" y="342"/>
                      <a:pt x="309" y="342"/>
                      <a:pt x="309" y="342"/>
                    </a:cubicBezTo>
                    <a:cubicBezTo>
                      <a:pt x="312" y="346"/>
                      <a:pt x="312" y="346"/>
                      <a:pt x="312" y="346"/>
                    </a:cubicBezTo>
                    <a:cubicBezTo>
                      <a:pt x="313" y="346"/>
                      <a:pt x="313" y="346"/>
                      <a:pt x="313" y="346"/>
                    </a:cubicBezTo>
                    <a:cubicBezTo>
                      <a:pt x="317" y="344"/>
                      <a:pt x="317" y="344"/>
                      <a:pt x="317" y="344"/>
                    </a:cubicBezTo>
                    <a:cubicBezTo>
                      <a:pt x="321" y="344"/>
                      <a:pt x="321" y="344"/>
                      <a:pt x="321" y="344"/>
                    </a:cubicBezTo>
                    <a:cubicBezTo>
                      <a:pt x="324" y="342"/>
                      <a:pt x="324" y="342"/>
                      <a:pt x="324" y="342"/>
                    </a:cubicBezTo>
                    <a:cubicBezTo>
                      <a:pt x="325" y="342"/>
                      <a:pt x="325" y="342"/>
                      <a:pt x="325" y="342"/>
                    </a:cubicBezTo>
                    <a:cubicBezTo>
                      <a:pt x="329" y="340"/>
                      <a:pt x="329" y="340"/>
                      <a:pt x="329" y="340"/>
                    </a:cubicBezTo>
                    <a:cubicBezTo>
                      <a:pt x="331" y="340"/>
                      <a:pt x="331" y="340"/>
                      <a:pt x="331" y="340"/>
                    </a:cubicBezTo>
                    <a:cubicBezTo>
                      <a:pt x="329" y="340"/>
                      <a:pt x="329" y="340"/>
                      <a:pt x="329" y="340"/>
                    </a:cubicBezTo>
                    <a:cubicBezTo>
                      <a:pt x="327" y="344"/>
                      <a:pt x="327" y="344"/>
                      <a:pt x="327" y="344"/>
                    </a:cubicBezTo>
                    <a:cubicBezTo>
                      <a:pt x="327" y="345"/>
                      <a:pt x="327" y="345"/>
                      <a:pt x="327" y="345"/>
                    </a:cubicBezTo>
                    <a:cubicBezTo>
                      <a:pt x="325" y="346"/>
                      <a:pt x="325" y="346"/>
                      <a:pt x="325" y="346"/>
                    </a:cubicBezTo>
                    <a:cubicBezTo>
                      <a:pt x="318" y="350"/>
                      <a:pt x="318" y="350"/>
                      <a:pt x="318" y="350"/>
                    </a:cubicBezTo>
                    <a:cubicBezTo>
                      <a:pt x="315" y="353"/>
                      <a:pt x="315" y="353"/>
                      <a:pt x="315" y="353"/>
                    </a:cubicBezTo>
                    <a:cubicBezTo>
                      <a:pt x="313" y="356"/>
                      <a:pt x="313" y="356"/>
                      <a:pt x="313" y="356"/>
                    </a:cubicBezTo>
                    <a:cubicBezTo>
                      <a:pt x="313" y="359"/>
                      <a:pt x="313" y="359"/>
                      <a:pt x="313" y="359"/>
                    </a:cubicBezTo>
                    <a:cubicBezTo>
                      <a:pt x="314" y="361"/>
                      <a:pt x="314" y="361"/>
                      <a:pt x="314" y="361"/>
                    </a:cubicBezTo>
                    <a:cubicBezTo>
                      <a:pt x="316" y="362"/>
                      <a:pt x="316" y="362"/>
                      <a:pt x="316" y="362"/>
                    </a:cubicBezTo>
                    <a:cubicBezTo>
                      <a:pt x="312" y="361"/>
                      <a:pt x="312" y="361"/>
                      <a:pt x="312" y="361"/>
                    </a:cubicBezTo>
                    <a:cubicBezTo>
                      <a:pt x="311" y="362"/>
                      <a:pt x="311" y="362"/>
                      <a:pt x="311" y="362"/>
                    </a:cubicBezTo>
                    <a:cubicBezTo>
                      <a:pt x="308" y="365"/>
                      <a:pt x="308" y="365"/>
                      <a:pt x="308" y="365"/>
                    </a:cubicBezTo>
                    <a:cubicBezTo>
                      <a:pt x="308" y="368"/>
                      <a:pt x="308" y="368"/>
                      <a:pt x="308" y="368"/>
                    </a:cubicBezTo>
                    <a:cubicBezTo>
                      <a:pt x="305" y="371"/>
                      <a:pt x="305" y="371"/>
                      <a:pt x="305" y="371"/>
                    </a:cubicBezTo>
                    <a:cubicBezTo>
                      <a:pt x="303" y="374"/>
                      <a:pt x="303" y="374"/>
                      <a:pt x="303" y="374"/>
                    </a:cubicBezTo>
                    <a:cubicBezTo>
                      <a:pt x="304" y="375"/>
                      <a:pt x="304" y="375"/>
                      <a:pt x="304" y="375"/>
                    </a:cubicBezTo>
                    <a:cubicBezTo>
                      <a:pt x="305" y="376"/>
                      <a:pt x="305" y="376"/>
                      <a:pt x="305" y="376"/>
                    </a:cubicBezTo>
                    <a:cubicBezTo>
                      <a:pt x="304" y="377"/>
                      <a:pt x="304" y="377"/>
                      <a:pt x="304" y="377"/>
                    </a:cubicBezTo>
                    <a:cubicBezTo>
                      <a:pt x="303" y="377"/>
                      <a:pt x="303" y="377"/>
                      <a:pt x="303" y="377"/>
                    </a:cubicBezTo>
                    <a:cubicBezTo>
                      <a:pt x="302" y="375"/>
                      <a:pt x="302" y="375"/>
                      <a:pt x="302" y="375"/>
                    </a:cubicBezTo>
                    <a:cubicBezTo>
                      <a:pt x="300" y="375"/>
                      <a:pt x="300" y="375"/>
                      <a:pt x="300" y="375"/>
                    </a:cubicBezTo>
                    <a:cubicBezTo>
                      <a:pt x="299" y="377"/>
                      <a:pt x="299" y="377"/>
                      <a:pt x="299" y="377"/>
                    </a:cubicBezTo>
                    <a:cubicBezTo>
                      <a:pt x="295" y="379"/>
                      <a:pt x="295" y="379"/>
                      <a:pt x="295" y="379"/>
                    </a:cubicBezTo>
                    <a:cubicBezTo>
                      <a:pt x="296" y="381"/>
                      <a:pt x="296" y="381"/>
                      <a:pt x="296" y="381"/>
                    </a:cubicBezTo>
                    <a:cubicBezTo>
                      <a:pt x="295" y="382"/>
                      <a:pt x="295" y="382"/>
                      <a:pt x="295" y="382"/>
                    </a:cubicBezTo>
                    <a:cubicBezTo>
                      <a:pt x="294" y="382"/>
                      <a:pt x="294" y="382"/>
                      <a:pt x="294" y="382"/>
                    </a:cubicBezTo>
                    <a:cubicBezTo>
                      <a:pt x="293" y="381"/>
                      <a:pt x="293" y="381"/>
                      <a:pt x="293" y="381"/>
                    </a:cubicBezTo>
                    <a:cubicBezTo>
                      <a:pt x="292" y="382"/>
                      <a:pt x="292" y="382"/>
                      <a:pt x="292" y="382"/>
                    </a:cubicBezTo>
                    <a:cubicBezTo>
                      <a:pt x="287" y="386"/>
                      <a:pt x="287" y="386"/>
                      <a:pt x="287" y="386"/>
                    </a:cubicBezTo>
                    <a:cubicBezTo>
                      <a:pt x="285" y="388"/>
                      <a:pt x="285" y="388"/>
                      <a:pt x="285" y="388"/>
                    </a:cubicBezTo>
                    <a:cubicBezTo>
                      <a:pt x="285" y="390"/>
                      <a:pt x="285" y="390"/>
                      <a:pt x="285" y="390"/>
                    </a:cubicBezTo>
                    <a:cubicBezTo>
                      <a:pt x="285" y="391"/>
                      <a:pt x="285" y="391"/>
                      <a:pt x="285" y="391"/>
                    </a:cubicBezTo>
                    <a:cubicBezTo>
                      <a:pt x="283" y="390"/>
                      <a:pt x="283" y="390"/>
                      <a:pt x="283" y="390"/>
                    </a:cubicBezTo>
                    <a:cubicBezTo>
                      <a:pt x="283" y="388"/>
                      <a:pt x="283" y="388"/>
                      <a:pt x="283" y="388"/>
                    </a:cubicBezTo>
                    <a:cubicBezTo>
                      <a:pt x="279" y="389"/>
                      <a:pt x="279" y="389"/>
                      <a:pt x="279" y="389"/>
                    </a:cubicBezTo>
                    <a:cubicBezTo>
                      <a:pt x="277" y="391"/>
                      <a:pt x="277" y="391"/>
                      <a:pt x="277" y="391"/>
                    </a:cubicBezTo>
                    <a:cubicBezTo>
                      <a:pt x="274" y="392"/>
                      <a:pt x="274" y="392"/>
                      <a:pt x="274" y="392"/>
                    </a:cubicBezTo>
                    <a:cubicBezTo>
                      <a:pt x="274" y="394"/>
                      <a:pt x="274" y="394"/>
                      <a:pt x="274" y="394"/>
                    </a:cubicBezTo>
                    <a:cubicBezTo>
                      <a:pt x="272" y="395"/>
                      <a:pt x="272" y="395"/>
                      <a:pt x="272" y="395"/>
                    </a:cubicBezTo>
                    <a:cubicBezTo>
                      <a:pt x="269" y="395"/>
                      <a:pt x="269" y="395"/>
                      <a:pt x="269" y="395"/>
                    </a:cubicBezTo>
                    <a:cubicBezTo>
                      <a:pt x="265" y="398"/>
                      <a:pt x="265" y="398"/>
                      <a:pt x="265" y="398"/>
                    </a:cubicBezTo>
                    <a:cubicBezTo>
                      <a:pt x="260" y="400"/>
                      <a:pt x="260" y="400"/>
                      <a:pt x="260" y="400"/>
                    </a:cubicBezTo>
                    <a:cubicBezTo>
                      <a:pt x="256" y="403"/>
                      <a:pt x="256" y="403"/>
                      <a:pt x="256" y="403"/>
                    </a:cubicBezTo>
                    <a:cubicBezTo>
                      <a:pt x="255" y="406"/>
                      <a:pt x="255" y="406"/>
                      <a:pt x="255" y="406"/>
                    </a:cubicBezTo>
                    <a:cubicBezTo>
                      <a:pt x="254" y="407"/>
                      <a:pt x="254" y="407"/>
                      <a:pt x="254" y="407"/>
                    </a:cubicBezTo>
                    <a:cubicBezTo>
                      <a:pt x="255" y="409"/>
                      <a:pt x="255" y="409"/>
                      <a:pt x="255" y="409"/>
                    </a:cubicBezTo>
                    <a:cubicBezTo>
                      <a:pt x="255" y="411"/>
                      <a:pt x="255" y="411"/>
                      <a:pt x="255" y="411"/>
                    </a:cubicBezTo>
                    <a:cubicBezTo>
                      <a:pt x="254" y="412"/>
                      <a:pt x="254" y="412"/>
                      <a:pt x="254" y="412"/>
                    </a:cubicBezTo>
                    <a:cubicBezTo>
                      <a:pt x="253" y="410"/>
                      <a:pt x="253" y="410"/>
                      <a:pt x="253" y="410"/>
                    </a:cubicBezTo>
                    <a:cubicBezTo>
                      <a:pt x="252" y="410"/>
                      <a:pt x="252" y="410"/>
                      <a:pt x="252" y="410"/>
                    </a:cubicBezTo>
                    <a:cubicBezTo>
                      <a:pt x="251" y="411"/>
                      <a:pt x="251" y="411"/>
                      <a:pt x="251" y="411"/>
                    </a:cubicBezTo>
                    <a:cubicBezTo>
                      <a:pt x="252" y="412"/>
                      <a:pt x="252" y="412"/>
                      <a:pt x="252" y="412"/>
                    </a:cubicBezTo>
                    <a:cubicBezTo>
                      <a:pt x="251" y="413"/>
                      <a:pt x="251" y="413"/>
                      <a:pt x="251" y="413"/>
                    </a:cubicBezTo>
                    <a:cubicBezTo>
                      <a:pt x="249" y="411"/>
                      <a:pt x="249" y="411"/>
                      <a:pt x="249" y="411"/>
                    </a:cubicBezTo>
                    <a:cubicBezTo>
                      <a:pt x="249" y="409"/>
                      <a:pt x="249" y="409"/>
                      <a:pt x="249" y="409"/>
                    </a:cubicBezTo>
                    <a:cubicBezTo>
                      <a:pt x="250" y="408"/>
                      <a:pt x="250" y="408"/>
                      <a:pt x="250" y="408"/>
                    </a:cubicBezTo>
                    <a:cubicBezTo>
                      <a:pt x="248" y="407"/>
                      <a:pt x="248" y="407"/>
                      <a:pt x="248" y="407"/>
                    </a:cubicBezTo>
                    <a:cubicBezTo>
                      <a:pt x="246" y="407"/>
                      <a:pt x="246" y="407"/>
                      <a:pt x="246" y="407"/>
                    </a:cubicBezTo>
                    <a:cubicBezTo>
                      <a:pt x="245" y="407"/>
                      <a:pt x="245" y="407"/>
                      <a:pt x="245" y="407"/>
                    </a:cubicBezTo>
                    <a:cubicBezTo>
                      <a:pt x="243" y="407"/>
                      <a:pt x="243" y="407"/>
                      <a:pt x="243" y="407"/>
                    </a:cubicBezTo>
                    <a:cubicBezTo>
                      <a:pt x="239" y="408"/>
                      <a:pt x="239" y="408"/>
                      <a:pt x="239" y="408"/>
                    </a:cubicBezTo>
                    <a:cubicBezTo>
                      <a:pt x="237" y="409"/>
                      <a:pt x="237" y="409"/>
                      <a:pt x="237" y="409"/>
                    </a:cubicBezTo>
                    <a:cubicBezTo>
                      <a:pt x="235" y="411"/>
                      <a:pt x="235" y="411"/>
                      <a:pt x="235" y="411"/>
                    </a:cubicBezTo>
                    <a:cubicBezTo>
                      <a:pt x="232" y="412"/>
                      <a:pt x="232" y="412"/>
                      <a:pt x="232" y="412"/>
                    </a:cubicBezTo>
                    <a:cubicBezTo>
                      <a:pt x="229" y="414"/>
                      <a:pt x="229" y="414"/>
                      <a:pt x="229" y="414"/>
                    </a:cubicBezTo>
                    <a:cubicBezTo>
                      <a:pt x="226" y="417"/>
                      <a:pt x="226" y="417"/>
                      <a:pt x="226" y="417"/>
                    </a:cubicBezTo>
                    <a:cubicBezTo>
                      <a:pt x="227" y="418"/>
                      <a:pt x="227" y="418"/>
                      <a:pt x="227" y="418"/>
                    </a:cubicBezTo>
                    <a:cubicBezTo>
                      <a:pt x="226" y="419"/>
                      <a:pt x="226" y="419"/>
                      <a:pt x="226" y="419"/>
                    </a:cubicBezTo>
                    <a:cubicBezTo>
                      <a:pt x="225" y="419"/>
                      <a:pt x="225" y="419"/>
                      <a:pt x="225" y="419"/>
                    </a:cubicBezTo>
                    <a:cubicBezTo>
                      <a:pt x="222" y="420"/>
                      <a:pt x="222" y="420"/>
                      <a:pt x="222" y="420"/>
                    </a:cubicBezTo>
                    <a:cubicBezTo>
                      <a:pt x="220" y="421"/>
                      <a:pt x="220" y="421"/>
                      <a:pt x="220" y="421"/>
                    </a:cubicBezTo>
                    <a:cubicBezTo>
                      <a:pt x="220" y="422"/>
                      <a:pt x="220" y="422"/>
                      <a:pt x="220" y="422"/>
                    </a:cubicBezTo>
                    <a:cubicBezTo>
                      <a:pt x="219" y="423"/>
                      <a:pt x="219" y="423"/>
                      <a:pt x="219" y="423"/>
                    </a:cubicBezTo>
                    <a:cubicBezTo>
                      <a:pt x="217" y="422"/>
                      <a:pt x="217" y="422"/>
                      <a:pt x="217" y="422"/>
                    </a:cubicBezTo>
                    <a:cubicBezTo>
                      <a:pt x="215" y="423"/>
                      <a:pt x="215" y="423"/>
                      <a:pt x="215" y="423"/>
                    </a:cubicBezTo>
                    <a:cubicBezTo>
                      <a:pt x="214" y="424"/>
                      <a:pt x="214" y="424"/>
                      <a:pt x="214" y="424"/>
                    </a:cubicBezTo>
                    <a:cubicBezTo>
                      <a:pt x="213" y="427"/>
                      <a:pt x="213" y="427"/>
                      <a:pt x="213" y="427"/>
                    </a:cubicBezTo>
                    <a:cubicBezTo>
                      <a:pt x="214" y="428"/>
                      <a:pt x="214" y="428"/>
                      <a:pt x="214" y="428"/>
                    </a:cubicBezTo>
                    <a:cubicBezTo>
                      <a:pt x="216" y="427"/>
                      <a:pt x="216" y="427"/>
                      <a:pt x="216" y="427"/>
                    </a:cubicBezTo>
                    <a:cubicBezTo>
                      <a:pt x="216" y="426"/>
                      <a:pt x="216" y="426"/>
                      <a:pt x="216" y="426"/>
                    </a:cubicBezTo>
                    <a:cubicBezTo>
                      <a:pt x="216" y="424"/>
                      <a:pt x="216" y="424"/>
                      <a:pt x="216" y="424"/>
                    </a:cubicBezTo>
                    <a:cubicBezTo>
                      <a:pt x="218" y="424"/>
                      <a:pt x="218" y="424"/>
                      <a:pt x="218" y="424"/>
                    </a:cubicBezTo>
                    <a:cubicBezTo>
                      <a:pt x="218" y="424"/>
                      <a:pt x="218" y="424"/>
                      <a:pt x="218" y="424"/>
                    </a:cubicBezTo>
                    <a:cubicBezTo>
                      <a:pt x="218" y="426"/>
                      <a:pt x="218" y="426"/>
                      <a:pt x="218" y="426"/>
                    </a:cubicBezTo>
                    <a:cubicBezTo>
                      <a:pt x="218" y="427"/>
                      <a:pt x="218" y="427"/>
                      <a:pt x="218" y="427"/>
                    </a:cubicBezTo>
                    <a:cubicBezTo>
                      <a:pt x="220" y="427"/>
                      <a:pt x="220" y="427"/>
                      <a:pt x="220" y="427"/>
                    </a:cubicBezTo>
                    <a:cubicBezTo>
                      <a:pt x="222" y="423"/>
                      <a:pt x="222" y="423"/>
                      <a:pt x="222" y="423"/>
                    </a:cubicBezTo>
                    <a:cubicBezTo>
                      <a:pt x="223" y="422"/>
                      <a:pt x="223" y="422"/>
                      <a:pt x="223" y="422"/>
                    </a:cubicBezTo>
                    <a:cubicBezTo>
                      <a:pt x="224" y="424"/>
                      <a:pt x="224" y="424"/>
                      <a:pt x="224" y="424"/>
                    </a:cubicBezTo>
                    <a:cubicBezTo>
                      <a:pt x="224" y="425"/>
                      <a:pt x="224" y="425"/>
                      <a:pt x="224" y="425"/>
                    </a:cubicBezTo>
                    <a:cubicBezTo>
                      <a:pt x="224" y="426"/>
                      <a:pt x="224" y="426"/>
                      <a:pt x="224" y="426"/>
                    </a:cubicBezTo>
                    <a:cubicBezTo>
                      <a:pt x="226" y="426"/>
                      <a:pt x="226" y="426"/>
                      <a:pt x="226" y="426"/>
                    </a:cubicBezTo>
                    <a:cubicBezTo>
                      <a:pt x="228" y="424"/>
                      <a:pt x="228" y="424"/>
                      <a:pt x="228" y="424"/>
                    </a:cubicBezTo>
                    <a:cubicBezTo>
                      <a:pt x="228" y="426"/>
                      <a:pt x="228" y="426"/>
                      <a:pt x="228" y="426"/>
                    </a:cubicBezTo>
                    <a:cubicBezTo>
                      <a:pt x="229" y="426"/>
                      <a:pt x="229" y="426"/>
                      <a:pt x="229" y="426"/>
                    </a:cubicBezTo>
                    <a:cubicBezTo>
                      <a:pt x="229" y="424"/>
                      <a:pt x="229" y="424"/>
                      <a:pt x="229" y="424"/>
                    </a:cubicBezTo>
                    <a:cubicBezTo>
                      <a:pt x="231" y="423"/>
                      <a:pt x="231" y="423"/>
                      <a:pt x="231" y="423"/>
                    </a:cubicBezTo>
                    <a:cubicBezTo>
                      <a:pt x="233" y="423"/>
                      <a:pt x="233" y="423"/>
                      <a:pt x="233" y="423"/>
                    </a:cubicBezTo>
                    <a:cubicBezTo>
                      <a:pt x="235" y="422"/>
                      <a:pt x="235" y="422"/>
                      <a:pt x="235" y="422"/>
                    </a:cubicBezTo>
                    <a:cubicBezTo>
                      <a:pt x="237" y="419"/>
                      <a:pt x="237" y="419"/>
                      <a:pt x="237" y="419"/>
                    </a:cubicBezTo>
                    <a:cubicBezTo>
                      <a:pt x="236" y="417"/>
                      <a:pt x="236" y="417"/>
                      <a:pt x="236" y="417"/>
                    </a:cubicBezTo>
                    <a:cubicBezTo>
                      <a:pt x="238" y="416"/>
                      <a:pt x="238" y="416"/>
                      <a:pt x="238" y="416"/>
                    </a:cubicBezTo>
                    <a:cubicBezTo>
                      <a:pt x="240" y="414"/>
                      <a:pt x="240" y="414"/>
                      <a:pt x="240" y="414"/>
                    </a:cubicBezTo>
                    <a:cubicBezTo>
                      <a:pt x="241" y="414"/>
                      <a:pt x="241" y="414"/>
                      <a:pt x="241" y="414"/>
                    </a:cubicBezTo>
                    <a:cubicBezTo>
                      <a:pt x="244" y="416"/>
                      <a:pt x="244" y="416"/>
                      <a:pt x="244" y="416"/>
                    </a:cubicBezTo>
                    <a:cubicBezTo>
                      <a:pt x="243" y="417"/>
                      <a:pt x="243" y="417"/>
                      <a:pt x="243" y="417"/>
                    </a:cubicBezTo>
                    <a:cubicBezTo>
                      <a:pt x="241" y="417"/>
                      <a:pt x="241" y="417"/>
                      <a:pt x="241" y="417"/>
                    </a:cubicBezTo>
                    <a:cubicBezTo>
                      <a:pt x="240" y="419"/>
                      <a:pt x="240" y="419"/>
                      <a:pt x="240" y="419"/>
                    </a:cubicBezTo>
                    <a:cubicBezTo>
                      <a:pt x="240" y="421"/>
                      <a:pt x="240" y="421"/>
                      <a:pt x="240" y="421"/>
                    </a:cubicBezTo>
                    <a:cubicBezTo>
                      <a:pt x="241" y="422"/>
                      <a:pt x="241" y="422"/>
                      <a:pt x="241" y="422"/>
                    </a:cubicBezTo>
                    <a:cubicBezTo>
                      <a:pt x="244" y="419"/>
                      <a:pt x="244" y="419"/>
                      <a:pt x="244" y="419"/>
                    </a:cubicBezTo>
                    <a:cubicBezTo>
                      <a:pt x="245" y="418"/>
                      <a:pt x="245" y="418"/>
                      <a:pt x="245" y="418"/>
                    </a:cubicBezTo>
                    <a:cubicBezTo>
                      <a:pt x="246" y="417"/>
                      <a:pt x="246" y="417"/>
                      <a:pt x="246" y="417"/>
                    </a:cubicBezTo>
                    <a:cubicBezTo>
                      <a:pt x="247" y="418"/>
                      <a:pt x="247" y="418"/>
                      <a:pt x="247" y="418"/>
                    </a:cubicBezTo>
                    <a:cubicBezTo>
                      <a:pt x="247" y="417"/>
                      <a:pt x="247" y="417"/>
                      <a:pt x="247" y="417"/>
                    </a:cubicBezTo>
                    <a:cubicBezTo>
                      <a:pt x="248" y="417"/>
                      <a:pt x="248" y="417"/>
                      <a:pt x="248" y="417"/>
                    </a:cubicBezTo>
                    <a:cubicBezTo>
                      <a:pt x="249" y="418"/>
                      <a:pt x="249" y="418"/>
                      <a:pt x="249" y="418"/>
                    </a:cubicBezTo>
                    <a:cubicBezTo>
                      <a:pt x="248" y="420"/>
                      <a:pt x="248" y="420"/>
                      <a:pt x="248" y="420"/>
                    </a:cubicBezTo>
                    <a:cubicBezTo>
                      <a:pt x="249" y="420"/>
                      <a:pt x="249" y="420"/>
                      <a:pt x="249" y="420"/>
                    </a:cubicBezTo>
                    <a:cubicBezTo>
                      <a:pt x="251" y="418"/>
                      <a:pt x="251" y="418"/>
                      <a:pt x="251" y="418"/>
                    </a:cubicBezTo>
                    <a:cubicBezTo>
                      <a:pt x="253" y="418"/>
                      <a:pt x="253" y="418"/>
                      <a:pt x="253" y="418"/>
                    </a:cubicBezTo>
                    <a:cubicBezTo>
                      <a:pt x="254" y="416"/>
                      <a:pt x="254" y="416"/>
                      <a:pt x="254" y="416"/>
                    </a:cubicBezTo>
                    <a:cubicBezTo>
                      <a:pt x="256" y="416"/>
                      <a:pt x="256" y="416"/>
                      <a:pt x="256" y="416"/>
                    </a:cubicBezTo>
                    <a:cubicBezTo>
                      <a:pt x="259" y="413"/>
                      <a:pt x="259" y="413"/>
                      <a:pt x="259" y="413"/>
                    </a:cubicBezTo>
                    <a:cubicBezTo>
                      <a:pt x="261" y="412"/>
                      <a:pt x="261" y="412"/>
                      <a:pt x="261" y="412"/>
                    </a:cubicBezTo>
                    <a:cubicBezTo>
                      <a:pt x="262" y="412"/>
                      <a:pt x="262" y="412"/>
                      <a:pt x="262" y="412"/>
                    </a:cubicBezTo>
                    <a:cubicBezTo>
                      <a:pt x="262" y="414"/>
                      <a:pt x="262" y="414"/>
                      <a:pt x="262" y="414"/>
                    </a:cubicBezTo>
                    <a:cubicBezTo>
                      <a:pt x="261" y="416"/>
                      <a:pt x="261" y="416"/>
                      <a:pt x="261" y="416"/>
                    </a:cubicBezTo>
                    <a:cubicBezTo>
                      <a:pt x="259" y="419"/>
                      <a:pt x="259" y="419"/>
                      <a:pt x="259" y="419"/>
                    </a:cubicBezTo>
                    <a:cubicBezTo>
                      <a:pt x="259" y="420"/>
                      <a:pt x="259" y="420"/>
                      <a:pt x="259" y="420"/>
                    </a:cubicBezTo>
                    <a:cubicBezTo>
                      <a:pt x="261" y="420"/>
                      <a:pt x="261" y="420"/>
                      <a:pt x="261" y="420"/>
                    </a:cubicBezTo>
                    <a:cubicBezTo>
                      <a:pt x="264" y="416"/>
                      <a:pt x="264" y="416"/>
                      <a:pt x="264" y="416"/>
                    </a:cubicBezTo>
                    <a:cubicBezTo>
                      <a:pt x="264" y="413"/>
                      <a:pt x="264" y="413"/>
                      <a:pt x="264" y="413"/>
                    </a:cubicBezTo>
                    <a:cubicBezTo>
                      <a:pt x="264" y="412"/>
                      <a:pt x="264" y="412"/>
                      <a:pt x="264" y="412"/>
                    </a:cubicBezTo>
                    <a:cubicBezTo>
                      <a:pt x="266" y="413"/>
                      <a:pt x="266" y="413"/>
                      <a:pt x="266" y="413"/>
                    </a:cubicBezTo>
                    <a:cubicBezTo>
                      <a:pt x="267" y="412"/>
                      <a:pt x="267" y="412"/>
                      <a:pt x="267" y="412"/>
                    </a:cubicBezTo>
                    <a:cubicBezTo>
                      <a:pt x="269" y="413"/>
                      <a:pt x="269" y="413"/>
                      <a:pt x="269" y="413"/>
                    </a:cubicBezTo>
                    <a:cubicBezTo>
                      <a:pt x="271" y="413"/>
                      <a:pt x="271" y="413"/>
                      <a:pt x="271" y="413"/>
                    </a:cubicBezTo>
                    <a:cubicBezTo>
                      <a:pt x="274" y="410"/>
                      <a:pt x="274" y="410"/>
                      <a:pt x="274" y="410"/>
                    </a:cubicBezTo>
                    <a:cubicBezTo>
                      <a:pt x="274" y="410"/>
                      <a:pt x="274" y="410"/>
                      <a:pt x="274" y="410"/>
                    </a:cubicBezTo>
                    <a:cubicBezTo>
                      <a:pt x="275" y="411"/>
                      <a:pt x="275" y="411"/>
                      <a:pt x="275" y="411"/>
                    </a:cubicBezTo>
                    <a:cubicBezTo>
                      <a:pt x="276" y="408"/>
                      <a:pt x="276" y="408"/>
                      <a:pt x="276" y="408"/>
                    </a:cubicBezTo>
                    <a:cubicBezTo>
                      <a:pt x="277" y="407"/>
                      <a:pt x="277" y="407"/>
                      <a:pt x="277" y="407"/>
                    </a:cubicBezTo>
                    <a:cubicBezTo>
                      <a:pt x="278" y="407"/>
                      <a:pt x="278" y="407"/>
                      <a:pt x="278" y="407"/>
                    </a:cubicBezTo>
                    <a:cubicBezTo>
                      <a:pt x="277" y="409"/>
                      <a:pt x="277" y="409"/>
                      <a:pt x="277" y="409"/>
                    </a:cubicBezTo>
                    <a:cubicBezTo>
                      <a:pt x="278" y="411"/>
                      <a:pt x="278" y="411"/>
                      <a:pt x="278" y="411"/>
                    </a:cubicBezTo>
                    <a:cubicBezTo>
                      <a:pt x="279" y="411"/>
                      <a:pt x="279" y="411"/>
                      <a:pt x="279" y="411"/>
                    </a:cubicBezTo>
                    <a:cubicBezTo>
                      <a:pt x="281" y="409"/>
                      <a:pt x="281" y="409"/>
                      <a:pt x="281" y="409"/>
                    </a:cubicBezTo>
                    <a:cubicBezTo>
                      <a:pt x="280" y="408"/>
                      <a:pt x="280" y="408"/>
                      <a:pt x="280" y="408"/>
                    </a:cubicBezTo>
                    <a:cubicBezTo>
                      <a:pt x="282" y="407"/>
                      <a:pt x="282" y="407"/>
                      <a:pt x="282" y="407"/>
                    </a:cubicBezTo>
                    <a:cubicBezTo>
                      <a:pt x="282" y="406"/>
                      <a:pt x="282" y="406"/>
                      <a:pt x="282" y="406"/>
                    </a:cubicBezTo>
                    <a:cubicBezTo>
                      <a:pt x="278" y="406"/>
                      <a:pt x="278" y="406"/>
                      <a:pt x="278" y="406"/>
                    </a:cubicBezTo>
                    <a:cubicBezTo>
                      <a:pt x="277" y="405"/>
                      <a:pt x="277" y="405"/>
                      <a:pt x="277" y="405"/>
                    </a:cubicBezTo>
                    <a:cubicBezTo>
                      <a:pt x="280" y="404"/>
                      <a:pt x="280" y="404"/>
                      <a:pt x="280" y="404"/>
                    </a:cubicBezTo>
                    <a:cubicBezTo>
                      <a:pt x="284" y="402"/>
                      <a:pt x="284" y="402"/>
                      <a:pt x="284" y="402"/>
                    </a:cubicBezTo>
                    <a:cubicBezTo>
                      <a:pt x="288" y="402"/>
                      <a:pt x="288" y="402"/>
                      <a:pt x="288" y="402"/>
                    </a:cubicBezTo>
                    <a:cubicBezTo>
                      <a:pt x="290" y="401"/>
                      <a:pt x="290" y="401"/>
                      <a:pt x="290" y="401"/>
                    </a:cubicBezTo>
                    <a:cubicBezTo>
                      <a:pt x="289" y="399"/>
                      <a:pt x="289" y="399"/>
                      <a:pt x="289" y="399"/>
                    </a:cubicBezTo>
                    <a:cubicBezTo>
                      <a:pt x="288" y="399"/>
                      <a:pt x="288" y="399"/>
                      <a:pt x="288" y="399"/>
                    </a:cubicBezTo>
                    <a:cubicBezTo>
                      <a:pt x="290" y="398"/>
                      <a:pt x="290" y="398"/>
                      <a:pt x="290" y="398"/>
                    </a:cubicBezTo>
                    <a:cubicBezTo>
                      <a:pt x="291" y="398"/>
                      <a:pt x="291" y="398"/>
                      <a:pt x="291" y="398"/>
                    </a:cubicBezTo>
                    <a:cubicBezTo>
                      <a:pt x="293" y="397"/>
                      <a:pt x="293" y="397"/>
                      <a:pt x="293" y="397"/>
                    </a:cubicBezTo>
                    <a:cubicBezTo>
                      <a:pt x="294" y="397"/>
                      <a:pt x="294" y="397"/>
                      <a:pt x="294" y="397"/>
                    </a:cubicBezTo>
                    <a:cubicBezTo>
                      <a:pt x="295" y="399"/>
                      <a:pt x="295" y="399"/>
                      <a:pt x="295" y="399"/>
                    </a:cubicBezTo>
                    <a:cubicBezTo>
                      <a:pt x="296" y="399"/>
                      <a:pt x="296" y="399"/>
                      <a:pt x="296" y="399"/>
                    </a:cubicBezTo>
                    <a:cubicBezTo>
                      <a:pt x="297" y="397"/>
                      <a:pt x="297" y="397"/>
                      <a:pt x="297" y="397"/>
                    </a:cubicBezTo>
                    <a:cubicBezTo>
                      <a:pt x="296" y="397"/>
                      <a:pt x="296" y="397"/>
                      <a:pt x="296" y="397"/>
                    </a:cubicBezTo>
                    <a:cubicBezTo>
                      <a:pt x="298" y="395"/>
                      <a:pt x="298" y="395"/>
                      <a:pt x="298" y="395"/>
                    </a:cubicBezTo>
                    <a:cubicBezTo>
                      <a:pt x="298" y="393"/>
                      <a:pt x="298" y="393"/>
                      <a:pt x="298" y="393"/>
                    </a:cubicBezTo>
                    <a:cubicBezTo>
                      <a:pt x="299" y="392"/>
                      <a:pt x="299" y="392"/>
                      <a:pt x="299" y="392"/>
                    </a:cubicBezTo>
                    <a:cubicBezTo>
                      <a:pt x="300" y="393"/>
                      <a:pt x="300" y="393"/>
                      <a:pt x="300" y="393"/>
                    </a:cubicBezTo>
                    <a:cubicBezTo>
                      <a:pt x="300" y="395"/>
                      <a:pt x="300" y="395"/>
                      <a:pt x="300" y="395"/>
                    </a:cubicBezTo>
                    <a:cubicBezTo>
                      <a:pt x="301" y="396"/>
                      <a:pt x="301" y="396"/>
                      <a:pt x="301" y="396"/>
                    </a:cubicBezTo>
                    <a:cubicBezTo>
                      <a:pt x="304" y="394"/>
                      <a:pt x="304" y="394"/>
                      <a:pt x="304" y="394"/>
                    </a:cubicBezTo>
                    <a:cubicBezTo>
                      <a:pt x="305" y="392"/>
                      <a:pt x="305" y="392"/>
                      <a:pt x="305" y="392"/>
                    </a:cubicBezTo>
                    <a:cubicBezTo>
                      <a:pt x="307" y="392"/>
                      <a:pt x="307" y="392"/>
                      <a:pt x="307" y="392"/>
                    </a:cubicBezTo>
                    <a:cubicBezTo>
                      <a:pt x="308" y="390"/>
                      <a:pt x="308" y="390"/>
                      <a:pt x="308" y="390"/>
                    </a:cubicBezTo>
                    <a:cubicBezTo>
                      <a:pt x="309" y="390"/>
                      <a:pt x="309" y="390"/>
                      <a:pt x="309" y="390"/>
                    </a:cubicBezTo>
                    <a:cubicBezTo>
                      <a:pt x="310" y="391"/>
                      <a:pt x="310" y="391"/>
                      <a:pt x="310" y="391"/>
                    </a:cubicBezTo>
                    <a:cubicBezTo>
                      <a:pt x="312" y="390"/>
                      <a:pt x="312" y="390"/>
                      <a:pt x="312" y="390"/>
                    </a:cubicBezTo>
                    <a:cubicBezTo>
                      <a:pt x="315" y="387"/>
                      <a:pt x="315" y="387"/>
                      <a:pt x="315" y="387"/>
                    </a:cubicBezTo>
                    <a:cubicBezTo>
                      <a:pt x="315" y="385"/>
                      <a:pt x="315" y="385"/>
                      <a:pt x="315" y="385"/>
                    </a:cubicBezTo>
                    <a:cubicBezTo>
                      <a:pt x="314" y="385"/>
                      <a:pt x="314" y="385"/>
                      <a:pt x="314" y="385"/>
                    </a:cubicBezTo>
                    <a:cubicBezTo>
                      <a:pt x="312" y="385"/>
                      <a:pt x="312" y="385"/>
                      <a:pt x="312" y="385"/>
                    </a:cubicBezTo>
                    <a:cubicBezTo>
                      <a:pt x="312" y="385"/>
                      <a:pt x="312" y="385"/>
                      <a:pt x="312" y="385"/>
                    </a:cubicBezTo>
                    <a:cubicBezTo>
                      <a:pt x="315" y="383"/>
                      <a:pt x="315" y="383"/>
                      <a:pt x="315" y="383"/>
                    </a:cubicBezTo>
                    <a:cubicBezTo>
                      <a:pt x="317" y="382"/>
                      <a:pt x="317" y="382"/>
                      <a:pt x="317" y="382"/>
                    </a:cubicBezTo>
                    <a:cubicBezTo>
                      <a:pt x="319" y="380"/>
                      <a:pt x="319" y="380"/>
                      <a:pt x="319" y="380"/>
                    </a:cubicBezTo>
                    <a:cubicBezTo>
                      <a:pt x="320" y="380"/>
                      <a:pt x="320" y="380"/>
                      <a:pt x="320" y="380"/>
                    </a:cubicBezTo>
                    <a:cubicBezTo>
                      <a:pt x="321" y="381"/>
                      <a:pt x="321" y="381"/>
                      <a:pt x="321" y="381"/>
                    </a:cubicBezTo>
                    <a:cubicBezTo>
                      <a:pt x="323" y="378"/>
                      <a:pt x="323" y="378"/>
                      <a:pt x="323" y="378"/>
                    </a:cubicBezTo>
                    <a:cubicBezTo>
                      <a:pt x="325" y="377"/>
                      <a:pt x="325" y="377"/>
                      <a:pt x="325" y="377"/>
                    </a:cubicBezTo>
                    <a:cubicBezTo>
                      <a:pt x="326" y="376"/>
                      <a:pt x="326" y="376"/>
                      <a:pt x="326" y="376"/>
                    </a:cubicBezTo>
                    <a:cubicBezTo>
                      <a:pt x="328" y="375"/>
                      <a:pt x="328" y="375"/>
                      <a:pt x="328" y="375"/>
                    </a:cubicBezTo>
                    <a:cubicBezTo>
                      <a:pt x="328" y="374"/>
                      <a:pt x="328" y="374"/>
                      <a:pt x="328" y="374"/>
                    </a:cubicBezTo>
                    <a:cubicBezTo>
                      <a:pt x="330" y="374"/>
                      <a:pt x="330" y="374"/>
                      <a:pt x="330" y="374"/>
                    </a:cubicBezTo>
                    <a:cubicBezTo>
                      <a:pt x="331" y="375"/>
                      <a:pt x="331" y="375"/>
                      <a:pt x="331" y="375"/>
                    </a:cubicBezTo>
                    <a:cubicBezTo>
                      <a:pt x="332" y="376"/>
                      <a:pt x="332" y="376"/>
                      <a:pt x="332" y="376"/>
                    </a:cubicBezTo>
                    <a:cubicBezTo>
                      <a:pt x="332" y="374"/>
                      <a:pt x="332" y="374"/>
                      <a:pt x="332" y="374"/>
                    </a:cubicBezTo>
                    <a:cubicBezTo>
                      <a:pt x="334" y="374"/>
                      <a:pt x="334" y="374"/>
                      <a:pt x="334" y="374"/>
                    </a:cubicBezTo>
                    <a:cubicBezTo>
                      <a:pt x="335" y="373"/>
                      <a:pt x="335" y="373"/>
                      <a:pt x="335" y="373"/>
                    </a:cubicBezTo>
                    <a:cubicBezTo>
                      <a:pt x="335" y="372"/>
                      <a:pt x="335" y="372"/>
                      <a:pt x="335" y="372"/>
                    </a:cubicBezTo>
                    <a:cubicBezTo>
                      <a:pt x="337" y="371"/>
                      <a:pt x="337" y="371"/>
                      <a:pt x="337" y="371"/>
                    </a:cubicBezTo>
                    <a:cubicBezTo>
                      <a:pt x="338" y="370"/>
                      <a:pt x="338" y="370"/>
                      <a:pt x="338" y="370"/>
                    </a:cubicBezTo>
                    <a:cubicBezTo>
                      <a:pt x="339" y="371"/>
                      <a:pt x="339" y="371"/>
                      <a:pt x="339" y="371"/>
                    </a:cubicBezTo>
                    <a:cubicBezTo>
                      <a:pt x="342" y="371"/>
                      <a:pt x="342" y="371"/>
                      <a:pt x="342" y="371"/>
                    </a:cubicBezTo>
                    <a:cubicBezTo>
                      <a:pt x="343" y="369"/>
                      <a:pt x="343" y="369"/>
                      <a:pt x="343" y="369"/>
                    </a:cubicBezTo>
                    <a:cubicBezTo>
                      <a:pt x="344" y="369"/>
                      <a:pt x="344" y="369"/>
                      <a:pt x="344" y="369"/>
                    </a:cubicBezTo>
                    <a:cubicBezTo>
                      <a:pt x="344" y="370"/>
                      <a:pt x="344" y="370"/>
                      <a:pt x="344" y="370"/>
                    </a:cubicBezTo>
                    <a:cubicBezTo>
                      <a:pt x="345" y="370"/>
                      <a:pt x="345" y="370"/>
                      <a:pt x="345" y="370"/>
                    </a:cubicBezTo>
                    <a:cubicBezTo>
                      <a:pt x="346" y="369"/>
                      <a:pt x="346" y="369"/>
                      <a:pt x="346" y="369"/>
                    </a:cubicBezTo>
                    <a:cubicBezTo>
                      <a:pt x="347" y="370"/>
                      <a:pt x="347" y="370"/>
                      <a:pt x="347" y="370"/>
                    </a:cubicBezTo>
                    <a:cubicBezTo>
                      <a:pt x="348" y="369"/>
                      <a:pt x="348" y="369"/>
                      <a:pt x="348" y="369"/>
                    </a:cubicBezTo>
                    <a:cubicBezTo>
                      <a:pt x="349" y="366"/>
                      <a:pt x="349" y="366"/>
                      <a:pt x="349" y="366"/>
                    </a:cubicBezTo>
                    <a:cubicBezTo>
                      <a:pt x="348" y="366"/>
                      <a:pt x="348" y="366"/>
                      <a:pt x="348" y="366"/>
                    </a:cubicBezTo>
                    <a:cubicBezTo>
                      <a:pt x="347" y="367"/>
                      <a:pt x="347" y="367"/>
                      <a:pt x="347" y="367"/>
                    </a:cubicBezTo>
                    <a:cubicBezTo>
                      <a:pt x="348" y="365"/>
                      <a:pt x="348" y="365"/>
                      <a:pt x="348" y="365"/>
                    </a:cubicBezTo>
                    <a:cubicBezTo>
                      <a:pt x="350" y="363"/>
                      <a:pt x="350" y="363"/>
                      <a:pt x="350" y="363"/>
                    </a:cubicBezTo>
                    <a:cubicBezTo>
                      <a:pt x="351" y="363"/>
                      <a:pt x="351" y="363"/>
                      <a:pt x="351" y="363"/>
                    </a:cubicBezTo>
                    <a:cubicBezTo>
                      <a:pt x="352" y="364"/>
                      <a:pt x="352" y="364"/>
                      <a:pt x="352" y="364"/>
                    </a:cubicBezTo>
                    <a:cubicBezTo>
                      <a:pt x="353" y="363"/>
                      <a:pt x="353" y="363"/>
                      <a:pt x="353" y="363"/>
                    </a:cubicBezTo>
                    <a:cubicBezTo>
                      <a:pt x="352" y="361"/>
                      <a:pt x="352" y="361"/>
                      <a:pt x="352" y="361"/>
                    </a:cubicBezTo>
                    <a:cubicBezTo>
                      <a:pt x="350" y="361"/>
                      <a:pt x="350" y="361"/>
                      <a:pt x="350" y="361"/>
                    </a:cubicBezTo>
                    <a:cubicBezTo>
                      <a:pt x="352" y="360"/>
                      <a:pt x="352" y="360"/>
                      <a:pt x="352" y="360"/>
                    </a:cubicBezTo>
                    <a:cubicBezTo>
                      <a:pt x="354" y="361"/>
                      <a:pt x="354" y="361"/>
                      <a:pt x="354" y="361"/>
                    </a:cubicBezTo>
                    <a:cubicBezTo>
                      <a:pt x="356" y="358"/>
                      <a:pt x="356" y="358"/>
                      <a:pt x="356" y="358"/>
                    </a:cubicBezTo>
                    <a:cubicBezTo>
                      <a:pt x="359" y="358"/>
                      <a:pt x="359" y="358"/>
                      <a:pt x="359" y="358"/>
                    </a:cubicBezTo>
                    <a:cubicBezTo>
                      <a:pt x="362" y="356"/>
                      <a:pt x="362" y="356"/>
                      <a:pt x="362" y="356"/>
                    </a:cubicBezTo>
                    <a:cubicBezTo>
                      <a:pt x="363" y="356"/>
                      <a:pt x="363" y="356"/>
                      <a:pt x="363" y="356"/>
                    </a:cubicBezTo>
                    <a:cubicBezTo>
                      <a:pt x="366" y="353"/>
                      <a:pt x="366" y="353"/>
                      <a:pt x="366" y="353"/>
                    </a:cubicBezTo>
                    <a:cubicBezTo>
                      <a:pt x="366" y="350"/>
                      <a:pt x="366" y="350"/>
                      <a:pt x="366" y="350"/>
                    </a:cubicBezTo>
                    <a:cubicBezTo>
                      <a:pt x="365" y="349"/>
                      <a:pt x="365" y="349"/>
                      <a:pt x="365" y="349"/>
                    </a:cubicBezTo>
                    <a:cubicBezTo>
                      <a:pt x="365" y="349"/>
                      <a:pt x="365" y="349"/>
                      <a:pt x="365" y="349"/>
                    </a:cubicBezTo>
                    <a:cubicBezTo>
                      <a:pt x="364" y="346"/>
                      <a:pt x="364" y="346"/>
                      <a:pt x="364" y="346"/>
                    </a:cubicBezTo>
                    <a:cubicBezTo>
                      <a:pt x="362" y="346"/>
                      <a:pt x="362" y="346"/>
                      <a:pt x="362" y="346"/>
                    </a:cubicBezTo>
                    <a:cubicBezTo>
                      <a:pt x="359" y="346"/>
                      <a:pt x="359" y="346"/>
                      <a:pt x="359" y="346"/>
                    </a:cubicBezTo>
                    <a:cubicBezTo>
                      <a:pt x="360" y="343"/>
                      <a:pt x="360" y="343"/>
                      <a:pt x="360" y="343"/>
                    </a:cubicBezTo>
                    <a:cubicBezTo>
                      <a:pt x="360" y="341"/>
                      <a:pt x="360" y="341"/>
                      <a:pt x="360" y="341"/>
                    </a:cubicBezTo>
                    <a:cubicBezTo>
                      <a:pt x="363" y="340"/>
                      <a:pt x="363" y="340"/>
                      <a:pt x="363" y="340"/>
                    </a:cubicBezTo>
                    <a:cubicBezTo>
                      <a:pt x="363" y="339"/>
                      <a:pt x="363" y="339"/>
                      <a:pt x="363" y="339"/>
                    </a:cubicBezTo>
                    <a:cubicBezTo>
                      <a:pt x="365" y="338"/>
                      <a:pt x="365" y="338"/>
                      <a:pt x="365" y="338"/>
                    </a:cubicBezTo>
                    <a:cubicBezTo>
                      <a:pt x="366" y="337"/>
                      <a:pt x="366" y="337"/>
                      <a:pt x="366" y="337"/>
                    </a:cubicBezTo>
                    <a:cubicBezTo>
                      <a:pt x="365" y="336"/>
                      <a:pt x="365" y="336"/>
                      <a:pt x="365" y="336"/>
                    </a:cubicBezTo>
                    <a:cubicBezTo>
                      <a:pt x="366" y="336"/>
                      <a:pt x="366" y="336"/>
                      <a:pt x="366" y="336"/>
                    </a:cubicBezTo>
                    <a:cubicBezTo>
                      <a:pt x="369" y="336"/>
                      <a:pt x="369" y="336"/>
                      <a:pt x="369" y="336"/>
                    </a:cubicBezTo>
                    <a:cubicBezTo>
                      <a:pt x="372" y="334"/>
                      <a:pt x="372" y="334"/>
                      <a:pt x="372" y="334"/>
                    </a:cubicBezTo>
                    <a:cubicBezTo>
                      <a:pt x="374" y="336"/>
                      <a:pt x="374" y="336"/>
                      <a:pt x="374" y="336"/>
                    </a:cubicBezTo>
                    <a:cubicBezTo>
                      <a:pt x="377" y="334"/>
                      <a:pt x="377" y="334"/>
                      <a:pt x="377" y="334"/>
                    </a:cubicBezTo>
                    <a:cubicBezTo>
                      <a:pt x="377" y="336"/>
                      <a:pt x="377" y="336"/>
                      <a:pt x="377" y="336"/>
                    </a:cubicBezTo>
                    <a:cubicBezTo>
                      <a:pt x="377" y="337"/>
                      <a:pt x="377" y="337"/>
                      <a:pt x="377" y="337"/>
                    </a:cubicBezTo>
                    <a:cubicBezTo>
                      <a:pt x="379" y="337"/>
                      <a:pt x="379" y="337"/>
                      <a:pt x="379" y="337"/>
                    </a:cubicBezTo>
                    <a:cubicBezTo>
                      <a:pt x="381" y="334"/>
                      <a:pt x="381" y="334"/>
                      <a:pt x="381" y="334"/>
                    </a:cubicBezTo>
                    <a:cubicBezTo>
                      <a:pt x="381" y="333"/>
                      <a:pt x="381" y="333"/>
                      <a:pt x="381" y="333"/>
                    </a:cubicBezTo>
                    <a:cubicBezTo>
                      <a:pt x="379" y="333"/>
                      <a:pt x="379" y="333"/>
                      <a:pt x="379" y="333"/>
                    </a:cubicBezTo>
                    <a:cubicBezTo>
                      <a:pt x="379" y="332"/>
                      <a:pt x="379" y="332"/>
                      <a:pt x="379" y="332"/>
                    </a:cubicBezTo>
                    <a:cubicBezTo>
                      <a:pt x="380" y="331"/>
                      <a:pt x="380" y="331"/>
                      <a:pt x="380" y="331"/>
                    </a:cubicBezTo>
                    <a:cubicBezTo>
                      <a:pt x="382" y="332"/>
                      <a:pt x="382" y="332"/>
                      <a:pt x="382" y="332"/>
                    </a:cubicBezTo>
                    <a:cubicBezTo>
                      <a:pt x="387" y="331"/>
                      <a:pt x="387" y="331"/>
                      <a:pt x="387" y="331"/>
                    </a:cubicBezTo>
                    <a:cubicBezTo>
                      <a:pt x="387" y="327"/>
                      <a:pt x="387" y="327"/>
                      <a:pt x="387" y="327"/>
                    </a:cubicBezTo>
                    <a:cubicBezTo>
                      <a:pt x="386" y="325"/>
                      <a:pt x="386" y="325"/>
                      <a:pt x="386" y="325"/>
                    </a:cubicBezTo>
                    <a:cubicBezTo>
                      <a:pt x="383" y="322"/>
                      <a:pt x="383" y="322"/>
                      <a:pt x="383" y="322"/>
                    </a:cubicBezTo>
                    <a:cubicBezTo>
                      <a:pt x="382" y="323"/>
                      <a:pt x="382" y="323"/>
                      <a:pt x="382" y="323"/>
                    </a:cubicBezTo>
                    <a:cubicBezTo>
                      <a:pt x="380" y="324"/>
                      <a:pt x="380" y="324"/>
                      <a:pt x="380" y="324"/>
                    </a:cubicBezTo>
                    <a:cubicBezTo>
                      <a:pt x="380" y="323"/>
                      <a:pt x="380" y="323"/>
                      <a:pt x="380" y="323"/>
                    </a:cubicBezTo>
                    <a:cubicBezTo>
                      <a:pt x="382" y="322"/>
                      <a:pt x="382" y="322"/>
                      <a:pt x="382" y="322"/>
                    </a:cubicBezTo>
                    <a:cubicBezTo>
                      <a:pt x="385" y="321"/>
                      <a:pt x="385" y="321"/>
                      <a:pt x="385" y="321"/>
                    </a:cubicBezTo>
                    <a:cubicBezTo>
                      <a:pt x="387" y="323"/>
                      <a:pt x="387" y="323"/>
                      <a:pt x="387" y="323"/>
                    </a:cubicBezTo>
                    <a:cubicBezTo>
                      <a:pt x="390" y="323"/>
                      <a:pt x="390" y="323"/>
                      <a:pt x="390" y="323"/>
                    </a:cubicBezTo>
                    <a:cubicBezTo>
                      <a:pt x="392" y="321"/>
                      <a:pt x="392" y="321"/>
                      <a:pt x="392" y="321"/>
                    </a:cubicBezTo>
                    <a:cubicBezTo>
                      <a:pt x="392" y="319"/>
                      <a:pt x="392" y="319"/>
                      <a:pt x="392" y="319"/>
                    </a:cubicBezTo>
                    <a:cubicBezTo>
                      <a:pt x="398" y="316"/>
                      <a:pt x="398" y="316"/>
                      <a:pt x="398" y="316"/>
                    </a:cubicBezTo>
                    <a:cubicBezTo>
                      <a:pt x="401" y="314"/>
                      <a:pt x="401" y="314"/>
                      <a:pt x="401" y="314"/>
                    </a:cubicBezTo>
                    <a:cubicBezTo>
                      <a:pt x="403" y="314"/>
                      <a:pt x="403" y="314"/>
                      <a:pt x="403" y="314"/>
                    </a:cubicBezTo>
                    <a:cubicBezTo>
                      <a:pt x="404" y="313"/>
                      <a:pt x="404" y="313"/>
                      <a:pt x="404" y="313"/>
                    </a:cubicBezTo>
                    <a:cubicBezTo>
                      <a:pt x="404" y="311"/>
                      <a:pt x="404" y="311"/>
                      <a:pt x="404" y="311"/>
                    </a:cubicBezTo>
                    <a:cubicBezTo>
                      <a:pt x="409" y="307"/>
                      <a:pt x="409" y="307"/>
                      <a:pt x="409" y="307"/>
                    </a:cubicBezTo>
                    <a:cubicBezTo>
                      <a:pt x="414" y="307"/>
                      <a:pt x="414" y="307"/>
                      <a:pt x="414" y="307"/>
                    </a:cubicBezTo>
                    <a:cubicBezTo>
                      <a:pt x="419" y="302"/>
                      <a:pt x="419" y="302"/>
                      <a:pt x="419" y="302"/>
                    </a:cubicBezTo>
                    <a:cubicBezTo>
                      <a:pt x="422" y="302"/>
                      <a:pt x="422" y="302"/>
                      <a:pt x="422" y="302"/>
                    </a:cubicBezTo>
                    <a:cubicBezTo>
                      <a:pt x="426" y="297"/>
                      <a:pt x="426" y="297"/>
                      <a:pt x="426" y="297"/>
                    </a:cubicBezTo>
                    <a:cubicBezTo>
                      <a:pt x="425" y="300"/>
                      <a:pt x="425" y="300"/>
                      <a:pt x="425" y="300"/>
                    </a:cubicBezTo>
                    <a:cubicBezTo>
                      <a:pt x="425" y="303"/>
                      <a:pt x="425" y="303"/>
                      <a:pt x="425" y="303"/>
                    </a:cubicBezTo>
                    <a:cubicBezTo>
                      <a:pt x="426" y="304"/>
                      <a:pt x="426" y="304"/>
                      <a:pt x="426" y="304"/>
                    </a:cubicBezTo>
                    <a:cubicBezTo>
                      <a:pt x="428" y="304"/>
                      <a:pt x="428" y="304"/>
                      <a:pt x="428" y="304"/>
                    </a:cubicBezTo>
                    <a:cubicBezTo>
                      <a:pt x="429" y="305"/>
                      <a:pt x="429" y="305"/>
                      <a:pt x="429" y="305"/>
                    </a:cubicBezTo>
                    <a:cubicBezTo>
                      <a:pt x="432" y="301"/>
                      <a:pt x="432" y="301"/>
                      <a:pt x="432" y="301"/>
                    </a:cubicBezTo>
                    <a:cubicBezTo>
                      <a:pt x="434" y="301"/>
                      <a:pt x="434" y="301"/>
                      <a:pt x="434" y="301"/>
                    </a:cubicBezTo>
                    <a:cubicBezTo>
                      <a:pt x="439" y="299"/>
                      <a:pt x="439" y="299"/>
                      <a:pt x="439" y="299"/>
                    </a:cubicBezTo>
                    <a:cubicBezTo>
                      <a:pt x="441" y="297"/>
                      <a:pt x="441" y="297"/>
                      <a:pt x="441" y="297"/>
                    </a:cubicBezTo>
                    <a:cubicBezTo>
                      <a:pt x="440" y="300"/>
                      <a:pt x="440" y="300"/>
                      <a:pt x="440" y="300"/>
                    </a:cubicBezTo>
                    <a:cubicBezTo>
                      <a:pt x="436" y="302"/>
                      <a:pt x="436" y="302"/>
                      <a:pt x="436" y="302"/>
                    </a:cubicBezTo>
                    <a:cubicBezTo>
                      <a:pt x="433" y="302"/>
                      <a:pt x="433" y="302"/>
                      <a:pt x="433" y="302"/>
                    </a:cubicBezTo>
                    <a:cubicBezTo>
                      <a:pt x="428" y="308"/>
                      <a:pt x="428" y="308"/>
                      <a:pt x="428" y="308"/>
                    </a:cubicBezTo>
                    <a:cubicBezTo>
                      <a:pt x="428" y="310"/>
                      <a:pt x="428" y="310"/>
                      <a:pt x="428" y="310"/>
                    </a:cubicBezTo>
                    <a:cubicBezTo>
                      <a:pt x="430" y="314"/>
                      <a:pt x="430" y="314"/>
                      <a:pt x="430" y="314"/>
                    </a:cubicBezTo>
                    <a:cubicBezTo>
                      <a:pt x="431" y="316"/>
                      <a:pt x="431" y="316"/>
                      <a:pt x="431" y="316"/>
                    </a:cubicBezTo>
                    <a:cubicBezTo>
                      <a:pt x="428" y="314"/>
                      <a:pt x="428" y="314"/>
                      <a:pt x="428" y="314"/>
                    </a:cubicBezTo>
                    <a:cubicBezTo>
                      <a:pt x="426" y="314"/>
                      <a:pt x="426" y="314"/>
                      <a:pt x="426" y="314"/>
                    </a:cubicBezTo>
                    <a:cubicBezTo>
                      <a:pt x="425" y="315"/>
                      <a:pt x="425" y="315"/>
                      <a:pt x="425" y="315"/>
                    </a:cubicBezTo>
                    <a:cubicBezTo>
                      <a:pt x="423" y="315"/>
                      <a:pt x="423" y="315"/>
                      <a:pt x="423" y="315"/>
                    </a:cubicBezTo>
                    <a:cubicBezTo>
                      <a:pt x="421" y="313"/>
                      <a:pt x="421" y="313"/>
                      <a:pt x="421" y="313"/>
                    </a:cubicBezTo>
                    <a:cubicBezTo>
                      <a:pt x="420" y="310"/>
                      <a:pt x="420" y="310"/>
                      <a:pt x="420" y="310"/>
                    </a:cubicBezTo>
                    <a:cubicBezTo>
                      <a:pt x="417" y="312"/>
                      <a:pt x="417" y="312"/>
                      <a:pt x="417" y="312"/>
                    </a:cubicBezTo>
                    <a:cubicBezTo>
                      <a:pt x="415" y="312"/>
                      <a:pt x="415" y="312"/>
                      <a:pt x="415" y="312"/>
                    </a:cubicBezTo>
                    <a:cubicBezTo>
                      <a:pt x="411" y="314"/>
                      <a:pt x="411" y="314"/>
                      <a:pt x="411" y="314"/>
                    </a:cubicBezTo>
                    <a:cubicBezTo>
                      <a:pt x="408" y="314"/>
                      <a:pt x="408" y="314"/>
                      <a:pt x="408" y="314"/>
                    </a:cubicBezTo>
                    <a:cubicBezTo>
                      <a:pt x="406" y="317"/>
                      <a:pt x="406" y="317"/>
                      <a:pt x="406" y="317"/>
                    </a:cubicBezTo>
                    <a:cubicBezTo>
                      <a:pt x="405" y="319"/>
                      <a:pt x="405" y="319"/>
                      <a:pt x="405" y="319"/>
                    </a:cubicBezTo>
                    <a:cubicBezTo>
                      <a:pt x="406" y="320"/>
                      <a:pt x="406" y="320"/>
                      <a:pt x="406" y="320"/>
                    </a:cubicBezTo>
                    <a:cubicBezTo>
                      <a:pt x="404" y="324"/>
                      <a:pt x="404" y="324"/>
                      <a:pt x="404" y="324"/>
                    </a:cubicBezTo>
                    <a:cubicBezTo>
                      <a:pt x="401" y="326"/>
                      <a:pt x="401" y="326"/>
                      <a:pt x="401" y="326"/>
                    </a:cubicBezTo>
                    <a:cubicBezTo>
                      <a:pt x="400" y="329"/>
                      <a:pt x="400" y="329"/>
                      <a:pt x="400" y="329"/>
                    </a:cubicBezTo>
                    <a:cubicBezTo>
                      <a:pt x="393" y="335"/>
                      <a:pt x="393" y="335"/>
                      <a:pt x="393" y="335"/>
                    </a:cubicBezTo>
                    <a:cubicBezTo>
                      <a:pt x="391" y="337"/>
                      <a:pt x="391" y="337"/>
                      <a:pt x="391" y="337"/>
                    </a:cubicBezTo>
                    <a:cubicBezTo>
                      <a:pt x="391" y="339"/>
                      <a:pt x="391" y="339"/>
                      <a:pt x="391" y="339"/>
                    </a:cubicBezTo>
                    <a:cubicBezTo>
                      <a:pt x="394" y="343"/>
                      <a:pt x="394" y="343"/>
                      <a:pt x="394" y="343"/>
                    </a:cubicBezTo>
                    <a:cubicBezTo>
                      <a:pt x="395" y="341"/>
                      <a:pt x="395" y="341"/>
                      <a:pt x="395" y="341"/>
                    </a:cubicBezTo>
                    <a:cubicBezTo>
                      <a:pt x="396" y="341"/>
                      <a:pt x="396" y="341"/>
                      <a:pt x="396" y="341"/>
                    </a:cubicBezTo>
                    <a:cubicBezTo>
                      <a:pt x="398" y="339"/>
                      <a:pt x="398" y="339"/>
                      <a:pt x="398" y="339"/>
                    </a:cubicBezTo>
                    <a:cubicBezTo>
                      <a:pt x="400" y="339"/>
                      <a:pt x="400" y="339"/>
                      <a:pt x="400" y="339"/>
                    </a:cubicBezTo>
                    <a:cubicBezTo>
                      <a:pt x="400" y="341"/>
                      <a:pt x="400" y="341"/>
                      <a:pt x="400" y="341"/>
                    </a:cubicBezTo>
                    <a:cubicBezTo>
                      <a:pt x="396" y="344"/>
                      <a:pt x="396" y="344"/>
                      <a:pt x="396" y="344"/>
                    </a:cubicBezTo>
                    <a:cubicBezTo>
                      <a:pt x="394" y="344"/>
                      <a:pt x="394" y="344"/>
                      <a:pt x="394" y="344"/>
                    </a:cubicBezTo>
                    <a:cubicBezTo>
                      <a:pt x="393" y="346"/>
                      <a:pt x="393" y="346"/>
                      <a:pt x="393" y="346"/>
                    </a:cubicBezTo>
                    <a:cubicBezTo>
                      <a:pt x="391" y="345"/>
                      <a:pt x="391" y="345"/>
                      <a:pt x="391" y="345"/>
                    </a:cubicBezTo>
                    <a:cubicBezTo>
                      <a:pt x="389" y="345"/>
                      <a:pt x="389" y="345"/>
                      <a:pt x="389" y="345"/>
                    </a:cubicBezTo>
                    <a:cubicBezTo>
                      <a:pt x="387" y="346"/>
                      <a:pt x="387" y="346"/>
                      <a:pt x="387" y="346"/>
                    </a:cubicBezTo>
                    <a:cubicBezTo>
                      <a:pt x="387" y="348"/>
                      <a:pt x="387" y="348"/>
                      <a:pt x="387" y="348"/>
                    </a:cubicBezTo>
                    <a:cubicBezTo>
                      <a:pt x="386" y="348"/>
                      <a:pt x="386" y="348"/>
                      <a:pt x="386" y="348"/>
                    </a:cubicBezTo>
                    <a:cubicBezTo>
                      <a:pt x="384" y="348"/>
                      <a:pt x="384" y="348"/>
                      <a:pt x="384" y="348"/>
                    </a:cubicBezTo>
                    <a:cubicBezTo>
                      <a:pt x="384" y="351"/>
                      <a:pt x="384" y="351"/>
                      <a:pt x="384" y="351"/>
                    </a:cubicBezTo>
                    <a:cubicBezTo>
                      <a:pt x="387" y="355"/>
                      <a:pt x="387" y="355"/>
                      <a:pt x="387" y="355"/>
                    </a:cubicBezTo>
                    <a:cubicBezTo>
                      <a:pt x="388" y="354"/>
                      <a:pt x="388" y="354"/>
                      <a:pt x="388" y="354"/>
                    </a:cubicBezTo>
                    <a:cubicBezTo>
                      <a:pt x="389" y="353"/>
                      <a:pt x="389" y="353"/>
                      <a:pt x="389" y="353"/>
                    </a:cubicBezTo>
                    <a:cubicBezTo>
                      <a:pt x="391" y="354"/>
                      <a:pt x="391" y="354"/>
                      <a:pt x="391" y="354"/>
                    </a:cubicBezTo>
                    <a:cubicBezTo>
                      <a:pt x="391" y="351"/>
                      <a:pt x="391" y="351"/>
                      <a:pt x="391" y="351"/>
                    </a:cubicBezTo>
                    <a:cubicBezTo>
                      <a:pt x="393" y="351"/>
                      <a:pt x="393" y="351"/>
                      <a:pt x="393" y="351"/>
                    </a:cubicBezTo>
                    <a:cubicBezTo>
                      <a:pt x="393" y="353"/>
                      <a:pt x="393" y="353"/>
                      <a:pt x="393" y="353"/>
                    </a:cubicBezTo>
                    <a:cubicBezTo>
                      <a:pt x="395" y="352"/>
                      <a:pt x="395" y="352"/>
                      <a:pt x="395" y="352"/>
                    </a:cubicBezTo>
                    <a:cubicBezTo>
                      <a:pt x="395" y="351"/>
                      <a:pt x="395" y="351"/>
                      <a:pt x="395" y="351"/>
                    </a:cubicBezTo>
                    <a:cubicBezTo>
                      <a:pt x="397" y="350"/>
                      <a:pt x="397" y="350"/>
                      <a:pt x="397" y="350"/>
                    </a:cubicBezTo>
                    <a:cubicBezTo>
                      <a:pt x="399" y="348"/>
                      <a:pt x="399" y="348"/>
                      <a:pt x="399" y="348"/>
                    </a:cubicBezTo>
                    <a:cubicBezTo>
                      <a:pt x="399" y="346"/>
                      <a:pt x="399" y="346"/>
                      <a:pt x="399" y="346"/>
                    </a:cubicBezTo>
                    <a:cubicBezTo>
                      <a:pt x="401" y="344"/>
                      <a:pt x="401" y="344"/>
                      <a:pt x="401" y="344"/>
                    </a:cubicBezTo>
                    <a:cubicBezTo>
                      <a:pt x="401" y="345"/>
                      <a:pt x="401" y="345"/>
                      <a:pt x="401" y="345"/>
                    </a:cubicBezTo>
                    <a:cubicBezTo>
                      <a:pt x="400" y="347"/>
                      <a:pt x="400" y="347"/>
                      <a:pt x="400" y="347"/>
                    </a:cubicBezTo>
                    <a:cubicBezTo>
                      <a:pt x="402" y="348"/>
                      <a:pt x="402" y="348"/>
                      <a:pt x="402" y="348"/>
                    </a:cubicBezTo>
                    <a:cubicBezTo>
                      <a:pt x="404" y="348"/>
                      <a:pt x="404" y="348"/>
                      <a:pt x="404" y="348"/>
                    </a:cubicBezTo>
                    <a:cubicBezTo>
                      <a:pt x="408" y="345"/>
                      <a:pt x="408" y="345"/>
                      <a:pt x="408" y="345"/>
                    </a:cubicBezTo>
                    <a:cubicBezTo>
                      <a:pt x="410" y="345"/>
                      <a:pt x="410" y="345"/>
                      <a:pt x="410" y="345"/>
                    </a:cubicBezTo>
                    <a:cubicBezTo>
                      <a:pt x="411" y="346"/>
                      <a:pt x="411" y="346"/>
                      <a:pt x="411" y="346"/>
                    </a:cubicBezTo>
                    <a:cubicBezTo>
                      <a:pt x="413" y="345"/>
                      <a:pt x="413" y="345"/>
                      <a:pt x="413" y="345"/>
                    </a:cubicBezTo>
                    <a:cubicBezTo>
                      <a:pt x="414" y="341"/>
                      <a:pt x="414" y="341"/>
                      <a:pt x="414" y="341"/>
                    </a:cubicBezTo>
                    <a:cubicBezTo>
                      <a:pt x="416" y="339"/>
                      <a:pt x="416" y="339"/>
                      <a:pt x="416" y="339"/>
                    </a:cubicBezTo>
                    <a:cubicBezTo>
                      <a:pt x="418" y="339"/>
                      <a:pt x="418" y="339"/>
                      <a:pt x="418" y="339"/>
                    </a:cubicBezTo>
                    <a:cubicBezTo>
                      <a:pt x="415" y="342"/>
                      <a:pt x="415" y="342"/>
                      <a:pt x="415" y="342"/>
                    </a:cubicBezTo>
                    <a:cubicBezTo>
                      <a:pt x="415" y="344"/>
                      <a:pt x="415" y="344"/>
                      <a:pt x="415" y="344"/>
                    </a:cubicBezTo>
                    <a:cubicBezTo>
                      <a:pt x="416" y="343"/>
                      <a:pt x="416" y="343"/>
                      <a:pt x="416" y="343"/>
                    </a:cubicBezTo>
                    <a:cubicBezTo>
                      <a:pt x="419" y="340"/>
                      <a:pt x="419" y="340"/>
                      <a:pt x="419" y="340"/>
                    </a:cubicBezTo>
                    <a:cubicBezTo>
                      <a:pt x="420" y="336"/>
                      <a:pt x="420" y="336"/>
                      <a:pt x="420" y="336"/>
                    </a:cubicBezTo>
                    <a:cubicBezTo>
                      <a:pt x="422" y="335"/>
                      <a:pt x="422" y="335"/>
                      <a:pt x="422" y="335"/>
                    </a:cubicBezTo>
                    <a:cubicBezTo>
                      <a:pt x="422" y="337"/>
                      <a:pt x="422" y="337"/>
                      <a:pt x="422" y="337"/>
                    </a:cubicBezTo>
                    <a:cubicBezTo>
                      <a:pt x="420" y="340"/>
                      <a:pt x="420" y="340"/>
                      <a:pt x="420" y="340"/>
                    </a:cubicBezTo>
                    <a:cubicBezTo>
                      <a:pt x="421" y="341"/>
                      <a:pt x="421" y="341"/>
                      <a:pt x="421" y="341"/>
                    </a:cubicBezTo>
                    <a:cubicBezTo>
                      <a:pt x="423" y="338"/>
                      <a:pt x="423" y="338"/>
                      <a:pt x="423" y="338"/>
                    </a:cubicBezTo>
                    <a:cubicBezTo>
                      <a:pt x="424" y="339"/>
                      <a:pt x="424" y="339"/>
                      <a:pt x="424" y="339"/>
                    </a:cubicBezTo>
                    <a:cubicBezTo>
                      <a:pt x="424" y="341"/>
                      <a:pt x="424" y="341"/>
                      <a:pt x="424" y="341"/>
                    </a:cubicBezTo>
                    <a:cubicBezTo>
                      <a:pt x="427" y="341"/>
                      <a:pt x="427" y="341"/>
                      <a:pt x="427" y="341"/>
                    </a:cubicBezTo>
                    <a:cubicBezTo>
                      <a:pt x="428" y="342"/>
                      <a:pt x="428" y="342"/>
                      <a:pt x="428" y="342"/>
                    </a:cubicBezTo>
                    <a:cubicBezTo>
                      <a:pt x="430" y="340"/>
                      <a:pt x="430" y="340"/>
                      <a:pt x="430" y="340"/>
                    </a:cubicBezTo>
                    <a:cubicBezTo>
                      <a:pt x="431" y="338"/>
                      <a:pt x="431" y="338"/>
                      <a:pt x="431" y="338"/>
                    </a:cubicBezTo>
                    <a:cubicBezTo>
                      <a:pt x="434" y="337"/>
                      <a:pt x="434" y="337"/>
                      <a:pt x="434" y="337"/>
                    </a:cubicBezTo>
                    <a:cubicBezTo>
                      <a:pt x="436" y="336"/>
                      <a:pt x="436" y="336"/>
                      <a:pt x="436" y="336"/>
                    </a:cubicBezTo>
                    <a:cubicBezTo>
                      <a:pt x="435" y="335"/>
                      <a:pt x="435" y="335"/>
                      <a:pt x="435" y="335"/>
                    </a:cubicBezTo>
                    <a:cubicBezTo>
                      <a:pt x="435" y="333"/>
                      <a:pt x="435" y="333"/>
                      <a:pt x="435" y="333"/>
                    </a:cubicBezTo>
                    <a:cubicBezTo>
                      <a:pt x="440" y="331"/>
                      <a:pt x="440" y="331"/>
                      <a:pt x="440" y="331"/>
                    </a:cubicBezTo>
                    <a:cubicBezTo>
                      <a:pt x="441" y="329"/>
                      <a:pt x="441" y="329"/>
                      <a:pt x="441" y="329"/>
                    </a:cubicBezTo>
                    <a:cubicBezTo>
                      <a:pt x="441" y="327"/>
                      <a:pt x="441" y="327"/>
                      <a:pt x="441" y="327"/>
                    </a:cubicBezTo>
                    <a:cubicBezTo>
                      <a:pt x="438" y="327"/>
                      <a:pt x="438" y="327"/>
                      <a:pt x="438" y="327"/>
                    </a:cubicBezTo>
                    <a:cubicBezTo>
                      <a:pt x="437" y="326"/>
                      <a:pt x="437" y="326"/>
                      <a:pt x="437" y="326"/>
                    </a:cubicBezTo>
                    <a:cubicBezTo>
                      <a:pt x="434" y="326"/>
                      <a:pt x="434" y="326"/>
                      <a:pt x="434" y="326"/>
                    </a:cubicBezTo>
                    <a:cubicBezTo>
                      <a:pt x="435" y="324"/>
                      <a:pt x="435" y="324"/>
                      <a:pt x="435" y="324"/>
                    </a:cubicBezTo>
                    <a:cubicBezTo>
                      <a:pt x="437" y="324"/>
                      <a:pt x="437" y="324"/>
                      <a:pt x="437" y="324"/>
                    </a:cubicBezTo>
                    <a:cubicBezTo>
                      <a:pt x="439" y="325"/>
                      <a:pt x="439" y="325"/>
                      <a:pt x="439" y="325"/>
                    </a:cubicBezTo>
                    <a:cubicBezTo>
                      <a:pt x="440" y="324"/>
                      <a:pt x="440" y="324"/>
                      <a:pt x="440" y="324"/>
                    </a:cubicBezTo>
                    <a:cubicBezTo>
                      <a:pt x="440" y="322"/>
                      <a:pt x="440" y="322"/>
                      <a:pt x="440" y="322"/>
                    </a:cubicBezTo>
                    <a:cubicBezTo>
                      <a:pt x="438" y="323"/>
                      <a:pt x="438" y="323"/>
                      <a:pt x="438" y="323"/>
                    </a:cubicBezTo>
                    <a:cubicBezTo>
                      <a:pt x="436" y="321"/>
                      <a:pt x="436" y="321"/>
                      <a:pt x="436" y="321"/>
                    </a:cubicBezTo>
                    <a:cubicBezTo>
                      <a:pt x="435" y="319"/>
                      <a:pt x="435" y="319"/>
                      <a:pt x="435" y="319"/>
                    </a:cubicBezTo>
                    <a:cubicBezTo>
                      <a:pt x="439" y="318"/>
                      <a:pt x="439" y="318"/>
                      <a:pt x="439" y="318"/>
                    </a:cubicBezTo>
                    <a:cubicBezTo>
                      <a:pt x="440" y="318"/>
                      <a:pt x="440" y="318"/>
                      <a:pt x="440" y="318"/>
                    </a:cubicBezTo>
                    <a:cubicBezTo>
                      <a:pt x="441" y="318"/>
                      <a:pt x="441" y="318"/>
                      <a:pt x="441" y="318"/>
                    </a:cubicBezTo>
                    <a:cubicBezTo>
                      <a:pt x="441" y="317"/>
                      <a:pt x="441" y="317"/>
                      <a:pt x="441" y="317"/>
                    </a:cubicBezTo>
                    <a:cubicBezTo>
                      <a:pt x="441" y="314"/>
                      <a:pt x="441" y="314"/>
                      <a:pt x="441" y="314"/>
                    </a:cubicBezTo>
                    <a:cubicBezTo>
                      <a:pt x="444" y="313"/>
                      <a:pt x="444" y="313"/>
                      <a:pt x="444" y="313"/>
                    </a:cubicBezTo>
                    <a:cubicBezTo>
                      <a:pt x="447" y="314"/>
                      <a:pt x="447" y="314"/>
                      <a:pt x="447" y="314"/>
                    </a:cubicBezTo>
                    <a:cubicBezTo>
                      <a:pt x="448" y="314"/>
                      <a:pt x="448" y="314"/>
                      <a:pt x="448" y="314"/>
                    </a:cubicBezTo>
                    <a:cubicBezTo>
                      <a:pt x="451" y="314"/>
                      <a:pt x="451" y="314"/>
                      <a:pt x="451" y="314"/>
                    </a:cubicBezTo>
                    <a:cubicBezTo>
                      <a:pt x="447" y="317"/>
                      <a:pt x="447" y="317"/>
                      <a:pt x="447" y="317"/>
                    </a:cubicBezTo>
                    <a:cubicBezTo>
                      <a:pt x="447" y="319"/>
                      <a:pt x="447" y="319"/>
                      <a:pt x="447" y="319"/>
                    </a:cubicBezTo>
                    <a:cubicBezTo>
                      <a:pt x="448" y="323"/>
                      <a:pt x="448" y="323"/>
                      <a:pt x="448" y="323"/>
                    </a:cubicBezTo>
                    <a:cubicBezTo>
                      <a:pt x="449" y="323"/>
                      <a:pt x="449" y="323"/>
                      <a:pt x="449" y="323"/>
                    </a:cubicBezTo>
                    <a:cubicBezTo>
                      <a:pt x="450" y="318"/>
                      <a:pt x="450" y="318"/>
                      <a:pt x="450" y="318"/>
                    </a:cubicBezTo>
                    <a:cubicBezTo>
                      <a:pt x="452" y="317"/>
                      <a:pt x="452" y="317"/>
                      <a:pt x="452" y="317"/>
                    </a:cubicBezTo>
                    <a:cubicBezTo>
                      <a:pt x="453" y="317"/>
                      <a:pt x="453" y="317"/>
                      <a:pt x="453" y="317"/>
                    </a:cubicBezTo>
                    <a:cubicBezTo>
                      <a:pt x="453" y="318"/>
                      <a:pt x="453" y="318"/>
                      <a:pt x="453" y="318"/>
                    </a:cubicBezTo>
                    <a:cubicBezTo>
                      <a:pt x="451" y="320"/>
                      <a:pt x="451" y="320"/>
                      <a:pt x="451" y="320"/>
                    </a:cubicBezTo>
                    <a:cubicBezTo>
                      <a:pt x="452" y="322"/>
                      <a:pt x="452" y="322"/>
                      <a:pt x="452" y="322"/>
                    </a:cubicBezTo>
                    <a:cubicBezTo>
                      <a:pt x="455" y="320"/>
                      <a:pt x="455" y="320"/>
                      <a:pt x="455" y="320"/>
                    </a:cubicBezTo>
                    <a:cubicBezTo>
                      <a:pt x="455" y="318"/>
                      <a:pt x="455" y="318"/>
                      <a:pt x="455" y="318"/>
                    </a:cubicBezTo>
                    <a:cubicBezTo>
                      <a:pt x="457" y="320"/>
                      <a:pt x="457" y="320"/>
                      <a:pt x="457" y="320"/>
                    </a:cubicBezTo>
                    <a:cubicBezTo>
                      <a:pt x="459" y="318"/>
                      <a:pt x="459" y="318"/>
                      <a:pt x="459" y="318"/>
                    </a:cubicBezTo>
                    <a:cubicBezTo>
                      <a:pt x="460" y="318"/>
                      <a:pt x="460" y="318"/>
                      <a:pt x="460" y="318"/>
                    </a:cubicBezTo>
                    <a:cubicBezTo>
                      <a:pt x="463" y="316"/>
                      <a:pt x="463" y="316"/>
                      <a:pt x="463" y="316"/>
                    </a:cubicBezTo>
                    <a:cubicBezTo>
                      <a:pt x="465" y="316"/>
                      <a:pt x="465" y="316"/>
                      <a:pt x="465" y="316"/>
                    </a:cubicBezTo>
                    <a:cubicBezTo>
                      <a:pt x="467" y="316"/>
                      <a:pt x="467" y="316"/>
                      <a:pt x="467" y="316"/>
                    </a:cubicBezTo>
                    <a:cubicBezTo>
                      <a:pt x="467" y="317"/>
                      <a:pt x="467" y="317"/>
                      <a:pt x="467" y="317"/>
                    </a:cubicBezTo>
                    <a:cubicBezTo>
                      <a:pt x="465" y="317"/>
                      <a:pt x="465" y="317"/>
                      <a:pt x="465" y="317"/>
                    </a:cubicBezTo>
                    <a:cubicBezTo>
                      <a:pt x="462" y="320"/>
                      <a:pt x="462" y="320"/>
                      <a:pt x="462" y="320"/>
                    </a:cubicBezTo>
                    <a:cubicBezTo>
                      <a:pt x="460" y="320"/>
                      <a:pt x="460" y="320"/>
                      <a:pt x="460" y="320"/>
                    </a:cubicBezTo>
                    <a:cubicBezTo>
                      <a:pt x="459" y="322"/>
                      <a:pt x="459" y="322"/>
                      <a:pt x="459" y="322"/>
                    </a:cubicBezTo>
                    <a:cubicBezTo>
                      <a:pt x="460" y="323"/>
                      <a:pt x="460" y="323"/>
                      <a:pt x="460" y="323"/>
                    </a:cubicBezTo>
                    <a:cubicBezTo>
                      <a:pt x="465" y="324"/>
                      <a:pt x="465" y="324"/>
                      <a:pt x="465" y="324"/>
                    </a:cubicBezTo>
                    <a:cubicBezTo>
                      <a:pt x="466" y="325"/>
                      <a:pt x="466" y="325"/>
                      <a:pt x="466" y="325"/>
                    </a:cubicBezTo>
                    <a:cubicBezTo>
                      <a:pt x="466" y="327"/>
                      <a:pt x="466" y="327"/>
                      <a:pt x="466" y="327"/>
                    </a:cubicBezTo>
                    <a:cubicBezTo>
                      <a:pt x="463" y="324"/>
                      <a:pt x="463" y="324"/>
                      <a:pt x="463" y="324"/>
                    </a:cubicBezTo>
                    <a:cubicBezTo>
                      <a:pt x="460" y="324"/>
                      <a:pt x="460" y="324"/>
                      <a:pt x="460" y="324"/>
                    </a:cubicBezTo>
                    <a:cubicBezTo>
                      <a:pt x="458" y="325"/>
                      <a:pt x="458" y="325"/>
                      <a:pt x="458" y="325"/>
                    </a:cubicBezTo>
                    <a:cubicBezTo>
                      <a:pt x="458" y="327"/>
                      <a:pt x="458" y="327"/>
                      <a:pt x="458" y="327"/>
                    </a:cubicBezTo>
                    <a:cubicBezTo>
                      <a:pt x="460" y="328"/>
                      <a:pt x="460" y="328"/>
                      <a:pt x="460" y="328"/>
                    </a:cubicBezTo>
                    <a:cubicBezTo>
                      <a:pt x="462" y="327"/>
                      <a:pt x="462" y="327"/>
                      <a:pt x="462" y="327"/>
                    </a:cubicBezTo>
                    <a:cubicBezTo>
                      <a:pt x="463" y="328"/>
                      <a:pt x="463" y="328"/>
                      <a:pt x="463" y="328"/>
                    </a:cubicBezTo>
                    <a:cubicBezTo>
                      <a:pt x="462" y="329"/>
                      <a:pt x="462" y="329"/>
                      <a:pt x="462" y="329"/>
                    </a:cubicBezTo>
                    <a:cubicBezTo>
                      <a:pt x="460" y="329"/>
                      <a:pt x="460" y="329"/>
                      <a:pt x="460" y="329"/>
                    </a:cubicBezTo>
                    <a:cubicBezTo>
                      <a:pt x="460" y="330"/>
                      <a:pt x="460" y="330"/>
                      <a:pt x="460" y="330"/>
                    </a:cubicBezTo>
                    <a:cubicBezTo>
                      <a:pt x="463" y="331"/>
                      <a:pt x="463" y="331"/>
                      <a:pt x="463" y="331"/>
                    </a:cubicBezTo>
                    <a:cubicBezTo>
                      <a:pt x="465" y="333"/>
                      <a:pt x="465" y="333"/>
                      <a:pt x="465" y="333"/>
                    </a:cubicBezTo>
                    <a:cubicBezTo>
                      <a:pt x="463" y="333"/>
                      <a:pt x="463" y="333"/>
                      <a:pt x="463" y="333"/>
                    </a:cubicBezTo>
                    <a:cubicBezTo>
                      <a:pt x="461" y="334"/>
                      <a:pt x="461" y="334"/>
                      <a:pt x="461" y="334"/>
                    </a:cubicBezTo>
                    <a:cubicBezTo>
                      <a:pt x="461" y="335"/>
                      <a:pt x="461" y="335"/>
                      <a:pt x="461" y="335"/>
                    </a:cubicBezTo>
                    <a:cubicBezTo>
                      <a:pt x="463" y="335"/>
                      <a:pt x="463" y="335"/>
                      <a:pt x="463" y="335"/>
                    </a:cubicBezTo>
                    <a:cubicBezTo>
                      <a:pt x="466" y="334"/>
                      <a:pt x="466" y="334"/>
                      <a:pt x="466" y="334"/>
                    </a:cubicBezTo>
                    <a:cubicBezTo>
                      <a:pt x="468" y="336"/>
                      <a:pt x="468" y="336"/>
                      <a:pt x="468" y="336"/>
                    </a:cubicBezTo>
                    <a:cubicBezTo>
                      <a:pt x="470" y="337"/>
                      <a:pt x="470" y="337"/>
                      <a:pt x="470" y="337"/>
                    </a:cubicBezTo>
                    <a:cubicBezTo>
                      <a:pt x="473" y="336"/>
                      <a:pt x="473" y="336"/>
                      <a:pt x="473" y="336"/>
                    </a:cubicBezTo>
                    <a:cubicBezTo>
                      <a:pt x="474" y="337"/>
                      <a:pt x="474" y="337"/>
                      <a:pt x="474" y="337"/>
                    </a:cubicBezTo>
                    <a:cubicBezTo>
                      <a:pt x="474" y="338"/>
                      <a:pt x="474" y="338"/>
                      <a:pt x="474" y="338"/>
                    </a:cubicBezTo>
                    <a:cubicBezTo>
                      <a:pt x="473" y="339"/>
                      <a:pt x="473" y="339"/>
                      <a:pt x="473" y="339"/>
                    </a:cubicBezTo>
                    <a:cubicBezTo>
                      <a:pt x="473" y="341"/>
                      <a:pt x="473" y="341"/>
                      <a:pt x="473" y="341"/>
                    </a:cubicBezTo>
                    <a:cubicBezTo>
                      <a:pt x="474" y="341"/>
                      <a:pt x="474" y="341"/>
                      <a:pt x="474" y="341"/>
                    </a:cubicBezTo>
                    <a:cubicBezTo>
                      <a:pt x="475" y="343"/>
                      <a:pt x="475" y="343"/>
                      <a:pt x="475" y="343"/>
                    </a:cubicBezTo>
                    <a:cubicBezTo>
                      <a:pt x="477" y="343"/>
                      <a:pt x="477" y="343"/>
                      <a:pt x="477" y="343"/>
                    </a:cubicBezTo>
                    <a:cubicBezTo>
                      <a:pt x="478" y="341"/>
                      <a:pt x="478" y="341"/>
                      <a:pt x="478" y="341"/>
                    </a:cubicBezTo>
                    <a:cubicBezTo>
                      <a:pt x="477" y="340"/>
                      <a:pt x="477" y="340"/>
                      <a:pt x="477" y="340"/>
                    </a:cubicBezTo>
                    <a:cubicBezTo>
                      <a:pt x="478" y="339"/>
                      <a:pt x="478" y="339"/>
                      <a:pt x="478" y="339"/>
                    </a:cubicBezTo>
                    <a:cubicBezTo>
                      <a:pt x="481" y="339"/>
                      <a:pt x="481" y="339"/>
                      <a:pt x="481" y="339"/>
                    </a:cubicBezTo>
                    <a:cubicBezTo>
                      <a:pt x="479" y="341"/>
                      <a:pt x="479" y="341"/>
                      <a:pt x="479" y="341"/>
                    </a:cubicBezTo>
                    <a:cubicBezTo>
                      <a:pt x="479" y="343"/>
                      <a:pt x="479" y="343"/>
                      <a:pt x="479" y="343"/>
                    </a:cubicBezTo>
                    <a:cubicBezTo>
                      <a:pt x="476" y="346"/>
                      <a:pt x="476" y="346"/>
                      <a:pt x="476" y="346"/>
                    </a:cubicBezTo>
                    <a:cubicBezTo>
                      <a:pt x="479" y="348"/>
                      <a:pt x="479" y="348"/>
                      <a:pt x="479" y="348"/>
                    </a:cubicBezTo>
                    <a:cubicBezTo>
                      <a:pt x="478" y="349"/>
                      <a:pt x="478" y="349"/>
                      <a:pt x="478" y="349"/>
                    </a:cubicBezTo>
                    <a:cubicBezTo>
                      <a:pt x="476" y="348"/>
                      <a:pt x="476" y="348"/>
                      <a:pt x="476" y="348"/>
                    </a:cubicBezTo>
                    <a:cubicBezTo>
                      <a:pt x="475" y="349"/>
                      <a:pt x="475" y="349"/>
                      <a:pt x="475" y="349"/>
                    </a:cubicBezTo>
                    <a:cubicBezTo>
                      <a:pt x="476" y="350"/>
                      <a:pt x="476" y="350"/>
                      <a:pt x="476" y="350"/>
                    </a:cubicBezTo>
                    <a:cubicBezTo>
                      <a:pt x="482" y="351"/>
                      <a:pt x="482" y="351"/>
                      <a:pt x="482" y="351"/>
                    </a:cubicBezTo>
                    <a:cubicBezTo>
                      <a:pt x="483" y="351"/>
                      <a:pt x="483" y="351"/>
                      <a:pt x="483" y="351"/>
                    </a:cubicBezTo>
                    <a:cubicBezTo>
                      <a:pt x="485" y="351"/>
                      <a:pt x="485" y="351"/>
                      <a:pt x="485" y="351"/>
                    </a:cubicBezTo>
                    <a:cubicBezTo>
                      <a:pt x="487" y="351"/>
                      <a:pt x="487" y="351"/>
                      <a:pt x="487" y="351"/>
                    </a:cubicBezTo>
                    <a:cubicBezTo>
                      <a:pt x="490" y="351"/>
                      <a:pt x="490" y="351"/>
                      <a:pt x="490" y="351"/>
                    </a:cubicBezTo>
                    <a:cubicBezTo>
                      <a:pt x="493" y="350"/>
                      <a:pt x="493" y="350"/>
                      <a:pt x="493" y="350"/>
                    </a:cubicBezTo>
                    <a:cubicBezTo>
                      <a:pt x="494" y="351"/>
                      <a:pt x="494" y="351"/>
                      <a:pt x="494" y="351"/>
                    </a:cubicBezTo>
                    <a:cubicBezTo>
                      <a:pt x="494" y="353"/>
                      <a:pt x="494" y="353"/>
                      <a:pt x="494" y="353"/>
                    </a:cubicBezTo>
                    <a:cubicBezTo>
                      <a:pt x="496" y="353"/>
                      <a:pt x="496" y="353"/>
                      <a:pt x="496" y="353"/>
                    </a:cubicBezTo>
                    <a:cubicBezTo>
                      <a:pt x="498" y="355"/>
                      <a:pt x="498" y="355"/>
                      <a:pt x="498" y="355"/>
                    </a:cubicBezTo>
                    <a:cubicBezTo>
                      <a:pt x="499" y="356"/>
                      <a:pt x="499" y="356"/>
                      <a:pt x="499" y="356"/>
                    </a:cubicBezTo>
                    <a:cubicBezTo>
                      <a:pt x="500" y="357"/>
                      <a:pt x="500" y="357"/>
                      <a:pt x="500" y="357"/>
                    </a:cubicBezTo>
                    <a:cubicBezTo>
                      <a:pt x="502" y="357"/>
                      <a:pt x="502" y="357"/>
                      <a:pt x="502" y="357"/>
                    </a:cubicBezTo>
                    <a:cubicBezTo>
                      <a:pt x="505" y="356"/>
                      <a:pt x="505" y="356"/>
                      <a:pt x="505" y="356"/>
                    </a:cubicBezTo>
                    <a:cubicBezTo>
                      <a:pt x="506" y="355"/>
                      <a:pt x="506" y="355"/>
                      <a:pt x="506" y="355"/>
                    </a:cubicBezTo>
                    <a:cubicBezTo>
                      <a:pt x="507" y="356"/>
                      <a:pt x="507" y="356"/>
                      <a:pt x="507" y="356"/>
                    </a:cubicBezTo>
                    <a:cubicBezTo>
                      <a:pt x="507" y="357"/>
                      <a:pt x="507" y="357"/>
                      <a:pt x="507" y="357"/>
                    </a:cubicBezTo>
                    <a:cubicBezTo>
                      <a:pt x="505" y="359"/>
                      <a:pt x="505" y="359"/>
                      <a:pt x="505" y="359"/>
                    </a:cubicBezTo>
                    <a:cubicBezTo>
                      <a:pt x="503" y="359"/>
                      <a:pt x="503" y="359"/>
                      <a:pt x="503" y="359"/>
                    </a:cubicBezTo>
                    <a:cubicBezTo>
                      <a:pt x="503" y="361"/>
                      <a:pt x="503" y="361"/>
                      <a:pt x="503" y="361"/>
                    </a:cubicBezTo>
                    <a:cubicBezTo>
                      <a:pt x="507" y="361"/>
                      <a:pt x="507" y="361"/>
                      <a:pt x="507" y="361"/>
                    </a:cubicBezTo>
                    <a:cubicBezTo>
                      <a:pt x="507" y="364"/>
                      <a:pt x="507" y="364"/>
                      <a:pt x="507" y="364"/>
                    </a:cubicBezTo>
                    <a:cubicBezTo>
                      <a:pt x="509" y="365"/>
                      <a:pt x="509" y="365"/>
                      <a:pt x="509" y="365"/>
                    </a:cubicBezTo>
                    <a:cubicBezTo>
                      <a:pt x="512" y="366"/>
                      <a:pt x="512" y="366"/>
                      <a:pt x="512" y="366"/>
                    </a:cubicBezTo>
                    <a:cubicBezTo>
                      <a:pt x="517" y="365"/>
                      <a:pt x="517" y="365"/>
                      <a:pt x="517" y="365"/>
                    </a:cubicBezTo>
                    <a:cubicBezTo>
                      <a:pt x="519" y="364"/>
                      <a:pt x="519" y="364"/>
                      <a:pt x="519" y="364"/>
                    </a:cubicBezTo>
                    <a:cubicBezTo>
                      <a:pt x="519" y="366"/>
                      <a:pt x="519" y="366"/>
                      <a:pt x="519" y="366"/>
                    </a:cubicBezTo>
                    <a:cubicBezTo>
                      <a:pt x="521" y="364"/>
                      <a:pt x="521" y="364"/>
                      <a:pt x="521" y="364"/>
                    </a:cubicBezTo>
                    <a:cubicBezTo>
                      <a:pt x="524" y="361"/>
                      <a:pt x="524" y="361"/>
                      <a:pt x="524" y="361"/>
                    </a:cubicBezTo>
                    <a:cubicBezTo>
                      <a:pt x="525" y="362"/>
                      <a:pt x="525" y="362"/>
                      <a:pt x="525" y="362"/>
                    </a:cubicBezTo>
                    <a:cubicBezTo>
                      <a:pt x="524" y="363"/>
                      <a:pt x="524" y="363"/>
                      <a:pt x="524" y="363"/>
                    </a:cubicBezTo>
                    <a:cubicBezTo>
                      <a:pt x="522" y="365"/>
                      <a:pt x="522" y="365"/>
                      <a:pt x="522" y="365"/>
                    </a:cubicBezTo>
                    <a:cubicBezTo>
                      <a:pt x="521" y="369"/>
                      <a:pt x="521" y="369"/>
                      <a:pt x="521" y="369"/>
                    </a:cubicBezTo>
                    <a:cubicBezTo>
                      <a:pt x="520" y="371"/>
                      <a:pt x="520" y="371"/>
                      <a:pt x="520" y="371"/>
                    </a:cubicBezTo>
                    <a:cubicBezTo>
                      <a:pt x="519" y="372"/>
                      <a:pt x="519" y="372"/>
                      <a:pt x="519" y="372"/>
                    </a:cubicBezTo>
                    <a:cubicBezTo>
                      <a:pt x="516" y="370"/>
                      <a:pt x="516" y="370"/>
                      <a:pt x="516" y="370"/>
                    </a:cubicBezTo>
                    <a:cubicBezTo>
                      <a:pt x="515" y="371"/>
                      <a:pt x="515" y="371"/>
                      <a:pt x="515" y="371"/>
                    </a:cubicBezTo>
                    <a:cubicBezTo>
                      <a:pt x="517" y="374"/>
                      <a:pt x="517" y="374"/>
                      <a:pt x="517" y="374"/>
                    </a:cubicBezTo>
                    <a:cubicBezTo>
                      <a:pt x="518" y="376"/>
                      <a:pt x="518" y="376"/>
                      <a:pt x="518" y="376"/>
                    </a:cubicBezTo>
                    <a:cubicBezTo>
                      <a:pt x="519" y="377"/>
                      <a:pt x="519" y="377"/>
                      <a:pt x="519" y="377"/>
                    </a:cubicBezTo>
                    <a:cubicBezTo>
                      <a:pt x="521" y="376"/>
                      <a:pt x="521" y="376"/>
                      <a:pt x="521" y="376"/>
                    </a:cubicBezTo>
                    <a:cubicBezTo>
                      <a:pt x="523" y="377"/>
                      <a:pt x="523" y="377"/>
                      <a:pt x="523" y="377"/>
                    </a:cubicBezTo>
                    <a:cubicBezTo>
                      <a:pt x="522" y="379"/>
                      <a:pt x="522" y="379"/>
                      <a:pt x="522" y="379"/>
                    </a:cubicBezTo>
                    <a:cubicBezTo>
                      <a:pt x="520" y="379"/>
                      <a:pt x="520" y="379"/>
                      <a:pt x="520" y="379"/>
                    </a:cubicBezTo>
                    <a:cubicBezTo>
                      <a:pt x="520" y="380"/>
                      <a:pt x="520" y="380"/>
                      <a:pt x="520" y="380"/>
                    </a:cubicBezTo>
                    <a:cubicBezTo>
                      <a:pt x="524" y="383"/>
                      <a:pt x="524" y="383"/>
                      <a:pt x="524" y="383"/>
                    </a:cubicBezTo>
                    <a:cubicBezTo>
                      <a:pt x="525" y="382"/>
                      <a:pt x="525" y="382"/>
                      <a:pt x="525" y="382"/>
                    </a:cubicBezTo>
                    <a:cubicBezTo>
                      <a:pt x="528" y="383"/>
                      <a:pt x="528" y="383"/>
                      <a:pt x="528" y="383"/>
                    </a:cubicBezTo>
                    <a:cubicBezTo>
                      <a:pt x="529" y="380"/>
                      <a:pt x="529" y="380"/>
                      <a:pt x="529" y="380"/>
                    </a:cubicBezTo>
                    <a:cubicBezTo>
                      <a:pt x="532" y="375"/>
                      <a:pt x="532" y="375"/>
                      <a:pt x="532" y="375"/>
                    </a:cubicBezTo>
                    <a:cubicBezTo>
                      <a:pt x="530" y="379"/>
                      <a:pt x="530" y="379"/>
                      <a:pt x="530" y="379"/>
                    </a:cubicBezTo>
                    <a:cubicBezTo>
                      <a:pt x="530" y="382"/>
                      <a:pt x="530" y="382"/>
                      <a:pt x="530" y="382"/>
                    </a:cubicBezTo>
                    <a:cubicBezTo>
                      <a:pt x="530" y="383"/>
                      <a:pt x="530" y="383"/>
                      <a:pt x="530" y="383"/>
                    </a:cubicBezTo>
                    <a:cubicBezTo>
                      <a:pt x="529" y="384"/>
                      <a:pt x="529" y="384"/>
                      <a:pt x="529" y="384"/>
                    </a:cubicBezTo>
                    <a:cubicBezTo>
                      <a:pt x="527" y="386"/>
                      <a:pt x="527" y="386"/>
                      <a:pt x="527" y="386"/>
                    </a:cubicBezTo>
                    <a:cubicBezTo>
                      <a:pt x="527" y="388"/>
                      <a:pt x="527" y="388"/>
                      <a:pt x="527" y="388"/>
                    </a:cubicBezTo>
                    <a:cubicBezTo>
                      <a:pt x="529" y="389"/>
                      <a:pt x="529" y="389"/>
                      <a:pt x="529" y="389"/>
                    </a:cubicBezTo>
                    <a:cubicBezTo>
                      <a:pt x="528" y="390"/>
                      <a:pt x="528" y="390"/>
                      <a:pt x="528" y="390"/>
                    </a:cubicBezTo>
                    <a:cubicBezTo>
                      <a:pt x="528" y="396"/>
                      <a:pt x="528" y="396"/>
                      <a:pt x="528" y="396"/>
                    </a:cubicBezTo>
                    <a:cubicBezTo>
                      <a:pt x="529" y="397"/>
                      <a:pt x="529" y="397"/>
                      <a:pt x="529" y="397"/>
                    </a:cubicBezTo>
                    <a:cubicBezTo>
                      <a:pt x="531" y="397"/>
                      <a:pt x="531" y="397"/>
                      <a:pt x="531" y="397"/>
                    </a:cubicBezTo>
                    <a:cubicBezTo>
                      <a:pt x="530" y="399"/>
                      <a:pt x="530" y="399"/>
                      <a:pt x="530" y="399"/>
                    </a:cubicBezTo>
                    <a:cubicBezTo>
                      <a:pt x="531" y="401"/>
                      <a:pt x="531" y="401"/>
                      <a:pt x="531" y="401"/>
                    </a:cubicBezTo>
                    <a:cubicBezTo>
                      <a:pt x="535" y="405"/>
                      <a:pt x="535" y="405"/>
                      <a:pt x="535" y="405"/>
                    </a:cubicBezTo>
                    <a:cubicBezTo>
                      <a:pt x="536" y="406"/>
                      <a:pt x="536" y="406"/>
                      <a:pt x="536" y="406"/>
                    </a:cubicBezTo>
                    <a:cubicBezTo>
                      <a:pt x="536" y="407"/>
                      <a:pt x="536" y="407"/>
                      <a:pt x="536" y="407"/>
                    </a:cubicBezTo>
                    <a:cubicBezTo>
                      <a:pt x="537" y="406"/>
                      <a:pt x="537" y="406"/>
                      <a:pt x="537" y="406"/>
                    </a:cubicBezTo>
                    <a:cubicBezTo>
                      <a:pt x="539" y="408"/>
                      <a:pt x="539" y="408"/>
                      <a:pt x="539" y="408"/>
                    </a:cubicBezTo>
                    <a:cubicBezTo>
                      <a:pt x="541" y="407"/>
                      <a:pt x="541" y="407"/>
                      <a:pt x="541" y="407"/>
                    </a:cubicBezTo>
                    <a:cubicBezTo>
                      <a:pt x="540" y="406"/>
                      <a:pt x="540" y="406"/>
                      <a:pt x="540" y="406"/>
                    </a:cubicBezTo>
                    <a:cubicBezTo>
                      <a:pt x="540" y="405"/>
                      <a:pt x="540" y="405"/>
                      <a:pt x="540" y="405"/>
                    </a:cubicBezTo>
                    <a:cubicBezTo>
                      <a:pt x="541" y="406"/>
                      <a:pt x="541" y="406"/>
                      <a:pt x="541" y="406"/>
                    </a:cubicBezTo>
                    <a:cubicBezTo>
                      <a:pt x="543" y="406"/>
                      <a:pt x="543" y="406"/>
                      <a:pt x="543" y="406"/>
                    </a:cubicBezTo>
                    <a:cubicBezTo>
                      <a:pt x="544" y="405"/>
                      <a:pt x="544" y="405"/>
                      <a:pt x="544" y="405"/>
                    </a:cubicBezTo>
                    <a:cubicBezTo>
                      <a:pt x="542" y="401"/>
                      <a:pt x="542" y="401"/>
                      <a:pt x="542" y="401"/>
                    </a:cubicBezTo>
                    <a:cubicBezTo>
                      <a:pt x="541" y="401"/>
                      <a:pt x="541" y="401"/>
                      <a:pt x="541" y="401"/>
                    </a:cubicBezTo>
                    <a:cubicBezTo>
                      <a:pt x="540" y="402"/>
                      <a:pt x="540" y="402"/>
                      <a:pt x="540" y="402"/>
                    </a:cubicBezTo>
                    <a:cubicBezTo>
                      <a:pt x="539" y="401"/>
                      <a:pt x="539" y="401"/>
                      <a:pt x="539" y="401"/>
                    </a:cubicBezTo>
                    <a:cubicBezTo>
                      <a:pt x="541" y="399"/>
                      <a:pt x="541" y="399"/>
                      <a:pt x="541" y="399"/>
                    </a:cubicBezTo>
                    <a:cubicBezTo>
                      <a:pt x="541" y="397"/>
                      <a:pt x="541" y="397"/>
                      <a:pt x="541" y="397"/>
                    </a:cubicBezTo>
                    <a:cubicBezTo>
                      <a:pt x="540" y="396"/>
                      <a:pt x="540" y="396"/>
                      <a:pt x="540" y="396"/>
                    </a:cubicBezTo>
                    <a:cubicBezTo>
                      <a:pt x="538" y="395"/>
                      <a:pt x="538" y="395"/>
                      <a:pt x="538" y="395"/>
                    </a:cubicBezTo>
                    <a:cubicBezTo>
                      <a:pt x="538" y="394"/>
                      <a:pt x="538" y="394"/>
                      <a:pt x="538" y="394"/>
                    </a:cubicBezTo>
                    <a:cubicBezTo>
                      <a:pt x="539" y="393"/>
                      <a:pt x="539" y="393"/>
                      <a:pt x="539" y="393"/>
                    </a:cubicBezTo>
                    <a:cubicBezTo>
                      <a:pt x="540" y="390"/>
                      <a:pt x="540" y="390"/>
                      <a:pt x="540" y="390"/>
                    </a:cubicBezTo>
                    <a:cubicBezTo>
                      <a:pt x="541" y="390"/>
                      <a:pt x="541" y="390"/>
                      <a:pt x="541" y="390"/>
                    </a:cubicBezTo>
                    <a:cubicBezTo>
                      <a:pt x="541" y="392"/>
                      <a:pt x="541" y="392"/>
                      <a:pt x="541" y="392"/>
                    </a:cubicBezTo>
                    <a:cubicBezTo>
                      <a:pt x="542" y="394"/>
                      <a:pt x="542" y="394"/>
                      <a:pt x="542" y="394"/>
                    </a:cubicBezTo>
                    <a:cubicBezTo>
                      <a:pt x="543" y="392"/>
                      <a:pt x="543" y="392"/>
                      <a:pt x="543" y="392"/>
                    </a:cubicBezTo>
                    <a:cubicBezTo>
                      <a:pt x="544" y="393"/>
                      <a:pt x="544" y="393"/>
                      <a:pt x="544" y="393"/>
                    </a:cubicBezTo>
                    <a:cubicBezTo>
                      <a:pt x="545" y="395"/>
                      <a:pt x="545" y="395"/>
                      <a:pt x="545" y="395"/>
                    </a:cubicBezTo>
                    <a:cubicBezTo>
                      <a:pt x="544" y="397"/>
                      <a:pt x="544" y="397"/>
                      <a:pt x="544" y="397"/>
                    </a:cubicBezTo>
                    <a:cubicBezTo>
                      <a:pt x="545" y="399"/>
                      <a:pt x="545" y="399"/>
                      <a:pt x="545" y="399"/>
                    </a:cubicBezTo>
                    <a:cubicBezTo>
                      <a:pt x="546" y="399"/>
                      <a:pt x="546" y="399"/>
                      <a:pt x="546" y="399"/>
                    </a:cubicBezTo>
                    <a:cubicBezTo>
                      <a:pt x="548" y="397"/>
                      <a:pt x="548" y="397"/>
                      <a:pt x="548" y="397"/>
                    </a:cubicBezTo>
                    <a:cubicBezTo>
                      <a:pt x="549" y="397"/>
                      <a:pt x="549" y="397"/>
                      <a:pt x="549" y="397"/>
                    </a:cubicBezTo>
                    <a:cubicBezTo>
                      <a:pt x="548" y="399"/>
                      <a:pt x="548" y="399"/>
                      <a:pt x="548" y="399"/>
                    </a:cubicBezTo>
                    <a:cubicBezTo>
                      <a:pt x="547" y="401"/>
                      <a:pt x="547" y="401"/>
                      <a:pt x="547" y="401"/>
                    </a:cubicBezTo>
                    <a:cubicBezTo>
                      <a:pt x="547" y="402"/>
                      <a:pt x="547" y="402"/>
                      <a:pt x="547" y="402"/>
                    </a:cubicBezTo>
                    <a:cubicBezTo>
                      <a:pt x="547" y="405"/>
                      <a:pt x="547" y="405"/>
                      <a:pt x="547" y="405"/>
                    </a:cubicBezTo>
                    <a:cubicBezTo>
                      <a:pt x="546" y="407"/>
                      <a:pt x="546" y="407"/>
                      <a:pt x="546" y="407"/>
                    </a:cubicBezTo>
                    <a:cubicBezTo>
                      <a:pt x="547" y="408"/>
                      <a:pt x="547" y="408"/>
                      <a:pt x="547" y="408"/>
                    </a:cubicBezTo>
                    <a:cubicBezTo>
                      <a:pt x="550" y="409"/>
                      <a:pt x="550" y="409"/>
                      <a:pt x="550" y="409"/>
                    </a:cubicBezTo>
                    <a:cubicBezTo>
                      <a:pt x="550" y="408"/>
                      <a:pt x="550" y="408"/>
                      <a:pt x="550" y="408"/>
                    </a:cubicBezTo>
                    <a:cubicBezTo>
                      <a:pt x="551" y="406"/>
                      <a:pt x="551" y="406"/>
                      <a:pt x="551" y="406"/>
                    </a:cubicBezTo>
                    <a:cubicBezTo>
                      <a:pt x="551" y="408"/>
                      <a:pt x="551" y="408"/>
                      <a:pt x="551" y="408"/>
                    </a:cubicBezTo>
                    <a:cubicBezTo>
                      <a:pt x="551" y="409"/>
                      <a:pt x="551" y="409"/>
                      <a:pt x="551" y="409"/>
                    </a:cubicBezTo>
                    <a:cubicBezTo>
                      <a:pt x="551" y="412"/>
                      <a:pt x="551" y="412"/>
                      <a:pt x="551" y="412"/>
                    </a:cubicBezTo>
                    <a:cubicBezTo>
                      <a:pt x="553" y="413"/>
                      <a:pt x="553" y="413"/>
                      <a:pt x="553" y="413"/>
                    </a:cubicBezTo>
                    <a:cubicBezTo>
                      <a:pt x="555" y="409"/>
                      <a:pt x="555" y="409"/>
                      <a:pt x="555" y="409"/>
                    </a:cubicBezTo>
                    <a:cubicBezTo>
                      <a:pt x="555" y="406"/>
                      <a:pt x="555" y="406"/>
                      <a:pt x="555" y="406"/>
                    </a:cubicBezTo>
                    <a:cubicBezTo>
                      <a:pt x="556" y="404"/>
                      <a:pt x="556" y="404"/>
                      <a:pt x="556" y="404"/>
                    </a:cubicBezTo>
                    <a:cubicBezTo>
                      <a:pt x="557" y="398"/>
                      <a:pt x="557" y="398"/>
                      <a:pt x="557" y="398"/>
                    </a:cubicBezTo>
                    <a:cubicBezTo>
                      <a:pt x="558" y="393"/>
                      <a:pt x="558" y="393"/>
                      <a:pt x="558" y="393"/>
                    </a:cubicBezTo>
                    <a:cubicBezTo>
                      <a:pt x="558" y="388"/>
                      <a:pt x="558" y="388"/>
                      <a:pt x="558" y="388"/>
                    </a:cubicBezTo>
                    <a:cubicBezTo>
                      <a:pt x="558" y="385"/>
                      <a:pt x="558" y="385"/>
                      <a:pt x="558" y="385"/>
                    </a:cubicBezTo>
                    <a:cubicBezTo>
                      <a:pt x="557" y="383"/>
                      <a:pt x="557" y="383"/>
                      <a:pt x="557" y="383"/>
                    </a:cubicBezTo>
                    <a:cubicBezTo>
                      <a:pt x="557" y="382"/>
                      <a:pt x="557" y="382"/>
                      <a:pt x="557" y="382"/>
                    </a:cubicBezTo>
                    <a:cubicBezTo>
                      <a:pt x="558" y="383"/>
                      <a:pt x="558" y="383"/>
                      <a:pt x="558" y="383"/>
                    </a:cubicBezTo>
                    <a:cubicBezTo>
                      <a:pt x="559" y="386"/>
                      <a:pt x="559" y="386"/>
                      <a:pt x="559" y="386"/>
                    </a:cubicBezTo>
                    <a:cubicBezTo>
                      <a:pt x="560" y="386"/>
                      <a:pt x="560" y="386"/>
                      <a:pt x="560" y="386"/>
                    </a:cubicBezTo>
                    <a:cubicBezTo>
                      <a:pt x="562" y="383"/>
                      <a:pt x="562" y="383"/>
                      <a:pt x="562" y="383"/>
                    </a:cubicBezTo>
                    <a:cubicBezTo>
                      <a:pt x="564" y="381"/>
                      <a:pt x="564" y="381"/>
                      <a:pt x="564" y="381"/>
                    </a:cubicBezTo>
                    <a:cubicBezTo>
                      <a:pt x="563" y="385"/>
                      <a:pt x="563" y="385"/>
                      <a:pt x="563" y="385"/>
                    </a:cubicBezTo>
                    <a:cubicBezTo>
                      <a:pt x="562" y="389"/>
                      <a:pt x="562" y="389"/>
                      <a:pt x="562" y="389"/>
                    </a:cubicBezTo>
                    <a:cubicBezTo>
                      <a:pt x="562" y="392"/>
                      <a:pt x="562" y="392"/>
                      <a:pt x="562" y="392"/>
                    </a:cubicBezTo>
                    <a:cubicBezTo>
                      <a:pt x="560" y="397"/>
                      <a:pt x="560" y="397"/>
                      <a:pt x="560" y="397"/>
                    </a:cubicBezTo>
                    <a:cubicBezTo>
                      <a:pt x="560" y="400"/>
                      <a:pt x="560" y="400"/>
                      <a:pt x="560" y="400"/>
                    </a:cubicBezTo>
                    <a:cubicBezTo>
                      <a:pt x="561" y="401"/>
                      <a:pt x="561" y="401"/>
                      <a:pt x="561" y="401"/>
                    </a:cubicBezTo>
                    <a:cubicBezTo>
                      <a:pt x="559" y="403"/>
                      <a:pt x="559" y="403"/>
                      <a:pt x="559" y="403"/>
                    </a:cubicBezTo>
                    <a:cubicBezTo>
                      <a:pt x="559" y="406"/>
                      <a:pt x="559" y="406"/>
                      <a:pt x="559" y="406"/>
                    </a:cubicBezTo>
                    <a:cubicBezTo>
                      <a:pt x="559" y="408"/>
                      <a:pt x="559" y="408"/>
                      <a:pt x="559" y="408"/>
                    </a:cubicBezTo>
                    <a:cubicBezTo>
                      <a:pt x="560" y="411"/>
                      <a:pt x="560" y="411"/>
                      <a:pt x="560" y="411"/>
                    </a:cubicBezTo>
                    <a:cubicBezTo>
                      <a:pt x="562" y="413"/>
                      <a:pt x="562" y="413"/>
                      <a:pt x="562" y="413"/>
                    </a:cubicBezTo>
                    <a:cubicBezTo>
                      <a:pt x="562" y="415"/>
                      <a:pt x="562" y="415"/>
                      <a:pt x="562" y="415"/>
                    </a:cubicBezTo>
                    <a:cubicBezTo>
                      <a:pt x="563" y="415"/>
                      <a:pt x="563" y="415"/>
                      <a:pt x="563" y="415"/>
                    </a:cubicBezTo>
                    <a:cubicBezTo>
                      <a:pt x="563" y="418"/>
                      <a:pt x="563" y="418"/>
                      <a:pt x="563" y="418"/>
                    </a:cubicBezTo>
                    <a:cubicBezTo>
                      <a:pt x="565" y="419"/>
                      <a:pt x="565" y="419"/>
                      <a:pt x="565" y="419"/>
                    </a:cubicBezTo>
                    <a:cubicBezTo>
                      <a:pt x="567" y="418"/>
                      <a:pt x="567" y="418"/>
                      <a:pt x="567" y="418"/>
                    </a:cubicBezTo>
                    <a:cubicBezTo>
                      <a:pt x="568" y="419"/>
                      <a:pt x="568" y="419"/>
                      <a:pt x="568" y="419"/>
                    </a:cubicBezTo>
                    <a:cubicBezTo>
                      <a:pt x="570" y="418"/>
                      <a:pt x="570" y="418"/>
                      <a:pt x="570" y="418"/>
                    </a:cubicBezTo>
                    <a:cubicBezTo>
                      <a:pt x="573" y="418"/>
                      <a:pt x="573" y="418"/>
                      <a:pt x="573" y="418"/>
                    </a:cubicBezTo>
                    <a:cubicBezTo>
                      <a:pt x="573" y="419"/>
                      <a:pt x="573" y="419"/>
                      <a:pt x="573" y="419"/>
                    </a:cubicBezTo>
                    <a:cubicBezTo>
                      <a:pt x="569" y="421"/>
                      <a:pt x="569" y="421"/>
                      <a:pt x="569" y="421"/>
                    </a:cubicBezTo>
                    <a:cubicBezTo>
                      <a:pt x="568" y="422"/>
                      <a:pt x="568" y="422"/>
                      <a:pt x="568" y="422"/>
                    </a:cubicBezTo>
                    <a:cubicBezTo>
                      <a:pt x="568" y="423"/>
                      <a:pt x="568" y="423"/>
                      <a:pt x="568" y="423"/>
                    </a:cubicBezTo>
                    <a:cubicBezTo>
                      <a:pt x="570" y="424"/>
                      <a:pt x="570" y="424"/>
                      <a:pt x="570" y="424"/>
                    </a:cubicBezTo>
                    <a:cubicBezTo>
                      <a:pt x="569" y="425"/>
                      <a:pt x="569" y="425"/>
                      <a:pt x="569" y="425"/>
                    </a:cubicBezTo>
                    <a:cubicBezTo>
                      <a:pt x="567" y="425"/>
                      <a:pt x="567" y="425"/>
                      <a:pt x="567" y="425"/>
                    </a:cubicBezTo>
                    <a:cubicBezTo>
                      <a:pt x="567" y="426"/>
                      <a:pt x="567" y="426"/>
                      <a:pt x="567" y="426"/>
                    </a:cubicBezTo>
                    <a:cubicBezTo>
                      <a:pt x="569" y="429"/>
                      <a:pt x="569" y="429"/>
                      <a:pt x="569" y="429"/>
                    </a:cubicBezTo>
                    <a:cubicBezTo>
                      <a:pt x="569" y="431"/>
                      <a:pt x="569" y="431"/>
                      <a:pt x="569" y="431"/>
                    </a:cubicBezTo>
                    <a:cubicBezTo>
                      <a:pt x="568" y="432"/>
                      <a:pt x="568" y="432"/>
                      <a:pt x="568" y="432"/>
                    </a:cubicBezTo>
                    <a:cubicBezTo>
                      <a:pt x="566" y="430"/>
                      <a:pt x="566" y="430"/>
                      <a:pt x="566" y="430"/>
                    </a:cubicBezTo>
                    <a:cubicBezTo>
                      <a:pt x="565" y="428"/>
                      <a:pt x="565" y="428"/>
                      <a:pt x="565" y="428"/>
                    </a:cubicBezTo>
                    <a:cubicBezTo>
                      <a:pt x="565" y="429"/>
                      <a:pt x="565" y="429"/>
                      <a:pt x="565" y="429"/>
                    </a:cubicBezTo>
                    <a:cubicBezTo>
                      <a:pt x="565" y="431"/>
                      <a:pt x="565" y="431"/>
                      <a:pt x="565" y="431"/>
                    </a:cubicBezTo>
                    <a:cubicBezTo>
                      <a:pt x="564" y="433"/>
                      <a:pt x="564" y="433"/>
                      <a:pt x="564" y="433"/>
                    </a:cubicBezTo>
                    <a:cubicBezTo>
                      <a:pt x="564" y="435"/>
                      <a:pt x="564" y="435"/>
                      <a:pt x="564" y="435"/>
                    </a:cubicBezTo>
                    <a:cubicBezTo>
                      <a:pt x="565" y="436"/>
                      <a:pt x="565" y="436"/>
                      <a:pt x="565" y="436"/>
                    </a:cubicBezTo>
                    <a:cubicBezTo>
                      <a:pt x="564" y="437"/>
                      <a:pt x="564" y="437"/>
                      <a:pt x="564" y="437"/>
                    </a:cubicBezTo>
                    <a:cubicBezTo>
                      <a:pt x="562" y="437"/>
                      <a:pt x="562" y="437"/>
                      <a:pt x="562" y="437"/>
                    </a:cubicBezTo>
                    <a:cubicBezTo>
                      <a:pt x="561" y="439"/>
                      <a:pt x="561" y="439"/>
                      <a:pt x="561" y="439"/>
                    </a:cubicBezTo>
                    <a:cubicBezTo>
                      <a:pt x="562" y="440"/>
                      <a:pt x="562" y="440"/>
                      <a:pt x="562" y="440"/>
                    </a:cubicBezTo>
                    <a:cubicBezTo>
                      <a:pt x="563" y="440"/>
                      <a:pt x="563" y="440"/>
                      <a:pt x="563" y="440"/>
                    </a:cubicBezTo>
                    <a:cubicBezTo>
                      <a:pt x="564" y="440"/>
                      <a:pt x="564" y="440"/>
                      <a:pt x="564" y="440"/>
                    </a:cubicBezTo>
                    <a:cubicBezTo>
                      <a:pt x="565" y="442"/>
                      <a:pt x="565" y="442"/>
                      <a:pt x="565" y="442"/>
                    </a:cubicBezTo>
                    <a:cubicBezTo>
                      <a:pt x="567" y="444"/>
                      <a:pt x="567" y="444"/>
                      <a:pt x="567" y="444"/>
                    </a:cubicBezTo>
                    <a:cubicBezTo>
                      <a:pt x="568" y="444"/>
                      <a:pt x="568" y="444"/>
                      <a:pt x="568" y="444"/>
                    </a:cubicBezTo>
                    <a:cubicBezTo>
                      <a:pt x="569" y="445"/>
                      <a:pt x="569" y="445"/>
                      <a:pt x="569" y="445"/>
                    </a:cubicBezTo>
                    <a:cubicBezTo>
                      <a:pt x="569" y="445"/>
                      <a:pt x="569" y="445"/>
                      <a:pt x="569" y="445"/>
                    </a:cubicBezTo>
                    <a:cubicBezTo>
                      <a:pt x="567" y="445"/>
                      <a:pt x="567" y="445"/>
                      <a:pt x="567" y="445"/>
                    </a:cubicBezTo>
                    <a:cubicBezTo>
                      <a:pt x="566" y="446"/>
                      <a:pt x="566" y="446"/>
                      <a:pt x="566" y="446"/>
                    </a:cubicBezTo>
                    <a:cubicBezTo>
                      <a:pt x="567" y="447"/>
                      <a:pt x="567" y="447"/>
                      <a:pt x="567" y="447"/>
                    </a:cubicBezTo>
                    <a:cubicBezTo>
                      <a:pt x="569" y="448"/>
                      <a:pt x="569" y="448"/>
                      <a:pt x="569" y="448"/>
                    </a:cubicBezTo>
                    <a:cubicBezTo>
                      <a:pt x="569" y="450"/>
                      <a:pt x="569" y="450"/>
                      <a:pt x="569" y="450"/>
                    </a:cubicBezTo>
                    <a:cubicBezTo>
                      <a:pt x="571" y="452"/>
                      <a:pt x="571" y="452"/>
                      <a:pt x="571" y="452"/>
                    </a:cubicBezTo>
                    <a:cubicBezTo>
                      <a:pt x="573" y="452"/>
                      <a:pt x="573" y="452"/>
                      <a:pt x="573" y="452"/>
                    </a:cubicBezTo>
                    <a:cubicBezTo>
                      <a:pt x="571" y="453"/>
                      <a:pt x="571" y="453"/>
                      <a:pt x="571" y="453"/>
                    </a:cubicBezTo>
                    <a:cubicBezTo>
                      <a:pt x="570" y="453"/>
                      <a:pt x="570" y="453"/>
                      <a:pt x="570" y="453"/>
                    </a:cubicBezTo>
                    <a:cubicBezTo>
                      <a:pt x="568" y="455"/>
                      <a:pt x="568" y="455"/>
                      <a:pt x="568" y="455"/>
                    </a:cubicBezTo>
                    <a:cubicBezTo>
                      <a:pt x="569" y="457"/>
                      <a:pt x="569" y="457"/>
                      <a:pt x="569" y="457"/>
                    </a:cubicBezTo>
                    <a:cubicBezTo>
                      <a:pt x="571" y="461"/>
                      <a:pt x="571" y="461"/>
                      <a:pt x="571" y="461"/>
                    </a:cubicBezTo>
                    <a:cubicBezTo>
                      <a:pt x="572" y="462"/>
                      <a:pt x="572" y="462"/>
                      <a:pt x="572" y="462"/>
                    </a:cubicBezTo>
                    <a:cubicBezTo>
                      <a:pt x="575" y="462"/>
                      <a:pt x="575" y="462"/>
                      <a:pt x="575" y="462"/>
                    </a:cubicBezTo>
                    <a:cubicBezTo>
                      <a:pt x="576" y="463"/>
                      <a:pt x="576" y="463"/>
                      <a:pt x="576" y="463"/>
                    </a:cubicBezTo>
                    <a:cubicBezTo>
                      <a:pt x="574" y="464"/>
                      <a:pt x="574" y="464"/>
                      <a:pt x="574" y="464"/>
                    </a:cubicBezTo>
                    <a:cubicBezTo>
                      <a:pt x="571" y="464"/>
                      <a:pt x="571" y="464"/>
                      <a:pt x="571" y="464"/>
                    </a:cubicBezTo>
                    <a:cubicBezTo>
                      <a:pt x="570" y="464"/>
                      <a:pt x="570" y="464"/>
                      <a:pt x="570" y="464"/>
                    </a:cubicBezTo>
                    <a:cubicBezTo>
                      <a:pt x="568" y="467"/>
                      <a:pt x="568" y="467"/>
                      <a:pt x="568" y="467"/>
                    </a:cubicBezTo>
                    <a:cubicBezTo>
                      <a:pt x="565" y="471"/>
                      <a:pt x="565" y="471"/>
                      <a:pt x="565" y="471"/>
                    </a:cubicBezTo>
                    <a:cubicBezTo>
                      <a:pt x="562" y="473"/>
                      <a:pt x="562" y="473"/>
                      <a:pt x="562" y="473"/>
                    </a:cubicBezTo>
                    <a:cubicBezTo>
                      <a:pt x="562" y="476"/>
                      <a:pt x="562" y="476"/>
                      <a:pt x="562" y="476"/>
                    </a:cubicBezTo>
                    <a:cubicBezTo>
                      <a:pt x="563" y="478"/>
                      <a:pt x="563" y="478"/>
                      <a:pt x="563" y="478"/>
                    </a:cubicBezTo>
                    <a:cubicBezTo>
                      <a:pt x="565" y="476"/>
                      <a:pt x="565" y="476"/>
                      <a:pt x="565" y="476"/>
                    </a:cubicBezTo>
                    <a:cubicBezTo>
                      <a:pt x="567" y="472"/>
                      <a:pt x="567" y="472"/>
                      <a:pt x="567" y="472"/>
                    </a:cubicBezTo>
                    <a:cubicBezTo>
                      <a:pt x="567" y="471"/>
                      <a:pt x="567" y="471"/>
                      <a:pt x="567" y="471"/>
                    </a:cubicBezTo>
                    <a:cubicBezTo>
                      <a:pt x="569" y="471"/>
                      <a:pt x="569" y="471"/>
                      <a:pt x="569" y="471"/>
                    </a:cubicBezTo>
                    <a:cubicBezTo>
                      <a:pt x="572" y="468"/>
                      <a:pt x="572" y="468"/>
                      <a:pt x="572" y="468"/>
                    </a:cubicBezTo>
                    <a:cubicBezTo>
                      <a:pt x="572" y="469"/>
                      <a:pt x="572" y="469"/>
                      <a:pt x="572" y="469"/>
                    </a:cubicBezTo>
                    <a:cubicBezTo>
                      <a:pt x="574" y="469"/>
                      <a:pt x="574" y="469"/>
                      <a:pt x="574" y="469"/>
                    </a:cubicBezTo>
                    <a:cubicBezTo>
                      <a:pt x="577" y="469"/>
                      <a:pt x="577" y="469"/>
                      <a:pt x="577" y="469"/>
                    </a:cubicBezTo>
                    <a:cubicBezTo>
                      <a:pt x="575" y="471"/>
                      <a:pt x="575" y="471"/>
                      <a:pt x="575" y="471"/>
                    </a:cubicBezTo>
                    <a:cubicBezTo>
                      <a:pt x="575" y="471"/>
                      <a:pt x="575" y="471"/>
                      <a:pt x="575" y="471"/>
                    </a:cubicBezTo>
                    <a:cubicBezTo>
                      <a:pt x="578" y="471"/>
                      <a:pt x="578" y="471"/>
                      <a:pt x="578" y="471"/>
                    </a:cubicBezTo>
                    <a:cubicBezTo>
                      <a:pt x="578" y="472"/>
                      <a:pt x="578" y="472"/>
                      <a:pt x="578" y="472"/>
                    </a:cubicBezTo>
                    <a:cubicBezTo>
                      <a:pt x="576" y="475"/>
                      <a:pt x="576" y="475"/>
                      <a:pt x="576" y="475"/>
                    </a:cubicBezTo>
                    <a:cubicBezTo>
                      <a:pt x="576" y="477"/>
                      <a:pt x="576" y="477"/>
                      <a:pt x="576" y="477"/>
                    </a:cubicBezTo>
                    <a:cubicBezTo>
                      <a:pt x="576" y="478"/>
                      <a:pt x="576" y="478"/>
                      <a:pt x="576" y="478"/>
                    </a:cubicBezTo>
                    <a:cubicBezTo>
                      <a:pt x="575" y="481"/>
                      <a:pt x="575" y="481"/>
                      <a:pt x="575" y="481"/>
                    </a:cubicBezTo>
                    <a:cubicBezTo>
                      <a:pt x="574" y="483"/>
                      <a:pt x="574" y="483"/>
                      <a:pt x="574" y="483"/>
                    </a:cubicBezTo>
                    <a:cubicBezTo>
                      <a:pt x="574" y="484"/>
                      <a:pt x="574" y="484"/>
                      <a:pt x="574" y="484"/>
                    </a:cubicBezTo>
                    <a:cubicBezTo>
                      <a:pt x="575" y="485"/>
                      <a:pt x="575" y="485"/>
                      <a:pt x="575" y="485"/>
                    </a:cubicBezTo>
                    <a:cubicBezTo>
                      <a:pt x="573" y="485"/>
                      <a:pt x="573" y="485"/>
                      <a:pt x="573" y="485"/>
                    </a:cubicBezTo>
                    <a:cubicBezTo>
                      <a:pt x="571" y="485"/>
                      <a:pt x="571" y="485"/>
                      <a:pt x="571" y="485"/>
                    </a:cubicBezTo>
                    <a:cubicBezTo>
                      <a:pt x="569" y="487"/>
                      <a:pt x="569" y="487"/>
                      <a:pt x="569" y="487"/>
                    </a:cubicBezTo>
                    <a:cubicBezTo>
                      <a:pt x="570" y="488"/>
                      <a:pt x="570" y="488"/>
                      <a:pt x="570" y="488"/>
                    </a:cubicBezTo>
                    <a:cubicBezTo>
                      <a:pt x="571" y="488"/>
                      <a:pt x="571" y="488"/>
                      <a:pt x="571" y="488"/>
                    </a:cubicBezTo>
                    <a:cubicBezTo>
                      <a:pt x="572" y="488"/>
                      <a:pt x="572" y="488"/>
                      <a:pt x="572" y="488"/>
                    </a:cubicBezTo>
                    <a:cubicBezTo>
                      <a:pt x="575" y="488"/>
                      <a:pt x="575" y="488"/>
                      <a:pt x="575" y="488"/>
                    </a:cubicBezTo>
                    <a:cubicBezTo>
                      <a:pt x="575" y="488"/>
                      <a:pt x="575" y="488"/>
                      <a:pt x="575" y="488"/>
                    </a:cubicBezTo>
                    <a:cubicBezTo>
                      <a:pt x="573" y="490"/>
                      <a:pt x="573" y="490"/>
                      <a:pt x="573" y="490"/>
                    </a:cubicBezTo>
                    <a:cubicBezTo>
                      <a:pt x="571" y="490"/>
                      <a:pt x="571" y="490"/>
                      <a:pt x="571" y="490"/>
                    </a:cubicBezTo>
                    <a:cubicBezTo>
                      <a:pt x="570" y="490"/>
                      <a:pt x="570" y="490"/>
                      <a:pt x="570" y="490"/>
                    </a:cubicBezTo>
                    <a:cubicBezTo>
                      <a:pt x="569" y="491"/>
                      <a:pt x="569" y="491"/>
                      <a:pt x="569" y="491"/>
                    </a:cubicBezTo>
                    <a:cubicBezTo>
                      <a:pt x="568" y="494"/>
                      <a:pt x="568" y="494"/>
                      <a:pt x="568" y="494"/>
                    </a:cubicBezTo>
                    <a:cubicBezTo>
                      <a:pt x="570" y="496"/>
                      <a:pt x="570" y="496"/>
                      <a:pt x="570" y="496"/>
                    </a:cubicBezTo>
                    <a:cubicBezTo>
                      <a:pt x="571" y="495"/>
                      <a:pt x="571" y="495"/>
                      <a:pt x="571" y="495"/>
                    </a:cubicBezTo>
                    <a:cubicBezTo>
                      <a:pt x="571" y="494"/>
                      <a:pt x="571" y="494"/>
                      <a:pt x="571" y="494"/>
                    </a:cubicBezTo>
                    <a:cubicBezTo>
                      <a:pt x="573" y="494"/>
                      <a:pt x="573" y="494"/>
                      <a:pt x="573" y="494"/>
                    </a:cubicBezTo>
                    <a:cubicBezTo>
                      <a:pt x="575" y="493"/>
                      <a:pt x="575" y="493"/>
                      <a:pt x="575" y="493"/>
                    </a:cubicBezTo>
                    <a:cubicBezTo>
                      <a:pt x="578" y="490"/>
                      <a:pt x="578" y="490"/>
                      <a:pt x="578" y="490"/>
                    </a:cubicBezTo>
                    <a:cubicBezTo>
                      <a:pt x="581" y="486"/>
                      <a:pt x="581" y="486"/>
                      <a:pt x="581" y="486"/>
                    </a:cubicBezTo>
                    <a:cubicBezTo>
                      <a:pt x="582" y="481"/>
                      <a:pt x="582" y="481"/>
                      <a:pt x="582" y="481"/>
                    </a:cubicBezTo>
                    <a:cubicBezTo>
                      <a:pt x="584" y="475"/>
                      <a:pt x="584" y="475"/>
                      <a:pt x="584" y="475"/>
                    </a:cubicBezTo>
                    <a:cubicBezTo>
                      <a:pt x="585" y="475"/>
                      <a:pt x="585" y="475"/>
                      <a:pt x="585" y="475"/>
                    </a:cubicBezTo>
                    <a:cubicBezTo>
                      <a:pt x="585" y="475"/>
                      <a:pt x="585" y="475"/>
                      <a:pt x="585" y="475"/>
                    </a:cubicBezTo>
                    <a:close/>
                    <a:moveTo>
                      <a:pt x="550" y="488"/>
                    </a:moveTo>
                    <a:cubicBezTo>
                      <a:pt x="549" y="487"/>
                      <a:pt x="549" y="487"/>
                      <a:pt x="549" y="487"/>
                    </a:cubicBezTo>
                    <a:cubicBezTo>
                      <a:pt x="549" y="485"/>
                      <a:pt x="549" y="485"/>
                      <a:pt x="549" y="485"/>
                    </a:cubicBezTo>
                    <a:cubicBezTo>
                      <a:pt x="550" y="486"/>
                      <a:pt x="550" y="486"/>
                      <a:pt x="550" y="486"/>
                    </a:cubicBezTo>
                    <a:cubicBezTo>
                      <a:pt x="550" y="488"/>
                      <a:pt x="550" y="488"/>
                      <a:pt x="550" y="488"/>
                    </a:cubicBezTo>
                    <a:close/>
                    <a:moveTo>
                      <a:pt x="563" y="492"/>
                    </a:moveTo>
                    <a:cubicBezTo>
                      <a:pt x="565" y="491"/>
                      <a:pt x="565" y="491"/>
                      <a:pt x="565" y="491"/>
                    </a:cubicBezTo>
                    <a:cubicBezTo>
                      <a:pt x="567" y="492"/>
                      <a:pt x="567" y="492"/>
                      <a:pt x="567" y="492"/>
                    </a:cubicBezTo>
                    <a:cubicBezTo>
                      <a:pt x="565" y="494"/>
                      <a:pt x="565" y="494"/>
                      <a:pt x="565" y="494"/>
                    </a:cubicBezTo>
                    <a:cubicBezTo>
                      <a:pt x="563" y="492"/>
                      <a:pt x="563" y="492"/>
                      <a:pt x="563" y="492"/>
                    </a:cubicBezTo>
                    <a:close/>
                    <a:moveTo>
                      <a:pt x="564" y="486"/>
                    </a:moveTo>
                    <a:cubicBezTo>
                      <a:pt x="566" y="485"/>
                      <a:pt x="566" y="485"/>
                      <a:pt x="566" y="485"/>
                    </a:cubicBezTo>
                    <a:cubicBezTo>
                      <a:pt x="567" y="487"/>
                      <a:pt x="567" y="487"/>
                      <a:pt x="567" y="487"/>
                    </a:cubicBezTo>
                    <a:cubicBezTo>
                      <a:pt x="565" y="490"/>
                      <a:pt x="565" y="490"/>
                      <a:pt x="565" y="490"/>
                    </a:cubicBezTo>
                    <a:cubicBezTo>
                      <a:pt x="563" y="488"/>
                      <a:pt x="563" y="488"/>
                      <a:pt x="563" y="488"/>
                    </a:cubicBezTo>
                    <a:cubicBezTo>
                      <a:pt x="564" y="487"/>
                      <a:pt x="564" y="487"/>
                      <a:pt x="564" y="487"/>
                    </a:cubicBezTo>
                    <a:cubicBezTo>
                      <a:pt x="564" y="486"/>
                      <a:pt x="564" y="486"/>
                      <a:pt x="564" y="486"/>
                    </a:cubicBezTo>
                    <a:close/>
                    <a:moveTo>
                      <a:pt x="563" y="480"/>
                    </a:moveTo>
                    <a:cubicBezTo>
                      <a:pt x="565" y="483"/>
                      <a:pt x="565" y="483"/>
                      <a:pt x="565" y="483"/>
                    </a:cubicBezTo>
                    <a:cubicBezTo>
                      <a:pt x="563" y="485"/>
                      <a:pt x="563" y="485"/>
                      <a:pt x="563" y="485"/>
                    </a:cubicBezTo>
                    <a:cubicBezTo>
                      <a:pt x="563" y="483"/>
                      <a:pt x="563" y="483"/>
                      <a:pt x="563" y="483"/>
                    </a:cubicBezTo>
                    <a:cubicBezTo>
                      <a:pt x="562" y="481"/>
                      <a:pt x="562" y="481"/>
                      <a:pt x="562" y="481"/>
                    </a:cubicBezTo>
                    <a:cubicBezTo>
                      <a:pt x="563" y="480"/>
                      <a:pt x="563" y="480"/>
                      <a:pt x="563" y="480"/>
                    </a:cubicBezTo>
                    <a:close/>
                    <a:moveTo>
                      <a:pt x="565" y="480"/>
                    </a:moveTo>
                    <a:cubicBezTo>
                      <a:pt x="567" y="478"/>
                      <a:pt x="567" y="478"/>
                      <a:pt x="567" y="478"/>
                    </a:cubicBezTo>
                    <a:cubicBezTo>
                      <a:pt x="567" y="477"/>
                      <a:pt x="567" y="477"/>
                      <a:pt x="567" y="477"/>
                    </a:cubicBezTo>
                    <a:cubicBezTo>
                      <a:pt x="569" y="473"/>
                      <a:pt x="569" y="473"/>
                      <a:pt x="569" y="473"/>
                    </a:cubicBezTo>
                    <a:cubicBezTo>
                      <a:pt x="571" y="472"/>
                      <a:pt x="571" y="472"/>
                      <a:pt x="571" y="472"/>
                    </a:cubicBezTo>
                    <a:cubicBezTo>
                      <a:pt x="571" y="471"/>
                      <a:pt x="571" y="471"/>
                      <a:pt x="571" y="471"/>
                    </a:cubicBezTo>
                    <a:cubicBezTo>
                      <a:pt x="574" y="471"/>
                      <a:pt x="574" y="471"/>
                      <a:pt x="574" y="471"/>
                    </a:cubicBezTo>
                    <a:cubicBezTo>
                      <a:pt x="575" y="474"/>
                      <a:pt x="575" y="474"/>
                      <a:pt x="575" y="474"/>
                    </a:cubicBezTo>
                    <a:cubicBezTo>
                      <a:pt x="574" y="476"/>
                      <a:pt x="574" y="476"/>
                      <a:pt x="574" y="476"/>
                    </a:cubicBezTo>
                    <a:cubicBezTo>
                      <a:pt x="575" y="478"/>
                      <a:pt x="575" y="478"/>
                      <a:pt x="575" y="478"/>
                    </a:cubicBezTo>
                    <a:cubicBezTo>
                      <a:pt x="571" y="483"/>
                      <a:pt x="571" y="483"/>
                      <a:pt x="571" y="483"/>
                    </a:cubicBezTo>
                    <a:cubicBezTo>
                      <a:pt x="568" y="486"/>
                      <a:pt x="568" y="486"/>
                      <a:pt x="568" y="486"/>
                    </a:cubicBezTo>
                    <a:cubicBezTo>
                      <a:pt x="567" y="485"/>
                      <a:pt x="567" y="485"/>
                      <a:pt x="567" y="485"/>
                    </a:cubicBezTo>
                    <a:cubicBezTo>
                      <a:pt x="568" y="482"/>
                      <a:pt x="568" y="482"/>
                      <a:pt x="568" y="482"/>
                    </a:cubicBezTo>
                    <a:cubicBezTo>
                      <a:pt x="571" y="480"/>
                      <a:pt x="571" y="480"/>
                      <a:pt x="571" y="480"/>
                    </a:cubicBezTo>
                    <a:cubicBezTo>
                      <a:pt x="571" y="479"/>
                      <a:pt x="571" y="479"/>
                      <a:pt x="571" y="479"/>
                    </a:cubicBezTo>
                    <a:cubicBezTo>
                      <a:pt x="566" y="481"/>
                      <a:pt x="566" y="481"/>
                      <a:pt x="566" y="481"/>
                    </a:cubicBezTo>
                    <a:cubicBezTo>
                      <a:pt x="565" y="480"/>
                      <a:pt x="565" y="480"/>
                      <a:pt x="565" y="480"/>
                    </a:cubicBezTo>
                    <a:close/>
                    <a:moveTo>
                      <a:pt x="544" y="487"/>
                    </a:moveTo>
                    <a:cubicBezTo>
                      <a:pt x="545" y="487"/>
                      <a:pt x="545" y="487"/>
                      <a:pt x="545" y="487"/>
                    </a:cubicBezTo>
                    <a:cubicBezTo>
                      <a:pt x="547" y="488"/>
                      <a:pt x="547" y="488"/>
                      <a:pt x="547" y="488"/>
                    </a:cubicBezTo>
                    <a:cubicBezTo>
                      <a:pt x="546" y="489"/>
                      <a:pt x="546" y="489"/>
                      <a:pt x="546" y="489"/>
                    </a:cubicBezTo>
                    <a:cubicBezTo>
                      <a:pt x="548" y="492"/>
                      <a:pt x="548" y="492"/>
                      <a:pt x="548" y="492"/>
                    </a:cubicBezTo>
                    <a:cubicBezTo>
                      <a:pt x="546" y="495"/>
                      <a:pt x="546" y="495"/>
                      <a:pt x="546" y="495"/>
                    </a:cubicBezTo>
                    <a:cubicBezTo>
                      <a:pt x="545" y="494"/>
                      <a:pt x="545" y="494"/>
                      <a:pt x="545" y="494"/>
                    </a:cubicBezTo>
                    <a:cubicBezTo>
                      <a:pt x="545" y="492"/>
                      <a:pt x="545" y="492"/>
                      <a:pt x="545" y="492"/>
                    </a:cubicBezTo>
                    <a:cubicBezTo>
                      <a:pt x="543" y="489"/>
                      <a:pt x="543" y="489"/>
                      <a:pt x="543" y="489"/>
                    </a:cubicBezTo>
                    <a:cubicBezTo>
                      <a:pt x="544" y="487"/>
                      <a:pt x="544" y="487"/>
                      <a:pt x="544" y="487"/>
                    </a:cubicBezTo>
                    <a:close/>
                    <a:moveTo>
                      <a:pt x="544" y="484"/>
                    </a:moveTo>
                    <a:cubicBezTo>
                      <a:pt x="545" y="484"/>
                      <a:pt x="545" y="484"/>
                      <a:pt x="545" y="484"/>
                    </a:cubicBezTo>
                    <a:cubicBezTo>
                      <a:pt x="547" y="484"/>
                      <a:pt x="547" y="484"/>
                      <a:pt x="547" y="484"/>
                    </a:cubicBezTo>
                    <a:cubicBezTo>
                      <a:pt x="547" y="485"/>
                      <a:pt x="547" y="485"/>
                      <a:pt x="547" y="485"/>
                    </a:cubicBezTo>
                    <a:cubicBezTo>
                      <a:pt x="545" y="486"/>
                      <a:pt x="545" y="486"/>
                      <a:pt x="545" y="486"/>
                    </a:cubicBezTo>
                    <a:cubicBezTo>
                      <a:pt x="544" y="484"/>
                      <a:pt x="544" y="484"/>
                      <a:pt x="544" y="484"/>
                    </a:cubicBezTo>
                    <a:close/>
                    <a:moveTo>
                      <a:pt x="543" y="481"/>
                    </a:moveTo>
                    <a:cubicBezTo>
                      <a:pt x="545" y="480"/>
                      <a:pt x="545" y="480"/>
                      <a:pt x="545" y="480"/>
                    </a:cubicBezTo>
                    <a:cubicBezTo>
                      <a:pt x="545" y="482"/>
                      <a:pt x="545" y="482"/>
                      <a:pt x="545" y="482"/>
                    </a:cubicBezTo>
                    <a:cubicBezTo>
                      <a:pt x="543" y="481"/>
                      <a:pt x="543" y="481"/>
                      <a:pt x="543" y="481"/>
                    </a:cubicBezTo>
                    <a:close/>
                    <a:moveTo>
                      <a:pt x="542" y="478"/>
                    </a:moveTo>
                    <a:cubicBezTo>
                      <a:pt x="544" y="479"/>
                      <a:pt x="544" y="479"/>
                      <a:pt x="544" y="479"/>
                    </a:cubicBezTo>
                    <a:cubicBezTo>
                      <a:pt x="541" y="481"/>
                      <a:pt x="541" y="481"/>
                      <a:pt x="541" y="481"/>
                    </a:cubicBezTo>
                    <a:cubicBezTo>
                      <a:pt x="542" y="478"/>
                      <a:pt x="542" y="478"/>
                      <a:pt x="542" y="478"/>
                    </a:cubicBezTo>
                    <a:close/>
                    <a:moveTo>
                      <a:pt x="541" y="467"/>
                    </a:moveTo>
                    <a:cubicBezTo>
                      <a:pt x="540" y="465"/>
                      <a:pt x="540" y="465"/>
                      <a:pt x="540" y="465"/>
                    </a:cubicBezTo>
                    <a:cubicBezTo>
                      <a:pt x="542" y="466"/>
                      <a:pt x="542" y="466"/>
                      <a:pt x="542" y="466"/>
                    </a:cubicBezTo>
                    <a:cubicBezTo>
                      <a:pt x="541" y="467"/>
                      <a:pt x="541" y="467"/>
                      <a:pt x="541" y="467"/>
                    </a:cubicBezTo>
                    <a:close/>
                    <a:moveTo>
                      <a:pt x="547" y="470"/>
                    </a:moveTo>
                    <a:cubicBezTo>
                      <a:pt x="548" y="469"/>
                      <a:pt x="548" y="469"/>
                      <a:pt x="548" y="469"/>
                    </a:cubicBezTo>
                    <a:cubicBezTo>
                      <a:pt x="549" y="470"/>
                      <a:pt x="549" y="470"/>
                      <a:pt x="549" y="470"/>
                    </a:cubicBezTo>
                    <a:cubicBezTo>
                      <a:pt x="548" y="471"/>
                      <a:pt x="548" y="471"/>
                      <a:pt x="548" y="471"/>
                    </a:cubicBezTo>
                    <a:cubicBezTo>
                      <a:pt x="547" y="470"/>
                      <a:pt x="547" y="470"/>
                      <a:pt x="547" y="470"/>
                    </a:cubicBezTo>
                    <a:close/>
                    <a:moveTo>
                      <a:pt x="547" y="466"/>
                    </a:moveTo>
                    <a:cubicBezTo>
                      <a:pt x="549" y="463"/>
                      <a:pt x="549" y="463"/>
                      <a:pt x="549" y="463"/>
                    </a:cubicBezTo>
                    <a:cubicBezTo>
                      <a:pt x="551" y="462"/>
                      <a:pt x="551" y="462"/>
                      <a:pt x="551" y="462"/>
                    </a:cubicBezTo>
                    <a:cubicBezTo>
                      <a:pt x="553" y="464"/>
                      <a:pt x="553" y="464"/>
                      <a:pt x="553" y="464"/>
                    </a:cubicBezTo>
                    <a:cubicBezTo>
                      <a:pt x="551" y="465"/>
                      <a:pt x="551" y="465"/>
                      <a:pt x="551" y="465"/>
                    </a:cubicBezTo>
                    <a:cubicBezTo>
                      <a:pt x="550" y="465"/>
                      <a:pt x="550" y="465"/>
                      <a:pt x="550" y="465"/>
                    </a:cubicBezTo>
                    <a:cubicBezTo>
                      <a:pt x="548" y="466"/>
                      <a:pt x="548" y="466"/>
                      <a:pt x="548" y="466"/>
                    </a:cubicBezTo>
                    <a:cubicBezTo>
                      <a:pt x="547" y="466"/>
                      <a:pt x="547" y="466"/>
                      <a:pt x="547" y="466"/>
                    </a:cubicBezTo>
                    <a:close/>
                    <a:moveTo>
                      <a:pt x="553" y="468"/>
                    </a:moveTo>
                    <a:cubicBezTo>
                      <a:pt x="554" y="464"/>
                      <a:pt x="554" y="464"/>
                      <a:pt x="554" y="464"/>
                    </a:cubicBezTo>
                    <a:cubicBezTo>
                      <a:pt x="553" y="462"/>
                      <a:pt x="553" y="462"/>
                      <a:pt x="553" y="462"/>
                    </a:cubicBezTo>
                    <a:cubicBezTo>
                      <a:pt x="552" y="460"/>
                      <a:pt x="552" y="460"/>
                      <a:pt x="552" y="460"/>
                    </a:cubicBezTo>
                    <a:cubicBezTo>
                      <a:pt x="553" y="459"/>
                      <a:pt x="553" y="459"/>
                      <a:pt x="553" y="459"/>
                    </a:cubicBezTo>
                    <a:cubicBezTo>
                      <a:pt x="555" y="459"/>
                      <a:pt x="555" y="459"/>
                      <a:pt x="555" y="459"/>
                    </a:cubicBezTo>
                    <a:cubicBezTo>
                      <a:pt x="557" y="462"/>
                      <a:pt x="557" y="462"/>
                      <a:pt x="557" y="462"/>
                    </a:cubicBezTo>
                    <a:cubicBezTo>
                      <a:pt x="555" y="464"/>
                      <a:pt x="555" y="464"/>
                      <a:pt x="555" y="464"/>
                    </a:cubicBezTo>
                    <a:cubicBezTo>
                      <a:pt x="555" y="465"/>
                      <a:pt x="555" y="465"/>
                      <a:pt x="555" y="465"/>
                    </a:cubicBezTo>
                    <a:cubicBezTo>
                      <a:pt x="556" y="467"/>
                      <a:pt x="556" y="467"/>
                      <a:pt x="556" y="467"/>
                    </a:cubicBezTo>
                    <a:cubicBezTo>
                      <a:pt x="557" y="467"/>
                      <a:pt x="557" y="467"/>
                      <a:pt x="557" y="467"/>
                    </a:cubicBezTo>
                    <a:cubicBezTo>
                      <a:pt x="559" y="468"/>
                      <a:pt x="559" y="468"/>
                      <a:pt x="559" y="468"/>
                    </a:cubicBezTo>
                    <a:cubicBezTo>
                      <a:pt x="559" y="472"/>
                      <a:pt x="559" y="472"/>
                      <a:pt x="559" y="472"/>
                    </a:cubicBezTo>
                    <a:cubicBezTo>
                      <a:pt x="558" y="472"/>
                      <a:pt x="558" y="472"/>
                      <a:pt x="558" y="472"/>
                    </a:cubicBezTo>
                    <a:cubicBezTo>
                      <a:pt x="560" y="474"/>
                      <a:pt x="560" y="474"/>
                      <a:pt x="560" y="474"/>
                    </a:cubicBezTo>
                    <a:cubicBezTo>
                      <a:pt x="560" y="476"/>
                      <a:pt x="560" y="476"/>
                      <a:pt x="560" y="476"/>
                    </a:cubicBezTo>
                    <a:cubicBezTo>
                      <a:pt x="558" y="476"/>
                      <a:pt x="558" y="476"/>
                      <a:pt x="558" y="476"/>
                    </a:cubicBezTo>
                    <a:cubicBezTo>
                      <a:pt x="557" y="475"/>
                      <a:pt x="557" y="475"/>
                      <a:pt x="557" y="475"/>
                    </a:cubicBezTo>
                    <a:cubicBezTo>
                      <a:pt x="556" y="478"/>
                      <a:pt x="556" y="478"/>
                      <a:pt x="556" y="478"/>
                    </a:cubicBezTo>
                    <a:cubicBezTo>
                      <a:pt x="559" y="480"/>
                      <a:pt x="559" y="480"/>
                      <a:pt x="559" y="480"/>
                    </a:cubicBezTo>
                    <a:cubicBezTo>
                      <a:pt x="560" y="482"/>
                      <a:pt x="560" y="482"/>
                      <a:pt x="560" y="482"/>
                    </a:cubicBezTo>
                    <a:cubicBezTo>
                      <a:pt x="558" y="483"/>
                      <a:pt x="558" y="483"/>
                      <a:pt x="558" y="483"/>
                    </a:cubicBezTo>
                    <a:cubicBezTo>
                      <a:pt x="557" y="484"/>
                      <a:pt x="557" y="484"/>
                      <a:pt x="557" y="484"/>
                    </a:cubicBezTo>
                    <a:cubicBezTo>
                      <a:pt x="559" y="484"/>
                      <a:pt x="559" y="484"/>
                      <a:pt x="559" y="484"/>
                    </a:cubicBezTo>
                    <a:cubicBezTo>
                      <a:pt x="560" y="484"/>
                      <a:pt x="560" y="484"/>
                      <a:pt x="560" y="484"/>
                    </a:cubicBezTo>
                    <a:cubicBezTo>
                      <a:pt x="560" y="486"/>
                      <a:pt x="560" y="486"/>
                      <a:pt x="560" y="486"/>
                    </a:cubicBezTo>
                    <a:cubicBezTo>
                      <a:pt x="558" y="487"/>
                      <a:pt x="558" y="487"/>
                      <a:pt x="558" y="487"/>
                    </a:cubicBezTo>
                    <a:cubicBezTo>
                      <a:pt x="557" y="488"/>
                      <a:pt x="557" y="488"/>
                      <a:pt x="557" y="488"/>
                    </a:cubicBezTo>
                    <a:cubicBezTo>
                      <a:pt x="555" y="490"/>
                      <a:pt x="555" y="490"/>
                      <a:pt x="555" y="490"/>
                    </a:cubicBezTo>
                    <a:cubicBezTo>
                      <a:pt x="557" y="490"/>
                      <a:pt x="557" y="490"/>
                      <a:pt x="557" y="490"/>
                    </a:cubicBezTo>
                    <a:cubicBezTo>
                      <a:pt x="557" y="491"/>
                      <a:pt x="557" y="491"/>
                      <a:pt x="557" y="491"/>
                    </a:cubicBezTo>
                    <a:cubicBezTo>
                      <a:pt x="556" y="492"/>
                      <a:pt x="556" y="492"/>
                      <a:pt x="556" y="492"/>
                    </a:cubicBezTo>
                    <a:cubicBezTo>
                      <a:pt x="557" y="494"/>
                      <a:pt x="557" y="494"/>
                      <a:pt x="557" y="494"/>
                    </a:cubicBezTo>
                    <a:cubicBezTo>
                      <a:pt x="556" y="495"/>
                      <a:pt x="556" y="495"/>
                      <a:pt x="556" y="495"/>
                    </a:cubicBezTo>
                    <a:cubicBezTo>
                      <a:pt x="554" y="495"/>
                      <a:pt x="554" y="495"/>
                      <a:pt x="554" y="495"/>
                    </a:cubicBezTo>
                    <a:cubicBezTo>
                      <a:pt x="553" y="494"/>
                      <a:pt x="553" y="494"/>
                      <a:pt x="553" y="494"/>
                    </a:cubicBezTo>
                    <a:cubicBezTo>
                      <a:pt x="554" y="492"/>
                      <a:pt x="554" y="492"/>
                      <a:pt x="554" y="492"/>
                    </a:cubicBezTo>
                    <a:cubicBezTo>
                      <a:pt x="551" y="490"/>
                      <a:pt x="551" y="490"/>
                      <a:pt x="551" y="490"/>
                    </a:cubicBezTo>
                    <a:cubicBezTo>
                      <a:pt x="552" y="488"/>
                      <a:pt x="552" y="488"/>
                      <a:pt x="552" y="488"/>
                    </a:cubicBezTo>
                    <a:cubicBezTo>
                      <a:pt x="553" y="487"/>
                      <a:pt x="553" y="487"/>
                      <a:pt x="553" y="487"/>
                    </a:cubicBezTo>
                    <a:cubicBezTo>
                      <a:pt x="552" y="485"/>
                      <a:pt x="552" y="485"/>
                      <a:pt x="552" y="485"/>
                    </a:cubicBezTo>
                    <a:cubicBezTo>
                      <a:pt x="552" y="484"/>
                      <a:pt x="552" y="484"/>
                      <a:pt x="552" y="484"/>
                    </a:cubicBezTo>
                    <a:cubicBezTo>
                      <a:pt x="554" y="483"/>
                      <a:pt x="554" y="483"/>
                      <a:pt x="554" y="483"/>
                    </a:cubicBezTo>
                    <a:cubicBezTo>
                      <a:pt x="553" y="482"/>
                      <a:pt x="553" y="482"/>
                      <a:pt x="553" y="482"/>
                    </a:cubicBezTo>
                    <a:cubicBezTo>
                      <a:pt x="552" y="482"/>
                      <a:pt x="552" y="482"/>
                      <a:pt x="552" y="482"/>
                    </a:cubicBezTo>
                    <a:cubicBezTo>
                      <a:pt x="551" y="484"/>
                      <a:pt x="551" y="484"/>
                      <a:pt x="551" y="484"/>
                    </a:cubicBezTo>
                    <a:cubicBezTo>
                      <a:pt x="550" y="482"/>
                      <a:pt x="550" y="482"/>
                      <a:pt x="550" y="482"/>
                    </a:cubicBezTo>
                    <a:cubicBezTo>
                      <a:pt x="548" y="482"/>
                      <a:pt x="548" y="482"/>
                      <a:pt x="548" y="482"/>
                    </a:cubicBezTo>
                    <a:cubicBezTo>
                      <a:pt x="548" y="481"/>
                      <a:pt x="548" y="481"/>
                      <a:pt x="548" y="481"/>
                    </a:cubicBezTo>
                    <a:cubicBezTo>
                      <a:pt x="548" y="480"/>
                      <a:pt x="548" y="480"/>
                      <a:pt x="548" y="480"/>
                    </a:cubicBezTo>
                    <a:cubicBezTo>
                      <a:pt x="550" y="480"/>
                      <a:pt x="550" y="480"/>
                      <a:pt x="550" y="480"/>
                    </a:cubicBezTo>
                    <a:cubicBezTo>
                      <a:pt x="550" y="478"/>
                      <a:pt x="550" y="478"/>
                      <a:pt x="550" y="478"/>
                    </a:cubicBezTo>
                    <a:cubicBezTo>
                      <a:pt x="550" y="477"/>
                      <a:pt x="550" y="477"/>
                      <a:pt x="550" y="477"/>
                    </a:cubicBezTo>
                    <a:cubicBezTo>
                      <a:pt x="553" y="475"/>
                      <a:pt x="553" y="475"/>
                      <a:pt x="553" y="475"/>
                    </a:cubicBezTo>
                    <a:cubicBezTo>
                      <a:pt x="553" y="474"/>
                      <a:pt x="553" y="474"/>
                      <a:pt x="553" y="474"/>
                    </a:cubicBezTo>
                    <a:cubicBezTo>
                      <a:pt x="551" y="474"/>
                      <a:pt x="551" y="474"/>
                      <a:pt x="551" y="474"/>
                    </a:cubicBezTo>
                    <a:cubicBezTo>
                      <a:pt x="550" y="474"/>
                      <a:pt x="550" y="474"/>
                      <a:pt x="550" y="474"/>
                    </a:cubicBezTo>
                    <a:cubicBezTo>
                      <a:pt x="549" y="473"/>
                      <a:pt x="549" y="473"/>
                      <a:pt x="549" y="473"/>
                    </a:cubicBezTo>
                    <a:cubicBezTo>
                      <a:pt x="550" y="472"/>
                      <a:pt x="550" y="472"/>
                      <a:pt x="550" y="472"/>
                    </a:cubicBezTo>
                    <a:cubicBezTo>
                      <a:pt x="552" y="472"/>
                      <a:pt x="552" y="472"/>
                      <a:pt x="552" y="472"/>
                    </a:cubicBezTo>
                    <a:cubicBezTo>
                      <a:pt x="553" y="469"/>
                      <a:pt x="553" y="469"/>
                      <a:pt x="553" y="469"/>
                    </a:cubicBezTo>
                    <a:cubicBezTo>
                      <a:pt x="553" y="468"/>
                      <a:pt x="553" y="468"/>
                      <a:pt x="553" y="468"/>
                    </a:cubicBezTo>
                    <a:close/>
                    <a:moveTo>
                      <a:pt x="567" y="465"/>
                    </a:moveTo>
                    <a:cubicBezTo>
                      <a:pt x="566" y="464"/>
                      <a:pt x="566" y="464"/>
                      <a:pt x="566" y="464"/>
                    </a:cubicBezTo>
                    <a:cubicBezTo>
                      <a:pt x="567" y="462"/>
                      <a:pt x="567" y="462"/>
                      <a:pt x="567" y="462"/>
                    </a:cubicBezTo>
                    <a:cubicBezTo>
                      <a:pt x="568" y="460"/>
                      <a:pt x="568" y="460"/>
                      <a:pt x="568" y="460"/>
                    </a:cubicBezTo>
                    <a:cubicBezTo>
                      <a:pt x="569" y="461"/>
                      <a:pt x="569" y="461"/>
                      <a:pt x="569" y="461"/>
                    </a:cubicBezTo>
                    <a:cubicBezTo>
                      <a:pt x="569" y="464"/>
                      <a:pt x="569" y="464"/>
                      <a:pt x="569" y="464"/>
                    </a:cubicBezTo>
                    <a:cubicBezTo>
                      <a:pt x="567" y="465"/>
                      <a:pt x="567" y="465"/>
                      <a:pt x="567" y="465"/>
                    </a:cubicBezTo>
                    <a:close/>
                    <a:moveTo>
                      <a:pt x="562" y="468"/>
                    </a:moveTo>
                    <a:cubicBezTo>
                      <a:pt x="564" y="465"/>
                      <a:pt x="564" y="465"/>
                      <a:pt x="564" y="465"/>
                    </a:cubicBezTo>
                    <a:cubicBezTo>
                      <a:pt x="565" y="465"/>
                      <a:pt x="565" y="465"/>
                      <a:pt x="565" y="465"/>
                    </a:cubicBezTo>
                    <a:cubicBezTo>
                      <a:pt x="565" y="468"/>
                      <a:pt x="565" y="468"/>
                      <a:pt x="565" y="468"/>
                    </a:cubicBezTo>
                    <a:cubicBezTo>
                      <a:pt x="564" y="469"/>
                      <a:pt x="564" y="469"/>
                      <a:pt x="564" y="469"/>
                    </a:cubicBezTo>
                    <a:cubicBezTo>
                      <a:pt x="562" y="468"/>
                      <a:pt x="562" y="468"/>
                      <a:pt x="562" y="468"/>
                    </a:cubicBezTo>
                    <a:close/>
                    <a:moveTo>
                      <a:pt x="561" y="466"/>
                    </a:moveTo>
                    <a:cubicBezTo>
                      <a:pt x="561" y="464"/>
                      <a:pt x="561" y="464"/>
                      <a:pt x="561" y="464"/>
                    </a:cubicBezTo>
                    <a:cubicBezTo>
                      <a:pt x="565" y="461"/>
                      <a:pt x="565" y="461"/>
                      <a:pt x="565" y="461"/>
                    </a:cubicBezTo>
                    <a:cubicBezTo>
                      <a:pt x="565" y="463"/>
                      <a:pt x="565" y="463"/>
                      <a:pt x="565" y="463"/>
                    </a:cubicBezTo>
                    <a:cubicBezTo>
                      <a:pt x="564" y="464"/>
                      <a:pt x="564" y="464"/>
                      <a:pt x="564" y="464"/>
                    </a:cubicBezTo>
                    <a:cubicBezTo>
                      <a:pt x="563" y="466"/>
                      <a:pt x="563" y="466"/>
                      <a:pt x="563" y="466"/>
                    </a:cubicBezTo>
                    <a:cubicBezTo>
                      <a:pt x="561" y="466"/>
                      <a:pt x="561" y="466"/>
                      <a:pt x="561" y="466"/>
                    </a:cubicBezTo>
                    <a:close/>
                    <a:moveTo>
                      <a:pt x="558" y="460"/>
                    </a:moveTo>
                    <a:cubicBezTo>
                      <a:pt x="560" y="458"/>
                      <a:pt x="560" y="458"/>
                      <a:pt x="560" y="458"/>
                    </a:cubicBezTo>
                    <a:cubicBezTo>
                      <a:pt x="564" y="458"/>
                      <a:pt x="564" y="458"/>
                      <a:pt x="564" y="458"/>
                    </a:cubicBezTo>
                    <a:cubicBezTo>
                      <a:pt x="564" y="460"/>
                      <a:pt x="564" y="460"/>
                      <a:pt x="564" y="460"/>
                    </a:cubicBezTo>
                    <a:cubicBezTo>
                      <a:pt x="562" y="462"/>
                      <a:pt x="562" y="462"/>
                      <a:pt x="562" y="462"/>
                    </a:cubicBezTo>
                    <a:cubicBezTo>
                      <a:pt x="560" y="462"/>
                      <a:pt x="560" y="462"/>
                      <a:pt x="560" y="462"/>
                    </a:cubicBezTo>
                    <a:cubicBezTo>
                      <a:pt x="558" y="460"/>
                      <a:pt x="558" y="460"/>
                      <a:pt x="558" y="460"/>
                    </a:cubicBezTo>
                    <a:close/>
                    <a:moveTo>
                      <a:pt x="562" y="454"/>
                    </a:moveTo>
                    <a:cubicBezTo>
                      <a:pt x="564" y="450"/>
                      <a:pt x="564" y="450"/>
                      <a:pt x="564" y="450"/>
                    </a:cubicBezTo>
                    <a:cubicBezTo>
                      <a:pt x="566" y="449"/>
                      <a:pt x="566" y="449"/>
                      <a:pt x="566" y="449"/>
                    </a:cubicBezTo>
                    <a:cubicBezTo>
                      <a:pt x="567" y="453"/>
                      <a:pt x="567" y="453"/>
                      <a:pt x="567" y="453"/>
                    </a:cubicBezTo>
                    <a:cubicBezTo>
                      <a:pt x="565" y="456"/>
                      <a:pt x="565" y="456"/>
                      <a:pt x="565" y="456"/>
                    </a:cubicBezTo>
                    <a:cubicBezTo>
                      <a:pt x="563" y="456"/>
                      <a:pt x="563" y="456"/>
                      <a:pt x="563" y="456"/>
                    </a:cubicBezTo>
                    <a:cubicBezTo>
                      <a:pt x="562" y="455"/>
                      <a:pt x="562" y="455"/>
                      <a:pt x="562" y="455"/>
                    </a:cubicBezTo>
                    <a:cubicBezTo>
                      <a:pt x="562" y="454"/>
                      <a:pt x="562" y="454"/>
                      <a:pt x="562" y="454"/>
                    </a:cubicBezTo>
                    <a:close/>
                    <a:moveTo>
                      <a:pt x="554" y="457"/>
                    </a:moveTo>
                    <a:cubicBezTo>
                      <a:pt x="554" y="454"/>
                      <a:pt x="554" y="454"/>
                      <a:pt x="554" y="454"/>
                    </a:cubicBezTo>
                    <a:cubicBezTo>
                      <a:pt x="555" y="448"/>
                      <a:pt x="555" y="448"/>
                      <a:pt x="555" y="448"/>
                    </a:cubicBezTo>
                    <a:cubicBezTo>
                      <a:pt x="556" y="447"/>
                      <a:pt x="556" y="447"/>
                      <a:pt x="556" y="447"/>
                    </a:cubicBezTo>
                    <a:cubicBezTo>
                      <a:pt x="554" y="446"/>
                      <a:pt x="554" y="446"/>
                      <a:pt x="554" y="446"/>
                    </a:cubicBezTo>
                    <a:cubicBezTo>
                      <a:pt x="555" y="444"/>
                      <a:pt x="555" y="444"/>
                      <a:pt x="555" y="444"/>
                    </a:cubicBezTo>
                    <a:cubicBezTo>
                      <a:pt x="554" y="443"/>
                      <a:pt x="554" y="443"/>
                      <a:pt x="554" y="443"/>
                    </a:cubicBezTo>
                    <a:cubicBezTo>
                      <a:pt x="554" y="441"/>
                      <a:pt x="554" y="441"/>
                      <a:pt x="554" y="441"/>
                    </a:cubicBezTo>
                    <a:cubicBezTo>
                      <a:pt x="557" y="441"/>
                      <a:pt x="557" y="441"/>
                      <a:pt x="557" y="441"/>
                    </a:cubicBezTo>
                    <a:cubicBezTo>
                      <a:pt x="560" y="444"/>
                      <a:pt x="560" y="444"/>
                      <a:pt x="560" y="444"/>
                    </a:cubicBezTo>
                    <a:cubicBezTo>
                      <a:pt x="562" y="444"/>
                      <a:pt x="562" y="444"/>
                      <a:pt x="562" y="444"/>
                    </a:cubicBezTo>
                    <a:cubicBezTo>
                      <a:pt x="563" y="446"/>
                      <a:pt x="563" y="446"/>
                      <a:pt x="563" y="446"/>
                    </a:cubicBezTo>
                    <a:cubicBezTo>
                      <a:pt x="563" y="449"/>
                      <a:pt x="563" y="449"/>
                      <a:pt x="563" y="449"/>
                    </a:cubicBezTo>
                    <a:cubicBezTo>
                      <a:pt x="562" y="452"/>
                      <a:pt x="562" y="452"/>
                      <a:pt x="562" y="452"/>
                    </a:cubicBezTo>
                    <a:cubicBezTo>
                      <a:pt x="561" y="452"/>
                      <a:pt x="561" y="452"/>
                      <a:pt x="561" y="452"/>
                    </a:cubicBezTo>
                    <a:cubicBezTo>
                      <a:pt x="560" y="449"/>
                      <a:pt x="560" y="449"/>
                      <a:pt x="560" y="449"/>
                    </a:cubicBezTo>
                    <a:cubicBezTo>
                      <a:pt x="559" y="450"/>
                      <a:pt x="559" y="450"/>
                      <a:pt x="559" y="450"/>
                    </a:cubicBezTo>
                    <a:cubicBezTo>
                      <a:pt x="559" y="452"/>
                      <a:pt x="559" y="452"/>
                      <a:pt x="559" y="452"/>
                    </a:cubicBezTo>
                    <a:cubicBezTo>
                      <a:pt x="558" y="453"/>
                      <a:pt x="558" y="453"/>
                      <a:pt x="558" y="453"/>
                    </a:cubicBezTo>
                    <a:cubicBezTo>
                      <a:pt x="559" y="455"/>
                      <a:pt x="559" y="455"/>
                      <a:pt x="559" y="455"/>
                    </a:cubicBezTo>
                    <a:cubicBezTo>
                      <a:pt x="558" y="456"/>
                      <a:pt x="558" y="456"/>
                      <a:pt x="558" y="456"/>
                    </a:cubicBezTo>
                    <a:cubicBezTo>
                      <a:pt x="557" y="456"/>
                      <a:pt x="557" y="456"/>
                      <a:pt x="557" y="456"/>
                    </a:cubicBezTo>
                    <a:cubicBezTo>
                      <a:pt x="555" y="457"/>
                      <a:pt x="555" y="457"/>
                      <a:pt x="555" y="457"/>
                    </a:cubicBezTo>
                    <a:cubicBezTo>
                      <a:pt x="554" y="457"/>
                      <a:pt x="554" y="457"/>
                      <a:pt x="554" y="457"/>
                    </a:cubicBezTo>
                    <a:close/>
                    <a:moveTo>
                      <a:pt x="548" y="453"/>
                    </a:moveTo>
                    <a:cubicBezTo>
                      <a:pt x="546" y="452"/>
                      <a:pt x="546" y="452"/>
                      <a:pt x="546" y="452"/>
                    </a:cubicBezTo>
                    <a:cubicBezTo>
                      <a:pt x="547" y="450"/>
                      <a:pt x="547" y="450"/>
                      <a:pt x="547" y="450"/>
                    </a:cubicBezTo>
                    <a:cubicBezTo>
                      <a:pt x="546" y="449"/>
                      <a:pt x="546" y="449"/>
                      <a:pt x="546" y="449"/>
                    </a:cubicBezTo>
                    <a:cubicBezTo>
                      <a:pt x="547" y="446"/>
                      <a:pt x="547" y="446"/>
                      <a:pt x="547" y="446"/>
                    </a:cubicBezTo>
                    <a:cubicBezTo>
                      <a:pt x="547" y="445"/>
                      <a:pt x="547" y="445"/>
                      <a:pt x="547" y="445"/>
                    </a:cubicBezTo>
                    <a:cubicBezTo>
                      <a:pt x="550" y="446"/>
                      <a:pt x="550" y="446"/>
                      <a:pt x="550" y="446"/>
                    </a:cubicBezTo>
                    <a:cubicBezTo>
                      <a:pt x="549" y="443"/>
                      <a:pt x="549" y="443"/>
                      <a:pt x="549" y="443"/>
                    </a:cubicBezTo>
                    <a:cubicBezTo>
                      <a:pt x="551" y="443"/>
                      <a:pt x="551" y="443"/>
                      <a:pt x="551" y="443"/>
                    </a:cubicBezTo>
                    <a:cubicBezTo>
                      <a:pt x="553" y="446"/>
                      <a:pt x="553" y="446"/>
                      <a:pt x="553" y="446"/>
                    </a:cubicBezTo>
                    <a:cubicBezTo>
                      <a:pt x="552" y="448"/>
                      <a:pt x="552" y="448"/>
                      <a:pt x="552" y="448"/>
                    </a:cubicBezTo>
                    <a:cubicBezTo>
                      <a:pt x="552" y="449"/>
                      <a:pt x="552" y="449"/>
                      <a:pt x="552" y="449"/>
                    </a:cubicBezTo>
                    <a:cubicBezTo>
                      <a:pt x="553" y="448"/>
                      <a:pt x="553" y="448"/>
                      <a:pt x="553" y="448"/>
                    </a:cubicBezTo>
                    <a:cubicBezTo>
                      <a:pt x="554" y="449"/>
                      <a:pt x="554" y="449"/>
                      <a:pt x="554" y="449"/>
                    </a:cubicBezTo>
                    <a:cubicBezTo>
                      <a:pt x="552" y="454"/>
                      <a:pt x="552" y="454"/>
                      <a:pt x="552" y="454"/>
                    </a:cubicBezTo>
                    <a:cubicBezTo>
                      <a:pt x="549" y="458"/>
                      <a:pt x="549" y="458"/>
                      <a:pt x="549" y="458"/>
                    </a:cubicBezTo>
                    <a:cubicBezTo>
                      <a:pt x="549" y="460"/>
                      <a:pt x="549" y="460"/>
                      <a:pt x="549" y="460"/>
                    </a:cubicBezTo>
                    <a:cubicBezTo>
                      <a:pt x="547" y="462"/>
                      <a:pt x="547" y="462"/>
                      <a:pt x="547" y="462"/>
                    </a:cubicBezTo>
                    <a:cubicBezTo>
                      <a:pt x="545" y="462"/>
                      <a:pt x="545" y="462"/>
                      <a:pt x="545" y="462"/>
                    </a:cubicBezTo>
                    <a:cubicBezTo>
                      <a:pt x="546" y="460"/>
                      <a:pt x="546" y="460"/>
                      <a:pt x="546" y="460"/>
                    </a:cubicBezTo>
                    <a:cubicBezTo>
                      <a:pt x="545" y="459"/>
                      <a:pt x="545" y="459"/>
                      <a:pt x="545" y="459"/>
                    </a:cubicBezTo>
                    <a:cubicBezTo>
                      <a:pt x="544" y="463"/>
                      <a:pt x="544" y="463"/>
                      <a:pt x="544" y="463"/>
                    </a:cubicBezTo>
                    <a:cubicBezTo>
                      <a:pt x="543" y="462"/>
                      <a:pt x="543" y="462"/>
                      <a:pt x="543" y="462"/>
                    </a:cubicBezTo>
                    <a:cubicBezTo>
                      <a:pt x="543" y="460"/>
                      <a:pt x="543" y="460"/>
                      <a:pt x="543" y="460"/>
                    </a:cubicBezTo>
                    <a:cubicBezTo>
                      <a:pt x="544" y="458"/>
                      <a:pt x="544" y="458"/>
                      <a:pt x="544" y="458"/>
                    </a:cubicBezTo>
                    <a:cubicBezTo>
                      <a:pt x="544" y="457"/>
                      <a:pt x="544" y="457"/>
                      <a:pt x="544" y="457"/>
                    </a:cubicBezTo>
                    <a:cubicBezTo>
                      <a:pt x="545" y="455"/>
                      <a:pt x="545" y="455"/>
                      <a:pt x="545" y="455"/>
                    </a:cubicBezTo>
                    <a:cubicBezTo>
                      <a:pt x="546" y="456"/>
                      <a:pt x="546" y="456"/>
                      <a:pt x="546" y="456"/>
                    </a:cubicBezTo>
                    <a:cubicBezTo>
                      <a:pt x="548" y="455"/>
                      <a:pt x="548" y="455"/>
                      <a:pt x="548" y="455"/>
                    </a:cubicBezTo>
                    <a:cubicBezTo>
                      <a:pt x="548" y="453"/>
                      <a:pt x="548" y="453"/>
                      <a:pt x="548" y="453"/>
                    </a:cubicBezTo>
                    <a:close/>
                    <a:moveTo>
                      <a:pt x="546" y="433"/>
                    </a:moveTo>
                    <a:cubicBezTo>
                      <a:pt x="548" y="433"/>
                      <a:pt x="548" y="433"/>
                      <a:pt x="548" y="433"/>
                    </a:cubicBezTo>
                    <a:cubicBezTo>
                      <a:pt x="547" y="434"/>
                      <a:pt x="547" y="434"/>
                      <a:pt x="547" y="434"/>
                    </a:cubicBezTo>
                    <a:cubicBezTo>
                      <a:pt x="546" y="433"/>
                      <a:pt x="546" y="433"/>
                      <a:pt x="546" y="433"/>
                    </a:cubicBezTo>
                    <a:close/>
                    <a:moveTo>
                      <a:pt x="540" y="433"/>
                    </a:moveTo>
                    <a:cubicBezTo>
                      <a:pt x="542" y="432"/>
                      <a:pt x="542" y="432"/>
                      <a:pt x="542" y="432"/>
                    </a:cubicBezTo>
                    <a:cubicBezTo>
                      <a:pt x="543" y="431"/>
                      <a:pt x="543" y="431"/>
                      <a:pt x="543" y="431"/>
                    </a:cubicBezTo>
                    <a:cubicBezTo>
                      <a:pt x="545" y="432"/>
                      <a:pt x="545" y="432"/>
                      <a:pt x="545" y="432"/>
                    </a:cubicBezTo>
                    <a:cubicBezTo>
                      <a:pt x="546" y="435"/>
                      <a:pt x="546" y="435"/>
                      <a:pt x="546" y="435"/>
                    </a:cubicBezTo>
                    <a:cubicBezTo>
                      <a:pt x="546" y="439"/>
                      <a:pt x="546" y="439"/>
                      <a:pt x="546" y="439"/>
                    </a:cubicBezTo>
                    <a:cubicBezTo>
                      <a:pt x="545" y="443"/>
                      <a:pt x="545" y="443"/>
                      <a:pt x="545" y="443"/>
                    </a:cubicBezTo>
                    <a:cubicBezTo>
                      <a:pt x="544" y="444"/>
                      <a:pt x="544" y="444"/>
                      <a:pt x="544" y="444"/>
                    </a:cubicBezTo>
                    <a:cubicBezTo>
                      <a:pt x="544" y="448"/>
                      <a:pt x="544" y="448"/>
                      <a:pt x="544" y="448"/>
                    </a:cubicBezTo>
                    <a:cubicBezTo>
                      <a:pt x="542" y="450"/>
                      <a:pt x="542" y="450"/>
                      <a:pt x="542" y="450"/>
                    </a:cubicBezTo>
                    <a:cubicBezTo>
                      <a:pt x="541" y="453"/>
                      <a:pt x="541" y="453"/>
                      <a:pt x="541" y="453"/>
                    </a:cubicBezTo>
                    <a:cubicBezTo>
                      <a:pt x="541" y="456"/>
                      <a:pt x="541" y="456"/>
                      <a:pt x="541" y="456"/>
                    </a:cubicBezTo>
                    <a:cubicBezTo>
                      <a:pt x="540" y="458"/>
                      <a:pt x="540" y="458"/>
                      <a:pt x="540" y="458"/>
                    </a:cubicBezTo>
                    <a:cubicBezTo>
                      <a:pt x="539" y="458"/>
                      <a:pt x="539" y="458"/>
                      <a:pt x="539" y="458"/>
                    </a:cubicBezTo>
                    <a:cubicBezTo>
                      <a:pt x="539" y="456"/>
                      <a:pt x="539" y="456"/>
                      <a:pt x="539" y="456"/>
                    </a:cubicBezTo>
                    <a:cubicBezTo>
                      <a:pt x="539" y="455"/>
                      <a:pt x="539" y="455"/>
                      <a:pt x="539" y="455"/>
                    </a:cubicBezTo>
                    <a:cubicBezTo>
                      <a:pt x="538" y="454"/>
                      <a:pt x="538" y="454"/>
                      <a:pt x="538" y="454"/>
                    </a:cubicBezTo>
                    <a:cubicBezTo>
                      <a:pt x="538" y="451"/>
                      <a:pt x="538" y="451"/>
                      <a:pt x="538" y="451"/>
                    </a:cubicBezTo>
                    <a:cubicBezTo>
                      <a:pt x="538" y="449"/>
                      <a:pt x="538" y="449"/>
                      <a:pt x="538" y="449"/>
                    </a:cubicBezTo>
                    <a:cubicBezTo>
                      <a:pt x="540" y="448"/>
                      <a:pt x="540" y="448"/>
                      <a:pt x="540" y="448"/>
                    </a:cubicBezTo>
                    <a:cubicBezTo>
                      <a:pt x="541" y="447"/>
                      <a:pt x="541" y="447"/>
                      <a:pt x="541" y="447"/>
                    </a:cubicBezTo>
                    <a:cubicBezTo>
                      <a:pt x="541" y="446"/>
                      <a:pt x="541" y="446"/>
                      <a:pt x="541" y="446"/>
                    </a:cubicBezTo>
                    <a:cubicBezTo>
                      <a:pt x="540" y="447"/>
                      <a:pt x="540" y="447"/>
                      <a:pt x="540" y="447"/>
                    </a:cubicBezTo>
                    <a:cubicBezTo>
                      <a:pt x="538" y="447"/>
                      <a:pt x="538" y="447"/>
                      <a:pt x="538" y="447"/>
                    </a:cubicBezTo>
                    <a:cubicBezTo>
                      <a:pt x="538" y="446"/>
                      <a:pt x="538" y="446"/>
                      <a:pt x="538" y="446"/>
                    </a:cubicBezTo>
                    <a:cubicBezTo>
                      <a:pt x="539" y="445"/>
                      <a:pt x="539" y="445"/>
                      <a:pt x="539" y="445"/>
                    </a:cubicBezTo>
                    <a:cubicBezTo>
                      <a:pt x="540" y="444"/>
                      <a:pt x="540" y="444"/>
                      <a:pt x="540" y="444"/>
                    </a:cubicBezTo>
                    <a:cubicBezTo>
                      <a:pt x="537" y="443"/>
                      <a:pt x="537" y="443"/>
                      <a:pt x="537" y="443"/>
                    </a:cubicBezTo>
                    <a:cubicBezTo>
                      <a:pt x="537" y="442"/>
                      <a:pt x="537" y="442"/>
                      <a:pt x="537" y="442"/>
                    </a:cubicBezTo>
                    <a:cubicBezTo>
                      <a:pt x="540" y="442"/>
                      <a:pt x="540" y="442"/>
                      <a:pt x="540" y="442"/>
                    </a:cubicBezTo>
                    <a:cubicBezTo>
                      <a:pt x="541" y="440"/>
                      <a:pt x="541" y="440"/>
                      <a:pt x="541" y="440"/>
                    </a:cubicBezTo>
                    <a:cubicBezTo>
                      <a:pt x="541" y="438"/>
                      <a:pt x="541" y="438"/>
                      <a:pt x="541" y="438"/>
                    </a:cubicBezTo>
                    <a:cubicBezTo>
                      <a:pt x="542" y="436"/>
                      <a:pt x="542" y="436"/>
                      <a:pt x="542" y="436"/>
                    </a:cubicBezTo>
                    <a:cubicBezTo>
                      <a:pt x="541" y="435"/>
                      <a:pt x="541" y="435"/>
                      <a:pt x="541" y="435"/>
                    </a:cubicBezTo>
                    <a:cubicBezTo>
                      <a:pt x="540" y="433"/>
                      <a:pt x="540" y="433"/>
                      <a:pt x="540" y="433"/>
                    </a:cubicBezTo>
                    <a:close/>
                    <a:moveTo>
                      <a:pt x="536" y="434"/>
                    </a:moveTo>
                    <a:cubicBezTo>
                      <a:pt x="537" y="432"/>
                      <a:pt x="537" y="432"/>
                      <a:pt x="537" y="432"/>
                    </a:cubicBezTo>
                    <a:cubicBezTo>
                      <a:pt x="538" y="434"/>
                      <a:pt x="538" y="434"/>
                      <a:pt x="538" y="434"/>
                    </a:cubicBezTo>
                    <a:cubicBezTo>
                      <a:pt x="538" y="436"/>
                      <a:pt x="538" y="436"/>
                      <a:pt x="538" y="436"/>
                    </a:cubicBezTo>
                    <a:cubicBezTo>
                      <a:pt x="537" y="438"/>
                      <a:pt x="537" y="438"/>
                      <a:pt x="537" y="438"/>
                    </a:cubicBezTo>
                    <a:cubicBezTo>
                      <a:pt x="535" y="439"/>
                      <a:pt x="535" y="439"/>
                      <a:pt x="535" y="439"/>
                    </a:cubicBezTo>
                    <a:cubicBezTo>
                      <a:pt x="535" y="438"/>
                      <a:pt x="535" y="438"/>
                      <a:pt x="535" y="438"/>
                    </a:cubicBezTo>
                    <a:cubicBezTo>
                      <a:pt x="536" y="436"/>
                      <a:pt x="536" y="436"/>
                      <a:pt x="536" y="436"/>
                    </a:cubicBezTo>
                    <a:cubicBezTo>
                      <a:pt x="536" y="436"/>
                      <a:pt x="536" y="436"/>
                      <a:pt x="536" y="436"/>
                    </a:cubicBezTo>
                    <a:cubicBezTo>
                      <a:pt x="536" y="434"/>
                      <a:pt x="536" y="434"/>
                      <a:pt x="536" y="434"/>
                    </a:cubicBezTo>
                    <a:close/>
                    <a:moveTo>
                      <a:pt x="547" y="439"/>
                    </a:moveTo>
                    <a:cubicBezTo>
                      <a:pt x="549" y="437"/>
                      <a:pt x="549" y="437"/>
                      <a:pt x="549" y="437"/>
                    </a:cubicBezTo>
                    <a:cubicBezTo>
                      <a:pt x="549" y="434"/>
                      <a:pt x="549" y="434"/>
                      <a:pt x="549" y="434"/>
                    </a:cubicBezTo>
                    <a:cubicBezTo>
                      <a:pt x="550" y="433"/>
                      <a:pt x="550" y="433"/>
                      <a:pt x="550" y="433"/>
                    </a:cubicBezTo>
                    <a:cubicBezTo>
                      <a:pt x="553" y="433"/>
                      <a:pt x="553" y="433"/>
                      <a:pt x="553" y="433"/>
                    </a:cubicBezTo>
                    <a:cubicBezTo>
                      <a:pt x="552" y="431"/>
                      <a:pt x="552" y="431"/>
                      <a:pt x="552" y="431"/>
                    </a:cubicBezTo>
                    <a:cubicBezTo>
                      <a:pt x="553" y="430"/>
                      <a:pt x="553" y="430"/>
                      <a:pt x="553" y="430"/>
                    </a:cubicBezTo>
                    <a:cubicBezTo>
                      <a:pt x="551" y="429"/>
                      <a:pt x="551" y="429"/>
                      <a:pt x="551" y="429"/>
                    </a:cubicBezTo>
                    <a:cubicBezTo>
                      <a:pt x="552" y="425"/>
                      <a:pt x="552" y="425"/>
                      <a:pt x="552" y="425"/>
                    </a:cubicBezTo>
                    <a:cubicBezTo>
                      <a:pt x="554" y="421"/>
                      <a:pt x="554" y="421"/>
                      <a:pt x="554" y="421"/>
                    </a:cubicBezTo>
                    <a:cubicBezTo>
                      <a:pt x="555" y="414"/>
                      <a:pt x="555" y="414"/>
                      <a:pt x="555" y="414"/>
                    </a:cubicBezTo>
                    <a:cubicBezTo>
                      <a:pt x="556" y="411"/>
                      <a:pt x="556" y="411"/>
                      <a:pt x="556" y="411"/>
                    </a:cubicBezTo>
                    <a:cubicBezTo>
                      <a:pt x="557" y="412"/>
                      <a:pt x="557" y="412"/>
                      <a:pt x="557" y="412"/>
                    </a:cubicBezTo>
                    <a:cubicBezTo>
                      <a:pt x="557" y="414"/>
                      <a:pt x="557" y="414"/>
                      <a:pt x="557" y="414"/>
                    </a:cubicBezTo>
                    <a:cubicBezTo>
                      <a:pt x="560" y="416"/>
                      <a:pt x="560" y="416"/>
                      <a:pt x="560" y="416"/>
                    </a:cubicBezTo>
                    <a:cubicBezTo>
                      <a:pt x="562" y="418"/>
                      <a:pt x="562" y="418"/>
                      <a:pt x="562" y="418"/>
                    </a:cubicBezTo>
                    <a:cubicBezTo>
                      <a:pt x="562" y="427"/>
                      <a:pt x="562" y="427"/>
                      <a:pt x="562" y="427"/>
                    </a:cubicBezTo>
                    <a:cubicBezTo>
                      <a:pt x="561" y="430"/>
                      <a:pt x="561" y="430"/>
                      <a:pt x="561" y="430"/>
                    </a:cubicBezTo>
                    <a:cubicBezTo>
                      <a:pt x="560" y="430"/>
                      <a:pt x="560" y="430"/>
                      <a:pt x="560" y="430"/>
                    </a:cubicBezTo>
                    <a:cubicBezTo>
                      <a:pt x="560" y="424"/>
                      <a:pt x="560" y="424"/>
                      <a:pt x="560" y="424"/>
                    </a:cubicBezTo>
                    <a:cubicBezTo>
                      <a:pt x="559" y="419"/>
                      <a:pt x="559" y="419"/>
                      <a:pt x="559" y="419"/>
                    </a:cubicBezTo>
                    <a:cubicBezTo>
                      <a:pt x="559" y="422"/>
                      <a:pt x="559" y="422"/>
                      <a:pt x="559" y="422"/>
                    </a:cubicBezTo>
                    <a:cubicBezTo>
                      <a:pt x="559" y="430"/>
                      <a:pt x="559" y="430"/>
                      <a:pt x="559" y="430"/>
                    </a:cubicBezTo>
                    <a:cubicBezTo>
                      <a:pt x="558" y="431"/>
                      <a:pt x="558" y="431"/>
                      <a:pt x="558" y="431"/>
                    </a:cubicBezTo>
                    <a:cubicBezTo>
                      <a:pt x="558" y="433"/>
                      <a:pt x="558" y="433"/>
                      <a:pt x="558" y="433"/>
                    </a:cubicBezTo>
                    <a:cubicBezTo>
                      <a:pt x="556" y="434"/>
                      <a:pt x="556" y="434"/>
                      <a:pt x="556" y="434"/>
                    </a:cubicBezTo>
                    <a:cubicBezTo>
                      <a:pt x="555" y="434"/>
                      <a:pt x="555" y="434"/>
                      <a:pt x="555" y="434"/>
                    </a:cubicBezTo>
                    <a:cubicBezTo>
                      <a:pt x="554" y="437"/>
                      <a:pt x="554" y="437"/>
                      <a:pt x="554" y="437"/>
                    </a:cubicBezTo>
                    <a:cubicBezTo>
                      <a:pt x="551" y="439"/>
                      <a:pt x="551" y="439"/>
                      <a:pt x="551" y="439"/>
                    </a:cubicBezTo>
                    <a:cubicBezTo>
                      <a:pt x="549" y="441"/>
                      <a:pt x="549" y="441"/>
                      <a:pt x="549" y="441"/>
                    </a:cubicBezTo>
                    <a:cubicBezTo>
                      <a:pt x="547" y="439"/>
                      <a:pt x="547" y="439"/>
                      <a:pt x="547" y="439"/>
                    </a:cubicBezTo>
                    <a:close/>
                    <a:moveTo>
                      <a:pt x="541" y="412"/>
                    </a:moveTo>
                    <a:cubicBezTo>
                      <a:pt x="545" y="411"/>
                      <a:pt x="545" y="411"/>
                      <a:pt x="545" y="411"/>
                    </a:cubicBezTo>
                    <a:cubicBezTo>
                      <a:pt x="547" y="412"/>
                      <a:pt x="547" y="412"/>
                      <a:pt x="547" y="412"/>
                    </a:cubicBezTo>
                    <a:cubicBezTo>
                      <a:pt x="547" y="414"/>
                      <a:pt x="547" y="414"/>
                      <a:pt x="547" y="414"/>
                    </a:cubicBezTo>
                    <a:cubicBezTo>
                      <a:pt x="546" y="416"/>
                      <a:pt x="546" y="416"/>
                      <a:pt x="546" y="416"/>
                    </a:cubicBezTo>
                    <a:cubicBezTo>
                      <a:pt x="547" y="417"/>
                      <a:pt x="547" y="417"/>
                      <a:pt x="547" y="417"/>
                    </a:cubicBezTo>
                    <a:cubicBezTo>
                      <a:pt x="548" y="416"/>
                      <a:pt x="548" y="416"/>
                      <a:pt x="548" y="416"/>
                    </a:cubicBezTo>
                    <a:cubicBezTo>
                      <a:pt x="549" y="415"/>
                      <a:pt x="549" y="415"/>
                      <a:pt x="549" y="415"/>
                    </a:cubicBezTo>
                    <a:cubicBezTo>
                      <a:pt x="552" y="417"/>
                      <a:pt x="552" y="417"/>
                      <a:pt x="552" y="417"/>
                    </a:cubicBezTo>
                    <a:cubicBezTo>
                      <a:pt x="552" y="419"/>
                      <a:pt x="552" y="419"/>
                      <a:pt x="552" y="419"/>
                    </a:cubicBezTo>
                    <a:cubicBezTo>
                      <a:pt x="550" y="420"/>
                      <a:pt x="550" y="420"/>
                      <a:pt x="550" y="420"/>
                    </a:cubicBezTo>
                    <a:cubicBezTo>
                      <a:pt x="551" y="421"/>
                      <a:pt x="551" y="421"/>
                      <a:pt x="551" y="421"/>
                    </a:cubicBezTo>
                    <a:cubicBezTo>
                      <a:pt x="549" y="422"/>
                      <a:pt x="549" y="422"/>
                      <a:pt x="549" y="422"/>
                    </a:cubicBezTo>
                    <a:cubicBezTo>
                      <a:pt x="548" y="422"/>
                      <a:pt x="548" y="422"/>
                      <a:pt x="548" y="422"/>
                    </a:cubicBezTo>
                    <a:cubicBezTo>
                      <a:pt x="546" y="419"/>
                      <a:pt x="546" y="419"/>
                      <a:pt x="546" y="419"/>
                    </a:cubicBezTo>
                    <a:cubicBezTo>
                      <a:pt x="543" y="417"/>
                      <a:pt x="543" y="417"/>
                      <a:pt x="543" y="417"/>
                    </a:cubicBezTo>
                    <a:cubicBezTo>
                      <a:pt x="543" y="417"/>
                      <a:pt x="543" y="417"/>
                      <a:pt x="543" y="417"/>
                    </a:cubicBezTo>
                    <a:cubicBezTo>
                      <a:pt x="546" y="422"/>
                      <a:pt x="546" y="422"/>
                      <a:pt x="546" y="422"/>
                    </a:cubicBezTo>
                    <a:cubicBezTo>
                      <a:pt x="546" y="424"/>
                      <a:pt x="546" y="424"/>
                      <a:pt x="546" y="424"/>
                    </a:cubicBezTo>
                    <a:cubicBezTo>
                      <a:pt x="548" y="424"/>
                      <a:pt x="548" y="424"/>
                      <a:pt x="548" y="424"/>
                    </a:cubicBezTo>
                    <a:cubicBezTo>
                      <a:pt x="550" y="426"/>
                      <a:pt x="550" y="426"/>
                      <a:pt x="550" y="426"/>
                    </a:cubicBezTo>
                    <a:cubicBezTo>
                      <a:pt x="548" y="427"/>
                      <a:pt x="548" y="427"/>
                      <a:pt x="548" y="427"/>
                    </a:cubicBezTo>
                    <a:cubicBezTo>
                      <a:pt x="548" y="431"/>
                      <a:pt x="548" y="431"/>
                      <a:pt x="548" y="431"/>
                    </a:cubicBezTo>
                    <a:cubicBezTo>
                      <a:pt x="547" y="431"/>
                      <a:pt x="547" y="431"/>
                      <a:pt x="547" y="431"/>
                    </a:cubicBezTo>
                    <a:cubicBezTo>
                      <a:pt x="544" y="428"/>
                      <a:pt x="544" y="428"/>
                      <a:pt x="544" y="428"/>
                    </a:cubicBezTo>
                    <a:cubicBezTo>
                      <a:pt x="544" y="426"/>
                      <a:pt x="544" y="426"/>
                      <a:pt x="544" y="426"/>
                    </a:cubicBezTo>
                    <a:cubicBezTo>
                      <a:pt x="541" y="421"/>
                      <a:pt x="541" y="421"/>
                      <a:pt x="541" y="421"/>
                    </a:cubicBezTo>
                    <a:cubicBezTo>
                      <a:pt x="541" y="423"/>
                      <a:pt x="541" y="423"/>
                      <a:pt x="541" y="423"/>
                    </a:cubicBezTo>
                    <a:cubicBezTo>
                      <a:pt x="542" y="427"/>
                      <a:pt x="542" y="427"/>
                      <a:pt x="542" y="427"/>
                    </a:cubicBezTo>
                    <a:cubicBezTo>
                      <a:pt x="543" y="429"/>
                      <a:pt x="543" y="429"/>
                      <a:pt x="543" y="429"/>
                    </a:cubicBezTo>
                    <a:cubicBezTo>
                      <a:pt x="541" y="431"/>
                      <a:pt x="541" y="431"/>
                      <a:pt x="541" y="431"/>
                    </a:cubicBezTo>
                    <a:cubicBezTo>
                      <a:pt x="539" y="431"/>
                      <a:pt x="539" y="431"/>
                      <a:pt x="539" y="431"/>
                    </a:cubicBezTo>
                    <a:cubicBezTo>
                      <a:pt x="537" y="428"/>
                      <a:pt x="537" y="428"/>
                      <a:pt x="537" y="428"/>
                    </a:cubicBezTo>
                    <a:cubicBezTo>
                      <a:pt x="538" y="427"/>
                      <a:pt x="538" y="427"/>
                      <a:pt x="538" y="427"/>
                    </a:cubicBezTo>
                    <a:cubicBezTo>
                      <a:pt x="537" y="426"/>
                      <a:pt x="537" y="426"/>
                      <a:pt x="537" y="426"/>
                    </a:cubicBezTo>
                    <a:cubicBezTo>
                      <a:pt x="537" y="423"/>
                      <a:pt x="537" y="423"/>
                      <a:pt x="537" y="423"/>
                    </a:cubicBezTo>
                    <a:cubicBezTo>
                      <a:pt x="536" y="420"/>
                      <a:pt x="536" y="420"/>
                      <a:pt x="536" y="420"/>
                    </a:cubicBezTo>
                    <a:cubicBezTo>
                      <a:pt x="537" y="418"/>
                      <a:pt x="537" y="418"/>
                      <a:pt x="537" y="418"/>
                    </a:cubicBezTo>
                    <a:cubicBezTo>
                      <a:pt x="538" y="419"/>
                      <a:pt x="538" y="419"/>
                      <a:pt x="538" y="419"/>
                    </a:cubicBezTo>
                    <a:cubicBezTo>
                      <a:pt x="539" y="418"/>
                      <a:pt x="539" y="418"/>
                      <a:pt x="539" y="418"/>
                    </a:cubicBezTo>
                    <a:cubicBezTo>
                      <a:pt x="538" y="417"/>
                      <a:pt x="538" y="417"/>
                      <a:pt x="538" y="417"/>
                    </a:cubicBezTo>
                    <a:cubicBezTo>
                      <a:pt x="538" y="414"/>
                      <a:pt x="538" y="414"/>
                      <a:pt x="538" y="414"/>
                    </a:cubicBezTo>
                    <a:cubicBezTo>
                      <a:pt x="539" y="411"/>
                      <a:pt x="539" y="411"/>
                      <a:pt x="539" y="411"/>
                    </a:cubicBezTo>
                    <a:cubicBezTo>
                      <a:pt x="540" y="413"/>
                      <a:pt x="540" y="413"/>
                      <a:pt x="540" y="413"/>
                    </a:cubicBezTo>
                    <a:cubicBezTo>
                      <a:pt x="541" y="413"/>
                      <a:pt x="541" y="413"/>
                      <a:pt x="541" y="413"/>
                    </a:cubicBezTo>
                    <a:cubicBezTo>
                      <a:pt x="541" y="412"/>
                      <a:pt x="541" y="412"/>
                      <a:pt x="541" y="412"/>
                    </a:cubicBezTo>
                    <a:close/>
                    <a:moveTo>
                      <a:pt x="542" y="409"/>
                    </a:moveTo>
                    <a:cubicBezTo>
                      <a:pt x="544" y="407"/>
                      <a:pt x="544" y="407"/>
                      <a:pt x="544" y="407"/>
                    </a:cubicBezTo>
                    <a:cubicBezTo>
                      <a:pt x="545" y="409"/>
                      <a:pt x="545" y="409"/>
                      <a:pt x="545" y="409"/>
                    </a:cubicBezTo>
                    <a:cubicBezTo>
                      <a:pt x="543" y="410"/>
                      <a:pt x="543" y="410"/>
                      <a:pt x="543" y="410"/>
                    </a:cubicBezTo>
                    <a:cubicBezTo>
                      <a:pt x="542" y="409"/>
                      <a:pt x="542" y="409"/>
                      <a:pt x="542" y="409"/>
                    </a:cubicBezTo>
                    <a:close/>
                    <a:moveTo>
                      <a:pt x="181" y="260"/>
                    </a:moveTo>
                    <a:cubicBezTo>
                      <a:pt x="180" y="259"/>
                      <a:pt x="180" y="259"/>
                      <a:pt x="180" y="259"/>
                    </a:cubicBezTo>
                    <a:cubicBezTo>
                      <a:pt x="181" y="258"/>
                      <a:pt x="181" y="258"/>
                      <a:pt x="181" y="258"/>
                    </a:cubicBezTo>
                    <a:cubicBezTo>
                      <a:pt x="182" y="260"/>
                      <a:pt x="182" y="260"/>
                      <a:pt x="182" y="260"/>
                    </a:cubicBezTo>
                    <a:cubicBezTo>
                      <a:pt x="181" y="260"/>
                      <a:pt x="181" y="260"/>
                      <a:pt x="181" y="260"/>
                    </a:cubicBezTo>
                    <a:close/>
                    <a:moveTo>
                      <a:pt x="180" y="262"/>
                    </a:moveTo>
                    <a:cubicBezTo>
                      <a:pt x="182" y="263"/>
                      <a:pt x="182" y="263"/>
                      <a:pt x="182" y="263"/>
                    </a:cubicBezTo>
                    <a:cubicBezTo>
                      <a:pt x="182" y="265"/>
                      <a:pt x="182" y="265"/>
                      <a:pt x="182" y="265"/>
                    </a:cubicBezTo>
                    <a:cubicBezTo>
                      <a:pt x="185" y="268"/>
                      <a:pt x="185" y="268"/>
                      <a:pt x="185" y="268"/>
                    </a:cubicBezTo>
                    <a:cubicBezTo>
                      <a:pt x="184" y="270"/>
                      <a:pt x="184" y="270"/>
                      <a:pt x="184" y="270"/>
                    </a:cubicBezTo>
                    <a:cubicBezTo>
                      <a:pt x="180" y="267"/>
                      <a:pt x="180" y="267"/>
                      <a:pt x="180" y="267"/>
                    </a:cubicBezTo>
                    <a:cubicBezTo>
                      <a:pt x="180" y="264"/>
                      <a:pt x="180" y="264"/>
                      <a:pt x="180" y="264"/>
                    </a:cubicBezTo>
                    <a:cubicBezTo>
                      <a:pt x="179" y="262"/>
                      <a:pt x="179" y="262"/>
                      <a:pt x="179" y="262"/>
                    </a:cubicBezTo>
                    <a:cubicBezTo>
                      <a:pt x="179" y="262"/>
                      <a:pt x="180" y="262"/>
                      <a:pt x="180" y="262"/>
                    </a:cubicBezTo>
                    <a:close/>
                    <a:moveTo>
                      <a:pt x="306" y="221"/>
                    </a:moveTo>
                    <a:cubicBezTo>
                      <a:pt x="304" y="224"/>
                      <a:pt x="304" y="224"/>
                      <a:pt x="304" y="224"/>
                    </a:cubicBezTo>
                    <a:cubicBezTo>
                      <a:pt x="304" y="229"/>
                      <a:pt x="304" y="229"/>
                      <a:pt x="304" y="229"/>
                    </a:cubicBezTo>
                    <a:cubicBezTo>
                      <a:pt x="302" y="228"/>
                      <a:pt x="302" y="228"/>
                      <a:pt x="302" y="228"/>
                    </a:cubicBezTo>
                    <a:cubicBezTo>
                      <a:pt x="302" y="226"/>
                      <a:pt x="302" y="226"/>
                      <a:pt x="302" y="226"/>
                    </a:cubicBezTo>
                    <a:cubicBezTo>
                      <a:pt x="300" y="225"/>
                      <a:pt x="300" y="225"/>
                      <a:pt x="300" y="225"/>
                    </a:cubicBezTo>
                    <a:cubicBezTo>
                      <a:pt x="298" y="226"/>
                      <a:pt x="298" y="226"/>
                      <a:pt x="298" y="226"/>
                    </a:cubicBezTo>
                    <a:cubicBezTo>
                      <a:pt x="295" y="224"/>
                      <a:pt x="295" y="224"/>
                      <a:pt x="295" y="224"/>
                    </a:cubicBezTo>
                    <a:cubicBezTo>
                      <a:pt x="295" y="223"/>
                      <a:pt x="295" y="223"/>
                      <a:pt x="295" y="223"/>
                    </a:cubicBezTo>
                    <a:cubicBezTo>
                      <a:pt x="302" y="216"/>
                      <a:pt x="302" y="216"/>
                      <a:pt x="302" y="216"/>
                    </a:cubicBezTo>
                    <a:cubicBezTo>
                      <a:pt x="305" y="215"/>
                      <a:pt x="305" y="215"/>
                      <a:pt x="305" y="215"/>
                    </a:cubicBezTo>
                    <a:cubicBezTo>
                      <a:pt x="306" y="216"/>
                      <a:pt x="306" y="216"/>
                      <a:pt x="306" y="216"/>
                    </a:cubicBezTo>
                    <a:cubicBezTo>
                      <a:pt x="306" y="221"/>
                      <a:pt x="306" y="221"/>
                      <a:pt x="306" y="221"/>
                    </a:cubicBezTo>
                    <a:close/>
                    <a:moveTo>
                      <a:pt x="308" y="221"/>
                    </a:moveTo>
                    <a:cubicBezTo>
                      <a:pt x="308" y="221"/>
                      <a:pt x="309" y="219"/>
                      <a:pt x="309" y="219"/>
                    </a:cubicBezTo>
                    <a:cubicBezTo>
                      <a:pt x="309" y="218"/>
                      <a:pt x="309" y="218"/>
                      <a:pt x="309" y="218"/>
                    </a:cubicBezTo>
                    <a:cubicBezTo>
                      <a:pt x="308" y="217"/>
                      <a:pt x="308" y="217"/>
                      <a:pt x="308" y="217"/>
                    </a:cubicBezTo>
                    <a:cubicBezTo>
                      <a:pt x="308" y="215"/>
                      <a:pt x="308" y="215"/>
                      <a:pt x="308" y="215"/>
                    </a:cubicBezTo>
                    <a:cubicBezTo>
                      <a:pt x="306" y="213"/>
                      <a:pt x="306" y="213"/>
                      <a:pt x="306" y="213"/>
                    </a:cubicBezTo>
                    <a:cubicBezTo>
                      <a:pt x="308" y="212"/>
                      <a:pt x="308" y="212"/>
                      <a:pt x="308" y="212"/>
                    </a:cubicBezTo>
                    <a:cubicBezTo>
                      <a:pt x="312" y="211"/>
                      <a:pt x="312" y="211"/>
                      <a:pt x="312" y="211"/>
                    </a:cubicBezTo>
                    <a:cubicBezTo>
                      <a:pt x="317" y="214"/>
                      <a:pt x="317" y="214"/>
                      <a:pt x="317" y="214"/>
                    </a:cubicBezTo>
                    <a:cubicBezTo>
                      <a:pt x="317" y="216"/>
                      <a:pt x="317" y="216"/>
                      <a:pt x="317" y="216"/>
                    </a:cubicBezTo>
                    <a:cubicBezTo>
                      <a:pt x="314" y="217"/>
                      <a:pt x="314" y="217"/>
                      <a:pt x="314" y="217"/>
                    </a:cubicBezTo>
                    <a:cubicBezTo>
                      <a:pt x="309" y="221"/>
                      <a:pt x="309" y="221"/>
                      <a:pt x="309" y="221"/>
                    </a:cubicBezTo>
                    <a:cubicBezTo>
                      <a:pt x="308" y="221"/>
                      <a:pt x="308" y="221"/>
                      <a:pt x="308" y="221"/>
                    </a:cubicBezTo>
                    <a:close/>
                    <a:moveTo>
                      <a:pt x="331" y="205"/>
                    </a:moveTo>
                    <a:cubicBezTo>
                      <a:pt x="332" y="205"/>
                      <a:pt x="332" y="205"/>
                      <a:pt x="332" y="205"/>
                    </a:cubicBezTo>
                    <a:cubicBezTo>
                      <a:pt x="335" y="204"/>
                      <a:pt x="335" y="204"/>
                      <a:pt x="335" y="204"/>
                    </a:cubicBezTo>
                    <a:cubicBezTo>
                      <a:pt x="336" y="206"/>
                      <a:pt x="336" y="206"/>
                      <a:pt x="336" y="206"/>
                    </a:cubicBezTo>
                    <a:cubicBezTo>
                      <a:pt x="335" y="208"/>
                      <a:pt x="335" y="208"/>
                      <a:pt x="335" y="208"/>
                    </a:cubicBezTo>
                    <a:cubicBezTo>
                      <a:pt x="334" y="208"/>
                      <a:pt x="334" y="208"/>
                      <a:pt x="334" y="208"/>
                    </a:cubicBezTo>
                    <a:cubicBezTo>
                      <a:pt x="331" y="205"/>
                      <a:pt x="331" y="205"/>
                      <a:pt x="331" y="205"/>
                    </a:cubicBezTo>
                    <a:close/>
                    <a:moveTo>
                      <a:pt x="454" y="322"/>
                    </a:moveTo>
                    <a:cubicBezTo>
                      <a:pt x="455" y="321"/>
                      <a:pt x="455" y="321"/>
                      <a:pt x="455" y="321"/>
                    </a:cubicBezTo>
                    <a:cubicBezTo>
                      <a:pt x="457" y="321"/>
                      <a:pt x="457" y="321"/>
                      <a:pt x="457" y="321"/>
                    </a:cubicBezTo>
                    <a:cubicBezTo>
                      <a:pt x="456" y="323"/>
                      <a:pt x="456" y="323"/>
                      <a:pt x="456" y="323"/>
                    </a:cubicBezTo>
                    <a:cubicBezTo>
                      <a:pt x="454" y="322"/>
                      <a:pt x="454" y="322"/>
                      <a:pt x="454" y="322"/>
                    </a:cubicBezTo>
                    <a:close/>
                    <a:moveTo>
                      <a:pt x="442" y="358"/>
                    </a:moveTo>
                    <a:cubicBezTo>
                      <a:pt x="445" y="357"/>
                      <a:pt x="445" y="357"/>
                      <a:pt x="445" y="357"/>
                    </a:cubicBezTo>
                    <a:cubicBezTo>
                      <a:pt x="446" y="358"/>
                      <a:pt x="446" y="358"/>
                      <a:pt x="446" y="358"/>
                    </a:cubicBezTo>
                    <a:cubicBezTo>
                      <a:pt x="442" y="358"/>
                      <a:pt x="442" y="358"/>
                      <a:pt x="442" y="358"/>
                    </a:cubicBezTo>
                    <a:close/>
                    <a:moveTo>
                      <a:pt x="469" y="352"/>
                    </a:moveTo>
                    <a:cubicBezTo>
                      <a:pt x="472" y="350"/>
                      <a:pt x="472" y="350"/>
                      <a:pt x="472" y="350"/>
                    </a:cubicBezTo>
                    <a:cubicBezTo>
                      <a:pt x="473" y="350"/>
                      <a:pt x="473" y="350"/>
                      <a:pt x="473" y="350"/>
                    </a:cubicBezTo>
                    <a:cubicBezTo>
                      <a:pt x="471" y="353"/>
                      <a:pt x="471" y="353"/>
                      <a:pt x="471" y="353"/>
                    </a:cubicBezTo>
                    <a:cubicBezTo>
                      <a:pt x="469" y="354"/>
                      <a:pt x="469" y="354"/>
                      <a:pt x="469" y="354"/>
                    </a:cubicBezTo>
                    <a:cubicBezTo>
                      <a:pt x="469" y="352"/>
                      <a:pt x="469" y="352"/>
                      <a:pt x="469" y="352"/>
                    </a:cubicBezTo>
                    <a:close/>
                    <a:moveTo>
                      <a:pt x="450" y="327"/>
                    </a:moveTo>
                    <a:cubicBezTo>
                      <a:pt x="450" y="325"/>
                      <a:pt x="450" y="325"/>
                      <a:pt x="450" y="325"/>
                    </a:cubicBezTo>
                    <a:cubicBezTo>
                      <a:pt x="452" y="325"/>
                      <a:pt x="452" y="325"/>
                      <a:pt x="452" y="325"/>
                    </a:cubicBezTo>
                    <a:cubicBezTo>
                      <a:pt x="452" y="327"/>
                      <a:pt x="452" y="327"/>
                      <a:pt x="452" y="327"/>
                    </a:cubicBezTo>
                    <a:cubicBezTo>
                      <a:pt x="450" y="327"/>
                      <a:pt x="450" y="327"/>
                      <a:pt x="450" y="327"/>
                    </a:cubicBezTo>
                    <a:close/>
                    <a:moveTo>
                      <a:pt x="453" y="337"/>
                    </a:moveTo>
                    <a:cubicBezTo>
                      <a:pt x="453" y="333"/>
                      <a:pt x="453" y="333"/>
                      <a:pt x="453" y="333"/>
                    </a:cubicBezTo>
                    <a:cubicBezTo>
                      <a:pt x="454" y="332"/>
                      <a:pt x="454" y="332"/>
                      <a:pt x="454" y="332"/>
                    </a:cubicBezTo>
                    <a:cubicBezTo>
                      <a:pt x="456" y="332"/>
                      <a:pt x="456" y="332"/>
                      <a:pt x="456" y="332"/>
                    </a:cubicBezTo>
                    <a:cubicBezTo>
                      <a:pt x="456" y="334"/>
                      <a:pt x="456" y="334"/>
                      <a:pt x="456" y="334"/>
                    </a:cubicBezTo>
                    <a:cubicBezTo>
                      <a:pt x="457" y="334"/>
                      <a:pt x="457" y="334"/>
                      <a:pt x="457" y="334"/>
                    </a:cubicBezTo>
                    <a:cubicBezTo>
                      <a:pt x="458" y="336"/>
                      <a:pt x="458" y="336"/>
                      <a:pt x="458" y="336"/>
                    </a:cubicBezTo>
                    <a:cubicBezTo>
                      <a:pt x="456" y="337"/>
                      <a:pt x="456" y="337"/>
                      <a:pt x="456" y="337"/>
                    </a:cubicBezTo>
                    <a:cubicBezTo>
                      <a:pt x="453" y="337"/>
                      <a:pt x="453" y="337"/>
                      <a:pt x="453" y="337"/>
                    </a:cubicBezTo>
                    <a:close/>
                    <a:moveTo>
                      <a:pt x="433" y="346"/>
                    </a:moveTo>
                    <a:cubicBezTo>
                      <a:pt x="435" y="346"/>
                      <a:pt x="435" y="346"/>
                      <a:pt x="435" y="346"/>
                    </a:cubicBezTo>
                    <a:cubicBezTo>
                      <a:pt x="436" y="345"/>
                      <a:pt x="436" y="345"/>
                      <a:pt x="436" y="345"/>
                    </a:cubicBezTo>
                    <a:cubicBezTo>
                      <a:pt x="436" y="344"/>
                      <a:pt x="436" y="344"/>
                      <a:pt x="436" y="344"/>
                    </a:cubicBezTo>
                    <a:cubicBezTo>
                      <a:pt x="441" y="340"/>
                      <a:pt x="441" y="340"/>
                      <a:pt x="441" y="340"/>
                    </a:cubicBezTo>
                    <a:cubicBezTo>
                      <a:pt x="443" y="340"/>
                      <a:pt x="443" y="340"/>
                      <a:pt x="443" y="340"/>
                    </a:cubicBezTo>
                    <a:cubicBezTo>
                      <a:pt x="445" y="337"/>
                      <a:pt x="445" y="337"/>
                      <a:pt x="445" y="337"/>
                    </a:cubicBezTo>
                    <a:cubicBezTo>
                      <a:pt x="446" y="337"/>
                      <a:pt x="446" y="337"/>
                      <a:pt x="446" y="337"/>
                    </a:cubicBezTo>
                    <a:cubicBezTo>
                      <a:pt x="449" y="334"/>
                      <a:pt x="449" y="334"/>
                      <a:pt x="449" y="334"/>
                    </a:cubicBezTo>
                    <a:cubicBezTo>
                      <a:pt x="449" y="335"/>
                      <a:pt x="449" y="335"/>
                      <a:pt x="449" y="335"/>
                    </a:cubicBezTo>
                    <a:cubicBezTo>
                      <a:pt x="449" y="336"/>
                      <a:pt x="449" y="336"/>
                      <a:pt x="449" y="336"/>
                    </a:cubicBezTo>
                    <a:cubicBezTo>
                      <a:pt x="450" y="337"/>
                      <a:pt x="450" y="337"/>
                      <a:pt x="450" y="337"/>
                    </a:cubicBezTo>
                    <a:cubicBezTo>
                      <a:pt x="448" y="338"/>
                      <a:pt x="448" y="338"/>
                      <a:pt x="448" y="338"/>
                    </a:cubicBezTo>
                    <a:cubicBezTo>
                      <a:pt x="446" y="339"/>
                      <a:pt x="446" y="339"/>
                      <a:pt x="446" y="339"/>
                    </a:cubicBezTo>
                    <a:cubicBezTo>
                      <a:pt x="442" y="344"/>
                      <a:pt x="442" y="344"/>
                      <a:pt x="442" y="344"/>
                    </a:cubicBezTo>
                    <a:cubicBezTo>
                      <a:pt x="440" y="344"/>
                      <a:pt x="440" y="344"/>
                      <a:pt x="440" y="344"/>
                    </a:cubicBezTo>
                    <a:cubicBezTo>
                      <a:pt x="440" y="346"/>
                      <a:pt x="440" y="346"/>
                      <a:pt x="440" y="346"/>
                    </a:cubicBezTo>
                    <a:cubicBezTo>
                      <a:pt x="440" y="347"/>
                      <a:pt x="440" y="347"/>
                      <a:pt x="440" y="347"/>
                    </a:cubicBezTo>
                    <a:cubicBezTo>
                      <a:pt x="437" y="346"/>
                      <a:pt x="437" y="346"/>
                      <a:pt x="437" y="346"/>
                    </a:cubicBezTo>
                    <a:cubicBezTo>
                      <a:pt x="436" y="347"/>
                      <a:pt x="436" y="347"/>
                      <a:pt x="436" y="347"/>
                    </a:cubicBezTo>
                    <a:cubicBezTo>
                      <a:pt x="433" y="347"/>
                      <a:pt x="433" y="347"/>
                      <a:pt x="433" y="347"/>
                    </a:cubicBezTo>
                    <a:cubicBezTo>
                      <a:pt x="433" y="346"/>
                      <a:pt x="433" y="346"/>
                      <a:pt x="433" y="346"/>
                    </a:cubicBezTo>
                    <a:close/>
                    <a:moveTo>
                      <a:pt x="433" y="342"/>
                    </a:moveTo>
                    <a:cubicBezTo>
                      <a:pt x="436" y="339"/>
                      <a:pt x="436" y="339"/>
                      <a:pt x="436" y="339"/>
                    </a:cubicBezTo>
                    <a:cubicBezTo>
                      <a:pt x="436" y="341"/>
                      <a:pt x="436" y="341"/>
                      <a:pt x="436" y="341"/>
                    </a:cubicBezTo>
                    <a:cubicBezTo>
                      <a:pt x="434" y="342"/>
                      <a:pt x="434" y="342"/>
                      <a:pt x="434" y="342"/>
                    </a:cubicBezTo>
                    <a:cubicBezTo>
                      <a:pt x="434" y="342"/>
                      <a:pt x="433" y="342"/>
                      <a:pt x="433" y="342"/>
                    </a:cubicBezTo>
                    <a:close/>
                    <a:moveTo>
                      <a:pt x="439" y="336"/>
                    </a:moveTo>
                    <a:cubicBezTo>
                      <a:pt x="442" y="333"/>
                      <a:pt x="442" y="333"/>
                      <a:pt x="442" y="333"/>
                    </a:cubicBezTo>
                    <a:cubicBezTo>
                      <a:pt x="442" y="331"/>
                      <a:pt x="442" y="331"/>
                      <a:pt x="442" y="331"/>
                    </a:cubicBezTo>
                    <a:cubicBezTo>
                      <a:pt x="444" y="329"/>
                      <a:pt x="444" y="329"/>
                      <a:pt x="444" y="329"/>
                    </a:cubicBezTo>
                    <a:cubicBezTo>
                      <a:pt x="445" y="329"/>
                      <a:pt x="445" y="329"/>
                      <a:pt x="445" y="329"/>
                    </a:cubicBezTo>
                    <a:cubicBezTo>
                      <a:pt x="446" y="330"/>
                      <a:pt x="446" y="330"/>
                      <a:pt x="446" y="330"/>
                    </a:cubicBezTo>
                    <a:cubicBezTo>
                      <a:pt x="444" y="332"/>
                      <a:pt x="444" y="332"/>
                      <a:pt x="444" y="332"/>
                    </a:cubicBezTo>
                    <a:cubicBezTo>
                      <a:pt x="443" y="334"/>
                      <a:pt x="443" y="334"/>
                      <a:pt x="443" y="334"/>
                    </a:cubicBezTo>
                    <a:cubicBezTo>
                      <a:pt x="441" y="336"/>
                      <a:pt x="441" y="336"/>
                      <a:pt x="441" y="336"/>
                    </a:cubicBezTo>
                    <a:cubicBezTo>
                      <a:pt x="441" y="337"/>
                      <a:pt x="441" y="337"/>
                      <a:pt x="441" y="337"/>
                    </a:cubicBezTo>
                    <a:cubicBezTo>
                      <a:pt x="439" y="337"/>
                      <a:pt x="439" y="337"/>
                      <a:pt x="439" y="337"/>
                    </a:cubicBezTo>
                    <a:cubicBezTo>
                      <a:pt x="439" y="336"/>
                      <a:pt x="439" y="336"/>
                      <a:pt x="439" y="336"/>
                    </a:cubicBezTo>
                    <a:close/>
                    <a:moveTo>
                      <a:pt x="442" y="320"/>
                    </a:moveTo>
                    <a:cubicBezTo>
                      <a:pt x="444" y="319"/>
                      <a:pt x="444" y="319"/>
                      <a:pt x="444" y="319"/>
                    </a:cubicBezTo>
                    <a:cubicBezTo>
                      <a:pt x="445" y="319"/>
                      <a:pt x="445" y="319"/>
                      <a:pt x="445" y="319"/>
                    </a:cubicBezTo>
                    <a:cubicBezTo>
                      <a:pt x="445" y="321"/>
                      <a:pt x="445" y="321"/>
                      <a:pt x="445" y="321"/>
                    </a:cubicBezTo>
                    <a:cubicBezTo>
                      <a:pt x="445" y="322"/>
                      <a:pt x="445" y="322"/>
                      <a:pt x="445" y="322"/>
                    </a:cubicBezTo>
                    <a:cubicBezTo>
                      <a:pt x="445" y="323"/>
                      <a:pt x="445" y="323"/>
                      <a:pt x="445" y="323"/>
                    </a:cubicBezTo>
                    <a:cubicBezTo>
                      <a:pt x="442" y="320"/>
                      <a:pt x="442" y="320"/>
                      <a:pt x="442" y="320"/>
                    </a:cubicBezTo>
                    <a:close/>
                    <a:moveTo>
                      <a:pt x="297" y="152"/>
                    </a:moveTo>
                    <a:cubicBezTo>
                      <a:pt x="297" y="152"/>
                      <a:pt x="299" y="152"/>
                      <a:pt x="299" y="152"/>
                    </a:cubicBezTo>
                    <a:cubicBezTo>
                      <a:pt x="300" y="152"/>
                      <a:pt x="300" y="152"/>
                      <a:pt x="300" y="152"/>
                    </a:cubicBezTo>
                    <a:cubicBezTo>
                      <a:pt x="299" y="154"/>
                      <a:pt x="299" y="154"/>
                      <a:pt x="299" y="154"/>
                    </a:cubicBezTo>
                    <a:cubicBezTo>
                      <a:pt x="297" y="152"/>
                      <a:pt x="297" y="152"/>
                      <a:pt x="297" y="152"/>
                    </a:cubicBezTo>
                    <a:close/>
                    <a:moveTo>
                      <a:pt x="250" y="203"/>
                    </a:moveTo>
                    <a:cubicBezTo>
                      <a:pt x="252" y="200"/>
                      <a:pt x="252" y="200"/>
                      <a:pt x="252" y="200"/>
                    </a:cubicBezTo>
                    <a:cubicBezTo>
                      <a:pt x="252" y="197"/>
                      <a:pt x="252" y="197"/>
                      <a:pt x="252" y="197"/>
                    </a:cubicBezTo>
                    <a:cubicBezTo>
                      <a:pt x="249" y="196"/>
                      <a:pt x="249" y="196"/>
                      <a:pt x="249" y="196"/>
                    </a:cubicBezTo>
                    <a:cubicBezTo>
                      <a:pt x="249" y="192"/>
                      <a:pt x="249" y="192"/>
                      <a:pt x="249" y="192"/>
                    </a:cubicBezTo>
                    <a:cubicBezTo>
                      <a:pt x="249" y="188"/>
                      <a:pt x="249" y="188"/>
                      <a:pt x="249" y="188"/>
                    </a:cubicBezTo>
                    <a:cubicBezTo>
                      <a:pt x="246" y="186"/>
                      <a:pt x="246" y="186"/>
                      <a:pt x="246" y="186"/>
                    </a:cubicBezTo>
                    <a:cubicBezTo>
                      <a:pt x="242" y="186"/>
                      <a:pt x="242" y="186"/>
                      <a:pt x="242" y="186"/>
                    </a:cubicBezTo>
                    <a:cubicBezTo>
                      <a:pt x="241" y="188"/>
                      <a:pt x="241" y="188"/>
                      <a:pt x="241" y="188"/>
                    </a:cubicBezTo>
                    <a:cubicBezTo>
                      <a:pt x="239" y="188"/>
                      <a:pt x="239" y="188"/>
                      <a:pt x="239" y="188"/>
                    </a:cubicBezTo>
                    <a:cubicBezTo>
                      <a:pt x="236" y="185"/>
                      <a:pt x="236" y="185"/>
                      <a:pt x="236" y="185"/>
                    </a:cubicBezTo>
                    <a:cubicBezTo>
                      <a:pt x="236" y="182"/>
                      <a:pt x="236" y="182"/>
                      <a:pt x="236" y="182"/>
                    </a:cubicBezTo>
                    <a:cubicBezTo>
                      <a:pt x="242" y="177"/>
                      <a:pt x="242" y="177"/>
                      <a:pt x="242" y="177"/>
                    </a:cubicBezTo>
                    <a:cubicBezTo>
                      <a:pt x="244" y="173"/>
                      <a:pt x="244" y="173"/>
                      <a:pt x="244" y="173"/>
                    </a:cubicBezTo>
                    <a:cubicBezTo>
                      <a:pt x="245" y="173"/>
                      <a:pt x="245" y="173"/>
                      <a:pt x="245" y="173"/>
                    </a:cubicBezTo>
                    <a:cubicBezTo>
                      <a:pt x="245" y="177"/>
                      <a:pt x="245" y="177"/>
                      <a:pt x="245" y="177"/>
                    </a:cubicBezTo>
                    <a:cubicBezTo>
                      <a:pt x="244" y="179"/>
                      <a:pt x="244" y="179"/>
                      <a:pt x="244" y="179"/>
                    </a:cubicBezTo>
                    <a:cubicBezTo>
                      <a:pt x="247" y="180"/>
                      <a:pt x="247" y="180"/>
                      <a:pt x="247" y="180"/>
                    </a:cubicBezTo>
                    <a:cubicBezTo>
                      <a:pt x="247" y="181"/>
                      <a:pt x="247" y="181"/>
                      <a:pt x="247" y="181"/>
                    </a:cubicBezTo>
                    <a:cubicBezTo>
                      <a:pt x="250" y="182"/>
                      <a:pt x="250" y="182"/>
                      <a:pt x="250" y="182"/>
                    </a:cubicBezTo>
                    <a:cubicBezTo>
                      <a:pt x="251" y="181"/>
                      <a:pt x="251" y="181"/>
                      <a:pt x="251" y="181"/>
                    </a:cubicBezTo>
                    <a:cubicBezTo>
                      <a:pt x="256" y="181"/>
                      <a:pt x="256" y="181"/>
                      <a:pt x="256" y="181"/>
                    </a:cubicBezTo>
                    <a:cubicBezTo>
                      <a:pt x="258" y="183"/>
                      <a:pt x="258" y="183"/>
                      <a:pt x="258" y="183"/>
                    </a:cubicBezTo>
                    <a:cubicBezTo>
                      <a:pt x="258" y="185"/>
                      <a:pt x="258" y="185"/>
                      <a:pt x="258" y="185"/>
                    </a:cubicBezTo>
                    <a:cubicBezTo>
                      <a:pt x="257" y="186"/>
                      <a:pt x="257" y="186"/>
                      <a:pt x="257" y="186"/>
                    </a:cubicBezTo>
                    <a:cubicBezTo>
                      <a:pt x="258" y="189"/>
                      <a:pt x="258" y="189"/>
                      <a:pt x="258" y="189"/>
                    </a:cubicBezTo>
                    <a:cubicBezTo>
                      <a:pt x="260" y="191"/>
                      <a:pt x="260" y="191"/>
                      <a:pt x="260" y="191"/>
                    </a:cubicBezTo>
                    <a:cubicBezTo>
                      <a:pt x="260" y="193"/>
                      <a:pt x="260" y="193"/>
                      <a:pt x="260" y="193"/>
                    </a:cubicBezTo>
                    <a:cubicBezTo>
                      <a:pt x="265" y="198"/>
                      <a:pt x="265" y="198"/>
                      <a:pt x="265" y="198"/>
                    </a:cubicBezTo>
                    <a:cubicBezTo>
                      <a:pt x="265" y="200"/>
                      <a:pt x="265" y="200"/>
                      <a:pt x="265" y="200"/>
                    </a:cubicBezTo>
                    <a:cubicBezTo>
                      <a:pt x="263" y="201"/>
                      <a:pt x="263" y="201"/>
                      <a:pt x="263" y="201"/>
                    </a:cubicBezTo>
                    <a:cubicBezTo>
                      <a:pt x="260" y="199"/>
                      <a:pt x="260" y="199"/>
                      <a:pt x="260" y="199"/>
                    </a:cubicBezTo>
                    <a:cubicBezTo>
                      <a:pt x="259" y="200"/>
                      <a:pt x="259" y="200"/>
                      <a:pt x="259" y="200"/>
                    </a:cubicBezTo>
                    <a:cubicBezTo>
                      <a:pt x="258" y="201"/>
                      <a:pt x="258" y="201"/>
                      <a:pt x="258" y="201"/>
                    </a:cubicBezTo>
                    <a:cubicBezTo>
                      <a:pt x="255" y="201"/>
                      <a:pt x="255" y="201"/>
                      <a:pt x="255" y="201"/>
                    </a:cubicBezTo>
                    <a:cubicBezTo>
                      <a:pt x="252" y="204"/>
                      <a:pt x="252" y="204"/>
                      <a:pt x="252" y="204"/>
                    </a:cubicBezTo>
                    <a:cubicBezTo>
                      <a:pt x="250" y="203"/>
                      <a:pt x="250" y="203"/>
                      <a:pt x="250" y="203"/>
                    </a:cubicBezTo>
                    <a:close/>
                    <a:moveTo>
                      <a:pt x="234" y="285"/>
                    </a:moveTo>
                    <a:cubicBezTo>
                      <a:pt x="237" y="285"/>
                      <a:pt x="237" y="285"/>
                      <a:pt x="237" y="285"/>
                    </a:cubicBezTo>
                    <a:cubicBezTo>
                      <a:pt x="240" y="286"/>
                      <a:pt x="240" y="286"/>
                      <a:pt x="240" y="286"/>
                    </a:cubicBezTo>
                    <a:cubicBezTo>
                      <a:pt x="242" y="285"/>
                      <a:pt x="242" y="285"/>
                      <a:pt x="242" y="285"/>
                    </a:cubicBezTo>
                    <a:cubicBezTo>
                      <a:pt x="244" y="286"/>
                      <a:pt x="244" y="286"/>
                      <a:pt x="244" y="286"/>
                    </a:cubicBezTo>
                    <a:cubicBezTo>
                      <a:pt x="247" y="284"/>
                      <a:pt x="247" y="284"/>
                      <a:pt x="247" y="284"/>
                    </a:cubicBezTo>
                    <a:cubicBezTo>
                      <a:pt x="250" y="283"/>
                      <a:pt x="250" y="283"/>
                      <a:pt x="250" y="283"/>
                    </a:cubicBezTo>
                    <a:cubicBezTo>
                      <a:pt x="250" y="285"/>
                      <a:pt x="250" y="285"/>
                      <a:pt x="250" y="285"/>
                    </a:cubicBezTo>
                    <a:cubicBezTo>
                      <a:pt x="253" y="287"/>
                      <a:pt x="253" y="287"/>
                      <a:pt x="253" y="287"/>
                    </a:cubicBezTo>
                    <a:cubicBezTo>
                      <a:pt x="253" y="289"/>
                      <a:pt x="253" y="289"/>
                      <a:pt x="253" y="289"/>
                    </a:cubicBezTo>
                    <a:cubicBezTo>
                      <a:pt x="251" y="292"/>
                      <a:pt x="251" y="292"/>
                      <a:pt x="251" y="292"/>
                    </a:cubicBezTo>
                    <a:cubicBezTo>
                      <a:pt x="250" y="295"/>
                      <a:pt x="250" y="295"/>
                      <a:pt x="250" y="295"/>
                    </a:cubicBezTo>
                    <a:cubicBezTo>
                      <a:pt x="247" y="295"/>
                      <a:pt x="247" y="295"/>
                      <a:pt x="247" y="295"/>
                    </a:cubicBezTo>
                    <a:cubicBezTo>
                      <a:pt x="244" y="294"/>
                      <a:pt x="244" y="294"/>
                      <a:pt x="244" y="294"/>
                    </a:cubicBezTo>
                    <a:cubicBezTo>
                      <a:pt x="242" y="296"/>
                      <a:pt x="242" y="296"/>
                      <a:pt x="242" y="296"/>
                    </a:cubicBezTo>
                    <a:cubicBezTo>
                      <a:pt x="240" y="294"/>
                      <a:pt x="240" y="294"/>
                      <a:pt x="240" y="294"/>
                    </a:cubicBezTo>
                    <a:cubicBezTo>
                      <a:pt x="238" y="294"/>
                      <a:pt x="238" y="294"/>
                      <a:pt x="238" y="294"/>
                    </a:cubicBezTo>
                    <a:cubicBezTo>
                      <a:pt x="235" y="289"/>
                      <a:pt x="235" y="289"/>
                      <a:pt x="235" y="289"/>
                    </a:cubicBezTo>
                    <a:cubicBezTo>
                      <a:pt x="234" y="285"/>
                      <a:pt x="234" y="285"/>
                      <a:pt x="234" y="285"/>
                    </a:cubicBezTo>
                    <a:close/>
                    <a:moveTo>
                      <a:pt x="394" y="322"/>
                    </a:moveTo>
                    <a:cubicBezTo>
                      <a:pt x="398" y="318"/>
                      <a:pt x="398" y="318"/>
                      <a:pt x="398" y="318"/>
                    </a:cubicBezTo>
                    <a:cubicBezTo>
                      <a:pt x="399" y="318"/>
                      <a:pt x="399" y="318"/>
                      <a:pt x="399" y="318"/>
                    </a:cubicBezTo>
                    <a:cubicBezTo>
                      <a:pt x="399" y="320"/>
                      <a:pt x="399" y="320"/>
                      <a:pt x="399" y="320"/>
                    </a:cubicBezTo>
                    <a:cubicBezTo>
                      <a:pt x="396" y="322"/>
                      <a:pt x="396" y="322"/>
                      <a:pt x="396" y="322"/>
                    </a:cubicBezTo>
                    <a:cubicBezTo>
                      <a:pt x="394" y="322"/>
                      <a:pt x="394" y="322"/>
                      <a:pt x="394" y="322"/>
                    </a:cubicBezTo>
                    <a:close/>
                    <a:moveTo>
                      <a:pt x="369" y="339"/>
                    </a:moveTo>
                    <a:cubicBezTo>
                      <a:pt x="371" y="339"/>
                      <a:pt x="371" y="339"/>
                      <a:pt x="371" y="339"/>
                    </a:cubicBezTo>
                    <a:cubicBezTo>
                      <a:pt x="373" y="339"/>
                      <a:pt x="373" y="339"/>
                      <a:pt x="373" y="339"/>
                    </a:cubicBezTo>
                    <a:cubicBezTo>
                      <a:pt x="371" y="340"/>
                      <a:pt x="371" y="340"/>
                      <a:pt x="371" y="340"/>
                    </a:cubicBezTo>
                    <a:cubicBezTo>
                      <a:pt x="369" y="339"/>
                      <a:pt x="369" y="339"/>
                      <a:pt x="369" y="339"/>
                    </a:cubicBezTo>
                    <a:close/>
                    <a:moveTo>
                      <a:pt x="369" y="360"/>
                    </a:moveTo>
                    <a:cubicBezTo>
                      <a:pt x="370" y="359"/>
                      <a:pt x="370" y="359"/>
                      <a:pt x="370" y="359"/>
                    </a:cubicBezTo>
                    <a:cubicBezTo>
                      <a:pt x="372" y="360"/>
                      <a:pt x="372" y="360"/>
                      <a:pt x="372" y="360"/>
                    </a:cubicBezTo>
                    <a:cubicBezTo>
                      <a:pt x="372" y="361"/>
                      <a:pt x="372" y="361"/>
                      <a:pt x="372" y="361"/>
                    </a:cubicBezTo>
                    <a:cubicBezTo>
                      <a:pt x="370" y="363"/>
                      <a:pt x="370" y="363"/>
                      <a:pt x="370" y="363"/>
                    </a:cubicBezTo>
                    <a:cubicBezTo>
                      <a:pt x="368" y="362"/>
                      <a:pt x="368" y="362"/>
                      <a:pt x="368" y="362"/>
                    </a:cubicBezTo>
                    <a:cubicBezTo>
                      <a:pt x="369" y="360"/>
                      <a:pt x="369" y="360"/>
                      <a:pt x="369" y="360"/>
                    </a:cubicBezTo>
                    <a:close/>
                    <a:moveTo>
                      <a:pt x="359" y="371"/>
                    </a:moveTo>
                    <a:cubicBezTo>
                      <a:pt x="359" y="370"/>
                      <a:pt x="359" y="370"/>
                      <a:pt x="359" y="370"/>
                    </a:cubicBezTo>
                    <a:cubicBezTo>
                      <a:pt x="360" y="369"/>
                      <a:pt x="360" y="369"/>
                      <a:pt x="360" y="369"/>
                    </a:cubicBezTo>
                    <a:cubicBezTo>
                      <a:pt x="361" y="370"/>
                      <a:pt x="361" y="370"/>
                      <a:pt x="361" y="370"/>
                    </a:cubicBezTo>
                    <a:cubicBezTo>
                      <a:pt x="362" y="369"/>
                      <a:pt x="362" y="369"/>
                      <a:pt x="362" y="369"/>
                    </a:cubicBezTo>
                    <a:cubicBezTo>
                      <a:pt x="364" y="370"/>
                      <a:pt x="364" y="370"/>
                      <a:pt x="364" y="370"/>
                    </a:cubicBezTo>
                    <a:cubicBezTo>
                      <a:pt x="365" y="367"/>
                      <a:pt x="365" y="367"/>
                      <a:pt x="365" y="367"/>
                    </a:cubicBezTo>
                    <a:cubicBezTo>
                      <a:pt x="364" y="366"/>
                      <a:pt x="364" y="366"/>
                      <a:pt x="364" y="366"/>
                    </a:cubicBezTo>
                    <a:cubicBezTo>
                      <a:pt x="365" y="365"/>
                      <a:pt x="365" y="365"/>
                      <a:pt x="365" y="365"/>
                    </a:cubicBezTo>
                    <a:cubicBezTo>
                      <a:pt x="367" y="364"/>
                      <a:pt x="367" y="364"/>
                      <a:pt x="367" y="364"/>
                    </a:cubicBezTo>
                    <a:cubicBezTo>
                      <a:pt x="369" y="365"/>
                      <a:pt x="369" y="365"/>
                      <a:pt x="369" y="365"/>
                    </a:cubicBezTo>
                    <a:cubicBezTo>
                      <a:pt x="368" y="367"/>
                      <a:pt x="368" y="367"/>
                      <a:pt x="368" y="367"/>
                    </a:cubicBezTo>
                    <a:cubicBezTo>
                      <a:pt x="369" y="367"/>
                      <a:pt x="369" y="367"/>
                      <a:pt x="369" y="367"/>
                    </a:cubicBezTo>
                    <a:cubicBezTo>
                      <a:pt x="370" y="366"/>
                      <a:pt x="370" y="366"/>
                      <a:pt x="370" y="366"/>
                    </a:cubicBezTo>
                    <a:cubicBezTo>
                      <a:pt x="371" y="365"/>
                      <a:pt x="371" y="365"/>
                      <a:pt x="371" y="365"/>
                    </a:cubicBezTo>
                    <a:cubicBezTo>
                      <a:pt x="372" y="367"/>
                      <a:pt x="372" y="367"/>
                      <a:pt x="372" y="367"/>
                    </a:cubicBezTo>
                    <a:cubicBezTo>
                      <a:pt x="371" y="368"/>
                      <a:pt x="371" y="368"/>
                      <a:pt x="371" y="368"/>
                    </a:cubicBezTo>
                    <a:cubicBezTo>
                      <a:pt x="370" y="370"/>
                      <a:pt x="370" y="370"/>
                      <a:pt x="370" y="370"/>
                    </a:cubicBezTo>
                    <a:cubicBezTo>
                      <a:pt x="372" y="371"/>
                      <a:pt x="372" y="371"/>
                      <a:pt x="372" y="371"/>
                    </a:cubicBezTo>
                    <a:cubicBezTo>
                      <a:pt x="373" y="372"/>
                      <a:pt x="373" y="372"/>
                      <a:pt x="373" y="372"/>
                    </a:cubicBezTo>
                    <a:cubicBezTo>
                      <a:pt x="371" y="373"/>
                      <a:pt x="371" y="373"/>
                      <a:pt x="371" y="373"/>
                    </a:cubicBezTo>
                    <a:cubicBezTo>
                      <a:pt x="369" y="372"/>
                      <a:pt x="369" y="372"/>
                      <a:pt x="369" y="372"/>
                    </a:cubicBezTo>
                    <a:cubicBezTo>
                      <a:pt x="368" y="373"/>
                      <a:pt x="368" y="373"/>
                      <a:pt x="368" y="373"/>
                    </a:cubicBezTo>
                    <a:cubicBezTo>
                      <a:pt x="366" y="373"/>
                      <a:pt x="366" y="373"/>
                      <a:pt x="366" y="373"/>
                    </a:cubicBezTo>
                    <a:cubicBezTo>
                      <a:pt x="366" y="372"/>
                      <a:pt x="366" y="372"/>
                      <a:pt x="366" y="372"/>
                    </a:cubicBezTo>
                    <a:cubicBezTo>
                      <a:pt x="364" y="374"/>
                      <a:pt x="364" y="374"/>
                      <a:pt x="364" y="374"/>
                    </a:cubicBezTo>
                    <a:cubicBezTo>
                      <a:pt x="362" y="374"/>
                      <a:pt x="362" y="374"/>
                      <a:pt x="362" y="374"/>
                    </a:cubicBezTo>
                    <a:cubicBezTo>
                      <a:pt x="359" y="371"/>
                      <a:pt x="359" y="371"/>
                      <a:pt x="359" y="371"/>
                    </a:cubicBezTo>
                    <a:close/>
                    <a:moveTo>
                      <a:pt x="334" y="396"/>
                    </a:moveTo>
                    <a:cubicBezTo>
                      <a:pt x="334" y="398"/>
                      <a:pt x="334" y="398"/>
                      <a:pt x="334" y="398"/>
                    </a:cubicBezTo>
                    <a:cubicBezTo>
                      <a:pt x="332" y="398"/>
                      <a:pt x="332" y="398"/>
                      <a:pt x="332" y="398"/>
                    </a:cubicBezTo>
                    <a:cubicBezTo>
                      <a:pt x="331" y="397"/>
                      <a:pt x="331" y="397"/>
                      <a:pt x="331" y="397"/>
                    </a:cubicBezTo>
                    <a:cubicBezTo>
                      <a:pt x="330" y="395"/>
                      <a:pt x="330" y="395"/>
                      <a:pt x="330" y="395"/>
                    </a:cubicBezTo>
                    <a:cubicBezTo>
                      <a:pt x="331" y="393"/>
                      <a:pt x="331" y="393"/>
                      <a:pt x="331" y="393"/>
                    </a:cubicBezTo>
                    <a:cubicBezTo>
                      <a:pt x="332" y="391"/>
                      <a:pt x="332" y="391"/>
                      <a:pt x="332" y="391"/>
                    </a:cubicBezTo>
                    <a:cubicBezTo>
                      <a:pt x="332" y="388"/>
                      <a:pt x="332" y="388"/>
                      <a:pt x="332" y="388"/>
                    </a:cubicBezTo>
                    <a:cubicBezTo>
                      <a:pt x="331" y="387"/>
                      <a:pt x="331" y="387"/>
                      <a:pt x="331" y="387"/>
                    </a:cubicBezTo>
                    <a:cubicBezTo>
                      <a:pt x="332" y="385"/>
                      <a:pt x="332" y="385"/>
                      <a:pt x="332" y="385"/>
                    </a:cubicBezTo>
                    <a:cubicBezTo>
                      <a:pt x="335" y="383"/>
                      <a:pt x="335" y="383"/>
                      <a:pt x="335" y="383"/>
                    </a:cubicBezTo>
                    <a:cubicBezTo>
                      <a:pt x="340" y="380"/>
                      <a:pt x="340" y="380"/>
                      <a:pt x="340" y="380"/>
                    </a:cubicBezTo>
                    <a:cubicBezTo>
                      <a:pt x="343" y="380"/>
                      <a:pt x="343" y="380"/>
                      <a:pt x="343" y="380"/>
                    </a:cubicBezTo>
                    <a:cubicBezTo>
                      <a:pt x="344" y="381"/>
                      <a:pt x="344" y="381"/>
                      <a:pt x="344" y="381"/>
                    </a:cubicBezTo>
                    <a:cubicBezTo>
                      <a:pt x="344" y="385"/>
                      <a:pt x="344" y="385"/>
                      <a:pt x="344" y="385"/>
                    </a:cubicBezTo>
                    <a:cubicBezTo>
                      <a:pt x="345" y="386"/>
                      <a:pt x="345" y="386"/>
                      <a:pt x="345" y="386"/>
                    </a:cubicBezTo>
                    <a:cubicBezTo>
                      <a:pt x="347" y="383"/>
                      <a:pt x="347" y="383"/>
                      <a:pt x="347" y="383"/>
                    </a:cubicBezTo>
                    <a:cubicBezTo>
                      <a:pt x="346" y="381"/>
                      <a:pt x="346" y="381"/>
                      <a:pt x="346" y="381"/>
                    </a:cubicBezTo>
                    <a:cubicBezTo>
                      <a:pt x="347" y="380"/>
                      <a:pt x="347" y="380"/>
                      <a:pt x="347" y="380"/>
                    </a:cubicBezTo>
                    <a:cubicBezTo>
                      <a:pt x="349" y="382"/>
                      <a:pt x="349" y="382"/>
                      <a:pt x="349" y="382"/>
                    </a:cubicBezTo>
                    <a:cubicBezTo>
                      <a:pt x="349" y="380"/>
                      <a:pt x="349" y="380"/>
                      <a:pt x="349" y="380"/>
                    </a:cubicBezTo>
                    <a:cubicBezTo>
                      <a:pt x="347" y="378"/>
                      <a:pt x="347" y="378"/>
                      <a:pt x="347" y="378"/>
                    </a:cubicBezTo>
                    <a:cubicBezTo>
                      <a:pt x="347" y="377"/>
                      <a:pt x="347" y="377"/>
                      <a:pt x="347" y="377"/>
                    </a:cubicBezTo>
                    <a:cubicBezTo>
                      <a:pt x="349" y="375"/>
                      <a:pt x="349" y="375"/>
                      <a:pt x="349" y="375"/>
                    </a:cubicBezTo>
                    <a:cubicBezTo>
                      <a:pt x="350" y="375"/>
                      <a:pt x="350" y="375"/>
                      <a:pt x="350" y="375"/>
                    </a:cubicBezTo>
                    <a:cubicBezTo>
                      <a:pt x="352" y="376"/>
                      <a:pt x="352" y="376"/>
                      <a:pt x="352" y="376"/>
                    </a:cubicBezTo>
                    <a:cubicBezTo>
                      <a:pt x="352" y="378"/>
                      <a:pt x="352" y="378"/>
                      <a:pt x="352" y="378"/>
                    </a:cubicBezTo>
                    <a:cubicBezTo>
                      <a:pt x="351" y="379"/>
                      <a:pt x="351" y="379"/>
                      <a:pt x="351" y="379"/>
                    </a:cubicBezTo>
                    <a:cubicBezTo>
                      <a:pt x="351" y="381"/>
                      <a:pt x="351" y="381"/>
                      <a:pt x="351" y="381"/>
                    </a:cubicBezTo>
                    <a:cubicBezTo>
                      <a:pt x="352" y="381"/>
                      <a:pt x="352" y="381"/>
                      <a:pt x="352" y="381"/>
                    </a:cubicBezTo>
                    <a:cubicBezTo>
                      <a:pt x="353" y="379"/>
                      <a:pt x="353" y="379"/>
                      <a:pt x="353" y="379"/>
                    </a:cubicBezTo>
                    <a:cubicBezTo>
                      <a:pt x="354" y="378"/>
                      <a:pt x="354" y="378"/>
                      <a:pt x="354" y="378"/>
                    </a:cubicBezTo>
                    <a:cubicBezTo>
                      <a:pt x="356" y="379"/>
                      <a:pt x="356" y="379"/>
                      <a:pt x="356" y="379"/>
                    </a:cubicBezTo>
                    <a:cubicBezTo>
                      <a:pt x="356" y="377"/>
                      <a:pt x="356" y="377"/>
                      <a:pt x="356" y="377"/>
                    </a:cubicBezTo>
                    <a:cubicBezTo>
                      <a:pt x="355" y="375"/>
                      <a:pt x="355" y="375"/>
                      <a:pt x="355" y="375"/>
                    </a:cubicBezTo>
                    <a:cubicBezTo>
                      <a:pt x="357" y="374"/>
                      <a:pt x="357" y="374"/>
                      <a:pt x="357" y="374"/>
                    </a:cubicBezTo>
                    <a:cubicBezTo>
                      <a:pt x="359" y="376"/>
                      <a:pt x="359" y="376"/>
                      <a:pt x="359" y="376"/>
                    </a:cubicBezTo>
                    <a:cubicBezTo>
                      <a:pt x="359" y="378"/>
                      <a:pt x="359" y="378"/>
                      <a:pt x="359" y="378"/>
                    </a:cubicBezTo>
                    <a:cubicBezTo>
                      <a:pt x="358" y="378"/>
                      <a:pt x="358" y="378"/>
                      <a:pt x="358" y="378"/>
                    </a:cubicBezTo>
                    <a:cubicBezTo>
                      <a:pt x="358" y="379"/>
                      <a:pt x="358" y="379"/>
                      <a:pt x="358" y="379"/>
                    </a:cubicBezTo>
                    <a:cubicBezTo>
                      <a:pt x="359" y="380"/>
                      <a:pt x="359" y="380"/>
                      <a:pt x="359" y="380"/>
                    </a:cubicBezTo>
                    <a:cubicBezTo>
                      <a:pt x="361" y="377"/>
                      <a:pt x="361" y="377"/>
                      <a:pt x="361" y="377"/>
                    </a:cubicBezTo>
                    <a:cubicBezTo>
                      <a:pt x="363" y="377"/>
                      <a:pt x="363" y="377"/>
                      <a:pt x="363" y="377"/>
                    </a:cubicBezTo>
                    <a:cubicBezTo>
                      <a:pt x="365" y="377"/>
                      <a:pt x="365" y="377"/>
                      <a:pt x="365" y="377"/>
                    </a:cubicBezTo>
                    <a:cubicBezTo>
                      <a:pt x="366" y="380"/>
                      <a:pt x="366" y="380"/>
                      <a:pt x="366" y="380"/>
                    </a:cubicBezTo>
                    <a:cubicBezTo>
                      <a:pt x="364" y="380"/>
                      <a:pt x="364" y="380"/>
                      <a:pt x="364" y="380"/>
                    </a:cubicBezTo>
                    <a:cubicBezTo>
                      <a:pt x="362" y="380"/>
                      <a:pt x="362" y="380"/>
                      <a:pt x="362" y="380"/>
                    </a:cubicBezTo>
                    <a:cubicBezTo>
                      <a:pt x="362" y="382"/>
                      <a:pt x="362" y="382"/>
                      <a:pt x="362" y="382"/>
                    </a:cubicBezTo>
                    <a:cubicBezTo>
                      <a:pt x="363" y="382"/>
                      <a:pt x="363" y="382"/>
                      <a:pt x="363" y="382"/>
                    </a:cubicBezTo>
                    <a:cubicBezTo>
                      <a:pt x="363" y="384"/>
                      <a:pt x="363" y="384"/>
                      <a:pt x="363" y="384"/>
                    </a:cubicBezTo>
                    <a:cubicBezTo>
                      <a:pt x="362" y="387"/>
                      <a:pt x="362" y="387"/>
                      <a:pt x="362" y="387"/>
                    </a:cubicBezTo>
                    <a:cubicBezTo>
                      <a:pt x="360" y="386"/>
                      <a:pt x="360" y="386"/>
                      <a:pt x="360" y="386"/>
                    </a:cubicBezTo>
                    <a:cubicBezTo>
                      <a:pt x="359" y="385"/>
                      <a:pt x="359" y="385"/>
                      <a:pt x="359" y="385"/>
                    </a:cubicBezTo>
                    <a:cubicBezTo>
                      <a:pt x="358" y="386"/>
                      <a:pt x="358" y="386"/>
                      <a:pt x="358" y="386"/>
                    </a:cubicBezTo>
                    <a:cubicBezTo>
                      <a:pt x="356" y="385"/>
                      <a:pt x="356" y="385"/>
                      <a:pt x="356" y="385"/>
                    </a:cubicBezTo>
                    <a:cubicBezTo>
                      <a:pt x="354" y="385"/>
                      <a:pt x="354" y="385"/>
                      <a:pt x="354" y="385"/>
                    </a:cubicBezTo>
                    <a:cubicBezTo>
                      <a:pt x="353" y="386"/>
                      <a:pt x="353" y="386"/>
                      <a:pt x="353" y="386"/>
                    </a:cubicBezTo>
                    <a:cubicBezTo>
                      <a:pt x="356" y="387"/>
                      <a:pt x="356" y="387"/>
                      <a:pt x="356" y="387"/>
                    </a:cubicBezTo>
                    <a:cubicBezTo>
                      <a:pt x="357" y="389"/>
                      <a:pt x="357" y="389"/>
                      <a:pt x="357" y="389"/>
                    </a:cubicBezTo>
                    <a:cubicBezTo>
                      <a:pt x="355" y="391"/>
                      <a:pt x="355" y="391"/>
                      <a:pt x="355" y="391"/>
                    </a:cubicBezTo>
                    <a:cubicBezTo>
                      <a:pt x="353" y="391"/>
                      <a:pt x="353" y="391"/>
                      <a:pt x="353" y="391"/>
                    </a:cubicBezTo>
                    <a:cubicBezTo>
                      <a:pt x="352" y="389"/>
                      <a:pt x="352" y="389"/>
                      <a:pt x="352" y="389"/>
                    </a:cubicBezTo>
                    <a:cubicBezTo>
                      <a:pt x="349" y="389"/>
                      <a:pt x="349" y="389"/>
                      <a:pt x="349" y="389"/>
                    </a:cubicBezTo>
                    <a:cubicBezTo>
                      <a:pt x="347" y="389"/>
                      <a:pt x="347" y="389"/>
                      <a:pt x="347" y="389"/>
                    </a:cubicBezTo>
                    <a:cubicBezTo>
                      <a:pt x="350" y="390"/>
                      <a:pt x="350" y="390"/>
                      <a:pt x="350" y="390"/>
                    </a:cubicBezTo>
                    <a:cubicBezTo>
                      <a:pt x="350" y="392"/>
                      <a:pt x="350" y="392"/>
                      <a:pt x="350" y="392"/>
                    </a:cubicBezTo>
                    <a:cubicBezTo>
                      <a:pt x="349" y="393"/>
                      <a:pt x="349" y="393"/>
                      <a:pt x="349" y="393"/>
                    </a:cubicBezTo>
                    <a:cubicBezTo>
                      <a:pt x="347" y="393"/>
                      <a:pt x="347" y="393"/>
                      <a:pt x="347" y="393"/>
                    </a:cubicBezTo>
                    <a:cubicBezTo>
                      <a:pt x="345" y="393"/>
                      <a:pt x="345" y="393"/>
                      <a:pt x="345" y="393"/>
                    </a:cubicBezTo>
                    <a:cubicBezTo>
                      <a:pt x="344" y="393"/>
                      <a:pt x="344" y="393"/>
                      <a:pt x="344" y="393"/>
                    </a:cubicBezTo>
                    <a:cubicBezTo>
                      <a:pt x="343" y="395"/>
                      <a:pt x="343" y="395"/>
                      <a:pt x="343" y="395"/>
                    </a:cubicBezTo>
                    <a:cubicBezTo>
                      <a:pt x="341" y="396"/>
                      <a:pt x="341" y="396"/>
                      <a:pt x="341" y="396"/>
                    </a:cubicBezTo>
                    <a:cubicBezTo>
                      <a:pt x="340" y="397"/>
                      <a:pt x="340" y="397"/>
                      <a:pt x="340" y="397"/>
                    </a:cubicBezTo>
                    <a:cubicBezTo>
                      <a:pt x="341" y="398"/>
                      <a:pt x="341" y="398"/>
                      <a:pt x="341" y="398"/>
                    </a:cubicBezTo>
                    <a:cubicBezTo>
                      <a:pt x="338" y="399"/>
                      <a:pt x="338" y="399"/>
                      <a:pt x="338" y="399"/>
                    </a:cubicBezTo>
                    <a:cubicBezTo>
                      <a:pt x="338" y="401"/>
                      <a:pt x="338" y="401"/>
                      <a:pt x="338" y="401"/>
                    </a:cubicBezTo>
                    <a:cubicBezTo>
                      <a:pt x="336" y="402"/>
                      <a:pt x="336" y="402"/>
                      <a:pt x="336" y="402"/>
                    </a:cubicBezTo>
                    <a:cubicBezTo>
                      <a:pt x="335" y="403"/>
                      <a:pt x="335" y="403"/>
                      <a:pt x="335" y="403"/>
                    </a:cubicBezTo>
                    <a:cubicBezTo>
                      <a:pt x="333" y="403"/>
                      <a:pt x="333" y="403"/>
                      <a:pt x="333" y="403"/>
                    </a:cubicBezTo>
                    <a:cubicBezTo>
                      <a:pt x="333" y="402"/>
                      <a:pt x="333" y="402"/>
                      <a:pt x="333" y="402"/>
                    </a:cubicBezTo>
                    <a:cubicBezTo>
                      <a:pt x="338" y="398"/>
                      <a:pt x="338" y="398"/>
                      <a:pt x="338" y="398"/>
                    </a:cubicBezTo>
                    <a:cubicBezTo>
                      <a:pt x="338" y="397"/>
                      <a:pt x="338" y="397"/>
                      <a:pt x="338" y="397"/>
                    </a:cubicBezTo>
                    <a:cubicBezTo>
                      <a:pt x="339" y="395"/>
                      <a:pt x="339" y="395"/>
                      <a:pt x="339" y="395"/>
                    </a:cubicBezTo>
                    <a:cubicBezTo>
                      <a:pt x="338" y="395"/>
                      <a:pt x="338" y="395"/>
                      <a:pt x="338" y="395"/>
                    </a:cubicBezTo>
                    <a:cubicBezTo>
                      <a:pt x="336" y="396"/>
                      <a:pt x="336" y="396"/>
                      <a:pt x="336" y="396"/>
                    </a:cubicBezTo>
                    <a:cubicBezTo>
                      <a:pt x="335" y="395"/>
                      <a:pt x="335" y="395"/>
                      <a:pt x="335" y="395"/>
                    </a:cubicBezTo>
                    <a:cubicBezTo>
                      <a:pt x="336" y="394"/>
                      <a:pt x="336" y="394"/>
                      <a:pt x="336" y="394"/>
                    </a:cubicBezTo>
                    <a:cubicBezTo>
                      <a:pt x="333" y="394"/>
                      <a:pt x="333" y="394"/>
                      <a:pt x="333" y="394"/>
                    </a:cubicBezTo>
                    <a:cubicBezTo>
                      <a:pt x="332" y="395"/>
                      <a:pt x="332" y="395"/>
                      <a:pt x="332" y="395"/>
                    </a:cubicBezTo>
                    <a:cubicBezTo>
                      <a:pt x="333" y="396"/>
                      <a:pt x="333" y="396"/>
                      <a:pt x="333" y="396"/>
                    </a:cubicBezTo>
                    <a:cubicBezTo>
                      <a:pt x="334" y="396"/>
                      <a:pt x="334" y="396"/>
                      <a:pt x="334" y="396"/>
                    </a:cubicBezTo>
                    <a:close/>
                    <a:moveTo>
                      <a:pt x="329" y="406"/>
                    </a:moveTo>
                    <a:cubicBezTo>
                      <a:pt x="331" y="406"/>
                      <a:pt x="331" y="406"/>
                      <a:pt x="331" y="406"/>
                    </a:cubicBezTo>
                    <a:cubicBezTo>
                      <a:pt x="330" y="407"/>
                      <a:pt x="330" y="407"/>
                      <a:pt x="330" y="407"/>
                    </a:cubicBezTo>
                    <a:cubicBezTo>
                      <a:pt x="329" y="406"/>
                      <a:pt x="329" y="406"/>
                      <a:pt x="329" y="406"/>
                    </a:cubicBezTo>
                    <a:close/>
                    <a:moveTo>
                      <a:pt x="322" y="409"/>
                    </a:moveTo>
                    <a:cubicBezTo>
                      <a:pt x="324" y="405"/>
                      <a:pt x="324" y="405"/>
                      <a:pt x="324" y="405"/>
                    </a:cubicBezTo>
                    <a:cubicBezTo>
                      <a:pt x="329" y="404"/>
                      <a:pt x="329" y="404"/>
                      <a:pt x="329" y="404"/>
                    </a:cubicBezTo>
                    <a:cubicBezTo>
                      <a:pt x="325" y="408"/>
                      <a:pt x="325" y="408"/>
                      <a:pt x="325" y="408"/>
                    </a:cubicBezTo>
                    <a:cubicBezTo>
                      <a:pt x="322" y="409"/>
                      <a:pt x="322" y="409"/>
                      <a:pt x="322" y="409"/>
                    </a:cubicBezTo>
                    <a:close/>
                    <a:moveTo>
                      <a:pt x="306" y="422"/>
                    </a:moveTo>
                    <a:cubicBezTo>
                      <a:pt x="305" y="422"/>
                      <a:pt x="305" y="422"/>
                      <a:pt x="305" y="422"/>
                    </a:cubicBezTo>
                    <a:cubicBezTo>
                      <a:pt x="305" y="421"/>
                      <a:pt x="305" y="421"/>
                      <a:pt x="305" y="421"/>
                    </a:cubicBezTo>
                    <a:cubicBezTo>
                      <a:pt x="308" y="420"/>
                      <a:pt x="308" y="420"/>
                      <a:pt x="308" y="420"/>
                    </a:cubicBezTo>
                    <a:cubicBezTo>
                      <a:pt x="307" y="422"/>
                      <a:pt x="307" y="422"/>
                      <a:pt x="307" y="422"/>
                    </a:cubicBezTo>
                    <a:cubicBezTo>
                      <a:pt x="306" y="422"/>
                      <a:pt x="306" y="422"/>
                      <a:pt x="306" y="422"/>
                    </a:cubicBezTo>
                    <a:close/>
                    <a:moveTo>
                      <a:pt x="297" y="401"/>
                    </a:moveTo>
                    <a:cubicBezTo>
                      <a:pt x="299" y="400"/>
                      <a:pt x="299" y="400"/>
                      <a:pt x="299" y="400"/>
                    </a:cubicBezTo>
                    <a:cubicBezTo>
                      <a:pt x="301" y="402"/>
                      <a:pt x="301" y="402"/>
                      <a:pt x="301" y="402"/>
                    </a:cubicBezTo>
                    <a:cubicBezTo>
                      <a:pt x="299" y="403"/>
                      <a:pt x="299" y="403"/>
                      <a:pt x="299" y="403"/>
                    </a:cubicBezTo>
                    <a:cubicBezTo>
                      <a:pt x="297" y="401"/>
                      <a:pt x="297" y="401"/>
                      <a:pt x="297" y="401"/>
                    </a:cubicBezTo>
                    <a:close/>
                    <a:moveTo>
                      <a:pt x="250" y="422"/>
                    </a:moveTo>
                    <a:cubicBezTo>
                      <a:pt x="250" y="422"/>
                      <a:pt x="251" y="421"/>
                      <a:pt x="251" y="421"/>
                    </a:cubicBezTo>
                    <a:cubicBezTo>
                      <a:pt x="252" y="423"/>
                      <a:pt x="252" y="423"/>
                      <a:pt x="252" y="423"/>
                    </a:cubicBezTo>
                    <a:cubicBezTo>
                      <a:pt x="250" y="422"/>
                      <a:pt x="250" y="422"/>
                      <a:pt x="250" y="422"/>
                    </a:cubicBezTo>
                    <a:close/>
                    <a:moveTo>
                      <a:pt x="247" y="423"/>
                    </a:moveTo>
                    <a:cubicBezTo>
                      <a:pt x="249" y="423"/>
                      <a:pt x="249" y="423"/>
                      <a:pt x="249" y="423"/>
                    </a:cubicBezTo>
                    <a:cubicBezTo>
                      <a:pt x="248" y="425"/>
                      <a:pt x="248" y="425"/>
                      <a:pt x="248" y="425"/>
                    </a:cubicBezTo>
                    <a:cubicBezTo>
                      <a:pt x="247" y="423"/>
                      <a:pt x="247" y="423"/>
                      <a:pt x="247" y="423"/>
                    </a:cubicBezTo>
                    <a:close/>
                    <a:moveTo>
                      <a:pt x="258" y="432"/>
                    </a:moveTo>
                    <a:cubicBezTo>
                      <a:pt x="258" y="433"/>
                      <a:pt x="258" y="433"/>
                      <a:pt x="258" y="433"/>
                    </a:cubicBezTo>
                    <a:cubicBezTo>
                      <a:pt x="257" y="434"/>
                      <a:pt x="257" y="434"/>
                      <a:pt x="257" y="434"/>
                    </a:cubicBezTo>
                    <a:cubicBezTo>
                      <a:pt x="257" y="433"/>
                      <a:pt x="257" y="433"/>
                      <a:pt x="257" y="433"/>
                    </a:cubicBezTo>
                    <a:cubicBezTo>
                      <a:pt x="258" y="432"/>
                      <a:pt x="258" y="432"/>
                      <a:pt x="258" y="432"/>
                    </a:cubicBezTo>
                    <a:close/>
                    <a:moveTo>
                      <a:pt x="256" y="431"/>
                    </a:moveTo>
                    <a:cubicBezTo>
                      <a:pt x="257" y="428"/>
                      <a:pt x="257" y="428"/>
                      <a:pt x="257" y="428"/>
                    </a:cubicBezTo>
                    <a:cubicBezTo>
                      <a:pt x="257" y="430"/>
                      <a:pt x="257" y="430"/>
                      <a:pt x="257" y="430"/>
                    </a:cubicBezTo>
                    <a:cubicBezTo>
                      <a:pt x="257" y="430"/>
                      <a:pt x="256" y="431"/>
                      <a:pt x="256" y="431"/>
                    </a:cubicBezTo>
                    <a:close/>
                    <a:moveTo>
                      <a:pt x="246" y="434"/>
                    </a:moveTo>
                    <a:cubicBezTo>
                      <a:pt x="248" y="431"/>
                      <a:pt x="248" y="431"/>
                      <a:pt x="248" y="431"/>
                    </a:cubicBezTo>
                    <a:cubicBezTo>
                      <a:pt x="250" y="428"/>
                      <a:pt x="250" y="428"/>
                      <a:pt x="250" y="428"/>
                    </a:cubicBezTo>
                    <a:cubicBezTo>
                      <a:pt x="250" y="427"/>
                      <a:pt x="250" y="427"/>
                      <a:pt x="250" y="427"/>
                    </a:cubicBezTo>
                    <a:cubicBezTo>
                      <a:pt x="253" y="427"/>
                      <a:pt x="253" y="427"/>
                      <a:pt x="253" y="427"/>
                    </a:cubicBezTo>
                    <a:cubicBezTo>
                      <a:pt x="252" y="429"/>
                      <a:pt x="252" y="429"/>
                      <a:pt x="252" y="429"/>
                    </a:cubicBezTo>
                    <a:cubicBezTo>
                      <a:pt x="251" y="430"/>
                      <a:pt x="251" y="430"/>
                      <a:pt x="251" y="430"/>
                    </a:cubicBezTo>
                    <a:cubicBezTo>
                      <a:pt x="248" y="432"/>
                      <a:pt x="248" y="432"/>
                      <a:pt x="248" y="432"/>
                    </a:cubicBezTo>
                    <a:cubicBezTo>
                      <a:pt x="246" y="434"/>
                      <a:pt x="246" y="434"/>
                      <a:pt x="246" y="434"/>
                    </a:cubicBezTo>
                    <a:close/>
                    <a:moveTo>
                      <a:pt x="243" y="426"/>
                    </a:moveTo>
                    <a:cubicBezTo>
                      <a:pt x="242" y="425"/>
                      <a:pt x="242" y="425"/>
                      <a:pt x="242" y="425"/>
                    </a:cubicBezTo>
                    <a:cubicBezTo>
                      <a:pt x="243" y="423"/>
                      <a:pt x="243" y="423"/>
                      <a:pt x="243" y="423"/>
                    </a:cubicBezTo>
                    <a:cubicBezTo>
                      <a:pt x="244" y="422"/>
                      <a:pt x="244" y="422"/>
                      <a:pt x="244" y="422"/>
                    </a:cubicBezTo>
                    <a:cubicBezTo>
                      <a:pt x="246" y="423"/>
                      <a:pt x="246" y="423"/>
                      <a:pt x="246" y="423"/>
                    </a:cubicBezTo>
                    <a:cubicBezTo>
                      <a:pt x="245" y="425"/>
                      <a:pt x="245" y="425"/>
                      <a:pt x="245" y="425"/>
                    </a:cubicBezTo>
                    <a:cubicBezTo>
                      <a:pt x="245" y="426"/>
                      <a:pt x="245" y="426"/>
                      <a:pt x="245" y="426"/>
                    </a:cubicBezTo>
                    <a:cubicBezTo>
                      <a:pt x="243" y="426"/>
                      <a:pt x="243" y="426"/>
                      <a:pt x="243" y="426"/>
                    </a:cubicBezTo>
                    <a:close/>
                    <a:moveTo>
                      <a:pt x="231" y="425"/>
                    </a:moveTo>
                    <a:cubicBezTo>
                      <a:pt x="232" y="425"/>
                      <a:pt x="232" y="425"/>
                      <a:pt x="232" y="425"/>
                    </a:cubicBezTo>
                    <a:cubicBezTo>
                      <a:pt x="234" y="426"/>
                      <a:pt x="234" y="426"/>
                      <a:pt x="234" y="426"/>
                    </a:cubicBezTo>
                    <a:cubicBezTo>
                      <a:pt x="232" y="427"/>
                      <a:pt x="232" y="427"/>
                      <a:pt x="232" y="427"/>
                    </a:cubicBezTo>
                    <a:cubicBezTo>
                      <a:pt x="231" y="425"/>
                      <a:pt x="231" y="425"/>
                      <a:pt x="231" y="425"/>
                    </a:cubicBezTo>
                    <a:close/>
                    <a:moveTo>
                      <a:pt x="223" y="431"/>
                    </a:moveTo>
                    <a:cubicBezTo>
                      <a:pt x="222" y="429"/>
                      <a:pt x="222" y="429"/>
                      <a:pt x="222" y="429"/>
                    </a:cubicBezTo>
                    <a:cubicBezTo>
                      <a:pt x="224" y="427"/>
                      <a:pt x="224" y="427"/>
                      <a:pt x="224" y="427"/>
                    </a:cubicBezTo>
                    <a:cubicBezTo>
                      <a:pt x="225" y="429"/>
                      <a:pt x="225" y="429"/>
                      <a:pt x="225" y="429"/>
                    </a:cubicBezTo>
                    <a:cubicBezTo>
                      <a:pt x="223" y="431"/>
                      <a:pt x="223" y="431"/>
                      <a:pt x="223" y="431"/>
                    </a:cubicBezTo>
                    <a:close/>
                    <a:moveTo>
                      <a:pt x="215" y="437"/>
                    </a:moveTo>
                    <a:cubicBezTo>
                      <a:pt x="217" y="439"/>
                      <a:pt x="217" y="439"/>
                      <a:pt x="217" y="439"/>
                    </a:cubicBezTo>
                    <a:cubicBezTo>
                      <a:pt x="215" y="440"/>
                      <a:pt x="215" y="440"/>
                      <a:pt x="215" y="440"/>
                    </a:cubicBezTo>
                    <a:cubicBezTo>
                      <a:pt x="213" y="438"/>
                      <a:pt x="213" y="438"/>
                      <a:pt x="213" y="438"/>
                    </a:cubicBezTo>
                    <a:cubicBezTo>
                      <a:pt x="215" y="437"/>
                      <a:pt x="215" y="437"/>
                      <a:pt x="215" y="437"/>
                    </a:cubicBezTo>
                    <a:close/>
                    <a:moveTo>
                      <a:pt x="1" y="478"/>
                    </a:moveTo>
                    <a:cubicBezTo>
                      <a:pt x="0" y="481"/>
                      <a:pt x="0" y="481"/>
                      <a:pt x="0" y="481"/>
                    </a:cubicBezTo>
                    <a:cubicBezTo>
                      <a:pt x="2" y="480"/>
                      <a:pt x="2" y="480"/>
                      <a:pt x="2" y="480"/>
                    </a:cubicBezTo>
                    <a:cubicBezTo>
                      <a:pt x="1" y="478"/>
                      <a:pt x="1" y="478"/>
                      <a:pt x="1" y="478"/>
                    </a:cubicBezTo>
                    <a:close/>
                    <a:moveTo>
                      <a:pt x="3" y="473"/>
                    </a:moveTo>
                    <a:cubicBezTo>
                      <a:pt x="2" y="474"/>
                      <a:pt x="2" y="474"/>
                      <a:pt x="2" y="474"/>
                    </a:cubicBezTo>
                    <a:cubicBezTo>
                      <a:pt x="3" y="476"/>
                      <a:pt x="3" y="476"/>
                      <a:pt x="3" y="476"/>
                    </a:cubicBezTo>
                    <a:cubicBezTo>
                      <a:pt x="5" y="474"/>
                      <a:pt x="5" y="474"/>
                      <a:pt x="5" y="474"/>
                    </a:cubicBezTo>
                    <a:cubicBezTo>
                      <a:pt x="3" y="473"/>
                      <a:pt x="3" y="473"/>
                      <a:pt x="3" y="473"/>
                    </a:cubicBezTo>
                    <a:close/>
                    <a:moveTo>
                      <a:pt x="6" y="467"/>
                    </a:moveTo>
                    <a:cubicBezTo>
                      <a:pt x="8" y="469"/>
                      <a:pt x="8" y="469"/>
                      <a:pt x="8" y="469"/>
                    </a:cubicBezTo>
                    <a:cubicBezTo>
                      <a:pt x="8" y="466"/>
                      <a:pt x="8" y="466"/>
                      <a:pt x="8" y="466"/>
                    </a:cubicBezTo>
                    <a:cubicBezTo>
                      <a:pt x="6" y="467"/>
                      <a:pt x="6" y="467"/>
                      <a:pt x="6" y="467"/>
                    </a:cubicBezTo>
                    <a:close/>
                    <a:moveTo>
                      <a:pt x="21" y="469"/>
                    </a:moveTo>
                    <a:cubicBezTo>
                      <a:pt x="19" y="466"/>
                      <a:pt x="19" y="466"/>
                      <a:pt x="19" y="466"/>
                    </a:cubicBezTo>
                    <a:cubicBezTo>
                      <a:pt x="17" y="466"/>
                      <a:pt x="17" y="466"/>
                      <a:pt x="17" y="466"/>
                    </a:cubicBezTo>
                    <a:cubicBezTo>
                      <a:pt x="15" y="467"/>
                      <a:pt x="15" y="467"/>
                      <a:pt x="15" y="467"/>
                    </a:cubicBezTo>
                    <a:cubicBezTo>
                      <a:pt x="15" y="469"/>
                      <a:pt x="15" y="469"/>
                      <a:pt x="15" y="469"/>
                    </a:cubicBezTo>
                    <a:cubicBezTo>
                      <a:pt x="18" y="470"/>
                      <a:pt x="18" y="470"/>
                      <a:pt x="18" y="470"/>
                    </a:cubicBezTo>
                    <a:cubicBezTo>
                      <a:pt x="16" y="470"/>
                      <a:pt x="16" y="470"/>
                      <a:pt x="16" y="470"/>
                    </a:cubicBezTo>
                    <a:cubicBezTo>
                      <a:pt x="17" y="472"/>
                      <a:pt x="17" y="472"/>
                      <a:pt x="17" y="472"/>
                    </a:cubicBezTo>
                    <a:cubicBezTo>
                      <a:pt x="18" y="472"/>
                      <a:pt x="18" y="472"/>
                      <a:pt x="18" y="472"/>
                    </a:cubicBezTo>
                    <a:cubicBezTo>
                      <a:pt x="20" y="470"/>
                      <a:pt x="20" y="470"/>
                      <a:pt x="20" y="470"/>
                    </a:cubicBezTo>
                    <a:cubicBezTo>
                      <a:pt x="21" y="469"/>
                      <a:pt x="21" y="469"/>
                      <a:pt x="21" y="469"/>
                    </a:cubicBezTo>
                    <a:close/>
                    <a:moveTo>
                      <a:pt x="23" y="474"/>
                    </a:moveTo>
                    <a:cubicBezTo>
                      <a:pt x="24" y="475"/>
                      <a:pt x="24" y="475"/>
                      <a:pt x="24" y="475"/>
                    </a:cubicBezTo>
                    <a:cubicBezTo>
                      <a:pt x="27" y="473"/>
                      <a:pt x="27" y="473"/>
                      <a:pt x="27" y="473"/>
                    </a:cubicBezTo>
                    <a:cubicBezTo>
                      <a:pt x="27" y="471"/>
                      <a:pt x="27" y="471"/>
                      <a:pt x="27" y="471"/>
                    </a:cubicBezTo>
                    <a:cubicBezTo>
                      <a:pt x="29" y="469"/>
                      <a:pt x="29" y="469"/>
                      <a:pt x="29" y="469"/>
                    </a:cubicBezTo>
                    <a:cubicBezTo>
                      <a:pt x="28" y="468"/>
                      <a:pt x="28" y="468"/>
                      <a:pt x="28" y="468"/>
                    </a:cubicBezTo>
                    <a:cubicBezTo>
                      <a:pt x="26" y="470"/>
                      <a:pt x="26" y="470"/>
                      <a:pt x="26" y="470"/>
                    </a:cubicBezTo>
                    <a:cubicBezTo>
                      <a:pt x="25" y="472"/>
                      <a:pt x="25" y="472"/>
                      <a:pt x="25" y="472"/>
                    </a:cubicBezTo>
                    <a:cubicBezTo>
                      <a:pt x="23" y="474"/>
                      <a:pt x="23" y="474"/>
                      <a:pt x="23" y="474"/>
                    </a:cubicBezTo>
                    <a:close/>
                    <a:moveTo>
                      <a:pt x="35" y="472"/>
                    </a:moveTo>
                    <a:cubicBezTo>
                      <a:pt x="34" y="469"/>
                      <a:pt x="34" y="469"/>
                      <a:pt x="34" y="469"/>
                    </a:cubicBezTo>
                    <a:cubicBezTo>
                      <a:pt x="33" y="469"/>
                      <a:pt x="33" y="469"/>
                      <a:pt x="33" y="469"/>
                    </a:cubicBezTo>
                    <a:cubicBezTo>
                      <a:pt x="33" y="471"/>
                      <a:pt x="33" y="471"/>
                      <a:pt x="33" y="471"/>
                    </a:cubicBezTo>
                    <a:cubicBezTo>
                      <a:pt x="31" y="472"/>
                      <a:pt x="31" y="472"/>
                      <a:pt x="31" y="472"/>
                    </a:cubicBezTo>
                    <a:cubicBezTo>
                      <a:pt x="30" y="475"/>
                      <a:pt x="30" y="475"/>
                      <a:pt x="30" y="475"/>
                    </a:cubicBezTo>
                    <a:cubicBezTo>
                      <a:pt x="32" y="475"/>
                      <a:pt x="32" y="475"/>
                      <a:pt x="32" y="475"/>
                    </a:cubicBezTo>
                    <a:cubicBezTo>
                      <a:pt x="35" y="472"/>
                      <a:pt x="35" y="472"/>
                      <a:pt x="35" y="472"/>
                    </a:cubicBezTo>
                    <a:close/>
                    <a:moveTo>
                      <a:pt x="64" y="471"/>
                    </a:moveTo>
                    <a:cubicBezTo>
                      <a:pt x="64" y="469"/>
                      <a:pt x="64" y="469"/>
                      <a:pt x="64" y="469"/>
                    </a:cubicBezTo>
                    <a:cubicBezTo>
                      <a:pt x="66" y="468"/>
                      <a:pt x="66" y="468"/>
                      <a:pt x="66" y="468"/>
                    </a:cubicBezTo>
                    <a:cubicBezTo>
                      <a:pt x="66" y="465"/>
                      <a:pt x="66" y="465"/>
                      <a:pt x="66" y="465"/>
                    </a:cubicBezTo>
                    <a:cubicBezTo>
                      <a:pt x="64" y="465"/>
                      <a:pt x="64" y="465"/>
                      <a:pt x="64" y="465"/>
                    </a:cubicBezTo>
                    <a:cubicBezTo>
                      <a:pt x="62" y="466"/>
                      <a:pt x="62" y="466"/>
                      <a:pt x="62" y="466"/>
                    </a:cubicBezTo>
                    <a:cubicBezTo>
                      <a:pt x="61" y="468"/>
                      <a:pt x="61" y="468"/>
                      <a:pt x="61" y="468"/>
                    </a:cubicBezTo>
                    <a:cubicBezTo>
                      <a:pt x="60" y="469"/>
                      <a:pt x="60" y="469"/>
                      <a:pt x="60" y="469"/>
                    </a:cubicBezTo>
                    <a:cubicBezTo>
                      <a:pt x="59" y="468"/>
                      <a:pt x="59" y="468"/>
                      <a:pt x="59" y="468"/>
                    </a:cubicBezTo>
                    <a:cubicBezTo>
                      <a:pt x="57" y="470"/>
                      <a:pt x="57" y="470"/>
                      <a:pt x="57" y="470"/>
                    </a:cubicBezTo>
                    <a:cubicBezTo>
                      <a:pt x="56" y="470"/>
                      <a:pt x="56" y="470"/>
                      <a:pt x="56" y="470"/>
                    </a:cubicBezTo>
                    <a:cubicBezTo>
                      <a:pt x="54" y="470"/>
                      <a:pt x="54" y="470"/>
                      <a:pt x="54" y="470"/>
                    </a:cubicBezTo>
                    <a:cubicBezTo>
                      <a:pt x="53" y="471"/>
                      <a:pt x="53" y="471"/>
                      <a:pt x="53" y="471"/>
                    </a:cubicBezTo>
                    <a:cubicBezTo>
                      <a:pt x="55" y="472"/>
                      <a:pt x="55" y="472"/>
                      <a:pt x="55" y="472"/>
                    </a:cubicBezTo>
                    <a:cubicBezTo>
                      <a:pt x="56" y="472"/>
                      <a:pt x="56" y="472"/>
                      <a:pt x="56" y="472"/>
                    </a:cubicBezTo>
                    <a:cubicBezTo>
                      <a:pt x="59" y="472"/>
                      <a:pt x="59" y="472"/>
                      <a:pt x="59" y="472"/>
                    </a:cubicBezTo>
                    <a:cubicBezTo>
                      <a:pt x="61" y="471"/>
                      <a:pt x="61" y="471"/>
                      <a:pt x="61" y="471"/>
                    </a:cubicBezTo>
                    <a:cubicBezTo>
                      <a:pt x="64" y="471"/>
                      <a:pt x="64" y="471"/>
                      <a:pt x="64" y="471"/>
                    </a:cubicBezTo>
                    <a:close/>
                    <a:moveTo>
                      <a:pt x="68" y="472"/>
                    </a:moveTo>
                    <a:cubicBezTo>
                      <a:pt x="74" y="473"/>
                      <a:pt x="74" y="473"/>
                      <a:pt x="74" y="473"/>
                    </a:cubicBezTo>
                    <a:cubicBezTo>
                      <a:pt x="76" y="473"/>
                      <a:pt x="76" y="473"/>
                      <a:pt x="76" y="473"/>
                    </a:cubicBezTo>
                    <a:cubicBezTo>
                      <a:pt x="78" y="474"/>
                      <a:pt x="78" y="474"/>
                      <a:pt x="78" y="474"/>
                    </a:cubicBezTo>
                    <a:cubicBezTo>
                      <a:pt x="75" y="475"/>
                      <a:pt x="75" y="475"/>
                      <a:pt x="75" y="475"/>
                    </a:cubicBezTo>
                    <a:cubicBezTo>
                      <a:pt x="69" y="473"/>
                      <a:pt x="69" y="473"/>
                      <a:pt x="69" y="473"/>
                    </a:cubicBezTo>
                    <a:cubicBezTo>
                      <a:pt x="67" y="474"/>
                      <a:pt x="67" y="474"/>
                      <a:pt x="67" y="474"/>
                    </a:cubicBezTo>
                    <a:cubicBezTo>
                      <a:pt x="66" y="473"/>
                      <a:pt x="66" y="473"/>
                      <a:pt x="66" y="473"/>
                    </a:cubicBezTo>
                    <a:cubicBezTo>
                      <a:pt x="66" y="473"/>
                      <a:pt x="68" y="472"/>
                      <a:pt x="68" y="472"/>
                    </a:cubicBezTo>
                    <a:close/>
                    <a:moveTo>
                      <a:pt x="88" y="469"/>
                    </a:moveTo>
                    <a:cubicBezTo>
                      <a:pt x="86" y="468"/>
                      <a:pt x="86" y="468"/>
                      <a:pt x="86" y="468"/>
                    </a:cubicBezTo>
                    <a:cubicBezTo>
                      <a:pt x="83" y="468"/>
                      <a:pt x="83" y="468"/>
                      <a:pt x="83" y="468"/>
                    </a:cubicBezTo>
                    <a:cubicBezTo>
                      <a:pt x="82" y="470"/>
                      <a:pt x="82" y="470"/>
                      <a:pt x="82" y="470"/>
                    </a:cubicBezTo>
                    <a:cubicBezTo>
                      <a:pt x="86" y="470"/>
                      <a:pt x="86" y="470"/>
                      <a:pt x="86" y="470"/>
                    </a:cubicBezTo>
                    <a:cubicBezTo>
                      <a:pt x="88" y="469"/>
                      <a:pt x="88" y="469"/>
                      <a:pt x="88" y="469"/>
                    </a:cubicBezTo>
                    <a:close/>
                    <a:moveTo>
                      <a:pt x="102" y="468"/>
                    </a:moveTo>
                    <a:cubicBezTo>
                      <a:pt x="101" y="465"/>
                      <a:pt x="101" y="465"/>
                      <a:pt x="101" y="465"/>
                    </a:cubicBezTo>
                    <a:cubicBezTo>
                      <a:pt x="100" y="467"/>
                      <a:pt x="100" y="467"/>
                      <a:pt x="100" y="467"/>
                    </a:cubicBezTo>
                    <a:cubicBezTo>
                      <a:pt x="102" y="468"/>
                      <a:pt x="102" y="468"/>
                      <a:pt x="102" y="468"/>
                    </a:cubicBezTo>
                    <a:close/>
                    <a:moveTo>
                      <a:pt x="111" y="464"/>
                    </a:moveTo>
                    <a:cubicBezTo>
                      <a:pt x="108" y="462"/>
                      <a:pt x="108" y="462"/>
                      <a:pt x="108" y="462"/>
                    </a:cubicBezTo>
                    <a:cubicBezTo>
                      <a:pt x="106" y="464"/>
                      <a:pt x="106" y="464"/>
                      <a:pt x="106" y="464"/>
                    </a:cubicBezTo>
                    <a:cubicBezTo>
                      <a:pt x="106" y="466"/>
                      <a:pt x="106" y="466"/>
                      <a:pt x="106" y="466"/>
                    </a:cubicBezTo>
                    <a:cubicBezTo>
                      <a:pt x="109" y="464"/>
                      <a:pt x="109" y="464"/>
                      <a:pt x="109" y="464"/>
                    </a:cubicBezTo>
                    <a:cubicBezTo>
                      <a:pt x="111" y="464"/>
                      <a:pt x="111" y="464"/>
                      <a:pt x="111" y="464"/>
                    </a:cubicBezTo>
                    <a:close/>
                    <a:moveTo>
                      <a:pt x="117" y="464"/>
                    </a:moveTo>
                    <a:cubicBezTo>
                      <a:pt x="115" y="463"/>
                      <a:pt x="115" y="463"/>
                      <a:pt x="115" y="463"/>
                    </a:cubicBezTo>
                    <a:cubicBezTo>
                      <a:pt x="114" y="464"/>
                      <a:pt x="114" y="464"/>
                      <a:pt x="114" y="464"/>
                    </a:cubicBezTo>
                    <a:cubicBezTo>
                      <a:pt x="115" y="465"/>
                      <a:pt x="115" y="465"/>
                      <a:pt x="115" y="465"/>
                    </a:cubicBezTo>
                    <a:cubicBezTo>
                      <a:pt x="117" y="464"/>
                      <a:pt x="117" y="464"/>
                      <a:pt x="117" y="464"/>
                    </a:cubicBezTo>
                    <a:close/>
                    <a:moveTo>
                      <a:pt x="118" y="460"/>
                    </a:moveTo>
                    <a:cubicBezTo>
                      <a:pt x="117" y="459"/>
                      <a:pt x="117" y="459"/>
                      <a:pt x="117" y="459"/>
                    </a:cubicBezTo>
                    <a:cubicBezTo>
                      <a:pt x="115" y="460"/>
                      <a:pt x="115" y="460"/>
                      <a:pt x="115" y="460"/>
                    </a:cubicBezTo>
                    <a:cubicBezTo>
                      <a:pt x="118" y="460"/>
                      <a:pt x="118" y="460"/>
                      <a:pt x="118" y="460"/>
                    </a:cubicBezTo>
                    <a:close/>
                    <a:moveTo>
                      <a:pt x="118" y="462"/>
                    </a:moveTo>
                    <a:cubicBezTo>
                      <a:pt x="120" y="463"/>
                      <a:pt x="120" y="463"/>
                      <a:pt x="120" y="463"/>
                    </a:cubicBezTo>
                    <a:cubicBezTo>
                      <a:pt x="122" y="462"/>
                      <a:pt x="122" y="462"/>
                      <a:pt x="122" y="462"/>
                    </a:cubicBezTo>
                    <a:cubicBezTo>
                      <a:pt x="121" y="461"/>
                      <a:pt x="121" y="461"/>
                      <a:pt x="121" y="461"/>
                    </a:cubicBezTo>
                    <a:cubicBezTo>
                      <a:pt x="118" y="462"/>
                      <a:pt x="118" y="462"/>
                      <a:pt x="118" y="462"/>
                    </a:cubicBezTo>
                    <a:close/>
                    <a:moveTo>
                      <a:pt x="146" y="449"/>
                    </a:moveTo>
                    <a:cubicBezTo>
                      <a:pt x="147" y="451"/>
                      <a:pt x="147" y="451"/>
                      <a:pt x="147" y="451"/>
                    </a:cubicBezTo>
                    <a:cubicBezTo>
                      <a:pt x="148" y="452"/>
                      <a:pt x="148" y="452"/>
                      <a:pt x="148" y="452"/>
                    </a:cubicBezTo>
                    <a:cubicBezTo>
                      <a:pt x="146" y="453"/>
                      <a:pt x="146" y="453"/>
                      <a:pt x="146" y="453"/>
                    </a:cubicBezTo>
                    <a:cubicBezTo>
                      <a:pt x="145" y="455"/>
                      <a:pt x="145" y="455"/>
                      <a:pt x="145" y="455"/>
                    </a:cubicBezTo>
                    <a:cubicBezTo>
                      <a:pt x="142" y="456"/>
                      <a:pt x="142" y="456"/>
                      <a:pt x="142" y="456"/>
                    </a:cubicBezTo>
                    <a:cubicBezTo>
                      <a:pt x="138" y="460"/>
                      <a:pt x="138" y="460"/>
                      <a:pt x="138" y="460"/>
                    </a:cubicBezTo>
                    <a:cubicBezTo>
                      <a:pt x="135" y="461"/>
                      <a:pt x="135" y="461"/>
                      <a:pt x="135" y="461"/>
                    </a:cubicBezTo>
                    <a:cubicBezTo>
                      <a:pt x="132" y="464"/>
                      <a:pt x="132" y="464"/>
                      <a:pt x="132" y="464"/>
                    </a:cubicBezTo>
                    <a:cubicBezTo>
                      <a:pt x="127" y="464"/>
                      <a:pt x="127" y="464"/>
                      <a:pt x="127" y="464"/>
                    </a:cubicBezTo>
                    <a:cubicBezTo>
                      <a:pt x="130" y="462"/>
                      <a:pt x="130" y="462"/>
                      <a:pt x="130" y="462"/>
                    </a:cubicBezTo>
                    <a:cubicBezTo>
                      <a:pt x="131" y="461"/>
                      <a:pt x="131" y="461"/>
                      <a:pt x="131" y="461"/>
                    </a:cubicBezTo>
                    <a:cubicBezTo>
                      <a:pt x="133" y="459"/>
                      <a:pt x="133" y="459"/>
                      <a:pt x="133" y="459"/>
                    </a:cubicBezTo>
                    <a:cubicBezTo>
                      <a:pt x="134" y="458"/>
                      <a:pt x="134" y="458"/>
                      <a:pt x="134" y="458"/>
                    </a:cubicBezTo>
                    <a:cubicBezTo>
                      <a:pt x="134" y="457"/>
                      <a:pt x="134" y="457"/>
                      <a:pt x="134" y="457"/>
                    </a:cubicBezTo>
                    <a:cubicBezTo>
                      <a:pt x="137" y="454"/>
                      <a:pt x="137" y="454"/>
                      <a:pt x="137" y="454"/>
                    </a:cubicBezTo>
                    <a:cubicBezTo>
                      <a:pt x="140" y="454"/>
                      <a:pt x="140" y="454"/>
                      <a:pt x="140" y="454"/>
                    </a:cubicBezTo>
                    <a:cubicBezTo>
                      <a:pt x="141" y="451"/>
                      <a:pt x="141" y="451"/>
                      <a:pt x="141" y="451"/>
                    </a:cubicBezTo>
                    <a:cubicBezTo>
                      <a:pt x="140" y="450"/>
                      <a:pt x="140" y="450"/>
                      <a:pt x="140" y="450"/>
                    </a:cubicBezTo>
                    <a:cubicBezTo>
                      <a:pt x="144" y="450"/>
                      <a:pt x="144" y="450"/>
                      <a:pt x="144" y="450"/>
                    </a:cubicBezTo>
                    <a:cubicBezTo>
                      <a:pt x="144" y="450"/>
                      <a:pt x="146" y="449"/>
                      <a:pt x="146" y="449"/>
                    </a:cubicBezTo>
                    <a:close/>
                    <a:moveTo>
                      <a:pt x="166" y="441"/>
                    </a:moveTo>
                    <a:cubicBezTo>
                      <a:pt x="164" y="441"/>
                      <a:pt x="164" y="441"/>
                      <a:pt x="164" y="441"/>
                    </a:cubicBezTo>
                    <a:cubicBezTo>
                      <a:pt x="162" y="443"/>
                      <a:pt x="162" y="443"/>
                      <a:pt x="162" y="443"/>
                    </a:cubicBezTo>
                    <a:cubicBezTo>
                      <a:pt x="162" y="445"/>
                      <a:pt x="162" y="445"/>
                      <a:pt x="162" y="445"/>
                    </a:cubicBezTo>
                    <a:cubicBezTo>
                      <a:pt x="164" y="447"/>
                      <a:pt x="164" y="447"/>
                      <a:pt x="164" y="447"/>
                    </a:cubicBezTo>
                    <a:cubicBezTo>
                      <a:pt x="163" y="447"/>
                      <a:pt x="163" y="447"/>
                      <a:pt x="163" y="447"/>
                    </a:cubicBezTo>
                    <a:cubicBezTo>
                      <a:pt x="160" y="446"/>
                      <a:pt x="160" y="446"/>
                      <a:pt x="160" y="446"/>
                    </a:cubicBezTo>
                    <a:cubicBezTo>
                      <a:pt x="158" y="448"/>
                      <a:pt x="158" y="448"/>
                      <a:pt x="158" y="448"/>
                    </a:cubicBezTo>
                    <a:cubicBezTo>
                      <a:pt x="158" y="449"/>
                      <a:pt x="158" y="449"/>
                      <a:pt x="158" y="449"/>
                    </a:cubicBezTo>
                    <a:cubicBezTo>
                      <a:pt x="157" y="450"/>
                      <a:pt x="157" y="450"/>
                      <a:pt x="157" y="450"/>
                    </a:cubicBezTo>
                    <a:cubicBezTo>
                      <a:pt x="155" y="452"/>
                      <a:pt x="155" y="452"/>
                      <a:pt x="155" y="452"/>
                    </a:cubicBezTo>
                    <a:cubicBezTo>
                      <a:pt x="154" y="453"/>
                      <a:pt x="154" y="453"/>
                      <a:pt x="154" y="453"/>
                    </a:cubicBezTo>
                    <a:cubicBezTo>
                      <a:pt x="151" y="455"/>
                      <a:pt x="151" y="455"/>
                      <a:pt x="151" y="455"/>
                    </a:cubicBezTo>
                    <a:cubicBezTo>
                      <a:pt x="149" y="455"/>
                      <a:pt x="149" y="455"/>
                      <a:pt x="149" y="455"/>
                    </a:cubicBezTo>
                    <a:cubicBezTo>
                      <a:pt x="147" y="455"/>
                      <a:pt x="147" y="455"/>
                      <a:pt x="147" y="455"/>
                    </a:cubicBezTo>
                    <a:cubicBezTo>
                      <a:pt x="149" y="456"/>
                      <a:pt x="149" y="456"/>
                      <a:pt x="149" y="456"/>
                    </a:cubicBezTo>
                    <a:cubicBezTo>
                      <a:pt x="153" y="456"/>
                      <a:pt x="153" y="456"/>
                      <a:pt x="153" y="456"/>
                    </a:cubicBezTo>
                    <a:cubicBezTo>
                      <a:pt x="156" y="455"/>
                      <a:pt x="156" y="455"/>
                      <a:pt x="156" y="455"/>
                    </a:cubicBezTo>
                    <a:cubicBezTo>
                      <a:pt x="159" y="452"/>
                      <a:pt x="159" y="452"/>
                      <a:pt x="159" y="452"/>
                    </a:cubicBezTo>
                    <a:cubicBezTo>
                      <a:pt x="159" y="454"/>
                      <a:pt x="159" y="454"/>
                      <a:pt x="159" y="454"/>
                    </a:cubicBezTo>
                    <a:cubicBezTo>
                      <a:pt x="160" y="455"/>
                      <a:pt x="160" y="455"/>
                      <a:pt x="160" y="455"/>
                    </a:cubicBezTo>
                    <a:cubicBezTo>
                      <a:pt x="161" y="453"/>
                      <a:pt x="161" y="453"/>
                      <a:pt x="161" y="453"/>
                    </a:cubicBezTo>
                    <a:cubicBezTo>
                      <a:pt x="162" y="451"/>
                      <a:pt x="162" y="451"/>
                      <a:pt x="162" y="451"/>
                    </a:cubicBezTo>
                    <a:cubicBezTo>
                      <a:pt x="163" y="451"/>
                      <a:pt x="163" y="451"/>
                      <a:pt x="163" y="451"/>
                    </a:cubicBezTo>
                    <a:cubicBezTo>
                      <a:pt x="164" y="452"/>
                      <a:pt x="164" y="452"/>
                      <a:pt x="164" y="452"/>
                    </a:cubicBezTo>
                    <a:cubicBezTo>
                      <a:pt x="165" y="452"/>
                      <a:pt x="165" y="452"/>
                      <a:pt x="165" y="452"/>
                    </a:cubicBezTo>
                    <a:cubicBezTo>
                      <a:pt x="167" y="450"/>
                      <a:pt x="167" y="450"/>
                      <a:pt x="167" y="450"/>
                    </a:cubicBezTo>
                    <a:cubicBezTo>
                      <a:pt x="170" y="448"/>
                      <a:pt x="170" y="448"/>
                      <a:pt x="170" y="448"/>
                    </a:cubicBezTo>
                    <a:cubicBezTo>
                      <a:pt x="170" y="447"/>
                      <a:pt x="170" y="447"/>
                      <a:pt x="170" y="447"/>
                    </a:cubicBezTo>
                    <a:cubicBezTo>
                      <a:pt x="168" y="447"/>
                      <a:pt x="168" y="447"/>
                      <a:pt x="168" y="447"/>
                    </a:cubicBezTo>
                    <a:cubicBezTo>
                      <a:pt x="170" y="445"/>
                      <a:pt x="170" y="445"/>
                      <a:pt x="170" y="445"/>
                    </a:cubicBezTo>
                    <a:cubicBezTo>
                      <a:pt x="170" y="443"/>
                      <a:pt x="170" y="443"/>
                      <a:pt x="170" y="443"/>
                    </a:cubicBezTo>
                    <a:cubicBezTo>
                      <a:pt x="167" y="442"/>
                      <a:pt x="167" y="442"/>
                      <a:pt x="167" y="442"/>
                    </a:cubicBezTo>
                    <a:cubicBezTo>
                      <a:pt x="166" y="441"/>
                      <a:pt x="166" y="441"/>
                      <a:pt x="166" y="441"/>
                    </a:cubicBezTo>
                    <a:close/>
                    <a:moveTo>
                      <a:pt x="174" y="444"/>
                    </a:moveTo>
                    <a:cubicBezTo>
                      <a:pt x="174" y="443"/>
                      <a:pt x="174" y="443"/>
                      <a:pt x="174" y="443"/>
                    </a:cubicBezTo>
                    <a:cubicBezTo>
                      <a:pt x="172" y="442"/>
                      <a:pt x="172" y="442"/>
                      <a:pt x="172" y="442"/>
                    </a:cubicBezTo>
                    <a:cubicBezTo>
                      <a:pt x="172" y="443"/>
                      <a:pt x="172" y="443"/>
                      <a:pt x="172" y="443"/>
                    </a:cubicBezTo>
                    <a:cubicBezTo>
                      <a:pt x="174" y="444"/>
                      <a:pt x="174" y="444"/>
                      <a:pt x="174" y="444"/>
                    </a:cubicBezTo>
                    <a:close/>
                    <a:moveTo>
                      <a:pt x="186" y="442"/>
                    </a:moveTo>
                    <a:cubicBezTo>
                      <a:pt x="186" y="441"/>
                      <a:pt x="186" y="441"/>
                      <a:pt x="186" y="441"/>
                    </a:cubicBezTo>
                    <a:cubicBezTo>
                      <a:pt x="188" y="441"/>
                      <a:pt x="188" y="441"/>
                      <a:pt x="188" y="441"/>
                    </a:cubicBezTo>
                    <a:cubicBezTo>
                      <a:pt x="189" y="442"/>
                      <a:pt x="189" y="442"/>
                      <a:pt x="189" y="442"/>
                    </a:cubicBezTo>
                    <a:cubicBezTo>
                      <a:pt x="187" y="443"/>
                      <a:pt x="187" y="443"/>
                      <a:pt x="187" y="443"/>
                    </a:cubicBezTo>
                    <a:cubicBezTo>
                      <a:pt x="186" y="442"/>
                      <a:pt x="186" y="442"/>
                      <a:pt x="186" y="442"/>
                    </a:cubicBezTo>
                    <a:close/>
                    <a:moveTo>
                      <a:pt x="182" y="443"/>
                    </a:moveTo>
                    <a:cubicBezTo>
                      <a:pt x="183" y="442"/>
                      <a:pt x="183" y="442"/>
                      <a:pt x="183" y="442"/>
                    </a:cubicBezTo>
                    <a:cubicBezTo>
                      <a:pt x="184" y="443"/>
                      <a:pt x="184" y="443"/>
                      <a:pt x="184" y="443"/>
                    </a:cubicBezTo>
                    <a:cubicBezTo>
                      <a:pt x="182" y="443"/>
                      <a:pt x="182" y="443"/>
                      <a:pt x="182" y="443"/>
                    </a:cubicBezTo>
                    <a:close/>
                    <a:moveTo>
                      <a:pt x="181" y="440"/>
                    </a:moveTo>
                    <a:cubicBezTo>
                      <a:pt x="181" y="439"/>
                      <a:pt x="181" y="439"/>
                      <a:pt x="181" y="439"/>
                    </a:cubicBezTo>
                    <a:cubicBezTo>
                      <a:pt x="181" y="437"/>
                      <a:pt x="181" y="437"/>
                      <a:pt x="181" y="437"/>
                    </a:cubicBezTo>
                    <a:cubicBezTo>
                      <a:pt x="182" y="437"/>
                      <a:pt x="182" y="437"/>
                      <a:pt x="182" y="437"/>
                    </a:cubicBezTo>
                    <a:cubicBezTo>
                      <a:pt x="183" y="439"/>
                      <a:pt x="183" y="439"/>
                      <a:pt x="183" y="439"/>
                    </a:cubicBezTo>
                    <a:cubicBezTo>
                      <a:pt x="181" y="440"/>
                      <a:pt x="181" y="440"/>
                      <a:pt x="181" y="440"/>
                    </a:cubicBezTo>
                    <a:close/>
                    <a:moveTo>
                      <a:pt x="177" y="438"/>
                    </a:moveTo>
                    <a:cubicBezTo>
                      <a:pt x="174" y="439"/>
                      <a:pt x="174" y="439"/>
                      <a:pt x="174" y="439"/>
                    </a:cubicBezTo>
                    <a:cubicBezTo>
                      <a:pt x="174" y="441"/>
                      <a:pt x="174" y="441"/>
                      <a:pt x="174" y="441"/>
                    </a:cubicBezTo>
                    <a:cubicBezTo>
                      <a:pt x="177" y="442"/>
                      <a:pt x="177" y="442"/>
                      <a:pt x="177" y="442"/>
                    </a:cubicBezTo>
                    <a:cubicBezTo>
                      <a:pt x="178" y="441"/>
                      <a:pt x="178" y="441"/>
                      <a:pt x="178" y="441"/>
                    </a:cubicBezTo>
                    <a:cubicBezTo>
                      <a:pt x="179" y="440"/>
                      <a:pt x="179" y="440"/>
                      <a:pt x="179" y="440"/>
                    </a:cubicBezTo>
                    <a:cubicBezTo>
                      <a:pt x="178" y="440"/>
                      <a:pt x="178" y="440"/>
                      <a:pt x="178" y="440"/>
                    </a:cubicBezTo>
                    <a:cubicBezTo>
                      <a:pt x="177" y="438"/>
                      <a:pt x="177" y="438"/>
                      <a:pt x="177" y="438"/>
                    </a:cubicBezTo>
                    <a:close/>
                    <a:moveTo>
                      <a:pt x="288" y="340"/>
                    </a:moveTo>
                    <a:cubicBezTo>
                      <a:pt x="288" y="339"/>
                      <a:pt x="288" y="339"/>
                      <a:pt x="288" y="339"/>
                    </a:cubicBezTo>
                    <a:cubicBezTo>
                      <a:pt x="290" y="338"/>
                      <a:pt x="290" y="338"/>
                      <a:pt x="290" y="338"/>
                    </a:cubicBezTo>
                    <a:cubicBezTo>
                      <a:pt x="289" y="340"/>
                      <a:pt x="289" y="340"/>
                      <a:pt x="289" y="340"/>
                    </a:cubicBezTo>
                    <a:cubicBezTo>
                      <a:pt x="288" y="340"/>
                      <a:pt x="288" y="340"/>
                      <a:pt x="288" y="340"/>
                    </a:cubicBezTo>
                    <a:close/>
                    <a:moveTo>
                      <a:pt x="283" y="341"/>
                    </a:moveTo>
                    <a:cubicBezTo>
                      <a:pt x="282" y="340"/>
                      <a:pt x="282" y="340"/>
                      <a:pt x="282" y="340"/>
                    </a:cubicBezTo>
                    <a:cubicBezTo>
                      <a:pt x="282" y="338"/>
                      <a:pt x="282" y="338"/>
                      <a:pt x="282" y="338"/>
                    </a:cubicBezTo>
                    <a:cubicBezTo>
                      <a:pt x="285" y="337"/>
                      <a:pt x="285" y="337"/>
                      <a:pt x="285" y="337"/>
                    </a:cubicBezTo>
                    <a:cubicBezTo>
                      <a:pt x="287" y="335"/>
                      <a:pt x="287" y="335"/>
                      <a:pt x="287" y="335"/>
                    </a:cubicBezTo>
                    <a:cubicBezTo>
                      <a:pt x="287" y="337"/>
                      <a:pt x="287" y="337"/>
                      <a:pt x="287" y="337"/>
                    </a:cubicBezTo>
                    <a:cubicBezTo>
                      <a:pt x="285" y="340"/>
                      <a:pt x="285" y="340"/>
                      <a:pt x="285" y="340"/>
                    </a:cubicBezTo>
                    <a:cubicBezTo>
                      <a:pt x="283" y="341"/>
                      <a:pt x="283" y="341"/>
                      <a:pt x="283" y="341"/>
                    </a:cubicBezTo>
                    <a:close/>
                    <a:moveTo>
                      <a:pt x="191" y="433"/>
                    </a:moveTo>
                    <a:cubicBezTo>
                      <a:pt x="192" y="430"/>
                      <a:pt x="192" y="430"/>
                      <a:pt x="192" y="430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4" y="430"/>
                      <a:pt x="194" y="430"/>
                      <a:pt x="194" y="430"/>
                    </a:cubicBezTo>
                    <a:cubicBezTo>
                      <a:pt x="196" y="428"/>
                      <a:pt x="196" y="428"/>
                      <a:pt x="196" y="428"/>
                    </a:cubicBezTo>
                    <a:cubicBezTo>
                      <a:pt x="197" y="428"/>
                      <a:pt x="197" y="428"/>
                      <a:pt x="197" y="428"/>
                    </a:cubicBezTo>
                    <a:cubicBezTo>
                      <a:pt x="199" y="424"/>
                      <a:pt x="199" y="424"/>
                      <a:pt x="199" y="424"/>
                    </a:cubicBezTo>
                    <a:cubicBezTo>
                      <a:pt x="199" y="424"/>
                      <a:pt x="199" y="424"/>
                      <a:pt x="199" y="424"/>
                    </a:cubicBezTo>
                    <a:cubicBezTo>
                      <a:pt x="202" y="426"/>
                      <a:pt x="202" y="426"/>
                      <a:pt x="202" y="426"/>
                    </a:cubicBezTo>
                    <a:cubicBezTo>
                      <a:pt x="203" y="425"/>
                      <a:pt x="203" y="425"/>
                      <a:pt x="203" y="425"/>
                    </a:cubicBezTo>
                    <a:cubicBezTo>
                      <a:pt x="205" y="425"/>
                      <a:pt x="205" y="425"/>
                      <a:pt x="205" y="425"/>
                    </a:cubicBezTo>
                    <a:cubicBezTo>
                      <a:pt x="207" y="424"/>
                      <a:pt x="207" y="424"/>
                      <a:pt x="207" y="424"/>
                    </a:cubicBezTo>
                    <a:cubicBezTo>
                      <a:pt x="208" y="423"/>
                      <a:pt x="208" y="423"/>
                      <a:pt x="208" y="423"/>
                    </a:cubicBezTo>
                    <a:cubicBezTo>
                      <a:pt x="211" y="423"/>
                      <a:pt x="211" y="423"/>
                      <a:pt x="211" y="423"/>
                    </a:cubicBezTo>
                    <a:cubicBezTo>
                      <a:pt x="212" y="425"/>
                      <a:pt x="212" y="425"/>
                      <a:pt x="212" y="425"/>
                    </a:cubicBezTo>
                    <a:cubicBezTo>
                      <a:pt x="211" y="428"/>
                      <a:pt x="211" y="428"/>
                      <a:pt x="211" y="428"/>
                    </a:cubicBezTo>
                    <a:cubicBezTo>
                      <a:pt x="215" y="431"/>
                      <a:pt x="215" y="431"/>
                      <a:pt x="215" y="431"/>
                    </a:cubicBezTo>
                    <a:cubicBezTo>
                      <a:pt x="215" y="432"/>
                      <a:pt x="215" y="432"/>
                      <a:pt x="215" y="432"/>
                    </a:cubicBezTo>
                    <a:cubicBezTo>
                      <a:pt x="211" y="431"/>
                      <a:pt x="211" y="431"/>
                      <a:pt x="211" y="431"/>
                    </a:cubicBezTo>
                    <a:cubicBezTo>
                      <a:pt x="210" y="433"/>
                      <a:pt x="210" y="433"/>
                      <a:pt x="210" y="433"/>
                    </a:cubicBezTo>
                    <a:cubicBezTo>
                      <a:pt x="206" y="433"/>
                      <a:pt x="206" y="433"/>
                      <a:pt x="206" y="433"/>
                    </a:cubicBezTo>
                    <a:cubicBezTo>
                      <a:pt x="203" y="432"/>
                      <a:pt x="203" y="432"/>
                      <a:pt x="203" y="432"/>
                    </a:cubicBezTo>
                    <a:cubicBezTo>
                      <a:pt x="199" y="432"/>
                      <a:pt x="199" y="432"/>
                      <a:pt x="199" y="432"/>
                    </a:cubicBezTo>
                    <a:cubicBezTo>
                      <a:pt x="197" y="435"/>
                      <a:pt x="197" y="435"/>
                      <a:pt x="197" y="435"/>
                    </a:cubicBezTo>
                    <a:cubicBezTo>
                      <a:pt x="196" y="435"/>
                      <a:pt x="196" y="435"/>
                      <a:pt x="196" y="435"/>
                    </a:cubicBezTo>
                    <a:cubicBezTo>
                      <a:pt x="194" y="436"/>
                      <a:pt x="194" y="436"/>
                      <a:pt x="194" y="436"/>
                    </a:cubicBezTo>
                    <a:cubicBezTo>
                      <a:pt x="191" y="435"/>
                      <a:pt x="191" y="435"/>
                      <a:pt x="191" y="435"/>
                    </a:cubicBezTo>
                    <a:lnTo>
                      <a:pt x="191" y="43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5A733BA1-5EC1-4C58-A4F1-EDDF1BCC2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3263" y="5857876"/>
                <a:ext cx="92075" cy="38100"/>
              </a:xfrm>
              <a:custGeom>
                <a:avLst/>
                <a:gdLst>
                  <a:gd name="T0" fmla="*/ 6 w 58"/>
                  <a:gd name="T1" fmla="*/ 2 h 24"/>
                  <a:gd name="T2" fmla="*/ 13 w 58"/>
                  <a:gd name="T3" fmla="*/ 2 h 24"/>
                  <a:gd name="T4" fmla="*/ 21 w 58"/>
                  <a:gd name="T5" fmla="*/ 0 h 24"/>
                  <a:gd name="T6" fmla="*/ 43 w 58"/>
                  <a:gd name="T7" fmla="*/ 2 h 24"/>
                  <a:gd name="T8" fmla="*/ 47 w 58"/>
                  <a:gd name="T9" fmla="*/ 9 h 24"/>
                  <a:gd name="T10" fmla="*/ 54 w 58"/>
                  <a:gd name="T11" fmla="*/ 11 h 24"/>
                  <a:gd name="T12" fmla="*/ 58 w 58"/>
                  <a:gd name="T13" fmla="*/ 15 h 24"/>
                  <a:gd name="T14" fmla="*/ 58 w 58"/>
                  <a:gd name="T15" fmla="*/ 18 h 24"/>
                  <a:gd name="T16" fmla="*/ 49 w 58"/>
                  <a:gd name="T17" fmla="*/ 18 h 24"/>
                  <a:gd name="T18" fmla="*/ 45 w 58"/>
                  <a:gd name="T19" fmla="*/ 15 h 24"/>
                  <a:gd name="T20" fmla="*/ 43 w 58"/>
                  <a:gd name="T21" fmla="*/ 20 h 24"/>
                  <a:gd name="T22" fmla="*/ 41 w 58"/>
                  <a:gd name="T23" fmla="*/ 22 h 24"/>
                  <a:gd name="T24" fmla="*/ 39 w 58"/>
                  <a:gd name="T25" fmla="*/ 20 h 24"/>
                  <a:gd name="T26" fmla="*/ 34 w 58"/>
                  <a:gd name="T27" fmla="*/ 20 h 24"/>
                  <a:gd name="T28" fmla="*/ 34 w 58"/>
                  <a:gd name="T29" fmla="*/ 24 h 24"/>
                  <a:gd name="T30" fmla="*/ 28 w 58"/>
                  <a:gd name="T31" fmla="*/ 24 h 24"/>
                  <a:gd name="T32" fmla="*/ 23 w 58"/>
                  <a:gd name="T33" fmla="*/ 22 h 24"/>
                  <a:gd name="T34" fmla="*/ 17 w 58"/>
                  <a:gd name="T35" fmla="*/ 22 h 24"/>
                  <a:gd name="T36" fmla="*/ 15 w 58"/>
                  <a:gd name="T37" fmla="*/ 18 h 24"/>
                  <a:gd name="T38" fmla="*/ 11 w 58"/>
                  <a:gd name="T39" fmla="*/ 11 h 24"/>
                  <a:gd name="T40" fmla="*/ 8 w 58"/>
                  <a:gd name="T41" fmla="*/ 11 h 24"/>
                  <a:gd name="T42" fmla="*/ 4 w 58"/>
                  <a:gd name="T43" fmla="*/ 11 h 24"/>
                  <a:gd name="T44" fmla="*/ 0 w 58"/>
                  <a:gd name="T45" fmla="*/ 7 h 24"/>
                  <a:gd name="T46" fmla="*/ 2 w 58"/>
                  <a:gd name="T47" fmla="*/ 2 h 24"/>
                  <a:gd name="T48" fmla="*/ 6 w 58"/>
                  <a:gd name="T4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24">
                    <a:moveTo>
                      <a:pt x="6" y="2"/>
                    </a:moveTo>
                    <a:lnTo>
                      <a:pt x="13" y="2"/>
                    </a:lnTo>
                    <a:lnTo>
                      <a:pt x="21" y="0"/>
                    </a:lnTo>
                    <a:lnTo>
                      <a:pt x="43" y="2"/>
                    </a:lnTo>
                    <a:lnTo>
                      <a:pt x="47" y="9"/>
                    </a:lnTo>
                    <a:lnTo>
                      <a:pt x="54" y="11"/>
                    </a:lnTo>
                    <a:lnTo>
                      <a:pt x="58" y="15"/>
                    </a:lnTo>
                    <a:lnTo>
                      <a:pt x="58" y="18"/>
                    </a:lnTo>
                    <a:lnTo>
                      <a:pt x="49" y="18"/>
                    </a:lnTo>
                    <a:lnTo>
                      <a:pt x="45" y="15"/>
                    </a:lnTo>
                    <a:lnTo>
                      <a:pt x="43" y="20"/>
                    </a:lnTo>
                    <a:lnTo>
                      <a:pt x="41" y="22"/>
                    </a:lnTo>
                    <a:lnTo>
                      <a:pt x="39" y="20"/>
                    </a:lnTo>
                    <a:lnTo>
                      <a:pt x="34" y="20"/>
                    </a:lnTo>
                    <a:lnTo>
                      <a:pt x="34" y="24"/>
                    </a:lnTo>
                    <a:lnTo>
                      <a:pt x="28" y="24"/>
                    </a:lnTo>
                    <a:lnTo>
                      <a:pt x="23" y="22"/>
                    </a:lnTo>
                    <a:lnTo>
                      <a:pt x="17" y="22"/>
                    </a:lnTo>
                    <a:lnTo>
                      <a:pt x="15" y="18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4" y="11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71DFB7B0-18EC-4C5B-9980-0E6D493E24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16776" y="5786438"/>
                <a:ext cx="114300" cy="95250"/>
              </a:xfrm>
              <a:custGeom>
                <a:avLst/>
                <a:gdLst>
                  <a:gd name="T0" fmla="*/ 28 w 33"/>
                  <a:gd name="T1" fmla="*/ 25 h 28"/>
                  <a:gd name="T2" fmla="*/ 31 w 33"/>
                  <a:gd name="T3" fmla="*/ 21 h 28"/>
                  <a:gd name="T4" fmla="*/ 30 w 33"/>
                  <a:gd name="T5" fmla="*/ 16 h 28"/>
                  <a:gd name="T6" fmla="*/ 32 w 33"/>
                  <a:gd name="T7" fmla="*/ 14 h 28"/>
                  <a:gd name="T8" fmla="*/ 32 w 33"/>
                  <a:gd name="T9" fmla="*/ 10 h 28"/>
                  <a:gd name="T10" fmla="*/ 33 w 33"/>
                  <a:gd name="T11" fmla="*/ 6 h 28"/>
                  <a:gd name="T12" fmla="*/ 31 w 33"/>
                  <a:gd name="T13" fmla="*/ 6 h 28"/>
                  <a:gd name="T14" fmla="*/ 27 w 33"/>
                  <a:gd name="T15" fmla="*/ 4 h 28"/>
                  <a:gd name="T16" fmla="*/ 20 w 33"/>
                  <a:gd name="T17" fmla="*/ 4 h 28"/>
                  <a:gd name="T18" fmla="*/ 13 w 33"/>
                  <a:gd name="T19" fmla="*/ 4 h 28"/>
                  <a:gd name="T20" fmla="*/ 15 w 33"/>
                  <a:gd name="T21" fmla="*/ 6 h 28"/>
                  <a:gd name="T22" fmla="*/ 21 w 33"/>
                  <a:gd name="T23" fmla="*/ 10 h 28"/>
                  <a:gd name="T24" fmla="*/ 21 w 33"/>
                  <a:gd name="T25" fmla="*/ 15 h 28"/>
                  <a:gd name="T26" fmla="*/ 24 w 33"/>
                  <a:gd name="T27" fmla="*/ 17 h 28"/>
                  <a:gd name="T28" fmla="*/ 26 w 33"/>
                  <a:gd name="T29" fmla="*/ 21 h 28"/>
                  <a:gd name="T30" fmla="*/ 20 w 33"/>
                  <a:gd name="T31" fmla="*/ 22 h 28"/>
                  <a:gd name="T32" fmla="*/ 15 w 33"/>
                  <a:gd name="T33" fmla="*/ 21 h 28"/>
                  <a:gd name="T34" fmla="*/ 10 w 33"/>
                  <a:gd name="T35" fmla="*/ 21 h 28"/>
                  <a:gd name="T36" fmla="*/ 9 w 33"/>
                  <a:gd name="T37" fmla="*/ 20 h 28"/>
                  <a:gd name="T38" fmla="*/ 3 w 33"/>
                  <a:gd name="T39" fmla="*/ 19 h 28"/>
                  <a:gd name="T40" fmla="*/ 0 w 33"/>
                  <a:gd name="T41" fmla="*/ 22 h 28"/>
                  <a:gd name="T42" fmla="*/ 3 w 33"/>
                  <a:gd name="T43" fmla="*/ 24 h 28"/>
                  <a:gd name="T44" fmla="*/ 8 w 33"/>
                  <a:gd name="T45" fmla="*/ 28 h 28"/>
                  <a:gd name="T46" fmla="*/ 9 w 33"/>
                  <a:gd name="T47" fmla="*/ 25 h 28"/>
                  <a:gd name="T48" fmla="*/ 17 w 33"/>
                  <a:gd name="T49" fmla="*/ 26 h 28"/>
                  <a:gd name="T50" fmla="*/ 25 w 33"/>
                  <a:gd name="T51" fmla="*/ 25 h 28"/>
                  <a:gd name="T52" fmla="*/ 28 w 33"/>
                  <a:gd name="T53" fmla="*/ 26 h 28"/>
                  <a:gd name="T54" fmla="*/ 21 w 33"/>
                  <a:gd name="T55" fmla="*/ 0 h 28"/>
                  <a:gd name="T56" fmla="*/ 21 w 33"/>
                  <a:gd name="T57" fmla="*/ 2 h 28"/>
                  <a:gd name="T58" fmla="*/ 14 w 33"/>
                  <a:gd name="T59" fmla="*/ 16 h 28"/>
                  <a:gd name="T60" fmla="*/ 19 w 33"/>
                  <a:gd name="T61" fmla="*/ 16 h 28"/>
                  <a:gd name="T62" fmla="*/ 16 w 33"/>
                  <a:gd name="T6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3" h="28">
                    <a:moveTo>
                      <a:pt x="28" y="26"/>
                    </a:moveTo>
                    <a:cubicBezTo>
                      <a:pt x="28" y="25"/>
                      <a:pt x="28" y="25"/>
                      <a:pt x="28" y="2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5" y="6"/>
                      <a:pt x="15" y="6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6"/>
                      <a:pt x="28" y="26"/>
                      <a:pt x="28" y="26"/>
                    </a:cubicBezTo>
                    <a:close/>
                    <a:moveTo>
                      <a:pt x="19" y="1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9" y="1"/>
                      <a:pt x="19" y="1"/>
                      <a:pt x="19" y="1"/>
                    </a:cubicBezTo>
                    <a:close/>
                    <a:moveTo>
                      <a:pt x="14" y="16"/>
                    </a:moveTo>
                    <a:cubicBezTo>
                      <a:pt x="17" y="15"/>
                      <a:pt x="17" y="15"/>
                      <a:pt x="17" y="15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6" y="17"/>
                      <a:pt x="16" y="17"/>
                      <a:pt x="16" y="17"/>
                    </a:cubicBezTo>
                    <a:lnTo>
                      <a:pt x="14" y="1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" name="Freeform 11">
                <a:extLst>
                  <a:ext uri="{FF2B5EF4-FFF2-40B4-BE49-F238E27FC236}">
                    <a16:creationId xmlns:a16="http://schemas.microsoft.com/office/drawing/2014/main" id="{7EB66F93-43B4-4029-849D-CAE4296583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88151" y="5645151"/>
                <a:ext cx="442913" cy="158750"/>
              </a:xfrm>
              <a:custGeom>
                <a:avLst/>
                <a:gdLst>
                  <a:gd name="T0" fmla="*/ 61 w 279"/>
                  <a:gd name="T1" fmla="*/ 39 h 100"/>
                  <a:gd name="T2" fmla="*/ 57 w 279"/>
                  <a:gd name="T3" fmla="*/ 50 h 100"/>
                  <a:gd name="T4" fmla="*/ 52 w 279"/>
                  <a:gd name="T5" fmla="*/ 48 h 100"/>
                  <a:gd name="T6" fmla="*/ 54 w 279"/>
                  <a:gd name="T7" fmla="*/ 44 h 100"/>
                  <a:gd name="T8" fmla="*/ 18 w 279"/>
                  <a:gd name="T9" fmla="*/ 28 h 100"/>
                  <a:gd name="T10" fmla="*/ 16 w 279"/>
                  <a:gd name="T11" fmla="*/ 33 h 100"/>
                  <a:gd name="T12" fmla="*/ 0 w 279"/>
                  <a:gd name="T13" fmla="*/ 39 h 100"/>
                  <a:gd name="T14" fmla="*/ 13 w 279"/>
                  <a:gd name="T15" fmla="*/ 37 h 100"/>
                  <a:gd name="T16" fmla="*/ 24 w 279"/>
                  <a:gd name="T17" fmla="*/ 37 h 100"/>
                  <a:gd name="T18" fmla="*/ 39 w 279"/>
                  <a:gd name="T19" fmla="*/ 28 h 100"/>
                  <a:gd name="T20" fmla="*/ 57 w 279"/>
                  <a:gd name="T21" fmla="*/ 22 h 100"/>
                  <a:gd name="T22" fmla="*/ 70 w 279"/>
                  <a:gd name="T23" fmla="*/ 18 h 100"/>
                  <a:gd name="T24" fmla="*/ 89 w 279"/>
                  <a:gd name="T25" fmla="*/ 22 h 100"/>
                  <a:gd name="T26" fmla="*/ 78 w 279"/>
                  <a:gd name="T27" fmla="*/ 26 h 100"/>
                  <a:gd name="T28" fmla="*/ 100 w 279"/>
                  <a:gd name="T29" fmla="*/ 31 h 100"/>
                  <a:gd name="T30" fmla="*/ 115 w 279"/>
                  <a:gd name="T31" fmla="*/ 35 h 100"/>
                  <a:gd name="T32" fmla="*/ 126 w 279"/>
                  <a:gd name="T33" fmla="*/ 35 h 100"/>
                  <a:gd name="T34" fmla="*/ 141 w 279"/>
                  <a:gd name="T35" fmla="*/ 46 h 100"/>
                  <a:gd name="T36" fmla="*/ 152 w 279"/>
                  <a:gd name="T37" fmla="*/ 46 h 100"/>
                  <a:gd name="T38" fmla="*/ 167 w 279"/>
                  <a:gd name="T39" fmla="*/ 46 h 100"/>
                  <a:gd name="T40" fmla="*/ 184 w 279"/>
                  <a:gd name="T41" fmla="*/ 72 h 100"/>
                  <a:gd name="T42" fmla="*/ 201 w 279"/>
                  <a:gd name="T43" fmla="*/ 74 h 100"/>
                  <a:gd name="T44" fmla="*/ 206 w 279"/>
                  <a:gd name="T45" fmla="*/ 85 h 100"/>
                  <a:gd name="T46" fmla="*/ 190 w 279"/>
                  <a:gd name="T47" fmla="*/ 98 h 100"/>
                  <a:gd name="T48" fmla="*/ 210 w 279"/>
                  <a:gd name="T49" fmla="*/ 98 h 100"/>
                  <a:gd name="T50" fmla="*/ 238 w 279"/>
                  <a:gd name="T51" fmla="*/ 100 h 100"/>
                  <a:gd name="T52" fmla="*/ 257 w 279"/>
                  <a:gd name="T53" fmla="*/ 95 h 100"/>
                  <a:gd name="T54" fmla="*/ 277 w 279"/>
                  <a:gd name="T55" fmla="*/ 91 h 100"/>
                  <a:gd name="T56" fmla="*/ 273 w 279"/>
                  <a:gd name="T57" fmla="*/ 82 h 100"/>
                  <a:gd name="T58" fmla="*/ 244 w 279"/>
                  <a:gd name="T59" fmla="*/ 72 h 100"/>
                  <a:gd name="T60" fmla="*/ 244 w 279"/>
                  <a:gd name="T61" fmla="*/ 61 h 100"/>
                  <a:gd name="T62" fmla="*/ 234 w 279"/>
                  <a:gd name="T63" fmla="*/ 61 h 100"/>
                  <a:gd name="T64" fmla="*/ 216 w 279"/>
                  <a:gd name="T65" fmla="*/ 52 h 100"/>
                  <a:gd name="T66" fmla="*/ 203 w 279"/>
                  <a:gd name="T67" fmla="*/ 50 h 100"/>
                  <a:gd name="T68" fmla="*/ 199 w 279"/>
                  <a:gd name="T69" fmla="*/ 48 h 100"/>
                  <a:gd name="T70" fmla="*/ 180 w 279"/>
                  <a:gd name="T71" fmla="*/ 35 h 100"/>
                  <a:gd name="T72" fmla="*/ 154 w 279"/>
                  <a:gd name="T73" fmla="*/ 26 h 100"/>
                  <a:gd name="T74" fmla="*/ 141 w 279"/>
                  <a:gd name="T75" fmla="*/ 11 h 100"/>
                  <a:gd name="T76" fmla="*/ 113 w 279"/>
                  <a:gd name="T77" fmla="*/ 7 h 100"/>
                  <a:gd name="T78" fmla="*/ 95 w 279"/>
                  <a:gd name="T79" fmla="*/ 3 h 100"/>
                  <a:gd name="T80" fmla="*/ 67 w 279"/>
                  <a:gd name="T81" fmla="*/ 5 h 100"/>
                  <a:gd name="T82" fmla="*/ 37 w 279"/>
                  <a:gd name="T83" fmla="*/ 11 h 100"/>
                  <a:gd name="T84" fmla="*/ 18 w 279"/>
                  <a:gd name="T85" fmla="*/ 2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9" h="100">
                    <a:moveTo>
                      <a:pt x="54" y="41"/>
                    </a:moveTo>
                    <a:lnTo>
                      <a:pt x="57" y="37"/>
                    </a:lnTo>
                    <a:lnTo>
                      <a:pt x="61" y="39"/>
                    </a:lnTo>
                    <a:lnTo>
                      <a:pt x="65" y="44"/>
                    </a:lnTo>
                    <a:lnTo>
                      <a:pt x="65" y="48"/>
                    </a:lnTo>
                    <a:lnTo>
                      <a:pt x="57" y="50"/>
                    </a:lnTo>
                    <a:lnTo>
                      <a:pt x="50" y="48"/>
                    </a:lnTo>
                    <a:lnTo>
                      <a:pt x="50" y="46"/>
                    </a:lnTo>
                    <a:lnTo>
                      <a:pt x="52" y="48"/>
                    </a:lnTo>
                    <a:lnTo>
                      <a:pt x="54" y="48"/>
                    </a:lnTo>
                    <a:lnTo>
                      <a:pt x="59" y="46"/>
                    </a:lnTo>
                    <a:lnTo>
                      <a:pt x="54" y="44"/>
                    </a:lnTo>
                    <a:lnTo>
                      <a:pt x="54" y="41"/>
                    </a:lnTo>
                    <a:lnTo>
                      <a:pt x="54" y="41"/>
                    </a:lnTo>
                    <a:close/>
                    <a:moveTo>
                      <a:pt x="18" y="28"/>
                    </a:moveTo>
                    <a:lnTo>
                      <a:pt x="20" y="33"/>
                    </a:lnTo>
                    <a:lnTo>
                      <a:pt x="20" y="35"/>
                    </a:lnTo>
                    <a:lnTo>
                      <a:pt x="16" y="33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0" y="39"/>
                    </a:lnTo>
                    <a:lnTo>
                      <a:pt x="7" y="44"/>
                    </a:lnTo>
                    <a:lnTo>
                      <a:pt x="11" y="37"/>
                    </a:lnTo>
                    <a:lnTo>
                      <a:pt x="13" y="37"/>
                    </a:lnTo>
                    <a:lnTo>
                      <a:pt x="13" y="41"/>
                    </a:lnTo>
                    <a:lnTo>
                      <a:pt x="20" y="37"/>
                    </a:lnTo>
                    <a:lnTo>
                      <a:pt x="24" y="37"/>
                    </a:lnTo>
                    <a:lnTo>
                      <a:pt x="31" y="31"/>
                    </a:lnTo>
                    <a:lnTo>
                      <a:pt x="37" y="31"/>
                    </a:lnTo>
                    <a:lnTo>
                      <a:pt x="39" y="28"/>
                    </a:lnTo>
                    <a:lnTo>
                      <a:pt x="44" y="31"/>
                    </a:lnTo>
                    <a:lnTo>
                      <a:pt x="48" y="31"/>
                    </a:lnTo>
                    <a:lnTo>
                      <a:pt x="57" y="22"/>
                    </a:lnTo>
                    <a:lnTo>
                      <a:pt x="61" y="20"/>
                    </a:lnTo>
                    <a:lnTo>
                      <a:pt x="63" y="16"/>
                    </a:lnTo>
                    <a:lnTo>
                      <a:pt x="70" y="18"/>
                    </a:lnTo>
                    <a:lnTo>
                      <a:pt x="76" y="18"/>
                    </a:lnTo>
                    <a:lnTo>
                      <a:pt x="87" y="18"/>
                    </a:lnTo>
                    <a:lnTo>
                      <a:pt x="89" y="22"/>
                    </a:lnTo>
                    <a:lnTo>
                      <a:pt x="87" y="24"/>
                    </a:lnTo>
                    <a:lnTo>
                      <a:pt x="80" y="24"/>
                    </a:lnTo>
                    <a:lnTo>
                      <a:pt x="78" y="26"/>
                    </a:lnTo>
                    <a:lnTo>
                      <a:pt x="80" y="28"/>
                    </a:lnTo>
                    <a:lnTo>
                      <a:pt x="95" y="33"/>
                    </a:lnTo>
                    <a:lnTo>
                      <a:pt x="100" y="31"/>
                    </a:lnTo>
                    <a:lnTo>
                      <a:pt x="104" y="31"/>
                    </a:lnTo>
                    <a:lnTo>
                      <a:pt x="108" y="35"/>
                    </a:lnTo>
                    <a:lnTo>
                      <a:pt x="115" y="35"/>
                    </a:lnTo>
                    <a:lnTo>
                      <a:pt x="119" y="35"/>
                    </a:lnTo>
                    <a:lnTo>
                      <a:pt x="121" y="33"/>
                    </a:lnTo>
                    <a:lnTo>
                      <a:pt x="126" y="35"/>
                    </a:lnTo>
                    <a:lnTo>
                      <a:pt x="126" y="37"/>
                    </a:lnTo>
                    <a:lnTo>
                      <a:pt x="134" y="44"/>
                    </a:lnTo>
                    <a:lnTo>
                      <a:pt x="141" y="46"/>
                    </a:lnTo>
                    <a:lnTo>
                      <a:pt x="143" y="44"/>
                    </a:lnTo>
                    <a:lnTo>
                      <a:pt x="147" y="48"/>
                    </a:lnTo>
                    <a:lnTo>
                      <a:pt x="152" y="46"/>
                    </a:lnTo>
                    <a:lnTo>
                      <a:pt x="156" y="48"/>
                    </a:lnTo>
                    <a:lnTo>
                      <a:pt x="165" y="46"/>
                    </a:lnTo>
                    <a:lnTo>
                      <a:pt x="167" y="46"/>
                    </a:lnTo>
                    <a:lnTo>
                      <a:pt x="171" y="63"/>
                    </a:lnTo>
                    <a:lnTo>
                      <a:pt x="180" y="72"/>
                    </a:lnTo>
                    <a:lnTo>
                      <a:pt x="184" y="72"/>
                    </a:lnTo>
                    <a:lnTo>
                      <a:pt x="186" y="72"/>
                    </a:lnTo>
                    <a:lnTo>
                      <a:pt x="193" y="74"/>
                    </a:lnTo>
                    <a:lnTo>
                      <a:pt x="201" y="74"/>
                    </a:lnTo>
                    <a:lnTo>
                      <a:pt x="201" y="78"/>
                    </a:lnTo>
                    <a:lnTo>
                      <a:pt x="206" y="78"/>
                    </a:lnTo>
                    <a:lnTo>
                      <a:pt x="206" y="85"/>
                    </a:lnTo>
                    <a:lnTo>
                      <a:pt x="199" y="85"/>
                    </a:lnTo>
                    <a:lnTo>
                      <a:pt x="190" y="93"/>
                    </a:lnTo>
                    <a:lnTo>
                      <a:pt x="190" y="98"/>
                    </a:lnTo>
                    <a:lnTo>
                      <a:pt x="199" y="100"/>
                    </a:lnTo>
                    <a:lnTo>
                      <a:pt x="206" y="95"/>
                    </a:lnTo>
                    <a:lnTo>
                      <a:pt x="210" y="98"/>
                    </a:lnTo>
                    <a:lnTo>
                      <a:pt x="223" y="95"/>
                    </a:lnTo>
                    <a:lnTo>
                      <a:pt x="229" y="95"/>
                    </a:lnTo>
                    <a:lnTo>
                      <a:pt x="238" y="100"/>
                    </a:lnTo>
                    <a:lnTo>
                      <a:pt x="253" y="98"/>
                    </a:lnTo>
                    <a:lnTo>
                      <a:pt x="253" y="93"/>
                    </a:lnTo>
                    <a:lnTo>
                      <a:pt x="257" y="95"/>
                    </a:lnTo>
                    <a:lnTo>
                      <a:pt x="262" y="91"/>
                    </a:lnTo>
                    <a:lnTo>
                      <a:pt x="270" y="93"/>
                    </a:lnTo>
                    <a:lnTo>
                      <a:pt x="277" y="91"/>
                    </a:lnTo>
                    <a:lnTo>
                      <a:pt x="279" y="87"/>
                    </a:lnTo>
                    <a:lnTo>
                      <a:pt x="277" y="82"/>
                    </a:lnTo>
                    <a:lnTo>
                      <a:pt x="273" y="82"/>
                    </a:lnTo>
                    <a:lnTo>
                      <a:pt x="268" y="76"/>
                    </a:lnTo>
                    <a:lnTo>
                      <a:pt x="257" y="72"/>
                    </a:lnTo>
                    <a:lnTo>
                      <a:pt x="244" y="72"/>
                    </a:lnTo>
                    <a:lnTo>
                      <a:pt x="240" y="70"/>
                    </a:lnTo>
                    <a:lnTo>
                      <a:pt x="242" y="67"/>
                    </a:lnTo>
                    <a:lnTo>
                      <a:pt x="244" y="61"/>
                    </a:lnTo>
                    <a:lnTo>
                      <a:pt x="242" y="59"/>
                    </a:lnTo>
                    <a:lnTo>
                      <a:pt x="238" y="61"/>
                    </a:lnTo>
                    <a:lnTo>
                      <a:pt x="234" y="61"/>
                    </a:lnTo>
                    <a:lnTo>
                      <a:pt x="223" y="54"/>
                    </a:lnTo>
                    <a:lnTo>
                      <a:pt x="221" y="57"/>
                    </a:lnTo>
                    <a:lnTo>
                      <a:pt x="216" y="52"/>
                    </a:lnTo>
                    <a:lnTo>
                      <a:pt x="210" y="48"/>
                    </a:lnTo>
                    <a:lnTo>
                      <a:pt x="206" y="52"/>
                    </a:lnTo>
                    <a:lnTo>
                      <a:pt x="203" y="50"/>
                    </a:lnTo>
                    <a:lnTo>
                      <a:pt x="206" y="46"/>
                    </a:lnTo>
                    <a:lnTo>
                      <a:pt x="201" y="44"/>
                    </a:lnTo>
                    <a:lnTo>
                      <a:pt x="199" y="48"/>
                    </a:lnTo>
                    <a:lnTo>
                      <a:pt x="197" y="44"/>
                    </a:lnTo>
                    <a:lnTo>
                      <a:pt x="186" y="41"/>
                    </a:lnTo>
                    <a:lnTo>
                      <a:pt x="180" y="35"/>
                    </a:lnTo>
                    <a:lnTo>
                      <a:pt x="175" y="33"/>
                    </a:lnTo>
                    <a:lnTo>
                      <a:pt x="167" y="28"/>
                    </a:lnTo>
                    <a:lnTo>
                      <a:pt x="154" y="26"/>
                    </a:lnTo>
                    <a:lnTo>
                      <a:pt x="147" y="24"/>
                    </a:lnTo>
                    <a:lnTo>
                      <a:pt x="145" y="18"/>
                    </a:lnTo>
                    <a:lnTo>
                      <a:pt x="141" y="11"/>
                    </a:lnTo>
                    <a:lnTo>
                      <a:pt x="136" y="13"/>
                    </a:lnTo>
                    <a:lnTo>
                      <a:pt x="132" y="11"/>
                    </a:lnTo>
                    <a:lnTo>
                      <a:pt x="113" y="7"/>
                    </a:lnTo>
                    <a:lnTo>
                      <a:pt x="106" y="9"/>
                    </a:lnTo>
                    <a:lnTo>
                      <a:pt x="100" y="9"/>
                    </a:lnTo>
                    <a:lnTo>
                      <a:pt x="95" y="3"/>
                    </a:lnTo>
                    <a:lnTo>
                      <a:pt x="82" y="0"/>
                    </a:lnTo>
                    <a:lnTo>
                      <a:pt x="72" y="0"/>
                    </a:lnTo>
                    <a:lnTo>
                      <a:pt x="67" y="5"/>
                    </a:lnTo>
                    <a:lnTo>
                      <a:pt x="52" y="7"/>
                    </a:lnTo>
                    <a:lnTo>
                      <a:pt x="41" y="9"/>
                    </a:lnTo>
                    <a:lnTo>
                      <a:pt x="37" y="11"/>
                    </a:lnTo>
                    <a:lnTo>
                      <a:pt x="26" y="16"/>
                    </a:lnTo>
                    <a:lnTo>
                      <a:pt x="22" y="20"/>
                    </a:lnTo>
                    <a:lnTo>
                      <a:pt x="18" y="22"/>
                    </a:lnTo>
                    <a:lnTo>
                      <a:pt x="18" y="2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3554484A-D2B3-456F-A675-1F30415C65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62788" y="5473701"/>
                <a:ext cx="233363" cy="282575"/>
              </a:xfrm>
              <a:custGeom>
                <a:avLst/>
                <a:gdLst>
                  <a:gd name="T0" fmla="*/ 141 w 147"/>
                  <a:gd name="T1" fmla="*/ 156 h 178"/>
                  <a:gd name="T2" fmla="*/ 121 w 147"/>
                  <a:gd name="T3" fmla="*/ 178 h 178"/>
                  <a:gd name="T4" fmla="*/ 138 w 147"/>
                  <a:gd name="T5" fmla="*/ 165 h 178"/>
                  <a:gd name="T6" fmla="*/ 128 w 147"/>
                  <a:gd name="T7" fmla="*/ 165 h 178"/>
                  <a:gd name="T8" fmla="*/ 121 w 147"/>
                  <a:gd name="T9" fmla="*/ 178 h 178"/>
                  <a:gd name="T10" fmla="*/ 147 w 147"/>
                  <a:gd name="T11" fmla="*/ 136 h 178"/>
                  <a:gd name="T12" fmla="*/ 138 w 147"/>
                  <a:gd name="T13" fmla="*/ 136 h 178"/>
                  <a:gd name="T14" fmla="*/ 121 w 147"/>
                  <a:gd name="T15" fmla="*/ 121 h 178"/>
                  <a:gd name="T16" fmla="*/ 110 w 147"/>
                  <a:gd name="T17" fmla="*/ 132 h 178"/>
                  <a:gd name="T18" fmla="*/ 110 w 147"/>
                  <a:gd name="T19" fmla="*/ 136 h 178"/>
                  <a:gd name="T20" fmla="*/ 121 w 147"/>
                  <a:gd name="T21" fmla="*/ 121 h 178"/>
                  <a:gd name="T22" fmla="*/ 113 w 147"/>
                  <a:gd name="T23" fmla="*/ 121 h 178"/>
                  <a:gd name="T24" fmla="*/ 106 w 147"/>
                  <a:gd name="T25" fmla="*/ 119 h 178"/>
                  <a:gd name="T26" fmla="*/ 87 w 147"/>
                  <a:gd name="T27" fmla="*/ 95 h 178"/>
                  <a:gd name="T28" fmla="*/ 95 w 147"/>
                  <a:gd name="T29" fmla="*/ 119 h 178"/>
                  <a:gd name="T30" fmla="*/ 84 w 147"/>
                  <a:gd name="T31" fmla="*/ 108 h 178"/>
                  <a:gd name="T32" fmla="*/ 87 w 147"/>
                  <a:gd name="T33" fmla="*/ 95 h 178"/>
                  <a:gd name="T34" fmla="*/ 65 w 147"/>
                  <a:gd name="T35" fmla="*/ 98 h 178"/>
                  <a:gd name="T36" fmla="*/ 67 w 147"/>
                  <a:gd name="T37" fmla="*/ 93 h 178"/>
                  <a:gd name="T38" fmla="*/ 106 w 147"/>
                  <a:gd name="T39" fmla="*/ 91 h 178"/>
                  <a:gd name="T40" fmla="*/ 108 w 147"/>
                  <a:gd name="T41" fmla="*/ 82 h 178"/>
                  <a:gd name="T42" fmla="*/ 82 w 147"/>
                  <a:gd name="T43" fmla="*/ 76 h 178"/>
                  <a:gd name="T44" fmla="*/ 82 w 147"/>
                  <a:gd name="T45" fmla="*/ 89 h 178"/>
                  <a:gd name="T46" fmla="*/ 84 w 147"/>
                  <a:gd name="T47" fmla="*/ 78 h 178"/>
                  <a:gd name="T48" fmla="*/ 78 w 147"/>
                  <a:gd name="T49" fmla="*/ 70 h 178"/>
                  <a:gd name="T50" fmla="*/ 69 w 147"/>
                  <a:gd name="T51" fmla="*/ 57 h 178"/>
                  <a:gd name="T52" fmla="*/ 63 w 147"/>
                  <a:gd name="T53" fmla="*/ 63 h 178"/>
                  <a:gd name="T54" fmla="*/ 63 w 147"/>
                  <a:gd name="T55" fmla="*/ 52 h 178"/>
                  <a:gd name="T56" fmla="*/ 59 w 147"/>
                  <a:gd name="T57" fmla="*/ 46 h 178"/>
                  <a:gd name="T58" fmla="*/ 46 w 147"/>
                  <a:gd name="T59" fmla="*/ 7 h 178"/>
                  <a:gd name="T60" fmla="*/ 50 w 147"/>
                  <a:gd name="T61" fmla="*/ 22 h 178"/>
                  <a:gd name="T62" fmla="*/ 41 w 147"/>
                  <a:gd name="T63" fmla="*/ 33 h 178"/>
                  <a:gd name="T64" fmla="*/ 46 w 147"/>
                  <a:gd name="T65" fmla="*/ 18 h 178"/>
                  <a:gd name="T66" fmla="*/ 30 w 147"/>
                  <a:gd name="T67" fmla="*/ 0 h 178"/>
                  <a:gd name="T68" fmla="*/ 7 w 147"/>
                  <a:gd name="T69" fmla="*/ 7 h 178"/>
                  <a:gd name="T70" fmla="*/ 24 w 147"/>
                  <a:gd name="T71" fmla="*/ 5 h 178"/>
                  <a:gd name="T72" fmla="*/ 22 w 147"/>
                  <a:gd name="T73" fmla="*/ 7 h 178"/>
                  <a:gd name="T74" fmla="*/ 0 w 147"/>
                  <a:gd name="T75" fmla="*/ 7 h 178"/>
                  <a:gd name="T76" fmla="*/ 39 w 147"/>
                  <a:gd name="T77" fmla="*/ 52 h 178"/>
                  <a:gd name="T78" fmla="*/ 35 w 147"/>
                  <a:gd name="T79" fmla="*/ 59 h 178"/>
                  <a:gd name="T80" fmla="*/ 24 w 147"/>
                  <a:gd name="T81" fmla="*/ 80 h 178"/>
                  <a:gd name="T82" fmla="*/ 24 w 147"/>
                  <a:gd name="T83" fmla="*/ 80 h 178"/>
                  <a:gd name="T84" fmla="*/ 22 w 147"/>
                  <a:gd name="T85" fmla="*/ 80 h 178"/>
                  <a:gd name="T86" fmla="*/ 20 w 147"/>
                  <a:gd name="T87" fmla="*/ 82 h 178"/>
                  <a:gd name="T88" fmla="*/ 22 w 147"/>
                  <a:gd name="T89" fmla="*/ 63 h 178"/>
                  <a:gd name="T90" fmla="*/ 15 w 147"/>
                  <a:gd name="T91" fmla="*/ 63 h 178"/>
                  <a:gd name="T92" fmla="*/ 20 w 147"/>
                  <a:gd name="T93" fmla="*/ 72 h 178"/>
                  <a:gd name="T94" fmla="*/ 28 w 147"/>
                  <a:gd name="T95" fmla="*/ 82 h 178"/>
                  <a:gd name="T96" fmla="*/ 24 w 147"/>
                  <a:gd name="T97" fmla="*/ 98 h 178"/>
                  <a:gd name="T98" fmla="*/ 28 w 147"/>
                  <a:gd name="T99" fmla="*/ 8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178">
                    <a:moveTo>
                      <a:pt x="138" y="160"/>
                    </a:moveTo>
                    <a:lnTo>
                      <a:pt x="141" y="160"/>
                    </a:lnTo>
                    <a:lnTo>
                      <a:pt x="141" y="156"/>
                    </a:lnTo>
                    <a:lnTo>
                      <a:pt x="138" y="160"/>
                    </a:lnTo>
                    <a:lnTo>
                      <a:pt x="138" y="160"/>
                    </a:lnTo>
                    <a:close/>
                    <a:moveTo>
                      <a:pt x="121" y="178"/>
                    </a:moveTo>
                    <a:lnTo>
                      <a:pt x="134" y="175"/>
                    </a:lnTo>
                    <a:lnTo>
                      <a:pt x="138" y="169"/>
                    </a:lnTo>
                    <a:lnTo>
                      <a:pt x="138" y="165"/>
                    </a:lnTo>
                    <a:lnTo>
                      <a:pt x="136" y="165"/>
                    </a:lnTo>
                    <a:lnTo>
                      <a:pt x="132" y="169"/>
                    </a:lnTo>
                    <a:lnTo>
                      <a:pt x="128" y="165"/>
                    </a:lnTo>
                    <a:lnTo>
                      <a:pt x="121" y="169"/>
                    </a:lnTo>
                    <a:lnTo>
                      <a:pt x="121" y="178"/>
                    </a:lnTo>
                    <a:lnTo>
                      <a:pt x="121" y="178"/>
                    </a:lnTo>
                    <a:close/>
                    <a:moveTo>
                      <a:pt x="134" y="134"/>
                    </a:moveTo>
                    <a:lnTo>
                      <a:pt x="141" y="132"/>
                    </a:lnTo>
                    <a:lnTo>
                      <a:pt x="147" y="136"/>
                    </a:lnTo>
                    <a:lnTo>
                      <a:pt x="147" y="139"/>
                    </a:lnTo>
                    <a:lnTo>
                      <a:pt x="143" y="136"/>
                    </a:lnTo>
                    <a:lnTo>
                      <a:pt x="138" y="136"/>
                    </a:lnTo>
                    <a:lnTo>
                      <a:pt x="134" y="134"/>
                    </a:lnTo>
                    <a:lnTo>
                      <a:pt x="134" y="134"/>
                    </a:lnTo>
                    <a:close/>
                    <a:moveTo>
                      <a:pt x="121" y="121"/>
                    </a:moveTo>
                    <a:lnTo>
                      <a:pt x="117" y="124"/>
                    </a:lnTo>
                    <a:lnTo>
                      <a:pt x="117" y="128"/>
                    </a:lnTo>
                    <a:lnTo>
                      <a:pt x="110" y="132"/>
                    </a:lnTo>
                    <a:lnTo>
                      <a:pt x="108" y="134"/>
                    </a:lnTo>
                    <a:lnTo>
                      <a:pt x="108" y="136"/>
                    </a:lnTo>
                    <a:lnTo>
                      <a:pt x="110" y="136"/>
                    </a:lnTo>
                    <a:lnTo>
                      <a:pt x="121" y="130"/>
                    </a:lnTo>
                    <a:lnTo>
                      <a:pt x="121" y="124"/>
                    </a:lnTo>
                    <a:lnTo>
                      <a:pt x="121" y="121"/>
                    </a:lnTo>
                    <a:lnTo>
                      <a:pt x="121" y="121"/>
                    </a:lnTo>
                    <a:close/>
                    <a:moveTo>
                      <a:pt x="106" y="117"/>
                    </a:moveTo>
                    <a:lnTo>
                      <a:pt x="113" y="121"/>
                    </a:lnTo>
                    <a:lnTo>
                      <a:pt x="113" y="126"/>
                    </a:lnTo>
                    <a:lnTo>
                      <a:pt x="108" y="124"/>
                    </a:lnTo>
                    <a:lnTo>
                      <a:pt x="106" y="119"/>
                    </a:lnTo>
                    <a:lnTo>
                      <a:pt x="106" y="117"/>
                    </a:lnTo>
                    <a:lnTo>
                      <a:pt x="106" y="117"/>
                    </a:lnTo>
                    <a:close/>
                    <a:moveTo>
                      <a:pt x="87" y="95"/>
                    </a:moveTo>
                    <a:lnTo>
                      <a:pt x="91" y="104"/>
                    </a:lnTo>
                    <a:lnTo>
                      <a:pt x="91" y="111"/>
                    </a:lnTo>
                    <a:lnTo>
                      <a:pt x="95" y="119"/>
                    </a:lnTo>
                    <a:lnTo>
                      <a:pt x="93" y="119"/>
                    </a:lnTo>
                    <a:lnTo>
                      <a:pt x="89" y="115"/>
                    </a:lnTo>
                    <a:lnTo>
                      <a:pt x="84" y="108"/>
                    </a:lnTo>
                    <a:lnTo>
                      <a:pt x="89" y="106"/>
                    </a:lnTo>
                    <a:lnTo>
                      <a:pt x="84" y="100"/>
                    </a:lnTo>
                    <a:lnTo>
                      <a:pt x="87" y="95"/>
                    </a:lnTo>
                    <a:lnTo>
                      <a:pt x="87" y="95"/>
                    </a:lnTo>
                    <a:close/>
                    <a:moveTo>
                      <a:pt x="67" y="93"/>
                    </a:moveTo>
                    <a:lnTo>
                      <a:pt x="65" y="98"/>
                    </a:lnTo>
                    <a:lnTo>
                      <a:pt x="69" y="98"/>
                    </a:lnTo>
                    <a:lnTo>
                      <a:pt x="67" y="93"/>
                    </a:lnTo>
                    <a:lnTo>
                      <a:pt x="67" y="93"/>
                    </a:lnTo>
                    <a:close/>
                    <a:moveTo>
                      <a:pt x="108" y="82"/>
                    </a:moveTo>
                    <a:lnTo>
                      <a:pt x="104" y="89"/>
                    </a:lnTo>
                    <a:lnTo>
                      <a:pt x="106" y="91"/>
                    </a:lnTo>
                    <a:lnTo>
                      <a:pt x="108" y="87"/>
                    </a:lnTo>
                    <a:lnTo>
                      <a:pt x="108" y="82"/>
                    </a:lnTo>
                    <a:lnTo>
                      <a:pt x="108" y="82"/>
                    </a:lnTo>
                    <a:close/>
                    <a:moveTo>
                      <a:pt x="78" y="70"/>
                    </a:moveTo>
                    <a:lnTo>
                      <a:pt x="78" y="72"/>
                    </a:lnTo>
                    <a:lnTo>
                      <a:pt x="82" y="76"/>
                    </a:lnTo>
                    <a:lnTo>
                      <a:pt x="82" y="85"/>
                    </a:lnTo>
                    <a:lnTo>
                      <a:pt x="80" y="87"/>
                    </a:lnTo>
                    <a:lnTo>
                      <a:pt x="82" y="89"/>
                    </a:lnTo>
                    <a:lnTo>
                      <a:pt x="89" y="89"/>
                    </a:lnTo>
                    <a:lnTo>
                      <a:pt x="89" y="85"/>
                    </a:lnTo>
                    <a:lnTo>
                      <a:pt x="84" y="78"/>
                    </a:lnTo>
                    <a:lnTo>
                      <a:pt x="84" y="72"/>
                    </a:lnTo>
                    <a:lnTo>
                      <a:pt x="78" y="70"/>
                    </a:lnTo>
                    <a:lnTo>
                      <a:pt x="78" y="70"/>
                    </a:lnTo>
                    <a:close/>
                    <a:moveTo>
                      <a:pt x="59" y="46"/>
                    </a:moveTo>
                    <a:lnTo>
                      <a:pt x="65" y="50"/>
                    </a:lnTo>
                    <a:lnTo>
                      <a:pt x="69" y="57"/>
                    </a:lnTo>
                    <a:lnTo>
                      <a:pt x="67" y="65"/>
                    </a:lnTo>
                    <a:lnTo>
                      <a:pt x="65" y="67"/>
                    </a:lnTo>
                    <a:lnTo>
                      <a:pt x="63" y="63"/>
                    </a:lnTo>
                    <a:lnTo>
                      <a:pt x="65" y="63"/>
                    </a:lnTo>
                    <a:lnTo>
                      <a:pt x="67" y="59"/>
                    </a:lnTo>
                    <a:lnTo>
                      <a:pt x="63" y="52"/>
                    </a:lnTo>
                    <a:lnTo>
                      <a:pt x="56" y="50"/>
                    </a:lnTo>
                    <a:lnTo>
                      <a:pt x="59" y="46"/>
                    </a:lnTo>
                    <a:lnTo>
                      <a:pt x="59" y="46"/>
                    </a:lnTo>
                    <a:close/>
                    <a:moveTo>
                      <a:pt x="30" y="0"/>
                    </a:moveTo>
                    <a:lnTo>
                      <a:pt x="39" y="0"/>
                    </a:lnTo>
                    <a:lnTo>
                      <a:pt x="46" y="7"/>
                    </a:lnTo>
                    <a:lnTo>
                      <a:pt x="48" y="11"/>
                    </a:lnTo>
                    <a:lnTo>
                      <a:pt x="50" y="13"/>
                    </a:lnTo>
                    <a:lnTo>
                      <a:pt x="50" y="22"/>
                    </a:lnTo>
                    <a:lnTo>
                      <a:pt x="46" y="24"/>
                    </a:lnTo>
                    <a:lnTo>
                      <a:pt x="46" y="28"/>
                    </a:lnTo>
                    <a:lnTo>
                      <a:pt x="41" y="33"/>
                    </a:lnTo>
                    <a:lnTo>
                      <a:pt x="43" y="24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39" y="9"/>
                    </a:lnTo>
                    <a:lnTo>
                      <a:pt x="39" y="5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  <a:moveTo>
                      <a:pt x="0" y="7"/>
                    </a:moveTo>
                    <a:lnTo>
                      <a:pt x="7" y="7"/>
                    </a:lnTo>
                    <a:lnTo>
                      <a:pt x="9" y="9"/>
                    </a:lnTo>
                    <a:lnTo>
                      <a:pt x="17" y="5"/>
                    </a:lnTo>
                    <a:lnTo>
                      <a:pt x="24" y="5"/>
                    </a:lnTo>
                    <a:lnTo>
                      <a:pt x="30" y="9"/>
                    </a:lnTo>
                    <a:lnTo>
                      <a:pt x="26" y="9"/>
                    </a:lnTo>
                    <a:lnTo>
                      <a:pt x="22" y="7"/>
                    </a:lnTo>
                    <a:lnTo>
                      <a:pt x="11" y="16"/>
                    </a:lnTo>
                    <a:lnTo>
                      <a:pt x="7" y="13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  <a:moveTo>
                      <a:pt x="33" y="57"/>
                    </a:moveTo>
                    <a:lnTo>
                      <a:pt x="39" y="52"/>
                    </a:lnTo>
                    <a:lnTo>
                      <a:pt x="43" y="54"/>
                    </a:lnTo>
                    <a:lnTo>
                      <a:pt x="41" y="59"/>
                    </a:lnTo>
                    <a:lnTo>
                      <a:pt x="35" y="59"/>
                    </a:lnTo>
                    <a:lnTo>
                      <a:pt x="33" y="57"/>
                    </a:lnTo>
                    <a:lnTo>
                      <a:pt x="33" y="57"/>
                    </a:lnTo>
                    <a:close/>
                    <a:moveTo>
                      <a:pt x="24" y="80"/>
                    </a:moveTo>
                    <a:lnTo>
                      <a:pt x="22" y="78"/>
                    </a:lnTo>
                    <a:lnTo>
                      <a:pt x="28" y="78"/>
                    </a:lnTo>
                    <a:lnTo>
                      <a:pt x="24" y="80"/>
                    </a:lnTo>
                    <a:lnTo>
                      <a:pt x="24" y="80"/>
                    </a:lnTo>
                    <a:close/>
                    <a:moveTo>
                      <a:pt x="20" y="82"/>
                    </a:moveTo>
                    <a:lnTo>
                      <a:pt x="22" y="80"/>
                    </a:lnTo>
                    <a:lnTo>
                      <a:pt x="22" y="85"/>
                    </a:lnTo>
                    <a:lnTo>
                      <a:pt x="20" y="82"/>
                    </a:lnTo>
                    <a:lnTo>
                      <a:pt x="20" y="82"/>
                    </a:lnTo>
                    <a:close/>
                    <a:moveTo>
                      <a:pt x="20" y="76"/>
                    </a:moveTo>
                    <a:lnTo>
                      <a:pt x="26" y="72"/>
                    </a:lnTo>
                    <a:lnTo>
                      <a:pt x="22" y="63"/>
                    </a:lnTo>
                    <a:lnTo>
                      <a:pt x="22" y="57"/>
                    </a:lnTo>
                    <a:lnTo>
                      <a:pt x="17" y="54"/>
                    </a:lnTo>
                    <a:lnTo>
                      <a:pt x="15" y="63"/>
                    </a:lnTo>
                    <a:lnTo>
                      <a:pt x="11" y="70"/>
                    </a:lnTo>
                    <a:lnTo>
                      <a:pt x="15" y="74"/>
                    </a:lnTo>
                    <a:lnTo>
                      <a:pt x="20" y="72"/>
                    </a:lnTo>
                    <a:lnTo>
                      <a:pt x="20" y="76"/>
                    </a:lnTo>
                    <a:lnTo>
                      <a:pt x="20" y="76"/>
                    </a:lnTo>
                    <a:close/>
                    <a:moveTo>
                      <a:pt x="28" y="82"/>
                    </a:moveTo>
                    <a:lnTo>
                      <a:pt x="22" y="87"/>
                    </a:lnTo>
                    <a:lnTo>
                      <a:pt x="22" y="91"/>
                    </a:lnTo>
                    <a:lnTo>
                      <a:pt x="24" y="98"/>
                    </a:lnTo>
                    <a:lnTo>
                      <a:pt x="28" y="95"/>
                    </a:lnTo>
                    <a:lnTo>
                      <a:pt x="30" y="91"/>
                    </a:lnTo>
                    <a:lnTo>
                      <a:pt x="28" y="89"/>
                    </a:lnTo>
                    <a:lnTo>
                      <a:pt x="30" y="85"/>
                    </a:lnTo>
                    <a:lnTo>
                      <a:pt x="28" y="8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" name="Freeform 13">
                <a:extLst>
                  <a:ext uri="{FF2B5EF4-FFF2-40B4-BE49-F238E27FC236}">
                    <a16:creationId xmlns:a16="http://schemas.microsoft.com/office/drawing/2014/main" id="{1BC6AB34-28ED-4E26-980D-CECA3806D7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34001" y="4175126"/>
                <a:ext cx="2346325" cy="1381125"/>
              </a:xfrm>
              <a:custGeom>
                <a:avLst/>
                <a:gdLst>
                  <a:gd name="T0" fmla="*/ 398 w 684"/>
                  <a:gd name="T1" fmla="*/ 40 h 403"/>
                  <a:gd name="T2" fmla="*/ 481 w 684"/>
                  <a:gd name="T3" fmla="*/ 78 h 403"/>
                  <a:gd name="T4" fmla="*/ 572 w 684"/>
                  <a:gd name="T5" fmla="*/ 123 h 403"/>
                  <a:gd name="T6" fmla="*/ 644 w 684"/>
                  <a:gd name="T7" fmla="*/ 101 h 403"/>
                  <a:gd name="T8" fmla="*/ 676 w 684"/>
                  <a:gd name="T9" fmla="*/ 83 h 403"/>
                  <a:gd name="T10" fmla="*/ 681 w 684"/>
                  <a:gd name="T11" fmla="*/ 120 h 403"/>
                  <a:gd name="T12" fmla="*/ 658 w 684"/>
                  <a:gd name="T13" fmla="*/ 126 h 403"/>
                  <a:gd name="T14" fmla="*/ 639 w 684"/>
                  <a:gd name="T15" fmla="*/ 137 h 403"/>
                  <a:gd name="T16" fmla="*/ 636 w 684"/>
                  <a:gd name="T17" fmla="*/ 160 h 403"/>
                  <a:gd name="T18" fmla="*/ 621 w 684"/>
                  <a:gd name="T19" fmla="*/ 171 h 403"/>
                  <a:gd name="T20" fmla="*/ 587 w 684"/>
                  <a:gd name="T21" fmla="*/ 186 h 403"/>
                  <a:gd name="T22" fmla="*/ 575 w 684"/>
                  <a:gd name="T23" fmla="*/ 207 h 403"/>
                  <a:gd name="T24" fmla="*/ 571 w 684"/>
                  <a:gd name="T25" fmla="*/ 212 h 403"/>
                  <a:gd name="T26" fmla="*/ 560 w 684"/>
                  <a:gd name="T27" fmla="*/ 226 h 403"/>
                  <a:gd name="T28" fmla="*/ 557 w 684"/>
                  <a:gd name="T29" fmla="*/ 203 h 403"/>
                  <a:gd name="T30" fmla="*/ 553 w 684"/>
                  <a:gd name="T31" fmla="*/ 220 h 403"/>
                  <a:gd name="T32" fmla="*/ 554 w 684"/>
                  <a:gd name="T33" fmla="*/ 228 h 403"/>
                  <a:gd name="T34" fmla="*/ 547 w 684"/>
                  <a:gd name="T35" fmla="*/ 235 h 403"/>
                  <a:gd name="T36" fmla="*/ 550 w 684"/>
                  <a:gd name="T37" fmla="*/ 251 h 403"/>
                  <a:gd name="T38" fmla="*/ 557 w 684"/>
                  <a:gd name="T39" fmla="*/ 258 h 403"/>
                  <a:gd name="T40" fmla="*/ 546 w 684"/>
                  <a:gd name="T41" fmla="*/ 267 h 403"/>
                  <a:gd name="T42" fmla="*/ 526 w 684"/>
                  <a:gd name="T43" fmla="*/ 283 h 403"/>
                  <a:gd name="T44" fmla="*/ 497 w 684"/>
                  <a:gd name="T45" fmla="*/ 301 h 403"/>
                  <a:gd name="T46" fmla="*/ 481 w 684"/>
                  <a:gd name="T47" fmla="*/ 333 h 403"/>
                  <a:gd name="T48" fmla="*/ 489 w 684"/>
                  <a:gd name="T49" fmla="*/ 386 h 403"/>
                  <a:gd name="T50" fmla="*/ 470 w 684"/>
                  <a:gd name="T51" fmla="*/ 394 h 403"/>
                  <a:gd name="T52" fmla="*/ 461 w 684"/>
                  <a:gd name="T53" fmla="*/ 376 h 403"/>
                  <a:gd name="T54" fmla="*/ 458 w 684"/>
                  <a:gd name="T55" fmla="*/ 349 h 403"/>
                  <a:gd name="T56" fmla="*/ 438 w 684"/>
                  <a:gd name="T57" fmla="*/ 340 h 403"/>
                  <a:gd name="T58" fmla="*/ 426 w 684"/>
                  <a:gd name="T59" fmla="*/ 333 h 403"/>
                  <a:gd name="T60" fmla="*/ 405 w 684"/>
                  <a:gd name="T61" fmla="*/ 331 h 403"/>
                  <a:gd name="T62" fmla="*/ 378 w 684"/>
                  <a:gd name="T63" fmla="*/ 338 h 403"/>
                  <a:gd name="T64" fmla="*/ 381 w 684"/>
                  <a:gd name="T65" fmla="*/ 348 h 403"/>
                  <a:gd name="T66" fmla="*/ 360 w 684"/>
                  <a:gd name="T67" fmla="*/ 346 h 403"/>
                  <a:gd name="T68" fmla="*/ 341 w 684"/>
                  <a:gd name="T69" fmla="*/ 340 h 403"/>
                  <a:gd name="T70" fmla="*/ 317 w 684"/>
                  <a:gd name="T71" fmla="*/ 341 h 403"/>
                  <a:gd name="T72" fmla="*/ 294 w 684"/>
                  <a:gd name="T73" fmla="*/ 356 h 403"/>
                  <a:gd name="T74" fmla="*/ 282 w 684"/>
                  <a:gd name="T75" fmla="*/ 390 h 403"/>
                  <a:gd name="T76" fmla="*/ 260 w 684"/>
                  <a:gd name="T77" fmla="*/ 372 h 403"/>
                  <a:gd name="T78" fmla="*/ 246 w 684"/>
                  <a:gd name="T79" fmla="*/ 340 h 403"/>
                  <a:gd name="T80" fmla="*/ 225 w 684"/>
                  <a:gd name="T81" fmla="*/ 341 h 403"/>
                  <a:gd name="T82" fmla="*/ 208 w 684"/>
                  <a:gd name="T83" fmla="*/ 340 h 403"/>
                  <a:gd name="T84" fmla="*/ 199 w 684"/>
                  <a:gd name="T85" fmla="*/ 325 h 403"/>
                  <a:gd name="T86" fmla="*/ 184 w 684"/>
                  <a:gd name="T87" fmla="*/ 304 h 403"/>
                  <a:gd name="T88" fmla="*/ 49 w 684"/>
                  <a:gd name="T89" fmla="*/ 267 h 403"/>
                  <a:gd name="T90" fmla="*/ 25 w 684"/>
                  <a:gd name="T91" fmla="*/ 248 h 403"/>
                  <a:gd name="T92" fmla="*/ 17 w 684"/>
                  <a:gd name="T93" fmla="*/ 217 h 403"/>
                  <a:gd name="T94" fmla="*/ 16 w 684"/>
                  <a:gd name="T95" fmla="*/ 200 h 403"/>
                  <a:gd name="T96" fmla="*/ 12 w 684"/>
                  <a:gd name="T97" fmla="*/ 200 h 403"/>
                  <a:gd name="T98" fmla="*/ 2 w 684"/>
                  <a:gd name="T99" fmla="*/ 158 h 403"/>
                  <a:gd name="T100" fmla="*/ 8 w 684"/>
                  <a:gd name="T101" fmla="*/ 117 h 403"/>
                  <a:gd name="T102" fmla="*/ 30 w 684"/>
                  <a:gd name="T103" fmla="*/ 58 h 403"/>
                  <a:gd name="T104" fmla="*/ 32 w 684"/>
                  <a:gd name="T105" fmla="*/ 49 h 403"/>
                  <a:gd name="T106" fmla="*/ 35 w 684"/>
                  <a:gd name="T107" fmla="*/ 23 h 403"/>
                  <a:gd name="T108" fmla="*/ 51 w 684"/>
                  <a:gd name="T109" fmla="*/ 25 h 403"/>
                  <a:gd name="T110" fmla="*/ 52 w 684"/>
                  <a:gd name="T111" fmla="*/ 35 h 403"/>
                  <a:gd name="T112" fmla="*/ 63 w 684"/>
                  <a:gd name="T113" fmla="*/ 8 h 403"/>
                  <a:gd name="T114" fmla="*/ 593 w 684"/>
                  <a:gd name="T115" fmla="*/ 181 h 403"/>
                  <a:gd name="T116" fmla="*/ 606 w 684"/>
                  <a:gd name="T117" fmla="*/ 177 h 403"/>
                  <a:gd name="T118" fmla="*/ 61 w 684"/>
                  <a:gd name="T119" fmla="*/ 13 h 403"/>
                  <a:gd name="T120" fmla="*/ 286 w 684"/>
                  <a:gd name="T121" fmla="*/ 372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84" h="403">
                    <a:moveTo>
                      <a:pt x="60" y="0"/>
                    </a:moveTo>
                    <a:cubicBezTo>
                      <a:pt x="374" y="31"/>
                      <a:pt x="374" y="31"/>
                      <a:pt x="374" y="31"/>
                    </a:cubicBezTo>
                    <a:cubicBezTo>
                      <a:pt x="376" y="32"/>
                      <a:pt x="376" y="32"/>
                      <a:pt x="376" y="32"/>
                    </a:cubicBezTo>
                    <a:cubicBezTo>
                      <a:pt x="379" y="32"/>
                      <a:pt x="379" y="32"/>
                      <a:pt x="379" y="32"/>
                    </a:cubicBezTo>
                    <a:cubicBezTo>
                      <a:pt x="381" y="34"/>
                      <a:pt x="381" y="34"/>
                      <a:pt x="381" y="34"/>
                    </a:cubicBezTo>
                    <a:cubicBezTo>
                      <a:pt x="382" y="35"/>
                      <a:pt x="382" y="35"/>
                      <a:pt x="382" y="35"/>
                    </a:cubicBezTo>
                    <a:cubicBezTo>
                      <a:pt x="383" y="36"/>
                      <a:pt x="383" y="36"/>
                      <a:pt x="383" y="36"/>
                    </a:cubicBezTo>
                    <a:cubicBezTo>
                      <a:pt x="384" y="37"/>
                      <a:pt x="384" y="37"/>
                      <a:pt x="384" y="37"/>
                    </a:cubicBezTo>
                    <a:cubicBezTo>
                      <a:pt x="386" y="38"/>
                      <a:pt x="386" y="38"/>
                      <a:pt x="386" y="38"/>
                    </a:cubicBezTo>
                    <a:cubicBezTo>
                      <a:pt x="387" y="38"/>
                      <a:pt x="387" y="38"/>
                      <a:pt x="387" y="38"/>
                    </a:cubicBezTo>
                    <a:cubicBezTo>
                      <a:pt x="389" y="39"/>
                      <a:pt x="389" y="39"/>
                      <a:pt x="389" y="39"/>
                    </a:cubicBezTo>
                    <a:cubicBezTo>
                      <a:pt x="390" y="41"/>
                      <a:pt x="390" y="41"/>
                      <a:pt x="390" y="41"/>
                    </a:cubicBezTo>
                    <a:cubicBezTo>
                      <a:pt x="391" y="40"/>
                      <a:pt x="391" y="40"/>
                      <a:pt x="391" y="40"/>
                    </a:cubicBezTo>
                    <a:cubicBezTo>
                      <a:pt x="393" y="40"/>
                      <a:pt x="393" y="40"/>
                      <a:pt x="393" y="40"/>
                    </a:cubicBezTo>
                    <a:cubicBezTo>
                      <a:pt x="395" y="40"/>
                      <a:pt x="395" y="40"/>
                      <a:pt x="395" y="40"/>
                    </a:cubicBezTo>
                    <a:cubicBezTo>
                      <a:pt x="398" y="40"/>
                      <a:pt x="398" y="40"/>
                      <a:pt x="398" y="40"/>
                    </a:cubicBezTo>
                    <a:cubicBezTo>
                      <a:pt x="400" y="42"/>
                      <a:pt x="400" y="42"/>
                      <a:pt x="400" y="42"/>
                    </a:cubicBezTo>
                    <a:cubicBezTo>
                      <a:pt x="402" y="42"/>
                      <a:pt x="402" y="42"/>
                      <a:pt x="402" y="42"/>
                    </a:cubicBezTo>
                    <a:cubicBezTo>
                      <a:pt x="403" y="45"/>
                      <a:pt x="403" y="45"/>
                      <a:pt x="403" y="45"/>
                    </a:cubicBezTo>
                    <a:cubicBezTo>
                      <a:pt x="407" y="46"/>
                      <a:pt x="407" y="46"/>
                      <a:pt x="407" y="46"/>
                    </a:cubicBezTo>
                    <a:cubicBezTo>
                      <a:pt x="410" y="47"/>
                      <a:pt x="410" y="47"/>
                      <a:pt x="410" y="47"/>
                    </a:cubicBezTo>
                    <a:cubicBezTo>
                      <a:pt x="411" y="49"/>
                      <a:pt x="411" y="49"/>
                      <a:pt x="411" y="49"/>
                    </a:cubicBezTo>
                    <a:cubicBezTo>
                      <a:pt x="413" y="50"/>
                      <a:pt x="413" y="50"/>
                      <a:pt x="413" y="50"/>
                    </a:cubicBezTo>
                    <a:cubicBezTo>
                      <a:pt x="417" y="50"/>
                      <a:pt x="417" y="50"/>
                      <a:pt x="417" y="50"/>
                    </a:cubicBezTo>
                    <a:cubicBezTo>
                      <a:pt x="419" y="48"/>
                      <a:pt x="419" y="48"/>
                      <a:pt x="419" y="48"/>
                    </a:cubicBezTo>
                    <a:cubicBezTo>
                      <a:pt x="420" y="49"/>
                      <a:pt x="420" y="49"/>
                      <a:pt x="420" y="49"/>
                    </a:cubicBezTo>
                    <a:cubicBezTo>
                      <a:pt x="421" y="51"/>
                      <a:pt x="421" y="51"/>
                      <a:pt x="421" y="51"/>
                    </a:cubicBezTo>
                    <a:cubicBezTo>
                      <a:pt x="427" y="52"/>
                      <a:pt x="427" y="52"/>
                      <a:pt x="427" y="52"/>
                    </a:cubicBezTo>
                    <a:cubicBezTo>
                      <a:pt x="428" y="53"/>
                      <a:pt x="428" y="53"/>
                      <a:pt x="428" y="53"/>
                    </a:cubicBezTo>
                    <a:cubicBezTo>
                      <a:pt x="431" y="54"/>
                      <a:pt x="431" y="54"/>
                      <a:pt x="431" y="54"/>
                    </a:cubicBezTo>
                    <a:cubicBezTo>
                      <a:pt x="433" y="55"/>
                      <a:pt x="433" y="55"/>
                      <a:pt x="433" y="55"/>
                    </a:cubicBezTo>
                    <a:cubicBezTo>
                      <a:pt x="481" y="78"/>
                      <a:pt x="481" y="78"/>
                      <a:pt x="481" y="78"/>
                    </a:cubicBezTo>
                    <a:cubicBezTo>
                      <a:pt x="484" y="81"/>
                      <a:pt x="484" y="81"/>
                      <a:pt x="484" y="81"/>
                    </a:cubicBezTo>
                    <a:cubicBezTo>
                      <a:pt x="492" y="87"/>
                      <a:pt x="492" y="87"/>
                      <a:pt x="492" y="87"/>
                    </a:cubicBezTo>
                    <a:cubicBezTo>
                      <a:pt x="500" y="124"/>
                      <a:pt x="500" y="124"/>
                      <a:pt x="500" y="124"/>
                    </a:cubicBezTo>
                    <a:cubicBezTo>
                      <a:pt x="499" y="140"/>
                      <a:pt x="499" y="140"/>
                      <a:pt x="499" y="140"/>
                    </a:cubicBezTo>
                    <a:cubicBezTo>
                      <a:pt x="497" y="143"/>
                      <a:pt x="497" y="143"/>
                      <a:pt x="497" y="143"/>
                    </a:cubicBezTo>
                    <a:cubicBezTo>
                      <a:pt x="496" y="146"/>
                      <a:pt x="496" y="146"/>
                      <a:pt x="496" y="146"/>
                    </a:cubicBezTo>
                    <a:cubicBezTo>
                      <a:pt x="494" y="149"/>
                      <a:pt x="494" y="149"/>
                      <a:pt x="494" y="149"/>
                    </a:cubicBezTo>
                    <a:cubicBezTo>
                      <a:pt x="490" y="151"/>
                      <a:pt x="490" y="151"/>
                      <a:pt x="490" y="151"/>
                    </a:cubicBezTo>
                    <a:cubicBezTo>
                      <a:pt x="487" y="154"/>
                      <a:pt x="487" y="154"/>
                      <a:pt x="487" y="154"/>
                    </a:cubicBezTo>
                    <a:cubicBezTo>
                      <a:pt x="489" y="157"/>
                      <a:pt x="489" y="157"/>
                      <a:pt x="489" y="157"/>
                    </a:cubicBezTo>
                    <a:cubicBezTo>
                      <a:pt x="531" y="146"/>
                      <a:pt x="531" y="146"/>
                      <a:pt x="531" y="146"/>
                    </a:cubicBezTo>
                    <a:cubicBezTo>
                      <a:pt x="536" y="144"/>
                      <a:pt x="536" y="144"/>
                      <a:pt x="536" y="144"/>
                    </a:cubicBezTo>
                    <a:cubicBezTo>
                      <a:pt x="537" y="139"/>
                      <a:pt x="537" y="139"/>
                      <a:pt x="537" y="139"/>
                    </a:cubicBezTo>
                    <a:cubicBezTo>
                      <a:pt x="560" y="132"/>
                      <a:pt x="560" y="132"/>
                      <a:pt x="560" y="132"/>
                    </a:cubicBezTo>
                    <a:cubicBezTo>
                      <a:pt x="570" y="124"/>
                      <a:pt x="570" y="124"/>
                      <a:pt x="570" y="124"/>
                    </a:cubicBezTo>
                    <a:cubicBezTo>
                      <a:pt x="572" y="123"/>
                      <a:pt x="572" y="123"/>
                      <a:pt x="572" y="123"/>
                    </a:cubicBezTo>
                    <a:cubicBezTo>
                      <a:pt x="575" y="122"/>
                      <a:pt x="575" y="122"/>
                      <a:pt x="575" y="122"/>
                    </a:cubicBezTo>
                    <a:cubicBezTo>
                      <a:pt x="581" y="117"/>
                      <a:pt x="581" y="117"/>
                      <a:pt x="581" y="117"/>
                    </a:cubicBezTo>
                    <a:cubicBezTo>
                      <a:pt x="583" y="115"/>
                      <a:pt x="583" y="115"/>
                      <a:pt x="583" y="115"/>
                    </a:cubicBezTo>
                    <a:cubicBezTo>
                      <a:pt x="586" y="114"/>
                      <a:pt x="586" y="114"/>
                      <a:pt x="586" y="114"/>
                    </a:cubicBezTo>
                    <a:cubicBezTo>
                      <a:pt x="588" y="112"/>
                      <a:pt x="588" y="112"/>
                      <a:pt x="588" y="112"/>
                    </a:cubicBezTo>
                    <a:cubicBezTo>
                      <a:pt x="592" y="111"/>
                      <a:pt x="592" y="111"/>
                      <a:pt x="592" y="111"/>
                    </a:cubicBezTo>
                    <a:cubicBezTo>
                      <a:pt x="628" y="112"/>
                      <a:pt x="628" y="112"/>
                      <a:pt x="628" y="112"/>
                    </a:cubicBezTo>
                    <a:cubicBezTo>
                      <a:pt x="630" y="109"/>
                      <a:pt x="630" y="109"/>
                      <a:pt x="630" y="109"/>
                    </a:cubicBezTo>
                    <a:cubicBezTo>
                      <a:pt x="631" y="109"/>
                      <a:pt x="631" y="109"/>
                      <a:pt x="631" y="109"/>
                    </a:cubicBezTo>
                    <a:cubicBezTo>
                      <a:pt x="632" y="108"/>
                      <a:pt x="632" y="108"/>
                      <a:pt x="632" y="108"/>
                    </a:cubicBezTo>
                    <a:cubicBezTo>
                      <a:pt x="634" y="108"/>
                      <a:pt x="634" y="108"/>
                      <a:pt x="634" y="108"/>
                    </a:cubicBezTo>
                    <a:cubicBezTo>
                      <a:pt x="636" y="109"/>
                      <a:pt x="636" y="109"/>
                      <a:pt x="636" y="109"/>
                    </a:cubicBezTo>
                    <a:cubicBezTo>
                      <a:pt x="638" y="108"/>
                      <a:pt x="638" y="108"/>
                      <a:pt x="638" y="108"/>
                    </a:cubicBezTo>
                    <a:cubicBezTo>
                      <a:pt x="638" y="106"/>
                      <a:pt x="638" y="106"/>
                      <a:pt x="638" y="106"/>
                    </a:cubicBezTo>
                    <a:cubicBezTo>
                      <a:pt x="642" y="102"/>
                      <a:pt x="642" y="102"/>
                      <a:pt x="642" y="102"/>
                    </a:cubicBezTo>
                    <a:cubicBezTo>
                      <a:pt x="644" y="101"/>
                      <a:pt x="644" y="101"/>
                      <a:pt x="644" y="101"/>
                    </a:cubicBezTo>
                    <a:cubicBezTo>
                      <a:pt x="647" y="97"/>
                      <a:pt x="647" y="97"/>
                      <a:pt x="647" y="97"/>
                    </a:cubicBezTo>
                    <a:cubicBezTo>
                      <a:pt x="648" y="95"/>
                      <a:pt x="648" y="95"/>
                      <a:pt x="648" y="95"/>
                    </a:cubicBezTo>
                    <a:cubicBezTo>
                      <a:pt x="648" y="92"/>
                      <a:pt x="648" y="92"/>
                      <a:pt x="648" y="92"/>
                    </a:cubicBezTo>
                    <a:cubicBezTo>
                      <a:pt x="651" y="90"/>
                      <a:pt x="651" y="90"/>
                      <a:pt x="651" y="90"/>
                    </a:cubicBezTo>
                    <a:cubicBezTo>
                      <a:pt x="651" y="88"/>
                      <a:pt x="651" y="88"/>
                      <a:pt x="651" y="88"/>
                    </a:cubicBezTo>
                    <a:cubicBezTo>
                      <a:pt x="653" y="86"/>
                      <a:pt x="653" y="86"/>
                      <a:pt x="653" y="86"/>
                    </a:cubicBezTo>
                    <a:cubicBezTo>
                      <a:pt x="657" y="81"/>
                      <a:pt x="657" y="81"/>
                      <a:pt x="657" y="81"/>
                    </a:cubicBezTo>
                    <a:cubicBezTo>
                      <a:pt x="658" y="79"/>
                      <a:pt x="658" y="79"/>
                      <a:pt x="658" y="79"/>
                    </a:cubicBezTo>
                    <a:cubicBezTo>
                      <a:pt x="660" y="77"/>
                      <a:pt x="660" y="77"/>
                      <a:pt x="660" y="77"/>
                    </a:cubicBezTo>
                    <a:cubicBezTo>
                      <a:pt x="661" y="77"/>
                      <a:pt x="661" y="77"/>
                      <a:pt x="661" y="77"/>
                    </a:cubicBezTo>
                    <a:cubicBezTo>
                      <a:pt x="663" y="78"/>
                      <a:pt x="663" y="78"/>
                      <a:pt x="663" y="78"/>
                    </a:cubicBezTo>
                    <a:cubicBezTo>
                      <a:pt x="664" y="79"/>
                      <a:pt x="664" y="79"/>
                      <a:pt x="664" y="79"/>
                    </a:cubicBezTo>
                    <a:cubicBezTo>
                      <a:pt x="667" y="79"/>
                      <a:pt x="667" y="79"/>
                      <a:pt x="667" y="79"/>
                    </a:cubicBezTo>
                    <a:cubicBezTo>
                      <a:pt x="670" y="79"/>
                      <a:pt x="670" y="79"/>
                      <a:pt x="670" y="79"/>
                    </a:cubicBezTo>
                    <a:cubicBezTo>
                      <a:pt x="671" y="78"/>
                      <a:pt x="671" y="78"/>
                      <a:pt x="671" y="78"/>
                    </a:cubicBezTo>
                    <a:cubicBezTo>
                      <a:pt x="676" y="83"/>
                      <a:pt x="676" y="83"/>
                      <a:pt x="676" y="83"/>
                    </a:cubicBezTo>
                    <a:cubicBezTo>
                      <a:pt x="676" y="87"/>
                      <a:pt x="676" y="87"/>
                      <a:pt x="676" y="87"/>
                    </a:cubicBezTo>
                    <a:cubicBezTo>
                      <a:pt x="673" y="102"/>
                      <a:pt x="673" y="102"/>
                      <a:pt x="673" y="102"/>
                    </a:cubicBezTo>
                    <a:cubicBezTo>
                      <a:pt x="673" y="104"/>
                      <a:pt x="673" y="104"/>
                      <a:pt x="673" y="104"/>
                    </a:cubicBezTo>
                    <a:cubicBezTo>
                      <a:pt x="674" y="104"/>
                      <a:pt x="674" y="104"/>
                      <a:pt x="674" y="104"/>
                    </a:cubicBezTo>
                    <a:cubicBezTo>
                      <a:pt x="675" y="105"/>
                      <a:pt x="675" y="105"/>
                      <a:pt x="675" y="105"/>
                    </a:cubicBezTo>
                    <a:cubicBezTo>
                      <a:pt x="676" y="107"/>
                      <a:pt x="676" y="107"/>
                      <a:pt x="676" y="107"/>
                    </a:cubicBezTo>
                    <a:cubicBezTo>
                      <a:pt x="676" y="109"/>
                      <a:pt x="676" y="109"/>
                      <a:pt x="676" y="109"/>
                    </a:cubicBezTo>
                    <a:cubicBezTo>
                      <a:pt x="675" y="110"/>
                      <a:pt x="675" y="110"/>
                      <a:pt x="675" y="110"/>
                    </a:cubicBezTo>
                    <a:cubicBezTo>
                      <a:pt x="676" y="111"/>
                      <a:pt x="676" y="111"/>
                      <a:pt x="676" y="111"/>
                    </a:cubicBezTo>
                    <a:cubicBezTo>
                      <a:pt x="675" y="112"/>
                      <a:pt x="675" y="112"/>
                      <a:pt x="675" y="112"/>
                    </a:cubicBezTo>
                    <a:cubicBezTo>
                      <a:pt x="676" y="113"/>
                      <a:pt x="676" y="113"/>
                      <a:pt x="676" y="113"/>
                    </a:cubicBezTo>
                    <a:cubicBezTo>
                      <a:pt x="676" y="113"/>
                      <a:pt x="676" y="113"/>
                      <a:pt x="676" y="113"/>
                    </a:cubicBezTo>
                    <a:cubicBezTo>
                      <a:pt x="676" y="113"/>
                      <a:pt x="676" y="113"/>
                      <a:pt x="676" y="113"/>
                    </a:cubicBezTo>
                    <a:cubicBezTo>
                      <a:pt x="680" y="116"/>
                      <a:pt x="680" y="116"/>
                      <a:pt x="680" y="116"/>
                    </a:cubicBezTo>
                    <a:cubicBezTo>
                      <a:pt x="679" y="118"/>
                      <a:pt x="679" y="118"/>
                      <a:pt x="679" y="118"/>
                    </a:cubicBezTo>
                    <a:cubicBezTo>
                      <a:pt x="681" y="120"/>
                      <a:pt x="681" y="120"/>
                      <a:pt x="681" y="120"/>
                    </a:cubicBezTo>
                    <a:cubicBezTo>
                      <a:pt x="682" y="119"/>
                      <a:pt x="682" y="119"/>
                      <a:pt x="682" y="119"/>
                    </a:cubicBezTo>
                    <a:cubicBezTo>
                      <a:pt x="684" y="120"/>
                      <a:pt x="684" y="120"/>
                      <a:pt x="684" y="120"/>
                    </a:cubicBezTo>
                    <a:cubicBezTo>
                      <a:pt x="683" y="122"/>
                      <a:pt x="683" y="122"/>
                      <a:pt x="683" y="122"/>
                    </a:cubicBezTo>
                    <a:cubicBezTo>
                      <a:pt x="681" y="122"/>
                      <a:pt x="681" y="122"/>
                      <a:pt x="681" y="122"/>
                    </a:cubicBezTo>
                    <a:cubicBezTo>
                      <a:pt x="680" y="121"/>
                      <a:pt x="680" y="121"/>
                      <a:pt x="680" y="121"/>
                    </a:cubicBezTo>
                    <a:cubicBezTo>
                      <a:pt x="677" y="122"/>
                      <a:pt x="677" y="122"/>
                      <a:pt x="677" y="122"/>
                    </a:cubicBezTo>
                    <a:cubicBezTo>
                      <a:pt x="675" y="122"/>
                      <a:pt x="675" y="122"/>
                      <a:pt x="675" y="122"/>
                    </a:cubicBezTo>
                    <a:cubicBezTo>
                      <a:pt x="673" y="124"/>
                      <a:pt x="673" y="124"/>
                      <a:pt x="673" y="124"/>
                    </a:cubicBezTo>
                    <a:cubicBezTo>
                      <a:pt x="672" y="124"/>
                      <a:pt x="672" y="124"/>
                      <a:pt x="672" y="124"/>
                    </a:cubicBezTo>
                    <a:cubicBezTo>
                      <a:pt x="670" y="124"/>
                      <a:pt x="670" y="124"/>
                      <a:pt x="670" y="124"/>
                    </a:cubicBezTo>
                    <a:cubicBezTo>
                      <a:pt x="668" y="126"/>
                      <a:pt x="668" y="126"/>
                      <a:pt x="668" y="126"/>
                    </a:cubicBezTo>
                    <a:cubicBezTo>
                      <a:pt x="666" y="126"/>
                      <a:pt x="666" y="126"/>
                      <a:pt x="666" y="126"/>
                    </a:cubicBezTo>
                    <a:cubicBezTo>
                      <a:pt x="665" y="124"/>
                      <a:pt x="665" y="124"/>
                      <a:pt x="665" y="124"/>
                    </a:cubicBezTo>
                    <a:cubicBezTo>
                      <a:pt x="663" y="124"/>
                      <a:pt x="663" y="124"/>
                      <a:pt x="663" y="124"/>
                    </a:cubicBezTo>
                    <a:cubicBezTo>
                      <a:pt x="661" y="126"/>
                      <a:pt x="661" y="126"/>
                      <a:pt x="661" y="126"/>
                    </a:cubicBezTo>
                    <a:cubicBezTo>
                      <a:pt x="658" y="126"/>
                      <a:pt x="658" y="126"/>
                      <a:pt x="658" y="126"/>
                    </a:cubicBezTo>
                    <a:cubicBezTo>
                      <a:pt x="658" y="124"/>
                      <a:pt x="658" y="124"/>
                      <a:pt x="658" y="124"/>
                    </a:cubicBezTo>
                    <a:cubicBezTo>
                      <a:pt x="658" y="122"/>
                      <a:pt x="658" y="122"/>
                      <a:pt x="658" y="122"/>
                    </a:cubicBezTo>
                    <a:cubicBezTo>
                      <a:pt x="655" y="126"/>
                      <a:pt x="655" y="126"/>
                      <a:pt x="655" y="126"/>
                    </a:cubicBezTo>
                    <a:cubicBezTo>
                      <a:pt x="653" y="130"/>
                      <a:pt x="653" y="130"/>
                      <a:pt x="653" y="130"/>
                    </a:cubicBezTo>
                    <a:cubicBezTo>
                      <a:pt x="652" y="131"/>
                      <a:pt x="652" y="131"/>
                      <a:pt x="652" y="131"/>
                    </a:cubicBezTo>
                    <a:cubicBezTo>
                      <a:pt x="651" y="129"/>
                      <a:pt x="651" y="129"/>
                      <a:pt x="651" y="129"/>
                    </a:cubicBezTo>
                    <a:cubicBezTo>
                      <a:pt x="650" y="132"/>
                      <a:pt x="650" y="132"/>
                      <a:pt x="650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48" y="130"/>
                      <a:pt x="648" y="130"/>
                      <a:pt x="648" y="130"/>
                    </a:cubicBezTo>
                    <a:cubicBezTo>
                      <a:pt x="647" y="132"/>
                      <a:pt x="647" y="132"/>
                      <a:pt x="647" y="132"/>
                    </a:cubicBezTo>
                    <a:cubicBezTo>
                      <a:pt x="645" y="134"/>
                      <a:pt x="645" y="134"/>
                      <a:pt x="645" y="134"/>
                    </a:cubicBezTo>
                    <a:cubicBezTo>
                      <a:pt x="644" y="133"/>
                      <a:pt x="644" y="133"/>
                      <a:pt x="644" y="133"/>
                    </a:cubicBezTo>
                    <a:cubicBezTo>
                      <a:pt x="644" y="131"/>
                      <a:pt x="644" y="131"/>
                      <a:pt x="644" y="131"/>
                    </a:cubicBezTo>
                    <a:cubicBezTo>
                      <a:pt x="642" y="134"/>
                      <a:pt x="642" y="134"/>
                      <a:pt x="642" y="134"/>
                    </a:cubicBezTo>
                    <a:cubicBezTo>
                      <a:pt x="641" y="134"/>
                      <a:pt x="641" y="134"/>
                      <a:pt x="641" y="134"/>
                    </a:cubicBezTo>
                    <a:cubicBezTo>
                      <a:pt x="639" y="137"/>
                      <a:pt x="639" y="137"/>
                      <a:pt x="639" y="137"/>
                    </a:cubicBezTo>
                    <a:cubicBezTo>
                      <a:pt x="635" y="140"/>
                      <a:pt x="635" y="140"/>
                      <a:pt x="635" y="140"/>
                    </a:cubicBezTo>
                    <a:cubicBezTo>
                      <a:pt x="633" y="145"/>
                      <a:pt x="633" y="145"/>
                      <a:pt x="633" y="145"/>
                    </a:cubicBezTo>
                    <a:cubicBezTo>
                      <a:pt x="632" y="146"/>
                      <a:pt x="632" y="146"/>
                      <a:pt x="632" y="146"/>
                    </a:cubicBezTo>
                    <a:cubicBezTo>
                      <a:pt x="631" y="148"/>
                      <a:pt x="631" y="148"/>
                      <a:pt x="631" y="148"/>
                    </a:cubicBezTo>
                    <a:cubicBezTo>
                      <a:pt x="630" y="149"/>
                      <a:pt x="630" y="149"/>
                      <a:pt x="630" y="149"/>
                    </a:cubicBezTo>
                    <a:cubicBezTo>
                      <a:pt x="630" y="151"/>
                      <a:pt x="630" y="151"/>
                      <a:pt x="630" y="151"/>
                    </a:cubicBezTo>
                    <a:cubicBezTo>
                      <a:pt x="631" y="151"/>
                      <a:pt x="631" y="151"/>
                      <a:pt x="631" y="151"/>
                    </a:cubicBezTo>
                    <a:cubicBezTo>
                      <a:pt x="632" y="152"/>
                      <a:pt x="632" y="152"/>
                      <a:pt x="632" y="152"/>
                    </a:cubicBezTo>
                    <a:cubicBezTo>
                      <a:pt x="627" y="156"/>
                      <a:pt x="627" y="156"/>
                      <a:pt x="627" y="156"/>
                    </a:cubicBezTo>
                    <a:cubicBezTo>
                      <a:pt x="627" y="157"/>
                      <a:pt x="627" y="157"/>
                      <a:pt x="627" y="157"/>
                    </a:cubicBezTo>
                    <a:cubicBezTo>
                      <a:pt x="630" y="159"/>
                      <a:pt x="630" y="159"/>
                      <a:pt x="630" y="159"/>
                    </a:cubicBezTo>
                    <a:cubicBezTo>
                      <a:pt x="632" y="163"/>
                      <a:pt x="632" y="163"/>
                      <a:pt x="632" y="163"/>
                    </a:cubicBezTo>
                    <a:cubicBezTo>
                      <a:pt x="632" y="165"/>
                      <a:pt x="632" y="165"/>
                      <a:pt x="632" y="165"/>
                    </a:cubicBezTo>
                    <a:cubicBezTo>
                      <a:pt x="636" y="165"/>
                      <a:pt x="636" y="165"/>
                      <a:pt x="636" y="165"/>
                    </a:cubicBezTo>
                    <a:cubicBezTo>
                      <a:pt x="637" y="162"/>
                      <a:pt x="637" y="162"/>
                      <a:pt x="637" y="162"/>
                    </a:cubicBezTo>
                    <a:cubicBezTo>
                      <a:pt x="636" y="160"/>
                      <a:pt x="636" y="160"/>
                      <a:pt x="636" y="160"/>
                    </a:cubicBezTo>
                    <a:cubicBezTo>
                      <a:pt x="637" y="160"/>
                      <a:pt x="637" y="160"/>
                      <a:pt x="637" y="160"/>
                    </a:cubicBezTo>
                    <a:cubicBezTo>
                      <a:pt x="639" y="164"/>
                      <a:pt x="639" y="164"/>
                      <a:pt x="639" y="164"/>
                    </a:cubicBezTo>
                    <a:cubicBezTo>
                      <a:pt x="637" y="166"/>
                      <a:pt x="637" y="166"/>
                      <a:pt x="637" y="166"/>
                    </a:cubicBezTo>
                    <a:cubicBezTo>
                      <a:pt x="631" y="169"/>
                      <a:pt x="631" y="169"/>
                      <a:pt x="631" y="169"/>
                    </a:cubicBezTo>
                    <a:cubicBezTo>
                      <a:pt x="630" y="169"/>
                      <a:pt x="630" y="169"/>
                      <a:pt x="630" y="169"/>
                    </a:cubicBezTo>
                    <a:cubicBezTo>
                      <a:pt x="630" y="167"/>
                      <a:pt x="630" y="167"/>
                      <a:pt x="630" y="167"/>
                    </a:cubicBezTo>
                    <a:cubicBezTo>
                      <a:pt x="629" y="165"/>
                      <a:pt x="629" y="165"/>
                      <a:pt x="629" y="165"/>
                    </a:cubicBezTo>
                    <a:cubicBezTo>
                      <a:pt x="627" y="169"/>
                      <a:pt x="627" y="169"/>
                      <a:pt x="627" y="169"/>
                    </a:cubicBezTo>
                    <a:cubicBezTo>
                      <a:pt x="624" y="171"/>
                      <a:pt x="624" y="171"/>
                      <a:pt x="624" y="171"/>
                    </a:cubicBezTo>
                    <a:cubicBezTo>
                      <a:pt x="623" y="171"/>
                      <a:pt x="623" y="171"/>
                      <a:pt x="623" y="171"/>
                    </a:cubicBezTo>
                    <a:cubicBezTo>
                      <a:pt x="623" y="169"/>
                      <a:pt x="623" y="169"/>
                      <a:pt x="623" y="169"/>
                    </a:cubicBezTo>
                    <a:cubicBezTo>
                      <a:pt x="623" y="167"/>
                      <a:pt x="623" y="167"/>
                      <a:pt x="623" y="167"/>
                    </a:cubicBezTo>
                    <a:cubicBezTo>
                      <a:pt x="621" y="164"/>
                      <a:pt x="621" y="164"/>
                      <a:pt x="621" y="164"/>
                    </a:cubicBezTo>
                    <a:cubicBezTo>
                      <a:pt x="621" y="167"/>
                      <a:pt x="621" y="167"/>
                      <a:pt x="621" y="167"/>
                    </a:cubicBezTo>
                    <a:cubicBezTo>
                      <a:pt x="620" y="170"/>
                      <a:pt x="620" y="170"/>
                      <a:pt x="620" y="170"/>
                    </a:cubicBezTo>
                    <a:cubicBezTo>
                      <a:pt x="621" y="171"/>
                      <a:pt x="621" y="171"/>
                      <a:pt x="621" y="171"/>
                    </a:cubicBezTo>
                    <a:cubicBezTo>
                      <a:pt x="620" y="172"/>
                      <a:pt x="620" y="172"/>
                      <a:pt x="620" y="172"/>
                    </a:cubicBezTo>
                    <a:cubicBezTo>
                      <a:pt x="615" y="172"/>
                      <a:pt x="615" y="172"/>
                      <a:pt x="615" y="172"/>
                    </a:cubicBezTo>
                    <a:cubicBezTo>
                      <a:pt x="612" y="173"/>
                      <a:pt x="612" y="173"/>
                      <a:pt x="612" y="173"/>
                    </a:cubicBezTo>
                    <a:cubicBezTo>
                      <a:pt x="610" y="172"/>
                      <a:pt x="610" y="172"/>
                      <a:pt x="610" y="172"/>
                    </a:cubicBezTo>
                    <a:cubicBezTo>
                      <a:pt x="605" y="173"/>
                      <a:pt x="605" y="173"/>
                      <a:pt x="605" y="173"/>
                    </a:cubicBezTo>
                    <a:cubicBezTo>
                      <a:pt x="604" y="172"/>
                      <a:pt x="604" y="172"/>
                      <a:pt x="604" y="172"/>
                    </a:cubicBezTo>
                    <a:cubicBezTo>
                      <a:pt x="603" y="172"/>
                      <a:pt x="603" y="172"/>
                      <a:pt x="603" y="172"/>
                    </a:cubicBezTo>
                    <a:cubicBezTo>
                      <a:pt x="599" y="175"/>
                      <a:pt x="599" y="175"/>
                      <a:pt x="599" y="175"/>
                    </a:cubicBezTo>
                    <a:cubicBezTo>
                      <a:pt x="596" y="175"/>
                      <a:pt x="596" y="175"/>
                      <a:pt x="596" y="175"/>
                    </a:cubicBezTo>
                    <a:cubicBezTo>
                      <a:pt x="592" y="177"/>
                      <a:pt x="592" y="177"/>
                      <a:pt x="592" y="177"/>
                    </a:cubicBezTo>
                    <a:cubicBezTo>
                      <a:pt x="590" y="178"/>
                      <a:pt x="590" y="178"/>
                      <a:pt x="590" y="178"/>
                    </a:cubicBezTo>
                    <a:cubicBezTo>
                      <a:pt x="588" y="179"/>
                      <a:pt x="588" y="179"/>
                      <a:pt x="588" y="179"/>
                    </a:cubicBezTo>
                    <a:cubicBezTo>
                      <a:pt x="588" y="181"/>
                      <a:pt x="588" y="181"/>
                      <a:pt x="588" y="181"/>
                    </a:cubicBezTo>
                    <a:cubicBezTo>
                      <a:pt x="585" y="183"/>
                      <a:pt x="585" y="183"/>
                      <a:pt x="585" y="183"/>
                    </a:cubicBezTo>
                    <a:cubicBezTo>
                      <a:pt x="586" y="184"/>
                      <a:pt x="586" y="184"/>
                      <a:pt x="586" y="184"/>
                    </a:cubicBezTo>
                    <a:cubicBezTo>
                      <a:pt x="587" y="186"/>
                      <a:pt x="587" y="186"/>
                      <a:pt x="587" y="186"/>
                    </a:cubicBezTo>
                    <a:cubicBezTo>
                      <a:pt x="588" y="187"/>
                      <a:pt x="588" y="187"/>
                      <a:pt x="588" y="187"/>
                    </a:cubicBezTo>
                    <a:cubicBezTo>
                      <a:pt x="586" y="189"/>
                      <a:pt x="586" y="189"/>
                      <a:pt x="586" y="189"/>
                    </a:cubicBezTo>
                    <a:cubicBezTo>
                      <a:pt x="586" y="190"/>
                      <a:pt x="586" y="190"/>
                      <a:pt x="586" y="190"/>
                    </a:cubicBezTo>
                    <a:cubicBezTo>
                      <a:pt x="585" y="192"/>
                      <a:pt x="585" y="192"/>
                      <a:pt x="585" y="192"/>
                    </a:cubicBezTo>
                    <a:cubicBezTo>
                      <a:pt x="586" y="193"/>
                      <a:pt x="586" y="193"/>
                      <a:pt x="586" y="193"/>
                    </a:cubicBezTo>
                    <a:cubicBezTo>
                      <a:pt x="585" y="194"/>
                      <a:pt x="585" y="194"/>
                      <a:pt x="585" y="194"/>
                    </a:cubicBezTo>
                    <a:cubicBezTo>
                      <a:pt x="584" y="197"/>
                      <a:pt x="584" y="197"/>
                      <a:pt x="584" y="197"/>
                    </a:cubicBezTo>
                    <a:cubicBezTo>
                      <a:pt x="583" y="197"/>
                      <a:pt x="583" y="197"/>
                      <a:pt x="583" y="197"/>
                    </a:cubicBezTo>
                    <a:cubicBezTo>
                      <a:pt x="582" y="198"/>
                      <a:pt x="582" y="198"/>
                      <a:pt x="582" y="198"/>
                    </a:cubicBezTo>
                    <a:cubicBezTo>
                      <a:pt x="581" y="202"/>
                      <a:pt x="581" y="202"/>
                      <a:pt x="581" y="202"/>
                    </a:cubicBezTo>
                    <a:cubicBezTo>
                      <a:pt x="579" y="203"/>
                      <a:pt x="579" y="203"/>
                      <a:pt x="579" y="203"/>
                    </a:cubicBezTo>
                    <a:cubicBezTo>
                      <a:pt x="578" y="204"/>
                      <a:pt x="578" y="204"/>
                      <a:pt x="578" y="204"/>
                    </a:cubicBezTo>
                    <a:cubicBezTo>
                      <a:pt x="577" y="204"/>
                      <a:pt x="577" y="204"/>
                      <a:pt x="577" y="204"/>
                    </a:cubicBezTo>
                    <a:cubicBezTo>
                      <a:pt x="577" y="205"/>
                      <a:pt x="577" y="205"/>
                      <a:pt x="577" y="205"/>
                    </a:cubicBezTo>
                    <a:cubicBezTo>
                      <a:pt x="575" y="208"/>
                      <a:pt x="575" y="208"/>
                      <a:pt x="575" y="208"/>
                    </a:cubicBezTo>
                    <a:cubicBezTo>
                      <a:pt x="575" y="207"/>
                      <a:pt x="575" y="207"/>
                      <a:pt x="575" y="207"/>
                    </a:cubicBezTo>
                    <a:cubicBezTo>
                      <a:pt x="573" y="208"/>
                      <a:pt x="573" y="208"/>
                      <a:pt x="573" y="208"/>
                    </a:cubicBezTo>
                    <a:cubicBezTo>
                      <a:pt x="574" y="205"/>
                      <a:pt x="574" y="205"/>
                      <a:pt x="574" y="205"/>
                    </a:cubicBezTo>
                    <a:cubicBezTo>
                      <a:pt x="573" y="204"/>
                      <a:pt x="573" y="204"/>
                      <a:pt x="573" y="204"/>
                    </a:cubicBezTo>
                    <a:cubicBezTo>
                      <a:pt x="571" y="205"/>
                      <a:pt x="571" y="205"/>
                      <a:pt x="571" y="205"/>
                    </a:cubicBezTo>
                    <a:cubicBezTo>
                      <a:pt x="569" y="202"/>
                      <a:pt x="569" y="202"/>
                      <a:pt x="569" y="202"/>
                    </a:cubicBezTo>
                    <a:cubicBezTo>
                      <a:pt x="568" y="200"/>
                      <a:pt x="568" y="200"/>
                      <a:pt x="568" y="200"/>
                    </a:cubicBezTo>
                    <a:cubicBezTo>
                      <a:pt x="568" y="198"/>
                      <a:pt x="568" y="198"/>
                      <a:pt x="568" y="198"/>
                    </a:cubicBezTo>
                    <a:cubicBezTo>
                      <a:pt x="572" y="194"/>
                      <a:pt x="572" y="194"/>
                      <a:pt x="572" y="194"/>
                    </a:cubicBezTo>
                    <a:cubicBezTo>
                      <a:pt x="570" y="195"/>
                      <a:pt x="570" y="195"/>
                      <a:pt x="570" y="195"/>
                    </a:cubicBezTo>
                    <a:cubicBezTo>
                      <a:pt x="567" y="197"/>
                      <a:pt x="567" y="197"/>
                      <a:pt x="567" y="197"/>
                    </a:cubicBezTo>
                    <a:cubicBezTo>
                      <a:pt x="566" y="200"/>
                      <a:pt x="566" y="200"/>
                      <a:pt x="566" y="200"/>
                    </a:cubicBezTo>
                    <a:cubicBezTo>
                      <a:pt x="567" y="202"/>
                      <a:pt x="567" y="202"/>
                      <a:pt x="567" y="202"/>
                    </a:cubicBezTo>
                    <a:cubicBezTo>
                      <a:pt x="568" y="203"/>
                      <a:pt x="568" y="203"/>
                      <a:pt x="568" y="203"/>
                    </a:cubicBezTo>
                    <a:cubicBezTo>
                      <a:pt x="568" y="206"/>
                      <a:pt x="568" y="206"/>
                      <a:pt x="568" y="206"/>
                    </a:cubicBezTo>
                    <a:cubicBezTo>
                      <a:pt x="569" y="208"/>
                      <a:pt x="569" y="208"/>
                      <a:pt x="569" y="208"/>
                    </a:cubicBezTo>
                    <a:cubicBezTo>
                      <a:pt x="571" y="212"/>
                      <a:pt x="571" y="212"/>
                      <a:pt x="571" y="212"/>
                    </a:cubicBezTo>
                    <a:cubicBezTo>
                      <a:pt x="571" y="215"/>
                      <a:pt x="571" y="215"/>
                      <a:pt x="571" y="215"/>
                    </a:cubicBezTo>
                    <a:cubicBezTo>
                      <a:pt x="569" y="219"/>
                      <a:pt x="569" y="219"/>
                      <a:pt x="569" y="219"/>
                    </a:cubicBezTo>
                    <a:cubicBezTo>
                      <a:pt x="566" y="221"/>
                      <a:pt x="566" y="221"/>
                      <a:pt x="566" y="221"/>
                    </a:cubicBezTo>
                    <a:cubicBezTo>
                      <a:pt x="564" y="226"/>
                      <a:pt x="564" y="226"/>
                      <a:pt x="564" y="226"/>
                    </a:cubicBezTo>
                    <a:cubicBezTo>
                      <a:pt x="563" y="228"/>
                      <a:pt x="563" y="228"/>
                      <a:pt x="563" y="228"/>
                    </a:cubicBezTo>
                    <a:cubicBezTo>
                      <a:pt x="563" y="230"/>
                      <a:pt x="563" y="230"/>
                      <a:pt x="563" y="230"/>
                    </a:cubicBezTo>
                    <a:cubicBezTo>
                      <a:pt x="562" y="231"/>
                      <a:pt x="562" y="231"/>
                      <a:pt x="562" y="231"/>
                    </a:cubicBezTo>
                    <a:cubicBezTo>
                      <a:pt x="562" y="230"/>
                      <a:pt x="562" y="230"/>
                      <a:pt x="562" y="230"/>
                    </a:cubicBezTo>
                    <a:cubicBezTo>
                      <a:pt x="562" y="229"/>
                      <a:pt x="562" y="229"/>
                      <a:pt x="562" y="229"/>
                    </a:cubicBezTo>
                    <a:cubicBezTo>
                      <a:pt x="559" y="233"/>
                      <a:pt x="559" y="233"/>
                      <a:pt x="559" y="233"/>
                    </a:cubicBezTo>
                    <a:cubicBezTo>
                      <a:pt x="559" y="234"/>
                      <a:pt x="559" y="234"/>
                      <a:pt x="559" y="234"/>
                    </a:cubicBezTo>
                    <a:cubicBezTo>
                      <a:pt x="558" y="235"/>
                      <a:pt x="558" y="235"/>
                      <a:pt x="558" y="235"/>
                    </a:cubicBezTo>
                    <a:cubicBezTo>
                      <a:pt x="558" y="233"/>
                      <a:pt x="558" y="233"/>
                      <a:pt x="558" y="233"/>
                    </a:cubicBezTo>
                    <a:cubicBezTo>
                      <a:pt x="559" y="230"/>
                      <a:pt x="559" y="230"/>
                      <a:pt x="559" y="230"/>
                    </a:cubicBezTo>
                    <a:cubicBezTo>
                      <a:pt x="560" y="228"/>
                      <a:pt x="560" y="228"/>
                      <a:pt x="560" y="228"/>
                    </a:cubicBezTo>
                    <a:cubicBezTo>
                      <a:pt x="560" y="226"/>
                      <a:pt x="560" y="226"/>
                      <a:pt x="560" y="226"/>
                    </a:cubicBezTo>
                    <a:cubicBezTo>
                      <a:pt x="561" y="224"/>
                      <a:pt x="561" y="224"/>
                      <a:pt x="561" y="224"/>
                    </a:cubicBezTo>
                    <a:cubicBezTo>
                      <a:pt x="561" y="224"/>
                      <a:pt x="561" y="224"/>
                      <a:pt x="561" y="224"/>
                    </a:cubicBezTo>
                    <a:cubicBezTo>
                      <a:pt x="563" y="223"/>
                      <a:pt x="563" y="223"/>
                      <a:pt x="563" y="223"/>
                    </a:cubicBezTo>
                    <a:cubicBezTo>
                      <a:pt x="560" y="223"/>
                      <a:pt x="560" y="223"/>
                      <a:pt x="560" y="223"/>
                    </a:cubicBezTo>
                    <a:cubicBezTo>
                      <a:pt x="559" y="221"/>
                      <a:pt x="559" y="221"/>
                      <a:pt x="559" y="221"/>
                    </a:cubicBezTo>
                    <a:cubicBezTo>
                      <a:pt x="560" y="220"/>
                      <a:pt x="560" y="220"/>
                      <a:pt x="560" y="220"/>
                    </a:cubicBezTo>
                    <a:cubicBezTo>
                      <a:pt x="560" y="219"/>
                      <a:pt x="560" y="219"/>
                      <a:pt x="560" y="219"/>
                    </a:cubicBezTo>
                    <a:cubicBezTo>
                      <a:pt x="559" y="219"/>
                      <a:pt x="559" y="219"/>
                      <a:pt x="559" y="219"/>
                    </a:cubicBezTo>
                    <a:cubicBezTo>
                      <a:pt x="558" y="218"/>
                      <a:pt x="558" y="218"/>
                      <a:pt x="558" y="218"/>
                    </a:cubicBezTo>
                    <a:cubicBezTo>
                      <a:pt x="558" y="219"/>
                      <a:pt x="558" y="219"/>
                      <a:pt x="558" y="219"/>
                    </a:cubicBezTo>
                    <a:cubicBezTo>
                      <a:pt x="556" y="217"/>
                      <a:pt x="556" y="217"/>
                      <a:pt x="556" y="217"/>
                    </a:cubicBezTo>
                    <a:cubicBezTo>
                      <a:pt x="556" y="215"/>
                      <a:pt x="556" y="215"/>
                      <a:pt x="556" y="215"/>
                    </a:cubicBezTo>
                    <a:cubicBezTo>
                      <a:pt x="557" y="212"/>
                      <a:pt x="557" y="212"/>
                      <a:pt x="557" y="212"/>
                    </a:cubicBezTo>
                    <a:cubicBezTo>
                      <a:pt x="558" y="209"/>
                      <a:pt x="558" y="209"/>
                      <a:pt x="558" y="209"/>
                    </a:cubicBezTo>
                    <a:cubicBezTo>
                      <a:pt x="556" y="206"/>
                      <a:pt x="556" y="206"/>
                      <a:pt x="556" y="206"/>
                    </a:cubicBezTo>
                    <a:cubicBezTo>
                      <a:pt x="557" y="203"/>
                      <a:pt x="557" y="203"/>
                      <a:pt x="557" y="203"/>
                    </a:cubicBezTo>
                    <a:cubicBezTo>
                      <a:pt x="559" y="202"/>
                      <a:pt x="559" y="202"/>
                      <a:pt x="559" y="202"/>
                    </a:cubicBezTo>
                    <a:cubicBezTo>
                      <a:pt x="559" y="201"/>
                      <a:pt x="559" y="201"/>
                      <a:pt x="559" y="201"/>
                    </a:cubicBezTo>
                    <a:cubicBezTo>
                      <a:pt x="559" y="199"/>
                      <a:pt x="559" y="199"/>
                      <a:pt x="559" y="199"/>
                    </a:cubicBezTo>
                    <a:cubicBezTo>
                      <a:pt x="559" y="198"/>
                      <a:pt x="559" y="198"/>
                      <a:pt x="559" y="198"/>
                    </a:cubicBezTo>
                    <a:cubicBezTo>
                      <a:pt x="559" y="198"/>
                      <a:pt x="559" y="198"/>
                      <a:pt x="559" y="198"/>
                    </a:cubicBezTo>
                    <a:cubicBezTo>
                      <a:pt x="558" y="201"/>
                      <a:pt x="558" y="201"/>
                      <a:pt x="558" y="201"/>
                    </a:cubicBezTo>
                    <a:cubicBezTo>
                      <a:pt x="556" y="203"/>
                      <a:pt x="556" y="203"/>
                      <a:pt x="556" y="203"/>
                    </a:cubicBezTo>
                    <a:cubicBezTo>
                      <a:pt x="554" y="204"/>
                      <a:pt x="554" y="204"/>
                      <a:pt x="554" y="204"/>
                    </a:cubicBezTo>
                    <a:cubicBezTo>
                      <a:pt x="553" y="204"/>
                      <a:pt x="553" y="204"/>
                      <a:pt x="553" y="204"/>
                    </a:cubicBezTo>
                    <a:cubicBezTo>
                      <a:pt x="554" y="205"/>
                      <a:pt x="554" y="205"/>
                      <a:pt x="554" y="205"/>
                    </a:cubicBezTo>
                    <a:cubicBezTo>
                      <a:pt x="554" y="207"/>
                      <a:pt x="554" y="207"/>
                      <a:pt x="554" y="207"/>
                    </a:cubicBezTo>
                    <a:cubicBezTo>
                      <a:pt x="553" y="210"/>
                      <a:pt x="553" y="210"/>
                      <a:pt x="553" y="210"/>
                    </a:cubicBezTo>
                    <a:cubicBezTo>
                      <a:pt x="554" y="212"/>
                      <a:pt x="554" y="212"/>
                      <a:pt x="554" y="212"/>
                    </a:cubicBezTo>
                    <a:cubicBezTo>
                      <a:pt x="554" y="213"/>
                      <a:pt x="554" y="213"/>
                      <a:pt x="554" y="213"/>
                    </a:cubicBezTo>
                    <a:cubicBezTo>
                      <a:pt x="554" y="216"/>
                      <a:pt x="554" y="216"/>
                      <a:pt x="554" y="216"/>
                    </a:cubicBezTo>
                    <a:cubicBezTo>
                      <a:pt x="553" y="220"/>
                      <a:pt x="553" y="220"/>
                      <a:pt x="553" y="220"/>
                    </a:cubicBezTo>
                    <a:cubicBezTo>
                      <a:pt x="553" y="221"/>
                      <a:pt x="553" y="221"/>
                      <a:pt x="553" y="221"/>
                    </a:cubicBezTo>
                    <a:cubicBezTo>
                      <a:pt x="550" y="217"/>
                      <a:pt x="550" y="217"/>
                      <a:pt x="550" y="217"/>
                    </a:cubicBezTo>
                    <a:cubicBezTo>
                      <a:pt x="548" y="217"/>
                      <a:pt x="548" y="217"/>
                      <a:pt x="548" y="217"/>
                    </a:cubicBezTo>
                    <a:cubicBezTo>
                      <a:pt x="546" y="214"/>
                      <a:pt x="546" y="214"/>
                      <a:pt x="546" y="214"/>
                    </a:cubicBezTo>
                    <a:cubicBezTo>
                      <a:pt x="545" y="214"/>
                      <a:pt x="545" y="214"/>
                      <a:pt x="545" y="214"/>
                    </a:cubicBezTo>
                    <a:cubicBezTo>
                      <a:pt x="544" y="213"/>
                      <a:pt x="544" y="213"/>
                      <a:pt x="544" y="213"/>
                    </a:cubicBezTo>
                    <a:cubicBezTo>
                      <a:pt x="546" y="210"/>
                      <a:pt x="546" y="210"/>
                      <a:pt x="546" y="210"/>
                    </a:cubicBezTo>
                    <a:cubicBezTo>
                      <a:pt x="544" y="213"/>
                      <a:pt x="544" y="213"/>
                      <a:pt x="544" y="213"/>
                    </a:cubicBezTo>
                    <a:cubicBezTo>
                      <a:pt x="544" y="215"/>
                      <a:pt x="544" y="215"/>
                      <a:pt x="544" y="215"/>
                    </a:cubicBezTo>
                    <a:cubicBezTo>
                      <a:pt x="546" y="216"/>
                      <a:pt x="546" y="216"/>
                      <a:pt x="546" y="216"/>
                    </a:cubicBezTo>
                    <a:cubicBezTo>
                      <a:pt x="547" y="218"/>
                      <a:pt x="547" y="218"/>
                      <a:pt x="547" y="218"/>
                    </a:cubicBezTo>
                    <a:cubicBezTo>
                      <a:pt x="550" y="219"/>
                      <a:pt x="550" y="219"/>
                      <a:pt x="550" y="219"/>
                    </a:cubicBezTo>
                    <a:cubicBezTo>
                      <a:pt x="552" y="222"/>
                      <a:pt x="552" y="222"/>
                      <a:pt x="552" y="222"/>
                    </a:cubicBezTo>
                    <a:cubicBezTo>
                      <a:pt x="554" y="223"/>
                      <a:pt x="554" y="223"/>
                      <a:pt x="554" y="223"/>
                    </a:cubicBezTo>
                    <a:cubicBezTo>
                      <a:pt x="554" y="225"/>
                      <a:pt x="554" y="225"/>
                      <a:pt x="554" y="225"/>
                    </a:cubicBezTo>
                    <a:cubicBezTo>
                      <a:pt x="554" y="228"/>
                      <a:pt x="554" y="228"/>
                      <a:pt x="554" y="228"/>
                    </a:cubicBezTo>
                    <a:cubicBezTo>
                      <a:pt x="552" y="228"/>
                      <a:pt x="552" y="228"/>
                      <a:pt x="552" y="228"/>
                    </a:cubicBezTo>
                    <a:cubicBezTo>
                      <a:pt x="551" y="226"/>
                      <a:pt x="551" y="226"/>
                      <a:pt x="551" y="226"/>
                    </a:cubicBezTo>
                    <a:cubicBezTo>
                      <a:pt x="550" y="225"/>
                      <a:pt x="550" y="225"/>
                      <a:pt x="550" y="225"/>
                    </a:cubicBezTo>
                    <a:cubicBezTo>
                      <a:pt x="551" y="228"/>
                      <a:pt x="551" y="228"/>
                      <a:pt x="551" y="228"/>
                    </a:cubicBezTo>
                    <a:cubicBezTo>
                      <a:pt x="554" y="230"/>
                      <a:pt x="554" y="230"/>
                      <a:pt x="554" y="230"/>
                    </a:cubicBezTo>
                    <a:cubicBezTo>
                      <a:pt x="554" y="231"/>
                      <a:pt x="554" y="231"/>
                      <a:pt x="554" y="231"/>
                    </a:cubicBezTo>
                    <a:cubicBezTo>
                      <a:pt x="554" y="232"/>
                      <a:pt x="554" y="232"/>
                      <a:pt x="554" y="232"/>
                    </a:cubicBezTo>
                    <a:cubicBezTo>
                      <a:pt x="553" y="233"/>
                      <a:pt x="553" y="233"/>
                      <a:pt x="553" y="233"/>
                    </a:cubicBezTo>
                    <a:cubicBezTo>
                      <a:pt x="551" y="233"/>
                      <a:pt x="551" y="233"/>
                      <a:pt x="551" y="233"/>
                    </a:cubicBezTo>
                    <a:cubicBezTo>
                      <a:pt x="554" y="235"/>
                      <a:pt x="554" y="235"/>
                      <a:pt x="554" y="235"/>
                    </a:cubicBezTo>
                    <a:cubicBezTo>
                      <a:pt x="553" y="237"/>
                      <a:pt x="553" y="237"/>
                      <a:pt x="553" y="237"/>
                    </a:cubicBezTo>
                    <a:cubicBezTo>
                      <a:pt x="552" y="236"/>
                      <a:pt x="552" y="236"/>
                      <a:pt x="552" y="236"/>
                    </a:cubicBezTo>
                    <a:cubicBezTo>
                      <a:pt x="550" y="234"/>
                      <a:pt x="550" y="234"/>
                      <a:pt x="550" y="234"/>
                    </a:cubicBezTo>
                    <a:cubicBezTo>
                      <a:pt x="547" y="234"/>
                      <a:pt x="547" y="234"/>
                      <a:pt x="547" y="234"/>
                    </a:cubicBezTo>
                    <a:cubicBezTo>
                      <a:pt x="545" y="233"/>
                      <a:pt x="545" y="233"/>
                      <a:pt x="545" y="233"/>
                    </a:cubicBezTo>
                    <a:cubicBezTo>
                      <a:pt x="547" y="235"/>
                      <a:pt x="547" y="235"/>
                      <a:pt x="547" y="235"/>
                    </a:cubicBezTo>
                    <a:cubicBezTo>
                      <a:pt x="549" y="236"/>
                      <a:pt x="549" y="236"/>
                      <a:pt x="549" y="236"/>
                    </a:cubicBezTo>
                    <a:cubicBezTo>
                      <a:pt x="550" y="236"/>
                      <a:pt x="550" y="236"/>
                      <a:pt x="550" y="236"/>
                    </a:cubicBezTo>
                    <a:cubicBezTo>
                      <a:pt x="551" y="239"/>
                      <a:pt x="551" y="239"/>
                      <a:pt x="551" y="239"/>
                    </a:cubicBezTo>
                    <a:cubicBezTo>
                      <a:pt x="553" y="239"/>
                      <a:pt x="553" y="239"/>
                      <a:pt x="553" y="239"/>
                    </a:cubicBezTo>
                    <a:cubicBezTo>
                      <a:pt x="555" y="239"/>
                      <a:pt x="555" y="239"/>
                      <a:pt x="555" y="239"/>
                    </a:cubicBezTo>
                    <a:cubicBezTo>
                      <a:pt x="556" y="240"/>
                      <a:pt x="556" y="240"/>
                      <a:pt x="556" y="240"/>
                    </a:cubicBezTo>
                    <a:cubicBezTo>
                      <a:pt x="557" y="242"/>
                      <a:pt x="557" y="242"/>
                      <a:pt x="557" y="242"/>
                    </a:cubicBezTo>
                    <a:cubicBezTo>
                      <a:pt x="556" y="244"/>
                      <a:pt x="556" y="244"/>
                      <a:pt x="556" y="244"/>
                    </a:cubicBezTo>
                    <a:cubicBezTo>
                      <a:pt x="555" y="244"/>
                      <a:pt x="555" y="244"/>
                      <a:pt x="555" y="244"/>
                    </a:cubicBezTo>
                    <a:cubicBezTo>
                      <a:pt x="555" y="245"/>
                      <a:pt x="555" y="245"/>
                      <a:pt x="555" y="245"/>
                    </a:cubicBezTo>
                    <a:cubicBezTo>
                      <a:pt x="556" y="246"/>
                      <a:pt x="556" y="246"/>
                      <a:pt x="556" y="246"/>
                    </a:cubicBezTo>
                    <a:cubicBezTo>
                      <a:pt x="556" y="248"/>
                      <a:pt x="556" y="248"/>
                      <a:pt x="556" y="248"/>
                    </a:cubicBezTo>
                    <a:cubicBezTo>
                      <a:pt x="555" y="250"/>
                      <a:pt x="555" y="250"/>
                      <a:pt x="555" y="250"/>
                    </a:cubicBezTo>
                    <a:cubicBezTo>
                      <a:pt x="554" y="250"/>
                      <a:pt x="554" y="250"/>
                      <a:pt x="554" y="250"/>
                    </a:cubicBezTo>
                    <a:cubicBezTo>
                      <a:pt x="553" y="250"/>
                      <a:pt x="553" y="250"/>
                      <a:pt x="553" y="250"/>
                    </a:cubicBezTo>
                    <a:cubicBezTo>
                      <a:pt x="550" y="251"/>
                      <a:pt x="550" y="251"/>
                      <a:pt x="550" y="251"/>
                    </a:cubicBezTo>
                    <a:cubicBezTo>
                      <a:pt x="549" y="252"/>
                      <a:pt x="549" y="252"/>
                      <a:pt x="549" y="252"/>
                    </a:cubicBezTo>
                    <a:cubicBezTo>
                      <a:pt x="547" y="252"/>
                      <a:pt x="547" y="252"/>
                      <a:pt x="547" y="252"/>
                    </a:cubicBezTo>
                    <a:cubicBezTo>
                      <a:pt x="546" y="249"/>
                      <a:pt x="546" y="249"/>
                      <a:pt x="546" y="249"/>
                    </a:cubicBezTo>
                    <a:cubicBezTo>
                      <a:pt x="545" y="250"/>
                      <a:pt x="545" y="250"/>
                      <a:pt x="545" y="250"/>
                    </a:cubicBezTo>
                    <a:cubicBezTo>
                      <a:pt x="545" y="253"/>
                      <a:pt x="545" y="253"/>
                      <a:pt x="545" y="253"/>
                    </a:cubicBezTo>
                    <a:cubicBezTo>
                      <a:pt x="545" y="255"/>
                      <a:pt x="545" y="255"/>
                      <a:pt x="545" y="255"/>
                    </a:cubicBezTo>
                    <a:cubicBezTo>
                      <a:pt x="547" y="254"/>
                      <a:pt x="547" y="254"/>
                      <a:pt x="547" y="254"/>
                    </a:cubicBezTo>
                    <a:cubicBezTo>
                      <a:pt x="552" y="253"/>
                      <a:pt x="552" y="253"/>
                      <a:pt x="552" y="253"/>
                    </a:cubicBezTo>
                    <a:cubicBezTo>
                      <a:pt x="553" y="254"/>
                      <a:pt x="553" y="254"/>
                      <a:pt x="553" y="254"/>
                    </a:cubicBezTo>
                    <a:cubicBezTo>
                      <a:pt x="553" y="257"/>
                      <a:pt x="553" y="257"/>
                      <a:pt x="553" y="257"/>
                    </a:cubicBezTo>
                    <a:cubicBezTo>
                      <a:pt x="554" y="258"/>
                      <a:pt x="554" y="258"/>
                      <a:pt x="554" y="258"/>
                    </a:cubicBezTo>
                    <a:cubicBezTo>
                      <a:pt x="554" y="256"/>
                      <a:pt x="554" y="256"/>
                      <a:pt x="554" y="256"/>
                    </a:cubicBezTo>
                    <a:cubicBezTo>
                      <a:pt x="556" y="254"/>
                      <a:pt x="556" y="254"/>
                      <a:pt x="556" y="254"/>
                    </a:cubicBezTo>
                    <a:cubicBezTo>
                      <a:pt x="556" y="254"/>
                      <a:pt x="556" y="254"/>
                      <a:pt x="556" y="254"/>
                    </a:cubicBezTo>
                    <a:cubicBezTo>
                      <a:pt x="557" y="256"/>
                      <a:pt x="557" y="256"/>
                      <a:pt x="557" y="256"/>
                    </a:cubicBezTo>
                    <a:cubicBezTo>
                      <a:pt x="557" y="258"/>
                      <a:pt x="557" y="258"/>
                      <a:pt x="557" y="258"/>
                    </a:cubicBezTo>
                    <a:cubicBezTo>
                      <a:pt x="556" y="258"/>
                      <a:pt x="556" y="258"/>
                      <a:pt x="556" y="258"/>
                    </a:cubicBezTo>
                    <a:cubicBezTo>
                      <a:pt x="553" y="261"/>
                      <a:pt x="553" y="261"/>
                      <a:pt x="553" y="261"/>
                    </a:cubicBezTo>
                    <a:cubicBezTo>
                      <a:pt x="553" y="262"/>
                      <a:pt x="553" y="262"/>
                      <a:pt x="553" y="262"/>
                    </a:cubicBezTo>
                    <a:cubicBezTo>
                      <a:pt x="552" y="263"/>
                      <a:pt x="552" y="263"/>
                      <a:pt x="552" y="263"/>
                    </a:cubicBezTo>
                    <a:cubicBezTo>
                      <a:pt x="550" y="262"/>
                      <a:pt x="550" y="262"/>
                      <a:pt x="550" y="262"/>
                    </a:cubicBezTo>
                    <a:cubicBezTo>
                      <a:pt x="548" y="262"/>
                      <a:pt x="548" y="262"/>
                      <a:pt x="548" y="262"/>
                    </a:cubicBezTo>
                    <a:cubicBezTo>
                      <a:pt x="547" y="260"/>
                      <a:pt x="547" y="260"/>
                      <a:pt x="547" y="260"/>
                    </a:cubicBezTo>
                    <a:cubicBezTo>
                      <a:pt x="547" y="261"/>
                      <a:pt x="547" y="261"/>
                      <a:pt x="547" y="261"/>
                    </a:cubicBezTo>
                    <a:cubicBezTo>
                      <a:pt x="545" y="262"/>
                      <a:pt x="545" y="262"/>
                      <a:pt x="545" y="262"/>
                    </a:cubicBezTo>
                    <a:cubicBezTo>
                      <a:pt x="544" y="261"/>
                      <a:pt x="544" y="261"/>
                      <a:pt x="544" y="261"/>
                    </a:cubicBezTo>
                    <a:cubicBezTo>
                      <a:pt x="542" y="261"/>
                      <a:pt x="542" y="261"/>
                      <a:pt x="542" y="261"/>
                    </a:cubicBezTo>
                    <a:cubicBezTo>
                      <a:pt x="543" y="263"/>
                      <a:pt x="543" y="263"/>
                      <a:pt x="543" y="263"/>
                    </a:cubicBezTo>
                    <a:cubicBezTo>
                      <a:pt x="546" y="263"/>
                      <a:pt x="546" y="263"/>
                      <a:pt x="546" y="263"/>
                    </a:cubicBezTo>
                    <a:cubicBezTo>
                      <a:pt x="547" y="265"/>
                      <a:pt x="547" y="265"/>
                      <a:pt x="547" y="265"/>
                    </a:cubicBezTo>
                    <a:cubicBezTo>
                      <a:pt x="546" y="266"/>
                      <a:pt x="546" y="266"/>
                      <a:pt x="546" y="266"/>
                    </a:cubicBezTo>
                    <a:cubicBezTo>
                      <a:pt x="546" y="267"/>
                      <a:pt x="546" y="267"/>
                      <a:pt x="546" y="267"/>
                    </a:cubicBezTo>
                    <a:cubicBezTo>
                      <a:pt x="543" y="268"/>
                      <a:pt x="543" y="268"/>
                      <a:pt x="543" y="268"/>
                    </a:cubicBezTo>
                    <a:cubicBezTo>
                      <a:pt x="541" y="267"/>
                      <a:pt x="541" y="267"/>
                      <a:pt x="541" y="267"/>
                    </a:cubicBezTo>
                    <a:cubicBezTo>
                      <a:pt x="543" y="269"/>
                      <a:pt x="543" y="269"/>
                      <a:pt x="543" y="269"/>
                    </a:cubicBezTo>
                    <a:cubicBezTo>
                      <a:pt x="546" y="269"/>
                      <a:pt x="546" y="269"/>
                      <a:pt x="546" y="269"/>
                    </a:cubicBezTo>
                    <a:cubicBezTo>
                      <a:pt x="548" y="267"/>
                      <a:pt x="548" y="267"/>
                      <a:pt x="548" y="267"/>
                    </a:cubicBezTo>
                    <a:cubicBezTo>
                      <a:pt x="548" y="268"/>
                      <a:pt x="548" y="268"/>
                      <a:pt x="548" y="268"/>
                    </a:cubicBezTo>
                    <a:cubicBezTo>
                      <a:pt x="549" y="268"/>
                      <a:pt x="549" y="268"/>
                      <a:pt x="549" y="268"/>
                    </a:cubicBezTo>
                    <a:cubicBezTo>
                      <a:pt x="547" y="271"/>
                      <a:pt x="547" y="271"/>
                      <a:pt x="547" y="271"/>
                    </a:cubicBezTo>
                    <a:cubicBezTo>
                      <a:pt x="545" y="271"/>
                      <a:pt x="545" y="271"/>
                      <a:pt x="545" y="271"/>
                    </a:cubicBezTo>
                    <a:cubicBezTo>
                      <a:pt x="545" y="270"/>
                      <a:pt x="545" y="270"/>
                      <a:pt x="545" y="270"/>
                    </a:cubicBezTo>
                    <a:cubicBezTo>
                      <a:pt x="543" y="270"/>
                      <a:pt x="543" y="270"/>
                      <a:pt x="543" y="270"/>
                    </a:cubicBezTo>
                    <a:cubicBezTo>
                      <a:pt x="542" y="271"/>
                      <a:pt x="542" y="271"/>
                      <a:pt x="542" y="271"/>
                    </a:cubicBezTo>
                    <a:cubicBezTo>
                      <a:pt x="539" y="271"/>
                      <a:pt x="539" y="271"/>
                      <a:pt x="539" y="271"/>
                    </a:cubicBezTo>
                    <a:cubicBezTo>
                      <a:pt x="534" y="275"/>
                      <a:pt x="534" y="275"/>
                      <a:pt x="534" y="275"/>
                    </a:cubicBezTo>
                    <a:cubicBezTo>
                      <a:pt x="528" y="280"/>
                      <a:pt x="528" y="280"/>
                      <a:pt x="528" y="280"/>
                    </a:cubicBezTo>
                    <a:cubicBezTo>
                      <a:pt x="526" y="283"/>
                      <a:pt x="526" y="283"/>
                      <a:pt x="526" y="283"/>
                    </a:cubicBezTo>
                    <a:cubicBezTo>
                      <a:pt x="525" y="283"/>
                      <a:pt x="525" y="283"/>
                      <a:pt x="525" y="283"/>
                    </a:cubicBezTo>
                    <a:cubicBezTo>
                      <a:pt x="523" y="283"/>
                      <a:pt x="523" y="283"/>
                      <a:pt x="523" y="283"/>
                    </a:cubicBezTo>
                    <a:cubicBezTo>
                      <a:pt x="520" y="283"/>
                      <a:pt x="520" y="283"/>
                      <a:pt x="520" y="283"/>
                    </a:cubicBezTo>
                    <a:cubicBezTo>
                      <a:pt x="518" y="285"/>
                      <a:pt x="518" y="285"/>
                      <a:pt x="518" y="285"/>
                    </a:cubicBezTo>
                    <a:cubicBezTo>
                      <a:pt x="513" y="291"/>
                      <a:pt x="513" y="291"/>
                      <a:pt x="513" y="291"/>
                    </a:cubicBezTo>
                    <a:cubicBezTo>
                      <a:pt x="513" y="293"/>
                      <a:pt x="513" y="293"/>
                      <a:pt x="513" y="293"/>
                    </a:cubicBezTo>
                    <a:cubicBezTo>
                      <a:pt x="511" y="294"/>
                      <a:pt x="511" y="294"/>
                      <a:pt x="511" y="294"/>
                    </a:cubicBezTo>
                    <a:cubicBezTo>
                      <a:pt x="510" y="294"/>
                      <a:pt x="510" y="294"/>
                      <a:pt x="510" y="294"/>
                    </a:cubicBezTo>
                    <a:cubicBezTo>
                      <a:pt x="510" y="296"/>
                      <a:pt x="510" y="296"/>
                      <a:pt x="510" y="296"/>
                    </a:cubicBezTo>
                    <a:cubicBezTo>
                      <a:pt x="508" y="298"/>
                      <a:pt x="508" y="298"/>
                      <a:pt x="508" y="298"/>
                    </a:cubicBezTo>
                    <a:cubicBezTo>
                      <a:pt x="506" y="298"/>
                      <a:pt x="506" y="298"/>
                      <a:pt x="506" y="298"/>
                    </a:cubicBezTo>
                    <a:cubicBezTo>
                      <a:pt x="505" y="298"/>
                      <a:pt x="505" y="298"/>
                      <a:pt x="505" y="298"/>
                    </a:cubicBezTo>
                    <a:cubicBezTo>
                      <a:pt x="504" y="299"/>
                      <a:pt x="504" y="299"/>
                      <a:pt x="504" y="299"/>
                    </a:cubicBezTo>
                    <a:cubicBezTo>
                      <a:pt x="502" y="299"/>
                      <a:pt x="502" y="299"/>
                      <a:pt x="502" y="299"/>
                    </a:cubicBezTo>
                    <a:cubicBezTo>
                      <a:pt x="501" y="300"/>
                      <a:pt x="501" y="300"/>
                      <a:pt x="501" y="300"/>
                    </a:cubicBezTo>
                    <a:cubicBezTo>
                      <a:pt x="497" y="301"/>
                      <a:pt x="497" y="301"/>
                      <a:pt x="497" y="301"/>
                    </a:cubicBezTo>
                    <a:cubicBezTo>
                      <a:pt x="496" y="302"/>
                      <a:pt x="496" y="302"/>
                      <a:pt x="496" y="302"/>
                    </a:cubicBezTo>
                    <a:cubicBezTo>
                      <a:pt x="494" y="302"/>
                      <a:pt x="494" y="302"/>
                      <a:pt x="494" y="302"/>
                    </a:cubicBezTo>
                    <a:cubicBezTo>
                      <a:pt x="494" y="304"/>
                      <a:pt x="494" y="304"/>
                      <a:pt x="494" y="304"/>
                    </a:cubicBezTo>
                    <a:cubicBezTo>
                      <a:pt x="491" y="304"/>
                      <a:pt x="491" y="304"/>
                      <a:pt x="491" y="304"/>
                    </a:cubicBezTo>
                    <a:cubicBezTo>
                      <a:pt x="490" y="304"/>
                      <a:pt x="490" y="304"/>
                      <a:pt x="490" y="304"/>
                    </a:cubicBezTo>
                    <a:cubicBezTo>
                      <a:pt x="491" y="305"/>
                      <a:pt x="491" y="305"/>
                      <a:pt x="491" y="305"/>
                    </a:cubicBezTo>
                    <a:cubicBezTo>
                      <a:pt x="491" y="307"/>
                      <a:pt x="491" y="307"/>
                      <a:pt x="491" y="307"/>
                    </a:cubicBezTo>
                    <a:cubicBezTo>
                      <a:pt x="489" y="309"/>
                      <a:pt x="489" y="309"/>
                      <a:pt x="489" y="309"/>
                    </a:cubicBezTo>
                    <a:cubicBezTo>
                      <a:pt x="488" y="309"/>
                      <a:pt x="488" y="309"/>
                      <a:pt x="488" y="309"/>
                    </a:cubicBezTo>
                    <a:cubicBezTo>
                      <a:pt x="487" y="311"/>
                      <a:pt x="487" y="311"/>
                      <a:pt x="487" y="311"/>
                    </a:cubicBezTo>
                    <a:cubicBezTo>
                      <a:pt x="485" y="311"/>
                      <a:pt x="485" y="311"/>
                      <a:pt x="485" y="311"/>
                    </a:cubicBezTo>
                    <a:cubicBezTo>
                      <a:pt x="483" y="315"/>
                      <a:pt x="483" y="315"/>
                      <a:pt x="483" y="315"/>
                    </a:cubicBezTo>
                    <a:cubicBezTo>
                      <a:pt x="481" y="318"/>
                      <a:pt x="481" y="318"/>
                      <a:pt x="481" y="318"/>
                    </a:cubicBezTo>
                    <a:cubicBezTo>
                      <a:pt x="481" y="322"/>
                      <a:pt x="481" y="322"/>
                      <a:pt x="481" y="322"/>
                    </a:cubicBezTo>
                    <a:cubicBezTo>
                      <a:pt x="480" y="330"/>
                      <a:pt x="480" y="330"/>
                      <a:pt x="480" y="330"/>
                    </a:cubicBezTo>
                    <a:cubicBezTo>
                      <a:pt x="481" y="333"/>
                      <a:pt x="481" y="333"/>
                      <a:pt x="481" y="333"/>
                    </a:cubicBezTo>
                    <a:cubicBezTo>
                      <a:pt x="480" y="338"/>
                      <a:pt x="480" y="338"/>
                      <a:pt x="480" y="338"/>
                    </a:cubicBezTo>
                    <a:cubicBezTo>
                      <a:pt x="481" y="342"/>
                      <a:pt x="481" y="342"/>
                      <a:pt x="481" y="342"/>
                    </a:cubicBezTo>
                    <a:cubicBezTo>
                      <a:pt x="482" y="347"/>
                      <a:pt x="482" y="347"/>
                      <a:pt x="482" y="347"/>
                    </a:cubicBezTo>
                    <a:cubicBezTo>
                      <a:pt x="483" y="349"/>
                      <a:pt x="483" y="349"/>
                      <a:pt x="483" y="349"/>
                    </a:cubicBezTo>
                    <a:cubicBezTo>
                      <a:pt x="484" y="355"/>
                      <a:pt x="484" y="355"/>
                      <a:pt x="484" y="355"/>
                    </a:cubicBezTo>
                    <a:cubicBezTo>
                      <a:pt x="486" y="357"/>
                      <a:pt x="486" y="357"/>
                      <a:pt x="486" y="357"/>
                    </a:cubicBezTo>
                    <a:cubicBezTo>
                      <a:pt x="487" y="359"/>
                      <a:pt x="487" y="359"/>
                      <a:pt x="487" y="359"/>
                    </a:cubicBezTo>
                    <a:cubicBezTo>
                      <a:pt x="486" y="362"/>
                      <a:pt x="486" y="362"/>
                      <a:pt x="486" y="362"/>
                    </a:cubicBezTo>
                    <a:cubicBezTo>
                      <a:pt x="485" y="366"/>
                      <a:pt x="485" y="366"/>
                      <a:pt x="485" y="366"/>
                    </a:cubicBezTo>
                    <a:cubicBezTo>
                      <a:pt x="486" y="367"/>
                      <a:pt x="486" y="367"/>
                      <a:pt x="486" y="367"/>
                    </a:cubicBezTo>
                    <a:cubicBezTo>
                      <a:pt x="487" y="375"/>
                      <a:pt x="487" y="375"/>
                      <a:pt x="487" y="375"/>
                    </a:cubicBezTo>
                    <a:cubicBezTo>
                      <a:pt x="490" y="376"/>
                      <a:pt x="490" y="376"/>
                      <a:pt x="490" y="376"/>
                    </a:cubicBezTo>
                    <a:cubicBezTo>
                      <a:pt x="491" y="380"/>
                      <a:pt x="491" y="380"/>
                      <a:pt x="491" y="380"/>
                    </a:cubicBezTo>
                    <a:cubicBezTo>
                      <a:pt x="489" y="381"/>
                      <a:pt x="489" y="381"/>
                      <a:pt x="489" y="381"/>
                    </a:cubicBezTo>
                    <a:cubicBezTo>
                      <a:pt x="490" y="382"/>
                      <a:pt x="490" y="382"/>
                      <a:pt x="490" y="382"/>
                    </a:cubicBezTo>
                    <a:cubicBezTo>
                      <a:pt x="489" y="386"/>
                      <a:pt x="489" y="386"/>
                      <a:pt x="489" y="386"/>
                    </a:cubicBezTo>
                    <a:cubicBezTo>
                      <a:pt x="489" y="387"/>
                      <a:pt x="489" y="387"/>
                      <a:pt x="489" y="387"/>
                    </a:cubicBezTo>
                    <a:cubicBezTo>
                      <a:pt x="489" y="389"/>
                      <a:pt x="489" y="389"/>
                      <a:pt x="489" y="389"/>
                    </a:cubicBezTo>
                    <a:cubicBezTo>
                      <a:pt x="487" y="394"/>
                      <a:pt x="487" y="394"/>
                      <a:pt x="487" y="394"/>
                    </a:cubicBezTo>
                    <a:cubicBezTo>
                      <a:pt x="486" y="397"/>
                      <a:pt x="486" y="397"/>
                      <a:pt x="486" y="397"/>
                    </a:cubicBezTo>
                    <a:cubicBezTo>
                      <a:pt x="484" y="399"/>
                      <a:pt x="484" y="399"/>
                      <a:pt x="484" y="399"/>
                    </a:cubicBezTo>
                    <a:cubicBezTo>
                      <a:pt x="484" y="402"/>
                      <a:pt x="484" y="402"/>
                      <a:pt x="484" y="402"/>
                    </a:cubicBezTo>
                    <a:cubicBezTo>
                      <a:pt x="482" y="402"/>
                      <a:pt x="482" y="402"/>
                      <a:pt x="482" y="402"/>
                    </a:cubicBezTo>
                    <a:cubicBezTo>
                      <a:pt x="480" y="403"/>
                      <a:pt x="480" y="403"/>
                      <a:pt x="480" y="403"/>
                    </a:cubicBezTo>
                    <a:cubicBezTo>
                      <a:pt x="477" y="403"/>
                      <a:pt x="477" y="403"/>
                      <a:pt x="477" y="403"/>
                    </a:cubicBezTo>
                    <a:cubicBezTo>
                      <a:pt x="476" y="401"/>
                      <a:pt x="476" y="401"/>
                      <a:pt x="476" y="401"/>
                    </a:cubicBezTo>
                    <a:cubicBezTo>
                      <a:pt x="474" y="400"/>
                      <a:pt x="474" y="400"/>
                      <a:pt x="474" y="400"/>
                    </a:cubicBezTo>
                    <a:cubicBezTo>
                      <a:pt x="475" y="400"/>
                      <a:pt x="475" y="400"/>
                      <a:pt x="475" y="400"/>
                    </a:cubicBezTo>
                    <a:cubicBezTo>
                      <a:pt x="472" y="397"/>
                      <a:pt x="472" y="397"/>
                      <a:pt x="472" y="397"/>
                    </a:cubicBezTo>
                    <a:cubicBezTo>
                      <a:pt x="473" y="395"/>
                      <a:pt x="473" y="395"/>
                      <a:pt x="473" y="395"/>
                    </a:cubicBezTo>
                    <a:cubicBezTo>
                      <a:pt x="472" y="394"/>
                      <a:pt x="472" y="394"/>
                      <a:pt x="472" y="394"/>
                    </a:cubicBezTo>
                    <a:cubicBezTo>
                      <a:pt x="470" y="394"/>
                      <a:pt x="470" y="394"/>
                      <a:pt x="470" y="394"/>
                    </a:cubicBezTo>
                    <a:cubicBezTo>
                      <a:pt x="469" y="393"/>
                      <a:pt x="469" y="393"/>
                      <a:pt x="469" y="393"/>
                    </a:cubicBezTo>
                    <a:cubicBezTo>
                      <a:pt x="469" y="390"/>
                      <a:pt x="469" y="390"/>
                      <a:pt x="469" y="390"/>
                    </a:cubicBezTo>
                    <a:cubicBezTo>
                      <a:pt x="469" y="387"/>
                      <a:pt x="469" y="387"/>
                      <a:pt x="469" y="387"/>
                    </a:cubicBezTo>
                    <a:cubicBezTo>
                      <a:pt x="466" y="385"/>
                      <a:pt x="466" y="385"/>
                      <a:pt x="466" y="385"/>
                    </a:cubicBezTo>
                    <a:cubicBezTo>
                      <a:pt x="465" y="384"/>
                      <a:pt x="465" y="384"/>
                      <a:pt x="465" y="384"/>
                    </a:cubicBezTo>
                    <a:cubicBezTo>
                      <a:pt x="466" y="382"/>
                      <a:pt x="466" y="382"/>
                      <a:pt x="466" y="382"/>
                    </a:cubicBezTo>
                    <a:cubicBezTo>
                      <a:pt x="467" y="380"/>
                      <a:pt x="467" y="380"/>
                      <a:pt x="467" y="380"/>
                    </a:cubicBezTo>
                    <a:cubicBezTo>
                      <a:pt x="469" y="379"/>
                      <a:pt x="469" y="379"/>
                      <a:pt x="469" y="379"/>
                    </a:cubicBezTo>
                    <a:cubicBezTo>
                      <a:pt x="466" y="379"/>
                      <a:pt x="466" y="379"/>
                      <a:pt x="466" y="379"/>
                    </a:cubicBezTo>
                    <a:cubicBezTo>
                      <a:pt x="465" y="379"/>
                      <a:pt x="465" y="379"/>
                      <a:pt x="465" y="379"/>
                    </a:cubicBezTo>
                    <a:cubicBezTo>
                      <a:pt x="465" y="380"/>
                      <a:pt x="465" y="380"/>
                      <a:pt x="465" y="380"/>
                    </a:cubicBezTo>
                    <a:cubicBezTo>
                      <a:pt x="465" y="381"/>
                      <a:pt x="465" y="381"/>
                      <a:pt x="465" y="381"/>
                    </a:cubicBezTo>
                    <a:cubicBezTo>
                      <a:pt x="464" y="378"/>
                      <a:pt x="464" y="378"/>
                      <a:pt x="464" y="378"/>
                    </a:cubicBezTo>
                    <a:cubicBezTo>
                      <a:pt x="463" y="379"/>
                      <a:pt x="463" y="379"/>
                      <a:pt x="463" y="379"/>
                    </a:cubicBezTo>
                    <a:cubicBezTo>
                      <a:pt x="462" y="378"/>
                      <a:pt x="462" y="378"/>
                      <a:pt x="462" y="378"/>
                    </a:cubicBezTo>
                    <a:cubicBezTo>
                      <a:pt x="461" y="376"/>
                      <a:pt x="461" y="376"/>
                      <a:pt x="461" y="376"/>
                    </a:cubicBezTo>
                    <a:cubicBezTo>
                      <a:pt x="461" y="373"/>
                      <a:pt x="461" y="373"/>
                      <a:pt x="461" y="373"/>
                    </a:cubicBezTo>
                    <a:cubicBezTo>
                      <a:pt x="460" y="372"/>
                      <a:pt x="460" y="372"/>
                      <a:pt x="460" y="372"/>
                    </a:cubicBezTo>
                    <a:cubicBezTo>
                      <a:pt x="463" y="368"/>
                      <a:pt x="463" y="368"/>
                      <a:pt x="463" y="368"/>
                    </a:cubicBezTo>
                    <a:cubicBezTo>
                      <a:pt x="463" y="366"/>
                      <a:pt x="463" y="366"/>
                      <a:pt x="463" y="366"/>
                    </a:cubicBezTo>
                    <a:cubicBezTo>
                      <a:pt x="461" y="365"/>
                      <a:pt x="461" y="365"/>
                      <a:pt x="461" y="365"/>
                    </a:cubicBezTo>
                    <a:cubicBezTo>
                      <a:pt x="460" y="366"/>
                      <a:pt x="460" y="366"/>
                      <a:pt x="460" y="366"/>
                    </a:cubicBezTo>
                    <a:cubicBezTo>
                      <a:pt x="461" y="367"/>
                      <a:pt x="461" y="367"/>
                      <a:pt x="461" y="367"/>
                    </a:cubicBezTo>
                    <a:cubicBezTo>
                      <a:pt x="459" y="368"/>
                      <a:pt x="459" y="368"/>
                      <a:pt x="459" y="368"/>
                    </a:cubicBezTo>
                    <a:cubicBezTo>
                      <a:pt x="459" y="369"/>
                      <a:pt x="459" y="369"/>
                      <a:pt x="459" y="369"/>
                    </a:cubicBezTo>
                    <a:cubicBezTo>
                      <a:pt x="457" y="367"/>
                      <a:pt x="457" y="367"/>
                      <a:pt x="457" y="367"/>
                    </a:cubicBezTo>
                    <a:cubicBezTo>
                      <a:pt x="457" y="365"/>
                      <a:pt x="457" y="365"/>
                      <a:pt x="457" y="365"/>
                    </a:cubicBezTo>
                    <a:cubicBezTo>
                      <a:pt x="460" y="360"/>
                      <a:pt x="460" y="360"/>
                      <a:pt x="460" y="360"/>
                    </a:cubicBezTo>
                    <a:cubicBezTo>
                      <a:pt x="461" y="355"/>
                      <a:pt x="461" y="355"/>
                      <a:pt x="461" y="355"/>
                    </a:cubicBezTo>
                    <a:cubicBezTo>
                      <a:pt x="462" y="352"/>
                      <a:pt x="462" y="352"/>
                      <a:pt x="462" y="352"/>
                    </a:cubicBezTo>
                    <a:cubicBezTo>
                      <a:pt x="460" y="349"/>
                      <a:pt x="460" y="349"/>
                      <a:pt x="460" y="349"/>
                    </a:cubicBezTo>
                    <a:cubicBezTo>
                      <a:pt x="458" y="349"/>
                      <a:pt x="458" y="349"/>
                      <a:pt x="458" y="349"/>
                    </a:cubicBezTo>
                    <a:cubicBezTo>
                      <a:pt x="457" y="347"/>
                      <a:pt x="457" y="347"/>
                      <a:pt x="457" y="347"/>
                    </a:cubicBezTo>
                    <a:cubicBezTo>
                      <a:pt x="457" y="346"/>
                      <a:pt x="457" y="346"/>
                      <a:pt x="457" y="346"/>
                    </a:cubicBezTo>
                    <a:cubicBezTo>
                      <a:pt x="456" y="346"/>
                      <a:pt x="456" y="346"/>
                      <a:pt x="456" y="346"/>
                    </a:cubicBezTo>
                    <a:cubicBezTo>
                      <a:pt x="454" y="345"/>
                      <a:pt x="454" y="345"/>
                      <a:pt x="454" y="345"/>
                    </a:cubicBezTo>
                    <a:cubicBezTo>
                      <a:pt x="454" y="342"/>
                      <a:pt x="454" y="342"/>
                      <a:pt x="454" y="342"/>
                    </a:cubicBezTo>
                    <a:cubicBezTo>
                      <a:pt x="453" y="342"/>
                      <a:pt x="453" y="342"/>
                      <a:pt x="453" y="342"/>
                    </a:cubicBezTo>
                    <a:cubicBezTo>
                      <a:pt x="452" y="341"/>
                      <a:pt x="452" y="341"/>
                      <a:pt x="452" y="341"/>
                    </a:cubicBezTo>
                    <a:cubicBezTo>
                      <a:pt x="451" y="337"/>
                      <a:pt x="451" y="337"/>
                      <a:pt x="451" y="337"/>
                    </a:cubicBezTo>
                    <a:cubicBezTo>
                      <a:pt x="448" y="336"/>
                      <a:pt x="448" y="336"/>
                      <a:pt x="448" y="336"/>
                    </a:cubicBezTo>
                    <a:cubicBezTo>
                      <a:pt x="446" y="335"/>
                      <a:pt x="446" y="335"/>
                      <a:pt x="446" y="335"/>
                    </a:cubicBezTo>
                    <a:cubicBezTo>
                      <a:pt x="444" y="335"/>
                      <a:pt x="444" y="335"/>
                      <a:pt x="444" y="335"/>
                    </a:cubicBezTo>
                    <a:cubicBezTo>
                      <a:pt x="442" y="336"/>
                      <a:pt x="442" y="336"/>
                      <a:pt x="442" y="336"/>
                    </a:cubicBezTo>
                    <a:cubicBezTo>
                      <a:pt x="442" y="337"/>
                      <a:pt x="442" y="337"/>
                      <a:pt x="442" y="337"/>
                    </a:cubicBezTo>
                    <a:cubicBezTo>
                      <a:pt x="442" y="337"/>
                      <a:pt x="442" y="337"/>
                      <a:pt x="442" y="337"/>
                    </a:cubicBezTo>
                    <a:cubicBezTo>
                      <a:pt x="441" y="337"/>
                      <a:pt x="441" y="337"/>
                      <a:pt x="441" y="337"/>
                    </a:cubicBezTo>
                    <a:cubicBezTo>
                      <a:pt x="438" y="340"/>
                      <a:pt x="438" y="340"/>
                      <a:pt x="438" y="340"/>
                    </a:cubicBezTo>
                    <a:cubicBezTo>
                      <a:pt x="436" y="340"/>
                      <a:pt x="436" y="340"/>
                      <a:pt x="436" y="340"/>
                    </a:cubicBezTo>
                    <a:cubicBezTo>
                      <a:pt x="432" y="341"/>
                      <a:pt x="432" y="341"/>
                      <a:pt x="432" y="341"/>
                    </a:cubicBezTo>
                    <a:cubicBezTo>
                      <a:pt x="432" y="340"/>
                      <a:pt x="432" y="340"/>
                      <a:pt x="432" y="340"/>
                    </a:cubicBezTo>
                    <a:cubicBezTo>
                      <a:pt x="432" y="339"/>
                      <a:pt x="432" y="339"/>
                      <a:pt x="432" y="339"/>
                    </a:cubicBezTo>
                    <a:cubicBezTo>
                      <a:pt x="432" y="340"/>
                      <a:pt x="432" y="340"/>
                      <a:pt x="432" y="340"/>
                    </a:cubicBezTo>
                    <a:cubicBezTo>
                      <a:pt x="433" y="340"/>
                      <a:pt x="433" y="340"/>
                      <a:pt x="433" y="340"/>
                    </a:cubicBezTo>
                    <a:cubicBezTo>
                      <a:pt x="432" y="338"/>
                      <a:pt x="432" y="338"/>
                      <a:pt x="432" y="338"/>
                    </a:cubicBezTo>
                    <a:cubicBezTo>
                      <a:pt x="431" y="337"/>
                      <a:pt x="431" y="337"/>
                      <a:pt x="431" y="337"/>
                    </a:cubicBezTo>
                    <a:cubicBezTo>
                      <a:pt x="428" y="335"/>
                      <a:pt x="428" y="335"/>
                      <a:pt x="428" y="335"/>
                    </a:cubicBezTo>
                    <a:cubicBezTo>
                      <a:pt x="429" y="335"/>
                      <a:pt x="429" y="335"/>
                      <a:pt x="429" y="335"/>
                    </a:cubicBezTo>
                    <a:cubicBezTo>
                      <a:pt x="430" y="335"/>
                      <a:pt x="430" y="335"/>
                      <a:pt x="430" y="335"/>
                    </a:cubicBezTo>
                    <a:cubicBezTo>
                      <a:pt x="431" y="335"/>
                      <a:pt x="431" y="335"/>
                      <a:pt x="431" y="335"/>
                    </a:cubicBezTo>
                    <a:cubicBezTo>
                      <a:pt x="428" y="333"/>
                      <a:pt x="428" y="333"/>
                      <a:pt x="428" y="333"/>
                    </a:cubicBezTo>
                    <a:cubicBezTo>
                      <a:pt x="428" y="332"/>
                      <a:pt x="428" y="332"/>
                      <a:pt x="428" y="332"/>
                    </a:cubicBezTo>
                    <a:cubicBezTo>
                      <a:pt x="427" y="332"/>
                      <a:pt x="427" y="332"/>
                      <a:pt x="427" y="332"/>
                    </a:cubicBezTo>
                    <a:cubicBezTo>
                      <a:pt x="426" y="333"/>
                      <a:pt x="426" y="333"/>
                      <a:pt x="426" y="333"/>
                    </a:cubicBezTo>
                    <a:cubicBezTo>
                      <a:pt x="428" y="334"/>
                      <a:pt x="428" y="334"/>
                      <a:pt x="428" y="334"/>
                    </a:cubicBezTo>
                    <a:cubicBezTo>
                      <a:pt x="426" y="333"/>
                      <a:pt x="426" y="333"/>
                      <a:pt x="426" y="333"/>
                    </a:cubicBezTo>
                    <a:cubicBezTo>
                      <a:pt x="424" y="332"/>
                      <a:pt x="424" y="332"/>
                      <a:pt x="424" y="332"/>
                    </a:cubicBezTo>
                    <a:cubicBezTo>
                      <a:pt x="421" y="332"/>
                      <a:pt x="421" y="332"/>
                      <a:pt x="421" y="332"/>
                    </a:cubicBezTo>
                    <a:cubicBezTo>
                      <a:pt x="418" y="331"/>
                      <a:pt x="418" y="331"/>
                      <a:pt x="418" y="331"/>
                    </a:cubicBezTo>
                    <a:cubicBezTo>
                      <a:pt x="418" y="331"/>
                      <a:pt x="418" y="331"/>
                      <a:pt x="418" y="331"/>
                    </a:cubicBezTo>
                    <a:cubicBezTo>
                      <a:pt x="421" y="331"/>
                      <a:pt x="421" y="331"/>
                      <a:pt x="421" y="331"/>
                    </a:cubicBezTo>
                    <a:cubicBezTo>
                      <a:pt x="422" y="330"/>
                      <a:pt x="422" y="330"/>
                      <a:pt x="422" y="330"/>
                    </a:cubicBezTo>
                    <a:cubicBezTo>
                      <a:pt x="422" y="329"/>
                      <a:pt x="422" y="329"/>
                      <a:pt x="422" y="329"/>
                    </a:cubicBezTo>
                    <a:cubicBezTo>
                      <a:pt x="419" y="329"/>
                      <a:pt x="419" y="329"/>
                      <a:pt x="419" y="329"/>
                    </a:cubicBezTo>
                    <a:cubicBezTo>
                      <a:pt x="417" y="331"/>
                      <a:pt x="417" y="331"/>
                      <a:pt x="417" y="331"/>
                    </a:cubicBezTo>
                    <a:cubicBezTo>
                      <a:pt x="415" y="331"/>
                      <a:pt x="415" y="331"/>
                      <a:pt x="415" y="331"/>
                    </a:cubicBezTo>
                    <a:cubicBezTo>
                      <a:pt x="412" y="331"/>
                      <a:pt x="412" y="331"/>
                      <a:pt x="412" y="331"/>
                    </a:cubicBezTo>
                    <a:cubicBezTo>
                      <a:pt x="410" y="330"/>
                      <a:pt x="410" y="330"/>
                      <a:pt x="410" y="330"/>
                    </a:cubicBezTo>
                    <a:cubicBezTo>
                      <a:pt x="409" y="331"/>
                      <a:pt x="409" y="331"/>
                      <a:pt x="409" y="331"/>
                    </a:cubicBezTo>
                    <a:cubicBezTo>
                      <a:pt x="405" y="331"/>
                      <a:pt x="405" y="331"/>
                      <a:pt x="405" y="331"/>
                    </a:cubicBezTo>
                    <a:cubicBezTo>
                      <a:pt x="403" y="331"/>
                      <a:pt x="403" y="331"/>
                      <a:pt x="403" y="331"/>
                    </a:cubicBezTo>
                    <a:cubicBezTo>
                      <a:pt x="401" y="329"/>
                      <a:pt x="401" y="329"/>
                      <a:pt x="401" y="329"/>
                    </a:cubicBezTo>
                    <a:cubicBezTo>
                      <a:pt x="401" y="328"/>
                      <a:pt x="401" y="328"/>
                      <a:pt x="401" y="328"/>
                    </a:cubicBezTo>
                    <a:cubicBezTo>
                      <a:pt x="401" y="326"/>
                      <a:pt x="401" y="326"/>
                      <a:pt x="401" y="326"/>
                    </a:cubicBezTo>
                    <a:cubicBezTo>
                      <a:pt x="400" y="326"/>
                      <a:pt x="400" y="326"/>
                      <a:pt x="400" y="326"/>
                    </a:cubicBezTo>
                    <a:cubicBezTo>
                      <a:pt x="399" y="328"/>
                      <a:pt x="399" y="328"/>
                      <a:pt x="399" y="328"/>
                    </a:cubicBezTo>
                    <a:cubicBezTo>
                      <a:pt x="398" y="330"/>
                      <a:pt x="398" y="330"/>
                      <a:pt x="398" y="330"/>
                    </a:cubicBezTo>
                    <a:cubicBezTo>
                      <a:pt x="396" y="330"/>
                      <a:pt x="396" y="330"/>
                      <a:pt x="396" y="330"/>
                    </a:cubicBezTo>
                    <a:cubicBezTo>
                      <a:pt x="394" y="330"/>
                      <a:pt x="394" y="330"/>
                      <a:pt x="394" y="330"/>
                    </a:cubicBezTo>
                    <a:cubicBezTo>
                      <a:pt x="392" y="330"/>
                      <a:pt x="392" y="330"/>
                      <a:pt x="392" y="330"/>
                    </a:cubicBezTo>
                    <a:cubicBezTo>
                      <a:pt x="385" y="331"/>
                      <a:pt x="385" y="331"/>
                      <a:pt x="385" y="331"/>
                    </a:cubicBezTo>
                    <a:cubicBezTo>
                      <a:pt x="383" y="333"/>
                      <a:pt x="383" y="333"/>
                      <a:pt x="383" y="333"/>
                    </a:cubicBezTo>
                    <a:cubicBezTo>
                      <a:pt x="379" y="335"/>
                      <a:pt x="379" y="335"/>
                      <a:pt x="379" y="335"/>
                    </a:cubicBezTo>
                    <a:cubicBezTo>
                      <a:pt x="376" y="337"/>
                      <a:pt x="376" y="337"/>
                      <a:pt x="376" y="337"/>
                    </a:cubicBezTo>
                    <a:cubicBezTo>
                      <a:pt x="376" y="339"/>
                      <a:pt x="376" y="339"/>
                      <a:pt x="376" y="339"/>
                    </a:cubicBezTo>
                    <a:cubicBezTo>
                      <a:pt x="378" y="338"/>
                      <a:pt x="378" y="338"/>
                      <a:pt x="378" y="338"/>
                    </a:cubicBezTo>
                    <a:cubicBezTo>
                      <a:pt x="379" y="337"/>
                      <a:pt x="379" y="337"/>
                      <a:pt x="379" y="337"/>
                    </a:cubicBezTo>
                    <a:cubicBezTo>
                      <a:pt x="380" y="337"/>
                      <a:pt x="380" y="337"/>
                      <a:pt x="380" y="337"/>
                    </a:cubicBezTo>
                    <a:cubicBezTo>
                      <a:pt x="381" y="338"/>
                      <a:pt x="381" y="338"/>
                      <a:pt x="381" y="338"/>
                    </a:cubicBezTo>
                    <a:cubicBezTo>
                      <a:pt x="383" y="339"/>
                      <a:pt x="383" y="339"/>
                      <a:pt x="383" y="339"/>
                    </a:cubicBezTo>
                    <a:cubicBezTo>
                      <a:pt x="382" y="340"/>
                      <a:pt x="382" y="340"/>
                      <a:pt x="382" y="340"/>
                    </a:cubicBezTo>
                    <a:cubicBezTo>
                      <a:pt x="379" y="341"/>
                      <a:pt x="379" y="341"/>
                      <a:pt x="379" y="341"/>
                    </a:cubicBezTo>
                    <a:cubicBezTo>
                      <a:pt x="379" y="343"/>
                      <a:pt x="379" y="343"/>
                      <a:pt x="379" y="343"/>
                    </a:cubicBezTo>
                    <a:cubicBezTo>
                      <a:pt x="379" y="345"/>
                      <a:pt x="379" y="345"/>
                      <a:pt x="379" y="345"/>
                    </a:cubicBezTo>
                    <a:cubicBezTo>
                      <a:pt x="383" y="346"/>
                      <a:pt x="383" y="346"/>
                      <a:pt x="383" y="346"/>
                    </a:cubicBezTo>
                    <a:cubicBezTo>
                      <a:pt x="386" y="348"/>
                      <a:pt x="386" y="348"/>
                      <a:pt x="386" y="348"/>
                    </a:cubicBezTo>
                    <a:cubicBezTo>
                      <a:pt x="386" y="349"/>
                      <a:pt x="386" y="349"/>
                      <a:pt x="386" y="349"/>
                    </a:cubicBezTo>
                    <a:cubicBezTo>
                      <a:pt x="384" y="350"/>
                      <a:pt x="384" y="350"/>
                      <a:pt x="384" y="350"/>
                    </a:cubicBezTo>
                    <a:cubicBezTo>
                      <a:pt x="383" y="351"/>
                      <a:pt x="383" y="351"/>
                      <a:pt x="383" y="351"/>
                    </a:cubicBezTo>
                    <a:cubicBezTo>
                      <a:pt x="383" y="349"/>
                      <a:pt x="383" y="349"/>
                      <a:pt x="383" y="349"/>
                    </a:cubicBezTo>
                    <a:cubicBezTo>
                      <a:pt x="382" y="348"/>
                      <a:pt x="382" y="348"/>
                      <a:pt x="382" y="348"/>
                    </a:cubicBezTo>
                    <a:cubicBezTo>
                      <a:pt x="381" y="348"/>
                      <a:pt x="381" y="348"/>
                      <a:pt x="381" y="348"/>
                    </a:cubicBezTo>
                    <a:cubicBezTo>
                      <a:pt x="379" y="347"/>
                      <a:pt x="379" y="347"/>
                      <a:pt x="379" y="347"/>
                    </a:cubicBezTo>
                    <a:cubicBezTo>
                      <a:pt x="378" y="346"/>
                      <a:pt x="378" y="346"/>
                      <a:pt x="378" y="346"/>
                    </a:cubicBezTo>
                    <a:cubicBezTo>
                      <a:pt x="376" y="343"/>
                      <a:pt x="376" y="343"/>
                      <a:pt x="376" y="343"/>
                    </a:cubicBezTo>
                    <a:cubicBezTo>
                      <a:pt x="374" y="343"/>
                      <a:pt x="374" y="343"/>
                      <a:pt x="374" y="343"/>
                    </a:cubicBezTo>
                    <a:cubicBezTo>
                      <a:pt x="375" y="345"/>
                      <a:pt x="375" y="345"/>
                      <a:pt x="375" y="345"/>
                    </a:cubicBezTo>
                    <a:cubicBezTo>
                      <a:pt x="375" y="348"/>
                      <a:pt x="375" y="348"/>
                      <a:pt x="375" y="348"/>
                    </a:cubicBezTo>
                    <a:cubicBezTo>
                      <a:pt x="373" y="349"/>
                      <a:pt x="373" y="349"/>
                      <a:pt x="373" y="349"/>
                    </a:cubicBezTo>
                    <a:cubicBezTo>
                      <a:pt x="372" y="348"/>
                      <a:pt x="372" y="348"/>
                      <a:pt x="372" y="348"/>
                    </a:cubicBezTo>
                    <a:cubicBezTo>
                      <a:pt x="370" y="346"/>
                      <a:pt x="370" y="346"/>
                      <a:pt x="370" y="346"/>
                    </a:cubicBezTo>
                    <a:cubicBezTo>
                      <a:pt x="368" y="348"/>
                      <a:pt x="368" y="348"/>
                      <a:pt x="368" y="348"/>
                    </a:cubicBezTo>
                    <a:cubicBezTo>
                      <a:pt x="367" y="349"/>
                      <a:pt x="367" y="349"/>
                      <a:pt x="367" y="349"/>
                    </a:cubicBezTo>
                    <a:cubicBezTo>
                      <a:pt x="364" y="348"/>
                      <a:pt x="364" y="348"/>
                      <a:pt x="364" y="348"/>
                    </a:cubicBezTo>
                    <a:cubicBezTo>
                      <a:pt x="362" y="347"/>
                      <a:pt x="362" y="347"/>
                      <a:pt x="362" y="347"/>
                    </a:cubicBezTo>
                    <a:cubicBezTo>
                      <a:pt x="360" y="348"/>
                      <a:pt x="360" y="348"/>
                      <a:pt x="360" y="348"/>
                    </a:cubicBezTo>
                    <a:cubicBezTo>
                      <a:pt x="359" y="347"/>
                      <a:pt x="359" y="347"/>
                      <a:pt x="359" y="347"/>
                    </a:cubicBezTo>
                    <a:cubicBezTo>
                      <a:pt x="360" y="346"/>
                      <a:pt x="360" y="346"/>
                      <a:pt x="360" y="346"/>
                    </a:cubicBezTo>
                    <a:cubicBezTo>
                      <a:pt x="361" y="345"/>
                      <a:pt x="361" y="345"/>
                      <a:pt x="361" y="345"/>
                    </a:cubicBezTo>
                    <a:cubicBezTo>
                      <a:pt x="361" y="343"/>
                      <a:pt x="361" y="343"/>
                      <a:pt x="361" y="343"/>
                    </a:cubicBezTo>
                    <a:cubicBezTo>
                      <a:pt x="358" y="344"/>
                      <a:pt x="358" y="344"/>
                      <a:pt x="358" y="344"/>
                    </a:cubicBezTo>
                    <a:cubicBezTo>
                      <a:pt x="357" y="343"/>
                      <a:pt x="357" y="343"/>
                      <a:pt x="357" y="343"/>
                    </a:cubicBezTo>
                    <a:cubicBezTo>
                      <a:pt x="357" y="341"/>
                      <a:pt x="357" y="341"/>
                      <a:pt x="357" y="341"/>
                    </a:cubicBezTo>
                    <a:cubicBezTo>
                      <a:pt x="357" y="340"/>
                      <a:pt x="357" y="340"/>
                      <a:pt x="357" y="340"/>
                    </a:cubicBezTo>
                    <a:cubicBezTo>
                      <a:pt x="355" y="341"/>
                      <a:pt x="355" y="341"/>
                      <a:pt x="355" y="341"/>
                    </a:cubicBezTo>
                    <a:cubicBezTo>
                      <a:pt x="354" y="340"/>
                      <a:pt x="354" y="340"/>
                      <a:pt x="354" y="340"/>
                    </a:cubicBezTo>
                    <a:cubicBezTo>
                      <a:pt x="355" y="339"/>
                      <a:pt x="355" y="339"/>
                      <a:pt x="355" y="339"/>
                    </a:cubicBezTo>
                    <a:cubicBezTo>
                      <a:pt x="353" y="338"/>
                      <a:pt x="353" y="338"/>
                      <a:pt x="353" y="338"/>
                    </a:cubicBezTo>
                    <a:cubicBezTo>
                      <a:pt x="351" y="339"/>
                      <a:pt x="351" y="339"/>
                      <a:pt x="351" y="339"/>
                    </a:cubicBezTo>
                    <a:cubicBezTo>
                      <a:pt x="351" y="340"/>
                      <a:pt x="351" y="340"/>
                      <a:pt x="351" y="340"/>
                    </a:cubicBezTo>
                    <a:cubicBezTo>
                      <a:pt x="351" y="342"/>
                      <a:pt x="351" y="342"/>
                      <a:pt x="351" y="342"/>
                    </a:cubicBezTo>
                    <a:cubicBezTo>
                      <a:pt x="349" y="342"/>
                      <a:pt x="349" y="342"/>
                      <a:pt x="349" y="342"/>
                    </a:cubicBezTo>
                    <a:cubicBezTo>
                      <a:pt x="342" y="341"/>
                      <a:pt x="342" y="341"/>
                      <a:pt x="342" y="341"/>
                    </a:cubicBezTo>
                    <a:cubicBezTo>
                      <a:pt x="341" y="340"/>
                      <a:pt x="341" y="340"/>
                      <a:pt x="341" y="340"/>
                    </a:cubicBezTo>
                    <a:cubicBezTo>
                      <a:pt x="335" y="339"/>
                      <a:pt x="335" y="339"/>
                      <a:pt x="335" y="339"/>
                    </a:cubicBezTo>
                    <a:cubicBezTo>
                      <a:pt x="332" y="339"/>
                      <a:pt x="332" y="339"/>
                      <a:pt x="332" y="339"/>
                    </a:cubicBezTo>
                    <a:cubicBezTo>
                      <a:pt x="328" y="340"/>
                      <a:pt x="328" y="340"/>
                      <a:pt x="328" y="340"/>
                    </a:cubicBezTo>
                    <a:cubicBezTo>
                      <a:pt x="326" y="341"/>
                      <a:pt x="326" y="341"/>
                      <a:pt x="326" y="341"/>
                    </a:cubicBezTo>
                    <a:cubicBezTo>
                      <a:pt x="325" y="341"/>
                      <a:pt x="325" y="341"/>
                      <a:pt x="325" y="341"/>
                    </a:cubicBezTo>
                    <a:cubicBezTo>
                      <a:pt x="323" y="344"/>
                      <a:pt x="323" y="344"/>
                      <a:pt x="323" y="344"/>
                    </a:cubicBezTo>
                    <a:cubicBezTo>
                      <a:pt x="320" y="344"/>
                      <a:pt x="320" y="344"/>
                      <a:pt x="320" y="344"/>
                    </a:cubicBezTo>
                    <a:cubicBezTo>
                      <a:pt x="320" y="342"/>
                      <a:pt x="320" y="342"/>
                      <a:pt x="320" y="342"/>
                    </a:cubicBezTo>
                    <a:cubicBezTo>
                      <a:pt x="320" y="340"/>
                      <a:pt x="320" y="340"/>
                      <a:pt x="320" y="340"/>
                    </a:cubicBezTo>
                    <a:cubicBezTo>
                      <a:pt x="321" y="338"/>
                      <a:pt x="321" y="338"/>
                      <a:pt x="321" y="338"/>
                    </a:cubicBezTo>
                    <a:cubicBezTo>
                      <a:pt x="320" y="336"/>
                      <a:pt x="320" y="336"/>
                      <a:pt x="320" y="336"/>
                    </a:cubicBezTo>
                    <a:cubicBezTo>
                      <a:pt x="320" y="337"/>
                      <a:pt x="320" y="337"/>
                      <a:pt x="320" y="337"/>
                    </a:cubicBezTo>
                    <a:cubicBezTo>
                      <a:pt x="318" y="339"/>
                      <a:pt x="318" y="339"/>
                      <a:pt x="318" y="339"/>
                    </a:cubicBezTo>
                    <a:cubicBezTo>
                      <a:pt x="317" y="339"/>
                      <a:pt x="317" y="339"/>
                      <a:pt x="317" y="339"/>
                    </a:cubicBezTo>
                    <a:cubicBezTo>
                      <a:pt x="315" y="338"/>
                      <a:pt x="315" y="338"/>
                      <a:pt x="315" y="338"/>
                    </a:cubicBezTo>
                    <a:cubicBezTo>
                      <a:pt x="317" y="341"/>
                      <a:pt x="317" y="341"/>
                      <a:pt x="317" y="341"/>
                    </a:cubicBezTo>
                    <a:cubicBezTo>
                      <a:pt x="317" y="344"/>
                      <a:pt x="317" y="344"/>
                      <a:pt x="317" y="344"/>
                    </a:cubicBezTo>
                    <a:cubicBezTo>
                      <a:pt x="317" y="346"/>
                      <a:pt x="317" y="346"/>
                      <a:pt x="317" y="346"/>
                    </a:cubicBezTo>
                    <a:cubicBezTo>
                      <a:pt x="316" y="347"/>
                      <a:pt x="316" y="347"/>
                      <a:pt x="316" y="347"/>
                    </a:cubicBezTo>
                    <a:cubicBezTo>
                      <a:pt x="314" y="347"/>
                      <a:pt x="314" y="347"/>
                      <a:pt x="314" y="347"/>
                    </a:cubicBezTo>
                    <a:cubicBezTo>
                      <a:pt x="310" y="351"/>
                      <a:pt x="310" y="351"/>
                      <a:pt x="310" y="351"/>
                    </a:cubicBezTo>
                    <a:cubicBezTo>
                      <a:pt x="305" y="353"/>
                      <a:pt x="305" y="353"/>
                      <a:pt x="305" y="353"/>
                    </a:cubicBezTo>
                    <a:cubicBezTo>
                      <a:pt x="303" y="353"/>
                      <a:pt x="303" y="353"/>
                      <a:pt x="303" y="353"/>
                    </a:cubicBezTo>
                    <a:cubicBezTo>
                      <a:pt x="301" y="355"/>
                      <a:pt x="301" y="355"/>
                      <a:pt x="301" y="355"/>
                    </a:cubicBezTo>
                    <a:cubicBezTo>
                      <a:pt x="300" y="355"/>
                      <a:pt x="300" y="355"/>
                      <a:pt x="300" y="355"/>
                    </a:cubicBezTo>
                    <a:cubicBezTo>
                      <a:pt x="302" y="353"/>
                      <a:pt x="302" y="353"/>
                      <a:pt x="302" y="353"/>
                    </a:cubicBezTo>
                    <a:cubicBezTo>
                      <a:pt x="300" y="352"/>
                      <a:pt x="300" y="352"/>
                      <a:pt x="300" y="352"/>
                    </a:cubicBezTo>
                    <a:cubicBezTo>
                      <a:pt x="299" y="353"/>
                      <a:pt x="299" y="353"/>
                      <a:pt x="299" y="353"/>
                    </a:cubicBezTo>
                    <a:cubicBezTo>
                      <a:pt x="298" y="352"/>
                      <a:pt x="298" y="352"/>
                      <a:pt x="298" y="352"/>
                    </a:cubicBezTo>
                    <a:cubicBezTo>
                      <a:pt x="296" y="353"/>
                      <a:pt x="296" y="353"/>
                      <a:pt x="296" y="353"/>
                    </a:cubicBezTo>
                    <a:cubicBezTo>
                      <a:pt x="297" y="355"/>
                      <a:pt x="297" y="355"/>
                      <a:pt x="297" y="355"/>
                    </a:cubicBezTo>
                    <a:cubicBezTo>
                      <a:pt x="294" y="356"/>
                      <a:pt x="294" y="356"/>
                      <a:pt x="294" y="356"/>
                    </a:cubicBezTo>
                    <a:cubicBezTo>
                      <a:pt x="293" y="355"/>
                      <a:pt x="293" y="355"/>
                      <a:pt x="293" y="355"/>
                    </a:cubicBezTo>
                    <a:cubicBezTo>
                      <a:pt x="293" y="358"/>
                      <a:pt x="293" y="358"/>
                      <a:pt x="293" y="358"/>
                    </a:cubicBezTo>
                    <a:cubicBezTo>
                      <a:pt x="291" y="359"/>
                      <a:pt x="291" y="359"/>
                      <a:pt x="291" y="359"/>
                    </a:cubicBezTo>
                    <a:cubicBezTo>
                      <a:pt x="290" y="358"/>
                      <a:pt x="290" y="358"/>
                      <a:pt x="290" y="358"/>
                    </a:cubicBezTo>
                    <a:cubicBezTo>
                      <a:pt x="288" y="361"/>
                      <a:pt x="288" y="361"/>
                      <a:pt x="288" y="361"/>
                    </a:cubicBezTo>
                    <a:cubicBezTo>
                      <a:pt x="289" y="362"/>
                      <a:pt x="289" y="362"/>
                      <a:pt x="289" y="362"/>
                    </a:cubicBezTo>
                    <a:cubicBezTo>
                      <a:pt x="287" y="364"/>
                      <a:pt x="287" y="364"/>
                      <a:pt x="287" y="364"/>
                    </a:cubicBezTo>
                    <a:cubicBezTo>
                      <a:pt x="285" y="365"/>
                      <a:pt x="285" y="365"/>
                      <a:pt x="285" y="365"/>
                    </a:cubicBezTo>
                    <a:cubicBezTo>
                      <a:pt x="286" y="369"/>
                      <a:pt x="286" y="369"/>
                      <a:pt x="286" y="369"/>
                    </a:cubicBezTo>
                    <a:cubicBezTo>
                      <a:pt x="284" y="372"/>
                      <a:pt x="284" y="372"/>
                      <a:pt x="284" y="372"/>
                    </a:cubicBezTo>
                    <a:cubicBezTo>
                      <a:pt x="283" y="375"/>
                      <a:pt x="283" y="375"/>
                      <a:pt x="283" y="375"/>
                    </a:cubicBezTo>
                    <a:cubicBezTo>
                      <a:pt x="282" y="378"/>
                      <a:pt x="282" y="378"/>
                      <a:pt x="282" y="378"/>
                    </a:cubicBezTo>
                    <a:cubicBezTo>
                      <a:pt x="283" y="380"/>
                      <a:pt x="283" y="380"/>
                      <a:pt x="283" y="380"/>
                    </a:cubicBezTo>
                    <a:cubicBezTo>
                      <a:pt x="282" y="385"/>
                      <a:pt x="282" y="385"/>
                      <a:pt x="282" y="385"/>
                    </a:cubicBezTo>
                    <a:cubicBezTo>
                      <a:pt x="283" y="387"/>
                      <a:pt x="283" y="387"/>
                      <a:pt x="283" y="387"/>
                    </a:cubicBezTo>
                    <a:cubicBezTo>
                      <a:pt x="282" y="390"/>
                      <a:pt x="282" y="390"/>
                      <a:pt x="282" y="390"/>
                    </a:cubicBezTo>
                    <a:cubicBezTo>
                      <a:pt x="281" y="393"/>
                      <a:pt x="281" y="393"/>
                      <a:pt x="281" y="393"/>
                    </a:cubicBezTo>
                    <a:cubicBezTo>
                      <a:pt x="280" y="393"/>
                      <a:pt x="280" y="393"/>
                      <a:pt x="280" y="393"/>
                    </a:cubicBezTo>
                    <a:cubicBezTo>
                      <a:pt x="279" y="391"/>
                      <a:pt x="279" y="391"/>
                      <a:pt x="279" y="391"/>
                    </a:cubicBezTo>
                    <a:cubicBezTo>
                      <a:pt x="277" y="391"/>
                      <a:pt x="277" y="391"/>
                      <a:pt x="277" y="391"/>
                    </a:cubicBezTo>
                    <a:cubicBezTo>
                      <a:pt x="275" y="389"/>
                      <a:pt x="275" y="389"/>
                      <a:pt x="275" y="389"/>
                    </a:cubicBezTo>
                    <a:cubicBezTo>
                      <a:pt x="271" y="388"/>
                      <a:pt x="271" y="388"/>
                      <a:pt x="271" y="388"/>
                    </a:cubicBezTo>
                    <a:cubicBezTo>
                      <a:pt x="269" y="386"/>
                      <a:pt x="269" y="386"/>
                      <a:pt x="269" y="386"/>
                    </a:cubicBezTo>
                    <a:cubicBezTo>
                      <a:pt x="267" y="385"/>
                      <a:pt x="267" y="385"/>
                      <a:pt x="267" y="385"/>
                    </a:cubicBezTo>
                    <a:cubicBezTo>
                      <a:pt x="266" y="386"/>
                      <a:pt x="266" y="386"/>
                      <a:pt x="266" y="386"/>
                    </a:cubicBezTo>
                    <a:cubicBezTo>
                      <a:pt x="264" y="385"/>
                      <a:pt x="264" y="385"/>
                      <a:pt x="264" y="385"/>
                    </a:cubicBezTo>
                    <a:cubicBezTo>
                      <a:pt x="264" y="385"/>
                      <a:pt x="264" y="385"/>
                      <a:pt x="264" y="385"/>
                    </a:cubicBezTo>
                    <a:cubicBezTo>
                      <a:pt x="263" y="383"/>
                      <a:pt x="263" y="383"/>
                      <a:pt x="263" y="383"/>
                    </a:cubicBezTo>
                    <a:cubicBezTo>
                      <a:pt x="263" y="380"/>
                      <a:pt x="263" y="380"/>
                      <a:pt x="263" y="380"/>
                    </a:cubicBezTo>
                    <a:cubicBezTo>
                      <a:pt x="261" y="373"/>
                      <a:pt x="261" y="373"/>
                      <a:pt x="261" y="373"/>
                    </a:cubicBezTo>
                    <a:cubicBezTo>
                      <a:pt x="260" y="373"/>
                      <a:pt x="260" y="373"/>
                      <a:pt x="260" y="373"/>
                    </a:cubicBezTo>
                    <a:cubicBezTo>
                      <a:pt x="260" y="372"/>
                      <a:pt x="260" y="372"/>
                      <a:pt x="260" y="372"/>
                    </a:cubicBezTo>
                    <a:cubicBezTo>
                      <a:pt x="261" y="370"/>
                      <a:pt x="261" y="370"/>
                      <a:pt x="261" y="370"/>
                    </a:cubicBezTo>
                    <a:cubicBezTo>
                      <a:pt x="261" y="368"/>
                      <a:pt x="261" y="368"/>
                      <a:pt x="261" y="368"/>
                    </a:cubicBezTo>
                    <a:cubicBezTo>
                      <a:pt x="259" y="365"/>
                      <a:pt x="259" y="365"/>
                      <a:pt x="259" y="365"/>
                    </a:cubicBezTo>
                    <a:cubicBezTo>
                      <a:pt x="258" y="363"/>
                      <a:pt x="258" y="363"/>
                      <a:pt x="258" y="363"/>
                    </a:cubicBezTo>
                    <a:cubicBezTo>
                      <a:pt x="257" y="361"/>
                      <a:pt x="257" y="361"/>
                      <a:pt x="257" y="361"/>
                    </a:cubicBezTo>
                    <a:cubicBezTo>
                      <a:pt x="255" y="360"/>
                      <a:pt x="255" y="360"/>
                      <a:pt x="255" y="360"/>
                    </a:cubicBezTo>
                    <a:cubicBezTo>
                      <a:pt x="255" y="359"/>
                      <a:pt x="255" y="359"/>
                      <a:pt x="255" y="359"/>
                    </a:cubicBezTo>
                    <a:cubicBezTo>
                      <a:pt x="254" y="358"/>
                      <a:pt x="254" y="358"/>
                      <a:pt x="254" y="358"/>
                    </a:cubicBezTo>
                    <a:cubicBezTo>
                      <a:pt x="252" y="353"/>
                      <a:pt x="252" y="353"/>
                      <a:pt x="252" y="353"/>
                    </a:cubicBezTo>
                    <a:cubicBezTo>
                      <a:pt x="252" y="352"/>
                      <a:pt x="252" y="352"/>
                      <a:pt x="252" y="352"/>
                    </a:cubicBezTo>
                    <a:cubicBezTo>
                      <a:pt x="250" y="351"/>
                      <a:pt x="250" y="351"/>
                      <a:pt x="250" y="351"/>
                    </a:cubicBezTo>
                    <a:cubicBezTo>
                      <a:pt x="250" y="348"/>
                      <a:pt x="250" y="348"/>
                      <a:pt x="250" y="348"/>
                    </a:cubicBezTo>
                    <a:cubicBezTo>
                      <a:pt x="250" y="347"/>
                      <a:pt x="250" y="347"/>
                      <a:pt x="250" y="347"/>
                    </a:cubicBezTo>
                    <a:cubicBezTo>
                      <a:pt x="249" y="345"/>
                      <a:pt x="249" y="345"/>
                      <a:pt x="249" y="345"/>
                    </a:cubicBezTo>
                    <a:cubicBezTo>
                      <a:pt x="248" y="343"/>
                      <a:pt x="248" y="343"/>
                      <a:pt x="248" y="343"/>
                    </a:cubicBezTo>
                    <a:cubicBezTo>
                      <a:pt x="246" y="340"/>
                      <a:pt x="246" y="340"/>
                      <a:pt x="246" y="340"/>
                    </a:cubicBezTo>
                    <a:cubicBezTo>
                      <a:pt x="244" y="338"/>
                      <a:pt x="244" y="338"/>
                      <a:pt x="244" y="338"/>
                    </a:cubicBezTo>
                    <a:cubicBezTo>
                      <a:pt x="243" y="336"/>
                      <a:pt x="243" y="336"/>
                      <a:pt x="243" y="336"/>
                    </a:cubicBezTo>
                    <a:cubicBezTo>
                      <a:pt x="241" y="335"/>
                      <a:pt x="241" y="335"/>
                      <a:pt x="241" y="335"/>
                    </a:cubicBezTo>
                    <a:cubicBezTo>
                      <a:pt x="240" y="336"/>
                      <a:pt x="240" y="336"/>
                      <a:pt x="240" y="336"/>
                    </a:cubicBezTo>
                    <a:cubicBezTo>
                      <a:pt x="239" y="335"/>
                      <a:pt x="239" y="335"/>
                      <a:pt x="239" y="335"/>
                    </a:cubicBezTo>
                    <a:cubicBezTo>
                      <a:pt x="238" y="335"/>
                      <a:pt x="238" y="335"/>
                      <a:pt x="238" y="335"/>
                    </a:cubicBezTo>
                    <a:cubicBezTo>
                      <a:pt x="236" y="335"/>
                      <a:pt x="236" y="335"/>
                      <a:pt x="236" y="335"/>
                    </a:cubicBezTo>
                    <a:cubicBezTo>
                      <a:pt x="234" y="334"/>
                      <a:pt x="234" y="334"/>
                      <a:pt x="234" y="334"/>
                    </a:cubicBezTo>
                    <a:cubicBezTo>
                      <a:pt x="232" y="334"/>
                      <a:pt x="232" y="334"/>
                      <a:pt x="232" y="334"/>
                    </a:cubicBezTo>
                    <a:cubicBezTo>
                      <a:pt x="231" y="336"/>
                      <a:pt x="231" y="336"/>
                      <a:pt x="231" y="336"/>
                    </a:cubicBezTo>
                    <a:cubicBezTo>
                      <a:pt x="230" y="336"/>
                      <a:pt x="230" y="336"/>
                      <a:pt x="230" y="336"/>
                    </a:cubicBezTo>
                    <a:cubicBezTo>
                      <a:pt x="230" y="336"/>
                      <a:pt x="230" y="336"/>
                      <a:pt x="230" y="336"/>
                    </a:cubicBezTo>
                    <a:cubicBezTo>
                      <a:pt x="229" y="336"/>
                      <a:pt x="229" y="336"/>
                      <a:pt x="229" y="336"/>
                    </a:cubicBezTo>
                    <a:cubicBezTo>
                      <a:pt x="228" y="336"/>
                      <a:pt x="228" y="336"/>
                      <a:pt x="228" y="336"/>
                    </a:cubicBezTo>
                    <a:cubicBezTo>
                      <a:pt x="226" y="337"/>
                      <a:pt x="226" y="337"/>
                      <a:pt x="226" y="337"/>
                    </a:cubicBezTo>
                    <a:cubicBezTo>
                      <a:pt x="225" y="341"/>
                      <a:pt x="225" y="341"/>
                      <a:pt x="225" y="341"/>
                    </a:cubicBezTo>
                    <a:cubicBezTo>
                      <a:pt x="224" y="342"/>
                      <a:pt x="224" y="342"/>
                      <a:pt x="224" y="342"/>
                    </a:cubicBezTo>
                    <a:cubicBezTo>
                      <a:pt x="224" y="342"/>
                      <a:pt x="224" y="342"/>
                      <a:pt x="224" y="342"/>
                    </a:cubicBezTo>
                    <a:cubicBezTo>
                      <a:pt x="224" y="344"/>
                      <a:pt x="224" y="344"/>
                      <a:pt x="224" y="344"/>
                    </a:cubicBezTo>
                    <a:cubicBezTo>
                      <a:pt x="222" y="344"/>
                      <a:pt x="222" y="344"/>
                      <a:pt x="222" y="344"/>
                    </a:cubicBezTo>
                    <a:cubicBezTo>
                      <a:pt x="221" y="345"/>
                      <a:pt x="221" y="345"/>
                      <a:pt x="221" y="345"/>
                    </a:cubicBezTo>
                    <a:cubicBezTo>
                      <a:pt x="220" y="346"/>
                      <a:pt x="220" y="346"/>
                      <a:pt x="220" y="346"/>
                    </a:cubicBezTo>
                    <a:cubicBezTo>
                      <a:pt x="219" y="346"/>
                      <a:pt x="219" y="346"/>
                      <a:pt x="219" y="346"/>
                    </a:cubicBezTo>
                    <a:cubicBezTo>
                      <a:pt x="218" y="346"/>
                      <a:pt x="218" y="346"/>
                      <a:pt x="218" y="346"/>
                    </a:cubicBezTo>
                    <a:cubicBezTo>
                      <a:pt x="218" y="345"/>
                      <a:pt x="218" y="345"/>
                      <a:pt x="218" y="345"/>
                    </a:cubicBezTo>
                    <a:cubicBezTo>
                      <a:pt x="215" y="344"/>
                      <a:pt x="215" y="344"/>
                      <a:pt x="215" y="344"/>
                    </a:cubicBezTo>
                    <a:cubicBezTo>
                      <a:pt x="213" y="344"/>
                      <a:pt x="213" y="344"/>
                      <a:pt x="213" y="344"/>
                    </a:cubicBezTo>
                    <a:cubicBezTo>
                      <a:pt x="213" y="343"/>
                      <a:pt x="213" y="343"/>
                      <a:pt x="213" y="343"/>
                    </a:cubicBezTo>
                    <a:cubicBezTo>
                      <a:pt x="210" y="341"/>
                      <a:pt x="210" y="341"/>
                      <a:pt x="210" y="341"/>
                    </a:cubicBezTo>
                    <a:cubicBezTo>
                      <a:pt x="209" y="341"/>
                      <a:pt x="209" y="341"/>
                      <a:pt x="209" y="341"/>
                    </a:cubicBezTo>
                    <a:cubicBezTo>
                      <a:pt x="208" y="341"/>
                      <a:pt x="208" y="341"/>
                      <a:pt x="208" y="341"/>
                    </a:cubicBezTo>
                    <a:cubicBezTo>
                      <a:pt x="208" y="340"/>
                      <a:pt x="208" y="340"/>
                      <a:pt x="208" y="340"/>
                    </a:cubicBezTo>
                    <a:cubicBezTo>
                      <a:pt x="208" y="339"/>
                      <a:pt x="208" y="339"/>
                      <a:pt x="208" y="339"/>
                    </a:cubicBezTo>
                    <a:cubicBezTo>
                      <a:pt x="206" y="338"/>
                      <a:pt x="206" y="338"/>
                      <a:pt x="206" y="338"/>
                    </a:cubicBezTo>
                    <a:cubicBezTo>
                      <a:pt x="206" y="339"/>
                      <a:pt x="206" y="339"/>
                      <a:pt x="206" y="339"/>
                    </a:cubicBezTo>
                    <a:cubicBezTo>
                      <a:pt x="205" y="338"/>
                      <a:pt x="205" y="338"/>
                      <a:pt x="205" y="338"/>
                    </a:cubicBezTo>
                    <a:cubicBezTo>
                      <a:pt x="204" y="338"/>
                      <a:pt x="204" y="338"/>
                      <a:pt x="204" y="338"/>
                    </a:cubicBezTo>
                    <a:cubicBezTo>
                      <a:pt x="204" y="337"/>
                      <a:pt x="204" y="337"/>
                      <a:pt x="204" y="337"/>
                    </a:cubicBezTo>
                    <a:cubicBezTo>
                      <a:pt x="203" y="335"/>
                      <a:pt x="203" y="335"/>
                      <a:pt x="203" y="335"/>
                    </a:cubicBezTo>
                    <a:cubicBezTo>
                      <a:pt x="202" y="333"/>
                      <a:pt x="202" y="333"/>
                      <a:pt x="202" y="333"/>
                    </a:cubicBezTo>
                    <a:cubicBezTo>
                      <a:pt x="200" y="331"/>
                      <a:pt x="200" y="331"/>
                      <a:pt x="200" y="331"/>
                    </a:cubicBezTo>
                    <a:cubicBezTo>
                      <a:pt x="200" y="330"/>
                      <a:pt x="200" y="330"/>
                      <a:pt x="200" y="330"/>
                    </a:cubicBezTo>
                    <a:cubicBezTo>
                      <a:pt x="201" y="330"/>
                      <a:pt x="201" y="330"/>
                      <a:pt x="201" y="330"/>
                    </a:cubicBezTo>
                    <a:cubicBezTo>
                      <a:pt x="202" y="329"/>
                      <a:pt x="202" y="329"/>
                      <a:pt x="202" y="329"/>
                    </a:cubicBezTo>
                    <a:cubicBezTo>
                      <a:pt x="202" y="327"/>
                      <a:pt x="202" y="327"/>
                      <a:pt x="202" y="327"/>
                    </a:cubicBezTo>
                    <a:cubicBezTo>
                      <a:pt x="200" y="326"/>
                      <a:pt x="200" y="326"/>
                      <a:pt x="200" y="326"/>
                    </a:cubicBezTo>
                    <a:cubicBezTo>
                      <a:pt x="200" y="325"/>
                      <a:pt x="200" y="325"/>
                      <a:pt x="200" y="325"/>
                    </a:cubicBezTo>
                    <a:cubicBezTo>
                      <a:pt x="199" y="325"/>
                      <a:pt x="199" y="325"/>
                      <a:pt x="199" y="325"/>
                    </a:cubicBezTo>
                    <a:cubicBezTo>
                      <a:pt x="198" y="324"/>
                      <a:pt x="198" y="324"/>
                      <a:pt x="198" y="324"/>
                    </a:cubicBezTo>
                    <a:cubicBezTo>
                      <a:pt x="198" y="321"/>
                      <a:pt x="198" y="321"/>
                      <a:pt x="198" y="321"/>
                    </a:cubicBezTo>
                    <a:cubicBezTo>
                      <a:pt x="197" y="319"/>
                      <a:pt x="197" y="319"/>
                      <a:pt x="197" y="319"/>
                    </a:cubicBezTo>
                    <a:cubicBezTo>
                      <a:pt x="195" y="318"/>
                      <a:pt x="195" y="318"/>
                      <a:pt x="195" y="318"/>
                    </a:cubicBezTo>
                    <a:cubicBezTo>
                      <a:pt x="194" y="318"/>
                      <a:pt x="194" y="318"/>
                      <a:pt x="194" y="318"/>
                    </a:cubicBezTo>
                    <a:cubicBezTo>
                      <a:pt x="195" y="317"/>
                      <a:pt x="195" y="317"/>
                      <a:pt x="195" y="317"/>
                    </a:cubicBezTo>
                    <a:cubicBezTo>
                      <a:pt x="195" y="316"/>
                      <a:pt x="195" y="316"/>
                      <a:pt x="195" y="316"/>
                    </a:cubicBezTo>
                    <a:cubicBezTo>
                      <a:pt x="193" y="314"/>
                      <a:pt x="193" y="314"/>
                      <a:pt x="193" y="314"/>
                    </a:cubicBezTo>
                    <a:cubicBezTo>
                      <a:pt x="191" y="314"/>
                      <a:pt x="191" y="314"/>
                      <a:pt x="191" y="314"/>
                    </a:cubicBezTo>
                    <a:cubicBezTo>
                      <a:pt x="191" y="312"/>
                      <a:pt x="191" y="312"/>
                      <a:pt x="191" y="312"/>
                    </a:cubicBezTo>
                    <a:cubicBezTo>
                      <a:pt x="190" y="311"/>
                      <a:pt x="190" y="311"/>
                      <a:pt x="190" y="311"/>
                    </a:cubicBezTo>
                    <a:cubicBezTo>
                      <a:pt x="189" y="311"/>
                      <a:pt x="189" y="311"/>
                      <a:pt x="189" y="311"/>
                    </a:cubicBezTo>
                    <a:cubicBezTo>
                      <a:pt x="189" y="310"/>
                      <a:pt x="189" y="310"/>
                      <a:pt x="189" y="310"/>
                    </a:cubicBezTo>
                    <a:cubicBezTo>
                      <a:pt x="188" y="308"/>
                      <a:pt x="188" y="308"/>
                      <a:pt x="188" y="308"/>
                    </a:cubicBezTo>
                    <a:cubicBezTo>
                      <a:pt x="186" y="306"/>
                      <a:pt x="186" y="306"/>
                      <a:pt x="186" y="306"/>
                    </a:cubicBezTo>
                    <a:cubicBezTo>
                      <a:pt x="184" y="304"/>
                      <a:pt x="184" y="304"/>
                      <a:pt x="184" y="304"/>
                    </a:cubicBezTo>
                    <a:cubicBezTo>
                      <a:pt x="164" y="304"/>
                      <a:pt x="164" y="304"/>
                      <a:pt x="164" y="304"/>
                    </a:cubicBezTo>
                    <a:cubicBezTo>
                      <a:pt x="164" y="308"/>
                      <a:pt x="164" y="308"/>
                      <a:pt x="164" y="308"/>
                    </a:cubicBezTo>
                    <a:cubicBezTo>
                      <a:pt x="129" y="307"/>
                      <a:pt x="129" y="307"/>
                      <a:pt x="129" y="307"/>
                    </a:cubicBezTo>
                    <a:cubicBezTo>
                      <a:pt x="88" y="288"/>
                      <a:pt x="88" y="288"/>
                      <a:pt x="88" y="288"/>
                    </a:cubicBezTo>
                    <a:cubicBezTo>
                      <a:pt x="89" y="287"/>
                      <a:pt x="89" y="287"/>
                      <a:pt x="89" y="287"/>
                    </a:cubicBezTo>
                    <a:cubicBezTo>
                      <a:pt x="88" y="286"/>
                      <a:pt x="88" y="286"/>
                      <a:pt x="88" y="286"/>
                    </a:cubicBezTo>
                    <a:cubicBezTo>
                      <a:pt x="59" y="287"/>
                      <a:pt x="59" y="287"/>
                      <a:pt x="59" y="287"/>
                    </a:cubicBezTo>
                    <a:cubicBezTo>
                      <a:pt x="59" y="285"/>
                      <a:pt x="59" y="285"/>
                      <a:pt x="59" y="285"/>
                    </a:cubicBezTo>
                    <a:cubicBezTo>
                      <a:pt x="59" y="282"/>
                      <a:pt x="59" y="282"/>
                      <a:pt x="59" y="282"/>
                    </a:cubicBezTo>
                    <a:cubicBezTo>
                      <a:pt x="59" y="278"/>
                      <a:pt x="59" y="278"/>
                      <a:pt x="59" y="278"/>
                    </a:cubicBezTo>
                    <a:cubicBezTo>
                      <a:pt x="55" y="272"/>
                      <a:pt x="55" y="272"/>
                      <a:pt x="55" y="272"/>
                    </a:cubicBezTo>
                    <a:cubicBezTo>
                      <a:pt x="52" y="269"/>
                      <a:pt x="52" y="269"/>
                      <a:pt x="52" y="269"/>
                    </a:cubicBezTo>
                    <a:cubicBezTo>
                      <a:pt x="50" y="269"/>
                      <a:pt x="50" y="269"/>
                      <a:pt x="50" y="269"/>
                    </a:cubicBezTo>
                    <a:cubicBezTo>
                      <a:pt x="49" y="269"/>
                      <a:pt x="49" y="269"/>
                      <a:pt x="49" y="269"/>
                    </a:cubicBezTo>
                    <a:cubicBezTo>
                      <a:pt x="48" y="269"/>
                      <a:pt x="48" y="269"/>
                      <a:pt x="48" y="269"/>
                    </a:cubicBezTo>
                    <a:cubicBezTo>
                      <a:pt x="49" y="267"/>
                      <a:pt x="49" y="267"/>
                      <a:pt x="49" y="267"/>
                    </a:cubicBezTo>
                    <a:cubicBezTo>
                      <a:pt x="48" y="266"/>
                      <a:pt x="48" y="266"/>
                      <a:pt x="48" y="266"/>
                    </a:cubicBezTo>
                    <a:cubicBezTo>
                      <a:pt x="45" y="265"/>
                      <a:pt x="45" y="265"/>
                      <a:pt x="45" y="265"/>
                    </a:cubicBezTo>
                    <a:cubicBezTo>
                      <a:pt x="43" y="265"/>
                      <a:pt x="43" y="265"/>
                      <a:pt x="43" y="265"/>
                    </a:cubicBezTo>
                    <a:cubicBezTo>
                      <a:pt x="40" y="263"/>
                      <a:pt x="40" y="263"/>
                      <a:pt x="40" y="263"/>
                    </a:cubicBezTo>
                    <a:cubicBezTo>
                      <a:pt x="40" y="261"/>
                      <a:pt x="40" y="261"/>
                      <a:pt x="40" y="261"/>
                    </a:cubicBezTo>
                    <a:cubicBezTo>
                      <a:pt x="38" y="259"/>
                      <a:pt x="38" y="259"/>
                      <a:pt x="38" y="259"/>
                    </a:cubicBezTo>
                    <a:cubicBezTo>
                      <a:pt x="35" y="259"/>
                      <a:pt x="35" y="259"/>
                      <a:pt x="35" y="259"/>
                    </a:cubicBezTo>
                    <a:cubicBezTo>
                      <a:pt x="33" y="259"/>
                      <a:pt x="33" y="259"/>
                      <a:pt x="33" y="259"/>
                    </a:cubicBezTo>
                    <a:cubicBezTo>
                      <a:pt x="31" y="258"/>
                      <a:pt x="31" y="258"/>
                      <a:pt x="31" y="258"/>
                    </a:cubicBezTo>
                    <a:cubicBezTo>
                      <a:pt x="29" y="257"/>
                      <a:pt x="29" y="257"/>
                      <a:pt x="29" y="257"/>
                    </a:cubicBezTo>
                    <a:cubicBezTo>
                      <a:pt x="25" y="257"/>
                      <a:pt x="25" y="257"/>
                      <a:pt x="25" y="257"/>
                    </a:cubicBezTo>
                    <a:cubicBezTo>
                      <a:pt x="24" y="256"/>
                      <a:pt x="24" y="256"/>
                      <a:pt x="24" y="256"/>
                    </a:cubicBezTo>
                    <a:cubicBezTo>
                      <a:pt x="23" y="254"/>
                      <a:pt x="23" y="254"/>
                      <a:pt x="23" y="254"/>
                    </a:cubicBezTo>
                    <a:cubicBezTo>
                      <a:pt x="23" y="254"/>
                      <a:pt x="23" y="254"/>
                      <a:pt x="23" y="254"/>
                    </a:cubicBezTo>
                    <a:cubicBezTo>
                      <a:pt x="24" y="252"/>
                      <a:pt x="24" y="252"/>
                      <a:pt x="24" y="252"/>
                    </a:cubicBezTo>
                    <a:cubicBezTo>
                      <a:pt x="25" y="248"/>
                      <a:pt x="25" y="248"/>
                      <a:pt x="25" y="248"/>
                    </a:cubicBezTo>
                    <a:cubicBezTo>
                      <a:pt x="24" y="246"/>
                      <a:pt x="24" y="246"/>
                      <a:pt x="24" y="246"/>
                    </a:cubicBezTo>
                    <a:cubicBezTo>
                      <a:pt x="22" y="243"/>
                      <a:pt x="22" y="243"/>
                      <a:pt x="22" y="243"/>
                    </a:cubicBezTo>
                    <a:cubicBezTo>
                      <a:pt x="22" y="243"/>
                      <a:pt x="22" y="243"/>
                      <a:pt x="22" y="243"/>
                    </a:cubicBezTo>
                    <a:cubicBezTo>
                      <a:pt x="23" y="242"/>
                      <a:pt x="23" y="242"/>
                      <a:pt x="23" y="242"/>
                    </a:cubicBezTo>
                    <a:cubicBezTo>
                      <a:pt x="22" y="241"/>
                      <a:pt x="22" y="241"/>
                      <a:pt x="22" y="241"/>
                    </a:cubicBezTo>
                    <a:cubicBezTo>
                      <a:pt x="20" y="239"/>
                      <a:pt x="20" y="239"/>
                      <a:pt x="20" y="239"/>
                    </a:cubicBezTo>
                    <a:cubicBezTo>
                      <a:pt x="17" y="233"/>
                      <a:pt x="17" y="233"/>
                      <a:pt x="17" y="233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5" y="228"/>
                      <a:pt x="15" y="228"/>
                      <a:pt x="15" y="228"/>
                    </a:cubicBezTo>
                    <a:cubicBezTo>
                      <a:pt x="14" y="226"/>
                      <a:pt x="14" y="226"/>
                      <a:pt x="14" y="226"/>
                    </a:cubicBezTo>
                    <a:cubicBezTo>
                      <a:pt x="15" y="224"/>
                      <a:pt x="15" y="224"/>
                      <a:pt x="15" y="224"/>
                    </a:cubicBezTo>
                    <a:cubicBezTo>
                      <a:pt x="14" y="221"/>
                      <a:pt x="14" y="221"/>
                      <a:pt x="14" y="221"/>
                    </a:cubicBezTo>
                    <a:cubicBezTo>
                      <a:pt x="14" y="220"/>
                      <a:pt x="14" y="220"/>
                      <a:pt x="14" y="220"/>
                    </a:cubicBezTo>
                    <a:cubicBezTo>
                      <a:pt x="15" y="221"/>
                      <a:pt x="15" y="221"/>
                      <a:pt x="15" y="221"/>
                    </a:cubicBezTo>
                    <a:cubicBezTo>
                      <a:pt x="17" y="219"/>
                      <a:pt x="17" y="219"/>
                      <a:pt x="17" y="219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5" y="216"/>
                      <a:pt x="15" y="216"/>
                      <a:pt x="15" y="216"/>
                    </a:cubicBezTo>
                    <a:cubicBezTo>
                      <a:pt x="13" y="214"/>
                      <a:pt x="13" y="214"/>
                      <a:pt x="13" y="214"/>
                    </a:cubicBezTo>
                    <a:cubicBezTo>
                      <a:pt x="13" y="212"/>
                      <a:pt x="13" y="212"/>
                      <a:pt x="13" y="212"/>
                    </a:cubicBezTo>
                    <a:cubicBezTo>
                      <a:pt x="12" y="212"/>
                      <a:pt x="12" y="212"/>
                      <a:pt x="12" y="212"/>
                    </a:cubicBezTo>
                    <a:cubicBezTo>
                      <a:pt x="12" y="210"/>
                      <a:pt x="12" y="210"/>
                      <a:pt x="12" y="210"/>
                    </a:cubicBezTo>
                    <a:cubicBezTo>
                      <a:pt x="12" y="207"/>
                      <a:pt x="12" y="207"/>
                      <a:pt x="12" y="207"/>
                    </a:cubicBezTo>
                    <a:cubicBezTo>
                      <a:pt x="12" y="206"/>
                      <a:pt x="12" y="206"/>
                      <a:pt x="12" y="206"/>
                    </a:cubicBezTo>
                    <a:cubicBezTo>
                      <a:pt x="13" y="205"/>
                      <a:pt x="13" y="205"/>
                      <a:pt x="13" y="205"/>
                    </a:cubicBezTo>
                    <a:cubicBezTo>
                      <a:pt x="13" y="204"/>
                      <a:pt x="13" y="204"/>
                      <a:pt x="13" y="204"/>
                    </a:cubicBezTo>
                    <a:cubicBezTo>
                      <a:pt x="14" y="202"/>
                      <a:pt x="14" y="202"/>
                      <a:pt x="14" y="202"/>
                    </a:cubicBezTo>
                    <a:cubicBezTo>
                      <a:pt x="15" y="203"/>
                      <a:pt x="15" y="203"/>
                      <a:pt x="15" y="203"/>
                    </a:cubicBezTo>
                    <a:cubicBezTo>
                      <a:pt x="16" y="205"/>
                      <a:pt x="16" y="205"/>
                      <a:pt x="16" y="205"/>
                    </a:cubicBezTo>
                    <a:cubicBezTo>
                      <a:pt x="18" y="206"/>
                      <a:pt x="18" y="206"/>
                      <a:pt x="18" y="206"/>
                    </a:cubicBezTo>
                    <a:cubicBezTo>
                      <a:pt x="17" y="205"/>
                      <a:pt x="17" y="205"/>
                      <a:pt x="17" y="205"/>
                    </a:cubicBezTo>
                    <a:cubicBezTo>
                      <a:pt x="16" y="204"/>
                      <a:pt x="16" y="204"/>
                      <a:pt x="16" y="204"/>
                    </a:cubicBezTo>
                    <a:cubicBezTo>
                      <a:pt x="16" y="200"/>
                      <a:pt x="16" y="200"/>
                      <a:pt x="16" y="200"/>
                    </a:cubicBezTo>
                    <a:cubicBezTo>
                      <a:pt x="15" y="200"/>
                      <a:pt x="15" y="200"/>
                      <a:pt x="15" y="200"/>
                    </a:cubicBezTo>
                    <a:cubicBezTo>
                      <a:pt x="15" y="198"/>
                      <a:pt x="15" y="198"/>
                      <a:pt x="15" y="198"/>
                    </a:cubicBezTo>
                    <a:cubicBezTo>
                      <a:pt x="16" y="198"/>
                      <a:pt x="16" y="198"/>
                      <a:pt x="16" y="198"/>
                    </a:cubicBezTo>
                    <a:cubicBezTo>
                      <a:pt x="17" y="199"/>
                      <a:pt x="17" y="199"/>
                      <a:pt x="17" y="199"/>
                    </a:cubicBezTo>
                    <a:cubicBezTo>
                      <a:pt x="19" y="198"/>
                      <a:pt x="19" y="198"/>
                      <a:pt x="19" y="198"/>
                    </a:cubicBezTo>
                    <a:cubicBezTo>
                      <a:pt x="21" y="198"/>
                      <a:pt x="21" y="198"/>
                      <a:pt x="21" y="198"/>
                    </a:cubicBezTo>
                    <a:cubicBezTo>
                      <a:pt x="18" y="197"/>
                      <a:pt x="18" y="197"/>
                      <a:pt x="18" y="197"/>
                    </a:cubicBezTo>
                    <a:cubicBezTo>
                      <a:pt x="18" y="196"/>
                      <a:pt x="18" y="196"/>
                      <a:pt x="18" y="196"/>
                    </a:cubicBezTo>
                    <a:cubicBezTo>
                      <a:pt x="16" y="196"/>
                      <a:pt x="16" y="196"/>
                      <a:pt x="16" y="196"/>
                    </a:cubicBezTo>
                    <a:cubicBezTo>
                      <a:pt x="15" y="195"/>
                      <a:pt x="15" y="195"/>
                      <a:pt x="15" y="195"/>
                    </a:cubicBezTo>
                    <a:cubicBezTo>
                      <a:pt x="15" y="196"/>
                      <a:pt x="15" y="196"/>
                      <a:pt x="15" y="196"/>
                    </a:cubicBezTo>
                    <a:cubicBezTo>
                      <a:pt x="13" y="195"/>
                      <a:pt x="13" y="195"/>
                      <a:pt x="13" y="195"/>
                    </a:cubicBezTo>
                    <a:cubicBezTo>
                      <a:pt x="13" y="198"/>
                      <a:pt x="13" y="198"/>
                      <a:pt x="13" y="198"/>
                    </a:cubicBezTo>
                    <a:cubicBezTo>
                      <a:pt x="13" y="200"/>
                      <a:pt x="13" y="200"/>
                      <a:pt x="13" y="200"/>
                    </a:cubicBezTo>
                    <a:cubicBezTo>
                      <a:pt x="12" y="200"/>
                      <a:pt x="12" y="200"/>
                      <a:pt x="12" y="200"/>
                    </a:cubicBezTo>
                    <a:cubicBezTo>
                      <a:pt x="12" y="200"/>
                      <a:pt x="12" y="200"/>
                      <a:pt x="12" y="200"/>
                    </a:cubicBezTo>
                    <a:cubicBezTo>
                      <a:pt x="11" y="199"/>
                      <a:pt x="11" y="199"/>
                      <a:pt x="11" y="199"/>
                    </a:cubicBezTo>
                    <a:cubicBezTo>
                      <a:pt x="8" y="196"/>
                      <a:pt x="8" y="196"/>
                      <a:pt x="8" y="196"/>
                    </a:cubicBezTo>
                    <a:cubicBezTo>
                      <a:pt x="8" y="194"/>
                      <a:pt x="8" y="194"/>
                      <a:pt x="8" y="194"/>
                    </a:cubicBez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1"/>
                      <a:pt x="8" y="191"/>
                      <a:pt x="8" y="191"/>
                    </a:cubicBezTo>
                    <a:cubicBezTo>
                      <a:pt x="3" y="183"/>
                      <a:pt x="3" y="183"/>
                      <a:pt x="3" y="183"/>
                    </a:cubicBezTo>
                    <a:cubicBezTo>
                      <a:pt x="2" y="182"/>
                      <a:pt x="2" y="182"/>
                      <a:pt x="2" y="182"/>
                    </a:cubicBezTo>
                    <a:cubicBezTo>
                      <a:pt x="3" y="180"/>
                      <a:pt x="3" y="180"/>
                      <a:pt x="3" y="180"/>
                    </a:cubicBezTo>
                    <a:cubicBezTo>
                      <a:pt x="4" y="178"/>
                      <a:pt x="4" y="178"/>
                      <a:pt x="4" y="178"/>
                    </a:cubicBezTo>
                    <a:cubicBezTo>
                      <a:pt x="4" y="176"/>
                      <a:pt x="4" y="176"/>
                      <a:pt x="4" y="176"/>
                    </a:cubicBezTo>
                    <a:cubicBezTo>
                      <a:pt x="3" y="174"/>
                      <a:pt x="3" y="174"/>
                      <a:pt x="3" y="174"/>
                    </a:cubicBezTo>
                    <a:cubicBezTo>
                      <a:pt x="3" y="172"/>
                      <a:pt x="3" y="172"/>
                      <a:pt x="3" y="172"/>
                    </a:cubicBezTo>
                    <a:cubicBezTo>
                      <a:pt x="4" y="170"/>
                      <a:pt x="4" y="170"/>
                      <a:pt x="4" y="170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4" y="163"/>
                      <a:pt x="4" y="163"/>
                      <a:pt x="4" y="163"/>
                    </a:cubicBezTo>
                    <a:cubicBezTo>
                      <a:pt x="2" y="158"/>
                      <a:pt x="2" y="158"/>
                      <a:pt x="2" y="158"/>
                    </a:cubicBezTo>
                    <a:cubicBezTo>
                      <a:pt x="0" y="155"/>
                      <a:pt x="0" y="155"/>
                      <a:pt x="0" y="155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2" y="150"/>
                      <a:pt x="2" y="150"/>
                      <a:pt x="2" y="150"/>
                    </a:cubicBezTo>
                    <a:cubicBezTo>
                      <a:pt x="5" y="147"/>
                      <a:pt x="5" y="147"/>
                      <a:pt x="5" y="147"/>
                    </a:cubicBezTo>
                    <a:cubicBezTo>
                      <a:pt x="6" y="144"/>
                      <a:pt x="6" y="144"/>
                      <a:pt x="6" y="144"/>
                    </a:cubicBezTo>
                    <a:cubicBezTo>
                      <a:pt x="6" y="144"/>
                      <a:pt x="6" y="144"/>
                      <a:pt x="6" y="144"/>
                    </a:cubicBezTo>
                    <a:cubicBezTo>
                      <a:pt x="5" y="142"/>
                      <a:pt x="5" y="142"/>
                      <a:pt x="5" y="142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8" y="138"/>
                      <a:pt x="8" y="138"/>
                      <a:pt x="8" y="138"/>
                    </a:cubicBezTo>
                    <a:cubicBezTo>
                      <a:pt x="8" y="133"/>
                      <a:pt x="8" y="133"/>
                      <a:pt x="8" y="133"/>
                    </a:cubicBezTo>
                    <a:cubicBezTo>
                      <a:pt x="8" y="130"/>
                      <a:pt x="8" y="130"/>
                      <a:pt x="8" y="130"/>
                    </a:cubicBezTo>
                    <a:cubicBezTo>
                      <a:pt x="8" y="128"/>
                      <a:pt x="8" y="128"/>
                      <a:pt x="8" y="128"/>
                    </a:cubicBezTo>
                    <a:cubicBezTo>
                      <a:pt x="9" y="127"/>
                      <a:pt x="9" y="127"/>
                      <a:pt x="9" y="127"/>
                    </a:cubicBezTo>
                    <a:cubicBezTo>
                      <a:pt x="7" y="124"/>
                      <a:pt x="7" y="124"/>
                      <a:pt x="7" y="124"/>
                    </a:cubicBezTo>
                    <a:cubicBezTo>
                      <a:pt x="7" y="121"/>
                      <a:pt x="7" y="121"/>
                      <a:pt x="7" y="121"/>
                    </a:cubicBezTo>
                    <a:cubicBezTo>
                      <a:pt x="8" y="117"/>
                      <a:pt x="8" y="117"/>
                      <a:pt x="8" y="117"/>
                    </a:cubicBezTo>
                    <a:cubicBezTo>
                      <a:pt x="8" y="112"/>
                      <a:pt x="8" y="112"/>
                      <a:pt x="8" y="112"/>
                    </a:cubicBezTo>
                    <a:cubicBezTo>
                      <a:pt x="9" y="110"/>
                      <a:pt x="9" y="110"/>
                      <a:pt x="9" y="110"/>
                    </a:cubicBezTo>
                    <a:cubicBezTo>
                      <a:pt x="12" y="106"/>
                      <a:pt x="12" y="106"/>
                      <a:pt x="12" y="106"/>
                    </a:cubicBezTo>
                    <a:cubicBezTo>
                      <a:pt x="13" y="103"/>
                      <a:pt x="13" y="103"/>
                      <a:pt x="13" y="103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5" y="98"/>
                      <a:pt x="15" y="98"/>
                      <a:pt x="15" y="98"/>
                    </a:cubicBezTo>
                    <a:cubicBezTo>
                      <a:pt x="18" y="96"/>
                      <a:pt x="18" y="96"/>
                      <a:pt x="18" y="96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86"/>
                      <a:pt x="20" y="86"/>
                      <a:pt x="20" y="86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7" y="68"/>
                      <a:pt x="27" y="68"/>
                      <a:pt x="27" y="68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32" y="55"/>
                      <a:pt x="32" y="55"/>
                      <a:pt x="32" y="55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8" y="54"/>
                      <a:pt x="38" y="54"/>
                      <a:pt x="38" y="54"/>
                    </a:cubicBezTo>
                    <a:cubicBezTo>
                      <a:pt x="40" y="55"/>
                      <a:pt x="40" y="55"/>
                      <a:pt x="40" y="55"/>
                    </a:cubicBezTo>
                    <a:cubicBezTo>
                      <a:pt x="42" y="55"/>
                      <a:pt x="42" y="55"/>
                      <a:pt x="42" y="55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5" y="59"/>
                      <a:pt x="45" y="59"/>
                      <a:pt x="45" y="59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1" y="54"/>
                      <a:pt x="41" y="54"/>
                      <a:pt x="41" y="54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2" y="49"/>
                      <a:pt x="32" y="49"/>
                      <a:pt x="32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35" y="39"/>
                      <a:pt x="35" y="39"/>
                      <a:pt x="35" y="39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42" y="14"/>
                      <a:pt x="42" y="14"/>
                      <a:pt x="42" y="14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2" y="17"/>
                      <a:pt x="52" y="17"/>
                      <a:pt x="52" y="17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5" y="19"/>
                      <a:pt x="55" y="19"/>
                      <a:pt x="55" y="19"/>
                    </a:cubicBezTo>
                    <a:cubicBezTo>
                      <a:pt x="56" y="19"/>
                      <a:pt x="56" y="19"/>
                      <a:pt x="56" y="19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6" y="23"/>
                      <a:pt x="56" y="23"/>
                      <a:pt x="56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24"/>
                      <a:pt x="58" y="24"/>
                      <a:pt x="58" y="24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0" y="33"/>
                      <a:pt x="50" y="33"/>
                      <a:pt x="50" y="33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52" y="35"/>
                      <a:pt x="52" y="35"/>
                      <a:pt x="52" y="35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6" y="32"/>
                      <a:pt x="56" y="32"/>
                      <a:pt x="56" y="32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7" y="27"/>
                      <a:pt x="57" y="27"/>
                      <a:pt x="57" y="27"/>
                    </a:cubicBezTo>
                    <a:cubicBezTo>
                      <a:pt x="58" y="26"/>
                      <a:pt x="58" y="26"/>
                      <a:pt x="58" y="26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61" y="22"/>
                      <a:pt x="61" y="22"/>
                      <a:pt x="61" y="22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2" y="18"/>
                      <a:pt x="62" y="18"/>
                      <a:pt x="62" y="18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0" y="0"/>
                      <a:pt x="60" y="0"/>
                      <a:pt x="60" y="0"/>
                    </a:cubicBezTo>
                    <a:close/>
                    <a:moveTo>
                      <a:pt x="628" y="172"/>
                    </a:moveTo>
                    <a:cubicBezTo>
                      <a:pt x="628" y="173"/>
                      <a:pt x="628" y="173"/>
                      <a:pt x="628" y="173"/>
                    </a:cubicBezTo>
                    <a:cubicBezTo>
                      <a:pt x="630" y="173"/>
                      <a:pt x="630" y="173"/>
                      <a:pt x="630" y="173"/>
                    </a:cubicBezTo>
                    <a:cubicBezTo>
                      <a:pt x="631" y="172"/>
                      <a:pt x="631" y="172"/>
                      <a:pt x="631" y="172"/>
                    </a:cubicBezTo>
                    <a:cubicBezTo>
                      <a:pt x="632" y="172"/>
                      <a:pt x="632" y="172"/>
                      <a:pt x="632" y="172"/>
                    </a:cubicBezTo>
                    <a:cubicBezTo>
                      <a:pt x="631" y="170"/>
                      <a:pt x="631" y="170"/>
                      <a:pt x="631" y="170"/>
                    </a:cubicBezTo>
                    <a:cubicBezTo>
                      <a:pt x="629" y="171"/>
                      <a:pt x="629" y="171"/>
                      <a:pt x="629" y="171"/>
                    </a:cubicBezTo>
                    <a:cubicBezTo>
                      <a:pt x="629" y="171"/>
                      <a:pt x="629" y="171"/>
                      <a:pt x="629" y="171"/>
                    </a:cubicBezTo>
                    <a:cubicBezTo>
                      <a:pt x="628" y="172"/>
                      <a:pt x="628" y="172"/>
                      <a:pt x="628" y="172"/>
                    </a:cubicBezTo>
                    <a:close/>
                    <a:moveTo>
                      <a:pt x="591" y="182"/>
                    </a:moveTo>
                    <a:cubicBezTo>
                      <a:pt x="590" y="183"/>
                      <a:pt x="590" y="183"/>
                      <a:pt x="590" y="183"/>
                    </a:cubicBezTo>
                    <a:cubicBezTo>
                      <a:pt x="592" y="182"/>
                      <a:pt x="592" y="182"/>
                      <a:pt x="592" y="182"/>
                    </a:cubicBezTo>
                    <a:cubicBezTo>
                      <a:pt x="593" y="181"/>
                      <a:pt x="593" y="181"/>
                      <a:pt x="593" y="181"/>
                    </a:cubicBezTo>
                    <a:cubicBezTo>
                      <a:pt x="595" y="181"/>
                      <a:pt x="595" y="181"/>
                      <a:pt x="595" y="181"/>
                    </a:cubicBezTo>
                    <a:cubicBezTo>
                      <a:pt x="598" y="180"/>
                      <a:pt x="598" y="180"/>
                      <a:pt x="598" y="180"/>
                    </a:cubicBezTo>
                    <a:cubicBezTo>
                      <a:pt x="602" y="180"/>
                      <a:pt x="602" y="180"/>
                      <a:pt x="602" y="180"/>
                    </a:cubicBezTo>
                    <a:cubicBezTo>
                      <a:pt x="604" y="179"/>
                      <a:pt x="604" y="179"/>
                      <a:pt x="604" y="179"/>
                    </a:cubicBezTo>
                    <a:cubicBezTo>
                      <a:pt x="607" y="179"/>
                      <a:pt x="607" y="179"/>
                      <a:pt x="607" y="179"/>
                    </a:cubicBezTo>
                    <a:cubicBezTo>
                      <a:pt x="608" y="179"/>
                      <a:pt x="608" y="179"/>
                      <a:pt x="608" y="179"/>
                    </a:cubicBezTo>
                    <a:cubicBezTo>
                      <a:pt x="609" y="179"/>
                      <a:pt x="609" y="179"/>
                      <a:pt x="609" y="179"/>
                    </a:cubicBezTo>
                    <a:cubicBezTo>
                      <a:pt x="612" y="178"/>
                      <a:pt x="612" y="178"/>
                      <a:pt x="612" y="178"/>
                    </a:cubicBezTo>
                    <a:cubicBezTo>
                      <a:pt x="613" y="177"/>
                      <a:pt x="613" y="177"/>
                      <a:pt x="613" y="177"/>
                    </a:cubicBezTo>
                    <a:cubicBezTo>
                      <a:pt x="611" y="177"/>
                      <a:pt x="611" y="177"/>
                      <a:pt x="611" y="177"/>
                    </a:cubicBezTo>
                    <a:cubicBezTo>
                      <a:pt x="610" y="177"/>
                      <a:pt x="610" y="177"/>
                      <a:pt x="610" y="177"/>
                    </a:cubicBezTo>
                    <a:cubicBezTo>
                      <a:pt x="608" y="178"/>
                      <a:pt x="608" y="178"/>
                      <a:pt x="608" y="178"/>
                    </a:cubicBezTo>
                    <a:cubicBezTo>
                      <a:pt x="609" y="176"/>
                      <a:pt x="609" y="176"/>
                      <a:pt x="609" y="176"/>
                    </a:cubicBezTo>
                    <a:cubicBezTo>
                      <a:pt x="610" y="175"/>
                      <a:pt x="610" y="175"/>
                      <a:pt x="610" y="175"/>
                    </a:cubicBezTo>
                    <a:cubicBezTo>
                      <a:pt x="610" y="175"/>
                      <a:pt x="610" y="175"/>
                      <a:pt x="610" y="175"/>
                    </a:cubicBezTo>
                    <a:cubicBezTo>
                      <a:pt x="606" y="177"/>
                      <a:pt x="606" y="177"/>
                      <a:pt x="606" y="177"/>
                    </a:cubicBezTo>
                    <a:cubicBezTo>
                      <a:pt x="602" y="177"/>
                      <a:pt x="602" y="177"/>
                      <a:pt x="602" y="177"/>
                    </a:cubicBezTo>
                    <a:cubicBezTo>
                      <a:pt x="599" y="178"/>
                      <a:pt x="599" y="178"/>
                      <a:pt x="599" y="178"/>
                    </a:cubicBezTo>
                    <a:cubicBezTo>
                      <a:pt x="597" y="177"/>
                      <a:pt x="597" y="177"/>
                      <a:pt x="597" y="177"/>
                    </a:cubicBezTo>
                    <a:cubicBezTo>
                      <a:pt x="593" y="179"/>
                      <a:pt x="593" y="179"/>
                      <a:pt x="593" y="179"/>
                    </a:cubicBezTo>
                    <a:cubicBezTo>
                      <a:pt x="591" y="179"/>
                      <a:pt x="591" y="179"/>
                      <a:pt x="591" y="179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90" y="182"/>
                      <a:pt x="590" y="182"/>
                      <a:pt x="590" y="182"/>
                    </a:cubicBezTo>
                    <a:cubicBezTo>
                      <a:pt x="591" y="182"/>
                      <a:pt x="591" y="182"/>
                      <a:pt x="591" y="182"/>
                    </a:cubicBezTo>
                    <a:close/>
                    <a:moveTo>
                      <a:pt x="60" y="12"/>
                    </a:move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60" y="20"/>
                      <a:pt x="60" y="20"/>
                      <a:pt x="60" y="20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0" y="12"/>
                      <a:pt x="60" y="12"/>
                      <a:pt x="60" y="12"/>
                    </a:cubicBezTo>
                    <a:close/>
                    <a:moveTo>
                      <a:pt x="289" y="365"/>
                    </a:moveTo>
                    <a:cubicBezTo>
                      <a:pt x="290" y="364"/>
                      <a:pt x="290" y="364"/>
                      <a:pt x="290" y="364"/>
                    </a:cubicBezTo>
                    <a:cubicBezTo>
                      <a:pt x="293" y="361"/>
                      <a:pt x="293" y="361"/>
                      <a:pt x="293" y="361"/>
                    </a:cubicBezTo>
                    <a:cubicBezTo>
                      <a:pt x="294" y="358"/>
                      <a:pt x="294" y="358"/>
                      <a:pt x="294" y="358"/>
                    </a:cubicBezTo>
                    <a:cubicBezTo>
                      <a:pt x="292" y="360"/>
                      <a:pt x="292" y="360"/>
                      <a:pt x="292" y="360"/>
                    </a:cubicBezTo>
                    <a:cubicBezTo>
                      <a:pt x="289" y="365"/>
                      <a:pt x="289" y="365"/>
                      <a:pt x="289" y="365"/>
                    </a:cubicBezTo>
                    <a:close/>
                    <a:moveTo>
                      <a:pt x="286" y="371"/>
                    </a:moveTo>
                    <a:cubicBezTo>
                      <a:pt x="287" y="370"/>
                      <a:pt x="287" y="370"/>
                      <a:pt x="287" y="370"/>
                    </a:cubicBezTo>
                    <a:cubicBezTo>
                      <a:pt x="288" y="367"/>
                      <a:pt x="288" y="367"/>
                      <a:pt x="288" y="367"/>
                    </a:cubicBezTo>
                    <a:cubicBezTo>
                      <a:pt x="288" y="366"/>
                      <a:pt x="288" y="366"/>
                      <a:pt x="288" y="366"/>
                    </a:cubicBezTo>
                    <a:cubicBezTo>
                      <a:pt x="286" y="371"/>
                      <a:pt x="286" y="371"/>
                      <a:pt x="286" y="371"/>
                    </a:cubicBezTo>
                    <a:close/>
                    <a:moveTo>
                      <a:pt x="285" y="387"/>
                    </a:moveTo>
                    <a:cubicBezTo>
                      <a:pt x="284" y="383"/>
                      <a:pt x="284" y="383"/>
                      <a:pt x="284" y="383"/>
                    </a:cubicBezTo>
                    <a:cubicBezTo>
                      <a:pt x="285" y="378"/>
                      <a:pt x="285" y="378"/>
                      <a:pt x="285" y="378"/>
                    </a:cubicBezTo>
                    <a:cubicBezTo>
                      <a:pt x="286" y="372"/>
                      <a:pt x="286" y="372"/>
                      <a:pt x="286" y="372"/>
                    </a:cubicBezTo>
                    <a:cubicBezTo>
                      <a:pt x="284" y="377"/>
                      <a:pt x="284" y="377"/>
                      <a:pt x="284" y="377"/>
                    </a:cubicBezTo>
                    <a:cubicBezTo>
                      <a:pt x="284" y="383"/>
                      <a:pt x="284" y="383"/>
                      <a:pt x="284" y="383"/>
                    </a:cubicBezTo>
                    <a:cubicBezTo>
                      <a:pt x="284" y="383"/>
                      <a:pt x="285" y="387"/>
                      <a:pt x="285" y="38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13F84B52-1BBA-48F8-B434-294A16BAE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0063" y="6242051"/>
                <a:ext cx="230188" cy="103188"/>
              </a:xfrm>
              <a:custGeom>
                <a:avLst/>
                <a:gdLst>
                  <a:gd name="T0" fmla="*/ 126 w 145"/>
                  <a:gd name="T1" fmla="*/ 59 h 65"/>
                  <a:gd name="T2" fmla="*/ 117 w 145"/>
                  <a:gd name="T3" fmla="*/ 43 h 65"/>
                  <a:gd name="T4" fmla="*/ 123 w 145"/>
                  <a:gd name="T5" fmla="*/ 35 h 65"/>
                  <a:gd name="T6" fmla="*/ 128 w 145"/>
                  <a:gd name="T7" fmla="*/ 33 h 65"/>
                  <a:gd name="T8" fmla="*/ 123 w 145"/>
                  <a:gd name="T9" fmla="*/ 28 h 65"/>
                  <a:gd name="T10" fmla="*/ 119 w 145"/>
                  <a:gd name="T11" fmla="*/ 35 h 65"/>
                  <a:gd name="T12" fmla="*/ 115 w 145"/>
                  <a:gd name="T13" fmla="*/ 26 h 65"/>
                  <a:gd name="T14" fmla="*/ 106 w 145"/>
                  <a:gd name="T15" fmla="*/ 20 h 65"/>
                  <a:gd name="T16" fmla="*/ 97 w 145"/>
                  <a:gd name="T17" fmla="*/ 13 h 65"/>
                  <a:gd name="T18" fmla="*/ 85 w 145"/>
                  <a:gd name="T19" fmla="*/ 18 h 65"/>
                  <a:gd name="T20" fmla="*/ 85 w 145"/>
                  <a:gd name="T21" fmla="*/ 24 h 65"/>
                  <a:gd name="T22" fmla="*/ 78 w 145"/>
                  <a:gd name="T23" fmla="*/ 35 h 65"/>
                  <a:gd name="T24" fmla="*/ 65 w 145"/>
                  <a:gd name="T25" fmla="*/ 37 h 65"/>
                  <a:gd name="T26" fmla="*/ 67 w 145"/>
                  <a:gd name="T27" fmla="*/ 46 h 65"/>
                  <a:gd name="T28" fmla="*/ 76 w 145"/>
                  <a:gd name="T29" fmla="*/ 52 h 65"/>
                  <a:gd name="T30" fmla="*/ 72 w 145"/>
                  <a:gd name="T31" fmla="*/ 59 h 65"/>
                  <a:gd name="T32" fmla="*/ 63 w 145"/>
                  <a:gd name="T33" fmla="*/ 61 h 65"/>
                  <a:gd name="T34" fmla="*/ 54 w 145"/>
                  <a:gd name="T35" fmla="*/ 65 h 65"/>
                  <a:gd name="T36" fmla="*/ 52 w 145"/>
                  <a:gd name="T37" fmla="*/ 59 h 65"/>
                  <a:gd name="T38" fmla="*/ 52 w 145"/>
                  <a:gd name="T39" fmla="*/ 50 h 65"/>
                  <a:gd name="T40" fmla="*/ 48 w 145"/>
                  <a:gd name="T41" fmla="*/ 48 h 65"/>
                  <a:gd name="T42" fmla="*/ 48 w 145"/>
                  <a:gd name="T43" fmla="*/ 52 h 65"/>
                  <a:gd name="T44" fmla="*/ 41 w 145"/>
                  <a:gd name="T45" fmla="*/ 54 h 65"/>
                  <a:gd name="T46" fmla="*/ 35 w 145"/>
                  <a:gd name="T47" fmla="*/ 46 h 65"/>
                  <a:gd name="T48" fmla="*/ 24 w 145"/>
                  <a:gd name="T49" fmla="*/ 37 h 65"/>
                  <a:gd name="T50" fmla="*/ 20 w 145"/>
                  <a:gd name="T51" fmla="*/ 35 h 65"/>
                  <a:gd name="T52" fmla="*/ 15 w 145"/>
                  <a:gd name="T53" fmla="*/ 35 h 65"/>
                  <a:gd name="T54" fmla="*/ 7 w 145"/>
                  <a:gd name="T55" fmla="*/ 35 h 65"/>
                  <a:gd name="T56" fmla="*/ 0 w 145"/>
                  <a:gd name="T57" fmla="*/ 33 h 65"/>
                  <a:gd name="T58" fmla="*/ 2 w 145"/>
                  <a:gd name="T59" fmla="*/ 26 h 65"/>
                  <a:gd name="T60" fmla="*/ 2 w 145"/>
                  <a:gd name="T61" fmla="*/ 18 h 65"/>
                  <a:gd name="T62" fmla="*/ 0 w 145"/>
                  <a:gd name="T63" fmla="*/ 13 h 65"/>
                  <a:gd name="T64" fmla="*/ 5 w 145"/>
                  <a:gd name="T65" fmla="*/ 5 h 65"/>
                  <a:gd name="T66" fmla="*/ 11 w 145"/>
                  <a:gd name="T67" fmla="*/ 2 h 65"/>
                  <a:gd name="T68" fmla="*/ 15 w 145"/>
                  <a:gd name="T69" fmla="*/ 9 h 65"/>
                  <a:gd name="T70" fmla="*/ 20 w 145"/>
                  <a:gd name="T71" fmla="*/ 9 h 65"/>
                  <a:gd name="T72" fmla="*/ 20 w 145"/>
                  <a:gd name="T73" fmla="*/ 11 h 65"/>
                  <a:gd name="T74" fmla="*/ 20 w 145"/>
                  <a:gd name="T75" fmla="*/ 15 h 65"/>
                  <a:gd name="T76" fmla="*/ 28 w 145"/>
                  <a:gd name="T77" fmla="*/ 18 h 65"/>
                  <a:gd name="T78" fmla="*/ 26 w 145"/>
                  <a:gd name="T79" fmla="*/ 13 h 65"/>
                  <a:gd name="T80" fmla="*/ 33 w 145"/>
                  <a:gd name="T81" fmla="*/ 13 h 65"/>
                  <a:gd name="T82" fmla="*/ 50 w 145"/>
                  <a:gd name="T83" fmla="*/ 20 h 65"/>
                  <a:gd name="T84" fmla="*/ 61 w 145"/>
                  <a:gd name="T85" fmla="*/ 15 h 65"/>
                  <a:gd name="T86" fmla="*/ 85 w 145"/>
                  <a:gd name="T87" fmla="*/ 5 h 65"/>
                  <a:gd name="T88" fmla="*/ 93 w 145"/>
                  <a:gd name="T89" fmla="*/ 0 h 65"/>
                  <a:gd name="T90" fmla="*/ 100 w 145"/>
                  <a:gd name="T91" fmla="*/ 5 h 65"/>
                  <a:gd name="T92" fmla="*/ 115 w 145"/>
                  <a:gd name="T93" fmla="*/ 5 h 65"/>
                  <a:gd name="T94" fmla="*/ 132 w 145"/>
                  <a:gd name="T95" fmla="*/ 13 h 65"/>
                  <a:gd name="T96" fmla="*/ 136 w 145"/>
                  <a:gd name="T97" fmla="*/ 22 h 65"/>
                  <a:gd name="T98" fmla="*/ 143 w 145"/>
                  <a:gd name="T99" fmla="*/ 24 h 65"/>
                  <a:gd name="T100" fmla="*/ 143 w 145"/>
                  <a:gd name="T101" fmla="*/ 33 h 65"/>
                  <a:gd name="T102" fmla="*/ 141 w 145"/>
                  <a:gd name="T103" fmla="*/ 46 h 65"/>
                  <a:gd name="T104" fmla="*/ 136 w 145"/>
                  <a:gd name="T105" fmla="*/ 54 h 65"/>
                  <a:gd name="T106" fmla="*/ 130 w 145"/>
                  <a:gd name="T107" fmla="*/ 6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5" h="65">
                    <a:moveTo>
                      <a:pt x="130" y="63"/>
                    </a:moveTo>
                    <a:lnTo>
                      <a:pt x="126" y="59"/>
                    </a:lnTo>
                    <a:lnTo>
                      <a:pt x="119" y="50"/>
                    </a:lnTo>
                    <a:lnTo>
                      <a:pt x="117" y="43"/>
                    </a:lnTo>
                    <a:lnTo>
                      <a:pt x="119" y="41"/>
                    </a:lnTo>
                    <a:lnTo>
                      <a:pt x="123" y="35"/>
                    </a:lnTo>
                    <a:lnTo>
                      <a:pt x="126" y="35"/>
                    </a:lnTo>
                    <a:lnTo>
                      <a:pt x="128" y="33"/>
                    </a:lnTo>
                    <a:lnTo>
                      <a:pt x="128" y="28"/>
                    </a:lnTo>
                    <a:lnTo>
                      <a:pt x="123" y="28"/>
                    </a:lnTo>
                    <a:lnTo>
                      <a:pt x="121" y="33"/>
                    </a:lnTo>
                    <a:lnTo>
                      <a:pt x="119" y="35"/>
                    </a:lnTo>
                    <a:lnTo>
                      <a:pt x="117" y="33"/>
                    </a:lnTo>
                    <a:lnTo>
                      <a:pt x="115" y="26"/>
                    </a:lnTo>
                    <a:lnTo>
                      <a:pt x="110" y="20"/>
                    </a:lnTo>
                    <a:lnTo>
                      <a:pt x="106" y="20"/>
                    </a:lnTo>
                    <a:lnTo>
                      <a:pt x="102" y="15"/>
                    </a:lnTo>
                    <a:lnTo>
                      <a:pt x="97" y="13"/>
                    </a:lnTo>
                    <a:lnTo>
                      <a:pt x="93" y="13"/>
                    </a:lnTo>
                    <a:lnTo>
                      <a:pt x="85" y="18"/>
                    </a:lnTo>
                    <a:lnTo>
                      <a:pt x="85" y="24"/>
                    </a:lnTo>
                    <a:lnTo>
                      <a:pt x="85" y="24"/>
                    </a:lnTo>
                    <a:lnTo>
                      <a:pt x="87" y="26"/>
                    </a:lnTo>
                    <a:lnTo>
                      <a:pt x="78" y="35"/>
                    </a:lnTo>
                    <a:lnTo>
                      <a:pt x="69" y="35"/>
                    </a:lnTo>
                    <a:lnTo>
                      <a:pt x="65" y="37"/>
                    </a:lnTo>
                    <a:lnTo>
                      <a:pt x="65" y="41"/>
                    </a:lnTo>
                    <a:lnTo>
                      <a:pt x="67" y="46"/>
                    </a:lnTo>
                    <a:lnTo>
                      <a:pt x="72" y="48"/>
                    </a:lnTo>
                    <a:lnTo>
                      <a:pt x="76" y="52"/>
                    </a:lnTo>
                    <a:lnTo>
                      <a:pt x="76" y="56"/>
                    </a:lnTo>
                    <a:lnTo>
                      <a:pt x="72" y="59"/>
                    </a:lnTo>
                    <a:lnTo>
                      <a:pt x="67" y="56"/>
                    </a:lnTo>
                    <a:lnTo>
                      <a:pt x="63" y="61"/>
                    </a:lnTo>
                    <a:lnTo>
                      <a:pt x="61" y="65"/>
                    </a:lnTo>
                    <a:lnTo>
                      <a:pt x="54" y="65"/>
                    </a:lnTo>
                    <a:lnTo>
                      <a:pt x="52" y="61"/>
                    </a:lnTo>
                    <a:lnTo>
                      <a:pt x="52" y="59"/>
                    </a:lnTo>
                    <a:lnTo>
                      <a:pt x="52" y="52"/>
                    </a:lnTo>
                    <a:lnTo>
                      <a:pt x="52" y="50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6" y="54"/>
                    </a:lnTo>
                    <a:lnTo>
                      <a:pt x="41" y="54"/>
                    </a:lnTo>
                    <a:lnTo>
                      <a:pt x="37" y="52"/>
                    </a:lnTo>
                    <a:lnTo>
                      <a:pt x="35" y="46"/>
                    </a:lnTo>
                    <a:lnTo>
                      <a:pt x="33" y="39"/>
                    </a:lnTo>
                    <a:lnTo>
                      <a:pt x="24" y="37"/>
                    </a:lnTo>
                    <a:lnTo>
                      <a:pt x="20" y="37"/>
                    </a:lnTo>
                    <a:lnTo>
                      <a:pt x="20" y="35"/>
                    </a:lnTo>
                    <a:lnTo>
                      <a:pt x="18" y="33"/>
                    </a:lnTo>
                    <a:lnTo>
                      <a:pt x="15" y="35"/>
                    </a:lnTo>
                    <a:lnTo>
                      <a:pt x="11" y="35"/>
                    </a:lnTo>
                    <a:lnTo>
                      <a:pt x="7" y="35"/>
                    </a:lnTo>
                    <a:lnTo>
                      <a:pt x="2" y="35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2" y="26"/>
                    </a:lnTo>
                    <a:lnTo>
                      <a:pt x="7" y="2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5" y="5"/>
                    </a:lnTo>
                    <a:lnTo>
                      <a:pt x="7" y="2"/>
                    </a:lnTo>
                    <a:lnTo>
                      <a:pt x="11" y="2"/>
                    </a:lnTo>
                    <a:lnTo>
                      <a:pt x="11" y="7"/>
                    </a:lnTo>
                    <a:lnTo>
                      <a:pt x="15" y="9"/>
                    </a:lnTo>
                    <a:lnTo>
                      <a:pt x="18" y="11"/>
                    </a:lnTo>
                    <a:lnTo>
                      <a:pt x="20" y="9"/>
                    </a:lnTo>
                    <a:lnTo>
                      <a:pt x="22" y="11"/>
                    </a:lnTo>
                    <a:lnTo>
                      <a:pt x="20" y="11"/>
                    </a:lnTo>
                    <a:lnTo>
                      <a:pt x="20" y="13"/>
                    </a:lnTo>
                    <a:lnTo>
                      <a:pt x="20" y="15"/>
                    </a:lnTo>
                    <a:lnTo>
                      <a:pt x="24" y="18"/>
                    </a:lnTo>
                    <a:lnTo>
                      <a:pt x="28" y="18"/>
                    </a:lnTo>
                    <a:lnTo>
                      <a:pt x="28" y="13"/>
                    </a:lnTo>
                    <a:lnTo>
                      <a:pt x="26" y="13"/>
                    </a:lnTo>
                    <a:lnTo>
                      <a:pt x="26" y="11"/>
                    </a:lnTo>
                    <a:lnTo>
                      <a:pt x="33" y="13"/>
                    </a:lnTo>
                    <a:lnTo>
                      <a:pt x="41" y="20"/>
                    </a:lnTo>
                    <a:lnTo>
                      <a:pt x="50" y="20"/>
                    </a:lnTo>
                    <a:lnTo>
                      <a:pt x="54" y="20"/>
                    </a:lnTo>
                    <a:lnTo>
                      <a:pt x="61" y="15"/>
                    </a:lnTo>
                    <a:lnTo>
                      <a:pt x="76" y="7"/>
                    </a:lnTo>
                    <a:lnTo>
                      <a:pt x="85" y="5"/>
                    </a:lnTo>
                    <a:lnTo>
                      <a:pt x="91" y="0"/>
                    </a:lnTo>
                    <a:lnTo>
                      <a:pt x="93" y="0"/>
                    </a:lnTo>
                    <a:lnTo>
                      <a:pt x="97" y="0"/>
                    </a:lnTo>
                    <a:lnTo>
                      <a:pt x="100" y="5"/>
                    </a:lnTo>
                    <a:lnTo>
                      <a:pt x="102" y="5"/>
                    </a:lnTo>
                    <a:lnTo>
                      <a:pt x="115" y="5"/>
                    </a:lnTo>
                    <a:lnTo>
                      <a:pt x="121" y="7"/>
                    </a:lnTo>
                    <a:lnTo>
                      <a:pt x="132" y="13"/>
                    </a:lnTo>
                    <a:lnTo>
                      <a:pt x="136" y="18"/>
                    </a:lnTo>
                    <a:lnTo>
                      <a:pt x="136" y="22"/>
                    </a:lnTo>
                    <a:lnTo>
                      <a:pt x="141" y="22"/>
                    </a:lnTo>
                    <a:lnTo>
                      <a:pt x="143" y="24"/>
                    </a:lnTo>
                    <a:lnTo>
                      <a:pt x="143" y="28"/>
                    </a:lnTo>
                    <a:lnTo>
                      <a:pt x="143" y="33"/>
                    </a:lnTo>
                    <a:lnTo>
                      <a:pt x="145" y="39"/>
                    </a:lnTo>
                    <a:lnTo>
                      <a:pt x="141" y="46"/>
                    </a:lnTo>
                    <a:lnTo>
                      <a:pt x="139" y="52"/>
                    </a:lnTo>
                    <a:lnTo>
                      <a:pt x="136" y="54"/>
                    </a:lnTo>
                    <a:lnTo>
                      <a:pt x="134" y="54"/>
                    </a:lnTo>
                    <a:lnTo>
                      <a:pt x="130" y="6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4F8EFDB0-5FCD-49EE-A536-8D8E06E34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6238" y="6173788"/>
                <a:ext cx="141288" cy="133350"/>
              </a:xfrm>
              <a:custGeom>
                <a:avLst/>
                <a:gdLst>
                  <a:gd name="T0" fmla="*/ 78 w 89"/>
                  <a:gd name="T1" fmla="*/ 76 h 84"/>
                  <a:gd name="T2" fmla="*/ 80 w 89"/>
                  <a:gd name="T3" fmla="*/ 78 h 84"/>
                  <a:gd name="T4" fmla="*/ 80 w 89"/>
                  <a:gd name="T5" fmla="*/ 84 h 84"/>
                  <a:gd name="T6" fmla="*/ 74 w 89"/>
                  <a:gd name="T7" fmla="*/ 82 h 84"/>
                  <a:gd name="T8" fmla="*/ 72 w 89"/>
                  <a:gd name="T9" fmla="*/ 80 h 84"/>
                  <a:gd name="T10" fmla="*/ 67 w 89"/>
                  <a:gd name="T11" fmla="*/ 69 h 84"/>
                  <a:gd name="T12" fmla="*/ 63 w 89"/>
                  <a:gd name="T13" fmla="*/ 69 h 84"/>
                  <a:gd name="T14" fmla="*/ 67 w 89"/>
                  <a:gd name="T15" fmla="*/ 71 h 84"/>
                  <a:gd name="T16" fmla="*/ 70 w 89"/>
                  <a:gd name="T17" fmla="*/ 80 h 84"/>
                  <a:gd name="T18" fmla="*/ 63 w 89"/>
                  <a:gd name="T19" fmla="*/ 78 h 84"/>
                  <a:gd name="T20" fmla="*/ 55 w 89"/>
                  <a:gd name="T21" fmla="*/ 71 h 84"/>
                  <a:gd name="T22" fmla="*/ 57 w 89"/>
                  <a:gd name="T23" fmla="*/ 65 h 84"/>
                  <a:gd name="T24" fmla="*/ 50 w 89"/>
                  <a:gd name="T25" fmla="*/ 54 h 84"/>
                  <a:gd name="T26" fmla="*/ 44 w 89"/>
                  <a:gd name="T27" fmla="*/ 50 h 84"/>
                  <a:gd name="T28" fmla="*/ 35 w 89"/>
                  <a:gd name="T29" fmla="*/ 41 h 84"/>
                  <a:gd name="T30" fmla="*/ 31 w 89"/>
                  <a:gd name="T31" fmla="*/ 32 h 84"/>
                  <a:gd name="T32" fmla="*/ 20 w 89"/>
                  <a:gd name="T33" fmla="*/ 26 h 84"/>
                  <a:gd name="T34" fmla="*/ 20 w 89"/>
                  <a:gd name="T35" fmla="*/ 30 h 84"/>
                  <a:gd name="T36" fmla="*/ 29 w 89"/>
                  <a:gd name="T37" fmla="*/ 41 h 84"/>
                  <a:gd name="T38" fmla="*/ 22 w 89"/>
                  <a:gd name="T39" fmla="*/ 45 h 84"/>
                  <a:gd name="T40" fmla="*/ 16 w 89"/>
                  <a:gd name="T41" fmla="*/ 39 h 84"/>
                  <a:gd name="T42" fmla="*/ 3 w 89"/>
                  <a:gd name="T43" fmla="*/ 32 h 84"/>
                  <a:gd name="T44" fmla="*/ 3 w 89"/>
                  <a:gd name="T45" fmla="*/ 22 h 84"/>
                  <a:gd name="T46" fmla="*/ 7 w 89"/>
                  <a:gd name="T47" fmla="*/ 13 h 84"/>
                  <a:gd name="T48" fmla="*/ 0 w 89"/>
                  <a:gd name="T49" fmla="*/ 11 h 84"/>
                  <a:gd name="T50" fmla="*/ 5 w 89"/>
                  <a:gd name="T51" fmla="*/ 4 h 84"/>
                  <a:gd name="T52" fmla="*/ 5 w 89"/>
                  <a:gd name="T53" fmla="*/ 2 h 84"/>
                  <a:gd name="T54" fmla="*/ 16 w 89"/>
                  <a:gd name="T55" fmla="*/ 0 h 84"/>
                  <a:gd name="T56" fmla="*/ 33 w 89"/>
                  <a:gd name="T57" fmla="*/ 4 h 84"/>
                  <a:gd name="T58" fmla="*/ 44 w 89"/>
                  <a:gd name="T59" fmla="*/ 7 h 84"/>
                  <a:gd name="T60" fmla="*/ 46 w 89"/>
                  <a:gd name="T61" fmla="*/ 11 h 84"/>
                  <a:gd name="T62" fmla="*/ 55 w 89"/>
                  <a:gd name="T63" fmla="*/ 13 h 84"/>
                  <a:gd name="T64" fmla="*/ 57 w 89"/>
                  <a:gd name="T65" fmla="*/ 15 h 84"/>
                  <a:gd name="T66" fmla="*/ 63 w 89"/>
                  <a:gd name="T67" fmla="*/ 13 h 84"/>
                  <a:gd name="T68" fmla="*/ 67 w 89"/>
                  <a:gd name="T69" fmla="*/ 17 h 84"/>
                  <a:gd name="T70" fmla="*/ 72 w 89"/>
                  <a:gd name="T71" fmla="*/ 28 h 84"/>
                  <a:gd name="T72" fmla="*/ 78 w 89"/>
                  <a:gd name="T73" fmla="*/ 37 h 84"/>
                  <a:gd name="T74" fmla="*/ 85 w 89"/>
                  <a:gd name="T75" fmla="*/ 41 h 84"/>
                  <a:gd name="T76" fmla="*/ 89 w 89"/>
                  <a:gd name="T77" fmla="*/ 45 h 84"/>
                  <a:gd name="T78" fmla="*/ 83 w 89"/>
                  <a:gd name="T79" fmla="*/ 48 h 84"/>
                  <a:gd name="T80" fmla="*/ 78 w 89"/>
                  <a:gd name="T81" fmla="*/ 56 h 84"/>
                  <a:gd name="T82" fmla="*/ 80 w 89"/>
                  <a:gd name="T83" fmla="*/ 61 h 84"/>
                  <a:gd name="T84" fmla="*/ 80 w 89"/>
                  <a:gd name="T85" fmla="*/ 69 h 84"/>
                  <a:gd name="T86" fmla="*/ 78 w 89"/>
                  <a:gd name="T87" fmla="*/ 76 h 84"/>
                  <a:gd name="T88" fmla="*/ 80 w 89"/>
                  <a:gd name="T89" fmla="*/ 7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9" h="84">
                    <a:moveTo>
                      <a:pt x="80" y="76"/>
                    </a:moveTo>
                    <a:lnTo>
                      <a:pt x="78" y="76"/>
                    </a:lnTo>
                    <a:lnTo>
                      <a:pt x="80" y="78"/>
                    </a:lnTo>
                    <a:lnTo>
                      <a:pt x="80" y="78"/>
                    </a:lnTo>
                    <a:lnTo>
                      <a:pt x="80" y="80"/>
                    </a:lnTo>
                    <a:lnTo>
                      <a:pt x="80" y="84"/>
                    </a:lnTo>
                    <a:lnTo>
                      <a:pt x="76" y="84"/>
                    </a:lnTo>
                    <a:lnTo>
                      <a:pt x="74" y="82"/>
                    </a:lnTo>
                    <a:lnTo>
                      <a:pt x="74" y="80"/>
                    </a:lnTo>
                    <a:lnTo>
                      <a:pt x="72" y="80"/>
                    </a:lnTo>
                    <a:lnTo>
                      <a:pt x="72" y="76"/>
                    </a:lnTo>
                    <a:lnTo>
                      <a:pt x="67" y="69"/>
                    </a:lnTo>
                    <a:lnTo>
                      <a:pt x="65" y="67"/>
                    </a:lnTo>
                    <a:lnTo>
                      <a:pt x="63" y="69"/>
                    </a:lnTo>
                    <a:lnTo>
                      <a:pt x="63" y="69"/>
                    </a:lnTo>
                    <a:lnTo>
                      <a:pt x="67" y="71"/>
                    </a:lnTo>
                    <a:lnTo>
                      <a:pt x="70" y="76"/>
                    </a:lnTo>
                    <a:lnTo>
                      <a:pt x="70" y="80"/>
                    </a:lnTo>
                    <a:lnTo>
                      <a:pt x="67" y="80"/>
                    </a:lnTo>
                    <a:lnTo>
                      <a:pt x="63" y="78"/>
                    </a:lnTo>
                    <a:lnTo>
                      <a:pt x="57" y="76"/>
                    </a:lnTo>
                    <a:lnTo>
                      <a:pt x="55" y="71"/>
                    </a:lnTo>
                    <a:lnTo>
                      <a:pt x="55" y="69"/>
                    </a:lnTo>
                    <a:lnTo>
                      <a:pt x="57" y="65"/>
                    </a:lnTo>
                    <a:lnTo>
                      <a:pt x="57" y="61"/>
                    </a:lnTo>
                    <a:lnTo>
                      <a:pt x="50" y="54"/>
                    </a:lnTo>
                    <a:lnTo>
                      <a:pt x="48" y="52"/>
                    </a:lnTo>
                    <a:lnTo>
                      <a:pt x="44" y="50"/>
                    </a:lnTo>
                    <a:lnTo>
                      <a:pt x="37" y="45"/>
                    </a:lnTo>
                    <a:lnTo>
                      <a:pt x="35" y="41"/>
                    </a:lnTo>
                    <a:lnTo>
                      <a:pt x="31" y="37"/>
                    </a:lnTo>
                    <a:lnTo>
                      <a:pt x="31" y="32"/>
                    </a:lnTo>
                    <a:lnTo>
                      <a:pt x="24" y="30"/>
                    </a:lnTo>
                    <a:lnTo>
                      <a:pt x="20" y="26"/>
                    </a:lnTo>
                    <a:lnTo>
                      <a:pt x="18" y="28"/>
                    </a:lnTo>
                    <a:lnTo>
                      <a:pt x="20" y="30"/>
                    </a:lnTo>
                    <a:lnTo>
                      <a:pt x="26" y="37"/>
                    </a:lnTo>
                    <a:lnTo>
                      <a:pt x="29" y="41"/>
                    </a:lnTo>
                    <a:lnTo>
                      <a:pt x="24" y="45"/>
                    </a:lnTo>
                    <a:lnTo>
                      <a:pt x="22" y="45"/>
                    </a:lnTo>
                    <a:lnTo>
                      <a:pt x="20" y="41"/>
                    </a:lnTo>
                    <a:lnTo>
                      <a:pt x="16" y="39"/>
                    </a:lnTo>
                    <a:lnTo>
                      <a:pt x="9" y="39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3" y="22"/>
                    </a:lnTo>
                    <a:lnTo>
                      <a:pt x="7" y="19"/>
                    </a:lnTo>
                    <a:lnTo>
                      <a:pt x="7" y="13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3" y="11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16" y="0"/>
                    </a:lnTo>
                    <a:lnTo>
                      <a:pt x="29" y="4"/>
                    </a:lnTo>
                    <a:lnTo>
                      <a:pt x="33" y="4"/>
                    </a:lnTo>
                    <a:lnTo>
                      <a:pt x="42" y="2"/>
                    </a:lnTo>
                    <a:lnTo>
                      <a:pt x="44" y="7"/>
                    </a:lnTo>
                    <a:lnTo>
                      <a:pt x="46" y="9"/>
                    </a:lnTo>
                    <a:lnTo>
                      <a:pt x="46" y="11"/>
                    </a:lnTo>
                    <a:lnTo>
                      <a:pt x="52" y="15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7" y="15"/>
                    </a:lnTo>
                    <a:lnTo>
                      <a:pt x="61" y="15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7" y="17"/>
                    </a:lnTo>
                    <a:lnTo>
                      <a:pt x="67" y="24"/>
                    </a:lnTo>
                    <a:lnTo>
                      <a:pt x="72" y="28"/>
                    </a:lnTo>
                    <a:lnTo>
                      <a:pt x="76" y="32"/>
                    </a:lnTo>
                    <a:lnTo>
                      <a:pt x="78" y="37"/>
                    </a:lnTo>
                    <a:lnTo>
                      <a:pt x="80" y="41"/>
                    </a:lnTo>
                    <a:lnTo>
                      <a:pt x="85" y="41"/>
                    </a:lnTo>
                    <a:lnTo>
                      <a:pt x="89" y="45"/>
                    </a:lnTo>
                    <a:lnTo>
                      <a:pt x="89" y="45"/>
                    </a:lnTo>
                    <a:lnTo>
                      <a:pt x="85" y="45"/>
                    </a:lnTo>
                    <a:lnTo>
                      <a:pt x="83" y="48"/>
                    </a:lnTo>
                    <a:lnTo>
                      <a:pt x="83" y="52"/>
                    </a:lnTo>
                    <a:lnTo>
                      <a:pt x="78" y="56"/>
                    </a:lnTo>
                    <a:lnTo>
                      <a:pt x="78" y="61"/>
                    </a:lnTo>
                    <a:lnTo>
                      <a:pt x="80" y="61"/>
                    </a:lnTo>
                    <a:lnTo>
                      <a:pt x="85" y="65"/>
                    </a:lnTo>
                    <a:lnTo>
                      <a:pt x="80" y="69"/>
                    </a:lnTo>
                    <a:lnTo>
                      <a:pt x="78" y="73"/>
                    </a:lnTo>
                    <a:lnTo>
                      <a:pt x="78" y="76"/>
                    </a:lnTo>
                    <a:lnTo>
                      <a:pt x="78" y="76"/>
                    </a:lnTo>
                    <a:lnTo>
                      <a:pt x="80" y="7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33CC5294-C302-4D6A-892A-B6A551A0C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1151" y="6008688"/>
                <a:ext cx="188913" cy="188913"/>
              </a:xfrm>
              <a:custGeom>
                <a:avLst/>
                <a:gdLst>
                  <a:gd name="T0" fmla="*/ 21 w 55"/>
                  <a:gd name="T1" fmla="*/ 49 h 55"/>
                  <a:gd name="T2" fmla="*/ 26 w 55"/>
                  <a:gd name="T3" fmla="*/ 48 h 55"/>
                  <a:gd name="T4" fmla="*/ 34 w 55"/>
                  <a:gd name="T5" fmla="*/ 50 h 55"/>
                  <a:gd name="T6" fmla="*/ 39 w 55"/>
                  <a:gd name="T7" fmla="*/ 51 h 55"/>
                  <a:gd name="T8" fmla="*/ 40 w 55"/>
                  <a:gd name="T9" fmla="*/ 53 h 55"/>
                  <a:gd name="T10" fmla="*/ 44 w 55"/>
                  <a:gd name="T11" fmla="*/ 54 h 55"/>
                  <a:gd name="T12" fmla="*/ 46 w 55"/>
                  <a:gd name="T13" fmla="*/ 54 h 55"/>
                  <a:gd name="T14" fmla="*/ 46 w 55"/>
                  <a:gd name="T15" fmla="*/ 52 h 55"/>
                  <a:gd name="T16" fmla="*/ 45 w 55"/>
                  <a:gd name="T17" fmla="*/ 47 h 55"/>
                  <a:gd name="T18" fmla="*/ 47 w 55"/>
                  <a:gd name="T19" fmla="*/ 43 h 55"/>
                  <a:gd name="T20" fmla="*/ 46 w 55"/>
                  <a:gd name="T21" fmla="*/ 42 h 55"/>
                  <a:gd name="T22" fmla="*/ 45 w 55"/>
                  <a:gd name="T23" fmla="*/ 43 h 55"/>
                  <a:gd name="T24" fmla="*/ 45 w 55"/>
                  <a:gd name="T25" fmla="*/ 40 h 55"/>
                  <a:gd name="T26" fmla="*/ 46 w 55"/>
                  <a:gd name="T27" fmla="*/ 35 h 55"/>
                  <a:gd name="T28" fmla="*/ 47 w 55"/>
                  <a:gd name="T29" fmla="*/ 30 h 55"/>
                  <a:gd name="T30" fmla="*/ 48 w 55"/>
                  <a:gd name="T31" fmla="*/ 31 h 55"/>
                  <a:gd name="T32" fmla="*/ 48 w 55"/>
                  <a:gd name="T33" fmla="*/ 36 h 55"/>
                  <a:gd name="T34" fmla="*/ 50 w 55"/>
                  <a:gd name="T35" fmla="*/ 34 h 55"/>
                  <a:gd name="T36" fmla="*/ 50 w 55"/>
                  <a:gd name="T37" fmla="*/ 24 h 55"/>
                  <a:gd name="T38" fmla="*/ 50 w 55"/>
                  <a:gd name="T39" fmla="*/ 22 h 55"/>
                  <a:gd name="T40" fmla="*/ 49 w 55"/>
                  <a:gd name="T41" fmla="*/ 20 h 55"/>
                  <a:gd name="T42" fmla="*/ 50 w 55"/>
                  <a:gd name="T43" fmla="*/ 19 h 55"/>
                  <a:gd name="T44" fmla="*/ 52 w 55"/>
                  <a:gd name="T45" fmla="*/ 17 h 55"/>
                  <a:gd name="T46" fmla="*/ 55 w 55"/>
                  <a:gd name="T47" fmla="*/ 13 h 55"/>
                  <a:gd name="T48" fmla="*/ 54 w 55"/>
                  <a:gd name="T49" fmla="*/ 11 h 55"/>
                  <a:gd name="T50" fmla="*/ 54 w 55"/>
                  <a:gd name="T51" fmla="*/ 8 h 55"/>
                  <a:gd name="T52" fmla="*/ 54 w 55"/>
                  <a:gd name="T53" fmla="*/ 3 h 55"/>
                  <a:gd name="T54" fmla="*/ 55 w 55"/>
                  <a:gd name="T55" fmla="*/ 1 h 55"/>
                  <a:gd name="T56" fmla="*/ 52 w 55"/>
                  <a:gd name="T57" fmla="*/ 1 h 55"/>
                  <a:gd name="T58" fmla="*/ 50 w 55"/>
                  <a:gd name="T59" fmla="*/ 0 h 55"/>
                  <a:gd name="T60" fmla="*/ 49 w 55"/>
                  <a:gd name="T61" fmla="*/ 3 h 55"/>
                  <a:gd name="T62" fmla="*/ 45 w 55"/>
                  <a:gd name="T63" fmla="*/ 5 h 55"/>
                  <a:gd name="T64" fmla="*/ 43 w 55"/>
                  <a:gd name="T65" fmla="*/ 6 h 55"/>
                  <a:gd name="T66" fmla="*/ 39 w 55"/>
                  <a:gd name="T67" fmla="*/ 6 h 55"/>
                  <a:gd name="T68" fmla="*/ 37 w 55"/>
                  <a:gd name="T69" fmla="*/ 4 h 55"/>
                  <a:gd name="T70" fmla="*/ 35 w 55"/>
                  <a:gd name="T71" fmla="*/ 6 h 55"/>
                  <a:gd name="T72" fmla="*/ 31 w 55"/>
                  <a:gd name="T73" fmla="*/ 9 h 55"/>
                  <a:gd name="T74" fmla="*/ 30 w 55"/>
                  <a:gd name="T75" fmla="*/ 11 h 55"/>
                  <a:gd name="T76" fmla="*/ 25 w 55"/>
                  <a:gd name="T77" fmla="*/ 15 h 55"/>
                  <a:gd name="T78" fmla="*/ 23 w 55"/>
                  <a:gd name="T79" fmla="*/ 15 h 55"/>
                  <a:gd name="T80" fmla="*/ 20 w 55"/>
                  <a:gd name="T81" fmla="*/ 14 h 55"/>
                  <a:gd name="T82" fmla="*/ 13 w 55"/>
                  <a:gd name="T83" fmla="*/ 16 h 55"/>
                  <a:gd name="T84" fmla="*/ 10 w 55"/>
                  <a:gd name="T85" fmla="*/ 19 h 55"/>
                  <a:gd name="T86" fmla="*/ 9 w 55"/>
                  <a:gd name="T87" fmla="*/ 23 h 55"/>
                  <a:gd name="T88" fmla="*/ 5 w 55"/>
                  <a:gd name="T89" fmla="*/ 25 h 55"/>
                  <a:gd name="T90" fmla="*/ 3 w 55"/>
                  <a:gd name="T91" fmla="*/ 27 h 55"/>
                  <a:gd name="T92" fmla="*/ 0 w 55"/>
                  <a:gd name="T93" fmla="*/ 27 h 55"/>
                  <a:gd name="T94" fmla="*/ 4 w 55"/>
                  <a:gd name="T95" fmla="*/ 33 h 55"/>
                  <a:gd name="T96" fmla="*/ 6 w 55"/>
                  <a:gd name="T97" fmla="*/ 35 h 55"/>
                  <a:gd name="T98" fmla="*/ 13 w 55"/>
                  <a:gd name="T99" fmla="*/ 43 h 55"/>
                  <a:gd name="T100" fmla="*/ 20 w 55"/>
                  <a:gd name="T101" fmla="*/ 4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5" h="55">
                    <a:moveTo>
                      <a:pt x="21" y="50"/>
                    </a:moveTo>
                    <a:cubicBezTo>
                      <a:pt x="21" y="49"/>
                      <a:pt x="21" y="49"/>
                      <a:pt x="21" y="49"/>
                    </a:cubicBezTo>
                    <a:cubicBezTo>
                      <a:pt x="21" y="49"/>
                      <a:pt x="21" y="49"/>
                      <a:pt x="21" y="49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40" y="52"/>
                      <a:pt x="40" y="52"/>
                      <a:pt x="40" y="52"/>
                    </a:cubicBezTo>
                    <a:cubicBezTo>
                      <a:pt x="40" y="53"/>
                      <a:pt x="40" y="53"/>
                      <a:pt x="40" y="53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6" y="52"/>
                      <a:pt x="46" y="52"/>
                      <a:pt x="46" y="52"/>
                    </a:cubicBezTo>
                    <a:cubicBezTo>
                      <a:pt x="45" y="50"/>
                      <a:pt x="45" y="50"/>
                      <a:pt x="45" y="50"/>
                    </a:cubicBezTo>
                    <a:cubicBezTo>
                      <a:pt x="45" y="47"/>
                      <a:pt x="45" y="47"/>
                      <a:pt x="45" y="47"/>
                    </a:cubicBezTo>
                    <a:cubicBezTo>
                      <a:pt x="46" y="45"/>
                      <a:pt x="46" y="45"/>
                      <a:pt x="46" y="45"/>
                    </a:cubicBezTo>
                    <a:cubicBezTo>
                      <a:pt x="47" y="43"/>
                      <a:pt x="47" y="43"/>
                      <a:pt x="47" y="43"/>
                    </a:cubicBezTo>
                    <a:cubicBezTo>
                      <a:pt x="47" y="40"/>
                      <a:pt x="47" y="40"/>
                      <a:pt x="47" y="40"/>
                    </a:cubicBezTo>
                    <a:cubicBezTo>
                      <a:pt x="46" y="42"/>
                      <a:pt x="46" y="42"/>
                      <a:pt x="46" y="42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5" y="43"/>
                      <a:pt x="45" y="43"/>
                      <a:pt x="45" y="43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6" y="37"/>
                      <a:pt x="46" y="37"/>
                      <a:pt x="46" y="37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6" y="34"/>
                      <a:pt x="46" y="34"/>
                      <a:pt x="46" y="34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8" y="31"/>
                      <a:pt x="48" y="33"/>
                      <a:pt x="48" y="33"/>
                    </a:cubicBezTo>
                    <a:cubicBezTo>
                      <a:pt x="48" y="34"/>
                      <a:pt x="48" y="36"/>
                      <a:pt x="48" y="36"/>
                    </a:cubicBezTo>
                    <a:cubicBezTo>
                      <a:pt x="49" y="36"/>
                      <a:pt x="49" y="36"/>
                      <a:pt x="49" y="36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2" y="17"/>
                      <a:pt x="52" y="17"/>
                      <a:pt x="52" y="17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5" y="13"/>
                      <a:pt x="55" y="13"/>
                      <a:pt x="55" y="13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1"/>
                      <a:pt x="55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20" y="49"/>
                      <a:pt x="20" y="49"/>
                      <a:pt x="20" y="49"/>
                    </a:cubicBezTo>
                    <a:lnTo>
                      <a:pt x="21" y="5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6DE793E0-E9D3-4649-89AD-5CF430AB8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0188" y="5964238"/>
                <a:ext cx="273050" cy="134938"/>
              </a:xfrm>
              <a:custGeom>
                <a:avLst/>
                <a:gdLst>
                  <a:gd name="T0" fmla="*/ 62 w 172"/>
                  <a:gd name="T1" fmla="*/ 82 h 85"/>
                  <a:gd name="T2" fmla="*/ 71 w 172"/>
                  <a:gd name="T3" fmla="*/ 78 h 85"/>
                  <a:gd name="T4" fmla="*/ 73 w 172"/>
                  <a:gd name="T5" fmla="*/ 69 h 85"/>
                  <a:gd name="T6" fmla="*/ 80 w 172"/>
                  <a:gd name="T7" fmla="*/ 63 h 85"/>
                  <a:gd name="T8" fmla="*/ 95 w 172"/>
                  <a:gd name="T9" fmla="*/ 59 h 85"/>
                  <a:gd name="T10" fmla="*/ 101 w 172"/>
                  <a:gd name="T11" fmla="*/ 61 h 85"/>
                  <a:gd name="T12" fmla="*/ 105 w 172"/>
                  <a:gd name="T13" fmla="*/ 61 h 85"/>
                  <a:gd name="T14" fmla="*/ 116 w 172"/>
                  <a:gd name="T15" fmla="*/ 52 h 85"/>
                  <a:gd name="T16" fmla="*/ 118 w 172"/>
                  <a:gd name="T17" fmla="*/ 48 h 85"/>
                  <a:gd name="T18" fmla="*/ 127 w 172"/>
                  <a:gd name="T19" fmla="*/ 41 h 85"/>
                  <a:gd name="T20" fmla="*/ 131 w 172"/>
                  <a:gd name="T21" fmla="*/ 37 h 85"/>
                  <a:gd name="T22" fmla="*/ 136 w 172"/>
                  <a:gd name="T23" fmla="*/ 41 h 85"/>
                  <a:gd name="T24" fmla="*/ 144 w 172"/>
                  <a:gd name="T25" fmla="*/ 41 h 85"/>
                  <a:gd name="T26" fmla="*/ 149 w 172"/>
                  <a:gd name="T27" fmla="*/ 39 h 85"/>
                  <a:gd name="T28" fmla="*/ 157 w 172"/>
                  <a:gd name="T29" fmla="*/ 35 h 85"/>
                  <a:gd name="T30" fmla="*/ 159 w 172"/>
                  <a:gd name="T31" fmla="*/ 28 h 85"/>
                  <a:gd name="T32" fmla="*/ 164 w 172"/>
                  <a:gd name="T33" fmla="*/ 31 h 85"/>
                  <a:gd name="T34" fmla="*/ 170 w 172"/>
                  <a:gd name="T35" fmla="*/ 31 h 85"/>
                  <a:gd name="T36" fmla="*/ 170 w 172"/>
                  <a:gd name="T37" fmla="*/ 26 h 85"/>
                  <a:gd name="T38" fmla="*/ 159 w 172"/>
                  <a:gd name="T39" fmla="*/ 18 h 85"/>
                  <a:gd name="T40" fmla="*/ 162 w 172"/>
                  <a:gd name="T41" fmla="*/ 24 h 85"/>
                  <a:gd name="T42" fmla="*/ 149 w 172"/>
                  <a:gd name="T43" fmla="*/ 22 h 85"/>
                  <a:gd name="T44" fmla="*/ 142 w 172"/>
                  <a:gd name="T45" fmla="*/ 20 h 85"/>
                  <a:gd name="T46" fmla="*/ 138 w 172"/>
                  <a:gd name="T47" fmla="*/ 18 h 85"/>
                  <a:gd name="T48" fmla="*/ 142 w 172"/>
                  <a:gd name="T49" fmla="*/ 15 h 85"/>
                  <a:gd name="T50" fmla="*/ 149 w 172"/>
                  <a:gd name="T51" fmla="*/ 15 h 85"/>
                  <a:gd name="T52" fmla="*/ 155 w 172"/>
                  <a:gd name="T53" fmla="*/ 18 h 85"/>
                  <a:gd name="T54" fmla="*/ 144 w 172"/>
                  <a:gd name="T55" fmla="*/ 9 h 85"/>
                  <a:gd name="T56" fmla="*/ 136 w 172"/>
                  <a:gd name="T57" fmla="*/ 9 h 85"/>
                  <a:gd name="T58" fmla="*/ 131 w 172"/>
                  <a:gd name="T59" fmla="*/ 11 h 85"/>
                  <a:gd name="T60" fmla="*/ 116 w 172"/>
                  <a:gd name="T61" fmla="*/ 9 h 85"/>
                  <a:gd name="T62" fmla="*/ 99 w 172"/>
                  <a:gd name="T63" fmla="*/ 2 h 85"/>
                  <a:gd name="T64" fmla="*/ 92 w 172"/>
                  <a:gd name="T65" fmla="*/ 2 h 85"/>
                  <a:gd name="T66" fmla="*/ 90 w 172"/>
                  <a:gd name="T67" fmla="*/ 7 h 85"/>
                  <a:gd name="T68" fmla="*/ 84 w 172"/>
                  <a:gd name="T69" fmla="*/ 7 h 85"/>
                  <a:gd name="T70" fmla="*/ 64 w 172"/>
                  <a:gd name="T71" fmla="*/ 9 h 85"/>
                  <a:gd name="T72" fmla="*/ 43 w 172"/>
                  <a:gd name="T73" fmla="*/ 11 h 85"/>
                  <a:gd name="T74" fmla="*/ 38 w 172"/>
                  <a:gd name="T75" fmla="*/ 11 h 85"/>
                  <a:gd name="T76" fmla="*/ 34 w 172"/>
                  <a:gd name="T77" fmla="*/ 18 h 85"/>
                  <a:gd name="T78" fmla="*/ 21 w 172"/>
                  <a:gd name="T79" fmla="*/ 22 h 85"/>
                  <a:gd name="T80" fmla="*/ 10 w 172"/>
                  <a:gd name="T81" fmla="*/ 35 h 85"/>
                  <a:gd name="T82" fmla="*/ 8 w 172"/>
                  <a:gd name="T83" fmla="*/ 46 h 85"/>
                  <a:gd name="T84" fmla="*/ 2 w 172"/>
                  <a:gd name="T85" fmla="*/ 52 h 85"/>
                  <a:gd name="T86" fmla="*/ 2 w 172"/>
                  <a:gd name="T87" fmla="*/ 54 h 85"/>
                  <a:gd name="T88" fmla="*/ 2 w 172"/>
                  <a:gd name="T89" fmla="*/ 74 h 85"/>
                  <a:gd name="T90" fmla="*/ 13 w 172"/>
                  <a:gd name="T91" fmla="*/ 78 h 85"/>
                  <a:gd name="T92" fmla="*/ 23 w 172"/>
                  <a:gd name="T93" fmla="*/ 80 h 85"/>
                  <a:gd name="T94" fmla="*/ 21 w 172"/>
                  <a:gd name="T95" fmla="*/ 76 h 85"/>
                  <a:gd name="T96" fmla="*/ 30 w 172"/>
                  <a:gd name="T97" fmla="*/ 82 h 85"/>
                  <a:gd name="T98" fmla="*/ 45 w 172"/>
                  <a:gd name="T99" fmla="*/ 85 h 85"/>
                  <a:gd name="T100" fmla="*/ 47 w 172"/>
                  <a:gd name="T101" fmla="*/ 78 h 85"/>
                  <a:gd name="T102" fmla="*/ 51 w 172"/>
                  <a:gd name="T103" fmla="*/ 76 h 85"/>
                  <a:gd name="T104" fmla="*/ 54 w 172"/>
                  <a:gd name="T105" fmla="*/ 78 h 85"/>
                  <a:gd name="T106" fmla="*/ 58 w 172"/>
                  <a:gd name="T107" fmla="*/ 78 h 85"/>
                  <a:gd name="T108" fmla="*/ 58 w 172"/>
                  <a:gd name="T109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72" h="85">
                    <a:moveTo>
                      <a:pt x="58" y="85"/>
                    </a:moveTo>
                    <a:lnTo>
                      <a:pt x="62" y="82"/>
                    </a:lnTo>
                    <a:lnTo>
                      <a:pt x="69" y="82"/>
                    </a:lnTo>
                    <a:lnTo>
                      <a:pt x="71" y="78"/>
                    </a:lnTo>
                    <a:lnTo>
                      <a:pt x="73" y="72"/>
                    </a:lnTo>
                    <a:lnTo>
                      <a:pt x="73" y="69"/>
                    </a:lnTo>
                    <a:lnTo>
                      <a:pt x="71" y="63"/>
                    </a:lnTo>
                    <a:lnTo>
                      <a:pt x="80" y="63"/>
                    </a:lnTo>
                    <a:lnTo>
                      <a:pt x="88" y="59"/>
                    </a:lnTo>
                    <a:lnTo>
                      <a:pt x="95" y="59"/>
                    </a:lnTo>
                    <a:lnTo>
                      <a:pt x="97" y="63"/>
                    </a:lnTo>
                    <a:lnTo>
                      <a:pt x="101" y="61"/>
                    </a:lnTo>
                    <a:lnTo>
                      <a:pt x="103" y="63"/>
                    </a:lnTo>
                    <a:lnTo>
                      <a:pt x="105" y="61"/>
                    </a:lnTo>
                    <a:lnTo>
                      <a:pt x="110" y="59"/>
                    </a:lnTo>
                    <a:lnTo>
                      <a:pt x="116" y="52"/>
                    </a:lnTo>
                    <a:lnTo>
                      <a:pt x="118" y="52"/>
                    </a:lnTo>
                    <a:lnTo>
                      <a:pt x="118" y="48"/>
                    </a:lnTo>
                    <a:lnTo>
                      <a:pt x="123" y="41"/>
                    </a:lnTo>
                    <a:lnTo>
                      <a:pt x="127" y="41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6" y="39"/>
                    </a:lnTo>
                    <a:lnTo>
                      <a:pt x="136" y="41"/>
                    </a:lnTo>
                    <a:lnTo>
                      <a:pt x="140" y="41"/>
                    </a:lnTo>
                    <a:lnTo>
                      <a:pt x="144" y="41"/>
                    </a:lnTo>
                    <a:lnTo>
                      <a:pt x="144" y="39"/>
                    </a:lnTo>
                    <a:lnTo>
                      <a:pt x="149" y="39"/>
                    </a:lnTo>
                    <a:lnTo>
                      <a:pt x="153" y="35"/>
                    </a:lnTo>
                    <a:lnTo>
                      <a:pt x="157" y="35"/>
                    </a:lnTo>
                    <a:lnTo>
                      <a:pt x="157" y="31"/>
                    </a:lnTo>
                    <a:lnTo>
                      <a:pt x="159" y="28"/>
                    </a:lnTo>
                    <a:lnTo>
                      <a:pt x="164" y="28"/>
                    </a:lnTo>
                    <a:lnTo>
                      <a:pt x="164" y="31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2" y="28"/>
                    </a:lnTo>
                    <a:lnTo>
                      <a:pt x="170" y="26"/>
                    </a:lnTo>
                    <a:lnTo>
                      <a:pt x="166" y="22"/>
                    </a:lnTo>
                    <a:lnTo>
                      <a:pt x="159" y="18"/>
                    </a:lnTo>
                    <a:lnTo>
                      <a:pt x="159" y="20"/>
                    </a:lnTo>
                    <a:lnTo>
                      <a:pt x="162" y="24"/>
                    </a:lnTo>
                    <a:lnTo>
                      <a:pt x="155" y="24"/>
                    </a:lnTo>
                    <a:lnTo>
                      <a:pt x="149" y="22"/>
                    </a:lnTo>
                    <a:lnTo>
                      <a:pt x="147" y="22"/>
                    </a:lnTo>
                    <a:lnTo>
                      <a:pt x="142" y="20"/>
                    </a:lnTo>
                    <a:lnTo>
                      <a:pt x="138" y="20"/>
                    </a:lnTo>
                    <a:lnTo>
                      <a:pt x="138" y="18"/>
                    </a:lnTo>
                    <a:lnTo>
                      <a:pt x="142" y="18"/>
                    </a:lnTo>
                    <a:lnTo>
                      <a:pt x="142" y="15"/>
                    </a:lnTo>
                    <a:lnTo>
                      <a:pt x="144" y="13"/>
                    </a:lnTo>
                    <a:lnTo>
                      <a:pt x="149" y="15"/>
                    </a:lnTo>
                    <a:lnTo>
                      <a:pt x="155" y="18"/>
                    </a:lnTo>
                    <a:lnTo>
                      <a:pt x="155" y="18"/>
                    </a:lnTo>
                    <a:lnTo>
                      <a:pt x="151" y="13"/>
                    </a:lnTo>
                    <a:lnTo>
                      <a:pt x="144" y="9"/>
                    </a:lnTo>
                    <a:lnTo>
                      <a:pt x="140" y="9"/>
                    </a:lnTo>
                    <a:lnTo>
                      <a:pt x="136" y="9"/>
                    </a:lnTo>
                    <a:lnTo>
                      <a:pt x="134" y="9"/>
                    </a:lnTo>
                    <a:lnTo>
                      <a:pt x="131" y="11"/>
                    </a:lnTo>
                    <a:lnTo>
                      <a:pt x="129" y="9"/>
                    </a:lnTo>
                    <a:lnTo>
                      <a:pt x="116" y="9"/>
                    </a:lnTo>
                    <a:lnTo>
                      <a:pt x="105" y="7"/>
                    </a:lnTo>
                    <a:lnTo>
                      <a:pt x="99" y="2"/>
                    </a:lnTo>
                    <a:lnTo>
                      <a:pt x="95" y="0"/>
                    </a:lnTo>
                    <a:lnTo>
                      <a:pt x="92" y="2"/>
                    </a:lnTo>
                    <a:lnTo>
                      <a:pt x="95" y="5"/>
                    </a:lnTo>
                    <a:lnTo>
                      <a:pt x="90" y="7"/>
                    </a:lnTo>
                    <a:lnTo>
                      <a:pt x="88" y="9"/>
                    </a:lnTo>
                    <a:lnTo>
                      <a:pt x="84" y="7"/>
                    </a:lnTo>
                    <a:lnTo>
                      <a:pt x="75" y="9"/>
                    </a:lnTo>
                    <a:lnTo>
                      <a:pt x="64" y="9"/>
                    </a:lnTo>
                    <a:lnTo>
                      <a:pt x="49" y="9"/>
                    </a:lnTo>
                    <a:lnTo>
                      <a:pt x="43" y="11"/>
                    </a:lnTo>
                    <a:lnTo>
                      <a:pt x="38" y="9"/>
                    </a:lnTo>
                    <a:lnTo>
                      <a:pt x="38" y="11"/>
                    </a:lnTo>
                    <a:lnTo>
                      <a:pt x="34" y="13"/>
                    </a:lnTo>
                    <a:lnTo>
                      <a:pt x="34" y="18"/>
                    </a:lnTo>
                    <a:lnTo>
                      <a:pt x="26" y="22"/>
                    </a:lnTo>
                    <a:lnTo>
                      <a:pt x="21" y="22"/>
                    </a:lnTo>
                    <a:lnTo>
                      <a:pt x="15" y="31"/>
                    </a:lnTo>
                    <a:lnTo>
                      <a:pt x="10" y="35"/>
                    </a:lnTo>
                    <a:lnTo>
                      <a:pt x="13" y="39"/>
                    </a:lnTo>
                    <a:lnTo>
                      <a:pt x="8" y="46"/>
                    </a:lnTo>
                    <a:lnTo>
                      <a:pt x="2" y="50"/>
                    </a:lnTo>
                    <a:lnTo>
                      <a:pt x="2" y="52"/>
                    </a:lnTo>
                    <a:lnTo>
                      <a:pt x="2" y="54"/>
                    </a:lnTo>
                    <a:lnTo>
                      <a:pt x="2" y="54"/>
                    </a:lnTo>
                    <a:lnTo>
                      <a:pt x="0" y="67"/>
                    </a:lnTo>
                    <a:lnTo>
                      <a:pt x="2" y="74"/>
                    </a:lnTo>
                    <a:lnTo>
                      <a:pt x="4" y="74"/>
                    </a:lnTo>
                    <a:lnTo>
                      <a:pt x="13" y="78"/>
                    </a:lnTo>
                    <a:lnTo>
                      <a:pt x="21" y="82"/>
                    </a:lnTo>
                    <a:lnTo>
                      <a:pt x="23" y="80"/>
                    </a:lnTo>
                    <a:lnTo>
                      <a:pt x="19" y="78"/>
                    </a:lnTo>
                    <a:lnTo>
                      <a:pt x="21" y="76"/>
                    </a:lnTo>
                    <a:lnTo>
                      <a:pt x="26" y="76"/>
                    </a:lnTo>
                    <a:lnTo>
                      <a:pt x="30" y="82"/>
                    </a:lnTo>
                    <a:lnTo>
                      <a:pt x="32" y="85"/>
                    </a:lnTo>
                    <a:lnTo>
                      <a:pt x="45" y="85"/>
                    </a:lnTo>
                    <a:lnTo>
                      <a:pt x="47" y="80"/>
                    </a:lnTo>
                    <a:lnTo>
                      <a:pt x="47" y="78"/>
                    </a:lnTo>
                    <a:lnTo>
                      <a:pt x="47" y="76"/>
                    </a:lnTo>
                    <a:lnTo>
                      <a:pt x="51" y="76"/>
                    </a:lnTo>
                    <a:lnTo>
                      <a:pt x="51" y="78"/>
                    </a:lnTo>
                    <a:lnTo>
                      <a:pt x="54" y="78"/>
                    </a:lnTo>
                    <a:lnTo>
                      <a:pt x="56" y="76"/>
                    </a:lnTo>
                    <a:lnTo>
                      <a:pt x="58" y="78"/>
                    </a:lnTo>
                    <a:lnTo>
                      <a:pt x="58" y="80"/>
                    </a:lnTo>
                    <a:lnTo>
                      <a:pt x="58" y="85"/>
                    </a:lnTo>
                    <a:lnTo>
                      <a:pt x="58" y="8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6AD30C9A-0D64-4DB2-BD2A-304F321C0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0826" y="5865813"/>
                <a:ext cx="50800" cy="106363"/>
              </a:xfrm>
              <a:custGeom>
                <a:avLst/>
                <a:gdLst>
                  <a:gd name="T0" fmla="*/ 2 w 32"/>
                  <a:gd name="T1" fmla="*/ 17 h 67"/>
                  <a:gd name="T2" fmla="*/ 2 w 32"/>
                  <a:gd name="T3" fmla="*/ 17 h 67"/>
                  <a:gd name="T4" fmla="*/ 2 w 32"/>
                  <a:gd name="T5" fmla="*/ 13 h 67"/>
                  <a:gd name="T6" fmla="*/ 4 w 32"/>
                  <a:gd name="T7" fmla="*/ 10 h 67"/>
                  <a:gd name="T8" fmla="*/ 8 w 32"/>
                  <a:gd name="T9" fmla="*/ 13 h 67"/>
                  <a:gd name="T10" fmla="*/ 8 w 32"/>
                  <a:gd name="T11" fmla="*/ 13 h 67"/>
                  <a:gd name="T12" fmla="*/ 10 w 32"/>
                  <a:gd name="T13" fmla="*/ 15 h 67"/>
                  <a:gd name="T14" fmla="*/ 10 w 32"/>
                  <a:gd name="T15" fmla="*/ 13 h 67"/>
                  <a:gd name="T16" fmla="*/ 13 w 32"/>
                  <a:gd name="T17" fmla="*/ 13 h 67"/>
                  <a:gd name="T18" fmla="*/ 13 w 32"/>
                  <a:gd name="T19" fmla="*/ 10 h 67"/>
                  <a:gd name="T20" fmla="*/ 17 w 32"/>
                  <a:gd name="T21" fmla="*/ 6 h 67"/>
                  <a:gd name="T22" fmla="*/ 17 w 32"/>
                  <a:gd name="T23" fmla="*/ 4 h 67"/>
                  <a:gd name="T24" fmla="*/ 19 w 32"/>
                  <a:gd name="T25" fmla="*/ 2 h 67"/>
                  <a:gd name="T26" fmla="*/ 21 w 32"/>
                  <a:gd name="T27" fmla="*/ 0 h 67"/>
                  <a:gd name="T28" fmla="*/ 23 w 32"/>
                  <a:gd name="T29" fmla="*/ 0 h 67"/>
                  <a:gd name="T30" fmla="*/ 25 w 32"/>
                  <a:gd name="T31" fmla="*/ 2 h 67"/>
                  <a:gd name="T32" fmla="*/ 28 w 32"/>
                  <a:gd name="T33" fmla="*/ 0 h 67"/>
                  <a:gd name="T34" fmla="*/ 30 w 32"/>
                  <a:gd name="T35" fmla="*/ 0 h 67"/>
                  <a:gd name="T36" fmla="*/ 32 w 32"/>
                  <a:gd name="T37" fmla="*/ 2 h 67"/>
                  <a:gd name="T38" fmla="*/ 30 w 32"/>
                  <a:gd name="T39" fmla="*/ 6 h 67"/>
                  <a:gd name="T40" fmla="*/ 30 w 32"/>
                  <a:gd name="T41" fmla="*/ 19 h 67"/>
                  <a:gd name="T42" fmla="*/ 28 w 32"/>
                  <a:gd name="T43" fmla="*/ 23 h 67"/>
                  <a:gd name="T44" fmla="*/ 25 w 32"/>
                  <a:gd name="T45" fmla="*/ 30 h 67"/>
                  <a:gd name="T46" fmla="*/ 28 w 32"/>
                  <a:gd name="T47" fmla="*/ 34 h 67"/>
                  <a:gd name="T48" fmla="*/ 28 w 32"/>
                  <a:gd name="T49" fmla="*/ 43 h 67"/>
                  <a:gd name="T50" fmla="*/ 25 w 32"/>
                  <a:gd name="T51" fmla="*/ 49 h 67"/>
                  <a:gd name="T52" fmla="*/ 19 w 32"/>
                  <a:gd name="T53" fmla="*/ 60 h 67"/>
                  <a:gd name="T54" fmla="*/ 15 w 32"/>
                  <a:gd name="T55" fmla="*/ 58 h 67"/>
                  <a:gd name="T56" fmla="*/ 10 w 32"/>
                  <a:gd name="T57" fmla="*/ 62 h 67"/>
                  <a:gd name="T58" fmla="*/ 8 w 32"/>
                  <a:gd name="T59" fmla="*/ 67 h 67"/>
                  <a:gd name="T60" fmla="*/ 8 w 32"/>
                  <a:gd name="T61" fmla="*/ 67 h 67"/>
                  <a:gd name="T62" fmla="*/ 6 w 32"/>
                  <a:gd name="T63" fmla="*/ 67 h 67"/>
                  <a:gd name="T64" fmla="*/ 4 w 32"/>
                  <a:gd name="T65" fmla="*/ 67 h 67"/>
                  <a:gd name="T66" fmla="*/ 0 w 32"/>
                  <a:gd name="T67" fmla="*/ 67 h 67"/>
                  <a:gd name="T68" fmla="*/ 2 w 32"/>
                  <a:gd name="T69" fmla="*/ 17 h 67"/>
                  <a:gd name="T70" fmla="*/ 2 w 32"/>
                  <a:gd name="T71" fmla="*/ 1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" h="67">
                    <a:moveTo>
                      <a:pt x="2" y="17"/>
                    </a:moveTo>
                    <a:lnTo>
                      <a:pt x="2" y="17"/>
                    </a:lnTo>
                    <a:lnTo>
                      <a:pt x="2" y="13"/>
                    </a:lnTo>
                    <a:lnTo>
                      <a:pt x="4" y="10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7" y="6"/>
                    </a:lnTo>
                    <a:lnTo>
                      <a:pt x="17" y="4"/>
                    </a:lnTo>
                    <a:lnTo>
                      <a:pt x="19" y="2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2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2" y="2"/>
                    </a:lnTo>
                    <a:lnTo>
                      <a:pt x="30" y="6"/>
                    </a:lnTo>
                    <a:lnTo>
                      <a:pt x="30" y="19"/>
                    </a:lnTo>
                    <a:lnTo>
                      <a:pt x="28" y="23"/>
                    </a:lnTo>
                    <a:lnTo>
                      <a:pt x="25" y="30"/>
                    </a:lnTo>
                    <a:lnTo>
                      <a:pt x="28" y="34"/>
                    </a:lnTo>
                    <a:lnTo>
                      <a:pt x="28" y="43"/>
                    </a:lnTo>
                    <a:lnTo>
                      <a:pt x="25" y="49"/>
                    </a:lnTo>
                    <a:lnTo>
                      <a:pt x="19" y="60"/>
                    </a:lnTo>
                    <a:lnTo>
                      <a:pt x="15" y="58"/>
                    </a:lnTo>
                    <a:lnTo>
                      <a:pt x="10" y="62"/>
                    </a:lnTo>
                    <a:lnTo>
                      <a:pt x="8" y="67"/>
                    </a:lnTo>
                    <a:lnTo>
                      <a:pt x="8" y="67"/>
                    </a:lnTo>
                    <a:lnTo>
                      <a:pt x="6" y="67"/>
                    </a:lnTo>
                    <a:lnTo>
                      <a:pt x="4" y="67"/>
                    </a:lnTo>
                    <a:lnTo>
                      <a:pt x="0" y="67"/>
                    </a:lnTo>
                    <a:lnTo>
                      <a:pt x="2" y="17"/>
                    </a:lnTo>
                    <a:lnTo>
                      <a:pt x="2" y="1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" name="Freeform 19">
                <a:extLst>
                  <a:ext uri="{FF2B5EF4-FFF2-40B4-BE49-F238E27FC236}">
                    <a16:creationId xmlns:a16="http://schemas.microsoft.com/office/drawing/2014/main" id="{CC701B52-F788-4833-9946-D494A2169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9063" y="5892801"/>
                <a:ext cx="171450" cy="177800"/>
              </a:xfrm>
              <a:custGeom>
                <a:avLst/>
                <a:gdLst>
                  <a:gd name="T0" fmla="*/ 54 w 108"/>
                  <a:gd name="T1" fmla="*/ 112 h 112"/>
                  <a:gd name="T2" fmla="*/ 57 w 108"/>
                  <a:gd name="T3" fmla="*/ 110 h 112"/>
                  <a:gd name="T4" fmla="*/ 57 w 108"/>
                  <a:gd name="T5" fmla="*/ 106 h 112"/>
                  <a:gd name="T6" fmla="*/ 61 w 108"/>
                  <a:gd name="T7" fmla="*/ 101 h 112"/>
                  <a:gd name="T8" fmla="*/ 67 w 108"/>
                  <a:gd name="T9" fmla="*/ 99 h 112"/>
                  <a:gd name="T10" fmla="*/ 72 w 108"/>
                  <a:gd name="T11" fmla="*/ 99 h 112"/>
                  <a:gd name="T12" fmla="*/ 72 w 108"/>
                  <a:gd name="T13" fmla="*/ 95 h 112"/>
                  <a:gd name="T14" fmla="*/ 78 w 108"/>
                  <a:gd name="T15" fmla="*/ 91 h 112"/>
                  <a:gd name="T16" fmla="*/ 83 w 108"/>
                  <a:gd name="T17" fmla="*/ 84 h 112"/>
                  <a:gd name="T18" fmla="*/ 80 w 108"/>
                  <a:gd name="T19" fmla="*/ 80 h 112"/>
                  <a:gd name="T20" fmla="*/ 85 w 108"/>
                  <a:gd name="T21" fmla="*/ 76 h 112"/>
                  <a:gd name="T22" fmla="*/ 91 w 108"/>
                  <a:gd name="T23" fmla="*/ 67 h 112"/>
                  <a:gd name="T24" fmla="*/ 96 w 108"/>
                  <a:gd name="T25" fmla="*/ 67 h 112"/>
                  <a:gd name="T26" fmla="*/ 104 w 108"/>
                  <a:gd name="T27" fmla="*/ 63 h 112"/>
                  <a:gd name="T28" fmla="*/ 104 w 108"/>
                  <a:gd name="T29" fmla="*/ 58 h 112"/>
                  <a:gd name="T30" fmla="*/ 108 w 108"/>
                  <a:gd name="T31" fmla="*/ 56 h 112"/>
                  <a:gd name="T32" fmla="*/ 108 w 108"/>
                  <a:gd name="T33" fmla="*/ 54 h 112"/>
                  <a:gd name="T34" fmla="*/ 106 w 108"/>
                  <a:gd name="T35" fmla="*/ 52 h 112"/>
                  <a:gd name="T36" fmla="*/ 102 w 108"/>
                  <a:gd name="T37" fmla="*/ 52 h 112"/>
                  <a:gd name="T38" fmla="*/ 102 w 108"/>
                  <a:gd name="T39" fmla="*/ 56 h 112"/>
                  <a:gd name="T40" fmla="*/ 98 w 108"/>
                  <a:gd name="T41" fmla="*/ 52 h 112"/>
                  <a:gd name="T42" fmla="*/ 93 w 108"/>
                  <a:gd name="T43" fmla="*/ 52 h 112"/>
                  <a:gd name="T44" fmla="*/ 91 w 108"/>
                  <a:gd name="T45" fmla="*/ 50 h 112"/>
                  <a:gd name="T46" fmla="*/ 89 w 108"/>
                  <a:gd name="T47" fmla="*/ 50 h 112"/>
                  <a:gd name="T48" fmla="*/ 87 w 108"/>
                  <a:gd name="T49" fmla="*/ 50 h 112"/>
                  <a:gd name="T50" fmla="*/ 83 w 108"/>
                  <a:gd name="T51" fmla="*/ 50 h 112"/>
                  <a:gd name="T52" fmla="*/ 85 w 108"/>
                  <a:gd name="T53" fmla="*/ 0 h 112"/>
                  <a:gd name="T54" fmla="*/ 85 w 108"/>
                  <a:gd name="T55" fmla="*/ 0 h 112"/>
                  <a:gd name="T56" fmla="*/ 39 w 108"/>
                  <a:gd name="T57" fmla="*/ 0 h 112"/>
                  <a:gd name="T58" fmla="*/ 37 w 108"/>
                  <a:gd name="T59" fmla="*/ 13 h 112"/>
                  <a:gd name="T60" fmla="*/ 26 w 108"/>
                  <a:gd name="T61" fmla="*/ 15 h 112"/>
                  <a:gd name="T62" fmla="*/ 31 w 108"/>
                  <a:gd name="T63" fmla="*/ 17 h 112"/>
                  <a:gd name="T64" fmla="*/ 33 w 108"/>
                  <a:gd name="T65" fmla="*/ 19 h 112"/>
                  <a:gd name="T66" fmla="*/ 37 w 108"/>
                  <a:gd name="T67" fmla="*/ 26 h 112"/>
                  <a:gd name="T68" fmla="*/ 39 w 108"/>
                  <a:gd name="T69" fmla="*/ 28 h 112"/>
                  <a:gd name="T70" fmla="*/ 44 w 108"/>
                  <a:gd name="T71" fmla="*/ 28 h 112"/>
                  <a:gd name="T72" fmla="*/ 46 w 108"/>
                  <a:gd name="T73" fmla="*/ 32 h 112"/>
                  <a:gd name="T74" fmla="*/ 46 w 108"/>
                  <a:gd name="T75" fmla="*/ 34 h 112"/>
                  <a:gd name="T76" fmla="*/ 48 w 108"/>
                  <a:gd name="T77" fmla="*/ 37 h 112"/>
                  <a:gd name="T78" fmla="*/ 52 w 108"/>
                  <a:gd name="T79" fmla="*/ 37 h 112"/>
                  <a:gd name="T80" fmla="*/ 54 w 108"/>
                  <a:gd name="T81" fmla="*/ 39 h 112"/>
                  <a:gd name="T82" fmla="*/ 54 w 108"/>
                  <a:gd name="T83" fmla="*/ 43 h 112"/>
                  <a:gd name="T84" fmla="*/ 52 w 108"/>
                  <a:gd name="T85" fmla="*/ 45 h 112"/>
                  <a:gd name="T86" fmla="*/ 20 w 108"/>
                  <a:gd name="T87" fmla="*/ 45 h 112"/>
                  <a:gd name="T88" fmla="*/ 3 w 108"/>
                  <a:gd name="T89" fmla="*/ 71 h 112"/>
                  <a:gd name="T90" fmla="*/ 5 w 108"/>
                  <a:gd name="T91" fmla="*/ 76 h 112"/>
                  <a:gd name="T92" fmla="*/ 5 w 108"/>
                  <a:gd name="T93" fmla="*/ 76 h 112"/>
                  <a:gd name="T94" fmla="*/ 5 w 108"/>
                  <a:gd name="T95" fmla="*/ 78 h 112"/>
                  <a:gd name="T96" fmla="*/ 5 w 108"/>
                  <a:gd name="T97" fmla="*/ 80 h 112"/>
                  <a:gd name="T98" fmla="*/ 5 w 108"/>
                  <a:gd name="T99" fmla="*/ 82 h 112"/>
                  <a:gd name="T100" fmla="*/ 5 w 108"/>
                  <a:gd name="T101" fmla="*/ 84 h 112"/>
                  <a:gd name="T102" fmla="*/ 3 w 108"/>
                  <a:gd name="T103" fmla="*/ 86 h 112"/>
                  <a:gd name="T104" fmla="*/ 3 w 108"/>
                  <a:gd name="T105" fmla="*/ 88 h 112"/>
                  <a:gd name="T106" fmla="*/ 0 w 108"/>
                  <a:gd name="T107" fmla="*/ 88 h 112"/>
                  <a:gd name="T108" fmla="*/ 5 w 108"/>
                  <a:gd name="T109" fmla="*/ 95 h 112"/>
                  <a:gd name="T110" fmla="*/ 9 w 108"/>
                  <a:gd name="T111" fmla="*/ 99 h 112"/>
                  <a:gd name="T112" fmla="*/ 13 w 108"/>
                  <a:gd name="T113" fmla="*/ 99 h 112"/>
                  <a:gd name="T114" fmla="*/ 16 w 108"/>
                  <a:gd name="T115" fmla="*/ 104 h 112"/>
                  <a:gd name="T116" fmla="*/ 31 w 108"/>
                  <a:gd name="T117" fmla="*/ 110 h 112"/>
                  <a:gd name="T118" fmla="*/ 37 w 108"/>
                  <a:gd name="T119" fmla="*/ 110 h 112"/>
                  <a:gd name="T120" fmla="*/ 44 w 108"/>
                  <a:gd name="T121" fmla="*/ 108 h 112"/>
                  <a:gd name="T122" fmla="*/ 54 w 108"/>
                  <a:gd name="T12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8" h="112">
                    <a:moveTo>
                      <a:pt x="54" y="112"/>
                    </a:moveTo>
                    <a:lnTo>
                      <a:pt x="57" y="110"/>
                    </a:lnTo>
                    <a:lnTo>
                      <a:pt x="57" y="106"/>
                    </a:lnTo>
                    <a:lnTo>
                      <a:pt x="61" y="101"/>
                    </a:lnTo>
                    <a:lnTo>
                      <a:pt x="67" y="99"/>
                    </a:lnTo>
                    <a:lnTo>
                      <a:pt x="72" y="99"/>
                    </a:lnTo>
                    <a:lnTo>
                      <a:pt x="72" y="95"/>
                    </a:lnTo>
                    <a:lnTo>
                      <a:pt x="78" y="91"/>
                    </a:lnTo>
                    <a:lnTo>
                      <a:pt x="83" y="84"/>
                    </a:lnTo>
                    <a:lnTo>
                      <a:pt x="80" y="80"/>
                    </a:lnTo>
                    <a:lnTo>
                      <a:pt x="85" y="76"/>
                    </a:lnTo>
                    <a:lnTo>
                      <a:pt x="91" y="67"/>
                    </a:lnTo>
                    <a:lnTo>
                      <a:pt x="96" y="67"/>
                    </a:lnTo>
                    <a:lnTo>
                      <a:pt x="104" y="63"/>
                    </a:lnTo>
                    <a:lnTo>
                      <a:pt x="104" y="58"/>
                    </a:lnTo>
                    <a:lnTo>
                      <a:pt x="108" y="56"/>
                    </a:lnTo>
                    <a:lnTo>
                      <a:pt x="108" y="54"/>
                    </a:lnTo>
                    <a:lnTo>
                      <a:pt x="106" y="52"/>
                    </a:lnTo>
                    <a:lnTo>
                      <a:pt x="102" y="52"/>
                    </a:lnTo>
                    <a:lnTo>
                      <a:pt x="102" y="56"/>
                    </a:lnTo>
                    <a:lnTo>
                      <a:pt x="98" y="52"/>
                    </a:lnTo>
                    <a:lnTo>
                      <a:pt x="93" y="52"/>
                    </a:lnTo>
                    <a:lnTo>
                      <a:pt x="91" y="50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3" y="50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39" y="0"/>
                    </a:lnTo>
                    <a:lnTo>
                      <a:pt x="37" y="13"/>
                    </a:lnTo>
                    <a:lnTo>
                      <a:pt x="26" y="15"/>
                    </a:lnTo>
                    <a:lnTo>
                      <a:pt x="31" y="17"/>
                    </a:lnTo>
                    <a:lnTo>
                      <a:pt x="33" y="19"/>
                    </a:lnTo>
                    <a:lnTo>
                      <a:pt x="37" y="26"/>
                    </a:lnTo>
                    <a:lnTo>
                      <a:pt x="39" y="28"/>
                    </a:lnTo>
                    <a:lnTo>
                      <a:pt x="44" y="28"/>
                    </a:lnTo>
                    <a:lnTo>
                      <a:pt x="46" y="32"/>
                    </a:lnTo>
                    <a:lnTo>
                      <a:pt x="46" y="34"/>
                    </a:lnTo>
                    <a:lnTo>
                      <a:pt x="48" y="37"/>
                    </a:lnTo>
                    <a:lnTo>
                      <a:pt x="52" y="37"/>
                    </a:lnTo>
                    <a:lnTo>
                      <a:pt x="54" y="39"/>
                    </a:lnTo>
                    <a:lnTo>
                      <a:pt x="54" y="43"/>
                    </a:lnTo>
                    <a:lnTo>
                      <a:pt x="52" y="45"/>
                    </a:lnTo>
                    <a:lnTo>
                      <a:pt x="20" y="45"/>
                    </a:lnTo>
                    <a:lnTo>
                      <a:pt x="3" y="71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5" y="78"/>
                    </a:lnTo>
                    <a:lnTo>
                      <a:pt x="5" y="80"/>
                    </a:lnTo>
                    <a:lnTo>
                      <a:pt x="5" y="82"/>
                    </a:lnTo>
                    <a:lnTo>
                      <a:pt x="5" y="84"/>
                    </a:lnTo>
                    <a:lnTo>
                      <a:pt x="3" y="86"/>
                    </a:lnTo>
                    <a:lnTo>
                      <a:pt x="3" y="88"/>
                    </a:lnTo>
                    <a:lnTo>
                      <a:pt x="0" y="88"/>
                    </a:lnTo>
                    <a:lnTo>
                      <a:pt x="5" y="95"/>
                    </a:lnTo>
                    <a:lnTo>
                      <a:pt x="9" y="99"/>
                    </a:lnTo>
                    <a:lnTo>
                      <a:pt x="13" y="99"/>
                    </a:lnTo>
                    <a:lnTo>
                      <a:pt x="16" y="104"/>
                    </a:lnTo>
                    <a:lnTo>
                      <a:pt x="31" y="110"/>
                    </a:lnTo>
                    <a:lnTo>
                      <a:pt x="37" y="110"/>
                    </a:lnTo>
                    <a:lnTo>
                      <a:pt x="44" y="108"/>
                    </a:lnTo>
                    <a:lnTo>
                      <a:pt x="54" y="11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" name="Freeform 20">
                <a:extLst>
                  <a:ext uri="{FF2B5EF4-FFF2-40B4-BE49-F238E27FC236}">
                    <a16:creationId xmlns:a16="http://schemas.microsoft.com/office/drawing/2014/main" id="{0B48649A-338E-4B5E-BA30-EF2D137E06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37201" y="5156201"/>
                <a:ext cx="1185863" cy="876300"/>
              </a:xfrm>
              <a:custGeom>
                <a:avLst/>
                <a:gdLst>
                  <a:gd name="T0" fmla="*/ 281 w 747"/>
                  <a:gd name="T1" fmla="*/ 51 h 552"/>
                  <a:gd name="T2" fmla="*/ 300 w 747"/>
                  <a:gd name="T3" fmla="*/ 75 h 552"/>
                  <a:gd name="T4" fmla="*/ 311 w 747"/>
                  <a:gd name="T5" fmla="*/ 105 h 552"/>
                  <a:gd name="T6" fmla="*/ 333 w 747"/>
                  <a:gd name="T7" fmla="*/ 123 h 552"/>
                  <a:gd name="T8" fmla="*/ 356 w 747"/>
                  <a:gd name="T9" fmla="*/ 121 h 552"/>
                  <a:gd name="T10" fmla="*/ 387 w 747"/>
                  <a:gd name="T11" fmla="*/ 105 h 552"/>
                  <a:gd name="T12" fmla="*/ 412 w 747"/>
                  <a:gd name="T13" fmla="*/ 140 h 552"/>
                  <a:gd name="T14" fmla="*/ 434 w 747"/>
                  <a:gd name="T15" fmla="*/ 185 h 552"/>
                  <a:gd name="T16" fmla="*/ 467 w 747"/>
                  <a:gd name="T17" fmla="*/ 222 h 552"/>
                  <a:gd name="T18" fmla="*/ 484 w 747"/>
                  <a:gd name="T19" fmla="*/ 233 h 552"/>
                  <a:gd name="T20" fmla="*/ 471 w 747"/>
                  <a:gd name="T21" fmla="*/ 259 h 552"/>
                  <a:gd name="T22" fmla="*/ 462 w 747"/>
                  <a:gd name="T23" fmla="*/ 326 h 552"/>
                  <a:gd name="T24" fmla="*/ 469 w 747"/>
                  <a:gd name="T25" fmla="*/ 369 h 552"/>
                  <a:gd name="T26" fmla="*/ 510 w 747"/>
                  <a:gd name="T27" fmla="*/ 434 h 552"/>
                  <a:gd name="T28" fmla="*/ 568 w 747"/>
                  <a:gd name="T29" fmla="*/ 444 h 552"/>
                  <a:gd name="T30" fmla="*/ 611 w 747"/>
                  <a:gd name="T31" fmla="*/ 451 h 552"/>
                  <a:gd name="T32" fmla="*/ 637 w 747"/>
                  <a:gd name="T33" fmla="*/ 410 h 552"/>
                  <a:gd name="T34" fmla="*/ 704 w 747"/>
                  <a:gd name="T35" fmla="*/ 360 h 552"/>
                  <a:gd name="T36" fmla="*/ 737 w 747"/>
                  <a:gd name="T37" fmla="*/ 384 h 552"/>
                  <a:gd name="T38" fmla="*/ 719 w 747"/>
                  <a:gd name="T39" fmla="*/ 425 h 552"/>
                  <a:gd name="T40" fmla="*/ 706 w 747"/>
                  <a:gd name="T41" fmla="*/ 436 h 552"/>
                  <a:gd name="T42" fmla="*/ 680 w 747"/>
                  <a:gd name="T43" fmla="*/ 460 h 552"/>
                  <a:gd name="T44" fmla="*/ 620 w 747"/>
                  <a:gd name="T45" fmla="*/ 483 h 552"/>
                  <a:gd name="T46" fmla="*/ 607 w 747"/>
                  <a:gd name="T47" fmla="*/ 509 h 552"/>
                  <a:gd name="T48" fmla="*/ 583 w 747"/>
                  <a:gd name="T49" fmla="*/ 548 h 552"/>
                  <a:gd name="T50" fmla="*/ 533 w 747"/>
                  <a:gd name="T51" fmla="*/ 505 h 552"/>
                  <a:gd name="T52" fmla="*/ 529 w 747"/>
                  <a:gd name="T53" fmla="*/ 507 h 552"/>
                  <a:gd name="T54" fmla="*/ 523 w 747"/>
                  <a:gd name="T55" fmla="*/ 509 h 552"/>
                  <a:gd name="T56" fmla="*/ 436 w 747"/>
                  <a:gd name="T57" fmla="*/ 507 h 552"/>
                  <a:gd name="T58" fmla="*/ 378 w 747"/>
                  <a:gd name="T59" fmla="*/ 486 h 552"/>
                  <a:gd name="T60" fmla="*/ 313 w 747"/>
                  <a:gd name="T61" fmla="*/ 453 h 552"/>
                  <a:gd name="T62" fmla="*/ 270 w 747"/>
                  <a:gd name="T63" fmla="*/ 423 h 552"/>
                  <a:gd name="T64" fmla="*/ 257 w 747"/>
                  <a:gd name="T65" fmla="*/ 384 h 552"/>
                  <a:gd name="T66" fmla="*/ 255 w 747"/>
                  <a:gd name="T67" fmla="*/ 330 h 552"/>
                  <a:gd name="T68" fmla="*/ 201 w 747"/>
                  <a:gd name="T69" fmla="*/ 261 h 552"/>
                  <a:gd name="T70" fmla="*/ 173 w 747"/>
                  <a:gd name="T71" fmla="*/ 231 h 552"/>
                  <a:gd name="T72" fmla="*/ 175 w 747"/>
                  <a:gd name="T73" fmla="*/ 203 h 552"/>
                  <a:gd name="T74" fmla="*/ 147 w 747"/>
                  <a:gd name="T75" fmla="*/ 166 h 552"/>
                  <a:gd name="T76" fmla="*/ 121 w 747"/>
                  <a:gd name="T77" fmla="*/ 138 h 552"/>
                  <a:gd name="T78" fmla="*/ 99 w 747"/>
                  <a:gd name="T79" fmla="*/ 92 h 552"/>
                  <a:gd name="T80" fmla="*/ 84 w 747"/>
                  <a:gd name="T81" fmla="*/ 45 h 552"/>
                  <a:gd name="T82" fmla="*/ 54 w 747"/>
                  <a:gd name="T83" fmla="*/ 51 h 552"/>
                  <a:gd name="T84" fmla="*/ 73 w 747"/>
                  <a:gd name="T85" fmla="*/ 118 h 552"/>
                  <a:gd name="T86" fmla="*/ 99 w 747"/>
                  <a:gd name="T87" fmla="*/ 162 h 552"/>
                  <a:gd name="T88" fmla="*/ 117 w 747"/>
                  <a:gd name="T89" fmla="*/ 190 h 552"/>
                  <a:gd name="T90" fmla="*/ 127 w 747"/>
                  <a:gd name="T91" fmla="*/ 239 h 552"/>
                  <a:gd name="T92" fmla="*/ 142 w 747"/>
                  <a:gd name="T93" fmla="*/ 270 h 552"/>
                  <a:gd name="T94" fmla="*/ 149 w 747"/>
                  <a:gd name="T95" fmla="*/ 311 h 552"/>
                  <a:gd name="T96" fmla="*/ 110 w 747"/>
                  <a:gd name="T97" fmla="*/ 265 h 552"/>
                  <a:gd name="T98" fmla="*/ 93 w 747"/>
                  <a:gd name="T99" fmla="*/ 207 h 552"/>
                  <a:gd name="T100" fmla="*/ 63 w 747"/>
                  <a:gd name="T101" fmla="*/ 185 h 552"/>
                  <a:gd name="T102" fmla="*/ 41 w 747"/>
                  <a:gd name="T103" fmla="*/ 157 h 552"/>
                  <a:gd name="T104" fmla="*/ 58 w 747"/>
                  <a:gd name="T105" fmla="*/ 144 h 552"/>
                  <a:gd name="T106" fmla="*/ 26 w 747"/>
                  <a:gd name="T107" fmla="*/ 97 h 552"/>
                  <a:gd name="T108" fmla="*/ 15 w 747"/>
                  <a:gd name="T109" fmla="*/ 49 h 552"/>
                  <a:gd name="T110" fmla="*/ 138 w 747"/>
                  <a:gd name="T111" fmla="*/ 250 h 552"/>
                  <a:gd name="T112" fmla="*/ 140 w 747"/>
                  <a:gd name="T113" fmla="*/ 263 h 552"/>
                  <a:gd name="T114" fmla="*/ 473 w 747"/>
                  <a:gd name="T115" fmla="*/ 259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47" h="552">
                    <a:moveTo>
                      <a:pt x="0" y="2"/>
                    </a:moveTo>
                    <a:lnTo>
                      <a:pt x="63" y="0"/>
                    </a:lnTo>
                    <a:lnTo>
                      <a:pt x="65" y="2"/>
                    </a:lnTo>
                    <a:lnTo>
                      <a:pt x="63" y="4"/>
                    </a:lnTo>
                    <a:lnTo>
                      <a:pt x="151" y="45"/>
                    </a:lnTo>
                    <a:lnTo>
                      <a:pt x="227" y="47"/>
                    </a:lnTo>
                    <a:lnTo>
                      <a:pt x="227" y="38"/>
                    </a:lnTo>
                    <a:lnTo>
                      <a:pt x="270" y="38"/>
                    </a:lnTo>
                    <a:lnTo>
                      <a:pt x="274" y="43"/>
                    </a:lnTo>
                    <a:lnTo>
                      <a:pt x="279" y="47"/>
                    </a:lnTo>
                    <a:lnTo>
                      <a:pt x="281" y="51"/>
                    </a:lnTo>
                    <a:lnTo>
                      <a:pt x="281" y="54"/>
                    </a:lnTo>
                    <a:lnTo>
                      <a:pt x="283" y="54"/>
                    </a:lnTo>
                    <a:lnTo>
                      <a:pt x="285" y="56"/>
                    </a:lnTo>
                    <a:lnTo>
                      <a:pt x="285" y="60"/>
                    </a:lnTo>
                    <a:lnTo>
                      <a:pt x="289" y="60"/>
                    </a:lnTo>
                    <a:lnTo>
                      <a:pt x="294" y="64"/>
                    </a:lnTo>
                    <a:lnTo>
                      <a:pt x="294" y="67"/>
                    </a:lnTo>
                    <a:lnTo>
                      <a:pt x="292" y="69"/>
                    </a:lnTo>
                    <a:lnTo>
                      <a:pt x="294" y="69"/>
                    </a:lnTo>
                    <a:lnTo>
                      <a:pt x="298" y="71"/>
                    </a:lnTo>
                    <a:lnTo>
                      <a:pt x="300" y="75"/>
                    </a:lnTo>
                    <a:lnTo>
                      <a:pt x="300" y="82"/>
                    </a:lnTo>
                    <a:lnTo>
                      <a:pt x="302" y="84"/>
                    </a:lnTo>
                    <a:lnTo>
                      <a:pt x="304" y="84"/>
                    </a:lnTo>
                    <a:lnTo>
                      <a:pt x="304" y="86"/>
                    </a:lnTo>
                    <a:lnTo>
                      <a:pt x="309" y="88"/>
                    </a:lnTo>
                    <a:lnTo>
                      <a:pt x="309" y="92"/>
                    </a:lnTo>
                    <a:lnTo>
                      <a:pt x="307" y="95"/>
                    </a:lnTo>
                    <a:lnTo>
                      <a:pt x="304" y="95"/>
                    </a:lnTo>
                    <a:lnTo>
                      <a:pt x="304" y="97"/>
                    </a:lnTo>
                    <a:lnTo>
                      <a:pt x="309" y="101"/>
                    </a:lnTo>
                    <a:lnTo>
                      <a:pt x="311" y="105"/>
                    </a:lnTo>
                    <a:lnTo>
                      <a:pt x="313" y="110"/>
                    </a:lnTo>
                    <a:lnTo>
                      <a:pt x="313" y="112"/>
                    </a:lnTo>
                    <a:lnTo>
                      <a:pt x="315" y="112"/>
                    </a:lnTo>
                    <a:lnTo>
                      <a:pt x="317" y="114"/>
                    </a:lnTo>
                    <a:lnTo>
                      <a:pt x="317" y="112"/>
                    </a:lnTo>
                    <a:lnTo>
                      <a:pt x="322" y="114"/>
                    </a:lnTo>
                    <a:lnTo>
                      <a:pt x="322" y="116"/>
                    </a:lnTo>
                    <a:lnTo>
                      <a:pt x="322" y="118"/>
                    </a:lnTo>
                    <a:lnTo>
                      <a:pt x="324" y="118"/>
                    </a:lnTo>
                    <a:lnTo>
                      <a:pt x="326" y="118"/>
                    </a:lnTo>
                    <a:lnTo>
                      <a:pt x="333" y="123"/>
                    </a:lnTo>
                    <a:lnTo>
                      <a:pt x="333" y="125"/>
                    </a:lnTo>
                    <a:lnTo>
                      <a:pt x="337" y="125"/>
                    </a:lnTo>
                    <a:lnTo>
                      <a:pt x="343" y="127"/>
                    </a:lnTo>
                    <a:lnTo>
                      <a:pt x="343" y="129"/>
                    </a:lnTo>
                    <a:lnTo>
                      <a:pt x="346" y="129"/>
                    </a:lnTo>
                    <a:lnTo>
                      <a:pt x="348" y="129"/>
                    </a:lnTo>
                    <a:lnTo>
                      <a:pt x="350" y="127"/>
                    </a:lnTo>
                    <a:lnTo>
                      <a:pt x="352" y="125"/>
                    </a:lnTo>
                    <a:lnTo>
                      <a:pt x="356" y="125"/>
                    </a:lnTo>
                    <a:lnTo>
                      <a:pt x="356" y="121"/>
                    </a:lnTo>
                    <a:lnTo>
                      <a:pt x="356" y="121"/>
                    </a:lnTo>
                    <a:lnTo>
                      <a:pt x="358" y="118"/>
                    </a:lnTo>
                    <a:lnTo>
                      <a:pt x="361" y="110"/>
                    </a:lnTo>
                    <a:lnTo>
                      <a:pt x="365" y="108"/>
                    </a:lnTo>
                    <a:lnTo>
                      <a:pt x="367" y="108"/>
                    </a:lnTo>
                    <a:lnTo>
                      <a:pt x="369" y="108"/>
                    </a:lnTo>
                    <a:lnTo>
                      <a:pt x="369" y="108"/>
                    </a:lnTo>
                    <a:lnTo>
                      <a:pt x="371" y="108"/>
                    </a:lnTo>
                    <a:lnTo>
                      <a:pt x="374" y="103"/>
                    </a:lnTo>
                    <a:lnTo>
                      <a:pt x="378" y="103"/>
                    </a:lnTo>
                    <a:lnTo>
                      <a:pt x="382" y="105"/>
                    </a:lnTo>
                    <a:lnTo>
                      <a:pt x="387" y="105"/>
                    </a:lnTo>
                    <a:lnTo>
                      <a:pt x="389" y="105"/>
                    </a:lnTo>
                    <a:lnTo>
                      <a:pt x="391" y="108"/>
                    </a:lnTo>
                    <a:lnTo>
                      <a:pt x="393" y="105"/>
                    </a:lnTo>
                    <a:lnTo>
                      <a:pt x="397" y="108"/>
                    </a:lnTo>
                    <a:lnTo>
                      <a:pt x="400" y="112"/>
                    </a:lnTo>
                    <a:lnTo>
                      <a:pt x="404" y="116"/>
                    </a:lnTo>
                    <a:lnTo>
                      <a:pt x="408" y="123"/>
                    </a:lnTo>
                    <a:lnTo>
                      <a:pt x="410" y="127"/>
                    </a:lnTo>
                    <a:lnTo>
                      <a:pt x="412" y="131"/>
                    </a:lnTo>
                    <a:lnTo>
                      <a:pt x="412" y="133"/>
                    </a:lnTo>
                    <a:lnTo>
                      <a:pt x="412" y="140"/>
                    </a:lnTo>
                    <a:lnTo>
                      <a:pt x="417" y="142"/>
                    </a:lnTo>
                    <a:lnTo>
                      <a:pt x="417" y="144"/>
                    </a:lnTo>
                    <a:lnTo>
                      <a:pt x="421" y="155"/>
                    </a:lnTo>
                    <a:lnTo>
                      <a:pt x="423" y="157"/>
                    </a:lnTo>
                    <a:lnTo>
                      <a:pt x="423" y="159"/>
                    </a:lnTo>
                    <a:lnTo>
                      <a:pt x="428" y="162"/>
                    </a:lnTo>
                    <a:lnTo>
                      <a:pt x="430" y="166"/>
                    </a:lnTo>
                    <a:lnTo>
                      <a:pt x="432" y="170"/>
                    </a:lnTo>
                    <a:lnTo>
                      <a:pt x="436" y="177"/>
                    </a:lnTo>
                    <a:lnTo>
                      <a:pt x="436" y="181"/>
                    </a:lnTo>
                    <a:lnTo>
                      <a:pt x="434" y="185"/>
                    </a:lnTo>
                    <a:lnTo>
                      <a:pt x="434" y="187"/>
                    </a:lnTo>
                    <a:lnTo>
                      <a:pt x="436" y="187"/>
                    </a:lnTo>
                    <a:lnTo>
                      <a:pt x="441" y="203"/>
                    </a:lnTo>
                    <a:lnTo>
                      <a:pt x="441" y="209"/>
                    </a:lnTo>
                    <a:lnTo>
                      <a:pt x="443" y="213"/>
                    </a:lnTo>
                    <a:lnTo>
                      <a:pt x="443" y="213"/>
                    </a:lnTo>
                    <a:lnTo>
                      <a:pt x="447" y="216"/>
                    </a:lnTo>
                    <a:lnTo>
                      <a:pt x="449" y="213"/>
                    </a:lnTo>
                    <a:lnTo>
                      <a:pt x="454" y="216"/>
                    </a:lnTo>
                    <a:lnTo>
                      <a:pt x="458" y="220"/>
                    </a:lnTo>
                    <a:lnTo>
                      <a:pt x="467" y="222"/>
                    </a:lnTo>
                    <a:lnTo>
                      <a:pt x="471" y="226"/>
                    </a:lnTo>
                    <a:lnTo>
                      <a:pt x="475" y="226"/>
                    </a:lnTo>
                    <a:lnTo>
                      <a:pt x="477" y="231"/>
                    </a:lnTo>
                    <a:lnTo>
                      <a:pt x="479" y="231"/>
                    </a:lnTo>
                    <a:lnTo>
                      <a:pt x="477" y="235"/>
                    </a:lnTo>
                    <a:lnTo>
                      <a:pt x="482" y="231"/>
                    </a:lnTo>
                    <a:lnTo>
                      <a:pt x="484" y="224"/>
                    </a:lnTo>
                    <a:lnTo>
                      <a:pt x="488" y="222"/>
                    </a:lnTo>
                    <a:lnTo>
                      <a:pt x="486" y="224"/>
                    </a:lnTo>
                    <a:lnTo>
                      <a:pt x="486" y="231"/>
                    </a:lnTo>
                    <a:lnTo>
                      <a:pt x="484" y="233"/>
                    </a:lnTo>
                    <a:lnTo>
                      <a:pt x="482" y="239"/>
                    </a:lnTo>
                    <a:lnTo>
                      <a:pt x="479" y="244"/>
                    </a:lnTo>
                    <a:lnTo>
                      <a:pt x="477" y="248"/>
                    </a:lnTo>
                    <a:lnTo>
                      <a:pt x="475" y="250"/>
                    </a:lnTo>
                    <a:lnTo>
                      <a:pt x="475" y="246"/>
                    </a:lnTo>
                    <a:lnTo>
                      <a:pt x="477" y="241"/>
                    </a:lnTo>
                    <a:lnTo>
                      <a:pt x="473" y="241"/>
                    </a:lnTo>
                    <a:lnTo>
                      <a:pt x="473" y="248"/>
                    </a:lnTo>
                    <a:lnTo>
                      <a:pt x="469" y="252"/>
                    </a:lnTo>
                    <a:lnTo>
                      <a:pt x="473" y="254"/>
                    </a:lnTo>
                    <a:lnTo>
                      <a:pt x="471" y="259"/>
                    </a:lnTo>
                    <a:lnTo>
                      <a:pt x="469" y="265"/>
                    </a:lnTo>
                    <a:lnTo>
                      <a:pt x="467" y="267"/>
                    </a:lnTo>
                    <a:lnTo>
                      <a:pt x="467" y="274"/>
                    </a:lnTo>
                    <a:lnTo>
                      <a:pt x="469" y="276"/>
                    </a:lnTo>
                    <a:lnTo>
                      <a:pt x="467" y="280"/>
                    </a:lnTo>
                    <a:lnTo>
                      <a:pt x="467" y="285"/>
                    </a:lnTo>
                    <a:lnTo>
                      <a:pt x="464" y="298"/>
                    </a:lnTo>
                    <a:lnTo>
                      <a:pt x="467" y="304"/>
                    </a:lnTo>
                    <a:lnTo>
                      <a:pt x="464" y="317"/>
                    </a:lnTo>
                    <a:lnTo>
                      <a:pt x="460" y="324"/>
                    </a:lnTo>
                    <a:lnTo>
                      <a:pt x="462" y="326"/>
                    </a:lnTo>
                    <a:lnTo>
                      <a:pt x="462" y="336"/>
                    </a:lnTo>
                    <a:lnTo>
                      <a:pt x="462" y="343"/>
                    </a:lnTo>
                    <a:lnTo>
                      <a:pt x="469" y="354"/>
                    </a:lnTo>
                    <a:lnTo>
                      <a:pt x="469" y="360"/>
                    </a:lnTo>
                    <a:lnTo>
                      <a:pt x="467" y="362"/>
                    </a:lnTo>
                    <a:lnTo>
                      <a:pt x="467" y="354"/>
                    </a:lnTo>
                    <a:lnTo>
                      <a:pt x="460" y="345"/>
                    </a:lnTo>
                    <a:lnTo>
                      <a:pt x="460" y="352"/>
                    </a:lnTo>
                    <a:lnTo>
                      <a:pt x="464" y="354"/>
                    </a:lnTo>
                    <a:lnTo>
                      <a:pt x="467" y="365"/>
                    </a:lnTo>
                    <a:lnTo>
                      <a:pt x="469" y="369"/>
                    </a:lnTo>
                    <a:lnTo>
                      <a:pt x="467" y="373"/>
                    </a:lnTo>
                    <a:lnTo>
                      <a:pt x="469" y="378"/>
                    </a:lnTo>
                    <a:lnTo>
                      <a:pt x="471" y="382"/>
                    </a:lnTo>
                    <a:lnTo>
                      <a:pt x="486" y="397"/>
                    </a:lnTo>
                    <a:lnTo>
                      <a:pt x="488" y="403"/>
                    </a:lnTo>
                    <a:lnTo>
                      <a:pt x="492" y="410"/>
                    </a:lnTo>
                    <a:lnTo>
                      <a:pt x="492" y="414"/>
                    </a:lnTo>
                    <a:lnTo>
                      <a:pt x="492" y="419"/>
                    </a:lnTo>
                    <a:lnTo>
                      <a:pt x="503" y="432"/>
                    </a:lnTo>
                    <a:lnTo>
                      <a:pt x="508" y="436"/>
                    </a:lnTo>
                    <a:lnTo>
                      <a:pt x="510" y="434"/>
                    </a:lnTo>
                    <a:lnTo>
                      <a:pt x="516" y="434"/>
                    </a:lnTo>
                    <a:lnTo>
                      <a:pt x="518" y="436"/>
                    </a:lnTo>
                    <a:lnTo>
                      <a:pt x="527" y="440"/>
                    </a:lnTo>
                    <a:lnTo>
                      <a:pt x="533" y="449"/>
                    </a:lnTo>
                    <a:lnTo>
                      <a:pt x="533" y="455"/>
                    </a:lnTo>
                    <a:lnTo>
                      <a:pt x="540" y="451"/>
                    </a:lnTo>
                    <a:lnTo>
                      <a:pt x="549" y="451"/>
                    </a:lnTo>
                    <a:lnTo>
                      <a:pt x="551" y="453"/>
                    </a:lnTo>
                    <a:lnTo>
                      <a:pt x="555" y="453"/>
                    </a:lnTo>
                    <a:lnTo>
                      <a:pt x="566" y="447"/>
                    </a:lnTo>
                    <a:lnTo>
                      <a:pt x="568" y="444"/>
                    </a:lnTo>
                    <a:lnTo>
                      <a:pt x="577" y="442"/>
                    </a:lnTo>
                    <a:lnTo>
                      <a:pt x="583" y="442"/>
                    </a:lnTo>
                    <a:lnTo>
                      <a:pt x="587" y="440"/>
                    </a:lnTo>
                    <a:lnTo>
                      <a:pt x="594" y="438"/>
                    </a:lnTo>
                    <a:lnTo>
                      <a:pt x="600" y="440"/>
                    </a:lnTo>
                    <a:lnTo>
                      <a:pt x="603" y="438"/>
                    </a:lnTo>
                    <a:lnTo>
                      <a:pt x="609" y="440"/>
                    </a:lnTo>
                    <a:lnTo>
                      <a:pt x="605" y="442"/>
                    </a:lnTo>
                    <a:lnTo>
                      <a:pt x="603" y="447"/>
                    </a:lnTo>
                    <a:lnTo>
                      <a:pt x="609" y="449"/>
                    </a:lnTo>
                    <a:lnTo>
                      <a:pt x="611" y="451"/>
                    </a:lnTo>
                    <a:lnTo>
                      <a:pt x="613" y="449"/>
                    </a:lnTo>
                    <a:lnTo>
                      <a:pt x="616" y="449"/>
                    </a:lnTo>
                    <a:lnTo>
                      <a:pt x="622" y="442"/>
                    </a:lnTo>
                    <a:lnTo>
                      <a:pt x="622" y="434"/>
                    </a:lnTo>
                    <a:lnTo>
                      <a:pt x="622" y="429"/>
                    </a:lnTo>
                    <a:lnTo>
                      <a:pt x="618" y="434"/>
                    </a:lnTo>
                    <a:lnTo>
                      <a:pt x="616" y="434"/>
                    </a:lnTo>
                    <a:lnTo>
                      <a:pt x="629" y="427"/>
                    </a:lnTo>
                    <a:lnTo>
                      <a:pt x="633" y="425"/>
                    </a:lnTo>
                    <a:lnTo>
                      <a:pt x="637" y="419"/>
                    </a:lnTo>
                    <a:lnTo>
                      <a:pt x="637" y="410"/>
                    </a:lnTo>
                    <a:lnTo>
                      <a:pt x="646" y="401"/>
                    </a:lnTo>
                    <a:lnTo>
                      <a:pt x="646" y="399"/>
                    </a:lnTo>
                    <a:lnTo>
                      <a:pt x="646" y="382"/>
                    </a:lnTo>
                    <a:lnTo>
                      <a:pt x="657" y="371"/>
                    </a:lnTo>
                    <a:lnTo>
                      <a:pt x="652" y="371"/>
                    </a:lnTo>
                    <a:lnTo>
                      <a:pt x="652" y="367"/>
                    </a:lnTo>
                    <a:lnTo>
                      <a:pt x="670" y="362"/>
                    </a:lnTo>
                    <a:lnTo>
                      <a:pt x="691" y="362"/>
                    </a:lnTo>
                    <a:lnTo>
                      <a:pt x="695" y="358"/>
                    </a:lnTo>
                    <a:lnTo>
                      <a:pt x="702" y="358"/>
                    </a:lnTo>
                    <a:lnTo>
                      <a:pt x="704" y="360"/>
                    </a:lnTo>
                    <a:lnTo>
                      <a:pt x="711" y="356"/>
                    </a:lnTo>
                    <a:lnTo>
                      <a:pt x="711" y="354"/>
                    </a:lnTo>
                    <a:lnTo>
                      <a:pt x="719" y="354"/>
                    </a:lnTo>
                    <a:lnTo>
                      <a:pt x="732" y="356"/>
                    </a:lnTo>
                    <a:lnTo>
                      <a:pt x="734" y="356"/>
                    </a:lnTo>
                    <a:lnTo>
                      <a:pt x="734" y="352"/>
                    </a:lnTo>
                    <a:lnTo>
                      <a:pt x="739" y="352"/>
                    </a:lnTo>
                    <a:lnTo>
                      <a:pt x="747" y="362"/>
                    </a:lnTo>
                    <a:lnTo>
                      <a:pt x="747" y="367"/>
                    </a:lnTo>
                    <a:lnTo>
                      <a:pt x="743" y="373"/>
                    </a:lnTo>
                    <a:lnTo>
                      <a:pt x="737" y="384"/>
                    </a:lnTo>
                    <a:lnTo>
                      <a:pt x="726" y="395"/>
                    </a:lnTo>
                    <a:lnTo>
                      <a:pt x="724" y="397"/>
                    </a:lnTo>
                    <a:lnTo>
                      <a:pt x="724" y="406"/>
                    </a:lnTo>
                    <a:lnTo>
                      <a:pt x="717" y="408"/>
                    </a:lnTo>
                    <a:lnTo>
                      <a:pt x="715" y="410"/>
                    </a:lnTo>
                    <a:lnTo>
                      <a:pt x="719" y="412"/>
                    </a:lnTo>
                    <a:lnTo>
                      <a:pt x="724" y="412"/>
                    </a:lnTo>
                    <a:lnTo>
                      <a:pt x="724" y="416"/>
                    </a:lnTo>
                    <a:lnTo>
                      <a:pt x="717" y="423"/>
                    </a:lnTo>
                    <a:lnTo>
                      <a:pt x="717" y="425"/>
                    </a:lnTo>
                    <a:lnTo>
                      <a:pt x="719" y="425"/>
                    </a:lnTo>
                    <a:lnTo>
                      <a:pt x="721" y="423"/>
                    </a:lnTo>
                    <a:lnTo>
                      <a:pt x="724" y="423"/>
                    </a:lnTo>
                    <a:lnTo>
                      <a:pt x="721" y="427"/>
                    </a:lnTo>
                    <a:lnTo>
                      <a:pt x="717" y="444"/>
                    </a:lnTo>
                    <a:lnTo>
                      <a:pt x="713" y="451"/>
                    </a:lnTo>
                    <a:lnTo>
                      <a:pt x="711" y="453"/>
                    </a:lnTo>
                    <a:lnTo>
                      <a:pt x="708" y="449"/>
                    </a:lnTo>
                    <a:lnTo>
                      <a:pt x="704" y="444"/>
                    </a:lnTo>
                    <a:lnTo>
                      <a:pt x="704" y="442"/>
                    </a:lnTo>
                    <a:lnTo>
                      <a:pt x="706" y="440"/>
                    </a:lnTo>
                    <a:lnTo>
                      <a:pt x="706" y="436"/>
                    </a:lnTo>
                    <a:lnTo>
                      <a:pt x="704" y="436"/>
                    </a:lnTo>
                    <a:lnTo>
                      <a:pt x="698" y="442"/>
                    </a:lnTo>
                    <a:lnTo>
                      <a:pt x="693" y="447"/>
                    </a:lnTo>
                    <a:lnTo>
                      <a:pt x="693" y="447"/>
                    </a:lnTo>
                    <a:lnTo>
                      <a:pt x="691" y="447"/>
                    </a:lnTo>
                    <a:lnTo>
                      <a:pt x="689" y="449"/>
                    </a:lnTo>
                    <a:lnTo>
                      <a:pt x="687" y="451"/>
                    </a:lnTo>
                    <a:lnTo>
                      <a:pt x="687" y="453"/>
                    </a:lnTo>
                    <a:lnTo>
                      <a:pt x="683" y="457"/>
                    </a:lnTo>
                    <a:lnTo>
                      <a:pt x="683" y="460"/>
                    </a:lnTo>
                    <a:lnTo>
                      <a:pt x="680" y="460"/>
                    </a:lnTo>
                    <a:lnTo>
                      <a:pt x="680" y="462"/>
                    </a:lnTo>
                    <a:lnTo>
                      <a:pt x="678" y="460"/>
                    </a:lnTo>
                    <a:lnTo>
                      <a:pt x="678" y="460"/>
                    </a:lnTo>
                    <a:lnTo>
                      <a:pt x="674" y="457"/>
                    </a:lnTo>
                    <a:lnTo>
                      <a:pt x="672" y="460"/>
                    </a:lnTo>
                    <a:lnTo>
                      <a:pt x="672" y="464"/>
                    </a:lnTo>
                    <a:lnTo>
                      <a:pt x="626" y="464"/>
                    </a:lnTo>
                    <a:lnTo>
                      <a:pt x="624" y="477"/>
                    </a:lnTo>
                    <a:lnTo>
                      <a:pt x="613" y="479"/>
                    </a:lnTo>
                    <a:lnTo>
                      <a:pt x="618" y="481"/>
                    </a:lnTo>
                    <a:lnTo>
                      <a:pt x="620" y="483"/>
                    </a:lnTo>
                    <a:lnTo>
                      <a:pt x="624" y="490"/>
                    </a:lnTo>
                    <a:lnTo>
                      <a:pt x="626" y="492"/>
                    </a:lnTo>
                    <a:lnTo>
                      <a:pt x="631" y="492"/>
                    </a:lnTo>
                    <a:lnTo>
                      <a:pt x="633" y="496"/>
                    </a:lnTo>
                    <a:lnTo>
                      <a:pt x="633" y="498"/>
                    </a:lnTo>
                    <a:lnTo>
                      <a:pt x="635" y="501"/>
                    </a:lnTo>
                    <a:lnTo>
                      <a:pt x="639" y="501"/>
                    </a:lnTo>
                    <a:lnTo>
                      <a:pt x="641" y="503"/>
                    </a:lnTo>
                    <a:lnTo>
                      <a:pt x="641" y="507"/>
                    </a:lnTo>
                    <a:lnTo>
                      <a:pt x="639" y="509"/>
                    </a:lnTo>
                    <a:lnTo>
                      <a:pt x="607" y="509"/>
                    </a:lnTo>
                    <a:lnTo>
                      <a:pt x="590" y="535"/>
                    </a:lnTo>
                    <a:lnTo>
                      <a:pt x="592" y="540"/>
                    </a:lnTo>
                    <a:lnTo>
                      <a:pt x="592" y="540"/>
                    </a:lnTo>
                    <a:lnTo>
                      <a:pt x="592" y="542"/>
                    </a:lnTo>
                    <a:lnTo>
                      <a:pt x="592" y="544"/>
                    </a:lnTo>
                    <a:lnTo>
                      <a:pt x="592" y="546"/>
                    </a:lnTo>
                    <a:lnTo>
                      <a:pt x="592" y="548"/>
                    </a:lnTo>
                    <a:lnTo>
                      <a:pt x="590" y="550"/>
                    </a:lnTo>
                    <a:lnTo>
                      <a:pt x="590" y="552"/>
                    </a:lnTo>
                    <a:lnTo>
                      <a:pt x="587" y="552"/>
                    </a:lnTo>
                    <a:lnTo>
                      <a:pt x="583" y="548"/>
                    </a:lnTo>
                    <a:lnTo>
                      <a:pt x="577" y="542"/>
                    </a:lnTo>
                    <a:lnTo>
                      <a:pt x="577" y="540"/>
                    </a:lnTo>
                    <a:lnTo>
                      <a:pt x="570" y="537"/>
                    </a:lnTo>
                    <a:lnTo>
                      <a:pt x="553" y="522"/>
                    </a:lnTo>
                    <a:lnTo>
                      <a:pt x="551" y="520"/>
                    </a:lnTo>
                    <a:lnTo>
                      <a:pt x="551" y="518"/>
                    </a:lnTo>
                    <a:lnTo>
                      <a:pt x="546" y="511"/>
                    </a:lnTo>
                    <a:lnTo>
                      <a:pt x="540" y="507"/>
                    </a:lnTo>
                    <a:lnTo>
                      <a:pt x="536" y="507"/>
                    </a:lnTo>
                    <a:lnTo>
                      <a:pt x="536" y="505"/>
                    </a:lnTo>
                    <a:lnTo>
                      <a:pt x="533" y="505"/>
                    </a:lnTo>
                    <a:lnTo>
                      <a:pt x="533" y="507"/>
                    </a:lnTo>
                    <a:lnTo>
                      <a:pt x="542" y="511"/>
                    </a:lnTo>
                    <a:lnTo>
                      <a:pt x="549" y="518"/>
                    </a:lnTo>
                    <a:lnTo>
                      <a:pt x="549" y="518"/>
                    </a:lnTo>
                    <a:lnTo>
                      <a:pt x="544" y="516"/>
                    </a:lnTo>
                    <a:lnTo>
                      <a:pt x="536" y="511"/>
                    </a:lnTo>
                    <a:lnTo>
                      <a:pt x="531" y="509"/>
                    </a:lnTo>
                    <a:lnTo>
                      <a:pt x="527" y="509"/>
                    </a:lnTo>
                    <a:lnTo>
                      <a:pt x="527" y="507"/>
                    </a:lnTo>
                    <a:lnTo>
                      <a:pt x="527" y="507"/>
                    </a:lnTo>
                    <a:lnTo>
                      <a:pt x="529" y="507"/>
                    </a:lnTo>
                    <a:lnTo>
                      <a:pt x="529" y="505"/>
                    </a:lnTo>
                    <a:lnTo>
                      <a:pt x="527" y="505"/>
                    </a:lnTo>
                    <a:lnTo>
                      <a:pt x="523" y="507"/>
                    </a:lnTo>
                    <a:lnTo>
                      <a:pt x="523" y="503"/>
                    </a:lnTo>
                    <a:lnTo>
                      <a:pt x="521" y="503"/>
                    </a:lnTo>
                    <a:lnTo>
                      <a:pt x="516" y="505"/>
                    </a:lnTo>
                    <a:lnTo>
                      <a:pt x="516" y="509"/>
                    </a:lnTo>
                    <a:lnTo>
                      <a:pt x="521" y="509"/>
                    </a:lnTo>
                    <a:lnTo>
                      <a:pt x="525" y="509"/>
                    </a:lnTo>
                    <a:lnTo>
                      <a:pt x="525" y="511"/>
                    </a:lnTo>
                    <a:lnTo>
                      <a:pt x="523" y="509"/>
                    </a:lnTo>
                    <a:lnTo>
                      <a:pt x="516" y="511"/>
                    </a:lnTo>
                    <a:lnTo>
                      <a:pt x="510" y="511"/>
                    </a:lnTo>
                    <a:lnTo>
                      <a:pt x="503" y="516"/>
                    </a:lnTo>
                    <a:lnTo>
                      <a:pt x="497" y="516"/>
                    </a:lnTo>
                    <a:lnTo>
                      <a:pt x="484" y="522"/>
                    </a:lnTo>
                    <a:lnTo>
                      <a:pt x="479" y="522"/>
                    </a:lnTo>
                    <a:lnTo>
                      <a:pt x="467" y="518"/>
                    </a:lnTo>
                    <a:lnTo>
                      <a:pt x="460" y="514"/>
                    </a:lnTo>
                    <a:lnTo>
                      <a:pt x="449" y="514"/>
                    </a:lnTo>
                    <a:lnTo>
                      <a:pt x="441" y="511"/>
                    </a:lnTo>
                    <a:lnTo>
                      <a:pt x="436" y="507"/>
                    </a:lnTo>
                    <a:lnTo>
                      <a:pt x="434" y="507"/>
                    </a:lnTo>
                    <a:lnTo>
                      <a:pt x="430" y="507"/>
                    </a:lnTo>
                    <a:lnTo>
                      <a:pt x="423" y="505"/>
                    </a:lnTo>
                    <a:lnTo>
                      <a:pt x="419" y="498"/>
                    </a:lnTo>
                    <a:lnTo>
                      <a:pt x="417" y="498"/>
                    </a:lnTo>
                    <a:lnTo>
                      <a:pt x="415" y="498"/>
                    </a:lnTo>
                    <a:lnTo>
                      <a:pt x="406" y="496"/>
                    </a:lnTo>
                    <a:lnTo>
                      <a:pt x="400" y="496"/>
                    </a:lnTo>
                    <a:lnTo>
                      <a:pt x="397" y="490"/>
                    </a:lnTo>
                    <a:lnTo>
                      <a:pt x="391" y="488"/>
                    </a:lnTo>
                    <a:lnTo>
                      <a:pt x="378" y="486"/>
                    </a:lnTo>
                    <a:lnTo>
                      <a:pt x="365" y="481"/>
                    </a:lnTo>
                    <a:lnTo>
                      <a:pt x="358" y="473"/>
                    </a:lnTo>
                    <a:lnTo>
                      <a:pt x="354" y="473"/>
                    </a:lnTo>
                    <a:lnTo>
                      <a:pt x="343" y="460"/>
                    </a:lnTo>
                    <a:lnTo>
                      <a:pt x="339" y="457"/>
                    </a:lnTo>
                    <a:lnTo>
                      <a:pt x="337" y="457"/>
                    </a:lnTo>
                    <a:lnTo>
                      <a:pt x="335" y="460"/>
                    </a:lnTo>
                    <a:lnTo>
                      <a:pt x="333" y="460"/>
                    </a:lnTo>
                    <a:lnTo>
                      <a:pt x="322" y="455"/>
                    </a:lnTo>
                    <a:lnTo>
                      <a:pt x="317" y="455"/>
                    </a:lnTo>
                    <a:lnTo>
                      <a:pt x="313" y="453"/>
                    </a:lnTo>
                    <a:lnTo>
                      <a:pt x="311" y="453"/>
                    </a:lnTo>
                    <a:lnTo>
                      <a:pt x="307" y="451"/>
                    </a:lnTo>
                    <a:lnTo>
                      <a:pt x="302" y="444"/>
                    </a:lnTo>
                    <a:lnTo>
                      <a:pt x="298" y="438"/>
                    </a:lnTo>
                    <a:lnTo>
                      <a:pt x="292" y="432"/>
                    </a:lnTo>
                    <a:lnTo>
                      <a:pt x="285" y="429"/>
                    </a:lnTo>
                    <a:lnTo>
                      <a:pt x="285" y="427"/>
                    </a:lnTo>
                    <a:lnTo>
                      <a:pt x="287" y="425"/>
                    </a:lnTo>
                    <a:lnTo>
                      <a:pt x="283" y="423"/>
                    </a:lnTo>
                    <a:lnTo>
                      <a:pt x="279" y="425"/>
                    </a:lnTo>
                    <a:lnTo>
                      <a:pt x="270" y="423"/>
                    </a:lnTo>
                    <a:lnTo>
                      <a:pt x="268" y="421"/>
                    </a:lnTo>
                    <a:lnTo>
                      <a:pt x="263" y="421"/>
                    </a:lnTo>
                    <a:lnTo>
                      <a:pt x="261" y="419"/>
                    </a:lnTo>
                    <a:lnTo>
                      <a:pt x="259" y="412"/>
                    </a:lnTo>
                    <a:lnTo>
                      <a:pt x="255" y="406"/>
                    </a:lnTo>
                    <a:lnTo>
                      <a:pt x="255" y="401"/>
                    </a:lnTo>
                    <a:lnTo>
                      <a:pt x="253" y="397"/>
                    </a:lnTo>
                    <a:lnTo>
                      <a:pt x="248" y="388"/>
                    </a:lnTo>
                    <a:lnTo>
                      <a:pt x="248" y="386"/>
                    </a:lnTo>
                    <a:lnTo>
                      <a:pt x="250" y="384"/>
                    </a:lnTo>
                    <a:lnTo>
                      <a:pt x="257" y="384"/>
                    </a:lnTo>
                    <a:lnTo>
                      <a:pt x="259" y="382"/>
                    </a:lnTo>
                    <a:lnTo>
                      <a:pt x="257" y="380"/>
                    </a:lnTo>
                    <a:lnTo>
                      <a:pt x="255" y="380"/>
                    </a:lnTo>
                    <a:lnTo>
                      <a:pt x="255" y="375"/>
                    </a:lnTo>
                    <a:lnTo>
                      <a:pt x="261" y="371"/>
                    </a:lnTo>
                    <a:lnTo>
                      <a:pt x="263" y="367"/>
                    </a:lnTo>
                    <a:lnTo>
                      <a:pt x="263" y="360"/>
                    </a:lnTo>
                    <a:lnTo>
                      <a:pt x="257" y="345"/>
                    </a:lnTo>
                    <a:lnTo>
                      <a:pt x="255" y="339"/>
                    </a:lnTo>
                    <a:lnTo>
                      <a:pt x="253" y="334"/>
                    </a:lnTo>
                    <a:lnTo>
                      <a:pt x="255" y="330"/>
                    </a:lnTo>
                    <a:lnTo>
                      <a:pt x="255" y="324"/>
                    </a:lnTo>
                    <a:lnTo>
                      <a:pt x="244" y="313"/>
                    </a:lnTo>
                    <a:lnTo>
                      <a:pt x="244" y="306"/>
                    </a:lnTo>
                    <a:lnTo>
                      <a:pt x="235" y="298"/>
                    </a:lnTo>
                    <a:lnTo>
                      <a:pt x="229" y="289"/>
                    </a:lnTo>
                    <a:lnTo>
                      <a:pt x="222" y="278"/>
                    </a:lnTo>
                    <a:lnTo>
                      <a:pt x="216" y="272"/>
                    </a:lnTo>
                    <a:lnTo>
                      <a:pt x="212" y="270"/>
                    </a:lnTo>
                    <a:lnTo>
                      <a:pt x="212" y="267"/>
                    </a:lnTo>
                    <a:lnTo>
                      <a:pt x="205" y="263"/>
                    </a:lnTo>
                    <a:lnTo>
                      <a:pt x="201" y="261"/>
                    </a:lnTo>
                    <a:lnTo>
                      <a:pt x="201" y="259"/>
                    </a:lnTo>
                    <a:lnTo>
                      <a:pt x="203" y="259"/>
                    </a:lnTo>
                    <a:lnTo>
                      <a:pt x="205" y="254"/>
                    </a:lnTo>
                    <a:lnTo>
                      <a:pt x="203" y="250"/>
                    </a:lnTo>
                    <a:lnTo>
                      <a:pt x="201" y="246"/>
                    </a:lnTo>
                    <a:lnTo>
                      <a:pt x="201" y="241"/>
                    </a:lnTo>
                    <a:lnTo>
                      <a:pt x="196" y="241"/>
                    </a:lnTo>
                    <a:lnTo>
                      <a:pt x="190" y="241"/>
                    </a:lnTo>
                    <a:lnTo>
                      <a:pt x="179" y="233"/>
                    </a:lnTo>
                    <a:lnTo>
                      <a:pt x="177" y="231"/>
                    </a:lnTo>
                    <a:lnTo>
                      <a:pt x="173" y="231"/>
                    </a:lnTo>
                    <a:lnTo>
                      <a:pt x="168" y="226"/>
                    </a:lnTo>
                    <a:lnTo>
                      <a:pt x="168" y="222"/>
                    </a:lnTo>
                    <a:lnTo>
                      <a:pt x="171" y="213"/>
                    </a:lnTo>
                    <a:lnTo>
                      <a:pt x="175" y="209"/>
                    </a:lnTo>
                    <a:lnTo>
                      <a:pt x="177" y="209"/>
                    </a:lnTo>
                    <a:lnTo>
                      <a:pt x="181" y="211"/>
                    </a:lnTo>
                    <a:lnTo>
                      <a:pt x="184" y="209"/>
                    </a:lnTo>
                    <a:lnTo>
                      <a:pt x="181" y="205"/>
                    </a:lnTo>
                    <a:lnTo>
                      <a:pt x="181" y="203"/>
                    </a:lnTo>
                    <a:lnTo>
                      <a:pt x="179" y="205"/>
                    </a:lnTo>
                    <a:lnTo>
                      <a:pt x="175" y="203"/>
                    </a:lnTo>
                    <a:lnTo>
                      <a:pt x="175" y="198"/>
                    </a:lnTo>
                    <a:lnTo>
                      <a:pt x="171" y="194"/>
                    </a:lnTo>
                    <a:lnTo>
                      <a:pt x="166" y="194"/>
                    </a:lnTo>
                    <a:lnTo>
                      <a:pt x="162" y="194"/>
                    </a:lnTo>
                    <a:lnTo>
                      <a:pt x="160" y="190"/>
                    </a:lnTo>
                    <a:lnTo>
                      <a:pt x="160" y="183"/>
                    </a:lnTo>
                    <a:lnTo>
                      <a:pt x="158" y="183"/>
                    </a:lnTo>
                    <a:lnTo>
                      <a:pt x="153" y="183"/>
                    </a:lnTo>
                    <a:lnTo>
                      <a:pt x="145" y="174"/>
                    </a:lnTo>
                    <a:lnTo>
                      <a:pt x="145" y="168"/>
                    </a:lnTo>
                    <a:lnTo>
                      <a:pt x="147" y="166"/>
                    </a:lnTo>
                    <a:lnTo>
                      <a:pt x="147" y="159"/>
                    </a:lnTo>
                    <a:lnTo>
                      <a:pt x="142" y="157"/>
                    </a:lnTo>
                    <a:lnTo>
                      <a:pt x="140" y="157"/>
                    </a:lnTo>
                    <a:lnTo>
                      <a:pt x="138" y="157"/>
                    </a:lnTo>
                    <a:lnTo>
                      <a:pt x="134" y="157"/>
                    </a:lnTo>
                    <a:lnTo>
                      <a:pt x="134" y="153"/>
                    </a:lnTo>
                    <a:lnTo>
                      <a:pt x="130" y="151"/>
                    </a:lnTo>
                    <a:lnTo>
                      <a:pt x="130" y="146"/>
                    </a:lnTo>
                    <a:lnTo>
                      <a:pt x="125" y="140"/>
                    </a:lnTo>
                    <a:lnTo>
                      <a:pt x="123" y="140"/>
                    </a:lnTo>
                    <a:lnTo>
                      <a:pt x="121" y="138"/>
                    </a:lnTo>
                    <a:lnTo>
                      <a:pt x="119" y="131"/>
                    </a:lnTo>
                    <a:lnTo>
                      <a:pt x="119" y="127"/>
                    </a:lnTo>
                    <a:lnTo>
                      <a:pt x="114" y="125"/>
                    </a:lnTo>
                    <a:lnTo>
                      <a:pt x="112" y="116"/>
                    </a:lnTo>
                    <a:lnTo>
                      <a:pt x="110" y="114"/>
                    </a:lnTo>
                    <a:lnTo>
                      <a:pt x="108" y="114"/>
                    </a:lnTo>
                    <a:lnTo>
                      <a:pt x="106" y="110"/>
                    </a:lnTo>
                    <a:lnTo>
                      <a:pt x="108" y="108"/>
                    </a:lnTo>
                    <a:lnTo>
                      <a:pt x="108" y="105"/>
                    </a:lnTo>
                    <a:lnTo>
                      <a:pt x="101" y="97"/>
                    </a:lnTo>
                    <a:lnTo>
                      <a:pt x="99" y="92"/>
                    </a:lnTo>
                    <a:lnTo>
                      <a:pt x="101" y="88"/>
                    </a:lnTo>
                    <a:lnTo>
                      <a:pt x="99" y="82"/>
                    </a:lnTo>
                    <a:lnTo>
                      <a:pt x="97" y="77"/>
                    </a:lnTo>
                    <a:lnTo>
                      <a:pt x="97" y="69"/>
                    </a:lnTo>
                    <a:lnTo>
                      <a:pt x="95" y="62"/>
                    </a:lnTo>
                    <a:lnTo>
                      <a:pt x="93" y="58"/>
                    </a:lnTo>
                    <a:lnTo>
                      <a:pt x="97" y="54"/>
                    </a:lnTo>
                    <a:lnTo>
                      <a:pt x="97" y="51"/>
                    </a:lnTo>
                    <a:lnTo>
                      <a:pt x="93" y="49"/>
                    </a:lnTo>
                    <a:lnTo>
                      <a:pt x="86" y="49"/>
                    </a:lnTo>
                    <a:lnTo>
                      <a:pt x="84" y="45"/>
                    </a:lnTo>
                    <a:lnTo>
                      <a:pt x="80" y="41"/>
                    </a:lnTo>
                    <a:lnTo>
                      <a:pt x="78" y="43"/>
                    </a:lnTo>
                    <a:lnTo>
                      <a:pt x="73" y="45"/>
                    </a:lnTo>
                    <a:lnTo>
                      <a:pt x="71" y="41"/>
                    </a:lnTo>
                    <a:lnTo>
                      <a:pt x="67" y="34"/>
                    </a:lnTo>
                    <a:lnTo>
                      <a:pt x="60" y="32"/>
                    </a:lnTo>
                    <a:lnTo>
                      <a:pt x="56" y="25"/>
                    </a:lnTo>
                    <a:lnTo>
                      <a:pt x="58" y="32"/>
                    </a:lnTo>
                    <a:lnTo>
                      <a:pt x="58" y="36"/>
                    </a:lnTo>
                    <a:lnTo>
                      <a:pt x="56" y="45"/>
                    </a:lnTo>
                    <a:lnTo>
                      <a:pt x="54" y="51"/>
                    </a:lnTo>
                    <a:lnTo>
                      <a:pt x="56" y="62"/>
                    </a:lnTo>
                    <a:lnTo>
                      <a:pt x="56" y="79"/>
                    </a:lnTo>
                    <a:lnTo>
                      <a:pt x="54" y="84"/>
                    </a:lnTo>
                    <a:lnTo>
                      <a:pt x="56" y="88"/>
                    </a:lnTo>
                    <a:lnTo>
                      <a:pt x="60" y="95"/>
                    </a:lnTo>
                    <a:lnTo>
                      <a:pt x="60" y="99"/>
                    </a:lnTo>
                    <a:lnTo>
                      <a:pt x="63" y="101"/>
                    </a:lnTo>
                    <a:lnTo>
                      <a:pt x="65" y="103"/>
                    </a:lnTo>
                    <a:lnTo>
                      <a:pt x="73" y="110"/>
                    </a:lnTo>
                    <a:lnTo>
                      <a:pt x="73" y="116"/>
                    </a:lnTo>
                    <a:lnTo>
                      <a:pt x="73" y="118"/>
                    </a:lnTo>
                    <a:lnTo>
                      <a:pt x="73" y="125"/>
                    </a:lnTo>
                    <a:lnTo>
                      <a:pt x="80" y="125"/>
                    </a:lnTo>
                    <a:lnTo>
                      <a:pt x="82" y="129"/>
                    </a:lnTo>
                    <a:lnTo>
                      <a:pt x="82" y="136"/>
                    </a:lnTo>
                    <a:lnTo>
                      <a:pt x="84" y="138"/>
                    </a:lnTo>
                    <a:lnTo>
                      <a:pt x="88" y="138"/>
                    </a:lnTo>
                    <a:lnTo>
                      <a:pt x="93" y="144"/>
                    </a:lnTo>
                    <a:lnTo>
                      <a:pt x="93" y="151"/>
                    </a:lnTo>
                    <a:lnTo>
                      <a:pt x="93" y="157"/>
                    </a:lnTo>
                    <a:lnTo>
                      <a:pt x="97" y="162"/>
                    </a:lnTo>
                    <a:lnTo>
                      <a:pt x="99" y="162"/>
                    </a:lnTo>
                    <a:lnTo>
                      <a:pt x="104" y="168"/>
                    </a:lnTo>
                    <a:lnTo>
                      <a:pt x="106" y="179"/>
                    </a:lnTo>
                    <a:lnTo>
                      <a:pt x="108" y="179"/>
                    </a:lnTo>
                    <a:lnTo>
                      <a:pt x="108" y="183"/>
                    </a:lnTo>
                    <a:lnTo>
                      <a:pt x="108" y="185"/>
                    </a:lnTo>
                    <a:lnTo>
                      <a:pt x="108" y="190"/>
                    </a:lnTo>
                    <a:lnTo>
                      <a:pt x="112" y="196"/>
                    </a:lnTo>
                    <a:lnTo>
                      <a:pt x="114" y="194"/>
                    </a:lnTo>
                    <a:lnTo>
                      <a:pt x="114" y="192"/>
                    </a:lnTo>
                    <a:lnTo>
                      <a:pt x="114" y="190"/>
                    </a:lnTo>
                    <a:lnTo>
                      <a:pt x="117" y="190"/>
                    </a:lnTo>
                    <a:lnTo>
                      <a:pt x="117" y="194"/>
                    </a:lnTo>
                    <a:lnTo>
                      <a:pt x="121" y="198"/>
                    </a:lnTo>
                    <a:lnTo>
                      <a:pt x="123" y="209"/>
                    </a:lnTo>
                    <a:lnTo>
                      <a:pt x="121" y="213"/>
                    </a:lnTo>
                    <a:lnTo>
                      <a:pt x="121" y="220"/>
                    </a:lnTo>
                    <a:lnTo>
                      <a:pt x="123" y="222"/>
                    </a:lnTo>
                    <a:lnTo>
                      <a:pt x="123" y="226"/>
                    </a:lnTo>
                    <a:lnTo>
                      <a:pt x="125" y="231"/>
                    </a:lnTo>
                    <a:lnTo>
                      <a:pt x="125" y="233"/>
                    </a:lnTo>
                    <a:lnTo>
                      <a:pt x="127" y="237"/>
                    </a:lnTo>
                    <a:lnTo>
                      <a:pt x="127" y="239"/>
                    </a:lnTo>
                    <a:lnTo>
                      <a:pt x="127" y="244"/>
                    </a:lnTo>
                    <a:lnTo>
                      <a:pt x="132" y="248"/>
                    </a:lnTo>
                    <a:lnTo>
                      <a:pt x="132" y="254"/>
                    </a:lnTo>
                    <a:lnTo>
                      <a:pt x="130" y="259"/>
                    </a:lnTo>
                    <a:lnTo>
                      <a:pt x="130" y="263"/>
                    </a:lnTo>
                    <a:lnTo>
                      <a:pt x="134" y="267"/>
                    </a:lnTo>
                    <a:lnTo>
                      <a:pt x="138" y="272"/>
                    </a:lnTo>
                    <a:lnTo>
                      <a:pt x="138" y="274"/>
                    </a:lnTo>
                    <a:lnTo>
                      <a:pt x="140" y="274"/>
                    </a:lnTo>
                    <a:lnTo>
                      <a:pt x="140" y="270"/>
                    </a:lnTo>
                    <a:lnTo>
                      <a:pt x="142" y="270"/>
                    </a:lnTo>
                    <a:lnTo>
                      <a:pt x="145" y="270"/>
                    </a:lnTo>
                    <a:lnTo>
                      <a:pt x="147" y="274"/>
                    </a:lnTo>
                    <a:lnTo>
                      <a:pt x="149" y="276"/>
                    </a:lnTo>
                    <a:lnTo>
                      <a:pt x="153" y="278"/>
                    </a:lnTo>
                    <a:lnTo>
                      <a:pt x="153" y="285"/>
                    </a:lnTo>
                    <a:lnTo>
                      <a:pt x="158" y="287"/>
                    </a:lnTo>
                    <a:lnTo>
                      <a:pt x="158" y="291"/>
                    </a:lnTo>
                    <a:lnTo>
                      <a:pt x="162" y="293"/>
                    </a:lnTo>
                    <a:lnTo>
                      <a:pt x="162" y="300"/>
                    </a:lnTo>
                    <a:lnTo>
                      <a:pt x="155" y="306"/>
                    </a:lnTo>
                    <a:lnTo>
                      <a:pt x="149" y="311"/>
                    </a:lnTo>
                    <a:lnTo>
                      <a:pt x="145" y="311"/>
                    </a:lnTo>
                    <a:lnTo>
                      <a:pt x="142" y="304"/>
                    </a:lnTo>
                    <a:lnTo>
                      <a:pt x="142" y="300"/>
                    </a:lnTo>
                    <a:lnTo>
                      <a:pt x="140" y="298"/>
                    </a:lnTo>
                    <a:lnTo>
                      <a:pt x="138" y="291"/>
                    </a:lnTo>
                    <a:lnTo>
                      <a:pt x="136" y="287"/>
                    </a:lnTo>
                    <a:lnTo>
                      <a:pt x="132" y="287"/>
                    </a:lnTo>
                    <a:lnTo>
                      <a:pt x="127" y="282"/>
                    </a:lnTo>
                    <a:lnTo>
                      <a:pt x="125" y="278"/>
                    </a:lnTo>
                    <a:lnTo>
                      <a:pt x="121" y="276"/>
                    </a:lnTo>
                    <a:lnTo>
                      <a:pt x="110" y="265"/>
                    </a:lnTo>
                    <a:lnTo>
                      <a:pt x="108" y="259"/>
                    </a:lnTo>
                    <a:lnTo>
                      <a:pt x="104" y="259"/>
                    </a:lnTo>
                    <a:lnTo>
                      <a:pt x="101" y="254"/>
                    </a:lnTo>
                    <a:lnTo>
                      <a:pt x="99" y="257"/>
                    </a:lnTo>
                    <a:lnTo>
                      <a:pt x="95" y="252"/>
                    </a:lnTo>
                    <a:lnTo>
                      <a:pt x="93" y="248"/>
                    </a:lnTo>
                    <a:lnTo>
                      <a:pt x="97" y="239"/>
                    </a:lnTo>
                    <a:lnTo>
                      <a:pt x="99" y="231"/>
                    </a:lnTo>
                    <a:lnTo>
                      <a:pt x="99" y="220"/>
                    </a:lnTo>
                    <a:lnTo>
                      <a:pt x="95" y="211"/>
                    </a:lnTo>
                    <a:lnTo>
                      <a:pt x="93" y="207"/>
                    </a:lnTo>
                    <a:lnTo>
                      <a:pt x="91" y="207"/>
                    </a:lnTo>
                    <a:lnTo>
                      <a:pt x="86" y="207"/>
                    </a:lnTo>
                    <a:lnTo>
                      <a:pt x="78" y="198"/>
                    </a:lnTo>
                    <a:lnTo>
                      <a:pt x="75" y="190"/>
                    </a:lnTo>
                    <a:lnTo>
                      <a:pt x="78" y="185"/>
                    </a:lnTo>
                    <a:lnTo>
                      <a:pt x="75" y="183"/>
                    </a:lnTo>
                    <a:lnTo>
                      <a:pt x="71" y="190"/>
                    </a:lnTo>
                    <a:lnTo>
                      <a:pt x="67" y="190"/>
                    </a:lnTo>
                    <a:lnTo>
                      <a:pt x="65" y="192"/>
                    </a:lnTo>
                    <a:lnTo>
                      <a:pt x="63" y="187"/>
                    </a:lnTo>
                    <a:lnTo>
                      <a:pt x="63" y="185"/>
                    </a:lnTo>
                    <a:lnTo>
                      <a:pt x="60" y="183"/>
                    </a:lnTo>
                    <a:lnTo>
                      <a:pt x="56" y="185"/>
                    </a:lnTo>
                    <a:lnTo>
                      <a:pt x="56" y="181"/>
                    </a:lnTo>
                    <a:lnTo>
                      <a:pt x="50" y="179"/>
                    </a:lnTo>
                    <a:lnTo>
                      <a:pt x="45" y="177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39" y="166"/>
                    </a:lnTo>
                    <a:lnTo>
                      <a:pt x="32" y="159"/>
                    </a:lnTo>
                    <a:lnTo>
                      <a:pt x="34" y="157"/>
                    </a:lnTo>
                    <a:lnTo>
                      <a:pt x="41" y="157"/>
                    </a:lnTo>
                    <a:lnTo>
                      <a:pt x="45" y="157"/>
                    </a:lnTo>
                    <a:lnTo>
                      <a:pt x="52" y="159"/>
                    </a:lnTo>
                    <a:lnTo>
                      <a:pt x="56" y="162"/>
                    </a:lnTo>
                    <a:lnTo>
                      <a:pt x="56" y="159"/>
                    </a:lnTo>
                    <a:lnTo>
                      <a:pt x="58" y="155"/>
                    </a:lnTo>
                    <a:lnTo>
                      <a:pt x="54" y="155"/>
                    </a:lnTo>
                    <a:lnTo>
                      <a:pt x="52" y="153"/>
                    </a:lnTo>
                    <a:lnTo>
                      <a:pt x="56" y="151"/>
                    </a:lnTo>
                    <a:lnTo>
                      <a:pt x="58" y="153"/>
                    </a:lnTo>
                    <a:lnTo>
                      <a:pt x="60" y="149"/>
                    </a:lnTo>
                    <a:lnTo>
                      <a:pt x="58" y="144"/>
                    </a:lnTo>
                    <a:lnTo>
                      <a:pt x="58" y="142"/>
                    </a:lnTo>
                    <a:lnTo>
                      <a:pt x="60" y="138"/>
                    </a:lnTo>
                    <a:lnTo>
                      <a:pt x="58" y="133"/>
                    </a:lnTo>
                    <a:lnTo>
                      <a:pt x="56" y="131"/>
                    </a:lnTo>
                    <a:lnTo>
                      <a:pt x="52" y="123"/>
                    </a:lnTo>
                    <a:lnTo>
                      <a:pt x="47" y="116"/>
                    </a:lnTo>
                    <a:lnTo>
                      <a:pt x="45" y="114"/>
                    </a:lnTo>
                    <a:lnTo>
                      <a:pt x="41" y="108"/>
                    </a:lnTo>
                    <a:lnTo>
                      <a:pt x="34" y="101"/>
                    </a:lnTo>
                    <a:lnTo>
                      <a:pt x="30" y="101"/>
                    </a:lnTo>
                    <a:lnTo>
                      <a:pt x="26" y="97"/>
                    </a:lnTo>
                    <a:lnTo>
                      <a:pt x="24" y="90"/>
                    </a:lnTo>
                    <a:lnTo>
                      <a:pt x="24" y="79"/>
                    </a:lnTo>
                    <a:lnTo>
                      <a:pt x="21" y="77"/>
                    </a:lnTo>
                    <a:lnTo>
                      <a:pt x="19" y="75"/>
                    </a:lnTo>
                    <a:lnTo>
                      <a:pt x="19" y="69"/>
                    </a:lnTo>
                    <a:lnTo>
                      <a:pt x="21" y="67"/>
                    </a:lnTo>
                    <a:lnTo>
                      <a:pt x="21" y="62"/>
                    </a:lnTo>
                    <a:lnTo>
                      <a:pt x="15" y="58"/>
                    </a:lnTo>
                    <a:lnTo>
                      <a:pt x="15" y="54"/>
                    </a:lnTo>
                    <a:lnTo>
                      <a:pt x="15" y="51"/>
                    </a:lnTo>
                    <a:lnTo>
                      <a:pt x="15" y="49"/>
                    </a:lnTo>
                    <a:lnTo>
                      <a:pt x="9" y="41"/>
                    </a:lnTo>
                    <a:lnTo>
                      <a:pt x="6" y="36"/>
                    </a:lnTo>
                    <a:lnTo>
                      <a:pt x="9" y="32"/>
                    </a:lnTo>
                    <a:lnTo>
                      <a:pt x="11" y="30"/>
                    </a:lnTo>
                    <a:lnTo>
                      <a:pt x="6" y="25"/>
                    </a:lnTo>
                    <a:lnTo>
                      <a:pt x="4" y="21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  <a:moveTo>
                      <a:pt x="136" y="252"/>
                    </a:moveTo>
                    <a:lnTo>
                      <a:pt x="138" y="250"/>
                    </a:lnTo>
                    <a:lnTo>
                      <a:pt x="136" y="246"/>
                    </a:lnTo>
                    <a:lnTo>
                      <a:pt x="134" y="241"/>
                    </a:lnTo>
                    <a:lnTo>
                      <a:pt x="132" y="244"/>
                    </a:lnTo>
                    <a:lnTo>
                      <a:pt x="134" y="246"/>
                    </a:lnTo>
                    <a:lnTo>
                      <a:pt x="136" y="252"/>
                    </a:lnTo>
                    <a:lnTo>
                      <a:pt x="136" y="252"/>
                    </a:lnTo>
                    <a:close/>
                    <a:moveTo>
                      <a:pt x="140" y="263"/>
                    </a:moveTo>
                    <a:lnTo>
                      <a:pt x="140" y="267"/>
                    </a:lnTo>
                    <a:lnTo>
                      <a:pt x="142" y="267"/>
                    </a:lnTo>
                    <a:lnTo>
                      <a:pt x="142" y="263"/>
                    </a:lnTo>
                    <a:lnTo>
                      <a:pt x="140" y="263"/>
                    </a:lnTo>
                    <a:lnTo>
                      <a:pt x="140" y="263"/>
                    </a:lnTo>
                    <a:close/>
                    <a:moveTo>
                      <a:pt x="473" y="254"/>
                    </a:moveTo>
                    <a:lnTo>
                      <a:pt x="475" y="254"/>
                    </a:lnTo>
                    <a:lnTo>
                      <a:pt x="475" y="252"/>
                    </a:lnTo>
                    <a:lnTo>
                      <a:pt x="475" y="252"/>
                    </a:lnTo>
                    <a:lnTo>
                      <a:pt x="473" y="254"/>
                    </a:lnTo>
                    <a:lnTo>
                      <a:pt x="473" y="254"/>
                    </a:lnTo>
                    <a:close/>
                    <a:moveTo>
                      <a:pt x="473" y="261"/>
                    </a:moveTo>
                    <a:lnTo>
                      <a:pt x="473" y="263"/>
                    </a:lnTo>
                    <a:lnTo>
                      <a:pt x="475" y="259"/>
                    </a:lnTo>
                    <a:lnTo>
                      <a:pt x="473" y="259"/>
                    </a:lnTo>
                    <a:lnTo>
                      <a:pt x="473" y="261"/>
                    </a:lnTo>
                    <a:lnTo>
                      <a:pt x="473" y="261"/>
                    </a:lnTo>
                    <a:close/>
                    <a:moveTo>
                      <a:pt x="469" y="274"/>
                    </a:moveTo>
                    <a:lnTo>
                      <a:pt x="473" y="270"/>
                    </a:lnTo>
                    <a:lnTo>
                      <a:pt x="471" y="265"/>
                    </a:lnTo>
                    <a:lnTo>
                      <a:pt x="469" y="27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26FBDE93-B01E-4554-B95A-2DFF2F0B3F1F}"/>
                </a:ext>
              </a:extLst>
            </p:cNvPr>
            <p:cNvGrpSpPr/>
            <p:nvPr/>
          </p:nvGrpSpPr>
          <p:grpSpPr>
            <a:xfrm>
              <a:off x="4655536" y="2563329"/>
              <a:ext cx="3259743" cy="3811085"/>
              <a:chOff x="4655536" y="2563329"/>
              <a:chExt cx="3259743" cy="3811085"/>
            </a:xfrm>
          </p:grpSpPr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2E12650D-60D9-4C41-853F-268D66FF544E}"/>
                  </a:ext>
                </a:extLst>
              </p:cNvPr>
              <p:cNvSpPr txBox="1"/>
              <p:nvPr/>
            </p:nvSpPr>
            <p:spPr>
              <a:xfrm>
                <a:off x="4655536" y="2563329"/>
                <a:ext cx="702949" cy="31892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ALASKA (USA)</a:t>
                </a:r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2CF2691-AAA5-4A31-888B-768856E1B717}"/>
                  </a:ext>
                </a:extLst>
              </p:cNvPr>
              <p:cNvSpPr txBox="1"/>
              <p:nvPr/>
            </p:nvSpPr>
            <p:spPr>
              <a:xfrm>
                <a:off x="5804214" y="3343094"/>
                <a:ext cx="702949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CANADA</a:t>
                </a: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5F0DECA-726A-417B-98FB-40427FDA63C0}"/>
                  </a:ext>
                </a:extLst>
              </p:cNvPr>
              <p:cNvSpPr txBox="1"/>
              <p:nvPr/>
            </p:nvSpPr>
            <p:spPr>
              <a:xfrm>
                <a:off x="5730838" y="4642097"/>
                <a:ext cx="909675" cy="31892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UNITED STATES OF AMERICA</a:t>
                </a: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A365E8CF-1B8A-4F88-B476-37C1D9B461E8}"/>
                  </a:ext>
                </a:extLst>
              </p:cNvPr>
              <p:cNvSpPr txBox="1"/>
              <p:nvPr/>
            </p:nvSpPr>
            <p:spPr>
              <a:xfrm>
                <a:off x="5856362" y="5491682"/>
                <a:ext cx="479275" cy="18042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MEXICO</a:t>
                </a:r>
                <a:endParaRPr kumimoji="0" lang="en-AU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EC315A9-E181-4E6B-AABF-3444A106D78E}"/>
                  </a:ext>
                </a:extLst>
              </p:cNvPr>
              <p:cNvSpPr txBox="1"/>
              <p:nvPr/>
            </p:nvSpPr>
            <p:spPr>
              <a:xfrm>
                <a:off x="7190983" y="5496392"/>
                <a:ext cx="554430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THE BAHAMAS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E02EBDD5-4756-400C-9756-D62E729C454D}"/>
                  </a:ext>
                </a:extLst>
              </p:cNvPr>
              <p:cNvSpPr txBox="1"/>
              <p:nvPr/>
            </p:nvSpPr>
            <p:spPr>
              <a:xfrm>
                <a:off x="6803641" y="5694895"/>
                <a:ext cx="304074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CUBA</a:t>
                </a: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759D5DB7-2B13-4FE2-B185-2285BE090E2A}"/>
                  </a:ext>
                </a:extLst>
              </p:cNvPr>
              <p:cNvSpPr txBox="1"/>
              <p:nvPr/>
            </p:nvSpPr>
            <p:spPr>
              <a:xfrm>
                <a:off x="6618418" y="5842409"/>
                <a:ext cx="346705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BELIZE</a:t>
                </a: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C8D2066F-AA7B-4753-9EF7-90188F61E071}"/>
                  </a:ext>
                </a:extLst>
              </p:cNvPr>
              <p:cNvSpPr txBox="1"/>
              <p:nvPr/>
            </p:nvSpPr>
            <p:spPr>
              <a:xfrm>
                <a:off x="6793551" y="5932508"/>
                <a:ext cx="519112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HONDURAS</a:t>
                </a:r>
              </a:p>
            </p:txBody>
          </p: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A75CC5E-10F1-4B13-A242-B1A316A7A7AC}"/>
                  </a:ext>
                </a:extLst>
              </p:cNvPr>
              <p:cNvSpPr txBox="1"/>
              <p:nvPr/>
            </p:nvSpPr>
            <p:spPr>
              <a:xfrm>
                <a:off x="5959086" y="5992675"/>
                <a:ext cx="609989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GUATEMALA</a:t>
                </a: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5B45DD5C-AA03-47EA-85CF-5BE8BAD488A8}"/>
                  </a:ext>
                </a:extLst>
              </p:cNvPr>
              <p:cNvSpPr txBox="1"/>
              <p:nvPr/>
            </p:nvSpPr>
            <p:spPr>
              <a:xfrm>
                <a:off x="6811555" y="6041904"/>
                <a:ext cx="480241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NICARAGUA</a:t>
                </a: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996A4419-91DB-45B7-AC0F-5007037E0E9E}"/>
                  </a:ext>
                </a:extLst>
              </p:cNvPr>
              <p:cNvSpPr txBox="1"/>
              <p:nvPr/>
            </p:nvSpPr>
            <p:spPr>
              <a:xfrm>
                <a:off x="7062524" y="6224767"/>
                <a:ext cx="402377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PANAMA</a:t>
                </a:r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ECEDA7FF-1746-47D0-B50C-EA1CBEC2120C}"/>
                  </a:ext>
                </a:extLst>
              </p:cNvPr>
              <p:cNvSpPr txBox="1"/>
              <p:nvPr/>
            </p:nvSpPr>
            <p:spPr>
              <a:xfrm>
                <a:off x="6427086" y="6205466"/>
                <a:ext cx="402377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SAN JOSE</a:t>
                </a:r>
              </a:p>
            </p:txBody>
          </p:sp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703E5FAA-9952-477F-95C8-289FE681B2B4}"/>
                  </a:ext>
                </a:extLst>
              </p:cNvPr>
              <p:cNvSpPr txBox="1"/>
              <p:nvPr/>
            </p:nvSpPr>
            <p:spPr>
              <a:xfrm>
                <a:off x="6930252" y="5850359"/>
                <a:ext cx="365900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JAMAICA</a:t>
                </a:r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505A5A4B-27E0-4205-9493-C31EC6AABCD2}"/>
                  </a:ext>
                </a:extLst>
              </p:cNvPr>
              <p:cNvSpPr txBox="1"/>
              <p:nvPr/>
            </p:nvSpPr>
            <p:spPr>
              <a:xfrm>
                <a:off x="7240517" y="5866326"/>
                <a:ext cx="304074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HAITI</a:t>
                </a:r>
              </a:p>
            </p:txBody>
          </p:sp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413FE627-8FE2-40E9-8F3C-5916CB233EB8}"/>
                  </a:ext>
                </a:extLst>
              </p:cNvPr>
              <p:cNvSpPr txBox="1"/>
              <p:nvPr/>
            </p:nvSpPr>
            <p:spPr>
              <a:xfrm>
                <a:off x="7369741" y="5622553"/>
                <a:ext cx="471948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DOMINICAN REPUBLIC</a:t>
                </a:r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760DE7D3-F6D9-409C-9ABA-83E11A19C03A}"/>
                  </a:ext>
                </a:extLst>
              </p:cNvPr>
              <p:cNvSpPr txBox="1"/>
              <p:nvPr/>
            </p:nvSpPr>
            <p:spPr>
              <a:xfrm>
                <a:off x="7514275" y="5849144"/>
                <a:ext cx="401004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PUERTO RICA</a:t>
                </a:r>
              </a:p>
            </p:txBody>
          </p:sp>
        </p:grpSp>
      </p:grpSp>
      <p:sp>
        <p:nvSpPr>
          <p:cNvPr id="40" name="Notes">
            <a:extLst>
              <a:ext uri="{FF2B5EF4-FFF2-40B4-BE49-F238E27FC236}">
                <a16:creationId xmlns:a16="http://schemas.microsoft.com/office/drawing/2014/main" id="{5794DB7D-B7EA-4780-93E9-CBD6A03A35E6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</p:spTree>
    <p:extLst>
      <p:ext uri="{BB962C8B-B14F-4D97-AF65-F5344CB8AC3E}">
        <p14:creationId xmlns:p14="http://schemas.microsoft.com/office/powerpoint/2010/main" val="105955931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1509B1-A4D9-4074-832A-8990BF372C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South America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8AC1184-4F99-4D13-BE97-5B97B5763E6F}"/>
              </a:ext>
            </a:extLst>
          </p:cNvPr>
          <p:cNvGrpSpPr/>
          <p:nvPr/>
        </p:nvGrpSpPr>
        <p:grpSpPr>
          <a:xfrm>
            <a:off x="4610100" y="1373188"/>
            <a:ext cx="2968626" cy="4975226"/>
            <a:chOff x="4610100" y="1373188"/>
            <a:chExt cx="2968626" cy="4975226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21404F10-54D3-4537-AD36-646143A604CB}"/>
                </a:ext>
              </a:extLst>
            </p:cNvPr>
            <p:cNvGrpSpPr/>
            <p:nvPr/>
          </p:nvGrpSpPr>
          <p:grpSpPr>
            <a:xfrm>
              <a:off x="4610100" y="1373188"/>
              <a:ext cx="2968626" cy="4975226"/>
              <a:chOff x="4610100" y="1373188"/>
              <a:chExt cx="2968626" cy="4975226"/>
            </a:xfrm>
            <a:solidFill>
              <a:srgbClr val="FFFFFF"/>
            </a:solidFill>
          </p:grpSpPr>
          <p:sp>
            <p:nvSpPr>
              <p:cNvPr id="50" name="Freeform 5">
                <a:extLst>
                  <a:ext uri="{FF2B5EF4-FFF2-40B4-BE49-F238E27FC236}">
                    <a16:creationId xmlns:a16="http://schemas.microsoft.com/office/drawing/2014/main" id="{5C58206A-0676-42A6-AF10-A1D438522D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91113" y="1851026"/>
                <a:ext cx="2487613" cy="2608263"/>
              </a:xfrm>
              <a:custGeom>
                <a:avLst/>
                <a:gdLst>
                  <a:gd name="T0" fmla="*/ 436 w 733"/>
                  <a:gd name="T1" fmla="*/ 104 h 770"/>
                  <a:gd name="T2" fmla="*/ 441 w 733"/>
                  <a:gd name="T3" fmla="*/ 100 h 770"/>
                  <a:gd name="T4" fmla="*/ 448 w 733"/>
                  <a:gd name="T5" fmla="*/ 100 h 770"/>
                  <a:gd name="T6" fmla="*/ 460 w 733"/>
                  <a:gd name="T7" fmla="*/ 104 h 770"/>
                  <a:gd name="T8" fmla="*/ 422 w 733"/>
                  <a:gd name="T9" fmla="*/ 22 h 770"/>
                  <a:gd name="T10" fmla="*/ 396 w 733"/>
                  <a:gd name="T11" fmla="*/ 56 h 770"/>
                  <a:gd name="T12" fmla="*/ 370 w 733"/>
                  <a:gd name="T13" fmla="*/ 63 h 770"/>
                  <a:gd name="T14" fmla="*/ 334 w 733"/>
                  <a:gd name="T15" fmla="*/ 55 h 770"/>
                  <a:gd name="T16" fmla="*/ 317 w 733"/>
                  <a:gd name="T17" fmla="*/ 63 h 770"/>
                  <a:gd name="T18" fmla="*/ 271 w 733"/>
                  <a:gd name="T19" fmla="*/ 72 h 770"/>
                  <a:gd name="T20" fmla="*/ 270 w 733"/>
                  <a:gd name="T21" fmla="*/ 24 h 770"/>
                  <a:gd name="T22" fmla="*/ 249 w 733"/>
                  <a:gd name="T23" fmla="*/ 0 h 770"/>
                  <a:gd name="T24" fmla="*/ 185 w 733"/>
                  <a:gd name="T25" fmla="*/ 26 h 770"/>
                  <a:gd name="T26" fmla="*/ 196 w 733"/>
                  <a:gd name="T27" fmla="*/ 55 h 770"/>
                  <a:gd name="T28" fmla="*/ 128 w 733"/>
                  <a:gd name="T29" fmla="*/ 78 h 770"/>
                  <a:gd name="T30" fmla="*/ 77 w 733"/>
                  <a:gd name="T31" fmla="*/ 75 h 770"/>
                  <a:gd name="T32" fmla="*/ 86 w 733"/>
                  <a:gd name="T33" fmla="*/ 130 h 770"/>
                  <a:gd name="T34" fmla="*/ 42 w 733"/>
                  <a:gd name="T35" fmla="*/ 189 h 770"/>
                  <a:gd name="T36" fmla="*/ 11 w 733"/>
                  <a:gd name="T37" fmla="*/ 230 h 770"/>
                  <a:gd name="T38" fmla="*/ 21 w 733"/>
                  <a:gd name="T39" fmla="*/ 280 h 770"/>
                  <a:gd name="T40" fmla="*/ 65 w 733"/>
                  <a:gd name="T41" fmla="*/ 312 h 770"/>
                  <a:gd name="T42" fmla="*/ 113 w 733"/>
                  <a:gd name="T43" fmla="*/ 307 h 770"/>
                  <a:gd name="T44" fmla="*/ 160 w 733"/>
                  <a:gd name="T45" fmla="*/ 306 h 770"/>
                  <a:gd name="T46" fmla="*/ 212 w 733"/>
                  <a:gd name="T47" fmla="*/ 351 h 770"/>
                  <a:gd name="T48" fmla="*/ 263 w 733"/>
                  <a:gd name="T49" fmla="*/ 403 h 770"/>
                  <a:gd name="T50" fmla="*/ 310 w 733"/>
                  <a:gd name="T51" fmla="*/ 494 h 770"/>
                  <a:gd name="T52" fmla="*/ 355 w 733"/>
                  <a:gd name="T53" fmla="*/ 533 h 770"/>
                  <a:gd name="T54" fmla="*/ 381 w 733"/>
                  <a:gd name="T55" fmla="*/ 592 h 770"/>
                  <a:gd name="T56" fmla="*/ 387 w 733"/>
                  <a:gd name="T57" fmla="*/ 634 h 770"/>
                  <a:gd name="T58" fmla="*/ 350 w 733"/>
                  <a:gd name="T59" fmla="*/ 670 h 770"/>
                  <a:gd name="T60" fmla="*/ 354 w 733"/>
                  <a:gd name="T61" fmla="*/ 700 h 770"/>
                  <a:gd name="T62" fmla="*/ 402 w 733"/>
                  <a:gd name="T63" fmla="*/ 733 h 770"/>
                  <a:gd name="T64" fmla="*/ 429 w 733"/>
                  <a:gd name="T65" fmla="*/ 745 h 770"/>
                  <a:gd name="T66" fmla="*/ 444 w 733"/>
                  <a:gd name="T67" fmla="*/ 709 h 770"/>
                  <a:gd name="T68" fmla="*/ 456 w 733"/>
                  <a:gd name="T69" fmla="*/ 696 h 770"/>
                  <a:gd name="T70" fmla="*/ 438 w 733"/>
                  <a:gd name="T71" fmla="*/ 727 h 770"/>
                  <a:gd name="T72" fmla="*/ 488 w 733"/>
                  <a:gd name="T73" fmla="*/ 653 h 770"/>
                  <a:gd name="T74" fmla="*/ 489 w 733"/>
                  <a:gd name="T75" fmla="*/ 621 h 770"/>
                  <a:gd name="T76" fmla="*/ 502 w 733"/>
                  <a:gd name="T77" fmla="*/ 587 h 770"/>
                  <a:gd name="T78" fmla="*/ 551 w 733"/>
                  <a:gd name="T79" fmla="*/ 554 h 770"/>
                  <a:gd name="T80" fmla="*/ 575 w 733"/>
                  <a:gd name="T81" fmla="*/ 539 h 770"/>
                  <a:gd name="T82" fmla="*/ 594 w 733"/>
                  <a:gd name="T83" fmla="*/ 540 h 770"/>
                  <a:gd name="T84" fmla="*/ 628 w 733"/>
                  <a:gd name="T85" fmla="*/ 507 h 770"/>
                  <a:gd name="T86" fmla="*/ 649 w 733"/>
                  <a:gd name="T87" fmla="*/ 448 h 770"/>
                  <a:gd name="T88" fmla="*/ 658 w 733"/>
                  <a:gd name="T89" fmla="*/ 365 h 770"/>
                  <a:gd name="T90" fmla="*/ 655 w 733"/>
                  <a:gd name="T91" fmla="*/ 340 h 770"/>
                  <a:gd name="T92" fmla="*/ 679 w 733"/>
                  <a:gd name="T93" fmla="*/ 334 h 770"/>
                  <a:gd name="T94" fmla="*/ 728 w 733"/>
                  <a:gd name="T95" fmla="*/ 263 h 770"/>
                  <a:gd name="T96" fmla="*/ 709 w 733"/>
                  <a:gd name="T97" fmla="*/ 197 h 770"/>
                  <a:gd name="T98" fmla="*/ 638 w 733"/>
                  <a:gd name="T99" fmla="*/ 155 h 770"/>
                  <a:gd name="T100" fmla="*/ 599 w 733"/>
                  <a:gd name="T101" fmla="*/ 155 h 770"/>
                  <a:gd name="T102" fmla="*/ 566 w 733"/>
                  <a:gd name="T103" fmla="*/ 149 h 770"/>
                  <a:gd name="T104" fmla="*/ 548 w 733"/>
                  <a:gd name="T105" fmla="*/ 163 h 770"/>
                  <a:gd name="T106" fmla="*/ 532 w 733"/>
                  <a:gd name="T107" fmla="*/ 134 h 770"/>
                  <a:gd name="T108" fmla="*/ 508 w 733"/>
                  <a:gd name="T109" fmla="*/ 119 h 770"/>
                  <a:gd name="T110" fmla="*/ 477 w 733"/>
                  <a:gd name="T111" fmla="*/ 127 h 770"/>
                  <a:gd name="T112" fmla="*/ 451 w 733"/>
                  <a:gd name="T113" fmla="*/ 156 h 770"/>
                  <a:gd name="T114" fmla="*/ 441 w 733"/>
                  <a:gd name="T115" fmla="*/ 136 h 770"/>
                  <a:gd name="T116" fmla="*/ 477 w 733"/>
                  <a:gd name="T117" fmla="*/ 111 h 770"/>
                  <a:gd name="T118" fmla="*/ 436 w 733"/>
                  <a:gd name="T119" fmla="*/ 115 h 770"/>
                  <a:gd name="T120" fmla="*/ 416 w 733"/>
                  <a:gd name="T121" fmla="*/ 118 h 770"/>
                  <a:gd name="T122" fmla="*/ 446 w 733"/>
                  <a:gd name="T123" fmla="*/ 82 h 770"/>
                  <a:gd name="T124" fmla="*/ 428 w 733"/>
                  <a:gd name="T125" fmla="*/ 42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33" h="770">
                    <a:moveTo>
                      <a:pt x="428" y="113"/>
                    </a:moveTo>
                    <a:cubicBezTo>
                      <a:pt x="430" y="111"/>
                      <a:pt x="430" y="111"/>
                      <a:pt x="430" y="111"/>
                    </a:cubicBezTo>
                    <a:cubicBezTo>
                      <a:pt x="432" y="110"/>
                      <a:pt x="432" y="110"/>
                      <a:pt x="432" y="110"/>
                    </a:cubicBezTo>
                    <a:cubicBezTo>
                      <a:pt x="433" y="111"/>
                      <a:pt x="433" y="111"/>
                      <a:pt x="433" y="111"/>
                    </a:cubicBezTo>
                    <a:cubicBezTo>
                      <a:pt x="432" y="113"/>
                      <a:pt x="432" y="113"/>
                      <a:pt x="432" y="113"/>
                    </a:cubicBezTo>
                    <a:cubicBezTo>
                      <a:pt x="429" y="114"/>
                      <a:pt x="429" y="114"/>
                      <a:pt x="429" y="114"/>
                    </a:cubicBezTo>
                    <a:cubicBezTo>
                      <a:pt x="428" y="113"/>
                      <a:pt x="428" y="113"/>
                      <a:pt x="428" y="113"/>
                    </a:cubicBezTo>
                    <a:close/>
                    <a:moveTo>
                      <a:pt x="425" y="113"/>
                    </a:moveTo>
                    <a:cubicBezTo>
                      <a:pt x="426" y="113"/>
                      <a:pt x="426" y="113"/>
                      <a:pt x="426" y="113"/>
                    </a:cubicBezTo>
                    <a:cubicBezTo>
                      <a:pt x="427" y="112"/>
                      <a:pt x="427" y="112"/>
                      <a:pt x="427" y="112"/>
                    </a:cubicBezTo>
                    <a:cubicBezTo>
                      <a:pt x="431" y="108"/>
                      <a:pt x="431" y="108"/>
                      <a:pt x="431" y="108"/>
                    </a:cubicBezTo>
                    <a:cubicBezTo>
                      <a:pt x="433" y="107"/>
                      <a:pt x="433" y="107"/>
                      <a:pt x="433" y="107"/>
                    </a:cubicBezTo>
                    <a:cubicBezTo>
                      <a:pt x="436" y="104"/>
                      <a:pt x="436" y="104"/>
                      <a:pt x="436" y="104"/>
                    </a:cubicBezTo>
                    <a:cubicBezTo>
                      <a:pt x="435" y="103"/>
                      <a:pt x="435" y="103"/>
                      <a:pt x="435" y="103"/>
                    </a:cubicBezTo>
                    <a:cubicBezTo>
                      <a:pt x="434" y="103"/>
                      <a:pt x="434" y="103"/>
                      <a:pt x="434" y="103"/>
                    </a:cubicBezTo>
                    <a:cubicBezTo>
                      <a:pt x="432" y="103"/>
                      <a:pt x="432" y="103"/>
                      <a:pt x="432" y="103"/>
                    </a:cubicBezTo>
                    <a:cubicBezTo>
                      <a:pt x="430" y="104"/>
                      <a:pt x="430" y="104"/>
                      <a:pt x="430" y="104"/>
                    </a:cubicBezTo>
                    <a:cubicBezTo>
                      <a:pt x="427" y="107"/>
                      <a:pt x="427" y="107"/>
                      <a:pt x="427" y="107"/>
                    </a:cubicBezTo>
                    <a:cubicBezTo>
                      <a:pt x="425" y="113"/>
                      <a:pt x="425" y="113"/>
                      <a:pt x="425" y="113"/>
                    </a:cubicBezTo>
                    <a:close/>
                    <a:moveTo>
                      <a:pt x="441" y="100"/>
                    </a:moveTo>
                    <a:cubicBezTo>
                      <a:pt x="440" y="98"/>
                      <a:pt x="440" y="98"/>
                      <a:pt x="440" y="98"/>
                    </a:cubicBezTo>
                    <a:cubicBezTo>
                      <a:pt x="438" y="97"/>
                      <a:pt x="438" y="97"/>
                      <a:pt x="438" y="97"/>
                    </a:cubicBezTo>
                    <a:cubicBezTo>
                      <a:pt x="438" y="99"/>
                      <a:pt x="438" y="99"/>
                      <a:pt x="438" y="99"/>
                    </a:cubicBezTo>
                    <a:cubicBezTo>
                      <a:pt x="439" y="101"/>
                      <a:pt x="439" y="101"/>
                      <a:pt x="439" y="101"/>
                    </a:cubicBezTo>
                    <a:cubicBezTo>
                      <a:pt x="441" y="102"/>
                      <a:pt x="441" y="102"/>
                      <a:pt x="441" y="102"/>
                    </a:cubicBezTo>
                    <a:cubicBezTo>
                      <a:pt x="441" y="100"/>
                      <a:pt x="441" y="100"/>
                      <a:pt x="441" y="100"/>
                    </a:cubicBezTo>
                    <a:close/>
                    <a:moveTo>
                      <a:pt x="441" y="96"/>
                    </a:moveTo>
                    <a:cubicBezTo>
                      <a:pt x="440" y="93"/>
                      <a:pt x="440" y="93"/>
                      <a:pt x="440" y="93"/>
                    </a:cubicBezTo>
                    <a:cubicBezTo>
                      <a:pt x="442" y="90"/>
                      <a:pt x="442" y="90"/>
                      <a:pt x="442" y="90"/>
                    </a:cubicBezTo>
                    <a:cubicBezTo>
                      <a:pt x="444" y="89"/>
                      <a:pt x="444" y="89"/>
                      <a:pt x="444" y="89"/>
                    </a:cubicBezTo>
                    <a:cubicBezTo>
                      <a:pt x="447" y="88"/>
                      <a:pt x="447" y="88"/>
                      <a:pt x="447" y="88"/>
                    </a:cubicBezTo>
                    <a:cubicBezTo>
                      <a:pt x="448" y="88"/>
                      <a:pt x="448" y="88"/>
                      <a:pt x="448" y="88"/>
                    </a:cubicBezTo>
                    <a:cubicBezTo>
                      <a:pt x="447" y="90"/>
                      <a:pt x="447" y="90"/>
                      <a:pt x="447" y="90"/>
                    </a:cubicBezTo>
                    <a:cubicBezTo>
                      <a:pt x="445" y="91"/>
                      <a:pt x="445" y="91"/>
                      <a:pt x="445" y="91"/>
                    </a:cubicBezTo>
                    <a:cubicBezTo>
                      <a:pt x="443" y="94"/>
                      <a:pt x="443" y="94"/>
                      <a:pt x="443" y="94"/>
                    </a:cubicBezTo>
                    <a:cubicBezTo>
                      <a:pt x="441" y="96"/>
                      <a:pt x="441" y="96"/>
                      <a:pt x="441" y="96"/>
                    </a:cubicBezTo>
                    <a:close/>
                    <a:moveTo>
                      <a:pt x="442" y="99"/>
                    </a:moveTo>
                    <a:cubicBezTo>
                      <a:pt x="444" y="100"/>
                      <a:pt x="444" y="100"/>
                      <a:pt x="444" y="100"/>
                    </a:cubicBezTo>
                    <a:cubicBezTo>
                      <a:pt x="448" y="100"/>
                      <a:pt x="448" y="100"/>
                      <a:pt x="448" y="100"/>
                    </a:cubicBezTo>
                    <a:cubicBezTo>
                      <a:pt x="450" y="101"/>
                      <a:pt x="450" y="101"/>
                      <a:pt x="450" y="101"/>
                    </a:cubicBezTo>
                    <a:cubicBezTo>
                      <a:pt x="452" y="99"/>
                      <a:pt x="452" y="99"/>
                      <a:pt x="452" y="99"/>
                    </a:cubicBezTo>
                    <a:cubicBezTo>
                      <a:pt x="453" y="97"/>
                      <a:pt x="453" y="97"/>
                      <a:pt x="453" y="97"/>
                    </a:cubicBezTo>
                    <a:cubicBezTo>
                      <a:pt x="451" y="95"/>
                      <a:pt x="451" y="95"/>
                      <a:pt x="451" y="95"/>
                    </a:cubicBezTo>
                    <a:cubicBezTo>
                      <a:pt x="446" y="97"/>
                      <a:pt x="446" y="97"/>
                      <a:pt x="446" y="97"/>
                    </a:cubicBezTo>
                    <a:cubicBezTo>
                      <a:pt x="443" y="97"/>
                      <a:pt x="443" y="97"/>
                      <a:pt x="443" y="97"/>
                    </a:cubicBezTo>
                    <a:cubicBezTo>
                      <a:pt x="442" y="99"/>
                      <a:pt x="442" y="99"/>
                      <a:pt x="442" y="99"/>
                    </a:cubicBezTo>
                    <a:close/>
                    <a:moveTo>
                      <a:pt x="453" y="103"/>
                    </a:moveTo>
                    <a:cubicBezTo>
                      <a:pt x="456" y="102"/>
                      <a:pt x="456" y="102"/>
                      <a:pt x="456" y="102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9" y="100"/>
                      <a:pt x="459" y="100"/>
                      <a:pt x="459" y="100"/>
                    </a:cubicBezTo>
                    <a:cubicBezTo>
                      <a:pt x="461" y="102"/>
                      <a:pt x="461" y="102"/>
                      <a:pt x="461" y="102"/>
                    </a:cubicBezTo>
                    <a:cubicBezTo>
                      <a:pt x="460" y="104"/>
                      <a:pt x="460" y="104"/>
                      <a:pt x="460" y="104"/>
                    </a:cubicBezTo>
                    <a:cubicBezTo>
                      <a:pt x="455" y="104"/>
                      <a:pt x="455" y="104"/>
                      <a:pt x="455" y="104"/>
                    </a:cubicBezTo>
                    <a:cubicBezTo>
                      <a:pt x="453" y="103"/>
                      <a:pt x="453" y="103"/>
                      <a:pt x="453" y="103"/>
                    </a:cubicBezTo>
                    <a:close/>
                    <a:moveTo>
                      <a:pt x="441" y="64"/>
                    </a:moveTo>
                    <a:cubicBezTo>
                      <a:pt x="439" y="61"/>
                      <a:pt x="439" y="61"/>
                      <a:pt x="439" y="61"/>
                    </a:cubicBezTo>
                    <a:cubicBezTo>
                      <a:pt x="438" y="57"/>
                      <a:pt x="438" y="57"/>
                      <a:pt x="438" y="57"/>
                    </a:cubicBezTo>
                    <a:cubicBezTo>
                      <a:pt x="438" y="55"/>
                      <a:pt x="438" y="55"/>
                      <a:pt x="438" y="55"/>
                    </a:cubicBezTo>
                    <a:cubicBezTo>
                      <a:pt x="441" y="57"/>
                      <a:pt x="441" y="57"/>
                      <a:pt x="441" y="57"/>
                    </a:cubicBezTo>
                    <a:cubicBezTo>
                      <a:pt x="443" y="62"/>
                      <a:pt x="443" y="62"/>
                      <a:pt x="443" y="62"/>
                    </a:cubicBezTo>
                    <a:cubicBezTo>
                      <a:pt x="443" y="64"/>
                      <a:pt x="443" y="64"/>
                      <a:pt x="443" y="64"/>
                    </a:cubicBezTo>
                    <a:cubicBezTo>
                      <a:pt x="443" y="64"/>
                      <a:pt x="441" y="64"/>
                      <a:pt x="441" y="64"/>
                    </a:cubicBezTo>
                    <a:close/>
                    <a:moveTo>
                      <a:pt x="424" y="27"/>
                    </a:moveTo>
                    <a:cubicBezTo>
                      <a:pt x="423" y="26"/>
                      <a:pt x="423" y="26"/>
                      <a:pt x="423" y="26"/>
                    </a:cubicBezTo>
                    <a:cubicBezTo>
                      <a:pt x="422" y="22"/>
                      <a:pt x="422" y="22"/>
                      <a:pt x="422" y="22"/>
                    </a:cubicBezTo>
                    <a:cubicBezTo>
                      <a:pt x="420" y="17"/>
                      <a:pt x="420" y="17"/>
                      <a:pt x="420" y="17"/>
                    </a:cubicBezTo>
                    <a:cubicBezTo>
                      <a:pt x="419" y="18"/>
                      <a:pt x="419" y="18"/>
                      <a:pt x="419" y="18"/>
                    </a:cubicBezTo>
                    <a:cubicBezTo>
                      <a:pt x="419" y="21"/>
                      <a:pt x="419" y="21"/>
                      <a:pt x="419" y="21"/>
                    </a:cubicBezTo>
                    <a:cubicBezTo>
                      <a:pt x="418" y="23"/>
                      <a:pt x="418" y="23"/>
                      <a:pt x="418" y="23"/>
                    </a:cubicBezTo>
                    <a:cubicBezTo>
                      <a:pt x="414" y="26"/>
                      <a:pt x="414" y="26"/>
                      <a:pt x="414" y="26"/>
                    </a:cubicBezTo>
                    <a:cubicBezTo>
                      <a:pt x="414" y="26"/>
                      <a:pt x="414" y="26"/>
                      <a:pt x="414" y="26"/>
                    </a:cubicBezTo>
                    <a:cubicBezTo>
                      <a:pt x="413" y="26"/>
                      <a:pt x="413" y="26"/>
                      <a:pt x="413" y="26"/>
                    </a:cubicBezTo>
                    <a:cubicBezTo>
                      <a:pt x="412" y="28"/>
                      <a:pt x="412" y="28"/>
                      <a:pt x="412" y="28"/>
                    </a:cubicBezTo>
                    <a:cubicBezTo>
                      <a:pt x="407" y="34"/>
                      <a:pt x="407" y="34"/>
                      <a:pt x="407" y="34"/>
                    </a:cubicBezTo>
                    <a:cubicBezTo>
                      <a:pt x="402" y="40"/>
                      <a:pt x="402" y="40"/>
                      <a:pt x="402" y="40"/>
                    </a:cubicBezTo>
                    <a:cubicBezTo>
                      <a:pt x="402" y="44"/>
                      <a:pt x="402" y="44"/>
                      <a:pt x="402" y="44"/>
                    </a:cubicBezTo>
                    <a:cubicBezTo>
                      <a:pt x="399" y="52"/>
                      <a:pt x="399" y="52"/>
                      <a:pt x="399" y="52"/>
                    </a:cubicBezTo>
                    <a:cubicBezTo>
                      <a:pt x="396" y="56"/>
                      <a:pt x="396" y="56"/>
                      <a:pt x="396" y="56"/>
                    </a:cubicBezTo>
                    <a:cubicBezTo>
                      <a:pt x="393" y="61"/>
                      <a:pt x="393" y="61"/>
                      <a:pt x="393" y="61"/>
                    </a:cubicBezTo>
                    <a:cubicBezTo>
                      <a:pt x="390" y="62"/>
                      <a:pt x="390" y="62"/>
                      <a:pt x="390" y="62"/>
                    </a:cubicBezTo>
                    <a:cubicBezTo>
                      <a:pt x="388" y="63"/>
                      <a:pt x="388" y="63"/>
                      <a:pt x="388" y="63"/>
                    </a:cubicBezTo>
                    <a:cubicBezTo>
                      <a:pt x="388" y="66"/>
                      <a:pt x="388" y="66"/>
                      <a:pt x="388" y="66"/>
                    </a:cubicBezTo>
                    <a:cubicBezTo>
                      <a:pt x="384" y="68"/>
                      <a:pt x="384" y="68"/>
                      <a:pt x="384" y="68"/>
                    </a:cubicBezTo>
                    <a:cubicBezTo>
                      <a:pt x="382" y="68"/>
                      <a:pt x="382" y="68"/>
                      <a:pt x="382" y="68"/>
                    </a:cubicBezTo>
                    <a:cubicBezTo>
                      <a:pt x="382" y="63"/>
                      <a:pt x="382" y="63"/>
                      <a:pt x="382" y="63"/>
                    </a:cubicBezTo>
                    <a:cubicBezTo>
                      <a:pt x="381" y="62"/>
                      <a:pt x="381" y="62"/>
                      <a:pt x="381" y="62"/>
                    </a:cubicBezTo>
                    <a:cubicBezTo>
                      <a:pt x="380" y="61"/>
                      <a:pt x="380" y="61"/>
                      <a:pt x="380" y="61"/>
                    </a:cubicBezTo>
                    <a:cubicBezTo>
                      <a:pt x="378" y="60"/>
                      <a:pt x="378" y="60"/>
                      <a:pt x="378" y="60"/>
                    </a:cubicBezTo>
                    <a:cubicBezTo>
                      <a:pt x="375" y="61"/>
                      <a:pt x="375" y="61"/>
                      <a:pt x="375" y="61"/>
                    </a:cubicBezTo>
                    <a:cubicBezTo>
                      <a:pt x="373" y="64"/>
                      <a:pt x="373" y="64"/>
                      <a:pt x="373" y="64"/>
                    </a:cubicBezTo>
                    <a:cubicBezTo>
                      <a:pt x="370" y="63"/>
                      <a:pt x="370" y="63"/>
                      <a:pt x="370" y="63"/>
                    </a:cubicBezTo>
                    <a:cubicBezTo>
                      <a:pt x="368" y="60"/>
                      <a:pt x="368" y="60"/>
                      <a:pt x="368" y="60"/>
                    </a:cubicBezTo>
                    <a:cubicBezTo>
                      <a:pt x="368" y="58"/>
                      <a:pt x="368" y="58"/>
                      <a:pt x="368" y="58"/>
                    </a:cubicBezTo>
                    <a:cubicBezTo>
                      <a:pt x="367" y="58"/>
                      <a:pt x="367" y="58"/>
                      <a:pt x="367" y="58"/>
                    </a:cubicBezTo>
                    <a:cubicBezTo>
                      <a:pt x="365" y="54"/>
                      <a:pt x="365" y="54"/>
                      <a:pt x="365" y="54"/>
                    </a:cubicBezTo>
                    <a:cubicBezTo>
                      <a:pt x="365" y="53"/>
                      <a:pt x="365" y="53"/>
                      <a:pt x="365" y="53"/>
                    </a:cubicBezTo>
                    <a:cubicBezTo>
                      <a:pt x="362" y="52"/>
                      <a:pt x="362" y="52"/>
                      <a:pt x="362" y="52"/>
                    </a:cubicBezTo>
                    <a:cubicBezTo>
                      <a:pt x="358" y="49"/>
                      <a:pt x="358" y="49"/>
                      <a:pt x="358" y="49"/>
                    </a:cubicBezTo>
                    <a:cubicBezTo>
                      <a:pt x="354" y="48"/>
                      <a:pt x="354" y="48"/>
                      <a:pt x="354" y="48"/>
                    </a:cubicBezTo>
                    <a:cubicBezTo>
                      <a:pt x="350" y="50"/>
                      <a:pt x="350" y="50"/>
                      <a:pt x="350" y="50"/>
                    </a:cubicBezTo>
                    <a:cubicBezTo>
                      <a:pt x="342" y="50"/>
                      <a:pt x="342" y="50"/>
                      <a:pt x="342" y="50"/>
                    </a:cubicBezTo>
                    <a:cubicBezTo>
                      <a:pt x="338" y="49"/>
                      <a:pt x="338" y="49"/>
                      <a:pt x="338" y="49"/>
                    </a:cubicBezTo>
                    <a:cubicBezTo>
                      <a:pt x="334" y="52"/>
                      <a:pt x="334" y="52"/>
                      <a:pt x="334" y="52"/>
                    </a:cubicBezTo>
                    <a:cubicBezTo>
                      <a:pt x="334" y="55"/>
                      <a:pt x="334" y="55"/>
                      <a:pt x="334" y="55"/>
                    </a:cubicBezTo>
                    <a:cubicBezTo>
                      <a:pt x="337" y="59"/>
                      <a:pt x="337" y="59"/>
                      <a:pt x="337" y="59"/>
                    </a:cubicBezTo>
                    <a:cubicBezTo>
                      <a:pt x="338" y="61"/>
                      <a:pt x="338" y="61"/>
                      <a:pt x="338" y="61"/>
                    </a:cubicBezTo>
                    <a:cubicBezTo>
                      <a:pt x="340" y="65"/>
                      <a:pt x="340" y="65"/>
                      <a:pt x="340" y="65"/>
                    </a:cubicBezTo>
                    <a:cubicBezTo>
                      <a:pt x="339" y="66"/>
                      <a:pt x="339" y="66"/>
                      <a:pt x="339" y="66"/>
                    </a:cubicBezTo>
                    <a:cubicBezTo>
                      <a:pt x="336" y="66"/>
                      <a:pt x="336" y="66"/>
                      <a:pt x="336" y="66"/>
                    </a:cubicBezTo>
                    <a:cubicBezTo>
                      <a:pt x="331" y="65"/>
                      <a:pt x="331" y="65"/>
                      <a:pt x="331" y="65"/>
                    </a:cubicBezTo>
                    <a:cubicBezTo>
                      <a:pt x="330" y="64"/>
                      <a:pt x="330" y="64"/>
                      <a:pt x="330" y="64"/>
                    </a:cubicBezTo>
                    <a:cubicBezTo>
                      <a:pt x="329" y="64"/>
                      <a:pt x="329" y="64"/>
                      <a:pt x="329" y="64"/>
                    </a:cubicBezTo>
                    <a:cubicBezTo>
                      <a:pt x="328" y="64"/>
                      <a:pt x="328" y="64"/>
                      <a:pt x="328" y="64"/>
                    </a:cubicBezTo>
                    <a:cubicBezTo>
                      <a:pt x="328" y="64"/>
                      <a:pt x="328" y="64"/>
                      <a:pt x="328" y="64"/>
                    </a:cubicBezTo>
                    <a:cubicBezTo>
                      <a:pt x="322" y="64"/>
                      <a:pt x="322" y="64"/>
                      <a:pt x="322" y="64"/>
                    </a:cubicBezTo>
                    <a:cubicBezTo>
                      <a:pt x="319" y="65"/>
                      <a:pt x="319" y="65"/>
                      <a:pt x="319" y="65"/>
                    </a:cubicBezTo>
                    <a:cubicBezTo>
                      <a:pt x="317" y="63"/>
                      <a:pt x="317" y="63"/>
                      <a:pt x="317" y="63"/>
                    </a:cubicBezTo>
                    <a:cubicBezTo>
                      <a:pt x="312" y="63"/>
                      <a:pt x="312" y="63"/>
                      <a:pt x="312" y="63"/>
                    </a:cubicBezTo>
                    <a:cubicBezTo>
                      <a:pt x="308" y="65"/>
                      <a:pt x="308" y="65"/>
                      <a:pt x="308" y="65"/>
                    </a:cubicBezTo>
                    <a:cubicBezTo>
                      <a:pt x="306" y="71"/>
                      <a:pt x="306" y="71"/>
                      <a:pt x="306" y="71"/>
                    </a:cubicBezTo>
                    <a:cubicBezTo>
                      <a:pt x="298" y="71"/>
                      <a:pt x="298" y="71"/>
                      <a:pt x="298" y="71"/>
                    </a:cubicBezTo>
                    <a:cubicBezTo>
                      <a:pt x="294" y="72"/>
                      <a:pt x="294" y="72"/>
                      <a:pt x="294" y="72"/>
                    </a:cubicBezTo>
                    <a:cubicBezTo>
                      <a:pt x="294" y="74"/>
                      <a:pt x="294" y="74"/>
                      <a:pt x="294" y="74"/>
                    </a:cubicBezTo>
                    <a:cubicBezTo>
                      <a:pt x="291" y="77"/>
                      <a:pt x="291" y="77"/>
                      <a:pt x="291" y="77"/>
                    </a:cubicBezTo>
                    <a:cubicBezTo>
                      <a:pt x="287" y="77"/>
                      <a:pt x="287" y="77"/>
                      <a:pt x="287" y="77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4" y="77"/>
                      <a:pt x="284" y="77"/>
                      <a:pt x="284" y="77"/>
                    </a:cubicBezTo>
                    <a:cubicBezTo>
                      <a:pt x="281" y="79"/>
                      <a:pt x="281" y="79"/>
                      <a:pt x="281" y="79"/>
                    </a:cubicBezTo>
                    <a:cubicBezTo>
                      <a:pt x="278" y="78"/>
                      <a:pt x="278" y="78"/>
                      <a:pt x="278" y="78"/>
                    </a:cubicBezTo>
                    <a:cubicBezTo>
                      <a:pt x="271" y="72"/>
                      <a:pt x="271" y="72"/>
                      <a:pt x="271" y="72"/>
                    </a:cubicBezTo>
                    <a:cubicBezTo>
                      <a:pt x="268" y="69"/>
                      <a:pt x="268" y="69"/>
                      <a:pt x="268" y="69"/>
                    </a:cubicBezTo>
                    <a:cubicBezTo>
                      <a:pt x="268" y="66"/>
                      <a:pt x="268" y="66"/>
                      <a:pt x="268" y="66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1" y="58"/>
                      <a:pt x="261" y="58"/>
                      <a:pt x="261" y="58"/>
                    </a:cubicBezTo>
                    <a:cubicBezTo>
                      <a:pt x="260" y="55"/>
                      <a:pt x="260" y="55"/>
                      <a:pt x="260" y="55"/>
                    </a:cubicBezTo>
                    <a:cubicBezTo>
                      <a:pt x="261" y="52"/>
                      <a:pt x="261" y="52"/>
                      <a:pt x="261" y="52"/>
                    </a:cubicBezTo>
                    <a:cubicBezTo>
                      <a:pt x="260" y="50"/>
                      <a:pt x="260" y="50"/>
                      <a:pt x="260" y="50"/>
                    </a:cubicBezTo>
                    <a:cubicBezTo>
                      <a:pt x="261" y="47"/>
                      <a:pt x="261" y="47"/>
                      <a:pt x="261" y="47"/>
                    </a:cubicBezTo>
                    <a:cubicBezTo>
                      <a:pt x="262" y="44"/>
                      <a:pt x="262" y="44"/>
                      <a:pt x="262" y="44"/>
                    </a:cubicBezTo>
                    <a:cubicBezTo>
                      <a:pt x="262" y="40"/>
                      <a:pt x="262" y="40"/>
                      <a:pt x="262" y="40"/>
                    </a:cubicBezTo>
                    <a:cubicBezTo>
                      <a:pt x="266" y="34"/>
                      <a:pt x="266" y="34"/>
                      <a:pt x="266" y="34"/>
                    </a:cubicBezTo>
                    <a:cubicBezTo>
                      <a:pt x="267" y="28"/>
                      <a:pt x="267" y="28"/>
                      <a:pt x="267" y="28"/>
                    </a:cubicBezTo>
                    <a:cubicBezTo>
                      <a:pt x="270" y="24"/>
                      <a:pt x="270" y="24"/>
                      <a:pt x="270" y="24"/>
                    </a:cubicBezTo>
                    <a:cubicBezTo>
                      <a:pt x="270" y="22"/>
                      <a:pt x="270" y="22"/>
                      <a:pt x="270" y="22"/>
                    </a:cubicBezTo>
                    <a:cubicBezTo>
                      <a:pt x="266" y="23"/>
                      <a:pt x="266" y="23"/>
                      <a:pt x="266" y="23"/>
                    </a:cubicBezTo>
                    <a:cubicBezTo>
                      <a:pt x="265" y="20"/>
                      <a:pt x="265" y="20"/>
                      <a:pt x="265" y="20"/>
                    </a:cubicBezTo>
                    <a:cubicBezTo>
                      <a:pt x="263" y="17"/>
                      <a:pt x="263" y="17"/>
                      <a:pt x="263" y="17"/>
                    </a:cubicBezTo>
                    <a:cubicBezTo>
                      <a:pt x="260" y="17"/>
                      <a:pt x="260" y="17"/>
                      <a:pt x="260" y="17"/>
                    </a:cubicBezTo>
                    <a:cubicBezTo>
                      <a:pt x="256" y="16"/>
                      <a:pt x="256" y="16"/>
                      <a:pt x="256" y="16"/>
                    </a:cubicBezTo>
                    <a:cubicBezTo>
                      <a:pt x="258" y="14"/>
                      <a:pt x="258" y="14"/>
                      <a:pt x="258" y="14"/>
                    </a:cubicBezTo>
                    <a:cubicBezTo>
                      <a:pt x="260" y="10"/>
                      <a:pt x="260" y="10"/>
                      <a:pt x="260" y="10"/>
                    </a:cubicBezTo>
                    <a:cubicBezTo>
                      <a:pt x="260" y="5"/>
                      <a:pt x="260" y="5"/>
                      <a:pt x="260" y="5"/>
                    </a:cubicBezTo>
                    <a:cubicBezTo>
                      <a:pt x="257" y="1"/>
                      <a:pt x="257" y="1"/>
                      <a:pt x="257" y="1"/>
                    </a:cubicBezTo>
                    <a:cubicBezTo>
                      <a:pt x="253" y="1"/>
                      <a:pt x="253" y="1"/>
                      <a:pt x="253" y="1"/>
                    </a:cubicBezTo>
                    <a:cubicBezTo>
                      <a:pt x="251" y="2"/>
                      <a:pt x="251" y="2"/>
                      <a:pt x="251" y="2"/>
                    </a:cubicBezTo>
                    <a:cubicBezTo>
                      <a:pt x="249" y="0"/>
                      <a:pt x="249" y="0"/>
                      <a:pt x="249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48" y="4"/>
                      <a:pt x="248" y="4"/>
                      <a:pt x="248" y="4"/>
                    </a:cubicBezTo>
                    <a:cubicBezTo>
                      <a:pt x="246" y="8"/>
                      <a:pt x="246" y="8"/>
                      <a:pt x="246" y="8"/>
                    </a:cubicBezTo>
                    <a:cubicBezTo>
                      <a:pt x="237" y="15"/>
                      <a:pt x="237" y="15"/>
                      <a:pt x="237" y="15"/>
                    </a:cubicBezTo>
                    <a:cubicBezTo>
                      <a:pt x="230" y="16"/>
                      <a:pt x="230" y="16"/>
                      <a:pt x="230" y="16"/>
                    </a:cubicBezTo>
                    <a:cubicBezTo>
                      <a:pt x="222" y="19"/>
                      <a:pt x="222" y="19"/>
                      <a:pt x="222" y="19"/>
                    </a:cubicBezTo>
                    <a:cubicBezTo>
                      <a:pt x="219" y="18"/>
                      <a:pt x="219" y="18"/>
                      <a:pt x="219" y="18"/>
                    </a:cubicBezTo>
                    <a:cubicBezTo>
                      <a:pt x="214" y="18"/>
                      <a:pt x="214" y="18"/>
                      <a:pt x="214" y="18"/>
                    </a:cubicBezTo>
                    <a:cubicBezTo>
                      <a:pt x="208" y="24"/>
                      <a:pt x="208" y="24"/>
                      <a:pt x="208" y="24"/>
                    </a:cubicBezTo>
                    <a:cubicBezTo>
                      <a:pt x="202" y="26"/>
                      <a:pt x="202" y="26"/>
                      <a:pt x="202" y="26"/>
                    </a:cubicBezTo>
                    <a:cubicBezTo>
                      <a:pt x="200" y="24"/>
                      <a:pt x="200" y="24"/>
                      <a:pt x="200" y="24"/>
                    </a:cubicBezTo>
                    <a:cubicBezTo>
                      <a:pt x="191" y="26"/>
                      <a:pt x="191" y="26"/>
                      <a:pt x="191" y="26"/>
                    </a:cubicBezTo>
                    <a:cubicBezTo>
                      <a:pt x="185" y="26"/>
                      <a:pt x="185" y="26"/>
                      <a:pt x="185" y="26"/>
                    </a:cubicBezTo>
                    <a:cubicBezTo>
                      <a:pt x="179" y="23"/>
                      <a:pt x="179" y="23"/>
                      <a:pt x="179" y="23"/>
                    </a:cubicBezTo>
                    <a:cubicBezTo>
                      <a:pt x="173" y="22"/>
                      <a:pt x="173" y="22"/>
                      <a:pt x="173" y="22"/>
                    </a:cubicBezTo>
                    <a:cubicBezTo>
                      <a:pt x="168" y="20"/>
                      <a:pt x="168" y="20"/>
                      <a:pt x="168" y="20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4" y="26"/>
                      <a:pt x="174" y="26"/>
                      <a:pt x="174" y="26"/>
                    </a:cubicBezTo>
                    <a:cubicBezTo>
                      <a:pt x="178" y="30"/>
                      <a:pt x="178" y="30"/>
                      <a:pt x="178" y="30"/>
                    </a:cubicBezTo>
                    <a:cubicBezTo>
                      <a:pt x="180" y="33"/>
                      <a:pt x="180" y="33"/>
                      <a:pt x="180" y="33"/>
                    </a:cubicBezTo>
                    <a:cubicBezTo>
                      <a:pt x="174" y="42"/>
                      <a:pt x="174" y="42"/>
                      <a:pt x="174" y="42"/>
                    </a:cubicBezTo>
                    <a:cubicBezTo>
                      <a:pt x="176" y="45"/>
                      <a:pt x="176" y="45"/>
                      <a:pt x="176" y="45"/>
                    </a:cubicBezTo>
                    <a:cubicBezTo>
                      <a:pt x="175" y="52"/>
                      <a:pt x="175" y="52"/>
                      <a:pt x="175" y="52"/>
                    </a:cubicBezTo>
                    <a:cubicBezTo>
                      <a:pt x="184" y="54"/>
                      <a:pt x="184" y="54"/>
                      <a:pt x="184" y="54"/>
                    </a:cubicBezTo>
                    <a:cubicBezTo>
                      <a:pt x="190" y="54"/>
                      <a:pt x="190" y="54"/>
                      <a:pt x="190" y="54"/>
                    </a:cubicBezTo>
                    <a:cubicBezTo>
                      <a:pt x="196" y="55"/>
                      <a:pt x="196" y="55"/>
                      <a:pt x="196" y="55"/>
                    </a:cubicBezTo>
                    <a:cubicBezTo>
                      <a:pt x="196" y="59"/>
                      <a:pt x="196" y="59"/>
                      <a:pt x="196" y="59"/>
                    </a:cubicBezTo>
                    <a:cubicBezTo>
                      <a:pt x="192" y="61"/>
                      <a:pt x="192" y="61"/>
                      <a:pt x="192" y="61"/>
                    </a:cubicBezTo>
                    <a:cubicBezTo>
                      <a:pt x="183" y="62"/>
                      <a:pt x="183" y="62"/>
                      <a:pt x="183" y="62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8" y="71"/>
                      <a:pt x="178" y="71"/>
                      <a:pt x="178" y="71"/>
                    </a:cubicBezTo>
                    <a:cubicBezTo>
                      <a:pt x="168" y="76"/>
                      <a:pt x="168" y="76"/>
                      <a:pt x="168" y="76"/>
                    </a:cubicBezTo>
                    <a:cubicBezTo>
                      <a:pt x="165" y="79"/>
                      <a:pt x="165" y="79"/>
                      <a:pt x="165" y="79"/>
                    </a:cubicBezTo>
                    <a:cubicBezTo>
                      <a:pt x="159" y="84"/>
                      <a:pt x="159" y="84"/>
                      <a:pt x="159" y="84"/>
                    </a:cubicBezTo>
                    <a:cubicBezTo>
                      <a:pt x="154" y="89"/>
                      <a:pt x="154" y="89"/>
                      <a:pt x="154" y="89"/>
                    </a:cubicBezTo>
                    <a:cubicBezTo>
                      <a:pt x="147" y="89"/>
                      <a:pt x="147" y="89"/>
                      <a:pt x="147" y="89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35" y="83"/>
                      <a:pt x="135" y="83"/>
                      <a:pt x="135" y="83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23" y="79"/>
                      <a:pt x="123" y="79"/>
                      <a:pt x="123" y="79"/>
                    </a:cubicBezTo>
                    <a:cubicBezTo>
                      <a:pt x="123" y="73"/>
                      <a:pt x="123" y="73"/>
                      <a:pt x="123" y="73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19" y="65"/>
                      <a:pt x="119" y="65"/>
                      <a:pt x="119" y="65"/>
                    </a:cubicBezTo>
                    <a:cubicBezTo>
                      <a:pt x="118" y="63"/>
                      <a:pt x="118" y="63"/>
                      <a:pt x="118" y="63"/>
                    </a:cubicBezTo>
                    <a:cubicBezTo>
                      <a:pt x="113" y="64"/>
                      <a:pt x="113" y="64"/>
                      <a:pt x="113" y="64"/>
                    </a:cubicBezTo>
                    <a:cubicBezTo>
                      <a:pt x="109" y="68"/>
                      <a:pt x="109" y="68"/>
                      <a:pt x="109" y="68"/>
                    </a:cubicBezTo>
                    <a:cubicBezTo>
                      <a:pt x="107" y="68"/>
                      <a:pt x="107" y="68"/>
                      <a:pt x="107" y="68"/>
                    </a:cubicBezTo>
                    <a:cubicBezTo>
                      <a:pt x="105" y="67"/>
                      <a:pt x="105" y="67"/>
                      <a:pt x="105" y="67"/>
                    </a:cubicBezTo>
                    <a:cubicBezTo>
                      <a:pt x="101" y="67"/>
                      <a:pt x="101" y="67"/>
                      <a:pt x="101" y="67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8" y="80"/>
                      <a:pt x="78" y="80"/>
                      <a:pt x="78" y="80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86" y="89"/>
                      <a:pt x="86" y="89"/>
                      <a:pt x="86" y="89"/>
                    </a:cubicBezTo>
                    <a:cubicBezTo>
                      <a:pt x="88" y="91"/>
                      <a:pt x="88" y="91"/>
                      <a:pt x="88" y="91"/>
                    </a:cubicBezTo>
                    <a:cubicBezTo>
                      <a:pt x="87" y="94"/>
                      <a:pt x="87" y="94"/>
                      <a:pt x="87" y="94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70" y="96"/>
                      <a:pt x="70" y="96"/>
                      <a:pt x="70" y="96"/>
                    </a:cubicBezTo>
                    <a:cubicBezTo>
                      <a:pt x="71" y="106"/>
                      <a:pt x="71" y="106"/>
                      <a:pt x="71" y="106"/>
                    </a:cubicBezTo>
                    <a:cubicBezTo>
                      <a:pt x="74" y="110"/>
                      <a:pt x="74" y="110"/>
                      <a:pt x="74" y="110"/>
                    </a:cubicBezTo>
                    <a:cubicBezTo>
                      <a:pt x="81" y="115"/>
                      <a:pt x="81" y="115"/>
                      <a:pt x="81" y="115"/>
                    </a:cubicBezTo>
                    <a:cubicBezTo>
                      <a:pt x="86" y="124"/>
                      <a:pt x="86" y="124"/>
                      <a:pt x="86" y="124"/>
                    </a:cubicBezTo>
                    <a:cubicBezTo>
                      <a:pt x="86" y="130"/>
                      <a:pt x="86" y="130"/>
                      <a:pt x="86" y="130"/>
                    </a:cubicBezTo>
                    <a:cubicBezTo>
                      <a:pt x="85" y="133"/>
                      <a:pt x="85" y="133"/>
                      <a:pt x="85" y="133"/>
                    </a:cubicBezTo>
                    <a:cubicBezTo>
                      <a:pt x="75" y="172"/>
                      <a:pt x="75" y="172"/>
                      <a:pt x="75" y="172"/>
                    </a:cubicBezTo>
                    <a:cubicBezTo>
                      <a:pt x="72" y="182"/>
                      <a:pt x="72" y="182"/>
                      <a:pt x="72" y="182"/>
                    </a:cubicBezTo>
                    <a:cubicBezTo>
                      <a:pt x="72" y="184"/>
                      <a:pt x="72" y="184"/>
                      <a:pt x="72" y="184"/>
                    </a:cubicBezTo>
                    <a:cubicBezTo>
                      <a:pt x="71" y="187"/>
                      <a:pt x="71" y="187"/>
                      <a:pt x="71" y="187"/>
                    </a:cubicBezTo>
                    <a:cubicBezTo>
                      <a:pt x="67" y="186"/>
                      <a:pt x="67" y="186"/>
                      <a:pt x="67" y="186"/>
                    </a:cubicBezTo>
                    <a:cubicBezTo>
                      <a:pt x="67" y="184"/>
                      <a:pt x="67" y="184"/>
                      <a:pt x="67" y="184"/>
                    </a:cubicBezTo>
                    <a:cubicBezTo>
                      <a:pt x="63" y="182"/>
                      <a:pt x="63" y="182"/>
                      <a:pt x="63" y="182"/>
                    </a:cubicBezTo>
                    <a:cubicBezTo>
                      <a:pt x="61" y="182"/>
                      <a:pt x="61" y="182"/>
                      <a:pt x="61" y="182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5" y="184"/>
                      <a:pt x="55" y="184"/>
                      <a:pt x="55" y="184"/>
                    </a:cubicBezTo>
                    <a:cubicBezTo>
                      <a:pt x="42" y="189"/>
                      <a:pt x="42" y="189"/>
                      <a:pt x="42" y="189"/>
                    </a:cubicBezTo>
                    <a:cubicBezTo>
                      <a:pt x="32" y="191"/>
                      <a:pt x="32" y="191"/>
                      <a:pt x="32" y="191"/>
                    </a:cubicBezTo>
                    <a:cubicBezTo>
                      <a:pt x="30" y="193"/>
                      <a:pt x="30" y="193"/>
                      <a:pt x="30" y="193"/>
                    </a:cubicBezTo>
                    <a:cubicBezTo>
                      <a:pt x="28" y="194"/>
                      <a:pt x="28" y="194"/>
                      <a:pt x="28" y="194"/>
                    </a:cubicBezTo>
                    <a:cubicBezTo>
                      <a:pt x="24" y="198"/>
                      <a:pt x="24" y="198"/>
                      <a:pt x="24" y="198"/>
                    </a:cubicBezTo>
                    <a:cubicBezTo>
                      <a:pt x="19" y="200"/>
                      <a:pt x="19" y="200"/>
                      <a:pt x="19" y="200"/>
                    </a:cubicBezTo>
                    <a:cubicBezTo>
                      <a:pt x="16" y="202"/>
                      <a:pt x="16" y="202"/>
                      <a:pt x="16" y="202"/>
                    </a:cubicBezTo>
                    <a:cubicBezTo>
                      <a:pt x="16" y="207"/>
                      <a:pt x="16" y="207"/>
                      <a:pt x="16" y="207"/>
                    </a:cubicBezTo>
                    <a:cubicBezTo>
                      <a:pt x="15" y="210"/>
                      <a:pt x="15" y="210"/>
                      <a:pt x="15" y="210"/>
                    </a:cubicBezTo>
                    <a:cubicBezTo>
                      <a:pt x="15" y="212"/>
                      <a:pt x="15" y="212"/>
                      <a:pt x="15" y="212"/>
                    </a:cubicBezTo>
                    <a:cubicBezTo>
                      <a:pt x="10" y="218"/>
                      <a:pt x="10" y="218"/>
                      <a:pt x="10" y="218"/>
                    </a:cubicBezTo>
                    <a:cubicBezTo>
                      <a:pt x="12" y="224"/>
                      <a:pt x="12" y="224"/>
                      <a:pt x="12" y="224"/>
                    </a:cubicBezTo>
                    <a:cubicBezTo>
                      <a:pt x="14" y="227"/>
                      <a:pt x="14" y="227"/>
                      <a:pt x="14" y="227"/>
                    </a:cubicBezTo>
                    <a:cubicBezTo>
                      <a:pt x="11" y="230"/>
                      <a:pt x="11" y="230"/>
                      <a:pt x="11" y="230"/>
                    </a:cubicBezTo>
                    <a:cubicBezTo>
                      <a:pt x="8" y="230"/>
                      <a:pt x="8" y="230"/>
                      <a:pt x="8" y="230"/>
                    </a:cubicBezTo>
                    <a:cubicBezTo>
                      <a:pt x="3" y="233"/>
                      <a:pt x="3" y="233"/>
                      <a:pt x="3" y="233"/>
                    </a:cubicBezTo>
                    <a:cubicBezTo>
                      <a:pt x="2" y="237"/>
                      <a:pt x="2" y="237"/>
                      <a:pt x="2" y="237"/>
                    </a:cubicBezTo>
                    <a:cubicBezTo>
                      <a:pt x="1" y="239"/>
                      <a:pt x="1" y="239"/>
                      <a:pt x="1" y="239"/>
                    </a:cubicBezTo>
                    <a:cubicBezTo>
                      <a:pt x="2" y="242"/>
                      <a:pt x="2" y="242"/>
                      <a:pt x="2" y="242"/>
                    </a:cubicBezTo>
                    <a:cubicBezTo>
                      <a:pt x="1" y="246"/>
                      <a:pt x="1" y="246"/>
                      <a:pt x="1" y="246"/>
                    </a:cubicBezTo>
                    <a:cubicBezTo>
                      <a:pt x="0" y="249"/>
                      <a:pt x="0" y="249"/>
                      <a:pt x="0" y="249"/>
                    </a:cubicBezTo>
                    <a:cubicBezTo>
                      <a:pt x="1" y="252"/>
                      <a:pt x="1" y="252"/>
                      <a:pt x="1" y="252"/>
                    </a:cubicBezTo>
                    <a:cubicBezTo>
                      <a:pt x="0" y="255"/>
                      <a:pt x="0" y="255"/>
                      <a:pt x="0" y="255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14" y="275"/>
                      <a:pt x="14" y="275"/>
                      <a:pt x="14" y="275"/>
                    </a:cubicBezTo>
                    <a:cubicBezTo>
                      <a:pt x="10" y="281"/>
                      <a:pt x="10" y="281"/>
                      <a:pt x="10" y="281"/>
                    </a:cubicBezTo>
                    <a:cubicBezTo>
                      <a:pt x="21" y="280"/>
                      <a:pt x="21" y="280"/>
                      <a:pt x="21" y="280"/>
                    </a:cubicBezTo>
                    <a:cubicBezTo>
                      <a:pt x="27" y="281"/>
                      <a:pt x="27" y="281"/>
                      <a:pt x="27" y="281"/>
                    </a:cubicBezTo>
                    <a:cubicBezTo>
                      <a:pt x="31" y="287"/>
                      <a:pt x="31" y="287"/>
                      <a:pt x="31" y="287"/>
                    </a:cubicBezTo>
                    <a:cubicBezTo>
                      <a:pt x="32" y="292"/>
                      <a:pt x="32" y="292"/>
                      <a:pt x="32" y="292"/>
                    </a:cubicBezTo>
                    <a:cubicBezTo>
                      <a:pt x="40" y="293"/>
                      <a:pt x="40" y="293"/>
                      <a:pt x="40" y="293"/>
                    </a:cubicBezTo>
                    <a:cubicBezTo>
                      <a:pt x="50" y="293"/>
                      <a:pt x="50" y="293"/>
                      <a:pt x="50" y="293"/>
                    </a:cubicBezTo>
                    <a:cubicBezTo>
                      <a:pt x="57" y="286"/>
                      <a:pt x="57" y="286"/>
                      <a:pt x="57" y="286"/>
                    </a:cubicBezTo>
                    <a:cubicBezTo>
                      <a:pt x="64" y="282"/>
                      <a:pt x="64" y="282"/>
                      <a:pt x="64" y="282"/>
                    </a:cubicBezTo>
                    <a:cubicBezTo>
                      <a:pt x="66" y="284"/>
                      <a:pt x="66" y="284"/>
                      <a:pt x="66" y="284"/>
                    </a:cubicBezTo>
                    <a:cubicBezTo>
                      <a:pt x="65" y="288"/>
                      <a:pt x="65" y="288"/>
                      <a:pt x="65" y="288"/>
                    </a:cubicBezTo>
                    <a:cubicBezTo>
                      <a:pt x="64" y="290"/>
                      <a:pt x="64" y="290"/>
                      <a:pt x="64" y="290"/>
                    </a:cubicBezTo>
                    <a:cubicBezTo>
                      <a:pt x="64" y="296"/>
                      <a:pt x="64" y="296"/>
                      <a:pt x="64" y="296"/>
                    </a:cubicBezTo>
                    <a:cubicBezTo>
                      <a:pt x="65" y="307"/>
                      <a:pt x="65" y="307"/>
                      <a:pt x="65" y="307"/>
                    </a:cubicBezTo>
                    <a:cubicBezTo>
                      <a:pt x="65" y="312"/>
                      <a:pt x="65" y="312"/>
                      <a:pt x="65" y="312"/>
                    </a:cubicBezTo>
                    <a:cubicBezTo>
                      <a:pt x="67" y="314"/>
                      <a:pt x="67" y="314"/>
                      <a:pt x="67" y="314"/>
                    </a:cubicBezTo>
                    <a:cubicBezTo>
                      <a:pt x="71" y="313"/>
                      <a:pt x="71" y="313"/>
                      <a:pt x="71" y="313"/>
                    </a:cubicBezTo>
                    <a:cubicBezTo>
                      <a:pt x="74" y="312"/>
                      <a:pt x="74" y="312"/>
                      <a:pt x="74" y="312"/>
                    </a:cubicBezTo>
                    <a:cubicBezTo>
                      <a:pt x="79" y="312"/>
                      <a:pt x="79" y="312"/>
                      <a:pt x="79" y="312"/>
                    </a:cubicBezTo>
                    <a:cubicBezTo>
                      <a:pt x="81" y="312"/>
                      <a:pt x="81" y="312"/>
                      <a:pt x="81" y="312"/>
                    </a:cubicBezTo>
                    <a:cubicBezTo>
                      <a:pt x="82" y="313"/>
                      <a:pt x="82" y="313"/>
                      <a:pt x="82" y="313"/>
                    </a:cubicBezTo>
                    <a:cubicBezTo>
                      <a:pt x="83" y="313"/>
                      <a:pt x="83" y="313"/>
                      <a:pt x="83" y="313"/>
                    </a:cubicBezTo>
                    <a:cubicBezTo>
                      <a:pt x="83" y="313"/>
                      <a:pt x="83" y="313"/>
                      <a:pt x="83" y="313"/>
                    </a:cubicBezTo>
                    <a:cubicBezTo>
                      <a:pt x="95" y="313"/>
                      <a:pt x="95" y="313"/>
                      <a:pt x="95" y="313"/>
                    </a:cubicBezTo>
                    <a:cubicBezTo>
                      <a:pt x="100" y="313"/>
                      <a:pt x="100" y="313"/>
                      <a:pt x="100" y="313"/>
                    </a:cubicBezTo>
                    <a:cubicBezTo>
                      <a:pt x="106" y="310"/>
                      <a:pt x="106" y="310"/>
                      <a:pt x="106" y="310"/>
                    </a:cubicBezTo>
                    <a:cubicBezTo>
                      <a:pt x="109" y="310"/>
                      <a:pt x="109" y="310"/>
                      <a:pt x="109" y="310"/>
                    </a:cubicBezTo>
                    <a:cubicBezTo>
                      <a:pt x="113" y="307"/>
                      <a:pt x="113" y="307"/>
                      <a:pt x="113" y="307"/>
                    </a:cubicBezTo>
                    <a:cubicBezTo>
                      <a:pt x="117" y="307"/>
                      <a:pt x="117" y="307"/>
                      <a:pt x="117" y="307"/>
                    </a:cubicBezTo>
                    <a:cubicBezTo>
                      <a:pt x="123" y="305"/>
                      <a:pt x="123" y="305"/>
                      <a:pt x="123" y="305"/>
                    </a:cubicBezTo>
                    <a:cubicBezTo>
                      <a:pt x="126" y="297"/>
                      <a:pt x="126" y="297"/>
                      <a:pt x="126" y="297"/>
                    </a:cubicBezTo>
                    <a:cubicBezTo>
                      <a:pt x="135" y="291"/>
                      <a:pt x="135" y="291"/>
                      <a:pt x="135" y="291"/>
                    </a:cubicBezTo>
                    <a:cubicBezTo>
                      <a:pt x="141" y="290"/>
                      <a:pt x="141" y="290"/>
                      <a:pt x="141" y="290"/>
                    </a:cubicBezTo>
                    <a:cubicBezTo>
                      <a:pt x="147" y="287"/>
                      <a:pt x="147" y="287"/>
                      <a:pt x="147" y="287"/>
                    </a:cubicBezTo>
                    <a:cubicBezTo>
                      <a:pt x="151" y="287"/>
                      <a:pt x="151" y="287"/>
                      <a:pt x="151" y="287"/>
                    </a:cubicBezTo>
                    <a:cubicBezTo>
                      <a:pt x="155" y="290"/>
                      <a:pt x="155" y="290"/>
                      <a:pt x="155" y="290"/>
                    </a:cubicBezTo>
                    <a:cubicBezTo>
                      <a:pt x="159" y="287"/>
                      <a:pt x="159" y="287"/>
                      <a:pt x="159" y="287"/>
                    </a:cubicBezTo>
                    <a:cubicBezTo>
                      <a:pt x="161" y="289"/>
                      <a:pt x="161" y="289"/>
                      <a:pt x="161" y="289"/>
                    </a:cubicBezTo>
                    <a:cubicBezTo>
                      <a:pt x="161" y="294"/>
                      <a:pt x="161" y="294"/>
                      <a:pt x="161" y="294"/>
                    </a:cubicBezTo>
                    <a:cubicBezTo>
                      <a:pt x="163" y="300"/>
                      <a:pt x="163" y="300"/>
                      <a:pt x="163" y="300"/>
                    </a:cubicBezTo>
                    <a:cubicBezTo>
                      <a:pt x="160" y="306"/>
                      <a:pt x="160" y="306"/>
                      <a:pt x="160" y="306"/>
                    </a:cubicBezTo>
                    <a:cubicBezTo>
                      <a:pt x="162" y="314"/>
                      <a:pt x="162" y="314"/>
                      <a:pt x="162" y="314"/>
                    </a:cubicBezTo>
                    <a:cubicBezTo>
                      <a:pt x="161" y="318"/>
                      <a:pt x="161" y="318"/>
                      <a:pt x="161" y="318"/>
                    </a:cubicBezTo>
                    <a:cubicBezTo>
                      <a:pt x="164" y="325"/>
                      <a:pt x="164" y="325"/>
                      <a:pt x="164" y="325"/>
                    </a:cubicBezTo>
                    <a:cubicBezTo>
                      <a:pt x="168" y="327"/>
                      <a:pt x="168" y="327"/>
                      <a:pt x="168" y="327"/>
                    </a:cubicBezTo>
                    <a:cubicBezTo>
                      <a:pt x="170" y="333"/>
                      <a:pt x="170" y="333"/>
                      <a:pt x="170" y="333"/>
                    </a:cubicBezTo>
                    <a:cubicBezTo>
                      <a:pt x="174" y="335"/>
                      <a:pt x="174" y="335"/>
                      <a:pt x="174" y="335"/>
                    </a:cubicBezTo>
                    <a:cubicBezTo>
                      <a:pt x="180" y="339"/>
                      <a:pt x="180" y="339"/>
                      <a:pt x="180" y="339"/>
                    </a:cubicBezTo>
                    <a:cubicBezTo>
                      <a:pt x="184" y="342"/>
                      <a:pt x="184" y="342"/>
                      <a:pt x="184" y="342"/>
                    </a:cubicBezTo>
                    <a:cubicBezTo>
                      <a:pt x="186" y="341"/>
                      <a:pt x="186" y="341"/>
                      <a:pt x="186" y="341"/>
                    </a:cubicBezTo>
                    <a:cubicBezTo>
                      <a:pt x="193" y="339"/>
                      <a:pt x="193" y="339"/>
                      <a:pt x="193" y="339"/>
                    </a:cubicBezTo>
                    <a:cubicBezTo>
                      <a:pt x="200" y="345"/>
                      <a:pt x="200" y="345"/>
                      <a:pt x="200" y="345"/>
                    </a:cubicBezTo>
                    <a:cubicBezTo>
                      <a:pt x="205" y="344"/>
                      <a:pt x="205" y="344"/>
                      <a:pt x="205" y="344"/>
                    </a:cubicBezTo>
                    <a:cubicBezTo>
                      <a:pt x="212" y="351"/>
                      <a:pt x="212" y="351"/>
                      <a:pt x="212" y="351"/>
                    </a:cubicBezTo>
                    <a:cubicBezTo>
                      <a:pt x="215" y="351"/>
                      <a:pt x="215" y="351"/>
                      <a:pt x="215" y="351"/>
                    </a:cubicBezTo>
                    <a:cubicBezTo>
                      <a:pt x="223" y="353"/>
                      <a:pt x="223" y="353"/>
                      <a:pt x="223" y="353"/>
                    </a:cubicBezTo>
                    <a:cubicBezTo>
                      <a:pt x="228" y="355"/>
                      <a:pt x="228" y="355"/>
                      <a:pt x="228" y="355"/>
                    </a:cubicBezTo>
                    <a:cubicBezTo>
                      <a:pt x="229" y="361"/>
                      <a:pt x="229" y="361"/>
                      <a:pt x="229" y="361"/>
                    </a:cubicBezTo>
                    <a:cubicBezTo>
                      <a:pt x="233" y="362"/>
                      <a:pt x="233" y="362"/>
                      <a:pt x="233" y="362"/>
                    </a:cubicBezTo>
                    <a:cubicBezTo>
                      <a:pt x="238" y="365"/>
                      <a:pt x="238" y="365"/>
                      <a:pt x="238" y="365"/>
                    </a:cubicBezTo>
                    <a:cubicBezTo>
                      <a:pt x="248" y="363"/>
                      <a:pt x="248" y="363"/>
                      <a:pt x="248" y="363"/>
                    </a:cubicBezTo>
                    <a:cubicBezTo>
                      <a:pt x="256" y="368"/>
                      <a:pt x="256" y="368"/>
                      <a:pt x="256" y="368"/>
                    </a:cubicBezTo>
                    <a:cubicBezTo>
                      <a:pt x="258" y="371"/>
                      <a:pt x="258" y="371"/>
                      <a:pt x="258" y="371"/>
                    </a:cubicBezTo>
                    <a:cubicBezTo>
                      <a:pt x="256" y="380"/>
                      <a:pt x="256" y="380"/>
                      <a:pt x="256" y="380"/>
                    </a:cubicBezTo>
                    <a:cubicBezTo>
                      <a:pt x="258" y="387"/>
                      <a:pt x="258" y="387"/>
                      <a:pt x="258" y="387"/>
                    </a:cubicBezTo>
                    <a:cubicBezTo>
                      <a:pt x="256" y="391"/>
                      <a:pt x="256" y="391"/>
                      <a:pt x="256" y="391"/>
                    </a:cubicBezTo>
                    <a:cubicBezTo>
                      <a:pt x="263" y="403"/>
                      <a:pt x="263" y="403"/>
                      <a:pt x="263" y="403"/>
                    </a:cubicBezTo>
                    <a:cubicBezTo>
                      <a:pt x="262" y="412"/>
                      <a:pt x="262" y="412"/>
                      <a:pt x="262" y="412"/>
                    </a:cubicBezTo>
                    <a:cubicBezTo>
                      <a:pt x="295" y="412"/>
                      <a:pt x="295" y="412"/>
                      <a:pt x="295" y="412"/>
                    </a:cubicBezTo>
                    <a:cubicBezTo>
                      <a:pt x="297" y="424"/>
                      <a:pt x="297" y="424"/>
                      <a:pt x="297" y="424"/>
                    </a:cubicBezTo>
                    <a:cubicBezTo>
                      <a:pt x="296" y="432"/>
                      <a:pt x="296" y="432"/>
                      <a:pt x="296" y="432"/>
                    </a:cubicBezTo>
                    <a:cubicBezTo>
                      <a:pt x="306" y="434"/>
                      <a:pt x="306" y="434"/>
                      <a:pt x="306" y="434"/>
                    </a:cubicBezTo>
                    <a:cubicBezTo>
                      <a:pt x="316" y="451"/>
                      <a:pt x="316" y="451"/>
                      <a:pt x="316" y="451"/>
                    </a:cubicBezTo>
                    <a:cubicBezTo>
                      <a:pt x="316" y="460"/>
                      <a:pt x="316" y="460"/>
                      <a:pt x="316" y="460"/>
                    </a:cubicBezTo>
                    <a:cubicBezTo>
                      <a:pt x="307" y="479"/>
                      <a:pt x="307" y="479"/>
                      <a:pt x="307" y="479"/>
                    </a:cubicBezTo>
                    <a:cubicBezTo>
                      <a:pt x="308" y="481"/>
                      <a:pt x="308" y="481"/>
                      <a:pt x="308" y="481"/>
                    </a:cubicBezTo>
                    <a:cubicBezTo>
                      <a:pt x="305" y="485"/>
                      <a:pt x="305" y="485"/>
                      <a:pt x="305" y="485"/>
                    </a:cubicBezTo>
                    <a:cubicBezTo>
                      <a:pt x="307" y="487"/>
                      <a:pt x="307" y="487"/>
                      <a:pt x="307" y="487"/>
                    </a:cubicBezTo>
                    <a:cubicBezTo>
                      <a:pt x="306" y="491"/>
                      <a:pt x="306" y="491"/>
                      <a:pt x="306" y="491"/>
                    </a:cubicBezTo>
                    <a:cubicBezTo>
                      <a:pt x="310" y="494"/>
                      <a:pt x="310" y="494"/>
                      <a:pt x="310" y="494"/>
                    </a:cubicBezTo>
                    <a:cubicBezTo>
                      <a:pt x="311" y="500"/>
                      <a:pt x="311" y="500"/>
                      <a:pt x="311" y="500"/>
                    </a:cubicBezTo>
                    <a:cubicBezTo>
                      <a:pt x="315" y="506"/>
                      <a:pt x="315" y="506"/>
                      <a:pt x="315" y="506"/>
                    </a:cubicBezTo>
                    <a:cubicBezTo>
                      <a:pt x="313" y="517"/>
                      <a:pt x="313" y="517"/>
                      <a:pt x="313" y="517"/>
                    </a:cubicBezTo>
                    <a:cubicBezTo>
                      <a:pt x="314" y="522"/>
                      <a:pt x="314" y="522"/>
                      <a:pt x="314" y="522"/>
                    </a:cubicBezTo>
                    <a:cubicBezTo>
                      <a:pt x="312" y="526"/>
                      <a:pt x="312" y="526"/>
                      <a:pt x="312" y="526"/>
                    </a:cubicBezTo>
                    <a:cubicBezTo>
                      <a:pt x="314" y="530"/>
                      <a:pt x="314" y="530"/>
                      <a:pt x="314" y="530"/>
                    </a:cubicBezTo>
                    <a:cubicBezTo>
                      <a:pt x="321" y="529"/>
                      <a:pt x="321" y="529"/>
                      <a:pt x="321" y="529"/>
                    </a:cubicBezTo>
                    <a:cubicBezTo>
                      <a:pt x="324" y="530"/>
                      <a:pt x="324" y="530"/>
                      <a:pt x="324" y="530"/>
                    </a:cubicBezTo>
                    <a:cubicBezTo>
                      <a:pt x="332" y="530"/>
                      <a:pt x="332" y="530"/>
                      <a:pt x="332" y="530"/>
                    </a:cubicBezTo>
                    <a:cubicBezTo>
                      <a:pt x="338" y="532"/>
                      <a:pt x="338" y="532"/>
                      <a:pt x="338" y="532"/>
                    </a:cubicBezTo>
                    <a:cubicBezTo>
                      <a:pt x="346" y="528"/>
                      <a:pt x="346" y="528"/>
                      <a:pt x="346" y="528"/>
                    </a:cubicBezTo>
                    <a:cubicBezTo>
                      <a:pt x="351" y="532"/>
                      <a:pt x="351" y="532"/>
                      <a:pt x="351" y="532"/>
                    </a:cubicBezTo>
                    <a:cubicBezTo>
                      <a:pt x="355" y="533"/>
                      <a:pt x="355" y="533"/>
                      <a:pt x="355" y="533"/>
                    </a:cubicBezTo>
                    <a:cubicBezTo>
                      <a:pt x="356" y="537"/>
                      <a:pt x="356" y="537"/>
                      <a:pt x="356" y="537"/>
                    </a:cubicBezTo>
                    <a:cubicBezTo>
                      <a:pt x="361" y="557"/>
                      <a:pt x="361" y="557"/>
                      <a:pt x="361" y="557"/>
                    </a:cubicBezTo>
                    <a:cubicBezTo>
                      <a:pt x="364" y="564"/>
                      <a:pt x="364" y="564"/>
                      <a:pt x="364" y="564"/>
                    </a:cubicBezTo>
                    <a:cubicBezTo>
                      <a:pt x="367" y="565"/>
                      <a:pt x="367" y="565"/>
                      <a:pt x="367" y="565"/>
                    </a:cubicBezTo>
                    <a:cubicBezTo>
                      <a:pt x="375" y="561"/>
                      <a:pt x="375" y="561"/>
                      <a:pt x="375" y="561"/>
                    </a:cubicBezTo>
                    <a:cubicBezTo>
                      <a:pt x="379" y="563"/>
                      <a:pt x="379" y="563"/>
                      <a:pt x="379" y="563"/>
                    </a:cubicBezTo>
                    <a:cubicBezTo>
                      <a:pt x="382" y="566"/>
                      <a:pt x="382" y="566"/>
                      <a:pt x="382" y="566"/>
                    </a:cubicBezTo>
                    <a:cubicBezTo>
                      <a:pt x="384" y="566"/>
                      <a:pt x="384" y="566"/>
                      <a:pt x="384" y="566"/>
                    </a:cubicBezTo>
                    <a:cubicBezTo>
                      <a:pt x="383" y="569"/>
                      <a:pt x="383" y="569"/>
                      <a:pt x="383" y="569"/>
                    </a:cubicBezTo>
                    <a:cubicBezTo>
                      <a:pt x="382" y="587"/>
                      <a:pt x="382" y="587"/>
                      <a:pt x="382" y="587"/>
                    </a:cubicBezTo>
                    <a:cubicBezTo>
                      <a:pt x="381" y="589"/>
                      <a:pt x="381" y="589"/>
                      <a:pt x="381" y="589"/>
                    </a:cubicBezTo>
                    <a:cubicBezTo>
                      <a:pt x="381" y="589"/>
                      <a:pt x="381" y="589"/>
                      <a:pt x="381" y="589"/>
                    </a:cubicBezTo>
                    <a:cubicBezTo>
                      <a:pt x="381" y="592"/>
                      <a:pt x="381" y="592"/>
                      <a:pt x="381" y="592"/>
                    </a:cubicBezTo>
                    <a:cubicBezTo>
                      <a:pt x="380" y="594"/>
                      <a:pt x="380" y="594"/>
                      <a:pt x="380" y="594"/>
                    </a:cubicBezTo>
                    <a:cubicBezTo>
                      <a:pt x="380" y="596"/>
                      <a:pt x="380" y="596"/>
                      <a:pt x="380" y="596"/>
                    </a:cubicBezTo>
                    <a:cubicBezTo>
                      <a:pt x="383" y="594"/>
                      <a:pt x="383" y="594"/>
                      <a:pt x="383" y="594"/>
                    </a:cubicBezTo>
                    <a:cubicBezTo>
                      <a:pt x="392" y="595"/>
                      <a:pt x="392" y="595"/>
                      <a:pt x="392" y="595"/>
                    </a:cubicBezTo>
                    <a:cubicBezTo>
                      <a:pt x="392" y="599"/>
                      <a:pt x="392" y="599"/>
                      <a:pt x="392" y="599"/>
                    </a:cubicBezTo>
                    <a:cubicBezTo>
                      <a:pt x="396" y="607"/>
                      <a:pt x="396" y="607"/>
                      <a:pt x="396" y="607"/>
                    </a:cubicBezTo>
                    <a:cubicBezTo>
                      <a:pt x="396" y="613"/>
                      <a:pt x="396" y="613"/>
                      <a:pt x="396" y="613"/>
                    </a:cubicBezTo>
                    <a:cubicBezTo>
                      <a:pt x="396" y="620"/>
                      <a:pt x="396" y="620"/>
                      <a:pt x="396" y="620"/>
                    </a:cubicBezTo>
                    <a:cubicBezTo>
                      <a:pt x="397" y="627"/>
                      <a:pt x="397" y="627"/>
                      <a:pt x="397" y="627"/>
                    </a:cubicBezTo>
                    <a:cubicBezTo>
                      <a:pt x="396" y="630"/>
                      <a:pt x="396" y="630"/>
                      <a:pt x="396" y="630"/>
                    </a:cubicBezTo>
                    <a:cubicBezTo>
                      <a:pt x="392" y="630"/>
                      <a:pt x="392" y="630"/>
                      <a:pt x="392" y="630"/>
                    </a:cubicBezTo>
                    <a:cubicBezTo>
                      <a:pt x="388" y="632"/>
                      <a:pt x="388" y="632"/>
                      <a:pt x="388" y="632"/>
                    </a:cubicBezTo>
                    <a:cubicBezTo>
                      <a:pt x="387" y="634"/>
                      <a:pt x="387" y="634"/>
                      <a:pt x="387" y="634"/>
                    </a:cubicBezTo>
                    <a:cubicBezTo>
                      <a:pt x="384" y="636"/>
                      <a:pt x="384" y="636"/>
                      <a:pt x="384" y="636"/>
                    </a:cubicBezTo>
                    <a:cubicBezTo>
                      <a:pt x="383" y="635"/>
                      <a:pt x="383" y="635"/>
                      <a:pt x="383" y="635"/>
                    </a:cubicBezTo>
                    <a:cubicBezTo>
                      <a:pt x="375" y="640"/>
                      <a:pt x="375" y="640"/>
                      <a:pt x="375" y="640"/>
                    </a:cubicBezTo>
                    <a:cubicBezTo>
                      <a:pt x="374" y="643"/>
                      <a:pt x="374" y="643"/>
                      <a:pt x="374" y="643"/>
                    </a:cubicBezTo>
                    <a:cubicBezTo>
                      <a:pt x="371" y="644"/>
                      <a:pt x="371" y="644"/>
                      <a:pt x="371" y="644"/>
                    </a:cubicBezTo>
                    <a:cubicBezTo>
                      <a:pt x="364" y="649"/>
                      <a:pt x="364" y="649"/>
                      <a:pt x="364" y="649"/>
                    </a:cubicBezTo>
                    <a:cubicBezTo>
                      <a:pt x="362" y="650"/>
                      <a:pt x="362" y="650"/>
                      <a:pt x="362" y="650"/>
                    </a:cubicBezTo>
                    <a:cubicBezTo>
                      <a:pt x="361" y="655"/>
                      <a:pt x="361" y="655"/>
                      <a:pt x="361" y="655"/>
                    </a:cubicBezTo>
                    <a:cubicBezTo>
                      <a:pt x="359" y="656"/>
                      <a:pt x="359" y="656"/>
                      <a:pt x="359" y="656"/>
                    </a:cubicBezTo>
                    <a:cubicBezTo>
                      <a:pt x="356" y="655"/>
                      <a:pt x="356" y="655"/>
                      <a:pt x="356" y="655"/>
                    </a:cubicBezTo>
                    <a:cubicBezTo>
                      <a:pt x="350" y="663"/>
                      <a:pt x="350" y="663"/>
                      <a:pt x="350" y="663"/>
                    </a:cubicBezTo>
                    <a:cubicBezTo>
                      <a:pt x="349" y="665"/>
                      <a:pt x="349" y="665"/>
                      <a:pt x="349" y="665"/>
                    </a:cubicBezTo>
                    <a:cubicBezTo>
                      <a:pt x="350" y="670"/>
                      <a:pt x="350" y="670"/>
                      <a:pt x="350" y="670"/>
                    </a:cubicBezTo>
                    <a:cubicBezTo>
                      <a:pt x="347" y="670"/>
                      <a:pt x="347" y="670"/>
                      <a:pt x="347" y="670"/>
                    </a:cubicBezTo>
                    <a:cubicBezTo>
                      <a:pt x="345" y="673"/>
                      <a:pt x="345" y="673"/>
                      <a:pt x="345" y="673"/>
                    </a:cubicBezTo>
                    <a:cubicBezTo>
                      <a:pt x="342" y="680"/>
                      <a:pt x="342" y="680"/>
                      <a:pt x="342" y="680"/>
                    </a:cubicBezTo>
                    <a:cubicBezTo>
                      <a:pt x="339" y="682"/>
                      <a:pt x="339" y="682"/>
                      <a:pt x="339" y="682"/>
                    </a:cubicBezTo>
                    <a:cubicBezTo>
                      <a:pt x="336" y="687"/>
                      <a:pt x="336" y="687"/>
                      <a:pt x="336" y="687"/>
                    </a:cubicBezTo>
                    <a:cubicBezTo>
                      <a:pt x="336" y="689"/>
                      <a:pt x="336" y="689"/>
                      <a:pt x="336" y="689"/>
                    </a:cubicBezTo>
                    <a:cubicBezTo>
                      <a:pt x="332" y="692"/>
                      <a:pt x="332" y="692"/>
                      <a:pt x="332" y="692"/>
                    </a:cubicBezTo>
                    <a:cubicBezTo>
                      <a:pt x="332" y="693"/>
                      <a:pt x="332" y="693"/>
                      <a:pt x="332" y="693"/>
                    </a:cubicBezTo>
                    <a:cubicBezTo>
                      <a:pt x="335" y="693"/>
                      <a:pt x="335" y="693"/>
                      <a:pt x="335" y="693"/>
                    </a:cubicBezTo>
                    <a:cubicBezTo>
                      <a:pt x="337" y="694"/>
                      <a:pt x="337" y="694"/>
                      <a:pt x="337" y="694"/>
                    </a:cubicBezTo>
                    <a:cubicBezTo>
                      <a:pt x="346" y="692"/>
                      <a:pt x="346" y="692"/>
                      <a:pt x="346" y="692"/>
                    </a:cubicBezTo>
                    <a:cubicBezTo>
                      <a:pt x="350" y="694"/>
                      <a:pt x="350" y="694"/>
                      <a:pt x="350" y="694"/>
                    </a:cubicBezTo>
                    <a:cubicBezTo>
                      <a:pt x="354" y="700"/>
                      <a:pt x="354" y="700"/>
                      <a:pt x="354" y="700"/>
                    </a:cubicBezTo>
                    <a:cubicBezTo>
                      <a:pt x="358" y="702"/>
                      <a:pt x="358" y="702"/>
                      <a:pt x="358" y="702"/>
                    </a:cubicBezTo>
                    <a:cubicBezTo>
                      <a:pt x="360" y="707"/>
                      <a:pt x="360" y="707"/>
                      <a:pt x="360" y="707"/>
                    </a:cubicBezTo>
                    <a:cubicBezTo>
                      <a:pt x="365" y="714"/>
                      <a:pt x="365" y="714"/>
                      <a:pt x="365" y="714"/>
                    </a:cubicBezTo>
                    <a:cubicBezTo>
                      <a:pt x="367" y="714"/>
                      <a:pt x="367" y="714"/>
                      <a:pt x="367" y="714"/>
                    </a:cubicBezTo>
                    <a:cubicBezTo>
                      <a:pt x="371" y="710"/>
                      <a:pt x="371" y="710"/>
                      <a:pt x="371" y="710"/>
                    </a:cubicBezTo>
                    <a:cubicBezTo>
                      <a:pt x="372" y="711"/>
                      <a:pt x="372" y="711"/>
                      <a:pt x="372" y="711"/>
                    </a:cubicBezTo>
                    <a:cubicBezTo>
                      <a:pt x="377" y="718"/>
                      <a:pt x="377" y="718"/>
                      <a:pt x="377" y="718"/>
                    </a:cubicBezTo>
                    <a:cubicBezTo>
                      <a:pt x="382" y="720"/>
                      <a:pt x="382" y="720"/>
                      <a:pt x="382" y="720"/>
                    </a:cubicBezTo>
                    <a:cubicBezTo>
                      <a:pt x="386" y="721"/>
                      <a:pt x="386" y="721"/>
                      <a:pt x="386" y="721"/>
                    </a:cubicBezTo>
                    <a:cubicBezTo>
                      <a:pt x="391" y="725"/>
                      <a:pt x="391" y="725"/>
                      <a:pt x="391" y="725"/>
                    </a:cubicBezTo>
                    <a:cubicBezTo>
                      <a:pt x="391" y="730"/>
                      <a:pt x="391" y="730"/>
                      <a:pt x="391" y="730"/>
                    </a:cubicBezTo>
                    <a:cubicBezTo>
                      <a:pt x="395" y="729"/>
                      <a:pt x="395" y="729"/>
                      <a:pt x="395" y="729"/>
                    </a:cubicBezTo>
                    <a:cubicBezTo>
                      <a:pt x="402" y="733"/>
                      <a:pt x="402" y="733"/>
                      <a:pt x="402" y="733"/>
                    </a:cubicBezTo>
                    <a:cubicBezTo>
                      <a:pt x="406" y="738"/>
                      <a:pt x="406" y="738"/>
                      <a:pt x="406" y="738"/>
                    </a:cubicBezTo>
                    <a:cubicBezTo>
                      <a:pt x="411" y="745"/>
                      <a:pt x="411" y="745"/>
                      <a:pt x="411" y="745"/>
                    </a:cubicBezTo>
                    <a:cubicBezTo>
                      <a:pt x="415" y="748"/>
                      <a:pt x="415" y="748"/>
                      <a:pt x="415" y="748"/>
                    </a:cubicBezTo>
                    <a:cubicBezTo>
                      <a:pt x="414" y="753"/>
                      <a:pt x="414" y="753"/>
                      <a:pt x="414" y="753"/>
                    </a:cubicBezTo>
                    <a:cubicBezTo>
                      <a:pt x="411" y="758"/>
                      <a:pt x="411" y="758"/>
                      <a:pt x="411" y="758"/>
                    </a:cubicBezTo>
                    <a:cubicBezTo>
                      <a:pt x="412" y="764"/>
                      <a:pt x="412" y="764"/>
                      <a:pt x="412" y="764"/>
                    </a:cubicBezTo>
                    <a:cubicBezTo>
                      <a:pt x="413" y="765"/>
                      <a:pt x="413" y="765"/>
                      <a:pt x="413" y="765"/>
                    </a:cubicBezTo>
                    <a:cubicBezTo>
                      <a:pt x="414" y="766"/>
                      <a:pt x="414" y="766"/>
                      <a:pt x="414" y="766"/>
                    </a:cubicBezTo>
                    <a:cubicBezTo>
                      <a:pt x="416" y="769"/>
                      <a:pt x="416" y="769"/>
                      <a:pt x="416" y="769"/>
                    </a:cubicBezTo>
                    <a:cubicBezTo>
                      <a:pt x="417" y="770"/>
                      <a:pt x="417" y="770"/>
                      <a:pt x="417" y="770"/>
                    </a:cubicBezTo>
                    <a:cubicBezTo>
                      <a:pt x="424" y="764"/>
                      <a:pt x="424" y="764"/>
                      <a:pt x="424" y="764"/>
                    </a:cubicBezTo>
                    <a:cubicBezTo>
                      <a:pt x="426" y="758"/>
                      <a:pt x="426" y="758"/>
                      <a:pt x="426" y="758"/>
                    </a:cubicBezTo>
                    <a:cubicBezTo>
                      <a:pt x="429" y="745"/>
                      <a:pt x="429" y="745"/>
                      <a:pt x="429" y="745"/>
                    </a:cubicBezTo>
                    <a:cubicBezTo>
                      <a:pt x="432" y="736"/>
                      <a:pt x="432" y="736"/>
                      <a:pt x="432" y="736"/>
                    </a:cubicBezTo>
                    <a:cubicBezTo>
                      <a:pt x="433" y="735"/>
                      <a:pt x="433" y="735"/>
                      <a:pt x="433" y="735"/>
                    </a:cubicBezTo>
                    <a:cubicBezTo>
                      <a:pt x="432" y="732"/>
                      <a:pt x="432" y="732"/>
                      <a:pt x="432" y="732"/>
                    </a:cubicBezTo>
                    <a:cubicBezTo>
                      <a:pt x="429" y="728"/>
                      <a:pt x="429" y="728"/>
                      <a:pt x="429" y="728"/>
                    </a:cubicBezTo>
                    <a:cubicBezTo>
                      <a:pt x="431" y="724"/>
                      <a:pt x="431" y="724"/>
                      <a:pt x="431" y="724"/>
                    </a:cubicBezTo>
                    <a:cubicBezTo>
                      <a:pt x="433" y="723"/>
                      <a:pt x="433" y="723"/>
                      <a:pt x="433" y="723"/>
                    </a:cubicBezTo>
                    <a:cubicBezTo>
                      <a:pt x="433" y="720"/>
                      <a:pt x="433" y="720"/>
                      <a:pt x="433" y="720"/>
                    </a:cubicBezTo>
                    <a:cubicBezTo>
                      <a:pt x="436" y="717"/>
                      <a:pt x="436" y="717"/>
                      <a:pt x="436" y="717"/>
                    </a:cubicBezTo>
                    <a:cubicBezTo>
                      <a:pt x="436" y="714"/>
                      <a:pt x="436" y="714"/>
                      <a:pt x="436" y="714"/>
                    </a:cubicBezTo>
                    <a:cubicBezTo>
                      <a:pt x="438" y="716"/>
                      <a:pt x="438" y="716"/>
                      <a:pt x="438" y="716"/>
                    </a:cubicBezTo>
                    <a:cubicBezTo>
                      <a:pt x="441" y="716"/>
                      <a:pt x="441" y="716"/>
                      <a:pt x="441" y="716"/>
                    </a:cubicBezTo>
                    <a:cubicBezTo>
                      <a:pt x="444" y="713"/>
                      <a:pt x="444" y="713"/>
                      <a:pt x="444" y="713"/>
                    </a:cubicBezTo>
                    <a:cubicBezTo>
                      <a:pt x="444" y="709"/>
                      <a:pt x="444" y="709"/>
                      <a:pt x="444" y="709"/>
                    </a:cubicBezTo>
                    <a:cubicBezTo>
                      <a:pt x="446" y="708"/>
                      <a:pt x="446" y="708"/>
                      <a:pt x="446" y="708"/>
                    </a:cubicBezTo>
                    <a:cubicBezTo>
                      <a:pt x="446" y="703"/>
                      <a:pt x="446" y="703"/>
                      <a:pt x="446" y="703"/>
                    </a:cubicBezTo>
                    <a:cubicBezTo>
                      <a:pt x="447" y="701"/>
                      <a:pt x="447" y="701"/>
                      <a:pt x="447" y="701"/>
                    </a:cubicBezTo>
                    <a:cubicBezTo>
                      <a:pt x="449" y="701"/>
                      <a:pt x="449" y="701"/>
                      <a:pt x="449" y="701"/>
                    </a:cubicBezTo>
                    <a:cubicBezTo>
                      <a:pt x="450" y="698"/>
                      <a:pt x="450" y="698"/>
                      <a:pt x="450" y="698"/>
                    </a:cubicBezTo>
                    <a:cubicBezTo>
                      <a:pt x="450" y="695"/>
                      <a:pt x="450" y="695"/>
                      <a:pt x="450" y="695"/>
                    </a:cubicBezTo>
                    <a:cubicBezTo>
                      <a:pt x="448" y="693"/>
                      <a:pt x="448" y="693"/>
                      <a:pt x="448" y="693"/>
                    </a:cubicBezTo>
                    <a:cubicBezTo>
                      <a:pt x="448" y="687"/>
                      <a:pt x="448" y="687"/>
                      <a:pt x="448" y="687"/>
                    </a:cubicBezTo>
                    <a:cubicBezTo>
                      <a:pt x="446" y="686"/>
                      <a:pt x="446" y="686"/>
                      <a:pt x="446" y="686"/>
                    </a:cubicBezTo>
                    <a:cubicBezTo>
                      <a:pt x="448" y="686"/>
                      <a:pt x="448" y="686"/>
                      <a:pt x="448" y="686"/>
                    </a:cubicBezTo>
                    <a:cubicBezTo>
                      <a:pt x="450" y="691"/>
                      <a:pt x="450" y="691"/>
                      <a:pt x="450" y="691"/>
                    </a:cubicBezTo>
                    <a:cubicBezTo>
                      <a:pt x="455" y="696"/>
                      <a:pt x="455" y="696"/>
                      <a:pt x="455" y="696"/>
                    </a:cubicBezTo>
                    <a:cubicBezTo>
                      <a:pt x="456" y="696"/>
                      <a:pt x="456" y="696"/>
                      <a:pt x="456" y="696"/>
                    </a:cubicBezTo>
                    <a:cubicBezTo>
                      <a:pt x="458" y="695"/>
                      <a:pt x="458" y="695"/>
                      <a:pt x="458" y="695"/>
                    </a:cubicBezTo>
                    <a:cubicBezTo>
                      <a:pt x="460" y="696"/>
                      <a:pt x="460" y="696"/>
                      <a:pt x="460" y="696"/>
                    </a:cubicBezTo>
                    <a:cubicBezTo>
                      <a:pt x="460" y="699"/>
                      <a:pt x="460" y="699"/>
                      <a:pt x="460" y="699"/>
                    </a:cubicBezTo>
                    <a:cubicBezTo>
                      <a:pt x="458" y="699"/>
                      <a:pt x="458" y="699"/>
                      <a:pt x="458" y="699"/>
                    </a:cubicBezTo>
                    <a:cubicBezTo>
                      <a:pt x="457" y="706"/>
                      <a:pt x="457" y="706"/>
                      <a:pt x="457" y="706"/>
                    </a:cubicBezTo>
                    <a:cubicBezTo>
                      <a:pt x="452" y="713"/>
                      <a:pt x="452" y="713"/>
                      <a:pt x="452" y="713"/>
                    </a:cubicBezTo>
                    <a:cubicBezTo>
                      <a:pt x="448" y="713"/>
                      <a:pt x="448" y="713"/>
                      <a:pt x="448" y="713"/>
                    </a:cubicBezTo>
                    <a:cubicBezTo>
                      <a:pt x="448" y="718"/>
                      <a:pt x="448" y="718"/>
                      <a:pt x="448" y="718"/>
                    </a:cubicBezTo>
                    <a:cubicBezTo>
                      <a:pt x="447" y="721"/>
                      <a:pt x="447" y="721"/>
                      <a:pt x="447" y="721"/>
                    </a:cubicBezTo>
                    <a:cubicBezTo>
                      <a:pt x="445" y="720"/>
                      <a:pt x="445" y="720"/>
                      <a:pt x="445" y="720"/>
                    </a:cubicBezTo>
                    <a:cubicBezTo>
                      <a:pt x="441" y="723"/>
                      <a:pt x="441" y="723"/>
                      <a:pt x="441" y="723"/>
                    </a:cubicBezTo>
                    <a:cubicBezTo>
                      <a:pt x="439" y="725"/>
                      <a:pt x="439" y="725"/>
                      <a:pt x="439" y="725"/>
                    </a:cubicBezTo>
                    <a:cubicBezTo>
                      <a:pt x="438" y="727"/>
                      <a:pt x="438" y="727"/>
                      <a:pt x="438" y="727"/>
                    </a:cubicBezTo>
                    <a:cubicBezTo>
                      <a:pt x="435" y="728"/>
                      <a:pt x="435" y="728"/>
                      <a:pt x="435" y="728"/>
                    </a:cubicBezTo>
                    <a:cubicBezTo>
                      <a:pt x="434" y="729"/>
                      <a:pt x="434" y="729"/>
                      <a:pt x="434" y="729"/>
                    </a:cubicBezTo>
                    <a:cubicBezTo>
                      <a:pt x="434" y="731"/>
                      <a:pt x="434" y="731"/>
                      <a:pt x="434" y="731"/>
                    </a:cubicBezTo>
                    <a:cubicBezTo>
                      <a:pt x="438" y="732"/>
                      <a:pt x="438" y="732"/>
                      <a:pt x="438" y="732"/>
                    </a:cubicBezTo>
                    <a:cubicBezTo>
                      <a:pt x="449" y="723"/>
                      <a:pt x="449" y="723"/>
                      <a:pt x="449" y="723"/>
                    </a:cubicBezTo>
                    <a:cubicBezTo>
                      <a:pt x="455" y="716"/>
                      <a:pt x="455" y="716"/>
                      <a:pt x="455" y="716"/>
                    </a:cubicBezTo>
                    <a:cubicBezTo>
                      <a:pt x="464" y="701"/>
                      <a:pt x="464" y="701"/>
                      <a:pt x="464" y="701"/>
                    </a:cubicBezTo>
                    <a:cubicBezTo>
                      <a:pt x="468" y="693"/>
                      <a:pt x="468" y="693"/>
                      <a:pt x="468" y="693"/>
                    </a:cubicBezTo>
                    <a:cubicBezTo>
                      <a:pt x="471" y="684"/>
                      <a:pt x="471" y="684"/>
                      <a:pt x="471" y="684"/>
                    </a:cubicBezTo>
                    <a:cubicBezTo>
                      <a:pt x="479" y="667"/>
                      <a:pt x="479" y="667"/>
                      <a:pt x="479" y="667"/>
                    </a:cubicBezTo>
                    <a:cubicBezTo>
                      <a:pt x="488" y="657"/>
                      <a:pt x="488" y="657"/>
                      <a:pt x="488" y="657"/>
                    </a:cubicBezTo>
                    <a:cubicBezTo>
                      <a:pt x="489" y="655"/>
                      <a:pt x="489" y="655"/>
                      <a:pt x="489" y="655"/>
                    </a:cubicBezTo>
                    <a:cubicBezTo>
                      <a:pt x="488" y="653"/>
                      <a:pt x="488" y="653"/>
                      <a:pt x="488" y="653"/>
                    </a:cubicBezTo>
                    <a:cubicBezTo>
                      <a:pt x="489" y="651"/>
                      <a:pt x="489" y="651"/>
                      <a:pt x="489" y="651"/>
                    </a:cubicBezTo>
                    <a:cubicBezTo>
                      <a:pt x="491" y="650"/>
                      <a:pt x="491" y="650"/>
                      <a:pt x="491" y="650"/>
                    </a:cubicBezTo>
                    <a:cubicBezTo>
                      <a:pt x="492" y="646"/>
                      <a:pt x="492" y="646"/>
                      <a:pt x="492" y="646"/>
                    </a:cubicBezTo>
                    <a:cubicBezTo>
                      <a:pt x="494" y="645"/>
                      <a:pt x="494" y="645"/>
                      <a:pt x="494" y="645"/>
                    </a:cubicBezTo>
                    <a:cubicBezTo>
                      <a:pt x="494" y="641"/>
                      <a:pt x="494" y="641"/>
                      <a:pt x="494" y="641"/>
                    </a:cubicBezTo>
                    <a:cubicBezTo>
                      <a:pt x="494" y="639"/>
                      <a:pt x="494" y="639"/>
                      <a:pt x="494" y="639"/>
                    </a:cubicBezTo>
                    <a:cubicBezTo>
                      <a:pt x="494" y="638"/>
                      <a:pt x="494" y="638"/>
                      <a:pt x="494" y="638"/>
                    </a:cubicBezTo>
                    <a:cubicBezTo>
                      <a:pt x="492" y="637"/>
                      <a:pt x="492" y="637"/>
                      <a:pt x="492" y="637"/>
                    </a:cubicBezTo>
                    <a:cubicBezTo>
                      <a:pt x="492" y="633"/>
                      <a:pt x="492" y="633"/>
                      <a:pt x="492" y="633"/>
                    </a:cubicBezTo>
                    <a:cubicBezTo>
                      <a:pt x="489" y="628"/>
                      <a:pt x="489" y="628"/>
                      <a:pt x="489" y="628"/>
                    </a:cubicBezTo>
                    <a:cubicBezTo>
                      <a:pt x="489" y="625"/>
                      <a:pt x="489" y="625"/>
                      <a:pt x="489" y="625"/>
                    </a:cubicBezTo>
                    <a:cubicBezTo>
                      <a:pt x="489" y="623"/>
                      <a:pt x="489" y="623"/>
                      <a:pt x="489" y="623"/>
                    </a:cubicBezTo>
                    <a:cubicBezTo>
                      <a:pt x="489" y="621"/>
                      <a:pt x="489" y="621"/>
                      <a:pt x="489" y="621"/>
                    </a:cubicBezTo>
                    <a:cubicBezTo>
                      <a:pt x="487" y="615"/>
                      <a:pt x="487" y="615"/>
                      <a:pt x="487" y="615"/>
                    </a:cubicBezTo>
                    <a:cubicBezTo>
                      <a:pt x="486" y="610"/>
                      <a:pt x="486" y="610"/>
                      <a:pt x="486" y="610"/>
                    </a:cubicBezTo>
                    <a:cubicBezTo>
                      <a:pt x="487" y="608"/>
                      <a:pt x="487" y="608"/>
                      <a:pt x="487" y="608"/>
                    </a:cubicBezTo>
                    <a:cubicBezTo>
                      <a:pt x="492" y="607"/>
                      <a:pt x="492" y="607"/>
                      <a:pt x="492" y="607"/>
                    </a:cubicBezTo>
                    <a:cubicBezTo>
                      <a:pt x="491" y="604"/>
                      <a:pt x="491" y="604"/>
                      <a:pt x="491" y="604"/>
                    </a:cubicBezTo>
                    <a:cubicBezTo>
                      <a:pt x="488" y="603"/>
                      <a:pt x="488" y="603"/>
                      <a:pt x="488" y="603"/>
                    </a:cubicBezTo>
                    <a:cubicBezTo>
                      <a:pt x="493" y="602"/>
                      <a:pt x="493" y="602"/>
                      <a:pt x="493" y="602"/>
                    </a:cubicBezTo>
                    <a:cubicBezTo>
                      <a:pt x="493" y="598"/>
                      <a:pt x="493" y="598"/>
                      <a:pt x="493" y="598"/>
                    </a:cubicBezTo>
                    <a:cubicBezTo>
                      <a:pt x="488" y="596"/>
                      <a:pt x="488" y="596"/>
                      <a:pt x="488" y="596"/>
                    </a:cubicBezTo>
                    <a:cubicBezTo>
                      <a:pt x="492" y="595"/>
                      <a:pt x="492" y="595"/>
                      <a:pt x="492" y="595"/>
                    </a:cubicBezTo>
                    <a:cubicBezTo>
                      <a:pt x="494" y="592"/>
                      <a:pt x="494" y="592"/>
                      <a:pt x="494" y="592"/>
                    </a:cubicBezTo>
                    <a:cubicBezTo>
                      <a:pt x="496" y="593"/>
                      <a:pt x="496" y="593"/>
                      <a:pt x="496" y="593"/>
                    </a:cubicBezTo>
                    <a:cubicBezTo>
                      <a:pt x="502" y="587"/>
                      <a:pt x="502" y="587"/>
                      <a:pt x="502" y="587"/>
                    </a:cubicBezTo>
                    <a:cubicBezTo>
                      <a:pt x="506" y="585"/>
                      <a:pt x="506" y="585"/>
                      <a:pt x="506" y="585"/>
                    </a:cubicBezTo>
                    <a:cubicBezTo>
                      <a:pt x="506" y="583"/>
                      <a:pt x="506" y="583"/>
                      <a:pt x="506" y="583"/>
                    </a:cubicBezTo>
                    <a:cubicBezTo>
                      <a:pt x="511" y="579"/>
                      <a:pt x="511" y="579"/>
                      <a:pt x="511" y="579"/>
                    </a:cubicBezTo>
                    <a:cubicBezTo>
                      <a:pt x="516" y="575"/>
                      <a:pt x="516" y="575"/>
                      <a:pt x="516" y="575"/>
                    </a:cubicBezTo>
                    <a:cubicBezTo>
                      <a:pt x="524" y="566"/>
                      <a:pt x="524" y="566"/>
                      <a:pt x="524" y="566"/>
                    </a:cubicBezTo>
                    <a:cubicBezTo>
                      <a:pt x="531" y="566"/>
                      <a:pt x="531" y="566"/>
                      <a:pt x="531" y="566"/>
                    </a:cubicBezTo>
                    <a:cubicBezTo>
                      <a:pt x="535" y="562"/>
                      <a:pt x="535" y="562"/>
                      <a:pt x="535" y="562"/>
                    </a:cubicBezTo>
                    <a:cubicBezTo>
                      <a:pt x="539" y="559"/>
                      <a:pt x="539" y="559"/>
                      <a:pt x="539" y="559"/>
                    </a:cubicBezTo>
                    <a:cubicBezTo>
                      <a:pt x="542" y="559"/>
                      <a:pt x="542" y="559"/>
                      <a:pt x="542" y="559"/>
                    </a:cubicBezTo>
                    <a:cubicBezTo>
                      <a:pt x="545" y="561"/>
                      <a:pt x="545" y="561"/>
                      <a:pt x="545" y="561"/>
                    </a:cubicBezTo>
                    <a:cubicBezTo>
                      <a:pt x="548" y="562"/>
                      <a:pt x="548" y="562"/>
                      <a:pt x="548" y="562"/>
                    </a:cubicBezTo>
                    <a:cubicBezTo>
                      <a:pt x="548" y="559"/>
                      <a:pt x="548" y="559"/>
                      <a:pt x="548" y="559"/>
                    </a:cubicBezTo>
                    <a:cubicBezTo>
                      <a:pt x="551" y="554"/>
                      <a:pt x="551" y="554"/>
                      <a:pt x="551" y="554"/>
                    </a:cubicBezTo>
                    <a:cubicBezTo>
                      <a:pt x="559" y="549"/>
                      <a:pt x="559" y="549"/>
                      <a:pt x="559" y="549"/>
                    </a:cubicBezTo>
                    <a:cubicBezTo>
                      <a:pt x="562" y="548"/>
                      <a:pt x="562" y="548"/>
                      <a:pt x="562" y="548"/>
                    </a:cubicBezTo>
                    <a:cubicBezTo>
                      <a:pt x="562" y="546"/>
                      <a:pt x="562" y="546"/>
                      <a:pt x="562" y="546"/>
                    </a:cubicBezTo>
                    <a:cubicBezTo>
                      <a:pt x="560" y="545"/>
                      <a:pt x="560" y="545"/>
                      <a:pt x="560" y="545"/>
                    </a:cubicBezTo>
                    <a:cubicBezTo>
                      <a:pt x="557" y="545"/>
                      <a:pt x="557" y="545"/>
                      <a:pt x="557" y="545"/>
                    </a:cubicBezTo>
                    <a:cubicBezTo>
                      <a:pt x="556" y="542"/>
                      <a:pt x="556" y="542"/>
                      <a:pt x="556" y="542"/>
                    </a:cubicBezTo>
                    <a:cubicBezTo>
                      <a:pt x="559" y="542"/>
                      <a:pt x="559" y="542"/>
                      <a:pt x="559" y="542"/>
                    </a:cubicBezTo>
                    <a:cubicBezTo>
                      <a:pt x="564" y="539"/>
                      <a:pt x="564" y="539"/>
                      <a:pt x="564" y="539"/>
                    </a:cubicBezTo>
                    <a:cubicBezTo>
                      <a:pt x="566" y="540"/>
                      <a:pt x="566" y="540"/>
                      <a:pt x="566" y="540"/>
                    </a:cubicBezTo>
                    <a:cubicBezTo>
                      <a:pt x="570" y="539"/>
                      <a:pt x="570" y="539"/>
                      <a:pt x="570" y="539"/>
                    </a:cubicBezTo>
                    <a:cubicBezTo>
                      <a:pt x="572" y="538"/>
                      <a:pt x="572" y="538"/>
                      <a:pt x="572" y="538"/>
                    </a:cubicBezTo>
                    <a:cubicBezTo>
                      <a:pt x="575" y="538"/>
                      <a:pt x="575" y="538"/>
                      <a:pt x="575" y="538"/>
                    </a:cubicBezTo>
                    <a:cubicBezTo>
                      <a:pt x="575" y="539"/>
                      <a:pt x="575" y="539"/>
                      <a:pt x="575" y="539"/>
                    </a:cubicBezTo>
                    <a:cubicBezTo>
                      <a:pt x="570" y="542"/>
                      <a:pt x="570" y="542"/>
                      <a:pt x="570" y="542"/>
                    </a:cubicBezTo>
                    <a:cubicBezTo>
                      <a:pt x="566" y="543"/>
                      <a:pt x="566" y="543"/>
                      <a:pt x="566" y="543"/>
                    </a:cubicBezTo>
                    <a:cubicBezTo>
                      <a:pt x="565" y="544"/>
                      <a:pt x="565" y="544"/>
                      <a:pt x="565" y="544"/>
                    </a:cubicBezTo>
                    <a:cubicBezTo>
                      <a:pt x="566" y="545"/>
                      <a:pt x="566" y="545"/>
                      <a:pt x="566" y="545"/>
                    </a:cubicBezTo>
                    <a:cubicBezTo>
                      <a:pt x="574" y="542"/>
                      <a:pt x="574" y="542"/>
                      <a:pt x="574" y="542"/>
                    </a:cubicBezTo>
                    <a:cubicBezTo>
                      <a:pt x="582" y="539"/>
                      <a:pt x="582" y="539"/>
                      <a:pt x="582" y="539"/>
                    </a:cubicBezTo>
                    <a:cubicBezTo>
                      <a:pt x="581" y="537"/>
                      <a:pt x="581" y="537"/>
                      <a:pt x="581" y="537"/>
                    </a:cubicBezTo>
                    <a:cubicBezTo>
                      <a:pt x="584" y="535"/>
                      <a:pt x="584" y="535"/>
                      <a:pt x="584" y="535"/>
                    </a:cubicBezTo>
                    <a:cubicBezTo>
                      <a:pt x="586" y="536"/>
                      <a:pt x="586" y="536"/>
                      <a:pt x="586" y="536"/>
                    </a:cubicBezTo>
                    <a:cubicBezTo>
                      <a:pt x="585" y="538"/>
                      <a:pt x="585" y="538"/>
                      <a:pt x="585" y="538"/>
                    </a:cubicBezTo>
                    <a:cubicBezTo>
                      <a:pt x="585" y="538"/>
                      <a:pt x="585" y="541"/>
                      <a:pt x="586" y="541"/>
                    </a:cubicBezTo>
                    <a:cubicBezTo>
                      <a:pt x="586" y="541"/>
                      <a:pt x="591" y="542"/>
                      <a:pt x="591" y="542"/>
                    </a:cubicBezTo>
                    <a:cubicBezTo>
                      <a:pt x="594" y="540"/>
                      <a:pt x="594" y="540"/>
                      <a:pt x="594" y="540"/>
                    </a:cubicBezTo>
                    <a:cubicBezTo>
                      <a:pt x="599" y="540"/>
                      <a:pt x="599" y="540"/>
                      <a:pt x="599" y="540"/>
                    </a:cubicBezTo>
                    <a:cubicBezTo>
                      <a:pt x="606" y="541"/>
                      <a:pt x="606" y="541"/>
                      <a:pt x="606" y="541"/>
                    </a:cubicBezTo>
                    <a:cubicBezTo>
                      <a:pt x="609" y="538"/>
                      <a:pt x="609" y="538"/>
                      <a:pt x="609" y="538"/>
                    </a:cubicBezTo>
                    <a:cubicBezTo>
                      <a:pt x="609" y="536"/>
                      <a:pt x="609" y="536"/>
                      <a:pt x="609" y="536"/>
                    </a:cubicBezTo>
                    <a:cubicBezTo>
                      <a:pt x="609" y="536"/>
                      <a:pt x="609" y="536"/>
                      <a:pt x="609" y="536"/>
                    </a:cubicBezTo>
                    <a:cubicBezTo>
                      <a:pt x="609" y="534"/>
                      <a:pt x="609" y="534"/>
                      <a:pt x="609" y="534"/>
                    </a:cubicBezTo>
                    <a:cubicBezTo>
                      <a:pt x="618" y="528"/>
                      <a:pt x="618" y="528"/>
                      <a:pt x="618" y="528"/>
                    </a:cubicBezTo>
                    <a:cubicBezTo>
                      <a:pt x="625" y="525"/>
                      <a:pt x="625" y="525"/>
                      <a:pt x="625" y="525"/>
                    </a:cubicBezTo>
                    <a:cubicBezTo>
                      <a:pt x="628" y="523"/>
                      <a:pt x="628" y="523"/>
                      <a:pt x="628" y="523"/>
                    </a:cubicBezTo>
                    <a:cubicBezTo>
                      <a:pt x="629" y="521"/>
                      <a:pt x="629" y="521"/>
                      <a:pt x="629" y="521"/>
                    </a:cubicBezTo>
                    <a:cubicBezTo>
                      <a:pt x="628" y="519"/>
                      <a:pt x="628" y="519"/>
                      <a:pt x="628" y="519"/>
                    </a:cubicBezTo>
                    <a:cubicBezTo>
                      <a:pt x="625" y="512"/>
                      <a:pt x="625" y="512"/>
                      <a:pt x="625" y="512"/>
                    </a:cubicBezTo>
                    <a:cubicBezTo>
                      <a:pt x="628" y="507"/>
                      <a:pt x="628" y="507"/>
                      <a:pt x="628" y="507"/>
                    </a:cubicBezTo>
                    <a:cubicBezTo>
                      <a:pt x="630" y="504"/>
                      <a:pt x="630" y="504"/>
                      <a:pt x="630" y="504"/>
                    </a:cubicBezTo>
                    <a:cubicBezTo>
                      <a:pt x="630" y="501"/>
                      <a:pt x="630" y="501"/>
                      <a:pt x="630" y="501"/>
                    </a:cubicBezTo>
                    <a:cubicBezTo>
                      <a:pt x="632" y="499"/>
                      <a:pt x="632" y="499"/>
                      <a:pt x="632" y="499"/>
                    </a:cubicBezTo>
                    <a:cubicBezTo>
                      <a:pt x="635" y="497"/>
                      <a:pt x="635" y="497"/>
                      <a:pt x="635" y="497"/>
                    </a:cubicBezTo>
                    <a:cubicBezTo>
                      <a:pt x="636" y="493"/>
                      <a:pt x="636" y="493"/>
                      <a:pt x="636" y="493"/>
                    </a:cubicBezTo>
                    <a:cubicBezTo>
                      <a:pt x="635" y="493"/>
                      <a:pt x="635" y="493"/>
                      <a:pt x="635" y="493"/>
                    </a:cubicBezTo>
                    <a:cubicBezTo>
                      <a:pt x="640" y="484"/>
                      <a:pt x="640" y="484"/>
                      <a:pt x="640" y="484"/>
                    </a:cubicBezTo>
                    <a:cubicBezTo>
                      <a:pt x="647" y="476"/>
                      <a:pt x="647" y="476"/>
                      <a:pt x="647" y="476"/>
                    </a:cubicBezTo>
                    <a:cubicBezTo>
                      <a:pt x="647" y="472"/>
                      <a:pt x="647" y="472"/>
                      <a:pt x="647" y="472"/>
                    </a:cubicBezTo>
                    <a:cubicBezTo>
                      <a:pt x="646" y="460"/>
                      <a:pt x="646" y="460"/>
                      <a:pt x="646" y="460"/>
                    </a:cubicBezTo>
                    <a:cubicBezTo>
                      <a:pt x="645" y="458"/>
                      <a:pt x="645" y="458"/>
                      <a:pt x="645" y="458"/>
                    </a:cubicBezTo>
                    <a:cubicBezTo>
                      <a:pt x="647" y="451"/>
                      <a:pt x="647" y="451"/>
                      <a:pt x="647" y="451"/>
                    </a:cubicBezTo>
                    <a:cubicBezTo>
                      <a:pt x="649" y="448"/>
                      <a:pt x="649" y="448"/>
                      <a:pt x="649" y="448"/>
                    </a:cubicBezTo>
                    <a:cubicBezTo>
                      <a:pt x="649" y="445"/>
                      <a:pt x="649" y="445"/>
                      <a:pt x="649" y="445"/>
                    </a:cubicBezTo>
                    <a:cubicBezTo>
                      <a:pt x="655" y="441"/>
                      <a:pt x="655" y="441"/>
                      <a:pt x="655" y="441"/>
                    </a:cubicBezTo>
                    <a:cubicBezTo>
                      <a:pt x="656" y="439"/>
                      <a:pt x="656" y="439"/>
                      <a:pt x="656" y="439"/>
                    </a:cubicBezTo>
                    <a:cubicBezTo>
                      <a:pt x="654" y="432"/>
                      <a:pt x="654" y="432"/>
                      <a:pt x="654" y="432"/>
                    </a:cubicBezTo>
                    <a:cubicBezTo>
                      <a:pt x="657" y="424"/>
                      <a:pt x="657" y="424"/>
                      <a:pt x="657" y="424"/>
                    </a:cubicBezTo>
                    <a:cubicBezTo>
                      <a:pt x="656" y="417"/>
                      <a:pt x="656" y="417"/>
                      <a:pt x="656" y="417"/>
                    </a:cubicBezTo>
                    <a:cubicBezTo>
                      <a:pt x="657" y="412"/>
                      <a:pt x="657" y="412"/>
                      <a:pt x="657" y="412"/>
                    </a:cubicBezTo>
                    <a:cubicBezTo>
                      <a:pt x="657" y="409"/>
                      <a:pt x="657" y="409"/>
                      <a:pt x="657" y="409"/>
                    </a:cubicBezTo>
                    <a:cubicBezTo>
                      <a:pt x="659" y="402"/>
                      <a:pt x="659" y="402"/>
                      <a:pt x="659" y="402"/>
                    </a:cubicBezTo>
                    <a:cubicBezTo>
                      <a:pt x="657" y="377"/>
                      <a:pt x="657" y="377"/>
                      <a:pt x="657" y="377"/>
                    </a:cubicBezTo>
                    <a:cubicBezTo>
                      <a:pt x="657" y="372"/>
                      <a:pt x="657" y="372"/>
                      <a:pt x="657" y="372"/>
                    </a:cubicBezTo>
                    <a:cubicBezTo>
                      <a:pt x="658" y="369"/>
                      <a:pt x="658" y="369"/>
                      <a:pt x="658" y="369"/>
                    </a:cubicBezTo>
                    <a:cubicBezTo>
                      <a:pt x="658" y="365"/>
                      <a:pt x="658" y="365"/>
                      <a:pt x="658" y="365"/>
                    </a:cubicBezTo>
                    <a:cubicBezTo>
                      <a:pt x="657" y="367"/>
                      <a:pt x="657" y="367"/>
                      <a:pt x="657" y="367"/>
                    </a:cubicBezTo>
                    <a:cubicBezTo>
                      <a:pt x="654" y="365"/>
                      <a:pt x="654" y="365"/>
                      <a:pt x="654" y="365"/>
                    </a:cubicBezTo>
                    <a:cubicBezTo>
                      <a:pt x="654" y="363"/>
                      <a:pt x="654" y="363"/>
                      <a:pt x="654" y="363"/>
                    </a:cubicBezTo>
                    <a:cubicBezTo>
                      <a:pt x="656" y="359"/>
                      <a:pt x="656" y="359"/>
                      <a:pt x="656" y="359"/>
                    </a:cubicBezTo>
                    <a:cubicBezTo>
                      <a:pt x="656" y="355"/>
                      <a:pt x="656" y="355"/>
                      <a:pt x="656" y="355"/>
                    </a:cubicBezTo>
                    <a:cubicBezTo>
                      <a:pt x="656" y="352"/>
                      <a:pt x="656" y="352"/>
                      <a:pt x="656" y="352"/>
                    </a:cubicBezTo>
                    <a:cubicBezTo>
                      <a:pt x="659" y="351"/>
                      <a:pt x="659" y="351"/>
                      <a:pt x="659" y="351"/>
                    </a:cubicBezTo>
                    <a:cubicBezTo>
                      <a:pt x="659" y="347"/>
                      <a:pt x="659" y="347"/>
                      <a:pt x="659" y="347"/>
                    </a:cubicBezTo>
                    <a:cubicBezTo>
                      <a:pt x="657" y="342"/>
                      <a:pt x="657" y="342"/>
                      <a:pt x="657" y="342"/>
                    </a:cubicBezTo>
                    <a:cubicBezTo>
                      <a:pt x="652" y="340"/>
                      <a:pt x="652" y="340"/>
                      <a:pt x="652" y="340"/>
                    </a:cubicBezTo>
                    <a:cubicBezTo>
                      <a:pt x="653" y="340"/>
                      <a:pt x="653" y="340"/>
                      <a:pt x="653" y="340"/>
                    </a:cubicBezTo>
                    <a:cubicBezTo>
                      <a:pt x="654" y="338"/>
                      <a:pt x="654" y="338"/>
                      <a:pt x="654" y="338"/>
                    </a:cubicBezTo>
                    <a:cubicBezTo>
                      <a:pt x="655" y="340"/>
                      <a:pt x="655" y="340"/>
                      <a:pt x="655" y="340"/>
                    </a:cubicBezTo>
                    <a:cubicBezTo>
                      <a:pt x="658" y="342"/>
                      <a:pt x="658" y="342"/>
                      <a:pt x="658" y="342"/>
                    </a:cubicBezTo>
                    <a:cubicBezTo>
                      <a:pt x="661" y="343"/>
                      <a:pt x="661" y="343"/>
                      <a:pt x="661" y="343"/>
                    </a:cubicBezTo>
                    <a:cubicBezTo>
                      <a:pt x="662" y="339"/>
                      <a:pt x="662" y="339"/>
                      <a:pt x="662" y="339"/>
                    </a:cubicBezTo>
                    <a:cubicBezTo>
                      <a:pt x="664" y="339"/>
                      <a:pt x="664" y="339"/>
                      <a:pt x="664" y="339"/>
                    </a:cubicBezTo>
                    <a:cubicBezTo>
                      <a:pt x="665" y="341"/>
                      <a:pt x="665" y="341"/>
                      <a:pt x="665" y="341"/>
                    </a:cubicBezTo>
                    <a:cubicBezTo>
                      <a:pt x="667" y="342"/>
                      <a:pt x="667" y="342"/>
                      <a:pt x="667" y="342"/>
                    </a:cubicBezTo>
                    <a:cubicBezTo>
                      <a:pt x="665" y="345"/>
                      <a:pt x="665" y="345"/>
                      <a:pt x="665" y="345"/>
                    </a:cubicBezTo>
                    <a:cubicBezTo>
                      <a:pt x="662" y="347"/>
                      <a:pt x="662" y="347"/>
                      <a:pt x="662" y="347"/>
                    </a:cubicBezTo>
                    <a:cubicBezTo>
                      <a:pt x="662" y="349"/>
                      <a:pt x="662" y="349"/>
                      <a:pt x="662" y="349"/>
                    </a:cubicBezTo>
                    <a:cubicBezTo>
                      <a:pt x="664" y="349"/>
                      <a:pt x="664" y="349"/>
                      <a:pt x="664" y="349"/>
                    </a:cubicBezTo>
                    <a:cubicBezTo>
                      <a:pt x="667" y="346"/>
                      <a:pt x="667" y="346"/>
                      <a:pt x="667" y="346"/>
                    </a:cubicBezTo>
                    <a:cubicBezTo>
                      <a:pt x="672" y="343"/>
                      <a:pt x="672" y="343"/>
                      <a:pt x="672" y="343"/>
                    </a:cubicBezTo>
                    <a:cubicBezTo>
                      <a:pt x="679" y="334"/>
                      <a:pt x="679" y="334"/>
                      <a:pt x="679" y="334"/>
                    </a:cubicBezTo>
                    <a:cubicBezTo>
                      <a:pt x="681" y="326"/>
                      <a:pt x="681" y="326"/>
                      <a:pt x="681" y="326"/>
                    </a:cubicBezTo>
                    <a:cubicBezTo>
                      <a:pt x="682" y="322"/>
                      <a:pt x="682" y="322"/>
                      <a:pt x="682" y="322"/>
                    </a:cubicBezTo>
                    <a:cubicBezTo>
                      <a:pt x="685" y="320"/>
                      <a:pt x="685" y="320"/>
                      <a:pt x="685" y="320"/>
                    </a:cubicBezTo>
                    <a:cubicBezTo>
                      <a:pt x="687" y="314"/>
                      <a:pt x="687" y="314"/>
                      <a:pt x="687" y="314"/>
                    </a:cubicBezTo>
                    <a:cubicBezTo>
                      <a:pt x="690" y="308"/>
                      <a:pt x="690" y="308"/>
                      <a:pt x="690" y="308"/>
                    </a:cubicBezTo>
                    <a:cubicBezTo>
                      <a:pt x="700" y="301"/>
                      <a:pt x="700" y="301"/>
                      <a:pt x="700" y="301"/>
                    </a:cubicBezTo>
                    <a:cubicBezTo>
                      <a:pt x="701" y="298"/>
                      <a:pt x="701" y="298"/>
                      <a:pt x="701" y="298"/>
                    </a:cubicBezTo>
                    <a:cubicBezTo>
                      <a:pt x="704" y="297"/>
                      <a:pt x="704" y="297"/>
                      <a:pt x="704" y="297"/>
                    </a:cubicBezTo>
                    <a:cubicBezTo>
                      <a:pt x="706" y="294"/>
                      <a:pt x="706" y="294"/>
                      <a:pt x="706" y="294"/>
                    </a:cubicBezTo>
                    <a:cubicBezTo>
                      <a:pt x="714" y="286"/>
                      <a:pt x="714" y="286"/>
                      <a:pt x="714" y="286"/>
                    </a:cubicBezTo>
                    <a:cubicBezTo>
                      <a:pt x="722" y="276"/>
                      <a:pt x="722" y="276"/>
                      <a:pt x="722" y="276"/>
                    </a:cubicBezTo>
                    <a:cubicBezTo>
                      <a:pt x="724" y="273"/>
                      <a:pt x="724" y="273"/>
                      <a:pt x="724" y="273"/>
                    </a:cubicBezTo>
                    <a:cubicBezTo>
                      <a:pt x="728" y="263"/>
                      <a:pt x="728" y="263"/>
                      <a:pt x="728" y="263"/>
                    </a:cubicBezTo>
                    <a:cubicBezTo>
                      <a:pt x="730" y="259"/>
                      <a:pt x="730" y="259"/>
                      <a:pt x="730" y="259"/>
                    </a:cubicBezTo>
                    <a:cubicBezTo>
                      <a:pt x="732" y="256"/>
                      <a:pt x="732" y="256"/>
                      <a:pt x="732" y="256"/>
                    </a:cubicBezTo>
                    <a:cubicBezTo>
                      <a:pt x="732" y="252"/>
                      <a:pt x="732" y="252"/>
                      <a:pt x="732" y="252"/>
                    </a:cubicBezTo>
                    <a:cubicBezTo>
                      <a:pt x="729" y="249"/>
                      <a:pt x="729" y="249"/>
                      <a:pt x="729" y="249"/>
                    </a:cubicBezTo>
                    <a:cubicBezTo>
                      <a:pt x="730" y="245"/>
                      <a:pt x="730" y="245"/>
                      <a:pt x="730" y="245"/>
                    </a:cubicBezTo>
                    <a:cubicBezTo>
                      <a:pt x="733" y="243"/>
                      <a:pt x="733" y="243"/>
                      <a:pt x="733" y="243"/>
                    </a:cubicBezTo>
                    <a:cubicBezTo>
                      <a:pt x="732" y="234"/>
                      <a:pt x="732" y="234"/>
                      <a:pt x="732" y="234"/>
                    </a:cubicBezTo>
                    <a:cubicBezTo>
                      <a:pt x="730" y="232"/>
                      <a:pt x="730" y="232"/>
                      <a:pt x="730" y="232"/>
                    </a:cubicBezTo>
                    <a:cubicBezTo>
                      <a:pt x="729" y="228"/>
                      <a:pt x="729" y="228"/>
                      <a:pt x="729" y="228"/>
                    </a:cubicBezTo>
                    <a:cubicBezTo>
                      <a:pt x="723" y="213"/>
                      <a:pt x="723" y="213"/>
                      <a:pt x="723" y="213"/>
                    </a:cubicBezTo>
                    <a:cubicBezTo>
                      <a:pt x="723" y="208"/>
                      <a:pt x="723" y="208"/>
                      <a:pt x="723" y="208"/>
                    </a:cubicBezTo>
                    <a:cubicBezTo>
                      <a:pt x="721" y="203"/>
                      <a:pt x="721" y="203"/>
                      <a:pt x="721" y="203"/>
                    </a:cubicBezTo>
                    <a:cubicBezTo>
                      <a:pt x="709" y="197"/>
                      <a:pt x="709" y="197"/>
                      <a:pt x="709" y="197"/>
                    </a:cubicBezTo>
                    <a:cubicBezTo>
                      <a:pt x="702" y="197"/>
                      <a:pt x="702" y="197"/>
                      <a:pt x="702" y="197"/>
                    </a:cubicBezTo>
                    <a:cubicBezTo>
                      <a:pt x="697" y="200"/>
                      <a:pt x="697" y="200"/>
                      <a:pt x="697" y="200"/>
                    </a:cubicBezTo>
                    <a:cubicBezTo>
                      <a:pt x="694" y="195"/>
                      <a:pt x="694" y="195"/>
                      <a:pt x="694" y="195"/>
                    </a:cubicBezTo>
                    <a:cubicBezTo>
                      <a:pt x="690" y="194"/>
                      <a:pt x="690" y="194"/>
                      <a:pt x="690" y="194"/>
                    </a:cubicBezTo>
                    <a:cubicBezTo>
                      <a:pt x="686" y="189"/>
                      <a:pt x="686" y="189"/>
                      <a:pt x="686" y="189"/>
                    </a:cubicBezTo>
                    <a:cubicBezTo>
                      <a:pt x="680" y="187"/>
                      <a:pt x="680" y="187"/>
                      <a:pt x="680" y="187"/>
                    </a:cubicBezTo>
                    <a:cubicBezTo>
                      <a:pt x="676" y="186"/>
                      <a:pt x="676" y="186"/>
                      <a:pt x="676" y="186"/>
                    </a:cubicBezTo>
                    <a:cubicBezTo>
                      <a:pt x="668" y="177"/>
                      <a:pt x="668" y="177"/>
                      <a:pt x="668" y="177"/>
                    </a:cubicBezTo>
                    <a:cubicBezTo>
                      <a:pt x="661" y="168"/>
                      <a:pt x="661" y="168"/>
                      <a:pt x="661" y="168"/>
                    </a:cubicBezTo>
                    <a:cubicBezTo>
                      <a:pt x="658" y="167"/>
                      <a:pt x="658" y="167"/>
                      <a:pt x="658" y="167"/>
                    </a:cubicBezTo>
                    <a:cubicBezTo>
                      <a:pt x="653" y="163"/>
                      <a:pt x="653" y="163"/>
                      <a:pt x="653" y="163"/>
                    </a:cubicBezTo>
                    <a:cubicBezTo>
                      <a:pt x="649" y="163"/>
                      <a:pt x="649" y="163"/>
                      <a:pt x="649" y="163"/>
                    </a:cubicBezTo>
                    <a:cubicBezTo>
                      <a:pt x="638" y="155"/>
                      <a:pt x="638" y="155"/>
                      <a:pt x="638" y="155"/>
                    </a:cubicBezTo>
                    <a:cubicBezTo>
                      <a:pt x="633" y="155"/>
                      <a:pt x="633" y="155"/>
                      <a:pt x="633" y="155"/>
                    </a:cubicBezTo>
                    <a:cubicBezTo>
                      <a:pt x="627" y="152"/>
                      <a:pt x="627" y="152"/>
                      <a:pt x="627" y="152"/>
                    </a:cubicBezTo>
                    <a:cubicBezTo>
                      <a:pt x="624" y="154"/>
                      <a:pt x="624" y="154"/>
                      <a:pt x="624" y="154"/>
                    </a:cubicBezTo>
                    <a:cubicBezTo>
                      <a:pt x="618" y="154"/>
                      <a:pt x="618" y="154"/>
                      <a:pt x="618" y="154"/>
                    </a:cubicBezTo>
                    <a:cubicBezTo>
                      <a:pt x="615" y="153"/>
                      <a:pt x="615" y="153"/>
                      <a:pt x="615" y="153"/>
                    </a:cubicBezTo>
                    <a:cubicBezTo>
                      <a:pt x="612" y="154"/>
                      <a:pt x="612" y="154"/>
                      <a:pt x="612" y="154"/>
                    </a:cubicBezTo>
                    <a:cubicBezTo>
                      <a:pt x="610" y="157"/>
                      <a:pt x="610" y="157"/>
                      <a:pt x="610" y="157"/>
                    </a:cubicBezTo>
                    <a:cubicBezTo>
                      <a:pt x="608" y="154"/>
                      <a:pt x="608" y="154"/>
                      <a:pt x="608" y="154"/>
                    </a:cubicBezTo>
                    <a:cubicBezTo>
                      <a:pt x="603" y="151"/>
                      <a:pt x="603" y="151"/>
                      <a:pt x="603" y="151"/>
                    </a:cubicBezTo>
                    <a:cubicBezTo>
                      <a:pt x="602" y="152"/>
                      <a:pt x="602" y="152"/>
                      <a:pt x="602" y="152"/>
                    </a:cubicBezTo>
                    <a:cubicBezTo>
                      <a:pt x="600" y="150"/>
                      <a:pt x="600" y="150"/>
                      <a:pt x="600" y="150"/>
                    </a:cubicBezTo>
                    <a:cubicBezTo>
                      <a:pt x="599" y="153"/>
                      <a:pt x="599" y="153"/>
                      <a:pt x="599" y="153"/>
                    </a:cubicBezTo>
                    <a:cubicBezTo>
                      <a:pt x="599" y="155"/>
                      <a:pt x="599" y="155"/>
                      <a:pt x="599" y="155"/>
                    </a:cubicBezTo>
                    <a:cubicBezTo>
                      <a:pt x="596" y="152"/>
                      <a:pt x="596" y="152"/>
                      <a:pt x="596" y="152"/>
                    </a:cubicBezTo>
                    <a:cubicBezTo>
                      <a:pt x="595" y="150"/>
                      <a:pt x="595" y="150"/>
                      <a:pt x="595" y="150"/>
                    </a:cubicBezTo>
                    <a:cubicBezTo>
                      <a:pt x="593" y="150"/>
                      <a:pt x="593" y="150"/>
                      <a:pt x="593" y="150"/>
                    </a:cubicBezTo>
                    <a:cubicBezTo>
                      <a:pt x="594" y="152"/>
                      <a:pt x="594" y="152"/>
                      <a:pt x="594" y="152"/>
                    </a:cubicBezTo>
                    <a:cubicBezTo>
                      <a:pt x="593" y="152"/>
                      <a:pt x="593" y="152"/>
                      <a:pt x="593" y="152"/>
                    </a:cubicBezTo>
                    <a:cubicBezTo>
                      <a:pt x="587" y="150"/>
                      <a:pt x="587" y="150"/>
                      <a:pt x="587" y="150"/>
                    </a:cubicBezTo>
                    <a:cubicBezTo>
                      <a:pt x="585" y="151"/>
                      <a:pt x="585" y="151"/>
                      <a:pt x="585" y="151"/>
                    </a:cubicBezTo>
                    <a:cubicBezTo>
                      <a:pt x="581" y="150"/>
                      <a:pt x="581" y="150"/>
                      <a:pt x="581" y="150"/>
                    </a:cubicBezTo>
                    <a:cubicBezTo>
                      <a:pt x="570" y="145"/>
                      <a:pt x="570" y="145"/>
                      <a:pt x="570" y="145"/>
                    </a:cubicBezTo>
                    <a:cubicBezTo>
                      <a:pt x="566" y="145"/>
                      <a:pt x="566" y="145"/>
                      <a:pt x="566" y="145"/>
                    </a:cubicBezTo>
                    <a:cubicBezTo>
                      <a:pt x="566" y="146"/>
                      <a:pt x="566" y="146"/>
                      <a:pt x="566" y="146"/>
                    </a:cubicBezTo>
                    <a:cubicBezTo>
                      <a:pt x="567" y="148"/>
                      <a:pt x="567" y="148"/>
                      <a:pt x="567" y="148"/>
                    </a:cubicBezTo>
                    <a:cubicBezTo>
                      <a:pt x="566" y="149"/>
                      <a:pt x="566" y="149"/>
                      <a:pt x="566" y="149"/>
                    </a:cubicBezTo>
                    <a:cubicBezTo>
                      <a:pt x="564" y="148"/>
                      <a:pt x="564" y="148"/>
                      <a:pt x="564" y="148"/>
                    </a:cubicBezTo>
                    <a:cubicBezTo>
                      <a:pt x="563" y="149"/>
                      <a:pt x="563" y="149"/>
                      <a:pt x="563" y="149"/>
                    </a:cubicBezTo>
                    <a:cubicBezTo>
                      <a:pt x="562" y="150"/>
                      <a:pt x="562" y="150"/>
                      <a:pt x="562" y="150"/>
                    </a:cubicBezTo>
                    <a:cubicBezTo>
                      <a:pt x="559" y="152"/>
                      <a:pt x="559" y="152"/>
                      <a:pt x="559" y="152"/>
                    </a:cubicBezTo>
                    <a:cubicBezTo>
                      <a:pt x="558" y="154"/>
                      <a:pt x="558" y="154"/>
                      <a:pt x="558" y="154"/>
                    </a:cubicBezTo>
                    <a:cubicBezTo>
                      <a:pt x="557" y="158"/>
                      <a:pt x="557" y="158"/>
                      <a:pt x="557" y="158"/>
                    </a:cubicBezTo>
                    <a:cubicBezTo>
                      <a:pt x="555" y="155"/>
                      <a:pt x="555" y="155"/>
                      <a:pt x="555" y="155"/>
                    </a:cubicBezTo>
                    <a:cubicBezTo>
                      <a:pt x="554" y="152"/>
                      <a:pt x="554" y="152"/>
                      <a:pt x="554" y="152"/>
                    </a:cubicBezTo>
                    <a:cubicBezTo>
                      <a:pt x="552" y="153"/>
                      <a:pt x="552" y="153"/>
                      <a:pt x="552" y="153"/>
                    </a:cubicBezTo>
                    <a:cubicBezTo>
                      <a:pt x="552" y="157"/>
                      <a:pt x="552" y="157"/>
                      <a:pt x="552" y="157"/>
                    </a:cubicBezTo>
                    <a:cubicBezTo>
                      <a:pt x="549" y="162"/>
                      <a:pt x="549" y="162"/>
                      <a:pt x="549" y="162"/>
                    </a:cubicBezTo>
                    <a:cubicBezTo>
                      <a:pt x="549" y="167"/>
                      <a:pt x="549" y="167"/>
                      <a:pt x="549" y="167"/>
                    </a:cubicBezTo>
                    <a:cubicBezTo>
                      <a:pt x="548" y="163"/>
                      <a:pt x="548" y="163"/>
                      <a:pt x="548" y="163"/>
                    </a:cubicBezTo>
                    <a:cubicBezTo>
                      <a:pt x="550" y="158"/>
                      <a:pt x="550" y="158"/>
                      <a:pt x="550" y="158"/>
                    </a:cubicBezTo>
                    <a:cubicBezTo>
                      <a:pt x="549" y="154"/>
                      <a:pt x="549" y="154"/>
                      <a:pt x="549" y="154"/>
                    </a:cubicBezTo>
                    <a:cubicBezTo>
                      <a:pt x="551" y="148"/>
                      <a:pt x="551" y="148"/>
                      <a:pt x="551" y="148"/>
                    </a:cubicBezTo>
                    <a:cubicBezTo>
                      <a:pt x="552" y="146"/>
                      <a:pt x="552" y="146"/>
                      <a:pt x="552" y="146"/>
                    </a:cubicBezTo>
                    <a:cubicBezTo>
                      <a:pt x="551" y="145"/>
                      <a:pt x="551" y="145"/>
                      <a:pt x="551" y="145"/>
                    </a:cubicBezTo>
                    <a:cubicBezTo>
                      <a:pt x="548" y="145"/>
                      <a:pt x="548" y="145"/>
                      <a:pt x="548" y="145"/>
                    </a:cubicBezTo>
                    <a:cubicBezTo>
                      <a:pt x="552" y="140"/>
                      <a:pt x="552" y="140"/>
                      <a:pt x="552" y="140"/>
                    </a:cubicBezTo>
                    <a:cubicBezTo>
                      <a:pt x="547" y="135"/>
                      <a:pt x="547" y="135"/>
                      <a:pt x="547" y="135"/>
                    </a:cubicBezTo>
                    <a:cubicBezTo>
                      <a:pt x="544" y="130"/>
                      <a:pt x="544" y="130"/>
                      <a:pt x="544" y="130"/>
                    </a:cubicBezTo>
                    <a:cubicBezTo>
                      <a:pt x="541" y="130"/>
                      <a:pt x="541" y="130"/>
                      <a:pt x="541" y="130"/>
                    </a:cubicBezTo>
                    <a:cubicBezTo>
                      <a:pt x="537" y="130"/>
                      <a:pt x="537" y="130"/>
                      <a:pt x="537" y="130"/>
                    </a:cubicBezTo>
                    <a:cubicBezTo>
                      <a:pt x="534" y="133"/>
                      <a:pt x="534" y="133"/>
                      <a:pt x="534" y="133"/>
                    </a:cubicBezTo>
                    <a:cubicBezTo>
                      <a:pt x="532" y="134"/>
                      <a:pt x="532" y="134"/>
                      <a:pt x="532" y="134"/>
                    </a:cubicBezTo>
                    <a:cubicBezTo>
                      <a:pt x="531" y="131"/>
                      <a:pt x="531" y="131"/>
                      <a:pt x="531" y="131"/>
                    </a:cubicBezTo>
                    <a:cubicBezTo>
                      <a:pt x="529" y="130"/>
                      <a:pt x="529" y="130"/>
                      <a:pt x="529" y="130"/>
                    </a:cubicBezTo>
                    <a:cubicBezTo>
                      <a:pt x="528" y="127"/>
                      <a:pt x="528" y="127"/>
                      <a:pt x="528" y="127"/>
                    </a:cubicBezTo>
                    <a:cubicBezTo>
                      <a:pt x="526" y="126"/>
                      <a:pt x="526" y="126"/>
                      <a:pt x="526" y="126"/>
                    </a:cubicBezTo>
                    <a:cubicBezTo>
                      <a:pt x="523" y="126"/>
                      <a:pt x="523" y="126"/>
                      <a:pt x="523" y="126"/>
                    </a:cubicBezTo>
                    <a:cubicBezTo>
                      <a:pt x="522" y="124"/>
                      <a:pt x="522" y="124"/>
                      <a:pt x="522" y="124"/>
                    </a:cubicBezTo>
                    <a:cubicBezTo>
                      <a:pt x="519" y="123"/>
                      <a:pt x="519" y="123"/>
                      <a:pt x="519" y="123"/>
                    </a:cubicBezTo>
                    <a:cubicBezTo>
                      <a:pt x="518" y="125"/>
                      <a:pt x="518" y="125"/>
                      <a:pt x="518" y="125"/>
                    </a:cubicBezTo>
                    <a:cubicBezTo>
                      <a:pt x="518" y="123"/>
                      <a:pt x="518" y="123"/>
                      <a:pt x="518" y="123"/>
                    </a:cubicBezTo>
                    <a:cubicBezTo>
                      <a:pt x="516" y="122"/>
                      <a:pt x="516" y="122"/>
                      <a:pt x="516" y="122"/>
                    </a:cubicBezTo>
                    <a:cubicBezTo>
                      <a:pt x="514" y="120"/>
                      <a:pt x="514" y="120"/>
                      <a:pt x="514" y="120"/>
                    </a:cubicBezTo>
                    <a:cubicBezTo>
                      <a:pt x="512" y="120"/>
                      <a:pt x="512" y="120"/>
                      <a:pt x="512" y="120"/>
                    </a:cubicBezTo>
                    <a:cubicBezTo>
                      <a:pt x="508" y="119"/>
                      <a:pt x="508" y="119"/>
                      <a:pt x="508" y="119"/>
                    </a:cubicBezTo>
                    <a:cubicBezTo>
                      <a:pt x="502" y="116"/>
                      <a:pt x="502" y="116"/>
                      <a:pt x="502" y="116"/>
                    </a:cubicBezTo>
                    <a:cubicBezTo>
                      <a:pt x="501" y="116"/>
                      <a:pt x="501" y="116"/>
                      <a:pt x="501" y="116"/>
                    </a:cubicBezTo>
                    <a:cubicBezTo>
                      <a:pt x="500" y="117"/>
                      <a:pt x="500" y="117"/>
                      <a:pt x="500" y="117"/>
                    </a:cubicBezTo>
                    <a:cubicBezTo>
                      <a:pt x="496" y="115"/>
                      <a:pt x="496" y="115"/>
                      <a:pt x="496" y="115"/>
                    </a:cubicBezTo>
                    <a:cubicBezTo>
                      <a:pt x="494" y="115"/>
                      <a:pt x="494" y="115"/>
                      <a:pt x="494" y="115"/>
                    </a:cubicBezTo>
                    <a:cubicBezTo>
                      <a:pt x="493" y="118"/>
                      <a:pt x="493" y="118"/>
                      <a:pt x="493" y="118"/>
                    </a:cubicBezTo>
                    <a:cubicBezTo>
                      <a:pt x="492" y="118"/>
                      <a:pt x="492" y="118"/>
                      <a:pt x="492" y="118"/>
                    </a:cubicBezTo>
                    <a:cubicBezTo>
                      <a:pt x="491" y="115"/>
                      <a:pt x="491" y="115"/>
                      <a:pt x="491" y="115"/>
                    </a:cubicBezTo>
                    <a:cubicBezTo>
                      <a:pt x="486" y="115"/>
                      <a:pt x="486" y="115"/>
                      <a:pt x="486" y="115"/>
                    </a:cubicBezTo>
                    <a:cubicBezTo>
                      <a:pt x="483" y="117"/>
                      <a:pt x="483" y="117"/>
                      <a:pt x="483" y="117"/>
                    </a:cubicBezTo>
                    <a:cubicBezTo>
                      <a:pt x="481" y="121"/>
                      <a:pt x="481" y="121"/>
                      <a:pt x="481" y="121"/>
                    </a:cubicBezTo>
                    <a:cubicBezTo>
                      <a:pt x="481" y="123"/>
                      <a:pt x="481" y="123"/>
                      <a:pt x="481" y="123"/>
                    </a:cubicBezTo>
                    <a:cubicBezTo>
                      <a:pt x="477" y="127"/>
                      <a:pt x="477" y="127"/>
                      <a:pt x="477" y="127"/>
                    </a:cubicBezTo>
                    <a:cubicBezTo>
                      <a:pt x="472" y="130"/>
                      <a:pt x="472" y="130"/>
                      <a:pt x="472" y="130"/>
                    </a:cubicBezTo>
                    <a:cubicBezTo>
                      <a:pt x="465" y="134"/>
                      <a:pt x="465" y="134"/>
                      <a:pt x="465" y="134"/>
                    </a:cubicBezTo>
                    <a:cubicBezTo>
                      <a:pt x="462" y="138"/>
                      <a:pt x="462" y="138"/>
                      <a:pt x="462" y="138"/>
                    </a:cubicBezTo>
                    <a:cubicBezTo>
                      <a:pt x="460" y="143"/>
                      <a:pt x="460" y="143"/>
                      <a:pt x="460" y="143"/>
                    </a:cubicBezTo>
                    <a:cubicBezTo>
                      <a:pt x="459" y="148"/>
                      <a:pt x="459" y="148"/>
                      <a:pt x="459" y="148"/>
                    </a:cubicBezTo>
                    <a:cubicBezTo>
                      <a:pt x="457" y="151"/>
                      <a:pt x="457" y="151"/>
                      <a:pt x="457" y="151"/>
                    </a:cubicBezTo>
                    <a:cubicBezTo>
                      <a:pt x="454" y="154"/>
                      <a:pt x="454" y="154"/>
                      <a:pt x="454" y="154"/>
                    </a:cubicBezTo>
                    <a:cubicBezTo>
                      <a:pt x="454" y="157"/>
                      <a:pt x="454" y="157"/>
                      <a:pt x="454" y="157"/>
                    </a:cubicBezTo>
                    <a:cubicBezTo>
                      <a:pt x="455" y="160"/>
                      <a:pt x="455" y="160"/>
                      <a:pt x="455" y="160"/>
                    </a:cubicBezTo>
                    <a:cubicBezTo>
                      <a:pt x="454" y="167"/>
                      <a:pt x="454" y="167"/>
                      <a:pt x="454" y="167"/>
                    </a:cubicBezTo>
                    <a:cubicBezTo>
                      <a:pt x="453" y="163"/>
                      <a:pt x="453" y="163"/>
                      <a:pt x="453" y="163"/>
                    </a:cubicBezTo>
                    <a:cubicBezTo>
                      <a:pt x="450" y="159"/>
                      <a:pt x="450" y="159"/>
                      <a:pt x="450" y="159"/>
                    </a:cubicBezTo>
                    <a:cubicBezTo>
                      <a:pt x="451" y="156"/>
                      <a:pt x="451" y="156"/>
                      <a:pt x="451" y="156"/>
                    </a:cubicBezTo>
                    <a:cubicBezTo>
                      <a:pt x="453" y="153"/>
                      <a:pt x="453" y="153"/>
                      <a:pt x="453" y="153"/>
                    </a:cubicBezTo>
                    <a:cubicBezTo>
                      <a:pt x="456" y="150"/>
                      <a:pt x="456" y="150"/>
                      <a:pt x="456" y="150"/>
                    </a:cubicBezTo>
                    <a:cubicBezTo>
                      <a:pt x="456" y="145"/>
                      <a:pt x="456" y="145"/>
                      <a:pt x="456" y="145"/>
                    </a:cubicBezTo>
                    <a:cubicBezTo>
                      <a:pt x="457" y="141"/>
                      <a:pt x="457" y="141"/>
                      <a:pt x="457" y="141"/>
                    </a:cubicBezTo>
                    <a:cubicBezTo>
                      <a:pt x="457" y="138"/>
                      <a:pt x="457" y="138"/>
                      <a:pt x="457" y="138"/>
                    </a:cubicBezTo>
                    <a:cubicBezTo>
                      <a:pt x="455" y="138"/>
                      <a:pt x="455" y="138"/>
                      <a:pt x="455" y="138"/>
                    </a:cubicBezTo>
                    <a:cubicBezTo>
                      <a:pt x="450" y="140"/>
                      <a:pt x="450" y="140"/>
                      <a:pt x="450" y="140"/>
                    </a:cubicBezTo>
                    <a:cubicBezTo>
                      <a:pt x="445" y="138"/>
                      <a:pt x="445" y="138"/>
                      <a:pt x="445" y="138"/>
                    </a:cubicBezTo>
                    <a:cubicBezTo>
                      <a:pt x="441" y="139"/>
                      <a:pt x="441" y="139"/>
                      <a:pt x="441" y="139"/>
                    </a:cubicBezTo>
                    <a:cubicBezTo>
                      <a:pt x="438" y="140"/>
                      <a:pt x="438" y="140"/>
                      <a:pt x="438" y="140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38"/>
                      <a:pt x="438" y="138"/>
                      <a:pt x="438" y="138"/>
                    </a:cubicBezTo>
                    <a:cubicBezTo>
                      <a:pt x="441" y="136"/>
                      <a:pt x="441" y="136"/>
                      <a:pt x="441" y="136"/>
                    </a:cubicBezTo>
                    <a:cubicBezTo>
                      <a:pt x="445" y="135"/>
                      <a:pt x="445" y="135"/>
                      <a:pt x="445" y="135"/>
                    </a:cubicBezTo>
                    <a:cubicBezTo>
                      <a:pt x="450" y="136"/>
                      <a:pt x="450" y="136"/>
                      <a:pt x="450" y="136"/>
                    </a:cubicBezTo>
                    <a:cubicBezTo>
                      <a:pt x="454" y="135"/>
                      <a:pt x="454" y="135"/>
                      <a:pt x="454" y="135"/>
                    </a:cubicBezTo>
                    <a:cubicBezTo>
                      <a:pt x="456" y="131"/>
                      <a:pt x="456" y="131"/>
                      <a:pt x="456" y="131"/>
                    </a:cubicBezTo>
                    <a:cubicBezTo>
                      <a:pt x="458" y="131"/>
                      <a:pt x="458" y="131"/>
                      <a:pt x="458" y="131"/>
                    </a:cubicBezTo>
                    <a:cubicBezTo>
                      <a:pt x="460" y="133"/>
                      <a:pt x="460" y="133"/>
                      <a:pt x="460" y="133"/>
                    </a:cubicBezTo>
                    <a:cubicBezTo>
                      <a:pt x="461" y="132"/>
                      <a:pt x="461" y="132"/>
                      <a:pt x="461" y="132"/>
                    </a:cubicBezTo>
                    <a:cubicBezTo>
                      <a:pt x="465" y="130"/>
                      <a:pt x="465" y="130"/>
                      <a:pt x="465" y="130"/>
                    </a:cubicBezTo>
                    <a:cubicBezTo>
                      <a:pt x="470" y="128"/>
                      <a:pt x="470" y="128"/>
                      <a:pt x="470" y="128"/>
                    </a:cubicBezTo>
                    <a:cubicBezTo>
                      <a:pt x="470" y="124"/>
                      <a:pt x="470" y="124"/>
                      <a:pt x="470" y="124"/>
                    </a:cubicBezTo>
                    <a:cubicBezTo>
                      <a:pt x="475" y="118"/>
                      <a:pt x="475" y="118"/>
                      <a:pt x="475" y="118"/>
                    </a:cubicBezTo>
                    <a:cubicBezTo>
                      <a:pt x="475" y="114"/>
                      <a:pt x="475" y="114"/>
                      <a:pt x="475" y="114"/>
                    </a:cubicBezTo>
                    <a:cubicBezTo>
                      <a:pt x="477" y="111"/>
                      <a:pt x="477" y="111"/>
                      <a:pt x="477" y="111"/>
                    </a:cubicBezTo>
                    <a:cubicBezTo>
                      <a:pt x="477" y="108"/>
                      <a:pt x="477" y="108"/>
                      <a:pt x="477" y="108"/>
                    </a:cubicBezTo>
                    <a:cubicBezTo>
                      <a:pt x="472" y="107"/>
                      <a:pt x="472" y="107"/>
                      <a:pt x="472" y="107"/>
                    </a:cubicBezTo>
                    <a:cubicBezTo>
                      <a:pt x="468" y="104"/>
                      <a:pt x="468" y="104"/>
                      <a:pt x="468" y="104"/>
                    </a:cubicBezTo>
                    <a:cubicBezTo>
                      <a:pt x="464" y="104"/>
                      <a:pt x="464" y="104"/>
                      <a:pt x="464" y="104"/>
                    </a:cubicBezTo>
                    <a:cubicBezTo>
                      <a:pt x="459" y="107"/>
                      <a:pt x="459" y="107"/>
                      <a:pt x="459" y="107"/>
                    </a:cubicBezTo>
                    <a:cubicBezTo>
                      <a:pt x="454" y="107"/>
                      <a:pt x="454" y="107"/>
                      <a:pt x="454" y="107"/>
                    </a:cubicBezTo>
                    <a:cubicBezTo>
                      <a:pt x="448" y="105"/>
                      <a:pt x="448" y="105"/>
                      <a:pt x="448" y="105"/>
                    </a:cubicBezTo>
                    <a:cubicBezTo>
                      <a:pt x="441" y="104"/>
                      <a:pt x="441" y="104"/>
                      <a:pt x="441" y="104"/>
                    </a:cubicBezTo>
                    <a:cubicBezTo>
                      <a:pt x="436" y="110"/>
                      <a:pt x="436" y="110"/>
                      <a:pt x="436" y="110"/>
                    </a:cubicBezTo>
                    <a:cubicBezTo>
                      <a:pt x="436" y="112"/>
                      <a:pt x="436" y="112"/>
                      <a:pt x="436" y="112"/>
                    </a:cubicBezTo>
                    <a:cubicBezTo>
                      <a:pt x="438" y="113"/>
                      <a:pt x="438" y="113"/>
                      <a:pt x="438" y="113"/>
                    </a:cubicBezTo>
                    <a:cubicBezTo>
                      <a:pt x="439" y="115"/>
                      <a:pt x="439" y="115"/>
                      <a:pt x="439" y="115"/>
                    </a:cubicBezTo>
                    <a:cubicBezTo>
                      <a:pt x="436" y="115"/>
                      <a:pt x="436" y="115"/>
                      <a:pt x="436" y="115"/>
                    </a:cubicBezTo>
                    <a:cubicBezTo>
                      <a:pt x="435" y="116"/>
                      <a:pt x="435" y="116"/>
                      <a:pt x="435" y="116"/>
                    </a:cubicBezTo>
                    <a:cubicBezTo>
                      <a:pt x="433" y="119"/>
                      <a:pt x="433" y="119"/>
                      <a:pt x="433" y="119"/>
                    </a:cubicBezTo>
                    <a:cubicBezTo>
                      <a:pt x="432" y="116"/>
                      <a:pt x="432" y="116"/>
                      <a:pt x="432" y="116"/>
                    </a:cubicBezTo>
                    <a:cubicBezTo>
                      <a:pt x="431" y="116"/>
                      <a:pt x="431" y="116"/>
                      <a:pt x="431" y="116"/>
                    </a:cubicBezTo>
                    <a:cubicBezTo>
                      <a:pt x="427" y="117"/>
                      <a:pt x="427" y="117"/>
                      <a:pt x="427" y="117"/>
                    </a:cubicBezTo>
                    <a:cubicBezTo>
                      <a:pt x="422" y="123"/>
                      <a:pt x="422" y="123"/>
                      <a:pt x="422" y="123"/>
                    </a:cubicBezTo>
                    <a:cubicBezTo>
                      <a:pt x="417" y="130"/>
                      <a:pt x="417" y="130"/>
                      <a:pt x="417" y="130"/>
                    </a:cubicBezTo>
                    <a:cubicBezTo>
                      <a:pt x="421" y="124"/>
                      <a:pt x="421" y="124"/>
                      <a:pt x="421" y="124"/>
                    </a:cubicBezTo>
                    <a:cubicBezTo>
                      <a:pt x="421" y="120"/>
                      <a:pt x="421" y="120"/>
                      <a:pt x="421" y="120"/>
                    </a:cubicBezTo>
                    <a:cubicBezTo>
                      <a:pt x="422" y="118"/>
                      <a:pt x="422" y="118"/>
                      <a:pt x="422" y="118"/>
                    </a:cubicBezTo>
                    <a:cubicBezTo>
                      <a:pt x="422" y="115"/>
                      <a:pt x="422" y="115"/>
                      <a:pt x="422" y="115"/>
                    </a:cubicBezTo>
                    <a:cubicBezTo>
                      <a:pt x="420" y="115"/>
                      <a:pt x="420" y="115"/>
                      <a:pt x="420" y="115"/>
                    </a:cubicBezTo>
                    <a:cubicBezTo>
                      <a:pt x="416" y="118"/>
                      <a:pt x="416" y="118"/>
                      <a:pt x="416" y="118"/>
                    </a:cubicBezTo>
                    <a:cubicBezTo>
                      <a:pt x="414" y="123"/>
                      <a:pt x="414" y="123"/>
                      <a:pt x="414" y="123"/>
                    </a:cubicBezTo>
                    <a:cubicBezTo>
                      <a:pt x="413" y="127"/>
                      <a:pt x="413" y="127"/>
                      <a:pt x="413" y="127"/>
                    </a:cubicBezTo>
                    <a:cubicBezTo>
                      <a:pt x="409" y="129"/>
                      <a:pt x="409" y="129"/>
                      <a:pt x="409" y="129"/>
                    </a:cubicBezTo>
                    <a:cubicBezTo>
                      <a:pt x="412" y="124"/>
                      <a:pt x="412" y="124"/>
                      <a:pt x="412" y="124"/>
                    </a:cubicBezTo>
                    <a:cubicBezTo>
                      <a:pt x="413" y="119"/>
                      <a:pt x="413" y="119"/>
                      <a:pt x="413" y="119"/>
                    </a:cubicBezTo>
                    <a:cubicBezTo>
                      <a:pt x="420" y="111"/>
                      <a:pt x="420" y="111"/>
                      <a:pt x="420" y="111"/>
                    </a:cubicBezTo>
                    <a:cubicBezTo>
                      <a:pt x="421" y="106"/>
                      <a:pt x="421" y="106"/>
                      <a:pt x="421" y="106"/>
                    </a:cubicBezTo>
                    <a:cubicBezTo>
                      <a:pt x="424" y="102"/>
                      <a:pt x="424" y="102"/>
                      <a:pt x="424" y="102"/>
                    </a:cubicBezTo>
                    <a:cubicBezTo>
                      <a:pt x="427" y="100"/>
                      <a:pt x="427" y="100"/>
                      <a:pt x="427" y="100"/>
                    </a:cubicBezTo>
                    <a:cubicBezTo>
                      <a:pt x="431" y="97"/>
                      <a:pt x="431" y="97"/>
                      <a:pt x="431" y="97"/>
                    </a:cubicBezTo>
                    <a:cubicBezTo>
                      <a:pt x="434" y="96"/>
                      <a:pt x="434" y="96"/>
                      <a:pt x="434" y="96"/>
                    </a:cubicBezTo>
                    <a:cubicBezTo>
                      <a:pt x="438" y="91"/>
                      <a:pt x="438" y="91"/>
                      <a:pt x="438" y="91"/>
                    </a:cubicBezTo>
                    <a:cubicBezTo>
                      <a:pt x="446" y="82"/>
                      <a:pt x="446" y="82"/>
                      <a:pt x="446" y="82"/>
                    </a:cubicBezTo>
                    <a:cubicBezTo>
                      <a:pt x="447" y="80"/>
                      <a:pt x="447" y="80"/>
                      <a:pt x="447" y="80"/>
                    </a:cubicBezTo>
                    <a:cubicBezTo>
                      <a:pt x="449" y="78"/>
                      <a:pt x="449" y="78"/>
                      <a:pt x="449" y="78"/>
                    </a:cubicBezTo>
                    <a:cubicBezTo>
                      <a:pt x="447" y="76"/>
                      <a:pt x="447" y="76"/>
                      <a:pt x="447" y="76"/>
                    </a:cubicBezTo>
                    <a:cubicBezTo>
                      <a:pt x="447" y="73"/>
                      <a:pt x="447" y="73"/>
                      <a:pt x="447" y="73"/>
                    </a:cubicBezTo>
                    <a:cubicBezTo>
                      <a:pt x="449" y="72"/>
                      <a:pt x="449" y="72"/>
                      <a:pt x="449" y="72"/>
                    </a:cubicBezTo>
                    <a:cubicBezTo>
                      <a:pt x="449" y="69"/>
                      <a:pt x="449" y="69"/>
                      <a:pt x="449" y="69"/>
                    </a:cubicBezTo>
                    <a:cubicBezTo>
                      <a:pt x="445" y="66"/>
                      <a:pt x="445" y="66"/>
                      <a:pt x="445" y="66"/>
                    </a:cubicBezTo>
                    <a:cubicBezTo>
                      <a:pt x="441" y="66"/>
                      <a:pt x="441" y="66"/>
                      <a:pt x="441" y="66"/>
                    </a:cubicBezTo>
                    <a:cubicBezTo>
                      <a:pt x="440" y="68"/>
                      <a:pt x="440" y="68"/>
                      <a:pt x="440" y="68"/>
                    </a:cubicBezTo>
                    <a:cubicBezTo>
                      <a:pt x="438" y="65"/>
                      <a:pt x="438" y="65"/>
                      <a:pt x="438" y="65"/>
                    </a:cubicBezTo>
                    <a:cubicBezTo>
                      <a:pt x="436" y="58"/>
                      <a:pt x="436" y="58"/>
                      <a:pt x="436" y="58"/>
                    </a:cubicBezTo>
                    <a:cubicBezTo>
                      <a:pt x="432" y="47"/>
                      <a:pt x="432" y="47"/>
                      <a:pt x="432" y="47"/>
                    </a:cubicBezTo>
                    <a:cubicBezTo>
                      <a:pt x="428" y="42"/>
                      <a:pt x="428" y="42"/>
                      <a:pt x="428" y="42"/>
                    </a:cubicBezTo>
                    <a:cubicBezTo>
                      <a:pt x="425" y="35"/>
                      <a:pt x="425" y="35"/>
                      <a:pt x="425" y="35"/>
                    </a:cubicBezTo>
                    <a:cubicBezTo>
                      <a:pt x="425" y="31"/>
                      <a:pt x="425" y="31"/>
                      <a:pt x="425" y="31"/>
                    </a:cubicBezTo>
                    <a:lnTo>
                      <a:pt x="424" y="2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" name="Freeform 6">
                <a:extLst>
                  <a:ext uri="{FF2B5EF4-FFF2-40B4-BE49-F238E27FC236}">
                    <a16:creationId xmlns:a16="http://schemas.microsoft.com/office/drawing/2014/main" id="{152A1480-972A-441D-BA80-913545366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6188" y="1824038"/>
                <a:ext cx="180975" cy="257175"/>
              </a:xfrm>
              <a:custGeom>
                <a:avLst/>
                <a:gdLst>
                  <a:gd name="T0" fmla="*/ 2 w 114"/>
                  <a:gd name="T1" fmla="*/ 130 h 162"/>
                  <a:gd name="T2" fmla="*/ 2 w 114"/>
                  <a:gd name="T3" fmla="*/ 132 h 162"/>
                  <a:gd name="T4" fmla="*/ 7 w 114"/>
                  <a:gd name="T5" fmla="*/ 140 h 162"/>
                  <a:gd name="T6" fmla="*/ 9 w 114"/>
                  <a:gd name="T7" fmla="*/ 140 h 162"/>
                  <a:gd name="T8" fmla="*/ 9 w 114"/>
                  <a:gd name="T9" fmla="*/ 145 h 162"/>
                  <a:gd name="T10" fmla="*/ 13 w 114"/>
                  <a:gd name="T11" fmla="*/ 151 h 162"/>
                  <a:gd name="T12" fmla="*/ 20 w 114"/>
                  <a:gd name="T13" fmla="*/ 153 h 162"/>
                  <a:gd name="T14" fmla="*/ 24 w 114"/>
                  <a:gd name="T15" fmla="*/ 147 h 162"/>
                  <a:gd name="T16" fmla="*/ 30 w 114"/>
                  <a:gd name="T17" fmla="*/ 145 h 162"/>
                  <a:gd name="T18" fmla="*/ 34 w 114"/>
                  <a:gd name="T19" fmla="*/ 147 h 162"/>
                  <a:gd name="T20" fmla="*/ 37 w 114"/>
                  <a:gd name="T21" fmla="*/ 149 h 162"/>
                  <a:gd name="T22" fmla="*/ 39 w 114"/>
                  <a:gd name="T23" fmla="*/ 151 h 162"/>
                  <a:gd name="T24" fmla="*/ 39 w 114"/>
                  <a:gd name="T25" fmla="*/ 162 h 162"/>
                  <a:gd name="T26" fmla="*/ 43 w 114"/>
                  <a:gd name="T27" fmla="*/ 162 h 162"/>
                  <a:gd name="T28" fmla="*/ 52 w 114"/>
                  <a:gd name="T29" fmla="*/ 158 h 162"/>
                  <a:gd name="T30" fmla="*/ 52 w 114"/>
                  <a:gd name="T31" fmla="*/ 151 h 162"/>
                  <a:gd name="T32" fmla="*/ 56 w 114"/>
                  <a:gd name="T33" fmla="*/ 149 h 162"/>
                  <a:gd name="T34" fmla="*/ 62 w 114"/>
                  <a:gd name="T35" fmla="*/ 147 h 162"/>
                  <a:gd name="T36" fmla="*/ 69 w 114"/>
                  <a:gd name="T37" fmla="*/ 136 h 162"/>
                  <a:gd name="T38" fmla="*/ 75 w 114"/>
                  <a:gd name="T39" fmla="*/ 128 h 162"/>
                  <a:gd name="T40" fmla="*/ 82 w 114"/>
                  <a:gd name="T41" fmla="*/ 111 h 162"/>
                  <a:gd name="T42" fmla="*/ 82 w 114"/>
                  <a:gd name="T43" fmla="*/ 102 h 162"/>
                  <a:gd name="T44" fmla="*/ 92 w 114"/>
                  <a:gd name="T45" fmla="*/ 89 h 162"/>
                  <a:gd name="T46" fmla="*/ 103 w 114"/>
                  <a:gd name="T47" fmla="*/ 76 h 162"/>
                  <a:gd name="T48" fmla="*/ 105 w 114"/>
                  <a:gd name="T49" fmla="*/ 72 h 162"/>
                  <a:gd name="T50" fmla="*/ 107 w 114"/>
                  <a:gd name="T51" fmla="*/ 72 h 162"/>
                  <a:gd name="T52" fmla="*/ 114 w 114"/>
                  <a:gd name="T53" fmla="*/ 64 h 162"/>
                  <a:gd name="T54" fmla="*/ 114 w 114"/>
                  <a:gd name="T55" fmla="*/ 53 h 162"/>
                  <a:gd name="T56" fmla="*/ 105 w 114"/>
                  <a:gd name="T57" fmla="*/ 44 h 162"/>
                  <a:gd name="T58" fmla="*/ 103 w 114"/>
                  <a:gd name="T59" fmla="*/ 49 h 162"/>
                  <a:gd name="T60" fmla="*/ 96 w 114"/>
                  <a:gd name="T61" fmla="*/ 44 h 162"/>
                  <a:gd name="T62" fmla="*/ 96 w 114"/>
                  <a:gd name="T63" fmla="*/ 38 h 162"/>
                  <a:gd name="T64" fmla="*/ 82 w 114"/>
                  <a:gd name="T65" fmla="*/ 23 h 162"/>
                  <a:gd name="T66" fmla="*/ 77 w 114"/>
                  <a:gd name="T67" fmla="*/ 21 h 162"/>
                  <a:gd name="T68" fmla="*/ 69 w 114"/>
                  <a:gd name="T69" fmla="*/ 12 h 162"/>
                  <a:gd name="T70" fmla="*/ 47 w 114"/>
                  <a:gd name="T71" fmla="*/ 8 h 162"/>
                  <a:gd name="T72" fmla="*/ 37 w 114"/>
                  <a:gd name="T73" fmla="*/ 2 h 162"/>
                  <a:gd name="T74" fmla="*/ 24 w 114"/>
                  <a:gd name="T75" fmla="*/ 0 h 162"/>
                  <a:gd name="T76" fmla="*/ 17 w 114"/>
                  <a:gd name="T77" fmla="*/ 6 h 162"/>
                  <a:gd name="T78" fmla="*/ 11 w 114"/>
                  <a:gd name="T79" fmla="*/ 10 h 162"/>
                  <a:gd name="T80" fmla="*/ 11 w 114"/>
                  <a:gd name="T81" fmla="*/ 10 h 162"/>
                  <a:gd name="T82" fmla="*/ 9 w 114"/>
                  <a:gd name="T83" fmla="*/ 10 h 162"/>
                  <a:gd name="T84" fmla="*/ 7 w 114"/>
                  <a:gd name="T85" fmla="*/ 12 h 162"/>
                  <a:gd name="T86" fmla="*/ 0 w 114"/>
                  <a:gd name="T87" fmla="*/ 21 h 162"/>
                  <a:gd name="T88" fmla="*/ 0 w 114"/>
                  <a:gd name="T89" fmla="*/ 32 h 162"/>
                  <a:gd name="T90" fmla="*/ 5 w 114"/>
                  <a:gd name="T91" fmla="*/ 40 h 162"/>
                  <a:gd name="T92" fmla="*/ 2 w 114"/>
                  <a:gd name="T93" fmla="*/ 49 h 162"/>
                  <a:gd name="T94" fmla="*/ 2 w 114"/>
                  <a:gd name="T95" fmla="*/ 55 h 162"/>
                  <a:gd name="T96" fmla="*/ 11 w 114"/>
                  <a:gd name="T97" fmla="*/ 59 h 162"/>
                  <a:gd name="T98" fmla="*/ 13 w 114"/>
                  <a:gd name="T99" fmla="*/ 66 h 162"/>
                  <a:gd name="T100" fmla="*/ 17 w 114"/>
                  <a:gd name="T101" fmla="*/ 74 h 162"/>
                  <a:gd name="T102" fmla="*/ 20 w 114"/>
                  <a:gd name="T103" fmla="*/ 83 h 162"/>
                  <a:gd name="T104" fmla="*/ 22 w 114"/>
                  <a:gd name="T105" fmla="*/ 85 h 162"/>
                  <a:gd name="T106" fmla="*/ 20 w 114"/>
                  <a:gd name="T107" fmla="*/ 94 h 162"/>
                  <a:gd name="T108" fmla="*/ 13 w 114"/>
                  <a:gd name="T109" fmla="*/ 100 h 162"/>
                  <a:gd name="T110" fmla="*/ 15 w 114"/>
                  <a:gd name="T111" fmla="*/ 108 h 162"/>
                  <a:gd name="T112" fmla="*/ 17 w 114"/>
                  <a:gd name="T113" fmla="*/ 115 h 162"/>
                  <a:gd name="T114" fmla="*/ 13 w 114"/>
                  <a:gd name="T115" fmla="*/ 123 h 162"/>
                  <a:gd name="T116" fmla="*/ 5 w 114"/>
                  <a:gd name="T117" fmla="*/ 130 h 162"/>
                  <a:gd name="T118" fmla="*/ 2 w 114"/>
                  <a:gd name="T119" fmla="*/ 13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4" h="162">
                    <a:moveTo>
                      <a:pt x="2" y="130"/>
                    </a:moveTo>
                    <a:lnTo>
                      <a:pt x="2" y="132"/>
                    </a:lnTo>
                    <a:lnTo>
                      <a:pt x="7" y="140"/>
                    </a:lnTo>
                    <a:lnTo>
                      <a:pt x="9" y="140"/>
                    </a:lnTo>
                    <a:lnTo>
                      <a:pt x="9" y="145"/>
                    </a:lnTo>
                    <a:lnTo>
                      <a:pt x="13" y="151"/>
                    </a:lnTo>
                    <a:lnTo>
                      <a:pt x="20" y="153"/>
                    </a:lnTo>
                    <a:lnTo>
                      <a:pt x="24" y="147"/>
                    </a:lnTo>
                    <a:lnTo>
                      <a:pt x="30" y="145"/>
                    </a:lnTo>
                    <a:lnTo>
                      <a:pt x="34" y="147"/>
                    </a:lnTo>
                    <a:lnTo>
                      <a:pt x="37" y="149"/>
                    </a:lnTo>
                    <a:lnTo>
                      <a:pt x="39" y="151"/>
                    </a:lnTo>
                    <a:lnTo>
                      <a:pt x="39" y="162"/>
                    </a:lnTo>
                    <a:lnTo>
                      <a:pt x="43" y="162"/>
                    </a:lnTo>
                    <a:lnTo>
                      <a:pt x="52" y="158"/>
                    </a:lnTo>
                    <a:lnTo>
                      <a:pt x="52" y="151"/>
                    </a:lnTo>
                    <a:lnTo>
                      <a:pt x="56" y="149"/>
                    </a:lnTo>
                    <a:lnTo>
                      <a:pt x="62" y="147"/>
                    </a:lnTo>
                    <a:lnTo>
                      <a:pt x="69" y="136"/>
                    </a:lnTo>
                    <a:lnTo>
                      <a:pt x="75" y="128"/>
                    </a:lnTo>
                    <a:lnTo>
                      <a:pt x="82" y="111"/>
                    </a:lnTo>
                    <a:lnTo>
                      <a:pt x="82" y="102"/>
                    </a:lnTo>
                    <a:lnTo>
                      <a:pt x="92" y="89"/>
                    </a:lnTo>
                    <a:lnTo>
                      <a:pt x="103" y="76"/>
                    </a:lnTo>
                    <a:lnTo>
                      <a:pt x="105" y="72"/>
                    </a:lnTo>
                    <a:lnTo>
                      <a:pt x="107" y="72"/>
                    </a:lnTo>
                    <a:lnTo>
                      <a:pt x="114" y="64"/>
                    </a:lnTo>
                    <a:lnTo>
                      <a:pt x="114" y="53"/>
                    </a:lnTo>
                    <a:lnTo>
                      <a:pt x="105" y="44"/>
                    </a:lnTo>
                    <a:lnTo>
                      <a:pt x="103" y="49"/>
                    </a:lnTo>
                    <a:lnTo>
                      <a:pt x="96" y="44"/>
                    </a:lnTo>
                    <a:lnTo>
                      <a:pt x="96" y="38"/>
                    </a:lnTo>
                    <a:lnTo>
                      <a:pt x="82" y="23"/>
                    </a:lnTo>
                    <a:lnTo>
                      <a:pt x="77" y="21"/>
                    </a:lnTo>
                    <a:lnTo>
                      <a:pt x="69" y="12"/>
                    </a:lnTo>
                    <a:lnTo>
                      <a:pt x="47" y="8"/>
                    </a:lnTo>
                    <a:lnTo>
                      <a:pt x="37" y="2"/>
                    </a:lnTo>
                    <a:lnTo>
                      <a:pt x="24" y="0"/>
                    </a:lnTo>
                    <a:lnTo>
                      <a:pt x="17" y="6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7" y="12"/>
                    </a:lnTo>
                    <a:lnTo>
                      <a:pt x="0" y="21"/>
                    </a:lnTo>
                    <a:lnTo>
                      <a:pt x="0" y="32"/>
                    </a:lnTo>
                    <a:lnTo>
                      <a:pt x="5" y="40"/>
                    </a:lnTo>
                    <a:lnTo>
                      <a:pt x="2" y="49"/>
                    </a:lnTo>
                    <a:lnTo>
                      <a:pt x="2" y="55"/>
                    </a:lnTo>
                    <a:lnTo>
                      <a:pt x="11" y="59"/>
                    </a:lnTo>
                    <a:lnTo>
                      <a:pt x="13" y="66"/>
                    </a:lnTo>
                    <a:lnTo>
                      <a:pt x="17" y="74"/>
                    </a:lnTo>
                    <a:lnTo>
                      <a:pt x="20" y="83"/>
                    </a:lnTo>
                    <a:lnTo>
                      <a:pt x="22" y="85"/>
                    </a:lnTo>
                    <a:lnTo>
                      <a:pt x="20" y="94"/>
                    </a:lnTo>
                    <a:lnTo>
                      <a:pt x="13" y="100"/>
                    </a:lnTo>
                    <a:lnTo>
                      <a:pt x="15" y="108"/>
                    </a:lnTo>
                    <a:lnTo>
                      <a:pt x="17" y="115"/>
                    </a:lnTo>
                    <a:lnTo>
                      <a:pt x="13" y="123"/>
                    </a:lnTo>
                    <a:lnTo>
                      <a:pt x="5" y="130"/>
                    </a:lnTo>
                    <a:lnTo>
                      <a:pt x="2" y="13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" name="Freeform 7">
                <a:extLst>
                  <a:ext uri="{FF2B5EF4-FFF2-40B4-BE49-F238E27FC236}">
                    <a16:creationId xmlns:a16="http://schemas.microsoft.com/office/drawing/2014/main" id="{28DBE946-F1F7-426A-A8EC-48BC2DE54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2350" y="1797051"/>
                <a:ext cx="258763" cy="277813"/>
              </a:xfrm>
              <a:custGeom>
                <a:avLst/>
                <a:gdLst>
                  <a:gd name="T0" fmla="*/ 67 w 163"/>
                  <a:gd name="T1" fmla="*/ 170 h 175"/>
                  <a:gd name="T2" fmla="*/ 71 w 163"/>
                  <a:gd name="T3" fmla="*/ 172 h 175"/>
                  <a:gd name="T4" fmla="*/ 88 w 163"/>
                  <a:gd name="T5" fmla="*/ 175 h 175"/>
                  <a:gd name="T6" fmla="*/ 86 w 163"/>
                  <a:gd name="T7" fmla="*/ 164 h 175"/>
                  <a:gd name="T8" fmla="*/ 77 w 163"/>
                  <a:gd name="T9" fmla="*/ 151 h 175"/>
                  <a:gd name="T10" fmla="*/ 86 w 163"/>
                  <a:gd name="T11" fmla="*/ 138 h 175"/>
                  <a:gd name="T12" fmla="*/ 111 w 163"/>
                  <a:gd name="T13" fmla="*/ 140 h 175"/>
                  <a:gd name="T14" fmla="*/ 128 w 163"/>
                  <a:gd name="T15" fmla="*/ 138 h 175"/>
                  <a:gd name="T16" fmla="*/ 146 w 163"/>
                  <a:gd name="T17" fmla="*/ 147 h 175"/>
                  <a:gd name="T18" fmla="*/ 158 w 163"/>
                  <a:gd name="T19" fmla="*/ 132 h 175"/>
                  <a:gd name="T20" fmla="*/ 154 w 163"/>
                  <a:gd name="T21" fmla="*/ 117 h 175"/>
                  <a:gd name="T22" fmla="*/ 163 w 163"/>
                  <a:gd name="T23" fmla="*/ 102 h 175"/>
                  <a:gd name="T24" fmla="*/ 158 w 163"/>
                  <a:gd name="T25" fmla="*/ 91 h 175"/>
                  <a:gd name="T26" fmla="*/ 152 w 163"/>
                  <a:gd name="T27" fmla="*/ 76 h 175"/>
                  <a:gd name="T28" fmla="*/ 143 w 163"/>
                  <a:gd name="T29" fmla="*/ 66 h 175"/>
                  <a:gd name="T30" fmla="*/ 141 w 163"/>
                  <a:gd name="T31" fmla="*/ 49 h 175"/>
                  <a:gd name="T32" fmla="*/ 148 w 163"/>
                  <a:gd name="T33" fmla="*/ 29 h 175"/>
                  <a:gd name="T34" fmla="*/ 152 w 163"/>
                  <a:gd name="T35" fmla="*/ 27 h 175"/>
                  <a:gd name="T36" fmla="*/ 158 w 163"/>
                  <a:gd name="T37" fmla="*/ 12 h 175"/>
                  <a:gd name="T38" fmla="*/ 137 w 163"/>
                  <a:gd name="T39" fmla="*/ 6 h 175"/>
                  <a:gd name="T40" fmla="*/ 116 w 163"/>
                  <a:gd name="T41" fmla="*/ 0 h 175"/>
                  <a:gd name="T42" fmla="*/ 96 w 163"/>
                  <a:gd name="T43" fmla="*/ 2 h 175"/>
                  <a:gd name="T44" fmla="*/ 67 w 163"/>
                  <a:gd name="T45" fmla="*/ 2 h 175"/>
                  <a:gd name="T46" fmla="*/ 39 w 163"/>
                  <a:gd name="T47" fmla="*/ 6 h 175"/>
                  <a:gd name="T48" fmla="*/ 37 w 163"/>
                  <a:gd name="T49" fmla="*/ 15 h 175"/>
                  <a:gd name="T50" fmla="*/ 37 w 163"/>
                  <a:gd name="T51" fmla="*/ 29 h 175"/>
                  <a:gd name="T52" fmla="*/ 24 w 163"/>
                  <a:gd name="T53" fmla="*/ 40 h 175"/>
                  <a:gd name="T54" fmla="*/ 9 w 163"/>
                  <a:gd name="T55" fmla="*/ 49 h 175"/>
                  <a:gd name="T56" fmla="*/ 0 w 163"/>
                  <a:gd name="T57" fmla="*/ 74 h 175"/>
                  <a:gd name="T58" fmla="*/ 9 w 163"/>
                  <a:gd name="T59" fmla="*/ 83 h 175"/>
                  <a:gd name="T60" fmla="*/ 15 w 163"/>
                  <a:gd name="T61" fmla="*/ 93 h 175"/>
                  <a:gd name="T62" fmla="*/ 19 w 163"/>
                  <a:gd name="T63" fmla="*/ 104 h 175"/>
                  <a:gd name="T64" fmla="*/ 30 w 163"/>
                  <a:gd name="T65" fmla="*/ 108 h 175"/>
                  <a:gd name="T66" fmla="*/ 34 w 163"/>
                  <a:gd name="T67" fmla="*/ 117 h 175"/>
                  <a:gd name="T68" fmla="*/ 37 w 163"/>
                  <a:gd name="T69" fmla="*/ 136 h 175"/>
                  <a:gd name="T70" fmla="*/ 47 w 163"/>
                  <a:gd name="T71" fmla="*/ 147 h 175"/>
                  <a:gd name="T72" fmla="*/ 58 w 163"/>
                  <a:gd name="T73" fmla="*/ 157 h 175"/>
                  <a:gd name="T74" fmla="*/ 60 w 163"/>
                  <a:gd name="T75" fmla="*/ 166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3" h="175">
                    <a:moveTo>
                      <a:pt x="64" y="170"/>
                    </a:moveTo>
                    <a:lnTo>
                      <a:pt x="67" y="170"/>
                    </a:lnTo>
                    <a:lnTo>
                      <a:pt x="69" y="170"/>
                    </a:lnTo>
                    <a:lnTo>
                      <a:pt x="71" y="172"/>
                    </a:lnTo>
                    <a:lnTo>
                      <a:pt x="81" y="175"/>
                    </a:lnTo>
                    <a:lnTo>
                      <a:pt x="88" y="175"/>
                    </a:lnTo>
                    <a:lnTo>
                      <a:pt x="90" y="172"/>
                    </a:lnTo>
                    <a:lnTo>
                      <a:pt x="86" y="164"/>
                    </a:lnTo>
                    <a:lnTo>
                      <a:pt x="84" y="160"/>
                    </a:lnTo>
                    <a:lnTo>
                      <a:pt x="77" y="151"/>
                    </a:lnTo>
                    <a:lnTo>
                      <a:pt x="77" y="145"/>
                    </a:lnTo>
                    <a:lnTo>
                      <a:pt x="86" y="138"/>
                    </a:lnTo>
                    <a:lnTo>
                      <a:pt x="94" y="140"/>
                    </a:lnTo>
                    <a:lnTo>
                      <a:pt x="111" y="140"/>
                    </a:lnTo>
                    <a:lnTo>
                      <a:pt x="120" y="136"/>
                    </a:lnTo>
                    <a:lnTo>
                      <a:pt x="128" y="138"/>
                    </a:lnTo>
                    <a:lnTo>
                      <a:pt x="137" y="145"/>
                    </a:lnTo>
                    <a:lnTo>
                      <a:pt x="146" y="147"/>
                    </a:lnTo>
                    <a:lnTo>
                      <a:pt x="154" y="140"/>
                    </a:lnTo>
                    <a:lnTo>
                      <a:pt x="158" y="132"/>
                    </a:lnTo>
                    <a:lnTo>
                      <a:pt x="156" y="125"/>
                    </a:lnTo>
                    <a:lnTo>
                      <a:pt x="154" y="117"/>
                    </a:lnTo>
                    <a:lnTo>
                      <a:pt x="161" y="111"/>
                    </a:lnTo>
                    <a:lnTo>
                      <a:pt x="163" y="102"/>
                    </a:lnTo>
                    <a:lnTo>
                      <a:pt x="161" y="100"/>
                    </a:lnTo>
                    <a:lnTo>
                      <a:pt x="158" y="91"/>
                    </a:lnTo>
                    <a:lnTo>
                      <a:pt x="154" y="83"/>
                    </a:lnTo>
                    <a:lnTo>
                      <a:pt x="152" y="76"/>
                    </a:lnTo>
                    <a:lnTo>
                      <a:pt x="143" y="72"/>
                    </a:lnTo>
                    <a:lnTo>
                      <a:pt x="143" y="66"/>
                    </a:lnTo>
                    <a:lnTo>
                      <a:pt x="146" y="57"/>
                    </a:lnTo>
                    <a:lnTo>
                      <a:pt x="141" y="49"/>
                    </a:lnTo>
                    <a:lnTo>
                      <a:pt x="141" y="38"/>
                    </a:lnTo>
                    <a:lnTo>
                      <a:pt x="148" y="29"/>
                    </a:lnTo>
                    <a:lnTo>
                      <a:pt x="150" y="27"/>
                    </a:lnTo>
                    <a:lnTo>
                      <a:pt x="152" y="27"/>
                    </a:lnTo>
                    <a:lnTo>
                      <a:pt x="158" y="17"/>
                    </a:lnTo>
                    <a:lnTo>
                      <a:pt x="158" y="12"/>
                    </a:lnTo>
                    <a:lnTo>
                      <a:pt x="150" y="8"/>
                    </a:lnTo>
                    <a:lnTo>
                      <a:pt x="137" y="6"/>
                    </a:lnTo>
                    <a:lnTo>
                      <a:pt x="120" y="0"/>
                    </a:lnTo>
                    <a:lnTo>
                      <a:pt x="116" y="0"/>
                    </a:lnTo>
                    <a:lnTo>
                      <a:pt x="107" y="4"/>
                    </a:lnTo>
                    <a:lnTo>
                      <a:pt x="96" y="2"/>
                    </a:lnTo>
                    <a:lnTo>
                      <a:pt x="79" y="6"/>
                    </a:lnTo>
                    <a:lnTo>
                      <a:pt x="67" y="2"/>
                    </a:lnTo>
                    <a:lnTo>
                      <a:pt x="49" y="2"/>
                    </a:lnTo>
                    <a:lnTo>
                      <a:pt x="39" y="6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7" y="23"/>
                    </a:lnTo>
                    <a:lnTo>
                      <a:pt x="37" y="29"/>
                    </a:lnTo>
                    <a:lnTo>
                      <a:pt x="30" y="36"/>
                    </a:lnTo>
                    <a:lnTo>
                      <a:pt x="24" y="40"/>
                    </a:lnTo>
                    <a:lnTo>
                      <a:pt x="13" y="40"/>
                    </a:lnTo>
                    <a:lnTo>
                      <a:pt x="9" y="49"/>
                    </a:lnTo>
                    <a:lnTo>
                      <a:pt x="9" y="57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9" y="83"/>
                    </a:lnTo>
                    <a:lnTo>
                      <a:pt x="13" y="89"/>
                    </a:lnTo>
                    <a:lnTo>
                      <a:pt x="15" y="93"/>
                    </a:lnTo>
                    <a:lnTo>
                      <a:pt x="19" y="100"/>
                    </a:lnTo>
                    <a:lnTo>
                      <a:pt x="19" y="104"/>
                    </a:lnTo>
                    <a:lnTo>
                      <a:pt x="24" y="108"/>
                    </a:lnTo>
                    <a:lnTo>
                      <a:pt x="30" y="108"/>
                    </a:lnTo>
                    <a:lnTo>
                      <a:pt x="32" y="111"/>
                    </a:lnTo>
                    <a:lnTo>
                      <a:pt x="34" y="117"/>
                    </a:lnTo>
                    <a:lnTo>
                      <a:pt x="37" y="130"/>
                    </a:lnTo>
                    <a:lnTo>
                      <a:pt x="37" y="136"/>
                    </a:lnTo>
                    <a:lnTo>
                      <a:pt x="41" y="140"/>
                    </a:lnTo>
                    <a:lnTo>
                      <a:pt x="47" y="147"/>
                    </a:lnTo>
                    <a:lnTo>
                      <a:pt x="49" y="155"/>
                    </a:lnTo>
                    <a:lnTo>
                      <a:pt x="58" y="157"/>
                    </a:lnTo>
                    <a:lnTo>
                      <a:pt x="58" y="162"/>
                    </a:lnTo>
                    <a:lnTo>
                      <a:pt x="60" y="166"/>
                    </a:lnTo>
                    <a:lnTo>
                      <a:pt x="64" y="17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" name="Freeform 8">
                <a:extLst>
                  <a:ext uri="{FF2B5EF4-FFF2-40B4-BE49-F238E27FC236}">
                    <a16:creationId xmlns:a16="http://schemas.microsoft.com/office/drawing/2014/main" id="{1916314D-B062-4624-B31E-3C26112BD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4863" y="1639888"/>
                <a:ext cx="319088" cy="477838"/>
              </a:xfrm>
              <a:custGeom>
                <a:avLst/>
                <a:gdLst>
                  <a:gd name="T0" fmla="*/ 33 w 201"/>
                  <a:gd name="T1" fmla="*/ 133 h 301"/>
                  <a:gd name="T2" fmla="*/ 41 w 201"/>
                  <a:gd name="T3" fmla="*/ 135 h 301"/>
                  <a:gd name="T4" fmla="*/ 56 w 201"/>
                  <a:gd name="T5" fmla="*/ 143 h 301"/>
                  <a:gd name="T6" fmla="*/ 52 w 201"/>
                  <a:gd name="T7" fmla="*/ 163 h 301"/>
                  <a:gd name="T8" fmla="*/ 56 w 201"/>
                  <a:gd name="T9" fmla="*/ 169 h 301"/>
                  <a:gd name="T10" fmla="*/ 67 w 201"/>
                  <a:gd name="T11" fmla="*/ 175 h 301"/>
                  <a:gd name="T12" fmla="*/ 77 w 201"/>
                  <a:gd name="T13" fmla="*/ 180 h 301"/>
                  <a:gd name="T14" fmla="*/ 71 w 201"/>
                  <a:gd name="T15" fmla="*/ 192 h 301"/>
                  <a:gd name="T16" fmla="*/ 60 w 201"/>
                  <a:gd name="T17" fmla="*/ 218 h 301"/>
                  <a:gd name="T18" fmla="*/ 58 w 201"/>
                  <a:gd name="T19" fmla="*/ 233 h 301"/>
                  <a:gd name="T20" fmla="*/ 58 w 201"/>
                  <a:gd name="T21" fmla="*/ 244 h 301"/>
                  <a:gd name="T22" fmla="*/ 58 w 201"/>
                  <a:gd name="T23" fmla="*/ 256 h 301"/>
                  <a:gd name="T24" fmla="*/ 73 w 201"/>
                  <a:gd name="T25" fmla="*/ 274 h 301"/>
                  <a:gd name="T26" fmla="*/ 80 w 201"/>
                  <a:gd name="T27" fmla="*/ 286 h 301"/>
                  <a:gd name="T28" fmla="*/ 101 w 201"/>
                  <a:gd name="T29" fmla="*/ 301 h 301"/>
                  <a:gd name="T30" fmla="*/ 112 w 201"/>
                  <a:gd name="T31" fmla="*/ 295 h 301"/>
                  <a:gd name="T32" fmla="*/ 122 w 201"/>
                  <a:gd name="T33" fmla="*/ 297 h 301"/>
                  <a:gd name="T34" fmla="*/ 129 w 201"/>
                  <a:gd name="T35" fmla="*/ 286 h 301"/>
                  <a:gd name="T36" fmla="*/ 154 w 201"/>
                  <a:gd name="T37" fmla="*/ 284 h 301"/>
                  <a:gd name="T38" fmla="*/ 167 w 201"/>
                  <a:gd name="T39" fmla="*/ 267 h 301"/>
                  <a:gd name="T40" fmla="*/ 182 w 201"/>
                  <a:gd name="T41" fmla="*/ 271 h 301"/>
                  <a:gd name="T42" fmla="*/ 201 w 201"/>
                  <a:gd name="T43" fmla="*/ 269 h 301"/>
                  <a:gd name="T44" fmla="*/ 195 w 201"/>
                  <a:gd name="T45" fmla="*/ 261 h 301"/>
                  <a:gd name="T46" fmla="*/ 186 w 201"/>
                  <a:gd name="T47" fmla="*/ 254 h 301"/>
                  <a:gd name="T48" fmla="*/ 178 w 201"/>
                  <a:gd name="T49" fmla="*/ 239 h 301"/>
                  <a:gd name="T50" fmla="*/ 174 w 201"/>
                  <a:gd name="T51" fmla="*/ 229 h 301"/>
                  <a:gd name="T52" fmla="*/ 169 w 201"/>
                  <a:gd name="T53" fmla="*/ 210 h 301"/>
                  <a:gd name="T54" fmla="*/ 161 w 201"/>
                  <a:gd name="T55" fmla="*/ 207 h 301"/>
                  <a:gd name="T56" fmla="*/ 156 w 201"/>
                  <a:gd name="T57" fmla="*/ 199 h 301"/>
                  <a:gd name="T58" fmla="*/ 150 w 201"/>
                  <a:gd name="T59" fmla="*/ 188 h 301"/>
                  <a:gd name="T60" fmla="*/ 139 w 201"/>
                  <a:gd name="T61" fmla="*/ 180 h 301"/>
                  <a:gd name="T62" fmla="*/ 146 w 201"/>
                  <a:gd name="T63" fmla="*/ 156 h 301"/>
                  <a:gd name="T64" fmla="*/ 150 w 201"/>
                  <a:gd name="T65" fmla="*/ 139 h 301"/>
                  <a:gd name="T66" fmla="*/ 167 w 201"/>
                  <a:gd name="T67" fmla="*/ 135 h 301"/>
                  <a:gd name="T68" fmla="*/ 174 w 201"/>
                  <a:gd name="T69" fmla="*/ 122 h 301"/>
                  <a:gd name="T70" fmla="*/ 174 w 201"/>
                  <a:gd name="T71" fmla="*/ 114 h 301"/>
                  <a:gd name="T72" fmla="*/ 171 w 201"/>
                  <a:gd name="T73" fmla="*/ 105 h 301"/>
                  <a:gd name="T74" fmla="*/ 169 w 201"/>
                  <a:gd name="T75" fmla="*/ 90 h 301"/>
                  <a:gd name="T76" fmla="*/ 142 w 201"/>
                  <a:gd name="T77" fmla="*/ 73 h 301"/>
                  <a:gd name="T78" fmla="*/ 129 w 201"/>
                  <a:gd name="T79" fmla="*/ 69 h 301"/>
                  <a:gd name="T80" fmla="*/ 116 w 201"/>
                  <a:gd name="T81" fmla="*/ 77 h 301"/>
                  <a:gd name="T82" fmla="*/ 114 w 201"/>
                  <a:gd name="T83" fmla="*/ 75 h 301"/>
                  <a:gd name="T84" fmla="*/ 118 w 201"/>
                  <a:gd name="T85" fmla="*/ 56 h 301"/>
                  <a:gd name="T86" fmla="*/ 107 w 201"/>
                  <a:gd name="T87" fmla="*/ 39 h 301"/>
                  <a:gd name="T88" fmla="*/ 82 w 201"/>
                  <a:gd name="T89" fmla="*/ 17 h 301"/>
                  <a:gd name="T90" fmla="*/ 71 w 201"/>
                  <a:gd name="T91" fmla="*/ 3 h 301"/>
                  <a:gd name="T92" fmla="*/ 62 w 201"/>
                  <a:gd name="T93" fmla="*/ 0 h 301"/>
                  <a:gd name="T94" fmla="*/ 50 w 201"/>
                  <a:gd name="T95" fmla="*/ 17 h 301"/>
                  <a:gd name="T96" fmla="*/ 35 w 201"/>
                  <a:gd name="T97" fmla="*/ 24 h 301"/>
                  <a:gd name="T98" fmla="*/ 26 w 201"/>
                  <a:gd name="T99" fmla="*/ 43 h 301"/>
                  <a:gd name="T100" fmla="*/ 41 w 201"/>
                  <a:gd name="T101" fmla="*/ 52 h 301"/>
                  <a:gd name="T102" fmla="*/ 48 w 201"/>
                  <a:gd name="T103" fmla="*/ 67 h 301"/>
                  <a:gd name="T104" fmla="*/ 28 w 201"/>
                  <a:gd name="T105" fmla="*/ 69 h 301"/>
                  <a:gd name="T106" fmla="*/ 15 w 201"/>
                  <a:gd name="T107" fmla="*/ 69 h 301"/>
                  <a:gd name="T108" fmla="*/ 9 w 201"/>
                  <a:gd name="T109" fmla="*/ 88 h 301"/>
                  <a:gd name="T110" fmla="*/ 5 w 201"/>
                  <a:gd name="T111" fmla="*/ 105 h 301"/>
                  <a:gd name="T112" fmla="*/ 30 w 201"/>
                  <a:gd name="T113" fmla="*/ 133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1" h="301">
                    <a:moveTo>
                      <a:pt x="30" y="133"/>
                    </a:moveTo>
                    <a:lnTo>
                      <a:pt x="33" y="133"/>
                    </a:lnTo>
                    <a:lnTo>
                      <a:pt x="37" y="137"/>
                    </a:lnTo>
                    <a:lnTo>
                      <a:pt x="41" y="135"/>
                    </a:lnTo>
                    <a:lnTo>
                      <a:pt x="50" y="135"/>
                    </a:lnTo>
                    <a:lnTo>
                      <a:pt x="56" y="143"/>
                    </a:lnTo>
                    <a:lnTo>
                      <a:pt x="56" y="154"/>
                    </a:lnTo>
                    <a:lnTo>
                      <a:pt x="52" y="163"/>
                    </a:lnTo>
                    <a:lnTo>
                      <a:pt x="48" y="167"/>
                    </a:lnTo>
                    <a:lnTo>
                      <a:pt x="56" y="169"/>
                    </a:lnTo>
                    <a:lnTo>
                      <a:pt x="62" y="169"/>
                    </a:lnTo>
                    <a:lnTo>
                      <a:pt x="67" y="175"/>
                    </a:lnTo>
                    <a:lnTo>
                      <a:pt x="69" y="182"/>
                    </a:lnTo>
                    <a:lnTo>
                      <a:pt x="77" y="180"/>
                    </a:lnTo>
                    <a:lnTo>
                      <a:pt x="77" y="184"/>
                    </a:lnTo>
                    <a:lnTo>
                      <a:pt x="71" y="192"/>
                    </a:lnTo>
                    <a:lnTo>
                      <a:pt x="69" y="205"/>
                    </a:lnTo>
                    <a:lnTo>
                      <a:pt x="60" y="218"/>
                    </a:lnTo>
                    <a:lnTo>
                      <a:pt x="60" y="227"/>
                    </a:lnTo>
                    <a:lnTo>
                      <a:pt x="58" y="233"/>
                    </a:lnTo>
                    <a:lnTo>
                      <a:pt x="56" y="239"/>
                    </a:lnTo>
                    <a:lnTo>
                      <a:pt x="58" y="244"/>
                    </a:lnTo>
                    <a:lnTo>
                      <a:pt x="56" y="250"/>
                    </a:lnTo>
                    <a:lnTo>
                      <a:pt x="58" y="256"/>
                    </a:lnTo>
                    <a:lnTo>
                      <a:pt x="65" y="265"/>
                    </a:lnTo>
                    <a:lnTo>
                      <a:pt x="73" y="274"/>
                    </a:lnTo>
                    <a:lnTo>
                      <a:pt x="73" y="280"/>
                    </a:lnTo>
                    <a:lnTo>
                      <a:pt x="80" y="286"/>
                    </a:lnTo>
                    <a:lnTo>
                      <a:pt x="95" y="299"/>
                    </a:lnTo>
                    <a:lnTo>
                      <a:pt x="101" y="301"/>
                    </a:lnTo>
                    <a:lnTo>
                      <a:pt x="107" y="297"/>
                    </a:lnTo>
                    <a:lnTo>
                      <a:pt x="112" y="295"/>
                    </a:lnTo>
                    <a:lnTo>
                      <a:pt x="114" y="297"/>
                    </a:lnTo>
                    <a:lnTo>
                      <a:pt x="122" y="297"/>
                    </a:lnTo>
                    <a:lnTo>
                      <a:pt x="129" y="291"/>
                    </a:lnTo>
                    <a:lnTo>
                      <a:pt x="129" y="286"/>
                    </a:lnTo>
                    <a:lnTo>
                      <a:pt x="137" y="284"/>
                    </a:lnTo>
                    <a:lnTo>
                      <a:pt x="154" y="284"/>
                    </a:lnTo>
                    <a:lnTo>
                      <a:pt x="159" y="271"/>
                    </a:lnTo>
                    <a:lnTo>
                      <a:pt x="167" y="267"/>
                    </a:lnTo>
                    <a:lnTo>
                      <a:pt x="178" y="267"/>
                    </a:lnTo>
                    <a:lnTo>
                      <a:pt x="182" y="271"/>
                    </a:lnTo>
                    <a:lnTo>
                      <a:pt x="189" y="269"/>
                    </a:lnTo>
                    <a:lnTo>
                      <a:pt x="201" y="269"/>
                    </a:lnTo>
                    <a:lnTo>
                      <a:pt x="197" y="265"/>
                    </a:lnTo>
                    <a:lnTo>
                      <a:pt x="195" y="261"/>
                    </a:lnTo>
                    <a:lnTo>
                      <a:pt x="195" y="256"/>
                    </a:lnTo>
                    <a:lnTo>
                      <a:pt x="186" y="254"/>
                    </a:lnTo>
                    <a:lnTo>
                      <a:pt x="184" y="246"/>
                    </a:lnTo>
                    <a:lnTo>
                      <a:pt x="178" y="239"/>
                    </a:lnTo>
                    <a:lnTo>
                      <a:pt x="174" y="235"/>
                    </a:lnTo>
                    <a:lnTo>
                      <a:pt x="174" y="229"/>
                    </a:lnTo>
                    <a:lnTo>
                      <a:pt x="171" y="216"/>
                    </a:lnTo>
                    <a:lnTo>
                      <a:pt x="169" y="210"/>
                    </a:lnTo>
                    <a:lnTo>
                      <a:pt x="167" y="207"/>
                    </a:lnTo>
                    <a:lnTo>
                      <a:pt x="161" y="207"/>
                    </a:lnTo>
                    <a:lnTo>
                      <a:pt x="156" y="203"/>
                    </a:lnTo>
                    <a:lnTo>
                      <a:pt x="156" y="199"/>
                    </a:lnTo>
                    <a:lnTo>
                      <a:pt x="152" y="192"/>
                    </a:lnTo>
                    <a:lnTo>
                      <a:pt x="150" y="188"/>
                    </a:lnTo>
                    <a:lnTo>
                      <a:pt x="146" y="182"/>
                    </a:lnTo>
                    <a:lnTo>
                      <a:pt x="139" y="180"/>
                    </a:lnTo>
                    <a:lnTo>
                      <a:pt x="137" y="173"/>
                    </a:lnTo>
                    <a:lnTo>
                      <a:pt x="146" y="156"/>
                    </a:lnTo>
                    <a:lnTo>
                      <a:pt x="146" y="148"/>
                    </a:lnTo>
                    <a:lnTo>
                      <a:pt x="150" y="139"/>
                    </a:lnTo>
                    <a:lnTo>
                      <a:pt x="161" y="139"/>
                    </a:lnTo>
                    <a:lnTo>
                      <a:pt x="167" y="135"/>
                    </a:lnTo>
                    <a:lnTo>
                      <a:pt x="174" y="128"/>
                    </a:lnTo>
                    <a:lnTo>
                      <a:pt x="174" y="122"/>
                    </a:lnTo>
                    <a:lnTo>
                      <a:pt x="174" y="114"/>
                    </a:lnTo>
                    <a:lnTo>
                      <a:pt x="174" y="114"/>
                    </a:lnTo>
                    <a:lnTo>
                      <a:pt x="174" y="114"/>
                    </a:lnTo>
                    <a:lnTo>
                      <a:pt x="171" y="105"/>
                    </a:lnTo>
                    <a:lnTo>
                      <a:pt x="171" y="96"/>
                    </a:lnTo>
                    <a:lnTo>
                      <a:pt x="169" y="90"/>
                    </a:lnTo>
                    <a:lnTo>
                      <a:pt x="154" y="86"/>
                    </a:lnTo>
                    <a:lnTo>
                      <a:pt x="142" y="73"/>
                    </a:lnTo>
                    <a:lnTo>
                      <a:pt x="135" y="67"/>
                    </a:lnTo>
                    <a:lnTo>
                      <a:pt x="129" y="69"/>
                    </a:lnTo>
                    <a:lnTo>
                      <a:pt x="122" y="71"/>
                    </a:lnTo>
                    <a:lnTo>
                      <a:pt x="116" y="77"/>
                    </a:lnTo>
                    <a:lnTo>
                      <a:pt x="114" y="86"/>
                    </a:lnTo>
                    <a:lnTo>
                      <a:pt x="114" y="75"/>
                    </a:lnTo>
                    <a:lnTo>
                      <a:pt x="114" y="62"/>
                    </a:lnTo>
                    <a:lnTo>
                      <a:pt x="118" y="56"/>
                    </a:lnTo>
                    <a:lnTo>
                      <a:pt x="114" y="43"/>
                    </a:lnTo>
                    <a:lnTo>
                      <a:pt x="107" y="39"/>
                    </a:lnTo>
                    <a:lnTo>
                      <a:pt x="90" y="28"/>
                    </a:lnTo>
                    <a:lnTo>
                      <a:pt x="82" y="17"/>
                    </a:lnTo>
                    <a:lnTo>
                      <a:pt x="80" y="11"/>
                    </a:lnTo>
                    <a:lnTo>
                      <a:pt x="71" y="3"/>
                    </a:lnTo>
                    <a:lnTo>
                      <a:pt x="65" y="0"/>
                    </a:lnTo>
                    <a:lnTo>
                      <a:pt x="62" y="0"/>
                    </a:lnTo>
                    <a:lnTo>
                      <a:pt x="60" y="5"/>
                    </a:lnTo>
                    <a:lnTo>
                      <a:pt x="50" y="17"/>
                    </a:lnTo>
                    <a:lnTo>
                      <a:pt x="41" y="24"/>
                    </a:lnTo>
                    <a:lnTo>
                      <a:pt x="35" y="24"/>
                    </a:lnTo>
                    <a:lnTo>
                      <a:pt x="24" y="37"/>
                    </a:lnTo>
                    <a:lnTo>
                      <a:pt x="26" y="43"/>
                    </a:lnTo>
                    <a:lnTo>
                      <a:pt x="30" y="52"/>
                    </a:lnTo>
                    <a:lnTo>
                      <a:pt x="41" y="52"/>
                    </a:lnTo>
                    <a:lnTo>
                      <a:pt x="48" y="56"/>
                    </a:lnTo>
                    <a:lnTo>
                      <a:pt x="48" y="67"/>
                    </a:lnTo>
                    <a:lnTo>
                      <a:pt x="35" y="71"/>
                    </a:lnTo>
                    <a:lnTo>
                      <a:pt x="28" y="69"/>
                    </a:lnTo>
                    <a:lnTo>
                      <a:pt x="22" y="73"/>
                    </a:lnTo>
                    <a:lnTo>
                      <a:pt x="15" y="69"/>
                    </a:lnTo>
                    <a:lnTo>
                      <a:pt x="11" y="75"/>
                    </a:lnTo>
                    <a:lnTo>
                      <a:pt x="9" y="88"/>
                    </a:lnTo>
                    <a:lnTo>
                      <a:pt x="0" y="94"/>
                    </a:lnTo>
                    <a:lnTo>
                      <a:pt x="5" y="105"/>
                    </a:lnTo>
                    <a:lnTo>
                      <a:pt x="15" y="120"/>
                    </a:lnTo>
                    <a:lnTo>
                      <a:pt x="30" y="133"/>
                    </a:lnTo>
                    <a:lnTo>
                      <a:pt x="30" y="13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" name="Freeform 9">
                <a:extLst>
                  <a:ext uri="{FF2B5EF4-FFF2-40B4-BE49-F238E27FC236}">
                    <a16:creationId xmlns:a16="http://schemas.microsoft.com/office/drawing/2014/main" id="{447F9395-C683-4796-9CB2-702DC0AB23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35563" y="1373188"/>
                <a:ext cx="847725" cy="779463"/>
              </a:xfrm>
              <a:custGeom>
                <a:avLst/>
                <a:gdLst>
                  <a:gd name="T0" fmla="*/ 141 w 250"/>
                  <a:gd name="T1" fmla="*/ 230 h 230"/>
                  <a:gd name="T2" fmla="*/ 167 w 250"/>
                  <a:gd name="T3" fmla="*/ 207 h 230"/>
                  <a:gd name="T4" fmla="*/ 177 w 250"/>
                  <a:gd name="T5" fmla="*/ 195 h 230"/>
                  <a:gd name="T6" fmla="*/ 167 w 250"/>
                  <a:gd name="T7" fmla="*/ 174 h 230"/>
                  <a:gd name="T8" fmla="*/ 160 w 250"/>
                  <a:gd name="T9" fmla="*/ 163 h 230"/>
                  <a:gd name="T10" fmla="*/ 189 w 250"/>
                  <a:gd name="T11" fmla="*/ 167 h 230"/>
                  <a:gd name="T12" fmla="*/ 217 w 250"/>
                  <a:gd name="T13" fmla="*/ 157 h 230"/>
                  <a:gd name="T14" fmla="*/ 228 w 250"/>
                  <a:gd name="T15" fmla="*/ 135 h 230"/>
                  <a:gd name="T16" fmla="*/ 228 w 250"/>
                  <a:gd name="T17" fmla="*/ 111 h 230"/>
                  <a:gd name="T18" fmla="*/ 243 w 250"/>
                  <a:gd name="T19" fmla="*/ 105 h 230"/>
                  <a:gd name="T20" fmla="*/ 237 w 250"/>
                  <a:gd name="T21" fmla="*/ 90 h 230"/>
                  <a:gd name="T22" fmla="*/ 249 w 250"/>
                  <a:gd name="T23" fmla="*/ 78 h 230"/>
                  <a:gd name="T24" fmla="*/ 231 w 250"/>
                  <a:gd name="T25" fmla="*/ 75 h 230"/>
                  <a:gd name="T26" fmla="*/ 219 w 250"/>
                  <a:gd name="T27" fmla="*/ 76 h 230"/>
                  <a:gd name="T28" fmla="*/ 230 w 250"/>
                  <a:gd name="T29" fmla="*/ 67 h 230"/>
                  <a:gd name="T30" fmla="*/ 216 w 250"/>
                  <a:gd name="T31" fmla="*/ 56 h 230"/>
                  <a:gd name="T32" fmla="*/ 203 w 250"/>
                  <a:gd name="T33" fmla="*/ 50 h 230"/>
                  <a:gd name="T34" fmla="*/ 193 w 250"/>
                  <a:gd name="T35" fmla="*/ 44 h 230"/>
                  <a:gd name="T36" fmla="*/ 211 w 250"/>
                  <a:gd name="T37" fmla="*/ 38 h 230"/>
                  <a:gd name="T38" fmla="*/ 188 w 250"/>
                  <a:gd name="T39" fmla="*/ 35 h 230"/>
                  <a:gd name="T40" fmla="*/ 163 w 250"/>
                  <a:gd name="T41" fmla="*/ 43 h 230"/>
                  <a:gd name="T42" fmla="*/ 147 w 250"/>
                  <a:gd name="T43" fmla="*/ 48 h 230"/>
                  <a:gd name="T44" fmla="*/ 108 w 250"/>
                  <a:gd name="T45" fmla="*/ 42 h 230"/>
                  <a:gd name="T46" fmla="*/ 97 w 250"/>
                  <a:gd name="T47" fmla="*/ 34 h 230"/>
                  <a:gd name="T48" fmla="*/ 76 w 250"/>
                  <a:gd name="T49" fmla="*/ 23 h 230"/>
                  <a:gd name="T50" fmla="*/ 67 w 250"/>
                  <a:gd name="T51" fmla="*/ 7 h 230"/>
                  <a:gd name="T52" fmla="*/ 57 w 250"/>
                  <a:gd name="T53" fmla="*/ 20 h 230"/>
                  <a:gd name="T54" fmla="*/ 63 w 250"/>
                  <a:gd name="T55" fmla="*/ 25 h 230"/>
                  <a:gd name="T56" fmla="*/ 53 w 250"/>
                  <a:gd name="T57" fmla="*/ 27 h 230"/>
                  <a:gd name="T58" fmla="*/ 36 w 250"/>
                  <a:gd name="T59" fmla="*/ 42 h 230"/>
                  <a:gd name="T60" fmla="*/ 29 w 250"/>
                  <a:gd name="T61" fmla="*/ 69 h 230"/>
                  <a:gd name="T62" fmla="*/ 24 w 250"/>
                  <a:gd name="T63" fmla="*/ 52 h 230"/>
                  <a:gd name="T64" fmla="*/ 30 w 250"/>
                  <a:gd name="T65" fmla="*/ 31 h 230"/>
                  <a:gd name="T66" fmla="*/ 30 w 250"/>
                  <a:gd name="T67" fmla="*/ 19 h 230"/>
                  <a:gd name="T68" fmla="*/ 26 w 250"/>
                  <a:gd name="T69" fmla="*/ 18 h 230"/>
                  <a:gd name="T70" fmla="*/ 10 w 250"/>
                  <a:gd name="T71" fmla="*/ 36 h 230"/>
                  <a:gd name="T72" fmla="*/ 1 w 250"/>
                  <a:gd name="T73" fmla="*/ 64 h 230"/>
                  <a:gd name="T74" fmla="*/ 16 w 250"/>
                  <a:gd name="T75" fmla="*/ 84 h 230"/>
                  <a:gd name="T76" fmla="*/ 15 w 250"/>
                  <a:gd name="T77" fmla="*/ 99 h 230"/>
                  <a:gd name="T78" fmla="*/ 35 w 250"/>
                  <a:gd name="T79" fmla="*/ 106 h 230"/>
                  <a:gd name="T80" fmla="*/ 57 w 250"/>
                  <a:gd name="T81" fmla="*/ 106 h 230"/>
                  <a:gd name="T82" fmla="*/ 82 w 250"/>
                  <a:gd name="T83" fmla="*/ 121 h 230"/>
                  <a:gd name="T84" fmla="*/ 101 w 250"/>
                  <a:gd name="T85" fmla="*/ 122 h 230"/>
                  <a:gd name="T86" fmla="*/ 108 w 250"/>
                  <a:gd name="T87" fmla="*/ 133 h 230"/>
                  <a:gd name="T88" fmla="*/ 101 w 250"/>
                  <a:gd name="T89" fmla="*/ 149 h 230"/>
                  <a:gd name="T90" fmla="*/ 102 w 250"/>
                  <a:gd name="T91" fmla="*/ 167 h 230"/>
                  <a:gd name="T92" fmla="*/ 104 w 250"/>
                  <a:gd name="T93" fmla="*/ 190 h 230"/>
                  <a:gd name="T94" fmla="*/ 109 w 250"/>
                  <a:gd name="T95" fmla="*/ 201 h 230"/>
                  <a:gd name="T96" fmla="*/ 90 w 250"/>
                  <a:gd name="T97" fmla="*/ 5 h 230"/>
                  <a:gd name="T98" fmla="*/ 92 w 250"/>
                  <a:gd name="T99" fmla="*/ 8 h 230"/>
                  <a:gd name="T100" fmla="*/ 82 w 250"/>
                  <a:gd name="T101" fmla="*/ 10 h 230"/>
                  <a:gd name="T102" fmla="*/ 62 w 250"/>
                  <a:gd name="T103" fmla="*/ 3 h 230"/>
                  <a:gd name="T104" fmla="*/ 169 w 250"/>
                  <a:gd name="T105" fmla="*/ 29 h 230"/>
                  <a:gd name="T106" fmla="*/ 171 w 250"/>
                  <a:gd name="T107" fmla="*/ 32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0" h="230">
                    <a:moveTo>
                      <a:pt x="115" y="219"/>
                    </a:moveTo>
                    <a:cubicBezTo>
                      <a:pt x="122" y="224"/>
                      <a:pt x="122" y="224"/>
                      <a:pt x="122" y="224"/>
                    </a:cubicBezTo>
                    <a:cubicBezTo>
                      <a:pt x="129" y="230"/>
                      <a:pt x="129" y="230"/>
                      <a:pt x="129" y="230"/>
                    </a:cubicBezTo>
                    <a:cubicBezTo>
                      <a:pt x="134" y="230"/>
                      <a:pt x="134" y="230"/>
                      <a:pt x="134" y="230"/>
                    </a:cubicBezTo>
                    <a:cubicBezTo>
                      <a:pt x="141" y="230"/>
                      <a:pt x="141" y="230"/>
                      <a:pt x="141" y="230"/>
                    </a:cubicBezTo>
                    <a:cubicBezTo>
                      <a:pt x="146" y="225"/>
                      <a:pt x="146" y="225"/>
                      <a:pt x="146" y="225"/>
                    </a:cubicBezTo>
                    <a:cubicBezTo>
                      <a:pt x="152" y="220"/>
                      <a:pt x="152" y="220"/>
                      <a:pt x="152" y="220"/>
                    </a:cubicBezTo>
                    <a:cubicBezTo>
                      <a:pt x="155" y="217"/>
                      <a:pt x="155" y="217"/>
                      <a:pt x="155" y="217"/>
                    </a:cubicBezTo>
                    <a:cubicBezTo>
                      <a:pt x="165" y="212"/>
                      <a:pt x="165" y="212"/>
                      <a:pt x="165" y="212"/>
                    </a:cubicBezTo>
                    <a:cubicBezTo>
                      <a:pt x="167" y="207"/>
                      <a:pt x="167" y="207"/>
                      <a:pt x="167" y="207"/>
                    </a:cubicBezTo>
                    <a:cubicBezTo>
                      <a:pt x="170" y="203"/>
                      <a:pt x="170" y="203"/>
                      <a:pt x="170" y="203"/>
                    </a:cubicBezTo>
                    <a:cubicBezTo>
                      <a:pt x="179" y="202"/>
                      <a:pt x="179" y="202"/>
                      <a:pt x="179" y="202"/>
                    </a:cubicBezTo>
                    <a:cubicBezTo>
                      <a:pt x="183" y="200"/>
                      <a:pt x="183" y="200"/>
                      <a:pt x="183" y="200"/>
                    </a:cubicBezTo>
                    <a:cubicBezTo>
                      <a:pt x="183" y="196"/>
                      <a:pt x="183" y="196"/>
                      <a:pt x="183" y="196"/>
                    </a:cubicBezTo>
                    <a:cubicBezTo>
                      <a:pt x="177" y="195"/>
                      <a:pt x="177" y="195"/>
                      <a:pt x="177" y="195"/>
                    </a:cubicBezTo>
                    <a:cubicBezTo>
                      <a:pt x="171" y="195"/>
                      <a:pt x="171" y="195"/>
                      <a:pt x="171" y="195"/>
                    </a:cubicBezTo>
                    <a:cubicBezTo>
                      <a:pt x="162" y="193"/>
                      <a:pt x="162" y="193"/>
                      <a:pt x="162" y="193"/>
                    </a:cubicBezTo>
                    <a:cubicBezTo>
                      <a:pt x="163" y="186"/>
                      <a:pt x="163" y="186"/>
                      <a:pt x="163" y="186"/>
                    </a:cubicBezTo>
                    <a:cubicBezTo>
                      <a:pt x="161" y="183"/>
                      <a:pt x="161" y="183"/>
                      <a:pt x="161" y="183"/>
                    </a:cubicBezTo>
                    <a:cubicBezTo>
                      <a:pt x="167" y="174"/>
                      <a:pt x="167" y="174"/>
                      <a:pt x="167" y="174"/>
                    </a:cubicBezTo>
                    <a:cubicBezTo>
                      <a:pt x="165" y="171"/>
                      <a:pt x="165" y="171"/>
                      <a:pt x="165" y="171"/>
                    </a:cubicBezTo>
                    <a:cubicBezTo>
                      <a:pt x="161" y="167"/>
                      <a:pt x="161" y="167"/>
                      <a:pt x="161" y="167"/>
                    </a:cubicBezTo>
                    <a:cubicBezTo>
                      <a:pt x="157" y="166"/>
                      <a:pt x="157" y="166"/>
                      <a:pt x="157" y="166"/>
                    </a:cubicBezTo>
                    <a:cubicBezTo>
                      <a:pt x="155" y="161"/>
                      <a:pt x="155" y="161"/>
                      <a:pt x="155" y="161"/>
                    </a:cubicBezTo>
                    <a:cubicBezTo>
                      <a:pt x="160" y="163"/>
                      <a:pt x="160" y="163"/>
                      <a:pt x="160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2" y="167"/>
                      <a:pt x="172" y="167"/>
                      <a:pt x="172" y="167"/>
                    </a:cubicBezTo>
                    <a:cubicBezTo>
                      <a:pt x="178" y="167"/>
                      <a:pt x="178" y="167"/>
                      <a:pt x="178" y="167"/>
                    </a:cubicBezTo>
                    <a:cubicBezTo>
                      <a:pt x="187" y="165"/>
                      <a:pt x="187" y="165"/>
                      <a:pt x="187" y="165"/>
                    </a:cubicBezTo>
                    <a:cubicBezTo>
                      <a:pt x="189" y="167"/>
                      <a:pt x="189" y="167"/>
                      <a:pt x="189" y="167"/>
                    </a:cubicBezTo>
                    <a:cubicBezTo>
                      <a:pt x="195" y="165"/>
                      <a:pt x="195" y="165"/>
                      <a:pt x="195" y="165"/>
                    </a:cubicBezTo>
                    <a:cubicBezTo>
                      <a:pt x="201" y="159"/>
                      <a:pt x="201" y="159"/>
                      <a:pt x="201" y="159"/>
                    </a:cubicBezTo>
                    <a:cubicBezTo>
                      <a:pt x="206" y="159"/>
                      <a:pt x="206" y="159"/>
                      <a:pt x="206" y="159"/>
                    </a:cubicBezTo>
                    <a:cubicBezTo>
                      <a:pt x="209" y="160"/>
                      <a:pt x="209" y="160"/>
                      <a:pt x="209" y="160"/>
                    </a:cubicBezTo>
                    <a:cubicBezTo>
                      <a:pt x="217" y="157"/>
                      <a:pt x="217" y="157"/>
                      <a:pt x="217" y="157"/>
                    </a:cubicBezTo>
                    <a:cubicBezTo>
                      <a:pt x="224" y="156"/>
                      <a:pt x="224" y="156"/>
                      <a:pt x="224" y="156"/>
                    </a:cubicBezTo>
                    <a:cubicBezTo>
                      <a:pt x="233" y="149"/>
                      <a:pt x="233" y="149"/>
                      <a:pt x="233" y="149"/>
                    </a:cubicBezTo>
                    <a:cubicBezTo>
                      <a:pt x="235" y="145"/>
                      <a:pt x="235" y="145"/>
                      <a:pt x="235" y="145"/>
                    </a:cubicBezTo>
                    <a:cubicBezTo>
                      <a:pt x="235" y="141"/>
                      <a:pt x="235" y="141"/>
                      <a:pt x="235" y="141"/>
                    </a:cubicBezTo>
                    <a:cubicBezTo>
                      <a:pt x="228" y="135"/>
                      <a:pt x="228" y="135"/>
                      <a:pt x="228" y="135"/>
                    </a:cubicBezTo>
                    <a:cubicBezTo>
                      <a:pt x="223" y="128"/>
                      <a:pt x="223" y="128"/>
                      <a:pt x="223" y="128"/>
                    </a:cubicBezTo>
                    <a:cubicBezTo>
                      <a:pt x="221" y="123"/>
                      <a:pt x="221" y="123"/>
                      <a:pt x="221" y="123"/>
                    </a:cubicBezTo>
                    <a:cubicBezTo>
                      <a:pt x="225" y="120"/>
                      <a:pt x="225" y="120"/>
                      <a:pt x="225" y="120"/>
                    </a:cubicBezTo>
                    <a:cubicBezTo>
                      <a:pt x="226" y="114"/>
                      <a:pt x="226" y="114"/>
                      <a:pt x="226" y="114"/>
                    </a:cubicBezTo>
                    <a:cubicBezTo>
                      <a:pt x="228" y="111"/>
                      <a:pt x="228" y="111"/>
                      <a:pt x="228" y="111"/>
                    </a:cubicBezTo>
                    <a:cubicBezTo>
                      <a:pt x="231" y="113"/>
                      <a:pt x="231" y="113"/>
                      <a:pt x="231" y="113"/>
                    </a:cubicBezTo>
                    <a:cubicBezTo>
                      <a:pt x="234" y="111"/>
                      <a:pt x="234" y="111"/>
                      <a:pt x="234" y="111"/>
                    </a:cubicBezTo>
                    <a:cubicBezTo>
                      <a:pt x="237" y="112"/>
                      <a:pt x="237" y="112"/>
                      <a:pt x="237" y="112"/>
                    </a:cubicBezTo>
                    <a:cubicBezTo>
                      <a:pt x="243" y="110"/>
                      <a:pt x="243" y="110"/>
                      <a:pt x="243" y="110"/>
                    </a:cubicBezTo>
                    <a:cubicBezTo>
                      <a:pt x="243" y="105"/>
                      <a:pt x="243" y="105"/>
                      <a:pt x="243" y="105"/>
                    </a:cubicBezTo>
                    <a:cubicBezTo>
                      <a:pt x="240" y="103"/>
                      <a:pt x="240" y="103"/>
                      <a:pt x="240" y="103"/>
                    </a:cubicBezTo>
                    <a:cubicBezTo>
                      <a:pt x="235" y="103"/>
                      <a:pt x="235" y="103"/>
                      <a:pt x="235" y="103"/>
                    </a:cubicBezTo>
                    <a:cubicBezTo>
                      <a:pt x="233" y="99"/>
                      <a:pt x="233" y="99"/>
                      <a:pt x="233" y="99"/>
                    </a:cubicBezTo>
                    <a:cubicBezTo>
                      <a:pt x="232" y="96"/>
                      <a:pt x="232" y="96"/>
                      <a:pt x="232" y="96"/>
                    </a:cubicBezTo>
                    <a:cubicBezTo>
                      <a:pt x="237" y="90"/>
                      <a:pt x="237" y="90"/>
                      <a:pt x="237" y="90"/>
                    </a:cubicBezTo>
                    <a:cubicBezTo>
                      <a:pt x="240" y="90"/>
                      <a:pt x="240" y="90"/>
                      <a:pt x="240" y="90"/>
                    </a:cubicBezTo>
                    <a:cubicBezTo>
                      <a:pt x="244" y="87"/>
                      <a:pt x="244" y="87"/>
                      <a:pt x="244" y="87"/>
                    </a:cubicBezTo>
                    <a:cubicBezTo>
                      <a:pt x="249" y="81"/>
                      <a:pt x="249" y="81"/>
                      <a:pt x="249" y="81"/>
                    </a:cubicBezTo>
                    <a:cubicBezTo>
                      <a:pt x="250" y="79"/>
                      <a:pt x="250" y="79"/>
                      <a:pt x="250" y="79"/>
                    </a:cubicBezTo>
                    <a:cubicBezTo>
                      <a:pt x="249" y="78"/>
                      <a:pt x="249" y="78"/>
                      <a:pt x="249" y="78"/>
                    </a:cubicBezTo>
                    <a:cubicBezTo>
                      <a:pt x="242" y="75"/>
                      <a:pt x="242" y="75"/>
                      <a:pt x="242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37" y="76"/>
                      <a:pt x="237" y="76"/>
                      <a:pt x="237" y="76"/>
                    </a:cubicBezTo>
                    <a:cubicBezTo>
                      <a:pt x="233" y="75"/>
                      <a:pt x="233" y="75"/>
                      <a:pt x="233" y="75"/>
                    </a:cubicBezTo>
                    <a:cubicBezTo>
                      <a:pt x="231" y="75"/>
                      <a:pt x="231" y="75"/>
                      <a:pt x="231" y="75"/>
                    </a:cubicBezTo>
                    <a:cubicBezTo>
                      <a:pt x="228" y="77"/>
                      <a:pt x="228" y="77"/>
                      <a:pt x="228" y="77"/>
                    </a:cubicBezTo>
                    <a:cubicBezTo>
                      <a:pt x="222" y="77"/>
                      <a:pt x="222" y="77"/>
                      <a:pt x="222" y="77"/>
                    </a:cubicBezTo>
                    <a:cubicBezTo>
                      <a:pt x="217" y="77"/>
                      <a:pt x="217" y="77"/>
                      <a:pt x="217" y="77"/>
                    </a:cubicBezTo>
                    <a:cubicBezTo>
                      <a:pt x="215" y="77"/>
                      <a:pt x="215" y="77"/>
                      <a:pt x="215" y="77"/>
                    </a:cubicBezTo>
                    <a:cubicBezTo>
                      <a:pt x="219" y="76"/>
                      <a:pt x="219" y="76"/>
                      <a:pt x="219" y="76"/>
                    </a:cubicBezTo>
                    <a:cubicBezTo>
                      <a:pt x="221" y="76"/>
                      <a:pt x="221" y="76"/>
                      <a:pt x="221" y="76"/>
                    </a:cubicBezTo>
                    <a:cubicBezTo>
                      <a:pt x="224" y="75"/>
                      <a:pt x="224" y="75"/>
                      <a:pt x="224" y="75"/>
                    </a:cubicBezTo>
                    <a:cubicBezTo>
                      <a:pt x="226" y="72"/>
                      <a:pt x="226" y="72"/>
                      <a:pt x="226" y="72"/>
                    </a:cubicBezTo>
                    <a:cubicBezTo>
                      <a:pt x="229" y="69"/>
                      <a:pt x="229" y="69"/>
                      <a:pt x="229" y="69"/>
                    </a:cubicBezTo>
                    <a:cubicBezTo>
                      <a:pt x="230" y="67"/>
                      <a:pt x="230" y="67"/>
                      <a:pt x="230" y="67"/>
                    </a:cubicBezTo>
                    <a:cubicBezTo>
                      <a:pt x="228" y="65"/>
                      <a:pt x="228" y="65"/>
                      <a:pt x="228" y="65"/>
                    </a:cubicBezTo>
                    <a:cubicBezTo>
                      <a:pt x="228" y="64"/>
                      <a:pt x="228" y="64"/>
                      <a:pt x="228" y="64"/>
                    </a:cubicBezTo>
                    <a:cubicBezTo>
                      <a:pt x="227" y="61"/>
                      <a:pt x="227" y="61"/>
                      <a:pt x="227" y="61"/>
                    </a:cubicBezTo>
                    <a:cubicBezTo>
                      <a:pt x="222" y="58"/>
                      <a:pt x="222" y="58"/>
                      <a:pt x="222" y="58"/>
                    </a:cubicBezTo>
                    <a:cubicBezTo>
                      <a:pt x="216" y="56"/>
                      <a:pt x="216" y="56"/>
                      <a:pt x="216" y="56"/>
                    </a:cubicBezTo>
                    <a:cubicBezTo>
                      <a:pt x="214" y="55"/>
                      <a:pt x="214" y="55"/>
                      <a:pt x="214" y="55"/>
                    </a:cubicBezTo>
                    <a:cubicBezTo>
                      <a:pt x="211" y="53"/>
                      <a:pt x="211" y="53"/>
                      <a:pt x="211" y="53"/>
                    </a:cubicBezTo>
                    <a:cubicBezTo>
                      <a:pt x="208" y="53"/>
                      <a:pt x="208" y="53"/>
                      <a:pt x="208" y="53"/>
                    </a:cubicBezTo>
                    <a:cubicBezTo>
                      <a:pt x="207" y="51"/>
                      <a:pt x="207" y="51"/>
                      <a:pt x="207" y="51"/>
                    </a:cubicBezTo>
                    <a:cubicBezTo>
                      <a:pt x="203" y="50"/>
                      <a:pt x="203" y="50"/>
                      <a:pt x="203" y="50"/>
                    </a:cubicBezTo>
                    <a:cubicBezTo>
                      <a:pt x="201" y="50"/>
                      <a:pt x="201" y="50"/>
                      <a:pt x="201" y="50"/>
                    </a:cubicBezTo>
                    <a:cubicBezTo>
                      <a:pt x="201" y="53"/>
                      <a:pt x="201" y="53"/>
                      <a:pt x="201" y="53"/>
                    </a:cubicBezTo>
                    <a:cubicBezTo>
                      <a:pt x="198" y="50"/>
                      <a:pt x="198" y="50"/>
                      <a:pt x="198" y="50"/>
                    </a:cubicBezTo>
                    <a:cubicBezTo>
                      <a:pt x="197" y="46"/>
                      <a:pt x="197" y="46"/>
                      <a:pt x="197" y="46"/>
                    </a:cubicBezTo>
                    <a:cubicBezTo>
                      <a:pt x="193" y="44"/>
                      <a:pt x="193" y="44"/>
                      <a:pt x="193" y="44"/>
                    </a:cubicBezTo>
                    <a:cubicBezTo>
                      <a:pt x="192" y="42"/>
                      <a:pt x="192" y="42"/>
                      <a:pt x="192" y="42"/>
                    </a:cubicBezTo>
                    <a:cubicBezTo>
                      <a:pt x="194" y="40"/>
                      <a:pt x="194" y="40"/>
                      <a:pt x="194" y="40"/>
                    </a:cubicBezTo>
                    <a:cubicBezTo>
                      <a:pt x="203" y="41"/>
                      <a:pt x="203" y="41"/>
                      <a:pt x="203" y="41"/>
                    </a:cubicBezTo>
                    <a:cubicBezTo>
                      <a:pt x="206" y="39"/>
                      <a:pt x="206" y="39"/>
                      <a:pt x="206" y="39"/>
                    </a:cubicBezTo>
                    <a:cubicBezTo>
                      <a:pt x="211" y="38"/>
                      <a:pt x="211" y="38"/>
                      <a:pt x="211" y="38"/>
                    </a:cubicBezTo>
                    <a:cubicBezTo>
                      <a:pt x="211" y="35"/>
                      <a:pt x="211" y="35"/>
                      <a:pt x="211" y="35"/>
                    </a:cubicBezTo>
                    <a:cubicBezTo>
                      <a:pt x="207" y="36"/>
                      <a:pt x="207" y="36"/>
                      <a:pt x="207" y="36"/>
                    </a:cubicBezTo>
                    <a:cubicBezTo>
                      <a:pt x="198" y="34"/>
                      <a:pt x="198" y="34"/>
                      <a:pt x="198" y="34"/>
                    </a:cubicBezTo>
                    <a:cubicBezTo>
                      <a:pt x="192" y="35"/>
                      <a:pt x="192" y="35"/>
                      <a:pt x="192" y="35"/>
                    </a:cubicBezTo>
                    <a:cubicBezTo>
                      <a:pt x="188" y="35"/>
                      <a:pt x="188" y="35"/>
                      <a:pt x="188" y="35"/>
                    </a:cubicBezTo>
                    <a:cubicBezTo>
                      <a:pt x="180" y="38"/>
                      <a:pt x="180" y="38"/>
                      <a:pt x="180" y="38"/>
                    </a:cubicBezTo>
                    <a:cubicBezTo>
                      <a:pt x="177" y="36"/>
                      <a:pt x="177" y="36"/>
                      <a:pt x="177" y="36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67" y="42"/>
                      <a:pt x="167" y="42"/>
                      <a:pt x="167" y="42"/>
                    </a:cubicBezTo>
                    <a:cubicBezTo>
                      <a:pt x="163" y="43"/>
                      <a:pt x="163" y="43"/>
                      <a:pt x="163" y="43"/>
                    </a:cubicBezTo>
                    <a:cubicBezTo>
                      <a:pt x="159" y="45"/>
                      <a:pt x="159" y="45"/>
                      <a:pt x="159" y="45"/>
                    </a:cubicBezTo>
                    <a:cubicBezTo>
                      <a:pt x="157" y="47"/>
                      <a:pt x="157" y="47"/>
                      <a:pt x="157" y="47"/>
                    </a:cubicBezTo>
                    <a:cubicBezTo>
                      <a:pt x="152" y="47"/>
                      <a:pt x="152" y="47"/>
                      <a:pt x="152" y="47"/>
                    </a:cubicBezTo>
                    <a:cubicBezTo>
                      <a:pt x="150" y="48"/>
                      <a:pt x="150" y="48"/>
                      <a:pt x="150" y="48"/>
                    </a:cubicBezTo>
                    <a:cubicBezTo>
                      <a:pt x="147" y="48"/>
                      <a:pt x="147" y="48"/>
                      <a:pt x="147" y="48"/>
                    </a:cubicBezTo>
                    <a:cubicBezTo>
                      <a:pt x="139" y="42"/>
                      <a:pt x="139" y="42"/>
                      <a:pt x="139" y="42"/>
                    </a:cubicBezTo>
                    <a:cubicBezTo>
                      <a:pt x="137" y="39"/>
                      <a:pt x="137" y="39"/>
                      <a:pt x="137" y="39"/>
                    </a:cubicBezTo>
                    <a:cubicBezTo>
                      <a:pt x="135" y="38"/>
                      <a:pt x="135" y="38"/>
                      <a:pt x="135" y="38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08" y="42"/>
                      <a:pt x="108" y="42"/>
                      <a:pt x="108" y="42"/>
                    </a:cubicBezTo>
                    <a:cubicBezTo>
                      <a:pt x="100" y="42"/>
                      <a:pt x="100" y="42"/>
                      <a:pt x="100" y="42"/>
                    </a:cubicBezTo>
                    <a:cubicBezTo>
                      <a:pt x="96" y="40"/>
                      <a:pt x="96" y="40"/>
                      <a:pt x="96" y="40"/>
                    </a:cubicBezTo>
                    <a:cubicBezTo>
                      <a:pt x="95" y="37"/>
                      <a:pt x="95" y="37"/>
                      <a:pt x="95" y="37"/>
                    </a:cubicBezTo>
                    <a:cubicBezTo>
                      <a:pt x="95" y="34"/>
                      <a:pt x="95" y="34"/>
                      <a:pt x="95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89" y="24"/>
                      <a:pt x="89" y="24"/>
                      <a:pt x="89" y="24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73" y="22"/>
                      <a:pt x="73" y="22"/>
                      <a:pt x="73" y="22"/>
                    </a:cubicBezTo>
                    <a:cubicBezTo>
                      <a:pt x="71" y="23"/>
                      <a:pt x="71" y="23"/>
                      <a:pt x="71" y="23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54" y="15"/>
                      <a:pt x="54" y="15"/>
                      <a:pt x="54" y="15"/>
                    </a:cubicBezTo>
                    <a:cubicBezTo>
                      <a:pt x="56" y="19"/>
                      <a:pt x="56" y="19"/>
                      <a:pt x="56" y="19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7" y="24"/>
                      <a:pt x="67" y="24"/>
                      <a:pt x="67" y="24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0" y="23"/>
                      <a:pt x="60" y="23"/>
                      <a:pt x="60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7" y="25"/>
                      <a:pt x="57" y="25"/>
                      <a:pt x="57" y="25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7" y="55"/>
                      <a:pt x="37" y="55"/>
                      <a:pt x="37" y="55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5" y="65"/>
                      <a:pt x="35" y="65"/>
                      <a:pt x="35" y="65"/>
                    </a:cubicBezTo>
                    <a:cubicBezTo>
                      <a:pt x="29" y="69"/>
                      <a:pt x="29" y="69"/>
                      <a:pt x="29" y="69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16" y="84"/>
                      <a:pt x="16" y="84"/>
                      <a:pt x="16" y="84"/>
                    </a:cubicBezTo>
                    <a:cubicBezTo>
                      <a:pt x="17" y="88"/>
                      <a:pt x="17" y="88"/>
                      <a:pt x="17" y="88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4"/>
                      <a:pt x="16" y="94"/>
                      <a:pt x="16" y="94"/>
                    </a:cubicBezTo>
                    <a:cubicBezTo>
                      <a:pt x="15" y="97"/>
                      <a:pt x="15" y="97"/>
                      <a:pt x="15" y="97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19" y="103"/>
                      <a:pt x="19" y="103"/>
                      <a:pt x="19" y="103"/>
                    </a:cubicBezTo>
                    <a:cubicBezTo>
                      <a:pt x="24" y="105"/>
                      <a:pt x="24" y="105"/>
                      <a:pt x="24" y="105"/>
                    </a:cubicBezTo>
                    <a:cubicBezTo>
                      <a:pt x="28" y="106"/>
                      <a:pt x="28" y="106"/>
                      <a:pt x="28" y="106"/>
                    </a:cubicBezTo>
                    <a:cubicBezTo>
                      <a:pt x="31" y="107"/>
                      <a:pt x="31" y="107"/>
                      <a:pt x="31" y="107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9" y="106"/>
                      <a:pt x="39" y="106"/>
                      <a:pt x="39" y="106"/>
                    </a:cubicBezTo>
                    <a:cubicBezTo>
                      <a:pt x="44" y="107"/>
                      <a:pt x="44" y="107"/>
                      <a:pt x="44" y="107"/>
                    </a:cubicBezTo>
                    <a:cubicBezTo>
                      <a:pt x="45" y="106"/>
                      <a:pt x="45" y="106"/>
                      <a:pt x="45" y="106"/>
                    </a:cubicBezTo>
                    <a:cubicBezTo>
                      <a:pt x="51" y="105"/>
                      <a:pt x="51" y="105"/>
                      <a:pt x="51" y="105"/>
                    </a:cubicBezTo>
                    <a:cubicBezTo>
                      <a:pt x="57" y="106"/>
                      <a:pt x="57" y="106"/>
                      <a:pt x="57" y="106"/>
                    </a:cubicBezTo>
                    <a:cubicBezTo>
                      <a:pt x="60" y="108"/>
                      <a:pt x="60" y="108"/>
                      <a:pt x="60" y="108"/>
                    </a:cubicBezTo>
                    <a:cubicBezTo>
                      <a:pt x="74" y="122"/>
                      <a:pt x="74" y="122"/>
                      <a:pt x="74" y="122"/>
                    </a:cubicBezTo>
                    <a:cubicBezTo>
                      <a:pt x="79" y="121"/>
                      <a:pt x="79" y="121"/>
                      <a:pt x="79" y="121"/>
                    </a:cubicBezTo>
                    <a:cubicBezTo>
                      <a:pt x="81" y="122"/>
                      <a:pt x="81" y="122"/>
                      <a:pt x="81" y="122"/>
                    </a:cubicBezTo>
                    <a:cubicBezTo>
                      <a:pt x="82" y="121"/>
                      <a:pt x="82" y="121"/>
                      <a:pt x="82" y="121"/>
                    </a:cubicBezTo>
                    <a:cubicBezTo>
                      <a:pt x="86" y="122"/>
                      <a:pt x="86" y="122"/>
                      <a:pt x="86" y="122"/>
                    </a:cubicBezTo>
                    <a:cubicBezTo>
                      <a:pt x="88" y="124"/>
                      <a:pt x="88" y="124"/>
                      <a:pt x="88" y="124"/>
                    </a:cubicBezTo>
                    <a:cubicBezTo>
                      <a:pt x="92" y="122"/>
                      <a:pt x="92" y="122"/>
                      <a:pt x="92" y="122"/>
                    </a:cubicBezTo>
                    <a:cubicBezTo>
                      <a:pt x="95" y="122"/>
                      <a:pt x="95" y="122"/>
                      <a:pt x="95" y="122"/>
                    </a:cubicBezTo>
                    <a:cubicBezTo>
                      <a:pt x="101" y="122"/>
                      <a:pt x="101" y="122"/>
                      <a:pt x="101" y="122"/>
                    </a:cubicBezTo>
                    <a:cubicBezTo>
                      <a:pt x="102" y="121"/>
                      <a:pt x="102" y="121"/>
                      <a:pt x="102" y="121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8" y="123"/>
                      <a:pt x="108" y="123"/>
                      <a:pt x="108" y="123"/>
                    </a:cubicBezTo>
                    <a:cubicBezTo>
                      <a:pt x="109" y="130"/>
                      <a:pt x="109" y="130"/>
                      <a:pt x="109" y="130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6"/>
                      <a:pt x="108" y="136"/>
                      <a:pt x="108" y="136"/>
                    </a:cubicBezTo>
                    <a:cubicBezTo>
                      <a:pt x="106" y="139"/>
                      <a:pt x="106" y="139"/>
                      <a:pt x="106" y="139"/>
                    </a:cubicBezTo>
                    <a:cubicBezTo>
                      <a:pt x="102" y="140"/>
                      <a:pt x="102" y="140"/>
                      <a:pt x="102" y="140"/>
                    </a:cubicBezTo>
                    <a:cubicBezTo>
                      <a:pt x="100" y="142"/>
                      <a:pt x="100" y="142"/>
                      <a:pt x="100" y="142"/>
                    </a:cubicBezTo>
                    <a:cubicBezTo>
                      <a:pt x="101" y="149"/>
                      <a:pt x="101" y="149"/>
                      <a:pt x="101" y="149"/>
                    </a:cubicBezTo>
                    <a:cubicBezTo>
                      <a:pt x="101" y="152"/>
                      <a:pt x="101" y="152"/>
                      <a:pt x="101" y="152"/>
                    </a:cubicBezTo>
                    <a:cubicBezTo>
                      <a:pt x="100" y="156"/>
                      <a:pt x="100" y="156"/>
                      <a:pt x="100" y="156"/>
                    </a:cubicBezTo>
                    <a:cubicBezTo>
                      <a:pt x="100" y="162"/>
                      <a:pt x="100" y="162"/>
                      <a:pt x="100" y="162"/>
                    </a:cubicBezTo>
                    <a:cubicBezTo>
                      <a:pt x="102" y="165"/>
                      <a:pt x="102" y="165"/>
                      <a:pt x="102" y="165"/>
                    </a:cubicBezTo>
                    <a:cubicBezTo>
                      <a:pt x="102" y="167"/>
                      <a:pt x="102" y="167"/>
                      <a:pt x="102" y="167"/>
                    </a:cubicBezTo>
                    <a:cubicBezTo>
                      <a:pt x="106" y="177"/>
                      <a:pt x="106" y="177"/>
                      <a:pt x="106" y="177"/>
                    </a:cubicBezTo>
                    <a:cubicBezTo>
                      <a:pt x="100" y="188"/>
                      <a:pt x="100" y="188"/>
                      <a:pt x="100" y="188"/>
                    </a:cubicBezTo>
                    <a:cubicBezTo>
                      <a:pt x="101" y="191"/>
                      <a:pt x="101" y="191"/>
                      <a:pt x="101" y="191"/>
                    </a:cubicBezTo>
                    <a:cubicBezTo>
                      <a:pt x="103" y="192"/>
                      <a:pt x="103" y="192"/>
                      <a:pt x="103" y="192"/>
                    </a:cubicBezTo>
                    <a:cubicBezTo>
                      <a:pt x="104" y="190"/>
                      <a:pt x="104" y="190"/>
                      <a:pt x="104" y="190"/>
                    </a:cubicBezTo>
                    <a:cubicBezTo>
                      <a:pt x="105" y="191"/>
                      <a:pt x="105" y="191"/>
                      <a:pt x="105" y="191"/>
                    </a:cubicBezTo>
                    <a:cubicBezTo>
                      <a:pt x="106" y="194"/>
                      <a:pt x="106" y="194"/>
                      <a:pt x="106" y="194"/>
                    </a:cubicBezTo>
                    <a:cubicBezTo>
                      <a:pt x="108" y="195"/>
                      <a:pt x="108" y="195"/>
                      <a:pt x="108" y="195"/>
                    </a:cubicBezTo>
                    <a:cubicBezTo>
                      <a:pt x="110" y="199"/>
                      <a:pt x="110" y="199"/>
                      <a:pt x="110" y="199"/>
                    </a:cubicBezTo>
                    <a:cubicBezTo>
                      <a:pt x="109" y="201"/>
                      <a:pt x="109" y="201"/>
                      <a:pt x="109" y="201"/>
                    </a:cubicBezTo>
                    <a:cubicBezTo>
                      <a:pt x="111" y="206"/>
                      <a:pt x="111" y="206"/>
                      <a:pt x="111" y="206"/>
                    </a:cubicBezTo>
                    <a:cubicBezTo>
                      <a:pt x="115" y="215"/>
                      <a:pt x="115" y="215"/>
                      <a:pt x="115" y="215"/>
                    </a:cubicBezTo>
                    <a:cubicBezTo>
                      <a:pt x="115" y="219"/>
                      <a:pt x="115" y="219"/>
                      <a:pt x="115" y="219"/>
                    </a:cubicBezTo>
                    <a:cubicBezTo>
                      <a:pt x="115" y="219"/>
                      <a:pt x="115" y="219"/>
                      <a:pt x="115" y="219"/>
                    </a:cubicBezTo>
                    <a:close/>
                    <a:moveTo>
                      <a:pt x="90" y="5"/>
                    </a:moveTo>
                    <a:cubicBezTo>
                      <a:pt x="94" y="5"/>
                      <a:pt x="94" y="5"/>
                      <a:pt x="94" y="5"/>
                    </a:cubicBezTo>
                    <a:cubicBezTo>
                      <a:pt x="97" y="9"/>
                      <a:pt x="97" y="9"/>
                      <a:pt x="97" y="9"/>
                    </a:cubicBezTo>
                    <a:cubicBezTo>
                      <a:pt x="96" y="12"/>
                      <a:pt x="96" y="12"/>
                      <a:pt x="96" y="12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0" y="5"/>
                      <a:pt x="90" y="5"/>
                      <a:pt x="90" y="5"/>
                    </a:cubicBezTo>
                    <a:close/>
                    <a:moveTo>
                      <a:pt x="78" y="4"/>
                    </a:moveTo>
                    <a:cubicBezTo>
                      <a:pt x="81" y="8"/>
                      <a:pt x="81" y="8"/>
                      <a:pt x="81" y="8"/>
                    </a:cubicBezTo>
                    <a:cubicBezTo>
                      <a:pt x="84" y="8"/>
                      <a:pt x="84" y="8"/>
                      <a:pt x="84" y="8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78" y="9"/>
                      <a:pt x="78" y="9"/>
                      <a:pt x="78" y="9"/>
                    </a:cubicBezTo>
                    <a:cubicBezTo>
                      <a:pt x="77" y="6"/>
                      <a:pt x="77" y="6"/>
                      <a:pt x="77" y="6"/>
                    </a:cubicBezTo>
                    <a:cubicBezTo>
                      <a:pt x="78" y="4"/>
                      <a:pt x="78" y="4"/>
                      <a:pt x="78" y="4"/>
                    </a:cubicBezTo>
                    <a:close/>
                    <a:moveTo>
                      <a:pt x="60" y="0"/>
                    </a:moveTo>
                    <a:cubicBezTo>
                      <a:pt x="62" y="3"/>
                      <a:pt x="62" y="3"/>
                      <a:pt x="62" y="3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0" y="0"/>
                      <a:pt x="60" y="0"/>
                      <a:pt x="60" y="0"/>
                    </a:cubicBezTo>
                    <a:close/>
                    <a:moveTo>
                      <a:pt x="165" y="32"/>
                    </a:moveTo>
                    <a:cubicBezTo>
                      <a:pt x="169" y="29"/>
                      <a:pt x="169" y="29"/>
                      <a:pt x="169" y="29"/>
                    </a:cubicBezTo>
                    <a:cubicBezTo>
                      <a:pt x="171" y="31"/>
                      <a:pt x="171" y="31"/>
                      <a:pt x="171" y="31"/>
                    </a:cubicBezTo>
                    <a:cubicBezTo>
                      <a:pt x="177" y="27"/>
                      <a:pt x="177" y="27"/>
                      <a:pt x="177" y="27"/>
                    </a:cubicBezTo>
                    <a:cubicBezTo>
                      <a:pt x="178" y="29"/>
                      <a:pt x="178" y="29"/>
                      <a:pt x="178" y="29"/>
                    </a:cubicBezTo>
                    <a:cubicBezTo>
                      <a:pt x="175" y="33"/>
                      <a:pt x="175" y="33"/>
                      <a:pt x="175" y="33"/>
                    </a:cubicBezTo>
                    <a:cubicBezTo>
                      <a:pt x="171" y="32"/>
                      <a:pt x="171" y="32"/>
                      <a:pt x="171" y="32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67" y="33"/>
                      <a:pt x="165" y="31"/>
                      <a:pt x="165" y="3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" name="Freeform 10">
                <a:extLst>
                  <a:ext uri="{FF2B5EF4-FFF2-40B4-BE49-F238E27FC236}">
                    <a16:creationId xmlns:a16="http://schemas.microsoft.com/office/drawing/2014/main" id="{79C0C3F8-EEC5-44E5-8D7A-E0F54FF00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500" y="1379538"/>
                <a:ext cx="763588" cy="1087438"/>
              </a:xfrm>
              <a:custGeom>
                <a:avLst/>
                <a:gdLst>
                  <a:gd name="T0" fmla="*/ 391 w 481"/>
                  <a:gd name="T1" fmla="*/ 561 h 685"/>
                  <a:gd name="T2" fmla="*/ 385 w 481"/>
                  <a:gd name="T3" fmla="*/ 491 h 685"/>
                  <a:gd name="T4" fmla="*/ 391 w 481"/>
                  <a:gd name="T5" fmla="*/ 472 h 685"/>
                  <a:gd name="T6" fmla="*/ 423 w 481"/>
                  <a:gd name="T7" fmla="*/ 440 h 685"/>
                  <a:gd name="T8" fmla="*/ 460 w 481"/>
                  <a:gd name="T9" fmla="*/ 431 h 685"/>
                  <a:gd name="T10" fmla="*/ 481 w 481"/>
                  <a:gd name="T11" fmla="*/ 463 h 685"/>
                  <a:gd name="T12" fmla="*/ 466 w 481"/>
                  <a:gd name="T13" fmla="*/ 412 h 685"/>
                  <a:gd name="T14" fmla="*/ 451 w 481"/>
                  <a:gd name="T15" fmla="*/ 403 h 685"/>
                  <a:gd name="T16" fmla="*/ 449 w 481"/>
                  <a:gd name="T17" fmla="*/ 342 h 685"/>
                  <a:gd name="T18" fmla="*/ 453 w 481"/>
                  <a:gd name="T19" fmla="*/ 295 h 685"/>
                  <a:gd name="T20" fmla="*/ 466 w 481"/>
                  <a:gd name="T21" fmla="*/ 258 h 685"/>
                  <a:gd name="T22" fmla="*/ 432 w 481"/>
                  <a:gd name="T23" fmla="*/ 256 h 685"/>
                  <a:gd name="T24" fmla="*/ 404 w 481"/>
                  <a:gd name="T25" fmla="*/ 254 h 685"/>
                  <a:gd name="T26" fmla="*/ 331 w 481"/>
                  <a:gd name="T27" fmla="*/ 222 h 685"/>
                  <a:gd name="T28" fmla="*/ 295 w 481"/>
                  <a:gd name="T29" fmla="*/ 222 h 685"/>
                  <a:gd name="T30" fmla="*/ 269 w 481"/>
                  <a:gd name="T31" fmla="*/ 196 h 685"/>
                  <a:gd name="T32" fmla="*/ 248 w 481"/>
                  <a:gd name="T33" fmla="*/ 137 h 685"/>
                  <a:gd name="T34" fmla="*/ 244 w 481"/>
                  <a:gd name="T35" fmla="*/ 107 h 685"/>
                  <a:gd name="T36" fmla="*/ 269 w 481"/>
                  <a:gd name="T37" fmla="*/ 58 h 685"/>
                  <a:gd name="T38" fmla="*/ 314 w 481"/>
                  <a:gd name="T39" fmla="*/ 24 h 685"/>
                  <a:gd name="T40" fmla="*/ 321 w 481"/>
                  <a:gd name="T41" fmla="*/ 9 h 685"/>
                  <a:gd name="T42" fmla="*/ 293 w 481"/>
                  <a:gd name="T43" fmla="*/ 9 h 685"/>
                  <a:gd name="T44" fmla="*/ 276 w 481"/>
                  <a:gd name="T45" fmla="*/ 21 h 685"/>
                  <a:gd name="T46" fmla="*/ 231 w 481"/>
                  <a:gd name="T47" fmla="*/ 47 h 685"/>
                  <a:gd name="T48" fmla="*/ 201 w 481"/>
                  <a:gd name="T49" fmla="*/ 62 h 685"/>
                  <a:gd name="T50" fmla="*/ 190 w 481"/>
                  <a:gd name="T51" fmla="*/ 64 h 685"/>
                  <a:gd name="T52" fmla="*/ 158 w 481"/>
                  <a:gd name="T53" fmla="*/ 64 h 685"/>
                  <a:gd name="T54" fmla="*/ 137 w 481"/>
                  <a:gd name="T55" fmla="*/ 105 h 685"/>
                  <a:gd name="T56" fmla="*/ 126 w 481"/>
                  <a:gd name="T57" fmla="*/ 126 h 685"/>
                  <a:gd name="T58" fmla="*/ 94 w 481"/>
                  <a:gd name="T59" fmla="*/ 154 h 685"/>
                  <a:gd name="T60" fmla="*/ 92 w 481"/>
                  <a:gd name="T61" fmla="*/ 188 h 685"/>
                  <a:gd name="T62" fmla="*/ 77 w 481"/>
                  <a:gd name="T63" fmla="*/ 171 h 685"/>
                  <a:gd name="T64" fmla="*/ 71 w 481"/>
                  <a:gd name="T65" fmla="*/ 177 h 685"/>
                  <a:gd name="T66" fmla="*/ 47 w 481"/>
                  <a:gd name="T67" fmla="*/ 213 h 685"/>
                  <a:gd name="T68" fmla="*/ 62 w 481"/>
                  <a:gd name="T69" fmla="*/ 243 h 685"/>
                  <a:gd name="T70" fmla="*/ 64 w 481"/>
                  <a:gd name="T71" fmla="*/ 263 h 685"/>
                  <a:gd name="T72" fmla="*/ 64 w 481"/>
                  <a:gd name="T73" fmla="*/ 290 h 685"/>
                  <a:gd name="T74" fmla="*/ 60 w 481"/>
                  <a:gd name="T75" fmla="*/ 342 h 685"/>
                  <a:gd name="T76" fmla="*/ 79 w 481"/>
                  <a:gd name="T77" fmla="*/ 354 h 685"/>
                  <a:gd name="T78" fmla="*/ 54 w 481"/>
                  <a:gd name="T79" fmla="*/ 395 h 685"/>
                  <a:gd name="T80" fmla="*/ 2 w 481"/>
                  <a:gd name="T81" fmla="*/ 448 h 685"/>
                  <a:gd name="T82" fmla="*/ 51 w 481"/>
                  <a:gd name="T83" fmla="*/ 480 h 685"/>
                  <a:gd name="T84" fmla="*/ 86 w 481"/>
                  <a:gd name="T85" fmla="*/ 510 h 685"/>
                  <a:gd name="T86" fmla="*/ 113 w 481"/>
                  <a:gd name="T87" fmla="*/ 499 h 685"/>
                  <a:gd name="T88" fmla="*/ 143 w 481"/>
                  <a:gd name="T89" fmla="*/ 514 h 685"/>
                  <a:gd name="T90" fmla="*/ 175 w 481"/>
                  <a:gd name="T91" fmla="*/ 525 h 685"/>
                  <a:gd name="T92" fmla="*/ 199 w 481"/>
                  <a:gd name="T93" fmla="*/ 561 h 685"/>
                  <a:gd name="T94" fmla="*/ 235 w 481"/>
                  <a:gd name="T95" fmla="*/ 593 h 685"/>
                  <a:gd name="T96" fmla="*/ 254 w 481"/>
                  <a:gd name="T97" fmla="*/ 612 h 685"/>
                  <a:gd name="T98" fmla="*/ 299 w 481"/>
                  <a:gd name="T99" fmla="*/ 608 h 685"/>
                  <a:gd name="T100" fmla="*/ 338 w 481"/>
                  <a:gd name="T101" fmla="*/ 610 h 685"/>
                  <a:gd name="T102" fmla="*/ 331 w 481"/>
                  <a:gd name="T103" fmla="*/ 666 h 685"/>
                  <a:gd name="T104" fmla="*/ 361 w 481"/>
                  <a:gd name="T105" fmla="*/ 685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81" h="685">
                    <a:moveTo>
                      <a:pt x="361" y="685"/>
                    </a:moveTo>
                    <a:lnTo>
                      <a:pt x="368" y="664"/>
                    </a:lnTo>
                    <a:lnTo>
                      <a:pt x="389" y="580"/>
                    </a:lnTo>
                    <a:lnTo>
                      <a:pt x="391" y="574"/>
                    </a:lnTo>
                    <a:lnTo>
                      <a:pt x="391" y="561"/>
                    </a:lnTo>
                    <a:lnTo>
                      <a:pt x="381" y="542"/>
                    </a:lnTo>
                    <a:lnTo>
                      <a:pt x="366" y="531"/>
                    </a:lnTo>
                    <a:lnTo>
                      <a:pt x="359" y="523"/>
                    </a:lnTo>
                    <a:lnTo>
                      <a:pt x="357" y="502"/>
                    </a:lnTo>
                    <a:lnTo>
                      <a:pt x="385" y="491"/>
                    </a:lnTo>
                    <a:lnTo>
                      <a:pt x="393" y="497"/>
                    </a:lnTo>
                    <a:lnTo>
                      <a:pt x="395" y="491"/>
                    </a:lnTo>
                    <a:lnTo>
                      <a:pt x="391" y="487"/>
                    </a:lnTo>
                    <a:lnTo>
                      <a:pt x="395" y="482"/>
                    </a:lnTo>
                    <a:lnTo>
                      <a:pt x="391" y="472"/>
                    </a:lnTo>
                    <a:lnTo>
                      <a:pt x="374" y="467"/>
                    </a:lnTo>
                    <a:lnTo>
                      <a:pt x="372" y="457"/>
                    </a:lnTo>
                    <a:lnTo>
                      <a:pt x="374" y="444"/>
                    </a:lnTo>
                    <a:lnTo>
                      <a:pt x="419" y="444"/>
                    </a:lnTo>
                    <a:lnTo>
                      <a:pt x="423" y="440"/>
                    </a:lnTo>
                    <a:lnTo>
                      <a:pt x="432" y="440"/>
                    </a:lnTo>
                    <a:lnTo>
                      <a:pt x="436" y="442"/>
                    </a:lnTo>
                    <a:lnTo>
                      <a:pt x="440" y="442"/>
                    </a:lnTo>
                    <a:lnTo>
                      <a:pt x="449" y="433"/>
                    </a:lnTo>
                    <a:lnTo>
                      <a:pt x="460" y="431"/>
                    </a:lnTo>
                    <a:lnTo>
                      <a:pt x="462" y="435"/>
                    </a:lnTo>
                    <a:lnTo>
                      <a:pt x="468" y="444"/>
                    </a:lnTo>
                    <a:lnTo>
                      <a:pt x="470" y="452"/>
                    </a:lnTo>
                    <a:lnTo>
                      <a:pt x="470" y="465"/>
                    </a:lnTo>
                    <a:lnTo>
                      <a:pt x="481" y="463"/>
                    </a:lnTo>
                    <a:lnTo>
                      <a:pt x="481" y="455"/>
                    </a:lnTo>
                    <a:lnTo>
                      <a:pt x="472" y="435"/>
                    </a:lnTo>
                    <a:lnTo>
                      <a:pt x="468" y="425"/>
                    </a:lnTo>
                    <a:lnTo>
                      <a:pt x="470" y="420"/>
                    </a:lnTo>
                    <a:lnTo>
                      <a:pt x="466" y="412"/>
                    </a:lnTo>
                    <a:lnTo>
                      <a:pt x="462" y="410"/>
                    </a:lnTo>
                    <a:lnTo>
                      <a:pt x="460" y="403"/>
                    </a:lnTo>
                    <a:lnTo>
                      <a:pt x="457" y="401"/>
                    </a:lnTo>
                    <a:lnTo>
                      <a:pt x="455" y="406"/>
                    </a:lnTo>
                    <a:lnTo>
                      <a:pt x="451" y="403"/>
                    </a:lnTo>
                    <a:lnTo>
                      <a:pt x="449" y="397"/>
                    </a:lnTo>
                    <a:lnTo>
                      <a:pt x="462" y="374"/>
                    </a:lnTo>
                    <a:lnTo>
                      <a:pt x="453" y="352"/>
                    </a:lnTo>
                    <a:lnTo>
                      <a:pt x="453" y="348"/>
                    </a:lnTo>
                    <a:lnTo>
                      <a:pt x="449" y="342"/>
                    </a:lnTo>
                    <a:lnTo>
                      <a:pt x="449" y="329"/>
                    </a:lnTo>
                    <a:lnTo>
                      <a:pt x="451" y="320"/>
                    </a:lnTo>
                    <a:lnTo>
                      <a:pt x="451" y="314"/>
                    </a:lnTo>
                    <a:lnTo>
                      <a:pt x="449" y="299"/>
                    </a:lnTo>
                    <a:lnTo>
                      <a:pt x="453" y="295"/>
                    </a:lnTo>
                    <a:lnTo>
                      <a:pt x="462" y="292"/>
                    </a:lnTo>
                    <a:lnTo>
                      <a:pt x="466" y="286"/>
                    </a:lnTo>
                    <a:lnTo>
                      <a:pt x="466" y="280"/>
                    </a:lnTo>
                    <a:lnTo>
                      <a:pt x="468" y="273"/>
                    </a:lnTo>
                    <a:lnTo>
                      <a:pt x="466" y="258"/>
                    </a:lnTo>
                    <a:lnTo>
                      <a:pt x="460" y="254"/>
                    </a:lnTo>
                    <a:lnTo>
                      <a:pt x="453" y="254"/>
                    </a:lnTo>
                    <a:lnTo>
                      <a:pt x="451" y="256"/>
                    </a:lnTo>
                    <a:lnTo>
                      <a:pt x="438" y="256"/>
                    </a:lnTo>
                    <a:lnTo>
                      <a:pt x="432" y="256"/>
                    </a:lnTo>
                    <a:lnTo>
                      <a:pt x="423" y="260"/>
                    </a:lnTo>
                    <a:lnTo>
                      <a:pt x="419" y="256"/>
                    </a:lnTo>
                    <a:lnTo>
                      <a:pt x="410" y="254"/>
                    </a:lnTo>
                    <a:lnTo>
                      <a:pt x="408" y="256"/>
                    </a:lnTo>
                    <a:lnTo>
                      <a:pt x="404" y="254"/>
                    </a:lnTo>
                    <a:lnTo>
                      <a:pt x="393" y="256"/>
                    </a:lnTo>
                    <a:lnTo>
                      <a:pt x="363" y="226"/>
                    </a:lnTo>
                    <a:lnTo>
                      <a:pt x="357" y="222"/>
                    </a:lnTo>
                    <a:lnTo>
                      <a:pt x="344" y="220"/>
                    </a:lnTo>
                    <a:lnTo>
                      <a:pt x="331" y="222"/>
                    </a:lnTo>
                    <a:lnTo>
                      <a:pt x="329" y="224"/>
                    </a:lnTo>
                    <a:lnTo>
                      <a:pt x="319" y="222"/>
                    </a:lnTo>
                    <a:lnTo>
                      <a:pt x="310" y="222"/>
                    </a:lnTo>
                    <a:lnTo>
                      <a:pt x="301" y="224"/>
                    </a:lnTo>
                    <a:lnTo>
                      <a:pt x="295" y="222"/>
                    </a:lnTo>
                    <a:lnTo>
                      <a:pt x="287" y="220"/>
                    </a:lnTo>
                    <a:lnTo>
                      <a:pt x="276" y="216"/>
                    </a:lnTo>
                    <a:lnTo>
                      <a:pt x="267" y="207"/>
                    </a:lnTo>
                    <a:lnTo>
                      <a:pt x="267" y="203"/>
                    </a:lnTo>
                    <a:lnTo>
                      <a:pt x="269" y="196"/>
                    </a:lnTo>
                    <a:lnTo>
                      <a:pt x="269" y="192"/>
                    </a:lnTo>
                    <a:lnTo>
                      <a:pt x="272" y="184"/>
                    </a:lnTo>
                    <a:lnTo>
                      <a:pt x="269" y="175"/>
                    </a:lnTo>
                    <a:lnTo>
                      <a:pt x="263" y="164"/>
                    </a:lnTo>
                    <a:lnTo>
                      <a:pt x="248" y="137"/>
                    </a:lnTo>
                    <a:lnTo>
                      <a:pt x="242" y="137"/>
                    </a:lnTo>
                    <a:lnTo>
                      <a:pt x="235" y="137"/>
                    </a:lnTo>
                    <a:lnTo>
                      <a:pt x="237" y="132"/>
                    </a:lnTo>
                    <a:lnTo>
                      <a:pt x="242" y="120"/>
                    </a:lnTo>
                    <a:lnTo>
                      <a:pt x="244" y="107"/>
                    </a:lnTo>
                    <a:lnTo>
                      <a:pt x="242" y="98"/>
                    </a:lnTo>
                    <a:lnTo>
                      <a:pt x="244" y="92"/>
                    </a:lnTo>
                    <a:lnTo>
                      <a:pt x="257" y="73"/>
                    </a:lnTo>
                    <a:lnTo>
                      <a:pt x="263" y="68"/>
                    </a:lnTo>
                    <a:lnTo>
                      <a:pt x="269" y="58"/>
                    </a:lnTo>
                    <a:lnTo>
                      <a:pt x="276" y="58"/>
                    </a:lnTo>
                    <a:lnTo>
                      <a:pt x="280" y="51"/>
                    </a:lnTo>
                    <a:lnTo>
                      <a:pt x="291" y="34"/>
                    </a:lnTo>
                    <a:lnTo>
                      <a:pt x="312" y="26"/>
                    </a:lnTo>
                    <a:lnTo>
                      <a:pt x="314" y="24"/>
                    </a:lnTo>
                    <a:lnTo>
                      <a:pt x="319" y="24"/>
                    </a:lnTo>
                    <a:lnTo>
                      <a:pt x="319" y="24"/>
                    </a:lnTo>
                    <a:lnTo>
                      <a:pt x="323" y="19"/>
                    </a:lnTo>
                    <a:lnTo>
                      <a:pt x="325" y="15"/>
                    </a:lnTo>
                    <a:lnTo>
                      <a:pt x="321" y="9"/>
                    </a:lnTo>
                    <a:lnTo>
                      <a:pt x="306" y="0"/>
                    </a:lnTo>
                    <a:lnTo>
                      <a:pt x="301" y="0"/>
                    </a:lnTo>
                    <a:lnTo>
                      <a:pt x="299" y="4"/>
                    </a:lnTo>
                    <a:lnTo>
                      <a:pt x="297" y="9"/>
                    </a:lnTo>
                    <a:lnTo>
                      <a:pt x="293" y="9"/>
                    </a:lnTo>
                    <a:lnTo>
                      <a:pt x="289" y="11"/>
                    </a:lnTo>
                    <a:lnTo>
                      <a:pt x="282" y="11"/>
                    </a:lnTo>
                    <a:lnTo>
                      <a:pt x="276" y="13"/>
                    </a:lnTo>
                    <a:lnTo>
                      <a:pt x="274" y="17"/>
                    </a:lnTo>
                    <a:lnTo>
                      <a:pt x="276" y="21"/>
                    </a:lnTo>
                    <a:lnTo>
                      <a:pt x="274" y="24"/>
                    </a:lnTo>
                    <a:lnTo>
                      <a:pt x="263" y="30"/>
                    </a:lnTo>
                    <a:lnTo>
                      <a:pt x="250" y="39"/>
                    </a:lnTo>
                    <a:lnTo>
                      <a:pt x="242" y="45"/>
                    </a:lnTo>
                    <a:lnTo>
                      <a:pt x="231" y="47"/>
                    </a:lnTo>
                    <a:lnTo>
                      <a:pt x="218" y="47"/>
                    </a:lnTo>
                    <a:lnTo>
                      <a:pt x="205" y="47"/>
                    </a:lnTo>
                    <a:lnTo>
                      <a:pt x="197" y="51"/>
                    </a:lnTo>
                    <a:lnTo>
                      <a:pt x="197" y="56"/>
                    </a:lnTo>
                    <a:lnTo>
                      <a:pt x="201" y="62"/>
                    </a:lnTo>
                    <a:lnTo>
                      <a:pt x="199" y="68"/>
                    </a:lnTo>
                    <a:lnTo>
                      <a:pt x="192" y="73"/>
                    </a:lnTo>
                    <a:lnTo>
                      <a:pt x="190" y="73"/>
                    </a:lnTo>
                    <a:lnTo>
                      <a:pt x="190" y="66"/>
                    </a:lnTo>
                    <a:lnTo>
                      <a:pt x="190" y="64"/>
                    </a:lnTo>
                    <a:lnTo>
                      <a:pt x="197" y="62"/>
                    </a:lnTo>
                    <a:lnTo>
                      <a:pt x="188" y="60"/>
                    </a:lnTo>
                    <a:lnTo>
                      <a:pt x="178" y="56"/>
                    </a:lnTo>
                    <a:lnTo>
                      <a:pt x="171" y="58"/>
                    </a:lnTo>
                    <a:lnTo>
                      <a:pt x="158" y="64"/>
                    </a:lnTo>
                    <a:lnTo>
                      <a:pt x="156" y="71"/>
                    </a:lnTo>
                    <a:lnTo>
                      <a:pt x="148" y="81"/>
                    </a:lnTo>
                    <a:lnTo>
                      <a:pt x="137" y="100"/>
                    </a:lnTo>
                    <a:lnTo>
                      <a:pt x="135" y="107"/>
                    </a:lnTo>
                    <a:lnTo>
                      <a:pt x="137" y="105"/>
                    </a:lnTo>
                    <a:lnTo>
                      <a:pt x="141" y="109"/>
                    </a:lnTo>
                    <a:lnTo>
                      <a:pt x="141" y="115"/>
                    </a:lnTo>
                    <a:lnTo>
                      <a:pt x="139" y="122"/>
                    </a:lnTo>
                    <a:lnTo>
                      <a:pt x="135" y="124"/>
                    </a:lnTo>
                    <a:lnTo>
                      <a:pt x="126" y="126"/>
                    </a:lnTo>
                    <a:lnTo>
                      <a:pt x="120" y="128"/>
                    </a:lnTo>
                    <a:lnTo>
                      <a:pt x="109" y="139"/>
                    </a:lnTo>
                    <a:lnTo>
                      <a:pt x="105" y="141"/>
                    </a:lnTo>
                    <a:lnTo>
                      <a:pt x="98" y="152"/>
                    </a:lnTo>
                    <a:lnTo>
                      <a:pt x="94" y="154"/>
                    </a:lnTo>
                    <a:lnTo>
                      <a:pt x="88" y="154"/>
                    </a:lnTo>
                    <a:lnTo>
                      <a:pt x="90" y="160"/>
                    </a:lnTo>
                    <a:lnTo>
                      <a:pt x="96" y="169"/>
                    </a:lnTo>
                    <a:lnTo>
                      <a:pt x="96" y="179"/>
                    </a:lnTo>
                    <a:lnTo>
                      <a:pt x="92" y="188"/>
                    </a:lnTo>
                    <a:lnTo>
                      <a:pt x="88" y="186"/>
                    </a:lnTo>
                    <a:lnTo>
                      <a:pt x="81" y="181"/>
                    </a:lnTo>
                    <a:lnTo>
                      <a:pt x="81" y="177"/>
                    </a:lnTo>
                    <a:lnTo>
                      <a:pt x="83" y="173"/>
                    </a:lnTo>
                    <a:lnTo>
                      <a:pt x="77" y="171"/>
                    </a:lnTo>
                    <a:lnTo>
                      <a:pt x="75" y="162"/>
                    </a:lnTo>
                    <a:lnTo>
                      <a:pt x="66" y="156"/>
                    </a:lnTo>
                    <a:lnTo>
                      <a:pt x="64" y="162"/>
                    </a:lnTo>
                    <a:lnTo>
                      <a:pt x="66" y="169"/>
                    </a:lnTo>
                    <a:lnTo>
                      <a:pt x="71" y="177"/>
                    </a:lnTo>
                    <a:lnTo>
                      <a:pt x="64" y="188"/>
                    </a:lnTo>
                    <a:lnTo>
                      <a:pt x="62" y="199"/>
                    </a:lnTo>
                    <a:lnTo>
                      <a:pt x="56" y="201"/>
                    </a:lnTo>
                    <a:lnTo>
                      <a:pt x="51" y="201"/>
                    </a:lnTo>
                    <a:lnTo>
                      <a:pt x="47" y="213"/>
                    </a:lnTo>
                    <a:lnTo>
                      <a:pt x="49" y="216"/>
                    </a:lnTo>
                    <a:lnTo>
                      <a:pt x="51" y="224"/>
                    </a:lnTo>
                    <a:lnTo>
                      <a:pt x="51" y="233"/>
                    </a:lnTo>
                    <a:lnTo>
                      <a:pt x="60" y="243"/>
                    </a:lnTo>
                    <a:lnTo>
                      <a:pt x="62" y="243"/>
                    </a:lnTo>
                    <a:lnTo>
                      <a:pt x="66" y="241"/>
                    </a:lnTo>
                    <a:lnTo>
                      <a:pt x="69" y="245"/>
                    </a:lnTo>
                    <a:lnTo>
                      <a:pt x="69" y="254"/>
                    </a:lnTo>
                    <a:lnTo>
                      <a:pt x="64" y="258"/>
                    </a:lnTo>
                    <a:lnTo>
                      <a:pt x="64" y="263"/>
                    </a:lnTo>
                    <a:lnTo>
                      <a:pt x="69" y="267"/>
                    </a:lnTo>
                    <a:lnTo>
                      <a:pt x="69" y="280"/>
                    </a:lnTo>
                    <a:lnTo>
                      <a:pt x="64" y="282"/>
                    </a:lnTo>
                    <a:lnTo>
                      <a:pt x="60" y="288"/>
                    </a:lnTo>
                    <a:lnTo>
                      <a:pt x="64" y="290"/>
                    </a:lnTo>
                    <a:lnTo>
                      <a:pt x="66" y="297"/>
                    </a:lnTo>
                    <a:lnTo>
                      <a:pt x="66" y="310"/>
                    </a:lnTo>
                    <a:lnTo>
                      <a:pt x="66" y="329"/>
                    </a:lnTo>
                    <a:lnTo>
                      <a:pt x="62" y="335"/>
                    </a:lnTo>
                    <a:lnTo>
                      <a:pt x="60" y="342"/>
                    </a:lnTo>
                    <a:lnTo>
                      <a:pt x="64" y="348"/>
                    </a:lnTo>
                    <a:lnTo>
                      <a:pt x="73" y="346"/>
                    </a:lnTo>
                    <a:lnTo>
                      <a:pt x="71" y="350"/>
                    </a:lnTo>
                    <a:lnTo>
                      <a:pt x="75" y="354"/>
                    </a:lnTo>
                    <a:lnTo>
                      <a:pt x="79" y="354"/>
                    </a:lnTo>
                    <a:lnTo>
                      <a:pt x="79" y="359"/>
                    </a:lnTo>
                    <a:lnTo>
                      <a:pt x="75" y="363"/>
                    </a:lnTo>
                    <a:lnTo>
                      <a:pt x="73" y="374"/>
                    </a:lnTo>
                    <a:lnTo>
                      <a:pt x="58" y="388"/>
                    </a:lnTo>
                    <a:lnTo>
                      <a:pt x="54" y="395"/>
                    </a:lnTo>
                    <a:lnTo>
                      <a:pt x="43" y="408"/>
                    </a:lnTo>
                    <a:lnTo>
                      <a:pt x="28" y="410"/>
                    </a:lnTo>
                    <a:lnTo>
                      <a:pt x="15" y="418"/>
                    </a:lnTo>
                    <a:lnTo>
                      <a:pt x="4" y="435"/>
                    </a:lnTo>
                    <a:lnTo>
                      <a:pt x="2" y="448"/>
                    </a:lnTo>
                    <a:lnTo>
                      <a:pt x="0" y="457"/>
                    </a:lnTo>
                    <a:lnTo>
                      <a:pt x="13" y="461"/>
                    </a:lnTo>
                    <a:lnTo>
                      <a:pt x="26" y="470"/>
                    </a:lnTo>
                    <a:lnTo>
                      <a:pt x="43" y="480"/>
                    </a:lnTo>
                    <a:lnTo>
                      <a:pt x="51" y="480"/>
                    </a:lnTo>
                    <a:lnTo>
                      <a:pt x="60" y="491"/>
                    </a:lnTo>
                    <a:lnTo>
                      <a:pt x="58" y="497"/>
                    </a:lnTo>
                    <a:lnTo>
                      <a:pt x="60" y="502"/>
                    </a:lnTo>
                    <a:lnTo>
                      <a:pt x="73" y="504"/>
                    </a:lnTo>
                    <a:lnTo>
                      <a:pt x="86" y="510"/>
                    </a:lnTo>
                    <a:lnTo>
                      <a:pt x="92" y="512"/>
                    </a:lnTo>
                    <a:lnTo>
                      <a:pt x="105" y="516"/>
                    </a:lnTo>
                    <a:lnTo>
                      <a:pt x="109" y="512"/>
                    </a:lnTo>
                    <a:lnTo>
                      <a:pt x="109" y="504"/>
                    </a:lnTo>
                    <a:lnTo>
                      <a:pt x="113" y="499"/>
                    </a:lnTo>
                    <a:lnTo>
                      <a:pt x="118" y="499"/>
                    </a:lnTo>
                    <a:lnTo>
                      <a:pt x="128" y="504"/>
                    </a:lnTo>
                    <a:lnTo>
                      <a:pt x="135" y="506"/>
                    </a:lnTo>
                    <a:lnTo>
                      <a:pt x="137" y="512"/>
                    </a:lnTo>
                    <a:lnTo>
                      <a:pt x="143" y="514"/>
                    </a:lnTo>
                    <a:lnTo>
                      <a:pt x="143" y="516"/>
                    </a:lnTo>
                    <a:lnTo>
                      <a:pt x="145" y="514"/>
                    </a:lnTo>
                    <a:lnTo>
                      <a:pt x="152" y="521"/>
                    </a:lnTo>
                    <a:lnTo>
                      <a:pt x="165" y="523"/>
                    </a:lnTo>
                    <a:lnTo>
                      <a:pt x="175" y="525"/>
                    </a:lnTo>
                    <a:lnTo>
                      <a:pt x="178" y="529"/>
                    </a:lnTo>
                    <a:lnTo>
                      <a:pt x="186" y="540"/>
                    </a:lnTo>
                    <a:lnTo>
                      <a:pt x="186" y="548"/>
                    </a:lnTo>
                    <a:lnTo>
                      <a:pt x="195" y="561"/>
                    </a:lnTo>
                    <a:lnTo>
                      <a:pt x="199" y="561"/>
                    </a:lnTo>
                    <a:lnTo>
                      <a:pt x="218" y="568"/>
                    </a:lnTo>
                    <a:lnTo>
                      <a:pt x="227" y="578"/>
                    </a:lnTo>
                    <a:lnTo>
                      <a:pt x="227" y="589"/>
                    </a:lnTo>
                    <a:lnTo>
                      <a:pt x="229" y="589"/>
                    </a:lnTo>
                    <a:lnTo>
                      <a:pt x="235" y="593"/>
                    </a:lnTo>
                    <a:lnTo>
                      <a:pt x="239" y="602"/>
                    </a:lnTo>
                    <a:lnTo>
                      <a:pt x="235" y="606"/>
                    </a:lnTo>
                    <a:lnTo>
                      <a:pt x="237" y="612"/>
                    </a:lnTo>
                    <a:lnTo>
                      <a:pt x="246" y="615"/>
                    </a:lnTo>
                    <a:lnTo>
                      <a:pt x="254" y="612"/>
                    </a:lnTo>
                    <a:lnTo>
                      <a:pt x="261" y="615"/>
                    </a:lnTo>
                    <a:lnTo>
                      <a:pt x="272" y="615"/>
                    </a:lnTo>
                    <a:lnTo>
                      <a:pt x="276" y="610"/>
                    </a:lnTo>
                    <a:lnTo>
                      <a:pt x="289" y="606"/>
                    </a:lnTo>
                    <a:lnTo>
                      <a:pt x="299" y="608"/>
                    </a:lnTo>
                    <a:lnTo>
                      <a:pt x="308" y="612"/>
                    </a:lnTo>
                    <a:lnTo>
                      <a:pt x="323" y="606"/>
                    </a:lnTo>
                    <a:lnTo>
                      <a:pt x="329" y="606"/>
                    </a:lnTo>
                    <a:lnTo>
                      <a:pt x="331" y="610"/>
                    </a:lnTo>
                    <a:lnTo>
                      <a:pt x="338" y="610"/>
                    </a:lnTo>
                    <a:lnTo>
                      <a:pt x="346" y="615"/>
                    </a:lnTo>
                    <a:lnTo>
                      <a:pt x="351" y="621"/>
                    </a:lnTo>
                    <a:lnTo>
                      <a:pt x="357" y="617"/>
                    </a:lnTo>
                    <a:lnTo>
                      <a:pt x="359" y="623"/>
                    </a:lnTo>
                    <a:lnTo>
                      <a:pt x="331" y="666"/>
                    </a:lnTo>
                    <a:lnTo>
                      <a:pt x="334" y="672"/>
                    </a:lnTo>
                    <a:lnTo>
                      <a:pt x="342" y="670"/>
                    </a:lnTo>
                    <a:lnTo>
                      <a:pt x="353" y="670"/>
                    </a:lnTo>
                    <a:lnTo>
                      <a:pt x="359" y="676"/>
                    </a:lnTo>
                    <a:lnTo>
                      <a:pt x="361" y="68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" name="Freeform 11">
                <a:extLst>
                  <a:ext uri="{FF2B5EF4-FFF2-40B4-BE49-F238E27FC236}">
                    <a16:creationId xmlns:a16="http://schemas.microsoft.com/office/drawing/2014/main" id="{733377FB-98F8-4A12-8A6C-1D86442B8D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738" y="2105026"/>
                <a:ext cx="376238" cy="412750"/>
              </a:xfrm>
              <a:custGeom>
                <a:avLst/>
                <a:gdLst>
                  <a:gd name="T0" fmla="*/ 226 w 237"/>
                  <a:gd name="T1" fmla="*/ 57 h 260"/>
                  <a:gd name="T2" fmla="*/ 218 w 237"/>
                  <a:gd name="T3" fmla="*/ 49 h 260"/>
                  <a:gd name="T4" fmla="*/ 201 w 237"/>
                  <a:gd name="T5" fmla="*/ 42 h 260"/>
                  <a:gd name="T6" fmla="*/ 192 w 237"/>
                  <a:gd name="T7" fmla="*/ 47 h 260"/>
                  <a:gd name="T8" fmla="*/ 188 w 237"/>
                  <a:gd name="T9" fmla="*/ 59 h 260"/>
                  <a:gd name="T10" fmla="*/ 169 w 237"/>
                  <a:gd name="T11" fmla="*/ 53 h 260"/>
                  <a:gd name="T12" fmla="*/ 143 w 237"/>
                  <a:gd name="T13" fmla="*/ 45 h 260"/>
                  <a:gd name="T14" fmla="*/ 143 w 237"/>
                  <a:gd name="T15" fmla="*/ 34 h 260"/>
                  <a:gd name="T16" fmla="*/ 126 w 237"/>
                  <a:gd name="T17" fmla="*/ 23 h 260"/>
                  <a:gd name="T18" fmla="*/ 96 w 237"/>
                  <a:gd name="T19" fmla="*/ 4 h 260"/>
                  <a:gd name="T20" fmla="*/ 81 w 237"/>
                  <a:gd name="T21" fmla="*/ 8 h 260"/>
                  <a:gd name="T22" fmla="*/ 51 w 237"/>
                  <a:gd name="T23" fmla="*/ 23 h 260"/>
                  <a:gd name="T24" fmla="*/ 30 w 237"/>
                  <a:gd name="T25" fmla="*/ 27 h 260"/>
                  <a:gd name="T26" fmla="*/ 36 w 237"/>
                  <a:gd name="T27" fmla="*/ 42 h 260"/>
                  <a:gd name="T28" fmla="*/ 38 w 237"/>
                  <a:gd name="T29" fmla="*/ 59 h 260"/>
                  <a:gd name="T30" fmla="*/ 21 w 237"/>
                  <a:gd name="T31" fmla="*/ 83 h 260"/>
                  <a:gd name="T32" fmla="*/ 17 w 237"/>
                  <a:gd name="T33" fmla="*/ 98 h 260"/>
                  <a:gd name="T34" fmla="*/ 2 w 237"/>
                  <a:gd name="T35" fmla="*/ 109 h 260"/>
                  <a:gd name="T36" fmla="*/ 8 w 237"/>
                  <a:gd name="T37" fmla="*/ 123 h 260"/>
                  <a:gd name="T38" fmla="*/ 8 w 237"/>
                  <a:gd name="T39" fmla="*/ 143 h 260"/>
                  <a:gd name="T40" fmla="*/ 0 w 237"/>
                  <a:gd name="T41" fmla="*/ 153 h 260"/>
                  <a:gd name="T42" fmla="*/ 13 w 237"/>
                  <a:gd name="T43" fmla="*/ 162 h 260"/>
                  <a:gd name="T44" fmla="*/ 28 w 237"/>
                  <a:gd name="T45" fmla="*/ 175 h 260"/>
                  <a:gd name="T46" fmla="*/ 34 w 237"/>
                  <a:gd name="T47" fmla="*/ 164 h 260"/>
                  <a:gd name="T48" fmla="*/ 43 w 237"/>
                  <a:gd name="T49" fmla="*/ 153 h 260"/>
                  <a:gd name="T50" fmla="*/ 45 w 237"/>
                  <a:gd name="T51" fmla="*/ 166 h 260"/>
                  <a:gd name="T52" fmla="*/ 45 w 237"/>
                  <a:gd name="T53" fmla="*/ 155 h 260"/>
                  <a:gd name="T54" fmla="*/ 51 w 237"/>
                  <a:gd name="T55" fmla="*/ 166 h 260"/>
                  <a:gd name="T56" fmla="*/ 49 w 237"/>
                  <a:gd name="T57" fmla="*/ 183 h 260"/>
                  <a:gd name="T58" fmla="*/ 34 w 237"/>
                  <a:gd name="T59" fmla="*/ 202 h 260"/>
                  <a:gd name="T60" fmla="*/ 43 w 237"/>
                  <a:gd name="T61" fmla="*/ 215 h 260"/>
                  <a:gd name="T62" fmla="*/ 28 w 237"/>
                  <a:gd name="T63" fmla="*/ 228 h 260"/>
                  <a:gd name="T64" fmla="*/ 36 w 237"/>
                  <a:gd name="T65" fmla="*/ 237 h 260"/>
                  <a:gd name="T66" fmla="*/ 49 w 237"/>
                  <a:gd name="T67" fmla="*/ 237 h 260"/>
                  <a:gd name="T68" fmla="*/ 68 w 237"/>
                  <a:gd name="T69" fmla="*/ 243 h 260"/>
                  <a:gd name="T70" fmla="*/ 85 w 237"/>
                  <a:gd name="T71" fmla="*/ 260 h 260"/>
                  <a:gd name="T72" fmla="*/ 124 w 237"/>
                  <a:gd name="T73" fmla="*/ 187 h 260"/>
                  <a:gd name="T74" fmla="*/ 171 w 237"/>
                  <a:gd name="T75" fmla="*/ 168 h 260"/>
                  <a:gd name="T76" fmla="*/ 216 w 237"/>
                  <a:gd name="T77" fmla="*/ 132 h 260"/>
                  <a:gd name="T78" fmla="*/ 233 w 237"/>
                  <a:gd name="T79" fmla="*/ 104 h 260"/>
                  <a:gd name="T80" fmla="*/ 237 w 237"/>
                  <a:gd name="T81" fmla="*/ 91 h 260"/>
                  <a:gd name="T82" fmla="*/ 228 w 237"/>
                  <a:gd name="T83" fmla="*/ 68 h 260"/>
                  <a:gd name="T84" fmla="*/ 226 w 237"/>
                  <a:gd name="T85" fmla="*/ 59 h 260"/>
                  <a:gd name="T86" fmla="*/ 226 w 237"/>
                  <a:gd name="T87" fmla="*/ 59 h 260"/>
                  <a:gd name="T88" fmla="*/ 28 w 237"/>
                  <a:gd name="T89" fmla="*/ 185 h 260"/>
                  <a:gd name="T90" fmla="*/ 38 w 237"/>
                  <a:gd name="T91" fmla="*/ 170 h 260"/>
                  <a:gd name="T92" fmla="*/ 38 w 237"/>
                  <a:gd name="T93" fmla="*/ 179 h 260"/>
                  <a:gd name="T94" fmla="*/ 36 w 237"/>
                  <a:gd name="T95" fmla="*/ 190 h 260"/>
                  <a:gd name="T96" fmla="*/ 28 w 237"/>
                  <a:gd name="T97" fmla="*/ 187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7" h="260">
                    <a:moveTo>
                      <a:pt x="226" y="59"/>
                    </a:moveTo>
                    <a:lnTo>
                      <a:pt x="226" y="57"/>
                    </a:lnTo>
                    <a:lnTo>
                      <a:pt x="220" y="55"/>
                    </a:lnTo>
                    <a:lnTo>
                      <a:pt x="218" y="49"/>
                    </a:lnTo>
                    <a:lnTo>
                      <a:pt x="211" y="47"/>
                    </a:lnTo>
                    <a:lnTo>
                      <a:pt x="201" y="42"/>
                    </a:lnTo>
                    <a:lnTo>
                      <a:pt x="196" y="42"/>
                    </a:lnTo>
                    <a:lnTo>
                      <a:pt x="192" y="47"/>
                    </a:lnTo>
                    <a:lnTo>
                      <a:pt x="192" y="55"/>
                    </a:lnTo>
                    <a:lnTo>
                      <a:pt x="188" y="59"/>
                    </a:lnTo>
                    <a:lnTo>
                      <a:pt x="175" y="55"/>
                    </a:lnTo>
                    <a:lnTo>
                      <a:pt x="169" y="53"/>
                    </a:lnTo>
                    <a:lnTo>
                      <a:pt x="156" y="47"/>
                    </a:lnTo>
                    <a:lnTo>
                      <a:pt x="143" y="45"/>
                    </a:lnTo>
                    <a:lnTo>
                      <a:pt x="141" y="40"/>
                    </a:lnTo>
                    <a:lnTo>
                      <a:pt x="143" y="34"/>
                    </a:lnTo>
                    <a:lnTo>
                      <a:pt x="134" y="23"/>
                    </a:lnTo>
                    <a:lnTo>
                      <a:pt x="126" y="23"/>
                    </a:lnTo>
                    <a:lnTo>
                      <a:pt x="109" y="13"/>
                    </a:lnTo>
                    <a:lnTo>
                      <a:pt x="96" y="4"/>
                    </a:lnTo>
                    <a:lnTo>
                      <a:pt x="83" y="0"/>
                    </a:lnTo>
                    <a:lnTo>
                      <a:pt x="81" y="8"/>
                    </a:lnTo>
                    <a:lnTo>
                      <a:pt x="70" y="8"/>
                    </a:lnTo>
                    <a:lnTo>
                      <a:pt x="51" y="23"/>
                    </a:lnTo>
                    <a:lnTo>
                      <a:pt x="40" y="23"/>
                    </a:lnTo>
                    <a:lnTo>
                      <a:pt x="30" y="27"/>
                    </a:lnTo>
                    <a:lnTo>
                      <a:pt x="36" y="38"/>
                    </a:lnTo>
                    <a:lnTo>
                      <a:pt x="36" y="42"/>
                    </a:lnTo>
                    <a:lnTo>
                      <a:pt x="40" y="49"/>
                    </a:lnTo>
                    <a:lnTo>
                      <a:pt x="38" y="59"/>
                    </a:lnTo>
                    <a:lnTo>
                      <a:pt x="23" y="77"/>
                    </a:lnTo>
                    <a:lnTo>
                      <a:pt x="21" y="83"/>
                    </a:lnTo>
                    <a:lnTo>
                      <a:pt x="25" y="87"/>
                    </a:lnTo>
                    <a:lnTo>
                      <a:pt x="17" y="98"/>
                    </a:lnTo>
                    <a:lnTo>
                      <a:pt x="8" y="100"/>
                    </a:lnTo>
                    <a:lnTo>
                      <a:pt x="2" y="109"/>
                    </a:lnTo>
                    <a:lnTo>
                      <a:pt x="4" y="115"/>
                    </a:lnTo>
                    <a:lnTo>
                      <a:pt x="8" y="123"/>
                    </a:lnTo>
                    <a:lnTo>
                      <a:pt x="6" y="130"/>
                    </a:lnTo>
                    <a:lnTo>
                      <a:pt x="8" y="143"/>
                    </a:lnTo>
                    <a:lnTo>
                      <a:pt x="4" y="149"/>
                    </a:lnTo>
                    <a:lnTo>
                      <a:pt x="0" y="153"/>
                    </a:lnTo>
                    <a:lnTo>
                      <a:pt x="4" y="160"/>
                    </a:lnTo>
                    <a:lnTo>
                      <a:pt x="13" y="162"/>
                    </a:lnTo>
                    <a:lnTo>
                      <a:pt x="21" y="170"/>
                    </a:lnTo>
                    <a:lnTo>
                      <a:pt x="28" y="175"/>
                    </a:lnTo>
                    <a:lnTo>
                      <a:pt x="32" y="173"/>
                    </a:lnTo>
                    <a:lnTo>
                      <a:pt x="34" y="164"/>
                    </a:lnTo>
                    <a:lnTo>
                      <a:pt x="38" y="158"/>
                    </a:lnTo>
                    <a:lnTo>
                      <a:pt x="43" y="153"/>
                    </a:lnTo>
                    <a:lnTo>
                      <a:pt x="43" y="160"/>
                    </a:lnTo>
                    <a:lnTo>
                      <a:pt x="45" y="166"/>
                    </a:lnTo>
                    <a:lnTo>
                      <a:pt x="45" y="162"/>
                    </a:lnTo>
                    <a:lnTo>
                      <a:pt x="45" y="155"/>
                    </a:lnTo>
                    <a:lnTo>
                      <a:pt x="47" y="155"/>
                    </a:lnTo>
                    <a:lnTo>
                      <a:pt x="51" y="166"/>
                    </a:lnTo>
                    <a:lnTo>
                      <a:pt x="49" y="179"/>
                    </a:lnTo>
                    <a:lnTo>
                      <a:pt x="49" y="183"/>
                    </a:lnTo>
                    <a:lnTo>
                      <a:pt x="45" y="194"/>
                    </a:lnTo>
                    <a:lnTo>
                      <a:pt x="34" y="202"/>
                    </a:lnTo>
                    <a:lnTo>
                      <a:pt x="38" y="205"/>
                    </a:lnTo>
                    <a:lnTo>
                      <a:pt x="43" y="215"/>
                    </a:lnTo>
                    <a:lnTo>
                      <a:pt x="34" y="219"/>
                    </a:lnTo>
                    <a:lnTo>
                      <a:pt x="28" y="228"/>
                    </a:lnTo>
                    <a:lnTo>
                      <a:pt x="28" y="234"/>
                    </a:lnTo>
                    <a:lnTo>
                      <a:pt x="36" y="237"/>
                    </a:lnTo>
                    <a:lnTo>
                      <a:pt x="45" y="232"/>
                    </a:lnTo>
                    <a:lnTo>
                      <a:pt x="49" y="237"/>
                    </a:lnTo>
                    <a:lnTo>
                      <a:pt x="62" y="241"/>
                    </a:lnTo>
                    <a:lnTo>
                      <a:pt x="68" y="243"/>
                    </a:lnTo>
                    <a:lnTo>
                      <a:pt x="79" y="260"/>
                    </a:lnTo>
                    <a:lnTo>
                      <a:pt x="85" y="260"/>
                    </a:lnTo>
                    <a:lnTo>
                      <a:pt x="92" y="251"/>
                    </a:lnTo>
                    <a:lnTo>
                      <a:pt x="124" y="187"/>
                    </a:lnTo>
                    <a:lnTo>
                      <a:pt x="130" y="181"/>
                    </a:lnTo>
                    <a:lnTo>
                      <a:pt x="171" y="168"/>
                    </a:lnTo>
                    <a:lnTo>
                      <a:pt x="188" y="155"/>
                    </a:lnTo>
                    <a:lnTo>
                      <a:pt x="216" y="132"/>
                    </a:lnTo>
                    <a:lnTo>
                      <a:pt x="226" y="104"/>
                    </a:lnTo>
                    <a:lnTo>
                      <a:pt x="233" y="104"/>
                    </a:lnTo>
                    <a:lnTo>
                      <a:pt x="235" y="100"/>
                    </a:lnTo>
                    <a:lnTo>
                      <a:pt x="237" y="91"/>
                    </a:lnTo>
                    <a:lnTo>
                      <a:pt x="237" y="85"/>
                    </a:lnTo>
                    <a:lnTo>
                      <a:pt x="228" y="68"/>
                    </a:lnTo>
                    <a:lnTo>
                      <a:pt x="228" y="64"/>
                    </a:lnTo>
                    <a:lnTo>
                      <a:pt x="226" y="59"/>
                    </a:lnTo>
                    <a:lnTo>
                      <a:pt x="226" y="59"/>
                    </a:lnTo>
                    <a:lnTo>
                      <a:pt x="226" y="59"/>
                    </a:lnTo>
                    <a:close/>
                    <a:moveTo>
                      <a:pt x="28" y="187"/>
                    </a:moveTo>
                    <a:lnTo>
                      <a:pt x="28" y="185"/>
                    </a:lnTo>
                    <a:lnTo>
                      <a:pt x="32" y="177"/>
                    </a:lnTo>
                    <a:lnTo>
                      <a:pt x="38" y="170"/>
                    </a:lnTo>
                    <a:lnTo>
                      <a:pt x="40" y="173"/>
                    </a:lnTo>
                    <a:lnTo>
                      <a:pt x="38" y="179"/>
                    </a:lnTo>
                    <a:lnTo>
                      <a:pt x="38" y="183"/>
                    </a:lnTo>
                    <a:lnTo>
                      <a:pt x="36" y="190"/>
                    </a:lnTo>
                    <a:lnTo>
                      <a:pt x="30" y="190"/>
                    </a:lnTo>
                    <a:lnTo>
                      <a:pt x="28" y="18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" name="Freeform 12">
                <a:extLst>
                  <a:ext uri="{FF2B5EF4-FFF2-40B4-BE49-F238E27FC236}">
                    <a16:creationId xmlns:a16="http://schemas.microsoft.com/office/drawing/2014/main" id="{671D0408-C5F8-497F-B51F-886CB8FAA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100" y="2195513"/>
                <a:ext cx="820738" cy="1209675"/>
              </a:xfrm>
              <a:custGeom>
                <a:avLst/>
                <a:gdLst>
                  <a:gd name="T0" fmla="*/ 472 w 517"/>
                  <a:gd name="T1" fmla="*/ 448 h 762"/>
                  <a:gd name="T2" fmla="*/ 442 w 517"/>
                  <a:gd name="T3" fmla="*/ 448 h 762"/>
                  <a:gd name="T4" fmla="*/ 442 w 517"/>
                  <a:gd name="T5" fmla="*/ 397 h 762"/>
                  <a:gd name="T6" fmla="*/ 410 w 517"/>
                  <a:gd name="T7" fmla="*/ 408 h 762"/>
                  <a:gd name="T8" fmla="*/ 361 w 517"/>
                  <a:gd name="T9" fmla="*/ 382 h 762"/>
                  <a:gd name="T10" fmla="*/ 314 w 517"/>
                  <a:gd name="T11" fmla="*/ 337 h 762"/>
                  <a:gd name="T12" fmla="*/ 306 w 517"/>
                  <a:gd name="T13" fmla="*/ 308 h 762"/>
                  <a:gd name="T14" fmla="*/ 310 w 517"/>
                  <a:gd name="T15" fmla="*/ 280 h 762"/>
                  <a:gd name="T16" fmla="*/ 329 w 517"/>
                  <a:gd name="T17" fmla="*/ 261 h 762"/>
                  <a:gd name="T18" fmla="*/ 338 w 517"/>
                  <a:gd name="T19" fmla="*/ 224 h 762"/>
                  <a:gd name="T20" fmla="*/ 363 w 517"/>
                  <a:gd name="T21" fmla="*/ 197 h 762"/>
                  <a:gd name="T22" fmla="*/ 421 w 517"/>
                  <a:gd name="T23" fmla="*/ 175 h 762"/>
                  <a:gd name="T24" fmla="*/ 438 w 517"/>
                  <a:gd name="T25" fmla="*/ 171 h 762"/>
                  <a:gd name="T26" fmla="*/ 457 w 517"/>
                  <a:gd name="T27" fmla="*/ 175 h 762"/>
                  <a:gd name="T28" fmla="*/ 430 w 517"/>
                  <a:gd name="T29" fmla="*/ 158 h 762"/>
                  <a:gd name="T30" fmla="*/ 447 w 517"/>
                  <a:gd name="T31" fmla="*/ 107 h 762"/>
                  <a:gd name="T32" fmla="*/ 425 w 517"/>
                  <a:gd name="T33" fmla="*/ 92 h 762"/>
                  <a:gd name="T34" fmla="*/ 385 w 517"/>
                  <a:gd name="T35" fmla="*/ 92 h 762"/>
                  <a:gd name="T36" fmla="*/ 350 w 517"/>
                  <a:gd name="T37" fmla="*/ 98 h 762"/>
                  <a:gd name="T38" fmla="*/ 335 w 517"/>
                  <a:gd name="T39" fmla="*/ 88 h 762"/>
                  <a:gd name="T40" fmla="*/ 323 w 517"/>
                  <a:gd name="T41" fmla="*/ 64 h 762"/>
                  <a:gd name="T42" fmla="*/ 282 w 517"/>
                  <a:gd name="T43" fmla="*/ 34 h 762"/>
                  <a:gd name="T44" fmla="*/ 261 w 517"/>
                  <a:gd name="T45" fmla="*/ 9 h 762"/>
                  <a:gd name="T46" fmla="*/ 241 w 517"/>
                  <a:gd name="T47" fmla="*/ 7 h 762"/>
                  <a:gd name="T48" fmla="*/ 248 w 517"/>
                  <a:gd name="T49" fmla="*/ 43 h 762"/>
                  <a:gd name="T50" fmla="*/ 201 w 517"/>
                  <a:gd name="T51" fmla="*/ 98 h 762"/>
                  <a:gd name="T52" fmla="*/ 105 w 517"/>
                  <a:gd name="T53" fmla="*/ 194 h 762"/>
                  <a:gd name="T54" fmla="*/ 75 w 517"/>
                  <a:gd name="T55" fmla="*/ 184 h 762"/>
                  <a:gd name="T56" fmla="*/ 41 w 517"/>
                  <a:gd name="T57" fmla="*/ 177 h 762"/>
                  <a:gd name="T58" fmla="*/ 51 w 517"/>
                  <a:gd name="T59" fmla="*/ 148 h 762"/>
                  <a:gd name="T60" fmla="*/ 21 w 517"/>
                  <a:gd name="T61" fmla="*/ 162 h 762"/>
                  <a:gd name="T62" fmla="*/ 2 w 517"/>
                  <a:gd name="T63" fmla="*/ 197 h 762"/>
                  <a:gd name="T64" fmla="*/ 4 w 517"/>
                  <a:gd name="T65" fmla="*/ 216 h 762"/>
                  <a:gd name="T66" fmla="*/ 11 w 517"/>
                  <a:gd name="T67" fmla="*/ 241 h 762"/>
                  <a:gd name="T68" fmla="*/ 17 w 517"/>
                  <a:gd name="T69" fmla="*/ 261 h 762"/>
                  <a:gd name="T70" fmla="*/ 64 w 517"/>
                  <a:gd name="T71" fmla="*/ 284 h 762"/>
                  <a:gd name="T72" fmla="*/ 81 w 517"/>
                  <a:gd name="T73" fmla="*/ 323 h 762"/>
                  <a:gd name="T74" fmla="*/ 111 w 517"/>
                  <a:gd name="T75" fmla="*/ 363 h 762"/>
                  <a:gd name="T76" fmla="*/ 132 w 517"/>
                  <a:gd name="T77" fmla="*/ 401 h 762"/>
                  <a:gd name="T78" fmla="*/ 150 w 517"/>
                  <a:gd name="T79" fmla="*/ 442 h 762"/>
                  <a:gd name="T80" fmla="*/ 160 w 517"/>
                  <a:gd name="T81" fmla="*/ 465 h 762"/>
                  <a:gd name="T82" fmla="*/ 182 w 517"/>
                  <a:gd name="T83" fmla="*/ 500 h 762"/>
                  <a:gd name="T84" fmla="*/ 207 w 517"/>
                  <a:gd name="T85" fmla="*/ 542 h 762"/>
                  <a:gd name="T86" fmla="*/ 214 w 517"/>
                  <a:gd name="T87" fmla="*/ 566 h 762"/>
                  <a:gd name="T88" fmla="*/ 220 w 517"/>
                  <a:gd name="T89" fmla="*/ 583 h 762"/>
                  <a:gd name="T90" fmla="*/ 237 w 517"/>
                  <a:gd name="T91" fmla="*/ 604 h 762"/>
                  <a:gd name="T92" fmla="*/ 265 w 517"/>
                  <a:gd name="T93" fmla="*/ 623 h 762"/>
                  <a:gd name="T94" fmla="*/ 288 w 517"/>
                  <a:gd name="T95" fmla="*/ 638 h 762"/>
                  <a:gd name="T96" fmla="*/ 310 w 517"/>
                  <a:gd name="T97" fmla="*/ 653 h 762"/>
                  <a:gd name="T98" fmla="*/ 331 w 517"/>
                  <a:gd name="T99" fmla="*/ 672 h 762"/>
                  <a:gd name="T100" fmla="*/ 368 w 517"/>
                  <a:gd name="T101" fmla="*/ 687 h 762"/>
                  <a:gd name="T102" fmla="*/ 393 w 517"/>
                  <a:gd name="T103" fmla="*/ 702 h 762"/>
                  <a:gd name="T104" fmla="*/ 415 w 517"/>
                  <a:gd name="T105" fmla="*/ 722 h 762"/>
                  <a:gd name="T106" fmla="*/ 434 w 517"/>
                  <a:gd name="T107" fmla="*/ 736 h 762"/>
                  <a:gd name="T108" fmla="*/ 462 w 517"/>
                  <a:gd name="T109" fmla="*/ 762 h 762"/>
                  <a:gd name="T110" fmla="*/ 494 w 517"/>
                  <a:gd name="T111" fmla="*/ 747 h 762"/>
                  <a:gd name="T112" fmla="*/ 496 w 517"/>
                  <a:gd name="T113" fmla="*/ 719 h 762"/>
                  <a:gd name="T114" fmla="*/ 494 w 517"/>
                  <a:gd name="T115" fmla="*/ 711 h 762"/>
                  <a:gd name="T116" fmla="*/ 517 w 517"/>
                  <a:gd name="T117" fmla="*/ 672 h 762"/>
                  <a:gd name="T118" fmla="*/ 506 w 517"/>
                  <a:gd name="T119" fmla="*/ 625 h 762"/>
                  <a:gd name="T120" fmla="*/ 511 w 517"/>
                  <a:gd name="T121" fmla="*/ 572 h 762"/>
                  <a:gd name="T122" fmla="*/ 517 w 517"/>
                  <a:gd name="T123" fmla="*/ 508 h 7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17" h="762">
                    <a:moveTo>
                      <a:pt x="481" y="451"/>
                    </a:moveTo>
                    <a:lnTo>
                      <a:pt x="479" y="451"/>
                    </a:lnTo>
                    <a:lnTo>
                      <a:pt x="477" y="448"/>
                    </a:lnTo>
                    <a:lnTo>
                      <a:pt x="472" y="448"/>
                    </a:lnTo>
                    <a:lnTo>
                      <a:pt x="462" y="448"/>
                    </a:lnTo>
                    <a:lnTo>
                      <a:pt x="455" y="451"/>
                    </a:lnTo>
                    <a:lnTo>
                      <a:pt x="447" y="453"/>
                    </a:lnTo>
                    <a:lnTo>
                      <a:pt x="442" y="448"/>
                    </a:lnTo>
                    <a:lnTo>
                      <a:pt x="442" y="438"/>
                    </a:lnTo>
                    <a:lnTo>
                      <a:pt x="440" y="414"/>
                    </a:lnTo>
                    <a:lnTo>
                      <a:pt x="440" y="401"/>
                    </a:lnTo>
                    <a:lnTo>
                      <a:pt x="442" y="397"/>
                    </a:lnTo>
                    <a:lnTo>
                      <a:pt x="444" y="389"/>
                    </a:lnTo>
                    <a:lnTo>
                      <a:pt x="440" y="384"/>
                    </a:lnTo>
                    <a:lnTo>
                      <a:pt x="425" y="393"/>
                    </a:lnTo>
                    <a:lnTo>
                      <a:pt x="410" y="408"/>
                    </a:lnTo>
                    <a:lnTo>
                      <a:pt x="389" y="408"/>
                    </a:lnTo>
                    <a:lnTo>
                      <a:pt x="372" y="406"/>
                    </a:lnTo>
                    <a:lnTo>
                      <a:pt x="370" y="395"/>
                    </a:lnTo>
                    <a:lnTo>
                      <a:pt x="361" y="382"/>
                    </a:lnTo>
                    <a:lnTo>
                      <a:pt x="348" y="380"/>
                    </a:lnTo>
                    <a:lnTo>
                      <a:pt x="325" y="382"/>
                    </a:lnTo>
                    <a:lnTo>
                      <a:pt x="333" y="369"/>
                    </a:lnTo>
                    <a:lnTo>
                      <a:pt x="314" y="337"/>
                    </a:lnTo>
                    <a:lnTo>
                      <a:pt x="303" y="327"/>
                    </a:lnTo>
                    <a:lnTo>
                      <a:pt x="306" y="320"/>
                    </a:lnTo>
                    <a:lnTo>
                      <a:pt x="303" y="314"/>
                    </a:lnTo>
                    <a:lnTo>
                      <a:pt x="306" y="308"/>
                    </a:lnTo>
                    <a:lnTo>
                      <a:pt x="308" y="299"/>
                    </a:lnTo>
                    <a:lnTo>
                      <a:pt x="306" y="293"/>
                    </a:lnTo>
                    <a:lnTo>
                      <a:pt x="308" y="288"/>
                    </a:lnTo>
                    <a:lnTo>
                      <a:pt x="310" y="280"/>
                    </a:lnTo>
                    <a:lnTo>
                      <a:pt x="321" y="273"/>
                    </a:lnTo>
                    <a:lnTo>
                      <a:pt x="327" y="273"/>
                    </a:lnTo>
                    <a:lnTo>
                      <a:pt x="333" y="267"/>
                    </a:lnTo>
                    <a:lnTo>
                      <a:pt x="329" y="261"/>
                    </a:lnTo>
                    <a:lnTo>
                      <a:pt x="325" y="248"/>
                    </a:lnTo>
                    <a:lnTo>
                      <a:pt x="335" y="235"/>
                    </a:lnTo>
                    <a:lnTo>
                      <a:pt x="335" y="231"/>
                    </a:lnTo>
                    <a:lnTo>
                      <a:pt x="338" y="224"/>
                    </a:lnTo>
                    <a:lnTo>
                      <a:pt x="338" y="214"/>
                    </a:lnTo>
                    <a:lnTo>
                      <a:pt x="344" y="209"/>
                    </a:lnTo>
                    <a:lnTo>
                      <a:pt x="355" y="205"/>
                    </a:lnTo>
                    <a:lnTo>
                      <a:pt x="363" y="197"/>
                    </a:lnTo>
                    <a:lnTo>
                      <a:pt x="368" y="194"/>
                    </a:lnTo>
                    <a:lnTo>
                      <a:pt x="372" y="190"/>
                    </a:lnTo>
                    <a:lnTo>
                      <a:pt x="393" y="186"/>
                    </a:lnTo>
                    <a:lnTo>
                      <a:pt x="421" y="175"/>
                    </a:lnTo>
                    <a:lnTo>
                      <a:pt x="423" y="169"/>
                    </a:lnTo>
                    <a:lnTo>
                      <a:pt x="427" y="171"/>
                    </a:lnTo>
                    <a:lnTo>
                      <a:pt x="434" y="171"/>
                    </a:lnTo>
                    <a:lnTo>
                      <a:pt x="438" y="171"/>
                    </a:lnTo>
                    <a:lnTo>
                      <a:pt x="447" y="175"/>
                    </a:lnTo>
                    <a:lnTo>
                      <a:pt x="447" y="180"/>
                    </a:lnTo>
                    <a:lnTo>
                      <a:pt x="455" y="182"/>
                    </a:lnTo>
                    <a:lnTo>
                      <a:pt x="457" y="175"/>
                    </a:lnTo>
                    <a:lnTo>
                      <a:pt x="455" y="162"/>
                    </a:lnTo>
                    <a:lnTo>
                      <a:pt x="449" y="156"/>
                    </a:lnTo>
                    <a:lnTo>
                      <a:pt x="438" y="156"/>
                    </a:lnTo>
                    <a:lnTo>
                      <a:pt x="430" y="158"/>
                    </a:lnTo>
                    <a:lnTo>
                      <a:pt x="427" y="152"/>
                    </a:lnTo>
                    <a:lnTo>
                      <a:pt x="455" y="109"/>
                    </a:lnTo>
                    <a:lnTo>
                      <a:pt x="453" y="103"/>
                    </a:lnTo>
                    <a:lnTo>
                      <a:pt x="447" y="107"/>
                    </a:lnTo>
                    <a:lnTo>
                      <a:pt x="442" y="101"/>
                    </a:lnTo>
                    <a:lnTo>
                      <a:pt x="434" y="96"/>
                    </a:lnTo>
                    <a:lnTo>
                      <a:pt x="427" y="96"/>
                    </a:lnTo>
                    <a:lnTo>
                      <a:pt x="425" y="92"/>
                    </a:lnTo>
                    <a:lnTo>
                      <a:pt x="419" y="92"/>
                    </a:lnTo>
                    <a:lnTo>
                      <a:pt x="404" y="98"/>
                    </a:lnTo>
                    <a:lnTo>
                      <a:pt x="395" y="94"/>
                    </a:lnTo>
                    <a:lnTo>
                      <a:pt x="385" y="92"/>
                    </a:lnTo>
                    <a:lnTo>
                      <a:pt x="372" y="96"/>
                    </a:lnTo>
                    <a:lnTo>
                      <a:pt x="368" y="101"/>
                    </a:lnTo>
                    <a:lnTo>
                      <a:pt x="357" y="101"/>
                    </a:lnTo>
                    <a:lnTo>
                      <a:pt x="350" y="98"/>
                    </a:lnTo>
                    <a:lnTo>
                      <a:pt x="342" y="101"/>
                    </a:lnTo>
                    <a:lnTo>
                      <a:pt x="333" y="98"/>
                    </a:lnTo>
                    <a:lnTo>
                      <a:pt x="331" y="92"/>
                    </a:lnTo>
                    <a:lnTo>
                      <a:pt x="335" y="88"/>
                    </a:lnTo>
                    <a:lnTo>
                      <a:pt x="331" y="79"/>
                    </a:lnTo>
                    <a:lnTo>
                      <a:pt x="325" y="75"/>
                    </a:lnTo>
                    <a:lnTo>
                      <a:pt x="323" y="75"/>
                    </a:lnTo>
                    <a:lnTo>
                      <a:pt x="323" y="64"/>
                    </a:lnTo>
                    <a:lnTo>
                      <a:pt x="314" y="54"/>
                    </a:lnTo>
                    <a:lnTo>
                      <a:pt x="295" y="47"/>
                    </a:lnTo>
                    <a:lnTo>
                      <a:pt x="291" y="47"/>
                    </a:lnTo>
                    <a:lnTo>
                      <a:pt x="282" y="34"/>
                    </a:lnTo>
                    <a:lnTo>
                      <a:pt x="282" y="26"/>
                    </a:lnTo>
                    <a:lnTo>
                      <a:pt x="274" y="15"/>
                    </a:lnTo>
                    <a:lnTo>
                      <a:pt x="271" y="11"/>
                    </a:lnTo>
                    <a:lnTo>
                      <a:pt x="261" y="9"/>
                    </a:lnTo>
                    <a:lnTo>
                      <a:pt x="248" y="7"/>
                    </a:lnTo>
                    <a:lnTo>
                      <a:pt x="241" y="0"/>
                    </a:lnTo>
                    <a:lnTo>
                      <a:pt x="239" y="2"/>
                    </a:lnTo>
                    <a:lnTo>
                      <a:pt x="241" y="7"/>
                    </a:lnTo>
                    <a:lnTo>
                      <a:pt x="241" y="11"/>
                    </a:lnTo>
                    <a:lnTo>
                      <a:pt x="250" y="28"/>
                    </a:lnTo>
                    <a:lnTo>
                      <a:pt x="250" y="34"/>
                    </a:lnTo>
                    <a:lnTo>
                      <a:pt x="248" y="43"/>
                    </a:lnTo>
                    <a:lnTo>
                      <a:pt x="246" y="47"/>
                    </a:lnTo>
                    <a:lnTo>
                      <a:pt x="239" y="47"/>
                    </a:lnTo>
                    <a:lnTo>
                      <a:pt x="229" y="75"/>
                    </a:lnTo>
                    <a:lnTo>
                      <a:pt x="201" y="98"/>
                    </a:lnTo>
                    <a:lnTo>
                      <a:pt x="184" y="111"/>
                    </a:lnTo>
                    <a:lnTo>
                      <a:pt x="143" y="124"/>
                    </a:lnTo>
                    <a:lnTo>
                      <a:pt x="137" y="130"/>
                    </a:lnTo>
                    <a:lnTo>
                      <a:pt x="105" y="194"/>
                    </a:lnTo>
                    <a:lnTo>
                      <a:pt x="98" y="203"/>
                    </a:lnTo>
                    <a:lnTo>
                      <a:pt x="92" y="203"/>
                    </a:lnTo>
                    <a:lnTo>
                      <a:pt x="81" y="186"/>
                    </a:lnTo>
                    <a:lnTo>
                      <a:pt x="75" y="184"/>
                    </a:lnTo>
                    <a:lnTo>
                      <a:pt x="62" y="180"/>
                    </a:lnTo>
                    <a:lnTo>
                      <a:pt x="58" y="175"/>
                    </a:lnTo>
                    <a:lnTo>
                      <a:pt x="49" y="180"/>
                    </a:lnTo>
                    <a:lnTo>
                      <a:pt x="41" y="177"/>
                    </a:lnTo>
                    <a:lnTo>
                      <a:pt x="41" y="171"/>
                    </a:lnTo>
                    <a:lnTo>
                      <a:pt x="47" y="162"/>
                    </a:lnTo>
                    <a:lnTo>
                      <a:pt x="56" y="158"/>
                    </a:lnTo>
                    <a:lnTo>
                      <a:pt x="51" y="148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28" y="154"/>
                    </a:lnTo>
                    <a:lnTo>
                      <a:pt x="21" y="162"/>
                    </a:lnTo>
                    <a:lnTo>
                      <a:pt x="6" y="175"/>
                    </a:lnTo>
                    <a:lnTo>
                      <a:pt x="4" y="186"/>
                    </a:lnTo>
                    <a:lnTo>
                      <a:pt x="0" y="192"/>
                    </a:lnTo>
                    <a:lnTo>
                      <a:pt x="2" y="197"/>
                    </a:lnTo>
                    <a:lnTo>
                      <a:pt x="9" y="201"/>
                    </a:lnTo>
                    <a:lnTo>
                      <a:pt x="9" y="207"/>
                    </a:lnTo>
                    <a:lnTo>
                      <a:pt x="4" y="212"/>
                    </a:lnTo>
                    <a:lnTo>
                      <a:pt x="4" y="216"/>
                    </a:lnTo>
                    <a:lnTo>
                      <a:pt x="11" y="222"/>
                    </a:lnTo>
                    <a:lnTo>
                      <a:pt x="17" y="233"/>
                    </a:lnTo>
                    <a:lnTo>
                      <a:pt x="17" y="241"/>
                    </a:lnTo>
                    <a:lnTo>
                      <a:pt x="11" y="241"/>
                    </a:lnTo>
                    <a:lnTo>
                      <a:pt x="4" y="244"/>
                    </a:lnTo>
                    <a:lnTo>
                      <a:pt x="2" y="250"/>
                    </a:lnTo>
                    <a:lnTo>
                      <a:pt x="9" y="256"/>
                    </a:lnTo>
                    <a:lnTo>
                      <a:pt x="17" y="261"/>
                    </a:lnTo>
                    <a:lnTo>
                      <a:pt x="28" y="269"/>
                    </a:lnTo>
                    <a:lnTo>
                      <a:pt x="41" y="271"/>
                    </a:lnTo>
                    <a:lnTo>
                      <a:pt x="56" y="282"/>
                    </a:lnTo>
                    <a:lnTo>
                      <a:pt x="64" y="284"/>
                    </a:lnTo>
                    <a:lnTo>
                      <a:pt x="66" y="291"/>
                    </a:lnTo>
                    <a:lnTo>
                      <a:pt x="75" y="303"/>
                    </a:lnTo>
                    <a:lnTo>
                      <a:pt x="77" y="314"/>
                    </a:lnTo>
                    <a:lnTo>
                      <a:pt x="81" y="323"/>
                    </a:lnTo>
                    <a:lnTo>
                      <a:pt x="96" y="331"/>
                    </a:lnTo>
                    <a:lnTo>
                      <a:pt x="105" y="344"/>
                    </a:lnTo>
                    <a:lnTo>
                      <a:pt x="107" y="355"/>
                    </a:lnTo>
                    <a:lnTo>
                      <a:pt x="111" y="363"/>
                    </a:lnTo>
                    <a:lnTo>
                      <a:pt x="113" y="376"/>
                    </a:lnTo>
                    <a:lnTo>
                      <a:pt x="118" y="384"/>
                    </a:lnTo>
                    <a:lnTo>
                      <a:pt x="124" y="389"/>
                    </a:lnTo>
                    <a:lnTo>
                      <a:pt x="132" y="401"/>
                    </a:lnTo>
                    <a:lnTo>
                      <a:pt x="132" y="410"/>
                    </a:lnTo>
                    <a:lnTo>
                      <a:pt x="130" y="414"/>
                    </a:lnTo>
                    <a:lnTo>
                      <a:pt x="137" y="427"/>
                    </a:lnTo>
                    <a:lnTo>
                      <a:pt x="150" y="442"/>
                    </a:lnTo>
                    <a:lnTo>
                      <a:pt x="154" y="451"/>
                    </a:lnTo>
                    <a:lnTo>
                      <a:pt x="152" y="457"/>
                    </a:lnTo>
                    <a:lnTo>
                      <a:pt x="154" y="463"/>
                    </a:lnTo>
                    <a:lnTo>
                      <a:pt x="160" y="465"/>
                    </a:lnTo>
                    <a:lnTo>
                      <a:pt x="173" y="478"/>
                    </a:lnTo>
                    <a:lnTo>
                      <a:pt x="175" y="485"/>
                    </a:lnTo>
                    <a:lnTo>
                      <a:pt x="177" y="495"/>
                    </a:lnTo>
                    <a:lnTo>
                      <a:pt x="182" y="500"/>
                    </a:lnTo>
                    <a:lnTo>
                      <a:pt x="192" y="504"/>
                    </a:lnTo>
                    <a:lnTo>
                      <a:pt x="194" y="515"/>
                    </a:lnTo>
                    <a:lnTo>
                      <a:pt x="205" y="532"/>
                    </a:lnTo>
                    <a:lnTo>
                      <a:pt x="207" y="542"/>
                    </a:lnTo>
                    <a:lnTo>
                      <a:pt x="222" y="559"/>
                    </a:lnTo>
                    <a:lnTo>
                      <a:pt x="222" y="568"/>
                    </a:lnTo>
                    <a:lnTo>
                      <a:pt x="218" y="570"/>
                    </a:lnTo>
                    <a:lnTo>
                      <a:pt x="214" y="566"/>
                    </a:lnTo>
                    <a:lnTo>
                      <a:pt x="214" y="570"/>
                    </a:lnTo>
                    <a:lnTo>
                      <a:pt x="216" y="576"/>
                    </a:lnTo>
                    <a:lnTo>
                      <a:pt x="216" y="583"/>
                    </a:lnTo>
                    <a:lnTo>
                      <a:pt x="220" y="583"/>
                    </a:lnTo>
                    <a:lnTo>
                      <a:pt x="227" y="585"/>
                    </a:lnTo>
                    <a:lnTo>
                      <a:pt x="227" y="591"/>
                    </a:lnTo>
                    <a:lnTo>
                      <a:pt x="224" y="596"/>
                    </a:lnTo>
                    <a:lnTo>
                      <a:pt x="237" y="604"/>
                    </a:lnTo>
                    <a:lnTo>
                      <a:pt x="250" y="611"/>
                    </a:lnTo>
                    <a:lnTo>
                      <a:pt x="252" y="617"/>
                    </a:lnTo>
                    <a:lnTo>
                      <a:pt x="256" y="623"/>
                    </a:lnTo>
                    <a:lnTo>
                      <a:pt x="265" y="623"/>
                    </a:lnTo>
                    <a:lnTo>
                      <a:pt x="267" y="628"/>
                    </a:lnTo>
                    <a:lnTo>
                      <a:pt x="271" y="634"/>
                    </a:lnTo>
                    <a:lnTo>
                      <a:pt x="276" y="638"/>
                    </a:lnTo>
                    <a:lnTo>
                      <a:pt x="288" y="638"/>
                    </a:lnTo>
                    <a:lnTo>
                      <a:pt x="293" y="632"/>
                    </a:lnTo>
                    <a:lnTo>
                      <a:pt x="288" y="640"/>
                    </a:lnTo>
                    <a:lnTo>
                      <a:pt x="297" y="647"/>
                    </a:lnTo>
                    <a:lnTo>
                      <a:pt x="310" y="653"/>
                    </a:lnTo>
                    <a:lnTo>
                      <a:pt x="314" y="660"/>
                    </a:lnTo>
                    <a:lnTo>
                      <a:pt x="316" y="666"/>
                    </a:lnTo>
                    <a:lnTo>
                      <a:pt x="323" y="670"/>
                    </a:lnTo>
                    <a:lnTo>
                      <a:pt x="331" y="672"/>
                    </a:lnTo>
                    <a:lnTo>
                      <a:pt x="335" y="672"/>
                    </a:lnTo>
                    <a:lnTo>
                      <a:pt x="342" y="675"/>
                    </a:lnTo>
                    <a:lnTo>
                      <a:pt x="357" y="683"/>
                    </a:lnTo>
                    <a:lnTo>
                      <a:pt x="368" y="687"/>
                    </a:lnTo>
                    <a:lnTo>
                      <a:pt x="376" y="687"/>
                    </a:lnTo>
                    <a:lnTo>
                      <a:pt x="378" y="690"/>
                    </a:lnTo>
                    <a:lnTo>
                      <a:pt x="380" y="694"/>
                    </a:lnTo>
                    <a:lnTo>
                      <a:pt x="393" y="702"/>
                    </a:lnTo>
                    <a:lnTo>
                      <a:pt x="397" y="707"/>
                    </a:lnTo>
                    <a:lnTo>
                      <a:pt x="406" y="715"/>
                    </a:lnTo>
                    <a:lnTo>
                      <a:pt x="412" y="717"/>
                    </a:lnTo>
                    <a:lnTo>
                      <a:pt x="415" y="722"/>
                    </a:lnTo>
                    <a:lnTo>
                      <a:pt x="415" y="726"/>
                    </a:lnTo>
                    <a:lnTo>
                      <a:pt x="415" y="732"/>
                    </a:lnTo>
                    <a:lnTo>
                      <a:pt x="423" y="734"/>
                    </a:lnTo>
                    <a:lnTo>
                      <a:pt x="434" y="736"/>
                    </a:lnTo>
                    <a:lnTo>
                      <a:pt x="444" y="749"/>
                    </a:lnTo>
                    <a:lnTo>
                      <a:pt x="453" y="758"/>
                    </a:lnTo>
                    <a:lnTo>
                      <a:pt x="462" y="760"/>
                    </a:lnTo>
                    <a:lnTo>
                      <a:pt x="462" y="762"/>
                    </a:lnTo>
                    <a:lnTo>
                      <a:pt x="472" y="758"/>
                    </a:lnTo>
                    <a:lnTo>
                      <a:pt x="481" y="751"/>
                    </a:lnTo>
                    <a:lnTo>
                      <a:pt x="487" y="751"/>
                    </a:lnTo>
                    <a:lnTo>
                      <a:pt x="494" y="747"/>
                    </a:lnTo>
                    <a:lnTo>
                      <a:pt x="498" y="741"/>
                    </a:lnTo>
                    <a:lnTo>
                      <a:pt x="489" y="734"/>
                    </a:lnTo>
                    <a:lnTo>
                      <a:pt x="491" y="726"/>
                    </a:lnTo>
                    <a:lnTo>
                      <a:pt x="496" y="719"/>
                    </a:lnTo>
                    <a:lnTo>
                      <a:pt x="502" y="722"/>
                    </a:lnTo>
                    <a:lnTo>
                      <a:pt x="500" y="717"/>
                    </a:lnTo>
                    <a:lnTo>
                      <a:pt x="496" y="715"/>
                    </a:lnTo>
                    <a:lnTo>
                      <a:pt x="494" y="711"/>
                    </a:lnTo>
                    <a:lnTo>
                      <a:pt x="498" y="698"/>
                    </a:lnTo>
                    <a:lnTo>
                      <a:pt x="509" y="694"/>
                    </a:lnTo>
                    <a:lnTo>
                      <a:pt x="515" y="683"/>
                    </a:lnTo>
                    <a:lnTo>
                      <a:pt x="517" y="672"/>
                    </a:lnTo>
                    <a:lnTo>
                      <a:pt x="504" y="647"/>
                    </a:lnTo>
                    <a:lnTo>
                      <a:pt x="509" y="640"/>
                    </a:lnTo>
                    <a:lnTo>
                      <a:pt x="509" y="630"/>
                    </a:lnTo>
                    <a:lnTo>
                      <a:pt x="506" y="625"/>
                    </a:lnTo>
                    <a:lnTo>
                      <a:pt x="504" y="617"/>
                    </a:lnTo>
                    <a:lnTo>
                      <a:pt x="509" y="611"/>
                    </a:lnTo>
                    <a:lnTo>
                      <a:pt x="511" y="598"/>
                    </a:lnTo>
                    <a:lnTo>
                      <a:pt x="511" y="572"/>
                    </a:lnTo>
                    <a:lnTo>
                      <a:pt x="506" y="559"/>
                    </a:lnTo>
                    <a:lnTo>
                      <a:pt x="511" y="547"/>
                    </a:lnTo>
                    <a:lnTo>
                      <a:pt x="511" y="519"/>
                    </a:lnTo>
                    <a:lnTo>
                      <a:pt x="517" y="508"/>
                    </a:lnTo>
                    <a:lnTo>
                      <a:pt x="517" y="504"/>
                    </a:lnTo>
                    <a:lnTo>
                      <a:pt x="481" y="45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" name="Freeform 13">
                <a:extLst>
                  <a:ext uri="{FF2B5EF4-FFF2-40B4-BE49-F238E27FC236}">
                    <a16:creationId xmlns:a16="http://schemas.microsoft.com/office/drawing/2014/main" id="{F6160534-55D8-4B94-AFB5-B95B31DBC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3688" y="2822576"/>
                <a:ext cx="790575" cy="884238"/>
              </a:xfrm>
              <a:custGeom>
                <a:avLst/>
                <a:gdLst>
                  <a:gd name="T0" fmla="*/ 478 w 498"/>
                  <a:gd name="T1" fmla="*/ 410 h 557"/>
                  <a:gd name="T2" fmla="*/ 476 w 498"/>
                  <a:gd name="T3" fmla="*/ 314 h 557"/>
                  <a:gd name="T4" fmla="*/ 453 w 498"/>
                  <a:gd name="T5" fmla="*/ 267 h 557"/>
                  <a:gd name="T6" fmla="*/ 370 w 498"/>
                  <a:gd name="T7" fmla="*/ 222 h 557"/>
                  <a:gd name="T8" fmla="*/ 374 w 498"/>
                  <a:gd name="T9" fmla="*/ 179 h 557"/>
                  <a:gd name="T10" fmla="*/ 331 w 498"/>
                  <a:gd name="T11" fmla="*/ 166 h 557"/>
                  <a:gd name="T12" fmla="*/ 310 w 498"/>
                  <a:gd name="T13" fmla="*/ 145 h 557"/>
                  <a:gd name="T14" fmla="*/ 275 w 498"/>
                  <a:gd name="T15" fmla="*/ 137 h 557"/>
                  <a:gd name="T16" fmla="*/ 235 w 498"/>
                  <a:gd name="T17" fmla="*/ 111 h 557"/>
                  <a:gd name="T18" fmla="*/ 207 w 498"/>
                  <a:gd name="T19" fmla="*/ 111 h 557"/>
                  <a:gd name="T20" fmla="*/ 181 w 498"/>
                  <a:gd name="T21" fmla="*/ 85 h 557"/>
                  <a:gd name="T22" fmla="*/ 169 w 498"/>
                  <a:gd name="T23" fmla="*/ 58 h 557"/>
                  <a:gd name="T24" fmla="*/ 166 w 498"/>
                  <a:gd name="T25" fmla="*/ 15 h 557"/>
                  <a:gd name="T26" fmla="*/ 154 w 498"/>
                  <a:gd name="T27" fmla="*/ 6 h 557"/>
                  <a:gd name="T28" fmla="*/ 124 w 498"/>
                  <a:gd name="T29" fmla="*/ 6 h 557"/>
                  <a:gd name="T30" fmla="*/ 85 w 498"/>
                  <a:gd name="T31" fmla="*/ 38 h 557"/>
                  <a:gd name="T32" fmla="*/ 55 w 498"/>
                  <a:gd name="T33" fmla="*/ 49 h 557"/>
                  <a:gd name="T34" fmla="*/ 25 w 498"/>
                  <a:gd name="T35" fmla="*/ 56 h 557"/>
                  <a:gd name="T36" fmla="*/ 36 w 498"/>
                  <a:gd name="T37" fmla="*/ 113 h 557"/>
                  <a:gd name="T38" fmla="*/ 25 w 498"/>
                  <a:gd name="T39" fmla="*/ 164 h 557"/>
                  <a:gd name="T40" fmla="*/ 28 w 498"/>
                  <a:gd name="T41" fmla="*/ 216 h 557"/>
                  <a:gd name="T42" fmla="*/ 28 w 498"/>
                  <a:gd name="T43" fmla="*/ 235 h 557"/>
                  <a:gd name="T44" fmla="*/ 36 w 498"/>
                  <a:gd name="T45" fmla="*/ 277 h 557"/>
                  <a:gd name="T46" fmla="*/ 17 w 498"/>
                  <a:gd name="T47" fmla="*/ 303 h 557"/>
                  <a:gd name="T48" fmla="*/ 19 w 498"/>
                  <a:gd name="T49" fmla="*/ 322 h 557"/>
                  <a:gd name="T50" fmla="*/ 23 w 498"/>
                  <a:gd name="T51" fmla="*/ 337 h 557"/>
                  <a:gd name="T52" fmla="*/ 38 w 498"/>
                  <a:gd name="T53" fmla="*/ 356 h 557"/>
                  <a:gd name="T54" fmla="*/ 38 w 498"/>
                  <a:gd name="T55" fmla="*/ 382 h 557"/>
                  <a:gd name="T56" fmla="*/ 66 w 498"/>
                  <a:gd name="T57" fmla="*/ 412 h 557"/>
                  <a:gd name="T58" fmla="*/ 53 w 498"/>
                  <a:gd name="T59" fmla="*/ 452 h 557"/>
                  <a:gd name="T60" fmla="*/ 109 w 498"/>
                  <a:gd name="T61" fmla="*/ 557 h 557"/>
                  <a:gd name="T62" fmla="*/ 128 w 498"/>
                  <a:gd name="T63" fmla="*/ 551 h 557"/>
                  <a:gd name="T64" fmla="*/ 141 w 498"/>
                  <a:gd name="T65" fmla="*/ 531 h 557"/>
                  <a:gd name="T66" fmla="*/ 177 w 498"/>
                  <a:gd name="T67" fmla="*/ 519 h 557"/>
                  <a:gd name="T68" fmla="*/ 203 w 498"/>
                  <a:gd name="T69" fmla="*/ 519 h 557"/>
                  <a:gd name="T70" fmla="*/ 226 w 498"/>
                  <a:gd name="T71" fmla="*/ 527 h 557"/>
                  <a:gd name="T72" fmla="*/ 239 w 498"/>
                  <a:gd name="T73" fmla="*/ 544 h 557"/>
                  <a:gd name="T74" fmla="*/ 243 w 498"/>
                  <a:gd name="T75" fmla="*/ 523 h 557"/>
                  <a:gd name="T76" fmla="*/ 293 w 498"/>
                  <a:gd name="T77" fmla="*/ 514 h 557"/>
                  <a:gd name="T78" fmla="*/ 314 w 498"/>
                  <a:gd name="T79" fmla="*/ 484 h 557"/>
                  <a:gd name="T80" fmla="*/ 310 w 498"/>
                  <a:gd name="T81" fmla="*/ 457 h 557"/>
                  <a:gd name="T82" fmla="*/ 329 w 498"/>
                  <a:gd name="T83" fmla="*/ 416 h 557"/>
                  <a:gd name="T84" fmla="*/ 438 w 498"/>
                  <a:gd name="T85" fmla="*/ 397 h 557"/>
                  <a:gd name="T86" fmla="*/ 474 w 498"/>
                  <a:gd name="T87" fmla="*/ 423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98" h="557">
                    <a:moveTo>
                      <a:pt x="474" y="423"/>
                    </a:moveTo>
                    <a:lnTo>
                      <a:pt x="481" y="414"/>
                    </a:lnTo>
                    <a:lnTo>
                      <a:pt x="478" y="410"/>
                    </a:lnTo>
                    <a:lnTo>
                      <a:pt x="498" y="369"/>
                    </a:lnTo>
                    <a:lnTo>
                      <a:pt x="498" y="350"/>
                    </a:lnTo>
                    <a:lnTo>
                      <a:pt x="476" y="314"/>
                    </a:lnTo>
                    <a:lnTo>
                      <a:pt x="455" y="309"/>
                    </a:lnTo>
                    <a:lnTo>
                      <a:pt x="457" y="292"/>
                    </a:lnTo>
                    <a:lnTo>
                      <a:pt x="453" y="267"/>
                    </a:lnTo>
                    <a:lnTo>
                      <a:pt x="382" y="267"/>
                    </a:lnTo>
                    <a:lnTo>
                      <a:pt x="384" y="248"/>
                    </a:lnTo>
                    <a:lnTo>
                      <a:pt x="370" y="222"/>
                    </a:lnTo>
                    <a:lnTo>
                      <a:pt x="374" y="213"/>
                    </a:lnTo>
                    <a:lnTo>
                      <a:pt x="370" y="198"/>
                    </a:lnTo>
                    <a:lnTo>
                      <a:pt x="374" y="179"/>
                    </a:lnTo>
                    <a:lnTo>
                      <a:pt x="370" y="173"/>
                    </a:lnTo>
                    <a:lnTo>
                      <a:pt x="352" y="162"/>
                    </a:lnTo>
                    <a:lnTo>
                      <a:pt x="331" y="166"/>
                    </a:lnTo>
                    <a:lnTo>
                      <a:pt x="320" y="160"/>
                    </a:lnTo>
                    <a:lnTo>
                      <a:pt x="312" y="158"/>
                    </a:lnTo>
                    <a:lnTo>
                      <a:pt x="310" y="145"/>
                    </a:lnTo>
                    <a:lnTo>
                      <a:pt x="299" y="141"/>
                    </a:lnTo>
                    <a:lnTo>
                      <a:pt x="282" y="137"/>
                    </a:lnTo>
                    <a:lnTo>
                      <a:pt x="275" y="137"/>
                    </a:lnTo>
                    <a:lnTo>
                      <a:pt x="261" y="122"/>
                    </a:lnTo>
                    <a:lnTo>
                      <a:pt x="250" y="124"/>
                    </a:lnTo>
                    <a:lnTo>
                      <a:pt x="235" y="111"/>
                    </a:lnTo>
                    <a:lnTo>
                      <a:pt x="220" y="115"/>
                    </a:lnTo>
                    <a:lnTo>
                      <a:pt x="216" y="117"/>
                    </a:lnTo>
                    <a:lnTo>
                      <a:pt x="207" y="111"/>
                    </a:lnTo>
                    <a:lnTo>
                      <a:pt x="194" y="102"/>
                    </a:lnTo>
                    <a:lnTo>
                      <a:pt x="186" y="98"/>
                    </a:lnTo>
                    <a:lnTo>
                      <a:pt x="181" y="85"/>
                    </a:lnTo>
                    <a:lnTo>
                      <a:pt x="173" y="81"/>
                    </a:lnTo>
                    <a:lnTo>
                      <a:pt x="166" y="66"/>
                    </a:lnTo>
                    <a:lnTo>
                      <a:pt x="169" y="58"/>
                    </a:lnTo>
                    <a:lnTo>
                      <a:pt x="164" y="41"/>
                    </a:lnTo>
                    <a:lnTo>
                      <a:pt x="171" y="28"/>
                    </a:lnTo>
                    <a:lnTo>
                      <a:pt x="166" y="15"/>
                    </a:lnTo>
                    <a:lnTo>
                      <a:pt x="166" y="4"/>
                    </a:lnTo>
                    <a:lnTo>
                      <a:pt x="162" y="0"/>
                    </a:lnTo>
                    <a:lnTo>
                      <a:pt x="154" y="6"/>
                    </a:lnTo>
                    <a:lnTo>
                      <a:pt x="145" y="0"/>
                    </a:lnTo>
                    <a:lnTo>
                      <a:pt x="137" y="0"/>
                    </a:lnTo>
                    <a:lnTo>
                      <a:pt x="124" y="6"/>
                    </a:lnTo>
                    <a:lnTo>
                      <a:pt x="111" y="9"/>
                    </a:lnTo>
                    <a:lnTo>
                      <a:pt x="92" y="21"/>
                    </a:lnTo>
                    <a:lnTo>
                      <a:pt x="85" y="38"/>
                    </a:lnTo>
                    <a:lnTo>
                      <a:pt x="72" y="43"/>
                    </a:lnTo>
                    <a:lnTo>
                      <a:pt x="64" y="43"/>
                    </a:lnTo>
                    <a:lnTo>
                      <a:pt x="55" y="49"/>
                    </a:lnTo>
                    <a:lnTo>
                      <a:pt x="49" y="49"/>
                    </a:lnTo>
                    <a:lnTo>
                      <a:pt x="36" y="56"/>
                    </a:lnTo>
                    <a:lnTo>
                      <a:pt x="25" y="56"/>
                    </a:lnTo>
                    <a:lnTo>
                      <a:pt x="0" y="56"/>
                    </a:lnTo>
                    <a:lnTo>
                      <a:pt x="36" y="109"/>
                    </a:lnTo>
                    <a:lnTo>
                      <a:pt x="36" y="113"/>
                    </a:lnTo>
                    <a:lnTo>
                      <a:pt x="30" y="124"/>
                    </a:lnTo>
                    <a:lnTo>
                      <a:pt x="30" y="152"/>
                    </a:lnTo>
                    <a:lnTo>
                      <a:pt x="25" y="164"/>
                    </a:lnTo>
                    <a:lnTo>
                      <a:pt x="30" y="177"/>
                    </a:lnTo>
                    <a:lnTo>
                      <a:pt x="30" y="203"/>
                    </a:lnTo>
                    <a:lnTo>
                      <a:pt x="28" y="216"/>
                    </a:lnTo>
                    <a:lnTo>
                      <a:pt x="23" y="222"/>
                    </a:lnTo>
                    <a:lnTo>
                      <a:pt x="25" y="230"/>
                    </a:lnTo>
                    <a:lnTo>
                      <a:pt x="28" y="235"/>
                    </a:lnTo>
                    <a:lnTo>
                      <a:pt x="28" y="245"/>
                    </a:lnTo>
                    <a:lnTo>
                      <a:pt x="23" y="252"/>
                    </a:lnTo>
                    <a:lnTo>
                      <a:pt x="36" y="277"/>
                    </a:lnTo>
                    <a:lnTo>
                      <a:pt x="34" y="288"/>
                    </a:lnTo>
                    <a:lnTo>
                      <a:pt x="28" y="299"/>
                    </a:lnTo>
                    <a:lnTo>
                      <a:pt x="17" y="303"/>
                    </a:lnTo>
                    <a:lnTo>
                      <a:pt x="13" y="316"/>
                    </a:lnTo>
                    <a:lnTo>
                      <a:pt x="15" y="320"/>
                    </a:lnTo>
                    <a:lnTo>
                      <a:pt x="19" y="322"/>
                    </a:lnTo>
                    <a:lnTo>
                      <a:pt x="21" y="327"/>
                    </a:lnTo>
                    <a:lnTo>
                      <a:pt x="23" y="327"/>
                    </a:lnTo>
                    <a:lnTo>
                      <a:pt x="23" y="337"/>
                    </a:lnTo>
                    <a:lnTo>
                      <a:pt x="32" y="344"/>
                    </a:lnTo>
                    <a:lnTo>
                      <a:pt x="36" y="348"/>
                    </a:lnTo>
                    <a:lnTo>
                      <a:pt x="38" y="356"/>
                    </a:lnTo>
                    <a:lnTo>
                      <a:pt x="36" y="363"/>
                    </a:lnTo>
                    <a:lnTo>
                      <a:pt x="36" y="367"/>
                    </a:lnTo>
                    <a:lnTo>
                      <a:pt x="38" y="382"/>
                    </a:lnTo>
                    <a:lnTo>
                      <a:pt x="45" y="391"/>
                    </a:lnTo>
                    <a:lnTo>
                      <a:pt x="64" y="405"/>
                    </a:lnTo>
                    <a:lnTo>
                      <a:pt x="66" y="412"/>
                    </a:lnTo>
                    <a:lnTo>
                      <a:pt x="60" y="423"/>
                    </a:lnTo>
                    <a:lnTo>
                      <a:pt x="64" y="431"/>
                    </a:lnTo>
                    <a:lnTo>
                      <a:pt x="53" y="452"/>
                    </a:lnTo>
                    <a:lnTo>
                      <a:pt x="60" y="461"/>
                    </a:lnTo>
                    <a:lnTo>
                      <a:pt x="79" y="478"/>
                    </a:lnTo>
                    <a:lnTo>
                      <a:pt x="109" y="557"/>
                    </a:lnTo>
                    <a:lnTo>
                      <a:pt x="119" y="557"/>
                    </a:lnTo>
                    <a:lnTo>
                      <a:pt x="122" y="553"/>
                    </a:lnTo>
                    <a:lnTo>
                      <a:pt x="128" y="551"/>
                    </a:lnTo>
                    <a:lnTo>
                      <a:pt x="128" y="551"/>
                    </a:lnTo>
                    <a:lnTo>
                      <a:pt x="134" y="544"/>
                    </a:lnTo>
                    <a:lnTo>
                      <a:pt x="141" y="531"/>
                    </a:lnTo>
                    <a:lnTo>
                      <a:pt x="156" y="514"/>
                    </a:lnTo>
                    <a:lnTo>
                      <a:pt x="166" y="510"/>
                    </a:lnTo>
                    <a:lnTo>
                      <a:pt x="177" y="519"/>
                    </a:lnTo>
                    <a:lnTo>
                      <a:pt x="188" y="519"/>
                    </a:lnTo>
                    <a:lnTo>
                      <a:pt x="194" y="516"/>
                    </a:lnTo>
                    <a:lnTo>
                      <a:pt x="203" y="519"/>
                    </a:lnTo>
                    <a:lnTo>
                      <a:pt x="218" y="516"/>
                    </a:lnTo>
                    <a:lnTo>
                      <a:pt x="226" y="516"/>
                    </a:lnTo>
                    <a:lnTo>
                      <a:pt x="226" y="527"/>
                    </a:lnTo>
                    <a:lnTo>
                      <a:pt x="233" y="544"/>
                    </a:lnTo>
                    <a:lnTo>
                      <a:pt x="235" y="548"/>
                    </a:lnTo>
                    <a:lnTo>
                      <a:pt x="239" y="544"/>
                    </a:lnTo>
                    <a:lnTo>
                      <a:pt x="239" y="538"/>
                    </a:lnTo>
                    <a:lnTo>
                      <a:pt x="243" y="529"/>
                    </a:lnTo>
                    <a:lnTo>
                      <a:pt x="243" y="523"/>
                    </a:lnTo>
                    <a:lnTo>
                      <a:pt x="250" y="512"/>
                    </a:lnTo>
                    <a:lnTo>
                      <a:pt x="273" y="512"/>
                    </a:lnTo>
                    <a:lnTo>
                      <a:pt x="293" y="514"/>
                    </a:lnTo>
                    <a:lnTo>
                      <a:pt x="301" y="521"/>
                    </a:lnTo>
                    <a:lnTo>
                      <a:pt x="303" y="508"/>
                    </a:lnTo>
                    <a:lnTo>
                      <a:pt x="314" y="484"/>
                    </a:lnTo>
                    <a:lnTo>
                      <a:pt x="316" y="474"/>
                    </a:lnTo>
                    <a:lnTo>
                      <a:pt x="314" y="463"/>
                    </a:lnTo>
                    <a:lnTo>
                      <a:pt x="310" y="457"/>
                    </a:lnTo>
                    <a:lnTo>
                      <a:pt x="322" y="437"/>
                    </a:lnTo>
                    <a:lnTo>
                      <a:pt x="329" y="423"/>
                    </a:lnTo>
                    <a:lnTo>
                      <a:pt x="329" y="416"/>
                    </a:lnTo>
                    <a:lnTo>
                      <a:pt x="337" y="410"/>
                    </a:lnTo>
                    <a:lnTo>
                      <a:pt x="391" y="395"/>
                    </a:lnTo>
                    <a:lnTo>
                      <a:pt x="438" y="397"/>
                    </a:lnTo>
                    <a:lnTo>
                      <a:pt x="464" y="416"/>
                    </a:lnTo>
                    <a:lnTo>
                      <a:pt x="470" y="416"/>
                    </a:lnTo>
                    <a:lnTo>
                      <a:pt x="474" y="42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" name="Freeform 14">
                <a:extLst>
                  <a:ext uri="{FF2B5EF4-FFF2-40B4-BE49-F238E27FC236}">
                    <a16:creationId xmlns:a16="http://schemas.microsoft.com/office/drawing/2014/main" id="{49AD3714-B89A-44B0-A826-1E2DFBF03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525" y="3449638"/>
                <a:ext cx="542925" cy="576263"/>
              </a:xfrm>
              <a:custGeom>
                <a:avLst/>
                <a:gdLst>
                  <a:gd name="T0" fmla="*/ 2 w 342"/>
                  <a:gd name="T1" fmla="*/ 113 h 363"/>
                  <a:gd name="T2" fmla="*/ 15 w 342"/>
                  <a:gd name="T3" fmla="*/ 79 h 363"/>
                  <a:gd name="T4" fmla="*/ 9 w 342"/>
                  <a:gd name="T5" fmla="*/ 62 h 363"/>
                  <a:gd name="T6" fmla="*/ 28 w 342"/>
                  <a:gd name="T7" fmla="*/ 28 h 363"/>
                  <a:gd name="T8" fmla="*/ 36 w 342"/>
                  <a:gd name="T9" fmla="*/ 15 h 363"/>
                  <a:gd name="T10" fmla="*/ 137 w 342"/>
                  <a:gd name="T11" fmla="*/ 2 h 363"/>
                  <a:gd name="T12" fmla="*/ 169 w 342"/>
                  <a:gd name="T13" fmla="*/ 21 h 363"/>
                  <a:gd name="T14" fmla="*/ 175 w 342"/>
                  <a:gd name="T15" fmla="*/ 40 h 363"/>
                  <a:gd name="T16" fmla="*/ 186 w 342"/>
                  <a:gd name="T17" fmla="*/ 60 h 363"/>
                  <a:gd name="T18" fmla="*/ 190 w 342"/>
                  <a:gd name="T19" fmla="*/ 96 h 363"/>
                  <a:gd name="T20" fmla="*/ 188 w 342"/>
                  <a:gd name="T21" fmla="*/ 115 h 363"/>
                  <a:gd name="T22" fmla="*/ 207 w 342"/>
                  <a:gd name="T23" fmla="*/ 121 h 363"/>
                  <a:gd name="T24" fmla="*/ 231 w 342"/>
                  <a:gd name="T25" fmla="*/ 124 h 363"/>
                  <a:gd name="T26" fmla="*/ 261 w 342"/>
                  <a:gd name="T27" fmla="*/ 119 h 363"/>
                  <a:gd name="T28" fmla="*/ 280 w 342"/>
                  <a:gd name="T29" fmla="*/ 130 h 363"/>
                  <a:gd name="T30" fmla="*/ 293 w 342"/>
                  <a:gd name="T31" fmla="*/ 181 h 363"/>
                  <a:gd name="T32" fmla="*/ 306 w 342"/>
                  <a:gd name="T33" fmla="*/ 198 h 363"/>
                  <a:gd name="T34" fmla="*/ 331 w 342"/>
                  <a:gd name="T35" fmla="*/ 194 h 363"/>
                  <a:gd name="T36" fmla="*/ 342 w 342"/>
                  <a:gd name="T37" fmla="*/ 200 h 363"/>
                  <a:gd name="T38" fmla="*/ 338 w 342"/>
                  <a:gd name="T39" fmla="*/ 245 h 363"/>
                  <a:gd name="T40" fmla="*/ 336 w 342"/>
                  <a:gd name="T41" fmla="*/ 249 h 363"/>
                  <a:gd name="T42" fmla="*/ 333 w 342"/>
                  <a:gd name="T43" fmla="*/ 260 h 363"/>
                  <a:gd name="T44" fmla="*/ 331 w 342"/>
                  <a:gd name="T45" fmla="*/ 266 h 363"/>
                  <a:gd name="T46" fmla="*/ 331 w 342"/>
                  <a:gd name="T47" fmla="*/ 281 h 363"/>
                  <a:gd name="T48" fmla="*/ 325 w 342"/>
                  <a:gd name="T49" fmla="*/ 303 h 363"/>
                  <a:gd name="T50" fmla="*/ 316 w 342"/>
                  <a:gd name="T51" fmla="*/ 320 h 363"/>
                  <a:gd name="T52" fmla="*/ 295 w 342"/>
                  <a:gd name="T53" fmla="*/ 343 h 363"/>
                  <a:gd name="T54" fmla="*/ 278 w 342"/>
                  <a:gd name="T55" fmla="*/ 350 h 363"/>
                  <a:gd name="T56" fmla="*/ 267 w 342"/>
                  <a:gd name="T57" fmla="*/ 363 h 363"/>
                  <a:gd name="T58" fmla="*/ 259 w 342"/>
                  <a:gd name="T59" fmla="*/ 358 h 363"/>
                  <a:gd name="T60" fmla="*/ 231 w 342"/>
                  <a:gd name="T61" fmla="*/ 352 h 363"/>
                  <a:gd name="T62" fmla="*/ 180 w 342"/>
                  <a:gd name="T63" fmla="*/ 350 h 363"/>
                  <a:gd name="T64" fmla="*/ 175 w 342"/>
                  <a:gd name="T65" fmla="*/ 339 h 363"/>
                  <a:gd name="T66" fmla="*/ 192 w 342"/>
                  <a:gd name="T67" fmla="*/ 311 h 363"/>
                  <a:gd name="T68" fmla="*/ 195 w 342"/>
                  <a:gd name="T69" fmla="*/ 296 h 363"/>
                  <a:gd name="T70" fmla="*/ 207 w 342"/>
                  <a:gd name="T71" fmla="*/ 281 h 363"/>
                  <a:gd name="T72" fmla="*/ 205 w 342"/>
                  <a:gd name="T73" fmla="*/ 264 h 363"/>
                  <a:gd name="T74" fmla="*/ 184 w 342"/>
                  <a:gd name="T75" fmla="*/ 243 h 363"/>
                  <a:gd name="T76" fmla="*/ 143 w 342"/>
                  <a:gd name="T77" fmla="*/ 230 h 363"/>
                  <a:gd name="T78" fmla="*/ 118 w 342"/>
                  <a:gd name="T79" fmla="*/ 215 h 363"/>
                  <a:gd name="T80" fmla="*/ 79 w 342"/>
                  <a:gd name="T81" fmla="*/ 200 h 363"/>
                  <a:gd name="T82" fmla="*/ 62 w 342"/>
                  <a:gd name="T83" fmla="*/ 181 h 363"/>
                  <a:gd name="T84" fmla="*/ 28 w 342"/>
                  <a:gd name="T85" fmla="*/ 156 h 363"/>
                  <a:gd name="T86" fmla="*/ 11 w 342"/>
                  <a:gd name="T87" fmla="*/ 136 h 363"/>
                  <a:gd name="T88" fmla="*/ 0 w 342"/>
                  <a:gd name="T89" fmla="*/ 126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42" h="363">
                    <a:moveTo>
                      <a:pt x="0" y="126"/>
                    </a:moveTo>
                    <a:lnTo>
                      <a:pt x="2" y="113"/>
                    </a:lnTo>
                    <a:lnTo>
                      <a:pt x="13" y="89"/>
                    </a:lnTo>
                    <a:lnTo>
                      <a:pt x="15" y="79"/>
                    </a:lnTo>
                    <a:lnTo>
                      <a:pt x="13" y="68"/>
                    </a:lnTo>
                    <a:lnTo>
                      <a:pt x="9" y="62"/>
                    </a:lnTo>
                    <a:lnTo>
                      <a:pt x="21" y="42"/>
                    </a:lnTo>
                    <a:lnTo>
                      <a:pt x="28" y="28"/>
                    </a:lnTo>
                    <a:lnTo>
                      <a:pt x="28" y="21"/>
                    </a:lnTo>
                    <a:lnTo>
                      <a:pt x="36" y="15"/>
                    </a:lnTo>
                    <a:lnTo>
                      <a:pt x="90" y="0"/>
                    </a:lnTo>
                    <a:lnTo>
                      <a:pt x="137" y="2"/>
                    </a:lnTo>
                    <a:lnTo>
                      <a:pt x="163" y="21"/>
                    </a:lnTo>
                    <a:lnTo>
                      <a:pt x="169" y="21"/>
                    </a:lnTo>
                    <a:lnTo>
                      <a:pt x="177" y="32"/>
                    </a:lnTo>
                    <a:lnTo>
                      <a:pt x="175" y="40"/>
                    </a:lnTo>
                    <a:lnTo>
                      <a:pt x="184" y="47"/>
                    </a:lnTo>
                    <a:lnTo>
                      <a:pt x="186" y="60"/>
                    </a:lnTo>
                    <a:lnTo>
                      <a:pt x="195" y="72"/>
                    </a:lnTo>
                    <a:lnTo>
                      <a:pt x="190" y="96"/>
                    </a:lnTo>
                    <a:lnTo>
                      <a:pt x="192" y="106"/>
                    </a:lnTo>
                    <a:lnTo>
                      <a:pt x="188" y="115"/>
                    </a:lnTo>
                    <a:lnTo>
                      <a:pt x="192" y="124"/>
                    </a:lnTo>
                    <a:lnTo>
                      <a:pt x="207" y="121"/>
                    </a:lnTo>
                    <a:lnTo>
                      <a:pt x="214" y="124"/>
                    </a:lnTo>
                    <a:lnTo>
                      <a:pt x="231" y="124"/>
                    </a:lnTo>
                    <a:lnTo>
                      <a:pt x="244" y="128"/>
                    </a:lnTo>
                    <a:lnTo>
                      <a:pt x="261" y="119"/>
                    </a:lnTo>
                    <a:lnTo>
                      <a:pt x="272" y="128"/>
                    </a:lnTo>
                    <a:lnTo>
                      <a:pt x="280" y="130"/>
                    </a:lnTo>
                    <a:lnTo>
                      <a:pt x="282" y="138"/>
                    </a:lnTo>
                    <a:lnTo>
                      <a:pt x="293" y="181"/>
                    </a:lnTo>
                    <a:lnTo>
                      <a:pt x="299" y="196"/>
                    </a:lnTo>
                    <a:lnTo>
                      <a:pt x="306" y="198"/>
                    </a:lnTo>
                    <a:lnTo>
                      <a:pt x="323" y="190"/>
                    </a:lnTo>
                    <a:lnTo>
                      <a:pt x="331" y="194"/>
                    </a:lnTo>
                    <a:lnTo>
                      <a:pt x="338" y="200"/>
                    </a:lnTo>
                    <a:lnTo>
                      <a:pt x="342" y="200"/>
                    </a:lnTo>
                    <a:lnTo>
                      <a:pt x="340" y="207"/>
                    </a:lnTo>
                    <a:lnTo>
                      <a:pt x="338" y="245"/>
                    </a:lnTo>
                    <a:lnTo>
                      <a:pt x="336" y="249"/>
                    </a:lnTo>
                    <a:lnTo>
                      <a:pt x="336" y="249"/>
                    </a:lnTo>
                    <a:lnTo>
                      <a:pt x="336" y="256"/>
                    </a:lnTo>
                    <a:lnTo>
                      <a:pt x="333" y="260"/>
                    </a:lnTo>
                    <a:lnTo>
                      <a:pt x="333" y="264"/>
                    </a:lnTo>
                    <a:lnTo>
                      <a:pt x="331" y="266"/>
                    </a:lnTo>
                    <a:lnTo>
                      <a:pt x="331" y="277"/>
                    </a:lnTo>
                    <a:lnTo>
                      <a:pt x="331" y="281"/>
                    </a:lnTo>
                    <a:lnTo>
                      <a:pt x="331" y="296"/>
                    </a:lnTo>
                    <a:lnTo>
                      <a:pt x="325" y="303"/>
                    </a:lnTo>
                    <a:lnTo>
                      <a:pt x="319" y="311"/>
                    </a:lnTo>
                    <a:lnTo>
                      <a:pt x="316" y="320"/>
                    </a:lnTo>
                    <a:lnTo>
                      <a:pt x="297" y="333"/>
                    </a:lnTo>
                    <a:lnTo>
                      <a:pt x="295" y="343"/>
                    </a:lnTo>
                    <a:lnTo>
                      <a:pt x="286" y="352"/>
                    </a:lnTo>
                    <a:lnTo>
                      <a:pt x="278" y="350"/>
                    </a:lnTo>
                    <a:lnTo>
                      <a:pt x="276" y="352"/>
                    </a:lnTo>
                    <a:lnTo>
                      <a:pt x="267" y="363"/>
                    </a:lnTo>
                    <a:lnTo>
                      <a:pt x="263" y="358"/>
                    </a:lnTo>
                    <a:lnTo>
                      <a:pt x="259" y="358"/>
                    </a:lnTo>
                    <a:lnTo>
                      <a:pt x="248" y="363"/>
                    </a:lnTo>
                    <a:lnTo>
                      <a:pt x="231" y="352"/>
                    </a:lnTo>
                    <a:lnTo>
                      <a:pt x="207" y="345"/>
                    </a:lnTo>
                    <a:lnTo>
                      <a:pt x="180" y="350"/>
                    </a:lnTo>
                    <a:lnTo>
                      <a:pt x="173" y="350"/>
                    </a:lnTo>
                    <a:lnTo>
                      <a:pt x="175" y="339"/>
                    </a:lnTo>
                    <a:lnTo>
                      <a:pt x="188" y="328"/>
                    </a:lnTo>
                    <a:lnTo>
                      <a:pt x="192" y="311"/>
                    </a:lnTo>
                    <a:lnTo>
                      <a:pt x="190" y="303"/>
                    </a:lnTo>
                    <a:lnTo>
                      <a:pt x="195" y="296"/>
                    </a:lnTo>
                    <a:lnTo>
                      <a:pt x="201" y="292"/>
                    </a:lnTo>
                    <a:lnTo>
                      <a:pt x="207" y="281"/>
                    </a:lnTo>
                    <a:lnTo>
                      <a:pt x="210" y="273"/>
                    </a:lnTo>
                    <a:lnTo>
                      <a:pt x="205" y="264"/>
                    </a:lnTo>
                    <a:lnTo>
                      <a:pt x="195" y="254"/>
                    </a:lnTo>
                    <a:lnTo>
                      <a:pt x="184" y="243"/>
                    </a:lnTo>
                    <a:lnTo>
                      <a:pt x="160" y="241"/>
                    </a:lnTo>
                    <a:lnTo>
                      <a:pt x="143" y="230"/>
                    </a:lnTo>
                    <a:lnTo>
                      <a:pt x="126" y="215"/>
                    </a:lnTo>
                    <a:lnTo>
                      <a:pt x="118" y="215"/>
                    </a:lnTo>
                    <a:lnTo>
                      <a:pt x="103" y="207"/>
                    </a:lnTo>
                    <a:lnTo>
                      <a:pt x="79" y="200"/>
                    </a:lnTo>
                    <a:lnTo>
                      <a:pt x="73" y="190"/>
                    </a:lnTo>
                    <a:lnTo>
                      <a:pt x="62" y="181"/>
                    </a:lnTo>
                    <a:lnTo>
                      <a:pt x="51" y="181"/>
                    </a:lnTo>
                    <a:lnTo>
                      <a:pt x="28" y="156"/>
                    </a:lnTo>
                    <a:lnTo>
                      <a:pt x="17" y="138"/>
                    </a:lnTo>
                    <a:lnTo>
                      <a:pt x="11" y="136"/>
                    </a:lnTo>
                    <a:lnTo>
                      <a:pt x="0" y="126"/>
                    </a:lnTo>
                    <a:lnTo>
                      <a:pt x="0" y="12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" name="Freeform 15">
                <a:extLst>
                  <a:ext uri="{FF2B5EF4-FFF2-40B4-BE49-F238E27FC236}">
                    <a16:creationId xmlns:a16="http://schemas.microsoft.com/office/drawing/2014/main" id="{C3962216-FB6A-4560-96C7-1E24AECE1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4900" y="4194176"/>
                <a:ext cx="322263" cy="361950"/>
              </a:xfrm>
              <a:custGeom>
                <a:avLst/>
                <a:gdLst>
                  <a:gd name="T0" fmla="*/ 27 w 203"/>
                  <a:gd name="T1" fmla="*/ 2 h 228"/>
                  <a:gd name="T2" fmla="*/ 51 w 203"/>
                  <a:gd name="T3" fmla="*/ 0 h 228"/>
                  <a:gd name="T4" fmla="*/ 68 w 203"/>
                  <a:gd name="T5" fmla="*/ 17 h 228"/>
                  <a:gd name="T6" fmla="*/ 81 w 203"/>
                  <a:gd name="T7" fmla="*/ 32 h 228"/>
                  <a:gd name="T8" fmla="*/ 96 w 203"/>
                  <a:gd name="T9" fmla="*/ 47 h 228"/>
                  <a:gd name="T10" fmla="*/ 106 w 203"/>
                  <a:gd name="T11" fmla="*/ 41 h 228"/>
                  <a:gd name="T12" fmla="*/ 128 w 203"/>
                  <a:gd name="T13" fmla="*/ 60 h 228"/>
                  <a:gd name="T14" fmla="*/ 147 w 203"/>
                  <a:gd name="T15" fmla="*/ 71 h 228"/>
                  <a:gd name="T16" fmla="*/ 156 w 203"/>
                  <a:gd name="T17" fmla="*/ 79 h 228"/>
                  <a:gd name="T18" fmla="*/ 179 w 203"/>
                  <a:gd name="T19" fmla="*/ 98 h 228"/>
                  <a:gd name="T20" fmla="*/ 198 w 203"/>
                  <a:gd name="T21" fmla="*/ 120 h 228"/>
                  <a:gd name="T22" fmla="*/ 190 w 203"/>
                  <a:gd name="T23" fmla="*/ 141 h 228"/>
                  <a:gd name="T24" fmla="*/ 194 w 203"/>
                  <a:gd name="T25" fmla="*/ 156 h 228"/>
                  <a:gd name="T26" fmla="*/ 200 w 203"/>
                  <a:gd name="T27" fmla="*/ 164 h 228"/>
                  <a:gd name="T28" fmla="*/ 198 w 203"/>
                  <a:gd name="T29" fmla="*/ 169 h 228"/>
                  <a:gd name="T30" fmla="*/ 192 w 203"/>
                  <a:gd name="T31" fmla="*/ 188 h 228"/>
                  <a:gd name="T32" fmla="*/ 181 w 203"/>
                  <a:gd name="T33" fmla="*/ 201 h 228"/>
                  <a:gd name="T34" fmla="*/ 179 w 203"/>
                  <a:gd name="T35" fmla="*/ 207 h 228"/>
                  <a:gd name="T36" fmla="*/ 156 w 203"/>
                  <a:gd name="T37" fmla="*/ 222 h 228"/>
                  <a:gd name="T38" fmla="*/ 149 w 203"/>
                  <a:gd name="T39" fmla="*/ 222 h 228"/>
                  <a:gd name="T40" fmla="*/ 145 w 203"/>
                  <a:gd name="T41" fmla="*/ 228 h 228"/>
                  <a:gd name="T42" fmla="*/ 134 w 203"/>
                  <a:gd name="T43" fmla="*/ 226 h 228"/>
                  <a:gd name="T44" fmla="*/ 123 w 203"/>
                  <a:gd name="T45" fmla="*/ 224 h 228"/>
                  <a:gd name="T46" fmla="*/ 104 w 203"/>
                  <a:gd name="T47" fmla="*/ 224 h 228"/>
                  <a:gd name="T48" fmla="*/ 87 w 203"/>
                  <a:gd name="T49" fmla="*/ 228 h 228"/>
                  <a:gd name="T50" fmla="*/ 89 w 203"/>
                  <a:gd name="T51" fmla="*/ 222 h 228"/>
                  <a:gd name="T52" fmla="*/ 81 w 203"/>
                  <a:gd name="T53" fmla="*/ 220 h 228"/>
                  <a:gd name="T54" fmla="*/ 66 w 203"/>
                  <a:gd name="T55" fmla="*/ 211 h 228"/>
                  <a:gd name="T56" fmla="*/ 38 w 203"/>
                  <a:gd name="T57" fmla="*/ 211 h 228"/>
                  <a:gd name="T58" fmla="*/ 21 w 203"/>
                  <a:gd name="T59" fmla="*/ 201 h 228"/>
                  <a:gd name="T60" fmla="*/ 4 w 203"/>
                  <a:gd name="T61" fmla="*/ 182 h 228"/>
                  <a:gd name="T62" fmla="*/ 0 w 203"/>
                  <a:gd name="T63" fmla="*/ 152 h 228"/>
                  <a:gd name="T64" fmla="*/ 0 w 203"/>
                  <a:gd name="T65" fmla="*/ 147 h 228"/>
                  <a:gd name="T66" fmla="*/ 8 w 203"/>
                  <a:gd name="T67" fmla="*/ 137 h 228"/>
                  <a:gd name="T68" fmla="*/ 4 w 203"/>
                  <a:gd name="T69" fmla="*/ 105 h 228"/>
                  <a:gd name="T70" fmla="*/ 2 w 203"/>
                  <a:gd name="T71" fmla="*/ 88 h 228"/>
                  <a:gd name="T72" fmla="*/ 6 w 203"/>
                  <a:gd name="T73" fmla="*/ 73 h 228"/>
                  <a:gd name="T74" fmla="*/ 10 w 203"/>
                  <a:gd name="T75" fmla="*/ 49 h 228"/>
                  <a:gd name="T76" fmla="*/ 12 w 203"/>
                  <a:gd name="T77" fmla="*/ 36 h 228"/>
                  <a:gd name="T78" fmla="*/ 17 w 203"/>
                  <a:gd name="T79" fmla="*/ 15 h 228"/>
                  <a:gd name="T80" fmla="*/ 21 w 203"/>
                  <a:gd name="T81" fmla="*/ 2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3" h="228">
                    <a:moveTo>
                      <a:pt x="21" y="2"/>
                    </a:moveTo>
                    <a:lnTo>
                      <a:pt x="27" y="2"/>
                    </a:lnTo>
                    <a:lnTo>
                      <a:pt x="32" y="4"/>
                    </a:lnTo>
                    <a:lnTo>
                      <a:pt x="51" y="0"/>
                    </a:lnTo>
                    <a:lnTo>
                      <a:pt x="59" y="4"/>
                    </a:lnTo>
                    <a:lnTo>
                      <a:pt x="68" y="17"/>
                    </a:lnTo>
                    <a:lnTo>
                      <a:pt x="76" y="22"/>
                    </a:lnTo>
                    <a:lnTo>
                      <a:pt x="81" y="32"/>
                    </a:lnTo>
                    <a:lnTo>
                      <a:pt x="91" y="47"/>
                    </a:lnTo>
                    <a:lnTo>
                      <a:pt x="96" y="47"/>
                    </a:lnTo>
                    <a:lnTo>
                      <a:pt x="104" y="39"/>
                    </a:lnTo>
                    <a:lnTo>
                      <a:pt x="106" y="41"/>
                    </a:lnTo>
                    <a:lnTo>
                      <a:pt x="117" y="56"/>
                    </a:lnTo>
                    <a:lnTo>
                      <a:pt x="128" y="60"/>
                    </a:lnTo>
                    <a:lnTo>
                      <a:pt x="136" y="62"/>
                    </a:lnTo>
                    <a:lnTo>
                      <a:pt x="147" y="71"/>
                    </a:lnTo>
                    <a:lnTo>
                      <a:pt x="147" y="81"/>
                    </a:lnTo>
                    <a:lnTo>
                      <a:pt x="156" y="79"/>
                    </a:lnTo>
                    <a:lnTo>
                      <a:pt x="171" y="88"/>
                    </a:lnTo>
                    <a:lnTo>
                      <a:pt x="179" y="98"/>
                    </a:lnTo>
                    <a:lnTo>
                      <a:pt x="190" y="113"/>
                    </a:lnTo>
                    <a:lnTo>
                      <a:pt x="198" y="120"/>
                    </a:lnTo>
                    <a:lnTo>
                      <a:pt x="196" y="130"/>
                    </a:lnTo>
                    <a:lnTo>
                      <a:pt x="190" y="141"/>
                    </a:lnTo>
                    <a:lnTo>
                      <a:pt x="192" y="154"/>
                    </a:lnTo>
                    <a:lnTo>
                      <a:pt x="194" y="156"/>
                    </a:lnTo>
                    <a:lnTo>
                      <a:pt x="196" y="158"/>
                    </a:lnTo>
                    <a:lnTo>
                      <a:pt x="200" y="164"/>
                    </a:lnTo>
                    <a:lnTo>
                      <a:pt x="203" y="167"/>
                    </a:lnTo>
                    <a:lnTo>
                      <a:pt x="198" y="169"/>
                    </a:lnTo>
                    <a:lnTo>
                      <a:pt x="192" y="177"/>
                    </a:lnTo>
                    <a:lnTo>
                      <a:pt x="192" y="188"/>
                    </a:lnTo>
                    <a:lnTo>
                      <a:pt x="185" y="194"/>
                    </a:lnTo>
                    <a:lnTo>
                      <a:pt x="181" y="201"/>
                    </a:lnTo>
                    <a:lnTo>
                      <a:pt x="183" y="203"/>
                    </a:lnTo>
                    <a:lnTo>
                      <a:pt x="179" y="207"/>
                    </a:lnTo>
                    <a:lnTo>
                      <a:pt x="171" y="218"/>
                    </a:lnTo>
                    <a:lnTo>
                      <a:pt x="156" y="222"/>
                    </a:lnTo>
                    <a:lnTo>
                      <a:pt x="151" y="220"/>
                    </a:lnTo>
                    <a:lnTo>
                      <a:pt x="149" y="222"/>
                    </a:lnTo>
                    <a:lnTo>
                      <a:pt x="149" y="226"/>
                    </a:lnTo>
                    <a:lnTo>
                      <a:pt x="145" y="228"/>
                    </a:lnTo>
                    <a:lnTo>
                      <a:pt x="138" y="228"/>
                    </a:lnTo>
                    <a:lnTo>
                      <a:pt x="134" y="226"/>
                    </a:lnTo>
                    <a:lnTo>
                      <a:pt x="130" y="226"/>
                    </a:lnTo>
                    <a:lnTo>
                      <a:pt x="123" y="224"/>
                    </a:lnTo>
                    <a:lnTo>
                      <a:pt x="115" y="222"/>
                    </a:lnTo>
                    <a:lnTo>
                      <a:pt x="104" y="224"/>
                    </a:lnTo>
                    <a:lnTo>
                      <a:pt x="96" y="228"/>
                    </a:lnTo>
                    <a:lnTo>
                      <a:pt x="87" y="228"/>
                    </a:lnTo>
                    <a:lnTo>
                      <a:pt x="87" y="224"/>
                    </a:lnTo>
                    <a:lnTo>
                      <a:pt x="89" y="222"/>
                    </a:lnTo>
                    <a:lnTo>
                      <a:pt x="87" y="220"/>
                    </a:lnTo>
                    <a:lnTo>
                      <a:pt x="81" y="220"/>
                    </a:lnTo>
                    <a:lnTo>
                      <a:pt x="74" y="218"/>
                    </a:lnTo>
                    <a:lnTo>
                      <a:pt x="66" y="211"/>
                    </a:lnTo>
                    <a:lnTo>
                      <a:pt x="55" y="211"/>
                    </a:lnTo>
                    <a:lnTo>
                      <a:pt x="38" y="211"/>
                    </a:lnTo>
                    <a:lnTo>
                      <a:pt x="32" y="211"/>
                    </a:lnTo>
                    <a:lnTo>
                      <a:pt x="21" y="201"/>
                    </a:lnTo>
                    <a:lnTo>
                      <a:pt x="17" y="199"/>
                    </a:lnTo>
                    <a:lnTo>
                      <a:pt x="4" y="182"/>
                    </a:lnTo>
                    <a:lnTo>
                      <a:pt x="0" y="169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7"/>
                    </a:lnTo>
                    <a:lnTo>
                      <a:pt x="6" y="141"/>
                    </a:lnTo>
                    <a:lnTo>
                      <a:pt x="8" y="137"/>
                    </a:lnTo>
                    <a:lnTo>
                      <a:pt x="6" y="124"/>
                    </a:lnTo>
                    <a:lnTo>
                      <a:pt x="4" y="105"/>
                    </a:lnTo>
                    <a:lnTo>
                      <a:pt x="6" y="100"/>
                    </a:lnTo>
                    <a:lnTo>
                      <a:pt x="2" y="88"/>
                    </a:lnTo>
                    <a:lnTo>
                      <a:pt x="8" y="79"/>
                    </a:lnTo>
                    <a:lnTo>
                      <a:pt x="6" y="73"/>
                    </a:lnTo>
                    <a:lnTo>
                      <a:pt x="8" y="66"/>
                    </a:lnTo>
                    <a:lnTo>
                      <a:pt x="10" y="49"/>
                    </a:lnTo>
                    <a:lnTo>
                      <a:pt x="8" y="43"/>
                    </a:lnTo>
                    <a:lnTo>
                      <a:pt x="12" y="36"/>
                    </a:lnTo>
                    <a:lnTo>
                      <a:pt x="8" y="24"/>
                    </a:lnTo>
                    <a:lnTo>
                      <a:pt x="17" y="15"/>
                    </a:lnTo>
                    <a:lnTo>
                      <a:pt x="19" y="4"/>
                    </a:lnTo>
                    <a:lnTo>
                      <a:pt x="21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" name="Freeform 16">
                <a:extLst>
                  <a:ext uri="{FF2B5EF4-FFF2-40B4-BE49-F238E27FC236}">
                    <a16:creationId xmlns:a16="http://schemas.microsoft.com/office/drawing/2014/main" id="{6E9F1E64-72F4-4A50-AC49-6F54508377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21313" y="3632201"/>
                <a:ext cx="1017588" cy="2632075"/>
              </a:xfrm>
              <a:custGeom>
                <a:avLst/>
                <a:gdLst>
                  <a:gd name="T0" fmla="*/ 164 w 641"/>
                  <a:gd name="T1" fmla="*/ 6 h 1658"/>
                  <a:gd name="T2" fmla="*/ 209 w 641"/>
                  <a:gd name="T3" fmla="*/ 28 h 1658"/>
                  <a:gd name="T4" fmla="*/ 288 w 641"/>
                  <a:gd name="T5" fmla="*/ 23 h 1658"/>
                  <a:gd name="T6" fmla="*/ 397 w 641"/>
                  <a:gd name="T7" fmla="*/ 100 h 1658"/>
                  <a:gd name="T8" fmla="*/ 472 w 641"/>
                  <a:gd name="T9" fmla="*/ 177 h 1658"/>
                  <a:gd name="T10" fmla="*/ 478 w 641"/>
                  <a:gd name="T11" fmla="*/ 230 h 1658"/>
                  <a:gd name="T12" fmla="*/ 557 w 641"/>
                  <a:gd name="T13" fmla="*/ 237 h 1658"/>
                  <a:gd name="T14" fmla="*/ 602 w 641"/>
                  <a:gd name="T15" fmla="*/ 162 h 1658"/>
                  <a:gd name="T16" fmla="*/ 641 w 641"/>
                  <a:gd name="T17" fmla="*/ 215 h 1658"/>
                  <a:gd name="T18" fmla="*/ 592 w 641"/>
                  <a:gd name="T19" fmla="*/ 250 h 1658"/>
                  <a:gd name="T20" fmla="*/ 538 w 641"/>
                  <a:gd name="T21" fmla="*/ 297 h 1658"/>
                  <a:gd name="T22" fmla="*/ 502 w 641"/>
                  <a:gd name="T23" fmla="*/ 354 h 1658"/>
                  <a:gd name="T24" fmla="*/ 487 w 641"/>
                  <a:gd name="T25" fmla="*/ 427 h 1658"/>
                  <a:gd name="T26" fmla="*/ 481 w 641"/>
                  <a:gd name="T27" fmla="*/ 501 h 1658"/>
                  <a:gd name="T28" fmla="*/ 485 w 641"/>
                  <a:gd name="T29" fmla="*/ 553 h 1658"/>
                  <a:gd name="T30" fmla="*/ 534 w 641"/>
                  <a:gd name="T31" fmla="*/ 632 h 1658"/>
                  <a:gd name="T32" fmla="*/ 568 w 641"/>
                  <a:gd name="T33" fmla="*/ 674 h 1658"/>
                  <a:gd name="T34" fmla="*/ 547 w 641"/>
                  <a:gd name="T35" fmla="*/ 730 h 1658"/>
                  <a:gd name="T36" fmla="*/ 431 w 641"/>
                  <a:gd name="T37" fmla="*/ 777 h 1658"/>
                  <a:gd name="T38" fmla="*/ 365 w 641"/>
                  <a:gd name="T39" fmla="*/ 766 h 1658"/>
                  <a:gd name="T40" fmla="*/ 378 w 641"/>
                  <a:gd name="T41" fmla="*/ 813 h 1658"/>
                  <a:gd name="T42" fmla="*/ 378 w 641"/>
                  <a:gd name="T43" fmla="*/ 851 h 1658"/>
                  <a:gd name="T44" fmla="*/ 331 w 641"/>
                  <a:gd name="T45" fmla="*/ 894 h 1658"/>
                  <a:gd name="T46" fmla="*/ 267 w 641"/>
                  <a:gd name="T47" fmla="*/ 877 h 1658"/>
                  <a:gd name="T48" fmla="*/ 305 w 641"/>
                  <a:gd name="T49" fmla="*/ 945 h 1658"/>
                  <a:gd name="T50" fmla="*/ 312 w 641"/>
                  <a:gd name="T51" fmla="*/ 939 h 1658"/>
                  <a:gd name="T52" fmla="*/ 342 w 641"/>
                  <a:gd name="T53" fmla="*/ 967 h 1658"/>
                  <a:gd name="T54" fmla="*/ 295 w 641"/>
                  <a:gd name="T55" fmla="*/ 964 h 1658"/>
                  <a:gd name="T56" fmla="*/ 290 w 641"/>
                  <a:gd name="T57" fmla="*/ 1001 h 1658"/>
                  <a:gd name="T58" fmla="*/ 282 w 641"/>
                  <a:gd name="T59" fmla="*/ 1048 h 1658"/>
                  <a:gd name="T60" fmla="*/ 284 w 641"/>
                  <a:gd name="T61" fmla="*/ 1090 h 1658"/>
                  <a:gd name="T62" fmla="*/ 233 w 641"/>
                  <a:gd name="T63" fmla="*/ 1116 h 1658"/>
                  <a:gd name="T64" fmla="*/ 226 w 641"/>
                  <a:gd name="T65" fmla="*/ 1176 h 1658"/>
                  <a:gd name="T66" fmla="*/ 297 w 641"/>
                  <a:gd name="T67" fmla="*/ 1208 h 1658"/>
                  <a:gd name="T68" fmla="*/ 305 w 641"/>
                  <a:gd name="T69" fmla="*/ 1248 h 1658"/>
                  <a:gd name="T70" fmla="*/ 278 w 641"/>
                  <a:gd name="T71" fmla="*/ 1284 h 1658"/>
                  <a:gd name="T72" fmla="*/ 248 w 641"/>
                  <a:gd name="T73" fmla="*/ 1331 h 1658"/>
                  <a:gd name="T74" fmla="*/ 226 w 641"/>
                  <a:gd name="T75" fmla="*/ 1363 h 1658"/>
                  <a:gd name="T76" fmla="*/ 211 w 641"/>
                  <a:gd name="T77" fmla="*/ 1417 h 1658"/>
                  <a:gd name="T78" fmla="*/ 228 w 641"/>
                  <a:gd name="T79" fmla="*/ 1466 h 1658"/>
                  <a:gd name="T80" fmla="*/ 237 w 641"/>
                  <a:gd name="T81" fmla="*/ 1487 h 1658"/>
                  <a:gd name="T82" fmla="*/ 109 w 641"/>
                  <a:gd name="T83" fmla="*/ 1451 h 1658"/>
                  <a:gd name="T84" fmla="*/ 42 w 641"/>
                  <a:gd name="T85" fmla="*/ 1389 h 1658"/>
                  <a:gd name="T86" fmla="*/ 66 w 641"/>
                  <a:gd name="T87" fmla="*/ 1240 h 1658"/>
                  <a:gd name="T88" fmla="*/ 62 w 641"/>
                  <a:gd name="T89" fmla="*/ 1137 h 1658"/>
                  <a:gd name="T90" fmla="*/ 38 w 641"/>
                  <a:gd name="T91" fmla="*/ 1086 h 1658"/>
                  <a:gd name="T92" fmla="*/ 34 w 641"/>
                  <a:gd name="T93" fmla="*/ 1031 h 1658"/>
                  <a:gd name="T94" fmla="*/ 23 w 641"/>
                  <a:gd name="T95" fmla="*/ 937 h 1658"/>
                  <a:gd name="T96" fmla="*/ 21 w 641"/>
                  <a:gd name="T97" fmla="*/ 789 h 1658"/>
                  <a:gd name="T98" fmla="*/ 34 w 641"/>
                  <a:gd name="T99" fmla="*/ 649 h 1658"/>
                  <a:gd name="T100" fmla="*/ 42 w 641"/>
                  <a:gd name="T101" fmla="*/ 550 h 1658"/>
                  <a:gd name="T102" fmla="*/ 0 w 641"/>
                  <a:gd name="T103" fmla="*/ 427 h 1658"/>
                  <a:gd name="T104" fmla="*/ 17 w 641"/>
                  <a:gd name="T105" fmla="*/ 318 h 1658"/>
                  <a:gd name="T106" fmla="*/ 57 w 641"/>
                  <a:gd name="T107" fmla="*/ 213 h 1658"/>
                  <a:gd name="T108" fmla="*/ 53 w 641"/>
                  <a:gd name="T109" fmla="*/ 147 h 1658"/>
                  <a:gd name="T110" fmla="*/ 427 w 641"/>
                  <a:gd name="T111" fmla="*/ 1637 h 1658"/>
                  <a:gd name="T112" fmla="*/ 427 w 641"/>
                  <a:gd name="T113" fmla="*/ 1637 h 1658"/>
                  <a:gd name="T114" fmla="*/ 263 w 641"/>
                  <a:gd name="T115" fmla="*/ 1549 h 1658"/>
                  <a:gd name="T116" fmla="*/ 288 w 641"/>
                  <a:gd name="T117" fmla="*/ 1581 h 1658"/>
                  <a:gd name="T118" fmla="*/ 374 w 641"/>
                  <a:gd name="T119" fmla="*/ 1628 h 1658"/>
                  <a:gd name="T120" fmla="*/ 380 w 641"/>
                  <a:gd name="T121" fmla="*/ 1647 h 1658"/>
                  <a:gd name="T122" fmla="*/ 288 w 641"/>
                  <a:gd name="T123" fmla="*/ 1651 h 1658"/>
                  <a:gd name="T124" fmla="*/ 295 w 641"/>
                  <a:gd name="T125" fmla="*/ 1630 h 1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41" h="1658">
                    <a:moveTo>
                      <a:pt x="98" y="41"/>
                    </a:moveTo>
                    <a:lnTo>
                      <a:pt x="104" y="34"/>
                    </a:lnTo>
                    <a:lnTo>
                      <a:pt x="111" y="21"/>
                    </a:lnTo>
                    <a:lnTo>
                      <a:pt x="126" y="4"/>
                    </a:lnTo>
                    <a:lnTo>
                      <a:pt x="136" y="0"/>
                    </a:lnTo>
                    <a:lnTo>
                      <a:pt x="147" y="9"/>
                    </a:lnTo>
                    <a:lnTo>
                      <a:pt x="158" y="9"/>
                    </a:lnTo>
                    <a:lnTo>
                      <a:pt x="164" y="6"/>
                    </a:lnTo>
                    <a:lnTo>
                      <a:pt x="173" y="9"/>
                    </a:lnTo>
                    <a:lnTo>
                      <a:pt x="188" y="6"/>
                    </a:lnTo>
                    <a:lnTo>
                      <a:pt x="196" y="6"/>
                    </a:lnTo>
                    <a:lnTo>
                      <a:pt x="196" y="17"/>
                    </a:lnTo>
                    <a:lnTo>
                      <a:pt x="203" y="34"/>
                    </a:lnTo>
                    <a:lnTo>
                      <a:pt x="205" y="38"/>
                    </a:lnTo>
                    <a:lnTo>
                      <a:pt x="209" y="34"/>
                    </a:lnTo>
                    <a:lnTo>
                      <a:pt x="209" y="28"/>
                    </a:lnTo>
                    <a:lnTo>
                      <a:pt x="213" y="19"/>
                    </a:lnTo>
                    <a:lnTo>
                      <a:pt x="213" y="13"/>
                    </a:lnTo>
                    <a:lnTo>
                      <a:pt x="220" y="2"/>
                    </a:lnTo>
                    <a:lnTo>
                      <a:pt x="243" y="2"/>
                    </a:lnTo>
                    <a:lnTo>
                      <a:pt x="263" y="4"/>
                    </a:lnTo>
                    <a:lnTo>
                      <a:pt x="271" y="11"/>
                    </a:lnTo>
                    <a:lnTo>
                      <a:pt x="282" y="21"/>
                    </a:lnTo>
                    <a:lnTo>
                      <a:pt x="288" y="23"/>
                    </a:lnTo>
                    <a:lnTo>
                      <a:pt x="299" y="41"/>
                    </a:lnTo>
                    <a:lnTo>
                      <a:pt x="322" y="66"/>
                    </a:lnTo>
                    <a:lnTo>
                      <a:pt x="333" y="66"/>
                    </a:lnTo>
                    <a:lnTo>
                      <a:pt x="344" y="75"/>
                    </a:lnTo>
                    <a:lnTo>
                      <a:pt x="350" y="85"/>
                    </a:lnTo>
                    <a:lnTo>
                      <a:pt x="374" y="92"/>
                    </a:lnTo>
                    <a:lnTo>
                      <a:pt x="389" y="100"/>
                    </a:lnTo>
                    <a:lnTo>
                      <a:pt x="397" y="100"/>
                    </a:lnTo>
                    <a:lnTo>
                      <a:pt x="414" y="115"/>
                    </a:lnTo>
                    <a:lnTo>
                      <a:pt x="431" y="126"/>
                    </a:lnTo>
                    <a:lnTo>
                      <a:pt x="455" y="128"/>
                    </a:lnTo>
                    <a:lnTo>
                      <a:pt x="466" y="139"/>
                    </a:lnTo>
                    <a:lnTo>
                      <a:pt x="476" y="149"/>
                    </a:lnTo>
                    <a:lnTo>
                      <a:pt x="481" y="158"/>
                    </a:lnTo>
                    <a:lnTo>
                      <a:pt x="478" y="166"/>
                    </a:lnTo>
                    <a:lnTo>
                      <a:pt x="472" y="177"/>
                    </a:lnTo>
                    <a:lnTo>
                      <a:pt x="466" y="181"/>
                    </a:lnTo>
                    <a:lnTo>
                      <a:pt x="461" y="188"/>
                    </a:lnTo>
                    <a:lnTo>
                      <a:pt x="463" y="196"/>
                    </a:lnTo>
                    <a:lnTo>
                      <a:pt x="459" y="213"/>
                    </a:lnTo>
                    <a:lnTo>
                      <a:pt x="446" y="224"/>
                    </a:lnTo>
                    <a:lnTo>
                      <a:pt x="444" y="235"/>
                    </a:lnTo>
                    <a:lnTo>
                      <a:pt x="451" y="235"/>
                    </a:lnTo>
                    <a:lnTo>
                      <a:pt x="478" y="230"/>
                    </a:lnTo>
                    <a:lnTo>
                      <a:pt x="502" y="237"/>
                    </a:lnTo>
                    <a:lnTo>
                      <a:pt x="519" y="248"/>
                    </a:lnTo>
                    <a:lnTo>
                      <a:pt x="530" y="243"/>
                    </a:lnTo>
                    <a:lnTo>
                      <a:pt x="534" y="243"/>
                    </a:lnTo>
                    <a:lnTo>
                      <a:pt x="538" y="248"/>
                    </a:lnTo>
                    <a:lnTo>
                      <a:pt x="547" y="237"/>
                    </a:lnTo>
                    <a:lnTo>
                      <a:pt x="549" y="235"/>
                    </a:lnTo>
                    <a:lnTo>
                      <a:pt x="557" y="237"/>
                    </a:lnTo>
                    <a:lnTo>
                      <a:pt x="566" y="228"/>
                    </a:lnTo>
                    <a:lnTo>
                      <a:pt x="568" y="218"/>
                    </a:lnTo>
                    <a:lnTo>
                      <a:pt x="587" y="205"/>
                    </a:lnTo>
                    <a:lnTo>
                      <a:pt x="590" y="196"/>
                    </a:lnTo>
                    <a:lnTo>
                      <a:pt x="596" y="188"/>
                    </a:lnTo>
                    <a:lnTo>
                      <a:pt x="602" y="181"/>
                    </a:lnTo>
                    <a:lnTo>
                      <a:pt x="602" y="166"/>
                    </a:lnTo>
                    <a:lnTo>
                      <a:pt x="602" y="162"/>
                    </a:lnTo>
                    <a:lnTo>
                      <a:pt x="602" y="151"/>
                    </a:lnTo>
                    <a:lnTo>
                      <a:pt x="611" y="145"/>
                    </a:lnTo>
                    <a:lnTo>
                      <a:pt x="630" y="147"/>
                    </a:lnTo>
                    <a:lnTo>
                      <a:pt x="630" y="156"/>
                    </a:lnTo>
                    <a:lnTo>
                      <a:pt x="639" y="173"/>
                    </a:lnTo>
                    <a:lnTo>
                      <a:pt x="639" y="186"/>
                    </a:lnTo>
                    <a:lnTo>
                      <a:pt x="639" y="201"/>
                    </a:lnTo>
                    <a:lnTo>
                      <a:pt x="641" y="215"/>
                    </a:lnTo>
                    <a:lnTo>
                      <a:pt x="639" y="222"/>
                    </a:lnTo>
                    <a:lnTo>
                      <a:pt x="630" y="222"/>
                    </a:lnTo>
                    <a:lnTo>
                      <a:pt x="622" y="226"/>
                    </a:lnTo>
                    <a:lnTo>
                      <a:pt x="619" y="230"/>
                    </a:lnTo>
                    <a:lnTo>
                      <a:pt x="613" y="235"/>
                    </a:lnTo>
                    <a:lnTo>
                      <a:pt x="611" y="233"/>
                    </a:lnTo>
                    <a:lnTo>
                      <a:pt x="594" y="243"/>
                    </a:lnTo>
                    <a:lnTo>
                      <a:pt x="592" y="250"/>
                    </a:lnTo>
                    <a:lnTo>
                      <a:pt x="585" y="252"/>
                    </a:lnTo>
                    <a:lnTo>
                      <a:pt x="570" y="262"/>
                    </a:lnTo>
                    <a:lnTo>
                      <a:pt x="566" y="265"/>
                    </a:lnTo>
                    <a:lnTo>
                      <a:pt x="564" y="275"/>
                    </a:lnTo>
                    <a:lnTo>
                      <a:pt x="560" y="277"/>
                    </a:lnTo>
                    <a:lnTo>
                      <a:pt x="553" y="275"/>
                    </a:lnTo>
                    <a:lnTo>
                      <a:pt x="540" y="292"/>
                    </a:lnTo>
                    <a:lnTo>
                      <a:pt x="538" y="297"/>
                    </a:lnTo>
                    <a:lnTo>
                      <a:pt x="540" y="307"/>
                    </a:lnTo>
                    <a:lnTo>
                      <a:pt x="534" y="307"/>
                    </a:lnTo>
                    <a:lnTo>
                      <a:pt x="530" y="314"/>
                    </a:lnTo>
                    <a:lnTo>
                      <a:pt x="523" y="329"/>
                    </a:lnTo>
                    <a:lnTo>
                      <a:pt x="517" y="333"/>
                    </a:lnTo>
                    <a:lnTo>
                      <a:pt x="510" y="344"/>
                    </a:lnTo>
                    <a:lnTo>
                      <a:pt x="510" y="348"/>
                    </a:lnTo>
                    <a:lnTo>
                      <a:pt x="502" y="354"/>
                    </a:lnTo>
                    <a:lnTo>
                      <a:pt x="500" y="358"/>
                    </a:lnTo>
                    <a:lnTo>
                      <a:pt x="498" y="369"/>
                    </a:lnTo>
                    <a:lnTo>
                      <a:pt x="489" y="378"/>
                    </a:lnTo>
                    <a:lnTo>
                      <a:pt x="493" y="390"/>
                    </a:lnTo>
                    <a:lnTo>
                      <a:pt x="489" y="397"/>
                    </a:lnTo>
                    <a:lnTo>
                      <a:pt x="491" y="403"/>
                    </a:lnTo>
                    <a:lnTo>
                      <a:pt x="489" y="420"/>
                    </a:lnTo>
                    <a:lnTo>
                      <a:pt x="487" y="427"/>
                    </a:lnTo>
                    <a:lnTo>
                      <a:pt x="489" y="433"/>
                    </a:lnTo>
                    <a:lnTo>
                      <a:pt x="483" y="442"/>
                    </a:lnTo>
                    <a:lnTo>
                      <a:pt x="487" y="454"/>
                    </a:lnTo>
                    <a:lnTo>
                      <a:pt x="485" y="459"/>
                    </a:lnTo>
                    <a:lnTo>
                      <a:pt x="487" y="478"/>
                    </a:lnTo>
                    <a:lnTo>
                      <a:pt x="489" y="491"/>
                    </a:lnTo>
                    <a:lnTo>
                      <a:pt x="487" y="495"/>
                    </a:lnTo>
                    <a:lnTo>
                      <a:pt x="481" y="501"/>
                    </a:lnTo>
                    <a:lnTo>
                      <a:pt x="481" y="504"/>
                    </a:lnTo>
                    <a:lnTo>
                      <a:pt x="481" y="506"/>
                    </a:lnTo>
                    <a:lnTo>
                      <a:pt x="481" y="504"/>
                    </a:lnTo>
                    <a:lnTo>
                      <a:pt x="478" y="521"/>
                    </a:lnTo>
                    <a:lnTo>
                      <a:pt x="481" y="536"/>
                    </a:lnTo>
                    <a:lnTo>
                      <a:pt x="478" y="540"/>
                    </a:lnTo>
                    <a:lnTo>
                      <a:pt x="485" y="544"/>
                    </a:lnTo>
                    <a:lnTo>
                      <a:pt x="485" y="553"/>
                    </a:lnTo>
                    <a:lnTo>
                      <a:pt x="483" y="555"/>
                    </a:lnTo>
                    <a:lnTo>
                      <a:pt x="485" y="561"/>
                    </a:lnTo>
                    <a:lnTo>
                      <a:pt x="502" y="574"/>
                    </a:lnTo>
                    <a:lnTo>
                      <a:pt x="519" y="580"/>
                    </a:lnTo>
                    <a:lnTo>
                      <a:pt x="540" y="597"/>
                    </a:lnTo>
                    <a:lnTo>
                      <a:pt x="545" y="604"/>
                    </a:lnTo>
                    <a:lnTo>
                      <a:pt x="545" y="610"/>
                    </a:lnTo>
                    <a:lnTo>
                      <a:pt x="534" y="632"/>
                    </a:lnTo>
                    <a:lnTo>
                      <a:pt x="534" y="636"/>
                    </a:lnTo>
                    <a:lnTo>
                      <a:pt x="540" y="649"/>
                    </a:lnTo>
                    <a:lnTo>
                      <a:pt x="551" y="655"/>
                    </a:lnTo>
                    <a:lnTo>
                      <a:pt x="560" y="655"/>
                    </a:lnTo>
                    <a:lnTo>
                      <a:pt x="564" y="649"/>
                    </a:lnTo>
                    <a:lnTo>
                      <a:pt x="566" y="651"/>
                    </a:lnTo>
                    <a:lnTo>
                      <a:pt x="568" y="657"/>
                    </a:lnTo>
                    <a:lnTo>
                      <a:pt x="568" y="674"/>
                    </a:lnTo>
                    <a:lnTo>
                      <a:pt x="566" y="681"/>
                    </a:lnTo>
                    <a:lnTo>
                      <a:pt x="557" y="693"/>
                    </a:lnTo>
                    <a:lnTo>
                      <a:pt x="555" y="706"/>
                    </a:lnTo>
                    <a:lnTo>
                      <a:pt x="553" y="711"/>
                    </a:lnTo>
                    <a:lnTo>
                      <a:pt x="551" y="706"/>
                    </a:lnTo>
                    <a:lnTo>
                      <a:pt x="549" y="708"/>
                    </a:lnTo>
                    <a:lnTo>
                      <a:pt x="545" y="721"/>
                    </a:lnTo>
                    <a:lnTo>
                      <a:pt x="547" y="730"/>
                    </a:lnTo>
                    <a:lnTo>
                      <a:pt x="543" y="738"/>
                    </a:lnTo>
                    <a:lnTo>
                      <a:pt x="521" y="751"/>
                    </a:lnTo>
                    <a:lnTo>
                      <a:pt x="504" y="757"/>
                    </a:lnTo>
                    <a:lnTo>
                      <a:pt x="502" y="753"/>
                    </a:lnTo>
                    <a:lnTo>
                      <a:pt x="500" y="757"/>
                    </a:lnTo>
                    <a:lnTo>
                      <a:pt x="476" y="768"/>
                    </a:lnTo>
                    <a:lnTo>
                      <a:pt x="448" y="777"/>
                    </a:lnTo>
                    <a:lnTo>
                      <a:pt x="431" y="777"/>
                    </a:lnTo>
                    <a:lnTo>
                      <a:pt x="419" y="775"/>
                    </a:lnTo>
                    <a:lnTo>
                      <a:pt x="406" y="777"/>
                    </a:lnTo>
                    <a:lnTo>
                      <a:pt x="397" y="777"/>
                    </a:lnTo>
                    <a:lnTo>
                      <a:pt x="389" y="770"/>
                    </a:lnTo>
                    <a:lnTo>
                      <a:pt x="378" y="768"/>
                    </a:lnTo>
                    <a:lnTo>
                      <a:pt x="372" y="768"/>
                    </a:lnTo>
                    <a:lnTo>
                      <a:pt x="369" y="762"/>
                    </a:lnTo>
                    <a:lnTo>
                      <a:pt x="365" y="766"/>
                    </a:lnTo>
                    <a:lnTo>
                      <a:pt x="365" y="772"/>
                    </a:lnTo>
                    <a:lnTo>
                      <a:pt x="367" y="777"/>
                    </a:lnTo>
                    <a:lnTo>
                      <a:pt x="367" y="792"/>
                    </a:lnTo>
                    <a:lnTo>
                      <a:pt x="372" y="796"/>
                    </a:lnTo>
                    <a:lnTo>
                      <a:pt x="372" y="800"/>
                    </a:lnTo>
                    <a:lnTo>
                      <a:pt x="378" y="800"/>
                    </a:lnTo>
                    <a:lnTo>
                      <a:pt x="378" y="809"/>
                    </a:lnTo>
                    <a:lnTo>
                      <a:pt x="378" y="813"/>
                    </a:lnTo>
                    <a:lnTo>
                      <a:pt x="376" y="813"/>
                    </a:lnTo>
                    <a:lnTo>
                      <a:pt x="376" y="817"/>
                    </a:lnTo>
                    <a:lnTo>
                      <a:pt x="367" y="824"/>
                    </a:lnTo>
                    <a:lnTo>
                      <a:pt x="369" y="828"/>
                    </a:lnTo>
                    <a:lnTo>
                      <a:pt x="367" y="832"/>
                    </a:lnTo>
                    <a:lnTo>
                      <a:pt x="367" y="841"/>
                    </a:lnTo>
                    <a:lnTo>
                      <a:pt x="372" y="849"/>
                    </a:lnTo>
                    <a:lnTo>
                      <a:pt x="378" y="851"/>
                    </a:lnTo>
                    <a:lnTo>
                      <a:pt x="376" y="858"/>
                    </a:lnTo>
                    <a:lnTo>
                      <a:pt x="374" y="862"/>
                    </a:lnTo>
                    <a:lnTo>
                      <a:pt x="376" y="866"/>
                    </a:lnTo>
                    <a:lnTo>
                      <a:pt x="374" y="875"/>
                    </a:lnTo>
                    <a:lnTo>
                      <a:pt x="365" y="881"/>
                    </a:lnTo>
                    <a:lnTo>
                      <a:pt x="367" y="883"/>
                    </a:lnTo>
                    <a:lnTo>
                      <a:pt x="352" y="894"/>
                    </a:lnTo>
                    <a:lnTo>
                      <a:pt x="331" y="894"/>
                    </a:lnTo>
                    <a:lnTo>
                      <a:pt x="318" y="890"/>
                    </a:lnTo>
                    <a:lnTo>
                      <a:pt x="303" y="879"/>
                    </a:lnTo>
                    <a:lnTo>
                      <a:pt x="288" y="875"/>
                    </a:lnTo>
                    <a:lnTo>
                      <a:pt x="280" y="875"/>
                    </a:lnTo>
                    <a:lnTo>
                      <a:pt x="278" y="873"/>
                    </a:lnTo>
                    <a:lnTo>
                      <a:pt x="280" y="868"/>
                    </a:lnTo>
                    <a:lnTo>
                      <a:pt x="273" y="868"/>
                    </a:lnTo>
                    <a:lnTo>
                      <a:pt x="267" y="877"/>
                    </a:lnTo>
                    <a:lnTo>
                      <a:pt x="265" y="892"/>
                    </a:lnTo>
                    <a:lnTo>
                      <a:pt x="273" y="898"/>
                    </a:lnTo>
                    <a:lnTo>
                      <a:pt x="278" y="913"/>
                    </a:lnTo>
                    <a:lnTo>
                      <a:pt x="278" y="932"/>
                    </a:lnTo>
                    <a:lnTo>
                      <a:pt x="280" y="939"/>
                    </a:lnTo>
                    <a:lnTo>
                      <a:pt x="288" y="945"/>
                    </a:lnTo>
                    <a:lnTo>
                      <a:pt x="301" y="943"/>
                    </a:lnTo>
                    <a:lnTo>
                      <a:pt x="305" y="945"/>
                    </a:lnTo>
                    <a:lnTo>
                      <a:pt x="301" y="949"/>
                    </a:lnTo>
                    <a:lnTo>
                      <a:pt x="297" y="952"/>
                    </a:lnTo>
                    <a:lnTo>
                      <a:pt x="303" y="954"/>
                    </a:lnTo>
                    <a:lnTo>
                      <a:pt x="316" y="952"/>
                    </a:lnTo>
                    <a:lnTo>
                      <a:pt x="318" y="947"/>
                    </a:lnTo>
                    <a:lnTo>
                      <a:pt x="310" y="945"/>
                    </a:lnTo>
                    <a:lnTo>
                      <a:pt x="307" y="943"/>
                    </a:lnTo>
                    <a:lnTo>
                      <a:pt x="312" y="939"/>
                    </a:lnTo>
                    <a:lnTo>
                      <a:pt x="318" y="939"/>
                    </a:lnTo>
                    <a:lnTo>
                      <a:pt x="327" y="935"/>
                    </a:lnTo>
                    <a:lnTo>
                      <a:pt x="331" y="935"/>
                    </a:lnTo>
                    <a:lnTo>
                      <a:pt x="337" y="943"/>
                    </a:lnTo>
                    <a:lnTo>
                      <a:pt x="335" y="952"/>
                    </a:lnTo>
                    <a:lnTo>
                      <a:pt x="333" y="952"/>
                    </a:lnTo>
                    <a:lnTo>
                      <a:pt x="337" y="958"/>
                    </a:lnTo>
                    <a:lnTo>
                      <a:pt x="342" y="967"/>
                    </a:lnTo>
                    <a:lnTo>
                      <a:pt x="340" y="975"/>
                    </a:lnTo>
                    <a:lnTo>
                      <a:pt x="325" y="984"/>
                    </a:lnTo>
                    <a:lnTo>
                      <a:pt x="318" y="981"/>
                    </a:lnTo>
                    <a:lnTo>
                      <a:pt x="314" y="975"/>
                    </a:lnTo>
                    <a:lnTo>
                      <a:pt x="316" y="971"/>
                    </a:lnTo>
                    <a:lnTo>
                      <a:pt x="316" y="967"/>
                    </a:lnTo>
                    <a:lnTo>
                      <a:pt x="305" y="960"/>
                    </a:lnTo>
                    <a:lnTo>
                      <a:pt x="295" y="964"/>
                    </a:lnTo>
                    <a:lnTo>
                      <a:pt x="288" y="971"/>
                    </a:lnTo>
                    <a:lnTo>
                      <a:pt x="286" y="975"/>
                    </a:lnTo>
                    <a:lnTo>
                      <a:pt x="290" y="981"/>
                    </a:lnTo>
                    <a:lnTo>
                      <a:pt x="299" y="981"/>
                    </a:lnTo>
                    <a:lnTo>
                      <a:pt x="310" y="984"/>
                    </a:lnTo>
                    <a:lnTo>
                      <a:pt x="310" y="988"/>
                    </a:lnTo>
                    <a:lnTo>
                      <a:pt x="301" y="996"/>
                    </a:lnTo>
                    <a:lnTo>
                      <a:pt x="290" y="1001"/>
                    </a:lnTo>
                    <a:lnTo>
                      <a:pt x="284" y="1007"/>
                    </a:lnTo>
                    <a:lnTo>
                      <a:pt x="288" y="1009"/>
                    </a:lnTo>
                    <a:lnTo>
                      <a:pt x="284" y="1018"/>
                    </a:lnTo>
                    <a:lnTo>
                      <a:pt x="278" y="1024"/>
                    </a:lnTo>
                    <a:lnTo>
                      <a:pt x="282" y="1035"/>
                    </a:lnTo>
                    <a:lnTo>
                      <a:pt x="284" y="1039"/>
                    </a:lnTo>
                    <a:lnTo>
                      <a:pt x="284" y="1043"/>
                    </a:lnTo>
                    <a:lnTo>
                      <a:pt x="282" y="1048"/>
                    </a:lnTo>
                    <a:lnTo>
                      <a:pt x="292" y="1058"/>
                    </a:lnTo>
                    <a:lnTo>
                      <a:pt x="292" y="1063"/>
                    </a:lnTo>
                    <a:lnTo>
                      <a:pt x="288" y="1069"/>
                    </a:lnTo>
                    <a:lnTo>
                      <a:pt x="290" y="1071"/>
                    </a:lnTo>
                    <a:lnTo>
                      <a:pt x="280" y="1077"/>
                    </a:lnTo>
                    <a:lnTo>
                      <a:pt x="278" y="1084"/>
                    </a:lnTo>
                    <a:lnTo>
                      <a:pt x="275" y="1086"/>
                    </a:lnTo>
                    <a:lnTo>
                      <a:pt x="284" y="1090"/>
                    </a:lnTo>
                    <a:lnTo>
                      <a:pt x="288" y="1095"/>
                    </a:lnTo>
                    <a:lnTo>
                      <a:pt x="288" y="1097"/>
                    </a:lnTo>
                    <a:lnTo>
                      <a:pt x="275" y="1099"/>
                    </a:lnTo>
                    <a:lnTo>
                      <a:pt x="267" y="1099"/>
                    </a:lnTo>
                    <a:lnTo>
                      <a:pt x="256" y="1101"/>
                    </a:lnTo>
                    <a:lnTo>
                      <a:pt x="248" y="1107"/>
                    </a:lnTo>
                    <a:lnTo>
                      <a:pt x="239" y="1109"/>
                    </a:lnTo>
                    <a:lnTo>
                      <a:pt x="233" y="1116"/>
                    </a:lnTo>
                    <a:lnTo>
                      <a:pt x="228" y="1118"/>
                    </a:lnTo>
                    <a:lnTo>
                      <a:pt x="224" y="1127"/>
                    </a:lnTo>
                    <a:lnTo>
                      <a:pt x="222" y="1135"/>
                    </a:lnTo>
                    <a:lnTo>
                      <a:pt x="213" y="1141"/>
                    </a:lnTo>
                    <a:lnTo>
                      <a:pt x="211" y="1146"/>
                    </a:lnTo>
                    <a:lnTo>
                      <a:pt x="218" y="1152"/>
                    </a:lnTo>
                    <a:lnTo>
                      <a:pt x="218" y="1161"/>
                    </a:lnTo>
                    <a:lnTo>
                      <a:pt x="226" y="1176"/>
                    </a:lnTo>
                    <a:lnTo>
                      <a:pt x="233" y="1182"/>
                    </a:lnTo>
                    <a:lnTo>
                      <a:pt x="239" y="1184"/>
                    </a:lnTo>
                    <a:lnTo>
                      <a:pt x="250" y="1193"/>
                    </a:lnTo>
                    <a:lnTo>
                      <a:pt x="265" y="1208"/>
                    </a:lnTo>
                    <a:lnTo>
                      <a:pt x="280" y="1206"/>
                    </a:lnTo>
                    <a:lnTo>
                      <a:pt x="286" y="1208"/>
                    </a:lnTo>
                    <a:lnTo>
                      <a:pt x="290" y="1206"/>
                    </a:lnTo>
                    <a:lnTo>
                      <a:pt x="297" y="1208"/>
                    </a:lnTo>
                    <a:lnTo>
                      <a:pt x="299" y="1212"/>
                    </a:lnTo>
                    <a:lnTo>
                      <a:pt x="295" y="1214"/>
                    </a:lnTo>
                    <a:lnTo>
                      <a:pt x="295" y="1218"/>
                    </a:lnTo>
                    <a:lnTo>
                      <a:pt x="301" y="1229"/>
                    </a:lnTo>
                    <a:lnTo>
                      <a:pt x="301" y="1235"/>
                    </a:lnTo>
                    <a:lnTo>
                      <a:pt x="292" y="1242"/>
                    </a:lnTo>
                    <a:lnTo>
                      <a:pt x="299" y="1242"/>
                    </a:lnTo>
                    <a:lnTo>
                      <a:pt x="305" y="1248"/>
                    </a:lnTo>
                    <a:lnTo>
                      <a:pt x="301" y="1250"/>
                    </a:lnTo>
                    <a:lnTo>
                      <a:pt x="299" y="1257"/>
                    </a:lnTo>
                    <a:lnTo>
                      <a:pt x="301" y="1259"/>
                    </a:lnTo>
                    <a:lnTo>
                      <a:pt x="295" y="1267"/>
                    </a:lnTo>
                    <a:lnTo>
                      <a:pt x="288" y="1270"/>
                    </a:lnTo>
                    <a:lnTo>
                      <a:pt x="286" y="1276"/>
                    </a:lnTo>
                    <a:lnTo>
                      <a:pt x="282" y="1278"/>
                    </a:lnTo>
                    <a:lnTo>
                      <a:pt x="278" y="1284"/>
                    </a:lnTo>
                    <a:lnTo>
                      <a:pt x="273" y="1295"/>
                    </a:lnTo>
                    <a:lnTo>
                      <a:pt x="267" y="1295"/>
                    </a:lnTo>
                    <a:lnTo>
                      <a:pt x="256" y="1304"/>
                    </a:lnTo>
                    <a:lnTo>
                      <a:pt x="256" y="1312"/>
                    </a:lnTo>
                    <a:lnTo>
                      <a:pt x="252" y="1321"/>
                    </a:lnTo>
                    <a:lnTo>
                      <a:pt x="245" y="1329"/>
                    </a:lnTo>
                    <a:lnTo>
                      <a:pt x="243" y="1334"/>
                    </a:lnTo>
                    <a:lnTo>
                      <a:pt x="248" y="1331"/>
                    </a:lnTo>
                    <a:lnTo>
                      <a:pt x="254" y="1331"/>
                    </a:lnTo>
                    <a:lnTo>
                      <a:pt x="256" y="1344"/>
                    </a:lnTo>
                    <a:lnTo>
                      <a:pt x="254" y="1351"/>
                    </a:lnTo>
                    <a:lnTo>
                      <a:pt x="248" y="1359"/>
                    </a:lnTo>
                    <a:lnTo>
                      <a:pt x="245" y="1366"/>
                    </a:lnTo>
                    <a:lnTo>
                      <a:pt x="237" y="1372"/>
                    </a:lnTo>
                    <a:lnTo>
                      <a:pt x="231" y="1370"/>
                    </a:lnTo>
                    <a:lnTo>
                      <a:pt x="226" y="1363"/>
                    </a:lnTo>
                    <a:lnTo>
                      <a:pt x="220" y="1361"/>
                    </a:lnTo>
                    <a:lnTo>
                      <a:pt x="224" y="1366"/>
                    </a:lnTo>
                    <a:lnTo>
                      <a:pt x="224" y="1374"/>
                    </a:lnTo>
                    <a:lnTo>
                      <a:pt x="228" y="1376"/>
                    </a:lnTo>
                    <a:lnTo>
                      <a:pt x="224" y="1383"/>
                    </a:lnTo>
                    <a:lnTo>
                      <a:pt x="213" y="1391"/>
                    </a:lnTo>
                    <a:lnTo>
                      <a:pt x="209" y="1404"/>
                    </a:lnTo>
                    <a:lnTo>
                      <a:pt x="211" y="1417"/>
                    </a:lnTo>
                    <a:lnTo>
                      <a:pt x="218" y="1427"/>
                    </a:lnTo>
                    <a:lnTo>
                      <a:pt x="226" y="1447"/>
                    </a:lnTo>
                    <a:lnTo>
                      <a:pt x="226" y="1453"/>
                    </a:lnTo>
                    <a:lnTo>
                      <a:pt x="228" y="1453"/>
                    </a:lnTo>
                    <a:lnTo>
                      <a:pt x="226" y="1459"/>
                    </a:lnTo>
                    <a:lnTo>
                      <a:pt x="220" y="1462"/>
                    </a:lnTo>
                    <a:lnTo>
                      <a:pt x="224" y="1466"/>
                    </a:lnTo>
                    <a:lnTo>
                      <a:pt x="228" y="1466"/>
                    </a:lnTo>
                    <a:lnTo>
                      <a:pt x="237" y="1472"/>
                    </a:lnTo>
                    <a:lnTo>
                      <a:pt x="237" y="1479"/>
                    </a:lnTo>
                    <a:lnTo>
                      <a:pt x="252" y="1487"/>
                    </a:lnTo>
                    <a:lnTo>
                      <a:pt x="258" y="1494"/>
                    </a:lnTo>
                    <a:lnTo>
                      <a:pt x="260" y="1502"/>
                    </a:lnTo>
                    <a:lnTo>
                      <a:pt x="256" y="1502"/>
                    </a:lnTo>
                    <a:lnTo>
                      <a:pt x="248" y="1498"/>
                    </a:lnTo>
                    <a:lnTo>
                      <a:pt x="237" y="1487"/>
                    </a:lnTo>
                    <a:lnTo>
                      <a:pt x="228" y="1485"/>
                    </a:lnTo>
                    <a:lnTo>
                      <a:pt x="224" y="1483"/>
                    </a:lnTo>
                    <a:lnTo>
                      <a:pt x="173" y="1483"/>
                    </a:lnTo>
                    <a:lnTo>
                      <a:pt x="145" y="1487"/>
                    </a:lnTo>
                    <a:lnTo>
                      <a:pt x="136" y="1483"/>
                    </a:lnTo>
                    <a:lnTo>
                      <a:pt x="117" y="1483"/>
                    </a:lnTo>
                    <a:lnTo>
                      <a:pt x="111" y="1466"/>
                    </a:lnTo>
                    <a:lnTo>
                      <a:pt x="109" y="1451"/>
                    </a:lnTo>
                    <a:lnTo>
                      <a:pt x="100" y="1444"/>
                    </a:lnTo>
                    <a:lnTo>
                      <a:pt x="96" y="1421"/>
                    </a:lnTo>
                    <a:lnTo>
                      <a:pt x="96" y="1410"/>
                    </a:lnTo>
                    <a:lnTo>
                      <a:pt x="87" y="1410"/>
                    </a:lnTo>
                    <a:lnTo>
                      <a:pt x="75" y="1417"/>
                    </a:lnTo>
                    <a:lnTo>
                      <a:pt x="68" y="1423"/>
                    </a:lnTo>
                    <a:lnTo>
                      <a:pt x="60" y="1423"/>
                    </a:lnTo>
                    <a:lnTo>
                      <a:pt x="42" y="1389"/>
                    </a:lnTo>
                    <a:lnTo>
                      <a:pt x="40" y="1376"/>
                    </a:lnTo>
                    <a:lnTo>
                      <a:pt x="45" y="1340"/>
                    </a:lnTo>
                    <a:lnTo>
                      <a:pt x="53" y="1329"/>
                    </a:lnTo>
                    <a:lnTo>
                      <a:pt x="68" y="1314"/>
                    </a:lnTo>
                    <a:lnTo>
                      <a:pt x="72" y="1293"/>
                    </a:lnTo>
                    <a:lnTo>
                      <a:pt x="68" y="1272"/>
                    </a:lnTo>
                    <a:lnTo>
                      <a:pt x="62" y="1257"/>
                    </a:lnTo>
                    <a:lnTo>
                      <a:pt x="66" y="1240"/>
                    </a:lnTo>
                    <a:lnTo>
                      <a:pt x="75" y="1229"/>
                    </a:lnTo>
                    <a:lnTo>
                      <a:pt x="66" y="1210"/>
                    </a:lnTo>
                    <a:lnTo>
                      <a:pt x="68" y="1201"/>
                    </a:lnTo>
                    <a:lnTo>
                      <a:pt x="75" y="1195"/>
                    </a:lnTo>
                    <a:lnTo>
                      <a:pt x="70" y="1178"/>
                    </a:lnTo>
                    <a:lnTo>
                      <a:pt x="66" y="1154"/>
                    </a:lnTo>
                    <a:lnTo>
                      <a:pt x="62" y="1144"/>
                    </a:lnTo>
                    <a:lnTo>
                      <a:pt x="62" y="1137"/>
                    </a:lnTo>
                    <a:lnTo>
                      <a:pt x="72" y="1129"/>
                    </a:lnTo>
                    <a:lnTo>
                      <a:pt x="72" y="1118"/>
                    </a:lnTo>
                    <a:lnTo>
                      <a:pt x="64" y="1103"/>
                    </a:lnTo>
                    <a:lnTo>
                      <a:pt x="51" y="1095"/>
                    </a:lnTo>
                    <a:lnTo>
                      <a:pt x="42" y="1095"/>
                    </a:lnTo>
                    <a:lnTo>
                      <a:pt x="40" y="1097"/>
                    </a:lnTo>
                    <a:lnTo>
                      <a:pt x="34" y="1092"/>
                    </a:lnTo>
                    <a:lnTo>
                      <a:pt x="38" y="1086"/>
                    </a:lnTo>
                    <a:lnTo>
                      <a:pt x="55" y="1086"/>
                    </a:lnTo>
                    <a:lnTo>
                      <a:pt x="64" y="1075"/>
                    </a:lnTo>
                    <a:lnTo>
                      <a:pt x="64" y="1065"/>
                    </a:lnTo>
                    <a:lnTo>
                      <a:pt x="60" y="1063"/>
                    </a:lnTo>
                    <a:lnTo>
                      <a:pt x="53" y="1067"/>
                    </a:lnTo>
                    <a:lnTo>
                      <a:pt x="45" y="1067"/>
                    </a:lnTo>
                    <a:lnTo>
                      <a:pt x="40" y="1048"/>
                    </a:lnTo>
                    <a:lnTo>
                      <a:pt x="34" y="1031"/>
                    </a:lnTo>
                    <a:lnTo>
                      <a:pt x="34" y="1020"/>
                    </a:lnTo>
                    <a:lnTo>
                      <a:pt x="34" y="1007"/>
                    </a:lnTo>
                    <a:lnTo>
                      <a:pt x="21" y="1003"/>
                    </a:lnTo>
                    <a:lnTo>
                      <a:pt x="17" y="990"/>
                    </a:lnTo>
                    <a:lnTo>
                      <a:pt x="17" y="960"/>
                    </a:lnTo>
                    <a:lnTo>
                      <a:pt x="25" y="954"/>
                    </a:lnTo>
                    <a:lnTo>
                      <a:pt x="28" y="943"/>
                    </a:lnTo>
                    <a:lnTo>
                      <a:pt x="23" y="937"/>
                    </a:lnTo>
                    <a:lnTo>
                      <a:pt x="15" y="932"/>
                    </a:lnTo>
                    <a:lnTo>
                      <a:pt x="13" y="913"/>
                    </a:lnTo>
                    <a:lnTo>
                      <a:pt x="10" y="888"/>
                    </a:lnTo>
                    <a:lnTo>
                      <a:pt x="13" y="858"/>
                    </a:lnTo>
                    <a:lnTo>
                      <a:pt x="6" y="845"/>
                    </a:lnTo>
                    <a:lnTo>
                      <a:pt x="4" y="830"/>
                    </a:lnTo>
                    <a:lnTo>
                      <a:pt x="19" y="811"/>
                    </a:lnTo>
                    <a:lnTo>
                      <a:pt x="21" y="789"/>
                    </a:lnTo>
                    <a:lnTo>
                      <a:pt x="32" y="785"/>
                    </a:lnTo>
                    <a:lnTo>
                      <a:pt x="38" y="777"/>
                    </a:lnTo>
                    <a:lnTo>
                      <a:pt x="13" y="730"/>
                    </a:lnTo>
                    <a:lnTo>
                      <a:pt x="17" y="715"/>
                    </a:lnTo>
                    <a:lnTo>
                      <a:pt x="17" y="704"/>
                    </a:lnTo>
                    <a:lnTo>
                      <a:pt x="17" y="676"/>
                    </a:lnTo>
                    <a:lnTo>
                      <a:pt x="23" y="659"/>
                    </a:lnTo>
                    <a:lnTo>
                      <a:pt x="34" y="649"/>
                    </a:lnTo>
                    <a:lnTo>
                      <a:pt x="32" y="636"/>
                    </a:lnTo>
                    <a:lnTo>
                      <a:pt x="23" y="621"/>
                    </a:lnTo>
                    <a:lnTo>
                      <a:pt x="19" y="617"/>
                    </a:lnTo>
                    <a:lnTo>
                      <a:pt x="28" y="604"/>
                    </a:lnTo>
                    <a:lnTo>
                      <a:pt x="25" y="587"/>
                    </a:lnTo>
                    <a:lnTo>
                      <a:pt x="32" y="572"/>
                    </a:lnTo>
                    <a:lnTo>
                      <a:pt x="40" y="570"/>
                    </a:lnTo>
                    <a:lnTo>
                      <a:pt x="42" y="550"/>
                    </a:lnTo>
                    <a:lnTo>
                      <a:pt x="38" y="518"/>
                    </a:lnTo>
                    <a:lnTo>
                      <a:pt x="32" y="514"/>
                    </a:lnTo>
                    <a:lnTo>
                      <a:pt x="28" y="491"/>
                    </a:lnTo>
                    <a:lnTo>
                      <a:pt x="21" y="478"/>
                    </a:lnTo>
                    <a:lnTo>
                      <a:pt x="13" y="463"/>
                    </a:lnTo>
                    <a:lnTo>
                      <a:pt x="10" y="457"/>
                    </a:lnTo>
                    <a:lnTo>
                      <a:pt x="4" y="446"/>
                    </a:lnTo>
                    <a:lnTo>
                      <a:pt x="0" y="427"/>
                    </a:lnTo>
                    <a:lnTo>
                      <a:pt x="2" y="412"/>
                    </a:lnTo>
                    <a:lnTo>
                      <a:pt x="13" y="405"/>
                    </a:lnTo>
                    <a:lnTo>
                      <a:pt x="13" y="386"/>
                    </a:lnTo>
                    <a:lnTo>
                      <a:pt x="19" y="378"/>
                    </a:lnTo>
                    <a:lnTo>
                      <a:pt x="19" y="361"/>
                    </a:lnTo>
                    <a:lnTo>
                      <a:pt x="13" y="348"/>
                    </a:lnTo>
                    <a:lnTo>
                      <a:pt x="10" y="322"/>
                    </a:lnTo>
                    <a:lnTo>
                      <a:pt x="17" y="318"/>
                    </a:lnTo>
                    <a:lnTo>
                      <a:pt x="19" y="288"/>
                    </a:lnTo>
                    <a:lnTo>
                      <a:pt x="28" y="277"/>
                    </a:lnTo>
                    <a:lnTo>
                      <a:pt x="38" y="250"/>
                    </a:lnTo>
                    <a:lnTo>
                      <a:pt x="49" y="239"/>
                    </a:lnTo>
                    <a:lnTo>
                      <a:pt x="55" y="235"/>
                    </a:lnTo>
                    <a:lnTo>
                      <a:pt x="62" y="228"/>
                    </a:lnTo>
                    <a:lnTo>
                      <a:pt x="57" y="224"/>
                    </a:lnTo>
                    <a:lnTo>
                      <a:pt x="57" y="213"/>
                    </a:lnTo>
                    <a:lnTo>
                      <a:pt x="55" y="207"/>
                    </a:lnTo>
                    <a:lnTo>
                      <a:pt x="49" y="203"/>
                    </a:lnTo>
                    <a:lnTo>
                      <a:pt x="51" y="196"/>
                    </a:lnTo>
                    <a:lnTo>
                      <a:pt x="60" y="190"/>
                    </a:lnTo>
                    <a:lnTo>
                      <a:pt x="60" y="179"/>
                    </a:lnTo>
                    <a:lnTo>
                      <a:pt x="51" y="169"/>
                    </a:lnTo>
                    <a:lnTo>
                      <a:pt x="49" y="156"/>
                    </a:lnTo>
                    <a:lnTo>
                      <a:pt x="53" y="147"/>
                    </a:lnTo>
                    <a:lnTo>
                      <a:pt x="51" y="141"/>
                    </a:lnTo>
                    <a:lnTo>
                      <a:pt x="42" y="132"/>
                    </a:lnTo>
                    <a:lnTo>
                      <a:pt x="45" y="122"/>
                    </a:lnTo>
                    <a:lnTo>
                      <a:pt x="94" y="98"/>
                    </a:lnTo>
                    <a:lnTo>
                      <a:pt x="104" y="51"/>
                    </a:lnTo>
                    <a:lnTo>
                      <a:pt x="98" y="41"/>
                    </a:lnTo>
                    <a:lnTo>
                      <a:pt x="98" y="41"/>
                    </a:lnTo>
                    <a:close/>
                    <a:moveTo>
                      <a:pt x="427" y="1637"/>
                    </a:moveTo>
                    <a:lnTo>
                      <a:pt x="434" y="1643"/>
                    </a:lnTo>
                    <a:lnTo>
                      <a:pt x="442" y="1637"/>
                    </a:lnTo>
                    <a:lnTo>
                      <a:pt x="451" y="1634"/>
                    </a:lnTo>
                    <a:lnTo>
                      <a:pt x="457" y="1628"/>
                    </a:lnTo>
                    <a:lnTo>
                      <a:pt x="448" y="1628"/>
                    </a:lnTo>
                    <a:lnTo>
                      <a:pt x="442" y="1634"/>
                    </a:lnTo>
                    <a:lnTo>
                      <a:pt x="431" y="1634"/>
                    </a:lnTo>
                    <a:lnTo>
                      <a:pt x="427" y="1637"/>
                    </a:lnTo>
                    <a:lnTo>
                      <a:pt x="427" y="1637"/>
                    </a:lnTo>
                    <a:close/>
                    <a:moveTo>
                      <a:pt x="248" y="1511"/>
                    </a:moveTo>
                    <a:lnTo>
                      <a:pt x="250" y="1508"/>
                    </a:lnTo>
                    <a:lnTo>
                      <a:pt x="256" y="1519"/>
                    </a:lnTo>
                    <a:lnTo>
                      <a:pt x="269" y="1532"/>
                    </a:lnTo>
                    <a:lnTo>
                      <a:pt x="273" y="1551"/>
                    </a:lnTo>
                    <a:lnTo>
                      <a:pt x="269" y="1547"/>
                    </a:lnTo>
                    <a:lnTo>
                      <a:pt x="263" y="1549"/>
                    </a:lnTo>
                    <a:lnTo>
                      <a:pt x="260" y="1555"/>
                    </a:lnTo>
                    <a:lnTo>
                      <a:pt x="248" y="1511"/>
                    </a:lnTo>
                    <a:lnTo>
                      <a:pt x="248" y="1511"/>
                    </a:lnTo>
                    <a:close/>
                    <a:moveTo>
                      <a:pt x="260" y="1558"/>
                    </a:moveTo>
                    <a:lnTo>
                      <a:pt x="269" y="1562"/>
                    </a:lnTo>
                    <a:lnTo>
                      <a:pt x="278" y="1560"/>
                    </a:lnTo>
                    <a:lnTo>
                      <a:pt x="282" y="1566"/>
                    </a:lnTo>
                    <a:lnTo>
                      <a:pt x="288" y="1581"/>
                    </a:lnTo>
                    <a:lnTo>
                      <a:pt x="297" y="1581"/>
                    </a:lnTo>
                    <a:lnTo>
                      <a:pt x="307" y="1590"/>
                    </a:lnTo>
                    <a:lnTo>
                      <a:pt x="307" y="1598"/>
                    </a:lnTo>
                    <a:lnTo>
                      <a:pt x="316" y="1602"/>
                    </a:lnTo>
                    <a:lnTo>
                      <a:pt x="348" y="1613"/>
                    </a:lnTo>
                    <a:lnTo>
                      <a:pt x="352" y="1617"/>
                    </a:lnTo>
                    <a:lnTo>
                      <a:pt x="363" y="1619"/>
                    </a:lnTo>
                    <a:lnTo>
                      <a:pt x="374" y="1628"/>
                    </a:lnTo>
                    <a:lnTo>
                      <a:pt x="382" y="1630"/>
                    </a:lnTo>
                    <a:lnTo>
                      <a:pt x="397" y="1626"/>
                    </a:lnTo>
                    <a:lnTo>
                      <a:pt x="404" y="1628"/>
                    </a:lnTo>
                    <a:lnTo>
                      <a:pt x="404" y="1637"/>
                    </a:lnTo>
                    <a:lnTo>
                      <a:pt x="395" y="1641"/>
                    </a:lnTo>
                    <a:lnTo>
                      <a:pt x="391" y="1639"/>
                    </a:lnTo>
                    <a:lnTo>
                      <a:pt x="382" y="1641"/>
                    </a:lnTo>
                    <a:lnTo>
                      <a:pt x="380" y="1647"/>
                    </a:lnTo>
                    <a:lnTo>
                      <a:pt x="374" y="1656"/>
                    </a:lnTo>
                    <a:lnTo>
                      <a:pt x="365" y="1658"/>
                    </a:lnTo>
                    <a:lnTo>
                      <a:pt x="354" y="1654"/>
                    </a:lnTo>
                    <a:lnTo>
                      <a:pt x="346" y="1649"/>
                    </a:lnTo>
                    <a:lnTo>
                      <a:pt x="329" y="1647"/>
                    </a:lnTo>
                    <a:lnTo>
                      <a:pt x="318" y="1649"/>
                    </a:lnTo>
                    <a:lnTo>
                      <a:pt x="301" y="1647"/>
                    </a:lnTo>
                    <a:lnTo>
                      <a:pt x="288" y="1651"/>
                    </a:lnTo>
                    <a:lnTo>
                      <a:pt x="284" y="1651"/>
                    </a:lnTo>
                    <a:lnTo>
                      <a:pt x="280" y="1637"/>
                    </a:lnTo>
                    <a:lnTo>
                      <a:pt x="299" y="1637"/>
                    </a:lnTo>
                    <a:lnTo>
                      <a:pt x="310" y="1632"/>
                    </a:lnTo>
                    <a:lnTo>
                      <a:pt x="316" y="1630"/>
                    </a:lnTo>
                    <a:lnTo>
                      <a:pt x="318" y="1628"/>
                    </a:lnTo>
                    <a:lnTo>
                      <a:pt x="307" y="1630"/>
                    </a:lnTo>
                    <a:lnTo>
                      <a:pt x="295" y="1630"/>
                    </a:lnTo>
                    <a:lnTo>
                      <a:pt x="282" y="1632"/>
                    </a:lnTo>
                    <a:lnTo>
                      <a:pt x="280" y="1632"/>
                    </a:lnTo>
                    <a:lnTo>
                      <a:pt x="260" y="155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" name="Freeform 17">
                <a:extLst>
                  <a:ext uri="{FF2B5EF4-FFF2-40B4-BE49-F238E27FC236}">
                    <a16:creationId xmlns:a16="http://schemas.microsoft.com/office/drawing/2014/main" id="{07D7C577-E7E0-4B20-8553-9276B126F3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81613" y="3336926"/>
                <a:ext cx="688975" cy="3011488"/>
              </a:xfrm>
              <a:custGeom>
                <a:avLst/>
                <a:gdLst>
                  <a:gd name="T0" fmla="*/ 139 w 203"/>
                  <a:gd name="T1" fmla="*/ 854 h 889"/>
                  <a:gd name="T2" fmla="*/ 136 w 203"/>
                  <a:gd name="T3" fmla="*/ 864 h 889"/>
                  <a:gd name="T4" fmla="*/ 168 w 203"/>
                  <a:gd name="T5" fmla="*/ 864 h 889"/>
                  <a:gd name="T6" fmla="*/ 138 w 203"/>
                  <a:gd name="T7" fmla="*/ 827 h 889"/>
                  <a:gd name="T8" fmla="*/ 162 w 203"/>
                  <a:gd name="T9" fmla="*/ 817 h 889"/>
                  <a:gd name="T10" fmla="*/ 60 w 203"/>
                  <a:gd name="T11" fmla="*/ 732 h 889"/>
                  <a:gd name="T12" fmla="*/ 60 w 203"/>
                  <a:gd name="T13" fmla="*/ 601 h 889"/>
                  <a:gd name="T14" fmla="*/ 46 w 203"/>
                  <a:gd name="T15" fmla="*/ 503 h 889"/>
                  <a:gd name="T16" fmla="*/ 61 w 203"/>
                  <a:gd name="T17" fmla="*/ 345 h 889"/>
                  <a:gd name="T18" fmla="*/ 67 w 203"/>
                  <a:gd name="T19" fmla="*/ 197 h 889"/>
                  <a:gd name="T20" fmla="*/ 64 w 203"/>
                  <a:gd name="T21" fmla="*/ 72 h 889"/>
                  <a:gd name="T22" fmla="*/ 30 w 203"/>
                  <a:gd name="T23" fmla="*/ 15 h 889"/>
                  <a:gd name="T24" fmla="*/ 20 w 203"/>
                  <a:gd name="T25" fmla="*/ 115 h 889"/>
                  <a:gd name="T26" fmla="*/ 19 w 203"/>
                  <a:gd name="T27" fmla="*/ 220 h 889"/>
                  <a:gd name="T28" fmla="*/ 24 w 203"/>
                  <a:gd name="T29" fmla="*/ 314 h 889"/>
                  <a:gd name="T30" fmla="*/ 15 w 203"/>
                  <a:gd name="T31" fmla="*/ 382 h 889"/>
                  <a:gd name="T32" fmla="*/ 7 w 203"/>
                  <a:gd name="T33" fmla="*/ 439 h 889"/>
                  <a:gd name="T34" fmla="*/ 9 w 203"/>
                  <a:gd name="T35" fmla="*/ 511 h 889"/>
                  <a:gd name="T36" fmla="*/ 42 w 203"/>
                  <a:gd name="T37" fmla="*/ 544 h 889"/>
                  <a:gd name="T38" fmla="*/ 34 w 203"/>
                  <a:gd name="T39" fmla="*/ 584 h 889"/>
                  <a:gd name="T40" fmla="*/ 35 w 203"/>
                  <a:gd name="T41" fmla="*/ 643 h 889"/>
                  <a:gd name="T42" fmla="*/ 10 w 203"/>
                  <a:gd name="T43" fmla="*/ 630 h 889"/>
                  <a:gd name="T44" fmla="*/ 23 w 203"/>
                  <a:gd name="T45" fmla="*/ 651 h 889"/>
                  <a:gd name="T46" fmla="*/ 41 w 203"/>
                  <a:gd name="T47" fmla="*/ 675 h 889"/>
                  <a:gd name="T48" fmla="*/ 40 w 203"/>
                  <a:gd name="T49" fmla="*/ 700 h 889"/>
                  <a:gd name="T50" fmla="*/ 45 w 203"/>
                  <a:gd name="T51" fmla="*/ 732 h 889"/>
                  <a:gd name="T52" fmla="*/ 63 w 203"/>
                  <a:gd name="T53" fmla="*/ 770 h 889"/>
                  <a:gd name="T54" fmla="*/ 81 w 203"/>
                  <a:gd name="T55" fmla="*/ 781 h 889"/>
                  <a:gd name="T56" fmla="*/ 87 w 203"/>
                  <a:gd name="T57" fmla="*/ 796 h 889"/>
                  <a:gd name="T58" fmla="*/ 77 w 203"/>
                  <a:gd name="T59" fmla="*/ 806 h 889"/>
                  <a:gd name="T60" fmla="*/ 94 w 203"/>
                  <a:gd name="T61" fmla="*/ 800 h 889"/>
                  <a:gd name="T62" fmla="*/ 89 w 203"/>
                  <a:gd name="T63" fmla="*/ 819 h 889"/>
                  <a:gd name="T64" fmla="*/ 118 w 203"/>
                  <a:gd name="T65" fmla="*/ 810 h 889"/>
                  <a:gd name="T66" fmla="*/ 121 w 203"/>
                  <a:gd name="T67" fmla="*/ 837 h 889"/>
                  <a:gd name="T68" fmla="*/ 157 w 203"/>
                  <a:gd name="T69" fmla="*/ 789 h 889"/>
                  <a:gd name="T70" fmla="*/ 11 w 203"/>
                  <a:gd name="T71" fmla="*/ 549 h 889"/>
                  <a:gd name="T72" fmla="*/ 30 w 203"/>
                  <a:gd name="T73" fmla="*/ 538 h 889"/>
                  <a:gd name="T74" fmla="*/ 26 w 203"/>
                  <a:gd name="T75" fmla="*/ 578 h 889"/>
                  <a:gd name="T76" fmla="*/ 10 w 203"/>
                  <a:gd name="T77" fmla="*/ 599 h 889"/>
                  <a:gd name="T78" fmla="*/ 17 w 203"/>
                  <a:gd name="T79" fmla="*/ 596 h 889"/>
                  <a:gd name="T80" fmla="*/ 38 w 203"/>
                  <a:gd name="T81" fmla="*/ 590 h 889"/>
                  <a:gd name="T82" fmla="*/ 21 w 203"/>
                  <a:gd name="T83" fmla="*/ 609 h 889"/>
                  <a:gd name="T84" fmla="*/ 27 w 203"/>
                  <a:gd name="T85" fmla="*/ 694 h 889"/>
                  <a:gd name="T86" fmla="*/ 23 w 203"/>
                  <a:gd name="T87" fmla="*/ 692 h 889"/>
                  <a:gd name="T88" fmla="*/ 20 w 203"/>
                  <a:gd name="T89" fmla="*/ 711 h 889"/>
                  <a:gd name="T90" fmla="*/ 24 w 203"/>
                  <a:gd name="T91" fmla="*/ 718 h 889"/>
                  <a:gd name="T92" fmla="*/ 36 w 203"/>
                  <a:gd name="T93" fmla="*/ 731 h 889"/>
                  <a:gd name="T94" fmla="*/ 39 w 203"/>
                  <a:gd name="T95" fmla="*/ 755 h 889"/>
                  <a:gd name="T96" fmla="*/ 40 w 203"/>
                  <a:gd name="T97" fmla="*/ 755 h 889"/>
                  <a:gd name="T98" fmla="*/ 45 w 203"/>
                  <a:gd name="T99" fmla="*/ 780 h 889"/>
                  <a:gd name="T100" fmla="*/ 59 w 203"/>
                  <a:gd name="T101" fmla="*/ 789 h 889"/>
                  <a:gd name="T102" fmla="*/ 61 w 203"/>
                  <a:gd name="T103" fmla="*/ 790 h 889"/>
                  <a:gd name="T104" fmla="*/ 72 w 203"/>
                  <a:gd name="T105" fmla="*/ 805 h 889"/>
                  <a:gd name="T106" fmla="*/ 88 w 203"/>
                  <a:gd name="T107" fmla="*/ 826 h 889"/>
                  <a:gd name="T108" fmla="*/ 90 w 203"/>
                  <a:gd name="T109" fmla="*/ 843 h 889"/>
                  <a:gd name="T110" fmla="*/ 106 w 203"/>
                  <a:gd name="T111" fmla="*/ 843 h 889"/>
                  <a:gd name="T112" fmla="*/ 113 w 203"/>
                  <a:gd name="T113" fmla="*/ 845 h 889"/>
                  <a:gd name="T114" fmla="*/ 131 w 203"/>
                  <a:gd name="T115" fmla="*/ 837 h 889"/>
                  <a:gd name="T116" fmla="*/ 202 w 203"/>
                  <a:gd name="T117" fmla="*/ 880 h 889"/>
                  <a:gd name="T118" fmla="*/ 190 w 203"/>
                  <a:gd name="T119" fmla="*/ 871 h 889"/>
                  <a:gd name="T120" fmla="*/ 171 w 203"/>
                  <a:gd name="T121" fmla="*/ 874 h 8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03" h="889">
                    <a:moveTo>
                      <a:pt x="174" y="861"/>
                    </a:moveTo>
                    <a:cubicBezTo>
                      <a:pt x="172" y="854"/>
                      <a:pt x="172" y="854"/>
                      <a:pt x="172" y="854"/>
                    </a:cubicBezTo>
                    <a:cubicBezTo>
                      <a:pt x="170" y="854"/>
                      <a:pt x="170" y="854"/>
                      <a:pt x="170" y="854"/>
                    </a:cubicBezTo>
                    <a:cubicBezTo>
                      <a:pt x="166" y="852"/>
                      <a:pt x="166" y="852"/>
                      <a:pt x="166" y="852"/>
                    </a:cubicBezTo>
                    <a:cubicBezTo>
                      <a:pt x="160" y="849"/>
                      <a:pt x="160" y="849"/>
                      <a:pt x="160" y="849"/>
                    </a:cubicBezTo>
                    <a:cubicBezTo>
                      <a:pt x="150" y="846"/>
                      <a:pt x="150" y="846"/>
                      <a:pt x="150" y="846"/>
                    </a:cubicBezTo>
                    <a:cubicBezTo>
                      <a:pt x="146" y="845"/>
                      <a:pt x="146" y="845"/>
                      <a:pt x="146" y="845"/>
                    </a:cubicBezTo>
                    <a:cubicBezTo>
                      <a:pt x="146" y="846"/>
                      <a:pt x="146" y="846"/>
                      <a:pt x="146" y="846"/>
                    </a:cubicBezTo>
                    <a:cubicBezTo>
                      <a:pt x="147" y="848"/>
                      <a:pt x="147" y="848"/>
                      <a:pt x="147" y="848"/>
                    </a:cubicBezTo>
                    <a:cubicBezTo>
                      <a:pt x="146" y="849"/>
                      <a:pt x="146" y="849"/>
                      <a:pt x="146" y="849"/>
                    </a:cubicBezTo>
                    <a:cubicBezTo>
                      <a:pt x="144" y="849"/>
                      <a:pt x="144" y="849"/>
                      <a:pt x="144" y="849"/>
                    </a:cubicBezTo>
                    <a:cubicBezTo>
                      <a:pt x="138" y="846"/>
                      <a:pt x="138" y="846"/>
                      <a:pt x="138" y="846"/>
                    </a:cubicBezTo>
                    <a:cubicBezTo>
                      <a:pt x="134" y="844"/>
                      <a:pt x="134" y="844"/>
                      <a:pt x="134" y="844"/>
                    </a:cubicBezTo>
                    <a:cubicBezTo>
                      <a:pt x="133" y="845"/>
                      <a:pt x="133" y="845"/>
                      <a:pt x="133" y="845"/>
                    </a:cubicBezTo>
                    <a:cubicBezTo>
                      <a:pt x="135" y="847"/>
                      <a:pt x="135" y="847"/>
                      <a:pt x="135" y="847"/>
                    </a:cubicBezTo>
                    <a:cubicBezTo>
                      <a:pt x="143" y="851"/>
                      <a:pt x="143" y="851"/>
                      <a:pt x="143" y="851"/>
                    </a:cubicBezTo>
                    <a:cubicBezTo>
                      <a:pt x="143" y="852"/>
                      <a:pt x="143" y="852"/>
                      <a:pt x="143" y="852"/>
                    </a:cubicBezTo>
                    <a:cubicBezTo>
                      <a:pt x="141" y="852"/>
                      <a:pt x="141" y="852"/>
                      <a:pt x="141" y="852"/>
                    </a:cubicBezTo>
                    <a:cubicBezTo>
                      <a:pt x="140" y="852"/>
                      <a:pt x="140" y="852"/>
                      <a:pt x="140" y="852"/>
                    </a:cubicBezTo>
                    <a:cubicBezTo>
                      <a:pt x="140" y="854"/>
                      <a:pt x="140" y="854"/>
                      <a:pt x="140" y="854"/>
                    </a:cubicBezTo>
                    <a:cubicBezTo>
                      <a:pt x="139" y="854"/>
                      <a:pt x="139" y="854"/>
                      <a:pt x="139" y="854"/>
                    </a:cubicBezTo>
                    <a:cubicBezTo>
                      <a:pt x="138" y="852"/>
                      <a:pt x="138" y="852"/>
                      <a:pt x="138" y="852"/>
                    </a:cubicBezTo>
                    <a:cubicBezTo>
                      <a:pt x="134" y="850"/>
                      <a:pt x="134" y="850"/>
                      <a:pt x="134" y="850"/>
                    </a:cubicBezTo>
                    <a:cubicBezTo>
                      <a:pt x="133" y="851"/>
                      <a:pt x="133" y="851"/>
                      <a:pt x="133" y="851"/>
                    </a:cubicBezTo>
                    <a:cubicBezTo>
                      <a:pt x="133" y="853"/>
                      <a:pt x="133" y="853"/>
                      <a:pt x="133" y="853"/>
                    </a:cubicBezTo>
                    <a:cubicBezTo>
                      <a:pt x="131" y="854"/>
                      <a:pt x="131" y="854"/>
                      <a:pt x="131" y="854"/>
                    </a:cubicBezTo>
                    <a:cubicBezTo>
                      <a:pt x="124" y="854"/>
                      <a:pt x="124" y="854"/>
                      <a:pt x="124" y="854"/>
                    </a:cubicBezTo>
                    <a:cubicBezTo>
                      <a:pt x="123" y="855"/>
                      <a:pt x="123" y="855"/>
                      <a:pt x="123" y="855"/>
                    </a:cubicBezTo>
                    <a:cubicBezTo>
                      <a:pt x="124" y="856"/>
                      <a:pt x="124" y="856"/>
                      <a:pt x="124" y="856"/>
                    </a:cubicBezTo>
                    <a:cubicBezTo>
                      <a:pt x="124" y="857"/>
                      <a:pt x="124" y="857"/>
                      <a:pt x="124" y="857"/>
                    </a:cubicBezTo>
                    <a:cubicBezTo>
                      <a:pt x="121" y="857"/>
                      <a:pt x="121" y="857"/>
                      <a:pt x="121" y="857"/>
                    </a:cubicBezTo>
                    <a:cubicBezTo>
                      <a:pt x="117" y="858"/>
                      <a:pt x="117" y="858"/>
                      <a:pt x="117" y="858"/>
                    </a:cubicBezTo>
                    <a:cubicBezTo>
                      <a:pt x="118" y="860"/>
                      <a:pt x="118" y="860"/>
                      <a:pt x="118" y="860"/>
                    </a:cubicBezTo>
                    <a:cubicBezTo>
                      <a:pt x="122" y="860"/>
                      <a:pt x="122" y="860"/>
                      <a:pt x="122" y="860"/>
                    </a:cubicBezTo>
                    <a:cubicBezTo>
                      <a:pt x="125" y="860"/>
                      <a:pt x="125" y="860"/>
                      <a:pt x="125" y="860"/>
                    </a:cubicBezTo>
                    <a:cubicBezTo>
                      <a:pt x="126" y="858"/>
                      <a:pt x="126" y="858"/>
                      <a:pt x="126" y="858"/>
                    </a:cubicBezTo>
                    <a:cubicBezTo>
                      <a:pt x="127" y="858"/>
                      <a:pt x="127" y="858"/>
                      <a:pt x="127" y="858"/>
                    </a:cubicBezTo>
                    <a:cubicBezTo>
                      <a:pt x="130" y="859"/>
                      <a:pt x="130" y="859"/>
                      <a:pt x="130" y="859"/>
                    </a:cubicBezTo>
                    <a:cubicBezTo>
                      <a:pt x="133" y="861"/>
                      <a:pt x="133" y="861"/>
                      <a:pt x="133" y="861"/>
                    </a:cubicBezTo>
                    <a:cubicBezTo>
                      <a:pt x="135" y="860"/>
                      <a:pt x="135" y="860"/>
                      <a:pt x="135" y="860"/>
                    </a:cubicBezTo>
                    <a:cubicBezTo>
                      <a:pt x="136" y="862"/>
                      <a:pt x="136" y="862"/>
                      <a:pt x="136" y="862"/>
                    </a:cubicBezTo>
                    <a:cubicBezTo>
                      <a:pt x="136" y="864"/>
                      <a:pt x="136" y="864"/>
                      <a:pt x="136" y="864"/>
                    </a:cubicBezTo>
                    <a:cubicBezTo>
                      <a:pt x="138" y="865"/>
                      <a:pt x="138" y="865"/>
                      <a:pt x="138" y="865"/>
                    </a:cubicBezTo>
                    <a:cubicBezTo>
                      <a:pt x="136" y="867"/>
                      <a:pt x="136" y="867"/>
                      <a:pt x="136" y="867"/>
                    </a:cubicBezTo>
                    <a:cubicBezTo>
                      <a:pt x="134" y="870"/>
                      <a:pt x="134" y="870"/>
                      <a:pt x="134" y="870"/>
                    </a:cubicBezTo>
                    <a:cubicBezTo>
                      <a:pt x="136" y="872"/>
                      <a:pt x="136" y="872"/>
                      <a:pt x="136" y="872"/>
                    </a:cubicBezTo>
                    <a:cubicBezTo>
                      <a:pt x="139" y="872"/>
                      <a:pt x="139" y="872"/>
                      <a:pt x="139" y="872"/>
                    </a:cubicBezTo>
                    <a:cubicBezTo>
                      <a:pt x="141" y="873"/>
                      <a:pt x="141" y="873"/>
                      <a:pt x="141" y="873"/>
                    </a:cubicBezTo>
                    <a:cubicBezTo>
                      <a:pt x="144" y="876"/>
                      <a:pt x="144" y="876"/>
                      <a:pt x="144" y="876"/>
                    </a:cubicBezTo>
                    <a:cubicBezTo>
                      <a:pt x="146" y="876"/>
                      <a:pt x="146" y="876"/>
                      <a:pt x="146" y="876"/>
                    </a:cubicBezTo>
                    <a:cubicBezTo>
                      <a:pt x="147" y="875"/>
                      <a:pt x="147" y="875"/>
                      <a:pt x="147" y="875"/>
                    </a:cubicBezTo>
                    <a:cubicBezTo>
                      <a:pt x="144" y="873"/>
                      <a:pt x="144" y="873"/>
                      <a:pt x="144" y="873"/>
                    </a:cubicBezTo>
                    <a:cubicBezTo>
                      <a:pt x="141" y="871"/>
                      <a:pt x="141" y="871"/>
                      <a:pt x="141" y="871"/>
                    </a:cubicBezTo>
                    <a:cubicBezTo>
                      <a:pt x="140" y="869"/>
                      <a:pt x="140" y="869"/>
                      <a:pt x="140" y="869"/>
                    </a:cubicBezTo>
                    <a:cubicBezTo>
                      <a:pt x="141" y="869"/>
                      <a:pt x="141" y="869"/>
                      <a:pt x="141" y="869"/>
                    </a:cubicBezTo>
                    <a:cubicBezTo>
                      <a:pt x="144" y="870"/>
                      <a:pt x="144" y="870"/>
                      <a:pt x="144" y="870"/>
                    </a:cubicBezTo>
                    <a:cubicBezTo>
                      <a:pt x="146" y="869"/>
                      <a:pt x="146" y="869"/>
                      <a:pt x="146" y="869"/>
                    </a:cubicBezTo>
                    <a:cubicBezTo>
                      <a:pt x="147" y="867"/>
                      <a:pt x="147" y="867"/>
                      <a:pt x="147" y="867"/>
                    </a:cubicBezTo>
                    <a:cubicBezTo>
                      <a:pt x="144" y="867"/>
                      <a:pt x="144" y="867"/>
                      <a:pt x="144" y="867"/>
                    </a:cubicBezTo>
                    <a:cubicBezTo>
                      <a:pt x="142" y="865"/>
                      <a:pt x="142" y="865"/>
                      <a:pt x="142" y="865"/>
                    </a:cubicBezTo>
                    <a:cubicBezTo>
                      <a:pt x="150" y="862"/>
                      <a:pt x="150" y="862"/>
                      <a:pt x="150" y="862"/>
                    </a:cubicBezTo>
                    <a:cubicBezTo>
                      <a:pt x="153" y="860"/>
                      <a:pt x="153" y="860"/>
                      <a:pt x="153" y="860"/>
                    </a:cubicBezTo>
                    <a:cubicBezTo>
                      <a:pt x="168" y="864"/>
                      <a:pt x="168" y="864"/>
                      <a:pt x="168" y="864"/>
                    </a:cubicBezTo>
                    <a:cubicBezTo>
                      <a:pt x="170" y="863"/>
                      <a:pt x="170" y="863"/>
                      <a:pt x="170" y="863"/>
                    </a:cubicBezTo>
                    <a:cubicBezTo>
                      <a:pt x="169" y="861"/>
                      <a:pt x="169" y="861"/>
                      <a:pt x="169" y="861"/>
                    </a:cubicBezTo>
                    <a:cubicBezTo>
                      <a:pt x="174" y="861"/>
                      <a:pt x="174" y="861"/>
                      <a:pt x="174" y="861"/>
                    </a:cubicBezTo>
                    <a:close/>
                    <a:moveTo>
                      <a:pt x="172" y="852"/>
                    </a:moveTo>
                    <a:cubicBezTo>
                      <a:pt x="167" y="851"/>
                      <a:pt x="167" y="851"/>
                      <a:pt x="167" y="851"/>
                    </a:cubicBezTo>
                    <a:cubicBezTo>
                      <a:pt x="158" y="845"/>
                      <a:pt x="158" y="845"/>
                      <a:pt x="158" y="845"/>
                    </a:cubicBezTo>
                    <a:cubicBezTo>
                      <a:pt x="152" y="843"/>
                      <a:pt x="152" y="843"/>
                      <a:pt x="152" y="843"/>
                    </a:cubicBezTo>
                    <a:cubicBezTo>
                      <a:pt x="149" y="843"/>
                      <a:pt x="149" y="843"/>
                      <a:pt x="149" y="843"/>
                    </a:cubicBezTo>
                    <a:cubicBezTo>
                      <a:pt x="145" y="840"/>
                      <a:pt x="145" y="840"/>
                      <a:pt x="145" y="840"/>
                    </a:cubicBezTo>
                    <a:cubicBezTo>
                      <a:pt x="141" y="837"/>
                      <a:pt x="141" y="837"/>
                      <a:pt x="141" y="837"/>
                    </a:cubicBezTo>
                    <a:cubicBezTo>
                      <a:pt x="141" y="835"/>
                      <a:pt x="141" y="835"/>
                      <a:pt x="141" y="835"/>
                    </a:cubicBezTo>
                    <a:cubicBezTo>
                      <a:pt x="141" y="834"/>
                      <a:pt x="141" y="834"/>
                      <a:pt x="141" y="834"/>
                    </a:cubicBezTo>
                    <a:cubicBezTo>
                      <a:pt x="147" y="831"/>
                      <a:pt x="147" y="831"/>
                      <a:pt x="147" y="831"/>
                    </a:cubicBezTo>
                    <a:cubicBezTo>
                      <a:pt x="147" y="829"/>
                      <a:pt x="147" y="829"/>
                      <a:pt x="147" y="829"/>
                    </a:cubicBezTo>
                    <a:cubicBezTo>
                      <a:pt x="151" y="828"/>
                      <a:pt x="151" y="828"/>
                      <a:pt x="151" y="828"/>
                    </a:cubicBezTo>
                    <a:cubicBezTo>
                      <a:pt x="154" y="824"/>
                      <a:pt x="154" y="824"/>
                      <a:pt x="154" y="824"/>
                    </a:cubicBezTo>
                    <a:cubicBezTo>
                      <a:pt x="152" y="821"/>
                      <a:pt x="152" y="821"/>
                      <a:pt x="152" y="821"/>
                    </a:cubicBezTo>
                    <a:cubicBezTo>
                      <a:pt x="148" y="820"/>
                      <a:pt x="148" y="820"/>
                      <a:pt x="148" y="820"/>
                    </a:cubicBezTo>
                    <a:cubicBezTo>
                      <a:pt x="143" y="823"/>
                      <a:pt x="143" y="823"/>
                      <a:pt x="143" y="823"/>
                    </a:cubicBezTo>
                    <a:cubicBezTo>
                      <a:pt x="140" y="826"/>
                      <a:pt x="140" y="826"/>
                      <a:pt x="140" y="826"/>
                    </a:cubicBezTo>
                    <a:cubicBezTo>
                      <a:pt x="138" y="827"/>
                      <a:pt x="138" y="827"/>
                      <a:pt x="138" y="827"/>
                    </a:cubicBezTo>
                    <a:cubicBezTo>
                      <a:pt x="134" y="822"/>
                      <a:pt x="134" y="822"/>
                      <a:pt x="134" y="822"/>
                    </a:cubicBezTo>
                    <a:cubicBezTo>
                      <a:pt x="134" y="818"/>
                      <a:pt x="134" y="818"/>
                      <a:pt x="134" y="818"/>
                    </a:cubicBezTo>
                    <a:cubicBezTo>
                      <a:pt x="133" y="815"/>
                      <a:pt x="133" y="815"/>
                      <a:pt x="133" y="815"/>
                    </a:cubicBezTo>
                    <a:cubicBezTo>
                      <a:pt x="136" y="812"/>
                      <a:pt x="136" y="812"/>
                      <a:pt x="136" y="812"/>
                    </a:cubicBezTo>
                    <a:cubicBezTo>
                      <a:pt x="136" y="810"/>
                      <a:pt x="136" y="810"/>
                      <a:pt x="136" y="810"/>
                    </a:cubicBezTo>
                    <a:cubicBezTo>
                      <a:pt x="133" y="810"/>
                      <a:pt x="133" y="810"/>
                      <a:pt x="133" y="810"/>
                    </a:cubicBezTo>
                    <a:cubicBezTo>
                      <a:pt x="131" y="808"/>
                      <a:pt x="131" y="808"/>
                      <a:pt x="131" y="808"/>
                    </a:cubicBezTo>
                    <a:cubicBezTo>
                      <a:pt x="133" y="805"/>
                      <a:pt x="133" y="805"/>
                      <a:pt x="133" y="805"/>
                    </a:cubicBezTo>
                    <a:cubicBezTo>
                      <a:pt x="136" y="806"/>
                      <a:pt x="136" y="806"/>
                      <a:pt x="136" y="806"/>
                    </a:cubicBezTo>
                    <a:cubicBezTo>
                      <a:pt x="140" y="808"/>
                      <a:pt x="140" y="808"/>
                      <a:pt x="140" y="808"/>
                    </a:cubicBezTo>
                    <a:cubicBezTo>
                      <a:pt x="140" y="806"/>
                      <a:pt x="140" y="806"/>
                      <a:pt x="140" y="806"/>
                    </a:cubicBezTo>
                    <a:cubicBezTo>
                      <a:pt x="144" y="803"/>
                      <a:pt x="144" y="803"/>
                      <a:pt x="144" y="803"/>
                    </a:cubicBezTo>
                    <a:cubicBezTo>
                      <a:pt x="144" y="801"/>
                      <a:pt x="144" y="801"/>
                      <a:pt x="144" y="801"/>
                    </a:cubicBezTo>
                    <a:cubicBezTo>
                      <a:pt x="143" y="798"/>
                      <a:pt x="143" y="798"/>
                      <a:pt x="143" y="798"/>
                    </a:cubicBezTo>
                    <a:cubicBezTo>
                      <a:pt x="145" y="795"/>
                      <a:pt x="145" y="795"/>
                      <a:pt x="145" y="795"/>
                    </a:cubicBezTo>
                    <a:cubicBezTo>
                      <a:pt x="148" y="796"/>
                      <a:pt x="148" y="796"/>
                      <a:pt x="148" y="796"/>
                    </a:cubicBezTo>
                    <a:cubicBezTo>
                      <a:pt x="150" y="798"/>
                      <a:pt x="150" y="798"/>
                      <a:pt x="150" y="798"/>
                    </a:cubicBezTo>
                    <a:cubicBezTo>
                      <a:pt x="152" y="797"/>
                      <a:pt x="152" y="797"/>
                      <a:pt x="152" y="797"/>
                    </a:cubicBezTo>
                    <a:cubicBezTo>
                      <a:pt x="157" y="795"/>
                      <a:pt x="157" y="795"/>
                      <a:pt x="157" y="795"/>
                    </a:cubicBezTo>
                    <a:cubicBezTo>
                      <a:pt x="163" y="816"/>
                      <a:pt x="163" y="816"/>
                      <a:pt x="163" y="816"/>
                    </a:cubicBezTo>
                    <a:cubicBezTo>
                      <a:pt x="162" y="817"/>
                      <a:pt x="162" y="817"/>
                      <a:pt x="162" y="817"/>
                    </a:cubicBezTo>
                    <a:cubicBezTo>
                      <a:pt x="163" y="817"/>
                      <a:pt x="163" y="817"/>
                      <a:pt x="163" y="817"/>
                    </a:cubicBezTo>
                    <a:cubicBezTo>
                      <a:pt x="172" y="852"/>
                      <a:pt x="172" y="852"/>
                      <a:pt x="172" y="852"/>
                    </a:cubicBezTo>
                    <a:close/>
                    <a:moveTo>
                      <a:pt x="157" y="789"/>
                    </a:moveTo>
                    <a:cubicBezTo>
                      <a:pt x="152" y="784"/>
                      <a:pt x="152" y="784"/>
                      <a:pt x="152" y="784"/>
                    </a:cubicBezTo>
                    <a:cubicBezTo>
                      <a:pt x="148" y="783"/>
                      <a:pt x="148" y="783"/>
                      <a:pt x="148" y="783"/>
                    </a:cubicBezTo>
                    <a:cubicBezTo>
                      <a:pt x="146" y="782"/>
                      <a:pt x="146" y="782"/>
                      <a:pt x="146" y="782"/>
                    </a:cubicBezTo>
                    <a:cubicBezTo>
                      <a:pt x="122" y="782"/>
                      <a:pt x="122" y="782"/>
                      <a:pt x="122" y="782"/>
                    </a:cubicBezTo>
                    <a:cubicBezTo>
                      <a:pt x="109" y="784"/>
                      <a:pt x="109" y="784"/>
                      <a:pt x="109" y="784"/>
                    </a:cubicBezTo>
                    <a:cubicBezTo>
                      <a:pt x="105" y="782"/>
                      <a:pt x="105" y="782"/>
                      <a:pt x="105" y="782"/>
                    </a:cubicBezTo>
                    <a:cubicBezTo>
                      <a:pt x="96" y="782"/>
                      <a:pt x="96" y="782"/>
                      <a:pt x="96" y="782"/>
                    </a:cubicBezTo>
                    <a:cubicBezTo>
                      <a:pt x="93" y="774"/>
                      <a:pt x="93" y="774"/>
                      <a:pt x="93" y="774"/>
                    </a:cubicBezTo>
                    <a:cubicBezTo>
                      <a:pt x="92" y="767"/>
                      <a:pt x="92" y="767"/>
                      <a:pt x="92" y="767"/>
                    </a:cubicBezTo>
                    <a:cubicBezTo>
                      <a:pt x="88" y="764"/>
                      <a:pt x="88" y="764"/>
                      <a:pt x="88" y="764"/>
                    </a:cubicBezTo>
                    <a:cubicBezTo>
                      <a:pt x="86" y="753"/>
                      <a:pt x="86" y="753"/>
                      <a:pt x="86" y="753"/>
                    </a:cubicBezTo>
                    <a:cubicBezTo>
                      <a:pt x="86" y="748"/>
                      <a:pt x="86" y="748"/>
                      <a:pt x="86" y="748"/>
                    </a:cubicBezTo>
                    <a:cubicBezTo>
                      <a:pt x="82" y="748"/>
                      <a:pt x="82" y="748"/>
                      <a:pt x="82" y="748"/>
                    </a:cubicBezTo>
                    <a:cubicBezTo>
                      <a:pt x="76" y="751"/>
                      <a:pt x="76" y="751"/>
                      <a:pt x="76" y="751"/>
                    </a:cubicBezTo>
                    <a:cubicBezTo>
                      <a:pt x="73" y="754"/>
                      <a:pt x="73" y="754"/>
                      <a:pt x="73" y="754"/>
                    </a:cubicBezTo>
                    <a:cubicBezTo>
                      <a:pt x="69" y="754"/>
                      <a:pt x="69" y="754"/>
                      <a:pt x="69" y="754"/>
                    </a:cubicBezTo>
                    <a:cubicBezTo>
                      <a:pt x="61" y="738"/>
                      <a:pt x="61" y="738"/>
                      <a:pt x="61" y="738"/>
                    </a:cubicBezTo>
                    <a:cubicBezTo>
                      <a:pt x="60" y="732"/>
                      <a:pt x="60" y="732"/>
                      <a:pt x="60" y="732"/>
                    </a:cubicBezTo>
                    <a:cubicBezTo>
                      <a:pt x="62" y="715"/>
                      <a:pt x="62" y="715"/>
                      <a:pt x="62" y="715"/>
                    </a:cubicBezTo>
                    <a:cubicBezTo>
                      <a:pt x="66" y="710"/>
                      <a:pt x="66" y="710"/>
                      <a:pt x="66" y="710"/>
                    </a:cubicBezTo>
                    <a:cubicBezTo>
                      <a:pt x="73" y="703"/>
                      <a:pt x="73" y="703"/>
                      <a:pt x="73" y="703"/>
                    </a:cubicBezTo>
                    <a:cubicBezTo>
                      <a:pt x="75" y="693"/>
                      <a:pt x="75" y="693"/>
                      <a:pt x="75" y="693"/>
                    </a:cubicBezTo>
                    <a:cubicBezTo>
                      <a:pt x="73" y="683"/>
                      <a:pt x="73" y="683"/>
                      <a:pt x="73" y="683"/>
                    </a:cubicBezTo>
                    <a:cubicBezTo>
                      <a:pt x="70" y="676"/>
                      <a:pt x="70" y="676"/>
                      <a:pt x="70" y="676"/>
                    </a:cubicBezTo>
                    <a:cubicBezTo>
                      <a:pt x="72" y="668"/>
                      <a:pt x="72" y="668"/>
                      <a:pt x="72" y="668"/>
                    </a:cubicBezTo>
                    <a:cubicBezTo>
                      <a:pt x="76" y="663"/>
                      <a:pt x="76" y="663"/>
                      <a:pt x="76" y="663"/>
                    </a:cubicBezTo>
                    <a:cubicBezTo>
                      <a:pt x="72" y="654"/>
                      <a:pt x="72" y="654"/>
                      <a:pt x="72" y="654"/>
                    </a:cubicBezTo>
                    <a:cubicBezTo>
                      <a:pt x="73" y="650"/>
                      <a:pt x="73" y="650"/>
                      <a:pt x="73" y="650"/>
                    </a:cubicBezTo>
                    <a:cubicBezTo>
                      <a:pt x="76" y="647"/>
                      <a:pt x="76" y="647"/>
                      <a:pt x="76" y="647"/>
                    </a:cubicBezTo>
                    <a:cubicBezTo>
                      <a:pt x="74" y="639"/>
                      <a:pt x="74" y="639"/>
                      <a:pt x="74" y="639"/>
                    </a:cubicBezTo>
                    <a:cubicBezTo>
                      <a:pt x="72" y="628"/>
                      <a:pt x="72" y="628"/>
                      <a:pt x="72" y="628"/>
                    </a:cubicBezTo>
                    <a:cubicBezTo>
                      <a:pt x="70" y="623"/>
                      <a:pt x="70" y="623"/>
                      <a:pt x="70" y="623"/>
                    </a:cubicBezTo>
                    <a:cubicBezTo>
                      <a:pt x="70" y="620"/>
                      <a:pt x="70" y="620"/>
                      <a:pt x="70" y="620"/>
                    </a:cubicBezTo>
                    <a:cubicBezTo>
                      <a:pt x="75" y="616"/>
                      <a:pt x="75" y="616"/>
                      <a:pt x="75" y="616"/>
                    </a:cubicBezTo>
                    <a:cubicBezTo>
                      <a:pt x="75" y="611"/>
                      <a:pt x="75" y="611"/>
                      <a:pt x="75" y="611"/>
                    </a:cubicBezTo>
                    <a:cubicBezTo>
                      <a:pt x="71" y="604"/>
                      <a:pt x="71" y="604"/>
                      <a:pt x="71" y="604"/>
                    </a:cubicBezTo>
                    <a:cubicBezTo>
                      <a:pt x="65" y="600"/>
                      <a:pt x="65" y="600"/>
                      <a:pt x="65" y="600"/>
                    </a:cubicBezTo>
                    <a:cubicBezTo>
                      <a:pt x="61" y="600"/>
                      <a:pt x="61" y="600"/>
                      <a:pt x="61" y="600"/>
                    </a:cubicBezTo>
                    <a:cubicBezTo>
                      <a:pt x="60" y="601"/>
                      <a:pt x="60" y="601"/>
                      <a:pt x="60" y="601"/>
                    </a:cubicBezTo>
                    <a:cubicBezTo>
                      <a:pt x="57" y="599"/>
                      <a:pt x="57" y="599"/>
                      <a:pt x="57" y="599"/>
                    </a:cubicBezTo>
                    <a:cubicBezTo>
                      <a:pt x="59" y="596"/>
                      <a:pt x="59" y="596"/>
                      <a:pt x="59" y="596"/>
                    </a:cubicBezTo>
                    <a:cubicBezTo>
                      <a:pt x="67" y="596"/>
                      <a:pt x="67" y="596"/>
                      <a:pt x="67" y="596"/>
                    </a:cubicBezTo>
                    <a:cubicBezTo>
                      <a:pt x="71" y="591"/>
                      <a:pt x="71" y="591"/>
                      <a:pt x="71" y="591"/>
                    </a:cubicBezTo>
                    <a:cubicBezTo>
                      <a:pt x="71" y="586"/>
                      <a:pt x="71" y="586"/>
                      <a:pt x="71" y="586"/>
                    </a:cubicBezTo>
                    <a:cubicBezTo>
                      <a:pt x="69" y="585"/>
                      <a:pt x="69" y="585"/>
                      <a:pt x="69" y="585"/>
                    </a:cubicBezTo>
                    <a:cubicBezTo>
                      <a:pt x="66" y="587"/>
                      <a:pt x="66" y="587"/>
                      <a:pt x="66" y="587"/>
                    </a:cubicBezTo>
                    <a:cubicBezTo>
                      <a:pt x="62" y="587"/>
                      <a:pt x="62" y="587"/>
                      <a:pt x="62" y="587"/>
                    </a:cubicBezTo>
                    <a:cubicBezTo>
                      <a:pt x="60" y="578"/>
                      <a:pt x="60" y="578"/>
                      <a:pt x="60" y="578"/>
                    </a:cubicBezTo>
                    <a:cubicBezTo>
                      <a:pt x="57" y="570"/>
                      <a:pt x="57" y="570"/>
                      <a:pt x="57" y="570"/>
                    </a:cubicBezTo>
                    <a:cubicBezTo>
                      <a:pt x="57" y="565"/>
                      <a:pt x="57" y="565"/>
                      <a:pt x="57" y="565"/>
                    </a:cubicBezTo>
                    <a:cubicBezTo>
                      <a:pt x="57" y="559"/>
                      <a:pt x="57" y="559"/>
                      <a:pt x="57" y="559"/>
                    </a:cubicBezTo>
                    <a:cubicBezTo>
                      <a:pt x="51" y="557"/>
                      <a:pt x="51" y="557"/>
                      <a:pt x="51" y="557"/>
                    </a:cubicBezTo>
                    <a:cubicBezTo>
                      <a:pt x="49" y="551"/>
                      <a:pt x="49" y="551"/>
                      <a:pt x="49" y="551"/>
                    </a:cubicBezTo>
                    <a:cubicBezTo>
                      <a:pt x="49" y="537"/>
                      <a:pt x="49" y="537"/>
                      <a:pt x="49" y="537"/>
                    </a:cubicBezTo>
                    <a:cubicBezTo>
                      <a:pt x="53" y="534"/>
                      <a:pt x="53" y="534"/>
                      <a:pt x="53" y="534"/>
                    </a:cubicBezTo>
                    <a:cubicBezTo>
                      <a:pt x="54" y="529"/>
                      <a:pt x="54" y="529"/>
                      <a:pt x="54" y="529"/>
                    </a:cubicBezTo>
                    <a:cubicBezTo>
                      <a:pt x="52" y="526"/>
                      <a:pt x="52" y="526"/>
                      <a:pt x="52" y="526"/>
                    </a:cubicBezTo>
                    <a:cubicBezTo>
                      <a:pt x="48" y="524"/>
                      <a:pt x="48" y="524"/>
                      <a:pt x="48" y="524"/>
                    </a:cubicBezTo>
                    <a:cubicBezTo>
                      <a:pt x="47" y="515"/>
                      <a:pt x="47" y="515"/>
                      <a:pt x="47" y="515"/>
                    </a:cubicBezTo>
                    <a:cubicBezTo>
                      <a:pt x="46" y="503"/>
                      <a:pt x="46" y="503"/>
                      <a:pt x="46" y="503"/>
                    </a:cubicBezTo>
                    <a:cubicBezTo>
                      <a:pt x="47" y="489"/>
                      <a:pt x="47" y="489"/>
                      <a:pt x="47" y="489"/>
                    </a:cubicBezTo>
                    <a:cubicBezTo>
                      <a:pt x="44" y="483"/>
                      <a:pt x="44" y="483"/>
                      <a:pt x="44" y="483"/>
                    </a:cubicBezTo>
                    <a:cubicBezTo>
                      <a:pt x="43" y="476"/>
                      <a:pt x="43" y="476"/>
                      <a:pt x="43" y="476"/>
                    </a:cubicBezTo>
                    <a:cubicBezTo>
                      <a:pt x="50" y="467"/>
                      <a:pt x="50" y="467"/>
                      <a:pt x="50" y="467"/>
                    </a:cubicBezTo>
                    <a:cubicBezTo>
                      <a:pt x="51" y="457"/>
                      <a:pt x="51" y="457"/>
                      <a:pt x="51" y="457"/>
                    </a:cubicBezTo>
                    <a:cubicBezTo>
                      <a:pt x="56" y="455"/>
                      <a:pt x="56" y="455"/>
                      <a:pt x="56" y="455"/>
                    </a:cubicBezTo>
                    <a:cubicBezTo>
                      <a:pt x="59" y="451"/>
                      <a:pt x="59" y="451"/>
                      <a:pt x="59" y="451"/>
                    </a:cubicBezTo>
                    <a:cubicBezTo>
                      <a:pt x="47" y="429"/>
                      <a:pt x="47" y="429"/>
                      <a:pt x="47" y="429"/>
                    </a:cubicBezTo>
                    <a:cubicBezTo>
                      <a:pt x="49" y="422"/>
                      <a:pt x="49" y="422"/>
                      <a:pt x="49" y="422"/>
                    </a:cubicBezTo>
                    <a:cubicBezTo>
                      <a:pt x="49" y="417"/>
                      <a:pt x="49" y="417"/>
                      <a:pt x="49" y="417"/>
                    </a:cubicBezTo>
                    <a:cubicBezTo>
                      <a:pt x="49" y="404"/>
                      <a:pt x="49" y="404"/>
                      <a:pt x="49" y="404"/>
                    </a:cubicBezTo>
                    <a:cubicBezTo>
                      <a:pt x="52" y="396"/>
                      <a:pt x="52" y="396"/>
                      <a:pt x="52" y="396"/>
                    </a:cubicBezTo>
                    <a:cubicBezTo>
                      <a:pt x="57" y="391"/>
                      <a:pt x="57" y="391"/>
                      <a:pt x="57" y="391"/>
                    </a:cubicBezTo>
                    <a:cubicBezTo>
                      <a:pt x="56" y="385"/>
                      <a:pt x="56" y="385"/>
                      <a:pt x="56" y="385"/>
                    </a:cubicBezTo>
                    <a:cubicBezTo>
                      <a:pt x="52" y="378"/>
                      <a:pt x="52" y="378"/>
                      <a:pt x="52" y="378"/>
                    </a:cubicBezTo>
                    <a:cubicBezTo>
                      <a:pt x="50" y="376"/>
                      <a:pt x="50" y="376"/>
                      <a:pt x="50" y="376"/>
                    </a:cubicBezTo>
                    <a:cubicBezTo>
                      <a:pt x="54" y="370"/>
                      <a:pt x="54" y="370"/>
                      <a:pt x="54" y="370"/>
                    </a:cubicBezTo>
                    <a:cubicBezTo>
                      <a:pt x="53" y="362"/>
                      <a:pt x="53" y="362"/>
                      <a:pt x="53" y="362"/>
                    </a:cubicBezTo>
                    <a:cubicBezTo>
                      <a:pt x="56" y="355"/>
                      <a:pt x="56" y="355"/>
                      <a:pt x="56" y="355"/>
                    </a:cubicBezTo>
                    <a:cubicBezTo>
                      <a:pt x="60" y="354"/>
                      <a:pt x="60" y="354"/>
                      <a:pt x="60" y="354"/>
                    </a:cubicBezTo>
                    <a:cubicBezTo>
                      <a:pt x="61" y="345"/>
                      <a:pt x="61" y="345"/>
                      <a:pt x="61" y="345"/>
                    </a:cubicBezTo>
                    <a:cubicBezTo>
                      <a:pt x="59" y="330"/>
                      <a:pt x="59" y="330"/>
                      <a:pt x="59" y="330"/>
                    </a:cubicBezTo>
                    <a:cubicBezTo>
                      <a:pt x="56" y="328"/>
                      <a:pt x="56" y="328"/>
                      <a:pt x="56" y="328"/>
                    </a:cubicBezTo>
                    <a:cubicBezTo>
                      <a:pt x="54" y="317"/>
                      <a:pt x="54" y="317"/>
                      <a:pt x="54" y="317"/>
                    </a:cubicBezTo>
                    <a:cubicBezTo>
                      <a:pt x="51" y="311"/>
                      <a:pt x="51" y="311"/>
                      <a:pt x="51" y="311"/>
                    </a:cubicBezTo>
                    <a:cubicBezTo>
                      <a:pt x="47" y="304"/>
                      <a:pt x="47" y="304"/>
                      <a:pt x="47" y="304"/>
                    </a:cubicBezTo>
                    <a:cubicBezTo>
                      <a:pt x="46" y="301"/>
                      <a:pt x="46" y="301"/>
                      <a:pt x="46" y="301"/>
                    </a:cubicBezTo>
                    <a:cubicBezTo>
                      <a:pt x="43" y="296"/>
                      <a:pt x="43" y="296"/>
                      <a:pt x="43" y="296"/>
                    </a:cubicBezTo>
                    <a:cubicBezTo>
                      <a:pt x="41" y="287"/>
                      <a:pt x="41" y="287"/>
                      <a:pt x="41" y="287"/>
                    </a:cubicBezTo>
                    <a:cubicBezTo>
                      <a:pt x="42" y="280"/>
                      <a:pt x="42" y="280"/>
                      <a:pt x="42" y="280"/>
                    </a:cubicBezTo>
                    <a:cubicBezTo>
                      <a:pt x="47" y="277"/>
                      <a:pt x="47" y="277"/>
                      <a:pt x="47" y="277"/>
                    </a:cubicBezTo>
                    <a:cubicBezTo>
                      <a:pt x="47" y="268"/>
                      <a:pt x="47" y="268"/>
                      <a:pt x="47" y="268"/>
                    </a:cubicBezTo>
                    <a:cubicBezTo>
                      <a:pt x="50" y="264"/>
                      <a:pt x="50" y="264"/>
                      <a:pt x="50" y="264"/>
                    </a:cubicBezTo>
                    <a:cubicBezTo>
                      <a:pt x="50" y="256"/>
                      <a:pt x="50" y="256"/>
                      <a:pt x="50" y="256"/>
                    </a:cubicBezTo>
                    <a:cubicBezTo>
                      <a:pt x="47" y="250"/>
                      <a:pt x="47" y="250"/>
                      <a:pt x="47" y="250"/>
                    </a:cubicBezTo>
                    <a:cubicBezTo>
                      <a:pt x="46" y="238"/>
                      <a:pt x="46" y="238"/>
                      <a:pt x="46" y="238"/>
                    </a:cubicBezTo>
                    <a:cubicBezTo>
                      <a:pt x="49" y="236"/>
                      <a:pt x="49" y="236"/>
                      <a:pt x="49" y="236"/>
                    </a:cubicBezTo>
                    <a:cubicBezTo>
                      <a:pt x="50" y="222"/>
                      <a:pt x="50" y="222"/>
                      <a:pt x="50" y="222"/>
                    </a:cubicBezTo>
                    <a:cubicBezTo>
                      <a:pt x="54" y="217"/>
                      <a:pt x="54" y="217"/>
                      <a:pt x="54" y="217"/>
                    </a:cubicBezTo>
                    <a:cubicBezTo>
                      <a:pt x="59" y="204"/>
                      <a:pt x="59" y="204"/>
                      <a:pt x="59" y="204"/>
                    </a:cubicBezTo>
                    <a:cubicBezTo>
                      <a:pt x="64" y="199"/>
                      <a:pt x="64" y="199"/>
                      <a:pt x="64" y="199"/>
                    </a:cubicBezTo>
                    <a:cubicBezTo>
                      <a:pt x="67" y="197"/>
                      <a:pt x="67" y="197"/>
                      <a:pt x="67" y="197"/>
                    </a:cubicBezTo>
                    <a:cubicBezTo>
                      <a:pt x="70" y="194"/>
                      <a:pt x="70" y="194"/>
                      <a:pt x="70" y="194"/>
                    </a:cubicBezTo>
                    <a:cubicBezTo>
                      <a:pt x="68" y="192"/>
                      <a:pt x="68" y="192"/>
                      <a:pt x="68" y="192"/>
                    </a:cubicBezTo>
                    <a:cubicBezTo>
                      <a:pt x="68" y="187"/>
                      <a:pt x="68" y="187"/>
                      <a:pt x="68" y="187"/>
                    </a:cubicBezTo>
                    <a:cubicBezTo>
                      <a:pt x="67" y="184"/>
                      <a:pt x="67" y="184"/>
                      <a:pt x="67" y="184"/>
                    </a:cubicBezTo>
                    <a:cubicBezTo>
                      <a:pt x="64" y="182"/>
                      <a:pt x="64" y="182"/>
                      <a:pt x="64" y="182"/>
                    </a:cubicBezTo>
                    <a:cubicBezTo>
                      <a:pt x="65" y="179"/>
                      <a:pt x="65" y="179"/>
                      <a:pt x="65" y="179"/>
                    </a:cubicBezTo>
                    <a:cubicBezTo>
                      <a:pt x="69" y="176"/>
                      <a:pt x="69" y="176"/>
                      <a:pt x="69" y="176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5" y="166"/>
                      <a:pt x="65" y="166"/>
                      <a:pt x="65" y="166"/>
                    </a:cubicBezTo>
                    <a:cubicBezTo>
                      <a:pt x="64" y="160"/>
                      <a:pt x="64" y="160"/>
                      <a:pt x="64" y="160"/>
                    </a:cubicBezTo>
                    <a:cubicBezTo>
                      <a:pt x="66" y="156"/>
                      <a:pt x="66" y="156"/>
                      <a:pt x="66" y="156"/>
                    </a:cubicBezTo>
                    <a:cubicBezTo>
                      <a:pt x="65" y="153"/>
                      <a:pt x="65" y="153"/>
                      <a:pt x="65" y="153"/>
                    </a:cubicBezTo>
                    <a:cubicBezTo>
                      <a:pt x="61" y="149"/>
                      <a:pt x="61" y="149"/>
                      <a:pt x="61" y="149"/>
                    </a:cubicBezTo>
                    <a:cubicBezTo>
                      <a:pt x="62" y="144"/>
                      <a:pt x="62" y="144"/>
                      <a:pt x="62" y="144"/>
                    </a:cubicBezTo>
                    <a:cubicBezTo>
                      <a:pt x="85" y="133"/>
                      <a:pt x="85" y="133"/>
                      <a:pt x="85" y="133"/>
                    </a:cubicBezTo>
                    <a:cubicBezTo>
                      <a:pt x="90" y="111"/>
                      <a:pt x="90" y="111"/>
                      <a:pt x="90" y="111"/>
                    </a:cubicBezTo>
                    <a:cubicBezTo>
                      <a:pt x="87" y="106"/>
                      <a:pt x="87" y="106"/>
                      <a:pt x="87" y="106"/>
                    </a:cubicBezTo>
                    <a:cubicBezTo>
                      <a:pt x="84" y="107"/>
                      <a:pt x="84" y="107"/>
                      <a:pt x="84" y="107"/>
                    </a:cubicBezTo>
                    <a:cubicBezTo>
                      <a:pt x="83" y="109"/>
                      <a:pt x="83" y="109"/>
                      <a:pt x="83" y="109"/>
                    </a:cubicBezTo>
                    <a:cubicBezTo>
                      <a:pt x="78" y="109"/>
                      <a:pt x="78" y="109"/>
                      <a:pt x="78" y="109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55" y="64"/>
                      <a:pt x="55" y="64"/>
                      <a:pt x="55" y="64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5" y="46"/>
                      <a:pt x="55" y="46"/>
                      <a:pt x="55" y="46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44" y="18"/>
                      <a:pt x="44" y="18"/>
                      <a:pt x="44" y="18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30"/>
                      <a:pt x="20" y="30"/>
                      <a:pt x="20" y="30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2" y="68"/>
                      <a:pt x="22" y="68"/>
                      <a:pt x="22" y="6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27" y="81"/>
                      <a:pt x="27" y="81"/>
                      <a:pt x="27" y="81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6" y="93"/>
                      <a:pt x="26" y="93"/>
                      <a:pt x="26" y="93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112"/>
                      <a:pt x="26" y="112"/>
                      <a:pt x="26" y="112"/>
                    </a:cubicBezTo>
                    <a:cubicBezTo>
                      <a:pt x="23" y="113"/>
                      <a:pt x="23" y="113"/>
                      <a:pt x="23" y="113"/>
                    </a:cubicBezTo>
                    <a:cubicBezTo>
                      <a:pt x="20" y="115"/>
                      <a:pt x="20" y="115"/>
                      <a:pt x="20" y="115"/>
                    </a:cubicBezTo>
                    <a:cubicBezTo>
                      <a:pt x="21" y="122"/>
                      <a:pt x="21" y="122"/>
                      <a:pt x="21" y="122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24" y="123"/>
                      <a:pt x="24" y="123"/>
                      <a:pt x="24" y="123"/>
                    </a:cubicBezTo>
                    <a:cubicBezTo>
                      <a:pt x="26" y="124"/>
                      <a:pt x="26" y="124"/>
                      <a:pt x="26" y="124"/>
                    </a:cubicBezTo>
                    <a:cubicBezTo>
                      <a:pt x="24" y="126"/>
                      <a:pt x="24" y="126"/>
                      <a:pt x="24" y="126"/>
                    </a:cubicBezTo>
                    <a:cubicBezTo>
                      <a:pt x="24" y="146"/>
                      <a:pt x="24" y="146"/>
                      <a:pt x="24" y="146"/>
                    </a:cubicBezTo>
                    <a:cubicBezTo>
                      <a:pt x="27" y="153"/>
                      <a:pt x="27" y="153"/>
                      <a:pt x="27" y="153"/>
                    </a:cubicBezTo>
                    <a:cubicBezTo>
                      <a:pt x="27" y="159"/>
                      <a:pt x="27" y="159"/>
                      <a:pt x="27" y="159"/>
                    </a:cubicBezTo>
                    <a:cubicBezTo>
                      <a:pt x="26" y="164"/>
                      <a:pt x="26" y="164"/>
                      <a:pt x="26" y="164"/>
                    </a:cubicBezTo>
                    <a:cubicBezTo>
                      <a:pt x="23" y="169"/>
                      <a:pt x="23" y="169"/>
                      <a:pt x="23" y="169"/>
                    </a:cubicBezTo>
                    <a:cubicBezTo>
                      <a:pt x="23" y="174"/>
                      <a:pt x="23" y="174"/>
                      <a:pt x="23" y="174"/>
                    </a:cubicBezTo>
                    <a:cubicBezTo>
                      <a:pt x="27" y="180"/>
                      <a:pt x="27" y="180"/>
                      <a:pt x="27" y="180"/>
                    </a:cubicBezTo>
                    <a:cubicBezTo>
                      <a:pt x="26" y="184"/>
                      <a:pt x="26" y="184"/>
                      <a:pt x="26" y="184"/>
                    </a:cubicBezTo>
                    <a:cubicBezTo>
                      <a:pt x="26" y="193"/>
                      <a:pt x="26" y="193"/>
                      <a:pt x="26" y="193"/>
                    </a:cubicBezTo>
                    <a:cubicBezTo>
                      <a:pt x="24" y="197"/>
                      <a:pt x="24" y="197"/>
                      <a:pt x="24" y="197"/>
                    </a:cubicBezTo>
                    <a:cubicBezTo>
                      <a:pt x="24" y="202"/>
                      <a:pt x="24" y="202"/>
                      <a:pt x="24" y="202"/>
                    </a:cubicBezTo>
                    <a:cubicBezTo>
                      <a:pt x="24" y="205"/>
                      <a:pt x="24" y="205"/>
                      <a:pt x="24" y="205"/>
                    </a:cubicBezTo>
                    <a:cubicBezTo>
                      <a:pt x="24" y="207"/>
                      <a:pt x="24" y="207"/>
                      <a:pt x="24" y="207"/>
                    </a:cubicBezTo>
                    <a:cubicBezTo>
                      <a:pt x="21" y="212"/>
                      <a:pt x="21" y="212"/>
                      <a:pt x="21" y="212"/>
                    </a:cubicBezTo>
                    <a:cubicBezTo>
                      <a:pt x="21" y="216"/>
                      <a:pt x="21" y="216"/>
                      <a:pt x="21" y="216"/>
                    </a:cubicBezTo>
                    <a:cubicBezTo>
                      <a:pt x="19" y="220"/>
                      <a:pt x="19" y="220"/>
                      <a:pt x="19" y="220"/>
                    </a:cubicBezTo>
                    <a:cubicBezTo>
                      <a:pt x="20" y="226"/>
                      <a:pt x="20" y="226"/>
                      <a:pt x="20" y="226"/>
                    </a:cubicBezTo>
                    <a:cubicBezTo>
                      <a:pt x="20" y="228"/>
                      <a:pt x="20" y="228"/>
                      <a:pt x="20" y="228"/>
                    </a:cubicBezTo>
                    <a:cubicBezTo>
                      <a:pt x="17" y="235"/>
                      <a:pt x="17" y="235"/>
                      <a:pt x="17" y="235"/>
                    </a:cubicBezTo>
                    <a:cubicBezTo>
                      <a:pt x="17" y="238"/>
                      <a:pt x="17" y="238"/>
                      <a:pt x="17" y="238"/>
                    </a:cubicBezTo>
                    <a:cubicBezTo>
                      <a:pt x="20" y="243"/>
                      <a:pt x="20" y="243"/>
                      <a:pt x="20" y="243"/>
                    </a:cubicBezTo>
                    <a:cubicBezTo>
                      <a:pt x="21" y="249"/>
                      <a:pt x="21" y="249"/>
                      <a:pt x="21" y="249"/>
                    </a:cubicBezTo>
                    <a:cubicBezTo>
                      <a:pt x="23" y="252"/>
                      <a:pt x="23" y="252"/>
                      <a:pt x="23" y="252"/>
                    </a:cubicBezTo>
                    <a:cubicBezTo>
                      <a:pt x="20" y="254"/>
                      <a:pt x="20" y="254"/>
                      <a:pt x="20" y="254"/>
                    </a:cubicBezTo>
                    <a:cubicBezTo>
                      <a:pt x="18" y="258"/>
                      <a:pt x="18" y="258"/>
                      <a:pt x="18" y="258"/>
                    </a:cubicBezTo>
                    <a:cubicBezTo>
                      <a:pt x="21" y="261"/>
                      <a:pt x="21" y="261"/>
                      <a:pt x="21" y="261"/>
                    </a:cubicBezTo>
                    <a:cubicBezTo>
                      <a:pt x="18" y="265"/>
                      <a:pt x="18" y="265"/>
                      <a:pt x="18" y="265"/>
                    </a:cubicBezTo>
                    <a:cubicBezTo>
                      <a:pt x="16" y="266"/>
                      <a:pt x="16" y="266"/>
                      <a:pt x="16" y="266"/>
                    </a:cubicBezTo>
                    <a:cubicBezTo>
                      <a:pt x="16" y="271"/>
                      <a:pt x="16" y="271"/>
                      <a:pt x="16" y="271"/>
                    </a:cubicBezTo>
                    <a:cubicBezTo>
                      <a:pt x="16" y="275"/>
                      <a:pt x="16" y="275"/>
                      <a:pt x="16" y="275"/>
                    </a:cubicBezTo>
                    <a:cubicBezTo>
                      <a:pt x="17" y="279"/>
                      <a:pt x="17" y="279"/>
                      <a:pt x="17" y="279"/>
                    </a:cubicBezTo>
                    <a:cubicBezTo>
                      <a:pt x="21" y="290"/>
                      <a:pt x="21" y="290"/>
                      <a:pt x="21" y="290"/>
                    </a:cubicBezTo>
                    <a:cubicBezTo>
                      <a:pt x="21" y="296"/>
                      <a:pt x="21" y="296"/>
                      <a:pt x="21" y="296"/>
                    </a:cubicBezTo>
                    <a:cubicBezTo>
                      <a:pt x="19" y="298"/>
                      <a:pt x="19" y="298"/>
                      <a:pt x="19" y="298"/>
                    </a:cubicBezTo>
                    <a:cubicBezTo>
                      <a:pt x="20" y="301"/>
                      <a:pt x="20" y="301"/>
                      <a:pt x="20" y="301"/>
                    </a:cubicBezTo>
                    <a:cubicBezTo>
                      <a:pt x="24" y="307"/>
                      <a:pt x="24" y="307"/>
                      <a:pt x="24" y="307"/>
                    </a:cubicBezTo>
                    <a:cubicBezTo>
                      <a:pt x="24" y="314"/>
                      <a:pt x="24" y="314"/>
                      <a:pt x="24" y="314"/>
                    </a:cubicBezTo>
                    <a:cubicBezTo>
                      <a:pt x="23" y="318"/>
                      <a:pt x="23" y="318"/>
                      <a:pt x="23" y="318"/>
                    </a:cubicBezTo>
                    <a:cubicBezTo>
                      <a:pt x="23" y="320"/>
                      <a:pt x="23" y="320"/>
                      <a:pt x="23" y="320"/>
                    </a:cubicBezTo>
                    <a:cubicBezTo>
                      <a:pt x="24" y="323"/>
                      <a:pt x="24" y="323"/>
                      <a:pt x="24" y="323"/>
                    </a:cubicBezTo>
                    <a:cubicBezTo>
                      <a:pt x="23" y="326"/>
                      <a:pt x="23" y="326"/>
                      <a:pt x="23" y="326"/>
                    </a:cubicBezTo>
                    <a:cubicBezTo>
                      <a:pt x="22" y="330"/>
                      <a:pt x="22" y="330"/>
                      <a:pt x="22" y="330"/>
                    </a:cubicBezTo>
                    <a:cubicBezTo>
                      <a:pt x="23" y="331"/>
                      <a:pt x="23" y="331"/>
                      <a:pt x="23" y="331"/>
                    </a:cubicBezTo>
                    <a:cubicBezTo>
                      <a:pt x="28" y="337"/>
                      <a:pt x="28" y="337"/>
                      <a:pt x="28" y="337"/>
                    </a:cubicBezTo>
                    <a:cubicBezTo>
                      <a:pt x="28" y="340"/>
                      <a:pt x="28" y="340"/>
                      <a:pt x="28" y="340"/>
                    </a:cubicBezTo>
                    <a:cubicBezTo>
                      <a:pt x="26" y="344"/>
                      <a:pt x="26" y="344"/>
                      <a:pt x="26" y="344"/>
                    </a:cubicBezTo>
                    <a:cubicBezTo>
                      <a:pt x="23" y="345"/>
                      <a:pt x="23" y="345"/>
                      <a:pt x="23" y="345"/>
                    </a:cubicBezTo>
                    <a:cubicBezTo>
                      <a:pt x="21" y="351"/>
                      <a:pt x="21" y="351"/>
                      <a:pt x="21" y="351"/>
                    </a:cubicBezTo>
                    <a:cubicBezTo>
                      <a:pt x="21" y="352"/>
                      <a:pt x="21" y="352"/>
                      <a:pt x="21" y="352"/>
                    </a:cubicBezTo>
                    <a:cubicBezTo>
                      <a:pt x="22" y="354"/>
                      <a:pt x="22" y="354"/>
                      <a:pt x="22" y="354"/>
                    </a:cubicBezTo>
                    <a:cubicBezTo>
                      <a:pt x="21" y="359"/>
                      <a:pt x="21" y="359"/>
                      <a:pt x="21" y="359"/>
                    </a:cubicBezTo>
                    <a:cubicBezTo>
                      <a:pt x="19" y="361"/>
                      <a:pt x="19" y="361"/>
                      <a:pt x="19" y="361"/>
                    </a:cubicBezTo>
                    <a:cubicBezTo>
                      <a:pt x="19" y="364"/>
                      <a:pt x="19" y="364"/>
                      <a:pt x="19" y="364"/>
                    </a:cubicBezTo>
                    <a:cubicBezTo>
                      <a:pt x="18" y="370"/>
                      <a:pt x="18" y="370"/>
                      <a:pt x="18" y="370"/>
                    </a:cubicBezTo>
                    <a:cubicBezTo>
                      <a:pt x="17" y="373"/>
                      <a:pt x="17" y="373"/>
                      <a:pt x="17" y="373"/>
                    </a:cubicBezTo>
                    <a:cubicBezTo>
                      <a:pt x="17" y="376"/>
                      <a:pt x="17" y="376"/>
                      <a:pt x="17" y="376"/>
                    </a:cubicBezTo>
                    <a:cubicBezTo>
                      <a:pt x="16" y="378"/>
                      <a:pt x="16" y="378"/>
                      <a:pt x="16" y="378"/>
                    </a:cubicBezTo>
                    <a:cubicBezTo>
                      <a:pt x="15" y="382"/>
                      <a:pt x="15" y="382"/>
                      <a:pt x="15" y="382"/>
                    </a:cubicBezTo>
                    <a:cubicBezTo>
                      <a:pt x="13" y="385"/>
                      <a:pt x="13" y="385"/>
                      <a:pt x="13" y="385"/>
                    </a:cubicBezTo>
                    <a:cubicBezTo>
                      <a:pt x="14" y="387"/>
                      <a:pt x="14" y="387"/>
                      <a:pt x="14" y="387"/>
                    </a:cubicBezTo>
                    <a:cubicBezTo>
                      <a:pt x="15" y="389"/>
                      <a:pt x="15" y="389"/>
                      <a:pt x="15" y="389"/>
                    </a:cubicBezTo>
                    <a:cubicBezTo>
                      <a:pt x="13" y="392"/>
                      <a:pt x="13" y="392"/>
                      <a:pt x="13" y="392"/>
                    </a:cubicBezTo>
                    <a:cubicBezTo>
                      <a:pt x="12" y="397"/>
                      <a:pt x="12" y="397"/>
                      <a:pt x="12" y="397"/>
                    </a:cubicBezTo>
                    <a:cubicBezTo>
                      <a:pt x="12" y="400"/>
                      <a:pt x="12" y="400"/>
                      <a:pt x="12" y="400"/>
                    </a:cubicBezTo>
                    <a:cubicBezTo>
                      <a:pt x="10" y="402"/>
                      <a:pt x="10" y="402"/>
                      <a:pt x="10" y="402"/>
                    </a:cubicBezTo>
                    <a:cubicBezTo>
                      <a:pt x="10" y="406"/>
                      <a:pt x="10" y="406"/>
                      <a:pt x="10" y="406"/>
                    </a:cubicBezTo>
                    <a:cubicBezTo>
                      <a:pt x="8" y="408"/>
                      <a:pt x="8" y="408"/>
                      <a:pt x="8" y="408"/>
                    </a:cubicBezTo>
                    <a:cubicBezTo>
                      <a:pt x="8" y="411"/>
                      <a:pt x="8" y="411"/>
                      <a:pt x="8" y="411"/>
                    </a:cubicBezTo>
                    <a:cubicBezTo>
                      <a:pt x="9" y="414"/>
                      <a:pt x="9" y="414"/>
                      <a:pt x="9" y="414"/>
                    </a:cubicBezTo>
                    <a:cubicBezTo>
                      <a:pt x="9" y="418"/>
                      <a:pt x="9" y="418"/>
                      <a:pt x="9" y="418"/>
                    </a:cubicBezTo>
                    <a:cubicBezTo>
                      <a:pt x="7" y="421"/>
                      <a:pt x="7" y="421"/>
                      <a:pt x="7" y="421"/>
                    </a:cubicBezTo>
                    <a:cubicBezTo>
                      <a:pt x="5" y="421"/>
                      <a:pt x="5" y="421"/>
                      <a:pt x="5" y="421"/>
                    </a:cubicBezTo>
                    <a:cubicBezTo>
                      <a:pt x="3" y="419"/>
                      <a:pt x="3" y="419"/>
                      <a:pt x="3" y="419"/>
                    </a:cubicBezTo>
                    <a:cubicBezTo>
                      <a:pt x="0" y="420"/>
                      <a:pt x="0" y="420"/>
                      <a:pt x="0" y="420"/>
                    </a:cubicBezTo>
                    <a:cubicBezTo>
                      <a:pt x="0" y="422"/>
                      <a:pt x="0" y="422"/>
                      <a:pt x="0" y="422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32"/>
                      <a:pt x="0" y="432"/>
                      <a:pt x="0" y="432"/>
                    </a:cubicBezTo>
                    <a:cubicBezTo>
                      <a:pt x="3" y="436"/>
                      <a:pt x="3" y="436"/>
                      <a:pt x="3" y="436"/>
                    </a:cubicBezTo>
                    <a:cubicBezTo>
                      <a:pt x="7" y="439"/>
                      <a:pt x="7" y="439"/>
                      <a:pt x="7" y="439"/>
                    </a:cubicBezTo>
                    <a:cubicBezTo>
                      <a:pt x="8" y="443"/>
                      <a:pt x="8" y="443"/>
                      <a:pt x="8" y="443"/>
                    </a:cubicBezTo>
                    <a:cubicBezTo>
                      <a:pt x="7" y="448"/>
                      <a:pt x="7" y="448"/>
                      <a:pt x="7" y="448"/>
                    </a:cubicBezTo>
                    <a:cubicBezTo>
                      <a:pt x="13" y="458"/>
                      <a:pt x="13" y="458"/>
                      <a:pt x="13" y="458"/>
                    </a:cubicBezTo>
                    <a:cubicBezTo>
                      <a:pt x="14" y="460"/>
                      <a:pt x="14" y="460"/>
                      <a:pt x="14" y="460"/>
                    </a:cubicBezTo>
                    <a:cubicBezTo>
                      <a:pt x="16" y="463"/>
                      <a:pt x="16" y="463"/>
                      <a:pt x="16" y="463"/>
                    </a:cubicBezTo>
                    <a:cubicBezTo>
                      <a:pt x="16" y="469"/>
                      <a:pt x="16" y="469"/>
                      <a:pt x="16" y="469"/>
                    </a:cubicBezTo>
                    <a:cubicBezTo>
                      <a:pt x="14" y="477"/>
                      <a:pt x="14" y="477"/>
                      <a:pt x="14" y="477"/>
                    </a:cubicBezTo>
                    <a:cubicBezTo>
                      <a:pt x="13" y="478"/>
                      <a:pt x="13" y="478"/>
                      <a:pt x="13" y="478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3" y="483"/>
                      <a:pt x="13" y="483"/>
                      <a:pt x="13" y="483"/>
                    </a:cubicBezTo>
                    <a:cubicBezTo>
                      <a:pt x="12" y="483"/>
                      <a:pt x="12" y="483"/>
                      <a:pt x="12" y="483"/>
                    </a:cubicBezTo>
                    <a:cubicBezTo>
                      <a:pt x="10" y="483"/>
                      <a:pt x="10" y="483"/>
                      <a:pt x="10" y="483"/>
                    </a:cubicBezTo>
                    <a:cubicBezTo>
                      <a:pt x="8" y="486"/>
                      <a:pt x="8" y="486"/>
                      <a:pt x="8" y="486"/>
                    </a:cubicBezTo>
                    <a:cubicBezTo>
                      <a:pt x="9" y="490"/>
                      <a:pt x="9" y="490"/>
                      <a:pt x="9" y="490"/>
                    </a:cubicBezTo>
                    <a:cubicBezTo>
                      <a:pt x="12" y="492"/>
                      <a:pt x="12" y="492"/>
                      <a:pt x="12" y="492"/>
                    </a:cubicBezTo>
                    <a:cubicBezTo>
                      <a:pt x="10" y="499"/>
                      <a:pt x="10" y="499"/>
                      <a:pt x="10" y="499"/>
                    </a:cubicBezTo>
                    <a:cubicBezTo>
                      <a:pt x="10" y="503"/>
                      <a:pt x="10" y="503"/>
                      <a:pt x="10" y="503"/>
                    </a:cubicBezTo>
                    <a:cubicBezTo>
                      <a:pt x="9" y="505"/>
                      <a:pt x="9" y="505"/>
                      <a:pt x="9" y="505"/>
                    </a:cubicBezTo>
                    <a:cubicBezTo>
                      <a:pt x="11" y="507"/>
                      <a:pt x="11" y="507"/>
                      <a:pt x="11" y="507"/>
                    </a:cubicBezTo>
                    <a:cubicBezTo>
                      <a:pt x="10" y="509"/>
                      <a:pt x="10" y="509"/>
                      <a:pt x="10" y="509"/>
                    </a:cubicBezTo>
                    <a:cubicBezTo>
                      <a:pt x="9" y="511"/>
                      <a:pt x="9" y="511"/>
                      <a:pt x="9" y="511"/>
                    </a:cubicBezTo>
                    <a:cubicBezTo>
                      <a:pt x="10" y="512"/>
                      <a:pt x="10" y="512"/>
                      <a:pt x="10" y="512"/>
                    </a:cubicBezTo>
                    <a:cubicBezTo>
                      <a:pt x="16" y="521"/>
                      <a:pt x="16" y="521"/>
                      <a:pt x="16" y="521"/>
                    </a:cubicBezTo>
                    <a:cubicBezTo>
                      <a:pt x="18" y="523"/>
                      <a:pt x="18" y="523"/>
                      <a:pt x="18" y="523"/>
                    </a:cubicBezTo>
                    <a:cubicBezTo>
                      <a:pt x="19" y="526"/>
                      <a:pt x="19" y="526"/>
                      <a:pt x="19" y="526"/>
                    </a:cubicBezTo>
                    <a:cubicBezTo>
                      <a:pt x="24" y="528"/>
                      <a:pt x="24" y="528"/>
                      <a:pt x="24" y="528"/>
                    </a:cubicBezTo>
                    <a:cubicBezTo>
                      <a:pt x="30" y="527"/>
                      <a:pt x="30" y="527"/>
                      <a:pt x="30" y="527"/>
                    </a:cubicBezTo>
                    <a:cubicBezTo>
                      <a:pt x="30" y="522"/>
                      <a:pt x="30" y="522"/>
                      <a:pt x="30" y="522"/>
                    </a:cubicBezTo>
                    <a:cubicBezTo>
                      <a:pt x="31" y="521"/>
                      <a:pt x="31" y="521"/>
                      <a:pt x="31" y="521"/>
                    </a:cubicBezTo>
                    <a:cubicBezTo>
                      <a:pt x="34" y="521"/>
                      <a:pt x="34" y="521"/>
                      <a:pt x="34" y="521"/>
                    </a:cubicBezTo>
                    <a:cubicBezTo>
                      <a:pt x="37" y="524"/>
                      <a:pt x="37" y="524"/>
                      <a:pt x="37" y="524"/>
                    </a:cubicBezTo>
                    <a:cubicBezTo>
                      <a:pt x="38" y="523"/>
                      <a:pt x="38" y="523"/>
                      <a:pt x="38" y="523"/>
                    </a:cubicBezTo>
                    <a:cubicBezTo>
                      <a:pt x="41" y="523"/>
                      <a:pt x="41" y="523"/>
                      <a:pt x="41" y="523"/>
                    </a:cubicBezTo>
                    <a:cubicBezTo>
                      <a:pt x="39" y="526"/>
                      <a:pt x="39" y="526"/>
                      <a:pt x="39" y="526"/>
                    </a:cubicBezTo>
                    <a:cubicBezTo>
                      <a:pt x="35" y="529"/>
                      <a:pt x="35" y="529"/>
                      <a:pt x="35" y="529"/>
                    </a:cubicBezTo>
                    <a:cubicBezTo>
                      <a:pt x="35" y="532"/>
                      <a:pt x="35" y="532"/>
                      <a:pt x="35" y="532"/>
                    </a:cubicBezTo>
                    <a:cubicBezTo>
                      <a:pt x="38" y="533"/>
                      <a:pt x="38" y="533"/>
                      <a:pt x="38" y="533"/>
                    </a:cubicBezTo>
                    <a:cubicBezTo>
                      <a:pt x="40" y="532"/>
                      <a:pt x="40" y="532"/>
                      <a:pt x="40" y="532"/>
                    </a:cubicBezTo>
                    <a:cubicBezTo>
                      <a:pt x="40" y="535"/>
                      <a:pt x="40" y="535"/>
                      <a:pt x="40" y="535"/>
                    </a:cubicBezTo>
                    <a:cubicBezTo>
                      <a:pt x="41" y="541"/>
                      <a:pt x="41" y="541"/>
                      <a:pt x="41" y="541"/>
                    </a:cubicBezTo>
                    <a:cubicBezTo>
                      <a:pt x="43" y="543"/>
                      <a:pt x="43" y="543"/>
                      <a:pt x="43" y="543"/>
                    </a:cubicBezTo>
                    <a:cubicBezTo>
                      <a:pt x="42" y="544"/>
                      <a:pt x="42" y="544"/>
                      <a:pt x="42" y="544"/>
                    </a:cubicBezTo>
                    <a:cubicBezTo>
                      <a:pt x="40" y="542"/>
                      <a:pt x="40" y="542"/>
                      <a:pt x="40" y="542"/>
                    </a:cubicBezTo>
                    <a:cubicBezTo>
                      <a:pt x="39" y="539"/>
                      <a:pt x="39" y="539"/>
                      <a:pt x="39" y="539"/>
                    </a:cubicBezTo>
                    <a:cubicBezTo>
                      <a:pt x="36" y="538"/>
                      <a:pt x="36" y="538"/>
                      <a:pt x="36" y="538"/>
                    </a:cubicBezTo>
                    <a:cubicBezTo>
                      <a:pt x="35" y="540"/>
                      <a:pt x="35" y="540"/>
                      <a:pt x="35" y="540"/>
                    </a:cubicBezTo>
                    <a:cubicBezTo>
                      <a:pt x="36" y="542"/>
                      <a:pt x="36" y="542"/>
                      <a:pt x="36" y="542"/>
                    </a:cubicBezTo>
                    <a:cubicBezTo>
                      <a:pt x="39" y="545"/>
                      <a:pt x="39" y="545"/>
                      <a:pt x="39" y="545"/>
                    </a:cubicBezTo>
                    <a:cubicBezTo>
                      <a:pt x="40" y="547"/>
                      <a:pt x="40" y="547"/>
                      <a:pt x="40" y="547"/>
                    </a:cubicBezTo>
                    <a:cubicBezTo>
                      <a:pt x="37" y="547"/>
                      <a:pt x="37" y="547"/>
                      <a:pt x="37" y="547"/>
                    </a:cubicBezTo>
                    <a:cubicBezTo>
                      <a:pt x="36" y="549"/>
                      <a:pt x="36" y="549"/>
                      <a:pt x="36" y="549"/>
                    </a:cubicBezTo>
                    <a:cubicBezTo>
                      <a:pt x="36" y="553"/>
                      <a:pt x="36" y="553"/>
                      <a:pt x="36" y="553"/>
                    </a:cubicBezTo>
                    <a:cubicBezTo>
                      <a:pt x="39" y="556"/>
                      <a:pt x="39" y="556"/>
                      <a:pt x="39" y="556"/>
                    </a:cubicBezTo>
                    <a:cubicBezTo>
                      <a:pt x="36" y="560"/>
                      <a:pt x="36" y="560"/>
                      <a:pt x="36" y="560"/>
                    </a:cubicBezTo>
                    <a:cubicBezTo>
                      <a:pt x="36" y="562"/>
                      <a:pt x="36" y="562"/>
                      <a:pt x="36" y="562"/>
                    </a:cubicBezTo>
                    <a:cubicBezTo>
                      <a:pt x="37" y="563"/>
                      <a:pt x="37" y="563"/>
                      <a:pt x="37" y="563"/>
                    </a:cubicBezTo>
                    <a:cubicBezTo>
                      <a:pt x="34" y="567"/>
                      <a:pt x="34" y="567"/>
                      <a:pt x="34" y="567"/>
                    </a:cubicBezTo>
                    <a:cubicBezTo>
                      <a:pt x="35" y="569"/>
                      <a:pt x="35" y="569"/>
                      <a:pt x="35" y="569"/>
                    </a:cubicBezTo>
                    <a:cubicBezTo>
                      <a:pt x="39" y="571"/>
                      <a:pt x="39" y="571"/>
                      <a:pt x="39" y="571"/>
                    </a:cubicBezTo>
                    <a:cubicBezTo>
                      <a:pt x="38" y="574"/>
                      <a:pt x="38" y="574"/>
                      <a:pt x="38" y="574"/>
                    </a:cubicBezTo>
                    <a:cubicBezTo>
                      <a:pt x="37" y="579"/>
                      <a:pt x="37" y="579"/>
                      <a:pt x="37" y="579"/>
                    </a:cubicBezTo>
                    <a:cubicBezTo>
                      <a:pt x="35" y="582"/>
                      <a:pt x="35" y="582"/>
                      <a:pt x="35" y="582"/>
                    </a:cubicBezTo>
                    <a:cubicBezTo>
                      <a:pt x="34" y="584"/>
                      <a:pt x="34" y="584"/>
                      <a:pt x="34" y="584"/>
                    </a:cubicBezTo>
                    <a:cubicBezTo>
                      <a:pt x="36" y="586"/>
                      <a:pt x="36" y="586"/>
                      <a:pt x="36" y="586"/>
                    </a:cubicBezTo>
                    <a:cubicBezTo>
                      <a:pt x="40" y="586"/>
                      <a:pt x="40" y="586"/>
                      <a:pt x="40" y="586"/>
                    </a:cubicBezTo>
                    <a:cubicBezTo>
                      <a:pt x="42" y="588"/>
                      <a:pt x="42" y="588"/>
                      <a:pt x="42" y="588"/>
                    </a:cubicBezTo>
                    <a:cubicBezTo>
                      <a:pt x="43" y="591"/>
                      <a:pt x="43" y="591"/>
                      <a:pt x="43" y="591"/>
                    </a:cubicBezTo>
                    <a:cubicBezTo>
                      <a:pt x="46" y="592"/>
                      <a:pt x="46" y="592"/>
                      <a:pt x="46" y="592"/>
                    </a:cubicBezTo>
                    <a:cubicBezTo>
                      <a:pt x="47" y="594"/>
                      <a:pt x="47" y="594"/>
                      <a:pt x="47" y="594"/>
                    </a:cubicBezTo>
                    <a:cubicBezTo>
                      <a:pt x="47" y="600"/>
                      <a:pt x="47" y="600"/>
                      <a:pt x="47" y="600"/>
                    </a:cubicBezTo>
                    <a:cubicBezTo>
                      <a:pt x="44" y="604"/>
                      <a:pt x="44" y="604"/>
                      <a:pt x="44" y="604"/>
                    </a:cubicBezTo>
                    <a:cubicBezTo>
                      <a:pt x="39" y="607"/>
                      <a:pt x="39" y="607"/>
                      <a:pt x="39" y="607"/>
                    </a:cubicBezTo>
                    <a:cubicBezTo>
                      <a:pt x="37" y="607"/>
                      <a:pt x="37" y="607"/>
                      <a:pt x="37" y="607"/>
                    </a:cubicBezTo>
                    <a:cubicBezTo>
                      <a:pt x="37" y="610"/>
                      <a:pt x="37" y="610"/>
                      <a:pt x="37" y="610"/>
                    </a:cubicBezTo>
                    <a:cubicBezTo>
                      <a:pt x="38" y="615"/>
                      <a:pt x="38" y="615"/>
                      <a:pt x="38" y="615"/>
                    </a:cubicBezTo>
                    <a:cubicBezTo>
                      <a:pt x="37" y="616"/>
                      <a:pt x="37" y="616"/>
                      <a:pt x="37" y="616"/>
                    </a:cubicBezTo>
                    <a:cubicBezTo>
                      <a:pt x="37" y="619"/>
                      <a:pt x="37" y="619"/>
                      <a:pt x="37" y="619"/>
                    </a:cubicBezTo>
                    <a:cubicBezTo>
                      <a:pt x="39" y="620"/>
                      <a:pt x="39" y="620"/>
                      <a:pt x="39" y="620"/>
                    </a:cubicBezTo>
                    <a:cubicBezTo>
                      <a:pt x="36" y="623"/>
                      <a:pt x="36" y="623"/>
                      <a:pt x="36" y="623"/>
                    </a:cubicBezTo>
                    <a:cubicBezTo>
                      <a:pt x="34" y="629"/>
                      <a:pt x="34" y="629"/>
                      <a:pt x="34" y="629"/>
                    </a:cubicBezTo>
                    <a:cubicBezTo>
                      <a:pt x="34" y="633"/>
                      <a:pt x="34" y="633"/>
                      <a:pt x="34" y="633"/>
                    </a:cubicBezTo>
                    <a:cubicBezTo>
                      <a:pt x="36" y="634"/>
                      <a:pt x="36" y="634"/>
                      <a:pt x="36" y="634"/>
                    </a:cubicBezTo>
                    <a:cubicBezTo>
                      <a:pt x="35" y="636"/>
                      <a:pt x="35" y="636"/>
                      <a:pt x="35" y="636"/>
                    </a:cubicBezTo>
                    <a:cubicBezTo>
                      <a:pt x="35" y="643"/>
                      <a:pt x="35" y="643"/>
                      <a:pt x="35" y="643"/>
                    </a:cubicBezTo>
                    <a:cubicBezTo>
                      <a:pt x="32" y="644"/>
                      <a:pt x="32" y="644"/>
                      <a:pt x="32" y="644"/>
                    </a:cubicBezTo>
                    <a:cubicBezTo>
                      <a:pt x="31" y="648"/>
                      <a:pt x="31" y="648"/>
                      <a:pt x="31" y="648"/>
                    </a:cubicBezTo>
                    <a:cubicBezTo>
                      <a:pt x="30" y="646"/>
                      <a:pt x="30" y="646"/>
                      <a:pt x="30" y="646"/>
                    </a:cubicBezTo>
                    <a:cubicBezTo>
                      <a:pt x="31" y="644"/>
                      <a:pt x="31" y="644"/>
                      <a:pt x="31" y="644"/>
                    </a:cubicBezTo>
                    <a:cubicBezTo>
                      <a:pt x="32" y="638"/>
                      <a:pt x="32" y="638"/>
                      <a:pt x="32" y="638"/>
                    </a:cubicBezTo>
                    <a:cubicBezTo>
                      <a:pt x="32" y="635"/>
                      <a:pt x="32" y="635"/>
                      <a:pt x="32" y="635"/>
                    </a:cubicBezTo>
                    <a:cubicBezTo>
                      <a:pt x="33" y="633"/>
                      <a:pt x="33" y="633"/>
                      <a:pt x="33" y="633"/>
                    </a:cubicBezTo>
                    <a:cubicBezTo>
                      <a:pt x="31" y="632"/>
                      <a:pt x="31" y="632"/>
                      <a:pt x="31" y="632"/>
                    </a:cubicBezTo>
                    <a:cubicBezTo>
                      <a:pt x="26" y="634"/>
                      <a:pt x="26" y="634"/>
                      <a:pt x="26" y="634"/>
                    </a:cubicBezTo>
                    <a:cubicBezTo>
                      <a:pt x="23" y="637"/>
                      <a:pt x="23" y="637"/>
                      <a:pt x="23" y="637"/>
                    </a:cubicBezTo>
                    <a:cubicBezTo>
                      <a:pt x="21" y="636"/>
                      <a:pt x="21" y="636"/>
                      <a:pt x="21" y="636"/>
                    </a:cubicBezTo>
                    <a:cubicBezTo>
                      <a:pt x="21" y="635"/>
                      <a:pt x="21" y="635"/>
                      <a:pt x="21" y="635"/>
                    </a:cubicBezTo>
                    <a:cubicBezTo>
                      <a:pt x="24" y="633"/>
                      <a:pt x="24" y="633"/>
                      <a:pt x="24" y="633"/>
                    </a:cubicBezTo>
                    <a:cubicBezTo>
                      <a:pt x="26" y="632"/>
                      <a:pt x="26" y="632"/>
                      <a:pt x="26" y="632"/>
                    </a:cubicBezTo>
                    <a:cubicBezTo>
                      <a:pt x="26" y="627"/>
                      <a:pt x="26" y="627"/>
                      <a:pt x="26" y="627"/>
                    </a:cubicBezTo>
                    <a:cubicBezTo>
                      <a:pt x="25" y="626"/>
                      <a:pt x="25" y="626"/>
                      <a:pt x="25" y="626"/>
                    </a:cubicBezTo>
                    <a:cubicBezTo>
                      <a:pt x="21" y="627"/>
                      <a:pt x="21" y="627"/>
                      <a:pt x="21" y="627"/>
                    </a:cubicBezTo>
                    <a:cubicBezTo>
                      <a:pt x="14" y="627"/>
                      <a:pt x="14" y="627"/>
                      <a:pt x="14" y="627"/>
                    </a:cubicBezTo>
                    <a:cubicBezTo>
                      <a:pt x="12" y="627"/>
                      <a:pt x="12" y="627"/>
                      <a:pt x="12" y="627"/>
                    </a:cubicBezTo>
                    <a:cubicBezTo>
                      <a:pt x="10" y="627"/>
                      <a:pt x="10" y="627"/>
                      <a:pt x="10" y="627"/>
                    </a:cubicBezTo>
                    <a:cubicBezTo>
                      <a:pt x="10" y="630"/>
                      <a:pt x="10" y="630"/>
                      <a:pt x="10" y="630"/>
                    </a:cubicBezTo>
                    <a:cubicBezTo>
                      <a:pt x="12" y="633"/>
                      <a:pt x="12" y="633"/>
                      <a:pt x="12" y="633"/>
                    </a:cubicBezTo>
                    <a:cubicBezTo>
                      <a:pt x="13" y="634"/>
                      <a:pt x="13" y="634"/>
                      <a:pt x="13" y="634"/>
                    </a:cubicBezTo>
                    <a:cubicBezTo>
                      <a:pt x="14" y="637"/>
                      <a:pt x="14" y="637"/>
                      <a:pt x="14" y="637"/>
                    </a:cubicBezTo>
                    <a:cubicBezTo>
                      <a:pt x="11" y="637"/>
                      <a:pt x="11" y="637"/>
                      <a:pt x="11" y="637"/>
                    </a:cubicBezTo>
                    <a:cubicBezTo>
                      <a:pt x="10" y="640"/>
                      <a:pt x="10" y="640"/>
                      <a:pt x="10" y="640"/>
                    </a:cubicBezTo>
                    <a:cubicBezTo>
                      <a:pt x="8" y="642"/>
                      <a:pt x="8" y="642"/>
                      <a:pt x="8" y="642"/>
                    </a:cubicBezTo>
                    <a:cubicBezTo>
                      <a:pt x="6" y="645"/>
                      <a:pt x="6" y="645"/>
                      <a:pt x="6" y="645"/>
                    </a:cubicBezTo>
                    <a:cubicBezTo>
                      <a:pt x="1" y="648"/>
                      <a:pt x="1" y="648"/>
                      <a:pt x="1" y="648"/>
                    </a:cubicBezTo>
                    <a:cubicBezTo>
                      <a:pt x="1" y="651"/>
                      <a:pt x="1" y="651"/>
                      <a:pt x="1" y="651"/>
                    </a:cubicBezTo>
                    <a:cubicBezTo>
                      <a:pt x="6" y="657"/>
                      <a:pt x="6" y="657"/>
                      <a:pt x="6" y="657"/>
                    </a:cubicBezTo>
                    <a:cubicBezTo>
                      <a:pt x="9" y="657"/>
                      <a:pt x="9" y="657"/>
                      <a:pt x="9" y="657"/>
                    </a:cubicBezTo>
                    <a:cubicBezTo>
                      <a:pt x="11" y="655"/>
                      <a:pt x="11" y="655"/>
                      <a:pt x="11" y="655"/>
                    </a:cubicBezTo>
                    <a:cubicBezTo>
                      <a:pt x="11" y="653"/>
                      <a:pt x="11" y="653"/>
                      <a:pt x="11" y="653"/>
                    </a:cubicBezTo>
                    <a:cubicBezTo>
                      <a:pt x="7" y="652"/>
                      <a:pt x="7" y="652"/>
                      <a:pt x="7" y="652"/>
                    </a:cubicBezTo>
                    <a:cubicBezTo>
                      <a:pt x="7" y="650"/>
                      <a:pt x="7" y="650"/>
                      <a:pt x="7" y="650"/>
                    </a:cubicBezTo>
                    <a:cubicBezTo>
                      <a:pt x="9" y="647"/>
                      <a:pt x="9" y="647"/>
                      <a:pt x="9" y="647"/>
                    </a:cubicBezTo>
                    <a:cubicBezTo>
                      <a:pt x="13" y="646"/>
                      <a:pt x="13" y="646"/>
                      <a:pt x="13" y="646"/>
                    </a:cubicBezTo>
                    <a:cubicBezTo>
                      <a:pt x="14" y="645"/>
                      <a:pt x="14" y="645"/>
                      <a:pt x="14" y="645"/>
                    </a:cubicBezTo>
                    <a:cubicBezTo>
                      <a:pt x="15" y="649"/>
                      <a:pt x="15" y="649"/>
                      <a:pt x="15" y="649"/>
                    </a:cubicBezTo>
                    <a:cubicBezTo>
                      <a:pt x="19" y="652"/>
                      <a:pt x="19" y="652"/>
                      <a:pt x="19" y="652"/>
                    </a:cubicBezTo>
                    <a:cubicBezTo>
                      <a:pt x="23" y="651"/>
                      <a:pt x="23" y="651"/>
                      <a:pt x="23" y="651"/>
                    </a:cubicBezTo>
                    <a:cubicBezTo>
                      <a:pt x="24" y="649"/>
                      <a:pt x="24" y="649"/>
                      <a:pt x="24" y="649"/>
                    </a:cubicBezTo>
                    <a:cubicBezTo>
                      <a:pt x="27" y="650"/>
                      <a:pt x="27" y="650"/>
                      <a:pt x="27" y="650"/>
                    </a:cubicBezTo>
                    <a:cubicBezTo>
                      <a:pt x="28" y="653"/>
                      <a:pt x="28" y="653"/>
                      <a:pt x="28" y="653"/>
                    </a:cubicBezTo>
                    <a:cubicBezTo>
                      <a:pt x="33" y="655"/>
                      <a:pt x="33" y="655"/>
                      <a:pt x="33" y="655"/>
                    </a:cubicBezTo>
                    <a:cubicBezTo>
                      <a:pt x="35" y="657"/>
                      <a:pt x="35" y="657"/>
                      <a:pt x="35" y="657"/>
                    </a:cubicBezTo>
                    <a:cubicBezTo>
                      <a:pt x="33" y="658"/>
                      <a:pt x="33" y="658"/>
                      <a:pt x="33" y="658"/>
                    </a:cubicBezTo>
                    <a:cubicBezTo>
                      <a:pt x="32" y="659"/>
                      <a:pt x="32" y="659"/>
                      <a:pt x="32" y="659"/>
                    </a:cubicBezTo>
                    <a:cubicBezTo>
                      <a:pt x="34" y="662"/>
                      <a:pt x="34" y="662"/>
                      <a:pt x="34" y="662"/>
                    </a:cubicBezTo>
                    <a:cubicBezTo>
                      <a:pt x="31" y="663"/>
                      <a:pt x="31" y="663"/>
                      <a:pt x="31" y="663"/>
                    </a:cubicBezTo>
                    <a:cubicBezTo>
                      <a:pt x="30" y="666"/>
                      <a:pt x="30" y="666"/>
                      <a:pt x="30" y="666"/>
                    </a:cubicBezTo>
                    <a:cubicBezTo>
                      <a:pt x="31" y="668"/>
                      <a:pt x="31" y="668"/>
                      <a:pt x="31" y="668"/>
                    </a:cubicBezTo>
                    <a:cubicBezTo>
                      <a:pt x="35" y="670"/>
                      <a:pt x="35" y="670"/>
                      <a:pt x="35" y="670"/>
                    </a:cubicBezTo>
                    <a:cubicBezTo>
                      <a:pt x="34" y="671"/>
                      <a:pt x="34" y="671"/>
                      <a:pt x="34" y="671"/>
                    </a:cubicBezTo>
                    <a:cubicBezTo>
                      <a:pt x="31" y="670"/>
                      <a:pt x="31" y="670"/>
                      <a:pt x="31" y="670"/>
                    </a:cubicBezTo>
                    <a:cubicBezTo>
                      <a:pt x="29" y="668"/>
                      <a:pt x="29" y="668"/>
                      <a:pt x="29" y="668"/>
                    </a:cubicBezTo>
                    <a:cubicBezTo>
                      <a:pt x="27" y="668"/>
                      <a:pt x="27" y="668"/>
                      <a:pt x="27" y="668"/>
                    </a:cubicBezTo>
                    <a:cubicBezTo>
                      <a:pt x="27" y="671"/>
                      <a:pt x="27" y="671"/>
                      <a:pt x="27" y="671"/>
                    </a:cubicBezTo>
                    <a:cubicBezTo>
                      <a:pt x="30" y="674"/>
                      <a:pt x="30" y="674"/>
                      <a:pt x="30" y="674"/>
                    </a:cubicBezTo>
                    <a:cubicBezTo>
                      <a:pt x="31" y="676"/>
                      <a:pt x="31" y="676"/>
                      <a:pt x="31" y="676"/>
                    </a:cubicBezTo>
                    <a:cubicBezTo>
                      <a:pt x="36" y="677"/>
                      <a:pt x="36" y="677"/>
                      <a:pt x="36" y="677"/>
                    </a:cubicBezTo>
                    <a:cubicBezTo>
                      <a:pt x="41" y="675"/>
                      <a:pt x="41" y="675"/>
                      <a:pt x="41" y="675"/>
                    </a:cubicBezTo>
                    <a:cubicBezTo>
                      <a:pt x="43" y="677"/>
                      <a:pt x="43" y="677"/>
                      <a:pt x="43" y="677"/>
                    </a:cubicBezTo>
                    <a:cubicBezTo>
                      <a:pt x="45" y="676"/>
                      <a:pt x="45" y="676"/>
                      <a:pt x="45" y="676"/>
                    </a:cubicBezTo>
                    <a:cubicBezTo>
                      <a:pt x="48" y="675"/>
                      <a:pt x="48" y="675"/>
                      <a:pt x="48" y="675"/>
                    </a:cubicBezTo>
                    <a:cubicBezTo>
                      <a:pt x="47" y="678"/>
                      <a:pt x="47" y="678"/>
                      <a:pt x="47" y="678"/>
                    </a:cubicBezTo>
                    <a:cubicBezTo>
                      <a:pt x="48" y="679"/>
                      <a:pt x="48" y="679"/>
                      <a:pt x="48" y="679"/>
                    </a:cubicBezTo>
                    <a:cubicBezTo>
                      <a:pt x="46" y="680"/>
                      <a:pt x="46" y="680"/>
                      <a:pt x="46" y="680"/>
                    </a:cubicBezTo>
                    <a:cubicBezTo>
                      <a:pt x="43" y="680"/>
                      <a:pt x="43" y="680"/>
                      <a:pt x="43" y="680"/>
                    </a:cubicBezTo>
                    <a:cubicBezTo>
                      <a:pt x="42" y="681"/>
                      <a:pt x="42" y="681"/>
                      <a:pt x="42" y="681"/>
                    </a:cubicBezTo>
                    <a:cubicBezTo>
                      <a:pt x="39" y="679"/>
                      <a:pt x="39" y="679"/>
                      <a:pt x="39" y="679"/>
                    </a:cubicBezTo>
                    <a:cubicBezTo>
                      <a:pt x="34" y="681"/>
                      <a:pt x="34" y="681"/>
                      <a:pt x="34" y="681"/>
                    </a:cubicBezTo>
                    <a:cubicBezTo>
                      <a:pt x="32" y="683"/>
                      <a:pt x="32" y="683"/>
                      <a:pt x="32" y="683"/>
                    </a:cubicBezTo>
                    <a:cubicBezTo>
                      <a:pt x="33" y="685"/>
                      <a:pt x="33" y="685"/>
                      <a:pt x="33" y="685"/>
                    </a:cubicBezTo>
                    <a:cubicBezTo>
                      <a:pt x="37" y="688"/>
                      <a:pt x="37" y="688"/>
                      <a:pt x="37" y="688"/>
                    </a:cubicBezTo>
                    <a:cubicBezTo>
                      <a:pt x="37" y="691"/>
                      <a:pt x="37" y="691"/>
                      <a:pt x="37" y="691"/>
                    </a:cubicBezTo>
                    <a:cubicBezTo>
                      <a:pt x="41" y="691"/>
                      <a:pt x="41" y="691"/>
                      <a:pt x="41" y="691"/>
                    </a:cubicBezTo>
                    <a:cubicBezTo>
                      <a:pt x="43" y="690"/>
                      <a:pt x="43" y="690"/>
                      <a:pt x="43" y="690"/>
                    </a:cubicBezTo>
                    <a:cubicBezTo>
                      <a:pt x="43" y="692"/>
                      <a:pt x="43" y="692"/>
                      <a:pt x="43" y="692"/>
                    </a:cubicBezTo>
                    <a:cubicBezTo>
                      <a:pt x="40" y="695"/>
                      <a:pt x="40" y="695"/>
                      <a:pt x="40" y="695"/>
                    </a:cubicBezTo>
                    <a:cubicBezTo>
                      <a:pt x="40" y="697"/>
                      <a:pt x="40" y="697"/>
                      <a:pt x="40" y="697"/>
                    </a:cubicBezTo>
                    <a:cubicBezTo>
                      <a:pt x="41" y="698"/>
                      <a:pt x="41" y="698"/>
                      <a:pt x="41" y="698"/>
                    </a:cubicBezTo>
                    <a:cubicBezTo>
                      <a:pt x="40" y="700"/>
                      <a:pt x="40" y="700"/>
                      <a:pt x="40" y="700"/>
                    </a:cubicBezTo>
                    <a:cubicBezTo>
                      <a:pt x="38" y="700"/>
                      <a:pt x="38" y="700"/>
                      <a:pt x="38" y="700"/>
                    </a:cubicBezTo>
                    <a:cubicBezTo>
                      <a:pt x="37" y="703"/>
                      <a:pt x="37" y="703"/>
                      <a:pt x="37" y="703"/>
                    </a:cubicBezTo>
                    <a:cubicBezTo>
                      <a:pt x="40" y="712"/>
                      <a:pt x="40" y="712"/>
                      <a:pt x="40" y="712"/>
                    </a:cubicBezTo>
                    <a:cubicBezTo>
                      <a:pt x="42" y="714"/>
                      <a:pt x="42" y="714"/>
                      <a:pt x="42" y="714"/>
                    </a:cubicBezTo>
                    <a:cubicBezTo>
                      <a:pt x="41" y="719"/>
                      <a:pt x="41" y="719"/>
                      <a:pt x="41" y="719"/>
                    </a:cubicBezTo>
                    <a:cubicBezTo>
                      <a:pt x="44" y="722"/>
                      <a:pt x="44" y="722"/>
                      <a:pt x="44" y="722"/>
                    </a:cubicBezTo>
                    <a:cubicBezTo>
                      <a:pt x="47" y="724"/>
                      <a:pt x="47" y="724"/>
                      <a:pt x="47" y="724"/>
                    </a:cubicBezTo>
                    <a:cubicBezTo>
                      <a:pt x="47" y="717"/>
                      <a:pt x="47" y="717"/>
                      <a:pt x="47" y="717"/>
                    </a:cubicBezTo>
                    <a:cubicBezTo>
                      <a:pt x="48" y="710"/>
                      <a:pt x="48" y="710"/>
                      <a:pt x="48" y="710"/>
                    </a:cubicBezTo>
                    <a:cubicBezTo>
                      <a:pt x="51" y="709"/>
                      <a:pt x="51" y="709"/>
                      <a:pt x="51" y="709"/>
                    </a:cubicBezTo>
                    <a:cubicBezTo>
                      <a:pt x="52" y="710"/>
                      <a:pt x="52" y="710"/>
                      <a:pt x="52" y="710"/>
                    </a:cubicBezTo>
                    <a:cubicBezTo>
                      <a:pt x="50" y="710"/>
                      <a:pt x="50" y="710"/>
                      <a:pt x="50" y="710"/>
                    </a:cubicBezTo>
                    <a:cubicBezTo>
                      <a:pt x="48" y="718"/>
                      <a:pt x="48" y="718"/>
                      <a:pt x="48" y="718"/>
                    </a:cubicBezTo>
                    <a:cubicBezTo>
                      <a:pt x="48" y="720"/>
                      <a:pt x="48" y="720"/>
                      <a:pt x="48" y="720"/>
                    </a:cubicBezTo>
                    <a:cubicBezTo>
                      <a:pt x="51" y="722"/>
                      <a:pt x="51" y="722"/>
                      <a:pt x="51" y="722"/>
                    </a:cubicBezTo>
                    <a:cubicBezTo>
                      <a:pt x="54" y="722"/>
                      <a:pt x="54" y="722"/>
                      <a:pt x="54" y="722"/>
                    </a:cubicBezTo>
                    <a:cubicBezTo>
                      <a:pt x="53" y="723"/>
                      <a:pt x="53" y="723"/>
                      <a:pt x="53" y="723"/>
                    </a:cubicBezTo>
                    <a:cubicBezTo>
                      <a:pt x="48" y="724"/>
                      <a:pt x="48" y="724"/>
                      <a:pt x="48" y="724"/>
                    </a:cubicBezTo>
                    <a:cubicBezTo>
                      <a:pt x="45" y="727"/>
                      <a:pt x="45" y="727"/>
                      <a:pt x="45" y="727"/>
                    </a:cubicBezTo>
                    <a:cubicBezTo>
                      <a:pt x="46" y="729"/>
                      <a:pt x="46" y="729"/>
                      <a:pt x="46" y="729"/>
                    </a:cubicBezTo>
                    <a:cubicBezTo>
                      <a:pt x="45" y="732"/>
                      <a:pt x="45" y="732"/>
                      <a:pt x="45" y="732"/>
                    </a:cubicBezTo>
                    <a:cubicBezTo>
                      <a:pt x="45" y="735"/>
                      <a:pt x="45" y="735"/>
                      <a:pt x="45" y="735"/>
                    </a:cubicBezTo>
                    <a:cubicBezTo>
                      <a:pt x="43" y="737"/>
                      <a:pt x="43" y="737"/>
                      <a:pt x="43" y="737"/>
                    </a:cubicBezTo>
                    <a:cubicBezTo>
                      <a:pt x="41" y="740"/>
                      <a:pt x="41" y="740"/>
                      <a:pt x="41" y="740"/>
                    </a:cubicBezTo>
                    <a:cubicBezTo>
                      <a:pt x="42" y="742"/>
                      <a:pt x="42" y="742"/>
                      <a:pt x="42" y="742"/>
                    </a:cubicBezTo>
                    <a:cubicBezTo>
                      <a:pt x="47" y="746"/>
                      <a:pt x="47" y="746"/>
                      <a:pt x="47" y="746"/>
                    </a:cubicBezTo>
                    <a:cubicBezTo>
                      <a:pt x="54" y="748"/>
                      <a:pt x="54" y="748"/>
                      <a:pt x="54" y="748"/>
                    </a:cubicBezTo>
                    <a:cubicBezTo>
                      <a:pt x="57" y="750"/>
                      <a:pt x="57" y="750"/>
                      <a:pt x="57" y="750"/>
                    </a:cubicBezTo>
                    <a:cubicBezTo>
                      <a:pt x="56" y="751"/>
                      <a:pt x="56" y="751"/>
                      <a:pt x="56" y="751"/>
                    </a:cubicBezTo>
                    <a:cubicBezTo>
                      <a:pt x="55" y="752"/>
                      <a:pt x="55" y="752"/>
                      <a:pt x="55" y="752"/>
                    </a:cubicBezTo>
                    <a:cubicBezTo>
                      <a:pt x="56" y="755"/>
                      <a:pt x="56" y="755"/>
                      <a:pt x="56" y="755"/>
                    </a:cubicBezTo>
                    <a:cubicBezTo>
                      <a:pt x="57" y="757"/>
                      <a:pt x="57" y="757"/>
                      <a:pt x="57" y="757"/>
                    </a:cubicBezTo>
                    <a:cubicBezTo>
                      <a:pt x="60" y="754"/>
                      <a:pt x="60" y="754"/>
                      <a:pt x="60" y="754"/>
                    </a:cubicBezTo>
                    <a:cubicBezTo>
                      <a:pt x="60" y="756"/>
                      <a:pt x="60" y="756"/>
                      <a:pt x="60" y="756"/>
                    </a:cubicBezTo>
                    <a:cubicBezTo>
                      <a:pt x="59" y="759"/>
                      <a:pt x="59" y="759"/>
                      <a:pt x="59" y="759"/>
                    </a:cubicBezTo>
                    <a:cubicBezTo>
                      <a:pt x="56" y="760"/>
                      <a:pt x="56" y="760"/>
                      <a:pt x="56" y="760"/>
                    </a:cubicBezTo>
                    <a:cubicBezTo>
                      <a:pt x="54" y="763"/>
                      <a:pt x="54" y="763"/>
                      <a:pt x="54" y="763"/>
                    </a:cubicBezTo>
                    <a:cubicBezTo>
                      <a:pt x="56" y="764"/>
                      <a:pt x="56" y="764"/>
                      <a:pt x="56" y="764"/>
                    </a:cubicBezTo>
                    <a:cubicBezTo>
                      <a:pt x="59" y="764"/>
                      <a:pt x="59" y="764"/>
                      <a:pt x="59" y="764"/>
                    </a:cubicBezTo>
                    <a:cubicBezTo>
                      <a:pt x="59" y="766"/>
                      <a:pt x="59" y="766"/>
                      <a:pt x="59" y="766"/>
                    </a:cubicBezTo>
                    <a:cubicBezTo>
                      <a:pt x="61" y="770"/>
                      <a:pt x="61" y="770"/>
                      <a:pt x="61" y="770"/>
                    </a:cubicBezTo>
                    <a:cubicBezTo>
                      <a:pt x="63" y="770"/>
                      <a:pt x="63" y="770"/>
                      <a:pt x="63" y="770"/>
                    </a:cubicBezTo>
                    <a:cubicBezTo>
                      <a:pt x="65" y="767"/>
                      <a:pt x="65" y="767"/>
                      <a:pt x="65" y="767"/>
                    </a:cubicBezTo>
                    <a:cubicBezTo>
                      <a:pt x="65" y="771"/>
                      <a:pt x="65" y="771"/>
                      <a:pt x="65" y="771"/>
                    </a:cubicBezTo>
                    <a:cubicBezTo>
                      <a:pt x="66" y="775"/>
                      <a:pt x="66" y="775"/>
                      <a:pt x="66" y="775"/>
                    </a:cubicBezTo>
                    <a:cubicBezTo>
                      <a:pt x="64" y="774"/>
                      <a:pt x="64" y="774"/>
                      <a:pt x="64" y="774"/>
                    </a:cubicBezTo>
                    <a:cubicBezTo>
                      <a:pt x="63" y="773"/>
                      <a:pt x="63" y="773"/>
                      <a:pt x="63" y="773"/>
                    </a:cubicBezTo>
                    <a:cubicBezTo>
                      <a:pt x="61" y="774"/>
                      <a:pt x="61" y="774"/>
                      <a:pt x="61" y="774"/>
                    </a:cubicBezTo>
                    <a:cubicBezTo>
                      <a:pt x="60" y="776"/>
                      <a:pt x="60" y="776"/>
                      <a:pt x="60" y="776"/>
                    </a:cubicBezTo>
                    <a:cubicBezTo>
                      <a:pt x="63" y="780"/>
                      <a:pt x="63" y="780"/>
                      <a:pt x="63" y="780"/>
                    </a:cubicBezTo>
                    <a:cubicBezTo>
                      <a:pt x="65" y="780"/>
                      <a:pt x="65" y="780"/>
                      <a:pt x="65" y="780"/>
                    </a:cubicBezTo>
                    <a:cubicBezTo>
                      <a:pt x="66" y="784"/>
                      <a:pt x="66" y="784"/>
                      <a:pt x="66" y="784"/>
                    </a:cubicBezTo>
                    <a:cubicBezTo>
                      <a:pt x="68" y="786"/>
                      <a:pt x="68" y="786"/>
                      <a:pt x="68" y="786"/>
                    </a:cubicBezTo>
                    <a:cubicBezTo>
                      <a:pt x="71" y="789"/>
                      <a:pt x="71" y="789"/>
                      <a:pt x="71" y="789"/>
                    </a:cubicBezTo>
                    <a:cubicBezTo>
                      <a:pt x="73" y="789"/>
                      <a:pt x="73" y="789"/>
                      <a:pt x="73" y="789"/>
                    </a:cubicBezTo>
                    <a:cubicBezTo>
                      <a:pt x="72" y="784"/>
                      <a:pt x="72" y="784"/>
                      <a:pt x="72" y="784"/>
                    </a:cubicBezTo>
                    <a:cubicBezTo>
                      <a:pt x="72" y="782"/>
                      <a:pt x="72" y="782"/>
                      <a:pt x="72" y="782"/>
                    </a:cubicBezTo>
                    <a:cubicBezTo>
                      <a:pt x="71" y="779"/>
                      <a:pt x="71" y="779"/>
                      <a:pt x="71" y="779"/>
                    </a:cubicBezTo>
                    <a:cubicBezTo>
                      <a:pt x="75" y="781"/>
                      <a:pt x="75" y="781"/>
                      <a:pt x="75" y="781"/>
                    </a:cubicBezTo>
                    <a:cubicBezTo>
                      <a:pt x="75" y="784"/>
                      <a:pt x="75" y="784"/>
                      <a:pt x="75" y="784"/>
                    </a:cubicBezTo>
                    <a:cubicBezTo>
                      <a:pt x="77" y="787"/>
                      <a:pt x="77" y="787"/>
                      <a:pt x="77" y="787"/>
                    </a:cubicBezTo>
                    <a:cubicBezTo>
                      <a:pt x="79" y="783"/>
                      <a:pt x="79" y="783"/>
                      <a:pt x="79" y="783"/>
                    </a:cubicBezTo>
                    <a:cubicBezTo>
                      <a:pt x="81" y="781"/>
                      <a:pt x="81" y="781"/>
                      <a:pt x="81" y="781"/>
                    </a:cubicBezTo>
                    <a:cubicBezTo>
                      <a:pt x="81" y="779"/>
                      <a:pt x="81" y="779"/>
                      <a:pt x="81" y="779"/>
                    </a:cubicBezTo>
                    <a:cubicBezTo>
                      <a:pt x="78" y="778"/>
                      <a:pt x="78" y="778"/>
                      <a:pt x="78" y="778"/>
                    </a:cubicBezTo>
                    <a:cubicBezTo>
                      <a:pt x="74" y="777"/>
                      <a:pt x="74" y="777"/>
                      <a:pt x="74" y="777"/>
                    </a:cubicBezTo>
                    <a:cubicBezTo>
                      <a:pt x="74" y="776"/>
                      <a:pt x="74" y="776"/>
                      <a:pt x="74" y="776"/>
                    </a:cubicBezTo>
                    <a:cubicBezTo>
                      <a:pt x="77" y="776"/>
                      <a:pt x="77" y="776"/>
                      <a:pt x="77" y="776"/>
                    </a:cubicBezTo>
                    <a:cubicBezTo>
                      <a:pt x="83" y="777"/>
                      <a:pt x="83" y="777"/>
                      <a:pt x="83" y="777"/>
                    </a:cubicBezTo>
                    <a:cubicBezTo>
                      <a:pt x="84" y="779"/>
                      <a:pt x="84" y="779"/>
                      <a:pt x="84" y="779"/>
                    </a:cubicBezTo>
                    <a:cubicBezTo>
                      <a:pt x="87" y="779"/>
                      <a:pt x="87" y="779"/>
                      <a:pt x="87" y="779"/>
                    </a:cubicBezTo>
                    <a:cubicBezTo>
                      <a:pt x="86" y="776"/>
                      <a:pt x="86" y="776"/>
                      <a:pt x="86" y="776"/>
                    </a:cubicBezTo>
                    <a:cubicBezTo>
                      <a:pt x="83" y="774"/>
                      <a:pt x="83" y="774"/>
                      <a:pt x="83" y="774"/>
                    </a:cubicBezTo>
                    <a:cubicBezTo>
                      <a:pt x="76" y="773"/>
                      <a:pt x="76" y="773"/>
                      <a:pt x="76" y="773"/>
                    </a:cubicBezTo>
                    <a:cubicBezTo>
                      <a:pt x="76" y="772"/>
                      <a:pt x="76" y="772"/>
                      <a:pt x="76" y="772"/>
                    </a:cubicBezTo>
                    <a:cubicBezTo>
                      <a:pt x="78" y="771"/>
                      <a:pt x="78" y="771"/>
                      <a:pt x="78" y="771"/>
                    </a:cubicBezTo>
                    <a:cubicBezTo>
                      <a:pt x="84" y="773"/>
                      <a:pt x="84" y="773"/>
                      <a:pt x="84" y="773"/>
                    </a:cubicBezTo>
                    <a:cubicBezTo>
                      <a:pt x="90" y="777"/>
                      <a:pt x="90" y="777"/>
                      <a:pt x="90" y="777"/>
                    </a:cubicBezTo>
                    <a:cubicBezTo>
                      <a:pt x="91" y="781"/>
                      <a:pt x="91" y="781"/>
                      <a:pt x="91" y="781"/>
                    </a:cubicBezTo>
                    <a:cubicBezTo>
                      <a:pt x="88" y="784"/>
                      <a:pt x="88" y="784"/>
                      <a:pt x="88" y="784"/>
                    </a:cubicBezTo>
                    <a:cubicBezTo>
                      <a:pt x="88" y="787"/>
                      <a:pt x="88" y="787"/>
                      <a:pt x="88" y="787"/>
                    </a:cubicBezTo>
                    <a:cubicBezTo>
                      <a:pt x="90" y="792"/>
                      <a:pt x="90" y="792"/>
                      <a:pt x="90" y="792"/>
                    </a:cubicBezTo>
                    <a:cubicBezTo>
                      <a:pt x="90" y="794"/>
                      <a:pt x="90" y="794"/>
                      <a:pt x="90" y="794"/>
                    </a:cubicBezTo>
                    <a:cubicBezTo>
                      <a:pt x="87" y="796"/>
                      <a:pt x="87" y="796"/>
                      <a:pt x="87" y="796"/>
                    </a:cubicBezTo>
                    <a:cubicBezTo>
                      <a:pt x="89" y="792"/>
                      <a:pt x="89" y="792"/>
                      <a:pt x="89" y="792"/>
                    </a:cubicBezTo>
                    <a:cubicBezTo>
                      <a:pt x="86" y="786"/>
                      <a:pt x="86" y="786"/>
                      <a:pt x="86" y="786"/>
                    </a:cubicBezTo>
                    <a:cubicBezTo>
                      <a:pt x="84" y="784"/>
                      <a:pt x="84" y="784"/>
                      <a:pt x="84" y="784"/>
                    </a:cubicBezTo>
                    <a:cubicBezTo>
                      <a:pt x="82" y="786"/>
                      <a:pt x="82" y="786"/>
                      <a:pt x="82" y="786"/>
                    </a:cubicBezTo>
                    <a:cubicBezTo>
                      <a:pt x="82" y="789"/>
                      <a:pt x="82" y="789"/>
                      <a:pt x="82" y="789"/>
                    </a:cubicBezTo>
                    <a:cubicBezTo>
                      <a:pt x="84" y="791"/>
                      <a:pt x="84" y="791"/>
                      <a:pt x="84" y="791"/>
                    </a:cubicBezTo>
                    <a:cubicBezTo>
                      <a:pt x="82" y="794"/>
                      <a:pt x="82" y="794"/>
                      <a:pt x="82" y="794"/>
                    </a:cubicBezTo>
                    <a:cubicBezTo>
                      <a:pt x="81" y="793"/>
                      <a:pt x="81" y="793"/>
                      <a:pt x="81" y="793"/>
                    </a:cubicBezTo>
                    <a:cubicBezTo>
                      <a:pt x="80" y="790"/>
                      <a:pt x="80" y="790"/>
                      <a:pt x="80" y="790"/>
                    </a:cubicBezTo>
                    <a:cubicBezTo>
                      <a:pt x="78" y="790"/>
                      <a:pt x="78" y="790"/>
                      <a:pt x="78" y="790"/>
                    </a:cubicBezTo>
                    <a:cubicBezTo>
                      <a:pt x="75" y="792"/>
                      <a:pt x="75" y="792"/>
                      <a:pt x="75" y="792"/>
                    </a:cubicBezTo>
                    <a:cubicBezTo>
                      <a:pt x="71" y="792"/>
                      <a:pt x="71" y="792"/>
                      <a:pt x="71" y="792"/>
                    </a:cubicBezTo>
                    <a:cubicBezTo>
                      <a:pt x="68" y="793"/>
                      <a:pt x="68" y="793"/>
                      <a:pt x="68" y="793"/>
                    </a:cubicBezTo>
                    <a:cubicBezTo>
                      <a:pt x="71" y="795"/>
                      <a:pt x="71" y="795"/>
                      <a:pt x="71" y="795"/>
                    </a:cubicBezTo>
                    <a:cubicBezTo>
                      <a:pt x="71" y="800"/>
                      <a:pt x="71" y="800"/>
                      <a:pt x="71" y="800"/>
                    </a:cubicBezTo>
                    <a:cubicBezTo>
                      <a:pt x="73" y="803"/>
                      <a:pt x="73" y="803"/>
                      <a:pt x="73" y="803"/>
                    </a:cubicBezTo>
                    <a:cubicBezTo>
                      <a:pt x="73" y="805"/>
                      <a:pt x="73" y="805"/>
                      <a:pt x="73" y="805"/>
                    </a:cubicBezTo>
                    <a:cubicBezTo>
                      <a:pt x="72" y="807"/>
                      <a:pt x="72" y="807"/>
                      <a:pt x="72" y="807"/>
                    </a:cubicBezTo>
                    <a:cubicBezTo>
                      <a:pt x="73" y="808"/>
                      <a:pt x="73" y="808"/>
                      <a:pt x="73" y="808"/>
                    </a:cubicBezTo>
                    <a:cubicBezTo>
                      <a:pt x="75" y="808"/>
                      <a:pt x="75" y="808"/>
                      <a:pt x="75" y="808"/>
                    </a:cubicBezTo>
                    <a:cubicBezTo>
                      <a:pt x="77" y="806"/>
                      <a:pt x="77" y="806"/>
                      <a:pt x="77" y="806"/>
                    </a:cubicBezTo>
                    <a:cubicBezTo>
                      <a:pt x="78" y="807"/>
                      <a:pt x="78" y="807"/>
                      <a:pt x="78" y="807"/>
                    </a:cubicBezTo>
                    <a:cubicBezTo>
                      <a:pt x="81" y="808"/>
                      <a:pt x="81" y="808"/>
                      <a:pt x="81" y="808"/>
                    </a:cubicBezTo>
                    <a:cubicBezTo>
                      <a:pt x="81" y="809"/>
                      <a:pt x="81" y="809"/>
                      <a:pt x="81" y="809"/>
                    </a:cubicBezTo>
                    <a:cubicBezTo>
                      <a:pt x="78" y="810"/>
                      <a:pt x="78" y="810"/>
                      <a:pt x="78" y="810"/>
                    </a:cubicBezTo>
                    <a:cubicBezTo>
                      <a:pt x="76" y="812"/>
                      <a:pt x="76" y="812"/>
                      <a:pt x="76" y="812"/>
                    </a:cubicBezTo>
                    <a:cubicBezTo>
                      <a:pt x="77" y="814"/>
                      <a:pt x="77" y="814"/>
                      <a:pt x="77" y="814"/>
                    </a:cubicBezTo>
                    <a:cubicBezTo>
                      <a:pt x="81" y="814"/>
                      <a:pt x="81" y="814"/>
                      <a:pt x="81" y="814"/>
                    </a:cubicBezTo>
                    <a:cubicBezTo>
                      <a:pt x="86" y="817"/>
                      <a:pt x="86" y="817"/>
                      <a:pt x="86" y="817"/>
                    </a:cubicBezTo>
                    <a:cubicBezTo>
                      <a:pt x="88" y="817"/>
                      <a:pt x="88" y="817"/>
                      <a:pt x="88" y="817"/>
                    </a:cubicBezTo>
                    <a:cubicBezTo>
                      <a:pt x="90" y="814"/>
                      <a:pt x="90" y="814"/>
                      <a:pt x="90" y="814"/>
                    </a:cubicBezTo>
                    <a:cubicBezTo>
                      <a:pt x="88" y="811"/>
                      <a:pt x="88" y="811"/>
                      <a:pt x="88" y="811"/>
                    </a:cubicBezTo>
                    <a:cubicBezTo>
                      <a:pt x="89" y="808"/>
                      <a:pt x="89" y="808"/>
                      <a:pt x="89" y="808"/>
                    </a:cubicBezTo>
                    <a:cubicBezTo>
                      <a:pt x="88" y="805"/>
                      <a:pt x="88" y="805"/>
                      <a:pt x="88" y="805"/>
                    </a:cubicBezTo>
                    <a:cubicBezTo>
                      <a:pt x="86" y="806"/>
                      <a:pt x="86" y="806"/>
                      <a:pt x="86" y="806"/>
                    </a:cubicBezTo>
                    <a:cubicBezTo>
                      <a:pt x="84" y="805"/>
                      <a:pt x="84" y="805"/>
                      <a:pt x="84" y="805"/>
                    </a:cubicBezTo>
                    <a:cubicBezTo>
                      <a:pt x="85" y="804"/>
                      <a:pt x="85" y="804"/>
                      <a:pt x="85" y="804"/>
                    </a:cubicBezTo>
                    <a:cubicBezTo>
                      <a:pt x="87" y="803"/>
                      <a:pt x="87" y="803"/>
                      <a:pt x="87" y="803"/>
                    </a:cubicBezTo>
                    <a:cubicBezTo>
                      <a:pt x="87" y="800"/>
                      <a:pt x="87" y="800"/>
                      <a:pt x="87" y="800"/>
                    </a:cubicBezTo>
                    <a:cubicBezTo>
                      <a:pt x="88" y="800"/>
                      <a:pt x="88" y="800"/>
                      <a:pt x="88" y="800"/>
                    </a:cubicBezTo>
                    <a:cubicBezTo>
                      <a:pt x="93" y="801"/>
                      <a:pt x="93" y="801"/>
                      <a:pt x="93" y="801"/>
                    </a:cubicBezTo>
                    <a:cubicBezTo>
                      <a:pt x="94" y="800"/>
                      <a:pt x="94" y="800"/>
                      <a:pt x="94" y="800"/>
                    </a:cubicBezTo>
                    <a:cubicBezTo>
                      <a:pt x="95" y="802"/>
                      <a:pt x="95" y="802"/>
                      <a:pt x="95" y="802"/>
                    </a:cubicBezTo>
                    <a:cubicBezTo>
                      <a:pt x="97" y="803"/>
                      <a:pt x="97" y="803"/>
                      <a:pt x="97" y="803"/>
                    </a:cubicBezTo>
                    <a:cubicBezTo>
                      <a:pt x="98" y="801"/>
                      <a:pt x="98" y="801"/>
                      <a:pt x="98" y="801"/>
                    </a:cubicBezTo>
                    <a:cubicBezTo>
                      <a:pt x="101" y="800"/>
                      <a:pt x="101" y="800"/>
                      <a:pt x="101" y="800"/>
                    </a:cubicBezTo>
                    <a:cubicBezTo>
                      <a:pt x="105" y="801"/>
                      <a:pt x="105" y="801"/>
                      <a:pt x="105" y="801"/>
                    </a:cubicBezTo>
                    <a:cubicBezTo>
                      <a:pt x="108" y="801"/>
                      <a:pt x="108" y="801"/>
                      <a:pt x="108" y="801"/>
                    </a:cubicBezTo>
                    <a:cubicBezTo>
                      <a:pt x="112" y="801"/>
                      <a:pt x="112" y="801"/>
                      <a:pt x="112" y="801"/>
                    </a:cubicBezTo>
                    <a:cubicBezTo>
                      <a:pt x="112" y="802"/>
                      <a:pt x="112" y="802"/>
                      <a:pt x="112" y="802"/>
                    </a:cubicBezTo>
                    <a:cubicBezTo>
                      <a:pt x="110" y="803"/>
                      <a:pt x="110" y="803"/>
                      <a:pt x="110" y="803"/>
                    </a:cubicBezTo>
                    <a:cubicBezTo>
                      <a:pt x="108" y="806"/>
                      <a:pt x="108" y="806"/>
                      <a:pt x="108" y="806"/>
                    </a:cubicBezTo>
                    <a:cubicBezTo>
                      <a:pt x="106" y="805"/>
                      <a:pt x="106" y="805"/>
                      <a:pt x="106" y="805"/>
                    </a:cubicBezTo>
                    <a:cubicBezTo>
                      <a:pt x="104" y="803"/>
                      <a:pt x="104" y="803"/>
                      <a:pt x="104" y="803"/>
                    </a:cubicBezTo>
                    <a:cubicBezTo>
                      <a:pt x="101" y="804"/>
                      <a:pt x="101" y="804"/>
                      <a:pt x="101" y="804"/>
                    </a:cubicBezTo>
                    <a:cubicBezTo>
                      <a:pt x="95" y="809"/>
                      <a:pt x="95" y="809"/>
                      <a:pt x="95" y="809"/>
                    </a:cubicBezTo>
                    <a:cubicBezTo>
                      <a:pt x="94" y="809"/>
                      <a:pt x="94" y="809"/>
                      <a:pt x="94" y="809"/>
                    </a:cubicBezTo>
                    <a:cubicBezTo>
                      <a:pt x="92" y="809"/>
                      <a:pt x="92" y="809"/>
                      <a:pt x="92" y="809"/>
                    </a:cubicBezTo>
                    <a:cubicBezTo>
                      <a:pt x="90" y="811"/>
                      <a:pt x="90" y="811"/>
                      <a:pt x="90" y="811"/>
                    </a:cubicBezTo>
                    <a:cubicBezTo>
                      <a:pt x="91" y="814"/>
                      <a:pt x="91" y="814"/>
                      <a:pt x="91" y="814"/>
                    </a:cubicBezTo>
                    <a:cubicBezTo>
                      <a:pt x="90" y="816"/>
                      <a:pt x="90" y="816"/>
                      <a:pt x="90" y="816"/>
                    </a:cubicBezTo>
                    <a:cubicBezTo>
                      <a:pt x="89" y="817"/>
                      <a:pt x="89" y="817"/>
                      <a:pt x="89" y="817"/>
                    </a:cubicBezTo>
                    <a:cubicBezTo>
                      <a:pt x="89" y="819"/>
                      <a:pt x="89" y="819"/>
                      <a:pt x="89" y="819"/>
                    </a:cubicBezTo>
                    <a:cubicBezTo>
                      <a:pt x="90" y="820"/>
                      <a:pt x="90" y="820"/>
                      <a:pt x="90" y="820"/>
                    </a:cubicBezTo>
                    <a:cubicBezTo>
                      <a:pt x="89" y="822"/>
                      <a:pt x="89" y="822"/>
                      <a:pt x="89" y="822"/>
                    </a:cubicBezTo>
                    <a:cubicBezTo>
                      <a:pt x="89" y="823"/>
                      <a:pt x="89" y="823"/>
                      <a:pt x="89" y="823"/>
                    </a:cubicBezTo>
                    <a:cubicBezTo>
                      <a:pt x="94" y="825"/>
                      <a:pt x="94" y="825"/>
                      <a:pt x="94" y="825"/>
                    </a:cubicBezTo>
                    <a:cubicBezTo>
                      <a:pt x="98" y="828"/>
                      <a:pt x="98" y="828"/>
                      <a:pt x="98" y="828"/>
                    </a:cubicBezTo>
                    <a:cubicBezTo>
                      <a:pt x="99" y="828"/>
                      <a:pt x="99" y="828"/>
                      <a:pt x="99" y="828"/>
                    </a:cubicBezTo>
                    <a:cubicBezTo>
                      <a:pt x="100" y="827"/>
                      <a:pt x="100" y="827"/>
                      <a:pt x="100" y="827"/>
                    </a:cubicBezTo>
                    <a:cubicBezTo>
                      <a:pt x="99" y="824"/>
                      <a:pt x="99" y="824"/>
                      <a:pt x="99" y="824"/>
                    </a:cubicBezTo>
                    <a:cubicBezTo>
                      <a:pt x="102" y="821"/>
                      <a:pt x="102" y="821"/>
                      <a:pt x="102" y="821"/>
                    </a:cubicBezTo>
                    <a:cubicBezTo>
                      <a:pt x="104" y="821"/>
                      <a:pt x="104" y="821"/>
                      <a:pt x="104" y="821"/>
                    </a:cubicBezTo>
                    <a:cubicBezTo>
                      <a:pt x="104" y="819"/>
                      <a:pt x="104" y="819"/>
                      <a:pt x="104" y="819"/>
                    </a:cubicBezTo>
                    <a:cubicBezTo>
                      <a:pt x="101" y="816"/>
                      <a:pt x="101" y="816"/>
                      <a:pt x="101" y="816"/>
                    </a:cubicBezTo>
                    <a:cubicBezTo>
                      <a:pt x="106" y="815"/>
                      <a:pt x="106" y="815"/>
                      <a:pt x="106" y="815"/>
                    </a:cubicBezTo>
                    <a:cubicBezTo>
                      <a:pt x="109" y="812"/>
                      <a:pt x="109" y="812"/>
                      <a:pt x="109" y="812"/>
                    </a:cubicBezTo>
                    <a:cubicBezTo>
                      <a:pt x="113" y="807"/>
                      <a:pt x="113" y="807"/>
                      <a:pt x="113" y="807"/>
                    </a:cubicBezTo>
                    <a:cubicBezTo>
                      <a:pt x="115" y="806"/>
                      <a:pt x="115" y="806"/>
                      <a:pt x="115" y="806"/>
                    </a:cubicBezTo>
                    <a:cubicBezTo>
                      <a:pt x="115" y="807"/>
                      <a:pt x="115" y="807"/>
                      <a:pt x="115" y="807"/>
                    </a:cubicBezTo>
                    <a:cubicBezTo>
                      <a:pt x="118" y="808"/>
                      <a:pt x="118" y="808"/>
                      <a:pt x="118" y="808"/>
                    </a:cubicBezTo>
                    <a:cubicBezTo>
                      <a:pt x="120" y="808"/>
                      <a:pt x="120" y="808"/>
                      <a:pt x="120" y="808"/>
                    </a:cubicBezTo>
                    <a:cubicBezTo>
                      <a:pt x="121" y="809"/>
                      <a:pt x="121" y="809"/>
                      <a:pt x="121" y="809"/>
                    </a:cubicBezTo>
                    <a:cubicBezTo>
                      <a:pt x="118" y="810"/>
                      <a:pt x="118" y="810"/>
                      <a:pt x="118" y="810"/>
                    </a:cubicBezTo>
                    <a:cubicBezTo>
                      <a:pt x="116" y="813"/>
                      <a:pt x="116" y="813"/>
                      <a:pt x="116" y="813"/>
                    </a:cubicBezTo>
                    <a:cubicBezTo>
                      <a:pt x="116" y="816"/>
                      <a:pt x="116" y="816"/>
                      <a:pt x="116" y="816"/>
                    </a:cubicBezTo>
                    <a:cubicBezTo>
                      <a:pt x="112" y="819"/>
                      <a:pt x="112" y="819"/>
                      <a:pt x="112" y="819"/>
                    </a:cubicBezTo>
                    <a:cubicBezTo>
                      <a:pt x="112" y="823"/>
                      <a:pt x="112" y="823"/>
                      <a:pt x="112" y="823"/>
                    </a:cubicBezTo>
                    <a:cubicBezTo>
                      <a:pt x="113" y="825"/>
                      <a:pt x="113" y="825"/>
                      <a:pt x="113" y="825"/>
                    </a:cubicBezTo>
                    <a:cubicBezTo>
                      <a:pt x="112" y="827"/>
                      <a:pt x="112" y="827"/>
                      <a:pt x="112" y="827"/>
                    </a:cubicBezTo>
                    <a:cubicBezTo>
                      <a:pt x="109" y="829"/>
                      <a:pt x="109" y="829"/>
                      <a:pt x="109" y="829"/>
                    </a:cubicBezTo>
                    <a:cubicBezTo>
                      <a:pt x="109" y="827"/>
                      <a:pt x="109" y="827"/>
                      <a:pt x="109" y="827"/>
                    </a:cubicBezTo>
                    <a:cubicBezTo>
                      <a:pt x="110" y="826"/>
                      <a:pt x="110" y="826"/>
                      <a:pt x="110" y="826"/>
                    </a:cubicBezTo>
                    <a:cubicBezTo>
                      <a:pt x="110" y="821"/>
                      <a:pt x="110" y="821"/>
                      <a:pt x="110" y="821"/>
                    </a:cubicBezTo>
                    <a:cubicBezTo>
                      <a:pt x="109" y="821"/>
                      <a:pt x="109" y="821"/>
                      <a:pt x="109" y="821"/>
                    </a:cubicBezTo>
                    <a:cubicBezTo>
                      <a:pt x="107" y="822"/>
                      <a:pt x="107" y="822"/>
                      <a:pt x="107" y="822"/>
                    </a:cubicBezTo>
                    <a:cubicBezTo>
                      <a:pt x="107" y="824"/>
                      <a:pt x="107" y="824"/>
                      <a:pt x="107" y="824"/>
                    </a:cubicBezTo>
                    <a:cubicBezTo>
                      <a:pt x="105" y="824"/>
                      <a:pt x="105" y="824"/>
                      <a:pt x="105" y="824"/>
                    </a:cubicBezTo>
                    <a:cubicBezTo>
                      <a:pt x="103" y="824"/>
                      <a:pt x="103" y="824"/>
                      <a:pt x="103" y="824"/>
                    </a:cubicBezTo>
                    <a:cubicBezTo>
                      <a:pt x="102" y="826"/>
                      <a:pt x="102" y="826"/>
                      <a:pt x="102" y="826"/>
                    </a:cubicBezTo>
                    <a:cubicBezTo>
                      <a:pt x="104" y="829"/>
                      <a:pt x="104" y="829"/>
                      <a:pt x="104" y="829"/>
                    </a:cubicBezTo>
                    <a:cubicBezTo>
                      <a:pt x="110" y="835"/>
                      <a:pt x="110" y="835"/>
                      <a:pt x="110" y="835"/>
                    </a:cubicBezTo>
                    <a:cubicBezTo>
                      <a:pt x="115" y="836"/>
                      <a:pt x="115" y="836"/>
                      <a:pt x="115" y="836"/>
                    </a:cubicBezTo>
                    <a:cubicBezTo>
                      <a:pt x="119" y="838"/>
                      <a:pt x="119" y="838"/>
                      <a:pt x="119" y="838"/>
                    </a:cubicBezTo>
                    <a:cubicBezTo>
                      <a:pt x="121" y="837"/>
                      <a:pt x="121" y="837"/>
                      <a:pt x="121" y="837"/>
                    </a:cubicBezTo>
                    <a:cubicBezTo>
                      <a:pt x="123" y="839"/>
                      <a:pt x="123" y="839"/>
                      <a:pt x="123" y="839"/>
                    </a:cubicBezTo>
                    <a:cubicBezTo>
                      <a:pt x="125" y="837"/>
                      <a:pt x="125" y="837"/>
                      <a:pt x="125" y="837"/>
                    </a:cubicBezTo>
                    <a:cubicBezTo>
                      <a:pt x="127" y="833"/>
                      <a:pt x="127" y="833"/>
                      <a:pt x="127" y="833"/>
                    </a:cubicBezTo>
                    <a:cubicBezTo>
                      <a:pt x="125" y="827"/>
                      <a:pt x="125" y="827"/>
                      <a:pt x="125" y="827"/>
                    </a:cubicBezTo>
                    <a:cubicBezTo>
                      <a:pt x="126" y="824"/>
                      <a:pt x="126" y="824"/>
                      <a:pt x="126" y="824"/>
                    </a:cubicBezTo>
                    <a:cubicBezTo>
                      <a:pt x="126" y="822"/>
                      <a:pt x="126" y="822"/>
                      <a:pt x="126" y="822"/>
                    </a:cubicBezTo>
                    <a:cubicBezTo>
                      <a:pt x="126" y="817"/>
                      <a:pt x="126" y="817"/>
                      <a:pt x="126" y="817"/>
                    </a:cubicBezTo>
                    <a:cubicBezTo>
                      <a:pt x="127" y="811"/>
                      <a:pt x="127" y="811"/>
                      <a:pt x="127" y="811"/>
                    </a:cubicBezTo>
                    <a:cubicBezTo>
                      <a:pt x="126" y="808"/>
                      <a:pt x="126" y="808"/>
                      <a:pt x="126" y="808"/>
                    </a:cubicBezTo>
                    <a:cubicBezTo>
                      <a:pt x="126" y="805"/>
                      <a:pt x="126" y="805"/>
                      <a:pt x="126" y="805"/>
                    </a:cubicBezTo>
                    <a:cubicBezTo>
                      <a:pt x="131" y="802"/>
                      <a:pt x="131" y="802"/>
                      <a:pt x="131" y="802"/>
                    </a:cubicBezTo>
                    <a:cubicBezTo>
                      <a:pt x="135" y="797"/>
                      <a:pt x="135" y="797"/>
                      <a:pt x="135" y="797"/>
                    </a:cubicBezTo>
                    <a:cubicBezTo>
                      <a:pt x="138" y="796"/>
                      <a:pt x="138" y="796"/>
                      <a:pt x="138" y="796"/>
                    </a:cubicBezTo>
                    <a:cubicBezTo>
                      <a:pt x="142" y="796"/>
                      <a:pt x="142" y="796"/>
                      <a:pt x="142" y="796"/>
                    </a:cubicBezTo>
                    <a:cubicBezTo>
                      <a:pt x="143" y="795"/>
                      <a:pt x="143" y="795"/>
                      <a:pt x="143" y="795"/>
                    </a:cubicBezTo>
                    <a:cubicBezTo>
                      <a:pt x="143" y="790"/>
                      <a:pt x="143" y="790"/>
                      <a:pt x="143" y="790"/>
                    </a:cubicBezTo>
                    <a:cubicBezTo>
                      <a:pt x="145" y="788"/>
                      <a:pt x="145" y="788"/>
                      <a:pt x="145" y="788"/>
                    </a:cubicBezTo>
                    <a:cubicBezTo>
                      <a:pt x="149" y="787"/>
                      <a:pt x="149" y="787"/>
                      <a:pt x="149" y="787"/>
                    </a:cubicBezTo>
                    <a:cubicBezTo>
                      <a:pt x="154" y="790"/>
                      <a:pt x="154" y="790"/>
                      <a:pt x="154" y="790"/>
                    </a:cubicBezTo>
                    <a:cubicBezTo>
                      <a:pt x="156" y="788"/>
                      <a:pt x="156" y="788"/>
                      <a:pt x="156" y="788"/>
                    </a:cubicBezTo>
                    <a:cubicBezTo>
                      <a:pt x="157" y="789"/>
                      <a:pt x="157" y="789"/>
                      <a:pt x="157" y="789"/>
                    </a:cubicBezTo>
                    <a:close/>
                    <a:moveTo>
                      <a:pt x="194" y="888"/>
                    </a:moveTo>
                    <a:cubicBezTo>
                      <a:pt x="196" y="889"/>
                      <a:pt x="196" y="889"/>
                      <a:pt x="196" y="889"/>
                    </a:cubicBezTo>
                    <a:cubicBezTo>
                      <a:pt x="198" y="887"/>
                      <a:pt x="198" y="887"/>
                      <a:pt x="198" y="887"/>
                    </a:cubicBezTo>
                    <a:cubicBezTo>
                      <a:pt x="197" y="887"/>
                      <a:pt x="197" y="887"/>
                      <a:pt x="197" y="887"/>
                    </a:cubicBezTo>
                    <a:cubicBezTo>
                      <a:pt x="197" y="887"/>
                      <a:pt x="194" y="888"/>
                      <a:pt x="194" y="888"/>
                    </a:cubicBezTo>
                    <a:close/>
                    <a:moveTo>
                      <a:pt x="25" y="548"/>
                    </a:moveTo>
                    <a:cubicBezTo>
                      <a:pt x="21" y="546"/>
                      <a:pt x="21" y="546"/>
                      <a:pt x="21" y="546"/>
                    </a:cubicBezTo>
                    <a:cubicBezTo>
                      <a:pt x="19" y="546"/>
                      <a:pt x="19" y="546"/>
                      <a:pt x="19" y="546"/>
                    </a:cubicBezTo>
                    <a:cubicBezTo>
                      <a:pt x="19" y="549"/>
                      <a:pt x="19" y="549"/>
                      <a:pt x="19" y="549"/>
                    </a:cubicBezTo>
                    <a:cubicBezTo>
                      <a:pt x="23" y="553"/>
                      <a:pt x="23" y="553"/>
                      <a:pt x="23" y="553"/>
                    </a:cubicBezTo>
                    <a:cubicBezTo>
                      <a:pt x="22" y="554"/>
                      <a:pt x="22" y="554"/>
                      <a:pt x="22" y="554"/>
                    </a:cubicBezTo>
                    <a:cubicBezTo>
                      <a:pt x="26" y="558"/>
                      <a:pt x="26" y="558"/>
                      <a:pt x="26" y="558"/>
                    </a:cubicBezTo>
                    <a:cubicBezTo>
                      <a:pt x="25" y="559"/>
                      <a:pt x="25" y="559"/>
                      <a:pt x="25" y="559"/>
                    </a:cubicBezTo>
                    <a:cubicBezTo>
                      <a:pt x="21" y="558"/>
                      <a:pt x="21" y="558"/>
                      <a:pt x="21" y="558"/>
                    </a:cubicBezTo>
                    <a:cubicBezTo>
                      <a:pt x="20" y="560"/>
                      <a:pt x="20" y="560"/>
                      <a:pt x="20" y="560"/>
                    </a:cubicBezTo>
                    <a:cubicBezTo>
                      <a:pt x="20" y="564"/>
                      <a:pt x="20" y="564"/>
                      <a:pt x="20" y="564"/>
                    </a:cubicBezTo>
                    <a:cubicBezTo>
                      <a:pt x="20" y="566"/>
                      <a:pt x="20" y="566"/>
                      <a:pt x="20" y="566"/>
                    </a:cubicBezTo>
                    <a:cubicBezTo>
                      <a:pt x="14" y="566"/>
                      <a:pt x="14" y="566"/>
                      <a:pt x="14" y="566"/>
                    </a:cubicBezTo>
                    <a:cubicBezTo>
                      <a:pt x="10" y="565"/>
                      <a:pt x="10" y="565"/>
                      <a:pt x="10" y="565"/>
                    </a:cubicBezTo>
                    <a:cubicBezTo>
                      <a:pt x="11" y="561"/>
                      <a:pt x="11" y="561"/>
                      <a:pt x="11" y="561"/>
                    </a:cubicBezTo>
                    <a:cubicBezTo>
                      <a:pt x="11" y="549"/>
                      <a:pt x="11" y="549"/>
                      <a:pt x="11" y="549"/>
                    </a:cubicBezTo>
                    <a:cubicBezTo>
                      <a:pt x="9" y="544"/>
                      <a:pt x="9" y="544"/>
                      <a:pt x="9" y="544"/>
                    </a:cubicBezTo>
                    <a:cubicBezTo>
                      <a:pt x="8" y="543"/>
                      <a:pt x="8" y="543"/>
                      <a:pt x="8" y="543"/>
                    </a:cubicBezTo>
                    <a:cubicBezTo>
                      <a:pt x="7" y="541"/>
                      <a:pt x="7" y="541"/>
                      <a:pt x="7" y="541"/>
                    </a:cubicBezTo>
                    <a:cubicBezTo>
                      <a:pt x="8" y="538"/>
                      <a:pt x="8" y="538"/>
                      <a:pt x="8" y="538"/>
                    </a:cubicBezTo>
                    <a:cubicBezTo>
                      <a:pt x="10" y="537"/>
                      <a:pt x="10" y="537"/>
                      <a:pt x="10" y="537"/>
                    </a:cubicBezTo>
                    <a:cubicBezTo>
                      <a:pt x="10" y="534"/>
                      <a:pt x="10" y="534"/>
                      <a:pt x="10" y="534"/>
                    </a:cubicBezTo>
                    <a:cubicBezTo>
                      <a:pt x="9" y="532"/>
                      <a:pt x="9" y="532"/>
                      <a:pt x="9" y="532"/>
                    </a:cubicBezTo>
                    <a:cubicBezTo>
                      <a:pt x="9" y="530"/>
                      <a:pt x="9" y="530"/>
                      <a:pt x="9" y="530"/>
                    </a:cubicBezTo>
                    <a:cubicBezTo>
                      <a:pt x="12" y="527"/>
                      <a:pt x="12" y="527"/>
                      <a:pt x="12" y="527"/>
                    </a:cubicBezTo>
                    <a:cubicBezTo>
                      <a:pt x="16" y="528"/>
                      <a:pt x="16" y="528"/>
                      <a:pt x="16" y="528"/>
                    </a:cubicBezTo>
                    <a:cubicBezTo>
                      <a:pt x="19" y="529"/>
                      <a:pt x="19" y="529"/>
                      <a:pt x="19" y="529"/>
                    </a:cubicBezTo>
                    <a:cubicBezTo>
                      <a:pt x="23" y="534"/>
                      <a:pt x="23" y="534"/>
                      <a:pt x="23" y="534"/>
                    </a:cubicBezTo>
                    <a:cubicBezTo>
                      <a:pt x="22" y="539"/>
                      <a:pt x="22" y="539"/>
                      <a:pt x="22" y="539"/>
                    </a:cubicBezTo>
                    <a:cubicBezTo>
                      <a:pt x="23" y="540"/>
                      <a:pt x="23" y="540"/>
                      <a:pt x="23" y="540"/>
                    </a:cubicBezTo>
                    <a:cubicBezTo>
                      <a:pt x="23" y="544"/>
                      <a:pt x="23" y="544"/>
                      <a:pt x="23" y="544"/>
                    </a:cubicBezTo>
                    <a:cubicBezTo>
                      <a:pt x="19" y="543"/>
                      <a:pt x="19" y="543"/>
                      <a:pt x="19" y="543"/>
                    </a:cubicBezTo>
                    <a:cubicBezTo>
                      <a:pt x="24" y="546"/>
                      <a:pt x="24" y="546"/>
                      <a:pt x="24" y="546"/>
                    </a:cubicBezTo>
                    <a:cubicBezTo>
                      <a:pt x="25" y="547"/>
                      <a:pt x="25" y="547"/>
                      <a:pt x="25" y="547"/>
                    </a:cubicBezTo>
                    <a:cubicBezTo>
                      <a:pt x="25" y="548"/>
                      <a:pt x="25" y="548"/>
                      <a:pt x="25" y="548"/>
                    </a:cubicBezTo>
                    <a:close/>
                    <a:moveTo>
                      <a:pt x="27" y="539"/>
                    </a:moveTo>
                    <a:cubicBezTo>
                      <a:pt x="30" y="538"/>
                      <a:pt x="30" y="538"/>
                      <a:pt x="30" y="538"/>
                    </a:cubicBezTo>
                    <a:cubicBezTo>
                      <a:pt x="32" y="540"/>
                      <a:pt x="32" y="540"/>
                      <a:pt x="32" y="540"/>
                    </a:cubicBezTo>
                    <a:cubicBezTo>
                      <a:pt x="30" y="542"/>
                      <a:pt x="30" y="542"/>
                      <a:pt x="30" y="542"/>
                    </a:cubicBezTo>
                    <a:cubicBezTo>
                      <a:pt x="27" y="539"/>
                      <a:pt x="27" y="539"/>
                      <a:pt x="27" y="539"/>
                    </a:cubicBezTo>
                    <a:close/>
                    <a:moveTo>
                      <a:pt x="5" y="574"/>
                    </a:moveTo>
                    <a:cubicBezTo>
                      <a:pt x="7" y="573"/>
                      <a:pt x="7" y="573"/>
                      <a:pt x="7" y="573"/>
                    </a:cubicBezTo>
                    <a:cubicBezTo>
                      <a:pt x="10" y="573"/>
                      <a:pt x="10" y="573"/>
                      <a:pt x="10" y="573"/>
                    </a:cubicBezTo>
                    <a:cubicBezTo>
                      <a:pt x="12" y="574"/>
                      <a:pt x="12" y="574"/>
                      <a:pt x="12" y="574"/>
                    </a:cubicBezTo>
                    <a:cubicBezTo>
                      <a:pt x="7" y="576"/>
                      <a:pt x="7" y="576"/>
                      <a:pt x="7" y="576"/>
                    </a:cubicBezTo>
                    <a:cubicBezTo>
                      <a:pt x="5" y="574"/>
                      <a:pt x="5" y="574"/>
                      <a:pt x="5" y="574"/>
                    </a:cubicBezTo>
                    <a:close/>
                    <a:moveTo>
                      <a:pt x="31" y="578"/>
                    </a:moveTo>
                    <a:cubicBezTo>
                      <a:pt x="35" y="576"/>
                      <a:pt x="35" y="576"/>
                      <a:pt x="35" y="576"/>
                    </a:cubicBezTo>
                    <a:cubicBezTo>
                      <a:pt x="35" y="579"/>
                      <a:pt x="35" y="579"/>
                      <a:pt x="35" y="579"/>
                    </a:cubicBezTo>
                    <a:cubicBezTo>
                      <a:pt x="32" y="581"/>
                      <a:pt x="32" y="581"/>
                      <a:pt x="32" y="581"/>
                    </a:cubicBezTo>
                    <a:cubicBezTo>
                      <a:pt x="31" y="578"/>
                      <a:pt x="31" y="578"/>
                      <a:pt x="31" y="578"/>
                    </a:cubicBezTo>
                    <a:close/>
                    <a:moveTo>
                      <a:pt x="26" y="578"/>
                    </a:moveTo>
                    <a:cubicBezTo>
                      <a:pt x="28" y="579"/>
                      <a:pt x="28" y="579"/>
                      <a:pt x="28" y="579"/>
                    </a:cubicBezTo>
                    <a:cubicBezTo>
                      <a:pt x="29" y="582"/>
                      <a:pt x="29" y="582"/>
                      <a:pt x="29" y="582"/>
                    </a:cubicBezTo>
                    <a:cubicBezTo>
                      <a:pt x="26" y="584"/>
                      <a:pt x="26" y="584"/>
                      <a:pt x="26" y="584"/>
                    </a:cubicBezTo>
                    <a:cubicBezTo>
                      <a:pt x="26" y="581"/>
                      <a:pt x="26" y="581"/>
                      <a:pt x="26" y="581"/>
                    </a:cubicBezTo>
                    <a:cubicBezTo>
                      <a:pt x="24" y="579"/>
                      <a:pt x="24" y="579"/>
                      <a:pt x="24" y="579"/>
                    </a:cubicBezTo>
                    <a:cubicBezTo>
                      <a:pt x="26" y="578"/>
                      <a:pt x="26" y="578"/>
                      <a:pt x="26" y="578"/>
                    </a:cubicBezTo>
                    <a:close/>
                    <a:moveTo>
                      <a:pt x="17" y="577"/>
                    </a:moveTo>
                    <a:cubicBezTo>
                      <a:pt x="18" y="575"/>
                      <a:pt x="18" y="575"/>
                      <a:pt x="18" y="575"/>
                    </a:cubicBezTo>
                    <a:cubicBezTo>
                      <a:pt x="23" y="577"/>
                      <a:pt x="23" y="577"/>
                      <a:pt x="23" y="577"/>
                    </a:cubicBezTo>
                    <a:cubicBezTo>
                      <a:pt x="19" y="579"/>
                      <a:pt x="19" y="579"/>
                      <a:pt x="19" y="579"/>
                    </a:cubicBezTo>
                    <a:cubicBezTo>
                      <a:pt x="17" y="577"/>
                      <a:pt x="17" y="577"/>
                      <a:pt x="17" y="577"/>
                    </a:cubicBezTo>
                    <a:close/>
                    <a:moveTo>
                      <a:pt x="18" y="584"/>
                    </a:moveTo>
                    <a:cubicBezTo>
                      <a:pt x="19" y="583"/>
                      <a:pt x="19" y="583"/>
                      <a:pt x="19" y="583"/>
                    </a:cubicBezTo>
                    <a:cubicBezTo>
                      <a:pt x="21" y="584"/>
                      <a:pt x="21" y="584"/>
                      <a:pt x="21" y="584"/>
                    </a:cubicBezTo>
                    <a:cubicBezTo>
                      <a:pt x="20" y="586"/>
                      <a:pt x="20" y="586"/>
                      <a:pt x="20" y="586"/>
                    </a:cubicBezTo>
                    <a:cubicBezTo>
                      <a:pt x="18" y="584"/>
                      <a:pt x="18" y="584"/>
                      <a:pt x="18" y="584"/>
                    </a:cubicBezTo>
                    <a:close/>
                    <a:moveTo>
                      <a:pt x="14" y="589"/>
                    </a:moveTo>
                    <a:cubicBezTo>
                      <a:pt x="15" y="586"/>
                      <a:pt x="15" y="586"/>
                      <a:pt x="15" y="586"/>
                    </a:cubicBezTo>
                    <a:cubicBezTo>
                      <a:pt x="18" y="586"/>
                      <a:pt x="18" y="586"/>
                      <a:pt x="18" y="586"/>
                    </a:cubicBezTo>
                    <a:cubicBezTo>
                      <a:pt x="19" y="588"/>
                      <a:pt x="19" y="588"/>
                      <a:pt x="19" y="588"/>
                    </a:cubicBezTo>
                    <a:cubicBezTo>
                      <a:pt x="19" y="590"/>
                      <a:pt x="19" y="590"/>
                      <a:pt x="19" y="590"/>
                    </a:cubicBezTo>
                    <a:cubicBezTo>
                      <a:pt x="16" y="591"/>
                      <a:pt x="16" y="591"/>
                      <a:pt x="16" y="591"/>
                    </a:cubicBezTo>
                    <a:cubicBezTo>
                      <a:pt x="14" y="590"/>
                      <a:pt x="14" y="590"/>
                      <a:pt x="14" y="590"/>
                    </a:cubicBezTo>
                    <a:cubicBezTo>
                      <a:pt x="14" y="589"/>
                      <a:pt x="14" y="589"/>
                      <a:pt x="14" y="589"/>
                    </a:cubicBezTo>
                    <a:close/>
                    <a:moveTo>
                      <a:pt x="11" y="595"/>
                    </a:moveTo>
                    <a:cubicBezTo>
                      <a:pt x="13" y="597"/>
                      <a:pt x="13" y="597"/>
                      <a:pt x="13" y="597"/>
                    </a:cubicBezTo>
                    <a:cubicBezTo>
                      <a:pt x="10" y="599"/>
                      <a:pt x="10" y="599"/>
                      <a:pt x="10" y="599"/>
                    </a:cubicBezTo>
                    <a:cubicBezTo>
                      <a:pt x="9" y="597"/>
                      <a:pt x="9" y="597"/>
                      <a:pt x="9" y="597"/>
                    </a:cubicBezTo>
                    <a:cubicBezTo>
                      <a:pt x="11" y="595"/>
                      <a:pt x="11" y="595"/>
                      <a:pt x="11" y="595"/>
                    </a:cubicBezTo>
                    <a:close/>
                    <a:moveTo>
                      <a:pt x="28" y="594"/>
                    </a:moveTo>
                    <a:cubicBezTo>
                      <a:pt x="29" y="598"/>
                      <a:pt x="29" y="598"/>
                      <a:pt x="29" y="598"/>
                    </a:cubicBezTo>
                    <a:cubicBezTo>
                      <a:pt x="27" y="598"/>
                      <a:pt x="27" y="598"/>
                      <a:pt x="27" y="598"/>
                    </a:cubicBezTo>
                    <a:cubicBezTo>
                      <a:pt x="28" y="594"/>
                      <a:pt x="28" y="594"/>
                      <a:pt x="28" y="594"/>
                    </a:cubicBezTo>
                    <a:close/>
                    <a:moveTo>
                      <a:pt x="22" y="592"/>
                    </a:moveTo>
                    <a:cubicBezTo>
                      <a:pt x="26" y="591"/>
                      <a:pt x="26" y="591"/>
                      <a:pt x="26" y="591"/>
                    </a:cubicBezTo>
                    <a:cubicBezTo>
                      <a:pt x="26" y="596"/>
                      <a:pt x="26" y="596"/>
                      <a:pt x="26" y="596"/>
                    </a:cubicBezTo>
                    <a:cubicBezTo>
                      <a:pt x="22" y="592"/>
                      <a:pt x="22" y="592"/>
                      <a:pt x="22" y="592"/>
                    </a:cubicBezTo>
                    <a:close/>
                    <a:moveTo>
                      <a:pt x="14" y="621"/>
                    </a:moveTo>
                    <a:cubicBezTo>
                      <a:pt x="16" y="621"/>
                      <a:pt x="16" y="621"/>
                      <a:pt x="16" y="621"/>
                    </a:cubicBezTo>
                    <a:cubicBezTo>
                      <a:pt x="16" y="625"/>
                      <a:pt x="16" y="625"/>
                      <a:pt x="16" y="625"/>
                    </a:cubicBezTo>
                    <a:cubicBezTo>
                      <a:pt x="14" y="624"/>
                      <a:pt x="14" y="624"/>
                      <a:pt x="14" y="624"/>
                    </a:cubicBezTo>
                    <a:cubicBezTo>
                      <a:pt x="14" y="621"/>
                      <a:pt x="14" y="621"/>
                      <a:pt x="14" y="621"/>
                    </a:cubicBezTo>
                    <a:close/>
                    <a:moveTo>
                      <a:pt x="14" y="597"/>
                    </a:moveTo>
                    <a:cubicBezTo>
                      <a:pt x="15" y="594"/>
                      <a:pt x="15" y="594"/>
                      <a:pt x="15" y="594"/>
                    </a:cubicBezTo>
                    <a:cubicBezTo>
                      <a:pt x="14" y="592"/>
                      <a:pt x="14" y="592"/>
                      <a:pt x="14" y="592"/>
                    </a:cubicBezTo>
                    <a:cubicBezTo>
                      <a:pt x="18" y="592"/>
                      <a:pt x="18" y="592"/>
                      <a:pt x="18" y="592"/>
                    </a:cubicBezTo>
                    <a:cubicBezTo>
                      <a:pt x="19" y="596"/>
                      <a:pt x="19" y="596"/>
                      <a:pt x="19" y="596"/>
                    </a:cubicBezTo>
                    <a:cubicBezTo>
                      <a:pt x="17" y="596"/>
                      <a:pt x="17" y="596"/>
                      <a:pt x="17" y="596"/>
                    </a:cubicBezTo>
                    <a:cubicBezTo>
                      <a:pt x="14" y="597"/>
                      <a:pt x="14" y="597"/>
                      <a:pt x="14" y="597"/>
                    </a:cubicBezTo>
                    <a:close/>
                    <a:moveTo>
                      <a:pt x="7" y="603"/>
                    </a:moveTo>
                    <a:cubicBezTo>
                      <a:pt x="2" y="601"/>
                      <a:pt x="2" y="601"/>
                      <a:pt x="2" y="601"/>
                    </a:cubicBezTo>
                    <a:cubicBezTo>
                      <a:pt x="2" y="599"/>
                      <a:pt x="2" y="599"/>
                      <a:pt x="2" y="599"/>
                    </a:cubicBezTo>
                    <a:cubicBezTo>
                      <a:pt x="6" y="599"/>
                      <a:pt x="6" y="599"/>
                      <a:pt x="6" y="599"/>
                    </a:cubicBezTo>
                    <a:cubicBezTo>
                      <a:pt x="8" y="601"/>
                      <a:pt x="8" y="601"/>
                      <a:pt x="8" y="601"/>
                    </a:cubicBezTo>
                    <a:cubicBezTo>
                      <a:pt x="7" y="603"/>
                      <a:pt x="7" y="603"/>
                      <a:pt x="7" y="603"/>
                    </a:cubicBezTo>
                    <a:close/>
                    <a:moveTo>
                      <a:pt x="20" y="616"/>
                    </a:moveTo>
                    <a:cubicBezTo>
                      <a:pt x="23" y="615"/>
                      <a:pt x="23" y="615"/>
                      <a:pt x="23" y="615"/>
                    </a:cubicBezTo>
                    <a:cubicBezTo>
                      <a:pt x="23" y="619"/>
                      <a:pt x="23" y="619"/>
                      <a:pt x="23" y="619"/>
                    </a:cubicBezTo>
                    <a:cubicBezTo>
                      <a:pt x="20" y="616"/>
                      <a:pt x="20" y="616"/>
                      <a:pt x="20" y="616"/>
                    </a:cubicBezTo>
                    <a:close/>
                    <a:moveTo>
                      <a:pt x="25" y="620"/>
                    </a:moveTo>
                    <a:cubicBezTo>
                      <a:pt x="29" y="620"/>
                      <a:pt x="29" y="620"/>
                      <a:pt x="29" y="620"/>
                    </a:cubicBezTo>
                    <a:cubicBezTo>
                      <a:pt x="27" y="623"/>
                      <a:pt x="27" y="623"/>
                      <a:pt x="27" y="623"/>
                    </a:cubicBezTo>
                    <a:cubicBezTo>
                      <a:pt x="25" y="620"/>
                      <a:pt x="25" y="620"/>
                      <a:pt x="25" y="620"/>
                    </a:cubicBezTo>
                    <a:close/>
                    <a:moveTo>
                      <a:pt x="32" y="587"/>
                    </a:moveTo>
                    <a:cubicBezTo>
                      <a:pt x="33" y="586"/>
                      <a:pt x="33" y="586"/>
                      <a:pt x="33" y="586"/>
                    </a:cubicBezTo>
                    <a:cubicBezTo>
                      <a:pt x="36" y="589"/>
                      <a:pt x="36" y="589"/>
                      <a:pt x="36" y="589"/>
                    </a:cubicBezTo>
                    <a:cubicBezTo>
                      <a:pt x="33" y="589"/>
                      <a:pt x="33" y="589"/>
                      <a:pt x="33" y="589"/>
                    </a:cubicBezTo>
                    <a:cubicBezTo>
                      <a:pt x="32" y="587"/>
                      <a:pt x="32" y="587"/>
                      <a:pt x="32" y="587"/>
                    </a:cubicBezTo>
                    <a:close/>
                    <a:moveTo>
                      <a:pt x="38" y="590"/>
                    </a:moveTo>
                    <a:cubicBezTo>
                      <a:pt x="41" y="591"/>
                      <a:pt x="41" y="591"/>
                      <a:pt x="41" y="591"/>
                    </a:cubicBezTo>
                    <a:cubicBezTo>
                      <a:pt x="42" y="594"/>
                      <a:pt x="42" y="594"/>
                      <a:pt x="42" y="594"/>
                    </a:cubicBezTo>
                    <a:cubicBezTo>
                      <a:pt x="45" y="597"/>
                      <a:pt x="45" y="597"/>
                      <a:pt x="45" y="597"/>
                    </a:cubicBezTo>
                    <a:cubicBezTo>
                      <a:pt x="43" y="600"/>
                      <a:pt x="43" y="600"/>
                      <a:pt x="43" y="600"/>
                    </a:cubicBezTo>
                    <a:cubicBezTo>
                      <a:pt x="42" y="603"/>
                      <a:pt x="42" y="603"/>
                      <a:pt x="42" y="603"/>
                    </a:cubicBezTo>
                    <a:cubicBezTo>
                      <a:pt x="39" y="603"/>
                      <a:pt x="39" y="603"/>
                      <a:pt x="39" y="603"/>
                    </a:cubicBezTo>
                    <a:cubicBezTo>
                      <a:pt x="38" y="602"/>
                      <a:pt x="38" y="602"/>
                      <a:pt x="38" y="602"/>
                    </a:cubicBezTo>
                    <a:cubicBezTo>
                      <a:pt x="36" y="602"/>
                      <a:pt x="36" y="602"/>
                      <a:pt x="36" y="602"/>
                    </a:cubicBezTo>
                    <a:cubicBezTo>
                      <a:pt x="33" y="605"/>
                      <a:pt x="33" y="605"/>
                      <a:pt x="33" y="605"/>
                    </a:cubicBezTo>
                    <a:cubicBezTo>
                      <a:pt x="33" y="600"/>
                      <a:pt x="33" y="600"/>
                      <a:pt x="33" y="600"/>
                    </a:cubicBezTo>
                    <a:cubicBezTo>
                      <a:pt x="32" y="597"/>
                      <a:pt x="32" y="597"/>
                      <a:pt x="32" y="597"/>
                    </a:cubicBezTo>
                    <a:cubicBezTo>
                      <a:pt x="34" y="592"/>
                      <a:pt x="34" y="592"/>
                      <a:pt x="34" y="592"/>
                    </a:cubicBezTo>
                    <a:cubicBezTo>
                      <a:pt x="38" y="590"/>
                      <a:pt x="38" y="590"/>
                      <a:pt x="38" y="590"/>
                    </a:cubicBezTo>
                    <a:close/>
                    <a:moveTo>
                      <a:pt x="17" y="602"/>
                    </a:moveTo>
                    <a:cubicBezTo>
                      <a:pt x="18" y="599"/>
                      <a:pt x="18" y="599"/>
                      <a:pt x="18" y="599"/>
                    </a:cubicBezTo>
                    <a:cubicBezTo>
                      <a:pt x="26" y="599"/>
                      <a:pt x="26" y="599"/>
                      <a:pt x="26" y="599"/>
                    </a:cubicBezTo>
                    <a:cubicBezTo>
                      <a:pt x="24" y="601"/>
                      <a:pt x="24" y="601"/>
                      <a:pt x="24" y="601"/>
                    </a:cubicBezTo>
                    <a:cubicBezTo>
                      <a:pt x="19" y="602"/>
                      <a:pt x="19" y="602"/>
                      <a:pt x="19" y="602"/>
                    </a:cubicBezTo>
                    <a:cubicBezTo>
                      <a:pt x="18" y="603"/>
                      <a:pt x="18" y="603"/>
                      <a:pt x="18" y="603"/>
                    </a:cubicBezTo>
                    <a:cubicBezTo>
                      <a:pt x="18" y="603"/>
                      <a:pt x="17" y="602"/>
                      <a:pt x="17" y="602"/>
                    </a:cubicBezTo>
                    <a:close/>
                    <a:moveTo>
                      <a:pt x="21" y="609"/>
                    </a:moveTo>
                    <a:cubicBezTo>
                      <a:pt x="19" y="607"/>
                      <a:pt x="19" y="607"/>
                      <a:pt x="19" y="607"/>
                    </a:cubicBezTo>
                    <a:cubicBezTo>
                      <a:pt x="24" y="606"/>
                      <a:pt x="24" y="606"/>
                      <a:pt x="24" y="606"/>
                    </a:cubicBezTo>
                    <a:cubicBezTo>
                      <a:pt x="26" y="606"/>
                      <a:pt x="26" y="606"/>
                      <a:pt x="26" y="606"/>
                    </a:cubicBezTo>
                    <a:cubicBezTo>
                      <a:pt x="26" y="609"/>
                      <a:pt x="26" y="609"/>
                      <a:pt x="26" y="609"/>
                    </a:cubicBezTo>
                    <a:cubicBezTo>
                      <a:pt x="21" y="609"/>
                      <a:pt x="21" y="609"/>
                      <a:pt x="21" y="609"/>
                    </a:cubicBezTo>
                    <a:close/>
                    <a:moveTo>
                      <a:pt x="23" y="611"/>
                    </a:moveTo>
                    <a:cubicBezTo>
                      <a:pt x="26" y="609"/>
                      <a:pt x="26" y="609"/>
                      <a:pt x="26" y="609"/>
                    </a:cubicBezTo>
                    <a:cubicBezTo>
                      <a:pt x="30" y="609"/>
                      <a:pt x="30" y="609"/>
                      <a:pt x="30" y="609"/>
                    </a:cubicBezTo>
                    <a:cubicBezTo>
                      <a:pt x="30" y="615"/>
                      <a:pt x="30" y="615"/>
                      <a:pt x="30" y="615"/>
                    </a:cubicBezTo>
                    <a:cubicBezTo>
                      <a:pt x="28" y="618"/>
                      <a:pt x="28" y="618"/>
                      <a:pt x="28" y="618"/>
                    </a:cubicBezTo>
                    <a:cubicBezTo>
                      <a:pt x="26" y="617"/>
                      <a:pt x="26" y="617"/>
                      <a:pt x="26" y="617"/>
                    </a:cubicBezTo>
                    <a:cubicBezTo>
                      <a:pt x="25" y="613"/>
                      <a:pt x="25" y="613"/>
                      <a:pt x="25" y="613"/>
                    </a:cubicBezTo>
                    <a:cubicBezTo>
                      <a:pt x="23" y="611"/>
                      <a:pt x="23" y="611"/>
                      <a:pt x="23" y="611"/>
                    </a:cubicBezTo>
                    <a:close/>
                    <a:moveTo>
                      <a:pt x="17" y="621"/>
                    </a:moveTo>
                    <a:cubicBezTo>
                      <a:pt x="19" y="619"/>
                      <a:pt x="19" y="619"/>
                      <a:pt x="19" y="619"/>
                    </a:cubicBezTo>
                    <a:cubicBezTo>
                      <a:pt x="20" y="621"/>
                      <a:pt x="20" y="621"/>
                      <a:pt x="20" y="621"/>
                    </a:cubicBezTo>
                    <a:cubicBezTo>
                      <a:pt x="23" y="621"/>
                      <a:pt x="23" y="621"/>
                      <a:pt x="23" y="621"/>
                    </a:cubicBezTo>
                    <a:cubicBezTo>
                      <a:pt x="25" y="624"/>
                      <a:pt x="25" y="624"/>
                      <a:pt x="25" y="624"/>
                    </a:cubicBezTo>
                    <a:cubicBezTo>
                      <a:pt x="21" y="625"/>
                      <a:pt x="21" y="625"/>
                      <a:pt x="21" y="625"/>
                    </a:cubicBezTo>
                    <a:cubicBezTo>
                      <a:pt x="17" y="621"/>
                      <a:pt x="17" y="621"/>
                      <a:pt x="17" y="621"/>
                    </a:cubicBezTo>
                    <a:close/>
                    <a:moveTo>
                      <a:pt x="27" y="694"/>
                    </a:moveTo>
                    <a:cubicBezTo>
                      <a:pt x="29" y="692"/>
                      <a:pt x="29" y="692"/>
                      <a:pt x="29" y="692"/>
                    </a:cubicBezTo>
                    <a:cubicBezTo>
                      <a:pt x="28" y="690"/>
                      <a:pt x="28" y="690"/>
                      <a:pt x="28" y="690"/>
                    </a:cubicBezTo>
                    <a:cubicBezTo>
                      <a:pt x="27" y="692"/>
                      <a:pt x="27" y="692"/>
                      <a:pt x="27" y="692"/>
                    </a:cubicBezTo>
                    <a:cubicBezTo>
                      <a:pt x="22" y="685"/>
                      <a:pt x="22" y="685"/>
                      <a:pt x="22" y="685"/>
                    </a:cubicBezTo>
                    <a:cubicBezTo>
                      <a:pt x="19" y="682"/>
                      <a:pt x="19" y="682"/>
                      <a:pt x="19" y="682"/>
                    </a:cubicBezTo>
                    <a:cubicBezTo>
                      <a:pt x="20" y="680"/>
                      <a:pt x="20" y="680"/>
                      <a:pt x="20" y="680"/>
                    </a:cubicBezTo>
                    <a:cubicBezTo>
                      <a:pt x="24" y="679"/>
                      <a:pt x="24" y="679"/>
                      <a:pt x="24" y="679"/>
                    </a:cubicBezTo>
                    <a:cubicBezTo>
                      <a:pt x="27" y="678"/>
                      <a:pt x="27" y="678"/>
                      <a:pt x="27" y="678"/>
                    </a:cubicBezTo>
                    <a:cubicBezTo>
                      <a:pt x="27" y="684"/>
                      <a:pt x="27" y="684"/>
                      <a:pt x="27" y="684"/>
                    </a:cubicBezTo>
                    <a:cubicBezTo>
                      <a:pt x="31" y="685"/>
                      <a:pt x="31" y="685"/>
                      <a:pt x="31" y="685"/>
                    </a:cubicBezTo>
                    <a:cubicBezTo>
                      <a:pt x="31" y="689"/>
                      <a:pt x="31" y="689"/>
                      <a:pt x="31" y="689"/>
                    </a:cubicBezTo>
                    <a:cubicBezTo>
                      <a:pt x="34" y="692"/>
                      <a:pt x="34" y="692"/>
                      <a:pt x="34" y="692"/>
                    </a:cubicBezTo>
                    <a:cubicBezTo>
                      <a:pt x="36" y="698"/>
                      <a:pt x="36" y="698"/>
                      <a:pt x="36" y="698"/>
                    </a:cubicBezTo>
                    <a:cubicBezTo>
                      <a:pt x="32" y="698"/>
                      <a:pt x="32" y="698"/>
                      <a:pt x="32" y="698"/>
                    </a:cubicBezTo>
                    <a:cubicBezTo>
                      <a:pt x="28" y="698"/>
                      <a:pt x="28" y="698"/>
                      <a:pt x="28" y="698"/>
                    </a:cubicBezTo>
                    <a:cubicBezTo>
                      <a:pt x="27" y="694"/>
                      <a:pt x="27" y="694"/>
                      <a:pt x="27" y="694"/>
                    </a:cubicBezTo>
                    <a:close/>
                    <a:moveTo>
                      <a:pt x="13" y="687"/>
                    </a:moveTo>
                    <a:cubicBezTo>
                      <a:pt x="14" y="684"/>
                      <a:pt x="14" y="684"/>
                      <a:pt x="14" y="684"/>
                    </a:cubicBezTo>
                    <a:cubicBezTo>
                      <a:pt x="15" y="683"/>
                      <a:pt x="15" y="683"/>
                      <a:pt x="15" y="683"/>
                    </a:cubicBezTo>
                    <a:cubicBezTo>
                      <a:pt x="18" y="684"/>
                      <a:pt x="18" y="684"/>
                      <a:pt x="18" y="684"/>
                    </a:cubicBezTo>
                    <a:cubicBezTo>
                      <a:pt x="23" y="692"/>
                      <a:pt x="23" y="692"/>
                      <a:pt x="23" y="692"/>
                    </a:cubicBezTo>
                    <a:cubicBezTo>
                      <a:pt x="26" y="696"/>
                      <a:pt x="26" y="696"/>
                      <a:pt x="26" y="696"/>
                    </a:cubicBezTo>
                    <a:cubicBezTo>
                      <a:pt x="26" y="701"/>
                      <a:pt x="26" y="701"/>
                      <a:pt x="26" y="701"/>
                    </a:cubicBezTo>
                    <a:cubicBezTo>
                      <a:pt x="24" y="703"/>
                      <a:pt x="24" y="703"/>
                      <a:pt x="24" y="703"/>
                    </a:cubicBezTo>
                    <a:cubicBezTo>
                      <a:pt x="21" y="701"/>
                      <a:pt x="21" y="701"/>
                      <a:pt x="21" y="701"/>
                    </a:cubicBezTo>
                    <a:cubicBezTo>
                      <a:pt x="20" y="695"/>
                      <a:pt x="20" y="695"/>
                      <a:pt x="20" y="695"/>
                    </a:cubicBezTo>
                    <a:cubicBezTo>
                      <a:pt x="20" y="694"/>
                      <a:pt x="20" y="694"/>
                      <a:pt x="20" y="694"/>
                    </a:cubicBezTo>
                    <a:cubicBezTo>
                      <a:pt x="18" y="692"/>
                      <a:pt x="18" y="692"/>
                      <a:pt x="18" y="692"/>
                    </a:cubicBezTo>
                    <a:cubicBezTo>
                      <a:pt x="14" y="691"/>
                      <a:pt x="14" y="691"/>
                      <a:pt x="14" y="691"/>
                    </a:cubicBezTo>
                    <a:cubicBezTo>
                      <a:pt x="13" y="687"/>
                      <a:pt x="13" y="687"/>
                      <a:pt x="13" y="687"/>
                    </a:cubicBezTo>
                    <a:close/>
                    <a:moveTo>
                      <a:pt x="14" y="693"/>
                    </a:moveTo>
                    <a:cubicBezTo>
                      <a:pt x="15" y="693"/>
                      <a:pt x="15" y="693"/>
                      <a:pt x="15" y="693"/>
                    </a:cubicBezTo>
                    <a:cubicBezTo>
                      <a:pt x="18" y="695"/>
                      <a:pt x="18" y="695"/>
                      <a:pt x="18" y="695"/>
                    </a:cubicBezTo>
                    <a:cubicBezTo>
                      <a:pt x="19" y="698"/>
                      <a:pt x="19" y="698"/>
                      <a:pt x="19" y="698"/>
                    </a:cubicBezTo>
                    <a:cubicBezTo>
                      <a:pt x="19" y="701"/>
                      <a:pt x="19" y="701"/>
                      <a:pt x="19" y="701"/>
                    </a:cubicBezTo>
                    <a:cubicBezTo>
                      <a:pt x="16" y="701"/>
                      <a:pt x="16" y="701"/>
                      <a:pt x="16" y="701"/>
                    </a:cubicBezTo>
                    <a:cubicBezTo>
                      <a:pt x="16" y="700"/>
                      <a:pt x="16" y="700"/>
                      <a:pt x="16" y="700"/>
                    </a:cubicBezTo>
                    <a:cubicBezTo>
                      <a:pt x="14" y="698"/>
                      <a:pt x="14" y="698"/>
                      <a:pt x="14" y="698"/>
                    </a:cubicBezTo>
                    <a:cubicBezTo>
                      <a:pt x="14" y="693"/>
                      <a:pt x="14" y="693"/>
                      <a:pt x="14" y="693"/>
                    </a:cubicBezTo>
                    <a:close/>
                    <a:moveTo>
                      <a:pt x="21" y="715"/>
                    </a:moveTo>
                    <a:cubicBezTo>
                      <a:pt x="20" y="714"/>
                      <a:pt x="20" y="714"/>
                      <a:pt x="20" y="714"/>
                    </a:cubicBezTo>
                    <a:cubicBezTo>
                      <a:pt x="20" y="711"/>
                      <a:pt x="20" y="711"/>
                      <a:pt x="20" y="711"/>
                    </a:cubicBezTo>
                    <a:cubicBezTo>
                      <a:pt x="18" y="705"/>
                      <a:pt x="18" y="705"/>
                      <a:pt x="18" y="705"/>
                    </a:cubicBezTo>
                    <a:cubicBezTo>
                      <a:pt x="20" y="703"/>
                      <a:pt x="20" y="703"/>
                      <a:pt x="20" y="703"/>
                    </a:cubicBezTo>
                    <a:cubicBezTo>
                      <a:pt x="21" y="704"/>
                      <a:pt x="21" y="704"/>
                      <a:pt x="21" y="704"/>
                    </a:cubicBezTo>
                    <a:cubicBezTo>
                      <a:pt x="25" y="706"/>
                      <a:pt x="25" y="706"/>
                      <a:pt x="25" y="706"/>
                    </a:cubicBezTo>
                    <a:cubicBezTo>
                      <a:pt x="26" y="709"/>
                      <a:pt x="26" y="709"/>
                      <a:pt x="26" y="709"/>
                    </a:cubicBezTo>
                    <a:cubicBezTo>
                      <a:pt x="24" y="710"/>
                      <a:pt x="24" y="710"/>
                      <a:pt x="24" y="710"/>
                    </a:cubicBezTo>
                    <a:cubicBezTo>
                      <a:pt x="21" y="715"/>
                      <a:pt x="21" y="715"/>
                      <a:pt x="21" y="715"/>
                    </a:cubicBezTo>
                    <a:close/>
                    <a:moveTo>
                      <a:pt x="26" y="729"/>
                    </a:moveTo>
                    <a:cubicBezTo>
                      <a:pt x="24" y="731"/>
                      <a:pt x="24" y="731"/>
                      <a:pt x="24" y="731"/>
                    </a:cubicBezTo>
                    <a:cubicBezTo>
                      <a:pt x="22" y="729"/>
                      <a:pt x="22" y="729"/>
                      <a:pt x="22" y="729"/>
                    </a:cubicBezTo>
                    <a:cubicBezTo>
                      <a:pt x="22" y="727"/>
                      <a:pt x="22" y="727"/>
                      <a:pt x="22" y="727"/>
                    </a:cubicBezTo>
                    <a:cubicBezTo>
                      <a:pt x="21" y="725"/>
                      <a:pt x="21" y="725"/>
                      <a:pt x="21" y="725"/>
                    </a:cubicBezTo>
                    <a:cubicBezTo>
                      <a:pt x="25" y="723"/>
                      <a:pt x="25" y="723"/>
                      <a:pt x="25" y="723"/>
                    </a:cubicBezTo>
                    <a:cubicBezTo>
                      <a:pt x="27" y="726"/>
                      <a:pt x="27" y="726"/>
                      <a:pt x="27" y="726"/>
                    </a:cubicBezTo>
                    <a:cubicBezTo>
                      <a:pt x="26" y="729"/>
                      <a:pt x="26" y="729"/>
                      <a:pt x="26" y="729"/>
                    </a:cubicBezTo>
                    <a:close/>
                    <a:moveTo>
                      <a:pt x="35" y="728"/>
                    </a:moveTo>
                    <a:cubicBezTo>
                      <a:pt x="34" y="731"/>
                      <a:pt x="34" y="731"/>
                      <a:pt x="34" y="731"/>
                    </a:cubicBezTo>
                    <a:cubicBezTo>
                      <a:pt x="33" y="733"/>
                      <a:pt x="33" y="733"/>
                      <a:pt x="33" y="733"/>
                    </a:cubicBezTo>
                    <a:cubicBezTo>
                      <a:pt x="29" y="730"/>
                      <a:pt x="29" y="730"/>
                      <a:pt x="29" y="730"/>
                    </a:cubicBezTo>
                    <a:cubicBezTo>
                      <a:pt x="28" y="725"/>
                      <a:pt x="28" y="725"/>
                      <a:pt x="28" y="725"/>
                    </a:cubicBezTo>
                    <a:cubicBezTo>
                      <a:pt x="24" y="718"/>
                      <a:pt x="24" y="718"/>
                      <a:pt x="24" y="718"/>
                    </a:cubicBezTo>
                    <a:cubicBezTo>
                      <a:pt x="28" y="717"/>
                      <a:pt x="28" y="717"/>
                      <a:pt x="28" y="717"/>
                    </a:cubicBezTo>
                    <a:cubicBezTo>
                      <a:pt x="31" y="715"/>
                      <a:pt x="31" y="715"/>
                      <a:pt x="31" y="715"/>
                    </a:cubicBezTo>
                    <a:cubicBezTo>
                      <a:pt x="31" y="712"/>
                      <a:pt x="31" y="712"/>
                      <a:pt x="31" y="712"/>
                    </a:cubicBezTo>
                    <a:cubicBezTo>
                      <a:pt x="30" y="714"/>
                      <a:pt x="30" y="714"/>
                      <a:pt x="30" y="714"/>
                    </a:cubicBezTo>
                    <a:cubicBezTo>
                      <a:pt x="28" y="714"/>
                      <a:pt x="28" y="714"/>
                      <a:pt x="28" y="714"/>
                    </a:cubicBezTo>
                    <a:cubicBezTo>
                      <a:pt x="28" y="712"/>
                      <a:pt x="28" y="712"/>
                      <a:pt x="28" y="712"/>
                    </a:cubicBezTo>
                    <a:cubicBezTo>
                      <a:pt x="29" y="709"/>
                      <a:pt x="29" y="709"/>
                      <a:pt x="29" y="709"/>
                    </a:cubicBezTo>
                    <a:cubicBezTo>
                      <a:pt x="27" y="707"/>
                      <a:pt x="27" y="707"/>
                      <a:pt x="27" y="707"/>
                    </a:cubicBezTo>
                    <a:cubicBezTo>
                      <a:pt x="26" y="703"/>
                      <a:pt x="26" y="703"/>
                      <a:pt x="26" y="703"/>
                    </a:cubicBezTo>
                    <a:cubicBezTo>
                      <a:pt x="28" y="701"/>
                      <a:pt x="28" y="701"/>
                      <a:pt x="28" y="701"/>
                    </a:cubicBezTo>
                    <a:cubicBezTo>
                      <a:pt x="34" y="701"/>
                      <a:pt x="34" y="701"/>
                      <a:pt x="34" y="701"/>
                    </a:cubicBezTo>
                    <a:cubicBezTo>
                      <a:pt x="36" y="703"/>
                      <a:pt x="36" y="703"/>
                      <a:pt x="36" y="703"/>
                    </a:cubicBezTo>
                    <a:cubicBezTo>
                      <a:pt x="38" y="711"/>
                      <a:pt x="38" y="711"/>
                      <a:pt x="38" y="711"/>
                    </a:cubicBezTo>
                    <a:cubicBezTo>
                      <a:pt x="40" y="715"/>
                      <a:pt x="40" y="715"/>
                      <a:pt x="40" y="715"/>
                    </a:cubicBezTo>
                    <a:cubicBezTo>
                      <a:pt x="41" y="722"/>
                      <a:pt x="41" y="722"/>
                      <a:pt x="41" y="722"/>
                    </a:cubicBezTo>
                    <a:cubicBezTo>
                      <a:pt x="40" y="723"/>
                      <a:pt x="40" y="723"/>
                      <a:pt x="40" y="723"/>
                    </a:cubicBezTo>
                    <a:cubicBezTo>
                      <a:pt x="42" y="728"/>
                      <a:pt x="42" y="728"/>
                      <a:pt x="42" y="728"/>
                    </a:cubicBezTo>
                    <a:cubicBezTo>
                      <a:pt x="42" y="734"/>
                      <a:pt x="42" y="734"/>
                      <a:pt x="42" y="734"/>
                    </a:cubicBezTo>
                    <a:cubicBezTo>
                      <a:pt x="39" y="736"/>
                      <a:pt x="39" y="736"/>
                      <a:pt x="39" y="736"/>
                    </a:cubicBezTo>
                    <a:cubicBezTo>
                      <a:pt x="37" y="735"/>
                      <a:pt x="37" y="735"/>
                      <a:pt x="37" y="735"/>
                    </a:cubicBezTo>
                    <a:cubicBezTo>
                      <a:pt x="36" y="731"/>
                      <a:pt x="36" y="731"/>
                      <a:pt x="36" y="731"/>
                    </a:cubicBezTo>
                    <a:cubicBezTo>
                      <a:pt x="35" y="728"/>
                      <a:pt x="35" y="728"/>
                      <a:pt x="35" y="728"/>
                    </a:cubicBezTo>
                    <a:close/>
                    <a:moveTo>
                      <a:pt x="33" y="747"/>
                    </a:moveTo>
                    <a:cubicBezTo>
                      <a:pt x="31" y="744"/>
                      <a:pt x="31" y="744"/>
                      <a:pt x="31" y="744"/>
                    </a:cubicBezTo>
                    <a:cubicBezTo>
                      <a:pt x="29" y="742"/>
                      <a:pt x="29" y="742"/>
                      <a:pt x="29" y="742"/>
                    </a:cubicBezTo>
                    <a:cubicBezTo>
                      <a:pt x="31" y="740"/>
                      <a:pt x="31" y="740"/>
                      <a:pt x="31" y="740"/>
                    </a:cubicBezTo>
                    <a:cubicBezTo>
                      <a:pt x="31" y="738"/>
                      <a:pt x="31" y="738"/>
                      <a:pt x="31" y="738"/>
                    </a:cubicBezTo>
                    <a:cubicBezTo>
                      <a:pt x="32" y="737"/>
                      <a:pt x="32" y="737"/>
                      <a:pt x="32" y="737"/>
                    </a:cubicBezTo>
                    <a:cubicBezTo>
                      <a:pt x="33" y="738"/>
                      <a:pt x="33" y="738"/>
                      <a:pt x="33" y="738"/>
                    </a:cubicBezTo>
                    <a:cubicBezTo>
                      <a:pt x="38" y="739"/>
                      <a:pt x="38" y="739"/>
                      <a:pt x="38" y="739"/>
                    </a:cubicBezTo>
                    <a:cubicBezTo>
                      <a:pt x="36" y="742"/>
                      <a:pt x="36" y="742"/>
                      <a:pt x="36" y="742"/>
                    </a:cubicBezTo>
                    <a:cubicBezTo>
                      <a:pt x="36" y="745"/>
                      <a:pt x="36" y="745"/>
                      <a:pt x="36" y="745"/>
                    </a:cubicBezTo>
                    <a:cubicBezTo>
                      <a:pt x="34" y="747"/>
                      <a:pt x="34" y="747"/>
                      <a:pt x="34" y="747"/>
                    </a:cubicBezTo>
                    <a:cubicBezTo>
                      <a:pt x="33" y="747"/>
                      <a:pt x="33" y="747"/>
                      <a:pt x="33" y="747"/>
                    </a:cubicBezTo>
                    <a:close/>
                    <a:moveTo>
                      <a:pt x="30" y="752"/>
                    </a:moveTo>
                    <a:cubicBezTo>
                      <a:pt x="30" y="749"/>
                      <a:pt x="30" y="749"/>
                      <a:pt x="30" y="749"/>
                    </a:cubicBezTo>
                    <a:cubicBezTo>
                      <a:pt x="35" y="749"/>
                      <a:pt x="35" y="749"/>
                      <a:pt x="35" y="749"/>
                    </a:cubicBezTo>
                    <a:cubicBezTo>
                      <a:pt x="32" y="751"/>
                      <a:pt x="32" y="751"/>
                      <a:pt x="32" y="751"/>
                    </a:cubicBezTo>
                    <a:cubicBezTo>
                      <a:pt x="30" y="752"/>
                      <a:pt x="30" y="752"/>
                      <a:pt x="30" y="752"/>
                    </a:cubicBezTo>
                    <a:close/>
                    <a:moveTo>
                      <a:pt x="38" y="750"/>
                    </a:moveTo>
                    <a:cubicBezTo>
                      <a:pt x="39" y="752"/>
                      <a:pt x="39" y="752"/>
                      <a:pt x="39" y="752"/>
                    </a:cubicBezTo>
                    <a:cubicBezTo>
                      <a:pt x="39" y="755"/>
                      <a:pt x="39" y="755"/>
                      <a:pt x="39" y="755"/>
                    </a:cubicBezTo>
                    <a:cubicBezTo>
                      <a:pt x="38" y="757"/>
                      <a:pt x="38" y="757"/>
                      <a:pt x="38" y="757"/>
                    </a:cubicBezTo>
                    <a:cubicBezTo>
                      <a:pt x="37" y="753"/>
                      <a:pt x="37" y="753"/>
                      <a:pt x="37" y="753"/>
                    </a:cubicBezTo>
                    <a:cubicBezTo>
                      <a:pt x="38" y="750"/>
                      <a:pt x="38" y="750"/>
                      <a:pt x="38" y="750"/>
                    </a:cubicBezTo>
                    <a:close/>
                    <a:moveTo>
                      <a:pt x="40" y="748"/>
                    </a:moveTo>
                    <a:cubicBezTo>
                      <a:pt x="41" y="747"/>
                      <a:pt x="41" y="747"/>
                      <a:pt x="41" y="747"/>
                    </a:cubicBezTo>
                    <a:cubicBezTo>
                      <a:pt x="42" y="747"/>
                      <a:pt x="42" y="747"/>
                      <a:pt x="42" y="747"/>
                    </a:cubicBezTo>
                    <a:cubicBezTo>
                      <a:pt x="45" y="749"/>
                      <a:pt x="45" y="749"/>
                      <a:pt x="45" y="749"/>
                    </a:cubicBezTo>
                    <a:cubicBezTo>
                      <a:pt x="47" y="749"/>
                      <a:pt x="47" y="749"/>
                      <a:pt x="47" y="749"/>
                    </a:cubicBezTo>
                    <a:cubicBezTo>
                      <a:pt x="50" y="754"/>
                      <a:pt x="50" y="754"/>
                      <a:pt x="50" y="754"/>
                    </a:cubicBezTo>
                    <a:cubicBezTo>
                      <a:pt x="51" y="758"/>
                      <a:pt x="51" y="758"/>
                      <a:pt x="51" y="758"/>
                    </a:cubicBezTo>
                    <a:cubicBezTo>
                      <a:pt x="47" y="754"/>
                      <a:pt x="47" y="754"/>
                      <a:pt x="47" y="754"/>
                    </a:cubicBezTo>
                    <a:cubicBezTo>
                      <a:pt x="43" y="753"/>
                      <a:pt x="43" y="753"/>
                      <a:pt x="43" y="753"/>
                    </a:cubicBezTo>
                    <a:cubicBezTo>
                      <a:pt x="40" y="748"/>
                      <a:pt x="40" y="748"/>
                      <a:pt x="40" y="748"/>
                    </a:cubicBezTo>
                    <a:close/>
                    <a:moveTo>
                      <a:pt x="40" y="755"/>
                    </a:moveTo>
                    <a:cubicBezTo>
                      <a:pt x="42" y="754"/>
                      <a:pt x="42" y="754"/>
                      <a:pt x="42" y="754"/>
                    </a:cubicBezTo>
                    <a:cubicBezTo>
                      <a:pt x="46" y="756"/>
                      <a:pt x="46" y="756"/>
                      <a:pt x="46" y="756"/>
                    </a:cubicBezTo>
                    <a:cubicBezTo>
                      <a:pt x="50" y="762"/>
                      <a:pt x="50" y="762"/>
                      <a:pt x="50" y="762"/>
                    </a:cubicBezTo>
                    <a:cubicBezTo>
                      <a:pt x="48" y="764"/>
                      <a:pt x="48" y="764"/>
                      <a:pt x="48" y="764"/>
                    </a:cubicBezTo>
                    <a:cubicBezTo>
                      <a:pt x="45" y="764"/>
                      <a:pt x="45" y="764"/>
                      <a:pt x="45" y="764"/>
                    </a:cubicBezTo>
                    <a:cubicBezTo>
                      <a:pt x="41" y="759"/>
                      <a:pt x="41" y="759"/>
                      <a:pt x="41" y="759"/>
                    </a:cubicBezTo>
                    <a:cubicBezTo>
                      <a:pt x="40" y="755"/>
                      <a:pt x="40" y="755"/>
                      <a:pt x="40" y="755"/>
                    </a:cubicBezTo>
                    <a:close/>
                    <a:moveTo>
                      <a:pt x="44" y="773"/>
                    </a:moveTo>
                    <a:cubicBezTo>
                      <a:pt x="39" y="774"/>
                      <a:pt x="39" y="774"/>
                      <a:pt x="39" y="774"/>
                    </a:cubicBezTo>
                    <a:cubicBezTo>
                      <a:pt x="37" y="773"/>
                      <a:pt x="37" y="773"/>
                      <a:pt x="37" y="773"/>
                    </a:cubicBezTo>
                    <a:cubicBezTo>
                      <a:pt x="39" y="771"/>
                      <a:pt x="39" y="771"/>
                      <a:pt x="39" y="771"/>
                    </a:cubicBezTo>
                    <a:cubicBezTo>
                      <a:pt x="40" y="767"/>
                      <a:pt x="40" y="767"/>
                      <a:pt x="40" y="767"/>
                    </a:cubicBezTo>
                    <a:cubicBezTo>
                      <a:pt x="39" y="764"/>
                      <a:pt x="39" y="764"/>
                      <a:pt x="39" y="764"/>
                    </a:cubicBezTo>
                    <a:cubicBezTo>
                      <a:pt x="41" y="764"/>
                      <a:pt x="41" y="764"/>
                      <a:pt x="41" y="764"/>
                    </a:cubicBezTo>
                    <a:cubicBezTo>
                      <a:pt x="43" y="766"/>
                      <a:pt x="43" y="766"/>
                      <a:pt x="43" y="766"/>
                    </a:cubicBezTo>
                    <a:cubicBezTo>
                      <a:pt x="46" y="766"/>
                      <a:pt x="46" y="766"/>
                      <a:pt x="46" y="766"/>
                    </a:cubicBezTo>
                    <a:cubicBezTo>
                      <a:pt x="51" y="769"/>
                      <a:pt x="51" y="769"/>
                      <a:pt x="51" y="769"/>
                    </a:cubicBezTo>
                    <a:cubicBezTo>
                      <a:pt x="51" y="771"/>
                      <a:pt x="51" y="771"/>
                      <a:pt x="51" y="771"/>
                    </a:cubicBezTo>
                    <a:cubicBezTo>
                      <a:pt x="48" y="772"/>
                      <a:pt x="48" y="772"/>
                      <a:pt x="48" y="772"/>
                    </a:cubicBezTo>
                    <a:cubicBezTo>
                      <a:pt x="48" y="773"/>
                      <a:pt x="48" y="773"/>
                      <a:pt x="48" y="773"/>
                    </a:cubicBezTo>
                    <a:cubicBezTo>
                      <a:pt x="44" y="773"/>
                      <a:pt x="44" y="773"/>
                      <a:pt x="44" y="773"/>
                    </a:cubicBezTo>
                    <a:close/>
                    <a:moveTo>
                      <a:pt x="48" y="789"/>
                    </a:moveTo>
                    <a:cubicBezTo>
                      <a:pt x="46" y="788"/>
                      <a:pt x="46" y="788"/>
                      <a:pt x="46" y="788"/>
                    </a:cubicBezTo>
                    <a:cubicBezTo>
                      <a:pt x="44" y="787"/>
                      <a:pt x="44" y="787"/>
                      <a:pt x="44" y="787"/>
                    </a:cubicBezTo>
                    <a:cubicBezTo>
                      <a:pt x="43" y="784"/>
                      <a:pt x="43" y="784"/>
                      <a:pt x="43" y="784"/>
                    </a:cubicBezTo>
                    <a:cubicBezTo>
                      <a:pt x="44" y="782"/>
                      <a:pt x="44" y="782"/>
                      <a:pt x="44" y="782"/>
                    </a:cubicBezTo>
                    <a:cubicBezTo>
                      <a:pt x="46" y="781"/>
                      <a:pt x="46" y="781"/>
                      <a:pt x="46" y="781"/>
                    </a:cubicBezTo>
                    <a:cubicBezTo>
                      <a:pt x="45" y="780"/>
                      <a:pt x="45" y="780"/>
                      <a:pt x="45" y="780"/>
                    </a:cubicBezTo>
                    <a:cubicBezTo>
                      <a:pt x="44" y="779"/>
                      <a:pt x="44" y="779"/>
                      <a:pt x="44" y="779"/>
                    </a:cubicBezTo>
                    <a:cubicBezTo>
                      <a:pt x="47" y="778"/>
                      <a:pt x="47" y="778"/>
                      <a:pt x="47" y="778"/>
                    </a:cubicBezTo>
                    <a:cubicBezTo>
                      <a:pt x="49" y="781"/>
                      <a:pt x="49" y="781"/>
                      <a:pt x="49" y="781"/>
                    </a:cubicBezTo>
                    <a:cubicBezTo>
                      <a:pt x="48" y="784"/>
                      <a:pt x="48" y="784"/>
                      <a:pt x="48" y="784"/>
                    </a:cubicBezTo>
                    <a:cubicBezTo>
                      <a:pt x="46" y="786"/>
                      <a:pt x="46" y="786"/>
                      <a:pt x="46" y="786"/>
                    </a:cubicBezTo>
                    <a:cubicBezTo>
                      <a:pt x="48" y="789"/>
                      <a:pt x="48" y="789"/>
                      <a:pt x="48" y="789"/>
                    </a:cubicBezTo>
                    <a:close/>
                    <a:moveTo>
                      <a:pt x="49" y="783"/>
                    </a:moveTo>
                    <a:cubicBezTo>
                      <a:pt x="50" y="781"/>
                      <a:pt x="50" y="781"/>
                      <a:pt x="50" y="781"/>
                    </a:cubicBezTo>
                    <a:cubicBezTo>
                      <a:pt x="51" y="780"/>
                      <a:pt x="51" y="780"/>
                      <a:pt x="51" y="780"/>
                    </a:cubicBezTo>
                    <a:cubicBezTo>
                      <a:pt x="53" y="782"/>
                      <a:pt x="53" y="782"/>
                      <a:pt x="53" y="782"/>
                    </a:cubicBezTo>
                    <a:cubicBezTo>
                      <a:pt x="54" y="783"/>
                      <a:pt x="54" y="783"/>
                      <a:pt x="54" y="783"/>
                    </a:cubicBezTo>
                    <a:cubicBezTo>
                      <a:pt x="55" y="787"/>
                      <a:pt x="55" y="787"/>
                      <a:pt x="55" y="787"/>
                    </a:cubicBezTo>
                    <a:cubicBezTo>
                      <a:pt x="52" y="788"/>
                      <a:pt x="52" y="788"/>
                      <a:pt x="52" y="788"/>
                    </a:cubicBezTo>
                    <a:cubicBezTo>
                      <a:pt x="51" y="788"/>
                      <a:pt x="51" y="788"/>
                      <a:pt x="51" y="788"/>
                    </a:cubicBezTo>
                    <a:cubicBezTo>
                      <a:pt x="50" y="786"/>
                      <a:pt x="50" y="786"/>
                      <a:pt x="50" y="786"/>
                    </a:cubicBezTo>
                    <a:cubicBezTo>
                      <a:pt x="50" y="785"/>
                      <a:pt x="50" y="785"/>
                      <a:pt x="50" y="785"/>
                    </a:cubicBezTo>
                    <a:cubicBezTo>
                      <a:pt x="49" y="783"/>
                      <a:pt x="49" y="783"/>
                      <a:pt x="49" y="783"/>
                    </a:cubicBezTo>
                    <a:close/>
                    <a:moveTo>
                      <a:pt x="55" y="784"/>
                    </a:moveTo>
                    <a:cubicBezTo>
                      <a:pt x="59" y="786"/>
                      <a:pt x="59" y="786"/>
                      <a:pt x="59" y="786"/>
                    </a:cubicBezTo>
                    <a:cubicBezTo>
                      <a:pt x="60" y="788"/>
                      <a:pt x="60" y="788"/>
                      <a:pt x="60" y="788"/>
                    </a:cubicBezTo>
                    <a:cubicBezTo>
                      <a:pt x="59" y="789"/>
                      <a:pt x="59" y="789"/>
                      <a:pt x="59" y="789"/>
                    </a:cubicBezTo>
                    <a:cubicBezTo>
                      <a:pt x="56" y="786"/>
                      <a:pt x="56" y="786"/>
                      <a:pt x="56" y="786"/>
                    </a:cubicBezTo>
                    <a:cubicBezTo>
                      <a:pt x="55" y="784"/>
                      <a:pt x="55" y="784"/>
                      <a:pt x="55" y="784"/>
                    </a:cubicBezTo>
                    <a:close/>
                    <a:moveTo>
                      <a:pt x="54" y="797"/>
                    </a:moveTo>
                    <a:cubicBezTo>
                      <a:pt x="52" y="798"/>
                      <a:pt x="52" y="798"/>
                      <a:pt x="52" y="798"/>
                    </a:cubicBezTo>
                    <a:cubicBezTo>
                      <a:pt x="52" y="796"/>
                      <a:pt x="52" y="796"/>
                      <a:pt x="52" y="796"/>
                    </a:cubicBezTo>
                    <a:cubicBezTo>
                      <a:pt x="53" y="795"/>
                      <a:pt x="53" y="795"/>
                      <a:pt x="53" y="795"/>
                    </a:cubicBezTo>
                    <a:cubicBezTo>
                      <a:pt x="53" y="791"/>
                      <a:pt x="53" y="791"/>
                      <a:pt x="53" y="791"/>
                    </a:cubicBezTo>
                    <a:cubicBezTo>
                      <a:pt x="55" y="791"/>
                      <a:pt x="55" y="791"/>
                      <a:pt x="55" y="791"/>
                    </a:cubicBezTo>
                    <a:cubicBezTo>
                      <a:pt x="56" y="793"/>
                      <a:pt x="56" y="793"/>
                      <a:pt x="56" y="793"/>
                    </a:cubicBezTo>
                    <a:cubicBezTo>
                      <a:pt x="54" y="797"/>
                      <a:pt x="54" y="797"/>
                      <a:pt x="54" y="797"/>
                    </a:cubicBezTo>
                    <a:close/>
                    <a:moveTo>
                      <a:pt x="65" y="787"/>
                    </a:moveTo>
                    <a:cubicBezTo>
                      <a:pt x="60" y="785"/>
                      <a:pt x="60" y="785"/>
                      <a:pt x="60" y="785"/>
                    </a:cubicBezTo>
                    <a:cubicBezTo>
                      <a:pt x="58" y="783"/>
                      <a:pt x="58" y="783"/>
                      <a:pt x="58" y="783"/>
                    </a:cubicBezTo>
                    <a:cubicBezTo>
                      <a:pt x="58" y="777"/>
                      <a:pt x="58" y="777"/>
                      <a:pt x="58" y="777"/>
                    </a:cubicBezTo>
                    <a:cubicBezTo>
                      <a:pt x="60" y="777"/>
                      <a:pt x="60" y="777"/>
                      <a:pt x="60" y="777"/>
                    </a:cubicBezTo>
                    <a:cubicBezTo>
                      <a:pt x="62" y="781"/>
                      <a:pt x="62" y="781"/>
                      <a:pt x="62" y="781"/>
                    </a:cubicBezTo>
                    <a:cubicBezTo>
                      <a:pt x="65" y="785"/>
                      <a:pt x="65" y="785"/>
                      <a:pt x="65" y="785"/>
                    </a:cubicBezTo>
                    <a:cubicBezTo>
                      <a:pt x="66" y="787"/>
                      <a:pt x="66" y="787"/>
                      <a:pt x="66" y="787"/>
                    </a:cubicBezTo>
                    <a:cubicBezTo>
                      <a:pt x="65" y="787"/>
                      <a:pt x="65" y="787"/>
                      <a:pt x="65" y="787"/>
                    </a:cubicBezTo>
                    <a:close/>
                    <a:moveTo>
                      <a:pt x="64" y="793"/>
                    </a:moveTo>
                    <a:cubicBezTo>
                      <a:pt x="61" y="790"/>
                      <a:pt x="61" y="790"/>
                      <a:pt x="61" y="790"/>
                    </a:cubicBezTo>
                    <a:cubicBezTo>
                      <a:pt x="62" y="789"/>
                      <a:pt x="62" y="789"/>
                      <a:pt x="62" y="789"/>
                    </a:cubicBezTo>
                    <a:cubicBezTo>
                      <a:pt x="65" y="790"/>
                      <a:pt x="65" y="790"/>
                      <a:pt x="65" y="790"/>
                    </a:cubicBezTo>
                    <a:cubicBezTo>
                      <a:pt x="66" y="793"/>
                      <a:pt x="66" y="793"/>
                      <a:pt x="66" y="793"/>
                    </a:cubicBezTo>
                    <a:cubicBezTo>
                      <a:pt x="64" y="793"/>
                      <a:pt x="64" y="793"/>
                      <a:pt x="64" y="793"/>
                    </a:cubicBezTo>
                    <a:close/>
                    <a:moveTo>
                      <a:pt x="66" y="800"/>
                    </a:moveTo>
                    <a:cubicBezTo>
                      <a:pt x="62" y="796"/>
                      <a:pt x="62" y="796"/>
                      <a:pt x="62" y="796"/>
                    </a:cubicBezTo>
                    <a:cubicBezTo>
                      <a:pt x="60" y="793"/>
                      <a:pt x="60" y="793"/>
                      <a:pt x="60" y="793"/>
                    </a:cubicBezTo>
                    <a:cubicBezTo>
                      <a:pt x="61" y="792"/>
                      <a:pt x="61" y="792"/>
                      <a:pt x="61" y="792"/>
                    </a:cubicBezTo>
                    <a:cubicBezTo>
                      <a:pt x="67" y="797"/>
                      <a:pt x="67" y="797"/>
                      <a:pt x="67" y="797"/>
                    </a:cubicBezTo>
                    <a:cubicBezTo>
                      <a:pt x="67" y="799"/>
                      <a:pt x="67" y="799"/>
                      <a:pt x="67" y="799"/>
                    </a:cubicBezTo>
                    <a:cubicBezTo>
                      <a:pt x="66" y="800"/>
                      <a:pt x="66" y="800"/>
                      <a:pt x="66" y="800"/>
                    </a:cubicBezTo>
                    <a:close/>
                    <a:moveTo>
                      <a:pt x="70" y="809"/>
                    </a:moveTo>
                    <a:cubicBezTo>
                      <a:pt x="68" y="808"/>
                      <a:pt x="68" y="808"/>
                      <a:pt x="68" y="808"/>
                    </a:cubicBezTo>
                    <a:cubicBezTo>
                      <a:pt x="66" y="806"/>
                      <a:pt x="66" y="806"/>
                      <a:pt x="66" y="806"/>
                    </a:cubicBezTo>
                    <a:cubicBezTo>
                      <a:pt x="66" y="804"/>
                      <a:pt x="66" y="804"/>
                      <a:pt x="66" y="804"/>
                    </a:cubicBezTo>
                    <a:cubicBezTo>
                      <a:pt x="62" y="804"/>
                      <a:pt x="62" y="804"/>
                      <a:pt x="62" y="804"/>
                    </a:cubicBezTo>
                    <a:cubicBezTo>
                      <a:pt x="61" y="803"/>
                      <a:pt x="61" y="803"/>
                      <a:pt x="61" y="803"/>
                    </a:cubicBezTo>
                    <a:cubicBezTo>
                      <a:pt x="64" y="802"/>
                      <a:pt x="64" y="802"/>
                      <a:pt x="64" y="802"/>
                    </a:cubicBezTo>
                    <a:cubicBezTo>
                      <a:pt x="66" y="803"/>
                      <a:pt x="66" y="803"/>
                      <a:pt x="66" y="803"/>
                    </a:cubicBezTo>
                    <a:cubicBezTo>
                      <a:pt x="71" y="802"/>
                      <a:pt x="71" y="802"/>
                      <a:pt x="71" y="802"/>
                    </a:cubicBezTo>
                    <a:cubicBezTo>
                      <a:pt x="72" y="805"/>
                      <a:pt x="72" y="805"/>
                      <a:pt x="72" y="805"/>
                    </a:cubicBezTo>
                    <a:cubicBezTo>
                      <a:pt x="70" y="809"/>
                      <a:pt x="70" y="809"/>
                      <a:pt x="70" y="809"/>
                    </a:cubicBezTo>
                    <a:close/>
                    <a:moveTo>
                      <a:pt x="81" y="827"/>
                    </a:moveTo>
                    <a:cubicBezTo>
                      <a:pt x="76" y="825"/>
                      <a:pt x="76" y="825"/>
                      <a:pt x="76" y="825"/>
                    </a:cubicBezTo>
                    <a:cubicBezTo>
                      <a:pt x="75" y="826"/>
                      <a:pt x="75" y="826"/>
                      <a:pt x="75" y="826"/>
                    </a:cubicBezTo>
                    <a:cubicBezTo>
                      <a:pt x="72" y="826"/>
                      <a:pt x="72" y="826"/>
                      <a:pt x="72" y="826"/>
                    </a:cubicBezTo>
                    <a:cubicBezTo>
                      <a:pt x="70" y="824"/>
                      <a:pt x="70" y="824"/>
                      <a:pt x="70" y="824"/>
                    </a:cubicBezTo>
                    <a:cubicBezTo>
                      <a:pt x="65" y="821"/>
                      <a:pt x="65" y="821"/>
                      <a:pt x="65" y="821"/>
                    </a:cubicBezTo>
                    <a:cubicBezTo>
                      <a:pt x="61" y="821"/>
                      <a:pt x="61" y="821"/>
                      <a:pt x="61" y="821"/>
                    </a:cubicBezTo>
                    <a:cubicBezTo>
                      <a:pt x="59" y="816"/>
                      <a:pt x="59" y="816"/>
                      <a:pt x="59" y="816"/>
                    </a:cubicBezTo>
                    <a:cubicBezTo>
                      <a:pt x="58" y="813"/>
                      <a:pt x="58" y="813"/>
                      <a:pt x="58" y="813"/>
                    </a:cubicBezTo>
                    <a:cubicBezTo>
                      <a:pt x="59" y="811"/>
                      <a:pt x="59" y="811"/>
                      <a:pt x="59" y="811"/>
                    </a:cubicBezTo>
                    <a:cubicBezTo>
                      <a:pt x="61" y="812"/>
                      <a:pt x="61" y="812"/>
                      <a:pt x="61" y="812"/>
                    </a:cubicBezTo>
                    <a:cubicBezTo>
                      <a:pt x="65" y="817"/>
                      <a:pt x="65" y="817"/>
                      <a:pt x="65" y="817"/>
                    </a:cubicBezTo>
                    <a:cubicBezTo>
                      <a:pt x="67" y="819"/>
                      <a:pt x="67" y="819"/>
                      <a:pt x="67" y="819"/>
                    </a:cubicBezTo>
                    <a:cubicBezTo>
                      <a:pt x="70" y="819"/>
                      <a:pt x="70" y="819"/>
                      <a:pt x="70" y="819"/>
                    </a:cubicBezTo>
                    <a:cubicBezTo>
                      <a:pt x="74" y="820"/>
                      <a:pt x="74" y="820"/>
                      <a:pt x="74" y="820"/>
                    </a:cubicBezTo>
                    <a:cubicBezTo>
                      <a:pt x="77" y="822"/>
                      <a:pt x="77" y="822"/>
                      <a:pt x="77" y="822"/>
                    </a:cubicBezTo>
                    <a:cubicBezTo>
                      <a:pt x="81" y="822"/>
                      <a:pt x="81" y="822"/>
                      <a:pt x="81" y="822"/>
                    </a:cubicBezTo>
                    <a:cubicBezTo>
                      <a:pt x="83" y="823"/>
                      <a:pt x="83" y="823"/>
                      <a:pt x="83" y="823"/>
                    </a:cubicBezTo>
                    <a:cubicBezTo>
                      <a:pt x="86" y="826"/>
                      <a:pt x="86" y="826"/>
                      <a:pt x="86" y="826"/>
                    </a:cubicBezTo>
                    <a:cubicBezTo>
                      <a:pt x="88" y="826"/>
                      <a:pt x="88" y="826"/>
                      <a:pt x="88" y="826"/>
                    </a:cubicBezTo>
                    <a:cubicBezTo>
                      <a:pt x="89" y="828"/>
                      <a:pt x="89" y="828"/>
                      <a:pt x="89" y="828"/>
                    </a:cubicBezTo>
                    <a:cubicBezTo>
                      <a:pt x="88" y="829"/>
                      <a:pt x="88" y="829"/>
                      <a:pt x="88" y="829"/>
                    </a:cubicBezTo>
                    <a:cubicBezTo>
                      <a:pt x="85" y="829"/>
                      <a:pt x="85" y="829"/>
                      <a:pt x="85" y="829"/>
                    </a:cubicBezTo>
                    <a:cubicBezTo>
                      <a:pt x="81" y="827"/>
                      <a:pt x="81" y="827"/>
                      <a:pt x="81" y="827"/>
                    </a:cubicBezTo>
                    <a:close/>
                    <a:moveTo>
                      <a:pt x="69" y="829"/>
                    </a:moveTo>
                    <a:cubicBezTo>
                      <a:pt x="69" y="829"/>
                      <a:pt x="71" y="831"/>
                      <a:pt x="71" y="831"/>
                    </a:cubicBezTo>
                    <a:cubicBezTo>
                      <a:pt x="67" y="830"/>
                      <a:pt x="67" y="830"/>
                      <a:pt x="67" y="830"/>
                    </a:cubicBezTo>
                    <a:cubicBezTo>
                      <a:pt x="69" y="829"/>
                      <a:pt x="69" y="829"/>
                      <a:pt x="69" y="829"/>
                    </a:cubicBezTo>
                    <a:close/>
                    <a:moveTo>
                      <a:pt x="95" y="846"/>
                    </a:moveTo>
                    <a:cubicBezTo>
                      <a:pt x="96" y="847"/>
                      <a:pt x="96" y="847"/>
                      <a:pt x="96" y="847"/>
                    </a:cubicBezTo>
                    <a:cubicBezTo>
                      <a:pt x="98" y="846"/>
                      <a:pt x="98" y="846"/>
                      <a:pt x="98" y="846"/>
                    </a:cubicBezTo>
                    <a:cubicBezTo>
                      <a:pt x="96" y="844"/>
                      <a:pt x="96" y="844"/>
                      <a:pt x="96" y="844"/>
                    </a:cubicBezTo>
                    <a:cubicBezTo>
                      <a:pt x="94" y="845"/>
                      <a:pt x="94" y="845"/>
                      <a:pt x="94" y="845"/>
                    </a:cubicBezTo>
                    <a:cubicBezTo>
                      <a:pt x="95" y="846"/>
                      <a:pt x="95" y="846"/>
                      <a:pt x="95" y="846"/>
                    </a:cubicBezTo>
                    <a:close/>
                    <a:moveTo>
                      <a:pt x="104" y="847"/>
                    </a:moveTo>
                    <a:cubicBezTo>
                      <a:pt x="102" y="849"/>
                      <a:pt x="102" y="849"/>
                      <a:pt x="102" y="849"/>
                    </a:cubicBezTo>
                    <a:cubicBezTo>
                      <a:pt x="99" y="846"/>
                      <a:pt x="99" y="846"/>
                      <a:pt x="99" y="846"/>
                    </a:cubicBezTo>
                    <a:cubicBezTo>
                      <a:pt x="99" y="844"/>
                      <a:pt x="99" y="844"/>
                      <a:pt x="99" y="844"/>
                    </a:cubicBezTo>
                    <a:cubicBezTo>
                      <a:pt x="97" y="843"/>
                      <a:pt x="97" y="843"/>
                      <a:pt x="97" y="843"/>
                    </a:cubicBezTo>
                    <a:cubicBezTo>
                      <a:pt x="93" y="843"/>
                      <a:pt x="93" y="843"/>
                      <a:pt x="93" y="843"/>
                    </a:cubicBezTo>
                    <a:cubicBezTo>
                      <a:pt x="90" y="843"/>
                      <a:pt x="90" y="843"/>
                      <a:pt x="90" y="843"/>
                    </a:cubicBezTo>
                    <a:cubicBezTo>
                      <a:pt x="86" y="838"/>
                      <a:pt x="86" y="838"/>
                      <a:pt x="86" y="838"/>
                    </a:cubicBezTo>
                    <a:cubicBezTo>
                      <a:pt x="83" y="838"/>
                      <a:pt x="83" y="838"/>
                      <a:pt x="83" y="838"/>
                    </a:cubicBezTo>
                    <a:cubicBezTo>
                      <a:pt x="82" y="834"/>
                      <a:pt x="82" y="834"/>
                      <a:pt x="82" y="834"/>
                    </a:cubicBezTo>
                    <a:cubicBezTo>
                      <a:pt x="78" y="832"/>
                      <a:pt x="78" y="832"/>
                      <a:pt x="78" y="832"/>
                    </a:cubicBezTo>
                    <a:cubicBezTo>
                      <a:pt x="78" y="830"/>
                      <a:pt x="78" y="830"/>
                      <a:pt x="78" y="830"/>
                    </a:cubicBezTo>
                    <a:cubicBezTo>
                      <a:pt x="79" y="829"/>
                      <a:pt x="79" y="829"/>
                      <a:pt x="79" y="829"/>
                    </a:cubicBezTo>
                    <a:cubicBezTo>
                      <a:pt x="82" y="829"/>
                      <a:pt x="82" y="829"/>
                      <a:pt x="82" y="829"/>
                    </a:cubicBezTo>
                    <a:cubicBezTo>
                      <a:pt x="84" y="831"/>
                      <a:pt x="84" y="831"/>
                      <a:pt x="84" y="831"/>
                    </a:cubicBezTo>
                    <a:cubicBezTo>
                      <a:pt x="86" y="831"/>
                      <a:pt x="86" y="831"/>
                      <a:pt x="86" y="831"/>
                    </a:cubicBezTo>
                    <a:cubicBezTo>
                      <a:pt x="89" y="830"/>
                      <a:pt x="89" y="830"/>
                      <a:pt x="89" y="830"/>
                    </a:cubicBezTo>
                    <a:cubicBezTo>
                      <a:pt x="93" y="830"/>
                      <a:pt x="93" y="830"/>
                      <a:pt x="93" y="830"/>
                    </a:cubicBezTo>
                    <a:cubicBezTo>
                      <a:pt x="98" y="834"/>
                      <a:pt x="98" y="834"/>
                      <a:pt x="98" y="834"/>
                    </a:cubicBezTo>
                    <a:cubicBezTo>
                      <a:pt x="100" y="835"/>
                      <a:pt x="100" y="835"/>
                      <a:pt x="100" y="835"/>
                    </a:cubicBezTo>
                    <a:cubicBezTo>
                      <a:pt x="101" y="837"/>
                      <a:pt x="101" y="837"/>
                      <a:pt x="101" y="837"/>
                    </a:cubicBezTo>
                    <a:cubicBezTo>
                      <a:pt x="105" y="835"/>
                      <a:pt x="105" y="835"/>
                      <a:pt x="105" y="835"/>
                    </a:cubicBezTo>
                    <a:cubicBezTo>
                      <a:pt x="108" y="837"/>
                      <a:pt x="108" y="837"/>
                      <a:pt x="108" y="837"/>
                    </a:cubicBezTo>
                    <a:cubicBezTo>
                      <a:pt x="109" y="839"/>
                      <a:pt x="109" y="839"/>
                      <a:pt x="109" y="839"/>
                    </a:cubicBezTo>
                    <a:cubicBezTo>
                      <a:pt x="106" y="839"/>
                      <a:pt x="106" y="839"/>
                      <a:pt x="106" y="839"/>
                    </a:cubicBezTo>
                    <a:cubicBezTo>
                      <a:pt x="105" y="840"/>
                      <a:pt x="105" y="840"/>
                      <a:pt x="105" y="840"/>
                    </a:cubicBezTo>
                    <a:cubicBezTo>
                      <a:pt x="106" y="841"/>
                      <a:pt x="106" y="841"/>
                      <a:pt x="106" y="841"/>
                    </a:cubicBezTo>
                    <a:cubicBezTo>
                      <a:pt x="106" y="843"/>
                      <a:pt x="106" y="843"/>
                      <a:pt x="106" y="843"/>
                    </a:cubicBezTo>
                    <a:cubicBezTo>
                      <a:pt x="103" y="846"/>
                      <a:pt x="103" y="846"/>
                      <a:pt x="103" y="846"/>
                    </a:cubicBezTo>
                    <a:cubicBezTo>
                      <a:pt x="104" y="847"/>
                      <a:pt x="104" y="847"/>
                      <a:pt x="104" y="847"/>
                    </a:cubicBezTo>
                    <a:close/>
                    <a:moveTo>
                      <a:pt x="109" y="846"/>
                    </a:moveTo>
                    <a:cubicBezTo>
                      <a:pt x="107" y="849"/>
                      <a:pt x="107" y="849"/>
                      <a:pt x="107" y="849"/>
                    </a:cubicBezTo>
                    <a:cubicBezTo>
                      <a:pt x="107" y="851"/>
                      <a:pt x="107" y="851"/>
                      <a:pt x="107" y="851"/>
                    </a:cubicBezTo>
                    <a:cubicBezTo>
                      <a:pt x="109" y="851"/>
                      <a:pt x="109" y="851"/>
                      <a:pt x="109" y="851"/>
                    </a:cubicBezTo>
                    <a:cubicBezTo>
                      <a:pt x="111" y="848"/>
                      <a:pt x="111" y="848"/>
                      <a:pt x="111" y="848"/>
                    </a:cubicBezTo>
                    <a:cubicBezTo>
                      <a:pt x="112" y="847"/>
                      <a:pt x="112" y="847"/>
                      <a:pt x="112" y="847"/>
                    </a:cubicBezTo>
                    <a:cubicBezTo>
                      <a:pt x="110" y="846"/>
                      <a:pt x="110" y="846"/>
                      <a:pt x="110" y="846"/>
                    </a:cubicBezTo>
                    <a:cubicBezTo>
                      <a:pt x="109" y="846"/>
                      <a:pt x="109" y="846"/>
                      <a:pt x="109" y="846"/>
                    </a:cubicBezTo>
                    <a:close/>
                    <a:moveTo>
                      <a:pt x="130" y="843"/>
                    </a:moveTo>
                    <a:cubicBezTo>
                      <a:pt x="128" y="846"/>
                      <a:pt x="128" y="846"/>
                      <a:pt x="128" y="846"/>
                    </a:cubicBezTo>
                    <a:cubicBezTo>
                      <a:pt x="129" y="848"/>
                      <a:pt x="129" y="848"/>
                      <a:pt x="129" y="848"/>
                    </a:cubicBezTo>
                    <a:cubicBezTo>
                      <a:pt x="127" y="850"/>
                      <a:pt x="127" y="850"/>
                      <a:pt x="127" y="850"/>
                    </a:cubicBezTo>
                    <a:cubicBezTo>
                      <a:pt x="124" y="849"/>
                      <a:pt x="124" y="849"/>
                      <a:pt x="124" y="849"/>
                    </a:cubicBezTo>
                    <a:cubicBezTo>
                      <a:pt x="123" y="847"/>
                      <a:pt x="123" y="847"/>
                      <a:pt x="123" y="847"/>
                    </a:cubicBezTo>
                    <a:cubicBezTo>
                      <a:pt x="121" y="849"/>
                      <a:pt x="121" y="849"/>
                      <a:pt x="121" y="849"/>
                    </a:cubicBezTo>
                    <a:cubicBezTo>
                      <a:pt x="119" y="847"/>
                      <a:pt x="119" y="847"/>
                      <a:pt x="119" y="847"/>
                    </a:cubicBezTo>
                    <a:cubicBezTo>
                      <a:pt x="116" y="846"/>
                      <a:pt x="116" y="846"/>
                      <a:pt x="116" y="846"/>
                    </a:cubicBezTo>
                    <a:cubicBezTo>
                      <a:pt x="114" y="848"/>
                      <a:pt x="114" y="848"/>
                      <a:pt x="114" y="848"/>
                    </a:cubicBezTo>
                    <a:cubicBezTo>
                      <a:pt x="113" y="845"/>
                      <a:pt x="113" y="845"/>
                      <a:pt x="113" y="845"/>
                    </a:cubicBezTo>
                    <a:cubicBezTo>
                      <a:pt x="110" y="844"/>
                      <a:pt x="110" y="844"/>
                      <a:pt x="110" y="844"/>
                    </a:cubicBezTo>
                    <a:cubicBezTo>
                      <a:pt x="110" y="842"/>
                      <a:pt x="110" y="842"/>
                      <a:pt x="110" y="842"/>
                    </a:cubicBezTo>
                    <a:cubicBezTo>
                      <a:pt x="115" y="841"/>
                      <a:pt x="115" y="841"/>
                      <a:pt x="115" y="841"/>
                    </a:cubicBezTo>
                    <a:cubicBezTo>
                      <a:pt x="117" y="840"/>
                      <a:pt x="117" y="840"/>
                      <a:pt x="117" y="840"/>
                    </a:cubicBezTo>
                    <a:cubicBezTo>
                      <a:pt x="123" y="842"/>
                      <a:pt x="123" y="842"/>
                      <a:pt x="123" y="842"/>
                    </a:cubicBezTo>
                    <a:cubicBezTo>
                      <a:pt x="125" y="844"/>
                      <a:pt x="125" y="844"/>
                      <a:pt x="125" y="844"/>
                    </a:cubicBezTo>
                    <a:cubicBezTo>
                      <a:pt x="127" y="843"/>
                      <a:pt x="127" y="843"/>
                      <a:pt x="127" y="843"/>
                    </a:cubicBezTo>
                    <a:cubicBezTo>
                      <a:pt x="128" y="842"/>
                      <a:pt x="128" y="842"/>
                      <a:pt x="128" y="842"/>
                    </a:cubicBezTo>
                    <a:cubicBezTo>
                      <a:pt x="130" y="843"/>
                      <a:pt x="130" y="843"/>
                      <a:pt x="130" y="843"/>
                    </a:cubicBezTo>
                    <a:close/>
                    <a:moveTo>
                      <a:pt x="140" y="842"/>
                    </a:moveTo>
                    <a:cubicBezTo>
                      <a:pt x="136" y="839"/>
                      <a:pt x="136" y="839"/>
                      <a:pt x="136" y="839"/>
                    </a:cubicBezTo>
                    <a:cubicBezTo>
                      <a:pt x="139" y="836"/>
                      <a:pt x="139" y="836"/>
                      <a:pt x="139" y="836"/>
                    </a:cubicBezTo>
                    <a:cubicBezTo>
                      <a:pt x="137" y="834"/>
                      <a:pt x="137" y="834"/>
                      <a:pt x="137" y="834"/>
                    </a:cubicBezTo>
                    <a:cubicBezTo>
                      <a:pt x="137" y="833"/>
                      <a:pt x="137" y="833"/>
                      <a:pt x="137" y="833"/>
                    </a:cubicBezTo>
                    <a:cubicBezTo>
                      <a:pt x="135" y="829"/>
                      <a:pt x="135" y="829"/>
                      <a:pt x="135" y="829"/>
                    </a:cubicBezTo>
                    <a:cubicBezTo>
                      <a:pt x="134" y="826"/>
                      <a:pt x="134" y="826"/>
                      <a:pt x="134" y="826"/>
                    </a:cubicBezTo>
                    <a:cubicBezTo>
                      <a:pt x="132" y="824"/>
                      <a:pt x="132" y="824"/>
                      <a:pt x="132" y="824"/>
                    </a:cubicBezTo>
                    <a:cubicBezTo>
                      <a:pt x="132" y="828"/>
                      <a:pt x="132" y="828"/>
                      <a:pt x="132" y="828"/>
                    </a:cubicBezTo>
                    <a:cubicBezTo>
                      <a:pt x="130" y="831"/>
                      <a:pt x="130" y="831"/>
                      <a:pt x="130" y="831"/>
                    </a:cubicBezTo>
                    <a:cubicBezTo>
                      <a:pt x="132" y="835"/>
                      <a:pt x="132" y="835"/>
                      <a:pt x="132" y="835"/>
                    </a:cubicBezTo>
                    <a:cubicBezTo>
                      <a:pt x="131" y="837"/>
                      <a:pt x="131" y="837"/>
                      <a:pt x="131" y="837"/>
                    </a:cubicBezTo>
                    <a:cubicBezTo>
                      <a:pt x="131" y="840"/>
                      <a:pt x="131" y="840"/>
                      <a:pt x="131" y="840"/>
                    </a:cubicBezTo>
                    <a:cubicBezTo>
                      <a:pt x="134" y="841"/>
                      <a:pt x="134" y="841"/>
                      <a:pt x="134" y="841"/>
                    </a:cubicBezTo>
                    <a:cubicBezTo>
                      <a:pt x="138" y="842"/>
                      <a:pt x="138" y="842"/>
                      <a:pt x="138" y="842"/>
                    </a:cubicBezTo>
                    <a:cubicBezTo>
                      <a:pt x="139" y="844"/>
                      <a:pt x="139" y="844"/>
                      <a:pt x="139" y="844"/>
                    </a:cubicBezTo>
                    <a:cubicBezTo>
                      <a:pt x="140" y="842"/>
                      <a:pt x="140" y="842"/>
                      <a:pt x="140" y="842"/>
                    </a:cubicBezTo>
                    <a:close/>
                    <a:moveTo>
                      <a:pt x="126" y="870"/>
                    </a:moveTo>
                    <a:cubicBezTo>
                      <a:pt x="129" y="868"/>
                      <a:pt x="129" y="868"/>
                      <a:pt x="129" y="868"/>
                    </a:cubicBezTo>
                    <a:cubicBezTo>
                      <a:pt x="131" y="870"/>
                      <a:pt x="131" y="870"/>
                      <a:pt x="131" y="870"/>
                    </a:cubicBezTo>
                    <a:cubicBezTo>
                      <a:pt x="129" y="872"/>
                      <a:pt x="129" y="872"/>
                      <a:pt x="129" y="872"/>
                    </a:cubicBezTo>
                    <a:cubicBezTo>
                      <a:pt x="126" y="870"/>
                      <a:pt x="126" y="870"/>
                      <a:pt x="126" y="870"/>
                    </a:cubicBezTo>
                    <a:close/>
                    <a:moveTo>
                      <a:pt x="128" y="866"/>
                    </a:moveTo>
                    <a:cubicBezTo>
                      <a:pt x="126" y="865"/>
                      <a:pt x="126" y="865"/>
                      <a:pt x="126" y="865"/>
                    </a:cubicBezTo>
                    <a:cubicBezTo>
                      <a:pt x="127" y="863"/>
                      <a:pt x="127" y="863"/>
                      <a:pt x="127" y="863"/>
                    </a:cubicBezTo>
                    <a:cubicBezTo>
                      <a:pt x="130" y="864"/>
                      <a:pt x="130" y="864"/>
                      <a:pt x="130" y="864"/>
                    </a:cubicBezTo>
                    <a:cubicBezTo>
                      <a:pt x="130" y="866"/>
                      <a:pt x="130" y="866"/>
                      <a:pt x="130" y="866"/>
                    </a:cubicBezTo>
                    <a:cubicBezTo>
                      <a:pt x="128" y="866"/>
                      <a:pt x="128" y="866"/>
                      <a:pt x="128" y="866"/>
                    </a:cubicBezTo>
                    <a:close/>
                    <a:moveTo>
                      <a:pt x="201" y="886"/>
                    </a:moveTo>
                    <a:cubicBezTo>
                      <a:pt x="199" y="884"/>
                      <a:pt x="199" y="884"/>
                      <a:pt x="199" y="884"/>
                    </a:cubicBezTo>
                    <a:cubicBezTo>
                      <a:pt x="201" y="881"/>
                      <a:pt x="201" y="881"/>
                      <a:pt x="201" y="881"/>
                    </a:cubicBezTo>
                    <a:cubicBezTo>
                      <a:pt x="200" y="879"/>
                      <a:pt x="200" y="879"/>
                      <a:pt x="200" y="879"/>
                    </a:cubicBezTo>
                    <a:cubicBezTo>
                      <a:pt x="202" y="880"/>
                      <a:pt x="202" y="880"/>
                      <a:pt x="202" y="880"/>
                    </a:cubicBezTo>
                    <a:cubicBezTo>
                      <a:pt x="203" y="883"/>
                      <a:pt x="203" y="883"/>
                      <a:pt x="203" y="883"/>
                    </a:cubicBezTo>
                    <a:cubicBezTo>
                      <a:pt x="203" y="886"/>
                      <a:pt x="203" y="886"/>
                      <a:pt x="203" y="886"/>
                    </a:cubicBezTo>
                    <a:cubicBezTo>
                      <a:pt x="201" y="886"/>
                      <a:pt x="201" y="886"/>
                      <a:pt x="201" y="886"/>
                    </a:cubicBezTo>
                    <a:close/>
                    <a:moveTo>
                      <a:pt x="154" y="867"/>
                    </a:moveTo>
                    <a:cubicBezTo>
                      <a:pt x="157" y="866"/>
                      <a:pt x="157" y="866"/>
                      <a:pt x="157" y="866"/>
                    </a:cubicBezTo>
                    <a:cubicBezTo>
                      <a:pt x="160" y="866"/>
                      <a:pt x="160" y="866"/>
                      <a:pt x="160" y="866"/>
                    </a:cubicBezTo>
                    <a:cubicBezTo>
                      <a:pt x="162" y="866"/>
                      <a:pt x="162" y="866"/>
                      <a:pt x="162" y="866"/>
                    </a:cubicBezTo>
                    <a:cubicBezTo>
                      <a:pt x="166" y="866"/>
                      <a:pt x="166" y="866"/>
                      <a:pt x="166" y="866"/>
                    </a:cubicBezTo>
                    <a:cubicBezTo>
                      <a:pt x="175" y="864"/>
                      <a:pt x="175" y="864"/>
                      <a:pt x="175" y="864"/>
                    </a:cubicBezTo>
                    <a:cubicBezTo>
                      <a:pt x="180" y="862"/>
                      <a:pt x="180" y="862"/>
                      <a:pt x="180" y="862"/>
                    </a:cubicBezTo>
                    <a:cubicBezTo>
                      <a:pt x="186" y="863"/>
                      <a:pt x="186" y="863"/>
                      <a:pt x="186" y="863"/>
                    </a:cubicBezTo>
                    <a:cubicBezTo>
                      <a:pt x="191" y="862"/>
                      <a:pt x="191" y="862"/>
                      <a:pt x="191" y="862"/>
                    </a:cubicBezTo>
                    <a:cubicBezTo>
                      <a:pt x="196" y="862"/>
                      <a:pt x="196" y="862"/>
                      <a:pt x="196" y="862"/>
                    </a:cubicBezTo>
                    <a:cubicBezTo>
                      <a:pt x="199" y="863"/>
                      <a:pt x="199" y="863"/>
                      <a:pt x="199" y="863"/>
                    </a:cubicBezTo>
                    <a:cubicBezTo>
                      <a:pt x="200" y="866"/>
                      <a:pt x="200" y="866"/>
                      <a:pt x="200" y="866"/>
                    </a:cubicBezTo>
                    <a:cubicBezTo>
                      <a:pt x="202" y="868"/>
                      <a:pt x="202" y="868"/>
                      <a:pt x="202" y="868"/>
                    </a:cubicBezTo>
                    <a:cubicBezTo>
                      <a:pt x="200" y="870"/>
                      <a:pt x="200" y="870"/>
                      <a:pt x="200" y="870"/>
                    </a:cubicBezTo>
                    <a:cubicBezTo>
                      <a:pt x="197" y="872"/>
                      <a:pt x="197" y="872"/>
                      <a:pt x="197" y="872"/>
                    </a:cubicBezTo>
                    <a:cubicBezTo>
                      <a:pt x="196" y="870"/>
                      <a:pt x="196" y="870"/>
                      <a:pt x="196" y="870"/>
                    </a:cubicBezTo>
                    <a:cubicBezTo>
                      <a:pt x="193" y="869"/>
                      <a:pt x="193" y="869"/>
                      <a:pt x="193" y="869"/>
                    </a:cubicBezTo>
                    <a:cubicBezTo>
                      <a:pt x="190" y="871"/>
                      <a:pt x="190" y="871"/>
                      <a:pt x="190" y="871"/>
                    </a:cubicBezTo>
                    <a:cubicBezTo>
                      <a:pt x="186" y="871"/>
                      <a:pt x="186" y="871"/>
                      <a:pt x="186" y="871"/>
                    </a:cubicBezTo>
                    <a:cubicBezTo>
                      <a:pt x="184" y="869"/>
                      <a:pt x="184" y="869"/>
                      <a:pt x="184" y="869"/>
                    </a:cubicBezTo>
                    <a:cubicBezTo>
                      <a:pt x="182" y="866"/>
                      <a:pt x="182" y="866"/>
                      <a:pt x="182" y="866"/>
                    </a:cubicBezTo>
                    <a:cubicBezTo>
                      <a:pt x="180" y="865"/>
                      <a:pt x="180" y="865"/>
                      <a:pt x="180" y="865"/>
                    </a:cubicBezTo>
                    <a:cubicBezTo>
                      <a:pt x="177" y="868"/>
                      <a:pt x="177" y="868"/>
                      <a:pt x="177" y="868"/>
                    </a:cubicBezTo>
                    <a:cubicBezTo>
                      <a:pt x="175" y="868"/>
                      <a:pt x="175" y="868"/>
                      <a:pt x="175" y="868"/>
                    </a:cubicBezTo>
                    <a:cubicBezTo>
                      <a:pt x="170" y="869"/>
                      <a:pt x="170" y="869"/>
                      <a:pt x="170" y="869"/>
                    </a:cubicBezTo>
                    <a:cubicBezTo>
                      <a:pt x="174" y="872"/>
                      <a:pt x="174" y="872"/>
                      <a:pt x="174" y="872"/>
                    </a:cubicBezTo>
                    <a:cubicBezTo>
                      <a:pt x="175" y="871"/>
                      <a:pt x="175" y="871"/>
                      <a:pt x="175" y="871"/>
                    </a:cubicBezTo>
                    <a:cubicBezTo>
                      <a:pt x="179" y="872"/>
                      <a:pt x="179" y="872"/>
                      <a:pt x="179" y="872"/>
                    </a:cubicBezTo>
                    <a:cubicBezTo>
                      <a:pt x="181" y="874"/>
                      <a:pt x="181" y="874"/>
                      <a:pt x="181" y="874"/>
                    </a:cubicBezTo>
                    <a:cubicBezTo>
                      <a:pt x="179" y="875"/>
                      <a:pt x="179" y="875"/>
                      <a:pt x="179" y="875"/>
                    </a:cubicBezTo>
                    <a:cubicBezTo>
                      <a:pt x="183" y="876"/>
                      <a:pt x="183" y="876"/>
                      <a:pt x="183" y="876"/>
                    </a:cubicBezTo>
                    <a:cubicBezTo>
                      <a:pt x="186" y="880"/>
                      <a:pt x="186" y="880"/>
                      <a:pt x="186" y="880"/>
                    </a:cubicBezTo>
                    <a:cubicBezTo>
                      <a:pt x="186" y="883"/>
                      <a:pt x="186" y="883"/>
                      <a:pt x="186" y="883"/>
                    </a:cubicBezTo>
                    <a:cubicBezTo>
                      <a:pt x="185" y="883"/>
                      <a:pt x="185" y="883"/>
                      <a:pt x="185" y="883"/>
                    </a:cubicBezTo>
                    <a:cubicBezTo>
                      <a:pt x="181" y="879"/>
                      <a:pt x="181" y="879"/>
                      <a:pt x="181" y="879"/>
                    </a:cubicBezTo>
                    <a:cubicBezTo>
                      <a:pt x="178" y="878"/>
                      <a:pt x="178" y="878"/>
                      <a:pt x="178" y="878"/>
                    </a:cubicBezTo>
                    <a:cubicBezTo>
                      <a:pt x="175" y="880"/>
                      <a:pt x="175" y="880"/>
                      <a:pt x="175" y="880"/>
                    </a:cubicBezTo>
                    <a:cubicBezTo>
                      <a:pt x="173" y="878"/>
                      <a:pt x="173" y="878"/>
                      <a:pt x="173" y="878"/>
                    </a:cubicBezTo>
                    <a:cubicBezTo>
                      <a:pt x="171" y="874"/>
                      <a:pt x="171" y="874"/>
                      <a:pt x="171" y="874"/>
                    </a:cubicBezTo>
                    <a:cubicBezTo>
                      <a:pt x="167" y="875"/>
                      <a:pt x="167" y="875"/>
                      <a:pt x="167" y="875"/>
                    </a:cubicBezTo>
                    <a:cubicBezTo>
                      <a:pt x="167" y="877"/>
                      <a:pt x="167" y="877"/>
                      <a:pt x="167" y="877"/>
                    </a:cubicBezTo>
                    <a:cubicBezTo>
                      <a:pt x="170" y="878"/>
                      <a:pt x="170" y="878"/>
                      <a:pt x="170" y="878"/>
                    </a:cubicBezTo>
                    <a:cubicBezTo>
                      <a:pt x="169" y="881"/>
                      <a:pt x="169" y="881"/>
                      <a:pt x="169" y="881"/>
                    </a:cubicBezTo>
                    <a:cubicBezTo>
                      <a:pt x="168" y="881"/>
                      <a:pt x="168" y="881"/>
                      <a:pt x="168" y="881"/>
                    </a:cubicBezTo>
                    <a:cubicBezTo>
                      <a:pt x="164" y="879"/>
                      <a:pt x="164" y="879"/>
                      <a:pt x="164" y="879"/>
                    </a:cubicBezTo>
                    <a:cubicBezTo>
                      <a:pt x="161" y="880"/>
                      <a:pt x="161" y="880"/>
                      <a:pt x="161" y="880"/>
                    </a:cubicBezTo>
                    <a:cubicBezTo>
                      <a:pt x="160" y="878"/>
                      <a:pt x="160" y="878"/>
                      <a:pt x="160" y="878"/>
                    </a:cubicBezTo>
                    <a:cubicBezTo>
                      <a:pt x="158" y="877"/>
                      <a:pt x="158" y="877"/>
                      <a:pt x="158" y="877"/>
                    </a:cubicBezTo>
                    <a:cubicBezTo>
                      <a:pt x="159" y="875"/>
                      <a:pt x="159" y="875"/>
                      <a:pt x="159" y="875"/>
                    </a:cubicBezTo>
                    <a:cubicBezTo>
                      <a:pt x="156" y="877"/>
                      <a:pt x="156" y="877"/>
                      <a:pt x="156" y="877"/>
                    </a:cubicBezTo>
                    <a:cubicBezTo>
                      <a:pt x="153" y="875"/>
                      <a:pt x="153" y="875"/>
                      <a:pt x="153" y="875"/>
                    </a:cubicBezTo>
                    <a:cubicBezTo>
                      <a:pt x="153" y="873"/>
                      <a:pt x="153" y="873"/>
                      <a:pt x="153" y="873"/>
                    </a:cubicBezTo>
                    <a:cubicBezTo>
                      <a:pt x="156" y="872"/>
                      <a:pt x="156" y="872"/>
                      <a:pt x="156" y="872"/>
                    </a:cubicBezTo>
                    <a:cubicBezTo>
                      <a:pt x="162" y="870"/>
                      <a:pt x="162" y="870"/>
                      <a:pt x="162" y="870"/>
                    </a:cubicBezTo>
                    <a:cubicBezTo>
                      <a:pt x="159" y="868"/>
                      <a:pt x="159" y="868"/>
                      <a:pt x="159" y="868"/>
                    </a:cubicBezTo>
                    <a:cubicBezTo>
                      <a:pt x="156" y="869"/>
                      <a:pt x="156" y="869"/>
                      <a:pt x="156" y="869"/>
                    </a:cubicBezTo>
                    <a:lnTo>
                      <a:pt x="154" y="86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F0AA4FF6-2D85-4295-8455-8EE94C32E99D}"/>
                </a:ext>
              </a:extLst>
            </p:cNvPr>
            <p:cNvGrpSpPr/>
            <p:nvPr/>
          </p:nvGrpSpPr>
          <p:grpSpPr>
            <a:xfrm>
              <a:off x="4641923" y="1570534"/>
              <a:ext cx="2176318" cy="3310817"/>
              <a:chOff x="4641923" y="1570534"/>
              <a:chExt cx="2176318" cy="3310817"/>
            </a:xfrm>
          </p:grpSpPr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0A659F8D-0AA8-4F25-BA9D-08C885028BB1}"/>
                  </a:ext>
                </a:extLst>
              </p:cNvPr>
              <p:cNvSpPr txBox="1"/>
              <p:nvPr/>
            </p:nvSpPr>
            <p:spPr>
              <a:xfrm>
                <a:off x="5489627" y="4321176"/>
                <a:ext cx="670554" cy="18042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ARGENTINA</a:t>
                </a:r>
              </a:p>
            </p:txBody>
          </p:sp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7F234B1A-7422-4C12-859A-EA1C4D9DC80C}"/>
                  </a:ext>
                </a:extLst>
              </p:cNvPr>
              <p:cNvSpPr txBox="1"/>
              <p:nvPr/>
            </p:nvSpPr>
            <p:spPr>
              <a:xfrm rot="16200000">
                <a:off x="5227056" y="4638068"/>
                <a:ext cx="321531" cy="165036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CHILE</a:t>
                </a:r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76445168-8614-46C7-8959-691686DD9462}"/>
                  </a:ext>
                </a:extLst>
              </p:cNvPr>
              <p:cNvSpPr txBox="1"/>
              <p:nvPr/>
            </p:nvSpPr>
            <p:spPr>
              <a:xfrm>
                <a:off x="6141894" y="4344535"/>
                <a:ext cx="400536" cy="134258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URUGUAY</a:t>
                </a:r>
                <a:endParaRPr kumimoji="0" lang="en-AU" sz="5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D2F16AC-3922-4034-A3AC-6882FCDF72CB}"/>
                  </a:ext>
                </a:extLst>
              </p:cNvPr>
              <p:cNvSpPr txBox="1"/>
              <p:nvPr/>
            </p:nvSpPr>
            <p:spPr>
              <a:xfrm>
                <a:off x="5903909" y="3645800"/>
                <a:ext cx="431010" cy="134258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PARAGUAY</a:t>
                </a:r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6EC65AB-256B-4851-B9CD-D3A7993F1F79}"/>
                  </a:ext>
                </a:extLst>
              </p:cNvPr>
              <p:cNvSpPr txBox="1"/>
              <p:nvPr/>
            </p:nvSpPr>
            <p:spPr>
              <a:xfrm>
                <a:off x="5474876" y="3199966"/>
                <a:ext cx="508412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BOLIVIA</a:t>
                </a:r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78515E60-2AE0-4B6B-95FF-BB253C2C3C5B}"/>
                  </a:ext>
                </a:extLst>
              </p:cNvPr>
              <p:cNvSpPr txBox="1"/>
              <p:nvPr/>
            </p:nvSpPr>
            <p:spPr>
              <a:xfrm>
                <a:off x="6229837" y="2668449"/>
                <a:ext cx="508412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BRAZIL</a:t>
                </a:r>
              </a:p>
            </p:txBody>
          </p:sp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BEBA993F-4D16-46CB-8949-6EA3A2A5C84E}"/>
                  </a:ext>
                </a:extLst>
              </p:cNvPr>
              <p:cNvSpPr txBox="1"/>
              <p:nvPr/>
            </p:nvSpPr>
            <p:spPr>
              <a:xfrm>
                <a:off x="4708864" y="2507299"/>
                <a:ext cx="428214" cy="195814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PERU</a:t>
                </a: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3E07B583-2815-45F2-B98E-661D2E5632BB}"/>
                  </a:ext>
                </a:extLst>
              </p:cNvPr>
              <p:cNvSpPr txBox="1"/>
              <p:nvPr/>
            </p:nvSpPr>
            <p:spPr>
              <a:xfrm>
                <a:off x="4641923" y="2213212"/>
                <a:ext cx="353940" cy="134258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ECUADOR</a:t>
                </a:r>
                <a:endParaRPr kumimoji="0" lang="en-AU" sz="5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D12EBA91-7685-46B2-85A0-6072A5FB7C91}"/>
                  </a:ext>
                </a:extLst>
              </p:cNvPr>
              <p:cNvSpPr txBox="1"/>
              <p:nvPr/>
            </p:nvSpPr>
            <p:spPr>
              <a:xfrm>
                <a:off x="6464301" y="1710743"/>
                <a:ext cx="353940" cy="226591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FRENCH GUIANA</a:t>
                </a: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341DDA7E-2E31-4406-B174-A37990A2CE24}"/>
                  </a:ext>
                </a:extLst>
              </p:cNvPr>
              <p:cNvSpPr txBox="1"/>
              <p:nvPr/>
            </p:nvSpPr>
            <p:spPr>
              <a:xfrm>
                <a:off x="6111510" y="1674391"/>
                <a:ext cx="421054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SURINAME</a:t>
                </a:r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836C57FF-F549-49EC-8B56-AE9042FBA8B5}"/>
                  </a:ext>
                </a:extLst>
              </p:cNvPr>
              <p:cNvSpPr txBox="1"/>
              <p:nvPr/>
            </p:nvSpPr>
            <p:spPr>
              <a:xfrm rot="16200000">
                <a:off x="5873324" y="1844048"/>
                <a:ext cx="353940" cy="149647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GUYANA</a:t>
                </a:r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7366BEEA-7F91-43F0-BC60-47BA0F2B1784}"/>
                  </a:ext>
                </a:extLst>
              </p:cNvPr>
              <p:cNvSpPr txBox="1"/>
              <p:nvPr/>
            </p:nvSpPr>
            <p:spPr>
              <a:xfrm>
                <a:off x="4901520" y="1885149"/>
                <a:ext cx="555629" cy="18042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COLUMBIA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109873F-37E3-4E9A-88C1-774F7C3495CE}"/>
                  </a:ext>
                </a:extLst>
              </p:cNvPr>
              <p:cNvSpPr txBox="1"/>
              <p:nvPr/>
            </p:nvSpPr>
            <p:spPr>
              <a:xfrm>
                <a:off x="5231244" y="1570534"/>
                <a:ext cx="650012" cy="180425"/>
              </a:xfrm>
              <a:prstGeom prst="rect">
                <a:avLst/>
              </a:prstGeom>
              <a:noFill/>
            </p:spPr>
            <p:txBody>
              <a:bodyPr wrap="square" lIns="36000" tIns="36000" rIns="36000" bIns="3600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7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VENEZUELA</a:t>
                </a:r>
              </a:p>
            </p:txBody>
          </p:sp>
        </p:grpSp>
      </p:grpSp>
      <p:sp>
        <p:nvSpPr>
          <p:cNvPr id="32" name="Notes">
            <a:extLst>
              <a:ext uri="{FF2B5EF4-FFF2-40B4-BE49-F238E27FC236}">
                <a16:creationId xmlns:a16="http://schemas.microsoft.com/office/drawing/2014/main" id="{E978A26E-222E-45E3-8022-6E2A366FD047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</p:spTree>
    <p:extLst>
      <p:ext uri="{BB962C8B-B14F-4D97-AF65-F5344CB8AC3E}">
        <p14:creationId xmlns:p14="http://schemas.microsoft.com/office/powerpoint/2010/main" val="44818686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5FF663-325F-4446-9EC1-B0BE5189AF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World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60FE095-A7C3-41C0-90E7-10B0F9C7881F}"/>
              </a:ext>
            </a:extLst>
          </p:cNvPr>
          <p:cNvGrpSpPr/>
          <p:nvPr/>
        </p:nvGrpSpPr>
        <p:grpSpPr>
          <a:xfrm>
            <a:off x="1047815" y="1372671"/>
            <a:ext cx="10216583" cy="4964303"/>
            <a:chOff x="1047815" y="1372671"/>
            <a:chExt cx="10216583" cy="4964303"/>
          </a:xfrm>
        </p:grpSpPr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BEC2E79D-F30E-42B8-B181-DDF464369389}"/>
                </a:ext>
              </a:extLst>
            </p:cNvPr>
            <p:cNvGrpSpPr/>
            <p:nvPr/>
          </p:nvGrpSpPr>
          <p:grpSpPr>
            <a:xfrm>
              <a:off x="1047815" y="1372671"/>
              <a:ext cx="10104747" cy="4964303"/>
              <a:chOff x="1047815" y="1372671"/>
              <a:chExt cx="10104747" cy="4964303"/>
            </a:xfrm>
            <a:solidFill>
              <a:srgbClr val="FFFFFF"/>
            </a:solidFill>
          </p:grpSpPr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6A292100-978D-4BDC-8918-068B8C652225}"/>
                  </a:ext>
                </a:extLst>
              </p:cNvPr>
              <p:cNvSpPr/>
              <p:nvPr/>
            </p:nvSpPr>
            <p:spPr>
              <a:xfrm>
                <a:off x="10850860" y="5181893"/>
                <a:ext cx="6609" cy="11124"/>
              </a:xfrm>
              <a:custGeom>
                <a:avLst/>
                <a:gdLst>
                  <a:gd name="connsiteX0" fmla="*/ 2141 w 6609"/>
                  <a:gd name="connsiteY0" fmla="*/ 1045 h 11124"/>
                  <a:gd name="connsiteX1" fmla="*/ 286 w 6609"/>
                  <a:gd name="connsiteY1" fmla="*/ 5683 h 11124"/>
                  <a:gd name="connsiteX2" fmla="*/ 658 w 6609"/>
                  <a:gd name="connsiteY2" fmla="*/ 6343 h 11124"/>
                  <a:gd name="connsiteX3" fmla="*/ 6610 w 6609"/>
                  <a:gd name="connsiteY3" fmla="*/ 9311 h 11124"/>
                  <a:gd name="connsiteX4" fmla="*/ 2141 w 6609"/>
                  <a:gd name="connsiteY4" fmla="*/ 1045 h 1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09" h="11124">
                    <a:moveTo>
                      <a:pt x="2141" y="1045"/>
                    </a:moveTo>
                    <a:cubicBezTo>
                      <a:pt x="349" y="1814"/>
                      <a:pt x="-482" y="3891"/>
                      <a:pt x="286" y="5683"/>
                    </a:cubicBezTo>
                    <a:cubicBezTo>
                      <a:pt x="386" y="5916"/>
                      <a:pt x="511" y="6137"/>
                      <a:pt x="658" y="6343"/>
                    </a:cubicBezTo>
                    <a:cubicBezTo>
                      <a:pt x="2636" y="10052"/>
                      <a:pt x="6610" y="13267"/>
                      <a:pt x="6610" y="9311"/>
                    </a:cubicBezTo>
                    <a:cubicBezTo>
                      <a:pt x="6610" y="5355"/>
                      <a:pt x="5621" y="-2911"/>
                      <a:pt x="2141" y="104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6AB19D9B-C24B-4AA6-8C0B-3830415BAAF7}"/>
                  </a:ext>
                </a:extLst>
              </p:cNvPr>
              <p:cNvSpPr/>
              <p:nvPr/>
            </p:nvSpPr>
            <p:spPr>
              <a:xfrm>
                <a:off x="10848057" y="5270167"/>
                <a:ext cx="9141" cy="7897"/>
              </a:xfrm>
              <a:custGeom>
                <a:avLst/>
                <a:gdLst>
                  <a:gd name="connsiteX0" fmla="*/ 5740 w 9141"/>
                  <a:gd name="connsiteY0" fmla="*/ 14 h 7897"/>
                  <a:gd name="connsiteX1" fmla="*/ 0 w 9141"/>
                  <a:gd name="connsiteY1" fmla="*/ 3687 h 7897"/>
                  <a:gd name="connsiteX2" fmla="*/ 4274 w 9141"/>
                  <a:gd name="connsiteY2" fmla="*/ 7820 h 7897"/>
                  <a:gd name="connsiteX3" fmla="*/ 9130 w 9141"/>
                  <a:gd name="connsiteY3" fmla="*/ 3546 h 7897"/>
                  <a:gd name="connsiteX4" fmla="*/ 5740 w 9141"/>
                  <a:gd name="connsiteY4" fmla="*/ 14 h 7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1" h="7897">
                    <a:moveTo>
                      <a:pt x="5740" y="14"/>
                    </a:moveTo>
                    <a:cubicBezTo>
                      <a:pt x="5740" y="14"/>
                      <a:pt x="0" y="-428"/>
                      <a:pt x="0" y="3687"/>
                    </a:cubicBezTo>
                    <a:cubicBezTo>
                      <a:pt x="0" y="7802"/>
                      <a:pt x="442" y="8102"/>
                      <a:pt x="4274" y="7820"/>
                    </a:cubicBezTo>
                    <a:cubicBezTo>
                      <a:pt x="8106" y="7537"/>
                      <a:pt x="9272" y="6195"/>
                      <a:pt x="9130" y="3546"/>
                    </a:cubicBezTo>
                    <a:cubicBezTo>
                      <a:pt x="8989" y="897"/>
                      <a:pt x="8230" y="155"/>
                      <a:pt x="5740" y="1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47719057-E6E1-4445-9806-59A4224867CE}"/>
                  </a:ext>
                </a:extLst>
              </p:cNvPr>
              <p:cNvSpPr/>
              <p:nvPr/>
            </p:nvSpPr>
            <p:spPr>
              <a:xfrm>
                <a:off x="10925382" y="5225997"/>
                <a:ext cx="10397" cy="8504"/>
              </a:xfrm>
              <a:custGeom>
                <a:avLst/>
                <a:gdLst>
                  <a:gd name="connsiteX0" fmla="*/ 7144 w 10397"/>
                  <a:gd name="connsiteY0" fmla="*/ 33 h 8504"/>
                  <a:gd name="connsiteX1" fmla="*/ 3912 w 10397"/>
                  <a:gd name="connsiteY1" fmla="*/ 1940 h 8504"/>
                  <a:gd name="connsiteX2" fmla="*/ 521 w 10397"/>
                  <a:gd name="connsiteY2" fmla="*/ 6073 h 8504"/>
                  <a:gd name="connsiteX3" fmla="*/ 4795 w 10397"/>
                  <a:gd name="connsiteY3" fmla="*/ 7980 h 8504"/>
                  <a:gd name="connsiteX4" fmla="*/ 9654 w 10397"/>
                  <a:gd name="connsiteY4" fmla="*/ 6822 h 8504"/>
                  <a:gd name="connsiteX5" fmla="*/ 9952 w 10397"/>
                  <a:gd name="connsiteY5" fmla="*/ 6214 h 8504"/>
                  <a:gd name="connsiteX6" fmla="*/ 7144 w 10397"/>
                  <a:gd name="connsiteY6" fmla="*/ 33 h 8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397" h="8504">
                    <a:moveTo>
                      <a:pt x="7144" y="33"/>
                    </a:moveTo>
                    <a:cubicBezTo>
                      <a:pt x="7144" y="33"/>
                      <a:pt x="5378" y="-409"/>
                      <a:pt x="3912" y="1940"/>
                    </a:cubicBezTo>
                    <a:cubicBezTo>
                      <a:pt x="2446" y="4289"/>
                      <a:pt x="-1386" y="4148"/>
                      <a:pt x="521" y="6073"/>
                    </a:cubicBezTo>
                    <a:cubicBezTo>
                      <a:pt x="2429" y="7998"/>
                      <a:pt x="3612" y="6956"/>
                      <a:pt x="4795" y="7980"/>
                    </a:cubicBezTo>
                    <a:cubicBezTo>
                      <a:pt x="6457" y="9002"/>
                      <a:pt x="8632" y="8484"/>
                      <a:pt x="9654" y="6822"/>
                    </a:cubicBezTo>
                    <a:cubicBezTo>
                      <a:pt x="9772" y="6629"/>
                      <a:pt x="9872" y="6426"/>
                      <a:pt x="9952" y="6214"/>
                    </a:cubicBezTo>
                    <a:cubicBezTo>
                      <a:pt x="10676" y="3865"/>
                      <a:pt x="10976" y="474"/>
                      <a:pt x="7144" y="3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821EC07C-776A-40BC-881C-7A56D5EED574}"/>
                  </a:ext>
                </a:extLst>
              </p:cNvPr>
              <p:cNvSpPr/>
              <p:nvPr/>
            </p:nvSpPr>
            <p:spPr>
              <a:xfrm>
                <a:off x="10955822" y="5171575"/>
                <a:ext cx="3214" cy="6294"/>
              </a:xfrm>
              <a:custGeom>
                <a:avLst/>
                <a:gdLst>
                  <a:gd name="connsiteX0" fmla="*/ 1729 w 3214"/>
                  <a:gd name="connsiteY0" fmla="*/ 8 h 6294"/>
                  <a:gd name="connsiteX1" fmla="*/ 104 w 3214"/>
                  <a:gd name="connsiteY1" fmla="*/ 3682 h 6294"/>
                  <a:gd name="connsiteX2" fmla="*/ 3195 w 3214"/>
                  <a:gd name="connsiteY2" fmla="*/ 4706 h 6294"/>
                  <a:gd name="connsiteX3" fmla="*/ 1729 w 3214"/>
                  <a:gd name="connsiteY3" fmla="*/ 8 h 6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14" h="6294">
                    <a:moveTo>
                      <a:pt x="1729" y="8"/>
                    </a:moveTo>
                    <a:cubicBezTo>
                      <a:pt x="400" y="707"/>
                      <a:pt x="-273" y="2228"/>
                      <a:pt x="104" y="3682"/>
                    </a:cubicBezTo>
                    <a:cubicBezTo>
                      <a:pt x="546" y="6472"/>
                      <a:pt x="3195" y="7355"/>
                      <a:pt x="3195" y="4706"/>
                    </a:cubicBezTo>
                    <a:cubicBezTo>
                      <a:pt x="3195" y="2057"/>
                      <a:pt x="3495" y="-151"/>
                      <a:pt x="1729" y="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1DEB7C94-E97C-478C-8ECA-3AD11E973314}"/>
                  </a:ext>
                </a:extLst>
              </p:cNvPr>
              <p:cNvSpPr/>
              <p:nvPr/>
            </p:nvSpPr>
            <p:spPr>
              <a:xfrm>
                <a:off x="10979326" y="5096324"/>
                <a:ext cx="7795" cy="12255"/>
              </a:xfrm>
              <a:custGeom>
                <a:avLst/>
                <a:gdLst>
                  <a:gd name="connsiteX0" fmla="*/ 6481 w 7795"/>
                  <a:gd name="connsiteY0" fmla="*/ 785 h 12255"/>
                  <a:gd name="connsiteX1" fmla="*/ 4415 w 7795"/>
                  <a:gd name="connsiteY1" fmla="*/ 5059 h 12255"/>
                  <a:gd name="connsiteX2" fmla="*/ 0 w 7795"/>
                  <a:gd name="connsiteY2" fmla="*/ 8732 h 12255"/>
                  <a:gd name="connsiteX3" fmla="*/ 2649 w 7795"/>
                  <a:gd name="connsiteY3" fmla="*/ 11081 h 12255"/>
                  <a:gd name="connsiteX4" fmla="*/ 7223 w 7795"/>
                  <a:gd name="connsiteY4" fmla="*/ 6525 h 12255"/>
                  <a:gd name="connsiteX5" fmla="*/ 6481 w 7795"/>
                  <a:gd name="connsiteY5" fmla="*/ 785 h 12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795" h="12255">
                    <a:moveTo>
                      <a:pt x="6481" y="785"/>
                    </a:moveTo>
                    <a:cubicBezTo>
                      <a:pt x="5918" y="2267"/>
                      <a:pt x="5227" y="3697"/>
                      <a:pt x="4415" y="5059"/>
                    </a:cubicBezTo>
                    <a:cubicBezTo>
                      <a:pt x="3091" y="7266"/>
                      <a:pt x="0" y="6383"/>
                      <a:pt x="0" y="8732"/>
                    </a:cubicBezTo>
                    <a:cubicBezTo>
                      <a:pt x="0" y="11081"/>
                      <a:pt x="1766" y="13889"/>
                      <a:pt x="2649" y="11081"/>
                    </a:cubicBezTo>
                    <a:cubicBezTo>
                      <a:pt x="3532" y="8273"/>
                      <a:pt x="6181" y="9756"/>
                      <a:pt x="7223" y="6525"/>
                    </a:cubicBezTo>
                    <a:cubicBezTo>
                      <a:pt x="8264" y="3293"/>
                      <a:pt x="7806" y="-2005"/>
                      <a:pt x="6481" y="7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2C1C712E-B4D4-457D-9B94-1FACDDB2C1BA}"/>
                  </a:ext>
                </a:extLst>
              </p:cNvPr>
              <p:cNvSpPr/>
              <p:nvPr/>
            </p:nvSpPr>
            <p:spPr>
              <a:xfrm>
                <a:off x="10996331" y="5036936"/>
                <a:ext cx="7743" cy="5702"/>
              </a:xfrm>
              <a:custGeom>
                <a:avLst/>
                <a:gdLst>
                  <a:gd name="connsiteX0" fmla="*/ 3463 w 7743"/>
                  <a:gd name="connsiteY0" fmla="*/ 22 h 5702"/>
                  <a:gd name="connsiteX1" fmla="*/ 72 w 7743"/>
                  <a:gd name="connsiteY1" fmla="*/ 2371 h 5702"/>
                  <a:gd name="connsiteX2" fmla="*/ 4929 w 7743"/>
                  <a:gd name="connsiteY2" fmla="*/ 5603 h 5702"/>
                  <a:gd name="connsiteX3" fmla="*/ 7719 w 7743"/>
                  <a:gd name="connsiteY3" fmla="*/ 2512 h 5702"/>
                  <a:gd name="connsiteX4" fmla="*/ 3463 w 7743"/>
                  <a:gd name="connsiteY4" fmla="*/ 22 h 5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3" h="5702">
                    <a:moveTo>
                      <a:pt x="3463" y="22"/>
                    </a:moveTo>
                    <a:cubicBezTo>
                      <a:pt x="1901" y="-165"/>
                      <a:pt x="445" y="843"/>
                      <a:pt x="72" y="2371"/>
                    </a:cubicBezTo>
                    <a:cubicBezTo>
                      <a:pt x="-511" y="5021"/>
                      <a:pt x="2562" y="6045"/>
                      <a:pt x="4929" y="5603"/>
                    </a:cubicBezTo>
                    <a:cubicBezTo>
                      <a:pt x="7295" y="5161"/>
                      <a:pt x="7878" y="4438"/>
                      <a:pt x="7719" y="2512"/>
                    </a:cubicBezTo>
                    <a:cubicBezTo>
                      <a:pt x="7560" y="588"/>
                      <a:pt x="6553" y="22"/>
                      <a:pt x="3463" y="2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1F72DB23-F59C-4DB8-BBD8-464A38BC321F}"/>
                  </a:ext>
                </a:extLst>
              </p:cNvPr>
              <p:cNvSpPr/>
              <p:nvPr/>
            </p:nvSpPr>
            <p:spPr>
              <a:xfrm>
                <a:off x="10743987" y="5081904"/>
                <a:ext cx="39119" cy="27321"/>
              </a:xfrm>
              <a:custGeom>
                <a:avLst/>
                <a:gdLst>
                  <a:gd name="connsiteX0" fmla="*/ 23574 w 39119"/>
                  <a:gd name="connsiteY0" fmla="*/ 0 h 27321"/>
                  <a:gd name="connsiteX1" fmla="*/ 11212 w 39119"/>
                  <a:gd name="connsiteY1" fmla="*/ 2967 h 27321"/>
                  <a:gd name="connsiteX2" fmla="*/ 5260 w 39119"/>
                  <a:gd name="connsiteY2" fmla="*/ 12380 h 27321"/>
                  <a:gd name="connsiteX3" fmla="*/ 563 w 39119"/>
                  <a:gd name="connsiteY3" fmla="*/ 20804 h 27321"/>
                  <a:gd name="connsiteX4" fmla="*/ 11459 w 39119"/>
                  <a:gd name="connsiteY4" fmla="*/ 26243 h 27321"/>
                  <a:gd name="connsiteX5" fmla="*/ 21861 w 39119"/>
                  <a:gd name="connsiteY5" fmla="*/ 27233 h 27321"/>
                  <a:gd name="connsiteX6" fmla="*/ 33993 w 39119"/>
                  <a:gd name="connsiteY6" fmla="*/ 23524 h 27321"/>
                  <a:gd name="connsiteX7" fmla="*/ 38956 w 39119"/>
                  <a:gd name="connsiteY7" fmla="*/ 16830 h 27321"/>
                  <a:gd name="connsiteX8" fmla="*/ 35230 w 39119"/>
                  <a:gd name="connsiteY8" fmla="*/ 8159 h 27321"/>
                  <a:gd name="connsiteX9" fmla="*/ 23574 w 39119"/>
                  <a:gd name="connsiteY9" fmla="*/ 0 h 27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119" h="27321">
                    <a:moveTo>
                      <a:pt x="23574" y="0"/>
                    </a:moveTo>
                    <a:cubicBezTo>
                      <a:pt x="23574" y="0"/>
                      <a:pt x="13419" y="495"/>
                      <a:pt x="11212" y="2967"/>
                    </a:cubicBezTo>
                    <a:cubicBezTo>
                      <a:pt x="9004" y="5440"/>
                      <a:pt x="9234" y="11391"/>
                      <a:pt x="5260" y="12380"/>
                    </a:cubicBezTo>
                    <a:cubicBezTo>
                      <a:pt x="1287" y="13369"/>
                      <a:pt x="-1168" y="18314"/>
                      <a:pt x="563" y="20804"/>
                    </a:cubicBezTo>
                    <a:cubicBezTo>
                      <a:pt x="2294" y="23294"/>
                      <a:pt x="9729" y="25254"/>
                      <a:pt x="11459" y="26243"/>
                    </a:cubicBezTo>
                    <a:cubicBezTo>
                      <a:pt x="13190" y="27233"/>
                      <a:pt x="16651" y="27480"/>
                      <a:pt x="21861" y="27233"/>
                    </a:cubicBezTo>
                    <a:cubicBezTo>
                      <a:pt x="27071" y="26985"/>
                      <a:pt x="30532" y="23524"/>
                      <a:pt x="33993" y="23524"/>
                    </a:cubicBezTo>
                    <a:cubicBezTo>
                      <a:pt x="37455" y="23524"/>
                      <a:pt x="39204" y="19815"/>
                      <a:pt x="38956" y="16830"/>
                    </a:cubicBezTo>
                    <a:cubicBezTo>
                      <a:pt x="38709" y="13846"/>
                      <a:pt x="40722" y="12133"/>
                      <a:pt x="35230" y="8159"/>
                    </a:cubicBezTo>
                    <a:cubicBezTo>
                      <a:pt x="29738" y="4186"/>
                      <a:pt x="29773" y="1484"/>
                      <a:pt x="23574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7C16C9C8-114C-4291-91B2-01163D7B4C27}"/>
                  </a:ext>
                </a:extLst>
              </p:cNvPr>
              <p:cNvSpPr/>
              <p:nvPr/>
            </p:nvSpPr>
            <p:spPr>
              <a:xfrm>
                <a:off x="10785559" y="5051691"/>
                <a:ext cx="36526" cy="19023"/>
              </a:xfrm>
              <a:custGeom>
                <a:avLst/>
                <a:gdLst>
                  <a:gd name="connsiteX0" fmla="*/ 19653 w 36526"/>
                  <a:gd name="connsiteY0" fmla="*/ 1727 h 19023"/>
                  <a:gd name="connsiteX1" fmla="*/ 7291 w 36526"/>
                  <a:gd name="connsiteY1" fmla="*/ 5930 h 19023"/>
                  <a:gd name="connsiteX2" fmla="*/ 368 w 36526"/>
                  <a:gd name="connsiteY2" fmla="*/ 15837 h 19023"/>
                  <a:gd name="connsiteX3" fmla="*/ 12254 w 36526"/>
                  <a:gd name="connsiteY3" fmla="*/ 17338 h 19023"/>
                  <a:gd name="connsiteX4" fmla="*/ 27106 w 36526"/>
                  <a:gd name="connsiteY4" fmla="*/ 13118 h 19023"/>
                  <a:gd name="connsiteX5" fmla="*/ 36519 w 36526"/>
                  <a:gd name="connsiteY5" fmla="*/ 6937 h 19023"/>
                  <a:gd name="connsiteX6" fmla="*/ 19653 w 36526"/>
                  <a:gd name="connsiteY6" fmla="*/ 1727 h 19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526" h="19023">
                    <a:moveTo>
                      <a:pt x="19653" y="1727"/>
                    </a:moveTo>
                    <a:cubicBezTo>
                      <a:pt x="19653" y="1727"/>
                      <a:pt x="11229" y="4199"/>
                      <a:pt x="7291" y="5930"/>
                    </a:cubicBezTo>
                    <a:cubicBezTo>
                      <a:pt x="3353" y="7661"/>
                      <a:pt x="-1362" y="11387"/>
                      <a:pt x="368" y="15837"/>
                    </a:cubicBezTo>
                    <a:cubicBezTo>
                      <a:pt x="2099" y="20288"/>
                      <a:pt x="7291" y="19370"/>
                      <a:pt x="12254" y="17338"/>
                    </a:cubicBezTo>
                    <a:cubicBezTo>
                      <a:pt x="17028" y="15372"/>
                      <a:pt x="22011" y="13956"/>
                      <a:pt x="27106" y="13118"/>
                    </a:cubicBezTo>
                    <a:cubicBezTo>
                      <a:pt x="32811" y="12129"/>
                      <a:pt x="36272" y="10893"/>
                      <a:pt x="36519" y="6937"/>
                    </a:cubicBezTo>
                    <a:cubicBezTo>
                      <a:pt x="36767" y="2981"/>
                      <a:pt x="30797" y="-2971"/>
                      <a:pt x="19653" y="172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77057600-3616-49B5-AB93-448BB647485A}"/>
                  </a:ext>
                </a:extLst>
              </p:cNvPr>
              <p:cNvSpPr/>
              <p:nvPr/>
            </p:nvSpPr>
            <p:spPr>
              <a:xfrm>
                <a:off x="10767586" y="5123513"/>
                <a:ext cx="12093" cy="12073"/>
              </a:xfrm>
              <a:custGeom>
                <a:avLst/>
                <a:gdLst>
                  <a:gd name="connsiteX0" fmla="*/ 7657 w 12093"/>
                  <a:gd name="connsiteY0" fmla="*/ 988 h 12073"/>
                  <a:gd name="connsiteX1" fmla="*/ 3683 w 12093"/>
                  <a:gd name="connsiteY1" fmla="*/ 5438 h 12073"/>
                  <a:gd name="connsiteX2" fmla="*/ 716 w 12093"/>
                  <a:gd name="connsiteY2" fmla="*/ 10153 h 12073"/>
                  <a:gd name="connsiteX3" fmla="*/ 6014 w 12093"/>
                  <a:gd name="connsiteY3" fmla="*/ 9889 h 12073"/>
                  <a:gd name="connsiteX4" fmla="*/ 11701 w 12093"/>
                  <a:gd name="connsiteY4" fmla="*/ 6674 h 12073"/>
                  <a:gd name="connsiteX5" fmla="*/ 7657 w 12093"/>
                  <a:gd name="connsiteY5" fmla="*/ 988 h 12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093" h="12073">
                    <a:moveTo>
                      <a:pt x="7657" y="988"/>
                    </a:moveTo>
                    <a:cubicBezTo>
                      <a:pt x="7373" y="3147"/>
                      <a:pt x="5797" y="4912"/>
                      <a:pt x="3683" y="5438"/>
                    </a:cubicBezTo>
                    <a:cubicBezTo>
                      <a:pt x="-25" y="6427"/>
                      <a:pt x="-767" y="7663"/>
                      <a:pt x="716" y="10153"/>
                    </a:cubicBezTo>
                    <a:cubicBezTo>
                      <a:pt x="2200" y="12643"/>
                      <a:pt x="5185" y="12873"/>
                      <a:pt x="6014" y="9889"/>
                    </a:cubicBezTo>
                    <a:cubicBezTo>
                      <a:pt x="6845" y="6904"/>
                      <a:pt x="10217" y="10153"/>
                      <a:pt x="11701" y="6674"/>
                    </a:cubicBezTo>
                    <a:cubicBezTo>
                      <a:pt x="13184" y="3195"/>
                      <a:pt x="10165" y="-2244"/>
                      <a:pt x="7657" y="98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476B935C-063D-41C3-A62B-FE4C8397487C}"/>
                  </a:ext>
                </a:extLst>
              </p:cNvPr>
              <p:cNvSpPr/>
              <p:nvPr/>
            </p:nvSpPr>
            <p:spPr>
              <a:xfrm>
                <a:off x="10846379" y="5040231"/>
                <a:ext cx="6314" cy="7347"/>
              </a:xfrm>
              <a:custGeom>
                <a:avLst/>
                <a:gdLst>
                  <a:gd name="connsiteX0" fmla="*/ 2666 w 6314"/>
                  <a:gd name="connsiteY0" fmla="*/ 259 h 7347"/>
                  <a:gd name="connsiteX1" fmla="*/ 72 w 6314"/>
                  <a:gd name="connsiteY1" fmla="*/ 4233 h 7347"/>
                  <a:gd name="connsiteX2" fmla="*/ 441 w 6314"/>
                  <a:gd name="connsiteY2" fmla="*/ 5204 h 7347"/>
                  <a:gd name="connsiteX3" fmla="*/ 5633 w 6314"/>
                  <a:gd name="connsiteY3" fmla="*/ 5204 h 7347"/>
                  <a:gd name="connsiteX4" fmla="*/ 2666 w 6314"/>
                  <a:gd name="connsiteY4" fmla="*/ 259 h 7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4" h="7347">
                    <a:moveTo>
                      <a:pt x="2666" y="259"/>
                    </a:moveTo>
                    <a:cubicBezTo>
                      <a:pt x="853" y="640"/>
                      <a:pt x="-309" y="2420"/>
                      <a:pt x="72" y="4233"/>
                    </a:cubicBezTo>
                    <a:cubicBezTo>
                      <a:pt x="144" y="4574"/>
                      <a:pt x="268" y="4901"/>
                      <a:pt x="441" y="5204"/>
                    </a:cubicBezTo>
                    <a:cubicBezTo>
                      <a:pt x="2207" y="9178"/>
                      <a:pt x="5139" y="6687"/>
                      <a:pt x="5633" y="5204"/>
                    </a:cubicBezTo>
                    <a:cubicBezTo>
                      <a:pt x="6128" y="3720"/>
                      <a:pt x="7876" y="-1171"/>
                      <a:pt x="2666" y="25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99A56A02-D870-4E94-9E57-2C954169223B}"/>
                  </a:ext>
                </a:extLst>
              </p:cNvPr>
              <p:cNvSpPr/>
              <p:nvPr/>
            </p:nvSpPr>
            <p:spPr>
              <a:xfrm>
                <a:off x="10872695" y="4990317"/>
                <a:ext cx="10029" cy="5097"/>
              </a:xfrm>
              <a:custGeom>
                <a:avLst/>
                <a:gdLst>
                  <a:gd name="connsiteX0" fmla="*/ 2188 w 10029"/>
                  <a:gd name="connsiteY0" fmla="*/ 724 h 5097"/>
                  <a:gd name="connsiteX1" fmla="*/ 263 w 10029"/>
                  <a:gd name="connsiteY1" fmla="*/ 3515 h 5097"/>
                  <a:gd name="connsiteX2" fmla="*/ 6161 w 10029"/>
                  <a:gd name="connsiteY2" fmla="*/ 4539 h 5097"/>
                  <a:gd name="connsiteX3" fmla="*/ 8810 w 10029"/>
                  <a:gd name="connsiteY3" fmla="*/ 424 h 5097"/>
                  <a:gd name="connsiteX4" fmla="*/ 2188 w 10029"/>
                  <a:gd name="connsiteY4" fmla="*/ 724 h 5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29" h="5097">
                    <a:moveTo>
                      <a:pt x="2188" y="724"/>
                    </a:moveTo>
                    <a:cubicBezTo>
                      <a:pt x="2188" y="724"/>
                      <a:pt x="-903" y="1448"/>
                      <a:pt x="263" y="3515"/>
                    </a:cubicBezTo>
                    <a:cubicBezTo>
                      <a:pt x="1428" y="5581"/>
                      <a:pt x="4678" y="5281"/>
                      <a:pt x="6161" y="4539"/>
                    </a:cubicBezTo>
                    <a:cubicBezTo>
                      <a:pt x="7644" y="3797"/>
                      <a:pt x="12184" y="1007"/>
                      <a:pt x="8810" y="424"/>
                    </a:cubicBezTo>
                    <a:cubicBezTo>
                      <a:pt x="6633" y="-231"/>
                      <a:pt x="4297" y="-125"/>
                      <a:pt x="2188" y="72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88711F00-AD2C-4729-83A1-2EB252B6ED78}"/>
                  </a:ext>
                </a:extLst>
              </p:cNvPr>
              <p:cNvSpPr/>
              <p:nvPr/>
            </p:nvSpPr>
            <p:spPr>
              <a:xfrm>
                <a:off x="11025934" y="4967809"/>
                <a:ext cx="16757" cy="12499"/>
              </a:xfrm>
              <a:custGeom>
                <a:avLst/>
                <a:gdLst>
                  <a:gd name="connsiteX0" fmla="*/ 13808 w 16757"/>
                  <a:gd name="connsiteY0" fmla="*/ 3806 h 12499"/>
                  <a:gd name="connsiteX1" fmla="*/ 13190 w 16757"/>
                  <a:gd name="connsiteY1" fmla="*/ 2959 h 12499"/>
                  <a:gd name="connsiteX2" fmla="*/ 9746 w 16757"/>
                  <a:gd name="connsiteY2" fmla="*/ 592 h 12499"/>
                  <a:gd name="connsiteX3" fmla="*/ 615 w 16757"/>
                  <a:gd name="connsiteY3" fmla="*/ 1528 h 12499"/>
                  <a:gd name="connsiteX4" fmla="*/ 2311 w 16757"/>
                  <a:gd name="connsiteY4" fmla="*/ 7822 h 12499"/>
                  <a:gd name="connsiteX5" fmla="*/ 3335 w 16757"/>
                  <a:gd name="connsiteY5" fmla="*/ 8257 h 12499"/>
                  <a:gd name="connsiteX6" fmla="*/ 10399 w 16757"/>
                  <a:gd name="connsiteY6" fmla="*/ 11612 h 12499"/>
                  <a:gd name="connsiteX7" fmla="*/ 16686 w 16757"/>
                  <a:gd name="connsiteY7" fmla="*/ 9846 h 12499"/>
                  <a:gd name="connsiteX8" fmla="*/ 16174 w 16757"/>
                  <a:gd name="connsiteY8" fmla="*/ 6314 h 12499"/>
                  <a:gd name="connsiteX9" fmla="*/ 13808 w 16757"/>
                  <a:gd name="connsiteY9" fmla="*/ 3806 h 12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757" h="12499">
                    <a:moveTo>
                      <a:pt x="13808" y="3806"/>
                    </a:moveTo>
                    <a:cubicBezTo>
                      <a:pt x="13577" y="3543"/>
                      <a:pt x="13370" y="3259"/>
                      <a:pt x="13190" y="2959"/>
                    </a:cubicBezTo>
                    <a:cubicBezTo>
                      <a:pt x="12519" y="1635"/>
                      <a:pt x="11222" y="744"/>
                      <a:pt x="9746" y="592"/>
                    </a:cubicBezTo>
                    <a:cubicBezTo>
                      <a:pt x="6213" y="168"/>
                      <a:pt x="1869" y="-874"/>
                      <a:pt x="615" y="1528"/>
                    </a:cubicBezTo>
                    <a:cubicBezTo>
                      <a:pt x="-655" y="3734"/>
                      <a:pt x="105" y="6552"/>
                      <a:pt x="2311" y="7822"/>
                    </a:cubicBezTo>
                    <a:cubicBezTo>
                      <a:pt x="2634" y="8007"/>
                      <a:pt x="2978" y="8154"/>
                      <a:pt x="3335" y="8257"/>
                    </a:cubicBezTo>
                    <a:cubicBezTo>
                      <a:pt x="5831" y="9051"/>
                      <a:pt x="8206" y="10180"/>
                      <a:pt x="10399" y="11612"/>
                    </a:cubicBezTo>
                    <a:cubicBezTo>
                      <a:pt x="12907" y="13078"/>
                      <a:pt x="16686" y="12883"/>
                      <a:pt x="16686" y="9846"/>
                    </a:cubicBezTo>
                    <a:cubicBezTo>
                      <a:pt x="16872" y="8644"/>
                      <a:pt x="16693" y="7414"/>
                      <a:pt x="16174" y="6314"/>
                    </a:cubicBezTo>
                    <a:cubicBezTo>
                      <a:pt x="15455" y="5415"/>
                      <a:pt x="14663" y="4576"/>
                      <a:pt x="13808" y="380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D347C289-1D39-4759-AAA6-B20761D12169}"/>
                  </a:ext>
                </a:extLst>
              </p:cNvPr>
              <p:cNvSpPr/>
              <p:nvPr/>
            </p:nvSpPr>
            <p:spPr>
              <a:xfrm>
                <a:off x="11046823" y="4978739"/>
                <a:ext cx="17988" cy="9625"/>
              </a:xfrm>
              <a:custGeom>
                <a:avLst/>
                <a:gdLst>
                  <a:gd name="connsiteX0" fmla="*/ 7648 w 17988"/>
                  <a:gd name="connsiteY0" fmla="*/ 205 h 9625"/>
                  <a:gd name="connsiteX1" fmla="*/ 2350 w 17988"/>
                  <a:gd name="connsiteY1" fmla="*/ 1053 h 9625"/>
                  <a:gd name="connsiteX2" fmla="*/ 1820 w 17988"/>
                  <a:gd name="connsiteY2" fmla="*/ 7252 h 9625"/>
                  <a:gd name="connsiteX3" fmla="*/ 8231 w 17988"/>
                  <a:gd name="connsiteY3" fmla="*/ 8824 h 9625"/>
                  <a:gd name="connsiteX4" fmla="*/ 14941 w 17988"/>
                  <a:gd name="connsiteY4" fmla="*/ 9248 h 9625"/>
                  <a:gd name="connsiteX5" fmla="*/ 16001 w 17988"/>
                  <a:gd name="connsiteY5" fmla="*/ 4515 h 9625"/>
                  <a:gd name="connsiteX6" fmla="*/ 7648 w 17988"/>
                  <a:gd name="connsiteY6" fmla="*/ 205 h 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988" h="9625">
                    <a:moveTo>
                      <a:pt x="7648" y="205"/>
                    </a:moveTo>
                    <a:cubicBezTo>
                      <a:pt x="7648" y="205"/>
                      <a:pt x="4116" y="-625"/>
                      <a:pt x="2350" y="1053"/>
                    </a:cubicBezTo>
                    <a:cubicBezTo>
                      <a:pt x="583" y="2731"/>
                      <a:pt x="-1641" y="7358"/>
                      <a:pt x="1820" y="7252"/>
                    </a:cubicBezTo>
                    <a:cubicBezTo>
                      <a:pt x="5281" y="7146"/>
                      <a:pt x="6659" y="7658"/>
                      <a:pt x="8231" y="8824"/>
                    </a:cubicBezTo>
                    <a:cubicBezTo>
                      <a:pt x="9803" y="9989"/>
                      <a:pt x="12433" y="9654"/>
                      <a:pt x="14941" y="9248"/>
                    </a:cubicBezTo>
                    <a:cubicBezTo>
                      <a:pt x="17450" y="8841"/>
                      <a:pt x="19780" y="5150"/>
                      <a:pt x="16001" y="4515"/>
                    </a:cubicBezTo>
                    <a:cubicBezTo>
                      <a:pt x="12221" y="3879"/>
                      <a:pt x="11851" y="1371"/>
                      <a:pt x="7648" y="20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43251E2B-3766-41BE-A021-460A6057666F}"/>
                  </a:ext>
                </a:extLst>
              </p:cNvPr>
              <p:cNvSpPr/>
              <p:nvPr/>
            </p:nvSpPr>
            <p:spPr>
              <a:xfrm>
                <a:off x="10442346" y="5004534"/>
                <a:ext cx="21777" cy="29303"/>
              </a:xfrm>
              <a:custGeom>
                <a:avLst/>
                <a:gdLst>
                  <a:gd name="connsiteX0" fmla="*/ 21157 w 21777"/>
                  <a:gd name="connsiteY0" fmla="*/ 18844 h 29303"/>
                  <a:gd name="connsiteX1" fmla="*/ 17925 w 21777"/>
                  <a:gd name="connsiteY1" fmla="*/ 13404 h 29303"/>
                  <a:gd name="connsiteX2" fmla="*/ 13952 w 21777"/>
                  <a:gd name="connsiteY2" fmla="*/ 8689 h 29303"/>
                  <a:gd name="connsiteX3" fmla="*/ 7912 w 21777"/>
                  <a:gd name="connsiteY3" fmla="*/ 4857 h 29303"/>
                  <a:gd name="connsiteX4" fmla="*/ 2614 w 21777"/>
                  <a:gd name="connsiteY4" fmla="*/ 0 h 29303"/>
                  <a:gd name="connsiteX5" fmla="*/ 1289 w 21777"/>
                  <a:gd name="connsiteY5" fmla="*/ 9272 h 29303"/>
                  <a:gd name="connsiteX6" fmla="*/ 3055 w 21777"/>
                  <a:gd name="connsiteY6" fmla="*/ 16936 h 29303"/>
                  <a:gd name="connsiteX7" fmla="*/ 5704 w 21777"/>
                  <a:gd name="connsiteY7" fmla="*/ 24724 h 29303"/>
                  <a:gd name="connsiteX8" fmla="*/ 10702 w 21777"/>
                  <a:gd name="connsiteY8" fmla="*/ 28999 h 29303"/>
                  <a:gd name="connsiteX9" fmla="*/ 19833 w 21777"/>
                  <a:gd name="connsiteY9" fmla="*/ 27373 h 29303"/>
                  <a:gd name="connsiteX10" fmla="*/ 21157 w 21777"/>
                  <a:gd name="connsiteY10" fmla="*/ 18844 h 2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1777" h="29303">
                    <a:moveTo>
                      <a:pt x="21157" y="18844"/>
                    </a:moveTo>
                    <a:cubicBezTo>
                      <a:pt x="19652" y="17322"/>
                      <a:pt x="18542" y="15455"/>
                      <a:pt x="17925" y="13404"/>
                    </a:cubicBezTo>
                    <a:cubicBezTo>
                      <a:pt x="16601" y="9572"/>
                      <a:pt x="17325" y="9572"/>
                      <a:pt x="13952" y="8689"/>
                    </a:cubicBezTo>
                    <a:cubicBezTo>
                      <a:pt x="11535" y="8199"/>
                      <a:pt x="9385" y="6834"/>
                      <a:pt x="7912" y="4857"/>
                    </a:cubicBezTo>
                    <a:cubicBezTo>
                      <a:pt x="6146" y="2950"/>
                      <a:pt x="4380" y="0"/>
                      <a:pt x="2614" y="0"/>
                    </a:cubicBezTo>
                    <a:cubicBezTo>
                      <a:pt x="848" y="0"/>
                      <a:pt x="-1501" y="6782"/>
                      <a:pt x="1289" y="9272"/>
                    </a:cubicBezTo>
                    <a:cubicBezTo>
                      <a:pt x="4080" y="11762"/>
                      <a:pt x="3055" y="13987"/>
                      <a:pt x="3055" y="16936"/>
                    </a:cubicBezTo>
                    <a:cubicBezTo>
                      <a:pt x="3055" y="19886"/>
                      <a:pt x="3197" y="23841"/>
                      <a:pt x="5704" y="24724"/>
                    </a:cubicBezTo>
                    <a:cubicBezTo>
                      <a:pt x="8212" y="25607"/>
                      <a:pt x="7770" y="28857"/>
                      <a:pt x="10702" y="28999"/>
                    </a:cubicBezTo>
                    <a:cubicBezTo>
                      <a:pt x="13633" y="29140"/>
                      <a:pt x="19250" y="30182"/>
                      <a:pt x="19833" y="27373"/>
                    </a:cubicBezTo>
                    <a:cubicBezTo>
                      <a:pt x="20416" y="24566"/>
                      <a:pt x="22923" y="21351"/>
                      <a:pt x="21157" y="1884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A9183C99-86F0-4030-9B11-54488BC68957}"/>
                  </a:ext>
                </a:extLst>
              </p:cNvPr>
              <p:cNvSpPr/>
              <p:nvPr/>
            </p:nvSpPr>
            <p:spPr>
              <a:xfrm>
                <a:off x="10459430" y="5041424"/>
                <a:ext cx="18136" cy="19702"/>
              </a:xfrm>
              <a:custGeom>
                <a:avLst/>
                <a:gdLst>
                  <a:gd name="connsiteX0" fmla="*/ 7605 w 18136"/>
                  <a:gd name="connsiteY0" fmla="*/ 832 h 19702"/>
                  <a:gd name="connsiteX1" fmla="*/ 241 w 18136"/>
                  <a:gd name="connsiteY1" fmla="*/ 1715 h 19702"/>
                  <a:gd name="connsiteX2" fmla="*/ 3773 w 18136"/>
                  <a:gd name="connsiteY2" fmla="*/ 7737 h 19702"/>
                  <a:gd name="connsiteX3" fmla="*/ 7747 w 18136"/>
                  <a:gd name="connsiteY3" fmla="*/ 13636 h 19702"/>
                  <a:gd name="connsiteX4" fmla="*/ 11137 w 18136"/>
                  <a:gd name="connsiteY4" fmla="*/ 19658 h 19702"/>
                  <a:gd name="connsiteX5" fmla="*/ 17760 w 18136"/>
                  <a:gd name="connsiteY5" fmla="*/ 15543 h 19702"/>
                  <a:gd name="connsiteX6" fmla="*/ 15411 w 18136"/>
                  <a:gd name="connsiteY6" fmla="*/ 7013 h 19702"/>
                  <a:gd name="connsiteX7" fmla="*/ 7605 w 18136"/>
                  <a:gd name="connsiteY7" fmla="*/ 832 h 19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136" h="19702">
                    <a:moveTo>
                      <a:pt x="7605" y="832"/>
                    </a:moveTo>
                    <a:cubicBezTo>
                      <a:pt x="7605" y="832"/>
                      <a:pt x="1124" y="-1535"/>
                      <a:pt x="241" y="1715"/>
                    </a:cubicBezTo>
                    <a:cubicBezTo>
                      <a:pt x="-642" y="4965"/>
                      <a:pt x="983" y="5971"/>
                      <a:pt x="3773" y="7737"/>
                    </a:cubicBezTo>
                    <a:cubicBezTo>
                      <a:pt x="6564" y="9503"/>
                      <a:pt x="7747" y="10104"/>
                      <a:pt x="7747" y="13636"/>
                    </a:cubicBezTo>
                    <a:cubicBezTo>
                      <a:pt x="7747" y="17168"/>
                      <a:pt x="8630" y="19375"/>
                      <a:pt x="11137" y="19658"/>
                    </a:cubicBezTo>
                    <a:cubicBezTo>
                      <a:pt x="13645" y="19941"/>
                      <a:pt x="17760" y="18934"/>
                      <a:pt x="17760" y="15543"/>
                    </a:cubicBezTo>
                    <a:cubicBezTo>
                      <a:pt x="17760" y="12152"/>
                      <a:pt x="19526" y="8338"/>
                      <a:pt x="15411" y="7013"/>
                    </a:cubicBezTo>
                    <a:cubicBezTo>
                      <a:pt x="11296" y="5689"/>
                      <a:pt x="11137" y="1962"/>
                      <a:pt x="7605" y="83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59A193A4-FC5E-4B85-B66E-606468374766}"/>
                  </a:ext>
                </a:extLst>
              </p:cNvPr>
              <p:cNvSpPr/>
              <p:nvPr/>
            </p:nvSpPr>
            <p:spPr>
              <a:xfrm>
                <a:off x="10484288" y="5011672"/>
                <a:ext cx="8741" cy="18151"/>
              </a:xfrm>
              <a:custGeom>
                <a:avLst/>
                <a:gdLst>
                  <a:gd name="connsiteX0" fmla="*/ 2315 w 8741"/>
                  <a:gd name="connsiteY0" fmla="*/ 561 h 18151"/>
                  <a:gd name="connsiteX1" fmla="*/ 1290 w 8741"/>
                  <a:gd name="connsiteY1" fmla="*/ 6301 h 18151"/>
                  <a:gd name="connsiteX2" fmla="*/ 266 w 8741"/>
                  <a:gd name="connsiteY2" fmla="*/ 13948 h 18151"/>
                  <a:gd name="connsiteX3" fmla="*/ 3639 w 8741"/>
                  <a:gd name="connsiteY3" fmla="*/ 17922 h 18151"/>
                  <a:gd name="connsiteX4" fmla="*/ 6588 w 8741"/>
                  <a:gd name="connsiteY4" fmla="*/ 12182 h 18151"/>
                  <a:gd name="connsiteX5" fmla="*/ 8496 w 8741"/>
                  <a:gd name="connsiteY5" fmla="*/ 6142 h 18151"/>
                  <a:gd name="connsiteX6" fmla="*/ 2315 w 8741"/>
                  <a:gd name="connsiteY6" fmla="*/ 561 h 1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1" h="18151">
                    <a:moveTo>
                      <a:pt x="2315" y="561"/>
                    </a:moveTo>
                    <a:cubicBezTo>
                      <a:pt x="1210" y="2257"/>
                      <a:pt x="840" y="4328"/>
                      <a:pt x="1290" y="6301"/>
                    </a:cubicBezTo>
                    <a:cubicBezTo>
                      <a:pt x="2010" y="8883"/>
                      <a:pt x="1640" y="11647"/>
                      <a:pt x="266" y="13948"/>
                    </a:cubicBezTo>
                    <a:cubicBezTo>
                      <a:pt x="-776" y="15414"/>
                      <a:pt x="1432" y="19105"/>
                      <a:pt x="3639" y="17922"/>
                    </a:cubicBezTo>
                    <a:cubicBezTo>
                      <a:pt x="5847" y="16738"/>
                      <a:pt x="4964" y="13948"/>
                      <a:pt x="6588" y="12182"/>
                    </a:cubicBezTo>
                    <a:cubicBezTo>
                      <a:pt x="8213" y="10416"/>
                      <a:pt x="9237" y="8950"/>
                      <a:pt x="8496" y="6142"/>
                    </a:cubicBezTo>
                    <a:cubicBezTo>
                      <a:pt x="7754" y="3334"/>
                      <a:pt x="4239" y="-1682"/>
                      <a:pt x="2315" y="56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21579AF2-6FDE-47AA-AC40-B746FF593DC7}"/>
                  </a:ext>
                </a:extLst>
              </p:cNvPr>
              <p:cNvSpPr/>
              <p:nvPr/>
            </p:nvSpPr>
            <p:spPr>
              <a:xfrm>
                <a:off x="10477264" y="5021999"/>
                <a:ext cx="4220" cy="7279"/>
              </a:xfrm>
              <a:custGeom>
                <a:avLst/>
                <a:gdLst>
                  <a:gd name="connsiteX0" fmla="*/ 808 w 4220"/>
                  <a:gd name="connsiteY0" fmla="*/ 831 h 7279"/>
                  <a:gd name="connsiteX1" fmla="*/ 226 w 4220"/>
                  <a:gd name="connsiteY1" fmla="*/ 5087 h 7279"/>
                  <a:gd name="connsiteX2" fmla="*/ 4199 w 4220"/>
                  <a:gd name="connsiteY2" fmla="*/ 5387 h 7279"/>
                  <a:gd name="connsiteX3" fmla="*/ 808 w 4220"/>
                  <a:gd name="connsiteY3" fmla="*/ 831 h 7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0" h="7279">
                    <a:moveTo>
                      <a:pt x="808" y="831"/>
                    </a:moveTo>
                    <a:cubicBezTo>
                      <a:pt x="808" y="831"/>
                      <a:pt x="-516" y="1855"/>
                      <a:pt x="226" y="5087"/>
                    </a:cubicBezTo>
                    <a:cubicBezTo>
                      <a:pt x="967" y="8319"/>
                      <a:pt x="3899" y="7595"/>
                      <a:pt x="4199" y="5387"/>
                    </a:cubicBezTo>
                    <a:cubicBezTo>
                      <a:pt x="4499" y="3180"/>
                      <a:pt x="1550" y="-2013"/>
                      <a:pt x="808" y="83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E9B74525-EEF5-4875-B8E7-9EDE90556013}"/>
                  </a:ext>
                </a:extLst>
              </p:cNvPr>
              <p:cNvSpPr/>
              <p:nvPr/>
            </p:nvSpPr>
            <p:spPr>
              <a:xfrm>
                <a:off x="10488660" y="5032922"/>
                <a:ext cx="3997" cy="9758"/>
              </a:xfrm>
              <a:custGeom>
                <a:avLst/>
                <a:gdLst>
                  <a:gd name="connsiteX0" fmla="*/ 309 w 3997"/>
                  <a:gd name="connsiteY0" fmla="*/ 910 h 9758"/>
                  <a:gd name="connsiteX1" fmla="*/ 9 w 3997"/>
                  <a:gd name="connsiteY1" fmla="*/ 6491 h 9758"/>
                  <a:gd name="connsiteX2" fmla="*/ 3983 w 3997"/>
                  <a:gd name="connsiteY2" fmla="*/ 8557 h 9758"/>
                  <a:gd name="connsiteX3" fmla="*/ 309 w 3997"/>
                  <a:gd name="connsiteY3" fmla="*/ 910 h 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97" h="9758">
                    <a:moveTo>
                      <a:pt x="309" y="910"/>
                    </a:moveTo>
                    <a:cubicBezTo>
                      <a:pt x="67" y="2760"/>
                      <a:pt x="-33" y="4625"/>
                      <a:pt x="9" y="6491"/>
                    </a:cubicBezTo>
                    <a:cubicBezTo>
                      <a:pt x="151" y="8698"/>
                      <a:pt x="3842" y="11347"/>
                      <a:pt x="3983" y="8557"/>
                    </a:cubicBezTo>
                    <a:cubicBezTo>
                      <a:pt x="4124" y="5767"/>
                      <a:pt x="3241" y="-2781"/>
                      <a:pt x="309" y="91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2A8C4CF7-C0E2-4A4E-8290-E51D8051B585}"/>
                  </a:ext>
                </a:extLst>
              </p:cNvPr>
              <p:cNvSpPr/>
              <p:nvPr/>
            </p:nvSpPr>
            <p:spPr>
              <a:xfrm>
                <a:off x="10484820" y="5048457"/>
                <a:ext cx="8077" cy="3494"/>
              </a:xfrm>
              <a:custGeom>
                <a:avLst/>
                <a:gdLst>
                  <a:gd name="connsiteX0" fmla="*/ 3408 w 8077"/>
                  <a:gd name="connsiteY0" fmla="*/ 87 h 3494"/>
                  <a:gd name="connsiteX1" fmla="*/ 17 w 8077"/>
                  <a:gd name="connsiteY1" fmla="*/ 1552 h 3494"/>
                  <a:gd name="connsiteX2" fmla="*/ 5033 w 8077"/>
                  <a:gd name="connsiteY2" fmla="*/ 3478 h 3494"/>
                  <a:gd name="connsiteX3" fmla="*/ 7964 w 8077"/>
                  <a:gd name="connsiteY3" fmla="*/ 1994 h 3494"/>
                  <a:gd name="connsiteX4" fmla="*/ 3408 w 8077"/>
                  <a:gd name="connsiteY4" fmla="*/ 87 h 3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77" h="3494">
                    <a:moveTo>
                      <a:pt x="3408" y="87"/>
                    </a:moveTo>
                    <a:cubicBezTo>
                      <a:pt x="3408" y="87"/>
                      <a:pt x="317" y="-355"/>
                      <a:pt x="17" y="1552"/>
                    </a:cubicBezTo>
                    <a:cubicBezTo>
                      <a:pt x="-283" y="3460"/>
                      <a:pt x="3408" y="3478"/>
                      <a:pt x="5033" y="3478"/>
                    </a:cubicBezTo>
                    <a:cubicBezTo>
                      <a:pt x="6657" y="3478"/>
                      <a:pt x="8565" y="3760"/>
                      <a:pt x="7964" y="1994"/>
                    </a:cubicBezTo>
                    <a:cubicBezTo>
                      <a:pt x="7363" y="228"/>
                      <a:pt x="6640" y="-214"/>
                      <a:pt x="3408" y="8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980826EA-FC69-4992-8605-5739A892FC6F}"/>
                  </a:ext>
                </a:extLst>
              </p:cNvPr>
              <p:cNvSpPr/>
              <p:nvPr/>
            </p:nvSpPr>
            <p:spPr>
              <a:xfrm>
                <a:off x="10488144" y="5059440"/>
                <a:ext cx="10324" cy="9271"/>
              </a:xfrm>
              <a:custGeom>
                <a:avLst/>
                <a:gdLst>
                  <a:gd name="connsiteX0" fmla="*/ 4499 w 10324"/>
                  <a:gd name="connsiteY0" fmla="*/ 2490 h 9271"/>
                  <a:gd name="connsiteX1" fmla="*/ 4287 w 10324"/>
                  <a:gd name="connsiteY1" fmla="*/ 2296 h 9271"/>
                  <a:gd name="connsiteX2" fmla="*/ 1108 w 10324"/>
                  <a:gd name="connsiteY2" fmla="*/ 0 h 9271"/>
                  <a:gd name="connsiteX3" fmla="*/ 2150 w 10324"/>
                  <a:gd name="connsiteY3" fmla="*/ 4998 h 9271"/>
                  <a:gd name="connsiteX4" fmla="*/ 6123 w 10324"/>
                  <a:gd name="connsiteY4" fmla="*/ 8830 h 9271"/>
                  <a:gd name="connsiteX5" fmla="*/ 10097 w 10324"/>
                  <a:gd name="connsiteY5" fmla="*/ 7506 h 9271"/>
                  <a:gd name="connsiteX6" fmla="*/ 7889 w 10324"/>
                  <a:gd name="connsiteY6" fmla="*/ 4662 h 9271"/>
                  <a:gd name="connsiteX7" fmla="*/ 4499 w 10324"/>
                  <a:gd name="connsiteY7" fmla="*/ 2490 h 9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324" h="9271">
                    <a:moveTo>
                      <a:pt x="4499" y="2490"/>
                    </a:moveTo>
                    <a:lnTo>
                      <a:pt x="4287" y="2296"/>
                    </a:lnTo>
                    <a:cubicBezTo>
                      <a:pt x="3298" y="1289"/>
                      <a:pt x="2750" y="0"/>
                      <a:pt x="1108" y="0"/>
                    </a:cubicBezTo>
                    <a:cubicBezTo>
                      <a:pt x="-1099" y="0"/>
                      <a:pt x="384" y="2349"/>
                      <a:pt x="2150" y="4998"/>
                    </a:cubicBezTo>
                    <a:cubicBezTo>
                      <a:pt x="3916" y="7647"/>
                      <a:pt x="3757" y="7947"/>
                      <a:pt x="6123" y="8830"/>
                    </a:cubicBezTo>
                    <a:cubicBezTo>
                      <a:pt x="8490" y="9713"/>
                      <a:pt x="11121" y="9272"/>
                      <a:pt x="10097" y="7506"/>
                    </a:cubicBezTo>
                    <a:cubicBezTo>
                      <a:pt x="9546" y="6428"/>
                      <a:pt x="8798" y="5463"/>
                      <a:pt x="7889" y="4662"/>
                    </a:cubicBezTo>
                    <a:cubicBezTo>
                      <a:pt x="6830" y="3832"/>
                      <a:pt x="5505" y="3391"/>
                      <a:pt x="4499" y="249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1485D75E-D6A2-4123-9240-478EA9F63B67}"/>
                  </a:ext>
                </a:extLst>
              </p:cNvPr>
              <p:cNvSpPr/>
              <p:nvPr/>
            </p:nvSpPr>
            <p:spPr>
              <a:xfrm>
                <a:off x="10490576" y="5088264"/>
                <a:ext cx="10899" cy="7962"/>
              </a:xfrm>
              <a:custGeom>
                <a:avLst/>
                <a:gdLst>
                  <a:gd name="connsiteX0" fmla="*/ 4415 w 10899"/>
                  <a:gd name="connsiteY0" fmla="*/ 316 h 7962"/>
                  <a:gd name="connsiteX1" fmla="*/ 0 w 10899"/>
                  <a:gd name="connsiteY1" fmla="*/ 2523 h 7962"/>
                  <a:gd name="connsiteX2" fmla="*/ 3391 w 10899"/>
                  <a:gd name="connsiteY2" fmla="*/ 7963 h 7962"/>
                  <a:gd name="connsiteX3" fmla="*/ 10896 w 10899"/>
                  <a:gd name="connsiteY3" fmla="*/ 4130 h 7962"/>
                  <a:gd name="connsiteX4" fmla="*/ 4415 w 10899"/>
                  <a:gd name="connsiteY4" fmla="*/ 316 h 7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99" h="7962">
                    <a:moveTo>
                      <a:pt x="4415" y="316"/>
                    </a:moveTo>
                    <a:cubicBezTo>
                      <a:pt x="4415" y="316"/>
                      <a:pt x="0" y="156"/>
                      <a:pt x="0" y="2523"/>
                    </a:cubicBezTo>
                    <a:cubicBezTo>
                      <a:pt x="0" y="4890"/>
                      <a:pt x="300" y="7963"/>
                      <a:pt x="3391" y="7963"/>
                    </a:cubicBezTo>
                    <a:cubicBezTo>
                      <a:pt x="6481" y="7963"/>
                      <a:pt x="11038" y="7380"/>
                      <a:pt x="10896" y="4130"/>
                    </a:cubicBezTo>
                    <a:cubicBezTo>
                      <a:pt x="10755" y="881"/>
                      <a:pt x="6481" y="-727"/>
                      <a:pt x="4415" y="31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DBE0DB6C-D41E-4EFF-A16F-B60E57E693AF}"/>
                  </a:ext>
                </a:extLst>
              </p:cNvPr>
              <p:cNvSpPr/>
              <p:nvPr/>
            </p:nvSpPr>
            <p:spPr>
              <a:xfrm>
                <a:off x="10511023" y="5119460"/>
                <a:ext cx="11784" cy="9150"/>
              </a:xfrm>
              <a:custGeom>
                <a:avLst/>
                <a:gdLst>
                  <a:gd name="connsiteX0" fmla="*/ 3995 w 11784"/>
                  <a:gd name="connsiteY0" fmla="*/ 25 h 9150"/>
                  <a:gd name="connsiteX1" fmla="*/ 745 w 11784"/>
                  <a:gd name="connsiteY1" fmla="*/ 2073 h 9150"/>
                  <a:gd name="connsiteX2" fmla="*/ 1487 w 11784"/>
                  <a:gd name="connsiteY2" fmla="*/ 8113 h 9150"/>
                  <a:gd name="connsiteX3" fmla="*/ 7668 w 11784"/>
                  <a:gd name="connsiteY3" fmla="*/ 9138 h 9150"/>
                  <a:gd name="connsiteX4" fmla="*/ 11500 w 11784"/>
                  <a:gd name="connsiteY4" fmla="*/ 4722 h 9150"/>
                  <a:gd name="connsiteX5" fmla="*/ 3995 w 11784"/>
                  <a:gd name="connsiteY5" fmla="*/ 25 h 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784" h="9150">
                    <a:moveTo>
                      <a:pt x="3995" y="25"/>
                    </a:moveTo>
                    <a:cubicBezTo>
                      <a:pt x="3995" y="25"/>
                      <a:pt x="1187" y="-275"/>
                      <a:pt x="745" y="2073"/>
                    </a:cubicBezTo>
                    <a:cubicBezTo>
                      <a:pt x="304" y="4422"/>
                      <a:pt x="-1021" y="7371"/>
                      <a:pt x="1487" y="8113"/>
                    </a:cubicBezTo>
                    <a:cubicBezTo>
                      <a:pt x="3455" y="8877"/>
                      <a:pt x="5559" y="9226"/>
                      <a:pt x="7668" y="9138"/>
                    </a:cubicBezTo>
                    <a:cubicBezTo>
                      <a:pt x="10017" y="8996"/>
                      <a:pt x="12666" y="7230"/>
                      <a:pt x="11500" y="4722"/>
                    </a:cubicBezTo>
                    <a:cubicBezTo>
                      <a:pt x="10334" y="2215"/>
                      <a:pt x="8887" y="-275"/>
                      <a:pt x="3995" y="2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4859D4CD-26C4-4BA7-960F-420421E0782F}"/>
                  </a:ext>
                </a:extLst>
              </p:cNvPr>
              <p:cNvSpPr/>
              <p:nvPr/>
            </p:nvSpPr>
            <p:spPr>
              <a:xfrm>
                <a:off x="10522432" y="5143768"/>
                <a:ext cx="3957" cy="6465"/>
              </a:xfrm>
              <a:custGeom>
                <a:avLst/>
                <a:gdLst>
                  <a:gd name="connsiteX0" fmla="*/ 2141 w 3957"/>
                  <a:gd name="connsiteY0" fmla="*/ 0 h 6465"/>
                  <a:gd name="connsiteX1" fmla="*/ 92 w 3957"/>
                  <a:gd name="connsiteY1" fmla="*/ 4998 h 6465"/>
                  <a:gd name="connsiteX2" fmla="*/ 2141 w 3957"/>
                  <a:gd name="connsiteY2" fmla="*/ 0 h 6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957" h="6465">
                    <a:moveTo>
                      <a:pt x="2141" y="0"/>
                    </a:moveTo>
                    <a:cubicBezTo>
                      <a:pt x="520" y="1107"/>
                      <a:pt x="-285" y="3072"/>
                      <a:pt x="92" y="4998"/>
                    </a:cubicBezTo>
                    <a:cubicBezTo>
                      <a:pt x="1010" y="7982"/>
                      <a:pt x="6856" y="6464"/>
                      <a:pt x="214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82249990-DEFE-4464-BE0D-90121FBB8DE4}"/>
                  </a:ext>
                </a:extLst>
              </p:cNvPr>
              <p:cNvSpPr/>
              <p:nvPr/>
            </p:nvSpPr>
            <p:spPr>
              <a:xfrm>
                <a:off x="10466338" y="4978180"/>
                <a:ext cx="5337" cy="7836"/>
              </a:xfrm>
              <a:custGeom>
                <a:avLst/>
                <a:gdLst>
                  <a:gd name="connsiteX0" fmla="*/ 2022 w 5337"/>
                  <a:gd name="connsiteY0" fmla="*/ 182 h 7836"/>
                  <a:gd name="connsiteX1" fmla="*/ 256 w 5337"/>
                  <a:gd name="connsiteY1" fmla="*/ 3873 h 7836"/>
                  <a:gd name="connsiteX2" fmla="*/ 3011 w 5337"/>
                  <a:gd name="connsiteY2" fmla="*/ 7670 h 7836"/>
                  <a:gd name="connsiteX3" fmla="*/ 5201 w 5337"/>
                  <a:gd name="connsiteY3" fmla="*/ 2955 h 7836"/>
                  <a:gd name="connsiteX4" fmla="*/ 2022 w 5337"/>
                  <a:gd name="connsiteY4" fmla="*/ 182 h 7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7" h="7836">
                    <a:moveTo>
                      <a:pt x="2022" y="182"/>
                    </a:moveTo>
                    <a:cubicBezTo>
                      <a:pt x="2022" y="182"/>
                      <a:pt x="-857" y="1559"/>
                      <a:pt x="256" y="3873"/>
                    </a:cubicBezTo>
                    <a:cubicBezTo>
                      <a:pt x="1368" y="6186"/>
                      <a:pt x="1050" y="8482"/>
                      <a:pt x="3011" y="7670"/>
                    </a:cubicBezTo>
                    <a:cubicBezTo>
                      <a:pt x="4783" y="6832"/>
                      <a:pt x="5704" y="4849"/>
                      <a:pt x="5201" y="2955"/>
                    </a:cubicBezTo>
                    <a:cubicBezTo>
                      <a:pt x="4671" y="1453"/>
                      <a:pt x="3876" y="-630"/>
                      <a:pt x="2022" y="18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0B0D7F84-B9FB-44C8-A6E2-1B2D032E8336}"/>
                  </a:ext>
                </a:extLst>
              </p:cNvPr>
              <p:cNvSpPr/>
              <p:nvPr/>
            </p:nvSpPr>
            <p:spPr>
              <a:xfrm>
                <a:off x="10422721" y="4887463"/>
                <a:ext cx="8311" cy="10556"/>
              </a:xfrm>
              <a:custGeom>
                <a:avLst/>
                <a:gdLst>
                  <a:gd name="connsiteX0" fmla="*/ 5055 w 8311"/>
                  <a:gd name="connsiteY0" fmla="*/ 142 h 10556"/>
                  <a:gd name="connsiteX1" fmla="*/ 782 w 8311"/>
                  <a:gd name="connsiteY1" fmla="*/ 3939 h 10556"/>
                  <a:gd name="connsiteX2" fmla="*/ 1028 w 8311"/>
                  <a:gd name="connsiteY2" fmla="*/ 10403 h 10556"/>
                  <a:gd name="connsiteX3" fmla="*/ 3784 w 8311"/>
                  <a:gd name="connsiteY3" fmla="*/ 8636 h 10556"/>
                  <a:gd name="connsiteX4" fmla="*/ 8057 w 8311"/>
                  <a:gd name="connsiteY4" fmla="*/ 4363 h 10556"/>
                  <a:gd name="connsiteX5" fmla="*/ 6501 w 8311"/>
                  <a:gd name="connsiteY5" fmla="*/ 386 h 10556"/>
                  <a:gd name="connsiteX6" fmla="*/ 5055 w 8311"/>
                  <a:gd name="connsiteY6" fmla="*/ 142 h 10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11" h="10556">
                    <a:moveTo>
                      <a:pt x="5055" y="142"/>
                    </a:moveTo>
                    <a:cubicBezTo>
                      <a:pt x="5055" y="142"/>
                      <a:pt x="1028" y="-1130"/>
                      <a:pt x="782" y="3939"/>
                    </a:cubicBezTo>
                    <a:cubicBezTo>
                      <a:pt x="534" y="9007"/>
                      <a:pt x="-984" y="10049"/>
                      <a:pt x="1028" y="10403"/>
                    </a:cubicBezTo>
                    <a:cubicBezTo>
                      <a:pt x="3042" y="10756"/>
                      <a:pt x="3095" y="10632"/>
                      <a:pt x="3784" y="8636"/>
                    </a:cubicBezTo>
                    <a:cubicBezTo>
                      <a:pt x="4473" y="6641"/>
                      <a:pt x="7316" y="5740"/>
                      <a:pt x="8057" y="4363"/>
                    </a:cubicBezTo>
                    <a:cubicBezTo>
                      <a:pt x="8726" y="2835"/>
                      <a:pt x="8029" y="1054"/>
                      <a:pt x="6501" y="386"/>
                    </a:cubicBezTo>
                    <a:cubicBezTo>
                      <a:pt x="6046" y="187"/>
                      <a:pt x="5550" y="103"/>
                      <a:pt x="5055" y="14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29D6DD4B-5FEE-49D3-BC99-916B1FEADD71}"/>
                  </a:ext>
                </a:extLst>
              </p:cNvPr>
              <p:cNvSpPr/>
              <p:nvPr/>
            </p:nvSpPr>
            <p:spPr>
              <a:xfrm>
                <a:off x="8934112" y="4890730"/>
                <a:ext cx="1147413" cy="863381"/>
              </a:xfrm>
              <a:custGeom>
                <a:avLst/>
                <a:gdLst>
                  <a:gd name="connsiteX0" fmla="*/ 202076 w 1147413"/>
                  <a:gd name="connsiteY0" fmla="*/ 268084 h 863381"/>
                  <a:gd name="connsiteX1" fmla="*/ 180884 w 1147413"/>
                  <a:gd name="connsiteY1" fmla="*/ 270733 h 863381"/>
                  <a:gd name="connsiteX2" fmla="*/ 160575 w 1147413"/>
                  <a:gd name="connsiteY2" fmla="*/ 276914 h 863381"/>
                  <a:gd name="connsiteX3" fmla="*/ 140265 w 1147413"/>
                  <a:gd name="connsiteY3" fmla="*/ 283096 h 863381"/>
                  <a:gd name="connsiteX4" fmla="*/ 119073 w 1147413"/>
                  <a:gd name="connsiteY4" fmla="*/ 291926 h 863381"/>
                  <a:gd name="connsiteX5" fmla="*/ 89933 w 1147413"/>
                  <a:gd name="connsiteY5" fmla="*/ 297224 h 863381"/>
                  <a:gd name="connsiteX6" fmla="*/ 72273 w 1147413"/>
                  <a:gd name="connsiteY6" fmla="*/ 311352 h 863381"/>
                  <a:gd name="connsiteX7" fmla="*/ 45782 w 1147413"/>
                  <a:gd name="connsiteY7" fmla="*/ 332544 h 863381"/>
                  <a:gd name="connsiteX8" fmla="*/ 35186 w 1147413"/>
                  <a:gd name="connsiteY8" fmla="*/ 337843 h 863381"/>
                  <a:gd name="connsiteX9" fmla="*/ 34303 w 1147413"/>
                  <a:gd name="connsiteY9" fmla="*/ 321065 h 863381"/>
                  <a:gd name="connsiteX10" fmla="*/ 25473 w 1147413"/>
                  <a:gd name="connsiteY10" fmla="*/ 333427 h 863381"/>
                  <a:gd name="connsiteX11" fmla="*/ 20175 w 1147413"/>
                  <a:gd name="connsiteY11" fmla="*/ 350205 h 863381"/>
                  <a:gd name="connsiteX12" fmla="*/ 24590 w 1147413"/>
                  <a:gd name="connsiteY12" fmla="*/ 358152 h 863381"/>
                  <a:gd name="connsiteX13" fmla="*/ 17967 w 1147413"/>
                  <a:gd name="connsiteY13" fmla="*/ 380669 h 863381"/>
                  <a:gd name="connsiteX14" fmla="*/ 12669 w 1147413"/>
                  <a:gd name="connsiteY14" fmla="*/ 397005 h 863381"/>
                  <a:gd name="connsiteX15" fmla="*/ 21500 w 1147413"/>
                  <a:gd name="connsiteY15" fmla="*/ 415989 h 863381"/>
                  <a:gd name="connsiteX16" fmla="*/ 29888 w 1147413"/>
                  <a:gd name="connsiteY16" fmla="*/ 433208 h 863381"/>
                  <a:gd name="connsiteX17" fmla="*/ 36069 w 1147413"/>
                  <a:gd name="connsiteY17" fmla="*/ 444687 h 863381"/>
                  <a:gd name="connsiteX18" fmla="*/ 32537 w 1147413"/>
                  <a:gd name="connsiteY18" fmla="*/ 459699 h 863381"/>
                  <a:gd name="connsiteX19" fmla="*/ 28122 w 1147413"/>
                  <a:gd name="connsiteY19" fmla="*/ 448220 h 863381"/>
                  <a:gd name="connsiteX20" fmla="*/ 19292 w 1147413"/>
                  <a:gd name="connsiteY20" fmla="*/ 438948 h 863381"/>
                  <a:gd name="connsiteX21" fmla="*/ 18409 w 1147413"/>
                  <a:gd name="connsiteY21" fmla="*/ 446895 h 863381"/>
                  <a:gd name="connsiteX22" fmla="*/ 24149 w 1147413"/>
                  <a:gd name="connsiteY22" fmla="*/ 459257 h 863381"/>
                  <a:gd name="connsiteX23" fmla="*/ 16643 w 1147413"/>
                  <a:gd name="connsiteY23" fmla="*/ 457050 h 863381"/>
                  <a:gd name="connsiteX24" fmla="*/ 2515 w 1147413"/>
                  <a:gd name="connsiteY24" fmla="*/ 435857 h 863381"/>
                  <a:gd name="connsiteX25" fmla="*/ 2956 w 1147413"/>
                  <a:gd name="connsiteY25" fmla="*/ 442038 h 863381"/>
                  <a:gd name="connsiteX26" fmla="*/ 17526 w 1147413"/>
                  <a:gd name="connsiteY26" fmla="*/ 468970 h 863381"/>
                  <a:gd name="connsiteX27" fmla="*/ 30330 w 1147413"/>
                  <a:gd name="connsiteY27" fmla="*/ 490163 h 863381"/>
                  <a:gd name="connsiteX28" fmla="*/ 33862 w 1147413"/>
                  <a:gd name="connsiteY28" fmla="*/ 504291 h 863381"/>
                  <a:gd name="connsiteX29" fmla="*/ 41809 w 1147413"/>
                  <a:gd name="connsiteY29" fmla="*/ 521068 h 863381"/>
                  <a:gd name="connsiteX30" fmla="*/ 52847 w 1147413"/>
                  <a:gd name="connsiteY30" fmla="*/ 542261 h 863381"/>
                  <a:gd name="connsiteX31" fmla="*/ 59469 w 1147413"/>
                  <a:gd name="connsiteY31" fmla="*/ 562129 h 863381"/>
                  <a:gd name="connsiteX32" fmla="*/ 64767 w 1147413"/>
                  <a:gd name="connsiteY32" fmla="*/ 594800 h 863381"/>
                  <a:gd name="connsiteX33" fmla="*/ 74922 w 1147413"/>
                  <a:gd name="connsiteY33" fmla="*/ 613785 h 863381"/>
                  <a:gd name="connsiteX34" fmla="*/ 79337 w 1147413"/>
                  <a:gd name="connsiteY34" fmla="*/ 630562 h 863381"/>
                  <a:gd name="connsiteX35" fmla="*/ 77130 w 1147413"/>
                  <a:gd name="connsiteY35" fmla="*/ 646015 h 863381"/>
                  <a:gd name="connsiteX36" fmla="*/ 77571 w 1147413"/>
                  <a:gd name="connsiteY36" fmla="*/ 661468 h 863381"/>
                  <a:gd name="connsiteX37" fmla="*/ 78896 w 1147413"/>
                  <a:gd name="connsiteY37" fmla="*/ 672064 h 863381"/>
                  <a:gd name="connsiteX38" fmla="*/ 71390 w 1147413"/>
                  <a:gd name="connsiteY38" fmla="*/ 681336 h 863381"/>
                  <a:gd name="connsiteX39" fmla="*/ 62560 w 1147413"/>
                  <a:gd name="connsiteY39" fmla="*/ 684426 h 863381"/>
                  <a:gd name="connsiteX40" fmla="*/ 58145 w 1147413"/>
                  <a:gd name="connsiteY40" fmla="*/ 693257 h 863381"/>
                  <a:gd name="connsiteX41" fmla="*/ 65650 w 1147413"/>
                  <a:gd name="connsiteY41" fmla="*/ 706060 h 863381"/>
                  <a:gd name="connsiteX42" fmla="*/ 83752 w 1147413"/>
                  <a:gd name="connsiteY42" fmla="*/ 716215 h 863381"/>
                  <a:gd name="connsiteX43" fmla="*/ 101854 w 1147413"/>
                  <a:gd name="connsiteY43" fmla="*/ 728577 h 863381"/>
                  <a:gd name="connsiteX44" fmla="*/ 127020 w 1147413"/>
                  <a:gd name="connsiteY44" fmla="*/ 729902 h 863381"/>
                  <a:gd name="connsiteX45" fmla="*/ 153510 w 1147413"/>
                  <a:gd name="connsiteY45" fmla="*/ 725487 h 863381"/>
                  <a:gd name="connsiteX46" fmla="*/ 168522 w 1147413"/>
                  <a:gd name="connsiteY46" fmla="*/ 710917 h 863381"/>
                  <a:gd name="connsiteX47" fmla="*/ 188390 w 1147413"/>
                  <a:gd name="connsiteY47" fmla="*/ 705177 h 863381"/>
                  <a:gd name="connsiteX48" fmla="*/ 208257 w 1147413"/>
                  <a:gd name="connsiteY48" fmla="*/ 693257 h 863381"/>
                  <a:gd name="connsiteX49" fmla="*/ 229891 w 1147413"/>
                  <a:gd name="connsiteY49" fmla="*/ 691932 h 863381"/>
                  <a:gd name="connsiteX50" fmla="*/ 239163 w 1147413"/>
                  <a:gd name="connsiteY50" fmla="*/ 691049 h 863381"/>
                  <a:gd name="connsiteX51" fmla="*/ 248435 w 1147413"/>
                  <a:gd name="connsiteY51" fmla="*/ 693257 h 863381"/>
                  <a:gd name="connsiteX52" fmla="*/ 259031 w 1147413"/>
                  <a:gd name="connsiteY52" fmla="*/ 695906 h 863381"/>
                  <a:gd name="connsiteX53" fmla="*/ 271835 w 1147413"/>
                  <a:gd name="connsiteY53" fmla="*/ 697230 h 863381"/>
                  <a:gd name="connsiteX54" fmla="*/ 277133 w 1147413"/>
                  <a:gd name="connsiteY54" fmla="*/ 692373 h 863381"/>
                  <a:gd name="connsiteX55" fmla="*/ 283314 w 1147413"/>
                  <a:gd name="connsiteY55" fmla="*/ 694581 h 863381"/>
                  <a:gd name="connsiteX56" fmla="*/ 293468 w 1147413"/>
                  <a:gd name="connsiteY56" fmla="*/ 696347 h 863381"/>
                  <a:gd name="connsiteX57" fmla="*/ 301416 w 1147413"/>
                  <a:gd name="connsiteY57" fmla="*/ 691932 h 863381"/>
                  <a:gd name="connsiteX58" fmla="*/ 314219 w 1147413"/>
                  <a:gd name="connsiteY58" fmla="*/ 678687 h 863381"/>
                  <a:gd name="connsiteX59" fmla="*/ 327023 w 1147413"/>
                  <a:gd name="connsiteY59" fmla="*/ 662351 h 863381"/>
                  <a:gd name="connsiteX60" fmla="*/ 360171 w 1147413"/>
                  <a:gd name="connsiteY60" fmla="*/ 647781 h 863381"/>
                  <a:gd name="connsiteX61" fmla="*/ 376507 w 1147413"/>
                  <a:gd name="connsiteY61" fmla="*/ 641159 h 863381"/>
                  <a:gd name="connsiteX62" fmla="*/ 426839 w 1147413"/>
                  <a:gd name="connsiteY62" fmla="*/ 636743 h 863381"/>
                  <a:gd name="connsiteX63" fmla="*/ 448032 w 1147413"/>
                  <a:gd name="connsiteY63" fmla="*/ 626589 h 863381"/>
                  <a:gd name="connsiteX64" fmla="*/ 469665 w 1147413"/>
                  <a:gd name="connsiteY64" fmla="*/ 623940 h 863381"/>
                  <a:gd name="connsiteX65" fmla="*/ 495714 w 1147413"/>
                  <a:gd name="connsiteY65" fmla="*/ 621732 h 863381"/>
                  <a:gd name="connsiteX66" fmla="*/ 527062 w 1147413"/>
                  <a:gd name="connsiteY66" fmla="*/ 621732 h 863381"/>
                  <a:gd name="connsiteX67" fmla="*/ 538541 w 1147413"/>
                  <a:gd name="connsiteY67" fmla="*/ 632328 h 863381"/>
                  <a:gd name="connsiteX68" fmla="*/ 547371 w 1147413"/>
                  <a:gd name="connsiteY68" fmla="*/ 633653 h 863381"/>
                  <a:gd name="connsiteX69" fmla="*/ 560616 w 1147413"/>
                  <a:gd name="connsiteY69" fmla="*/ 632770 h 863381"/>
                  <a:gd name="connsiteX70" fmla="*/ 569005 w 1147413"/>
                  <a:gd name="connsiteY70" fmla="*/ 640276 h 863381"/>
                  <a:gd name="connsiteX71" fmla="*/ 585341 w 1147413"/>
                  <a:gd name="connsiteY71" fmla="*/ 642042 h 863381"/>
                  <a:gd name="connsiteX72" fmla="*/ 590639 w 1147413"/>
                  <a:gd name="connsiteY72" fmla="*/ 649989 h 863381"/>
                  <a:gd name="connsiteX73" fmla="*/ 598144 w 1147413"/>
                  <a:gd name="connsiteY73" fmla="*/ 652638 h 863381"/>
                  <a:gd name="connsiteX74" fmla="*/ 601676 w 1147413"/>
                  <a:gd name="connsiteY74" fmla="*/ 668532 h 863381"/>
                  <a:gd name="connsiteX75" fmla="*/ 617571 w 1147413"/>
                  <a:gd name="connsiteY75" fmla="*/ 679128 h 863381"/>
                  <a:gd name="connsiteX76" fmla="*/ 624635 w 1147413"/>
                  <a:gd name="connsiteY76" fmla="*/ 695906 h 863381"/>
                  <a:gd name="connsiteX77" fmla="*/ 631699 w 1147413"/>
                  <a:gd name="connsiteY77" fmla="*/ 714890 h 863381"/>
                  <a:gd name="connsiteX78" fmla="*/ 639205 w 1147413"/>
                  <a:gd name="connsiteY78" fmla="*/ 726370 h 863381"/>
                  <a:gd name="connsiteX79" fmla="*/ 652008 w 1147413"/>
                  <a:gd name="connsiteY79" fmla="*/ 725928 h 863381"/>
                  <a:gd name="connsiteX80" fmla="*/ 650684 w 1147413"/>
                  <a:gd name="connsiteY80" fmla="*/ 714890 h 863381"/>
                  <a:gd name="connsiteX81" fmla="*/ 670993 w 1147413"/>
                  <a:gd name="connsiteY81" fmla="*/ 695464 h 863381"/>
                  <a:gd name="connsiteX82" fmla="*/ 690419 w 1147413"/>
                  <a:gd name="connsiteY82" fmla="*/ 677804 h 863381"/>
                  <a:gd name="connsiteX83" fmla="*/ 697042 w 1147413"/>
                  <a:gd name="connsiteY83" fmla="*/ 668091 h 863381"/>
                  <a:gd name="connsiteX84" fmla="*/ 701899 w 1147413"/>
                  <a:gd name="connsiteY84" fmla="*/ 670740 h 863381"/>
                  <a:gd name="connsiteX85" fmla="*/ 699691 w 1147413"/>
                  <a:gd name="connsiteY85" fmla="*/ 686634 h 863381"/>
                  <a:gd name="connsiteX86" fmla="*/ 693952 w 1147413"/>
                  <a:gd name="connsiteY86" fmla="*/ 695464 h 863381"/>
                  <a:gd name="connsiteX87" fmla="*/ 689095 w 1147413"/>
                  <a:gd name="connsiteY87" fmla="*/ 702970 h 863381"/>
                  <a:gd name="connsiteX88" fmla="*/ 689095 w 1147413"/>
                  <a:gd name="connsiteY88" fmla="*/ 721072 h 863381"/>
                  <a:gd name="connsiteX89" fmla="*/ 676291 w 1147413"/>
                  <a:gd name="connsiteY89" fmla="*/ 726370 h 863381"/>
                  <a:gd name="connsiteX90" fmla="*/ 675408 w 1147413"/>
                  <a:gd name="connsiteY90" fmla="*/ 732551 h 863381"/>
                  <a:gd name="connsiteX91" fmla="*/ 674525 w 1147413"/>
                  <a:gd name="connsiteY91" fmla="*/ 736966 h 863381"/>
                  <a:gd name="connsiteX92" fmla="*/ 682914 w 1147413"/>
                  <a:gd name="connsiteY92" fmla="*/ 733434 h 863381"/>
                  <a:gd name="connsiteX93" fmla="*/ 701016 w 1147413"/>
                  <a:gd name="connsiteY93" fmla="*/ 731668 h 863381"/>
                  <a:gd name="connsiteX94" fmla="*/ 705431 w 1147413"/>
                  <a:gd name="connsiteY94" fmla="*/ 721513 h 863381"/>
                  <a:gd name="connsiteX95" fmla="*/ 707638 w 1147413"/>
                  <a:gd name="connsiteY95" fmla="*/ 708709 h 863381"/>
                  <a:gd name="connsiteX96" fmla="*/ 714261 w 1147413"/>
                  <a:gd name="connsiteY96" fmla="*/ 711800 h 863381"/>
                  <a:gd name="connsiteX97" fmla="*/ 719118 w 1147413"/>
                  <a:gd name="connsiteY97" fmla="*/ 724162 h 863381"/>
                  <a:gd name="connsiteX98" fmla="*/ 715585 w 1147413"/>
                  <a:gd name="connsiteY98" fmla="*/ 734317 h 863381"/>
                  <a:gd name="connsiteX99" fmla="*/ 713378 w 1147413"/>
                  <a:gd name="connsiteY99" fmla="*/ 744471 h 863381"/>
                  <a:gd name="connsiteX100" fmla="*/ 721325 w 1147413"/>
                  <a:gd name="connsiteY100" fmla="*/ 748004 h 863381"/>
                  <a:gd name="connsiteX101" fmla="*/ 735453 w 1147413"/>
                  <a:gd name="connsiteY101" fmla="*/ 748004 h 863381"/>
                  <a:gd name="connsiteX102" fmla="*/ 744283 w 1147413"/>
                  <a:gd name="connsiteY102" fmla="*/ 758158 h 863381"/>
                  <a:gd name="connsiteX103" fmla="*/ 753114 w 1147413"/>
                  <a:gd name="connsiteY103" fmla="*/ 768313 h 863381"/>
                  <a:gd name="connsiteX104" fmla="*/ 758412 w 1147413"/>
                  <a:gd name="connsiteY104" fmla="*/ 780234 h 863381"/>
                  <a:gd name="connsiteX105" fmla="*/ 753997 w 1147413"/>
                  <a:gd name="connsiteY105" fmla="*/ 790388 h 863381"/>
                  <a:gd name="connsiteX106" fmla="*/ 761502 w 1147413"/>
                  <a:gd name="connsiteY106" fmla="*/ 808490 h 863381"/>
                  <a:gd name="connsiteX107" fmla="*/ 770774 w 1147413"/>
                  <a:gd name="connsiteY107" fmla="*/ 819086 h 863381"/>
                  <a:gd name="connsiteX108" fmla="*/ 784461 w 1147413"/>
                  <a:gd name="connsiteY108" fmla="*/ 825709 h 863381"/>
                  <a:gd name="connsiteX109" fmla="*/ 803004 w 1147413"/>
                  <a:gd name="connsiteY109" fmla="*/ 834981 h 863381"/>
                  <a:gd name="connsiteX110" fmla="*/ 809185 w 1147413"/>
                  <a:gd name="connsiteY110" fmla="*/ 834539 h 863381"/>
                  <a:gd name="connsiteX111" fmla="*/ 823755 w 1147413"/>
                  <a:gd name="connsiteY111" fmla="*/ 836305 h 863381"/>
                  <a:gd name="connsiteX112" fmla="*/ 839649 w 1147413"/>
                  <a:gd name="connsiteY112" fmla="*/ 838513 h 863381"/>
                  <a:gd name="connsiteX113" fmla="*/ 854660 w 1147413"/>
                  <a:gd name="connsiteY113" fmla="*/ 846901 h 863381"/>
                  <a:gd name="connsiteX114" fmla="*/ 869672 w 1147413"/>
                  <a:gd name="connsiteY114" fmla="*/ 849992 h 863381"/>
                  <a:gd name="connsiteX115" fmla="*/ 883358 w 1147413"/>
                  <a:gd name="connsiteY115" fmla="*/ 840279 h 863381"/>
                  <a:gd name="connsiteX116" fmla="*/ 891306 w 1147413"/>
                  <a:gd name="connsiteY116" fmla="*/ 831890 h 863381"/>
                  <a:gd name="connsiteX117" fmla="*/ 897487 w 1147413"/>
                  <a:gd name="connsiteY117" fmla="*/ 823943 h 863381"/>
                  <a:gd name="connsiteX118" fmla="*/ 904992 w 1147413"/>
                  <a:gd name="connsiteY118" fmla="*/ 826592 h 863381"/>
                  <a:gd name="connsiteX119" fmla="*/ 901019 w 1147413"/>
                  <a:gd name="connsiteY119" fmla="*/ 836747 h 863381"/>
                  <a:gd name="connsiteX120" fmla="*/ 906758 w 1147413"/>
                  <a:gd name="connsiteY120" fmla="*/ 839837 h 863381"/>
                  <a:gd name="connsiteX121" fmla="*/ 911615 w 1147413"/>
                  <a:gd name="connsiteY121" fmla="*/ 834539 h 863381"/>
                  <a:gd name="connsiteX122" fmla="*/ 916913 w 1147413"/>
                  <a:gd name="connsiteY122" fmla="*/ 833215 h 863381"/>
                  <a:gd name="connsiteX123" fmla="*/ 917355 w 1147413"/>
                  <a:gd name="connsiteY123" fmla="*/ 842486 h 863381"/>
                  <a:gd name="connsiteX124" fmla="*/ 932807 w 1147413"/>
                  <a:gd name="connsiteY124" fmla="*/ 852199 h 863381"/>
                  <a:gd name="connsiteX125" fmla="*/ 940755 w 1147413"/>
                  <a:gd name="connsiteY125" fmla="*/ 859705 h 863381"/>
                  <a:gd name="connsiteX126" fmla="*/ 946494 w 1147413"/>
                  <a:gd name="connsiteY126" fmla="*/ 857497 h 863381"/>
                  <a:gd name="connsiteX127" fmla="*/ 950026 w 1147413"/>
                  <a:gd name="connsiteY127" fmla="*/ 846901 h 863381"/>
                  <a:gd name="connsiteX128" fmla="*/ 966362 w 1147413"/>
                  <a:gd name="connsiteY128" fmla="*/ 840279 h 863381"/>
                  <a:gd name="connsiteX129" fmla="*/ 977841 w 1147413"/>
                  <a:gd name="connsiteY129" fmla="*/ 827033 h 863381"/>
                  <a:gd name="connsiteX130" fmla="*/ 1011837 w 1147413"/>
                  <a:gd name="connsiteY130" fmla="*/ 816437 h 863381"/>
                  <a:gd name="connsiteX131" fmla="*/ 1037445 w 1147413"/>
                  <a:gd name="connsiteY131" fmla="*/ 814230 h 863381"/>
                  <a:gd name="connsiteX132" fmla="*/ 1046275 w 1147413"/>
                  <a:gd name="connsiteY132" fmla="*/ 804517 h 863381"/>
                  <a:gd name="connsiteX133" fmla="*/ 1048482 w 1147413"/>
                  <a:gd name="connsiteY133" fmla="*/ 770962 h 863381"/>
                  <a:gd name="connsiteX134" fmla="*/ 1053339 w 1147413"/>
                  <a:gd name="connsiteY134" fmla="*/ 759041 h 863381"/>
                  <a:gd name="connsiteX135" fmla="*/ 1057313 w 1147413"/>
                  <a:gd name="connsiteY135" fmla="*/ 742705 h 863381"/>
                  <a:gd name="connsiteX136" fmla="*/ 1069675 w 1147413"/>
                  <a:gd name="connsiteY136" fmla="*/ 727694 h 863381"/>
                  <a:gd name="connsiteX137" fmla="*/ 1074973 w 1147413"/>
                  <a:gd name="connsiteY137" fmla="*/ 702528 h 863381"/>
                  <a:gd name="connsiteX138" fmla="*/ 1085569 w 1147413"/>
                  <a:gd name="connsiteY138" fmla="*/ 685751 h 863381"/>
                  <a:gd name="connsiteX139" fmla="*/ 1100580 w 1147413"/>
                  <a:gd name="connsiteY139" fmla="*/ 656170 h 863381"/>
                  <a:gd name="connsiteX140" fmla="*/ 1116916 w 1147413"/>
                  <a:gd name="connsiteY140" fmla="*/ 646898 h 863381"/>
                  <a:gd name="connsiteX141" fmla="*/ 1121773 w 1147413"/>
                  <a:gd name="connsiteY141" fmla="*/ 630121 h 863381"/>
                  <a:gd name="connsiteX142" fmla="*/ 1127954 w 1147413"/>
                  <a:gd name="connsiteY142" fmla="*/ 618642 h 863381"/>
                  <a:gd name="connsiteX143" fmla="*/ 1132811 w 1147413"/>
                  <a:gd name="connsiteY143" fmla="*/ 601864 h 863381"/>
                  <a:gd name="connsiteX144" fmla="*/ 1133694 w 1147413"/>
                  <a:gd name="connsiteY144" fmla="*/ 577140 h 863381"/>
                  <a:gd name="connsiteX145" fmla="*/ 1140316 w 1147413"/>
                  <a:gd name="connsiteY145" fmla="*/ 553298 h 863381"/>
                  <a:gd name="connsiteX146" fmla="*/ 1143407 w 1147413"/>
                  <a:gd name="connsiteY146" fmla="*/ 538729 h 863381"/>
                  <a:gd name="connsiteX147" fmla="*/ 1146939 w 1147413"/>
                  <a:gd name="connsiteY147" fmla="*/ 522834 h 863381"/>
                  <a:gd name="connsiteX148" fmla="*/ 1143848 w 1147413"/>
                  <a:gd name="connsiteY148" fmla="*/ 508265 h 863381"/>
                  <a:gd name="connsiteX149" fmla="*/ 1138109 w 1147413"/>
                  <a:gd name="connsiteY149" fmla="*/ 494136 h 863381"/>
                  <a:gd name="connsiteX150" fmla="*/ 1134135 w 1147413"/>
                  <a:gd name="connsiteY150" fmla="*/ 471619 h 863381"/>
                  <a:gd name="connsiteX151" fmla="*/ 1132811 w 1147413"/>
                  <a:gd name="connsiteY151" fmla="*/ 451752 h 863381"/>
                  <a:gd name="connsiteX152" fmla="*/ 1136343 w 1147413"/>
                  <a:gd name="connsiteY152" fmla="*/ 443363 h 863381"/>
                  <a:gd name="connsiteX153" fmla="*/ 1138550 w 1147413"/>
                  <a:gd name="connsiteY153" fmla="*/ 429235 h 863381"/>
                  <a:gd name="connsiteX154" fmla="*/ 1140758 w 1147413"/>
                  <a:gd name="connsiteY154" fmla="*/ 415989 h 863381"/>
                  <a:gd name="connsiteX155" fmla="*/ 1135018 w 1147413"/>
                  <a:gd name="connsiteY155" fmla="*/ 414223 h 863381"/>
                  <a:gd name="connsiteX156" fmla="*/ 1131044 w 1147413"/>
                  <a:gd name="connsiteY156" fmla="*/ 422612 h 863381"/>
                  <a:gd name="connsiteX157" fmla="*/ 1124863 w 1147413"/>
                  <a:gd name="connsiteY157" fmla="*/ 427910 h 863381"/>
                  <a:gd name="connsiteX158" fmla="*/ 1112501 w 1147413"/>
                  <a:gd name="connsiteY158" fmla="*/ 408484 h 863381"/>
                  <a:gd name="connsiteX159" fmla="*/ 1103229 w 1147413"/>
                  <a:gd name="connsiteY159" fmla="*/ 399212 h 863381"/>
                  <a:gd name="connsiteX160" fmla="*/ 1090867 w 1147413"/>
                  <a:gd name="connsiteY160" fmla="*/ 387733 h 863381"/>
                  <a:gd name="connsiteX161" fmla="*/ 1081154 w 1147413"/>
                  <a:gd name="connsiteY161" fmla="*/ 380227 h 863381"/>
                  <a:gd name="connsiteX162" fmla="*/ 1072765 w 1147413"/>
                  <a:gd name="connsiteY162" fmla="*/ 373605 h 863381"/>
                  <a:gd name="connsiteX163" fmla="*/ 1067026 w 1147413"/>
                  <a:gd name="connsiteY163" fmla="*/ 360801 h 863381"/>
                  <a:gd name="connsiteX164" fmla="*/ 1070116 w 1147413"/>
                  <a:gd name="connsiteY164" fmla="*/ 346673 h 863381"/>
                  <a:gd name="connsiteX165" fmla="*/ 1057754 w 1147413"/>
                  <a:gd name="connsiteY165" fmla="*/ 340492 h 863381"/>
                  <a:gd name="connsiteX166" fmla="*/ 1048924 w 1147413"/>
                  <a:gd name="connsiteY166" fmla="*/ 336518 h 863381"/>
                  <a:gd name="connsiteX167" fmla="*/ 1042301 w 1147413"/>
                  <a:gd name="connsiteY167" fmla="*/ 338726 h 863381"/>
                  <a:gd name="connsiteX168" fmla="*/ 1034796 w 1147413"/>
                  <a:gd name="connsiteY168" fmla="*/ 340050 h 863381"/>
                  <a:gd name="connsiteX169" fmla="*/ 1029939 w 1147413"/>
                  <a:gd name="connsiteY169" fmla="*/ 320624 h 863381"/>
                  <a:gd name="connsiteX170" fmla="*/ 1023758 w 1147413"/>
                  <a:gd name="connsiteY170" fmla="*/ 303846 h 863381"/>
                  <a:gd name="connsiteX171" fmla="*/ 1016252 w 1147413"/>
                  <a:gd name="connsiteY171" fmla="*/ 295016 h 863381"/>
                  <a:gd name="connsiteX172" fmla="*/ 1010954 w 1147413"/>
                  <a:gd name="connsiteY172" fmla="*/ 287511 h 863381"/>
                  <a:gd name="connsiteX173" fmla="*/ 1014045 w 1147413"/>
                  <a:gd name="connsiteY173" fmla="*/ 278239 h 863381"/>
                  <a:gd name="connsiteX174" fmla="*/ 1000358 w 1147413"/>
                  <a:gd name="connsiteY174" fmla="*/ 272499 h 863381"/>
                  <a:gd name="connsiteX175" fmla="*/ 980932 w 1147413"/>
                  <a:gd name="connsiteY175" fmla="*/ 259696 h 863381"/>
                  <a:gd name="connsiteX176" fmla="*/ 967687 w 1147413"/>
                  <a:gd name="connsiteY176" fmla="*/ 251748 h 863381"/>
                  <a:gd name="connsiteX177" fmla="*/ 952675 w 1147413"/>
                  <a:gd name="connsiteY177" fmla="*/ 243801 h 863381"/>
                  <a:gd name="connsiteX178" fmla="*/ 942962 w 1147413"/>
                  <a:gd name="connsiteY178" fmla="*/ 234088 h 863381"/>
                  <a:gd name="connsiteX179" fmla="*/ 938988 w 1147413"/>
                  <a:gd name="connsiteY179" fmla="*/ 219518 h 863381"/>
                  <a:gd name="connsiteX180" fmla="*/ 933249 w 1147413"/>
                  <a:gd name="connsiteY180" fmla="*/ 205390 h 863381"/>
                  <a:gd name="connsiteX181" fmla="*/ 938988 w 1147413"/>
                  <a:gd name="connsiteY181" fmla="*/ 197001 h 863381"/>
                  <a:gd name="connsiteX182" fmla="*/ 932366 w 1147413"/>
                  <a:gd name="connsiteY182" fmla="*/ 186847 h 863381"/>
                  <a:gd name="connsiteX183" fmla="*/ 924860 w 1147413"/>
                  <a:gd name="connsiteY183" fmla="*/ 176251 h 863381"/>
                  <a:gd name="connsiteX184" fmla="*/ 916030 w 1147413"/>
                  <a:gd name="connsiteY184" fmla="*/ 161681 h 863381"/>
                  <a:gd name="connsiteX185" fmla="*/ 913823 w 1147413"/>
                  <a:gd name="connsiteY185" fmla="*/ 136956 h 863381"/>
                  <a:gd name="connsiteX186" fmla="*/ 908524 w 1147413"/>
                  <a:gd name="connsiteY186" fmla="*/ 121062 h 863381"/>
                  <a:gd name="connsiteX187" fmla="*/ 893072 w 1147413"/>
                  <a:gd name="connsiteY187" fmla="*/ 105609 h 863381"/>
                  <a:gd name="connsiteX188" fmla="*/ 884241 w 1147413"/>
                  <a:gd name="connsiteY188" fmla="*/ 102519 h 863381"/>
                  <a:gd name="connsiteX189" fmla="*/ 878060 w 1147413"/>
                  <a:gd name="connsiteY189" fmla="*/ 106051 h 863381"/>
                  <a:gd name="connsiteX190" fmla="*/ 868347 w 1147413"/>
                  <a:gd name="connsiteY190" fmla="*/ 104726 h 863381"/>
                  <a:gd name="connsiteX191" fmla="*/ 862608 w 1147413"/>
                  <a:gd name="connsiteY191" fmla="*/ 90598 h 863381"/>
                  <a:gd name="connsiteX192" fmla="*/ 863049 w 1147413"/>
                  <a:gd name="connsiteY192" fmla="*/ 74262 h 863381"/>
                  <a:gd name="connsiteX193" fmla="*/ 859076 w 1147413"/>
                  <a:gd name="connsiteY193" fmla="*/ 58368 h 863381"/>
                  <a:gd name="connsiteX194" fmla="*/ 851570 w 1147413"/>
                  <a:gd name="connsiteY194" fmla="*/ 43357 h 863381"/>
                  <a:gd name="connsiteX195" fmla="*/ 848921 w 1147413"/>
                  <a:gd name="connsiteY195" fmla="*/ 31877 h 863381"/>
                  <a:gd name="connsiteX196" fmla="*/ 844506 w 1147413"/>
                  <a:gd name="connsiteY196" fmla="*/ 23489 h 863381"/>
                  <a:gd name="connsiteX197" fmla="*/ 841415 w 1147413"/>
                  <a:gd name="connsiteY197" fmla="*/ 10244 h 863381"/>
                  <a:gd name="connsiteX198" fmla="*/ 831261 w 1147413"/>
                  <a:gd name="connsiteY198" fmla="*/ 1413 h 863381"/>
                  <a:gd name="connsiteX199" fmla="*/ 822430 w 1147413"/>
                  <a:gd name="connsiteY199" fmla="*/ 12893 h 863381"/>
                  <a:gd name="connsiteX200" fmla="*/ 819340 w 1147413"/>
                  <a:gd name="connsiteY200" fmla="*/ 23489 h 863381"/>
                  <a:gd name="connsiteX201" fmla="*/ 816249 w 1147413"/>
                  <a:gd name="connsiteY201" fmla="*/ 37176 h 863381"/>
                  <a:gd name="connsiteX202" fmla="*/ 809185 w 1147413"/>
                  <a:gd name="connsiteY202" fmla="*/ 48213 h 863381"/>
                  <a:gd name="connsiteX203" fmla="*/ 810068 w 1147413"/>
                  <a:gd name="connsiteY203" fmla="*/ 56602 h 863381"/>
                  <a:gd name="connsiteX204" fmla="*/ 810951 w 1147413"/>
                  <a:gd name="connsiteY204" fmla="*/ 63666 h 863381"/>
                  <a:gd name="connsiteX205" fmla="*/ 806536 w 1147413"/>
                  <a:gd name="connsiteY205" fmla="*/ 71172 h 863381"/>
                  <a:gd name="connsiteX206" fmla="*/ 805212 w 1147413"/>
                  <a:gd name="connsiteY206" fmla="*/ 82651 h 863381"/>
                  <a:gd name="connsiteX207" fmla="*/ 803887 w 1147413"/>
                  <a:gd name="connsiteY207" fmla="*/ 93247 h 863381"/>
                  <a:gd name="connsiteX208" fmla="*/ 807419 w 1147413"/>
                  <a:gd name="connsiteY208" fmla="*/ 103843 h 863381"/>
                  <a:gd name="connsiteX209" fmla="*/ 805653 w 1147413"/>
                  <a:gd name="connsiteY209" fmla="*/ 117089 h 863381"/>
                  <a:gd name="connsiteX210" fmla="*/ 807419 w 1147413"/>
                  <a:gd name="connsiteY210" fmla="*/ 126802 h 863381"/>
                  <a:gd name="connsiteX211" fmla="*/ 803446 w 1147413"/>
                  <a:gd name="connsiteY211" fmla="*/ 136956 h 863381"/>
                  <a:gd name="connsiteX212" fmla="*/ 800355 w 1147413"/>
                  <a:gd name="connsiteY212" fmla="*/ 148436 h 863381"/>
                  <a:gd name="connsiteX213" fmla="*/ 796823 w 1147413"/>
                  <a:gd name="connsiteY213" fmla="*/ 165654 h 863381"/>
                  <a:gd name="connsiteX214" fmla="*/ 788876 w 1147413"/>
                  <a:gd name="connsiteY214" fmla="*/ 181990 h 863381"/>
                  <a:gd name="connsiteX215" fmla="*/ 781812 w 1147413"/>
                  <a:gd name="connsiteY215" fmla="*/ 197443 h 863381"/>
                  <a:gd name="connsiteX216" fmla="*/ 757087 w 1147413"/>
                  <a:gd name="connsiteY216" fmla="*/ 200092 h 863381"/>
                  <a:gd name="connsiteX217" fmla="*/ 738544 w 1147413"/>
                  <a:gd name="connsiteY217" fmla="*/ 184639 h 863381"/>
                  <a:gd name="connsiteX218" fmla="*/ 728389 w 1147413"/>
                  <a:gd name="connsiteY218" fmla="*/ 174926 h 863381"/>
                  <a:gd name="connsiteX219" fmla="*/ 708080 w 1147413"/>
                  <a:gd name="connsiteY219" fmla="*/ 166096 h 863381"/>
                  <a:gd name="connsiteX220" fmla="*/ 692627 w 1147413"/>
                  <a:gd name="connsiteY220" fmla="*/ 153734 h 863381"/>
                  <a:gd name="connsiteX221" fmla="*/ 683355 w 1147413"/>
                  <a:gd name="connsiteY221" fmla="*/ 143579 h 863381"/>
                  <a:gd name="connsiteX222" fmla="*/ 676291 w 1147413"/>
                  <a:gd name="connsiteY222" fmla="*/ 143579 h 863381"/>
                  <a:gd name="connsiteX223" fmla="*/ 668344 w 1147413"/>
                  <a:gd name="connsiteY223" fmla="*/ 144462 h 863381"/>
                  <a:gd name="connsiteX224" fmla="*/ 652450 w 1147413"/>
                  <a:gd name="connsiteY224" fmla="*/ 129009 h 863381"/>
                  <a:gd name="connsiteX225" fmla="*/ 638322 w 1147413"/>
                  <a:gd name="connsiteY225" fmla="*/ 113998 h 863381"/>
                  <a:gd name="connsiteX226" fmla="*/ 645827 w 1147413"/>
                  <a:gd name="connsiteY226" fmla="*/ 102960 h 863381"/>
                  <a:gd name="connsiteX227" fmla="*/ 651125 w 1147413"/>
                  <a:gd name="connsiteY227" fmla="*/ 95013 h 863381"/>
                  <a:gd name="connsiteX228" fmla="*/ 657748 w 1147413"/>
                  <a:gd name="connsiteY228" fmla="*/ 87949 h 863381"/>
                  <a:gd name="connsiteX229" fmla="*/ 648918 w 1147413"/>
                  <a:gd name="connsiteY229" fmla="*/ 80443 h 863381"/>
                  <a:gd name="connsiteX230" fmla="*/ 654657 w 1147413"/>
                  <a:gd name="connsiteY230" fmla="*/ 72496 h 863381"/>
                  <a:gd name="connsiteX231" fmla="*/ 663046 w 1147413"/>
                  <a:gd name="connsiteY231" fmla="*/ 75145 h 863381"/>
                  <a:gd name="connsiteX232" fmla="*/ 669227 w 1147413"/>
                  <a:gd name="connsiteY232" fmla="*/ 66315 h 863381"/>
                  <a:gd name="connsiteX233" fmla="*/ 674525 w 1147413"/>
                  <a:gd name="connsiteY233" fmla="*/ 54394 h 863381"/>
                  <a:gd name="connsiteX234" fmla="*/ 675850 w 1147413"/>
                  <a:gd name="connsiteY234" fmla="*/ 42915 h 863381"/>
                  <a:gd name="connsiteX235" fmla="*/ 668344 w 1147413"/>
                  <a:gd name="connsiteY235" fmla="*/ 38500 h 863381"/>
                  <a:gd name="connsiteX236" fmla="*/ 660397 w 1147413"/>
                  <a:gd name="connsiteY236" fmla="*/ 35851 h 863381"/>
                  <a:gd name="connsiteX237" fmla="*/ 658189 w 1147413"/>
                  <a:gd name="connsiteY237" fmla="*/ 44681 h 863381"/>
                  <a:gd name="connsiteX238" fmla="*/ 651125 w 1147413"/>
                  <a:gd name="connsiteY238" fmla="*/ 47330 h 863381"/>
                  <a:gd name="connsiteX239" fmla="*/ 647593 w 1147413"/>
                  <a:gd name="connsiteY239" fmla="*/ 41591 h 863381"/>
                  <a:gd name="connsiteX240" fmla="*/ 646269 w 1147413"/>
                  <a:gd name="connsiteY240" fmla="*/ 36293 h 863381"/>
                  <a:gd name="connsiteX241" fmla="*/ 643178 w 1147413"/>
                  <a:gd name="connsiteY241" fmla="*/ 31877 h 863381"/>
                  <a:gd name="connsiteX242" fmla="*/ 629933 w 1147413"/>
                  <a:gd name="connsiteY242" fmla="*/ 38942 h 863381"/>
                  <a:gd name="connsiteX243" fmla="*/ 608741 w 1147413"/>
                  <a:gd name="connsiteY243" fmla="*/ 35851 h 863381"/>
                  <a:gd name="connsiteX244" fmla="*/ 589314 w 1147413"/>
                  <a:gd name="connsiteY244" fmla="*/ 29228 h 863381"/>
                  <a:gd name="connsiteX245" fmla="*/ 575186 w 1147413"/>
                  <a:gd name="connsiteY245" fmla="*/ 24372 h 863381"/>
                  <a:gd name="connsiteX246" fmla="*/ 561941 w 1147413"/>
                  <a:gd name="connsiteY246" fmla="*/ 21281 h 863381"/>
                  <a:gd name="connsiteX247" fmla="*/ 552669 w 1147413"/>
                  <a:gd name="connsiteY247" fmla="*/ 34085 h 863381"/>
                  <a:gd name="connsiteX248" fmla="*/ 539865 w 1147413"/>
                  <a:gd name="connsiteY248" fmla="*/ 44681 h 863381"/>
                  <a:gd name="connsiteX249" fmla="*/ 524854 w 1147413"/>
                  <a:gd name="connsiteY249" fmla="*/ 43357 h 863381"/>
                  <a:gd name="connsiteX250" fmla="*/ 516465 w 1147413"/>
                  <a:gd name="connsiteY250" fmla="*/ 45123 h 863381"/>
                  <a:gd name="connsiteX251" fmla="*/ 504545 w 1147413"/>
                  <a:gd name="connsiteY251" fmla="*/ 49979 h 863381"/>
                  <a:gd name="connsiteX252" fmla="*/ 493948 w 1147413"/>
                  <a:gd name="connsiteY252" fmla="*/ 57043 h 863381"/>
                  <a:gd name="connsiteX253" fmla="*/ 485118 w 1147413"/>
                  <a:gd name="connsiteY253" fmla="*/ 68964 h 863381"/>
                  <a:gd name="connsiteX254" fmla="*/ 482028 w 1147413"/>
                  <a:gd name="connsiteY254" fmla="*/ 80443 h 863381"/>
                  <a:gd name="connsiteX255" fmla="*/ 474081 w 1147413"/>
                  <a:gd name="connsiteY255" fmla="*/ 90157 h 863381"/>
                  <a:gd name="connsiteX256" fmla="*/ 469665 w 1147413"/>
                  <a:gd name="connsiteY256" fmla="*/ 97662 h 863381"/>
                  <a:gd name="connsiteX257" fmla="*/ 464809 w 1147413"/>
                  <a:gd name="connsiteY257" fmla="*/ 110024 h 863381"/>
                  <a:gd name="connsiteX258" fmla="*/ 470990 w 1147413"/>
                  <a:gd name="connsiteY258" fmla="*/ 119738 h 863381"/>
                  <a:gd name="connsiteX259" fmla="*/ 464367 w 1147413"/>
                  <a:gd name="connsiteY259" fmla="*/ 123711 h 863381"/>
                  <a:gd name="connsiteX260" fmla="*/ 451564 w 1147413"/>
                  <a:gd name="connsiteY260" fmla="*/ 120179 h 863381"/>
                  <a:gd name="connsiteX261" fmla="*/ 444500 w 1147413"/>
                  <a:gd name="connsiteY261" fmla="*/ 116647 h 863381"/>
                  <a:gd name="connsiteX262" fmla="*/ 437435 w 1147413"/>
                  <a:gd name="connsiteY262" fmla="*/ 120621 h 863381"/>
                  <a:gd name="connsiteX263" fmla="*/ 429930 w 1147413"/>
                  <a:gd name="connsiteY263" fmla="*/ 121504 h 863381"/>
                  <a:gd name="connsiteX264" fmla="*/ 429047 w 1147413"/>
                  <a:gd name="connsiteY264" fmla="*/ 111349 h 863381"/>
                  <a:gd name="connsiteX265" fmla="*/ 409620 w 1147413"/>
                  <a:gd name="connsiteY265" fmla="*/ 96338 h 863381"/>
                  <a:gd name="connsiteX266" fmla="*/ 400790 w 1147413"/>
                  <a:gd name="connsiteY266" fmla="*/ 90598 h 863381"/>
                  <a:gd name="connsiteX267" fmla="*/ 395051 w 1147413"/>
                  <a:gd name="connsiteY267" fmla="*/ 85741 h 863381"/>
                  <a:gd name="connsiteX268" fmla="*/ 391960 w 1147413"/>
                  <a:gd name="connsiteY268" fmla="*/ 91481 h 863381"/>
                  <a:gd name="connsiteX269" fmla="*/ 387103 w 1147413"/>
                  <a:gd name="connsiteY269" fmla="*/ 96779 h 863381"/>
                  <a:gd name="connsiteX270" fmla="*/ 378273 w 1147413"/>
                  <a:gd name="connsiteY270" fmla="*/ 92806 h 863381"/>
                  <a:gd name="connsiteX271" fmla="*/ 370768 w 1147413"/>
                  <a:gd name="connsiteY271" fmla="*/ 96779 h 863381"/>
                  <a:gd name="connsiteX272" fmla="*/ 367236 w 1147413"/>
                  <a:gd name="connsiteY272" fmla="*/ 105609 h 863381"/>
                  <a:gd name="connsiteX273" fmla="*/ 363704 w 1147413"/>
                  <a:gd name="connsiteY273" fmla="*/ 110466 h 863381"/>
                  <a:gd name="connsiteX274" fmla="*/ 358405 w 1147413"/>
                  <a:gd name="connsiteY274" fmla="*/ 106492 h 863381"/>
                  <a:gd name="connsiteX275" fmla="*/ 355315 w 1147413"/>
                  <a:gd name="connsiteY275" fmla="*/ 101636 h 863381"/>
                  <a:gd name="connsiteX276" fmla="*/ 350017 w 1147413"/>
                  <a:gd name="connsiteY276" fmla="*/ 109583 h 863381"/>
                  <a:gd name="connsiteX277" fmla="*/ 342953 w 1147413"/>
                  <a:gd name="connsiteY277" fmla="*/ 116205 h 863381"/>
                  <a:gd name="connsiteX278" fmla="*/ 338979 w 1147413"/>
                  <a:gd name="connsiteY278" fmla="*/ 125036 h 863381"/>
                  <a:gd name="connsiteX279" fmla="*/ 335006 w 1147413"/>
                  <a:gd name="connsiteY279" fmla="*/ 129009 h 863381"/>
                  <a:gd name="connsiteX280" fmla="*/ 330149 w 1147413"/>
                  <a:gd name="connsiteY280" fmla="*/ 132983 h 863381"/>
                  <a:gd name="connsiteX281" fmla="*/ 325734 w 1147413"/>
                  <a:gd name="connsiteY281" fmla="*/ 140488 h 863381"/>
                  <a:gd name="connsiteX282" fmla="*/ 322643 w 1147413"/>
                  <a:gd name="connsiteY282" fmla="*/ 143579 h 863381"/>
                  <a:gd name="connsiteX283" fmla="*/ 323085 w 1147413"/>
                  <a:gd name="connsiteY283" fmla="*/ 151085 h 863381"/>
                  <a:gd name="connsiteX284" fmla="*/ 322643 w 1147413"/>
                  <a:gd name="connsiteY284" fmla="*/ 161681 h 863381"/>
                  <a:gd name="connsiteX285" fmla="*/ 316462 w 1147413"/>
                  <a:gd name="connsiteY285" fmla="*/ 157707 h 863381"/>
                  <a:gd name="connsiteX286" fmla="*/ 308515 w 1147413"/>
                  <a:gd name="connsiteY286" fmla="*/ 158590 h 863381"/>
                  <a:gd name="connsiteX287" fmla="*/ 302334 w 1147413"/>
                  <a:gd name="connsiteY287" fmla="*/ 157266 h 863381"/>
                  <a:gd name="connsiteX288" fmla="*/ 299685 w 1147413"/>
                  <a:gd name="connsiteY288" fmla="*/ 161239 h 863381"/>
                  <a:gd name="connsiteX289" fmla="*/ 301451 w 1147413"/>
                  <a:gd name="connsiteY289" fmla="*/ 165654 h 863381"/>
                  <a:gd name="connsiteX290" fmla="*/ 298360 w 1147413"/>
                  <a:gd name="connsiteY290" fmla="*/ 171394 h 863381"/>
                  <a:gd name="connsiteX291" fmla="*/ 304541 w 1147413"/>
                  <a:gd name="connsiteY291" fmla="*/ 178017 h 863381"/>
                  <a:gd name="connsiteX292" fmla="*/ 304100 w 1147413"/>
                  <a:gd name="connsiteY292" fmla="*/ 185522 h 863381"/>
                  <a:gd name="connsiteX293" fmla="*/ 294828 w 1147413"/>
                  <a:gd name="connsiteY293" fmla="*/ 185964 h 863381"/>
                  <a:gd name="connsiteX294" fmla="*/ 290413 w 1147413"/>
                  <a:gd name="connsiteY294" fmla="*/ 179341 h 863381"/>
                  <a:gd name="connsiteX295" fmla="*/ 287764 w 1147413"/>
                  <a:gd name="connsiteY295" fmla="*/ 171836 h 863381"/>
                  <a:gd name="connsiteX296" fmla="*/ 284232 w 1147413"/>
                  <a:gd name="connsiteY296" fmla="*/ 164771 h 863381"/>
                  <a:gd name="connsiteX297" fmla="*/ 279376 w 1147413"/>
                  <a:gd name="connsiteY297" fmla="*/ 167862 h 863381"/>
                  <a:gd name="connsiteX298" fmla="*/ 272753 w 1147413"/>
                  <a:gd name="connsiteY298" fmla="*/ 174926 h 863381"/>
                  <a:gd name="connsiteX299" fmla="*/ 265689 w 1147413"/>
                  <a:gd name="connsiteY299" fmla="*/ 182873 h 863381"/>
                  <a:gd name="connsiteX300" fmla="*/ 259508 w 1147413"/>
                  <a:gd name="connsiteY300" fmla="*/ 190379 h 863381"/>
                  <a:gd name="connsiteX301" fmla="*/ 259949 w 1147413"/>
                  <a:gd name="connsiteY301" fmla="*/ 209364 h 863381"/>
                  <a:gd name="connsiteX302" fmla="*/ 259508 w 1147413"/>
                  <a:gd name="connsiteY302" fmla="*/ 218635 h 863381"/>
                  <a:gd name="connsiteX303" fmla="*/ 246704 w 1147413"/>
                  <a:gd name="connsiteY303" fmla="*/ 228790 h 863381"/>
                  <a:gd name="connsiteX304" fmla="*/ 242289 w 1147413"/>
                  <a:gd name="connsiteY304" fmla="*/ 238503 h 863381"/>
                  <a:gd name="connsiteX305" fmla="*/ 232134 w 1147413"/>
                  <a:gd name="connsiteY305" fmla="*/ 249982 h 863381"/>
                  <a:gd name="connsiteX306" fmla="*/ 202076 w 1147413"/>
                  <a:gd name="connsiteY306" fmla="*/ 268084 h 863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</a:cxnLst>
                <a:rect l="l" t="t" r="r" b="b"/>
                <a:pathLst>
                  <a:path w="1147413" h="863381">
                    <a:moveTo>
                      <a:pt x="202076" y="268084"/>
                    </a:moveTo>
                    <a:cubicBezTo>
                      <a:pt x="195127" y="269720"/>
                      <a:pt x="188022" y="270607"/>
                      <a:pt x="180884" y="270733"/>
                    </a:cubicBezTo>
                    <a:cubicBezTo>
                      <a:pt x="170288" y="270733"/>
                      <a:pt x="167639" y="272499"/>
                      <a:pt x="160575" y="276914"/>
                    </a:cubicBezTo>
                    <a:cubicBezTo>
                      <a:pt x="153510" y="281330"/>
                      <a:pt x="144680" y="276031"/>
                      <a:pt x="140265" y="283096"/>
                    </a:cubicBezTo>
                    <a:cubicBezTo>
                      <a:pt x="135850" y="290160"/>
                      <a:pt x="130552" y="293692"/>
                      <a:pt x="119073" y="291926"/>
                    </a:cubicBezTo>
                    <a:cubicBezTo>
                      <a:pt x="107594" y="290160"/>
                      <a:pt x="95231" y="291043"/>
                      <a:pt x="89933" y="297224"/>
                    </a:cubicBezTo>
                    <a:cubicBezTo>
                      <a:pt x="84635" y="303405"/>
                      <a:pt x="82869" y="305171"/>
                      <a:pt x="72273" y="311352"/>
                    </a:cubicBezTo>
                    <a:cubicBezTo>
                      <a:pt x="61677" y="317533"/>
                      <a:pt x="49315" y="324597"/>
                      <a:pt x="45782" y="332544"/>
                    </a:cubicBezTo>
                    <a:cubicBezTo>
                      <a:pt x="42250" y="340492"/>
                      <a:pt x="36069" y="344024"/>
                      <a:pt x="35186" y="337843"/>
                    </a:cubicBezTo>
                    <a:cubicBezTo>
                      <a:pt x="34303" y="331661"/>
                      <a:pt x="41367" y="319299"/>
                      <a:pt x="34303" y="321065"/>
                    </a:cubicBezTo>
                    <a:cubicBezTo>
                      <a:pt x="27239" y="322831"/>
                      <a:pt x="25473" y="324597"/>
                      <a:pt x="25473" y="333427"/>
                    </a:cubicBezTo>
                    <a:cubicBezTo>
                      <a:pt x="25473" y="342258"/>
                      <a:pt x="15760" y="342258"/>
                      <a:pt x="20175" y="350205"/>
                    </a:cubicBezTo>
                    <a:cubicBezTo>
                      <a:pt x="24590" y="358152"/>
                      <a:pt x="23707" y="348880"/>
                      <a:pt x="24590" y="358152"/>
                    </a:cubicBezTo>
                    <a:cubicBezTo>
                      <a:pt x="25473" y="367424"/>
                      <a:pt x="21500" y="374929"/>
                      <a:pt x="17967" y="380669"/>
                    </a:cubicBezTo>
                    <a:cubicBezTo>
                      <a:pt x="14435" y="386408"/>
                      <a:pt x="12669" y="391265"/>
                      <a:pt x="12669" y="397005"/>
                    </a:cubicBezTo>
                    <a:cubicBezTo>
                      <a:pt x="12669" y="402744"/>
                      <a:pt x="19292" y="408925"/>
                      <a:pt x="21500" y="415989"/>
                    </a:cubicBezTo>
                    <a:cubicBezTo>
                      <a:pt x="23707" y="423054"/>
                      <a:pt x="28564" y="429235"/>
                      <a:pt x="29888" y="433208"/>
                    </a:cubicBezTo>
                    <a:cubicBezTo>
                      <a:pt x="31213" y="437182"/>
                      <a:pt x="35628" y="435416"/>
                      <a:pt x="36069" y="444687"/>
                    </a:cubicBezTo>
                    <a:cubicBezTo>
                      <a:pt x="36511" y="453959"/>
                      <a:pt x="36511" y="462348"/>
                      <a:pt x="32537" y="459699"/>
                    </a:cubicBezTo>
                    <a:cubicBezTo>
                      <a:pt x="28564" y="457050"/>
                      <a:pt x="31654" y="453076"/>
                      <a:pt x="28122" y="448220"/>
                    </a:cubicBezTo>
                    <a:cubicBezTo>
                      <a:pt x="24590" y="443363"/>
                      <a:pt x="22824" y="439389"/>
                      <a:pt x="19292" y="438948"/>
                    </a:cubicBezTo>
                    <a:cubicBezTo>
                      <a:pt x="15760" y="438506"/>
                      <a:pt x="14435" y="443363"/>
                      <a:pt x="18409" y="446895"/>
                    </a:cubicBezTo>
                    <a:cubicBezTo>
                      <a:pt x="21822" y="450138"/>
                      <a:pt x="23874" y="454557"/>
                      <a:pt x="24149" y="459257"/>
                    </a:cubicBezTo>
                    <a:cubicBezTo>
                      <a:pt x="24149" y="462348"/>
                      <a:pt x="25032" y="472061"/>
                      <a:pt x="16643" y="457050"/>
                    </a:cubicBezTo>
                    <a:cubicBezTo>
                      <a:pt x="8254" y="442038"/>
                      <a:pt x="4281" y="438948"/>
                      <a:pt x="2515" y="435857"/>
                    </a:cubicBezTo>
                    <a:cubicBezTo>
                      <a:pt x="749" y="432767"/>
                      <a:pt x="-2342" y="428793"/>
                      <a:pt x="2956" y="442038"/>
                    </a:cubicBezTo>
                    <a:cubicBezTo>
                      <a:pt x="8254" y="455284"/>
                      <a:pt x="10903" y="462789"/>
                      <a:pt x="17526" y="468970"/>
                    </a:cubicBezTo>
                    <a:cubicBezTo>
                      <a:pt x="24149" y="475152"/>
                      <a:pt x="28564" y="479567"/>
                      <a:pt x="30330" y="490163"/>
                    </a:cubicBezTo>
                    <a:cubicBezTo>
                      <a:pt x="32096" y="500759"/>
                      <a:pt x="33420" y="498110"/>
                      <a:pt x="33862" y="504291"/>
                    </a:cubicBezTo>
                    <a:cubicBezTo>
                      <a:pt x="34303" y="510472"/>
                      <a:pt x="39160" y="514887"/>
                      <a:pt x="41809" y="521068"/>
                    </a:cubicBezTo>
                    <a:cubicBezTo>
                      <a:pt x="44458" y="527249"/>
                      <a:pt x="49756" y="538287"/>
                      <a:pt x="52847" y="542261"/>
                    </a:cubicBezTo>
                    <a:cubicBezTo>
                      <a:pt x="55937" y="546234"/>
                      <a:pt x="59028" y="551974"/>
                      <a:pt x="59469" y="562129"/>
                    </a:cubicBezTo>
                    <a:cubicBezTo>
                      <a:pt x="59911" y="572283"/>
                      <a:pt x="60352" y="589944"/>
                      <a:pt x="64767" y="594800"/>
                    </a:cubicBezTo>
                    <a:cubicBezTo>
                      <a:pt x="69182" y="599657"/>
                      <a:pt x="72714" y="608928"/>
                      <a:pt x="74922" y="613785"/>
                    </a:cubicBezTo>
                    <a:cubicBezTo>
                      <a:pt x="77130" y="618642"/>
                      <a:pt x="78454" y="626589"/>
                      <a:pt x="79337" y="630562"/>
                    </a:cubicBezTo>
                    <a:cubicBezTo>
                      <a:pt x="80220" y="634536"/>
                      <a:pt x="78896" y="642042"/>
                      <a:pt x="77130" y="646015"/>
                    </a:cubicBezTo>
                    <a:cubicBezTo>
                      <a:pt x="75363" y="649989"/>
                      <a:pt x="72273" y="654845"/>
                      <a:pt x="77571" y="661468"/>
                    </a:cubicBezTo>
                    <a:cubicBezTo>
                      <a:pt x="82869" y="668091"/>
                      <a:pt x="83311" y="668091"/>
                      <a:pt x="78896" y="672064"/>
                    </a:cubicBezTo>
                    <a:cubicBezTo>
                      <a:pt x="74480" y="676038"/>
                      <a:pt x="72273" y="678245"/>
                      <a:pt x="71390" y="681336"/>
                    </a:cubicBezTo>
                    <a:cubicBezTo>
                      <a:pt x="70507" y="684426"/>
                      <a:pt x="67416" y="684426"/>
                      <a:pt x="62560" y="684426"/>
                    </a:cubicBezTo>
                    <a:cubicBezTo>
                      <a:pt x="57703" y="684426"/>
                      <a:pt x="56379" y="685309"/>
                      <a:pt x="58145" y="693257"/>
                    </a:cubicBezTo>
                    <a:cubicBezTo>
                      <a:pt x="59911" y="701204"/>
                      <a:pt x="57703" y="702528"/>
                      <a:pt x="65650" y="706060"/>
                    </a:cubicBezTo>
                    <a:cubicBezTo>
                      <a:pt x="73597" y="709592"/>
                      <a:pt x="78896" y="708709"/>
                      <a:pt x="83752" y="716215"/>
                    </a:cubicBezTo>
                    <a:cubicBezTo>
                      <a:pt x="88609" y="723721"/>
                      <a:pt x="92582" y="726811"/>
                      <a:pt x="101854" y="728577"/>
                    </a:cubicBezTo>
                    <a:cubicBezTo>
                      <a:pt x="111126" y="730343"/>
                      <a:pt x="119956" y="729902"/>
                      <a:pt x="127020" y="729902"/>
                    </a:cubicBezTo>
                    <a:cubicBezTo>
                      <a:pt x="134084" y="729902"/>
                      <a:pt x="146005" y="731226"/>
                      <a:pt x="153510" y="725487"/>
                    </a:cubicBezTo>
                    <a:cubicBezTo>
                      <a:pt x="161016" y="719747"/>
                      <a:pt x="161458" y="710917"/>
                      <a:pt x="168522" y="710917"/>
                    </a:cubicBezTo>
                    <a:cubicBezTo>
                      <a:pt x="175586" y="710917"/>
                      <a:pt x="184857" y="714890"/>
                      <a:pt x="188390" y="705177"/>
                    </a:cubicBezTo>
                    <a:cubicBezTo>
                      <a:pt x="191922" y="695464"/>
                      <a:pt x="196778" y="693257"/>
                      <a:pt x="208257" y="693257"/>
                    </a:cubicBezTo>
                    <a:cubicBezTo>
                      <a:pt x="219737" y="693257"/>
                      <a:pt x="225035" y="695023"/>
                      <a:pt x="229891" y="691932"/>
                    </a:cubicBezTo>
                    <a:cubicBezTo>
                      <a:pt x="234748" y="688841"/>
                      <a:pt x="235631" y="688400"/>
                      <a:pt x="239163" y="691049"/>
                    </a:cubicBezTo>
                    <a:cubicBezTo>
                      <a:pt x="242695" y="693698"/>
                      <a:pt x="243578" y="693698"/>
                      <a:pt x="248435" y="693257"/>
                    </a:cubicBezTo>
                    <a:cubicBezTo>
                      <a:pt x="253291" y="692815"/>
                      <a:pt x="256823" y="693698"/>
                      <a:pt x="259031" y="695906"/>
                    </a:cubicBezTo>
                    <a:cubicBezTo>
                      <a:pt x="261238" y="698113"/>
                      <a:pt x="267419" y="698555"/>
                      <a:pt x="271835" y="697230"/>
                    </a:cubicBezTo>
                    <a:cubicBezTo>
                      <a:pt x="276250" y="695906"/>
                      <a:pt x="273159" y="692373"/>
                      <a:pt x="277133" y="692373"/>
                    </a:cubicBezTo>
                    <a:cubicBezTo>
                      <a:pt x="281106" y="692373"/>
                      <a:pt x="281548" y="691932"/>
                      <a:pt x="283314" y="694581"/>
                    </a:cubicBezTo>
                    <a:cubicBezTo>
                      <a:pt x="285080" y="697230"/>
                      <a:pt x="290378" y="697230"/>
                      <a:pt x="293468" y="696347"/>
                    </a:cubicBezTo>
                    <a:cubicBezTo>
                      <a:pt x="296559" y="695464"/>
                      <a:pt x="297001" y="691490"/>
                      <a:pt x="301416" y="691932"/>
                    </a:cubicBezTo>
                    <a:cubicBezTo>
                      <a:pt x="305831" y="692373"/>
                      <a:pt x="312895" y="686192"/>
                      <a:pt x="314219" y="678687"/>
                    </a:cubicBezTo>
                    <a:cubicBezTo>
                      <a:pt x="315544" y="671181"/>
                      <a:pt x="320842" y="664117"/>
                      <a:pt x="327023" y="662351"/>
                    </a:cubicBezTo>
                    <a:cubicBezTo>
                      <a:pt x="333204" y="660585"/>
                      <a:pt x="356639" y="653079"/>
                      <a:pt x="360171" y="647781"/>
                    </a:cubicBezTo>
                    <a:cubicBezTo>
                      <a:pt x="363704" y="642483"/>
                      <a:pt x="364587" y="641159"/>
                      <a:pt x="376507" y="641159"/>
                    </a:cubicBezTo>
                    <a:cubicBezTo>
                      <a:pt x="388428" y="641159"/>
                      <a:pt x="420658" y="640276"/>
                      <a:pt x="426839" y="636743"/>
                    </a:cubicBezTo>
                    <a:cubicBezTo>
                      <a:pt x="433020" y="633211"/>
                      <a:pt x="441409" y="628355"/>
                      <a:pt x="448032" y="626589"/>
                    </a:cubicBezTo>
                    <a:cubicBezTo>
                      <a:pt x="454654" y="624823"/>
                      <a:pt x="456420" y="623940"/>
                      <a:pt x="469665" y="623940"/>
                    </a:cubicBezTo>
                    <a:cubicBezTo>
                      <a:pt x="482911" y="623940"/>
                      <a:pt x="478054" y="621732"/>
                      <a:pt x="495714" y="621732"/>
                    </a:cubicBezTo>
                    <a:cubicBezTo>
                      <a:pt x="513375" y="621732"/>
                      <a:pt x="519997" y="614668"/>
                      <a:pt x="527062" y="621732"/>
                    </a:cubicBezTo>
                    <a:cubicBezTo>
                      <a:pt x="534126" y="628796"/>
                      <a:pt x="538541" y="627030"/>
                      <a:pt x="538541" y="632328"/>
                    </a:cubicBezTo>
                    <a:cubicBezTo>
                      <a:pt x="538541" y="637626"/>
                      <a:pt x="544280" y="634977"/>
                      <a:pt x="547371" y="633653"/>
                    </a:cubicBezTo>
                    <a:cubicBezTo>
                      <a:pt x="550461" y="632328"/>
                      <a:pt x="557084" y="631004"/>
                      <a:pt x="560616" y="632770"/>
                    </a:cubicBezTo>
                    <a:cubicBezTo>
                      <a:pt x="564148" y="634536"/>
                      <a:pt x="562382" y="638510"/>
                      <a:pt x="569005" y="640276"/>
                    </a:cubicBezTo>
                    <a:cubicBezTo>
                      <a:pt x="575627" y="642042"/>
                      <a:pt x="582250" y="637626"/>
                      <a:pt x="585341" y="642042"/>
                    </a:cubicBezTo>
                    <a:cubicBezTo>
                      <a:pt x="588431" y="646457"/>
                      <a:pt x="588873" y="646015"/>
                      <a:pt x="590639" y="649989"/>
                    </a:cubicBezTo>
                    <a:cubicBezTo>
                      <a:pt x="592405" y="653962"/>
                      <a:pt x="598144" y="645132"/>
                      <a:pt x="598144" y="652638"/>
                    </a:cubicBezTo>
                    <a:cubicBezTo>
                      <a:pt x="598144" y="660143"/>
                      <a:pt x="596378" y="666325"/>
                      <a:pt x="601676" y="668532"/>
                    </a:cubicBezTo>
                    <a:cubicBezTo>
                      <a:pt x="606974" y="670740"/>
                      <a:pt x="615805" y="674713"/>
                      <a:pt x="617571" y="679128"/>
                    </a:cubicBezTo>
                    <a:cubicBezTo>
                      <a:pt x="619337" y="683543"/>
                      <a:pt x="621986" y="685751"/>
                      <a:pt x="624635" y="695906"/>
                    </a:cubicBezTo>
                    <a:cubicBezTo>
                      <a:pt x="627284" y="706060"/>
                      <a:pt x="629491" y="704294"/>
                      <a:pt x="631699" y="714890"/>
                    </a:cubicBezTo>
                    <a:cubicBezTo>
                      <a:pt x="633906" y="725487"/>
                      <a:pt x="633906" y="725928"/>
                      <a:pt x="639205" y="726370"/>
                    </a:cubicBezTo>
                    <a:cubicBezTo>
                      <a:pt x="644503" y="726811"/>
                      <a:pt x="652450" y="731226"/>
                      <a:pt x="652008" y="725928"/>
                    </a:cubicBezTo>
                    <a:cubicBezTo>
                      <a:pt x="651567" y="720630"/>
                      <a:pt x="644061" y="719305"/>
                      <a:pt x="650684" y="714890"/>
                    </a:cubicBezTo>
                    <a:cubicBezTo>
                      <a:pt x="658489" y="709593"/>
                      <a:pt x="665354" y="703027"/>
                      <a:pt x="670993" y="695464"/>
                    </a:cubicBezTo>
                    <a:cubicBezTo>
                      <a:pt x="675850" y="688400"/>
                      <a:pt x="688653" y="685751"/>
                      <a:pt x="690419" y="677804"/>
                    </a:cubicBezTo>
                    <a:cubicBezTo>
                      <a:pt x="692186" y="669857"/>
                      <a:pt x="694835" y="669857"/>
                      <a:pt x="697042" y="668091"/>
                    </a:cubicBezTo>
                    <a:cubicBezTo>
                      <a:pt x="699250" y="666325"/>
                      <a:pt x="701899" y="661909"/>
                      <a:pt x="701899" y="670740"/>
                    </a:cubicBezTo>
                    <a:cubicBezTo>
                      <a:pt x="701899" y="679570"/>
                      <a:pt x="704548" y="683102"/>
                      <a:pt x="699691" y="686634"/>
                    </a:cubicBezTo>
                    <a:cubicBezTo>
                      <a:pt x="694835" y="690166"/>
                      <a:pt x="693952" y="691490"/>
                      <a:pt x="693952" y="695464"/>
                    </a:cubicBezTo>
                    <a:cubicBezTo>
                      <a:pt x="693952" y="699438"/>
                      <a:pt x="689095" y="697672"/>
                      <a:pt x="689095" y="702970"/>
                    </a:cubicBezTo>
                    <a:cubicBezTo>
                      <a:pt x="689095" y="708268"/>
                      <a:pt x="695276" y="719305"/>
                      <a:pt x="689095" y="721072"/>
                    </a:cubicBezTo>
                    <a:cubicBezTo>
                      <a:pt x="682914" y="722838"/>
                      <a:pt x="677174" y="720189"/>
                      <a:pt x="676291" y="726370"/>
                    </a:cubicBezTo>
                    <a:cubicBezTo>
                      <a:pt x="675408" y="732551"/>
                      <a:pt x="680265" y="731668"/>
                      <a:pt x="675408" y="732551"/>
                    </a:cubicBezTo>
                    <a:cubicBezTo>
                      <a:pt x="670552" y="733434"/>
                      <a:pt x="670110" y="736083"/>
                      <a:pt x="674525" y="736966"/>
                    </a:cubicBezTo>
                    <a:cubicBezTo>
                      <a:pt x="678940" y="737849"/>
                      <a:pt x="680706" y="738290"/>
                      <a:pt x="682914" y="733434"/>
                    </a:cubicBezTo>
                    <a:cubicBezTo>
                      <a:pt x="685121" y="728577"/>
                      <a:pt x="698808" y="739615"/>
                      <a:pt x="701016" y="731668"/>
                    </a:cubicBezTo>
                    <a:cubicBezTo>
                      <a:pt x="703223" y="723721"/>
                      <a:pt x="705431" y="729460"/>
                      <a:pt x="705431" y="721513"/>
                    </a:cubicBezTo>
                    <a:cubicBezTo>
                      <a:pt x="705431" y="713566"/>
                      <a:pt x="700133" y="708709"/>
                      <a:pt x="707638" y="708709"/>
                    </a:cubicBezTo>
                    <a:cubicBezTo>
                      <a:pt x="715144" y="708709"/>
                      <a:pt x="710287" y="706060"/>
                      <a:pt x="714261" y="711800"/>
                    </a:cubicBezTo>
                    <a:cubicBezTo>
                      <a:pt x="718234" y="717539"/>
                      <a:pt x="720001" y="717539"/>
                      <a:pt x="719118" y="724162"/>
                    </a:cubicBezTo>
                    <a:cubicBezTo>
                      <a:pt x="718234" y="730785"/>
                      <a:pt x="714261" y="730343"/>
                      <a:pt x="715585" y="734317"/>
                    </a:cubicBezTo>
                    <a:cubicBezTo>
                      <a:pt x="716910" y="738290"/>
                      <a:pt x="715585" y="740939"/>
                      <a:pt x="713378" y="744471"/>
                    </a:cubicBezTo>
                    <a:cubicBezTo>
                      <a:pt x="711170" y="748004"/>
                      <a:pt x="712495" y="749328"/>
                      <a:pt x="721325" y="748004"/>
                    </a:cubicBezTo>
                    <a:cubicBezTo>
                      <a:pt x="730155" y="746679"/>
                      <a:pt x="731038" y="742264"/>
                      <a:pt x="735453" y="748004"/>
                    </a:cubicBezTo>
                    <a:cubicBezTo>
                      <a:pt x="739868" y="753743"/>
                      <a:pt x="737661" y="756392"/>
                      <a:pt x="744283" y="758158"/>
                    </a:cubicBezTo>
                    <a:cubicBezTo>
                      <a:pt x="750906" y="759924"/>
                      <a:pt x="750906" y="762573"/>
                      <a:pt x="753114" y="768313"/>
                    </a:cubicBezTo>
                    <a:cubicBezTo>
                      <a:pt x="755321" y="774052"/>
                      <a:pt x="758853" y="773169"/>
                      <a:pt x="758412" y="780234"/>
                    </a:cubicBezTo>
                    <a:cubicBezTo>
                      <a:pt x="757970" y="787298"/>
                      <a:pt x="752231" y="781558"/>
                      <a:pt x="753997" y="790388"/>
                    </a:cubicBezTo>
                    <a:cubicBezTo>
                      <a:pt x="755763" y="799218"/>
                      <a:pt x="755763" y="804517"/>
                      <a:pt x="761502" y="808490"/>
                    </a:cubicBezTo>
                    <a:cubicBezTo>
                      <a:pt x="767242" y="812464"/>
                      <a:pt x="768125" y="813788"/>
                      <a:pt x="770774" y="819086"/>
                    </a:cubicBezTo>
                    <a:cubicBezTo>
                      <a:pt x="773423" y="824384"/>
                      <a:pt x="778280" y="823501"/>
                      <a:pt x="784461" y="825709"/>
                    </a:cubicBezTo>
                    <a:cubicBezTo>
                      <a:pt x="790642" y="827916"/>
                      <a:pt x="798589" y="831007"/>
                      <a:pt x="803004" y="834981"/>
                    </a:cubicBezTo>
                    <a:cubicBezTo>
                      <a:pt x="807419" y="838954"/>
                      <a:pt x="804770" y="837188"/>
                      <a:pt x="809185" y="834539"/>
                    </a:cubicBezTo>
                    <a:cubicBezTo>
                      <a:pt x="813600" y="831890"/>
                      <a:pt x="818015" y="834098"/>
                      <a:pt x="823755" y="836305"/>
                    </a:cubicBezTo>
                    <a:cubicBezTo>
                      <a:pt x="829495" y="838513"/>
                      <a:pt x="833468" y="838513"/>
                      <a:pt x="839649" y="838513"/>
                    </a:cubicBezTo>
                    <a:cubicBezTo>
                      <a:pt x="845830" y="838513"/>
                      <a:pt x="848921" y="841603"/>
                      <a:pt x="854660" y="846901"/>
                    </a:cubicBezTo>
                    <a:cubicBezTo>
                      <a:pt x="860400" y="852199"/>
                      <a:pt x="865698" y="856614"/>
                      <a:pt x="869672" y="849992"/>
                    </a:cubicBezTo>
                    <a:cubicBezTo>
                      <a:pt x="873645" y="843369"/>
                      <a:pt x="880709" y="842045"/>
                      <a:pt x="883358" y="840279"/>
                    </a:cubicBezTo>
                    <a:cubicBezTo>
                      <a:pt x="886008" y="838513"/>
                      <a:pt x="889981" y="838071"/>
                      <a:pt x="891306" y="831890"/>
                    </a:cubicBezTo>
                    <a:cubicBezTo>
                      <a:pt x="892630" y="825709"/>
                      <a:pt x="891747" y="823943"/>
                      <a:pt x="897487" y="823943"/>
                    </a:cubicBezTo>
                    <a:cubicBezTo>
                      <a:pt x="903226" y="823943"/>
                      <a:pt x="905875" y="821294"/>
                      <a:pt x="904992" y="826592"/>
                    </a:cubicBezTo>
                    <a:cubicBezTo>
                      <a:pt x="904109" y="831890"/>
                      <a:pt x="898811" y="834098"/>
                      <a:pt x="901019" y="836747"/>
                    </a:cubicBezTo>
                    <a:cubicBezTo>
                      <a:pt x="903226" y="839396"/>
                      <a:pt x="904109" y="841162"/>
                      <a:pt x="906758" y="839837"/>
                    </a:cubicBezTo>
                    <a:cubicBezTo>
                      <a:pt x="909184" y="839029"/>
                      <a:pt x="911020" y="837026"/>
                      <a:pt x="911615" y="834539"/>
                    </a:cubicBezTo>
                    <a:cubicBezTo>
                      <a:pt x="912940" y="831007"/>
                      <a:pt x="915589" y="829241"/>
                      <a:pt x="916913" y="833215"/>
                    </a:cubicBezTo>
                    <a:cubicBezTo>
                      <a:pt x="918238" y="837188"/>
                      <a:pt x="913823" y="839837"/>
                      <a:pt x="917355" y="842486"/>
                    </a:cubicBezTo>
                    <a:cubicBezTo>
                      <a:pt x="920887" y="845135"/>
                      <a:pt x="928834" y="849109"/>
                      <a:pt x="932807" y="852199"/>
                    </a:cubicBezTo>
                    <a:cubicBezTo>
                      <a:pt x="936781" y="855290"/>
                      <a:pt x="938547" y="853524"/>
                      <a:pt x="940755" y="859705"/>
                    </a:cubicBezTo>
                    <a:cubicBezTo>
                      <a:pt x="942962" y="865886"/>
                      <a:pt x="946053" y="863679"/>
                      <a:pt x="946494" y="857497"/>
                    </a:cubicBezTo>
                    <a:cubicBezTo>
                      <a:pt x="946936" y="851316"/>
                      <a:pt x="943404" y="846460"/>
                      <a:pt x="950026" y="846901"/>
                    </a:cubicBezTo>
                    <a:cubicBezTo>
                      <a:pt x="956649" y="847343"/>
                      <a:pt x="962830" y="848226"/>
                      <a:pt x="966362" y="840279"/>
                    </a:cubicBezTo>
                    <a:cubicBezTo>
                      <a:pt x="969894" y="832332"/>
                      <a:pt x="972102" y="830124"/>
                      <a:pt x="977841" y="827033"/>
                    </a:cubicBezTo>
                    <a:cubicBezTo>
                      <a:pt x="983581" y="823943"/>
                      <a:pt x="999475" y="815113"/>
                      <a:pt x="1011837" y="816437"/>
                    </a:cubicBezTo>
                    <a:cubicBezTo>
                      <a:pt x="1024200" y="817762"/>
                      <a:pt x="1035679" y="816879"/>
                      <a:pt x="1037445" y="814230"/>
                    </a:cubicBezTo>
                    <a:cubicBezTo>
                      <a:pt x="1039211" y="811581"/>
                      <a:pt x="1046275" y="816437"/>
                      <a:pt x="1046275" y="804517"/>
                    </a:cubicBezTo>
                    <a:cubicBezTo>
                      <a:pt x="1046275" y="792596"/>
                      <a:pt x="1044509" y="778026"/>
                      <a:pt x="1048482" y="770962"/>
                    </a:cubicBezTo>
                    <a:cubicBezTo>
                      <a:pt x="1052456" y="763898"/>
                      <a:pt x="1052898" y="765222"/>
                      <a:pt x="1053339" y="759041"/>
                    </a:cubicBezTo>
                    <a:cubicBezTo>
                      <a:pt x="1053781" y="752860"/>
                      <a:pt x="1053781" y="749328"/>
                      <a:pt x="1057313" y="742705"/>
                    </a:cubicBezTo>
                    <a:cubicBezTo>
                      <a:pt x="1060845" y="736083"/>
                      <a:pt x="1069233" y="739615"/>
                      <a:pt x="1069675" y="727694"/>
                    </a:cubicBezTo>
                    <a:cubicBezTo>
                      <a:pt x="1070116" y="715773"/>
                      <a:pt x="1069675" y="711800"/>
                      <a:pt x="1074973" y="702528"/>
                    </a:cubicBezTo>
                    <a:cubicBezTo>
                      <a:pt x="1080271" y="693257"/>
                      <a:pt x="1082037" y="695023"/>
                      <a:pt x="1085569" y="685751"/>
                    </a:cubicBezTo>
                    <a:cubicBezTo>
                      <a:pt x="1089101" y="676479"/>
                      <a:pt x="1094399" y="658377"/>
                      <a:pt x="1100580" y="656170"/>
                    </a:cubicBezTo>
                    <a:cubicBezTo>
                      <a:pt x="1106762" y="653962"/>
                      <a:pt x="1116916" y="655728"/>
                      <a:pt x="1116916" y="646898"/>
                    </a:cubicBezTo>
                    <a:cubicBezTo>
                      <a:pt x="1116916" y="638068"/>
                      <a:pt x="1116475" y="633211"/>
                      <a:pt x="1121773" y="630121"/>
                    </a:cubicBezTo>
                    <a:cubicBezTo>
                      <a:pt x="1127071" y="627030"/>
                      <a:pt x="1127071" y="627913"/>
                      <a:pt x="1127954" y="618642"/>
                    </a:cubicBezTo>
                    <a:cubicBezTo>
                      <a:pt x="1128837" y="609370"/>
                      <a:pt x="1132369" y="614668"/>
                      <a:pt x="1132811" y="601864"/>
                    </a:cubicBezTo>
                    <a:cubicBezTo>
                      <a:pt x="1133252" y="589061"/>
                      <a:pt x="1129720" y="588178"/>
                      <a:pt x="1133694" y="577140"/>
                    </a:cubicBezTo>
                    <a:cubicBezTo>
                      <a:pt x="1137667" y="566102"/>
                      <a:pt x="1140316" y="561687"/>
                      <a:pt x="1140316" y="553298"/>
                    </a:cubicBezTo>
                    <a:cubicBezTo>
                      <a:pt x="1140316" y="544910"/>
                      <a:pt x="1138109" y="543585"/>
                      <a:pt x="1143407" y="538729"/>
                    </a:cubicBezTo>
                    <a:cubicBezTo>
                      <a:pt x="1148705" y="533872"/>
                      <a:pt x="1147380" y="530782"/>
                      <a:pt x="1146939" y="522834"/>
                    </a:cubicBezTo>
                    <a:cubicBezTo>
                      <a:pt x="1146497" y="514887"/>
                      <a:pt x="1148705" y="514446"/>
                      <a:pt x="1143848" y="508265"/>
                    </a:cubicBezTo>
                    <a:cubicBezTo>
                      <a:pt x="1138992" y="502084"/>
                      <a:pt x="1143848" y="499434"/>
                      <a:pt x="1138109" y="494136"/>
                    </a:cubicBezTo>
                    <a:cubicBezTo>
                      <a:pt x="1132369" y="488838"/>
                      <a:pt x="1132369" y="480450"/>
                      <a:pt x="1134135" y="471619"/>
                    </a:cubicBezTo>
                    <a:cubicBezTo>
                      <a:pt x="1135901" y="462789"/>
                      <a:pt x="1129720" y="457050"/>
                      <a:pt x="1132811" y="451752"/>
                    </a:cubicBezTo>
                    <a:cubicBezTo>
                      <a:pt x="1135901" y="446454"/>
                      <a:pt x="1137667" y="449544"/>
                      <a:pt x="1136343" y="443363"/>
                    </a:cubicBezTo>
                    <a:cubicBezTo>
                      <a:pt x="1135018" y="437182"/>
                      <a:pt x="1134577" y="434974"/>
                      <a:pt x="1138550" y="429235"/>
                    </a:cubicBezTo>
                    <a:cubicBezTo>
                      <a:pt x="1142524" y="423495"/>
                      <a:pt x="1140758" y="421729"/>
                      <a:pt x="1140758" y="415989"/>
                    </a:cubicBezTo>
                    <a:cubicBezTo>
                      <a:pt x="1140758" y="410250"/>
                      <a:pt x="1135018" y="408484"/>
                      <a:pt x="1135018" y="414223"/>
                    </a:cubicBezTo>
                    <a:cubicBezTo>
                      <a:pt x="1135018" y="419963"/>
                      <a:pt x="1133694" y="420846"/>
                      <a:pt x="1131044" y="422612"/>
                    </a:cubicBezTo>
                    <a:cubicBezTo>
                      <a:pt x="1128395" y="424378"/>
                      <a:pt x="1131044" y="434533"/>
                      <a:pt x="1124863" y="427910"/>
                    </a:cubicBezTo>
                    <a:cubicBezTo>
                      <a:pt x="1118682" y="421288"/>
                      <a:pt x="1120007" y="408925"/>
                      <a:pt x="1112501" y="408484"/>
                    </a:cubicBezTo>
                    <a:cubicBezTo>
                      <a:pt x="1104996" y="408042"/>
                      <a:pt x="1104554" y="407159"/>
                      <a:pt x="1103229" y="399212"/>
                    </a:cubicBezTo>
                    <a:cubicBezTo>
                      <a:pt x="1101905" y="391265"/>
                      <a:pt x="1097490" y="387291"/>
                      <a:pt x="1090867" y="387733"/>
                    </a:cubicBezTo>
                    <a:cubicBezTo>
                      <a:pt x="1084245" y="388174"/>
                      <a:pt x="1081154" y="385525"/>
                      <a:pt x="1081154" y="380227"/>
                    </a:cubicBezTo>
                    <a:cubicBezTo>
                      <a:pt x="1081154" y="374929"/>
                      <a:pt x="1078505" y="376254"/>
                      <a:pt x="1072765" y="373605"/>
                    </a:cubicBezTo>
                    <a:cubicBezTo>
                      <a:pt x="1067026" y="370956"/>
                      <a:pt x="1066584" y="365658"/>
                      <a:pt x="1067026" y="360801"/>
                    </a:cubicBezTo>
                    <a:cubicBezTo>
                      <a:pt x="1067467" y="355944"/>
                      <a:pt x="1071882" y="350646"/>
                      <a:pt x="1070116" y="346673"/>
                    </a:cubicBezTo>
                    <a:cubicBezTo>
                      <a:pt x="1067832" y="342089"/>
                      <a:pt x="1062792" y="339568"/>
                      <a:pt x="1057754" y="340492"/>
                    </a:cubicBezTo>
                    <a:cubicBezTo>
                      <a:pt x="1052015" y="341375"/>
                      <a:pt x="1052015" y="339609"/>
                      <a:pt x="1048924" y="336518"/>
                    </a:cubicBezTo>
                    <a:cubicBezTo>
                      <a:pt x="1045833" y="333427"/>
                      <a:pt x="1042301" y="334752"/>
                      <a:pt x="1042301" y="338726"/>
                    </a:cubicBezTo>
                    <a:cubicBezTo>
                      <a:pt x="1042301" y="342699"/>
                      <a:pt x="1040535" y="344024"/>
                      <a:pt x="1034796" y="340050"/>
                    </a:cubicBezTo>
                    <a:cubicBezTo>
                      <a:pt x="1029056" y="336077"/>
                      <a:pt x="1031705" y="328571"/>
                      <a:pt x="1029939" y="320624"/>
                    </a:cubicBezTo>
                    <a:cubicBezTo>
                      <a:pt x="1028173" y="312677"/>
                      <a:pt x="1027732" y="308261"/>
                      <a:pt x="1023758" y="303846"/>
                    </a:cubicBezTo>
                    <a:cubicBezTo>
                      <a:pt x="1019784" y="299431"/>
                      <a:pt x="1020667" y="296782"/>
                      <a:pt x="1016252" y="295016"/>
                    </a:cubicBezTo>
                    <a:cubicBezTo>
                      <a:pt x="1011837" y="293250"/>
                      <a:pt x="1007864" y="290601"/>
                      <a:pt x="1010954" y="287511"/>
                    </a:cubicBezTo>
                    <a:cubicBezTo>
                      <a:pt x="1014045" y="284420"/>
                      <a:pt x="1017577" y="282654"/>
                      <a:pt x="1014045" y="278239"/>
                    </a:cubicBezTo>
                    <a:cubicBezTo>
                      <a:pt x="1010513" y="273824"/>
                      <a:pt x="1009630" y="274265"/>
                      <a:pt x="1000358" y="272499"/>
                    </a:cubicBezTo>
                    <a:cubicBezTo>
                      <a:pt x="991086" y="270733"/>
                      <a:pt x="985347" y="264552"/>
                      <a:pt x="980932" y="259696"/>
                    </a:cubicBezTo>
                    <a:cubicBezTo>
                      <a:pt x="976517" y="254839"/>
                      <a:pt x="973426" y="251307"/>
                      <a:pt x="967687" y="251748"/>
                    </a:cubicBezTo>
                    <a:cubicBezTo>
                      <a:pt x="961947" y="252190"/>
                      <a:pt x="960181" y="245567"/>
                      <a:pt x="952675" y="243801"/>
                    </a:cubicBezTo>
                    <a:cubicBezTo>
                      <a:pt x="945170" y="242035"/>
                      <a:pt x="944287" y="244684"/>
                      <a:pt x="942962" y="234088"/>
                    </a:cubicBezTo>
                    <a:cubicBezTo>
                      <a:pt x="941638" y="223492"/>
                      <a:pt x="943404" y="221284"/>
                      <a:pt x="938988" y="219518"/>
                    </a:cubicBezTo>
                    <a:cubicBezTo>
                      <a:pt x="934573" y="217752"/>
                      <a:pt x="931041" y="213337"/>
                      <a:pt x="933249" y="205390"/>
                    </a:cubicBezTo>
                    <a:cubicBezTo>
                      <a:pt x="935456" y="197443"/>
                      <a:pt x="942521" y="206715"/>
                      <a:pt x="938988" y="197001"/>
                    </a:cubicBezTo>
                    <a:cubicBezTo>
                      <a:pt x="935456" y="187288"/>
                      <a:pt x="937222" y="192586"/>
                      <a:pt x="932366" y="186847"/>
                    </a:cubicBezTo>
                    <a:cubicBezTo>
                      <a:pt x="927509" y="181107"/>
                      <a:pt x="929275" y="180666"/>
                      <a:pt x="924860" y="176251"/>
                    </a:cubicBezTo>
                    <a:cubicBezTo>
                      <a:pt x="920445" y="171836"/>
                      <a:pt x="916030" y="171394"/>
                      <a:pt x="916030" y="161681"/>
                    </a:cubicBezTo>
                    <a:cubicBezTo>
                      <a:pt x="916030" y="151968"/>
                      <a:pt x="912940" y="146228"/>
                      <a:pt x="913823" y="136956"/>
                    </a:cubicBezTo>
                    <a:cubicBezTo>
                      <a:pt x="914706" y="127685"/>
                      <a:pt x="912498" y="125919"/>
                      <a:pt x="908524" y="121062"/>
                    </a:cubicBezTo>
                    <a:cubicBezTo>
                      <a:pt x="904551" y="116205"/>
                      <a:pt x="894396" y="111349"/>
                      <a:pt x="893072" y="105609"/>
                    </a:cubicBezTo>
                    <a:cubicBezTo>
                      <a:pt x="891747" y="99870"/>
                      <a:pt x="884683" y="99870"/>
                      <a:pt x="884241" y="102519"/>
                    </a:cubicBezTo>
                    <a:cubicBezTo>
                      <a:pt x="883800" y="105168"/>
                      <a:pt x="883358" y="104726"/>
                      <a:pt x="878060" y="106051"/>
                    </a:cubicBezTo>
                    <a:cubicBezTo>
                      <a:pt x="872762" y="107375"/>
                      <a:pt x="869672" y="110024"/>
                      <a:pt x="868347" y="104726"/>
                    </a:cubicBezTo>
                    <a:cubicBezTo>
                      <a:pt x="867023" y="99428"/>
                      <a:pt x="865257" y="92806"/>
                      <a:pt x="862608" y="90598"/>
                    </a:cubicBezTo>
                    <a:cubicBezTo>
                      <a:pt x="859959" y="88390"/>
                      <a:pt x="864374" y="83092"/>
                      <a:pt x="863049" y="74262"/>
                    </a:cubicBezTo>
                    <a:cubicBezTo>
                      <a:pt x="861725" y="65432"/>
                      <a:pt x="865257" y="66315"/>
                      <a:pt x="859076" y="58368"/>
                    </a:cubicBezTo>
                    <a:cubicBezTo>
                      <a:pt x="852894" y="50421"/>
                      <a:pt x="850245" y="48655"/>
                      <a:pt x="851570" y="43357"/>
                    </a:cubicBezTo>
                    <a:cubicBezTo>
                      <a:pt x="852894" y="38059"/>
                      <a:pt x="852011" y="33202"/>
                      <a:pt x="848921" y="31877"/>
                    </a:cubicBezTo>
                    <a:cubicBezTo>
                      <a:pt x="845830" y="30553"/>
                      <a:pt x="844506" y="31877"/>
                      <a:pt x="844506" y="23489"/>
                    </a:cubicBezTo>
                    <a:cubicBezTo>
                      <a:pt x="844506" y="15100"/>
                      <a:pt x="845830" y="15100"/>
                      <a:pt x="841415" y="10244"/>
                    </a:cubicBezTo>
                    <a:cubicBezTo>
                      <a:pt x="837000" y="5387"/>
                      <a:pt x="833910" y="-3443"/>
                      <a:pt x="831261" y="1413"/>
                    </a:cubicBezTo>
                    <a:cubicBezTo>
                      <a:pt x="828611" y="6270"/>
                      <a:pt x="822430" y="7153"/>
                      <a:pt x="822430" y="12893"/>
                    </a:cubicBezTo>
                    <a:cubicBezTo>
                      <a:pt x="822430" y="18632"/>
                      <a:pt x="823755" y="19515"/>
                      <a:pt x="819340" y="23489"/>
                    </a:cubicBezTo>
                    <a:cubicBezTo>
                      <a:pt x="814925" y="27462"/>
                      <a:pt x="821989" y="34968"/>
                      <a:pt x="816249" y="37176"/>
                    </a:cubicBezTo>
                    <a:cubicBezTo>
                      <a:pt x="810510" y="39383"/>
                      <a:pt x="809627" y="44681"/>
                      <a:pt x="809185" y="48213"/>
                    </a:cubicBezTo>
                    <a:cubicBezTo>
                      <a:pt x="808744" y="51745"/>
                      <a:pt x="807861" y="56160"/>
                      <a:pt x="810068" y="56602"/>
                    </a:cubicBezTo>
                    <a:cubicBezTo>
                      <a:pt x="812276" y="57043"/>
                      <a:pt x="813159" y="61017"/>
                      <a:pt x="810951" y="63666"/>
                    </a:cubicBezTo>
                    <a:cubicBezTo>
                      <a:pt x="808744" y="66315"/>
                      <a:pt x="805212" y="67198"/>
                      <a:pt x="806536" y="71172"/>
                    </a:cubicBezTo>
                    <a:cubicBezTo>
                      <a:pt x="807861" y="75145"/>
                      <a:pt x="806978" y="80885"/>
                      <a:pt x="805212" y="82651"/>
                    </a:cubicBezTo>
                    <a:cubicBezTo>
                      <a:pt x="803446" y="84417"/>
                      <a:pt x="801238" y="89715"/>
                      <a:pt x="803887" y="93247"/>
                    </a:cubicBezTo>
                    <a:cubicBezTo>
                      <a:pt x="806536" y="96779"/>
                      <a:pt x="809627" y="98545"/>
                      <a:pt x="807419" y="103843"/>
                    </a:cubicBezTo>
                    <a:cubicBezTo>
                      <a:pt x="805212" y="109141"/>
                      <a:pt x="803446" y="113115"/>
                      <a:pt x="805653" y="117089"/>
                    </a:cubicBezTo>
                    <a:cubicBezTo>
                      <a:pt x="807861" y="121062"/>
                      <a:pt x="810068" y="124594"/>
                      <a:pt x="807419" y="126802"/>
                    </a:cubicBezTo>
                    <a:cubicBezTo>
                      <a:pt x="804770" y="129009"/>
                      <a:pt x="803446" y="129451"/>
                      <a:pt x="803446" y="136956"/>
                    </a:cubicBezTo>
                    <a:cubicBezTo>
                      <a:pt x="803446" y="144462"/>
                      <a:pt x="800796" y="140488"/>
                      <a:pt x="800355" y="148436"/>
                    </a:cubicBezTo>
                    <a:cubicBezTo>
                      <a:pt x="799913" y="156383"/>
                      <a:pt x="799030" y="156824"/>
                      <a:pt x="796823" y="165654"/>
                    </a:cubicBezTo>
                    <a:cubicBezTo>
                      <a:pt x="794615" y="174485"/>
                      <a:pt x="788876" y="174485"/>
                      <a:pt x="788876" y="181990"/>
                    </a:cubicBezTo>
                    <a:cubicBezTo>
                      <a:pt x="788876" y="189496"/>
                      <a:pt x="793732" y="193469"/>
                      <a:pt x="781812" y="197443"/>
                    </a:cubicBezTo>
                    <a:cubicBezTo>
                      <a:pt x="769891" y="201417"/>
                      <a:pt x="763710" y="205390"/>
                      <a:pt x="757087" y="200092"/>
                    </a:cubicBezTo>
                    <a:cubicBezTo>
                      <a:pt x="750465" y="194794"/>
                      <a:pt x="740310" y="191262"/>
                      <a:pt x="738544" y="184639"/>
                    </a:cubicBezTo>
                    <a:cubicBezTo>
                      <a:pt x="736778" y="178017"/>
                      <a:pt x="735453" y="175368"/>
                      <a:pt x="728389" y="174926"/>
                    </a:cubicBezTo>
                    <a:cubicBezTo>
                      <a:pt x="721325" y="174485"/>
                      <a:pt x="712936" y="175809"/>
                      <a:pt x="708080" y="166096"/>
                    </a:cubicBezTo>
                    <a:cubicBezTo>
                      <a:pt x="703223" y="156383"/>
                      <a:pt x="703223" y="156383"/>
                      <a:pt x="692627" y="153734"/>
                    </a:cubicBezTo>
                    <a:cubicBezTo>
                      <a:pt x="682031" y="151085"/>
                      <a:pt x="686004" y="149319"/>
                      <a:pt x="683355" y="143579"/>
                    </a:cubicBezTo>
                    <a:cubicBezTo>
                      <a:pt x="680706" y="137839"/>
                      <a:pt x="678499" y="137398"/>
                      <a:pt x="676291" y="143579"/>
                    </a:cubicBezTo>
                    <a:cubicBezTo>
                      <a:pt x="674084" y="149760"/>
                      <a:pt x="674525" y="151085"/>
                      <a:pt x="668344" y="144462"/>
                    </a:cubicBezTo>
                    <a:cubicBezTo>
                      <a:pt x="662163" y="137839"/>
                      <a:pt x="662163" y="132983"/>
                      <a:pt x="652450" y="129009"/>
                    </a:cubicBezTo>
                    <a:cubicBezTo>
                      <a:pt x="642737" y="125036"/>
                      <a:pt x="633465" y="117530"/>
                      <a:pt x="638322" y="113998"/>
                    </a:cubicBezTo>
                    <a:cubicBezTo>
                      <a:pt x="643178" y="110466"/>
                      <a:pt x="644061" y="109141"/>
                      <a:pt x="645827" y="102960"/>
                    </a:cubicBezTo>
                    <a:cubicBezTo>
                      <a:pt x="647593" y="96779"/>
                      <a:pt x="648918" y="98104"/>
                      <a:pt x="651125" y="95013"/>
                    </a:cubicBezTo>
                    <a:cubicBezTo>
                      <a:pt x="653333" y="91923"/>
                      <a:pt x="659072" y="93247"/>
                      <a:pt x="657748" y="87949"/>
                    </a:cubicBezTo>
                    <a:cubicBezTo>
                      <a:pt x="656423" y="82651"/>
                      <a:pt x="646269" y="87066"/>
                      <a:pt x="648918" y="80443"/>
                    </a:cubicBezTo>
                    <a:cubicBezTo>
                      <a:pt x="651567" y="73821"/>
                      <a:pt x="651125" y="75145"/>
                      <a:pt x="654657" y="72496"/>
                    </a:cubicBezTo>
                    <a:cubicBezTo>
                      <a:pt x="658189" y="69847"/>
                      <a:pt x="657306" y="78677"/>
                      <a:pt x="663046" y="75145"/>
                    </a:cubicBezTo>
                    <a:cubicBezTo>
                      <a:pt x="668786" y="71613"/>
                      <a:pt x="667461" y="75145"/>
                      <a:pt x="669227" y="66315"/>
                    </a:cubicBezTo>
                    <a:cubicBezTo>
                      <a:pt x="670993" y="57485"/>
                      <a:pt x="667903" y="57043"/>
                      <a:pt x="674525" y="54394"/>
                    </a:cubicBezTo>
                    <a:cubicBezTo>
                      <a:pt x="681148" y="51745"/>
                      <a:pt x="677174" y="46889"/>
                      <a:pt x="675850" y="42915"/>
                    </a:cubicBezTo>
                    <a:cubicBezTo>
                      <a:pt x="674525" y="38942"/>
                      <a:pt x="669227" y="41591"/>
                      <a:pt x="668344" y="38500"/>
                    </a:cubicBezTo>
                    <a:cubicBezTo>
                      <a:pt x="667461" y="35410"/>
                      <a:pt x="660838" y="31877"/>
                      <a:pt x="660397" y="35851"/>
                    </a:cubicBezTo>
                    <a:cubicBezTo>
                      <a:pt x="659955" y="39825"/>
                      <a:pt x="658189" y="40266"/>
                      <a:pt x="658189" y="44681"/>
                    </a:cubicBezTo>
                    <a:cubicBezTo>
                      <a:pt x="658189" y="49096"/>
                      <a:pt x="651567" y="51304"/>
                      <a:pt x="651125" y="47330"/>
                    </a:cubicBezTo>
                    <a:cubicBezTo>
                      <a:pt x="650867" y="44985"/>
                      <a:pt x="649571" y="42878"/>
                      <a:pt x="647593" y="41591"/>
                    </a:cubicBezTo>
                    <a:cubicBezTo>
                      <a:pt x="645768" y="40491"/>
                      <a:pt x="645175" y="38122"/>
                      <a:pt x="646269" y="36293"/>
                    </a:cubicBezTo>
                    <a:cubicBezTo>
                      <a:pt x="648035" y="32760"/>
                      <a:pt x="644503" y="29228"/>
                      <a:pt x="643178" y="31877"/>
                    </a:cubicBezTo>
                    <a:cubicBezTo>
                      <a:pt x="641854" y="34527"/>
                      <a:pt x="636997" y="38500"/>
                      <a:pt x="629933" y="38942"/>
                    </a:cubicBezTo>
                    <a:cubicBezTo>
                      <a:pt x="622740" y="39198"/>
                      <a:pt x="615561" y="38151"/>
                      <a:pt x="608741" y="35851"/>
                    </a:cubicBezTo>
                    <a:cubicBezTo>
                      <a:pt x="604325" y="34085"/>
                      <a:pt x="597261" y="32760"/>
                      <a:pt x="589314" y="29228"/>
                    </a:cubicBezTo>
                    <a:cubicBezTo>
                      <a:pt x="581367" y="25696"/>
                      <a:pt x="582692" y="29228"/>
                      <a:pt x="575186" y="24372"/>
                    </a:cubicBezTo>
                    <a:cubicBezTo>
                      <a:pt x="567680" y="19515"/>
                      <a:pt x="565031" y="16866"/>
                      <a:pt x="561941" y="21281"/>
                    </a:cubicBezTo>
                    <a:cubicBezTo>
                      <a:pt x="558850" y="25696"/>
                      <a:pt x="553994" y="30553"/>
                      <a:pt x="552669" y="34085"/>
                    </a:cubicBezTo>
                    <a:cubicBezTo>
                      <a:pt x="551344" y="37617"/>
                      <a:pt x="550461" y="43357"/>
                      <a:pt x="539865" y="44681"/>
                    </a:cubicBezTo>
                    <a:cubicBezTo>
                      <a:pt x="529269" y="46006"/>
                      <a:pt x="527062" y="46006"/>
                      <a:pt x="524854" y="43357"/>
                    </a:cubicBezTo>
                    <a:cubicBezTo>
                      <a:pt x="522646" y="40708"/>
                      <a:pt x="518673" y="41591"/>
                      <a:pt x="516465" y="45123"/>
                    </a:cubicBezTo>
                    <a:cubicBezTo>
                      <a:pt x="514258" y="48655"/>
                      <a:pt x="511609" y="48213"/>
                      <a:pt x="504545" y="49979"/>
                    </a:cubicBezTo>
                    <a:cubicBezTo>
                      <a:pt x="497480" y="51745"/>
                      <a:pt x="497922" y="53511"/>
                      <a:pt x="493948" y="57043"/>
                    </a:cubicBezTo>
                    <a:cubicBezTo>
                      <a:pt x="489975" y="60575"/>
                      <a:pt x="484235" y="64108"/>
                      <a:pt x="485118" y="68964"/>
                    </a:cubicBezTo>
                    <a:cubicBezTo>
                      <a:pt x="486001" y="73821"/>
                      <a:pt x="486001" y="76470"/>
                      <a:pt x="482028" y="80443"/>
                    </a:cubicBezTo>
                    <a:cubicBezTo>
                      <a:pt x="478054" y="84417"/>
                      <a:pt x="473198" y="83975"/>
                      <a:pt x="474081" y="90157"/>
                    </a:cubicBezTo>
                    <a:cubicBezTo>
                      <a:pt x="474964" y="96338"/>
                      <a:pt x="475405" y="95455"/>
                      <a:pt x="469665" y="97662"/>
                    </a:cubicBezTo>
                    <a:cubicBezTo>
                      <a:pt x="463926" y="99870"/>
                      <a:pt x="461277" y="105168"/>
                      <a:pt x="464809" y="110024"/>
                    </a:cubicBezTo>
                    <a:cubicBezTo>
                      <a:pt x="468341" y="114881"/>
                      <a:pt x="470548" y="114439"/>
                      <a:pt x="470990" y="119738"/>
                    </a:cubicBezTo>
                    <a:cubicBezTo>
                      <a:pt x="471432" y="125036"/>
                      <a:pt x="467016" y="127243"/>
                      <a:pt x="464367" y="123711"/>
                    </a:cubicBezTo>
                    <a:cubicBezTo>
                      <a:pt x="461718" y="120179"/>
                      <a:pt x="454654" y="120621"/>
                      <a:pt x="451564" y="120179"/>
                    </a:cubicBezTo>
                    <a:cubicBezTo>
                      <a:pt x="448473" y="119738"/>
                      <a:pt x="450681" y="116647"/>
                      <a:pt x="444500" y="116647"/>
                    </a:cubicBezTo>
                    <a:cubicBezTo>
                      <a:pt x="438318" y="116647"/>
                      <a:pt x="438318" y="117089"/>
                      <a:pt x="437435" y="120621"/>
                    </a:cubicBezTo>
                    <a:cubicBezTo>
                      <a:pt x="436552" y="124153"/>
                      <a:pt x="430371" y="125919"/>
                      <a:pt x="429930" y="121504"/>
                    </a:cubicBezTo>
                    <a:cubicBezTo>
                      <a:pt x="429488" y="117089"/>
                      <a:pt x="435228" y="113998"/>
                      <a:pt x="429047" y="111349"/>
                    </a:cubicBezTo>
                    <a:cubicBezTo>
                      <a:pt x="422866" y="108700"/>
                      <a:pt x="416243" y="98104"/>
                      <a:pt x="409620" y="96338"/>
                    </a:cubicBezTo>
                    <a:cubicBezTo>
                      <a:pt x="402998" y="94572"/>
                      <a:pt x="402115" y="94572"/>
                      <a:pt x="400790" y="90598"/>
                    </a:cubicBezTo>
                    <a:cubicBezTo>
                      <a:pt x="399466" y="86624"/>
                      <a:pt x="397258" y="85741"/>
                      <a:pt x="395051" y="85741"/>
                    </a:cubicBezTo>
                    <a:cubicBezTo>
                      <a:pt x="392843" y="85741"/>
                      <a:pt x="392843" y="87507"/>
                      <a:pt x="391960" y="91481"/>
                    </a:cubicBezTo>
                    <a:cubicBezTo>
                      <a:pt x="391077" y="95455"/>
                      <a:pt x="391519" y="97221"/>
                      <a:pt x="387103" y="96779"/>
                    </a:cubicBezTo>
                    <a:cubicBezTo>
                      <a:pt x="382688" y="96338"/>
                      <a:pt x="382247" y="92806"/>
                      <a:pt x="378273" y="92806"/>
                    </a:cubicBezTo>
                    <a:cubicBezTo>
                      <a:pt x="374300" y="92806"/>
                      <a:pt x="371209" y="90157"/>
                      <a:pt x="370768" y="96779"/>
                    </a:cubicBezTo>
                    <a:cubicBezTo>
                      <a:pt x="370326" y="103402"/>
                      <a:pt x="367677" y="102077"/>
                      <a:pt x="367236" y="105609"/>
                    </a:cubicBezTo>
                    <a:cubicBezTo>
                      <a:pt x="366794" y="109141"/>
                      <a:pt x="369443" y="110466"/>
                      <a:pt x="363704" y="110466"/>
                    </a:cubicBezTo>
                    <a:cubicBezTo>
                      <a:pt x="357964" y="110466"/>
                      <a:pt x="358405" y="110024"/>
                      <a:pt x="358405" y="106492"/>
                    </a:cubicBezTo>
                    <a:cubicBezTo>
                      <a:pt x="358405" y="102960"/>
                      <a:pt x="356639" y="101194"/>
                      <a:pt x="355315" y="101636"/>
                    </a:cubicBezTo>
                    <a:cubicBezTo>
                      <a:pt x="353990" y="102077"/>
                      <a:pt x="355756" y="109141"/>
                      <a:pt x="350017" y="109583"/>
                    </a:cubicBezTo>
                    <a:cubicBezTo>
                      <a:pt x="344277" y="110024"/>
                      <a:pt x="342511" y="113556"/>
                      <a:pt x="342953" y="116205"/>
                    </a:cubicBezTo>
                    <a:cubicBezTo>
                      <a:pt x="343394" y="118855"/>
                      <a:pt x="342511" y="123711"/>
                      <a:pt x="338979" y="125036"/>
                    </a:cubicBezTo>
                    <a:cubicBezTo>
                      <a:pt x="335447" y="126360"/>
                      <a:pt x="333681" y="125919"/>
                      <a:pt x="335006" y="129009"/>
                    </a:cubicBezTo>
                    <a:cubicBezTo>
                      <a:pt x="336330" y="132100"/>
                      <a:pt x="333240" y="132983"/>
                      <a:pt x="330149" y="132983"/>
                    </a:cubicBezTo>
                    <a:cubicBezTo>
                      <a:pt x="327058" y="132983"/>
                      <a:pt x="325734" y="137839"/>
                      <a:pt x="325734" y="140488"/>
                    </a:cubicBezTo>
                    <a:cubicBezTo>
                      <a:pt x="325734" y="143137"/>
                      <a:pt x="322643" y="138281"/>
                      <a:pt x="322643" y="143579"/>
                    </a:cubicBezTo>
                    <a:cubicBezTo>
                      <a:pt x="322643" y="148877"/>
                      <a:pt x="321319" y="149319"/>
                      <a:pt x="323085" y="151085"/>
                    </a:cubicBezTo>
                    <a:cubicBezTo>
                      <a:pt x="324851" y="152851"/>
                      <a:pt x="325734" y="160356"/>
                      <a:pt x="322643" y="161681"/>
                    </a:cubicBezTo>
                    <a:cubicBezTo>
                      <a:pt x="319553" y="163005"/>
                      <a:pt x="321319" y="157707"/>
                      <a:pt x="316462" y="157707"/>
                    </a:cubicBezTo>
                    <a:cubicBezTo>
                      <a:pt x="311606" y="157707"/>
                      <a:pt x="311164" y="162564"/>
                      <a:pt x="308515" y="158590"/>
                    </a:cubicBezTo>
                    <a:cubicBezTo>
                      <a:pt x="305866" y="154617"/>
                      <a:pt x="306749" y="156824"/>
                      <a:pt x="302334" y="157266"/>
                    </a:cubicBezTo>
                    <a:cubicBezTo>
                      <a:pt x="297919" y="157707"/>
                      <a:pt x="297477" y="160798"/>
                      <a:pt x="299685" y="161239"/>
                    </a:cubicBezTo>
                    <a:cubicBezTo>
                      <a:pt x="301892" y="161681"/>
                      <a:pt x="305425" y="165654"/>
                      <a:pt x="301451" y="165654"/>
                    </a:cubicBezTo>
                    <a:cubicBezTo>
                      <a:pt x="297477" y="165654"/>
                      <a:pt x="294828" y="169186"/>
                      <a:pt x="298360" y="171394"/>
                    </a:cubicBezTo>
                    <a:cubicBezTo>
                      <a:pt x="301892" y="173602"/>
                      <a:pt x="304100" y="174043"/>
                      <a:pt x="304541" y="178017"/>
                    </a:cubicBezTo>
                    <a:cubicBezTo>
                      <a:pt x="304983" y="181990"/>
                      <a:pt x="309398" y="185081"/>
                      <a:pt x="304100" y="185522"/>
                    </a:cubicBezTo>
                    <a:cubicBezTo>
                      <a:pt x="298802" y="185964"/>
                      <a:pt x="298802" y="190820"/>
                      <a:pt x="294828" y="185964"/>
                    </a:cubicBezTo>
                    <a:cubicBezTo>
                      <a:pt x="290855" y="181107"/>
                      <a:pt x="293062" y="180666"/>
                      <a:pt x="290413" y="179341"/>
                    </a:cubicBezTo>
                    <a:cubicBezTo>
                      <a:pt x="287764" y="178017"/>
                      <a:pt x="290855" y="174043"/>
                      <a:pt x="287764" y="171836"/>
                    </a:cubicBezTo>
                    <a:cubicBezTo>
                      <a:pt x="284674" y="169628"/>
                      <a:pt x="287323" y="167862"/>
                      <a:pt x="284232" y="164771"/>
                    </a:cubicBezTo>
                    <a:cubicBezTo>
                      <a:pt x="281142" y="161681"/>
                      <a:pt x="279817" y="163447"/>
                      <a:pt x="279376" y="167862"/>
                    </a:cubicBezTo>
                    <a:cubicBezTo>
                      <a:pt x="278934" y="172277"/>
                      <a:pt x="277168" y="172719"/>
                      <a:pt x="272753" y="174926"/>
                    </a:cubicBezTo>
                    <a:cubicBezTo>
                      <a:pt x="268338" y="177134"/>
                      <a:pt x="266572" y="178017"/>
                      <a:pt x="265689" y="182873"/>
                    </a:cubicBezTo>
                    <a:cubicBezTo>
                      <a:pt x="264806" y="187730"/>
                      <a:pt x="259508" y="183756"/>
                      <a:pt x="259508" y="190379"/>
                    </a:cubicBezTo>
                    <a:cubicBezTo>
                      <a:pt x="259508" y="197001"/>
                      <a:pt x="255976" y="207156"/>
                      <a:pt x="259949" y="209364"/>
                    </a:cubicBezTo>
                    <a:cubicBezTo>
                      <a:pt x="263923" y="211571"/>
                      <a:pt x="264364" y="216869"/>
                      <a:pt x="259508" y="218635"/>
                    </a:cubicBezTo>
                    <a:cubicBezTo>
                      <a:pt x="254451" y="220886"/>
                      <a:pt x="250046" y="224379"/>
                      <a:pt x="246704" y="228790"/>
                    </a:cubicBezTo>
                    <a:cubicBezTo>
                      <a:pt x="244055" y="232322"/>
                      <a:pt x="242289" y="233647"/>
                      <a:pt x="242289" y="238503"/>
                    </a:cubicBezTo>
                    <a:cubicBezTo>
                      <a:pt x="242289" y="243360"/>
                      <a:pt x="235666" y="246450"/>
                      <a:pt x="232134" y="249982"/>
                    </a:cubicBezTo>
                    <a:cubicBezTo>
                      <a:pt x="228602" y="253514"/>
                      <a:pt x="213997" y="264075"/>
                      <a:pt x="202076" y="26808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3FACC7F9-4D23-448C-A0CE-B4A4AFDC4835}"/>
                  </a:ext>
                </a:extLst>
              </p:cNvPr>
              <p:cNvSpPr/>
              <p:nvPr/>
            </p:nvSpPr>
            <p:spPr>
              <a:xfrm>
                <a:off x="9802990" y="5764865"/>
                <a:ext cx="16344" cy="22803"/>
              </a:xfrm>
              <a:custGeom>
                <a:avLst/>
                <a:gdLst>
                  <a:gd name="connsiteX0" fmla="*/ 4573 w 16344"/>
                  <a:gd name="connsiteY0" fmla="*/ 1711 h 22803"/>
                  <a:gd name="connsiteX1" fmla="*/ 1041 w 16344"/>
                  <a:gd name="connsiteY1" fmla="*/ 5243 h 22803"/>
                  <a:gd name="connsiteX2" fmla="*/ 1341 w 16344"/>
                  <a:gd name="connsiteY2" fmla="*/ 12307 h 22803"/>
                  <a:gd name="connsiteX3" fmla="*/ 3690 w 16344"/>
                  <a:gd name="connsiteY3" fmla="*/ 19089 h 22803"/>
                  <a:gd name="connsiteX4" fmla="*/ 6940 w 16344"/>
                  <a:gd name="connsiteY4" fmla="*/ 21438 h 22803"/>
                  <a:gd name="connsiteX5" fmla="*/ 12520 w 16344"/>
                  <a:gd name="connsiteY5" fmla="*/ 15839 h 22803"/>
                  <a:gd name="connsiteX6" fmla="*/ 15170 w 16344"/>
                  <a:gd name="connsiteY6" fmla="*/ 11725 h 22803"/>
                  <a:gd name="connsiteX7" fmla="*/ 10472 w 16344"/>
                  <a:gd name="connsiteY7" fmla="*/ 5844 h 22803"/>
                  <a:gd name="connsiteX8" fmla="*/ 4573 w 16344"/>
                  <a:gd name="connsiteY8" fmla="*/ 1711 h 22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344" h="22803">
                    <a:moveTo>
                      <a:pt x="4573" y="1711"/>
                    </a:moveTo>
                    <a:cubicBezTo>
                      <a:pt x="4573" y="1711"/>
                      <a:pt x="3407" y="4661"/>
                      <a:pt x="1041" y="5243"/>
                    </a:cubicBezTo>
                    <a:cubicBezTo>
                      <a:pt x="-1326" y="5826"/>
                      <a:pt x="1041" y="9376"/>
                      <a:pt x="1341" y="12307"/>
                    </a:cubicBezTo>
                    <a:cubicBezTo>
                      <a:pt x="1641" y="15239"/>
                      <a:pt x="3407" y="16722"/>
                      <a:pt x="3690" y="19089"/>
                    </a:cubicBezTo>
                    <a:cubicBezTo>
                      <a:pt x="3972" y="21456"/>
                      <a:pt x="5756" y="24670"/>
                      <a:pt x="6940" y="21438"/>
                    </a:cubicBezTo>
                    <a:cubicBezTo>
                      <a:pt x="8123" y="18206"/>
                      <a:pt x="10171" y="17323"/>
                      <a:pt x="12520" y="15839"/>
                    </a:cubicBezTo>
                    <a:cubicBezTo>
                      <a:pt x="14869" y="14356"/>
                      <a:pt x="18119" y="14674"/>
                      <a:pt x="15170" y="11725"/>
                    </a:cubicBezTo>
                    <a:cubicBezTo>
                      <a:pt x="12220" y="8775"/>
                      <a:pt x="11637" y="8493"/>
                      <a:pt x="10472" y="5844"/>
                    </a:cubicBezTo>
                    <a:cubicBezTo>
                      <a:pt x="9306" y="3195"/>
                      <a:pt x="4573" y="-2986"/>
                      <a:pt x="4573" y="171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27A030E1-832B-4CBB-92C2-DAAE20981403}"/>
                  </a:ext>
                </a:extLst>
              </p:cNvPr>
              <p:cNvSpPr/>
              <p:nvPr/>
            </p:nvSpPr>
            <p:spPr>
              <a:xfrm>
                <a:off x="9827598" y="5797740"/>
                <a:ext cx="108457" cy="105536"/>
              </a:xfrm>
              <a:custGeom>
                <a:avLst/>
                <a:gdLst>
                  <a:gd name="connsiteX0" fmla="*/ 2041 w 108457"/>
                  <a:gd name="connsiteY0" fmla="*/ 2392 h 105536"/>
                  <a:gd name="connsiteX1" fmla="*/ 275 w 108457"/>
                  <a:gd name="connsiteY1" fmla="*/ 7690 h 105536"/>
                  <a:gd name="connsiteX2" fmla="*/ 2642 w 108457"/>
                  <a:gd name="connsiteY2" fmla="*/ 25951 h 105536"/>
                  <a:gd name="connsiteX3" fmla="*/ 5874 w 108457"/>
                  <a:gd name="connsiteY3" fmla="*/ 38595 h 105536"/>
                  <a:gd name="connsiteX4" fmla="*/ 12355 w 108457"/>
                  <a:gd name="connsiteY4" fmla="*/ 46260 h 105536"/>
                  <a:gd name="connsiteX5" fmla="*/ 17653 w 108457"/>
                  <a:gd name="connsiteY5" fmla="*/ 57439 h 105536"/>
                  <a:gd name="connsiteX6" fmla="*/ 21768 w 108457"/>
                  <a:gd name="connsiteY6" fmla="*/ 75099 h 105536"/>
                  <a:gd name="connsiteX7" fmla="*/ 34130 w 108457"/>
                  <a:gd name="connsiteY7" fmla="*/ 89528 h 105536"/>
                  <a:gd name="connsiteX8" fmla="*/ 43843 w 108457"/>
                  <a:gd name="connsiteY8" fmla="*/ 100124 h 105536"/>
                  <a:gd name="connsiteX9" fmla="*/ 56506 w 108457"/>
                  <a:gd name="connsiteY9" fmla="*/ 103356 h 105536"/>
                  <a:gd name="connsiteX10" fmla="*/ 66502 w 108457"/>
                  <a:gd name="connsiteY10" fmla="*/ 102172 h 105536"/>
                  <a:gd name="connsiteX11" fmla="*/ 70917 w 108457"/>
                  <a:gd name="connsiteY11" fmla="*/ 96874 h 105536"/>
                  <a:gd name="connsiteX12" fmla="*/ 75632 w 108457"/>
                  <a:gd name="connsiteY12" fmla="*/ 98941 h 105536"/>
                  <a:gd name="connsiteX13" fmla="*/ 79747 w 108457"/>
                  <a:gd name="connsiteY13" fmla="*/ 92760 h 105536"/>
                  <a:gd name="connsiteX14" fmla="*/ 77981 w 108457"/>
                  <a:gd name="connsiteY14" fmla="*/ 86879 h 105536"/>
                  <a:gd name="connsiteX15" fmla="*/ 81230 w 108457"/>
                  <a:gd name="connsiteY15" fmla="*/ 82464 h 105536"/>
                  <a:gd name="connsiteX16" fmla="*/ 88294 w 108457"/>
                  <a:gd name="connsiteY16" fmla="*/ 88044 h 105536"/>
                  <a:gd name="connsiteX17" fmla="*/ 92109 w 108457"/>
                  <a:gd name="connsiteY17" fmla="*/ 92177 h 105536"/>
                  <a:gd name="connsiteX18" fmla="*/ 95941 w 108457"/>
                  <a:gd name="connsiteY18" fmla="*/ 89228 h 105536"/>
                  <a:gd name="connsiteX19" fmla="*/ 97407 w 108457"/>
                  <a:gd name="connsiteY19" fmla="*/ 79515 h 105536"/>
                  <a:gd name="connsiteX20" fmla="*/ 98890 w 108457"/>
                  <a:gd name="connsiteY20" fmla="*/ 70684 h 105536"/>
                  <a:gd name="connsiteX21" fmla="*/ 96824 w 108457"/>
                  <a:gd name="connsiteY21" fmla="*/ 64503 h 105536"/>
                  <a:gd name="connsiteX22" fmla="*/ 101539 w 108457"/>
                  <a:gd name="connsiteY22" fmla="*/ 58022 h 105536"/>
                  <a:gd name="connsiteX23" fmla="*/ 108003 w 108457"/>
                  <a:gd name="connsiteY23" fmla="*/ 50958 h 105536"/>
                  <a:gd name="connsiteX24" fmla="*/ 107120 w 108457"/>
                  <a:gd name="connsiteY24" fmla="*/ 35664 h 105536"/>
                  <a:gd name="connsiteX25" fmla="*/ 106237 w 108457"/>
                  <a:gd name="connsiteY25" fmla="*/ 11522 h 105536"/>
                  <a:gd name="connsiteX26" fmla="*/ 96824 w 108457"/>
                  <a:gd name="connsiteY26" fmla="*/ 6807 h 105536"/>
                  <a:gd name="connsiteX27" fmla="*/ 90643 w 108457"/>
                  <a:gd name="connsiteY27" fmla="*/ 8573 h 105536"/>
                  <a:gd name="connsiteX28" fmla="*/ 83579 w 108457"/>
                  <a:gd name="connsiteY28" fmla="*/ 10639 h 105536"/>
                  <a:gd name="connsiteX29" fmla="*/ 78581 w 108457"/>
                  <a:gd name="connsiteY29" fmla="*/ 12705 h 105536"/>
                  <a:gd name="connsiteX30" fmla="*/ 65336 w 108457"/>
                  <a:gd name="connsiteY30" fmla="*/ 14754 h 105536"/>
                  <a:gd name="connsiteX31" fmla="*/ 56788 w 108457"/>
                  <a:gd name="connsiteY31" fmla="*/ 17703 h 105536"/>
                  <a:gd name="connsiteX32" fmla="*/ 50907 w 108457"/>
                  <a:gd name="connsiteY32" fmla="*/ 20653 h 105536"/>
                  <a:gd name="connsiteX33" fmla="*/ 40311 w 108457"/>
                  <a:gd name="connsiteY33" fmla="*/ 16520 h 105536"/>
                  <a:gd name="connsiteX34" fmla="*/ 33247 w 108457"/>
                  <a:gd name="connsiteY34" fmla="*/ 12988 h 105536"/>
                  <a:gd name="connsiteX35" fmla="*/ 26766 w 108457"/>
                  <a:gd name="connsiteY35" fmla="*/ 8873 h 105536"/>
                  <a:gd name="connsiteX36" fmla="*/ 11755 w 108457"/>
                  <a:gd name="connsiteY36" fmla="*/ 6807 h 105536"/>
                  <a:gd name="connsiteX37" fmla="*/ 2041 w 108457"/>
                  <a:gd name="connsiteY37" fmla="*/ 2392 h 105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8457" h="105536">
                    <a:moveTo>
                      <a:pt x="2041" y="2392"/>
                    </a:moveTo>
                    <a:cubicBezTo>
                      <a:pt x="2041" y="2392"/>
                      <a:pt x="275" y="2392"/>
                      <a:pt x="275" y="7690"/>
                    </a:cubicBezTo>
                    <a:cubicBezTo>
                      <a:pt x="275" y="12988"/>
                      <a:pt x="-1191" y="22119"/>
                      <a:pt x="2642" y="25951"/>
                    </a:cubicBezTo>
                    <a:cubicBezTo>
                      <a:pt x="6474" y="29783"/>
                      <a:pt x="1759" y="37130"/>
                      <a:pt x="5874" y="38595"/>
                    </a:cubicBezTo>
                    <a:cubicBezTo>
                      <a:pt x="9989" y="40061"/>
                      <a:pt x="8223" y="42127"/>
                      <a:pt x="12355" y="46260"/>
                    </a:cubicBezTo>
                    <a:cubicBezTo>
                      <a:pt x="16487" y="50393"/>
                      <a:pt x="17653" y="50375"/>
                      <a:pt x="17653" y="57439"/>
                    </a:cubicBezTo>
                    <a:cubicBezTo>
                      <a:pt x="17653" y="64503"/>
                      <a:pt x="17653" y="70384"/>
                      <a:pt x="21768" y="75099"/>
                    </a:cubicBezTo>
                    <a:cubicBezTo>
                      <a:pt x="25883" y="79815"/>
                      <a:pt x="27649" y="83347"/>
                      <a:pt x="34130" y="89528"/>
                    </a:cubicBezTo>
                    <a:cubicBezTo>
                      <a:pt x="40611" y="95709"/>
                      <a:pt x="38245" y="98941"/>
                      <a:pt x="43843" y="100124"/>
                    </a:cubicBezTo>
                    <a:cubicBezTo>
                      <a:pt x="49441" y="101307"/>
                      <a:pt x="52091" y="100406"/>
                      <a:pt x="56506" y="103356"/>
                    </a:cubicBezTo>
                    <a:cubicBezTo>
                      <a:pt x="60921" y="106305"/>
                      <a:pt x="67385" y="106588"/>
                      <a:pt x="66502" y="102172"/>
                    </a:cubicBezTo>
                    <a:cubicBezTo>
                      <a:pt x="65619" y="97757"/>
                      <a:pt x="68568" y="97757"/>
                      <a:pt x="70917" y="96874"/>
                    </a:cubicBezTo>
                    <a:cubicBezTo>
                      <a:pt x="73266" y="95991"/>
                      <a:pt x="71800" y="100707"/>
                      <a:pt x="75632" y="98941"/>
                    </a:cubicBezTo>
                    <a:cubicBezTo>
                      <a:pt x="79464" y="97175"/>
                      <a:pt x="83879" y="95108"/>
                      <a:pt x="79747" y="92760"/>
                    </a:cubicBezTo>
                    <a:cubicBezTo>
                      <a:pt x="75614" y="90411"/>
                      <a:pt x="77698" y="89528"/>
                      <a:pt x="77981" y="86879"/>
                    </a:cubicBezTo>
                    <a:cubicBezTo>
                      <a:pt x="78263" y="84230"/>
                      <a:pt x="77098" y="82464"/>
                      <a:pt x="81230" y="82464"/>
                    </a:cubicBezTo>
                    <a:cubicBezTo>
                      <a:pt x="85362" y="82464"/>
                      <a:pt x="85645" y="87762"/>
                      <a:pt x="88294" y="88044"/>
                    </a:cubicBezTo>
                    <a:cubicBezTo>
                      <a:pt x="90943" y="88327"/>
                      <a:pt x="89760" y="92177"/>
                      <a:pt x="92109" y="92177"/>
                    </a:cubicBezTo>
                    <a:cubicBezTo>
                      <a:pt x="94458" y="92177"/>
                      <a:pt x="97707" y="95108"/>
                      <a:pt x="95941" y="89228"/>
                    </a:cubicBezTo>
                    <a:cubicBezTo>
                      <a:pt x="94175" y="83347"/>
                      <a:pt x="95358" y="81581"/>
                      <a:pt x="97407" y="79515"/>
                    </a:cubicBezTo>
                    <a:cubicBezTo>
                      <a:pt x="99455" y="77448"/>
                      <a:pt x="100939" y="72751"/>
                      <a:pt x="98890" y="70684"/>
                    </a:cubicBezTo>
                    <a:cubicBezTo>
                      <a:pt x="96842" y="68618"/>
                      <a:pt x="95641" y="67735"/>
                      <a:pt x="96824" y="64503"/>
                    </a:cubicBezTo>
                    <a:cubicBezTo>
                      <a:pt x="98007" y="61271"/>
                      <a:pt x="97124" y="58905"/>
                      <a:pt x="101539" y="58022"/>
                    </a:cubicBezTo>
                    <a:cubicBezTo>
                      <a:pt x="105955" y="57139"/>
                      <a:pt x="108303" y="57139"/>
                      <a:pt x="108003" y="50958"/>
                    </a:cubicBezTo>
                    <a:cubicBezTo>
                      <a:pt x="107703" y="44776"/>
                      <a:pt x="107120" y="42127"/>
                      <a:pt x="107120" y="35664"/>
                    </a:cubicBezTo>
                    <a:cubicBezTo>
                      <a:pt x="107120" y="29200"/>
                      <a:pt x="110652" y="14754"/>
                      <a:pt x="106237" y="11522"/>
                    </a:cubicBezTo>
                    <a:cubicBezTo>
                      <a:pt x="101822" y="8290"/>
                      <a:pt x="99173" y="4158"/>
                      <a:pt x="96824" y="6807"/>
                    </a:cubicBezTo>
                    <a:cubicBezTo>
                      <a:pt x="94475" y="9456"/>
                      <a:pt x="96524" y="9456"/>
                      <a:pt x="90643" y="8573"/>
                    </a:cubicBezTo>
                    <a:cubicBezTo>
                      <a:pt x="84762" y="7690"/>
                      <a:pt x="83879" y="9456"/>
                      <a:pt x="83579" y="10639"/>
                    </a:cubicBezTo>
                    <a:cubicBezTo>
                      <a:pt x="83279" y="11822"/>
                      <a:pt x="82696" y="13588"/>
                      <a:pt x="78581" y="12705"/>
                    </a:cubicBezTo>
                    <a:cubicBezTo>
                      <a:pt x="74466" y="11822"/>
                      <a:pt x="66502" y="12405"/>
                      <a:pt x="65336" y="14754"/>
                    </a:cubicBezTo>
                    <a:cubicBezTo>
                      <a:pt x="64170" y="17103"/>
                      <a:pt x="57389" y="14754"/>
                      <a:pt x="56788" y="17703"/>
                    </a:cubicBezTo>
                    <a:cubicBezTo>
                      <a:pt x="56187" y="20653"/>
                      <a:pt x="55905" y="21536"/>
                      <a:pt x="50907" y="20653"/>
                    </a:cubicBezTo>
                    <a:cubicBezTo>
                      <a:pt x="45909" y="19770"/>
                      <a:pt x="44726" y="19770"/>
                      <a:pt x="40311" y="16520"/>
                    </a:cubicBezTo>
                    <a:cubicBezTo>
                      <a:pt x="35896" y="13271"/>
                      <a:pt x="36196" y="16820"/>
                      <a:pt x="33247" y="12988"/>
                    </a:cubicBezTo>
                    <a:cubicBezTo>
                      <a:pt x="30298" y="9156"/>
                      <a:pt x="30298" y="10639"/>
                      <a:pt x="26766" y="8873"/>
                    </a:cubicBezTo>
                    <a:cubicBezTo>
                      <a:pt x="23234" y="7107"/>
                      <a:pt x="15887" y="12105"/>
                      <a:pt x="11755" y="6807"/>
                    </a:cubicBezTo>
                    <a:cubicBezTo>
                      <a:pt x="7622" y="1509"/>
                      <a:pt x="5574" y="-2906"/>
                      <a:pt x="2041" y="239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A7EBA747-68C3-427B-ADC8-F8F8FA8B2F42}"/>
                  </a:ext>
                </a:extLst>
              </p:cNvPr>
              <p:cNvSpPr/>
              <p:nvPr/>
            </p:nvSpPr>
            <p:spPr>
              <a:xfrm>
                <a:off x="9916129" y="5771292"/>
                <a:ext cx="19674" cy="27860"/>
              </a:xfrm>
              <a:custGeom>
                <a:avLst/>
                <a:gdLst>
                  <a:gd name="connsiteX0" fmla="*/ 6862 w 19674"/>
                  <a:gd name="connsiteY0" fmla="*/ 0 h 27860"/>
                  <a:gd name="connsiteX1" fmla="*/ 681 w 19674"/>
                  <a:gd name="connsiteY1" fmla="*/ 4415 h 27860"/>
                  <a:gd name="connsiteX2" fmla="*/ 5979 w 19674"/>
                  <a:gd name="connsiteY2" fmla="*/ 13545 h 27860"/>
                  <a:gd name="connsiteX3" fmla="*/ 11860 w 19674"/>
                  <a:gd name="connsiteY3" fmla="*/ 20609 h 27860"/>
                  <a:gd name="connsiteX4" fmla="*/ 14809 w 19674"/>
                  <a:gd name="connsiteY4" fmla="*/ 27073 h 27860"/>
                  <a:gd name="connsiteX5" fmla="*/ 18041 w 19674"/>
                  <a:gd name="connsiteY5" fmla="*/ 24424 h 27860"/>
                  <a:gd name="connsiteX6" fmla="*/ 17741 w 19674"/>
                  <a:gd name="connsiteY6" fmla="*/ 9130 h 27860"/>
                  <a:gd name="connsiteX7" fmla="*/ 6862 w 19674"/>
                  <a:gd name="connsiteY7" fmla="*/ 0 h 2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674" h="27860">
                    <a:moveTo>
                      <a:pt x="6862" y="0"/>
                    </a:moveTo>
                    <a:cubicBezTo>
                      <a:pt x="6862" y="0"/>
                      <a:pt x="-2568" y="300"/>
                      <a:pt x="681" y="4415"/>
                    </a:cubicBezTo>
                    <a:cubicBezTo>
                      <a:pt x="3930" y="8530"/>
                      <a:pt x="4796" y="9413"/>
                      <a:pt x="5979" y="13545"/>
                    </a:cubicBezTo>
                    <a:cubicBezTo>
                      <a:pt x="7162" y="17678"/>
                      <a:pt x="10394" y="16477"/>
                      <a:pt x="11860" y="20609"/>
                    </a:cubicBezTo>
                    <a:cubicBezTo>
                      <a:pt x="13326" y="24742"/>
                      <a:pt x="13043" y="26490"/>
                      <a:pt x="14809" y="27073"/>
                    </a:cubicBezTo>
                    <a:cubicBezTo>
                      <a:pt x="16575" y="27656"/>
                      <a:pt x="17458" y="29440"/>
                      <a:pt x="18041" y="24424"/>
                    </a:cubicBezTo>
                    <a:cubicBezTo>
                      <a:pt x="18624" y="19409"/>
                      <a:pt x="21573" y="12945"/>
                      <a:pt x="17741" y="9130"/>
                    </a:cubicBezTo>
                    <a:cubicBezTo>
                      <a:pt x="13909" y="5316"/>
                      <a:pt x="14174" y="4415"/>
                      <a:pt x="686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D947ADB2-DF82-40E8-8235-B80EDBD6941F}"/>
                  </a:ext>
                </a:extLst>
              </p:cNvPr>
              <p:cNvSpPr/>
              <p:nvPr/>
            </p:nvSpPr>
            <p:spPr>
              <a:xfrm>
                <a:off x="9599701" y="5635981"/>
                <a:ext cx="40703" cy="17790"/>
              </a:xfrm>
              <a:custGeom>
                <a:avLst/>
                <a:gdLst>
                  <a:gd name="connsiteX0" fmla="*/ 20963 w 40703"/>
                  <a:gd name="connsiteY0" fmla="*/ 210 h 17790"/>
                  <a:gd name="connsiteX1" fmla="*/ 14482 w 40703"/>
                  <a:gd name="connsiteY1" fmla="*/ 2276 h 17790"/>
                  <a:gd name="connsiteX2" fmla="*/ 8018 w 40703"/>
                  <a:gd name="connsiteY2" fmla="*/ 4925 h 17790"/>
                  <a:gd name="connsiteX3" fmla="*/ 2720 w 40703"/>
                  <a:gd name="connsiteY3" fmla="*/ 6974 h 17790"/>
                  <a:gd name="connsiteX4" fmla="*/ 353 w 40703"/>
                  <a:gd name="connsiteY4" fmla="*/ 10806 h 17790"/>
                  <a:gd name="connsiteX5" fmla="*/ 5069 w 40703"/>
                  <a:gd name="connsiteY5" fmla="*/ 15221 h 17790"/>
                  <a:gd name="connsiteX6" fmla="*/ 11550 w 40703"/>
                  <a:gd name="connsiteY6" fmla="*/ 17570 h 17790"/>
                  <a:gd name="connsiteX7" fmla="*/ 20963 w 40703"/>
                  <a:gd name="connsiteY7" fmla="*/ 16687 h 17790"/>
                  <a:gd name="connsiteX8" fmla="*/ 32442 w 40703"/>
                  <a:gd name="connsiteY8" fmla="*/ 12873 h 17790"/>
                  <a:gd name="connsiteX9" fmla="*/ 40689 w 40703"/>
                  <a:gd name="connsiteY9" fmla="*/ 9340 h 17790"/>
                  <a:gd name="connsiteX10" fmla="*/ 33625 w 40703"/>
                  <a:gd name="connsiteY10" fmla="*/ 5808 h 17790"/>
                  <a:gd name="connsiteX11" fmla="*/ 20963 w 40703"/>
                  <a:gd name="connsiteY11" fmla="*/ 210 h 17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703" h="17790">
                    <a:moveTo>
                      <a:pt x="20963" y="210"/>
                    </a:moveTo>
                    <a:cubicBezTo>
                      <a:pt x="20963" y="210"/>
                      <a:pt x="15665" y="-973"/>
                      <a:pt x="14482" y="2276"/>
                    </a:cubicBezTo>
                    <a:cubicBezTo>
                      <a:pt x="13299" y="5526"/>
                      <a:pt x="11550" y="5208"/>
                      <a:pt x="8018" y="4925"/>
                    </a:cubicBezTo>
                    <a:cubicBezTo>
                      <a:pt x="4486" y="4643"/>
                      <a:pt x="3003" y="5208"/>
                      <a:pt x="2720" y="6974"/>
                    </a:cubicBezTo>
                    <a:cubicBezTo>
                      <a:pt x="2437" y="8740"/>
                      <a:pt x="-1112" y="7574"/>
                      <a:pt x="353" y="10806"/>
                    </a:cubicBezTo>
                    <a:cubicBezTo>
                      <a:pt x="1819" y="14038"/>
                      <a:pt x="4186" y="13155"/>
                      <a:pt x="5069" y="15221"/>
                    </a:cubicBezTo>
                    <a:cubicBezTo>
                      <a:pt x="5952" y="17288"/>
                      <a:pt x="6535" y="17570"/>
                      <a:pt x="11550" y="17570"/>
                    </a:cubicBezTo>
                    <a:cubicBezTo>
                      <a:pt x="16565" y="17570"/>
                      <a:pt x="18614" y="18453"/>
                      <a:pt x="20963" y="16687"/>
                    </a:cubicBezTo>
                    <a:cubicBezTo>
                      <a:pt x="24461" y="14585"/>
                      <a:pt x="28381" y="13282"/>
                      <a:pt x="32442" y="12873"/>
                    </a:cubicBezTo>
                    <a:cubicBezTo>
                      <a:pt x="35974" y="12572"/>
                      <a:pt x="40389" y="10806"/>
                      <a:pt x="40689" y="9340"/>
                    </a:cubicBezTo>
                    <a:cubicBezTo>
                      <a:pt x="40989" y="7875"/>
                      <a:pt x="36274" y="6091"/>
                      <a:pt x="33625" y="5808"/>
                    </a:cubicBezTo>
                    <a:cubicBezTo>
                      <a:pt x="30976" y="5526"/>
                      <a:pt x="31259" y="-90"/>
                      <a:pt x="20963" y="21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02B0467C-8F3F-43A5-B41E-B7B453C01A26}"/>
                  </a:ext>
                </a:extLst>
              </p:cNvPr>
              <p:cNvSpPr/>
              <p:nvPr/>
            </p:nvSpPr>
            <p:spPr>
              <a:xfrm>
                <a:off x="9414915" y="4905590"/>
                <a:ext cx="46450" cy="23295"/>
              </a:xfrm>
              <a:custGeom>
                <a:avLst/>
                <a:gdLst>
                  <a:gd name="connsiteX0" fmla="*/ 21270 w 46450"/>
                  <a:gd name="connsiteY0" fmla="*/ 6387 h 23295"/>
                  <a:gd name="connsiteX1" fmla="*/ 16643 w 46450"/>
                  <a:gd name="connsiteY1" fmla="*/ 2855 h 23295"/>
                  <a:gd name="connsiteX2" fmla="*/ 10674 w 46450"/>
                  <a:gd name="connsiteY2" fmla="*/ 1742 h 23295"/>
                  <a:gd name="connsiteX3" fmla="*/ 6700 w 46450"/>
                  <a:gd name="connsiteY3" fmla="*/ 5504 h 23295"/>
                  <a:gd name="connsiteX4" fmla="*/ 2956 w 46450"/>
                  <a:gd name="connsiteY4" fmla="*/ 10802 h 23295"/>
                  <a:gd name="connsiteX5" fmla="*/ 1632 w 46450"/>
                  <a:gd name="connsiteY5" fmla="*/ 17636 h 23295"/>
                  <a:gd name="connsiteX6" fmla="*/ 12881 w 46450"/>
                  <a:gd name="connsiteY6" fmla="*/ 18749 h 23295"/>
                  <a:gd name="connsiteX7" fmla="*/ 22383 w 46450"/>
                  <a:gd name="connsiteY7" fmla="*/ 20515 h 23295"/>
                  <a:gd name="connsiteX8" fmla="*/ 29888 w 46450"/>
                  <a:gd name="connsiteY8" fmla="*/ 22052 h 23295"/>
                  <a:gd name="connsiteX9" fmla="*/ 35628 w 46450"/>
                  <a:gd name="connsiteY9" fmla="*/ 18961 h 23295"/>
                  <a:gd name="connsiteX10" fmla="*/ 42021 w 46450"/>
                  <a:gd name="connsiteY10" fmla="*/ 13663 h 23295"/>
                  <a:gd name="connsiteX11" fmla="*/ 46436 w 46450"/>
                  <a:gd name="connsiteY11" fmla="*/ 7711 h 23295"/>
                  <a:gd name="connsiteX12" fmla="*/ 42463 w 46450"/>
                  <a:gd name="connsiteY12" fmla="*/ 3738 h 23295"/>
                  <a:gd name="connsiteX13" fmla="*/ 34515 w 46450"/>
                  <a:gd name="connsiteY13" fmla="*/ 205 h 23295"/>
                  <a:gd name="connsiteX14" fmla="*/ 31654 w 46450"/>
                  <a:gd name="connsiteY14" fmla="*/ 3738 h 23295"/>
                  <a:gd name="connsiteX15" fmla="*/ 21270 w 46450"/>
                  <a:gd name="connsiteY15" fmla="*/ 6387 h 2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6450" h="23295">
                    <a:moveTo>
                      <a:pt x="21270" y="6387"/>
                    </a:moveTo>
                    <a:cubicBezTo>
                      <a:pt x="19488" y="5562"/>
                      <a:pt x="17908" y="4357"/>
                      <a:pt x="16643" y="2855"/>
                    </a:cubicBezTo>
                    <a:cubicBezTo>
                      <a:pt x="14648" y="417"/>
                      <a:pt x="10903" y="-1561"/>
                      <a:pt x="10674" y="1742"/>
                    </a:cubicBezTo>
                    <a:cubicBezTo>
                      <a:pt x="10445" y="5044"/>
                      <a:pt x="9791" y="5504"/>
                      <a:pt x="6700" y="5504"/>
                    </a:cubicBezTo>
                    <a:cubicBezTo>
                      <a:pt x="3610" y="5504"/>
                      <a:pt x="2727" y="8365"/>
                      <a:pt x="2956" y="10802"/>
                    </a:cubicBezTo>
                    <a:cubicBezTo>
                      <a:pt x="3186" y="13239"/>
                      <a:pt x="-2783" y="16753"/>
                      <a:pt x="1632" y="17636"/>
                    </a:cubicBezTo>
                    <a:cubicBezTo>
                      <a:pt x="6047" y="18519"/>
                      <a:pt x="9791" y="16312"/>
                      <a:pt x="12881" y="18749"/>
                    </a:cubicBezTo>
                    <a:cubicBezTo>
                      <a:pt x="15972" y="21186"/>
                      <a:pt x="19504" y="17636"/>
                      <a:pt x="22383" y="20515"/>
                    </a:cubicBezTo>
                    <a:cubicBezTo>
                      <a:pt x="25261" y="23394"/>
                      <a:pt x="28776" y="24259"/>
                      <a:pt x="29888" y="22052"/>
                    </a:cubicBezTo>
                    <a:cubicBezTo>
                      <a:pt x="31001" y="19844"/>
                      <a:pt x="32096" y="18961"/>
                      <a:pt x="35628" y="18961"/>
                    </a:cubicBezTo>
                    <a:cubicBezTo>
                      <a:pt x="39160" y="18961"/>
                      <a:pt x="38930" y="14775"/>
                      <a:pt x="42021" y="13663"/>
                    </a:cubicBezTo>
                    <a:cubicBezTo>
                      <a:pt x="44752" y="13028"/>
                      <a:pt x="46621" y="10509"/>
                      <a:pt x="46436" y="7711"/>
                    </a:cubicBezTo>
                    <a:cubicBezTo>
                      <a:pt x="46665" y="4391"/>
                      <a:pt x="44016" y="7270"/>
                      <a:pt x="42463" y="3738"/>
                    </a:cubicBezTo>
                    <a:cubicBezTo>
                      <a:pt x="40909" y="205"/>
                      <a:pt x="36723" y="-24"/>
                      <a:pt x="34515" y="205"/>
                    </a:cubicBezTo>
                    <a:cubicBezTo>
                      <a:pt x="32308" y="435"/>
                      <a:pt x="34515" y="3508"/>
                      <a:pt x="31654" y="3738"/>
                    </a:cubicBezTo>
                    <a:cubicBezTo>
                      <a:pt x="28793" y="3967"/>
                      <a:pt x="28122" y="7482"/>
                      <a:pt x="21270" y="638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44D683F7-B25A-480B-AC41-CA4638F07A0A}"/>
                  </a:ext>
                </a:extLst>
              </p:cNvPr>
              <p:cNvSpPr/>
              <p:nvPr/>
            </p:nvSpPr>
            <p:spPr>
              <a:xfrm>
                <a:off x="9464082" y="4902178"/>
                <a:ext cx="25711" cy="15081"/>
              </a:xfrm>
              <a:custGeom>
                <a:avLst/>
                <a:gdLst>
                  <a:gd name="connsiteX0" fmla="*/ 6328 w 25711"/>
                  <a:gd name="connsiteY0" fmla="*/ 562 h 15081"/>
                  <a:gd name="connsiteX1" fmla="*/ 588 w 25711"/>
                  <a:gd name="connsiteY1" fmla="*/ 5189 h 15081"/>
                  <a:gd name="connsiteX2" fmla="*/ 7211 w 25711"/>
                  <a:gd name="connsiteY2" fmla="*/ 10046 h 15081"/>
                  <a:gd name="connsiteX3" fmla="*/ 15370 w 25711"/>
                  <a:gd name="connsiteY3" fmla="*/ 14690 h 15081"/>
                  <a:gd name="connsiteX4" fmla="*/ 25083 w 25711"/>
                  <a:gd name="connsiteY4" fmla="*/ 12483 h 15081"/>
                  <a:gd name="connsiteX5" fmla="*/ 24200 w 25711"/>
                  <a:gd name="connsiteY5" fmla="*/ 5631 h 15081"/>
                  <a:gd name="connsiteX6" fmla="*/ 17366 w 25711"/>
                  <a:gd name="connsiteY6" fmla="*/ 121 h 15081"/>
                  <a:gd name="connsiteX7" fmla="*/ 6328 w 25711"/>
                  <a:gd name="connsiteY7" fmla="*/ 562 h 15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11" h="15081">
                    <a:moveTo>
                      <a:pt x="6328" y="562"/>
                    </a:moveTo>
                    <a:cubicBezTo>
                      <a:pt x="6328" y="562"/>
                      <a:pt x="-2290" y="2328"/>
                      <a:pt x="588" y="5189"/>
                    </a:cubicBezTo>
                    <a:cubicBezTo>
                      <a:pt x="3467" y="8050"/>
                      <a:pt x="5216" y="7397"/>
                      <a:pt x="7211" y="10046"/>
                    </a:cubicBezTo>
                    <a:cubicBezTo>
                      <a:pt x="9120" y="12713"/>
                      <a:pt x="12102" y="14410"/>
                      <a:pt x="15370" y="14690"/>
                    </a:cubicBezTo>
                    <a:cubicBezTo>
                      <a:pt x="18249" y="14690"/>
                      <a:pt x="25966" y="16456"/>
                      <a:pt x="25083" y="12483"/>
                    </a:cubicBezTo>
                    <a:cubicBezTo>
                      <a:pt x="24200" y="8509"/>
                      <a:pt x="27520" y="7185"/>
                      <a:pt x="24200" y="5631"/>
                    </a:cubicBezTo>
                    <a:cubicBezTo>
                      <a:pt x="20881" y="4077"/>
                      <a:pt x="20898" y="121"/>
                      <a:pt x="17366" y="121"/>
                    </a:cubicBezTo>
                    <a:cubicBezTo>
                      <a:pt x="13681" y="-134"/>
                      <a:pt x="9980" y="14"/>
                      <a:pt x="6328" y="5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C97ADEA6-83FF-4433-98B9-7CDF7BB4C4AD}"/>
                  </a:ext>
                </a:extLst>
              </p:cNvPr>
              <p:cNvSpPr/>
              <p:nvPr/>
            </p:nvSpPr>
            <p:spPr>
              <a:xfrm>
                <a:off x="9588905" y="4900989"/>
                <a:ext cx="16514" cy="19237"/>
              </a:xfrm>
              <a:custGeom>
                <a:avLst/>
                <a:gdLst>
                  <a:gd name="connsiteX0" fmla="*/ 12668 w 16514"/>
                  <a:gd name="connsiteY0" fmla="*/ 1486 h 19237"/>
                  <a:gd name="connsiteX1" fmla="*/ 7812 w 16514"/>
                  <a:gd name="connsiteY1" fmla="*/ 9663 h 19237"/>
                  <a:gd name="connsiteX2" fmla="*/ 2955 w 16514"/>
                  <a:gd name="connsiteY2" fmla="*/ 14290 h 19237"/>
                  <a:gd name="connsiteX3" fmla="*/ 748 w 16514"/>
                  <a:gd name="connsiteY3" fmla="*/ 18705 h 19237"/>
                  <a:gd name="connsiteX4" fmla="*/ 4492 w 16514"/>
                  <a:gd name="connsiteY4" fmla="*/ 16727 h 19237"/>
                  <a:gd name="connsiteX5" fmla="*/ 12880 w 16514"/>
                  <a:gd name="connsiteY5" fmla="*/ 11429 h 19237"/>
                  <a:gd name="connsiteX6" fmla="*/ 15529 w 16514"/>
                  <a:gd name="connsiteY6" fmla="*/ 5689 h 19237"/>
                  <a:gd name="connsiteX7" fmla="*/ 12668 w 16514"/>
                  <a:gd name="connsiteY7" fmla="*/ 1486 h 19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514" h="19237">
                    <a:moveTo>
                      <a:pt x="12668" y="1486"/>
                    </a:moveTo>
                    <a:cubicBezTo>
                      <a:pt x="12668" y="1486"/>
                      <a:pt x="10461" y="7667"/>
                      <a:pt x="7812" y="9663"/>
                    </a:cubicBezTo>
                    <a:cubicBezTo>
                      <a:pt x="5163" y="11658"/>
                      <a:pt x="4721" y="13407"/>
                      <a:pt x="2955" y="14290"/>
                    </a:cubicBezTo>
                    <a:cubicBezTo>
                      <a:pt x="1189" y="15173"/>
                      <a:pt x="-1248" y="17380"/>
                      <a:pt x="748" y="18705"/>
                    </a:cubicBezTo>
                    <a:cubicBezTo>
                      <a:pt x="2743" y="20029"/>
                      <a:pt x="2072" y="18705"/>
                      <a:pt x="4492" y="16727"/>
                    </a:cubicBezTo>
                    <a:cubicBezTo>
                      <a:pt x="6911" y="14749"/>
                      <a:pt x="11556" y="15173"/>
                      <a:pt x="12880" y="11429"/>
                    </a:cubicBezTo>
                    <a:cubicBezTo>
                      <a:pt x="14205" y="7685"/>
                      <a:pt x="13110" y="7667"/>
                      <a:pt x="15529" y="5689"/>
                    </a:cubicBezTo>
                    <a:cubicBezTo>
                      <a:pt x="17949" y="3711"/>
                      <a:pt x="15494" y="-2929"/>
                      <a:pt x="12668" y="148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0199247D-FCB5-4EC3-A414-01F57B1C1B42}"/>
                  </a:ext>
                </a:extLst>
              </p:cNvPr>
              <p:cNvSpPr/>
              <p:nvPr/>
            </p:nvSpPr>
            <p:spPr>
              <a:xfrm>
                <a:off x="9594443" y="4978507"/>
                <a:ext cx="16265" cy="17317"/>
              </a:xfrm>
              <a:custGeom>
                <a:avLst/>
                <a:gdLst>
                  <a:gd name="connsiteX0" fmla="*/ 7748 w 16265"/>
                  <a:gd name="connsiteY0" fmla="*/ 349 h 17317"/>
                  <a:gd name="connsiteX1" fmla="*/ 1567 w 16265"/>
                  <a:gd name="connsiteY1" fmla="*/ 2998 h 17317"/>
                  <a:gd name="connsiteX2" fmla="*/ 2238 w 16265"/>
                  <a:gd name="connsiteY2" fmla="*/ 13153 h 17317"/>
                  <a:gd name="connsiteX3" fmla="*/ 8861 w 16265"/>
                  <a:gd name="connsiteY3" fmla="*/ 15360 h 17317"/>
                  <a:gd name="connsiteX4" fmla="*/ 15254 w 16265"/>
                  <a:gd name="connsiteY4" fmla="*/ 16473 h 17317"/>
                  <a:gd name="connsiteX5" fmla="*/ 14600 w 16265"/>
                  <a:gd name="connsiteY5" fmla="*/ 11828 h 17317"/>
                  <a:gd name="connsiteX6" fmla="*/ 12393 w 16265"/>
                  <a:gd name="connsiteY6" fmla="*/ 6971 h 17317"/>
                  <a:gd name="connsiteX7" fmla="*/ 15483 w 16265"/>
                  <a:gd name="connsiteY7" fmla="*/ 2786 h 17317"/>
                  <a:gd name="connsiteX8" fmla="*/ 7748 w 16265"/>
                  <a:gd name="connsiteY8" fmla="*/ 349 h 1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65" h="17317">
                    <a:moveTo>
                      <a:pt x="7748" y="349"/>
                    </a:moveTo>
                    <a:cubicBezTo>
                      <a:pt x="7748" y="349"/>
                      <a:pt x="684" y="-1417"/>
                      <a:pt x="1567" y="2998"/>
                    </a:cubicBezTo>
                    <a:cubicBezTo>
                      <a:pt x="2450" y="7413"/>
                      <a:pt x="-2848" y="11828"/>
                      <a:pt x="2238" y="13153"/>
                    </a:cubicBezTo>
                    <a:cubicBezTo>
                      <a:pt x="7324" y="14477"/>
                      <a:pt x="8190" y="13382"/>
                      <a:pt x="8861" y="15360"/>
                    </a:cubicBezTo>
                    <a:cubicBezTo>
                      <a:pt x="9532" y="17338"/>
                      <a:pt x="14600" y="18009"/>
                      <a:pt x="15254" y="16473"/>
                    </a:cubicBezTo>
                    <a:cubicBezTo>
                      <a:pt x="15908" y="14936"/>
                      <a:pt x="17462" y="12711"/>
                      <a:pt x="14600" y="11828"/>
                    </a:cubicBezTo>
                    <a:cubicBezTo>
                      <a:pt x="11739" y="10945"/>
                      <a:pt x="9956" y="7854"/>
                      <a:pt x="12393" y="6971"/>
                    </a:cubicBezTo>
                    <a:cubicBezTo>
                      <a:pt x="14830" y="6088"/>
                      <a:pt x="16579" y="6088"/>
                      <a:pt x="15483" y="2786"/>
                    </a:cubicBezTo>
                    <a:cubicBezTo>
                      <a:pt x="14388" y="-516"/>
                      <a:pt x="11722" y="172"/>
                      <a:pt x="7748" y="34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A0F3DB16-71A2-4B08-9D61-662E41A948BA}"/>
                  </a:ext>
                </a:extLst>
              </p:cNvPr>
              <p:cNvSpPr/>
              <p:nvPr/>
            </p:nvSpPr>
            <p:spPr>
              <a:xfrm>
                <a:off x="9671967" y="5054743"/>
                <a:ext cx="19756" cy="12073"/>
              </a:xfrm>
              <a:custGeom>
                <a:avLst/>
                <a:gdLst>
                  <a:gd name="connsiteX0" fmla="*/ 9484 w 19756"/>
                  <a:gd name="connsiteY0" fmla="*/ 53 h 12073"/>
                  <a:gd name="connsiteX1" fmla="*/ 3779 w 19756"/>
                  <a:gd name="connsiteY1" fmla="*/ 2807 h 12073"/>
                  <a:gd name="connsiteX2" fmla="*/ 441 w 19756"/>
                  <a:gd name="connsiteY2" fmla="*/ 8106 h 12073"/>
                  <a:gd name="connsiteX3" fmla="*/ 7329 w 19756"/>
                  <a:gd name="connsiteY3" fmla="*/ 10066 h 12073"/>
                  <a:gd name="connsiteX4" fmla="*/ 14605 w 19756"/>
                  <a:gd name="connsiteY4" fmla="*/ 4768 h 12073"/>
                  <a:gd name="connsiteX5" fmla="*/ 18543 w 19756"/>
                  <a:gd name="connsiteY5" fmla="*/ 1819 h 12073"/>
                  <a:gd name="connsiteX6" fmla="*/ 9484 w 19756"/>
                  <a:gd name="connsiteY6" fmla="*/ 53 h 12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56" h="12073">
                    <a:moveTo>
                      <a:pt x="9484" y="53"/>
                    </a:moveTo>
                    <a:cubicBezTo>
                      <a:pt x="9484" y="53"/>
                      <a:pt x="4768" y="635"/>
                      <a:pt x="3779" y="2807"/>
                    </a:cubicBezTo>
                    <a:cubicBezTo>
                      <a:pt x="2790" y="4980"/>
                      <a:pt x="-1342" y="4379"/>
                      <a:pt x="441" y="8106"/>
                    </a:cubicBezTo>
                    <a:cubicBezTo>
                      <a:pt x="2225" y="11832"/>
                      <a:pt x="6534" y="13810"/>
                      <a:pt x="7329" y="10066"/>
                    </a:cubicBezTo>
                    <a:cubicBezTo>
                      <a:pt x="8124" y="6322"/>
                      <a:pt x="12256" y="4768"/>
                      <a:pt x="14605" y="4768"/>
                    </a:cubicBezTo>
                    <a:cubicBezTo>
                      <a:pt x="16954" y="4768"/>
                      <a:pt x="22093" y="3196"/>
                      <a:pt x="18543" y="1819"/>
                    </a:cubicBezTo>
                    <a:cubicBezTo>
                      <a:pt x="15740" y="418"/>
                      <a:pt x="12608" y="-192"/>
                      <a:pt x="9484" y="5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295B7CA0-DDD0-41CB-BB9B-58A5BF5AB83D}"/>
                  </a:ext>
                </a:extLst>
              </p:cNvPr>
              <p:cNvSpPr/>
              <p:nvPr/>
            </p:nvSpPr>
            <p:spPr>
              <a:xfrm>
                <a:off x="8936237" y="5302299"/>
                <a:ext cx="7125" cy="15837"/>
              </a:xfrm>
              <a:custGeom>
                <a:avLst/>
                <a:gdLst>
                  <a:gd name="connsiteX0" fmla="*/ 4841 w 7125"/>
                  <a:gd name="connsiteY0" fmla="*/ 111 h 15837"/>
                  <a:gd name="connsiteX1" fmla="*/ 3075 w 7125"/>
                  <a:gd name="connsiteY1" fmla="*/ 5109 h 15837"/>
                  <a:gd name="connsiteX2" fmla="*/ 1891 w 7125"/>
                  <a:gd name="connsiteY2" fmla="*/ 8942 h 15837"/>
                  <a:gd name="connsiteX3" fmla="*/ 1008 w 7125"/>
                  <a:gd name="connsiteY3" fmla="*/ 15705 h 15837"/>
                  <a:gd name="connsiteX4" fmla="*/ 6607 w 7125"/>
                  <a:gd name="connsiteY4" fmla="*/ 12173 h 15837"/>
                  <a:gd name="connsiteX5" fmla="*/ 4841 w 7125"/>
                  <a:gd name="connsiteY5" fmla="*/ 111 h 15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125" h="15837">
                    <a:moveTo>
                      <a:pt x="4841" y="111"/>
                    </a:moveTo>
                    <a:cubicBezTo>
                      <a:pt x="3777" y="1570"/>
                      <a:pt x="3163" y="3307"/>
                      <a:pt x="3075" y="5109"/>
                    </a:cubicBezTo>
                    <a:cubicBezTo>
                      <a:pt x="3357" y="7176"/>
                      <a:pt x="4240" y="8641"/>
                      <a:pt x="1891" y="8942"/>
                    </a:cubicBezTo>
                    <a:cubicBezTo>
                      <a:pt x="-458" y="9242"/>
                      <a:pt x="-458" y="15705"/>
                      <a:pt x="1008" y="15705"/>
                    </a:cubicBezTo>
                    <a:cubicBezTo>
                      <a:pt x="2474" y="15705"/>
                      <a:pt x="5724" y="16889"/>
                      <a:pt x="6607" y="12173"/>
                    </a:cubicBezTo>
                    <a:cubicBezTo>
                      <a:pt x="7490" y="7458"/>
                      <a:pt x="7454" y="-1072"/>
                      <a:pt x="4841" y="11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0F52C337-00B3-48C5-A95F-01D5A8555B98}"/>
                  </a:ext>
                </a:extLst>
              </p:cNvPr>
              <p:cNvSpPr/>
              <p:nvPr/>
            </p:nvSpPr>
            <p:spPr>
              <a:xfrm>
                <a:off x="9002283" y="5182434"/>
                <a:ext cx="2866" cy="4019"/>
              </a:xfrm>
              <a:custGeom>
                <a:avLst/>
                <a:gdLst>
                  <a:gd name="connsiteX0" fmla="*/ 1471 w 2866"/>
                  <a:gd name="connsiteY0" fmla="*/ 222 h 4019"/>
                  <a:gd name="connsiteX1" fmla="*/ 5 w 2866"/>
                  <a:gd name="connsiteY1" fmla="*/ 1988 h 4019"/>
                  <a:gd name="connsiteX2" fmla="*/ 2142 w 2866"/>
                  <a:gd name="connsiteY2" fmla="*/ 4019 h 4019"/>
                  <a:gd name="connsiteX3" fmla="*/ 1471 w 2866"/>
                  <a:gd name="connsiteY3" fmla="*/ 222 h 4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66" h="4019">
                    <a:moveTo>
                      <a:pt x="1471" y="222"/>
                    </a:moveTo>
                    <a:cubicBezTo>
                      <a:pt x="1471" y="222"/>
                      <a:pt x="-101" y="682"/>
                      <a:pt x="5" y="1988"/>
                    </a:cubicBezTo>
                    <a:cubicBezTo>
                      <a:pt x="117" y="3101"/>
                      <a:pt x="1025" y="3964"/>
                      <a:pt x="2142" y="4019"/>
                    </a:cubicBezTo>
                    <a:cubicBezTo>
                      <a:pt x="2936" y="4055"/>
                      <a:pt x="3502" y="-1120"/>
                      <a:pt x="1471" y="22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FB62F08D-66AD-47DE-8971-A3A1D0A5F16D}"/>
                  </a:ext>
                </a:extLst>
              </p:cNvPr>
              <p:cNvSpPr/>
              <p:nvPr/>
            </p:nvSpPr>
            <p:spPr>
              <a:xfrm>
                <a:off x="10914913" y="5901890"/>
                <a:ext cx="18094" cy="12689"/>
              </a:xfrm>
              <a:custGeom>
                <a:avLst/>
                <a:gdLst>
                  <a:gd name="connsiteX0" fmla="*/ 16712 w 18094"/>
                  <a:gd name="connsiteY0" fmla="*/ 3126 h 12689"/>
                  <a:gd name="connsiteX1" fmla="*/ 7194 w 18094"/>
                  <a:gd name="connsiteY1" fmla="*/ 0 h 12689"/>
                  <a:gd name="connsiteX2" fmla="*/ 906 w 18094"/>
                  <a:gd name="connsiteY2" fmla="*/ 2314 h 12689"/>
                  <a:gd name="connsiteX3" fmla="*/ 2302 w 18094"/>
                  <a:gd name="connsiteY3" fmla="*/ 8247 h 12689"/>
                  <a:gd name="connsiteX4" fmla="*/ 8006 w 18094"/>
                  <a:gd name="connsiteY4" fmla="*/ 11974 h 12689"/>
                  <a:gd name="connsiteX5" fmla="*/ 14275 w 18094"/>
                  <a:gd name="connsiteY5" fmla="*/ 6976 h 12689"/>
                  <a:gd name="connsiteX6" fmla="*/ 16712 w 18094"/>
                  <a:gd name="connsiteY6" fmla="*/ 3126 h 1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094" h="12689">
                    <a:moveTo>
                      <a:pt x="16712" y="3126"/>
                    </a:moveTo>
                    <a:cubicBezTo>
                      <a:pt x="13921" y="2314"/>
                      <a:pt x="9860" y="106"/>
                      <a:pt x="7194" y="0"/>
                    </a:cubicBezTo>
                    <a:cubicBezTo>
                      <a:pt x="4963" y="337"/>
                      <a:pt x="2824" y="1124"/>
                      <a:pt x="906" y="2314"/>
                    </a:cubicBezTo>
                    <a:cubicBezTo>
                      <a:pt x="-1072" y="3938"/>
                      <a:pt x="553" y="5687"/>
                      <a:pt x="2302" y="8247"/>
                    </a:cubicBezTo>
                    <a:cubicBezTo>
                      <a:pt x="4050" y="10808"/>
                      <a:pt x="4986" y="14181"/>
                      <a:pt x="8006" y="11974"/>
                    </a:cubicBezTo>
                    <a:cubicBezTo>
                      <a:pt x="11026" y="9766"/>
                      <a:pt x="10796" y="8124"/>
                      <a:pt x="14275" y="6976"/>
                    </a:cubicBezTo>
                    <a:cubicBezTo>
                      <a:pt x="17755" y="5828"/>
                      <a:pt x="19502" y="3956"/>
                      <a:pt x="16712" y="312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9EB5A442-B241-4E6F-B56B-ED8E73D8D4D2}"/>
                  </a:ext>
                </a:extLst>
              </p:cNvPr>
              <p:cNvSpPr/>
              <p:nvPr/>
            </p:nvSpPr>
            <p:spPr>
              <a:xfrm>
                <a:off x="10441569" y="5791998"/>
                <a:ext cx="223615" cy="216716"/>
              </a:xfrm>
              <a:custGeom>
                <a:avLst/>
                <a:gdLst>
                  <a:gd name="connsiteX0" fmla="*/ 121273 w 223615"/>
                  <a:gd name="connsiteY0" fmla="*/ 83190 h 216716"/>
                  <a:gd name="connsiteX1" fmla="*/ 100081 w 223615"/>
                  <a:gd name="connsiteY1" fmla="*/ 101451 h 216716"/>
                  <a:gd name="connsiteX2" fmla="*/ 78306 w 223615"/>
                  <a:gd name="connsiteY2" fmla="*/ 112047 h 216716"/>
                  <a:gd name="connsiteX3" fmla="*/ 64760 w 223615"/>
                  <a:gd name="connsiteY3" fmla="*/ 120877 h 216716"/>
                  <a:gd name="connsiteX4" fmla="*/ 47100 w 223615"/>
                  <a:gd name="connsiteY4" fmla="*/ 132639 h 216716"/>
                  <a:gd name="connsiteX5" fmla="*/ 31206 w 223615"/>
                  <a:gd name="connsiteY5" fmla="*/ 152666 h 216716"/>
                  <a:gd name="connsiteX6" fmla="*/ 20609 w 223615"/>
                  <a:gd name="connsiteY6" fmla="*/ 158547 h 216716"/>
                  <a:gd name="connsiteX7" fmla="*/ 17077 w 223615"/>
                  <a:gd name="connsiteY7" fmla="*/ 168560 h 216716"/>
                  <a:gd name="connsiteX8" fmla="*/ 9430 w 223615"/>
                  <a:gd name="connsiteY8" fmla="*/ 175024 h 216716"/>
                  <a:gd name="connsiteX9" fmla="*/ 0 w 223615"/>
                  <a:gd name="connsiteY9" fmla="*/ 183854 h 216716"/>
                  <a:gd name="connsiteX10" fmla="*/ 6481 w 223615"/>
                  <a:gd name="connsiteY10" fmla="*/ 196216 h 216716"/>
                  <a:gd name="connsiteX11" fmla="*/ 23559 w 223615"/>
                  <a:gd name="connsiteY11" fmla="*/ 202115 h 216716"/>
                  <a:gd name="connsiteX12" fmla="*/ 32389 w 223615"/>
                  <a:gd name="connsiteY12" fmla="*/ 199748 h 216716"/>
                  <a:gd name="connsiteX13" fmla="*/ 41802 w 223615"/>
                  <a:gd name="connsiteY13" fmla="*/ 207413 h 216716"/>
                  <a:gd name="connsiteX14" fmla="*/ 52398 w 223615"/>
                  <a:gd name="connsiteY14" fmla="*/ 210945 h 216716"/>
                  <a:gd name="connsiteX15" fmla="*/ 62411 w 223615"/>
                  <a:gd name="connsiteY15" fmla="*/ 215060 h 216716"/>
                  <a:gd name="connsiteX16" fmla="*/ 89485 w 223615"/>
                  <a:gd name="connsiteY16" fmla="*/ 213294 h 216716"/>
                  <a:gd name="connsiteX17" fmla="*/ 110094 w 223615"/>
                  <a:gd name="connsiteY17" fmla="*/ 192684 h 216716"/>
                  <a:gd name="connsiteX18" fmla="*/ 124222 w 223615"/>
                  <a:gd name="connsiteY18" fmla="*/ 177390 h 216716"/>
                  <a:gd name="connsiteX19" fmla="*/ 135402 w 223615"/>
                  <a:gd name="connsiteY19" fmla="*/ 151483 h 216716"/>
                  <a:gd name="connsiteX20" fmla="*/ 153062 w 223615"/>
                  <a:gd name="connsiteY20" fmla="*/ 124409 h 216716"/>
                  <a:gd name="connsiteX21" fmla="*/ 179552 w 223615"/>
                  <a:gd name="connsiteY21" fmla="*/ 119111 h 216716"/>
                  <a:gd name="connsiteX22" fmla="*/ 187800 w 223615"/>
                  <a:gd name="connsiteY22" fmla="*/ 112047 h 216716"/>
                  <a:gd name="connsiteX23" fmla="*/ 178969 w 223615"/>
                  <a:gd name="connsiteY23" fmla="*/ 97318 h 216716"/>
                  <a:gd name="connsiteX24" fmla="*/ 195447 w 223615"/>
                  <a:gd name="connsiteY24" fmla="*/ 80841 h 216716"/>
                  <a:gd name="connsiteX25" fmla="*/ 210158 w 223615"/>
                  <a:gd name="connsiteY25" fmla="*/ 62598 h 216716"/>
                  <a:gd name="connsiteX26" fmla="*/ 221354 w 223615"/>
                  <a:gd name="connsiteY26" fmla="*/ 47287 h 216716"/>
                  <a:gd name="connsiteX27" fmla="*/ 218988 w 223615"/>
                  <a:gd name="connsiteY27" fmla="*/ 28443 h 216716"/>
                  <a:gd name="connsiteX28" fmla="*/ 221354 w 223615"/>
                  <a:gd name="connsiteY28" fmla="*/ 22562 h 216716"/>
                  <a:gd name="connsiteX29" fmla="*/ 212524 w 223615"/>
                  <a:gd name="connsiteY29" fmla="*/ 26677 h 216716"/>
                  <a:gd name="connsiteX30" fmla="*/ 214290 w 223615"/>
                  <a:gd name="connsiteY30" fmla="*/ 11966 h 216716"/>
                  <a:gd name="connsiteX31" fmla="*/ 204860 w 223615"/>
                  <a:gd name="connsiteY31" fmla="*/ 19613 h 216716"/>
                  <a:gd name="connsiteX32" fmla="*/ 187800 w 223615"/>
                  <a:gd name="connsiteY32" fmla="*/ 26677 h 216716"/>
                  <a:gd name="connsiteX33" fmla="*/ 183084 w 223615"/>
                  <a:gd name="connsiteY33" fmla="*/ 10200 h 216716"/>
                  <a:gd name="connsiteX34" fmla="*/ 183084 w 223615"/>
                  <a:gd name="connsiteY34" fmla="*/ 4319 h 216716"/>
                  <a:gd name="connsiteX35" fmla="*/ 176020 w 223615"/>
                  <a:gd name="connsiteY35" fmla="*/ 2553 h 216716"/>
                  <a:gd name="connsiteX36" fmla="*/ 164241 w 223615"/>
                  <a:gd name="connsiteY36" fmla="*/ 11383 h 216716"/>
                  <a:gd name="connsiteX37" fmla="*/ 160126 w 223615"/>
                  <a:gd name="connsiteY37" fmla="*/ 24328 h 216716"/>
                  <a:gd name="connsiteX38" fmla="*/ 153645 w 223615"/>
                  <a:gd name="connsiteY38" fmla="*/ 40805 h 216716"/>
                  <a:gd name="connsiteX39" fmla="*/ 137168 w 223615"/>
                  <a:gd name="connsiteY39" fmla="*/ 57300 h 216716"/>
                  <a:gd name="connsiteX40" fmla="*/ 121273 w 223615"/>
                  <a:gd name="connsiteY40" fmla="*/ 83190 h 216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23615" h="216716">
                    <a:moveTo>
                      <a:pt x="121273" y="83190"/>
                    </a:moveTo>
                    <a:cubicBezTo>
                      <a:pt x="121273" y="83190"/>
                      <a:pt x="107728" y="96736"/>
                      <a:pt x="100081" y="101451"/>
                    </a:cubicBezTo>
                    <a:cubicBezTo>
                      <a:pt x="92434" y="106166"/>
                      <a:pt x="83604" y="107332"/>
                      <a:pt x="78306" y="112047"/>
                    </a:cubicBezTo>
                    <a:cubicBezTo>
                      <a:pt x="73007" y="116762"/>
                      <a:pt x="72407" y="120877"/>
                      <a:pt x="64760" y="120877"/>
                    </a:cubicBezTo>
                    <a:cubicBezTo>
                      <a:pt x="57113" y="120877"/>
                      <a:pt x="51215" y="123809"/>
                      <a:pt x="47100" y="132639"/>
                    </a:cubicBezTo>
                    <a:cubicBezTo>
                      <a:pt x="42985" y="141469"/>
                      <a:pt x="32389" y="147951"/>
                      <a:pt x="31206" y="152666"/>
                    </a:cubicBezTo>
                    <a:cubicBezTo>
                      <a:pt x="30023" y="157381"/>
                      <a:pt x="24724" y="156781"/>
                      <a:pt x="20609" y="158547"/>
                    </a:cubicBezTo>
                    <a:cubicBezTo>
                      <a:pt x="16494" y="160313"/>
                      <a:pt x="17077" y="162661"/>
                      <a:pt x="17077" y="168560"/>
                    </a:cubicBezTo>
                    <a:cubicBezTo>
                      <a:pt x="17077" y="174459"/>
                      <a:pt x="10013" y="169725"/>
                      <a:pt x="9430" y="175024"/>
                    </a:cubicBezTo>
                    <a:cubicBezTo>
                      <a:pt x="8847" y="180322"/>
                      <a:pt x="0" y="172092"/>
                      <a:pt x="0" y="183854"/>
                    </a:cubicBezTo>
                    <a:cubicBezTo>
                      <a:pt x="0" y="195616"/>
                      <a:pt x="600" y="193867"/>
                      <a:pt x="6481" y="196216"/>
                    </a:cubicBezTo>
                    <a:cubicBezTo>
                      <a:pt x="12362" y="198565"/>
                      <a:pt x="21793" y="208578"/>
                      <a:pt x="23559" y="202115"/>
                    </a:cubicBezTo>
                    <a:cubicBezTo>
                      <a:pt x="25325" y="195651"/>
                      <a:pt x="29440" y="195051"/>
                      <a:pt x="32389" y="199748"/>
                    </a:cubicBezTo>
                    <a:cubicBezTo>
                      <a:pt x="35338" y="204446"/>
                      <a:pt x="36504" y="207413"/>
                      <a:pt x="41802" y="207413"/>
                    </a:cubicBezTo>
                    <a:cubicBezTo>
                      <a:pt x="47100" y="207413"/>
                      <a:pt x="51215" y="209179"/>
                      <a:pt x="52398" y="210945"/>
                    </a:cubicBezTo>
                    <a:cubicBezTo>
                      <a:pt x="53581" y="212711"/>
                      <a:pt x="57696" y="215060"/>
                      <a:pt x="62411" y="215060"/>
                    </a:cubicBezTo>
                    <a:cubicBezTo>
                      <a:pt x="67126" y="215060"/>
                      <a:pt x="85370" y="219775"/>
                      <a:pt x="89485" y="213294"/>
                    </a:cubicBezTo>
                    <a:cubicBezTo>
                      <a:pt x="93600" y="206812"/>
                      <a:pt x="103030" y="196216"/>
                      <a:pt x="110094" y="192684"/>
                    </a:cubicBezTo>
                    <a:cubicBezTo>
                      <a:pt x="117158" y="189152"/>
                      <a:pt x="121273" y="187386"/>
                      <a:pt x="124222" y="177390"/>
                    </a:cubicBezTo>
                    <a:cubicBezTo>
                      <a:pt x="127172" y="167395"/>
                      <a:pt x="134218" y="162661"/>
                      <a:pt x="135402" y="151483"/>
                    </a:cubicBezTo>
                    <a:cubicBezTo>
                      <a:pt x="136585" y="140304"/>
                      <a:pt x="141883" y="126758"/>
                      <a:pt x="153062" y="124409"/>
                    </a:cubicBezTo>
                    <a:cubicBezTo>
                      <a:pt x="164241" y="122060"/>
                      <a:pt x="170139" y="119111"/>
                      <a:pt x="179552" y="119111"/>
                    </a:cubicBezTo>
                    <a:cubicBezTo>
                      <a:pt x="188965" y="119111"/>
                      <a:pt x="192497" y="116745"/>
                      <a:pt x="187800" y="112047"/>
                    </a:cubicBezTo>
                    <a:cubicBezTo>
                      <a:pt x="183102" y="107350"/>
                      <a:pt x="172488" y="101451"/>
                      <a:pt x="178969" y="97318"/>
                    </a:cubicBezTo>
                    <a:cubicBezTo>
                      <a:pt x="185451" y="93186"/>
                      <a:pt x="193098" y="89089"/>
                      <a:pt x="195447" y="80841"/>
                    </a:cubicBezTo>
                    <a:cubicBezTo>
                      <a:pt x="197547" y="72952"/>
                      <a:pt x="202893" y="66323"/>
                      <a:pt x="210158" y="62598"/>
                    </a:cubicBezTo>
                    <a:cubicBezTo>
                      <a:pt x="217222" y="59066"/>
                      <a:pt x="221354" y="53768"/>
                      <a:pt x="221354" y="47287"/>
                    </a:cubicBezTo>
                    <a:cubicBezTo>
                      <a:pt x="221354" y="40805"/>
                      <a:pt x="215456" y="31975"/>
                      <a:pt x="218988" y="28443"/>
                    </a:cubicBezTo>
                    <a:cubicBezTo>
                      <a:pt x="222520" y="24911"/>
                      <a:pt x="226052" y="23145"/>
                      <a:pt x="221354" y="22562"/>
                    </a:cubicBezTo>
                    <a:cubicBezTo>
                      <a:pt x="216656" y="21979"/>
                      <a:pt x="215456" y="31392"/>
                      <a:pt x="212524" y="26677"/>
                    </a:cubicBezTo>
                    <a:cubicBezTo>
                      <a:pt x="209592" y="21962"/>
                      <a:pt x="217822" y="16681"/>
                      <a:pt x="214290" y="11966"/>
                    </a:cubicBezTo>
                    <a:cubicBezTo>
                      <a:pt x="210758" y="7251"/>
                      <a:pt x="210758" y="17847"/>
                      <a:pt x="204860" y="19613"/>
                    </a:cubicBezTo>
                    <a:cubicBezTo>
                      <a:pt x="198961" y="21379"/>
                      <a:pt x="190149" y="37273"/>
                      <a:pt x="187800" y="26677"/>
                    </a:cubicBezTo>
                    <a:cubicBezTo>
                      <a:pt x="185451" y="16081"/>
                      <a:pt x="186616" y="11383"/>
                      <a:pt x="183084" y="10200"/>
                    </a:cubicBezTo>
                    <a:cubicBezTo>
                      <a:pt x="179552" y="9017"/>
                      <a:pt x="178369" y="7251"/>
                      <a:pt x="183084" y="4319"/>
                    </a:cubicBezTo>
                    <a:cubicBezTo>
                      <a:pt x="187800" y="1388"/>
                      <a:pt x="180735" y="-2745"/>
                      <a:pt x="176020" y="2553"/>
                    </a:cubicBezTo>
                    <a:cubicBezTo>
                      <a:pt x="171305" y="7851"/>
                      <a:pt x="166607" y="8434"/>
                      <a:pt x="164241" y="11383"/>
                    </a:cubicBezTo>
                    <a:cubicBezTo>
                      <a:pt x="161874" y="14332"/>
                      <a:pt x="158943" y="14315"/>
                      <a:pt x="160126" y="24328"/>
                    </a:cubicBezTo>
                    <a:cubicBezTo>
                      <a:pt x="161309" y="34342"/>
                      <a:pt x="162475" y="36108"/>
                      <a:pt x="153645" y="40805"/>
                    </a:cubicBezTo>
                    <a:cubicBezTo>
                      <a:pt x="144815" y="45503"/>
                      <a:pt x="139517" y="46103"/>
                      <a:pt x="137168" y="57300"/>
                    </a:cubicBezTo>
                    <a:cubicBezTo>
                      <a:pt x="134920" y="67467"/>
                      <a:pt x="129323" y="76585"/>
                      <a:pt x="121273" y="8319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1C353DD2-1A50-436E-9CCD-E1D239D700EF}"/>
                  </a:ext>
                </a:extLst>
              </p:cNvPr>
              <p:cNvSpPr/>
              <p:nvPr/>
            </p:nvSpPr>
            <p:spPr>
              <a:xfrm>
                <a:off x="10616687" y="5595954"/>
                <a:ext cx="167745" cy="236618"/>
              </a:xfrm>
              <a:custGeom>
                <a:avLst/>
                <a:gdLst>
                  <a:gd name="connsiteX0" fmla="*/ 6784 w 167745"/>
                  <a:gd name="connsiteY0" fmla="*/ 10797 h 236618"/>
                  <a:gd name="connsiteX1" fmla="*/ 13265 w 167745"/>
                  <a:gd name="connsiteY1" fmla="*/ 25525 h 236618"/>
                  <a:gd name="connsiteX2" fmla="*/ 23278 w 167745"/>
                  <a:gd name="connsiteY2" fmla="*/ 40237 h 236618"/>
                  <a:gd name="connsiteX3" fmla="*/ 32108 w 167745"/>
                  <a:gd name="connsiteY3" fmla="*/ 55548 h 236618"/>
                  <a:gd name="connsiteX4" fmla="*/ 40938 w 167745"/>
                  <a:gd name="connsiteY4" fmla="*/ 60246 h 236618"/>
                  <a:gd name="connsiteX5" fmla="*/ 45636 w 167745"/>
                  <a:gd name="connsiteY5" fmla="*/ 67310 h 236618"/>
                  <a:gd name="connsiteX6" fmla="*/ 50352 w 167745"/>
                  <a:gd name="connsiteY6" fmla="*/ 81438 h 236618"/>
                  <a:gd name="connsiteX7" fmla="*/ 59182 w 167745"/>
                  <a:gd name="connsiteY7" fmla="*/ 93218 h 236618"/>
                  <a:gd name="connsiteX8" fmla="*/ 56833 w 167745"/>
                  <a:gd name="connsiteY8" fmla="*/ 126772 h 236618"/>
                  <a:gd name="connsiteX9" fmla="*/ 55067 w 167745"/>
                  <a:gd name="connsiteY9" fmla="*/ 135602 h 236618"/>
                  <a:gd name="connsiteX10" fmla="*/ 50935 w 167745"/>
                  <a:gd name="connsiteY10" fmla="*/ 148547 h 236618"/>
                  <a:gd name="connsiteX11" fmla="*/ 40497 w 167745"/>
                  <a:gd name="connsiteY11" fmla="*/ 151126 h 236618"/>
                  <a:gd name="connsiteX12" fmla="*/ 36523 w 167745"/>
                  <a:gd name="connsiteY12" fmla="*/ 154216 h 236618"/>
                  <a:gd name="connsiteX13" fmla="*/ 30113 w 167745"/>
                  <a:gd name="connsiteY13" fmla="*/ 159073 h 236618"/>
                  <a:gd name="connsiteX14" fmla="*/ 38060 w 167745"/>
                  <a:gd name="connsiteY14" fmla="*/ 169016 h 236618"/>
                  <a:gd name="connsiteX15" fmla="*/ 49098 w 167745"/>
                  <a:gd name="connsiteY15" fmla="*/ 175409 h 236618"/>
                  <a:gd name="connsiteX16" fmla="*/ 61248 w 167745"/>
                  <a:gd name="connsiteY16" fmla="*/ 181378 h 236618"/>
                  <a:gd name="connsiteX17" fmla="*/ 72286 w 167745"/>
                  <a:gd name="connsiteY17" fmla="*/ 189537 h 236618"/>
                  <a:gd name="connsiteX18" fmla="*/ 74493 w 167745"/>
                  <a:gd name="connsiteY18" fmla="*/ 199250 h 236618"/>
                  <a:gd name="connsiteX19" fmla="*/ 68753 w 167745"/>
                  <a:gd name="connsiteY19" fmla="*/ 211400 h 236618"/>
                  <a:gd name="connsiteX20" fmla="*/ 59923 w 167745"/>
                  <a:gd name="connsiteY20" fmla="*/ 227065 h 236618"/>
                  <a:gd name="connsiteX21" fmla="*/ 71403 w 167745"/>
                  <a:gd name="connsiteY21" fmla="*/ 232363 h 236618"/>
                  <a:gd name="connsiteX22" fmla="*/ 85743 w 167745"/>
                  <a:gd name="connsiteY22" fmla="*/ 234800 h 236618"/>
                  <a:gd name="connsiteX23" fmla="*/ 98335 w 167745"/>
                  <a:gd name="connsiteY23" fmla="*/ 218677 h 236618"/>
                  <a:gd name="connsiteX24" fmla="*/ 110255 w 167745"/>
                  <a:gd name="connsiteY24" fmla="*/ 201016 h 236618"/>
                  <a:gd name="connsiteX25" fmla="*/ 123942 w 167745"/>
                  <a:gd name="connsiteY25" fmla="*/ 183144 h 236618"/>
                  <a:gd name="connsiteX26" fmla="*/ 124825 w 167745"/>
                  <a:gd name="connsiteY26" fmla="*/ 174967 h 236618"/>
                  <a:gd name="connsiteX27" fmla="*/ 123271 w 167745"/>
                  <a:gd name="connsiteY27" fmla="*/ 164159 h 236618"/>
                  <a:gd name="connsiteX28" fmla="*/ 129682 w 167745"/>
                  <a:gd name="connsiteY28" fmla="*/ 155099 h 236618"/>
                  <a:gd name="connsiteX29" fmla="*/ 142044 w 167745"/>
                  <a:gd name="connsiteY29" fmla="*/ 155770 h 236618"/>
                  <a:gd name="connsiteX30" fmla="*/ 151528 w 167745"/>
                  <a:gd name="connsiteY30" fmla="*/ 157095 h 236618"/>
                  <a:gd name="connsiteX31" fmla="*/ 150432 w 167745"/>
                  <a:gd name="connsiteY31" fmla="*/ 153775 h 236618"/>
                  <a:gd name="connsiteX32" fmla="*/ 149320 w 167745"/>
                  <a:gd name="connsiteY32" fmla="*/ 146499 h 236618"/>
                  <a:gd name="connsiteX33" fmla="*/ 153965 w 167745"/>
                  <a:gd name="connsiteY33" fmla="*/ 140971 h 236618"/>
                  <a:gd name="connsiteX34" fmla="*/ 159033 w 167745"/>
                  <a:gd name="connsiteY34" fmla="*/ 136115 h 236618"/>
                  <a:gd name="connsiteX35" fmla="*/ 163890 w 167745"/>
                  <a:gd name="connsiteY35" fmla="*/ 126401 h 236618"/>
                  <a:gd name="connsiteX36" fmla="*/ 164119 w 167745"/>
                  <a:gd name="connsiteY36" fmla="*/ 112715 h 236618"/>
                  <a:gd name="connsiteX37" fmla="*/ 167422 w 167745"/>
                  <a:gd name="connsiteY37" fmla="*/ 107204 h 236618"/>
                  <a:gd name="connsiteX38" fmla="*/ 162795 w 167745"/>
                  <a:gd name="connsiteY38" fmla="*/ 104555 h 236618"/>
                  <a:gd name="connsiteX39" fmla="*/ 152640 w 167745"/>
                  <a:gd name="connsiteY39" fmla="*/ 101023 h 236618"/>
                  <a:gd name="connsiteX40" fmla="*/ 144463 w 167745"/>
                  <a:gd name="connsiteY40" fmla="*/ 105438 h 236618"/>
                  <a:gd name="connsiteX41" fmla="*/ 136075 w 167745"/>
                  <a:gd name="connsiteY41" fmla="*/ 112944 h 236618"/>
                  <a:gd name="connsiteX42" fmla="*/ 123059 w 167745"/>
                  <a:gd name="connsiteY42" fmla="*/ 116918 h 236618"/>
                  <a:gd name="connsiteX43" fmla="*/ 114441 w 167745"/>
                  <a:gd name="connsiteY43" fmla="*/ 111620 h 236618"/>
                  <a:gd name="connsiteX44" fmla="*/ 109584 w 167745"/>
                  <a:gd name="connsiteY44" fmla="*/ 108087 h 236618"/>
                  <a:gd name="connsiteX45" fmla="*/ 99218 w 167745"/>
                  <a:gd name="connsiteY45" fmla="*/ 104768 h 236618"/>
                  <a:gd name="connsiteX46" fmla="*/ 94573 w 167745"/>
                  <a:gd name="connsiteY46" fmla="*/ 98586 h 236618"/>
                  <a:gd name="connsiteX47" fmla="*/ 92153 w 167745"/>
                  <a:gd name="connsiteY47" fmla="*/ 82692 h 236618"/>
                  <a:gd name="connsiteX48" fmla="*/ 78679 w 167745"/>
                  <a:gd name="connsiteY48" fmla="*/ 72537 h 236618"/>
                  <a:gd name="connsiteX49" fmla="*/ 77142 w 167745"/>
                  <a:gd name="connsiteY49" fmla="*/ 81155 h 236618"/>
                  <a:gd name="connsiteX50" fmla="*/ 73381 w 167745"/>
                  <a:gd name="connsiteY50" fmla="*/ 86454 h 236618"/>
                  <a:gd name="connsiteX51" fmla="*/ 63897 w 167745"/>
                  <a:gd name="connsiteY51" fmla="*/ 79602 h 236618"/>
                  <a:gd name="connsiteX52" fmla="*/ 61018 w 167745"/>
                  <a:gd name="connsiteY52" fmla="*/ 71213 h 236618"/>
                  <a:gd name="connsiteX53" fmla="*/ 58369 w 167745"/>
                  <a:gd name="connsiteY53" fmla="*/ 57526 h 236618"/>
                  <a:gd name="connsiteX54" fmla="*/ 52859 w 167745"/>
                  <a:gd name="connsiteY54" fmla="*/ 48255 h 236618"/>
                  <a:gd name="connsiteX55" fmla="*/ 49981 w 167745"/>
                  <a:gd name="connsiteY55" fmla="*/ 33685 h 236618"/>
                  <a:gd name="connsiteX56" fmla="*/ 32991 w 167745"/>
                  <a:gd name="connsiteY56" fmla="*/ 19786 h 236618"/>
                  <a:gd name="connsiteX57" fmla="*/ 17097 w 167745"/>
                  <a:gd name="connsiteY57" fmla="*/ 12934 h 236618"/>
                  <a:gd name="connsiteX58" fmla="*/ 6271 w 167745"/>
                  <a:gd name="connsiteY58" fmla="*/ 360 h 236618"/>
                  <a:gd name="connsiteX59" fmla="*/ 320 w 167745"/>
                  <a:gd name="connsiteY59" fmla="*/ 3221 h 236618"/>
                  <a:gd name="connsiteX60" fmla="*/ 6784 w 167745"/>
                  <a:gd name="connsiteY60" fmla="*/ 10797 h 236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167745" h="236618">
                    <a:moveTo>
                      <a:pt x="6784" y="10797"/>
                    </a:moveTo>
                    <a:cubicBezTo>
                      <a:pt x="11069" y="14468"/>
                      <a:pt x="13453" y="19886"/>
                      <a:pt x="13265" y="25525"/>
                    </a:cubicBezTo>
                    <a:cubicBezTo>
                      <a:pt x="13265" y="35521"/>
                      <a:pt x="19146" y="37287"/>
                      <a:pt x="23278" y="40237"/>
                    </a:cubicBezTo>
                    <a:cubicBezTo>
                      <a:pt x="27410" y="43186"/>
                      <a:pt x="27393" y="49649"/>
                      <a:pt x="32108" y="55548"/>
                    </a:cubicBezTo>
                    <a:cubicBezTo>
                      <a:pt x="36824" y="61447"/>
                      <a:pt x="39172" y="63778"/>
                      <a:pt x="40938" y="60246"/>
                    </a:cubicBezTo>
                    <a:cubicBezTo>
                      <a:pt x="42705" y="56713"/>
                      <a:pt x="45636" y="63195"/>
                      <a:pt x="45636" y="67310"/>
                    </a:cubicBezTo>
                    <a:cubicBezTo>
                      <a:pt x="45636" y="71425"/>
                      <a:pt x="42705" y="78506"/>
                      <a:pt x="50352" y="81438"/>
                    </a:cubicBezTo>
                    <a:cubicBezTo>
                      <a:pt x="57999" y="84370"/>
                      <a:pt x="60365" y="82039"/>
                      <a:pt x="59182" y="93218"/>
                    </a:cubicBezTo>
                    <a:cubicBezTo>
                      <a:pt x="57999" y="104396"/>
                      <a:pt x="62714" y="124423"/>
                      <a:pt x="56833" y="126772"/>
                    </a:cubicBezTo>
                    <a:cubicBezTo>
                      <a:pt x="50952" y="129121"/>
                      <a:pt x="55067" y="130304"/>
                      <a:pt x="55067" y="135602"/>
                    </a:cubicBezTo>
                    <a:cubicBezTo>
                      <a:pt x="55067" y="140901"/>
                      <a:pt x="56833" y="147382"/>
                      <a:pt x="50935" y="148547"/>
                    </a:cubicBezTo>
                    <a:cubicBezTo>
                      <a:pt x="45035" y="149713"/>
                      <a:pt x="41380" y="148035"/>
                      <a:pt x="40497" y="151126"/>
                    </a:cubicBezTo>
                    <a:cubicBezTo>
                      <a:pt x="39614" y="154216"/>
                      <a:pt x="39614" y="154004"/>
                      <a:pt x="36523" y="154216"/>
                    </a:cubicBezTo>
                    <a:cubicBezTo>
                      <a:pt x="33433" y="154428"/>
                      <a:pt x="30342" y="154887"/>
                      <a:pt x="30113" y="159073"/>
                    </a:cubicBezTo>
                    <a:cubicBezTo>
                      <a:pt x="29884" y="163258"/>
                      <a:pt x="33433" y="166808"/>
                      <a:pt x="38060" y="169016"/>
                    </a:cubicBezTo>
                    <a:cubicBezTo>
                      <a:pt x="41890" y="170874"/>
                      <a:pt x="45580" y="173011"/>
                      <a:pt x="49098" y="175409"/>
                    </a:cubicBezTo>
                    <a:cubicBezTo>
                      <a:pt x="54396" y="178729"/>
                      <a:pt x="56833" y="180265"/>
                      <a:pt x="61248" y="181378"/>
                    </a:cubicBezTo>
                    <a:cubicBezTo>
                      <a:pt x="65663" y="182491"/>
                      <a:pt x="70520" y="187117"/>
                      <a:pt x="72286" y="189537"/>
                    </a:cubicBezTo>
                    <a:cubicBezTo>
                      <a:pt x="74649" y="192177"/>
                      <a:pt x="75484" y="195848"/>
                      <a:pt x="74493" y="199250"/>
                    </a:cubicBezTo>
                    <a:cubicBezTo>
                      <a:pt x="73381" y="204336"/>
                      <a:pt x="72498" y="206102"/>
                      <a:pt x="68753" y="211400"/>
                    </a:cubicBezTo>
                    <a:cubicBezTo>
                      <a:pt x="65009" y="216698"/>
                      <a:pt x="55067" y="223092"/>
                      <a:pt x="59923" y="227065"/>
                    </a:cubicBezTo>
                    <a:cubicBezTo>
                      <a:pt x="64780" y="231039"/>
                      <a:pt x="68083" y="228831"/>
                      <a:pt x="71403" y="232363"/>
                    </a:cubicBezTo>
                    <a:cubicBezTo>
                      <a:pt x="74722" y="235895"/>
                      <a:pt x="82882" y="238544"/>
                      <a:pt x="85743" y="234800"/>
                    </a:cubicBezTo>
                    <a:cubicBezTo>
                      <a:pt x="88604" y="231057"/>
                      <a:pt x="97664" y="225299"/>
                      <a:pt x="98335" y="218677"/>
                    </a:cubicBezTo>
                    <a:cubicBezTo>
                      <a:pt x="99005" y="212054"/>
                      <a:pt x="105840" y="207639"/>
                      <a:pt x="110255" y="201016"/>
                    </a:cubicBezTo>
                    <a:cubicBezTo>
                      <a:pt x="114670" y="194394"/>
                      <a:pt x="123271" y="186447"/>
                      <a:pt x="123942" y="183144"/>
                    </a:cubicBezTo>
                    <a:cubicBezTo>
                      <a:pt x="124613" y="179842"/>
                      <a:pt x="127474" y="178729"/>
                      <a:pt x="124825" y="174967"/>
                    </a:cubicBezTo>
                    <a:cubicBezTo>
                      <a:pt x="122270" y="171964"/>
                      <a:pt x="121665" y="167761"/>
                      <a:pt x="123271" y="164159"/>
                    </a:cubicBezTo>
                    <a:cubicBezTo>
                      <a:pt x="124825" y="159956"/>
                      <a:pt x="122830" y="155099"/>
                      <a:pt x="129682" y="155099"/>
                    </a:cubicBezTo>
                    <a:cubicBezTo>
                      <a:pt x="136534" y="155099"/>
                      <a:pt x="135863" y="152892"/>
                      <a:pt x="142044" y="155770"/>
                    </a:cubicBezTo>
                    <a:cubicBezTo>
                      <a:pt x="148225" y="158649"/>
                      <a:pt x="149762" y="159956"/>
                      <a:pt x="151528" y="157095"/>
                    </a:cubicBezTo>
                    <a:cubicBezTo>
                      <a:pt x="153294" y="154234"/>
                      <a:pt x="153082" y="154658"/>
                      <a:pt x="150432" y="153775"/>
                    </a:cubicBezTo>
                    <a:cubicBezTo>
                      <a:pt x="147783" y="152892"/>
                      <a:pt x="148666" y="149148"/>
                      <a:pt x="149320" y="146499"/>
                    </a:cubicBezTo>
                    <a:cubicBezTo>
                      <a:pt x="149974" y="143850"/>
                      <a:pt x="148437" y="140971"/>
                      <a:pt x="153965" y="140971"/>
                    </a:cubicBezTo>
                    <a:cubicBezTo>
                      <a:pt x="159492" y="140971"/>
                      <a:pt x="156172" y="141413"/>
                      <a:pt x="159033" y="136115"/>
                    </a:cubicBezTo>
                    <a:cubicBezTo>
                      <a:pt x="161894" y="130817"/>
                      <a:pt x="164561" y="130163"/>
                      <a:pt x="163890" y="126401"/>
                    </a:cubicBezTo>
                    <a:cubicBezTo>
                      <a:pt x="163219" y="122640"/>
                      <a:pt x="160799" y="114269"/>
                      <a:pt x="164119" y="112715"/>
                    </a:cubicBezTo>
                    <a:cubicBezTo>
                      <a:pt x="167439" y="111160"/>
                      <a:pt x="168305" y="109854"/>
                      <a:pt x="167422" y="107204"/>
                    </a:cubicBezTo>
                    <a:cubicBezTo>
                      <a:pt x="166539" y="104555"/>
                      <a:pt x="165885" y="104768"/>
                      <a:pt x="162795" y="104555"/>
                    </a:cubicBezTo>
                    <a:cubicBezTo>
                      <a:pt x="159704" y="104344"/>
                      <a:pt x="156826" y="98586"/>
                      <a:pt x="152640" y="101023"/>
                    </a:cubicBezTo>
                    <a:cubicBezTo>
                      <a:pt x="148454" y="103461"/>
                      <a:pt x="149108" y="104768"/>
                      <a:pt x="144463" y="105438"/>
                    </a:cubicBezTo>
                    <a:cubicBezTo>
                      <a:pt x="139819" y="106110"/>
                      <a:pt x="140490" y="109412"/>
                      <a:pt x="136075" y="112944"/>
                    </a:cubicBezTo>
                    <a:cubicBezTo>
                      <a:pt x="131660" y="116476"/>
                      <a:pt x="129240" y="119125"/>
                      <a:pt x="123059" y="116918"/>
                    </a:cubicBezTo>
                    <a:cubicBezTo>
                      <a:pt x="116878" y="114710"/>
                      <a:pt x="117761" y="112273"/>
                      <a:pt x="114441" y="111620"/>
                    </a:cubicBezTo>
                    <a:cubicBezTo>
                      <a:pt x="111121" y="110966"/>
                      <a:pt x="117090" y="109183"/>
                      <a:pt x="109584" y="108087"/>
                    </a:cubicBezTo>
                    <a:cubicBezTo>
                      <a:pt x="102079" y="106993"/>
                      <a:pt x="103191" y="104997"/>
                      <a:pt x="99218" y="104768"/>
                    </a:cubicBezTo>
                    <a:cubicBezTo>
                      <a:pt x="95244" y="104538"/>
                      <a:pt x="95456" y="104555"/>
                      <a:pt x="94573" y="98586"/>
                    </a:cubicBezTo>
                    <a:cubicBezTo>
                      <a:pt x="93690" y="92617"/>
                      <a:pt x="97664" y="87337"/>
                      <a:pt x="92153" y="82692"/>
                    </a:cubicBezTo>
                    <a:cubicBezTo>
                      <a:pt x="86643" y="78047"/>
                      <a:pt x="81116" y="72096"/>
                      <a:pt x="78679" y="72537"/>
                    </a:cubicBezTo>
                    <a:cubicBezTo>
                      <a:pt x="76242" y="72979"/>
                      <a:pt x="76471" y="76953"/>
                      <a:pt x="77142" y="81155"/>
                    </a:cubicBezTo>
                    <a:cubicBezTo>
                      <a:pt x="77813" y="85359"/>
                      <a:pt x="77142" y="91081"/>
                      <a:pt x="73381" y="86454"/>
                    </a:cubicBezTo>
                    <a:cubicBezTo>
                      <a:pt x="69619" y="81827"/>
                      <a:pt x="66546" y="80043"/>
                      <a:pt x="63897" y="79602"/>
                    </a:cubicBezTo>
                    <a:cubicBezTo>
                      <a:pt x="61248" y="79160"/>
                      <a:pt x="61018" y="75187"/>
                      <a:pt x="61018" y="71213"/>
                    </a:cubicBezTo>
                    <a:cubicBezTo>
                      <a:pt x="61018" y="67239"/>
                      <a:pt x="62572" y="60846"/>
                      <a:pt x="58369" y="57526"/>
                    </a:cubicBezTo>
                    <a:cubicBezTo>
                      <a:pt x="54166" y="54206"/>
                      <a:pt x="52418" y="52899"/>
                      <a:pt x="52859" y="48255"/>
                    </a:cubicBezTo>
                    <a:cubicBezTo>
                      <a:pt x="53301" y="43610"/>
                      <a:pt x="59482" y="39866"/>
                      <a:pt x="49981" y="33685"/>
                    </a:cubicBezTo>
                    <a:cubicBezTo>
                      <a:pt x="40480" y="27504"/>
                      <a:pt x="38731" y="22206"/>
                      <a:pt x="32991" y="19786"/>
                    </a:cubicBezTo>
                    <a:cubicBezTo>
                      <a:pt x="27252" y="17367"/>
                      <a:pt x="21954" y="16695"/>
                      <a:pt x="17097" y="12934"/>
                    </a:cubicBezTo>
                    <a:cubicBezTo>
                      <a:pt x="12240" y="9172"/>
                      <a:pt x="9804" y="1684"/>
                      <a:pt x="6271" y="360"/>
                    </a:cubicBezTo>
                    <a:cubicBezTo>
                      <a:pt x="2739" y="-965"/>
                      <a:pt x="1203" y="1684"/>
                      <a:pt x="320" y="3221"/>
                    </a:cubicBezTo>
                    <a:cubicBezTo>
                      <a:pt x="-563" y="4757"/>
                      <a:pt x="20" y="6452"/>
                      <a:pt x="6784" y="1079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8C9093FC-9DB4-459B-B799-5274514E4630}"/>
                  </a:ext>
                </a:extLst>
              </p:cNvPr>
              <p:cNvSpPr/>
              <p:nvPr/>
            </p:nvSpPr>
            <p:spPr>
              <a:xfrm>
                <a:off x="10473002" y="6007013"/>
                <a:ext cx="19887" cy="21996"/>
              </a:xfrm>
              <a:custGeom>
                <a:avLst/>
                <a:gdLst>
                  <a:gd name="connsiteX0" fmla="*/ 5777 w 19887"/>
                  <a:gd name="connsiteY0" fmla="*/ 3806 h 21996"/>
                  <a:gd name="connsiteX1" fmla="*/ 3305 w 19887"/>
                  <a:gd name="connsiteY1" fmla="*/ 14561 h 21996"/>
                  <a:gd name="connsiteX2" fmla="*/ 2880 w 19887"/>
                  <a:gd name="connsiteY2" fmla="*/ 21996 h 21996"/>
                  <a:gd name="connsiteX3" fmla="*/ 14042 w 19887"/>
                  <a:gd name="connsiteY3" fmla="*/ 18694 h 21996"/>
                  <a:gd name="connsiteX4" fmla="*/ 19834 w 19887"/>
                  <a:gd name="connsiteY4" fmla="*/ 14967 h 21996"/>
                  <a:gd name="connsiteX5" fmla="*/ 15702 w 19887"/>
                  <a:gd name="connsiteY5" fmla="*/ 7533 h 21996"/>
                  <a:gd name="connsiteX6" fmla="*/ 5777 w 19887"/>
                  <a:gd name="connsiteY6" fmla="*/ 3806 h 21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887" h="21996">
                    <a:moveTo>
                      <a:pt x="5777" y="3806"/>
                    </a:moveTo>
                    <a:cubicBezTo>
                      <a:pt x="5777" y="3806"/>
                      <a:pt x="7843" y="10870"/>
                      <a:pt x="3305" y="14561"/>
                    </a:cubicBezTo>
                    <a:cubicBezTo>
                      <a:pt x="-1234" y="18253"/>
                      <a:pt x="-828" y="21996"/>
                      <a:pt x="2880" y="21996"/>
                    </a:cubicBezTo>
                    <a:cubicBezTo>
                      <a:pt x="6589" y="21996"/>
                      <a:pt x="9944" y="16698"/>
                      <a:pt x="14042" y="18694"/>
                    </a:cubicBezTo>
                    <a:cubicBezTo>
                      <a:pt x="18139" y="20689"/>
                      <a:pt x="20259" y="18270"/>
                      <a:pt x="19834" y="14967"/>
                    </a:cubicBezTo>
                    <a:cubicBezTo>
                      <a:pt x="19411" y="11665"/>
                      <a:pt x="16938" y="12478"/>
                      <a:pt x="15702" y="7533"/>
                    </a:cubicBezTo>
                    <a:cubicBezTo>
                      <a:pt x="14466" y="2588"/>
                      <a:pt x="4523" y="-4459"/>
                      <a:pt x="5777" y="380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F3401EC9-72AE-4F63-BC06-80FDBC2B8558}"/>
                  </a:ext>
                </a:extLst>
              </p:cNvPr>
              <p:cNvSpPr/>
              <p:nvPr/>
            </p:nvSpPr>
            <p:spPr>
              <a:xfrm>
                <a:off x="10426237" y="6146792"/>
                <a:ext cx="13095" cy="17285"/>
              </a:xfrm>
              <a:custGeom>
                <a:avLst/>
                <a:gdLst>
                  <a:gd name="connsiteX0" fmla="*/ 7138 w 13095"/>
                  <a:gd name="connsiteY0" fmla="*/ 2502 h 17285"/>
                  <a:gd name="connsiteX1" fmla="*/ 3429 w 13095"/>
                  <a:gd name="connsiteY1" fmla="*/ 9124 h 17285"/>
                  <a:gd name="connsiteX2" fmla="*/ 3005 w 13095"/>
                  <a:gd name="connsiteY2" fmla="*/ 16188 h 17285"/>
                  <a:gd name="connsiteX3" fmla="*/ 10070 w 13095"/>
                  <a:gd name="connsiteY3" fmla="*/ 14934 h 17285"/>
                  <a:gd name="connsiteX4" fmla="*/ 12136 w 13095"/>
                  <a:gd name="connsiteY4" fmla="*/ 6669 h 17285"/>
                  <a:gd name="connsiteX5" fmla="*/ 7138 w 13095"/>
                  <a:gd name="connsiteY5" fmla="*/ 2502 h 17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095" h="17285">
                    <a:moveTo>
                      <a:pt x="7138" y="2502"/>
                    </a:moveTo>
                    <a:cubicBezTo>
                      <a:pt x="6396" y="4952"/>
                      <a:pt x="5130" y="7212"/>
                      <a:pt x="3429" y="9124"/>
                    </a:cubicBezTo>
                    <a:cubicBezTo>
                      <a:pt x="532" y="12426"/>
                      <a:pt x="-2363" y="15323"/>
                      <a:pt x="3005" y="16188"/>
                    </a:cubicBezTo>
                    <a:cubicBezTo>
                      <a:pt x="8374" y="17054"/>
                      <a:pt x="10070" y="18661"/>
                      <a:pt x="10070" y="14934"/>
                    </a:cubicBezTo>
                    <a:cubicBezTo>
                      <a:pt x="10070" y="11208"/>
                      <a:pt x="9239" y="9160"/>
                      <a:pt x="12136" y="6669"/>
                    </a:cubicBezTo>
                    <a:cubicBezTo>
                      <a:pt x="15032" y="4179"/>
                      <a:pt x="10793" y="-4103"/>
                      <a:pt x="7138" y="250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17A56AD8-FE5E-4FA6-88F0-9BDBE25BBBF6}"/>
                  </a:ext>
                </a:extLst>
              </p:cNvPr>
              <p:cNvSpPr/>
              <p:nvPr/>
            </p:nvSpPr>
            <p:spPr>
              <a:xfrm>
                <a:off x="10879648" y="5433750"/>
                <a:ext cx="5892" cy="3408"/>
              </a:xfrm>
              <a:custGeom>
                <a:avLst/>
                <a:gdLst>
                  <a:gd name="connsiteX0" fmla="*/ 4364 w 5892"/>
                  <a:gd name="connsiteY0" fmla="*/ 0 h 3408"/>
                  <a:gd name="connsiteX1" fmla="*/ 638 w 5892"/>
                  <a:gd name="connsiteY1" fmla="*/ 2985 h 3408"/>
                  <a:gd name="connsiteX2" fmla="*/ 4364 w 5892"/>
                  <a:gd name="connsiteY2" fmla="*/ 0 h 3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92" h="3408">
                    <a:moveTo>
                      <a:pt x="4364" y="0"/>
                    </a:moveTo>
                    <a:cubicBezTo>
                      <a:pt x="4364" y="0"/>
                      <a:pt x="-1994" y="1131"/>
                      <a:pt x="638" y="2985"/>
                    </a:cubicBezTo>
                    <a:cubicBezTo>
                      <a:pt x="3269" y="4839"/>
                      <a:pt x="8479" y="0"/>
                      <a:pt x="4364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8703F459-8F75-4C3D-8290-BC5080D18872}"/>
                  </a:ext>
                </a:extLst>
              </p:cNvPr>
              <p:cNvSpPr/>
              <p:nvPr/>
            </p:nvSpPr>
            <p:spPr>
              <a:xfrm>
                <a:off x="10861505" y="5469283"/>
                <a:ext cx="4702" cy="7616"/>
              </a:xfrm>
              <a:custGeom>
                <a:avLst/>
                <a:gdLst>
                  <a:gd name="connsiteX0" fmla="*/ 2781 w 4702"/>
                  <a:gd name="connsiteY0" fmla="*/ 0 h 7616"/>
                  <a:gd name="connsiteX1" fmla="*/ 19 w 4702"/>
                  <a:gd name="connsiteY1" fmla="*/ 3452 h 7616"/>
                  <a:gd name="connsiteX2" fmla="*/ 168 w 4702"/>
                  <a:gd name="connsiteY2" fmla="*/ 4115 h 7616"/>
                  <a:gd name="connsiteX3" fmla="*/ 3894 w 4702"/>
                  <a:gd name="connsiteY3" fmla="*/ 5616 h 7616"/>
                  <a:gd name="connsiteX4" fmla="*/ 2781 w 4702"/>
                  <a:gd name="connsiteY4" fmla="*/ 0 h 7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2" h="7616">
                    <a:moveTo>
                      <a:pt x="2781" y="0"/>
                    </a:moveTo>
                    <a:cubicBezTo>
                      <a:pt x="1065" y="191"/>
                      <a:pt x="-171" y="1736"/>
                      <a:pt x="19" y="3452"/>
                    </a:cubicBezTo>
                    <a:cubicBezTo>
                      <a:pt x="44" y="3677"/>
                      <a:pt x="94" y="3900"/>
                      <a:pt x="168" y="4115"/>
                    </a:cubicBezTo>
                    <a:cubicBezTo>
                      <a:pt x="909" y="7859"/>
                      <a:pt x="3152" y="8971"/>
                      <a:pt x="3894" y="5616"/>
                    </a:cubicBezTo>
                    <a:cubicBezTo>
                      <a:pt x="4635" y="2261"/>
                      <a:pt x="5678" y="0"/>
                      <a:pt x="278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3A7A2BF2-475C-4681-AFA8-BDFEA7A46C41}"/>
                  </a:ext>
                </a:extLst>
              </p:cNvPr>
              <p:cNvSpPr/>
              <p:nvPr/>
            </p:nvSpPr>
            <p:spPr>
              <a:xfrm>
                <a:off x="10849285" y="5503984"/>
                <a:ext cx="6175" cy="5343"/>
              </a:xfrm>
              <a:custGeom>
                <a:avLst/>
                <a:gdLst>
                  <a:gd name="connsiteX0" fmla="*/ 2939 w 6175"/>
                  <a:gd name="connsiteY0" fmla="*/ 460 h 5343"/>
                  <a:gd name="connsiteX1" fmla="*/ 2568 w 6175"/>
                  <a:gd name="connsiteY1" fmla="*/ 5317 h 5343"/>
                  <a:gd name="connsiteX2" fmla="*/ 2939 w 6175"/>
                  <a:gd name="connsiteY2" fmla="*/ 460 h 5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75" h="5343">
                    <a:moveTo>
                      <a:pt x="2939" y="460"/>
                    </a:moveTo>
                    <a:cubicBezTo>
                      <a:pt x="2939" y="460"/>
                      <a:pt x="-3419" y="5758"/>
                      <a:pt x="2568" y="5317"/>
                    </a:cubicBezTo>
                    <a:cubicBezTo>
                      <a:pt x="8555" y="4875"/>
                      <a:pt x="5941" y="-1783"/>
                      <a:pt x="2939" y="46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3FE412AA-4470-46F7-A76E-3C92C16A7FFA}"/>
                  </a:ext>
                </a:extLst>
              </p:cNvPr>
              <p:cNvSpPr/>
              <p:nvPr/>
            </p:nvSpPr>
            <p:spPr>
              <a:xfrm>
                <a:off x="7696046" y="6077404"/>
                <a:ext cx="55527" cy="42705"/>
              </a:xfrm>
              <a:custGeom>
                <a:avLst/>
                <a:gdLst>
                  <a:gd name="connsiteX0" fmla="*/ 18593 w 55527"/>
                  <a:gd name="connsiteY0" fmla="*/ 13875 h 42705"/>
                  <a:gd name="connsiteX1" fmla="*/ 14107 w 55527"/>
                  <a:gd name="connsiteY1" fmla="*/ 8577 h 42705"/>
                  <a:gd name="connsiteX2" fmla="*/ 13313 w 55527"/>
                  <a:gd name="connsiteY2" fmla="*/ 3050 h 42705"/>
                  <a:gd name="connsiteX3" fmla="*/ 8297 w 55527"/>
                  <a:gd name="connsiteY3" fmla="*/ 1460 h 42705"/>
                  <a:gd name="connsiteX4" fmla="*/ 4871 w 55527"/>
                  <a:gd name="connsiteY4" fmla="*/ 7782 h 42705"/>
                  <a:gd name="connsiteX5" fmla="*/ 3829 w 55527"/>
                  <a:gd name="connsiteY5" fmla="*/ 17549 h 42705"/>
                  <a:gd name="connsiteX6" fmla="*/ 650 w 55527"/>
                  <a:gd name="connsiteY6" fmla="*/ 24136 h 42705"/>
                  <a:gd name="connsiteX7" fmla="*/ 2416 w 55527"/>
                  <a:gd name="connsiteY7" fmla="*/ 30193 h 42705"/>
                  <a:gd name="connsiteX8" fmla="*/ 650 w 55527"/>
                  <a:gd name="connsiteY8" fmla="*/ 37257 h 42705"/>
                  <a:gd name="connsiteX9" fmla="*/ 5948 w 55527"/>
                  <a:gd name="connsiteY9" fmla="*/ 42556 h 42705"/>
                  <a:gd name="connsiteX10" fmla="*/ 10434 w 55527"/>
                  <a:gd name="connsiteY10" fmla="*/ 40966 h 42705"/>
                  <a:gd name="connsiteX11" fmla="*/ 17021 w 55527"/>
                  <a:gd name="connsiteY11" fmla="*/ 38600 h 42705"/>
                  <a:gd name="connsiteX12" fmla="*/ 29684 w 55527"/>
                  <a:gd name="connsiteY12" fmla="*/ 40189 h 42705"/>
                  <a:gd name="connsiteX13" fmla="*/ 37066 w 55527"/>
                  <a:gd name="connsiteY13" fmla="*/ 41955 h 42705"/>
                  <a:gd name="connsiteX14" fmla="*/ 45754 w 55527"/>
                  <a:gd name="connsiteY14" fmla="*/ 40648 h 42705"/>
                  <a:gd name="connsiteX15" fmla="*/ 38902 w 55527"/>
                  <a:gd name="connsiteY15" fmla="*/ 35633 h 42705"/>
                  <a:gd name="connsiteX16" fmla="*/ 34681 w 55527"/>
                  <a:gd name="connsiteY16" fmla="*/ 29575 h 42705"/>
                  <a:gd name="connsiteX17" fmla="*/ 41022 w 55527"/>
                  <a:gd name="connsiteY17" fmla="*/ 30087 h 42705"/>
                  <a:gd name="connsiteX18" fmla="*/ 49181 w 55527"/>
                  <a:gd name="connsiteY18" fmla="*/ 31147 h 42705"/>
                  <a:gd name="connsiteX19" fmla="*/ 52607 w 55527"/>
                  <a:gd name="connsiteY19" fmla="*/ 27191 h 42705"/>
                  <a:gd name="connsiteX20" fmla="*/ 55521 w 55527"/>
                  <a:gd name="connsiteY20" fmla="*/ 24295 h 42705"/>
                  <a:gd name="connsiteX21" fmla="*/ 53401 w 55527"/>
                  <a:gd name="connsiteY21" fmla="*/ 21134 h 42705"/>
                  <a:gd name="connsiteX22" fmla="*/ 46549 w 55527"/>
                  <a:gd name="connsiteY22" fmla="*/ 15323 h 42705"/>
                  <a:gd name="connsiteX23" fmla="*/ 40757 w 55527"/>
                  <a:gd name="connsiteY23" fmla="*/ 19809 h 42705"/>
                  <a:gd name="connsiteX24" fmla="*/ 32580 w 55527"/>
                  <a:gd name="connsiteY24" fmla="*/ 21928 h 42705"/>
                  <a:gd name="connsiteX25" fmla="*/ 24138 w 55527"/>
                  <a:gd name="connsiteY25" fmla="*/ 21928 h 42705"/>
                  <a:gd name="connsiteX26" fmla="*/ 25904 w 55527"/>
                  <a:gd name="connsiteY26" fmla="*/ 14864 h 42705"/>
                  <a:gd name="connsiteX27" fmla="*/ 18593 w 55527"/>
                  <a:gd name="connsiteY27" fmla="*/ 13875 h 42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5527" h="42705">
                    <a:moveTo>
                      <a:pt x="18593" y="13875"/>
                    </a:moveTo>
                    <a:cubicBezTo>
                      <a:pt x="18593" y="13875"/>
                      <a:pt x="13295" y="11491"/>
                      <a:pt x="14107" y="8577"/>
                    </a:cubicBezTo>
                    <a:cubicBezTo>
                      <a:pt x="14920" y="5663"/>
                      <a:pt x="15167" y="5151"/>
                      <a:pt x="13313" y="3050"/>
                    </a:cubicBezTo>
                    <a:cubicBezTo>
                      <a:pt x="11458" y="948"/>
                      <a:pt x="8562" y="-1701"/>
                      <a:pt x="8297" y="1460"/>
                    </a:cubicBezTo>
                    <a:cubicBezTo>
                      <a:pt x="8032" y="4621"/>
                      <a:pt x="4871" y="4356"/>
                      <a:pt x="4871" y="7782"/>
                    </a:cubicBezTo>
                    <a:cubicBezTo>
                      <a:pt x="4871" y="11208"/>
                      <a:pt x="6460" y="14387"/>
                      <a:pt x="3829" y="17549"/>
                    </a:cubicBezTo>
                    <a:cubicBezTo>
                      <a:pt x="1197" y="20710"/>
                      <a:pt x="650" y="21505"/>
                      <a:pt x="650" y="24136"/>
                    </a:cubicBezTo>
                    <a:cubicBezTo>
                      <a:pt x="650" y="26767"/>
                      <a:pt x="4606" y="27562"/>
                      <a:pt x="2416" y="30193"/>
                    </a:cubicBezTo>
                    <a:cubicBezTo>
                      <a:pt x="226" y="32825"/>
                      <a:pt x="-745" y="34944"/>
                      <a:pt x="650" y="37257"/>
                    </a:cubicBezTo>
                    <a:cubicBezTo>
                      <a:pt x="2045" y="39571"/>
                      <a:pt x="2769" y="42273"/>
                      <a:pt x="5948" y="42556"/>
                    </a:cubicBezTo>
                    <a:cubicBezTo>
                      <a:pt x="9127" y="42838"/>
                      <a:pt x="9904" y="42820"/>
                      <a:pt x="10434" y="40966"/>
                    </a:cubicBezTo>
                    <a:cubicBezTo>
                      <a:pt x="10964" y="39112"/>
                      <a:pt x="12006" y="38864"/>
                      <a:pt x="17021" y="38600"/>
                    </a:cubicBezTo>
                    <a:cubicBezTo>
                      <a:pt x="22037" y="38335"/>
                      <a:pt x="29383" y="37293"/>
                      <a:pt x="29684" y="40189"/>
                    </a:cubicBezTo>
                    <a:cubicBezTo>
                      <a:pt x="29984" y="43085"/>
                      <a:pt x="32050" y="41955"/>
                      <a:pt x="37066" y="41955"/>
                    </a:cubicBezTo>
                    <a:cubicBezTo>
                      <a:pt x="42081" y="41955"/>
                      <a:pt x="47344" y="44322"/>
                      <a:pt x="45754" y="40648"/>
                    </a:cubicBezTo>
                    <a:cubicBezTo>
                      <a:pt x="44165" y="36975"/>
                      <a:pt x="43123" y="35633"/>
                      <a:pt x="38902" y="35633"/>
                    </a:cubicBezTo>
                    <a:cubicBezTo>
                      <a:pt x="34681" y="35633"/>
                      <a:pt x="31520" y="31412"/>
                      <a:pt x="34681" y="29575"/>
                    </a:cubicBezTo>
                    <a:cubicBezTo>
                      <a:pt x="37843" y="27739"/>
                      <a:pt x="38108" y="28516"/>
                      <a:pt x="41022" y="30087"/>
                    </a:cubicBezTo>
                    <a:cubicBezTo>
                      <a:pt x="43935" y="31659"/>
                      <a:pt x="47344" y="34308"/>
                      <a:pt x="49181" y="31147"/>
                    </a:cubicBezTo>
                    <a:cubicBezTo>
                      <a:pt x="51017" y="27986"/>
                      <a:pt x="51035" y="27456"/>
                      <a:pt x="52607" y="27191"/>
                    </a:cubicBezTo>
                    <a:cubicBezTo>
                      <a:pt x="54178" y="26926"/>
                      <a:pt x="55521" y="26131"/>
                      <a:pt x="55521" y="24295"/>
                    </a:cubicBezTo>
                    <a:cubicBezTo>
                      <a:pt x="55521" y="22458"/>
                      <a:pt x="55768" y="22441"/>
                      <a:pt x="53401" y="21134"/>
                    </a:cubicBezTo>
                    <a:cubicBezTo>
                      <a:pt x="51035" y="19827"/>
                      <a:pt x="49181" y="13487"/>
                      <a:pt x="46549" y="15323"/>
                    </a:cubicBezTo>
                    <a:cubicBezTo>
                      <a:pt x="43918" y="17160"/>
                      <a:pt x="44183" y="19809"/>
                      <a:pt x="40757" y="19809"/>
                    </a:cubicBezTo>
                    <a:cubicBezTo>
                      <a:pt x="37330" y="19809"/>
                      <a:pt x="35459" y="19809"/>
                      <a:pt x="32580" y="21928"/>
                    </a:cubicBezTo>
                    <a:cubicBezTo>
                      <a:pt x="29701" y="24048"/>
                      <a:pt x="23873" y="25090"/>
                      <a:pt x="24138" y="21928"/>
                    </a:cubicBezTo>
                    <a:cubicBezTo>
                      <a:pt x="24403" y="18767"/>
                      <a:pt x="26770" y="17178"/>
                      <a:pt x="25904" y="14864"/>
                    </a:cubicBezTo>
                    <a:cubicBezTo>
                      <a:pt x="25039" y="12551"/>
                      <a:pt x="21171" y="13557"/>
                      <a:pt x="18593" y="1387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F1A2B56A-5F77-47A1-817D-3C86C9757328}"/>
                  </a:ext>
                </a:extLst>
              </p:cNvPr>
              <p:cNvSpPr/>
              <p:nvPr/>
            </p:nvSpPr>
            <p:spPr>
              <a:xfrm>
                <a:off x="7158606" y="5977955"/>
                <a:ext cx="28801" cy="32669"/>
              </a:xfrm>
              <a:custGeom>
                <a:avLst/>
                <a:gdLst>
                  <a:gd name="connsiteX0" fmla="*/ 15803 w 28801"/>
                  <a:gd name="connsiteY0" fmla="*/ 1164 h 32669"/>
                  <a:gd name="connsiteX1" fmla="*/ 4518 w 28801"/>
                  <a:gd name="connsiteY1" fmla="*/ 1552 h 32669"/>
                  <a:gd name="connsiteX2" fmla="*/ 686 w 28801"/>
                  <a:gd name="connsiteY2" fmla="*/ 10912 h 32669"/>
                  <a:gd name="connsiteX3" fmla="*/ 6620 w 28801"/>
                  <a:gd name="connsiteY3" fmla="*/ 22003 h 32669"/>
                  <a:gd name="connsiteX4" fmla="*/ 10823 w 28801"/>
                  <a:gd name="connsiteY4" fmla="*/ 31769 h 32669"/>
                  <a:gd name="connsiteX5" fmla="*/ 18470 w 28801"/>
                  <a:gd name="connsiteY5" fmla="*/ 29085 h 32669"/>
                  <a:gd name="connsiteX6" fmla="*/ 22108 w 28801"/>
                  <a:gd name="connsiteY6" fmla="*/ 18383 h 32669"/>
                  <a:gd name="connsiteX7" fmla="*/ 28801 w 28801"/>
                  <a:gd name="connsiteY7" fmla="*/ 11689 h 32669"/>
                  <a:gd name="connsiteX8" fmla="*/ 15803 w 28801"/>
                  <a:gd name="connsiteY8" fmla="*/ 1164 h 3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801" h="32669">
                    <a:moveTo>
                      <a:pt x="15803" y="1164"/>
                    </a:moveTo>
                    <a:cubicBezTo>
                      <a:pt x="15803" y="1164"/>
                      <a:pt x="6620" y="-1697"/>
                      <a:pt x="4518" y="1552"/>
                    </a:cubicBezTo>
                    <a:cubicBezTo>
                      <a:pt x="2417" y="4802"/>
                      <a:pt x="-1610" y="8616"/>
                      <a:pt x="686" y="10912"/>
                    </a:cubicBezTo>
                    <a:cubicBezTo>
                      <a:pt x="2982" y="13208"/>
                      <a:pt x="6249" y="17976"/>
                      <a:pt x="6620" y="22003"/>
                    </a:cubicBezTo>
                    <a:cubicBezTo>
                      <a:pt x="6991" y="26030"/>
                      <a:pt x="7574" y="30833"/>
                      <a:pt x="10823" y="31769"/>
                    </a:cubicBezTo>
                    <a:cubicBezTo>
                      <a:pt x="14073" y="32705"/>
                      <a:pt x="18099" y="34047"/>
                      <a:pt x="18470" y="29085"/>
                    </a:cubicBezTo>
                    <a:cubicBezTo>
                      <a:pt x="18841" y="24122"/>
                      <a:pt x="17322" y="19901"/>
                      <a:pt x="22108" y="18383"/>
                    </a:cubicBezTo>
                    <a:cubicBezTo>
                      <a:pt x="26894" y="16864"/>
                      <a:pt x="28801" y="15310"/>
                      <a:pt x="28801" y="11689"/>
                    </a:cubicBezTo>
                    <a:cubicBezTo>
                      <a:pt x="28801" y="8069"/>
                      <a:pt x="21914" y="598"/>
                      <a:pt x="15803" y="116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C67DB62-7B32-40FC-AC24-A17F24ECF2E3}"/>
                  </a:ext>
                </a:extLst>
              </p:cNvPr>
              <p:cNvSpPr/>
              <p:nvPr/>
            </p:nvSpPr>
            <p:spPr>
              <a:xfrm>
                <a:off x="7202153" y="5989387"/>
                <a:ext cx="12220" cy="15177"/>
              </a:xfrm>
              <a:custGeom>
                <a:avLst/>
                <a:gdLst>
                  <a:gd name="connsiteX0" fmla="*/ 6447 w 12220"/>
                  <a:gd name="connsiteY0" fmla="*/ 1016 h 15177"/>
                  <a:gd name="connsiteX1" fmla="*/ 513 w 12220"/>
                  <a:gd name="connsiteY1" fmla="*/ 11348 h 15177"/>
                  <a:gd name="connsiteX2" fmla="*/ 8937 w 12220"/>
                  <a:gd name="connsiteY2" fmla="*/ 14209 h 15177"/>
                  <a:gd name="connsiteX3" fmla="*/ 11992 w 12220"/>
                  <a:gd name="connsiteY3" fmla="*/ 6368 h 15177"/>
                  <a:gd name="connsiteX4" fmla="*/ 6447 w 12220"/>
                  <a:gd name="connsiteY4" fmla="*/ 1016 h 15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20" h="15177">
                    <a:moveTo>
                      <a:pt x="6447" y="1016"/>
                    </a:moveTo>
                    <a:cubicBezTo>
                      <a:pt x="6447" y="1016"/>
                      <a:pt x="-2154" y="8664"/>
                      <a:pt x="513" y="11348"/>
                    </a:cubicBezTo>
                    <a:cubicBezTo>
                      <a:pt x="3180" y="14032"/>
                      <a:pt x="5811" y="16646"/>
                      <a:pt x="8937" y="14209"/>
                    </a:cubicBezTo>
                    <a:cubicBezTo>
                      <a:pt x="11534" y="12523"/>
                      <a:pt x="12764" y="9367"/>
                      <a:pt x="11992" y="6368"/>
                    </a:cubicBezTo>
                    <a:cubicBezTo>
                      <a:pt x="11463" y="3312"/>
                      <a:pt x="9343" y="-2303"/>
                      <a:pt x="6447" y="101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8A704047-DF73-4E2E-B5BE-FF2DCD332150}"/>
                  </a:ext>
                </a:extLst>
              </p:cNvPr>
              <p:cNvSpPr/>
              <p:nvPr/>
            </p:nvSpPr>
            <p:spPr>
              <a:xfrm>
                <a:off x="10375943" y="5164872"/>
                <a:ext cx="80540" cy="66177"/>
              </a:xfrm>
              <a:custGeom>
                <a:avLst/>
                <a:gdLst>
                  <a:gd name="connsiteX0" fmla="*/ 41784 w 80540"/>
                  <a:gd name="connsiteY0" fmla="*/ 30393 h 66177"/>
                  <a:gd name="connsiteX1" fmla="*/ 32954 w 80540"/>
                  <a:gd name="connsiteY1" fmla="*/ 20398 h 66177"/>
                  <a:gd name="connsiteX2" fmla="*/ 21775 w 80540"/>
                  <a:gd name="connsiteY2" fmla="*/ 12450 h 66177"/>
                  <a:gd name="connsiteX3" fmla="*/ 7647 w 80540"/>
                  <a:gd name="connsiteY3" fmla="*/ 1554 h 66177"/>
                  <a:gd name="connsiteX4" fmla="*/ 883 w 80540"/>
                  <a:gd name="connsiteY4" fmla="*/ 4503 h 66177"/>
                  <a:gd name="connsiteX5" fmla="*/ 9713 w 80540"/>
                  <a:gd name="connsiteY5" fmla="*/ 18914 h 66177"/>
                  <a:gd name="connsiteX6" fmla="*/ 21475 w 80540"/>
                  <a:gd name="connsiteY6" fmla="*/ 30393 h 66177"/>
                  <a:gd name="connsiteX7" fmla="*/ 32371 w 80540"/>
                  <a:gd name="connsiteY7" fmla="*/ 40707 h 66177"/>
                  <a:gd name="connsiteX8" fmla="*/ 50615 w 80540"/>
                  <a:gd name="connsiteY8" fmla="*/ 52469 h 66177"/>
                  <a:gd name="connsiteX9" fmla="*/ 65343 w 80540"/>
                  <a:gd name="connsiteY9" fmla="*/ 61599 h 66177"/>
                  <a:gd name="connsiteX10" fmla="*/ 78288 w 80540"/>
                  <a:gd name="connsiteY10" fmla="*/ 64831 h 66177"/>
                  <a:gd name="connsiteX11" fmla="*/ 75056 w 80540"/>
                  <a:gd name="connsiteY11" fmla="*/ 53952 h 66177"/>
                  <a:gd name="connsiteX12" fmla="*/ 55630 w 80540"/>
                  <a:gd name="connsiteY12" fmla="*/ 38340 h 66177"/>
                  <a:gd name="connsiteX13" fmla="*/ 41784 w 80540"/>
                  <a:gd name="connsiteY13" fmla="*/ 30393 h 66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0540" h="66177">
                    <a:moveTo>
                      <a:pt x="41784" y="30393"/>
                    </a:moveTo>
                    <a:cubicBezTo>
                      <a:pt x="41784" y="30393"/>
                      <a:pt x="34437" y="23329"/>
                      <a:pt x="32954" y="20398"/>
                    </a:cubicBezTo>
                    <a:cubicBezTo>
                      <a:pt x="31470" y="17466"/>
                      <a:pt x="25307" y="14799"/>
                      <a:pt x="21775" y="12450"/>
                    </a:cubicBezTo>
                    <a:cubicBezTo>
                      <a:pt x="18243" y="10101"/>
                      <a:pt x="12362" y="4203"/>
                      <a:pt x="7647" y="1554"/>
                    </a:cubicBezTo>
                    <a:cubicBezTo>
                      <a:pt x="2932" y="-1095"/>
                      <a:pt x="-2066" y="-512"/>
                      <a:pt x="883" y="4503"/>
                    </a:cubicBezTo>
                    <a:cubicBezTo>
                      <a:pt x="3832" y="9519"/>
                      <a:pt x="4115" y="15382"/>
                      <a:pt x="9713" y="18914"/>
                    </a:cubicBezTo>
                    <a:cubicBezTo>
                      <a:pt x="14383" y="21888"/>
                      <a:pt x="18388" y="25797"/>
                      <a:pt x="21475" y="30393"/>
                    </a:cubicBezTo>
                    <a:cubicBezTo>
                      <a:pt x="24037" y="34809"/>
                      <a:pt x="27822" y="38391"/>
                      <a:pt x="32371" y="40707"/>
                    </a:cubicBezTo>
                    <a:cubicBezTo>
                      <a:pt x="39135" y="44521"/>
                      <a:pt x="43851" y="48654"/>
                      <a:pt x="50615" y="52469"/>
                    </a:cubicBezTo>
                    <a:cubicBezTo>
                      <a:pt x="55715" y="55193"/>
                      <a:pt x="60635" y="58243"/>
                      <a:pt x="65343" y="61599"/>
                    </a:cubicBezTo>
                    <a:cubicBezTo>
                      <a:pt x="69758" y="64831"/>
                      <a:pt x="76822" y="68080"/>
                      <a:pt x="78288" y="64831"/>
                    </a:cubicBezTo>
                    <a:cubicBezTo>
                      <a:pt x="79754" y="61582"/>
                      <a:pt x="83886" y="60133"/>
                      <a:pt x="75056" y="53952"/>
                    </a:cubicBezTo>
                    <a:cubicBezTo>
                      <a:pt x="66226" y="47771"/>
                      <a:pt x="60928" y="39824"/>
                      <a:pt x="55630" y="38340"/>
                    </a:cubicBezTo>
                    <a:cubicBezTo>
                      <a:pt x="50332" y="36857"/>
                      <a:pt x="45917" y="36327"/>
                      <a:pt x="41784" y="3039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A7B2660E-C43C-481E-9B65-4C8781BC70E1}"/>
                  </a:ext>
                </a:extLst>
              </p:cNvPr>
              <p:cNvSpPr/>
              <p:nvPr/>
            </p:nvSpPr>
            <p:spPr>
              <a:xfrm>
                <a:off x="10458925" y="5177678"/>
                <a:ext cx="12200" cy="18114"/>
              </a:xfrm>
              <a:custGeom>
                <a:avLst/>
                <a:gdLst>
                  <a:gd name="connsiteX0" fmla="*/ 1487 w 12200"/>
                  <a:gd name="connsiteY0" fmla="*/ 562 h 18114"/>
                  <a:gd name="connsiteX1" fmla="*/ 21 w 12200"/>
                  <a:gd name="connsiteY1" fmla="*/ 9393 h 18114"/>
                  <a:gd name="connsiteX2" fmla="*/ 4136 w 12200"/>
                  <a:gd name="connsiteY2" fmla="*/ 17340 h 18114"/>
                  <a:gd name="connsiteX3" fmla="*/ 12084 w 12200"/>
                  <a:gd name="connsiteY3" fmla="*/ 15574 h 18114"/>
                  <a:gd name="connsiteX4" fmla="*/ 8552 w 12200"/>
                  <a:gd name="connsiteY4" fmla="*/ 9393 h 18114"/>
                  <a:gd name="connsiteX5" fmla="*/ 1487 w 12200"/>
                  <a:gd name="connsiteY5" fmla="*/ 562 h 18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00" h="18114">
                    <a:moveTo>
                      <a:pt x="1487" y="562"/>
                    </a:moveTo>
                    <a:cubicBezTo>
                      <a:pt x="386" y="3371"/>
                      <a:pt x="-113" y="6379"/>
                      <a:pt x="21" y="9393"/>
                    </a:cubicBezTo>
                    <a:cubicBezTo>
                      <a:pt x="304" y="14090"/>
                      <a:pt x="904" y="16739"/>
                      <a:pt x="4136" y="17340"/>
                    </a:cubicBezTo>
                    <a:cubicBezTo>
                      <a:pt x="7368" y="17940"/>
                      <a:pt x="11784" y="19388"/>
                      <a:pt x="12084" y="15574"/>
                    </a:cubicBezTo>
                    <a:cubicBezTo>
                      <a:pt x="12384" y="11759"/>
                      <a:pt x="12384" y="11441"/>
                      <a:pt x="8552" y="9393"/>
                    </a:cubicBezTo>
                    <a:cubicBezTo>
                      <a:pt x="4719" y="7344"/>
                      <a:pt x="6238" y="-2422"/>
                      <a:pt x="1487" y="5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DBA01ACE-CFD9-4451-B355-0DAF08D58379}"/>
                  </a:ext>
                </a:extLst>
              </p:cNvPr>
              <p:cNvSpPr/>
              <p:nvPr/>
            </p:nvSpPr>
            <p:spPr>
              <a:xfrm>
                <a:off x="10481605" y="5196512"/>
                <a:ext cx="8319" cy="14071"/>
              </a:xfrm>
              <a:custGeom>
                <a:avLst/>
                <a:gdLst>
                  <a:gd name="connsiteX0" fmla="*/ 583 w 8319"/>
                  <a:gd name="connsiteY0" fmla="*/ 1402 h 14071"/>
                  <a:gd name="connsiteX1" fmla="*/ 0 w 8319"/>
                  <a:gd name="connsiteY1" fmla="*/ 11416 h 14071"/>
                  <a:gd name="connsiteX2" fmla="*/ 4998 w 8319"/>
                  <a:gd name="connsiteY2" fmla="*/ 12881 h 14071"/>
                  <a:gd name="connsiteX3" fmla="*/ 7364 w 8319"/>
                  <a:gd name="connsiteY3" fmla="*/ 7000 h 14071"/>
                  <a:gd name="connsiteX4" fmla="*/ 583 w 8319"/>
                  <a:gd name="connsiteY4" fmla="*/ 1402 h 14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19" h="14071">
                    <a:moveTo>
                      <a:pt x="583" y="1402"/>
                    </a:moveTo>
                    <a:cubicBezTo>
                      <a:pt x="583" y="1402"/>
                      <a:pt x="0" y="9649"/>
                      <a:pt x="0" y="11416"/>
                    </a:cubicBezTo>
                    <a:cubicBezTo>
                      <a:pt x="0" y="13182"/>
                      <a:pt x="3532" y="15530"/>
                      <a:pt x="4998" y="12881"/>
                    </a:cubicBezTo>
                    <a:cubicBezTo>
                      <a:pt x="6464" y="10232"/>
                      <a:pt x="10013" y="10833"/>
                      <a:pt x="7364" y="7000"/>
                    </a:cubicBezTo>
                    <a:cubicBezTo>
                      <a:pt x="4715" y="3168"/>
                      <a:pt x="883" y="-2713"/>
                      <a:pt x="583" y="140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413A55BB-BC9B-45EB-8994-58A73708B308}"/>
                  </a:ext>
                </a:extLst>
              </p:cNvPr>
              <p:cNvSpPr/>
              <p:nvPr/>
            </p:nvSpPr>
            <p:spPr>
              <a:xfrm>
                <a:off x="10627126" y="4496403"/>
                <a:ext cx="7636" cy="5168"/>
              </a:xfrm>
              <a:custGeom>
                <a:avLst/>
                <a:gdLst>
                  <a:gd name="connsiteX0" fmla="*/ 3409 w 7636"/>
                  <a:gd name="connsiteY0" fmla="*/ 149 h 5168"/>
                  <a:gd name="connsiteX1" fmla="*/ 36 w 7636"/>
                  <a:gd name="connsiteY1" fmla="*/ 3381 h 5168"/>
                  <a:gd name="connsiteX2" fmla="*/ 6058 w 7636"/>
                  <a:gd name="connsiteY2" fmla="*/ 5147 h 5168"/>
                  <a:gd name="connsiteX3" fmla="*/ 3409 w 7636"/>
                  <a:gd name="connsiteY3" fmla="*/ 149 h 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36" h="5168">
                    <a:moveTo>
                      <a:pt x="3409" y="149"/>
                    </a:moveTo>
                    <a:cubicBezTo>
                      <a:pt x="3409" y="149"/>
                      <a:pt x="-406" y="732"/>
                      <a:pt x="36" y="3381"/>
                    </a:cubicBezTo>
                    <a:cubicBezTo>
                      <a:pt x="477" y="6030"/>
                      <a:pt x="4292" y="4705"/>
                      <a:pt x="6058" y="5147"/>
                    </a:cubicBezTo>
                    <a:cubicBezTo>
                      <a:pt x="7824" y="5589"/>
                      <a:pt x="9343" y="-1069"/>
                      <a:pt x="3409" y="14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25799119-8E24-4BC7-9A84-C35C5534DB5A}"/>
                  </a:ext>
                </a:extLst>
              </p:cNvPr>
              <p:cNvSpPr/>
              <p:nvPr/>
            </p:nvSpPr>
            <p:spPr>
              <a:xfrm>
                <a:off x="10627319" y="4537674"/>
                <a:ext cx="6606" cy="9538"/>
              </a:xfrm>
              <a:custGeom>
                <a:avLst/>
                <a:gdLst>
                  <a:gd name="connsiteX0" fmla="*/ 425 w 6606"/>
                  <a:gd name="connsiteY0" fmla="*/ 1263 h 9538"/>
                  <a:gd name="connsiteX1" fmla="*/ 125 w 6606"/>
                  <a:gd name="connsiteY1" fmla="*/ 7286 h 9538"/>
                  <a:gd name="connsiteX2" fmla="*/ 6606 w 6606"/>
                  <a:gd name="connsiteY2" fmla="*/ 6703 h 9538"/>
                  <a:gd name="connsiteX3" fmla="*/ 425 w 6606"/>
                  <a:gd name="connsiteY3" fmla="*/ 1263 h 9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06" h="9538">
                    <a:moveTo>
                      <a:pt x="425" y="1263"/>
                    </a:moveTo>
                    <a:cubicBezTo>
                      <a:pt x="-11" y="3240"/>
                      <a:pt x="-112" y="5276"/>
                      <a:pt x="125" y="7286"/>
                    </a:cubicBezTo>
                    <a:cubicBezTo>
                      <a:pt x="566" y="10235"/>
                      <a:pt x="6606" y="10535"/>
                      <a:pt x="6606" y="6703"/>
                    </a:cubicBezTo>
                    <a:cubicBezTo>
                      <a:pt x="6606" y="2871"/>
                      <a:pt x="1008" y="-2463"/>
                      <a:pt x="425" y="12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1B01FA08-5CD2-4032-A3FA-B3BC9D5A2B65}"/>
                  </a:ext>
                </a:extLst>
              </p:cNvPr>
              <p:cNvSpPr/>
              <p:nvPr/>
            </p:nvSpPr>
            <p:spPr>
              <a:xfrm>
                <a:off x="10639003" y="4534207"/>
                <a:ext cx="4519" cy="6648"/>
              </a:xfrm>
              <a:custGeom>
                <a:avLst/>
                <a:gdLst>
                  <a:gd name="connsiteX0" fmla="*/ 803 w 4519"/>
                  <a:gd name="connsiteY0" fmla="*/ 863 h 6648"/>
                  <a:gd name="connsiteX1" fmla="*/ 78 w 4519"/>
                  <a:gd name="connsiteY1" fmla="*/ 4536 h 6648"/>
                  <a:gd name="connsiteX2" fmla="*/ 3752 w 4519"/>
                  <a:gd name="connsiteY2" fmla="*/ 5861 h 6648"/>
                  <a:gd name="connsiteX3" fmla="*/ 3169 w 4519"/>
                  <a:gd name="connsiteY3" fmla="*/ 1746 h 6648"/>
                  <a:gd name="connsiteX4" fmla="*/ 803 w 4519"/>
                  <a:gd name="connsiteY4" fmla="*/ 863 h 6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19" h="6648">
                    <a:moveTo>
                      <a:pt x="803" y="863"/>
                    </a:moveTo>
                    <a:cubicBezTo>
                      <a:pt x="113" y="1955"/>
                      <a:pt x="-145" y="3265"/>
                      <a:pt x="78" y="4536"/>
                    </a:cubicBezTo>
                    <a:cubicBezTo>
                      <a:pt x="361" y="6903"/>
                      <a:pt x="2127" y="7185"/>
                      <a:pt x="3752" y="5861"/>
                    </a:cubicBezTo>
                    <a:cubicBezTo>
                      <a:pt x="5376" y="4536"/>
                      <a:pt x="4052" y="3371"/>
                      <a:pt x="3169" y="1746"/>
                    </a:cubicBezTo>
                    <a:cubicBezTo>
                      <a:pt x="2286" y="121"/>
                      <a:pt x="1244" y="-762"/>
                      <a:pt x="803" y="8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4A4D225B-C83D-46B3-9393-905D51002568}"/>
                  </a:ext>
                </a:extLst>
              </p:cNvPr>
              <p:cNvSpPr/>
              <p:nvPr/>
            </p:nvSpPr>
            <p:spPr>
              <a:xfrm>
                <a:off x="10627312" y="4552619"/>
                <a:ext cx="6317" cy="6804"/>
              </a:xfrm>
              <a:custGeom>
                <a:avLst/>
                <a:gdLst>
                  <a:gd name="connsiteX0" fmla="*/ 1015 w 6317"/>
                  <a:gd name="connsiteY0" fmla="*/ 553 h 6804"/>
                  <a:gd name="connsiteX1" fmla="*/ 1898 w 6317"/>
                  <a:gd name="connsiteY1" fmla="*/ 6434 h 6804"/>
                  <a:gd name="connsiteX2" fmla="*/ 6313 w 6317"/>
                  <a:gd name="connsiteY2" fmla="*/ 5109 h 6804"/>
                  <a:gd name="connsiteX3" fmla="*/ 1015 w 6317"/>
                  <a:gd name="connsiteY3" fmla="*/ 553 h 6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17" h="6804">
                    <a:moveTo>
                      <a:pt x="1015" y="553"/>
                    </a:moveTo>
                    <a:cubicBezTo>
                      <a:pt x="1015" y="553"/>
                      <a:pt x="-1776" y="5710"/>
                      <a:pt x="1898" y="6434"/>
                    </a:cubicBezTo>
                    <a:cubicBezTo>
                      <a:pt x="5571" y="7158"/>
                      <a:pt x="6172" y="6875"/>
                      <a:pt x="6313" y="5109"/>
                    </a:cubicBezTo>
                    <a:cubicBezTo>
                      <a:pt x="6454" y="3343"/>
                      <a:pt x="3222" y="-1655"/>
                      <a:pt x="1015" y="55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11C3D5EF-CF6F-4A5E-B56F-46E7147403C0}"/>
                  </a:ext>
                </a:extLst>
              </p:cNvPr>
              <p:cNvSpPr/>
              <p:nvPr/>
            </p:nvSpPr>
            <p:spPr>
              <a:xfrm>
                <a:off x="10645693" y="4580964"/>
                <a:ext cx="8596" cy="6760"/>
              </a:xfrm>
              <a:custGeom>
                <a:avLst/>
                <a:gdLst>
                  <a:gd name="connsiteX0" fmla="*/ 5009 w 8596"/>
                  <a:gd name="connsiteY0" fmla="*/ 164 h 6760"/>
                  <a:gd name="connsiteX1" fmla="*/ 594 w 8596"/>
                  <a:gd name="connsiteY1" fmla="*/ 5321 h 6760"/>
                  <a:gd name="connsiteX2" fmla="*/ 7212 w 8596"/>
                  <a:gd name="connsiteY2" fmla="*/ 5458 h 6760"/>
                  <a:gd name="connsiteX3" fmla="*/ 8241 w 8596"/>
                  <a:gd name="connsiteY3" fmla="*/ 3996 h 6760"/>
                  <a:gd name="connsiteX4" fmla="*/ 7259 w 8596"/>
                  <a:gd name="connsiteY4" fmla="*/ 355 h 6760"/>
                  <a:gd name="connsiteX5" fmla="*/ 5009 w 8596"/>
                  <a:gd name="connsiteY5" fmla="*/ 164 h 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96" h="6760">
                    <a:moveTo>
                      <a:pt x="5009" y="164"/>
                    </a:moveTo>
                    <a:cubicBezTo>
                      <a:pt x="5009" y="164"/>
                      <a:pt x="-2055" y="2672"/>
                      <a:pt x="594" y="5321"/>
                    </a:cubicBezTo>
                    <a:cubicBezTo>
                      <a:pt x="2384" y="7186"/>
                      <a:pt x="5347" y="7247"/>
                      <a:pt x="7212" y="5458"/>
                    </a:cubicBezTo>
                    <a:cubicBezTo>
                      <a:pt x="7646" y="5041"/>
                      <a:pt x="7996" y="4545"/>
                      <a:pt x="8241" y="3996"/>
                    </a:cubicBezTo>
                    <a:cubicBezTo>
                      <a:pt x="8975" y="2719"/>
                      <a:pt x="8535" y="1089"/>
                      <a:pt x="7259" y="355"/>
                    </a:cubicBezTo>
                    <a:cubicBezTo>
                      <a:pt x="6575" y="-39"/>
                      <a:pt x="5751" y="-109"/>
                      <a:pt x="5009" y="16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F9925830-6A48-4819-A15D-7A4741E6B7FD}"/>
                  </a:ext>
                </a:extLst>
              </p:cNvPr>
              <p:cNvSpPr/>
              <p:nvPr/>
            </p:nvSpPr>
            <p:spPr>
              <a:xfrm>
                <a:off x="10667466" y="4610164"/>
                <a:ext cx="6636" cy="4335"/>
              </a:xfrm>
              <a:custGeom>
                <a:avLst/>
                <a:gdLst>
                  <a:gd name="connsiteX0" fmla="*/ 1480 w 6636"/>
                  <a:gd name="connsiteY0" fmla="*/ 545 h 4335"/>
                  <a:gd name="connsiteX1" fmla="*/ 155 w 6636"/>
                  <a:gd name="connsiteY1" fmla="*/ 2911 h 4335"/>
                  <a:gd name="connsiteX2" fmla="*/ 3546 w 6636"/>
                  <a:gd name="connsiteY2" fmla="*/ 4236 h 4335"/>
                  <a:gd name="connsiteX3" fmla="*/ 6636 w 6636"/>
                  <a:gd name="connsiteY3" fmla="*/ 2611 h 4335"/>
                  <a:gd name="connsiteX4" fmla="*/ 1480 w 6636"/>
                  <a:gd name="connsiteY4" fmla="*/ 545 h 4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36" h="4335">
                    <a:moveTo>
                      <a:pt x="1480" y="545"/>
                    </a:moveTo>
                    <a:cubicBezTo>
                      <a:pt x="1480" y="545"/>
                      <a:pt x="-569" y="1587"/>
                      <a:pt x="155" y="2911"/>
                    </a:cubicBezTo>
                    <a:cubicBezTo>
                      <a:pt x="879" y="4236"/>
                      <a:pt x="1621" y="4518"/>
                      <a:pt x="3546" y="4236"/>
                    </a:cubicBezTo>
                    <a:cubicBezTo>
                      <a:pt x="5470" y="3953"/>
                      <a:pt x="6636" y="4377"/>
                      <a:pt x="6636" y="2611"/>
                    </a:cubicBezTo>
                    <a:cubicBezTo>
                      <a:pt x="6636" y="845"/>
                      <a:pt x="4570" y="-921"/>
                      <a:pt x="1480" y="54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45894D9B-3E9E-430A-9C91-827293611EE9}"/>
                  </a:ext>
                </a:extLst>
              </p:cNvPr>
              <p:cNvSpPr/>
              <p:nvPr/>
            </p:nvSpPr>
            <p:spPr>
              <a:xfrm>
                <a:off x="10682491" y="4628948"/>
                <a:ext cx="7656" cy="7520"/>
              </a:xfrm>
              <a:custGeom>
                <a:avLst/>
                <a:gdLst>
                  <a:gd name="connsiteX0" fmla="*/ 5881 w 7656"/>
                  <a:gd name="connsiteY0" fmla="*/ 163 h 7520"/>
                  <a:gd name="connsiteX1" fmla="*/ 0 w 7656"/>
                  <a:gd name="connsiteY1" fmla="*/ 2229 h 7520"/>
                  <a:gd name="connsiteX2" fmla="*/ 2649 w 7656"/>
                  <a:gd name="connsiteY2" fmla="*/ 6785 h 7520"/>
                  <a:gd name="connsiteX3" fmla="*/ 7506 w 7656"/>
                  <a:gd name="connsiteY3" fmla="*/ 5602 h 7520"/>
                  <a:gd name="connsiteX4" fmla="*/ 5881 w 7656"/>
                  <a:gd name="connsiteY4" fmla="*/ 163 h 7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56" h="7520">
                    <a:moveTo>
                      <a:pt x="5881" y="163"/>
                    </a:moveTo>
                    <a:cubicBezTo>
                      <a:pt x="5881" y="163"/>
                      <a:pt x="0" y="-862"/>
                      <a:pt x="0" y="2229"/>
                    </a:cubicBezTo>
                    <a:cubicBezTo>
                      <a:pt x="0" y="5319"/>
                      <a:pt x="724" y="6344"/>
                      <a:pt x="2649" y="6785"/>
                    </a:cubicBezTo>
                    <a:cubicBezTo>
                      <a:pt x="4574" y="7227"/>
                      <a:pt x="7506" y="8693"/>
                      <a:pt x="7506" y="5602"/>
                    </a:cubicBezTo>
                    <a:cubicBezTo>
                      <a:pt x="7506" y="2512"/>
                      <a:pt x="8389" y="-137"/>
                      <a:pt x="5881" y="1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997A4AAF-B027-496B-8DC6-FB69D8643FE6}"/>
                  </a:ext>
                </a:extLst>
              </p:cNvPr>
              <p:cNvSpPr/>
              <p:nvPr/>
            </p:nvSpPr>
            <p:spPr>
              <a:xfrm>
                <a:off x="10725585" y="4629765"/>
                <a:ext cx="7379" cy="9500"/>
              </a:xfrm>
              <a:custGeom>
                <a:avLst/>
                <a:gdLst>
                  <a:gd name="connsiteX0" fmla="*/ 2381 w 7379"/>
                  <a:gd name="connsiteY0" fmla="*/ 529 h 9500"/>
                  <a:gd name="connsiteX1" fmla="*/ 32 w 7379"/>
                  <a:gd name="connsiteY1" fmla="*/ 4944 h 9500"/>
                  <a:gd name="connsiteX2" fmla="*/ 3706 w 7379"/>
                  <a:gd name="connsiteY2" fmla="*/ 9500 h 9500"/>
                  <a:gd name="connsiteX3" fmla="*/ 7379 w 7379"/>
                  <a:gd name="connsiteY3" fmla="*/ 5527 h 9500"/>
                  <a:gd name="connsiteX4" fmla="*/ 2381 w 7379"/>
                  <a:gd name="connsiteY4" fmla="*/ 529 h 9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9" h="9500">
                    <a:moveTo>
                      <a:pt x="2381" y="529"/>
                    </a:moveTo>
                    <a:cubicBezTo>
                      <a:pt x="749" y="1361"/>
                      <a:pt x="-189" y="3125"/>
                      <a:pt x="32" y="4944"/>
                    </a:cubicBezTo>
                    <a:cubicBezTo>
                      <a:pt x="-195" y="7212"/>
                      <a:pt x="1441" y="9241"/>
                      <a:pt x="3706" y="9500"/>
                    </a:cubicBezTo>
                    <a:cubicBezTo>
                      <a:pt x="5723" y="9225"/>
                      <a:pt x="7263" y="7559"/>
                      <a:pt x="7379" y="5527"/>
                    </a:cubicBezTo>
                    <a:cubicBezTo>
                      <a:pt x="7238" y="3619"/>
                      <a:pt x="4483" y="-1679"/>
                      <a:pt x="2381" y="52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1500EC2E-E637-4D0F-8BE9-53634246D35C}"/>
                  </a:ext>
                </a:extLst>
              </p:cNvPr>
              <p:cNvSpPr/>
              <p:nvPr/>
            </p:nvSpPr>
            <p:spPr>
              <a:xfrm>
                <a:off x="10711604" y="4662204"/>
                <a:ext cx="8077" cy="6942"/>
              </a:xfrm>
              <a:custGeom>
                <a:avLst/>
                <a:gdLst>
                  <a:gd name="connsiteX0" fmla="*/ 2092 w 8077"/>
                  <a:gd name="connsiteY0" fmla="*/ 161 h 6942"/>
                  <a:gd name="connsiteX1" fmla="*/ 26 w 8077"/>
                  <a:gd name="connsiteY1" fmla="*/ 2527 h 6942"/>
                  <a:gd name="connsiteX2" fmla="*/ 2975 w 8077"/>
                  <a:gd name="connsiteY2" fmla="*/ 6942 h 6942"/>
                  <a:gd name="connsiteX3" fmla="*/ 7973 w 8077"/>
                  <a:gd name="connsiteY3" fmla="*/ 5618 h 6942"/>
                  <a:gd name="connsiteX4" fmla="*/ 6788 w 8077"/>
                  <a:gd name="connsiteY4" fmla="*/ 3195 h 6942"/>
                  <a:gd name="connsiteX5" fmla="*/ 5907 w 8077"/>
                  <a:gd name="connsiteY5" fmla="*/ 3110 h 6942"/>
                  <a:gd name="connsiteX6" fmla="*/ 3417 w 8077"/>
                  <a:gd name="connsiteY6" fmla="*/ 1644 h 6942"/>
                  <a:gd name="connsiteX7" fmla="*/ 2092 w 8077"/>
                  <a:gd name="connsiteY7" fmla="*/ 161 h 6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77" h="6942">
                    <a:moveTo>
                      <a:pt x="2092" y="161"/>
                    </a:moveTo>
                    <a:cubicBezTo>
                      <a:pt x="2092" y="161"/>
                      <a:pt x="-274" y="602"/>
                      <a:pt x="26" y="2527"/>
                    </a:cubicBezTo>
                    <a:cubicBezTo>
                      <a:pt x="326" y="4452"/>
                      <a:pt x="326" y="6942"/>
                      <a:pt x="2975" y="6942"/>
                    </a:cubicBezTo>
                    <a:cubicBezTo>
                      <a:pt x="5624" y="6942"/>
                      <a:pt x="7673" y="6783"/>
                      <a:pt x="7973" y="5618"/>
                    </a:cubicBezTo>
                    <a:cubicBezTo>
                      <a:pt x="8315" y="4621"/>
                      <a:pt x="7785" y="3537"/>
                      <a:pt x="6788" y="3195"/>
                    </a:cubicBezTo>
                    <a:cubicBezTo>
                      <a:pt x="6505" y="3098"/>
                      <a:pt x="6203" y="3069"/>
                      <a:pt x="5907" y="3110"/>
                    </a:cubicBezTo>
                    <a:cubicBezTo>
                      <a:pt x="4300" y="3410"/>
                      <a:pt x="3417" y="3110"/>
                      <a:pt x="3417" y="1644"/>
                    </a:cubicBezTo>
                    <a:cubicBezTo>
                      <a:pt x="3417" y="178"/>
                      <a:pt x="3117" y="-281"/>
                      <a:pt x="2092" y="16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7070AFCF-8198-46AB-80A6-ACD9D821DE71}"/>
                  </a:ext>
                </a:extLst>
              </p:cNvPr>
              <p:cNvSpPr/>
              <p:nvPr/>
            </p:nvSpPr>
            <p:spPr>
              <a:xfrm>
                <a:off x="10734569" y="4665558"/>
                <a:ext cx="7681" cy="6679"/>
              </a:xfrm>
              <a:custGeom>
                <a:avLst/>
                <a:gdLst>
                  <a:gd name="connsiteX0" fmla="*/ 1486 w 7681"/>
                  <a:gd name="connsiteY0" fmla="*/ 781 h 6679"/>
                  <a:gd name="connsiteX1" fmla="*/ 20 w 7681"/>
                  <a:gd name="connsiteY1" fmla="*/ 4172 h 6679"/>
                  <a:gd name="connsiteX2" fmla="*/ 5318 w 7681"/>
                  <a:gd name="connsiteY2" fmla="*/ 6679 h 6679"/>
                  <a:gd name="connsiteX3" fmla="*/ 7667 w 7681"/>
                  <a:gd name="connsiteY3" fmla="*/ 2706 h 6679"/>
                  <a:gd name="connsiteX4" fmla="*/ 1486 w 7681"/>
                  <a:gd name="connsiteY4" fmla="*/ 781 h 6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81" h="6679">
                    <a:moveTo>
                      <a:pt x="1486" y="781"/>
                    </a:moveTo>
                    <a:cubicBezTo>
                      <a:pt x="441" y="1579"/>
                      <a:pt x="-115" y="2863"/>
                      <a:pt x="20" y="4172"/>
                    </a:cubicBezTo>
                    <a:cubicBezTo>
                      <a:pt x="461" y="6079"/>
                      <a:pt x="3993" y="6679"/>
                      <a:pt x="5318" y="6679"/>
                    </a:cubicBezTo>
                    <a:cubicBezTo>
                      <a:pt x="6642" y="6679"/>
                      <a:pt x="7826" y="4913"/>
                      <a:pt x="7667" y="2706"/>
                    </a:cubicBezTo>
                    <a:cubicBezTo>
                      <a:pt x="7507" y="498"/>
                      <a:pt x="4876" y="-985"/>
                      <a:pt x="1486" y="78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E79C2B30-24A5-4537-93F8-4C83CA3BE610}"/>
                  </a:ext>
                </a:extLst>
              </p:cNvPr>
              <p:cNvSpPr/>
              <p:nvPr/>
            </p:nvSpPr>
            <p:spPr>
              <a:xfrm>
                <a:off x="10912058" y="4556494"/>
                <a:ext cx="6639" cy="8625"/>
              </a:xfrm>
              <a:custGeom>
                <a:avLst/>
                <a:gdLst>
                  <a:gd name="connsiteX0" fmla="*/ 3549 w 6639"/>
                  <a:gd name="connsiteY0" fmla="*/ 210 h 8625"/>
                  <a:gd name="connsiteX1" fmla="*/ 17 w 6639"/>
                  <a:gd name="connsiteY1" fmla="*/ 2859 h 8625"/>
                  <a:gd name="connsiteX2" fmla="*/ 1642 w 6639"/>
                  <a:gd name="connsiteY2" fmla="*/ 8598 h 8625"/>
                  <a:gd name="connsiteX3" fmla="*/ 6640 w 6639"/>
                  <a:gd name="connsiteY3" fmla="*/ 4625 h 8625"/>
                  <a:gd name="connsiteX4" fmla="*/ 3549 w 6639"/>
                  <a:gd name="connsiteY4" fmla="*/ 210 h 8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39" h="8625">
                    <a:moveTo>
                      <a:pt x="3549" y="210"/>
                    </a:moveTo>
                    <a:cubicBezTo>
                      <a:pt x="3549" y="210"/>
                      <a:pt x="17" y="651"/>
                      <a:pt x="17" y="2859"/>
                    </a:cubicBezTo>
                    <a:cubicBezTo>
                      <a:pt x="17" y="5066"/>
                      <a:pt x="-283" y="8157"/>
                      <a:pt x="1642" y="8598"/>
                    </a:cubicBezTo>
                    <a:cubicBezTo>
                      <a:pt x="4115" y="8868"/>
                      <a:pt x="6345" y="7095"/>
                      <a:pt x="6640" y="4625"/>
                    </a:cubicBezTo>
                    <a:cubicBezTo>
                      <a:pt x="6640" y="2117"/>
                      <a:pt x="4715" y="-815"/>
                      <a:pt x="3549" y="21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0091C103-F2EC-4F0E-B603-CE03EDD1E51B}"/>
                  </a:ext>
                </a:extLst>
              </p:cNvPr>
              <p:cNvSpPr/>
              <p:nvPr/>
            </p:nvSpPr>
            <p:spPr>
              <a:xfrm>
                <a:off x="10918961" y="4577587"/>
                <a:ext cx="8266" cy="10522"/>
              </a:xfrm>
              <a:custGeom>
                <a:avLst/>
                <a:gdLst>
                  <a:gd name="connsiteX0" fmla="*/ 1061 w 8266"/>
                  <a:gd name="connsiteY0" fmla="*/ 1493 h 10522"/>
                  <a:gd name="connsiteX1" fmla="*/ 320 w 8266"/>
                  <a:gd name="connsiteY1" fmla="*/ 8115 h 10522"/>
                  <a:gd name="connsiteX2" fmla="*/ 5335 w 8266"/>
                  <a:gd name="connsiteY2" fmla="*/ 10464 h 10522"/>
                  <a:gd name="connsiteX3" fmla="*/ 8267 w 8266"/>
                  <a:gd name="connsiteY3" fmla="*/ 5466 h 10522"/>
                  <a:gd name="connsiteX4" fmla="*/ 1061 w 8266"/>
                  <a:gd name="connsiteY4" fmla="*/ 1493 h 10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66" h="10522">
                    <a:moveTo>
                      <a:pt x="1061" y="1493"/>
                    </a:moveTo>
                    <a:cubicBezTo>
                      <a:pt x="1061" y="1493"/>
                      <a:pt x="-705" y="5908"/>
                      <a:pt x="320" y="8115"/>
                    </a:cubicBezTo>
                    <a:cubicBezTo>
                      <a:pt x="1359" y="9845"/>
                      <a:pt x="3341" y="10773"/>
                      <a:pt x="5335" y="10464"/>
                    </a:cubicBezTo>
                    <a:cubicBezTo>
                      <a:pt x="6942" y="10464"/>
                      <a:pt x="8267" y="7674"/>
                      <a:pt x="8267" y="5466"/>
                    </a:cubicBezTo>
                    <a:cubicBezTo>
                      <a:pt x="8267" y="3259"/>
                      <a:pt x="3410" y="-2781"/>
                      <a:pt x="1061" y="149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F38A4D60-9015-4275-AD18-09A9F88D7797}"/>
                  </a:ext>
                </a:extLst>
              </p:cNvPr>
              <p:cNvSpPr/>
              <p:nvPr/>
            </p:nvSpPr>
            <p:spPr>
              <a:xfrm>
                <a:off x="10955560" y="4717050"/>
                <a:ext cx="7059" cy="9884"/>
              </a:xfrm>
              <a:custGeom>
                <a:avLst/>
                <a:gdLst>
                  <a:gd name="connsiteX0" fmla="*/ 1019 w 7059"/>
                  <a:gd name="connsiteY0" fmla="*/ 363 h 9884"/>
                  <a:gd name="connsiteX1" fmla="*/ 171 w 7059"/>
                  <a:gd name="connsiteY1" fmla="*/ 4036 h 9884"/>
                  <a:gd name="connsiteX2" fmla="*/ 1672 w 7059"/>
                  <a:gd name="connsiteY2" fmla="*/ 9881 h 9884"/>
                  <a:gd name="connsiteX3" fmla="*/ 5204 w 7059"/>
                  <a:gd name="connsiteY3" fmla="*/ 7056 h 9884"/>
                  <a:gd name="connsiteX4" fmla="*/ 6970 w 7059"/>
                  <a:gd name="connsiteY4" fmla="*/ 3647 h 9884"/>
                  <a:gd name="connsiteX5" fmla="*/ 1019 w 7059"/>
                  <a:gd name="connsiteY5" fmla="*/ 363 h 9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59" h="9884">
                    <a:moveTo>
                      <a:pt x="1019" y="363"/>
                    </a:moveTo>
                    <a:cubicBezTo>
                      <a:pt x="1019" y="363"/>
                      <a:pt x="-500" y="822"/>
                      <a:pt x="171" y="4036"/>
                    </a:cubicBezTo>
                    <a:cubicBezTo>
                      <a:pt x="843" y="7250"/>
                      <a:pt x="-1065" y="9775"/>
                      <a:pt x="1672" y="9881"/>
                    </a:cubicBezTo>
                    <a:cubicBezTo>
                      <a:pt x="4410" y="9987"/>
                      <a:pt x="3563" y="7056"/>
                      <a:pt x="5204" y="7056"/>
                    </a:cubicBezTo>
                    <a:cubicBezTo>
                      <a:pt x="6847" y="7056"/>
                      <a:pt x="7271" y="4778"/>
                      <a:pt x="6970" y="3647"/>
                    </a:cubicBezTo>
                    <a:cubicBezTo>
                      <a:pt x="6670" y="2517"/>
                      <a:pt x="2326" y="-1156"/>
                      <a:pt x="1019" y="3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85E55151-E905-4B8E-943A-77F23D1A4D3C}"/>
                  </a:ext>
                </a:extLst>
              </p:cNvPr>
              <p:cNvSpPr/>
              <p:nvPr/>
            </p:nvSpPr>
            <p:spPr>
              <a:xfrm>
                <a:off x="10988968" y="4680064"/>
                <a:ext cx="7721" cy="4239"/>
              </a:xfrm>
              <a:custGeom>
                <a:avLst/>
                <a:gdLst>
                  <a:gd name="connsiteX0" fmla="*/ 6216 w 7721"/>
                  <a:gd name="connsiteY0" fmla="*/ 155 h 4239"/>
                  <a:gd name="connsiteX1" fmla="*/ 759 w 7721"/>
                  <a:gd name="connsiteY1" fmla="*/ 615 h 4239"/>
                  <a:gd name="connsiteX2" fmla="*/ 1501 w 7721"/>
                  <a:gd name="connsiteY2" fmla="*/ 4147 h 4239"/>
                  <a:gd name="connsiteX3" fmla="*/ 6216 w 7721"/>
                  <a:gd name="connsiteY3" fmla="*/ 155 h 4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21" h="4239">
                    <a:moveTo>
                      <a:pt x="6216" y="155"/>
                    </a:moveTo>
                    <a:cubicBezTo>
                      <a:pt x="6216" y="155"/>
                      <a:pt x="1695" y="-410"/>
                      <a:pt x="759" y="615"/>
                    </a:cubicBezTo>
                    <a:cubicBezTo>
                      <a:pt x="-177" y="1639"/>
                      <a:pt x="-566" y="3546"/>
                      <a:pt x="1501" y="4147"/>
                    </a:cubicBezTo>
                    <a:cubicBezTo>
                      <a:pt x="3567" y="4747"/>
                      <a:pt x="10825" y="2310"/>
                      <a:pt x="6216" y="1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C58A1262-5087-4B71-A2ED-0A55EC55C139}"/>
                  </a:ext>
                </a:extLst>
              </p:cNvPr>
              <p:cNvSpPr/>
              <p:nvPr/>
            </p:nvSpPr>
            <p:spPr>
              <a:xfrm>
                <a:off x="11022515" y="4711524"/>
                <a:ext cx="6932" cy="5605"/>
              </a:xfrm>
              <a:custGeom>
                <a:avLst/>
                <a:gdLst>
                  <a:gd name="connsiteX0" fmla="*/ 5306 w 6932"/>
                  <a:gd name="connsiteY0" fmla="*/ 8 h 5605"/>
                  <a:gd name="connsiteX1" fmla="*/ 8 w 6932"/>
                  <a:gd name="connsiteY1" fmla="*/ 2657 h 5605"/>
                  <a:gd name="connsiteX2" fmla="*/ 2526 w 6932"/>
                  <a:gd name="connsiteY2" fmla="*/ 5597 h 5605"/>
                  <a:gd name="connsiteX3" fmla="*/ 3982 w 6932"/>
                  <a:gd name="connsiteY3" fmla="*/ 5306 h 5605"/>
                  <a:gd name="connsiteX4" fmla="*/ 5306 w 6932"/>
                  <a:gd name="connsiteY4" fmla="*/ 8 h 5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32" h="5605">
                    <a:moveTo>
                      <a:pt x="5306" y="8"/>
                    </a:moveTo>
                    <a:cubicBezTo>
                      <a:pt x="5306" y="8"/>
                      <a:pt x="8" y="-222"/>
                      <a:pt x="8" y="2657"/>
                    </a:cubicBezTo>
                    <a:cubicBezTo>
                      <a:pt x="-108" y="4164"/>
                      <a:pt x="1019" y="5481"/>
                      <a:pt x="2526" y="5597"/>
                    </a:cubicBezTo>
                    <a:cubicBezTo>
                      <a:pt x="3029" y="5636"/>
                      <a:pt x="3533" y="5535"/>
                      <a:pt x="3982" y="5306"/>
                    </a:cubicBezTo>
                    <a:cubicBezTo>
                      <a:pt x="5306" y="4635"/>
                      <a:pt x="9068" y="-222"/>
                      <a:pt x="5306" y="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EBAC0966-539F-4F55-824B-1B988B991D01}"/>
                  </a:ext>
                </a:extLst>
              </p:cNvPr>
              <p:cNvSpPr/>
              <p:nvPr/>
            </p:nvSpPr>
            <p:spPr>
              <a:xfrm>
                <a:off x="11049442" y="4709571"/>
                <a:ext cx="7967" cy="10560"/>
              </a:xfrm>
              <a:custGeom>
                <a:avLst/>
                <a:gdLst>
                  <a:gd name="connsiteX0" fmla="*/ 896 w 7967"/>
                  <a:gd name="connsiteY0" fmla="*/ 848 h 10560"/>
                  <a:gd name="connsiteX1" fmla="*/ 13 w 7967"/>
                  <a:gd name="connsiteY1" fmla="*/ 7029 h 10560"/>
                  <a:gd name="connsiteX2" fmla="*/ 4658 w 7967"/>
                  <a:gd name="connsiteY2" fmla="*/ 10561 h 10560"/>
                  <a:gd name="connsiteX3" fmla="*/ 7960 w 7967"/>
                  <a:gd name="connsiteY3" fmla="*/ 6817 h 10560"/>
                  <a:gd name="connsiteX4" fmla="*/ 896 w 7967"/>
                  <a:gd name="connsiteY4" fmla="*/ 848 h 10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67" h="10560">
                    <a:moveTo>
                      <a:pt x="896" y="848"/>
                    </a:moveTo>
                    <a:cubicBezTo>
                      <a:pt x="231" y="2838"/>
                      <a:pt x="-69" y="4932"/>
                      <a:pt x="13" y="7029"/>
                    </a:cubicBezTo>
                    <a:cubicBezTo>
                      <a:pt x="632" y="9088"/>
                      <a:pt x="2508" y="10514"/>
                      <a:pt x="4658" y="10561"/>
                    </a:cubicBezTo>
                    <a:cubicBezTo>
                      <a:pt x="6603" y="10438"/>
                      <a:pt x="8081" y="8762"/>
                      <a:pt x="7960" y="6817"/>
                    </a:cubicBezTo>
                    <a:cubicBezTo>
                      <a:pt x="7960" y="4821"/>
                      <a:pt x="3987" y="-2455"/>
                      <a:pt x="896" y="8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EF42BD91-07E7-4A63-84E8-1D49501A4BAD}"/>
                  </a:ext>
                </a:extLst>
              </p:cNvPr>
              <p:cNvSpPr/>
              <p:nvPr/>
            </p:nvSpPr>
            <p:spPr>
              <a:xfrm>
                <a:off x="11073399" y="4685446"/>
                <a:ext cx="5062" cy="6327"/>
              </a:xfrm>
              <a:custGeom>
                <a:avLst/>
                <a:gdLst>
                  <a:gd name="connsiteX0" fmla="*/ 1664 w 5062"/>
                  <a:gd name="connsiteY0" fmla="*/ 478 h 6327"/>
                  <a:gd name="connsiteX1" fmla="*/ 127 w 5062"/>
                  <a:gd name="connsiteY1" fmla="*/ 4222 h 6327"/>
                  <a:gd name="connsiteX2" fmla="*/ 4542 w 5062"/>
                  <a:gd name="connsiteY2" fmla="*/ 4452 h 6327"/>
                  <a:gd name="connsiteX3" fmla="*/ 1664 w 5062"/>
                  <a:gd name="connsiteY3" fmla="*/ 478 h 6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62" h="6327">
                    <a:moveTo>
                      <a:pt x="1664" y="478"/>
                    </a:moveTo>
                    <a:cubicBezTo>
                      <a:pt x="1664" y="478"/>
                      <a:pt x="-544" y="1132"/>
                      <a:pt x="127" y="4222"/>
                    </a:cubicBezTo>
                    <a:cubicBezTo>
                      <a:pt x="798" y="7313"/>
                      <a:pt x="3217" y="6659"/>
                      <a:pt x="4542" y="4452"/>
                    </a:cubicBezTo>
                    <a:cubicBezTo>
                      <a:pt x="5867" y="2244"/>
                      <a:pt x="4577" y="-1288"/>
                      <a:pt x="1664" y="47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B244DA02-87F0-470D-96C6-3B4D44768F09}"/>
                  </a:ext>
                </a:extLst>
              </p:cNvPr>
              <p:cNvSpPr/>
              <p:nvPr/>
            </p:nvSpPr>
            <p:spPr>
              <a:xfrm>
                <a:off x="11064254" y="4664676"/>
                <a:ext cx="5236" cy="3449"/>
              </a:xfrm>
              <a:custGeom>
                <a:avLst/>
                <a:gdLst>
                  <a:gd name="connsiteX0" fmla="*/ 4415 w 5236"/>
                  <a:gd name="connsiteY0" fmla="*/ 710 h 3449"/>
                  <a:gd name="connsiteX1" fmla="*/ 0 w 5236"/>
                  <a:gd name="connsiteY1" fmla="*/ 1381 h 3449"/>
                  <a:gd name="connsiteX2" fmla="*/ 4415 w 5236"/>
                  <a:gd name="connsiteY2" fmla="*/ 710 h 3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36" h="3449">
                    <a:moveTo>
                      <a:pt x="4415" y="710"/>
                    </a:moveTo>
                    <a:cubicBezTo>
                      <a:pt x="4415" y="710"/>
                      <a:pt x="0" y="-1268"/>
                      <a:pt x="0" y="1381"/>
                    </a:cubicBezTo>
                    <a:cubicBezTo>
                      <a:pt x="0" y="4030"/>
                      <a:pt x="7718" y="4471"/>
                      <a:pt x="4415" y="71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FE2DDF41-C63D-4B1C-8588-6587FA045160}"/>
                  </a:ext>
                </a:extLst>
              </p:cNvPr>
              <p:cNvSpPr/>
              <p:nvPr/>
            </p:nvSpPr>
            <p:spPr>
              <a:xfrm>
                <a:off x="11046981" y="4685246"/>
                <a:ext cx="4734" cy="3204"/>
              </a:xfrm>
              <a:custGeom>
                <a:avLst/>
                <a:gdLst>
                  <a:gd name="connsiteX0" fmla="*/ 2739 w 4734"/>
                  <a:gd name="connsiteY0" fmla="*/ 7 h 3204"/>
                  <a:gd name="connsiteX1" fmla="*/ 90 w 4734"/>
                  <a:gd name="connsiteY1" fmla="*/ 2886 h 3204"/>
                  <a:gd name="connsiteX2" fmla="*/ 2739 w 4734"/>
                  <a:gd name="connsiteY2" fmla="*/ 7 h 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734" h="3204">
                    <a:moveTo>
                      <a:pt x="2739" y="7"/>
                    </a:moveTo>
                    <a:cubicBezTo>
                      <a:pt x="2739" y="7"/>
                      <a:pt x="-581" y="1332"/>
                      <a:pt x="90" y="2886"/>
                    </a:cubicBezTo>
                    <a:cubicBezTo>
                      <a:pt x="760" y="4440"/>
                      <a:pt x="8213" y="-205"/>
                      <a:pt x="2739" y="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17E08295-BDFD-4DF4-80CF-D9A83C9B1139}"/>
                  </a:ext>
                </a:extLst>
              </p:cNvPr>
              <p:cNvSpPr/>
              <p:nvPr/>
            </p:nvSpPr>
            <p:spPr>
              <a:xfrm>
                <a:off x="11034788" y="4840303"/>
                <a:ext cx="8026" cy="5343"/>
              </a:xfrm>
              <a:custGeom>
                <a:avLst/>
                <a:gdLst>
                  <a:gd name="connsiteX0" fmla="*/ 5925 w 8026"/>
                  <a:gd name="connsiteY0" fmla="*/ 625 h 5343"/>
                  <a:gd name="connsiteX1" fmla="*/ 8 w 8026"/>
                  <a:gd name="connsiteY1" fmla="*/ 2391 h 5343"/>
                  <a:gd name="connsiteX2" fmla="*/ 4512 w 8026"/>
                  <a:gd name="connsiteY2" fmla="*/ 3787 h 5343"/>
                  <a:gd name="connsiteX3" fmla="*/ 5925 w 8026"/>
                  <a:gd name="connsiteY3" fmla="*/ 625 h 5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26" h="5343">
                    <a:moveTo>
                      <a:pt x="5925" y="625"/>
                    </a:moveTo>
                    <a:cubicBezTo>
                      <a:pt x="5925" y="625"/>
                      <a:pt x="-256" y="-1617"/>
                      <a:pt x="8" y="2391"/>
                    </a:cubicBezTo>
                    <a:cubicBezTo>
                      <a:pt x="274" y="6400"/>
                      <a:pt x="4229" y="5765"/>
                      <a:pt x="4512" y="3787"/>
                    </a:cubicBezTo>
                    <a:cubicBezTo>
                      <a:pt x="4794" y="1809"/>
                      <a:pt x="11258" y="1756"/>
                      <a:pt x="5925" y="62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5045BCF7-1BC8-4D59-BD26-63710C9704F9}"/>
                  </a:ext>
                </a:extLst>
              </p:cNvPr>
              <p:cNvSpPr/>
              <p:nvPr/>
            </p:nvSpPr>
            <p:spPr>
              <a:xfrm>
                <a:off x="11064183" y="4854691"/>
                <a:ext cx="5620" cy="6535"/>
              </a:xfrm>
              <a:custGeom>
                <a:avLst/>
                <a:gdLst>
                  <a:gd name="connsiteX0" fmla="*/ 2402 w 5620"/>
                  <a:gd name="connsiteY0" fmla="*/ 13 h 6535"/>
                  <a:gd name="connsiteX1" fmla="*/ 142 w 5620"/>
                  <a:gd name="connsiteY1" fmla="*/ 3951 h 6535"/>
                  <a:gd name="connsiteX2" fmla="*/ 4928 w 5620"/>
                  <a:gd name="connsiteY2" fmla="*/ 5717 h 6535"/>
                  <a:gd name="connsiteX3" fmla="*/ 2402 w 5620"/>
                  <a:gd name="connsiteY3" fmla="*/ 13 h 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20" h="6535">
                    <a:moveTo>
                      <a:pt x="2402" y="13"/>
                    </a:moveTo>
                    <a:cubicBezTo>
                      <a:pt x="2402" y="13"/>
                      <a:pt x="-689" y="1426"/>
                      <a:pt x="142" y="3951"/>
                    </a:cubicBezTo>
                    <a:cubicBezTo>
                      <a:pt x="972" y="6477"/>
                      <a:pt x="4080" y="7324"/>
                      <a:pt x="4928" y="5717"/>
                    </a:cubicBezTo>
                    <a:cubicBezTo>
                      <a:pt x="5775" y="4110"/>
                      <a:pt x="6623" y="-270"/>
                      <a:pt x="2402" y="1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3DFB223B-F870-421E-9EAE-A12DE92309BD}"/>
                  </a:ext>
                </a:extLst>
              </p:cNvPr>
              <p:cNvSpPr/>
              <p:nvPr/>
            </p:nvSpPr>
            <p:spPr>
              <a:xfrm>
                <a:off x="10809595" y="4886570"/>
                <a:ext cx="6496" cy="6530"/>
              </a:xfrm>
              <a:custGeom>
                <a:avLst/>
                <a:gdLst>
                  <a:gd name="connsiteX0" fmla="*/ 1605 w 6496"/>
                  <a:gd name="connsiteY0" fmla="*/ 823 h 6530"/>
                  <a:gd name="connsiteX1" fmla="*/ 2011 w 6496"/>
                  <a:gd name="connsiteY1" fmla="*/ 6510 h 6530"/>
                  <a:gd name="connsiteX2" fmla="*/ 6497 w 6496"/>
                  <a:gd name="connsiteY2" fmla="*/ 4073 h 6530"/>
                  <a:gd name="connsiteX3" fmla="*/ 1605 w 6496"/>
                  <a:gd name="connsiteY3" fmla="*/ 823 h 6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96" h="6530">
                    <a:moveTo>
                      <a:pt x="1605" y="823"/>
                    </a:moveTo>
                    <a:cubicBezTo>
                      <a:pt x="1605" y="823"/>
                      <a:pt x="-2263" y="6315"/>
                      <a:pt x="2011" y="6510"/>
                    </a:cubicBezTo>
                    <a:cubicBezTo>
                      <a:pt x="6284" y="6704"/>
                      <a:pt x="6497" y="5503"/>
                      <a:pt x="6497" y="4073"/>
                    </a:cubicBezTo>
                    <a:cubicBezTo>
                      <a:pt x="6497" y="2642"/>
                      <a:pt x="2823" y="-1826"/>
                      <a:pt x="1605" y="82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A96E1B30-D9C4-4AB1-8E59-225686802C63}"/>
                  </a:ext>
                </a:extLst>
              </p:cNvPr>
              <p:cNvSpPr/>
              <p:nvPr/>
            </p:nvSpPr>
            <p:spPr>
              <a:xfrm>
                <a:off x="10816655" y="4849946"/>
                <a:ext cx="5950" cy="8494"/>
              </a:xfrm>
              <a:custGeom>
                <a:avLst/>
                <a:gdLst>
                  <a:gd name="connsiteX0" fmla="*/ 1061 w 5950"/>
                  <a:gd name="connsiteY0" fmla="*/ 1437 h 8494"/>
                  <a:gd name="connsiteX1" fmla="*/ 1874 w 5950"/>
                  <a:gd name="connsiteY1" fmla="*/ 8360 h 8494"/>
                  <a:gd name="connsiteX2" fmla="*/ 5936 w 5950"/>
                  <a:gd name="connsiteY2" fmla="*/ 6117 h 8494"/>
                  <a:gd name="connsiteX3" fmla="*/ 1061 w 5950"/>
                  <a:gd name="connsiteY3" fmla="*/ 1437 h 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0" h="8494">
                    <a:moveTo>
                      <a:pt x="1061" y="1437"/>
                    </a:moveTo>
                    <a:cubicBezTo>
                      <a:pt x="1061" y="1437"/>
                      <a:pt x="-1800" y="7742"/>
                      <a:pt x="1874" y="8360"/>
                    </a:cubicBezTo>
                    <a:cubicBezTo>
                      <a:pt x="5547" y="8978"/>
                      <a:pt x="5741" y="7336"/>
                      <a:pt x="5936" y="6117"/>
                    </a:cubicBezTo>
                    <a:cubicBezTo>
                      <a:pt x="6130" y="4899"/>
                      <a:pt x="4311" y="-3243"/>
                      <a:pt x="1061" y="143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1BDAE51E-FE92-4293-9CBC-AD2F51709167}"/>
                  </a:ext>
                </a:extLst>
              </p:cNvPr>
              <p:cNvSpPr/>
              <p:nvPr/>
            </p:nvSpPr>
            <p:spPr>
              <a:xfrm>
                <a:off x="10839675" y="4891545"/>
                <a:ext cx="6335" cy="7026"/>
              </a:xfrm>
              <a:custGeom>
                <a:avLst/>
                <a:gdLst>
                  <a:gd name="connsiteX0" fmla="*/ 2854 w 6335"/>
                  <a:gd name="connsiteY0" fmla="*/ 121 h 7026"/>
                  <a:gd name="connsiteX1" fmla="*/ 10 w 6335"/>
                  <a:gd name="connsiteY1" fmla="*/ 2559 h 7026"/>
                  <a:gd name="connsiteX2" fmla="*/ 3261 w 6335"/>
                  <a:gd name="connsiteY2" fmla="*/ 7027 h 7026"/>
                  <a:gd name="connsiteX3" fmla="*/ 6316 w 6335"/>
                  <a:gd name="connsiteY3" fmla="*/ 3495 h 7026"/>
                  <a:gd name="connsiteX4" fmla="*/ 2854 w 6335"/>
                  <a:gd name="connsiteY4" fmla="*/ 121 h 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35" h="7026">
                    <a:moveTo>
                      <a:pt x="2854" y="121"/>
                    </a:moveTo>
                    <a:cubicBezTo>
                      <a:pt x="2854" y="121"/>
                      <a:pt x="-201" y="121"/>
                      <a:pt x="10" y="2559"/>
                    </a:cubicBezTo>
                    <a:cubicBezTo>
                      <a:pt x="223" y="4996"/>
                      <a:pt x="2236" y="7027"/>
                      <a:pt x="3261" y="7027"/>
                    </a:cubicBezTo>
                    <a:cubicBezTo>
                      <a:pt x="4989" y="6725"/>
                      <a:pt x="6267" y="5249"/>
                      <a:pt x="6316" y="3495"/>
                    </a:cubicBezTo>
                    <a:cubicBezTo>
                      <a:pt x="6510" y="1340"/>
                      <a:pt x="5291" y="-497"/>
                      <a:pt x="2854" y="12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9A7BEB88-4D31-40BD-B3A2-8AB766080AAE}"/>
                  </a:ext>
                </a:extLst>
              </p:cNvPr>
              <p:cNvSpPr/>
              <p:nvPr/>
            </p:nvSpPr>
            <p:spPr>
              <a:xfrm>
                <a:off x="9932922" y="4704749"/>
                <a:ext cx="115292" cy="64522"/>
              </a:xfrm>
              <a:custGeom>
                <a:avLst/>
                <a:gdLst>
                  <a:gd name="connsiteX0" fmla="*/ 33002 w 115292"/>
                  <a:gd name="connsiteY0" fmla="*/ 41362 h 64522"/>
                  <a:gd name="connsiteX1" fmla="*/ 23289 w 115292"/>
                  <a:gd name="connsiteY1" fmla="*/ 40178 h 64522"/>
                  <a:gd name="connsiteX2" fmla="*/ 15042 w 115292"/>
                  <a:gd name="connsiteY2" fmla="*/ 36947 h 64522"/>
                  <a:gd name="connsiteX3" fmla="*/ 630 w 115292"/>
                  <a:gd name="connsiteY3" fmla="*/ 39013 h 64522"/>
                  <a:gd name="connsiteX4" fmla="*/ 5628 w 115292"/>
                  <a:gd name="connsiteY4" fmla="*/ 51075 h 64522"/>
                  <a:gd name="connsiteX5" fmla="*/ 23589 w 115292"/>
                  <a:gd name="connsiteY5" fmla="*/ 56956 h 64522"/>
                  <a:gd name="connsiteX6" fmla="*/ 37717 w 115292"/>
                  <a:gd name="connsiteY6" fmla="*/ 63437 h 64522"/>
                  <a:gd name="connsiteX7" fmla="*/ 59793 w 115292"/>
                  <a:gd name="connsiteY7" fmla="*/ 62254 h 64522"/>
                  <a:gd name="connsiteX8" fmla="*/ 71855 w 115292"/>
                  <a:gd name="connsiteY8" fmla="*/ 57256 h 64522"/>
                  <a:gd name="connsiteX9" fmla="*/ 83917 w 115292"/>
                  <a:gd name="connsiteY9" fmla="*/ 49008 h 64522"/>
                  <a:gd name="connsiteX10" fmla="*/ 93047 w 115292"/>
                  <a:gd name="connsiteY10" fmla="*/ 41061 h 64522"/>
                  <a:gd name="connsiteX11" fmla="*/ 105709 w 115292"/>
                  <a:gd name="connsiteY11" fmla="*/ 38130 h 64522"/>
                  <a:gd name="connsiteX12" fmla="*/ 106875 w 115292"/>
                  <a:gd name="connsiteY12" fmla="*/ 26933 h 64522"/>
                  <a:gd name="connsiteX13" fmla="*/ 115122 w 115292"/>
                  <a:gd name="connsiteY13" fmla="*/ 18103 h 64522"/>
                  <a:gd name="connsiteX14" fmla="*/ 112774 w 115292"/>
                  <a:gd name="connsiteY14" fmla="*/ 7507 h 64522"/>
                  <a:gd name="connsiteX15" fmla="*/ 105709 w 115292"/>
                  <a:gd name="connsiteY15" fmla="*/ 1926 h 64522"/>
                  <a:gd name="connsiteX16" fmla="*/ 94513 w 115292"/>
                  <a:gd name="connsiteY16" fmla="*/ 1326 h 64522"/>
                  <a:gd name="connsiteX17" fmla="*/ 85983 w 115292"/>
                  <a:gd name="connsiteY17" fmla="*/ 4275 h 64522"/>
                  <a:gd name="connsiteX18" fmla="*/ 89515 w 115292"/>
                  <a:gd name="connsiteY18" fmla="*/ 9873 h 64522"/>
                  <a:gd name="connsiteX19" fmla="*/ 86283 w 115292"/>
                  <a:gd name="connsiteY19" fmla="*/ 22235 h 64522"/>
                  <a:gd name="connsiteX20" fmla="*/ 75387 w 115292"/>
                  <a:gd name="connsiteY20" fmla="*/ 26350 h 64522"/>
                  <a:gd name="connsiteX21" fmla="*/ 68023 w 115292"/>
                  <a:gd name="connsiteY21" fmla="*/ 37529 h 64522"/>
                  <a:gd name="connsiteX22" fmla="*/ 58309 w 115292"/>
                  <a:gd name="connsiteY22" fmla="*/ 36064 h 64522"/>
                  <a:gd name="connsiteX23" fmla="*/ 33002 w 115292"/>
                  <a:gd name="connsiteY23" fmla="*/ 41362 h 64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5292" h="64522">
                    <a:moveTo>
                      <a:pt x="33002" y="41362"/>
                    </a:moveTo>
                    <a:cubicBezTo>
                      <a:pt x="33002" y="41362"/>
                      <a:pt x="23572" y="43128"/>
                      <a:pt x="23289" y="40178"/>
                    </a:cubicBezTo>
                    <a:cubicBezTo>
                      <a:pt x="23006" y="37229"/>
                      <a:pt x="18291" y="36947"/>
                      <a:pt x="15042" y="36947"/>
                    </a:cubicBezTo>
                    <a:cubicBezTo>
                      <a:pt x="11791" y="36947"/>
                      <a:pt x="2096" y="36064"/>
                      <a:pt x="630" y="39013"/>
                    </a:cubicBezTo>
                    <a:cubicBezTo>
                      <a:pt x="-835" y="41962"/>
                      <a:pt x="30" y="49008"/>
                      <a:pt x="5628" y="51075"/>
                    </a:cubicBezTo>
                    <a:cubicBezTo>
                      <a:pt x="11227" y="53141"/>
                      <a:pt x="17991" y="54307"/>
                      <a:pt x="23589" y="56956"/>
                    </a:cubicBezTo>
                    <a:cubicBezTo>
                      <a:pt x="29187" y="59605"/>
                      <a:pt x="34185" y="62836"/>
                      <a:pt x="37717" y="63437"/>
                    </a:cubicBezTo>
                    <a:cubicBezTo>
                      <a:pt x="41249" y="64037"/>
                      <a:pt x="56843" y="66086"/>
                      <a:pt x="59793" y="62254"/>
                    </a:cubicBezTo>
                    <a:cubicBezTo>
                      <a:pt x="62742" y="58421"/>
                      <a:pt x="68023" y="60187"/>
                      <a:pt x="71855" y="57256"/>
                    </a:cubicBezTo>
                    <a:cubicBezTo>
                      <a:pt x="75687" y="54324"/>
                      <a:pt x="80685" y="52541"/>
                      <a:pt x="83917" y="49008"/>
                    </a:cubicBezTo>
                    <a:cubicBezTo>
                      <a:pt x="87149" y="45476"/>
                      <a:pt x="85683" y="41061"/>
                      <a:pt x="93047" y="41061"/>
                    </a:cubicBezTo>
                    <a:cubicBezTo>
                      <a:pt x="100411" y="41061"/>
                      <a:pt x="105409" y="40178"/>
                      <a:pt x="105709" y="38130"/>
                    </a:cubicBezTo>
                    <a:cubicBezTo>
                      <a:pt x="106009" y="36081"/>
                      <a:pt x="103343" y="28116"/>
                      <a:pt x="106875" y="26933"/>
                    </a:cubicBezTo>
                    <a:cubicBezTo>
                      <a:pt x="110407" y="25750"/>
                      <a:pt x="114522" y="20469"/>
                      <a:pt x="115122" y="18103"/>
                    </a:cubicBezTo>
                    <a:cubicBezTo>
                      <a:pt x="115683" y="14402"/>
                      <a:pt x="114846" y="10624"/>
                      <a:pt x="112774" y="7507"/>
                    </a:cubicBezTo>
                    <a:cubicBezTo>
                      <a:pt x="110407" y="4275"/>
                      <a:pt x="109241" y="-440"/>
                      <a:pt x="105709" y="1926"/>
                    </a:cubicBezTo>
                    <a:cubicBezTo>
                      <a:pt x="102177" y="4292"/>
                      <a:pt x="95696" y="4858"/>
                      <a:pt x="94513" y="1326"/>
                    </a:cubicBezTo>
                    <a:cubicBezTo>
                      <a:pt x="93330" y="-2206"/>
                      <a:pt x="88632" y="2209"/>
                      <a:pt x="85983" y="4275"/>
                    </a:cubicBezTo>
                    <a:cubicBezTo>
                      <a:pt x="83334" y="6341"/>
                      <a:pt x="89515" y="6041"/>
                      <a:pt x="89515" y="9873"/>
                    </a:cubicBezTo>
                    <a:cubicBezTo>
                      <a:pt x="89515" y="13705"/>
                      <a:pt x="92164" y="23701"/>
                      <a:pt x="86283" y="22235"/>
                    </a:cubicBezTo>
                    <a:cubicBezTo>
                      <a:pt x="80402" y="20770"/>
                      <a:pt x="76270" y="23401"/>
                      <a:pt x="75387" y="26350"/>
                    </a:cubicBezTo>
                    <a:cubicBezTo>
                      <a:pt x="74504" y="29299"/>
                      <a:pt x="69789" y="35481"/>
                      <a:pt x="68023" y="37529"/>
                    </a:cubicBezTo>
                    <a:cubicBezTo>
                      <a:pt x="66256" y="39578"/>
                      <a:pt x="63908" y="35463"/>
                      <a:pt x="58309" y="36064"/>
                    </a:cubicBezTo>
                    <a:cubicBezTo>
                      <a:pt x="49786" y="37380"/>
                      <a:pt x="41338" y="39149"/>
                      <a:pt x="33002" y="413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1E6DE78F-407B-49D7-8C6D-52DECDD60E00}"/>
                  </a:ext>
                </a:extLst>
              </p:cNvPr>
              <p:cNvSpPr/>
              <p:nvPr/>
            </p:nvSpPr>
            <p:spPr>
              <a:xfrm>
                <a:off x="10000724" y="4663136"/>
                <a:ext cx="67554" cy="61214"/>
              </a:xfrm>
              <a:custGeom>
                <a:avLst/>
                <a:gdLst>
                  <a:gd name="connsiteX0" fmla="*/ 12335 w 67554"/>
                  <a:gd name="connsiteY0" fmla="*/ 4086 h 61214"/>
                  <a:gd name="connsiteX1" fmla="*/ 555 w 67554"/>
                  <a:gd name="connsiteY1" fmla="*/ 554 h 61214"/>
                  <a:gd name="connsiteX2" fmla="*/ 5553 w 67554"/>
                  <a:gd name="connsiteY2" fmla="*/ 6452 h 61214"/>
                  <a:gd name="connsiteX3" fmla="*/ 22931 w 67554"/>
                  <a:gd name="connsiteY3" fmla="*/ 17932 h 61214"/>
                  <a:gd name="connsiteX4" fmla="*/ 50887 w 67554"/>
                  <a:gd name="connsiteY4" fmla="*/ 42356 h 61214"/>
                  <a:gd name="connsiteX5" fmla="*/ 54719 w 67554"/>
                  <a:gd name="connsiteY5" fmla="*/ 60316 h 61214"/>
                  <a:gd name="connsiteX6" fmla="*/ 64198 w 67554"/>
                  <a:gd name="connsiteY6" fmla="*/ 57672 h 61214"/>
                  <a:gd name="connsiteX7" fmla="*/ 65015 w 67554"/>
                  <a:gd name="connsiteY7" fmla="*/ 55301 h 61214"/>
                  <a:gd name="connsiteX8" fmla="*/ 63832 w 67554"/>
                  <a:gd name="connsiteY8" fmla="*/ 41473 h 61214"/>
                  <a:gd name="connsiteX9" fmla="*/ 12335 w 67554"/>
                  <a:gd name="connsiteY9" fmla="*/ 4086 h 61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554" h="61214">
                    <a:moveTo>
                      <a:pt x="12335" y="4086"/>
                    </a:moveTo>
                    <a:cubicBezTo>
                      <a:pt x="12335" y="4086"/>
                      <a:pt x="1738" y="-1795"/>
                      <a:pt x="555" y="554"/>
                    </a:cubicBezTo>
                    <a:cubicBezTo>
                      <a:pt x="-628" y="2903"/>
                      <a:pt x="-328" y="5269"/>
                      <a:pt x="5553" y="6452"/>
                    </a:cubicBezTo>
                    <a:cubicBezTo>
                      <a:pt x="11434" y="7636"/>
                      <a:pt x="19982" y="16166"/>
                      <a:pt x="22931" y="17932"/>
                    </a:cubicBezTo>
                    <a:cubicBezTo>
                      <a:pt x="25880" y="19698"/>
                      <a:pt x="48521" y="32342"/>
                      <a:pt x="50887" y="42356"/>
                    </a:cubicBezTo>
                    <a:cubicBezTo>
                      <a:pt x="53253" y="52369"/>
                      <a:pt x="50004" y="57950"/>
                      <a:pt x="54719" y="60316"/>
                    </a:cubicBezTo>
                    <a:cubicBezTo>
                      <a:pt x="58067" y="62203"/>
                      <a:pt x="62310" y="61019"/>
                      <a:pt x="64198" y="57672"/>
                    </a:cubicBezTo>
                    <a:cubicBezTo>
                      <a:pt x="64612" y="56938"/>
                      <a:pt x="64889" y="56134"/>
                      <a:pt x="65015" y="55301"/>
                    </a:cubicBezTo>
                    <a:cubicBezTo>
                      <a:pt x="65898" y="50603"/>
                      <a:pt x="70896" y="45588"/>
                      <a:pt x="63832" y="41473"/>
                    </a:cubicBezTo>
                    <a:cubicBezTo>
                      <a:pt x="56768" y="37358"/>
                      <a:pt x="36141" y="16166"/>
                      <a:pt x="12335" y="408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EA1AB37F-7E09-48B5-BEE0-86DAAC938C3D}"/>
                  </a:ext>
                </a:extLst>
              </p:cNvPr>
              <p:cNvSpPr/>
              <p:nvPr/>
            </p:nvSpPr>
            <p:spPr>
              <a:xfrm>
                <a:off x="9976397" y="4653714"/>
                <a:ext cx="14155" cy="10584"/>
              </a:xfrm>
              <a:custGeom>
                <a:avLst/>
                <a:gdLst>
                  <a:gd name="connsiteX0" fmla="*/ 2772 w 14155"/>
                  <a:gd name="connsiteY0" fmla="*/ 15 h 10584"/>
                  <a:gd name="connsiteX1" fmla="*/ 1889 w 14155"/>
                  <a:gd name="connsiteY1" fmla="*/ 8545 h 10584"/>
                  <a:gd name="connsiteX2" fmla="*/ 13951 w 14155"/>
                  <a:gd name="connsiteY2" fmla="*/ 8545 h 10584"/>
                  <a:gd name="connsiteX3" fmla="*/ 2772 w 14155"/>
                  <a:gd name="connsiteY3" fmla="*/ 15 h 10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155" h="10584">
                    <a:moveTo>
                      <a:pt x="2772" y="15"/>
                    </a:moveTo>
                    <a:cubicBezTo>
                      <a:pt x="2772" y="15"/>
                      <a:pt x="-2826" y="6779"/>
                      <a:pt x="1889" y="8545"/>
                    </a:cubicBezTo>
                    <a:cubicBezTo>
                      <a:pt x="6604" y="10311"/>
                      <a:pt x="12785" y="12077"/>
                      <a:pt x="13951" y="8545"/>
                    </a:cubicBezTo>
                    <a:cubicBezTo>
                      <a:pt x="15116" y="5013"/>
                      <a:pt x="11302" y="-320"/>
                      <a:pt x="2772" y="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CEF8AFCC-BE9A-449E-BF47-4B05F63C2441}"/>
                  </a:ext>
                </a:extLst>
              </p:cNvPr>
              <p:cNvSpPr/>
              <p:nvPr/>
            </p:nvSpPr>
            <p:spPr>
              <a:xfrm>
                <a:off x="9963806" y="4628489"/>
                <a:ext cx="7231" cy="5927"/>
              </a:xfrm>
              <a:custGeom>
                <a:avLst/>
                <a:gdLst>
                  <a:gd name="connsiteX0" fmla="*/ 1570 w 7231"/>
                  <a:gd name="connsiteY0" fmla="*/ 516 h 5927"/>
                  <a:gd name="connsiteX1" fmla="*/ 1570 w 7231"/>
                  <a:gd name="connsiteY1" fmla="*/ 4331 h 5927"/>
                  <a:gd name="connsiteX2" fmla="*/ 7151 w 7231"/>
                  <a:gd name="connsiteY2" fmla="*/ 3448 h 5927"/>
                  <a:gd name="connsiteX3" fmla="*/ 1570 w 7231"/>
                  <a:gd name="connsiteY3" fmla="*/ 516 h 5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31" h="5927">
                    <a:moveTo>
                      <a:pt x="1570" y="516"/>
                    </a:moveTo>
                    <a:cubicBezTo>
                      <a:pt x="1570" y="516"/>
                      <a:pt x="-1962" y="3448"/>
                      <a:pt x="1570" y="4331"/>
                    </a:cubicBezTo>
                    <a:cubicBezTo>
                      <a:pt x="5102" y="5214"/>
                      <a:pt x="6568" y="7863"/>
                      <a:pt x="7151" y="3448"/>
                    </a:cubicBezTo>
                    <a:cubicBezTo>
                      <a:pt x="7734" y="-967"/>
                      <a:pt x="5102" y="-120"/>
                      <a:pt x="1570" y="51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9BE42C39-A9C5-48D4-A947-06736D9B58B2}"/>
                  </a:ext>
                </a:extLst>
              </p:cNvPr>
              <p:cNvSpPr/>
              <p:nvPr/>
            </p:nvSpPr>
            <p:spPr>
              <a:xfrm>
                <a:off x="9879551" y="4641325"/>
                <a:ext cx="25524" cy="11190"/>
              </a:xfrm>
              <a:custGeom>
                <a:avLst/>
                <a:gdLst>
                  <a:gd name="connsiteX0" fmla="*/ 12200 w 25524"/>
                  <a:gd name="connsiteY0" fmla="*/ 42 h 11190"/>
                  <a:gd name="connsiteX1" fmla="*/ 1020 w 25524"/>
                  <a:gd name="connsiteY1" fmla="*/ 3856 h 11190"/>
                  <a:gd name="connsiteX2" fmla="*/ 1638 w 25524"/>
                  <a:gd name="connsiteY2" fmla="*/ 10170 h 11190"/>
                  <a:gd name="connsiteX3" fmla="*/ 6018 w 25524"/>
                  <a:gd name="connsiteY3" fmla="*/ 10920 h 11190"/>
                  <a:gd name="connsiteX4" fmla="*/ 16615 w 25524"/>
                  <a:gd name="connsiteY4" fmla="*/ 9755 h 11190"/>
                  <a:gd name="connsiteX5" fmla="*/ 25145 w 25524"/>
                  <a:gd name="connsiteY5" fmla="*/ 7388 h 11190"/>
                  <a:gd name="connsiteX6" fmla="*/ 19847 w 25524"/>
                  <a:gd name="connsiteY6" fmla="*/ 2090 h 11190"/>
                  <a:gd name="connsiteX7" fmla="*/ 12200 w 25524"/>
                  <a:gd name="connsiteY7" fmla="*/ 42 h 1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524" h="11190">
                    <a:moveTo>
                      <a:pt x="12200" y="42"/>
                    </a:moveTo>
                    <a:cubicBezTo>
                      <a:pt x="12200" y="42"/>
                      <a:pt x="3669" y="1207"/>
                      <a:pt x="1020" y="3856"/>
                    </a:cubicBezTo>
                    <a:cubicBezTo>
                      <a:pt x="-552" y="5770"/>
                      <a:pt x="-277" y="8597"/>
                      <a:pt x="1638" y="10170"/>
                    </a:cubicBezTo>
                    <a:cubicBezTo>
                      <a:pt x="2863" y="11177"/>
                      <a:pt x="4528" y="11462"/>
                      <a:pt x="6018" y="10920"/>
                    </a:cubicBezTo>
                    <a:cubicBezTo>
                      <a:pt x="11016" y="9154"/>
                      <a:pt x="11899" y="8872"/>
                      <a:pt x="16615" y="9755"/>
                    </a:cubicBezTo>
                    <a:cubicBezTo>
                      <a:pt x="21330" y="10638"/>
                      <a:pt x="23979" y="9755"/>
                      <a:pt x="25145" y="7388"/>
                    </a:cubicBezTo>
                    <a:cubicBezTo>
                      <a:pt x="26310" y="5022"/>
                      <a:pt x="24862" y="2691"/>
                      <a:pt x="19847" y="2090"/>
                    </a:cubicBezTo>
                    <a:cubicBezTo>
                      <a:pt x="14830" y="1490"/>
                      <a:pt x="16315" y="-294"/>
                      <a:pt x="12200" y="4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20E3EBF0-98FC-4F74-98C3-A616F41BECE6}"/>
                  </a:ext>
                </a:extLst>
              </p:cNvPr>
              <p:cNvSpPr/>
              <p:nvPr/>
            </p:nvSpPr>
            <p:spPr>
              <a:xfrm>
                <a:off x="10104513" y="4728341"/>
                <a:ext cx="43963" cy="57876"/>
              </a:xfrm>
              <a:custGeom>
                <a:avLst/>
                <a:gdLst>
                  <a:gd name="connsiteX0" fmla="*/ 44 w 43963"/>
                  <a:gd name="connsiteY0" fmla="*/ 2458 h 57876"/>
                  <a:gd name="connsiteX1" fmla="*/ 2693 w 43963"/>
                  <a:gd name="connsiteY1" fmla="*/ 16587 h 57876"/>
                  <a:gd name="connsiteX2" fmla="*/ 6525 w 43963"/>
                  <a:gd name="connsiteY2" fmla="*/ 29249 h 57876"/>
                  <a:gd name="connsiteX3" fmla="*/ 18587 w 43963"/>
                  <a:gd name="connsiteY3" fmla="*/ 46609 h 57876"/>
                  <a:gd name="connsiteX4" fmla="*/ 31532 w 43963"/>
                  <a:gd name="connsiteY4" fmla="*/ 57506 h 57876"/>
                  <a:gd name="connsiteX5" fmla="*/ 43311 w 43963"/>
                  <a:gd name="connsiteY5" fmla="*/ 54556 h 57876"/>
                  <a:gd name="connsiteX6" fmla="*/ 39479 w 43963"/>
                  <a:gd name="connsiteY6" fmla="*/ 41029 h 57876"/>
                  <a:gd name="connsiteX7" fmla="*/ 25951 w 43963"/>
                  <a:gd name="connsiteY7" fmla="*/ 28066 h 57876"/>
                  <a:gd name="connsiteX8" fmla="*/ 18587 w 43963"/>
                  <a:gd name="connsiteY8" fmla="*/ 17470 h 57876"/>
                  <a:gd name="connsiteX9" fmla="*/ 7691 w 43963"/>
                  <a:gd name="connsiteY9" fmla="*/ 8940 h 57876"/>
                  <a:gd name="connsiteX10" fmla="*/ 44 w 43963"/>
                  <a:gd name="connsiteY10" fmla="*/ 2458 h 57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963" h="57876">
                    <a:moveTo>
                      <a:pt x="44" y="2458"/>
                    </a:moveTo>
                    <a:cubicBezTo>
                      <a:pt x="44" y="2458"/>
                      <a:pt x="-556" y="14538"/>
                      <a:pt x="2693" y="16587"/>
                    </a:cubicBezTo>
                    <a:cubicBezTo>
                      <a:pt x="5942" y="18635"/>
                      <a:pt x="2993" y="27183"/>
                      <a:pt x="6525" y="29249"/>
                    </a:cubicBezTo>
                    <a:cubicBezTo>
                      <a:pt x="10057" y="31315"/>
                      <a:pt x="16821" y="43077"/>
                      <a:pt x="18587" y="46609"/>
                    </a:cubicBezTo>
                    <a:cubicBezTo>
                      <a:pt x="20353" y="50141"/>
                      <a:pt x="27717" y="56623"/>
                      <a:pt x="31532" y="57506"/>
                    </a:cubicBezTo>
                    <a:cubicBezTo>
                      <a:pt x="35346" y="58389"/>
                      <a:pt x="42428" y="57806"/>
                      <a:pt x="43311" y="54556"/>
                    </a:cubicBezTo>
                    <a:cubicBezTo>
                      <a:pt x="44194" y="51307"/>
                      <a:pt x="45077" y="45444"/>
                      <a:pt x="39479" y="41029"/>
                    </a:cubicBezTo>
                    <a:cubicBezTo>
                      <a:pt x="33881" y="36613"/>
                      <a:pt x="28883" y="33664"/>
                      <a:pt x="25951" y="28066"/>
                    </a:cubicBezTo>
                    <a:cubicBezTo>
                      <a:pt x="23019" y="22467"/>
                      <a:pt x="23002" y="18653"/>
                      <a:pt x="18587" y="17470"/>
                    </a:cubicBezTo>
                    <a:cubicBezTo>
                      <a:pt x="14172" y="16286"/>
                      <a:pt x="9457" y="14238"/>
                      <a:pt x="7691" y="8940"/>
                    </a:cubicBezTo>
                    <a:cubicBezTo>
                      <a:pt x="5925" y="3642"/>
                      <a:pt x="1510" y="-3970"/>
                      <a:pt x="44" y="245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EED29AB4-06FA-48F0-9A32-F70ED6C53672}"/>
                  </a:ext>
                </a:extLst>
              </p:cNvPr>
              <p:cNvSpPr/>
              <p:nvPr/>
            </p:nvSpPr>
            <p:spPr>
              <a:xfrm>
                <a:off x="10161104" y="4774622"/>
                <a:ext cx="29054" cy="26714"/>
              </a:xfrm>
              <a:custGeom>
                <a:avLst/>
                <a:gdLst>
                  <a:gd name="connsiteX0" fmla="*/ 11445 w 29054"/>
                  <a:gd name="connsiteY0" fmla="*/ 5043 h 26714"/>
                  <a:gd name="connsiteX1" fmla="*/ 1732 w 29054"/>
                  <a:gd name="connsiteY1" fmla="*/ 45 h 26714"/>
                  <a:gd name="connsiteX2" fmla="*/ 4381 w 29054"/>
                  <a:gd name="connsiteY2" fmla="*/ 10641 h 26714"/>
                  <a:gd name="connsiteX3" fmla="*/ 14677 w 29054"/>
                  <a:gd name="connsiteY3" fmla="*/ 20054 h 26714"/>
                  <a:gd name="connsiteX4" fmla="*/ 22042 w 29054"/>
                  <a:gd name="connsiteY4" fmla="*/ 25052 h 26714"/>
                  <a:gd name="connsiteX5" fmla="*/ 28806 w 29054"/>
                  <a:gd name="connsiteY5" fmla="*/ 25653 h 26714"/>
                  <a:gd name="connsiteX6" fmla="*/ 25574 w 29054"/>
                  <a:gd name="connsiteY6" fmla="*/ 20637 h 26714"/>
                  <a:gd name="connsiteX7" fmla="*/ 11445 w 29054"/>
                  <a:gd name="connsiteY7" fmla="*/ 5043 h 26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054" h="26714">
                    <a:moveTo>
                      <a:pt x="11445" y="5043"/>
                    </a:moveTo>
                    <a:cubicBezTo>
                      <a:pt x="11445" y="5043"/>
                      <a:pt x="5547" y="-555"/>
                      <a:pt x="1732" y="45"/>
                    </a:cubicBezTo>
                    <a:cubicBezTo>
                      <a:pt x="-2083" y="645"/>
                      <a:pt x="1132" y="8875"/>
                      <a:pt x="4381" y="10641"/>
                    </a:cubicBezTo>
                    <a:cubicBezTo>
                      <a:pt x="8339" y="13150"/>
                      <a:pt x="11825" y="16336"/>
                      <a:pt x="14677" y="20054"/>
                    </a:cubicBezTo>
                    <a:cubicBezTo>
                      <a:pt x="16161" y="22403"/>
                      <a:pt x="20558" y="23286"/>
                      <a:pt x="22042" y="25052"/>
                    </a:cubicBezTo>
                    <a:cubicBezTo>
                      <a:pt x="23525" y="26818"/>
                      <a:pt x="27640" y="27419"/>
                      <a:pt x="28806" y="25653"/>
                    </a:cubicBezTo>
                    <a:cubicBezTo>
                      <a:pt x="29971" y="23886"/>
                      <a:pt x="26739" y="23886"/>
                      <a:pt x="25574" y="20637"/>
                    </a:cubicBezTo>
                    <a:cubicBezTo>
                      <a:pt x="24408" y="17388"/>
                      <a:pt x="19092" y="10624"/>
                      <a:pt x="11445" y="504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469CAFCB-CDB3-4AF7-BE59-08B35B2CA2A9}"/>
                  </a:ext>
                </a:extLst>
              </p:cNvPr>
              <p:cNvSpPr/>
              <p:nvPr/>
            </p:nvSpPr>
            <p:spPr>
              <a:xfrm>
                <a:off x="10215894" y="4800282"/>
                <a:ext cx="44074" cy="32070"/>
              </a:xfrm>
              <a:custGeom>
                <a:avLst/>
                <a:gdLst>
                  <a:gd name="connsiteX0" fmla="*/ 22582 w 44074"/>
                  <a:gd name="connsiteY0" fmla="*/ 10625 h 32070"/>
                  <a:gd name="connsiteX1" fmla="*/ 13169 w 44074"/>
                  <a:gd name="connsiteY1" fmla="*/ 5026 h 32070"/>
                  <a:gd name="connsiteX2" fmla="*/ 4338 w 44074"/>
                  <a:gd name="connsiteY2" fmla="*/ 28 h 32070"/>
                  <a:gd name="connsiteX3" fmla="*/ 4338 w 44074"/>
                  <a:gd name="connsiteY3" fmla="*/ 10907 h 32070"/>
                  <a:gd name="connsiteX4" fmla="*/ 22299 w 44074"/>
                  <a:gd name="connsiteY4" fmla="*/ 23570 h 32070"/>
                  <a:gd name="connsiteX5" fmla="*/ 35544 w 44074"/>
                  <a:gd name="connsiteY5" fmla="*/ 29751 h 32070"/>
                  <a:gd name="connsiteX6" fmla="*/ 44074 w 44074"/>
                  <a:gd name="connsiteY6" fmla="*/ 29751 h 32070"/>
                  <a:gd name="connsiteX7" fmla="*/ 38193 w 44074"/>
                  <a:gd name="connsiteY7" fmla="*/ 22386 h 32070"/>
                  <a:gd name="connsiteX8" fmla="*/ 22582 w 44074"/>
                  <a:gd name="connsiteY8" fmla="*/ 10625 h 3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074" h="32070">
                    <a:moveTo>
                      <a:pt x="22582" y="10625"/>
                    </a:moveTo>
                    <a:cubicBezTo>
                      <a:pt x="19150" y="9304"/>
                      <a:pt x="15967" y="7412"/>
                      <a:pt x="13169" y="5026"/>
                    </a:cubicBezTo>
                    <a:cubicBezTo>
                      <a:pt x="9937" y="1794"/>
                      <a:pt x="11103" y="611"/>
                      <a:pt x="4338" y="28"/>
                    </a:cubicBezTo>
                    <a:cubicBezTo>
                      <a:pt x="-2426" y="-554"/>
                      <a:pt x="-377" y="7976"/>
                      <a:pt x="4338" y="10907"/>
                    </a:cubicBezTo>
                    <a:cubicBezTo>
                      <a:pt x="9054" y="13839"/>
                      <a:pt x="19050" y="22086"/>
                      <a:pt x="22299" y="23570"/>
                    </a:cubicBezTo>
                    <a:cubicBezTo>
                      <a:pt x="25548" y="25053"/>
                      <a:pt x="32012" y="26501"/>
                      <a:pt x="35544" y="29751"/>
                    </a:cubicBezTo>
                    <a:cubicBezTo>
                      <a:pt x="39076" y="33000"/>
                      <a:pt x="44074" y="32682"/>
                      <a:pt x="44074" y="29751"/>
                    </a:cubicBezTo>
                    <a:cubicBezTo>
                      <a:pt x="44074" y="26819"/>
                      <a:pt x="43191" y="27402"/>
                      <a:pt x="38193" y="22386"/>
                    </a:cubicBezTo>
                    <a:cubicBezTo>
                      <a:pt x="33195" y="17371"/>
                      <a:pt x="32595" y="10872"/>
                      <a:pt x="22582" y="1062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52ABDF59-FFDE-4D2C-944B-2CA7539585D8}"/>
                  </a:ext>
                </a:extLst>
              </p:cNvPr>
              <p:cNvSpPr/>
              <p:nvPr/>
            </p:nvSpPr>
            <p:spPr>
              <a:xfrm>
                <a:off x="10173759" y="4808539"/>
                <a:ext cx="35677" cy="30242"/>
              </a:xfrm>
              <a:custGeom>
                <a:avLst/>
                <a:gdLst>
                  <a:gd name="connsiteX0" fmla="*/ 5855 w 35677"/>
                  <a:gd name="connsiteY0" fmla="*/ 602 h 30242"/>
                  <a:gd name="connsiteX1" fmla="*/ 857 w 35677"/>
                  <a:gd name="connsiteY1" fmla="*/ 8549 h 30242"/>
                  <a:gd name="connsiteX2" fmla="*/ 12336 w 35677"/>
                  <a:gd name="connsiteY2" fmla="*/ 15012 h 30242"/>
                  <a:gd name="connsiteX3" fmla="*/ 6738 w 35677"/>
                  <a:gd name="connsiteY3" fmla="*/ 22677 h 30242"/>
                  <a:gd name="connsiteX4" fmla="*/ 12919 w 35677"/>
                  <a:gd name="connsiteY4" fmla="*/ 23260 h 30242"/>
                  <a:gd name="connsiteX5" fmla="*/ 18800 w 35677"/>
                  <a:gd name="connsiteY5" fmla="*/ 21194 h 30242"/>
                  <a:gd name="connsiteX6" fmla="*/ 24098 w 35677"/>
                  <a:gd name="connsiteY6" fmla="*/ 25026 h 30242"/>
                  <a:gd name="connsiteX7" fmla="*/ 32045 w 35677"/>
                  <a:gd name="connsiteY7" fmla="*/ 28858 h 30242"/>
                  <a:gd name="connsiteX8" fmla="*/ 33228 w 35677"/>
                  <a:gd name="connsiteY8" fmla="*/ 20028 h 30242"/>
                  <a:gd name="connsiteX9" fmla="*/ 26464 w 35677"/>
                  <a:gd name="connsiteY9" fmla="*/ 14730 h 30242"/>
                  <a:gd name="connsiteX10" fmla="*/ 20283 w 35677"/>
                  <a:gd name="connsiteY10" fmla="*/ 10014 h 30242"/>
                  <a:gd name="connsiteX11" fmla="*/ 15568 w 35677"/>
                  <a:gd name="connsiteY11" fmla="*/ 5017 h 30242"/>
                  <a:gd name="connsiteX12" fmla="*/ 8204 w 35677"/>
                  <a:gd name="connsiteY12" fmla="*/ 5299 h 30242"/>
                  <a:gd name="connsiteX13" fmla="*/ 5855 w 35677"/>
                  <a:gd name="connsiteY13" fmla="*/ 602 h 3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677" h="30242">
                    <a:moveTo>
                      <a:pt x="5855" y="602"/>
                    </a:moveTo>
                    <a:cubicBezTo>
                      <a:pt x="5855" y="602"/>
                      <a:pt x="-2675" y="6783"/>
                      <a:pt x="857" y="8549"/>
                    </a:cubicBezTo>
                    <a:cubicBezTo>
                      <a:pt x="4389" y="10315"/>
                      <a:pt x="12919" y="12663"/>
                      <a:pt x="12336" y="15012"/>
                    </a:cubicBezTo>
                    <a:cubicBezTo>
                      <a:pt x="11753" y="17361"/>
                      <a:pt x="4089" y="19428"/>
                      <a:pt x="6738" y="22677"/>
                    </a:cubicBezTo>
                    <a:cubicBezTo>
                      <a:pt x="9387" y="25926"/>
                      <a:pt x="12319" y="27975"/>
                      <a:pt x="12919" y="23260"/>
                    </a:cubicBezTo>
                    <a:cubicBezTo>
                      <a:pt x="13519" y="18544"/>
                      <a:pt x="16451" y="19728"/>
                      <a:pt x="18800" y="21194"/>
                    </a:cubicBezTo>
                    <a:cubicBezTo>
                      <a:pt x="21149" y="22659"/>
                      <a:pt x="23515" y="22377"/>
                      <a:pt x="24098" y="25026"/>
                    </a:cubicBezTo>
                    <a:cubicBezTo>
                      <a:pt x="24681" y="27675"/>
                      <a:pt x="31462" y="32673"/>
                      <a:pt x="32045" y="28858"/>
                    </a:cubicBezTo>
                    <a:cubicBezTo>
                      <a:pt x="32628" y="25043"/>
                      <a:pt x="39109" y="20611"/>
                      <a:pt x="33228" y="20028"/>
                    </a:cubicBezTo>
                    <a:cubicBezTo>
                      <a:pt x="27347" y="19445"/>
                      <a:pt x="29996" y="17379"/>
                      <a:pt x="26464" y="14730"/>
                    </a:cubicBezTo>
                    <a:cubicBezTo>
                      <a:pt x="22932" y="12081"/>
                      <a:pt x="20566" y="13546"/>
                      <a:pt x="20283" y="10014"/>
                    </a:cubicBezTo>
                    <a:cubicBezTo>
                      <a:pt x="20000" y="6482"/>
                      <a:pt x="18217" y="5017"/>
                      <a:pt x="15568" y="5017"/>
                    </a:cubicBezTo>
                    <a:cubicBezTo>
                      <a:pt x="12919" y="5017"/>
                      <a:pt x="9087" y="8248"/>
                      <a:pt x="8204" y="5299"/>
                    </a:cubicBezTo>
                    <a:cubicBezTo>
                      <a:pt x="7321" y="2350"/>
                      <a:pt x="7904" y="-1500"/>
                      <a:pt x="5855" y="60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B8BE7F61-3A50-4CE0-904F-323A8241BA08}"/>
                  </a:ext>
                </a:extLst>
              </p:cNvPr>
              <p:cNvSpPr/>
              <p:nvPr/>
            </p:nvSpPr>
            <p:spPr>
              <a:xfrm>
                <a:off x="10161393" y="4803287"/>
                <a:ext cx="10093" cy="10588"/>
              </a:xfrm>
              <a:custGeom>
                <a:avLst/>
                <a:gdLst>
                  <a:gd name="connsiteX0" fmla="*/ 13 w 10093"/>
                  <a:gd name="connsiteY0" fmla="*/ 1685 h 10588"/>
                  <a:gd name="connsiteX1" fmla="*/ 2662 w 10093"/>
                  <a:gd name="connsiteY1" fmla="*/ 8167 h 10588"/>
                  <a:gd name="connsiteX2" fmla="*/ 7360 w 10093"/>
                  <a:gd name="connsiteY2" fmla="*/ 9050 h 10588"/>
                  <a:gd name="connsiteX3" fmla="*/ 8843 w 10093"/>
                  <a:gd name="connsiteY3" fmla="*/ 2286 h 10588"/>
                  <a:gd name="connsiteX4" fmla="*/ 13 w 10093"/>
                  <a:gd name="connsiteY4" fmla="*/ 1685 h 10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93" h="10588">
                    <a:moveTo>
                      <a:pt x="13" y="1685"/>
                    </a:moveTo>
                    <a:cubicBezTo>
                      <a:pt x="13" y="1685"/>
                      <a:pt x="896" y="7284"/>
                      <a:pt x="2662" y="8167"/>
                    </a:cubicBezTo>
                    <a:cubicBezTo>
                      <a:pt x="4428" y="9050"/>
                      <a:pt x="5894" y="12582"/>
                      <a:pt x="7360" y="9050"/>
                    </a:cubicBezTo>
                    <a:cubicBezTo>
                      <a:pt x="8826" y="5518"/>
                      <a:pt x="11775" y="2286"/>
                      <a:pt x="8843" y="2286"/>
                    </a:cubicBezTo>
                    <a:cubicBezTo>
                      <a:pt x="5911" y="2286"/>
                      <a:pt x="-322" y="-2430"/>
                      <a:pt x="13" y="16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8564EA38-091C-4307-96C4-4A841799D149}"/>
                  </a:ext>
                </a:extLst>
              </p:cNvPr>
              <p:cNvSpPr/>
              <p:nvPr/>
            </p:nvSpPr>
            <p:spPr>
              <a:xfrm>
                <a:off x="9977599" y="4847608"/>
                <a:ext cx="37051" cy="30339"/>
              </a:xfrm>
              <a:custGeom>
                <a:avLst/>
                <a:gdLst>
                  <a:gd name="connsiteX0" fmla="*/ 18930 w 37051"/>
                  <a:gd name="connsiteY0" fmla="*/ 3917 h 30339"/>
                  <a:gd name="connsiteX1" fmla="*/ 16281 w 37051"/>
                  <a:gd name="connsiteY1" fmla="*/ 4200 h 30339"/>
                  <a:gd name="connsiteX2" fmla="*/ 12466 w 37051"/>
                  <a:gd name="connsiteY2" fmla="*/ 7449 h 30339"/>
                  <a:gd name="connsiteX3" fmla="*/ 11583 w 37051"/>
                  <a:gd name="connsiteY3" fmla="*/ 668 h 30339"/>
                  <a:gd name="connsiteX4" fmla="*/ 7168 w 37051"/>
                  <a:gd name="connsiteY4" fmla="*/ 3034 h 30339"/>
                  <a:gd name="connsiteX5" fmla="*/ 386 w 37051"/>
                  <a:gd name="connsiteY5" fmla="*/ 5083 h 30339"/>
                  <a:gd name="connsiteX6" fmla="*/ 7450 w 37051"/>
                  <a:gd name="connsiteY6" fmla="*/ 9798 h 30339"/>
                  <a:gd name="connsiteX7" fmla="*/ 15998 w 37051"/>
                  <a:gd name="connsiteY7" fmla="*/ 14796 h 30339"/>
                  <a:gd name="connsiteX8" fmla="*/ 23945 w 37051"/>
                  <a:gd name="connsiteY8" fmla="*/ 20695 h 30339"/>
                  <a:gd name="connsiteX9" fmla="*/ 27760 w 37051"/>
                  <a:gd name="connsiteY9" fmla="*/ 27459 h 30339"/>
                  <a:gd name="connsiteX10" fmla="*/ 36590 w 37051"/>
                  <a:gd name="connsiteY10" fmla="*/ 28342 h 30339"/>
                  <a:gd name="connsiteX11" fmla="*/ 33058 w 37051"/>
                  <a:gd name="connsiteY11" fmla="*/ 22743 h 30339"/>
                  <a:gd name="connsiteX12" fmla="*/ 28360 w 37051"/>
                  <a:gd name="connsiteY12" fmla="*/ 19211 h 30339"/>
                  <a:gd name="connsiteX13" fmla="*/ 26877 w 37051"/>
                  <a:gd name="connsiteY13" fmla="*/ 14796 h 30339"/>
                  <a:gd name="connsiteX14" fmla="*/ 27177 w 37051"/>
                  <a:gd name="connsiteY14" fmla="*/ 10982 h 30339"/>
                  <a:gd name="connsiteX15" fmla="*/ 23062 w 37051"/>
                  <a:gd name="connsiteY15" fmla="*/ 7149 h 30339"/>
                  <a:gd name="connsiteX16" fmla="*/ 18930 w 37051"/>
                  <a:gd name="connsiteY16" fmla="*/ 3917 h 30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7051" h="30339">
                    <a:moveTo>
                      <a:pt x="18930" y="3917"/>
                    </a:moveTo>
                    <a:cubicBezTo>
                      <a:pt x="18930" y="3917"/>
                      <a:pt x="17164" y="1551"/>
                      <a:pt x="16281" y="4200"/>
                    </a:cubicBezTo>
                    <a:cubicBezTo>
                      <a:pt x="15398" y="6849"/>
                      <a:pt x="13932" y="9798"/>
                      <a:pt x="12466" y="7449"/>
                    </a:cubicBezTo>
                    <a:cubicBezTo>
                      <a:pt x="11000" y="5101"/>
                      <a:pt x="14515" y="2434"/>
                      <a:pt x="11583" y="668"/>
                    </a:cubicBezTo>
                    <a:cubicBezTo>
                      <a:pt x="8651" y="-1098"/>
                      <a:pt x="7168" y="968"/>
                      <a:pt x="7168" y="3034"/>
                    </a:cubicBezTo>
                    <a:cubicBezTo>
                      <a:pt x="7168" y="5101"/>
                      <a:pt x="-1963" y="3034"/>
                      <a:pt x="386" y="5083"/>
                    </a:cubicBezTo>
                    <a:cubicBezTo>
                      <a:pt x="2735" y="7131"/>
                      <a:pt x="6285" y="7732"/>
                      <a:pt x="7450" y="9798"/>
                    </a:cubicBezTo>
                    <a:cubicBezTo>
                      <a:pt x="8615" y="11865"/>
                      <a:pt x="15115" y="11564"/>
                      <a:pt x="15998" y="14796"/>
                    </a:cubicBezTo>
                    <a:cubicBezTo>
                      <a:pt x="16881" y="18028"/>
                      <a:pt x="23062" y="16562"/>
                      <a:pt x="23945" y="20695"/>
                    </a:cubicBezTo>
                    <a:cubicBezTo>
                      <a:pt x="24828" y="24827"/>
                      <a:pt x="25994" y="26858"/>
                      <a:pt x="27760" y="27459"/>
                    </a:cubicBezTo>
                    <a:cubicBezTo>
                      <a:pt x="29526" y="28059"/>
                      <a:pt x="35707" y="33039"/>
                      <a:pt x="36590" y="28342"/>
                    </a:cubicBezTo>
                    <a:cubicBezTo>
                      <a:pt x="37473" y="23644"/>
                      <a:pt x="37473" y="22743"/>
                      <a:pt x="33058" y="22743"/>
                    </a:cubicBezTo>
                    <a:cubicBezTo>
                      <a:pt x="28643" y="22743"/>
                      <a:pt x="31892" y="19812"/>
                      <a:pt x="28360" y="19211"/>
                    </a:cubicBezTo>
                    <a:cubicBezTo>
                      <a:pt x="24828" y="18611"/>
                      <a:pt x="24828" y="15096"/>
                      <a:pt x="26877" y="14796"/>
                    </a:cubicBezTo>
                    <a:cubicBezTo>
                      <a:pt x="28925" y="14496"/>
                      <a:pt x="28343" y="13030"/>
                      <a:pt x="27177" y="10982"/>
                    </a:cubicBezTo>
                    <a:cubicBezTo>
                      <a:pt x="26011" y="8933"/>
                      <a:pt x="24828" y="6849"/>
                      <a:pt x="23062" y="7149"/>
                    </a:cubicBezTo>
                    <a:cubicBezTo>
                      <a:pt x="21296" y="7449"/>
                      <a:pt x="19230" y="7997"/>
                      <a:pt x="18930" y="391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AC09CCE4-E3BC-46BB-8EB7-9FE84C57794A}"/>
                  </a:ext>
                </a:extLst>
              </p:cNvPr>
              <p:cNvSpPr/>
              <p:nvPr/>
            </p:nvSpPr>
            <p:spPr>
              <a:xfrm>
                <a:off x="10006879" y="4828841"/>
                <a:ext cx="4414" cy="8618"/>
              </a:xfrm>
              <a:custGeom>
                <a:avLst/>
                <a:gdLst>
                  <a:gd name="connsiteX0" fmla="*/ 882 w 4414"/>
                  <a:gd name="connsiteY0" fmla="*/ 1156 h 8618"/>
                  <a:gd name="connsiteX1" fmla="*/ 582 w 4414"/>
                  <a:gd name="connsiteY1" fmla="*/ 7920 h 8618"/>
                  <a:gd name="connsiteX2" fmla="*/ 4414 w 4414"/>
                  <a:gd name="connsiteY2" fmla="*/ 4688 h 8618"/>
                  <a:gd name="connsiteX3" fmla="*/ 882 w 4414"/>
                  <a:gd name="connsiteY3" fmla="*/ 1156 h 8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14" h="8618">
                    <a:moveTo>
                      <a:pt x="882" y="1156"/>
                    </a:moveTo>
                    <a:cubicBezTo>
                      <a:pt x="882" y="1156"/>
                      <a:pt x="-884" y="6154"/>
                      <a:pt x="582" y="7920"/>
                    </a:cubicBezTo>
                    <a:cubicBezTo>
                      <a:pt x="2048" y="9686"/>
                      <a:pt x="4414" y="7920"/>
                      <a:pt x="4414" y="4688"/>
                    </a:cubicBezTo>
                    <a:cubicBezTo>
                      <a:pt x="4414" y="1456"/>
                      <a:pt x="1430" y="-1793"/>
                      <a:pt x="882" y="115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29E12411-4C58-4961-87B2-F158792C38B8}"/>
                  </a:ext>
                </a:extLst>
              </p:cNvPr>
              <p:cNvSpPr/>
              <p:nvPr/>
            </p:nvSpPr>
            <p:spPr>
              <a:xfrm>
                <a:off x="10049800" y="4840447"/>
                <a:ext cx="13602" cy="10596"/>
              </a:xfrm>
              <a:custGeom>
                <a:avLst/>
                <a:gdLst>
                  <a:gd name="connsiteX0" fmla="*/ 5644 w 13602"/>
                  <a:gd name="connsiteY0" fmla="*/ 1030 h 10596"/>
                  <a:gd name="connsiteX1" fmla="*/ 2112 w 13602"/>
                  <a:gd name="connsiteY1" fmla="*/ 3979 h 10596"/>
                  <a:gd name="connsiteX2" fmla="*/ 3277 w 13602"/>
                  <a:gd name="connsiteY2" fmla="*/ 8676 h 10596"/>
                  <a:gd name="connsiteX3" fmla="*/ 9459 w 13602"/>
                  <a:gd name="connsiteY3" fmla="*/ 10160 h 10596"/>
                  <a:gd name="connsiteX4" fmla="*/ 12408 w 13602"/>
                  <a:gd name="connsiteY4" fmla="*/ 5144 h 10596"/>
                  <a:gd name="connsiteX5" fmla="*/ 5644 w 13602"/>
                  <a:gd name="connsiteY5" fmla="*/ 1030 h 1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602" h="10596">
                    <a:moveTo>
                      <a:pt x="5644" y="1030"/>
                    </a:moveTo>
                    <a:cubicBezTo>
                      <a:pt x="5644" y="1030"/>
                      <a:pt x="6810" y="3979"/>
                      <a:pt x="2112" y="3979"/>
                    </a:cubicBezTo>
                    <a:cubicBezTo>
                      <a:pt x="-2586" y="3979"/>
                      <a:pt x="1812" y="8394"/>
                      <a:pt x="3277" y="8676"/>
                    </a:cubicBezTo>
                    <a:cubicBezTo>
                      <a:pt x="4743" y="8959"/>
                      <a:pt x="5344" y="11626"/>
                      <a:pt x="9459" y="10160"/>
                    </a:cubicBezTo>
                    <a:cubicBezTo>
                      <a:pt x="13574" y="8694"/>
                      <a:pt x="14757" y="7211"/>
                      <a:pt x="12408" y="5144"/>
                    </a:cubicBezTo>
                    <a:cubicBezTo>
                      <a:pt x="10059" y="3078"/>
                      <a:pt x="5644" y="-2220"/>
                      <a:pt x="5644" y="103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C70B49F3-50B7-47DC-9CE1-CE18C53AADF2}"/>
                  </a:ext>
                </a:extLst>
              </p:cNvPr>
              <p:cNvSpPr/>
              <p:nvPr/>
            </p:nvSpPr>
            <p:spPr>
              <a:xfrm>
                <a:off x="10046627" y="4888235"/>
                <a:ext cx="9184" cy="3996"/>
              </a:xfrm>
              <a:custGeom>
                <a:avLst/>
                <a:gdLst>
                  <a:gd name="connsiteX0" fmla="*/ 7051 w 9184"/>
                  <a:gd name="connsiteY0" fmla="*/ 41 h 3996"/>
                  <a:gd name="connsiteX1" fmla="*/ 1453 w 9184"/>
                  <a:gd name="connsiteY1" fmla="*/ 3573 h 3996"/>
                  <a:gd name="connsiteX2" fmla="*/ 7051 w 9184"/>
                  <a:gd name="connsiteY2" fmla="*/ 41 h 3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84" h="3996">
                    <a:moveTo>
                      <a:pt x="7051" y="41"/>
                    </a:moveTo>
                    <a:cubicBezTo>
                      <a:pt x="7051" y="41"/>
                      <a:pt x="-3845" y="1507"/>
                      <a:pt x="1453" y="3573"/>
                    </a:cubicBezTo>
                    <a:cubicBezTo>
                      <a:pt x="6751" y="5639"/>
                      <a:pt x="12349" y="-559"/>
                      <a:pt x="7051" y="4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B0A97370-1A11-4C07-9DEA-3D4C822C99F1}"/>
                  </a:ext>
                </a:extLst>
              </p:cNvPr>
              <p:cNvSpPr/>
              <p:nvPr/>
            </p:nvSpPr>
            <p:spPr>
              <a:xfrm>
                <a:off x="10067753" y="4909750"/>
                <a:ext cx="17002" cy="10184"/>
              </a:xfrm>
              <a:custGeom>
                <a:avLst/>
                <a:gdLst>
                  <a:gd name="connsiteX0" fmla="*/ 7364 w 17002"/>
                  <a:gd name="connsiteY0" fmla="*/ 301 h 10184"/>
                  <a:gd name="connsiteX1" fmla="*/ 300 w 17002"/>
                  <a:gd name="connsiteY1" fmla="*/ 2368 h 10184"/>
                  <a:gd name="connsiteX2" fmla="*/ 7364 w 17002"/>
                  <a:gd name="connsiteY2" fmla="*/ 9132 h 10184"/>
                  <a:gd name="connsiteX3" fmla="*/ 16608 w 17002"/>
                  <a:gd name="connsiteY3" fmla="*/ 7094 h 10184"/>
                  <a:gd name="connsiteX4" fmla="*/ 16795 w 17002"/>
                  <a:gd name="connsiteY4" fmla="*/ 6783 h 10184"/>
                  <a:gd name="connsiteX5" fmla="*/ 10896 w 17002"/>
                  <a:gd name="connsiteY5" fmla="*/ 2368 h 10184"/>
                  <a:gd name="connsiteX6" fmla="*/ 7364 w 17002"/>
                  <a:gd name="connsiteY6" fmla="*/ 301 h 10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02" h="10184">
                    <a:moveTo>
                      <a:pt x="7364" y="301"/>
                    </a:moveTo>
                    <a:cubicBezTo>
                      <a:pt x="7364" y="301"/>
                      <a:pt x="-1749" y="-281"/>
                      <a:pt x="300" y="2368"/>
                    </a:cubicBezTo>
                    <a:cubicBezTo>
                      <a:pt x="2286" y="4979"/>
                      <a:pt x="4669" y="7261"/>
                      <a:pt x="7364" y="9132"/>
                    </a:cubicBezTo>
                    <a:cubicBezTo>
                      <a:pt x="10480" y="11121"/>
                      <a:pt x="14618" y="10209"/>
                      <a:pt x="16608" y="7094"/>
                    </a:cubicBezTo>
                    <a:cubicBezTo>
                      <a:pt x="16673" y="6992"/>
                      <a:pt x="16736" y="6888"/>
                      <a:pt x="16795" y="6783"/>
                    </a:cubicBezTo>
                    <a:cubicBezTo>
                      <a:pt x="18261" y="3834"/>
                      <a:pt x="11496" y="5900"/>
                      <a:pt x="10896" y="2368"/>
                    </a:cubicBezTo>
                    <a:cubicBezTo>
                      <a:pt x="10295" y="-1164"/>
                      <a:pt x="10896" y="301"/>
                      <a:pt x="7364" y="30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242A9515-1E8D-40D7-BE83-3EABF144A6EF}"/>
                  </a:ext>
                </a:extLst>
              </p:cNvPr>
              <p:cNvSpPr/>
              <p:nvPr/>
            </p:nvSpPr>
            <p:spPr>
              <a:xfrm>
                <a:off x="10247971" y="4849001"/>
                <a:ext cx="36936" cy="21328"/>
              </a:xfrm>
              <a:custGeom>
                <a:avLst/>
                <a:gdLst>
                  <a:gd name="connsiteX0" fmla="*/ 14646 w 36936"/>
                  <a:gd name="connsiteY0" fmla="*/ 3955 h 21328"/>
                  <a:gd name="connsiteX1" fmla="*/ 8164 w 36936"/>
                  <a:gd name="connsiteY1" fmla="*/ 1888 h 21328"/>
                  <a:gd name="connsiteX2" fmla="*/ 217 w 36936"/>
                  <a:gd name="connsiteY2" fmla="*/ 2771 h 21328"/>
                  <a:gd name="connsiteX3" fmla="*/ 2583 w 36936"/>
                  <a:gd name="connsiteY3" fmla="*/ 13367 h 21328"/>
                  <a:gd name="connsiteX4" fmla="*/ 9047 w 36936"/>
                  <a:gd name="connsiteY4" fmla="*/ 18966 h 21328"/>
                  <a:gd name="connsiteX5" fmla="*/ 19061 w 36936"/>
                  <a:gd name="connsiteY5" fmla="*/ 19266 h 21328"/>
                  <a:gd name="connsiteX6" fmla="*/ 28774 w 36936"/>
                  <a:gd name="connsiteY6" fmla="*/ 21315 h 21328"/>
                  <a:gd name="connsiteX7" fmla="*/ 35838 w 36936"/>
                  <a:gd name="connsiteY7" fmla="*/ 15734 h 21328"/>
                  <a:gd name="connsiteX8" fmla="*/ 30240 w 36936"/>
                  <a:gd name="connsiteY8" fmla="*/ 11902 h 21328"/>
                  <a:gd name="connsiteX9" fmla="*/ 25825 w 36936"/>
                  <a:gd name="connsiteY9" fmla="*/ 6904 h 21328"/>
                  <a:gd name="connsiteX10" fmla="*/ 14646 w 36936"/>
                  <a:gd name="connsiteY10" fmla="*/ 3955 h 21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936" h="21328">
                    <a:moveTo>
                      <a:pt x="14646" y="3955"/>
                    </a:moveTo>
                    <a:cubicBezTo>
                      <a:pt x="14646" y="3955"/>
                      <a:pt x="9348" y="4537"/>
                      <a:pt x="8164" y="1888"/>
                    </a:cubicBezTo>
                    <a:cubicBezTo>
                      <a:pt x="6981" y="-761"/>
                      <a:pt x="817" y="-761"/>
                      <a:pt x="217" y="2771"/>
                    </a:cubicBezTo>
                    <a:cubicBezTo>
                      <a:pt x="-384" y="6303"/>
                      <a:pt x="217" y="12202"/>
                      <a:pt x="2583" y="13367"/>
                    </a:cubicBezTo>
                    <a:cubicBezTo>
                      <a:pt x="4950" y="14533"/>
                      <a:pt x="6398" y="18966"/>
                      <a:pt x="9047" y="18966"/>
                    </a:cubicBezTo>
                    <a:cubicBezTo>
                      <a:pt x="11696" y="18966"/>
                      <a:pt x="16412" y="16900"/>
                      <a:pt x="19061" y="19266"/>
                    </a:cubicBezTo>
                    <a:cubicBezTo>
                      <a:pt x="21710" y="21632"/>
                      <a:pt x="24942" y="21315"/>
                      <a:pt x="28774" y="21315"/>
                    </a:cubicBezTo>
                    <a:cubicBezTo>
                      <a:pt x="32606" y="21315"/>
                      <a:pt x="39653" y="18083"/>
                      <a:pt x="35838" y="15734"/>
                    </a:cubicBezTo>
                    <a:cubicBezTo>
                      <a:pt x="32023" y="13385"/>
                      <a:pt x="30240" y="14551"/>
                      <a:pt x="30240" y="11902"/>
                    </a:cubicBezTo>
                    <a:cubicBezTo>
                      <a:pt x="30240" y="9253"/>
                      <a:pt x="28774" y="8370"/>
                      <a:pt x="25825" y="6904"/>
                    </a:cubicBezTo>
                    <a:cubicBezTo>
                      <a:pt x="22876" y="5438"/>
                      <a:pt x="22293" y="3072"/>
                      <a:pt x="14646" y="39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97613F10-0A2C-4DA3-B313-424CBEBD0208}"/>
                  </a:ext>
                </a:extLst>
              </p:cNvPr>
              <p:cNvSpPr/>
              <p:nvPr/>
            </p:nvSpPr>
            <p:spPr>
              <a:xfrm>
                <a:off x="10274154" y="4821157"/>
                <a:ext cx="33621" cy="45534"/>
              </a:xfrm>
              <a:custGeom>
                <a:avLst/>
                <a:gdLst>
                  <a:gd name="connsiteX0" fmla="*/ 2591 w 33621"/>
                  <a:gd name="connsiteY0" fmla="*/ 592 h 45534"/>
                  <a:gd name="connsiteX1" fmla="*/ 242 w 33621"/>
                  <a:gd name="connsiteY1" fmla="*/ 4124 h 45534"/>
                  <a:gd name="connsiteX2" fmla="*/ 2891 w 33621"/>
                  <a:gd name="connsiteY2" fmla="*/ 12072 h 45534"/>
                  <a:gd name="connsiteX3" fmla="*/ 6123 w 33621"/>
                  <a:gd name="connsiteY3" fmla="*/ 21785 h 45534"/>
                  <a:gd name="connsiteX4" fmla="*/ 12605 w 33621"/>
                  <a:gd name="connsiteY4" fmla="*/ 31498 h 45534"/>
                  <a:gd name="connsiteX5" fmla="*/ 23484 w 33621"/>
                  <a:gd name="connsiteY5" fmla="*/ 41811 h 45534"/>
                  <a:gd name="connsiteX6" fmla="*/ 31148 w 33621"/>
                  <a:gd name="connsiteY6" fmla="*/ 44461 h 45534"/>
                  <a:gd name="connsiteX7" fmla="*/ 31148 w 33621"/>
                  <a:gd name="connsiteY7" fmla="*/ 37979 h 45534"/>
                  <a:gd name="connsiteX8" fmla="*/ 21718 w 33621"/>
                  <a:gd name="connsiteY8" fmla="*/ 25617 h 45534"/>
                  <a:gd name="connsiteX9" fmla="*/ 19952 w 33621"/>
                  <a:gd name="connsiteY9" fmla="*/ 18853 h 45534"/>
                  <a:gd name="connsiteX10" fmla="*/ 14654 w 33621"/>
                  <a:gd name="connsiteY10" fmla="*/ 11489 h 45534"/>
                  <a:gd name="connsiteX11" fmla="*/ 12887 w 33621"/>
                  <a:gd name="connsiteY11" fmla="*/ 4725 h 45534"/>
                  <a:gd name="connsiteX12" fmla="*/ 2591 w 33621"/>
                  <a:gd name="connsiteY12" fmla="*/ 592 h 45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621" h="45534">
                    <a:moveTo>
                      <a:pt x="2591" y="592"/>
                    </a:moveTo>
                    <a:cubicBezTo>
                      <a:pt x="2591" y="592"/>
                      <a:pt x="-941" y="3241"/>
                      <a:pt x="242" y="4124"/>
                    </a:cubicBezTo>
                    <a:cubicBezTo>
                      <a:pt x="1426" y="5007"/>
                      <a:pt x="3774" y="6191"/>
                      <a:pt x="2891" y="12072"/>
                    </a:cubicBezTo>
                    <a:cubicBezTo>
                      <a:pt x="2008" y="17952"/>
                      <a:pt x="6123" y="17370"/>
                      <a:pt x="6123" y="21785"/>
                    </a:cubicBezTo>
                    <a:cubicBezTo>
                      <a:pt x="6123" y="26200"/>
                      <a:pt x="8190" y="29149"/>
                      <a:pt x="12605" y="31498"/>
                    </a:cubicBezTo>
                    <a:cubicBezTo>
                      <a:pt x="17030" y="33980"/>
                      <a:pt x="20769" y="37524"/>
                      <a:pt x="23484" y="41811"/>
                    </a:cubicBezTo>
                    <a:cubicBezTo>
                      <a:pt x="25850" y="45626"/>
                      <a:pt x="28782" y="46509"/>
                      <a:pt x="31148" y="44461"/>
                    </a:cubicBezTo>
                    <a:cubicBezTo>
                      <a:pt x="33514" y="42412"/>
                      <a:pt x="35263" y="40928"/>
                      <a:pt x="31148" y="37979"/>
                    </a:cubicBezTo>
                    <a:cubicBezTo>
                      <a:pt x="27033" y="35030"/>
                      <a:pt x="22018" y="29432"/>
                      <a:pt x="21718" y="25617"/>
                    </a:cubicBezTo>
                    <a:cubicBezTo>
                      <a:pt x="21418" y="21802"/>
                      <a:pt x="23484" y="21785"/>
                      <a:pt x="19952" y="18853"/>
                    </a:cubicBezTo>
                    <a:cubicBezTo>
                      <a:pt x="16420" y="15921"/>
                      <a:pt x="14654" y="15321"/>
                      <a:pt x="14654" y="11489"/>
                    </a:cubicBezTo>
                    <a:cubicBezTo>
                      <a:pt x="14654" y="7656"/>
                      <a:pt x="15537" y="5890"/>
                      <a:pt x="12887" y="4725"/>
                    </a:cubicBezTo>
                    <a:cubicBezTo>
                      <a:pt x="10238" y="3559"/>
                      <a:pt x="10874" y="-1756"/>
                      <a:pt x="2591" y="59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1716D3A1-5B84-401D-ABF2-72F22EA6B269}"/>
                  </a:ext>
                </a:extLst>
              </p:cNvPr>
              <p:cNvSpPr/>
              <p:nvPr/>
            </p:nvSpPr>
            <p:spPr>
              <a:xfrm>
                <a:off x="10258014" y="4911535"/>
                <a:ext cx="19914" cy="13309"/>
              </a:xfrm>
              <a:custGeom>
                <a:avLst/>
                <a:gdLst>
                  <a:gd name="connsiteX0" fmla="*/ 9901 w 19914"/>
                  <a:gd name="connsiteY0" fmla="*/ 4115 h 13309"/>
                  <a:gd name="connsiteX1" fmla="*/ 2537 w 19914"/>
                  <a:gd name="connsiteY1" fmla="*/ 0 h 13309"/>
                  <a:gd name="connsiteX2" fmla="*/ 3720 w 19914"/>
                  <a:gd name="connsiteY2" fmla="*/ 5581 h 13309"/>
                  <a:gd name="connsiteX3" fmla="*/ 12851 w 19914"/>
                  <a:gd name="connsiteY3" fmla="*/ 12645 h 13309"/>
                  <a:gd name="connsiteX4" fmla="*/ 19915 w 19914"/>
                  <a:gd name="connsiteY4" fmla="*/ 11762 h 13309"/>
                  <a:gd name="connsiteX5" fmla="*/ 9901 w 19914"/>
                  <a:gd name="connsiteY5" fmla="*/ 4115 h 13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914" h="13309">
                    <a:moveTo>
                      <a:pt x="9901" y="4115"/>
                    </a:moveTo>
                    <a:cubicBezTo>
                      <a:pt x="9901" y="4115"/>
                      <a:pt x="6369" y="0"/>
                      <a:pt x="2537" y="0"/>
                    </a:cubicBezTo>
                    <a:cubicBezTo>
                      <a:pt x="-1295" y="0"/>
                      <a:pt x="-695" y="3815"/>
                      <a:pt x="3720" y="5581"/>
                    </a:cubicBezTo>
                    <a:cubicBezTo>
                      <a:pt x="8135" y="7347"/>
                      <a:pt x="8718" y="12062"/>
                      <a:pt x="12851" y="12645"/>
                    </a:cubicBezTo>
                    <a:cubicBezTo>
                      <a:pt x="16983" y="13228"/>
                      <a:pt x="19915" y="14128"/>
                      <a:pt x="19915" y="11762"/>
                    </a:cubicBezTo>
                    <a:cubicBezTo>
                      <a:pt x="19915" y="9395"/>
                      <a:pt x="15782" y="5333"/>
                      <a:pt x="9901" y="41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111CBFF7-E2FF-4BDD-B73B-E69EDA85EA07}"/>
                  </a:ext>
                </a:extLst>
              </p:cNvPr>
              <p:cNvSpPr/>
              <p:nvPr/>
            </p:nvSpPr>
            <p:spPr>
              <a:xfrm>
                <a:off x="10298379" y="4872647"/>
                <a:ext cx="26944" cy="23060"/>
              </a:xfrm>
              <a:custGeom>
                <a:avLst/>
                <a:gdLst>
                  <a:gd name="connsiteX0" fmla="*/ 442 w 26944"/>
                  <a:gd name="connsiteY0" fmla="*/ 1836 h 23060"/>
                  <a:gd name="connsiteX1" fmla="*/ 2208 w 26944"/>
                  <a:gd name="connsiteY1" fmla="*/ 12433 h 23060"/>
                  <a:gd name="connsiteX2" fmla="*/ 10155 w 26944"/>
                  <a:gd name="connsiteY2" fmla="*/ 20380 h 23060"/>
                  <a:gd name="connsiteX3" fmla="*/ 19568 w 26944"/>
                  <a:gd name="connsiteY3" fmla="*/ 22728 h 23060"/>
                  <a:gd name="connsiteX4" fmla="*/ 26932 w 26944"/>
                  <a:gd name="connsiteY4" fmla="*/ 20962 h 23060"/>
                  <a:gd name="connsiteX5" fmla="*/ 19868 w 26944"/>
                  <a:gd name="connsiteY5" fmla="*/ 12433 h 23060"/>
                  <a:gd name="connsiteX6" fmla="*/ 11621 w 26944"/>
                  <a:gd name="connsiteY6" fmla="*/ 8300 h 23060"/>
                  <a:gd name="connsiteX7" fmla="*/ 5157 w 26944"/>
                  <a:gd name="connsiteY7" fmla="*/ 3885 h 23060"/>
                  <a:gd name="connsiteX8" fmla="*/ 442 w 26944"/>
                  <a:gd name="connsiteY8" fmla="*/ 1836 h 2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944" h="23060">
                    <a:moveTo>
                      <a:pt x="442" y="1836"/>
                    </a:moveTo>
                    <a:cubicBezTo>
                      <a:pt x="442" y="1836"/>
                      <a:pt x="-1325" y="10667"/>
                      <a:pt x="2208" y="12433"/>
                    </a:cubicBezTo>
                    <a:cubicBezTo>
                      <a:pt x="5740" y="14199"/>
                      <a:pt x="6623" y="18013"/>
                      <a:pt x="10155" y="20380"/>
                    </a:cubicBezTo>
                    <a:cubicBezTo>
                      <a:pt x="12971" y="22124"/>
                      <a:pt x="16262" y="22946"/>
                      <a:pt x="19568" y="22728"/>
                    </a:cubicBezTo>
                    <a:cubicBezTo>
                      <a:pt x="21934" y="22728"/>
                      <a:pt x="26632" y="24194"/>
                      <a:pt x="26932" y="20962"/>
                    </a:cubicBezTo>
                    <a:cubicBezTo>
                      <a:pt x="27232" y="17731"/>
                      <a:pt x="22217" y="13316"/>
                      <a:pt x="19868" y="12433"/>
                    </a:cubicBezTo>
                    <a:cubicBezTo>
                      <a:pt x="17519" y="11550"/>
                      <a:pt x="15153" y="9483"/>
                      <a:pt x="11621" y="8300"/>
                    </a:cubicBezTo>
                    <a:cubicBezTo>
                      <a:pt x="8089" y="7117"/>
                      <a:pt x="5740" y="7417"/>
                      <a:pt x="5157" y="3885"/>
                    </a:cubicBezTo>
                    <a:cubicBezTo>
                      <a:pt x="4574" y="353"/>
                      <a:pt x="777" y="-1696"/>
                      <a:pt x="442" y="183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9A4B4056-C7E1-4877-A444-F9AF94C0485D}"/>
                  </a:ext>
                </a:extLst>
              </p:cNvPr>
              <p:cNvSpPr/>
              <p:nvPr/>
            </p:nvSpPr>
            <p:spPr>
              <a:xfrm>
                <a:off x="9719708" y="4663381"/>
                <a:ext cx="284347" cy="228899"/>
              </a:xfrm>
              <a:custGeom>
                <a:avLst/>
                <a:gdLst>
                  <a:gd name="connsiteX0" fmla="*/ 284044 w 284347"/>
                  <a:gd name="connsiteY0" fmla="*/ 214635 h 228899"/>
                  <a:gd name="connsiteX1" fmla="*/ 276096 w 284347"/>
                  <a:gd name="connsiteY1" fmla="*/ 212427 h 228899"/>
                  <a:gd name="connsiteX2" fmla="*/ 267708 w 284347"/>
                  <a:gd name="connsiteY2" fmla="*/ 210220 h 228899"/>
                  <a:gd name="connsiteX3" fmla="*/ 257995 w 284347"/>
                  <a:gd name="connsiteY3" fmla="*/ 207129 h 228899"/>
                  <a:gd name="connsiteX4" fmla="*/ 257553 w 284347"/>
                  <a:gd name="connsiteY4" fmla="*/ 195208 h 228899"/>
                  <a:gd name="connsiteX5" fmla="*/ 238568 w 284347"/>
                  <a:gd name="connsiteY5" fmla="*/ 193884 h 228899"/>
                  <a:gd name="connsiteX6" fmla="*/ 237685 w 284347"/>
                  <a:gd name="connsiteY6" fmla="*/ 185054 h 228899"/>
                  <a:gd name="connsiteX7" fmla="*/ 236361 w 284347"/>
                  <a:gd name="connsiteY7" fmla="*/ 179314 h 228899"/>
                  <a:gd name="connsiteX8" fmla="*/ 229738 w 284347"/>
                  <a:gd name="connsiteY8" fmla="*/ 178431 h 228899"/>
                  <a:gd name="connsiteX9" fmla="*/ 220908 w 284347"/>
                  <a:gd name="connsiteY9" fmla="*/ 181080 h 228899"/>
                  <a:gd name="connsiteX10" fmla="*/ 212961 w 284347"/>
                  <a:gd name="connsiteY10" fmla="*/ 169159 h 228899"/>
                  <a:gd name="connsiteX11" fmla="*/ 205897 w 284347"/>
                  <a:gd name="connsiteY11" fmla="*/ 151499 h 228899"/>
                  <a:gd name="connsiteX12" fmla="*/ 190002 w 284347"/>
                  <a:gd name="connsiteY12" fmla="*/ 142227 h 228899"/>
                  <a:gd name="connsiteX13" fmla="*/ 177199 w 284347"/>
                  <a:gd name="connsiteY13" fmla="*/ 121035 h 228899"/>
                  <a:gd name="connsiteX14" fmla="*/ 192651 w 284347"/>
                  <a:gd name="connsiteY14" fmla="*/ 114412 h 228899"/>
                  <a:gd name="connsiteX15" fmla="*/ 197950 w 284347"/>
                  <a:gd name="connsiteY15" fmla="*/ 105582 h 228899"/>
                  <a:gd name="connsiteX16" fmla="*/ 184263 w 284347"/>
                  <a:gd name="connsiteY16" fmla="*/ 94986 h 228899"/>
                  <a:gd name="connsiteX17" fmla="*/ 171018 w 284347"/>
                  <a:gd name="connsiteY17" fmla="*/ 89246 h 228899"/>
                  <a:gd name="connsiteX18" fmla="*/ 158655 w 284347"/>
                  <a:gd name="connsiteY18" fmla="*/ 83065 h 228899"/>
                  <a:gd name="connsiteX19" fmla="*/ 145852 w 284347"/>
                  <a:gd name="connsiteY19" fmla="*/ 74235 h 228899"/>
                  <a:gd name="connsiteX20" fmla="*/ 134372 w 284347"/>
                  <a:gd name="connsiteY20" fmla="*/ 55250 h 228899"/>
                  <a:gd name="connsiteX21" fmla="*/ 99493 w 284347"/>
                  <a:gd name="connsiteY21" fmla="*/ 32733 h 228899"/>
                  <a:gd name="connsiteX22" fmla="*/ 85365 w 284347"/>
                  <a:gd name="connsiteY22" fmla="*/ 26552 h 228899"/>
                  <a:gd name="connsiteX23" fmla="*/ 68146 w 284347"/>
                  <a:gd name="connsiteY23" fmla="*/ 19930 h 228899"/>
                  <a:gd name="connsiteX24" fmla="*/ 45629 w 284347"/>
                  <a:gd name="connsiteY24" fmla="*/ 15073 h 228899"/>
                  <a:gd name="connsiteX25" fmla="*/ 12958 w 284347"/>
                  <a:gd name="connsiteY25" fmla="*/ 62 h 228899"/>
                  <a:gd name="connsiteX26" fmla="*/ 4392 w 284347"/>
                  <a:gd name="connsiteY26" fmla="*/ 892 h 228899"/>
                  <a:gd name="connsiteX27" fmla="*/ 5099 w 284347"/>
                  <a:gd name="connsiteY27" fmla="*/ 95904 h 228899"/>
                  <a:gd name="connsiteX28" fmla="*/ 2838 w 284347"/>
                  <a:gd name="connsiteY28" fmla="*/ 109467 h 228899"/>
                  <a:gd name="connsiteX29" fmla="*/ 4357 w 284347"/>
                  <a:gd name="connsiteY29" fmla="*/ 120064 h 228899"/>
                  <a:gd name="connsiteX30" fmla="*/ 5099 w 284347"/>
                  <a:gd name="connsiteY30" fmla="*/ 139667 h 228899"/>
                  <a:gd name="connsiteX31" fmla="*/ 5558 w 284347"/>
                  <a:gd name="connsiteY31" fmla="*/ 185584 h 228899"/>
                  <a:gd name="connsiteX32" fmla="*/ 12958 w 284347"/>
                  <a:gd name="connsiteY32" fmla="*/ 186467 h 228899"/>
                  <a:gd name="connsiteX33" fmla="*/ 35475 w 284347"/>
                  <a:gd name="connsiteY33" fmla="*/ 186025 h 228899"/>
                  <a:gd name="connsiteX34" fmla="*/ 54018 w 284347"/>
                  <a:gd name="connsiteY34" fmla="*/ 189557 h 228899"/>
                  <a:gd name="connsiteX35" fmla="*/ 64173 w 284347"/>
                  <a:gd name="connsiteY35" fmla="*/ 183376 h 228899"/>
                  <a:gd name="connsiteX36" fmla="*/ 73003 w 284347"/>
                  <a:gd name="connsiteY36" fmla="*/ 176753 h 228899"/>
                  <a:gd name="connsiteX37" fmla="*/ 77418 w 284347"/>
                  <a:gd name="connsiteY37" fmla="*/ 171014 h 228899"/>
                  <a:gd name="connsiteX38" fmla="*/ 78301 w 284347"/>
                  <a:gd name="connsiteY38" fmla="*/ 167040 h 228899"/>
                  <a:gd name="connsiteX39" fmla="*/ 78301 w 284347"/>
                  <a:gd name="connsiteY39" fmla="*/ 156444 h 228899"/>
                  <a:gd name="connsiteX40" fmla="*/ 87573 w 284347"/>
                  <a:gd name="connsiteY40" fmla="*/ 151587 h 228899"/>
                  <a:gd name="connsiteX41" fmla="*/ 93754 w 284347"/>
                  <a:gd name="connsiteY41" fmla="*/ 144082 h 228899"/>
                  <a:gd name="connsiteX42" fmla="*/ 107882 w 284347"/>
                  <a:gd name="connsiteY42" fmla="*/ 138784 h 228899"/>
                  <a:gd name="connsiteX43" fmla="*/ 118920 w 284347"/>
                  <a:gd name="connsiteY43" fmla="*/ 148055 h 228899"/>
                  <a:gd name="connsiteX44" fmla="*/ 135255 w 284347"/>
                  <a:gd name="connsiteY44" fmla="*/ 153354 h 228899"/>
                  <a:gd name="connsiteX45" fmla="*/ 153357 w 284347"/>
                  <a:gd name="connsiteY45" fmla="*/ 162625 h 228899"/>
                  <a:gd name="connsiteX46" fmla="*/ 165278 w 284347"/>
                  <a:gd name="connsiteY46" fmla="*/ 180727 h 228899"/>
                  <a:gd name="connsiteX47" fmla="*/ 173225 w 284347"/>
                  <a:gd name="connsiteY47" fmla="*/ 189999 h 228899"/>
                  <a:gd name="connsiteX48" fmla="*/ 178082 w 284347"/>
                  <a:gd name="connsiteY48" fmla="*/ 195297 h 228899"/>
                  <a:gd name="connsiteX49" fmla="*/ 189561 w 284347"/>
                  <a:gd name="connsiteY49" fmla="*/ 203685 h 228899"/>
                  <a:gd name="connsiteX50" fmla="*/ 199716 w 284347"/>
                  <a:gd name="connsiteY50" fmla="*/ 214282 h 228899"/>
                  <a:gd name="connsiteX51" fmla="*/ 226206 w 284347"/>
                  <a:gd name="connsiteY51" fmla="*/ 214282 h 228899"/>
                  <a:gd name="connsiteX52" fmla="*/ 242100 w 284347"/>
                  <a:gd name="connsiteY52" fmla="*/ 217372 h 228899"/>
                  <a:gd name="connsiteX53" fmla="*/ 255346 w 284347"/>
                  <a:gd name="connsiteY53" fmla="*/ 218255 h 228899"/>
                  <a:gd name="connsiteX54" fmla="*/ 262851 w 284347"/>
                  <a:gd name="connsiteY54" fmla="*/ 227085 h 228899"/>
                  <a:gd name="connsiteX55" fmla="*/ 274330 w 284347"/>
                  <a:gd name="connsiteY55" fmla="*/ 225761 h 228899"/>
                  <a:gd name="connsiteX56" fmla="*/ 276538 w 284347"/>
                  <a:gd name="connsiteY56" fmla="*/ 216931 h 228899"/>
                  <a:gd name="connsiteX57" fmla="*/ 284044 w 284347"/>
                  <a:gd name="connsiteY57" fmla="*/ 214635 h 228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284347" h="228899">
                    <a:moveTo>
                      <a:pt x="284044" y="214635"/>
                    </a:moveTo>
                    <a:cubicBezTo>
                      <a:pt x="282719" y="212869"/>
                      <a:pt x="280070" y="212427"/>
                      <a:pt x="276096" y="212427"/>
                    </a:cubicBezTo>
                    <a:cubicBezTo>
                      <a:pt x="272123" y="212427"/>
                      <a:pt x="273889" y="210220"/>
                      <a:pt x="267708" y="210220"/>
                    </a:cubicBezTo>
                    <a:cubicBezTo>
                      <a:pt x="261527" y="210220"/>
                      <a:pt x="260202" y="212427"/>
                      <a:pt x="257995" y="207129"/>
                    </a:cubicBezTo>
                    <a:cubicBezTo>
                      <a:pt x="255787" y="201831"/>
                      <a:pt x="263734" y="196974"/>
                      <a:pt x="257553" y="195208"/>
                    </a:cubicBezTo>
                    <a:cubicBezTo>
                      <a:pt x="251372" y="193442"/>
                      <a:pt x="240776" y="200065"/>
                      <a:pt x="238568" y="193884"/>
                    </a:cubicBezTo>
                    <a:cubicBezTo>
                      <a:pt x="236361" y="187703"/>
                      <a:pt x="234595" y="185495"/>
                      <a:pt x="237685" y="185054"/>
                    </a:cubicBezTo>
                    <a:cubicBezTo>
                      <a:pt x="240776" y="184612"/>
                      <a:pt x="240334" y="182405"/>
                      <a:pt x="236361" y="179314"/>
                    </a:cubicBezTo>
                    <a:cubicBezTo>
                      <a:pt x="232387" y="176224"/>
                      <a:pt x="230180" y="175341"/>
                      <a:pt x="229738" y="178431"/>
                    </a:cubicBezTo>
                    <a:cubicBezTo>
                      <a:pt x="229297" y="181522"/>
                      <a:pt x="225323" y="184171"/>
                      <a:pt x="220908" y="181080"/>
                    </a:cubicBezTo>
                    <a:cubicBezTo>
                      <a:pt x="216493" y="177990"/>
                      <a:pt x="219583" y="174899"/>
                      <a:pt x="212961" y="169159"/>
                    </a:cubicBezTo>
                    <a:cubicBezTo>
                      <a:pt x="206338" y="163420"/>
                      <a:pt x="212961" y="153707"/>
                      <a:pt x="205897" y="151499"/>
                    </a:cubicBezTo>
                    <a:cubicBezTo>
                      <a:pt x="198833" y="149292"/>
                      <a:pt x="198833" y="147526"/>
                      <a:pt x="190002" y="142227"/>
                    </a:cubicBezTo>
                    <a:cubicBezTo>
                      <a:pt x="181172" y="136929"/>
                      <a:pt x="174108" y="129424"/>
                      <a:pt x="177199" y="121035"/>
                    </a:cubicBezTo>
                    <a:cubicBezTo>
                      <a:pt x="180289" y="112646"/>
                      <a:pt x="185587" y="113529"/>
                      <a:pt x="192651" y="114412"/>
                    </a:cubicBezTo>
                    <a:cubicBezTo>
                      <a:pt x="199716" y="115295"/>
                      <a:pt x="205014" y="115737"/>
                      <a:pt x="197950" y="105582"/>
                    </a:cubicBezTo>
                    <a:cubicBezTo>
                      <a:pt x="190885" y="95428"/>
                      <a:pt x="190444" y="94545"/>
                      <a:pt x="184263" y="94986"/>
                    </a:cubicBezTo>
                    <a:cubicBezTo>
                      <a:pt x="178082" y="95428"/>
                      <a:pt x="178523" y="89246"/>
                      <a:pt x="171018" y="89246"/>
                    </a:cubicBezTo>
                    <a:cubicBezTo>
                      <a:pt x="163512" y="89246"/>
                      <a:pt x="164395" y="83065"/>
                      <a:pt x="158655" y="83065"/>
                    </a:cubicBezTo>
                    <a:cubicBezTo>
                      <a:pt x="152916" y="83065"/>
                      <a:pt x="151150" y="82624"/>
                      <a:pt x="145852" y="74235"/>
                    </a:cubicBezTo>
                    <a:cubicBezTo>
                      <a:pt x="140554" y="65847"/>
                      <a:pt x="144086" y="61431"/>
                      <a:pt x="134372" y="55250"/>
                    </a:cubicBezTo>
                    <a:cubicBezTo>
                      <a:pt x="124659" y="49069"/>
                      <a:pt x="108323" y="33616"/>
                      <a:pt x="99493" y="32733"/>
                    </a:cubicBezTo>
                    <a:cubicBezTo>
                      <a:pt x="90663" y="31850"/>
                      <a:pt x="93754" y="31850"/>
                      <a:pt x="85365" y="26552"/>
                    </a:cubicBezTo>
                    <a:cubicBezTo>
                      <a:pt x="76976" y="21254"/>
                      <a:pt x="75210" y="21254"/>
                      <a:pt x="68146" y="19930"/>
                    </a:cubicBezTo>
                    <a:cubicBezTo>
                      <a:pt x="61082" y="18605"/>
                      <a:pt x="61965" y="23462"/>
                      <a:pt x="45629" y="15073"/>
                    </a:cubicBezTo>
                    <a:cubicBezTo>
                      <a:pt x="29294" y="6684"/>
                      <a:pt x="20463" y="945"/>
                      <a:pt x="12958" y="62"/>
                    </a:cubicBezTo>
                    <a:cubicBezTo>
                      <a:pt x="10077" y="-137"/>
                      <a:pt x="7182" y="144"/>
                      <a:pt x="4392" y="892"/>
                    </a:cubicBezTo>
                    <a:lnTo>
                      <a:pt x="5099" y="95904"/>
                    </a:lnTo>
                    <a:cubicBezTo>
                      <a:pt x="5099" y="95904"/>
                      <a:pt x="8119" y="106501"/>
                      <a:pt x="2838" y="109467"/>
                    </a:cubicBezTo>
                    <a:cubicBezTo>
                      <a:pt x="-2442" y="112434"/>
                      <a:pt x="578" y="117008"/>
                      <a:pt x="4357" y="120064"/>
                    </a:cubicBezTo>
                    <a:cubicBezTo>
                      <a:pt x="8136" y="123119"/>
                      <a:pt x="5858" y="129123"/>
                      <a:pt x="5099" y="139667"/>
                    </a:cubicBezTo>
                    <a:cubicBezTo>
                      <a:pt x="4569" y="147084"/>
                      <a:pt x="5099" y="171614"/>
                      <a:pt x="5558" y="185584"/>
                    </a:cubicBezTo>
                    <a:cubicBezTo>
                      <a:pt x="7911" y="186496"/>
                      <a:pt x="10456" y="186800"/>
                      <a:pt x="12958" y="186467"/>
                    </a:cubicBezTo>
                    <a:cubicBezTo>
                      <a:pt x="20447" y="185854"/>
                      <a:pt x="27967" y="185707"/>
                      <a:pt x="35475" y="186025"/>
                    </a:cubicBezTo>
                    <a:cubicBezTo>
                      <a:pt x="46071" y="186467"/>
                      <a:pt x="50044" y="192648"/>
                      <a:pt x="54018" y="189557"/>
                    </a:cubicBezTo>
                    <a:cubicBezTo>
                      <a:pt x="57992" y="186467"/>
                      <a:pt x="58875" y="184259"/>
                      <a:pt x="64173" y="183376"/>
                    </a:cubicBezTo>
                    <a:cubicBezTo>
                      <a:pt x="69471" y="182493"/>
                      <a:pt x="73003" y="180727"/>
                      <a:pt x="73003" y="176753"/>
                    </a:cubicBezTo>
                    <a:cubicBezTo>
                      <a:pt x="73003" y="172780"/>
                      <a:pt x="72120" y="170572"/>
                      <a:pt x="77418" y="171014"/>
                    </a:cubicBezTo>
                    <a:cubicBezTo>
                      <a:pt x="82716" y="171455"/>
                      <a:pt x="80950" y="169689"/>
                      <a:pt x="78301" y="167040"/>
                    </a:cubicBezTo>
                    <a:cubicBezTo>
                      <a:pt x="75652" y="164391"/>
                      <a:pt x="75652" y="157327"/>
                      <a:pt x="78301" y="156444"/>
                    </a:cubicBezTo>
                    <a:cubicBezTo>
                      <a:pt x="80950" y="155561"/>
                      <a:pt x="85365" y="157327"/>
                      <a:pt x="87573" y="151587"/>
                    </a:cubicBezTo>
                    <a:cubicBezTo>
                      <a:pt x="89780" y="145848"/>
                      <a:pt x="89339" y="144965"/>
                      <a:pt x="93754" y="144082"/>
                    </a:cubicBezTo>
                    <a:cubicBezTo>
                      <a:pt x="98169" y="143199"/>
                      <a:pt x="102142" y="136135"/>
                      <a:pt x="107882" y="138784"/>
                    </a:cubicBezTo>
                    <a:cubicBezTo>
                      <a:pt x="113622" y="141433"/>
                      <a:pt x="110531" y="148497"/>
                      <a:pt x="118920" y="148055"/>
                    </a:cubicBezTo>
                    <a:cubicBezTo>
                      <a:pt x="127308" y="147614"/>
                      <a:pt x="129074" y="153354"/>
                      <a:pt x="135255" y="153354"/>
                    </a:cubicBezTo>
                    <a:cubicBezTo>
                      <a:pt x="141437" y="153354"/>
                      <a:pt x="147176" y="152912"/>
                      <a:pt x="153357" y="162625"/>
                    </a:cubicBezTo>
                    <a:cubicBezTo>
                      <a:pt x="159538" y="172338"/>
                      <a:pt x="157772" y="180285"/>
                      <a:pt x="165278" y="180727"/>
                    </a:cubicBezTo>
                    <a:cubicBezTo>
                      <a:pt x="172784" y="181169"/>
                      <a:pt x="173225" y="187350"/>
                      <a:pt x="173225" y="189999"/>
                    </a:cubicBezTo>
                    <a:cubicBezTo>
                      <a:pt x="173225" y="192648"/>
                      <a:pt x="173225" y="194855"/>
                      <a:pt x="178082" y="195297"/>
                    </a:cubicBezTo>
                    <a:cubicBezTo>
                      <a:pt x="183270" y="195464"/>
                      <a:pt x="187826" y="198793"/>
                      <a:pt x="189561" y="203685"/>
                    </a:cubicBezTo>
                    <a:cubicBezTo>
                      <a:pt x="191768" y="209425"/>
                      <a:pt x="193534" y="214282"/>
                      <a:pt x="199716" y="214282"/>
                    </a:cubicBezTo>
                    <a:cubicBezTo>
                      <a:pt x="205897" y="214282"/>
                      <a:pt x="218700" y="214723"/>
                      <a:pt x="226206" y="214282"/>
                    </a:cubicBezTo>
                    <a:cubicBezTo>
                      <a:pt x="233712" y="213840"/>
                      <a:pt x="233270" y="218255"/>
                      <a:pt x="242100" y="217372"/>
                    </a:cubicBezTo>
                    <a:cubicBezTo>
                      <a:pt x="250931" y="216489"/>
                      <a:pt x="253580" y="213399"/>
                      <a:pt x="255346" y="218255"/>
                    </a:cubicBezTo>
                    <a:cubicBezTo>
                      <a:pt x="257112" y="223112"/>
                      <a:pt x="256229" y="227085"/>
                      <a:pt x="262851" y="227085"/>
                    </a:cubicBezTo>
                    <a:cubicBezTo>
                      <a:pt x="269474" y="227085"/>
                      <a:pt x="275655" y="231942"/>
                      <a:pt x="274330" y="225761"/>
                    </a:cubicBezTo>
                    <a:cubicBezTo>
                      <a:pt x="273006" y="219580"/>
                      <a:pt x="270798" y="216931"/>
                      <a:pt x="276538" y="216931"/>
                    </a:cubicBezTo>
                    <a:cubicBezTo>
                      <a:pt x="282278" y="216931"/>
                      <a:pt x="285368" y="216401"/>
                      <a:pt x="284044" y="21463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30B51B3D-8417-4F23-8A7B-A9E5F4365DBC}"/>
                  </a:ext>
                </a:extLst>
              </p:cNvPr>
              <p:cNvSpPr/>
              <p:nvPr/>
            </p:nvSpPr>
            <p:spPr>
              <a:xfrm>
                <a:off x="1291696" y="4471130"/>
                <a:ext cx="4617" cy="8243"/>
              </a:xfrm>
              <a:custGeom>
                <a:avLst/>
                <a:gdLst>
                  <a:gd name="connsiteX0" fmla="*/ 1262 w 4617"/>
                  <a:gd name="connsiteY0" fmla="*/ 204 h 8243"/>
                  <a:gd name="connsiteX1" fmla="*/ 61 w 4617"/>
                  <a:gd name="connsiteY1" fmla="*/ 1970 h 8243"/>
                  <a:gd name="connsiteX2" fmla="*/ 697 w 4617"/>
                  <a:gd name="connsiteY2" fmla="*/ 4707 h 8243"/>
                  <a:gd name="connsiteX3" fmla="*/ 1315 w 4617"/>
                  <a:gd name="connsiteY3" fmla="*/ 8063 h 8243"/>
                  <a:gd name="connsiteX4" fmla="*/ 4618 w 4617"/>
                  <a:gd name="connsiteY4" fmla="*/ 6650 h 8243"/>
                  <a:gd name="connsiteX5" fmla="*/ 4052 w 4617"/>
                  <a:gd name="connsiteY5" fmla="*/ 2146 h 8243"/>
                  <a:gd name="connsiteX6" fmla="*/ 1262 w 4617"/>
                  <a:gd name="connsiteY6" fmla="*/ 204 h 8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17" h="8243">
                    <a:moveTo>
                      <a:pt x="1262" y="204"/>
                    </a:moveTo>
                    <a:cubicBezTo>
                      <a:pt x="1262" y="204"/>
                      <a:pt x="-327" y="945"/>
                      <a:pt x="61" y="1970"/>
                    </a:cubicBezTo>
                    <a:cubicBezTo>
                      <a:pt x="450" y="2994"/>
                      <a:pt x="927" y="4089"/>
                      <a:pt x="697" y="4707"/>
                    </a:cubicBezTo>
                    <a:cubicBezTo>
                      <a:pt x="506" y="5863"/>
                      <a:pt x="725" y="7050"/>
                      <a:pt x="1315" y="8063"/>
                    </a:cubicBezTo>
                    <a:cubicBezTo>
                      <a:pt x="1898" y="8645"/>
                      <a:pt x="4618" y="7727"/>
                      <a:pt x="4618" y="6650"/>
                    </a:cubicBezTo>
                    <a:cubicBezTo>
                      <a:pt x="4331" y="5162"/>
                      <a:pt x="4143" y="3658"/>
                      <a:pt x="4052" y="2146"/>
                    </a:cubicBezTo>
                    <a:cubicBezTo>
                      <a:pt x="4229" y="892"/>
                      <a:pt x="2057" y="-538"/>
                      <a:pt x="1262" y="20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BF5A7B58-A3B4-42F3-8F8A-35A19210246F}"/>
                  </a:ext>
                </a:extLst>
              </p:cNvPr>
              <p:cNvSpPr/>
              <p:nvPr/>
            </p:nvSpPr>
            <p:spPr>
              <a:xfrm>
                <a:off x="1346714" y="4527164"/>
                <a:ext cx="8608" cy="10785"/>
              </a:xfrm>
              <a:custGeom>
                <a:avLst/>
                <a:gdLst>
                  <a:gd name="connsiteX0" fmla="*/ 7314 w 8608"/>
                  <a:gd name="connsiteY0" fmla="*/ 3862 h 10785"/>
                  <a:gd name="connsiteX1" fmla="*/ 4718 w 8608"/>
                  <a:gd name="connsiteY1" fmla="*/ 2096 h 10785"/>
                  <a:gd name="connsiteX2" fmla="*/ 2095 w 8608"/>
                  <a:gd name="connsiteY2" fmla="*/ 16 h 10785"/>
                  <a:gd name="connsiteX3" fmla="*/ 16 w 8608"/>
                  <a:gd name="connsiteY3" fmla="*/ 2638 h 10785"/>
                  <a:gd name="connsiteX4" fmla="*/ 532 w 8608"/>
                  <a:gd name="connsiteY4" fmla="*/ 3862 h 10785"/>
                  <a:gd name="connsiteX5" fmla="*/ 1503 w 8608"/>
                  <a:gd name="connsiteY5" fmla="*/ 9530 h 10785"/>
                  <a:gd name="connsiteX6" fmla="*/ 5971 w 8608"/>
                  <a:gd name="connsiteY6" fmla="*/ 10484 h 10785"/>
                  <a:gd name="connsiteX7" fmla="*/ 7314 w 8608"/>
                  <a:gd name="connsiteY7" fmla="*/ 3862 h 10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08" h="10785">
                    <a:moveTo>
                      <a:pt x="7314" y="3862"/>
                    </a:moveTo>
                    <a:cubicBezTo>
                      <a:pt x="7314" y="3862"/>
                      <a:pt x="4930" y="3420"/>
                      <a:pt x="4718" y="2096"/>
                    </a:cubicBezTo>
                    <a:cubicBezTo>
                      <a:pt x="4568" y="797"/>
                      <a:pt x="3394" y="-134"/>
                      <a:pt x="2095" y="16"/>
                    </a:cubicBezTo>
                    <a:cubicBezTo>
                      <a:pt x="797" y="166"/>
                      <a:pt x="-134" y="1339"/>
                      <a:pt x="16" y="2638"/>
                    </a:cubicBezTo>
                    <a:cubicBezTo>
                      <a:pt x="68" y="3087"/>
                      <a:pt x="247" y="3511"/>
                      <a:pt x="532" y="3862"/>
                    </a:cubicBezTo>
                    <a:cubicBezTo>
                      <a:pt x="1503" y="5274"/>
                      <a:pt x="532" y="8771"/>
                      <a:pt x="1503" y="9530"/>
                    </a:cubicBezTo>
                    <a:cubicBezTo>
                      <a:pt x="2475" y="10290"/>
                      <a:pt x="4718" y="11296"/>
                      <a:pt x="5971" y="10484"/>
                    </a:cubicBezTo>
                    <a:cubicBezTo>
                      <a:pt x="7225" y="9672"/>
                      <a:pt x="10369" y="7146"/>
                      <a:pt x="7314" y="38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7612DE7A-A8DD-4F80-B0F6-5746990E40C1}"/>
                  </a:ext>
                </a:extLst>
              </p:cNvPr>
              <p:cNvSpPr/>
              <p:nvPr/>
            </p:nvSpPr>
            <p:spPr>
              <a:xfrm>
                <a:off x="1415520" y="4694585"/>
                <a:ext cx="8034" cy="8582"/>
              </a:xfrm>
              <a:custGeom>
                <a:avLst/>
                <a:gdLst>
                  <a:gd name="connsiteX0" fmla="*/ 5935 w 8034"/>
                  <a:gd name="connsiteY0" fmla="*/ 734 h 8582"/>
                  <a:gd name="connsiteX1" fmla="*/ 2527 w 8034"/>
                  <a:gd name="connsiteY1" fmla="*/ 3701 h 8582"/>
                  <a:gd name="connsiteX2" fmla="*/ 1608 w 8034"/>
                  <a:gd name="connsiteY2" fmla="*/ 8028 h 8582"/>
                  <a:gd name="connsiteX3" fmla="*/ 7295 w 8034"/>
                  <a:gd name="connsiteY3" fmla="*/ 6880 h 8582"/>
                  <a:gd name="connsiteX4" fmla="*/ 5935 w 8034"/>
                  <a:gd name="connsiteY4" fmla="*/ 734 h 8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34" h="8582">
                    <a:moveTo>
                      <a:pt x="5935" y="734"/>
                    </a:moveTo>
                    <a:cubicBezTo>
                      <a:pt x="5663" y="2416"/>
                      <a:pt x="4230" y="3663"/>
                      <a:pt x="2527" y="3701"/>
                    </a:cubicBezTo>
                    <a:cubicBezTo>
                      <a:pt x="-670" y="4143"/>
                      <a:pt x="-670" y="7339"/>
                      <a:pt x="1608" y="8028"/>
                    </a:cubicBezTo>
                    <a:cubicBezTo>
                      <a:pt x="3887" y="8716"/>
                      <a:pt x="6906" y="9158"/>
                      <a:pt x="7295" y="6880"/>
                    </a:cubicBezTo>
                    <a:cubicBezTo>
                      <a:pt x="7684" y="4602"/>
                      <a:pt x="9326" y="-2233"/>
                      <a:pt x="5935" y="73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93CF0322-1D02-422F-883A-BE25ED03C1F5}"/>
                  </a:ext>
                </a:extLst>
              </p:cNvPr>
              <p:cNvSpPr/>
              <p:nvPr/>
            </p:nvSpPr>
            <p:spPr>
              <a:xfrm>
                <a:off x="1390914" y="4736719"/>
                <a:ext cx="8558" cy="7890"/>
              </a:xfrm>
              <a:custGeom>
                <a:avLst/>
                <a:gdLst>
                  <a:gd name="connsiteX0" fmla="*/ 2973 w 8558"/>
                  <a:gd name="connsiteY0" fmla="*/ 14 h 7890"/>
                  <a:gd name="connsiteX1" fmla="*/ 23 w 8558"/>
                  <a:gd name="connsiteY1" fmla="*/ 4570 h 7890"/>
                  <a:gd name="connsiteX2" fmla="*/ 4580 w 8558"/>
                  <a:gd name="connsiteY2" fmla="*/ 7537 h 7890"/>
                  <a:gd name="connsiteX3" fmla="*/ 8218 w 8558"/>
                  <a:gd name="connsiteY3" fmla="*/ 3899 h 7890"/>
                  <a:gd name="connsiteX4" fmla="*/ 2973 w 8558"/>
                  <a:gd name="connsiteY4" fmla="*/ 14 h 7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58" h="7890">
                    <a:moveTo>
                      <a:pt x="2973" y="14"/>
                    </a:moveTo>
                    <a:cubicBezTo>
                      <a:pt x="1041" y="650"/>
                      <a:pt x="-187" y="2547"/>
                      <a:pt x="23" y="4570"/>
                    </a:cubicBezTo>
                    <a:cubicBezTo>
                      <a:pt x="253" y="8226"/>
                      <a:pt x="1613" y="8226"/>
                      <a:pt x="4580" y="7537"/>
                    </a:cubicBezTo>
                    <a:cubicBezTo>
                      <a:pt x="7547" y="6848"/>
                      <a:pt x="9348" y="6407"/>
                      <a:pt x="8218" y="3899"/>
                    </a:cubicBezTo>
                    <a:cubicBezTo>
                      <a:pt x="7087" y="1391"/>
                      <a:pt x="6858" y="-163"/>
                      <a:pt x="2973" y="1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495F6214-A869-4F63-9FA0-C566663C83FE}"/>
                  </a:ext>
                </a:extLst>
              </p:cNvPr>
              <p:cNvSpPr/>
              <p:nvPr/>
            </p:nvSpPr>
            <p:spPr>
              <a:xfrm>
                <a:off x="1489058" y="4843383"/>
                <a:ext cx="9771" cy="8695"/>
              </a:xfrm>
              <a:custGeom>
                <a:avLst/>
                <a:gdLst>
                  <a:gd name="connsiteX0" fmla="*/ 1130 w 9771"/>
                  <a:gd name="connsiteY0" fmla="*/ 460 h 8695"/>
                  <a:gd name="connsiteX1" fmla="*/ 0 w 9771"/>
                  <a:gd name="connsiteY1" fmla="*/ 4787 h 8695"/>
                  <a:gd name="connsiteX2" fmla="*/ 2737 w 9771"/>
                  <a:gd name="connsiteY2" fmla="*/ 8195 h 8695"/>
                  <a:gd name="connsiteX3" fmla="*/ 9554 w 9771"/>
                  <a:gd name="connsiteY3" fmla="*/ 7754 h 8695"/>
                  <a:gd name="connsiteX4" fmla="*/ 8043 w 9771"/>
                  <a:gd name="connsiteY4" fmla="*/ 4082 h 8695"/>
                  <a:gd name="connsiteX5" fmla="*/ 6835 w 9771"/>
                  <a:gd name="connsiteY5" fmla="*/ 3868 h 8695"/>
                  <a:gd name="connsiteX6" fmla="*/ 1130 w 9771"/>
                  <a:gd name="connsiteY6" fmla="*/ 460 h 8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71" h="8695">
                    <a:moveTo>
                      <a:pt x="1130" y="460"/>
                    </a:moveTo>
                    <a:cubicBezTo>
                      <a:pt x="1130" y="460"/>
                      <a:pt x="0" y="690"/>
                      <a:pt x="0" y="4787"/>
                    </a:cubicBezTo>
                    <a:cubicBezTo>
                      <a:pt x="0" y="8884"/>
                      <a:pt x="230" y="8195"/>
                      <a:pt x="2737" y="8195"/>
                    </a:cubicBezTo>
                    <a:cubicBezTo>
                      <a:pt x="5245" y="8195"/>
                      <a:pt x="8883" y="9573"/>
                      <a:pt x="9554" y="7754"/>
                    </a:cubicBezTo>
                    <a:cubicBezTo>
                      <a:pt x="10151" y="6322"/>
                      <a:pt x="9474" y="4678"/>
                      <a:pt x="8043" y="4082"/>
                    </a:cubicBezTo>
                    <a:cubicBezTo>
                      <a:pt x="7661" y="3922"/>
                      <a:pt x="7248" y="3850"/>
                      <a:pt x="6835" y="3868"/>
                    </a:cubicBezTo>
                    <a:cubicBezTo>
                      <a:pt x="4662" y="3868"/>
                      <a:pt x="3232" y="-1589"/>
                      <a:pt x="1130" y="46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C7516D3B-2142-4726-984E-A724A299CCAE}"/>
                  </a:ext>
                </a:extLst>
              </p:cNvPr>
              <p:cNvSpPr/>
              <p:nvPr/>
            </p:nvSpPr>
            <p:spPr>
              <a:xfrm>
                <a:off x="1109380" y="4885027"/>
                <a:ext cx="7389" cy="10052"/>
              </a:xfrm>
              <a:custGeom>
                <a:avLst/>
                <a:gdLst>
                  <a:gd name="connsiteX0" fmla="*/ 3566 w 7389"/>
                  <a:gd name="connsiteY0" fmla="*/ 194 h 10052"/>
                  <a:gd name="connsiteX1" fmla="*/ 227 w 7389"/>
                  <a:gd name="connsiteY1" fmla="*/ 2936 h 10052"/>
                  <a:gd name="connsiteX2" fmla="*/ 228 w 7389"/>
                  <a:gd name="connsiteY2" fmla="*/ 3549 h 10052"/>
                  <a:gd name="connsiteX3" fmla="*/ 3019 w 7389"/>
                  <a:gd name="connsiteY3" fmla="*/ 9978 h 10052"/>
                  <a:gd name="connsiteX4" fmla="*/ 7204 w 7389"/>
                  <a:gd name="connsiteY4" fmla="*/ 6057 h 10052"/>
                  <a:gd name="connsiteX5" fmla="*/ 3566 w 7389"/>
                  <a:gd name="connsiteY5" fmla="*/ 194 h 10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89" h="10052">
                    <a:moveTo>
                      <a:pt x="3566" y="194"/>
                    </a:moveTo>
                    <a:cubicBezTo>
                      <a:pt x="1887" y="29"/>
                      <a:pt x="392" y="1256"/>
                      <a:pt x="227" y="2936"/>
                    </a:cubicBezTo>
                    <a:cubicBezTo>
                      <a:pt x="207" y="3140"/>
                      <a:pt x="207" y="3346"/>
                      <a:pt x="228" y="3549"/>
                    </a:cubicBezTo>
                    <a:cubicBezTo>
                      <a:pt x="228" y="7082"/>
                      <a:pt x="-1184" y="10614"/>
                      <a:pt x="3019" y="9978"/>
                    </a:cubicBezTo>
                    <a:cubicBezTo>
                      <a:pt x="7222" y="9342"/>
                      <a:pt x="7769" y="9130"/>
                      <a:pt x="7204" y="6057"/>
                    </a:cubicBezTo>
                    <a:cubicBezTo>
                      <a:pt x="6639" y="2984"/>
                      <a:pt x="7487" y="-919"/>
                      <a:pt x="3566" y="19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847FFBE2-3B02-418F-A82F-546F3DDE172A}"/>
                  </a:ext>
                </a:extLst>
              </p:cNvPr>
              <p:cNvSpPr/>
              <p:nvPr/>
            </p:nvSpPr>
            <p:spPr>
              <a:xfrm>
                <a:off x="1119877" y="4906835"/>
                <a:ext cx="6507" cy="9949"/>
              </a:xfrm>
              <a:custGeom>
                <a:avLst/>
                <a:gdLst>
                  <a:gd name="connsiteX0" fmla="*/ 2024 w 6507"/>
                  <a:gd name="connsiteY0" fmla="*/ 1008 h 9949"/>
                  <a:gd name="connsiteX1" fmla="*/ 1176 w 6507"/>
                  <a:gd name="connsiteY1" fmla="*/ 9397 h 9949"/>
                  <a:gd name="connsiteX2" fmla="*/ 4249 w 6507"/>
                  <a:gd name="connsiteY2" fmla="*/ 6871 h 9949"/>
                  <a:gd name="connsiteX3" fmla="*/ 6015 w 6507"/>
                  <a:gd name="connsiteY3" fmla="*/ 2686 h 9949"/>
                  <a:gd name="connsiteX4" fmla="*/ 2024 w 6507"/>
                  <a:gd name="connsiteY4" fmla="*/ 1008 h 9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7" h="9949">
                    <a:moveTo>
                      <a:pt x="2024" y="1008"/>
                    </a:moveTo>
                    <a:cubicBezTo>
                      <a:pt x="2024" y="1008"/>
                      <a:pt x="-1897" y="7719"/>
                      <a:pt x="1176" y="9397"/>
                    </a:cubicBezTo>
                    <a:cubicBezTo>
                      <a:pt x="4249" y="11075"/>
                      <a:pt x="2024" y="8549"/>
                      <a:pt x="4249" y="6871"/>
                    </a:cubicBezTo>
                    <a:cubicBezTo>
                      <a:pt x="6474" y="5194"/>
                      <a:pt x="7039" y="4081"/>
                      <a:pt x="6015" y="2686"/>
                    </a:cubicBezTo>
                    <a:cubicBezTo>
                      <a:pt x="4991" y="1291"/>
                      <a:pt x="3419" y="-1500"/>
                      <a:pt x="2024" y="100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65392637-EEAF-4F8E-9F01-B45FBB086F20}"/>
                  </a:ext>
                </a:extLst>
              </p:cNvPr>
              <p:cNvSpPr/>
              <p:nvPr/>
            </p:nvSpPr>
            <p:spPr>
              <a:xfrm>
                <a:off x="1183928" y="5095658"/>
                <a:ext cx="7409" cy="11058"/>
              </a:xfrm>
              <a:custGeom>
                <a:avLst/>
                <a:gdLst>
                  <a:gd name="connsiteX0" fmla="*/ 5576 w 7409"/>
                  <a:gd name="connsiteY0" fmla="*/ 162 h 11058"/>
                  <a:gd name="connsiteX1" fmla="*/ 382 w 7409"/>
                  <a:gd name="connsiteY1" fmla="*/ 3053 h 11058"/>
                  <a:gd name="connsiteX2" fmla="*/ 278 w 7409"/>
                  <a:gd name="connsiteY2" fmla="*/ 3517 h 11058"/>
                  <a:gd name="connsiteX3" fmla="*/ 2521 w 7409"/>
                  <a:gd name="connsiteY3" fmla="*/ 11058 h 11058"/>
                  <a:gd name="connsiteX4" fmla="*/ 6706 w 7409"/>
                  <a:gd name="connsiteY4" fmla="*/ 7155 h 11058"/>
                  <a:gd name="connsiteX5" fmla="*/ 5576 w 7409"/>
                  <a:gd name="connsiteY5" fmla="*/ 162 h 11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09" h="11058">
                    <a:moveTo>
                      <a:pt x="5576" y="162"/>
                    </a:moveTo>
                    <a:cubicBezTo>
                      <a:pt x="3343" y="-474"/>
                      <a:pt x="1018" y="820"/>
                      <a:pt x="382" y="3053"/>
                    </a:cubicBezTo>
                    <a:cubicBezTo>
                      <a:pt x="339" y="3205"/>
                      <a:pt x="304" y="3361"/>
                      <a:pt x="278" y="3517"/>
                    </a:cubicBezTo>
                    <a:cubicBezTo>
                      <a:pt x="-552" y="7985"/>
                      <a:pt x="560" y="11058"/>
                      <a:pt x="2521" y="11058"/>
                    </a:cubicBezTo>
                    <a:cubicBezTo>
                      <a:pt x="4481" y="11058"/>
                      <a:pt x="5858" y="9663"/>
                      <a:pt x="6706" y="7155"/>
                    </a:cubicBezTo>
                    <a:cubicBezTo>
                      <a:pt x="7554" y="4648"/>
                      <a:pt x="8084" y="727"/>
                      <a:pt x="5576" y="1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801EA8F1-B88C-4E62-BF75-24F816046972}"/>
                  </a:ext>
                </a:extLst>
              </p:cNvPr>
              <p:cNvSpPr/>
              <p:nvPr/>
            </p:nvSpPr>
            <p:spPr>
              <a:xfrm>
                <a:off x="1280494" y="5121469"/>
                <a:ext cx="8623" cy="7323"/>
              </a:xfrm>
              <a:custGeom>
                <a:avLst/>
                <a:gdLst>
                  <a:gd name="connsiteX0" fmla="*/ 4835 w 8623"/>
                  <a:gd name="connsiteY0" fmla="*/ 64 h 7323"/>
                  <a:gd name="connsiteX1" fmla="*/ 84 w 8623"/>
                  <a:gd name="connsiteY1" fmla="*/ 3402 h 7323"/>
                  <a:gd name="connsiteX2" fmla="*/ 5665 w 8623"/>
                  <a:gd name="connsiteY2" fmla="*/ 7323 h 7323"/>
                  <a:gd name="connsiteX3" fmla="*/ 4835 w 8623"/>
                  <a:gd name="connsiteY3" fmla="*/ 64 h 7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23" h="7323">
                    <a:moveTo>
                      <a:pt x="4835" y="64"/>
                    </a:moveTo>
                    <a:cubicBezTo>
                      <a:pt x="4835" y="64"/>
                      <a:pt x="-746" y="1459"/>
                      <a:pt x="84" y="3402"/>
                    </a:cubicBezTo>
                    <a:cubicBezTo>
                      <a:pt x="896" y="5782"/>
                      <a:pt x="3151" y="7365"/>
                      <a:pt x="5665" y="7323"/>
                    </a:cubicBezTo>
                    <a:cubicBezTo>
                      <a:pt x="8455" y="7040"/>
                      <a:pt x="10963" y="-783"/>
                      <a:pt x="4835" y="6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FBC8D979-319D-4368-A185-23AB7D2BE29A}"/>
                  </a:ext>
                </a:extLst>
              </p:cNvPr>
              <p:cNvSpPr/>
              <p:nvPr/>
            </p:nvSpPr>
            <p:spPr>
              <a:xfrm>
                <a:off x="1429350" y="5032954"/>
                <a:ext cx="3574" cy="4090"/>
              </a:xfrm>
              <a:custGeom>
                <a:avLst/>
                <a:gdLst>
                  <a:gd name="connsiteX0" fmla="*/ 1023 w 3574"/>
                  <a:gd name="connsiteY0" fmla="*/ 702 h 4090"/>
                  <a:gd name="connsiteX1" fmla="*/ 1570 w 3574"/>
                  <a:gd name="connsiteY1" fmla="*/ 4075 h 4090"/>
                  <a:gd name="connsiteX2" fmla="*/ 1023 w 3574"/>
                  <a:gd name="connsiteY2" fmla="*/ 702 h 4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74" h="4090">
                    <a:moveTo>
                      <a:pt x="1023" y="702"/>
                    </a:moveTo>
                    <a:cubicBezTo>
                      <a:pt x="1023" y="702"/>
                      <a:pt x="-1609" y="3704"/>
                      <a:pt x="1570" y="4075"/>
                    </a:cubicBezTo>
                    <a:cubicBezTo>
                      <a:pt x="4749" y="4446"/>
                      <a:pt x="3831" y="-2106"/>
                      <a:pt x="1023" y="70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25AE5633-4550-43D8-8ED7-5752EBB8632B}"/>
                  </a:ext>
                </a:extLst>
              </p:cNvPr>
              <p:cNvSpPr/>
              <p:nvPr/>
            </p:nvSpPr>
            <p:spPr>
              <a:xfrm>
                <a:off x="1442559" y="5059341"/>
                <a:ext cx="10211" cy="6368"/>
              </a:xfrm>
              <a:custGeom>
                <a:avLst/>
                <a:gdLst>
                  <a:gd name="connsiteX0" fmla="*/ 3179 w 10211"/>
                  <a:gd name="connsiteY0" fmla="*/ 187 h 6368"/>
                  <a:gd name="connsiteX1" fmla="*/ 0 w 10211"/>
                  <a:gd name="connsiteY1" fmla="*/ 2624 h 6368"/>
                  <a:gd name="connsiteX2" fmla="*/ 5810 w 10211"/>
                  <a:gd name="connsiteY2" fmla="*/ 6368 h 6368"/>
                  <a:gd name="connsiteX3" fmla="*/ 9748 w 10211"/>
                  <a:gd name="connsiteY3" fmla="*/ 1882 h 6368"/>
                  <a:gd name="connsiteX4" fmla="*/ 3179 w 10211"/>
                  <a:gd name="connsiteY4" fmla="*/ 187 h 6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11" h="6368">
                    <a:moveTo>
                      <a:pt x="3179" y="187"/>
                    </a:moveTo>
                    <a:cubicBezTo>
                      <a:pt x="3179" y="187"/>
                      <a:pt x="0" y="-7"/>
                      <a:pt x="0" y="2624"/>
                    </a:cubicBezTo>
                    <a:cubicBezTo>
                      <a:pt x="0" y="5255"/>
                      <a:pt x="2243" y="6368"/>
                      <a:pt x="5810" y="6368"/>
                    </a:cubicBezTo>
                    <a:cubicBezTo>
                      <a:pt x="9378" y="6368"/>
                      <a:pt x="11108" y="4302"/>
                      <a:pt x="9748" y="1882"/>
                    </a:cubicBezTo>
                    <a:cubicBezTo>
                      <a:pt x="8389" y="-537"/>
                      <a:pt x="5051" y="-7"/>
                      <a:pt x="3179" y="18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60E569E7-26E1-4E0D-ABF8-495DBD720943}"/>
                  </a:ext>
                </a:extLst>
              </p:cNvPr>
              <p:cNvSpPr/>
              <p:nvPr/>
            </p:nvSpPr>
            <p:spPr>
              <a:xfrm>
                <a:off x="1423878" y="5207249"/>
                <a:ext cx="10467" cy="8493"/>
              </a:xfrm>
              <a:custGeom>
                <a:avLst/>
                <a:gdLst>
                  <a:gd name="connsiteX0" fmla="*/ 5117 w 10467"/>
                  <a:gd name="connsiteY0" fmla="*/ 96 h 8493"/>
                  <a:gd name="connsiteX1" fmla="*/ 49 w 10467"/>
                  <a:gd name="connsiteY1" fmla="*/ 1633 h 8493"/>
                  <a:gd name="connsiteX2" fmla="*/ 4234 w 10467"/>
                  <a:gd name="connsiteY2" fmla="*/ 4952 h 8493"/>
                  <a:gd name="connsiteX3" fmla="*/ 7766 w 10467"/>
                  <a:gd name="connsiteY3" fmla="*/ 8485 h 8493"/>
                  <a:gd name="connsiteX4" fmla="*/ 9762 w 10467"/>
                  <a:gd name="connsiteY4" fmla="*/ 4723 h 8493"/>
                  <a:gd name="connsiteX5" fmla="*/ 5117 w 10467"/>
                  <a:gd name="connsiteY5" fmla="*/ 96 h 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467" h="8493">
                    <a:moveTo>
                      <a:pt x="5117" y="96"/>
                    </a:moveTo>
                    <a:cubicBezTo>
                      <a:pt x="5117" y="96"/>
                      <a:pt x="490" y="-575"/>
                      <a:pt x="49" y="1633"/>
                    </a:cubicBezTo>
                    <a:cubicBezTo>
                      <a:pt x="-393" y="3840"/>
                      <a:pt x="2256" y="4952"/>
                      <a:pt x="4234" y="4952"/>
                    </a:cubicBezTo>
                    <a:cubicBezTo>
                      <a:pt x="6212" y="4952"/>
                      <a:pt x="5347" y="8697"/>
                      <a:pt x="7766" y="8485"/>
                    </a:cubicBezTo>
                    <a:cubicBezTo>
                      <a:pt x="10186" y="8273"/>
                      <a:pt x="11298" y="6931"/>
                      <a:pt x="9762" y="4723"/>
                    </a:cubicBezTo>
                    <a:cubicBezTo>
                      <a:pt x="8225" y="2516"/>
                      <a:pt x="8031" y="1191"/>
                      <a:pt x="5117" y="9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E46F74FA-1CA1-4932-821D-D6D796AAE74F}"/>
                  </a:ext>
                </a:extLst>
              </p:cNvPr>
              <p:cNvSpPr/>
              <p:nvPr/>
            </p:nvSpPr>
            <p:spPr>
              <a:xfrm>
                <a:off x="1568792" y="5249533"/>
                <a:ext cx="10399" cy="8497"/>
              </a:xfrm>
              <a:custGeom>
                <a:avLst/>
                <a:gdLst>
                  <a:gd name="connsiteX0" fmla="*/ 8109 w 10399"/>
                  <a:gd name="connsiteY0" fmla="*/ 197 h 8497"/>
                  <a:gd name="connsiteX1" fmla="*/ 3252 w 10399"/>
                  <a:gd name="connsiteY1" fmla="*/ 3500 h 8497"/>
                  <a:gd name="connsiteX2" fmla="*/ 1045 w 10399"/>
                  <a:gd name="connsiteY2" fmla="*/ 8356 h 8497"/>
                  <a:gd name="connsiteX3" fmla="*/ 6131 w 10399"/>
                  <a:gd name="connsiteY3" fmla="*/ 5937 h 8497"/>
                  <a:gd name="connsiteX4" fmla="*/ 8109 w 10399"/>
                  <a:gd name="connsiteY4" fmla="*/ 197 h 8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99" h="8497">
                    <a:moveTo>
                      <a:pt x="8109" y="197"/>
                    </a:moveTo>
                    <a:cubicBezTo>
                      <a:pt x="6675" y="1548"/>
                      <a:pt x="5036" y="2663"/>
                      <a:pt x="3252" y="3500"/>
                    </a:cubicBezTo>
                    <a:cubicBezTo>
                      <a:pt x="391" y="4824"/>
                      <a:pt x="-1163" y="7703"/>
                      <a:pt x="1045" y="8356"/>
                    </a:cubicBezTo>
                    <a:cubicBezTo>
                      <a:pt x="3252" y="9009"/>
                      <a:pt x="4135" y="7261"/>
                      <a:pt x="6131" y="5937"/>
                    </a:cubicBezTo>
                    <a:cubicBezTo>
                      <a:pt x="8127" y="4612"/>
                      <a:pt x="13407" y="-1128"/>
                      <a:pt x="8109" y="19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27668612-9D5E-4795-B1AC-6EE27CED415C}"/>
                  </a:ext>
                </a:extLst>
              </p:cNvPr>
              <p:cNvSpPr/>
              <p:nvPr/>
            </p:nvSpPr>
            <p:spPr>
              <a:xfrm>
                <a:off x="1602109" y="5007693"/>
                <a:ext cx="7380" cy="7255"/>
              </a:xfrm>
              <a:custGeom>
                <a:avLst/>
                <a:gdLst>
                  <a:gd name="connsiteX0" fmla="*/ 1106 w 7380"/>
                  <a:gd name="connsiteY0" fmla="*/ 1009 h 7255"/>
                  <a:gd name="connsiteX1" fmla="*/ 1388 w 7380"/>
                  <a:gd name="connsiteY1" fmla="*/ 6590 h 7255"/>
                  <a:gd name="connsiteX2" fmla="*/ 7287 w 7380"/>
                  <a:gd name="connsiteY2" fmla="*/ 5124 h 7255"/>
                  <a:gd name="connsiteX3" fmla="*/ 1106 w 7380"/>
                  <a:gd name="connsiteY3" fmla="*/ 1009 h 7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0" h="7255">
                    <a:moveTo>
                      <a:pt x="1106" y="1009"/>
                    </a:moveTo>
                    <a:cubicBezTo>
                      <a:pt x="1106" y="1009"/>
                      <a:pt x="-1561" y="5124"/>
                      <a:pt x="1388" y="6590"/>
                    </a:cubicBezTo>
                    <a:cubicBezTo>
                      <a:pt x="4338" y="8056"/>
                      <a:pt x="6404" y="6890"/>
                      <a:pt x="7287" y="5124"/>
                    </a:cubicBezTo>
                    <a:cubicBezTo>
                      <a:pt x="8170" y="3358"/>
                      <a:pt x="2536" y="-2276"/>
                      <a:pt x="1106" y="100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20B9E051-BA5E-4302-A38C-3D6F33829683}"/>
                  </a:ext>
                </a:extLst>
              </p:cNvPr>
              <p:cNvSpPr/>
              <p:nvPr/>
            </p:nvSpPr>
            <p:spPr>
              <a:xfrm>
                <a:off x="1641310" y="5011015"/>
                <a:ext cx="5287" cy="5303"/>
              </a:xfrm>
              <a:custGeom>
                <a:avLst/>
                <a:gdLst>
                  <a:gd name="connsiteX0" fmla="*/ 3371 w 5287"/>
                  <a:gd name="connsiteY0" fmla="*/ 0 h 5303"/>
                  <a:gd name="connsiteX1" fmla="*/ 1005 w 5287"/>
                  <a:gd name="connsiteY1" fmla="*/ 4115 h 5303"/>
                  <a:gd name="connsiteX2" fmla="*/ 4537 w 5287"/>
                  <a:gd name="connsiteY2" fmla="*/ 3532 h 5303"/>
                  <a:gd name="connsiteX3" fmla="*/ 3371 w 5287"/>
                  <a:gd name="connsiteY3" fmla="*/ 0 h 5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7" h="5303">
                    <a:moveTo>
                      <a:pt x="3371" y="0"/>
                    </a:moveTo>
                    <a:cubicBezTo>
                      <a:pt x="3371" y="0"/>
                      <a:pt x="-2227" y="2066"/>
                      <a:pt x="1005" y="4115"/>
                    </a:cubicBezTo>
                    <a:cubicBezTo>
                      <a:pt x="4237" y="6163"/>
                      <a:pt x="4237" y="5298"/>
                      <a:pt x="4537" y="3532"/>
                    </a:cubicBezTo>
                    <a:cubicBezTo>
                      <a:pt x="4837" y="1766"/>
                      <a:pt x="6603" y="0"/>
                      <a:pt x="337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E4BCBEF9-B8FA-4A17-804E-8EA41EE134B6}"/>
                  </a:ext>
                </a:extLst>
              </p:cNvPr>
              <p:cNvSpPr/>
              <p:nvPr/>
            </p:nvSpPr>
            <p:spPr>
              <a:xfrm>
                <a:off x="1636384" y="5020750"/>
                <a:ext cx="6052" cy="5987"/>
              </a:xfrm>
              <a:custGeom>
                <a:avLst/>
                <a:gdLst>
                  <a:gd name="connsiteX0" fmla="*/ 50 w 6052"/>
                  <a:gd name="connsiteY0" fmla="*/ 1161 h 5987"/>
                  <a:gd name="connsiteX1" fmla="*/ 2399 w 6052"/>
                  <a:gd name="connsiteY1" fmla="*/ 5859 h 5987"/>
                  <a:gd name="connsiteX2" fmla="*/ 5348 w 6052"/>
                  <a:gd name="connsiteY2" fmla="*/ 2927 h 5987"/>
                  <a:gd name="connsiteX3" fmla="*/ 50 w 6052"/>
                  <a:gd name="connsiteY3" fmla="*/ 1161 h 5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52" h="5987">
                    <a:moveTo>
                      <a:pt x="50" y="1161"/>
                    </a:moveTo>
                    <a:cubicBezTo>
                      <a:pt x="50" y="1161"/>
                      <a:pt x="-550" y="5276"/>
                      <a:pt x="2399" y="5859"/>
                    </a:cubicBezTo>
                    <a:cubicBezTo>
                      <a:pt x="5348" y="6442"/>
                      <a:pt x="7114" y="4976"/>
                      <a:pt x="5348" y="2927"/>
                    </a:cubicBezTo>
                    <a:cubicBezTo>
                      <a:pt x="3582" y="879"/>
                      <a:pt x="386" y="-1452"/>
                      <a:pt x="50" y="116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FB0950CC-A637-4423-8DAA-5A47B7AB1B1F}"/>
                  </a:ext>
                </a:extLst>
              </p:cNvPr>
              <p:cNvSpPr/>
              <p:nvPr/>
            </p:nvSpPr>
            <p:spPr>
              <a:xfrm>
                <a:off x="1662615" y="4994559"/>
                <a:ext cx="10455" cy="5903"/>
              </a:xfrm>
              <a:custGeom>
                <a:avLst/>
                <a:gdLst>
                  <a:gd name="connsiteX0" fmla="*/ 7073 w 10455"/>
                  <a:gd name="connsiteY0" fmla="*/ 14 h 5903"/>
                  <a:gd name="connsiteX1" fmla="*/ 9 w 10455"/>
                  <a:gd name="connsiteY1" fmla="*/ 3829 h 5903"/>
                  <a:gd name="connsiteX2" fmla="*/ 4724 w 10455"/>
                  <a:gd name="connsiteY2" fmla="*/ 5313 h 5903"/>
                  <a:gd name="connsiteX3" fmla="*/ 7073 w 10455"/>
                  <a:gd name="connsiteY3" fmla="*/ 14 h 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55" h="5903">
                    <a:moveTo>
                      <a:pt x="7073" y="14"/>
                    </a:moveTo>
                    <a:cubicBezTo>
                      <a:pt x="7073" y="14"/>
                      <a:pt x="-291" y="297"/>
                      <a:pt x="9" y="3829"/>
                    </a:cubicBezTo>
                    <a:cubicBezTo>
                      <a:pt x="309" y="7361"/>
                      <a:pt x="1492" y="5313"/>
                      <a:pt x="4724" y="5313"/>
                    </a:cubicBezTo>
                    <a:cubicBezTo>
                      <a:pt x="7956" y="5313"/>
                      <a:pt x="14437" y="-321"/>
                      <a:pt x="7073" y="1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A11C6E27-AF2D-440B-ADAE-6E224C360BA7}"/>
                  </a:ext>
                </a:extLst>
              </p:cNvPr>
              <p:cNvSpPr/>
              <p:nvPr/>
            </p:nvSpPr>
            <p:spPr>
              <a:xfrm>
                <a:off x="1688214" y="4996479"/>
                <a:ext cx="8011" cy="7385"/>
              </a:xfrm>
              <a:custGeom>
                <a:avLst/>
                <a:gdLst>
                  <a:gd name="connsiteX0" fmla="*/ 2384 w 8011"/>
                  <a:gd name="connsiteY0" fmla="*/ 408 h 7385"/>
                  <a:gd name="connsiteX1" fmla="*/ 1501 w 8011"/>
                  <a:gd name="connsiteY1" fmla="*/ 6006 h 7385"/>
                  <a:gd name="connsiteX2" fmla="*/ 7682 w 8011"/>
                  <a:gd name="connsiteY2" fmla="*/ 5405 h 7385"/>
                  <a:gd name="connsiteX3" fmla="*/ 2384 w 8011"/>
                  <a:gd name="connsiteY3" fmla="*/ 408 h 7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11" h="7385">
                    <a:moveTo>
                      <a:pt x="2384" y="408"/>
                    </a:moveTo>
                    <a:cubicBezTo>
                      <a:pt x="2384" y="408"/>
                      <a:pt x="-2331" y="3940"/>
                      <a:pt x="1501" y="6006"/>
                    </a:cubicBezTo>
                    <a:cubicBezTo>
                      <a:pt x="5333" y="8072"/>
                      <a:pt x="7382" y="7772"/>
                      <a:pt x="7682" y="5405"/>
                    </a:cubicBezTo>
                    <a:cubicBezTo>
                      <a:pt x="7982" y="3039"/>
                      <a:pt x="9448" y="-1358"/>
                      <a:pt x="2384" y="40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655D1BC2-8CDB-4BAC-956D-B41F208190FD}"/>
                  </a:ext>
                </a:extLst>
              </p:cNvPr>
              <p:cNvSpPr/>
              <p:nvPr/>
            </p:nvSpPr>
            <p:spPr>
              <a:xfrm>
                <a:off x="1667027" y="5029894"/>
                <a:ext cx="8127" cy="6072"/>
              </a:xfrm>
              <a:custGeom>
                <a:avLst/>
                <a:gdLst>
                  <a:gd name="connsiteX0" fmla="*/ 3845 w 8127"/>
                  <a:gd name="connsiteY0" fmla="*/ 0 h 6072"/>
                  <a:gd name="connsiteX1" fmla="*/ 1496 w 8127"/>
                  <a:gd name="connsiteY1" fmla="*/ 4415 h 6072"/>
                  <a:gd name="connsiteX2" fmla="*/ 7377 w 8127"/>
                  <a:gd name="connsiteY2" fmla="*/ 3814 h 6072"/>
                  <a:gd name="connsiteX3" fmla="*/ 3845 w 8127"/>
                  <a:gd name="connsiteY3" fmla="*/ 0 h 6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7" h="6072">
                    <a:moveTo>
                      <a:pt x="3845" y="0"/>
                    </a:moveTo>
                    <a:cubicBezTo>
                      <a:pt x="3845" y="0"/>
                      <a:pt x="-2919" y="1466"/>
                      <a:pt x="1496" y="4415"/>
                    </a:cubicBezTo>
                    <a:cubicBezTo>
                      <a:pt x="5911" y="7364"/>
                      <a:pt x="6494" y="5881"/>
                      <a:pt x="7377" y="3814"/>
                    </a:cubicBezTo>
                    <a:cubicBezTo>
                      <a:pt x="8260" y="1748"/>
                      <a:pt x="9443" y="548"/>
                      <a:pt x="3845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4BA63CF6-A263-4848-9E75-F5DF61D5FD92}"/>
                  </a:ext>
                </a:extLst>
              </p:cNvPr>
              <p:cNvSpPr/>
              <p:nvPr/>
            </p:nvSpPr>
            <p:spPr>
              <a:xfrm>
                <a:off x="1689360" y="5029559"/>
                <a:ext cx="8592" cy="7374"/>
              </a:xfrm>
              <a:custGeom>
                <a:avLst/>
                <a:gdLst>
                  <a:gd name="connsiteX0" fmla="*/ 5935 w 8592"/>
                  <a:gd name="connsiteY0" fmla="*/ 0 h 7374"/>
                  <a:gd name="connsiteX1" fmla="*/ 637 w 8592"/>
                  <a:gd name="connsiteY1" fmla="*/ 4715 h 7374"/>
                  <a:gd name="connsiteX2" fmla="*/ 7701 w 8592"/>
                  <a:gd name="connsiteY2" fmla="*/ 5598 h 7374"/>
                  <a:gd name="connsiteX3" fmla="*/ 5935 w 8592"/>
                  <a:gd name="connsiteY3" fmla="*/ 0 h 7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92" h="7374">
                    <a:moveTo>
                      <a:pt x="5935" y="0"/>
                    </a:moveTo>
                    <a:cubicBezTo>
                      <a:pt x="5935" y="0"/>
                      <a:pt x="-2312" y="582"/>
                      <a:pt x="637" y="4715"/>
                    </a:cubicBezTo>
                    <a:cubicBezTo>
                      <a:pt x="3586" y="8848"/>
                      <a:pt x="7401" y="7364"/>
                      <a:pt x="7701" y="5598"/>
                    </a:cubicBezTo>
                    <a:cubicBezTo>
                      <a:pt x="8001" y="3832"/>
                      <a:pt x="10350" y="335"/>
                      <a:pt x="5935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655A17C4-01E3-427D-BDF3-7B0D8D79B605}"/>
                  </a:ext>
                </a:extLst>
              </p:cNvPr>
              <p:cNvSpPr/>
              <p:nvPr/>
            </p:nvSpPr>
            <p:spPr>
              <a:xfrm>
                <a:off x="1682085" y="5021003"/>
                <a:ext cx="5242" cy="6066"/>
              </a:xfrm>
              <a:custGeom>
                <a:avLst/>
                <a:gdLst>
                  <a:gd name="connsiteX0" fmla="*/ 601 w 5242"/>
                  <a:gd name="connsiteY0" fmla="*/ 1491 h 6066"/>
                  <a:gd name="connsiteX1" fmla="*/ 2066 w 5242"/>
                  <a:gd name="connsiteY1" fmla="*/ 5906 h 6066"/>
                  <a:gd name="connsiteX2" fmla="*/ 3832 w 5242"/>
                  <a:gd name="connsiteY2" fmla="*/ 2674 h 6066"/>
                  <a:gd name="connsiteX3" fmla="*/ 601 w 5242"/>
                  <a:gd name="connsiteY3" fmla="*/ 1491 h 6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42" h="6066">
                    <a:moveTo>
                      <a:pt x="601" y="1491"/>
                    </a:moveTo>
                    <a:cubicBezTo>
                      <a:pt x="601" y="1491"/>
                      <a:pt x="-1466" y="7072"/>
                      <a:pt x="2066" y="5906"/>
                    </a:cubicBezTo>
                    <a:cubicBezTo>
                      <a:pt x="5599" y="4740"/>
                      <a:pt x="6181" y="5323"/>
                      <a:pt x="3832" y="2674"/>
                    </a:cubicBezTo>
                    <a:cubicBezTo>
                      <a:pt x="1484" y="25"/>
                      <a:pt x="1148" y="-1158"/>
                      <a:pt x="601" y="149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9580061A-069D-41CA-B31B-2767C8A56CAB}"/>
                  </a:ext>
                </a:extLst>
              </p:cNvPr>
              <p:cNvSpPr/>
              <p:nvPr/>
            </p:nvSpPr>
            <p:spPr>
              <a:xfrm>
                <a:off x="1684809" y="5062674"/>
                <a:ext cx="7618" cy="6246"/>
              </a:xfrm>
              <a:custGeom>
                <a:avLst/>
                <a:gdLst>
                  <a:gd name="connsiteX0" fmla="*/ 5488 w 7618"/>
                  <a:gd name="connsiteY0" fmla="*/ 139 h 6246"/>
                  <a:gd name="connsiteX1" fmla="*/ 773 w 7618"/>
                  <a:gd name="connsiteY1" fmla="*/ 5437 h 6246"/>
                  <a:gd name="connsiteX2" fmla="*/ 6672 w 7618"/>
                  <a:gd name="connsiteY2" fmla="*/ 4272 h 6246"/>
                  <a:gd name="connsiteX3" fmla="*/ 5488 w 7618"/>
                  <a:gd name="connsiteY3" fmla="*/ 139 h 6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18" h="6246">
                    <a:moveTo>
                      <a:pt x="5488" y="139"/>
                    </a:moveTo>
                    <a:cubicBezTo>
                      <a:pt x="5488" y="139"/>
                      <a:pt x="-2459" y="3671"/>
                      <a:pt x="773" y="5437"/>
                    </a:cubicBezTo>
                    <a:cubicBezTo>
                      <a:pt x="4005" y="7203"/>
                      <a:pt x="4906" y="5738"/>
                      <a:pt x="6672" y="4272"/>
                    </a:cubicBezTo>
                    <a:cubicBezTo>
                      <a:pt x="8438" y="2806"/>
                      <a:pt x="7555" y="-744"/>
                      <a:pt x="5488" y="13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22A23D95-EA89-400F-ACB9-4B31D6B6E6FD}"/>
                  </a:ext>
                </a:extLst>
              </p:cNvPr>
              <p:cNvSpPr/>
              <p:nvPr/>
            </p:nvSpPr>
            <p:spPr>
              <a:xfrm>
                <a:off x="1681579" y="5042256"/>
                <a:ext cx="11742" cy="10467"/>
              </a:xfrm>
              <a:custGeom>
                <a:avLst/>
                <a:gdLst>
                  <a:gd name="connsiteX0" fmla="*/ 3720 w 11742"/>
                  <a:gd name="connsiteY0" fmla="*/ 0 h 10467"/>
                  <a:gd name="connsiteX1" fmla="*/ 471 w 11742"/>
                  <a:gd name="connsiteY1" fmla="*/ 3814 h 10467"/>
                  <a:gd name="connsiteX2" fmla="*/ 4303 w 11742"/>
                  <a:gd name="connsiteY2" fmla="*/ 7064 h 10467"/>
                  <a:gd name="connsiteX3" fmla="*/ 9019 w 11742"/>
                  <a:gd name="connsiteY3" fmla="*/ 10296 h 10467"/>
                  <a:gd name="connsiteX4" fmla="*/ 9601 w 11742"/>
                  <a:gd name="connsiteY4" fmla="*/ 5581 h 10467"/>
                  <a:gd name="connsiteX5" fmla="*/ 3720 w 11742"/>
                  <a:gd name="connsiteY5" fmla="*/ 0 h 10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742" h="10467">
                    <a:moveTo>
                      <a:pt x="3720" y="0"/>
                    </a:moveTo>
                    <a:cubicBezTo>
                      <a:pt x="3720" y="0"/>
                      <a:pt x="-1578" y="0"/>
                      <a:pt x="471" y="3814"/>
                    </a:cubicBezTo>
                    <a:cubicBezTo>
                      <a:pt x="2520" y="7629"/>
                      <a:pt x="3720" y="4115"/>
                      <a:pt x="4303" y="7064"/>
                    </a:cubicBezTo>
                    <a:cubicBezTo>
                      <a:pt x="4886" y="10013"/>
                      <a:pt x="8136" y="10879"/>
                      <a:pt x="9019" y="10296"/>
                    </a:cubicBezTo>
                    <a:cubicBezTo>
                      <a:pt x="9902" y="9713"/>
                      <a:pt x="14317" y="6464"/>
                      <a:pt x="9601" y="5581"/>
                    </a:cubicBezTo>
                    <a:cubicBezTo>
                      <a:pt x="4886" y="4697"/>
                      <a:pt x="8718" y="0"/>
                      <a:pt x="372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08014D8F-7D7E-44B2-BCD8-15954CF7FFF9}"/>
                  </a:ext>
                </a:extLst>
              </p:cNvPr>
              <p:cNvSpPr/>
              <p:nvPr/>
            </p:nvSpPr>
            <p:spPr>
              <a:xfrm>
                <a:off x="1710779" y="5046452"/>
                <a:ext cx="11695" cy="6098"/>
              </a:xfrm>
              <a:custGeom>
                <a:avLst/>
                <a:gdLst>
                  <a:gd name="connsiteX0" fmla="*/ 3361 w 11695"/>
                  <a:gd name="connsiteY0" fmla="*/ 185 h 6098"/>
                  <a:gd name="connsiteX1" fmla="*/ 1294 w 11695"/>
                  <a:gd name="connsiteY1" fmla="*/ 4600 h 6098"/>
                  <a:gd name="connsiteX2" fmla="*/ 11555 w 11695"/>
                  <a:gd name="connsiteY2" fmla="*/ 5094 h 6098"/>
                  <a:gd name="connsiteX3" fmla="*/ 9171 w 11695"/>
                  <a:gd name="connsiteY3" fmla="*/ 1474 h 6098"/>
                  <a:gd name="connsiteX4" fmla="*/ 3361 w 11695"/>
                  <a:gd name="connsiteY4" fmla="*/ 185 h 6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95" h="6098">
                    <a:moveTo>
                      <a:pt x="3361" y="185"/>
                    </a:moveTo>
                    <a:cubicBezTo>
                      <a:pt x="3361" y="185"/>
                      <a:pt x="-2538" y="3717"/>
                      <a:pt x="1294" y="4600"/>
                    </a:cubicBezTo>
                    <a:cubicBezTo>
                      <a:pt x="5127" y="5483"/>
                      <a:pt x="10901" y="7196"/>
                      <a:pt x="11555" y="5094"/>
                    </a:cubicBezTo>
                    <a:cubicBezTo>
                      <a:pt x="12208" y="2993"/>
                      <a:pt x="10442" y="2251"/>
                      <a:pt x="9171" y="1474"/>
                    </a:cubicBezTo>
                    <a:cubicBezTo>
                      <a:pt x="7899" y="697"/>
                      <a:pt x="4508" y="-451"/>
                      <a:pt x="3361" y="1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31AD2F89-6AA4-495A-A39D-F802386D9E73}"/>
                  </a:ext>
                </a:extLst>
              </p:cNvPr>
              <p:cNvSpPr/>
              <p:nvPr/>
            </p:nvSpPr>
            <p:spPr>
              <a:xfrm>
                <a:off x="1733866" y="5054694"/>
                <a:ext cx="11838" cy="5187"/>
              </a:xfrm>
              <a:custGeom>
                <a:avLst/>
                <a:gdLst>
                  <a:gd name="connsiteX0" fmla="*/ 2932 w 11838"/>
                  <a:gd name="connsiteY0" fmla="*/ 472 h 5187"/>
                  <a:gd name="connsiteX1" fmla="*/ 0 w 11838"/>
                  <a:gd name="connsiteY1" fmla="*/ 2821 h 5187"/>
                  <a:gd name="connsiteX2" fmla="*/ 5581 w 11838"/>
                  <a:gd name="connsiteY2" fmla="*/ 5188 h 5187"/>
                  <a:gd name="connsiteX3" fmla="*/ 11179 w 11838"/>
                  <a:gd name="connsiteY3" fmla="*/ 1938 h 5187"/>
                  <a:gd name="connsiteX4" fmla="*/ 2932 w 11838"/>
                  <a:gd name="connsiteY4" fmla="*/ 472 h 5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38" h="5187">
                    <a:moveTo>
                      <a:pt x="2932" y="472"/>
                    </a:moveTo>
                    <a:cubicBezTo>
                      <a:pt x="2932" y="472"/>
                      <a:pt x="0" y="472"/>
                      <a:pt x="0" y="2821"/>
                    </a:cubicBezTo>
                    <a:cubicBezTo>
                      <a:pt x="0" y="5170"/>
                      <a:pt x="2049" y="5188"/>
                      <a:pt x="5581" y="5188"/>
                    </a:cubicBezTo>
                    <a:cubicBezTo>
                      <a:pt x="9113" y="5188"/>
                      <a:pt x="13528" y="4004"/>
                      <a:pt x="11179" y="1938"/>
                    </a:cubicBezTo>
                    <a:cubicBezTo>
                      <a:pt x="8830" y="-128"/>
                      <a:pt x="6464" y="-411"/>
                      <a:pt x="2932" y="47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82ED6DE9-86D0-4874-BA71-17F60B4BF0A1}"/>
                  </a:ext>
                </a:extLst>
              </p:cNvPr>
              <p:cNvSpPr/>
              <p:nvPr/>
            </p:nvSpPr>
            <p:spPr>
              <a:xfrm>
                <a:off x="1765605" y="5043602"/>
                <a:ext cx="6911" cy="7731"/>
              </a:xfrm>
              <a:custGeom>
                <a:avLst/>
                <a:gdLst>
                  <a:gd name="connsiteX0" fmla="*/ 332 w 6911"/>
                  <a:gd name="connsiteY0" fmla="*/ 1551 h 7731"/>
                  <a:gd name="connsiteX1" fmla="*/ 2098 w 6911"/>
                  <a:gd name="connsiteY1" fmla="*/ 7732 h 7731"/>
                  <a:gd name="connsiteX2" fmla="*/ 6813 w 6911"/>
                  <a:gd name="connsiteY2" fmla="*/ 2434 h 7731"/>
                  <a:gd name="connsiteX3" fmla="*/ 332 w 6911"/>
                  <a:gd name="connsiteY3" fmla="*/ 1551 h 7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1" h="7731">
                    <a:moveTo>
                      <a:pt x="332" y="1551"/>
                    </a:moveTo>
                    <a:cubicBezTo>
                      <a:pt x="332" y="1551"/>
                      <a:pt x="-1134" y="7732"/>
                      <a:pt x="2098" y="7732"/>
                    </a:cubicBezTo>
                    <a:cubicBezTo>
                      <a:pt x="5329" y="7732"/>
                      <a:pt x="7396" y="5683"/>
                      <a:pt x="6813" y="2434"/>
                    </a:cubicBezTo>
                    <a:cubicBezTo>
                      <a:pt x="6230" y="-815"/>
                      <a:pt x="1515" y="-498"/>
                      <a:pt x="332" y="155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A50643D5-2822-4DB1-B2C0-16B4439BC532}"/>
                  </a:ext>
                </a:extLst>
              </p:cNvPr>
              <p:cNvSpPr/>
              <p:nvPr/>
            </p:nvSpPr>
            <p:spPr>
              <a:xfrm>
                <a:off x="1751081" y="5071596"/>
                <a:ext cx="7726" cy="6062"/>
              </a:xfrm>
              <a:custGeom>
                <a:avLst/>
                <a:gdLst>
                  <a:gd name="connsiteX0" fmla="*/ 1028 w 7726"/>
                  <a:gd name="connsiteY0" fmla="*/ 1231 h 6062"/>
                  <a:gd name="connsiteX1" fmla="*/ 2794 w 7726"/>
                  <a:gd name="connsiteY1" fmla="*/ 5946 h 6062"/>
                  <a:gd name="connsiteX2" fmla="*/ 7209 w 7726"/>
                  <a:gd name="connsiteY2" fmla="*/ 2114 h 6062"/>
                  <a:gd name="connsiteX3" fmla="*/ 1028 w 7726"/>
                  <a:gd name="connsiteY3" fmla="*/ 1231 h 6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26" h="6062">
                    <a:moveTo>
                      <a:pt x="1028" y="1231"/>
                    </a:moveTo>
                    <a:cubicBezTo>
                      <a:pt x="1028" y="1231"/>
                      <a:pt x="-2204" y="5345"/>
                      <a:pt x="2794" y="5946"/>
                    </a:cubicBezTo>
                    <a:cubicBezTo>
                      <a:pt x="7792" y="6547"/>
                      <a:pt x="8392" y="4763"/>
                      <a:pt x="7209" y="2114"/>
                    </a:cubicBezTo>
                    <a:cubicBezTo>
                      <a:pt x="6026" y="-535"/>
                      <a:pt x="3677" y="-535"/>
                      <a:pt x="1028" y="123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BF087DAD-F84B-4CC2-8592-DF11E2BFCFAD}"/>
                  </a:ext>
                </a:extLst>
              </p:cNvPr>
              <p:cNvSpPr/>
              <p:nvPr/>
            </p:nvSpPr>
            <p:spPr>
              <a:xfrm>
                <a:off x="1775874" y="5090004"/>
                <a:ext cx="4191" cy="8155"/>
              </a:xfrm>
              <a:custGeom>
                <a:avLst/>
                <a:gdLst>
                  <a:gd name="connsiteX0" fmla="*/ 2426 w 4191"/>
                  <a:gd name="connsiteY0" fmla="*/ 182 h 8155"/>
                  <a:gd name="connsiteX1" fmla="*/ 77 w 4191"/>
                  <a:gd name="connsiteY1" fmla="*/ 4315 h 8155"/>
                  <a:gd name="connsiteX2" fmla="*/ 4192 w 4191"/>
                  <a:gd name="connsiteY2" fmla="*/ 5198 h 8155"/>
                  <a:gd name="connsiteX3" fmla="*/ 2426 w 4191"/>
                  <a:gd name="connsiteY3" fmla="*/ 182 h 8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91" h="8155">
                    <a:moveTo>
                      <a:pt x="2426" y="182"/>
                    </a:moveTo>
                    <a:cubicBezTo>
                      <a:pt x="2426" y="182"/>
                      <a:pt x="-506" y="483"/>
                      <a:pt x="77" y="4315"/>
                    </a:cubicBezTo>
                    <a:cubicBezTo>
                      <a:pt x="659" y="8147"/>
                      <a:pt x="4192" y="10196"/>
                      <a:pt x="4192" y="5198"/>
                    </a:cubicBezTo>
                    <a:cubicBezTo>
                      <a:pt x="4192" y="200"/>
                      <a:pt x="3309" y="-400"/>
                      <a:pt x="2426" y="18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AFC933AF-E38C-46AF-98F8-18F10696BA6C}"/>
                  </a:ext>
                </a:extLst>
              </p:cNvPr>
              <p:cNvSpPr/>
              <p:nvPr/>
            </p:nvSpPr>
            <p:spPr>
              <a:xfrm>
                <a:off x="1795113" y="5077215"/>
                <a:ext cx="3014" cy="6256"/>
              </a:xfrm>
              <a:custGeom>
                <a:avLst/>
                <a:gdLst>
                  <a:gd name="connsiteX0" fmla="*/ 1147 w 3014"/>
                  <a:gd name="connsiteY0" fmla="*/ 362 h 6256"/>
                  <a:gd name="connsiteX1" fmla="*/ 846 w 3014"/>
                  <a:gd name="connsiteY1" fmla="*/ 5943 h 6256"/>
                  <a:gd name="connsiteX2" fmla="*/ 2913 w 3014"/>
                  <a:gd name="connsiteY2" fmla="*/ 3011 h 6256"/>
                  <a:gd name="connsiteX3" fmla="*/ 1147 w 3014"/>
                  <a:gd name="connsiteY3" fmla="*/ 362 h 6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14" h="6256">
                    <a:moveTo>
                      <a:pt x="1147" y="362"/>
                    </a:moveTo>
                    <a:cubicBezTo>
                      <a:pt x="1147" y="362"/>
                      <a:pt x="-1220" y="4777"/>
                      <a:pt x="846" y="5943"/>
                    </a:cubicBezTo>
                    <a:cubicBezTo>
                      <a:pt x="2913" y="7109"/>
                      <a:pt x="2613" y="4777"/>
                      <a:pt x="2913" y="3011"/>
                    </a:cubicBezTo>
                    <a:cubicBezTo>
                      <a:pt x="3213" y="1245"/>
                      <a:pt x="2913" y="-856"/>
                      <a:pt x="1147" y="3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92721A9A-4184-4BC0-B040-E4330BF4855E}"/>
                  </a:ext>
                </a:extLst>
              </p:cNvPr>
              <p:cNvSpPr/>
              <p:nvPr/>
            </p:nvSpPr>
            <p:spPr>
              <a:xfrm>
                <a:off x="1813788" y="5101083"/>
                <a:ext cx="10487" cy="9497"/>
              </a:xfrm>
              <a:custGeom>
                <a:avLst/>
                <a:gdLst>
                  <a:gd name="connsiteX0" fmla="*/ 2481 w 10487"/>
                  <a:gd name="connsiteY0" fmla="*/ 0 h 9497"/>
                  <a:gd name="connsiteX1" fmla="*/ 1316 w 10487"/>
                  <a:gd name="connsiteY1" fmla="*/ 4715 h 9497"/>
                  <a:gd name="connsiteX2" fmla="*/ 7197 w 10487"/>
                  <a:gd name="connsiteY2" fmla="*/ 7647 h 9497"/>
                  <a:gd name="connsiteX3" fmla="*/ 10428 w 10487"/>
                  <a:gd name="connsiteY3" fmla="*/ 7364 h 9497"/>
                  <a:gd name="connsiteX4" fmla="*/ 2481 w 10487"/>
                  <a:gd name="connsiteY4" fmla="*/ 0 h 9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87" h="9497">
                    <a:moveTo>
                      <a:pt x="2481" y="0"/>
                    </a:moveTo>
                    <a:cubicBezTo>
                      <a:pt x="2481" y="0"/>
                      <a:pt x="-2216" y="3832"/>
                      <a:pt x="1316" y="4715"/>
                    </a:cubicBezTo>
                    <a:cubicBezTo>
                      <a:pt x="4848" y="5598"/>
                      <a:pt x="5731" y="4998"/>
                      <a:pt x="7197" y="7647"/>
                    </a:cubicBezTo>
                    <a:cubicBezTo>
                      <a:pt x="8662" y="10296"/>
                      <a:pt x="9846" y="10013"/>
                      <a:pt x="10428" y="7364"/>
                    </a:cubicBezTo>
                    <a:cubicBezTo>
                      <a:pt x="11011" y="4715"/>
                      <a:pt x="7197" y="0"/>
                      <a:pt x="248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7255CEA2-E67B-464E-90CA-25D5A703EAD5}"/>
                  </a:ext>
                </a:extLst>
              </p:cNvPr>
              <p:cNvSpPr/>
              <p:nvPr/>
            </p:nvSpPr>
            <p:spPr>
              <a:xfrm>
                <a:off x="1814276" y="5126474"/>
                <a:ext cx="7891" cy="7167"/>
              </a:xfrm>
              <a:custGeom>
                <a:avLst/>
                <a:gdLst>
                  <a:gd name="connsiteX0" fmla="*/ 1410 w 7891"/>
                  <a:gd name="connsiteY0" fmla="*/ 552 h 7167"/>
                  <a:gd name="connsiteX1" fmla="*/ 1993 w 7891"/>
                  <a:gd name="connsiteY1" fmla="*/ 7016 h 7167"/>
                  <a:gd name="connsiteX2" fmla="*/ 7892 w 7891"/>
                  <a:gd name="connsiteY2" fmla="*/ 4667 h 7167"/>
                  <a:gd name="connsiteX3" fmla="*/ 1410 w 7891"/>
                  <a:gd name="connsiteY3" fmla="*/ 552 h 7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91" h="7167">
                    <a:moveTo>
                      <a:pt x="1410" y="552"/>
                    </a:moveTo>
                    <a:cubicBezTo>
                      <a:pt x="1410" y="552"/>
                      <a:pt x="-2122" y="6433"/>
                      <a:pt x="1993" y="7016"/>
                    </a:cubicBezTo>
                    <a:cubicBezTo>
                      <a:pt x="6108" y="7599"/>
                      <a:pt x="7892" y="6433"/>
                      <a:pt x="7892" y="4667"/>
                    </a:cubicBezTo>
                    <a:cubicBezTo>
                      <a:pt x="7892" y="2901"/>
                      <a:pt x="2876" y="-1549"/>
                      <a:pt x="1410" y="55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F4EA8371-2392-49E4-B7D2-C418F835C653}"/>
                  </a:ext>
                </a:extLst>
              </p:cNvPr>
              <p:cNvSpPr/>
              <p:nvPr/>
            </p:nvSpPr>
            <p:spPr>
              <a:xfrm>
                <a:off x="1701165" y="5148766"/>
                <a:ext cx="3817" cy="4732"/>
              </a:xfrm>
              <a:custGeom>
                <a:avLst/>
                <a:gdLst>
                  <a:gd name="connsiteX0" fmla="*/ 2378 w 3817"/>
                  <a:gd name="connsiteY0" fmla="*/ 0 h 4732"/>
                  <a:gd name="connsiteX1" fmla="*/ 612 w 3817"/>
                  <a:gd name="connsiteY1" fmla="*/ 4115 h 4732"/>
                  <a:gd name="connsiteX2" fmla="*/ 2378 w 3817"/>
                  <a:gd name="connsiteY2" fmla="*/ 0 h 4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17" h="4732">
                    <a:moveTo>
                      <a:pt x="2378" y="0"/>
                    </a:moveTo>
                    <a:cubicBezTo>
                      <a:pt x="2378" y="0"/>
                      <a:pt x="-1455" y="1766"/>
                      <a:pt x="612" y="4115"/>
                    </a:cubicBezTo>
                    <a:cubicBezTo>
                      <a:pt x="2678" y="6464"/>
                      <a:pt x="5609" y="1466"/>
                      <a:pt x="2378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6631E8F1-B39A-45AA-83D5-185F30CAB326}"/>
                  </a:ext>
                </a:extLst>
              </p:cNvPr>
              <p:cNvSpPr/>
              <p:nvPr/>
            </p:nvSpPr>
            <p:spPr>
              <a:xfrm>
                <a:off x="1741641" y="5163453"/>
                <a:ext cx="7560" cy="5740"/>
              </a:xfrm>
              <a:custGeom>
                <a:avLst/>
                <a:gdLst>
                  <a:gd name="connsiteX0" fmla="*/ 4287 w 7560"/>
                  <a:gd name="connsiteY0" fmla="*/ 23 h 5740"/>
                  <a:gd name="connsiteX1" fmla="*/ 172 w 7560"/>
                  <a:gd name="connsiteY1" fmla="*/ 3555 h 5740"/>
                  <a:gd name="connsiteX2" fmla="*/ 7519 w 7560"/>
                  <a:gd name="connsiteY2" fmla="*/ 4438 h 5740"/>
                  <a:gd name="connsiteX3" fmla="*/ 4287 w 7560"/>
                  <a:gd name="connsiteY3" fmla="*/ 23 h 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0" h="5740">
                    <a:moveTo>
                      <a:pt x="4287" y="23"/>
                    </a:moveTo>
                    <a:cubicBezTo>
                      <a:pt x="4287" y="23"/>
                      <a:pt x="-1011" y="1507"/>
                      <a:pt x="172" y="3555"/>
                    </a:cubicBezTo>
                    <a:cubicBezTo>
                      <a:pt x="1356" y="5604"/>
                      <a:pt x="7236" y="6805"/>
                      <a:pt x="7519" y="4438"/>
                    </a:cubicBezTo>
                    <a:cubicBezTo>
                      <a:pt x="7802" y="2072"/>
                      <a:pt x="6636" y="-259"/>
                      <a:pt x="4287" y="2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CCA2B824-70B5-4ADF-AEE0-7C239DE384E5}"/>
                  </a:ext>
                </a:extLst>
              </p:cNvPr>
              <p:cNvSpPr/>
              <p:nvPr/>
            </p:nvSpPr>
            <p:spPr>
              <a:xfrm>
                <a:off x="1575530" y="5085181"/>
                <a:ext cx="8289" cy="11262"/>
              </a:xfrm>
              <a:custGeom>
                <a:avLst/>
                <a:gdLst>
                  <a:gd name="connsiteX0" fmla="*/ 3507 w 8289"/>
                  <a:gd name="connsiteY0" fmla="*/ 7 h 11262"/>
                  <a:gd name="connsiteX1" fmla="*/ 858 w 8289"/>
                  <a:gd name="connsiteY1" fmla="*/ 2956 h 11262"/>
                  <a:gd name="connsiteX2" fmla="*/ 4973 w 8289"/>
                  <a:gd name="connsiteY2" fmla="*/ 9720 h 11262"/>
                  <a:gd name="connsiteX3" fmla="*/ 6747 w 8289"/>
                  <a:gd name="connsiteY3" fmla="*/ 11258 h 11262"/>
                  <a:gd name="connsiteX4" fmla="*/ 8285 w 8289"/>
                  <a:gd name="connsiteY4" fmla="*/ 9485 h 11262"/>
                  <a:gd name="connsiteX5" fmla="*/ 8223 w 8289"/>
                  <a:gd name="connsiteY5" fmla="*/ 9138 h 11262"/>
                  <a:gd name="connsiteX6" fmla="*/ 3507 w 8289"/>
                  <a:gd name="connsiteY6" fmla="*/ 7 h 11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289" h="11262">
                    <a:moveTo>
                      <a:pt x="3507" y="7"/>
                    </a:moveTo>
                    <a:cubicBezTo>
                      <a:pt x="3507" y="7"/>
                      <a:pt x="-2091" y="-293"/>
                      <a:pt x="858" y="2956"/>
                    </a:cubicBezTo>
                    <a:cubicBezTo>
                      <a:pt x="3808" y="6206"/>
                      <a:pt x="4973" y="7372"/>
                      <a:pt x="4973" y="9720"/>
                    </a:cubicBezTo>
                    <a:cubicBezTo>
                      <a:pt x="5038" y="10635"/>
                      <a:pt x="5832" y="11324"/>
                      <a:pt x="6747" y="11258"/>
                    </a:cubicBezTo>
                    <a:cubicBezTo>
                      <a:pt x="7661" y="11193"/>
                      <a:pt x="8350" y="10399"/>
                      <a:pt x="8285" y="9485"/>
                    </a:cubicBezTo>
                    <a:cubicBezTo>
                      <a:pt x="8277" y="9367"/>
                      <a:pt x="8256" y="9251"/>
                      <a:pt x="8223" y="9138"/>
                    </a:cubicBezTo>
                    <a:cubicBezTo>
                      <a:pt x="7622" y="6524"/>
                      <a:pt x="7039" y="1773"/>
                      <a:pt x="3507" y="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6548D420-3D66-4053-AEAF-D9D275250AFA}"/>
                  </a:ext>
                </a:extLst>
              </p:cNvPr>
              <p:cNvSpPr/>
              <p:nvPr/>
            </p:nvSpPr>
            <p:spPr>
              <a:xfrm>
                <a:off x="1612195" y="5088685"/>
                <a:ext cx="5097" cy="4542"/>
              </a:xfrm>
              <a:custGeom>
                <a:avLst/>
                <a:gdLst>
                  <a:gd name="connsiteX0" fmla="*/ 2746 w 5097"/>
                  <a:gd name="connsiteY0" fmla="*/ 36 h 4542"/>
                  <a:gd name="connsiteX1" fmla="*/ 697 w 5097"/>
                  <a:gd name="connsiteY1" fmla="*/ 4451 h 4542"/>
                  <a:gd name="connsiteX2" fmla="*/ 2746 w 5097"/>
                  <a:gd name="connsiteY2" fmla="*/ 36 h 4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097" h="4542">
                    <a:moveTo>
                      <a:pt x="2746" y="36"/>
                    </a:moveTo>
                    <a:cubicBezTo>
                      <a:pt x="2746" y="36"/>
                      <a:pt x="-1669" y="3568"/>
                      <a:pt x="697" y="4451"/>
                    </a:cubicBezTo>
                    <a:cubicBezTo>
                      <a:pt x="3064" y="5334"/>
                      <a:pt x="8044" y="-511"/>
                      <a:pt x="2746" y="3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0F9A9A18-6B27-4574-B90A-09968898A596}"/>
                  </a:ext>
                </a:extLst>
              </p:cNvPr>
              <p:cNvSpPr/>
              <p:nvPr/>
            </p:nvSpPr>
            <p:spPr>
              <a:xfrm>
                <a:off x="1821704" y="5031572"/>
                <a:ext cx="5488" cy="5973"/>
              </a:xfrm>
              <a:custGeom>
                <a:avLst/>
                <a:gdLst>
                  <a:gd name="connsiteX0" fmla="*/ 1929 w 5488"/>
                  <a:gd name="connsiteY0" fmla="*/ 335 h 5973"/>
                  <a:gd name="connsiteX1" fmla="*/ 1629 w 5488"/>
                  <a:gd name="connsiteY1" fmla="*/ 5634 h 5973"/>
                  <a:gd name="connsiteX2" fmla="*/ 5461 w 5488"/>
                  <a:gd name="connsiteY2" fmla="*/ 2702 h 5973"/>
                  <a:gd name="connsiteX3" fmla="*/ 3492 w 5488"/>
                  <a:gd name="connsiteY3" fmla="*/ 27 h 5973"/>
                  <a:gd name="connsiteX4" fmla="*/ 1929 w 5488"/>
                  <a:gd name="connsiteY4" fmla="*/ 335 h 5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8" h="5973">
                    <a:moveTo>
                      <a:pt x="1929" y="335"/>
                    </a:moveTo>
                    <a:cubicBezTo>
                      <a:pt x="1929" y="335"/>
                      <a:pt x="-2204" y="4468"/>
                      <a:pt x="1629" y="5634"/>
                    </a:cubicBezTo>
                    <a:cubicBezTo>
                      <a:pt x="5461" y="6799"/>
                      <a:pt x="5461" y="4751"/>
                      <a:pt x="5461" y="2702"/>
                    </a:cubicBezTo>
                    <a:cubicBezTo>
                      <a:pt x="5656" y="1420"/>
                      <a:pt x="4775" y="222"/>
                      <a:pt x="3492" y="27"/>
                    </a:cubicBezTo>
                    <a:cubicBezTo>
                      <a:pt x="2951" y="-56"/>
                      <a:pt x="2398" y="53"/>
                      <a:pt x="1929" y="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8CEB459B-22FF-4B53-8321-D01DC4539B65}"/>
                  </a:ext>
                </a:extLst>
              </p:cNvPr>
              <p:cNvSpPr/>
              <p:nvPr/>
            </p:nvSpPr>
            <p:spPr>
              <a:xfrm>
                <a:off x="1868093" y="5005411"/>
                <a:ext cx="15284" cy="7886"/>
              </a:xfrm>
              <a:custGeom>
                <a:avLst/>
                <a:gdLst>
                  <a:gd name="connsiteX0" fmla="*/ 8521 w 15284"/>
                  <a:gd name="connsiteY0" fmla="*/ 5 h 7886"/>
                  <a:gd name="connsiteX1" fmla="*/ 274 w 15284"/>
                  <a:gd name="connsiteY1" fmla="*/ 3255 h 7886"/>
                  <a:gd name="connsiteX2" fmla="*/ 9704 w 15284"/>
                  <a:gd name="connsiteY2" fmla="*/ 6487 h 7886"/>
                  <a:gd name="connsiteX3" fmla="*/ 15285 w 15284"/>
                  <a:gd name="connsiteY3" fmla="*/ 6186 h 7886"/>
                  <a:gd name="connsiteX4" fmla="*/ 8521 w 15284"/>
                  <a:gd name="connsiteY4" fmla="*/ 5 h 7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84" h="7886">
                    <a:moveTo>
                      <a:pt x="8521" y="5"/>
                    </a:moveTo>
                    <a:cubicBezTo>
                      <a:pt x="8521" y="5"/>
                      <a:pt x="-1793" y="-277"/>
                      <a:pt x="274" y="3255"/>
                    </a:cubicBezTo>
                    <a:cubicBezTo>
                      <a:pt x="2340" y="6787"/>
                      <a:pt x="8821" y="4721"/>
                      <a:pt x="9704" y="6487"/>
                    </a:cubicBezTo>
                    <a:cubicBezTo>
                      <a:pt x="10587" y="8253"/>
                      <a:pt x="15285" y="8553"/>
                      <a:pt x="15285" y="6186"/>
                    </a:cubicBezTo>
                    <a:cubicBezTo>
                      <a:pt x="14897" y="2723"/>
                      <a:pt x="12006" y="81"/>
                      <a:pt x="8521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0D28D318-D72A-470E-A4C3-F54EFC95AFDF}"/>
                  </a:ext>
                </a:extLst>
              </p:cNvPr>
              <p:cNvSpPr/>
              <p:nvPr/>
            </p:nvSpPr>
            <p:spPr>
              <a:xfrm>
                <a:off x="1883963" y="5071944"/>
                <a:ext cx="5470" cy="6751"/>
              </a:xfrm>
              <a:custGeom>
                <a:avLst/>
                <a:gdLst>
                  <a:gd name="connsiteX0" fmla="*/ 3247 w 5470"/>
                  <a:gd name="connsiteY0" fmla="*/ 0 h 6751"/>
                  <a:gd name="connsiteX1" fmla="*/ 298 w 5470"/>
                  <a:gd name="connsiteY1" fmla="*/ 4715 h 6751"/>
                  <a:gd name="connsiteX2" fmla="*/ 5013 w 5470"/>
                  <a:gd name="connsiteY2" fmla="*/ 4115 h 6751"/>
                  <a:gd name="connsiteX3" fmla="*/ 3247 w 5470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70" h="6751">
                    <a:moveTo>
                      <a:pt x="3247" y="0"/>
                    </a:moveTo>
                    <a:cubicBezTo>
                      <a:pt x="3247" y="0"/>
                      <a:pt x="-1168" y="1766"/>
                      <a:pt x="298" y="4715"/>
                    </a:cubicBezTo>
                    <a:cubicBezTo>
                      <a:pt x="1764" y="7664"/>
                      <a:pt x="4130" y="7364"/>
                      <a:pt x="5013" y="4115"/>
                    </a:cubicBezTo>
                    <a:cubicBezTo>
                      <a:pt x="5896" y="865"/>
                      <a:pt x="5596" y="335"/>
                      <a:pt x="3247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57914044-F859-43FC-ABFF-473FCD053EC0}"/>
                  </a:ext>
                </a:extLst>
              </p:cNvPr>
              <p:cNvSpPr/>
              <p:nvPr/>
            </p:nvSpPr>
            <p:spPr>
              <a:xfrm>
                <a:off x="1867980" y="5126874"/>
                <a:ext cx="8333" cy="7527"/>
              </a:xfrm>
              <a:custGeom>
                <a:avLst/>
                <a:gdLst>
                  <a:gd name="connsiteX0" fmla="*/ 1570 w 8333"/>
                  <a:gd name="connsiteY0" fmla="*/ 700 h 7527"/>
                  <a:gd name="connsiteX1" fmla="*/ 1570 w 8333"/>
                  <a:gd name="connsiteY1" fmla="*/ 7181 h 7527"/>
                  <a:gd name="connsiteX2" fmla="*/ 8334 w 8333"/>
                  <a:gd name="connsiteY2" fmla="*/ 5415 h 7527"/>
                  <a:gd name="connsiteX3" fmla="*/ 1570 w 8333"/>
                  <a:gd name="connsiteY3" fmla="*/ 700 h 7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33" h="7527">
                    <a:moveTo>
                      <a:pt x="1570" y="700"/>
                    </a:moveTo>
                    <a:cubicBezTo>
                      <a:pt x="1570" y="700"/>
                      <a:pt x="-1962" y="6298"/>
                      <a:pt x="1570" y="7181"/>
                    </a:cubicBezTo>
                    <a:cubicBezTo>
                      <a:pt x="5102" y="8064"/>
                      <a:pt x="8334" y="7181"/>
                      <a:pt x="8334" y="5415"/>
                    </a:cubicBezTo>
                    <a:cubicBezTo>
                      <a:pt x="8334" y="3649"/>
                      <a:pt x="4519" y="-1949"/>
                      <a:pt x="1570" y="70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E46F5EFE-02C3-435E-A062-04E4C9BA4545}"/>
                  </a:ext>
                </a:extLst>
              </p:cNvPr>
              <p:cNvSpPr/>
              <p:nvPr/>
            </p:nvSpPr>
            <p:spPr>
              <a:xfrm>
                <a:off x="1921803" y="5096340"/>
                <a:ext cx="4876" cy="11371"/>
              </a:xfrm>
              <a:custGeom>
                <a:avLst/>
                <a:gdLst>
                  <a:gd name="connsiteX0" fmla="*/ 1311 w 4876"/>
                  <a:gd name="connsiteY0" fmla="*/ 1211 h 11371"/>
                  <a:gd name="connsiteX1" fmla="*/ 1311 w 4876"/>
                  <a:gd name="connsiteY1" fmla="*/ 11224 h 11371"/>
                  <a:gd name="connsiteX2" fmla="*/ 4843 w 4876"/>
                  <a:gd name="connsiteY2" fmla="*/ 7091 h 11371"/>
                  <a:gd name="connsiteX3" fmla="*/ 1311 w 4876"/>
                  <a:gd name="connsiteY3" fmla="*/ 1211 h 11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6" h="11371">
                    <a:moveTo>
                      <a:pt x="1311" y="1211"/>
                    </a:moveTo>
                    <a:cubicBezTo>
                      <a:pt x="1311" y="1211"/>
                      <a:pt x="-1639" y="10623"/>
                      <a:pt x="1311" y="11224"/>
                    </a:cubicBezTo>
                    <a:cubicBezTo>
                      <a:pt x="4260" y="11824"/>
                      <a:pt x="4543" y="10623"/>
                      <a:pt x="4843" y="7091"/>
                    </a:cubicBezTo>
                    <a:cubicBezTo>
                      <a:pt x="5143" y="3559"/>
                      <a:pt x="3377" y="-2622"/>
                      <a:pt x="1311" y="121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C53977A5-8BDF-4833-8EA4-99F97BA7AA64}"/>
                  </a:ext>
                </a:extLst>
              </p:cNvPr>
              <p:cNvSpPr/>
              <p:nvPr/>
            </p:nvSpPr>
            <p:spPr>
              <a:xfrm>
                <a:off x="1939005" y="5105452"/>
                <a:ext cx="4880" cy="6024"/>
              </a:xfrm>
              <a:custGeom>
                <a:avLst/>
                <a:gdLst>
                  <a:gd name="connsiteX0" fmla="*/ 2370 w 4880"/>
                  <a:gd name="connsiteY0" fmla="*/ 46 h 6024"/>
                  <a:gd name="connsiteX1" fmla="*/ 886 w 4880"/>
                  <a:gd name="connsiteY1" fmla="*/ 5043 h 6024"/>
                  <a:gd name="connsiteX2" fmla="*/ 4419 w 4880"/>
                  <a:gd name="connsiteY2" fmla="*/ 2995 h 6024"/>
                  <a:gd name="connsiteX3" fmla="*/ 2370 w 4880"/>
                  <a:gd name="connsiteY3" fmla="*/ 46 h 6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80" h="6024">
                    <a:moveTo>
                      <a:pt x="2370" y="46"/>
                    </a:moveTo>
                    <a:cubicBezTo>
                      <a:pt x="2370" y="46"/>
                      <a:pt x="-1763" y="2695"/>
                      <a:pt x="886" y="5043"/>
                    </a:cubicBezTo>
                    <a:cubicBezTo>
                      <a:pt x="3535" y="7392"/>
                      <a:pt x="3836" y="5043"/>
                      <a:pt x="4419" y="2995"/>
                    </a:cubicBezTo>
                    <a:cubicBezTo>
                      <a:pt x="5001" y="946"/>
                      <a:pt x="5602" y="-255"/>
                      <a:pt x="2370" y="4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6D7518E6-9E57-4461-9A23-C0268B46F905}"/>
                  </a:ext>
                </a:extLst>
              </p:cNvPr>
              <p:cNvSpPr/>
              <p:nvPr/>
            </p:nvSpPr>
            <p:spPr>
              <a:xfrm>
                <a:off x="1878599" y="5182448"/>
                <a:ext cx="6206" cy="4557"/>
              </a:xfrm>
              <a:custGeom>
                <a:avLst/>
                <a:gdLst>
                  <a:gd name="connsiteX0" fmla="*/ 3649 w 6206"/>
                  <a:gd name="connsiteY0" fmla="*/ 172 h 4557"/>
                  <a:gd name="connsiteX1" fmla="*/ 117 w 6206"/>
                  <a:gd name="connsiteY1" fmla="*/ 2821 h 4557"/>
                  <a:gd name="connsiteX2" fmla="*/ 3649 w 6206"/>
                  <a:gd name="connsiteY2" fmla="*/ 172 h 4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206" h="4557">
                    <a:moveTo>
                      <a:pt x="3649" y="172"/>
                    </a:moveTo>
                    <a:cubicBezTo>
                      <a:pt x="3649" y="172"/>
                      <a:pt x="-766" y="-1011"/>
                      <a:pt x="117" y="2821"/>
                    </a:cubicBezTo>
                    <a:cubicBezTo>
                      <a:pt x="1000" y="6654"/>
                      <a:pt x="10713" y="3404"/>
                      <a:pt x="3649" y="17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65A9FF64-17AB-483C-B7AB-B07C5DB20889}"/>
                  </a:ext>
                </a:extLst>
              </p:cNvPr>
              <p:cNvSpPr/>
              <p:nvPr/>
            </p:nvSpPr>
            <p:spPr>
              <a:xfrm>
                <a:off x="1871007" y="5205937"/>
                <a:ext cx="5967" cy="8204"/>
              </a:xfrm>
              <a:custGeom>
                <a:avLst/>
                <a:gdLst>
                  <a:gd name="connsiteX0" fmla="*/ 892 w 5967"/>
                  <a:gd name="connsiteY0" fmla="*/ 1690 h 8204"/>
                  <a:gd name="connsiteX1" fmla="*/ 2075 w 5967"/>
                  <a:gd name="connsiteY1" fmla="*/ 8172 h 8204"/>
                  <a:gd name="connsiteX2" fmla="*/ 5607 w 5967"/>
                  <a:gd name="connsiteY2" fmla="*/ 3757 h 8204"/>
                  <a:gd name="connsiteX3" fmla="*/ 892 w 5967"/>
                  <a:gd name="connsiteY3" fmla="*/ 1690 h 8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7" h="8204">
                    <a:moveTo>
                      <a:pt x="892" y="1690"/>
                    </a:moveTo>
                    <a:cubicBezTo>
                      <a:pt x="892" y="1690"/>
                      <a:pt x="-1757" y="7871"/>
                      <a:pt x="2075" y="8172"/>
                    </a:cubicBezTo>
                    <a:cubicBezTo>
                      <a:pt x="5907" y="8472"/>
                      <a:pt x="6490" y="6706"/>
                      <a:pt x="5607" y="3757"/>
                    </a:cubicBezTo>
                    <a:cubicBezTo>
                      <a:pt x="4724" y="807"/>
                      <a:pt x="1475" y="-1842"/>
                      <a:pt x="892" y="169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3EA4793D-3064-47E1-83FD-D4AFC3FA8647}"/>
                  </a:ext>
                </a:extLst>
              </p:cNvPr>
              <p:cNvSpPr/>
              <p:nvPr/>
            </p:nvSpPr>
            <p:spPr>
              <a:xfrm>
                <a:off x="1915681" y="5241697"/>
                <a:ext cx="7783" cy="6561"/>
              </a:xfrm>
              <a:custGeom>
                <a:avLst/>
                <a:gdLst>
                  <a:gd name="connsiteX0" fmla="*/ 2135 w 7783"/>
                  <a:gd name="connsiteY0" fmla="*/ 1251 h 6561"/>
                  <a:gd name="connsiteX1" fmla="*/ 2435 w 7783"/>
                  <a:gd name="connsiteY1" fmla="*/ 6549 h 6561"/>
                  <a:gd name="connsiteX2" fmla="*/ 7150 w 7783"/>
                  <a:gd name="connsiteY2" fmla="*/ 3017 h 6561"/>
                  <a:gd name="connsiteX3" fmla="*/ 2135 w 7783"/>
                  <a:gd name="connsiteY3" fmla="*/ 1251 h 6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83" h="6561">
                    <a:moveTo>
                      <a:pt x="2135" y="1251"/>
                    </a:moveTo>
                    <a:cubicBezTo>
                      <a:pt x="2135" y="1251"/>
                      <a:pt x="-2863" y="6850"/>
                      <a:pt x="2435" y="6549"/>
                    </a:cubicBezTo>
                    <a:cubicBezTo>
                      <a:pt x="7733" y="6249"/>
                      <a:pt x="8616" y="5967"/>
                      <a:pt x="7150" y="3017"/>
                    </a:cubicBezTo>
                    <a:cubicBezTo>
                      <a:pt x="5685" y="68"/>
                      <a:pt x="3901" y="-1097"/>
                      <a:pt x="2135" y="125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59FCB1E2-4830-4580-B75C-B200CE69C395}"/>
                  </a:ext>
                </a:extLst>
              </p:cNvPr>
              <p:cNvSpPr/>
              <p:nvPr/>
            </p:nvSpPr>
            <p:spPr>
              <a:xfrm>
                <a:off x="1932995" y="5193800"/>
                <a:ext cx="6679" cy="5912"/>
              </a:xfrm>
              <a:custGeom>
                <a:avLst/>
                <a:gdLst>
                  <a:gd name="connsiteX0" fmla="*/ 2481 w 6679"/>
                  <a:gd name="connsiteY0" fmla="*/ 0 h 5912"/>
                  <a:gd name="connsiteX1" fmla="*/ 1316 w 6679"/>
                  <a:gd name="connsiteY1" fmla="*/ 4715 h 5912"/>
                  <a:gd name="connsiteX2" fmla="*/ 6614 w 6679"/>
                  <a:gd name="connsiteY2" fmla="*/ 3232 h 5912"/>
                  <a:gd name="connsiteX3" fmla="*/ 2481 w 6679"/>
                  <a:gd name="connsiteY3" fmla="*/ 0 h 5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9" h="5912">
                    <a:moveTo>
                      <a:pt x="2481" y="0"/>
                    </a:moveTo>
                    <a:cubicBezTo>
                      <a:pt x="2481" y="0"/>
                      <a:pt x="-2216" y="2349"/>
                      <a:pt x="1316" y="4715"/>
                    </a:cubicBezTo>
                    <a:cubicBezTo>
                      <a:pt x="4848" y="7082"/>
                      <a:pt x="6614" y="5598"/>
                      <a:pt x="6614" y="3232"/>
                    </a:cubicBezTo>
                    <a:cubicBezTo>
                      <a:pt x="6614" y="865"/>
                      <a:pt x="7532" y="0"/>
                      <a:pt x="248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6928E9D0-1AEA-42D4-A82A-BD3CEA6E23E5}"/>
                  </a:ext>
                </a:extLst>
              </p:cNvPr>
              <p:cNvSpPr/>
              <p:nvPr/>
            </p:nvSpPr>
            <p:spPr>
              <a:xfrm>
                <a:off x="1963432" y="5194866"/>
                <a:ext cx="9716" cy="7623"/>
              </a:xfrm>
              <a:custGeom>
                <a:avLst/>
                <a:gdLst>
                  <a:gd name="connsiteX0" fmla="*/ 5899 w 9716"/>
                  <a:gd name="connsiteY0" fmla="*/ 1035 h 7623"/>
                  <a:gd name="connsiteX1" fmla="*/ 0 w 9716"/>
                  <a:gd name="connsiteY1" fmla="*/ 5397 h 7623"/>
                  <a:gd name="connsiteX2" fmla="*/ 5863 w 9716"/>
                  <a:gd name="connsiteY2" fmla="*/ 7428 h 7623"/>
                  <a:gd name="connsiteX3" fmla="*/ 9607 w 9716"/>
                  <a:gd name="connsiteY3" fmla="*/ 3596 h 7623"/>
                  <a:gd name="connsiteX4" fmla="*/ 5899 w 9716"/>
                  <a:gd name="connsiteY4" fmla="*/ 1035 h 7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16" h="7623">
                    <a:moveTo>
                      <a:pt x="5899" y="1035"/>
                    </a:moveTo>
                    <a:cubicBezTo>
                      <a:pt x="5899" y="1035"/>
                      <a:pt x="0" y="3772"/>
                      <a:pt x="0" y="5397"/>
                    </a:cubicBezTo>
                    <a:cubicBezTo>
                      <a:pt x="0" y="7021"/>
                      <a:pt x="4486" y="8081"/>
                      <a:pt x="5863" y="7428"/>
                    </a:cubicBezTo>
                    <a:cubicBezTo>
                      <a:pt x="7574" y="6703"/>
                      <a:pt x="8922" y="5323"/>
                      <a:pt x="9607" y="3596"/>
                    </a:cubicBezTo>
                    <a:cubicBezTo>
                      <a:pt x="9960" y="1882"/>
                      <a:pt x="9643" y="-1791"/>
                      <a:pt x="5899" y="103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C1E91804-C229-44A1-9B19-3A24E9E1DB21}"/>
                  </a:ext>
                </a:extLst>
              </p:cNvPr>
              <p:cNvSpPr/>
              <p:nvPr/>
            </p:nvSpPr>
            <p:spPr>
              <a:xfrm>
                <a:off x="1863664" y="4858718"/>
                <a:ext cx="11287" cy="6637"/>
              </a:xfrm>
              <a:custGeom>
                <a:avLst/>
                <a:gdLst>
                  <a:gd name="connsiteX0" fmla="*/ 7828 w 11287"/>
                  <a:gd name="connsiteY0" fmla="*/ 260 h 6637"/>
                  <a:gd name="connsiteX1" fmla="*/ 852 w 11287"/>
                  <a:gd name="connsiteY1" fmla="*/ 1054 h 6637"/>
                  <a:gd name="connsiteX2" fmla="*/ 1718 w 11287"/>
                  <a:gd name="connsiteY2" fmla="*/ 6617 h 6637"/>
                  <a:gd name="connsiteX3" fmla="*/ 6168 w 11287"/>
                  <a:gd name="connsiteY3" fmla="*/ 4392 h 6637"/>
                  <a:gd name="connsiteX4" fmla="*/ 11166 w 11287"/>
                  <a:gd name="connsiteY4" fmla="*/ 3280 h 6637"/>
                  <a:gd name="connsiteX5" fmla="*/ 7828 w 11287"/>
                  <a:gd name="connsiteY5" fmla="*/ 260 h 6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87" h="6637">
                    <a:moveTo>
                      <a:pt x="7828" y="260"/>
                    </a:moveTo>
                    <a:cubicBezTo>
                      <a:pt x="7828" y="260"/>
                      <a:pt x="1647" y="-694"/>
                      <a:pt x="852" y="1054"/>
                    </a:cubicBezTo>
                    <a:cubicBezTo>
                      <a:pt x="58" y="2803"/>
                      <a:pt x="-914" y="6352"/>
                      <a:pt x="1718" y="6617"/>
                    </a:cubicBezTo>
                    <a:cubicBezTo>
                      <a:pt x="4349" y="6882"/>
                      <a:pt x="3378" y="4463"/>
                      <a:pt x="6168" y="4392"/>
                    </a:cubicBezTo>
                    <a:cubicBezTo>
                      <a:pt x="8958" y="4321"/>
                      <a:pt x="11095" y="4392"/>
                      <a:pt x="11166" y="3280"/>
                    </a:cubicBezTo>
                    <a:cubicBezTo>
                      <a:pt x="11237" y="2167"/>
                      <a:pt x="12120" y="736"/>
                      <a:pt x="7828" y="26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8126EF76-2A23-40A4-B2B1-924F0772E95A}"/>
                  </a:ext>
                </a:extLst>
              </p:cNvPr>
              <p:cNvSpPr/>
              <p:nvPr/>
            </p:nvSpPr>
            <p:spPr>
              <a:xfrm>
                <a:off x="2102115" y="5267578"/>
                <a:ext cx="3679" cy="7075"/>
              </a:xfrm>
              <a:custGeom>
                <a:avLst/>
                <a:gdLst>
                  <a:gd name="connsiteX0" fmla="*/ 2653 w 3679"/>
                  <a:gd name="connsiteY0" fmla="*/ 254 h 7075"/>
                  <a:gd name="connsiteX1" fmla="*/ 4 w 3679"/>
                  <a:gd name="connsiteY1" fmla="*/ 4669 h 7075"/>
                  <a:gd name="connsiteX2" fmla="*/ 3536 w 3679"/>
                  <a:gd name="connsiteY2" fmla="*/ 5322 h 7075"/>
                  <a:gd name="connsiteX3" fmla="*/ 2653 w 3679"/>
                  <a:gd name="connsiteY3" fmla="*/ 254 h 7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9" h="7075">
                    <a:moveTo>
                      <a:pt x="2653" y="254"/>
                    </a:moveTo>
                    <a:cubicBezTo>
                      <a:pt x="970" y="1067"/>
                      <a:pt x="-70" y="2801"/>
                      <a:pt x="4" y="4669"/>
                    </a:cubicBezTo>
                    <a:cubicBezTo>
                      <a:pt x="216" y="7759"/>
                      <a:pt x="3748" y="7759"/>
                      <a:pt x="3536" y="5322"/>
                    </a:cubicBezTo>
                    <a:cubicBezTo>
                      <a:pt x="3324" y="2885"/>
                      <a:pt x="4419" y="-1035"/>
                      <a:pt x="2653" y="25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52E5F9DF-D4AF-419F-82B6-4AE1579F06A5}"/>
                  </a:ext>
                </a:extLst>
              </p:cNvPr>
              <p:cNvSpPr/>
              <p:nvPr/>
            </p:nvSpPr>
            <p:spPr>
              <a:xfrm>
                <a:off x="2119661" y="5300383"/>
                <a:ext cx="4364" cy="7517"/>
              </a:xfrm>
              <a:custGeom>
                <a:avLst/>
                <a:gdLst>
                  <a:gd name="connsiteX0" fmla="*/ 1177 w 4364"/>
                  <a:gd name="connsiteY0" fmla="*/ 562 h 7517"/>
                  <a:gd name="connsiteX1" fmla="*/ 1177 w 4364"/>
                  <a:gd name="connsiteY1" fmla="*/ 7185 h 7517"/>
                  <a:gd name="connsiteX2" fmla="*/ 4056 w 4364"/>
                  <a:gd name="connsiteY2" fmla="*/ 5419 h 7517"/>
                  <a:gd name="connsiteX3" fmla="*/ 1177 w 4364"/>
                  <a:gd name="connsiteY3" fmla="*/ 562 h 7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64" h="7517">
                    <a:moveTo>
                      <a:pt x="1177" y="562"/>
                    </a:moveTo>
                    <a:cubicBezTo>
                      <a:pt x="1177" y="562"/>
                      <a:pt x="-1472" y="6514"/>
                      <a:pt x="1177" y="7185"/>
                    </a:cubicBezTo>
                    <a:cubicBezTo>
                      <a:pt x="3826" y="7856"/>
                      <a:pt x="2731" y="7626"/>
                      <a:pt x="4056" y="5419"/>
                    </a:cubicBezTo>
                    <a:cubicBezTo>
                      <a:pt x="5381" y="3211"/>
                      <a:pt x="2060" y="-1645"/>
                      <a:pt x="1177" y="5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927DA88E-26A7-4D96-B8F5-5CE9FEE21B7A}"/>
                  </a:ext>
                </a:extLst>
              </p:cNvPr>
              <p:cNvSpPr/>
              <p:nvPr/>
            </p:nvSpPr>
            <p:spPr>
              <a:xfrm>
                <a:off x="2170046" y="5280842"/>
                <a:ext cx="4668" cy="9793"/>
              </a:xfrm>
              <a:custGeom>
                <a:avLst/>
                <a:gdLst>
                  <a:gd name="connsiteX0" fmla="*/ 683 w 4668"/>
                  <a:gd name="connsiteY0" fmla="*/ 2213 h 9793"/>
                  <a:gd name="connsiteX1" fmla="*/ 683 w 4668"/>
                  <a:gd name="connsiteY1" fmla="*/ 9065 h 9793"/>
                  <a:gd name="connsiteX2" fmla="*/ 4656 w 4668"/>
                  <a:gd name="connsiteY2" fmla="*/ 5746 h 9793"/>
                  <a:gd name="connsiteX3" fmla="*/ 683 w 4668"/>
                  <a:gd name="connsiteY3" fmla="*/ 2213 h 9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68" h="9793">
                    <a:moveTo>
                      <a:pt x="683" y="2213"/>
                    </a:moveTo>
                    <a:cubicBezTo>
                      <a:pt x="683" y="2213"/>
                      <a:pt x="-854" y="7070"/>
                      <a:pt x="683" y="9065"/>
                    </a:cubicBezTo>
                    <a:cubicBezTo>
                      <a:pt x="2219" y="11061"/>
                      <a:pt x="4445" y="8624"/>
                      <a:pt x="4656" y="5746"/>
                    </a:cubicBezTo>
                    <a:cubicBezTo>
                      <a:pt x="4868" y="2867"/>
                      <a:pt x="2237" y="-3297"/>
                      <a:pt x="683" y="221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E47D29A5-69BD-492C-ADFD-0B788497E9C5}"/>
                  </a:ext>
                </a:extLst>
              </p:cNvPr>
              <p:cNvSpPr/>
              <p:nvPr/>
            </p:nvSpPr>
            <p:spPr>
              <a:xfrm>
                <a:off x="2268577" y="5288812"/>
                <a:ext cx="3954" cy="8596"/>
              </a:xfrm>
              <a:custGeom>
                <a:avLst/>
                <a:gdLst>
                  <a:gd name="connsiteX0" fmla="*/ 1491 w 3954"/>
                  <a:gd name="connsiteY0" fmla="*/ 1095 h 8596"/>
                  <a:gd name="connsiteX1" fmla="*/ 396 w 3954"/>
                  <a:gd name="connsiteY1" fmla="*/ 7488 h 8596"/>
                  <a:gd name="connsiteX2" fmla="*/ 3928 w 3954"/>
                  <a:gd name="connsiteY2" fmla="*/ 5722 h 8596"/>
                  <a:gd name="connsiteX3" fmla="*/ 1491 w 3954"/>
                  <a:gd name="connsiteY3" fmla="*/ 1095 h 8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54" h="8596">
                    <a:moveTo>
                      <a:pt x="1491" y="1095"/>
                    </a:moveTo>
                    <a:cubicBezTo>
                      <a:pt x="1491" y="1095"/>
                      <a:pt x="-928" y="5069"/>
                      <a:pt x="396" y="7488"/>
                    </a:cubicBezTo>
                    <a:cubicBezTo>
                      <a:pt x="1721" y="9907"/>
                      <a:pt x="3699" y="7930"/>
                      <a:pt x="3928" y="5722"/>
                    </a:cubicBezTo>
                    <a:cubicBezTo>
                      <a:pt x="4158" y="3515"/>
                      <a:pt x="2816" y="-2437"/>
                      <a:pt x="1491" y="109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C3F0EA1C-A879-459C-A985-CC5027E3FDD7}"/>
                  </a:ext>
                </a:extLst>
              </p:cNvPr>
              <p:cNvSpPr/>
              <p:nvPr/>
            </p:nvSpPr>
            <p:spPr>
              <a:xfrm>
                <a:off x="3389874" y="3915334"/>
                <a:ext cx="300517" cy="101654"/>
              </a:xfrm>
              <a:custGeom>
                <a:avLst/>
                <a:gdLst>
                  <a:gd name="connsiteX0" fmla="*/ 28150 w 300517"/>
                  <a:gd name="connsiteY0" fmla="*/ 15347 h 101654"/>
                  <a:gd name="connsiteX1" fmla="*/ 14870 w 300517"/>
                  <a:gd name="connsiteY1" fmla="*/ 21987 h 101654"/>
                  <a:gd name="connsiteX2" fmla="*/ 11073 w 300517"/>
                  <a:gd name="connsiteY2" fmla="*/ 33378 h 101654"/>
                  <a:gd name="connsiteX3" fmla="*/ 0 w 300517"/>
                  <a:gd name="connsiteY3" fmla="*/ 39718 h 101654"/>
                  <a:gd name="connsiteX4" fmla="*/ 5298 w 300517"/>
                  <a:gd name="connsiteY4" fmla="*/ 39082 h 101654"/>
                  <a:gd name="connsiteX5" fmla="*/ 11638 w 300517"/>
                  <a:gd name="connsiteY5" fmla="*/ 41926 h 101654"/>
                  <a:gd name="connsiteX6" fmla="*/ 20168 w 300517"/>
                  <a:gd name="connsiteY6" fmla="*/ 40654 h 101654"/>
                  <a:gd name="connsiteX7" fmla="*/ 30305 w 300517"/>
                  <a:gd name="connsiteY7" fmla="*/ 33696 h 101654"/>
                  <a:gd name="connsiteX8" fmla="*/ 40424 w 300517"/>
                  <a:gd name="connsiteY8" fmla="*/ 29581 h 101654"/>
                  <a:gd name="connsiteX9" fmla="*/ 54659 w 300517"/>
                  <a:gd name="connsiteY9" fmla="*/ 23259 h 101654"/>
                  <a:gd name="connsiteX10" fmla="*/ 67639 w 300517"/>
                  <a:gd name="connsiteY10" fmla="*/ 15347 h 101654"/>
                  <a:gd name="connsiteX11" fmla="*/ 87878 w 300517"/>
                  <a:gd name="connsiteY11" fmla="*/ 18190 h 101654"/>
                  <a:gd name="connsiteX12" fmla="*/ 82827 w 300517"/>
                  <a:gd name="connsiteY12" fmla="*/ 25148 h 101654"/>
                  <a:gd name="connsiteX13" fmla="*/ 89785 w 300517"/>
                  <a:gd name="connsiteY13" fmla="*/ 33696 h 101654"/>
                  <a:gd name="connsiteX14" fmla="*/ 102765 w 300517"/>
                  <a:gd name="connsiteY14" fmla="*/ 33060 h 101654"/>
                  <a:gd name="connsiteX15" fmla="*/ 118889 w 300517"/>
                  <a:gd name="connsiteY15" fmla="*/ 35603 h 101654"/>
                  <a:gd name="connsiteX16" fmla="*/ 132823 w 300517"/>
                  <a:gd name="connsiteY16" fmla="*/ 41608 h 101654"/>
                  <a:gd name="connsiteX17" fmla="*/ 149583 w 300517"/>
                  <a:gd name="connsiteY17" fmla="*/ 51109 h 101654"/>
                  <a:gd name="connsiteX18" fmla="*/ 166360 w 300517"/>
                  <a:gd name="connsiteY18" fmla="*/ 54906 h 101654"/>
                  <a:gd name="connsiteX19" fmla="*/ 179323 w 300517"/>
                  <a:gd name="connsiteY19" fmla="*/ 61546 h 101654"/>
                  <a:gd name="connsiteX20" fmla="*/ 195782 w 300517"/>
                  <a:gd name="connsiteY20" fmla="*/ 74827 h 101654"/>
                  <a:gd name="connsiteX21" fmla="*/ 219200 w 300517"/>
                  <a:gd name="connsiteY21" fmla="*/ 80831 h 101654"/>
                  <a:gd name="connsiteX22" fmla="*/ 214131 w 300517"/>
                  <a:gd name="connsiteY22" fmla="*/ 88761 h 101654"/>
                  <a:gd name="connsiteX23" fmla="*/ 202740 w 300517"/>
                  <a:gd name="connsiteY23" fmla="*/ 94765 h 101654"/>
                  <a:gd name="connsiteX24" fmla="*/ 209699 w 300517"/>
                  <a:gd name="connsiteY24" fmla="*/ 99198 h 101654"/>
                  <a:gd name="connsiteX25" fmla="*/ 223950 w 300517"/>
                  <a:gd name="connsiteY25" fmla="*/ 95401 h 101654"/>
                  <a:gd name="connsiteX26" fmla="*/ 258741 w 300517"/>
                  <a:gd name="connsiteY26" fmla="*/ 97609 h 101654"/>
                  <a:gd name="connsiteX27" fmla="*/ 275518 w 300517"/>
                  <a:gd name="connsiteY27" fmla="*/ 100470 h 101654"/>
                  <a:gd name="connsiteX28" fmla="*/ 285020 w 300517"/>
                  <a:gd name="connsiteY28" fmla="*/ 93405 h 101654"/>
                  <a:gd name="connsiteX29" fmla="*/ 300508 w 300517"/>
                  <a:gd name="connsiteY29" fmla="*/ 89290 h 101654"/>
                  <a:gd name="connsiteX30" fmla="*/ 289435 w 300517"/>
                  <a:gd name="connsiteY30" fmla="*/ 81396 h 101654"/>
                  <a:gd name="connsiteX31" fmla="*/ 275836 w 300517"/>
                  <a:gd name="connsiteY31" fmla="*/ 75056 h 101654"/>
                  <a:gd name="connsiteX32" fmla="*/ 260331 w 300517"/>
                  <a:gd name="connsiteY32" fmla="*/ 70624 h 101654"/>
                  <a:gd name="connsiteX33" fmla="*/ 251783 w 300517"/>
                  <a:gd name="connsiteY33" fmla="*/ 62094 h 101654"/>
                  <a:gd name="connsiteX34" fmla="*/ 237549 w 300517"/>
                  <a:gd name="connsiteY34" fmla="*/ 56796 h 101654"/>
                  <a:gd name="connsiteX35" fmla="*/ 216356 w 300517"/>
                  <a:gd name="connsiteY35" fmla="*/ 47965 h 101654"/>
                  <a:gd name="connsiteX36" fmla="*/ 204330 w 300517"/>
                  <a:gd name="connsiteY36" fmla="*/ 39135 h 101654"/>
                  <a:gd name="connsiteX37" fmla="*/ 197990 w 300517"/>
                  <a:gd name="connsiteY37" fmla="*/ 30305 h 101654"/>
                  <a:gd name="connsiteX38" fmla="*/ 189460 w 300517"/>
                  <a:gd name="connsiteY38" fmla="*/ 27462 h 101654"/>
                  <a:gd name="connsiteX39" fmla="*/ 185027 w 300517"/>
                  <a:gd name="connsiteY39" fmla="*/ 30305 h 101654"/>
                  <a:gd name="connsiteX40" fmla="*/ 178387 w 300517"/>
                  <a:gd name="connsiteY40" fmla="*/ 17325 h 101654"/>
                  <a:gd name="connsiteX41" fmla="*/ 169839 w 300517"/>
                  <a:gd name="connsiteY41" fmla="*/ 25237 h 101654"/>
                  <a:gd name="connsiteX42" fmla="*/ 153945 w 300517"/>
                  <a:gd name="connsiteY42" fmla="*/ 19939 h 101654"/>
                  <a:gd name="connsiteX43" fmla="*/ 139393 w 300517"/>
                  <a:gd name="connsiteY43" fmla="*/ 7912 h 101654"/>
                  <a:gd name="connsiteX44" fmla="*/ 122298 w 300517"/>
                  <a:gd name="connsiteY44" fmla="*/ 5051 h 101654"/>
                  <a:gd name="connsiteX45" fmla="*/ 102377 w 300517"/>
                  <a:gd name="connsiteY45" fmla="*/ 0 h 101654"/>
                  <a:gd name="connsiteX46" fmla="*/ 85600 w 300517"/>
                  <a:gd name="connsiteY46" fmla="*/ 1271 h 101654"/>
                  <a:gd name="connsiteX47" fmla="*/ 65979 w 300517"/>
                  <a:gd name="connsiteY47" fmla="*/ 3161 h 101654"/>
                  <a:gd name="connsiteX48" fmla="*/ 45740 w 300517"/>
                  <a:gd name="connsiteY48" fmla="*/ 6005 h 101654"/>
                  <a:gd name="connsiteX49" fmla="*/ 28150 w 300517"/>
                  <a:gd name="connsiteY49" fmla="*/ 15347 h 101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00517" h="101654">
                    <a:moveTo>
                      <a:pt x="28150" y="15347"/>
                    </a:moveTo>
                    <a:cubicBezTo>
                      <a:pt x="28150" y="15347"/>
                      <a:pt x="16442" y="16283"/>
                      <a:pt x="14870" y="21987"/>
                    </a:cubicBezTo>
                    <a:cubicBezTo>
                      <a:pt x="13298" y="27691"/>
                      <a:pt x="15488" y="32424"/>
                      <a:pt x="11073" y="33378"/>
                    </a:cubicBezTo>
                    <a:cubicBezTo>
                      <a:pt x="6658" y="34332"/>
                      <a:pt x="0" y="36239"/>
                      <a:pt x="0" y="39718"/>
                    </a:cubicBezTo>
                    <a:cubicBezTo>
                      <a:pt x="0" y="43197"/>
                      <a:pt x="3532" y="40972"/>
                      <a:pt x="5298" y="39082"/>
                    </a:cubicBezTo>
                    <a:cubicBezTo>
                      <a:pt x="7064" y="37193"/>
                      <a:pt x="10049" y="40654"/>
                      <a:pt x="11638" y="41926"/>
                    </a:cubicBezTo>
                    <a:cubicBezTo>
                      <a:pt x="13228" y="43197"/>
                      <a:pt x="18596" y="43833"/>
                      <a:pt x="20168" y="40654"/>
                    </a:cubicBezTo>
                    <a:cubicBezTo>
                      <a:pt x="21740" y="37475"/>
                      <a:pt x="24601" y="33696"/>
                      <a:pt x="30305" y="33696"/>
                    </a:cubicBezTo>
                    <a:cubicBezTo>
                      <a:pt x="36009" y="33696"/>
                      <a:pt x="33148" y="29899"/>
                      <a:pt x="40424" y="29581"/>
                    </a:cubicBezTo>
                    <a:cubicBezTo>
                      <a:pt x="47700" y="29263"/>
                      <a:pt x="52787" y="26420"/>
                      <a:pt x="54659" y="23259"/>
                    </a:cubicBezTo>
                    <a:cubicBezTo>
                      <a:pt x="56530" y="20097"/>
                      <a:pt x="59727" y="15347"/>
                      <a:pt x="67639" y="15347"/>
                    </a:cubicBezTo>
                    <a:cubicBezTo>
                      <a:pt x="75551" y="15347"/>
                      <a:pt x="87259" y="16283"/>
                      <a:pt x="87878" y="18190"/>
                    </a:cubicBezTo>
                    <a:cubicBezTo>
                      <a:pt x="88496" y="20097"/>
                      <a:pt x="86306" y="22941"/>
                      <a:pt x="82827" y="25148"/>
                    </a:cubicBezTo>
                    <a:cubicBezTo>
                      <a:pt x="79348" y="27356"/>
                      <a:pt x="84081" y="33696"/>
                      <a:pt x="89785" y="33696"/>
                    </a:cubicBezTo>
                    <a:cubicBezTo>
                      <a:pt x="95489" y="33696"/>
                      <a:pt x="98333" y="31171"/>
                      <a:pt x="102765" y="33060"/>
                    </a:cubicBezTo>
                    <a:cubicBezTo>
                      <a:pt x="107198" y="34950"/>
                      <a:pt x="113203" y="34967"/>
                      <a:pt x="118889" y="35603"/>
                    </a:cubicBezTo>
                    <a:cubicBezTo>
                      <a:pt x="124576" y="36239"/>
                      <a:pt x="128072" y="36557"/>
                      <a:pt x="132823" y="41608"/>
                    </a:cubicBezTo>
                    <a:cubicBezTo>
                      <a:pt x="137574" y="46659"/>
                      <a:pt x="144214" y="50791"/>
                      <a:pt x="149583" y="51109"/>
                    </a:cubicBezTo>
                    <a:cubicBezTo>
                      <a:pt x="154952" y="51427"/>
                      <a:pt x="163199" y="52363"/>
                      <a:pt x="166360" y="54906"/>
                    </a:cubicBezTo>
                    <a:cubicBezTo>
                      <a:pt x="169521" y="57449"/>
                      <a:pt x="174590" y="51109"/>
                      <a:pt x="179323" y="61546"/>
                    </a:cubicBezTo>
                    <a:cubicBezTo>
                      <a:pt x="184056" y="71983"/>
                      <a:pt x="187235" y="73908"/>
                      <a:pt x="195782" y="74827"/>
                    </a:cubicBezTo>
                    <a:cubicBezTo>
                      <a:pt x="204330" y="75745"/>
                      <a:pt x="218246" y="75781"/>
                      <a:pt x="219200" y="80831"/>
                    </a:cubicBezTo>
                    <a:cubicBezTo>
                      <a:pt x="220153" y="85882"/>
                      <a:pt x="219518" y="88125"/>
                      <a:pt x="214131" y="88761"/>
                    </a:cubicBezTo>
                    <a:cubicBezTo>
                      <a:pt x="208745" y="89397"/>
                      <a:pt x="202423" y="90968"/>
                      <a:pt x="202740" y="94765"/>
                    </a:cubicBezTo>
                    <a:cubicBezTo>
                      <a:pt x="203058" y="98562"/>
                      <a:pt x="205601" y="99198"/>
                      <a:pt x="209699" y="99198"/>
                    </a:cubicBezTo>
                    <a:cubicBezTo>
                      <a:pt x="213796" y="99198"/>
                      <a:pt x="216992" y="94129"/>
                      <a:pt x="223950" y="95401"/>
                    </a:cubicBezTo>
                    <a:cubicBezTo>
                      <a:pt x="230909" y="96673"/>
                      <a:pt x="255262" y="93812"/>
                      <a:pt x="258741" y="97609"/>
                    </a:cubicBezTo>
                    <a:cubicBezTo>
                      <a:pt x="262220" y="101406"/>
                      <a:pt x="271103" y="102907"/>
                      <a:pt x="275518" y="100470"/>
                    </a:cubicBezTo>
                    <a:cubicBezTo>
                      <a:pt x="279934" y="98032"/>
                      <a:pt x="278044" y="93405"/>
                      <a:pt x="285020" y="93405"/>
                    </a:cubicBezTo>
                    <a:cubicBezTo>
                      <a:pt x="291996" y="93405"/>
                      <a:pt x="300190" y="92134"/>
                      <a:pt x="300508" y="89290"/>
                    </a:cubicBezTo>
                    <a:cubicBezTo>
                      <a:pt x="300826" y="86447"/>
                      <a:pt x="293232" y="86447"/>
                      <a:pt x="289435" y="81396"/>
                    </a:cubicBezTo>
                    <a:cubicBezTo>
                      <a:pt x="285638" y="76346"/>
                      <a:pt x="281523" y="76310"/>
                      <a:pt x="275836" y="75056"/>
                    </a:cubicBezTo>
                    <a:cubicBezTo>
                      <a:pt x="270150" y="73803"/>
                      <a:pt x="262856" y="75692"/>
                      <a:pt x="260331" y="70624"/>
                    </a:cubicBezTo>
                    <a:cubicBezTo>
                      <a:pt x="257805" y="65555"/>
                      <a:pt x="258441" y="62712"/>
                      <a:pt x="251783" y="62094"/>
                    </a:cubicBezTo>
                    <a:cubicBezTo>
                      <a:pt x="245125" y="61475"/>
                      <a:pt x="244825" y="60822"/>
                      <a:pt x="237549" y="56796"/>
                    </a:cubicBezTo>
                    <a:cubicBezTo>
                      <a:pt x="230273" y="52769"/>
                      <a:pt x="221089" y="52363"/>
                      <a:pt x="216356" y="47965"/>
                    </a:cubicBezTo>
                    <a:cubicBezTo>
                      <a:pt x="212810" y="44439"/>
                      <a:pt x="208756" y="41463"/>
                      <a:pt x="204330" y="39135"/>
                    </a:cubicBezTo>
                    <a:cubicBezTo>
                      <a:pt x="200533" y="37228"/>
                      <a:pt x="202423" y="34703"/>
                      <a:pt x="197990" y="30305"/>
                    </a:cubicBezTo>
                    <a:cubicBezTo>
                      <a:pt x="193557" y="25908"/>
                      <a:pt x="186917" y="22411"/>
                      <a:pt x="189460" y="27462"/>
                    </a:cubicBezTo>
                    <a:cubicBezTo>
                      <a:pt x="192003" y="32513"/>
                      <a:pt x="189142" y="35691"/>
                      <a:pt x="185027" y="30305"/>
                    </a:cubicBezTo>
                    <a:cubicBezTo>
                      <a:pt x="180912" y="24919"/>
                      <a:pt x="182502" y="17007"/>
                      <a:pt x="178387" y="17325"/>
                    </a:cubicBezTo>
                    <a:cubicBezTo>
                      <a:pt x="174272" y="17643"/>
                      <a:pt x="177115" y="24919"/>
                      <a:pt x="169839" y="25237"/>
                    </a:cubicBezTo>
                    <a:cubicBezTo>
                      <a:pt x="162563" y="25554"/>
                      <a:pt x="159720" y="26190"/>
                      <a:pt x="153945" y="19939"/>
                    </a:cubicBezTo>
                    <a:cubicBezTo>
                      <a:pt x="148170" y="13687"/>
                      <a:pt x="147623" y="8530"/>
                      <a:pt x="139393" y="7912"/>
                    </a:cubicBezTo>
                    <a:cubicBezTo>
                      <a:pt x="131163" y="7294"/>
                      <a:pt x="127684" y="8212"/>
                      <a:pt x="122298" y="5051"/>
                    </a:cubicBezTo>
                    <a:cubicBezTo>
                      <a:pt x="116102" y="1944"/>
                      <a:pt x="109305" y="221"/>
                      <a:pt x="102377" y="0"/>
                    </a:cubicBezTo>
                    <a:cubicBezTo>
                      <a:pt x="97308" y="0"/>
                      <a:pt x="94465" y="1271"/>
                      <a:pt x="85600" y="1271"/>
                    </a:cubicBezTo>
                    <a:cubicBezTo>
                      <a:pt x="76734" y="1271"/>
                      <a:pt x="72001" y="2525"/>
                      <a:pt x="65979" y="3161"/>
                    </a:cubicBezTo>
                    <a:cubicBezTo>
                      <a:pt x="59957" y="3797"/>
                      <a:pt x="47948" y="3479"/>
                      <a:pt x="45740" y="6005"/>
                    </a:cubicBezTo>
                    <a:cubicBezTo>
                      <a:pt x="43533" y="8530"/>
                      <a:pt x="34791" y="11850"/>
                      <a:pt x="28150" y="1534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7D3C0476-8BD9-431D-83B2-5F32A478F380}"/>
                  </a:ext>
                </a:extLst>
              </p:cNvPr>
              <p:cNvSpPr/>
              <p:nvPr/>
            </p:nvSpPr>
            <p:spPr>
              <a:xfrm>
                <a:off x="3438813" y="3953970"/>
                <a:ext cx="16827" cy="15387"/>
              </a:xfrm>
              <a:custGeom>
                <a:avLst/>
                <a:gdLst>
                  <a:gd name="connsiteX0" fmla="*/ 7062 w 16827"/>
                  <a:gd name="connsiteY0" fmla="*/ 128 h 15387"/>
                  <a:gd name="connsiteX1" fmla="*/ 739 w 16827"/>
                  <a:gd name="connsiteY1" fmla="*/ 5426 h 15387"/>
                  <a:gd name="connsiteX2" fmla="*/ 4836 w 16827"/>
                  <a:gd name="connsiteY2" fmla="*/ 14610 h 15387"/>
                  <a:gd name="connsiteX3" fmla="*/ 16545 w 16827"/>
                  <a:gd name="connsiteY3" fmla="*/ 12402 h 15387"/>
                  <a:gd name="connsiteX4" fmla="*/ 12130 w 16827"/>
                  <a:gd name="connsiteY4" fmla="*/ 1011 h 15387"/>
                  <a:gd name="connsiteX5" fmla="*/ 7062 w 16827"/>
                  <a:gd name="connsiteY5" fmla="*/ 128 h 1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827" h="15387">
                    <a:moveTo>
                      <a:pt x="7062" y="128"/>
                    </a:moveTo>
                    <a:cubicBezTo>
                      <a:pt x="7062" y="128"/>
                      <a:pt x="1357" y="446"/>
                      <a:pt x="739" y="5426"/>
                    </a:cubicBezTo>
                    <a:cubicBezTo>
                      <a:pt x="121" y="10407"/>
                      <a:pt x="-1804" y="13338"/>
                      <a:pt x="4836" y="14610"/>
                    </a:cubicBezTo>
                    <a:cubicBezTo>
                      <a:pt x="11477" y="15881"/>
                      <a:pt x="15927" y="15881"/>
                      <a:pt x="16545" y="12402"/>
                    </a:cubicBezTo>
                    <a:cubicBezTo>
                      <a:pt x="17163" y="8923"/>
                      <a:pt x="17181" y="1947"/>
                      <a:pt x="12130" y="1011"/>
                    </a:cubicBezTo>
                    <a:cubicBezTo>
                      <a:pt x="7079" y="75"/>
                      <a:pt x="8951" y="-190"/>
                      <a:pt x="7062" y="12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487C2297-1CF6-463E-8209-93982E173791}"/>
                  </a:ext>
                </a:extLst>
              </p:cNvPr>
              <p:cNvSpPr/>
              <p:nvPr/>
            </p:nvSpPr>
            <p:spPr>
              <a:xfrm>
                <a:off x="3574490" y="4053826"/>
                <a:ext cx="58054" cy="21216"/>
              </a:xfrm>
              <a:custGeom>
                <a:avLst/>
                <a:gdLst>
                  <a:gd name="connsiteX0" fmla="*/ 25471 w 58054"/>
                  <a:gd name="connsiteY0" fmla="*/ 565 h 21216"/>
                  <a:gd name="connsiteX1" fmla="*/ 7440 w 58054"/>
                  <a:gd name="connsiteY1" fmla="*/ 565 h 21216"/>
                  <a:gd name="connsiteX2" fmla="*/ 2371 w 58054"/>
                  <a:gd name="connsiteY2" fmla="*/ 9748 h 21216"/>
                  <a:gd name="connsiteX3" fmla="*/ 11555 w 58054"/>
                  <a:gd name="connsiteY3" fmla="*/ 16389 h 21216"/>
                  <a:gd name="connsiteX4" fmla="*/ 21674 w 58054"/>
                  <a:gd name="connsiteY4" fmla="*/ 21139 h 21216"/>
                  <a:gd name="connsiteX5" fmla="*/ 36862 w 58054"/>
                  <a:gd name="connsiteY5" fmla="*/ 18614 h 21216"/>
                  <a:gd name="connsiteX6" fmla="*/ 43202 w 58054"/>
                  <a:gd name="connsiteY6" fmla="*/ 15435 h 21216"/>
                  <a:gd name="connsiteX7" fmla="*/ 52032 w 58054"/>
                  <a:gd name="connsiteY7" fmla="*/ 19232 h 21216"/>
                  <a:gd name="connsiteX8" fmla="*/ 58054 w 58054"/>
                  <a:gd name="connsiteY8" fmla="*/ 13934 h 21216"/>
                  <a:gd name="connsiteX9" fmla="*/ 50778 w 58054"/>
                  <a:gd name="connsiteY9" fmla="*/ 7294 h 21216"/>
                  <a:gd name="connsiteX10" fmla="*/ 40959 w 58054"/>
                  <a:gd name="connsiteY10" fmla="*/ 3179 h 21216"/>
                  <a:gd name="connsiteX11" fmla="*/ 25471 w 58054"/>
                  <a:gd name="connsiteY11" fmla="*/ 565 h 21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8054" h="21216">
                    <a:moveTo>
                      <a:pt x="25471" y="565"/>
                    </a:moveTo>
                    <a:cubicBezTo>
                      <a:pt x="25471" y="565"/>
                      <a:pt x="12508" y="-706"/>
                      <a:pt x="7440" y="565"/>
                    </a:cubicBezTo>
                    <a:cubicBezTo>
                      <a:pt x="2371" y="1837"/>
                      <a:pt x="-3315" y="8795"/>
                      <a:pt x="2371" y="9748"/>
                    </a:cubicBezTo>
                    <a:cubicBezTo>
                      <a:pt x="8058" y="10702"/>
                      <a:pt x="9329" y="13545"/>
                      <a:pt x="11555" y="16389"/>
                    </a:cubicBezTo>
                    <a:cubicBezTo>
                      <a:pt x="13780" y="19232"/>
                      <a:pt x="15987" y="21687"/>
                      <a:pt x="21674" y="21139"/>
                    </a:cubicBezTo>
                    <a:cubicBezTo>
                      <a:pt x="27361" y="20592"/>
                      <a:pt x="36862" y="21457"/>
                      <a:pt x="36862" y="18614"/>
                    </a:cubicBezTo>
                    <a:cubicBezTo>
                      <a:pt x="36862" y="15771"/>
                      <a:pt x="39405" y="14163"/>
                      <a:pt x="43202" y="15435"/>
                    </a:cubicBezTo>
                    <a:cubicBezTo>
                      <a:pt x="46999" y="16707"/>
                      <a:pt x="49206" y="19232"/>
                      <a:pt x="52032" y="19232"/>
                    </a:cubicBezTo>
                    <a:cubicBezTo>
                      <a:pt x="55119" y="19321"/>
                      <a:pt x="57750" y="17007"/>
                      <a:pt x="58054" y="13934"/>
                    </a:cubicBezTo>
                    <a:cubicBezTo>
                      <a:pt x="58054" y="10755"/>
                      <a:pt x="56147" y="7612"/>
                      <a:pt x="50778" y="7294"/>
                    </a:cubicBezTo>
                    <a:cubicBezTo>
                      <a:pt x="45410" y="6976"/>
                      <a:pt x="46028" y="3762"/>
                      <a:pt x="40959" y="3179"/>
                    </a:cubicBezTo>
                    <a:cubicBezTo>
                      <a:pt x="35891" y="2596"/>
                      <a:pt x="38769" y="2790"/>
                      <a:pt x="25471" y="56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5B56E396-F451-4FA1-BF53-C079579289D2}"/>
                  </a:ext>
                </a:extLst>
              </p:cNvPr>
              <p:cNvSpPr/>
              <p:nvPr/>
            </p:nvSpPr>
            <p:spPr>
              <a:xfrm>
                <a:off x="3486688" y="4027035"/>
                <a:ext cx="9689" cy="7190"/>
              </a:xfrm>
              <a:custGeom>
                <a:avLst/>
                <a:gdLst>
                  <a:gd name="connsiteX0" fmla="*/ 4115 w 9689"/>
                  <a:gd name="connsiteY0" fmla="*/ 459 h 7190"/>
                  <a:gd name="connsiteX1" fmla="*/ 0 w 9689"/>
                  <a:gd name="connsiteY1" fmla="*/ 4256 h 7190"/>
                  <a:gd name="connsiteX2" fmla="*/ 6958 w 9689"/>
                  <a:gd name="connsiteY2" fmla="*/ 3956 h 7190"/>
                  <a:gd name="connsiteX3" fmla="*/ 4115 w 9689"/>
                  <a:gd name="connsiteY3" fmla="*/ 459 h 7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89" h="7190">
                    <a:moveTo>
                      <a:pt x="4115" y="459"/>
                    </a:moveTo>
                    <a:cubicBezTo>
                      <a:pt x="4115" y="459"/>
                      <a:pt x="0" y="777"/>
                      <a:pt x="0" y="4256"/>
                    </a:cubicBezTo>
                    <a:cubicBezTo>
                      <a:pt x="0" y="7735"/>
                      <a:pt x="4115" y="8689"/>
                      <a:pt x="6958" y="3956"/>
                    </a:cubicBezTo>
                    <a:cubicBezTo>
                      <a:pt x="9802" y="-777"/>
                      <a:pt x="12345" y="-247"/>
                      <a:pt x="4115" y="45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4A48FEFD-B7DF-40E2-A2C6-3FB365931565}"/>
                  </a:ext>
                </a:extLst>
              </p:cNvPr>
              <p:cNvSpPr/>
              <p:nvPr/>
            </p:nvSpPr>
            <p:spPr>
              <a:xfrm>
                <a:off x="3558362" y="3801305"/>
                <a:ext cx="53209" cy="38139"/>
              </a:xfrm>
              <a:custGeom>
                <a:avLst/>
                <a:gdLst>
                  <a:gd name="connsiteX0" fmla="*/ 16609 w 53209"/>
                  <a:gd name="connsiteY0" fmla="*/ 8261 h 38139"/>
                  <a:gd name="connsiteX1" fmla="*/ 10905 w 53209"/>
                  <a:gd name="connsiteY1" fmla="*/ 6353 h 38139"/>
                  <a:gd name="connsiteX2" fmla="*/ 5219 w 53209"/>
                  <a:gd name="connsiteY2" fmla="*/ 9214 h 38139"/>
                  <a:gd name="connsiteX3" fmla="*/ 3629 w 53209"/>
                  <a:gd name="connsiteY3" fmla="*/ 16172 h 38139"/>
                  <a:gd name="connsiteX4" fmla="*/ 17245 w 53209"/>
                  <a:gd name="connsiteY4" fmla="*/ 13947 h 38139"/>
                  <a:gd name="connsiteX5" fmla="*/ 27047 w 53209"/>
                  <a:gd name="connsiteY5" fmla="*/ 10150 h 38139"/>
                  <a:gd name="connsiteX6" fmla="*/ 36548 w 53209"/>
                  <a:gd name="connsiteY6" fmla="*/ 7625 h 38139"/>
                  <a:gd name="connsiteX7" fmla="*/ 41281 w 53209"/>
                  <a:gd name="connsiteY7" fmla="*/ 12693 h 38139"/>
                  <a:gd name="connsiteX8" fmla="*/ 46985 w 53209"/>
                  <a:gd name="connsiteY8" fmla="*/ 18698 h 38139"/>
                  <a:gd name="connsiteX9" fmla="*/ 42553 w 53209"/>
                  <a:gd name="connsiteY9" fmla="*/ 25656 h 38139"/>
                  <a:gd name="connsiteX10" fmla="*/ 43824 w 53209"/>
                  <a:gd name="connsiteY10" fmla="*/ 34203 h 38139"/>
                  <a:gd name="connsiteX11" fmla="*/ 48557 w 53209"/>
                  <a:gd name="connsiteY11" fmla="*/ 34203 h 38139"/>
                  <a:gd name="connsiteX12" fmla="*/ 49511 w 53209"/>
                  <a:gd name="connsiteY12" fmla="*/ 23131 h 38139"/>
                  <a:gd name="connsiteX13" fmla="*/ 52054 w 53209"/>
                  <a:gd name="connsiteY13" fmla="*/ 13311 h 38139"/>
                  <a:gd name="connsiteX14" fmla="*/ 41917 w 53209"/>
                  <a:gd name="connsiteY14" fmla="*/ 4481 h 38139"/>
                  <a:gd name="connsiteX15" fmla="*/ 28636 w 53209"/>
                  <a:gd name="connsiteY15" fmla="*/ 48 h 38139"/>
                  <a:gd name="connsiteX16" fmla="*/ 21678 w 53209"/>
                  <a:gd name="connsiteY16" fmla="*/ 4481 h 38139"/>
                  <a:gd name="connsiteX17" fmla="*/ 16609 w 53209"/>
                  <a:gd name="connsiteY17" fmla="*/ 8261 h 3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3209" h="38139">
                    <a:moveTo>
                      <a:pt x="16609" y="8261"/>
                    </a:moveTo>
                    <a:cubicBezTo>
                      <a:pt x="14579" y="8110"/>
                      <a:pt x="12618" y="7454"/>
                      <a:pt x="10905" y="6353"/>
                    </a:cubicBezTo>
                    <a:cubicBezTo>
                      <a:pt x="7744" y="4464"/>
                      <a:pt x="11541" y="7943"/>
                      <a:pt x="5219" y="9214"/>
                    </a:cubicBezTo>
                    <a:cubicBezTo>
                      <a:pt x="-1104" y="10486"/>
                      <a:pt x="-1740" y="15855"/>
                      <a:pt x="3629" y="16172"/>
                    </a:cubicBezTo>
                    <a:cubicBezTo>
                      <a:pt x="8285" y="16659"/>
                      <a:pt x="12986" y="15891"/>
                      <a:pt x="17245" y="13947"/>
                    </a:cubicBezTo>
                    <a:cubicBezTo>
                      <a:pt x="21042" y="12058"/>
                      <a:pt x="25793" y="12375"/>
                      <a:pt x="27047" y="10150"/>
                    </a:cubicBezTo>
                    <a:cubicBezTo>
                      <a:pt x="28301" y="7925"/>
                      <a:pt x="34023" y="6353"/>
                      <a:pt x="36548" y="7625"/>
                    </a:cubicBezTo>
                    <a:cubicBezTo>
                      <a:pt x="39073" y="8896"/>
                      <a:pt x="41281" y="9832"/>
                      <a:pt x="41281" y="12693"/>
                    </a:cubicBezTo>
                    <a:cubicBezTo>
                      <a:pt x="41281" y="15554"/>
                      <a:pt x="46985" y="15855"/>
                      <a:pt x="46985" y="18698"/>
                    </a:cubicBezTo>
                    <a:cubicBezTo>
                      <a:pt x="46985" y="21541"/>
                      <a:pt x="45714" y="25020"/>
                      <a:pt x="42553" y="25656"/>
                    </a:cubicBezTo>
                    <a:cubicBezTo>
                      <a:pt x="39391" y="26292"/>
                      <a:pt x="40645" y="29771"/>
                      <a:pt x="43824" y="34203"/>
                    </a:cubicBezTo>
                    <a:cubicBezTo>
                      <a:pt x="47003" y="38636"/>
                      <a:pt x="49829" y="40208"/>
                      <a:pt x="48557" y="34203"/>
                    </a:cubicBezTo>
                    <a:cubicBezTo>
                      <a:pt x="47285" y="28199"/>
                      <a:pt x="44760" y="25373"/>
                      <a:pt x="49511" y="23131"/>
                    </a:cubicBezTo>
                    <a:cubicBezTo>
                      <a:pt x="54261" y="20888"/>
                      <a:pt x="53625" y="16172"/>
                      <a:pt x="52054" y="13311"/>
                    </a:cubicBezTo>
                    <a:cubicBezTo>
                      <a:pt x="50482" y="10450"/>
                      <a:pt x="44124" y="8013"/>
                      <a:pt x="41917" y="4481"/>
                    </a:cubicBezTo>
                    <a:cubicBezTo>
                      <a:pt x="39709" y="949"/>
                      <a:pt x="31480" y="-269"/>
                      <a:pt x="28636" y="48"/>
                    </a:cubicBezTo>
                    <a:cubicBezTo>
                      <a:pt x="25793" y="366"/>
                      <a:pt x="21678" y="1002"/>
                      <a:pt x="21678" y="4481"/>
                    </a:cubicBezTo>
                    <a:cubicBezTo>
                      <a:pt x="21678" y="7960"/>
                      <a:pt x="22296" y="8508"/>
                      <a:pt x="16609" y="826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607B3CE4-97A7-4B8B-B114-D324534BC6DA}"/>
                  </a:ext>
                </a:extLst>
              </p:cNvPr>
              <p:cNvSpPr/>
              <p:nvPr/>
            </p:nvSpPr>
            <p:spPr>
              <a:xfrm>
                <a:off x="3574232" y="3852347"/>
                <a:ext cx="16133" cy="32091"/>
              </a:xfrm>
              <a:custGeom>
                <a:avLst/>
                <a:gdLst>
                  <a:gd name="connsiteX0" fmla="*/ 3901 w 16133"/>
                  <a:gd name="connsiteY0" fmla="*/ 3666 h 32091"/>
                  <a:gd name="connsiteX1" fmla="*/ 2947 w 16133"/>
                  <a:gd name="connsiteY1" fmla="*/ 14103 h 32091"/>
                  <a:gd name="connsiteX2" fmla="*/ 2311 w 16133"/>
                  <a:gd name="connsiteY2" fmla="*/ 23587 h 32091"/>
                  <a:gd name="connsiteX3" fmla="*/ 8016 w 16133"/>
                  <a:gd name="connsiteY3" fmla="*/ 30545 h 32091"/>
                  <a:gd name="connsiteX4" fmla="*/ 11813 w 16133"/>
                  <a:gd name="connsiteY4" fmla="*/ 29609 h 32091"/>
                  <a:gd name="connsiteX5" fmla="*/ 15927 w 16133"/>
                  <a:gd name="connsiteY5" fmla="*/ 20426 h 32091"/>
                  <a:gd name="connsiteX6" fmla="*/ 12395 w 16133"/>
                  <a:gd name="connsiteY6" fmla="*/ 11878 h 32091"/>
                  <a:gd name="connsiteX7" fmla="*/ 3901 w 16133"/>
                  <a:gd name="connsiteY7" fmla="*/ 3666 h 32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133" h="32091">
                    <a:moveTo>
                      <a:pt x="3901" y="3666"/>
                    </a:moveTo>
                    <a:cubicBezTo>
                      <a:pt x="3901" y="3666"/>
                      <a:pt x="7062" y="11260"/>
                      <a:pt x="2947" y="14103"/>
                    </a:cubicBezTo>
                    <a:cubicBezTo>
                      <a:pt x="-1168" y="16946"/>
                      <a:pt x="-585" y="20743"/>
                      <a:pt x="2311" y="23587"/>
                    </a:cubicBezTo>
                    <a:cubicBezTo>
                      <a:pt x="5208" y="26430"/>
                      <a:pt x="7380" y="28655"/>
                      <a:pt x="8016" y="30545"/>
                    </a:cubicBezTo>
                    <a:cubicBezTo>
                      <a:pt x="8651" y="32435"/>
                      <a:pt x="9269" y="33088"/>
                      <a:pt x="11813" y="29609"/>
                    </a:cubicBezTo>
                    <a:cubicBezTo>
                      <a:pt x="14356" y="26130"/>
                      <a:pt x="16881" y="25176"/>
                      <a:pt x="15927" y="20426"/>
                    </a:cubicBezTo>
                    <a:cubicBezTo>
                      <a:pt x="14974" y="15675"/>
                      <a:pt x="14020" y="16629"/>
                      <a:pt x="12395" y="11878"/>
                    </a:cubicBezTo>
                    <a:cubicBezTo>
                      <a:pt x="10771" y="7127"/>
                      <a:pt x="2311" y="-6471"/>
                      <a:pt x="3901" y="366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F3D76CBD-5FA5-4C97-A9A5-806146F825EE}"/>
                  </a:ext>
                </a:extLst>
              </p:cNvPr>
              <p:cNvSpPr/>
              <p:nvPr/>
            </p:nvSpPr>
            <p:spPr>
              <a:xfrm>
                <a:off x="3585778" y="3884666"/>
                <a:ext cx="12019" cy="15028"/>
              </a:xfrm>
              <a:custGeom>
                <a:avLst/>
                <a:gdLst>
                  <a:gd name="connsiteX0" fmla="*/ 4700 w 12019"/>
                  <a:gd name="connsiteY0" fmla="*/ 133 h 15028"/>
                  <a:gd name="connsiteX1" fmla="*/ 267 w 12019"/>
                  <a:gd name="connsiteY1" fmla="*/ 5201 h 15028"/>
                  <a:gd name="connsiteX2" fmla="*/ 5336 w 12019"/>
                  <a:gd name="connsiteY2" fmla="*/ 13413 h 15028"/>
                  <a:gd name="connsiteX3" fmla="*/ 11022 w 12019"/>
                  <a:gd name="connsiteY3" fmla="*/ 12795 h 15028"/>
                  <a:gd name="connsiteX4" fmla="*/ 10704 w 12019"/>
                  <a:gd name="connsiteY4" fmla="*/ 5201 h 15028"/>
                  <a:gd name="connsiteX5" fmla="*/ 4700 w 12019"/>
                  <a:gd name="connsiteY5" fmla="*/ 133 h 15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019" h="15028">
                    <a:moveTo>
                      <a:pt x="4700" y="133"/>
                    </a:moveTo>
                    <a:cubicBezTo>
                      <a:pt x="4700" y="133"/>
                      <a:pt x="-1322" y="2340"/>
                      <a:pt x="267" y="5201"/>
                    </a:cubicBezTo>
                    <a:cubicBezTo>
                      <a:pt x="1857" y="8062"/>
                      <a:pt x="5336" y="12159"/>
                      <a:pt x="5336" y="13413"/>
                    </a:cubicBezTo>
                    <a:cubicBezTo>
                      <a:pt x="5336" y="14667"/>
                      <a:pt x="10634" y="16592"/>
                      <a:pt x="11022" y="12795"/>
                    </a:cubicBezTo>
                    <a:cubicBezTo>
                      <a:pt x="11411" y="8998"/>
                      <a:pt x="13230" y="6773"/>
                      <a:pt x="10704" y="5201"/>
                    </a:cubicBezTo>
                    <a:cubicBezTo>
                      <a:pt x="8179" y="3629"/>
                      <a:pt x="6907" y="-821"/>
                      <a:pt x="4700" y="13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77256C6A-363D-4DF1-AD50-07BCAEDD5380}"/>
                  </a:ext>
                </a:extLst>
              </p:cNvPr>
              <p:cNvSpPr/>
              <p:nvPr/>
            </p:nvSpPr>
            <p:spPr>
              <a:xfrm>
                <a:off x="3596553" y="3857135"/>
                <a:ext cx="6925" cy="6771"/>
              </a:xfrm>
              <a:custGeom>
                <a:avLst/>
                <a:gdLst>
                  <a:gd name="connsiteX0" fmla="*/ 4044 w 6925"/>
                  <a:gd name="connsiteY0" fmla="*/ 767 h 6771"/>
                  <a:gd name="connsiteX1" fmla="*/ 1518 w 6925"/>
                  <a:gd name="connsiteY1" fmla="*/ 2975 h 6771"/>
                  <a:gd name="connsiteX2" fmla="*/ 1836 w 6925"/>
                  <a:gd name="connsiteY2" fmla="*/ 6772 h 6771"/>
                  <a:gd name="connsiteX3" fmla="*/ 4044 w 6925"/>
                  <a:gd name="connsiteY3" fmla="*/ 767 h 6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25" h="6771">
                    <a:moveTo>
                      <a:pt x="4044" y="767"/>
                    </a:moveTo>
                    <a:cubicBezTo>
                      <a:pt x="3428" y="1727"/>
                      <a:pt x="2552" y="2493"/>
                      <a:pt x="1518" y="2975"/>
                    </a:cubicBezTo>
                    <a:cubicBezTo>
                      <a:pt x="-71" y="3610"/>
                      <a:pt x="-1025" y="6772"/>
                      <a:pt x="1836" y="6772"/>
                    </a:cubicBezTo>
                    <a:cubicBezTo>
                      <a:pt x="4697" y="6772"/>
                      <a:pt x="10384" y="-2712"/>
                      <a:pt x="4044" y="76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056E5CCA-2858-41D8-BDD6-CE3A08E26C5D}"/>
                  </a:ext>
                </a:extLst>
              </p:cNvPr>
              <p:cNvSpPr/>
              <p:nvPr/>
            </p:nvSpPr>
            <p:spPr>
              <a:xfrm>
                <a:off x="3620518" y="3845896"/>
                <a:ext cx="17430" cy="20413"/>
              </a:xfrm>
              <a:custGeom>
                <a:avLst/>
                <a:gdLst>
                  <a:gd name="connsiteX0" fmla="*/ 1272 w 17430"/>
                  <a:gd name="connsiteY0" fmla="*/ 298 h 20413"/>
                  <a:gd name="connsiteX1" fmla="*/ 1272 w 17430"/>
                  <a:gd name="connsiteY1" fmla="*/ 6002 h 20413"/>
                  <a:gd name="connsiteX2" fmla="*/ 9484 w 17430"/>
                  <a:gd name="connsiteY2" fmla="*/ 10117 h 20413"/>
                  <a:gd name="connsiteX3" fmla="*/ 11709 w 17430"/>
                  <a:gd name="connsiteY3" fmla="*/ 14850 h 20413"/>
                  <a:gd name="connsiteX4" fmla="*/ 13281 w 17430"/>
                  <a:gd name="connsiteY4" fmla="*/ 19601 h 20413"/>
                  <a:gd name="connsiteX5" fmla="*/ 16813 w 17430"/>
                  <a:gd name="connsiteY5" fmla="*/ 12960 h 20413"/>
                  <a:gd name="connsiteX6" fmla="*/ 10808 w 17430"/>
                  <a:gd name="connsiteY6" fmla="*/ 5684 h 20413"/>
                  <a:gd name="connsiteX7" fmla="*/ 1272 w 17430"/>
                  <a:gd name="connsiteY7" fmla="*/ 298 h 20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30" h="20413">
                    <a:moveTo>
                      <a:pt x="1272" y="298"/>
                    </a:moveTo>
                    <a:cubicBezTo>
                      <a:pt x="1272" y="298"/>
                      <a:pt x="-1589" y="4731"/>
                      <a:pt x="1272" y="6002"/>
                    </a:cubicBezTo>
                    <a:cubicBezTo>
                      <a:pt x="4133" y="7274"/>
                      <a:pt x="8548" y="6620"/>
                      <a:pt x="9484" y="10117"/>
                    </a:cubicBezTo>
                    <a:cubicBezTo>
                      <a:pt x="10420" y="13614"/>
                      <a:pt x="12345" y="10417"/>
                      <a:pt x="11709" y="14850"/>
                    </a:cubicBezTo>
                    <a:cubicBezTo>
                      <a:pt x="11073" y="19283"/>
                      <a:pt x="11709" y="21808"/>
                      <a:pt x="13281" y="19601"/>
                    </a:cubicBezTo>
                    <a:cubicBezTo>
                      <a:pt x="14852" y="17393"/>
                      <a:pt x="18985" y="17075"/>
                      <a:pt x="16813" y="12960"/>
                    </a:cubicBezTo>
                    <a:cubicBezTo>
                      <a:pt x="14640" y="8845"/>
                      <a:pt x="14287" y="7574"/>
                      <a:pt x="10808" y="5684"/>
                    </a:cubicBezTo>
                    <a:cubicBezTo>
                      <a:pt x="7329" y="3795"/>
                      <a:pt x="4450" y="-1274"/>
                      <a:pt x="1272" y="29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F864784B-33A4-41C4-B3A4-2D20832AABEF}"/>
                  </a:ext>
                </a:extLst>
              </p:cNvPr>
              <p:cNvSpPr/>
              <p:nvPr/>
            </p:nvSpPr>
            <p:spPr>
              <a:xfrm>
                <a:off x="3648129" y="3870883"/>
                <a:ext cx="10392" cy="19231"/>
              </a:xfrm>
              <a:custGeom>
                <a:avLst/>
                <a:gdLst>
                  <a:gd name="connsiteX0" fmla="*/ 3418 w 10392"/>
                  <a:gd name="connsiteY0" fmla="*/ 0 h 19231"/>
                  <a:gd name="connsiteX1" fmla="*/ 557 w 10392"/>
                  <a:gd name="connsiteY1" fmla="*/ 4733 h 19231"/>
                  <a:gd name="connsiteX2" fmla="*/ 5308 w 10392"/>
                  <a:gd name="connsiteY2" fmla="*/ 12327 h 19231"/>
                  <a:gd name="connsiteX3" fmla="*/ 8469 w 10392"/>
                  <a:gd name="connsiteY3" fmla="*/ 18667 h 19231"/>
                  <a:gd name="connsiteX4" fmla="*/ 9740 w 10392"/>
                  <a:gd name="connsiteY4" fmla="*/ 10120 h 19231"/>
                  <a:gd name="connsiteX5" fmla="*/ 3418 w 10392"/>
                  <a:gd name="connsiteY5" fmla="*/ 0 h 19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392" h="19231">
                    <a:moveTo>
                      <a:pt x="3418" y="0"/>
                    </a:moveTo>
                    <a:cubicBezTo>
                      <a:pt x="3418" y="0"/>
                      <a:pt x="-1651" y="936"/>
                      <a:pt x="557" y="4733"/>
                    </a:cubicBezTo>
                    <a:cubicBezTo>
                      <a:pt x="2764" y="8530"/>
                      <a:pt x="5308" y="6005"/>
                      <a:pt x="5308" y="12327"/>
                    </a:cubicBezTo>
                    <a:cubicBezTo>
                      <a:pt x="5308" y="18649"/>
                      <a:pt x="6897" y="20239"/>
                      <a:pt x="8469" y="18667"/>
                    </a:cubicBezTo>
                    <a:cubicBezTo>
                      <a:pt x="10455" y="16279"/>
                      <a:pt x="10946" y="12983"/>
                      <a:pt x="9740" y="10120"/>
                    </a:cubicBezTo>
                    <a:cubicBezTo>
                      <a:pt x="8469" y="6323"/>
                      <a:pt x="8787" y="3479"/>
                      <a:pt x="3418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20C643F3-F225-423B-A90C-543EDC19BA39}"/>
                  </a:ext>
                </a:extLst>
              </p:cNvPr>
              <p:cNvSpPr/>
              <p:nvPr/>
            </p:nvSpPr>
            <p:spPr>
              <a:xfrm>
                <a:off x="3637916" y="3900107"/>
                <a:ext cx="14080" cy="11378"/>
              </a:xfrm>
              <a:custGeom>
                <a:avLst/>
                <a:gdLst>
                  <a:gd name="connsiteX0" fmla="*/ 2875 w 14080"/>
                  <a:gd name="connsiteY0" fmla="*/ 197 h 11378"/>
                  <a:gd name="connsiteX1" fmla="*/ 2240 w 14080"/>
                  <a:gd name="connsiteY1" fmla="*/ 6202 h 11378"/>
                  <a:gd name="connsiteX2" fmla="*/ 13313 w 14080"/>
                  <a:gd name="connsiteY2" fmla="*/ 9381 h 11378"/>
                  <a:gd name="connsiteX3" fmla="*/ 2875 w 14080"/>
                  <a:gd name="connsiteY3" fmla="*/ 197 h 1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080" h="11378">
                    <a:moveTo>
                      <a:pt x="2875" y="197"/>
                    </a:moveTo>
                    <a:cubicBezTo>
                      <a:pt x="2875" y="197"/>
                      <a:pt x="-3147" y="4630"/>
                      <a:pt x="2240" y="6202"/>
                    </a:cubicBezTo>
                    <a:cubicBezTo>
                      <a:pt x="7626" y="7774"/>
                      <a:pt x="16792" y="14749"/>
                      <a:pt x="13313" y="9381"/>
                    </a:cubicBezTo>
                    <a:cubicBezTo>
                      <a:pt x="9833" y="4012"/>
                      <a:pt x="6037" y="-1074"/>
                      <a:pt x="2875" y="19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92490DC5-5647-4A68-93EF-5A8390F98CD6}"/>
                  </a:ext>
                </a:extLst>
              </p:cNvPr>
              <p:cNvSpPr/>
              <p:nvPr/>
            </p:nvSpPr>
            <p:spPr>
              <a:xfrm>
                <a:off x="3658505" y="3901158"/>
                <a:ext cx="13681" cy="22882"/>
              </a:xfrm>
              <a:custGeom>
                <a:avLst/>
                <a:gdLst>
                  <a:gd name="connsiteX0" fmla="*/ 1272 w 13681"/>
                  <a:gd name="connsiteY0" fmla="*/ 737 h 22882"/>
                  <a:gd name="connsiteX1" fmla="*/ 1272 w 13681"/>
                  <a:gd name="connsiteY1" fmla="*/ 6741 h 22882"/>
                  <a:gd name="connsiteX2" fmla="*/ 5069 w 13681"/>
                  <a:gd name="connsiteY2" fmla="*/ 15289 h 22882"/>
                  <a:gd name="connsiteX3" fmla="*/ 9801 w 13681"/>
                  <a:gd name="connsiteY3" fmla="*/ 22883 h 22882"/>
                  <a:gd name="connsiteX4" fmla="*/ 12662 w 13681"/>
                  <a:gd name="connsiteY4" fmla="*/ 18132 h 22882"/>
                  <a:gd name="connsiteX5" fmla="*/ 8548 w 13681"/>
                  <a:gd name="connsiteY5" fmla="*/ 10220 h 22882"/>
                  <a:gd name="connsiteX6" fmla="*/ 1272 w 13681"/>
                  <a:gd name="connsiteY6" fmla="*/ 737 h 22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681" h="22882">
                    <a:moveTo>
                      <a:pt x="1272" y="737"/>
                    </a:moveTo>
                    <a:cubicBezTo>
                      <a:pt x="1272" y="737"/>
                      <a:pt x="-1589" y="4516"/>
                      <a:pt x="1272" y="6741"/>
                    </a:cubicBezTo>
                    <a:cubicBezTo>
                      <a:pt x="4133" y="8966"/>
                      <a:pt x="4115" y="11792"/>
                      <a:pt x="5069" y="15289"/>
                    </a:cubicBezTo>
                    <a:cubicBezTo>
                      <a:pt x="6022" y="18785"/>
                      <a:pt x="7912" y="22883"/>
                      <a:pt x="9801" y="22883"/>
                    </a:cubicBezTo>
                    <a:cubicBezTo>
                      <a:pt x="11691" y="22883"/>
                      <a:pt x="15506" y="22229"/>
                      <a:pt x="12662" y="18132"/>
                    </a:cubicBezTo>
                    <a:cubicBezTo>
                      <a:pt x="9819" y="14035"/>
                      <a:pt x="11073" y="13381"/>
                      <a:pt x="8548" y="10220"/>
                    </a:cubicBezTo>
                    <a:cubicBezTo>
                      <a:pt x="6022" y="7059"/>
                      <a:pt x="2525" y="-2742"/>
                      <a:pt x="1272" y="73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88D4C37B-4DA7-4B5B-85CA-A549FB1C03FF}"/>
                  </a:ext>
                </a:extLst>
              </p:cNvPr>
              <p:cNvSpPr/>
              <p:nvPr/>
            </p:nvSpPr>
            <p:spPr>
              <a:xfrm>
                <a:off x="3686656" y="3924292"/>
                <a:ext cx="13900" cy="25047"/>
              </a:xfrm>
              <a:custGeom>
                <a:avLst/>
                <a:gdLst>
                  <a:gd name="connsiteX0" fmla="*/ 0 w 13900"/>
                  <a:gd name="connsiteY0" fmla="*/ 1320 h 25047"/>
                  <a:gd name="connsiteX1" fmla="*/ 3179 w 13900"/>
                  <a:gd name="connsiteY1" fmla="*/ 7661 h 25047"/>
                  <a:gd name="connsiteX2" fmla="*/ 8866 w 13900"/>
                  <a:gd name="connsiteY2" fmla="*/ 10822 h 25047"/>
                  <a:gd name="connsiteX3" fmla="*/ 4433 w 13900"/>
                  <a:gd name="connsiteY3" fmla="*/ 17780 h 25047"/>
                  <a:gd name="connsiteX4" fmla="*/ 901 w 13900"/>
                  <a:gd name="connsiteY4" fmla="*/ 24738 h 25047"/>
                  <a:gd name="connsiteX5" fmla="*/ 7541 w 13900"/>
                  <a:gd name="connsiteY5" fmla="*/ 21206 h 25047"/>
                  <a:gd name="connsiteX6" fmla="*/ 13881 w 13900"/>
                  <a:gd name="connsiteY6" fmla="*/ 10769 h 25047"/>
                  <a:gd name="connsiteX7" fmla="*/ 6923 w 13900"/>
                  <a:gd name="connsiteY7" fmla="*/ 3811 h 25047"/>
                  <a:gd name="connsiteX8" fmla="*/ 0 w 13900"/>
                  <a:gd name="connsiteY8" fmla="*/ 1320 h 2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900" h="25047">
                    <a:moveTo>
                      <a:pt x="0" y="1320"/>
                    </a:moveTo>
                    <a:cubicBezTo>
                      <a:pt x="0" y="1320"/>
                      <a:pt x="0" y="7661"/>
                      <a:pt x="3179" y="7661"/>
                    </a:cubicBezTo>
                    <a:cubicBezTo>
                      <a:pt x="6358" y="7661"/>
                      <a:pt x="8866" y="7025"/>
                      <a:pt x="8866" y="10822"/>
                    </a:cubicBezTo>
                    <a:cubicBezTo>
                      <a:pt x="8866" y="14619"/>
                      <a:pt x="7294" y="15555"/>
                      <a:pt x="4433" y="17780"/>
                    </a:cubicBezTo>
                    <a:cubicBezTo>
                      <a:pt x="1572" y="20005"/>
                      <a:pt x="-1254" y="23784"/>
                      <a:pt x="901" y="24738"/>
                    </a:cubicBezTo>
                    <a:cubicBezTo>
                      <a:pt x="3055" y="25692"/>
                      <a:pt x="4433" y="24420"/>
                      <a:pt x="7541" y="21206"/>
                    </a:cubicBezTo>
                    <a:cubicBezTo>
                      <a:pt x="10649" y="17992"/>
                      <a:pt x="14199" y="15519"/>
                      <a:pt x="13881" y="10769"/>
                    </a:cubicBezTo>
                    <a:cubicBezTo>
                      <a:pt x="13563" y="6018"/>
                      <a:pt x="11991" y="5471"/>
                      <a:pt x="6923" y="3811"/>
                    </a:cubicBezTo>
                    <a:cubicBezTo>
                      <a:pt x="1854" y="2151"/>
                      <a:pt x="318" y="-2159"/>
                      <a:pt x="0" y="132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402389AC-FCA7-4B4A-98C3-7EDFB3D03AC6}"/>
                  </a:ext>
                </a:extLst>
              </p:cNvPr>
              <p:cNvSpPr/>
              <p:nvPr/>
            </p:nvSpPr>
            <p:spPr>
              <a:xfrm>
                <a:off x="3722698" y="3939296"/>
                <a:ext cx="11392" cy="5215"/>
              </a:xfrm>
              <a:custGeom>
                <a:avLst/>
                <a:gdLst>
                  <a:gd name="connsiteX0" fmla="*/ 1927 w 11392"/>
                  <a:gd name="connsiteY0" fmla="*/ 250 h 5215"/>
                  <a:gd name="connsiteX1" fmla="*/ 2563 w 11392"/>
                  <a:gd name="connsiteY1" fmla="*/ 4047 h 5215"/>
                  <a:gd name="connsiteX2" fmla="*/ 11393 w 11392"/>
                  <a:gd name="connsiteY2" fmla="*/ 3729 h 5215"/>
                  <a:gd name="connsiteX3" fmla="*/ 1927 w 11392"/>
                  <a:gd name="connsiteY3" fmla="*/ 250 h 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92" h="5215">
                    <a:moveTo>
                      <a:pt x="1927" y="250"/>
                    </a:moveTo>
                    <a:cubicBezTo>
                      <a:pt x="1927" y="250"/>
                      <a:pt x="-2806" y="3093"/>
                      <a:pt x="2563" y="4047"/>
                    </a:cubicBezTo>
                    <a:cubicBezTo>
                      <a:pt x="7932" y="5001"/>
                      <a:pt x="11393" y="6254"/>
                      <a:pt x="11393" y="3729"/>
                    </a:cubicBezTo>
                    <a:cubicBezTo>
                      <a:pt x="11393" y="1204"/>
                      <a:pt x="5724" y="-704"/>
                      <a:pt x="1927" y="25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546050A8-D405-4C7A-9F6D-5932E9A2B873}"/>
                  </a:ext>
                </a:extLst>
              </p:cNvPr>
              <p:cNvSpPr/>
              <p:nvPr/>
            </p:nvSpPr>
            <p:spPr>
              <a:xfrm>
                <a:off x="3703291" y="3972279"/>
                <a:ext cx="19181" cy="12060"/>
              </a:xfrm>
              <a:custGeom>
                <a:avLst/>
                <a:gdLst>
                  <a:gd name="connsiteX0" fmla="*/ 11215 w 19181"/>
                  <a:gd name="connsiteY0" fmla="*/ 1757 h 12060"/>
                  <a:gd name="connsiteX1" fmla="*/ 460 w 19181"/>
                  <a:gd name="connsiteY1" fmla="*/ 5554 h 12060"/>
                  <a:gd name="connsiteX2" fmla="*/ 5210 w 19181"/>
                  <a:gd name="connsiteY2" fmla="*/ 11877 h 12060"/>
                  <a:gd name="connsiteX3" fmla="*/ 15012 w 19181"/>
                  <a:gd name="connsiteY3" fmla="*/ 8344 h 12060"/>
                  <a:gd name="connsiteX4" fmla="*/ 19127 w 19181"/>
                  <a:gd name="connsiteY4" fmla="*/ 2322 h 12060"/>
                  <a:gd name="connsiteX5" fmla="*/ 11215 w 19181"/>
                  <a:gd name="connsiteY5" fmla="*/ 1757 h 12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181" h="12060">
                    <a:moveTo>
                      <a:pt x="11215" y="1757"/>
                    </a:moveTo>
                    <a:cubicBezTo>
                      <a:pt x="11215" y="1757"/>
                      <a:pt x="1096" y="3347"/>
                      <a:pt x="460" y="5554"/>
                    </a:cubicBezTo>
                    <a:cubicBezTo>
                      <a:pt x="-176" y="7762"/>
                      <a:pt x="-1130" y="10852"/>
                      <a:pt x="5210" y="11877"/>
                    </a:cubicBezTo>
                    <a:cubicBezTo>
                      <a:pt x="11550" y="12901"/>
                      <a:pt x="11851" y="9351"/>
                      <a:pt x="15012" y="8344"/>
                    </a:cubicBezTo>
                    <a:cubicBezTo>
                      <a:pt x="17736" y="7705"/>
                      <a:pt x="19521" y="5092"/>
                      <a:pt x="19127" y="2322"/>
                    </a:cubicBezTo>
                    <a:cubicBezTo>
                      <a:pt x="18809" y="-150"/>
                      <a:pt x="14394" y="-1104"/>
                      <a:pt x="11215" y="175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9BA590FD-6727-4FFB-BB94-D9269B55579F}"/>
                  </a:ext>
                </a:extLst>
              </p:cNvPr>
              <p:cNvSpPr/>
              <p:nvPr/>
            </p:nvSpPr>
            <p:spPr>
              <a:xfrm>
                <a:off x="3884812" y="4053903"/>
                <a:ext cx="44919" cy="18014"/>
              </a:xfrm>
              <a:custGeom>
                <a:avLst/>
                <a:gdLst>
                  <a:gd name="connsiteX0" fmla="*/ 23075 w 44919"/>
                  <a:gd name="connsiteY0" fmla="*/ 170 h 18014"/>
                  <a:gd name="connsiteX1" fmla="*/ 1882 w 44919"/>
                  <a:gd name="connsiteY1" fmla="*/ 1759 h 18014"/>
                  <a:gd name="connsiteX2" fmla="*/ 1247 w 44919"/>
                  <a:gd name="connsiteY2" fmla="*/ 7764 h 18014"/>
                  <a:gd name="connsiteX3" fmla="*/ 7887 w 44919"/>
                  <a:gd name="connsiteY3" fmla="*/ 17265 h 18014"/>
                  <a:gd name="connsiteX4" fmla="*/ 37909 w 44919"/>
                  <a:gd name="connsiteY4" fmla="*/ 16311 h 18014"/>
                  <a:gd name="connsiteX5" fmla="*/ 44867 w 44919"/>
                  <a:gd name="connsiteY5" fmla="*/ 9353 h 18014"/>
                  <a:gd name="connsiteX6" fmla="*/ 39569 w 44919"/>
                  <a:gd name="connsiteY6" fmla="*/ 1123 h 18014"/>
                  <a:gd name="connsiteX7" fmla="*/ 23075 w 44919"/>
                  <a:gd name="connsiteY7" fmla="*/ 170 h 18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919" h="18014">
                    <a:moveTo>
                      <a:pt x="23075" y="170"/>
                    </a:moveTo>
                    <a:cubicBezTo>
                      <a:pt x="23075" y="170"/>
                      <a:pt x="4090" y="-766"/>
                      <a:pt x="1882" y="1759"/>
                    </a:cubicBezTo>
                    <a:cubicBezTo>
                      <a:pt x="-325" y="4285"/>
                      <a:pt x="-661" y="3649"/>
                      <a:pt x="1247" y="7764"/>
                    </a:cubicBezTo>
                    <a:cubicBezTo>
                      <a:pt x="3154" y="11878"/>
                      <a:pt x="2500" y="17265"/>
                      <a:pt x="7887" y="17265"/>
                    </a:cubicBezTo>
                    <a:cubicBezTo>
                      <a:pt x="13273" y="17265"/>
                      <a:pt x="36691" y="19472"/>
                      <a:pt x="37909" y="16311"/>
                    </a:cubicBezTo>
                    <a:cubicBezTo>
                      <a:pt x="39128" y="13150"/>
                      <a:pt x="44867" y="13786"/>
                      <a:pt x="44867" y="9353"/>
                    </a:cubicBezTo>
                    <a:cubicBezTo>
                      <a:pt x="44867" y="4920"/>
                      <a:pt x="45821" y="1123"/>
                      <a:pt x="39569" y="1123"/>
                    </a:cubicBezTo>
                    <a:cubicBezTo>
                      <a:pt x="33318" y="1123"/>
                      <a:pt x="36002" y="-148"/>
                      <a:pt x="23075" y="17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1F5C31F0-1C41-4E69-8F1D-A9D8B3007B67}"/>
                  </a:ext>
                </a:extLst>
              </p:cNvPr>
              <p:cNvSpPr/>
              <p:nvPr/>
            </p:nvSpPr>
            <p:spPr>
              <a:xfrm>
                <a:off x="3997518" y="4058680"/>
                <a:ext cx="10591" cy="13529"/>
              </a:xfrm>
              <a:custGeom>
                <a:avLst/>
                <a:gdLst>
                  <a:gd name="connsiteX0" fmla="*/ 6706 w 10591"/>
                  <a:gd name="connsiteY0" fmla="*/ 1398 h 13529"/>
                  <a:gd name="connsiteX1" fmla="*/ 2361 w 10591"/>
                  <a:gd name="connsiteY1" fmla="*/ 6696 h 13529"/>
                  <a:gd name="connsiteX2" fmla="*/ 2361 w 10591"/>
                  <a:gd name="connsiteY2" fmla="*/ 13460 h 13529"/>
                  <a:gd name="connsiteX3" fmla="*/ 10591 w 10591"/>
                  <a:gd name="connsiteY3" fmla="*/ 9115 h 13529"/>
                  <a:gd name="connsiteX4" fmla="*/ 6706 w 10591"/>
                  <a:gd name="connsiteY4" fmla="*/ 1398 h 13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91" h="13529">
                    <a:moveTo>
                      <a:pt x="6706" y="1398"/>
                    </a:moveTo>
                    <a:cubicBezTo>
                      <a:pt x="6706" y="1398"/>
                      <a:pt x="5258" y="5760"/>
                      <a:pt x="2361" y="6696"/>
                    </a:cubicBezTo>
                    <a:cubicBezTo>
                      <a:pt x="-535" y="7632"/>
                      <a:pt x="-1029" y="13460"/>
                      <a:pt x="2361" y="13460"/>
                    </a:cubicBezTo>
                    <a:cubicBezTo>
                      <a:pt x="5752" y="13460"/>
                      <a:pt x="10591" y="14431"/>
                      <a:pt x="10591" y="9115"/>
                    </a:cubicBezTo>
                    <a:cubicBezTo>
                      <a:pt x="10591" y="3800"/>
                      <a:pt x="9125" y="-2964"/>
                      <a:pt x="6706" y="139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D75DB1B2-C48F-4EA8-8C87-C8B475ED3C4E}"/>
                  </a:ext>
                </a:extLst>
              </p:cNvPr>
              <p:cNvSpPr/>
              <p:nvPr/>
            </p:nvSpPr>
            <p:spPr>
              <a:xfrm>
                <a:off x="3948117" y="4074840"/>
                <a:ext cx="11904" cy="4715"/>
              </a:xfrm>
              <a:custGeom>
                <a:avLst/>
                <a:gdLst>
                  <a:gd name="connsiteX0" fmla="*/ 8706 w 11904"/>
                  <a:gd name="connsiteY0" fmla="*/ 232 h 4715"/>
                  <a:gd name="connsiteX1" fmla="*/ 0 w 11904"/>
                  <a:gd name="connsiteY1" fmla="*/ 3128 h 4715"/>
                  <a:gd name="connsiteX2" fmla="*/ 8706 w 11904"/>
                  <a:gd name="connsiteY2" fmla="*/ 232 h 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04" h="4715">
                    <a:moveTo>
                      <a:pt x="8706" y="232"/>
                    </a:moveTo>
                    <a:cubicBezTo>
                      <a:pt x="8706" y="232"/>
                      <a:pt x="0" y="-1216"/>
                      <a:pt x="0" y="3128"/>
                    </a:cubicBezTo>
                    <a:cubicBezTo>
                      <a:pt x="0" y="7472"/>
                      <a:pt x="19356" y="1680"/>
                      <a:pt x="8706" y="23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BDCDFCC3-17F6-4905-AE7E-8CD4E1605B17}"/>
                  </a:ext>
                </a:extLst>
              </p:cNvPr>
              <p:cNvSpPr/>
              <p:nvPr/>
            </p:nvSpPr>
            <p:spPr>
              <a:xfrm>
                <a:off x="4008886" y="4085882"/>
                <a:ext cx="8437" cy="6217"/>
              </a:xfrm>
              <a:custGeom>
                <a:avLst/>
                <a:gdLst>
                  <a:gd name="connsiteX0" fmla="*/ 5510 w 8437"/>
                  <a:gd name="connsiteY0" fmla="*/ 315 h 6217"/>
                  <a:gd name="connsiteX1" fmla="*/ 212 w 8437"/>
                  <a:gd name="connsiteY1" fmla="*/ 2240 h 6217"/>
                  <a:gd name="connsiteX2" fmla="*/ 6994 w 8437"/>
                  <a:gd name="connsiteY2" fmla="*/ 5154 h 6217"/>
                  <a:gd name="connsiteX3" fmla="*/ 5510 w 8437"/>
                  <a:gd name="connsiteY3" fmla="*/ 315 h 6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37" h="6217">
                    <a:moveTo>
                      <a:pt x="5510" y="315"/>
                    </a:moveTo>
                    <a:cubicBezTo>
                      <a:pt x="5510" y="315"/>
                      <a:pt x="-1271" y="-1151"/>
                      <a:pt x="212" y="2240"/>
                    </a:cubicBezTo>
                    <a:cubicBezTo>
                      <a:pt x="1696" y="5631"/>
                      <a:pt x="5510" y="7538"/>
                      <a:pt x="6994" y="5154"/>
                    </a:cubicBezTo>
                    <a:cubicBezTo>
                      <a:pt x="8477" y="2770"/>
                      <a:pt x="9855" y="1269"/>
                      <a:pt x="5510" y="3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5540CFD0-74E4-46A1-A70A-3AC5FE77DFE6}"/>
                  </a:ext>
                </a:extLst>
              </p:cNvPr>
              <p:cNvSpPr/>
              <p:nvPr/>
            </p:nvSpPr>
            <p:spPr>
              <a:xfrm>
                <a:off x="4038100" y="4107546"/>
                <a:ext cx="16301" cy="18562"/>
              </a:xfrm>
              <a:custGeom>
                <a:avLst/>
                <a:gdLst>
                  <a:gd name="connsiteX0" fmla="*/ 10150 w 16301"/>
                  <a:gd name="connsiteY0" fmla="*/ 2352 h 18562"/>
                  <a:gd name="connsiteX1" fmla="*/ 5788 w 16301"/>
                  <a:gd name="connsiteY1" fmla="*/ 10564 h 18562"/>
                  <a:gd name="connsiteX2" fmla="*/ 949 w 16301"/>
                  <a:gd name="connsiteY2" fmla="*/ 15862 h 18562"/>
                  <a:gd name="connsiteX3" fmla="*/ 10627 w 16301"/>
                  <a:gd name="connsiteY3" fmla="*/ 15385 h 18562"/>
                  <a:gd name="connsiteX4" fmla="*/ 15925 w 16301"/>
                  <a:gd name="connsiteY4" fmla="*/ 7156 h 18562"/>
                  <a:gd name="connsiteX5" fmla="*/ 10150 w 16301"/>
                  <a:gd name="connsiteY5" fmla="*/ 2352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1" h="18562">
                    <a:moveTo>
                      <a:pt x="10150" y="2352"/>
                    </a:moveTo>
                    <a:cubicBezTo>
                      <a:pt x="10150" y="2352"/>
                      <a:pt x="10627" y="8639"/>
                      <a:pt x="5788" y="10564"/>
                    </a:cubicBezTo>
                    <a:cubicBezTo>
                      <a:pt x="949" y="12489"/>
                      <a:pt x="-1470" y="13460"/>
                      <a:pt x="949" y="15862"/>
                    </a:cubicBezTo>
                    <a:cubicBezTo>
                      <a:pt x="3369" y="18264"/>
                      <a:pt x="9656" y="20701"/>
                      <a:pt x="10627" y="15385"/>
                    </a:cubicBezTo>
                    <a:cubicBezTo>
                      <a:pt x="11598" y="10070"/>
                      <a:pt x="17885" y="11518"/>
                      <a:pt x="15925" y="7156"/>
                    </a:cubicBezTo>
                    <a:cubicBezTo>
                      <a:pt x="13965" y="2793"/>
                      <a:pt x="10627" y="-3458"/>
                      <a:pt x="10150" y="235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BC26EA42-3FCF-435A-A9D2-92094CF681D7}"/>
                  </a:ext>
                </a:extLst>
              </p:cNvPr>
              <p:cNvSpPr/>
              <p:nvPr/>
            </p:nvSpPr>
            <p:spPr>
              <a:xfrm>
                <a:off x="4047681" y="4136382"/>
                <a:ext cx="8826" cy="11259"/>
              </a:xfrm>
              <a:custGeom>
                <a:avLst/>
                <a:gdLst>
                  <a:gd name="connsiteX0" fmla="*/ 3465 w 8826"/>
                  <a:gd name="connsiteY0" fmla="*/ 112 h 11259"/>
                  <a:gd name="connsiteX1" fmla="*/ 1541 w 8826"/>
                  <a:gd name="connsiteY1" fmla="*/ 5922 h 11259"/>
                  <a:gd name="connsiteX2" fmla="*/ 8781 w 8826"/>
                  <a:gd name="connsiteY2" fmla="*/ 9313 h 11259"/>
                  <a:gd name="connsiteX3" fmla="*/ 3465 w 8826"/>
                  <a:gd name="connsiteY3" fmla="*/ 112 h 1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26" h="11259">
                    <a:moveTo>
                      <a:pt x="3465" y="112"/>
                    </a:moveTo>
                    <a:cubicBezTo>
                      <a:pt x="3465" y="112"/>
                      <a:pt x="-2821" y="3008"/>
                      <a:pt x="1541" y="5922"/>
                    </a:cubicBezTo>
                    <a:cubicBezTo>
                      <a:pt x="5903" y="8836"/>
                      <a:pt x="8304" y="14134"/>
                      <a:pt x="8781" y="9313"/>
                    </a:cubicBezTo>
                    <a:cubicBezTo>
                      <a:pt x="9258" y="4491"/>
                      <a:pt x="5885" y="-842"/>
                      <a:pt x="3465" y="11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3E7BB45A-D25F-4542-B529-2646062C85BB}"/>
                  </a:ext>
                </a:extLst>
              </p:cNvPr>
              <p:cNvSpPr/>
              <p:nvPr/>
            </p:nvSpPr>
            <p:spPr>
              <a:xfrm>
                <a:off x="4056964" y="4153777"/>
                <a:ext cx="13384" cy="19468"/>
              </a:xfrm>
              <a:custGeom>
                <a:avLst/>
                <a:gdLst>
                  <a:gd name="connsiteX0" fmla="*/ 1441 w 13384"/>
                  <a:gd name="connsiteY0" fmla="*/ 2055 h 19468"/>
                  <a:gd name="connsiteX1" fmla="*/ 964 w 13384"/>
                  <a:gd name="connsiteY1" fmla="*/ 12227 h 19468"/>
                  <a:gd name="connsiteX2" fmla="*/ 8205 w 13384"/>
                  <a:gd name="connsiteY2" fmla="*/ 19468 h 19468"/>
                  <a:gd name="connsiteX3" fmla="*/ 12073 w 13384"/>
                  <a:gd name="connsiteY3" fmla="*/ 13676 h 19468"/>
                  <a:gd name="connsiteX4" fmla="*/ 4337 w 13384"/>
                  <a:gd name="connsiteY4" fmla="*/ 5446 h 19468"/>
                  <a:gd name="connsiteX5" fmla="*/ 1441 w 13384"/>
                  <a:gd name="connsiteY5" fmla="*/ 2055 h 1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384" h="19468">
                    <a:moveTo>
                      <a:pt x="1441" y="2055"/>
                    </a:moveTo>
                    <a:cubicBezTo>
                      <a:pt x="1441" y="2055"/>
                      <a:pt x="-1455" y="8837"/>
                      <a:pt x="964" y="12227"/>
                    </a:cubicBezTo>
                    <a:cubicBezTo>
                      <a:pt x="3384" y="15618"/>
                      <a:pt x="4814" y="19468"/>
                      <a:pt x="8205" y="19468"/>
                    </a:cubicBezTo>
                    <a:cubicBezTo>
                      <a:pt x="11596" y="19468"/>
                      <a:pt x="15463" y="18515"/>
                      <a:pt x="12073" y="13676"/>
                    </a:cubicBezTo>
                    <a:cubicBezTo>
                      <a:pt x="8682" y="8837"/>
                      <a:pt x="4337" y="10762"/>
                      <a:pt x="4337" y="5446"/>
                    </a:cubicBezTo>
                    <a:cubicBezTo>
                      <a:pt x="4337" y="130"/>
                      <a:pt x="2660" y="-1865"/>
                      <a:pt x="1441" y="20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61C7AF4C-D16C-4C27-BF97-1BF973D48F17}"/>
                  </a:ext>
                </a:extLst>
              </p:cNvPr>
              <p:cNvSpPr/>
              <p:nvPr/>
            </p:nvSpPr>
            <p:spPr>
              <a:xfrm>
                <a:off x="4058929" y="4180080"/>
                <a:ext cx="6824" cy="11184"/>
              </a:xfrm>
              <a:custGeom>
                <a:avLst/>
                <a:gdLst>
                  <a:gd name="connsiteX0" fmla="*/ 1737 w 6824"/>
                  <a:gd name="connsiteY0" fmla="*/ 2119 h 11184"/>
                  <a:gd name="connsiteX1" fmla="*/ 783 w 6824"/>
                  <a:gd name="connsiteY1" fmla="*/ 9713 h 11184"/>
                  <a:gd name="connsiteX2" fmla="*/ 5335 w 6824"/>
                  <a:gd name="connsiteY2" fmla="*/ 10638 h 11184"/>
                  <a:gd name="connsiteX3" fmla="*/ 6805 w 6824"/>
                  <a:gd name="connsiteY3" fmla="*/ 7806 h 11184"/>
                  <a:gd name="connsiteX4" fmla="*/ 1737 w 6824"/>
                  <a:gd name="connsiteY4" fmla="*/ 2119 h 1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24" h="11184">
                    <a:moveTo>
                      <a:pt x="1737" y="2119"/>
                    </a:moveTo>
                    <a:cubicBezTo>
                      <a:pt x="1737" y="2119"/>
                      <a:pt x="-1425" y="7188"/>
                      <a:pt x="783" y="9713"/>
                    </a:cubicBezTo>
                    <a:cubicBezTo>
                      <a:pt x="1785" y="11226"/>
                      <a:pt x="3823" y="11640"/>
                      <a:pt x="5335" y="10638"/>
                    </a:cubicBezTo>
                    <a:cubicBezTo>
                      <a:pt x="6282" y="10011"/>
                      <a:pt x="6838" y="8940"/>
                      <a:pt x="6805" y="7806"/>
                    </a:cubicBezTo>
                    <a:cubicBezTo>
                      <a:pt x="7123" y="4380"/>
                      <a:pt x="3326" y="-3868"/>
                      <a:pt x="1737" y="211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9ED35923-C859-4F5C-A1B8-51977464A0A5}"/>
                  </a:ext>
                </a:extLst>
              </p:cNvPr>
              <p:cNvSpPr/>
              <p:nvPr/>
            </p:nvSpPr>
            <p:spPr>
              <a:xfrm>
                <a:off x="4097920" y="4203529"/>
                <a:ext cx="8226" cy="6080"/>
              </a:xfrm>
              <a:custGeom>
                <a:avLst/>
                <a:gdLst>
                  <a:gd name="connsiteX0" fmla="*/ 1034 w 8226"/>
                  <a:gd name="connsiteY0" fmla="*/ 1169 h 6080"/>
                  <a:gd name="connsiteX1" fmla="*/ 1352 w 8226"/>
                  <a:gd name="connsiteY1" fmla="*/ 5602 h 6080"/>
                  <a:gd name="connsiteX2" fmla="*/ 7356 w 8226"/>
                  <a:gd name="connsiteY2" fmla="*/ 4012 h 6080"/>
                  <a:gd name="connsiteX3" fmla="*/ 1034 w 8226"/>
                  <a:gd name="connsiteY3" fmla="*/ 1169 h 6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226" h="6080">
                    <a:moveTo>
                      <a:pt x="1034" y="1169"/>
                    </a:moveTo>
                    <a:cubicBezTo>
                      <a:pt x="1034" y="1169"/>
                      <a:pt x="-1492" y="4701"/>
                      <a:pt x="1352" y="5602"/>
                    </a:cubicBezTo>
                    <a:cubicBezTo>
                      <a:pt x="4195" y="6502"/>
                      <a:pt x="10535" y="6220"/>
                      <a:pt x="7356" y="4012"/>
                    </a:cubicBezTo>
                    <a:cubicBezTo>
                      <a:pt x="4177" y="1805"/>
                      <a:pt x="2305" y="-1904"/>
                      <a:pt x="1034" y="116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9DC5B470-66BA-418B-965C-1F5EBCE51BE7}"/>
                  </a:ext>
                </a:extLst>
              </p:cNvPr>
              <p:cNvSpPr/>
              <p:nvPr/>
            </p:nvSpPr>
            <p:spPr>
              <a:xfrm>
                <a:off x="4054934" y="4201474"/>
                <a:ext cx="4142" cy="9970"/>
              </a:xfrm>
              <a:custGeom>
                <a:avLst/>
                <a:gdLst>
                  <a:gd name="connsiteX0" fmla="*/ 981 w 4142"/>
                  <a:gd name="connsiteY0" fmla="*/ 1918 h 9970"/>
                  <a:gd name="connsiteX1" fmla="*/ 981 w 4142"/>
                  <a:gd name="connsiteY1" fmla="*/ 9812 h 9970"/>
                  <a:gd name="connsiteX2" fmla="*/ 4142 w 4142"/>
                  <a:gd name="connsiteY2" fmla="*/ 5697 h 9970"/>
                  <a:gd name="connsiteX3" fmla="*/ 981 w 4142"/>
                  <a:gd name="connsiteY3" fmla="*/ 1918 h 9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42" h="9970">
                    <a:moveTo>
                      <a:pt x="981" y="1918"/>
                    </a:moveTo>
                    <a:cubicBezTo>
                      <a:pt x="981" y="1918"/>
                      <a:pt x="-1226" y="9176"/>
                      <a:pt x="981" y="9812"/>
                    </a:cubicBezTo>
                    <a:cubicBezTo>
                      <a:pt x="3189" y="10447"/>
                      <a:pt x="4142" y="9194"/>
                      <a:pt x="4142" y="5697"/>
                    </a:cubicBezTo>
                    <a:cubicBezTo>
                      <a:pt x="4142" y="2200"/>
                      <a:pt x="1617" y="-2780"/>
                      <a:pt x="981" y="191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B11A2689-0BBC-476D-ADA8-CFB2A55A23A6}"/>
                  </a:ext>
                </a:extLst>
              </p:cNvPr>
              <p:cNvSpPr/>
              <p:nvPr/>
            </p:nvSpPr>
            <p:spPr>
              <a:xfrm>
                <a:off x="4040931" y="4235206"/>
                <a:ext cx="4178" cy="8106"/>
              </a:xfrm>
              <a:custGeom>
                <a:avLst/>
                <a:gdLst>
                  <a:gd name="connsiteX0" fmla="*/ 115 w 4178"/>
                  <a:gd name="connsiteY0" fmla="*/ 503 h 8106"/>
                  <a:gd name="connsiteX1" fmla="*/ 2658 w 4178"/>
                  <a:gd name="connsiteY1" fmla="*/ 8097 h 8106"/>
                  <a:gd name="connsiteX2" fmla="*/ 115 w 4178"/>
                  <a:gd name="connsiteY2" fmla="*/ 503 h 8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78" h="8106">
                    <a:moveTo>
                      <a:pt x="115" y="503"/>
                    </a:moveTo>
                    <a:cubicBezTo>
                      <a:pt x="115" y="503"/>
                      <a:pt x="-821" y="8415"/>
                      <a:pt x="2658" y="8097"/>
                    </a:cubicBezTo>
                    <a:cubicBezTo>
                      <a:pt x="6137" y="7779"/>
                      <a:pt x="2940" y="-2340"/>
                      <a:pt x="115" y="50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C0256C28-C90E-468F-A84B-2DF6D24DF280}"/>
                  </a:ext>
                </a:extLst>
              </p:cNvPr>
              <p:cNvSpPr/>
              <p:nvPr/>
            </p:nvSpPr>
            <p:spPr>
              <a:xfrm>
                <a:off x="4037889" y="4271861"/>
                <a:ext cx="26784" cy="26108"/>
              </a:xfrm>
              <a:custGeom>
                <a:avLst/>
                <a:gdLst>
                  <a:gd name="connsiteX0" fmla="*/ 18980 w 26784"/>
                  <a:gd name="connsiteY0" fmla="*/ 1500 h 26108"/>
                  <a:gd name="connsiteX1" fmla="*/ 11386 w 26784"/>
                  <a:gd name="connsiteY1" fmla="*/ 7822 h 26108"/>
                  <a:gd name="connsiteX2" fmla="*/ 6953 w 26784"/>
                  <a:gd name="connsiteY2" fmla="*/ 18578 h 26108"/>
                  <a:gd name="connsiteX3" fmla="*/ 2838 w 26784"/>
                  <a:gd name="connsiteY3" fmla="*/ 24600 h 26108"/>
                  <a:gd name="connsiteX4" fmla="*/ 21823 w 26784"/>
                  <a:gd name="connsiteY4" fmla="*/ 23964 h 26108"/>
                  <a:gd name="connsiteX5" fmla="*/ 25938 w 26784"/>
                  <a:gd name="connsiteY5" fmla="*/ 15734 h 26108"/>
                  <a:gd name="connsiteX6" fmla="*/ 18980 w 26784"/>
                  <a:gd name="connsiteY6" fmla="*/ 1500 h 26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784" h="26108">
                    <a:moveTo>
                      <a:pt x="18980" y="1500"/>
                    </a:moveTo>
                    <a:cubicBezTo>
                      <a:pt x="18980" y="1500"/>
                      <a:pt x="12021" y="4343"/>
                      <a:pt x="11386" y="7822"/>
                    </a:cubicBezTo>
                    <a:cubicBezTo>
                      <a:pt x="10750" y="11302"/>
                      <a:pt x="10432" y="18260"/>
                      <a:pt x="6953" y="18578"/>
                    </a:cubicBezTo>
                    <a:cubicBezTo>
                      <a:pt x="3474" y="18895"/>
                      <a:pt x="-4120" y="23646"/>
                      <a:pt x="2838" y="24600"/>
                    </a:cubicBezTo>
                    <a:cubicBezTo>
                      <a:pt x="9796" y="25553"/>
                      <a:pt x="21205" y="27761"/>
                      <a:pt x="21823" y="23964"/>
                    </a:cubicBezTo>
                    <a:cubicBezTo>
                      <a:pt x="22441" y="20167"/>
                      <a:pt x="29099" y="22374"/>
                      <a:pt x="25938" y="15734"/>
                    </a:cubicBezTo>
                    <a:cubicBezTo>
                      <a:pt x="22777" y="9094"/>
                      <a:pt x="21876" y="-4522"/>
                      <a:pt x="18980" y="150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2C9A881B-8EAF-4964-A705-0E81E3B38186}"/>
                  </a:ext>
                </a:extLst>
              </p:cNvPr>
              <p:cNvSpPr/>
              <p:nvPr/>
            </p:nvSpPr>
            <p:spPr>
              <a:xfrm>
                <a:off x="4066315" y="4259741"/>
                <a:ext cx="6320" cy="8464"/>
              </a:xfrm>
              <a:custGeom>
                <a:avLst/>
                <a:gdLst>
                  <a:gd name="connsiteX0" fmla="*/ 4470 w 6320"/>
                  <a:gd name="connsiteY0" fmla="*/ 958 h 8464"/>
                  <a:gd name="connsiteX1" fmla="*/ 55 w 6320"/>
                  <a:gd name="connsiteY1" fmla="*/ 7298 h 8464"/>
                  <a:gd name="connsiteX2" fmla="*/ 5353 w 6320"/>
                  <a:gd name="connsiteY2" fmla="*/ 6344 h 8464"/>
                  <a:gd name="connsiteX3" fmla="*/ 4470 w 6320"/>
                  <a:gd name="connsiteY3" fmla="*/ 958 h 8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0" h="8464">
                    <a:moveTo>
                      <a:pt x="4470" y="958"/>
                    </a:moveTo>
                    <a:cubicBezTo>
                      <a:pt x="4470" y="958"/>
                      <a:pt x="-580" y="5090"/>
                      <a:pt x="55" y="7298"/>
                    </a:cubicBezTo>
                    <a:cubicBezTo>
                      <a:pt x="691" y="9506"/>
                      <a:pt x="4153" y="8234"/>
                      <a:pt x="5353" y="6344"/>
                    </a:cubicBezTo>
                    <a:cubicBezTo>
                      <a:pt x="6554" y="4455"/>
                      <a:pt x="7014" y="-2521"/>
                      <a:pt x="4470" y="95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EABF4339-C867-4192-9F5C-DF782D480FFC}"/>
                  </a:ext>
                </a:extLst>
              </p:cNvPr>
              <p:cNvSpPr/>
              <p:nvPr/>
            </p:nvSpPr>
            <p:spPr>
              <a:xfrm>
                <a:off x="3684719" y="4007860"/>
                <a:ext cx="76469" cy="59046"/>
              </a:xfrm>
              <a:custGeom>
                <a:avLst/>
                <a:gdLst>
                  <a:gd name="connsiteX0" fmla="*/ 69663 w 76469"/>
                  <a:gd name="connsiteY0" fmla="*/ 51988 h 59046"/>
                  <a:gd name="connsiteX1" fmla="*/ 72948 w 76469"/>
                  <a:gd name="connsiteY1" fmla="*/ 41021 h 59046"/>
                  <a:gd name="connsiteX2" fmla="*/ 73602 w 76469"/>
                  <a:gd name="connsiteY2" fmla="*/ 27193 h 59046"/>
                  <a:gd name="connsiteX3" fmla="*/ 76021 w 76469"/>
                  <a:gd name="connsiteY3" fmla="*/ 16226 h 59046"/>
                  <a:gd name="connsiteX4" fmla="*/ 72489 w 76469"/>
                  <a:gd name="connsiteY4" fmla="*/ 8032 h 59046"/>
                  <a:gd name="connsiteX5" fmla="*/ 65867 w 76469"/>
                  <a:gd name="connsiteY5" fmla="*/ 9798 h 59046"/>
                  <a:gd name="connsiteX6" fmla="*/ 55094 w 76469"/>
                  <a:gd name="connsiteY6" fmla="*/ 4499 h 59046"/>
                  <a:gd name="connsiteX7" fmla="*/ 39288 w 76469"/>
                  <a:gd name="connsiteY7" fmla="*/ 1338 h 59046"/>
                  <a:gd name="connsiteX8" fmla="*/ 32630 w 76469"/>
                  <a:gd name="connsiteY8" fmla="*/ 4870 h 59046"/>
                  <a:gd name="connsiteX9" fmla="*/ 29787 w 76469"/>
                  <a:gd name="connsiteY9" fmla="*/ 11935 h 59046"/>
                  <a:gd name="connsiteX10" fmla="*/ 38016 w 76469"/>
                  <a:gd name="connsiteY10" fmla="*/ 16032 h 59046"/>
                  <a:gd name="connsiteX11" fmla="*/ 46564 w 76469"/>
                  <a:gd name="connsiteY11" fmla="*/ 20147 h 59046"/>
                  <a:gd name="connsiteX12" fmla="*/ 48453 w 76469"/>
                  <a:gd name="connsiteY12" fmla="*/ 30601 h 59046"/>
                  <a:gd name="connsiteX13" fmla="*/ 47500 w 76469"/>
                  <a:gd name="connsiteY13" fmla="*/ 46496 h 59046"/>
                  <a:gd name="connsiteX14" fmla="*/ 32948 w 76469"/>
                  <a:gd name="connsiteY14" fmla="*/ 43652 h 59046"/>
                  <a:gd name="connsiteX15" fmla="*/ 22510 w 76469"/>
                  <a:gd name="connsiteY15" fmla="*/ 35741 h 59046"/>
                  <a:gd name="connsiteX16" fmla="*/ 10484 w 76469"/>
                  <a:gd name="connsiteY16" fmla="*/ 33215 h 59046"/>
                  <a:gd name="connsiteX17" fmla="*/ 7640 w 76469"/>
                  <a:gd name="connsiteY17" fmla="*/ 43017 h 59046"/>
                  <a:gd name="connsiteX18" fmla="*/ 682 w 76469"/>
                  <a:gd name="connsiteY18" fmla="*/ 49039 h 59046"/>
                  <a:gd name="connsiteX19" fmla="*/ 7005 w 76469"/>
                  <a:gd name="connsiteY19" fmla="*/ 54090 h 59046"/>
                  <a:gd name="connsiteX20" fmla="*/ 18396 w 76469"/>
                  <a:gd name="connsiteY20" fmla="*/ 57269 h 59046"/>
                  <a:gd name="connsiteX21" fmla="*/ 30758 w 76469"/>
                  <a:gd name="connsiteY21" fmla="*/ 55043 h 59046"/>
                  <a:gd name="connsiteX22" fmla="*/ 70529 w 76469"/>
                  <a:gd name="connsiteY22" fmla="*/ 56809 h 59046"/>
                  <a:gd name="connsiteX23" fmla="*/ 69663 w 76469"/>
                  <a:gd name="connsiteY23" fmla="*/ 51988 h 59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6469" h="59046">
                    <a:moveTo>
                      <a:pt x="69663" y="51988"/>
                    </a:moveTo>
                    <a:cubicBezTo>
                      <a:pt x="68780" y="49798"/>
                      <a:pt x="70529" y="44518"/>
                      <a:pt x="72948" y="41021"/>
                    </a:cubicBezTo>
                    <a:cubicBezTo>
                      <a:pt x="75368" y="37524"/>
                      <a:pt x="74714" y="30425"/>
                      <a:pt x="73602" y="27193"/>
                    </a:cubicBezTo>
                    <a:cubicBezTo>
                      <a:pt x="72489" y="23961"/>
                      <a:pt x="73602" y="22160"/>
                      <a:pt x="76021" y="16226"/>
                    </a:cubicBezTo>
                    <a:cubicBezTo>
                      <a:pt x="77593" y="12376"/>
                      <a:pt x="74697" y="9550"/>
                      <a:pt x="72489" y="8032"/>
                    </a:cubicBezTo>
                    <a:cubicBezTo>
                      <a:pt x="71765" y="10009"/>
                      <a:pt x="69752" y="11052"/>
                      <a:pt x="65867" y="9798"/>
                    </a:cubicBezTo>
                    <a:cubicBezTo>
                      <a:pt x="61944" y="8805"/>
                      <a:pt x="58274" y="7000"/>
                      <a:pt x="55094" y="4499"/>
                    </a:cubicBezTo>
                    <a:cubicBezTo>
                      <a:pt x="51933" y="1974"/>
                      <a:pt x="44021" y="-2141"/>
                      <a:pt x="39288" y="1338"/>
                    </a:cubicBezTo>
                    <a:cubicBezTo>
                      <a:pt x="39288" y="1338"/>
                      <a:pt x="38016" y="3881"/>
                      <a:pt x="32630" y="4870"/>
                    </a:cubicBezTo>
                    <a:cubicBezTo>
                      <a:pt x="27244" y="5859"/>
                      <a:pt x="26943" y="9621"/>
                      <a:pt x="29787" y="11935"/>
                    </a:cubicBezTo>
                    <a:cubicBezTo>
                      <a:pt x="32630" y="14248"/>
                      <a:pt x="34855" y="16032"/>
                      <a:pt x="38016" y="16032"/>
                    </a:cubicBezTo>
                    <a:cubicBezTo>
                      <a:pt x="41177" y="16032"/>
                      <a:pt x="45292" y="17939"/>
                      <a:pt x="46564" y="20147"/>
                    </a:cubicBezTo>
                    <a:cubicBezTo>
                      <a:pt x="48089" y="23409"/>
                      <a:pt x="48740" y="27012"/>
                      <a:pt x="48453" y="30601"/>
                    </a:cubicBezTo>
                    <a:cubicBezTo>
                      <a:pt x="48136" y="34399"/>
                      <a:pt x="60162" y="48615"/>
                      <a:pt x="47500" y="46496"/>
                    </a:cubicBezTo>
                    <a:cubicBezTo>
                      <a:pt x="34837" y="44377"/>
                      <a:pt x="35138" y="47767"/>
                      <a:pt x="32948" y="43652"/>
                    </a:cubicBezTo>
                    <a:cubicBezTo>
                      <a:pt x="30758" y="39538"/>
                      <a:pt x="28515" y="36694"/>
                      <a:pt x="22510" y="35741"/>
                    </a:cubicBezTo>
                    <a:cubicBezTo>
                      <a:pt x="16506" y="34787"/>
                      <a:pt x="11755" y="29100"/>
                      <a:pt x="10484" y="33215"/>
                    </a:cubicBezTo>
                    <a:cubicBezTo>
                      <a:pt x="9212" y="37330"/>
                      <a:pt x="14599" y="42699"/>
                      <a:pt x="7640" y="43017"/>
                    </a:cubicBezTo>
                    <a:cubicBezTo>
                      <a:pt x="682" y="43335"/>
                      <a:pt x="-1190" y="45560"/>
                      <a:pt x="682" y="49039"/>
                    </a:cubicBezTo>
                    <a:cubicBezTo>
                      <a:pt x="2554" y="52518"/>
                      <a:pt x="4214" y="49357"/>
                      <a:pt x="7005" y="54090"/>
                    </a:cubicBezTo>
                    <a:cubicBezTo>
                      <a:pt x="9795" y="58823"/>
                      <a:pt x="14916" y="60748"/>
                      <a:pt x="18396" y="57269"/>
                    </a:cubicBezTo>
                    <a:cubicBezTo>
                      <a:pt x="21875" y="53790"/>
                      <a:pt x="23694" y="54408"/>
                      <a:pt x="30758" y="55043"/>
                    </a:cubicBezTo>
                    <a:cubicBezTo>
                      <a:pt x="36798" y="55591"/>
                      <a:pt x="63041" y="53277"/>
                      <a:pt x="70529" y="56809"/>
                    </a:cubicBezTo>
                    <a:cubicBezTo>
                      <a:pt x="70657" y="55155"/>
                      <a:pt x="70359" y="53495"/>
                      <a:pt x="69663" y="5198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5E39DD44-FCBA-4332-9139-CA8B3B4BAFE0}"/>
                  </a:ext>
                </a:extLst>
              </p:cNvPr>
              <p:cNvSpPr/>
              <p:nvPr/>
            </p:nvSpPr>
            <p:spPr>
              <a:xfrm>
                <a:off x="3754168" y="4008852"/>
                <a:ext cx="102183" cy="68864"/>
              </a:xfrm>
              <a:custGeom>
                <a:avLst/>
                <a:gdLst>
                  <a:gd name="connsiteX0" fmla="*/ 97982 w 102183"/>
                  <a:gd name="connsiteY0" fmla="*/ 40895 h 68864"/>
                  <a:gd name="connsiteX1" fmla="*/ 97029 w 102183"/>
                  <a:gd name="connsiteY1" fmla="*/ 27279 h 68864"/>
                  <a:gd name="connsiteX2" fmla="*/ 77408 w 102183"/>
                  <a:gd name="connsiteY2" fmla="*/ 18448 h 68864"/>
                  <a:gd name="connsiteX3" fmla="*/ 56852 w 102183"/>
                  <a:gd name="connsiteY3" fmla="*/ 17495 h 68864"/>
                  <a:gd name="connsiteX4" fmla="*/ 46715 w 102183"/>
                  <a:gd name="connsiteY4" fmla="*/ 10854 h 68864"/>
                  <a:gd name="connsiteX5" fmla="*/ 34070 w 102183"/>
                  <a:gd name="connsiteY5" fmla="*/ 3260 h 68864"/>
                  <a:gd name="connsiteX6" fmla="*/ 12877 w 102183"/>
                  <a:gd name="connsiteY6" fmla="*/ 717 h 68864"/>
                  <a:gd name="connsiteX7" fmla="*/ 3394 w 102183"/>
                  <a:gd name="connsiteY7" fmla="*/ 5150 h 68864"/>
                  <a:gd name="connsiteX8" fmla="*/ 3058 w 102183"/>
                  <a:gd name="connsiteY8" fmla="*/ 7146 h 68864"/>
                  <a:gd name="connsiteX9" fmla="*/ 6590 w 102183"/>
                  <a:gd name="connsiteY9" fmla="*/ 15340 h 68864"/>
                  <a:gd name="connsiteX10" fmla="*/ 4171 w 102183"/>
                  <a:gd name="connsiteY10" fmla="*/ 26307 h 68864"/>
                  <a:gd name="connsiteX11" fmla="*/ 3517 w 102183"/>
                  <a:gd name="connsiteY11" fmla="*/ 40135 h 68864"/>
                  <a:gd name="connsiteX12" fmla="*/ 232 w 102183"/>
                  <a:gd name="connsiteY12" fmla="*/ 51102 h 68864"/>
                  <a:gd name="connsiteX13" fmla="*/ 1080 w 102183"/>
                  <a:gd name="connsiteY13" fmla="*/ 55623 h 68864"/>
                  <a:gd name="connsiteX14" fmla="*/ 3076 w 102183"/>
                  <a:gd name="connsiteY14" fmla="*/ 57672 h 68864"/>
                  <a:gd name="connsiteX15" fmla="*/ 12877 w 102183"/>
                  <a:gd name="connsiteY15" fmla="*/ 68745 h 68864"/>
                  <a:gd name="connsiteX16" fmla="*/ 19217 w 102183"/>
                  <a:gd name="connsiteY16" fmla="*/ 63058 h 68864"/>
                  <a:gd name="connsiteX17" fmla="*/ 32180 w 102183"/>
                  <a:gd name="connsiteY17" fmla="*/ 50696 h 68864"/>
                  <a:gd name="connsiteX18" fmla="*/ 49275 w 102183"/>
                  <a:gd name="connsiteY18" fmla="*/ 54493 h 68864"/>
                  <a:gd name="connsiteX19" fmla="*/ 64145 w 102183"/>
                  <a:gd name="connsiteY19" fmla="*/ 49424 h 68864"/>
                  <a:gd name="connsiteX20" fmla="*/ 76790 w 102183"/>
                  <a:gd name="connsiteY20" fmla="*/ 48171 h 68864"/>
                  <a:gd name="connsiteX21" fmla="*/ 101161 w 102183"/>
                  <a:gd name="connsiteY21" fmla="*/ 51332 h 68864"/>
                  <a:gd name="connsiteX22" fmla="*/ 97982 w 102183"/>
                  <a:gd name="connsiteY22" fmla="*/ 40895 h 68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2183" h="68864">
                    <a:moveTo>
                      <a:pt x="97982" y="40895"/>
                    </a:moveTo>
                    <a:cubicBezTo>
                      <a:pt x="93550" y="36762"/>
                      <a:pt x="99872" y="32647"/>
                      <a:pt x="97029" y="27279"/>
                    </a:cubicBezTo>
                    <a:cubicBezTo>
                      <a:pt x="94186" y="21910"/>
                      <a:pt x="83748" y="17795"/>
                      <a:pt x="77408" y="18448"/>
                    </a:cubicBezTo>
                    <a:cubicBezTo>
                      <a:pt x="71068" y="19102"/>
                      <a:pt x="60331" y="23747"/>
                      <a:pt x="56852" y="17495"/>
                    </a:cubicBezTo>
                    <a:cubicBezTo>
                      <a:pt x="53373" y="11243"/>
                      <a:pt x="53055" y="13062"/>
                      <a:pt x="46715" y="10854"/>
                    </a:cubicBezTo>
                    <a:cubicBezTo>
                      <a:pt x="41936" y="9408"/>
                      <a:pt x="37592" y="6799"/>
                      <a:pt x="34070" y="3260"/>
                    </a:cubicBezTo>
                    <a:cubicBezTo>
                      <a:pt x="29319" y="-854"/>
                      <a:pt x="20136" y="-272"/>
                      <a:pt x="12877" y="717"/>
                    </a:cubicBezTo>
                    <a:cubicBezTo>
                      <a:pt x="5619" y="1706"/>
                      <a:pt x="3394" y="1989"/>
                      <a:pt x="3394" y="5150"/>
                    </a:cubicBezTo>
                    <a:cubicBezTo>
                      <a:pt x="3397" y="5830"/>
                      <a:pt x="3284" y="6505"/>
                      <a:pt x="3058" y="7146"/>
                    </a:cubicBezTo>
                    <a:cubicBezTo>
                      <a:pt x="5266" y="8665"/>
                      <a:pt x="8162" y="11490"/>
                      <a:pt x="6590" y="15340"/>
                    </a:cubicBezTo>
                    <a:cubicBezTo>
                      <a:pt x="4171" y="21274"/>
                      <a:pt x="3058" y="23022"/>
                      <a:pt x="4171" y="26307"/>
                    </a:cubicBezTo>
                    <a:cubicBezTo>
                      <a:pt x="5283" y="29592"/>
                      <a:pt x="5937" y="36621"/>
                      <a:pt x="3517" y="40135"/>
                    </a:cubicBezTo>
                    <a:cubicBezTo>
                      <a:pt x="1098" y="43650"/>
                      <a:pt x="-651" y="48965"/>
                      <a:pt x="232" y="51102"/>
                    </a:cubicBezTo>
                    <a:cubicBezTo>
                      <a:pt x="873" y="52520"/>
                      <a:pt x="1164" y="54070"/>
                      <a:pt x="1080" y="55623"/>
                    </a:cubicBezTo>
                    <a:cubicBezTo>
                      <a:pt x="2228" y="56153"/>
                      <a:pt x="2952" y="56824"/>
                      <a:pt x="3076" y="57672"/>
                    </a:cubicBezTo>
                    <a:cubicBezTo>
                      <a:pt x="3791" y="63011"/>
                      <a:pt x="7665" y="67387"/>
                      <a:pt x="12877" y="68745"/>
                    </a:cubicBezTo>
                    <a:cubicBezTo>
                      <a:pt x="16674" y="69381"/>
                      <a:pt x="18900" y="67491"/>
                      <a:pt x="19217" y="63058"/>
                    </a:cubicBezTo>
                    <a:cubicBezTo>
                      <a:pt x="19535" y="58626"/>
                      <a:pt x="25540" y="46599"/>
                      <a:pt x="32180" y="50696"/>
                    </a:cubicBezTo>
                    <a:cubicBezTo>
                      <a:pt x="38820" y="54793"/>
                      <a:pt x="44542" y="59526"/>
                      <a:pt x="49275" y="54493"/>
                    </a:cubicBezTo>
                    <a:cubicBezTo>
                      <a:pt x="54008" y="49460"/>
                      <a:pt x="59713" y="49424"/>
                      <a:pt x="64145" y="49424"/>
                    </a:cubicBezTo>
                    <a:cubicBezTo>
                      <a:pt x="68578" y="49424"/>
                      <a:pt x="68578" y="47217"/>
                      <a:pt x="76790" y="48171"/>
                    </a:cubicBezTo>
                    <a:cubicBezTo>
                      <a:pt x="85002" y="49124"/>
                      <a:pt x="99272" y="54175"/>
                      <a:pt x="101161" y="51332"/>
                    </a:cubicBezTo>
                    <a:cubicBezTo>
                      <a:pt x="103051" y="48489"/>
                      <a:pt x="102503" y="44921"/>
                      <a:pt x="97982" y="4089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61F5D5D8-C6E3-4891-A09F-70374F1BD172}"/>
                  </a:ext>
                </a:extLst>
              </p:cNvPr>
              <p:cNvSpPr/>
              <p:nvPr/>
            </p:nvSpPr>
            <p:spPr>
              <a:xfrm>
                <a:off x="3268689" y="4056885"/>
                <a:ext cx="38287" cy="75293"/>
              </a:xfrm>
              <a:custGeom>
                <a:avLst/>
                <a:gdLst>
                  <a:gd name="connsiteX0" fmla="*/ 13157 w 38287"/>
                  <a:gd name="connsiteY0" fmla="*/ 74417 h 75293"/>
                  <a:gd name="connsiteX1" fmla="*/ 11620 w 38287"/>
                  <a:gd name="connsiteY1" fmla="*/ 71785 h 75293"/>
                  <a:gd name="connsiteX2" fmla="*/ 16371 w 38287"/>
                  <a:gd name="connsiteY2" fmla="*/ 64191 h 75293"/>
                  <a:gd name="connsiteX3" fmla="*/ 24671 w 38287"/>
                  <a:gd name="connsiteY3" fmla="*/ 54937 h 75293"/>
                  <a:gd name="connsiteX4" fmla="*/ 28945 w 38287"/>
                  <a:gd name="connsiteY4" fmla="*/ 44977 h 75293"/>
                  <a:gd name="connsiteX5" fmla="*/ 29652 w 38287"/>
                  <a:gd name="connsiteY5" fmla="*/ 16720 h 75293"/>
                  <a:gd name="connsiteX6" fmla="*/ 38287 w 38287"/>
                  <a:gd name="connsiteY6" fmla="*/ 10875 h 75293"/>
                  <a:gd name="connsiteX7" fmla="*/ 32336 w 38287"/>
                  <a:gd name="connsiteY7" fmla="*/ 5753 h 75293"/>
                  <a:gd name="connsiteX8" fmla="*/ 27638 w 38287"/>
                  <a:gd name="connsiteY8" fmla="*/ 455 h 75293"/>
                  <a:gd name="connsiteX9" fmla="*/ 16671 w 38287"/>
                  <a:gd name="connsiteY9" fmla="*/ 8826 h 75293"/>
                  <a:gd name="connsiteX10" fmla="*/ 6746 w 38287"/>
                  <a:gd name="connsiteY10" fmla="*/ 14566 h 75293"/>
                  <a:gd name="connsiteX11" fmla="*/ 477 w 38287"/>
                  <a:gd name="connsiteY11" fmla="*/ 19263 h 75293"/>
                  <a:gd name="connsiteX12" fmla="*/ 477 w 38287"/>
                  <a:gd name="connsiteY12" fmla="*/ 19263 h 75293"/>
                  <a:gd name="connsiteX13" fmla="*/ 0 w 38287"/>
                  <a:gd name="connsiteY13" fmla="*/ 74576 h 75293"/>
                  <a:gd name="connsiteX14" fmla="*/ 13157 w 38287"/>
                  <a:gd name="connsiteY14" fmla="*/ 74417 h 75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8287" h="75293">
                    <a:moveTo>
                      <a:pt x="13157" y="74417"/>
                    </a:moveTo>
                    <a:cubicBezTo>
                      <a:pt x="12339" y="73758"/>
                      <a:pt x="11792" y="72822"/>
                      <a:pt x="11620" y="71785"/>
                    </a:cubicBezTo>
                    <a:cubicBezTo>
                      <a:pt x="11144" y="68465"/>
                      <a:pt x="11850" y="66487"/>
                      <a:pt x="16371" y="64191"/>
                    </a:cubicBezTo>
                    <a:cubicBezTo>
                      <a:pt x="20892" y="61896"/>
                      <a:pt x="23965" y="60165"/>
                      <a:pt x="24671" y="54937"/>
                    </a:cubicBezTo>
                    <a:cubicBezTo>
                      <a:pt x="25378" y="49710"/>
                      <a:pt x="29652" y="53525"/>
                      <a:pt x="28945" y="44977"/>
                    </a:cubicBezTo>
                    <a:cubicBezTo>
                      <a:pt x="28239" y="36429"/>
                      <a:pt x="25413" y="22019"/>
                      <a:pt x="29652" y="16720"/>
                    </a:cubicBezTo>
                    <a:cubicBezTo>
                      <a:pt x="31789" y="14107"/>
                      <a:pt x="35285" y="12623"/>
                      <a:pt x="38287" y="10875"/>
                    </a:cubicBezTo>
                    <a:cubicBezTo>
                      <a:pt x="35321" y="9904"/>
                      <a:pt x="32689" y="7484"/>
                      <a:pt x="32336" y="5753"/>
                    </a:cubicBezTo>
                    <a:cubicBezTo>
                      <a:pt x="32068" y="3163"/>
                      <a:pt x="30178" y="1032"/>
                      <a:pt x="27638" y="455"/>
                    </a:cubicBezTo>
                    <a:cubicBezTo>
                      <a:pt x="24495" y="-587"/>
                      <a:pt x="19267" y="-587"/>
                      <a:pt x="16671" y="8826"/>
                    </a:cubicBezTo>
                    <a:cubicBezTo>
                      <a:pt x="14075" y="18239"/>
                      <a:pt x="11956" y="16138"/>
                      <a:pt x="6746" y="14566"/>
                    </a:cubicBezTo>
                    <a:cubicBezTo>
                      <a:pt x="1536" y="12994"/>
                      <a:pt x="3091" y="15096"/>
                      <a:pt x="477" y="19263"/>
                    </a:cubicBezTo>
                    <a:lnTo>
                      <a:pt x="477" y="19263"/>
                    </a:lnTo>
                    <a:lnTo>
                      <a:pt x="0" y="74576"/>
                    </a:lnTo>
                    <a:cubicBezTo>
                      <a:pt x="4334" y="75583"/>
                      <a:pt x="8848" y="75529"/>
                      <a:pt x="13157" y="7441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6FCC735D-92CC-4BD4-B5F8-738FF9A49D8C}"/>
                  </a:ext>
                </a:extLst>
              </p:cNvPr>
              <p:cNvSpPr/>
              <p:nvPr/>
            </p:nvSpPr>
            <p:spPr>
              <a:xfrm>
                <a:off x="3180935" y="4075578"/>
                <a:ext cx="114562" cy="117499"/>
              </a:xfrm>
              <a:custGeom>
                <a:avLst/>
                <a:gdLst>
                  <a:gd name="connsiteX0" fmla="*/ 63666 w 114562"/>
                  <a:gd name="connsiteY0" fmla="*/ 114551 h 117499"/>
                  <a:gd name="connsiteX1" fmla="*/ 70465 w 114562"/>
                  <a:gd name="connsiteY1" fmla="*/ 107751 h 117499"/>
                  <a:gd name="connsiteX2" fmla="*/ 76734 w 114562"/>
                  <a:gd name="connsiteY2" fmla="*/ 100440 h 117499"/>
                  <a:gd name="connsiteX3" fmla="*/ 86129 w 114562"/>
                  <a:gd name="connsiteY3" fmla="*/ 92599 h 117499"/>
                  <a:gd name="connsiteX4" fmla="*/ 93970 w 114562"/>
                  <a:gd name="connsiteY4" fmla="*/ 77464 h 117499"/>
                  <a:gd name="connsiteX5" fmla="*/ 104425 w 114562"/>
                  <a:gd name="connsiteY5" fmla="*/ 70665 h 117499"/>
                  <a:gd name="connsiteX6" fmla="*/ 114562 w 114562"/>
                  <a:gd name="connsiteY6" fmla="*/ 57578 h 117499"/>
                  <a:gd name="connsiteX7" fmla="*/ 108399 w 114562"/>
                  <a:gd name="connsiteY7" fmla="*/ 58073 h 117499"/>
                  <a:gd name="connsiteX8" fmla="*/ 100911 w 114562"/>
                  <a:gd name="connsiteY8" fmla="*/ 55724 h 117499"/>
                  <a:gd name="connsiteX9" fmla="*/ 87701 w 114562"/>
                  <a:gd name="connsiteY9" fmla="*/ 56042 h 117499"/>
                  <a:gd name="connsiteX10" fmla="*/ 88178 w 114562"/>
                  <a:gd name="connsiteY10" fmla="*/ 730 h 117499"/>
                  <a:gd name="connsiteX11" fmla="*/ 48531 w 114562"/>
                  <a:gd name="connsiteY11" fmla="*/ 147 h 117499"/>
                  <a:gd name="connsiteX12" fmla="*/ 37034 w 114562"/>
                  <a:gd name="connsiteY12" fmla="*/ 7971 h 117499"/>
                  <a:gd name="connsiteX13" fmla="*/ 30764 w 114562"/>
                  <a:gd name="connsiteY13" fmla="*/ 15812 h 117499"/>
                  <a:gd name="connsiteX14" fmla="*/ 30764 w 114562"/>
                  <a:gd name="connsiteY14" fmla="*/ 22611 h 117499"/>
                  <a:gd name="connsiteX15" fmla="*/ 46959 w 114562"/>
                  <a:gd name="connsiteY15" fmla="*/ 37746 h 117499"/>
                  <a:gd name="connsiteX16" fmla="*/ 51656 w 114562"/>
                  <a:gd name="connsiteY16" fmla="*/ 48730 h 117499"/>
                  <a:gd name="connsiteX17" fmla="*/ 26579 w 114562"/>
                  <a:gd name="connsiteY17" fmla="*/ 50815 h 117499"/>
                  <a:gd name="connsiteX18" fmla="*/ 17749 w 114562"/>
                  <a:gd name="connsiteY18" fmla="*/ 61781 h 117499"/>
                  <a:gd name="connsiteX19" fmla="*/ 4698 w 114562"/>
                  <a:gd name="connsiteY19" fmla="*/ 82162 h 117499"/>
                  <a:gd name="connsiteX20" fmla="*/ 0 w 114562"/>
                  <a:gd name="connsiteY20" fmla="*/ 96837 h 117499"/>
                  <a:gd name="connsiteX21" fmla="*/ 2366 w 114562"/>
                  <a:gd name="connsiteY21" fmla="*/ 97703 h 117499"/>
                  <a:gd name="connsiteX22" fmla="*/ 14941 w 114562"/>
                  <a:gd name="connsiteY22" fmla="*/ 104113 h 117499"/>
                  <a:gd name="connsiteX23" fmla="*/ 32972 w 114562"/>
                  <a:gd name="connsiteY23" fmla="*/ 112431 h 117499"/>
                  <a:gd name="connsiteX24" fmla="*/ 51021 w 114562"/>
                  <a:gd name="connsiteY24" fmla="*/ 113138 h 117499"/>
                  <a:gd name="connsiteX25" fmla="*/ 58226 w 114562"/>
                  <a:gd name="connsiteY25" fmla="*/ 117500 h 117499"/>
                  <a:gd name="connsiteX26" fmla="*/ 63665 w 114562"/>
                  <a:gd name="connsiteY26" fmla="*/ 114550 h 117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4562" h="117499">
                    <a:moveTo>
                      <a:pt x="63666" y="114551"/>
                    </a:moveTo>
                    <a:cubicBezTo>
                      <a:pt x="70465" y="114551"/>
                      <a:pt x="65767" y="108281"/>
                      <a:pt x="70465" y="107751"/>
                    </a:cubicBezTo>
                    <a:cubicBezTo>
                      <a:pt x="75162" y="107221"/>
                      <a:pt x="75162" y="104096"/>
                      <a:pt x="76734" y="100440"/>
                    </a:cubicBezTo>
                    <a:cubicBezTo>
                      <a:pt x="78306" y="96784"/>
                      <a:pt x="85564" y="99398"/>
                      <a:pt x="86129" y="92599"/>
                    </a:cubicBezTo>
                    <a:cubicBezTo>
                      <a:pt x="86694" y="85799"/>
                      <a:pt x="86659" y="79018"/>
                      <a:pt x="93970" y="77464"/>
                    </a:cubicBezTo>
                    <a:cubicBezTo>
                      <a:pt x="101282" y="75910"/>
                      <a:pt x="100770" y="73808"/>
                      <a:pt x="104425" y="70665"/>
                    </a:cubicBezTo>
                    <a:cubicBezTo>
                      <a:pt x="107516" y="68016"/>
                      <a:pt x="112479" y="64589"/>
                      <a:pt x="114562" y="57578"/>
                    </a:cubicBezTo>
                    <a:cubicBezTo>
                      <a:pt x="112524" y="57902"/>
                      <a:pt x="110463" y="58067"/>
                      <a:pt x="108399" y="58073"/>
                    </a:cubicBezTo>
                    <a:cubicBezTo>
                      <a:pt x="105708" y="58166"/>
                      <a:pt x="103066" y="57337"/>
                      <a:pt x="100911" y="55724"/>
                    </a:cubicBezTo>
                    <a:cubicBezTo>
                      <a:pt x="96598" y="56897"/>
                      <a:pt x="92065" y="57006"/>
                      <a:pt x="87701" y="56042"/>
                    </a:cubicBezTo>
                    <a:lnTo>
                      <a:pt x="88178" y="730"/>
                    </a:lnTo>
                    <a:cubicBezTo>
                      <a:pt x="85335" y="4809"/>
                      <a:pt x="58915" y="1189"/>
                      <a:pt x="48531" y="147"/>
                    </a:cubicBezTo>
                    <a:cubicBezTo>
                      <a:pt x="38146" y="-895"/>
                      <a:pt x="37034" y="3803"/>
                      <a:pt x="37034" y="7971"/>
                    </a:cubicBezTo>
                    <a:cubicBezTo>
                      <a:pt x="37034" y="12138"/>
                      <a:pt x="41731" y="15812"/>
                      <a:pt x="30764" y="15812"/>
                    </a:cubicBezTo>
                    <a:cubicBezTo>
                      <a:pt x="19797" y="15812"/>
                      <a:pt x="24495" y="18426"/>
                      <a:pt x="30764" y="22611"/>
                    </a:cubicBezTo>
                    <a:cubicBezTo>
                      <a:pt x="37034" y="26797"/>
                      <a:pt x="39595" y="32006"/>
                      <a:pt x="46959" y="37746"/>
                    </a:cubicBezTo>
                    <a:cubicBezTo>
                      <a:pt x="54323" y="43485"/>
                      <a:pt x="51656" y="43044"/>
                      <a:pt x="51656" y="48730"/>
                    </a:cubicBezTo>
                    <a:cubicBezTo>
                      <a:pt x="51656" y="54417"/>
                      <a:pt x="38605" y="50815"/>
                      <a:pt x="26579" y="50815"/>
                    </a:cubicBezTo>
                    <a:cubicBezTo>
                      <a:pt x="14552" y="50815"/>
                      <a:pt x="17749" y="57084"/>
                      <a:pt x="17749" y="61781"/>
                    </a:cubicBezTo>
                    <a:cubicBezTo>
                      <a:pt x="17749" y="66479"/>
                      <a:pt x="8919" y="74320"/>
                      <a:pt x="4698" y="82162"/>
                    </a:cubicBezTo>
                    <a:cubicBezTo>
                      <a:pt x="2413" y="86793"/>
                      <a:pt x="829" y="91739"/>
                      <a:pt x="0" y="96837"/>
                    </a:cubicBezTo>
                    <a:cubicBezTo>
                      <a:pt x="759" y="97200"/>
                      <a:pt x="1552" y="97490"/>
                      <a:pt x="2366" y="97703"/>
                    </a:cubicBezTo>
                    <a:cubicBezTo>
                      <a:pt x="7665" y="99133"/>
                      <a:pt x="7117" y="95583"/>
                      <a:pt x="14941" y="104113"/>
                    </a:cubicBezTo>
                    <a:cubicBezTo>
                      <a:pt x="22764" y="112643"/>
                      <a:pt x="27992" y="112431"/>
                      <a:pt x="32972" y="112431"/>
                    </a:cubicBezTo>
                    <a:cubicBezTo>
                      <a:pt x="37952" y="112431"/>
                      <a:pt x="43179" y="110524"/>
                      <a:pt x="51021" y="113138"/>
                    </a:cubicBezTo>
                    <a:cubicBezTo>
                      <a:pt x="53699" y="114075"/>
                      <a:pt x="56153" y="115561"/>
                      <a:pt x="58226" y="117500"/>
                    </a:cubicBezTo>
                    <a:cubicBezTo>
                      <a:pt x="59396" y="115631"/>
                      <a:pt x="61461" y="114512"/>
                      <a:pt x="63665" y="11455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21C028E3-680C-4ECF-A91B-0F9CBE71810A}"/>
                  </a:ext>
                </a:extLst>
              </p:cNvPr>
              <p:cNvSpPr/>
              <p:nvPr/>
            </p:nvSpPr>
            <p:spPr>
              <a:xfrm>
                <a:off x="3239108" y="4171779"/>
                <a:ext cx="71930" cy="39248"/>
              </a:xfrm>
              <a:custGeom>
                <a:avLst/>
                <a:gdLst>
                  <a:gd name="connsiteX0" fmla="*/ 50915 w 71930"/>
                  <a:gd name="connsiteY0" fmla="*/ 16848 h 39248"/>
                  <a:gd name="connsiteX1" fmla="*/ 35020 w 71930"/>
                  <a:gd name="connsiteY1" fmla="*/ 8018 h 39248"/>
                  <a:gd name="connsiteX2" fmla="*/ 26473 w 71930"/>
                  <a:gd name="connsiteY2" fmla="*/ 0 h 39248"/>
                  <a:gd name="connsiteX3" fmla="*/ 18561 w 71930"/>
                  <a:gd name="connsiteY3" fmla="*/ 4239 h 39248"/>
                  <a:gd name="connsiteX4" fmla="*/ 12292 w 71930"/>
                  <a:gd name="connsiteY4" fmla="*/ 11550 h 39248"/>
                  <a:gd name="connsiteX5" fmla="*/ 5492 w 71930"/>
                  <a:gd name="connsiteY5" fmla="*/ 18349 h 39248"/>
                  <a:gd name="connsiteX6" fmla="*/ 0 w 71930"/>
                  <a:gd name="connsiteY6" fmla="*/ 21298 h 39248"/>
                  <a:gd name="connsiteX7" fmla="*/ 11532 w 71930"/>
                  <a:gd name="connsiteY7" fmla="*/ 27850 h 39248"/>
                  <a:gd name="connsiteX8" fmla="*/ 32901 w 71930"/>
                  <a:gd name="connsiteY8" fmla="*/ 33784 h 39248"/>
                  <a:gd name="connsiteX9" fmla="*/ 60893 w 71930"/>
                  <a:gd name="connsiteY9" fmla="*/ 38765 h 39248"/>
                  <a:gd name="connsiteX10" fmla="*/ 69917 w 71930"/>
                  <a:gd name="connsiteY10" fmla="*/ 34014 h 39248"/>
                  <a:gd name="connsiteX11" fmla="*/ 71930 w 71930"/>
                  <a:gd name="connsiteY11" fmla="*/ 31312 h 39248"/>
                  <a:gd name="connsiteX12" fmla="*/ 70058 w 71930"/>
                  <a:gd name="connsiteY12" fmla="*/ 20097 h 39248"/>
                  <a:gd name="connsiteX13" fmla="*/ 50915 w 71930"/>
                  <a:gd name="connsiteY13" fmla="*/ 16848 h 3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1930" h="39248">
                    <a:moveTo>
                      <a:pt x="50915" y="16848"/>
                    </a:moveTo>
                    <a:cubicBezTo>
                      <a:pt x="44151" y="16565"/>
                      <a:pt x="39153" y="10384"/>
                      <a:pt x="35020" y="8018"/>
                    </a:cubicBezTo>
                    <a:cubicBezTo>
                      <a:pt x="31839" y="5723"/>
                      <a:pt x="28966" y="3029"/>
                      <a:pt x="26473" y="0"/>
                    </a:cubicBezTo>
                    <a:cubicBezTo>
                      <a:pt x="24106" y="2278"/>
                      <a:pt x="19726" y="1501"/>
                      <a:pt x="18561" y="4239"/>
                    </a:cubicBezTo>
                    <a:cubicBezTo>
                      <a:pt x="16989" y="7894"/>
                      <a:pt x="16989" y="11038"/>
                      <a:pt x="12292" y="11550"/>
                    </a:cubicBezTo>
                    <a:cubicBezTo>
                      <a:pt x="7594" y="12062"/>
                      <a:pt x="12292" y="18349"/>
                      <a:pt x="5492" y="18349"/>
                    </a:cubicBezTo>
                    <a:cubicBezTo>
                      <a:pt x="3269" y="18291"/>
                      <a:pt x="1180" y="19413"/>
                      <a:pt x="0" y="21298"/>
                    </a:cubicBezTo>
                    <a:cubicBezTo>
                      <a:pt x="3159" y="24514"/>
                      <a:pt x="7153" y="26783"/>
                      <a:pt x="11532" y="27850"/>
                    </a:cubicBezTo>
                    <a:cubicBezTo>
                      <a:pt x="21510" y="30217"/>
                      <a:pt x="26490" y="29987"/>
                      <a:pt x="32901" y="33784"/>
                    </a:cubicBezTo>
                    <a:cubicBezTo>
                      <a:pt x="39312" y="37581"/>
                      <a:pt x="52822" y="40425"/>
                      <a:pt x="60893" y="38765"/>
                    </a:cubicBezTo>
                    <a:cubicBezTo>
                      <a:pt x="68963" y="37104"/>
                      <a:pt x="68487" y="36627"/>
                      <a:pt x="69917" y="34014"/>
                    </a:cubicBezTo>
                    <a:cubicBezTo>
                      <a:pt x="70747" y="32477"/>
                      <a:pt x="71118" y="31630"/>
                      <a:pt x="71930" y="31312"/>
                    </a:cubicBezTo>
                    <a:cubicBezTo>
                      <a:pt x="70729" y="28080"/>
                      <a:pt x="70765" y="23418"/>
                      <a:pt x="70058" y="20097"/>
                    </a:cubicBezTo>
                    <a:cubicBezTo>
                      <a:pt x="69175" y="15965"/>
                      <a:pt x="57731" y="17148"/>
                      <a:pt x="50915" y="168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238586C3-99D4-445B-984D-2E9FD3B679EF}"/>
                  </a:ext>
                </a:extLst>
              </p:cNvPr>
              <p:cNvSpPr/>
              <p:nvPr/>
            </p:nvSpPr>
            <p:spPr>
              <a:xfrm>
                <a:off x="3265581" y="4128623"/>
                <a:ext cx="175089" cy="87148"/>
              </a:xfrm>
              <a:custGeom>
                <a:avLst/>
                <a:gdLst>
                  <a:gd name="connsiteX0" fmla="*/ 56831 w 175089"/>
                  <a:gd name="connsiteY0" fmla="*/ 86495 h 87148"/>
                  <a:gd name="connsiteX1" fmla="*/ 65361 w 175089"/>
                  <a:gd name="connsiteY1" fmla="*/ 83846 h 87148"/>
                  <a:gd name="connsiteX2" fmla="*/ 72725 w 175089"/>
                  <a:gd name="connsiteY2" fmla="*/ 74733 h 87148"/>
                  <a:gd name="connsiteX3" fmla="*/ 78023 w 175089"/>
                  <a:gd name="connsiteY3" fmla="*/ 64419 h 87148"/>
                  <a:gd name="connsiteX4" fmla="*/ 86853 w 175089"/>
                  <a:gd name="connsiteY4" fmla="*/ 59722 h 87148"/>
                  <a:gd name="connsiteX5" fmla="*/ 93917 w 175089"/>
                  <a:gd name="connsiteY5" fmla="*/ 59422 h 87148"/>
                  <a:gd name="connsiteX6" fmla="*/ 101865 w 175089"/>
                  <a:gd name="connsiteY6" fmla="*/ 61188 h 87148"/>
                  <a:gd name="connsiteX7" fmla="*/ 109812 w 175089"/>
                  <a:gd name="connsiteY7" fmla="*/ 52940 h 87148"/>
                  <a:gd name="connsiteX8" fmla="*/ 116876 w 175089"/>
                  <a:gd name="connsiteY8" fmla="*/ 43227 h 87148"/>
                  <a:gd name="connsiteX9" fmla="*/ 124523 w 175089"/>
                  <a:gd name="connsiteY9" fmla="*/ 33814 h 87148"/>
                  <a:gd name="connsiteX10" fmla="*/ 131587 w 175089"/>
                  <a:gd name="connsiteY10" fmla="*/ 36463 h 87148"/>
                  <a:gd name="connsiteX11" fmla="*/ 133936 w 175089"/>
                  <a:gd name="connsiteY11" fmla="*/ 41761 h 87148"/>
                  <a:gd name="connsiteX12" fmla="*/ 143366 w 175089"/>
                  <a:gd name="connsiteY12" fmla="*/ 36463 h 87148"/>
                  <a:gd name="connsiteX13" fmla="*/ 154846 w 175089"/>
                  <a:gd name="connsiteY13" fmla="*/ 34397 h 87148"/>
                  <a:gd name="connsiteX14" fmla="*/ 163376 w 175089"/>
                  <a:gd name="connsiteY14" fmla="*/ 30865 h 87148"/>
                  <a:gd name="connsiteX15" fmla="*/ 174713 w 175089"/>
                  <a:gd name="connsiteY15" fmla="*/ 27969 h 87148"/>
                  <a:gd name="connsiteX16" fmla="*/ 174431 w 175089"/>
                  <a:gd name="connsiteY16" fmla="*/ 23553 h 87148"/>
                  <a:gd name="connsiteX17" fmla="*/ 158537 w 175089"/>
                  <a:gd name="connsiteY17" fmla="*/ 15235 h 87148"/>
                  <a:gd name="connsiteX18" fmla="*/ 132912 w 175089"/>
                  <a:gd name="connsiteY18" fmla="*/ 1001 h 87148"/>
                  <a:gd name="connsiteX19" fmla="*/ 114156 w 175089"/>
                  <a:gd name="connsiteY19" fmla="*/ 524 h 87148"/>
                  <a:gd name="connsiteX20" fmla="*/ 88054 w 175089"/>
                  <a:gd name="connsiteY20" fmla="*/ 1955 h 87148"/>
                  <a:gd name="connsiteX21" fmla="*/ 70977 w 175089"/>
                  <a:gd name="connsiteY21" fmla="*/ 3844 h 87148"/>
                  <a:gd name="connsiteX22" fmla="*/ 52469 w 175089"/>
                  <a:gd name="connsiteY22" fmla="*/ 3138 h 87148"/>
                  <a:gd name="connsiteX23" fmla="*/ 38217 w 175089"/>
                  <a:gd name="connsiteY23" fmla="*/ 2184 h 87148"/>
                  <a:gd name="connsiteX24" fmla="*/ 29916 w 175089"/>
                  <a:gd name="connsiteY24" fmla="*/ 4533 h 87148"/>
                  <a:gd name="connsiteX25" fmla="*/ 19779 w 175089"/>
                  <a:gd name="connsiteY25" fmla="*/ 17620 h 87148"/>
                  <a:gd name="connsiteX26" fmla="*/ 9324 w 175089"/>
                  <a:gd name="connsiteY26" fmla="*/ 24419 h 87148"/>
                  <a:gd name="connsiteX27" fmla="*/ 1483 w 175089"/>
                  <a:gd name="connsiteY27" fmla="*/ 39554 h 87148"/>
                  <a:gd name="connsiteX28" fmla="*/ 0 w 175089"/>
                  <a:gd name="connsiteY28" fmla="*/ 43086 h 87148"/>
                  <a:gd name="connsiteX29" fmla="*/ 8548 w 175089"/>
                  <a:gd name="connsiteY29" fmla="*/ 51104 h 87148"/>
                  <a:gd name="connsiteX30" fmla="*/ 24442 w 175089"/>
                  <a:gd name="connsiteY30" fmla="*/ 59934 h 87148"/>
                  <a:gd name="connsiteX31" fmla="*/ 43586 w 175089"/>
                  <a:gd name="connsiteY31" fmla="*/ 63183 h 87148"/>
                  <a:gd name="connsiteX32" fmla="*/ 45458 w 175089"/>
                  <a:gd name="connsiteY32" fmla="*/ 74398 h 87148"/>
                  <a:gd name="connsiteX33" fmla="*/ 48195 w 175089"/>
                  <a:gd name="connsiteY33" fmla="*/ 74504 h 87148"/>
                  <a:gd name="connsiteX34" fmla="*/ 53175 w 175089"/>
                  <a:gd name="connsiteY34" fmla="*/ 82557 h 87148"/>
                  <a:gd name="connsiteX35" fmla="*/ 46447 w 175089"/>
                  <a:gd name="connsiteY35" fmla="*/ 87148 h 87148"/>
                  <a:gd name="connsiteX36" fmla="*/ 56831 w 175089"/>
                  <a:gd name="connsiteY36" fmla="*/ 86495 h 87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75089" h="87148">
                    <a:moveTo>
                      <a:pt x="56831" y="86495"/>
                    </a:moveTo>
                    <a:cubicBezTo>
                      <a:pt x="61829" y="86795"/>
                      <a:pt x="63295" y="87678"/>
                      <a:pt x="65361" y="83846"/>
                    </a:cubicBezTo>
                    <a:cubicBezTo>
                      <a:pt x="67427" y="80013"/>
                      <a:pt x="72725" y="80914"/>
                      <a:pt x="72725" y="74733"/>
                    </a:cubicBezTo>
                    <a:cubicBezTo>
                      <a:pt x="72725" y="68552"/>
                      <a:pt x="73308" y="64419"/>
                      <a:pt x="78023" y="64419"/>
                    </a:cubicBezTo>
                    <a:cubicBezTo>
                      <a:pt x="81561" y="64407"/>
                      <a:pt x="84866" y="62649"/>
                      <a:pt x="86853" y="59722"/>
                    </a:cubicBezTo>
                    <a:cubicBezTo>
                      <a:pt x="88019" y="57956"/>
                      <a:pt x="92151" y="56190"/>
                      <a:pt x="93917" y="59422"/>
                    </a:cubicBezTo>
                    <a:cubicBezTo>
                      <a:pt x="95683" y="62653"/>
                      <a:pt x="99216" y="64419"/>
                      <a:pt x="101865" y="61188"/>
                    </a:cubicBezTo>
                    <a:cubicBezTo>
                      <a:pt x="104514" y="57956"/>
                      <a:pt x="106280" y="53823"/>
                      <a:pt x="109812" y="52940"/>
                    </a:cubicBezTo>
                    <a:cubicBezTo>
                      <a:pt x="113344" y="52057"/>
                      <a:pt x="115693" y="46176"/>
                      <a:pt x="116876" y="43227"/>
                    </a:cubicBezTo>
                    <a:cubicBezTo>
                      <a:pt x="118059" y="40278"/>
                      <a:pt x="120408" y="33814"/>
                      <a:pt x="124523" y="33814"/>
                    </a:cubicBezTo>
                    <a:cubicBezTo>
                      <a:pt x="128638" y="33814"/>
                      <a:pt x="130704" y="32348"/>
                      <a:pt x="131587" y="36463"/>
                    </a:cubicBezTo>
                    <a:cubicBezTo>
                      <a:pt x="132470" y="40578"/>
                      <a:pt x="130704" y="42061"/>
                      <a:pt x="133936" y="41761"/>
                    </a:cubicBezTo>
                    <a:cubicBezTo>
                      <a:pt x="137168" y="41461"/>
                      <a:pt x="138951" y="36463"/>
                      <a:pt x="143366" y="36463"/>
                    </a:cubicBezTo>
                    <a:cubicBezTo>
                      <a:pt x="147781" y="36463"/>
                      <a:pt x="150130" y="37346"/>
                      <a:pt x="154846" y="34397"/>
                    </a:cubicBezTo>
                    <a:cubicBezTo>
                      <a:pt x="159561" y="31448"/>
                      <a:pt x="159844" y="31165"/>
                      <a:pt x="163376" y="30865"/>
                    </a:cubicBezTo>
                    <a:cubicBezTo>
                      <a:pt x="166908" y="30565"/>
                      <a:pt x="168938" y="28269"/>
                      <a:pt x="174713" y="27969"/>
                    </a:cubicBezTo>
                    <a:cubicBezTo>
                      <a:pt x="175300" y="26531"/>
                      <a:pt x="175196" y="24904"/>
                      <a:pt x="174431" y="23553"/>
                    </a:cubicBezTo>
                    <a:cubicBezTo>
                      <a:pt x="172294" y="18556"/>
                      <a:pt x="164947" y="21646"/>
                      <a:pt x="158537" y="15235"/>
                    </a:cubicBezTo>
                    <a:cubicBezTo>
                      <a:pt x="152126" y="8825"/>
                      <a:pt x="140258" y="1001"/>
                      <a:pt x="132912" y="1001"/>
                    </a:cubicBezTo>
                    <a:cubicBezTo>
                      <a:pt x="125565" y="1001"/>
                      <a:pt x="122315" y="-888"/>
                      <a:pt x="114156" y="524"/>
                    </a:cubicBezTo>
                    <a:cubicBezTo>
                      <a:pt x="105997" y="1937"/>
                      <a:pt x="98262" y="1955"/>
                      <a:pt x="88054" y="1955"/>
                    </a:cubicBezTo>
                    <a:cubicBezTo>
                      <a:pt x="77847" y="1955"/>
                      <a:pt x="78094" y="1231"/>
                      <a:pt x="70977" y="3844"/>
                    </a:cubicBezTo>
                    <a:cubicBezTo>
                      <a:pt x="63860" y="6458"/>
                      <a:pt x="58155" y="5028"/>
                      <a:pt x="52469" y="3138"/>
                    </a:cubicBezTo>
                    <a:cubicBezTo>
                      <a:pt x="46782" y="1248"/>
                      <a:pt x="42967" y="47"/>
                      <a:pt x="38217" y="2184"/>
                    </a:cubicBezTo>
                    <a:cubicBezTo>
                      <a:pt x="35566" y="3332"/>
                      <a:pt x="32775" y="4121"/>
                      <a:pt x="29916" y="4533"/>
                    </a:cubicBezTo>
                    <a:cubicBezTo>
                      <a:pt x="27833" y="11597"/>
                      <a:pt x="22852" y="14971"/>
                      <a:pt x="19779" y="17620"/>
                    </a:cubicBezTo>
                    <a:cubicBezTo>
                      <a:pt x="16124" y="20763"/>
                      <a:pt x="16636" y="22918"/>
                      <a:pt x="9324" y="24419"/>
                    </a:cubicBezTo>
                    <a:cubicBezTo>
                      <a:pt x="2013" y="25920"/>
                      <a:pt x="2013" y="32772"/>
                      <a:pt x="1483" y="39554"/>
                    </a:cubicBezTo>
                    <a:cubicBezTo>
                      <a:pt x="1447" y="40875"/>
                      <a:pt x="918" y="42135"/>
                      <a:pt x="0" y="43086"/>
                    </a:cubicBezTo>
                    <a:cubicBezTo>
                      <a:pt x="2493" y="46115"/>
                      <a:pt x="5366" y="48809"/>
                      <a:pt x="8548" y="51104"/>
                    </a:cubicBezTo>
                    <a:cubicBezTo>
                      <a:pt x="12680" y="53470"/>
                      <a:pt x="17678" y="59651"/>
                      <a:pt x="24442" y="59934"/>
                    </a:cubicBezTo>
                    <a:cubicBezTo>
                      <a:pt x="31206" y="60216"/>
                      <a:pt x="42703" y="59051"/>
                      <a:pt x="43586" y="63183"/>
                    </a:cubicBezTo>
                    <a:cubicBezTo>
                      <a:pt x="44292" y="66503"/>
                      <a:pt x="44257" y="71166"/>
                      <a:pt x="45458" y="74398"/>
                    </a:cubicBezTo>
                    <a:cubicBezTo>
                      <a:pt x="46361" y="74171"/>
                      <a:pt x="47311" y="74207"/>
                      <a:pt x="48195" y="74504"/>
                    </a:cubicBezTo>
                    <a:cubicBezTo>
                      <a:pt x="51515" y="75210"/>
                      <a:pt x="58632" y="82097"/>
                      <a:pt x="53175" y="82557"/>
                    </a:cubicBezTo>
                    <a:cubicBezTo>
                      <a:pt x="49484" y="82892"/>
                      <a:pt x="46570" y="84835"/>
                      <a:pt x="46447" y="87148"/>
                    </a:cubicBezTo>
                    <a:cubicBezTo>
                      <a:pt x="49883" y="86631"/>
                      <a:pt x="53357" y="86412"/>
                      <a:pt x="56831" y="8649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B5106685-9382-4CBC-826E-0BA1C46D5B6E}"/>
                  </a:ext>
                </a:extLst>
              </p:cNvPr>
              <p:cNvSpPr/>
              <p:nvPr/>
            </p:nvSpPr>
            <p:spPr>
              <a:xfrm>
                <a:off x="3312027" y="4156609"/>
                <a:ext cx="128266" cy="124067"/>
              </a:xfrm>
              <a:custGeom>
                <a:avLst/>
                <a:gdLst>
                  <a:gd name="connsiteX0" fmla="*/ 59533 w 128266"/>
                  <a:gd name="connsiteY0" fmla="*/ 111790 h 124067"/>
                  <a:gd name="connsiteX1" fmla="*/ 71312 w 128266"/>
                  <a:gd name="connsiteY1" fmla="*/ 114439 h 124067"/>
                  <a:gd name="connsiteX2" fmla="*/ 91904 w 128266"/>
                  <a:gd name="connsiteY2" fmla="*/ 115905 h 124067"/>
                  <a:gd name="connsiteX3" fmla="*/ 101035 w 128266"/>
                  <a:gd name="connsiteY3" fmla="*/ 123569 h 124067"/>
                  <a:gd name="connsiteX4" fmla="*/ 108399 w 128266"/>
                  <a:gd name="connsiteY4" fmla="*/ 120620 h 124067"/>
                  <a:gd name="connsiteX5" fmla="*/ 113415 w 128266"/>
                  <a:gd name="connsiteY5" fmla="*/ 116540 h 124067"/>
                  <a:gd name="connsiteX6" fmla="*/ 112567 w 128266"/>
                  <a:gd name="connsiteY6" fmla="*/ 111366 h 124067"/>
                  <a:gd name="connsiteX7" fmla="*/ 111384 w 128266"/>
                  <a:gd name="connsiteY7" fmla="*/ 103066 h 124067"/>
                  <a:gd name="connsiteX8" fmla="*/ 113521 w 128266"/>
                  <a:gd name="connsiteY8" fmla="*/ 92151 h 124067"/>
                  <a:gd name="connsiteX9" fmla="*/ 115657 w 128266"/>
                  <a:gd name="connsiteY9" fmla="*/ 78147 h 124067"/>
                  <a:gd name="connsiteX10" fmla="*/ 121344 w 128266"/>
                  <a:gd name="connsiteY10" fmla="*/ 62253 h 124067"/>
                  <a:gd name="connsiteX11" fmla="*/ 117547 w 128266"/>
                  <a:gd name="connsiteY11" fmla="*/ 45881 h 124067"/>
                  <a:gd name="connsiteX12" fmla="*/ 121591 w 128266"/>
                  <a:gd name="connsiteY12" fmla="*/ 32601 h 124067"/>
                  <a:gd name="connsiteX13" fmla="*/ 127048 w 128266"/>
                  <a:gd name="connsiteY13" fmla="*/ 20027 h 124067"/>
                  <a:gd name="connsiteX14" fmla="*/ 124435 w 128266"/>
                  <a:gd name="connsiteY14" fmla="*/ 6499 h 124067"/>
                  <a:gd name="connsiteX15" fmla="*/ 128267 w 128266"/>
                  <a:gd name="connsiteY15" fmla="*/ 0 h 124067"/>
                  <a:gd name="connsiteX16" fmla="*/ 116929 w 128266"/>
                  <a:gd name="connsiteY16" fmla="*/ 2896 h 124067"/>
                  <a:gd name="connsiteX17" fmla="*/ 108399 w 128266"/>
                  <a:gd name="connsiteY17" fmla="*/ 6428 h 124067"/>
                  <a:gd name="connsiteX18" fmla="*/ 96920 w 128266"/>
                  <a:gd name="connsiteY18" fmla="*/ 8495 h 124067"/>
                  <a:gd name="connsiteX19" fmla="*/ 87489 w 128266"/>
                  <a:gd name="connsiteY19" fmla="*/ 13793 h 124067"/>
                  <a:gd name="connsiteX20" fmla="*/ 85141 w 128266"/>
                  <a:gd name="connsiteY20" fmla="*/ 8495 h 124067"/>
                  <a:gd name="connsiteX21" fmla="*/ 78076 w 128266"/>
                  <a:gd name="connsiteY21" fmla="*/ 5845 h 124067"/>
                  <a:gd name="connsiteX22" fmla="*/ 70429 w 128266"/>
                  <a:gd name="connsiteY22" fmla="*/ 15259 h 124067"/>
                  <a:gd name="connsiteX23" fmla="*/ 63365 w 128266"/>
                  <a:gd name="connsiteY23" fmla="*/ 24972 h 124067"/>
                  <a:gd name="connsiteX24" fmla="*/ 55418 w 128266"/>
                  <a:gd name="connsiteY24" fmla="*/ 33219 h 124067"/>
                  <a:gd name="connsiteX25" fmla="*/ 47471 w 128266"/>
                  <a:gd name="connsiteY25" fmla="*/ 31453 h 124067"/>
                  <a:gd name="connsiteX26" fmla="*/ 40407 w 128266"/>
                  <a:gd name="connsiteY26" fmla="*/ 31753 h 124067"/>
                  <a:gd name="connsiteX27" fmla="*/ 31577 w 128266"/>
                  <a:gd name="connsiteY27" fmla="*/ 36451 h 124067"/>
                  <a:gd name="connsiteX28" fmla="*/ 26279 w 128266"/>
                  <a:gd name="connsiteY28" fmla="*/ 46764 h 124067"/>
                  <a:gd name="connsiteX29" fmla="*/ 18914 w 128266"/>
                  <a:gd name="connsiteY29" fmla="*/ 55877 h 124067"/>
                  <a:gd name="connsiteX30" fmla="*/ 10384 w 128266"/>
                  <a:gd name="connsiteY30" fmla="*/ 58526 h 124067"/>
                  <a:gd name="connsiteX31" fmla="*/ 0 w 128266"/>
                  <a:gd name="connsiteY31" fmla="*/ 59250 h 124067"/>
                  <a:gd name="connsiteX32" fmla="*/ 1978 w 128266"/>
                  <a:gd name="connsiteY32" fmla="*/ 62783 h 124067"/>
                  <a:gd name="connsiteX33" fmla="*/ 9572 w 128266"/>
                  <a:gd name="connsiteY33" fmla="*/ 71330 h 124067"/>
                  <a:gd name="connsiteX34" fmla="*/ 21669 w 128266"/>
                  <a:gd name="connsiteY34" fmla="*/ 79401 h 124067"/>
                  <a:gd name="connsiteX35" fmla="*/ 34968 w 128266"/>
                  <a:gd name="connsiteY35" fmla="*/ 94589 h 124067"/>
                  <a:gd name="connsiteX36" fmla="*/ 52292 w 128266"/>
                  <a:gd name="connsiteY36" fmla="*/ 109300 h 124067"/>
                  <a:gd name="connsiteX37" fmla="*/ 52292 w 128266"/>
                  <a:gd name="connsiteY37" fmla="*/ 109441 h 124067"/>
                  <a:gd name="connsiteX38" fmla="*/ 59533 w 128266"/>
                  <a:gd name="connsiteY38" fmla="*/ 111790 h 124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28266" h="124067">
                    <a:moveTo>
                      <a:pt x="59533" y="111790"/>
                    </a:moveTo>
                    <a:cubicBezTo>
                      <a:pt x="65414" y="116788"/>
                      <a:pt x="66897" y="114439"/>
                      <a:pt x="71312" y="114439"/>
                    </a:cubicBezTo>
                    <a:cubicBezTo>
                      <a:pt x="75727" y="114439"/>
                      <a:pt x="89255" y="111790"/>
                      <a:pt x="91904" y="115905"/>
                    </a:cubicBezTo>
                    <a:cubicBezTo>
                      <a:pt x="94553" y="120019"/>
                      <a:pt x="94271" y="122386"/>
                      <a:pt x="101035" y="123569"/>
                    </a:cubicBezTo>
                    <a:cubicBezTo>
                      <a:pt x="107799" y="124753"/>
                      <a:pt x="107216" y="123852"/>
                      <a:pt x="108399" y="120620"/>
                    </a:cubicBezTo>
                    <a:cubicBezTo>
                      <a:pt x="109284" y="118507"/>
                      <a:pt x="111166" y="116977"/>
                      <a:pt x="113415" y="116540"/>
                    </a:cubicBezTo>
                    <a:cubicBezTo>
                      <a:pt x="113479" y="114776"/>
                      <a:pt x="113191" y="113017"/>
                      <a:pt x="112567" y="111366"/>
                    </a:cubicBezTo>
                    <a:cubicBezTo>
                      <a:pt x="110660" y="107834"/>
                      <a:pt x="109035" y="106863"/>
                      <a:pt x="111384" y="103066"/>
                    </a:cubicBezTo>
                    <a:cubicBezTo>
                      <a:pt x="113733" y="99269"/>
                      <a:pt x="115657" y="97609"/>
                      <a:pt x="113521" y="92151"/>
                    </a:cubicBezTo>
                    <a:cubicBezTo>
                      <a:pt x="111586" y="87447"/>
                      <a:pt x="112408" y="82060"/>
                      <a:pt x="115657" y="78147"/>
                    </a:cubicBezTo>
                    <a:cubicBezTo>
                      <a:pt x="118501" y="74615"/>
                      <a:pt x="123251" y="69123"/>
                      <a:pt x="121344" y="62253"/>
                    </a:cubicBezTo>
                    <a:cubicBezTo>
                      <a:pt x="119437" y="55383"/>
                      <a:pt x="114474" y="50155"/>
                      <a:pt x="117547" y="45881"/>
                    </a:cubicBezTo>
                    <a:cubicBezTo>
                      <a:pt x="120620" y="41608"/>
                      <a:pt x="120638" y="37352"/>
                      <a:pt x="121591" y="32601"/>
                    </a:cubicBezTo>
                    <a:cubicBezTo>
                      <a:pt x="122545" y="27850"/>
                      <a:pt x="127278" y="27144"/>
                      <a:pt x="127048" y="20027"/>
                    </a:cubicBezTo>
                    <a:cubicBezTo>
                      <a:pt x="126819" y="12910"/>
                      <a:pt x="122298" y="11956"/>
                      <a:pt x="124435" y="6499"/>
                    </a:cubicBezTo>
                    <a:cubicBezTo>
                      <a:pt x="125706" y="3214"/>
                      <a:pt x="127508" y="1731"/>
                      <a:pt x="128267" y="0"/>
                    </a:cubicBezTo>
                    <a:cubicBezTo>
                      <a:pt x="122492" y="300"/>
                      <a:pt x="120214" y="2631"/>
                      <a:pt x="116929" y="2896"/>
                    </a:cubicBezTo>
                    <a:cubicBezTo>
                      <a:pt x="113644" y="3161"/>
                      <a:pt x="113097" y="3497"/>
                      <a:pt x="108399" y="6428"/>
                    </a:cubicBezTo>
                    <a:cubicBezTo>
                      <a:pt x="103701" y="9360"/>
                      <a:pt x="101335" y="8495"/>
                      <a:pt x="96920" y="8495"/>
                    </a:cubicBezTo>
                    <a:cubicBezTo>
                      <a:pt x="92505" y="8495"/>
                      <a:pt x="90739" y="13493"/>
                      <a:pt x="87489" y="13793"/>
                    </a:cubicBezTo>
                    <a:cubicBezTo>
                      <a:pt x="84240" y="14093"/>
                      <a:pt x="86024" y="12609"/>
                      <a:pt x="85141" y="8495"/>
                    </a:cubicBezTo>
                    <a:cubicBezTo>
                      <a:pt x="84258" y="4380"/>
                      <a:pt x="82191" y="5845"/>
                      <a:pt x="78076" y="5845"/>
                    </a:cubicBezTo>
                    <a:cubicBezTo>
                      <a:pt x="73961" y="5845"/>
                      <a:pt x="71595" y="12327"/>
                      <a:pt x="70429" y="15259"/>
                    </a:cubicBezTo>
                    <a:cubicBezTo>
                      <a:pt x="69264" y="18190"/>
                      <a:pt x="66897" y="24089"/>
                      <a:pt x="63365" y="24972"/>
                    </a:cubicBezTo>
                    <a:cubicBezTo>
                      <a:pt x="59833" y="25855"/>
                      <a:pt x="58067" y="29987"/>
                      <a:pt x="55418" y="33219"/>
                    </a:cubicBezTo>
                    <a:cubicBezTo>
                      <a:pt x="52769" y="36451"/>
                      <a:pt x="49237" y="34685"/>
                      <a:pt x="47471" y="31453"/>
                    </a:cubicBezTo>
                    <a:cubicBezTo>
                      <a:pt x="45705" y="28221"/>
                      <a:pt x="41572" y="29987"/>
                      <a:pt x="40407" y="31753"/>
                    </a:cubicBezTo>
                    <a:cubicBezTo>
                      <a:pt x="38419" y="34680"/>
                      <a:pt x="35115" y="36438"/>
                      <a:pt x="31577" y="36451"/>
                    </a:cubicBezTo>
                    <a:cubicBezTo>
                      <a:pt x="26861" y="36451"/>
                      <a:pt x="26279" y="40583"/>
                      <a:pt x="26279" y="46764"/>
                    </a:cubicBezTo>
                    <a:cubicBezTo>
                      <a:pt x="26279" y="52946"/>
                      <a:pt x="20980" y="52063"/>
                      <a:pt x="18914" y="55877"/>
                    </a:cubicBezTo>
                    <a:cubicBezTo>
                      <a:pt x="16848" y="59692"/>
                      <a:pt x="15382" y="58826"/>
                      <a:pt x="10384" y="58526"/>
                    </a:cubicBezTo>
                    <a:cubicBezTo>
                      <a:pt x="6908" y="58467"/>
                      <a:pt x="3434" y="58710"/>
                      <a:pt x="0" y="59250"/>
                    </a:cubicBezTo>
                    <a:cubicBezTo>
                      <a:pt x="18" y="60687"/>
                      <a:pt x="763" y="62016"/>
                      <a:pt x="1978" y="62783"/>
                    </a:cubicBezTo>
                    <a:cubicBezTo>
                      <a:pt x="6481" y="66315"/>
                      <a:pt x="3161" y="70376"/>
                      <a:pt x="9572" y="71330"/>
                    </a:cubicBezTo>
                    <a:cubicBezTo>
                      <a:pt x="15983" y="72284"/>
                      <a:pt x="19073" y="73944"/>
                      <a:pt x="21669" y="79401"/>
                    </a:cubicBezTo>
                    <a:cubicBezTo>
                      <a:pt x="24908" y="85396"/>
                      <a:pt x="29453" y="90586"/>
                      <a:pt x="34968" y="94589"/>
                    </a:cubicBezTo>
                    <a:cubicBezTo>
                      <a:pt x="39948" y="98121"/>
                      <a:pt x="51586" y="105503"/>
                      <a:pt x="52292" y="109300"/>
                    </a:cubicBezTo>
                    <a:cubicBezTo>
                      <a:pt x="52284" y="109347"/>
                      <a:pt x="52284" y="109394"/>
                      <a:pt x="52292" y="109441"/>
                    </a:cubicBezTo>
                    <a:cubicBezTo>
                      <a:pt x="54930" y="109156"/>
                      <a:pt x="57564" y="110011"/>
                      <a:pt x="59533" y="11179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25980B1C-AC2C-4D91-B843-EC1AADDC5228}"/>
                  </a:ext>
                </a:extLst>
              </p:cNvPr>
              <p:cNvSpPr/>
              <p:nvPr/>
            </p:nvSpPr>
            <p:spPr>
              <a:xfrm>
                <a:off x="3361617" y="4265934"/>
                <a:ext cx="90421" cy="84446"/>
              </a:xfrm>
              <a:custGeom>
                <a:avLst/>
                <a:gdLst>
                  <a:gd name="connsiteX0" fmla="*/ 86183 w 90421"/>
                  <a:gd name="connsiteY0" fmla="*/ 75755 h 84446"/>
                  <a:gd name="connsiteX1" fmla="*/ 88232 w 90421"/>
                  <a:gd name="connsiteY1" fmla="*/ 68991 h 84446"/>
                  <a:gd name="connsiteX2" fmla="*/ 86766 w 90421"/>
                  <a:gd name="connsiteY2" fmla="*/ 63693 h 84446"/>
                  <a:gd name="connsiteX3" fmla="*/ 83534 w 90421"/>
                  <a:gd name="connsiteY3" fmla="*/ 56028 h 84446"/>
                  <a:gd name="connsiteX4" fmla="*/ 86466 w 90421"/>
                  <a:gd name="connsiteY4" fmla="*/ 46315 h 84446"/>
                  <a:gd name="connsiteX5" fmla="*/ 90422 w 90421"/>
                  <a:gd name="connsiteY5" fmla="*/ 39516 h 84446"/>
                  <a:gd name="connsiteX6" fmla="*/ 74845 w 90421"/>
                  <a:gd name="connsiteY6" fmla="*/ 25776 h 84446"/>
                  <a:gd name="connsiteX7" fmla="*/ 68435 w 90421"/>
                  <a:gd name="connsiteY7" fmla="*/ 14385 h 84446"/>
                  <a:gd name="connsiteX8" fmla="*/ 63825 w 90421"/>
                  <a:gd name="connsiteY8" fmla="*/ 7215 h 84446"/>
                  <a:gd name="connsiteX9" fmla="*/ 58810 w 90421"/>
                  <a:gd name="connsiteY9" fmla="*/ 11295 h 84446"/>
                  <a:gd name="connsiteX10" fmla="*/ 51445 w 90421"/>
                  <a:gd name="connsiteY10" fmla="*/ 14244 h 84446"/>
                  <a:gd name="connsiteX11" fmla="*/ 42315 w 90421"/>
                  <a:gd name="connsiteY11" fmla="*/ 6579 h 84446"/>
                  <a:gd name="connsiteX12" fmla="*/ 21723 w 90421"/>
                  <a:gd name="connsiteY12" fmla="*/ 5114 h 84446"/>
                  <a:gd name="connsiteX13" fmla="*/ 9944 w 90421"/>
                  <a:gd name="connsiteY13" fmla="*/ 2465 h 84446"/>
                  <a:gd name="connsiteX14" fmla="*/ 2721 w 90421"/>
                  <a:gd name="connsiteY14" fmla="*/ 45 h 84446"/>
                  <a:gd name="connsiteX15" fmla="*/ 3656 w 90421"/>
                  <a:gd name="connsiteY15" fmla="*/ 11542 h 84446"/>
                  <a:gd name="connsiteX16" fmla="*/ 2703 w 90421"/>
                  <a:gd name="connsiteY16" fmla="*/ 19136 h 84446"/>
                  <a:gd name="connsiteX17" fmla="*/ 3180 w 90421"/>
                  <a:gd name="connsiteY17" fmla="*/ 31498 h 84446"/>
                  <a:gd name="connsiteX18" fmla="*/ 15047 w 90421"/>
                  <a:gd name="connsiteY18" fmla="*/ 40046 h 84446"/>
                  <a:gd name="connsiteX19" fmla="*/ 26915 w 90421"/>
                  <a:gd name="connsiteY19" fmla="*/ 43136 h 84446"/>
                  <a:gd name="connsiteX20" fmla="*/ 34509 w 90421"/>
                  <a:gd name="connsiteY20" fmla="*/ 39604 h 84446"/>
                  <a:gd name="connsiteX21" fmla="*/ 42562 w 90421"/>
                  <a:gd name="connsiteY21" fmla="*/ 48434 h 84446"/>
                  <a:gd name="connsiteX22" fmla="*/ 60841 w 90421"/>
                  <a:gd name="connsiteY22" fmla="*/ 56028 h 84446"/>
                  <a:gd name="connsiteX23" fmla="*/ 65344 w 90421"/>
                  <a:gd name="connsiteY23" fmla="*/ 66006 h 84446"/>
                  <a:gd name="connsiteX24" fmla="*/ 66774 w 90421"/>
                  <a:gd name="connsiteY24" fmla="*/ 77874 h 84446"/>
                  <a:gd name="connsiteX25" fmla="*/ 84929 w 90421"/>
                  <a:gd name="connsiteY25" fmla="*/ 84073 h 84446"/>
                  <a:gd name="connsiteX26" fmla="*/ 86183 w 90421"/>
                  <a:gd name="connsiteY26" fmla="*/ 75755 h 84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0421" h="84446">
                    <a:moveTo>
                      <a:pt x="86183" y="75755"/>
                    </a:moveTo>
                    <a:cubicBezTo>
                      <a:pt x="85989" y="73323"/>
                      <a:pt x="86721" y="70907"/>
                      <a:pt x="88232" y="68991"/>
                    </a:cubicBezTo>
                    <a:cubicBezTo>
                      <a:pt x="89998" y="66925"/>
                      <a:pt x="91764" y="63975"/>
                      <a:pt x="86766" y="63693"/>
                    </a:cubicBezTo>
                    <a:cubicBezTo>
                      <a:pt x="81768" y="63410"/>
                      <a:pt x="83817" y="58395"/>
                      <a:pt x="83534" y="56028"/>
                    </a:cubicBezTo>
                    <a:cubicBezTo>
                      <a:pt x="83050" y="52518"/>
                      <a:pt x="84121" y="48971"/>
                      <a:pt x="86466" y="46315"/>
                    </a:cubicBezTo>
                    <a:cubicBezTo>
                      <a:pt x="88159" y="44288"/>
                      <a:pt x="89496" y="41989"/>
                      <a:pt x="90422" y="39516"/>
                    </a:cubicBezTo>
                    <a:cubicBezTo>
                      <a:pt x="86377" y="38686"/>
                      <a:pt x="80267" y="30015"/>
                      <a:pt x="74845" y="25776"/>
                    </a:cubicBezTo>
                    <a:cubicBezTo>
                      <a:pt x="69423" y="21538"/>
                      <a:pt x="75322" y="20072"/>
                      <a:pt x="68435" y="14385"/>
                    </a:cubicBezTo>
                    <a:cubicBezTo>
                      <a:pt x="64903" y="11436"/>
                      <a:pt x="64055" y="9193"/>
                      <a:pt x="63825" y="7215"/>
                    </a:cubicBezTo>
                    <a:cubicBezTo>
                      <a:pt x="61577" y="7651"/>
                      <a:pt x="59695" y="9182"/>
                      <a:pt x="58810" y="11295"/>
                    </a:cubicBezTo>
                    <a:cubicBezTo>
                      <a:pt x="57626" y="14526"/>
                      <a:pt x="58209" y="15409"/>
                      <a:pt x="51445" y="14244"/>
                    </a:cubicBezTo>
                    <a:cubicBezTo>
                      <a:pt x="44681" y="13078"/>
                      <a:pt x="44964" y="10712"/>
                      <a:pt x="42315" y="6579"/>
                    </a:cubicBezTo>
                    <a:cubicBezTo>
                      <a:pt x="39666" y="2447"/>
                      <a:pt x="26138" y="5114"/>
                      <a:pt x="21723" y="5114"/>
                    </a:cubicBezTo>
                    <a:cubicBezTo>
                      <a:pt x="17308" y="5114"/>
                      <a:pt x="15824" y="7462"/>
                      <a:pt x="9944" y="2465"/>
                    </a:cubicBezTo>
                    <a:cubicBezTo>
                      <a:pt x="7991" y="664"/>
                      <a:pt x="5363" y="-216"/>
                      <a:pt x="2721" y="45"/>
                    </a:cubicBezTo>
                    <a:cubicBezTo>
                      <a:pt x="3338" y="3807"/>
                      <a:pt x="831" y="8487"/>
                      <a:pt x="3656" y="11542"/>
                    </a:cubicBezTo>
                    <a:cubicBezTo>
                      <a:pt x="6482" y="14597"/>
                      <a:pt x="6023" y="17229"/>
                      <a:pt x="2703" y="19136"/>
                    </a:cubicBezTo>
                    <a:cubicBezTo>
                      <a:pt x="-617" y="21043"/>
                      <a:pt x="-1341" y="26959"/>
                      <a:pt x="3180" y="31498"/>
                    </a:cubicBezTo>
                    <a:cubicBezTo>
                      <a:pt x="7701" y="36037"/>
                      <a:pt x="12910" y="35542"/>
                      <a:pt x="15047" y="40046"/>
                    </a:cubicBezTo>
                    <a:cubicBezTo>
                      <a:pt x="17184" y="44549"/>
                      <a:pt x="24778" y="47110"/>
                      <a:pt x="26915" y="43136"/>
                    </a:cubicBezTo>
                    <a:cubicBezTo>
                      <a:pt x="29052" y="39163"/>
                      <a:pt x="33979" y="31745"/>
                      <a:pt x="34509" y="39604"/>
                    </a:cubicBezTo>
                    <a:cubicBezTo>
                      <a:pt x="35039" y="47463"/>
                      <a:pt x="37105" y="47445"/>
                      <a:pt x="42562" y="48434"/>
                    </a:cubicBezTo>
                    <a:cubicBezTo>
                      <a:pt x="48019" y="49423"/>
                      <a:pt x="58456" y="51772"/>
                      <a:pt x="60841" y="56028"/>
                    </a:cubicBezTo>
                    <a:cubicBezTo>
                      <a:pt x="63225" y="60284"/>
                      <a:pt x="66774" y="61326"/>
                      <a:pt x="65344" y="66006"/>
                    </a:cubicBezTo>
                    <a:cubicBezTo>
                      <a:pt x="63913" y="70686"/>
                      <a:pt x="60611" y="75013"/>
                      <a:pt x="66774" y="77874"/>
                    </a:cubicBezTo>
                    <a:cubicBezTo>
                      <a:pt x="72938" y="80735"/>
                      <a:pt x="78572" y="85874"/>
                      <a:pt x="84929" y="84073"/>
                    </a:cubicBezTo>
                    <a:cubicBezTo>
                      <a:pt x="85017" y="80135"/>
                      <a:pt x="86183" y="77521"/>
                      <a:pt x="86183" y="757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67D1F3C4-3686-4A44-8F17-B9B572A3590B}"/>
                  </a:ext>
                </a:extLst>
              </p:cNvPr>
              <p:cNvSpPr/>
              <p:nvPr/>
            </p:nvSpPr>
            <p:spPr>
              <a:xfrm>
                <a:off x="3445021" y="4305521"/>
                <a:ext cx="91372" cy="72173"/>
              </a:xfrm>
              <a:custGeom>
                <a:avLst/>
                <a:gdLst>
                  <a:gd name="connsiteX0" fmla="*/ 88467 w 91372"/>
                  <a:gd name="connsiteY0" fmla="*/ 21775 h 72173"/>
                  <a:gd name="connsiteX1" fmla="*/ 78030 w 91372"/>
                  <a:gd name="connsiteY1" fmla="*/ 14711 h 72173"/>
                  <a:gd name="connsiteX2" fmla="*/ 63778 w 91372"/>
                  <a:gd name="connsiteY2" fmla="*/ 23965 h 72173"/>
                  <a:gd name="connsiteX3" fmla="*/ 40290 w 91372"/>
                  <a:gd name="connsiteY3" fmla="*/ 25625 h 72173"/>
                  <a:gd name="connsiteX4" fmla="*/ 28422 w 91372"/>
                  <a:gd name="connsiteY4" fmla="*/ 14711 h 72173"/>
                  <a:gd name="connsiteX5" fmla="*/ 14894 w 91372"/>
                  <a:gd name="connsiteY5" fmla="*/ 8548 h 72173"/>
                  <a:gd name="connsiteX6" fmla="*/ 7071 w 91372"/>
                  <a:gd name="connsiteY6" fmla="*/ 0 h 72173"/>
                  <a:gd name="connsiteX7" fmla="*/ 7071 w 91372"/>
                  <a:gd name="connsiteY7" fmla="*/ 0 h 72173"/>
                  <a:gd name="connsiteX8" fmla="*/ 3115 w 91372"/>
                  <a:gd name="connsiteY8" fmla="*/ 6799 h 72173"/>
                  <a:gd name="connsiteX9" fmla="*/ 183 w 91372"/>
                  <a:gd name="connsiteY9" fmla="*/ 16512 h 72173"/>
                  <a:gd name="connsiteX10" fmla="*/ 3415 w 91372"/>
                  <a:gd name="connsiteY10" fmla="*/ 24177 h 72173"/>
                  <a:gd name="connsiteX11" fmla="*/ 4881 w 91372"/>
                  <a:gd name="connsiteY11" fmla="*/ 29475 h 72173"/>
                  <a:gd name="connsiteX12" fmla="*/ 2832 w 91372"/>
                  <a:gd name="connsiteY12" fmla="*/ 36239 h 72173"/>
                  <a:gd name="connsiteX13" fmla="*/ 1578 w 91372"/>
                  <a:gd name="connsiteY13" fmla="*/ 44433 h 72173"/>
                  <a:gd name="connsiteX14" fmla="*/ 1702 w 91372"/>
                  <a:gd name="connsiteY14" fmla="*/ 44433 h 72173"/>
                  <a:gd name="connsiteX15" fmla="*/ 17596 w 91372"/>
                  <a:gd name="connsiteY15" fmla="*/ 43250 h 72173"/>
                  <a:gd name="connsiteX16" fmla="*/ 32307 w 91372"/>
                  <a:gd name="connsiteY16" fmla="*/ 49184 h 72173"/>
                  <a:gd name="connsiteX17" fmla="*/ 42903 w 91372"/>
                  <a:gd name="connsiteY17" fmla="*/ 58014 h 72173"/>
                  <a:gd name="connsiteX18" fmla="*/ 52864 w 91372"/>
                  <a:gd name="connsiteY18" fmla="*/ 60151 h 72173"/>
                  <a:gd name="connsiteX19" fmla="*/ 57385 w 91372"/>
                  <a:gd name="connsiteY19" fmla="*/ 67498 h 72173"/>
                  <a:gd name="connsiteX20" fmla="*/ 65685 w 91372"/>
                  <a:gd name="connsiteY20" fmla="*/ 71772 h 72173"/>
                  <a:gd name="connsiteX21" fmla="*/ 74515 w 91372"/>
                  <a:gd name="connsiteY21" fmla="*/ 69405 h 72173"/>
                  <a:gd name="connsiteX22" fmla="*/ 83540 w 91372"/>
                  <a:gd name="connsiteY22" fmla="*/ 65873 h 72173"/>
                  <a:gd name="connsiteX23" fmla="*/ 81403 w 91372"/>
                  <a:gd name="connsiteY23" fmla="*/ 57802 h 72173"/>
                  <a:gd name="connsiteX24" fmla="*/ 71672 w 91372"/>
                  <a:gd name="connsiteY24" fmla="*/ 47842 h 72173"/>
                  <a:gd name="connsiteX25" fmla="*/ 78736 w 91372"/>
                  <a:gd name="connsiteY25" fmla="*/ 40778 h 72173"/>
                  <a:gd name="connsiteX26" fmla="*/ 91098 w 91372"/>
                  <a:gd name="connsiteY26" fmla="*/ 30570 h 72173"/>
                  <a:gd name="connsiteX27" fmla="*/ 88467 w 91372"/>
                  <a:gd name="connsiteY27" fmla="*/ 21775 h 7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1372" h="72173">
                    <a:moveTo>
                      <a:pt x="88467" y="21775"/>
                    </a:moveTo>
                    <a:cubicBezTo>
                      <a:pt x="85853" y="19179"/>
                      <a:pt x="82286" y="11585"/>
                      <a:pt x="78030" y="14711"/>
                    </a:cubicBezTo>
                    <a:cubicBezTo>
                      <a:pt x="73774" y="17837"/>
                      <a:pt x="70966" y="23029"/>
                      <a:pt x="63778" y="23965"/>
                    </a:cubicBezTo>
                    <a:cubicBezTo>
                      <a:pt x="56590" y="24901"/>
                      <a:pt x="42903" y="31559"/>
                      <a:pt x="40290" y="25625"/>
                    </a:cubicBezTo>
                    <a:cubicBezTo>
                      <a:pt x="37676" y="19691"/>
                      <a:pt x="34356" y="15029"/>
                      <a:pt x="28422" y="14711"/>
                    </a:cubicBezTo>
                    <a:cubicBezTo>
                      <a:pt x="22488" y="14393"/>
                      <a:pt x="16801" y="14234"/>
                      <a:pt x="14894" y="8548"/>
                    </a:cubicBezTo>
                    <a:cubicBezTo>
                      <a:pt x="12987" y="2861"/>
                      <a:pt x="11097" y="706"/>
                      <a:pt x="7071" y="0"/>
                    </a:cubicBezTo>
                    <a:lnTo>
                      <a:pt x="7071" y="0"/>
                    </a:lnTo>
                    <a:cubicBezTo>
                      <a:pt x="6145" y="2474"/>
                      <a:pt x="4808" y="4773"/>
                      <a:pt x="3115" y="6799"/>
                    </a:cubicBezTo>
                    <a:cubicBezTo>
                      <a:pt x="770" y="9456"/>
                      <a:pt x="-301" y="13002"/>
                      <a:pt x="183" y="16512"/>
                    </a:cubicBezTo>
                    <a:cubicBezTo>
                      <a:pt x="466" y="18879"/>
                      <a:pt x="-1583" y="23877"/>
                      <a:pt x="3415" y="24177"/>
                    </a:cubicBezTo>
                    <a:cubicBezTo>
                      <a:pt x="8413" y="24477"/>
                      <a:pt x="6647" y="27409"/>
                      <a:pt x="4881" y="29475"/>
                    </a:cubicBezTo>
                    <a:cubicBezTo>
                      <a:pt x="3370" y="31391"/>
                      <a:pt x="2638" y="33807"/>
                      <a:pt x="2832" y="36239"/>
                    </a:cubicBezTo>
                    <a:cubicBezTo>
                      <a:pt x="2832" y="38005"/>
                      <a:pt x="1666" y="40619"/>
                      <a:pt x="1578" y="44433"/>
                    </a:cubicBezTo>
                    <a:lnTo>
                      <a:pt x="1702" y="44433"/>
                    </a:lnTo>
                    <a:cubicBezTo>
                      <a:pt x="8113" y="42544"/>
                      <a:pt x="10002" y="42297"/>
                      <a:pt x="17596" y="43250"/>
                    </a:cubicBezTo>
                    <a:cubicBezTo>
                      <a:pt x="25190" y="44204"/>
                      <a:pt x="29217" y="44663"/>
                      <a:pt x="32307" y="49184"/>
                    </a:cubicBezTo>
                    <a:cubicBezTo>
                      <a:pt x="35398" y="53705"/>
                      <a:pt x="37058" y="57714"/>
                      <a:pt x="42903" y="58014"/>
                    </a:cubicBezTo>
                    <a:cubicBezTo>
                      <a:pt x="48749" y="58314"/>
                      <a:pt x="52864" y="55171"/>
                      <a:pt x="52864" y="60151"/>
                    </a:cubicBezTo>
                    <a:cubicBezTo>
                      <a:pt x="52864" y="65131"/>
                      <a:pt x="54771" y="61811"/>
                      <a:pt x="57385" y="67498"/>
                    </a:cubicBezTo>
                    <a:cubicBezTo>
                      <a:pt x="59999" y="73184"/>
                      <a:pt x="59274" y="71295"/>
                      <a:pt x="65685" y="71772"/>
                    </a:cubicBezTo>
                    <a:cubicBezTo>
                      <a:pt x="72096" y="72248"/>
                      <a:pt x="73279" y="72973"/>
                      <a:pt x="74515" y="69405"/>
                    </a:cubicBezTo>
                    <a:cubicBezTo>
                      <a:pt x="75752" y="65838"/>
                      <a:pt x="82816" y="69176"/>
                      <a:pt x="83540" y="65873"/>
                    </a:cubicBezTo>
                    <a:cubicBezTo>
                      <a:pt x="84264" y="62571"/>
                      <a:pt x="85429" y="59710"/>
                      <a:pt x="81403" y="57802"/>
                    </a:cubicBezTo>
                    <a:cubicBezTo>
                      <a:pt x="77376" y="55895"/>
                      <a:pt x="69765" y="51886"/>
                      <a:pt x="71672" y="47842"/>
                    </a:cubicBezTo>
                    <a:cubicBezTo>
                      <a:pt x="73579" y="43798"/>
                      <a:pt x="73809" y="42155"/>
                      <a:pt x="78736" y="40778"/>
                    </a:cubicBezTo>
                    <a:cubicBezTo>
                      <a:pt x="83663" y="39400"/>
                      <a:pt x="90357" y="35480"/>
                      <a:pt x="91098" y="30570"/>
                    </a:cubicBezTo>
                    <a:cubicBezTo>
                      <a:pt x="91840" y="25660"/>
                      <a:pt x="91116" y="24389"/>
                      <a:pt x="88467" y="2177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11C3EC0E-EEE4-4B71-B67E-E25D43EE55A5}"/>
                  </a:ext>
                </a:extLst>
              </p:cNvPr>
              <p:cNvSpPr/>
              <p:nvPr/>
            </p:nvSpPr>
            <p:spPr>
              <a:xfrm>
                <a:off x="3532366" y="4310402"/>
                <a:ext cx="73891" cy="66802"/>
              </a:xfrm>
              <a:custGeom>
                <a:avLst/>
                <a:gdLst>
                  <a:gd name="connsiteX0" fmla="*/ 58200 w 73891"/>
                  <a:gd name="connsiteY0" fmla="*/ 65318 h 66802"/>
                  <a:gd name="connsiteX1" fmla="*/ 58712 w 73891"/>
                  <a:gd name="connsiteY1" fmla="*/ 54175 h 66802"/>
                  <a:gd name="connsiteX2" fmla="*/ 63869 w 73891"/>
                  <a:gd name="connsiteY2" fmla="*/ 57442 h 66802"/>
                  <a:gd name="connsiteX3" fmla="*/ 71922 w 73891"/>
                  <a:gd name="connsiteY3" fmla="*/ 53310 h 66802"/>
                  <a:gd name="connsiteX4" fmla="*/ 73812 w 73891"/>
                  <a:gd name="connsiteY4" fmla="*/ 45769 h 66802"/>
                  <a:gd name="connsiteX5" fmla="*/ 70721 w 73891"/>
                  <a:gd name="connsiteY5" fmla="*/ 40276 h 66802"/>
                  <a:gd name="connsiteX6" fmla="*/ 68160 w 73891"/>
                  <a:gd name="connsiteY6" fmla="*/ 34625 h 66802"/>
                  <a:gd name="connsiteX7" fmla="*/ 68849 w 73891"/>
                  <a:gd name="connsiteY7" fmla="*/ 28267 h 66802"/>
                  <a:gd name="connsiteX8" fmla="*/ 69803 w 73891"/>
                  <a:gd name="connsiteY8" fmla="*/ 23464 h 66802"/>
                  <a:gd name="connsiteX9" fmla="*/ 56522 w 73891"/>
                  <a:gd name="connsiteY9" fmla="*/ 12320 h 66802"/>
                  <a:gd name="connsiteX10" fmla="*/ 35648 w 73891"/>
                  <a:gd name="connsiteY10" fmla="*/ 4090 h 66802"/>
                  <a:gd name="connsiteX11" fmla="*/ 11594 w 73891"/>
                  <a:gd name="connsiteY11" fmla="*/ 293 h 66802"/>
                  <a:gd name="connsiteX12" fmla="*/ 6137 w 73891"/>
                  <a:gd name="connsiteY12" fmla="*/ 3366 h 66802"/>
                  <a:gd name="connsiteX13" fmla="*/ 680 w 73891"/>
                  <a:gd name="connsiteY13" fmla="*/ 8364 h 66802"/>
                  <a:gd name="connsiteX14" fmla="*/ 4954 w 73891"/>
                  <a:gd name="connsiteY14" fmla="*/ 15711 h 66802"/>
                  <a:gd name="connsiteX15" fmla="*/ 8486 w 73891"/>
                  <a:gd name="connsiteY15" fmla="*/ 25441 h 66802"/>
                  <a:gd name="connsiteX16" fmla="*/ 17987 w 73891"/>
                  <a:gd name="connsiteY16" fmla="*/ 29238 h 66802"/>
                  <a:gd name="connsiteX17" fmla="*/ 26058 w 73891"/>
                  <a:gd name="connsiteY17" fmla="*/ 25706 h 66802"/>
                  <a:gd name="connsiteX18" fmla="*/ 33405 w 73891"/>
                  <a:gd name="connsiteY18" fmla="*/ 26890 h 66802"/>
                  <a:gd name="connsiteX19" fmla="*/ 46933 w 73891"/>
                  <a:gd name="connsiteY19" fmla="*/ 27596 h 66802"/>
                  <a:gd name="connsiteX20" fmla="*/ 49546 w 73891"/>
                  <a:gd name="connsiteY20" fmla="*/ 34236 h 66802"/>
                  <a:gd name="connsiteX21" fmla="*/ 43383 w 73891"/>
                  <a:gd name="connsiteY21" fmla="*/ 44832 h 66802"/>
                  <a:gd name="connsiteX22" fmla="*/ 49070 w 73891"/>
                  <a:gd name="connsiteY22" fmla="*/ 57654 h 66802"/>
                  <a:gd name="connsiteX23" fmla="*/ 56822 w 73891"/>
                  <a:gd name="connsiteY23" fmla="*/ 66802 h 66802"/>
                  <a:gd name="connsiteX24" fmla="*/ 58200 w 73891"/>
                  <a:gd name="connsiteY24" fmla="*/ 65319 h 66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3891" h="66802">
                    <a:moveTo>
                      <a:pt x="58200" y="65318"/>
                    </a:moveTo>
                    <a:cubicBezTo>
                      <a:pt x="59065" y="63552"/>
                      <a:pt x="58553" y="56577"/>
                      <a:pt x="58712" y="54175"/>
                    </a:cubicBezTo>
                    <a:cubicBezTo>
                      <a:pt x="58871" y="51773"/>
                      <a:pt x="62491" y="54687"/>
                      <a:pt x="63869" y="57442"/>
                    </a:cubicBezTo>
                    <a:cubicBezTo>
                      <a:pt x="65246" y="60197"/>
                      <a:pt x="69361" y="55552"/>
                      <a:pt x="71922" y="53310"/>
                    </a:cubicBezTo>
                    <a:cubicBezTo>
                      <a:pt x="74483" y="51067"/>
                      <a:pt x="73812" y="47323"/>
                      <a:pt x="73812" y="45769"/>
                    </a:cubicBezTo>
                    <a:cubicBezTo>
                      <a:pt x="73812" y="44214"/>
                      <a:pt x="73653" y="40965"/>
                      <a:pt x="70721" y="40276"/>
                    </a:cubicBezTo>
                    <a:cubicBezTo>
                      <a:pt x="67789" y="39587"/>
                      <a:pt x="69520" y="37874"/>
                      <a:pt x="68160" y="34625"/>
                    </a:cubicBezTo>
                    <a:cubicBezTo>
                      <a:pt x="66800" y="31375"/>
                      <a:pt x="69008" y="31534"/>
                      <a:pt x="68849" y="28267"/>
                    </a:cubicBezTo>
                    <a:cubicBezTo>
                      <a:pt x="68861" y="26620"/>
                      <a:pt x="69185" y="24990"/>
                      <a:pt x="69803" y="23464"/>
                    </a:cubicBezTo>
                    <a:cubicBezTo>
                      <a:pt x="66103" y="18960"/>
                      <a:pt x="61600" y="15181"/>
                      <a:pt x="56522" y="12320"/>
                    </a:cubicBezTo>
                    <a:cubicBezTo>
                      <a:pt x="45767" y="5997"/>
                      <a:pt x="41334" y="5997"/>
                      <a:pt x="35648" y="4090"/>
                    </a:cubicBezTo>
                    <a:cubicBezTo>
                      <a:pt x="29961" y="2183"/>
                      <a:pt x="26147" y="-978"/>
                      <a:pt x="11594" y="293"/>
                    </a:cubicBezTo>
                    <a:cubicBezTo>
                      <a:pt x="9875" y="1485"/>
                      <a:pt x="8048" y="2514"/>
                      <a:pt x="6137" y="3366"/>
                    </a:cubicBezTo>
                    <a:cubicBezTo>
                      <a:pt x="2605" y="5132"/>
                      <a:pt x="-1686" y="5503"/>
                      <a:pt x="680" y="8364"/>
                    </a:cubicBezTo>
                    <a:cubicBezTo>
                      <a:pt x="3047" y="11225"/>
                      <a:pt x="3771" y="14527"/>
                      <a:pt x="4954" y="15711"/>
                    </a:cubicBezTo>
                    <a:cubicBezTo>
                      <a:pt x="7069" y="18533"/>
                      <a:pt x="8298" y="21920"/>
                      <a:pt x="8486" y="25441"/>
                    </a:cubicBezTo>
                    <a:cubicBezTo>
                      <a:pt x="8486" y="29238"/>
                      <a:pt x="14667" y="33742"/>
                      <a:pt x="17987" y="29238"/>
                    </a:cubicBezTo>
                    <a:cubicBezTo>
                      <a:pt x="21308" y="24735"/>
                      <a:pt x="22738" y="23782"/>
                      <a:pt x="26058" y="25706"/>
                    </a:cubicBezTo>
                    <a:cubicBezTo>
                      <a:pt x="29378" y="27631"/>
                      <a:pt x="28901" y="23569"/>
                      <a:pt x="33405" y="26890"/>
                    </a:cubicBezTo>
                    <a:cubicBezTo>
                      <a:pt x="37908" y="30210"/>
                      <a:pt x="44796" y="26642"/>
                      <a:pt x="46933" y="27596"/>
                    </a:cubicBezTo>
                    <a:cubicBezTo>
                      <a:pt x="49070" y="28550"/>
                      <a:pt x="55003" y="31640"/>
                      <a:pt x="49546" y="34236"/>
                    </a:cubicBezTo>
                    <a:cubicBezTo>
                      <a:pt x="44089" y="36832"/>
                      <a:pt x="41952" y="39693"/>
                      <a:pt x="43383" y="44832"/>
                    </a:cubicBezTo>
                    <a:cubicBezTo>
                      <a:pt x="44813" y="49972"/>
                      <a:pt x="44089" y="52903"/>
                      <a:pt x="49070" y="57654"/>
                    </a:cubicBezTo>
                    <a:cubicBezTo>
                      <a:pt x="52115" y="60281"/>
                      <a:pt x="54730" y="63367"/>
                      <a:pt x="56822" y="66802"/>
                    </a:cubicBezTo>
                    <a:cubicBezTo>
                      <a:pt x="57413" y="66448"/>
                      <a:pt x="57890" y="65933"/>
                      <a:pt x="58200" y="6531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E2DB5A2C-38FC-4D08-A958-63B682FDBD67}"/>
                  </a:ext>
                </a:extLst>
              </p:cNvPr>
              <p:cNvSpPr/>
              <p:nvPr/>
            </p:nvSpPr>
            <p:spPr>
              <a:xfrm>
                <a:off x="3951308" y="3633549"/>
                <a:ext cx="5926" cy="6334"/>
              </a:xfrm>
              <a:custGeom>
                <a:avLst/>
                <a:gdLst>
                  <a:gd name="connsiteX0" fmla="*/ 3838 w 5926"/>
                  <a:gd name="connsiteY0" fmla="*/ 14 h 6334"/>
                  <a:gd name="connsiteX1" fmla="*/ 1807 w 5926"/>
                  <a:gd name="connsiteY1" fmla="*/ 1215 h 6334"/>
                  <a:gd name="connsiteX2" fmla="*/ 341 w 5926"/>
                  <a:gd name="connsiteY2" fmla="*/ 3564 h 6334"/>
                  <a:gd name="connsiteX3" fmla="*/ 3008 w 5926"/>
                  <a:gd name="connsiteY3" fmla="*/ 6319 h 6334"/>
                  <a:gd name="connsiteX4" fmla="*/ 5904 w 5926"/>
                  <a:gd name="connsiteY4" fmla="*/ 5030 h 6334"/>
                  <a:gd name="connsiteX5" fmla="*/ 3838 w 5926"/>
                  <a:gd name="connsiteY5" fmla="*/ 14 h 6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26" h="6334">
                    <a:moveTo>
                      <a:pt x="3838" y="14"/>
                    </a:moveTo>
                    <a:cubicBezTo>
                      <a:pt x="3037" y="154"/>
                      <a:pt x="2315" y="581"/>
                      <a:pt x="1807" y="1215"/>
                    </a:cubicBezTo>
                    <a:cubicBezTo>
                      <a:pt x="836" y="2310"/>
                      <a:pt x="-683" y="2981"/>
                      <a:pt x="341" y="3564"/>
                    </a:cubicBezTo>
                    <a:cubicBezTo>
                      <a:pt x="1365" y="4147"/>
                      <a:pt x="2107" y="6549"/>
                      <a:pt x="3008" y="6319"/>
                    </a:cubicBezTo>
                    <a:cubicBezTo>
                      <a:pt x="3908" y="6089"/>
                      <a:pt x="5780" y="6319"/>
                      <a:pt x="5904" y="5030"/>
                    </a:cubicBezTo>
                    <a:cubicBezTo>
                      <a:pt x="6028" y="3741"/>
                      <a:pt x="5674" y="-268"/>
                      <a:pt x="3838" y="1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0A15C1CA-4D1C-4545-A3A2-399C875730DE}"/>
                  </a:ext>
                </a:extLst>
              </p:cNvPr>
              <p:cNvSpPr/>
              <p:nvPr/>
            </p:nvSpPr>
            <p:spPr>
              <a:xfrm>
                <a:off x="5074454" y="2359952"/>
                <a:ext cx="307946" cy="143061"/>
              </a:xfrm>
              <a:custGeom>
                <a:avLst/>
                <a:gdLst>
                  <a:gd name="connsiteX0" fmla="*/ 23421 w 307946"/>
                  <a:gd name="connsiteY0" fmla="*/ 19658 h 143061"/>
                  <a:gd name="connsiteX1" fmla="*/ 15826 w 307946"/>
                  <a:gd name="connsiteY1" fmla="*/ 28206 h 143061"/>
                  <a:gd name="connsiteX2" fmla="*/ 9186 w 307946"/>
                  <a:gd name="connsiteY2" fmla="*/ 35482 h 143061"/>
                  <a:gd name="connsiteX3" fmla="*/ 7915 w 307946"/>
                  <a:gd name="connsiteY3" fmla="*/ 40550 h 143061"/>
                  <a:gd name="connsiteX4" fmla="*/ 3 w 307946"/>
                  <a:gd name="connsiteY4" fmla="*/ 42440 h 143061"/>
                  <a:gd name="connsiteX5" fmla="*/ 5707 w 307946"/>
                  <a:gd name="connsiteY5" fmla="*/ 50034 h 143061"/>
                  <a:gd name="connsiteX6" fmla="*/ 15826 w 307946"/>
                  <a:gd name="connsiteY6" fmla="*/ 51305 h 143061"/>
                  <a:gd name="connsiteX7" fmla="*/ 24992 w 307946"/>
                  <a:gd name="connsiteY7" fmla="*/ 52259 h 143061"/>
                  <a:gd name="connsiteX8" fmla="*/ 33222 w 307946"/>
                  <a:gd name="connsiteY8" fmla="*/ 47508 h 143061"/>
                  <a:gd name="connsiteX9" fmla="*/ 41452 w 307946"/>
                  <a:gd name="connsiteY9" fmla="*/ 44347 h 143061"/>
                  <a:gd name="connsiteX10" fmla="*/ 55368 w 307946"/>
                  <a:gd name="connsiteY10" fmla="*/ 41822 h 143061"/>
                  <a:gd name="connsiteX11" fmla="*/ 61072 w 307946"/>
                  <a:gd name="connsiteY11" fmla="*/ 47120 h 143061"/>
                  <a:gd name="connsiteX12" fmla="*/ 66759 w 307946"/>
                  <a:gd name="connsiteY12" fmla="*/ 51235 h 143061"/>
                  <a:gd name="connsiteX13" fmla="*/ 59483 w 307946"/>
                  <a:gd name="connsiteY13" fmla="*/ 53460 h 143061"/>
                  <a:gd name="connsiteX14" fmla="*/ 60436 w 307946"/>
                  <a:gd name="connsiteY14" fmla="*/ 61672 h 143061"/>
                  <a:gd name="connsiteX15" fmla="*/ 66458 w 307946"/>
                  <a:gd name="connsiteY15" fmla="*/ 66423 h 143061"/>
                  <a:gd name="connsiteX16" fmla="*/ 49363 w 307946"/>
                  <a:gd name="connsiteY16" fmla="*/ 68330 h 143061"/>
                  <a:gd name="connsiteX17" fmla="*/ 29107 w 307946"/>
                  <a:gd name="connsiteY17" fmla="*/ 68648 h 143061"/>
                  <a:gd name="connsiteX18" fmla="*/ 19306 w 307946"/>
                  <a:gd name="connsiteY18" fmla="*/ 71809 h 143061"/>
                  <a:gd name="connsiteX19" fmla="*/ 14007 w 307946"/>
                  <a:gd name="connsiteY19" fmla="*/ 75606 h 143061"/>
                  <a:gd name="connsiteX20" fmla="*/ 15597 w 307946"/>
                  <a:gd name="connsiteY20" fmla="*/ 80657 h 143061"/>
                  <a:gd name="connsiteX21" fmla="*/ 27959 w 307946"/>
                  <a:gd name="connsiteY21" fmla="*/ 80975 h 143061"/>
                  <a:gd name="connsiteX22" fmla="*/ 39668 w 307946"/>
                  <a:gd name="connsiteY22" fmla="*/ 78449 h 143061"/>
                  <a:gd name="connsiteX23" fmla="*/ 49469 w 307946"/>
                  <a:gd name="connsiteY23" fmla="*/ 80975 h 143061"/>
                  <a:gd name="connsiteX24" fmla="*/ 59589 w 307946"/>
                  <a:gd name="connsiteY24" fmla="*/ 86997 h 143061"/>
                  <a:gd name="connsiteX25" fmla="*/ 65929 w 307946"/>
                  <a:gd name="connsiteY25" fmla="*/ 94909 h 143061"/>
                  <a:gd name="connsiteX26" fmla="*/ 73205 w 307946"/>
                  <a:gd name="connsiteY26" fmla="*/ 100595 h 143061"/>
                  <a:gd name="connsiteX27" fmla="*/ 69408 w 307946"/>
                  <a:gd name="connsiteY27" fmla="*/ 107871 h 143061"/>
                  <a:gd name="connsiteX28" fmla="*/ 61496 w 307946"/>
                  <a:gd name="connsiteY28" fmla="*/ 111986 h 143061"/>
                  <a:gd name="connsiteX29" fmla="*/ 47880 w 307946"/>
                  <a:gd name="connsiteY29" fmla="*/ 113893 h 143061"/>
                  <a:gd name="connsiteX30" fmla="*/ 53178 w 307946"/>
                  <a:gd name="connsiteY30" fmla="*/ 122724 h 143061"/>
                  <a:gd name="connsiteX31" fmla="*/ 63933 w 307946"/>
                  <a:gd name="connsiteY31" fmla="*/ 121470 h 143061"/>
                  <a:gd name="connsiteX32" fmla="*/ 79121 w 307946"/>
                  <a:gd name="connsiteY32" fmla="*/ 121788 h 143061"/>
                  <a:gd name="connsiteX33" fmla="*/ 95016 w 307946"/>
                  <a:gd name="connsiteY33" fmla="*/ 121152 h 143061"/>
                  <a:gd name="connsiteX34" fmla="*/ 106724 w 307946"/>
                  <a:gd name="connsiteY34" fmla="*/ 126838 h 143061"/>
                  <a:gd name="connsiteX35" fmla="*/ 116208 w 307946"/>
                  <a:gd name="connsiteY35" fmla="*/ 132861 h 143061"/>
                  <a:gd name="connsiteX36" fmla="*/ 126027 w 307946"/>
                  <a:gd name="connsiteY36" fmla="*/ 136022 h 143061"/>
                  <a:gd name="connsiteX37" fmla="*/ 138990 w 307946"/>
                  <a:gd name="connsiteY37" fmla="*/ 139183 h 143061"/>
                  <a:gd name="connsiteX38" fmla="*/ 148491 w 307946"/>
                  <a:gd name="connsiteY38" fmla="*/ 140773 h 143061"/>
                  <a:gd name="connsiteX39" fmla="*/ 161471 w 307946"/>
                  <a:gd name="connsiteY39" fmla="*/ 142026 h 143061"/>
                  <a:gd name="connsiteX40" fmla="*/ 169683 w 307946"/>
                  <a:gd name="connsiteY40" fmla="*/ 137276 h 143061"/>
                  <a:gd name="connsiteX41" fmla="*/ 183935 w 307946"/>
                  <a:gd name="connsiteY41" fmla="*/ 132543 h 143061"/>
                  <a:gd name="connsiteX42" fmla="*/ 196297 w 307946"/>
                  <a:gd name="connsiteY42" fmla="*/ 127792 h 143061"/>
                  <a:gd name="connsiteX43" fmla="*/ 206434 w 307946"/>
                  <a:gd name="connsiteY43" fmla="*/ 123995 h 143061"/>
                  <a:gd name="connsiteX44" fmla="*/ 222328 w 307946"/>
                  <a:gd name="connsiteY44" fmla="*/ 120463 h 143061"/>
                  <a:gd name="connsiteX45" fmla="*/ 237817 w 307946"/>
                  <a:gd name="connsiteY45" fmla="*/ 111280 h 143061"/>
                  <a:gd name="connsiteX46" fmla="*/ 250797 w 307946"/>
                  <a:gd name="connsiteY46" fmla="*/ 104322 h 143061"/>
                  <a:gd name="connsiteX47" fmla="*/ 259627 w 307946"/>
                  <a:gd name="connsiteY47" fmla="*/ 101478 h 143061"/>
                  <a:gd name="connsiteX48" fmla="*/ 277658 w 307946"/>
                  <a:gd name="connsiteY48" fmla="*/ 95156 h 143061"/>
                  <a:gd name="connsiteX49" fmla="*/ 287460 w 307946"/>
                  <a:gd name="connsiteY49" fmla="*/ 84065 h 143061"/>
                  <a:gd name="connsiteX50" fmla="*/ 298533 w 307946"/>
                  <a:gd name="connsiteY50" fmla="*/ 78767 h 143061"/>
                  <a:gd name="connsiteX51" fmla="*/ 303831 w 307946"/>
                  <a:gd name="connsiteY51" fmla="*/ 71809 h 143061"/>
                  <a:gd name="connsiteX52" fmla="*/ 307946 w 307946"/>
                  <a:gd name="connsiteY52" fmla="*/ 64851 h 143061"/>
                  <a:gd name="connsiteX53" fmla="*/ 303513 w 307946"/>
                  <a:gd name="connsiteY53" fmla="*/ 53460 h 143061"/>
                  <a:gd name="connsiteX54" fmla="*/ 292440 w 307946"/>
                  <a:gd name="connsiteY54" fmla="*/ 40797 h 143061"/>
                  <a:gd name="connsiteX55" fmla="*/ 276299 w 307946"/>
                  <a:gd name="connsiteY55" fmla="*/ 35499 h 143061"/>
                  <a:gd name="connsiteX56" fmla="*/ 275045 w 307946"/>
                  <a:gd name="connsiteY56" fmla="*/ 24426 h 143061"/>
                  <a:gd name="connsiteX57" fmla="*/ 265543 w 307946"/>
                  <a:gd name="connsiteY57" fmla="*/ 17468 h 143061"/>
                  <a:gd name="connsiteX58" fmla="*/ 273137 w 307946"/>
                  <a:gd name="connsiteY58" fmla="*/ 7985 h 143061"/>
                  <a:gd name="connsiteX59" fmla="*/ 264590 w 307946"/>
                  <a:gd name="connsiteY59" fmla="*/ 6713 h 143061"/>
                  <a:gd name="connsiteX60" fmla="*/ 250991 w 307946"/>
                  <a:gd name="connsiteY60" fmla="*/ 13353 h 143061"/>
                  <a:gd name="connsiteX61" fmla="*/ 241190 w 307946"/>
                  <a:gd name="connsiteY61" fmla="*/ 1962 h 143061"/>
                  <a:gd name="connsiteX62" fmla="*/ 227574 w 307946"/>
                  <a:gd name="connsiteY62" fmla="*/ 73 h 143061"/>
                  <a:gd name="connsiteX63" fmla="*/ 220615 w 307946"/>
                  <a:gd name="connsiteY63" fmla="*/ 5124 h 143061"/>
                  <a:gd name="connsiteX64" fmla="*/ 225048 w 307946"/>
                  <a:gd name="connsiteY64" fmla="*/ 12718 h 143061"/>
                  <a:gd name="connsiteX65" fmla="*/ 219026 w 307946"/>
                  <a:gd name="connsiteY65" fmla="*/ 18740 h 143061"/>
                  <a:gd name="connsiteX66" fmla="*/ 210196 w 307946"/>
                  <a:gd name="connsiteY66" fmla="*/ 12082 h 143061"/>
                  <a:gd name="connsiteX67" fmla="*/ 198169 w 307946"/>
                  <a:gd name="connsiteY67" fmla="*/ 18104 h 143061"/>
                  <a:gd name="connsiteX68" fmla="*/ 192871 w 307946"/>
                  <a:gd name="connsiteY68" fmla="*/ 25698 h 143061"/>
                  <a:gd name="connsiteX69" fmla="*/ 184041 w 307946"/>
                  <a:gd name="connsiteY69" fmla="*/ 15879 h 143061"/>
                  <a:gd name="connsiteX70" fmla="*/ 172650 w 307946"/>
                  <a:gd name="connsiteY70" fmla="*/ 13671 h 143061"/>
                  <a:gd name="connsiteX71" fmla="*/ 174222 w 307946"/>
                  <a:gd name="connsiteY71" fmla="*/ 23791 h 143061"/>
                  <a:gd name="connsiteX72" fmla="*/ 180244 w 307946"/>
                  <a:gd name="connsiteY72" fmla="*/ 34245 h 143061"/>
                  <a:gd name="connsiteX73" fmla="*/ 172650 w 307946"/>
                  <a:gd name="connsiteY73" fmla="*/ 30448 h 143061"/>
                  <a:gd name="connsiteX74" fmla="*/ 161577 w 307946"/>
                  <a:gd name="connsiteY74" fmla="*/ 15879 h 143061"/>
                  <a:gd name="connsiteX75" fmla="*/ 149550 w 307946"/>
                  <a:gd name="connsiteY75" fmla="*/ 15578 h 143061"/>
                  <a:gd name="connsiteX76" fmla="*/ 139731 w 307946"/>
                  <a:gd name="connsiteY76" fmla="*/ 22855 h 143061"/>
                  <a:gd name="connsiteX77" fmla="*/ 142592 w 307946"/>
                  <a:gd name="connsiteY77" fmla="*/ 27905 h 143061"/>
                  <a:gd name="connsiteX78" fmla="*/ 134681 w 307946"/>
                  <a:gd name="connsiteY78" fmla="*/ 32974 h 143061"/>
                  <a:gd name="connsiteX79" fmla="*/ 128340 w 307946"/>
                  <a:gd name="connsiteY79" fmla="*/ 23172 h 143061"/>
                  <a:gd name="connsiteX80" fmla="*/ 121064 w 307946"/>
                  <a:gd name="connsiteY80" fmla="*/ 16832 h 143061"/>
                  <a:gd name="connsiteX81" fmla="*/ 110627 w 307946"/>
                  <a:gd name="connsiteY81" fmla="*/ 21583 h 143061"/>
                  <a:gd name="connsiteX82" fmla="*/ 114424 w 307946"/>
                  <a:gd name="connsiteY82" fmla="*/ 28223 h 143061"/>
                  <a:gd name="connsiteX83" fmla="*/ 119811 w 307946"/>
                  <a:gd name="connsiteY83" fmla="*/ 35817 h 143061"/>
                  <a:gd name="connsiteX84" fmla="*/ 112835 w 307946"/>
                  <a:gd name="connsiteY84" fmla="*/ 42157 h 143061"/>
                  <a:gd name="connsiteX85" fmla="*/ 104004 w 307946"/>
                  <a:gd name="connsiteY85" fmla="*/ 38978 h 143061"/>
                  <a:gd name="connsiteX86" fmla="*/ 97046 w 307946"/>
                  <a:gd name="connsiteY86" fmla="*/ 46890 h 143061"/>
                  <a:gd name="connsiteX87" fmla="*/ 90388 w 307946"/>
                  <a:gd name="connsiteY87" fmla="*/ 50687 h 143061"/>
                  <a:gd name="connsiteX88" fmla="*/ 81558 w 307946"/>
                  <a:gd name="connsiteY88" fmla="*/ 40886 h 143061"/>
                  <a:gd name="connsiteX89" fmla="*/ 82494 w 307946"/>
                  <a:gd name="connsiteY89" fmla="*/ 36135 h 143061"/>
                  <a:gd name="connsiteX90" fmla="*/ 88516 w 307946"/>
                  <a:gd name="connsiteY90" fmla="*/ 29813 h 143061"/>
                  <a:gd name="connsiteX91" fmla="*/ 81876 w 307946"/>
                  <a:gd name="connsiteY91" fmla="*/ 19994 h 143061"/>
                  <a:gd name="connsiteX92" fmla="*/ 68896 w 307946"/>
                  <a:gd name="connsiteY92" fmla="*/ 9238 h 143061"/>
                  <a:gd name="connsiteX93" fmla="*/ 59713 w 307946"/>
                  <a:gd name="connsiteY93" fmla="*/ 4188 h 143061"/>
                  <a:gd name="connsiteX94" fmla="*/ 47350 w 307946"/>
                  <a:gd name="connsiteY94" fmla="*/ 1327 h 143061"/>
                  <a:gd name="connsiteX95" fmla="*/ 38520 w 307946"/>
                  <a:gd name="connsiteY95" fmla="*/ 7667 h 143061"/>
                  <a:gd name="connsiteX96" fmla="*/ 50882 w 307946"/>
                  <a:gd name="connsiteY96" fmla="*/ 11199 h 143061"/>
                  <a:gd name="connsiteX97" fmla="*/ 48021 w 307946"/>
                  <a:gd name="connsiteY97" fmla="*/ 16497 h 143061"/>
                  <a:gd name="connsiteX98" fmla="*/ 54043 w 307946"/>
                  <a:gd name="connsiteY98" fmla="*/ 24409 h 143061"/>
                  <a:gd name="connsiteX99" fmla="*/ 43924 w 307946"/>
                  <a:gd name="connsiteY99" fmla="*/ 21565 h 143061"/>
                  <a:gd name="connsiteX100" fmla="*/ 35094 w 307946"/>
                  <a:gd name="connsiteY100" fmla="*/ 13336 h 143061"/>
                  <a:gd name="connsiteX101" fmla="*/ 23421 w 307946"/>
                  <a:gd name="connsiteY101" fmla="*/ 19658 h 143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307946" h="143061">
                    <a:moveTo>
                      <a:pt x="23421" y="19658"/>
                    </a:moveTo>
                    <a:cubicBezTo>
                      <a:pt x="23421" y="19658"/>
                      <a:pt x="20259" y="27570"/>
                      <a:pt x="15826" y="28206"/>
                    </a:cubicBezTo>
                    <a:cubicBezTo>
                      <a:pt x="11394" y="28841"/>
                      <a:pt x="5389" y="33592"/>
                      <a:pt x="9186" y="35482"/>
                    </a:cubicBezTo>
                    <a:cubicBezTo>
                      <a:pt x="12983" y="37371"/>
                      <a:pt x="12030" y="40550"/>
                      <a:pt x="7915" y="40550"/>
                    </a:cubicBezTo>
                    <a:cubicBezTo>
                      <a:pt x="3800" y="40550"/>
                      <a:pt x="3" y="38643"/>
                      <a:pt x="3" y="42440"/>
                    </a:cubicBezTo>
                    <a:cubicBezTo>
                      <a:pt x="3" y="46237"/>
                      <a:pt x="-315" y="50034"/>
                      <a:pt x="5707" y="50034"/>
                    </a:cubicBezTo>
                    <a:cubicBezTo>
                      <a:pt x="11729" y="50034"/>
                      <a:pt x="12665" y="48144"/>
                      <a:pt x="15826" y="51305"/>
                    </a:cubicBezTo>
                    <a:cubicBezTo>
                      <a:pt x="18988" y="54467"/>
                      <a:pt x="23738" y="55102"/>
                      <a:pt x="24992" y="52259"/>
                    </a:cubicBezTo>
                    <a:cubicBezTo>
                      <a:pt x="26246" y="49416"/>
                      <a:pt x="30379" y="47508"/>
                      <a:pt x="33222" y="47508"/>
                    </a:cubicBezTo>
                    <a:cubicBezTo>
                      <a:pt x="36065" y="47508"/>
                      <a:pt x="36383" y="44347"/>
                      <a:pt x="41452" y="44347"/>
                    </a:cubicBezTo>
                    <a:cubicBezTo>
                      <a:pt x="46520" y="44347"/>
                      <a:pt x="52525" y="38025"/>
                      <a:pt x="55368" y="41822"/>
                    </a:cubicBezTo>
                    <a:cubicBezTo>
                      <a:pt x="58211" y="45619"/>
                      <a:pt x="57911" y="46873"/>
                      <a:pt x="61072" y="47120"/>
                    </a:cubicBezTo>
                    <a:cubicBezTo>
                      <a:pt x="64233" y="47367"/>
                      <a:pt x="67077" y="48074"/>
                      <a:pt x="66759" y="51235"/>
                    </a:cubicBezTo>
                    <a:cubicBezTo>
                      <a:pt x="66441" y="54396"/>
                      <a:pt x="60119" y="50299"/>
                      <a:pt x="59483" y="53460"/>
                    </a:cubicBezTo>
                    <a:cubicBezTo>
                      <a:pt x="58847" y="56621"/>
                      <a:pt x="55368" y="60736"/>
                      <a:pt x="60436" y="61672"/>
                    </a:cubicBezTo>
                    <a:cubicBezTo>
                      <a:pt x="65505" y="62608"/>
                      <a:pt x="69620" y="63579"/>
                      <a:pt x="66458" y="66423"/>
                    </a:cubicBezTo>
                    <a:cubicBezTo>
                      <a:pt x="63297" y="69266"/>
                      <a:pt x="58547" y="69266"/>
                      <a:pt x="49363" y="68330"/>
                    </a:cubicBezTo>
                    <a:cubicBezTo>
                      <a:pt x="40180" y="67394"/>
                      <a:pt x="30379" y="65787"/>
                      <a:pt x="29107" y="68648"/>
                    </a:cubicBezTo>
                    <a:cubicBezTo>
                      <a:pt x="27836" y="71509"/>
                      <a:pt x="23421" y="71809"/>
                      <a:pt x="19306" y="71809"/>
                    </a:cubicBezTo>
                    <a:cubicBezTo>
                      <a:pt x="15191" y="71809"/>
                      <a:pt x="18034" y="74970"/>
                      <a:pt x="14007" y="75606"/>
                    </a:cubicBezTo>
                    <a:cubicBezTo>
                      <a:pt x="9981" y="76242"/>
                      <a:pt x="11800" y="79721"/>
                      <a:pt x="15597" y="80657"/>
                    </a:cubicBezTo>
                    <a:cubicBezTo>
                      <a:pt x="19394" y="81593"/>
                      <a:pt x="26352" y="83836"/>
                      <a:pt x="27959" y="80975"/>
                    </a:cubicBezTo>
                    <a:cubicBezTo>
                      <a:pt x="29566" y="78114"/>
                      <a:pt x="34917" y="76242"/>
                      <a:pt x="39668" y="78449"/>
                    </a:cubicBezTo>
                    <a:cubicBezTo>
                      <a:pt x="44418" y="80657"/>
                      <a:pt x="43783" y="80975"/>
                      <a:pt x="49469" y="80975"/>
                    </a:cubicBezTo>
                    <a:cubicBezTo>
                      <a:pt x="55156" y="80975"/>
                      <a:pt x="59589" y="83200"/>
                      <a:pt x="59589" y="86997"/>
                    </a:cubicBezTo>
                    <a:cubicBezTo>
                      <a:pt x="59589" y="90794"/>
                      <a:pt x="63703" y="95209"/>
                      <a:pt x="65929" y="94909"/>
                    </a:cubicBezTo>
                    <a:cubicBezTo>
                      <a:pt x="69451" y="94665"/>
                      <a:pt x="72590" y="97118"/>
                      <a:pt x="73205" y="100595"/>
                    </a:cubicBezTo>
                    <a:cubicBezTo>
                      <a:pt x="74459" y="105346"/>
                      <a:pt x="73841" y="106918"/>
                      <a:pt x="69408" y="107871"/>
                    </a:cubicBezTo>
                    <a:cubicBezTo>
                      <a:pt x="64975" y="108825"/>
                      <a:pt x="68454" y="112622"/>
                      <a:pt x="61496" y="111986"/>
                    </a:cubicBezTo>
                    <a:cubicBezTo>
                      <a:pt x="54538" y="111350"/>
                      <a:pt x="47880" y="109761"/>
                      <a:pt x="47880" y="113893"/>
                    </a:cubicBezTo>
                    <a:cubicBezTo>
                      <a:pt x="47880" y="118026"/>
                      <a:pt x="48834" y="124331"/>
                      <a:pt x="53178" y="122724"/>
                    </a:cubicBezTo>
                    <a:cubicBezTo>
                      <a:pt x="56570" y="121287"/>
                      <a:pt x="60302" y="120852"/>
                      <a:pt x="63933" y="121470"/>
                    </a:cubicBezTo>
                    <a:cubicBezTo>
                      <a:pt x="67094" y="122088"/>
                      <a:pt x="74070" y="123359"/>
                      <a:pt x="79121" y="121788"/>
                    </a:cubicBezTo>
                    <a:cubicBezTo>
                      <a:pt x="84172" y="120216"/>
                      <a:pt x="91483" y="117037"/>
                      <a:pt x="95016" y="121152"/>
                    </a:cubicBezTo>
                    <a:cubicBezTo>
                      <a:pt x="98548" y="125267"/>
                      <a:pt x="102609" y="125885"/>
                      <a:pt x="106724" y="126838"/>
                    </a:cubicBezTo>
                    <a:cubicBezTo>
                      <a:pt x="110442" y="127795"/>
                      <a:pt x="113761" y="129903"/>
                      <a:pt x="116208" y="132861"/>
                    </a:cubicBezTo>
                    <a:cubicBezTo>
                      <a:pt x="118433" y="135386"/>
                      <a:pt x="120322" y="136022"/>
                      <a:pt x="126027" y="136022"/>
                    </a:cubicBezTo>
                    <a:cubicBezTo>
                      <a:pt x="131731" y="136022"/>
                      <a:pt x="133303" y="137912"/>
                      <a:pt x="138990" y="139183"/>
                    </a:cubicBezTo>
                    <a:cubicBezTo>
                      <a:pt x="144676" y="140455"/>
                      <a:pt x="146901" y="137293"/>
                      <a:pt x="148491" y="140773"/>
                    </a:cubicBezTo>
                    <a:cubicBezTo>
                      <a:pt x="150080" y="144252"/>
                      <a:pt x="158610" y="142980"/>
                      <a:pt x="161471" y="142026"/>
                    </a:cubicBezTo>
                    <a:cubicBezTo>
                      <a:pt x="164332" y="141073"/>
                      <a:pt x="165250" y="138229"/>
                      <a:pt x="169683" y="137276"/>
                    </a:cubicBezTo>
                    <a:cubicBezTo>
                      <a:pt x="174116" y="136322"/>
                      <a:pt x="181392" y="136340"/>
                      <a:pt x="183935" y="132543"/>
                    </a:cubicBezTo>
                    <a:cubicBezTo>
                      <a:pt x="186478" y="128746"/>
                      <a:pt x="190575" y="128428"/>
                      <a:pt x="196297" y="127792"/>
                    </a:cubicBezTo>
                    <a:cubicBezTo>
                      <a:pt x="202019" y="127156"/>
                      <a:pt x="197251" y="125267"/>
                      <a:pt x="206434" y="123995"/>
                    </a:cubicBezTo>
                    <a:cubicBezTo>
                      <a:pt x="215617" y="122724"/>
                      <a:pt x="218796" y="124949"/>
                      <a:pt x="222328" y="120463"/>
                    </a:cubicBezTo>
                    <a:cubicBezTo>
                      <a:pt x="226325" y="115763"/>
                      <a:pt x="231776" y="112531"/>
                      <a:pt x="237817" y="111280"/>
                    </a:cubicBezTo>
                    <a:cubicBezTo>
                      <a:pt x="243839" y="110026"/>
                      <a:pt x="249543" y="108436"/>
                      <a:pt x="250797" y="104322"/>
                    </a:cubicBezTo>
                    <a:cubicBezTo>
                      <a:pt x="252051" y="100207"/>
                      <a:pt x="255548" y="100525"/>
                      <a:pt x="259627" y="101478"/>
                    </a:cubicBezTo>
                    <a:cubicBezTo>
                      <a:pt x="263707" y="102432"/>
                      <a:pt x="277022" y="100525"/>
                      <a:pt x="277658" y="95156"/>
                    </a:cubicBezTo>
                    <a:cubicBezTo>
                      <a:pt x="278294" y="89787"/>
                      <a:pt x="282957" y="84383"/>
                      <a:pt x="287460" y="84065"/>
                    </a:cubicBezTo>
                    <a:cubicBezTo>
                      <a:pt x="291963" y="83747"/>
                      <a:pt x="298533" y="82811"/>
                      <a:pt x="298533" y="78767"/>
                    </a:cubicBezTo>
                    <a:cubicBezTo>
                      <a:pt x="298533" y="74723"/>
                      <a:pt x="301076" y="73699"/>
                      <a:pt x="303831" y="71809"/>
                    </a:cubicBezTo>
                    <a:cubicBezTo>
                      <a:pt x="306362" y="70407"/>
                      <a:pt x="307937" y="67745"/>
                      <a:pt x="307946" y="64851"/>
                    </a:cubicBezTo>
                    <a:cubicBezTo>
                      <a:pt x="307946" y="61990"/>
                      <a:pt x="303513" y="59553"/>
                      <a:pt x="303513" y="53460"/>
                    </a:cubicBezTo>
                    <a:cubicBezTo>
                      <a:pt x="303513" y="47367"/>
                      <a:pt x="297191" y="42051"/>
                      <a:pt x="292440" y="40797"/>
                    </a:cubicBezTo>
                    <a:cubicBezTo>
                      <a:pt x="287689" y="39544"/>
                      <a:pt x="281685" y="34475"/>
                      <a:pt x="276299" y="35499"/>
                    </a:cubicBezTo>
                    <a:cubicBezTo>
                      <a:pt x="270912" y="36524"/>
                      <a:pt x="279142" y="30201"/>
                      <a:pt x="275045" y="24426"/>
                    </a:cubicBezTo>
                    <a:cubicBezTo>
                      <a:pt x="270947" y="18651"/>
                      <a:pt x="264272" y="22855"/>
                      <a:pt x="265543" y="17468"/>
                    </a:cubicBezTo>
                    <a:cubicBezTo>
                      <a:pt x="266815" y="12082"/>
                      <a:pt x="274727" y="11464"/>
                      <a:pt x="273137" y="7985"/>
                    </a:cubicBezTo>
                    <a:cubicBezTo>
                      <a:pt x="271548" y="4505"/>
                      <a:pt x="269976" y="3234"/>
                      <a:pt x="264590" y="6713"/>
                    </a:cubicBezTo>
                    <a:cubicBezTo>
                      <a:pt x="259203" y="10192"/>
                      <a:pt x="257314" y="16197"/>
                      <a:pt x="250991" y="13353"/>
                    </a:cubicBezTo>
                    <a:cubicBezTo>
                      <a:pt x="244669" y="10510"/>
                      <a:pt x="245305" y="4806"/>
                      <a:pt x="241190" y="1962"/>
                    </a:cubicBezTo>
                    <a:cubicBezTo>
                      <a:pt x="237075" y="-881"/>
                      <a:pt x="233896" y="691"/>
                      <a:pt x="227574" y="73"/>
                    </a:cubicBezTo>
                    <a:cubicBezTo>
                      <a:pt x="221251" y="-545"/>
                      <a:pt x="218090" y="2916"/>
                      <a:pt x="220615" y="5124"/>
                    </a:cubicBezTo>
                    <a:cubicBezTo>
                      <a:pt x="223141" y="7331"/>
                      <a:pt x="226938" y="9874"/>
                      <a:pt x="225048" y="12718"/>
                    </a:cubicBezTo>
                    <a:cubicBezTo>
                      <a:pt x="223158" y="15561"/>
                      <a:pt x="226620" y="21548"/>
                      <a:pt x="219026" y="18740"/>
                    </a:cubicBezTo>
                    <a:cubicBezTo>
                      <a:pt x="211432" y="15932"/>
                      <a:pt x="216183" y="11464"/>
                      <a:pt x="210196" y="12082"/>
                    </a:cubicBezTo>
                    <a:cubicBezTo>
                      <a:pt x="204209" y="12700"/>
                      <a:pt x="199741" y="14625"/>
                      <a:pt x="198169" y="18104"/>
                    </a:cubicBezTo>
                    <a:cubicBezTo>
                      <a:pt x="196597" y="21583"/>
                      <a:pt x="198169" y="28541"/>
                      <a:pt x="192871" y="25698"/>
                    </a:cubicBezTo>
                    <a:cubicBezTo>
                      <a:pt x="187573" y="22855"/>
                      <a:pt x="188438" y="18422"/>
                      <a:pt x="184041" y="15879"/>
                    </a:cubicBezTo>
                    <a:cubicBezTo>
                      <a:pt x="180614" y="13847"/>
                      <a:pt x="176588" y="13067"/>
                      <a:pt x="172650" y="13671"/>
                    </a:cubicBezTo>
                    <a:cubicBezTo>
                      <a:pt x="168853" y="13989"/>
                      <a:pt x="169789" y="19994"/>
                      <a:pt x="174222" y="23791"/>
                    </a:cubicBezTo>
                    <a:cubicBezTo>
                      <a:pt x="178655" y="27587"/>
                      <a:pt x="182134" y="30448"/>
                      <a:pt x="180244" y="34245"/>
                    </a:cubicBezTo>
                    <a:cubicBezTo>
                      <a:pt x="178354" y="38042"/>
                      <a:pt x="176712" y="34864"/>
                      <a:pt x="172650" y="30448"/>
                    </a:cubicBezTo>
                    <a:cubicBezTo>
                      <a:pt x="168588" y="26033"/>
                      <a:pt x="166946" y="17150"/>
                      <a:pt x="161577" y="15879"/>
                    </a:cubicBezTo>
                    <a:cubicBezTo>
                      <a:pt x="156208" y="14607"/>
                      <a:pt x="151758" y="13353"/>
                      <a:pt x="149550" y="15578"/>
                    </a:cubicBezTo>
                    <a:cubicBezTo>
                      <a:pt x="147343" y="17804"/>
                      <a:pt x="141003" y="21265"/>
                      <a:pt x="139731" y="22855"/>
                    </a:cubicBezTo>
                    <a:cubicBezTo>
                      <a:pt x="138460" y="24444"/>
                      <a:pt x="142592" y="23490"/>
                      <a:pt x="142592" y="27905"/>
                    </a:cubicBezTo>
                    <a:cubicBezTo>
                      <a:pt x="142592" y="32320"/>
                      <a:pt x="137842" y="35181"/>
                      <a:pt x="134681" y="32974"/>
                    </a:cubicBezTo>
                    <a:cubicBezTo>
                      <a:pt x="131519" y="30766"/>
                      <a:pt x="131837" y="27676"/>
                      <a:pt x="128340" y="23172"/>
                    </a:cubicBezTo>
                    <a:cubicBezTo>
                      <a:pt x="124844" y="18669"/>
                      <a:pt x="125815" y="16832"/>
                      <a:pt x="121064" y="16832"/>
                    </a:cubicBezTo>
                    <a:cubicBezTo>
                      <a:pt x="116314" y="16832"/>
                      <a:pt x="112517" y="18422"/>
                      <a:pt x="110627" y="21583"/>
                    </a:cubicBezTo>
                    <a:cubicBezTo>
                      <a:pt x="108737" y="24744"/>
                      <a:pt x="110945" y="26652"/>
                      <a:pt x="114424" y="28223"/>
                    </a:cubicBezTo>
                    <a:cubicBezTo>
                      <a:pt x="117516" y="29526"/>
                      <a:pt x="119604" y="32468"/>
                      <a:pt x="119811" y="35817"/>
                    </a:cubicBezTo>
                    <a:cubicBezTo>
                      <a:pt x="119489" y="39424"/>
                      <a:pt x="116455" y="42181"/>
                      <a:pt x="112835" y="42157"/>
                    </a:cubicBezTo>
                    <a:cubicBezTo>
                      <a:pt x="108720" y="42157"/>
                      <a:pt x="107784" y="36859"/>
                      <a:pt x="104004" y="38978"/>
                    </a:cubicBezTo>
                    <a:cubicBezTo>
                      <a:pt x="100225" y="41098"/>
                      <a:pt x="98300" y="42793"/>
                      <a:pt x="97046" y="46890"/>
                    </a:cubicBezTo>
                    <a:cubicBezTo>
                      <a:pt x="95792" y="50987"/>
                      <a:pt x="95139" y="54802"/>
                      <a:pt x="90388" y="50687"/>
                    </a:cubicBezTo>
                    <a:cubicBezTo>
                      <a:pt x="85638" y="46572"/>
                      <a:pt x="83748" y="41204"/>
                      <a:pt x="81558" y="40886"/>
                    </a:cubicBezTo>
                    <a:cubicBezTo>
                      <a:pt x="79368" y="40568"/>
                      <a:pt x="77125" y="38042"/>
                      <a:pt x="82494" y="36135"/>
                    </a:cubicBezTo>
                    <a:cubicBezTo>
                      <a:pt x="87863" y="34228"/>
                      <a:pt x="90406" y="34245"/>
                      <a:pt x="88516" y="29813"/>
                    </a:cubicBezTo>
                    <a:cubicBezTo>
                      <a:pt x="86627" y="25380"/>
                      <a:pt x="89152" y="22219"/>
                      <a:pt x="81876" y="19994"/>
                    </a:cubicBezTo>
                    <a:cubicBezTo>
                      <a:pt x="74600" y="17768"/>
                      <a:pt x="74582" y="9874"/>
                      <a:pt x="68896" y="9238"/>
                    </a:cubicBezTo>
                    <a:cubicBezTo>
                      <a:pt x="63209" y="8603"/>
                      <a:pt x="64145" y="7667"/>
                      <a:pt x="59713" y="4188"/>
                    </a:cubicBezTo>
                    <a:cubicBezTo>
                      <a:pt x="55280" y="709"/>
                      <a:pt x="51483" y="1026"/>
                      <a:pt x="47350" y="1327"/>
                    </a:cubicBezTo>
                    <a:cubicBezTo>
                      <a:pt x="43218" y="1627"/>
                      <a:pt x="32480" y="6077"/>
                      <a:pt x="38520" y="7667"/>
                    </a:cubicBezTo>
                    <a:cubicBezTo>
                      <a:pt x="44560" y="9256"/>
                      <a:pt x="50882" y="7985"/>
                      <a:pt x="50882" y="11199"/>
                    </a:cubicBezTo>
                    <a:cubicBezTo>
                      <a:pt x="50882" y="14413"/>
                      <a:pt x="44542" y="14360"/>
                      <a:pt x="48021" y="16497"/>
                    </a:cubicBezTo>
                    <a:cubicBezTo>
                      <a:pt x="51500" y="18634"/>
                      <a:pt x="57840" y="22201"/>
                      <a:pt x="54043" y="24409"/>
                    </a:cubicBezTo>
                    <a:cubicBezTo>
                      <a:pt x="50246" y="26616"/>
                      <a:pt x="47721" y="26952"/>
                      <a:pt x="43924" y="21565"/>
                    </a:cubicBezTo>
                    <a:cubicBezTo>
                      <a:pt x="40127" y="16179"/>
                      <a:pt x="39491" y="14289"/>
                      <a:pt x="35094" y="13336"/>
                    </a:cubicBezTo>
                    <a:cubicBezTo>
                      <a:pt x="30696" y="12382"/>
                      <a:pt x="25310" y="9857"/>
                      <a:pt x="23421" y="1965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FD2F15FE-B88C-49C3-91A5-4EB27BDA90C6}"/>
                  </a:ext>
                </a:extLst>
              </p:cNvPr>
              <p:cNvSpPr/>
              <p:nvPr/>
            </p:nvSpPr>
            <p:spPr>
              <a:xfrm>
                <a:off x="6348209" y="2734704"/>
                <a:ext cx="203674" cy="97593"/>
              </a:xfrm>
              <a:custGeom>
                <a:avLst/>
                <a:gdLst>
                  <a:gd name="connsiteX0" fmla="*/ 203163 w 203674"/>
                  <a:gd name="connsiteY0" fmla="*/ 75023 h 97593"/>
                  <a:gd name="connsiteX1" fmla="*/ 198977 w 203674"/>
                  <a:gd name="connsiteY1" fmla="*/ 58917 h 97593"/>
                  <a:gd name="connsiteX2" fmla="*/ 192796 w 203674"/>
                  <a:gd name="connsiteY2" fmla="*/ 47208 h 97593"/>
                  <a:gd name="connsiteX3" fmla="*/ 192125 w 203674"/>
                  <a:gd name="connsiteY3" fmla="*/ 36842 h 97593"/>
                  <a:gd name="connsiteX4" fmla="*/ 193008 w 203674"/>
                  <a:gd name="connsiteY4" fmla="*/ 28453 h 97593"/>
                  <a:gd name="connsiteX5" fmla="*/ 183295 w 203674"/>
                  <a:gd name="connsiteY5" fmla="*/ 19181 h 97593"/>
                  <a:gd name="connsiteX6" fmla="*/ 183295 w 203674"/>
                  <a:gd name="connsiteY6" fmla="*/ 17716 h 97593"/>
                  <a:gd name="connsiteX7" fmla="*/ 171180 w 203674"/>
                  <a:gd name="connsiteY7" fmla="*/ 18652 h 97593"/>
                  <a:gd name="connsiteX8" fmla="*/ 162120 w 203674"/>
                  <a:gd name="connsiteY8" fmla="*/ 20912 h 97593"/>
                  <a:gd name="connsiteX9" fmla="*/ 151012 w 203674"/>
                  <a:gd name="connsiteY9" fmla="*/ 16762 h 97593"/>
                  <a:gd name="connsiteX10" fmla="*/ 141970 w 203674"/>
                  <a:gd name="connsiteY10" fmla="*/ 10369 h 97593"/>
                  <a:gd name="connsiteX11" fmla="*/ 132733 w 203674"/>
                  <a:gd name="connsiteY11" fmla="*/ 4894 h 97593"/>
                  <a:gd name="connsiteX12" fmla="*/ 125669 w 203674"/>
                  <a:gd name="connsiteY12" fmla="*/ 1503 h 97593"/>
                  <a:gd name="connsiteX13" fmla="*/ 111541 w 203674"/>
                  <a:gd name="connsiteY13" fmla="*/ 762 h 97593"/>
                  <a:gd name="connsiteX14" fmla="*/ 100786 w 203674"/>
                  <a:gd name="connsiteY14" fmla="*/ 5848 h 97593"/>
                  <a:gd name="connsiteX15" fmla="*/ 94569 w 203674"/>
                  <a:gd name="connsiteY15" fmla="*/ 7208 h 97593"/>
                  <a:gd name="connsiteX16" fmla="*/ 96159 w 203674"/>
                  <a:gd name="connsiteY16" fmla="*/ 12276 h 97593"/>
                  <a:gd name="connsiteX17" fmla="*/ 96794 w 203674"/>
                  <a:gd name="connsiteY17" fmla="*/ 35058 h 97593"/>
                  <a:gd name="connsiteX18" fmla="*/ 73377 w 203674"/>
                  <a:gd name="connsiteY18" fmla="*/ 40109 h 97593"/>
                  <a:gd name="connsiteX19" fmla="*/ 48070 w 203674"/>
                  <a:gd name="connsiteY19" fmla="*/ 17327 h 97593"/>
                  <a:gd name="connsiteX20" fmla="*/ 24670 w 203674"/>
                  <a:gd name="connsiteY20" fmla="*/ 15437 h 97593"/>
                  <a:gd name="connsiteX21" fmla="*/ 16423 w 203674"/>
                  <a:gd name="connsiteY21" fmla="*/ 33786 h 97593"/>
                  <a:gd name="connsiteX22" fmla="*/ 2506 w 203674"/>
                  <a:gd name="connsiteY22" fmla="*/ 53407 h 97593"/>
                  <a:gd name="connsiteX23" fmla="*/ 1871 w 203674"/>
                  <a:gd name="connsiteY23" fmla="*/ 77443 h 97593"/>
                  <a:gd name="connsiteX24" fmla="*/ 2277 w 203674"/>
                  <a:gd name="connsiteY24" fmla="*/ 80622 h 97593"/>
                  <a:gd name="connsiteX25" fmla="*/ 6639 w 203674"/>
                  <a:gd name="connsiteY25" fmla="*/ 77090 h 97593"/>
                  <a:gd name="connsiteX26" fmla="*/ 16634 w 203674"/>
                  <a:gd name="connsiteY26" fmla="*/ 71350 h 97593"/>
                  <a:gd name="connsiteX27" fmla="*/ 25323 w 203674"/>
                  <a:gd name="connsiteY27" fmla="*/ 68100 h 97593"/>
                  <a:gd name="connsiteX28" fmla="*/ 35478 w 203674"/>
                  <a:gd name="connsiteY28" fmla="*/ 65610 h 97593"/>
                  <a:gd name="connsiteX29" fmla="*/ 51814 w 203674"/>
                  <a:gd name="connsiteY29" fmla="*/ 67217 h 97593"/>
                  <a:gd name="connsiteX30" fmla="*/ 61527 w 203674"/>
                  <a:gd name="connsiteY30" fmla="*/ 68842 h 97593"/>
                  <a:gd name="connsiteX31" fmla="*/ 69775 w 203674"/>
                  <a:gd name="connsiteY31" fmla="*/ 68983 h 97593"/>
                  <a:gd name="connsiteX32" fmla="*/ 80212 w 203674"/>
                  <a:gd name="connsiteY32" fmla="*/ 70467 h 97593"/>
                  <a:gd name="connsiteX33" fmla="*/ 94781 w 203674"/>
                  <a:gd name="connsiteY33" fmla="*/ 70608 h 97593"/>
                  <a:gd name="connsiteX34" fmla="*/ 104795 w 203674"/>
                  <a:gd name="connsiteY34" fmla="*/ 68701 h 97593"/>
                  <a:gd name="connsiteX35" fmla="*/ 113925 w 203674"/>
                  <a:gd name="connsiteY35" fmla="*/ 67959 h 97593"/>
                  <a:gd name="connsiteX36" fmla="*/ 120830 w 203674"/>
                  <a:gd name="connsiteY36" fmla="*/ 75324 h 97593"/>
                  <a:gd name="connsiteX37" fmla="*/ 130544 w 203674"/>
                  <a:gd name="connsiteY37" fmla="*/ 76931 h 97593"/>
                  <a:gd name="connsiteX38" fmla="*/ 139974 w 203674"/>
                  <a:gd name="connsiteY38" fmla="*/ 82670 h 97593"/>
                  <a:gd name="connsiteX39" fmla="*/ 149528 w 203674"/>
                  <a:gd name="connsiteY39" fmla="*/ 89452 h 97593"/>
                  <a:gd name="connsiteX40" fmla="*/ 156151 w 203674"/>
                  <a:gd name="connsiteY40" fmla="*/ 95633 h 97593"/>
                  <a:gd name="connsiteX41" fmla="*/ 162774 w 203674"/>
                  <a:gd name="connsiteY41" fmla="*/ 97593 h 97593"/>
                  <a:gd name="connsiteX42" fmla="*/ 165140 w 203674"/>
                  <a:gd name="connsiteY42" fmla="*/ 94308 h 97593"/>
                  <a:gd name="connsiteX43" fmla="*/ 176831 w 203674"/>
                  <a:gd name="connsiteY43" fmla="*/ 88569 h 97593"/>
                  <a:gd name="connsiteX44" fmla="*/ 188752 w 203674"/>
                  <a:gd name="connsiteY44" fmla="*/ 89452 h 97593"/>
                  <a:gd name="connsiteX45" fmla="*/ 197370 w 203674"/>
                  <a:gd name="connsiteY45" fmla="*/ 79068 h 97593"/>
                  <a:gd name="connsiteX46" fmla="*/ 203675 w 203674"/>
                  <a:gd name="connsiteY46" fmla="*/ 76401 h 97593"/>
                  <a:gd name="connsiteX47" fmla="*/ 203163 w 203674"/>
                  <a:gd name="connsiteY47" fmla="*/ 75023 h 97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203674" h="97593">
                    <a:moveTo>
                      <a:pt x="203163" y="75023"/>
                    </a:moveTo>
                    <a:cubicBezTo>
                      <a:pt x="202509" y="69072"/>
                      <a:pt x="203834" y="64427"/>
                      <a:pt x="198977" y="58917"/>
                    </a:cubicBezTo>
                    <a:cubicBezTo>
                      <a:pt x="194121" y="53407"/>
                      <a:pt x="195216" y="49645"/>
                      <a:pt x="192796" y="47208"/>
                    </a:cubicBezTo>
                    <a:cubicBezTo>
                      <a:pt x="190377" y="44771"/>
                      <a:pt x="190147" y="40374"/>
                      <a:pt x="192125" y="36842"/>
                    </a:cubicBezTo>
                    <a:cubicBezTo>
                      <a:pt x="194103" y="33310"/>
                      <a:pt x="197423" y="31755"/>
                      <a:pt x="193008" y="28453"/>
                    </a:cubicBezTo>
                    <a:cubicBezTo>
                      <a:pt x="188593" y="25151"/>
                      <a:pt x="183295" y="23808"/>
                      <a:pt x="183295" y="19181"/>
                    </a:cubicBezTo>
                    <a:cubicBezTo>
                      <a:pt x="183295" y="18652"/>
                      <a:pt x="183295" y="18175"/>
                      <a:pt x="183295" y="17716"/>
                    </a:cubicBezTo>
                    <a:cubicBezTo>
                      <a:pt x="179285" y="18324"/>
                      <a:pt x="175236" y="18637"/>
                      <a:pt x="171180" y="18652"/>
                    </a:cubicBezTo>
                    <a:cubicBezTo>
                      <a:pt x="167401" y="18281"/>
                      <a:pt x="166094" y="18281"/>
                      <a:pt x="162120" y="20912"/>
                    </a:cubicBezTo>
                    <a:cubicBezTo>
                      <a:pt x="158147" y="23543"/>
                      <a:pt x="153078" y="18652"/>
                      <a:pt x="151012" y="16762"/>
                    </a:cubicBezTo>
                    <a:cubicBezTo>
                      <a:pt x="148238" y="14310"/>
                      <a:pt x="145206" y="12167"/>
                      <a:pt x="141970" y="10369"/>
                    </a:cubicBezTo>
                    <a:cubicBezTo>
                      <a:pt x="138755" y="8603"/>
                      <a:pt x="136884" y="5283"/>
                      <a:pt x="132733" y="4894"/>
                    </a:cubicBezTo>
                    <a:cubicBezTo>
                      <a:pt x="128583" y="4506"/>
                      <a:pt x="128583" y="3764"/>
                      <a:pt x="125669" y="1503"/>
                    </a:cubicBezTo>
                    <a:cubicBezTo>
                      <a:pt x="122755" y="-757"/>
                      <a:pt x="116433" y="2"/>
                      <a:pt x="111541" y="762"/>
                    </a:cubicBezTo>
                    <a:cubicBezTo>
                      <a:pt x="106649" y="1521"/>
                      <a:pt x="104371" y="3958"/>
                      <a:pt x="100786" y="5848"/>
                    </a:cubicBezTo>
                    <a:cubicBezTo>
                      <a:pt x="98829" y="6723"/>
                      <a:pt x="96713" y="7186"/>
                      <a:pt x="94569" y="7208"/>
                    </a:cubicBezTo>
                    <a:cubicBezTo>
                      <a:pt x="94908" y="8951"/>
                      <a:pt x="95441" y="10651"/>
                      <a:pt x="96159" y="12276"/>
                    </a:cubicBezTo>
                    <a:cubicBezTo>
                      <a:pt x="98656" y="19633"/>
                      <a:pt x="98877" y="27573"/>
                      <a:pt x="96794" y="35058"/>
                    </a:cubicBezTo>
                    <a:cubicBezTo>
                      <a:pt x="94269" y="43888"/>
                      <a:pt x="80353" y="41380"/>
                      <a:pt x="73377" y="40109"/>
                    </a:cubicBezTo>
                    <a:cubicBezTo>
                      <a:pt x="66401" y="38837"/>
                      <a:pt x="55717" y="28718"/>
                      <a:pt x="48070" y="17327"/>
                    </a:cubicBezTo>
                    <a:cubicBezTo>
                      <a:pt x="40423" y="5936"/>
                      <a:pt x="30993" y="12276"/>
                      <a:pt x="24670" y="15437"/>
                    </a:cubicBezTo>
                    <a:cubicBezTo>
                      <a:pt x="18347" y="18599"/>
                      <a:pt x="16423" y="23031"/>
                      <a:pt x="16423" y="33786"/>
                    </a:cubicBezTo>
                    <a:cubicBezTo>
                      <a:pt x="16423" y="44542"/>
                      <a:pt x="6939" y="46449"/>
                      <a:pt x="2506" y="53407"/>
                    </a:cubicBezTo>
                    <a:cubicBezTo>
                      <a:pt x="-1927" y="60365"/>
                      <a:pt x="616" y="66052"/>
                      <a:pt x="1871" y="77443"/>
                    </a:cubicBezTo>
                    <a:cubicBezTo>
                      <a:pt x="2012" y="78679"/>
                      <a:pt x="2153" y="79721"/>
                      <a:pt x="2277" y="80622"/>
                    </a:cubicBezTo>
                    <a:cubicBezTo>
                      <a:pt x="3948" y="79742"/>
                      <a:pt x="5431" y="78542"/>
                      <a:pt x="6639" y="77090"/>
                    </a:cubicBezTo>
                    <a:cubicBezTo>
                      <a:pt x="9170" y="74034"/>
                      <a:pt x="12720" y="71996"/>
                      <a:pt x="16634" y="71350"/>
                    </a:cubicBezTo>
                    <a:cubicBezTo>
                      <a:pt x="19739" y="70938"/>
                      <a:pt x="22710" y="69827"/>
                      <a:pt x="25323" y="68100"/>
                    </a:cubicBezTo>
                    <a:cubicBezTo>
                      <a:pt x="28305" y="66090"/>
                      <a:pt x="31905" y="65208"/>
                      <a:pt x="35478" y="65610"/>
                    </a:cubicBezTo>
                    <a:cubicBezTo>
                      <a:pt x="40334" y="65893"/>
                      <a:pt x="48123" y="64127"/>
                      <a:pt x="51814" y="67217"/>
                    </a:cubicBezTo>
                    <a:cubicBezTo>
                      <a:pt x="55505" y="70308"/>
                      <a:pt x="60485" y="69866"/>
                      <a:pt x="61527" y="68842"/>
                    </a:cubicBezTo>
                    <a:cubicBezTo>
                      <a:pt x="62569" y="67818"/>
                      <a:pt x="66825" y="67959"/>
                      <a:pt x="69775" y="68983"/>
                    </a:cubicBezTo>
                    <a:cubicBezTo>
                      <a:pt x="73130" y="70125"/>
                      <a:pt x="76671" y="70629"/>
                      <a:pt x="80212" y="70467"/>
                    </a:cubicBezTo>
                    <a:cubicBezTo>
                      <a:pt x="81978" y="70025"/>
                      <a:pt x="91249" y="70608"/>
                      <a:pt x="94781" y="70608"/>
                    </a:cubicBezTo>
                    <a:cubicBezTo>
                      <a:pt x="98313" y="70608"/>
                      <a:pt x="103612" y="71050"/>
                      <a:pt x="104795" y="68701"/>
                    </a:cubicBezTo>
                    <a:cubicBezTo>
                      <a:pt x="105978" y="66352"/>
                      <a:pt x="111117" y="62661"/>
                      <a:pt x="113925" y="67959"/>
                    </a:cubicBezTo>
                    <a:cubicBezTo>
                      <a:pt x="116733" y="73257"/>
                      <a:pt x="117740" y="74582"/>
                      <a:pt x="120830" y="75324"/>
                    </a:cubicBezTo>
                    <a:cubicBezTo>
                      <a:pt x="124007" y="76177"/>
                      <a:pt x="127261" y="76716"/>
                      <a:pt x="130544" y="76931"/>
                    </a:cubicBezTo>
                    <a:cubicBezTo>
                      <a:pt x="134076" y="77090"/>
                      <a:pt x="136001" y="78697"/>
                      <a:pt x="139974" y="82670"/>
                    </a:cubicBezTo>
                    <a:cubicBezTo>
                      <a:pt x="143948" y="86644"/>
                      <a:pt x="147921" y="87527"/>
                      <a:pt x="149528" y="89452"/>
                    </a:cubicBezTo>
                    <a:cubicBezTo>
                      <a:pt x="151546" y="91707"/>
                      <a:pt x="153762" y="93775"/>
                      <a:pt x="156151" y="95633"/>
                    </a:cubicBezTo>
                    <a:cubicBezTo>
                      <a:pt x="158224" y="96675"/>
                      <a:pt x="160467" y="97338"/>
                      <a:pt x="162774" y="97593"/>
                    </a:cubicBezTo>
                    <a:cubicBezTo>
                      <a:pt x="163925" y="96812"/>
                      <a:pt x="164763" y="95648"/>
                      <a:pt x="165140" y="94308"/>
                    </a:cubicBezTo>
                    <a:cubicBezTo>
                      <a:pt x="166023" y="91218"/>
                      <a:pt x="171763" y="87898"/>
                      <a:pt x="176831" y="88569"/>
                    </a:cubicBezTo>
                    <a:cubicBezTo>
                      <a:pt x="181900" y="89240"/>
                      <a:pt x="181246" y="96728"/>
                      <a:pt x="188752" y="89452"/>
                    </a:cubicBezTo>
                    <a:cubicBezTo>
                      <a:pt x="196258" y="82176"/>
                      <a:pt x="193838" y="80392"/>
                      <a:pt x="197370" y="79068"/>
                    </a:cubicBezTo>
                    <a:cubicBezTo>
                      <a:pt x="199790" y="78149"/>
                      <a:pt x="201785" y="77160"/>
                      <a:pt x="203675" y="76401"/>
                    </a:cubicBezTo>
                    <a:cubicBezTo>
                      <a:pt x="203438" y="75969"/>
                      <a:pt x="203266" y="75505"/>
                      <a:pt x="203163" y="7502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10C5C86B-299B-4BA0-96C8-84D304ACF00E}"/>
                  </a:ext>
                </a:extLst>
              </p:cNvPr>
              <p:cNvSpPr/>
              <p:nvPr/>
            </p:nvSpPr>
            <p:spPr>
              <a:xfrm>
                <a:off x="6346918" y="2799875"/>
                <a:ext cx="164198" cy="100644"/>
              </a:xfrm>
              <a:custGeom>
                <a:avLst/>
                <a:gdLst>
                  <a:gd name="connsiteX0" fmla="*/ 160567 w 164198"/>
                  <a:gd name="connsiteY0" fmla="*/ 42524 h 100644"/>
                  <a:gd name="connsiteX1" fmla="*/ 158408 w 164198"/>
                  <a:gd name="connsiteY1" fmla="*/ 36799 h 100644"/>
                  <a:gd name="connsiteX2" fmla="*/ 159896 w 164198"/>
                  <a:gd name="connsiteY2" fmla="*/ 35018 h 100644"/>
                  <a:gd name="connsiteX3" fmla="*/ 163940 w 164198"/>
                  <a:gd name="connsiteY3" fmla="*/ 32352 h 100644"/>
                  <a:gd name="connsiteX4" fmla="*/ 157318 w 164198"/>
                  <a:gd name="connsiteY4" fmla="*/ 30391 h 100644"/>
                  <a:gd name="connsiteX5" fmla="*/ 150695 w 164198"/>
                  <a:gd name="connsiteY5" fmla="*/ 24210 h 100644"/>
                  <a:gd name="connsiteX6" fmla="*/ 141141 w 164198"/>
                  <a:gd name="connsiteY6" fmla="*/ 17429 h 100644"/>
                  <a:gd name="connsiteX7" fmla="*/ 131710 w 164198"/>
                  <a:gd name="connsiteY7" fmla="*/ 11689 h 100644"/>
                  <a:gd name="connsiteX8" fmla="*/ 121997 w 164198"/>
                  <a:gd name="connsiteY8" fmla="*/ 10082 h 100644"/>
                  <a:gd name="connsiteX9" fmla="*/ 115092 w 164198"/>
                  <a:gd name="connsiteY9" fmla="*/ 2718 h 100644"/>
                  <a:gd name="connsiteX10" fmla="*/ 105962 w 164198"/>
                  <a:gd name="connsiteY10" fmla="*/ 3459 h 100644"/>
                  <a:gd name="connsiteX11" fmla="*/ 95948 w 164198"/>
                  <a:gd name="connsiteY11" fmla="*/ 5367 h 100644"/>
                  <a:gd name="connsiteX12" fmla="*/ 81378 w 164198"/>
                  <a:gd name="connsiteY12" fmla="*/ 5225 h 100644"/>
                  <a:gd name="connsiteX13" fmla="*/ 70941 w 164198"/>
                  <a:gd name="connsiteY13" fmla="*/ 3742 h 100644"/>
                  <a:gd name="connsiteX14" fmla="*/ 62694 w 164198"/>
                  <a:gd name="connsiteY14" fmla="*/ 3601 h 100644"/>
                  <a:gd name="connsiteX15" fmla="*/ 52981 w 164198"/>
                  <a:gd name="connsiteY15" fmla="*/ 1976 h 100644"/>
                  <a:gd name="connsiteX16" fmla="*/ 36645 w 164198"/>
                  <a:gd name="connsiteY16" fmla="*/ 369 h 100644"/>
                  <a:gd name="connsiteX17" fmla="*/ 26490 w 164198"/>
                  <a:gd name="connsiteY17" fmla="*/ 2859 h 100644"/>
                  <a:gd name="connsiteX18" fmla="*/ 17802 w 164198"/>
                  <a:gd name="connsiteY18" fmla="*/ 6108 h 100644"/>
                  <a:gd name="connsiteX19" fmla="*/ 7806 w 164198"/>
                  <a:gd name="connsiteY19" fmla="*/ 11848 h 100644"/>
                  <a:gd name="connsiteX20" fmla="*/ 3444 w 164198"/>
                  <a:gd name="connsiteY20" fmla="*/ 15380 h 100644"/>
                  <a:gd name="connsiteX21" fmla="*/ 5581 w 164198"/>
                  <a:gd name="connsiteY21" fmla="*/ 30568 h 100644"/>
                  <a:gd name="connsiteX22" fmla="*/ 0 w 164198"/>
                  <a:gd name="connsiteY22" fmla="*/ 44890 h 100644"/>
                  <a:gd name="connsiteX23" fmla="*/ 0 w 164198"/>
                  <a:gd name="connsiteY23" fmla="*/ 44890 h 100644"/>
                  <a:gd name="connsiteX24" fmla="*/ 6199 w 164198"/>
                  <a:gd name="connsiteY24" fmla="*/ 45297 h 100644"/>
                  <a:gd name="connsiteX25" fmla="*/ 11797 w 164198"/>
                  <a:gd name="connsiteY25" fmla="*/ 47645 h 100644"/>
                  <a:gd name="connsiteX26" fmla="*/ 18420 w 164198"/>
                  <a:gd name="connsiteY26" fmla="*/ 48670 h 100644"/>
                  <a:gd name="connsiteX27" fmla="*/ 27974 w 164198"/>
                  <a:gd name="connsiteY27" fmla="*/ 54409 h 100644"/>
                  <a:gd name="connsiteX28" fmla="*/ 37987 w 164198"/>
                  <a:gd name="connsiteY28" fmla="*/ 54568 h 100644"/>
                  <a:gd name="connsiteX29" fmla="*/ 50491 w 164198"/>
                  <a:gd name="connsiteY29" fmla="*/ 58242 h 100644"/>
                  <a:gd name="connsiteX30" fmla="*/ 53440 w 164198"/>
                  <a:gd name="connsiteY30" fmla="*/ 68096 h 100644"/>
                  <a:gd name="connsiteX31" fmla="*/ 52257 w 164198"/>
                  <a:gd name="connsiteY31" fmla="*/ 80176 h 100644"/>
                  <a:gd name="connsiteX32" fmla="*/ 63895 w 164198"/>
                  <a:gd name="connsiteY32" fmla="*/ 83408 h 100644"/>
                  <a:gd name="connsiteX33" fmla="*/ 71100 w 164198"/>
                  <a:gd name="connsiteY33" fmla="*/ 90172 h 100644"/>
                  <a:gd name="connsiteX34" fmla="*/ 76752 w 164198"/>
                  <a:gd name="connsiteY34" fmla="*/ 100644 h 100644"/>
                  <a:gd name="connsiteX35" fmla="*/ 83321 w 164198"/>
                  <a:gd name="connsiteY35" fmla="*/ 99161 h 100644"/>
                  <a:gd name="connsiteX36" fmla="*/ 106491 w 164198"/>
                  <a:gd name="connsiteY36" fmla="*/ 97606 h 100644"/>
                  <a:gd name="connsiteX37" fmla="*/ 119737 w 164198"/>
                  <a:gd name="connsiteY37" fmla="*/ 89006 h 100644"/>
                  <a:gd name="connsiteX38" fmla="*/ 129891 w 164198"/>
                  <a:gd name="connsiteY38" fmla="*/ 90542 h 100644"/>
                  <a:gd name="connsiteX39" fmla="*/ 137185 w 164198"/>
                  <a:gd name="connsiteY39" fmla="*/ 89218 h 100644"/>
                  <a:gd name="connsiteX40" fmla="*/ 133653 w 164198"/>
                  <a:gd name="connsiteY40" fmla="*/ 81500 h 100644"/>
                  <a:gd name="connsiteX41" fmla="*/ 135419 w 164198"/>
                  <a:gd name="connsiteY41" fmla="*/ 68467 h 100644"/>
                  <a:gd name="connsiteX42" fmla="*/ 142695 w 164198"/>
                  <a:gd name="connsiteY42" fmla="*/ 59195 h 100644"/>
                  <a:gd name="connsiteX43" fmla="*/ 152638 w 164198"/>
                  <a:gd name="connsiteY43" fmla="*/ 53244 h 100644"/>
                  <a:gd name="connsiteX44" fmla="*/ 164117 w 164198"/>
                  <a:gd name="connsiteY44" fmla="*/ 47946 h 100644"/>
                  <a:gd name="connsiteX45" fmla="*/ 160567 w 164198"/>
                  <a:gd name="connsiteY45" fmla="*/ 42524 h 100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64198" h="100644">
                    <a:moveTo>
                      <a:pt x="160567" y="42524"/>
                    </a:moveTo>
                    <a:cubicBezTo>
                      <a:pt x="158390" y="41539"/>
                      <a:pt x="157423" y="38976"/>
                      <a:pt x="158408" y="36799"/>
                    </a:cubicBezTo>
                    <a:cubicBezTo>
                      <a:pt x="158733" y="36081"/>
                      <a:pt x="159247" y="35465"/>
                      <a:pt x="159896" y="35018"/>
                    </a:cubicBezTo>
                    <a:cubicBezTo>
                      <a:pt x="161451" y="33906"/>
                      <a:pt x="162828" y="33252"/>
                      <a:pt x="163940" y="32352"/>
                    </a:cubicBezTo>
                    <a:cubicBezTo>
                      <a:pt x="161634" y="32097"/>
                      <a:pt x="159391" y="31433"/>
                      <a:pt x="157318" y="30391"/>
                    </a:cubicBezTo>
                    <a:cubicBezTo>
                      <a:pt x="154929" y="28534"/>
                      <a:pt x="152713" y="26465"/>
                      <a:pt x="150695" y="24210"/>
                    </a:cubicBezTo>
                    <a:cubicBezTo>
                      <a:pt x="149088" y="22285"/>
                      <a:pt x="145115" y="21402"/>
                      <a:pt x="141141" y="17429"/>
                    </a:cubicBezTo>
                    <a:cubicBezTo>
                      <a:pt x="137168" y="13455"/>
                      <a:pt x="135242" y="11848"/>
                      <a:pt x="131710" y="11689"/>
                    </a:cubicBezTo>
                    <a:cubicBezTo>
                      <a:pt x="128428" y="11474"/>
                      <a:pt x="125174" y="10936"/>
                      <a:pt x="121997" y="10082"/>
                    </a:cubicBezTo>
                    <a:cubicBezTo>
                      <a:pt x="118907" y="9340"/>
                      <a:pt x="117883" y="8016"/>
                      <a:pt x="115092" y="2718"/>
                    </a:cubicBezTo>
                    <a:cubicBezTo>
                      <a:pt x="112302" y="-2581"/>
                      <a:pt x="107145" y="1093"/>
                      <a:pt x="105962" y="3459"/>
                    </a:cubicBezTo>
                    <a:cubicBezTo>
                      <a:pt x="104778" y="5826"/>
                      <a:pt x="99480" y="5367"/>
                      <a:pt x="95948" y="5367"/>
                    </a:cubicBezTo>
                    <a:cubicBezTo>
                      <a:pt x="92416" y="5367"/>
                      <a:pt x="83144" y="4784"/>
                      <a:pt x="81378" y="5225"/>
                    </a:cubicBezTo>
                    <a:cubicBezTo>
                      <a:pt x="77837" y="5387"/>
                      <a:pt x="74297" y="4884"/>
                      <a:pt x="70941" y="3742"/>
                    </a:cubicBezTo>
                    <a:cubicBezTo>
                      <a:pt x="67992" y="2718"/>
                      <a:pt x="63718" y="2576"/>
                      <a:pt x="62694" y="3601"/>
                    </a:cubicBezTo>
                    <a:cubicBezTo>
                      <a:pt x="61670" y="4625"/>
                      <a:pt x="56654" y="5066"/>
                      <a:pt x="52981" y="1976"/>
                    </a:cubicBezTo>
                    <a:cubicBezTo>
                      <a:pt x="49307" y="-1115"/>
                      <a:pt x="41502" y="651"/>
                      <a:pt x="36645" y="369"/>
                    </a:cubicBezTo>
                    <a:cubicBezTo>
                      <a:pt x="33072" y="-34"/>
                      <a:pt x="29472" y="849"/>
                      <a:pt x="26490" y="2859"/>
                    </a:cubicBezTo>
                    <a:cubicBezTo>
                      <a:pt x="23877" y="4585"/>
                      <a:pt x="20906" y="5696"/>
                      <a:pt x="17802" y="6108"/>
                    </a:cubicBezTo>
                    <a:cubicBezTo>
                      <a:pt x="13887" y="6754"/>
                      <a:pt x="10337" y="8793"/>
                      <a:pt x="7806" y="11848"/>
                    </a:cubicBezTo>
                    <a:cubicBezTo>
                      <a:pt x="6598" y="13300"/>
                      <a:pt x="5116" y="14500"/>
                      <a:pt x="3444" y="15380"/>
                    </a:cubicBezTo>
                    <a:cubicBezTo>
                      <a:pt x="4450" y="22921"/>
                      <a:pt x="5015" y="20961"/>
                      <a:pt x="5581" y="30568"/>
                    </a:cubicBezTo>
                    <a:cubicBezTo>
                      <a:pt x="6199" y="41323"/>
                      <a:pt x="1889" y="37297"/>
                      <a:pt x="0" y="44890"/>
                    </a:cubicBezTo>
                    <a:lnTo>
                      <a:pt x="0" y="44890"/>
                    </a:lnTo>
                    <a:cubicBezTo>
                      <a:pt x="2313" y="44520"/>
                      <a:pt x="4980" y="44378"/>
                      <a:pt x="6199" y="45297"/>
                    </a:cubicBezTo>
                    <a:cubicBezTo>
                      <a:pt x="8547" y="47063"/>
                      <a:pt x="10472" y="48829"/>
                      <a:pt x="11797" y="47645"/>
                    </a:cubicBezTo>
                    <a:cubicBezTo>
                      <a:pt x="13121" y="46462"/>
                      <a:pt x="17095" y="46180"/>
                      <a:pt x="18420" y="48670"/>
                    </a:cubicBezTo>
                    <a:cubicBezTo>
                      <a:pt x="19744" y="51160"/>
                      <a:pt x="24159" y="55010"/>
                      <a:pt x="27974" y="54409"/>
                    </a:cubicBezTo>
                    <a:cubicBezTo>
                      <a:pt x="31789" y="53809"/>
                      <a:pt x="34897" y="54568"/>
                      <a:pt x="37987" y="54568"/>
                    </a:cubicBezTo>
                    <a:cubicBezTo>
                      <a:pt x="41078" y="54568"/>
                      <a:pt x="48142" y="55292"/>
                      <a:pt x="50491" y="58242"/>
                    </a:cubicBezTo>
                    <a:cubicBezTo>
                      <a:pt x="52840" y="61191"/>
                      <a:pt x="55047" y="63240"/>
                      <a:pt x="53440" y="68096"/>
                    </a:cubicBezTo>
                    <a:cubicBezTo>
                      <a:pt x="51833" y="72953"/>
                      <a:pt x="48584" y="78410"/>
                      <a:pt x="52257" y="80176"/>
                    </a:cubicBezTo>
                    <a:cubicBezTo>
                      <a:pt x="55930" y="81942"/>
                      <a:pt x="60645" y="80317"/>
                      <a:pt x="63895" y="83408"/>
                    </a:cubicBezTo>
                    <a:cubicBezTo>
                      <a:pt x="67145" y="86498"/>
                      <a:pt x="70358" y="87381"/>
                      <a:pt x="71100" y="90172"/>
                    </a:cubicBezTo>
                    <a:cubicBezTo>
                      <a:pt x="71859" y="94162"/>
                      <a:pt x="73833" y="97820"/>
                      <a:pt x="76752" y="100644"/>
                    </a:cubicBezTo>
                    <a:cubicBezTo>
                      <a:pt x="77511" y="99673"/>
                      <a:pt x="79295" y="99161"/>
                      <a:pt x="83321" y="99161"/>
                    </a:cubicBezTo>
                    <a:cubicBezTo>
                      <a:pt x="92805" y="99161"/>
                      <a:pt x="101865" y="100927"/>
                      <a:pt x="106491" y="97606"/>
                    </a:cubicBezTo>
                    <a:cubicBezTo>
                      <a:pt x="111119" y="94286"/>
                      <a:pt x="115322" y="89218"/>
                      <a:pt x="119737" y="89006"/>
                    </a:cubicBezTo>
                    <a:cubicBezTo>
                      <a:pt x="123194" y="88762"/>
                      <a:pt x="126661" y="89286"/>
                      <a:pt x="129891" y="90542"/>
                    </a:cubicBezTo>
                    <a:cubicBezTo>
                      <a:pt x="132982" y="91655"/>
                      <a:pt x="136072" y="90984"/>
                      <a:pt x="137185" y="89218"/>
                    </a:cubicBezTo>
                    <a:cubicBezTo>
                      <a:pt x="138298" y="87452"/>
                      <a:pt x="133653" y="85915"/>
                      <a:pt x="133653" y="81500"/>
                    </a:cubicBezTo>
                    <a:cubicBezTo>
                      <a:pt x="133412" y="77083"/>
                      <a:pt x="134011" y="72661"/>
                      <a:pt x="135419" y="68467"/>
                    </a:cubicBezTo>
                    <a:cubicBezTo>
                      <a:pt x="137185" y="63398"/>
                      <a:pt x="138721" y="59425"/>
                      <a:pt x="142695" y="59195"/>
                    </a:cubicBezTo>
                    <a:cubicBezTo>
                      <a:pt x="146669" y="58966"/>
                      <a:pt x="148876" y="52802"/>
                      <a:pt x="152638" y="53244"/>
                    </a:cubicBezTo>
                    <a:cubicBezTo>
                      <a:pt x="156399" y="53685"/>
                      <a:pt x="163676" y="51248"/>
                      <a:pt x="164117" y="47946"/>
                    </a:cubicBezTo>
                    <a:cubicBezTo>
                      <a:pt x="164559" y="44643"/>
                      <a:pt x="163181" y="43407"/>
                      <a:pt x="160567" y="4252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2274D852-D952-45DA-8EDB-F29F1EE51D0F}"/>
                  </a:ext>
                </a:extLst>
              </p:cNvPr>
              <p:cNvSpPr/>
              <p:nvPr/>
            </p:nvSpPr>
            <p:spPr>
              <a:xfrm>
                <a:off x="6410566" y="2811104"/>
                <a:ext cx="269206" cy="191399"/>
              </a:xfrm>
              <a:custGeom>
                <a:avLst/>
                <a:gdLst>
                  <a:gd name="connsiteX0" fmla="*/ 31100 w 269206"/>
                  <a:gd name="connsiteY0" fmla="*/ 170193 h 191399"/>
                  <a:gd name="connsiteX1" fmla="*/ 42137 w 269206"/>
                  <a:gd name="connsiteY1" fmla="*/ 164011 h 191399"/>
                  <a:gd name="connsiteX2" fmla="*/ 57590 w 269206"/>
                  <a:gd name="connsiteY2" fmla="*/ 162245 h 191399"/>
                  <a:gd name="connsiteX3" fmla="*/ 80548 w 269206"/>
                  <a:gd name="connsiteY3" fmla="*/ 164894 h 191399"/>
                  <a:gd name="connsiteX4" fmla="*/ 94677 w 269206"/>
                  <a:gd name="connsiteY4" fmla="*/ 168426 h 191399"/>
                  <a:gd name="connsiteX5" fmla="*/ 111896 w 269206"/>
                  <a:gd name="connsiteY5" fmla="*/ 171517 h 191399"/>
                  <a:gd name="connsiteX6" fmla="*/ 131322 w 269206"/>
                  <a:gd name="connsiteY6" fmla="*/ 179906 h 191399"/>
                  <a:gd name="connsiteX7" fmla="*/ 138828 w 269206"/>
                  <a:gd name="connsiteY7" fmla="*/ 175049 h 191399"/>
                  <a:gd name="connsiteX8" fmla="*/ 150307 w 269206"/>
                  <a:gd name="connsiteY8" fmla="*/ 176815 h 191399"/>
                  <a:gd name="connsiteX9" fmla="*/ 157371 w 269206"/>
                  <a:gd name="connsiteY9" fmla="*/ 182555 h 191399"/>
                  <a:gd name="connsiteX10" fmla="*/ 163110 w 269206"/>
                  <a:gd name="connsiteY10" fmla="*/ 175491 h 191399"/>
                  <a:gd name="connsiteX11" fmla="*/ 172824 w 269206"/>
                  <a:gd name="connsiteY11" fmla="*/ 179023 h 191399"/>
                  <a:gd name="connsiteX12" fmla="*/ 178563 w 269206"/>
                  <a:gd name="connsiteY12" fmla="*/ 184762 h 191399"/>
                  <a:gd name="connsiteX13" fmla="*/ 190519 w 269206"/>
                  <a:gd name="connsiteY13" fmla="*/ 182555 h 191399"/>
                  <a:gd name="connsiteX14" fmla="*/ 201557 w 269206"/>
                  <a:gd name="connsiteY14" fmla="*/ 186087 h 191399"/>
                  <a:gd name="connsiteX15" fmla="*/ 210387 w 269206"/>
                  <a:gd name="connsiteY15" fmla="*/ 190060 h 191399"/>
                  <a:gd name="connsiteX16" fmla="*/ 210387 w 269206"/>
                  <a:gd name="connsiteY16" fmla="*/ 172400 h 191399"/>
                  <a:gd name="connsiteX17" fmla="*/ 221866 w 269206"/>
                  <a:gd name="connsiteY17" fmla="*/ 157389 h 191399"/>
                  <a:gd name="connsiteX18" fmla="*/ 243836 w 269206"/>
                  <a:gd name="connsiteY18" fmla="*/ 156753 h 191399"/>
                  <a:gd name="connsiteX19" fmla="*/ 236648 w 269206"/>
                  <a:gd name="connsiteY19" fmla="*/ 146157 h 191399"/>
                  <a:gd name="connsiteX20" fmla="*/ 237761 w 269206"/>
                  <a:gd name="connsiteY20" fmla="*/ 138439 h 191399"/>
                  <a:gd name="connsiteX21" fmla="*/ 233346 w 269206"/>
                  <a:gd name="connsiteY21" fmla="*/ 128726 h 191399"/>
                  <a:gd name="connsiteX22" fmla="*/ 230697 w 269206"/>
                  <a:gd name="connsiteY22" fmla="*/ 122315 h 191399"/>
                  <a:gd name="connsiteX23" fmla="*/ 238414 w 269206"/>
                  <a:gd name="connsiteY23" fmla="*/ 116576 h 191399"/>
                  <a:gd name="connsiteX24" fmla="*/ 249681 w 269206"/>
                  <a:gd name="connsiteY24" fmla="*/ 122103 h 191399"/>
                  <a:gd name="connsiteX25" fmla="*/ 258282 w 269206"/>
                  <a:gd name="connsiteY25" fmla="*/ 117017 h 191399"/>
                  <a:gd name="connsiteX26" fmla="*/ 267554 w 269206"/>
                  <a:gd name="connsiteY26" fmla="*/ 110836 h 191399"/>
                  <a:gd name="connsiteX27" fmla="*/ 266459 w 269206"/>
                  <a:gd name="connsiteY27" fmla="*/ 103560 h 191399"/>
                  <a:gd name="connsiteX28" fmla="*/ 256304 w 269206"/>
                  <a:gd name="connsiteY28" fmla="*/ 93176 h 191399"/>
                  <a:gd name="connsiteX29" fmla="*/ 245478 w 269206"/>
                  <a:gd name="connsiteY29" fmla="*/ 90968 h 191399"/>
                  <a:gd name="connsiteX30" fmla="*/ 239297 w 269206"/>
                  <a:gd name="connsiteY30" fmla="*/ 81485 h 191399"/>
                  <a:gd name="connsiteX31" fmla="*/ 222962 w 269206"/>
                  <a:gd name="connsiteY31" fmla="*/ 61829 h 191399"/>
                  <a:gd name="connsiteX32" fmla="*/ 218546 w 269206"/>
                  <a:gd name="connsiteY32" fmla="*/ 49467 h 191399"/>
                  <a:gd name="connsiteX33" fmla="*/ 217663 w 269206"/>
                  <a:gd name="connsiteY33" fmla="*/ 37334 h 191399"/>
                  <a:gd name="connsiteX34" fmla="*/ 215244 w 269206"/>
                  <a:gd name="connsiteY34" fmla="*/ 21440 h 191399"/>
                  <a:gd name="connsiteX35" fmla="*/ 195147 w 269206"/>
                  <a:gd name="connsiteY35" fmla="*/ 11726 h 191399"/>
                  <a:gd name="connsiteX36" fmla="*/ 184780 w 269206"/>
                  <a:gd name="connsiteY36" fmla="*/ 16795 h 191399"/>
                  <a:gd name="connsiteX37" fmla="*/ 174625 w 269206"/>
                  <a:gd name="connsiteY37" fmla="*/ 14376 h 191399"/>
                  <a:gd name="connsiteX38" fmla="*/ 168656 w 269206"/>
                  <a:gd name="connsiteY38" fmla="*/ 5757 h 191399"/>
                  <a:gd name="connsiteX39" fmla="*/ 156523 w 269206"/>
                  <a:gd name="connsiteY39" fmla="*/ 4433 h 191399"/>
                  <a:gd name="connsiteX40" fmla="*/ 141194 w 269206"/>
                  <a:gd name="connsiteY40" fmla="*/ 0 h 191399"/>
                  <a:gd name="connsiteX41" fmla="*/ 134889 w 269206"/>
                  <a:gd name="connsiteY41" fmla="*/ 2667 h 191399"/>
                  <a:gd name="connsiteX42" fmla="*/ 126271 w 269206"/>
                  <a:gd name="connsiteY42" fmla="*/ 13051 h 191399"/>
                  <a:gd name="connsiteX43" fmla="*/ 114351 w 269206"/>
                  <a:gd name="connsiteY43" fmla="*/ 12168 h 191399"/>
                  <a:gd name="connsiteX44" fmla="*/ 102659 w 269206"/>
                  <a:gd name="connsiteY44" fmla="*/ 17908 h 191399"/>
                  <a:gd name="connsiteX45" fmla="*/ 96249 w 269206"/>
                  <a:gd name="connsiteY45" fmla="*/ 23859 h 191399"/>
                  <a:gd name="connsiteX46" fmla="*/ 95140 w 269206"/>
                  <a:gd name="connsiteY46" fmla="*/ 29877 h 191399"/>
                  <a:gd name="connsiteX47" fmla="*/ 96920 w 269206"/>
                  <a:gd name="connsiteY47" fmla="*/ 31365 h 191399"/>
                  <a:gd name="connsiteX48" fmla="*/ 100452 w 269206"/>
                  <a:gd name="connsiteY48" fmla="*/ 36892 h 191399"/>
                  <a:gd name="connsiteX49" fmla="*/ 88972 w 269206"/>
                  <a:gd name="connsiteY49" fmla="*/ 42191 h 191399"/>
                  <a:gd name="connsiteX50" fmla="*/ 79030 w 269206"/>
                  <a:gd name="connsiteY50" fmla="*/ 48142 h 191399"/>
                  <a:gd name="connsiteX51" fmla="*/ 71754 w 269206"/>
                  <a:gd name="connsiteY51" fmla="*/ 57414 h 191399"/>
                  <a:gd name="connsiteX52" fmla="*/ 69988 w 269206"/>
                  <a:gd name="connsiteY52" fmla="*/ 70447 h 191399"/>
                  <a:gd name="connsiteX53" fmla="*/ 73520 w 269206"/>
                  <a:gd name="connsiteY53" fmla="*/ 78165 h 191399"/>
                  <a:gd name="connsiteX54" fmla="*/ 66226 w 269206"/>
                  <a:gd name="connsiteY54" fmla="*/ 79489 h 191399"/>
                  <a:gd name="connsiteX55" fmla="*/ 56072 w 269206"/>
                  <a:gd name="connsiteY55" fmla="*/ 77953 h 191399"/>
                  <a:gd name="connsiteX56" fmla="*/ 42826 w 269206"/>
                  <a:gd name="connsiteY56" fmla="*/ 86553 h 191399"/>
                  <a:gd name="connsiteX57" fmla="*/ 19656 w 269206"/>
                  <a:gd name="connsiteY57" fmla="*/ 88107 h 191399"/>
                  <a:gd name="connsiteX58" fmla="*/ 12804 w 269206"/>
                  <a:gd name="connsiteY58" fmla="*/ 96055 h 191399"/>
                  <a:gd name="connsiteX59" fmla="*/ 17890 w 269206"/>
                  <a:gd name="connsiteY59" fmla="*/ 111949 h 191399"/>
                  <a:gd name="connsiteX60" fmla="*/ 20309 w 269206"/>
                  <a:gd name="connsiteY60" fmla="*/ 131375 h 191399"/>
                  <a:gd name="connsiteX61" fmla="*/ 7506 w 269206"/>
                  <a:gd name="connsiteY61" fmla="*/ 141742 h 191399"/>
                  <a:gd name="connsiteX62" fmla="*/ 0 w 269206"/>
                  <a:gd name="connsiteY62" fmla="*/ 150572 h 191399"/>
                  <a:gd name="connsiteX63" fmla="*/ 8618 w 269206"/>
                  <a:gd name="connsiteY63" fmla="*/ 155658 h 191399"/>
                  <a:gd name="connsiteX64" fmla="*/ 13475 w 269206"/>
                  <a:gd name="connsiteY64" fmla="*/ 163376 h 191399"/>
                  <a:gd name="connsiteX65" fmla="*/ 11038 w 269206"/>
                  <a:gd name="connsiteY65" fmla="*/ 175526 h 191399"/>
                  <a:gd name="connsiteX66" fmla="*/ 11038 w 269206"/>
                  <a:gd name="connsiteY66" fmla="*/ 175526 h 191399"/>
                  <a:gd name="connsiteX67" fmla="*/ 15682 w 269206"/>
                  <a:gd name="connsiteY67" fmla="*/ 175049 h 191399"/>
                  <a:gd name="connsiteX68" fmla="*/ 31100 w 269206"/>
                  <a:gd name="connsiteY68" fmla="*/ 170193 h 191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69206" h="191399">
                    <a:moveTo>
                      <a:pt x="31100" y="170193"/>
                    </a:moveTo>
                    <a:cubicBezTo>
                      <a:pt x="32866" y="166219"/>
                      <a:pt x="33307" y="164011"/>
                      <a:pt x="42137" y="164011"/>
                    </a:cubicBezTo>
                    <a:cubicBezTo>
                      <a:pt x="50967" y="164011"/>
                      <a:pt x="51850" y="162245"/>
                      <a:pt x="57590" y="162245"/>
                    </a:cubicBezTo>
                    <a:cubicBezTo>
                      <a:pt x="65287" y="162692"/>
                      <a:pt x="72952" y="163576"/>
                      <a:pt x="80548" y="164894"/>
                    </a:cubicBezTo>
                    <a:cubicBezTo>
                      <a:pt x="86288" y="165777"/>
                      <a:pt x="89820" y="167985"/>
                      <a:pt x="94677" y="168426"/>
                    </a:cubicBezTo>
                    <a:cubicBezTo>
                      <a:pt x="99533" y="168868"/>
                      <a:pt x="104831" y="167985"/>
                      <a:pt x="111896" y="171517"/>
                    </a:cubicBezTo>
                    <a:cubicBezTo>
                      <a:pt x="118960" y="175049"/>
                      <a:pt x="127790" y="180789"/>
                      <a:pt x="131322" y="179906"/>
                    </a:cubicBezTo>
                    <a:cubicBezTo>
                      <a:pt x="134854" y="179023"/>
                      <a:pt x="134854" y="175049"/>
                      <a:pt x="138828" y="175049"/>
                    </a:cubicBezTo>
                    <a:cubicBezTo>
                      <a:pt x="142801" y="175049"/>
                      <a:pt x="148982" y="174166"/>
                      <a:pt x="150307" y="176815"/>
                    </a:cubicBezTo>
                    <a:cubicBezTo>
                      <a:pt x="151631" y="179464"/>
                      <a:pt x="154722" y="182555"/>
                      <a:pt x="157371" y="182555"/>
                    </a:cubicBezTo>
                    <a:cubicBezTo>
                      <a:pt x="160020" y="182555"/>
                      <a:pt x="160020" y="175491"/>
                      <a:pt x="163110" y="175491"/>
                    </a:cubicBezTo>
                    <a:cubicBezTo>
                      <a:pt x="166201" y="175491"/>
                      <a:pt x="172824" y="176815"/>
                      <a:pt x="172824" y="179023"/>
                    </a:cubicBezTo>
                    <a:cubicBezTo>
                      <a:pt x="172824" y="181230"/>
                      <a:pt x="173707" y="186528"/>
                      <a:pt x="178563" y="184762"/>
                    </a:cubicBezTo>
                    <a:cubicBezTo>
                      <a:pt x="182332" y="183137"/>
                      <a:pt x="186419" y="182383"/>
                      <a:pt x="190519" y="182555"/>
                    </a:cubicBezTo>
                    <a:cubicBezTo>
                      <a:pt x="195817" y="182555"/>
                      <a:pt x="199349" y="181672"/>
                      <a:pt x="201557" y="186087"/>
                    </a:cubicBezTo>
                    <a:cubicBezTo>
                      <a:pt x="203765" y="190502"/>
                      <a:pt x="210387" y="193151"/>
                      <a:pt x="210387" y="190060"/>
                    </a:cubicBezTo>
                    <a:cubicBezTo>
                      <a:pt x="210387" y="186970"/>
                      <a:pt x="207738" y="177257"/>
                      <a:pt x="210387" y="172400"/>
                    </a:cubicBezTo>
                    <a:cubicBezTo>
                      <a:pt x="213036" y="167543"/>
                      <a:pt x="216127" y="157389"/>
                      <a:pt x="221866" y="157389"/>
                    </a:cubicBezTo>
                    <a:cubicBezTo>
                      <a:pt x="226811" y="157389"/>
                      <a:pt x="237337" y="159349"/>
                      <a:pt x="243836" y="156753"/>
                    </a:cubicBezTo>
                    <a:cubicBezTo>
                      <a:pt x="240753" y="153740"/>
                      <a:pt x="238308" y="150136"/>
                      <a:pt x="236648" y="146157"/>
                    </a:cubicBezTo>
                    <a:cubicBezTo>
                      <a:pt x="234882" y="141530"/>
                      <a:pt x="240180" y="142625"/>
                      <a:pt x="237761" y="138439"/>
                    </a:cubicBezTo>
                    <a:cubicBezTo>
                      <a:pt x="235341" y="134254"/>
                      <a:pt x="236436" y="130263"/>
                      <a:pt x="233346" y="128726"/>
                    </a:cubicBezTo>
                    <a:cubicBezTo>
                      <a:pt x="230255" y="127190"/>
                      <a:pt x="228701" y="126289"/>
                      <a:pt x="230697" y="122315"/>
                    </a:cubicBezTo>
                    <a:cubicBezTo>
                      <a:pt x="232692" y="118342"/>
                      <a:pt x="232233" y="113715"/>
                      <a:pt x="238414" y="116576"/>
                    </a:cubicBezTo>
                    <a:cubicBezTo>
                      <a:pt x="244595" y="119437"/>
                      <a:pt x="246361" y="122315"/>
                      <a:pt x="249681" y="122103"/>
                    </a:cubicBezTo>
                    <a:cubicBezTo>
                      <a:pt x="253001" y="121892"/>
                      <a:pt x="253426" y="117247"/>
                      <a:pt x="258282" y="117017"/>
                    </a:cubicBezTo>
                    <a:cubicBezTo>
                      <a:pt x="262280" y="116836"/>
                      <a:pt x="265849" y="114456"/>
                      <a:pt x="267554" y="110836"/>
                    </a:cubicBezTo>
                    <a:cubicBezTo>
                      <a:pt x="268437" y="108417"/>
                      <a:pt x="271315" y="107975"/>
                      <a:pt x="266459" y="103560"/>
                    </a:cubicBezTo>
                    <a:cubicBezTo>
                      <a:pt x="261602" y="99145"/>
                      <a:pt x="260490" y="93176"/>
                      <a:pt x="256304" y="93176"/>
                    </a:cubicBezTo>
                    <a:cubicBezTo>
                      <a:pt x="252118" y="93176"/>
                      <a:pt x="246149" y="95613"/>
                      <a:pt x="245478" y="90968"/>
                    </a:cubicBezTo>
                    <a:cubicBezTo>
                      <a:pt x="244807" y="86324"/>
                      <a:pt x="244154" y="82138"/>
                      <a:pt x="239297" y="81485"/>
                    </a:cubicBezTo>
                    <a:cubicBezTo>
                      <a:pt x="234441" y="80831"/>
                      <a:pt x="226052" y="67127"/>
                      <a:pt x="222962" y="61829"/>
                    </a:cubicBezTo>
                    <a:cubicBezTo>
                      <a:pt x="219871" y="56531"/>
                      <a:pt x="215456" y="55206"/>
                      <a:pt x="218546" y="49467"/>
                    </a:cubicBezTo>
                    <a:cubicBezTo>
                      <a:pt x="221637" y="43727"/>
                      <a:pt x="220754" y="40636"/>
                      <a:pt x="217663" y="37334"/>
                    </a:cubicBezTo>
                    <a:cubicBezTo>
                      <a:pt x="214573" y="34031"/>
                      <a:pt x="223403" y="25855"/>
                      <a:pt x="215244" y="21440"/>
                    </a:cubicBezTo>
                    <a:cubicBezTo>
                      <a:pt x="207084" y="17025"/>
                      <a:pt x="201116" y="12168"/>
                      <a:pt x="195147" y="11726"/>
                    </a:cubicBezTo>
                    <a:cubicBezTo>
                      <a:pt x="189177" y="11285"/>
                      <a:pt x="189848" y="14146"/>
                      <a:pt x="184780" y="16795"/>
                    </a:cubicBezTo>
                    <a:cubicBezTo>
                      <a:pt x="179711" y="19444"/>
                      <a:pt x="175720" y="19232"/>
                      <a:pt x="174625" y="14376"/>
                    </a:cubicBezTo>
                    <a:cubicBezTo>
                      <a:pt x="173530" y="9519"/>
                      <a:pt x="174625" y="5757"/>
                      <a:pt x="168656" y="5757"/>
                    </a:cubicBezTo>
                    <a:cubicBezTo>
                      <a:pt x="162687" y="5757"/>
                      <a:pt x="161821" y="5104"/>
                      <a:pt x="156523" y="4433"/>
                    </a:cubicBezTo>
                    <a:cubicBezTo>
                      <a:pt x="151649" y="3832"/>
                      <a:pt x="143066" y="4433"/>
                      <a:pt x="141194" y="0"/>
                    </a:cubicBezTo>
                    <a:cubicBezTo>
                      <a:pt x="139304" y="759"/>
                      <a:pt x="137309" y="1766"/>
                      <a:pt x="134889" y="2667"/>
                    </a:cubicBezTo>
                    <a:cubicBezTo>
                      <a:pt x="131357" y="3991"/>
                      <a:pt x="133777" y="5757"/>
                      <a:pt x="126271" y="13051"/>
                    </a:cubicBezTo>
                    <a:cubicBezTo>
                      <a:pt x="118766" y="20345"/>
                      <a:pt x="119437" y="12821"/>
                      <a:pt x="114351" y="12168"/>
                    </a:cubicBezTo>
                    <a:cubicBezTo>
                      <a:pt x="109264" y="11515"/>
                      <a:pt x="103542" y="14817"/>
                      <a:pt x="102659" y="17908"/>
                    </a:cubicBezTo>
                    <a:cubicBezTo>
                      <a:pt x="101776" y="20998"/>
                      <a:pt x="99339" y="21652"/>
                      <a:pt x="96249" y="23859"/>
                    </a:cubicBezTo>
                    <a:cubicBezTo>
                      <a:pt x="94281" y="25215"/>
                      <a:pt x="93784" y="27909"/>
                      <a:pt x="95140" y="29877"/>
                    </a:cubicBezTo>
                    <a:cubicBezTo>
                      <a:pt x="95586" y="30525"/>
                      <a:pt x="96202" y="31040"/>
                      <a:pt x="96920" y="31365"/>
                    </a:cubicBezTo>
                    <a:cubicBezTo>
                      <a:pt x="99569" y="32248"/>
                      <a:pt x="100893" y="33572"/>
                      <a:pt x="100452" y="36892"/>
                    </a:cubicBezTo>
                    <a:cubicBezTo>
                      <a:pt x="100010" y="40213"/>
                      <a:pt x="92717" y="42632"/>
                      <a:pt x="88972" y="42191"/>
                    </a:cubicBezTo>
                    <a:cubicBezTo>
                      <a:pt x="85228" y="41749"/>
                      <a:pt x="83004" y="47930"/>
                      <a:pt x="79030" y="48142"/>
                    </a:cubicBezTo>
                    <a:cubicBezTo>
                      <a:pt x="75056" y="48354"/>
                      <a:pt x="73520" y="52345"/>
                      <a:pt x="71754" y="57414"/>
                    </a:cubicBezTo>
                    <a:cubicBezTo>
                      <a:pt x="70346" y="61607"/>
                      <a:pt x="69747" y="66030"/>
                      <a:pt x="69988" y="70447"/>
                    </a:cubicBezTo>
                    <a:cubicBezTo>
                      <a:pt x="69988" y="74862"/>
                      <a:pt x="74615" y="76399"/>
                      <a:pt x="73520" y="78165"/>
                    </a:cubicBezTo>
                    <a:cubicBezTo>
                      <a:pt x="72425" y="79931"/>
                      <a:pt x="69317" y="80602"/>
                      <a:pt x="66226" y="79489"/>
                    </a:cubicBezTo>
                    <a:cubicBezTo>
                      <a:pt x="62996" y="78233"/>
                      <a:pt x="59529" y="77708"/>
                      <a:pt x="56072" y="77953"/>
                    </a:cubicBezTo>
                    <a:cubicBezTo>
                      <a:pt x="51656" y="78165"/>
                      <a:pt x="47471" y="83251"/>
                      <a:pt x="42826" y="86553"/>
                    </a:cubicBezTo>
                    <a:cubicBezTo>
                      <a:pt x="38181" y="89856"/>
                      <a:pt x="29140" y="88107"/>
                      <a:pt x="19656" y="88107"/>
                    </a:cubicBezTo>
                    <a:cubicBezTo>
                      <a:pt x="10172" y="88107"/>
                      <a:pt x="13033" y="90968"/>
                      <a:pt x="12804" y="96055"/>
                    </a:cubicBezTo>
                    <a:cubicBezTo>
                      <a:pt x="12307" y="101819"/>
                      <a:pt x="14139" y="107543"/>
                      <a:pt x="17890" y="111949"/>
                    </a:cubicBezTo>
                    <a:cubicBezTo>
                      <a:pt x="22517" y="117688"/>
                      <a:pt x="20980" y="123640"/>
                      <a:pt x="20309" y="131375"/>
                    </a:cubicBezTo>
                    <a:cubicBezTo>
                      <a:pt x="19638" y="139110"/>
                      <a:pt x="12362" y="139093"/>
                      <a:pt x="7506" y="141742"/>
                    </a:cubicBezTo>
                    <a:cubicBezTo>
                      <a:pt x="2649" y="144391"/>
                      <a:pt x="0" y="147711"/>
                      <a:pt x="0" y="150572"/>
                    </a:cubicBezTo>
                    <a:cubicBezTo>
                      <a:pt x="0" y="153433"/>
                      <a:pt x="5740" y="154545"/>
                      <a:pt x="8618" y="155658"/>
                    </a:cubicBezTo>
                    <a:cubicBezTo>
                      <a:pt x="11496" y="156771"/>
                      <a:pt x="15011" y="160515"/>
                      <a:pt x="13475" y="163376"/>
                    </a:cubicBezTo>
                    <a:cubicBezTo>
                      <a:pt x="11938" y="166237"/>
                      <a:pt x="12150" y="169786"/>
                      <a:pt x="11038" y="175526"/>
                    </a:cubicBezTo>
                    <a:lnTo>
                      <a:pt x="11038" y="175526"/>
                    </a:lnTo>
                    <a:cubicBezTo>
                      <a:pt x="12562" y="175189"/>
                      <a:pt x="14121" y="175029"/>
                      <a:pt x="15682" y="175049"/>
                    </a:cubicBezTo>
                    <a:cubicBezTo>
                      <a:pt x="22746" y="175014"/>
                      <a:pt x="29334" y="174131"/>
                      <a:pt x="31100" y="17019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EED4963F-5096-403E-9E8E-DBEAEC355EFD}"/>
                  </a:ext>
                </a:extLst>
              </p:cNvPr>
              <p:cNvSpPr/>
              <p:nvPr/>
            </p:nvSpPr>
            <p:spPr>
              <a:xfrm>
                <a:off x="6380996" y="2956007"/>
                <a:ext cx="508822" cy="291488"/>
              </a:xfrm>
              <a:custGeom>
                <a:avLst/>
                <a:gdLst>
                  <a:gd name="connsiteX0" fmla="*/ 498416 w 508822"/>
                  <a:gd name="connsiteY0" fmla="*/ 136285 h 291488"/>
                  <a:gd name="connsiteX1" fmla="*/ 504597 w 508822"/>
                  <a:gd name="connsiteY1" fmla="*/ 132311 h 291488"/>
                  <a:gd name="connsiteX2" fmla="*/ 503714 w 508822"/>
                  <a:gd name="connsiteY2" fmla="*/ 122828 h 291488"/>
                  <a:gd name="connsiteX3" fmla="*/ 508800 w 508822"/>
                  <a:gd name="connsiteY3" fmla="*/ 113114 h 291488"/>
                  <a:gd name="connsiteX4" fmla="*/ 503714 w 508822"/>
                  <a:gd name="connsiteY4" fmla="*/ 106704 h 291488"/>
                  <a:gd name="connsiteX5" fmla="*/ 492906 w 508822"/>
                  <a:gd name="connsiteY5" fmla="*/ 104938 h 291488"/>
                  <a:gd name="connsiteX6" fmla="*/ 479873 w 508822"/>
                  <a:gd name="connsiteY6" fmla="*/ 96337 h 291488"/>
                  <a:gd name="connsiteX7" fmla="*/ 468182 w 508822"/>
                  <a:gd name="connsiteY7" fmla="*/ 97662 h 291488"/>
                  <a:gd name="connsiteX8" fmla="*/ 454495 w 508822"/>
                  <a:gd name="connsiteY8" fmla="*/ 90809 h 291488"/>
                  <a:gd name="connsiteX9" fmla="*/ 442133 w 508822"/>
                  <a:gd name="connsiteY9" fmla="*/ 89926 h 291488"/>
                  <a:gd name="connsiteX10" fmla="*/ 425797 w 508822"/>
                  <a:gd name="connsiteY10" fmla="*/ 75357 h 291488"/>
                  <a:gd name="connsiteX11" fmla="*/ 414318 w 508822"/>
                  <a:gd name="connsiteY11" fmla="*/ 79560 h 291488"/>
                  <a:gd name="connsiteX12" fmla="*/ 405046 w 508822"/>
                  <a:gd name="connsiteY12" fmla="*/ 83533 h 291488"/>
                  <a:gd name="connsiteX13" fmla="*/ 394450 w 508822"/>
                  <a:gd name="connsiteY13" fmla="*/ 76911 h 291488"/>
                  <a:gd name="connsiteX14" fmla="*/ 386715 w 508822"/>
                  <a:gd name="connsiteY14" fmla="*/ 77123 h 291488"/>
                  <a:gd name="connsiteX15" fmla="*/ 378768 w 508822"/>
                  <a:gd name="connsiteY15" fmla="*/ 77123 h 291488"/>
                  <a:gd name="connsiteX16" fmla="*/ 373699 w 508822"/>
                  <a:gd name="connsiteY16" fmla="*/ 59904 h 291488"/>
                  <a:gd name="connsiteX17" fmla="*/ 364427 w 508822"/>
                  <a:gd name="connsiteY17" fmla="*/ 46217 h 291488"/>
                  <a:gd name="connsiteX18" fmla="*/ 352065 w 508822"/>
                  <a:gd name="connsiteY18" fmla="*/ 47542 h 291488"/>
                  <a:gd name="connsiteX19" fmla="*/ 341469 w 508822"/>
                  <a:gd name="connsiteY19" fmla="*/ 41802 h 291488"/>
                  <a:gd name="connsiteX20" fmla="*/ 338590 w 508822"/>
                  <a:gd name="connsiteY20" fmla="*/ 30323 h 291488"/>
                  <a:gd name="connsiteX21" fmla="*/ 339586 w 508822"/>
                  <a:gd name="connsiteY21" fmla="*/ 25760 h 291488"/>
                  <a:gd name="connsiteX22" fmla="*/ 341028 w 508822"/>
                  <a:gd name="connsiteY22" fmla="*/ 25254 h 291488"/>
                  <a:gd name="connsiteX23" fmla="*/ 342564 w 508822"/>
                  <a:gd name="connsiteY23" fmla="*/ 19727 h 291488"/>
                  <a:gd name="connsiteX24" fmla="*/ 332197 w 508822"/>
                  <a:gd name="connsiteY24" fmla="*/ 4945 h 291488"/>
                  <a:gd name="connsiteX25" fmla="*/ 324692 w 508822"/>
                  <a:gd name="connsiteY25" fmla="*/ 2737 h 291488"/>
                  <a:gd name="connsiteX26" fmla="*/ 314537 w 508822"/>
                  <a:gd name="connsiteY26" fmla="*/ 742 h 291488"/>
                  <a:gd name="connsiteX27" fmla="*/ 303711 w 508822"/>
                  <a:gd name="connsiteY27" fmla="*/ 8477 h 291488"/>
                  <a:gd name="connsiteX28" fmla="*/ 293115 w 508822"/>
                  <a:gd name="connsiteY28" fmla="*/ 4715 h 291488"/>
                  <a:gd name="connsiteX29" fmla="*/ 286280 w 508822"/>
                  <a:gd name="connsiteY29" fmla="*/ 10243 h 291488"/>
                  <a:gd name="connsiteX30" fmla="*/ 274360 w 508822"/>
                  <a:gd name="connsiteY30" fmla="*/ 12892 h 291488"/>
                  <a:gd name="connsiteX31" fmla="*/ 273371 w 508822"/>
                  <a:gd name="connsiteY31" fmla="*/ 11815 h 291488"/>
                  <a:gd name="connsiteX32" fmla="*/ 251401 w 508822"/>
                  <a:gd name="connsiteY32" fmla="*/ 12451 h 291488"/>
                  <a:gd name="connsiteX33" fmla="*/ 239922 w 508822"/>
                  <a:gd name="connsiteY33" fmla="*/ 27462 h 291488"/>
                  <a:gd name="connsiteX34" fmla="*/ 239922 w 508822"/>
                  <a:gd name="connsiteY34" fmla="*/ 45122 h 291488"/>
                  <a:gd name="connsiteX35" fmla="*/ 231092 w 508822"/>
                  <a:gd name="connsiteY35" fmla="*/ 41149 h 291488"/>
                  <a:gd name="connsiteX36" fmla="*/ 220054 w 508822"/>
                  <a:gd name="connsiteY36" fmla="*/ 37617 h 291488"/>
                  <a:gd name="connsiteX37" fmla="*/ 208133 w 508822"/>
                  <a:gd name="connsiteY37" fmla="*/ 39824 h 291488"/>
                  <a:gd name="connsiteX38" fmla="*/ 202394 w 508822"/>
                  <a:gd name="connsiteY38" fmla="*/ 34085 h 291488"/>
                  <a:gd name="connsiteX39" fmla="*/ 192681 w 508822"/>
                  <a:gd name="connsiteY39" fmla="*/ 30552 h 291488"/>
                  <a:gd name="connsiteX40" fmla="*/ 186941 w 508822"/>
                  <a:gd name="connsiteY40" fmla="*/ 37617 h 291488"/>
                  <a:gd name="connsiteX41" fmla="*/ 179877 w 508822"/>
                  <a:gd name="connsiteY41" fmla="*/ 31877 h 291488"/>
                  <a:gd name="connsiteX42" fmla="*/ 168398 w 508822"/>
                  <a:gd name="connsiteY42" fmla="*/ 30111 h 291488"/>
                  <a:gd name="connsiteX43" fmla="*/ 160892 w 508822"/>
                  <a:gd name="connsiteY43" fmla="*/ 34968 h 291488"/>
                  <a:gd name="connsiteX44" fmla="*/ 141466 w 508822"/>
                  <a:gd name="connsiteY44" fmla="*/ 26579 h 291488"/>
                  <a:gd name="connsiteX45" fmla="*/ 124247 w 508822"/>
                  <a:gd name="connsiteY45" fmla="*/ 23488 h 291488"/>
                  <a:gd name="connsiteX46" fmla="*/ 110119 w 508822"/>
                  <a:gd name="connsiteY46" fmla="*/ 19956 h 291488"/>
                  <a:gd name="connsiteX47" fmla="*/ 87160 w 508822"/>
                  <a:gd name="connsiteY47" fmla="*/ 17307 h 291488"/>
                  <a:gd name="connsiteX48" fmla="*/ 71707 w 508822"/>
                  <a:gd name="connsiteY48" fmla="*/ 19073 h 291488"/>
                  <a:gd name="connsiteX49" fmla="*/ 60670 w 508822"/>
                  <a:gd name="connsiteY49" fmla="*/ 25254 h 291488"/>
                  <a:gd name="connsiteX50" fmla="*/ 45217 w 508822"/>
                  <a:gd name="connsiteY50" fmla="*/ 30111 h 291488"/>
                  <a:gd name="connsiteX51" fmla="*/ 40573 w 508822"/>
                  <a:gd name="connsiteY51" fmla="*/ 30588 h 291488"/>
                  <a:gd name="connsiteX52" fmla="*/ 44775 w 508822"/>
                  <a:gd name="connsiteY52" fmla="*/ 42685 h 291488"/>
                  <a:gd name="connsiteX53" fmla="*/ 52493 w 508822"/>
                  <a:gd name="connsiteY53" fmla="*/ 53723 h 291488"/>
                  <a:gd name="connsiteX54" fmla="*/ 54701 w 508822"/>
                  <a:gd name="connsiteY54" fmla="*/ 69176 h 291488"/>
                  <a:gd name="connsiteX55" fmla="*/ 43222 w 508822"/>
                  <a:gd name="connsiteY55" fmla="*/ 80213 h 291488"/>
                  <a:gd name="connsiteX56" fmla="*/ 23142 w 508822"/>
                  <a:gd name="connsiteY56" fmla="*/ 98986 h 291488"/>
                  <a:gd name="connsiteX57" fmla="*/ 17614 w 508822"/>
                  <a:gd name="connsiteY57" fmla="*/ 117088 h 291488"/>
                  <a:gd name="connsiteX58" fmla="*/ 15636 w 508822"/>
                  <a:gd name="connsiteY58" fmla="*/ 124364 h 291488"/>
                  <a:gd name="connsiteX59" fmla="*/ 9667 w 508822"/>
                  <a:gd name="connsiteY59" fmla="*/ 130104 h 291488"/>
                  <a:gd name="connsiteX60" fmla="*/ 1720 w 508822"/>
                  <a:gd name="connsiteY60" fmla="*/ 142254 h 291488"/>
                  <a:gd name="connsiteX61" fmla="*/ 5481 w 508822"/>
                  <a:gd name="connsiteY61" fmla="*/ 153945 h 291488"/>
                  <a:gd name="connsiteX62" fmla="*/ 19168 w 508822"/>
                  <a:gd name="connsiteY62" fmla="*/ 160797 h 291488"/>
                  <a:gd name="connsiteX63" fmla="*/ 22206 w 508822"/>
                  <a:gd name="connsiteY63" fmla="*/ 162811 h 291488"/>
                  <a:gd name="connsiteX64" fmla="*/ 31036 w 508822"/>
                  <a:gd name="connsiteY64" fmla="*/ 161680 h 291488"/>
                  <a:gd name="connsiteX65" fmla="*/ 47371 w 508822"/>
                  <a:gd name="connsiteY65" fmla="*/ 166537 h 291488"/>
                  <a:gd name="connsiteX66" fmla="*/ 69888 w 508822"/>
                  <a:gd name="connsiteY66" fmla="*/ 166095 h 291488"/>
                  <a:gd name="connsiteX67" fmla="*/ 80926 w 508822"/>
                  <a:gd name="connsiteY67" fmla="*/ 174926 h 291488"/>
                  <a:gd name="connsiteX68" fmla="*/ 91522 w 508822"/>
                  <a:gd name="connsiteY68" fmla="*/ 167420 h 291488"/>
                  <a:gd name="connsiteX69" fmla="*/ 102118 w 508822"/>
                  <a:gd name="connsiteY69" fmla="*/ 166095 h 291488"/>
                  <a:gd name="connsiteX70" fmla="*/ 114039 w 508822"/>
                  <a:gd name="connsiteY70" fmla="*/ 162563 h 291488"/>
                  <a:gd name="connsiteX71" fmla="*/ 126401 w 508822"/>
                  <a:gd name="connsiteY71" fmla="*/ 155499 h 291488"/>
                  <a:gd name="connsiteX72" fmla="*/ 144945 w 508822"/>
                  <a:gd name="connsiteY72" fmla="*/ 150643 h 291488"/>
                  <a:gd name="connsiteX73" fmla="*/ 162164 w 508822"/>
                  <a:gd name="connsiteY73" fmla="*/ 149760 h 291488"/>
                  <a:gd name="connsiteX74" fmla="*/ 174084 w 508822"/>
                  <a:gd name="connsiteY74" fmla="*/ 159031 h 291488"/>
                  <a:gd name="connsiteX75" fmla="*/ 190420 w 508822"/>
                  <a:gd name="connsiteY75" fmla="*/ 162563 h 291488"/>
                  <a:gd name="connsiteX76" fmla="*/ 200133 w 508822"/>
                  <a:gd name="connsiteY76" fmla="*/ 175367 h 291488"/>
                  <a:gd name="connsiteX77" fmla="*/ 209846 w 508822"/>
                  <a:gd name="connsiteY77" fmla="*/ 189495 h 291488"/>
                  <a:gd name="connsiteX78" fmla="*/ 215586 w 508822"/>
                  <a:gd name="connsiteY78" fmla="*/ 205831 h 291488"/>
                  <a:gd name="connsiteX79" fmla="*/ 221767 w 508822"/>
                  <a:gd name="connsiteY79" fmla="*/ 214661 h 291488"/>
                  <a:gd name="connsiteX80" fmla="*/ 212054 w 508822"/>
                  <a:gd name="connsiteY80" fmla="*/ 222608 h 291488"/>
                  <a:gd name="connsiteX81" fmla="*/ 196601 w 508822"/>
                  <a:gd name="connsiteY81" fmla="*/ 217310 h 291488"/>
                  <a:gd name="connsiteX82" fmla="*/ 192186 w 508822"/>
                  <a:gd name="connsiteY82" fmla="*/ 224816 h 291488"/>
                  <a:gd name="connsiteX83" fmla="*/ 189096 w 508822"/>
                  <a:gd name="connsiteY83" fmla="*/ 237620 h 291488"/>
                  <a:gd name="connsiteX84" fmla="*/ 180265 w 508822"/>
                  <a:gd name="connsiteY84" fmla="*/ 248216 h 291488"/>
                  <a:gd name="connsiteX85" fmla="*/ 175409 w 508822"/>
                  <a:gd name="connsiteY85" fmla="*/ 259254 h 291488"/>
                  <a:gd name="connsiteX86" fmla="*/ 189979 w 508822"/>
                  <a:gd name="connsiteY86" fmla="*/ 261020 h 291488"/>
                  <a:gd name="connsiteX87" fmla="*/ 201899 w 508822"/>
                  <a:gd name="connsiteY87" fmla="*/ 254839 h 291488"/>
                  <a:gd name="connsiteX88" fmla="*/ 210288 w 508822"/>
                  <a:gd name="connsiteY88" fmla="*/ 258371 h 291488"/>
                  <a:gd name="connsiteX89" fmla="*/ 214315 w 508822"/>
                  <a:gd name="connsiteY89" fmla="*/ 259766 h 291488"/>
                  <a:gd name="connsiteX90" fmla="*/ 211242 w 508822"/>
                  <a:gd name="connsiteY90" fmla="*/ 251660 h 291488"/>
                  <a:gd name="connsiteX91" fmla="*/ 227136 w 508822"/>
                  <a:gd name="connsiteY91" fmla="*/ 240905 h 291488"/>
                  <a:gd name="connsiteX92" fmla="*/ 246121 w 508822"/>
                  <a:gd name="connsiteY92" fmla="*/ 220030 h 291488"/>
                  <a:gd name="connsiteX93" fmla="*/ 266995 w 508822"/>
                  <a:gd name="connsiteY93" fmla="*/ 211800 h 291488"/>
                  <a:gd name="connsiteX94" fmla="*/ 280276 w 508822"/>
                  <a:gd name="connsiteY94" fmla="*/ 209257 h 291488"/>
                  <a:gd name="connsiteX95" fmla="*/ 273953 w 508822"/>
                  <a:gd name="connsiteY95" fmla="*/ 214326 h 291488"/>
                  <a:gd name="connsiteX96" fmla="*/ 271428 w 508822"/>
                  <a:gd name="connsiteY96" fmla="*/ 223156 h 291488"/>
                  <a:gd name="connsiteX97" fmla="*/ 279640 w 508822"/>
                  <a:gd name="connsiteY97" fmla="*/ 229478 h 291488"/>
                  <a:gd name="connsiteX98" fmla="*/ 289777 w 508822"/>
                  <a:gd name="connsiteY98" fmla="*/ 233911 h 291488"/>
                  <a:gd name="connsiteX99" fmla="*/ 304329 w 508822"/>
                  <a:gd name="connsiteY99" fmla="*/ 235183 h 291488"/>
                  <a:gd name="connsiteX100" fmla="*/ 316356 w 508822"/>
                  <a:gd name="connsiteY100" fmla="*/ 231386 h 291488"/>
                  <a:gd name="connsiteX101" fmla="*/ 325186 w 508822"/>
                  <a:gd name="connsiteY101" fmla="*/ 238980 h 291488"/>
                  <a:gd name="connsiteX102" fmla="*/ 310634 w 508822"/>
                  <a:gd name="connsiteY102" fmla="*/ 242777 h 291488"/>
                  <a:gd name="connsiteX103" fmla="*/ 296717 w 508822"/>
                  <a:gd name="connsiteY103" fmla="*/ 250989 h 291488"/>
                  <a:gd name="connsiteX104" fmla="*/ 302404 w 508822"/>
                  <a:gd name="connsiteY104" fmla="*/ 258583 h 291488"/>
                  <a:gd name="connsiteX105" fmla="*/ 318299 w 508822"/>
                  <a:gd name="connsiteY105" fmla="*/ 264923 h 291488"/>
                  <a:gd name="connsiteX106" fmla="*/ 320206 w 508822"/>
                  <a:gd name="connsiteY106" fmla="*/ 282583 h 291488"/>
                  <a:gd name="connsiteX107" fmla="*/ 330961 w 508822"/>
                  <a:gd name="connsiteY107" fmla="*/ 291413 h 291488"/>
                  <a:gd name="connsiteX108" fmla="*/ 347421 w 508822"/>
                  <a:gd name="connsiteY108" fmla="*/ 282583 h 291488"/>
                  <a:gd name="connsiteX109" fmla="*/ 360083 w 508822"/>
                  <a:gd name="connsiteY109" fmla="*/ 276896 h 291488"/>
                  <a:gd name="connsiteX110" fmla="*/ 372092 w 508822"/>
                  <a:gd name="connsiteY110" fmla="*/ 272464 h 291488"/>
                  <a:gd name="connsiteX111" fmla="*/ 392984 w 508822"/>
                  <a:gd name="connsiteY111" fmla="*/ 269921 h 291488"/>
                  <a:gd name="connsiteX112" fmla="*/ 408172 w 508822"/>
                  <a:gd name="connsiteY112" fmla="*/ 261090 h 291488"/>
                  <a:gd name="connsiteX113" fmla="*/ 404375 w 508822"/>
                  <a:gd name="connsiteY113" fmla="*/ 252260 h 291488"/>
                  <a:gd name="connsiteX114" fmla="*/ 382211 w 508822"/>
                  <a:gd name="connsiteY114" fmla="*/ 255421 h 291488"/>
                  <a:gd name="connsiteX115" fmla="*/ 365133 w 508822"/>
                  <a:gd name="connsiteY115" fmla="*/ 244030 h 291488"/>
                  <a:gd name="connsiteX116" fmla="*/ 363880 w 508822"/>
                  <a:gd name="connsiteY116" fmla="*/ 228843 h 291488"/>
                  <a:gd name="connsiteX117" fmla="*/ 384754 w 508822"/>
                  <a:gd name="connsiteY117" fmla="*/ 216816 h 291488"/>
                  <a:gd name="connsiteX118" fmla="*/ 403739 w 508822"/>
                  <a:gd name="connsiteY118" fmla="*/ 209858 h 291488"/>
                  <a:gd name="connsiteX119" fmla="*/ 421399 w 508822"/>
                  <a:gd name="connsiteY119" fmla="*/ 207332 h 291488"/>
                  <a:gd name="connsiteX120" fmla="*/ 442292 w 508822"/>
                  <a:gd name="connsiteY120" fmla="*/ 197213 h 291488"/>
                  <a:gd name="connsiteX121" fmla="*/ 452464 w 508822"/>
                  <a:gd name="connsiteY121" fmla="*/ 195447 h 291488"/>
                  <a:gd name="connsiteX122" fmla="*/ 454495 w 508822"/>
                  <a:gd name="connsiteY122" fmla="*/ 184392 h 291488"/>
                  <a:gd name="connsiteX123" fmla="*/ 463767 w 508822"/>
                  <a:gd name="connsiteY123" fmla="*/ 176886 h 291488"/>
                  <a:gd name="connsiteX124" fmla="*/ 477224 w 508822"/>
                  <a:gd name="connsiteY124" fmla="*/ 169168 h 291488"/>
                  <a:gd name="connsiteX125" fmla="*/ 499970 w 508822"/>
                  <a:gd name="connsiteY125" fmla="*/ 167173 h 291488"/>
                  <a:gd name="connsiteX126" fmla="*/ 504597 w 508822"/>
                  <a:gd name="connsiteY126" fmla="*/ 159014 h 291488"/>
                  <a:gd name="connsiteX127" fmla="*/ 502178 w 508822"/>
                  <a:gd name="connsiteY127" fmla="*/ 151720 h 291488"/>
                  <a:gd name="connsiteX128" fmla="*/ 497763 w 508822"/>
                  <a:gd name="connsiteY128" fmla="*/ 144444 h 291488"/>
                  <a:gd name="connsiteX129" fmla="*/ 498416 w 508822"/>
                  <a:gd name="connsiteY129" fmla="*/ 136285 h 291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08822" h="291488">
                    <a:moveTo>
                      <a:pt x="498416" y="136285"/>
                    </a:moveTo>
                    <a:cubicBezTo>
                      <a:pt x="502619" y="135631"/>
                      <a:pt x="506363" y="135190"/>
                      <a:pt x="504597" y="132311"/>
                    </a:cubicBezTo>
                    <a:cubicBezTo>
                      <a:pt x="502831" y="129433"/>
                      <a:pt x="498858" y="127455"/>
                      <a:pt x="503714" y="122828"/>
                    </a:cubicBezTo>
                    <a:cubicBezTo>
                      <a:pt x="508571" y="118201"/>
                      <a:pt x="508571" y="116647"/>
                      <a:pt x="508800" y="113114"/>
                    </a:cubicBezTo>
                    <a:cubicBezTo>
                      <a:pt x="509030" y="109582"/>
                      <a:pt x="507476" y="106050"/>
                      <a:pt x="503714" y="106704"/>
                    </a:cubicBezTo>
                    <a:cubicBezTo>
                      <a:pt x="499953" y="107357"/>
                      <a:pt x="497975" y="110024"/>
                      <a:pt x="492906" y="104938"/>
                    </a:cubicBezTo>
                    <a:cubicBezTo>
                      <a:pt x="487838" y="99852"/>
                      <a:pt x="483193" y="94571"/>
                      <a:pt x="479873" y="96337"/>
                    </a:cubicBezTo>
                    <a:cubicBezTo>
                      <a:pt x="476553" y="98103"/>
                      <a:pt x="471714" y="102289"/>
                      <a:pt x="468182" y="97662"/>
                    </a:cubicBezTo>
                    <a:cubicBezTo>
                      <a:pt x="464650" y="93035"/>
                      <a:pt x="458681" y="90368"/>
                      <a:pt x="454495" y="90809"/>
                    </a:cubicBezTo>
                    <a:cubicBezTo>
                      <a:pt x="450310" y="91251"/>
                      <a:pt x="448314" y="96108"/>
                      <a:pt x="442133" y="89926"/>
                    </a:cubicBezTo>
                    <a:cubicBezTo>
                      <a:pt x="435952" y="83745"/>
                      <a:pt x="428446" y="72937"/>
                      <a:pt x="425797" y="75357"/>
                    </a:cubicBezTo>
                    <a:cubicBezTo>
                      <a:pt x="423148" y="77776"/>
                      <a:pt x="415642" y="76240"/>
                      <a:pt x="414318" y="79560"/>
                    </a:cubicBezTo>
                    <a:cubicBezTo>
                      <a:pt x="412675" y="83036"/>
                      <a:pt x="408697" y="84741"/>
                      <a:pt x="405046" y="83533"/>
                    </a:cubicBezTo>
                    <a:cubicBezTo>
                      <a:pt x="401072" y="82421"/>
                      <a:pt x="398194" y="77352"/>
                      <a:pt x="394450" y="76911"/>
                    </a:cubicBezTo>
                    <a:cubicBezTo>
                      <a:pt x="390706" y="76469"/>
                      <a:pt x="388039" y="74915"/>
                      <a:pt x="386715" y="77123"/>
                    </a:cubicBezTo>
                    <a:cubicBezTo>
                      <a:pt x="385390" y="79330"/>
                      <a:pt x="380763" y="79118"/>
                      <a:pt x="378768" y="77123"/>
                    </a:cubicBezTo>
                    <a:cubicBezTo>
                      <a:pt x="376772" y="75127"/>
                      <a:pt x="376348" y="65202"/>
                      <a:pt x="373699" y="59904"/>
                    </a:cubicBezTo>
                    <a:cubicBezTo>
                      <a:pt x="371050" y="54606"/>
                      <a:pt x="368401" y="46888"/>
                      <a:pt x="364427" y="46217"/>
                    </a:cubicBezTo>
                    <a:cubicBezTo>
                      <a:pt x="360454" y="45546"/>
                      <a:pt x="357134" y="50420"/>
                      <a:pt x="352065" y="47542"/>
                    </a:cubicBezTo>
                    <a:cubicBezTo>
                      <a:pt x="346997" y="44663"/>
                      <a:pt x="341910" y="47330"/>
                      <a:pt x="341469" y="41802"/>
                    </a:cubicBezTo>
                    <a:cubicBezTo>
                      <a:pt x="341027" y="36274"/>
                      <a:pt x="339915" y="32089"/>
                      <a:pt x="338590" y="30323"/>
                    </a:cubicBezTo>
                    <a:cubicBezTo>
                      <a:pt x="337605" y="28788"/>
                      <a:pt x="338051" y="26745"/>
                      <a:pt x="339586" y="25760"/>
                    </a:cubicBezTo>
                    <a:cubicBezTo>
                      <a:pt x="340021" y="25481"/>
                      <a:pt x="340514" y="25308"/>
                      <a:pt x="341028" y="25254"/>
                    </a:cubicBezTo>
                    <a:cubicBezTo>
                      <a:pt x="343676" y="24813"/>
                      <a:pt x="347208" y="23930"/>
                      <a:pt x="342564" y="19727"/>
                    </a:cubicBezTo>
                    <a:cubicBezTo>
                      <a:pt x="337919" y="15524"/>
                      <a:pt x="336824" y="6040"/>
                      <a:pt x="332197" y="4945"/>
                    </a:cubicBezTo>
                    <a:cubicBezTo>
                      <a:pt x="327570" y="3850"/>
                      <a:pt x="326670" y="88"/>
                      <a:pt x="324692" y="2737"/>
                    </a:cubicBezTo>
                    <a:cubicBezTo>
                      <a:pt x="322714" y="5387"/>
                      <a:pt x="317840" y="-2349"/>
                      <a:pt x="314537" y="742"/>
                    </a:cubicBezTo>
                    <a:cubicBezTo>
                      <a:pt x="311235" y="3832"/>
                      <a:pt x="309680" y="9572"/>
                      <a:pt x="303711" y="8477"/>
                    </a:cubicBezTo>
                    <a:cubicBezTo>
                      <a:pt x="297742" y="7382"/>
                      <a:pt x="295764" y="3179"/>
                      <a:pt x="293115" y="4715"/>
                    </a:cubicBezTo>
                    <a:cubicBezTo>
                      <a:pt x="290466" y="6252"/>
                      <a:pt x="288046" y="6481"/>
                      <a:pt x="286280" y="10243"/>
                    </a:cubicBezTo>
                    <a:cubicBezTo>
                      <a:pt x="284514" y="14005"/>
                      <a:pt x="277892" y="16636"/>
                      <a:pt x="274360" y="12892"/>
                    </a:cubicBezTo>
                    <a:lnTo>
                      <a:pt x="273371" y="11815"/>
                    </a:lnTo>
                    <a:cubicBezTo>
                      <a:pt x="266872" y="14411"/>
                      <a:pt x="256346" y="12451"/>
                      <a:pt x="251401" y="12451"/>
                    </a:cubicBezTo>
                    <a:cubicBezTo>
                      <a:pt x="245662" y="12451"/>
                      <a:pt x="242571" y="22605"/>
                      <a:pt x="239922" y="27462"/>
                    </a:cubicBezTo>
                    <a:cubicBezTo>
                      <a:pt x="237273" y="32319"/>
                      <a:pt x="239922" y="42032"/>
                      <a:pt x="239922" y="45122"/>
                    </a:cubicBezTo>
                    <a:cubicBezTo>
                      <a:pt x="239922" y="48213"/>
                      <a:pt x="233299" y="45564"/>
                      <a:pt x="231092" y="41149"/>
                    </a:cubicBezTo>
                    <a:cubicBezTo>
                      <a:pt x="228884" y="36734"/>
                      <a:pt x="225352" y="37617"/>
                      <a:pt x="220054" y="37617"/>
                    </a:cubicBezTo>
                    <a:cubicBezTo>
                      <a:pt x="215965" y="37450"/>
                      <a:pt x="211891" y="38204"/>
                      <a:pt x="208133" y="39824"/>
                    </a:cubicBezTo>
                    <a:cubicBezTo>
                      <a:pt x="203277" y="41590"/>
                      <a:pt x="202394" y="36292"/>
                      <a:pt x="202394" y="34085"/>
                    </a:cubicBezTo>
                    <a:cubicBezTo>
                      <a:pt x="202394" y="31877"/>
                      <a:pt x="195771" y="30552"/>
                      <a:pt x="192681" y="30552"/>
                    </a:cubicBezTo>
                    <a:cubicBezTo>
                      <a:pt x="189590" y="30552"/>
                      <a:pt x="189590" y="37617"/>
                      <a:pt x="186941" y="37617"/>
                    </a:cubicBezTo>
                    <a:cubicBezTo>
                      <a:pt x="184292" y="37617"/>
                      <a:pt x="181201" y="34526"/>
                      <a:pt x="179877" y="31877"/>
                    </a:cubicBezTo>
                    <a:cubicBezTo>
                      <a:pt x="178552" y="29228"/>
                      <a:pt x="172371" y="30111"/>
                      <a:pt x="168398" y="30111"/>
                    </a:cubicBezTo>
                    <a:cubicBezTo>
                      <a:pt x="164424" y="30111"/>
                      <a:pt x="164424" y="34085"/>
                      <a:pt x="160892" y="34968"/>
                    </a:cubicBezTo>
                    <a:cubicBezTo>
                      <a:pt x="157360" y="35851"/>
                      <a:pt x="148530" y="30111"/>
                      <a:pt x="141466" y="26579"/>
                    </a:cubicBezTo>
                    <a:cubicBezTo>
                      <a:pt x="134402" y="23047"/>
                      <a:pt x="129103" y="23930"/>
                      <a:pt x="124247" y="23488"/>
                    </a:cubicBezTo>
                    <a:cubicBezTo>
                      <a:pt x="119390" y="23047"/>
                      <a:pt x="115858" y="20839"/>
                      <a:pt x="110119" y="19956"/>
                    </a:cubicBezTo>
                    <a:cubicBezTo>
                      <a:pt x="102522" y="18638"/>
                      <a:pt x="94857" y="17754"/>
                      <a:pt x="87160" y="17307"/>
                    </a:cubicBezTo>
                    <a:cubicBezTo>
                      <a:pt x="81421" y="17307"/>
                      <a:pt x="80538" y="19073"/>
                      <a:pt x="71707" y="19073"/>
                    </a:cubicBezTo>
                    <a:cubicBezTo>
                      <a:pt x="62877" y="19073"/>
                      <a:pt x="62436" y="21281"/>
                      <a:pt x="60670" y="25254"/>
                    </a:cubicBezTo>
                    <a:cubicBezTo>
                      <a:pt x="58904" y="29228"/>
                      <a:pt x="52281" y="30111"/>
                      <a:pt x="45217" y="30111"/>
                    </a:cubicBezTo>
                    <a:cubicBezTo>
                      <a:pt x="43656" y="30091"/>
                      <a:pt x="42097" y="30251"/>
                      <a:pt x="40573" y="30588"/>
                    </a:cubicBezTo>
                    <a:cubicBezTo>
                      <a:pt x="39495" y="36292"/>
                      <a:pt x="44334" y="38288"/>
                      <a:pt x="44775" y="42685"/>
                    </a:cubicBezTo>
                    <a:cubicBezTo>
                      <a:pt x="45217" y="47083"/>
                      <a:pt x="48520" y="50632"/>
                      <a:pt x="52493" y="53723"/>
                    </a:cubicBezTo>
                    <a:cubicBezTo>
                      <a:pt x="56467" y="56813"/>
                      <a:pt x="55584" y="63436"/>
                      <a:pt x="54701" y="69176"/>
                    </a:cubicBezTo>
                    <a:cubicBezTo>
                      <a:pt x="53818" y="74915"/>
                      <a:pt x="48749" y="77564"/>
                      <a:pt x="43222" y="80213"/>
                    </a:cubicBezTo>
                    <a:cubicBezTo>
                      <a:pt x="37694" y="82862"/>
                      <a:pt x="30647" y="94342"/>
                      <a:pt x="23142" y="98986"/>
                    </a:cubicBezTo>
                    <a:cubicBezTo>
                      <a:pt x="15636" y="103631"/>
                      <a:pt x="16960" y="109794"/>
                      <a:pt x="17614" y="117088"/>
                    </a:cubicBezTo>
                    <a:cubicBezTo>
                      <a:pt x="18267" y="124382"/>
                      <a:pt x="19168" y="123481"/>
                      <a:pt x="15636" y="124364"/>
                    </a:cubicBezTo>
                    <a:cubicBezTo>
                      <a:pt x="12104" y="125247"/>
                      <a:pt x="10550" y="125477"/>
                      <a:pt x="9667" y="130104"/>
                    </a:cubicBezTo>
                    <a:cubicBezTo>
                      <a:pt x="8784" y="134731"/>
                      <a:pt x="6364" y="136285"/>
                      <a:pt x="1720" y="142254"/>
                    </a:cubicBezTo>
                    <a:cubicBezTo>
                      <a:pt x="-2925" y="148223"/>
                      <a:pt x="3044" y="151738"/>
                      <a:pt x="5481" y="153945"/>
                    </a:cubicBezTo>
                    <a:cubicBezTo>
                      <a:pt x="7919" y="156153"/>
                      <a:pt x="14965" y="159473"/>
                      <a:pt x="19168" y="160797"/>
                    </a:cubicBezTo>
                    <a:cubicBezTo>
                      <a:pt x="20373" y="161119"/>
                      <a:pt x="21439" y="161827"/>
                      <a:pt x="22206" y="162811"/>
                    </a:cubicBezTo>
                    <a:cubicBezTo>
                      <a:pt x="25024" y="161764"/>
                      <a:pt x="28045" y="161377"/>
                      <a:pt x="31036" y="161680"/>
                    </a:cubicBezTo>
                    <a:cubicBezTo>
                      <a:pt x="37658" y="162563"/>
                      <a:pt x="42073" y="166537"/>
                      <a:pt x="47371" y="166537"/>
                    </a:cubicBezTo>
                    <a:cubicBezTo>
                      <a:pt x="52670" y="166537"/>
                      <a:pt x="65915" y="163888"/>
                      <a:pt x="69888" y="166095"/>
                    </a:cubicBezTo>
                    <a:cubicBezTo>
                      <a:pt x="73862" y="168303"/>
                      <a:pt x="76511" y="179341"/>
                      <a:pt x="80926" y="174926"/>
                    </a:cubicBezTo>
                    <a:cubicBezTo>
                      <a:pt x="85341" y="170511"/>
                      <a:pt x="88432" y="167420"/>
                      <a:pt x="91522" y="167420"/>
                    </a:cubicBezTo>
                    <a:cubicBezTo>
                      <a:pt x="94613" y="167420"/>
                      <a:pt x="98586" y="166095"/>
                      <a:pt x="102118" y="166095"/>
                    </a:cubicBezTo>
                    <a:cubicBezTo>
                      <a:pt x="105651" y="166095"/>
                      <a:pt x="111390" y="167420"/>
                      <a:pt x="114039" y="162563"/>
                    </a:cubicBezTo>
                    <a:cubicBezTo>
                      <a:pt x="116688" y="157707"/>
                      <a:pt x="121986" y="157265"/>
                      <a:pt x="126401" y="155499"/>
                    </a:cubicBezTo>
                    <a:cubicBezTo>
                      <a:pt x="130816" y="153733"/>
                      <a:pt x="138322" y="153292"/>
                      <a:pt x="144945" y="150643"/>
                    </a:cubicBezTo>
                    <a:cubicBezTo>
                      <a:pt x="151567" y="147994"/>
                      <a:pt x="159515" y="146228"/>
                      <a:pt x="162164" y="149760"/>
                    </a:cubicBezTo>
                    <a:cubicBezTo>
                      <a:pt x="164813" y="153292"/>
                      <a:pt x="167462" y="159031"/>
                      <a:pt x="174084" y="159031"/>
                    </a:cubicBezTo>
                    <a:cubicBezTo>
                      <a:pt x="180707" y="159031"/>
                      <a:pt x="188213" y="159914"/>
                      <a:pt x="190420" y="162563"/>
                    </a:cubicBezTo>
                    <a:cubicBezTo>
                      <a:pt x="192628" y="165212"/>
                      <a:pt x="197926" y="169186"/>
                      <a:pt x="200133" y="175367"/>
                    </a:cubicBezTo>
                    <a:cubicBezTo>
                      <a:pt x="202341" y="181548"/>
                      <a:pt x="209846" y="184197"/>
                      <a:pt x="209846" y="189495"/>
                    </a:cubicBezTo>
                    <a:cubicBezTo>
                      <a:pt x="209846" y="194793"/>
                      <a:pt x="210729" y="204065"/>
                      <a:pt x="215586" y="205831"/>
                    </a:cubicBezTo>
                    <a:cubicBezTo>
                      <a:pt x="220443" y="207597"/>
                      <a:pt x="222650" y="209805"/>
                      <a:pt x="221767" y="214661"/>
                    </a:cubicBezTo>
                    <a:cubicBezTo>
                      <a:pt x="220884" y="219518"/>
                      <a:pt x="216911" y="225699"/>
                      <a:pt x="212054" y="222608"/>
                    </a:cubicBezTo>
                    <a:cubicBezTo>
                      <a:pt x="207197" y="219518"/>
                      <a:pt x="199250" y="215544"/>
                      <a:pt x="196601" y="217310"/>
                    </a:cubicBezTo>
                    <a:cubicBezTo>
                      <a:pt x="193952" y="219076"/>
                      <a:pt x="190862" y="221725"/>
                      <a:pt x="192186" y="224816"/>
                    </a:cubicBezTo>
                    <a:cubicBezTo>
                      <a:pt x="193511" y="227907"/>
                      <a:pt x="196160" y="234088"/>
                      <a:pt x="189096" y="237620"/>
                    </a:cubicBezTo>
                    <a:cubicBezTo>
                      <a:pt x="182031" y="241152"/>
                      <a:pt x="180265" y="245567"/>
                      <a:pt x="180265" y="248216"/>
                    </a:cubicBezTo>
                    <a:cubicBezTo>
                      <a:pt x="180265" y="250865"/>
                      <a:pt x="170552" y="255722"/>
                      <a:pt x="175409" y="259254"/>
                    </a:cubicBezTo>
                    <a:cubicBezTo>
                      <a:pt x="179613" y="262372"/>
                      <a:pt x="185150" y="263043"/>
                      <a:pt x="189979" y="261020"/>
                    </a:cubicBezTo>
                    <a:cubicBezTo>
                      <a:pt x="193952" y="259254"/>
                      <a:pt x="198809" y="254839"/>
                      <a:pt x="201899" y="254839"/>
                    </a:cubicBezTo>
                    <a:cubicBezTo>
                      <a:pt x="204990" y="254839"/>
                      <a:pt x="207197" y="253073"/>
                      <a:pt x="210288" y="258371"/>
                    </a:cubicBezTo>
                    <a:cubicBezTo>
                      <a:pt x="212231" y="261691"/>
                      <a:pt x="212955" y="260667"/>
                      <a:pt x="214315" y="259766"/>
                    </a:cubicBezTo>
                    <a:cubicBezTo>
                      <a:pt x="213502" y="256817"/>
                      <a:pt x="212160" y="254097"/>
                      <a:pt x="211242" y="251660"/>
                    </a:cubicBezTo>
                    <a:cubicBezTo>
                      <a:pt x="209352" y="246609"/>
                      <a:pt x="220072" y="245337"/>
                      <a:pt x="227136" y="240905"/>
                    </a:cubicBezTo>
                    <a:cubicBezTo>
                      <a:pt x="235288" y="235855"/>
                      <a:pt x="241865" y="228624"/>
                      <a:pt x="246121" y="220030"/>
                    </a:cubicBezTo>
                    <a:cubicBezTo>
                      <a:pt x="251172" y="209911"/>
                      <a:pt x="261291" y="212966"/>
                      <a:pt x="266995" y="211800"/>
                    </a:cubicBezTo>
                    <a:cubicBezTo>
                      <a:pt x="272700" y="210635"/>
                      <a:pt x="276496" y="206096"/>
                      <a:pt x="280276" y="209257"/>
                    </a:cubicBezTo>
                    <a:cubicBezTo>
                      <a:pt x="284055" y="212418"/>
                      <a:pt x="279640" y="213690"/>
                      <a:pt x="273953" y="214326"/>
                    </a:cubicBezTo>
                    <a:cubicBezTo>
                      <a:pt x="268267" y="214962"/>
                      <a:pt x="274589" y="220030"/>
                      <a:pt x="271428" y="223156"/>
                    </a:cubicBezTo>
                    <a:cubicBezTo>
                      <a:pt x="268267" y="226282"/>
                      <a:pt x="274589" y="229478"/>
                      <a:pt x="279640" y="229478"/>
                    </a:cubicBezTo>
                    <a:cubicBezTo>
                      <a:pt x="284691" y="229478"/>
                      <a:pt x="284709" y="232004"/>
                      <a:pt x="289777" y="233911"/>
                    </a:cubicBezTo>
                    <a:cubicBezTo>
                      <a:pt x="294846" y="235818"/>
                      <a:pt x="298607" y="232004"/>
                      <a:pt x="304329" y="235183"/>
                    </a:cubicBezTo>
                    <a:cubicBezTo>
                      <a:pt x="310051" y="238362"/>
                      <a:pt x="311287" y="233275"/>
                      <a:pt x="316356" y="231386"/>
                    </a:cubicBezTo>
                    <a:cubicBezTo>
                      <a:pt x="321424" y="229496"/>
                      <a:pt x="327747" y="235183"/>
                      <a:pt x="325186" y="238980"/>
                    </a:cubicBezTo>
                    <a:cubicBezTo>
                      <a:pt x="322625" y="242777"/>
                      <a:pt x="315702" y="242777"/>
                      <a:pt x="310634" y="242777"/>
                    </a:cubicBezTo>
                    <a:cubicBezTo>
                      <a:pt x="305565" y="242777"/>
                      <a:pt x="303676" y="245938"/>
                      <a:pt x="296717" y="250989"/>
                    </a:cubicBezTo>
                    <a:cubicBezTo>
                      <a:pt x="289759" y="256040"/>
                      <a:pt x="294810" y="258583"/>
                      <a:pt x="302404" y="258583"/>
                    </a:cubicBezTo>
                    <a:cubicBezTo>
                      <a:pt x="309998" y="258583"/>
                      <a:pt x="306201" y="262380"/>
                      <a:pt x="318299" y="264923"/>
                    </a:cubicBezTo>
                    <a:cubicBezTo>
                      <a:pt x="330396" y="267466"/>
                      <a:pt x="322113" y="276949"/>
                      <a:pt x="320206" y="282583"/>
                    </a:cubicBezTo>
                    <a:cubicBezTo>
                      <a:pt x="318299" y="288217"/>
                      <a:pt x="324639" y="292084"/>
                      <a:pt x="330961" y="291413"/>
                    </a:cubicBezTo>
                    <a:cubicBezTo>
                      <a:pt x="337284" y="290742"/>
                      <a:pt x="344242" y="288252"/>
                      <a:pt x="347421" y="282583"/>
                    </a:cubicBezTo>
                    <a:cubicBezTo>
                      <a:pt x="350599" y="276914"/>
                      <a:pt x="351836" y="276896"/>
                      <a:pt x="360083" y="276896"/>
                    </a:cubicBezTo>
                    <a:cubicBezTo>
                      <a:pt x="368330" y="276896"/>
                      <a:pt x="368913" y="276261"/>
                      <a:pt x="372092" y="272464"/>
                    </a:cubicBezTo>
                    <a:cubicBezTo>
                      <a:pt x="375271" y="268667"/>
                      <a:pt x="384754" y="269921"/>
                      <a:pt x="392984" y="269921"/>
                    </a:cubicBezTo>
                    <a:cubicBezTo>
                      <a:pt x="401214" y="269921"/>
                      <a:pt x="404993" y="271192"/>
                      <a:pt x="408172" y="261090"/>
                    </a:cubicBezTo>
                    <a:cubicBezTo>
                      <a:pt x="411351" y="250989"/>
                      <a:pt x="407536" y="252260"/>
                      <a:pt x="404375" y="252260"/>
                    </a:cubicBezTo>
                    <a:cubicBezTo>
                      <a:pt x="401214" y="252260"/>
                      <a:pt x="392348" y="256057"/>
                      <a:pt x="382211" y="255421"/>
                    </a:cubicBezTo>
                    <a:cubicBezTo>
                      <a:pt x="372074" y="254786"/>
                      <a:pt x="368295" y="250370"/>
                      <a:pt x="365133" y="244030"/>
                    </a:cubicBezTo>
                    <a:cubicBezTo>
                      <a:pt x="361973" y="237690"/>
                      <a:pt x="357540" y="231386"/>
                      <a:pt x="363880" y="228843"/>
                    </a:cubicBezTo>
                    <a:cubicBezTo>
                      <a:pt x="370220" y="226299"/>
                      <a:pt x="380322" y="223156"/>
                      <a:pt x="384754" y="216816"/>
                    </a:cubicBezTo>
                    <a:cubicBezTo>
                      <a:pt x="389187" y="210476"/>
                      <a:pt x="396145" y="211129"/>
                      <a:pt x="403739" y="209858"/>
                    </a:cubicBezTo>
                    <a:cubicBezTo>
                      <a:pt x="411333" y="208586"/>
                      <a:pt x="416384" y="211129"/>
                      <a:pt x="421399" y="207332"/>
                    </a:cubicBezTo>
                    <a:cubicBezTo>
                      <a:pt x="426415" y="203535"/>
                      <a:pt x="434062" y="197213"/>
                      <a:pt x="442292" y="197213"/>
                    </a:cubicBezTo>
                    <a:cubicBezTo>
                      <a:pt x="445758" y="197205"/>
                      <a:pt x="449198" y="196608"/>
                      <a:pt x="452464" y="195447"/>
                    </a:cubicBezTo>
                    <a:cubicBezTo>
                      <a:pt x="452076" y="192374"/>
                      <a:pt x="451704" y="186193"/>
                      <a:pt x="454495" y="184392"/>
                    </a:cubicBezTo>
                    <a:cubicBezTo>
                      <a:pt x="458239" y="181972"/>
                      <a:pt x="458910" y="178652"/>
                      <a:pt x="463767" y="176886"/>
                    </a:cubicBezTo>
                    <a:cubicBezTo>
                      <a:pt x="468623" y="175120"/>
                      <a:pt x="469065" y="169168"/>
                      <a:pt x="477224" y="169168"/>
                    </a:cubicBezTo>
                    <a:cubicBezTo>
                      <a:pt x="485383" y="169168"/>
                      <a:pt x="498858" y="172029"/>
                      <a:pt x="499970" y="167173"/>
                    </a:cubicBezTo>
                    <a:cubicBezTo>
                      <a:pt x="501083" y="162316"/>
                      <a:pt x="503502" y="162546"/>
                      <a:pt x="504597" y="159014"/>
                    </a:cubicBezTo>
                    <a:cubicBezTo>
                      <a:pt x="505692" y="155482"/>
                      <a:pt x="504385" y="155252"/>
                      <a:pt x="502178" y="151720"/>
                    </a:cubicBezTo>
                    <a:cubicBezTo>
                      <a:pt x="499970" y="148188"/>
                      <a:pt x="499741" y="146651"/>
                      <a:pt x="497763" y="144444"/>
                    </a:cubicBezTo>
                    <a:cubicBezTo>
                      <a:pt x="495785" y="142236"/>
                      <a:pt x="494231" y="136956"/>
                      <a:pt x="498416" y="1362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F94E939B-D26F-4EE1-9759-9F9655BEA91E}"/>
                  </a:ext>
                </a:extLst>
              </p:cNvPr>
              <p:cNvSpPr/>
              <p:nvPr/>
            </p:nvSpPr>
            <p:spPr>
              <a:xfrm>
                <a:off x="6513755" y="3103789"/>
                <a:ext cx="89284" cy="109335"/>
              </a:xfrm>
              <a:custGeom>
                <a:avLst/>
                <a:gdLst>
                  <a:gd name="connsiteX0" fmla="*/ 82880 w 89284"/>
                  <a:gd name="connsiteY0" fmla="*/ 58049 h 109335"/>
                  <a:gd name="connsiteX1" fmla="*/ 77140 w 89284"/>
                  <a:gd name="connsiteY1" fmla="*/ 41714 h 109335"/>
                  <a:gd name="connsiteX2" fmla="*/ 67427 w 89284"/>
                  <a:gd name="connsiteY2" fmla="*/ 27585 h 109335"/>
                  <a:gd name="connsiteX3" fmla="*/ 57714 w 89284"/>
                  <a:gd name="connsiteY3" fmla="*/ 14782 h 109335"/>
                  <a:gd name="connsiteX4" fmla="*/ 41378 w 89284"/>
                  <a:gd name="connsiteY4" fmla="*/ 11250 h 109335"/>
                  <a:gd name="connsiteX5" fmla="*/ 29457 w 89284"/>
                  <a:gd name="connsiteY5" fmla="*/ 1978 h 109335"/>
                  <a:gd name="connsiteX6" fmla="*/ 12238 w 89284"/>
                  <a:gd name="connsiteY6" fmla="*/ 2861 h 109335"/>
                  <a:gd name="connsiteX7" fmla="*/ 0 w 89284"/>
                  <a:gd name="connsiteY7" fmla="*/ 6040 h 109335"/>
                  <a:gd name="connsiteX8" fmla="*/ 7382 w 89284"/>
                  <a:gd name="connsiteY8" fmla="*/ 14870 h 109335"/>
                  <a:gd name="connsiteX9" fmla="*/ 25042 w 89284"/>
                  <a:gd name="connsiteY9" fmla="*/ 43568 h 109335"/>
                  <a:gd name="connsiteX10" fmla="*/ 36521 w 89284"/>
                  <a:gd name="connsiteY10" fmla="*/ 55930 h 109335"/>
                  <a:gd name="connsiteX11" fmla="*/ 40937 w 89284"/>
                  <a:gd name="connsiteY11" fmla="*/ 68734 h 109335"/>
                  <a:gd name="connsiteX12" fmla="*/ 37404 w 89284"/>
                  <a:gd name="connsiteY12" fmla="*/ 81096 h 109335"/>
                  <a:gd name="connsiteX13" fmla="*/ 35638 w 89284"/>
                  <a:gd name="connsiteY13" fmla="*/ 90809 h 109335"/>
                  <a:gd name="connsiteX14" fmla="*/ 37846 w 89284"/>
                  <a:gd name="connsiteY14" fmla="*/ 105379 h 109335"/>
                  <a:gd name="connsiteX15" fmla="*/ 41378 w 89284"/>
                  <a:gd name="connsiteY15" fmla="*/ 109335 h 109335"/>
                  <a:gd name="connsiteX16" fmla="*/ 47594 w 89284"/>
                  <a:gd name="connsiteY16" fmla="*/ 100505 h 109335"/>
                  <a:gd name="connsiteX17" fmla="*/ 56425 w 89284"/>
                  <a:gd name="connsiteY17" fmla="*/ 89909 h 109335"/>
                  <a:gd name="connsiteX18" fmla="*/ 59515 w 89284"/>
                  <a:gd name="connsiteY18" fmla="*/ 77105 h 109335"/>
                  <a:gd name="connsiteX19" fmla="*/ 63930 w 89284"/>
                  <a:gd name="connsiteY19" fmla="*/ 69599 h 109335"/>
                  <a:gd name="connsiteX20" fmla="*/ 79383 w 89284"/>
                  <a:gd name="connsiteY20" fmla="*/ 74897 h 109335"/>
                  <a:gd name="connsiteX21" fmla="*/ 89096 w 89284"/>
                  <a:gd name="connsiteY21" fmla="*/ 66950 h 109335"/>
                  <a:gd name="connsiteX22" fmla="*/ 82880 w 89284"/>
                  <a:gd name="connsiteY22" fmla="*/ 58049 h 109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9284" h="109335">
                    <a:moveTo>
                      <a:pt x="82880" y="58049"/>
                    </a:moveTo>
                    <a:cubicBezTo>
                      <a:pt x="78023" y="56283"/>
                      <a:pt x="77140" y="47012"/>
                      <a:pt x="77140" y="41714"/>
                    </a:cubicBezTo>
                    <a:cubicBezTo>
                      <a:pt x="77140" y="36416"/>
                      <a:pt x="69635" y="33767"/>
                      <a:pt x="67427" y="27585"/>
                    </a:cubicBezTo>
                    <a:cubicBezTo>
                      <a:pt x="65219" y="21404"/>
                      <a:pt x="59921" y="17431"/>
                      <a:pt x="57714" y="14782"/>
                    </a:cubicBezTo>
                    <a:cubicBezTo>
                      <a:pt x="55506" y="12133"/>
                      <a:pt x="48001" y="11250"/>
                      <a:pt x="41378" y="11250"/>
                    </a:cubicBezTo>
                    <a:cubicBezTo>
                      <a:pt x="34755" y="11250"/>
                      <a:pt x="32106" y="5510"/>
                      <a:pt x="29457" y="1978"/>
                    </a:cubicBezTo>
                    <a:cubicBezTo>
                      <a:pt x="26808" y="-1554"/>
                      <a:pt x="18861" y="212"/>
                      <a:pt x="12238" y="2861"/>
                    </a:cubicBezTo>
                    <a:cubicBezTo>
                      <a:pt x="8259" y="4276"/>
                      <a:pt x="4164" y="5339"/>
                      <a:pt x="0" y="6040"/>
                    </a:cubicBezTo>
                    <a:cubicBezTo>
                      <a:pt x="3210" y="8265"/>
                      <a:pt x="5761" y="11316"/>
                      <a:pt x="7382" y="14870"/>
                    </a:cubicBezTo>
                    <a:cubicBezTo>
                      <a:pt x="12680" y="25908"/>
                      <a:pt x="18420" y="39153"/>
                      <a:pt x="25042" y="43568"/>
                    </a:cubicBezTo>
                    <a:cubicBezTo>
                      <a:pt x="29839" y="46668"/>
                      <a:pt x="33785" y="50917"/>
                      <a:pt x="36521" y="55930"/>
                    </a:cubicBezTo>
                    <a:cubicBezTo>
                      <a:pt x="37846" y="58579"/>
                      <a:pt x="40937" y="62994"/>
                      <a:pt x="40937" y="68734"/>
                    </a:cubicBezTo>
                    <a:cubicBezTo>
                      <a:pt x="40937" y="74474"/>
                      <a:pt x="39612" y="78447"/>
                      <a:pt x="37404" y="81096"/>
                    </a:cubicBezTo>
                    <a:cubicBezTo>
                      <a:pt x="34892" y="83672"/>
                      <a:pt x="34193" y="87514"/>
                      <a:pt x="35638" y="90809"/>
                    </a:cubicBezTo>
                    <a:cubicBezTo>
                      <a:pt x="37404" y="94342"/>
                      <a:pt x="35638" y="102730"/>
                      <a:pt x="37846" y="105379"/>
                    </a:cubicBezTo>
                    <a:cubicBezTo>
                      <a:pt x="39135" y="106933"/>
                      <a:pt x="39612" y="108487"/>
                      <a:pt x="41378" y="109335"/>
                    </a:cubicBezTo>
                    <a:cubicBezTo>
                      <a:pt x="41378" y="106192"/>
                      <a:pt x="47594" y="102642"/>
                      <a:pt x="47594" y="100505"/>
                    </a:cubicBezTo>
                    <a:cubicBezTo>
                      <a:pt x="47594" y="97856"/>
                      <a:pt x="49361" y="93441"/>
                      <a:pt x="56425" y="89909"/>
                    </a:cubicBezTo>
                    <a:cubicBezTo>
                      <a:pt x="63489" y="86377"/>
                      <a:pt x="60840" y="80196"/>
                      <a:pt x="59515" y="77105"/>
                    </a:cubicBezTo>
                    <a:cubicBezTo>
                      <a:pt x="58191" y="74014"/>
                      <a:pt x="61281" y="71365"/>
                      <a:pt x="63930" y="69599"/>
                    </a:cubicBezTo>
                    <a:cubicBezTo>
                      <a:pt x="66579" y="67833"/>
                      <a:pt x="74526" y="71807"/>
                      <a:pt x="79383" y="74897"/>
                    </a:cubicBezTo>
                    <a:cubicBezTo>
                      <a:pt x="84240" y="77988"/>
                      <a:pt x="88213" y="71807"/>
                      <a:pt x="89096" y="66950"/>
                    </a:cubicBezTo>
                    <a:cubicBezTo>
                      <a:pt x="89979" y="62094"/>
                      <a:pt x="87736" y="59816"/>
                      <a:pt x="82880" y="5804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26861BD1-5831-45BE-BFB0-1BF6AE6083ED}"/>
                  </a:ext>
                </a:extLst>
              </p:cNvPr>
              <p:cNvSpPr/>
              <p:nvPr/>
            </p:nvSpPr>
            <p:spPr>
              <a:xfrm>
                <a:off x="6329209" y="3109740"/>
                <a:ext cx="266809" cy="165427"/>
              </a:xfrm>
              <a:custGeom>
                <a:avLst/>
                <a:gdLst>
                  <a:gd name="connsiteX0" fmla="*/ 266155 w 266809"/>
                  <a:gd name="connsiteY0" fmla="*/ 106033 h 165427"/>
                  <a:gd name="connsiteX1" fmla="*/ 262128 w 266809"/>
                  <a:gd name="connsiteY1" fmla="*/ 104637 h 165427"/>
                  <a:gd name="connsiteX2" fmla="*/ 253739 w 266809"/>
                  <a:gd name="connsiteY2" fmla="*/ 101105 h 165427"/>
                  <a:gd name="connsiteX3" fmla="*/ 241819 w 266809"/>
                  <a:gd name="connsiteY3" fmla="*/ 107286 h 165427"/>
                  <a:gd name="connsiteX4" fmla="*/ 227249 w 266809"/>
                  <a:gd name="connsiteY4" fmla="*/ 105520 h 165427"/>
                  <a:gd name="connsiteX5" fmla="*/ 225889 w 266809"/>
                  <a:gd name="connsiteY5" fmla="*/ 103295 h 165427"/>
                  <a:gd name="connsiteX6" fmla="*/ 222357 w 266809"/>
                  <a:gd name="connsiteY6" fmla="*/ 99339 h 165427"/>
                  <a:gd name="connsiteX7" fmla="*/ 220149 w 266809"/>
                  <a:gd name="connsiteY7" fmla="*/ 84770 h 165427"/>
                  <a:gd name="connsiteX8" fmla="*/ 221915 w 266809"/>
                  <a:gd name="connsiteY8" fmla="*/ 75056 h 165427"/>
                  <a:gd name="connsiteX9" fmla="*/ 225447 w 266809"/>
                  <a:gd name="connsiteY9" fmla="*/ 62694 h 165427"/>
                  <a:gd name="connsiteX10" fmla="*/ 221032 w 266809"/>
                  <a:gd name="connsiteY10" fmla="*/ 49890 h 165427"/>
                  <a:gd name="connsiteX11" fmla="*/ 209553 w 266809"/>
                  <a:gd name="connsiteY11" fmla="*/ 37528 h 165427"/>
                  <a:gd name="connsiteX12" fmla="*/ 191893 w 266809"/>
                  <a:gd name="connsiteY12" fmla="*/ 8830 h 165427"/>
                  <a:gd name="connsiteX13" fmla="*/ 184511 w 266809"/>
                  <a:gd name="connsiteY13" fmla="*/ 0 h 165427"/>
                  <a:gd name="connsiteX14" fmla="*/ 178206 w 266809"/>
                  <a:gd name="connsiteY14" fmla="*/ 1766 h 165427"/>
                  <a:gd name="connsiteX15" fmla="*/ 165844 w 266809"/>
                  <a:gd name="connsiteY15" fmla="*/ 8830 h 165427"/>
                  <a:gd name="connsiteX16" fmla="*/ 153923 w 266809"/>
                  <a:gd name="connsiteY16" fmla="*/ 12362 h 165427"/>
                  <a:gd name="connsiteX17" fmla="*/ 143327 w 266809"/>
                  <a:gd name="connsiteY17" fmla="*/ 13687 h 165427"/>
                  <a:gd name="connsiteX18" fmla="*/ 132731 w 266809"/>
                  <a:gd name="connsiteY18" fmla="*/ 21192 h 165427"/>
                  <a:gd name="connsiteX19" fmla="*/ 121693 w 266809"/>
                  <a:gd name="connsiteY19" fmla="*/ 12362 h 165427"/>
                  <a:gd name="connsiteX20" fmla="*/ 99176 w 266809"/>
                  <a:gd name="connsiteY20" fmla="*/ 12804 h 165427"/>
                  <a:gd name="connsiteX21" fmla="*/ 82840 w 266809"/>
                  <a:gd name="connsiteY21" fmla="*/ 7947 h 165427"/>
                  <a:gd name="connsiteX22" fmla="*/ 74010 w 266809"/>
                  <a:gd name="connsiteY22" fmla="*/ 9077 h 165427"/>
                  <a:gd name="connsiteX23" fmla="*/ 73180 w 266809"/>
                  <a:gd name="connsiteY23" fmla="*/ 14376 h 165427"/>
                  <a:gd name="connsiteX24" fmla="*/ 59706 w 266809"/>
                  <a:gd name="connsiteY24" fmla="*/ 19674 h 165427"/>
                  <a:gd name="connsiteX25" fmla="*/ 44924 w 266809"/>
                  <a:gd name="connsiteY25" fmla="*/ 33590 h 165427"/>
                  <a:gd name="connsiteX26" fmla="*/ 31008 w 266809"/>
                  <a:gd name="connsiteY26" fmla="*/ 62729 h 165427"/>
                  <a:gd name="connsiteX27" fmla="*/ 16879 w 266809"/>
                  <a:gd name="connsiteY27" fmla="*/ 70889 h 165427"/>
                  <a:gd name="connsiteX28" fmla="*/ 5629 w 266809"/>
                  <a:gd name="connsiteY28" fmla="*/ 75092 h 165427"/>
                  <a:gd name="connsiteX29" fmla="*/ 1214 w 266809"/>
                  <a:gd name="connsiteY29" fmla="*/ 79507 h 165427"/>
                  <a:gd name="connsiteX30" fmla="*/ 8720 w 266809"/>
                  <a:gd name="connsiteY30" fmla="*/ 87666 h 165427"/>
                  <a:gd name="connsiteX31" fmla="*/ 14672 w 266809"/>
                  <a:gd name="connsiteY31" fmla="*/ 99145 h 165427"/>
                  <a:gd name="connsiteX32" fmla="*/ 26380 w 266809"/>
                  <a:gd name="connsiteY32" fmla="*/ 107092 h 165427"/>
                  <a:gd name="connsiteX33" fmla="*/ 33657 w 266809"/>
                  <a:gd name="connsiteY33" fmla="*/ 111507 h 165427"/>
                  <a:gd name="connsiteX34" fmla="*/ 30795 w 266809"/>
                  <a:gd name="connsiteY34" fmla="*/ 118801 h 165427"/>
                  <a:gd name="connsiteX35" fmla="*/ 36093 w 266809"/>
                  <a:gd name="connsiteY35" fmla="*/ 126077 h 165427"/>
                  <a:gd name="connsiteX36" fmla="*/ 48897 w 266809"/>
                  <a:gd name="connsiteY36" fmla="*/ 131375 h 165427"/>
                  <a:gd name="connsiteX37" fmla="*/ 59935 w 266809"/>
                  <a:gd name="connsiteY37" fmla="*/ 126307 h 165427"/>
                  <a:gd name="connsiteX38" fmla="*/ 67882 w 266809"/>
                  <a:gd name="connsiteY38" fmla="*/ 128514 h 165427"/>
                  <a:gd name="connsiteX39" fmla="*/ 67882 w 266809"/>
                  <a:gd name="connsiteY39" fmla="*/ 134024 h 165427"/>
                  <a:gd name="connsiteX40" fmla="*/ 67653 w 266809"/>
                  <a:gd name="connsiteY40" fmla="*/ 142642 h 165427"/>
                  <a:gd name="connsiteX41" fmla="*/ 66981 w 266809"/>
                  <a:gd name="connsiteY41" fmla="*/ 146175 h 165427"/>
                  <a:gd name="connsiteX42" fmla="*/ 68747 w 266809"/>
                  <a:gd name="connsiteY42" fmla="*/ 147305 h 165427"/>
                  <a:gd name="connsiteX43" fmla="*/ 73445 w 266809"/>
                  <a:gd name="connsiteY43" fmla="*/ 151579 h 165427"/>
                  <a:gd name="connsiteX44" fmla="*/ 82134 w 266809"/>
                  <a:gd name="connsiteY44" fmla="*/ 158501 h 165427"/>
                  <a:gd name="connsiteX45" fmla="*/ 95520 w 266809"/>
                  <a:gd name="connsiteY45" fmla="*/ 157760 h 165427"/>
                  <a:gd name="connsiteX46" fmla="*/ 107742 w 266809"/>
                  <a:gd name="connsiteY46" fmla="*/ 161433 h 165427"/>
                  <a:gd name="connsiteX47" fmla="*/ 120245 w 266809"/>
                  <a:gd name="connsiteY47" fmla="*/ 160550 h 165427"/>
                  <a:gd name="connsiteX48" fmla="*/ 133208 w 266809"/>
                  <a:gd name="connsiteY48" fmla="*/ 162616 h 165427"/>
                  <a:gd name="connsiteX49" fmla="*/ 141879 w 266809"/>
                  <a:gd name="connsiteY49" fmla="*/ 163058 h 165427"/>
                  <a:gd name="connsiteX50" fmla="*/ 149985 w 266809"/>
                  <a:gd name="connsiteY50" fmla="*/ 164082 h 165427"/>
                  <a:gd name="connsiteX51" fmla="*/ 162047 w 266809"/>
                  <a:gd name="connsiteY51" fmla="*/ 154969 h 165427"/>
                  <a:gd name="connsiteX52" fmla="*/ 175734 w 266809"/>
                  <a:gd name="connsiteY52" fmla="*/ 149230 h 165427"/>
                  <a:gd name="connsiteX53" fmla="*/ 190162 w 266809"/>
                  <a:gd name="connsiteY53" fmla="*/ 145539 h 165427"/>
                  <a:gd name="connsiteX54" fmla="*/ 203549 w 266809"/>
                  <a:gd name="connsiteY54" fmla="*/ 149371 h 165427"/>
                  <a:gd name="connsiteX55" fmla="*/ 215028 w 266809"/>
                  <a:gd name="connsiteY55" fmla="*/ 153044 h 165427"/>
                  <a:gd name="connsiteX56" fmla="*/ 221792 w 266809"/>
                  <a:gd name="connsiteY56" fmla="*/ 158643 h 165427"/>
                  <a:gd name="connsiteX57" fmla="*/ 238410 w 266809"/>
                  <a:gd name="connsiteY57" fmla="*/ 161133 h 165427"/>
                  <a:gd name="connsiteX58" fmla="*/ 235885 w 266809"/>
                  <a:gd name="connsiteY58" fmla="*/ 142236 h 165427"/>
                  <a:gd name="connsiteX59" fmla="*/ 244715 w 266809"/>
                  <a:gd name="connsiteY59" fmla="*/ 128302 h 165427"/>
                  <a:gd name="connsiteX60" fmla="*/ 252309 w 266809"/>
                  <a:gd name="connsiteY60" fmla="*/ 123251 h 165427"/>
                  <a:gd name="connsiteX61" fmla="*/ 265589 w 266809"/>
                  <a:gd name="connsiteY61" fmla="*/ 116187 h 165427"/>
                  <a:gd name="connsiteX62" fmla="*/ 266155 w 266809"/>
                  <a:gd name="connsiteY62" fmla="*/ 106033 h 165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266809" h="165427">
                    <a:moveTo>
                      <a:pt x="266155" y="106033"/>
                    </a:moveTo>
                    <a:cubicBezTo>
                      <a:pt x="264795" y="106933"/>
                      <a:pt x="264071" y="107958"/>
                      <a:pt x="262128" y="104637"/>
                    </a:cubicBezTo>
                    <a:cubicBezTo>
                      <a:pt x="259037" y="99339"/>
                      <a:pt x="256830" y="101105"/>
                      <a:pt x="253739" y="101105"/>
                    </a:cubicBezTo>
                    <a:cubicBezTo>
                      <a:pt x="250649" y="101105"/>
                      <a:pt x="245792" y="105520"/>
                      <a:pt x="241819" y="107286"/>
                    </a:cubicBezTo>
                    <a:cubicBezTo>
                      <a:pt x="236990" y="109310"/>
                      <a:pt x="231453" y="108639"/>
                      <a:pt x="227249" y="105520"/>
                    </a:cubicBezTo>
                    <a:cubicBezTo>
                      <a:pt x="226458" y="105047"/>
                      <a:pt x="225949" y="104215"/>
                      <a:pt x="225889" y="103295"/>
                    </a:cubicBezTo>
                    <a:cubicBezTo>
                      <a:pt x="224229" y="102448"/>
                      <a:pt x="223681" y="100893"/>
                      <a:pt x="222357" y="99339"/>
                    </a:cubicBezTo>
                    <a:cubicBezTo>
                      <a:pt x="220149" y="96690"/>
                      <a:pt x="221915" y="88302"/>
                      <a:pt x="220149" y="84770"/>
                    </a:cubicBezTo>
                    <a:cubicBezTo>
                      <a:pt x="218704" y="81474"/>
                      <a:pt x="219403" y="77632"/>
                      <a:pt x="221915" y="75056"/>
                    </a:cubicBezTo>
                    <a:cubicBezTo>
                      <a:pt x="224123" y="72407"/>
                      <a:pt x="225447" y="68434"/>
                      <a:pt x="225447" y="62694"/>
                    </a:cubicBezTo>
                    <a:cubicBezTo>
                      <a:pt x="225447" y="56955"/>
                      <a:pt x="222357" y="52539"/>
                      <a:pt x="221032" y="49890"/>
                    </a:cubicBezTo>
                    <a:cubicBezTo>
                      <a:pt x="218296" y="44877"/>
                      <a:pt x="214350" y="40628"/>
                      <a:pt x="209553" y="37528"/>
                    </a:cubicBezTo>
                    <a:cubicBezTo>
                      <a:pt x="202930" y="33113"/>
                      <a:pt x="197191" y="19868"/>
                      <a:pt x="191893" y="8830"/>
                    </a:cubicBezTo>
                    <a:cubicBezTo>
                      <a:pt x="190272" y="5276"/>
                      <a:pt x="187721" y="2225"/>
                      <a:pt x="184511" y="0"/>
                    </a:cubicBezTo>
                    <a:cubicBezTo>
                      <a:pt x="182363" y="407"/>
                      <a:pt x="180254" y="998"/>
                      <a:pt x="178206" y="1766"/>
                    </a:cubicBezTo>
                    <a:cubicBezTo>
                      <a:pt x="173791" y="3532"/>
                      <a:pt x="168493" y="3974"/>
                      <a:pt x="165844" y="8830"/>
                    </a:cubicBezTo>
                    <a:cubicBezTo>
                      <a:pt x="163195" y="13687"/>
                      <a:pt x="157455" y="12362"/>
                      <a:pt x="153923" y="12362"/>
                    </a:cubicBezTo>
                    <a:cubicBezTo>
                      <a:pt x="150391" y="12362"/>
                      <a:pt x="146417" y="13687"/>
                      <a:pt x="143327" y="13687"/>
                    </a:cubicBezTo>
                    <a:cubicBezTo>
                      <a:pt x="140236" y="13687"/>
                      <a:pt x="137146" y="16777"/>
                      <a:pt x="132731" y="21192"/>
                    </a:cubicBezTo>
                    <a:cubicBezTo>
                      <a:pt x="128316" y="25607"/>
                      <a:pt x="125667" y="14570"/>
                      <a:pt x="121693" y="12362"/>
                    </a:cubicBezTo>
                    <a:cubicBezTo>
                      <a:pt x="117719" y="10155"/>
                      <a:pt x="104474" y="12804"/>
                      <a:pt x="99176" y="12804"/>
                    </a:cubicBezTo>
                    <a:cubicBezTo>
                      <a:pt x="93878" y="12804"/>
                      <a:pt x="89463" y="8830"/>
                      <a:pt x="82840" y="7947"/>
                    </a:cubicBezTo>
                    <a:cubicBezTo>
                      <a:pt x="79849" y="7644"/>
                      <a:pt x="76828" y="8030"/>
                      <a:pt x="74010" y="9077"/>
                    </a:cubicBezTo>
                    <a:cubicBezTo>
                      <a:pt x="75231" y="10773"/>
                      <a:pt x="74861" y="13135"/>
                      <a:pt x="73180" y="14376"/>
                    </a:cubicBezTo>
                    <a:cubicBezTo>
                      <a:pt x="70531" y="16813"/>
                      <a:pt x="64350" y="17908"/>
                      <a:pt x="59706" y="19674"/>
                    </a:cubicBezTo>
                    <a:cubicBezTo>
                      <a:pt x="55061" y="21440"/>
                      <a:pt x="50434" y="28945"/>
                      <a:pt x="44924" y="33590"/>
                    </a:cubicBezTo>
                    <a:cubicBezTo>
                      <a:pt x="39414" y="38235"/>
                      <a:pt x="34981" y="53458"/>
                      <a:pt x="31008" y="62729"/>
                    </a:cubicBezTo>
                    <a:cubicBezTo>
                      <a:pt x="27034" y="72001"/>
                      <a:pt x="21965" y="70447"/>
                      <a:pt x="16879" y="70889"/>
                    </a:cubicBezTo>
                    <a:cubicBezTo>
                      <a:pt x="11793" y="71330"/>
                      <a:pt x="11369" y="75304"/>
                      <a:pt x="5629" y="75092"/>
                    </a:cubicBezTo>
                    <a:cubicBezTo>
                      <a:pt x="-110" y="74880"/>
                      <a:pt x="-1223" y="77299"/>
                      <a:pt x="1214" y="79507"/>
                    </a:cubicBezTo>
                    <a:cubicBezTo>
                      <a:pt x="3864" y="82087"/>
                      <a:pt x="6370" y="84811"/>
                      <a:pt x="8720" y="87666"/>
                    </a:cubicBezTo>
                    <a:cubicBezTo>
                      <a:pt x="11776" y="90834"/>
                      <a:pt x="13844" y="94822"/>
                      <a:pt x="14672" y="99145"/>
                    </a:cubicBezTo>
                    <a:cubicBezTo>
                      <a:pt x="16158" y="104263"/>
                      <a:pt x="21075" y="107601"/>
                      <a:pt x="26380" y="107092"/>
                    </a:cubicBezTo>
                    <a:cubicBezTo>
                      <a:pt x="29608" y="106305"/>
                      <a:pt x="32865" y="108280"/>
                      <a:pt x="33657" y="111507"/>
                    </a:cubicBezTo>
                    <a:cubicBezTo>
                      <a:pt x="34540" y="114598"/>
                      <a:pt x="34540" y="114598"/>
                      <a:pt x="30795" y="118801"/>
                    </a:cubicBezTo>
                    <a:cubicBezTo>
                      <a:pt x="27052" y="123004"/>
                      <a:pt x="34981" y="124099"/>
                      <a:pt x="36093" y="126077"/>
                    </a:cubicBezTo>
                    <a:cubicBezTo>
                      <a:pt x="37206" y="128055"/>
                      <a:pt x="45136" y="128073"/>
                      <a:pt x="48897" y="131375"/>
                    </a:cubicBezTo>
                    <a:cubicBezTo>
                      <a:pt x="52659" y="134678"/>
                      <a:pt x="58610" y="129839"/>
                      <a:pt x="59935" y="126307"/>
                    </a:cubicBezTo>
                    <a:cubicBezTo>
                      <a:pt x="61259" y="122775"/>
                      <a:pt x="65004" y="126748"/>
                      <a:pt x="67882" y="128514"/>
                    </a:cubicBezTo>
                    <a:cubicBezTo>
                      <a:pt x="70761" y="130280"/>
                      <a:pt x="69648" y="131163"/>
                      <a:pt x="67882" y="134024"/>
                    </a:cubicBezTo>
                    <a:cubicBezTo>
                      <a:pt x="66116" y="136885"/>
                      <a:pt x="67653" y="138227"/>
                      <a:pt x="67653" y="142642"/>
                    </a:cubicBezTo>
                    <a:cubicBezTo>
                      <a:pt x="67653" y="144744"/>
                      <a:pt x="67494" y="145645"/>
                      <a:pt x="66981" y="146175"/>
                    </a:cubicBezTo>
                    <a:cubicBezTo>
                      <a:pt x="67416" y="146750"/>
                      <a:pt x="68042" y="147151"/>
                      <a:pt x="68747" y="147305"/>
                    </a:cubicBezTo>
                    <a:cubicBezTo>
                      <a:pt x="71041" y="147632"/>
                      <a:pt x="72903" y="149326"/>
                      <a:pt x="73445" y="151579"/>
                    </a:cubicBezTo>
                    <a:cubicBezTo>
                      <a:pt x="73745" y="153786"/>
                      <a:pt x="73745" y="160550"/>
                      <a:pt x="82134" y="158501"/>
                    </a:cubicBezTo>
                    <a:cubicBezTo>
                      <a:pt x="90523" y="156453"/>
                      <a:pt x="93030" y="155852"/>
                      <a:pt x="95520" y="157760"/>
                    </a:cubicBezTo>
                    <a:cubicBezTo>
                      <a:pt x="98011" y="159667"/>
                      <a:pt x="102284" y="160992"/>
                      <a:pt x="107742" y="161433"/>
                    </a:cubicBezTo>
                    <a:cubicBezTo>
                      <a:pt x="113198" y="161875"/>
                      <a:pt x="117013" y="158784"/>
                      <a:pt x="120245" y="160550"/>
                    </a:cubicBezTo>
                    <a:cubicBezTo>
                      <a:pt x="123477" y="162316"/>
                      <a:pt x="130841" y="162616"/>
                      <a:pt x="133208" y="162616"/>
                    </a:cubicBezTo>
                    <a:cubicBezTo>
                      <a:pt x="135574" y="162616"/>
                      <a:pt x="140554" y="161433"/>
                      <a:pt x="141879" y="163058"/>
                    </a:cubicBezTo>
                    <a:cubicBezTo>
                      <a:pt x="143203" y="164683"/>
                      <a:pt x="146894" y="166890"/>
                      <a:pt x="149985" y="164082"/>
                    </a:cubicBezTo>
                    <a:cubicBezTo>
                      <a:pt x="153075" y="161274"/>
                      <a:pt x="159680" y="158784"/>
                      <a:pt x="162047" y="154969"/>
                    </a:cubicBezTo>
                    <a:cubicBezTo>
                      <a:pt x="164413" y="151155"/>
                      <a:pt x="171901" y="149230"/>
                      <a:pt x="175734" y="149230"/>
                    </a:cubicBezTo>
                    <a:cubicBezTo>
                      <a:pt x="179566" y="149230"/>
                      <a:pt x="185306" y="145398"/>
                      <a:pt x="190162" y="145539"/>
                    </a:cubicBezTo>
                    <a:cubicBezTo>
                      <a:pt x="195019" y="145680"/>
                      <a:pt x="197809" y="146581"/>
                      <a:pt x="203549" y="149371"/>
                    </a:cubicBezTo>
                    <a:cubicBezTo>
                      <a:pt x="209288" y="152161"/>
                      <a:pt x="213703" y="150554"/>
                      <a:pt x="215028" y="153044"/>
                    </a:cubicBezTo>
                    <a:cubicBezTo>
                      <a:pt x="216352" y="155535"/>
                      <a:pt x="217977" y="158343"/>
                      <a:pt x="221792" y="158643"/>
                    </a:cubicBezTo>
                    <a:cubicBezTo>
                      <a:pt x="225218" y="158908"/>
                      <a:pt x="232052" y="160568"/>
                      <a:pt x="238410" y="161133"/>
                    </a:cubicBezTo>
                    <a:cubicBezTo>
                      <a:pt x="238198" y="155234"/>
                      <a:pt x="235090" y="148117"/>
                      <a:pt x="235885" y="142236"/>
                    </a:cubicBezTo>
                    <a:cubicBezTo>
                      <a:pt x="237139" y="132735"/>
                      <a:pt x="243479" y="135172"/>
                      <a:pt x="244715" y="128302"/>
                    </a:cubicBezTo>
                    <a:cubicBezTo>
                      <a:pt x="245951" y="121432"/>
                      <a:pt x="247240" y="124505"/>
                      <a:pt x="252309" y="123251"/>
                    </a:cubicBezTo>
                    <a:cubicBezTo>
                      <a:pt x="257377" y="121998"/>
                      <a:pt x="262428" y="123251"/>
                      <a:pt x="265589" y="116187"/>
                    </a:cubicBezTo>
                    <a:cubicBezTo>
                      <a:pt x="266991" y="112980"/>
                      <a:pt x="267192" y="109375"/>
                      <a:pt x="266155" y="10603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DAA74473-CB7A-4AF3-B68E-17CB515BA94C}"/>
                  </a:ext>
                </a:extLst>
              </p:cNvPr>
              <p:cNvSpPr/>
              <p:nvPr/>
            </p:nvSpPr>
            <p:spPr>
              <a:xfrm>
                <a:off x="6387208" y="3255274"/>
                <a:ext cx="180549" cy="99259"/>
              </a:xfrm>
              <a:custGeom>
                <a:avLst/>
                <a:gdLst>
                  <a:gd name="connsiteX0" fmla="*/ 4567 w 180549"/>
                  <a:gd name="connsiteY0" fmla="*/ 67926 h 99259"/>
                  <a:gd name="connsiteX1" fmla="*/ 13397 w 180549"/>
                  <a:gd name="connsiteY1" fmla="*/ 74107 h 99259"/>
                  <a:gd name="connsiteX2" fmla="*/ 23993 w 180549"/>
                  <a:gd name="connsiteY2" fmla="*/ 81843 h 99259"/>
                  <a:gd name="connsiteX3" fmla="*/ 42095 w 180549"/>
                  <a:gd name="connsiteY3" fmla="*/ 90231 h 99259"/>
                  <a:gd name="connsiteX4" fmla="*/ 59314 w 180549"/>
                  <a:gd name="connsiteY4" fmla="*/ 88907 h 99259"/>
                  <a:gd name="connsiteX5" fmla="*/ 75650 w 180549"/>
                  <a:gd name="connsiteY5" fmla="*/ 95971 h 99259"/>
                  <a:gd name="connsiteX6" fmla="*/ 93964 w 180549"/>
                  <a:gd name="connsiteY6" fmla="*/ 98832 h 99259"/>
                  <a:gd name="connsiteX7" fmla="*/ 104348 w 180549"/>
                  <a:gd name="connsiteY7" fmla="*/ 92651 h 99259"/>
                  <a:gd name="connsiteX8" fmla="*/ 109204 w 180549"/>
                  <a:gd name="connsiteY8" fmla="*/ 82284 h 99259"/>
                  <a:gd name="connsiteX9" fmla="*/ 115597 w 180549"/>
                  <a:gd name="connsiteY9" fmla="*/ 79635 h 99259"/>
                  <a:gd name="connsiteX10" fmla="*/ 123545 w 180549"/>
                  <a:gd name="connsiteY10" fmla="*/ 73454 h 99259"/>
                  <a:gd name="connsiteX11" fmla="*/ 131492 w 180549"/>
                  <a:gd name="connsiteY11" fmla="*/ 72341 h 99259"/>
                  <a:gd name="connsiteX12" fmla="*/ 142317 w 180549"/>
                  <a:gd name="connsiteY12" fmla="*/ 72571 h 99259"/>
                  <a:gd name="connsiteX13" fmla="*/ 153797 w 180549"/>
                  <a:gd name="connsiteY13" fmla="*/ 75432 h 99259"/>
                  <a:gd name="connsiteX14" fmla="*/ 159995 w 180549"/>
                  <a:gd name="connsiteY14" fmla="*/ 74849 h 99259"/>
                  <a:gd name="connsiteX15" fmla="*/ 155722 w 180549"/>
                  <a:gd name="connsiteY15" fmla="*/ 63140 h 99259"/>
                  <a:gd name="connsiteX16" fmla="*/ 160154 w 180549"/>
                  <a:gd name="connsiteY16" fmla="*/ 32765 h 99259"/>
                  <a:gd name="connsiteX17" fmla="*/ 176049 w 180549"/>
                  <a:gd name="connsiteY17" fmla="*/ 24535 h 99259"/>
                  <a:gd name="connsiteX18" fmla="*/ 180481 w 180549"/>
                  <a:gd name="connsiteY18" fmla="*/ 15599 h 99259"/>
                  <a:gd name="connsiteX19" fmla="*/ 163863 w 180549"/>
                  <a:gd name="connsiteY19" fmla="*/ 13109 h 99259"/>
                  <a:gd name="connsiteX20" fmla="*/ 157099 w 180549"/>
                  <a:gd name="connsiteY20" fmla="*/ 7510 h 99259"/>
                  <a:gd name="connsiteX21" fmla="*/ 145620 w 180549"/>
                  <a:gd name="connsiteY21" fmla="*/ 3837 h 99259"/>
                  <a:gd name="connsiteX22" fmla="*/ 132233 w 180549"/>
                  <a:gd name="connsiteY22" fmla="*/ 5 h 99259"/>
                  <a:gd name="connsiteX23" fmla="*/ 117805 w 180549"/>
                  <a:gd name="connsiteY23" fmla="*/ 3696 h 99259"/>
                  <a:gd name="connsiteX24" fmla="*/ 104118 w 180549"/>
                  <a:gd name="connsiteY24" fmla="*/ 9435 h 99259"/>
                  <a:gd name="connsiteX25" fmla="*/ 92056 w 180549"/>
                  <a:gd name="connsiteY25" fmla="*/ 18548 h 99259"/>
                  <a:gd name="connsiteX26" fmla="*/ 83950 w 180549"/>
                  <a:gd name="connsiteY26" fmla="*/ 17524 h 99259"/>
                  <a:gd name="connsiteX27" fmla="*/ 75279 w 180549"/>
                  <a:gd name="connsiteY27" fmla="*/ 17082 h 99259"/>
                  <a:gd name="connsiteX28" fmla="*/ 62316 w 180549"/>
                  <a:gd name="connsiteY28" fmla="*/ 15016 h 99259"/>
                  <a:gd name="connsiteX29" fmla="*/ 49813 w 180549"/>
                  <a:gd name="connsiteY29" fmla="*/ 15899 h 99259"/>
                  <a:gd name="connsiteX30" fmla="*/ 37592 w 180549"/>
                  <a:gd name="connsiteY30" fmla="*/ 12226 h 99259"/>
                  <a:gd name="connsiteX31" fmla="*/ 24205 w 180549"/>
                  <a:gd name="connsiteY31" fmla="*/ 12967 h 99259"/>
                  <a:gd name="connsiteX32" fmla="*/ 15516 w 180549"/>
                  <a:gd name="connsiteY32" fmla="*/ 6045 h 99259"/>
                  <a:gd name="connsiteX33" fmla="*/ 10819 w 180549"/>
                  <a:gd name="connsiteY33" fmla="*/ 1771 h 99259"/>
                  <a:gd name="connsiteX34" fmla="*/ 9053 w 180549"/>
                  <a:gd name="connsiteY34" fmla="*/ 641 h 99259"/>
                  <a:gd name="connsiteX35" fmla="*/ 5750 w 180549"/>
                  <a:gd name="connsiteY35" fmla="*/ 2407 h 99259"/>
                  <a:gd name="connsiteX36" fmla="*/ 1335 w 180549"/>
                  <a:gd name="connsiteY36" fmla="*/ 10354 h 99259"/>
                  <a:gd name="connsiteX37" fmla="*/ 3984 w 180549"/>
                  <a:gd name="connsiteY37" fmla="*/ 17188 h 99259"/>
                  <a:gd name="connsiteX38" fmla="*/ 7516 w 180549"/>
                  <a:gd name="connsiteY38" fmla="*/ 23811 h 99259"/>
                  <a:gd name="connsiteX39" fmla="*/ 17459 w 180549"/>
                  <a:gd name="connsiteY39" fmla="*/ 33083 h 99259"/>
                  <a:gd name="connsiteX40" fmla="*/ 14139 w 180549"/>
                  <a:gd name="connsiteY40" fmla="*/ 41471 h 99259"/>
                  <a:gd name="connsiteX41" fmla="*/ 3984 w 180549"/>
                  <a:gd name="connsiteY41" fmla="*/ 45445 h 99259"/>
                  <a:gd name="connsiteX42" fmla="*/ 1123 w 180549"/>
                  <a:gd name="connsiteY42" fmla="*/ 49418 h 99259"/>
                  <a:gd name="connsiteX43" fmla="*/ 2889 w 180549"/>
                  <a:gd name="connsiteY43" fmla="*/ 58037 h 99259"/>
                  <a:gd name="connsiteX44" fmla="*/ 682 w 180549"/>
                  <a:gd name="connsiteY44" fmla="*/ 61445 h 99259"/>
                  <a:gd name="connsiteX45" fmla="*/ 4567 w 180549"/>
                  <a:gd name="connsiteY45" fmla="*/ 67926 h 99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80549" h="99259">
                    <a:moveTo>
                      <a:pt x="4567" y="67926"/>
                    </a:moveTo>
                    <a:cubicBezTo>
                      <a:pt x="7657" y="69922"/>
                      <a:pt x="11843" y="73012"/>
                      <a:pt x="13397" y="74107"/>
                    </a:cubicBezTo>
                    <a:cubicBezTo>
                      <a:pt x="14951" y="75202"/>
                      <a:pt x="21344" y="78964"/>
                      <a:pt x="23993" y="81843"/>
                    </a:cubicBezTo>
                    <a:cubicBezTo>
                      <a:pt x="26642" y="84721"/>
                      <a:pt x="36355" y="90673"/>
                      <a:pt x="42095" y="90231"/>
                    </a:cubicBezTo>
                    <a:cubicBezTo>
                      <a:pt x="47835" y="89790"/>
                      <a:pt x="55111" y="88024"/>
                      <a:pt x="59314" y="88907"/>
                    </a:cubicBezTo>
                    <a:cubicBezTo>
                      <a:pt x="63517" y="89790"/>
                      <a:pt x="73001" y="93763"/>
                      <a:pt x="75650" y="95971"/>
                    </a:cubicBezTo>
                    <a:cubicBezTo>
                      <a:pt x="78299" y="98178"/>
                      <a:pt x="89336" y="100156"/>
                      <a:pt x="93964" y="98832"/>
                    </a:cubicBezTo>
                    <a:cubicBezTo>
                      <a:pt x="98590" y="97507"/>
                      <a:pt x="104118" y="97295"/>
                      <a:pt x="104348" y="92651"/>
                    </a:cubicBezTo>
                    <a:cubicBezTo>
                      <a:pt x="104577" y="88006"/>
                      <a:pt x="106114" y="82938"/>
                      <a:pt x="109204" y="82284"/>
                    </a:cubicBezTo>
                    <a:cubicBezTo>
                      <a:pt x="112295" y="81631"/>
                      <a:pt x="113390" y="83821"/>
                      <a:pt x="115597" y="79635"/>
                    </a:cubicBezTo>
                    <a:cubicBezTo>
                      <a:pt x="117805" y="75450"/>
                      <a:pt x="119359" y="73454"/>
                      <a:pt x="123545" y="73454"/>
                    </a:cubicBezTo>
                    <a:cubicBezTo>
                      <a:pt x="127730" y="73454"/>
                      <a:pt x="129072" y="75432"/>
                      <a:pt x="131492" y="72341"/>
                    </a:cubicBezTo>
                    <a:cubicBezTo>
                      <a:pt x="133911" y="69251"/>
                      <a:pt x="137019" y="69039"/>
                      <a:pt x="142317" y="72571"/>
                    </a:cubicBezTo>
                    <a:cubicBezTo>
                      <a:pt x="147615" y="76103"/>
                      <a:pt x="150477" y="75432"/>
                      <a:pt x="153797" y="75432"/>
                    </a:cubicBezTo>
                    <a:cubicBezTo>
                      <a:pt x="155875" y="75394"/>
                      <a:pt x="157947" y="75200"/>
                      <a:pt x="159995" y="74849"/>
                    </a:cubicBezTo>
                    <a:cubicBezTo>
                      <a:pt x="158229" y="70611"/>
                      <a:pt x="156781" y="66284"/>
                      <a:pt x="155722" y="63140"/>
                    </a:cubicBezTo>
                    <a:cubicBezTo>
                      <a:pt x="153196" y="55546"/>
                      <a:pt x="158901" y="40994"/>
                      <a:pt x="160154" y="32765"/>
                    </a:cubicBezTo>
                    <a:cubicBezTo>
                      <a:pt x="161408" y="24535"/>
                      <a:pt x="166494" y="30239"/>
                      <a:pt x="176049" y="24535"/>
                    </a:cubicBezTo>
                    <a:cubicBezTo>
                      <a:pt x="179181" y="22711"/>
                      <a:pt x="180924" y="19196"/>
                      <a:pt x="180481" y="15599"/>
                    </a:cubicBezTo>
                    <a:cubicBezTo>
                      <a:pt x="174124" y="15034"/>
                      <a:pt x="167289" y="13374"/>
                      <a:pt x="163863" y="13109"/>
                    </a:cubicBezTo>
                    <a:cubicBezTo>
                      <a:pt x="160048" y="12809"/>
                      <a:pt x="158424" y="10018"/>
                      <a:pt x="157099" y="7510"/>
                    </a:cubicBezTo>
                    <a:cubicBezTo>
                      <a:pt x="155775" y="5003"/>
                      <a:pt x="151360" y="6627"/>
                      <a:pt x="145620" y="3837"/>
                    </a:cubicBezTo>
                    <a:cubicBezTo>
                      <a:pt x="139880" y="1047"/>
                      <a:pt x="137090" y="164"/>
                      <a:pt x="132233" y="5"/>
                    </a:cubicBezTo>
                    <a:cubicBezTo>
                      <a:pt x="127377" y="-154"/>
                      <a:pt x="121637" y="3696"/>
                      <a:pt x="117805" y="3696"/>
                    </a:cubicBezTo>
                    <a:cubicBezTo>
                      <a:pt x="113972" y="3696"/>
                      <a:pt x="106467" y="5603"/>
                      <a:pt x="104118" y="9435"/>
                    </a:cubicBezTo>
                    <a:cubicBezTo>
                      <a:pt x="101769" y="13268"/>
                      <a:pt x="95147" y="15758"/>
                      <a:pt x="92056" y="18548"/>
                    </a:cubicBezTo>
                    <a:cubicBezTo>
                      <a:pt x="88966" y="21338"/>
                      <a:pt x="85274" y="19149"/>
                      <a:pt x="83950" y="17524"/>
                    </a:cubicBezTo>
                    <a:cubicBezTo>
                      <a:pt x="82625" y="15899"/>
                      <a:pt x="77628" y="17082"/>
                      <a:pt x="75279" y="17082"/>
                    </a:cubicBezTo>
                    <a:cubicBezTo>
                      <a:pt x="72930" y="17082"/>
                      <a:pt x="65566" y="16782"/>
                      <a:pt x="62316" y="15016"/>
                    </a:cubicBezTo>
                    <a:cubicBezTo>
                      <a:pt x="59067" y="13250"/>
                      <a:pt x="55252" y="16341"/>
                      <a:pt x="49813" y="15899"/>
                    </a:cubicBezTo>
                    <a:cubicBezTo>
                      <a:pt x="44373" y="15458"/>
                      <a:pt x="40100" y="14133"/>
                      <a:pt x="37592" y="12226"/>
                    </a:cubicBezTo>
                    <a:cubicBezTo>
                      <a:pt x="35084" y="10318"/>
                      <a:pt x="32594" y="10901"/>
                      <a:pt x="24205" y="12967"/>
                    </a:cubicBezTo>
                    <a:cubicBezTo>
                      <a:pt x="15817" y="15034"/>
                      <a:pt x="15817" y="8252"/>
                      <a:pt x="15516" y="6045"/>
                    </a:cubicBezTo>
                    <a:cubicBezTo>
                      <a:pt x="14975" y="3792"/>
                      <a:pt x="13112" y="2098"/>
                      <a:pt x="10819" y="1771"/>
                    </a:cubicBezTo>
                    <a:cubicBezTo>
                      <a:pt x="10114" y="1617"/>
                      <a:pt x="9487" y="1216"/>
                      <a:pt x="9053" y="641"/>
                    </a:cubicBezTo>
                    <a:cubicBezTo>
                      <a:pt x="8014" y="1339"/>
                      <a:pt x="6908" y="1930"/>
                      <a:pt x="5750" y="2407"/>
                    </a:cubicBezTo>
                    <a:cubicBezTo>
                      <a:pt x="2448" y="4173"/>
                      <a:pt x="3331" y="4826"/>
                      <a:pt x="1335" y="10354"/>
                    </a:cubicBezTo>
                    <a:cubicBezTo>
                      <a:pt x="-661" y="15881"/>
                      <a:pt x="2218" y="16093"/>
                      <a:pt x="3984" y="17188"/>
                    </a:cubicBezTo>
                    <a:cubicBezTo>
                      <a:pt x="6088" y="18761"/>
                      <a:pt x="7382" y="21188"/>
                      <a:pt x="7516" y="23811"/>
                    </a:cubicBezTo>
                    <a:cubicBezTo>
                      <a:pt x="7957" y="27131"/>
                      <a:pt x="15251" y="29109"/>
                      <a:pt x="17459" y="33083"/>
                    </a:cubicBezTo>
                    <a:cubicBezTo>
                      <a:pt x="19666" y="37056"/>
                      <a:pt x="16134" y="38169"/>
                      <a:pt x="14139" y="41471"/>
                    </a:cubicBezTo>
                    <a:cubicBezTo>
                      <a:pt x="12143" y="44774"/>
                      <a:pt x="7957" y="45445"/>
                      <a:pt x="3984" y="45445"/>
                    </a:cubicBezTo>
                    <a:cubicBezTo>
                      <a:pt x="10" y="45445"/>
                      <a:pt x="-1084" y="46769"/>
                      <a:pt x="1123" y="49418"/>
                    </a:cubicBezTo>
                    <a:cubicBezTo>
                      <a:pt x="3331" y="52067"/>
                      <a:pt x="2889" y="54275"/>
                      <a:pt x="2889" y="58037"/>
                    </a:cubicBezTo>
                    <a:cubicBezTo>
                      <a:pt x="3003" y="59540"/>
                      <a:pt x="2099" y="60934"/>
                      <a:pt x="682" y="61445"/>
                    </a:cubicBezTo>
                    <a:cubicBezTo>
                      <a:pt x="1317" y="63582"/>
                      <a:pt x="2642" y="66690"/>
                      <a:pt x="4567" y="6792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D4CFC545-6ADC-430B-A33E-1E91BC6C12D1}"/>
                  </a:ext>
                </a:extLst>
              </p:cNvPr>
              <p:cNvSpPr/>
              <p:nvPr/>
            </p:nvSpPr>
            <p:spPr>
              <a:xfrm>
                <a:off x="6335018" y="3316614"/>
                <a:ext cx="67317" cy="51444"/>
              </a:xfrm>
              <a:custGeom>
                <a:avLst/>
                <a:gdLst>
                  <a:gd name="connsiteX0" fmla="*/ 21878 w 67317"/>
                  <a:gd name="connsiteY0" fmla="*/ 49855 h 51444"/>
                  <a:gd name="connsiteX1" fmla="*/ 37543 w 67317"/>
                  <a:gd name="connsiteY1" fmla="*/ 48318 h 51444"/>
                  <a:gd name="connsiteX2" fmla="*/ 44165 w 67317"/>
                  <a:gd name="connsiteY2" fmla="*/ 42791 h 51444"/>
                  <a:gd name="connsiteX3" fmla="*/ 63592 w 67317"/>
                  <a:gd name="connsiteY3" fmla="*/ 41696 h 51444"/>
                  <a:gd name="connsiteX4" fmla="*/ 66682 w 67317"/>
                  <a:gd name="connsiteY4" fmla="*/ 33960 h 51444"/>
                  <a:gd name="connsiteX5" fmla="*/ 65146 w 67317"/>
                  <a:gd name="connsiteY5" fmla="*/ 21157 h 51444"/>
                  <a:gd name="connsiteX6" fmla="*/ 67318 w 67317"/>
                  <a:gd name="connsiteY6" fmla="*/ 13916 h 51444"/>
                  <a:gd name="connsiteX7" fmla="*/ 65552 w 67317"/>
                  <a:gd name="connsiteY7" fmla="*/ 12768 h 51444"/>
                  <a:gd name="connsiteX8" fmla="*/ 56722 w 67317"/>
                  <a:gd name="connsiteY8" fmla="*/ 6587 h 51444"/>
                  <a:gd name="connsiteX9" fmla="*/ 52748 w 67317"/>
                  <a:gd name="connsiteY9" fmla="*/ 70 h 51444"/>
                  <a:gd name="connsiteX10" fmla="*/ 46338 w 67317"/>
                  <a:gd name="connsiteY10" fmla="*/ 194 h 51444"/>
                  <a:gd name="connsiteX11" fmla="*/ 34858 w 67317"/>
                  <a:gd name="connsiteY11" fmla="*/ 1730 h 51444"/>
                  <a:gd name="connsiteX12" fmla="*/ 25145 w 67317"/>
                  <a:gd name="connsiteY12" fmla="*/ 5492 h 51444"/>
                  <a:gd name="connsiteX13" fmla="*/ 10363 w 67317"/>
                  <a:gd name="connsiteY13" fmla="*/ 8794 h 51444"/>
                  <a:gd name="connsiteX14" fmla="*/ 1304 w 67317"/>
                  <a:gd name="connsiteY14" fmla="*/ 20715 h 51444"/>
                  <a:gd name="connsiteX15" fmla="*/ 862 w 67317"/>
                  <a:gd name="connsiteY15" fmla="*/ 39488 h 51444"/>
                  <a:gd name="connsiteX16" fmla="*/ 13083 w 67317"/>
                  <a:gd name="connsiteY16" fmla="*/ 51444 h 51444"/>
                  <a:gd name="connsiteX17" fmla="*/ 21878 w 67317"/>
                  <a:gd name="connsiteY17" fmla="*/ 49855 h 51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7317" h="51444">
                    <a:moveTo>
                      <a:pt x="21878" y="49855"/>
                    </a:moveTo>
                    <a:cubicBezTo>
                      <a:pt x="29384" y="50967"/>
                      <a:pt x="36660" y="50738"/>
                      <a:pt x="37543" y="48318"/>
                    </a:cubicBezTo>
                    <a:cubicBezTo>
                      <a:pt x="38426" y="45899"/>
                      <a:pt x="39980" y="42791"/>
                      <a:pt x="44165" y="42791"/>
                    </a:cubicBezTo>
                    <a:cubicBezTo>
                      <a:pt x="48351" y="42791"/>
                      <a:pt x="61614" y="44115"/>
                      <a:pt x="63592" y="41696"/>
                    </a:cubicBezTo>
                    <a:cubicBezTo>
                      <a:pt x="65570" y="39276"/>
                      <a:pt x="67795" y="38605"/>
                      <a:pt x="66682" y="33960"/>
                    </a:cubicBezTo>
                    <a:cubicBezTo>
                      <a:pt x="65570" y="29316"/>
                      <a:pt x="64033" y="24477"/>
                      <a:pt x="65146" y="21157"/>
                    </a:cubicBezTo>
                    <a:cubicBezTo>
                      <a:pt x="65905" y="18861"/>
                      <a:pt x="66453" y="16159"/>
                      <a:pt x="67318" y="13916"/>
                    </a:cubicBezTo>
                    <a:lnTo>
                      <a:pt x="65552" y="12768"/>
                    </a:lnTo>
                    <a:cubicBezTo>
                      <a:pt x="63998" y="11673"/>
                      <a:pt x="59812" y="8583"/>
                      <a:pt x="56722" y="6587"/>
                    </a:cubicBezTo>
                    <a:cubicBezTo>
                      <a:pt x="54797" y="5351"/>
                      <a:pt x="53472" y="2243"/>
                      <a:pt x="52748" y="70"/>
                    </a:cubicBezTo>
                    <a:cubicBezTo>
                      <a:pt x="50657" y="661"/>
                      <a:pt x="48449" y="704"/>
                      <a:pt x="46338" y="194"/>
                    </a:cubicBezTo>
                    <a:cubicBezTo>
                      <a:pt x="41269" y="-689"/>
                      <a:pt x="38391" y="1730"/>
                      <a:pt x="34858" y="1730"/>
                    </a:cubicBezTo>
                    <a:cubicBezTo>
                      <a:pt x="31326" y="1730"/>
                      <a:pt x="29348" y="2613"/>
                      <a:pt x="25145" y="5492"/>
                    </a:cubicBezTo>
                    <a:cubicBezTo>
                      <a:pt x="20942" y="8371"/>
                      <a:pt x="17640" y="8794"/>
                      <a:pt x="10363" y="8794"/>
                    </a:cubicBezTo>
                    <a:cubicBezTo>
                      <a:pt x="3088" y="8794"/>
                      <a:pt x="3953" y="16300"/>
                      <a:pt x="1304" y="20715"/>
                    </a:cubicBezTo>
                    <a:cubicBezTo>
                      <a:pt x="-1345" y="25130"/>
                      <a:pt x="862" y="32865"/>
                      <a:pt x="862" y="39488"/>
                    </a:cubicBezTo>
                    <a:cubicBezTo>
                      <a:pt x="862" y="45563"/>
                      <a:pt x="9692" y="48318"/>
                      <a:pt x="13083" y="51444"/>
                    </a:cubicBezTo>
                    <a:cubicBezTo>
                      <a:pt x="15741" y="49909"/>
                      <a:pt x="18851" y="49347"/>
                      <a:pt x="21878" y="498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EE22585F-207A-49D3-A404-7B7999D35BCD}"/>
                  </a:ext>
                </a:extLst>
              </p:cNvPr>
              <p:cNvSpPr/>
              <p:nvPr/>
            </p:nvSpPr>
            <p:spPr>
              <a:xfrm>
                <a:off x="5920430" y="3039943"/>
                <a:ext cx="21078" cy="25116"/>
              </a:xfrm>
              <a:custGeom>
                <a:avLst/>
                <a:gdLst>
                  <a:gd name="connsiteX0" fmla="*/ 4512 w 21078"/>
                  <a:gd name="connsiteY0" fmla="*/ 1947 h 25116"/>
                  <a:gd name="connsiteX1" fmla="*/ 398 w 21078"/>
                  <a:gd name="connsiteY1" fmla="*/ 11359 h 25116"/>
                  <a:gd name="connsiteX2" fmla="*/ 4230 w 21078"/>
                  <a:gd name="connsiteY2" fmla="*/ 18724 h 25116"/>
                  <a:gd name="connsiteX3" fmla="*/ 4336 w 21078"/>
                  <a:gd name="connsiteY3" fmla="*/ 24110 h 25116"/>
                  <a:gd name="connsiteX4" fmla="*/ 8345 w 21078"/>
                  <a:gd name="connsiteY4" fmla="*/ 24322 h 25116"/>
                  <a:gd name="connsiteX5" fmla="*/ 20159 w 21078"/>
                  <a:gd name="connsiteY5" fmla="*/ 25117 h 25116"/>
                  <a:gd name="connsiteX6" fmla="*/ 21007 w 21078"/>
                  <a:gd name="connsiteY6" fmla="*/ 19024 h 25116"/>
                  <a:gd name="connsiteX7" fmla="*/ 16592 w 21078"/>
                  <a:gd name="connsiteY7" fmla="*/ 10476 h 25116"/>
                  <a:gd name="connsiteX8" fmla="*/ 10111 w 21078"/>
                  <a:gd name="connsiteY8" fmla="*/ 4596 h 25116"/>
                  <a:gd name="connsiteX9" fmla="*/ 9952 w 21078"/>
                  <a:gd name="connsiteY9" fmla="*/ 4 h 25116"/>
                  <a:gd name="connsiteX10" fmla="*/ 4512 w 21078"/>
                  <a:gd name="connsiteY10" fmla="*/ 1947 h 25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1078" h="25116">
                    <a:moveTo>
                      <a:pt x="4512" y="1947"/>
                    </a:moveTo>
                    <a:cubicBezTo>
                      <a:pt x="698" y="5178"/>
                      <a:pt x="-786" y="9894"/>
                      <a:pt x="398" y="11359"/>
                    </a:cubicBezTo>
                    <a:cubicBezTo>
                      <a:pt x="1581" y="12825"/>
                      <a:pt x="4230" y="15775"/>
                      <a:pt x="4230" y="18724"/>
                    </a:cubicBezTo>
                    <a:cubicBezTo>
                      <a:pt x="4230" y="20225"/>
                      <a:pt x="4230" y="22256"/>
                      <a:pt x="4336" y="24110"/>
                    </a:cubicBezTo>
                    <a:cubicBezTo>
                      <a:pt x="5643" y="24110"/>
                      <a:pt x="6950" y="24216"/>
                      <a:pt x="8345" y="24322"/>
                    </a:cubicBezTo>
                    <a:cubicBezTo>
                      <a:pt x="11241" y="24499"/>
                      <a:pt x="16292" y="23951"/>
                      <a:pt x="20159" y="25117"/>
                    </a:cubicBezTo>
                    <a:cubicBezTo>
                      <a:pt x="20936" y="23186"/>
                      <a:pt x="21227" y="21094"/>
                      <a:pt x="21007" y="19024"/>
                    </a:cubicBezTo>
                    <a:cubicBezTo>
                      <a:pt x="20406" y="16075"/>
                      <a:pt x="19824" y="11359"/>
                      <a:pt x="16592" y="10476"/>
                    </a:cubicBezTo>
                    <a:cubicBezTo>
                      <a:pt x="13360" y="9593"/>
                      <a:pt x="12459" y="8128"/>
                      <a:pt x="10111" y="4596"/>
                    </a:cubicBezTo>
                    <a:cubicBezTo>
                      <a:pt x="9226" y="3208"/>
                      <a:pt x="9165" y="1449"/>
                      <a:pt x="9952" y="4"/>
                    </a:cubicBezTo>
                    <a:cubicBezTo>
                      <a:pt x="7958" y="-59"/>
                      <a:pt x="6015" y="635"/>
                      <a:pt x="4512" y="194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C0DDB309-DBAE-41DF-9942-7D90139E1969}"/>
                  </a:ext>
                </a:extLst>
              </p:cNvPr>
              <p:cNvSpPr/>
              <p:nvPr/>
            </p:nvSpPr>
            <p:spPr>
              <a:xfrm>
                <a:off x="5827316" y="2989648"/>
                <a:ext cx="110689" cy="74405"/>
              </a:xfrm>
              <a:custGeom>
                <a:avLst/>
                <a:gdLst>
                  <a:gd name="connsiteX0" fmla="*/ 86147 w 110689"/>
                  <a:gd name="connsiteY0" fmla="*/ 10740 h 74405"/>
                  <a:gd name="connsiteX1" fmla="*/ 75851 w 110689"/>
                  <a:gd name="connsiteY1" fmla="*/ 1910 h 74405"/>
                  <a:gd name="connsiteX2" fmla="*/ 62023 w 110689"/>
                  <a:gd name="connsiteY2" fmla="*/ 1610 h 74405"/>
                  <a:gd name="connsiteX3" fmla="*/ 50244 w 110689"/>
                  <a:gd name="connsiteY3" fmla="*/ 8674 h 74405"/>
                  <a:gd name="connsiteX4" fmla="*/ 40531 w 110689"/>
                  <a:gd name="connsiteY4" fmla="*/ 9557 h 74405"/>
                  <a:gd name="connsiteX5" fmla="*/ 28751 w 110689"/>
                  <a:gd name="connsiteY5" fmla="*/ 8674 h 74405"/>
                  <a:gd name="connsiteX6" fmla="*/ 25025 w 110689"/>
                  <a:gd name="connsiteY6" fmla="*/ 4771 h 74405"/>
                  <a:gd name="connsiteX7" fmla="*/ 0 w 110689"/>
                  <a:gd name="connsiteY7" fmla="*/ 12912 h 74405"/>
                  <a:gd name="connsiteX8" fmla="*/ 4027 w 110689"/>
                  <a:gd name="connsiteY8" fmla="*/ 19871 h 74405"/>
                  <a:gd name="connsiteX9" fmla="*/ 11974 w 110689"/>
                  <a:gd name="connsiteY9" fmla="*/ 26935 h 74405"/>
                  <a:gd name="connsiteX10" fmla="*/ 22570 w 110689"/>
                  <a:gd name="connsiteY10" fmla="*/ 30467 h 74405"/>
                  <a:gd name="connsiteX11" fmla="*/ 26985 w 110689"/>
                  <a:gd name="connsiteY11" fmla="*/ 36930 h 74405"/>
                  <a:gd name="connsiteX12" fmla="*/ 37581 w 110689"/>
                  <a:gd name="connsiteY12" fmla="*/ 41946 h 74405"/>
                  <a:gd name="connsiteX13" fmla="*/ 47595 w 110689"/>
                  <a:gd name="connsiteY13" fmla="*/ 47527 h 74405"/>
                  <a:gd name="connsiteX14" fmla="*/ 51709 w 110689"/>
                  <a:gd name="connsiteY14" fmla="*/ 58423 h 74405"/>
                  <a:gd name="connsiteX15" fmla="*/ 59657 w 110689"/>
                  <a:gd name="connsiteY15" fmla="*/ 56657 h 74405"/>
                  <a:gd name="connsiteX16" fmla="*/ 68787 w 110689"/>
                  <a:gd name="connsiteY16" fmla="*/ 56357 h 74405"/>
                  <a:gd name="connsiteX17" fmla="*/ 75268 w 110689"/>
                  <a:gd name="connsiteY17" fmla="*/ 66070 h 74405"/>
                  <a:gd name="connsiteX18" fmla="*/ 83498 w 110689"/>
                  <a:gd name="connsiteY18" fmla="*/ 70785 h 74405"/>
                  <a:gd name="connsiteX19" fmla="*/ 89097 w 110689"/>
                  <a:gd name="connsiteY19" fmla="*/ 74017 h 74405"/>
                  <a:gd name="connsiteX20" fmla="*/ 97450 w 110689"/>
                  <a:gd name="connsiteY20" fmla="*/ 74406 h 74405"/>
                  <a:gd name="connsiteX21" fmla="*/ 97344 w 110689"/>
                  <a:gd name="connsiteY21" fmla="*/ 69019 h 74405"/>
                  <a:gd name="connsiteX22" fmla="*/ 93512 w 110689"/>
                  <a:gd name="connsiteY22" fmla="*/ 61655 h 74405"/>
                  <a:gd name="connsiteX23" fmla="*/ 97626 w 110689"/>
                  <a:gd name="connsiteY23" fmla="*/ 52242 h 74405"/>
                  <a:gd name="connsiteX24" fmla="*/ 103066 w 110689"/>
                  <a:gd name="connsiteY24" fmla="*/ 50299 h 74405"/>
                  <a:gd name="connsiteX25" fmla="*/ 107057 w 110689"/>
                  <a:gd name="connsiteY25" fmla="*/ 46361 h 74405"/>
                  <a:gd name="connsiteX26" fmla="*/ 110589 w 110689"/>
                  <a:gd name="connsiteY26" fmla="*/ 41646 h 74405"/>
                  <a:gd name="connsiteX27" fmla="*/ 106757 w 110689"/>
                  <a:gd name="connsiteY27" fmla="*/ 33999 h 74405"/>
                  <a:gd name="connsiteX28" fmla="*/ 103525 w 110689"/>
                  <a:gd name="connsiteY28" fmla="*/ 24568 h 74405"/>
                  <a:gd name="connsiteX29" fmla="*/ 102660 w 110689"/>
                  <a:gd name="connsiteY29" fmla="*/ 16339 h 74405"/>
                  <a:gd name="connsiteX30" fmla="*/ 97044 w 110689"/>
                  <a:gd name="connsiteY30" fmla="*/ 12506 h 74405"/>
                  <a:gd name="connsiteX31" fmla="*/ 86147 w 110689"/>
                  <a:gd name="connsiteY31" fmla="*/ 10740 h 74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0689" h="74405">
                    <a:moveTo>
                      <a:pt x="86147" y="10740"/>
                    </a:moveTo>
                    <a:cubicBezTo>
                      <a:pt x="80267" y="10740"/>
                      <a:pt x="78801" y="6025"/>
                      <a:pt x="75851" y="1910"/>
                    </a:cubicBezTo>
                    <a:cubicBezTo>
                      <a:pt x="72902" y="-2205"/>
                      <a:pt x="68204" y="1610"/>
                      <a:pt x="62023" y="1610"/>
                    </a:cubicBezTo>
                    <a:cubicBezTo>
                      <a:pt x="55842" y="1610"/>
                      <a:pt x="52893" y="6908"/>
                      <a:pt x="50244" y="8674"/>
                    </a:cubicBezTo>
                    <a:cubicBezTo>
                      <a:pt x="47419" y="10742"/>
                      <a:pt x="43683" y="11082"/>
                      <a:pt x="40531" y="9557"/>
                    </a:cubicBezTo>
                    <a:cubicBezTo>
                      <a:pt x="36999" y="7791"/>
                      <a:pt x="33166" y="9557"/>
                      <a:pt x="28751" y="8674"/>
                    </a:cubicBezTo>
                    <a:cubicBezTo>
                      <a:pt x="26850" y="8217"/>
                      <a:pt x="25393" y="6691"/>
                      <a:pt x="25025" y="4771"/>
                    </a:cubicBezTo>
                    <a:cubicBezTo>
                      <a:pt x="17135" y="8715"/>
                      <a:pt x="8700" y="11459"/>
                      <a:pt x="0" y="12912"/>
                    </a:cubicBezTo>
                    <a:cubicBezTo>
                      <a:pt x="1722" y="14990"/>
                      <a:pt x="3084" y="17342"/>
                      <a:pt x="4027" y="19871"/>
                    </a:cubicBezTo>
                    <a:cubicBezTo>
                      <a:pt x="4704" y="23790"/>
                      <a:pt x="8001" y="26721"/>
                      <a:pt x="11974" y="26935"/>
                    </a:cubicBezTo>
                    <a:cubicBezTo>
                      <a:pt x="16989" y="27518"/>
                      <a:pt x="21405" y="26935"/>
                      <a:pt x="22570" y="30467"/>
                    </a:cubicBezTo>
                    <a:cubicBezTo>
                      <a:pt x="23736" y="33999"/>
                      <a:pt x="22288" y="36047"/>
                      <a:pt x="26985" y="36930"/>
                    </a:cubicBezTo>
                    <a:cubicBezTo>
                      <a:pt x="31683" y="37814"/>
                      <a:pt x="34049" y="40463"/>
                      <a:pt x="37581" y="41946"/>
                    </a:cubicBezTo>
                    <a:cubicBezTo>
                      <a:pt x="41113" y="43429"/>
                      <a:pt x="47595" y="44878"/>
                      <a:pt x="47595" y="47527"/>
                    </a:cubicBezTo>
                    <a:cubicBezTo>
                      <a:pt x="47595" y="50176"/>
                      <a:pt x="48177" y="57840"/>
                      <a:pt x="51709" y="58423"/>
                    </a:cubicBezTo>
                    <a:cubicBezTo>
                      <a:pt x="55242" y="59006"/>
                      <a:pt x="54959" y="56657"/>
                      <a:pt x="59657" y="56657"/>
                    </a:cubicBezTo>
                    <a:cubicBezTo>
                      <a:pt x="64355" y="56657"/>
                      <a:pt x="65838" y="49593"/>
                      <a:pt x="68787" y="56357"/>
                    </a:cubicBezTo>
                    <a:cubicBezTo>
                      <a:pt x="71736" y="63121"/>
                      <a:pt x="71136" y="64604"/>
                      <a:pt x="75268" y="66070"/>
                    </a:cubicBezTo>
                    <a:cubicBezTo>
                      <a:pt x="79401" y="67536"/>
                      <a:pt x="82333" y="68136"/>
                      <a:pt x="83498" y="70785"/>
                    </a:cubicBezTo>
                    <a:cubicBezTo>
                      <a:pt x="84664" y="73434"/>
                      <a:pt x="84982" y="73735"/>
                      <a:pt x="89097" y="74017"/>
                    </a:cubicBezTo>
                    <a:cubicBezTo>
                      <a:pt x="91922" y="74229"/>
                      <a:pt x="94624" y="74282"/>
                      <a:pt x="97450" y="74406"/>
                    </a:cubicBezTo>
                    <a:cubicBezTo>
                      <a:pt x="97344" y="72640"/>
                      <a:pt x="97344" y="70520"/>
                      <a:pt x="97344" y="69019"/>
                    </a:cubicBezTo>
                    <a:cubicBezTo>
                      <a:pt x="97344" y="66070"/>
                      <a:pt x="94695" y="63138"/>
                      <a:pt x="93512" y="61655"/>
                    </a:cubicBezTo>
                    <a:cubicBezTo>
                      <a:pt x="92328" y="60171"/>
                      <a:pt x="93812" y="55474"/>
                      <a:pt x="97626" y="52242"/>
                    </a:cubicBezTo>
                    <a:cubicBezTo>
                      <a:pt x="99129" y="50931"/>
                      <a:pt x="101072" y="50237"/>
                      <a:pt x="103066" y="50299"/>
                    </a:cubicBezTo>
                    <a:cubicBezTo>
                      <a:pt x="103857" y="48534"/>
                      <a:pt x="105281" y="47129"/>
                      <a:pt x="107057" y="46361"/>
                    </a:cubicBezTo>
                    <a:cubicBezTo>
                      <a:pt x="109106" y="45761"/>
                      <a:pt x="111172" y="44295"/>
                      <a:pt x="110589" y="41646"/>
                    </a:cubicBezTo>
                    <a:cubicBezTo>
                      <a:pt x="109918" y="38835"/>
                      <a:pt x="108607" y="36218"/>
                      <a:pt x="106757" y="33999"/>
                    </a:cubicBezTo>
                    <a:cubicBezTo>
                      <a:pt x="104491" y="31397"/>
                      <a:pt x="103331" y="28013"/>
                      <a:pt x="103525" y="24568"/>
                    </a:cubicBezTo>
                    <a:cubicBezTo>
                      <a:pt x="103525" y="21584"/>
                      <a:pt x="102730" y="18988"/>
                      <a:pt x="102660" y="16339"/>
                    </a:cubicBezTo>
                    <a:cubicBezTo>
                      <a:pt x="100275" y="15403"/>
                      <a:pt x="98969" y="13566"/>
                      <a:pt x="97044" y="12506"/>
                    </a:cubicBezTo>
                    <a:cubicBezTo>
                      <a:pt x="94395" y="11076"/>
                      <a:pt x="92081" y="10740"/>
                      <a:pt x="86147" y="1074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79402A6C-3B0B-4162-B0CF-E3D074349CFE}"/>
                  </a:ext>
                </a:extLst>
              </p:cNvPr>
              <p:cNvSpPr/>
              <p:nvPr/>
            </p:nvSpPr>
            <p:spPr>
              <a:xfrm>
                <a:off x="5852305" y="2915158"/>
                <a:ext cx="111624" cy="90863"/>
              </a:xfrm>
              <a:custGeom>
                <a:avLst/>
                <a:gdLst>
                  <a:gd name="connsiteX0" fmla="*/ 101776 w 111624"/>
                  <a:gd name="connsiteY0" fmla="*/ 30483 h 90863"/>
                  <a:gd name="connsiteX1" fmla="*/ 105944 w 111624"/>
                  <a:gd name="connsiteY1" fmla="*/ 25521 h 90863"/>
                  <a:gd name="connsiteX2" fmla="*/ 111242 w 111624"/>
                  <a:gd name="connsiteY2" fmla="*/ 16090 h 90863"/>
                  <a:gd name="connsiteX3" fmla="*/ 108593 w 111624"/>
                  <a:gd name="connsiteY3" fmla="*/ 5794 h 90863"/>
                  <a:gd name="connsiteX4" fmla="*/ 105220 w 111624"/>
                  <a:gd name="connsiteY4" fmla="*/ 54 h 90863"/>
                  <a:gd name="connsiteX5" fmla="*/ 97715 w 111624"/>
                  <a:gd name="connsiteY5" fmla="*/ 178 h 90863"/>
                  <a:gd name="connsiteX6" fmla="*/ 74297 w 111624"/>
                  <a:gd name="connsiteY6" fmla="*/ 814 h 90863"/>
                  <a:gd name="connsiteX7" fmla="*/ 58403 w 111624"/>
                  <a:gd name="connsiteY7" fmla="*/ 12205 h 90863"/>
                  <a:gd name="connsiteX8" fmla="*/ 41325 w 111624"/>
                  <a:gd name="connsiteY8" fmla="*/ 21706 h 90863"/>
                  <a:gd name="connsiteX9" fmla="*/ 24866 w 111624"/>
                  <a:gd name="connsiteY9" fmla="*/ 52700 h 90863"/>
                  <a:gd name="connsiteX10" fmla="*/ 5881 w 111624"/>
                  <a:gd name="connsiteY10" fmla="*/ 75482 h 90863"/>
                  <a:gd name="connsiteX11" fmla="*/ 0 w 111624"/>
                  <a:gd name="connsiteY11" fmla="*/ 79296 h 90863"/>
                  <a:gd name="connsiteX12" fmla="*/ 3727 w 111624"/>
                  <a:gd name="connsiteY12" fmla="*/ 83199 h 90863"/>
                  <a:gd name="connsiteX13" fmla="*/ 15506 w 111624"/>
                  <a:gd name="connsiteY13" fmla="*/ 84082 h 90863"/>
                  <a:gd name="connsiteX14" fmla="*/ 25219 w 111624"/>
                  <a:gd name="connsiteY14" fmla="*/ 83199 h 90863"/>
                  <a:gd name="connsiteX15" fmla="*/ 36998 w 111624"/>
                  <a:gd name="connsiteY15" fmla="*/ 76135 h 90863"/>
                  <a:gd name="connsiteX16" fmla="*/ 50826 w 111624"/>
                  <a:gd name="connsiteY16" fmla="*/ 76435 h 90863"/>
                  <a:gd name="connsiteX17" fmla="*/ 61123 w 111624"/>
                  <a:gd name="connsiteY17" fmla="*/ 85265 h 90863"/>
                  <a:gd name="connsiteX18" fmla="*/ 72019 w 111624"/>
                  <a:gd name="connsiteY18" fmla="*/ 87032 h 90863"/>
                  <a:gd name="connsiteX19" fmla="*/ 77635 w 111624"/>
                  <a:gd name="connsiteY19" fmla="*/ 90864 h 90863"/>
                  <a:gd name="connsiteX20" fmla="*/ 78200 w 111624"/>
                  <a:gd name="connsiteY20" fmla="*/ 87032 h 90863"/>
                  <a:gd name="connsiteX21" fmla="*/ 81149 w 111624"/>
                  <a:gd name="connsiteY21" fmla="*/ 78502 h 90863"/>
                  <a:gd name="connsiteX22" fmla="*/ 76734 w 111624"/>
                  <a:gd name="connsiteY22" fmla="*/ 71437 h 90863"/>
                  <a:gd name="connsiteX23" fmla="*/ 74668 w 111624"/>
                  <a:gd name="connsiteY23" fmla="*/ 64956 h 90863"/>
                  <a:gd name="connsiteX24" fmla="*/ 81732 w 111624"/>
                  <a:gd name="connsiteY24" fmla="*/ 62007 h 90863"/>
                  <a:gd name="connsiteX25" fmla="*/ 91745 w 111624"/>
                  <a:gd name="connsiteY25" fmla="*/ 60241 h 90863"/>
                  <a:gd name="connsiteX26" fmla="*/ 99692 w 111624"/>
                  <a:gd name="connsiteY26" fmla="*/ 50828 h 90863"/>
                  <a:gd name="connsiteX27" fmla="*/ 106757 w 111624"/>
                  <a:gd name="connsiteY27" fmla="*/ 44064 h 90863"/>
                  <a:gd name="connsiteX28" fmla="*/ 99975 w 111624"/>
                  <a:gd name="connsiteY28" fmla="*/ 39649 h 90863"/>
                  <a:gd name="connsiteX29" fmla="*/ 96443 w 111624"/>
                  <a:gd name="connsiteY29" fmla="*/ 35817 h 90863"/>
                  <a:gd name="connsiteX30" fmla="*/ 101776 w 111624"/>
                  <a:gd name="connsiteY30" fmla="*/ 30483 h 90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11624" h="90863">
                    <a:moveTo>
                      <a:pt x="101776" y="30483"/>
                    </a:moveTo>
                    <a:cubicBezTo>
                      <a:pt x="104183" y="30056"/>
                      <a:pt x="105939" y="27965"/>
                      <a:pt x="105944" y="25521"/>
                    </a:cubicBezTo>
                    <a:cubicBezTo>
                      <a:pt x="105944" y="23755"/>
                      <a:pt x="109759" y="19039"/>
                      <a:pt x="111242" y="16090"/>
                    </a:cubicBezTo>
                    <a:cubicBezTo>
                      <a:pt x="112726" y="13141"/>
                      <a:pt x="109476" y="9326"/>
                      <a:pt x="108593" y="5794"/>
                    </a:cubicBezTo>
                    <a:cubicBezTo>
                      <a:pt x="107848" y="3682"/>
                      <a:pt x="106703" y="1733"/>
                      <a:pt x="105220" y="54"/>
                    </a:cubicBezTo>
                    <a:cubicBezTo>
                      <a:pt x="103648" y="902"/>
                      <a:pt x="100275" y="549"/>
                      <a:pt x="97715" y="178"/>
                    </a:cubicBezTo>
                    <a:cubicBezTo>
                      <a:pt x="93282" y="-458"/>
                      <a:pt x="84416" y="814"/>
                      <a:pt x="74297" y="814"/>
                    </a:cubicBezTo>
                    <a:cubicBezTo>
                      <a:pt x="64178" y="814"/>
                      <a:pt x="63542" y="4611"/>
                      <a:pt x="58403" y="12205"/>
                    </a:cubicBezTo>
                    <a:cubicBezTo>
                      <a:pt x="53263" y="19799"/>
                      <a:pt x="51444" y="19163"/>
                      <a:pt x="41325" y="21706"/>
                    </a:cubicBezTo>
                    <a:cubicBezTo>
                      <a:pt x="31206" y="24249"/>
                      <a:pt x="26137" y="41945"/>
                      <a:pt x="24866" y="52700"/>
                    </a:cubicBezTo>
                    <a:cubicBezTo>
                      <a:pt x="23594" y="63455"/>
                      <a:pt x="15364" y="67888"/>
                      <a:pt x="5881" y="75482"/>
                    </a:cubicBezTo>
                    <a:cubicBezTo>
                      <a:pt x="4043" y="76932"/>
                      <a:pt x="2074" y="78209"/>
                      <a:pt x="0" y="79296"/>
                    </a:cubicBezTo>
                    <a:cubicBezTo>
                      <a:pt x="369" y="81216"/>
                      <a:pt x="1826" y="82742"/>
                      <a:pt x="3727" y="83199"/>
                    </a:cubicBezTo>
                    <a:cubicBezTo>
                      <a:pt x="8142" y="84082"/>
                      <a:pt x="11974" y="82316"/>
                      <a:pt x="15506" y="84082"/>
                    </a:cubicBezTo>
                    <a:cubicBezTo>
                      <a:pt x="18658" y="85607"/>
                      <a:pt x="22394" y="85267"/>
                      <a:pt x="25219" y="83199"/>
                    </a:cubicBezTo>
                    <a:cubicBezTo>
                      <a:pt x="27868" y="81433"/>
                      <a:pt x="30817" y="76135"/>
                      <a:pt x="36998" y="76135"/>
                    </a:cubicBezTo>
                    <a:cubicBezTo>
                      <a:pt x="43179" y="76135"/>
                      <a:pt x="47877" y="72320"/>
                      <a:pt x="50826" y="76435"/>
                    </a:cubicBezTo>
                    <a:cubicBezTo>
                      <a:pt x="53776" y="80550"/>
                      <a:pt x="55242" y="85265"/>
                      <a:pt x="61123" y="85265"/>
                    </a:cubicBezTo>
                    <a:cubicBezTo>
                      <a:pt x="67003" y="85265"/>
                      <a:pt x="69370" y="85566"/>
                      <a:pt x="72019" y="87032"/>
                    </a:cubicBezTo>
                    <a:cubicBezTo>
                      <a:pt x="73944" y="88091"/>
                      <a:pt x="75251" y="89928"/>
                      <a:pt x="77635" y="90864"/>
                    </a:cubicBezTo>
                    <a:cubicBezTo>
                      <a:pt x="77576" y="89562"/>
                      <a:pt x="77767" y="88261"/>
                      <a:pt x="78200" y="87032"/>
                    </a:cubicBezTo>
                    <a:cubicBezTo>
                      <a:pt x="79666" y="82917"/>
                      <a:pt x="77900" y="82034"/>
                      <a:pt x="81149" y="78502"/>
                    </a:cubicBezTo>
                    <a:cubicBezTo>
                      <a:pt x="84399" y="74969"/>
                      <a:pt x="79083" y="73203"/>
                      <a:pt x="76734" y="71437"/>
                    </a:cubicBezTo>
                    <a:cubicBezTo>
                      <a:pt x="74385" y="69671"/>
                      <a:pt x="74668" y="68188"/>
                      <a:pt x="74668" y="64956"/>
                    </a:cubicBezTo>
                    <a:cubicBezTo>
                      <a:pt x="74668" y="61724"/>
                      <a:pt x="77317" y="61424"/>
                      <a:pt x="81732" y="62007"/>
                    </a:cubicBezTo>
                    <a:cubicBezTo>
                      <a:pt x="86147" y="62590"/>
                      <a:pt x="87913" y="61424"/>
                      <a:pt x="91745" y="60241"/>
                    </a:cubicBezTo>
                    <a:cubicBezTo>
                      <a:pt x="95577" y="59058"/>
                      <a:pt x="98509" y="54360"/>
                      <a:pt x="99692" y="50828"/>
                    </a:cubicBezTo>
                    <a:cubicBezTo>
                      <a:pt x="100876" y="47296"/>
                      <a:pt x="106456" y="45830"/>
                      <a:pt x="106757" y="44064"/>
                    </a:cubicBezTo>
                    <a:cubicBezTo>
                      <a:pt x="107057" y="42298"/>
                      <a:pt x="103807" y="39649"/>
                      <a:pt x="99975" y="39649"/>
                    </a:cubicBezTo>
                    <a:cubicBezTo>
                      <a:pt x="96143" y="39649"/>
                      <a:pt x="96743" y="38466"/>
                      <a:pt x="96443" y="35817"/>
                    </a:cubicBezTo>
                    <a:cubicBezTo>
                      <a:pt x="96143" y="33168"/>
                      <a:pt x="98545" y="31366"/>
                      <a:pt x="101776" y="3048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5F8247AB-1C06-4BDD-BEE4-DF154E769D22}"/>
                  </a:ext>
                </a:extLst>
              </p:cNvPr>
              <p:cNvSpPr/>
              <p:nvPr/>
            </p:nvSpPr>
            <p:spPr>
              <a:xfrm>
                <a:off x="6097813" y="3006519"/>
                <a:ext cx="189748" cy="92321"/>
              </a:xfrm>
              <a:custGeom>
                <a:avLst/>
                <a:gdLst>
                  <a:gd name="connsiteX0" fmla="*/ 180636 w 189748"/>
                  <a:gd name="connsiteY0" fmla="*/ 43317 h 92321"/>
                  <a:gd name="connsiteX1" fmla="*/ 167391 w 189748"/>
                  <a:gd name="connsiteY1" fmla="*/ 40086 h 92321"/>
                  <a:gd name="connsiteX2" fmla="*/ 159144 w 189748"/>
                  <a:gd name="connsiteY2" fmla="*/ 34487 h 92321"/>
                  <a:gd name="connsiteX3" fmla="*/ 151496 w 189748"/>
                  <a:gd name="connsiteY3" fmla="*/ 28889 h 92321"/>
                  <a:gd name="connsiteX4" fmla="*/ 145615 w 189748"/>
                  <a:gd name="connsiteY4" fmla="*/ 26840 h 92321"/>
                  <a:gd name="connsiteX5" fmla="*/ 140600 w 189748"/>
                  <a:gd name="connsiteY5" fmla="*/ 23891 h 92321"/>
                  <a:gd name="connsiteX6" fmla="*/ 138551 w 189748"/>
                  <a:gd name="connsiteY6" fmla="*/ 28606 h 92321"/>
                  <a:gd name="connsiteX7" fmla="*/ 135902 w 189748"/>
                  <a:gd name="connsiteY7" fmla="*/ 33021 h 92321"/>
                  <a:gd name="connsiteX8" fmla="*/ 126472 w 189748"/>
                  <a:gd name="connsiteY8" fmla="*/ 31255 h 92321"/>
                  <a:gd name="connsiteX9" fmla="*/ 122056 w 189748"/>
                  <a:gd name="connsiteY9" fmla="*/ 25074 h 92321"/>
                  <a:gd name="connsiteX10" fmla="*/ 116176 w 189748"/>
                  <a:gd name="connsiteY10" fmla="*/ 18293 h 92321"/>
                  <a:gd name="connsiteX11" fmla="*/ 108229 w 189748"/>
                  <a:gd name="connsiteY11" fmla="*/ 14178 h 92321"/>
                  <a:gd name="connsiteX12" fmla="*/ 97633 w 189748"/>
                  <a:gd name="connsiteY12" fmla="*/ 11829 h 92321"/>
                  <a:gd name="connsiteX13" fmla="*/ 91451 w 189748"/>
                  <a:gd name="connsiteY13" fmla="*/ 6531 h 92321"/>
                  <a:gd name="connsiteX14" fmla="*/ 84970 w 189748"/>
                  <a:gd name="connsiteY14" fmla="*/ 3281 h 92321"/>
                  <a:gd name="connsiteX15" fmla="*/ 83504 w 189748"/>
                  <a:gd name="connsiteY15" fmla="*/ 2734 h 92321"/>
                  <a:gd name="connsiteX16" fmla="*/ 77906 w 189748"/>
                  <a:gd name="connsiteY16" fmla="*/ 7114 h 92321"/>
                  <a:gd name="connsiteX17" fmla="*/ 69376 w 189748"/>
                  <a:gd name="connsiteY17" fmla="*/ 2398 h 92321"/>
                  <a:gd name="connsiteX18" fmla="*/ 63777 w 189748"/>
                  <a:gd name="connsiteY18" fmla="*/ 933 h 92321"/>
                  <a:gd name="connsiteX19" fmla="*/ 59362 w 189748"/>
                  <a:gd name="connsiteY19" fmla="*/ 7414 h 92321"/>
                  <a:gd name="connsiteX20" fmla="*/ 52016 w 189748"/>
                  <a:gd name="connsiteY20" fmla="*/ 10345 h 92321"/>
                  <a:gd name="connsiteX21" fmla="*/ 42585 w 189748"/>
                  <a:gd name="connsiteY21" fmla="*/ 13295 h 92321"/>
                  <a:gd name="connsiteX22" fmla="*/ 35821 w 189748"/>
                  <a:gd name="connsiteY22" fmla="*/ 16827 h 92321"/>
                  <a:gd name="connsiteX23" fmla="*/ 29057 w 189748"/>
                  <a:gd name="connsiteY23" fmla="*/ 20359 h 92321"/>
                  <a:gd name="connsiteX24" fmla="*/ 20510 w 189748"/>
                  <a:gd name="connsiteY24" fmla="*/ 23591 h 92321"/>
                  <a:gd name="connsiteX25" fmla="*/ 10514 w 189748"/>
                  <a:gd name="connsiteY25" fmla="*/ 24474 h 92321"/>
                  <a:gd name="connsiteX26" fmla="*/ 5799 w 189748"/>
                  <a:gd name="connsiteY26" fmla="*/ 27723 h 92321"/>
                  <a:gd name="connsiteX27" fmla="*/ 2567 w 189748"/>
                  <a:gd name="connsiteY27" fmla="*/ 32138 h 92321"/>
                  <a:gd name="connsiteX28" fmla="*/ 9030 w 189748"/>
                  <a:gd name="connsiteY28" fmla="*/ 38602 h 92321"/>
                  <a:gd name="connsiteX29" fmla="*/ 12562 w 189748"/>
                  <a:gd name="connsiteY29" fmla="*/ 45384 h 92321"/>
                  <a:gd name="connsiteX30" fmla="*/ 13445 w 189748"/>
                  <a:gd name="connsiteY30" fmla="*/ 55379 h 92321"/>
                  <a:gd name="connsiteX31" fmla="*/ 23759 w 189748"/>
                  <a:gd name="connsiteY31" fmla="*/ 64810 h 92321"/>
                  <a:gd name="connsiteX32" fmla="*/ 31989 w 189748"/>
                  <a:gd name="connsiteY32" fmla="*/ 70691 h 92321"/>
                  <a:gd name="connsiteX33" fmla="*/ 40537 w 189748"/>
                  <a:gd name="connsiteY33" fmla="*/ 75689 h 92321"/>
                  <a:gd name="connsiteX34" fmla="*/ 46418 w 189748"/>
                  <a:gd name="connsiteY34" fmla="*/ 80704 h 92321"/>
                  <a:gd name="connsiteX35" fmla="*/ 55248 w 189748"/>
                  <a:gd name="connsiteY35" fmla="*/ 89022 h 92321"/>
                  <a:gd name="connsiteX36" fmla="*/ 55972 w 189748"/>
                  <a:gd name="connsiteY36" fmla="*/ 89022 h 92321"/>
                  <a:gd name="connsiteX37" fmla="*/ 66126 w 189748"/>
                  <a:gd name="connsiteY37" fmla="*/ 92113 h 92321"/>
                  <a:gd name="connsiteX38" fmla="*/ 76493 w 189748"/>
                  <a:gd name="connsiteY38" fmla="*/ 89905 h 92321"/>
                  <a:gd name="connsiteX39" fmla="*/ 82462 w 189748"/>
                  <a:gd name="connsiteY39" fmla="*/ 81729 h 92321"/>
                  <a:gd name="connsiteX40" fmla="*/ 89526 w 189748"/>
                  <a:gd name="connsiteY40" fmla="*/ 75777 h 92321"/>
                  <a:gd name="connsiteX41" fmla="*/ 98356 w 189748"/>
                  <a:gd name="connsiteY41" fmla="*/ 79751 h 92321"/>
                  <a:gd name="connsiteX42" fmla="*/ 107187 w 189748"/>
                  <a:gd name="connsiteY42" fmla="*/ 83053 h 92321"/>
                  <a:gd name="connsiteX43" fmla="*/ 115575 w 189748"/>
                  <a:gd name="connsiteY43" fmla="*/ 86815 h 92321"/>
                  <a:gd name="connsiteX44" fmla="*/ 124405 w 189748"/>
                  <a:gd name="connsiteY44" fmla="*/ 83053 h 92321"/>
                  <a:gd name="connsiteX45" fmla="*/ 128150 w 189748"/>
                  <a:gd name="connsiteY45" fmla="*/ 85490 h 92321"/>
                  <a:gd name="connsiteX46" fmla="*/ 135214 w 189748"/>
                  <a:gd name="connsiteY46" fmla="*/ 87256 h 92321"/>
                  <a:gd name="connsiteX47" fmla="*/ 142066 w 189748"/>
                  <a:gd name="connsiteY47" fmla="*/ 85702 h 92321"/>
                  <a:gd name="connsiteX48" fmla="*/ 145598 w 189748"/>
                  <a:gd name="connsiteY48" fmla="*/ 79080 h 92321"/>
                  <a:gd name="connsiteX49" fmla="*/ 150454 w 189748"/>
                  <a:gd name="connsiteY49" fmla="*/ 81287 h 92321"/>
                  <a:gd name="connsiteX50" fmla="*/ 155965 w 189748"/>
                  <a:gd name="connsiteY50" fmla="*/ 83053 h 92321"/>
                  <a:gd name="connsiteX51" fmla="*/ 161934 w 189748"/>
                  <a:gd name="connsiteY51" fmla="*/ 80192 h 92321"/>
                  <a:gd name="connsiteX52" fmla="*/ 166561 w 189748"/>
                  <a:gd name="connsiteY52" fmla="*/ 75547 h 92321"/>
                  <a:gd name="connsiteX53" fmla="*/ 172088 w 189748"/>
                  <a:gd name="connsiteY53" fmla="*/ 72687 h 92321"/>
                  <a:gd name="connsiteX54" fmla="*/ 176274 w 189748"/>
                  <a:gd name="connsiteY54" fmla="*/ 64068 h 92321"/>
                  <a:gd name="connsiteX55" fmla="*/ 183126 w 189748"/>
                  <a:gd name="connsiteY55" fmla="*/ 59653 h 92321"/>
                  <a:gd name="connsiteX56" fmla="*/ 189749 w 189748"/>
                  <a:gd name="connsiteY56" fmla="*/ 56121 h 92321"/>
                  <a:gd name="connsiteX57" fmla="*/ 180636 w 189748"/>
                  <a:gd name="connsiteY57" fmla="*/ 43317 h 92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89748" h="92321">
                    <a:moveTo>
                      <a:pt x="180636" y="43317"/>
                    </a:moveTo>
                    <a:cubicBezTo>
                      <a:pt x="178569" y="39785"/>
                      <a:pt x="171505" y="40086"/>
                      <a:pt x="167391" y="40086"/>
                    </a:cubicBezTo>
                    <a:cubicBezTo>
                      <a:pt x="163682" y="40336"/>
                      <a:pt x="160279" y="38027"/>
                      <a:pt x="159144" y="34487"/>
                    </a:cubicBezTo>
                    <a:cubicBezTo>
                      <a:pt x="157978" y="30955"/>
                      <a:pt x="155329" y="29489"/>
                      <a:pt x="151496" y="28889"/>
                    </a:cubicBezTo>
                    <a:cubicBezTo>
                      <a:pt x="147664" y="28288"/>
                      <a:pt x="146781" y="28306"/>
                      <a:pt x="145615" y="26840"/>
                    </a:cubicBezTo>
                    <a:cubicBezTo>
                      <a:pt x="144450" y="25375"/>
                      <a:pt x="143849" y="23891"/>
                      <a:pt x="140600" y="23891"/>
                    </a:cubicBezTo>
                    <a:cubicBezTo>
                      <a:pt x="137351" y="23891"/>
                      <a:pt x="137068" y="26240"/>
                      <a:pt x="138551" y="28606"/>
                    </a:cubicBezTo>
                    <a:cubicBezTo>
                      <a:pt x="140035" y="30973"/>
                      <a:pt x="137368" y="30072"/>
                      <a:pt x="135902" y="33021"/>
                    </a:cubicBezTo>
                    <a:cubicBezTo>
                      <a:pt x="134436" y="35971"/>
                      <a:pt x="130604" y="33304"/>
                      <a:pt x="126472" y="31255"/>
                    </a:cubicBezTo>
                    <a:cubicBezTo>
                      <a:pt x="122339" y="29207"/>
                      <a:pt x="123240" y="27723"/>
                      <a:pt x="122056" y="25074"/>
                    </a:cubicBezTo>
                    <a:cubicBezTo>
                      <a:pt x="120873" y="22425"/>
                      <a:pt x="118524" y="20659"/>
                      <a:pt x="116176" y="18293"/>
                    </a:cubicBezTo>
                    <a:cubicBezTo>
                      <a:pt x="113827" y="15926"/>
                      <a:pt x="112061" y="15644"/>
                      <a:pt x="108229" y="14178"/>
                    </a:cubicBezTo>
                    <a:cubicBezTo>
                      <a:pt x="104849" y="12821"/>
                      <a:pt x="101269" y="12027"/>
                      <a:pt x="97633" y="11829"/>
                    </a:cubicBezTo>
                    <a:cubicBezTo>
                      <a:pt x="94576" y="11752"/>
                      <a:pt x="91995" y="9539"/>
                      <a:pt x="91451" y="6531"/>
                    </a:cubicBezTo>
                    <a:cubicBezTo>
                      <a:pt x="90568" y="2999"/>
                      <a:pt x="88219" y="3582"/>
                      <a:pt x="84970" y="3281"/>
                    </a:cubicBezTo>
                    <a:cubicBezTo>
                      <a:pt x="84442" y="3229"/>
                      <a:pt x="83937" y="3041"/>
                      <a:pt x="83504" y="2734"/>
                    </a:cubicBezTo>
                    <a:cubicBezTo>
                      <a:pt x="82427" y="4853"/>
                      <a:pt x="80608" y="7273"/>
                      <a:pt x="77906" y="7114"/>
                    </a:cubicBezTo>
                    <a:cubicBezTo>
                      <a:pt x="73208" y="6814"/>
                      <a:pt x="70259" y="4747"/>
                      <a:pt x="69376" y="2398"/>
                    </a:cubicBezTo>
                    <a:cubicBezTo>
                      <a:pt x="68493" y="50"/>
                      <a:pt x="64078" y="-833"/>
                      <a:pt x="63777" y="933"/>
                    </a:cubicBezTo>
                    <a:cubicBezTo>
                      <a:pt x="63477" y="2699"/>
                      <a:pt x="62612" y="7414"/>
                      <a:pt x="59362" y="7414"/>
                    </a:cubicBezTo>
                    <a:cubicBezTo>
                      <a:pt x="56588" y="7178"/>
                      <a:pt x="53865" y="8265"/>
                      <a:pt x="52016" y="10345"/>
                    </a:cubicBezTo>
                    <a:cubicBezTo>
                      <a:pt x="49649" y="12712"/>
                      <a:pt x="43769" y="10646"/>
                      <a:pt x="42585" y="13295"/>
                    </a:cubicBezTo>
                    <a:cubicBezTo>
                      <a:pt x="41402" y="15944"/>
                      <a:pt x="38753" y="16827"/>
                      <a:pt x="35821" y="16827"/>
                    </a:cubicBezTo>
                    <a:cubicBezTo>
                      <a:pt x="32890" y="16827"/>
                      <a:pt x="31706" y="18293"/>
                      <a:pt x="29057" y="20359"/>
                    </a:cubicBezTo>
                    <a:cubicBezTo>
                      <a:pt x="26551" y="22186"/>
                      <a:pt x="23598" y="23303"/>
                      <a:pt x="20510" y="23591"/>
                    </a:cubicBezTo>
                    <a:cubicBezTo>
                      <a:pt x="18744" y="23591"/>
                      <a:pt x="13445" y="23291"/>
                      <a:pt x="10514" y="24474"/>
                    </a:cubicBezTo>
                    <a:cubicBezTo>
                      <a:pt x="7583" y="25657"/>
                      <a:pt x="10514" y="28006"/>
                      <a:pt x="5799" y="27723"/>
                    </a:cubicBezTo>
                    <a:cubicBezTo>
                      <a:pt x="1083" y="27441"/>
                      <a:pt x="-2731" y="28889"/>
                      <a:pt x="2567" y="32138"/>
                    </a:cubicBezTo>
                    <a:cubicBezTo>
                      <a:pt x="7865" y="35388"/>
                      <a:pt x="5799" y="38302"/>
                      <a:pt x="9030" y="38602"/>
                    </a:cubicBezTo>
                    <a:cubicBezTo>
                      <a:pt x="12262" y="38902"/>
                      <a:pt x="12562" y="42434"/>
                      <a:pt x="12562" y="45384"/>
                    </a:cubicBezTo>
                    <a:cubicBezTo>
                      <a:pt x="12562" y="48333"/>
                      <a:pt x="11397" y="53313"/>
                      <a:pt x="13445" y="55379"/>
                    </a:cubicBezTo>
                    <a:cubicBezTo>
                      <a:pt x="15494" y="57446"/>
                      <a:pt x="21393" y="62444"/>
                      <a:pt x="23759" y="64810"/>
                    </a:cubicBezTo>
                    <a:cubicBezTo>
                      <a:pt x="26178" y="67188"/>
                      <a:pt x="28955" y="69173"/>
                      <a:pt x="31989" y="70691"/>
                    </a:cubicBezTo>
                    <a:cubicBezTo>
                      <a:pt x="34938" y="72157"/>
                      <a:pt x="38170" y="74223"/>
                      <a:pt x="40537" y="75689"/>
                    </a:cubicBezTo>
                    <a:cubicBezTo>
                      <a:pt x="42903" y="77155"/>
                      <a:pt x="43168" y="79521"/>
                      <a:pt x="46418" y="80704"/>
                    </a:cubicBezTo>
                    <a:cubicBezTo>
                      <a:pt x="50204" y="82419"/>
                      <a:pt x="53310" y="85345"/>
                      <a:pt x="55248" y="89022"/>
                    </a:cubicBezTo>
                    <a:lnTo>
                      <a:pt x="55972" y="89022"/>
                    </a:lnTo>
                    <a:cubicBezTo>
                      <a:pt x="61040" y="89676"/>
                      <a:pt x="63248" y="93208"/>
                      <a:pt x="66126" y="92113"/>
                    </a:cubicBezTo>
                    <a:cubicBezTo>
                      <a:pt x="69005" y="91018"/>
                      <a:pt x="73403" y="92996"/>
                      <a:pt x="76493" y="89905"/>
                    </a:cubicBezTo>
                    <a:cubicBezTo>
                      <a:pt x="79584" y="86815"/>
                      <a:pt x="81579" y="85490"/>
                      <a:pt x="82462" y="81729"/>
                    </a:cubicBezTo>
                    <a:cubicBezTo>
                      <a:pt x="83345" y="77967"/>
                      <a:pt x="85111" y="75336"/>
                      <a:pt x="89526" y="75777"/>
                    </a:cubicBezTo>
                    <a:cubicBezTo>
                      <a:pt x="93941" y="76219"/>
                      <a:pt x="97032" y="77543"/>
                      <a:pt x="98356" y="79751"/>
                    </a:cubicBezTo>
                    <a:cubicBezTo>
                      <a:pt x="99681" y="81958"/>
                      <a:pt x="104538" y="82612"/>
                      <a:pt x="107187" y="83053"/>
                    </a:cubicBezTo>
                    <a:cubicBezTo>
                      <a:pt x="109836" y="83495"/>
                      <a:pt x="109836" y="86815"/>
                      <a:pt x="115575" y="86815"/>
                    </a:cubicBezTo>
                    <a:cubicBezTo>
                      <a:pt x="121315" y="86815"/>
                      <a:pt x="122639" y="84819"/>
                      <a:pt x="124405" y="83053"/>
                    </a:cubicBezTo>
                    <a:cubicBezTo>
                      <a:pt x="126171" y="81287"/>
                      <a:pt x="127496" y="83053"/>
                      <a:pt x="128150" y="85490"/>
                    </a:cubicBezTo>
                    <a:cubicBezTo>
                      <a:pt x="128803" y="87927"/>
                      <a:pt x="132353" y="87027"/>
                      <a:pt x="135214" y="87256"/>
                    </a:cubicBezTo>
                    <a:cubicBezTo>
                      <a:pt x="138074" y="87486"/>
                      <a:pt x="140070" y="88139"/>
                      <a:pt x="142066" y="85702"/>
                    </a:cubicBezTo>
                    <a:cubicBezTo>
                      <a:pt x="144062" y="83265"/>
                      <a:pt x="144044" y="79080"/>
                      <a:pt x="145598" y="79080"/>
                    </a:cubicBezTo>
                    <a:cubicBezTo>
                      <a:pt x="147152" y="79080"/>
                      <a:pt x="150013" y="79309"/>
                      <a:pt x="150454" y="81287"/>
                    </a:cubicBezTo>
                    <a:cubicBezTo>
                      <a:pt x="150896" y="83265"/>
                      <a:pt x="153103" y="83283"/>
                      <a:pt x="155965" y="83053"/>
                    </a:cubicBezTo>
                    <a:cubicBezTo>
                      <a:pt x="158825" y="82824"/>
                      <a:pt x="160380" y="82841"/>
                      <a:pt x="161934" y="80192"/>
                    </a:cubicBezTo>
                    <a:cubicBezTo>
                      <a:pt x="163488" y="77543"/>
                      <a:pt x="164141" y="75989"/>
                      <a:pt x="166561" y="75547"/>
                    </a:cubicBezTo>
                    <a:cubicBezTo>
                      <a:pt x="168980" y="75106"/>
                      <a:pt x="170764" y="75547"/>
                      <a:pt x="172088" y="72687"/>
                    </a:cubicBezTo>
                    <a:cubicBezTo>
                      <a:pt x="173413" y="69826"/>
                      <a:pt x="174066" y="65393"/>
                      <a:pt x="176274" y="64068"/>
                    </a:cubicBezTo>
                    <a:cubicBezTo>
                      <a:pt x="178482" y="62744"/>
                      <a:pt x="179806" y="59653"/>
                      <a:pt x="183126" y="59653"/>
                    </a:cubicBezTo>
                    <a:cubicBezTo>
                      <a:pt x="185546" y="59653"/>
                      <a:pt x="187488" y="56598"/>
                      <a:pt x="189749" y="56121"/>
                    </a:cubicBezTo>
                    <a:cubicBezTo>
                      <a:pt x="187665" y="49446"/>
                      <a:pt x="182490" y="46496"/>
                      <a:pt x="180636" y="4331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FCDB4445-ABFD-4140-A74F-BE8A9E344929}"/>
                  </a:ext>
                </a:extLst>
              </p:cNvPr>
              <p:cNvSpPr/>
              <p:nvPr/>
            </p:nvSpPr>
            <p:spPr>
              <a:xfrm>
                <a:off x="6233998" y="3061747"/>
                <a:ext cx="157777" cy="68567"/>
              </a:xfrm>
              <a:custGeom>
                <a:avLst/>
                <a:gdLst>
                  <a:gd name="connsiteX0" fmla="*/ 11780 w 157777"/>
                  <a:gd name="connsiteY0" fmla="*/ 58148 h 68567"/>
                  <a:gd name="connsiteX1" fmla="*/ 20910 w 157777"/>
                  <a:gd name="connsiteY1" fmla="*/ 64611 h 68567"/>
                  <a:gd name="connsiteX2" fmla="*/ 27974 w 157777"/>
                  <a:gd name="connsiteY2" fmla="*/ 68444 h 68567"/>
                  <a:gd name="connsiteX3" fmla="*/ 45917 w 157777"/>
                  <a:gd name="connsiteY3" fmla="*/ 66378 h 68567"/>
                  <a:gd name="connsiteX4" fmla="*/ 54164 w 157777"/>
                  <a:gd name="connsiteY4" fmla="*/ 63446 h 68567"/>
                  <a:gd name="connsiteX5" fmla="*/ 58580 w 157777"/>
                  <a:gd name="connsiteY5" fmla="*/ 56664 h 68567"/>
                  <a:gd name="connsiteX6" fmla="*/ 66226 w 157777"/>
                  <a:gd name="connsiteY6" fmla="*/ 54898 h 68567"/>
                  <a:gd name="connsiteX7" fmla="*/ 73008 w 157777"/>
                  <a:gd name="connsiteY7" fmla="*/ 52249 h 68567"/>
                  <a:gd name="connsiteX8" fmla="*/ 80072 w 157777"/>
                  <a:gd name="connsiteY8" fmla="*/ 50483 h 68567"/>
                  <a:gd name="connsiteX9" fmla="*/ 87419 w 157777"/>
                  <a:gd name="connsiteY9" fmla="*/ 53432 h 68567"/>
                  <a:gd name="connsiteX10" fmla="*/ 98015 w 157777"/>
                  <a:gd name="connsiteY10" fmla="*/ 46068 h 68567"/>
                  <a:gd name="connsiteX11" fmla="*/ 105079 w 157777"/>
                  <a:gd name="connsiteY11" fmla="*/ 34889 h 68567"/>
                  <a:gd name="connsiteX12" fmla="*/ 114510 w 157777"/>
                  <a:gd name="connsiteY12" fmla="*/ 34889 h 68567"/>
                  <a:gd name="connsiteX13" fmla="*/ 123622 w 157777"/>
                  <a:gd name="connsiteY13" fmla="*/ 37538 h 68567"/>
                  <a:gd name="connsiteX14" fmla="*/ 133053 w 157777"/>
                  <a:gd name="connsiteY14" fmla="*/ 41370 h 68567"/>
                  <a:gd name="connsiteX15" fmla="*/ 141283 w 157777"/>
                  <a:gd name="connsiteY15" fmla="*/ 45786 h 68567"/>
                  <a:gd name="connsiteX16" fmla="*/ 148488 w 157777"/>
                  <a:gd name="connsiteY16" fmla="*/ 44496 h 68567"/>
                  <a:gd name="connsiteX17" fmla="*/ 148718 w 157777"/>
                  <a:gd name="connsiteY17" fmla="*/ 36514 h 68567"/>
                  <a:gd name="connsiteX18" fmla="*/ 156665 w 157777"/>
                  <a:gd name="connsiteY18" fmla="*/ 24364 h 68567"/>
                  <a:gd name="connsiteX19" fmla="*/ 157777 w 157777"/>
                  <a:gd name="connsiteY19" fmla="*/ 21096 h 68567"/>
                  <a:gd name="connsiteX20" fmla="*/ 154899 w 157777"/>
                  <a:gd name="connsiteY20" fmla="*/ 17741 h 68567"/>
                  <a:gd name="connsiteX21" fmla="*/ 146740 w 157777"/>
                  <a:gd name="connsiteY21" fmla="*/ 13555 h 68567"/>
                  <a:gd name="connsiteX22" fmla="*/ 139234 w 157777"/>
                  <a:gd name="connsiteY22" fmla="*/ 7145 h 68567"/>
                  <a:gd name="connsiteX23" fmla="*/ 122669 w 157777"/>
                  <a:gd name="connsiteY23" fmla="*/ 4725 h 68567"/>
                  <a:gd name="connsiteX24" fmla="*/ 115163 w 157777"/>
                  <a:gd name="connsiteY24" fmla="*/ 9352 h 68567"/>
                  <a:gd name="connsiteX25" fmla="*/ 105450 w 157777"/>
                  <a:gd name="connsiteY25" fmla="*/ 5608 h 68567"/>
                  <a:gd name="connsiteX26" fmla="*/ 93971 w 157777"/>
                  <a:gd name="connsiteY26" fmla="*/ 8469 h 68567"/>
                  <a:gd name="connsiteX27" fmla="*/ 80955 w 157777"/>
                  <a:gd name="connsiteY27" fmla="*/ 7374 h 68567"/>
                  <a:gd name="connsiteX28" fmla="*/ 76752 w 157777"/>
                  <a:gd name="connsiteY28" fmla="*/ 2288 h 68567"/>
                  <a:gd name="connsiteX29" fmla="*/ 71013 w 157777"/>
                  <a:gd name="connsiteY29" fmla="*/ 522 h 68567"/>
                  <a:gd name="connsiteX30" fmla="*/ 65061 w 157777"/>
                  <a:gd name="connsiteY30" fmla="*/ 4937 h 68567"/>
                  <a:gd name="connsiteX31" fmla="*/ 56231 w 157777"/>
                  <a:gd name="connsiteY31" fmla="*/ 1847 h 68567"/>
                  <a:gd name="connsiteX32" fmla="*/ 46959 w 157777"/>
                  <a:gd name="connsiteY32" fmla="*/ 4496 h 68567"/>
                  <a:gd name="connsiteX33" fmla="*/ 40107 w 157777"/>
                  <a:gd name="connsiteY33" fmla="*/ 8911 h 68567"/>
                  <a:gd name="connsiteX34" fmla="*/ 35921 w 157777"/>
                  <a:gd name="connsiteY34" fmla="*/ 17529 h 68567"/>
                  <a:gd name="connsiteX35" fmla="*/ 30394 w 157777"/>
                  <a:gd name="connsiteY35" fmla="*/ 20390 h 68567"/>
                  <a:gd name="connsiteX36" fmla="*/ 25767 w 157777"/>
                  <a:gd name="connsiteY36" fmla="*/ 25035 h 68567"/>
                  <a:gd name="connsiteX37" fmla="*/ 19798 w 157777"/>
                  <a:gd name="connsiteY37" fmla="*/ 27896 h 68567"/>
                  <a:gd name="connsiteX38" fmla="*/ 14287 w 157777"/>
                  <a:gd name="connsiteY38" fmla="*/ 26130 h 68567"/>
                  <a:gd name="connsiteX39" fmla="*/ 9431 w 157777"/>
                  <a:gd name="connsiteY39" fmla="*/ 23922 h 68567"/>
                  <a:gd name="connsiteX40" fmla="*/ 5899 w 157777"/>
                  <a:gd name="connsiteY40" fmla="*/ 30545 h 68567"/>
                  <a:gd name="connsiteX41" fmla="*/ 848 w 157777"/>
                  <a:gd name="connsiteY41" fmla="*/ 32311 h 68567"/>
                  <a:gd name="connsiteX42" fmla="*/ 0 w 157777"/>
                  <a:gd name="connsiteY42" fmla="*/ 46121 h 68567"/>
                  <a:gd name="connsiteX43" fmla="*/ 5599 w 157777"/>
                  <a:gd name="connsiteY43" fmla="*/ 54951 h 68567"/>
                  <a:gd name="connsiteX44" fmla="*/ 6641 w 157777"/>
                  <a:gd name="connsiteY44" fmla="*/ 57106 h 68567"/>
                  <a:gd name="connsiteX45" fmla="*/ 11780 w 157777"/>
                  <a:gd name="connsiteY45" fmla="*/ 58148 h 68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57777" h="68567">
                    <a:moveTo>
                      <a:pt x="11780" y="58148"/>
                    </a:moveTo>
                    <a:cubicBezTo>
                      <a:pt x="16495" y="60497"/>
                      <a:pt x="17961" y="64311"/>
                      <a:pt x="20910" y="64611"/>
                    </a:cubicBezTo>
                    <a:cubicBezTo>
                      <a:pt x="23859" y="64912"/>
                      <a:pt x="22376" y="68444"/>
                      <a:pt x="27974" y="68444"/>
                    </a:cubicBezTo>
                    <a:cubicBezTo>
                      <a:pt x="33572" y="68444"/>
                      <a:pt x="43568" y="69327"/>
                      <a:pt x="45917" y="66378"/>
                    </a:cubicBezTo>
                    <a:cubicBezTo>
                      <a:pt x="48266" y="63428"/>
                      <a:pt x="53864" y="65795"/>
                      <a:pt x="54164" y="63446"/>
                    </a:cubicBezTo>
                    <a:cubicBezTo>
                      <a:pt x="54465" y="61097"/>
                      <a:pt x="55630" y="56664"/>
                      <a:pt x="58580" y="56664"/>
                    </a:cubicBezTo>
                    <a:cubicBezTo>
                      <a:pt x="61529" y="56664"/>
                      <a:pt x="63878" y="56664"/>
                      <a:pt x="66226" y="54898"/>
                    </a:cubicBezTo>
                    <a:cubicBezTo>
                      <a:pt x="68575" y="53132"/>
                      <a:pt x="72125" y="54316"/>
                      <a:pt x="73008" y="52249"/>
                    </a:cubicBezTo>
                    <a:cubicBezTo>
                      <a:pt x="73891" y="50183"/>
                      <a:pt x="78006" y="47834"/>
                      <a:pt x="80072" y="50483"/>
                    </a:cubicBezTo>
                    <a:cubicBezTo>
                      <a:pt x="81862" y="52649"/>
                      <a:pt x="84628" y="53759"/>
                      <a:pt x="87419" y="53432"/>
                    </a:cubicBezTo>
                    <a:cubicBezTo>
                      <a:pt x="90068" y="53432"/>
                      <a:pt x="95666" y="50183"/>
                      <a:pt x="98015" y="46068"/>
                    </a:cubicBezTo>
                    <a:cubicBezTo>
                      <a:pt x="100364" y="41953"/>
                      <a:pt x="100664" y="35472"/>
                      <a:pt x="105079" y="34889"/>
                    </a:cubicBezTo>
                    <a:cubicBezTo>
                      <a:pt x="109494" y="34306"/>
                      <a:pt x="110095" y="33123"/>
                      <a:pt x="114510" y="34889"/>
                    </a:cubicBezTo>
                    <a:cubicBezTo>
                      <a:pt x="118925" y="36655"/>
                      <a:pt x="119508" y="37538"/>
                      <a:pt x="123622" y="37538"/>
                    </a:cubicBezTo>
                    <a:cubicBezTo>
                      <a:pt x="127737" y="37538"/>
                      <a:pt x="132753" y="39304"/>
                      <a:pt x="133053" y="41370"/>
                    </a:cubicBezTo>
                    <a:cubicBezTo>
                      <a:pt x="133353" y="43437"/>
                      <a:pt x="137168" y="45786"/>
                      <a:pt x="141283" y="45786"/>
                    </a:cubicBezTo>
                    <a:cubicBezTo>
                      <a:pt x="143729" y="45659"/>
                      <a:pt x="146149" y="45226"/>
                      <a:pt x="148488" y="44496"/>
                    </a:cubicBezTo>
                    <a:cubicBezTo>
                      <a:pt x="146864" y="42483"/>
                      <a:pt x="146087" y="39887"/>
                      <a:pt x="148718" y="36514"/>
                    </a:cubicBezTo>
                    <a:cubicBezTo>
                      <a:pt x="153362" y="30545"/>
                      <a:pt x="155782" y="29008"/>
                      <a:pt x="156665" y="24364"/>
                    </a:cubicBezTo>
                    <a:cubicBezTo>
                      <a:pt x="156828" y="23215"/>
                      <a:pt x="157206" y="22106"/>
                      <a:pt x="157777" y="21096"/>
                    </a:cubicBezTo>
                    <a:cubicBezTo>
                      <a:pt x="156956" y="19867"/>
                      <a:pt x="155989" y="18740"/>
                      <a:pt x="154899" y="17741"/>
                    </a:cubicBezTo>
                    <a:cubicBezTo>
                      <a:pt x="152591" y="15659"/>
                      <a:pt x="149778" y="14216"/>
                      <a:pt x="146740" y="13555"/>
                    </a:cubicBezTo>
                    <a:cubicBezTo>
                      <a:pt x="142537" y="12672"/>
                      <a:pt x="141654" y="10906"/>
                      <a:pt x="139234" y="7145"/>
                    </a:cubicBezTo>
                    <a:cubicBezTo>
                      <a:pt x="136815" y="3383"/>
                      <a:pt x="125318" y="4725"/>
                      <a:pt x="122669" y="4725"/>
                    </a:cubicBezTo>
                    <a:cubicBezTo>
                      <a:pt x="120020" y="4725"/>
                      <a:pt x="117371" y="8028"/>
                      <a:pt x="115163" y="9352"/>
                    </a:cubicBezTo>
                    <a:cubicBezTo>
                      <a:pt x="112956" y="10677"/>
                      <a:pt x="107887" y="6262"/>
                      <a:pt x="105450" y="5608"/>
                    </a:cubicBezTo>
                    <a:cubicBezTo>
                      <a:pt x="103013" y="4955"/>
                      <a:pt x="98174" y="6050"/>
                      <a:pt x="93971" y="8469"/>
                    </a:cubicBezTo>
                    <a:cubicBezTo>
                      <a:pt x="89768" y="10889"/>
                      <a:pt x="82492" y="7816"/>
                      <a:pt x="80955" y="7374"/>
                    </a:cubicBezTo>
                    <a:cubicBezTo>
                      <a:pt x="78628" y="6725"/>
                      <a:pt x="76951" y="4696"/>
                      <a:pt x="76752" y="2288"/>
                    </a:cubicBezTo>
                    <a:cubicBezTo>
                      <a:pt x="76098" y="-1244"/>
                      <a:pt x="73449" y="310"/>
                      <a:pt x="71013" y="522"/>
                    </a:cubicBezTo>
                    <a:cubicBezTo>
                      <a:pt x="68575" y="734"/>
                      <a:pt x="68805" y="4054"/>
                      <a:pt x="65061" y="4937"/>
                    </a:cubicBezTo>
                    <a:cubicBezTo>
                      <a:pt x="61317" y="5820"/>
                      <a:pt x="59763" y="4937"/>
                      <a:pt x="56231" y="1847"/>
                    </a:cubicBezTo>
                    <a:cubicBezTo>
                      <a:pt x="52699" y="-1244"/>
                      <a:pt x="50262" y="4496"/>
                      <a:pt x="46959" y="4496"/>
                    </a:cubicBezTo>
                    <a:cubicBezTo>
                      <a:pt x="43657" y="4496"/>
                      <a:pt x="42314" y="7586"/>
                      <a:pt x="40107" y="8911"/>
                    </a:cubicBezTo>
                    <a:cubicBezTo>
                      <a:pt x="37899" y="10235"/>
                      <a:pt x="37246" y="14650"/>
                      <a:pt x="35921" y="17529"/>
                    </a:cubicBezTo>
                    <a:cubicBezTo>
                      <a:pt x="34597" y="20408"/>
                      <a:pt x="32831" y="19948"/>
                      <a:pt x="30394" y="20390"/>
                    </a:cubicBezTo>
                    <a:cubicBezTo>
                      <a:pt x="27956" y="20831"/>
                      <a:pt x="27303" y="22386"/>
                      <a:pt x="25767" y="25035"/>
                    </a:cubicBezTo>
                    <a:cubicBezTo>
                      <a:pt x="24230" y="27684"/>
                      <a:pt x="22676" y="27684"/>
                      <a:pt x="19798" y="27896"/>
                    </a:cubicBezTo>
                    <a:cubicBezTo>
                      <a:pt x="16919" y="28108"/>
                      <a:pt x="14729" y="28125"/>
                      <a:pt x="14287" y="26130"/>
                    </a:cubicBezTo>
                    <a:cubicBezTo>
                      <a:pt x="13846" y="24134"/>
                      <a:pt x="10967" y="23922"/>
                      <a:pt x="9431" y="23922"/>
                    </a:cubicBezTo>
                    <a:cubicBezTo>
                      <a:pt x="7895" y="23922"/>
                      <a:pt x="7877" y="28125"/>
                      <a:pt x="5899" y="30545"/>
                    </a:cubicBezTo>
                    <a:cubicBezTo>
                      <a:pt x="4715" y="32083"/>
                      <a:pt x="2733" y="32777"/>
                      <a:pt x="848" y="32311"/>
                    </a:cubicBezTo>
                    <a:cubicBezTo>
                      <a:pt x="689" y="37803"/>
                      <a:pt x="0" y="44037"/>
                      <a:pt x="0" y="46121"/>
                    </a:cubicBezTo>
                    <a:cubicBezTo>
                      <a:pt x="0" y="48470"/>
                      <a:pt x="2649" y="51137"/>
                      <a:pt x="5599" y="54951"/>
                    </a:cubicBezTo>
                    <a:cubicBezTo>
                      <a:pt x="6115" y="55575"/>
                      <a:pt x="6473" y="56314"/>
                      <a:pt x="6641" y="57106"/>
                    </a:cubicBezTo>
                    <a:cubicBezTo>
                      <a:pt x="8419" y="56944"/>
                      <a:pt x="10205" y="57306"/>
                      <a:pt x="11780" y="581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75671459-2892-48BD-BCC5-9192566EC226}"/>
                  </a:ext>
                </a:extLst>
              </p:cNvPr>
              <p:cNvSpPr/>
              <p:nvPr/>
            </p:nvSpPr>
            <p:spPr>
              <a:xfrm>
                <a:off x="5925825" y="3128044"/>
                <a:ext cx="128902" cy="67217"/>
              </a:xfrm>
              <a:custGeom>
                <a:avLst/>
                <a:gdLst>
                  <a:gd name="connsiteX0" fmla="*/ 122492 w 128902"/>
                  <a:gd name="connsiteY0" fmla="*/ 30987 h 67217"/>
                  <a:gd name="connsiteX1" fmla="*/ 116364 w 128902"/>
                  <a:gd name="connsiteY1" fmla="*/ 29874 h 67217"/>
                  <a:gd name="connsiteX2" fmla="*/ 108929 w 128902"/>
                  <a:gd name="connsiteY2" fmla="*/ 26907 h 67217"/>
                  <a:gd name="connsiteX3" fmla="*/ 104108 w 128902"/>
                  <a:gd name="connsiteY3" fmla="*/ 24117 h 67217"/>
                  <a:gd name="connsiteX4" fmla="*/ 100770 w 128902"/>
                  <a:gd name="connsiteY4" fmla="*/ 20214 h 67217"/>
                  <a:gd name="connsiteX5" fmla="*/ 102995 w 128902"/>
                  <a:gd name="connsiteY5" fmla="*/ 12991 h 67217"/>
                  <a:gd name="connsiteX6" fmla="*/ 103137 w 128902"/>
                  <a:gd name="connsiteY6" fmla="*/ 6863 h 67217"/>
                  <a:gd name="connsiteX7" fmla="*/ 103137 w 128902"/>
                  <a:gd name="connsiteY7" fmla="*/ 6863 h 67217"/>
                  <a:gd name="connsiteX8" fmla="*/ 92752 w 128902"/>
                  <a:gd name="connsiteY8" fmla="*/ 4655 h 67217"/>
                  <a:gd name="connsiteX9" fmla="*/ 84593 w 128902"/>
                  <a:gd name="connsiteY9" fmla="*/ 4867 h 67217"/>
                  <a:gd name="connsiteX10" fmla="*/ 76858 w 128902"/>
                  <a:gd name="connsiteY10" fmla="*/ 11 h 67217"/>
                  <a:gd name="connsiteX11" fmla="*/ 74650 w 128902"/>
                  <a:gd name="connsiteY11" fmla="*/ 8187 h 67217"/>
                  <a:gd name="connsiteX12" fmla="*/ 64937 w 128902"/>
                  <a:gd name="connsiteY12" fmla="*/ 5980 h 67217"/>
                  <a:gd name="connsiteX13" fmla="*/ 53688 w 128902"/>
                  <a:gd name="connsiteY13" fmla="*/ 4867 h 67217"/>
                  <a:gd name="connsiteX14" fmla="*/ 45953 w 128902"/>
                  <a:gd name="connsiteY14" fmla="*/ 5732 h 67217"/>
                  <a:gd name="connsiteX15" fmla="*/ 44187 w 128902"/>
                  <a:gd name="connsiteY15" fmla="*/ 8911 h 67217"/>
                  <a:gd name="connsiteX16" fmla="*/ 35957 w 128902"/>
                  <a:gd name="connsiteY16" fmla="*/ 10095 h 67217"/>
                  <a:gd name="connsiteX17" fmla="*/ 30659 w 128902"/>
                  <a:gd name="connsiteY17" fmla="*/ 12744 h 67217"/>
                  <a:gd name="connsiteX18" fmla="*/ 27127 w 128902"/>
                  <a:gd name="connsiteY18" fmla="*/ 19808 h 67217"/>
                  <a:gd name="connsiteX19" fmla="*/ 15047 w 128902"/>
                  <a:gd name="connsiteY19" fmla="*/ 30104 h 67217"/>
                  <a:gd name="connsiteX20" fmla="*/ 7100 w 128902"/>
                  <a:gd name="connsiteY20" fmla="*/ 41300 h 67217"/>
                  <a:gd name="connsiteX21" fmla="*/ 2985 w 128902"/>
                  <a:gd name="connsiteY21" fmla="*/ 49530 h 67217"/>
                  <a:gd name="connsiteX22" fmla="*/ 1802 w 128902"/>
                  <a:gd name="connsiteY22" fmla="*/ 58078 h 67217"/>
                  <a:gd name="connsiteX23" fmla="*/ 10349 w 128902"/>
                  <a:gd name="connsiteY23" fmla="*/ 51296 h 67217"/>
                  <a:gd name="connsiteX24" fmla="*/ 17696 w 128902"/>
                  <a:gd name="connsiteY24" fmla="*/ 46881 h 67217"/>
                  <a:gd name="connsiteX25" fmla="*/ 23595 w 128902"/>
                  <a:gd name="connsiteY25" fmla="*/ 50413 h 67217"/>
                  <a:gd name="connsiteX26" fmla="*/ 25643 w 128902"/>
                  <a:gd name="connsiteY26" fmla="*/ 56895 h 67217"/>
                  <a:gd name="connsiteX27" fmla="*/ 31100 w 128902"/>
                  <a:gd name="connsiteY27" fmla="*/ 63005 h 67217"/>
                  <a:gd name="connsiteX28" fmla="*/ 35957 w 128902"/>
                  <a:gd name="connsiteY28" fmla="*/ 63658 h 67217"/>
                  <a:gd name="connsiteX29" fmla="*/ 48019 w 128902"/>
                  <a:gd name="connsiteY29" fmla="*/ 63959 h 67217"/>
                  <a:gd name="connsiteX30" fmla="*/ 56849 w 128902"/>
                  <a:gd name="connsiteY30" fmla="*/ 61009 h 67217"/>
                  <a:gd name="connsiteX31" fmla="*/ 61847 w 128902"/>
                  <a:gd name="connsiteY31" fmla="*/ 53363 h 67217"/>
                  <a:gd name="connsiteX32" fmla="*/ 69211 w 128902"/>
                  <a:gd name="connsiteY32" fmla="*/ 50131 h 67217"/>
                  <a:gd name="connsiteX33" fmla="*/ 76275 w 128902"/>
                  <a:gd name="connsiteY33" fmla="*/ 57195 h 67217"/>
                  <a:gd name="connsiteX34" fmla="*/ 81273 w 128902"/>
                  <a:gd name="connsiteY34" fmla="*/ 62493 h 67217"/>
                  <a:gd name="connsiteX35" fmla="*/ 86571 w 128902"/>
                  <a:gd name="connsiteY35" fmla="*/ 65142 h 67217"/>
                  <a:gd name="connsiteX36" fmla="*/ 88938 w 128902"/>
                  <a:gd name="connsiteY36" fmla="*/ 56594 h 67217"/>
                  <a:gd name="connsiteX37" fmla="*/ 92170 w 128902"/>
                  <a:gd name="connsiteY37" fmla="*/ 52479 h 67217"/>
                  <a:gd name="connsiteX38" fmla="*/ 95119 w 128902"/>
                  <a:gd name="connsiteY38" fmla="*/ 45715 h 67217"/>
                  <a:gd name="connsiteX39" fmla="*/ 100699 w 128902"/>
                  <a:gd name="connsiteY39" fmla="*/ 48947 h 67217"/>
                  <a:gd name="connsiteX40" fmla="*/ 108647 w 128902"/>
                  <a:gd name="connsiteY40" fmla="*/ 51296 h 67217"/>
                  <a:gd name="connsiteX41" fmla="*/ 118960 w 128902"/>
                  <a:gd name="connsiteY41" fmla="*/ 44232 h 67217"/>
                  <a:gd name="connsiteX42" fmla="*/ 126607 w 128902"/>
                  <a:gd name="connsiteY42" fmla="*/ 40117 h 67217"/>
                  <a:gd name="connsiteX43" fmla="*/ 128903 w 128902"/>
                  <a:gd name="connsiteY43" fmla="*/ 32241 h 67217"/>
                  <a:gd name="connsiteX44" fmla="*/ 122492 w 128902"/>
                  <a:gd name="connsiteY44" fmla="*/ 30987 h 67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28902" h="67217">
                    <a:moveTo>
                      <a:pt x="122492" y="30987"/>
                    </a:moveTo>
                    <a:cubicBezTo>
                      <a:pt x="120249" y="31163"/>
                      <a:pt x="117194" y="30987"/>
                      <a:pt x="116364" y="29874"/>
                    </a:cubicBezTo>
                    <a:cubicBezTo>
                      <a:pt x="115534" y="28762"/>
                      <a:pt x="113026" y="28762"/>
                      <a:pt x="108929" y="26907"/>
                    </a:cubicBezTo>
                    <a:cubicBezTo>
                      <a:pt x="104832" y="25053"/>
                      <a:pt x="106333" y="24682"/>
                      <a:pt x="104108" y="24117"/>
                    </a:cubicBezTo>
                    <a:cubicBezTo>
                      <a:pt x="101883" y="23552"/>
                      <a:pt x="101883" y="22634"/>
                      <a:pt x="100770" y="20214"/>
                    </a:cubicBezTo>
                    <a:cubicBezTo>
                      <a:pt x="99658" y="17795"/>
                      <a:pt x="101883" y="15022"/>
                      <a:pt x="102995" y="12991"/>
                    </a:cubicBezTo>
                    <a:cubicBezTo>
                      <a:pt x="103520" y="10987"/>
                      <a:pt x="103569" y="8888"/>
                      <a:pt x="103137" y="6863"/>
                    </a:cubicBezTo>
                    <a:lnTo>
                      <a:pt x="103137" y="6863"/>
                    </a:lnTo>
                    <a:cubicBezTo>
                      <a:pt x="99375" y="6421"/>
                      <a:pt x="95190" y="7075"/>
                      <a:pt x="92752" y="4655"/>
                    </a:cubicBezTo>
                    <a:cubicBezTo>
                      <a:pt x="90315" y="2236"/>
                      <a:pt x="86801" y="3772"/>
                      <a:pt x="84593" y="4867"/>
                    </a:cubicBezTo>
                    <a:cubicBezTo>
                      <a:pt x="82386" y="5962"/>
                      <a:pt x="79737" y="240"/>
                      <a:pt x="76858" y="11"/>
                    </a:cubicBezTo>
                    <a:cubicBezTo>
                      <a:pt x="73980" y="-219"/>
                      <a:pt x="75092" y="3331"/>
                      <a:pt x="74650" y="8187"/>
                    </a:cubicBezTo>
                    <a:cubicBezTo>
                      <a:pt x="74209" y="13044"/>
                      <a:pt x="67375" y="7304"/>
                      <a:pt x="64937" y="5980"/>
                    </a:cubicBezTo>
                    <a:cubicBezTo>
                      <a:pt x="62500" y="4655"/>
                      <a:pt x="59869" y="5309"/>
                      <a:pt x="53688" y="4867"/>
                    </a:cubicBezTo>
                    <a:cubicBezTo>
                      <a:pt x="51078" y="4684"/>
                      <a:pt x="48457" y="4977"/>
                      <a:pt x="45953" y="5732"/>
                    </a:cubicBezTo>
                    <a:cubicBezTo>
                      <a:pt x="45770" y="6971"/>
                      <a:pt x="45142" y="8101"/>
                      <a:pt x="44187" y="8911"/>
                    </a:cubicBezTo>
                    <a:cubicBezTo>
                      <a:pt x="41255" y="11278"/>
                      <a:pt x="40372" y="10677"/>
                      <a:pt x="35957" y="10095"/>
                    </a:cubicBezTo>
                    <a:cubicBezTo>
                      <a:pt x="31542" y="9512"/>
                      <a:pt x="30659" y="10677"/>
                      <a:pt x="30659" y="12744"/>
                    </a:cubicBezTo>
                    <a:cubicBezTo>
                      <a:pt x="30659" y="14810"/>
                      <a:pt x="30359" y="18625"/>
                      <a:pt x="27127" y="19808"/>
                    </a:cubicBezTo>
                    <a:cubicBezTo>
                      <a:pt x="23895" y="20991"/>
                      <a:pt x="16813" y="25989"/>
                      <a:pt x="15047" y="30104"/>
                    </a:cubicBezTo>
                    <a:cubicBezTo>
                      <a:pt x="12929" y="34186"/>
                      <a:pt x="10255" y="37955"/>
                      <a:pt x="7100" y="41300"/>
                    </a:cubicBezTo>
                    <a:cubicBezTo>
                      <a:pt x="4824" y="43490"/>
                      <a:pt x="3371" y="46396"/>
                      <a:pt x="2985" y="49530"/>
                    </a:cubicBezTo>
                    <a:cubicBezTo>
                      <a:pt x="2402" y="53663"/>
                      <a:pt x="-2613" y="58661"/>
                      <a:pt x="1802" y="58078"/>
                    </a:cubicBezTo>
                    <a:cubicBezTo>
                      <a:pt x="6217" y="57495"/>
                      <a:pt x="8583" y="54828"/>
                      <a:pt x="10349" y="51296"/>
                    </a:cubicBezTo>
                    <a:cubicBezTo>
                      <a:pt x="12115" y="47764"/>
                      <a:pt x="14164" y="47481"/>
                      <a:pt x="17696" y="46881"/>
                    </a:cubicBezTo>
                    <a:cubicBezTo>
                      <a:pt x="21228" y="46281"/>
                      <a:pt x="23595" y="48365"/>
                      <a:pt x="23595" y="50413"/>
                    </a:cubicBezTo>
                    <a:cubicBezTo>
                      <a:pt x="23595" y="52462"/>
                      <a:pt x="22994" y="55711"/>
                      <a:pt x="25643" y="56895"/>
                    </a:cubicBezTo>
                    <a:cubicBezTo>
                      <a:pt x="27692" y="57795"/>
                      <a:pt x="31136" y="60427"/>
                      <a:pt x="31100" y="63005"/>
                    </a:cubicBezTo>
                    <a:cubicBezTo>
                      <a:pt x="32732" y="63110"/>
                      <a:pt x="34355" y="63328"/>
                      <a:pt x="35957" y="63658"/>
                    </a:cubicBezTo>
                    <a:cubicBezTo>
                      <a:pt x="39771" y="64541"/>
                      <a:pt x="44787" y="62493"/>
                      <a:pt x="48019" y="63959"/>
                    </a:cubicBezTo>
                    <a:cubicBezTo>
                      <a:pt x="51250" y="65424"/>
                      <a:pt x="54500" y="65124"/>
                      <a:pt x="56849" y="61009"/>
                    </a:cubicBezTo>
                    <a:cubicBezTo>
                      <a:pt x="58344" y="58353"/>
                      <a:pt x="60014" y="55798"/>
                      <a:pt x="61847" y="53363"/>
                    </a:cubicBezTo>
                    <a:cubicBezTo>
                      <a:pt x="63913" y="50413"/>
                      <a:pt x="66262" y="45415"/>
                      <a:pt x="69211" y="50131"/>
                    </a:cubicBezTo>
                    <a:cubicBezTo>
                      <a:pt x="70915" y="53057"/>
                      <a:pt x="73349" y="55491"/>
                      <a:pt x="76275" y="57195"/>
                    </a:cubicBezTo>
                    <a:cubicBezTo>
                      <a:pt x="78440" y="58412"/>
                      <a:pt x="80183" y="60260"/>
                      <a:pt x="81273" y="62493"/>
                    </a:cubicBezTo>
                    <a:cubicBezTo>
                      <a:pt x="82156" y="64842"/>
                      <a:pt x="85989" y="70140"/>
                      <a:pt x="86571" y="65142"/>
                    </a:cubicBezTo>
                    <a:cubicBezTo>
                      <a:pt x="87154" y="60144"/>
                      <a:pt x="86872" y="57477"/>
                      <a:pt x="88938" y="56594"/>
                    </a:cubicBezTo>
                    <a:cubicBezTo>
                      <a:pt x="91004" y="55711"/>
                      <a:pt x="91869" y="55429"/>
                      <a:pt x="92170" y="52479"/>
                    </a:cubicBezTo>
                    <a:cubicBezTo>
                      <a:pt x="92470" y="49530"/>
                      <a:pt x="90103" y="45115"/>
                      <a:pt x="95119" y="45715"/>
                    </a:cubicBezTo>
                    <a:cubicBezTo>
                      <a:pt x="100135" y="46316"/>
                      <a:pt x="98351" y="48647"/>
                      <a:pt x="100699" y="48947"/>
                    </a:cubicBezTo>
                    <a:cubicBezTo>
                      <a:pt x="103048" y="49248"/>
                      <a:pt x="101282" y="53363"/>
                      <a:pt x="108647" y="51296"/>
                    </a:cubicBezTo>
                    <a:cubicBezTo>
                      <a:pt x="116011" y="49230"/>
                      <a:pt x="117777" y="47764"/>
                      <a:pt x="118960" y="44232"/>
                    </a:cubicBezTo>
                    <a:cubicBezTo>
                      <a:pt x="120143" y="40700"/>
                      <a:pt x="126307" y="43649"/>
                      <a:pt x="126607" y="40117"/>
                    </a:cubicBezTo>
                    <a:cubicBezTo>
                      <a:pt x="126784" y="37857"/>
                      <a:pt x="127102" y="34307"/>
                      <a:pt x="128903" y="32241"/>
                    </a:cubicBezTo>
                    <a:cubicBezTo>
                      <a:pt x="126923" y="31238"/>
                      <a:pt x="124704" y="30804"/>
                      <a:pt x="122492" y="3098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12281146-9EE7-46D8-9801-47C4080209B1}"/>
                  </a:ext>
                </a:extLst>
              </p:cNvPr>
              <p:cNvSpPr/>
              <p:nvPr/>
            </p:nvSpPr>
            <p:spPr>
              <a:xfrm>
                <a:off x="6026221" y="3082319"/>
                <a:ext cx="214502" cy="93562"/>
              </a:xfrm>
              <a:custGeom>
                <a:avLst/>
                <a:gdLst>
                  <a:gd name="connsiteX0" fmla="*/ 213375 w 214502"/>
                  <a:gd name="connsiteY0" fmla="*/ 34327 h 93562"/>
                  <a:gd name="connsiteX1" fmla="*/ 207777 w 214502"/>
                  <a:gd name="connsiteY1" fmla="*/ 25497 h 93562"/>
                  <a:gd name="connsiteX2" fmla="*/ 208625 w 214502"/>
                  <a:gd name="connsiteY2" fmla="*/ 11686 h 93562"/>
                  <a:gd name="connsiteX3" fmla="*/ 206859 w 214502"/>
                  <a:gd name="connsiteY3" fmla="*/ 11527 h 93562"/>
                  <a:gd name="connsiteX4" fmla="*/ 199794 w 214502"/>
                  <a:gd name="connsiteY4" fmla="*/ 9761 h 93562"/>
                  <a:gd name="connsiteX5" fmla="*/ 196050 w 214502"/>
                  <a:gd name="connsiteY5" fmla="*/ 7324 h 93562"/>
                  <a:gd name="connsiteX6" fmla="*/ 187220 w 214502"/>
                  <a:gd name="connsiteY6" fmla="*/ 11086 h 93562"/>
                  <a:gd name="connsiteX7" fmla="*/ 178831 w 214502"/>
                  <a:gd name="connsiteY7" fmla="*/ 7324 h 93562"/>
                  <a:gd name="connsiteX8" fmla="*/ 170001 w 214502"/>
                  <a:gd name="connsiteY8" fmla="*/ 4022 h 93562"/>
                  <a:gd name="connsiteX9" fmla="*/ 161171 w 214502"/>
                  <a:gd name="connsiteY9" fmla="*/ 48 h 93562"/>
                  <a:gd name="connsiteX10" fmla="*/ 154107 w 214502"/>
                  <a:gd name="connsiteY10" fmla="*/ 6000 h 93562"/>
                  <a:gd name="connsiteX11" fmla="*/ 148138 w 214502"/>
                  <a:gd name="connsiteY11" fmla="*/ 14176 h 93562"/>
                  <a:gd name="connsiteX12" fmla="*/ 137771 w 214502"/>
                  <a:gd name="connsiteY12" fmla="*/ 16384 h 93562"/>
                  <a:gd name="connsiteX13" fmla="*/ 127617 w 214502"/>
                  <a:gd name="connsiteY13" fmla="*/ 13293 h 93562"/>
                  <a:gd name="connsiteX14" fmla="*/ 113930 w 214502"/>
                  <a:gd name="connsiteY14" fmla="*/ 13947 h 93562"/>
                  <a:gd name="connsiteX15" fmla="*/ 108844 w 214502"/>
                  <a:gd name="connsiteY15" fmla="*/ 21452 h 93562"/>
                  <a:gd name="connsiteX16" fmla="*/ 100243 w 214502"/>
                  <a:gd name="connsiteY16" fmla="*/ 26539 h 93562"/>
                  <a:gd name="connsiteX17" fmla="*/ 93391 w 214502"/>
                  <a:gd name="connsiteY17" fmla="*/ 33161 h 93562"/>
                  <a:gd name="connsiteX18" fmla="*/ 95828 w 214502"/>
                  <a:gd name="connsiteY18" fmla="*/ 39342 h 93562"/>
                  <a:gd name="connsiteX19" fmla="*/ 99572 w 214502"/>
                  <a:gd name="connsiteY19" fmla="*/ 45965 h 93562"/>
                  <a:gd name="connsiteX20" fmla="*/ 97594 w 214502"/>
                  <a:gd name="connsiteY20" fmla="*/ 52146 h 93562"/>
                  <a:gd name="connsiteX21" fmla="*/ 89205 w 214502"/>
                  <a:gd name="connsiteY21" fmla="*/ 50150 h 93562"/>
                  <a:gd name="connsiteX22" fmla="*/ 80146 w 214502"/>
                  <a:gd name="connsiteY22" fmla="*/ 49497 h 93562"/>
                  <a:gd name="connsiteX23" fmla="*/ 73311 w 214502"/>
                  <a:gd name="connsiteY23" fmla="*/ 51704 h 93562"/>
                  <a:gd name="connsiteX24" fmla="*/ 62273 w 214502"/>
                  <a:gd name="connsiteY24" fmla="*/ 49709 h 93562"/>
                  <a:gd name="connsiteX25" fmla="*/ 54768 w 214502"/>
                  <a:gd name="connsiteY25" fmla="*/ 54795 h 93562"/>
                  <a:gd name="connsiteX26" fmla="*/ 48357 w 214502"/>
                  <a:gd name="connsiteY26" fmla="*/ 58769 h 93562"/>
                  <a:gd name="connsiteX27" fmla="*/ 41522 w 214502"/>
                  <a:gd name="connsiteY27" fmla="*/ 56331 h 93562"/>
                  <a:gd name="connsiteX28" fmla="*/ 36437 w 214502"/>
                  <a:gd name="connsiteY28" fmla="*/ 52588 h 93562"/>
                  <a:gd name="connsiteX29" fmla="*/ 29602 w 214502"/>
                  <a:gd name="connsiteY29" fmla="*/ 53029 h 93562"/>
                  <a:gd name="connsiteX30" fmla="*/ 24745 w 214502"/>
                  <a:gd name="connsiteY30" fmla="*/ 56331 h 93562"/>
                  <a:gd name="connsiteX31" fmla="*/ 20330 w 214502"/>
                  <a:gd name="connsiteY31" fmla="*/ 60535 h 93562"/>
                  <a:gd name="connsiteX32" fmla="*/ 15032 w 214502"/>
                  <a:gd name="connsiteY32" fmla="*/ 55890 h 93562"/>
                  <a:gd name="connsiteX33" fmla="*/ 2670 w 214502"/>
                  <a:gd name="connsiteY33" fmla="*/ 52588 h 93562"/>
                  <a:gd name="connsiteX34" fmla="*/ 2528 w 214502"/>
                  <a:gd name="connsiteY34" fmla="*/ 58716 h 93562"/>
                  <a:gd name="connsiteX35" fmla="*/ 303 w 214502"/>
                  <a:gd name="connsiteY35" fmla="*/ 65939 h 93562"/>
                  <a:gd name="connsiteX36" fmla="*/ 3641 w 214502"/>
                  <a:gd name="connsiteY36" fmla="*/ 69842 h 93562"/>
                  <a:gd name="connsiteX37" fmla="*/ 8462 w 214502"/>
                  <a:gd name="connsiteY37" fmla="*/ 72632 h 93562"/>
                  <a:gd name="connsiteX38" fmla="*/ 15897 w 214502"/>
                  <a:gd name="connsiteY38" fmla="*/ 75599 h 93562"/>
                  <a:gd name="connsiteX39" fmla="*/ 22025 w 214502"/>
                  <a:gd name="connsiteY39" fmla="*/ 76712 h 93562"/>
                  <a:gd name="connsiteX40" fmla="*/ 28454 w 214502"/>
                  <a:gd name="connsiteY40" fmla="*/ 77965 h 93562"/>
                  <a:gd name="connsiteX41" fmla="*/ 33222 w 214502"/>
                  <a:gd name="connsiteY41" fmla="*/ 76429 h 93562"/>
                  <a:gd name="connsiteX42" fmla="*/ 43518 w 214502"/>
                  <a:gd name="connsiteY42" fmla="*/ 77312 h 93562"/>
                  <a:gd name="connsiteX43" fmla="*/ 53832 w 214502"/>
                  <a:gd name="connsiteY43" fmla="*/ 72897 h 93562"/>
                  <a:gd name="connsiteX44" fmla="*/ 71492 w 214502"/>
                  <a:gd name="connsiteY44" fmla="*/ 71131 h 93562"/>
                  <a:gd name="connsiteX45" fmla="*/ 76790 w 214502"/>
                  <a:gd name="connsiteY45" fmla="*/ 74063 h 93562"/>
                  <a:gd name="connsiteX46" fmla="*/ 80605 w 214502"/>
                  <a:gd name="connsiteY46" fmla="*/ 82893 h 93562"/>
                  <a:gd name="connsiteX47" fmla="*/ 94450 w 214502"/>
                  <a:gd name="connsiteY47" fmla="*/ 86725 h 93562"/>
                  <a:gd name="connsiteX48" fmla="*/ 114159 w 214502"/>
                  <a:gd name="connsiteY48" fmla="*/ 89957 h 93562"/>
                  <a:gd name="connsiteX49" fmla="*/ 126521 w 214502"/>
                  <a:gd name="connsiteY49" fmla="*/ 91723 h 93562"/>
                  <a:gd name="connsiteX50" fmla="*/ 137718 w 214502"/>
                  <a:gd name="connsiteY50" fmla="*/ 92323 h 93562"/>
                  <a:gd name="connsiteX51" fmla="*/ 147431 w 214502"/>
                  <a:gd name="connsiteY51" fmla="*/ 91140 h 93562"/>
                  <a:gd name="connsiteX52" fmla="*/ 156844 w 214502"/>
                  <a:gd name="connsiteY52" fmla="*/ 84959 h 93562"/>
                  <a:gd name="connsiteX53" fmla="*/ 170672 w 214502"/>
                  <a:gd name="connsiteY53" fmla="*/ 84376 h 93562"/>
                  <a:gd name="connsiteX54" fmla="*/ 184800 w 214502"/>
                  <a:gd name="connsiteY54" fmla="*/ 81427 h 93562"/>
                  <a:gd name="connsiteX55" fmla="*/ 190399 w 214502"/>
                  <a:gd name="connsiteY55" fmla="*/ 73180 h 93562"/>
                  <a:gd name="connsiteX56" fmla="*/ 196580 w 214502"/>
                  <a:gd name="connsiteY56" fmla="*/ 67881 h 93562"/>
                  <a:gd name="connsiteX57" fmla="*/ 199529 w 214502"/>
                  <a:gd name="connsiteY57" fmla="*/ 57285 h 93562"/>
                  <a:gd name="connsiteX58" fmla="*/ 201295 w 214502"/>
                  <a:gd name="connsiteY58" fmla="*/ 51404 h 93562"/>
                  <a:gd name="connsiteX59" fmla="*/ 204527 w 214502"/>
                  <a:gd name="connsiteY59" fmla="*/ 46989 h 93562"/>
                  <a:gd name="connsiteX60" fmla="*/ 212474 w 214502"/>
                  <a:gd name="connsiteY60" fmla="*/ 42874 h 93562"/>
                  <a:gd name="connsiteX61" fmla="*/ 213375 w 214502"/>
                  <a:gd name="connsiteY61" fmla="*/ 34327 h 9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214502" h="93562">
                    <a:moveTo>
                      <a:pt x="213375" y="34327"/>
                    </a:moveTo>
                    <a:cubicBezTo>
                      <a:pt x="210426" y="30512"/>
                      <a:pt x="207777" y="27845"/>
                      <a:pt x="207777" y="25497"/>
                    </a:cubicBezTo>
                    <a:cubicBezTo>
                      <a:pt x="207777" y="23413"/>
                      <a:pt x="208466" y="17179"/>
                      <a:pt x="208625" y="11686"/>
                    </a:cubicBezTo>
                    <a:cubicBezTo>
                      <a:pt x="208059" y="11686"/>
                      <a:pt x="207476" y="11563"/>
                      <a:pt x="206859" y="11527"/>
                    </a:cubicBezTo>
                    <a:cubicBezTo>
                      <a:pt x="203997" y="11298"/>
                      <a:pt x="200465" y="12181"/>
                      <a:pt x="199794" y="9761"/>
                    </a:cubicBezTo>
                    <a:cubicBezTo>
                      <a:pt x="199123" y="7342"/>
                      <a:pt x="197816" y="5558"/>
                      <a:pt x="196050" y="7324"/>
                    </a:cubicBezTo>
                    <a:cubicBezTo>
                      <a:pt x="194284" y="9090"/>
                      <a:pt x="192960" y="11086"/>
                      <a:pt x="187220" y="11086"/>
                    </a:cubicBezTo>
                    <a:cubicBezTo>
                      <a:pt x="181481" y="11086"/>
                      <a:pt x="181481" y="7766"/>
                      <a:pt x="178831" y="7324"/>
                    </a:cubicBezTo>
                    <a:cubicBezTo>
                      <a:pt x="176182" y="6883"/>
                      <a:pt x="171326" y="6229"/>
                      <a:pt x="170001" y="4022"/>
                    </a:cubicBezTo>
                    <a:cubicBezTo>
                      <a:pt x="168677" y="1814"/>
                      <a:pt x="165586" y="490"/>
                      <a:pt x="161171" y="48"/>
                    </a:cubicBezTo>
                    <a:cubicBezTo>
                      <a:pt x="156756" y="-393"/>
                      <a:pt x="154990" y="2256"/>
                      <a:pt x="154107" y="6000"/>
                    </a:cubicBezTo>
                    <a:cubicBezTo>
                      <a:pt x="153224" y="9744"/>
                      <a:pt x="151229" y="11086"/>
                      <a:pt x="148138" y="14176"/>
                    </a:cubicBezTo>
                    <a:cubicBezTo>
                      <a:pt x="145047" y="17267"/>
                      <a:pt x="140632" y="15271"/>
                      <a:pt x="137771" y="16384"/>
                    </a:cubicBezTo>
                    <a:cubicBezTo>
                      <a:pt x="134910" y="17496"/>
                      <a:pt x="132685" y="13947"/>
                      <a:pt x="127617" y="13293"/>
                    </a:cubicBezTo>
                    <a:cubicBezTo>
                      <a:pt x="122548" y="12640"/>
                      <a:pt x="117232" y="13735"/>
                      <a:pt x="113930" y="13947"/>
                    </a:cubicBezTo>
                    <a:cubicBezTo>
                      <a:pt x="110627" y="14159"/>
                      <a:pt x="109727" y="16596"/>
                      <a:pt x="108844" y="21452"/>
                    </a:cubicBezTo>
                    <a:cubicBezTo>
                      <a:pt x="107961" y="26309"/>
                      <a:pt x="104870" y="26539"/>
                      <a:pt x="100243" y="26539"/>
                    </a:cubicBezTo>
                    <a:cubicBezTo>
                      <a:pt x="95616" y="26539"/>
                      <a:pt x="94503" y="28958"/>
                      <a:pt x="93391" y="33161"/>
                    </a:cubicBezTo>
                    <a:cubicBezTo>
                      <a:pt x="92278" y="37364"/>
                      <a:pt x="93179" y="37135"/>
                      <a:pt x="95828" y="39342"/>
                    </a:cubicBezTo>
                    <a:cubicBezTo>
                      <a:pt x="98477" y="41550"/>
                      <a:pt x="96923" y="43969"/>
                      <a:pt x="99572" y="45965"/>
                    </a:cubicBezTo>
                    <a:cubicBezTo>
                      <a:pt x="102221" y="47961"/>
                      <a:pt x="99360" y="48614"/>
                      <a:pt x="97594" y="52146"/>
                    </a:cubicBezTo>
                    <a:cubicBezTo>
                      <a:pt x="95828" y="55678"/>
                      <a:pt x="91413" y="51475"/>
                      <a:pt x="89205" y="50150"/>
                    </a:cubicBezTo>
                    <a:cubicBezTo>
                      <a:pt x="86998" y="48826"/>
                      <a:pt x="80587" y="44411"/>
                      <a:pt x="80146" y="49497"/>
                    </a:cubicBezTo>
                    <a:cubicBezTo>
                      <a:pt x="79704" y="54583"/>
                      <a:pt x="78168" y="53029"/>
                      <a:pt x="73311" y="51704"/>
                    </a:cubicBezTo>
                    <a:cubicBezTo>
                      <a:pt x="69742" y="50530"/>
                      <a:pt x="66027" y="49859"/>
                      <a:pt x="62273" y="49709"/>
                    </a:cubicBezTo>
                    <a:cubicBezTo>
                      <a:pt x="59037" y="49926"/>
                      <a:pt x="56169" y="51870"/>
                      <a:pt x="54768" y="54795"/>
                    </a:cubicBezTo>
                    <a:cubicBezTo>
                      <a:pt x="53655" y="57215"/>
                      <a:pt x="51236" y="57886"/>
                      <a:pt x="48357" y="58769"/>
                    </a:cubicBezTo>
                    <a:cubicBezTo>
                      <a:pt x="45478" y="59652"/>
                      <a:pt x="41522" y="56331"/>
                      <a:pt x="41522" y="56331"/>
                    </a:cubicBezTo>
                    <a:cubicBezTo>
                      <a:pt x="41522" y="56331"/>
                      <a:pt x="39086" y="54565"/>
                      <a:pt x="36437" y="52588"/>
                    </a:cubicBezTo>
                    <a:cubicBezTo>
                      <a:pt x="33787" y="50610"/>
                      <a:pt x="32021" y="52588"/>
                      <a:pt x="29602" y="53029"/>
                    </a:cubicBezTo>
                    <a:cubicBezTo>
                      <a:pt x="27182" y="53471"/>
                      <a:pt x="25840" y="53471"/>
                      <a:pt x="24745" y="56331"/>
                    </a:cubicBezTo>
                    <a:cubicBezTo>
                      <a:pt x="23650" y="59192"/>
                      <a:pt x="22750" y="60305"/>
                      <a:pt x="20330" y="60535"/>
                    </a:cubicBezTo>
                    <a:cubicBezTo>
                      <a:pt x="17910" y="60764"/>
                      <a:pt x="16798" y="58769"/>
                      <a:pt x="15032" y="55890"/>
                    </a:cubicBezTo>
                    <a:cubicBezTo>
                      <a:pt x="13266" y="53011"/>
                      <a:pt x="6502" y="53029"/>
                      <a:pt x="2670" y="52588"/>
                    </a:cubicBezTo>
                    <a:cubicBezTo>
                      <a:pt x="3102" y="54613"/>
                      <a:pt x="3054" y="56712"/>
                      <a:pt x="2528" y="58716"/>
                    </a:cubicBezTo>
                    <a:cubicBezTo>
                      <a:pt x="1416" y="60747"/>
                      <a:pt x="-809" y="63537"/>
                      <a:pt x="303" y="65939"/>
                    </a:cubicBezTo>
                    <a:cubicBezTo>
                      <a:pt x="1416" y="68341"/>
                      <a:pt x="1416" y="69294"/>
                      <a:pt x="3641" y="69842"/>
                    </a:cubicBezTo>
                    <a:cubicBezTo>
                      <a:pt x="5866" y="70389"/>
                      <a:pt x="4383" y="70778"/>
                      <a:pt x="8462" y="72632"/>
                    </a:cubicBezTo>
                    <a:cubicBezTo>
                      <a:pt x="12542" y="74486"/>
                      <a:pt x="15156" y="74486"/>
                      <a:pt x="15897" y="75599"/>
                    </a:cubicBezTo>
                    <a:cubicBezTo>
                      <a:pt x="16639" y="76712"/>
                      <a:pt x="19783" y="76888"/>
                      <a:pt x="22025" y="76712"/>
                    </a:cubicBezTo>
                    <a:cubicBezTo>
                      <a:pt x="24243" y="76526"/>
                      <a:pt x="26469" y="76960"/>
                      <a:pt x="28454" y="77965"/>
                    </a:cubicBezTo>
                    <a:cubicBezTo>
                      <a:pt x="29644" y="76623"/>
                      <a:pt x="31471" y="76035"/>
                      <a:pt x="33222" y="76429"/>
                    </a:cubicBezTo>
                    <a:cubicBezTo>
                      <a:pt x="39403" y="77312"/>
                      <a:pt x="37920" y="80844"/>
                      <a:pt x="43518" y="77312"/>
                    </a:cubicBezTo>
                    <a:cubicBezTo>
                      <a:pt x="49116" y="73780"/>
                      <a:pt x="42635" y="73180"/>
                      <a:pt x="53832" y="72897"/>
                    </a:cubicBezTo>
                    <a:cubicBezTo>
                      <a:pt x="65028" y="72614"/>
                      <a:pt x="69426" y="72014"/>
                      <a:pt x="71492" y="71131"/>
                    </a:cubicBezTo>
                    <a:cubicBezTo>
                      <a:pt x="73558" y="70248"/>
                      <a:pt x="76790" y="70831"/>
                      <a:pt x="76790" y="74063"/>
                    </a:cubicBezTo>
                    <a:cubicBezTo>
                      <a:pt x="76722" y="77420"/>
                      <a:pt x="78114" y="80641"/>
                      <a:pt x="80605" y="82893"/>
                    </a:cubicBezTo>
                    <a:cubicBezTo>
                      <a:pt x="83254" y="85259"/>
                      <a:pt x="90318" y="84076"/>
                      <a:pt x="94450" y="86725"/>
                    </a:cubicBezTo>
                    <a:cubicBezTo>
                      <a:pt x="98583" y="89374"/>
                      <a:pt x="108579" y="86725"/>
                      <a:pt x="114159" y="89957"/>
                    </a:cubicBezTo>
                    <a:cubicBezTo>
                      <a:pt x="119740" y="93189"/>
                      <a:pt x="122989" y="91723"/>
                      <a:pt x="126521" y="91723"/>
                    </a:cubicBezTo>
                    <a:cubicBezTo>
                      <a:pt x="130053" y="91723"/>
                      <a:pt x="133586" y="90257"/>
                      <a:pt x="137718" y="92323"/>
                    </a:cubicBezTo>
                    <a:cubicBezTo>
                      <a:pt x="141851" y="94390"/>
                      <a:pt x="145365" y="93789"/>
                      <a:pt x="147431" y="91140"/>
                    </a:cubicBezTo>
                    <a:cubicBezTo>
                      <a:pt x="149497" y="88491"/>
                      <a:pt x="152129" y="84959"/>
                      <a:pt x="156844" y="84959"/>
                    </a:cubicBezTo>
                    <a:cubicBezTo>
                      <a:pt x="161560" y="84959"/>
                      <a:pt x="166257" y="86725"/>
                      <a:pt x="170672" y="84376"/>
                    </a:cubicBezTo>
                    <a:cubicBezTo>
                      <a:pt x="175087" y="82027"/>
                      <a:pt x="182752" y="86142"/>
                      <a:pt x="184800" y="81427"/>
                    </a:cubicBezTo>
                    <a:cubicBezTo>
                      <a:pt x="186849" y="76712"/>
                      <a:pt x="187149" y="74063"/>
                      <a:pt x="190399" y="73180"/>
                    </a:cubicBezTo>
                    <a:cubicBezTo>
                      <a:pt x="193648" y="72296"/>
                      <a:pt x="195980" y="73480"/>
                      <a:pt x="196580" y="67881"/>
                    </a:cubicBezTo>
                    <a:cubicBezTo>
                      <a:pt x="197180" y="62283"/>
                      <a:pt x="195997" y="58168"/>
                      <a:pt x="199529" y="57285"/>
                    </a:cubicBezTo>
                    <a:cubicBezTo>
                      <a:pt x="203061" y="56402"/>
                      <a:pt x="202461" y="54936"/>
                      <a:pt x="201295" y="51404"/>
                    </a:cubicBezTo>
                    <a:cubicBezTo>
                      <a:pt x="200130" y="47872"/>
                      <a:pt x="198929" y="46989"/>
                      <a:pt x="204527" y="46989"/>
                    </a:cubicBezTo>
                    <a:cubicBezTo>
                      <a:pt x="210125" y="46989"/>
                      <a:pt x="212474" y="45806"/>
                      <a:pt x="212474" y="42874"/>
                    </a:cubicBezTo>
                    <a:cubicBezTo>
                      <a:pt x="212474" y="39943"/>
                      <a:pt x="216360" y="38159"/>
                      <a:pt x="213375" y="3432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7F1F1564-7BAF-4FE5-AEA1-F58EBC9E17DD}"/>
                  </a:ext>
                </a:extLst>
              </p:cNvPr>
              <p:cNvSpPr/>
              <p:nvPr/>
            </p:nvSpPr>
            <p:spPr>
              <a:xfrm>
                <a:off x="6217521" y="3095705"/>
                <a:ext cx="186423" cy="103969"/>
              </a:xfrm>
              <a:custGeom>
                <a:avLst/>
                <a:gdLst>
                  <a:gd name="connsiteX0" fmla="*/ 2508 w 186423"/>
                  <a:gd name="connsiteY0" fmla="*/ 75617 h 103969"/>
                  <a:gd name="connsiteX1" fmla="*/ 8689 w 186423"/>
                  <a:gd name="connsiteY1" fmla="*/ 78266 h 103969"/>
                  <a:gd name="connsiteX2" fmla="*/ 15523 w 186423"/>
                  <a:gd name="connsiteY2" fmla="*/ 82239 h 103969"/>
                  <a:gd name="connsiteX3" fmla="*/ 19285 w 186423"/>
                  <a:gd name="connsiteY3" fmla="*/ 88650 h 103969"/>
                  <a:gd name="connsiteX4" fmla="*/ 26791 w 186423"/>
                  <a:gd name="connsiteY4" fmla="*/ 91511 h 103969"/>
                  <a:gd name="connsiteX5" fmla="*/ 32742 w 186423"/>
                  <a:gd name="connsiteY5" fmla="*/ 96367 h 103969"/>
                  <a:gd name="connsiteX6" fmla="*/ 38923 w 186423"/>
                  <a:gd name="connsiteY6" fmla="*/ 102107 h 103969"/>
                  <a:gd name="connsiteX7" fmla="*/ 47754 w 186423"/>
                  <a:gd name="connsiteY7" fmla="*/ 103873 h 103969"/>
                  <a:gd name="connsiteX8" fmla="*/ 62111 w 186423"/>
                  <a:gd name="connsiteY8" fmla="*/ 102337 h 103969"/>
                  <a:gd name="connsiteX9" fmla="*/ 71153 w 186423"/>
                  <a:gd name="connsiteY9" fmla="*/ 96597 h 103969"/>
                  <a:gd name="connsiteX10" fmla="*/ 87048 w 186423"/>
                  <a:gd name="connsiteY10" fmla="*/ 94831 h 103969"/>
                  <a:gd name="connsiteX11" fmla="*/ 94112 w 186423"/>
                  <a:gd name="connsiteY11" fmla="*/ 89091 h 103969"/>
                  <a:gd name="connsiteX12" fmla="*/ 105379 w 186423"/>
                  <a:gd name="connsiteY12" fmla="*/ 89091 h 103969"/>
                  <a:gd name="connsiteX13" fmla="*/ 112125 w 186423"/>
                  <a:gd name="connsiteY13" fmla="*/ 90292 h 103969"/>
                  <a:gd name="connsiteX14" fmla="*/ 117300 w 186423"/>
                  <a:gd name="connsiteY14" fmla="*/ 89091 h 103969"/>
                  <a:gd name="connsiteX15" fmla="*/ 128550 w 186423"/>
                  <a:gd name="connsiteY15" fmla="*/ 84888 h 103969"/>
                  <a:gd name="connsiteX16" fmla="*/ 142678 w 186423"/>
                  <a:gd name="connsiteY16" fmla="*/ 76729 h 103969"/>
                  <a:gd name="connsiteX17" fmla="*/ 156594 w 186423"/>
                  <a:gd name="connsiteY17" fmla="*/ 47590 h 103969"/>
                  <a:gd name="connsiteX18" fmla="*/ 171376 w 186423"/>
                  <a:gd name="connsiteY18" fmla="*/ 33673 h 103969"/>
                  <a:gd name="connsiteX19" fmla="*/ 184850 w 186423"/>
                  <a:gd name="connsiteY19" fmla="*/ 28375 h 103969"/>
                  <a:gd name="connsiteX20" fmla="*/ 182643 w 186423"/>
                  <a:gd name="connsiteY20" fmla="*/ 21099 h 103969"/>
                  <a:gd name="connsiteX21" fmla="*/ 168956 w 186423"/>
                  <a:gd name="connsiteY21" fmla="*/ 14247 h 103969"/>
                  <a:gd name="connsiteX22" fmla="*/ 164965 w 186423"/>
                  <a:gd name="connsiteY22" fmla="*/ 10538 h 103969"/>
                  <a:gd name="connsiteX23" fmla="*/ 157759 w 186423"/>
                  <a:gd name="connsiteY23" fmla="*/ 11827 h 103969"/>
                  <a:gd name="connsiteX24" fmla="*/ 149530 w 186423"/>
                  <a:gd name="connsiteY24" fmla="*/ 7412 h 103969"/>
                  <a:gd name="connsiteX25" fmla="*/ 140099 w 186423"/>
                  <a:gd name="connsiteY25" fmla="*/ 3580 h 103969"/>
                  <a:gd name="connsiteX26" fmla="*/ 130986 w 186423"/>
                  <a:gd name="connsiteY26" fmla="*/ 931 h 103969"/>
                  <a:gd name="connsiteX27" fmla="*/ 121556 w 186423"/>
                  <a:gd name="connsiteY27" fmla="*/ 931 h 103969"/>
                  <a:gd name="connsiteX28" fmla="*/ 114492 w 186423"/>
                  <a:gd name="connsiteY28" fmla="*/ 12110 h 103969"/>
                  <a:gd name="connsiteX29" fmla="*/ 103895 w 186423"/>
                  <a:gd name="connsiteY29" fmla="*/ 19474 h 103969"/>
                  <a:gd name="connsiteX30" fmla="*/ 96549 w 186423"/>
                  <a:gd name="connsiteY30" fmla="*/ 16525 h 103969"/>
                  <a:gd name="connsiteX31" fmla="*/ 89485 w 186423"/>
                  <a:gd name="connsiteY31" fmla="*/ 18291 h 103969"/>
                  <a:gd name="connsiteX32" fmla="*/ 82703 w 186423"/>
                  <a:gd name="connsiteY32" fmla="*/ 20940 h 103969"/>
                  <a:gd name="connsiteX33" fmla="*/ 75056 w 186423"/>
                  <a:gd name="connsiteY33" fmla="*/ 22706 h 103969"/>
                  <a:gd name="connsiteX34" fmla="*/ 70641 w 186423"/>
                  <a:gd name="connsiteY34" fmla="*/ 29488 h 103969"/>
                  <a:gd name="connsiteX35" fmla="*/ 62394 w 186423"/>
                  <a:gd name="connsiteY35" fmla="*/ 32419 h 103969"/>
                  <a:gd name="connsiteX36" fmla="*/ 44451 w 186423"/>
                  <a:gd name="connsiteY36" fmla="*/ 34486 h 103969"/>
                  <a:gd name="connsiteX37" fmla="*/ 37387 w 186423"/>
                  <a:gd name="connsiteY37" fmla="*/ 30653 h 103969"/>
                  <a:gd name="connsiteX38" fmla="*/ 28257 w 186423"/>
                  <a:gd name="connsiteY38" fmla="*/ 24190 h 103969"/>
                  <a:gd name="connsiteX39" fmla="*/ 23118 w 186423"/>
                  <a:gd name="connsiteY39" fmla="*/ 23095 h 103969"/>
                  <a:gd name="connsiteX40" fmla="*/ 21192 w 186423"/>
                  <a:gd name="connsiteY40" fmla="*/ 29488 h 103969"/>
                  <a:gd name="connsiteX41" fmla="*/ 13245 w 186423"/>
                  <a:gd name="connsiteY41" fmla="*/ 33603 h 103969"/>
                  <a:gd name="connsiteX42" fmla="*/ 10013 w 186423"/>
                  <a:gd name="connsiteY42" fmla="*/ 38018 h 103969"/>
                  <a:gd name="connsiteX43" fmla="*/ 8247 w 186423"/>
                  <a:gd name="connsiteY43" fmla="*/ 43899 h 103969"/>
                  <a:gd name="connsiteX44" fmla="*/ 5298 w 186423"/>
                  <a:gd name="connsiteY44" fmla="*/ 54495 h 103969"/>
                  <a:gd name="connsiteX45" fmla="*/ 0 w 186423"/>
                  <a:gd name="connsiteY45" fmla="*/ 59616 h 103969"/>
                  <a:gd name="connsiteX46" fmla="*/ 601 w 186423"/>
                  <a:gd name="connsiteY46" fmla="*/ 65904 h 103969"/>
                  <a:gd name="connsiteX47" fmla="*/ 2508 w 186423"/>
                  <a:gd name="connsiteY47" fmla="*/ 75617 h 103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86423" h="103969">
                    <a:moveTo>
                      <a:pt x="2508" y="75617"/>
                    </a:moveTo>
                    <a:cubicBezTo>
                      <a:pt x="5157" y="76729"/>
                      <a:pt x="6481" y="75846"/>
                      <a:pt x="8689" y="78266"/>
                    </a:cubicBezTo>
                    <a:cubicBezTo>
                      <a:pt x="10896" y="80685"/>
                      <a:pt x="15082" y="80261"/>
                      <a:pt x="15523" y="82239"/>
                    </a:cubicBezTo>
                    <a:cubicBezTo>
                      <a:pt x="15965" y="84217"/>
                      <a:pt x="16194" y="88420"/>
                      <a:pt x="19285" y="88650"/>
                    </a:cubicBezTo>
                    <a:cubicBezTo>
                      <a:pt x="22375" y="88879"/>
                      <a:pt x="25466" y="89533"/>
                      <a:pt x="26791" y="91511"/>
                    </a:cubicBezTo>
                    <a:cubicBezTo>
                      <a:pt x="28114" y="93803"/>
                      <a:pt x="30231" y="95531"/>
                      <a:pt x="32742" y="96367"/>
                    </a:cubicBezTo>
                    <a:cubicBezTo>
                      <a:pt x="35391" y="97039"/>
                      <a:pt x="37387" y="101224"/>
                      <a:pt x="38923" y="102107"/>
                    </a:cubicBezTo>
                    <a:cubicBezTo>
                      <a:pt x="41655" y="103478"/>
                      <a:pt x="44705" y="104088"/>
                      <a:pt x="47754" y="103873"/>
                    </a:cubicBezTo>
                    <a:cubicBezTo>
                      <a:pt x="52610" y="103873"/>
                      <a:pt x="59462" y="104544"/>
                      <a:pt x="62111" y="102337"/>
                    </a:cubicBezTo>
                    <a:cubicBezTo>
                      <a:pt x="64760" y="100129"/>
                      <a:pt x="66968" y="96597"/>
                      <a:pt x="71153" y="96597"/>
                    </a:cubicBezTo>
                    <a:cubicBezTo>
                      <a:pt x="75339" y="96597"/>
                      <a:pt x="85723" y="97039"/>
                      <a:pt x="87048" y="94831"/>
                    </a:cubicBezTo>
                    <a:cubicBezTo>
                      <a:pt x="88372" y="92623"/>
                      <a:pt x="90580" y="89091"/>
                      <a:pt x="94112" y="89091"/>
                    </a:cubicBezTo>
                    <a:cubicBezTo>
                      <a:pt x="97644" y="89091"/>
                      <a:pt x="102288" y="88862"/>
                      <a:pt x="105379" y="89091"/>
                    </a:cubicBezTo>
                    <a:cubicBezTo>
                      <a:pt x="107672" y="89182"/>
                      <a:pt x="109942" y="89586"/>
                      <a:pt x="112125" y="90292"/>
                    </a:cubicBezTo>
                    <a:cubicBezTo>
                      <a:pt x="112849" y="89480"/>
                      <a:pt x="114527" y="88986"/>
                      <a:pt x="117300" y="89091"/>
                    </a:cubicBezTo>
                    <a:cubicBezTo>
                      <a:pt x="123039" y="89303"/>
                      <a:pt x="123481" y="85330"/>
                      <a:pt x="128550" y="84888"/>
                    </a:cubicBezTo>
                    <a:cubicBezTo>
                      <a:pt x="133618" y="84447"/>
                      <a:pt x="138704" y="86001"/>
                      <a:pt x="142678" y="76729"/>
                    </a:cubicBezTo>
                    <a:cubicBezTo>
                      <a:pt x="146651" y="67457"/>
                      <a:pt x="151066" y="52217"/>
                      <a:pt x="156594" y="47590"/>
                    </a:cubicBezTo>
                    <a:cubicBezTo>
                      <a:pt x="162122" y="42963"/>
                      <a:pt x="166749" y="35439"/>
                      <a:pt x="171376" y="33673"/>
                    </a:cubicBezTo>
                    <a:cubicBezTo>
                      <a:pt x="176003" y="31907"/>
                      <a:pt x="182201" y="30812"/>
                      <a:pt x="184850" y="28375"/>
                    </a:cubicBezTo>
                    <a:cubicBezTo>
                      <a:pt x="187499" y="25938"/>
                      <a:pt x="186829" y="22424"/>
                      <a:pt x="182643" y="21099"/>
                    </a:cubicBezTo>
                    <a:cubicBezTo>
                      <a:pt x="178458" y="19775"/>
                      <a:pt x="171376" y="16454"/>
                      <a:pt x="168956" y="14247"/>
                    </a:cubicBezTo>
                    <a:cubicBezTo>
                      <a:pt x="167515" y="13135"/>
                      <a:pt x="166179" y="11894"/>
                      <a:pt x="164965" y="10538"/>
                    </a:cubicBezTo>
                    <a:cubicBezTo>
                      <a:pt x="162627" y="11268"/>
                      <a:pt x="160206" y="11701"/>
                      <a:pt x="157759" y="11827"/>
                    </a:cubicBezTo>
                    <a:cubicBezTo>
                      <a:pt x="153645" y="11827"/>
                      <a:pt x="149812" y="9461"/>
                      <a:pt x="149530" y="7412"/>
                    </a:cubicBezTo>
                    <a:cubicBezTo>
                      <a:pt x="149247" y="5364"/>
                      <a:pt x="144232" y="3580"/>
                      <a:pt x="140099" y="3580"/>
                    </a:cubicBezTo>
                    <a:cubicBezTo>
                      <a:pt x="135967" y="3580"/>
                      <a:pt x="135402" y="2697"/>
                      <a:pt x="130986" y="931"/>
                    </a:cubicBezTo>
                    <a:cubicBezTo>
                      <a:pt x="126571" y="-835"/>
                      <a:pt x="125971" y="348"/>
                      <a:pt x="121556" y="931"/>
                    </a:cubicBezTo>
                    <a:cubicBezTo>
                      <a:pt x="117141" y="1514"/>
                      <a:pt x="116858" y="7995"/>
                      <a:pt x="114492" y="12110"/>
                    </a:cubicBezTo>
                    <a:cubicBezTo>
                      <a:pt x="112125" y="16225"/>
                      <a:pt x="106544" y="19474"/>
                      <a:pt x="103895" y="19474"/>
                    </a:cubicBezTo>
                    <a:cubicBezTo>
                      <a:pt x="101105" y="19801"/>
                      <a:pt x="98339" y="18691"/>
                      <a:pt x="96549" y="16525"/>
                    </a:cubicBezTo>
                    <a:cubicBezTo>
                      <a:pt x="94483" y="13876"/>
                      <a:pt x="90368" y="16243"/>
                      <a:pt x="89485" y="18291"/>
                    </a:cubicBezTo>
                    <a:cubicBezTo>
                      <a:pt x="88602" y="20340"/>
                      <a:pt x="85070" y="19174"/>
                      <a:pt x="82703" y="20940"/>
                    </a:cubicBezTo>
                    <a:cubicBezTo>
                      <a:pt x="80337" y="22706"/>
                      <a:pt x="78005" y="22706"/>
                      <a:pt x="75056" y="22706"/>
                    </a:cubicBezTo>
                    <a:cubicBezTo>
                      <a:pt x="72107" y="22706"/>
                      <a:pt x="70941" y="27121"/>
                      <a:pt x="70641" y="29488"/>
                    </a:cubicBezTo>
                    <a:cubicBezTo>
                      <a:pt x="70341" y="31854"/>
                      <a:pt x="64760" y="29488"/>
                      <a:pt x="62394" y="32419"/>
                    </a:cubicBezTo>
                    <a:cubicBezTo>
                      <a:pt x="60027" y="35351"/>
                      <a:pt x="50031" y="34486"/>
                      <a:pt x="44451" y="34486"/>
                    </a:cubicBezTo>
                    <a:cubicBezTo>
                      <a:pt x="38870" y="34486"/>
                      <a:pt x="40318" y="30954"/>
                      <a:pt x="37387" y="30653"/>
                    </a:cubicBezTo>
                    <a:cubicBezTo>
                      <a:pt x="34455" y="30353"/>
                      <a:pt x="32972" y="26539"/>
                      <a:pt x="28257" y="24190"/>
                    </a:cubicBezTo>
                    <a:cubicBezTo>
                      <a:pt x="26688" y="23330"/>
                      <a:pt x="24901" y="22949"/>
                      <a:pt x="23118" y="23095"/>
                    </a:cubicBezTo>
                    <a:cubicBezTo>
                      <a:pt x="23576" y="25550"/>
                      <a:pt x="21192" y="27157"/>
                      <a:pt x="21192" y="29488"/>
                    </a:cubicBezTo>
                    <a:cubicBezTo>
                      <a:pt x="21192" y="32419"/>
                      <a:pt x="18843" y="33603"/>
                      <a:pt x="13245" y="33603"/>
                    </a:cubicBezTo>
                    <a:cubicBezTo>
                      <a:pt x="7647" y="33603"/>
                      <a:pt x="8830" y="34486"/>
                      <a:pt x="10013" y="38018"/>
                    </a:cubicBezTo>
                    <a:cubicBezTo>
                      <a:pt x="11196" y="41550"/>
                      <a:pt x="11779" y="43016"/>
                      <a:pt x="8247" y="43899"/>
                    </a:cubicBezTo>
                    <a:cubicBezTo>
                      <a:pt x="4715" y="44782"/>
                      <a:pt x="5881" y="48914"/>
                      <a:pt x="5298" y="54495"/>
                    </a:cubicBezTo>
                    <a:cubicBezTo>
                      <a:pt x="4751" y="59616"/>
                      <a:pt x="2737" y="59069"/>
                      <a:pt x="0" y="59616"/>
                    </a:cubicBezTo>
                    <a:cubicBezTo>
                      <a:pt x="348" y="61695"/>
                      <a:pt x="548" y="63796"/>
                      <a:pt x="601" y="65904"/>
                    </a:cubicBezTo>
                    <a:cubicBezTo>
                      <a:pt x="512" y="69665"/>
                      <a:pt x="-141" y="74557"/>
                      <a:pt x="2508" y="7561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E65A9F08-E9C3-409C-B8FF-582B9F88C64B}"/>
                  </a:ext>
                </a:extLst>
              </p:cNvPr>
              <p:cNvSpPr/>
              <p:nvPr/>
            </p:nvSpPr>
            <p:spPr>
              <a:xfrm>
                <a:off x="6284754" y="3184695"/>
                <a:ext cx="120538" cy="142709"/>
              </a:xfrm>
              <a:custGeom>
                <a:avLst/>
                <a:gdLst>
                  <a:gd name="connsiteX0" fmla="*/ 119825 w 120538"/>
                  <a:gd name="connsiteY0" fmla="*/ 103627 h 142709"/>
                  <a:gd name="connsiteX1" fmla="*/ 109882 w 120538"/>
                  <a:gd name="connsiteY1" fmla="*/ 94355 h 142709"/>
                  <a:gd name="connsiteX2" fmla="*/ 106350 w 120538"/>
                  <a:gd name="connsiteY2" fmla="*/ 87733 h 142709"/>
                  <a:gd name="connsiteX3" fmla="*/ 103701 w 120538"/>
                  <a:gd name="connsiteY3" fmla="*/ 80898 h 142709"/>
                  <a:gd name="connsiteX4" fmla="*/ 108116 w 120538"/>
                  <a:gd name="connsiteY4" fmla="*/ 72951 h 142709"/>
                  <a:gd name="connsiteX5" fmla="*/ 112090 w 120538"/>
                  <a:gd name="connsiteY5" fmla="*/ 67653 h 142709"/>
                  <a:gd name="connsiteX6" fmla="*/ 112319 w 120538"/>
                  <a:gd name="connsiteY6" fmla="*/ 59035 h 142709"/>
                  <a:gd name="connsiteX7" fmla="*/ 112319 w 120538"/>
                  <a:gd name="connsiteY7" fmla="*/ 53525 h 142709"/>
                  <a:gd name="connsiteX8" fmla="*/ 104372 w 120538"/>
                  <a:gd name="connsiteY8" fmla="*/ 51317 h 142709"/>
                  <a:gd name="connsiteX9" fmla="*/ 93335 w 120538"/>
                  <a:gd name="connsiteY9" fmla="*/ 56385 h 142709"/>
                  <a:gd name="connsiteX10" fmla="*/ 80531 w 120538"/>
                  <a:gd name="connsiteY10" fmla="*/ 51087 h 142709"/>
                  <a:gd name="connsiteX11" fmla="*/ 75233 w 120538"/>
                  <a:gd name="connsiteY11" fmla="*/ 43811 h 142709"/>
                  <a:gd name="connsiteX12" fmla="*/ 78094 w 120538"/>
                  <a:gd name="connsiteY12" fmla="*/ 36518 h 142709"/>
                  <a:gd name="connsiteX13" fmla="*/ 70818 w 120538"/>
                  <a:gd name="connsiteY13" fmla="*/ 32103 h 142709"/>
                  <a:gd name="connsiteX14" fmla="*/ 59109 w 120538"/>
                  <a:gd name="connsiteY14" fmla="*/ 24155 h 142709"/>
                  <a:gd name="connsiteX15" fmla="*/ 53157 w 120538"/>
                  <a:gd name="connsiteY15" fmla="*/ 12676 h 142709"/>
                  <a:gd name="connsiteX16" fmla="*/ 45652 w 120538"/>
                  <a:gd name="connsiteY16" fmla="*/ 4517 h 142709"/>
                  <a:gd name="connsiteX17" fmla="*/ 44892 w 120538"/>
                  <a:gd name="connsiteY17" fmla="*/ 1303 h 142709"/>
                  <a:gd name="connsiteX18" fmla="*/ 38146 w 120538"/>
                  <a:gd name="connsiteY18" fmla="*/ 102 h 142709"/>
                  <a:gd name="connsiteX19" fmla="*/ 26879 w 120538"/>
                  <a:gd name="connsiteY19" fmla="*/ 102 h 142709"/>
                  <a:gd name="connsiteX20" fmla="*/ 19815 w 120538"/>
                  <a:gd name="connsiteY20" fmla="*/ 5842 h 142709"/>
                  <a:gd name="connsiteX21" fmla="*/ 3921 w 120538"/>
                  <a:gd name="connsiteY21" fmla="*/ 7608 h 142709"/>
                  <a:gd name="connsiteX22" fmla="*/ 0 w 120538"/>
                  <a:gd name="connsiteY22" fmla="*/ 8791 h 142709"/>
                  <a:gd name="connsiteX23" fmla="*/ 2596 w 120538"/>
                  <a:gd name="connsiteY23" fmla="*/ 12023 h 142709"/>
                  <a:gd name="connsiteX24" fmla="*/ 6128 w 120538"/>
                  <a:gd name="connsiteY24" fmla="*/ 17974 h 142709"/>
                  <a:gd name="connsiteX25" fmla="*/ 9007 w 120538"/>
                  <a:gd name="connsiteY25" fmla="*/ 25038 h 142709"/>
                  <a:gd name="connsiteX26" fmla="*/ 10985 w 120538"/>
                  <a:gd name="connsiteY26" fmla="*/ 29683 h 142709"/>
                  <a:gd name="connsiteX27" fmla="*/ 13634 w 120538"/>
                  <a:gd name="connsiteY27" fmla="*/ 35635 h 142709"/>
                  <a:gd name="connsiteX28" fmla="*/ 12751 w 120538"/>
                  <a:gd name="connsiteY28" fmla="*/ 43370 h 142709"/>
                  <a:gd name="connsiteX29" fmla="*/ 17607 w 120538"/>
                  <a:gd name="connsiteY29" fmla="*/ 51970 h 142709"/>
                  <a:gd name="connsiteX30" fmla="*/ 10543 w 120538"/>
                  <a:gd name="connsiteY30" fmla="*/ 62125 h 142709"/>
                  <a:gd name="connsiteX31" fmla="*/ 16724 w 120538"/>
                  <a:gd name="connsiteY31" fmla="*/ 68536 h 142709"/>
                  <a:gd name="connsiteX32" fmla="*/ 22693 w 120538"/>
                  <a:gd name="connsiteY32" fmla="*/ 73163 h 142709"/>
                  <a:gd name="connsiteX33" fmla="*/ 14958 w 120538"/>
                  <a:gd name="connsiteY33" fmla="*/ 77807 h 142709"/>
                  <a:gd name="connsiteX34" fmla="*/ 19161 w 120538"/>
                  <a:gd name="connsiteY34" fmla="*/ 81551 h 142709"/>
                  <a:gd name="connsiteX35" fmla="*/ 21139 w 120538"/>
                  <a:gd name="connsiteY35" fmla="*/ 88404 h 142709"/>
                  <a:gd name="connsiteX36" fmla="*/ 18049 w 120538"/>
                  <a:gd name="connsiteY36" fmla="*/ 94797 h 142709"/>
                  <a:gd name="connsiteX37" fmla="*/ 23347 w 120538"/>
                  <a:gd name="connsiteY37" fmla="*/ 100978 h 142709"/>
                  <a:gd name="connsiteX38" fmla="*/ 36592 w 120538"/>
                  <a:gd name="connsiteY38" fmla="*/ 107388 h 142709"/>
                  <a:gd name="connsiteX39" fmla="*/ 43886 w 120538"/>
                  <a:gd name="connsiteY39" fmla="*/ 115989 h 142709"/>
                  <a:gd name="connsiteX40" fmla="*/ 41678 w 120538"/>
                  <a:gd name="connsiteY40" fmla="*/ 127910 h 142709"/>
                  <a:gd name="connsiteX41" fmla="*/ 51391 w 120538"/>
                  <a:gd name="connsiteY41" fmla="*/ 136298 h 142709"/>
                  <a:gd name="connsiteX42" fmla="*/ 55771 w 120538"/>
                  <a:gd name="connsiteY42" fmla="*/ 142709 h 142709"/>
                  <a:gd name="connsiteX43" fmla="*/ 60663 w 120538"/>
                  <a:gd name="connsiteY43" fmla="*/ 140714 h 142709"/>
                  <a:gd name="connsiteX44" fmla="*/ 75445 w 120538"/>
                  <a:gd name="connsiteY44" fmla="*/ 137411 h 142709"/>
                  <a:gd name="connsiteX45" fmla="*/ 85158 w 120538"/>
                  <a:gd name="connsiteY45" fmla="*/ 133649 h 142709"/>
                  <a:gd name="connsiteX46" fmla="*/ 96637 w 120538"/>
                  <a:gd name="connsiteY46" fmla="*/ 132113 h 142709"/>
                  <a:gd name="connsiteX47" fmla="*/ 105255 w 120538"/>
                  <a:gd name="connsiteY47" fmla="*/ 128581 h 142709"/>
                  <a:gd name="connsiteX48" fmla="*/ 103489 w 120538"/>
                  <a:gd name="connsiteY48" fmla="*/ 119963 h 142709"/>
                  <a:gd name="connsiteX49" fmla="*/ 106350 w 120538"/>
                  <a:gd name="connsiteY49" fmla="*/ 115989 h 142709"/>
                  <a:gd name="connsiteX50" fmla="*/ 116505 w 120538"/>
                  <a:gd name="connsiteY50" fmla="*/ 112015 h 142709"/>
                  <a:gd name="connsiteX51" fmla="*/ 119825 w 120538"/>
                  <a:gd name="connsiteY51" fmla="*/ 103627 h 142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20538" h="142709">
                    <a:moveTo>
                      <a:pt x="119825" y="103627"/>
                    </a:moveTo>
                    <a:cubicBezTo>
                      <a:pt x="117617" y="99653"/>
                      <a:pt x="110324" y="97675"/>
                      <a:pt x="109882" y="94355"/>
                    </a:cubicBezTo>
                    <a:cubicBezTo>
                      <a:pt x="109748" y="91732"/>
                      <a:pt x="108454" y="89305"/>
                      <a:pt x="106350" y="87733"/>
                    </a:cubicBezTo>
                    <a:cubicBezTo>
                      <a:pt x="104584" y="86638"/>
                      <a:pt x="101723" y="86408"/>
                      <a:pt x="103701" y="80898"/>
                    </a:cubicBezTo>
                    <a:cubicBezTo>
                      <a:pt x="105679" y="75388"/>
                      <a:pt x="104814" y="74717"/>
                      <a:pt x="108116" y="72951"/>
                    </a:cubicBezTo>
                    <a:cubicBezTo>
                      <a:pt x="111419" y="71185"/>
                      <a:pt x="112090" y="72068"/>
                      <a:pt x="112090" y="67653"/>
                    </a:cubicBezTo>
                    <a:cubicBezTo>
                      <a:pt x="112090" y="63238"/>
                      <a:pt x="110553" y="61913"/>
                      <a:pt x="112319" y="59035"/>
                    </a:cubicBezTo>
                    <a:cubicBezTo>
                      <a:pt x="114085" y="56156"/>
                      <a:pt x="115181" y="55291"/>
                      <a:pt x="112319" y="53525"/>
                    </a:cubicBezTo>
                    <a:cubicBezTo>
                      <a:pt x="109459" y="51758"/>
                      <a:pt x="105697" y="47785"/>
                      <a:pt x="104372" y="51317"/>
                    </a:cubicBezTo>
                    <a:cubicBezTo>
                      <a:pt x="103048" y="54849"/>
                      <a:pt x="97079" y="59706"/>
                      <a:pt x="93335" y="56385"/>
                    </a:cubicBezTo>
                    <a:cubicBezTo>
                      <a:pt x="89591" y="53065"/>
                      <a:pt x="81626" y="53083"/>
                      <a:pt x="80531" y="51087"/>
                    </a:cubicBezTo>
                    <a:cubicBezTo>
                      <a:pt x="79436" y="49092"/>
                      <a:pt x="71471" y="47997"/>
                      <a:pt x="75233" y="43811"/>
                    </a:cubicBezTo>
                    <a:cubicBezTo>
                      <a:pt x="78995" y="39626"/>
                      <a:pt x="78977" y="39608"/>
                      <a:pt x="78094" y="36518"/>
                    </a:cubicBezTo>
                    <a:cubicBezTo>
                      <a:pt x="77302" y="33291"/>
                      <a:pt x="74046" y="31315"/>
                      <a:pt x="70818" y="32103"/>
                    </a:cubicBezTo>
                    <a:cubicBezTo>
                      <a:pt x="65512" y="32611"/>
                      <a:pt x="60595" y="29274"/>
                      <a:pt x="59109" y="24155"/>
                    </a:cubicBezTo>
                    <a:cubicBezTo>
                      <a:pt x="58281" y="19833"/>
                      <a:pt x="56213" y="15844"/>
                      <a:pt x="53157" y="12676"/>
                    </a:cubicBezTo>
                    <a:cubicBezTo>
                      <a:pt x="50807" y="9821"/>
                      <a:pt x="48301" y="7097"/>
                      <a:pt x="45652" y="4517"/>
                    </a:cubicBezTo>
                    <a:cubicBezTo>
                      <a:pt x="44380" y="3369"/>
                      <a:pt x="44080" y="2151"/>
                      <a:pt x="44892" y="1303"/>
                    </a:cubicBezTo>
                    <a:cubicBezTo>
                      <a:pt x="42709" y="596"/>
                      <a:pt x="40439" y="192"/>
                      <a:pt x="38146" y="102"/>
                    </a:cubicBezTo>
                    <a:cubicBezTo>
                      <a:pt x="35055" y="-128"/>
                      <a:pt x="30411" y="102"/>
                      <a:pt x="26879" y="102"/>
                    </a:cubicBezTo>
                    <a:cubicBezTo>
                      <a:pt x="23347" y="102"/>
                      <a:pt x="21139" y="3634"/>
                      <a:pt x="19815" y="5842"/>
                    </a:cubicBezTo>
                    <a:cubicBezTo>
                      <a:pt x="18490" y="8049"/>
                      <a:pt x="8123" y="7608"/>
                      <a:pt x="3921" y="7608"/>
                    </a:cubicBezTo>
                    <a:cubicBezTo>
                      <a:pt x="2527" y="7613"/>
                      <a:pt x="1165" y="8025"/>
                      <a:pt x="0" y="8791"/>
                    </a:cubicBezTo>
                    <a:cubicBezTo>
                      <a:pt x="339" y="10202"/>
                      <a:pt x="1291" y="11387"/>
                      <a:pt x="2596" y="12023"/>
                    </a:cubicBezTo>
                    <a:cubicBezTo>
                      <a:pt x="5687" y="13118"/>
                      <a:pt x="6128" y="16650"/>
                      <a:pt x="6128" y="17974"/>
                    </a:cubicBezTo>
                    <a:cubicBezTo>
                      <a:pt x="6128" y="19299"/>
                      <a:pt x="6799" y="24155"/>
                      <a:pt x="9007" y="25038"/>
                    </a:cubicBezTo>
                    <a:cubicBezTo>
                      <a:pt x="11214" y="25921"/>
                      <a:pt x="10985" y="28359"/>
                      <a:pt x="10985" y="29683"/>
                    </a:cubicBezTo>
                    <a:cubicBezTo>
                      <a:pt x="11156" y="31913"/>
                      <a:pt x="12092" y="34015"/>
                      <a:pt x="13634" y="35635"/>
                    </a:cubicBezTo>
                    <a:cubicBezTo>
                      <a:pt x="15188" y="36747"/>
                      <a:pt x="10102" y="41816"/>
                      <a:pt x="12751" y="43370"/>
                    </a:cubicBezTo>
                    <a:cubicBezTo>
                      <a:pt x="15400" y="44924"/>
                      <a:pt x="18720" y="49321"/>
                      <a:pt x="17607" y="51970"/>
                    </a:cubicBezTo>
                    <a:cubicBezTo>
                      <a:pt x="16494" y="54619"/>
                      <a:pt x="10773" y="58823"/>
                      <a:pt x="10543" y="62125"/>
                    </a:cubicBezTo>
                    <a:cubicBezTo>
                      <a:pt x="10313" y="65428"/>
                      <a:pt x="13634" y="67653"/>
                      <a:pt x="16724" y="68536"/>
                    </a:cubicBezTo>
                    <a:cubicBezTo>
                      <a:pt x="19815" y="69419"/>
                      <a:pt x="23788" y="70514"/>
                      <a:pt x="22693" y="73163"/>
                    </a:cubicBezTo>
                    <a:cubicBezTo>
                      <a:pt x="21599" y="75812"/>
                      <a:pt x="14075" y="74929"/>
                      <a:pt x="14958" y="77807"/>
                    </a:cubicBezTo>
                    <a:cubicBezTo>
                      <a:pt x="15841" y="80686"/>
                      <a:pt x="17837" y="78690"/>
                      <a:pt x="19161" y="81551"/>
                    </a:cubicBezTo>
                    <a:cubicBezTo>
                      <a:pt x="20486" y="84412"/>
                      <a:pt x="22905" y="86196"/>
                      <a:pt x="21139" y="88404"/>
                    </a:cubicBezTo>
                    <a:cubicBezTo>
                      <a:pt x="19373" y="90611"/>
                      <a:pt x="17395" y="92819"/>
                      <a:pt x="18049" y="94797"/>
                    </a:cubicBezTo>
                    <a:cubicBezTo>
                      <a:pt x="18702" y="96775"/>
                      <a:pt x="18490" y="98117"/>
                      <a:pt x="23347" y="100978"/>
                    </a:cubicBezTo>
                    <a:cubicBezTo>
                      <a:pt x="28203" y="103839"/>
                      <a:pt x="32406" y="104951"/>
                      <a:pt x="36592" y="107388"/>
                    </a:cubicBezTo>
                    <a:cubicBezTo>
                      <a:pt x="40777" y="109826"/>
                      <a:pt x="46747" y="111574"/>
                      <a:pt x="43886" y="115989"/>
                    </a:cubicBezTo>
                    <a:cubicBezTo>
                      <a:pt x="41025" y="120404"/>
                      <a:pt x="36592" y="125049"/>
                      <a:pt x="41678" y="127910"/>
                    </a:cubicBezTo>
                    <a:cubicBezTo>
                      <a:pt x="45502" y="129945"/>
                      <a:pt x="48821" y="132811"/>
                      <a:pt x="51391" y="136298"/>
                    </a:cubicBezTo>
                    <a:cubicBezTo>
                      <a:pt x="52875" y="138171"/>
                      <a:pt x="54517" y="140731"/>
                      <a:pt x="55771" y="142709"/>
                    </a:cubicBezTo>
                    <a:cubicBezTo>
                      <a:pt x="57004" y="141321"/>
                      <a:pt x="58811" y="140584"/>
                      <a:pt x="60663" y="140714"/>
                    </a:cubicBezTo>
                    <a:cubicBezTo>
                      <a:pt x="67939" y="140714"/>
                      <a:pt x="71259" y="140272"/>
                      <a:pt x="75445" y="137411"/>
                    </a:cubicBezTo>
                    <a:cubicBezTo>
                      <a:pt x="79630" y="134550"/>
                      <a:pt x="81626" y="133649"/>
                      <a:pt x="85158" y="133649"/>
                    </a:cubicBezTo>
                    <a:cubicBezTo>
                      <a:pt x="88690" y="133649"/>
                      <a:pt x="91569" y="131230"/>
                      <a:pt x="96637" y="132113"/>
                    </a:cubicBezTo>
                    <a:cubicBezTo>
                      <a:pt x="101706" y="132996"/>
                      <a:pt x="105255" y="132325"/>
                      <a:pt x="105255" y="128581"/>
                    </a:cubicBezTo>
                    <a:cubicBezTo>
                      <a:pt x="105255" y="124837"/>
                      <a:pt x="105697" y="122612"/>
                      <a:pt x="103489" y="119963"/>
                    </a:cubicBezTo>
                    <a:cubicBezTo>
                      <a:pt x="101282" y="117314"/>
                      <a:pt x="102377" y="115989"/>
                      <a:pt x="106350" y="115989"/>
                    </a:cubicBezTo>
                    <a:cubicBezTo>
                      <a:pt x="110324" y="115989"/>
                      <a:pt x="114527" y="115336"/>
                      <a:pt x="116505" y="112015"/>
                    </a:cubicBezTo>
                    <a:cubicBezTo>
                      <a:pt x="118483" y="108695"/>
                      <a:pt x="122068" y="107600"/>
                      <a:pt x="119825" y="10362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3FB6389F-375B-487C-B56E-CFA8B396D902}"/>
                  </a:ext>
                </a:extLst>
              </p:cNvPr>
              <p:cNvSpPr/>
              <p:nvPr/>
            </p:nvSpPr>
            <p:spPr>
              <a:xfrm>
                <a:off x="6302608" y="3308216"/>
                <a:ext cx="47638" cy="99294"/>
              </a:xfrm>
              <a:custGeom>
                <a:avLst/>
                <a:gdLst>
                  <a:gd name="connsiteX0" fmla="*/ 46341 w 47638"/>
                  <a:gd name="connsiteY0" fmla="*/ 60690 h 99294"/>
                  <a:gd name="connsiteX1" fmla="*/ 33308 w 47638"/>
                  <a:gd name="connsiteY1" fmla="*/ 47886 h 99294"/>
                  <a:gd name="connsiteX2" fmla="*/ 33749 w 47638"/>
                  <a:gd name="connsiteY2" fmla="*/ 29113 h 99294"/>
                  <a:gd name="connsiteX3" fmla="*/ 37917 w 47638"/>
                  <a:gd name="connsiteY3" fmla="*/ 19188 h 99294"/>
                  <a:gd name="connsiteX4" fmla="*/ 33537 w 47638"/>
                  <a:gd name="connsiteY4" fmla="*/ 12777 h 99294"/>
                  <a:gd name="connsiteX5" fmla="*/ 23824 w 47638"/>
                  <a:gd name="connsiteY5" fmla="*/ 4388 h 99294"/>
                  <a:gd name="connsiteX6" fmla="*/ 21492 w 47638"/>
                  <a:gd name="connsiteY6" fmla="*/ 1227 h 99294"/>
                  <a:gd name="connsiteX7" fmla="*/ 16530 w 47638"/>
                  <a:gd name="connsiteY7" fmla="*/ 2410 h 99294"/>
                  <a:gd name="connsiteX8" fmla="*/ 9695 w 47638"/>
                  <a:gd name="connsiteY8" fmla="*/ 203 h 99294"/>
                  <a:gd name="connsiteX9" fmla="*/ 3514 w 47638"/>
                  <a:gd name="connsiteY9" fmla="*/ 6596 h 99294"/>
                  <a:gd name="connsiteX10" fmla="*/ 1077 w 47638"/>
                  <a:gd name="connsiteY10" fmla="*/ 15868 h 99294"/>
                  <a:gd name="connsiteX11" fmla="*/ 0 w 47638"/>
                  <a:gd name="connsiteY11" fmla="*/ 22172 h 99294"/>
                  <a:gd name="connsiteX12" fmla="*/ 5563 w 47638"/>
                  <a:gd name="connsiteY12" fmla="*/ 27294 h 99294"/>
                  <a:gd name="connsiteX13" fmla="*/ 5563 w 47638"/>
                  <a:gd name="connsiteY13" fmla="*/ 58923 h 99294"/>
                  <a:gd name="connsiteX14" fmla="*/ 7453 w 47638"/>
                  <a:gd name="connsiteY14" fmla="*/ 79180 h 99294"/>
                  <a:gd name="connsiteX15" fmla="*/ 11885 w 47638"/>
                  <a:gd name="connsiteY15" fmla="*/ 91207 h 99294"/>
                  <a:gd name="connsiteX16" fmla="*/ 10914 w 47638"/>
                  <a:gd name="connsiteY16" fmla="*/ 99295 h 99294"/>
                  <a:gd name="connsiteX17" fmla="*/ 19409 w 47638"/>
                  <a:gd name="connsiteY17" fmla="*/ 97529 h 99294"/>
                  <a:gd name="connsiteX18" fmla="*/ 31542 w 47638"/>
                  <a:gd name="connsiteY18" fmla="*/ 91348 h 99294"/>
                  <a:gd name="connsiteX19" fmla="*/ 39047 w 47638"/>
                  <a:gd name="connsiteY19" fmla="*/ 78332 h 99294"/>
                  <a:gd name="connsiteX20" fmla="*/ 45458 w 47638"/>
                  <a:gd name="connsiteY20" fmla="*/ 70155 h 99294"/>
                  <a:gd name="connsiteX21" fmla="*/ 46341 w 47638"/>
                  <a:gd name="connsiteY21" fmla="*/ 60690 h 99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7638" h="99294">
                    <a:moveTo>
                      <a:pt x="46341" y="60690"/>
                    </a:moveTo>
                    <a:cubicBezTo>
                      <a:pt x="43692" y="57157"/>
                      <a:pt x="33308" y="54508"/>
                      <a:pt x="33308" y="47886"/>
                    </a:cubicBezTo>
                    <a:cubicBezTo>
                      <a:pt x="33308" y="41263"/>
                      <a:pt x="31100" y="33528"/>
                      <a:pt x="33749" y="29113"/>
                    </a:cubicBezTo>
                    <a:cubicBezTo>
                      <a:pt x="35515" y="26128"/>
                      <a:pt x="35727" y="21713"/>
                      <a:pt x="37917" y="19188"/>
                    </a:cubicBezTo>
                    <a:cubicBezTo>
                      <a:pt x="36663" y="17210"/>
                      <a:pt x="35021" y="14649"/>
                      <a:pt x="33537" y="12777"/>
                    </a:cubicBezTo>
                    <a:cubicBezTo>
                      <a:pt x="30967" y="9290"/>
                      <a:pt x="27648" y="6423"/>
                      <a:pt x="23824" y="4388"/>
                    </a:cubicBezTo>
                    <a:cubicBezTo>
                      <a:pt x="22530" y="3837"/>
                      <a:pt x="21637" y="2626"/>
                      <a:pt x="21492" y="1227"/>
                    </a:cubicBezTo>
                    <a:cubicBezTo>
                      <a:pt x="19863" y="1718"/>
                      <a:pt x="18206" y="2114"/>
                      <a:pt x="16530" y="2410"/>
                    </a:cubicBezTo>
                    <a:cubicBezTo>
                      <a:pt x="14323" y="2622"/>
                      <a:pt x="12998" y="1527"/>
                      <a:pt x="9695" y="203"/>
                    </a:cubicBezTo>
                    <a:cubicBezTo>
                      <a:pt x="6393" y="-1122"/>
                      <a:pt x="6376" y="4388"/>
                      <a:pt x="3514" y="6596"/>
                    </a:cubicBezTo>
                    <a:cubicBezTo>
                      <a:pt x="654" y="8803"/>
                      <a:pt x="636" y="11894"/>
                      <a:pt x="1077" y="15868"/>
                    </a:cubicBezTo>
                    <a:cubicBezTo>
                      <a:pt x="1130" y="18019"/>
                      <a:pt x="764" y="20160"/>
                      <a:pt x="0" y="22172"/>
                    </a:cubicBezTo>
                    <a:cubicBezTo>
                      <a:pt x="1722" y="24017"/>
                      <a:pt x="3582" y="25729"/>
                      <a:pt x="5563" y="27294"/>
                    </a:cubicBezTo>
                    <a:cubicBezTo>
                      <a:pt x="12521" y="32362"/>
                      <a:pt x="5563" y="45643"/>
                      <a:pt x="5563" y="58923"/>
                    </a:cubicBezTo>
                    <a:cubicBezTo>
                      <a:pt x="5563" y="72204"/>
                      <a:pt x="-777" y="75383"/>
                      <a:pt x="7453" y="79180"/>
                    </a:cubicBezTo>
                    <a:cubicBezTo>
                      <a:pt x="15683" y="82977"/>
                      <a:pt x="13157" y="86138"/>
                      <a:pt x="11885" y="91207"/>
                    </a:cubicBezTo>
                    <a:cubicBezTo>
                      <a:pt x="11042" y="93814"/>
                      <a:pt x="10712" y="96561"/>
                      <a:pt x="10914" y="99295"/>
                    </a:cubicBezTo>
                    <a:cubicBezTo>
                      <a:pt x="13623" y="98224"/>
                      <a:pt x="16497" y="97627"/>
                      <a:pt x="19409" y="97529"/>
                    </a:cubicBezTo>
                    <a:cubicBezTo>
                      <a:pt x="26031" y="97317"/>
                      <a:pt x="30005" y="95763"/>
                      <a:pt x="31542" y="91348"/>
                    </a:cubicBezTo>
                    <a:cubicBezTo>
                      <a:pt x="33078" y="86933"/>
                      <a:pt x="35074" y="81635"/>
                      <a:pt x="39047" y="78332"/>
                    </a:cubicBezTo>
                    <a:cubicBezTo>
                      <a:pt x="43021" y="75030"/>
                      <a:pt x="43904" y="71710"/>
                      <a:pt x="45458" y="70155"/>
                    </a:cubicBezTo>
                    <a:cubicBezTo>
                      <a:pt x="47012" y="68601"/>
                      <a:pt x="48990" y="64222"/>
                      <a:pt x="46341" y="6069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F7EA4E7B-EEB9-4B35-8FBA-3CF77319870D}"/>
                  </a:ext>
                </a:extLst>
              </p:cNvPr>
              <p:cNvSpPr/>
              <p:nvPr/>
            </p:nvSpPr>
            <p:spPr>
              <a:xfrm>
                <a:off x="6200888" y="3217543"/>
                <a:ext cx="106696" cy="89727"/>
              </a:xfrm>
              <a:custGeom>
                <a:avLst/>
                <a:gdLst>
                  <a:gd name="connsiteX0" fmla="*/ 75865 w 106696"/>
                  <a:gd name="connsiteY0" fmla="*/ 86461 h 89727"/>
                  <a:gd name="connsiteX1" fmla="*/ 78073 w 106696"/>
                  <a:gd name="connsiteY1" fmla="*/ 81816 h 89727"/>
                  <a:gd name="connsiteX2" fmla="*/ 76094 w 106696"/>
                  <a:gd name="connsiteY2" fmla="*/ 75423 h 89727"/>
                  <a:gd name="connsiteX3" fmla="*/ 82488 w 106696"/>
                  <a:gd name="connsiteY3" fmla="*/ 71661 h 89727"/>
                  <a:gd name="connsiteX4" fmla="*/ 86020 w 106696"/>
                  <a:gd name="connsiteY4" fmla="*/ 66593 h 89727"/>
                  <a:gd name="connsiteX5" fmla="*/ 90876 w 106696"/>
                  <a:gd name="connsiteY5" fmla="*/ 64827 h 89727"/>
                  <a:gd name="connsiteX6" fmla="*/ 94196 w 106696"/>
                  <a:gd name="connsiteY6" fmla="*/ 59087 h 89727"/>
                  <a:gd name="connsiteX7" fmla="*/ 103186 w 106696"/>
                  <a:gd name="connsiteY7" fmla="*/ 57869 h 89727"/>
                  <a:gd name="connsiteX8" fmla="*/ 104952 w 106696"/>
                  <a:gd name="connsiteY8" fmla="*/ 55555 h 89727"/>
                  <a:gd name="connsiteX9" fmla="*/ 102973 w 106696"/>
                  <a:gd name="connsiteY9" fmla="*/ 48703 h 89727"/>
                  <a:gd name="connsiteX10" fmla="*/ 98771 w 106696"/>
                  <a:gd name="connsiteY10" fmla="*/ 44959 h 89727"/>
                  <a:gd name="connsiteX11" fmla="*/ 106506 w 106696"/>
                  <a:gd name="connsiteY11" fmla="*/ 40314 h 89727"/>
                  <a:gd name="connsiteX12" fmla="*/ 100537 w 106696"/>
                  <a:gd name="connsiteY12" fmla="*/ 35687 h 89727"/>
                  <a:gd name="connsiteX13" fmla="*/ 94355 w 106696"/>
                  <a:gd name="connsiteY13" fmla="*/ 29276 h 89727"/>
                  <a:gd name="connsiteX14" fmla="*/ 101420 w 106696"/>
                  <a:gd name="connsiteY14" fmla="*/ 19122 h 89727"/>
                  <a:gd name="connsiteX15" fmla="*/ 96563 w 106696"/>
                  <a:gd name="connsiteY15" fmla="*/ 10521 h 89727"/>
                  <a:gd name="connsiteX16" fmla="*/ 95804 w 106696"/>
                  <a:gd name="connsiteY16" fmla="*/ 9161 h 89727"/>
                  <a:gd name="connsiteX17" fmla="*/ 91936 w 106696"/>
                  <a:gd name="connsiteY17" fmla="*/ 8755 h 89727"/>
                  <a:gd name="connsiteX18" fmla="*/ 80457 w 106696"/>
                  <a:gd name="connsiteY18" fmla="*/ 5665 h 89727"/>
                  <a:gd name="connsiteX19" fmla="*/ 64333 w 106696"/>
                  <a:gd name="connsiteY19" fmla="*/ 5435 h 89727"/>
                  <a:gd name="connsiteX20" fmla="*/ 50876 w 106696"/>
                  <a:gd name="connsiteY20" fmla="*/ 3016 h 89727"/>
                  <a:gd name="connsiteX21" fmla="*/ 36959 w 106696"/>
                  <a:gd name="connsiteY21" fmla="*/ 2574 h 89727"/>
                  <a:gd name="connsiteX22" fmla="*/ 29895 w 106696"/>
                  <a:gd name="connsiteY22" fmla="*/ 578 h 89727"/>
                  <a:gd name="connsiteX23" fmla="*/ 23502 w 106696"/>
                  <a:gd name="connsiteY23" fmla="*/ 1691 h 89727"/>
                  <a:gd name="connsiteX24" fmla="*/ 17533 w 106696"/>
                  <a:gd name="connsiteY24" fmla="*/ 7201 h 89727"/>
                  <a:gd name="connsiteX25" fmla="*/ 10469 w 106696"/>
                  <a:gd name="connsiteY25" fmla="*/ 3457 h 89727"/>
                  <a:gd name="connsiteX26" fmla="*/ 2398 w 106696"/>
                  <a:gd name="connsiteY26" fmla="*/ 2980 h 89727"/>
                  <a:gd name="connsiteX27" fmla="*/ 102 w 106696"/>
                  <a:gd name="connsiteY27" fmla="*/ 10044 h 89727"/>
                  <a:gd name="connsiteX28" fmla="*/ 5612 w 106696"/>
                  <a:gd name="connsiteY28" fmla="*/ 18875 h 89727"/>
                  <a:gd name="connsiteX29" fmla="*/ 11140 w 106696"/>
                  <a:gd name="connsiteY29" fmla="*/ 26151 h 89727"/>
                  <a:gd name="connsiteX30" fmla="*/ 16650 w 106696"/>
                  <a:gd name="connsiteY30" fmla="*/ 36305 h 89727"/>
                  <a:gd name="connsiteX31" fmla="*/ 25039 w 106696"/>
                  <a:gd name="connsiteY31" fmla="*/ 45135 h 89727"/>
                  <a:gd name="connsiteX32" fmla="*/ 35423 w 106696"/>
                  <a:gd name="connsiteY32" fmla="*/ 56844 h 89727"/>
                  <a:gd name="connsiteX33" fmla="*/ 44253 w 106696"/>
                  <a:gd name="connsiteY33" fmla="*/ 64120 h 89727"/>
                  <a:gd name="connsiteX34" fmla="*/ 51088 w 106696"/>
                  <a:gd name="connsiteY34" fmla="*/ 72297 h 89727"/>
                  <a:gd name="connsiteX35" fmla="*/ 65657 w 106696"/>
                  <a:gd name="connsiteY35" fmla="*/ 81127 h 89727"/>
                  <a:gd name="connsiteX36" fmla="*/ 70956 w 106696"/>
                  <a:gd name="connsiteY36" fmla="*/ 88739 h 89727"/>
                  <a:gd name="connsiteX37" fmla="*/ 74788 w 106696"/>
                  <a:gd name="connsiteY37" fmla="*/ 89728 h 89727"/>
                  <a:gd name="connsiteX38" fmla="*/ 75865 w 106696"/>
                  <a:gd name="connsiteY38" fmla="*/ 86461 h 89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06696" h="89727">
                    <a:moveTo>
                      <a:pt x="75865" y="86461"/>
                    </a:moveTo>
                    <a:cubicBezTo>
                      <a:pt x="77861" y="85136"/>
                      <a:pt x="80280" y="84253"/>
                      <a:pt x="78073" y="81816"/>
                    </a:cubicBezTo>
                    <a:cubicBezTo>
                      <a:pt x="75865" y="79379"/>
                      <a:pt x="73004" y="75864"/>
                      <a:pt x="76094" y="75423"/>
                    </a:cubicBezTo>
                    <a:cubicBezTo>
                      <a:pt x="79185" y="74981"/>
                      <a:pt x="81393" y="75193"/>
                      <a:pt x="82488" y="71661"/>
                    </a:cubicBezTo>
                    <a:cubicBezTo>
                      <a:pt x="83582" y="68129"/>
                      <a:pt x="82717" y="66593"/>
                      <a:pt x="86020" y="66593"/>
                    </a:cubicBezTo>
                    <a:cubicBezTo>
                      <a:pt x="89322" y="66593"/>
                      <a:pt x="90664" y="68129"/>
                      <a:pt x="90876" y="64827"/>
                    </a:cubicBezTo>
                    <a:cubicBezTo>
                      <a:pt x="91088" y="61524"/>
                      <a:pt x="90435" y="59529"/>
                      <a:pt x="94196" y="59087"/>
                    </a:cubicBezTo>
                    <a:cubicBezTo>
                      <a:pt x="97464" y="58699"/>
                      <a:pt x="98558" y="56632"/>
                      <a:pt x="103186" y="57869"/>
                    </a:cubicBezTo>
                    <a:cubicBezTo>
                      <a:pt x="103733" y="57109"/>
                      <a:pt x="104386" y="56332"/>
                      <a:pt x="104952" y="55555"/>
                    </a:cubicBezTo>
                    <a:cubicBezTo>
                      <a:pt x="106718" y="53348"/>
                      <a:pt x="104298" y="51581"/>
                      <a:pt x="102973" y="48703"/>
                    </a:cubicBezTo>
                    <a:cubicBezTo>
                      <a:pt x="101649" y="45824"/>
                      <a:pt x="99654" y="47820"/>
                      <a:pt x="98771" y="44959"/>
                    </a:cubicBezTo>
                    <a:cubicBezTo>
                      <a:pt x="97887" y="42098"/>
                      <a:pt x="105393" y="42963"/>
                      <a:pt x="106506" y="40314"/>
                    </a:cubicBezTo>
                    <a:cubicBezTo>
                      <a:pt x="107618" y="37665"/>
                      <a:pt x="103627" y="36570"/>
                      <a:pt x="100537" y="35687"/>
                    </a:cubicBezTo>
                    <a:cubicBezTo>
                      <a:pt x="97446" y="34804"/>
                      <a:pt x="94143" y="32597"/>
                      <a:pt x="94355" y="29276"/>
                    </a:cubicBezTo>
                    <a:cubicBezTo>
                      <a:pt x="94567" y="25956"/>
                      <a:pt x="100324" y="21771"/>
                      <a:pt x="101420" y="19122"/>
                    </a:cubicBezTo>
                    <a:cubicBezTo>
                      <a:pt x="102514" y="16473"/>
                      <a:pt x="99212" y="12058"/>
                      <a:pt x="96563" y="10521"/>
                    </a:cubicBezTo>
                    <a:cubicBezTo>
                      <a:pt x="96076" y="10245"/>
                      <a:pt x="95783" y="9721"/>
                      <a:pt x="95804" y="9161"/>
                    </a:cubicBezTo>
                    <a:cubicBezTo>
                      <a:pt x="94537" y="8864"/>
                      <a:pt x="93237" y="8728"/>
                      <a:pt x="91936" y="8755"/>
                    </a:cubicBezTo>
                    <a:cubicBezTo>
                      <a:pt x="87943" y="8494"/>
                      <a:pt x="84042" y="7443"/>
                      <a:pt x="80457" y="5665"/>
                    </a:cubicBezTo>
                    <a:cubicBezTo>
                      <a:pt x="78020" y="4340"/>
                      <a:pt x="71185" y="4111"/>
                      <a:pt x="64333" y="5435"/>
                    </a:cubicBezTo>
                    <a:cubicBezTo>
                      <a:pt x="57480" y="6760"/>
                      <a:pt x="56827" y="5665"/>
                      <a:pt x="50876" y="3016"/>
                    </a:cubicBezTo>
                    <a:cubicBezTo>
                      <a:pt x="44924" y="367"/>
                      <a:pt x="41604" y="2574"/>
                      <a:pt x="36959" y="2574"/>
                    </a:cubicBezTo>
                    <a:cubicBezTo>
                      <a:pt x="32314" y="2574"/>
                      <a:pt x="32332" y="2133"/>
                      <a:pt x="29895" y="578"/>
                    </a:cubicBezTo>
                    <a:cubicBezTo>
                      <a:pt x="27458" y="-976"/>
                      <a:pt x="26151" y="1020"/>
                      <a:pt x="23502" y="1691"/>
                    </a:cubicBezTo>
                    <a:cubicBezTo>
                      <a:pt x="20853" y="2362"/>
                      <a:pt x="21065" y="7431"/>
                      <a:pt x="17533" y="7201"/>
                    </a:cubicBezTo>
                    <a:cubicBezTo>
                      <a:pt x="14001" y="6971"/>
                      <a:pt x="12676" y="5665"/>
                      <a:pt x="10469" y="3457"/>
                    </a:cubicBezTo>
                    <a:cubicBezTo>
                      <a:pt x="9127" y="2097"/>
                      <a:pt x="5171" y="2486"/>
                      <a:pt x="2398" y="2980"/>
                    </a:cubicBezTo>
                    <a:cubicBezTo>
                      <a:pt x="1338" y="5258"/>
                      <a:pt x="-445" y="7731"/>
                      <a:pt x="102" y="10044"/>
                    </a:cubicBezTo>
                    <a:cubicBezTo>
                      <a:pt x="588" y="13642"/>
                      <a:pt x="2595" y="16857"/>
                      <a:pt x="5612" y="18875"/>
                    </a:cubicBezTo>
                    <a:cubicBezTo>
                      <a:pt x="9374" y="21082"/>
                      <a:pt x="10027" y="23060"/>
                      <a:pt x="11140" y="26151"/>
                    </a:cubicBezTo>
                    <a:cubicBezTo>
                      <a:pt x="12253" y="29241"/>
                      <a:pt x="16209" y="32120"/>
                      <a:pt x="16650" y="36305"/>
                    </a:cubicBezTo>
                    <a:cubicBezTo>
                      <a:pt x="17092" y="40491"/>
                      <a:pt x="18858" y="43157"/>
                      <a:pt x="25039" y="45135"/>
                    </a:cubicBezTo>
                    <a:cubicBezTo>
                      <a:pt x="31220" y="47113"/>
                      <a:pt x="33657" y="53312"/>
                      <a:pt x="35423" y="56844"/>
                    </a:cubicBezTo>
                    <a:cubicBezTo>
                      <a:pt x="37189" y="60376"/>
                      <a:pt x="40491" y="61471"/>
                      <a:pt x="44253" y="64120"/>
                    </a:cubicBezTo>
                    <a:cubicBezTo>
                      <a:pt x="47237" y="66168"/>
                      <a:pt x="49602" y="68996"/>
                      <a:pt x="51088" y="72297"/>
                    </a:cubicBezTo>
                    <a:cubicBezTo>
                      <a:pt x="52854" y="75599"/>
                      <a:pt x="59706" y="77366"/>
                      <a:pt x="65657" y="81127"/>
                    </a:cubicBezTo>
                    <a:cubicBezTo>
                      <a:pt x="68311" y="82914"/>
                      <a:pt x="70201" y="85629"/>
                      <a:pt x="70956" y="88739"/>
                    </a:cubicBezTo>
                    <a:cubicBezTo>
                      <a:pt x="72227" y="89092"/>
                      <a:pt x="73498" y="89410"/>
                      <a:pt x="74788" y="89728"/>
                    </a:cubicBezTo>
                    <a:cubicBezTo>
                      <a:pt x="74876" y="88280"/>
                      <a:pt x="75141" y="86937"/>
                      <a:pt x="75865" y="8646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2B48D0FB-D03F-462C-A1B5-C594CD9C1350}"/>
                  </a:ext>
                </a:extLst>
              </p:cNvPr>
              <p:cNvSpPr/>
              <p:nvPr/>
            </p:nvSpPr>
            <p:spPr>
              <a:xfrm>
                <a:off x="6275628" y="3275058"/>
                <a:ext cx="53764" cy="55366"/>
              </a:xfrm>
              <a:custGeom>
                <a:avLst/>
                <a:gdLst>
                  <a:gd name="connsiteX0" fmla="*/ 45718 w 53764"/>
                  <a:gd name="connsiteY0" fmla="*/ 17061 h 55366"/>
                  <a:gd name="connsiteX1" fmla="*/ 32473 w 53764"/>
                  <a:gd name="connsiteY1" fmla="*/ 10650 h 55366"/>
                  <a:gd name="connsiteX2" fmla="*/ 27175 w 53764"/>
                  <a:gd name="connsiteY2" fmla="*/ 4469 h 55366"/>
                  <a:gd name="connsiteX3" fmla="*/ 28446 w 53764"/>
                  <a:gd name="connsiteY3" fmla="*/ 390 h 55366"/>
                  <a:gd name="connsiteX4" fmla="*/ 19457 w 53764"/>
                  <a:gd name="connsiteY4" fmla="*/ 1608 h 55366"/>
                  <a:gd name="connsiteX5" fmla="*/ 16137 w 53764"/>
                  <a:gd name="connsiteY5" fmla="*/ 7348 h 55366"/>
                  <a:gd name="connsiteX6" fmla="*/ 11281 w 53764"/>
                  <a:gd name="connsiteY6" fmla="*/ 9114 h 55366"/>
                  <a:gd name="connsiteX7" fmla="*/ 7749 w 53764"/>
                  <a:gd name="connsiteY7" fmla="*/ 14182 h 55366"/>
                  <a:gd name="connsiteX8" fmla="*/ 1355 w 53764"/>
                  <a:gd name="connsiteY8" fmla="*/ 17944 h 55366"/>
                  <a:gd name="connsiteX9" fmla="*/ 3334 w 53764"/>
                  <a:gd name="connsiteY9" fmla="*/ 24337 h 55366"/>
                  <a:gd name="connsiteX10" fmla="*/ 1126 w 53764"/>
                  <a:gd name="connsiteY10" fmla="*/ 28982 h 55366"/>
                  <a:gd name="connsiteX11" fmla="*/ 119 w 53764"/>
                  <a:gd name="connsiteY11" fmla="*/ 32284 h 55366"/>
                  <a:gd name="connsiteX12" fmla="*/ 1514 w 53764"/>
                  <a:gd name="connsiteY12" fmla="*/ 32637 h 55366"/>
                  <a:gd name="connsiteX13" fmla="*/ 26980 w 53764"/>
                  <a:gd name="connsiteY13" fmla="*/ 55366 h 55366"/>
                  <a:gd name="connsiteX14" fmla="*/ 28058 w 53764"/>
                  <a:gd name="connsiteY14" fmla="*/ 49062 h 55366"/>
                  <a:gd name="connsiteX15" fmla="*/ 30495 w 53764"/>
                  <a:gd name="connsiteY15" fmla="*/ 39790 h 55366"/>
                  <a:gd name="connsiteX16" fmla="*/ 36676 w 53764"/>
                  <a:gd name="connsiteY16" fmla="*/ 33397 h 55366"/>
                  <a:gd name="connsiteX17" fmla="*/ 43511 w 53764"/>
                  <a:gd name="connsiteY17" fmla="*/ 35604 h 55366"/>
                  <a:gd name="connsiteX18" fmla="*/ 48473 w 53764"/>
                  <a:gd name="connsiteY18" fmla="*/ 34421 h 55366"/>
                  <a:gd name="connsiteX19" fmla="*/ 53012 w 53764"/>
                  <a:gd name="connsiteY19" fmla="*/ 25591 h 55366"/>
                  <a:gd name="connsiteX20" fmla="*/ 45718 w 53764"/>
                  <a:gd name="connsiteY20" fmla="*/ 17061 h 55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3764" h="55366">
                    <a:moveTo>
                      <a:pt x="45718" y="17061"/>
                    </a:moveTo>
                    <a:cubicBezTo>
                      <a:pt x="41533" y="14624"/>
                      <a:pt x="37330" y="13529"/>
                      <a:pt x="32473" y="10650"/>
                    </a:cubicBezTo>
                    <a:cubicBezTo>
                      <a:pt x="27616" y="7772"/>
                      <a:pt x="27846" y="6465"/>
                      <a:pt x="27175" y="4469"/>
                    </a:cubicBezTo>
                    <a:cubicBezTo>
                      <a:pt x="26934" y="2985"/>
                      <a:pt x="27406" y="1474"/>
                      <a:pt x="28446" y="390"/>
                    </a:cubicBezTo>
                    <a:cubicBezTo>
                      <a:pt x="23819" y="-847"/>
                      <a:pt x="22725" y="1220"/>
                      <a:pt x="19457" y="1608"/>
                    </a:cubicBezTo>
                    <a:cubicBezTo>
                      <a:pt x="15696" y="2050"/>
                      <a:pt x="16367" y="4028"/>
                      <a:pt x="16137" y="7348"/>
                    </a:cubicBezTo>
                    <a:cubicBezTo>
                      <a:pt x="15907" y="10668"/>
                      <a:pt x="14601" y="9114"/>
                      <a:pt x="11281" y="9114"/>
                    </a:cubicBezTo>
                    <a:cubicBezTo>
                      <a:pt x="7960" y="9114"/>
                      <a:pt x="8861" y="10650"/>
                      <a:pt x="7749" y="14182"/>
                    </a:cubicBezTo>
                    <a:cubicBezTo>
                      <a:pt x="6636" y="17714"/>
                      <a:pt x="4446" y="17503"/>
                      <a:pt x="1355" y="17944"/>
                    </a:cubicBezTo>
                    <a:cubicBezTo>
                      <a:pt x="-1735" y="18386"/>
                      <a:pt x="1126" y="21918"/>
                      <a:pt x="3334" y="24337"/>
                    </a:cubicBezTo>
                    <a:cubicBezTo>
                      <a:pt x="5541" y="26757"/>
                      <a:pt x="3121" y="27657"/>
                      <a:pt x="1126" y="28982"/>
                    </a:cubicBezTo>
                    <a:cubicBezTo>
                      <a:pt x="402" y="29459"/>
                      <a:pt x="137" y="30748"/>
                      <a:pt x="119" y="32284"/>
                    </a:cubicBezTo>
                    <a:lnTo>
                      <a:pt x="1514" y="32637"/>
                    </a:lnTo>
                    <a:cubicBezTo>
                      <a:pt x="7978" y="34121"/>
                      <a:pt x="19175" y="47331"/>
                      <a:pt x="26980" y="55366"/>
                    </a:cubicBezTo>
                    <a:cubicBezTo>
                      <a:pt x="27744" y="53354"/>
                      <a:pt x="28110" y="51213"/>
                      <a:pt x="28058" y="49062"/>
                    </a:cubicBezTo>
                    <a:cubicBezTo>
                      <a:pt x="27616" y="45088"/>
                      <a:pt x="27616" y="41997"/>
                      <a:pt x="30495" y="39790"/>
                    </a:cubicBezTo>
                    <a:cubicBezTo>
                      <a:pt x="33374" y="37582"/>
                      <a:pt x="33356" y="32072"/>
                      <a:pt x="36676" y="33397"/>
                    </a:cubicBezTo>
                    <a:cubicBezTo>
                      <a:pt x="39996" y="34721"/>
                      <a:pt x="41303" y="35816"/>
                      <a:pt x="43511" y="35604"/>
                    </a:cubicBezTo>
                    <a:cubicBezTo>
                      <a:pt x="45187" y="35308"/>
                      <a:pt x="46844" y="34912"/>
                      <a:pt x="48473" y="34421"/>
                    </a:cubicBezTo>
                    <a:cubicBezTo>
                      <a:pt x="48332" y="31825"/>
                      <a:pt x="51034" y="28699"/>
                      <a:pt x="53012" y="25591"/>
                    </a:cubicBezTo>
                    <a:cubicBezTo>
                      <a:pt x="55873" y="21211"/>
                      <a:pt x="49957" y="19445"/>
                      <a:pt x="45718" y="1706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12E96860-53E6-41A9-9CB2-FA6EC2BD1B4D}"/>
                  </a:ext>
                </a:extLst>
              </p:cNvPr>
              <p:cNvSpPr/>
              <p:nvPr/>
            </p:nvSpPr>
            <p:spPr>
              <a:xfrm>
                <a:off x="6139409" y="3170121"/>
                <a:ext cx="159276" cy="136125"/>
              </a:xfrm>
              <a:custGeom>
                <a:avLst/>
                <a:gdLst>
                  <a:gd name="connsiteX0" fmla="*/ 158978 w 159276"/>
                  <a:gd name="connsiteY0" fmla="*/ 50208 h 136125"/>
                  <a:gd name="connsiteX1" fmla="*/ 156329 w 159276"/>
                  <a:gd name="connsiteY1" fmla="*/ 44257 h 136125"/>
                  <a:gd name="connsiteX2" fmla="*/ 154351 w 159276"/>
                  <a:gd name="connsiteY2" fmla="*/ 39612 h 136125"/>
                  <a:gd name="connsiteX3" fmla="*/ 151473 w 159276"/>
                  <a:gd name="connsiteY3" fmla="*/ 32548 h 136125"/>
                  <a:gd name="connsiteX4" fmla="*/ 147941 w 159276"/>
                  <a:gd name="connsiteY4" fmla="*/ 26597 h 136125"/>
                  <a:gd name="connsiteX5" fmla="*/ 145345 w 159276"/>
                  <a:gd name="connsiteY5" fmla="*/ 23365 h 136125"/>
                  <a:gd name="connsiteX6" fmla="*/ 140223 w 159276"/>
                  <a:gd name="connsiteY6" fmla="*/ 27921 h 136125"/>
                  <a:gd name="connsiteX7" fmla="*/ 125865 w 159276"/>
                  <a:gd name="connsiteY7" fmla="*/ 29458 h 136125"/>
                  <a:gd name="connsiteX8" fmla="*/ 117035 w 159276"/>
                  <a:gd name="connsiteY8" fmla="*/ 27691 h 136125"/>
                  <a:gd name="connsiteX9" fmla="*/ 110854 w 159276"/>
                  <a:gd name="connsiteY9" fmla="*/ 21952 h 136125"/>
                  <a:gd name="connsiteX10" fmla="*/ 104902 w 159276"/>
                  <a:gd name="connsiteY10" fmla="*/ 17095 h 136125"/>
                  <a:gd name="connsiteX11" fmla="*/ 97396 w 159276"/>
                  <a:gd name="connsiteY11" fmla="*/ 14234 h 136125"/>
                  <a:gd name="connsiteX12" fmla="*/ 93635 w 159276"/>
                  <a:gd name="connsiteY12" fmla="*/ 7824 h 136125"/>
                  <a:gd name="connsiteX13" fmla="*/ 86800 w 159276"/>
                  <a:gd name="connsiteY13" fmla="*/ 3850 h 136125"/>
                  <a:gd name="connsiteX14" fmla="*/ 80619 w 159276"/>
                  <a:gd name="connsiteY14" fmla="*/ 1201 h 136125"/>
                  <a:gd name="connsiteX15" fmla="*/ 79348 w 159276"/>
                  <a:gd name="connsiteY15" fmla="*/ 0 h 136125"/>
                  <a:gd name="connsiteX16" fmla="*/ 73326 w 159276"/>
                  <a:gd name="connsiteY16" fmla="*/ 8053 h 136125"/>
                  <a:gd name="connsiteX17" fmla="*/ 66262 w 159276"/>
                  <a:gd name="connsiteY17" fmla="*/ 11356 h 136125"/>
                  <a:gd name="connsiteX18" fmla="*/ 58756 w 159276"/>
                  <a:gd name="connsiteY18" fmla="*/ 14446 h 136125"/>
                  <a:gd name="connsiteX19" fmla="*/ 59868 w 159276"/>
                  <a:gd name="connsiteY19" fmla="*/ 19744 h 136125"/>
                  <a:gd name="connsiteX20" fmla="*/ 60310 w 159276"/>
                  <a:gd name="connsiteY20" fmla="*/ 24389 h 136125"/>
                  <a:gd name="connsiteX21" fmla="*/ 50367 w 159276"/>
                  <a:gd name="connsiteY21" fmla="*/ 30129 h 136125"/>
                  <a:gd name="connsiteX22" fmla="*/ 46535 w 159276"/>
                  <a:gd name="connsiteY22" fmla="*/ 38394 h 136125"/>
                  <a:gd name="connsiteX23" fmla="*/ 40000 w 159276"/>
                  <a:gd name="connsiteY23" fmla="*/ 39171 h 136125"/>
                  <a:gd name="connsiteX24" fmla="*/ 30729 w 159276"/>
                  <a:gd name="connsiteY24" fmla="*/ 33661 h 136125"/>
                  <a:gd name="connsiteX25" fmla="*/ 24760 w 159276"/>
                  <a:gd name="connsiteY25" fmla="*/ 36310 h 136125"/>
                  <a:gd name="connsiteX26" fmla="*/ 14605 w 159276"/>
                  <a:gd name="connsiteY26" fmla="*/ 38729 h 136125"/>
                  <a:gd name="connsiteX27" fmla="*/ 0 w 159276"/>
                  <a:gd name="connsiteY27" fmla="*/ 39047 h 136125"/>
                  <a:gd name="connsiteX28" fmla="*/ 3532 w 159276"/>
                  <a:gd name="connsiteY28" fmla="*/ 47047 h 136125"/>
                  <a:gd name="connsiteX29" fmla="*/ 10490 w 159276"/>
                  <a:gd name="connsiteY29" fmla="*/ 60328 h 136125"/>
                  <a:gd name="connsiteX30" fmla="*/ 16177 w 159276"/>
                  <a:gd name="connsiteY30" fmla="*/ 55277 h 136125"/>
                  <a:gd name="connsiteX31" fmla="*/ 21881 w 159276"/>
                  <a:gd name="connsiteY31" fmla="*/ 64760 h 136125"/>
                  <a:gd name="connsiteX32" fmla="*/ 28203 w 159276"/>
                  <a:gd name="connsiteY32" fmla="*/ 70465 h 136125"/>
                  <a:gd name="connsiteX33" fmla="*/ 30111 w 159276"/>
                  <a:gd name="connsiteY33" fmla="*/ 54570 h 136125"/>
                  <a:gd name="connsiteX34" fmla="*/ 39594 w 159276"/>
                  <a:gd name="connsiteY34" fmla="*/ 65961 h 136125"/>
                  <a:gd name="connsiteX35" fmla="*/ 47188 w 159276"/>
                  <a:gd name="connsiteY35" fmla="*/ 84311 h 136125"/>
                  <a:gd name="connsiteX36" fmla="*/ 52893 w 159276"/>
                  <a:gd name="connsiteY36" fmla="*/ 92540 h 136125"/>
                  <a:gd name="connsiteX37" fmla="*/ 64283 w 159276"/>
                  <a:gd name="connsiteY37" fmla="*/ 99498 h 136125"/>
                  <a:gd name="connsiteX38" fmla="*/ 84522 w 159276"/>
                  <a:gd name="connsiteY38" fmla="*/ 105185 h 136125"/>
                  <a:gd name="connsiteX39" fmla="*/ 83268 w 159276"/>
                  <a:gd name="connsiteY39" fmla="*/ 117848 h 136125"/>
                  <a:gd name="connsiteX40" fmla="*/ 93388 w 159276"/>
                  <a:gd name="connsiteY40" fmla="*/ 114686 h 136125"/>
                  <a:gd name="connsiteX41" fmla="*/ 90226 w 159276"/>
                  <a:gd name="connsiteY41" fmla="*/ 119755 h 136125"/>
                  <a:gd name="connsiteX42" fmla="*/ 97820 w 159276"/>
                  <a:gd name="connsiteY42" fmla="*/ 124170 h 136125"/>
                  <a:gd name="connsiteX43" fmla="*/ 113008 w 159276"/>
                  <a:gd name="connsiteY43" fmla="*/ 128603 h 136125"/>
                  <a:gd name="connsiteX44" fmla="*/ 132435 w 159276"/>
                  <a:gd name="connsiteY44" fmla="*/ 136126 h 136125"/>
                  <a:gd name="connsiteX45" fmla="*/ 127137 w 159276"/>
                  <a:gd name="connsiteY45" fmla="*/ 128514 h 136125"/>
                  <a:gd name="connsiteX46" fmla="*/ 112567 w 159276"/>
                  <a:gd name="connsiteY46" fmla="*/ 119684 h 136125"/>
                  <a:gd name="connsiteX47" fmla="*/ 105732 w 159276"/>
                  <a:gd name="connsiteY47" fmla="*/ 111507 h 136125"/>
                  <a:gd name="connsiteX48" fmla="*/ 96902 w 159276"/>
                  <a:gd name="connsiteY48" fmla="*/ 104231 h 136125"/>
                  <a:gd name="connsiteX49" fmla="*/ 86518 w 159276"/>
                  <a:gd name="connsiteY49" fmla="*/ 92523 h 136125"/>
                  <a:gd name="connsiteX50" fmla="*/ 78129 w 159276"/>
                  <a:gd name="connsiteY50" fmla="*/ 83693 h 136125"/>
                  <a:gd name="connsiteX51" fmla="*/ 72619 w 159276"/>
                  <a:gd name="connsiteY51" fmla="*/ 73538 h 136125"/>
                  <a:gd name="connsiteX52" fmla="*/ 67092 w 159276"/>
                  <a:gd name="connsiteY52" fmla="*/ 66262 h 136125"/>
                  <a:gd name="connsiteX53" fmla="*/ 61581 w 159276"/>
                  <a:gd name="connsiteY53" fmla="*/ 57431 h 136125"/>
                  <a:gd name="connsiteX54" fmla="*/ 63877 w 159276"/>
                  <a:gd name="connsiteY54" fmla="*/ 50367 h 136125"/>
                  <a:gd name="connsiteX55" fmla="*/ 63877 w 159276"/>
                  <a:gd name="connsiteY55" fmla="*/ 50367 h 136125"/>
                  <a:gd name="connsiteX56" fmla="*/ 71948 w 159276"/>
                  <a:gd name="connsiteY56" fmla="*/ 50844 h 136125"/>
                  <a:gd name="connsiteX57" fmla="*/ 79012 w 159276"/>
                  <a:gd name="connsiteY57" fmla="*/ 54588 h 136125"/>
                  <a:gd name="connsiteX58" fmla="*/ 84981 w 159276"/>
                  <a:gd name="connsiteY58" fmla="*/ 49078 h 136125"/>
                  <a:gd name="connsiteX59" fmla="*/ 91374 w 159276"/>
                  <a:gd name="connsiteY59" fmla="*/ 47965 h 136125"/>
                  <a:gd name="connsiteX60" fmla="*/ 98439 w 159276"/>
                  <a:gd name="connsiteY60" fmla="*/ 49961 h 136125"/>
                  <a:gd name="connsiteX61" fmla="*/ 112355 w 159276"/>
                  <a:gd name="connsiteY61" fmla="*/ 50403 h 136125"/>
                  <a:gd name="connsiteX62" fmla="*/ 125812 w 159276"/>
                  <a:gd name="connsiteY62" fmla="*/ 52822 h 136125"/>
                  <a:gd name="connsiteX63" fmla="*/ 141936 w 159276"/>
                  <a:gd name="connsiteY63" fmla="*/ 53052 h 136125"/>
                  <a:gd name="connsiteX64" fmla="*/ 153415 w 159276"/>
                  <a:gd name="connsiteY64" fmla="*/ 56142 h 136125"/>
                  <a:gd name="connsiteX65" fmla="*/ 157282 w 159276"/>
                  <a:gd name="connsiteY65" fmla="*/ 56548 h 136125"/>
                  <a:gd name="connsiteX66" fmla="*/ 158978 w 159276"/>
                  <a:gd name="connsiteY66" fmla="*/ 50208 h 136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159276" h="136125">
                    <a:moveTo>
                      <a:pt x="158978" y="50208"/>
                    </a:moveTo>
                    <a:cubicBezTo>
                      <a:pt x="157436" y="48589"/>
                      <a:pt x="156501" y="46486"/>
                      <a:pt x="156329" y="44257"/>
                    </a:cubicBezTo>
                    <a:cubicBezTo>
                      <a:pt x="156329" y="42932"/>
                      <a:pt x="156559" y="40495"/>
                      <a:pt x="154351" y="39612"/>
                    </a:cubicBezTo>
                    <a:cubicBezTo>
                      <a:pt x="152143" y="38729"/>
                      <a:pt x="151473" y="33873"/>
                      <a:pt x="151473" y="32548"/>
                    </a:cubicBezTo>
                    <a:cubicBezTo>
                      <a:pt x="151473" y="31224"/>
                      <a:pt x="151031" y="27691"/>
                      <a:pt x="147941" y="26597"/>
                    </a:cubicBezTo>
                    <a:cubicBezTo>
                      <a:pt x="146636" y="25961"/>
                      <a:pt x="145683" y="24776"/>
                      <a:pt x="145345" y="23365"/>
                    </a:cubicBezTo>
                    <a:cubicBezTo>
                      <a:pt x="143533" y="24762"/>
                      <a:pt x="141822" y="26284"/>
                      <a:pt x="140223" y="27921"/>
                    </a:cubicBezTo>
                    <a:cubicBezTo>
                      <a:pt x="137574" y="30129"/>
                      <a:pt x="130722" y="29458"/>
                      <a:pt x="125865" y="29458"/>
                    </a:cubicBezTo>
                    <a:cubicBezTo>
                      <a:pt x="122816" y="29672"/>
                      <a:pt x="119766" y="29062"/>
                      <a:pt x="117035" y="27691"/>
                    </a:cubicBezTo>
                    <a:cubicBezTo>
                      <a:pt x="115498" y="26808"/>
                      <a:pt x="113503" y="22623"/>
                      <a:pt x="110854" y="21952"/>
                    </a:cubicBezTo>
                    <a:cubicBezTo>
                      <a:pt x="108343" y="21115"/>
                      <a:pt x="106226" y="19387"/>
                      <a:pt x="104902" y="17095"/>
                    </a:cubicBezTo>
                    <a:cubicBezTo>
                      <a:pt x="103578" y="15117"/>
                      <a:pt x="100487" y="14446"/>
                      <a:pt x="97396" y="14234"/>
                    </a:cubicBezTo>
                    <a:cubicBezTo>
                      <a:pt x="94306" y="14022"/>
                      <a:pt x="94077" y="9819"/>
                      <a:pt x="93635" y="7824"/>
                    </a:cubicBezTo>
                    <a:cubicBezTo>
                      <a:pt x="93194" y="5828"/>
                      <a:pt x="89008" y="6287"/>
                      <a:pt x="86800" y="3850"/>
                    </a:cubicBezTo>
                    <a:cubicBezTo>
                      <a:pt x="84593" y="1413"/>
                      <a:pt x="83268" y="2314"/>
                      <a:pt x="80619" y="1201"/>
                    </a:cubicBezTo>
                    <a:cubicBezTo>
                      <a:pt x="80071" y="957"/>
                      <a:pt x="79622" y="534"/>
                      <a:pt x="79348" y="0"/>
                    </a:cubicBezTo>
                    <a:cubicBezTo>
                      <a:pt x="76952" y="2371"/>
                      <a:pt x="74922" y="5085"/>
                      <a:pt x="73326" y="8053"/>
                    </a:cubicBezTo>
                    <a:cubicBezTo>
                      <a:pt x="71560" y="10914"/>
                      <a:pt x="70906" y="10914"/>
                      <a:pt x="66262" y="11356"/>
                    </a:cubicBezTo>
                    <a:cubicBezTo>
                      <a:pt x="61617" y="11797"/>
                      <a:pt x="60751" y="12468"/>
                      <a:pt x="58756" y="14446"/>
                    </a:cubicBezTo>
                    <a:cubicBezTo>
                      <a:pt x="56760" y="16424"/>
                      <a:pt x="56778" y="17766"/>
                      <a:pt x="59868" y="19744"/>
                    </a:cubicBezTo>
                    <a:cubicBezTo>
                      <a:pt x="62959" y="21722"/>
                      <a:pt x="61193" y="21952"/>
                      <a:pt x="60310" y="24389"/>
                    </a:cubicBezTo>
                    <a:cubicBezTo>
                      <a:pt x="59427" y="26826"/>
                      <a:pt x="54570" y="28574"/>
                      <a:pt x="50367" y="30129"/>
                    </a:cubicBezTo>
                    <a:cubicBezTo>
                      <a:pt x="47683" y="31100"/>
                      <a:pt x="46835" y="35427"/>
                      <a:pt x="46535" y="38394"/>
                    </a:cubicBezTo>
                    <a:cubicBezTo>
                      <a:pt x="44274" y="39436"/>
                      <a:pt x="41890" y="40160"/>
                      <a:pt x="40000" y="39171"/>
                    </a:cubicBezTo>
                    <a:cubicBezTo>
                      <a:pt x="36239" y="37193"/>
                      <a:pt x="33819" y="33873"/>
                      <a:pt x="30729" y="33661"/>
                    </a:cubicBezTo>
                    <a:cubicBezTo>
                      <a:pt x="28379" y="33188"/>
                      <a:pt x="25986" y="34250"/>
                      <a:pt x="24760" y="36310"/>
                    </a:cubicBezTo>
                    <a:cubicBezTo>
                      <a:pt x="22994" y="38517"/>
                      <a:pt x="17925" y="39842"/>
                      <a:pt x="14605" y="38729"/>
                    </a:cubicBezTo>
                    <a:cubicBezTo>
                      <a:pt x="11832" y="37811"/>
                      <a:pt x="6093" y="38129"/>
                      <a:pt x="0" y="39047"/>
                    </a:cubicBezTo>
                    <a:cubicBezTo>
                      <a:pt x="770" y="41876"/>
                      <a:pt x="1960" y="44573"/>
                      <a:pt x="3532" y="47047"/>
                    </a:cubicBezTo>
                    <a:cubicBezTo>
                      <a:pt x="5439" y="50208"/>
                      <a:pt x="6057" y="58438"/>
                      <a:pt x="10490" y="60328"/>
                    </a:cubicBezTo>
                    <a:cubicBezTo>
                      <a:pt x="14923" y="62217"/>
                      <a:pt x="13651" y="59074"/>
                      <a:pt x="16177" y="55277"/>
                    </a:cubicBezTo>
                    <a:cubicBezTo>
                      <a:pt x="18702" y="51480"/>
                      <a:pt x="21245" y="57802"/>
                      <a:pt x="21881" y="64760"/>
                    </a:cubicBezTo>
                    <a:cubicBezTo>
                      <a:pt x="22517" y="71719"/>
                      <a:pt x="28203" y="74262"/>
                      <a:pt x="28203" y="70465"/>
                    </a:cubicBezTo>
                    <a:cubicBezTo>
                      <a:pt x="28203" y="66668"/>
                      <a:pt x="27568" y="54570"/>
                      <a:pt x="30111" y="54570"/>
                    </a:cubicBezTo>
                    <a:cubicBezTo>
                      <a:pt x="32654" y="54570"/>
                      <a:pt x="38941" y="59621"/>
                      <a:pt x="39594" y="65961"/>
                    </a:cubicBezTo>
                    <a:cubicBezTo>
                      <a:pt x="40248" y="72301"/>
                      <a:pt x="46552" y="74191"/>
                      <a:pt x="47188" y="84311"/>
                    </a:cubicBezTo>
                    <a:cubicBezTo>
                      <a:pt x="47824" y="94430"/>
                      <a:pt x="49095" y="92540"/>
                      <a:pt x="52893" y="92540"/>
                    </a:cubicBezTo>
                    <a:cubicBezTo>
                      <a:pt x="56689" y="92540"/>
                      <a:pt x="63648" y="95701"/>
                      <a:pt x="64283" y="99498"/>
                    </a:cubicBezTo>
                    <a:cubicBezTo>
                      <a:pt x="64919" y="103295"/>
                      <a:pt x="75039" y="105185"/>
                      <a:pt x="84522" y="105185"/>
                    </a:cubicBezTo>
                    <a:cubicBezTo>
                      <a:pt x="94006" y="105185"/>
                      <a:pt x="75692" y="115322"/>
                      <a:pt x="83268" y="117848"/>
                    </a:cubicBezTo>
                    <a:cubicBezTo>
                      <a:pt x="90845" y="120373"/>
                      <a:pt x="92098" y="112779"/>
                      <a:pt x="93388" y="114686"/>
                    </a:cubicBezTo>
                    <a:cubicBezTo>
                      <a:pt x="94677" y="116593"/>
                      <a:pt x="93388" y="117212"/>
                      <a:pt x="90226" y="119755"/>
                    </a:cubicBezTo>
                    <a:cubicBezTo>
                      <a:pt x="87065" y="122298"/>
                      <a:pt x="92770" y="125441"/>
                      <a:pt x="97820" y="124170"/>
                    </a:cubicBezTo>
                    <a:cubicBezTo>
                      <a:pt x="102871" y="122898"/>
                      <a:pt x="104143" y="124170"/>
                      <a:pt x="113008" y="128603"/>
                    </a:cubicBezTo>
                    <a:cubicBezTo>
                      <a:pt x="119219" y="131747"/>
                      <a:pt x="125726" y="134267"/>
                      <a:pt x="132435" y="136126"/>
                    </a:cubicBezTo>
                    <a:cubicBezTo>
                      <a:pt x="131680" y="133017"/>
                      <a:pt x="129790" y="130302"/>
                      <a:pt x="127137" y="128514"/>
                    </a:cubicBezTo>
                    <a:cubicBezTo>
                      <a:pt x="121185" y="124753"/>
                      <a:pt x="114333" y="122987"/>
                      <a:pt x="112567" y="119684"/>
                    </a:cubicBezTo>
                    <a:cubicBezTo>
                      <a:pt x="111081" y="116384"/>
                      <a:pt x="108717" y="113555"/>
                      <a:pt x="105732" y="111507"/>
                    </a:cubicBezTo>
                    <a:cubicBezTo>
                      <a:pt x="101971" y="108858"/>
                      <a:pt x="98668" y="107763"/>
                      <a:pt x="96902" y="104231"/>
                    </a:cubicBezTo>
                    <a:cubicBezTo>
                      <a:pt x="95136" y="100699"/>
                      <a:pt x="92699" y="94518"/>
                      <a:pt x="86518" y="92523"/>
                    </a:cubicBezTo>
                    <a:cubicBezTo>
                      <a:pt x="80337" y="90527"/>
                      <a:pt x="78571" y="87895"/>
                      <a:pt x="78129" y="83693"/>
                    </a:cubicBezTo>
                    <a:cubicBezTo>
                      <a:pt x="77688" y="79489"/>
                      <a:pt x="73714" y="76628"/>
                      <a:pt x="72619" y="73538"/>
                    </a:cubicBezTo>
                    <a:cubicBezTo>
                      <a:pt x="71524" y="70447"/>
                      <a:pt x="70853" y="68469"/>
                      <a:pt x="67092" y="66262"/>
                    </a:cubicBezTo>
                    <a:cubicBezTo>
                      <a:pt x="64074" y="64244"/>
                      <a:pt x="62068" y="61029"/>
                      <a:pt x="61581" y="57431"/>
                    </a:cubicBezTo>
                    <a:cubicBezTo>
                      <a:pt x="61034" y="55083"/>
                      <a:pt x="62817" y="52610"/>
                      <a:pt x="63877" y="50367"/>
                    </a:cubicBezTo>
                    <a:lnTo>
                      <a:pt x="63877" y="50367"/>
                    </a:lnTo>
                    <a:cubicBezTo>
                      <a:pt x="66703" y="49873"/>
                      <a:pt x="70606" y="49484"/>
                      <a:pt x="71948" y="50844"/>
                    </a:cubicBezTo>
                    <a:cubicBezTo>
                      <a:pt x="74156" y="53052"/>
                      <a:pt x="75480" y="54376"/>
                      <a:pt x="79012" y="54588"/>
                    </a:cubicBezTo>
                    <a:cubicBezTo>
                      <a:pt x="82544" y="54800"/>
                      <a:pt x="82332" y="49732"/>
                      <a:pt x="84981" y="49078"/>
                    </a:cubicBezTo>
                    <a:cubicBezTo>
                      <a:pt x="87630" y="48425"/>
                      <a:pt x="88955" y="46429"/>
                      <a:pt x="91374" y="47965"/>
                    </a:cubicBezTo>
                    <a:cubicBezTo>
                      <a:pt x="93794" y="49502"/>
                      <a:pt x="93811" y="49961"/>
                      <a:pt x="98439" y="49961"/>
                    </a:cubicBezTo>
                    <a:cubicBezTo>
                      <a:pt x="103065" y="49961"/>
                      <a:pt x="106386" y="47754"/>
                      <a:pt x="112355" y="50403"/>
                    </a:cubicBezTo>
                    <a:cubicBezTo>
                      <a:pt x="118324" y="53052"/>
                      <a:pt x="118977" y="54147"/>
                      <a:pt x="125812" y="52822"/>
                    </a:cubicBezTo>
                    <a:cubicBezTo>
                      <a:pt x="132646" y="51498"/>
                      <a:pt x="139499" y="51727"/>
                      <a:pt x="141936" y="53052"/>
                    </a:cubicBezTo>
                    <a:cubicBezTo>
                      <a:pt x="145520" y="54830"/>
                      <a:pt x="149422" y="55881"/>
                      <a:pt x="153415" y="56142"/>
                    </a:cubicBezTo>
                    <a:cubicBezTo>
                      <a:pt x="154716" y="56115"/>
                      <a:pt x="156015" y="56252"/>
                      <a:pt x="157282" y="56548"/>
                    </a:cubicBezTo>
                    <a:cubicBezTo>
                      <a:pt x="157282" y="54447"/>
                      <a:pt x="160197" y="51091"/>
                      <a:pt x="158978" y="5020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DE7290B8-9C17-4E7E-9DC9-DA64CC038FDD}"/>
                  </a:ext>
                </a:extLst>
              </p:cNvPr>
              <p:cNvSpPr/>
              <p:nvPr/>
            </p:nvSpPr>
            <p:spPr>
              <a:xfrm>
                <a:off x="6134825" y="3155375"/>
                <a:ext cx="83896" cy="54447"/>
              </a:xfrm>
              <a:custGeom>
                <a:avLst/>
                <a:gdLst>
                  <a:gd name="connsiteX0" fmla="*/ 28 w 83896"/>
                  <a:gd name="connsiteY0" fmla="*/ 43497 h 54447"/>
                  <a:gd name="connsiteX1" fmla="*/ 1794 w 83896"/>
                  <a:gd name="connsiteY1" fmla="*/ 43497 h 54447"/>
                  <a:gd name="connsiteX2" fmla="*/ 5591 w 83896"/>
                  <a:gd name="connsiteY2" fmla="*/ 49820 h 54447"/>
                  <a:gd name="connsiteX3" fmla="*/ 4549 w 83896"/>
                  <a:gd name="connsiteY3" fmla="*/ 53847 h 54447"/>
                  <a:gd name="connsiteX4" fmla="*/ 19154 w 83896"/>
                  <a:gd name="connsiteY4" fmla="*/ 53529 h 54447"/>
                  <a:gd name="connsiteX5" fmla="*/ 29309 w 83896"/>
                  <a:gd name="connsiteY5" fmla="*/ 51109 h 54447"/>
                  <a:gd name="connsiteX6" fmla="*/ 35278 w 83896"/>
                  <a:gd name="connsiteY6" fmla="*/ 48460 h 54447"/>
                  <a:gd name="connsiteX7" fmla="*/ 44550 w 83896"/>
                  <a:gd name="connsiteY7" fmla="*/ 53970 h 54447"/>
                  <a:gd name="connsiteX8" fmla="*/ 51084 w 83896"/>
                  <a:gd name="connsiteY8" fmla="*/ 53193 h 54447"/>
                  <a:gd name="connsiteX9" fmla="*/ 54917 w 83896"/>
                  <a:gd name="connsiteY9" fmla="*/ 44928 h 54447"/>
                  <a:gd name="connsiteX10" fmla="*/ 64859 w 83896"/>
                  <a:gd name="connsiteY10" fmla="*/ 39188 h 54447"/>
                  <a:gd name="connsiteX11" fmla="*/ 64418 w 83896"/>
                  <a:gd name="connsiteY11" fmla="*/ 34544 h 54447"/>
                  <a:gd name="connsiteX12" fmla="*/ 63305 w 83896"/>
                  <a:gd name="connsiteY12" fmla="*/ 29246 h 54447"/>
                  <a:gd name="connsiteX13" fmla="*/ 70811 w 83896"/>
                  <a:gd name="connsiteY13" fmla="*/ 26155 h 54447"/>
                  <a:gd name="connsiteX14" fmla="*/ 77875 w 83896"/>
                  <a:gd name="connsiteY14" fmla="*/ 22853 h 54447"/>
                  <a:gd name="connsiteX15" fmla="*/ 83897 w 83896"/>
                  <a:gd name="connsiteY15" fmla="*/ 14799 h 54447"/>
                  <a:gd name="connsiteX16" fmla="*/ 83173 w 83896"/>
                  <a:gd name="connsiteY16" fmla="*/ 6287 h 54447"/>
                  <a:gd name="connsiteX17" fmla="*/ 82572 w 83896"/>
                  <a:gd name="connsiteY17" fmla="*/ 0 h 54447"/>
                  <a:gd name="connsiteX18" fmla="*/ 81778 w 83896"/>
                  <a:gd name="connsiteY18" fmla="*/ 177 h 54447"/>
                  <a:gd name="connsiteX19" fmla="*/ 76180 w 83896"/>
                  <a:gd name="connsiteY19" fmla="*/ 8424 h 54447"/>
                  <a:gd name="connsiteX20" fmla="*/ 62051 w 83896"/>
                  <a:gd name="connsiteY20" fmla="*/ 11373 h 54447"/>
                  <a:gd name="connsiteX21" fmla="*/ 48223 w 83896"/>
                  <a:gd name="connsiteY21" fmla="*/ 11956 h 54447"/>
                  <a:gd name="connsiteX22" fmla="*/ 38810 w 83896"/>
                  <a:gd name="connsiteY22" fmla="*/ 18137 h 54447"/>
                  <a:gd name="connsiteX23" fmla="*/ 29097 w 83896"/>
                  <a:gd name="connsiteY23" fmla="*/ 19321 h 54447"/>
                  <a:gd name="connsiteX24" fmla="*/ 17901 w 83896"/>
                  <a:gd name="connsiteY24" fmla="*/ 18720 h 54447"/>
                  <a:gd name="connsiteX25" fmla="*/ 5538 w 83896"/>
                  <a:gd name="connsiteY25" fmla="*/ 16954 h 54447"/>
                  <a:gd name="connsiteX26" fmla="*/ 4267 w 83896"/>
                  <a:gd name="connsiteY26" fmla="*/ 16354 h 54447"/>
                  <a:gd name="connsiteX27" fmla="*/ 4072 w 83896"/>
                  <a:gd name="connsiteY27" fmla="*/ 24318 h 54447"/>
                  <a:gd name="connsiteX28" fmla="*/ 28 w 83896"/>
                  <a:gd name="connsiteY28" fmla="*/ 43497 h 5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3896" h="54447">
                    <a:moveTo>
                      <a:pt x="28" y="43497"/>
                    </a:moveTo>
                    <a:cubicBezTo>
                      <a:pt x="593" y="43497"/>
                      <a:pt x="1176" y="43497"/>
                      <a:pt x="1794" y="43497"/>
                    </a:cubicBezTo>
                    <a:cubicBezTo>
                      <a:pt x="8134" y="43497"/>
                      <a:pt x="8770" y="47912"/>
                      <a:pt x="5591" y="49820"/>
                    </a:cubicBezTo>
                    <a:cubicBezTo>
                      <a:pt x="4355" y="50562"/>
                      <a:pt x="4196" y="52080"/>
                      <a:pt x="4549" y="53847"/>
                    </a:cubicBezTo>
                    <a:cubicBezTo>
                      <a:pt x="10642" y="52928"/>
                      <a:pt x="16382" y="52610"/>
                      <a:pt x="19154" y="53529"/>
                    </a:cubicBezTo>
                    <a:cubicBezTo>
                      <a:pt x="22474" y="54641"/>
                      <a:pt x="27543" y="53317"/>
                      <a:pt x="29309" y="51109"/>
                    </a:cubicBezTo>
                    <a:cubicBezTo>
                      <a:pt x="30536" y="49049"/>
                      <a:pt x="32928" y="47988"/>
                      <a:pt x="35278" y="48460"/>
                    </a:cubicBezTo>
                    <a:cubicBezTo>
                      <a:pt x="38369" y="48672"/>
                      <a:pt x="40788" y="51992"/>
                      <a:pt x="44550" y="53970"/>
                    </a:cubicBezTo>
                    <a:cubicBezTo>
                      <a:pt x="46440" y="54977"/>
                      <a:pt x="48823" y="54235"/>
                      <a:pt x="51084" y="53193"/>
                    </a:cubicBezTo>
                    <a:cubicBezTo>
                      <a:pt x="51367" y="50208"/>
                      <a:pt x="52232" y="45899"/>
                      <a:pt x="54917" y="44928"/>
                    </a:cubicBezTo>
                    <a:cubicBezTo>
                      <a:pt x="59120" y="43374"/>
                      <a:pt x="63976" y="41608"/>
                      <a:pt x="64859" y="39188"/>
                    </a:cubicBezTo>
                    <a:cubicBezTo>
                      <a:pt x="65742" y="36769"/>
                      <a:pt x="67508" y="36539"/>
                      <a:pt x="64418" y="34544"/>
                    </a:cubicBezTo>
                    <a:cubicBezTo>
                      <a:pt x="61327" y="32548"/>
                      <a:pt x="61327" y="31241"/>
                      <a:pt x="63305" y="29246"/>
                    </a:cubicBezTo>
                    <a:cubicBezTo>
                      <a:pt x="65283" y="27250"/>
                      <a:pt x="66184" y="26597"/>
                      <a:pt x="70811" y="26155"/>
                    </a:cubicBezTo>
                    <a:cubicBezTo>
                      <a:pt x="75438" y="25714"/>
                      <a:pt x="76109" y="25714"/>
                      <a:pt x="77875" y="22853"/>
                    </a:cubicBezTo>
                    <a:cubicBezTo>
                      <a:pt x="79472" y="19884"/>
                      <a:pt x="81501" y="17170"/>
                      <a:pt x="83897" y="14799"/>
                    </a:cubicBezTo>
                    <a:cubicBezTo>
                      <a:pt x="82785" y="12839"/>
                      <a:pt x="83173" y="9237"/>
                      <a:pt x="83173" y="6287"/>
                    </a:cubicBezTo>
                    <a:cubicBezTo>
                      <a:pt x="83121" y="4180"/>
                      <a:pt x="82920" y="2079"/>
                      <a:pt x="82572" y="0"/>
                    </a:cubicBezTo>
                    <a:lnTo>
                      <a:pt x="81778" y="177"/>
                    </a:lnTo>
                    <a:cubicBezTo>
                      <a:pt x="78528" y="1060"/>
                      <a:pt x="78246" y="3709"/>
                      <a:pt x="76180" y="8424"/>
                    </a:cubicBezTo>
                    <a:cubicBezTo>
                      <a:pt x="74113" y="13139"/>
                      <a:pt x="66466" y="9007"/>
                      <a:pt x="62051" y="11373"/>
                    </a:cubicBezTo>
                    <a:cubicBezTo>
                      <a:pt x="57636" y="13740"/>
                      <a:pt x="52938" y="11956"/>
                      <a:pt x="48223" y="11956"/>
                    </a:cubicBezTo>
                    <a:cubicBezTo>
                      <a:pt x="43508" y="11956"/>
                      <a:pt x="40859" y="15488"/>
                      <a:pt x="38810" y="18137"/>
                    </a:cubicBezTo>
                    <a:cubicBezTo>
                      <a:pt x="36762" y="20786"/>
                      <a:pt x="33212" y="21369"/>
                      <a:pt x="29097" y="19321"/>
                    </a:cubicBezTo>
                    <a:cubicBezTo>
                      <a:pt x="24982" y="17272"/>
                      <a:pt x="21433" y="18720"/>
                      <a:pt x="17901" y="18720"/>
                    </a:cubicBezTo>
                    <a:cubicBezTo>
                      <a:pt x="14369" y="18720"/>
                      <a:pt x="11137" y="20204"/>
                      <a:pt x="5538" y="16954"/>
                    </a:cubicBezTo>
                    <a:cubicBezTo>
                      <a:pt x="5128" y="16726"/>
                      <a:pt x="4704" y="16525"/>
                      <a:pt x="4267" y="16354"/>
                    </a:cubicBezTo>
                    <a:cubicBezTo>
                      <a:pt x="4161" y="19267"/>
                      <a:pt x="4072" y="22270"/>
                      <a:pt x="4072" y="24318"/>
                    </a:cubicBezTo>
                    <a:cubicBezTo>
                      <a:pt x="4108" y="28892"/>
                      <a:pt x="-396" y="36221"/>
                      <a:pt x="28" y="4349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6E4E5469-2BF6-4BF1-9AB7-3EBEFFCCEAAC}"/>
                  </a:ext>
                </a:extLst>
              </p:cNvPr>
              <p:cNvSpPr/>
              <p:nvPr/>
            </p:nvSpPr>
            <p:spPr>
              <a:xfrm>
                <a:off x="6667505" y="3535067"/>
                <a:ext cx="69242" cy="37894"/>
              </a:xfrm>
              <a:custGeom>
                <a:avLst/>
                <a:gdLst>
                  <a:gd name="connsiteX0" fmla="*/ 16337 w 69242"/>
                  <a:gd name="connsiteY0" fmla="*/ 15475 h 37894"/>
                  <a:gd name="connsiteX1" fmla="*/ 7824 w 69242"/>
                  <a:gd name="connsiteY1" fmla="*/ 16588 h 37894"/>
                  <a:gd name="connsiteX2" fmla="*/ 1149 w 69242"/>
                  <a:gd name="connsiteY2" fmla="*/ 19714 h 37894"/>
                  <a:gd name="connsiteX3" fmla="*/ 1449 w 69242"/>
                  <a:gd name="connsiteY3" fmla="*/ 27714 h 37894"/>
                  <a:gd name="connsiteX4" fmla="*/ 10968 w 69242"/>
                  <a:gd name="connsiteY4" fmla="*/ 34301 h 37894"/>
                  <a:gd name="connsiteX5" fmla="*/ 17343 w 69242"/>
                  <a:gd name="connsiteY5" fmla="*/ 35520 h 37894"/>
                  <a:gd name="connsiteX6" fmla="*/ 23012 w 69242"/>
                  <a:gd name="connsiteY6" fmla="*/ 36120 h 37894"/>
                  <a:gd name="connsiteX7" fmla="*/ 31012 w 69242"/>
                  <a:gd name="connsiteY7" fmla="*/ 33683 h 37894"/>
                  <a:gd name="connsiteX8" fmla="*/ 40725 w 69242"/>
                  <a:gd name="connsiteY8" fmla="*/ 25701 h 37894"/>
                  <a:gd name="connsiteX9" fmla="*/ 49838 w 69242"/>
                  <a:gd name="connsiteY9" fmla="*/ 24994 h 37894"/>
                  <a:gd name="connsiteX10" fmla="*/ 48938 w 69242"/>
                  <a:gd name="connsiteY10" fmla="*/ 17082 h 37894"/>
                  <a:gd name="connsiteX11" fmla="*/ 53282 w 69242"/>
                  <a:gd name="connsiteY11" fmla="*/ 11925 h 37894"/>
                  <a:gd name="connsiteX12" fmla="*/ 60576 w 69242"/>
                  <a:gd name="connsiteY12" fmla="*/ 8076 h 37894"/>
                  <a:gd name="connsiteX13" fmla="*/ 65326 w 69242"/>
                  <a:gd name="connsiteY13" fmla="*/ 5038 h 37894"/>
                  <a:gd name="connsiteX14" fmla="*/ 67763 w 69242"/>
                  <a:gd name="connsiteY14" fmla="*/ 1100 h 37894"/>
                  <a:gd name="connsiteX15" fmla="*/ 60364 w 69242"/>
                  <a:gd name="connsiteY15" fmla="*/ 1100 h 37894"/>
                  <a:gd name="connsiteX16" fmla="*/ 53300 w 69242"/>
                  <a:gd name="connsiteY16" fmla="*/ 4455 h 37894"/>
                  <a:gd name="connsiteX17" fmla="*/ 47330 w 69242"/>
                  <a:gd name="connsiteY17" fmla="*/ 7793 h 37894"/>
                  <a:gd name="connsiteX18" fmla="*/ 30924 w 69242"/>
                  <a:gd name="connsiteY18" fmla="*/ 11325 h 37894"/>
                  <a:gd name="connsiteX19" fmla="*/ 19586 w 69242"/>
                  <a:gd name="connsiteY19" fmla="*/ 11943 h 37894"/>
                  <a:gd name="connsiteX20" fmla="*/ 16337 w 69242"/>
                  <a:gd name="connsiteY20" fmla="*/ 15475 h 37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9242" h="37894">
                    <a:moveTo>
                      <a:pt x="16337" y="15475"/>
                    </a:moveTo>
                    <a:cubicBezTo>
                      <a:pt x="16337" y="15475"/>
                      <a:pt x="9273" y="14769"/>
                      <a:pt x="7824" y="16588"/>
                    </a:cubicBezTo>
                    <a:cubicBezTo>
                      <a:pt x="6376" y="18407"/>
                      <a:pt x="2526" y="17082"/>
                      <a:pt x="1149" y="19714"/>
                    </a:cubicBezTo>
                    <a:cubicBezTo>
                      <a:pt x="-487" y="22166"/>
                      <a:pt x="-366" y="25391"/>
                      <a:pt x="1449" y="27714"/>
                    </a:cubicBezTo>
                    <a:cubicBezTo>
                      <a:pt x="3480" y="30451"/>
                      <a:pt x="8513" y="34495"/>
                      <a:pt x="10968" y="34301"/>
                    </a:cubicBezTo>
                    <a:cubicBezTo>
                      <a:pt x="13423" y="34107"/>
                      <a:pt x="14712" y="33189"/>
                      <a:pt x="17343" y="35520"/>
                    </a:cubicBezTo>
                    <a:cubicBezTo>
                      <a:pt x="19974" y="37851"/>
                      <a:pt x="22394" y="39158"/>
                      <a:pt x="23012" y="36120"/>
                    </a:cubicBezTo>
                    <a:cubicBezTo>
                      <a:pt x="23630" y="33083"/>
                      <a:pt x="26650" y="33683"/>
                      <a:pt x="31012" y="33683"/>
                    </a:cubicBezTo>
                    <a:cubicBezTo>
                      <a:pt x="35374" y="33683"/>
                      <a:pt x="34456" y="25701"/>
                      <a:pt x="40725" y="25701"/>
                    </a:cubicBezTo>
                    <a:cubicBezTo>
                      <a:pt x="46995" y="25701"/>
                      <a:pt x="49238" y="27714"/>
                      <a:pt x="49838" y="24994"/>
                    </a:cubicBezTo>
                    <a:cubicBezTo>
                      <a:pt x="50439" y="22275"/>
                      <a:pt x="48072" y="19007"/>
                      <a:pt x="48938" y="17082"/>
                    </a:cubicBezTo>
                    <a:cubicBezTo>
                      <a:pt x="49803" y="15157"/>
                      <a:pt x="50545" y="12632"/>
                      <a:pt x="53282" y="11925"/>
                    </a:cubicBezTo>
                    <a:cubicBezTo>
                      <a:pt x="56019" y="11219"/>
                      <a:pt x="57839" y="8694"/>
                      <a:pt x="60576" y="8076"/>
                    </a:cubicBezTo>
                    <a:cubicBezTo>
                      <a:pt x="63313" y="7458"/>
                      <a:pt x="63207" y="7069"/>
                      <a:pt x="65326" y="5038"/>
                    </a:cubicBezTo>
                    <a:cubicBezTo>
                      <a:pt x="67446" y="3007"/>
                      <a:pt x="71402" y="2513"/>
                      <a:pt x="67763" y="1100"/>
                    </a:cubicBezTo>
                    <a:cubicBezTo>
                      <a:pt x="64125" y="-313"/>
                      <a:pt x="62801" y="-419"/>
                      <a:pt x="60364" y="1100"/>
                    </a:cubicBezTo>
                    <a:cubicBezTo>
                      <a:pt x="58233" y="2639"/>
                      <a:pt x="55839" y="3776"/>
                      <a:pt x="53300" y="4455"/>
                    </a:cubicBezTo>
                    <a:cubicBezTo>
                      <a:pt x="50774" y="5056"/>
                      <a:pt x="52593" y="7387"/>
                      <a:pt x="47330" y="7793"/>
                    </a:cubicBezTo>
                    <a:cubicBezTo>
                      <a:pt x="42068" y="8199"/>
                      <a:pt x="36593" y="12349"/>
                      <a:pt x="30924" y="11325"/>
                    </a:cubicBezTo>
                    <a:cubicBezTo>
                      <a:pt x="25255" y="10301"/>
                      <a:pt x="20593" y="9718"/>
                      <a:pt x="19586" y="11943"/>
                    </a:cubicBezTo>
                    <a:cubicBezTo>
                      <a:pt x="18579" y="14168"/>
                      <a:pt x="19674" y="15369"/>
                      <a:pt x="16337" y="1547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C2F8718E-856A-4FF2-8CAB-6CAE8FB5CEFD}"/>
                  </a:ext>
                </a:extLst>
              </p:cNvPr>
              <p:cNvSpPr/>
              <p:nvPr/>
            </p:nvSpPr>
            <p:spPr>
              <a:xfrm>
                <a:off x="6485846" y="3326721"/>
                <a:ext cx="532587" cy="205277"/>
              </a:xfrm>
              <a:custGeom>
                <a:avLst/>
                <a:gdLst>
                  <a:gd name="connsiteX0" fmla="*/ 521426 w 532587"/>
                  <a:gd name="connsiteY0" fmla="*/ 76834 h 205277"/>
                  <a:gd name="connsiteX1" fmla="*/ 509276 w 532587"/>
                  <a:gd name="connsiteY1" fmla="*/ 68445 h 205277"/>
                  <a:gd name="connsiteX2" fmla="*/ 506185 w 532587"/>
                  <a:gd name="connsiteY2" fmla="*/ 48577 h 205277"/>
                  <a:gd name="connsiteX3" fmla="*/ 499351 w 532587"/>
                  <a:gd name="connsiteY3" fmla="*/ 37539 h 205277"/>
                  <a:gd name="connsiteX4" fmla="*/ 490291 w 532587"/>
                  <a:gd name="connsiteY4" fmla="*/ 28939 h 205277"/>
                  <a:gd name="connsiteX5" fmla="*/ 483015 w 532587"/>
                  <a:gd name="connsiteY5" fmla="*/ 20321 h 205277"/>
                  <a:gd name="connsiteX6" fmla="*/ 468887 w 532587"/>
                  <a:gd name="connsiteY6" fmla="*/ 20762 h 205277"/>
                  <a:gd name="connsiteX7" fmla="*/ 447465 w 532587"/>
                  <a:gd name="connsiteY7" fmla="*/ 21645 h 205277"/>
                  <a:gd name="connsiteX8" fmla="*/ 440595 w 532587"/>
                  <a:gd name="connsiteY8" fmla="*/ 18537 h 205277"/>
                  <a:gd name="connsiteX9" fmla="*/ 429222 w 532587"/>
                  <a:gd name="connsiteY9" fmla="*/ 26502 h 205277"/>
                  <a:gd name="connsiteX10" fmla="*/ 404497 w 532587"/>
                  <a:gd name="connsiteY10" fmla="*/ 34096 h 205277"/>
                  <a:gd name="connsiteX11" fmla="*/ 384241 w 532587"/>
                  <a:gd name="connsiteY11" fmla="*/ 31570 h 205277"/>
                  <a:gd name="connsiteX12" fmla="*/ 373486 w 532587"/>
                  <a:gd name="connsiteY12" fmla="*/ 34096 h 205277"/>
                  <a:gd name="connsiteX13" fmla="*/ 357026 w 532587"/>
                  <a:gd name="connsiteY13" fmla="*/ 36621 h 205277"/>
                  <a:gd name="connsiteX14" fmla="*/ 339949 w 532587"/>
                  <a:gd name="connsiteY14" fmla="*/ 31570 h 205277"/>
                  <a:gd name="connsiteX15" fmla="*/ 325397 w 532587"/>
                  <a:gd name="connsiteY15" fmla="*/ 32824 h 205277"/>
                  <a:gd name="connsiteX16" fmla="*/ 314641 w 532587"/>
                  <a:gd name="connsiteY16" fmla="*/ 27138 h 205277"/>
                  <a:gd name="connsiteX17" fmla="*/ 300071 w 532587"/>
                  <a:gd name="connsiteY17" fmla="*/ 25230 h 205277"/>
                  <a:gd name="connsiteX18" fmla="*/ 291860 w 532587"/>
                  <a:gd name="connsiteY18" fmla="*/ 17636 h 205277"/>
                  <a:gd name="connsiteX19" fmla="*/ 273493 w 532587"/>
                  <a:gd name="connsiteY19" fmla="*/ 10678 h 205277"/>
                  <a:gd name="connsiteX20" fmla="*/ 261484 w 532587"/>
                  <a:gd name="connsiteY20" fmla="*/ 3720 h 205277"/>
                  <a:gd name="connsiteX21" fmla="*/ 219717 w 532587"/>
                  <a:gd name="connsiteY21" fmla="*/ 559 h 205277"/>
                  <a:gd name="connsiteX22" fmla="*/ 200097 w 532587"/>
                  <a:gd name="connsiteY22" fmla="*/ 4356 h 205277"/>
                  <a:gd name="connsiteX23" fmla="*/ 175372 w 532587"/>
                  <a:gd name="connsiteY23" fmla="*/ 15747 h 205277"/>
                  <a:gd name="connsiteX24" fmla="*/ 155751 w 532587"/>
                  <a:gd name="connsiteY24" fmla="*/ 29027 h 205277"/>
                  <a:gd name="connsiteX25" fmla="*/ 131716 w 532587"/>
                  <a:gd name="connsiteY25" fmla="*/ 27138 h 205277"/>
                  <a:gd name="connsiteX26" fmla="*/ 114638 w 532587"/>
                  <a:gd name="connsiteY26" fmla="*/ 28392 h 205277"/>
                  <a:gd name="connsiteX27" fmla="*/ 98744 w 532587"/>
                  <a:gd name="connsiteY27" fmla="*/ 29663 h 205277"/>
                  <a:gd name="connsiteX28" fmla="*/ 93057 w 532587"/>
                  <a:gd name="connsiteY28" fmla="*/ 49284 h 205277"/>
                  <a:gd name="connsiteX29" fmla="*/ 79759 w 532587"/>
                  <a:gd name="connsiteY29" fmla="*/ 57513 h 205277"/>
                  <a:gd name="connsiteX30" fmla="*/ 56359 w 532587"/>
                  <a:gd name="connsiteY30" fmla="*/ 54352 h 205277"/>
                  <a:gd name="connsiteX31" fmla="*/ 46858 w 532587"/>
                  <a:gd name="connsiteY31" fmla="*/ 56242 h 205277"/>
                  <a:gd name="connsiteX32" fmla="*/ 29781 w 532587"/>
                  <a:gd name="connsiteY32" fmla="*/ 54970 h 205277"/>
                  <a:gd name="connsiteX33" fmla="*/ 13321 w 532587"/>
                  <a:gd name="connsiteY33" fmla="*/ 63200 h 205277"/>
                  <a:gd name="connsiteX34" fmla="*/ 7617 w 532587"/>
                  <a:gd name="connsiteY34" fmla="*/ 83456 h 205277"/>
                  <a:gd name="connsiteX35" fmla="*/ 3202 w 532587"/>
                  <a:gd name="connsiteY35" fmla="*/ 94847 h 205277"/>
                  <a:gd name="connsiteX36" fmla="*/ 11414 w 532587"/>
                  <a:gd name="connsiteY36" fmla="*/ 101805 h 205277"/>
                  <a:gd name="connsiteX37" fmla="*/ 21551 w 532587"/>
                  <a:gd name="connsiteY37" fmla="*/ 99916 h 205277"/>
                  <a:gd name="connsiteX38" fmla="*/ 16482 w 532587"/>
                  <a:gd name="connsiteY38" fmla="*/ 88525 h 205277"/>
                  <a:gd name="connsiteX39" fmla="*/ 27255 w 532587"/>
                  <a:gd name="connsiteY39" fmla="*/ 84728 h 205277"/>
                  <a:gd name="connsiteX40" fmla="*/ 25348 w 532587"/>
                  <a:gd name="connsiteY40" fmla="*/ 94211 h 205277"/>
                  <a:gd name="connsiteX41" fmla="*/ 29781 w 532587"/>
                  <a:gd name="connsiteY41" fmla="*/ 103042 h 205277"/>
                  <a:gd name="connsiteX42" fmla="*/ 25348 w 532587"/>
                  <a:gd name="connsiteY42" fmla="*/ 107474 h 205277"/>
                  <a:gd name="connsiteX43" fmla="*/ 29145 w 532587"/>
                  <a:gd name="connsiteY43" fmla="*/ 113161 h 205277"/>
                  <a:gd name="connsiteX44" fmla="*/ 27255 w 532587"/>
                  <a:gd name="connsiteY44" fmla="*/ 120755 h 205277"/>
                  <a:gd name="connsiteX45" fmla="*/ 22187 w 532587"/>
                  <a:gd name="connsiteY45" fmla="*/ 116958 h 205277"/>
                  <a:gd name="connsiteX46" fmla="*/ 17118 w 532587"/>
                  <a:gd name="connsiteY46" fmla="*/ 110636 h 205277"/>
                  <a:gd name="connsiteX47" fmla="*/ 15846 w 532587"/>
                  <a:gd name="connsiteY47" fmla="*/ 118865 h 205277"/>
                  <a:gd name="connsiteX48" fmla="*/ 8888 w 532587"/>
                  <a:gd name="connsiteY48" fmla="*/ 118865 h 205277"/>
                  <a:gd name="connsiteX49" fmla="*/ 1294 w 532587"/>
                  <a:gd name="connsiteY49" fmla="*/ 115068 h 205277"/>
                  <a:gd name="connsiteX50" fmla="*/ 3820 w 532587"/>
                  <a:gd name="connsiteY50" fmla="*/ 124552 h 205277"/>
                  <a:gd name="connsiteX51" fmla="*/ 12650 w 532587"/>
                  <a:gd name="connsiteY51" fmla="*/ 127713 h 205277"/>
                  <a:gd name="connsiteX52" fmla="*/ 22151 w 532587"/>
                  <a:gd name="connsiteY52" fmla="*/ 130874 h 205277"/>
                  <a:gd name="connsiteX53" fmla="*/ 30981 w 532587"/>
                  <a:gd name="connsiteY53" fmla="*/ 132146 h 205277"/>
                  <a:gd name="connsiteX54" fmla="*/ 39299 w 532587"/>
                  <a:gd name="connsiteY54" fmla="*/ 138468 h 205277"/>
                  <a:gd name="connsiteX55" fmla="*/ 30469 w 532587"/>
                  <a:gd name="connsiteY55" fmla="*/ 140375 h 205277"/>
                  <a:gd name="connsiteX56" fmla="*/ 24147 w 532587"/>
                  <a:gd name="connsiteY56" fmla="*/ 143537 h 205277"/>
                  <a:gd name="connsiteX57" fmla="*/ 31741 w 532587"/>
                  <a:gd name="connsiteY57" fmla="*/ 146698 h 205277"/>
                  <a:gd name="connsiteX58" fmla="*/ 35538 w 532587"/>
                  <a:gd name="connsiteY58" fmla="*/ 154292 h 205277"/>
                  <a:gd name="connsiteX59" fmla="*/ 46929 w 532587"/>
                  <a:gd name="connsiteY59" fmla="*/ 158089 h 205277"/>
                  <a:gd name="connsiteX60" fmla="*/ 40606 w 532587"/>
                  <a:gd name="connsiteY60" fmla="*/ 161886 h 205277"/>
                  <a:gd name="connsiteX61" fmla="*/ 38063 w 532587"/>
                  <a:gd name="connsiteY61" fmla="*/ 171387 h 205277"/>
                  <a:gd name="connsiteX62" fmla="*/ 50726 w 532587"/>
                  <a:gd name="connsiteY62" fmla="*/ 166319 h 205277"/>
                  <a:gd name="connsiteX63" fmla="*/ 64642 w 532587"/>
                  <a:gd name="connsiteY63" fmla="*/ 170751 h 205277"/>
                  <a:gd name="connsiteX64" fmla="*/ 48200 w 532587"/>
                  <a:gd name="connsiteY64" fmla="*/ 172641 h 205277"/>
                  <a:gd name="connsiteX65" fmla="*/ 40606 w 532587"/>
                  <a:gd name="connsiteY65" fmla="*/ 178981 h 205277"/>
                  <a:gd name="connsiteX66" fmla="*/ 53251 w 532587"/>
                  <a:gd name="connsiteY66" fmla="*/ 177074 h 205277"/>
                  <a:gd name="connsiteX67" fmla="*/ 61481 w 532587"/>
                  <a:gd name="connsiteY67" fmla="*/ 177709 h 205277"/>
                  <a:gd name="connsiteX68" fmla="*/ 70311 w 532587"/>
                  <a:gd name="connsiteY68" fmla="*/ 175820 h 205277"/>
                  <a:gd name="connsiteX69" fmla="*/ 84245 w 532587"/>
                  <a:gd name="connsiteY69" fmla="*/ 176438 h 205277"/>
                  <a:gd name="connsiteX70" fmla="*/ 91821 w 532587"/>
                  <a:gd name="connsiteY70" fmla="*/ 187211 h 205277"/>
                  <a:gd name="connsiteX71" fmla="*/ 103848 w 532587"/>
                  <a:gd name="connsiteY71" fmla="*/ 192897 h 205277"/>
                  <a:gd name="connsiteX72" fmla="*/ 129155 w 532587"/>
                  <a:gd name="connsiteY72" fmla="*/ 190372 h 205277"/>
                  <a:gd name="connsiteX73" fmla="*/ 135495 w 532587"/>
                  <a:gd name="connsiteY73" fmla="*/ 175820 h 205277"/>
                  <a:gd name="connsiteX74" fmla="*/ 149412 w 532587"/>
                  <a:gd name="connsiteY74" fmla="*/ 172023 h 205277"/>
                  <a:gd name="connsiteX75" fmla="*/ 169032 w 532587"/>
                  <a:gd name="connsiteY75" fmla="*/ 179617 h 205277"/>
                  <a:gd name="connsiteX76" fmla="*/ 190560 w 532587"/>
                  <a:gd name="connsiteY76" fmla="*/ 197966 h 205277"/>
                  <a:gd name="connsiteX77" fmla="*/ 222190 w 532587"/>
                  <a:gd name="connsiteY77" fmla="*/ 191626 h 205277"/>
                  <a:gd name="connsiteX78" fmla="*/ 240539 w 532587"/>
                  <a:gd name="connsiteY78" fmla="*/ 177074 h 205277"/>
                  <a:gd name="connsiteX79" fmla="*/ 263956 w 532587"/>
                  <a:gd name="connsiteY79" fmla="*/ 180871 h 205277"/>
                  <a:gd name="connsiteX80" fmla="*/ 279851 w 532587"/>
                  <a:gd name="connsiteY80" fmla="*/ 175820 h 205277"/>
                  <a:gd name="connsiteX81" fmla="*/ 288681 w 532587"/>
                  <a:gd name="connsiteY81" fmla="*/ 173912 h 205277"/>
                  <a:gd name="connsiteX82" fmla="*/ 284266 w 532587"/>
                  <a:gd name="connsiteY82" fmla="*/ 184032 h 205277"/>
                  <a:gd name="connsiteX83" fmla="*/ 282358 w 532587"/>
                  <a:gd name="connsiteY83" fmla="*/ 199926 h 205277"/>
                  <a:gd name="connsiteX84" fmla="*/ 281157 w 532587"/>
                  <a:gd name="connsiteY84" fmla="*/ 202893 h 205277"/>
                  <a:gd name="connsiteX85" fmla="*/ 283241 w 532587"/>
                  <a:gd name="connsiteY85" fmla="*/ 204094 h 205277"/>
                  <a:gd name="connsiteX86" fmla="*/ 293555 w 532587"/>
                  <a:gd name="connsiteY86" fmla="*/ 201745 h 205277"/>
                  <a:gd name="connsiteX87" fmla="*/ 298252 w 532587"/>
                  <a:gd name="connsiteY87" fmla="*/ 193215 h 205277"/>
                  <a:gd name="connsiteX88" fmla="*/ 303551 w 532587"/>
                  <a:gd name="connsiteY88" fmla="*/ 189083 h 205277"/>
                  <a:gd name="connsiteX89" fmla="*/ 301502 w 532587"/>
                  <a:gd name="connsiteY89" fmla="*/ 179670 h 205277"/>
                  <a:gd name="connsiteX90" fmla="*/ 311798 w 532587"/>
                  <a:gd name="connsiteY90" fmla="*/ 176138 h 205277"/>
                  <a:gd name="connsiteX91" fmla="*/ 321511 w 532587"/>
                  <a:gd name="connsiteY91" fmla="*/ 181736 h 205277"/>
                  <a:gd name="connsiteX92" fmla="*/ 330642 w 532587"/>
                  <a:gd name="connsiteY92" fmla="*/ 177321 h 205277"/>
                  <a:gd name="connsiteX93" fmla="*/ 342403 w 532587"/>
                  <a:gd name="connsiteY93" fmla="*/ 173789 h 205277"/>
                  <a:gd name="connsiteX94" fmla="*/ 358598 w 532587"/>
                  <a:gd name="connsiteY94" fmla="*/ 175838 h 205277"/>
                  <a:gd name="connsiteX95" fmla="*/ 374792 w 532587"/>
                  <a:gd name="connsiteY95" fmla="*/ 179370 h 205277"/>
                  <a:gd name="connsiteX96" fmla="*/ 397150 w 532587"/>
                  <a:gd name="connsiteY96" fmla="*/ 176721 h 205277"/>
                  <a:gd name="connsiteX97" fmla="*/ 410696 w 532587"/>
                  <a:gd name="connsiteY97" fmla="*/ 169374 h 205277"/>
                  <a:gd name="connsiteX98" fmla="*/ 426007 w 532587"/>
                  <a:gd name="connsiteY98" fmla="*/ 164076 h 205277"/>
                  <a:gd name="connsiteX99" fmla="*/ 437487 w 532587"/>
                  <a:gd name="connsiteY99" fmla="*/ 167608 h 205277"/>
                  <a:gd name="connsiteX100" fmla="*/ 449248 w 532587"/>
                  <a:gd name="connsiteY100" fmla="*/ 163475 h 205277"/>
                  <a:gd name="connsiteX101" fmla="*/ 458078 w 532587"/>
                  <a:gd name="connsiteY101" fmla="*/ 160544 h 205277"/>
                  <a:gd name="connsiteX102" fmla="*/ 467350 w 532587"/>
                  <a:gd name="connsiteY102" fmla="*/ 166230 h 205277"/>
                  <a:gd name="connsiteX103" fmla="*/ 473249 w 532587"/>
                  <a:gd name="connsiteY103" fmla="*/ 161868 h 205277"/>
                  <a:gd name="connsiteX104" fmla="*/ 481478 w 532587"/>
                  <a:gd name="connsiteY104" fmla="*/ 155387 h 205277"/>
                  <a:gd name="connsiteX105" fmla="*/ 494000 w 532587"/>
                  <a:gd name="connsiteY105" fmla="*/ 157895 h 205277"/>
                  <a:gd name="connsiteX106" fmla="*/ 503271 w 532587"/>
                  <a:gd name="connsiteY106" fmla="*/ 160385 h 205277"/>
                  <a:gd name="connsiteX107" fmla="*/ 514009 w 532587"/>
                  <a:gd name="connsiteY107" fmla="*/ 160685 h 205277"/>
                  <a:gd name="connsiteX108" fmla="*/ 522256 w 532587"/>
                  <a:gd name="connsiteY108" fmla="*/ 167890 h 205277"/>
                  <a:gd name="connsiteX109" fmla="*/ 530044 w 532587"/>
                  <a:gd name="connsiteY109" fmla="*/ 163634 h 205277"/>
                  <a:gd name="connsiteX110" fmla="*/ 532588 w 532587"/>
                  <a:gd name="connsiteY110" fmla="*/ 158760 h 205277"/>
                  <a:gd name="connsiteX111" fmla="*/ 531086 w 532587"/>
                  <a:gd name="connsiteY111" fmla="*/ 157294 h 205277"/>
                  <a:gd name="connsiteX112" fmla="*/ 526671 w 532587"/>
                  <a:gd name="connsiteY112" fmla="*/ 150530 h 205277"/>
                  <a:gd name="connsiteX113" fmla="*/ 517841 w 532587"/>
                  <a:gd name="connsiteY113" fmla="*/ 138751 h 205277"/>
                  <a:gd name="connsiteX114" fmla="*/ 523139 w 532587"/>
                  <a:gd name="connsiteY114" fmla="*/ 126389 h 205277"/>
                  <a:gd name="connsiteX115" fmla="*/ 519307 w 532587"/>
                  <a:gd name="connsiteY115" fmla="*/ 114909 h 205277"/>
                  <a:gd name="connsiteX116" fmla="*/ 516357 w 532587"/>
                  <a:gd name="connsiteY116" fmla="*/ 105196 h 205277"/>
                  <a:gd name="connsiteX117" fmla="*/ 515775 w 532587"/>
                  <a:gd name="connsiteY117" fmla="*/ 90185 h 205277"/>
                  <a:gd name="connsiteX118" fmla="*/ 523722 w 532587"/>
                  <a:gd name="connsiteY118" fmla="*/ 83421 h 205277"/>
                  <a:gd name="connsiteX119" fmla="*/ 527007 w 532587"/>
                  <a:gd name="connsiteY119" fmla="*/ 79182 h 205277"/>
                  <a:gd name="connsiteX120" fmla="*/ 521426 w 532587"/>
                  <a:gd name="connsiteY120" fmla="*/ 76834 h 20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32587" h="205277">
                    <a:moveTo>
                      <a:pt x="521426" y="76834"/>
                    </a:moveTo>
                    <a:cubicBezTo>
                      <a:pt x="517665" y="75739"/>
                      <a:pt x="512154" y="70653"/>
                      <a:pt x="509276" y="68445"/>
                    </a:cubicBezTo>
                    <a:cubicBezTo>
                      <a:pt x="506397" y="66237"/>
                      <a:pt x="505744" y="53875"/>
                      <a:pt x="506185" y="48577"/>
                    </a:cubicBezTo>
                    <a:cubicBezTo>
                      <a:pt x="506627" y="43279"/>
                      <a:pt x="501770" y="43067"/>
                      <a:pt x="499351" y="37539"/>
                    </a:cubicBezTo>
                    <a:cubicBezTo>
                      <a:pt x="496931" y="32012"/>
                      <a:pt x="494706" y="29822"/>
                      <a:pt x="490291" y="28939"/>
                    </a:cubicBezTo>
                    <a:cubicBezTo>
                      <a:pt x="485876" y="28056"/>
                      <a:pt x="484552" y="23853"/>
                      <a:pt x="483015" y="20321"/>
                    </a:cubicBezTo>
                    <a:cubicBezTo>
                      <a:pt x="481478" y="16789"/>
                      <a:pt x="471536" y="18343"/>
                      <a:pt x="468887" y="20762"/>
                    </a:cubicBezTo>
                    <a:cubicBezTo>
                      <a:pt x="466238" y="23182"/>
                      <a:pt x="453434" y="21645"/>
                      <a:pt x="447465" y="21645"/>
                    </a:cubicBezTo>
                    <a:cubicBezTo>
                      <a:pt x="444857" y="21546"/>
                      <a:pt x="442391" y="20430"/>
                      <a:pt x="440595" y="18537"/>
                    </a:cubicBezTo>
                    <a:cubicBezTo>
                      <a:pt x="437063" y="21133"/>
                      <a:pt x="432807" y="23835"/>
                      <a:pt x="429222" y="26502"/>
                    </a:cubicBezTo>
                    <a:cubicBezTo>
                      <a:pt x="422264" y="31570"/>
                      <a:pt x="413416" y="30299"/>
                      <a:pt x="404497" y="34096"/>
                    </a:cubicBezTo>
                    <a:cubicBezTo>
                      <a:pt x="395579" y="37893"/>
                      <a:pt x="389309" y="34732"/>
                      <a:pt x="384241" y="31570"/>
                    </a:cubicBezTo>
                    <a:cubicBezTo>
                      <a:pt x="379172" y="28409"/>
                      <a:pt x="376011" y="30935"/>
                      <a:pt x="373486" y="34096"/>
                    </a:cubicBezTo>
                    <a:cubicBezTo>
                      <a:pt x="370960" y="37257"/>
                      <a:pt x="365892" y="35367"/>
                      <a:pt x="357026" y="36621"/>
                    </a:cubicBezTo>
                    <a:cubicBezTo>
                      <a:pt x="348160" y="37875"/>
                      <a:pt x="342492" y="35367"/>
                      <a:pt x="339949" y="31570"/>
                    </a:cubicBezTo>
                    <a:cubicBezTo>
                      <a:pt x="337406" y="27773"/>
                      <a:pt x="331719" y="32188"/>
                      <a:pt x="325397" y="32824"/>
                    </a:cubicBezTo>
                    <a:cubicBezTo>
                      <a:pt x="319074" y="33460"/>
                      <a:pt x="317803" y="32824"/>
                      <a:pt x="314641" y="27138"/>
                    </a:cubicBezTo>
                    <a:cubicBezTo>
                      <a:pt x="311480" y="21451"/>
                      <a:pt x="304522" y="23976"/>
                      <a:pt x="300071" y="25230"/>
                    </a:cubicBezTo>
                    <a:cubicBezTo>
                      <a:pt x="295621" y="26484"/>
                      <a:pt x="292478" y="23341"/>
                      <a:pt x="291860" y="17636"/>
                    </a:cubicBezTo>
                    <a:cubicBezTo>
                      <a:pt x="291241" y="11932"/>
                      <a:pt x="281723" y="10678"/>
                      <a:pt x="273493" y="10678"/>
                    </a:cubicBezTo>
                    <a:cubicBezTo>
                      <a:pt x="265263" y="10678"/>
                      <a:pt x="264663" y="9407"/>
                      <a:pt x="261484" y="3720"/>
                    </a:cubicBezTo>
                    <a:cubicBezTo>
                      <a:pt x="258305" y="-1967"/>
                      <a:pt x="232362" y="559"/>
                      <a:pt x="219717" y="559"/>
                    </a:cubicBezTo>
                    <a:cubicBezTo>
                      <a:pt x="207072" y="559"/>
                      <a:pt x="210887" y="4356"/>
                      <a:pt x="200097" y="4356"/>
                    </a:cubicBezTo>
                    <a:cubicBezTo>
                      <a:pt x="189306" y="4356"/>
                      <a:pt x="188706" y="9407"/>
                      <a:pt x="175372" y="15747"/>
                    </a:cubicBezTo>
                    <a:cubicBezTo>
                      <a:pt x="162039" y="22087"/>
                      <a:pt x="162092" y="23976"/>
                      <a:pt x="155751" y="29027"/>
                    </a:cubicBezTo>
                    <a:cubicBezTo>
                      <a:pt x="149412" y="34078"/>
                      <a:pt x="136767" y="30299"/>
                      <a:pt x="131716" y="27138"/>
                    </a:cubicBezTo>
                    <a:cubicBezTo>
                      <a:pt x="126665" y="23976"/>
                      <a:pt x="121579" y="32188"/>
                      <a:pt x="114638" y="28392"/>
                    </a:cubicBezTo>
                    <a:cubicBezTo>
                      <a:pt x="107698" y="24595"/>
                      <a:pt x="106391" y="28392"/>
                      <a:pt x="98744" y="29663"/>
                    </a:cubicBezTo>
                    <a:cubicBezTo>
                      <a:pt x="91097" y="30935"/>
                      <a:pt x="91786" y="41054"/>
                      <a:pt x="93057" y="49284"/>
                    </a:cubicBezTo>
                    <a:cubicBezTo>
                      <a:pt x="94329" y="57513"/>
                      <a:pt x="84828" y="54352"/>
                      <a:pt x="79759" y="57513"/>
                    </a:cubicBezTo>
                    <a:cubicBezTo>
                      <a:pt x="74691" y="60674"/>
                      <a:pt x="61410" y="56242"/>
                      <a:pt x="56359" y="54352"/>
                    </a:cubicBezTo>
                    <a:cubicBezTo>
                      <a:pt x="51308" y="52463"/>
                      <a:pt x="51926" y="54970"/>
                      <a:pt x="46858" y="56242"/>
                    </a:cubicBezTo>
                    <a:cubicBezTo>
                      <a:pt x="41789" y="57513"/>
                      <a:pt x="37374" y="55606"/>
                      <a:pt x="29781" y="54970"/>
                    </a:cubicBezTo>
                    <a:cubicBezTo>
                      <a:pt x="22187" y="54334"/>
                      <a:pt x="16482" y="56878"/>
                      <a:pt x="13321" y="63200"/>
                    </a:cubicBezTo>
                    <a:cubicBezTo>
                      <a:pt x="10160" y="69522"/>
                      <a:pt x="5727" y="76498"/>
                      <a:pt x="7617" y="83456"/>
                    </a:cubicBezTo>
                    <a:cubicBezTo>
                      <a:pt x="9506" y="90415"/>
                      <a:pt x="6363" y="89779"/>
                      <a:pt x="3202" y="94847"/>
                    </a:cubicBezTo>
                    <a:cubicBezTo>
                      <a:pt x="40" y="99916"/>
                      <a:pt x="2566" y="98008"/>
                      <a:pt x="11414" y="101805"/>
                    </a:cubicBezTo>
                    <a:cubicBezTo>
                      <a:pt x="20261" y="105602"/>
                      <a:pt x="19661" y="102441"/>
                      <a:pt x="21551" y="99916"/>
                    </a:cubicBezTo>
                    <a:cubicBezTo>
                      <a:pt x="23440" y="97390"/>
                      <a:pt x="16482" y="92322"/>
                      <a:pt x="16482" y="88525"/>
                    </a:cubicBezTo>
                    <a:cubicBezTo>
                      <a:pt x="16482" y="84728"/>
                      <a:pt x="23440" y="82821"/>
                      <a:pt x="27255" y="84728"/>
                    </a:cubicBezTo>
                    <a:cubicBezTo>
                      <a:pt x="31070" y="86635"/>
                      <a:pt x="25983" y="89779"/>
                      <a:pt x="25348" y="94211"/>
                    </a:cubicBezTo>
                    <a:cubicBezTo>
                      <a:pt x="24634" y="97822"/>
                      <a:pt x="26459" y="101457"/>
                      <a:pt x="29781" y="103042"/>
                    </a:cubicBezTo>
                    <a:cubicBezTo>
                      <a:pt x="32941" y="104931"/>
                      <a:pt x="29145" y="106203"/>
                      <a:pt x="25348" y="107474"/>
                    </a:cubicBezTo>
                    <a:cubicBezTo>
                      <a:pt x="21551" y="108746"/>
                      <a:pt x="25348" y="111271"/>
                      <a:pt x="29145" y="113161"/>
                    </a:cubicBezTo>
                    <a:cubicBezTo>
                      <a:pt x="32941" y="115051"/>
                      <a:pt x="30398" y="120755"/>
                      <a:pt x="27255" y="120755"/>
                    </a:cubicBezTo>
                    <a:cubicBezTo>
                      <a:pt x="24111" y="120755"/>
                      <a:pt x="22187" y="119483"/>
                      <a:pt x="22187" y="116958"/>
                    </a:cubicBezTo>
                    <a:cubicBezTo>
                      <a:pt x="21936" y="114018"/>
                      <a:pt x="19933" y="111520"/>
                      <a:pt x="17118" y="110636"/>
                    </a:cubicBezTo>
                    <a:cubicBezTo>
                      <a:pt x="13957" y="109364"/>
                      <a:pt x="14593" y="114433"/>
                      <a:pt x="15846" y="118865"/>
                    </a:cubicBezTo>
                    <a:cubicBezTo>
                      <a:pt x="17100" y="123298"/>
                      <a:pt x="10160" y="122662"/>
                      <a:pt x="8888" y="118865"/>
                    </a:cubicBezTo>
                    <a:cubicBezTo>
                      <a:pt x="7617" y="115068"/>
                      <a:pt x="5091" y="113161"/>
                      <a:pt x="1294" y="115068"/>
                    </a:cubicBezTo>
                    <a:cubicBezTo>
                      <a:pt x="-2502" y="116976"/>
                      <a:pt x="3202" y="120119"/>
                      <a:pt x="3820" y="124552"/>
                    </a:cubicBezTo>
                    <a:cubicBezTo>
                      <a:pt x="4438" y="128985"/>
                      <a:pt x="8888" y="129620"/>
                      <a:pt x="12650" y="127713"/>
                    </a:cubicBezTo>
                    <a:cubicBezTo>
                      <a:pt x="16412" y="125806"/>
                      <a:pt x="20244" y="132146"/>
                      <a:pt x="22151" y="130874"/>
                    </a:cubicBezTo>
                    <a:cubicBezTo>
                      <a:pt x="24059" y="129603"/>
                      <a:pt x="24677" y="130256"/>
                      <a:pt x="30981" y="132146"/>
                    </a:cubicBezTo>
                    <a:cubicBezTo>
                      <a:pt x="37286" y="134035"/>
                      <a:pt x="39299" y="136702"/>
                      <a:pt x="39299" y="138468"/>
                    </a:cubicBezTo>
                    <a:cubicBezTo>
                      <a:pt x="39299" y="140234"/>
                      <a:pt x="33613" y="142265"/>
                      <a:pt x="30469" y="140375"/>
                    </a:cubicBezTo>
                    <a:cubicBezTo>
                      <a:pt x="27326" y="138486"/>
                      <a:pt x="25418" y="140375"/>
                      <a:pt x="24147" y="143537"/>
                    </a:cubicBezTo>
                    <a:cubicBezTo>
                      <a:pt x="22875" y="146698"/>
                      <a:pt x="27944" y="146698"/>
                      <a:pt x="31741" y="146698"/>
                    </a:cubicBezTo>
                    <a:cubicBezTo>
                      <a:pt x="35538" y="146698"/>
                      <a:pt x="36173" y="149241"/>
                      <a:pt x="35538" y="154292"/>
                    </a:cubicBezTo>
                    <a:cubicBezTo>
                      <a:pt x="34902" y="159343"/>
                      <a:pt x="45039" y="154292"/>
                      <a:pt x="46929" y="158089"/>
                    </a:cubicBezTo>
                    <a:cubicBezTo>
                      <a:pt x="48818" y="161886"/>
                      <a:pt x="43767" y="160632"/>
                      <a:pt x="40606" y="161886"/>
                    </a:cubicBezTo>
                    <a:cubicBezTo>
                      <a:pt x="37445" y="163140"/>
                      <a:pt x="34902" y="173277"/>
                      <a:pt x="38063" y="171387"/>
                    </a:cubicBezTo>
                    <a:cubicBezTo>
                      <a:pt x="41995" y="169050"/>
                      <a:pt x="46267" y="167340"/>
                      <a:pt x="50726" y="166319"/>
                    </a:cubicBezTo>
                    <a:cubicBezTo>
                      <a:pt x="54523" y="165701"/>
                      <a:pt x="63388" y="167590"/>
                      <a:pt x="64642" y="170751"/>
                    </a:cubicBezTo>
                    <a:cubicBezTo>
                      <a:pt x="65896" y="173912"/>
                      <a:pt x="51997" y="172641"/>
                      <a:pt x="48200" y="172641"/>
                    </a:cubicBezTo>
                    <a:cubicBezTo>
                      <a:pt x="44403" y="172641"/>
                      <a:pt x="43132" y="175184"/>
                      <a:pt x="40606" y="178981"/>
                    </a:cubicBezTo>
                    <a:cubicBezTo>
                      <a:pt x="38081" y="182778"/>
                      <a:pt x="50108" y="180871"/>
                      <a:pt x="53251" y="177074"/>
                    </a:cubicBezTo>
                    <a:cubicBezTo>
                      <a:pt x="56394" y="173277"/>
                      <a:pt x="60845" y="175184"/>
                      <a:pt x="61481" y="177709"/>
                    </a:cubicBezTo>
                    <a:cubicBezTo>
                      <a:pt x="62116" y="180235"/>
                      <a:pt x="69093" y="178981"/>
                      <a:pt x="70311" y="175820"/>
                    </a:cubicBezTo>
                    <a:cubicBezTo>
                      <a:pt x="71529" y="172659"/>
                      <a:pt x="78541" y="175184"/>
                      <a:pt x="84245" y="176438"/>
                    </a:cubicBezTo>
                    <a:cubicBezTo>
                      <a:pt x="89949" y="177692"/>
                      <a:pt x="90567" y="182778"/>
                      <a:pt x="91821" y="187211"/>
                    </a:cubicBezTo>
                    <a:cubicBezTo>
                      <a:pt x="93075" y="191643"/>
                      <a:pt x="96254" y="190372"/>
                      <a:pt x="103848" y="192897"/>
                    </a:cubicBezTo>
                    <a:cubicBezTo>
                      <a:pt x="111442" y="195423"/>
                      <a:pt x="124740" y="194805"/>
                      <a:pt x="129155" y="190372"/>
                    </a:cubicBezTo>
                    <a:cubicBezTo>
                      <a:pt x="133061" y="186517"/>
                      <a:pt x="135332" y="181306"/>
                      <a:pt x="135495" y="175820"/>
                    </a:cubicBezTo>
                    <a:cubicBezTo>
                      <a:pt x="135495" y="171387"/>
                      <a:pt x="141199" y="172023"/>
                      <a:pt x="149412" y="172023"/>
                    </a:cubicBezTo>
                    <a:cubicBezTo>
                      <a:pt x="157623" y="172023"/>
                      <a:pt x="161438" y="177074"/>
                      <a:pt x="169032" y="179617"/>
                    </a:cubicBezTo>
                    <a:cubicBezTo>
                      <a:pt x="176626" y="182160"/>
                      <a:pt x="188017" y="195511"/>
                      <a:pt x="190560" y="197966"/>
                    </a:cubicBezTo>
                    <a:cubicBezTo>
                      <a:pt x="193103" y="200421"/>
                      <a:pt x="208220" y="195423"/>
                      <a:pt x="222190" y="191626"/>
                    </a:cubicBezTo>
                    <a:cubicBezTo>
                      <a:pt x="236159" y="187829"/>
                      <a:pt x="236742" y="182142"/>
                      <a:pt x="240539" y="177074"/>
                    </a:cubicBezTo>
                    <a:cubicBezTo>
                      <a:pt x="244336" y="172005"/>
                      <a:pt x="256998" y="177074"/>
                      <a:pt x="263956" y="180871"/>
                    </a:cubicBezTo>
                    <a:cubicBezTo>
                      <a:pt x="270914" y="184668"/>
                      <a:pt x="275347" y="181506"/>
                      <a:pt x="279851" y="175820"/>
                    </a:cubicBezTo>
                    <a:cubicBezTo>
                      <a:pt x="284354" y="170133"/>
                      <a:pt x="288681" y="169480"/>
                      <a:pt x="288681" y="173912"/>
                    </a:cubicBezTo>
                    <a:cubicBezTo>
                      <a:pt x="288681" y="178345"/>
                      <a:pt x="288681" y="180235"/>
                      <a:pt x="284266" y="184032"/>
                    </a:cubicBezTo>
                    <a:cubicBezTo>
                      <a:pt x="279851" y="187829"/>
                      <a:pt x="283630" y="194805"/>
                      <a:pt x="282358" y="199926"/>
                    </a:cubicBezTo>
                    <a:cubicBezTo>
                      <a:pt x="282086" y="200962"/>
                      <a:pt x="281682" y="201959"/>
                      <a:pt x="281157" y="202893"/>
                    </a:cubicBezTo>
                    <a:cubicBezTo>
                      <a:pt x="281877" y="203248"/>
                      <a:pt x="282573" y="203649"/>
                      <a:pt x="283241" y="204094"/>
                    </a:cubicBezTo>
                    <a:cubicBezTo>
                      <a:pt x="285308" y="205577"/>
                      <a:pt x="292954" y="206460"/>
                      <a:pt x="293555" y="201745"/>
                    </a:cubicBezTo>
                    <a:cubicBezTo>
                      <a:pt x="294156" y="197030"/>
                      <a:pt x="293837" y="194098"/>
                      <a:pt x="298252" y="193215"/>
                    </a:cubicBezTo>
                    <a:cubicBezTo>
                      <a:pt x="302667" y="192332"/>
                      <a:pt x="305617" y="192032"/>
                      <a:pt x="303551" y="189083"/>
                    </a:cubicBezTo>
                    <a:cubicBezTo>
                      <a:pt x="301484" y="186133"/>
                      <a:pt x="300319" y="183202"/>
                      <a:pt x="301502" y="179670"/>
                    </a:cubicBezTo>
                    <a:cubicBezTo>
                      <a:pt x="302685" y="176138"/>
                      <a:pt x="307383" y="172606"/>
                      <a:pt x="311798" y="176138"/>
                    </a:cubicBezTo>
                    <a:cubicBezTo>
                      <a:pt x="316213" y="179670"/>
                      <a:pt x="315330" y="182319"/>
                      <a:pt x="321511" y="181736"/>
                    </a:cubicBezTo>
                    <a:cubicBezTo>
                      <a:pt x="327692" y="181153"/>
                      <a:pt x="327110" y="177321"/>
                      <a:pt x="330642" y="177321"/>
                    </a:cubicBezTo>
                    <a:cubicBezTo>
                      <a:pt x="334174" y="177321"/>
                      <a:pt x="337988" y="174072"/>
                      <a:pt x="342403" y="173789"/>
                    </a:cubicBezTo>
                    <a:cubicBezTo>
                      <a:pt x="346818" y="173506"/>
                      <a:pt x="355066" y="171122"/>
                      <a:pt x="358598" y="175838"/>
                    </a:cubicBezTo>
                    <a:cubicBezTo>
                      <a:pt x="362130" y="180553"/>
                      <a:pt x="368894" y="179952"/>
                      <a:pt x="374792" y="179370"/>
                    </a:cubicBezTo>
                    <a:cubicBezTo>
                      <a:pt x="380691" y="178787"/>
                      <a:pt x="393919" y="178787"/>
                      <a:pt x="397150" y="176721"/>
                    </a:cubicBezTo>
                    <a:cubicBezTo>
                      <a:pt x="400382" y="174654"/>
                      <a:pt x="405980" y="172023"/>
                      <a:pt x="410696" y="169374"/>
                    </a:cubicBezTo>
                    <a:cubicBezTo>
                      <a:pt x="415411" y="166725"/>
                      <a:pt x="421292" y="160826"/>
                      <a:pt x="426007" y="164076"/>
                    </a:cubicBezTo>
                    <a:cubicBezTo>
                      <a:pt x="429307" y="166551"/>
                      <a:pt x="433366" y="167800"/>
                      <a:pt x="437487" y="167608"/>
                    </a:cubicBezTo>
                    <a:cubicBezTo>
                      <a:pt x="441019" y="167608"/>
                      <a:pt x="445434" y="165241"/>
                      <a:pt x="449248" y="163475"/>
                    </a:cubicBezTo>
                    <a:cubicBezTo>
                      <a:pt x="453063" y="161709"/>
                      <a:pt x="456312" y="162310"/>
                      <a:pt x="458078" y="160544"/>
                    </a:cubicBezTo>
                    <a:cubicBezTo>
                      <a:pt x="459844" y="158778"/>
                      <a:pt x="461769" y="159043"/>
                      <a:pt x="467350" y="166230"/>
                    </a:cubicBezTo>
                    <a:cubicBezTo>
                      <a:pt x="469528" y="165087"/>
                      <a:pt x="471518" y="163616"/>
                      <a:pt x="473249" y="161868"/>
                    </a:cubicBezTo>
                    <a:cubicBezTo>
                      <a:pt x="475297" y="158919"/>
                      <a:pt x="475598" y="155528"/>
                      <a:pt x="481478" y="155387"/>
                    </a:cubicBezTo>
                    <a:cubicBezTo>
                      <a:pt x="487359" y="155246"/>
                      <a:pt x="492516" y="155970"/>
                      <a:pt x="494000" y="157895"/>
                    </a:cubicBezTo>
                    <a:cubicBezTo>
                      <a:pt x="495483" y="159820"/>
                      <a:pt x="499739" y="160544"/>
                      <a:pt x="503271" y="160385"/>
                    </a:cubicBezTo>
                    <a:cubicBezTo>
                      <a:pt x="506803" y="160226"/>
                      <a:pt x="512101" y="157736"/>
                      <a:pt x="514009" y="160685"/>
                    </a:cubicBezTo>
                    <a:cubicBezTo>
                      <a:pt x="515916" y="163634"/>
                      <a:pt x="519448" y="170257"/>
                      <a:pt x="522256" y="167890"/>
                    </a:cubicBezTo>
                    <a:cubicBezTo>
                      <a:pt x="525064" y="165524"/>
                      <a:pt x="529462" y="165100"/>
                      <a:pt x="530044" y="163634"/>
                    </a:cubicBezTo>
                    <a:cubicBezTo>
                      <a:pt x="530362" y="162840"/>
                      <a:pt x="531545" y="160650"/>
                      <a:pt x="532588" y="158760"/>
                    </a:cubicBezTo>
                    <a:cubicBezTo>
                      <a:pt x="532127" y="158232"/>
                      <a:pt x="531625" y="157742"/>
                      <a:pt x="531086" y="157294"/>
                    </a:cubicBezTo>
                    <a:cubicBezTo>
                      <a:pt x="527837" y="154645"/>
                      <a:pt x="526954" y="154945"/>
                      <a:pt x="526671" y="150530"/>
                    </a:cubicBezTo>
                    <a:cubicBezTo>
                      <a:pt x="526389" y="146115"/>
                      <a:pt x="516958" y="143749"/>
                      <a:pt x="517841" y="138751"/>
                    </a:cubicBezTo>
                    <a:cubicBezTo>
                      <a:pt x="518724" y="133753"/>
                      <a:pt x="526371" y="131987"/>
                      <a:pt x="523139" y="126389"/>
                    </a:cubicBezTo>
                    <a:cubicBezTo>
                      <a:pt x="519907" y="120790"/>
                      <a:pt x="519307" y="119625"/>
                      <a:pt x="519307" y="114909"/>
                    </a:cubicBezTo>
                    <a:cubicBezTo>
                      <a:pt x="519307" y="110194"/>
                      <a:pt x="519307" y="111077"/>
                      <a:pt x="516357" y="105196"/>
                    </a:cubicBezTo>
                    <a:cubicBezTo>
                      <a:pt x="513408" y="99315"/>
                      <a:pt x="508711" y="91068"/>
                      <a:pt x="515775" y="90185"/>
                    </a:cubicBezTo>
                    <a:cubicBezTo>
                      <a:pt x="522839" y="89302"/>
                      <a:pt x="522538" y="87253"/>
                      <a:pt x="523722" y="83421"/>
                    </a:cubicBezTo>
                    <a:cubicBezTo>
                      <a:pt x="524196" y="81621"/>
                      <a:pt x="525382" y="80090"/>
                      <a:pt x="527007" y="79182"/>
                    </a:cubicBezTo>
                    <a:cubicBezTo>
                      <a:pt x="525770" y="77840"/>
                      <a:pt x="523881" y="77575"/>
                      <a:pt x="521426" y="7683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95DE1862-7424-4112-8E1F-DA9E6D19C532}"/>
                  </a:ext>
                </a:extLst>
              </p:cNvPr>
              <p:cNvSpPr/>
              <p:nvPr/>
            </p:nvSpPr>
            <p:spPr>
              <a:xfrm>
                <a:off x="6494417" y="3325247"/>
                <a:ext cx="84442" cy="51389"/>
              </a:xfrm>
              <a:custGeom>
                <a:avLst/>
                <a:gdLst>
                  <a:gd name="connsiteX0" fmla="*/ 63700 w 84442"/>
                  <a:gd name="connsiteY0" fmla="*/ 18475 h 51389"/>
                  <a:gd name="connsiteX1" fmla="*/ 52787 w 84442"/>
                  <a:gd name="connsiteY1" fmla="*/ 4877 h 51389"/>
                  <a:gd name="connsiteX2" fmla="*/ 46588 w 84442"/>
                  <a:gd name="connsiteY2" fmla="*/ 5459 h 51389"/>
                  <a:gd name="connsiteX3" fmla="*/ 35109 w 84442"/>
                  <a:gd name="connsiteY3" fmla="*/ 2598 h 51389"/>
                  <a:gd name="connsiteX4" fmla="*/ 24283 w 84442"/>
                  <a:gd name="connsiteY4" fmla="*/ 2369 h 51389"/>
                  <a:gd name="connsiteX5" fmla="*/ 16336 w 84442"/>
                  <a:gd name="connsiteY5" fmla="*/ 3481 h 51389"/>
                  <a:gd name="connsiteX6" fmla="*/ 8389 w 84442"/>
                  <a:gd name="connsiteY6" fmla="*/ 9662 h 51389"/>
                  <a:gd name="connsiteX7" fmla="*/ 7894 w 84442"/>
                  <a:gd name="connsiteY7" fmla="*/ 10510 h 51389"/>
                  <a:gd name="connsiteX8" fmla="*/ 10155 w 84442"/>
                  <a:gd name="connsiteY8" fmla="*/ 14289 h 51389"/>
                  <a:gd name="connsiteX9" fmla="*/ 13687 w 84442"/>
                  <a:gd name="connsiteY9" fmla="*/ 18934 h 51389"/>
                  <a:gd name="connsiteX10" fmla="*/ 9501 w 84442"/>
                  <a:gd name="connsiteY10" fmla="*/ 26440 h 51389"/>
                  <a:gd name="connsiteX11" fmla="*/ 5286 w 84442"/>
                  <a:gd name="connsiteY11" fmla="*/ 30379 h 51389"/>
                  <a:gd name="connsiteX12" fmla="*/ 5298 w 84442"/>
                  <a:gd name="connsiteY12" fmla="*/ 30855 h 51389"/>
                  <a:gd name="connsiteX13" fmla="*/ 5298 w 84442"/>
                  <a:gd name="connsiteY13" fmla="*/ 39243 h 51389"/>
                  <a:gd name="connsiteX14" fmla="*/ 0 w 84442"/>
                  <a:gd name="connsiteY14" fmla="*/ 44418 h 51389"/>
                  <a:gd name="connsiteX15" fmla="*/ 10596 w 84442"/>
                  <a:gd name="connsiteY15" fmla="*/ 49487 h 51389"/>
                  <a:gd name="connsiteX16" fmla="*/ 27691 w 84442"/>
                  <a:gd name="connsiteY16" fmla="*/ 47597 h 51389"/>
                  <a:gd name="connsiteX17" fmla="*/ 49219 w 84442"/>
                  <a:gd name="connsiteY17" fmla="*/ 36842 h 51389"/>
                  <a:gd name="connsiteX18" fmla="*/ 71983 w 84442"/>
                  <a:gd name="connsiteY18" fmla="*/ 38095 h 51389"/>
                  <a:gd name="connsiteX19" fmla="*/ 84010 w 84442"/>
                  <a:gd name="connsiteY19" fmla="*/ 31137 h 51389"/>
                  <a:gd name="connsiteX20" fmla="*/ 63700 w 84442"/>
                  <a:gd name="connsiteY20" fmla="*/ 18475 h 51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442" h="51389">
                    <a:moveTo>
                      <a:pt x="63700" y="18475"/>
                    </a:moveTo>
                    <a:cubicBezTo>
                      <a:pt x="58879" y="16709"/>
                      <a:pt x="55383" y="10863"/>
                      <a:pt x="52787" y="4877"/>
                    </a:cubicBezTo>
                    <a:cubicBezTo>
                      <a:pt x="50738" y="5227"/>
                      <a:pt x="48666" y="5422"/>
                      <a:pt x="46588" y="5459"/>
                    </a:cubicBezTo>
                    <a:cubicBezTo>
                      <a:pt x="43268" y="5459"/>
                      <a:pt x="40407" y="6130"/>
                      <a:pt x="35109" y="2598"/>
                    </a:cubicBezTo>
                    <a:cubicBezTo>
                      <a:pt x="29810" y="-934"/>
                      <a:pt x="26720" y="-722"/>
                      <a:pt x="24283" y="2369"/>
                    </a:cubicBezTo>
                    <a:cubicBezTo>
                      <a:pt x="21846" y="5459"/>
                      <a:pt x="20539" y="3481"/>
                      <a:pt x="16336" y="3481"/>
                    </a:cubicBezTo>
                    <a:cubicBezTo>
                      <a:pt x="12132" y="3481"/>
                      <a:pt x="10596" y="5459"/>
                      <a:pt x="8389" y="9662"/>
                    </a:cubicBezTo>
                    <a:cubicBezTo>
                      <a:pt x="8212" y="9980"/>
                      <a:pt x="8053" y="10263"/>
                      <a:pt x="7894" y="10510"/>
                    </a:cubicBezTo>
                    <a:cubicBezTo>
                      <a:pt x="8394" y="11905"/>
                      <a:pt x="9162" y="13189"/>
                      <a:pt x="10155" y="14289"/>
                    </a:cubicBezTo>
                    <a:cubicBezTo>
                      <a:pt x="11858" y="15357"/>
                      <a:pt x="13113" y="17008"/>
                      <a:pt x="13687" y="18934"/>
                    </a:cubicBezTo>
                    <a:cubicBezTo>
                      <a:pt x="14128" y="20912"/>
                      <a:pt x="13245" y="25998"/>
                      <a:pt x="9501" y="26440"/>
                    </a:cubicBezTo>
                    <a:cubicBezTo>
                      <a:pt x="7249" y="26364"/>
                      <a:pt x="5362" y="28127"/>
                      <a:pt x="5286" y="30379"/>
                    </a:cubicBezTo>
                    <a:cubicBezTo>
                      <a:pt x="5281" y="30538"/>
                      <a:pt x="5285" y="30697"/>
                      <a:pt x="5298" y="30855"/>
                    </a:cubicBezTo>
                    <a:cubicBezTo>
                      <a:pt x="5298" y="32391"/>
                      <a:pt x="7735" y="37248"/>
                      <a:pt x="5298" y="39243"/>
                    </a:cubicBezTo>
                    <a:cubicBezTo>
                      <a:pt x="3426" y="40780"/>
                      <a:pt x="759" y="41787"/>
                      <a:pt x="0" y="44418"/>
                    </a:cubicBezTo>
                    <a:cubicBezTo>
                      <a:pt x="3352" y="46460"/>
                      <a:pt x="6902" y="48158"/>
                      <a:pt x="10596" y="49487"/>
                    </a:cubicBezTo>
                    <a:cubicBezTo>
                      <a:pt x="17554" y="51394"/>
                      <a:pt x="24530" y="53284"/>
                      <a:pt x="27691" y="47597"/>
                    </a:cubicBezTo>
                    <a:cubicBezTo>
                      <a:pt x="30853" y="41910"/>
                      <a:pt x="40972" y="42528"/>
                      <a:pt x="49219" y="36842"/>
                    </a:cubicBezTo>
                    <a:cubicBezTo>
                      <a:pt x="57466" y="31155"/>
                      <a:pt x="63136" y="36842"/>
                      <a:pt x="71983" y="38095"/>
                    </a:cubicBezTo>
                    <a:cubicBezTo>
                      <a:pt x="80831" y="39350"/>
                      <a:pt x="80814" y="36842"/>
                      <a:pt x="84010" y="31137"/>
                    </a:cubicBezTo>
                    <a:cubicBezTo>
                      <a:pt x="87206" y="25433"/>
                      <a:pt x="71930" y="21618"/>
                      <a:pt x="63700" y="1847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DA59FB49-2942-4A81-A2F2-3F1FD8B0B692}"/>
                  </a:ext>
                </a:extLst>
              </p:cNvPr>
              <p:cNvSpPr/>
              <p:nvPr/>
            </p:nvSpPr>
            <p:spPr>
              <a:xfrm>
                <a:off x="6537857" y="3510112"/>
                <a:ext cx="16092" cy="18775"/>
              </a:xfrm>
              <a:custGeom>
                <a:avLst/>
                <a:gdLst>
                  <a:gd name="connsiteX0" fmla="*/ 10653 w 16092"/>
                  <a:gd name="connsiteY0" fmla="*/ 1983 h 18775"/>
                  <a:gd name="connsiteX1" fmla="*/ 8445 w 16092"/>
                  <a:gd name="connsiteY1" fmla="*/ 5957 h 18775"/>
                  <a:gd name="connsiteX2" fmla="*/ 2547 w 16092"/>
                  <a:gd name="connsiteY2" fmla="*/ 10513 h 18775"/>
                  <a:gd name="connsiteX3" fmla="*/ 940 w 16092"/>
                  <a:gd name="connsiteY3" fmla="*/ 16111 h 18775"/>
                  <a:gd name="connsiteX4" fmla="*/ 2406 w 16092"/>
                  <a:gd name="connsiteY4" fmla="*/ 18761 h 18775"/>
                  <a:gd name="connsiteX5" fmla="*/ 9169 w 16092"/>
                  <a:gd name="connsiteY5" fmla="*/ 14204 h 18775"/>
                  <a:gd name="connsiteX6" fmla="*/ 13143 w 16092"/>
                  <a:gd name="connsiteY6" fmla="*/ 9930 h 18775"/>
                  <a:gd name="connsiteX7" fmla="*/ 16092 w 16092"/>
                  <a:gd name="connsiteY7" fmla="*/ 4632 h 18775"/>
                  <a:gd name="connsiteX8" fmla="*/ 10653 w 16092"/>
                  <a:gd name="connsiteY8" fmla="*/ 1983 h 1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092" h="18775">
                    <a:moveTo>
                      <a:pt x="10653" y="1983"/>
                    </a:moveTo>
                    <a:cubicBezTo>
                      <a:pt x="10763" y="3627"/>
                      <a:pt x="9899" y="5182"/>
                      <a:pt x="8445" y="5957"/>
                    </a:cubicBezTo>
                    <a:cubicBezTo>
                      <a:pt x="5938" y="7281"/>
                      <a:pt x="2406" y="8005"/>
                      <a:pt x="2547" y="10513"/>
                    </a:cubicBezTo>
                    <a:cubicBezTo>
                      <a:pt x="2721" y="12514"/>
                      <a:pt x="2149" y="14508"/>
                      <a:pt x="940" y="16111"/>
                    </a:cubicBezTo>
                    <a:cubicBezTo>
                      <a:pt x="-243" y="18019"/>
                      <a:pt x="-826" y="18902"/>
                      <a:pt x="2406" y="18761"/>
                    </a:cubicBezTo>
                    <a:cubicBezTo>
                      <a:pt x="5637" y="18619"/>
                      <a:pt x="6079" y="14204"/>
                      <a:pt x="9169" y="14204"/>
                    </a:cubicBezTo>
                    <a:cubicBezTo>
                      <a:pt x="12260" y="14204"/>
                      <a:pt x="12560" y="12438"/>
                      <a:pt x="13143" y="9930"/>
                    </a:cubicBezTo>
                    <a:cubicBezTo>
                      <a:pt x="13726" y="7422"/>
                      <a:pt x="16092" y="7581"/>
                      <a:pt x="16092" y="4632"/>
                    </a:cubicBezTo>
                    <a:cubicBezTo>
                      <a:pt x="16092" y="1683"/>
                      <a:pt x="11094" y="-2538"/>
                      <a:pt x="10653" y="198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13032910-C2ED-4E91-B094-31619272E3D2}"/>
                  </a:ext>
                </a:extLst>
              </p:cNvPr>
              <p:cNvSpPr/>
              <p:nvPr/>
            </p:nvSpPr>
            <p:spPr>
              <a:xfrm>
                <a:off x="6482690" y="3386120"/>
                <a:ext cx="7546" cy="7356"/>
              </a:xfrm>
              <a:custGeom>
                <a:avLst/>
                <a:gdLst>
                  <a:gd name="connsiteX0" fmla="*/ 3851 w 7546"/>
                  <a:gd name="connsiteY0" fmla="*/ 446 h 7356"/>
                  <a:gd name="connsiteX1" fmla="*/ 36 w 7546"/>
                  <a:gd name="connsiteY1" fmla="*/ 1771 h 7356"/>
                  <a:gd name="connsiteX2" fmla="*/ 1802 w 7546"/>
                  <a:gd name="connsiteY2" fmla="*/ 7352 h 7356"/>
                  <a:gd name="connsiteX3" fmla="*/ 4451 w 7546"/>
                  <a:gd name="connsiteY3" fmla="*/ 5003 h 7356"/>
                  <a:gd name="connsiteX4" fmla="*/ 7542 w 7546"/>
                  <a:gd name="connsiteY4" fmla="*/ 2354 h 7356"/>
                  <a:gd name="connsiteX5" fmla="*/ 3851 w 7546"/>
                  <a:gd name="connsiteY5" fmla="*/ 446 h 7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46" h="7356">
                    <a:moveTo>
                      <a:pt x="3851" y="446"/>
                    </a:moveTo>
                    <a:cubicBezTo>
                      <a:pt x="3851" y="446"/>
                      <a:pt x="36" y="-1178"/>
                      <a:pt x="36" y="1771"/>
                    </a:cubicBezTo>
                    <a:cubicBezTo>
                      <a:pt x="36" y="4720"/>
                      <a:pt x="-405" y="7493"/>
                      <a:pt x="1802" y="7352"/>
                    </a:cubicBezTo>
                    <a:cubicBezTo>
                      <a:pt x="4010" y="7210"/>
                      <a:pt x="4292" y="6769"/>
                      <a:pt x="4451" y="5003"/>
                    </a:cubicBezTo>
                    <a:cubicBezTo>
                      <a:pt x="4610" y="3237"/>
                      <a:pt x="7683" y="4703"/>
                      <a:pt x="7542" y="2354"/>
                    </a:cubicBezTo>
                    <a:cubicBezTo>
                      <a:pt x="7400" y="5"/>
                      <a:pt x="5776" y="446"/>
                      <a:pt x="3851" y="44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AF8C4437-A0BA-4299-95B0-18ECA2072D3E}"/>
                  </a:ext>
                </a:extLst>
              </p:cNvPr>
              <p:cNvSpPr/>
              <p:nvPr/>
            </p:nvSpPr>
            <p:spPr>
              <a:xfrm>
                <a:off x="6313487" y="3330494"/>
                <a:ext cx="194720" cy="182778"/>
              </a:xfrm>
              <a:custGeom>
                <a:avLst/>
                <a:gdLst>
                  <a:gd name="connsiteX0" fmla="*/ 194617 w 194720"/>
                  <a:gd name="connsiteY0" fmla="*/ 13687 h 182778"/>
                  <a:gd name="connsiteX1" fmla="*/ 191085 w 194720"/>
                  <a:gd name="connsiteY1" fmla="*/ 9042 h 182778"/>
                  <a:gd name="connsiteX2" fmla="*/ 188824 w 194720"/>
                  <a:gd name="connsiteY2" fmla="*/ 5263 h 182778"/>
                  <a:gd name="connsiteX3" fmla="*/ 182926 w 194720"/>
                  <a:gd name="connsiteY3" fmla="*/ 7029 h 182778"/>
                  <a:gd name="connsiteX4" fmla="*/ 178069 w 194720"/>
                  <a:gd name="connsiteY4" fmla="*/ 17395 h 182778"/>
                  <a:gd name="connsiteX5" fmla="*/ 167685 w 194720"/>
                  <a:gd name="connsiteY5" fmla="*/ 23576 h 182778"/>
                  <a:gd name="connsiteX6" fmla="*/ 149371 w 194720"/>
                  <a:gd name="connsiteY6" fmla="*/ 20716 h 182778"/>
                  <a:gd name="connsiteX7" fmla="*/ 133035 w 194720"/>
                  <a:gd name="connsiteY7" fmla="*/ 13651 h 182778"/>
                  <a:gd name="connsiteX8" fmla="*/ 115817 w 194720"/>
                  <a:gd name="connsiteY8" fmla="*/ 14976 h 182778"/>
                  <a:gd name="connsiteX9" fmla="*/ 97715 w 194720"/>
                  <a:gd name="connsiteY9" fmla="*/ 6587 h 182778"/>
                  <a:gd name="connsiteX10" fmla="*/ 88885 w 194720"/>
                  <a:gd name="connsiteY10" fmla="*/ 0 h 182778"/>
                  <a:gd name="connsiteX11" fmla="*/ 86712 w 194720"/>
                  <a:gd name="connsiteY11" fmla="*/ 7241 h 182778"/>
                  <a:gd name="connsiteX12" fmla="*/ 88249 w 194720"/>
                  <a:gd name="connsiteY12" fmla="*/ 20044 h 182778"/>
                  <a:gd name="connsiteX13" fmla="*/ 85158 w 194720"/>
                  <a:gd name="connsiteY13" fmla="*/ 27780 h 182778"/>
                  <a:gd name="connsiteX14" fmla="*/ 65732 w 194720"/>
                  <a:gd name="connsiteY14" fmla="*/ 28875 h 182778"/>
                  <a:gd name="connsiteX15" fmla="*/ 59109 w 194720"/>
                  <a:gd name="connsiteY15" fmla="*/ 34402 h 182778"/>
                  <a:gd name="connsiteX16" fmla="*/ 43445 w 194720"/>
                  <a:gd name="connsiteY16" fmla="*/ 35939 h 182778"/>
                  <a:gd name="connsiteX17" fmla="*/ 34614 w 194720"/>
                  <a:gd name="connsiteY17" fmla="*/ 37528 h 182778"/>
                  <a:gd name="connsiteX18" fmla="*/ 35427 w 194720"/>
                  <a:gd name="connsiteY18" fmla="*/ 38376 h 182778"/>
                  <a:gd name="connsiteX19" fmla="*/ 34544 w 194720"/>
                  <a:gd name="connsiteY19" fmla="*/ 47859 h 182778"/>
                  <a:gd name="connsiteX20" fmla="*/ 28133 w 194720"/>
                  <a:gd name="connsiteY20" fmla="*/ 56036 h 182778"/>
                  <a:gd name="connsiteX21" fmla="*/ 20628 w 194720"/>
                  <a:gd name="connsiteY21" fmla="*/ 69052 h 182778"/>
                  <a:gd name="connsiteX22" fmla="*/ 8495 w 194720"/>
                  <a:gd name="connsiteY22" fmla="*/ 75233 h 182778"/>
                  <a:gd name="connsiteX23" fmla="*/ 0 w 194720"/>
                  <a:gd name="connsiteY23" fmla="*/ 76999 h 182778"/>
                  <a:gd name="connsiteX24" fmla="*/ 4133 w 194720"/>
                  <a:gd name="connsiteY24" fmla="*/ 84063 h 182778"/>
                  <a:gd name="connsiteX25" fmla="*/ 19321 w 194720"/>
                  <a:gd name="connsiteY25" fmla="*/ 89114 h 182778"/>
                  <a:gd name="connsiteX26" fmla="*/ 32619 w 194720"/>
                  <a:gd name="connsiteY26" fmla="*/ 110006 h 182778"/>
                  <a:gd name="connsiteX27" fmla="*/ 46535 w 194720"/>
                  <a:gd name="connsiteY27" fmla="*/ 120126 h 182778"/>
                  <a:gd name="connsiteX28" fmla="*/ 43356 w 194720"/>
                  <a:gd name="connsiteY28" fmla="*/ 127720 h 182778"/>
                  <a:gd name="connsiteX29" fmla="*/ 50950 w 194720"/>
                  <a:gd name="connsiteY29" fmla="*/ 144179 h 182778"/>
                  <a:gd name="connsiteX30" fmla="*/ 52858 w 194720"/>
                  <a:gd name="connsiteY30" fmla="*/ 162528 h 182778"/>
                  <a:gd name="connsiteX31" fmla="*/ 64884 w 194720"/>
                  <a:gd name="connsiteY31" fmla="*/ 167596 h 182778"/>
                  <a:gd name="connsiteX32" fmla="*/ 73714 w 194720"/>
                  <a:gd name="connsiteY32" fmla="*/ 172029 h 182778"/>
                  <a:gd name="connsiteX33" fmla="*/ 85759 w 194720"/>
                  <a:gd name="connsiteY33" fmla="*/ 172029 h 182778"/>
                  <a:gd name="connsiteX34" fmla="*/ 92699 w 194720"/>
                  <a:gd name="connsiteY34" fmla="*/ 182149 h 182778"/>
                  <a:gd name="connsiteX35" fmla="*/ 95878 w 194720"/>
                  <a:gd name="connsiteY35" fmla="*/ 170122 h 182778"/>
                  <a:gd name="connsiteX36" fmla="*/ 93335 w 194720"/>
                  <a:gd name="connsiteY36" fmla="*/ 159367 h 182778"/>
                  <a:gd name="connsiteX37" fmla="*/ 88902 w 194720"/>
                  <a:gd name="connsiteY37" fmla="*/ 147976 h 182778"/>
                  <a:gd name="connsiteX38" fmla="*/ 102200 w 194720"/>
                  <a:gd name="connsiteY38" fmla="*/ 148612 h 182778"/>
                  <a:gd name="connsiteX39" fmla="*/ 100929 w 194720"/>
                  <a:gd name="connsiteY39" fmla="*/ 139781 h 182778"/>
                  <a:gd name="connsiteX40" fmla="*/ 104743 w 194720"/>
                  <a:gd name="connsiteY40" fmla="*/ 129662 h 182778"/>
                  <a:gd name="connsiteX41" fmla="*/ 117389 w 194720"/>
                  <a:gd name="connsiteY41" fmla="*/ 140417 h 182778"/>
                  <a:gd name="connsiteX42" fmla="*/ 122457 w 194720"/>
                  <a:gd name="connsiteY42" fmla="*/ 130916 h 182778"/>
                  <a:gd name="connsiteX43" fmla="*/ 123075 w 194720"/>
                  <a:gd name="connsiteY43" fmla="*/ 126501 h 182778"/>
                  <a:gd name="connsiteX44" fmla="*/ 138263 w 194720"/>
                  <a:gd name="connsiteY44" fmla="*/ 130916 h 182778"/>
                  <a:gd name="connsiteX45" fmla="*/ 132576 w 194720"/>
                  <a:gd name="connsiteY45" fmla="*/ 118907 h 182778"/>
                  <a:gd name="connsiteX46" fmla="*/ 124347 w 194720"/>
                  <a:gd name="connsiteY46" fmla="*/ 107516 h 182778"/>
                  <a:gd name="connsiteX47" fmla="*/ 109159 w 194720"/>
                  <a:gd name="connsiteY47" fmla="*/ 101176 h 182778"/>
                  <a:gd name="connsiteX48" fmla="*/ 99039 w 194720"/>
                  <a:gd name="connsiteY48" fmla="*/ 85282 h 182778"/>
                  <a:gd name="connsiteX49" fmla="*/ 84487 w 194720"/>
                  <a:gd name="connsiteY49" fmla="*/ 66297 h 182778"/>
                  <a:gd name="connsiteX50" fmla="*/ 83216 w 194720"/>
                  <a:gd name="connsiteY50" fmla="*/ 57467 h 182778"/>
                  <a:gd name="connsiteX51" fmla="*/ 88284 w 194720"/>
                  <a:gd name="connsiteY51" fmla="*/ 48637 h 182778"/>
                  <a:gd name="connsiteX52" fmla="*/ 96496 w 194720"/>
                  <a:gd name="connsiteY52" fmla="*/ 54959 h 182778"/>
                  <a:gd name="connsiteX53" fmla="*/ 107887 w 194720"/>
                  <a:gd name="connsiteY53" fmla="*/ 65732 h 182778"/>
                  <a:gd name="connsiteX54" fmla="*/ 107887 w 194720"/>
                  <a:gd name="connsiteY54" fmla="*/ 57502 h 182778"/>
                  <a:gd name="connsiteX55" fmla="*/ 118024 w 194720"/>
                  <a:gd name="connsiteY55" fmla="*/ 65096 h 182778"/>
                  <a:gd name="connsiteX56" fmla="*/ 120549 w 194720"/>
                  <a:gd name="connsiteY56" fmla="*/ 60027 h 182778"/>
                  <a:gd name="connsiteX57" fmla="*/ 125618 w 194720"/>
                  <a:gd name="connsiteY57" fmla="*/ 58138 h 182778"/>
                  <a:gd name="connsiteX58" fmla="*/ 130669 w 194720"/>
                  <a:gd name="connsiteY58" fmla="*/ 54959 h 182778"/>
                  <a:gd name="connsiteX59" fmla="*/ 117389 w 194720"/>
                  <a:gd name="connsiteY59" fmla="*/ 47365 h 182778"/>
                  <a:gd name="connsiteX60" fmla="*/ 124347 w 194720"/>
                  <a:gd name="connsiteY60" fmla="*/ 41678 h 182778"/>
                  <a:gd name="connsiteX61" fmla="*/ 133177 w 194720"/>
                  <a:gd name="connsiteY61" fmla="*/ 34085 h 182778"/>
                  <a:gd name="connsiteX62" fmla="*/ 140771 w 194720"/>
                  <a:gd name="connsiteY62" fmla="*/ 44204 h 182778"/>
                  <a:gd name="connsiteX63" fmla="*/ 145204 w 194720"/>
                  <a:gd name="connsiteY63" fmla="*/ 34085 h 182778"/>
                  <a:gd name="connsiteX64" fmla="*/ 169239 w 194720"/>
                  <a:gd name="connsiteY64" fmla="*/ 35974 h 182778"/>
                  <a:gd name="connsiteX65" fmla="*/ 180789 w 194720"/>
                  <a:gd name="connsiteY65" fmla="*/ 39135 h 182778"/>
                  <a:gd name="connsiteX66" fmla="*/ 186087 w 194720"/>
                  <a:gd name="connsiteY66" fmla="*/ 33961 h 182778"/>
                  <a:gd name="connsiteX67" fmla="*/ 186087 w 194720"/>
                  <a:gd name="connsiteY67" fmla="*/ 25572 h 182778"/>
                  <a:gd name="connsiteX68" fmla="*/ 189815 w 194720"/>
                  <a:gd name="connsiteY68" fmla="*/ 21169 h 182778"/>
                  <a:gd name="connsiteX69" fmla="*/ 190290 w 194720"/>
                  <a:gd name="connsiteY69" fmla="*/ 21157 h 182778"/>
                  <a:gd name="connsiteX70" fmla="*/ 194617 w 194720"/>
                  <a:gd name="connsiteY70" fmla="*/ 13687 h 182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94720" h="182778">
                    <a:moveTo>
                      <a:pt x="194617" y="13687"/>
                    </a:moveTo>
                    <a:cubicBezTo>
                      <a:pt x="194044" y="11761"/>
                      <a:pt x="192788" y="10109"/>
                      <a:pt x="191085" y="9042"/>
                    </a:cubicBezTo>
                    <a:cubicBezTo>
                      <a:pt x="190092" y="7942"/>
                      <a:pt x="189324" y="6658"/>
                      <a:pt x="188824" y="5263"/>
                    </a:cubicBezTo>
                    <a:cubicBezTo>
                      <a:pt x="186935" y="8265"/>
                      <a:pt x="185769" y="6446"/>
                      <a:pt x="182926" y="7029"/>
                    </a:cubicBezTo>
                    <a:cubicBezTo>
                      <a:pt x="180083" y="7612"/>
                      <a:pt x="178281" y="12768"/>
                      <a:pt x="178069" y="17395"/>
                    </a:cubicBezTo>
                    <a:cubicBezTo>
                      <a:pt x="177857" y="22022"/>
                      <a:pt x="172330" y="22252"/>
                      <a:pt x="167685" y="23576"/>
                    </a:cubicBezTo>
                    <a:cubicBezTo>
                      <a:pt x="163040" y="24901"/>
                      <a:pt x="152020" y="22923"/>
                      <a:pt x="149371" y="20716"/>
                    </a:cubicBezTo>
                    <a:cubicBezTo>
                      <a:pt x="146722" y="18508"/>
                      <a:pt x="137221" y="14534"/>
                      <a:pt x="133035" y="13651"/>
                    </a:cubicBezTo>
                    <a:cubicBezTo>
                      <a:pt x="128850" y="12768"/>
                      <a:pt x="121556" y="14534"/>
                      <a:pt x="115817" y="14976"/>
                    </a:cubicBezTo>
                    <a:cubicBezTo>
                      <a:pt x="110077" y="15417"/>
                      <a:pt x="100364" y="9448"/>
                      <a:pt x="97715" y="6587"/>
                    </a:cubicBezTo>
                    <a:cubicBezTo>
                      <a:pt x="95009" y="4089"/>
                      <a:pt x="92050" y="1881"/>
                      <a:pt x="88885" y="0"/>
                    </a:cubicBezTo>
                    <a:cubicBezTo>
                      <a:pt x="88019" y="2243"/>
                      <a:pt x="87472" y="4945"/>
                      <a:pt x="86712" y="7241"/>
                    </a:cubicBezTo>
                    <a:cubicBezTo>
                      <a:pt x="85600" y="10561"/>
                      <a:pt x="87154" y="15417"/>
                      <a:pt x="88249" y="20044"/>
                    </a:cubicBezTo>
                    <a:cubicBezTo>
                      <a:pt x="89344" y="24671"/>
                      <a:pt x="87154" y="25343"/>
                      <a:pt x="85158" y="27780"/>
                    </a:cubicBezTo>
                    <a:cubicBezTo>
                      <a:pt x="83163" y="30217"/>
                      <a:pt x="69935" y="28875"/>
                      <a:pt x="65732" y="28875"/>
                    </a:cubicBezTo>
                    <a:cubicBezTo>
                      <a:pt x="61529" y="28875"/>
                      <a:pt x="59992" y="31965"/>
                      <a:pt x="59109" y="34402"/>
                    </a:cubicBezTo>
                    <a:cubicBezTo>
                      <a:pt x="58226" y="36839"/>
                      <a:pt x="50950" y="37051"/>
                      <a:pt x="43445" y="35939"/>
                    </a:cubicBezTo>
                    <a:cubicBezTo>
                      <a:pt x="40406" y="35422"/>
                      <a:pt x="37282" y="35984"/>
                      <a:pt x="34614" y="37528"/>
                    </a:cubicBezTo>
                    <a:cubicBezTo>
                      <a:pt x="34912" y="37784"/>
                      <a:pt x="35184" y="38068"/>
                      <a:pt x="35427" y="38376"/>
                    </a:cubicBezTo>
                    <a:cubicBezTo>
                      <a:pt x="38076" y="41908"/>
                      <a:pt x="36080" y="46323"/>
                      <a:pt x="34544" y="47859"/>
                    </a:cubicBezTo>
                    <a:cubicBezTo>
                      <a:pt x="33007" y="49396"/>
                      <a:pt x="32107" y="52716"/>
                      <a:pt x="28133" y="56036"/>
                    </a:cubicBezTo>
                    <a:cubicBezTo>
                      <a:pt x="24160" y="59356"/>
                      <a:pt x="22181" y="64637"/>
                      <a:pt x="20628" y="69052"/>
                    </a:cubicBezTo>
                    <a:cubicBezTo>
                      <a:pt x="19073" y="73467"/>
                      <a:pt x="15117" y="75021"/>
                      <a:pt x="8495" y="75233"/>
                    </a:cubicBezTo>
                    <a:cubicBezTo>
                      <a:pt x="5583" y="75331"/>
                      <a:pt x="2710" y="75928"/>
                      <a:pt x="0" y="76999"/>
                    </a:cubicBezTo>
                    <a:cubicBezTo>
                      <a:pt x="458" y="79783"/>
                      <a:pt x="1930" y="82299"/>
                      <a:pt x="4133" y="84063"/>
                    </a:cubicBezTo>
                    <a:cubicBezTo>
                      <a:pt x="9837" y="89114"/>
                      <a:pt x="13634" y="80266"/>
                      <a:pt x="19321" y="89114"/>
                    </a:cubicBezTo>
                    <a:cubicBezTo>
                      <a:pt x="25007" y="97962"/>
                      <a:pt x="27550" y="96178"/>
                      <a:pt x="32619" y="110006"/>
                    </a:cubicBezTo>
                    <a:cubicBezTo>
                      <a:pt x="37687" y="123834"/>
                      <a:pt x="40831" y="120126"/>
                      <a:pt x="46535" y="120126"/>
                    </a:cubicBezTo>
                    <a:cubicBezTo>
                      <a:pt x="52239" y="120126"/>
                      <a:pt x="47807" y="125194"/>
                      <a:pt x="43356" y="127720"/>
                    </a:cubicBezTo>
                    <a:cubicBezTo>
                      <a:pt x="38906" y="130245"/>
                      <a:pt x="44628" y="141653"/>
                      <a:pt x="50950" y="144179"/>
                    </a:cubicBezTo>
                    <a:cubicBezTo>
                      <a:pt x="57273" y="146704"/>
                      <a:pt x="52858" y="156841"/>
                      <a:pt x="52858" y="162528"/>
                    </a:cubicBezTo>
                    <a:cubicBezTo>
                      <a:pt x="52858" y="168215"/>
                      <a:pt x="59816" y="170122"/>
                      <a:pt x="64884" y="167596"/>
                    </a:cubicBezTo>
                    <a:cubicBezTo>
                      <a:pt x="69953" y="165071"/>
                      <a:pt x="71207" y="167596"/>
                      <a:pt x="73714" y="172029"/>
                    </a:cubicBezTo>
                    <a:cubicBezTo>
                      <a:pt x="76222" y="176462"/>
                      <a:pt x="81308" y="172647"/>
                      <a:pt x="85759" y="172029"/>
                    </a:cubicBezTo>
                    <a:cubicBezTo>
                      <a:pt x="90209" y="171411"/>
                      <a:pt x="90810" y="178987"/>
                      <a:pt x="92699" y="182149"/>
                    </a:cubicBezTo>
                    <a:cubicBezTo>
                      <a:pt x="94589" y="185310"/>
                      <a:pt x="95878" y="175826"/>
                      <a:pt x="95878" y="170122"/>
                    </a:cubicBezTo>
                    <a:cubicBezTo>
                      <a:pt x="95878" y="164418"/>
                      <a:pt x="95878" y="162528"/>
                      <a:pt x="93335" y="159367"/>
                    </a:cubicBezTo>
                    <a:cubicBezTo>
                      <a:pt x="90792" y="156206"/>
                      <a:pt x="88902" y="154298"/>
                      <a:pt x="88902" y="147976"/>
                    </a:cubicBezTo>
                    <a:cubicBezTo>
                      <a:pt x="88902" y="141653"/>
                      <a:pt x="95242" y="150501"/>
                      <a:pt x="102200" y="148612"/>
                    </a:cubicBezTo>
                    <a:cubicBezTo>
                      <a:pt x="109159" y="146722"/>
                      <a:pt x="102836" y="141653"/>
                      <a:pt x="100929" y="139781"/>
                    </a:cubicBezTo>
                    <a:cubicBezTo>
                      <a:pt x="99022" y="137909"/>
                      <a:pt x="95878" y="133459"/>
                      <a:pt x="104743" y="129662"/>
                    </a:cubicBezTo>
                    <a:cubicBezTo>
                      <a:pt x="113609" y="125865"/>
                      <a:pt x="107269" y="134713"/>
                      <a:pt x="117389" y="140417"/>
                    </a:cubicBezTo>
                    <a:cubicBezTo>
                      <a:pt x="127508" y="146121"/>
                      <a:pt x="124347" y="135984"/>
                      <a:pt x="122457" y="130916"/>
                    </a:cubicBezTo>
                    <a:cubicBezTo>
                      <a:pt x="120567" y="125847"/>
                      <a:pt x="114227" y="125865"/>
                      <a:pt x="123075" y="126501"/>
                    </a:cubicBezTo>
                    <a:cubicBezTo>
                      <a:pt x="131923" y="127137"/>
                      <a:pt x="130669" y="132823"/>
                      <a:pt x="138263" y="130916"/>
                    </a:cubicBezTo>
                    <a:cubicBezTo>
                      <a:pt x="145857" y="129009"/>
                      <a:pt x="132576" y="122704"/>
                      <a:pt x="132576" y="118907"/>
                    </a:cubicBezTo>
                    <a:cubicBezTo>
                      <a:pt x="132576" y="115110"/>
                      <a:pt x="126872" y="108770"/>
                      <a:pt x="124347" y="107516"/>
                    </a:cubicBezTo>
                    <a:cubicBezTo>
                      <a:pt x="121821" y="106262"/>
                      <a:pt x="115516" y="103719"/>
                      <a:pt x="109159" y="101176"/>
                    </a:cubicBezTo>
                    <a:cubicBezTo>
                      <a:pt x="102801" y="98633"/>
                      <a:pt x="103472" y="89785"/>
                      <a:pt x="99039" y="85282"/>
                    </a:cubicBezTo>
                    <a:cubicBezTo>
                      <a:pt x="94606" y="80778"/>
                      <a:pt x="88284" y="68204"/>
                      <a:pt x="84487" y="66297"/>
                    </a:cubicBezTo>
                    <a:cubicBezTo>
                      <a:pt x="80690" y="64389"/>
                      <a:pt x="80054" y="58085"/>
                      <a:pt x="83216" y="57467"/>
                    </a:cubicBezTo>
                    <a:cubicBezTo>
                      <a:pt x="86377" y="56849"/>
                      <a:pt x="85105" y="52398"/>
                      <a:pt x="88284" y="48637"/>
                    </a:cubicBezTo>
                    <a:cubicBezTo>
                      <a:pt x="91463" y="44875"/>
                      <a:pt x="94606" y="54341"/>
                      <a:pt x="96496" y="54959"/>
                    </a:cubicBezTo>
                    <a:cubicBezTo>
                      <a:pt x="98386" y="55577"/>
                      <a:pt x="101565" y="64460"/>
                      <a:pt x="107887" y="65732"/>
                    </a:cubicBezTo>
                    <a:cubicBezTo>
                      <a:pt x="114210" y="67003"/>
                      <a:pt x="107887" y="63189"/>
                      <a:pt x="107887" y="57502"/>
                    </a:cubicBezTo>
                    <a:cubicBezTo>
                      <a:pt x="107887" y="51815"/>
                      <a:pt x="114863" y="60027"/>
                      <a:pt x="118024" y="65096"/>
                    </a:cubicBezTo>
                    <a:cubicBezTo>
                      <a:pt x="121185" y="70164"/>
                      <a:pt x="124347" y="65096"/>
                      <a:pt x="120549" y="60027"/>
                    </a:cubicBezTo>
                    <a:cubicBezTo>
                      <a:pt x="116753" y="54959"/>
                      <a:pt x="118660" y="53069"/>
                      <a:pt x="125618" y="58138"/>
                    </a:cubicBezTo>
                    <a:cubicBezTo>
                      <a:pt x="132576" y="63206"/>
                      <a:pt x="131305" y="57502"/>
                      <a:pt x="130669" y="54959"/>
                    </a:cubicBezTo>
                    <a:cubicBezTo>
                      <a:pt x="130033" y="52416"/>
                      <a:pt x="122457" y="49908"/>
                      <a:pt x="117389" y="47365"/>
                    </a:cubicBezTo>
                    <a:cubicBezTo>
                      <a:pt x="112320" y="44822"/>
                      <a:pt x="118660" y="41678"/>
                      <a:pt x="124347" y="41678"/>
                    </a:cubicBezTo>
                    <a:cubicBezTo>
                      <a:pt x="130033" y="41678"/>
                      <a:pt x="128779" y="36610"/>
                      <a:pt x="133177" y="34085"/>
                    </a:cubicBezTo>
                    <a:cubicBezTo>
                      <a:pt x="137574" y="31559"/>
                      <a:pt x="137610" y="40407"/>
                      <a:pt x="140771" y="44204"/>
                    </a:cubicBezTo>
                    <a:cubicBezTo>
                      <a:pt x="143932" y="48001"/>
                      <a:pt x="144568" y="37882"/>
                      <a:pt x="145204" y="34085"/>
                    </a:cubicBezTo>
                    <a:cubicBezTo>
                      <a:pt x="145839" y="30287"/>
                      <a:pt x="159756" y="35974"/>
                      <a:pt x="169239" y="35974"/>
                    </a:cubicBezTo>
                    <a:cubicBezTo>
                      <a:pt x="173290" y="36065"/>
                      <a:pt x="177256" y="37151"/>
                      <a:pt x="180789" y="39135"/>
                    </a:cubicBezTo>
                    <a:cubicBezTo>
                      <a:pt x="181601" y="36504"/>
                      <a:pt x="184321" y="35497"/>
                      <a:pt x="186087" y="33961"/>
                    </a:cubicBezTo>
                    <a:cubicBezTo>
                      <a:pt x="188524" y="31965"/>
                      <a:pt x="186087" y="27109"/>
                      <a:pt x="186087" y="25572"/>
                    </a:cubicBezTo>
                    <a:cubicBezTo>
                      <a:pt x="185900" y="23327"/>
                      <a:pt x="187569" y="21355"/>
                      <a:pt x="189815" y="21169"/>
                    </a:cubicBezTo>
                    <a:cubicBezTo>
                      <a:pt x="189973" y="21156"/>
                      <a:pt x="190132" y="21152"/>
                      <a:pt x="190290" y="21157"/>
                    </a:cubicBezTo>
                    <a:cubicBezTo>
                      <a:pt x="194176" y="20751"/>
                      <a:pt x="195059" y="15665"/>
                      <a:pt x="194617" y="1368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83B2114F-41DE-460F-AE71-E920FF3F1C40}"/>
                  </a:ext>
                </a:extLst>
              </p:cNvPr>
              <p:cNvSpPr/>
              <p:nvPr/>
            </p:nvSpPr>
            <p:spPr>
              <a:xfrm>
                <a:off x="6519284" y="3532727"/>
                <a:ext cx="6267" cy="10284"/>
              </a:xfrm>
              <a:custGeom>
                <a:avLst/>
                <a:gdLst>
                  <a:gd name="connsiteX0" fmla="*/ 3319 w 6267"/>
                  <a:gd name="connsiteY0" fmla="*/ 1338 h 10284"/>
                  <a:gd name="connsiteX1" fmla="*/ 2436 w 6267"/>
                  <a:gd name="connsiteY1" fmla="*/ 5452 h 10284"/>
                  <a:gd name="connsiteX2" fmla="*/ 670 w 6267"/>
                  <a:gd name="connsiteY2" fmla="*/ 9867 h 10284"/>
                  <a:gd name="connsiteX3" fmla="*/ 6268 w 6267"/>
                  <a:gd name="connsiteY3" fmla="*/ 7801 h 10284"/>
                  <a:gd name="connsiteX4" fmla="*/ 3319 w 6267"/>
                  <a:gd name="connsiteY4" fmla="*/ 1338 h 10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67" h="10284">
                    <a:moveTo>
                      <a:pt x="3319" y="1338"/>
                    </a:moveTo>
                    <a:cubicBezTo>
                      <a:pt x="3319" y="1338"/>
                      <a:pt x="4202" y="4128"/>
                      <a:pt x="2436" y="5452"/>
                    </a:cubicBezTo>
                    <a:cubicBezTo>
                      <a:pt x="670" y="6777"/>
                      <a:pt x="-955" y="9285"/>
                      <a:pt x="670" y="9867"/>
                    </a:cubicBezTo>
                    <a:cubicBezTo>
                      <a:pt x="2294" y="10450"/>
                      <a:pt x="6268" y="10892"/>
                      <a:pt x="6268" y="7801"/>
                    </a:cubicBezTo>
                    <a:cubicBezTo>
                      <a:pt x="6268" y="4711"/>
                      <a:pt x="5667" y="-3113"/>
                      <a:pt x="3319" y="133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939FBA1F-3CFF-4D0D-B4AD-DFA537D1B14D}"/>
                  </a:ext>
                </a:extLst>
              </p:cNvPr>
              <p:cNvSpPr/>
              <p:nvPr/>
            </p:nvSpPr>
            <p:spPr>
              <a:xfrm>
                <a:off x="6420458" y="3536738"/>
                <a:ext cx="80973" cy="25837"/>
              </a:xfrm>
              <a:custGeom>
                <a:avLst/>
                <a:gdLst>
                  <a:gd name="connsiteX0" fmla="*/ 898 w 80973"/>
                  <a:gd name="connsiteY0" fmla="*/ 1848 h 25837"/>
                  <a:gd name="connsiteX1" fmla="*/ 1481 w 80973"/>
                  <a:gd name="connsiteY1" fmla="*/ 12585 h 25837"/>
                  <a:gd name="connsiteX2" fmla="*/ 10311 w 80973"/>
                  <a:gd name="connsiteY2" fmla="*/ 12585 h 25837"/>
                  <a:gd name="connsiteX3" fmla="*/ 17516 w 80973"/>
                  <a:gd name="connsiteY3" fmla="*/ 14952 h 25837"/>
                  <a:gd name="connsiteX4" fmla="*/ 23415 w 80973"/>
                  <a:gd name="connsiteY4" fmla="*/ 17159 h 25837"/>
                  <a:gd name="connsiteX5" fmla="*/ 34153 w 80973"/>
                  <a:gd name="connsiteY5" fmla="*/ 19950 h 25837"/>
                  <a:gd name="connsiteX6" fmla="*/ 42100 w 80973"/>
                  <a:gd name="connsiteY6" fmla="*/ 24806 h 25837"/>
                  <a:gd name="connsiteX7" fmla="*/ 52555 w 80973"/>
                  <a:gd name="connsiteY7" fmla="*/ 24365 h 25837"/>
                  <a:gd name="connsiteX8" fmla="*/ 57853 w 80973"/>
                  <a:gd name="connsiteY8" fmla="*/ 20974 h 25837"/>
                  <a:gd name="connsiteX9" fmla="*/ 63875 w 80973"/>
                  <a:gd name="connsiteY9" fmla="*/ 23040 h 25837"/>
                  <a:gd name="connsiteX10" fmla="*/ 71239 w 80973"/>
                  <a:gd name="connsiteY10" fmla="*/ 20833 h 25837"/>
                  <a:gd name="connsiteX11" fmla="*/ 77721 w 80973"/>
                  <a:gd name="connsiteY11" fmla="*/ 19508 h 25837"/>
                  <a:gd name="connsiteX12" fmla="*/ 80953 w 80973"/>
                  <a:gd name="connsiteY12" fmla="*/ 15234 h 25837"/>
                  <a:gd name="connsiteX13" fmla="*/ 75955 w 80973"/>
                  <a:gd name="connsiteY13" fmla="*/ 12585 h 25837"/>
                  <a:gd name="connsiteX14" fmla="*/ 67707 w 80973"/>
                  <a:gd name="connsiteY14" fmla="*/ 13468 h 25837"/>
                  <a:gd name="connsiteX15" fmla="*/ 59018 w 80973"/>
                  <a:gd name="connsiteY15" fmla="*/ 9353 h 25837"/>
                  <a:gd name="connsiteX16" fmla="*/ 46515 w 80973"/>
                  <a:gd name="connsiteY16" fmla="*/ 8912 h 25837"/>
                  <a:gd name="connsiteX17" fmla="*/ 41076 w 80973"/>
                  <a:gd name="connsiteY17" fmla="*/ 6121 h 25837"/>
                  <a:gd name="connsiteX18" fmla="*/ 30479 w 80973"/>
                  <a:gd name="connsiteY18" fmla="*/ 6263 h 25837"/>
                  <a:gd name="connsiteX19" fmla="*/ 22974 w 80973"/>
                  <a:gd name="connsiteY19" fmla="*/ 8170 h 25837"/>
                  <a:gd name="connsiteX20" fmla="*/ 17375 w 80973"/>
                  <a:gd name="connsiteY20" fmla="*/ 1706 h 25837"/>
                  <a:gd name="connsiteX21" fmla="*/ 6779 w 80973"/>
                  <a:gd name="connsiteY21" fmla="*/ 823 h 25837"/>
                  <a:gd name="connsiteX22" fmla="*/ 898 w 80973"/>
                  <a:gd name="connsiteY22" fmla="*/ 1848 h 25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0973" h="25837">
                    <a:moveTo>
                      <a:pt x="898" y="1848"/>
                    </a:moveTo>
                    <a:cubicBezTo>
                      <a:pt x="898" y="1848"/>
                      <a:pt x="-1468" y="12444"/>
                      <a:pt x="1481" y="12585"/>
                    </a:cubicBezTo>
                    <a:cubicBezTo>
                      <a:pt x="4430" y="12726"/>
                      <a:pt x="7662" y="11843"/>
                      <a:pt x="10311" y="12585"/>
                    </a:cubicBezTo>
                    <a:cubicBezTo>
                      <a:pt x="12960" y="13327"/>
                      <a:pt x="16192" y="12744"/>
                      <a:pt x="17516" y="14952"/>
                    </a:cubicBezTo>
                    <a:cubicBezTo>
                      <a:pt x="18841" y="17159"/>
                      <a:pt x="20025" y="17159"/>
                      <a:pt x="23415" y="17159"/>
                    </a:cubicBezTo>
                    <a:cubicBezTo>
                      <a:pt x="26806" y="17159"/>
                      <a:pt x="31786" y="17000"/>
                      <a:pt x="34153" y="19950"/>
                    </a:cubicBezTo>
                    <a:cubicBezTo>
                      <a:pt x="36519" y="22899"/>
                      <a:pt x="37384" y="24665"/>
                      <a:pt x="42100" y="24806"/>
                    </a:cubicBezTo>
                    <a:cubicBezTo>
                      <a:pt x="46815" y="24947"/>
                      <a:pt x="51230" y="27314"/>
                      <a:pt x="52555" y="24365"/>
                    </a:cubicBezTo>
                    <a:cubicBezTo>
                      <a:pt x="53879" y="21415"/>
                      <a:pt x="54462" y="20833"/>
                      <a:pt x="57853" y="20974"/>
                    </a:cubicBezTo>
                    <a:cubicBezTo>
                      <a:pt x="61243" y="21115"/>
                      <a:pt x="61826" y="22157"/>
                      <a:pt x="63875" y="23040"/>
                    </a:cubicBezTo>
                    <a:cubicBezTo>
                      <a:pt x="65924" y="23923"/>
                      <a:pt x="65341" y="19950"/>
                      <a:pt x="71239" y="20833"/>
                    </a:cubicBezTo>
                    <a:cubicBezTo>
                      <a:pt x="77138" y="21716"/>
                      <a:pt x="77279" y="20974"/>
                      <a:pt x="77721" y="19508"/>
                    </a:cubicBezTo>
                    <a:cubicBezTo>
                      <a:pt x="78162" y="18042"/>
                      <a:pt x="81253" y="17742"/>
                      <a:pt x="80953" y="15234"/>
                    </a:cubicBezTo>
                    <a:cubicBezTo>
                      <a:pt x="80652" y="12726"/>
                      <a:pt x="78886" y="11402"/>
                      <a:pt x="75955" y="12585"/>
                    </a:cubicBezTo>
                    <a:cubicBezTo>
                      <a:pt x="73023" y="13768"/>
                      <a:pt x="70197" y="14652"/>
                      <a:pt x="67707" y="13468"/>
                    </a:cubicBezTo>
                    <a:cubicBezTo>
                      <a:pt x="65217" y="12285"/>
                      <a:pt x="62550" y="9212"/>
                      <a:pt x="59018" y="9353"/>
                    </a:cubicBezTo>
                    <a:cubicBezTo>
                      <a:pt x="55486" y="9495"/>
                      <a:pt x="48122" y="11261"/>
                      <a:pt x="46515" y="8912"/>
                    </a:cubicBezTo>
                    <a:cubicBezTo>
                      <a:pt x="44908" y="6563"/>
                      <a:pt x="45191" y="6404"/>
                      <a:pt x="41076" y="6121"/>
                    </a:cubicBezTo>
                    <a:cubicBezTo>
                      <a:pt x="36961" y="5839"/>
                      <a:pt x="31945" y="4197"/>
                      <a:pt x="30479" y="6263"/>
                    </a:cubicBezTo>
                    <a:cubicBezTo>
                      <a:pt x="29013" y="8329"/>
                      <a:pt x="24740" y="10077"/>
                      <a:pt x="22974" y="8170"/>
                    </a:cubicBezTo>
                    <a:cubicBezTo>
                      <a:pt x="21208" y="6263"/>
                      <a:pt x="22373" y="2289"/>
                      <a:pt x="17375" y="1706"/>
                    </a:cubicBezTo>
                    <a:cubicBezTo>
                      <a:pt x="12377" y="1124"/>
                      <a:pt x="9569" y="2289"/>
                      <a:pt x="6779" y="823"/>
                    </a:cubicBezTo>
                    <a:cubicBezTo>
                      <a:pt x="3989" y="-642"/>
                      <a:pt x="1340" y="-60"/>
                      <a:pt x="898" y="18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1FA90FCC-3D9A-4E91-88F8-A66A4BF21991}"/>
                  </a:ext>
                </a:extLst>
              </p:cNvPr>
              <p:cNvSpPr/>
              <p:nvPr/>
            </p:nvSpPr>
            <p:spPr>
              <a:xfrm>
                <a:off x="6456545" y="3463526"/>
                <a:ext cx="12183" cy="11483"/>
              </a:xfrm>
              <a:custGeom>
                <a:avLst/>
                <a:gdLst>
                  <a:gd name="connsiteX0" fmla="*/ 11311 w 12183"/>
                  <a:gd name="connsiteY0" fmla="*/ 6767 h 11483"/>
                  <a:gd name="connsiteX1" fmla="*/ 6454 w 12183"/>
                  <a:gd name="connsiteY1" fmla="*/ 3394 h 11483"/>
                  <a:gd name="connsiteX2" fmla="*/ 2481 w 12183"/>
                  <a:gd name="connsiteY2" fmla="*/ 3 h 11483"/>
                  <a:gd name="connsiteX3" fmla="*/ 1297 w 12183"/>
                  <a:gd name="connsiteY3" fmla="*/ 5602 h 11483"/>
                  <a:gd name="connsiteX4" fmla="*/ 4989 w 12183"/>
                  <a:gd name="connsiteY4" fmla="*/ 8533 h 11483"/>
                  <a:gd name="connsiteX5" fmla="*/ 9404 w 12183"/>
                  <a:gd name="connsiteY5" fmla="*/ 11483 h 11483"/>
                  <a:gd name="connsiteX6" fmla="*/ 12183 w 12183"/>
                  <a:gd name="connsiteY6" fmla="*/ 8824 h 11483"/>
                  <a:gd name="connsiteX7" fmla="*/ 11311 w 12183"/>
                  <a:gd name="connsiteY7" fmla="*/ 6767 h 11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183" h="11483">
                    <a:moveTo>
                      <a:pt x="11311" y="6767"/>
                    </a:moveTo>
                    <a:cubicBezTo>
                      <a:pt x="9367" y="6204"/>
                      <a:pt x="7661" y="5019"/>
                      <a:pt x="6454" y="3394"/>
                    </a:cubicBezTo>
                    <a:cubicBezTo>
                      <a:pt x="5130" y="1028"/>
                      <a:pt x="4388" y="145"/>
                      <a:pt x="2481" y="3"/>
                    </a:cubicBezTo>
                    <a:cubicBezTo>
                      <a:pt x="573" y="-138"/>
                      <a:pt x="-1352" y="4277"/>
                      <a:pt x="1297" y="5602"/>
                    </a:cubicBezTo>
                    <a:cubicBezTo>
                      <a:pt x="3946" y="6926"/>
                      <a:pt x="3664" y="6626"/>
                      <a:pt x="4989" y="8533"/>
                    </a:cubicBezTo>
                    <a:cubicBezTo>
                      <a:pt x="6313" y="10440"/>
                      <a:pt x="7479" y="11483"/>
                      <a:pt x="9404" y="11483"/>
                    </a:cubicBezTo>
                    <a:cubicBezTo>
                      <a:pt x="10905" y="11516"/>
                      <a:pt x="12150" y="10326"/>
                      <a:pt x="12183" y="8824"/>
                    </a:cubicBezTo>
                    <a:cubicBezTo>
                      <a:pt x="12200" y="8045"/>
                      <a:pt x="11883" y="7296"/>
                      <a:pt x="11311" y="676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249CC537-9F13-4F75-85B3-12F02EE6ED0C}"/>
                  </a:ext>
                </a:extLst>
              </p:cNvPr>
              <p:cNvSpPr/>
              <p:nvPr/>
            </p:nvSpPr>
            <p:spPr>
              <a:xfrm>
                <a:off x="6445281" y="3499592"/>
                <a:ext cx="4772" cy="6216"/>
              </a:xfrm>
              <a:custGeom>
                <a:avLst/>
                <a:gdLst>
                  <a:gd name="connsiteX0" fmla="*/ 2406 w 4772"/>
                  <a:gd name="connsiteY0" fmla="*/ 919 h 6216"/>
                  <a:gd name="connsiteX1" fmla="*/ 1382 w 4772"/>
                  <a:gd name="connsiteY1" fmla="*/ 3568 h 6216"/>
                  <a:gd name="connsiteX2" fmla="*/ 1382 w 4772"/>
                  <a:gd name="connsiteY2" fmla="*/ 6217 h 6216"/>
                  <a:gd name="connsiteX3" fmla="*/ 4773 w 4772"/>
                  <a:gd name="connsiteY3" fmla="*/ 4150 h 6216"/>
                  <a:gd name="connsiteX4" fmla="*/ 2406 w 4772"/>
                  <a:gd name="connsiteY4" fmla="*/ 919 h 6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72" h="6216">
                    <a:moveTo>
                      <a:pt x="2406" y="919"/>
                    </a:moveTo>
                    <a:cubicBezTo>
                      <a:pt x="2406" y="919"/>
                      <a:pt x="3431" y="3568"/>
                      <a:pt x="1382" y="3568"/>
                    </a:cubicBezTo>
                    <a:cubicBezTo>
                      <a:pt x="-667" y="3568"/>
                      <a:pt x="-243" y="6217"/>
                      <a:pt x="1382" y="6217"/>
                    </a:cubicBezTo>
                    <a:cubicBezTo>
                      <a:pt x="3007" y="6217"/>
                      <a:pt x="4773" y="6217"/>
                      <a:pt x="4773" y="4150"/>
                    </a:cubicBezTo>
                    <a:cubicBezTo>
                      <a:pt x="4773" y="2084"/>
                      <a:pt x="3448" y="-1766"/>
                      <a:pt x="2406" y="91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BD935C11-7ED8-47BA-9ECB-389F8E65943C}"/>
                  </a:ext>
                </a:extLst>
              </p:cNvPr>
              <p:cNvSpPr/>
              <p:nvPr/>
            </p:nvSpPr>
            <p:spPr>
              <a:xfrm>
                <a:off x="6468153" y="3485455"/>
                <a:ext cx="11476" cy="11568"/>
              </a:xfrm>
              <a:custGeom>
                <a:avLst/>
                <a:gdLst>
                  <a:gd name="connsiteX0" fmla="*/ 6184 w 11476"/>
                  <a:gd name="connsiteY0" fmla="*/ 3241 h 11568"/>
                  <a:gd name="connsiteX1" fmla="*/ 3 w 11476"/>
                  <a:gd name="connsiteY1" fmla="*/ 5148 h 11568"/>
                  <a:gd name="connsiteX2" fmla="*/ 2051 w 11476"/>
                  <a:gd name="connsiteY2" fmla="*/ 9280 h 11568"/>
                  <a:gd name="connsiteX3" fmla="*/ 7208 w 11476"/>
                  <a:gd name="connsiteY3" fmla="*/ 10887 h 11568"/>
                  <a:gd name="connsiteX4" fmla="*/ 11041 w 11476"/>
                  <a:gd name="connsiteY4" fmla="*/ 9722 h 11568"/>
                  <a:gd name="connsiteX5" fmla="*/ 10882 w 11476"/>
                  <a:gd name="connsiteY5" fmla="*/ 2940 h 11568"/>
                  <a:gd name="connsiteX6" fmla="*/ 8232 w 11476"/>
                  <a:gd name="connsiteY6" fmla="*/ 9 h 11568"/>
                  <a:gd name="connsiteX7" fmla="*/ 6184 w 11476"/>
                  <a:gd name="connsiteY7" fmla="*/ 3241 h 11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76" h="11568">
                    <a:moveTo>
                      <a:pt x="6184" y="3241"/>
                    </a:moveTo>
                    <a:cubicBezTo>
                      <a:pt x="6184" y="3241"/>
                      <a:pt x="-156" y="2199"/>
                      <a:pt x="3" y="5148"/>
                    </a:cubicBezTo>
                    <a:cubicBezTo>
                      <a:pt x="162" y="8097"/>
                      <a:pt x="-598" y="9121"/>
                      <a:pt x="2051" y="9280"/>
                    </a:cubicBezTo>
                    <a:cubicBezTo>
                      <a:pt x="4700" y="9439"/>
                      <a:pt x="6466" y="9563"/>
                      <a:pt x="7208" y="10887"/>
                    </a:cubicBezTo>
                    <a:cubicBezTo>
                      <a:pt x="7950" y="12212"/>
                      <a:pt x="10741" y="11488"/>
                      <a:pt x="11041" y="9722"/>
                    </a:cubicBezTo>
                    <a:cubicBezTo>
                      <a:pt x="11341" y="7956"/>
                      <a:pt x="11924" y="3965"/>
                      <a:pt x="10882" y="2940"/>
                    </a:cubicBezTo>
                    <a:cubicBezTo>
                      <a:pt x="9840" y="1916"/>
                      <a:pt x="9999" y="-150"/>
                      <a:pt x="8232" y="9"/>
                    </a:cubicBezTo>
                    <a:cubicBezTo>
                      <a:pt x="6466" y="168"/>
                      <a:pt x="8833" y="3382"/>
                      <a:pt x="6184" y="324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B4A0A845-43E6-42C7-BA1A-3EF02D5C7EBA}"/>
                  </a:ext>
                </a:extLst>
              </p:cNvPr>
              <p:cNvSpPr/>
              <p:nvPr/>
            </p:nvSpPr>
            <p:spPr>
              <a:xfrm>
                <a:off x="6489937" y="3473625"/>
                <a:ext cx="4586" cy="4296"/>
              </a:xfrm>
              <a:custGeom>
                <a:avLst/>
                <a:gdLst>
                  <a:gd name="connsiteX0" fmla="*/ 1177 w 4586"/>
                  <a:gd name="connsiteY0" fmla="*/ 201 h 4296"/>
                  <a:gd name="connsiteX1" fmla="*/ 1177 w 4586"/>
                  <a:gd name="connsiteY1" fmla="*/ 3009 h 4296"/>
                  <a:gd name="connsiteX2" fmla="*/ 4550 w 4586"/>
                  <a:gd name="connsiteY2" fmla="*/ 3292 h 4296"/>
                  <a:gd name="connsiteX3" fmla="*/ 1177 w 4586"/>
                  <a:gd name="connsiteY3" fmla="*/ 201 h 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" h="4296">
                    <a:moveTo>
                      <a:pt x="1177" y="201"/>
                    </a:moveTo>
                    <a:cubicBezTo>
                      <a:pt x="1177" y="201"/>
                      <a:pt x="-1472" y="1826"/>
                      <a:pt x="1177" y="3009"/>
                    </a:cubicBezTo>
                    <a:cubicBezTo>
                      <a:pt x="3826" y="4192"/>
                      <a:pt x="4268" y="5058"/>
                      <a:pt x="4550" y="3292"/>
                    </a:cubicBezTo>
                    <a:cubicBezTo>
                      <a:pt x="4833" y="1526"/>
                      <a:pt x="3420" y="-682"/>
                      <a:pt x="1177" y="20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F4C6EBCF-2344-4D25-BEEC-47E1BB202380}"/>
                  </a:ext>
                </a:extLst>
              </p:cNvPr>
              <p:cNvSpPr/>
              <p:nvPr/>
            </p:nvSpPr>
            <p:spPr>
              <a:xfrm>
                <a:off x="6484149" y="3494115"/>
                <a:ext cx="6717" cy="8520"/>
              </a:xfrm>
              <a:custGeom>
                <a:avLst/>
                <a:gdLst>
                  <a:gd name="connsiteX0" fmla="*/ 3274 w 6717"/>
                  <a:gd name="connsiteY0" fmla="*/ 1344 h 8520"/>
                  <a:gd name="connsiteX1" fmla="*/ 2391 w 6717"/>
                  <a:gd name="connsiteY1" fmla="*/ 4435 h 8520"/>
                  <a:gd name="connsiteX2" fmla="*/ 625 w 6717"/>
                  <a:gd name="connsiteY2" fmla="*/ 8409 h 8520"/>
                  <a:gd name="connsiteX3" fmla="*/ 4157 w 6717"/>
                  <a:gd name="connsiteY3" fmla="*/ 7084 h 8520"/>
                  <a:gd name="connsiteX4" fmla="*/ 6665 w 6717"/>
                  <a:gd name="connsiteY4" fmla="*/ 3111 h 8520"/>
                  <a:gd name="connsiteX5" fmla="*/ 3274 w 6717"/>
                  <a:gd name="connsiteY5" fmla="*/ 1344 h 8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717" h="8520">
                    <a:moveTo>
                      <a:pt x="3274" y="1344"/>
                    </a:moveTo>
                    <a:cubicBezTo>
                      <a:pt x="3871" y="2443"/>
                      <a:pt x="3478" y="3817"/>
                      <a:pt x="2391" y="4435"/>
                    </a:cubicBezTo>
                    <a:cubicBezTo>
                      <a:pt x="484" y="5618"/>
                      <a:pt x="-840" y="8267"/>
                      <a:pt x="625" y="8409"/>
                    </a:cubicBezTo>
                    <a:cubicBezTo>
                      <a:pt x="2091" y="8550"/>
                      <a:pt x="3716" y="8850"/>
                      <a:pt x="4157" y="7084"/>
                    </a:cubicBezTo>
                    <a:cubicBezTo>
                      <a:pt x="4599" y="5318"/>
                      <a:pt x="7107" y="5901"/>
                      <a:pt x="6665" y="3111"/>
                    </a:cubicBezTo>
                    <a:cubicBezTo>
                      <a:pt x="6224" y="320"/>
                      <a:pt x="3433" y="-1305"/>
                      <a:pt x="3274" y="134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A35B98A7-9C07-459A-919A-4CEDC3C4AA3C}"/>
                  </a:ext>
                </a:extLst>
              </p:cNvPr>
              <p:cNvSpPr/>
              <p:nvPr/>
            </p:nvSpPr>
            <p:spPr>
              <a:xfrm>
                <a:off x="6501198" y="3506312"/>
                <a:ext cx="3302" cy="3741"/>
              </a:xfrm>
              <a:custGeom>
                <a:avLst/>
                <a:gdLst>
                  <a:gd name="connsiteX0" fmla="*/ 1395 w 3302"/>
                  <a:gd name="connsiteY0" fmla="*/ 44 h 3741"/>
                  <a:gd name="connsiteX1" fmla="*/ 71 w 3302"/>
                  <a:gd name="connsiteY1" fmla="*/ 1510 h 3741"/>
                  <a:gd name="connsiteX2" fmla="*/ 2119 w 3302"/>
                  <a:gd name="connsiteY2" fmla="*/ 3717 h 3741"/>
                  <a:gd name="connsiteX3" fmla="*/ 3303 w 3302"/>
                  <a:gd name="connsiteY3" fmla="*/ 1810 h 3741"/>
                  <a:gd name="connsiteX4" fmla="*/ 1395 w 3302"/>
                  <a:gd name="connsiteY4" fmla="*/ 44 h 3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2" h="3741">
                    <a:moveTo>
                      <a:pt x="1395" y="44"/>
                    </a:moveTo>
                    <a:cubicBezTo>
                      <a:pt x="1395" y="44"/>
                      <a:pt x="-371" y="-397"/>
                      <a:pt x="71" y="1510"/>
                    </a:cubicBezTo>
                    <a:cubicBezTo>
                      <a:pt x="512" y="3417"/>
                      <a:pt x="1395" y="3859"/>
                      <a:pt x="2119" y="3717"/>
                    </a:cubicBezTo>
                    <a:cubicBezTo>
                      <a:pt x="2844" y="3576"/>
                      <a:pt x="3303" y="2834"/>
                      <a:pt x="3303" y="1810"/>
                    </a:cubicBezTo>
                    <a:cubicBezTo>
                      <a:pt x="3303" y="786"/>
                      <a:pt x="3002" y="44"/>
                      <a:pt x="1395" y="4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979A7DD9-C211-409C-B441-8F7D169331BF}"/>
                  </a:ext>
                </a:extLst>
              </p:cNvPr>
              <p:cNvSpPr/>
              <p:nvPr/>
            </p:nvSpPr>
            <p:spPr>
              <a:xfrm>
                <a:off x="6464320" y="3393235"/>
                <a:ext cx="10901" cy="8794"/>
              </a:xfrm>
              <a:custGeom>
                <a:avLst/>
                <a:gdLst>
                  <a:gd name="connsiteX0" fmla="*/ 3395 w 10901"/>
                  <a:gd name="connsiteY0" fmla="*/ 237 h 8794"/>
                  <a:gd name="connsiteX1" fmla="*/ 145 w 10901"/>
                  <a:gd name="connsiteY1" fmla="*/ 2744 h 8794"/>
                  <a:gd name="connsiteX2" fmla="*/ 2512 w 10901"/>
                  <a:gd name="connsiteY2" fmla="*/ 8343 h 8794"/>
                  <a:gd name="connsiteX3" fmla="*/ 10900 w 10901"/>
                  <a:gd name="connsiteY3" fmla="*/ 6577 h 8794"/>
                  <a:gd name="connsiteX4" fmla="*/ 8534 w 10901"/>
                  <a:gd name="connsiteY4" fmla="*/ 837 h 8794"/>
                  <a:gd name="connsiteX5" fmla="*/ 3395 w 10901"/>
                  <a:gd name="connsiteY5" fmla="*/ 237 h 8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901" h="8794">
                    <a:moveTo>
                      <a:pt x="3395" y="237"/>
                    </a:moveTo>
                    <a:cubicBezTo>
                      <a:pt x="3395" y="237"/>
                      <a:pt x="145" y="395"/>
                      <a:pt x="145" y="2744"/>
                    </a:cubicBezTo>
                    <a:cubicBezTo>
                      <a:pt x="145" y="5093"/>
                      <a:pt x="-879" y="8042"/>
                      <a:pt x="2512" y="8343"/>
                    </a:cubicBezTo>
                    <a:cubicBezTo>
                      <a:pt x="5902" y="8643"/>
                      <a:pt x="10900" y="9809"/>
                      <a:pt x="10900" y="6577"/>
                    </a:cubicBezTo>
                    <a:cubicBezTo>
                      <a:pt x="10900" y="3345"/>
                      <a:pt x="11042" y="1120"/>
                      <a:pt x="8534" y="837"/>
                    </a:cubicBezTo>
                    <a:cubicBezTo>
                      <a:pt x="6026" y="554"/>
                      <a:pt x="6079" y="-452"/>
                      <a:pt x="3395" y="23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05011871-235C-49C7-8636-EA1F53CBA86A}"/>
                  </a:ext>
                </a:extLst>
              </p:cNvPr>
              <p:cNvSpPr/>
              <p:nvPr/>
            </p:nvSpPr>
            <p:spPr>
              <a:xfrm>
                <a:off x="6476089" y="3375596"/>
                <a:ext cx="5478" cy="3208"/>
              </a:xfrm>
              <a:custGeom>
                <a:avLst/>
                <a:gdLst>
                  <a:gd name="connsiteX0" fmla="*/ 1179 w 5478"/>
                  <a:gd name="connsiteY0" fmla="*/ 215 h 3208"/>
                  <a:gd name="connsiteX1" fmla="*/ 597 w 5478"/>
                  <a:gd name="connsiteY1" fmla="*/ 2422 h 3208"/>
                  <a:gd name="connsiteX2" fmla="*/ 5312 w 5478"/>
                  <a:gd name="connsiteY2" fmla="*/ 2864 h 3208"/>
                  <a:gd name="connsiteX3" fmla="*/ 1179 w 5478"/>
                  <a:gd name="connsiteY3" fmla="*/ 215 h 3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78" h="3208">
                    <a:moveTo>
                      <a:pt x="1179" y="215"/>
                    </a:moveTo>
                    <a:cubicBezTo>
                      <a:pt x="1179" y="215"/>
                      <a:pt x="-1028" y="1840"/>
                      <a:pt x="597" y="2422"/>
                    </a:cubicBezTo>
                    <a:cubicBezTo>
                      <a:pt x="2222" y="3005"/>
                      <a:pt x="4429" y="3606"/>
                      <a:pt x="5312" y="2864"/>
                    </a:cubicBezTo>
                    <a:cubicBezTo>
                      <a:pt x="6195" y="2122"/>
                      <a:pt x="3387" y="-809"/>
                      <a:pt x="1179" y="2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6347FACA-BFBE-4B8D-ACDB-637607275CE5}"/>
                  </a:ext>
                </a:extLst>
              </p:cNvPr>
              <p:cNvSpPr/>
              <p:nvPr/>
            </p:nvSpPr>
            <p:spPr>
              <a:xfrm>
                <a:off x="6461448" y="3408190"/>
                <a:ext cx="3051" cy="2800"/>
              </a:xfrm>
              <a:custGeom>
                <a:avLst/>
                <a:gdLst>
                  <a:gd name="connsiteX0" fmla="*/ 120 w 3051"/>
                  <a:gd name="connsiteY0" fmla="*/ 593 h 2800"/>
                  <a:gd name="connsiteX1" fmla="*/ 1003 w 3051"/>
                  <a:gd name="connsiteY1" fmla="*/ 2800 h 2800"/>
                  <a:gd name="connsiteX2" fmla="*/ 3052 w 3051"/>
                  <a:gd name="connsiteY2" fmla="*/ 1476 h 2800"/>
                  <a:gd name="connsiteX3" fmla="*/ 120 w 3051"/>
                  <a:gd name="connsiteY3" fmla="*/ 593 h 2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51" h="2800">
                    <a:moveTo>
                      <a:pt x="120" y="593"/>
                    </a:moveTo>
                    <a:cubicBezTo>
                      <a:pt x="120" y="593"/>
                      <a:pt x="-480" y="2800"/>
                      <a:pt x="1003" y="2800"/>
                    </a:cubicBezTo>
                    <a:cubicBezTo>
                      <a:pt x="2487" y="2800"/>
                      <a:pt x="3052" y="2800"/>
                      <a:pt x="3052" y="1476"/>
                    </a:cubicBezTo>
                    <a:cubicBezTo>
                      <a:pt x="3052" y="151"/>
                      <a:pt x="367" y="-591"/>
                      <a:pt x="120" y="59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D3D79EE4-8E85-4A19-9313-D0FFDD296E66}"/>
                  </a:ext>
                </a:extLst>
              </p:cNvPr>
              <p:cNvSpPr/>
              <p:nvPr/>
            </p:nvSpPr>
            <p:spPr>
              <a:xfrm>
                <a:off x="6340631" y="3466318"/>
                <a:ext cx="7622" cy="7461"/>
              </a:xfrm>
              <a:custGeom>
                <a:avLst/>
                <a:gdLst>
                  <a:gd name="connsiteX0" fmla="*/ 7470 w 7622"/>
                  <a:gd name="connsiteY0" fmla="*/ 2828 h 7461"/>
                  <a:gd name="connsiteX1" fmla="*/ 6782 w 7622"/>
                  <a:gd name="connsiteY1" fmla="*/ 214 h 7461"/>
                  <a:gd name="connsiteX2" fmla="*/ 2826 w 7622"/>
                  <a:gd name="connsiteY2" fmla="*/ 2 h 7461"/>
                  <a:gd name="connsiteX3" fmla="*/ 0 w 7622"/>
                  <a:gd name="connsiteY3" fmla="*/ 1220 h 7461"/>
                  <a:gd name="connsiteX4" fmla="*/ 1484 w 7622"/>
                  <a:gd name="connsiteY4" fmla="*/ 3463 h 7461"/>
                  <a:gd name="connsiteX5" fmla="*/ 3567 w 7622"/>
                  <a:gd name="connsiteY5" fmla="*/ 5071 h 7461"/>
                  <a:gd name="connsiteX6" fmla="*/ 4963 w 7622"/>
                  <a:gd name="connsiteY6" fmla="*/ 7419 h 7461"/>
                  <a:gd name="connsiteX7" fmla="*/ 7417 w 7622"/>
                  <a:gd name="connsiteY7" fmla="*/ 6625 h 7461"/>
                  <a:gd name="connsiteX8" fmla="*/ 7470 w 7622"/>
                  <a:gd name="connsiteY8" fmla="*/ 2828 h 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22" h="7461">
                    <a:moveTo>
                      <a:pt x="7470" y="2828"/>
                    </a:moveTo>
                    <a:cubicBezTo>
                      <a:pt x="7470" y="2828"/>
                      <a:pt x="8106" y="267"/>
                      <a:pt x="6782" y="214"/>
                    </a:cubicBezTo>
                    <a:cubicBezTo>
                      <a:pt x="5457" y="161"/>
                      <a:pt x="4009" y="2"/>
                      <a:pt x="2826" y="2"/>
                    </a:cubicBezTo>
                    <a:cubicBezTo>
                      <a:pt x="1642" y="2"/>
                      <a:pt x="0" y="-104"/>
                      <a:pt x="0" y="1220"/>
                    </a:cubicBezTo>
                    <a:cubicBezTo>
                      <a:pt x="0" y="2545"/>
                      <a:pt x="212" y="3410"/>
                      <a:pt x="1484" y="3463"/>
                    </a:cubicBezTo>
                    <a:cubicBezTo>
                      <a:pt x="2755" y="3516"/>
                      <a:pt x="3514" y="3358"/>
                      <a:pt x="3567" y="5071"/>
                    </a:cubicBezTo>
                    <a:cubicBezTo>
                      <a:pt x="3620" y="6784"/>
                      <a:pt x="4009" y="7366"/>
                      <a:pt x="4963" y="7419"/>
                    </a:cubicBezTo>
                    <a:cubicBezTo>
                      <a:pt x="5916" y="7472"/>
                      <a:pt x="7417" y="7631"/>
                      <a:pt x="7417" y="6625"/>
                    </a:cubicBezTo>
                    <a:cubicBezTo>
                      <a:pt x="7225" y="5365"/>
                      <a:pt x="7242" y="4082"/>
                      <a:pt x="7470" y="282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48421E1A-EBDE-4F64-8DED-DD2109A87109}"/>
                  </a:ext>
                </a:extLst>
              </p:cNvPr>
              <p:cNvSpPr/>
              <p:nvPr/>
            </p:nvSpPr>
            <p:spPr>
              <a:xfrm>
                <a:off x="5623796" y="3002595"/>
                <a:ext cx="365096" cy="313467"/>
              </a:xfrm>
              <a:custGeom>
                <a:avLst/>
                <a:gdLst>
                  <a:gd name="connsiteX0" fmla="*/ 349712 w 365096"/>
                  <a:gd name="connsiteY0" fmla="*/ 251801 h 313467"/>
                  <a:gd name="connsiteX1" fmla="*/ 340882 w 365096"/>
                  <a:gd name="connsiteY1" fmla="*/ 251218 h 313467"/>
                  <a:gd name="connsiteX2" fmla="*/ 335002 w 365096"/>
                  <a:gd name="connsiteY2" fmla="*/ 248569 h 313467"/>
                  <a:gd name="connsiteX3" fmla="*/ 329121 w 365096"/>
                  <a:gd name="connsiteY3" fmla="*/ 242688 h 313467"/>
                  <a:gd name="connsiteX4" fmla="*/ 330887 w 365096"/>
                  <a:gd name="connsiteY4" fmla="*/ 235624 h 313467"/>
                  <a:gd name="connsiteX5" fmla="*/ 330004 w 365096"/>
                  <a:gd name="connsiteY5" fmla="*/ 229443 h 313467"/>
                  <a:gd name="connsiteX6" fmla="*/ 322939 w 365096"/>
                  <a:gd name="connsiteY6" fmla="*/ 221778 h 313467"/>
                  <a:gd name="connsiteX7" fmla="*/ 330887 w 365096"/>
                  <a:gd name="connsiteY7" fmla="*/ 213831 h 313467"/>
                  <a:gd name="connsiteX8" fmla="*/ 337068 w 365096"/>
                  <a:gd name="connsiteY8" fmla="*/ 206484 h 313467"/>
                  <a:gd name="connsiteX9" fmla="*/ 328237 w 365096"/>
                  <a:gd name="connsiteY9" fmla="*/ 199120 h 313467"/>
                  <a:gd name="connsiteX10" fmla="*/ 332052 w 365096"/>
                  <a:gd name="connsiteY10" fmla="*/ 190590 h 313467"/>
                  <a:gd name="connsiteX11" fmla="*/ 327637 w 365096"/>
                  <a:gd name="connsiteY11" fmla="*/ 182343 h 313467"/>
                  <a:gd name="connsiteX12" fmla="*/ 325588 w 365096"/>
                  <a:gd name="connsiteY12" fmla="*/ 175862 h 313467"/>
                  <a:gd name="connsiteX13" fmla="*/ 319690 w 365096"/>
                  <a:gd name="connsiteY13" fmla="*/ 172329 h 313467"/>
                  <a:gd name="connsiteX14" fmla="*/ 312343 w 365096"/>
                  <a:gd name="connsiteY14" fmla="*/ 176745 h 313467"/>
                  <a:gd name="connsiteX15" fmla="*/ 303795 w 365096"/>
                  <a:gd name="connsiteY15" fmla="*/ 183526 h 313467"/>
                  <a:gd name="connsiteX16" fmla="*/ 304979 w 365096"/>
                  <a:gd name="connsiteY16" fmla="*/ 174978 h 313467"/>
                  <a:gd name="connsiteX17" fmla="*/ 309094 w 365096"/>
                  <a:gd name="connsiteY17" fmla="*/ 166749 h 313467"/>
                  <a:gd name="connsiteX18" fmla="*/ 317041 w 365096"/>
                  <a:gd name="connsiteY18" fmla="*/ 155552 h 313467"/>
                  <a:gd name="connsiteX19" fmla="*/ 329121 w 365096"/>
                  <a:gd name="connsiteY19" fmla="*/ 145256 h 313467"/>
                  <a:gd name="connsiteX20" fmla="*/ 332653 w 365096"/>
                  <a:gd name="connsiteY20" fmla="*/ 138192 h 313467"/>
                  <a:gd name="connsiteX21" fmla="*/ 337951 w 365096"/>
                  <a:gd name="connsiteY21" fmla="*/ 135543 h 313467"/>
                  <a:gd name="connsiteX22" fmla="*/ 346180 w 365096"/>
                  <a:gd name="connsiteY22" fmla="*/ 134360 h 313467"/>
                  <a:gd name="connsiteX23" fmla="*/ 347364 w 365096"/>
                  <a:gd name="connsiteY23" fmla="*/ 123481 h 313467"/>
                  <a:gd name="connsiteX24" fmla="*/ 347946 w 365096"/>
                  <a:gd name="connsiteY24" fmla="*/ 114050 h 313467"/>
                  <a:gd name="connsiteX25" fmla="*/ 352114 w 365096"/>
                  <a:gd name="connsiteY25" fmla="*/ 105856 h 313467"/>
                  <a:gd name="connsiteX26" fmla="*/ 353280 w 365096"/>
                  <a:gd name="connsiteY26" fmla="*/ 97308 h 313467"/>
                  <a:gd name="connsiteX27" fmla="*/ 360644 w 365096"/>
                  <a:gd name="connsiteY27" fmla="*/ 89962 h 313467"/>
                  <a:gd name="connsiteX28" fmla="*/ 365059 w 365096"/>
                  <a:gd name="connsiteY28" fmla="*/ 82597 h 313467"/>
                  <a:gd name="connsiteX29" fmla="*/ 354463 w 365096"/>
                  <a:gd name="connsiteY29" fmla="*/ 79648 h 313467"/>
                  <a:gd name="connsiteX30" fmla="*/ 347099 w 365096"/>
                  <a:gd name="connsiteY30" fmla="*/ 76116 h 313467"/>
                  <a:gd name="connsiteX31" fmla="*/ 337686 w 365096"/>
                  <a:gd name="connsiteY31" fmla="*/ 75833 h 313467"/>
                  <a:gd name="connsiteX32" fmla="*/ 328273 w 365096"/>
                  <a:gd name="connsiteY32" fmla="*/ 73767 h 313467"/>
                  <a:gd name="connsiteX33" fmla="*/ 321491 w 365096"/>
                  <a:gd name="connsiteY33" fmla="*/ 66120 h 313467"/>
                  <a:gd name="connsiteX34" fmla="*/ 305014 w 365096"/>
                  <a:gd name="connsiteY34" fmla="*/ 61705 h 313467"/>
                  <a:gd name="connsiteX35" fmla="*/ 292652 w 365096"/>
                  <a:gd name="connsiteY35" fmla="*/ 61105 h 313467"/>
                  <a:gd name="connsiteX36" fmla="*/ 287054 w 365096"/>
                  <a:gd name="connsiteY36" fmla="*/ 57873 h 313467"/>
                  <a:gd name="connsiteX37" fmla="*/ 278824 w 365096"/>
                  <a:gd name="connsiteY37" fmla="*/ 53158 h 313467"/>
                  <a:gd name="connsiteX38" fmla="*/ 272343 w 365096"/>
                  <a:gd name="connsiteY38" fmla="*/ 43444 h 313467"/>
                  <a:gd name="connsiteX39" fmla="*/ 263212 w 365096"/>
                  <a:gd name="connsiteY39" fmla="*/ 43745 h 313467"/>
                  <a:gd name="connsiteX40" fmla="*/ 255265 w 365096"/>
                  <a:gd name="connsiteY40" fmla="*/ 45511 h 313467"/>
                  <a:gd name="connsiteX41" fmla="*/ 251150 w 365096"/>
                  <a:gd name="connsiteY41" fmla="*/ 34614 h 313467"/>
                  <a:gd name="connsiteX42" fmla="*/ 241137 w 365096"/>
                  <a:gd name="connsiteY42" fmla="*/ 29034 h 313467"/>
                  <a:gd name="connsiteX43" fmla="*/ 230540 w 365096"/>
                  <a:gd name="connsiteY43" fmla="*/ 24018 h 313467"/>
                  <a:gd name="connsiteX44" fmla="*/ 226125 w 365096"/>
                  <a:gd name="connsiteY44" fmla="*/ 17554 h 313467"/>
                  <a:gd name="connsiteX45" fmla="*/ 215529 w 365096"/>
                  <a:gd name="connsiteY45" fmla="*/ 14022 h 313467"/>
                  <a:gd name="connsiteX46" fmla="*/ 207582 w 365096"/>
                  <a:gd name="connsiteY46" fmla="*/ 6958 h 313467"/>
                  <a:gd name="connsiteX47" fmla="*/ 203555 w 365096"/>
                  <a:gd name="connsiteY47" fmla="*/ 0 h 313467"/>
                  <a:gd name="connsiteX48" fmla="*/ 195220 w 365096"/>
                  <a:gd name="connsiteY48" fmla="*/ 1342 h 313467"/>
                  <a:gd name="connsiteX49" fmla="*/ 180668 w 365096"/>
                  <a:gd name="connsiteY49" fmla="*/ 30446 h 313467"/>
                  <a:gd name="connsiteX50" fmla="*/ 155361 w 365096"/>
                  <a:gd name="connsiteY50" fmla="*/ 46906 h 313467"/>
                  <a:gd name="connsiteX51" fmla="*/ 137012 w 365096"/>
                  <a:gd name="connsiteY51" fmla="*/ 63983 h 313467"/>
                  <a:gd name="connsiteX52" fmla="*/ 114848 w 365096"/>
                  <a:gd name="connsiteY52" fmla="*/ 65891 h 313467"/>
                  <a:gd name="connsiteX53" fmla="*/ 99660 w 365096"/>
                  <a:gd name="connsiteY53" fmla="*/ 58297 h 313467"/>
                  <a:gd name="connsiteX54" fmla="*/ 87015 w 365096"/>
                  <a:gd name="connsiteY54" fmla="*/ 52592 h 313467"/>
                  <a:gd name="connsiteX55" fmla="*/ 87015 w 365096"/>
                  <a:gd name="connsiteY55" fmla="*/ 63983 h 313467"/>
                  <a:gd name="connsiteX56" fmla="*/ 93974 w 365096"/>
                  <a:gd name="connsiteY56" fmla="*/ 82350 h 313467"/>
                  <a:gd name="connsiteX57" fmla="*/ 87015 w 365096"/>
                  <a:gd name="connsiteY57" fmla="*/ 93741 h 313467"/>
                  <a:gd name="connsiteX58" fmla="*/ 73081 w 365096"/>
                  <a:gd name="connsiteY58" fmla="*/ 91198 h 313467"/>
                  <a:gd name="connsiteX59" fmla="*/ 62326 w 365096"/>
                  <a:gd name="connsiteY59" fmla="*/ 91198 h 313467"/>
                  <a:gd name="connsiteX60" fmla="*/ 51571 w 365096"/>
                  <a:gd name="connsiteY60" fmla="*/ 84876 h 313467"/>
                  <a:gd name="connsiteX61" fmla="*/ 35112 w 365096"/>
                  <a:gd name="connsiteY61" fmla="*/ 85511 h 313467"/>
                  <a:gd name="connsiteX62" fmla="*/ 17451 w 365096"/>
                  <a:gd name="connsiteY62" fmla="*/ 88037 h 313467"/>
                  <a:gd name="connsiteX63" fmla="*/ 2899 w 365096"/>
                  <a:gd name="connsiteY63" fmla="*/ 94359 h 313467"/>
                  <a:gd name="connsiteX64" fmla="*/ 6060 w 365096"/>
                  <a:gd name="connsiteY64" fmla="*/ 103189 h 313467"/>
                  <a:gd name="connsiteX65" fmla="*/ 5424 w 365096"/>
                  <a:gd name="connsiteY65" fmla="*/ 108893 h 313467"/>
                  <a:gd name="connsiteX66" fmla="*/ 3535 w 365096"/>
                  <a:gd name="connsiteY66" fmla="*/ 114580 h 313467"/>
                  <a:gd name="connsiteX67" fmla="*/ 13018 w 365096"/>
                  <a:gd name="connsiteY67" fmla="*/ 118377 h 313467"/>
                  <a:gd name="connsiteX68" fmla="*/ 35800 w 365096"/>
                  <a:gd name="connsiteY68" fmla="*/ 122174 h 313467"/>
                  <a:gd name="connsiteX69" fmla="*/ 45302 w 365096"/>
                  <a:gd name="connsiteY69" fmla="*/ 131004 h 313467"/>
                  <a:gd name="connsiteX70" fmla="*/ 63650 w 365096"/>
                  <a:gd name="connsiteY70" fmla="*/ 131640 h 313467"/>
                  <a:gd name="connsiteX71" fmla="*/ 71880 w 365096"/>
                  <a:gd name="connsiteY71" fmla="*/ 141124 h 313467"/>
                  <a:gd name="connsiteX72" fmla="*/ 78839 w 365096"/>
                  <a:gd name="connsiteY72" fmla="*/ 156311 h 313467"/>
                  <a:gd name="connsiteX73" fmla="*/ 94027 w 365096"/>
                  <a:gd name="connsiteY73" fmla="*/ 172771 h 313467"/>
                  <a:gd name="connsiteX74" fmla="*/ 106053 w 365096"/>
                  <a:gd name="connsiteY74" fmla="*/ 182890 h 313467"/>
                  <a:gd name="connsiteX75" fmla="*/ 100985 w 365096"/>
                  <a:gd name="connsiteY75" fmla="*/ 188595 h 313467"/>
                  <a:gd name="connsiteX76" fmla="*/ 106053 w 365096"/>
                  <a:gd name="connsiteY76" fmla="*/ 199350 h 313467"/>
                  <a:gd name="connsiteX77" fmla="*/ 105417 w 365096"/>
                  <a:gd name="connsiteY77" fmla="*/ 206944 h 313467"/>
                  <a:gd name="connsiteX78" fmla="*/ 100349 w 365096"/>
                  <a:gd name="connsiteY78" fmla="*/ 227818 h 313467"/>
                  <a:gd name="connsiteX79" fmla="*/ 97187 w 365096"/>
                  <a:gd name="connsiteY79" fmla="*/ 257558 h 313467"/>
                  <a:gd name="connsiteX80" fmla="*/ 85797 w 365096"/>
                  <a:gd name="connsiteY80" fmla="*/ 275925 h 313467"/>
                  <a:gd name="connsiteX81" fmla="*/ 83483 w 365096"/>
                  <a:gd name="connsiteY81" fmla="*/ 278133 h 313467"/>
                  <a:gd name="connsiteX82" fmla="*/ 90353 w 365096"/>
                  <a:gd name="connsiteY82" fmla="*/ 281064 h 313467"/>
                  <a:gd name="connsiteX83" fmla="*/ 102044 w 365096"/>
                  <a:gd name="connsiteY83" fmla="*/ 289011 h 313467"/>
                  <a:gd name="connsiteX84" fmla="*/ 117497 w 365096"/>
                  <a:gd name="connsiteY84" fmla="*/ 295404 h 313467"/>
                  <a:gd name="connsiteX85" fmla="*/ 131855 w 365096"/>
                  <a:gd name="connsiteY85" fmla="*/ 298283 h 313467"/>
                  <a:gd name="connsiteX86" fmla="*/ 147749 w 365096"/>
                  <a:gd name="connsiteY86" fmla="*/ 301585 h 313467"/>
                  <a:gd name="connsiteX87" fmla="*/ 156138 w 365096"/>
                  <a:gd name="connsiteY87" fmla="*/ 299166 h 313467"/>
                  <a:gd name="connsiteX88" fmla="*/ 164968 w 365096"/>
                  <a:gd name="connsiteY88" fmla="*/ 296958 h 313467"/>
                  <a:gd name="connsiteX89" fmla="*/ 175564 w 365096"/>
                  <a:gd name="connsiteY89" fmla="*/ 301815 h 313467"/>
                  <a:gd name="connsiteX90" fmla="*/ 182628 w 365096"/>
                  <a:gd name="connsiteY90" fmla="*/ 309532 h 313467"/>
                  <a:gd name="connsiteX91" fmla="*/ 199847 w 365096"/>
                  <a:gd name="connsiteY91" fmla="*/ 310203 h 313467"/>
                  <a:gd name="connsiteX92" fmla="*/ 211980 w 365096"/>
                  <a:gd name="connsiteY92" fmla="*/ 312853 h 313467"/>
                  <a:gd name="connsiteX93" fmla="*/ 220368 w 365096"/>
                  <a:gd name="connsiteY93" fmla="*/ 309320 h 313467"/>
                  <a:gd name="connsiteX94" fmla="*/ 227662 w 365096"/>
                  <a:gd name="connsiteY94" fmla="*/ 307554 h 313467"/>
                  <a:gd name="connsiteX95" fmla="*/ 221216 w 365096"/>
                  <a:gd name="connsiteY95" fmla="*/ 291148 h 313467"/>
                  <a:gd name="connsiteX96" fmla="*/ 241473 w 365096"/>
                  <a:gd name="connsiteY96" fmla="*/ 275960 h 313467"/>
                  <a:gd name="connsiteX97" fmla="*/ 266780 w 365096"/>
                  <a:gd name="connsiteY97" fmla="*/ 275324 h 313467"/>
                  <a:gd name="connsiteX98" fmla="*/ 306657 w 365096"/>
                  <a:gd name="connsiteY98" fmla="*/ 288605 h 313467"/>
                  <a:gd name="connsiteX99" fmla="*/ 328803 w 365096"/>
                  <a:gd name="connsiteY99" fmla="*/ 274053 h 313467"/>
                  <a:gd name="connsiteX100" fmla="*/ 344326 w 365096"/>
                  <a:gd name="connsiteY100" fmla="*/ 263457 h 313467"/>
                  <a:gd name="connsiteX101" fmla="*/ 346869 w 365096"/>
                  <a:gd name="connsiteY101" fmla="*/ 258159 h 313467"/>
                  <a:gd name="connsiteX102" fmla="*/ 349713 w 365096"/>
                  <a:gd name="connsiteY102" fmla="*/ 251801 h 313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365096" h="313467">
                    <a:moveTo>
                      <a:pt x="349712" y="251801"/>
                    </a:moveTo>
                    <a:cubicBezTo>
                      <a:pt x="349712" y="249452"/>
                      <a:pt x="346180" y="251218"/>
                      <a:pt x="340882" y="251218"/>
                    </a:cubicBezTo>
                    <a:cubicBezTo>
                      <a:pt x="335584" y="251218"/>
                      <a:pt x="338534" y="249452"/>
                      <a:pt x="335002" y="248569"/>
                    </a:cubicBezTo>
                    <a:cubicBezTo>
                      <a:pt x="331469" y="247686"/>
                      <a:pt x="329121" y="245337"/>
                      <a:pt x="329121" y="242688"/>
                    </a:cubicBezTo>
                    <a:cubicBezTo>
                      <a:pt x="329121" y="240039"/>
                      <a:pt x="325588" y="239156"/>
                      <a:pt x="330887" y="235624"/>
                    </a:cubicBezTo>
                    <a:cubicBezTo>
                      <a:pt x="336185" y="232092"/>
                      <a:pt x="333236" y="230609"/>
                      <a:pt x="330004" y="229443"/>
                    </a:cubicBezTo>
                    <a:cubicBezTo>
                      <a:pt x="326772" y="228277"/>
                      <a:pt x="327637" y="226193"/>
                      <a:pt x="322939" y="221778"/>
                    </a:cubicBezTo>
                    <a:cubicBezTo>
                      <a:pt x="318242" y="217363"/>
                      <a:pt x="327354" y="215898"/>
                      <a:pt x="330887" y="213831"/>
                    </a:cubicBezTo>
                    <a:cubicBezTo>
                      <a:pt x="334419" y="211765"/>
                      <a:pt x="337068" y="208833"/>
                      <a:pt x="337068" y="206484"/>
                    </a:cubicBezTo>
                    <a:cubicBezTo>
                      <a:pt x="337068" y="204136"/>
                      <a:pt x="332935" y="202652"/>
                      <a:pt x="328237" y="199120"/>
                    </a:cubicBezTo>
                    <a:cubicBezTo>
                      <a:pt x="323540" y="195588"/>
                      <a:pt x="328820" y="193522"/>
                      <a:pt x="332052" y="190590"/>
                    </a:cubicBezTo>
                    <a:cubicBezTo>
                      <a:pt x="335284" y="187658"/>
                      <a:pt x="330286" y="183526"/>
                      <a:pt x="327637" y="182343"/>
                    </a:cubicBezTo>
                    <a:cubicBezTo>
                      <a:pt x="324988" y="181160"/>
                      <a:pt x="325588" y="177928"/>
                      <a:pt x="325588" y="175862"/>
                    </a:cubicBezTo>
                    <a:cubicBezTo>
                      <a:pt x="325588" y="173795"/>
                      <a:pt x="323222" y="171747"/>
                      <a:pt x="319690" y="172329"/>
                    </a:cubicBezTo>
                    <a:cubicBezTo>
                      <a:pt x="316158" y="172912"/>
                      <a:pt x="314109" y="173212"/>
                      <a:pt x="312343" y="176745"/>
                    </a:cubicBezTo>
                    <a:cubicBezTo>
                      <a:pt x="310577" y="180277"/>
                      <a:pt x="308211" y="182926"/>
                      <a:pt x="303795" y="183526"/>
                    </a:cubicBezTo>
                    <a:cubicBezTo>
                      <a:pt x="299380" y="184126"/>
                      <a:pt x="304396" y="179111"/>
                      <a:pt x="304979" y="174978"/>
                    </a:cubicBezTo>
                    <a:cubicBezTo>
                      <a:pt x="305365" y="171844"/>
                      <a:pt x="306818" y="168938"/>
                      <a:pt x="309094" y="166749"/>
                    </a:cubicBezTo>
                    <a:cubicBezTo>
                      <a:pt x="312249" y="163403"/>
                      <a:pt x="314924" y="159635"/>
                      <a:pt x="317041" y="155552"/>
                    </a:cubicBezTo>
                    <a:cubicBezTo>
                      <a:pt x="318807" y="151437"/>
                      <a:pt x="325871" y="146439"/>
                      <a:pt x="329121" y="145256"/>
                    </a:cubicBezTo>
                    <a:cubicBezTo>
                      <a:pt x="332370" y="144073"/>
                      <a:pt x="332653" y="140258"/>
                      <a:pt x="332653" y="138192"/>
                    </a:cubicBezTo>
                    <a:cubicBezTo>
                      <a:pt x="332653" y="136126"/>
                      <a:pt x="333536" y="134960"/>
                      <a:pt x="337951" y="135543"/>
                    </a:cubicBezTo>
                    <a:cubicBezTo>
                      <a:pt x="342366" y="136126"/>
                      <a:pt x="343249" y="136726"/>
                      <a:pt x="346180" y="134360"/>
                    </a:cubicBezTo>
                    <a:cubicBezTo>
                      <a:pt x="349112" y="131993"/>
                      <a:pt x="347946" y="126130"/>
                      <a:pt x="347364" y="123481"/>
                    </a:cubicBezTo>
                    <a:cubicBezTo>
                      <a:pt x="346781" y="120832"/>
                      <a:pt x="348247" y="117300"/>
                      <a:pt x="347946" y="114050"/>
                    </a:cubicBezTo>
                    <a:cubicBezTo>
                      <a:pt x="347971" y="110816"/>
                      <a:pt x="349515" y="107781"/>
                      <a:pt x="352114" y="105856"/>
                    </a:cubicBezTo>
                    <a:cubicBezTo>
                      <a:pt x="354463" y="103790"/>
                      <a:pt x="353280" y="99957"/>
                      <a:pt x="353280" y="97308"/>
                    </a:cubicBezTo>
                    <a:cubicBezTo>
                      <a:pt x="353280" y="94659"/>
                      <a:pt x="357112" y="91428"/>
                      <a:pt x="360644" y="89962"/>
                    </a:cubicBezTo>
                    <a:cubicBezTo>
                      <a:pt x="364176" y="88496"/>
                      <a:pt x="364477" y="86430"/>
                      <a:pt x="365059" y="82597"/>
                    </a:cubicBezTo>
                    <a:cubicBezTo>
                      <a:pt x="365642" y="78765"/>
                      <a:pt x="359178" y="79648"/>
                      <a:pt x="354463" y="79648"/>
                    </a:cubicBezTo>
                    <a:cubicBezTo>
                      <a:pt x="349748" y="79648"/>
                      <a:pt x="348865" y="77882"/>
                      <a:pt x="347099" y="76116"/>
                    </a:cubicBezTo>
                    <a:cubicBezTo>
                      <a:pt x="345333" y="74350"/>
                      <a:pt x="340335" y="74350"/>
                      <a:pt x="337686" y="75833"/>
                    </a:cubicBezTo>
                    <a:cubicBezTo>
                      <a:pt x="335037" y="77317"/>
                      <a:pt x="332388" y="74950"/>
                      <a:pt x="328273" y="73767"/>
                    </a:cubicBezTo>
                    <a:cubicBezTo>
                      <a:pt x="324158" y="72584"/>
                      <a:pt x="324140" y="71701"/>
                      <a:pt x="321491" y="66120"/>
                    </a:cubicBezTo>
                    <a:cubicBezTo>
                      <a:pt x="318842" y="60540"/>
                      <a:pt x="309429" y="61988"/>
                      <a:pt x="305014" y="61705"/>
                    </a:cubicBezTo>
                    <a:cubicBezTo>
                      <a:pt x="300599" y="61423"/>
                      <a:pt x="296767" y="61405"/>
                      <a:pt x="292652" y="61105"/>
                    </a:cubicBezTo>
                    <a:cubicBezTo>
                      <a:pt x="288537" y="60804"/>
                      <a:pt x="288237" y="60522"/>
                      <a:pt x="287054" y="57873"/>
                    </a:cubicBezTo>
                    <a:cubicBezTo>
                      <a:pt x="285870" y="55224"/>
                      <a:pt x="282939" y="54641"/>
                      <a:pt x="278824" y="53158"/>
                    </a:cubicBezTo>
                    <a:cubicBezTo>
                      <a:pt x="274709" y="51674"/>
                      <a:pt x="275292" y="50226"/>
                      <a:pt x="272343" y="43444"/>
                    </a:cubicBezTo>
                    <a:cubicBezTo>
                      <a:pt x="269393" y="36663"/>
                      <a:pt x="267928" y="43745"/>
                      <a:pt x="263212" y="43745"/>
                    </a:cubicBezTo>
                    <a:cubicBezTo>
                      <a:pt x="258497" y="43745"/>
                      <a:pt x="258797" y="46093"/>
                      <a:pt x="255265" y="45511"/>
                    </a:cubicBezTo>
                    <a:cubicBezTo>
                      <a:pt x="251733" y="44928"/>
                      <a:pt x="251150" y="37263"/>
                      <a:pt x="251150" y="34614"/>
                    </a:cubicBezTo>
                    <a:cubicBezTo>
                      <a:pt x="251150" y="31965"/>
                      <a:pt x="244669" y="30499"/>
                      <a:pt x="241137" y="29034"/>
                    </a:cubicBezTo>
                    <a:cubicBezTo>
                      <a:pt x="237605" y="27568"/>
                      <a:pt x="235256" y="24901"/>
                      <a:pt x="230540" y="24018"/>
                    </a:cubicBezTo>
                    <a:cubicBezTo>
                      <a:pt x="225825" y="23135"/>
                      <a:pt x="227309" y="21086"/>
                      <a:pt x="226125" y="17554"/>
                    </a:cubicBezTo>
                    <a:cubicBezTo>
                      <a:pt x="224942" y="14022"/>
                      <a:pt x="220545" y="14605"/>
                      <a:pt x="215529" y="14022"/>
                    </a:cubicBezTo>
                    <a:cubicBezTo>
                      <a:pt x="211557" y="13809"/>
                      <a:pt x="208260" y="10878"/>
                      <a:pt x="207582" y="6958"/>
                    </a:cubicBezTo>
                    <a:cubicBezTo>
                      <a:pt x="206639" y="4430"/>
                      <a:pt x="205278" y="2077"/>
                      <a:pt x="203555" y="0"/>
                    </a:cubicBezTo>
                    <a:cubicBezTo>
                      <a:pt x="200748" y="530"/>
                      <a:pt x="197940" y="971"/>
                      <a:pt x="195220" y="1342"/>
                    </a:cubicBezTo>
                    <a:cubicBezTo>
                      <a:pt x="181304" y="3232"/>
                      <a:pt x="181939" y="19691"/>
                      <a:pt x="180668" y="30446"/>
                    </a:cubicBezTo>
                    <a:cubicBezTo>
                      <a:pt x="179396" y="41202"/>
                      <a:pt x="163007" y="46341"/>
                      <a:pt x="155361" y="46906"/>
                    </a:cubicBezTo>
                    <a:cubicBezTo>
                      <a:pt x="147714" y="47471"/>
                      <a:pt x="137012" y="58932"/>
                      <a:pt x="137012" y="63983"/>
                    </a:cubicBezTo>
                    <a:cubicBezTo>
                      <a:pt x="137012" y="69034"/>
                      <a:pt x="122442" y="66526"/>
                      <a:pt x="114848" y="65891"/>
                    </a:cubicBezTo>
                    <a:cubicBezTo>
                      <a:pt x="107254" y="65255"/>
                      <a:pt x="100296" y="62729"/>
                      <a:pt x="99660" y="58297"/>
                    </a:cubicBezTo>
                    <a:cubicBezTo>
                      <a:pt x="99024" y="53864"/>
                      <a:pt x="90830" y="52592"/>
                      <a:pt x="87015" y="52592"/>
                    </a:cubicBezTo>
                    <a:cubicBezTo>
                      <a:pt x="83201" y="52592"/>
                      <a:pt x="77514" y="59568"/>
                      <a:pt x="87015" y="63983"/>
                    </a:cubicBezTo>
                    <a:cubicBezTo>
                      <a:pt x="96517" y="68398"/>
                      <a:pt x="88905" y="73485"/>
                      <a:pt x="93974" y="82350"/>
                    </a:cubicBezTo>
                    <a:cubicBezTo>
                      <a:pt x="99042" y="91216"/>
                      <a:pt x="92066" y="93105"/>
                      <a:pt x="87015" y="93741"/>
                    </a:cubicBezTo>
                    <a:cubicBezTo>
                      <a:pt x="81964" y="94377"/>
                      <a:pt x="75624" y="93105"/>
                      <a:pt x="73081" y="91198"/>
                    </a:cubicBezTo>
                    <a:cubicBezTo>
                      <a:pt x="69948" y="88653"/>
                      <a:pt x="65460" y="88653"/>
                      <a:pt x="62326" y="91198"/>
                    </a:cubicBezTo>
                    <a:cubicBezTo>
                      <a:pt x="58529" y="94359"/>
                      <a:pt x="53496" y="91198"/>
                      <a:pt x="51571" y="84876"/>
                    </a:cubicBezTo>
                    <a:cubicBezTo>
                      <a:pt x="49646" y="78553"/>
                      <a:pt x="35112" y="78553"/>
                      <a:pt x="35112" y="85511"/>
                    </a:cubicBezTo>
                    <a:cubicBezTo>
                      <a:pt x="35112" y="92469"/>
                      <a:pt x="23102" y="88673"/>
                      <a:pt x="17451" y="88037"/>
                    </a:cubicBezTo>
                    <a:cubicBezTo>
                      <a:pt x="11800" y="87401"/>
                      <a:pt x="7967" y="91834"/>
                      <a:pt x="2899" y="94359"/>
                    </a:cubicBezTo>
                    <a:cubicBezTo>
                      <a:pt x="-2170" y="96884"/>
                      <a:pt x="-262" y="103189"/>
                      <a:pt x="6060" y="103189"/>
                    </a:cubicBezTo>
                    <a:cubicBezTo>
                      <a:pt x="12382" y="103189"/>
                      <a:pt x="9857" y="108893"/>
                      <a:pt x="5424" y="108893"/>
                    </a:cubicBezTo>
                    <a:cubicBezTo>
                      <a:pt x="992" y="108893"/>
                      <a:pt x="992" y="113309"/>
                      <a:pt x="3535" y="114580"/>
                    </a:cubicBezTo>
                    <a:cubicBezTo>
                      <a:pt x="6078" y="115852"/>
                      <a:pt x="13018" y="118377"/>
                      <a:pt x="13018" y="118377"/>
                    </a:cubicBezTo>
                    <a:cubicBezTo>
                      <a:pt x="13018" y="118377"/>
                      <a:pt x="28913" y="122174"/>
                      <a:pt x="35800" y="122174"/>
                    </a:cubicBezTo>
                    <a:cubicBezTo>
                      <a:pt x="42688" y="122174"/>
                      <a:pt x="44630" y="128496"/>
                      <a:pt x="45302" y="131004"/>
                    </a:cubicBezTo>
                    <a:cubicBezTo>
                      <a:pt x="45972" y="133512"/>
                      <a:pt x="55421" y="132258"/>
                      <a:pt x="63650" y="131640"/>
                    </a:cubicBezTo>
                    <a:cubicBezTo>
                      <a:pt x="71880" y="131022"/>
                      <a:pt x="67448" y="139234"/>
                      <a:pt x="71880" y="141124"/>
                    </a:cubicBezTo>
                    <a:cubicBezTo>
                      <a:pt x="76313" y="143013"/>
                      <a:pt x="77567" y="149954"/>
                      <a:pt x="78839" y="156311"/>
                    </a:cubicBezTo>
                    <a:cubicBezTo>
                      <a:pt x="80497" y="164169"/>
                      <a:pt x="86327" y="170487"/>
                      <a:pt x="94027" y="172771"/>
                    </a:cubicBezTo>
                    <a:cubicBezTo>
                      <a:pt x="102857" y="175296"/>
                      <a:pt x="103510" y="177204"/>
                      <a:pt x="106053" y="182890"/>
                    </a:cubicBezTo>
                    <a:cubicBezTo>
                      <a:pt x="108596" y="188577"/>
                      <a:pt x="104146" y="187323"/>
                      <a:pt x="100985" y="188595"/>
                    </a:cubicBezTo>
                    <a:cubicBezTo>
                      <a:pt x="97823" y="189866"/>
                      <a:pt x="99713" y="197425"/>
                      <a:pt x="106053" y="199350"/>
                    </a:cubicBezTo>
                    <a:cubicBezTo>
                      <a:pt x="112393" y="201275"/>
                      <a:pt x="109214" y="204401"/>
                      <a:pt x="105417" y="206944"/>
                    </a:cubicBezTo>
                    <a:cubicBezTo>
                      <a:pt x="101620" y="209487"/>
                      <a:pt x="100349" y="217699"/>
                      <a:pt x="100349" y="227818"/>
                    </a:cubicBezTo>
                    <a:cubicBezTo>
                      <a:pt x="100349" y="237938"/>
                      <a:pt x="97187" y="246167"/>
                      <a:pt x="97187" y="257558"/>
                    </a:cubicBezTo>
                    <a:cubicBezTo>
                      <a:pt x="97187" y="268949"/>
                      <a:pt x="90865" y="269585"/>
                      <a:pt x="85797" y="275925"/>
                    </a:cubicBezTo>
                    <a:cubicBezTo>
                      <a:pt x="85136" y="276768"/>
                      <a:pt x="84356" y="277512"/>
                      <a:pt x="83483" y="278133"/>
                    </a:cubicBezTo>
                    <a:cubicBezTo>
                      <a:pt x="85847" y="278925"/>
                      <a:pt x="88145" y="279905"/>
                      <a:pt x="90353" y="281064"/>
                    </a:cubicBezTo>
                    <a:cubicBezTo>
                      <a:pt x="94327" y="283272"/>
                      <a:pt x="98742" y="288128"/>
                      <a:pt x="102044" y="289011"/>
                    </a:cubicBezTo>
                    <a:cubicBezTo>
                      <a:pt x="107379" y="290667"/>
                      <a:pt x="112551" y="292807"/>
                      <a:pt x="117497" y="295404"/>
                    </a:cubicBezTo>
                    <a:cubicBezTo>
                      <a:pt x="120817" y="297400"/>
                      <a:pt x="126998" y="295404"/>
                      <a:pt x="131855" y="298283"/>
                    </a:cubicBezTo>
                    <a:cubicBezTo>
                      <a:pt x="136711" y="301161"/>
                      <a:pt x="145100" y="301815"/>
                      <a:pt x="147749" y="301585"/>
                    </a:cubicBezTo>
                    <a:cubicBezTo>
                      <a:pt x="150398" y="301356"/>
                      <a:pt x="154372" y="301585"/>
                      <a:pt x="156138" y="299166"/>
                    </a:cubicBezTo>
                    <a:cubicBezTo>
                      <a:pt x="158252" y="296531"/>
                      <a:pt x="161863" y="295628"/>
                      <a:pt x="164968" y="296958"/>
                    </a:cubicBezTo>
                    <a:cubicBezTo>
                      <a:pt x="167617" y="298495"/>
                      <a:pt x="174681" y="298495"/>
                      <a:pt x="175564" y="301815"/>
                    </a:cubicBezTo>
                    <a:cubicBezTo>
                      <a:pt x="176447" y="305135"/>
                      <a:pt x="177983" y="308649"/>
                      <a:pt x="182628" y="309532"/>
                    </a:cubicBezTo>
                    <a:cubicBezTo>
                      <a:pt x="187273" y="310415"/>
                      <a:pt x="195873" y="306442"/>
                      <a:pt x="199847" y="310203"/>
                    </a:cubicBezTo>
                    <a:cubicBezTo>
                      <a:pt x="203106" y="313232"/>
                      <a:pt x="207755" y="314247"/>
                      <a:pt x="211980" y="312853"/>
                    </a:cubicBezTo>
                    <a:cubicBezTo>
                      <a:pt x="214629" y="311740"/>
                      <a:pt x="216624" y="309320"/>
                      <a:pt x="220368" y="309320"/>
                    </a:cubicBezTo>
                    <a:cubicBezTo>
                      <a:pt x="223265" y="309320"/>
                      <a:pt x="223900" y="307749"/>
                      <a:pt x="227662" y="307554"/>
                    </a:cubicBezTo>
                    <a:cubicBezTo>
                      <a:pt x="225508" y="301939"/>
                      <a:pt x="221216" y="298106"/>
                      <a:pt x="221216" y="291148"/>
                    </a:cubicBezTo>
                    <a:cubicBezTo>
                      <a:pt x="221216" y="282318"/>
                      <a:pt x="237675" y="280375"/>
                      <a:pt x="241473" y="275960"/>
                    </a:cubicBezTo>
                    <a:cubicBezTo>
                      <a:pt x="245269" y="271545"/>
                      <a:pt x="256660" y="275324"/>
                      <a:pt x="266780" y="275324"/>
                    </a:cubicBezTo>
                    <a:cubicBezTo>
                      <a:pt x="276899" y="275324"/>
                      <a:pt x="295266" y="287351"/>
                      <a:pt x="306657" y="288605"/>
                    </a:cubicBezTo>
                    <a:cubicBezTo>
                      <a:pt x="318047" y="289859"/>
                      <a:pt x="321845" y="284172"/>
                      <a:pt x="328803" y="274053"/>
                    </a:cubicBezTo>
                    <a:cubicBezTo>
                      <a:pt x="332249" y="268488"/>
                      <a:pt x="337888" y="264639"/>
                      <a:pt x="344326" y="263457"/>
                    </a:cubicBezTo>
                    <a:cubicBezTo>
                      <a:pt x="344591" y="261466"/>
                      <a:pt x="345481" y="259610"/>
                      <a:pt x="346869" y="258159"/>
                    </a:cubicBezTo>
                    <a:cubicBezTo>
                      <a:pt x="348715" y="256568"/>
                      <a:pt x="349757" y="254237"/>
                      <a:pt x="349713" y="25180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300C1D02-A4E3-49CF-9377-760CAF476FFE}"/>
                  </a:ext>
                </a:extLst>
              </p:cNvPr>
              <p:cNvSpPr/>
              <p:nvPr/>
            </p:nvSpPr>
            <p:spPr>
              <a:xfrm>
                <a:off x="6001629" y="3290961"/>
                <a:ext cx="30432" cy="58244"/>
              </a:xfrm>
              <a:custGeom>
                <a:avLst/>
                <a:gdLst>
                  <a:gd name="connsiteX0" fmla="*/ 20710 w 30432"/>
                  <a:gd name="connsiteY0" fmla="*/ 2111 h 58244"/>
                  <a:gd name="connsiteX1" fmla="*/ 14970 w 30432"/>
                  <a:gd name="connsiteY1" fmla="*/ 12372 h 58244"/>
                  <a:gd name="connsiteX2" fmla="*/ 5698 w 30432"/>
                  <a:gd name="connsiteY2" fmla="*/ 16240 h 58244"/>
                  <a:gd name="connsiteX3" fmla="*/ 294 w 30432"/>
                  <a:gd name="connsiteY3" fmla="*/ 24522 h 58244"/>
                  <a:gd name="connsiteX4" fmla="*/ 2608 w 30432"/>
                  <a:gd name="connsiteY4" fmla="*/ 38862 h 58244"/>
                  <a:gd name="connsiteX5" fmla="*/ 9231 w 30432"/>
                  <a:gd name="connsiteY5" fmla="*/ 51666 h 58244"/>
                  <a:gd name="connsiteX6" fmla="*/ 14635 w 30432"/>
                  <a:gd name="connsiteY6" fmla="*/ 56629 h 58244"/>
                  <a:gd name="connsiteX7" fmla="*/ 18396 w 30432"/>
                  <a:gd name="connsiteY7" fmla="*/ 56629 h 58244"/>
                  <a:gd name="connsiteX8" fmla="*/ 20480 w 30432"/>
                  <a:gd name="connsiteY8" fmla="*/ 51896 h 58244"/>
                  <a:gd name="connsiteX9" fmla="*/ 22687 w 30432"/>
                  <a:gd name="connsiteY9" fmla="*/ 46156 h 58244"/>
                  <a:gd name="connsiteX10" fmla="*/ 24789 w 30432"/>
                  <a:gd name="connsiteY10" fmla="*/ 36991 h 58244"/>
                  <a:gd name="connsiteX11" fmla="*/ 26891 w 30432"/>
                  <a:gd name="connsiteY11" fmla="*/ 30703 h 58244"/>
                  <a:gd name="connsiteX12" fmla="*/ 29752 w 30432"/>
                  <a:gd name="connsiteY12" fmla="*/ 27383 h 58244"/>
                  <a:gd name="connsiteX13" fmla="*/ 28427 w 30432"/>
                  <a:gd name="connsiteY13" fmla="*/ 18995 h 58244"/>
                  <a:gd name="connsiteX14" fmla="*/ 25778 w 30432"/>
                  <a:gd name="connsiteY14" fmla="*/ 12266 h 58244"/>
                  <a:gd name="connsiteX15" fmla="*/ 20710 w 30432"/>
                  <a:gd name="connsiteY15" fmla="*/ 2111 h 58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0432" h="58244">
                    <a:moveTo>
                      <a:pt x="20710" y="2111"/>
                    </a:moveTo>
                    <a:cubicBezTo>
                      <a:pt x="20710" y="2111"/>
                      <a:pt x="20480" y="12372"/>
                      <a:pt x="14970" y="12372"/>
                    </a:cubicBezTo>
                    <a:cubicBezTo>
                      <a:pt x="9460" y="12372"/>
                      <a:pt x="8683" y="15021"/>
                      <a:pt x="5698" y="16240"/>
                    </a:cubicBezTo>
                    <a:cubicBezTo>
                      <a:pt x="2714" y="17458"/>
                      <a:pt x="1177" y="20213"/>
                      <a:pt x="294" y="24522"/>
                    </a:cubicBezTo>
                    <a:cubicBezTo>
                      <a:pt x="-589" y="28832"/>
                      <a:pt x="612" y="36108"/>
                      <a:pt x="2608" y="38862"/>
                    </a:cubicBezTo>
                    <a:cubicBezTo>
                      <a:pt x="4603" y="41618"/>
                      <a:pt x="4815" y="50677"/>
                      <a:pt x="9231" y="51666"/>
                    </a:cubicBezTo>
                    <a:cubicBezTo>
                      <a:pt x="13646" y="52655"/>
                      <a:pt x="14970" y="54421"/>
                      <a:pt x="14635" y="56629"/>
                    </a:cubicBezTo>
                    <a:cubicBezTo>
                      <a:pt x="14299" y="58836"/>
                      <a:pt x="17072" y="58730"/>
                      <a:pt x="18396" y="56629"/>
                    </a:cubicBezTo>
                    <a:cubicBezTo>
                      <a:pt x="19721" y="54527"/>
                      <a:pt x="19279" y="52991"/>
                      <a:pt x="20480" y="51896"/>
                    </a:cubicBezTo>
                    <a:cubicBezTo>
                      <a:pt x="22224" y="50540"/>
                      <a:pt x="23074" y="48331"/>
                      <a:pt x="22687" y="46156"/>
                    </a:cubicBezTo>
                    <a:cubicBezTo>
                      <a:pt x="22140" y="43384"/>
                      <a:pt x="22811" y="38527"/>
                      <a:pt x="24789" y="36991"/>
                    </a:cubicBezTo>
                    <a:cubicBezTo>
                      <a:pt x="26767" y="35454"/>
                      <a:pt x="24242" y="31021"/>
                      <a:pt x="26891" y="30703"/>
                    </a:cubicBezTo>
                    <a:cubicBezTo>
                      <a:pt x="29540" y="30386"/>
                      <a:pt x="29752" y="30138"/>
                      <a:pt x="29752" y="27383"/>
                    </a:cubicBezTo>
                    <a:cubicBezTo>
                      <a:pt x="29752" y="24628"/>
                      <a:pt x="31959" y="19542"/>
                      <a:pt x="28427" y="18995"/>
                    </a:cubicBezTo>
                    <a:cubicBezTo>
                      <a:pt x="24895" y="18447"/>
                      <a:pt x="25778" y="14809"/>
                      <a:pt x="25778" y="12266"/>
                    </a:cubicBezTo>
                    <a:cubicBezTo>
                      <a:pt x="25778" y="9723"/>
                      <a:pt x="23906" y="-5500"/>
                      <a:pt x="20710" y="211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47D6F2F6-ADB5-42D4-9BD1-7630BCFEA273}"/>
                  </a:ext>
                </a:extLst>
              </p:cNvPr>
              <p:cNvSpPr/>
              <p:nvPr/>
            </p:nvSpPr>
            <p:spPr>
              <a:xfrm>
                <a:off x="5945270" y="3153202"/>
                <a:ext cx="338219" cy="309495"/>
              </a:xfrm>
              <a:custGeom>
                <a:avLst/>
                <a:gdLst>
                  <a:gd name="connsiteX0" fmla="*/ 334397 w 338219"/>
                  <a:gd name="connsiteY0" fmla="*/ 234282 h 309495"/>
                  <a:gd name="connsiteX1" fmla="*/ 312251 w 338219"/>
                  <a:gd name="connsiteY1" fmla="*/ 214662 h 309495"/>
                  <a:gd name="connsiteX2" fmla="*/ 290087 w 338219"/>
                  <a:gd name="connsiteY2" fmla="*/ 203271 h 309495"/>
                  <a:gd name="connsiteX3" fmla="*/ 267959 w 338219"/>
                  <a:gd name="connsiteY3" fmla="*/ 193151 h 309495"/>
                  <a:gd name="connsiteX4" fmla="*/ 268577 w 338219"/>
                  <a:gd name="connsiteY4" fmla="*/ 182396 h 309495"/>
                  <a:gd name="connsiteX5" fmla="*/ 247702 w 338219"/>
                  <a:gd name="connsiteY5" fmla="*/ 174802 h 309495"/>
                  <a:gd name="connsiteX6" fmla="*/ 222978 w 338219"/>
                  <a:gd name="connsiteY6" fmla="*/ 165972 h 309495"/>
                  <a:gd name="connsiteX7" fmla="*/ 211587 w 338219"/>
                  <a:gd name="connsiteY7" fmla="*/ 136868 h 309495"/>
                  <a:gd name="connsiteX8" fmla="*/ 178033 w 338219"/>
                  <a:gd name="connsiteY8" fmla="*/ 107746 h 309495"/>
                  <a:gd name="connsiteX9" fmla="*/ 162138 w 338219"/>
                  <a:gd name="connsiteY9" fmla="*/ 88125 h 309495"/>
                  <a:gd name="connsiteX10" fmla="*/ 167207 w 338219"/>
                  <a:gd name="connsiteY10" fmla="*/ 71684 h 309495"/>
                  <a:gd name="connsiteX11" fmla="*/ 162774 w 338219"/>
                  <a:gd name="connsiteY11" fmla="*/ 58386 h 309495"/>
                  <a:gd name="connsiteX12" fmla="*/ 176690 w 338219"/>
                  <a:gd name="connsiteY12" fmla="*/ 52063 h 309495"/>
                  <a:gd name="connsiteX13" fmla="*/ 189459 w 338219"/>
                  <a:gd name="connsiteY13" fmla="*/ 45794 h 309495"/>
                  <a:gd name="connsiteX14" fmla="*/ 193521 w 338219"/>
                  <a:gd name="connsiteY14" fmla="*/ 26562 h 309495"/>
                  <a:gd name="connsiteX15" fmla="*/ 193715 w 338219"/>
                  <a:gd name="connsiteY15" fmla="*/ 18597 h 309495"/>
                  <a:gd name="connsiteX16" fmla="*/ 175278 w 338219"/>
                  <a:gd name="connsiteY16" fmla="*/ 15965 h 309495"/>
                  <a:gd name="connsiteX17" fmla="*/ 161432 w 338219"/>
                  <a:gd name="connsiteY17" fmla="*/ 12133 h 309495"/>
                  <a:gd name="connsiteX18" fmla="*/ 157618 w 338219"/>
                  <a:gd name="connsiteY18" fmla="*/ 3303 h 309495"/>
                  <a:gd name="connsiteX19" fmla="*/ 152319 w 338219"/>
                  <a:gd name="connsiteY19" fmla="*/ 371 h 309495"/>
                  <a:gd name="connsiteX20" fmla="*/ 134659 w 338219"/>
                  <a:gd name="connsiteY20" fmla="*/ 2137 h 309495"/>
                  <a:gd name="connsiteX21" fmla="*/ 124345 w 338219"/>
                  <a:gd name="connsiteY21" fmla="*/ 6553 h 309495"/>
                  <a:gd name="connsiteX22" fmla="*/ 114049 w 338219"/>
                  <a:gd name="connsiteY22" fmla="*/ 5670 h 309495"/>
                  <a:gd name="connsiteX23" fmla="*/ 106985 w 338219"/>
                  <a:gd name="connsiteY23" fmla="*/ 15082 h 309495"/>
                  <a:gd name="connsiteX24" fmla="*/ 99338 w 338219"/>
                  <a:gd name="connsiteY24" fmla="*/ 19197 h 309495"/>
                  <a:gd name="connsiteX25" fmla="*/ 89025 w 338219"/>
                  <a:gd name="connsiteY25" fmla="*/ 26261 h 309495"/>
                  <a:gd name="connsiteX26" fmla="*/ 81078 w 338219"/>
                  <a:gd name="connsiteY26" fmla="*/ 23913 h 309495"/>
                  <a:gd name="connsiteX27" fmla="*/ 75497 w 338219"/>
                  <a:gd name="connsiteY27" fmla="*/ 20681 h 309495"/>
                  <a:gd name="connsiteX28" fmla="*/ 72548 w 338219"/>
                  <a:gd name="connsiteY28" fmla="*/ 27445 h 309495"/>
                  <a:gd name="connsiteX29" fmla="*/ 69316 w 338219"/>
                  <a:gd name="connsiteY29" fmla="*/ 31559 h 309495"/>
                  <a:gd name="connsiteX30" fmla="*/ 66949 w 338219"/>
                  <a:gd name="connsiteY30" fmla="*/ 40107 h 309495"/>
                  <a:gd name="connsiteX31" fmla="*/ 61651 w 338219"/>
                  <a:gd name="connsiteY31" fmla="*/ 37458 h 309495"/>
                  <a:gd name="connsiteX32" fmla="*/ 56653 w 338219"/>
                  <a:gd name="connsiteY32" fmla="*/ 32160 h 309495"/>
                  <a:gd name="connsiteX33" fmla="*/ 49589 w 338219"/>
                  <a:gd name="connsiteY33" fmla="*/ 25096 h 309495"/>
                  <a:gd name="connsiteX34" fmla="*/ 42225 w 338219"/>
                  <a:gd name="connsiteY34" fmla="*/ 28328 h 309495"/>
                  <a:gd name="connsiteX35" fmla="*/ 37227 w 338219"/>
                  <a:gd name="connsiteY35" fmla="*/ 35974 h 309495"/>
                  <a:gd name="connsiteX36" fmla="*/ 28397 w 338219"/>
                  <a:gd name="connsiteY36" fmla="*/ 38924 h 309495"/>
                  <a:gd name="connsiteX37" fmla="*/ 16335 w 338219"/>
                  <a:gd name="connsiteY37" fmla="*/ 38624 h 309495"/>
                  <a:gd name="connsiteX38" fmla="*/ 11478 w 338219"/>
                  <a:gd name="connsiteY38" fmla="*/ 37970 h 309495"/>
                  <a:gd name="connsiteX39" fmla="*/ 10436 w 338219"/>
                  <a:gd name="connsiteY39" fmla="*/ 40107 h 309495"/>
                  <a:gd name="connsiteX40" fmla="*/ 6621 w 338219"/>
                  <a:gd name="connsiteY40" fmla="*/ 48637 h 309495"/>
                  <a:gd name="connsiteX41" fmla="*/ 15452 w 338219"/>
                  <a:gd name="connsiteY41" fmla="*/ 56001 h 309495"/>
                  <a:gd name="connsiteX42" fmla="*/ 9270 w 338219"/>
                  <a:gd name="connsiteY42" fmla="*/ 63348 h 309495"/>
                  <a:gd name="connsiteX43" fmla="*/ 1323 w 338219"/>
                  <a:gd name="connsiteY43" fmla="*/ 71295 h 309495"/>
                  <a:gd name="connsiteX44" fmla="*/ 8387 w 338219"/>
                  <a:gd name="connsiteY44" fmla="*/ 78960 h 309495"/>
                  <a:gd name="connsiteX45" fmla="*/ 9270 w 338219"/>
                  <a:gd name="connsiteY45" fmla="*/ 85141 h 309495"/>
                  <a:gd name="connsiteX46" fmla="*/ 7504 w 338219"/>
                  <a:gd name="connsiteY46" fmla="*/ 92205 h 309495"/>
                  <a:gd name="connsiteX47" fmla="*/ 13385 w 338219"/>
                  <a:gd name="connsiteY47" fmla="*/ 98086 h 309495"/>
                  <a:gd name="connsiteX48" fmla="*/ 19267 w 338219"/>
                  <a:gd name="connsiteY48" fmla="*/ 100735 h 309495"/>
                  <a:gd name="connsiteX49" fmla="*/ 28097 w 338219"/>
                  <a:gd name="connsiteY49" fmla="*/ 101318 h 309495"/>
                  <a:gd name="connsiteX50" fmla="*/ 25165 w 338219"/>
                  <a:gd name="connsiteY50" fmla="*/ 107799 h 309495"/>
                  <a:gd name="connsiteX51" fmla="*/ 22622 w 338219"/>
                  <a:gd name="connsiteY51" fmla="*/ 113097 h 309495"/>
                  <a:gd name="connsiteX52" fmla="*/ 35585 w 338219"/>
                  <a:gd name="connsiteY52" fmla="*/ 112868 h 309495"/>
                  <a:gd name="connsiteX53" fmla="*/ 55187 w 338219"/>
                  <a:gd name="connsiteY53" fmla="*/ 93247 h 309495"/>
                  <a:gd name="connsiteX54" fmla="*/ 75444 w 338219"/>
                  <a:gd name="connsiteY54" fmla="*/ 93883 h 309495"/>
                  <a:gd name="connsiteX55" fmla="*/ 95064 w 338219"/>
                  <a:gd name="connsiteY55" fmla="*/ 104638 h 309495"/>
                  <a:gd name="connsiteX56" fmla="*/ 105184 w 338219"/>
                  <a:gd name="connsiteY56" fmla="*/ 118554 h 309495"/>
                  <a:gd name="connsiteX57" fmla="*/ 108981 w 338219"/>
                  <a:gd name="connsiteY57" fmla="*/ 135649 h 309495"/>
                  <a:gd name="connsiteX58" fmla="*/ 131127 w 338219"/>
                  <a:gd name="connsiteY58" fmla="*/ 160374 h 309495"/>
                  <a:gd name="connsiteX59" fmla="*/ 154544 w 338219"/>
                  <a:gd name="connsiteY59" fmla="*/ 178034 h 309495"/>
                  <a:gd name="connsiteX60" fmla="*/ 191896 w 338219"/>
                  <a:gd name="connsiteY60" fmla="*/ 199544 h 309495"/>
                  <a:gd name="connsiteX61" fmla="*/ 210881 w 338219"/>
                  <a:gd name="connsiteY61" fmla="*/ 212843 h 309495"/>
                  <a:gd name="connsiteX62" fmla="*/ 228541 w 338219"/>
                  <a:gd name="connsiteY62" fmla="*/ 221673 h 309495"/>
                  <a:gd name="connsiteX63" fmla="*/ 236753 w 338219"/>
                  <a:gd name="connsiteY63" fmla="*/ 233700 h 309495"/>
                  <a:gd name="connsiteX64" fmla="*/ 251941 w 338219"/>
                  <a:gd name="connsiteY64" fmla="*/ 240658 h 309495"/>
                  <a:gd name="connsiteX65" fmla="*/ 258917 w 338219"/>
                  <a:gd name="connsiteY65" fmla="*/ 250795 h 309495"/>
                  <a:gd name="connsiteX66" fmla="*/ 265875 w 338219"/>
                  <a:gd name="connsiteY66" fmla="*/ 270398 h 309495"/>
                  <a:gd name="connsiteX67" fmla="*/ 266511 w 338219"/>
                  <a:gd name="connsiteY67" fmla="*/ 284332 h 309495"/>
                  <a:gd name="connsiteX68" fmla="*/ 259447 w 338219"/>
                  <a:gd name="connsiteY68" fmla="*/ 293815 h 309495"/>
                  <a:gd name="connsiteX69" fmla="*/ 253760 w 338219"/>
                  <a:gd name="connsiteY69" fmla="*/ 304570 h 309495"/>
                  <a:gd name="connsiteX70" fmla="*/ 263244 w 338219"/>
                  <a:gd name="connsiteY70" fmla="*/ 307749 h 309495"/>
                  <a:gd name="connsiteX71" fmla="*/ 275288 w 338219"/>
                  <a:gd name="connsiteY71" fmla="*/ 298248 h 309495"/>
                  <a:gd name="connsiteX72" fmla="*/ 279703 w 338219"/>
                  <a:gd name="connsiteY72" fmla="*/ 284332 h 309495"/>
                  <a:gd name="connsiteX73" fmla="*/ 292366 w 338219"/>
                  <a:gd name="connsiteY73" fmla="*/ 276102 h 309495"/>
                  <a:gd name="connsiteX74" fmla="*/ 297417 w 338219"/>
                  <a:gd name="connsiteY74" fmla="*/ 268508 h 309495"/>
                  <a:gd name="connsiteX75" fmla="*/ 288586 w 338219"/>
                  <a:gd name="connsiteY75" fmla="*/ 257117 h 309495"/>
                  <a:gd name="connsiteX76" fmla="*/ 282900 w 338219"/>
                  <a:gd name="connsiteY76" fmla="*/ 245726 h 309495"/>
                  <a:gd name="connsiteX77" fmla="*/ 293637 w 338219"/>
                  <a:gd name="connsiteY77" fmla="*/ 224834 h 309495"/>
                  <a:gd name="connsiteX78" fmla="*/ 311297 w 338219"/>
                  <a:gd name="connsiteY78" fmla="*/ 233064 h 309495"/>
                  <a:gd name="connsiteX79" fmla="*/ 322053 w 338219"/>
                  <a:gd name="connsiteY79" fmla="*/ 243201 h 309495"/>
                  <a:gd name="connsiteX80" fmla="*/ 336605 w 338219"/>
                  <a:gd name="connsiteY80" fmla="*/ 243201 h 309495"/>
                  <a:gd name="connsiteX81" fmla="*/ 334397 w 338219"/>
                  <a:gd name="connsiteY81" fmla="*/ 234282 h 309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38219" h="309495">
                    <a:moveTo>
                      <a:pt x="334397" y="234282"/>
                    </a:moveTo>
                    <a:cubicBezTo>
                      <a:pt x="333761" y="230485"/>
                      <a:pt x="321117" y="219730"/>
                      <a:pt x="312251" y="214662"/>
                    </a:cubicBezTo>
                    <a:cubicBezTo>
                      <a:pt x="303386" y="209593"/>
                      <a:pt x="299589" y="205178"/>
                      <a:pt x="290087" y="203271"/>
                    </a:cubicBezTo>
                    <a:cubicBezTo>
                      <a:pt x="280586" y="201363"/>
                      <a:pt x="275553" y="195041"/>
                      <a:pt x="267959" y="193151"/>
                    </a:cubicBezTo>
                    <a:cubicBezTo>
                      <a:pt x="260365" y="191262"/>
                      <a:pt x="264780" y="186811"/>
                      <a:pt x="268577" y="182396"/>
                    </a:cubicBezTo>
                    <a:cubicBezTo>
                      <a:pt x="272374" y="177981"/>
                      <a:pt x="256568" y="174802"/>
                      <a:pt x="247702" y="174802"/>
                    </a:cubicBezTo>
                    <a:cubicBezTo>
                      <a:pt x="238694" y="174771"/>
                      <a:pt x="229968" y="171654"/>
                      <a:pt x="222978" y="165972"/>
                    </a:cubicBezTo>
                    <a:cubicBezTo>
                      <a:pt x="216020" y="160268"/>
                      <a:pt x="212223" y="146351"/>
                      <a:pt x="211587" y="136868"/>
                    </a:cubicBezTo>
                    <a:cubicBezTo>
                      <a:pt x="210952" y="127384"/>
                      <a:pt x="186280" y="112815"/>
                      <a:pt x="178033" y="107746"/>
                    </a:cubicBezTo>
                    <a:cubicBezTo>
                      <a:pt x="170452" y="103442"/>
                      <a:pt x="164775" y="96435"/>
                      <a:pt x="162138" y="88125"/>
                    </a:cubicBezTo>
                    <a:cubicBezTo>
                      <a:pt x="158977" y="79295"/>
                      <a:pt x="167843" y="78006"/>
                      <a:pt x="167207" y="71684"/>
                    </a:cubicBezTo>
                    <a:cubicBezTo>
                      <a:pt x="166571" y="65361"/>
                      <a:pt x="163410" y="67251"/>
                      <a:pt x="162774" y="58386"/>
                    </a:cubicBezTo>
                    <a:cubicBezTo>
                      <a:pt x="162138" y="49520"/>
                      <a:pt x="171004" y="57131"/>
                      <a:pt x="176690" y="52063"/>
                    </a:cubicBezTo>
                    <a:cubicBezTo>
                      <a:pt x="181812" y="47507"/>
                      <a:pt x="184408" y="46041"/>
                      <a:pt x="189459" y="45794"/>
                    </a:cubicBezTo>
                    <a:cubicBezTo>
                      <a:pt x="189017" y="38518"/>
                      <a:pt x="193521" y="31189"/>
                      <a:pt x="193521" y="26562"/>
                    </a:cubicBezTo>
                    <a:cubicBezTo>
                      <a:pt x="193521" y="24513"/>
                      <a:pt x="193609" y="21511"/>
                      <a:pt x="193715" y="18597"/>
                    </a:cubicBezTo>
                    <a:cubicBezTo>
                      <a:pt x="187976" y="16319"/>
                      <a:pt x="179092" y="18420"/>
                      <a:pt x="175278" y="15965"/>
                    </a:cubicBezTo>
                    <a:cubicBezTo>
                      <a:pt x="171145" y="13316"/>
                      <a:pt x="164081" y="14500"/>
                      <a:pt x="161432" y="12133"/>
                    </a:cubicBezTo>
                    <a:cubicBezTo>
                      <a:pt x="158941" y="9882"/>
                      <a:pt x="157549" y="6660"/>
                      <a:pt x="157618" y="3303"/>
                    </a:cubicBezTo>
                    <a:cubicBezTo>
                      <a:pt x="157617" y="71"/>
                      <a:pt x="154368" y="-512"/>
                      <a:pt x="152319" y="371"/>
                    </a:cubicBezTo>
                    <a:cubicBezTo>
                      <a:pt x="150271" y="1254"/>
                      <a:pt x="145838" y="1837"/>
                      <a:pt x="134659" y="2137"/>
                    </a:cubicBezTo>
                    <a:cubicBezTo>
                      <a:pt x="123480" y="2438"/>
                      <a:pt x="129944" y="3020"/>
                      <a:pt x="124345" y="6553"/>
                    </a:cubicBezTo>
                    <a:cubicBezTo>
                      <a:pt x="118747" y="10085"/>
                      <a:pt x="120230" y="6553"/>
                      <a:pt x="114049" y="5670"/>
                    </a:cubicBezTo>
                    <a:cubicBezTo>
                      <a:pt x="107868" y="4786"/>
                      <a:pt x="107285" y="11550"/>
                      <a:pt x="106985" y="15082"/>
                    </a:cubicBezTo>
                    <a:cubicBezTo>
                      <a:pt x="106685" y="18614"/>
                      <a:pt x="100504" y="15665"/>
                      <a:pt x="99338" y="19197"/>
                    </a:cubicBezTo>
                    <a:cubicBezTo>
                      <a:pt x="98173" y="22729"/>
                      <a:pt x="96389" y="24213"/>
                      <a:pt x="89025" y="26261"/>
                    </a:cubicBezTo>
                    <a:cubicBezTo>
                      <a:pt x="81660" y="28310"/>
                      <a:pt x="83444" y="24213"/>
                      <a:pt x="81078" y="23913"/>
                    </a:cubicBezTo>
                    <a:cubicBezTo>
                      <a:pt x="78711" y="23612"/>
                      <a:pt x="80495" y="21263"/>
                      <a:pt x="75497" y="20681"/>
                    </a:cubicBezTo>
                    <a:cubicBezTo>
                      <a:pt x="70499" y="20098"/>
                      <a:pt x="72848" y="24495"/>
                      <a:pt x="72548" y="27445"/>
                    </a:cubicBezTo>
                    <a:cubicBezTo>
                      <a:pt x="72247" y="30394"/>
                      <a:pt x="71364" y="30676"/>
                      <a:pt x="69316" y="31559"/>
                    </a:cubicBezTo>
                    <a:cubicBezTo>
                      <a:pt x="67267" y="32442"/>
                      <a:pt x="67550" y="35091"/>
                      <a:pt x="66949" y="40107"/>
                    </a:cubicBezTo>
                    <a:cubicBezTo>
                      <a:pt x="66349" y="45123"/>
                      <a:pt x="62534" y="39807"/>
                      <a:pt x="61651" y="37458"/>
                    </a:cubicBezTo>
                    <a:cubicBezTo>
                      <a:pt x="60562" y="35226"/>
                      <a:pt x="58819" y="33378"/>
                      <a:pt x="56653" y="32160"/>
                    </a:cubicBezTo>
                    <a:cubicBezTo>
                      <a:pt x="53727" y="30456"/>
                      <a:pt x="51293" y="28022"/>
                      <a:pt x="49589" y="25096"/>
                    </a:cubicBezTo>
                    <a:cubicBezTo>
                      <a:pt x="46640" y="20380"/>
                      <a:pt x="44291" y="25378"/>
                      <a:pt x="42225" y="28328"/>
                    </a:cubicBezTo>
                    <a:cubicBezTo>
                      <a:pt x="40392" y="30763"/>
                      <a:pt x="38722" y="33318"/>
                      <a:pt x="37227" y="35974"/>
                    </a:cubicBezTo>
                    <a:cubicBezTo>
                      <a:pt x="34878" y="40089"/>
                      <a:pt x="31629" y="40390"/>
                      <a:pt x="28397" y="38924"/>
                    </a:cubicBezTo>
                    <a:cubicBezTo>
                      <a:pt x="25165" y="37458"/>
                      <a:pt x="20150" y="39507"/>
                      <a:pt x="16335" y="38624"/>
                    </a:cubicBezTo>
                    <a:cubicBezTo>
                      <a:pt x="14733" y="38293"/>
                      <a:pt x="13110" y="38075"/>
                      <a:pt x="11478" y="37970"/>
                    </a:cubicBezTo>
                    <a:cubicBezTo>
                      <a:pt x="11455" y="38799"/>
                      <a:pt x="11075" y="39578"/>
                      <a:pt x="10436" y="40107"/>
                    </a:cubicBezTo>
                    <a:cubicBezTo>
                      <a:pt x="7204" y="43039"/>
                      <a:pt x="1906" y="45105"/>
                      <a:pt x="6621" y="48637"/>
                    </a:cubicBezTo>
                    <a:cubicBezTo>
                      <a:pt x="11337" y="52169"/>
                      <a:pt x="15452" y="53635"/>
                      <a:pt x="15452" y="56001"/>
                    </a:cubicBezTo>
                    <a:cubicBezTo>
                      <a:pt x="15452" y="58368"/>
                      <a:pt x="12803" y="61300"/>
                      <a:pt x="9270" y="63348"/>
                    </a:cubicBezTo>
                    <a:cubicBezTo>
                      <a:pt x="5738" y="65397"/>
                      <a:pt x="-3392" y="66880"/>
                      <a:pt x="1323" y="71295"/>
                    </a:cubicBezTo>
                    <a:cubicBezTo>
                      <a:pt x="6039" y="75710"/>
                      <a:pt x="5138" y="77777"/>
                      <a:pt x="8387" y="78960"/>
                    </a:cubicBezTo>
                    <a:cubicBezTo>
                      <a:pt x="11637" y="80143"/>
                      <a:pt x="14569" y="81609"/>
                      <a:pt x="9270" y="85141"/>
                    </a:cubicBezTo>
                    <a:cubicBezTo>
                      <a:pt x="3972" y="88673"/>
                      <a:pt x="7504" y="89556"/>
                      <a:pt x="7504" y="92205"/>
                    </a:cubicBezTo>
                    <a:cubicBezTo>
                      <a:pt x="7504" y="94854"/>
                      <a:pt x="9853" y="97203"/>
                      <a:pt x="13385" y="98086"/>
                    </a:cubicBezTo>
                    <a:cubicBezTo>
                      <a:pt x="16918" y="98969"/>
                      <a:pt x="13968" y="100735"/>
                      <a:pt x="19267" y="100735"/>
                    </a:cubicBezTo>
                    <a:cubicBezTo>
                      <a:pt x="24565" y="100735"/>
                      <a:pt x="28097" y="98969"/>
                      <a:pt x="28097" y="101318"/>
                    </a:cubicBezTo>
                    <a:cubicBezTo>
                      <a:pt x="28157" y="103812"/>
                      <a:pt x="27078" y="106198"/>
                      <a:pt x="25165" y="107799"/>
                    </a:cubicBezTo>
                    <a:cubicBezTo>
                      <a:pt x="23777" y="109251"/>
                      <a:pt x="22886" y="111106"/>
                      <a:pt x="22622" y="113097"/>
                    </a:cubicBezTo>
                    <a:cubicBezTo>
                      <a:pt x="26911" y="112410"/>
                      <a:pt x="31275" y="112332"/>
                      <a:pt x="35585" y="112868"/>
                    </a:cubicBezTo>
                    <a:cubicBezTo>
                      <a:pt x="48229" y="114121"/>
                      <a:pt x="50137" y="98315"/>
                      <a:pt x="55187" y="93247"/>
                    </a:cubicBezTo>
                    <a:cubicBezTo>
                      <a:pt x="60238" y="88178"/>
                      <a:pt x="67850" y="92611"/>
                      <a:pt x="75444" y="93883"/>
                    </a:cubicBezTo>
                    <a:cubicBezTo>
                      <a:pt x="83038" y="95154"/>
                      <a:pt x="87470" y="103366"/>
                      <a:pt x="95064" y="104638"/>
                    </a:cubicBezTo>
                    <a:cubicBezTo>
                      <a:pt x="102658" y="105910"/>
                      <a:pt x="103294" y="113468"/>
                      <a:pt x="105184" y="118554"/>
                    </a:cubicBezTo>
                    <a:cubicBezTo>
                      <a:pt x="107074" y="123640"/>
                      <a:pt x="107727" y="129945"/>
                      <a:pt x="108981" y="135649"/>
                    </a:cubicBezTo>
                    <a:cubicBezTo>
                      <a:pt x="110235" y="141354"/>
                      <a:pt x="119736" y="152109"/>
                      <a:pt x="131127" y="160374"/>
                    </a:cubicBezTo>
                    <a:cubicBezTo>
                      <a:pt x="142518" y="168639"/>
                      <a:pt x="145696" y="172400"/>
                      <a:pt x="154544" y="178034"/>
                    </a:cubicBezTo>
                    <a:cubicBezTo>
                      <a:pt x="163392" y="183668"/>
                      <a:pt x="185556" y="200816"/>
                      <a:pt x="191896" y="199544"/>
                    </a:cubicBezTo>
                    <a:cubicBezTo>
                      <a:pt x="198236" y="198273"/>
                      <a:pt x="206431" y="207138"/>
                      <a:pt x="210881" y="212843"/>
                    </a:cubicBezTo>
                    <a:cubicBezTo>
                      <a:pt x="215237" y="218172"/>
                      <a:pt x="221664" y="221386"/>
                      <a:pt x="228541" y="221673"/>
                    </a:cubicBezTo>
                    <a:cubicBezTo>
                      <a:pt x="234228" y="221673"/>
                      <a:pt x="235499" y="226741"/>
                      <a:pt x="236753" y="233700"/>
                    </a:cubicBezTo>
                    <a:cubicBezTo>
                      <a:pt x="238007" y="240658"/>
                      <a:pt x="246890" y="241929"/>
                      <a:pt x="251941" y="240658"/>
                    </a:cubicBezTo>
                    <a:cubicBezTo>
                      <a:pt x="256992" y="239386"/>
                      <a:pt x="257645" y="245090"/>
                      <a:pt x="258917" y="250795"/>
                    </a:cubicBezTo>
                    <a:cubicBezTo>
                      <a:pt x="260188" y="256499"/>
                      <a:pt x="263332" y="262804"/>
                      <a:pt x="265875" y="270398"/>
                    </a:cubicBezTo>
                    <a:cubicBezTo>
                      <a:pt x="268418" y="277992"/>
                      <a:pt x="269036" y="282424"/>
                      <a:pt x="266511" y="284332"/>
                    </a:cubicBezTo>
                    <a:cubicBezTo>
                      <a:pt x="263985" y="286239"/>
                      <a:pt x="259447" y="284967"/>
                      <a:pt x="259447" y="293815"/>
                    </a:cubicBezTo>
                    <a:cubicBezTo>
                      <a:pt x="259447" y="302663"/>
                      <a:pt x="251853" y="297612"/>
                      <a:pt x="253760" y="304570"/>
                    </a:cubicBezTo>
                    <a:cubicBezTo>
                      <a:pt x="255667" y="311529"/>
                      <a:pt x="260082" y="309639"/>
                      <a:pt x="263244" y="307749"/>
                    </a:cubicBezTo>
                    <a:cubicBezTo>
                      <a:pt x="267618" y="305066"/>
                      <a:pt x="271660" y="301877"/>
                      <a:pt x="275288" y="298248"/>
                    </a:cubicBezTo>
                    <a:cubicBezTo>
                      <a:pt x="279721" y="293833"/>
                      <a:pt x="279067" y="291926"/>
                      <a:pt x="279703" y="284332"/>
                    </a:cubicBezTo>
                    <a:cubicBezTo>
                      <a:pt x="280339" y="276738"/>
                      <a:pt x="286679" y="277374"/>
                      <a:pt x="292366" y="276102"/>
                    </a:cubicBezTo>
                    <a:cubicBezTo>
                      <a:pt x="298052" y="274830"/>
                      <a:pt x="297417" y="271034"/>
                      <a:pt x="297417" y="268508"/>
                    </a:cubicBezTo>
                    <a:cubicBezTo>
                      <a:pt x="297178" y="263226"/>
                      <a:pt x="293642" y="258665"/>
                      <a:pt x="288586" y="257117"/>
                    </a:cubicBezTo>
                    <a:cubicBezTo>
                      <a:pt x="281628" y="255210"/>
                      <a:pt x="282246" y="251413"/>
                      <a:pt x="282900" y="245726"/>
                    </a:cubicBezTo>
                    <a:cubicBezTo>
                      <a:pt x="283553" y="240040"/>
                      <a:pt x="287950" y="228631"/>
                      <a:pt x="293637" y="224834"/>
                    </a:cubicBezTo>
                    <a:cubicBezTo>
                      <a:pt x="299324" y="221037"/>
                      <a:pt x="305681" y="233664"/>
                      <a:pt x="311297" y="233064"/>
                    </a:cubicBezTo>
                    <a:cubicBezTo>
                      <a:pt x="316914" y="232463"/>
                      <a:pt x="318891" y="238768"/>
                      <a:pt x="322053" y="243201"/>
                    </a:cubicBezTo>
                    <a:cubicBezTo>
                      <a:pt x="325214" y="247634"/>
                      <a:pt x="332190" y="250159"/>
                      <a:pt x="336605" y="243201"/>
                    </a:cubicBezTo>
                    <a:cubicBezTo>
                      <a:pt x="341020" y="236243"/>
                      <a:pt x="335051" y="237991"/>
                      <a:pt x="334397" y="23428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2ED1C887-9CDE-4F6A-B5D7-256B27A0CCD9}"/>
                  </a:ext>
                </a:extLst>
              </p:cNvPr>
              <p:cNvSpPr/>
              <p:nvPr/>
            </p:nvSpPr>
            <p:spPr>
              <a:xfrm>
                <a:off x="6109058" y="3451300"/>
                <a:ext cx="88891" cy="52173"/>
              </a:xfrm>
              <a:custGeom>
                <a:avLst/>
                <a:gdLst>
                  <a:gd name="connsiteX0" fmla="*/ 17211 w 88891"/>
                  <a:gd name="connsiteY0" fmla="*/ 5059 h 52173"/>
                  <a:gd name="connsiteX1" fmla="*/ 11472 w 88891"/>
                  <a:gd name="connsiteY1" fmla="*/ 6825 h 52173"/>
                  <a:gd name="connsiteX2" fmla="*/ 3384 w 88891"/>
                  <a:gd name="connsiteY2" fmla="*/ 7267 h 52173"/>
                  <a:gd name="connsiteX3" fmla="*/ 1476 w 88891"/>
                  <a:gd name="connsiteY3" fmla="*/ 17422 h 52173"/>
                  <a:gd name="connsiteX4" fmla="*/ 10306 w 88891"/>
                  <a:gd name="connsiteY4" fmla="*/ 21678 h 52173"/>
                  <a:gd name="connsiteX5" fmla="*/ 16929 w 88891"/>
                  <a:gd name="connsiteY5" fmla="*/ 24327 h 52173"/>
                  <a:gd name="connsiteX6" fmla="*/ 22369 w 88891"/>
                  <a:gd name="connsiteY6" fmla="*/ 26835 h 52173"/>
                  <a:gd name="connsiteX7" fmla="*/ 28850 w 88891"/>
                  <a:gd name="connsiteY7" fmla="*/ 32133 h 52173"/>
                  <a:gd name="connsiteX8" fmla="*/ 36497 w 88891"/>
                  <a:gd name="connsiteY8" fmla="*/ 36548 h 52173"/>
                  <a:gd name="connsiteX9" fmla="*/ 43861 w 88891"/>
                  <a:gd name="connsiteY9" fmla="*/ 40080 h 52173"/>
                  <a:gd name="connsiteX10" fmla="*/ 54298 w 88891"/>
                  <a:gd name="connsiteY10" fmla="*/ 41987 h 52173"/>
                  <a:gd name="connsiteX11" fmla="*/ 60638 w 88891"/>
                  <a:gd name="connsiteY11" fmla="*/ 49493 h 52173"/>
                  <a:gd name="connsiteX12" fmla="*/ 66219 w 88891"/>
                  <a:gd name="connsiteY12" fmla="*/ 52000 h 52173"/>
                  <a:gd name="connsiteX13" fmla="*/ 78581 w 88891"/>
                  <a:gd name="connsiteY13" fmla="*/ 50093 h 52173"/>
                  <a:gd name="connsiteX14" fmla="*/ 79765 w 88891"/>
                  <a:gd name="connsiteY14" fmla="*/ 44495 h 52173"/>
                  <a:gd name="connsiteX15" fmla="*/ 82414 w 88891"/>
                  <a:gd name="connsiteY15" fmla="*/ 39497 h 52173"/>
                  <a:gd name="connsiteX16" fmla="*/ 74908 w 88891"/>
                  <a:gd name="connsiteY16" fmla="*/ 31691 h 52173"/>
                  <a:gd name="connsiteX17" fmla="*/ 78299 w 88891"/>
                  <a:gd name="connsiteY17" fmla="*/ 21095 h 52173"/>
                  <a:gd name="connsiteX18" fmla="*/ 84921 w 88891"/>
                  <a:gd name="connsiteY18" fmla="*/ 13589 h 52173"/>
                  <a:gd name="connsiteX19" fmla="*/ 86528 w 88891"/>
                  <a:gd name="connsiteY19" fmla="*/ 8150 h 52173"/>
                  <a:gd name="connsiteX20" fmla="*/ 88294 w 88891"/>
                  <a:gd name="connsiteY20" fmla="*/ 1969 h 52173"/>
                  <a:gd name="connsiteX21" fmla="*/ 80789 w 88891"/>
                  <a:gd name="connsiteY21" fmla="*/ 1669 h 52173"/>
                  <a:gd name="connsiteX22" fmla="*/ 73884 w 88891"/>
                  <a:gd name="connsiteY22" fmla="*/ 4618 h 52173"/>
                  <a:gd name="connsiteX23" fmla="*/ 58872 w 88891"/>
                  <a:gd name="connsiteY23" fmla="*/ 5201 h 52173"/>
                  <a:gd name="connsiteX24" fmla="*/ 50766 w 88891"/>
                  <a:gd name="connsiteY24" fmla="*/ 7850 h 52173"/>
                  <a:gd name="connsiteX25" fmla="*/ 33706 w 88891"/>
                  <a:gd name="connsiteY25" fmla="*/ 7108 h 52173"/>
                  <a:gd name="connsiteX26" fmla="*/ 26483 w 88891"/>
                  <a:gd name="connsiteY26" fmla="*/ 2693 h 52173"/>
                  <a:gd name="connsiteX27" fmla="*/ 21044 w 88891"/>
                  <a:gd name="connsiteY27" fmla="*/ 927 h 52173"/>
                  <a:gd name="connsiteX28" fmla="*/ 17211 w 88891"/>
                  <a:gd name="connsiteY28" fmla="*/ 5059 h 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8891" h="52173">
                    <a:moveTo>
                      <a:pt x="17211" y="5059"/>
                    </a:moveTo>
                    <a:cubicBezTo>
                      <a:pt x="15831" y="6755"/>
                      <a:pt x="13566" y="7452"/>
                      <a:pt x="11472" y="6825"/>
                    </a:cubicBezTo>
                    <a:cubicBezTo>
                      <a:pt x="7799" y="5784"/>
                      <a:pt x="5450" y="5501"/>
                      <a:pt x="3384" y="7267"/>
                    </a:cubicBezTo>
                    <a:cubicBezTo>
                      <a:pt x="1317" y="9033"/>
                      <a:pt x="-1914" y="14331"/>
                      <a:pt x="1476" y="17422"/>
                    </a:cubicBezTo>
                    <a:cubicBezTo>
                      <a:pt x="4867" y="20512"/>
                      <a:pt x="5732" y="21236"/>
                      <a:pt x="10306" y="21678"/>
                    </a:cubicBezTo>
                    <a:cubicBezTo>
                      <a:pt x="14881" y="22119"/>
                      <a:pt x="15605" y="22561"/>
                      <a:pt x="16929" y="24327"/>
                    </a:cubicBezTo>
                    <a:cubicBezTo>
                      <a:pt x="18156" y="26084"/>
                      <a:pt x="20236" y="27042"/>
                      <a:pt x="22369" y="26835"/>
                    </a:cubicBezTo>
                    <a:cubicBezTo>
                      <a:pt x="25018" y="26834"/>
                      <a:pt x="24276" y="31691"/>
                      <a:pt x="28850" y="32133"/>
                    </a:cubicBezTo>
                    <a:cubicBezTo>
                      <a:pt x="33424" y="32574"/>
                      <a:pt x="34148" y="33899"/>
                      <a:pt x="36497" y="36548"/>
                    </a:cubicBezTo>
                    <a:cubicBezTo>
                      <a:pt x="38845" y="39197"/>
                      <a:pt x="39146" y="40080"/>
                      <a:pt x="43861" y="40080"/>
                    </a:cubicBezTo>
                    <a:cubicBezTo>
                      <a:pt x="48576" y="40080"/>
                      <a:pt x="52691" y="39780"/>
                      <a:pt x="54298" y="41987"/>
                    </a:cubicBezTo>
                    <a:cubicBezTo>
                      <a:pt x="55906" y="44195"/>
                      <a:pt x="59897" y="47285"/>
                      <a:pt x="60638" y="49493"/>
                    </a:cubicBezTo>
                    <a:cubicBezTo>
                      <a:pt x="61380" y="51700"/>
                      <a:pt x="63128" y="52000"/>
                      <a:pt x="66219" y="52000"/>
                    </a:cubicBezTo>
                    <a:cubicBezTo>
                      <a:pt x="69309" y="52000"/>
                      <a:pt x="78440" y="53025"/>
                      <a:pt x="78581" y="50093"/>
                    </a:cubicBezTo>
                    <a:cubicBezTo>
                      <a:pt x="78723" y="47162"/>
                      <a:pt x="77698" y="45378"/>
                      <a:pt x="79765" y="44495"/>
                    </a:cubicBezTo>
                    <a:cubicBezTo>
                      <a:pt x="81831" y="43612"/>
                      <a:pt x="85363" y="43029"/>
                      <a:pt x="82414" y="39497"/>
                    </a:cubicBezTo>
                    <a:cubicBezTo>
                      <a:pt x="79464" y="35965"/>
                      <a:pt x="75049" y="35082"/>
                      <a:pt x="74908" y="31691"/>
                    </a:cubicBezTo>
                    <a:cubicBezTo>
                      <a:pt x="74767" y="28300"/>
                      <a:pt x="73283" y="22861"/>
                      <a:pt x="78299" y="21095"/>
                    </a:cubicBezTo>
                    <a:cubicBezTo>
                      <a:pt x="81771" y="20083"/>
                      <a:pt x="84349" y="17161"/>
                      <a:pt x="84921" y="13589"/>
                    </a:cubicBezTo>
                    <a:cubicBezTo>
                      <a:pt x="85645" y="10940"/>
                      <a:pt x="85204" y="8874"/>
                      <a:pt x="86528" y="8150"/>
                    </a:cubicBezTo>
                    <a:cubicBezTo>
                      <a:pt x="87853" y="7426"/>
                      <a:pt x="89919" y="4459"/>
                      <a:pt x="88294" y="1969"/>
                    </a:cubicBezTo>
                    <a:cubicBezTo>
                      <a:pt x="86670" y="-521"/>
                      <a:pt x="83297" y="-680"/>
                      <a:pt x="80789" y="1669"/>
                    </a:cubicBezTo>
                    <a:cubicBezTo>
                      <a:pt x="78281" y="4017"/>
                      <a:pt x="78882" y="5342"/>
                      <a:pt x="73884" y="4618"/>
                    </a:cubicBezTo>
                    <a:cubicBezTo>
                      <a:pt x="68886" y="3894"/>
                      <a:pt x="61521" y="2852"/>
                      <a:pt x="58872" y="5201"/>
                    </a:cubicBezTo>
                    <a:cubicBezTo>
                      <a:pt x="56223" y="7550"/>
                      <a:pt x="55482" y="7991"/>
                      <a:pt x="50766" y="7850"/>
                    </a:cubicBezTo>
                    <a:cubicBezTo>
                      <a:pt x="46051" y="7708"/>
                      <a:pt x="35755" y="10057"/>
                      <a:pt x="33706" y="7108"/>
                    </a:cubicBezTo>
                    <a:cubicBezTo>
                      <a:pt x="31658" y="4159"/>
                      <a:pt x="27967" y="6084"/>
                      <a:pt x="26483" y="2693"/>
                    </a:cubicBezTo>
                    <a:cubicBezTo>
                      <a:pt x="25000" y="-698"/>
                      <a:pt x="22510" y="344"/>
                      <a:pt x="21044" y="927"/>
                    </a:cubicBezTo>
                    <a:cubicBezTo>
                      <a:pt x="19578" y="1510"/>
                      <a:pt x="18978" y="2375"/>
                      <a:pt x="17211" y="505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835843DA-A54A-4EEB-BAAE-98D20D939820}"/>
                  </a:ext>
                </a:extLst>
              </p:cNvPr>
              <p:cNvSpPr/>
              <p:nvPr/>
            </p:nvSpPr>
            <p:spPr>
              <a:xfrm>
                <a:off x="5987315" y="3353502"/>
                <a:ext cx="51076" cy="78957"/>
              </a:xfrm>
              <a:custGeom>
                <a:avLst/>
                <a:gdLst>
                  <a:gd name="connsiteX0" fmla="*/ 23491 w 51076"/>
                  <a:gd name="connsiteY0" fmla="*/ 5426 h 78957"/>
                  <a:gd name="connsiteX1" fmla="*/ 14396 w 51076"/>
                  <a:gd name="connsiteY1" fmla="*/ 10618 h 78957"/>
                  <a:gd name="connsiteX2" fmla="*/ 2687 w 51076"/>
                  <a:gd name="connsiteY2" fmla="*/ 9064 h 78957"/>
                  <a:gd name="connsiteX3" fmla="*/ 4242 w 51076"/>
                  <a:gd name="connsiteY3" fmla="*/ 20773 h 78957"/>
                  <a:gd name="connsiteX4" fmla="*/ 9698 w 51076"/>
                  <a:gd name="connsiteY4" fmla="*/ 32729 h 78957"/>
                  <a:gd name="connsiteX5" fmla="*/ 9186 w 51076"/>
                  <a:gd name="connsiteY5" fmla="*/ 42106 h 78957"/>
                  <a:gd name="connsiteX6" fmla="*/ 10493 w 51076"/>
                  <a:gd name="connsiteY6" fmla="*/ 46521 h 78957"/>
                  <a:gd name="connsiteX7" fmla="*/ 9186 w 51076"/>
                  <a:gd name="connsiteY7" fmla="*/ 50424 h 78957"/>
                  <a:gd name="connsiteX8" fmla="*/ 6838 w 51076"/>
                  <a:gd name="connsiteY8" fmla="*/ 59255 h 78957"/>
                  <a:gd name="connsiteX9" fmla="*/ 9451 w 51076"/>
                  <a:gd name="connsiteY9" fmla="*/ 72782 h 78957"/>
                  <a:gd name="connsiteX10" fmla="*/ 13601 w 51076"/>
                  <a:gd name="connsiteY10" fmla="*/ 75378 h 78957"/>
                  <a:gd name="connsiteX11" fmla="*/ 18299 w 51076"/>
                  <a:gd name="connsiteY11" fmla="*/ 78751 h 78957"/>
                  <a:gd name="connsiteX12" fmla="*/ 22714 w 51076"/>
                  <a:gd name="connsiteY12" fmla="*/ 77197 h 78957"/>
                  <a:gd name="connsiteX13" fmla="*/ 29213 w 51076"/>
                  <a:gd name="connsiteY13" fmla="*/ 69656 h 78957"/>
                  <a:gd name="connsiteX14" fmla="*/ 33381 w 51076"/>
                  <a:gd name="connsiteY14" fmla="*/ 67060 h 78957"/>
                  <a:gd name="connsiteX15" fmla="*/ 40922 w 51076"/>
                  <a:gd name="connsiteY15" fmla="*/ 68349 h 78957"/>
                  <a:gd name="connsiteX16" fmla="*/ 43518 w 51076"/>
                  <a:gd name="connsiteY16" fmla="*/ 61851 h 78957"/>
                  <a:gd name="connsiteX17" fmla="*/ 45867 w 51076"/>
                  <a:gd name="connsiteY17" fmla="*/ 55351 h 78957"/>
                  <a:gd name="connsiteX18" fmla="*/ 47951 w 51076"/>
                  <a:gd name="connsiteY18" fmla="*/ 44755 h 78957"/>
                  <a:gd name="connsiteX19" fmla="*/ 46379 w 51076"/>
                  <a:gd name="connsiteY19" fmla="*/ 40075 h 78957"/>
                  <a:gd name="connsiteX20" fmla="*/ 44048 w 51076"/>
                  <a:gd name="connsiteY20" fmla="*/ 33823 h 78957"/>
                  <a:gd name="connsiteX21" fmla="*/ 47421 w 51076"/>
                  <a:gd name="connsiteY21" fmla="*/ 31492 h 78957"/>
                  <a:gd name="connsiteX22" fmla="*/ 51059 w 51076"/>
                  <a:gd name="connsiteY22" fmla="*/ 27060 h 78957"/>
                  <a:gd name="connsiteX23" fmla="*/ 49770 w 51076"/>
                  <a:gd name="connsiteY23" fmla="*/ 18742 h 78957"/>
                  <a:gd name="connsiteX24" fmla="*/ 46379 w 51076"/>
                  <a:gd name="connsiteY24" fmla="*/ 10936 h 78957"/>
                  <a:gd name="connsiteX25" fmla="*/ 40145 w 51076"/>
                  <a:gd name="connsiteY25" fmla="*/ 3130 h 78957"/>
                  <a:gd name="connsiteX26" fmla="*/ 23491 w 51076"/>
                  <a:gd name="connsiteY26" fmla="*/ 5426 h 78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1076" h="78957">
                    <a:moveTo>
                      <a:pt x="23491" y="5426"/>
                    </a:moveTo>
                    <a:cubicBezTo>
                      <a:pt x="21881" y="8922"/>
                      <a:pt x="18226" y="11009"/>
                      <a:pt x="14396" y="10618"/>
                    </a:cubicBezTo>
                    <a:cubicBezTo>
                      <a:pt x="7632" y="10106"/>
                      <a:pt x="4506" y="6468"/>
                      <a:pt x="2687" y="9064"/>
                    </a:cubicBezTo>
                    <a:cubicBezTo>
                      <a:pt x="868" y="11660"/>
                      <a:pt x="-3035" y="15316"/>
                      <a:pt x="4242" y="20773"/>
                    </a:cubicBezTo>
                    <a:cubicBezTo>
                      <a:pt x="11517" y="26230"/>
                      <a:pt x="10493" y="28314"/>
                      <a:pt x="9698" y="32729"/>
                    </a:cubicBezTo>
                    <a:cubicBezTo>
                      <a:pt x="8904" y="37144"/>
                      <a:pt x="8409" y="41329"/>
                      <a:pt x="9186" y="42106"/>
                    </a:cubicBezTo>
                    <a:cubicBezTo>
                      <a:pt x="10157" y="43364"/>
                      <a:pt x="10623" y="44938"/>
                      <a:pt x="10493" y="46521"/>
                    </a:cubicBezTo>
                    <a:cubicBezTo>
                      <a:pt x="10493" y="48605"/>
                      <a:pt x="11535" y="48870"/>
                      <a:pt x="9186" y="50424"/>
                    </a:cubicBezTo>
                    <a:cubicBezTo>
                      <a:pt x="6838" y="51978"/>
                      <a:pt x="6838" y="57188"/>
                      <a:pt x="6838" y="59255"/>
                    </a:cubicBezTo>
                    <a:cubicBezTo>
                      <a:pt x="6838" y="61321"/>
                      <a:pt x="6325" y="72782"/>
                      <a:pt x="9451" y="72782"/>
                    </a:cubicBezTo>
                    <a:cubicBezTo>
                      <a:pt x="12577" y="72782"/>
                      <a:pt x="13354" y="73047"/>
                      <a:pt x="13601" y="75378"/>
                    </a:cubicBezTo>
                    <a:cubicBezTo>
                      <a:pt x="13849" y="77709"/>
                      <a:pt x="15950" y="78751"/>
                      <a:pt x="18299" y="78751"/>
                    </a:cubicBezTo>
                    <a:cubicBezTo>
                      <a:pt x="20648" y="78751"/>
                      <a:pt x="21160" y="79793"/>
                      <a:pt x="22714" y="77197"/>
                    </a:cubicBezTo>
                    <a:cubicBezTo>
                      <a:pt x="24268" y="74601"/>
                      <a:pt x="28948" y="73559"/>
                      <a:pt x="29213" y="69656"/>
                    </a:cubicBezTo>
                    <a:cubicBezTo>
                      <a:pt x="29478" y="65753"/>
                      <a:pt x="31297" y="64976"/>
                      <a:pt x="33381" y="67060"/>
                    </a:cubicBezTo>
                    <a:cubicBezTo>
                      <a:pt x="35465" y="69144"/>
                      <a:pt x="39880" y="68826"/>
                      <a:pt x="40922" y="68349"/>
                    </a:cubicBezTo>
                    <a:cubicBezTo>
                      <a:pt x="41964" y="67873"/>
                      <a:pt x="38326" y="62628"/>
                      <a:pt x="43518" y="61851"/>
                    </a:cubicBezTo>
                    <a:cubicBezTo>
                      <a:pt x="48710" y="61073"/>
                      <a:pt x="43006" y="57947"/>
                      <a:pt x="45867" y="55351"/>
                    </a:cubicBezTo>
                    <a:cubicBezTo>
                      <a:pt x="48728" y="52755"/>
                      <a:pt x="47951" y="48287"/>
                      <a:pt x="47951" y="44755"/>
                    </a:cubicBezTo>
                    <a:cubicBezTo>
                      <a:pt x="47951" y="41223"/>
                      <a:pt x="48728" y="41117"/>
                      <a:pt x="46379" y="40075"/>
                    </a:cubicBezTo>
                    <a:cubicBezTo>
                      <a:pt x="44095" y="38915"/>
                      <a:pt x="43081" y="36197"/>
                      <a:pt x="44048" y="33823"/>
                    </a:cubicBezTo>
                    <a:cubicBezTo>
                      <a:pt x="44825" y="31227"/>
                      <a:pt x="47174" y="32782"/>
                      <a:pt x="47421" y="31492"/>
                    </a:cubicBezTo>
                    <a:cubicBezTo>
                      <a:pt x="47668" y="30203"/>
                      <a:pt x="51059" y="29921"/>
                      <a:pt x="51059" y="27060"/>
                    </a:cubicBezTo>
                    <a:cubicBezTo>
                      <a:pt x="51059" y="24199"/>
                      <a:pt x="51324" y="20561"/>
                      <a:pt x="49770" y="18742"/>
                    </a:cubicBezTo>
                    <a:cubicBezTo>
                      <a:pt x="48216" y="16923"/>
                      <a:pt x="47421" y="12755"/>
                      <a:pt x="46379" y="10936"/>
                    </a:cubicBezTo>
                    <a:cubicBezTo>
                      <a:pt x="44628" y="8089"/>
                      <a:pt x="42534" y="5468"/>
                      <a:pt x="40145" y="3130"/>
                    </a:cubicBezTo>
                    <a:cubicBezTo>
                      <a:pt x="38043" y="1258"/>
                      <a:pt x="27659" y="-3934"/>
                      <a:pt x="23491" y="542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72011162-96BB-401F-A3A3-886B4835B1F9}"/>
                  </a:ext>
                </a:extLst>
              </p:cNvPr>
              <p:cNvSpPr/>
              <p:nvPr/>
            </p:nvSpPr>
            <p:spPr>
              <a:xfrm>
                <a:off x="6046750" y="3296112"/>
                <a:ext cx="6056" cy="7003"/>
              </a:xfrm>
              <a:custGeom>
                <a:avLst/>
                <a:gdLst>
                  <a:gd name="connsiteX0" fmla="*/ 3739 w 6056"/>
                  <a:gd name="connsiteY0" fmla="*/ 492 h 7003"/>
                  <a:gd name="connsiteX1" fmla="*/ 2185 w 6056"/>
                  <a:gd name="connsiteY1" fmla="*/ 3035 h 7003"/>
                  <a:gd name="connsiteX2" fmla="*/ 525 w 6056"/>
                  <a:gd name="connsiteY2" fmla="*/ 5349 h 7003"/>
                  <a:gd name="connsiteX3" fmla="*/ 4622 w 6056"/>
                  <a:gd name="connsiteY3" fmla="*/ 6779 h 7003"/>
                  <a:gd name="connsiteX4" fmla="*/ 5823 w 6056"/>
                  <a:gd name="connsiteY4" fmla="*/ 4236 h 7003"/>
                  <a:gd name="connsiteX5" fmla="*/ 3739 w 6056"/>
                  <a:gd name="connsiteY5" fmla="*/ 492 h 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56" h="7003">
                    <a:moveTo>
                      <a:pt x="3739" y="492"/>
                    </a:moveTo>
                    <a:cubicBezTo>
                      <a:pt x="3739" y="492"/>
                      <a:pt x="4057" y="2700"/>
                      <a:pt x="2185" y="3035"/>
                    </a:cubicBezTo>
                    <a:cubicBezTo>
                      <a:pt x="313" y="3371"/>
                      <a:pt x="-676" y="4571"/>
                      <a:pt x="525" y="5349"/>
                    </a:cubicBezTo>
                    <a:cubicBezTo>
                      <a:pt x="1726" y="6126"/>
                      <a:pt x="2856" y="7556"/>
                      <a:pt x="4622" y="6779"/>
                    </a:cubicBezTo>
                    <a:cubicBezTo>
                      <a:pt x="6388" y="6002"/>
                      <a:pt x="6159" y="5896"/>
                      <a:pt x="5823" y="4236"/>
                    </a:cubicBezTo>
                    <a:cubicBezTo>
                      <a:pt x="5487" y="2576"/>
                      <a:pt x="5947" y="-1380"/>
                      <a:pt x="3739" y="49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8E1F3839-5886-4464-BBEE-E273CFBF96A1}"/>
                  </a:ext>
                </a:extLst>
              </p:cNvPr>
              <p:cNvSpPr/>
              <p:nvPr/>
            </p:nvSpPr>
            <p:spPr>
              <a:xfrm>
                <a:off x="5496004" y="3322388"/>
                <a:ext cx="88209" cy="170374"/>
              </a:xfrm>
              <a:custGeom>
                <a:avLst/>
                <a:gdLst>
                  <a:gd name="connsiteX0" fmla="*/ 53656 w 88209"/>
                  <a:gd name="connsiteY0" fmla="*/ 145698 h 170374"/>
                  <a:gd name="connsiteX1" fmla="*/ 61604 w 88209"/>
                  <a:gd name="connsiteY1" fmla="*/ 138052 h 170374"/>
                  <a:gd name="connsiteX2" fmla="*/ 63529 w 88209"/>
                  <a:gd name="connsiteY2" fmla="*/ 130246 h 170374"/>
                  <a:gd name="connsiteX3" fmla="*/ 57348 w 88209"/>
                  <a:gd name="connsiteY3" fmla="*/ 124948 h 170374"/>
                  <a:gd name="connsiteX4" fmla="*/ 57630 w 88209"/>
                  <a:gd name="connsiteY4" fmla="*/ 118484 h 170374"/>
                  <a:gd name="connsiteX5" fmla="*/ 61463 w 88209"/>
                  <a:gd name="connsiteY5" fmla="*/ 112144 h 170374"/>
                  <a:gd name="connsiteX6" fmla="*/ 66319 w 88209"/>
                  <a:gd name="connsiteY6" fmla="*/ 104939 h 170374"/>
                  <a:gd name="connsiteX7" fmla="*/ 62046 w 88209"/>
                  <a:gd name="connsiteY7" fmla="*/ 99199 h 170374"/>
                  <a:gd name="connsiteX8" fmla="*/ 59255 w 88209"/>
                  <a:gd name="connsiteY8" fmla="*/ 94784 h 170374"/>
                  <a:gd name="connsiteX9" fmla="*/ 53816 w 88209"/>
                  <a:gd name="connsiteY9" fmla="*/ 87579 h 170374"/>
                  <a:gd name="connsiteX10" fmla="*/ 50725 w 88209"/>
                  <a:gd name="connsiteY10" fmla="*/ 81839 h 170374"/>
                  <a:gd name="connsiteX11" fmla="*/ 64853 w 88209"/>
                  <a:gd name="connsiteY11" fmla="*/ 81839 h 170374"/>
                  <a:gd name="connsiteX12" fmla="*/ 67944 w 88209"/>
                  <a:gd name="connsiteY12" fmla="*/ 75216 h 170374"/>
                  <a:gd name="connsiteX13" fmla="*/ 68085 w 88209"/>
                  <a:gd name="connsiteY13" fmla="*/ 66386 h 170374"/>
                  <a:gd name="connsiteX14" fmla="*/ 70293 w 88209"/>
                  <a:gd name="connsiteY14" fmla="*/ 60205 h 170374"/>
                  <a:gd name="connsiteX15" fmla="*/ 71176 w 88209"/>
                  <a:gd name="connsiteY15" fmla="*/ 50633 h 170374"/>
                  <a:gd name="connsiteX16" fmla="*/ 68968 w 88209"/>
                  <a:gd name="connsiteY16" fmla="*/ 39154 h 170374"/>
                  <a:gd name="connsiteX17" fmla="*/ 70875 w 88209"/>
                  <a:gd name="connsiteY17" fmla="*/ 35039 h 170374"/>
                  <a:gd name="connsiteX18" fmla="*/ 75008 w 88209"/>
                  <a:gd name="connsiteY18" fmla="*/ 30023 h 170374"/>
                  <a:gd name="connsiteX19" fmla="*/ 81772 w 88209"/>
                  <a:gd name="connsiteY19" fmla="*/ 27533 h 170374"/>
                  <a:gd name="connsiteX20" fmla="*/ 87953 w 88209"/>
                  <a:gd name="connsiteY20" fmla="*/ 22235 h 170374"/>
                  <a:gd name="connsiteX21" fmla="*/ 84280 w 88209"/>
                  <a:gd name="connsiteY21" fmla="*/ 15312 h 170374"/>
                  <a:gd name="connsiteX22" fmla="*/ 80306 w 88209"/>
                  <a:gd name="connsiteY22" fmla="*/ 10456 h 170374"/>
                  <a:gd name="connsiteX23" fmla="*/ 72800 w 88209"/>
                  <a:gd name="connsiteY23" fmla="*/ 6341 h 170374"/>
                  <a:gd name="connsiteX24" fmla="*/ 64412 w 88209"/>
                  <a:gd name="connsiteY24" fmla="*/ 7065 h 170374"/>
                  <a:gd name="connsiteX25" fmla="*/ 58072 w 88209"/>
                  <a:gd name="connsiteY25" fmla="*/ 11039 h 170374"/>
                  <a:gd name="connsiteX26" fmla="*/ 46451 w 88209"/>
                  <a:gd name="connsiteY26" fmla="*/ 8990 h 170374"/>
                  <a:gd name="connsiteX27" fmla="*/ 34389 w 88209"/>
                  <a:gd name="connsiteY27" fmla="*/ 12222 h 170374"/>
                  <a:gd name="connsiteX28" fmla="*/ 33789 w 88209"/>
                  <a:gd name="connsiteY28" fmla="*/ 3974 h 170374"/>
                  <a:gd name="connsiteX29" fmla="*/ 24376 w 88209"/>
                  <a:gd name="connsiteY29" fmla="*/ 1 h 170374"/>
                  <a:gd name="connsiteX30" fmla="*/ 19378 w 88209"/>
                  <a:gd name="connsiteY30" fmla="*/ 5158 h 170374"/>
                  <a:gd name="connsiteX31" fmla="*/ 13197 w 88209"/>
                  <a:gd name="connsiteY31" fmla="*/ 6535 h 170374"/>
                  <a:gd name="connsiteX32" fmla="*/ 17965 w 88209"/>
                  <a:gd name="connsiteY32" fmla="*/ 20081 h 170374"/>
                  <a:gd name="connsiteX33" fmla="*/ 20491 w 88209"/>
                  <a:gd name="connsiteY33" fmla="*/ 42862 h 170374"/>
                  <a:gd name="connsiteX34" fmla="*/ 14786 w 88209"/>
                  <a:gd name="connsiteY34" fmla="*/ 60523 h 170374"/>
                  <a:gd name="connsiteX35" fmla="*/ 5303 w 88209"/>
                  <a:gd name="connsiteY35" fmla="*/ 87737 h 170374"/>
                  <a:gd name="connsiteX36" fmla="*/ 234 w 88209"/>
                  <a:gd name="connsiteY36" fmla="*/ 110519 h 170374"/>
                  <a:gd name="connsiteX37" fmla="*/ 12261 w 88209"/>
                  <a:gd name="connsiteY37" fmla="*/ 120638 h 170374"/>
                  <a:gd name="connsiteX38" fmla="*/ 15422 w 88209"/>
                  <a:gd name="connsiteY38" fmla="*/ 139623 h 170374"/>
                  <a:gd name="connsiteX39" fmla="*/ 13532 w 88209"/>
                  <a:gd name="connsiteY39" fmla="*/ 158608 h 170374"/>
                  <a:gd name="connsiteX40" fmla="*/ 19855 w 88209"/>
                  <a:gd name="connsiteY40" fmla="*/ 166838 h 170374"/>
                  <a:gd name="connsiteX41" fmla="*/ 35749 w 88209"/>
                  <a:gd name="connsiteY41" fmla="*/ 168745 h 170374"/>
                  <a:gd name="connsiteX42" fmla="*/ 50301 w 88209"/>
                  <a:gd name="connsiteY42" fmla="*/ 166838 h 170374"/>
                  <a:gd name="connsiteX43" fmla="*/ 55935 w 88209"/>
                  <a:gd name="connsiteY43" fmla="*/ 163306 h 170374"/>
                  <a:gd name="connsiteX44" fmla="*/ 51961 w 88209"/>
                  <a:gd name="connsiteY44" fmla="*/ 155288 h 170374"/>
                  <a:gd name="connsiteX45" fmla="*/ 53656 w 88209"/>
                  <a:gd name="connsiteY45" fmla="*/ 145698 h 170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88209" h="170374">
                    <a:moveTo>
                      <a:pt x="53656" y="145698"/>
                    </a:moveTo>
                    <a:cubicBezTo>
                      <a:pt x="54540" y="141725"/>
                      <a:pt x="58372" y="140259"/>
                      <a:pt x="61604" y="138052"/>
                    </a:cubicBezTo>
                    <a:cubicBezTo>
                      <a:pt x="64836" y="135844"/>
                      <a:pt x="64553" y="132754"/>
                      <a:pt x="63529" y="130246"/>
                    </a:cubicBezTo>
                    <a:cubicBezTo>
                      <a:pt x="62504" y="127738"/>
                      <a:pt x="59555" y="126872"/>
                      <a:pt x="57348" y="124948"/>
                    </a:cubicBezTo>
                    <a:cubicBezTo>
                      <a:pt x="55140" y="123023"/>
                      <a:pt x="56906" y="120833"/>
                      <a:pt x="57630" y="118484"/>
                    </a:cubicBezTo>
                    <a:cubicBezTo>
                      <a:pt x="58354" y="116135"/>
                      <a:pt x="58513" y="113910"/>
                      <a:pt x="61463" y="112144"/>
                    </a:cubicBezTo>
                    <a:cubicBezTo>
                      <a:pt x="64412" y="110378"/>
                      <a:pt x="66460" y="107146"/>
                      <a:pt x="66319" y="104939"/>
                    </a:cubicBezTo>
                    <a:cubicBezTo>
                      <a:pt x="65803" y="102492"/>
                      <a:pt x="64241" y="100395"/>
                      <a:pt x="62046" y="99199"/>
                    </a:cubicBezTo>
                    <a:cubicBezTo>
                      <a:pt x="60490" y="98230"/>
                      <a:pt x="59463" y="96604"/>
                      <a:pt x="59255" y="94784"/>
                    </a:cubicBezTo>
                    <a:cubicBezTo>
                      <a:pt x="58742" y="91632"/>
                      <a:pt x="56707" y="88936"/>
                      <a:pt x="53816" y="87579"/>
                    </a:cubicBezTo>
                    <a:cubicBezTo>
                      <a:pt x="49401" y="85212"/>
                      <a:pt x="48659" y="81397"/>
                      <a:pt x="50725" y="81839"/>
                    </a:cubicBezTo>
                    <a:cubicBezTo>
                      <a:pt x="52791" y="82280"/>
                      <a:pt x="60721" y="83004"/>
                      <a:pt x="64853" y="81839"/>
                    </a:cubicBezTo>
                    <a:cubicBezTo>
                      <a:pt x="68986" y="80673"/>
                      <a:pt x="67502" y="77424"/>
                      <a:pt x="67944" y="75216"/>
                    </a:cubicBezTo>
                    <a:cubicBezTo>
                      <a:pt x="68297" y="72285"/>
                      <a:pt x="68344" y="69326"/>
                      <a:pt x="68085" y="66386"/>
                    </a:cubicBezTo>
                    <a:cubicBezTo>
                      <a:pt x="67736" y="64085"/>
                      <a:pt x="68565" y="61763"/>
                      <a:pt x="70293" y="60205"/>
                    </a:cubicBezTo>
                    <a:cubicBezTo>
                      <a:pt x="71758" y="58580"/>
                      <a:pt x="71034" y="53865"/>
                      <a:pt x="71176" y="50633"/>
                    </a:cubicBezTo>
                    <a:cubicBezTo>
                      <a:pt x="71317" y="47401"/>
                      <a:pt x="70734" y="41503"/>
                      <a:pt x="68968" y="39154"/>
                    </a:cubicBezTo>
                    <a:cubicBezTo>
                      <a:pt x="67202" y="36805"/>
                      <a:pt x="69551" y="35622"/>
                      <a:pt x="70875" y="35039"/>
                    </a:cubicBezTo>
                    <a:cubicBezTo>
                      <a:pt x="72656" y="33745"/>
                      <a:pt x="74078" y="32019"/>
                      <a:pt x="75008" y="30023"/>
                    </a:cubicBezTo>
                    <a:cubicBezTo>
                      <a:pt x="75732" y="28416"/>
                      <a:pt x="78240" y="27975"/>
                      <a:pt x="81772" y="27533"/>
                    </a:cubicBezTo>
                    <a:cubicBezTo>
                      <a:pt x="85304" y="27092"/>
                      <a:pt x="86929" y="23842"/>
                      <a:pt x="87953" y="22235"/>
                    </a:cubicBezTo>
                    <a:cubicBezTo>
                      <a:pt x="88977" y="20628"/>
                      <a:pt x="86770" y="16337"/>
                      <a:pt x="84280" y="15312"/>
                    </a:cubicBezTo>
                    <a:cubicBezTo>
                      <a:pt x="81790" y="14288"/>
                      <a:pt x="81631" y="13405"/>
                      <a:pt x="80306" y="10456"/>
                    </a:cubicBezTo>
                    <a:cubicBezTo>
                      <a:pt x="78982" y="7506"/>
                      <a:pt x="77498" y="8248"/>
                      <a:pt x="72800" y="6341"/>
                    </a:cubicBezTo>
                    <a:cubicBezTo>
                      <a:pt x="68103" y="4434"/>
                      <a:pt x="67785" y="6782"/>
                      <a:pt x="64412" y="7065"/>
                    </a:cubicBezTo>
                    <a:cubicBezTo>
                      <a:pt x="61039" y="7348"/>
                      <a:pt x="59997" y="8990"/>
                      <a:pt x="58072" y="11039"/>
                    </a:cubicBezTo>
                    <a:cubicBezTo>
                      <a:pt x="56147" y="13087"/>
                      <a:pt x="51749" y="9714"/>
                      <a:pt x="46451" y="8990"/>
                    </a:cubicBezTo>
                    <a:cubicBezTo>
                      <a:pt x="41153" y="8266"/>
                      <a:pt x="38804" y="12963"/>
                      <a:pt x="34389" y="12222"/>
                    </a:cubicBezTo>
                    <a:cubicBezTo>
                      <a:pt x="29974" y="11480"/>
                      <a:pt x="33347" y="8107"/>
                      <a:pt x="33789" y="3974"/>
                    </a:cubicBezTo>
                    <a:cubicBezTo>
                      <a:pt x="34230" y="-158"/>
                      <a:pt x="27908" y="1"/>
                      <a:pt x="24376" y="1"/>
                    </a:cubicBezTo>
                    <a:cubicBezTo>
                      <a:pt x="20844" y="1"/>
                      <a:pt x="20261" y="2809"/>
                      <a:pt x="19378" y="5158"/>
                    </a:cubicBezTo>
                    <a:cubicBezTo>
                      <a:pt x="18760" y="6782"/>
                      <a:pt x="15298" y="6729"/>
                      <a:pt x="13197" y="6535"/>
                    </a:cubicBezTo>
                    <a:cubicBezTo>
                      <a:pt x="12208" y="13370"/>
                      <a:pt x="12225" y="14906"/>
                      <a:pt x="17965" y="20081"/>
                    </a:cubicBezTo>
                    <a:cubicBezTo>
                      <a:pt x="24288" y="25767"/>
                      <a:pt x="20491" y="35975"/>
                      <a:pt x="20491" y="42862"/>
                    </a:cubicBezTo>
                    <a:cubicBezTo>
                      <a:pt x="20491" y="49750"/>
                      <a:pt x="21126" y="56143"/>
                      <a:pt x="14786" y="60523"/>
                    </a:cubicBezTo>
                    <a:cubicBezTo>
                      <a:pt x="8446" y="64902"/>
                      <a:pt x="12261" y="80779"/>
                      <a:pt x="5303" y="87737"/>
                    </a:cubicBezTo>
                    <a:cubicBezTo>
                      <a:pt x="-1655" y="94695"/>
                      <a:pt x="234" y="101654"/>
                      <a:pt x="234" y="110519"/>
                    </a:cubicBezTo>
                    <a:cubicBezTo>
                      <a:pt x="234" y="119385"/>
                      <a:pt x="6574" y="119349"/>
                      <a:pt x="12261" y="120638"/>
                    </a:cubicBezTo>
                    <a:cubicBezTo>
                      <a:pt x="17947" y="121928"/>
                      <a:pt x="15422" y="133301"/>
                      <a:pt x="15422" y="139623"/>
                    </a:cubicBezTo>
                    <a:cubicBezTo>
                      <a:pt x="15422" y="145946"/>
                      <a:pt x="13532" y="151650"/>
                      <a:pt x="13532" y="158608"/>
                    </a:cubicBezTo>
                    <a:cubicBezTo>
                      <a:pt x="13532" y="165566"/>
                      <a:pt x="15422" y="168109"/>
                      <a:pt x="19855" y="166838"/>
                    </a:cubicBezTo>
                    <a:cubicBezTo>
                      <a:pt x="24288" y="165566"/>
                      <a:pt x="31882" y="165566"/>
                      <a:pt x="35749" y="168745"/>
                    </a:cubicBezTo>
                    <a:cubicBezTo>
                      <a:pt x="39617" y="171924"/>
                      <a:pt x="47776" y="169999"/>
                      <a:pt x="50301" y="166838"/>
                    </a:cubicBezTo>
                    <a:cubicBezTo>
                      <a:pt x="51712" y="165042"/>
                      <a:pt x="53704" y="163793"/>
                      <a:pt x="55935" y="163306"/>
                    </a:cubicBezTo>
                    <a:cubicBezTo>
                      <a:pt x="54911" y="159862"/>
                      <a:pt x="53021" y="157760"/>
                      <a:pt x="51961" y="155288"/>
                    </a:cubicBezTo>
                    <a:cubicBezTo>
                      <a:pt x="50566" y="152180"/>
                      <a:pt x="52773" y="149672"/>
                      <a:pt x="53656" y="14569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8EBB2928-BB9A-4D05-96B6-36C358625D91}"/>
                  </a:ext>
                </a:extLst>
              </p:cNvPr>
              <p:cNvSpPr/>
              <p:nvPr/>
            </p:nvSpPr>
            <p:spPr>
              <a:xfrm>
                <a:off x="4883069" y="3404400"/>
                <a:ext cx="3116" cy="7543"/>
              </a:xfrm>
              <a:custGeom>
                <a:avLst/>
                <a:gdLst>
                  <a:gd name="connsiteX0" fmla="*/ 1433 w 3116"/>
                  <a:gd name="connsiteY0" fmla="*/ 38 h 7543"/>
                  <a:gd name="connsiteX1" fmla="*/ 108 w 3116"/>
                  <a:gd name="connsiteY1" fmla="*/ 2475 h 7543"/>
                  <a:gd name="connsiteX2" fmla="*/ 1433 w 3116"/>
                  <a:gd name="connsiteY2" fmla="*/ 7543 h 7543"/>
                  <a:gd name="connsiteX3" fmla="*/ 2970 w 3116"/>
                  <a:gd name="connsiteY3" fmla="*/ 4894 h 7543"/>
                  <a:gd name="connsiteX4" fmla="*/ 1433 w 3116"/>
                  <a:gd name="connsiteY4" fmla="*/ 38 h 7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6" h="7543">
                    <a:moveTo>
                      <a:pt x="1433" y="38"/>
                    </a:moveTo>
                    <a:cubicBezTo>
                      <a:pt x="1433" y="38"/>
                      <a:pt x="108" y="267"/>
                      <a:pt x="108" y="2475"/>
                    </a:cubicBezTo>
                    <a:cubicBezTo>
                      <a:pt x="108" y="4683"/>
                      <a:pt x="-562" y="7543"/>
                      <a:pt x="1433" y="7543"/>
                    </a:cubicBezTo>
                    <a:cubicBezTo>
                      <a:pt x="3428" y="7543"/>
                      <a:pt x="3199" y="6660"/>
                      <a:pt x="2970" y="4894"/>
                    </a:cubicBezTo>
                    <a:cubicBezTo>
                      <a:pt x="2740" y="3128"/>
                      <a:pt x="2493" y="-404"/>
                      <a:pt x="1433" y="3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67BDAA28-4ECB-4FF6-AC42-9078F7CD6065}"/>
                  </a:ext>
                </a:extLst>
              </p:cNvPr>
              <p:cNvSpPr/>
              <p:nvPr/>
            </p:nvSpPr>
            <p:spPr>
              <a:xfrm>
                <a:off x="4963251" y="3429251"/>
                <a:ext cx="17328" cy="12288"/>
              </a:xfrm>
              <a:custGeom>
                <a:avLst/>
                <a:gdLst>
                  <a:gd name="connsiteX0" fmla="*/ 7309 w 17328"/>
                  <a:gd name="connsiteY0" fmla="*/ 1678 h 12288"/>
                  <a:gd name="connsiteX1" fmla="*/ 687 w 17328"/>
                  <a:gd name="connsiteY1" fmla="*/ 795 h 12288"/>
                  <a:gd name="connsiteX2" fmla="*/ 3336 w 17328"/>
                  <a:gd name="connsiteY2" fmla="*/ 3886 h 12288"/>
                  <a:gd name="connsiteX3" fmla="*/ 8846 w 17328"/>
                  <a:gd name="connsiteY3" fmla="*/ 7206 h 12288"/>
                  <a:gd name="connsiteX4" fmla="*/ 13261 w 17328"/>
                  <a:gd name="connsiteY4" fmla="*/ 10950 h 12288"/>
                  <a:gd name="connsiteX5" fmla="*/ 16352 w 17328"/>
                  <a:gd name="connsiteY5" fmla="*/ 10067 h 12288"/>
                  <a:gd name="connsiteX6" fmla="*/ 7309 w 17328"/>
                  <a:gd name="connsiteY6" fmla="*/ 1678 h 1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328" h="12288">
                    <a:moveTo>
                      <a:pt x="7309" y="1678"/>
                    </a:moveTo>
                    <a:cubicBezTo>
                      <a:pt x="7309" y="1678"/>
                      <a:pt x="2011" y="-1413"/>
                      <a:pt x="687" y="795"/>
                    </a:cubicBezTo>
                    <a:cubicBezTo>
                      <a:pt x="-638" y="3002"/>
                      <a:pt x="-196" y="3444"/>
                      <a:pt x="3336" y="3886"/>
                    </a:cubicBezTo>
                    <a:cubicBezTo>
                      <a:pt x="6868" y="4327"/>
                      <a:pt x="6639" y="5440"/>
                      <a:pt x="8846" y="7206"/>
                    </a:cubicBezTo>
                    <a:cubicBezTo>
                      <a:pt x="11054" y="8972"/>
                      <a:pt x="10841" y="10296"/>
                      <a:pt x="13261" y="10950"/>
                    </a:cubicBezTo>
                    <a:cubicBezTo>
                      <a:pt x="15680" y="11603"/>
                      <a:pt x="19001" y="14040"/>
                      <a:pt x="16352" y="10067"/>
                    </a:cubicBezTo>
                    <a:cubicBezTo>
                      <a:pt x="14205" y="6461"/>
                      <a:pt x="11066" y="3549"/>
                      <a:pt x="7309" y="167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40D22FB4-DCF1-42A2-95BC-3CEA76642CF0}"/>
                  </a:ext>
                </a:extLst>
              </p:cNvPr>
              <p:cNvSpPr/>
              <p:nvPr/>
            </p:nvSpPr>
            <p:spPr>
              <a:xfrm>
                <a:off x="4950861" y="3436584"/>
                <a:ext cx="23484" cy="8425"/>
              </a:xfrm>
              <a:custGeom>
                <a:avLst/>
                <a:gdLst>
                  <a:gd name="connsiteX0" fmla="*/ 7991 w 23484"/>
                  <a:gd name="connsiteY0" fmla="*/ 526 h 8425"/>
                  <a:gd name="connsiteX1" fmla="*/ 1810 w 23484"/>
                  <a:gd name="connsiteY1" fmla="*/ 756 h 8425"/>
                  <a:gd name="connsiteX2" fmla="*/ 3364 w 23484"/>
                  <a:gd name="connsiteY2" fmla="*/ 3846 h 8425"/>
                  <a:gd name="connsiteX3" fmla="*/ 11753 w 23484"/>
                  <a:gd name="connsiteY3" fmla="*/ 5171 h 8425"/>
                  <a:gd name="connsiteX4" fmla="*/ 18146 w 23484"/>
                  <a:gd name="connsiteY4" fmla="*/ 8032 h 8425"/>
                  <a:gd name="connsiteX5" fmla="*/ 23444 w 23484"/>
                  <a:gd name="connsiteY5" fmla="*/ 7149 h 8425"/>
                  <a:gd name="connsiteX6" fmla="*/ 18376 w 23484"/>
                  <a:gd name="connsiteY6" fmla="*/ 3846 h 8425"/>
                  <a:gd name="connsiteX7" fmla="*/ 7991 w 23484"/>
                  <a:gd name="connsiteY7" fmla="*/ 526 h 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484" h="8425">
                    <a:moveTo>
                      <a:pt x="7991" y="526"/>
                    </a:moveTo>
                    <a:cubicBezTo>
                      <a:pt x="7991" y="526"/>
                      <a:pt x="4247" y="-798"/>
                      <a:pt x="1810" y="756"/>
                    </a:cubicBezTo>
                    <a:cubicBezTo>
                      <a:pt x="-627" y="2310"/>
                      <a:pt x="-1051" y="3846"/>
                      <a:pt x="3364" y="3846"/>
                    </a:cubicBezTo>
                    <a:cubicBezTo>
                      <a:pt x="7779" y="3846"/>
                      <a:pt x="10428" y="2522"/>
                      <a:pt x="11753" y="5171"/>
                    </a:cubicBezTo>
                    <a:cubicBezTo>
                      <a:pt x="13077" y="7820"/>
                      <a:pt x="15727" y="8032"/>
                      <a:pt x="18146" y="8032"/>
                    </a:cubicBezTo>
                    <a:cubicBezTo>
                      <a:pt x="20565" y="8032"/>
                      <a:pt x="23886" y="9356"/>
                      <a:pt x="23444" y="7149"/>
                    </a:cubicBezTo>
                    <a:cubicBezTo>
                      <a:pt x="23003" y="4941"/>
                      <a:pt x="19259" y="5612"/>
                      <a:pt x="18376" y="3846"/>
                    </a:cubicBezTo>
                    <a:cubicBezTo>
                      <a:pt x="17493" y="2080"/>
                      <a:pt x="16168" y="1639"/>
                      <a:pt x="7991" y="52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06B26256-D544-46F8-8128-7C9B673493C0}"/>
                  </a:ext>
                </a:extLst>
              </p:cNvPr>
              <p:cNvSpPr/>
              <p:nvPr/>
            </p:nvSpPr>
            <p:spPr>
              <a:xfrm>
                <a:off x="4995866" y="3429869"/>
                <a:ext cx="2886" cy="3199"/>
              </a:xfrm>
              <a:custGeom>
                <a:avLst/>
                <a:gdLst>
                  <a:gd name="connsiteX0" fmla="*/ 1398 w 2886"/>
                  <a:gd name="connsiteY0" fmla="*/ 0 h 3199"/>
                  <a:gd name="connsiteX1" fmla="*/ 744 w 2886"/>
                  <a:gd name="connsiteY1" fmla="*/ 2649 h 3199"/>
                  <a:gd name="connsiteX2" fmla="*/ 1398 w 2886"/>
                  <a:gd name="connsiteY2" fmla="*/ 0 h 3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86" h="3199">
                    <a:moveTo>
                      <a:pt x="1398" y="0"/>
                    </a:moveTo>
                    <a:cubicBezTo>
                      <a:pt x="1398" y="0"/>
                      <a:pt x="-1251" y="883"/>
                      <a:pt x="744" y="2649"/>
                    </a:cubicBezTo>
                    <a:cubicBezTo>
                      <a:pt x="2740" y="4415"/>
                      <a:pt x="4047" y="1501"/>
                      <a:pt x="1398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1EE9B2FD-EA26-4A5D-A1DF-070C3DEF16A7}"/>
                  </a:ext>
                </a:extLst>
              </p:cNvPr>
              <p:cNvSpPr/>
              <p:nvPr/>
            </p:nvSpPr>
            <p:spPr>
              <a:xfrm>
                <a:off x="5029104" y="3455676"/>
                <a:ext cx="22366" cy="13849"/>
              </a:xfrm>
              <a:custGeom>
                <a:avLst/>
                <a:gdLst>
                  <a:gd name="connsiteX0" fmla="*/ 13423 w 22366"/>
                  <a:gd name="connsiteY0" fmla="*/ 3738 h 13849"/>
                  <a:gd name="connsiteX1" fmla="*/ 5688 w 22366"/>
                  <a:gd name="connsiteY1" fmla="*/ 418 h 13849"/>
                  <a:gd name="connsiteX2" fmla="*/ 1060 w 22366"/>
                  <a:gd name="connsiteY2" fmla="*/ 3950 h 13849"/>
                  <a:gd name="connsiteX3" fmla="*/ 12752 w 22366"/>
                  <a:gd name="connsiteY3" fmla="*/ 11015 h 13849"/>
                  <a:gd name="connsiteX4" fmla="*/ 19604 w 22366"/>
                  <a:gd name="connsiteY4" fmla="*/ 13664 h 13849"/>
                  <a:gd name="connsiteX5" fmla="*/ 21140 w 22366"/>
                  <a:gd name="connsiteY5" fmla="*/ 5946 h 13849"/>
                  <a:gd name="connsiteX6" fmla="*/ 13423 w 22366"/>
                  <a:gd name="connsiteY6" fmla="*/ 3738 h 13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366" h="13849">
                    <a:moveTo>
                      <a:pt x="13423" y="3738"/>
                    </a:moveTo>
                    <a:cubicBezTo>
                      <a:pt x="13423" y="3738"/>
                      <a:pt x="8337" y="1743"/>
                      <a:pt x="5688" y="418"/>
                    </a:cubicBezTo>
                    <a:cubicBezTo>
                      <a:pt x="3039" y="-906"/>
                      <a:pt x="-2259" y="1089"/>
                      <a:pt x="1060" y="3950"/>
                    </a:cubicBezTo>
                    <a:cubicBezTo>
                      <a:pt x="4381" y="6811"/>
                      <a:pt x="11427" y="8807"/>
                      <a:pt x="12752" y="11015"/>
                    </a:cubicBezTo>
                    <a:cubicBezTo>
                      <a:pt x="14253" y="13249"/>
                      <a:pt x="16990" y="14307"/>
                      <a:pt x="19604" y="13664"/>
                    </a:cubicBezTo>
                    <a:cubicBezTo>
                      <a:pt x="22023" y="13010"/>
                      <a:pt x="23577" y="7482"/>
                      <a:pt x="21140" y="5946"/>
                    </a:cubicBezTo>
                    <a:cubicBezTo>
                      <a:pt x="18703" y="4410"/>
                      <a:pt x="18279" y="5505"/>
                      <a:pt x="13423" y="373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2FBE2144-27B8-4080-A459-2E11A246BBC8}"/>
                  </a:ext>
                </a:extLst>
              </p:cNvPr>
              <p:cNvSpPr/>
              <p:nvPr/>
            </p:nvSpPr>
            <p:spPr>
              <a:xfrm>
                <a:off x="5275813" y="3619393"/>
                <a:ext cx="15634" cy="11868"/>
              </a:xfrm>
              <a:custGeom>
                <a:avLst/>
                <a:gdLst>
                  <a:gd name="connsiteX0" fmla="*/ 3574 w 15634"/>
                  <a:gd name="connsiteY0" fmla="*/ 10656 h 11868"/>
                  <a:gd name="connsiteX1" fmla="*/ 14399 w 15634"/>
                  <a:gd name="connsiteY1" fmla="*/ 10214 h 11868"/>
                  <a:gd name="connsiteX2" fmla="*/ 12192 w 15634"/>
                  <a:gd name="connsiteY2" fmla="*/ 3380 h 11868"/>
                  <a:gd name="connsiteX3" fmla="*/ 7989 w 15634"/>
                  <a:gd name="connsiteY3" fmla="*/ 2055 h 11868"/>
                  <a:gd name="connsiteX4" fmla="*/ 2007 w 15634"/>
                  <a:gd name="connsiteY4" fmla="*/ 653 h 11868"/>
                  <a:gd name="connsiteX5" fmla="*/ 1595 w 15634"/>
                  <a:gd name="connsiteY5" fmla="*/ 942 h 11868"/>
                  <a:gd name="connsiteX6" fmla="*/ 3574 w 15634"/>
                  <a:gd name="connsiteY6" fmla="*/ 10656 h 1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634" h="11868">
                    <a:moveTo>
                      <a:pt x="3574" y="10656"/>
                    </a:moveTo>
                    <a:cubicBezTo>
                      <a:pt x="7009" y="12419"/>
                      <a:pt x="11118" y="12251"/>
                      <a:pt x="14399" y="10214"/>
                    </a:cubicBezTo>
                    <a:cubicBezTo>
                      <a:pt x="15936" y="8890"/>
                      <a:pt x="16819" y="2267"/>
                      <a:pt x="12192" y="3380"/>
                    </a:cubicBezTo>
                    <a:cubicBezTo>
                      <a:pt x="12192" y="3380"/>
                      <a:pt x="9101" y="4263"/>
                      <a:pt x="7989" y="2055"/>
                    </a:cubicBezTo>
                    <a:cubicBezTo>
                      <a:pt x="6724" y="16"/>
                      <a:pt x="4046" y="-612"/>
                      <a:pt x="2007" y="653"/>
                    </a:cubicBezTo>
                    <a:cubicBezTo>
                      <a:pt x="1864" y="741"/>
                      <a:pt x="1727" y="838"/>
                      <a:pt x="1595" y="942"/>
                    </a:cubicBezTo>
                    <a:cubicBezTo>
                      <a:pt x="-612" y="2496"/>
                      <a:pt x="-1018" y="8448"/>
                      <a:pt x="3574" y="1065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00110F08-BB9D-4586-8DDE-5597C07533C5}"/>
                  </a:ext>
                </a:extLst>
              </p:cNvPr>
              <p:cNvSpPr/>
              <p:nvPr/>
            </p:nvSpPr>
            <p:spPr>
              <a:xfrm>
                <a:off x="6413674" y="2668911"/>
                <a:ext cx="139614" cy="87464"/>
              </a:xfrm>
              <a:custGeom>
                <a:avLst/>
                <a:gdLst>
                  <a:gd name="connsiteX0" fmla="*/ 45917 w 139614"/>
                  <a:gd name="connsiteY0" fmla="*/ 66554 h 87464"/>
                  <a:gd name="connsiteX1" fmla="*/ 60045 w 139614"/>
                  <a:gd name="connsiteY1" fmla="*/ 67296 h 87464"/>
                  <a:gd name="connsiteX2" fmla="*/ 67109 w 139614"/>
                  <a:gd name="connsiteY2" fmla="*/ 70686 h 87464"/>
                  <a:gd name="connsiteX3" fmla="*/ 76346 w 139614"/>
                  <a:gd name="connsiteY3" fmla="*/ 76161 h 87464"/>
                  <a:gd name="connsiteX4" fmla="*/ 85388 w 139614"/>
                  <a:gd name="connsiteY4" fmla="*/ 82554 h 87464"/>
                  <a:gd name="connsiteX5" fmla="*/ 96496 w 139614"/>
                  <a:gd name="connsiteY5" fmla="*/ 86704 h 87464"/>
                  <a:gd name="connsiteX6" fmla="*/ 105556 w 139614"/>
                  <a:gd name="connsiteY6" fmla="*/ 84444 h 87464"/>
                  <a:gd name="connsiteX7" fmla="*/ 117671 w 139614"/>
                  <a:gd name="connsiteY7" fmla="*/ 83508 h 87464"/>
                  <a:gd name="connsiteX8" fmla="*/ 120391 w 139614"/>
                  <a:gd name="connsiteY8" fmla="*/ 76143 h 87464"/>
                  <a:gd name="connsiteX9" fmla="*/ 128567 w 139614"/>
                  <a:gd name="connsiteY9" fmla="*/ 71728 h 87464"/>
                  <a:gd name="connsiteX10" fmla="*/ 118854 w 139614"/>
                  <a:gd name="connsiteY10" fmla="*/ 54068 h 87464"/>
                  <a:gd name="connsiteX11" fmla="*/ 119737 w 139614"/>
                  <a:gd name="connsiteY11" fmla="*/ 40593 h 87464"/>
                  <a:gd name="connsiteX12" fmla="*/ 126801 w 139614"/>
                  <a:gd name="connsiteY12" fmla="*/ 25582 h 87464"/>
                  <a:gd name="connsiteX13" fmla="*/ 136073 w 139614"/>
                  <a:gd name="connsiteY13" fmla="*/ 14986 h 87464"/>
                  <a:gd name="connsiteX14" fmla="*/ 138493 w 139614"/>
                  <a:gd name="connsiteY14" fmla="*/ 8805 h 87464"/>
                  <a:gd name="connsiteX15" fmla="*/ 135190 w 139614"/>
                  <a:gd name="connsiteY15" fmla="*/ 504 h 87464"/>
                  <a:gd name="connsiteX16" fmla="*/ 133601 w 139614"/>
                  <a:gd name="connsiteY16" fmla="*/ 4654 h 87464"/>
                  <a:gd name="connsiteX17" fmla="*/ 108876 w 139614"/>
                  <a:gd name="connsiteY17" fmla="*/ 7180 h 87464"/>
                  <a:gd name="connsiteX18" fmla="*/ 84152 w 139614"/>
                  <a:gd name="connsiteY18" fmla="*/ 857 h 87464"/>
                  <a:gd name="connsiteX19" fmla="*/ 53122 w 139614"/>
                  <a:gd name="connsiteY19" fmla="*/ 2747 h 87464"/>
                  <a:gd name="connsiteX20" fmla="*/ 28398 w 139614"/>
                  <a:gd name="connsiteY20" fmla="*/ 8451 h 87464"/>
                  <a:gd name="connsiteX21" fmla="*/ 3674 w 139614"/>
                  <a:gd name="connsiteY21" fmla="*/ 19842 h 87464"/>
                  <a:gd name="connsiteX22" fmla="*/ 7471 w 139614"/>
                  <a:gd name="connsiteY22" fmla="*/ 29962 h 87464"/>
                  <a:gd name="connsiteX23" fmla="*/ 13811 w 139614"/>
                  <a:gd name="connsiteY23" fmla="*/ 47057 h 87464"/>
                  <a:gd name="connsiteX24" fmla="*/ 34703 w 139614"/>
                  <a:gd name="connsiteY24" fmla="*/ 52743 h 87464"/>
                  <a:gd name="connsiteX25" fmla="*/ 32795 w 139614"/>
                  <a:gd name="connsiteY25" fmla="*/ 65406 h 87464"/>
                  <a:gd name="connsiteX26" fmla="*/ 28663 w 139614"/>
                  <a:gd name="connsiteY26" fmla="*/ 73000 h 87464"/>
                  <a:gd name="connsiteX27" fmla="*/ 34880 w 139614"/>
                  <a:gd name="connsiteY27" fmla="*/ 71640 h 87464"/>
                  <a:gd name="connsiteX28" fmla="*/ 45917 w 139614"/>
                  <a:gd name="connsiteY28" fmla="*/ 66554 h 87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39614" h="87464">
                    <a:moveTo>
                      <a:pt x="45917" y="66554"/>
                    </a:moveTo>
                    <a:cubicBezTo>
                      <a:pt x="50809" y="65794"/>
                      <a:pt x="57025" y="65035"/>
                      <a:pt x="60045" y="67296"/>
                    </a:cubicBezTo>
                    <a:cubicBezTo>
                      <a:pt x="63065" y="69556"/>
                      <a:pt x="63048" y="70315"/>
                      <a:pt x="67109" y="70686"/>
                    </a:cubicBezTo>
                    <a:cubicBezTo>
                      <a:pt x="71171" y="71057"/>
                      <a:pt x="73132" y="74466"/>
                      <a:pt x="76346" y="76161"/>
                    </a:cubicBezTo>
                    <a:cubicBezTo>
                      <a:pt x="79582" y="77959"/>
                      <a:pt x="82614" y="80102"/>
                      <a:pt x="85388" y="82554"/>
                    </a:cubicBezTo>
                    <a:cubicBezTo>
                      <a:pt x="87454" y="84444"/>
                      <a:pt x="92452" y="89336"/>
                      <a:pt x="96496" y="86704"/>
                    </a:cubicBezTo>
                    <a:cubicBezTo>
                      <a:pt x="100541" y="84073"/>
                      <a:pt x="101794" y="84073"/>
                      <a:pt x="105556" y="84444"/>
                    </a:cubicBezTo>
                    <a:cubicBezTo>
                      <a:pt x="109612" y="84429"/>
                      <a:pt x="113661" y="84116"/>
                      <a:pt x="117671" y="83508"/>
                    </a:cubicBezTo>
                    <a:cubicBezTo>
                      <a:pt x="117389" y="79852"/>
                      <a:pt x="116276" y="77909"/>
                      <a:pt x="120391" y="76143"/>
                    </a:cubicBezTo>
                    <a:cubicBezTo>
                      <a:pt x="125035" y="74148"/>
                      <a:pt x="130987" y="77026"/>
                      <a:pt x="128567" y="71728"/>
                    </a:cubicBezTo>
                    <a:cubicBezTo>
                      <a:pt x="126148" y="66430"/>
                      <a:pt x="118183" y="58925"/>
                      <a:pt x="118854" y="54068"/>
                    </a:cubicBezTo>
                    <a:cubicBezTo>
                      <a:pt x="119525" y="49211"/>
                      <a:pt x="121062" y="46333"/>
                      <a:pt x="119737" y="40593"/>
                    </a:cubicBezTo>
                    <a:cubicBezTo>
                      <a:pt x="118413" y="34854"/>
                      <a:pt x="121062" y="29114"/>
                      <a:pt x="126801" y="25582"/>
                    </a:cubicBezTo>
                    <a:cubicBezTo>
                      <a:pt x="132541" y="22050"/>
                      <a:pt x="131870" y="16098"/>
                      <a:pt x="136073" y="14986"/>
                    </a:cubicBezTo>
                    <a:cubicBezTo>
                      <a:pt x="140276" y="13873"/>
                      <a:pt x="140259" y="11012"/>
                      <a:pt x="138493" y="8805"/>
                    </a:cubicBezTo>
                    <a:cubicBezTo>
                      <a:pt x="136974" y="6915"/>
                      <a:pt x="139005" y="2765"/>
                      <a:pt x="135190" y="504"/>
                    </a:cubicBezTo>
                    <a:cubicBezTo>
                      <a:pt x="134678" y="1899"/>
                      <a:pt x="134201" y="3330"/>
                      <a:pt x="133601" y="4654"/>
                    </a:cubicBezTo>
                    <a:cubicBezTo>
                      <a:pt x="131075" y="10341"/>
                      <a:pt x="117706" y="7816"/>
                      <a:pt x="108876" y="7180"/>
                    </a:cubicBezTo>
                    <a:cubicBezTo>
                      <a:pt x="100046" y="6544"/>
                      <a:pt x="93688" y="3383"/>
                      <a:pt x="84152" y="857"/>
                    </a:cubicBezTo>
                    <a:cubicBezTo>
                      <a:pt x="74615" y="-1668"/>
                      <a:pt x="60098" y="2129"/>
                      <a:pt x="53122" y="2747"/>
                    </a:cubicBezTo>
                    <a:cubicBezTo>
                      <a:pt x="46147" y="3365"/>
                      <a:pt x="33520" y="857"/>
                      <a:pt x="28398" y="8451"/>
                    </a:cubicBezTo>
                    <a:cubicBezTo>
                      <a:pt x="23277" y="16045"/>
                      <a:pt x="11939" y="18571"/>
                      <a:pt x="3674" y="19842"/>
                    </a:cubicBezTo>
                    <a:cubicBezTo>
                      <a:pt x="-4591" y="21114"/>
                      <a:pt x="3056" y="25529"/>
                      <a:pt x="7471" y="29962"/>
                    </a:cubicBezTo>
                    <a:cubicBezTo>
                      <a:pt x="11886" y="34394"/>
                      <a:pt x="10014" y="40099"/>
                      <a:pt x="13811" y="47057"/>
                    </a:cubicBezTo>
                    <a:cubicBezTo>
                      <a:pt x="17608" y="54015"/>
                      <a:pt x="25201" y="52743"/>
                      <a:pt x="34703" y="52743"/>
                    </a:cubicBezTo>
                    <a:cubicBezTo>
                      <a:pt x="44204" y="52743"/>
                      <a:pt x="38482" y="57812"/>
                      <a:pt x="32795" y="65406"/>
                    </a:cubicBezTo>
                    <a:cubicBezTo>
                      <a:pt x="29599" y="69680"/>
                      <a:pt x="28592" y="71340"/>
                      <a:pt x="28663" y="73000"/>
                    </a:cubicBezTo>
                    <a:cubicBezTo>
                      <a:pt x="30807" y="72978"/>
                      <a:pt x="32923" y="72515"/>
                      <a:pt x="34880" y="71640"/>
                    </a:cubicBezTo>
                    <a:cubicBezTo>
                      <a:pt x="38747" y="69750"/>
                      <a:pt x="41008" y="67296"/>
                      <a:pt x="45917" y="6655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3B7D2299-F3B1-4890-90BD-5A6B60E23DC3}"/>
                  </a:ext>
                </a:extLst>
              </p:cNvPr>
              <p:cNvSpPr/>
              <p:nvPr/>
            </p:nvSpPr>
            <p:spPr>
              <a:xfrm>
                <a:off x="6378165" y="2689653"/>
                <a:ext cx="32201" cy="17037"/>
              </a:xfrm>
              <a:custGeom>
                <a:avLst/>
                <a:gdLst>
                  <a:gd name="connsiteX0" fmla="*/ 16965 w 32201"/>
                  <a:gd name="connsiteY0" fmla="*/ 2015 h 17037"/>
                  <a:gd name="connsiteX1" fmla="*/ 13751 w 32201"/>
                  <a:gd name="connsiteY1" fmla="*/ 3675 h 17037"/>
                  <a:gd name="connsiteX2" fmla="*/ 859 w 32201"/>
                  <a:gd name="connsiteY2" fmla="*/ 3781 h 17037"/>
                  <a:gd name="connsiteX3" fmla="*/ 3526 w 32201"/>
                  <a:gd name="connsiteY3" fmla="*/ 9891 h 17037"/>
                  <a:gd name="connsiteX4" fmla="*/ 12074 w 32201"/>
                  <a:gd name="connsiteY4" fmla="*/ 12222 h 17037"/>
                  <a:gd name="connsiteX5" fmla="*/ 17071 w 32201"/>
                  <a:gd name="connsiteY5" fmla="*/ 16443 h 17037"/>
                  <a:gd name="connsiteX6" fmla="*/ 21963 w 32201"/>
                  <a:gd name="connsiteY6" fmla="*/ 16108 h 17037"/>
                  <a:gd name="connsiteX7" fmla="*/ 25637 w 32201"/>
                  <a:gd name="connsiteY7" fmla="*/ 14448 h 17037"/>
                  <a:gd name="connsiteX8" fmla="*/ 28957 w 32201"/>
                  <a:gd name="connsiteY8" fmla="*/ 13441 h 17037"/>
                  <a:gd name="connsiteX9" fmla="*/ 29734 w 32201"/>
                  <a:gd name="connsiteY9" fmla="*/ 11569 h 17037"/>
                  <a:gd name="connsiteX10" fmla="*/ 32189 w 32201"/>
                  <a:gd name="connsiteY10" fmla="*/ 10227 h 17037"/>
                  <a:gd name="connsiteX11" fmla="*/ 29923 w 32201"/>
                  <a:gd name="connsiteY11" fmla="*/ 7466 h 17037"/>
                  <a:gd name="connsiteX12" fmla="*/ 29734 w 32201"/>
                  <a:gd name="connsiteY12" fmla="*/ 7454 h 17037"/>
                  <a:gd name="connsiteX13" fmla="*/ 26626 w 32201"/>
                  <a:gd name="connsiteY13" fmla="*/ 4116 h 17037"/>
                  <a:gd name="connsiteX14" fmla="*/ 21734 w 32201"/>
                  <a:gd name="connsiteY14" fmla="*/ 125 h 17037"/>
                  <a:gd name="connsiteX15" fmla="*/ 16965 w 32201"/>
                  <a:gd name="connsiteY15" fmla="*/ 2015 h 17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2201" h="17037">
                    <a:moveTo>
                      <a:pt x="16965" y="2015"/>
                    </a:moveTo>
                    <a:cubicBezTo>
                      <a:pt x="16965" y="2015"/>
                      <a:pt x="17407" y="4222"/>
                      <a:pt x="13751" y="3675"/>
                    </a:cubicBezTo>
                    <a:cubicBezTo>
                      <a:pt x="9461" y="3304"/>
                      <a:pt x="5144" y="3340"/>
                      <a:pt x="859" y="3781"/>
                    </a:cubicBezTo>
                    <a:cubicBezTo>
                      <a:pt x="-483" y="4010"/>
                      <a:pt x="-695" y="8902"/>
                      <a:pt x="3526" y="9891"/>
                    </a:cubicBezTo>
                    <a:cubicBezTo>
                      <a:pt x="7747" y="10880"/>
                      <a:pt x="9743" y="10774"/>
                      <a:pt x="12074" y="12222"/>
                    </a:cubicBezTo>
                    <a:cubicBezTo>
                      <a:pt x="14405" y="13671"/>
                      <a:pt x="14846" y="15755"/>
                      <a:pt x="17071" y="16443"/>
                    </a:cubicBezTo>
                    <a:cubicBezTo>
                      <a:pt x="19297" y="17132"/>
                      <a:pt x="20851" y="17450"/>
                      <a:pt x="21963" y="16108"/>
                    </a:cubicBezTo>
                    <a:cubicBezTo>
                      <a:pt x="23076" y="14765"/>
                      <a:pt x="23729" y="14677"/>
                      <a:pt x="25637" y="14448"/>
                    </a:cubicBezTo>
                    <a:cubicBezTo>
                      <a:pt x="27544" y="14218"/>
                      <a:pt x="28410" y="15013"/>
                      <a:pt x="28957" y="13441"/>
                    </a:cubicBezTo>
                    <a:cubicBezTo>
                      <a:pt x="29504" y="11869"/>
                      <a:pt x="28410" y="12010"/>
                      <a:pt x="29734" y="11569"/>
                    </a:cubicBezTo>
                    <a:cubicBezTo>
                      <a:pt x="31059" y="11127"/>
                      <a:pt x="32083" y="11445"/>
                      <a:pt x="32189" y="10227"/>
                    </a:cubicBezTo>
                    <a:cubicBezTo>
                      <a:pt x="32326" y="8839"/>
                      <a:pt x="31311" y="7603"/>
                      <a:pt x="29923" y="7466"/>
                    </a:cubicBezTo>
                    <a:cubicBezTo>
                      <a:pt x="29860" y="7459"/>
                      <a:pt x="29797" y="7456"/>
                      <a:pt x="29734" y="7454"/>
                    </a:cubicBezTo>
                    <a:cubicBezTo>
                      <a:pt x="28074" y="7454"/>
                      <a:pt x="29416" y="4893"/>
                      <a:pt x="26626" y="4116"/>
                    </a:cubicBezTo>
                    <a:cubicBezTo>
                      <a:pt x="23835" y="3339"/>
                      <a:pt x="24401" y="461"/>
                      <a:pt x="21734" y="125"/>
                    </a:cubicBezTo>
                    <a:cubicBezTo>
                      <a:pt x="19067" y="-210"/>
                      <a:pt x="16860" y="37"/>
                      <a:pt x="16965" y="20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8EBE0948-7B52-45A5-AA48-C0F11552C504}"/>
                  </a:ext>
                </a:extLst>
              </p:cNvPr>
              <p:cNvSpPr/>
              <p:nvPr/>
            </p:nvSpPr>
            <p:spPr>
              <a:xfrm>
                <a:off x="6374896" y="2705110"/>
                <a:ext cx="43597" cy="32796"/>
              </a:xfrm>
              <a:custGeom>
                <a:avLst/>
                <a:gdLst>
                  <a:gd name="connsiteX0" fmla="*/ 34010 w 43597"/>
                  <a:gd name="connsiteY0" fmla="*/ 5702 h 32796"/>
                  <a:gd name="connsiteX1" fmla="*/ 30796 w 43597"/>
                  <a:gd name="connsiteY1" fmla="*/ 6143 h 32796"/>
                  <a:gd name="connsiteX2" fmla="*/ 24350 w 43597"/>
                  <a:gd name="connsiteY2" fmla="*/ 3583 h 32796"/>
                  <a:gd name="connsiteX3" fmla="*/ 17462 w 43597"/>
                  <a:gd name="connsiteY3" fmla="*/ 4024 h 32796"/>
                  <a:gd name="connsiteX4" fmla="*/ 10010 w 43597"/>
                  <a:gd name="connsiteY4" fmla="*/ 6585 h 32796"/>
                  <a:gd name="connsiteX5" fmla="*/ 455 w 43597"/>
                  <a:gd name="connsiteY5" fmla="*/ 8580 h 32796"/>
                  <a:gd name="connsiteX6" fmla="*/ 2574 w 43597"/>
                  <a:gd name="connsiteY6" fmla="*/ 12254 h 32796"/>
                  <a:gd name="connsiteX7" fmla="*/ 1020 w 43597"/>
                  <a:gd name="connsiteY7" fmla="*/ 17799 h 32796"/>
                  <a:gd name="connsiteX8" fmla="*/ 1232 w 43597"/>
                  <a:gd name="connsiteY8" fmla="*/ 20466 h 32796"/>
                  <a:gd name="connsiteX9" fmla="*/ 3457 w 43597"/>
                  <a:gd name="connsiteY9" fmla="*/ 24687 h 32796"/>
                  <a:gd name="connsiteX10" fmla="*/ 2786 w 43597"/>
                  <a:gd name="connsiteY10" fmla="*/ 32139 h 32796"/>
                  <a:gd name="connsiteX11" fmla="*/ 9127 w 43597"/>
                  <a:gd name="connsiteY11" fmla="*/ 31698 h 32796"/>
                  <a:gd name="connsiteX12" fmla="*/ 13577 w 43597"/>
                  <a:gd name="connsiteY12" fmla="*/ 27689 h 32796"/>
                  <a:gd name="connsiteX13" fmla="*/ 19458 w 43597"/>
                  <a:gd name="connsiteY13" fmla="*/ 22144 h 32796"/>
                  <a:gd name="connsiteX14" fmla="*/ 32791 w 43597"/>
                  <a:gd name="connsiteY14" fmla="*/ 18700 h 32796"/>
                  <a:gd name="connsiteX15" fmla="*/ 39449 w 43597"/>
                  <a:gd name="connsiteY15" fmla="*/ 13914 h 32796"/>
                  <a:gd name="connsiteX16" fmla="*/ 43458 w 43597"/>
                  <a:gd name="connsiteY16" fmla="*/ 10700 h 32796"/>
                  <a:gd name="connsiteX17" fmla="*/ 42787 w 43597"/>
                  <a:gd name="connsiteY17" fmla="*/ 3353 h 32796"/>
                  <a:gd name="connsiteX18" fmla="*/ 39679 w 43597"/>
                  <a:gd name="connsiteY18" fmla="*/ 580 h 32796"/>
                  <a:gd name="connsiteX19" fmla="*/ 34010 w 43597"/>
                  <a:gd name="connsiteY19" fmla="*/ 5702 h 32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3597" h="32796">
                    <a:moveTo>
                      <a:pt x="34010" y="5702"/>
                    </a:moveTo>
                    <a:cubicBezTo>
                      <a:pt x="34010" y="5702"/>
                      <a:pt x="33568" y="8139"/>
                      <a:pt x="30796" y="6143"/>
                    </a:cubicBezTo>
                    <a:cubicBezTo>
                      <a:pt x="29028" y="4538"/>
                      <a:pt x="26737" y="3628"/>
                      <a:pt x="24350" y="3583"/>
                    </a:cubicBezTo>
                    <a:cubicBezTo>
                      <a:pt x="21241" y="3247"/>
                      <a:pt x="20570" y="1923"/>
                      <a:pt x="17462" y="4024"/>
                    </a:cubicBezTo>
                    <a:cubicBezTo>
                      <a:pt x="15336" y="5690"/>
                      <a:pt x="12711" y="6592"/>
                      <a:pt x="10010" y="6585"/>
                    </a:cubicBezTo>
                    <a:cubicBezTo>
                      <a:pt x="6354" y="7026"/>
                      <a:pt x="455" y="6797"/>
                      <a:pt x="455" y="8580"/>
                    </a:cubicBezTo>
                    <a:cubicBezTo>
                      <a:pt x="455" y="10364"/>
                      <a:pt x="2574" y="9357"/>
                      <a:pt x="2574" y="12254"/>
                    </a:cubicBezTo>
                    <a:cubicBezTo>
                      <a:pt x="2574" y="15150"/>
                      <a:pt x="2239" y="16916"/>
                      <a:pt x="1020" y="17799"/>
                    </a:cubicBezTo>
                    <a:cubicBezTo>
                      <a:pt x="-198" y="18682"/>
                      <a:pt x="-551" y="20024"/>
                      <a:pt x="1232" y="20466"/>
                    </a:cubicBezTo>
                    <a:cubicBezTo>
                      <a:pt x="3016" y="20907"/>
                      <a:pt x="3563" y="21473"/>
                      <a:pt x="3457" y="24687"/>
                    </a:cubicBezTo>
                    <a:cubicBezTo>
                      <a:pt x="3352" y="27901"/>
                      <a:pt x="1338" y="31574"/>
                      <a:pt x="2786" y="32139"/>
                    </a:cubicBezTo>
                    <a:cubicBezTo>
                      <a:pt x="4235" y="32704"/>
                      <a:pt x="8349" y="33464"/>
                      <a:pt x="9127" y="31698"/>
                    </a:cubicBezTo>
                    <a:cubicBezTo>
                      <a:pt x="9904" y="29932"/>
                      <a:pt x="12659" y="30250"/>
                      <a:pt x="13577" y="27689"/>
                    </a:cubicBezTo>
                    <a:cubicBezTo>
                      <a:pt x="14495" y="25128"/>
                      <a:pt x="15449" y="22391"/>
                      <a:pt x="19458" y="22144"/>
                    </a:cubicBezTo>
                    <a:cubicBezTo>
                      <a:pt x="23467" y="21896"/>
                      <a:pt x="30337" y="21473"/>
                      <a:pt x="32791" y="18700"/>
                    </a:cubicBezTo>
                    <a:cubicBezTo>
                      <a:pt x="34619" y="16620"/>
                      <a:pt x="36896" y="14984"/>
                      <a:pt x="39449" y="13914"/>
                    </a:cubicBezTo>
                    <a:cubicBezTo>
                      <a:pt x="42010" y="12589"/>
                      <a:pt x="42893" y="13808"/>
                      <a:pt x="43458" y="10700"/>
                    </a:cubicBezTo>
                    <a:cubicBezTo>
                      <a:pt x="44023" y="7591"/>
                      <a:pt x="42681" y="5578"/>
                      <a:pt x="42787" y="3353"/>
                    </a:cubicBezTo>
                    <a:cubicBezTo>
                      <a:pt x="42893" y="1128"/>
                      <a:pt x="40456" y="-1080"/>
                      <a:pt x="39679" y="580"/>
                    </a:cubicBezTo>
                    <a:cubicBezTo>
                      <a:pt x="38902" y="2240"/>
                      <a:pt x="34893" y="3353"/>
                      <a:pt x="34010" y="570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B52B974A-B2B0-4AFB-BC6D-BA4BBDED74CB}"/>
                  </a:ext>
                </a:extLst>
              </p:cNvPr>
              <p:cNvSpPr/>
              <p:nvPr/>
            </p:nvSpPr>
            <p:spPr>
              <a:xfrm>
                <a:off x="6072371" y="2239820"/>
                <a:ext cx="368729" cy="601661"/>
              </a:xfrm>
              <a:custGeom>
                <a:avLst/>
                <a:gdLst>
                  <a:gd name="connsiteX0" fmla="*/ 355890 w 368729"/>
                  <a:gd name="connsiteY0" fmla="*/ 138042 h 601661"/>
                  <a:gd name="connsiteX1" fmla="*/ 356773 w 368729"/>
                  <a:gd name="connsiteY1" fmla="*/ 124214 h 601661"/>
                  <a:gd name="connsiteX2" fmla="*/ 361789 w 368729"/>
                  <a:gd name="connsiteY2" fmla="*/ 113900 h 601661"/>
                  <a:gd name="connsiteX3" fmla="*/ 355007 w 368729"/>
                  <a:gd name="connsiteY3" fmla="*/ 99189 h 601661"/>
                  <a:gd name="connsiteX4" fmla="*/ 355007 w 368729"/>
                  <a:gd name="connsiteY4" fmla="*/ 87410 h 601661"/>
                  <a:gd name="connsiteX5" fmla="*/ 351475 w 368729"/>
                  <a:gd name="connsiteY5" fmla="*/ 75930 h 601661"/>
                  <a:gd name="connsiteX6" fmla="*/ 348544 w 368729"/>
                  <a:gd name="connsiteY6" fmla="*/ 67400 h 601661"/>
                  <a:gd name="connsiteX7" fmla="*/ 350592 w 368729"/>
                  <a:gd name="connsiteY7" fmla="*/ 56221 h 601661"/>
                  <a:gd name="connsiteX8" fmla="*/ 338230 w 368729"/>
                  <a:gd name="connsiteY8" fmla="*/ 40027 h 601661"/>
                  <a:gd name="connsiteX9" fmla="*/ 325585 w 368729"/>
                  <a:gd name="connsiteY9" fmla="*/ 32663 h 601661"/>
                  <a:gd name="connsiteX10" fmla="*/ 309974 w 368729"/>
                  <a:gd name="connsiteY10" fmla="*/ 29731 h 601661"/>
                  <a:gd name="connsiteX11" fmla="*/ 297912 w 368729"/>
                  <a:gd name="connsiteY11" fmla="*/ 22367 h 601661"/>
                  <a:gd name="connsiteX12" fmla="*/ 277903 w 368729"/>
                  <a:gd name="connsiteY12" fmla="*/ 10004 h 601661"/>
                  <a:gd name="connsiteX13" fmla="*/ 273470 w 368729"/>
                  <a:gd name="connsiteY13" fmla="*/ 1262 h 601661"/>
                  <a:gd name="connsiteX14" fmla="*/ 256481 w 368729"/>
                  <a:gd name="connsiteY14" fmla="*/ 150 h 601661"/>
                  <a:gd name="connsiteX15" fmla="*/ 258035 w 368729"/>
                  <a:gd name="connsiteY15" fmla="*/ 6772 h 601661"/>
                  <a:gd name="connsiteX16" fmla="*/ 260684 w 368729"/>
                  <a:gd name="connsiteY16" fmla="*/ 15603 h 601661"/>
                  <a:gd name="connsiteX17" fmla="*/ 255386 w 368729"/>
                  <a:gd name="connsiteY17" fmla="*/ 20671 h 601661"/>
                  <a:gd name="connsiteX18" fmla="*/ 253178 w 368729"/>
                  <a:gd name="connsiteY18" fmla="*/ 27082 h 601661"/>
                  <a:gd name="connsiteX19" fmla="*/ 251624 w 368729"/>
                  <a:gd name="connsiteY19" fmla="*/ 35682 h 601661"/>
                  <a:gd name="connsiteX20" fmla="*/ 237496 w 368729"/>
                  <a:gd name="connsiteY20" fmla="*/ 31709 h 601661"/>
                  <a:gd name="connsiteX21" fmla="*/ 219623 w 368729"/>
                  <a:gd name="connsiteY21" fmla="*/ 28848 h 601661"/>
                  <a:gd name="connsiteX22" fmla="*/ 201963 w 368729"/>
                  <a:gd name="connsiteY22" fmla="*/ 24203 h 601661"/>
                  <a:gd name="connsiteX23" fmla="*/ 197319 w 368729"/>
                  <a:gd name="connsiteY23" fmla="*/ 35682 h 601661"/>
                  <a:gd name="connsiteX24" fmla="*/ 198202 w 368729"/>
                  <a:gd name="connsiteY24" fmla="*/ 46508 h 601661"/>
                  <a:gd name="connsiteX25" fmla="*/ 189813 w 368729"/>
                  <a:gd name="connsiteY25" fmla="*/ 53131 h 601661"/>
                  <a:gd name="connsiteX26" fmla="*/ 180983 w 368729"/>
                  <a:gd name="connsiteY26" fmla="*/ 48928 h 601661"/>
                  <a:gd name="connsiteX27" fmla="*/ 172594 w 368729"/>
                  <a:gd name="connsiteY27" fmla="*/ 46279 h 601661"/>
                  <a:gd name="connsiteX28" fmla="*/ 162227 w 368729"/>
                  <a:gd name="connsiteY28" fmla="*/ 55780 h 601661"/>
                  <a:gd name="connsiteX29" fmla="*/ 153397 w 368729"/>
                  <a:gd name="connsiteY29" fmla="*/ 71003 h 601661"/>
                  <a:gd name="connsiteX30" fmla="*/ 144567 w 368729"/>
                  <a:gd name="connsiteY30" fmla="*/ 76743 h 601661"/>
                  <a:gd name="connsiteX31" fmla="*/ 146545 w 368729"/>
                  <a:gd name="connsiteY31" fmla="*/ 85361 h 601661"/>
                  <a:gd name="connsiteX32" fmla="*/ 148753 w 368729"/>
                  <a:gd name="connsiteY32" fmla="*/ 95727 h 601661"/>
                  <a:gd name="connsiteX33" fmla="*/ 141918 w 368729"/>
                  <a:gd name="connsiteY33" fmla="*/ 104558 h 601661"/>
                  <a:gd name="connsiteX34" fmla="*/ 128443 w 368729"/>
                  <a:gd name="connsiteY34" fmla="*/ 119357 h 601661"/>
                  <a:gd name="connsiteX35" fmla="*/ 126236 w 368729"/>
                  <a:gd name="connsiteY35" fmla="*/ 128629 h 601661"/>
                  <a:gd name="connsiteX36" fmla="*/ 99745 w 368729"/>
                  <a:gd name="connsiteY36" fmla="*/ 140991 h 601661"/>
                  <a:gd name="connsiteX37" fmla="*/ 99304 w 368729"/>
                  <a:gd name="connsiteY37" fmla="*/ 156885 h 601661"/>
                  <a:gd name="connsiteX38" fmla="*/ 96001 w 368729"/>
                  <a:gd name="connsiteY38" fmla="*/ 169018 h 601661"/>
                  <a:gd name="connsiteX39" fmla="*/ 93352 w 368729"/>
                  <a:gd name="connsiteY39" fmla="*/ 182051 h 601661"/>
                  <a:gd name="connsiteX40" fmla="*/ 75463 w 368729"/>
                  <a:gd name="connsiteY40" fmla="*/ 206987 h 601661"/>
                  <a:gd name="connsiteX41" fmla="*/ 81644 w 368729"/>
                  <a:gd name="connsiteY41" fmla="*/ 217142 h 601661"/>
                  <a:gd name="connsiteX42" fmla="*/ 87383 w 368729"/>
                  <a:gd name="connsiteY42" fmla="*/ 224436 h 601661"/>
                  <a:gd name="connsiteX43" fmla="*/ 84293 w 368729"/>
                  <a:gd name="connsiteY43" fmla="*/ 230175 h 601661"/>
                  <a:gd name="connsiteX44" fmla="*/ 78553 w 368729"/>
                  <a:gd name="connsiteY44" fmla="*/ 236569 h 601661"/>
                  <a:gd name="connsiteX45" fmla="*/ 58244 w 368729"/>
                  <a:gd name="connsiteY45" fmla="*/ 235915 h 601661"/>
                  <a:gd name="connsiteX46" fmla="*/ 44557 w 368729"/>
                  <a:gd name="connsiteY46" fmla="*/ 241425 h 601661"/>
                  <a:gd name="connsiteX47" fmla="*/ 32636 w 368729"/>
                  <a:gd name="connsiteY47" fmla="*/ 257549 h 601661"/>
                  <a:gd name="connsiteX48" fmla="*/ 26685 w 368729"/>
                  <a:gd name="connsiteY48" fmla="*/ 270794 h 601661"/>
                  <a:gd name="connsiteX49" fmla="*/ 32195 w 368729"/>
                  <a:gd name="connsiteY49" fmla="*/ 281390 h 601661"/>
                  <a:gd name="connsiteX50" fmla="*/ 28663 w 368729"/>
                  <a:gd name="connsiteY50" fmla="*/ 295519 h 601661"/>
                  <a:gd name="connsiteX51" fmla="*/ 30429 w 368729"/>
                  <a:gd name="connsiteY51" fmla="*/ 308764 h 601661"/>
                  <a:gd name="connsiteX52" fmla="*/ 32636 w 368729"/>
                  <a:gd name="connsiteY52" fmla="*/ 318919 h 601661"/>
                  <a:gd name="connsiteX53" fmla="*/ 29546 w 368729"/>
                  <a:gd name="connsiteY53" fmla="*/ 330398 h 601661"/>
                  <a:gd name="connsiteX54" fmla="*/ 33078 w 368729"/>
                  <a:gd name="connsiteY54" fmla="*/ 340994 h 601661"/>
                  <a:gd name="connsiteX55" fmla="*/ 45881 w 368729"/>
                  <a:gd name="connsiteY55" fmla="*/ 350036 h 601661"/>
                  <a:gd name="connsiteX56" fmla="*/ 49855 w 368729"/>
                  <a:gd name="connsiteY56" fmla="*/ 360420 h 601661"/>
                  <a:gd name="connsiteX57" fmla="*/ 39259 w 368729"/>
                  <a:gd name="connsiteY57" fmla="*/ 367926 h 601661"/>
                  <a:gd name="connsiteX58" fmla="*/ 33749 w 368729"/>
                  <a:gd name="connsiteY58" fmla="*/ 375202 h 601661"/>
                  <a:gd name="connsiteX59" fmla="*/ 39930 w 368729"/>
                  <a:gd name="connsiteY59" fmla="*/ 387352 h 601661"/>
                  <a:gd name="connsiteX60" fmla="*/ 40813 w 368729"/>
                  <a:gd name="connsiteY60" fmla="*/ 395299 h 601661"/>
                  <a:gd name="connsiteX61" fmla="*/ 38817 w 368729"/>
                  <a:gd name="connsiteY61" fmla="*/ 408986 h 601661"/>
                  <a:gd name="connsiteX62" fmla="*/ 29334 w 368729"/>
                  <a:gd name="connsiteY62" fmla="*/ 415609 h 601661"/>
                  <a:gd name="connsiteX63" fmla="*/ 21599 w 368729"/>
                  <a:gd name="connsiteY63" fmla="*/ 421560 h 601661"/>
                  <a:gd name="connsiteX64" fmla="*/ 16300 w 368729"/>
                  <a:gd name="connsiteY64" fmla="*/ 434806 h 601661"/>
                  <a:gd name="connsiteX65" fmla="*/ 20503 w 368729"/>
                  <a:gd name="connsiteY65" fmla="*/ 445402 h 601661"/>
                  <a:gd name="connsiteX66" fmla="*/ 14764 w 368729"/>
                  <a:gd name="connsiteY66" fmla="*/ 456440 h 601661"/>
                  <a:gd name="connsiteX67" fmla="*/ 5492 w 368729"/>
                  <a:gd name="connsiteY67" fmla="*/ 451141 h 601661"/>
                  <a:gd name="connsiteX68" fmla="*/ 0 w 368729"/>
                  <a:gd name="connsiteY68" fmla="*/ 450806 h 601661"/>
                  <a:gd name="connsiteX69" fmla="*/ 4804 w 368729"/>
                  <a:gd name="connsiteY69" fmla="*/ 469808 h 601661"/>
                  <a:gd name="connsiteX70" fmla="*/ 15558 w 368729"/>
                  <a:gd name="connsiteY70" fmla="*/ 487469 h 601661"/>
                  <a:gd name="connsiteX71" fmla="*/ 23788 w 368729"/>
                  <a:gd name="connsiteY71" fmla="*/ 509615 h 601661"/>
                  <a:gd name="connsiteX72" fmla="*/ 32018 w 368729"/>
                  <a:gd name="connsiteY72" fmla="*/ 529235 h 601661"/>
                  <a:gd name="connsiteX73" fmla="*/ 45299 w 368729"/>
                  <a:gd name="connsiteY73" fmla="*/ 547585 h 601661"/>
                  <a:gd name="connsiteX74" fmla="*/ 44680 w 368729"/>
                  <a:gd name="connsiteY74" fmla="*/ 565245 h 601661"/>
                  <a:gd name="connsiteX75" fmla="*/ 48477 w 368729"/>
                  <a:gd name="connsiteY75" fmla="*/ 580433 h 601661"/>
                  <a:gd name="connsiteX76" fmla="*/ 56072 w 368729"/>
                  <a:gd name="connsiteY76" fmla="*/ 598093 h 601661"/>
                  <a:gd name="connsiteX77" fmla="*/ 86447 w 368729"/>
                  <a:gd name="connsiteY77" fmla="*/ 598711 h 601661"/>
                  <a:gd name="connsiteX78" fmla="*/ 89608 w 368729"/>
                  <a:gd name="connsiteY78" fmla="*/ 586066 h 601661"/>
                  <a:gd name="connsiteX79" fmla="*/ 97838 w 368729"/>
                  <a:gd name="connsiteY79" fmla="*/ 575311 h 601661"/>
                  <a:gd name="connsiteX80" fmla="*/ 114915 w 368729"/>
                  <a:gd name="connsiteY80" fmla="*/ 568971 h 601661"/>
                  <a:gd name="connsiteX81" fmla="*/ 133900 w 368729"/>
                  <a:gd name="connsiteY81" fmla="*/ 570878 h 601661"/>
                  <a:gd name="connsiteX82" fmla="*/ 142130 w 368729"/>
                  <a:gd name="connsiteY82" fmla="*/ 556326 h 601661"/>
                  <a:gd name="connsiteX83" fmla="*/ 150960 w 368729"/>
                  <a:gd name="connsiteY83" fmla="*/ 539867 h 601661"/>
                  <a:gd name="connsiteX84" fmla="*/ 156029 w 368729"/>
                  <a:gd name="connsiteY84" fmla="*/ 520246 h 601661"/>
                  <a:gd name="connsiteX85" fmla="*/ 157918 w 368729"/>
                  <a:gd name="connsiteY85" fmla="*/ 503169 h 601661"/>
                  <a:gd name="connsiteX86" fmla="*/ 156647 w 368729"/>
                  <a:gd name="connsiteY86" fmla="*/ 480387 h 601661"/>
                  <a:gd name="connsiteX87" fmla="*/ 168673 w 368729"/>
                  <a:gd name="connsiteY87" fmla="*/ 467089 h 601661"/>
                  <a:gd name="connsiteX88" fmla="*/ 182590 w 368729"/>
                  <a:gd name="connsiteY88" fmla="*/ 459495 h 601661"/>
                  <a:gd name="connsiteX89" fmla="*/ 190184 w 368729"/>
                  <a:gd name="connsiteY89" fmla="*/ 460766 h 601661"/>
                  <a:gd name="connsiteX90" fmla="*/ 206643 w 368729"/>
                  <a:gd name="connsiteY90" fmla="*/ 447468 h 601661"/>
                  <a:gd name="connsiteX91" fmla="*/ 211712 w 368729"/>
                  <a:gd name="connsiteY91" fmla="*/ 432280 h 601661"/>
                  <a:gd name="connsiteX92" fmla="*/ 221196 w 368729"/>
                  <a:gd name="connsiteY92" fmla="*/ 424686 h 601661"/>
                  <a:gd name="connsiteX93" fmla="*/ 215509 w 368729"/>
                  <a:gd name="connsiteY93" fmla="*/ 412660 h 601661"/>
                  <a:gd name="connsiteX94" fmla="*/ 211076 w 368729"/>
                  <a:gd name="connsiteY94" fmla="*/ 402540 h 601661"/>
                  <a:gd name="connsiteX95" fmla="*/ 202846 w 368729"/>
                  <a:gd name="connsiteY95" fmla="*/ 396854 h 601661"/>
                  <a:gd name="connsiteX96" fmla="*/ 192091 w 368729"/>
                  <a:gd name="connsiteY96" fmla="*/ 389260 h 601661"/>
                  <a:gd name="connsiteX97" fmla="*/ 174431 w 368729"/>
                  <a:gd name="connsiteY97" fmla="*/ 384191 h 601661"/>
                  <a:gd name="connsiteX98" fmla="*/ 170634 w 368729"/>
                  <a:gd name="connsiteY98" fmla="*/ 356977 h 601661"/>
                  <a:gd name="connsiteX99" fmla="*/ 178881 w 368729"/>
                  <a:gd name="connsiteY99" fmla="*/ 334195 h 601661"/>
                  <a:gd name="connsiteX100" fmla="*/ 179499 w 368729"/>
                  <a:gd name="connsiteY100" fmla="*/ 315846 h 601661"/>
                  <a:gd name="connsiteX101" fmla="*/ 182025 w 368729"/>
                  <a:gd name="connsiteY101" fmla="*/ 304455 h 601661"/>
                  <a:gd name="connsiteX102" fmla="*/ 197213 w 368729"/>
                  <a:gd name="connsiteY102" fmla="*/ 293700 h 601661"/>
                  <a:gd name="connsiteX103" fmla="*/ 209239 w 368729"/>
                  <a:gd name="connsiteY103" fmla="*/ 279148 h 601661"/>
                  <a:gd name="connsiteX104" fmla="*/ 233964 w 368729"/>
                  <a:gd name="connsiteY104" fmla="*/ 263960 h 601661"/>
                  <a:gd name="connsiteX105" fmla="*/ 251624 w 368729"/>
                  <a:gd name="connsiteY105" fmla="*/ 256366 h 601661"/>
                  <a:gd name="connsiteX106" fmla="*/ 272516 w 368729"/>
                  <a:gd name="connsiteY106" fmla="*/ 245593 h 601661"/>
                  <a:gd name="connsiteX107" fmla="*/ 288322 w 368729"/>
                  <a:gd name="connsiteY107" fmla="*/ 225990 h 601661"/>
                  <a:gd name="connsiteX108" fmla="*/ 290865 w 368729"/>
                  <a:gd name="connsiteY108" fmla="*/ 211420 h 601661"/>
                  <a:gd name="connsiteX109" fmla="*/ 286433 w 368729"/>
                  <a:gd name="connsiteY109" fmla="*/ 200029 h 601661"/>
                  <a:gd name="connsiteX110" fmla="*/ 296552 w 368729"/>
                  <a:gd name="connsiteY110" fmla="*/ 182369 h 601661"/>
                  <a:gd name="connsiteX111" fmla="*/ 306053 w 368729"/>
                  <a:gd name="connsiteY111" fmla="*/ 169088 h 601661"/>
                  <a:gd name="connsiteX112" fmla="*/ 318080 w 368729"/>
                  <a:gd name="connsiteY112" fmla="*/ 160258 h 601661"/>
                  <a:gd name="connsiteX113" fmla="*/ 338954 w 368729"/>
                  <a:gd name="connsiteY113" fmla="*/ 159623 h 601661"/>
                  <a:gd name="connsiteX114" fmla="*/ 360465 w 368729"/>
                  <a:gd name="connsiteY114" fmla="*/ 158987 h 601661"/>
                  <a:gd name="connsiteX115" fmla="*/ 368729 w 368729"/>
                  <a:gd name="connsiteY115" fmla="*/ 158987 h 601661"/>
                  <a:gd name="connsiteX116" fmla="*/ 366504 w 368729"/>
                  <a:gd name="connsiteY116" fmla="*/ 149097 h 601661"/>
                  <a:gd name="connsiteX117" fmla="*/ 355890 w 368729"/>
                  <a:gd name="connsiteY117" fmla="*/ 138042 h 60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368729" h="601661">
                    <a:moveTo>
                      <a:pt x="355890" y="138042"/>
                    </a:moveTo>
                    <a:cubicBezTo>
                      <a:pt x="352076" y="135092"/>
                      <a:pt x="353842" y="126262"/>
                      <a:pt x="356773" y="124214"/>
                    </a:cubicBezTo>
                    <a:cubicBezTo>
                      <a:pt x="359705" y="122165"/>
                      <a:pt x="359422" y="120081"/>
                      <a:pt x="361789" y="113900"/>
                    </a:cubicBezTo>
                    <a:cubicBezTo>
                      <a:pt x="364156" y="107719"/>
                      <a:pt x="359422" y="103021"/>
                      <a:pt x="355007" y="99189"/>
                    </a:cubicBezTo>
                    <a:cubicBezTo>
                      <a:pt x="350592" y="95357"/>
                      <a:pt x="350592" y="91242"/>
                      <a:pt x="355007" y="87410"/>
                    </a:cubicBezTo>
                    <a:cubicBezTo>
                      <a:pt x="359422" y="83577"/>
                      <a:pt x="353842" y="77997"/>
                      <a:pt x="351475" y="75930"/>
                    </a:cubicBezTo>
                    <a:cubicBezTo>
                      <a:pt x="349109" y="73864"/>
                      <a:pt x="350010" y="70632"/>
                      <a:pt x="348544" y="67400"/>
                    </a:cubicBezTo>
                    <a:cubicBezTo>
                      <a:pt x="347078" y="64168"/>
                      <a:pt x="348244" y="60919"/>
                      <a:pt x="350592" y="56221"/>
                    </a:cubicBezTo>
                    <a:cubicBezTo>
                      <a:pt x="352941" y="51524"/>
                      <a:pt x="343528" y="43859"/>
                      <a:pt x="338230" y="40027"/>
                    </a:cubicBezTo>
                    <a:cubicBezTo>
                      <a:pt x="332932" y="36195"/>
                      <a:pt x="330001" y="35312"/>
                      <a:pt x="325585" y="32663"/>
                    </a:cubicBezTo>
                    <a:cubicBezTo>
                      <a:pt x="321170" y="30013"/>
                      <a:pt x="314106" y="29731"/>
                      <a:pt x="309974" y="29731"/>
                    </a:cubicBezTo>
                    <a:cubicBezTo>
                      <a:pt x="305841" y="29731"/>
                      <a:pt x="300561" y="25316"/>
                      <a:pt x="297912" y="22367"/>
                    </a:cubicBezTo>
                    <a:cubicBezTo>
                      <a:pt x="295263" y="19417"/>
                      <a:pt x="284084" y="12071"/>
                      <a:pt x="277903" y="10004"/>
                    </a:cubicBezTo>
                    <a:cubicBezTo>
                      <a:pt x="274512" y="8874"/>
                      <a:pt x="273611" y="4706"/>
                      <a:pt x="273470" y="1262"/>
                    </a:cubicBezTo>
                    <a:cubicBezTo>
                      <a:pt x="269320" y="1792"/>
                      <a:pt x="264127" y="-610"/>
                      <a:pt x="256481" y="150"/>
                    </a:cubicBezTo>
                    <a:cubicBezTo>
                      <a:pt x="245231" y="1245"/>
                      <a:pt x="254944" y="5006"/>
                      <a:pt x="258035" y="6772"/>
                    </a:cubicBezTo>
                    <a:cubicBezTo>
                      <a:pt x="261125" y="8538"/>
                      <a:pt x="260684" y="10958"/>
                      <a:pt x="260684" y="15603"/>
                    </a:cubicBezTo>
                    <a:cubicBezTo>
                      <a:pt x="260684" y="20247"/>
                      <a:pt x="258247" y="18905"/>
                      <a:pt x="255386" y="20671"/>
                    </a:cubicBezTo>
                    <a:cubicBezTo>
                      <a:pt x="252525" y="22437"/>
                      <a:pt x="251183" y="25757"/>
                      <a:pt x="253178" y="27082"/>
                    </a:cubicBezTo>
                    <a:cubicBezTo>
                      <a:pt x="255174" y="28406"/>
                      <a:pt x="253178" y="31709"/>
                      <a:pt x="251624" y="35682"/>
                    </a:cubicBezTo>
                    <a:cubicBezTo>
                      <a:pt x="250070" y="39656"/>
                      <a:pt x="240587" y="35029"/>
                      <a:pt x="237496" y="31709"/>
                    </a:cubicBezTo>
                    <a:cubicBezTo>
                      <a:pt x="234405" y="28389"/>
                      <a:pt x="226017" y="29501"/>
                      <a:pt x="219623" y="28848"/>
                    </a:cubicBezTo>
                    <a:cubicBezTo>
                      <a:pt x="213231" y="28194"/>
                      <a:pt x="212118" y="24203"/>
                      <a:pt x="201963" y="24203"/>
                    </a:cubicBezTo>
                    <a:cubicBezTo>
                      <a:pt x="191808" y="24203"/>
                      <a:pt x="197319" y="31938"/>
                      <a:pt x="197319" y="35682"/>
                    </a:cubicBezTo>
                    <a:cubicBezTo>
                      <a:pt x="197319" y="39426"/>
                      <a:pt x="199756" y="42535"/>
                      <a:pt x="198202" y="46508"/>
                    </a:cubicBezTo>
                    <a:cubicBezTo>
                      <a:pt x="196605" y="49914"/>
                      <a:pt x="193496" y="52368"/>
                      <a:pt x="189813" y="53131"/>
                    </a:cubicBezTo>
                    <a:cubicBezTo>
                      <a:pt x="187393" y="53572"/>
                      <a:pt x="182095" y="52018"/>
                      <a:pt x="180983" y="48928"/>
                    </a:cubicBezTo>
                    <a:cubicBezTo>
                      <a:pt x="179870" y="45837"/>
                      <a:pt x="178334" y="46067"/>
                      <a:pt x="172594" y="46279"/>
                    </a:cubicBezTo>
                    <a:cubicBezTo>
                      <a:pt x="166855" y="46490"/>
                      <a:pt x="166855" y="53131"/>
                      <a:pt x="162227" y="55780"/>
                    </a:cubicBezTo>
                    <a:cubicBezTo>
                      <a:pt x="157601" y="58429"/>
                      <a:pt x="154722" y="65051"/>
                      <a:pt x="153397" y="71003"/>
                    </a:cubicBezTo>
                    <a:cubicBezTo>
                      <a:pt x="152073" y="76955"/>
                      <a:pt x="150077" y="75418"/>
                      <a:pt x="144567" y="76743"/>
                    </a:cubicBezTo>
                    <a:cubicBezTo>
                      <a:pt x="139057" y="78067"/>
                      <a:pt x="142572" y="82924"/>
                      <a:pt x="146545" y="85361"/>
                    </a:cubicBezTo>
                    <a:cubicBezTo>
                      <a:pt x="150519" y="87798"/>
                      <a:pt x="148982" y="91542"/>
                      <a:pt x="148753" y="95727"/>
                    </a:cubicBezTo>
                    <a:cubicBezTo>
                      <a:pt x="148523" y="99913"/>
                      <a:pt x="147658" y="101026"/>
                      <a:pt x="141918" y="104558"/>
                    </a:cubicBezTo>
                    <a:cubicBezTo>
                      <a:pt x="136178" y="108090"/>
                      <a:pt x="135949" y="115825"/>
                      <a:pt x="128443" y="119357"/>
                    </a:cubicBezTo>
                    <a:cubicBezTo>
                      <a:pt x="120938" y="122889"/>
                      <a:pt x="125794" y="122659"/>
                      <a:pt x="126236" y="128629"/>
                    </a:cubicBezTo>
                    <a:cubicBezTo>
                      <a:pt x="126677" y="134598"/>
                      <a:pt x="107922" y="140761"/>
                      <a:pt x="99745" y="140991"/>
                    </a:cubicBezTo>
                    <a:cubicBezTo>
                      <a:pt x="91569" y="141220"/>
                      <a:pt x="99304" y="151587"/>
                      <a:pt x="99304" y="156885"/>
                    </a:cubicBezTo>
                    <a:cubicBezTo>
                      <a:pt x="99304" y="162183"/>
                      <a:pt x="97979" y="163508"/>
                      <a:pt x="96001" y="169018"/>
                    </a:cubicBezTo>
                    <a:cubicBezTo>
                      <a:pt x="94024" y="174528"/>
                      <a:pt x="92681" y="175640"/>
                      <a:pt x="93352" y="182051"/>
                    </a:cubicBezTo>
                    <a:cubicBezTo>
                      <a:pt x="94024" y="188462"/>
                      <a:pt x="83851" y="201248"/>
                      <a:pt x="75463" y="206987"/>
                    </a:cubicBezTo>
                    <a:cubicBezTo>
                      <a:pt x="67074" y="212727"/>
                      <a:pt x="76133" y="215606"/>
                      <a:pt x="81644" y="217142"/>
                    </a:cubicBezTo>
                    <a:cubicBezTo>
                      <a:pt x="87153" y="218679"/>
                      <a:pt x="86059" y="221345"/>
                      <a:pt x="87383" y="224436"/>
                    </a:cubicBezTo>
                    <a:cubicBezTo>
                      <a:pt x="88708" y="227526"/>
                      <a:pt x="86942" y="230175"/>
                      <a:pt x="84293" y="230175"/>
                    </a:cubicBezTo>
                    <a:cubicBezTo>
                      <a:pt x="81644" y="230175"/>
                      <a:pt x="81873" y="236569"/>
                      <a:pt x="78553" y="236569"/>
                    </a:cubicBezTo>
                    <a:cubicBezTo>
                      <a:pt x="75233" y="236569"/>
                      <a:pt x="66632" y="237681"/>
                      <a:pt x="58244" y="235915"/>
                    </a:cubicBezTo>
                    <a:cubicBezTo>
                      <a:pt x="49855" y="234149"/>
                      <a:pt x="47648" y="239447"/>
                      <a:pt x="44557" y="241425"/>
                    </a:cubicBezTo>
                    <a:cubicBezTo>
                      <a:pt x="41466" y="243403"/>
                      <a:pt x="35515" y="253787"/>
                      <a:pt x="32636" y="257549"/>
                    </a:cubicBezTo>
                    <a:cubicBezTo>
                      <a:pt x="29480" y="261338"/>
                      <a:pt x="27422" y="265919"/>
                      <a:pt x="26685" y="270794"/>
                    </a:cubicBezTo>
                    <a:cubicBezTo>
                      <a:pt x="26014" y="276092"/>
                      <a:pt x="30217" y="277629"/>
                      <a:pt x="32195" y="281390"/>
                    </a:cubicBezTo>
                    <a:cubicBezTo>
                      <a:pt x="34172" y="285152"/>
                      <a:pt x="28663" y="289549"/>
                      <a:pt x="28663" y="295519"/>
                    </a:cubicBezTo>
                    <a:cubicBezTo>
                      <a:pt x="28663" y="301488"/>
                      <a:pt x="28009" y="306115"/>
                      <a:pt x="30429" y="308764"/>
                    </a:cubicBezTo>
                    <a:cubicBezTo>
                      <a:pt x="32848" y="311413"/>
                      <a:pt x="32636" y="313179"/>
                      <a:pt x="32636" y="318919"/>
                    </a:cubicBezTo>
                    <a:cubicBezTo>
                      <a:pt x="32636" y="324658"/>
                      <a:pt x="30658" y="324658"/>
                      <a:pt x="29546" y="330398"/>
                    </a:cubicBezTo>
                    <a:cubicBezTo>
                      <a:pt x="28433" y="336137"/>
                      <a:pt x="32424" y="335466"/>
                      <a:pt x="33078" y="340994"/>
                    </a:cubicBezTo>
                    <a:cubicBezTo>
                      <a:pt x="33731" y="346522"/>
                      <a:pt x="40583" y="348500"/>
                      <a:pt x="45881" y="350036"/>
                    </a:cubicBezTo>
                    <a:cubicBezTo>
                      <a:pt x="51180" y="351573"/>
                      <a:pt x="51409" y="356217"/>
                      <a:pt x="49855" y="360420"/>
                    </a:cubicBezTo>
                    <a:cubicBezTo>
                      <a:pt x="48301" y="364624"/>
                      <a:pt x="43903" y="367255"/>
                      <a:pt x="39259" y="367926"/>
                    </a:cubicBezTo>
                    <a:cubicBezTo>
                      <a:pt x="34614" y="368597"/>
                      <a:pt x="35727" y="370575"/>
                      <a:pt x="33749" y="375202"/>
                    </a:cubicBezTo>
                    <a:cubicBezTo>
                      <a:pt x="31771" y="379829"/>
                      <a:pt x="35956" y="383591"/>
                      <a:pt x="39930" y="387352"/>
                    </a:cubicBezTo>
                    <a:cubicBezTo>
                      <a:pt x="43903" y="391114"/>
                      <a:pt x="41466" y="391979"/>
                      <a:pt x="40813" y="395299"/>
                    </a:cubicBezTo>
                    <a:cubicBezTo>
                      <a:pt x="40160" y="398620"/>
                      <a:pt x="39930" y="405225"/>
                      <a:pt x="38817" y="408986"/>
                    </a:cubicBezTo>
                    <a:cubicBezTo>
                      <a:pt x="37636" y="413170"/>
                      <a:pt x="33668" y="415941"/>
                      <a:pt x="29334" y="415609"/>
                    </a:cubicBezTo>
                    <a:cubicBezTo>
                      <a:pt x="24035" y="415609"/>
                      <a:pt x="22482" y="417375"/>
                      <a:pt x="21599" y="421560"/>
                    </a:cubicBezTo>
                    <a:cubicBezTo>
                      <a:pt x="20760" y="426292"/>
                      <a:pt x="18956" y="430801"/>
                      <a:pt x="16300" y="434806"/>
                    </a:cubicBezTo>
                    <a:cubicBezTo>
                      <a:pt x="12998" y="439892"/>
                      <a:pt x="19391" y="440333"/>
                      <a:pt x="20503" y="445402"/>
                    </a:cubicBezTo>
                    <a:cubicBezTo>
                      <a:pt x="21616" y="450470"/>
                      <a:pt x="18508" y="453790"/>
                      <a:pt x="14764" y="456440"/>
                    </a:cubicBezTo>
                    <a:cubicBezTo>
                      <a:pt x="11020" y="459089"/>
                      <a:pt x="9678" y="456669"/>
                      <a:pt x="5492" y="451141"/>
                    </a:cubicBezTo>
                    <a:cubicBezTo>
                      <a:pt x="3302" y="448263"/>
                      <a:pt x="1359" y="449234"/>
                      <a:pt x="0" y="450806"/>
                    </a:cubicBezTo>
                    <a:cubicBezTo>
                      <a:pt x="2242" y="454797"/>
                      <a:pt x="3532" y="460855"/>
                      <a:pt x="4804" y="469808"/>
                    </a:cubicBezTo>
                    <a:cubicBezTo>
                      <a:pt x="6711" y="483107"/>
                      <a:pt x="9872" y="481199"/>
                      <a:pt x="15558" y="487469"/>
                    </a:cubicBezTo>
                    <a:cubicBezTo>
                      <a:pt x="21245" y="493738"/>
                      <a:pt x="23152" y="498860"/>
                      <a:pt x="23788" y="509615"/>
                    </a:cubicBezTo>
                    <a:cubicBezTo>
                      <a:pt x="24424" y="520370"/>
                      <a:pt x="30746" y="519098"/>
                      <a:pt x="32018" y="529235"/>
                    </a:cubicBezTo>
                    <a:cubicBezTo>
                      <a:pt x="33289" y="539372"/>
                      <a:pt x="35179" y="538066"/>
                      <a:pt x="45299" y="547585"/>
                    </a:cubicBezTo>
                    <a:cubicBezTo>
                      <a:pt x="55418" y="557103"/>
                      <a:pt x="50367" y="555814"/>
                      <a:pt x="44680" y="565245"/>
                    </a:cubicBezTo>
                    <a:cubicBezTo>
                      <a:pt x="38994" y="574675"/>
                      <a:pt x="41502" y="574075"/>
                      <a:pt x="48477" y="580433"/>
                    </a:cubicBezTo>
                    <a:cubicBezTo>
                      <a:pt x="55453" y="586790"/>
                      <a:pt x="51639" y="591188"/>
                      <a:pt x="56072" y="598093"/>
                    </a:cubicBezTo>
                    <a:cubicBezTo>
                      <a:pt x="60504" y="604998"/>
                      <a:pt x="76946" y="599983"/>
                      <a:pt x="86447" y="598711"/>
                    </a:cubicBezTo>
                    <a:cubicBezTo>
                      <a:pt x="95948" y="597440"/>
                      <a:pt x="90244" y="591753"/>
                      <a:pt x="89608" y="586066"/>
                    </a:cubicBezTo>
                    <a:cubicBezTo>
                      <a:pt x="88972" y="580380"/>
                      <a:pt x="91515" y="583523"/>
                      <a:pt x="97838" y="575311"/>
                    </a:cubicBezTo>
                    <a:cubicBezTo>
                      <a:pt x="104161" y="567099"/>
                      <a:pt x="109229" y="572768"/>
                      <a:pt x="114915" y="568971"/>
                    </a:cubicBezTo>
                    <a:cubicBezTo>
                      <a:pt x="120602" y="565174"/>
                      <a:pt x="126942" y="568971"/>
                      <a:pt x="133900" y="570878"/>
                    </a:cubicBezTo>
                    <a:cubicBezTo>
                      <a:pt x="140858" y="572786"/>
                      <a:pt x="140223" y="566446"/>
                      <a:pt x="142130" y="556326"/>
                    </a:cubicBezTo>
                    <a:cubicBezTo>
                      <a:pt x="144037" y="546207"/>
                      <a:pt x="150960" y="549351"/>
                      <a:pt x="150960" y="539867"/>
                    </a:cubicBezTo>
                    <a:cubicBezTo>
                      <a:pt x="150960" y="530383"/>
                      <a:pt x="152850" y="529748"/>
                      <a:pt x="156029" y="520246"/>
                    </a:cubicBezTo>
                    <a:cubicBezTo>
                      <a:pt x="159208" y="510745"/>
                      <a:pt x="152214" y="508220"/>
                      <a:pt x="157918" y="503169"/>
                    </a:cubicBezTo>
                    <a:cubicBezTo>
                      <a:pt x="163623" y="498118"/>
                      <a:pt x="156647" y="487981"/>
                      <a:pt x="156647" y="480387"/>
                    </a:cubicBezTo>
                    <a:cubicBezTo>
                      <a:pt x="156647" y="472793"/>
                      <a:pt x="164241" y="468996"/>
                      <a:pt x="168673" y="467089"/>
                    </a:cubicBezTo>
                    <a:cubicBezTo>
                      <a:pt x="173106" y="465181"/>
                      <a:pt x="178157" y="465817"/>
                      <a:pt x="182590" y="459495"/>
                    </a:cubicBezTo>
                    <a:cubicBezTo>
                      <a:pt x="187023" y="453172"/>
                      <a:pt x="190819" y="456334"/>
                      <a:pt x="190184" y="460766"/>
                    </a:cubicBezTo>
                    <a:cubicBezTo>
                      <a:pt x="189548" y="465199"/>
                      <a:pt x="202211" y="449375"/>
                      <a:pt x="206643" y="447468"/>
                    </a:cubicBezTo>
                    <a:cubicBezTo>
                      <a:pt x="211076" y="445561"/>
                      <a:pt x="211712" y="438638"/>
                      <a:pt x="211712" y="432280"/>
                    </a:cubicBezTo>
                    <a:cubicBezTo>
                      <a:pt x="211712" y="425923"/>
                      <a:pt x="216127" y="427847"/>
                      <a:pt x="221196" y="424686"/>
                    </a:cubicBezTo>
                    <a:cubicBezTo>
                      <a:pt x="226264" y="421525"/>
                      <a:pt x="219306" y="415856"/>
                      <a:pt x="215509" y="412660"/>
                    </a:cubicBezTo>
                    <a:cubicBezTo>
                      <a:pt x="211712" y="409463"/>
                      <a:pt x="211076" y="407609"/>
                      <a:pt x="211076" y="402540"/>
                    </a:cubicBezTo>
                    <a:cubicBezTo>
                      <a:pt x="211076" y="397472"/>
                      <a:pt x="206007" y="396854"/>
                      <a:pt x="202846" y="396854"/>
                    </a:cubicBezTo>
                    <a:cubicBezTo>
                      <a:pt x="199685" y="396854"/>
                      <a:pt x="198413" y="393675"/>
                      <a:pt x="192091" y="389260"/>
                    </a:cubicBezTo>
                    <a:cubicBezTo>
                      <a:pt x="185769" y="384845"/>
                      <a:pt x="180700" y="387988"/>
                      <a:pt x="174431" y="384191"/>
                    </a:cubicBezTo>
                    <a:cubicBezTo>
                      <a:pt x="168162" y="380394"/>
                      <a:pt x="170634" y="363935"/>
                      <a:pt x="170634" y="356977"/>
                    </a:cubicBezTo>
                    <a:cubicBezTo>
                      <a:pt x="170634" y="350019"/>
                      <a:pt x="175703" y="340517"/>
                      <a:pt x="178881" y="334195"/>
                    </a:cubicBezTo>
                    <a:cubicBezTo>
                      <a:pt x="182060" y="327872"/>
                      <a:pt x="180135" y="323440"/>
                      <a:pt x="179499" y="315846"/>
                    </a:cubicBezTo>
                    <a:cubicBezTo>
                      <a:pt x="178863" y="308252"/>
                      <a:pt x="178228" y="312049"/>
                      <a:pt x="182025" y="304455"/>
                    </a:cubicBezTo>
                    <a:cubicBezTo>
                      <a:pt x="185822" y="296861"/>
                      <a:pt x="194069" y="302548"/>
                      <a:pt x="197213" y="293700"/>
                    </a:cubicBezTo>
                    <a:cubicBezTo>
                      <a:pt x="200356" y="284852"/>
                      <a:pt x="203552" y="287995"/>
                      <a:pt x="209239" y="279148"/>
                    </a:cubicBezTo>
                    <a:cubicBezTo>
                      <a:pt x="214926" y="270300"/>
                      <a:pt x="219376" y="269646"/>
                      <a:pt x="233964" y="263960"/>
                    </a:cubicBezTo>
                    <a:cubicBezTo>
                      <a:pt x="248551" y="258273"/>
                      <a:pt x="245990" y="262052"/>
                      <a:pt x="251624" y="256366"/>
                    </a:cubicBezTo>
                    <a:cubicBezTo>
                      <a:pt x="257258" y="250679"/>
                      <a:pt x="263015" y="250662"/>
                      <a:pt x="272516" y="245593"/>
                    </a:cubicBezTo>
                    <a:cubicBezTo>
                      <a:pt x="282018" y="240525"/>
                      <a:pt x="275042" y="236109"/>
                      <a:pt x="288322" y="225990"/>
                    </a:cubicBezTo>
                    <a:cubicBezTo>
                      <a:pt x="301603" y="215871"/>
                      <a:pt x="294027" y="213328"/>
                      <a:pt x="290865" y="211420"/>
                    </a:cubicBezTo>
                    <a:cubicBezTo>
                      <a:pt x="287704" y="209513"/>
                      <a:pt x="287068" y="207005"/>
                      <a:pt x="286433" y="200029"/>
                    </a:cubicBezTo>
                    <a:cubicBezTo>
                      <a:pt x="285797" y="193054"/>
                      <a:pt x="295263" y="192435"/>
                      <a:pt x="296552" y="182369"/>
                    </a:cubicBezTo>
                    <a:cubicBezTo>
                      <a:pt x="297841" y="172303"/>
                      <a:pt x="303510" y="176047"/>
                      <a:pt x="306053" y="169088"/>
                    </a:cubicBezTo>
                    <a:cubicBezTo>
                      <a:pt x="308596" y="162130"/>
                      <a:pt x="314883" y="166545"/>
                      <a:pt x="318080" y="160258"/>
                    </a:cubicBezTo>
                    <a:cubicBezTo>
                      <a:pt x="321276" y="153971"/>
                      <a:pt x="328835" y="155190"/>
                      <a:pt x="338954" y="159623"/>
                    </a:cubicBezTo>
                    <a:cubicBezTo>
                      <a:pt x="349074" y="164055"/>
                      <a:pt x="350981" y="157097"/>
                      <a:pt x="360465" y="158987"/>
                    </a:cubicBezTo>
                    <a:cubicBezTo>
                      <a:pt x="363199" y="159464"/>
                      <a:pt x="365995" y="159464"/>
                      <a:pt x="368729" y="158987"/>
                    </a:cubicBezTo>
                    <a:cubicBezTo>
                      <a:pt x="368367" y="155616"/>
                      <a:pt x="367621" y="152298"/>
                      <a:pt x="366504" y="149097"/>
                    </a:cubicBezTo>
                    <a:cubicBezTo>
                      <a:pt x="365321" y="145689"/>
                      <a:pt x="359723" y="141026"/>
                      <a:pt x="355890" y="13804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D59911E8-0012-44E1-BFE9-27607419CE20}"/>
                  </a:ext>
                </a:extLst>
              </p:cNvPr>
              <p:cNvSpPr/>
              <p:nvPr/>
            </p:nvSpPr>
            <p:spPr>
              <a:xfrm>
                <a:off x="6267127" y="2735438"/>
                <a:ext cx="34139" cy="48127"/>
              </a:xfrm>
              <a:custGeom>
                <a:avLst/>
                <a:gdLst>
                  <a:gd name="connsiteX0" fmla="*/ 15808 w 34139"/>
                  <a:gd name="connsiteY0" fmla="*/ 6085 h 48127"/>
                  <a:gd name="connsiteX1" fmla="*/ 8532 w 34139"/>
                  <a:gd name="connsiteY1" fmla="*/ 12478 h 48127"/>
                  <a:gd name="connsiteX2" fmla="*/ 2563 w 34139"/>
                  <a:gd name="connsiteY2" fmla="*/ 20425 h 48127"/>
                  <a:gd name="connsiteX3" fmla="*/ 2350 w 34139"/>
                  <a:gd name="connsiteY3" fmla="*/ 27048 h 48127"/>
                  <a:gd name="connsiteX4" fmla="*/ 3675 w 34139"/>
                  <a:gd name="connsiteY4" fmla="*/ 34341 h 48127"/>
                  <a:gd name="connsiteX5" fmla="*/ 3887 w 34139"/>
                  <a:gd name="connsiteY5" fmla="*/ 39640 h 48127"/>
                  <a:gd name="connsiteX6" fmla="*/ 355 w 34139"/>
                  <a:gd name="connsiteY6" fmla="*/ 47357 h 48127"/>
                  <a:gd name="connsiteX7" fmla="*/ 9415 w 34139"/>
                  <a:gd name="connsiteY7" fmla="*/ 42942 h 48127"/>
                  <a:gd name="connsiteX8" fmla="*/ 17803 w 34139"/>
                  <a:gd name="connsiteY8" fmla="*/ 31251 h 48127"/>
                  <a:gd name="connsiteX9" fmla="*/ 26633 w 34139"/>
                  <a:gd name="connsiteY9" fmla="*/ 22633 h 48127"/>
                  <a:gd name="connsiteX10" fmla="*/ 29495 w 34139"/>
                  <a:gd name="connsiteY10" fmla="*/ 8734 h 48127"/>
                  <a:gd name="connsiteX11" fmla="*/ 34139 w 34139"/>
                  <a:gd name="connsiteY11" fmla="*/ 2994 h 48127"/>
                  <a:gd name="connsiteX12" fmla="*/ 27075 w 34139"/>
                  <a:gd name="connsiteY12" fmla="*/ 999 h 48127"/>
                  <a:gd name="connsiteX13" fmla="*/ 15808 w 34139"/>
                  <a:gd name="connsiteY13" fmla="*/ 6085 h 48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4139" h="48127">
                    <a:moveTo>
                      <a:pt x="15808" y="6085"/>
                    </a:moveTo>
                    <a:cubicBezTo>
                      <a:pt x="15808" y="6085"/>
                      <a:pt x="11181" y="10500"/>
                      <a:pt x="8532" y="12478"/>
                    </a:cubicBezTo>
                    <a:cubicBezTo>
                      <a:pt x="5883" y="14456"/>
                      <a:pt x="2563" y="17335"/>
                      <a:pt x="2563" y="20425"/>
                    </a:cubicBezTo>
                    <a:cubicBezTo>
                      <a:pt x="2563" y="23516"/>
                      <a:pt x="1026" y="24399"/>
                      <a:pt x="2350" y="27048"/>
                    </a:cubicBezTo>
                    <a:cubicBezTo>
                      <a:pt x="3675" y="29697"/>
                      <a:pt x="2121" y="32787"/>
                      <a:pt x="3675" y="34341"/>
                    </a:cubicBezTo>
                    <a:cubicBezTo>
                      <a:pt x="5229" y="35896"/>
                      <a:pt x="6095" y="36761"/>
                      <a:pt x="3887" y="39640"/>
                    </a:cubicBezTo>
                    <a:cubicBezTo>
                      <a:pt x="1680" y="42518"/>
                      <a:pt x="-969" y="45821"/>
                      <a:pt x="355" y="47357"/>
                    </a:cubicBezTo>
                    <a:cubicBezTo>
                      <a:pt x="1680" y="48894"/>
                      <a:pt x="5000" y="48470"/>
                      <a:pt x="9415" y="42942"/>
                    </a:cubicBezTo>
                    <a:cubicBezTo>
                      <a:pt x="13830" y="37414"/>
                      <a:pt x="15154" y="33670"/>
                      <a:pt x="17803" y="31251"/>
                    </a:cubicBezTo>
                    <a:cubicBezTo>
                      <a:pt x="20452" y="28831"/>
                      <a:pt x="24867" y="28814"/>
                      <a:pt x="26633" y="22633"/>
                    </a:cubicBezTo>
                    <a:cubicBezTo>
                      <a:pt x="28399" y="16452"/>
                      <a:pt x="25750" y="11595"/>
                      <a:pt x="29495" y="8734"/>
                    </a:cubicBezTo>
                    <a:cubicBezTo>
                      <a:pt x="33238" y="5873"/>
                      <a:pt x="34139" y="5855"/>
                      <a:pt x="34139" y="2994"/>
                    </a:cubicBezTo>
                    <a:cubicBezTo>
                      <a:pt x="34139" y="133"/>
                      <a:pt x="29724" y="-979"/>
                      <a:pt x="27075" y="999"/>
                    </a:cubicBezTo>
                    <a:cubicBezTo>
                      <a:pt x="24426" y="2977"/>
                      <a:pt x="22218" y="3648"/>
                      <a:pt x="15808" y="60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B0FC827D-DC0E-4094-93CD-8BA02D1305F3}"/>
                  </a:ext>
                </a:extLst>
              </p:cNvPr>
              <p:cNvSpPr/>
              <p:nvPr/>
            </p:nvSpPr>
            <p:spPr>
              <a:xfrm>
                <a:off x="6220760" y="2758938"/>
                <a:ext cx="24272" cy="48503"/>
              </a:xfrm>
              <a:custGeom>
                <a:avLst/>
                <a:gdLst>
                  <a:gd name="connsiteX0" fmla="*/ 18907 w 24272"/>
                  <a:gd name="connsiteY0" fmla="*/ 4430 h 48503"/>
                  <a:gd name="connsiteX1" fmla="*/ 12284 w 24272"/>
                  <a:gd name="connsiteY1" fmla="*/ 13931 h 48503"/>
                  <a:gd name="connsiteX2" fmla="*/ 6774 w 24272"/>
                  <a:gd name="connsiteY2" fmla="*/ 22090 h 48503"/>
                  <a:gd name="connsiteX3" fmla="*/ 3896 w 24272"/>
                  <a:gd name="connsiteY3" fmla="*/ 29826 h 48503"/>
                  <a:gd name="connsiteX4" fmla="*/ 152 w 24272"/>
                  <a:gd name="connsiteY4" fmla="*/ 38656 h 48503"/>
                  <a:gd name="connsiteX5" fmla="*/ 3242 w 24272"/>
                  <a:gd name="connsiteY5" fmla="*/ 47698 h 48503"/>
                  <a:gd name="connsiteX6" fmla="*/ 10518 w 24272"/>
                  <a:gd name="connsiteY6" fmla="*/ 34682 h 48503"/>
                  <a:gd name="connsiteX7" fmla="*/ 18253 w 24272"/>
                  <a:gd name="connsiteY7" fmla="*/ 19883 h 48503"/>
                  <a:gd name="connsiteX8" fmla="*/ 22227 w 24272"/>
                  <a:gd name="connsiteY8" fmla="*/ 9075 h 48503"/>
                  <a:gd name="connsiteX9" fmla="*/ 22669 w 24272"/>
                  <a:gd name="connsiteY9" fmla="*/ 245 h 48503"/>
                  <a:gd name="connsiteX10" fmla="*/ 18907 w 24272"/>
                  <a:gd name="connsiteY10" fmla="*/ 4430 h 48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272" h="48503">
                    <a:moveTo>
                      <a:pt x="18907" y="4430"/>
                    </a:moveTo>
                    <a:cubicBezTo>
                      <a:pt x="18907" y="4430"/>
                      <a:pt x="15163" y="10399"/>
                      <a:pt x="12284" y="13931"/>
                    </a:cubicBezTo>
                    <a:cubicBezTo>
                      <a:pt x="10074" y="16379"/>
                      <a:pt x="8219" y="19126"/>
                      <a:pt x="6774" y="22090"/>
                    </a:cubicBezTo>
                    <a:cubicBezTo>
                      <a:pt x="5891" y="24298"/>
                      <a:pt x="6103" y="27618"/>
                      <a:pt x="3896" y="29826"/>
                    </a:cubicBezTo>
                    <a:cubicBezTo>
                      <a:pt x="1688" y="32033"/>
                      <a:pt x="805" y="34011"/>
                      <a:pt x="152" y="38656"/>
                    </a:cubicBezTo>
                    <a:cubicBezTo>
                      <a:pt x="-502" y="43300"/>
                      <a:pt x="1035" y="51018"/>
                      <a:pt x="3242" y="47698"/>
                    </a:cubicBezTo>
                    <a:cubicBezTo>
                      <a:pt x="6160" y="43654"/>
                      <a:pt x="8602" y="39286"/>
                      <a:pt x="10518" y="34682"/>
                    </a:cubicBezTo>
                    <a:cubicBezTo>
                      <a:pt x="13168" y="28271"/>
                      <a:pt x="16258" y="26294"/>
                      <a:pt x="18253" y="19883"/>
                    </a:cubicBezTo>
                    <a:cubicBezTo>
                      <a:pt x="20249" y="13472"/>
                      <a:pt x="19578" y="13260"/>
                      <a:pt x="22227" y="9075"/>
                    </a:cubicBezTo>
                    <a:cubicBezTo>
                      <a:pt x="24876" y="4889"/>
                      <a:pt x="24876" y="-1310"/>
                      <a:pt x="22669" y="245"/>
                    </a:cubicBezTo>
                    <a:cubicBezTo>
                      <a:pt x="20461" y="1799"/>
                      <a:pt x="21821" y="2894"/>
                      <a:pt x="18907" y="443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D5AAC7FE-A7DB-4AC8-AD51-1ED4B04D5399}"/>
                  </a:ext>
                </a:extLst>
              </p:cNvPr>
              <p:cNvSpPr/>
              <p:nvPr/>
            </p:nvSpPr>
            <p:spPr>
              <a:xfrm>
                <a:off x="6310695" y="2632931"/>
                <a:ext cx="22207" cy="20823"/>
              </a:xfrm>
              <a:custGeom>
                <a:avLst/>
                <a:gdLst>
                  <a:gd name="connsiteX0" fmla="*/ 8214 w 22207"/>
                  <a:gd name="connsiteY0" fmla="*/ 1447 h 20823"/>
                  <a:gd name="connsiteX1" fmla="*/ 3516 w 22207"/>
                  <a:gd name="connsiteY1" fmla="*/ 4007 h 20823"/>
                  <a:gd name="connsiteX2" fmla="*/ 708 w 22207"/>
                  <a:gd name="connsiteY2" fmla="*/ 9853 h 20823"/>
                  <a:gd name="connsiteX3" fmla="*/ 4929 w 22207"/>
                  <a:gd name="connsiteY3" fmla="*/ 12996 h 20823"/>
                  <a:gd name="connsiteX4" fmla="*/ 9132 w 22207"/>
                  <a:gd name="connsiteY4" fmla="*/ 17200 h 20823"/>
                  <a:gd name="connsiteX5" fmla="*/ 14166 w 22207"/>
                  <a:gd name="connsiteY5" fmla="*/ 19760 h 20823"/>
                  <a:gd name="connsiteX6" fmla="*/ 21230 w 22207"/>
                  <a:gd name="connsiteY6" fmla="*/ 18595 h 20823"/>
                  <a:gd name="connsiteX7" fmla="*/ 19464 w 22207"/>
                  <a:gd name="connsiteY7" fmla="*/ 13155 h 20823"/>
                  <a:gd name="connsiteX8" fmla="*/ 21759 w 22207"/>
                  <a:gd name="connsiteY8" fmla="*/ 9111 h 20823"/>
                  <a:gd name="connsiteX9" fmla="*/ 17556 w 22207"/>
                  <a:gd name="connsiteY9" fmla="*/ 4078 h 20823"/>
                  <a:gd name="connsiteX10" fmla="*/ 8214 w 22207"/>
                  <a:gd name="connsiteY10" fmla="*/ 1447 h 20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207" h="20823">
                    <a:moveTo>
                      <a:pt x="8214" y="1447"/>
                    </a:moveTo>
                    <a:cubicBezTo>
                      <a:pt x="6848" y="2625"/>
                      <a:pt x="5247" y="3498"/>
                      <a:pt x="3516" y="4007"/>
                    </a:cubicBezTo>
                    <a:cubicBezTo>
                      <a:pt x="797" y="4749"/>
                      <a:pt x="-1093" y="8546"/>
                      <a:pt x="708" y="9853"/>
                    </a:cubicBezTo>
                    <a:cubicBezTo>
                      <a:pt x="2510" y="11160"/>
                      <a:pt x="4240" y="11177"/>
                      <a:pt x="4929" y="12996"/>
                    </a:cubicBezTo>
                    <a:cubicBezTo>
                      <a:pt x="5812" y="14834"/>
                      <a:pt x="7295" y="16317"/>
                      <a:pt x="9132" y="17200"/>
                    </a:cubicBezTo>
                    <a:cubicBezTo>
                      <a:pt x="10874" y="17921"/>
                      <a:pt x="12557" y="18777"/>
                      <a:pt x="14166" y="19760"/>
                    </a:cubicBezTo>
                    <a:cubicBezTo>
                      <a:pt x="16797" y="21332"/>
                      <a:pt x="21424" y="21332"/>
                      <a:pt x="21230" y="18595"/>
                    </a:cubicBezTo>
                    <a:cubicBezTo>
                      <a:pt x="21035" y="15857"/>
                      <a:pt x="17433" y="14392"/>
                      <a:pt x="19464" y="13155"/>
                    </a:cubicBezTo>
                    <a:cubicBezTo>
                      <a:pt x="21494" y="11919"/>
                      <a:pt x="22996" y="11831"/>
                      <a:pt x="21759" y="9111"/>
                    </a:cubicBezTo>
                    <a:cubicBezTo>
                      <a:pt x="20889" y="7053"/>
                      <a:pt x="19426" y="5301"/>
                      <a:pt x="17556" y="4078"/>
                    </a:cubicBezTo>
                    <a:cubicBezTo>
                      <a:pt x="15243" y="2100"/>
                      <a:pt x="11022" y="-2262"/>
                      <a:pt x="8214" y="144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56049104-1AF0-4290-B45B-12BF9857F600}"/>
                  </a:ext>
                </a:extLst>
              </p:cNvPr>
              <p:cNvSpPr/>
              <p:nvPr/>
            </p:nvSpPr>
            <p:spPr>
              <a:xfrm>
                <a:off x="6171966" y="2843792"/>
                <a:ext cx="17034" cy="13279"/>
              </a:xfrm>
              <a:custGeom>
                <a:avLst/>
                <a:gdLst>
                  <a:gd name="connsiteX0" fmla="*/ 5677 w 17034"/>
                  <a:gd name="connsiteY0" fmla="*/ 531 h 13279"/>
                  <a:gd name="connsiteX1" fmla="*/ 1545 w 17034"/>
                  <a:gd name="connsiteY1" fmla="*/ 6624 h 13279"/>
                  <a:gd name="connsiteX2" fmla="*/ 13731 w 17034"/>
                  <a:gd name="connsiteY2" fmla="*/ 12964 h 13279"/>
                  <a:gd name="connsiteX3" fmla="*/ 15197 w 17034"/>
                  <a:gd name="connsiteY3" fmla="*/ 7366 h 13279"/>
                  <a:gd name="connsiteX4" fmla="*/ 5677 w 17034"/>
                  <a:gd name="connsiteY4" fmla="*/ 531 h 13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34" h="13279">
                    <a:moveTo>
                      <a:pt x="5677" y="531"/>
                    </a:moveTo>
                    <a:cubicBezTo>
                      <a:pt x="5677" y="531"/>
                      <a:pt x="-3577" y="2721"/>
                      <a:pt x="1545" y="6624"/>
                    </a:cubicBezTo>
                    <a:cubicBezTo>
                      <a:pt x="6666" y="10527"/>
                      <a:pt x="12018" y="14430"/>
                      <a:pt x="13731" y="12964"/>
                    </a:cubicBezTo>
                    <a:cubicBezTo>
                      <a:pt x="15444" y="11498"/>
                      <a:pt x="19329" y="8584"/>
                      <a:pt x="15197" y="7366"/>
                    </a:cubicBezTo>
                    <a:cubicBezTo>
                      <a:pt x="11064" y="6147"/>
                      <a:pt x="12335" y="-2153"/>
                      <a:pt x="5677" y="53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972EEC48-3971-4990-8782-84694493879E}"/>
                  </a:ext>
                </a:extLst>
              </p:cNvPr>
              <p:cNvSpPr/>
              <p:nvPr/>
            </p:nvSpPr>
            <p:spPr>
              <a:xfrm>
                <a:off x="5551613" y="2549926"/>
                <a:ext cx="27796" cy="16549"/>
              </a:xfrm>
              <a:custGeom>
                <a:avLst/>
                <a:gdLst>
                  <a:gd name="connsiteX0" fmla="*/ 9421 w 27796"/>
                  <a:gd name="connsiteY0" fmla="*/ 0 h 16549"/>
                  <a:gd name="connsiteX1" fmla="*/ 6330 w 27796"/>
                  <a:gd name="connsiteY1" fmla="*/ 3868 h 16549"/>
                  <a:gd name="connsiteX2" fmla="*/ 3240 w 27796"/>
                  <a:gd name="connsiteY2" fmla="*/ 8212 h 16549"/>
                  <a:gd name="connsiteX3" fmla="*/ 1474 w 27796"/>
                  <a:gd name="connsiteY3" fmla="*/ 11444 h 16549"/>
                  <a:gd name="connsiteX4" fmla="*/ 10904 w 27796"/>
                  <a:gd name="connsiteY4" fmla="*/ 12380 h 16549"/>
                  <a:gd name="connsiteX5" fmla="*/ 14772 w 27796"/>
                  <a:gd name="connsiteY5" fmla="*/ 15629 h 16549"/>
                  <a:gd name="connsiteX6" fmla="*/ 20176 w 27796"/>
                  <a:gd name="connsiteY6" fmla="*/ 15470 h 16549"/>
                  <a:gd name="connsiteX7" fmla="*/ 23125 w 27796"/>
                  <a:gd name="connsiteY7" fmla="*/ 12380 h 16549"/>
                  <a:gd name="connsiteX8" fmla="*/ 25898 w 27796"/>
                  <a:gd name="connsiteY8" fmla="*/ 8671 h 16549"/>
                  <a:gd name="connsiteX9" fmla="*/ 27452 w 27796"/>
                  <a:gd name="connsiteY9" fmla="*/ 4486 h 16549"/>
                  <a:gd name="connsiteX10" fmla="*/ 23584 w 27796"/>
                  <a:gd name="connsiteY10" fmla="*/ 3250 h 16549"/>
                  <a:gd name="connsiteX11" fmla="*/ 20653 w 27796"/>
                  <a:gd name="connsiteY11" fmla="*/ 4344 h 16549"/>
                  <a:gd name="connsiteX12" fmla="*/ 17244 w 27796"/>
                  <a:gd name="connsiteY12" fmla="*/ 936 h 16549"/>
                  <a:gd name="connsiteX13" fmla="*/ 9421 w 27796"/>
                  <a:gd name="connsiteY13" fmla="*/ 0 h 1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796" h="16549">
                    <a:moveTo>
                      <a:pt x="9421" y="0"/>
                    </a:moveTo>
                    <a:cubicBezTo>
                      <a:pt x="7508" y="231"/>
                      <a:pt x="6133" y="1951"/>
                      <a:pt x="6330" y="3868"/>
                    </a:cubicBezTo>
                    <a:cubicBezTo>
                      <a:pt x="6330" y="7400"/>
                      <a:pt x="4564" y="8053"/>
                      <a:pt x="3240" y="8212"/>
                    </a:cubicBezTo>
                    <a:cubicBezTo>
                      <a:pt x="1915" y="8371"/>
                      <a:pt x="-2164" y="10066"/>
                      <a:pt x="1474" y="11444"/>
                    </a:cubicBezTo>
                    <a:cubicBezTo>
                      <a:pt x="5111" y="12821"/>
                      <a:pt x="9668" y="10985"/>
                      <a:pt x="10904" y="12380"/>
                    </a:cubicBezTo>
                    <a:cubicBezTo>
                      <a:pt x="12141" y="13775"/>
                      <a:pt x="12918" y="15629"/>
                      <a:pt x="14772" y="15629"/>
                    </a:cubicBezTo>
                    <a:cubicBezTo>
                      <a:pt x="16626" y="15629"/>
                      <a:pt x="19876" y="17802"/>
                      <a:pt x="20176" y="15470"/>
                    </a:cubicBezTo>
                    <a:cubicBezTo>
                      <a:pt x="20476" y="13139"/>
                      <a:pt x="21571" y="12839"/>
                      <a:pt x="23125" y="12380"/>
                    </a:cubicBezTo>
                    <a:cubicBezTo>
                      <a:pt x="24679" y="11921"/>
                      <a:pt x="23284" y="9130"/>
                      <a:pt x="25898" y="8671"/>
                    </a:cubicBezTo>
                    <a:cubicBezTo>
                      <a:pt x="28511" y="8212"/>
                      <a:pt x="27770" y="6499"/>
                      <a:pt x="27452" y="4486"/>
                    </a:cubicBezTo>
                    <a:cubicBezTo>
                      <a:pt x="27134" y="2472"/>
                      <a:pt x="23584" y="1095"/>
                      <a:pt x="23584" y="3250"/>
                    </a:cubicBezTo>
                    <a:cubicBezTo>
                      <a:pt x="23584" y="5404"/>
                      <a:pt x="21430" y="6199"/>
                      <a:pt x="20653" y="4344"/>
                    </a:cubicBezTo>
                    <a:cubicBezTo>
                      <a:pt x="19876" y="2490"/>
                      <a:pt x="18798" y="936"/>
                      <a:pt x="17244" y="936"/>
                    </a:cubicBezTo>
                    <a:cubicBezTo>
                      <a:pt x="15690" y="936"/>
                      <a:pt x="15301" y="618"/>
                      <a:pt x="942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3D4D68E7-A493-427E-A1F4-D488ED159A77}"/>
                  </a:ext>
                </a:extLst>
              </p:cNvPr>
              <p:cNvSpPr/>
              <p:nvPr/>
            </p:nvSpPr>
            <p:spPr>
              <a:xfrm>
                <a:off x="5565078" y="2569535"/>
                <a:ext cx="9505" cy="8555"/>
              </a:xfrm>
              <a:custGeom>
                <a:avLst/>
                <a:gdLst>
                  <a:gd name="connsiteX0" fmla="*/ 1218 w 9505"/>
                  <a:gd name="connsiteY0" fmla="*/ 46 h 8555"/>
                  <a:gd name="connsiteX1" fmla="*/ 1059 w 9505"/>
                  <a:gd name="connsiteY1" fmla="*/ 3137 h 8555"/>
                  <a:gd name="connsiteX2" fmla="*/ 4786 w 9505"/>
                  <a:gd name="connsiteY2" fmla="*/ 7164 h 8555"/>
                  <a:gd name="connsiteX3" fmla="*/ 9412 w 9505"/>
                  <a:gd name="connsiteY3" fmla="*/ 6528 h 8555"/>
                  <a:gd name="connsiteX4" fmla="*/ 6640 w 9505"/>
                  <a:gd name="connsiteY4" fmla="*/ 188 h 8555"/>
                  <a:gd name="connsiteX5" fmla="*/ 1218 w 9505"/>
                  <a:gd name="connsiteY5" fmla="*/ 46 h 8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05" h="8555">
                    <a:moveTo>
                      <a:pt x="1218" y="46"/>
                    </a:moveTo>
                    <a:cubicBezTo>
                      <a:pt x="1218" y="46"/>
                      <a:pt x="-1413" y="2201"/>
                      <a:pt x="1059" y="3137"/>
                    </a:cubicBezTo>
                    <a:cubicBezTo>
                      <a:pt x="3532" y="4073"/>
                      <a:pt x="2613" y="6069"/>
                      <a:pt x="4786" y="7164"/>
                    </a:cubicBezTo>
                    <a:cubicBezTo>
                      <a:pt x="6958" y="8258"/>
                      <a:pt x="9112" y="9936"/>
                      <a:pt x="9412" y="6528"/>
                    </a:cubicBezTo>
                    <a:cubicBezTo>
                      <a:pt x="9713" y="3119"/>
                      <a:pt x="9412" y="188"/>
                      <a:pt x="6640" y="188"/>
                    </a:cubicBezTo>
                    <a:cubicBezTo>
                      <a:pt x="3867" y="188"/>
                      <a:pt x="3690" y="-112"/>
                      <a:pt x="1218" y="4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9E27F9C1-C000-4247-B82B-1625B406367A}"/>
                  </a:ext>
                </a:extLst>
              </p:cNvPr>
              <p:cNvSpPr/>
              <p:nvPr/>
            </p:nvSpPr>
            <p:spPr>
              <a:xfrm>
                <a:off x="5564275" y="2578713"/>
                <a:ext cx="9385" cy="12689"/>
              </a:xfrm>
              <a:custGeom>
                <a:avLst/>
                <a:gdLst>
                  <a:gd name="connsiteX0" fmla="*/ 785 w 9385"/>
                  <a:gd name="connsiteY0" fmla="*/ 1536 h 12689"/>
                  <a:gd name="connsiteX1" fmla="*/ 785 w 9385"/>
                  <a:gd name="connsiteY1" fmla="*/ 6481 h 12689"/>
                  <a:gd name="connsiteX2" fmla="*/ 3734 w 9385"/>
                  <a:gd name="connsiteY2" fmla="*/ 10348 h 12689"/>
                  <a:gd name="connsiteX3" fmla="*/ 7442 w 9385"/>
                  <a:gd name="connsiteY3" fmla="*/ 12679 h 12689"/>
                  <a:gd name="connsiteX4" fmla="*/ 9208 w 9385"/>
                  <a:gd name="connsiteY4" fmla="*/ 9271 h 12689"/>
                  <a:gd name="connsiteX5" fmla="*/ 4723 w 9385"/>
                  <a:gd name="connsiteY5" fmla="*/ 4944 h 12689"/>
                  <a:gd name="connsiteX6" fmla="*/ 785 w 9385"/>
                  <a:gd name="connsiteY6" fmla="*/ 1536 h 1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385" h="12689">
                    <a:moveTo>
                      <a:pt x="785" y="1536"/>
                    </a:moveTo>
                    <a:cubicBezTo>
                      <a:pt x="785" y="1536"/>
                      <a:pt x="-981" y="4785"/>
                      <a:pt x="785" y="6481"/>
                    </a:cubicBezTo>
                    <a:cubicBezTo>
                      <a:pt x="2551" y="8176"/>
                      <a:pt x="3257" y="7717"/>
                      <a:pt x="3734" y="10348"/>
                    </a:cubicBezTo>
                    <a:cubicBezTo>
                      <a:pt x="4211" y="12980"/>
                      <a:pt x="5889" y="12679"/>
                      <a:pt x="7442" y="12679"/>
                    </a:cubicBezTo>
                    <a:cubicBezTo>
                      <a:pt x="8997" y="12679"/>
                      <a:pt x="9756" y="11902"/>
                      <a:pt x="9208" y="9271"/>
                    </a:cubicBezTo>
                    <a:cubicBezTo>
                      <a:pt x="8661" y="6640"/>
                      <a:pt x="6878" y="7505"/>
                      <a:pt x="4723" y="4944"/>
                    </a:cubicBezTo>
                    <a:cubicBezTo>
                      <a:pt x="2569" y="2384"/>
                      <a:pt x="2798" y="-2491"/>
                      <a:pt x="785" y="153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9E605C80-814A-4C21-A243-BA14AE5DBE0B}"/>
                  </a:ext>
                </a:extLst>
              </p:cNvPr>
              <p:cNvSpPr/>
              <p:nvPr/>
            </p:nvSpPr>
            <p:spPr>
              <a:xfrm>
                <a:off x="5571437" y="2705125"/>
                <a:ext cx="242109" cy="339273"/>
              </a:xfrm>
              <a:custGeom>
                <a:avLst/>
                <a:gdLst>
                  <a:gd name="connsiteX0" fmla="*/ 53033 w 242109"/>
                  <a:gd name="connsiteY0" fmla="*/ 315872 h 339273"/>
                  <a:gd name="connsiteX1" fmla="*/ 47505 w 242109"/>
                  <a:gd name="connsiteY1" fmla="*/ 323378 h 339273"/>
                  <a:gd name="connsiteX2" fmla="*/ 36909 w 242109"/>
                  <a:gd name="connsiteY2" fmla="*/ 329117 h 339273"/>
                  <a:gd name="connsiteX3" fmla="*/ 33606 w 242109"/>
                  <a:gd name="connsiteY3" fmla="*/ 334415 h 339273"/>
                  <a:gd name="connsiteX4" fmla="*/ 41324 w 242109"/>
                  <a:gd name="connsiteY4" fmla="*/ 337718 h 339273"/>
                  <a:gd name="connsiteX5" fmla="*/ 49942 w 242109"/>
                  <a:gd name="connsiteY5" fmla="*/ 335952 h 339273"/>
                  <a:gd name="connsiteX6" fmla="*/ 59867 w 242109"/>
                  <a:gd name="connsiteY6" fmla="*/ 326910 h 339273"/>
                  <a:gd name="connsiteX7" fmla="*/ 76433 w 242109"/>
                  <a:gd name="connsiteY7" fmla="*/ 327121 h 339273"/>
                  <a:gd name="connsiteX8" fmla="*/ 82172 w 242109"/>
                  <a:gd name="connsiteY8" fmla="*/ 330442 h 339273"/>
                  <a:gd name="connsiteX9" fmla="*/ 87029 w 242109"/>
                  <a:gd name="connsiteY9" fmla="*/ 330212 h 339273"/>
                  <a:gd name="connsiteX10" fmla="*/ 91215 w 242109"/>
                  <a:gd name="connsiteY10" fmla="*/ 324261 h 339273"/>
                  <a:gd name="connsiteX11" fmla="*/ 95417 w 242109"/>
                  <a:gd name="connsiteY11" fmla="*/ 315642 h 339273"/>
                  <a:gd name="connsiteX12" fmla="*/ 104248 w 242109"/>
                  <a:gd name="connsiteY12" fmla="*/ 312110 h 339273"/>
                  <a:gd name="connsiteX13" fmla="*/ 113290 w 242109"/>
                  <a:gd name="connsiteY13" fmla="*/ 312552 h 339273"/>
                  <a:gd name="connsiteX14" fmla="*/ 119913 w 242109"/>
                  <a:gd name="connsiteY14" fmla="*/ 317408 h 339273"/>
                  <a:gd name="connsiteX15" fmla="*/ 129414 w 242109"/>
                  <a:gd name="connsiteY15" fmla="*/ 314547 h 339273"/>
                  <a:gd name="connsiteX16" fmla="*/ 133387 w 242109"/>
                  <a:gd name="connsiteY16" fmla="*/ 307042 h 339273"/>
                  <a:gd name="connsiteX17" fmla="*/ 142217 w 242109"/>
                  <a:gd name="connsiteY17" fmla="*/ 298423 h 339273"/>
                  <a:gd name="connsiteX18" fmla="*/ 145520 w 242109"/>
                  <a:gd name="connsiteY18" fmla="*/ 309249 h 339273"/>
                  <a:gd name="connsiteX19" fmla="*/ 158324 w 242109"/>
                  <a:gd name="connsiteY19" fmla="*/ 319404 h 339273"/>
                  <a:gd name="connsiteX20" fmla="*/ 163851 w 242109"/>
                  <a:gd name="connsiteY20" fmla="*/ 310574 h 339273"/>
                  <a:gd name="connsiteX21" fmla="*/ 174218 w 242109"/>
                  <a:gd name="connsiteY21" fmla="*/ 312340 h 339273"/>
                  <a:gd name="connsiteX22" fmla="*/ 185697 w 242109"/>
                  <a:gd name="connsiteY22" fmla="*/ 309461 h 339273"/>
                  <a:gd name="connsiteX23" fmla="*/ 192549 w 242109"/>
                  <a:gd name="connsiteY23" fmla="*/ 312340 h 339273"/>
                  <a:gd name="connsiteX24" fmla="*/ 201150 w 242109"/>
                  <a:gd name="connsiteY24" fmla="*/ 311898 h 339273"/>
                  <a:gd name="connsiteX25" fmla="*/ 206448 w 242109"/>
                  <a:gd name="connsiteY25" fmla="*/ 308578 h 339273"/>
                  <a:gd name="connsiteX26" fmla="*/ 211746 w 242109"/>
                  <a:gd name="connsiteY26" fmla="*/ 307042 h 339273"/>
                  <a:gd name="connsiteX27" fmla="*/ 217715 w 242109"/>
                  <a:gd name="connsiteY27" fmla="*/ 304163 h 339273"/>
                  <a:gd name="connsiteX28" fmla="*/ 223896 w 242109"/>
                  <a:gd name="connsiteY28" fmla="*/ 300861 h 339273"/>
                  <a:gd name="connsiteX29" fmla="*/ 229636 w 242109"/>
                  <a:gd name="connsiteY29" fmla="*/ 295333 h 339273"/>
                  <a:gd name="connsiteX30" fmla="*/ 226545 w 242109"/>
                  <a:gd name="connsiteY30" fmla="*/ 287386 h 339273"/>
                  <a:gd name="connsiteX31" fmla="*/ 212417 w 242109"/>
                  <a:gd name="connsiteY31" fmla="*/ 287386 h 339273"/>
                  <a:gd name="connsiteX32" fmla="*/ 207773 w 242109"/>
                  <a:gd name="connsiteY32" fmla="*/ 283642 h 339273"/>
                  <a:gd name="connsiteX33" fmla="*/ 215066 w 242109"/>
                  <a:gd name="connsiteY33" fmla="*/ 277461 h 339273"/>
                  <a:gd name="connsiteX34" fmla="*/ 219923 w 242109"/>
                  <a:gd name="connsiteY34" fmla="*/ 272375 h 339273"/>
                  <a:gd name="connsiteX35" fmla="*/ 225874 w 242109"/>
                  <a:gd name="connsiteY35" fmla="*/ 269725 h 339273"/>
                  <a:gd name="connsiteX36" fmla="*/ 229194 w 242109"/>
                  <a:gd name="connsiteY36" fmla="*/ 265098 h 339273"/>
                  <a:gd name="connsiteX37" fmla="*/ 237795 w 242109"/>
                  <a:gd name="connsiteY37" fmla="*/ 255827 h 339273"/>
                  <a:gd name="connsiteX38" fmla="*/ 240232 w 242109"/>
                  <a:gd name="connsiteY38" fmla="*/ 248321 h 339273"/>
                  <a:gd name="connsiteX39" fmla="*/ 241327 w 242109"/>
                  <a:gd name="connsiteY39" fmla="*/ 240374 h 339273"/>
                  <a:gd name="connsiteX40" fmla="*/ 234492 w 242109"/>
                  <a:gd name="connsiteY40" fmla="*/ 233080 h 339273"/>
                  <a:gd name="connsiteX41" fmla="*/ 223225 w 242109"/>
                  <a:gd name="connsiteY41" fmla="*/ 228012 h 339273"/>
                  <a:gd name="connsiteX42" fmla="*/ 211976 w 242109"/>
                  <a:gd name="connsiteY42" fmla="*/ 227570 h 339273"/>
                  <a:gd name="connsiteX43" fmla="*/ 200709 w 242109"/>
                  <a:gd name="connsiteY43" fmla="*/ 228895 h 339273"/>
                  <a:gd name="connsiteX44" fmla="*/ 194527 w 242109"/>
                  <a:gd name="connsiteY44" fmla="*/ 240586 h 339273"/>
                  <a:gd name="connsiteX45" fmla="*/ 189459 w 242109"/>
                  <a:gd name="connsiteY45" fmla="*/ 240816 h 339273"/>
                  <a:gd name="connsiteX46" fmla="*/ 189459 w 242109"/>
                  <a:gd name="connsiteY46" fmla="*/ 231314 h 339273"/>
                  <a:gd name="connsiteX47" fmla="*/ 195852 w 242109"/>
                  <a:gd name="connsiteY47" fmla="*/ 226016 h 339273"/>
                  <a:gd name="connsiteX48" fmla="*/ 200709 w 242109"/>
                  <a:gd name="connsiteY48" fmla="*/ 220506 h 339273"/>
                  <a:gd name="connsiteX49" fmla="*/ 198289 w 242109"/>
                  <a:gd name="connsiteY49" fmla="*/ 213001 h 339273"/>
                  <a:gd name="connsiteX50" fmla="*/ 191437 w 242109"/>
                  <a:gd name="connsiteY50" fmla="*/ 203941 h 339273"/>
                  <a:gd name="connsiteX51" fmla="*/ 187693 w 242109"/>
                  <a:gd name="connsiteY51" fmla="*/ 191808 h 339273"/>
                  <a:gd name="connsiteX52" fmla="*/ 183719 w 242109"/>
                  <a:gd name="connsiteY52" fmla="*/ 179658 h 339273"/>
                  <a:gd name="connsiteX53" fmla="*/ 168478 w 242109"/>
                  <a:gd name="connsiteY53" fmla="*/ 165530 h 339273"/>
                  <a:gd name="connsiteX54" fmla="*/ 156558 w 242109"/>
                  <a:gd name="connsiteY54" fmla="*/ 161114 h 339273"/>
                  <a:gd name="connsiteX55" fmla="*/ 148398 w 242109"/>
                  <a:gd name="connsiteY55" fmla="*/ 148752 h 339273"/>
                  <a:gd name="connsiteX56" fmla="*/ 147515 w 242109"/>
                  <a:gd name="connsiteY56" fmla="*/ 135949 h 339273"/>
                  <a:gd name="connsiteX57" fmla="*/ 142217 w 242109"/>
                  <a:gd name="connsiteY57" fmla="*/ 122262 h 339273"/>
                  <a:gd name="connsiteX58" fmla="*/ 133829 w 242109"/>
                  <a:gd name="connsiteY58" fmla="*/ 111454 h 339273"/>
                  <a:gd name="connsiteX59" fmla="*/ 119030 w 242109"/>
                  <a:gd name="connsiteY59" fmla="*/ 109688 h 339273"/>
                  <a:gd name="connsiteX60" fmla="*/ 113519 w 242109"/>
                  <a:gd name="connsiteY60" fmla="*/ 105926 h 339273"/>
                  <a:gd name="connsiteX61" fmla="*/ 109546 w 242109"/>
                  <a:gd name="connsiteY61" fmla="*/ 107922 h 339273"/>
                  <a:gd name="connsiteX62" fmla="*/ 102252 w 242109"/>
                  <a:gd name="connsiteY62" fmla="*/ 108805 h 339273"/>
                  <a:gd name="connsiteX63" fmla="*/ 104901 w 242109"/>
                  <a:gd name="connsiteY63" fmla="*/ 105273 h 339273"/>
                  <a:gd name="connsiteX64" fmla="*/ 110429 w 242109"/>
                  <a:gd name="connsiteY64" fmla="*/ 100857 h 339273"/>
                  <a:gd name="connsiteX65" fmla="*/ 113731 w 242109"/>
                  <a:gd name="connsiteY65" fmla="*/ 97325 h 339273"/>
                  <a:gd name="connsiteX66" fmla="*/ 115056 w 242109"/>
                  <a:gd name="connsiteY66" fmla="*/ 90261 h 339273"/>
                  <a:gd name="connsiteX67" fmla="*/ 123674 w 242109"/>
                  <a:gd name="connsiteY67" fmla="*/ 80548 h 339273"/>
                  <a:gd name="connsiteX68" fmla="*/ 131180 w 242109"/>
                  <a:gd name="connsiteY68" fmla="*/ 67956 h 339273"/>
                  <a:gd name="connsiteX69" fmla="*/ 139568 w 242109"/>
                  <a:gd name="connsiteY69" fmla="*/ 55417 h 339273"/>
                  <a:gd name="connsiteX70" fmla="*/ 141988 w 242109"/>
                  <a:gd name="connsiteY70" fmla="*/ 47912 h 339273"/>
                  <a:gd name="connsiteX71" fmla="*/ 137802 w 242109"/>
                  <a:gd name="connsiteY71" fmla="*/ 42172 h 339273"/>
                  <a:gd name="connsiteX72" fmla="*/ 118147 w 242109"/>
                  <a:gd name="connsiteY72" fmla="*/ 39082 h 339273"/>
                  <a:gd name="connsiteX73" fmla="*/ 96954 w 242109"/>
                  <a:gd name="connsiteY73" fmla="*/ 38852 h 339273"/>
                  <a:gd name="connsiteX74" fmla="*/ 87470 w 242109"/>
                  <a:gd name="connsiteY74" fmla="*/ 41731 h 339273"/>
                  <a:gd name="connsiteX75" fmla="*/ 79082 w 242109"/>
                  <a:gd name="connsiteY75" fmla="*/ 44150 h 339273"/>
                  <a:gd name="connsiteX76" fmla="*/ 73554 w 242109"/>
                  <a:gd name="connsiteY76" fmla="*/ 40618 h 339273"/>
                  <a:gd name="connsiteX77" fmla="*/ 79523 w 242109"/>
                  <a:gd name="connsiteY77" fmla="*/ 37528 h 339273"/>
                  <a:gd name="connsiteX78" fmla="*/ 75550 w 242109"/>
                  <a:gd name="connsiteY78" fmla="*/ 33112 h 339273"/>
                  <a:gd name="connsiteX79" fmla="*/ 84821 w 242109"/>
                  <a:gd name="connsiteY79" fmla="*/ 27814 h 339273"/>
                  <a:gd name="connsiteX80" fmla="*/ 93210 w 242109"/>
                  <a:gd name="connsiteY80" fmla="*/ 21863 h 339273"/>
                  <a:gd name="connsiteX81" fmla="*/ 102694 w 242109"/>
                  <a:gd name="connsiteY81" fmla="*/ 14799 h 339273"/>
                  <a:gd name="connsiteX82" fmla="*/ 104018 w 242109"/>
                  <a:gd name="connsiteY82" fmla="*/ 8830 h 339273"/>
                  <a:gd name="connsiteX83" fmla="*/ 98950 w 242109"/>
                  <a:gd name="connsiteY83" fmla="*/ 1554 h 339273"/>
                  <a:gd name="connsiteX84" fmla="*/ 86146 w 242109"/>
                  <a:gd name="connsiteY84" fmla="*/ 1765 h 339273"/>
                  <a:gd name="connsiteX85" fmla="*/ 74225 w 242109"/>
                  <a:gd name="connsiteY85" fmla="*/ 3090 h 339273"/>
                  <a:gd name="connsiteX86" fmla="*/ 66932 w 242109"/>
                  <a:gd name="connsiteY86" fmla="*/ 7064 h 339273"/>
                  <a:gd name="connsiteX87" fmla="*/ 61421 w 242109"/>
                  <a:gd name="connsiteY87" fmla="*/ 5739 h 339273"/>
                  <a:gd name="connsiteX88" fmla="*/ 56335 w 242109"/>
                  <a:gd name="connsiteY88" fmla="*/ 3761 h 339273"/>
                  <a:gd name="connsiteX89" fmla="*/ 51267 w 242109"/>
                  <a:gd name="connsiteY89" fmla="*/ 1995 h 339273"/>
                  <a:gd name="connsiteX90" fmla="*/ 47505 w 242109"/>
                  <a:gd name="connsiteY90" fmla="*/ 3761 h 339273"/>
                  <a:gd name="connsiteX91" fmla="*/ 45739 w 242109"/>
                  <a:gd name="connsiteY91" fmla="*/ 11037 h 339273"/>
                  <a:gd name="connsiteX92" fmla="*/ 41766 w 242109"/>
                  <a:gd name="connsiteY92" fmla="*/ 14569 h 339273"/>
                  <a:gd name="connsiteX93" fmla="*/ 38675 w 242109"/>
                  <a:gd name="connsiteY93" fmla="*/ 19426 h 339273"/>
                  <a:gd name="connsiteX94" fmla="*/ 40441 w 242109"/>
                  <a:gd name="connsiteY94" fmla="*/ 24953 h 339273"/>
                  <a:gd name="connsiteX95" fmla="*/ 37580 w 242109"/>
                  <a:gd name="connsiteY95" fmla="*/ 33342 h 339273"/>
                  <a:gd name="connsiteX96" fmla="*/ 28962 w 242109"/>
                  <a:gd name="connsiteY96" fmla="*/ 32459 h 339273"/>
                  <a:gd name="connsiteX97" fmla="*/ 25659 w 242109"/>
                  <a:gd name="connsiteY97" fmla="*/ 41060 h 339273"/>
                  <a:gd name="connsiteX98" fmla="*/ 26754 w 242109"/>
                  <a:gd name="connsiteY98" fmla="*/ 49448 h 339273"/>
                  <a:gd name="connsiteX99" fmla="*/ 29191 w 242109"/>
                  <a:gd name="connsiteY99" fmla="*/ 56512 h 339273"/>
                  <a:gd name="connsiteX100" fmla="*/ 21898 w 242109"/>
                  <a:gd name="connsiteY100" fmla="*/ 55859 h 339273"/>
                  <a:gd name="connsiteX101" fmla="*/ 19249 w 242109"/>
                  <a:gd name="connsiteY101" fmla="*/ 49448 h 339273"/>
                  <a:gd name="connsiteX102" fmla="*/ 15505 w 242109"/>
                  <a:gd name="connsiteY102" fmla="*/ 42614 h 339273"/>
                  <a:gd name="connsiteX103" fmla="*/ 7999 w 242109"/>
                  <a:gd name="connsiteY103" fmla="*/ 43938 h 339273"/>
                  <a:gd name="connsiteX104" fmla="*/ 1147 w 242109"/>
                  <a:gd name="connsiteY104" fmla="*/ 51656 h 339273"/>
                  <a:gd name="connsiteX105" fmla="*/ 16829 w 242109"/>
                  <a:gd name="connsiteY105" fmla="*/ 66226 h 339273"/>
                  <a:gd name="connsiteX106" fmla="*/ 25871 w 242109"/>
                  <a:gd name="connsiteY106" fmla="*/ 68875 h 339273"/>
                  <a:gd name="connsiteX107" fmla="*/ 23664 w 242109"/>
                  <a:gd name="connsiteY107" fmla="*/ 76168 h 339273"/>
                  <a:gd name="connsiteX108" fmla="*/ 14392 w 242109"/>
                  <a:gd name="connsiteY108" fmla="*/ 83674 h 339273"/>
                  <a:gd name="connsiteX109" fmla="*/ 16158 w 242109"/>
                  <a:gd name="connsiteY109" fmla="*/ 88531 h 339273"/>
                  <a:gd name="connsiteX110" fmla="*/ 17924 w 242109"/>
                  <a:gd name="connsiteY110" fmla="*/ 92716 h 339273"/>
                  <a:gd name="connsiteX111" fmla="*/ 15275 w 242109"/>
                  <a:gd name="connsiteY111" fmla="*/ 96919 h 339273"/>
                  <a:gd name="connsiteX112" fmla="*/ 23452 w 242109"/>
                  <a:gd name="connsiteY112" fmla="*/ 98244 h 339273"/>
                  <a:gd name="connsiteX113" fmla="*/ 28962 w 242109"/>
                  <a:gd name="connsiteY113" fmla="*/ 96248 h 339273"/>
                  <a:gd name="connsiteX114" fmla="*/ 32494 w 242109"/>
                  <a:gd name="connsiteY114" fmla="*/ 90509 h 339273"/>
                  <a:gd name="connsiteX115" fmla="*/ 36697 w 242109"/>
                  <a:gd name="connsiteY115" fmla="*/ 88531 h 339273"/>
                  <a:gd name="connsiteX116" fmla="*/ 34702 w 242109"/>
                  <a:gd name="connsiteY116" fmla="*/ 93158 h 339273"/>
                  <a:gd name="connsiteX117" fmla="*/ 32052 w 242109"/>
                  <a:gd name="connsiteY117" fmla="*/ 97131 h 339273"/>
                  <a:gd name="connsiteX118" fmla="*/ 27867 w 242109"/>
                  <a:gd name="connsiteY118" fmla="*/ 101988 h 339273"/>
                  <a:gd name="connsiteX119" fmla="*/ 20573 w 242109"/>
                  <a:gd name="connsiteY119" fmla="*/ 108840 h 339273"/>
                  <a:gd name="connsiteX120" fmla="*/ 11972 w 242109"/>
                  <a:gd name="connsiteY120" fmla="*/ 113467 h 339273"/>
                  <a:gd name="connsiteX121" fmla="*/ 7116 w 242109"/>
                  <a:gd name="connsiteY121" fmla="*/ 117229 h 339273"/>
                  <a:gd name="connsiteX122" fmla="*/ 8211 w 242109"/>
                  <a:gd name="connsiteY122" fmla="*/ 122297 h 339273"/>
                  <a:gd name="connsiteX123" fmla="*/ 14392 w 242109"/>
                  <a:gd name="connsiteY123" fmla="*/ 126942 h 339273"/>
                  <a:gd name="connsiteX124" fmla="*/ 17483 w 242109"/>
                  <a:gd name="connsiteY124" fmla="*/ 122739 h 339273"/>
                  <a:gd name="connsiteX125" fmla="*/ 21244 w 242109"/>
                  <a:gd name="connsiteY125" fmla="*/ 118765 h 339273"/>
                  <a:gd name="connsiteX126" fmla="*/ 26542 w 242109"/>
                  <a:gd name="connsiteY126" fmla="*/ 113697 h 339273"/>
                  <a:gd name="connsiteX127" fmla="*/ 31399 w 242109"/>
                  <a:gd name="connsiteY127" fmla="*/ 113467 h 339273"/>
                  <a:gd name="connsiteX128" fmla="*/ 29845 w 242109"/>
                  <a:gd name="connsiteY128" fmla="*/ 123180 h 339273"/>
                  <a:gd name="connsiteX129" fmla="*/ 25871 w 242109"/>
                  <a:gd name="connsiteY129" fmla="*/ 131357 h 339273"/>
                  <a:gd name="connsiteX130" fmla="*/ 27425 w 242109"/>
                  <a:gd name="connsiteY130" fmla="*/ 137538 h 339273"/>
                  <a:gd name="connsiteX131" fmla="*/ 34489 w 242109"/>
                  <a:gd name="connsiteY131" fmla="*/ 134006 h 339273"/>
                  <a:gd name="connsiteX132" fmla="*/ 37351 w 242109"/>
                  <a:gd name="connsiteY132" fmla="*/ 126942 h 339273"/>
                  <a:gd name="connsiteX133" fmla="*/ 40883 w 242109"/>
                  <a:gd name="connsiteY133" fmla="*/ 130244 h 339273"/>
                  <a:gd name="connsiteX134" fmla="*/ 46181 w 242109"/>
                  <a:gd name="connsiteY134" fmla="*/ 129803 h 339273"/>
                  <a:gd name="connsiteX135" fmla="*/ 45739 w 242109"/>
                  <a:gd name="connsiteY135" fmla="*/ 123851 h 339273"/>
                  <a:gd name="connsiteX136" fmla="*/ 40000 w 242109"/>
                  <a:gd name="connsiteY136" fmla="*/ 116558 h 339273"/>
                  <a:gd name="connsiteX137" fmla="*/ 41766 w 242109"/>
                  <a:gd name="connsiteY137" fmla="*/ 109935 h 339273"/>
                  <a:gd name="connsiteX138" fmla="*/ 44644 w 242109"/>
                  <a:gd name="connsiteY138" fmla="*/ 113467 h 339273"/>
                  <a:gd name="connsiteX139" fmla="*/ 48830 w 242109"/>
                  <a:gd name="connsiteY139" fmla="*/ 117882 h 339273"/>
                  <a:gd name="connsiteX140" fmla="*/ 51479 w 242109"/>
                  <a:gd name="connsiteY140" fmla="*/ 121856 h 339273"/>
                  <a:gd name="connsiteX141" fmla="*/ 55011 w 242109"/>
                  <a:gd name="connsiteY141" fmla="*/ 127825 h 339273"/>
                  <a:gd name="connsiteX142" fmla="*/ 51708 w 242109"/>
                  <a:gd name="connsiteY142" fmla="*/ 137538 h 339273"/>
                  <a:gd name="connsiteX143" fmla="*/ 43761 w 242109"/>
                  <a:gd name="connsiteY143" fmla="*/ 148788 h 339273"/>
                  <a:gd name="connsiteX144" fmla="*/ 45739 w 242109"/>
                  <a:gd name="connsiteY144" fmla="*/ 156964 h 339273"/>
                  <a:gd name="connsiteX145" fmla="*/ 51267 w 242109"/>
                  <a:gd name="connsiteY145" fmla="*/ 162262 h 339273"/>
                  <a:gd name="connsiteX146" fmla="*/ 54357 w 242109"/>
                  <a:gd name="connsiteY146" fmla="*/ 162704 h 339273"/>
                  <a:gd name="connsiteX147" fmla="*/ 56777 w 242109"/>
                  <a:gd name="connsiteY147" fmla="*/ 157176 h 339273"/>
                  <a:gd name="connsiteX148" fmla="*/ 60097 w 242109"/>
                  <a:gd name="connsiteY148" fmla="*/ 159825 h 339273"/>
                  <a:gd name="connsiteX149" fmla="*/ 68044 w 242109"/>
                  <a:gd name="connsiteY149" fmla="*/ 159384 h 339273"/>
                  <a:gd name="connsiteX150" fmla="*/ 70464 w 242109"/>
                  <a:gd name="connsiteY150" fmla="*/ 156081 h 339273"/>
                  <a:gd name="connsiteX151" fmla="*/ 72901 w 242109"/>
                  <a:gd name="connsiteY151" fmla="*/ 158289 h 339273"/>
                  <a:gd name="connsiteX152" fmla="*/ 77757 w 242109"/>
                  <a:gd name="connsiteY152" fmla="*/ 160055 h 339273"/>
                  <a:gd name="connsiteX153" fmla="*/ 82172 w 242109"/>
                  <a:gd name="connsiteY153" fmla="*/ 156293 h 339273"/>
                  <a:gd name="connsiteX154" fmla="*/ 87912 w 242109"/>
                  <a:gd name="connsiteY154" fmla="*/ 152320 h 339273"/>
                  <a:gd name="connsiteX155" fmla="*/ 93651 w 242109"/>
                  <a:gd name="connsiteY155" fmla="*/ 149017 h 339273"/>
                  <a:gd name="connsiteX156" fmla="*/ 98279 w 242109"/>
                  <a:gd name="connsiteY156" fmla="*/ 151225 h 339273"/>
                  <a:gd name="connsiteX157" fmla="*/ 93422 w 242109"/>
                  <a:gd name="connsiteY157" fmla="*/ 155852 h 339273"/>
                  <a:gd name="connsiteX158" fmla="*/ 87912 w 242109"/>
                  <a:gd name="connsiteY158" fmla="*/ 164682 h 339273"/>
                  <a:gd name="connsiteX159" fmla="*/ 94093 w 242109"/>
                  <a:gd name="connsiteY159" fmla="*/ 175508 h 339273"/>
                  <a:gd name="connsiteX160" fmla="*/ 102923 w 242109"/>
                  <a:gd name="connsiteY160" fmla="*/ 184991 h 339273"/>
                  <a:gd name="connsiteX161" fmla="*/ 109316 w 242109"/>
                  <a:gd name="connsiteY161" fmla="*/ 185874 h 339273"/>
                  <a:gd name="connsiteX162" fmla="*/ 106014 w 242109"/>
                  <a:gd name="connsiteY162" fmla="*/ 189848 h 339273"/>
                  <a:gd name="connsiteX163" fmla="*/ 103577 w 242109"/>
                  <a:gd name="connsiteY163" fmla="*/ 195376 h 339273"/>
                  <a:gd name="connsiteX164" fmla="*/ 105572 w 242109"/>
                  <a:gd name="connsiteY164" fmla="*/ 200003 h 339273"/>
                  <a:gd name="connsiteX165" fmla="*/ 102694 w 242109"/>
                  <a:gd name="connsiteY165" fmla="*/ 202652 h 339273"/>
                  <a:gd name="connsiteX166" fmla="*/ 102694 w 242109"/>
                  <a:gd name="connsiteY166" fmla="*/ 210828 h 339273"/>
                  <a:gd name="connsiteX167" fmla="*/ 100274 w 242109"/>
                  <a:gd name="connsiteY167" fmla="*/ 214572 h 339273"/>
                  <a:gd name="connsiteX168" fmla="*/ 98067 w 242109"/>
                  <a:gd name="connsiteY168" fmla="*/ 211270 h 339273"/>
                  <a:gd name="connsiteX169" fmla="*/ 90119 w 242109"/>
                  <a:gd name="connsiteY169" fmla="*/ 211923 h 339273"/>
                  <a:gd name="connsiteX170" fmla="*/ 85916 w 242109"/>
                  <a:gd name="connsiteY170" fmla="*/ 213689 h 339273"/>
                  <a:gd name="connsiteX171" fmla="*/ 75320 w 242109"/>
                  <a:gd name="connsiteY171" fmla="*/ 213919 h 339273"/>
                  <a:gd name="connsiteX172" fmla="*/ 71347 w 242109"/>
                  <a:gd name="connsiteY172" fmla="*/ 211270 h 339273"/>
                  <a:gd name="connsiteX173" fmla="*/ 66719 w 242109"/>
                  <a:gd name="connsiteY173" fmla="*/ 207738 h 339273"/>
                  <a:gd name="connsiteX174" fmla="*/ 63187 w 242109"/>
                  <a:gd name="connsiteY174" fmla="*/ 212806 h 339273"/>
                  <a:gd name="connsiteX175" fmla="*/ 60309 w 242109"/>
                  <a:gd name="connsiteY175" fmla="*/ 218546 h 339273"/>
                  <a:gd name="connsiteX176" fmla="*/ 64070 w 242109"/>
                  <a:gd name="connsiteY176" fmla="*/ 220983 h 339273"/>
                  <a:gd name="connsiteX177" fmla="*/ 66049 w 242109"/>
                  <a:gd name="connsiteY177" fmla="*/ 226052 h 339273"/>
                  <a:gd name="connsiteX178" fmla="*/ 63629 w 242109"/>
                  <a:gd name="connsiteY178" fmla="*/ 232021 h 339273"/>
                  <a:gd name="connsiteX179" fmla="*/ 70693 w 242109"/>
                  <a:gd name="connsiteY179" fmla="*/ 232674 h 339273"/>
                  <a:gd name="connsiteX180" fmla="*/ 78640 w 242109"/>
                  <a:gd name="connsiteY180" fmla="*/ 239526 h 339273"/>
                  <a:gd name="connsiteX181" fmla="*/ 79523 w 242109"/>
                  <a:gd name="connsiteY181" fmla="*/ 247244 h 339273"/>
                  <a:gd name="connsiteX182" fmla="*/ 69810 w 242109"/>
                  <a:gd name="connsiteY182" fmla="*/ 251006 h 339273"/>
                  <a:gd name="connsiteX183" fmla="*/ 57448 w 242109"/>
                  <a:gd name="connsiteY183" fmla="*/ 253425 h 339273"/>
                  <a:gd name="connsiteX184" fmla="*/ 50825 w 242109"/>
                  <a:gd name="connsiteY184" fmla="*/ 258953 h 339273"/>
                  <a:gd name="connsiteX185" fmla="*/ 44415 w 242109"/>
                  <a:gd name="connsiteY185" fmla="*/ 262485 h 339273"/>
                  <a:gd name="connsiteX186" fmla="*/ 41324 w 242109"/>
                  <a:gd name="connsiteY186" fmla="*/ 266458 h 339273"/>
                  <a:gd name="connsiteX187" fmla="*/ 39787 w 242109"/>
                  <a:gd name="connsiteY187" fmla="*/ 270202 h 339273"/>
                  <a:gd name="connsiteX188" fmla="*/ 41766 w 242109"/>
                  <a:gd name="connsiteY188" fmla="*/ 276613 h 339273"/>
                  <a:gd name="connsiteX189" fmla="*/ 46852 w 242109"/>
                  <a:gd name="connsiteY189" fmla="*/ 278149 h 339273"/>
                  <a:gd name="connsiteX190" fmla="*/ 54569 w 242109"/>
                  <a:gd name="connsiteY190" fmla="*/ 280587 h 339273"/>
                  <a:gd name="connsiteX191" fmla="*/ 57448 w 242109"/>
                  <a:gd name="connsiteY191" fmla="*/ 277496 h 339273"/>
                  <a:gd name="connsiteX192" fmla="*/ 61863 w 242109"/>
                  <a:gd name="connsiteY192" fmla="*/ 274405 h 339273"/>
                  <a:gd name="connsiteX193" fmla="*/ 65395 w 242109"/>
                  <a:gd name="connsiteY193" fmla="*/ 273293 h 339273"/>
                  <a:gd name="connsiteX194" fmla="*/ 68044 w 242109"/>
                  <a:gd name="connsiteY194" fmla="*/ 280799 h 339273"/>
                  <a:gd name="connsiteX195" fmla="*/ 78852 w 242109"/>
                  <a:gd name="connsiteY195" fmla="*/ 279915 h 339273"/>
                  <a:gd name="connsiteX196" fmla="*/ 82614 w 242109"/>
                  <a:gd name="connsiteY196" fmla="*/ 283448 h 339273"/>
                  <a:gd name="connsiteX197" fmla="*/ 89007 w 242109"/>
                  <a:gd name="connsiteY197" fmla="*/ 286980 h 339273"/>
                  <a:gd name="connsiteX198" fmla="*/ 100928 w 242109"/>
                  <a:gd name="connsiteY198" fmla="*/ 286097 h 339273"/>
                  <a:gd name="connsiteX199" fmla="*/ 104460 w 242109"/>
                  <a:gd name="connsiteY199" fmla="*/ 283448 h 339273"/>
                  <a:gd name="connsiteX200" fmla="*/ 106455 w 242109"/>
                  <a:gd name="connsiteY200" fmla="*/ 287421 h 339273"/>
                  <a:gd name="connsiteX201" fmla="*/ 99391 w 242109"/>
                  <a:gd name="connsiteY201" fmla="*/ 293161 h 339273"/>
                  <a:gd name="connsiteX202" fmla="*/ 91656 w 242109"/>
                  <a:gd name="connsiteY202" fmla="*/ 293161 h 339273"/>
                  <a:gd name="connsiteX203" fmla="*/ 86799 w 242109"/>
                  <a:gd name="connsiteY203" fmla="*/ 290300 h 339273"/>
                  <a:gd name="connsiteX204" fmla="*/ 79735 w 242109"/>
                  <a:gd name="connsiteY204" fmla="*/ 289417 h 339273"/>
                  <a:gd name="connsiteX205" fmla="*/ 72671 w 242109"/>
                  <a:gd name="connsiteY205" fmla="*/ 294715 h 339273"/>
                  <a:gd name="connsiteX206" fmla="*/ 65607 w 242109"/>
                  <a:gd name="connsiteY206" fmla="*/ 298017 h 339273"/>
                  <a:gd name="connsiteX207" fmla="*/ 60980 w 242109"/>
                  <a:gd name="connsiteY207" fmla="*/ 302432 h 339273"/>
                  <a:gd name="connsiteX208" fmla="*/ 57889 w 242109"/>
                  <a:gd name="connsiteY208" fmla="*/ 307960 h 339273"/>
                  <a:gd name="connsiteX209" fmla="*/ 53033 w 242109"/>
                  <a:gd name="connsiteY209" fmla="*/ 315872 h 339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</a:cxnLst>
                <a:rect l="l" t="t" r="r" b="b"/>
                <a:pathLst>
                  <a:path w="242109" h="339273">
                    <a:moveTo>
                      <a:pt x="53033" y="315872"/>
                    </a:moveTo>
                    <a:cubicBezTo>
                      <a:pt x="53033" y="315872"/>
                      <a:pt x="51708" y="321611"/>
                      <a:pt x="47505" y="323378"/>
                    </a:cubicBezTo>
                    <a:cubicBezTo>
                      <a:pt x="43302" y="325144"/>
                      <a:pt x="40229" y="328234"/>
                      <a:pt x="36909" y="329117"/>
                    </a:cubicBezTo>
                    <a:cubicBezTo>
                      <a:pt x="33589" y="330000"/>
                      <a:pt x="28308" y="333974"/>
                      <a:pt x="33606" y="334415"/>
                    </a:cubicBezTo>
                    <a:cubicBezTo>
                      <a:pt x="38904" y="334857"/>
                      <a:pt x="37792" y="335510"/>
                      <a:pt x="41324" y="337718"/>
                    </a:cubicBezTo>
                    <a:cubicBezTo>
                      <a:pt x="44856" y="339925"/>
                      <a:pt x="47064" y="340155"/>
                      <a:pt x="49942" y="335952"/>
                    </a:cubicBezTo>
                    <a:cubicBezTo>
                      <a:pt x="52821" y="331748"/>
                      <a:pt x="52362" y="327563"/>
                      <a:pt x="59867" y="326910"/>
                    </a:cubicBezTo>
                    <a:cubicBezTo>
                      <a:pt x="67373" y="326256"/>
                      <a:pt x="74437" y="323819"/>
                      <a:pt x="76433" y="327121"/>
                    </a:cubicBezTo>
                    <a:cubicBezTo>
                      <a:pt x="78428" y="330424"/>
                      <a:pt x="79965" y="330442"/>
                      <a:pt x="82172" y="330442"/>
                    </a:cubicBezTo>
                    <a:cubicBezTo>
                      <a:pt x="84380" y="330442"/>
                      <a:pt x="85704" y="333303"/>
                      <a:pt x="87029" y="330212"/>
                    </a:cubicBezTo>
                    <a:cubicBezTo>
                      <a:pt x="88353" y="327121"/>
                      <a:pt x="91002" y="329329"/>
                      <a:pt x="91215" y="324261"/>
                    </a:cubicBezTo>
                    <a:cubicBezTo>
                      <a:pt x="91426" y="319192"/>
                      <a:pt x="91656" y="315872"/>
                      <a:pt x="95417" y="315642"/>
                    </a:cubicBezTo>
                    <a:cubicBezTo>
                      <a:pt x="99179" y="315413"/>
                      <a:pt x="98720" y="312552"/>
                      <a:pt x="104248" y="312110"/>
                    </a:cubicBezTo>
                    <a:cubicBezTo>
                      <a:pt x="109775" y="311669"/>
                      <a:pt x="109758" y="308137"/>
                      <a:pt x="113290" y="312552"/>
                    </a:cubicBezTo>
                    <a:cubicBezTo>
                      <a:pt x="116822" y="316967"/>
                      <a:pt x="117051" y="317408"/>
                      <a:pt x="119913" y="317408"/>
                    </a:cubicBezTo>
                    <a:cubicBezTo>
                      <a:pt x="122773" y="317408"/>
                      <a:pt x="128531" y="318962"/>
                      <a:pt x="129414" y="314547"/>
                    </a:cubicBezTo>
                    <a:cubicBezTo>
                      <a:pt x="130297" y="310132"/>
                      <a:pt x="129626" y="312781"/>
                      <a:pt x="133387" y="307042"/>
                    </a:cubicBezTo>
                    <a:cubicBezTo>
                      <a:pt x="137149" y="301302"/>
                      <a:pt x="136036" y="295121"/>
                      <a:pt x="142217" y="298423"/>
                    </a:cubicBezTo>
                    <a:cubicBezTo>
                      <a:pt x="148398" y="301726"/>
                      <a:pt x="139780" y="304834"/>
                      <a:pt x="145520" y="309249"/>
                    </a:cubicBezTo>
                    <a:cubicBezTo>
                      <a:pt x="151260" y="313664"/>
                      <a:pt x="153467" y="321382"/>
                      <a:pt x="158324" y="319404"/>
                    </a:cubicBezTo>
                    <a:cubicBezTo>
                      <a:pt x="163180" y="317426"/>
                      <a:pt x="158553" y="310574"/>
                      <a:pt x="163851" y="310574"/>
                    </a:cubicBezTo>
                    <a:cubicBezTo>
                      <a:pt x="169149" y="310574"/>
                      <a:pt x="170686" y="314106"/>
                      <a:pt x="174218" y="312340"/>
                    </a:cubicBezTo>
                    <a:cubicBezTo>
                      <a:pt x="177694" y="310310"/>
                      <a:pt x="181675" y="309311"/>
                      <a:pt x="185697" y="309461"/>
                    </a:cubicBezTo>
                    <a:cubicBezTo>
                      <a:pt x="189671" y="309903"/>
                      <a:pt x="187905" y="312340"/>
                      <a:pt x="192549" y="312340"/>
                    </a:cubicBezTo>
                    <a:cubicBezTo>
                      <a:pt x="197194" y="312340"/>
                      <a:pt x="200496" y="315201"/>
                      <a:pt x="201150" y="311898"/>
                    </a:cubicBezTo>
                    <a:cubicBezTo>
                      <a:pt x="201803" y="308596"/>
                      <a:pt x="203587" y="308366"/>
                      <a:pt x="206448" y="308578"/>
                    </a:cubicBezTo>
                    <a:cubicBezTo>
                      <a:pt x="209309" y="308790"/>
                      <a:pt x="210210" y="309691"/>
                      <a:pt x="211746" y="307042"/>
                    </a:cubicBezTo>
                    <a:cubicBezTo>
                      <a:pt x="213282" y="304393"/>
                      <a:pt x="216391" y="307483"/>
                      <a:pt x="217715" y="304163"/>
                    </a:cubicBezTo>
                    <a:cubicBezTo>
                      <a:pt x="219040" y="300843"/>
                      <a:pt x="223455" y="303722"/>
                      <a:pt x="223896" y="300861"/>
                    </a:cubicBezTo>
                    <a:cubicBezTo>
                      <a:pt x="224338" y="298000"/>
                      <a:pt x="229407" y="299095"/>
                      <a:pt x="229636" y="295333"/>
                    </a:cubicBezTo>
                    <a:cubicBezTo>
                      <a:pt x="229865" y="291571"/>
                      <a:pt x="231173" y="287386"/>
                      <a:pt x="226545" y="287386"/>
                    </a:cubicBezTo>
                    <a:lnTo>
                      <a:pt x="212417" y="287386"/>
                    </a:lnTo>
                    <a:cubicBezTo>
                      <a:pt x="210422" y="287386"/>
                      <a:pt x="206007" y="287386"/>
                      <a:pt x="207773" y="283642"/>
                    </a:cubicBezTo>
                    <a:cubicBezTo>
                      <a:pt x="209539" y="279898"/>
                      <a:pt x="215066" y="281434"/>
                      <a:pt x="215066" y="277461"/>
                    </a:cubicBezTo>
                    <a:cubicBezTo>
                      <a:pt x="215066" y="273487"/>
                      <a:pt x="216832" y="272375"/>
                      <a:pt x="219923" y="272375"/>
                    </a:cubicBezTo>
                    <a:cubicBezTo>
                      <a:pt x="223013" y="272375"/>
                      <a:pt x="225433" y="273258"/>
                      <a:pt x="225874" y="269725"/>
                    </a:cubicBezTo>
                    <a:cubicBezTo>
                      <a:pt x="226316" y="266193"/>
                      <a:pt x="225433" y="265310"/>
                      <a:pt x="229194" y="265098"/>
                    </a:cubicBezTo>
                    <a:cubicBezTo>
                      <a:pt x="232956" y="264887"/>
                      <a:pt x="235376" y="260683"/>
                      <a:pt x="237795" y="255827"/>
                    </a:cubicBezTo>
                    <a:cubicBezTo>
                      <a:pt x="240214" y="250970"/>
                      <a:pt x="237583" y="251624"/>
                      <a:pt x="240232" y="248321"/>
                    </a:cubicBezTo>
                    <a:cubicBezTo>
                      <a:pt x="242881" y="245019"/>
                      <a:pt x="242210" y="245231"/>
                      <a:pt x="241327" y="240374"/>
                    </a:cubicBezTo>
                    <a:cubicBezTo>
                      <a:pt x="240444" y="235517"/>
                      <a:pt x="240003" y="237054"/>
                      <a:pt x="234492" y="233080"/>
                    </a:cubicBezTo>
                    <a:cubicBezTo>
                      <a:pt x="228982" y="229107"/>
                      <a:pt x="225874" y="230431"/>
                      <a:pt x="223225" y="228012"/>
                    </a:cubicBezTo>
                    <a:cubicBezTo>
                      <a:pt x="220576" y="225592"/>
                      <a:pt x="218369" y="227341"/>
                      <a:pt x="211976" y="227570"/>
                    </a:cubicBezTo>
                    <a:cubicBezTo>
                      <a:pt x="205582" y="227800"/>
                      <a:pt x="201821" y="225804"/>
                      <a:pt x="200709" y="228895"/>
                    </a:cubicBezTo>
                    <a:cubicBezTo>
                      <a:pt x="199596" y="231985"/>
                      <a:pt x="195852" y="237495"/>
                      <a:pt x="194527" y="240586"/>
                    </a:cubicBezTo>
                    <a:cubicBezTo>
                      <a:pt x="193203" y="243676"/>
                      <a:pt x="189900" y="244118"/>
                      <a:pt x="189459" y="240816"/>
                    </a:cubicBezTo>
                    <a:cubicBezTo>
                      <a:pt x="189017" y="237513"/>
                      <a:pt x="184602" y="233751"/>
                      <a:pt x="189459" y="231314"/>
                    </a:cubicBezTo>
                    <a:cubicBezTo>
                      <a:pt x="194315" y="228877"/>
                      <a:pt x="192108" y="228453"/>
                      <a:pt x="195852" y="226016"/>
                    </a:cubicBezTo>
                    <a:cubicBezTo>
                      <a:pt x="199596" y="223579"/>
                      <a:pt x="200709" y="225133"/>
                      <a:pt x="200709" y="220506"/>
                    </a:cubicBezTo>
                    <a:cubicBezTo>
                      <a:pt x="200709" y="215879"/>
                      <a:pt x="202475" y="215208"/>
                      <a:pt x="198289" y="213001"/>
                    </a:cubicBezTo>
                    <a:cubicBezTo>
                      <a:pt x="194103" y="210793"/>
                      <a:pt x="192991" y="210351"/>
                      <a:pt x="191437" y="203941"/>
                    </a:cubicBezTo>
                    <a:cubicBezTo>
                      <a:pt x="189883" y="197530"/>
                      <a:pt x="189459" y="199967"/>
                      <a:pt x="187693" y="191808"/>
                    </a:cubicBezTo>
                    <a:cubicBezTo>
                      <a:pt x="185927" y="183649"/>
                      <a:pt x="187905" y="183190"/>
                      <a:pt x="183719" y="179658"/>
                    </a:cubicBezTo>
                    <a:cubicBezTo>
                      <a:pt x="179533" y="176126"/>
                      <a:pt x="173564" y="165971"/>
                      <a:pt x="168478" y="165530"/>
                    </a:cubicBezTo>
                    <a:cubicBezTo>
                      <a:pt x="163392" y="165088"/>
                      <a:pt x="157882" y="165088"/>
                      <a:pt x="156558" y="161114"/>
                    </a:cubicBezTo>
                    <a:cubicBezTo>
                      <a:pt x="155233" y="157141"/>
                      <a:pt x="149052" y="155375"/>
                      <a:pt x="148398" y="148752"/>
                    </a:cubicBezTo>
                    <a:cubicBezTo>
                      <a:pt x="147745" y="142130"/>
                      <a:pt x="150606" y="141035"/>
                      <a:pt x="147515" y="135949"/>
                    </a:cubicBezTo>
                    <a:cubicBezTo>
                      <a:pt x="144823" y="131801"/>
                      <a:pt x="143019" y="127141"/>
                      <a:pt x="142217" y="122262"/>
                    </a:cubicBezTo>
                    <a:cubicBezTo>
                      <a:pt x="141105" y="116752"/>
                      <a:pt x="139568" y="114103"/>
                      <a:pt x="133829" y="111454"/>
                    </a:cubicBezTo>
                    <a:cubicBezTo>
                      <a:pt x="128089" y="108805"/>
                      <a:pt x="124769" y="109900"/>
                      <a:pt x="119030" y="109688"/>
                    </a:cubicBezTo>
                    <a:cubicBezTo>
                      <a:pt x="113290" y="109476"/>
                      <a:pt x="120583" y="106597"/>
                      <a:pt x="113519" y="105926"/>
                    </a:cubicBezTo>
                    <a:cubicBezTo>
                      <a:pt x="106455" y="105255"/>
                      <a:pt x="111082" y="105714"/>
                      <a:pt x="109546" y="107922"/>
                    </a:cubicBezTo>
                    <a:cubicBezTo>
                      <a:pt x="108009" y="110129"/>
                      <a:pt x="102694" y="110341"/>
                      <a:pt x="102252" y="108805"/>
                    </a:cubicBezTo>
                    <a:cubicBezTo>
                      <a:pt x="101811" y="107268"/>
                      <a:pt x="100928" y="105714"/>
                      <a:pt x="104901" y="105273"/>
                    </a:cubicBezTo>
                    <a:cubicBezTo>
                      <a:pt x="108875" y="104831"/>
                      <a:pt x="105343" y="100628"/>
                      <a:pt x="110429" y="100857"/>
                    </a:cubicBezTo>
                    <a:cubicBezTo>
                      <a:pt x="115515" y="101087"/>
                      <a:pt x="113290" y="101299"/>
                      <a:pt x="113731" y="97325"/>
                    </a:cubicBezTo>
                    <a:cubicBezTo>
                      <a:pt x="114173" y="93352"/>
                      <a:pt x="111312" y="90915"/>
                      <a:pt x="115056" y="90261"/>
                    </a:cubicBezTo>
                    <a:cubicBezTo>
                      <a:pt x="118800" y="89608"/>
                      <a:pt x="121908" y="84734"/>
                      <a:pt x="123674" y="80548"/>
                    </a:cubicBezTo>
                    <a:cubicBezTo>
                      <a:pt x="125440" y="76363"/>
                      <a:pt x="129414" y="72813"/>
                      <a:pt x="131180" y="67956"/>
                    </a:cubicBezTo>
                    <a:cubicBezTo>
                      <a:pt x="132992" y="63196"/>
                      <a:pt x="135860" y="58909"/>
                      <a:pt x="139568" y="55417"/>
                    </a:cubicBezTo>
                    <a:cubicBezTo>
                      <a:pt x="142429" y="52980"/>
                      <a:pt x="142217" y="51002"/>
                      <a:pt x="141988" y="47912"/>
                    </a:cubicBezTo>
                    <a:cubicBezTo>
                      <a:pt x="141758" y="44821"/>
                      <a:pt x="138014" y="44821"/>
                      <a:pt x="137802" y="42172"/>
                    </a:cubicBezTo>
                    <a:cubicBezTo>
                      <a:pt x="137590" y="39523"/>
                      <a:pt x="124328" y="39082"/>
                      <a:pt x="118147" y="39082"/>
                    </a:cubicBezTo>
                    <a:cubicBezTo>
                      <a:pt x="111965" y="39082"/>
                      <a:pt x="102694" y="39965"/>
                      <a:pt x="96954" y="38852"/>
                    </a:cubicBezTo>
                    <a:cubicBezTo>
                      <a:pt x="91215" y="37739"/>
                      <a:pt x="89236" y="39965"/>
                      <a:pt x="87470" y="41731"/>
                    </a:cubicBezTo>
                    <a:cubicBezTo>
                      <a:pt x="85704" y="43497"/>
                      <a:pt x="82826" y="43709"/>
                      <a:pt x="79082" y="44150"/>
                    </a:cubicBezTo>
                    <a:cubicBezTo>
                      <a:pt x="75337" y="44592"/>
                      <a:pt x="69810" y="41501"/>
                      <a:pt x="73554" y="40618"/>
                    </a:cubicBezTo>
                    <a:cubicBezTo>
                      <a:pt x="77298" y="39735"/>
                      <a:pt x="80848" y="39965"/>
                      <a:pt x="79523" y="37528"/>
                    </a:cubicBezTo>
                    <a:cubicBezTo>
                      <a:pt x="78199" y="35090"/>
                      <a:pt x="70693" y="36203"/>
                      <a:pt x="75550" y="33112"/>
                    </a:cubicBezTo>
                    <a:cubicBezTo>
                      <a:pt x="80406" y="30022"/>
                      <a:pt x="83267" y="31576"/>
                      <a:pt x="84821" y="27814"/>
                    </a:cubicBezTo>
                    <a:cubicBezTo>
                      <a:pt x="86375" y="24053"/>
                      <a:pt x="87682" y="22746"/>
                      <a:pt x="93210" y="21863"/>
                    </a:cubicBezTo>
                    <a:cubicBezTo>
                      <a:pt x="98737" y="20980"/>
                      <a:pt x="100716" y="16565"/>
                      <a:pt x="102694" y="14799"/>
                    </a:cubicBezTo>
                    <a:cubicBezTo>
                      <a:pt x="104671" y="13033"/>
                      <a:pt x="107780" y="11267"/>
                      <a:pt x="104018" y="8830"/>
                    </a:cubicBezTo>
                    <a:cubicBezTo>
                      <a:pt x="100256" y="6392"/>
                      <a:pt x="103577" y="3761"/>
                      <a:pt x="98950" y="1554"/>
                    </a:cubicBezTo>
                    <a:cubicBezTo>
                      <a:pt x="94322" y="-654"/>
                      <a:pt x="88565" y="-442"/>
                      <a:pt x="86146" y="1765"/>
                    </a:cubicBezTo>
                    <a:cubicBezTo>
                      <a:pt x="83726" y="3973"/>
                      <a:pt x="79294" y="3531"/>
                      <a:pt x="74225" y="3090"/>
                    </a:cubicBezTo>
                    <a:cubicBezTo>
                      <a:pt x="69156" y="2648"/>
                      <a:pt x="71135" y="7505"/>
                      <a:pt x="66932" y="7064"/>
                    </a:cubicBezTo>
                    <a:cubicBezTo>
                      <a:pt x="62728" y="6622"/>
                      <a:pt x="61633" y="8176"/>
                      <a:pt x="61421" y="5739"/>
                    </a:cubicBezTo>
                    <a:cubicBezTo>
                      <a:pt x="61209" y="3302"/>
                      <a:pt x="60538" y="4414"/>
                      <a:pt x="56335" y="3761"/>
                    </a:cubicBezTo>
                    <a:cubicBezTo>
                      <a:pt x="52132" y="3108"/>
                      <a:pt x="51920" y="3761"/>
                      <a:pt x="51267" y="1995"/>
                    </a:cubicBezTo>
                    <a:cubicBezTo>
                      <a:pt x="50613" y="229"/>
                      <a:pt x="47505" y="1112"/>
                      <a:pt x="47505" y="3761"/>
                    </a:cubicBezTo>
                    <a:cubicBezTo>
                      <a:pt x="47505" y="6410"/>
                      <a:pt x="47735" y="10596"/>
                      <a:pt x="45739" y="11037"/>
                    </a:cubicBezTo>
                    <a:cubicBezTo>
                      <a:pt x="43743" y="11479"/>
                      <a:pt x="46181" y="14357"/>
                      <a:pt x="41766" y="14569"/>
                    </a:cubicBezTo>
                    <a:cubicBezTo>
                      <a:pt x="37351" y="14781"/>
                      <a:pt x="36468" y="17660"/>
                      <a:pt x="38675" y="19426"/>
                    </a:cubicBezTo>
                    <a:cubicBezTo>
                      <a:pt x="40883" y="21192"/>
                      <a:pt x="40670" y="22304"/>
                      <a:pt x="40441" y="24953"/>
                    </a:cubicBezTo>
                    <a:cubicBezTo>
                      <a:pt x="40211" y="27602"/>
                      <a:pt x="41554" y="33784"/>
                      <a:pt x="37580" y="33342"/>
                    </a:cubicBezTo>
                    <a:cubicBezTo>
                      <a:pt x="33606" y="32901"/>
                      <a:pt x="31169" y="31135"/>
                      <a:pt x="28962" y="32459"/>
                    </a:cubicBezTo>
                    <a:cubicBezTo>
                      <a:pt x="26754" y="33784"/>
                      <a:pt x="24547" y="35991"/>
                      <a:pt x="25659" y="41060"/>
                    </a:cubicBezTo>
                    <a:cubicBezTo>
                      <a:pt x="26772" y="46128"/>
                      <a:pt x="23452" y="47029"/>
                      <a:pt x="26754" y="49448"/>
                    </a:cubicBezTo>
                    <a:cubicBezTo>
                      <a:pt x="30057" y="51868"/>
                      <a:pt x="32282" y="54093"/>
                      <a:pt x="29191" y="56512"/>
                    </a:cubicBezTo>
                    <a:cubicBezTo>
                      <a:pt x="26101" y="58932"/>
                      <a:pt x="23010" y="59161"/>
                      <a:pt x="21898" y="55859"/>
                    </a:cubicBezTo>
                    <a:cubicBezTo>
                      <a:pt x="20785" y="52557"/>
                      <a:pt x="21898" y="52327"/>
                      <a:pt x="19249" y="49448"/>
                    </a:cubicBezTo>
                    <a:cubicBezTo>
                      <a:pt x="16600" y="46570"/>
                      <a:pt x="19249" y="45475"/>
                      <a:pt x="15505" y="42614"/>
                    </a:cubicBezTo>
                    <a:cubicBezTo>
                      <a:pt x="11760" y="39753"/>
                      <a:pt x="8653" y="40618"/>
                      <a:pt x="7999" y="43938"/>
                    </a:cubicBezTo>
                    <a:cubicBezTo>
                      <a:pt x="7345" y="47258"/>
                      <a:pt x="-3480" y="46358"/>
                      <a:pt x="1147" y="51656"/>
                    </a:cubicBezTo>
                    <a:cubicBezTo>
                      <a:pt x="5774" y="56954"/>
                      <a:pt x="10419" y="64689"/>
                      <a:pt x="16829" y="66226"/>
                    </a:cubicBezTo>
                    <a:cubicBezTo>
                      <a:pt x="23240" y="67762"/>
                      <a:pt x="25430" y="65784"/>
                      <a:pt x="25871" y="68875"/>
                    </a:cubicBezTo>
                    <a:cubicBezTo>
                      <a:pt x="26313" y="71965"/>
                      <a:pt x="26313" y="75285"/>
                      <a:pt x="23664" y="76168"/>
                    </a:cubicBezTo>
                    <a:cubicBezTo>
                      <a:pt x="21015" y="77051"/>
                      <a:pt x="13738" y="79912"/>
                      <a:pt x="14392" y="83674"/>
                    </a:cubicBezTo>
                    <a:cubicBezTo>
                      <a:pt x="15045" y="87436"/>
                      <a:pt x="13951" y="87418"/>
                      <a:pt x="16158" y="88531"/>
                    </a:cubicBezTo>
                    <a:cubicBezTo>
                      <a:pt x="18366" y="89643"/>
                      <a:pt x="21015" y="91621"/>
                      <a:pt x="17924" y="92716"/>
                    </a:cubicBezTo>
                    <a:cubicBezTo>
                      <a:pt x="14834" y="93811"/>
                      <a:pt x="12185" y="94924"/>
                      <a:pt x="15275" y="96919"/>
                    </a:cubicBezTo>
                    <a:cubicBezTo>
                      <a:pt x="18366" y="98915"/>
                      <a:pt x="20573" y="98244"/>
                      <a:pt x="23452" y="98244"/>
                    </a:cubicBezTo>
                    <a:cubicBezTo>
                      <a:pt x="26330" y="98244"/>
                      <a:pt x="28308" y="100010"/>
                      <a:pt x="28962" y="96248"/>
                    </a:cubicBezTo>
                    <a:cubicBezTo>
                      <a:pt x="29615" y="92486"/>
                      <a:pt x="30074" y="92275"/>
                      <a:pt x="32494" y="90509"/>
                    </a:cubicBezTo>
                    <a:cubicBezTo>
                      <a:pt x="34913" y="88743"/>
                      <a:pt x="33818" y="84557"/>
                      <a:pt x="36697" y="88531"/>
                    </a:cubicBezTo>
                    <a:cubicBezTo>
                      <a:pt x="39575" y="92504"/>
                      <a:pt x="37138" y="92504"/>
                      <a:pt x="34702" y="93158"/>
                    </a:cubicBezTo>
                    <a:cubicBezTo>
                      <a:pt x="32264" y="93811"/>
                      <a:pt x="32494" y="94924"/>
                      <a:pt x="32052" y="97131"/>
                    </a:cubicBezTo>
                    <a:cubicBezTo>
                      <a:pt x="31679" y="99407"/>
                      <a:pt x="30063" y="101282"/>
                      <a:pt x="27867" y="101988"/>
                    </a:cubicBezTo>
                    <a:cubicBezTo>
                      <a:pt x="24660" y="103272"/>
                      <a:pt x="22055" y="105719"/>
                      <a:pt x="20573" y="108840"/>
                    </a:cubicBezTo>
                    <a:cubicBezTo>
                      <a:pt x="19249" y="112142"/>
                      <a:pt x="15063" y="112814"/>
                      <a:pt x="11972" y="113467"/>
                    </a:cubicBezTo>
                    <a:cubicBezTo>
                      <a:pt x="8882" y="114120"/>
                      <a:pt x="7116" y="113697"/>
                      <a:pt x="7116" y="117229"/>
                    </a:cubicBezTo>
                    <a:cubicBezTo>
                      <a:pt x="7116" y="120761"/>
                      <a:pt x="4908" y="119878"/>
                      <a:pt x="8211" y="122297"/>
                    </a:cubicBezTo>
                    <a:cubicBezTo>
                      <a:pt x="11513" y="124717"/>
                      <a:pt x="11302" y="126712"/>
                      <a:pt x="14392" y="126942"/>
                    </a:cubicBezTo>
                    <a:cubicBezTo>
                      <a:pt x="17483" y="127171"/>
                      <a:pt x="17271" y="125388"/>
                      <a:pt x="17483" y="122739"/>
                    </a:cubicBezTo>
                    <a:cubicBezTo>
                      <a:pt x="17694" y="120090"/>
                      <a:pt x="18366" y="122297"/>
                      <a:pt x="21244" y="118765"/>
                    </a:cubicBezTo>
                    <a:cubicBezTo>
                      <a:pt x="24123" y="115233"/>
                      <a:pt x="25430" y="116116"/>
                      <a:pt x="26542" y="113697"/>
                    </a:cubicBezTo>
                    <a:cubicBezTo>
                      <a:pt x="27655" y="111277"/>
                      <a:pt x="31399" y="109935"/>
                      <a:pt x="31399" y="113467"/>
                    </a:cubicBezTo>
                    <a:cubicBezTo>
                      <a:pt x="31399" y="116999"/>
                      <a:pt x="32052" y="120090"/>
                      <a:pt x="29845" y="123180"/>
                    </a:cubicBezTo>
                    <a:cubicBezTo>
                      <a:pt x="27637" y="126271"/>
                      <a:pt x="25871" y="128920"/>
                      <a:pt x="25871" y="131357"/>
                    </a:cubicBezTo>
                    <a:cubicBezTo>
                      <a:pt x="25871" y="133794"/>
                      <a:pt x="23452" y="136867"/>
                      <a:pt x="27425" y="137538"/>
                    </a:cubicBezTo>
                    <a:cubicBezTo>
                      <a:pt x="31399" y="138209"/>
                      <a:pt x="32282" y="135772"/>
                      <a:pt x="34489" y="134006"/>
                    </a:cubicBezTo>
                    <a:cubicBezTo>
                      <a:pt x="36697" y="132240"/>
                      <a:pt x="34048" y="126942"/>
                      <a:pt x="37351" y="126942"/>
                    </a:cubicBezTo>
                    <a:cubicBezTo>
                      <a:pt x="40653" y="126942"/>
                      <a:pt x="38021" y="129591"/>
                      <a:pt x="40883" y="130244"/>
                    </a:cubicBezTo>
                    <a:cubicBezTo>
                      <a:pt x="43743" y="130898"/>
                      <a:pt x="44644" y="131127"/>
                      <a:pt x="46181" y="129803"/>
                    </a:cubicBezTo>
                    <a:cubicBezTo>
                      <a:pt x="47717" y="128478"/>
                      <a:pt x="50596" y="126500"/>
                      <a:pt x="45739" y="123851"/>
                    </a:cubicBezTo>
                    <a:cubicBezTo>
                      <a:pt x="40883" y="121202"/>
                      <a:pt x="40000" y="119878"/>
                      <a:pt x="40000" y="116558"/>
                    </a:cubicBezTo>
                    <a:cubicBezTo>
                      <a:pt x="40000" y="113237"/>
                      <a:pt x="38904" y="109935"/>
                      <a:pt x="41766" y="109935"/>
                    </a:cubicBezTo>
                    <a:cubicBezTo>
                      <a:pt x="44626" y="109935"/>
                      <a:pt x="44203" y="110376"/>
                      <a:pt x="44644" y="113467"/>
                    </a:cubicBezTo>
                    <a:cubicBezTo>
                      <a:pt x="45086" y="116558"/>
                      <a:pt x="46410" y="116999"/>
                      <a:pt x="48830" y="117882"/>
                    </a:cubicBezTo>
                    <a:cubicBezTo>
                      <a:pt x="51249" y="118765"/>
                      <a:pt x="46852" y="120761"/>
                      <a:pt x="51479" y="121856"/>
                    </a:cubicBezTo>
                    <a:cubicBezTo>
                      <a:pt x="56106" y="122951"/>
                      <a:pt x="55452" y="123410"/>
                      <a:pt x="55011" y="127825"/>
                    </a:cubicBezTo>
                    <a:cubicBezTo>
                      <a:pt x="54569" y="132240"/>
                      <a:pt x="54569" y="134447"/>
                      <a:pt x="51708" y="137538"/>
                    </a:cubicBezTo>
                    <a:cubicBezTo>
                      <a:pt x="48847" y="140629"/>
                      <a:pt x="44203" y="146139"/>
                      <a:pt x="43761" y="148788"/>
                    </a:cubicBezTo>
                    <a:cubicBezTo>
                      <a:pt x="43320" y="151437"/>
                      <a:pt x="41766" y="154315"/>
                      <a:pt x="45739" y="156964"/>
                    </a:cubicBezTo>
                    <a:cubicBezTo>
                      <a:pt x="49713" y="159613"/>
                      <a:pt x="51267" y="158059"/>
                      <a:pt x="51267" y="162262"/>
                    </a:cubicBezTo>
                    <a:cubicBezTo>
                      <a:pt x="51267" y="166466"/>
                      <a:pt x="53474" y="166678"/>
                      <a:pt x="54357" y="162704"/>
                    </a:cubicBezTo>
                    <a:cubicBezTo>
                      <a:pt x="55240" y="158730"/>
                      <a:pt x="54799" y="156735"/>
                      <a:pt x="56777" y="157176"/>
                    </a:cubicBezTo>
                    <a:cubicBezTo>
                      <a:pt x="58755" y="157618"/>
                      <a:pt x="57006" y="160055"/>
                      <a:pt x="60097" y="159825"/>
                    </a:cubicBezTo>
                    <a:cubicBezTo>
                      <a:pt x="63187" y="159596"/>
                      <a:pt x="67373" y="161821"/>
                      <a:pt x="68044" y="159384"/>
                    </a:cubicBezTo>
                    <a:cubicBezTo>
                      <a:pt x="68715" y="156947"/>
                      <a:pt x="69139" y="156081"/>
                      <a:pt x="70464" y="156081"/>
                    </a:cubicBezTo>
                    <a:cubicBezTo>
                      <a:pt x="71788" y="156081"/>
                      <a:pt x="73342" y="156293"/>
                      <a:pt x="72901" y="158289"/>
                    </a:cubicBezTo>
                    <a:cubicBezTo>
                      <a:pt x="72459" y="160284"/>
                      <a:pt x="74879" y="160055"/>
                      <a:pt x="77757" y="160055"/>
                    </a:cubicBezTo>
                    <a:cubicBezTo>
                      <a:pt x="80636" y="160055"/>
                      <a:pt x="78199" y="156523"/>
                      <a:pt x="82172" y="156293"/>
                    </a:cubicBezTo>
                    <a:cubicBezTo>
                      <a:pt x="86146" y="156064"/>
                      <a:pt x="83938" y="152991"/>
                      <a:pt x="87912" y="152320"/>
                    </a:cubicBezTo>
                    <a:cubicBezTo>
                      <a:pt x="91885" y="151649"/>
                      <a:pt x="90561" y="148788"/>
                      <a:pt x="93651" y="149017"/>
                    </a:cubicBezTo>
                    <a:cubicBezTo>
                      <a:pt x="96742" y="149247"/>
                      <a:pt x="98279" y="149459"/>
                      <a:pt x="98279" y="151225"/>
                    </a:cubicBezTo>
                    <a:cubicBezTo>
                      <a:pt x="98279" y="152991"/>
                      <a:pt x="96071" y="154969"/>
                      <a:pt x="93422" y="155852"/>
                    </a:cubicBezTo>
                    <a:cubicBezTo>
                      <a:pt x="90773" y="156735"/>
                      <a:pt x="87241" y="160708"/>
                      <a:pt x="87912" y="164682"/>
                    </a:cubicBezTo>
                    <a:cubicBezTo>
                      <a:pt x="88583" y="168655"/>
                      <a:pt x="89448" y="172417"/>
                      <a:pt x="94093" y="175508"/>
                    </a:cubicBezTo>
                    <a:cubicBezTo>
                      <a:pt x="98737" y="178598"/>
                      <a:pt x="99391" y="184991"/>
                      <a:pt x="102923" y="184991"/>
                    </a:cubicBezTo>
                    <a:cubicBezTo>
                      <a:pt x="106455" y="184991"/>
                      <a:pt x="109316" y="183225"/>
                      <a:pt x="109316" y="185874"/>
                    </a:cubicBezTo>
                    <a:cubicBezTo>
                      <a:pt x="109471" y="187874"/>
                      <a:pt x="108008" y="189634"/>
                      <a:pt x="106014" y="189848"/>
                    </a:cubicBezTo>
                    <a:cubicBezTo>
                      <a:pt x="103989" y="190875"/>
                      <a:pt x="102969" y="193188"/>
                      <a:pt x="103577" y="195376"/>
                    </a:cubicBezTo>
                    <a:cubicBezTo>
                      <a:pt x="104460" y="196912"/>
                      <a:pt x="107992" y="199561"/>
                      <a:pt x="105572" y="200003"/>
                    </a:cubicBezTo>
                    <a:cubicBezTo>
                      <a:pt x="103152" y="200444"/>
                      <a:pt x="102923" y="200886"/>
                      <a:pt x="102694" y="202652"/>
                    </a:cubicBezTo>
                    <a:cubicBezTo>
                      <a:pt x="102464" y="204418"/>
                      <a:pt x="102694" y="207067"/>
                      <a:pt x="102694" y="210828"/>
                    </a:cubicBezTo>
                    <a:cubicBezTo>
                      <a:pt x="102694" y="214590"/>
                      <a:pt x="102040" y="215014"/>
                      <a:pt x="100274" y="214572"/>
                    </a:cubicBezTo>
                    <a:cubicBezTo>
                      <a:pt x="98508" y="214131"/>
                      <a:pt x="100716" y="211270"/>
                      <a:pt x="98067" y="211270"/>
                    </a:cubicBezTo>
                    <a:cubicBezTo>
                      <a:pt x="95417" y="211270"/>
                      <a:pt x="90773" y="210599"/>
                      <a:pt x="90119" y="211923"/>
                    </a:cubicBezTo>
                    <a:cubicBezTo>
                      <a:pt x="89466" y="213248"/>
                      <a:pt x="88565" y="213689"/>
                      <a:pt x="85916" y="213689"/>
                    </a:cubicBezTo>
                    <a:cubicBezTo>
                      <a:pt x="83267" y="213689"/>
                      <a:pt x="76645" y="213919"/>
                      <a:pt x="75320" y="213919"/>
                    </a:cubicBezTo>
                    <a:cubicBezTo>
                      <a:pt x="73681" y="213638"/>
                      <a:pt x="72237" y="212675"/>
                      <a:pt x="71347" y="211270"/>
                    </a:cubicBezTo>
                    <a:cubicBezTo>
                      <a:pt x="70464" y="209945"/>
                      <a:pt x="69139" y="207738"/>
                      <a:pt x="66719" y="207738"/>
                    </a:cubicBezTo>
                    <a:cubicBezTo>
                      <a:pt x="64300" y="207738"/>
                      <a:pt x="67373" y="211923"/>
                      <a:pt x="63187" y="212806"/>
                    </a:cubicBezTo>
                    <a:cubicBezTo>
                      <a:pt x="59002" y="213689"/>
                      <a:pt x="58331" y="217221"/>
                      <a:pt x="60309" y="218546"/>
                    </a:cubicBezTo>
                    <a:cubicBezTo>
                      <a:pt x="62287" y="219870"/>
                      <a:pt x="62075" y="220753"/>
                      <a:pt x="64070" y="220983"/>
                    </a:cubicBezTo>
                    <a:cubicBezTo>
                      <a:pt x="66066" y="221213"/>
                      <a:pt x="67602" y="224727"/>
                      <a:pt x="66049" y="226052"/>
                    </a:cubicBezTo>
                    <a:cubicBezTo>
                      <a:pt x="64494" y="227376"/>
                      <a:pt x="60309" y="231138"/>
                      <a:pt x="63629" y="232021"/>
                    </a:cubicBezTo>
                    <a:cubicBezTo>
                      <a:pt x="65921" y="232685"/>
                      <a:pt x="68318" y="232907"/>
                      <a:pt x="70693" y="232674"/>
                    </a:cubicBezTo>
                    <a:cubicBezTo>
                      <a:pt x="74225" y="232674"/>
                      <a:pt x="74437" y="237319"/>
                      <a:pt x="78640" y="239526"/>
                    </a:cubicBezTo>
                    <a:cubicBezTo>
                      <a:pt x="82843" y="241734"/>
                      <a:pt x="80618" y="244383"/>
                      <a:pt x="79523" y="247244"/>
                    </a:cubicBezTo>
                    <a:cubicBezTo>
                      <a:pt x="78428" y="250105"/>
                      <a:pt x="74437" y="251006"/>
                      <a:pt x="69810" y="251006"/>
                    </a:cubicBezTo>
                    <a:cubicBezTo>
                      <a:pt x="65183" y="251006"/>
                      <a:pt x="57660" y="250776"/>
                      <a:pt x="57448" y="253425"/>
                    </a:cubicBezTo>
                    <a:cubicBezTo>
                      <a:pt x="57236" y="256074"/>
                      <a:pt x="53245" y="258282"/>
                      <a:pt x="50825" y="258953"/>
                    </a:cubicBezTo>
                    <a:cubicBezTo>
                      <a:pt x="48452" y="259640"/>
                      <a:pt x="46263" y="260846"/>
                      <a:pt x="44415" y="262485"/>
                    </a:cubicBezTo>
                    <a:cubicBezTo>
                      <a:pt x="42207" y="264251"/>
                      <a:pt x="44203" y="266458"/>
                      <a:pt x="41324" y="266458"/>
                    </a:cubicBezTo>
                    <a:cubicBezTo>
                      <a:pt x="38445" y="266458"/>
                      <a:pt x="39787" y="266900"/>
                      <a:pt x="39787" y="270202"/>
                    </a:cubicBezTo>
                    <a:cubicBezTo>
                      <a:pt x="39787" y="273505"/>
                      <a:pt x="39558" y="276613"/>
                      <a:pt x="41766" y="276613"/>
                    </a:cubicBezTo>
                    <a:cubicBezTo>
                      <a:pt x="43973" y="276613"/>
                      <a:pt x="45527" y="276172"/>
                      <a:pt x="46852" y="278149"/>
                    </a:cubicBezTo>
                    <a:cubicBezTo>
                      <a:pt x="48176" y="280127"/>
                      <a:pt x="53474" y="281682"/>
                      <a:pt x="54569" y="280587"/>
                    </a:cubicBezTo>
                    <a:cubicBezTo>
                      <a:pt x="55664" y="279492"/>
                      <a:pt x="55011" y="277938"/>
                      <a:pt x="57448" y="277496"/>
                    </a:cubicBezTo>
                    <a:cubicBezTo>
                      <a:pt x="59885" y="277055"/>
                      <a:pt x="61633" y="276613"/>
                      <a:pt x="61863" y="274405"/>
                    </a:cubicBezTo>
                    <a:cubicBezTo>
                      <a:pt x="62092" y="272198"/>
                      <a:pt x="65166" y="269990"/>
                      <a:pt x="65395" y="273293"/>
                    </a:cubicBezTo>
                    <a:cubicBezTo>
                      <a:pt x="65624" y="276595"/>
                      <a:pt x="64724" y="280799"/>
                      <a:pt x="68044" y="280799"/>
                    </a:cubicBezTo>
                    <a:cubicBezTo>
                      <a:pt x="71364" y="280799"/>
                      <a:pt x="78199" y="277708"/>
                      <a:pt x="78852" y="279915"/>
                    </a:cubicBezTo>
                    <a:cubicBezTo>
                      <a:pt x="79506" y="282123"/>
                      <a:pt x="79965" y="283236"/>
                      <a:pt x="82614" y="283448"/>
                    </a:cubicBezTo>
                    <a:cubicBezTo>
                      <a:pt x="85263" y="283659"/>
                      <a:pt x="85704" y="287209"/>
                      <a:pt x="89007" y="286980"/>
                    </a:cubicBezTo>
                    <a:cubicBezTo>
                      <a:pt x="92309" y="286750"/>
                      <a:pt x="100274" y="287863"/>
                      <a:pt x="100928" y="286097"/>
                    </a:cubicBezTo>
                    <a:cubicBezTo>
                      <a:pt x="101581" y="284331"/>
                      <a:pt x="100716" y="283448"/>
                      <a:pt x="104460" y="283448"/>
                    </a:cubicBezTo>
                    <a:cubicBezTo>
                      <a:pt x="108204" y="283448"/>
                      <a:pt x="106226" y="285214"/>
                      <a:pt x="106455" y="287421"/>
                    </a:cubicBezTo>
                    <a:cubicBezTo>
                      <a:pt x="106685" y="289629"/>
                      <a:pt x="103577" y="292719"/>
                      <a:pt x="99391" y="293161"/>
                    </a:cubicBezTo>
                    <a:cubicBezTo>
                      <a:pt x="95205" y="293602"/>
                      <a:pt x="93651" y="295156"/>
                      <a:pt x="91656" y="293161"/>
                    </a:cubicBezTo>
                    <a:cubicBezTo>
                      <a:pt x="89660" y="291165"/>
                      <a:pt x="88124" y="292949"/>
                      <a:pt x="86799" y="290300"/>
                    </a:cubicBezTo>
                    <a:cubicBezTo>
                      <a:pt x="85475" y="287651"/>
                      <a:pt x="81060" y="287209"/>
                      <a:pt x="79735" y="289417"/>
                    </a:cubicBezTo>
                    <a:cubicBezTo>
                      <a:pt x="78411" y="291624"/>
                      <a:pt x="75550" y="293161"/>
                      <a:pt x="72671" y="294715"/>
                    </a:cubicBezTo>
                    <a:cubicBezTo>
                      <a:pt x="69792" y="296269"/>
                      <a:pt x="70022" y="298247"/>
                      <a:pt x="65607" y="298017"/>
                    </a:cubicBezTo>
                    <a:cubicBezTo>
                      <a:pt x="61192" y="297788"/>
                      <a:pt x="61863" y="299783"/>
                      <a:pt x="60980" y="302432"/>
                    </a:cubicBezTo>
                    <a:cubicBezTo>
                      <a:pt x="60097" y="305081"/>
                      <a:pt x="58101" y="305523"/>
                      <a:pt x="57889" y="307960"/>
                    </a:cubicBezTo>
                    <a:cubicBezTo>
                      <a:pt x="57677" y="310397"/>
                      <a:pt x="54092" y="310132"/>
                      <a:pt x="53033" y="31587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025272B5-4BEC-4C2B-AAAD-9C37F63AB537}"/>
                  </a:ext>
                </a:extLst>
              </p:cNvPr>
              <p:cNvSpPr/>
              <p:nvPr/>
            </p:nvSpPr>
            <p:spPr>
              <a:xfrm>
                <a:off x="5626298" y="2874614"/>
                <a:ext cx="15093" cy="16408"/>
              </a:xfrm>
              <a:custGeom>
                <a:avLst/>
                <a:gdLst>
                  <a:gd name="connsiteX0" fmla="*/ 7514 w 15093"/>
                  <a:gd name="connsiteY0" fmla="*/ 1057 h 16408"/>
                  <a:gd name="connsiteX1" fmla="*/ 5660 w 15093"/>
                  <a:gd name="connsiteY1" fmla="*/ 6567 h 16408"/>
                  <a:gd name="connsiteX2" fmla="*/ 1032 w 15093"/>
                  <a:gd name="connsiteY2" fmla="*/ 10876 h 16408"/>
                  <a:gd name="connsiteX3" fmla="*/ 1421 w 15093"/>
                  <a:gd name="connsiteY3" fmla="*/ 15944 h 16408"/>
                  <a:gd name="connsiteX4" fmla="*/ 7514 w 15093"/>
                  <a:gd name="connsiteY4" fmla="*/ 15626 h 16408"/>
                  <a:gd name="connsiteX5" fmla="*/ 9633 w 15093"/>
                  <a:gd name="connsiteY5" fmla="*/ 12871 h 16408"/>
                  <a:gd name="connsiteX6" fmla="*/ 14931 w 15093"/>
                  <a:gd name="connsiteY6" fmla="*/ 6708 h 16408"/>
                  <a:gd name="connsiteX7" fmla="*/ 13571 w 15093"/>
                  <a:gd name="connsiteY7" fmla="*/ 915 h 16408"/>
                  <a:gd name="connsiteX8" fmla="*/ 7514 w 15093"/>
                  <a:gd name="connsiteY8" fmla="*/ 1057 h 16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93" h="16408">
                    <a:moveTo>
                      <a:pt x="7514" y="1057"/>
                    </a:moveTo>
                    <a:cubicBezTo>
                      <a:pt x="7514" y="1057"/>
                      <a:pt x="8485" y="5224"/>
                      <a:pt x="5660" y="6567"/>
                    </a:cubicBezTo>
                    <a:cubicBezTo>
                      <a:pt x="3700" y="7476"/>
                      <a:pt x="2079" y="8985"/>
                      <a:pt x="1032" y="10876"/>
                    </a:cubicBezTo>
                    <a:cubicBezTo>
                      <a:pt x="255" y="12094"/>
                      <a:pt x="-1016" y="15503"/>
                      <a:pt x="1421" y="15944"/>
                    </a:cubicBezTo>
                    <a:cubicBezTo>
                      <a:pt x="3858" y="16386"/>
                      <a:pt x="7196" y="16845"/>
                      <a:pt x="7514" y="15626"/>
                    </a:cubicBezTo>
                    <a:cubicBezTo>
                      <a:pt x="7832" y="14408"/>
                      <a:pt x="7903" y="13578"/>
                      <a:pt x="9633" y="12871"/>
                    </a:cubicBezTo>
                    <a:cubicBezTo>
                      <a:pt x="11364" y="12165"/>
                      <a:pt x="14649" y="9975"/>
                      <a:pt x="14931" y="6708"/>
                    </a:cubicBezTo>
                    <a:cubicBezTo>
                      <a:pt x="15214" y="3441"/>
                      <a:pt x="15320" y="1692"/>
                      <a:pt x="13571" y="915"/>
                    </a:cubicBezTo>
                    <a:cubicBezTo>
                      <a:pt x="11823" y="138"/>
                      <a:pt x="7267" y="-745"/>
                      <a:pt x="7514" y="105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849931C6-D107-4382-9989-D94FEE551FD5}"/>
                  </a:ext>
                </a:extLst>
              </p:cNvPr>
              <p:cNvSpPr/>
              <p:nvPr/>
            </p:nvSpPr>
            <p:spPr>
              <a:xfrm>
                <a:off x="5551503" y="2759467"/>
                <a:ext cx="9572" cy="7090"/>
              </a:xfrm>
              <a:custGeom>
                <a:avLst/>
                <a:gdLst>
                  <a:gd name="connsiteX0" fmla="*/ 4603 w 9572"/>
                  <a:gd name="connsiteY0" fmla="*/ 33 h 7090"/>
                  <a:gd name="connsiteX1" fmla="*/ 400 w 9572"/>
                  <a:gd name="connsiteY1" fmla="*/ 1040 h 7090"/>
                  <a:gd name="connsiteX2" fmla="*/ 1177 w 9572"/>
                  <a:gd name="connsiteY2" fmla="*/ 5332 h 7090"/>
                  <a:gd name="connsiteX3" fmla="*/ 8135 w 9572"/>
                  <a:gd name="connsiteY3" fmla="*/ 6656 h 7090"/>
                  <a:gd name="connsiteX4" fmla="*/ 9230 w 9572"/>
                  <a:gd name="connsiteY4" fmla="*/ 2682 h 7090"/>
                  <a:gd name="connsiteX5" fmla="*/ 4603 w 9572"/>
                  <a:gd name="connsiteY5" fmla="*/ 33 h 7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72" h="7090">
                    <a:moveTo>
                      <a:pt x="4603" y="33"/>
                    </a:moveTo>
                    <a:cubicBezTo>
                      <a:pt x="4603" y="33"/>
                      <a:pt x="630" y="-284"/>
                      <a:pt x="400" y="1040"/>
                    </a:cubicBezTo>
                    <a:cubicBezTo>
                      <a:pt x="170" y="2365"/>
                      <a:pt x="-695" y="4131"/>
                      <a:pt x="1177" y="5332"/>
                    </a:cubicBezTo>
                    <a:cubicBezTo>
                      <a:pt x="3049" y="6533"/>
                      <a:pt x="7146" y="7769"/>
                      <a:pt x="8135" y="6656"/>
                    </a:cubicBezTo>
                    <a:cubicBezTo>
                      <a:pt x="9124" y="5544"/>
                      <a:pt x="10113" y="4237"/>
                      <a:pt x="9230" y="2682"/>
                    </a:cubicBezTo>
                    <a:cubicBezTo>
                      <a:pt x="8147" y="1168"/>
                      <a:pt x="6458" y="201"/>
                      <a:pt x="4603" y="3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5A63FB87-2E5D-4903-AB35-E9FF4664F8A5}"/>
                  </a:ext>
                </a:extLst>
              </p:cNvPr>
              <p:cNvSpPr/>
              <p:nvPr/>
            </p:nvSpPr>
            <p:spPr>
              <a:xfrm>
                <a:off x="5551830" y="2745743"/>
                <a:ext cx="5812" cy="6481"/>
              </a:xfrm>
              <a:custGeom>
                <a:avLst/>
                <a:gdLst>
                  <a:gd name="connsiteX0" fmla="*/ 4170 w 5812"/>
                  <a:gd name="connsiteY0" fmla="*/ 512 h 6481"/>
                  <a:gd name="connsiteX1" fmla="*/ 2510 w 5812"/>
                  <a:gd name="connsiteY1" fmla="*/ 1961 h 6481"/>
                  <a:gd name="connsiteX2" fmla="*/ 197 w 5812"/>
                  <a:gd name="connsiteY2" fmla="*/ 5157 h 6481"/>
                  <a:gd name="connsiteX3" fmla="*/ 3393 w 5812"/>
                  <a:gd name="connsiteY3" fmla="*/ 6482 h 6481"/>
                  <a:gd name="connsiteX4" fmla="*/ 5813 w 5812"/>
                  <a:gd name="connsiteY4" fmla="*/ 3603 h 6481"/>
                  <a:gd name="connsiteX5" fmla="*/ 4170 w 5812"/>
                  <a:gd name="connsiteY5" fmla="*/ 512 h 6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12" h="6481">
                    <a:moveTo>
                      <a:pt x="4170" y="512"/>
                    </a:moveTo>
                    <a:cubicBezTo>
                      <a:pt x="4170" y="512"/>
                      <a:pt x="4382" y="1519"/>
                      <a:pt x="2510" y="1961"/>
                    </a:cubicBezTo>
                    <a:cubicBezTo>
                      <a:pt x="638" y="2402"/>
                      <a:pt x="-474" y="4045"/>
                      <a:pt x="197" y="5157"/>
                    </a:cubicBezTo>
                    <a:cubicBezTo>
                      <a:pt x="868" y="6270"/>
                      <a:pt x="1733" y="6482"/>
                      <a:pt x="3393" y="6482"/>
                    </a:cubicBezTo>
                    <a:cubicBezTo>
                      <a:pt x="5053" y="6482"/>
                      <a:pt x="5813" y="5811"/>
                      <a:pt x="5813" y="3603"/>
                    </a:cubicBezTo>
                    <a:cubicBezTo>
                      <a:pt x="5813" y="1395"/>
                      <a:pt x="5159" y="-1095"/>
                      <a:pt x="4170" y="51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54A783F2-8021-4F1A-8015-4652B2005D2B}"/>
                  </a:ext>
                </a:extLst>
              </p:cNvPr>
              <p:cNvSpPr/>
              <p:nvPr/>
            </p:nvSpPr>
            <p:spPr>
              <a:xfrm>
                <a:off x="5559736" y="2711712"/>
                <a:ext cx="30227" cy="32861"/>
              </a:xfrm>
              <a:custGeom>
                <a:avLst/>
                <a:gdLst>
                  <a:gd name="connsiteX0" fmla="*/ 997 w 30227"/>
                  <a:gd name="connsiteY0" fmla="*/ 12698 h 32861"/>
                  <a:gd name="connsiteX1" fmla="*/ 2551 w 30227"/>
                  <a:gd name="connsiteY1" fmla="*/ 21863 h 32861"/>
                  <a:gd name="connsiteX2" fmla="*/ 3541 w 30227"/>
                  <a:gd name="connsiteY2" fmla="*/ 25396 h 32861"/>
                  <a:gd name="connsiteX3" fmla="*/ 1333 w 30227"/>
                  <a:gd name="connsiteY3" fmla="*/ 31012 h 32861"/>
                  <a:gd name="connsiteX4" fmla="*/ 7743 w 30227"/>
                  <a:gd name="connsiteY4" fmla="*/ 31453 h 32861"/>
                  <a:gd name="connsiteX5" fmla="*/ 14366 w 30227"/>
                  <a:gd name="connsiteY5" fmla="*/ 25713 h 32861"/>
                  <a:gd name="connsiteX6" fmla="*/ 22084 w 30227"/>
                  <a:gd name="connsiteY6" fmla="*/ 23400 h 32861"/>
                  <a:gd name="connsiteX7" fmla="*/ 24627 w 30227"/>
                  <a:gd name="connsiteY7" fmla="*/ 14905 h 32861"/>
                  <a:gd name="connsiteX8" fmla="*/ 27611 w 30227"/>
                  <a:gd name="connsiteY8" fmla="*/ 8053 h 32861"/>
                  <a:gd name="connsiteX9" fmla="*/ 29819 w 30227"/>
                  <a:gd name="connsiteY9" fmla="*/ 4203 h 32861"/>
                  <a:gd name="connsiteX10" fmla="*/ 24733 w 30227"/>
                  <a:gd name="connsiteY10" fmla="*/ 0 h 32861"/>
                  <a:gd name="connsiteX11" fmla="*/ 21201 w 30227"/>
                  <a:gd name="connsiteY11" fmla="*/ 4309 h 32861"/>
                  <a:gd name="connsiteX12" fmla="*/ 14137 w 30227"/>
                  <a:gd name="connsiteY12" fmla="*/ 5634 h 32861"/>
                  <a:gd name="connsiteX13" fmla="*/ 9722 w 30227"/>
                  <a:gd name="connsiteY13" fmla="*/ 11038 h 32861"/>
                  <a:gd name="connsiteX14" fmla="*/ 997 w 30227"/>
                  <a:gd name="connsiteY14" fmla="*/ 12698 h 3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227" h="32861">
                    <a:moveTo>
                      <a:pt x="997" y="12698"/>
                    </a:moveTo>
                    <a:cubicBezTo>
                      <a:pt x="997" y="12698"/>
                      <a:pt x="-98" y="21528"/>
                      <a:pt x="2551" y="21863"/>
                    </a:cubicBezTo>
                    <a:cubicBezTo>
                      <a:pt x="5201" y="22199"/>
                      <a:pt x="5094" y="23630"/>
                      <a:pt x="3541" y="25396"/>
                    </a:cubicBezTo>
                    <a:cubicBezTo>
                      <a:pt x="1986" y="27162"/>
                      <a:pt x="-2093" y="28804"/>
                      <a:pt x="1333" y="31012"/>
                    </a:cubicBezTo>
                    <a:cubicBezTo>
                      <a:pt x="4759" y="33219"/>
                      <a:pt x="6737" y="33555"/>
                      <a:pt x="7743" y="31453"/>
                    </a:cubicBezTo>
                    <a:cubicBezTo>
                      <a:pt x="8750" y="29351"/>
                      <a:pt x="10605" y="25713"/>
                      <a:pt x="14366" y="25713"/>
                    </a:cubicBezTo>
                    <a:cubicBezTo>
                      <a:pt x="18128" y="25713"/>
                      <a:pt x="21872" y="27815"/>
                      <a:pt x="22084" y="23400"/>
                    </a:cubicBezTo>
                    <a:cubicBezTo>
                      <a:pt x="22296" y="18985"/>
                      <a:pt x="22084" y="16000"/>
                      <a:pt x="24627" y="14905"/>
                    </a:cubicBezTo>
                    <a:cubicBezTo>
                      <a:pt x="27170" y="13810"/>
                      <a:pt x="26287" y="8936"/>
                      <a:pt x="27611" y="8053"/>
                    </a:cubicBezTo>
                    <a:cubicBezTo>
                      <a:pt x="28936" y="7170"/>
                      <a:pt x="31143" y="6181"/>
                      <a:pt x="29819" y="4203"/>
                    </a:cubicBezTo>
                    <a:cubicBezTo>
                      <a:pt x="28494" y="2225"/>
                      <a:pt x="27046" y="0"/>
                      <a:pt x="24733" y="0"/>
                    </a:cubicBezTo>
                    <a:cubicBezTo>
                      <a:pt x="22419" y="0"/>
                      <a:pt x="25068" y="5086"/>
                      <a:pt x="21201" y="4309"/>
                    </a:cubicBezTo>
                    <a:cubicBezTo>
                      <a:pt x="17333" y="3532"/>
                      <a:pt x="15567" y="4415"/>
                      <a:pt x="14137" y="5634"/>
                    </a:cubicBezTo>
                    <a:cubicBezTo>
                      <a:pt x="12706" y="6852"/>
                      <a:pt x="13042" y="10490"/>
                      <a:pt x="9722" y="11038"/>
                    </a:cubicBezTo>
                    <a:cubicBezTo>
                      <a:pt x="6401" y="11585"/>
                      <a:pt x="785" y="8830"/>
                      <a:pt x="997" y="1269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D108291C-EBD7-4D89-9EF6-B6A43C37B23A}"/>
                  </a:ext>
                </a:extLst>
              </p:cNvPr>
              <p:cNvSpPr/>
              <p:nvPr/>
            </p:nvSpPr>
            <p:spPr>
              <a:xfrm>
                <a:off x="5662763" y="2686246"/>
                <a:ext cx="22457" cy="17808"/>
              </a:xfrm>
              <a:custGeom>
                <a:avLst/>
                <a:gdLst>
                  <a:gd name="connsiteX0" fmla="*/ 10184 w 22457"/>
                  <a:gd name="connsiteY0" fmla="*/ 0 h 17808"/>
                  <a:gd name="connsiteX1" fmla="*/ 3721 w 22457"/>
                  <a:gd name="connsiteY1" fmla="*/ 2578 h 17808"/>
                  <a:gd name="connsiteX2" fmla="*/ 2643 w 22457"/>
                  <a:gd name="connsiteY2" fmla="*/ 8512 h 17808"/>
                  <a:gd name="connsiteX3" fmla="*/ 1778 w 22457"/>
                  <a:gd name="connsiteY3" fmla="*/ 15188 h 17808"/>
                  <a:gd name="connsiteX4" fmla="*/ 7076 w 22457"/>
                  <a:gd name="connsiteY4" fmla="*/ 13422 h 17808"/>
                  <a:gd name="connsiteX5" fmla="*/ 9655 w 22457"/>
                  <a:gd name="connsiteY5" fmla="*/ 10949 h 17808"/>
                  <a:gd name="connsiteX6" fmla="*/ 13982 w 22457"/>
                  <a:gd name="connsiteY6" fmla="*/ 12345 h 17808"/>
                  <a:gd name="connsiteX7" fmla="*/ 16136 w 22457"/>
                  <a:gd name="connsiteY7" fmla="*/ 17643 h 17808"/>
                  <a:gd name="connsiteX8" fmla="*/ 18079 w 22457"/>
                  <a:gd name="connsiteY8" fmla="*/ 14287 h 17808"/>
                  <a:gd name="connsiteX9" fmla="*/ 22282 w 22457"/>
                  <a:gd name="connsiteY9" fmla="*/ 9554 h 17808"/>
                  <a:gd name="connsiteX10" fmla="*/ 19686 w 22457"/>
                  <a:gd name="connsiteY10" fmla="*/ 3726 h 17808"/>
                  <a:gd name="connsiteX11" fmla="*/ 12357 w 22457"/>
                  <a:gd name="connsiteY11" fmla="*/ 2437 h 17808"/>
                  <a:gd name="connsiteX12" fmla="*/ 10184 w 22457"/>
                  <a:gd name="connsiteY12" fmla="*/ 0 h 17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457" h="17808">
                    <a:moveTo>
                      <a:pt x="10184" y="0"/>
                    </a:moveTo>
                    <a:cubicBezTo>
                      <a:pt x="10184" y="0"/>
                      <a:pt x="3721" y="212"/>
                      <a:pt x="3721" y="2578"/>
                    </a:cubicBezTo>
                    <a:cubicBezTo>
                      <a:pt x="3721" y="4945"/>
                      <a:pt x="5487" y="6676"/>
                      <a:pt x="2643" y="8512"/>
                    </a:cubicBezTo>
                    <a:cubicBezTo>
                      <a:pt x="-200" y="10349"/>
                      <a:pt x="-1136" y="14976"/>
                      <a:pt x="1778" y="15188"/>
                    </a:cubicBezTo>
                    <a:cubicBezTo>
                      <a:pt x="4692" y="15400"/>
                      <a:pt x="6723" y="15082"/>
                      <a:pt x="7076" y="13422"/>
                    </a:cubicBezTo>
                    <a:cubicBezTo>
                      <a:pt x="7429" y="11762"/>
                      <a:pt x="7182" y="10949"/>
                      <a:pt x="9655" y="10949"/>
                    </a:cubicBezTo>
                    <a:cubicBezTo>
                      <a:pt x="12127" y="10949"/>
                      <a:pt x="13982" y="10296"/>
                      <a:pt x="13982" y="12345"/>
                    </a:cubicBezTo>
                    <a:cubicBezTo>
                      <a:pt x="13982" y="14393"/>
                      <a:pt x="14193" y="16989"/>
                      <a:pt x="16136" y="17643"/>
                    </a:cubicBezTo>
                    <a:cubicBezTo>
                      <a:pt x="18079" y="18296"/>
                      <a:pt x="17637" y="16989"/>
                      <a:pt x="18079" y="14287"/>
                    </a:cubicBezTo>
                    <a:cubicBezTo>
                      <a:pt x="18520" y="11585"/>
                      <a:pt x="22282" y="12680"/>
                      <a:pt x="22282" y="9554"/>
                    </a:cubicBezTo>
                    <a:cubicBezTo>
                      <a:pt x="22282" y="6428"/>
                      <a:pt x="23465" y="3726"/>
                      <a:pt x="19686" y="3726"/>
                    </a:cubicBezTo>
                    <a:cubicBezTo>
                      <a:pt x="15906" y="3726"/>
                      <a:pt x="13328" y="3938"/>
                      <a:pt x="12357" y="2437"/>
                    </a:cubicBezTo>
                    <a:cubicBezTo>
                      <a:pt x="11385" y="936"/>
                      <a:pt x="12021" y="212"/>
                      <a:pt x="10184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9F51EB95-8973-4E32-903E-CDBC5DC193A3}"/>
                  </a:ext>
                </a:extLst>
              </p:cNvPr>
              <p:cNvSpPr/>
              <p:nvPr/>
            </p:nvSpPr>
            <p:spPr>
              <a:xfrm>
                <a:off x="5715740" y="2624832"/>
                <a:ext cx="16315" cy="28053"/>
              </a:xfrm>
              <a:custGeom>
                <a:avLst/>
                <a:gdLst>
                  <a:gd name="connsiteX0" fmla="*/ 8510 w 16315"/>
                  <a:gd name="connsiteY0" fmla="*/ 115 h 28053"/>
                  <a:gd name="connsiteX1" fmla="*/ 3035 w 16315"/>
                  <a:gd name="connsiteY1" fmla="*/ 3241 h 28053"/>
                  <a:gd name="connsiteX2" fmla="*/ 704 w 16315"/>
                  <a:gd name="connsiteY2" fmla="*/ 11047 h 28053"/>
                  <a:gd name="connsiteX3" fmla="*/ 2258 w 16315"/>
                  <a:gd name="connsiteY3" fmla="*/ 16345 h 28053"/>
                  <a:gd name="connsiteX4" fmla="*/ 6161 w 16315"/>
                  <a:gd name="connsiteY4" fmla="*/ 22120 h 28053"/>
                  <a:gd name="connsiteX5" fmla="*/ 9128 w 16315"/>
                  <a:gd name="connsiteY5" fmla="*/ 28054 h 28053"/>
                  <a:gd name="connsiteX6" fmla="*/ 12095 w 16315"/>
                  <a:gd name="connsiteY6" fmla="*/ 22755 h 28053"/>
                  <a:gd name="connsiteX7" fmla="*/ 13649 w 16315"/>
                  <a:gd name="connsiteY7" fmla="*/ 14490 h 28053"/>
                  <a:gd name="connsiteX8" fmla="*/ 16316 w 16315"/>
                  <a:gd name="connsiteY8" fmla="*/ 8398 h 28053"/>
                  <a:gd name="connsiteX9" fmla="*/ 8510 w 16315"/>
                  <a:gd name="connsiteY9" fmla="*/ 115 h 28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15" h="28053">
                    <a:moveTo>
                      <a:pt x="8510" y="115"/>
                    </a:moveTo>
                    <a:cubicBezTo>
                      <a:pt x="8510" y="115"/>
                      <a:pt x="3830" y="-503"/>
                      <a:pt x="3035" y="3241"/>
                    </a:cubicBezTo>
                    <a:cubicBezTo>
                      <a:pt x="2241" y="6985"/>
                      <a:pt x="2100" y="9952"/>
                      <a:pt x="704" y="11047"/>
                    </a:cubicBezTo>
                    <a:cubicBezTo>
                      <a:pt x="-691" y="12142"/>
                      <a:pt x="69" y="14473"/>
                      <a:pt x="2258" y="16345"/>
                    </a:cubicBezTo>
                    <a:cubicBezTo>
                      <a:pt x="4448" y="18217"/>
                      <a:pt x="6797" y="18835"/>
                      <a:pt x="6161" y="22120"/>
                    </a:cubicBezTo>
                    <a:cubicBezTo>
                      <a:pt x="5526" y="25405"/>
                      <a:pt x="7415" y="28054"/>
                      <a:pt x="9128" y="28054"/>
                    </a:cubicBezTo>
                    <a:cubicBezTo>
                      <a:pt x="10841" y="28054"/>
                      <a:pt x="12095" y="27277"/>
                      <a:pt x="12095" y="22755"/>
                    </a:cubicBezTo>
                    <a:cubicBezTo>
                      <a:pt x="12095" y="18234"/>
                      <a:pt x="12254" y="15691"/>
                      <a:pt x="13649" y="14490"/>
                    </a:cubicBezTo>
                    <a:cubicBezTo>
                      <a:pt x="15298" y="12885"/>
                      <a:pt x="16255" y="10699"/>
                      <a:pt x="16316" y="8398"/>
                    </a:cubicBezTo>
                    <a:cubicBezTo>
                      <a:pt x="16316" y="6049"/>
                      <a:pt x="15380" y="-980"/>
                      <a:pt x="8510" y="1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1D465457-6404-4935-AA53-50D0A5BB141C}"/>
                  </a:ext>
                </a:extLst>
              </p:cNvPr>
              <p:cNvSpPr/>
              <p:nvPr/>
            </p:nvSpPr>
            <p:spPr>
              <a:xfrm>
                <a:off x="5732674" y="2613070"/>
                <a:ext cx="10356" cy="11899"/>
              </a:xfrm>
              <a:custGeom>
                <a:avLst/>
                <a:gdLst>
                  <a:gd name="connsiteX0" fmla="*/ 1095 w 10356"/>
                  <a:gd name="connsiteY0" fmla="*/ 5007 h 11899"/>
                  <a:gd name="connsiteX1" fmla="*/ 0 w 10356"/>
                  <a:gd name="connsiteY1" fmla="*/ 10623 h 11899"/>
                  <a:gd name="connsiteX2" fmla="*/ 5458 w 10356"/>
                  <a:gd name="connsiteY2" fmla="*/ 9846 h 11899"/>
                  <a:gd name="connsiteX3" fmla="*/ 7965 w 10356"/>
                  <a:gd name="connsiteY3" fmla="*/ 3294 h 11899"/>
                  <a:gd name="connsiteX4" fmla="*/ 9731 w 10356"/>
                  <a:gd name="connsiteY4" fmla="*/ 486 h 11899"/>
                  <a:gd name="connsiteX5" fmla="*/ 1095 w 10356"/>
                  <a:gd name="connsiteY5" fmla="*/ 5007 h 1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356" h="11899">
                    <a:moveTo>
                      <a:pt x="1095" y="5007"/>
                    </a:moveTo>
                    <a:cubicBezTo>
                      <a:pt x="562" y="6842"/>
                      <a:pt x="196" y="8722"/>
                      <a:pt x="0" y="10623"/>
                    </a:cubicBezTo>
                    <a:cubicBezTo>
                      <a:pt x="0" y="12389"/>
                      <a:pt x="4839" y="12495"/>
                      <a:pt x="5458" y="9846"/>
                    </a:cubicBezTo>
                    <a:cubicBezTo>
                      <a:pt x="6075" y="7197"/>
                      <a:pt x="6552" y="4689"/>
                      <a:pt x="7965" y="3294"/>
                    </a:cubicBezTo>
                    <a:cubicBezTo>
                      <a:pt x="9378" y="1899"/>
                      <a:pt x="11391" y="1528"/>
                      <a:pt x="9731" y="486"/>
                    </a:cubicBezTo>
                    <a:cubicBezTo>
                      <a:pt x="8071" y="-556"/>
                      <a:pt x="4062" y="-291"/>
                      <a:pt x="1095" y="500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A8DFEDAB-759F-40A7-A1A2-8E5DBAD55F25}"/>
                  </a:ext>
                </a:extLst>
              </p:cNvPr>
              <p:cNvSpPr/>
              <p:nvPr/>
            </p:nvSpPr>
            <p:spPr>
              <a:xfrm>
                <a:off x="5671601" y="2675702"/>
                <a:ext cx="10615" cy="7460"/>
              </a:xfrm>
              <a:custGeom>
                <a:avLst/>
                <a:gdLst>
                  <a:gd name="connsiteX0" fmla="*/ 4737 w 10615"/>
                  <a:gd name="connsiteY0" fmla="*/ 443 h 7460"/>
                  <a:gd name="connsiteX1" fmla="*/ 198 w 10615"/>
                  <a:gd name="connsiteY1" fmla="*/ 902 h 7460"/>
                  <a:gd name="connsiteX2" fmla="*/ 1770 w 10615"/>
                  <a:gd name="connsiteY2" fmla="*/ 4434 h 7460"/>
                  <a:gd name="connsiteX3" fmla="*/ 6750 w 10615"/>
                  <a:gd name="connsiteY3" fmla="*/ 7383 h 7460"/>
                  <a:gd name="connsiteX4" fmla="*/ 9099 w 10615"/>
                  <a:gd name="connsiteY4" fmla="*/ 4434 h 7460"/>
                  <a:gd name="connsiteX5" fmla="*/ 4737 w 10615"/>
                  <a:gd name="connsiteY5" fmla="*/ 443 h 7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615" h="7460">
                    <a:moveTo>
                      <a:pt x="4737" y="443"/>
                    </a:moveTo>
                    <a:cubicBezTo>
                      <a:pt x="4737" y="443"/>
                      <a:pt x="975" y="-811"/>
                      <a:pt x="198" y="902"/>
                    </a:cubicBezTo>
                    <a:cubicBezTo>
                      <a:pt x="-579" y="2615"/>
                      <a:pt x="1134" y="1838"/>
                      <a:pt x="1770" y="4434"/>
                    </a:cubicBezTo>
                    <a:cubicBezTo>
                      <a:pt x="2451" y="6530"/>
                      <a:pt x="4585" y="7793"/>
                      <a:pt x="6750" y="7383"/>
                    </a:cubicBezTo>
                    <a:cubicBezTo>
                      <a:pt x="8322" y="7242"/>
                      <a:pt x="13002" y="5511"/>
                      <a:pt x="9099" y="4434"/>
                    </a:cubicBezTo>
                    <a:cubicBezTo>
                      <a:pt x="5196" y="3357"/>
                      <a:pt x="4878" y="3251"/>
                      <a:pt x="4737" y="44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DF9F70ED-C300-43E9-86A1-687253EF91CA}"/>
                  </a:ext>
                </a:extLst>
              </p:cNvPr>
              <p:cNvSpPr/>
              <p:nvPr/>
            </p:nvSpPr>
            <p:spPr>
              <a:xfrm>
                <a:off x="5684285" y="2678998"/>
                <a:ext cx="4938" cy="6735"/>
              </a:xfrm>
              <a:custGeom>
                <a:avLst/>
                <a:gdLst>
                  <a:gd name="connsiteX0" fmla="*/ 2808 w 4938"/>
                  <a:gd name="connsiteY0" fmla="*/ 1208 h 6735"/>
                  <a:gd name="connsiteX1" fmla="*/ 0 w 4938"/>
                  <a:gd name="connsiteY1" fmla="*/ 5411 h 6735"/>
                  <a:gd name="connsiteX2" fmla="*/ 3903 w 4938"/>
                  <a:gd name="connsiteY2" fmla="*/ 3380 h 6735"/>
                  <a:gd name="connsiteX3" fmla="*/ 2808 w 4938"/>
                  <a:gd name="connsiteY3" fmla="*/ 1208 h 6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8" h="6735">
                    <a:moveTo>
                      <a:pt x="2808" y="1208"/>
                    </a:moveTo>
                    <a:cubicBezTo>
                      <a:pt x="2808" y="1208"/>
                      <a:pt x="0" y="3221"/>
                      <a:pt x="0" y="5411"/>
                    </a:cubicBezTo>
                    <a:cubicBezTo>
                      <a:pt x="0" y="7601"/>
                      <a:pt x="2808" y="7177"/>
                      <a:pt x="3903" y="3380"/>
                    </a:cubicBezTo>
                    <a:cubicBezTo>
                      <a:pt x="4998" y="-417"/>
                      <a:pt x="5934" y="-823"/>
                      <a:pt x="2808" y="120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F1E0328E-DF72-4D46-8D59-0E524B043364}"/>
                  </a:ext>
                </a:extLst>
              </p:cNvPr>
              <p:cNvSpPr/>
              <p:nvPr/>
            </p:nvSpPr>
            <p:spPr>
              <a:xfrm>
                <a:off x="5572638" y="2787077"/>
                <a:ext cx="4002" cy="3059"/>
              </a:xfrm>
              <a:custGeom>
                <a:avLst/>
                <a:gdLst>
                  <a:gd name="connsiteX0" fmla="*/ 3477 w 4002"/>
                  <a:gd name="connsiteY0" fmla="*/ 63 h 3059"/>
                  <a:gd name="connsiteX1" fmla="*/ 404 w 4002"/>
                  <a:gd name="connsiteY1" fmla="*/ 681 h 3059"/>
                  <a:gd name="connsiteX2" fmla="*/ 563 w 4002"/>
                  <a:gd name="connsiteY2" fmla="*/ 2535 h 3059"/>
                  <a:gd name="connsiteX3" fmla="*/ 3248 w 4002"/>
                  <a:gd name="connsiteY3" fmla="*/ 2694 h 3059"/>
                  <a:gd name="connsiteX4" fmla="*/ 3477 w 4002"/>
                  <a:gd name="connsiteY4" fmla="*/ 63 h 3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02" h="3059">
                    <a:moveTo>
                      <a:pt x="3477" y="63"/>
                    </a:moveTo>
                    <a:cubicBezTo>
                      <a:pt x="3477" y="63"/>
                      <a:pt x="652" y="-291"/>
                      <a:pt x="404" y="681"/>
                    </a:cubicBezTo>
                    <a:cubicBezTo>
                      <a:pt x="157" y="1652"/>
                      <a:pt x="-444" y="2164"/>
                      <a:pt x="563" y="2535"/>
                    </a:cubicBezTo>
                    <a:cubicBezTo>
                      <a:pt x="1570" y="2906"/>
                      <a:pt x="2877" y="3418"/>
                      <a:pt x="3248" y="2694"/>
                    </a:cubicBezTo>
                    <a:cubicBezTo>
                      <a:pt x="3618" y="1970"/>
                      <a:pt x="4607" y="257"/>
                      <a:pt x="3477" y="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7D8F3CA2-9475-4037-B77D-BC3E1C346A82}"/>
                  </a:ext>
                </a:extLst>
              </p:cNvPr>
              <p:cNvSpPr/>
              <p:nvPr/>
            </p:nvSpPr>
            <p:spPr>
              <a:xfrm>
                <a:off x="5528630" y="2839203"/>
                <a:ext cx="80320" cy="54416"/>
              </a:xfrm>
              <a:custGeom>
                <a:avLst/>
                <a:gdLst>
                  <a:gd name="connsiteX0" fmla="*/ 80193 w 80320"/>
                  <a:gd name="connsiteY0" fmla="*/ 34613 h 54416"/>
                  <a:gd name="connsiteX1" fmla="*/ 77703 w 80320"/>
                  <a:gd name="connsiteY1" fmla="*/ 25783 h 54416"/>
                  <a:gd name="connsiteX2" fmla="*/ 71222 w 80320"/>
                  <a:gd name="connsiteY2" fmla="*/ 20485 h 54416"/>
                  <a:gd name="connsiteX3" fmla="*/ 64899 w 80320"/>
                  <a:gd name="connsiteY3" fmla="*/ 9606 h 54416"/>
                  <a:gd name="connsiteX4" fmla="*/ 60042 w 80320"/>
                  <a:gd name="connsiteY4" fmla="*/ 5333 h 54416"/>
                  <a:gd name="connsiteX5" fmla="*/ 48122 w 80320"/>
                  <a:gd name="connsiteY5" fmla="*/ 3567 h 54416"/>
                  <a:gd name="connsiteX6" fmla="*/ 32810 w 80320"/>
                  <a:gd name="connsiteY6" fmla="*/ 3266 h 54416"/>
                  <a:gd name="connsiteX7" fmla="*/ 23238 w 80320"/>
                  <a:gd name="connsiteY7" fmla="*/ 176 h 54416"/>
                  <a:gd name="connsiteX8" fmla="*/ 25004 w 80320"/>
                  <a:gd name="connsiteY8" fmla="*/ 5333 h 54416"/>
                  <a:gd name="connsiteX9" fmla="*/ 22850 w 80320"/>
                  <a:gd name="connsiteY9" fmla="*/ 10013 h 54416"/>
                  <a:gd name="connsiteX10" fmla="*/ 22214 w 80320"/>
                  <a:gd name="connsiteY10" fmla="*/ 20203 h 54416"/>
                  <a:gd name="connsiteX11" fmla="*/ 13384 w 80320"/>
                  <a:gd name="connsiteY11" fmla="*/ 26666 h 54416"/>
                  <a:gd name="connsiteX12" fmla="*/ 6474 w 80320"/>
                  <a:gd name="connsiteY12" fmla="*/ 34325 h 54416"/>
                  <a:gd name="connsiteX13" fmla="*/ 6320 w 80320"/>
                  <a:gd name="connsiteY13" fmla="*/ 34331 h 54416"/>
                  <a:gd name="connsiteX14" fmla="*/ 8086 w 80320"/>
                  <a:gd name="connsiteY14" fmla="*/ 43161 h 54416"/>
                  <a:gd name="connsiteX15" fmla="*/ 28095 w 80320"/>
                  <a:gd name="connsiteY15" fmla="*/ 47859 h 54416"/>
                  <a:gd name="connsiteX16" fmla="*/ 36925 w 80320"/>
                  <a:gd name="connsiteY16" fmla="*/ 40795 h 54416"/>
                  <a:gd name="connsiteX17" fmla="*/ 43989 w 80320"/>
                  <a:gd name="connsiteY17" fmla="*/ 49625 h 54416"/>
                  <a:gd name="connsiteX18" fmla="*/ 51689 w 80320"/>
                  <a:gd name="connsiteY18" fmla="*/ 52026 h 54416"/>
                  <a:gd name="connsiteX19" fmla="*/ 57641 w 80320"/>
                  <a:gd name="connsiteY19" fmla="*/ 50260 h 54416"/>
                  <a:gd name="connsiteX20" fmla="*/ 58453 w 80320"/>
                  <a:gd name="connsiteY20" fmla="*/ 50084 h 54416"/>
                  <a:gd name="connsiteX21" fmla="*/ 64334 w 80320"/>
                  <a:gd name="connsiteY21" fmla="*/ 53775 h 54416"/>
                  <a:gd name="connsiteX22" fmla="*/ 67424 w 80320"/>
                  <a:gd name="connsiteY22" fmla="*/ 50243 h 54416"/>
                  <a:gd name="connsiteX23" fmla="*/ 72440 w 80320"/>
                  <a:gd name="connsiteY23" fmla="*/ 44945 h 54416"/>
                  <a:gd name="connsiteX24" fmla="*/ 78021 w 80320"/>
                  <a:gd name="connsiteY24" fmla="*/ 39929 h 54416"/>
                  <a:gd name="connsiteX25" fmla="*/ 80193 w 80320"/>
                  <a:gd name="connsiteY25" fmla="*/ 34613 h 54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80320" h="54416">
                    <a:moveTo>
                      <a:pt x="80193" y="34613"/>
                    </a:moveTo>
                    <a:cubicBezTo>
                      <a:pt x="80193" y="31682"/>
                      <a:pt x="80193" y="26666"/>
                      <a:pt x="77703" y="25783"/>
                    </a:cubicBezTo>
                    <a:cubicBezTo>
                      <a:pt x="75213" y="24900"/>
                      <a:pt x="74012" y="25059"/>
                      <a:pt x="71222" y="20485"/>
                    </a:cubicBezTo>
                    <a:cubicBezTo>
                      <a:pt x="68431" y="15911"/>
                      <a:pt x="64899" y="13580"/>
                      <a:pt x="64899" y="9606"/>
                    </a:cubicBezTo>
                    <a:cubicBezTo>
                      <a:pt x="64899" y="5633"/>
                      <a:pt x="61508" y="7840"/>
                      <a:pt x="60042" y="5333"/>
                    </a:cubicBezTo>
                    <a:cubicBezTo>
                      <a:pt x="58577" y="2825"/>
                      <a:pt x="51795" y="3425"/>
                      <a:pt x="48122" y="3567"/>
                    </a:cubicBezTo>
                    <a:cubicBezTo>
                      <a:pt x="44448" y="3708"/>
                      <a:pt x="34276" y="5474"/>
                      <a:pt x="32810" y="3266"/>
                    </a:cubicBezTo>
                    <a:cubicBezTo>
                      <a:pt x="31344" y="1059"/>
                      <a:pt x="25746" y="-548"/>
                      <a:pt x="23238" y="176"/>
                    </a:cubicBezTo>
                    <a:cubicBezTo>
                      <a:pt x="20731" y="900"/>
                      <a:pt x="23980" y="4149"/>
                      <a:pt x="25004" y="5333"/>
                    </a:cubicBezTo>
                    <a:cubicBezTo>
                      <a:pt x="25693" y="6127"/>
                      <a:pt x="24528" y="8353"/>
                      <a:pt x="22850" y="10013"/>
                    </a:cubicBezTo>
                    <a:cubicBezTo>
                      <a:pt x="24051" y="13191"/>
                      <a:pt x="25340" y="18242"/>
                      <a:pt x="22214" y="20203"/>
                    </a:cubicBezTo>
                    <a:cubicBezTo>
                      <a:pt x="17499" y="23134"/>
                      <a:pt x="13384" y="21368"/>
                      <a:pt x="13384" y="26666"/>
                    </a:cubicBezTo>
                    <a:cubicBezTo>
                      <a:pt x="13591" y="30689"/>
                      <a:pt x="10497" y="34118"/>
                      <a:pt x="6474" y="34325"/>
                    </a:cubicBezTo>
                    <a:cubicBezTo>
                      <a:pt x="6423" y="34327"/>
                      <a:pt x="6372" y="34329"/>
                      <a:pt x="6320" y="34331"/>
                    </a:cubicBezTo>
                    <a:cubicBezTo>
                      <a:pt x="3370" y="34331"/>
                      <a:pt x="-7226" y="37863"/>
                      <a:pt x="8086" y="43161"/>
                    </a:cubicBezTo>
                    <a:cubicBezTo>
                      <a:pt x="23397" y="48459"/>
                      <a:pt x="26912" y="56106"/>
                      <a:pt x="28095" y="47859"/>
                    </a:cubicBezTo>
                    <a:cubicBezTo>
                      <a:pt x="29278" y="39611"/>
                      <a:pt x="32810" y="34914"/>
                      <a:pt x="36925" y="40795"/>
                    </a:cubicBezTo>
                    <a:cubicBezTo>
                      <a:pt x="41040" y="46675"/>
                      <a:pt x="43407" y="43744"/>
                      <a:pt x="43989" y="49625"/>
                    </a:cubicBezTo>
                    <a:cubicBezTo>
                      <a:pt x="44572" y="55506"/>
                      <a:pt x="49923" y="55559"/>
                      <a:pt x="51689" y="52026"/>
                    </a:cubicBezTo>
                    <a:cubicBezTo>
                      <a:pt x="53155" y="49077"/>
                      <a:pt x="55027" y="47382"/>
                      <a:pt x="57641" y="50260"/>
                    </a:cubicBezTo>
                    <a:cubicBezTo>
                      <a:pt x="57896" y="50144"/>
                      <a:pt x="58173" y="50084"/>
                      <a:pt x="58453" y="50084"/>
                    </a:cubicBezTo>
                    <a:cubicBezTo>
                      <a:pt x="62285" y="50243"/>
                      <a:pt x="62285" y="53333"/>
                      <a:pt x="64334" y="53775"/>
                    </a:cubicBezTo>
                    <a:cubicBezTo>
                      <a:pt x="66383" y="54216"/>
                      <a:pt x="66259" y="52733"/>
                      <a:pt x="67424" y="50243"/>
                    </a:cubicBezTo>
                    <a:cubicBezTo>
                      <a:pt x="68439" y="47954"/>
                      <a:pt x="70210" y="46083"/>
                      <a:pt x="72440" y="44945"/>
                    </a:cubicBezTo>
                    <a:cubicBezTo>
                      <a:pt x="74789" y="43620"/>
                      <a:pt x="74930" y="40971"/>
                      <a:pt x="78021" y="39929"/>
                    </a:cubicBezTo>
                    <a:cubicBezTo>
                      <a:pt x="81111" y="38887"/>
                      <a:pt x="80193" y="37563"/>
                      <a:pt x="80193" y="3461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D10F1AA5-2AC7-4049-8412-485DF9765386}"/>
                  </a:ext>
                </a:extLst>
              </p:cNvPr>
              <p:cNvSpPr/>
              <p:nvPr/>
            </p:nvSpPr>
            <p:spPr>
              <a:xfrm>
                <a:off x="5470525" y="2843725"/>
                <a:ext cx="124299" cy="145482"/>
              </a:xfrm>
              <a:custGeom>
                <a:avLst/>
                <a:gdLst>
                  <a:gd name="connsiteX0" fmla="*/ 109794 w 124299"/>
                  <a:gd name="connsiteY0" fmla="*/ 47504 h 145482"/>
                  <a:gd name="connsiteX1" fmla="*/ 102129 w 124299"/>
                  <a:gd name="connsiteY1" fmla="*/ 45137 h 145482"/>
                  <a:gd name="connsiteX2" fmla="*/ 95065 w 124299"/>
                  <a:gd name="connsiteY2" fmla="*/ 36307 h 145482"/>
                  <a:gd name="connsiteX3" fmla="*/ 86235 w 124299"/>
                  <a:gd name="connsiteY3" fmla="*/ 43371 h 145482"/>
                  <a:gd name="connsiteX4" fmla="*/ 66226 w 124299"/>
                  <a:gd name="connsiteY4" fmla="*/ 38674 h 145482"/>
                  <a:gd name="connsiteX5" fmla="*/ 64460 w 124299"/>
                  <a:gd name="connsiteY5" fmla="*/ 29844 h 145482"/>
                  <a:gd name="connsiteX6" fmla="*/ 71531 w 124299"/>
                  <a:gd name="connsiteY6" fmla="*/ 22333 h 145482"/>
                  <a:gd name="connsiteX7" fmla="*/ 71524 w 124299"/>
                  <a:gd name="connsiteY7" fmla="*/ 22179 h 145482"/>
                  <a:gd name="connsiteX8" fmla="*/ 80354 w 124299"/>
                  <a:gd name="connsiteY8" fmla="*/ 15715 h 145482"/>
                  <a:gd name="connsiteX9" fmla="*/ 80990 w 124299"/>
                  <a:gd name="connsiteY9" fmla="*/ 5525 h 145482"/>
                  <a:gd name="connsiteX10" fmla="*/ 78288 w 124299"/>
                  <a:gd name="connsiteY10" fmla="*/ 7291 h 145482"/>
                  <a:gd name="connsiteX11" fmla="*/ 73873 w 124299"/>
                  <a:gd name="connsiteY11" fmla="*/ 2876 h 145482"/>
                  <a:gd name="connsiteX12" fmla="*/ 63277 w 124299"/>
                  <a:gd name="connsiteY12" fmla="*/ 68 h 145482"/>
                  <a:gd name="connsiteX13" fmla="*/ 55047 w 124299"/>
                  <a:gd name="connsiteY13" fmla="*/ 3353 h 145482"/>
                  <a:gd name="connsiteX14" fmla="*/ 52840 w 124299"/>
                  <a:gd name="connsiteY14" fmla="*/ 8492 h 145482"/>
                  <a:gd name="connsiteX15" fmla="*/ 53563 w 124299"/>
                  <a:gd name="connsiteY15" fmla="*/ 16298 h 145482"/>
                  <a:gd name="connsiteX16" fmla="*/ 46358 w 124299"/>
                  <a:gd name="connsiteY16" fmla="*/ 18506 h 145482"/>
                  <a:gd name="connsiteX17" fmla="*/ 46658 w 124299"/>
                  <a:gd name="connsiteY17" fmla="*/ 24828 h 145482"/>
                  <a:gd name="connsiteX18" fmla="*/ 56513 w 124299"/>
                  <a:gd name="connsiteY18" fmla="*/ 24828 h 145482"/>
                  <a:gd name="connsiteX19" fmla="*/ 59021 w 124299"/>
                  <a:gd name="connsiteY19" fmla="*/ 28360 h 145482"/>
                  <a:gd name="connsiteX20" fmla="*/ 49590 w 124299"/>
                  <a:gd name="connsiteY20" fmla="*/ 32634 h 145482"/>
                  <a:gd name="connsiteX21" fmla="*/ 43850 w 124299"/>
                  <a:gd name="connsiteY21" fmla="*/ 36307 h 145482"/>
                  <a:gd name="connsiteX22" fmla="*/ 37387 w 124299"/>
                  <a:gd name="connsiteY22" fmla="*/ 37932 h 145482"/>
                  <a:gd name="connsiteX23" fmla="*/ 33696 w 124299"/>
                  <a:gd name="connsiteY23" fmla="*/ 39557 h 145482"/>
                  <a:gd name="connsiteX24" fmla="*/ 27073 w 124299"/>
                  <a:gd name="connsiteY24" fmla="*/ 36307 h 145482"/>
                  <a:gd name="connsiteX25" fmla="*/ 22958 w 124299"/>
                  <a:gd name="connsiteY25" fmla="*/ 34259 h 145482"/>
                  <a:gd name="connsiteX26" fmla="*/ 16194 w 124299"/>
                  <a:gd name="connsiteY26" fmla="*/ 35583 h 145482"/>
                  <a:gd name="connsiteX27" fmla="*/ 13687 w 124299"/>
                  <a:gd name="connsiteY27" fmla="*/ 34700 h 145482"/>
                  <a:gd name="connsiteX28" fmla="*/ 10455 w 124299"/>
                  <a:gd name="connsiteY28" fmla="*/ 32193 h 145482"/>
                  <a:gd name="connsiteX29" fmla="*/ 7947 w 124299"/>
                  <a:gd name="connsiteY29" fmla="*/ 37791 h 145482"/>
                  <a:gd name="connsiteX30" fmla="*/ 10155 w 124299"/>
                  <a:gd name="connsiteY30" fmla="*/ 42347 h 145482"/>
                  <a:gd name="connsiteX31" fmla="*/ 7506 w 124299"/>
                  <a:gd name="connsiteY31" fmla="*/ 46621 h 145482"/>
                  <a:gd name="connsiteX32" fmla="*/ 2349 w 124299"/>
                  <a:gd name="connsiteY32" fmla="*/ 50736 h 145482"/>
                  <a:gd name="connsiteX33" fmla="*/ 6481 w 124299"/>
                  <a:gd name="connsiteY33" fmla="*/ 53826 h 145482"/>
                  <a:gd name="connsiteX34" fmla="*/ 12662 w 124299"/>
                  <a:gd name="connsiteY34" fmla="*/ 56175 h 145482"/>
                  <a:gd name="connsiteX35" fmla="*/ 10155 w 124299"/>
                  <a:gd name="connsiteY35" fmla="*/ 61915 h 145482"/>
                  <a:gd name="connsiteX36" fmla="*/ 1907 w 124299"/>
                  <a:gd name="connsiteY36" fmla="*/ 72370 h 145482"/>
                  <a:gd name="connsiteX37" fmla="*/ 10455 w 124299"/>
                  <a:gd name="connsiteY37" fmla="*/ 76343 h 145482"/>
                  <a:gd name="connsiteX38" fmla="*/ 17660 w 124299"/>
                  <a:gd name="connsiteY38" fmla="*/ 76644 h 145482"/>
                  <a:gd name="connsiteX39" fmla="*/ 22958 w 124299"/>
                  <a:gd name="connsiteY39" fmla="*/ 78851 h 145482"/>
                  <a:gd name="connsiteX40" fmla="*/ 20451 w 124299"/>
                  <a:gd name="connsiteY40" fmla="*/ 92979 h 145482"/>
                  <a:gd name="connsiteX41" fmla="*/ 15152 w 124299"/>
                  <a:gd name="connsiteY41" fmla="*/ 100768 h 145482"/>
                  <a:gd name="connsiteX42" fmla="*/ 12062 w 124299"/>
                  <a:gd name="connsiteY42" fmla="*/ 106066 h 145482"/>
                  <a:gd name="connsiteX43" fmla="*/ 13687 w 124299"/>
                  <a:gd name="connsiteY43" fmla="*/ 111805 h 145482"/>
                  <a:gd name="connsiteX44" fmla="*/ 5881 w 124299"/>
                  <a:gd name="connsiteY44" fmla="*/ 111964 h 145482"/>
                  <a:gd name="connsiteX45" fmla="*/ 0 w 124299"/>
                  <a:gd name="connsiteY45" fmla="*/ 119752 h 145482"/>
                  <a:gd name="connsiteX46" fmla="*/ 1024 w 124299"/>
                  <a:gd name="connsiteY46" fmla="*/ 125651 h 145482"/>
                  <a:gd name="connsiteX47" fmla="*/ 2208 w 124299"/>
                  <a:gd name="connsiteY47" fmla="*/ 132715 h 145482"/>
                  <a:gd name="connsiteX48" fmla="*/ 10596 w 124299"/>
                  <a:gd name="connsiteY48" fmla="*/ 135647 h 145482"/>
                  <a:gd name="connsiteX49" fmla="*/ 16194 w 124299"/>
                  <a:gd name="connsiteY49" fmla="*/ 141104 h 145482"/>
                  <a:gd name="connsiteX50" fmla="*/ 24583 w 124299"/>
                  <a:gd name="connsiteY50" fmla="*/ 143011 h 145482"/>
                  <a:gd name="connsiteX51" fmla="*/ 29581 w 124299"/>
                  <a:gd name="connsiteY51" fmla="*/ 145219 h 145482"/>
                  <a:gd name="connsiteX52" fmla="*/ 35020 w 124299"/>
                  <a:gd name="connsiteY52" fmla="*/ 144636 h 145482"/>
                  <a:gd name="connsiteX53" fmla="*/ 39153 w 124299"/>
                  <a:gd name="connsiteY53" fmla="*/ 141687 h 145482"/>
                  <a:gd name="connsiteX54" fmla="*/ 46941 w 124299"/>
                  <a:gd name="connsiteY54" fmla="*/ 139921 h 145482"/>
                  <a:gd name="connsiteX55" fmla="*/ 53563 w 124299"/>
                  <a:gd name="connsiteY55" fmla="*/ 136247 h 145482"/>
                  <a:gd name="connsiteX56" fmla="*/ 60787 w 124299"/>
                  <a:gd name="connsiteY56" fmla="*/ 132998 h 145482"/>
                  <a:gd name="connsiteX57" fmla="*/ 66226 w 124299"/>
                  <a:gd name="connsiteY57" fmla="*/ 132556 h 145482"/>
                  <a:gd name="connsiteX58" fmla="*/ 74032 w 124299"/>
                  <a:gd name="connsiteY58" fmla="*/ 127417 h 145482"/>
                  <a:gd name="connsiteX59" fmla="*/ 79772 w 124299"/>
                  <a:gd name="connsiteY59" fmla="*/ 131232 h 145482"/>
                  <a:gd name="connsiteX60" fmla="*/ 83586 w 124299"/>
                  <a:gd name="connsiteY60" fmla="*/ 131973 h 145482"/>
                  <a:gd name="connsiteX61" fmla="*/ 84628 w 124299"/>
                  <a:gd name="connsiteY61" fmla="*/ 122401 h 145482"/>
                  <a:gd name="connsiteX62" fmla="*/ 92416 w 124299"/>
                  <a:gd name="connsiteY62" fmla="*/ 120194 h 145482"/>
                  <a:gd name="connsiteX63" fmla="*/ 103754 w 124299"/>
                  <a:gd name="connsiteY63" fmla="*/ 120353 h 145482"/>
                  <a:gd name="connsiteX64" fmla="*/ 113026 w 124299"/>
                  <a:gd name="connsiteY64" fmla="*/ 116962 h 145482"/>
                  <a:gd name="connsiteX65" fmla="*/ 114209 w 124299"/>
                  <a:gd name="connsiteY65" fmla="*/ 109456 h 145482"/>
                  <a:gd name="connsiteX66" fmla="*/ 116558 w 124299"/>
                  <a:gd name="connsiteY66" fmla="*/ 103717 h 145482"/>
                  <a:gd name="connsiteX67" fmla="*/ 119949 w 124299"/>
                  <a:gd name="connsiteY67" fmla="*/ 97536 h 145482"/>
                  <a:gd name="connsiteX68" fmla="*/ 123039 w 124299"/>
                  <a:gd name="connsiteY68" fmla="*/ 89889 h 145482"/>
                  <a:gd name="connsiteX69" fmla="*/ 122598 w 124299"/>
                  <a:gd name="connsiteY69" fmla="*/ 80458 h 145482"/>
                  <a:gd name="connsiteX70" fmla="*/ 119348 w 124299"/>
                  <a:gd name="connsiteY70" fmla="*/ 73694 h 145482"/>
                  <a:gd name="connsiteX71" fmla="*/ 119348 w 124299"/>
                  <a:gd name="connsiteY71" fmla="*/ 62515 h 145482"/>
                  <a:gd name="connsiteX72" fmla="*/ 115234 w 124299"/>
                  <a:gd name="connsiteY72" fmla="*/ 58824 h 145482"/>
                  <a:gd name="connsiteX73" fmla="*/ 115746 w 124299"/>
                  <a:gd name="connsiteY73" fmla="*/ 45756 h 145482"/>
                  <a:gd name="connsiteX74" fmla="*/ 109794 w 124299"/>
                  <a:gd name="connsiteY74" fmla="*/ 47504 h 145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124299" h="145482">
                    <a:moveTo>
                      <a:pt x="109794" y="47504"/>
                    </a:moveTo>
                    <a:cubicBezTo>
                      <a:pt x="108028" y="51036"/>
                      <a:pt x="102730" y="51036"/>
                      <a:pt x="102129" y="45137"/>
                    </a:cubicBezTo>
                    <a:cubicBezTo>
                      <a:pt x="101529" y="39239"/>
                      <a:pt x="99198" y="42206"/>
                      <a:pt x="95065" y="36307"/>
                    </a:cubicBezTo>
                    <a:cubicBezTo>
                      <a:pt x="90933" y="30409"/>
                      <a:pt x="87419" y="35142"/>
                      <a:pt x="86235" y="43371"/>
                    </a:cubicBezTo>
                    <a:cubicBezTo>
                      <a:pt x="85052" y="51601"/>
                      <a:pt x="81538" y="43972"/>
                      <a:pt x="66226" y="38674"/>
                    </a:cubicBezTo>
                    <a:cubicBezTo>
                      <a:pt x="50914" y="33376"/>
                      <a:pt x="61511" y="29844"/>
                      <a:pt x="64460" y="29844"/>
                    </a:cubicBezTo>
                    <a:cubicBezTo>
                      <a:pt x="68486" y="29722"/>
                      <a:pt x="71652" y="26360"/>
                      <a:pt x="71531" y="22333"/>
                    </a:cubicBezTo>
                    <a:cubicBezTo>
                      <a:pt x="71529" y="22282"/>
                      <a:pt x="71527" y="22230"/>
                      <a:pt x="71524" y="22179"/>
                    </a:cubicBezTo>
                    <a:cubicBezTo>
                      <a:pt x="71524" y="16881"/>
                      <a:pt x="75639" y="18647"/>
                      <a:pt x="80354" y="15715"/>
                    </a:cubicBezTo>
                    <a:cubicBezTo>
                      <a:pt x="83480" y="13755"/>
                      <a:pt x="82120" y="8651"/>
                      <a:pt x="80990" y="5525"/>
                    </a:cubicBezTo>
                    <a:cubicBezTo>
                      <a:pt x="80229" y="6304"/>
                      <a:pt x="79307" y="6907"/>
                      <a:pt x="78288" y="7291"/>
                    </a:cubicBezTo>
                    <a:cubicBezTo>
                      <a:pt x="75498" y="8174"/>
                      <a:pt x="76522" y="4342"/>
                      <a:pt x="73873" y="2876"/>
                    </a:cubicBezTo>
                    <a:cubicBezTo>
                      <a:pt x="71224" y="1411"/>
                      <a:pt x="66367" y="-373"/>
                      <a:pt x="63277" y="68"/>
                    </a:cubicBezTo>
                    <a:cubicBezTo>
                      <a:pt x="60311" y="492"/>
                      <a:pt x="57489" y="1618"/>
                      <a:pt x="55047" y="3353"/>
                    </a:cubicBezTo>
                    <a:cubicBezTo>
                      <a:pt x="53122" y="4819"/>
                      <a:pt x="54446" y="6285"/>
                      <a:pt x="52840" y="8492"/>
                    </a:cubicBezTo>
                    <a:cubicBezTo>
                      <a:pt x="51233" y="10700"/>
                      <a:pt x="54305" y="14532"/>
                      <a:pt x="53563" y="16298"/>
                    </a:cubicBezTo>
                    <a:cubicBezTo>
                      <a:pt x="52822" y="18064"/>
                      <a:pt x="46658" y="16881"/>
                      <a:pt x="46358" y="18506"/>
                    </a:cubicBezTo>
                    <a:cubicBezTo>
                      <a:pt x="46058" y="20131"/>
                      <a:pt x="43126" y="24828"/>
                      <a:pt x="46658" y="24828"/>
                    </a:cubicBezTo>
                    <a:lnTo>
                      <a:pt x="56513" y="24828"/>
                    </a:lnTo>
                    <a:cubicBezTo>
                      <a:pt x="60345" y="24828"/>
                      <a:pt x="63718" y="27636"/>
                      <a:pt x="59021" y="28360"/>
                    </a:cubicBezTo>
                    <a:cubicBezTo>
                      <a:pt x="54323" y="29084"/>
                      <a:pt x="52539" y="30727"/>
                      <a:pt x="49590" y="32634"/>
                    </a:cubicBezTo>
                    <a:cubicBezTo>
                      <a:pt x="46641" y="34541"/>
                      <a:pt x="46499" y="36307"/>
                      <a:pt x="43850" y="36307"/>
                    </a:cubicBezTo>
                    <a:cubicBezTo>
                      <a:pt x="41201" y="36307"/>
                      <a:pt x="37669" y="36307"/>
                      <a:pt x="37387" y="37932"/>
                    </a:cubicBezTo>
                    <a:cubicBezTo>
                      <a:pt x="37104" y="39557"/>
                      <a:pt x="36204" y="39698"/>
                      <a:pt x="33696" y="39557"/>
                    </a:cubicBezTo>
                    <a:cubicBezTo>
                      <a:pt x="31188" y="39416"/>
                      <a:pt x="29440" y="36608"/>
                      <a:pt x="27073" y="36307"/>
                    </a:cubicBezTo>
                    <a:cubicBezTo>
                      <a:pt x="24707" y="36007"/>
                      <a:pt x="25466" y="34400"/>
                      <a:pt x="22958" y="34259"/>
                    </a:cubicBezTo>
                    <a:cubicBezTo>
                      <a:pt x="20621" y="33980"/>
                      <a:pt x="18254" y="34444"/>
                      <a:pt x="16194" y="35583"/>
                    </a:cubicBezTo>
                    <a:cubicBezTo>
                      <a:pt x="16194" y="35583"/>
                      <a:pt x="14128" y="36749"/>
                      <a:pt x="13687" y="34700"/>
                    </a:cubicBezTo>
                    <a:cubicBezTo>
                      <a:pt x="13382" y="33178"/>
                      <a:pt x="12006" y="32110"/>
                      <a:pt x="10455" y="32193"/>
                    </a:cubicBezTo>
                    <a:cubicBezTo>
                      <a:pt x="9413" y="32193"/>
                      <a:pt x="5298" y="36025"/>
                      <a:pt x="7947" y="37791"/>
                    </a:cubicBezTo>
                    <a:cubicBezTo>
                      <a:pt x="10596" y="39557"/>
                      <a:pt x="10737" y="40140"/>
                      <a:pt x="10155" y="42347"/>
                    </a:cubicBezTo>
                    <a:cubicBezTo>
                      <a:pt x="9572" y="44555"/>
                      <a:pt x="11179" y="46179"/>
                      <a:pt x="7506" y="46621"/>
                    </a:cubicBezTo>
                    <a:cubicBezTo>
                      <a:pt x="3832" y="47063"/>
                      <a:pt x="2349" y="48970"/>
                      <a:pt x="2349" y="50736"/>
                    </a:cubicBezTo>
                    <a:cubicBezTo>
                      <a:pt x="2349" y="52502"/>
                      <a:pt x="2208" y="53826"/>
                      <a:pt x="6481" y="53826"/>
                    </a:cubicBezTo>
                    <a:cubicBezTo>
                      <a:pt x="10755" y="53826"/>
                      <a:pt x="12221" y="54109"/>
                      <a:pt x="12662" y="56175"/>
                    </a:cubicBezTo>
                    <a:cubicBezTo>
                      <a:pt x="13041" y="58417"/>
                      <a:pt x="12057" y="60670"/>
                      <a:pt x="10155" y="61915"/>
                    </a:cubicBezTo>
                    <a:cubicBezTo>
                      <a:pt x="8088" y="63540"/>
                      <a:pt x="-1024" y="69420"/>
                      <a:pt x="1907" y="72370"/>
                    </a:cubicBezTo>
                    <a:cubicBezTo>
                      <a:pt x="4839" y="75319"/>
                      <a:pt x="7947" y="74577"/>
                      <a:pt x="10455" y="76343"/>
                    </a:cubicBezTo>
                    <a:cubicBezTo>
                      <a:pt x="12962" y="78109"/>
                      <a:pt x="14570" y="76644"/>
                      <a:pt x="17660" y="76644"/>
                    </a:cubicBezTo>
                    <a:cubicBezTo>
                      <a:pt x="20751" y="76644"/>
                      <a:pt x="22375" y="73995"/>
                      <a:pt x="22958" y="78851"/>
                    </a:cubicBezTo>
                    <a:cubicBezTo>
                      <a:pt x="23339" y="83697"/>
                      <a:pt x="22476" y="88560"/>
                      <a:pt x="20451" y="92979"/>
                    </a:cubicBezTo>
                    <a:cubicBezTo>
                      <a:pt x="18985" y="95628"/>
                      <a:pt x="18402" y="99302"/>
                      <a:pt x="15152" y="100768"/>
                    </a:cubicBezTo>
                    <a:cubicBezTo>
                      <a:pt x="11903" y="102233"/>
                      <a:pt x="10455" y="105483"/>
                      <a:pt x="12062" y="106066"/>
                    </a:cubicBezTo>
                    <a:cubicBezTo>
                      <a:pt x="13669" y="106648"/>
                      <a:pt x="13828" y="110922"/>
                      <a:pt x="13687" y="111805"/>
                    </a:cubicBezTo>
                    <a:cubicBezTo>
                      <a:pt x="13545" y="112688"/>
                      <a:pt x="8389" y="110922"/>
                      <a:pt x="5881" y="111964"/>
                    </a:cubicBezTo>
                    <a:cubicBezTo>
                      <a:pt x="3373" y="113006"/>
                      <a:pt x="0" y="117686"/>
                      <a:pt x="0" y="119752"/>
                    </a:cubicBezTo>
                    <a:cubicBezTo>
                      <a:pt x="0" y="121819"/>
                      <a:pt x="2349" y="123585"/>
                      <a:pt x="1024" y="125651"/>
                    </a:cubicBezTo>
                    <a:cubicBezTo>
                      <a:pt x="-301" y="127717"/>
                      <a:pt x="-141" y="131832"/>
                      <a:pt x="2208" y="132715"/>
                    </a:cubicBezTo>
                    <a:cubicBezTo>
                      <a:pt x="4556" y="133598"/>
                      <a:pt x="9854" y="133139"/>
                      <a:pt x="10596" y="135647"/>
                    </a:cubicBezTo>
                    <a:cubicBezTo>
                      <a:pt x="11194" y="138427"/>
                      <a:pt x="13400" y="140577"/>
                      <a:pt x="16194" y="141104"/>
                    </a:cubicBezTo>
                    <a:cubicBezTo>
                      <a:pt x="20009" y="142269"/>
                      <a:pt x="24142" y="140221"/>
                      <a:pt x="24583" y="143011"/>
                    </a:cubicBezTo>
                    <a:cubicBezTo>
                      <a:pt x="25025" y="145801"/>
                      <a:pt x="27232" y="145219"/>
                      <a:pt x="29581" y="145219"/>
                    </a:cubicBezTo>
                    <a:cubicBezTo>
                      <a:pt x="31930" y="145219"/>
                      <a:pt x="34296" y="146102"/>
                      <a:pt x="35020" y="144636"/>
                    </a:cubicBezTo>
                    <a:cubicBezTo>
                      <a:pt x="35744" y="143170"/>
                      <a:pt x="34579" y="141687"/>
                      <a:pt x="39153" y="141687"/>
                    </a:cubicBezTo>
                    <a:cubicBezTo>
                      <a:pt x="43727" y="141687"/>
                      <a:pt x="46358" y="141687"/>
                      <a:pt x="46941" y="139921"/>
                    </a:cubicBezTo>
                    <a:cubicBezTo>
                      <a:pt x="47524" y="138154"/>
                      <a:pt x="52539" y="138896"/>
                      <a:pt x="53563" y="136247"/>
                    </a:cubicBezTo>
                    <a:cubicBezTo>
                      <a:pt x="54588" y="133598"/>
                      <a:pt x="57696" y="132556"/>
                      <a:pt x="60787" y="132998"/>
                    </a:cubicBezTo>
                    <a:cubicBezTo>
                      <a:pt x="63877" y="133439"/>
                      <a:pt x="65202" y="135647"/>
                      <a:pt x="66226" y="132556"/>
                    </a:cubicBezTo>
                    <a:cubicBezTo>
                      <a:pt x="67634" y="129494"/>
                      <a:pt x="70662" y="127500"/>
                      <a:pt x="74032" y="127417"/>
                    </a:cubicBezTo>
                    <a:cubicBezTo>
                      <a:pt x="76569" y="127311"/>
                      <a:pt x="78886" y="128851"/>
                      <a:pt x="79772" y="131232"/>
                    </a:cubicBezTo>
                    <a:cubicBezTo>
                      <a:pt x="80495" y="133439"/>
                      <a:pt x="83586" y="135364"/>
                      <a:pt x="83586" y="131973"/>
                    </a:cubicBezTo>
                    <a:cubicBezTo>
                      <a:pt x="83586" y="128583"/>
                      <a:pt x="81378" y="123284"/>
                      <a:pt x="84628" y="122401"/>
                    </a:cubicBezTo>
                    <a:cubicBezTo>
                      <a:pt x="87878" y="121518"/>
                      <a:pt x="89767" y="119170"/>
                      <a:pt x="92416" y="120194"/>
                    </a:cubicBezTo>
                    <a:cubicBezTo>
                      <a:pt x="95065" y="121218"/>
                      <a:pt x="99781" y="120353"/>
                      <a:pt x="103754" y="120353"/>
                    </a:cubicBezTo>
                    <a:cubicBezTo>
                      <a:pt x="107728" y="120353"/>
                      <a:pt x="114050" y="122560"/>
                      <a:pt x="113026" y="116962"/>
                    </a:cubicBezTo>
                    <a:cubicBezTo>
                      <a:pt x="112002" y="111364"/>
                      <a:pt x="111843" y="110481"/>
                      <a:pt x="114209" y="109456"/>
                    </a:cubicBezTo>
                    <a:cubicBezTo>
                      <a:pt x="116576" y="108432"/>
                      <a:pt x="114050" y="105624"/>
                      <a:pt x="116558" y="103717"/>
                    </a:cubicBezTo>
                    <a:cubicBezTo>
                      <a:pt x="119066" y="101810"/>
                      <a:pt x="119348" y="100626"/>
                      <a:pt x="119949" y="97536"/>
                    </a:cubicBezTo>
                    <a:cubicBezTo>
                      <a:pt x="120549" y="94445"/>
                      <a:pt x="122739" y="94145"/>
                      <a:pt x="123039" y="89889"/>
                    </a:cubicBezTo>
                    <a:cubicBezTo>
                      <a:pt x="123339" y="85633"/>
                      <a:pt x="125971" y="83107"/>
                      <a:pt x="122598" y="80458"/>
                    </a:cubicBezTo>
                    <a:cubicBezTo>
                      <a:pt x="119225" y="77809"/>
                      <a:pt x="119207" y="77668"/>
                      <a:pt x="119348" y="73694"/>
                    </a:cubicBezTo>
                    <a:cubicBezTo>
                      <a:pt x="119490" y="69721"/>
                      <a:pt x="120832" y="65005"/>
                      <a:pt x="119348" y="62515"/>
                    </a:cubicBezTo>
                    <a:cubicBezTo>
                      <a:pt x="117865" y="60025"/>
                      <a:pt x="115375" y="62798"/>
                      <a:pt x="115234" y="58824"/>
                    </a:cubicBezTo>
                    <a:cubicBezTo>
                      <a:pt x="115092" y="55186"/>
                      <a:pt x="113114" y="46957"/>
                      <a:pt x="115746" y="45756"/>
                    </a:cubicBezTo>
                    <a:cubicBezTo>
                      <a:pt x="113097" y="42824"/>
                      <a:pt x="111225" y="44519"/>
                      <a:pt x="109794" y="4750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0D9995B9-CCE6-4A09-B2DA-6DB15BD6C10A}"/>
                  </a:ext>
                </a:extLst>
              </p:cNvPr>
              <p:cNvSpPr/>
              <p:nvPr/>
            </p:nvSpPr>
            <p:spPr>
              <a:xfrm>
                <a:off x="6162245" y="3525628"/>
                <a:ext cx="7528" cy="6868"/>
              </a:xfrm>
              <a:custGeom>
                <a:avLst/>
                <a:gdLst>
                  <a:gd name="connsiteX0" fmla="*/ 6480 w 7528"/>
                  <a:gd name="connsiteY0" fmla="*/ 3139 h 6868"/>
                  <a:gd name="connsiteX1" fmla="*/ 4714 w 7528"/>
                  <a:gd name="connsiteY1" fmla="*/ 2432 h 6868"/>
                  <a:gd name="connsiteX2" fmla="*/ 2948 w 7528"/>
                  <a:gd name="connsiteY2" fmla="*/ 348 h 6868"/>
                  <a:gd name="connsiteX3" fmla="*/ 158 w 7528"/>
                  <a:gd name="connsiteY3" fmla="*/ 1743 h 6868"/>
                  <a:gd name="connsiteX4" fmla="*/ 3018 w 7528"/>
                  <a:gd name="connsiteY4" fmla="*/ 4764 h 6868"/>
                  <a:gd name="connsiteX5" fmla="*/ 5809 w 7528"/>
                  <a:gd name="connsiteY5" fmla="*/ 6847 h 6868"/>
                  <a:gd name="connsiteX6" fmla="*/ 6480 w 7528"/>
                  <a:gd name="connsiteY6" fmla="*/ 3139 h 6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28" h="6868">
                    <a:moveTo>
                      <a:pt x="6480" y="3139"/>
                    </a:moveTo>
                    <a:cubicBezTo>
                      <a:pt x="6480" y="3139"/>
                      <a:pt x="5102" y="3669"/>
                      <a:pt x="4714" y="2432"/>
                    </a:cubicBezTo>
                    <a:cubicBezTo>
                      <a:pt x="4325" y="1196"/>
                      <a:pt x="3778" y="1125"/>
                      <a:pt x="2948" y="348"/>
                    </a:cubicBezTo>
                    <a:cubicBezTo>
                      <a:pt x="2118" y="-429"/>
                      <a:pt x="-690" y="119"/>
                      <a:pt x="158" y="1743"/>
                    </a:cubicBezTo>
                    <a:cubicBezTo>
                      <a:pt x="1005" y="3368"/>
                      <a:pt x="2948" y="3280"/>
                      <a:pt x="3018" y="4764"/>
                    </a:cubicBezTo>
                    <a:cubicBezTo>
                      <a:pt x="3089" y="6247"/>
                      <a:pt x="4025" y="7006"/>
                      <a:pt x="5809" y="6847"/>
                    </a:cubicBezTo>
                    <a:cubicBezTo>
                      <a:pt x="7593" y="6688"/>
                      <a:pt x="8263" y="3739"/>
                      <a:pt x="6480" y="313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6ED836DE-BB6B-424F-9530-FDA73D0F4020}"/>
                  </a:ext>
                </a:extLst>
              </p:cNvPr>
              <p:cNvSpPr/>
              <p:nvPr/>
            </p:nvSpPr>
            <p:spPr>
              <a:xfrm>
                <a:off x="3718725" y="1372671"/>
                <a:ext cx="1704755" cy="1282701"/>
              </a:xfrm>
              <a:custGeom>
                <a:avLst/>
                <a:gdLst>
                  <a:gd name="connsiteX0" fmla="*/ 208729 w 1704755"/>
                  <a:gd name="connsiteY0" fmla="*/ 201363 h 1282701"/>
                  <a:gd name="connsiteX1" fmla="*/ 177400 w 1704755"/>
                  <a:gd name="connsiteY1" fmla="*/ 211800 h 1282701"/>
                  <a:gd name="connsiteX2" fmla="*/ 163166 w 1704755"/>
                  <a:gd name="connsiteY2" fmla="*/ 223191 h 1282701"/>
                  <a:gd name="connsiteX3" fmla="*/ 162212 w 1704755"/>
                  <a:gd name="connsiteY3" fmla="*/ 239333 h 1282701"/>
                  <a:gd name="connsiteX4" fmla="*/ 180261 w 1704755"/>
                  <a:gd name="connsiteY4" fmla="*/ 245973 h 1282701"/>
                  <a:gd name="connsiteX5" fmla="*/ 192623 w 1704755"/>
                  <a:gd name="connsiteY5" fmla="*/ 244066 h 1282701"/>
                  <a:gd name="connsiteX6" fmla="*/ 205921 w 1704755"/>
                  <a:gd name="connsiteY6" fmla="*/ 248816 h 1282701"/>
                  <a:gd name="connsiteX7" fmla="*/ 216358 w 1704755"/>
                  <a:gd name="connsiteY7" fmla="*/ 245019 h 1282701"/>
                  <a:gd name="connsiteX8" fmla="*/ 246734 w 1704755"/>
                  <a:gd name="connsiteY8" fmla="*/ 237425 h 1282701"/>
                  <a:gd name="connsiteX9" fmla="*/ 237251 w 1704755"/>
                  <a:gd name="connsiteY9" fmla="*/ 245973 h 1282701"/>
                  <a:gd name="connsiteX10" fmla="*/ 225860 w 1704755"/>
                  <a:gd name="connsiteY10" fmla="*/ 255457 h 1282701"/>
                  <a:gd name="connsiteX11" fmla="*/ 226796 w 1704755"/>
                  <a:gd name="connsiteY11" fmla="*/ 271598 h 1282701"/>
                  <a:gd name="connsiteX12" fmla="*/ 227749 w 1704755"/>
                  <a:gd name="connsiteY12" fmla="*/ 282035 h 1282701"/>
                  <a:gd name="connsiteX13" fmla="*/ 210672 w 1704755"/>
                  <a:gd name="connsiteY13" fmla="*/ 294398 h 1282701"/>
                  <a:gd name="connsiteX14" fmla="*/ 197374 w 1704755"/>
                  <a:gd name="connsiteY14" fmla="*/ 302945 h 1282701"/>
                  <a:gd name="connsiteX15" fmla="*/ 178389 w 1704755"/>
                  <a:gd name="connsiteY15" fmla="*/ 301992 h 1282701"/>
                  <a:gd name="connsiteX16" fmla="*/ 150856 w 1704755"/>
                  <a:gd name="connsiteY16" fmla="*/ 305312 h 1282701"/>
                  <a:gd name="connsiteX17" fmla="*/ 140896 w 1704755"/>
                  <a:gd name="connsiteY17" fmla="*/ 308632 h 1282701"/>
                  <a:gd name="connsiteX18" fmla="*/ 121911 w 1704755"/>
                  <a:gd name="connsiteY18" fmla="*/ 310062 h 1282701"/>
                  <a:gd name="connsiteX19" fmla="*/ 110520 w 1704755"/>
                  <a:gd name="connsiteY19" fmla="*/ 313382 h 1282701"/>
                  <a:gd name="connsiteX20" fmla="*/ 101496 w 1704755"/>
                  <a:gd name="connsiteY20" fmla="*/ 322407 h 1282701"/>
                  <a:gd name="connsiteX21" fmla="*/ 82988 w 1704755"/>
                  <a:gd name="connsiteY21" fmla="*/ 324773 h 1282701"/>
                  <a:gd name="connsiteX22" fmla="*/ 70184 w 1704755"/>
                  <a:gd name="connsiteY22" fmla="*/ 328570 h 1282701"/>
                  <a:gd name="connsiteX23" fmla="*/ 55932 w 1704755"/>
                  <a:gd name="connsiteY23" fmla="*/ 333868 h 1282701"/>
                  <a:gd name="connsiteX24" fmla="*/ 44541 w 1704755"/>
                  <a:gd name="connsiteY24" fmla="*/ 330071 h 1282701"/>
                  <a:gd name="connsiteX25" fmla="*/ 35058 w 1704755"/>
                  <a:gd name="connsiteY25" fmla="*/ 333392 h 1282701"/>
                  <a:gd name="connsiteX26" fmla="*/ 23190 w 1704755"/>
                  <a:gd name="connsiteY26" fmla="*/ 334804 h 1282701"/>
                  <a:gd name="connsiteX27" fmla="*/ 11799 w 1704755"/>
                  <a:gd name="connsiteY27" fmla="*/ 343829 h 1282701"/>
                  <a:gd name="connsiteX28" fmla="*/ 5159 w 1704755"/>
                  <a:gd name="connsiteY28" fmla="*/ 350469 h 1282701"/>
                  <a:gd name="connsiteX29" fmla="*/ 3251 w 1704755"/>
                  <a:gd name="connsiteY29" fmla="*/ 358063 h 1282701"/>
                  <a:gd name="connsiteX30" fmla="*/ 3728 w 1704755"/>
                  <a:gd name="connsiteY30" fmla="*/ 366611 h 1282701"/>
                  <a:gd name="connsiteX31" fmla="*/ 11322 w 1704755"/>
                  <a:gd name="connsiteY31" fmla="*/ 373675 h 1282701"/>
                  <a:gd name="connsiteX32" fmla="*/ 15596 w 1704755"/>
                  <a:gd name="connsiteY32" fmla="*/ 383176 h 1282701"/>
                  <a:gd name="connsiteX33" fmla="*/ 18916 w 1704755"/>
                  <a:gd name="connsiteY33" fmla="*/ 380315 h 1282701"/>
                  <a:gd name="connsiteX34" fmla="*/ 14642 w 1704755"/>
                  <a:gd name="connsiteY34" fmla="*/ 373675 h 1282701"/>
                  <a:gd name="connsiteX35" fmla="*/ 22236 w 1704755"/>
                  <a:gd name="connsiteY35" fmla="*/ 374628 h 1282701"/>
                  <a:gd name="connsiteX36" fmla="*/ 30307 w 1704755"/>
                  <a:gd name="connsiteY36" fmla="*/ 379926 h 1282701"/>
                  <a:gd name="connsiteX37" fmla="*/ 41221 w 1704755"/>
                  <a:gd name="connsiteY37" fmla="*/ 382770 h 1282701"/>
                  <a:gd name="connsiteX38" fmla="*/ 49292 w 1704755"/>
                  <a:gd name="connsiteY38" fmla="*/ 389834 h 1282701"/>
                  <a:gd name="connsiteX39" fmla="*/ 56886 w 1704755"/>
                  <a:gd name="connsiteY39" fmla="*/ 386991 h 1282701"/>
                  <a:gd name="connsiteX40" fmla="*/ 66387 w 1704755"/>
                  <a:gd name="connsiteY40" fmla="*/ 387927 h 1282701"/>
                  <a:gd name="connsiteX41" fmla="*/ 72550 w 1704755"/>
                  <a:gd name="connsiteY41" fmla="*/ 394585 h 1282701"/>
                  <a:gd name="connsiteX42" fmla="*/ 78714 w 1704755"/>
                  <a:gd name="connsiteY42" fmla="*/ 399318 h 1282701"/>
                  <a:gd name="connsiteX43" fmla="*/ 88692 w 1704755"/>
                  <a:gd name="connsiteY43" fmla="*/ 406382 h 1282701"/>
                  <a:gd name="connsiteX44" fmla="*/ 100083 w 1704755"/>
                  <a:gd name="connsiteY44" fmla="*/ 407795 h 1282701"/>
                  <a:gd name="connsiteX45" fmla="*/ 111456 w 1704755"/>
                  <a:gd name="connsiteY45" fmla="*/ 405958 h 1282701"/>
                  <a:gd name="connsiteX46" fmla="*/ 120463 w 1704755"/>
                  <a:gd name="connsiteY46" fmla="*/ 404051 h 1282701"/>
                  <a:gd name="connsiteX47" fmla="*/ 126167 w 1704755"/>
                  <a:gd name="connsiteY47" fmla="*/ 402638 h 1282701"/>
                  <a:gd name="connsiteX48" fmla="*/ 143245 w 1704755"/>
                  <a:gd name="connsiteY48" fmla="*/ 405004 h 1282701"/>
                  <a:gd name="connsiteX49" fmla="*/ 152746 w 1704755"/>
                  <a:gd name="connsiteY49" fmla="*/ 402161 h 1282701"/>
                  <a:gd name="connsiteX50" fmla="*/ 165550 w 1704755"/>
                  <a:gd name="connsiteY50" fmla="*/ 398841 h 1282701"/>
                  <a:gd name="connsiteX51" fmla="*/ 174574 w 1704755"/>
                  <a:gd name="connsiteY51" fmla="*/ 394567 h 1282701"/>
                  <a:gd name="connsiteX52" fmla="*/ 184075 w 1704755"/>
                  <a:gd name="connsiteY52" fmla="*/ 397410 h 1282701"/>
                  <a:gd name="connsiteX53" fmla="*/ 191669 w 1704755"/>
                  <a:gd name="connsiteY53" fmla="*/ 401207 h 1282701"/>
                  <a:gd name="connsiteX54" fmla="*/ 186919 w 1704755"/>
                  <a:gd name="connsiteY54" fmla="*/ 405958 h 1282701"/>
                  <a:gd name="connsiteX55" fmla="*/ 180278 w 1704755"/>
                  <a:gd name="connsiteY55" fmla="*/ 408801 h 1282701"/>
                  <a:gd name="connsiteX56" fmla="*/ 173620 w 1704755"/>
                  <a:gd name="connsiteY56" fmla="*/ 411644 h 1282701"/>
                  <a:gd name="connsiteX57" fmla="*/ 152746 w 1704755"/>
                  <a:gd name="connsiteY57" fmla="*/ 410691 h 1282701"/>
                  <a:gd name="connsiteX58" fmla="*/ 123783 w 1704755"/>
                  <a:gd name="connsiteY58" fmla="*/ 410691 h 1282701"/>
                  <a:gd name="connsiteX59" fmla="*/ 117143 w 1704755"/>
                  <a:gd name="connsiteY59" fmla="*/ 413075 h 1282701"/>
                  <a:gd name="connsiteX60" fmla="*/ 109549 w 1704755"/>
                  <a:gd name="connsiteY60" fmla="*/ 417826 h 1282701"/>
                  <a:gd name="connsiteX61" fmla="*/ 88197 w 1704755"/>
                  <a:gd name="connsiteY61" fmla="*/ 421146 h 1282701"/>
                  <a:gd name="connsiteX62" fmla="*/ 78219 w 1704755"/>
                  <a:gd name="connsiteY62" fmla="*/ 417349 h 1282701"/>
                  <a:gd name="connsiteX63" fmla="*/ 66369 w 1704755"/>
                  <a:gd name="connsiteY63" fmla="*/ 420669 h 1282701"/>
                  <a:gd name="connsiteX64" fmla="*/ 56391 w 1704755"/>
                  <a:gd name="connsiteY64" fmla="*/ 423035 h 1282701"/>
                  <a:gd name="connsiteX65" fmla="*/ 45954 w 1704755"/>
                  <a:gd name="connsiteY65" fmla="*/ 429676 h 1282701"/>
                  <a:gd name="connsiteX66" fmla="*/ 48797 w 1704755"/>
                  <a:gd name="connsiteY66" fmla="*/ 436740 h 1282701"/>
                  <a:gd name="connsiteX67" fmla="*/ 60188 w 1704755"/>
                  <a:gd name="connsiteY67" fmla="*/ 444793 h 1282701"/>
                  <a:gd name="connsiteX68" fmla="*/ 70625 w 1704755"/>
                  <a:gd name="connsiteY68" fmla="*/ 446700 h 1282701"/>
                  <a:gd name="connsiteX69" fmla="*/ 78219 w 1704755"/>
                  <a:gd name="connsiteY69" fmla="*/ 442903 h 1282701"/>
                  <a:gd name="connsiteX70" fmla="*/ 84401 w 1704755"/>
                  <a:gd name="connsiteY70" fmla="*/ 448201 h 1282701"/>
                  <a:gd name="connsiteX71" fmla="*/ 91994 w 1704755"/>
                  <a:gd name="connsiteY71" fmla="*/ 451045 h 1282701"/>
                  <a:gd name="connsiteX72" fmla="*/ 104798 w 1704755"/>
                  <a:gd name="connsiteY72" fmla="*/ 453888 h 1282701"/>
                  <a:gd name="connsiteX73" fmla="*/ 115730 w 1704755"/>
                  <a:gd name="connsiteY73" fmla="*/ 454365 h 1282701"/>
                  <a:gd name="connsiteX74" fmla="*/ 125690 w 1704755"/>
                  <a:gd name="connsiteY74" fmla="*/ 453888 h 1282701"/>
                  <a:gd name="connsiteX75" fmla="*/ 137558 w 1704755"/>
                  <a:gd name="connsiteY75" fmla="*/ 451998 h 1282701"/>
                  <a:gd name="connsiteX76" fmla="*/ 131854 w 1704755"/>
                  <a:gd name="connsiteY76" fmla="*/ 457685 h 1282701"/>
                  <a:gd name="connsiteX77" fmla="*/ 116666 w 1704755"/>
                  <a:gd name="connsiteY77" fmla="*/ 459115 h 1282701"/>
                  <a:gd name="connsiteX78" fmla="*/ 105275 w 1704755"/>
                  <a:gd name="connsiteY78" fmla="*/ 464325 h 1282701"/>
                  <a:gd name="connsiteX79" fmla="*/ 96745 w 1704755"/>
                  <a:gd name="connsiteY79" fmla="*/ 471389 h 1282701"/>
                  <a:gd name="connsiteX80" fmla="*/ 111456 w 1704755"/>
                  <a:gd name="connsiteY80" fmla="*/ 477570 h 1282701"/>
                  <a:gd name="connsiteX81" fmla="*/ 128057 w 1704755"/>
                  <a:gd name="connsiteY81" fmla="*/ 485164 h 1282701"/>
                  <a:gd name="connsiteX82" fmla="*/ 143722 w 1704755"/>
                  <a:gd name="connsiteY82" fmla="*/ 490851 h 1282701"/>
                  <a:gd name="connsiteX83" fmla="*/ 160340 w 1704755"/>
                  <a:gd name="connsiteY83" fmla="*/ 493235 h 1282701"/>
                  <a:gd name="connsiteX84" fmla="*/ 176940 w 1704755"/>
                  <a:gd name="connsiteY84" fmla="*/ 495602 h 1282701"/>
                  <a:gd name="connsiteX85" fmla="*/ 170777 w 1704755"/>
                  <a:gd name="connsiteY85" fmla="*/ 488961 h 1282701"/>
                  <a:gd name="connsiteX86" fmla="*/ 162230 w 1704755"/>
                  <a:gd name="connsiteY86" fmla="*/ 481897 h 1282701"/>
                  <a:gd name="connsiteX87" fmla="*/ 170777 w 1704755"/>
                  <a:gd name="connsiteY87" fmla="*/ 478577 h 1282701"/>
                  <a:gd name="connsiteX88" fmla="*/ 179325 w 1704755"/>
                  <a:gd name="connsiteY88" fmla="*/ 485641 h 1282701"/>
                  <a:gd name="connsiteX89" fmla="*/ 186919 w 1704755"/>
                  <a:gd name="connsiteY89" fmla="*/ 484688 h 1282701"/>
                  <a:gd name="connsiteX90" fmla="*/ 193559 w 1704755"/>
                  <a:gd name="connsiteY90" fmla="*/ 478047 h 1282701"/>
                  <a:gd name="connsiteX91" fmla="*/ 203519 w 1704755"/>
                  <a:gd name="connsiteY91" fmla="*/ 479460 h 1282701"/>
                  <a:gd name="connsiteX92" fmla="*/ 204950 w 1704755"/>
                  <a:gd name="connsiteY92" fmla="*/ 489915 h 1282701"/>
                  <a:gd name="connsiteX93" fmla="*/ 213497 w 1704755"/>
                  <a:gd name="connsiteY93" fmla="*/ 489438 h 1282701"/>
                  <a:gd name="connsiteX94" fmla="*/ 217771 w 1704755"/>
                  <a:gd name="connsiteY94" fmla="*/ 484688 h 1282701"/>
                  <a:gd name="connsiteX95" fmla="*/ 236279 w 1704755"/>
                  <a:gd name="connsiteY95" fmla="*/ 482780 h 1282701"/>
                  <a:gd name="connsiteX96" fmla="*/ 241489 w 1704755"/>
                  <a:gd name="connsiteY96" fmla="*/ 476617 h 1282701"/>
                  <a:gd name="connsiteX97" fmla="*/ 245763 w 1704755"/>
                  <a:gd name="connsiteY97" fmla="*/ 480891 h 1282701"/>
                  <a:gd name="connsiteX98" fmla="*/ 252827 w 1704755"/>
                  <a:gd name="connsiteY98" fmla="*/ 484688 h 1282701"/>
                  <a:gd name="connsiteX99" fmla="*/ 262328 w 1704755"/>
                  <a:gd name="connsiteY99" fmla="*/ 479937 h 1282701"/>
                  <a:gd name="connsiteX100" fmla="*/ 275609 w 1704755"/>
                  <a:gd name="connsiteY100" fmla="*/ 472343 h 1282701"/>
                  <a:gd name="connsiteX101" fmla="*/ 292704 w 1704755"/>
                  <a:gd name="connsiteY101" fmla="*/ 478524 h 1282701"/>
                  <a:gd name="connsiteX102" fmla="*/ 307892 w 1704755"/>
                  <a:gd name="connsiteY102" fmla="*/ 478983 h 1282701"/>
                  <a:gd name="connsiteX103" fmla="*/ 330197 w 1704755"/>
                  <a:gd name="connsiteY103" fmla="*/ 482321 h 1282701"/>
                  <a:gd name="connsiteX104" fmla="*/ 340157 w 1704755"/>
                  <a:gd name="connsiteY104" fmla="*/ 490851 h 1282701"/>
                  <a:gd name="connsiteX105" fmla="*/ 357253 w 1704755"/>
                  <a:gd name="connsiteY105" fmla="*/ 492758 h 1282701"/>
                  <a:gd name="connsiteX106" fmla="*/ 367690 w 1704755"/>
                  <a:gd name="connsiteY106" fmla="*/ 496555 h 1282701"/>
                  <a:gd name="connsiteX107" fmla="*/ 378127 w 1704755"/>
                  <a:gd name="connsiteY107" fmla="*/ 503196 h 1282701"/>
                  <a:gd name="connsiteX108" fmla="*/ 387151 w 1704755"/>
                  <a:gd name="connsiteY108" fmla="*/ 505562 h 1282701"/>
                  <a:gd name="connsiteX109" fmla="*/ 395699 w 1704755"/>
                  <a:gd name="connsiteY109" fmla="*/ 510313 h 1282701"/>
                  <a:gd name="connsiteX110" fmla="*/ 410410 w 1704755"/>
                  <a:gd name="connsiteY110" fmla="*/ 512220 h 1282701"/>
                  <a:gd name="connsiteX111" fmla="*/ 410410 w 1704755"/>
                  <a:gd name="connsiteY111" fmla="*/ 524582 h 1282701"/>
                  <a:gd name="connsiteX112" fmla="*/ 398048 w 1704755"/>
                  <a:gd name="connsiteY112" fmla="*/ 526966 h 1282701"/>
                  <a:gd name="connsiteX113" fmla="*/ 402798 w 1704755"/>
                  <a:gd name="connsiteY113" fmla="*/ 530763 h 1282701"/>
                  <a:gd name="connsiteX114" fmla="*/ 413236 w 1704755"/>
                  <a:gd name="connsiteY114" fmla="*/ 536450 h 1282701"/>
                  <a:gd name="connsiteX115" fmla="*/ 423673 w 1704755"/>
                  <a:gd name="connsiteY115" fmla="*/ 547841 h 1282701"/>
                  <a:gd name="connsiteX116" fmla="*/ 436971 w 1704755"/>
                  <a:gd name="connsiteY116" fmla="*/ 554905 h 1282701"/>
                  <a:gd name="connsiteX117" fmla="*/ 446931 w 1704755"/>
                  <a:gd name="connsiteY117" fmla="*/ 560609 h 1282701"/>
                  <a:gd name="connsiteX118" fmla="*/ 450728 w 1704755"/>
                  <a:gd name="connsiteY118" fmla="*/ 567673 h 1282701"/>
                  <a:gd name="connsiteX119" fmla="*/ 457386 w 1704755"/>
                  <a:gd name="connsiteY119" fmla="*/ 573837 h 1282701"/>
                  <a:gd name="connsiteX120" fmla="*/ 443611 w 1704755"/>
                  <a:gd name="connsiteY120" fmla="*/ 573837 h 1282701"/>
                  <a:gd name="connsiteX121" fmla="*/ 441245 w 1704755"/>
                  <a:gd name="connsiteY121" fmla="*/ 579541 h 1282701"/>
                  <a:gd name="connsiteX122" fmla="*/ 459753 w 1704755"/>
                  <a:gd name="connsiteY122" fmla="*/ 582861 h 1282701"/>
                  <a:gd name="connsiteX123" fmla="*/ 458799 w 1704755"/>
                  <a:gd name="connsiteY123" fmla="*/ 590932 h 1282701"/>
                  <a:gd name="connsiteX124" fmla="*/ 448362 w 1704755"/>
                  <a:gd name="connsiteY124" fmla="*/ 594729 h 1282701"/>
                  <a:gd name="connsiteX125" fmla="*/ 447885 w 1704755"/>
                  <a:gd name="connsiteY125" fmla="*/ 600027 h 1282701"/>
                  <a:gd name="connsiteX126" fmla="*/ 459276 w 1704755"/>
                  <a:gd name="connsiteY126" fmla="*/ 596689 h 1282701"/>
                  <a:gd name="connsiteX127" fmla="*/ 469236 w 1704755"/>
                  <a:gd name="connsiteY127" fmla="*/ 595276 h 1282701"/>
                  <a:gd name="connsiteX128" fmla="*/ 473510 w 1704755"/>
                  <a:gd name="connsiteY128" fmla="*/ 604283 h 1282701"/>
                  <a:gd name="connsiteX129" fmla="*/ 481104 w 1704755"/>
                  <a:gd name="connsiteY129" fmla="*/ 611347 h 1282701"/>
                  <a:gd name="connsiteX130" fmla="*/ 479691 w 1704755"/>
                  <a:gd name="connsiteY130" fmla="*/ 618941 h 1282701"/>
                  <a:gd name="connsiteX131" fmla="*/ 474941 w 1704755"/>
                  <a:gd name="connsiteY131" fmla="*/ 625105 h 1282701"/>
                  <a:gd name="connsiteX132" fmla="*/ 487303 w 1704755"/>
                  <a:gd name="connsiteY132" fmla="*/ 637926 h 1282701"/>
                  <a:gd name="connsiteX133" fmla="*/ 494367 w 1704755"/>
                  <a:gd name="connsiteY133" fmla="*/ 637926 h 1282701"/>
                  <a:gd name="connsiteX134" fmla="*/ 492460 w 1704755"/>
                  <a:gd name="connsiteY134" fmla="*/ 647410 h 1282701"/>
                  <a:gd name="connsiteX135" fmla="*/ 491983 w 1704755"/>
                  <a:gd name="connsiteY135" fmla="*/ 655957 h 1282701"/>
                  <a:gd name="connsiteX136" fmla="*/ 502438 w 1704755"/>
                  <a:gd name="connsiteY136" fmla="*/ 658324 h 1282701"/>
                  <a:gd name="connsiteX137" fmla="*/ 509078 w 1704755"/>
                  <a:gd name="connsiteY137" fmla="*/ 659277 h 1282701"/>
                  <a:gd name="connsiteX138" fmla="*/ 512875 w 1704755"/>
                  <a:gd name="connsiteY138" fmla="*/ 673035 h 1282701"/>
                  <a:gd name="connsiteX139" fmla="*/ 503374 w 1704755"/>
                  <a:gd name="connsiteY139" fmla="*/ 683490 h 1282701"/>
                  <a:gd name="connsiteX140" fmla="*/ 496734 w 1704755"/>
                  <a:gd name="connsiteY140" fmla="*/ 688700 h 1282701"/>
                  <a:gd name="connsiteX141" fmla="*/ 498164 w 1704755"/>
                  <a:gd name="connsiteY141" fmla="*/ 678262 h 1282701"/>
                  <a:gd name="connsiteX142" fmla="*/ 505228 w 1704755"/>
                  <a:gd name="connsiteY142" fmla="*/ 672099 h 1282701"/>
                  <a:gd name="connsiteX143" fmla="*/ 503540 w 1704755"/>
                  <a:gd name="connsiteY143" fmla="*/ 667637 h 1282701"/>
                  <a:gd name="connsiteX144" fmla="*/ 501908 w 1704755"/>
                  <a:gd name="connsiteY144" fmla="*/ 667348 h 1282701"/>
                  <a:gd name="connsiteX145" fmla="*/ 491471 w 1704755"/>
                  <a:gd name="connsiteY145" fmla="*/ 670192 h 1282701"/>
                  <a:gd name="connsiteX146" fmla="*/ 477696 w 1704755"/>
                  <a:gd name="connsiteY146" fmla="*/ 671622 h 1282701"/>
                  <a:gd name="connsiteX147" fmla="*/ 478650 w 1704755"/>
                  <a:gd name="connsiteY147" fmla="*/ 678262 h 1282701"/>
                  <a:gd name="connsiteX148" fmla="*/ 490517 w 1704755"/>
                  <a:gd name="connsiteY148" fmla="*/ 683949 h 1282701"/>
                  <a:gd name="connsiteX149" fmla="*/ 490517 w 1704755"/>
                  <a:gd name="connsiteY149" fmla="*/ 691013 h 1282701"/>
                  <a:gd name="connsiteX150" fmla="*/ 486243 w 1704755"/>
                  <a:gd name="connsiteY150" fmla="*/ 697177 h 1282701"/>
                  <a:gd name="connsiteX151" fmla="*/ 487674 w 1704755"/>
                  <a:gd name="connsiteY151" fmla="*/ 703340 h 1282701"/>
                  <a:gd name="connsiteX152" fmla="*/ 497634 w 1704755"/>
                  <a:gd name="connsiteY152" fmla="*/ 706201 h 1282701"/>
                  <a:gd name="connsiteX153" fmla="*/ 493361 w 1704755"/>
                  <a:gd name="connsiteY153" fmla="*/ 711888 h 1282701"/>
                  <a:gd name="connsiteX154" fmla="*/ 483877 w 1704755"/>
                  <a:gd name="connsiteY154" fmla="*/ 717186 h 1282701"/>
                  <a:gd name="connsiteX155" fmla="*/ 482923 w 1704755"/>
                  <a:gd name="connsiteY155" fmla="*/ 726192 h 1282701"/>
                  <a:gd name="connsiteX156" fmla="*/ 484336 w 1704755"/>
                  <a:gd name="connsiteY156" fmla="*/ 733257 h 1282701"/>
                  <a:gd name="connsiteX157" fmla="*/ 495727 w 1704755"/>
                  <a:gd name="connsiteY157" fmla="*/ 744188 h 1282701"/>
                  <a:gd name="connsiteX158" fmla="*/ 510456 w 1704755"/>
                  <a:gd name="connsiteY158" fmla="*/ 747508 h 1282701"/>
                  <a:gd name="connsiteX159" fmla="*/ 521370 w 1704755"/>
                  <a:gd name="connsiteY159" fmla="*/ 746555 h 1282701"/>
                  <a:gd name="connsiteX160" fmla="*/ 534650 w 1704755"/>
                  <a:gd name="connsiteY160" fmla="*/ 739491 h 1282701"/>
                  <a:gd name="connsiteX161" fmla="*/ 541291 w 1704755"/>
                  <a:gd name="connsiteY161" fmla="*/ 725716 h 1282701"/>
                  <a:gd name="connsiteX162" fmla="*/ 549838 w 1704755"/>
                  <a:gd name="connsiteY162" fmla="*/ 721459 h 1282701"/>
                  <a:gd name="connsiteX163" fmla="*/ 559339 w 1704755"/>
                  <a:gd name="connsiteY163" fmla="*/ 720029 h 1282701"/>
                  <a:gd name="connsiteX164" fmla="*/ 552681 w 1704755"/>
                  <a:gd name="connsiteY164" fmla="*/ 728100 h 1282701"/>
                  <a:gd name="connsiteX165" fmla="*/ 553158 w 1704755"/>
                  <a:gd name="connsiteY165" fmla="*/ 736647 h 1282701"/>
                  <a:gd name="connsiteX166" fmla="*/ 560752 w 1704755"/>
                  <a:gd name="connsiteY166" fmla="*/ 733310 h 1282701"/>
                  <a:gd name="connsiteX167" fmla="*/ 567817 w 1704755"/>
                  <a:gd name="connsiteY167" fmla="*/ 729513 h 1282701"/>
                  <a:gd name="connsiteX168" fmla="*/ 573521 w 1704755"/>
                  <a:gd name="connsiteY168" fmla="*/ 732374 h 1282701"/>
                  <a:gd name="connsiteX169" fmla="*/ 567357 w 1704755"/>
                  <a:gd name="connsiteY169" fmla="*/ 739438 h 1282701"/>
                  <a:gd name="connsiteX170" fmla="*/ 560293 w 1704755"/>
                  <a:gd name="connsiteY170" fmla="*/ 744647 h 1282701"/>
                  <a:gd name="connsiteX171" fmla="*/ 557450 w 1704755"/>
                  <a:gd name="connsiteY171" fmla="*/ 752718 h 1282701"/>
                  <a:gd name="connsiteX172" fmla="*/ 571225 w 1704755"/>
                  <a:gd name="connsiteY172" fmla="*/ 754626 h 1282701"/>
                  <a:gd name="connsiteX173" fmla="*/ 581185 w 1704755"/>
                  <a:gd name="connsiteY173" fmla="*/ 752718 h 1282701"/>
                  <a:gd name="connsiteX174" fmla="*/ 586483 w 1704755"/>
                  <a:gd name="connsiteY174" fmla="*/ 756992 h 1282701"/>
                  <a:gd name="connsiteX175" fmla="*/ 595013 w 1704755"/>
                  <a:gd name="connsiteY175" fmla="*/ 758899 h 1282701"/>
                  <a:gd name="connsiteX176" fmla="*/ 605927 w 1704755"/>
                  <a:gd name="connsiteY176" fmla="*/ 759835 h 1282701"/>
                  <a:gd name="connsiteX177" fmla="*/ 597874 w 1704755"/>
                  <a:gd name="connsiteY177" fmla="*/ 764109 h 1282701"/>
                  <a:gd name="connsiteX178" fmla="*/ 587896 w 1704755"/>
                  <a:gd name="connsiteY178" fmla="*/ 765540 h 1282701"/>
                  <a:gd name="connsiteX179" fmla="*/ 597874 w 1704755"/>
                  <a:gd name="connsiteY179" fmla="*/ 771703 h 1282701"/>
                  <a:gd name="connsiteX180" fmla="*/ 606881 w 1704755"/>
                  <a:gd name="connsiteY180" fmla="*/ 770290 h 1282701"/>
                  <a:gd name="connsiteX181" fmla="*/ 610678 w 1704755"/>
                  <a:gd name="connsiteY181" fmla="*/ 780727 h 1282701"/>
                  <a:gd name="connsiteX182" fmla="*/ 616382 w 1704755"/>
                  <a:gd name="connsiteY182" fmla="*/ 790211 h 1282701"/>
                  <a:gd name="connsiteX183" fmla="*/ 622546 w 1704755"/>
                  <a:gd name="connsiteY183" fmla="*/ 795915 h 1282701"/>
                  <a:gd name="connsiteX184" fmla="*/ 611632 w 1704755"/>
                  <a:gd name="connsiteY184" fmla="*/ 796869 h 1282701"/>
                  <a:gd name="connsiteX185" fmla="*/ 602130 w 1704755"/>
                  <a:gd name="connsiteY185" fmla="*/ 794008 h 1282701"/>
                  <a:gd name="connsiteX186" fmla="*/ 590280 w 1704755"/>
                  <a:gd name="connsiteY186" fmla="*/ 786944 h 1282701"/>
                  <a:gd name="connsiteX187" fmla="*/ 583216 w 1704755"/>
                  <a:gd name="connsiteY187" fmla="*/ 782670 h 1282701"/>
                  <a:gd name="connsiteX188" fmla="*/ 567092 w 1704755"/>
                  <a:gd name="connsiteY188" fmla="*/ 776984 h 1282701"/>
                  <a:gd name="connsiteX189" fmla="*/ 549044 w 1704755"/>
                  <a:gd name="connsiteY189" fmla="*/ 774617 h 1282701"/>
                  <a:gd name="connsiteX190" fmla="*/ 524319 w 1704755"/>
                  <a:gd name="connsiteY190" fmla="*/ 773663 h 1282701"/>
                  <a:gd name="connsiteX191" fmla="*/ 525750 w 1704755"/>
                  <a:gd name="connsiteY191" fmla="*/ 788851 h 1282701"/>
                  <a:gd name="connsiteX192" fmla="*/ 543781 w 1704755"/>
                  <a:gd name="connsiteY192" fmla="*/ 794538 h 1282701"/>
                  <a:gd name="connsiteX193" fmla="*/ 559446 w 1704755"/>
                  <a:gd name="connsiteY193" fmla="*/ 798335 h 1282701"/>
                  <a:gd name="connsiteX194" fmla="*/ 575110 w 1704755"/>
                  <a:gd name="connsiteY194" fmla="*/ 805399 h 1282701"/>
                  <a:gd name="connsiteX195" fmla="*/ 589821 w 1704755"/>
                  <a:gd name="connsiteY195" fmla="*/ 814900 h 1282701"/>
                  <a:gd name="connsiteX196" fmla="*/ 603579 w 1704755"/>
                  <a:gd name="connsiteY196" fmla="*/ 816790 h 1282701"/>
                  <a:gd name="connsiteX197" fmla="*/ 610643 w 1704755"/>
                  <a:gd name="connsiteY197" fmla="*/ 815854 h 1282701"/>
                  <a:gd name="connsiteX198" fmla="*/ 618237 w 1704755"/>
                  <a:gd name="connsiteY198" fmla="*/ 815377 h 1282701"/>
                  <a:gd name="connsiteX199" fmla="*/ 625301 w 1704755"/>
                  <a:gd name="connsiteY199" fmla="*/ 815377 h 1282701"/>
                  <a:gd name="connsiteX200" fmla="*/ 635756 w 1704755"/>
                  <a:gd name="connsiteY200" fmla="*/ 813470 h 1282701"/>
                  <a:gd name="connsiteX201" fmla="*/ 632895 w 1704755"/>
                  <a:gd name="connsiteY201" fmla="*/ 820534 h 1282701"/>
                  <a:gd name="connsiteX202" fmla="*/ 635279 w 1704755"/>
                  <a:gd name="connsiteY202" fmla="*/ 826238 h 1282701"/>
                  <a:gd name="connsiteX203" fmla="*/ 623411 w 1704755"/>
                  <a:gd name="connsiteY203" fmla="*/ 823395 h 1282701"/>
                  <a:gd name="connsiteX204" fmla="*/ 612497 w 1704755"/>
                  <a:gd name="connsiteY204" fmla="*/ 823395 h 1282701"/>
                  <a:gd name="connsiteX205" fmla="*/ 610590 w 1704755"/>
                  <a:gd name="connsiteY205" fmla="*/ 835757 h 1282701"/>
                  <a:gd name="connsiteX206" fmla="*/ 620568 w 1704755"/>
                  <a:gd name="connsiteY206" fmla="*/ 832914 h 1282701"/>
                  <a:gd name="connsiteX207" fmla="*/ 626731 w 1704755"/>
                  <a:gd name="connsiteY207" fmla="*/ 835298 h 1282701"/>
                  <a:gd name="connsiteX208" fmla="*/ 622457 w 1704755"/>
                  <a:gd name="connsiteY208" fmla="*/ 843351 h 1282701"/>
                  <a:gd name="connsiteX209" fmla="*/ 616294 w 1704755"/>
                  <a:gd name="connsiteY209" fmla="*/ 849532 h 1282701"/>
                  <a:gd name="connsiteX210" fmla="*/ 614864 w 1704755"/>
                  <a:gd name="connsiteY210" fmla="*/ 862336 h 1282701"/>
                  <a:gd name="connsiteX211" fmla="*/ 615340 w 1704755"/>
                  <a:gd name="connsiteY211" fmla="*/ 876588 h 1282701"/>
                  <a:gd name="connsiteX212" fmla="*/ 621504 w 1704755"/>
                  <a:gd name="connsiteY212" fmla="*/ 879431 h 1282701"/>
                  <a:gd name="connsiteX213" fmla="*/ 613910 w 1704755"/>
                  <a:gd name="connsiteY213" fmla="*/ 883228 h 1282701"/>
                  <a:gd name="connsiteX214" fmla="*/ 602996 w 1704755"/>
                  <a:gd name="connsiteY214" fmla="*/ 888915 h 1282701"/>
                  <a:gd name="connsiteX215" fmla="*/ 589715 w 1704755"/>
                  <a:gd name="connsiteY215" fmla="*/ 883705 h 1282701"/>
                  <a:gd name="connsiteX216" fmla="*/ 581168 w 1704755"/>
                  <a:gd name="connsiteY216" fmla="*/ 878407 h 1282701"/>
                  <a:gd name="connsiteX217" fmla="*/ 567869 w 1704755"/>
                  <a:gd name="connsiteY217" fmla="*/ 877453 h 1282701"/>
                  <a:gd name="connsiteX218" fmla="*/ 565980 w 1704755"/>
                  <a:gd name="connsiteY218" fmla="*/ 883157 h 1282701"/>
                  <a:gd name="connsiteX219" fmla="*/ 578342 w 1704755"/>
                  <a:gd name="connsiteY219" fmla="*/ 886001 h 1282701"/>
                  <a:gd name="connsiteX220" fmla="*/ 571684 w 1704755"/>
                  <a:gd name="connsiteY220" fmla="*/ 891705 h 1282701"/>
                  <a:gd name="connsiteX221" fmla="*/ 562677 w 1704755"/>
                  <a:gd name="connsiteY221" fmla="*/ 890751 h 1282701"/>
                  <a:gd name="connsiteX222" fmla="*/ 556973 w 1704755"/>
                  <a:gd name="connsiteY222" fmla="*/ 894071 h 1282701"/>
                  <a:gd name="connsiteX223" fmla="*/ 564037 w 1704755"/>
                  <a:gd name="connsiteY223" fmla="*/ 899776 h 1282701"/>
                  <a:gd name="connsiteX224" fmla="*/ 574015 w 1704755"/>
                  <a:gd name="connsiteY224" fmla="*/ 899776 h 1282701"/>
                  <a:gd name="connsiteX225" fmla="*/ 587296 w 1704755"/>
                  <a:gd name="connsiteY225" fmla="*/ 904032 h 1282701"/>
                  <a:gd name="connsiteX226" fmla="*/ 596320 w 1704755"/>
                  <a:gd name="connsiteY226" fmla="*/ 899776 h 1282701"/>
                  <a:gd name="connsiteX227" fmla="*/ 610078 w 1704755"/>
                  <a:gd name="connsiteY227" fmla="*/ 894071 h 1282701"/>
                  <a:gd name="connsiteX228" fmla="*/ 611985 w 1704755"/>
                  <a:gd name="connsiteY228" fmla="*/ 899776 h 1282701"/>
                  <a:gd name="connsiteX229" fmla="*/ 610554 w 1704755"/>
                  <a:gd name="connsiteY229" fmla="*/ 905939 h 1282701"/>
                  <a:gd name="connsiteX230" fmla="*/ 624330 w 1704755"/>
                  <a:gd name="connsiteY230" fmla="*/ 911237 h 1282701"/>
                  <a:gd name="connsiteX231" fmla="*/ 636692 w 1704755"/>
                  <a:gd name="connsiteY231" fmla="*/ 917401 h 1282701"/>
                  <a:gd name="connsiteX232" fmla="*/ 619614 w 1704755"/>
                  <a:gd name="connsiteY232" fmla="*/ 913127 h 1282701"/>
                  <a:gd name="connsiteX233" fmla="*/ 600629 w 1704755"/>
                  <a:gd name="connsiteY233" fmla="*/ 909330 h 1282701"/>
                  <a:gd name="connsiteX234" fmla="*/ 579737 w 1704755"/>
                  <a:gd name="connsiteY234" fmla="*/ 909807 h 1282701"/>
                  <a:gd name="connsiteX235" fmla="*/ 562660 w 1704755"/>
                  <a:gd name="connsiteY235" fmla="*/ 906487 h 1282701"/>
                  <a:gd name="connsiteX236" fmla="*/ 554112 w 1704755"/>
                  <a:gd name="connsiteY236" fmla="*/ 919290 h 1282701"/>
                  <a:gd name="connsiteX237" fmla="*/ 545088 w 1704755"/>
                  <a:gd name="connsiteY237" fmla="*/ 926354 h 1282701"/>
                  <a:gd name="connsiteX238" fmla="*/ 552152 w 1704755"/>
                  <a:gd name="connsiteY238" fmla="*/ 930611 h 1282701"/>
                  <a:gd name="connsiteX239" fmla="*/ 566386 w 1704755"/>
                  <a:gd name="connsiteY239" fmla="*/ 924447 h 1282701"/>
                  <a:gd name="connsiteX240" fmla="*/ 579667 w 1704755"/>
                  <a:gd name="connsiteY240" fmla="*/ 917807 h 1282701"/>
                  <a:gd name="connsiteX241" fmla="*/ 589645 w 1704755"/>
                  <a:gd name="connsiteY241" fmla="*/ 918284 h 1282701"/>
                  <a:gd name="connsiteX242" fmla="*/ 600082 w 1704755"/>
                  <a:gd name="connsiteY242" fmla="*/ 921127 h 1282701"/>
                  <a:gd name="connsiteX243" fmla="*/ 611473 w 1704755"/>
                  <a:gd name="connsiteY243" fmla="*/ 919697 h 1282701"/>
                  <a:gd name="connsiteX244" fmla="*/ 620020 w 1704755"/>
                  <a:gd name="connsiteY244" fmla="*/ 925401 h 1282701"/>
                  <a:gd name="connsiteX245" fmla="*/ 611473 w 1704755"/>
                  <a:gd name="connsiteY245" fmla="*/ 929675 h 1282701"/>
                  <a:gd name="connsiteX246" fmla="*/ 604409 w 1704755"/>
                  <a:gd name="connsiteY246" fmla="*/ 926814 h 1282701"/>
                  <a:gd name="connsiteX247" fmla="*/ 592541 w 1704755"/>
                  <a:gd name="connsiteY247" fmla="*/ 930151 h 1282701"/>
                  <a:gd name="connsiteX248" fmla="*/ 575923 w 1704755"/>
                  <a:gd name="connsiteY248" fmla="*/ 926354 h 1282701"/>
                  <a:gd name="connsiteX249" fmla="*/ 556496 w 1704755"/>
                  <a:gd name="connsiteY249" fmla="*/ 933948 h 1282701"/>
                  <a:gd name="connsiteX250" fmla="*/ 545582 w 1704755"/>
                  <a:gd name="connsiteY250" fmla="*/ 942001 h 1282701"/>
                  <a:gd name="connsiteX251" fmla="*/ 540284 w 1704755"/>
                  <a:gd name="connsiteY251" fmla="*/ 947300 h 1282701"/>
                  <a:gd name="connsiteX252" fmla="*/ 548355 w 1704755"/>
                  <a:gd name="connsiteY252" fmla="*/ 964395 h 1282701"/>
                  <a:gd name="connsiteX253" fmla="*/ 564956 w 1704755"/>
                  <a:gd name="connsiteY253" fmla="*/ 965808 h 1282701"/>
                  <a:gd name="connsiteX254" fmla="*/ 576346 w 1704755"/>
                  <a:gd name="connsiteY254" fmla="*/ 965808 h 1282701"/>
                  <a:gd name="connsiteX255" fmla="*/ 562589 w 1704755"/>
                  <a:gd name="connsiteY255" fmla="*/ 973878 h 1282701"/>
                  <a:gd name="connsiteX256" fmla="*/ 548355 w 1704755"/>
                  <a:gd name="connsiteY256" fmla="*/ 981472 h 1282701"/>
                  <a:gd name="connsiteX257" fmla="*/ 542174 w 1704755"/>
                  <a:gd name="connsiteY257" fmla="*/ 988537 h 1282701"/>
                  <a:gd name="connsiteX258" fmla="*/ 548355 w 1704755"/>
                  <a:gd name="connsiteY258" fmla="*/ 1004201 h 1282701"/>
                  <a:gd name="connsiteX259" fmla="*/ 560717 w 1704755"/>
                  <a:gd name="connsiteY259" fmla="*/ 1014638 h 1282701"/>
                  <a:gd name="connsiteX260" fmla="*/ 558827 w 1704755"/>
                  <a:gd name="connsiteY260" fmla="*/ 1029826 h 1282701"/>
                  <a:gd name="connsiteX261" fmla="*/ 565891 w 1704755"/>
                  <a:gd name="connsiteY261" fmla="*/ 1025093 h 1282701"/>
                  <a:gd name="connsiteX262" fmla="*/ 572532 w 1704755"/>
                  <a:gd name="connsiteY262" fmla="*/ 1028890 h 1282701"/>
                  <a:gd name="connsiteX263" fmla="*/ 581079 w 1704755"/>
                  <a:gd name="connsiteY263" fmla="*/ 1044537 h 1282701"/>
                  <a:gd name="connsiteX264" fmla="*/ 585830 w 1704755"/>
                  <a:gd name="connsiteY264" fmla="*/ 1054039 h 1282701"/>
                  <a:gd name="connsiteX265" fmla="*/ 586766 w 1704755"/>
                  <a:gd name="connsiteY265" fmla="*/ 1066860 h 1282701"/>
                  <a:gd name="connsiteX266" fmla="*/ 589627 w 1704755"/>
                  <a:gd name="connsiteY266" fmla="*/ 1075390 h 1282701"/>
                  <a:gd name="connsiteX267" fmla="*/ 591040 w 1704755"/>
                  <a:gd name="connsiteY267" fmla="*/ 1089165 h 1282701"/>
                  <a:gd name="connsiteX268" fmla="*/ 599111 w 1704755"/>
                  <a:gd name="connsiteY268" fmla="*/ 1084891 h 1282701"/>
                  <a:gd name="connsiteX269" fmla="*/ 606175 w 1704755"/>
                  <a:gd name="connsiteY269" fmla="*/ 1077297 h 1282701"/>
                  <a:gd name="connsiteX270" fmla="*/ 614722 w 1704755"/>
                  <a:gd name="connsiteY270" fmla="*/ 1069227 h 1282701"/>
                  <a:gd name="connsiteX271" fmla="*/ 625636 w 1704755"/>
                  <a:gd name="connsiteY271" fmla="*/ 1070180 h 1282701"/>
                  <a:gd name="connsiteX272" fmla="*/ 621839 w 1704755"/>
                  <a:gd name="connsiteY272" fmla="*/ 1079187 h 1282701"/>
                  <a:gd name="connsiteX273" fmla="*/ 609036 w 1704755"/>
                  <a:gd name="connsiteY273" fmla="*/ 1083938 h 1282701"/>
                  <a:gd name="connsiteX274" fmla="*/ 602855 w 1704755"/>
                  <a:gd name="connsiteY274" fmla="*/ 1095328 h 1282701"/>
                  <a:gd name="connsiteX275" fmla="*/ 609777 w 1704755"/>
                  <a:gd name="connsiteY275" fmla="*/ 1115903 h 1282701"/>
                  <a:gd name="connsiteX276" fmla="*/ 617371 w 1704755"/>
                  <a:gd name="connsiteY276" fmla="*/ 1123497 h 1282701"/>
                  <a:gd name="connsiteX277" fmla="*/ 622669 w 1704755"/>
                  <a:gd name="connsiteY277" fmla="*/ 1135364 h 1282701"/>
                  <a:gd name="connsiteX278" fmla="*/ 635032 w 1704755"/>
                  <a:gd name="connsiteY278" fmla="*/ 1146279 h 1282701"/>
                  <a:gd name="connsiteX279" fmla="*/ 641195 w 1704755"/>
                  <a:gd name="connsiteY279" fmla="*/ 1158641 h 1282701"/>
                  <a:gd name="connsiteX280" fmla="*/ 644038 w 1704755"/>
                  <a:gd name="connsiteY280" fmla="*/ 1172416 h 1282701"/>
                  <a:gd name="connsiteX281" fmla="*/ 660657 w 1704755"/>
                  <a:gd name="connsiteY281" fmla="*/ 1186650 h 1282701"/>
                  <a:gd name="connsiteX282" fmla="*/ 671571 w 1704755"/>
                  <a:gd name="connsiteY282" fmla="*/ 1197564 h 1282701"/>
                  <a:gd name="connsiteX283" fmla="*/ 670158 w 1704755"/>
                  <a:gd name="connsiteY283" fmla="*/ 1203745 h 1282701"/>
                  <a:gd name="connsiteX284" fmla="*/ 672048 w 1704755"/>
                  <a:gd name="connsiteY284" fmla="*/ 1210385 h 1282701"/>
                  <a:gd name="connsiteX285" fmla="*/ 680595 w 1704755"/>
                  <a:gd name="connsiteY285" fmla="*/ 1215136 h 1282701"/>
                  <a:gd name="connsiteX286" fmla="*/ 691033 w 1704755"/>
                  <a:gd name="connsiteY286" fmla="*/ 1220823 h 1282701"/>
                  <a:gd name="connsiteX287" fmla="*/ 702900 w 1704755"/>
                  <a:gd name="connsiteY287" fmla="*/ 1226986 h 1282701"/>
                  <a:gd name="connsiteX288" fmla="*/ 698626 w 1704755"/>
                  <a:gd name="connsiteY288" fmla="*/ 1236487 h 1282701"/>
                  <a:gd name="connsiteX289" fmla="*/ 702900 w 1704755"/>
                  <a:gd name="connsiteY289" fmla="*/ 1244081 h 1282701"/>
                  <a:gd name="connsiteX290" fmla="*/ 715262 w 1704755"/>
                  <a:gd name="connsiteY290" fmla="*/ 1237017 h 1282701"/>
                  <a:gd name="connsiteX291" fmla="*/ 729497 w 1704755"/>
                  <a:gd name="connsiteY291" fmla="*/ 1237971 h 1282701"/>
                  <a:gd name="connsiteX292" fmla="*/ 739457 w 1704755"/>
                  <a:gd name="connsiteY292" fmla="*/ 1239861 h 1282701"/>
                  <a:gd name="connsiteX293" fmla="*/ 747051 w 1704755"/>
                  <a:gd name="connsiteY293" fmla="*/ 1234174 h 1282701"/>
                  <a:gd name="connsiteX294" fmla="*/ 755122 w 1704755"/>
                  <a:gd name="connsiteY294" fmla="*/ 1238430 h 1282701"/>
                  <a:gd name="connsiteX295" fmla="*/ 763192 w 1704755"/>
                  <a:gd name="connsiteY295" fmla="*/ 1245088 h 1282701"/>
                  <a:gd name="connsiteX296" fmla="*/ 771263 w 1704755"/>
                  <a:gd name="connsiteY296" fmla="*/ 1251728 h 1282701"/>
                  <a:gd name="connsiteX297" fmla="*/ 781224 w 1704755"/>
                  <a:gd name="connsiteY297" fmla="*/ 1257892 h 1282701"/>
                  <a:gd name="connsiteX298" fmla="*/ 787405 w 1704755"/>
                  <a:gd name="connsiteY298" fmla="*/ 1264550 h 1282701"/>
                  <a:gd name="connsiteX299" fmla="*/ 797842 w 1704755"/>
                  <a:gd name="connsiteY299" fmla="*/ 1273080 h 1282701"/>
                  <a:gd name="connsiteX300" fmla="*/ 808279 w 1704755"/>
                  <a:gd name="connsiteY300" fmla="*/ 1266916 h 1282701"/>
                  <a:gd name="connsiteX301" fmla="*/ 813577 w 1704755"/>
                  <a:gd name="connsiteY301" fmla="*/ 1263119 h 1282701"/>
                  <a:gd name="connsiteX302" fmla="*/ 814990 w 1704755"/>
                  <a:gd name="connsiteY302" fmla="*/ 1270183 h 1282701"/>
                  <a:gd name="connsiteX303" fmla="*/ 816421 w 1704755"/>
                  <a:gd name="connsiteY303" fmla="*/ 1282546 h 1282701"/>
                  <a:gd name="connsiteX304" fmla="*/ 822125 w 1704755"/>
                  <a:gd name="connsiteY304" fmla="*/ 1278272 h 1282701"/>
                  <a:gd name="connsiteX305" fmla="*/ 828765 w 1704755"/>
                  <a:gd name="connsiteY305" fmla="*/ 1272974 h 1282701"/>
                  <a:gd name="connsiteX306" fmla="*/ 838726 w 1704755"/>
                  <a:gd name="connsiteY306" fmla="*/ 1266810 h 1282701"/>
                  <a:gd name="connsiteX307" fmla="*/ 836359 w 1704755"/>
                  <a:gd name="connsiteY307" fmla="*/ 1259216 h 1282701"/>
                  <a:gd name="connsiteX308" fmla="*/ 840156 w 1704755"/>
                  <a:gd name="connsiteY308" fmla="*/ 1253053 h 1282701"/>
                  <a:gd name="connsiteX309" fmla="*/ 846320 w 1704755"/>
                  <a:gd name="connsiteY309" fmla="*/ 1242121 h 1282701"/>
                  <a:gd name="connsiteX310" fmla="*/ 854867 w 1704755"/>
                  <a:gd name="connsiteY310" fmla="*/ 1235481 h 1282701"/>
                  <a:gd name="connsiteX311" fmla="*/ 858664 w 1704755"/>
                  <a:gd name="connsiteY311" fmla="*/ 1228841 h 1282701"/>
                  <a:gd name="connsiteX312" fmla="*/ 853366 w 1704755"/>
                  <a:gd name="connsiteY312" fmla="*/ 1227410 h 1282701"/>
                  <a:gd name="connsiteX313" fmla="*/ 848633 w 1704755"/>
                  <a:gd name="connsiteY313" fmla="*/ 1224090 h 1282701"/>
                  <a:gd name="connsiteX314" fmla="*/ 856686 w 1704755"/>
                  <a:gd name="connsiteY314" fmla="*/ 1217450 h 1282701"/>
                  <a:gd name="connsiteX315" fmla="*/ 861437 w 1704755"/>
                  <a:gd name="connsiteY315" fmla="*/ 1211286 h 1282701"/>
                  <a:gd name="connsiteX316" fmla="*/ 861437 w 1704755"/>
                  <a:gd name="connsiteY316" fmla="*/ 1203215 h 1282701"/>
                  <a:gd name="connsiteX317" fmla="*/ 866188 w 1704755"/>
                  <a:gd name="connsiteY317" fmla="*/ 1190853 h 1282701"/>
                  <a:gd name="connsiteX318" fmla="*/ 863344 w 1704755"/>
                  <a:gd name="connsiteY318" fmla="*/ 1176619 h 1282701"/>
                  <a:gd name="connsiteX319" fmla="*/ 860960 w 1704755"/>
                  <a:gd name="connsiteY319" fmla="*/ 1170915 h 1282701"/>
                  <a:gd name="connsiteX320" fmla="*/ 863344 w 1704755"/>
                  <a:gd name="connsiteY320" fmla="*/ 1166164 h 1282701"/>
                  <a:gd name="connsiteX321" fmla="*/ 853843 w 1704755"/>
                  <a:gd name="connsiteY321" fmla="*/ 1159100 h 1282701"/>
                  <a:gd name="connsiteX322" fmla="*/ 848156 w 1704755"/>
                  <a:gd name="connsiteY322" fmla="*/ 1157687 h 1282701"/>
                  <a:gd name="connsiteX323" fmla="*/ 857163 w 1704755"/>
                  <a:gd name="connsiteY323" fmla="*/ 1154367 h 1282701"/>
                  <a:gd name="connsiteX324" fmla="*/ 866188 w 1704755"/>
                  <a:gd name="connsiteY324" fmla="*/ 1157210 h 1282701"/>
                  <a:gd name="connsiteX325" fmla="*/ 876625 w 1704755"/>
                  <a:gd name="connsiteY325" fmla="*/ 1147709 h 1282701"/>
                  <a:gd name="connsiteX326" fmla="*/ 880422 w 1704755"/>
                  <a:gd name="connsiteY326" fmla="*/ 1140115 h 1282701"/>
                  <a:gd name="connsiteX327" fmla="*/ 892784 w 1704755"/>
                  <a:gd name="connsiteY327" fmla="*/ 1135841 h 1282701"/>
                  <a:gd name="connsiteX328" fmla="*/ 880422 w 1704755"/>
                  <a:gd name="connsiteY328" fmla="*/ 1130632 h 1282701"/>
                  <a:gd name="connsiteX329" fmla="*/ 885173 w 1704755"/>
                  <a:gd name="connsiteY329" fmla="*/ 1125333 h 1282701"/>
                  <a:gd name="connsiteX330" fmla="*/ 897040 w 1704755"/>
                  <a:gd name="connsiteY330" fmla="*/ 1123444 h 1282701"/>
                  <a:gd name="connsiteX331" fmla="*/ 900837 w 1704755"/>
                  <a:gd name="connsiteY331" fmla="*/ 1113466 h 1282701"/>
                  <a:gd name="connsiteX332" fmla="*/ 906524 w 1704755"/>
                  <a:gd name="connsiteY332" fmla="*/ 1106402 h 1282701"/>
                  <a:gd name="connsiteX333" fmla="*/ 900837 w 1704755"/>
                  <a:gd name="connsiteY333" fmla="*/ 1092644 h 1282701"/>
                  <a:gd name="connsiteX334" fmla="*/ 884696 w 1704755"/>
                  <a:gd name="connsiteY334" fmla="*/ 1094534 h 1282701"/>
                  <a:gd name="connsiteX335" fmla="*/ 881852 w 1704755"/>
                  <a:gd name="connsiteY335" fmla="*/ 1084573 h 1282701"/>
                  <a:gd name="connsiteX336" fmla="*/ 903204 w 1704755"/>
                  <a:gd name="connsiteY336" fmla="*/ 1085050 h 1282701"/>
                  <a:gd name="connsiteX337" fmla="*/ 914118 w 1704755"/>
                  <a:gd name="connsiteY337" fmla="*/ 1080300 h 1282701"/>
                  <a:gd name="connsiteX338" fmla="*/ 910798 w 1704755"/>
                  <a:gd name="connsiteY338" fmla="*/ 1069862 h 1282701"/>
                  <a:gd name="connsiteX339" fmla="*/ 903204 w 1704755"/>
                  <a:gd name="connsiteY339" fmla="*/ 1062798 h 1282701"/>
                  <a:gd name="connsiteX340" fmla="*/ 889446 w 1704755"/>
                  <a:gd name="connsiteY340" fmla="*/ 1059478 h 1282701"/>
                  <a:gd name="connsiteX341" fmla="*/ 894744 w 1704755"/>
                  <a:gd name="connsiteY341" fmla="*/ 1052820 h 1282701"/>
                  <a:gd name="connsiteX342" fmla="*/ 908043 w 1704755"/>
                  <a:gd name="connsiteY342" fmla="*/ 1052343 h 1282701"/>
                  <a:gd name="connsiteX343" fmla="*/ 918454 w 1704755"/>
                  <a:gd name="connsiteY343" fmla="*/ 1053113 h 1282701"/>
                  <a:gd name="connsiteX344" fmla="*/ 919910 w 1704755"/>
                  <a:gd name="connsiteY344" fmla="*/ 1051407 h 1282701"/>
                  <a:gd name="connsiteX345" fmla="*/ 928458 w 1704755"/>
                  <a:gd name="connsiteY345" fmla="*/ 1042860 h 1282701"/>
                  <a:gd name="connsiteX346" fmla="*/ 923707 w 1704755"/>
                  <a:gd name="connsiteY346" fmla="*/ 1037562 h 1282701"/>
                  <a:gd name="connsiteX347" fmla="*/ 924184 w 1704755"/>
                  <a:gd name="connsiteY347" fmla="*/ 1029491 h 1282701"/>
                  <a:gd name="connsiteX348" fmla="*/ 934621 w 1704755"/>
                  <a:gd name="connsiteY348" fmla="*/ 1027601 h 1282701"/>
                  <a:gd name="connsiteX349" fmla="*/ 942215 w 1704755"/>
                  <a:gd name="connsiteY349" fmla="*/ 1029491 h 1282701"/>
                  <a:gd name="connsiteX350" fmla="*/ 950763 w 1704755"/>
                  <a:gd name="connsiteY350" fmla="*/ 1026648 h 1282701"/>
                  <a:gd name="connsiteX351" fmla="*/ 961677 w 1704755"/>
                  <a:gd name="connsiteY351" fmla="*/ 1025235 h 1282701"/>
                  <a:gd name="connsiteX352" fmla="*/ 971637 w 1704755"/>
                  <a:gd name="connsiteY352" fmla="*/ 1020961 h 1282701"/>
                  <a:gd name="connsiteX353" fmla="*/ 968317 w 1704755"/>
                  <a:gd name="connsiteY353" fmla="*/ 1015257 h 1282701"/>
                  <a:gd name="connsiteX354" fmla="*/ 968317 w 1704755"/>
                  <a:gd name="connsiteY354" fmla="*/ 1009093 h 1282701"/>
                  <a:gd name="connsiteX355" fmla="*/ 977819 w 1704755"/>
                  <a:gd name="connsiteY355" fmla="*/ 1002912 h 1282701"/>
                  <a:gd name="connsiteX356" fmla="*/ 982551 w 1704755"/>
                  <a:gd name="connsiteY356" fmla="*/ 996272 h 1282701"/>
                  <a:gd name="connsiteX357" fmla="*/ 988733 w 1704755"/>
                  <a:gd name="connsiteY357" fmla="*/ 1000546 h 1282701"/>
                  <a:gd name="connsiteX358" fmla="*/ 982551 w 1704755"/>
                  <a:gd name="connsiteY358" fmla="*/ 1009570 h 1282701"/>
                  <a:gd name="connsiteX359" fmla="*/ 979708 w 1704755"/>
                  <a:gd name="connsiteY359" fmla="*/ 1017164 h 1282701"/>
                  <a:gd name="connsiteX360" fmla="*/ 980185 w 1704755"/>
                  <a:gd name="connsiteY360" fmla="*/ 1027124 h 1282701"/>
                  <a:gd name="connsiteX361" fmla="*/ 990145 w 1704755"/>
                  <a:gd name="connsiteY361" fmla="*/ 1022850 h 1282701"/>
                  <a:gd name="connsiteX362" fmla="*/ 999646 w 1704755"/>
                  <a:gd name="connsiteY362" fmla="*/ 1017552 h 1282701"/>
                  <a:gd name="connsiteX363" fmla="*/ 1006711 w 1704755"/>
                  <a:gd name="connsiteY363" fmla="*/ 1011848 h 1282701"/>
                  <a:gd name="connsiteX364" fmla="*/ 1009077 w 1704755"/>
                  <a:gd name="connsiteY364" fmla="*/ 1019442 h 1282701"/>
                  <a:gd name="connsiteX365" fmla="*/ 1016671 w 1704755"/>
                  <a:gd name="connsiteY365" fmla="*/ 1014691 h 1282701"/>
                  <a:gd name="connsiteX366" fmla="*/ 1023735 w 1704755"/>
                  <a:gd name="connsiteY366" fmla="*/ 1009482 h 1282701"/>
                  <a:gd name="connsiteX367" fmla="*/ 1035603 w 1704755"/>
                  <a:gd name="connsiteY367" fmla="*/ 1008051 h 1282701"/>
                  <a:gd name="connsiteX368" fmla="*/ 1048424 w 1704755"/>
                  <a:gd name="connsiteY368" fmla="*/ 996660 h 1282701"/>
                  <a:gd name="connsiteX369" fmla="*/ 1071683 w 1704755"/>
                  <a:gd name="connsiteY369" fmla="*/ 988113 h 1282701"/>
                  <a:gd name="connsiteX370" fmla="*/ 1087348 w 1704755"/>
                  <a:gd name="connsiteY370" fmla="*/ 973878 h 1282701"/>
                  <a:gd name="connsiteX371" fmla="*/ 1093988 w 1704755"/>
                  <a:gd name="connsiteY371" fmla="*/ 962011 h 1282701"/>
                  <a:gd name="connsiteX372" fmla="*/ 1103948 w 1704755"/>
                  <a:gd name="connsiteY372" fmla="*/ 950143 h 1282701"/>
                  <a:gd name="connsiteX373" fmla="*/ 1117724 w 1704755"/>
                  <a:gd name="connsiteY373" fmla="*/ 927838 h 1282701"/>
                  <a:gd name="connsiteX374" fmla="*/ 1134324 w 1704755"/>
                  <a:gd name="connsiteY374" fmla="*/ 920774 h 1282701"/>
                  <a:gd name="connsiteX375" fmla="*/ 1141918 w 1704755"/>
                  <a:gd name="connsiteY375" fmla="*/ 913180 h 1282701"/>
                  <a:gd name="connsiteX376" fmla="*/ 1137185 w 1704755"/>
                  <a:gd name="connsiteY376" fmla="*/ 904155 h 1282701"/>
                  <a:gd name="connsiteX377" fmla="*/ 1142395 w 1704755"/>
                  <a:gd name="connsiteY377" fmla="*/ 898469 h 1282701"/>
                  <a:gd name="connsiteX378" fmla="*/ 1148099 w 1704755"/>
                  <a:gd name="connsiteY378" fmla="*/ 903220 h 1282701"/>
                  <a:gd name="connsiteX379" fmla="*/ 1158059 w 1704755"/>
                  <a:gd name="connsiteY379" fmla="*/ 906063 h 1282701"/>
                  <a:gd name="connsiteX380" fmla="*/ 1167084 w 1704755"/>
                  <a:gd name="connsiteY380" fmla="*/ 912226 h 1282701"/>
                  <a:gd name="connsiteX381" fmla="*/ 1187959 w 1704755"/>
                  <a:gd name="connsiteY381" fmla="*/ 909860 h 1282701"/>
                  <a:gd name="connsiteX382" fmla="*/ 1192232 w 1704755"/>
                  <a:gd name="connsiteY382" fmla="*/ 905586 h 1282701"/>
                  <a:gd name="connsiteX383" fmla="*/ 1203146 w 1704755"/>
                  <a:gd name="connsiteY383" fmla="*/ 907493 h 1282701"/>
                  <a:gd name="connsiteX384" fmla="*/ 1203146 w 1704755"/>
                  <a:gd name="connsiteY384" fmla="*/ 904155 h 1282701"/>
                  <a:gd name="connsiteX385" fmla="*/ 1200780 w 1704755"/>
                  <a:gd name="connsiteY385" fmla="*/ 897091 h 1282701"/>
                  <a:gd name="connsiteX386" fmla="*/ 1210264 w 1704755"/>
                  <a:gd name="connsiteY386" fmla="*/ 900411 h 1282701"/>
                  <a:gd name="connsiteX387" fmla="*/ 1219765 w 1704755"/>
                  <a:gd name="connsiteY387" fmla="*/ 900888 h 1282701"/>
                  <a:gd name="connsiteX388" fmla="*/ 1232127 w 1704755"/>
                  <a:gd name="connsiteY388" fmla="*/ 899476 h 1282701"/>
                  <a:gd name="connsiteX389" fmla="*/ 1240657 w 1704755"/>
                  <a:gd name="connsiteY389" fmla="*/ 898045 h 1282701"/>
                  <a:gd name="connsiteX390" fmla="*/ 1252048 w 1704755"/>
                  <a:gd name="connsiteY390" fmla="*/ 891405 h 1282701"/>
                  <a:gd name="connsiteX391" fmla="*/ 1273894 w 1704755"/>
                  <a:gd name="connsiteY391" fmla="*/ 889497 h 1282701"/>
                  <a:gd name="connsiteX392" fmla="*/ 1294291 w 1704755"/>
                  <a:gd name="connsiteY392" fmla="*/ 882857 h 1282701"/>
                  <a:gd name="connsiteX393" fmla="*/ 1314707 w 1704755"/>
                  <a:gd name="connsiteY393" fmla="*/ 873833 h 1282701"/>
                  <a:gd name="connsiteX394" fmla="*/ 1333692 w 1704755"/>
                  <a:gd name="connsiteY394" fmla="*/ 862442 h 1282701"/>
                  <a:gd name="connsiteX395" fmla="*/ 1344606 w 1704755"/>
                  <a:gd name="connsiteY395" fmla="*/ 852958 h 1282701"/>
                  <a:gd name="connsiteX396" fmla="*/ 1360747 w 1704755"/>
                  <a:gd name="connsiteY396" fmla="*/ 845364 h 1282701"/>
                  <a:gd name="connsiteX397" fmla="*/ 1372615 w 1704755"/>
                  <a:gd name="connsiteY397" fmla="*/ 838724 h 1282701"/>
                  <a:gd name="connsiteX398" fmla="*/ 1383529 w 1704755"/>
                  <a:gd name="connsiteY398" fmla="*/ 830176 h 1282701"/>
                  <a:gd name="connsiteX399" fmla="*/ 1398240 w 1704755"/>
                  <a:gd name="connsiteY399" fmla="*/ 824878 h 1282701"/>
                  <a:gd name="connsiteX400" fmla="*/ 1411997 w 1704755"/>
                  <a:gd name="connsiteY400" fmla="*/ 821081 h 1282701"/>
                  <a:gd name="connsiteX401" fmla="*/ 1421499 w 1704755"/>
                  <a:gd name="connsiteY401" fmla="*/ 814017 h 1282701"/>
                  <a:gd name="connsiteX402" fmla="*/ 1412474 w 1704755"/>
                  <a:gd name="connsiteY402" fmla="*/ 810220 h 1282701"/>
                  <a:gd name="connsiteX403" fmla="*/ 1373621 w 1704755"/>
                  <a:gd name="connsiteY403" fmla="*/ 811174 h 1282701"/>
                  <a:gd name="connsiteX404" fmla="*/ 1349427 w 1704755"/>
                  <a:gd name="connsiteY404" fmla="*/ 801213 h 1282701"/>
                  <a:gd name="connsiteX405" fmla="*/ 1333762 w 1704755"/>
                  <a:gd name="connsiteY405" fmla="*/ 795915 h 1282701"/>
                  <a:gd name="connsiteX406" fmla="*/ 1319987 w 1704755"/>
                  <a:gd name="connsiteY406" fmla="*/ 797805 h 1282701"/>
                  <a:gd name="connsiteX407" fmla="*/ 1301956 w 1704755"/>
                  <a:gd name="connsiteY407" fmla="*/ 803986 h 1282701"/>
                  <a:gd name="connsiteX408" fmla="*/ 1285355 w 1704755"/>
                  <a:gd name="connsiteY408" fmla="*/ 807783 h 1282701"/>
                  <a:gd name="connsiteX409" fmla="*/ 1271580 w 1704755"/>
                  <a:gd name="connsiteY409" fmla="*/ 814847 h 1282701"/>
                  <a:gd name="connsiteX410" fmla="*/ 1244048 w 1704755"/>
                  <a:gd name="connsiteY410" fmla="*/ 812481 h 1282701"/>
                  <a:gd name="connsiteX411" fmla="*/ 1257823 w 1704755"/>
                  <a:gd name="connsiteY411" fmla="*/ 808207 h 1282701"/>
                  <a:gd name="connsiteX412" fmla="*/ 1275854 w 1704755"/>
                  <a:gd name="connsiteY412" fmla="*/ 804887 h 1282701"/>
                  <a:gd name="connsiteX413" fmla="*/ 1288676 w 1704755"/>
                  <a:gd name="connsiteY413" fmla="*/ 799589 h 1282701"/>
                  <a:gd name="connsiteX414" fmla="*/ 1303863 w 1704755"/>
                  <a:gd name="connsiteY414" fmla="*/ 794838 h 1282701"/>
                  <a:gd name="connsiteX415" fmla="*/ 1320464 w 1704755"/>
                  <a:gd name="connsiteY415" fmla="*/ 786767 h 1282701"/>
                  <a:gd name="connsiteX416" fmla="*/ 1330442 w 1704755"/>
                  <a:gd name="connsiteY416" fmla="*/ 774405 h 1282701"/>
                  <a:gd name="connsiteX417" fmla="*/ 1318080 w 1704755"/>
                  <a:gd name="connsiteY417" fmla="*/ 763473 h 1282701"/>
                  <a:gd name="connsiteX418" fmla="*/ 1281541 w 1704755"/>
                  <a:gd name="connsiteY418" fmla="*/ 769654 h 1282701"/>
                  <a:gd name="connsiteX419" fmla="*/ 1267289 w 1704755"/>
                  <a:gd name="connsiteY419" fmla="*/ 780569 h 1282701"/>
                  <a:gd name="connsiteX420" fmla="*/ 1262556 w 1704755"/>
                  <a:gd name="connsiteY420" fmla="*/ 790052 h 1282701"/>
                  <a:gd name="connsiteX421" fmla="*/ 1291501 w 1704755"/>
                  <a:gd name="connsiteY421" fmla="*/ 787209 h 1282701"/>
                  <a:gd name="connsiteX422" fmla="*/ 1272993 w 1704755"/>
                  <a:gd name="connsiteY422" fmla="*/ 795280 h 1282701"/>
                  <a:gd name="connsiteX423" fmla="*/ 1254962 w 1704755"/>
                  <a:gd name="connsiteY423" fmla="*/ 794803 h 1282701"/>
                  <a:gd name="connsiteX424" fmla="*/ 1240233 w 1704755"/>
                  <a:gd name="connsiteY424" fmla="*/ 793390 h 1282701"/>
                  <a:gd name="connsiteX425" fmla="*/ 1229319 w 1704755"/>
                  <a:gd name="connsiteY425" fmla="*/ 789116 h 1282701"/>
                  <a:gd name="connsiteX426" fmla="*/ 1250688 w 1704755"/>
                  <a:gd name="connsiteY426" fmla="*/ 782935 h 1282701"/>
                  <a:gd name="connsiteX427" fmla="*/ 1257752 w 1704755"/>
                  <a:gd name="connsiteY427" fmla="*/ 773451 h 1282701"/>
                  <a:gd name="connsiteX428" fmla="*/ 1267713 w 1704755"/>
                  <a:gd name="connsiteY428" fmla="*/ 763950 h 1282701"/>
                  <a:gd name="connsiteX429" fmla="*/ 1288605 w 1704755"/>
                  <a:gd name="connsiteY429" fmla="*/ 761584 h 1282701"/>
                  <a:gd name="connsiteX430" fmla="*/ 1318504 w 1704755"/>
                  <a:gd name="connsiteY430" fmla="*/ 757787 h 1282701"/>
                  <a:gd name="connsiteX431" fmla="*/ 1306141 w 1704755"/>
                  <a:gd name="connsiteY431" fmla="*/ 744965 h 1282701"/>
                  <a:gd name="connsiteX432" fmla="*/ 1278132 w 1704755"/>
                  <a:gd name="connsiteY432" fmla="*/ 737901 h 1282701"/>
                  <a:gd name="connsiteX433" fmla="*/ 1252984 w 1704755"/>
                  <a:gd name="connsiteY433" fmla="*/ 732603 h 1282701"/>
                  <a:gd name="connsiteX434" fmla="*/ 1244913 w 1704755"/>
                  <a:gd name="connsiteY434" fmla="*/ 720735 h 1282701"/>
                  <a:gd name="connsiteX435" fmla="*/ 1260101 w 1704755"/>
                  <a:gd name="connsiteY435" fmla="*/ 718828 h 1282701"/>
                  <a:gd name="connsiteX436" fmla="*/ 1290477 w 1704755"/>
                  <a:gd name="connsiteY436" fmla="*/ 734493 h 1282701"/>
                  <a:gd name="connsiteX437" fmla="*/ 1317533 w 1704755"/>
                  <a:gd name="connsiteY437" fmla="*/ 737813 h 1282701"/>
                  <a:gd name="connsiteX438" fmla="*/ 1333674 w 1704755"/>
                  <a:gd name="connsiteY438" fmla="*/ 747791 h 1282701"/>
                  <a:gd name="connsiteX439" fmla="*/ 1363096 w 1704755"/>
                  <a:gd name="connsiteY439" fmla="*/ 763915 h 1282701"/>
                  <a:gd name="connsiteX440" fmla="*/ 1372121 w 1704755"/>
                  <a:gd name="connsiteY440" fmla="*/ 784330 h 1282701"/>
                  <a:gd name="connsiteX441" fmla="*/ 1398223 w 1704755"/>
                  <a:gd name="connsiteY441" fmla="*/ 793814 h 1282701"/>
                  <a:gd name="connsiteX442" fmla="*/ 1411503 w 1704755"/>
                  <a:gd name="connsiteY442" fmla="*/ 781010 h 1282701"/>
                  <a:gd name="connsiteX443" fmla="*/ 1421481 w 1704755"/>
                  <a:gd name="connsiteY443" fmla="*/ 793372 h 1282701"/>
                  <a:gd name="connsiteX444" fmla="*/ 1435239 w 1704755"/>
                  <a:gd name="connsiteY444" fmla="*/ 784825 h 1282701"/>
                  <a:gd name="connsiteX445" fmla="*/ 1433808 w 1704755"/>
                  <a:gd name="connsiteY445" fmla="*/ 764886 h 1282701"/>
                  <a:gd name="connsiteX446" fmla="*/ 1435239 w 1704755"/>
                  <a:gd name="connsiteY446" fmla="*/ 746855 h 1282701"/>
                  <a:gd name="connsiteX447" fmla="*/ 1423371 w 1704755"/>
                  <a:gd name="connsiteY447" fmla="*/ 740674 h 1282701"/>
                  <a:gd name="connsiteX448" fmla="*/ 1413887 w 1704755"/>
                  <a:gd name="connsiteY448" fmla="*/ 739738 h 1282701"/>
                  <a:gd name="connsiteX449" fmla="*/ 1422417 w 1704755"/>
                  <a:gd name="connsiteY449" fmla="*/ 729760 h 1282701"/>
                  <a:gd name="connsiteX450" fmla="*/ 1407706 w 1704755"/>
                  <a:gd name="connsiteY450" fmla="*/ 721689 h 1282701"/>
                  <a:gd name="connsiteX451" fmla="*/ 1383988 w 1704755"/>
                  <a:gd name="connsiteY451" fmla="*/ 707932 h 1282701"/>
                  <a:gd name="connsiteX452" fmla="*/ 1350751 w 1704755"/>
                  <a:gd name="connsiteY452" fmla="*/ 690854 h 1282701"/>
                  <a:gd name="connsiteX453" fmla="*/ 1337471 w 1704755"/>
                  <a:gd name="connsiteY453" fmla="*/ 698448 h 1282701"/>
                  <a:gd name="connsiteX454" fmla="*/ 1326557 w 1704755"/>
                  <a:gd name="connsiteY454" fmla="*/ 703658 h 1282701"/>
                  <a:gd name="connsiteX455" fmla="*/ 1319899 w 1704755"/>
                  <a:gd name="connsiteY455" fmla="*/ 694174 h 1282701"/>
                  <a:gd name="connsiteX456" fmla="*/ 1315166 w 1704755"/>
                  <a:gd name="connsiteY456" fmla="*/ 687993 h 1282701"/>
                  <a:gd name="connsiteX457" fmla="*/ 1346955 w 1704755"/>
                  <a:gd name="connsiteY457" fmla="*/ 683719 h 1282701"/>
                  <a:gd name="connsiteX458" fmla="*/ 1329877 w 1704755"/>
                  <a:gd name="connsiteY458" fmla="*/ 672328 h 1282701"/>
                  <a:gd name="connsiteX459" fmla="*/ 1311369 w 1704755"/>
                  <a:gd name="connsiteY459" fmla="*/ 678033 h 1282701"/>
                  <a:gd name="connsiteX460" fmla="*/ 1289523 w 1704755"/>
                  <a:gd name="connsiteY460" fmla="*/ 675189 h 1282701"/>
                  <a:gd name="connsiteX461" fmla="*/ 1289064 w 1704755"/>
                  <a:gd name="connsiteY461" fmla="*/ 666165 h 1282701"/>
                  <a:gd name="connsiteX462" fmla="*/ 1313788 w 1704755"/>
                  <a:gd name="connsiteY462" fmla="*/ 668531 h 1282701"/>
                  <a:gd name="connsiteX463" fmla="*/ 1329453 w 1704755"/>
                  <a:gd name="connsiteY463" fmla="*/ 664275 h 1282701"/>
                  <a:gd name="connsiteX464" fmla="*/ 1339414 w 1704755"/>
                  <a:gd name="connsiteY464" fmla="*/ 660478 h 1282701"/>
                  <a:gd name="connsiteX465" fmla="*/ 1319493 w 1704755"/>
                  <a:gd name="connsiteY465" fmla="*/ 652408 h 1282701"/>
                  <a:gd name="connsiteX466" fmla="*/ 1299077 w 1704755"/>
                  <a:gd name="connsiteY466" fmla="*/ 653344 h 1282701"/>
                  <a:gd name="connsiteX467" fmla="*/ 1272022 w 1704755"/>
                  <a:gd name="connsiteY467" fmla="*/ 656681 h 1282701"/>
                  <a:gd name="connsiteX468" fmla="*/ 1284384 w 1704755"/>
                  <a:gd name="connsiteY468" fmla="*/ 649617 h 1282701"/>
                  <a:gd name="connsiteX469" fmla="*/ 1283430 w 1704755"/>
                  <a:gd name="connsiteY469" fmla="*/ 642023 h 1282701"/>
                  <a:gd name="connsiteX470" fmla="*/ 1286274 w 1704755"/>
                  <a:gd name="connsiteY470" fmla="*/ 636337 h 1282701"/>
                  <a:gd name="connsiteX471" fmla="*/ 1325126 w 1704755"/>
                  <a:gd name="connsiteY471" fmla="*/ 641635 h 1282701"/>
                  <a:gd name="connsiteX472" fmla="*/ 1343157 w 1704755"/>
                  <a:gd name="connsiteY472" fmla="*/ 633564 h 1282701"/>
                  <a:gd name="connsiteX473" fmla="*/ 1332720 w 1704755"/>
                  <a:gd name="connsiteY473" fmla="*/ 623109 h 1282701"/>
                  <a:gd name="connsiteX474" fmla="*/ 1322283 w 1704755"/>
                  <a:gd name="connsiteY474" fmla="*/ 610747 h 1282701"/>
                  <a:gd name="connsiteX475" fmla="*/ 1339361 w 1704755"/>
                  <a:gd name="connsiteY475" fmla="*/ 620230 h 1282701"/>
                  <a:gd name="connsiteX476" fmla="*/ 1355025 w 1704755"/>
                  <a:gd name="connsiteY476" fmla="*/ 630209 h 1282701"/>
                  <a:gd name="connsiteX477" fmla="*/ 1361206 w 1704755"/>
                  <a:gd name="connsiteY477" fmla="*/ 620230 h 1282701"/>
                  <a:gd name="connsiteX478" fmla="*/ 1371167 w 1704755"/>
                  <a:gd name="connsiteY478" fmla="*/ 622138 h 1282701"/>
                  <a:gd name="connsiteX479" fmla="*/ 1382081 w 1704755"/>
                  <a:gd name="connsiteY479" fmla="*/ 633529 h 1282701"/>
                  <a:gd name="connsiteX480" fmla="*/ 1400112 w 1704755"/>
                  <a:gd name="connsiteY480" fmla="*/ 643966 h 1282701"/>
                  <a:gd name="connsiteX481" fmla="*/ 1425755 w 1704755"/>
                  <a:gd name="connsiteY481" fmla="*/ 644920 h 1282701"/>
                  <a:gd name="connsiteX482" fmla="*/ 1449472 w 1704755"/>
                  <a:gd name="connsiteY482" fmla="*/ 636372 h 1282701"/>
                  <a:gd name="connsiteX483" fmla="*/ 1468899 w 1704755"/>
                  <a:gd name="connsiteY483" fmla="*/ 629732 h 1282701"/>
                  <a:gd name="connsiteX484" fmla="*/ 1471742 w 1704755"/>
                  <a:gd name="connsiteY484" fmla="*/ 619754 h 1282701"/>
                  <a:gd name="connsiteX485" fmla="*/ 1467945 w 1704755"/>
                  <a:gd name="connsiteY485" fmla="*/ 612160 h 1282701"/>
                  <a:gd name="connsiteX486" fmla="*/ 1453711 w 1704755"/>
                  <a:gd name="connsiteY486" fmla="*/ 609316 h 1282701"/>
                  <a:gd name="connsiteX487" fmla="*/ 1434285 w 1704755"/>
                  <a:gd name="connsiteY487" fmla="*/ 604566 h 1282701"/>
                  <a:gd name="connsiteX488" fmla="*/ 1429552 w 1704755"/>
                  <a:gd name="connsiteY488" fmla="*/ 610747 h 1282701"/>
                  <a:gd name="connsiteX489" fmla="*/ 1431441 w 1704755"/>
                  <a:gd name="connsiteY489" fmla="*/ 619277 h 1282701"/>
                  <a:gd name="connsiteX490" fmla="*/ 1421481 w 1704755"/>
                  <a:gd name="connsiteY490" fmla="*/ 607427 h 1282701"/>
                  <a:gd name="connsiteX491" fmla="*/ 1415777 w 1704755"/>
                  <a:gd name="connsiteY491" fmla="*/ 599833 h 1282701"/>
                  <a:gd name="connsiteX492" fmla="*/ 1420050 w 1704755"/>
                  <a:gd name="connsiteY492" fmla="*/ 594129 h 1282701"/>
                  <a:gd name="connsiteX493" fmla="*/ 1430488 w 1704755"/>
                  <a:gd name="connsiteY493" fmla="*/ 590808 h 1282701"/>
                  <a:gd name="connsiteX494" fmla="*/ 1445199 w 1704755"/>
                  <a:gd name="connsiteY494" fmla="*/ 598402 h 1282701"/>
                  <a:gd name="connsiteX495" fmla="*/ 1465137 w 1704755"/>
                  <a:gd name="connsiteY495" fmla="*/ 599356 h 1282701"/>
                  <a:gd name="connsiteX496" fmla="*/ 1480802 w 1704755"/>
                  <a:gd name="connsiteY496" fmla="*/ 594605 h 1282701"/>
                  <a:gd name="connsiteX497" fmla="*/ 1503107 w 1704755"/>
                  <a:gd name="connsiteY497" fmla="*/ 587011 h 1282701"/>
                  <a:gd name="connsiteX498" fmla="*/ 1511655 w 1704755"/>
                  <a:gd name="connsiteY498" fmla="*/ 576574 h 1282701"/>
                  <a:gd name="connsiteX499" fmla="*/ 1511178 w 1704755"/>
                  <a:gd name="connsiteY499" fmla="*/ 570393 h 1282701"/>
                  <a:gd name="connsiteX500" fmla="*/ 1500740 w 1704755"/>
                  <a:gd name="connsiteY500" fmla="*/ 571824 h 1282701"/>
                  <a:gd name="connsiteX501" fmla="*/ 1493676 w 1704755"/>
                  <a:gd name="connsiteY501" fmla="*/ 571824 h 1282701"/>
                  <a:gd name="connsiteX502" fmla="*/ 1481809 w 1704755"/>
                  <a:gd name="connsiteY502" fmla="*/ 569916 h 1282701"/>
                  <a:gd name="connsiteX503" fmla="*/ 1482762 w 1704755"/>
                  <a:gd name="connsiteY503" fmla="*/ 562852 h 1282701"/>
                  <a:gd name="connsiteX504" fmla="*/ 1481332 w 1704755"/>
                  <a:gd name="connsiteY504" fmla="*/ 553369 h 1282701"/>
                  <a:gd name="connsiteX505" fmla="*/ 1467098 w 1704755"/>
                  <a:gd name="connsiteY505" fmla="*/ 548618 h 1282701"/>
                  <a:gd name="connsiteX506" fmla="*/ 1456183 w 1704755"/>
                  <a:gd name="connsiteY506" fmla="*/ 547664 h 1282701"/>
                  <a:gd name="connsiteX507" fmla="*/ 1462347 w 1704755"/>
                  <a:gd name="connsiteY507" fmla="*/ 539134 h 1282701"/>
                  <a:gd name="connsiteX508" fmla="*/ 1468987 w 1704755"/>
                  <a:gd name="connsiteY508" fmla="*/ 530587 h 1282701"/>
                  <a:gd name="connsiteX509" fmla="*/ 1481349 w 1704755"/>
                  <a:gd name="connsiteY509" fmla="*/ 538658 h 1282701"/>
                  <a:gd name="connsiteX510" fmla="*/ 1495107 w 1704755"/>
                  <a:gd name="connsiteY510" fmla="*/ 542931 h 1282701"/>
                  <a:gd name="connsiteX511" fmla="*/ 1499857 w 1704755"/>
                  <a:gd name="connsiteY511" fmla="*/ 521562 h 1282701"/>
                  <a:gd name="connsiteX512" fmla="*/ 1502224 w 1704755"/>
                  <a:gd name="connsiteY512" fmla="*/ 498304 h 1282701"/>
                  <a:gd name="connsiteX513" fmla="*/ 1489420 w 1704755"/>
                  <a:gd name="connsiteY513" fmla="*/ 486913 h 1282701"/>
                  <a:gd name="connsiteX514" fmla="*/ 1474232 w 1704755"/>
                  <a:gd name="connsiteY514" fmla="*/ 479319 h 1282701"/>
                  <a:gd name="connsiteX515" fmla="*/ 1459998 w 1704755"/>
                  <a:gd name="connsiteY515" fmla="*/ 478842 h 1282701"/>
                  <a:gd name="connsiteX516" fmla="*/ 1447636 w 1704755"/>
                  <a:gd name="connsiteY516" fmla="*/ 476475 h 1282701"/>
                  <a:gd name="connsiteX517" fmla="*/ 1436245 w 1704755"/>
                  <a:gd name="connsiteY517" fmla="*/ 475045 h 1282701"/>
                  <a:gd name="connsiteX518" fmla="*/ 1422470 w 1704755"/>
                  <a:gd name="connsiteY518" fmla="*/ 457967 h 1282701"/>
                  <a:gd name="connsiteX519" fmla="*/ 1408713 w 1704755"/>
                  <a:gd name="connsiteY519" fmla="*/ 453217 h 1282701"/>
                  <a:gd name="connsiteX520" fmla="*/ 1422947 w 1704755"/>
                  <a:gd name="connsiteY520" fmla="*/ 447530 h 1282701"/>
                  <a:gd name="connsiteX521" fmla="*/ 1444316 w 1704755"/>
                  <a:gd name="connsiteY521" fmla="*/ 452740 h 1282701"/>
                  <a:gd name="connsiteX522" fmla="*/ 1452387 w 1704755"/>
                  <a:gd name="connsiteY522" fmla="*/ 447053 h 1282701"/>
                  <a:gd name="connsiteX523" fmla="*/ 1476581 w 1704755"/>
                  <a:gd name="connsiteY523" fmla="*/ 442303 h 1282701"/>
                  <a:gd name="connsiteX524" fmla="*/ 1488943 w 1704755"/>
                  <a:gd name="connsiteY524" fmla="*/ 440872 h 1282701"/>
                  <a:gd name="connsiteX525" fmla="*/ 1506021 w 1704755"/>
                  <a:gd name="connsiteY525" fmla="*/ 443733 h 1282701"/>
                  <a:gd name="connsiteX526" fmla="*/ 1514569 w 1704755"/>
                  <a:gd name="connsiteY526" fmla="*/ 449897 h 1282701"/>
                  <a:gd name="connsiteX527" fmla="*/ 1508405 w 1704755"/>
                  <a:gd name="connsiteY527" fmla="*/ 467928 h 1282701"/>
                  <a:gd name="connsiteX528" fmla="*/ 1515999 w 1704755"/>
                  <a:gd name="connsiteY528" fmla="*/ 485977 h 1282701"/>
                  <a:gd name="connsiteX529" fmla="*/ 1525006 w 1704755"/>
                  <a:gd name="connsiteY529" fmla="*/ 492140 h 1282701"/>
                  <a:gd name="connsiteX530" fmla="*/ 1520273 w 1704755"/>
                  <a:gd name="connsiteY530" fmla="*/ 471248 h 1282701"/>
                  <a:gd name="connsiteX531" fmla="*/ 1520273 w 1704755"/>
                  <a:gd name="connsiteY531" fmla="*/ 457014 h 1282701"/>
                  <a:gd name="connsiteX532" fmla="*/ 1522639 w 1704755"/>
                  <a:gd name="connsiteY532" fmla="*/ 447530 h 1282701"/>
                  <a:gd name="connsiteX533" fmla="*/ 1534030 w 1704755"/>
                  <a:gd name="connsiteY533" fmla="*/ 432342 h 1282701"/>
                  <a:gd name="connsiteX534" fmla="*/ 1526966 w 1704755"/>
                  <a:gd name="connsiteY534" fmla="*/ 415724 h 1282701"/>
                  <a:gd name="connsiteX535" fmla="*/ 1509871 w 1704755"/>
                  <a:gd name="connsiteY535" fmla="*/ 414293 h 1282701"/>
                  <a:gd name="connsiteX536" fmla="*/ 1495637 w 1704755"/>
                  <a:gd name="connsiteY536" fmla="*/ 414770 h 1282701"/>
                  <a:gd name="connsiteX537" fmla="*/ 1471442 w 1704755"/>
                  <a:gd name="connsiteY537" fmla="*/ 406240 h 1282701"/>
                  <a:gd name="connsiteX538" fmla="*/ 1462894 w 1704755"/>
                  <a:gd name="connsiteY538" fmla="*/ 399176 h 1282701"/>
                  <a:gd name="connsiteX539" fmla="*/ 1476175 w 1704755"/>
                  <a:gd name="connsiteY539" fmla="*/ 393490 h 1282701"/>
                  <a:gd name="connsiteX540" fmla="*/ 1491840 w 1704755"/>
                  <a:gd name="connsiteY540" fmla="*/ 399653 h 1282701"/>
                  <a:gd name="connsiteX541" fmla="*/ 1507028 w 1704755"/>
                  <a:gd name="connsiteY541" fmla="*/ 398717 h 1282701"/>
                  <a:gd name="connsiteX542" fmla="*/ 1504184 w 1704755"/>
                  <a:gd name="connsiteY542" fmla="*/ 389216 h 1282701"/>
                  <a:gd name="connsiteX543" fmla="*/ 1483292 w 1704755"/>
                  <a:gd name="connsiteY543" fmla="*/ 377348 h 1282701"/>
                  <a:gd name="connsiteX544" fmla="*/ 1466215 w 1704755"/>
                  <a:gd name="connsiteY544" fmla="*/ 375458 h 1282701"/>
                  <a:gd name="connsiteX545" fmla="*/ 1448660 w 1704755"/>
                  <a:gd name="connsiteY545" fmla="*/ 376394 h 1282701"/>
                  <a:gd name="connsiteX546" fmla="*/ 1438682 w 1704755"/>
                  <a:gd name="connsiteY546" fmla="*/ 396333 h 1282701"/>
                  <a:gd name="connsiteX547" fmla="*/ 1430134 w 1704755"/>
                  <a:gd name="connsiteY547" fmla="*/ 388262 h 1282701"/>
                  <a:gd name="connsiteX548" fmla="*/ 1446753 w 1704755"/>
                  <a:gd name="connsiteY548" fmla="*/ 359317 h 1282701"/>
                  <a:gd name="connsiteX549" fmla="*/ 1449596 w 1704755"/>
                  <a:gd name="connsiteY549" fmla="*/ 344129 h 1282701"/>
                  <a:gd name="connsiteX550" fmla="*/ 1460510 w 1704755"/>
                  <a:gd name="connsiteY550" fmla="*/ 322778 h 1282701"/>
                  <a:gd name="connsiteX551" fmla="*/ 1486153 w 1704755"/>
                  <a:gd name="connsiteY551" fmla="*/ 317073 h 1282701"/>
                  <a:gd name="connsiteX552" fmla="*/ 1492316 w 1704755"/>
                  <a:gd name="connsiteY552" fmla="*/ 305206 h 1282701"/>
                  <a:gd name="connsiteX553" fmla="*/ 1505615 w 1704755"/>
                  <a:gd name="connsiteY553" fmla="*/ 295245 h 1282701"/>
                  <a:gd name="connsiteX554" fmla="*/ 1488996 w 1704755"/>
                  <a:gd name="connsiteY554" fmla="*/ 289947 h 1282701"/>
                  <a:gd name="connsiteX555" fmla="*/ 1496590 w 1704755"/>
                  <a:gd name="connsiteY555" fmla="*/ 274282 h 1282701"/>
                  <a:gd name="connsiteX556" fmla="*/ 1502277 w 1704755"/>
                  <a:gd name="connsiteY556" fmla="*/ 263368 h 1282701"/>
                  <a:gd name="connsiteX557" fmla="*/ 1514639 w 1704755"/>
                  <a:gd name="connsiteY557" fmla="*/ 263845 h 1282701"/>
                  <a:gd name="connsiteX558" fmla="*/ 1527461 w 1704755"/>
                  <a:gd name="connsiteY558" fmla="*/ 268119 h 1282701"/>
                  <a:gd name="connsiteX559" fmla="*/ 1544538 w 1704755"/>
                  <a:gd name="connsiteY559" fmla="*/ 258618 h 1282701"/>
                  <a:gd name="connsiteX560" fmla="*/ 1552132 w 1704755"/>
                  <a:gd name="connsiteY560" fmla="*/ 246256 h 1282701"/>
                  <a:gd name="connsiteX561" fmla="*/ 1534101 w 1704755"/>
                  <a:gd name="connsiteY561" fmla="*/ 243871 h 1282701"/>
                  <a:gd name="connsiteX562" fmla="*/ 1510366 w 1704755"/>
                  <a:gd name="connsiteY562" fmla="*/ 244348 h 1282701"/>
                  <a:gd name="connsiteX563" fmla="*/ 1496131 w 1704755"/>
                  <a:gd name="connsiteY563" fmla="*/ 242459 h 1282701"/>
                  <a:gd name="connsiteX564" fmla="*/ 1484264 w 1704755"/>
                  <a:gd name="connsiteY564" fmla="*/ 249523 h 1282701"/>
                  <a:gd name="connsiteX565" fmla="*/ 1469076 w 1704755"/>
                  <a:gd name="connsiteY565" fmla="*/ 259006 h 1282701"/>
                  <a:gd name="connsiteX566" fmla="*/ 1467663 w 1704755"/>
                  <a:gd name="connsiteY566" fmla="*/ 242882 h 1282701"/>
                  <a:gd name="connsiteX567" fmla="*/ 1480943 w 1704755"/>
                  <a:gd name="connsiteY567" fmla="*/ 234812 h 1282701"/>
                  <a:gd name="connsiteX568" fmla="*/ 1498038 w 1704755"/>
                  <a:gd name="connsiteY568" fmla="*/ 231015 h 1282701"/>
                  <a:gd name="connsiteX569" fmla="*/ 1516547 w 1704755"/>
                  <a:gd name="connsiteY569" fmla="*/ 233381 h 1282701"/>
                  <a:gd name="connsiteX570" fmla="*/ 1532670 w 1704755"/>
                  <a:gd name="connsiteY570" fmla="*/ 234335 h 1282701"/>
                  <a:gd name="connsiteX571" fmla="*/ 1547858 w 1704755"/>
                  <a:gd name="connsiteY571" fmla="*/ 233381 h 1282701"/>
                  <a:gd name="connsiteX572" fmla="*/ 1568750 w 1704755"/>
                  <a:gd name="connsiteY572" fmla="*/ 231951 h 1282701"/>
                  <a:gd name="connsiteX573" fmla="*/ 1585828 w 1704755"/>
                  <a:gd name="connsiteY573" fmla="*/ 221513 h 1282701"/>
                  <a:gd name="connsiteX574" fmla="*/ 1582985 w 1704755"/>
                  <a:gd name="connsiteY574" fmla="*/ 213443 h 1282701"/>
                  <a:gd name="connsiteX575" fmla="*/ 1559249 w 1704755"/>
                  <a:gd name="connsiteY575" fmla="*/ 209646 h 1282701"/>
                  <a:gd name="connsiteX576" fmla="*/ 1540264 w 1704755"/>
                  <a:gd name="connsiteY576" fmla="*/ 212966 h 1282701"/>
                  <a:gd name="connsiteX577" fmla="*/ 1518436 w 1704755"/>
                  <a:gd name="connsiteY577" fmla="*/ 213443 h 1282701"/>
                  <a:gd name="connsiteX578" fmla="*/ 1526030 w 1704755"/>
                  <a:gd name="connsiteY578" fmla="*/ 206379 h 1282701"/>
                  <a:gd name="connsiteX579" fmla="*/ 1538392 w 1704755"/>
                  <a:gd name="connsiteY579" fmla="*/ 201628 h 1282701"/>
                  <a:gd name="connsiteX580" fmla="*/ 1554534 w 1704755"/>
                  <a:gd name="connsiteY580" fmla="*/ 200215 h 1282701"/>
                  <a:gd name="connsiteX581" fmla="*/ 1591073 w 1704755"/>
                  <a:gd name="connsiteY581" fmla="*/ 204012 h 1282701"/>
                  <a:gd name="connsiteX582" fmla="*/ 1607691 w 1704755"/>
                  <a:gd name="connsiteY582" fmla="*/ 196418 h 1282701"/>
                  <a:gd name="connsiteX583" fmla="*/ 1636160 w 1704755"/>
                  <a:gd name="connsiteY583" fmla="*/ 191120 h 1282701"/>
                  <a:gd name="connsiteX584" fmla="*/ 1626199 w 1704755"/>
                  <a:gd name="connsiteY584" fmla="*/ 182572 h 1282701"/>
                  <a:gd name="connsiteX585" fmla="*/ 1637590 w 1704755"/>
                  <a:gd name="connsiteY585" fmla="*/ 177839 h 1282701"/>
                  <a:gd name="connsiteX586" fmla="*/ 1660372 w 1704755"/>
                  <a:gd name="connsiteY586" fmla="*/ 173566 h 1282701"/>
                  <a:gd name="connsiteX587" fmla="*/ 1684567 w 1704755"/>
                  <a:gd name="connsiteY587" fmla="*/ 157901 h 1282701"/>
                  <a:gd name="connsiteX588" fmla="*/ 1704505 w 1704755"/>
                  <a:gd name="connsiteY588" fmla="*/ 148877 h 1282701"/>
                  <a:gd name="connsiteX589" fmla="*/ 1698819 w 1704755"/>
                  <a:gd name="connsiteY589" fmla="*/ 141283 h 1282701"/>
                  <a:gd name="connsiteX590" fmla="*/ 1679392 w 1704755"/>
                  <a:gd name="connsiteY590" fmla="*/ 132753 h 1282701"/>
                  <a:gd name="connsiteX591" fmla="*/ 1648540 w 1704755"/>
                  <a:gd name="connsiteY591" fmla="*/ 127455 h 1282701"/>
                  <a:gd name="connsiteX592" fmla="*/ 1618164 w 1704755"/>
                  <a:gd name="connsiteY592" fmla="*/ 122704 h 1282701"/>
                  <a:gd name="connsiteX593" fmla="*/ 1587788 w 1704755"/>
                  <a:gd name="connsiteY593" fmla="*/ 121750 h 1282701"/>
                  <a:gd name="connsiteX594" fmla="*/ 1558366 w 1704755"/>
                  <a:gd name="connsiteY594" fmla="*/ 128814 h 1282701"/>
                  <a:gd name="connsiteX595" fmla="*/ 1549818 w 1704755"/>
                  <a:gd name="connsiteY595" fmla="*/ 135455 h 1282701"/>
                  <a:gd name="connsiteX596" fmla="*/ 1543655 w 1704755"/>
                  <a:gd name="connsiteY596" fmla="*/ 140753 h 1282701"/>
                  <a:gd name="connsiteX597" fmla="*/ 1540317 w 1704755"/>
                  <a:gd name="connsiteY597" fmla="*/ 147817 h 1282701"/>
                  <a:gd name="connsiteX598" fmla="*/ 1532723 w 1704755"/>
                  <a:gd name="connsiteY598" fmla="*/ 154881 h 1282701"/>
                  <a:gd name="connsiteX599" fmla="*/ 1515169 w 1704755"/>
                  <a:gd name="connsiteY599" fmla="*/ 149583 h 1282701"/>
                  <a:gd name="connsiteX600" fmla="*/ 1500458 w 1704755"/>
                  <a:gd name="connsiteY600" fmla="*/ 146263 h 1282701"/>
                  <a:gd name="connsiteX601" fmla="*/ 1486224 w 1704755"/>
                  <a:gd name="connsiteY601" fmla="*/ 151013 h 1282701"/>
                  <a:gd name="connsiteX602" fmla="*/ 1474356 w 1704755"/>
                  <a:gd name="connsiteY602" fmla="*/ 149583 h 1282701"/>
                  <a:gd name="connsiteX603" fmla="*/ 1480043 w 1704755"/>
                  <a:gd name="connsiteY603" fmla="*/ 139623 h 1282701"/>
                  <a:gd name="connsiteX604" fmla="*/ 1459168 w 1704755"/>
                  <a:gd name="connsiteY604" fmla="*/ 146687 h 1282701"/>
                  <a:gd name="connsiteX605" fmla="*/ 1440183 w 1704755"/>
                  <a:gd name="connsiteY605" fmla="*/ 161398 h 1282701"/>
                  <a:gd name="connsiteX606" fmla="*/ 1424995 w 1704755"/>
                  <a:gd name="connsiteY606" fmla="*/ 171358 h 1282701"/>
                  <a:gd name="connsiteX607" fmla="*/ 1408377 w 1704755"/>
                  <a:gd name="connsiteY607" fmla="*/ 179906 h 1282701"/>
                  <a:gd name="connsiteX608" fmla="*/ 1391776 w 1704755"/>
                  <a:gd name="connsiteY608" fmla="*/ 189407 h 1282701"/>
                  <a:gd name="connsiteX609" fmla="*/ 1379909 w 1704755"/>
                  <a:gd name="connsiteY609" fmla="*/ 200798 h 1282701"/>
                  <a:gd name="connsiteX610" fmla="*/ 1366610 w 1704755"/>
                  <a:gd name="connsiteY610" fmla="*/ 205531 h 1282701"/>
                  <a:gd name="connsiteX611" fmla="*/ 1377047 w 1704755"/>
                  <a:gd name="connsiteY611" fmla="*/ 192250 h 1282701"/>
                  <a:gd name="connsiteX612" fmla="*/ 1396474 w 1704755"/>
                  <a:gd name="connsiteY612" fmla="*/ 174219 h 1282701"/>
                  <a:gd name="connsiteX613" fmla="*/ 1420686 w 1704755"/>
                  <a:gd name="connsiteY613" fmla="*/ 155693 h 1282701"/>
                  <a:gd name="connsiteX614" fmla="*/ 1426850 w 1704755"/>
                  <a:gd name="connsiteY614" fmla="*/ 130068 h 1282701"/>
                  <a:gd name="connsiteX615" fmla="*/ 1420210 w 1704755"/>
                  <a:gd name="connsiteY615" fmla="*/ 112514 h 1282701"/>
                  <a:gd name="connsiteX616" fmla="*/ 1403132 w 1704755"/>
                  <a:gd name="connsiteY616" fmla="*/ 112037 h 1282701"/>
                  <a:gd name="connsiteX617" fmla="*/ 1370849 w 1704755"/>
                  <a:gd name="connsiteY617" fmla="*/ 120108 h 1282701"/>
                  <a:gd name="connsiteX618" fmla="*/ 1358981 w 1704755"/>
                  <a:gd name="connsiteY618" fmla="*/ 137662 h 1282701"/>
                  <a:gd name="connsiteX619" fmla="*/ 1335246 w 1704755"/>
                  <a:gd name="connsiteY619" fmla="*/ 141459 h 1282701"/>
                  <a:gd name="connsiteX620" fmla="*/ 1309620 w 1704755"/>
                  <a:gd name="connsiteY620" fmla="*/ 147163 h 1282701"/>
                  <a:gd name="connsiteX621" fmla="*/ 1291589 w 1704755"/>
                  <a:gd name="connsiteY621" fmla="*/ 155693 h 1282701"/>
                  <a:gd name="connsiteX622" fmla="*/ 1274494 w 1704755"/>
                  <a:gd name="connsiteY622" fmla="*/ 158078 h 1282701"/>
                  <a:gd name="connsiteX623" fmla="*/ 1281558 w 1704755"/>
                  <a:gd name="connsiteY623" fmla="*/ 148576 h 1282701"/>
                  <a:gd name="connsiteX624" fmla="*/ 1302433 w 1704755"/>
                  <a:gd name="connsiteY624" fmla="*/ 141936 h 1282701"/>
                  <a:gd name="connsiteX625" fmla="*/ 1328058 w 1704755"/>
                  <a:gd name="connsiteY625" fmla="*/ 134342 h 1282701"/>
                  <a:gd name="connsiteX626" fmla="*/ 1335652 w 1704755"/>
                  <a:gd name="connsiteY626" fmla="*/ 123428 h 1282701"/>
                  <a:gd name="connsiteX627" fmla="*/ 1318097 w 1704755"/>
                  <a:gd name="connsiteY627" fmla="*/ 116788 h 1282701"/>
                  <a:gd name="connsiteX628" fmla="*/ 1275854 w 1704755"/>
                  <a:gd name="connsiteY628" fmla="*/ 114880 h 1282701"/>
                  <a:gd name="connsiteX629" fmla="*/ 1235041 w 1704755"/>
                  <a:gd name="connsiteY629" fmla="*/ 117265 h 1282701"/>
                  <a:gd name="connsiteX630" fmla="*/ 1208550 w 1704755"/>
                  <a:gd name="connsiteY630" fmla="*/ 121997 h 1282701"/>
                  <a:gd name="connsiteX631" fmla="*/ 1176267 w 1704755"/>
                  <a:gd name="connsiteY631" fmla="*/ 124858 h 1282701"/>
                  <a:gd name="connsiteX632" fmla="*/ 1148753 w 1704755"/>
                  <a:gd name="connsiteY632" fmla="*/ 130545 h 1282701"/>
                  <a:gd name="connsiteX633" fmla="*/ 1132611 w 1704755"/>
                  <a:gd name="connsiteY633" fmla="*/ 135296 h 1282701"/>
                  <a:gd name="connsiteX634" fmla="*/ 1117900 w 1704755"/>
                  <a:gd name="connsiteY634" fmla="*/ 132452 h 1282701"/>
                  <a:gd name="connsiteX635" fmla="*/ 1127861 w 1704755"/>
                  <a:gd name="connsiteY635" fmla="*/ 122951 h 1282701"/>
                  <a:gd name="connsiteX636" fmla="*/ 1169627 w 1704755"/>
                  <a:gd name="connsiteY636" fmla="*/ 116788 h 1282701"/>
                  <a:gd name="connsiteX637" fmla="*/ 1206714 w 1704755"/>
                  <a:gd name="connsiteY637" fmla="*/ 107763 h 1282701"/>
                  <a:gd name="connsiteX638" fmla="*/ 1260825 w 1704755"/>
                  <a:gd name="connsiteY638" fmla="*/ 104920 h 1282701"/>
                  <a:gd name="connsiteX639" fmla="*/ 1348632 w 1704755"/>
                  <a:gd name="connsiteY639" fmla="*/ 105874 h 1282701"/>
                  <a:gd name="connsiteX640" fmla="*/ 1380898 w 1704755"/>
                  <a:gd name="connsiteY640" fmla="*/ 97803 h 1282701"/>
                  <a:gd name="connsiteX641" fmla="*/ 1427415 w 1704755"/>
                  <a:gd name="connsiteY641" fmla="*/ 86412 h 1282701"/>
                  <a:gd name="connsiteX642" fmla="*/ 1439283 w 1704755"/>
                  <a:gd name="connsiteY642" fmla="*/ 72637 h 1282701"/>
                  <a:gd name="connsiteX643" fmla="*/ 1410337 w 1704755"/>
                  <a:gd name="connsiteY643" fmla="*/ 62676 h 1282701"/>
                  <a:gd name="connsiteX644" fmla="*/ 1395149 w 1704755"/>
                  <a:gd name="connsiteY644" fmla="*/ 62200 h 1282701"/>
                  <a:gd name="connsiteX645" fmla="*/ 1383282 w 1704755"/>
                  <a:gd name="connsiteY645" fmla="*/ 59356 h 1282701"/>
                  <a:gd name="connsiteX646" fmla="*/ 1372368 w 1704755"/>
                  <a:gd name="connsiteY646" fmla="*/ 62200 h 1282701"/>
                  <a:gd name="connsiteX647" fmla="*/ 1360977 w 1704755"/>
                  <a:gd name="connsiteY647" fmla="*/ 54606 h 1282701"/>
                  <a:gd name="connsiteX648" fmla="*/ 1349109 w 1704755"/>
                  <a:gd name="connsiteY648" fmla="*/ 56513 h 1282701"/>
                  <a:gd name="connsiteX649" fmla="*/ 1339131 w 1704755"/>
                  <a:gd name="connsiteY649" fmla="*/ 57926 h 1282701"/>
                  <a:gd name="connsiteX650" fmla="*/ 1344429 w 1704755"/>
                  <a:gd name="connsiteY650" fmla="*/ 45122 h 1282701"/>
                  <a:gd name="connsiteX651" fmla="*/ 1335882 w 1704755"/>
                  <a:gd name="connsiteY651" fmla="*/ 35144 h 1282701"/>
                  <a:gd name="connsiteX652" fmla="*/ 1312623 w 1704755"/>
                  <a:gd name="connsiteY652" fmla="*/ 40442 h 1282701"/>
                  <a:gd name="connsiteX653" fmla="*/ 1286997 w 1704755"/>
                  <a:gd name="connsiteY653" fmla="*/ 43762 h 1282701"/>
                  <a:gd name="connsiteX654" fmla="*/ 1249028 w 1704755"/>
                  <a:gd name="connsiteY654" fmla="*/ 44239 h 1282701"/>
                  <a:gd name="connsiteX655" fmla="*/ 1222926 w 1704755"/>
                  <a:gd name="connsiteY655" fmla="*/ 40442 h 1282701"/>
                  <a:gd name="connsiteX656" fmla="*/ 1186387 w 1704755"/>
                  <a:gd name="connsiteY656" fmla="*/ 43285 h 1282701"/>
                  <a:gd name="connsiteX657" fmla="*/ 1162174 w 1704755"/>
                  <a:gd name="connsiteY657" fmla="*/ 48990 h 1282701"/>
                  <a:gd name="connsiteX658" fmla="*/ 1136549 w 1704755"/>
                  <a:gd name="connsiteY658" fmla="*/ 50879 h 1282701"/>
                  <a:gd name="connsiteX659" fmla="*/ 1106651 w 1704755"/>
                  <a:gd name="connsiteY659" fmla="*/ 53723 h 1282701"/>
                  <a:gd name="connsiteX660" fmla="*/ 1084345 w 1704755"/>
                  <a:gd name="connsiteY660" fmla="*/ 54200 h 1282701"/>
                  <a:gd name="connsiteX661" fmla="*/ 1051586 w 1704755"/>
                  <a:gd name="connsiteY661" fmla="*/ 61264 h 1282701"/>
                  <a:gd name="connsiteX662" fmla="*/ 1056336 w 1704755"/>
                  <a:gd name="connsiteY662" fmla="*/ 52734 h 1282701"/>
                  <a:gd name="connsiteX663" fmla="*/ 1085281 w 1704755"/>
                  <a:gd name="connsiteY663" fmla="*/ 48937 h 1282701"/>
                  <a:gd name="connsiteX664" fmla="*/ 1105697 w 1704755"/>
                  <a:gd name="connsiteY664" fmla="*/ 48937 h 1282701"/>
                  <a:gd name="connsiteX665" fmla="*/ 1130421 w 1704755"/>
                  <a:gd name="connsiteY665" fmla="*/ 44186 h 1282701"/>
                  <a:gd name="connsiteX666" fmla="*/ 1161751 w 1704755"/>
                  <a:gd name="connsiteY666" fmla="*/ 42756 h 1282701"/>
                  <a:gd name="connsiteX667" fmla="*/ 1194034 w 1704755"/>
                  <a:gd name="connsiteY667" fmla="*/ 36115 h 1282701"/>
                  <a:gd name="connsiteX668" fmla="*/ 1241964 w 1704755"/>
                  <a:gd name="connsiteY668" fmla="*/ 36592 h 1282701"/>
                  <a:gd name="connsiteX669" fmla="*/ 1305082 w 1704755"/>
                  <a:gd name="connsiteY669" fmla="*/ 34685 h 1282701"/>
                  <a:gd name="connsiteX670" fmla="*/ 1317444 w 1704755"/>
                  <a:gd name="connsiteY670" fmla="*/ 23771 h 1282701"/>
                  <a:gd name="connsiteX671" fmla="*/ 1300366 w 1704755"/>
                  <a:gd name="connsiteY671" fmla="*/ 19974 h 1282701"/>
                  <a:gd name="connsiteX672" fmla="*/ 1283271 w 1704755"/>
                  <a:gd name="connsiteY672" fmla="*/ 14676 h 1282701"/>
                  <a:gd name="connsiteX673" fmla="*/ 1267606 w 1704755"/>
                  <a:gd name="connsiteY673" fmla="*/ 11338 h 1282701"/>
                  <a:gd name="connsiteX674" fmla="*/ 1240551 w 1704755"/>
                  <a:gd name="connsiteY674" fmla="*/ 13722 h 1282701"/>
                  <a:gd name="connsiteX675" fmla="*/ 1216356 w 1704755"/>
                  <a:gd name="connsiteY675" fmla="*/ 6658 h 1282701"/>
                  <a:gd name="connsiteX676" fmla="*/ 1180753 w 1704755"/>
                  <a:gd name="connsiteY676" fmla="*/ 4751 h 1282701"/>
                  <a:gd name="connsiteX677" fmla="*/ 1136602 w 1704755"/>
                  <a:gd name="connsiteY677" fmla="*/ 2861 h 1282701"/>
                  <a:gd name="connsiteX678" fmla="*/ 1119030 w 1704755"/>
                  <a:gd name="connsiteY678" fmla="*/ 0 h 1282701"/>
                  <a:gd name="connsiteX679" fmla="*/ 1098156 w 1704755"/>
                  <a:gd name="connsiteY679" fmla="*/ 6181 h 1282701"/>
                  <a:gd name="connsiteX680" fmla="*/ 1082014 w 1704755"/>
                  <a:gd name="connsiteY680" fmla="*/ 7594 h 1282701"/>
                  <a:gd name="connsiteX681" fmla="*/ 1061140 w 1704755"/>
                  <a:gd name="connsiteY681" fmla="*/ 6181 h 1282701"/>
                  <a:gd name="connsiteX682" fmla="*/ 1016053 w 1704755"/>
                  <a:gd name="connsiteY682" fmla="*/ 7594 h 1282701"/>
                  <a:gd name="connsiteX683" fmla="*/ 1004185 w 1704755"/>
                  <a:gd name="connsiteY683" fmla="*/ 15188 h 1282701"/>
                  <a:gd name="connsiteX684" fmla="*/ 983770 w 1704755"/>
                  <a:gd name="connsiteY684" fmla="*/ 11868 h 1282701"/>
                  <a:gd name="connsiteX685" fmla="*/ 973810 w 1704755"/>
                  <a:gd name="connsiteY685" fmla="*/ 17572 h 1282701"/>
                  <a:gd name="connsiteX686" fmla="*/ 956715 w 1704755"/>
                  <a:gd name="connsiteY686" fmla="*/ 17095 h 1282701"/>
                  <a:gd name="connsiteX687" fmla="*/ 962419 w 1704755"/>
                  <a:gd name="connsiteY687" fmla="*/ 30376 h 1282701"/>
                  <a:gd name="connsiteX688" fmla="*/ 987567 w 1704755"/>
                  <a:gd name="connsiteY688" fmla="*/ 34650 h 1282701"/>
                  <a:gd name="connsiteX689" fmla="*/ 973810 w 1704755"/>
                  <a:gd name="connsiteY689" fmla="*/ 39948 h 1282701"/>
                  <a:gd name="connsiteX690" fmla="*/ 960511 w 1704755"/>
                  <a:gd name="connsiteY690" fmla="*/ 44221 h 1282701"/>
                  <a:gd name="connsiteX691" fmla="*/ 950551 w 1704755"/>
                  <a:gd name="connsiteY691" fmla="*/ 49908 h 1282701"/>
                  <a:gd name="connsiteX692" fmla="*/ 957615 w 1704755"/>
                  <a:gd name="connsiteY692" fmla="*/ 58456 h 1282701"/>
                  <a:gd name="connsiteX693" fmla="*/ 945747 w 1704755"/>
                  <a:gd name="connsiteY693" fmla="*/ 54659 h 1282701"/>
                  <a:gd name="connsiteX694" fmla="*/ 937677 w 1704755"/>
                  <a:gd name="connsiteY694" fmla="*/ 44221 h 1282701"/>
                  <a:gd name="connsiteX695" fmla="*/ 952387 w 1704755"/>
                  <a:gd name="connsiteY695" fmla="*/ 38040 h 1282701"/>
                  <a:gd name="connsiteX696" fmla="*/ 951451 w 1704755"/>
                  <a:gd name="connsiteY696" fmla="*/ 32354 h 1282701"/>
                  <a:gd name="connsiteX697" fmla="*/ 932926 w 1704755"/>
                  <a:gd name="connsiteY697" fmla="*/ 26190 h 1282701"/>
                  <a:gd name="connsiteX698" fmla="*/ 916802 w 1704755"/>
                  <a:gd name="connsiteY698" fmla="*/ 23806 h 1282701"/>
                  <a:gd name="connsiteX699" fmla="*/ 905411 w 1704755"/>
                  <a:gd name="connsiteY699" fmla="*/ 27126 h 1282701"/>
                  <a:gd name="connsiteX700" fmla="*/ 914895 w 1704755"/>
                  <a:gd name="connsiteY700" fmla="*/ 30446 h 1282701"/>
                  <a:gd name="connsiteX701" fmla="*/ 924873 w 1704755"/>
                  <a:gd name="connsiteY701" fmla="*/ 31400 h 1282701"/>
                  <a:gd name="connsiteX702" fmla="*/ 912052 w 1704755"/>
                  <a:gd name="connsiteY702" fmla="*/ 36151 h 1282701"/>
                  <a:gd name="connsiteX703" fmla="*/ 903027 w 1704755"/>
                  <a:gd name="connsiteY703" fmla="*/ 37104 h 1282701"/>
                  <a:gd name="connsiteX704" fmla="*/ 889269 w 1704755"/>
                  <a:gd name="connsiteY704" fmla="*/ 34243 h 1282701"/>
                  <a:gd name="connsiteX705" fmla="*/ 877879 w 1704755"/>
                  <a:gd name="connsiteY705" fmla="*/ 37581 h 1282701"/>
                  <a:gd name="connsiteX706" fmla="*/ 869331 w 1704755"/>
                  <a:gd name="connsiteY706" fmla="*/ 30517 h 1282701"/>
                  <a:gd name="connsiteX707" fmla="*/ 838002 w 1704755"/>
                  <a:gd name="connsiteY707" fmla="*/ 27197 h 1282701"/>
                  <a:gd name="connsiteX708" fmla="*/ 811423 w 1704755"/>
                  <a:gd name="connsiteY708" fmla="*/ 35268 h 1282701"/>
                  <a:gd name="connsiteX709" fmla="*/ 777727 w 1704755"/>
                  <a:gd name="connsiteY709" fmla="*/ 37175 h 1282701"/>
                  <a:gd name="connsiteX710" fmla="*/ 785321 w 1704755"/>
                  <a:gd name="connsiteY710" fmla="*/ 44769 h 1282701"/>
                  <a:gd name="connsiteX711" fmla="*/ 782478 w 1704755"/>
                  <a:gd name="connsiteY711" fmla="*/ 49502 h 1282701"/>
                  <a:gd name="connsiteX712" fmla="*/ 759219 w 1704755"/>
                  <a:gd name="connsiteY712" fmla="*/ 40972 h 1282701"/>
                  <a:gd name="connsiteX713" fmla="*/ 744031 w 1704755"/>
                  <a:gd name="connsiteY713" fmla="*/ 43338 h 1282701"/>
                  <a:gd name="connsiteX714" fmla="*/ 739280 w 1704755"/>
                  <a:gd name="connsiteY714" fmla="*/ 52840 h 1282701"/>
                  <a:gd name="connsiteX715" fmla="*/ 762539 w 1704755"/>
                  <a:gd name="connsiteY715" fmla="*/ 57573 h 1282701"/>
                  <a:gd name="connsiteX716" fmla="*/ 778681 w 1704755"/>
                  <a:gd name="connsiteY716" fmla="*/ 55683 h 1282701"/>
                  <a:gd name="connsiteX717" fmla="*/ 807626 w 1704755"/>
                  <a:gd name="connsiteY717" fmla="*/ 56160 h 1282701"/>
                  <a:gd name="connsiteX718" fmla="*/ 846072 w 1704755"/>
                  <a:gd name="connsiteY718" fmla="*/ 57573 h 1282701"/>
                  <a:gd name="connsiteX719" fmla="*/ 879768 w 1704755"/>
                  <a:gd name="connsiteY719" fmla="*/ 60434 h 1282701"/>
                  <a:gd name="connsiteX720" fmla="*/ 899707 w 1704755"/>
                  <a:gd name="connsiteY720" fmla="*/ 63754 h 1282701"/>
                  <a:gd name="connsiteX721" fmla="*/ 924431 w 1704755"/>
                  <a:gd name="connsiteY721" fmla="*/ 72284 h 1282701"/>
                  <a:gd name="connsiteX722" fmla="*/ 925367 w 1704755"/>
                  <a:gd name="connsiteY722" fmla="*/ 84646 h 1282701"/>
                  <a:gd name="connsiteX723" fmla="*/ 914930 w 1704755"/>
                  <a:gd name="connsiteY723" fmla="*/ 77052 h 1282701"/>
                  <a:gd name="connsiteX724" fmla="*/ 899265 w 1704755"/>
                  <a:gd name="connsiteY724" fmla="*/ 70889 h 1282701"/>
                  <a:gd name="connsiteX725" fmla="*/ 879839 w 1704755"/>
                  <a:gd name="connsiteY725" fmla="*/ 67568 h 1282701"/>
                  <a:gd name="connsiteX726" fmla="*/ 876996 w 1704755"/>
                  <a:gd name="connsiteY726" fmla="*/ 78006 h 1282701"/>
                  <a:gd name="connsiteX727" fmla="*/ 865605 w 1704755"/>
                  <a:gd name="connsiteY727" fmla="*/ 65184 h 1282701"/>
                  <a:gd name="connsiteX728" fmla="*/ 840457 w 1704755"/>
                  <a:gd name="connsiteY728" fmla="*/ 62818 h 1282701"/>
                  <a:gd name="connsiteX729" fmla="*/ 796783 w 1704755"/>
                  <a:gd name="connsiteY729" fmla="*/ 63771 h 1282701"/>
                  <a:gd name="connsiteX730" fmla="*/ 772058 w 1704755"/>
                  <a:gd name="connsiteY730" fmla="*/ 64707 h 1282701"/>
                  <a:gd name="connsiteX731" fmla="*/ 786292 w 1704755"/>
                  <a:gd name="connsiteY731" fmla="*/ 73732 h 1282701"/>
                  <a:gd name="connsiteX732" fmla="*/ 805277 w 1704755"/>
                  <a:gd name="connsiteY732" fmla="*/ 82279 h 1282701"/>
                  <a:gd name="connsiteX733" fmla="*/ 819988 w 1704755"/>
                  <a:gd name="connsiteY733" fmla="*/ 89344 h 1282701"/>
                  <a:gd name="connsiteX734" fmla="*/ 815194 w 1704755"/>
                  <a:gd name="connsiteY734" fmla="*/ 94739 h 1282701"/>
                  <a:gd name="connsiteX735" fmla="*/ 812394 w 1704755"/>
                  <a:gd name="connsiteY735" fmla="*/ 94094 h 1282701"/>
                  <a:gd name="connsiteX736" fmla="*/ 796730 w 1704755"/>
                  <a:gd name="connsiteY736" fmla="*/ 90297 h 1282701"/>
                  <a:gd name="connsiteX737" fmla="*/ 780606 w 1704755"/>
                  <a:gd name="connsiteY737" fmla="*/ 79383 h 1282701"/>
                  <a:gd name="connsiteX738" fmla="*/ 762080 w 1704755"/>
                  <a:gd name="connsiteY738" fmla="*/ 72725 h 1282701"/>
                  <a:gd name="connsiteX739" fmla="*/ 736932 w 1704755"/>
                  <a:gd name="connsiteY739" fmla="*/ 68451 h 1282701"/>
                  <a:gd name="connsiteX740" fmla="*/ 715104 w 1704755"/>
                  <a:gd name="connsiteY740" fmla="*/ 74156 h 1282701"/>
                  <a:gd name="connsiteX741" fmla="*/ 735042 w 1704755"/>
                  <a:gd name="connsiteY741" fmla="*/ 91710 h 1282701"/>
                  <a:gd name="connsiteX742" fmla="*/ 753550 w 1704755"/>
                  <a:gd name="connsiteY742" fmla="*/ 97891 h 1282701"/>
                  <a:gd name="connsiteX743" fmla="*/ 776809 w 1704755"/>
                  <a:gd name="connsiteY743" fmla="*/ 108328 h 1282701"/>
                  <a:gd name="connsiteX744" fmla="*/ 787246 w 1704755"/>
                  <a:gd name="connsiteY744" fmla="*/ 105485 h 1282701"/>
                  <a:gd name="connsiteX745" fmla="*/ 788659 w 1704755"/>
                  <a:gd name="connsiteY745" fmla="*/ 96461 h 1282701"/>
                  <a:gd name="connsiteX746" fmla="*/ 794840 w 1704755"/>
                  <a:gd name="connsiteY746" fmla="*/ 105485 h 1282701"/>
                  <a:gd name="connsiteX747" fmla="*/ 796253 w 1704755"/>
                  <a:gd name="connsiteY747" fmla="*/ 118289 h 1282701"/>
                  <a:gd name="connsiteX748" fmla="*/ 791996 w 1704755"/>
                  <a:gd name="connsiteY748" fmla="*/ 132064 h 1282701"/>
                  <a:gd name="connsiteX749" fmla="*/ 764464 w 1704755"/>
                  <a:gd name="connsiteY749" fmla="*/ 119702 h 1282701"/>
                  <a:gd name="connsiteX750" fmla="*/ 744049 w 1704755"/>
                  <a:gd name="connsiteY750" fmla="*/ 109741 h 1282701"/>
                  <a:gd name="connsiteX751" fmla="*/ 717947 w 1704755"/>
                  <a:gd name="connsiteY751" fmla="*/ 103083 h 1282701"/>
                  <a:gd name="connsiteX752" fmla="*/ 693734 w 1704755"/>
                  <a:gd name="connsiteY752" fmla="*/ 95013 h 1282701"/>
                  <a:gd name="connsiteX753" fmla="*/ 676180 w 1704755"/>
                  <a:gd name="connsiteY753" fmla="*/ 88372 h 1282701"/>
                  <a:gd name="connsiteX754" fmla="*/ 650078 w 1704755"/>
                  <a:gd name="connsiteY754" fmla="*/ 80301 h 1282701"/>
                  <a:gd name="connsiteX755" fmla="*/ 615906 w 1704755"/>
                  <a:gd name="connsiteY755" fmla="*/ 81732 h 1282701"/>
                  <a:gd name="connsiteX756" fmla="*/ 622970 w 1704755"/>
                  <a:gd name="connsiteY756" fmla="*/ 93600 h 1282701"/>
                  <a:gd name="connsiteX757" fmla="*/ 631994 w 1704755"/>
                  <a:gd name="connsiteY757" fmla="*/ 106403 h 1282701"/>
                  <a:gd name="connsiteX758" fmla="*/ 644356 w 1704755"/>
                  <a:gd name="connsiteY758" fmla="*/ 116382 h 1282701"/>
                  <a:gd name="connsiteX759" fmla="*/ 654334 w 1704755"/>
                  <a:gd name="connsiteY759" fmla="*/ 122068 h 1282701"/>
                  <a:gd name="connsiteX760" fmla="*/ 638193 w 1704755"/>
                  <a:gd name="connsiteY760" fmla="*/ 122068 h 1282701"/>
                  <a:gd name="connsiteX761" fmla="*/ 619685 w 1704755"/>
                  <a:gd name="connsiteY761" fmla="*/ 122545 h 1282701"/>
                  <a:gd name="connsiteX762" fmla="*/ 605451 w 1704755"/>
                  <a:gd name="connsiteY762" fmla="*/ 122068 h 1282701"/>
                  <a:gd name="connsiteX763" fmla="*/ 603543 w 1704755"/>
                  <a:gd name="connsiteY763" fmla="*/ 115428 h 1282701"/>
                  <a:gd name="connsiteX764" fmla="*/ 598245 w 1704755"/>
                  <a:gd name="connsiteY764" fmla="*/ 106403 h 1282701"/>
                  <a:gd name="connsiteX765" fmla="*/ 574510 w 1704755"/>
                  <a:gd name="connsiteY765" fmla="*/ 99763 h 1282701"/>
                  <a:gd name="connsiteX766" fmla="*/ 555525 w 1704755"/>
                  <a:gd name="connsiteY766" fmla="*/ 92699 h 1282701"/>
                  <a:gd name="connsiteX767" fmla="*/ 554094 w 1704755"/>
                  <a:gd name="connsiteY767" fmla="*/ 105520 h 1282701"/>
                  <a:gd name="connsiteX768" fmla="*/ 557891 w 1704755"/>
                  <a:gd name="connsiteY768" fmla="*/ 120231 h 1282701"/>
                  <a:gd name="connsiteX769" fmla="*/ 554571 w 1704755"/>
                  <a:gd name="connsiteY769" fmla="*/ 131622 h 1282701"/>
                  <a:gd name="connsiteX770" fmla="*/ 543180 w 1704755"/>
                  <a:gd name="connsiteY770" fmla="*/ 146810 h 1282701"/>
                  <a:gd name="connsiteX771" fmla="*/ 537017 w 1704755"/>
                  <a:gd name="connsiteY771" fmla="*/ 139746 h 1282701"/>
                  <a:gd name="connsiteX772" fmla="*/ 541291 w 1704755"/>
                  <a:gd name="connsiteY772" fmla="*/ 130245 h 1282701"/>
                  <a:gd name="connsiteX773" fmla="*/ 545088 w 1704755"/>
                  <a:gd name="connsiteY773" fmla="*/ 116011 h 1282701"/>
                  <a:gd name="connsiteX774" fmla="*/ 538024 w 1704755"/>
                  <a:gd name="connsiteY774" fmla="*/ 102712 h 1282701"/>
                  <a:gd name="connsiteX775" fmla="*/ 521900 w 1704755"/>
                  <a:gd name="connsiteY775" fmla="*/ 91798 h 1282701"/>
                  <a:gd name="connsiteX776" fmla="*/ 493890 w 1704755"/>
                  <a:gd name="connsiteY776" fmla="*/ 93706 h 1282701"/>
                  <a:gd name="connsiteX777" fmla="*/ 473016 w 1704755"/>
                  <a:gd name="connsiteY777" fmla="*/ 98456 h 1282701"/>
                  <a:gd name="connsiteX778" fmla="*/ 458764 w 1704755"/>
                  <a:gd name="connsiteY778" fmla="*/ 101776 h 1282701"/>
                  <a:gd name="connsiteX779" fmla="*/ 433139 w 1704755"/>
                  <a:gd name="connsiteY779" fmla="*/ 104620 h 1282701"/>
                  <a:gd name="connsiteX780" fmla="*/ 413713 w 1704755"/>
                  <a:gd name="connsiteY780" fmla="*/ 106509 h 1282701"/>
                  <a:gd name="connsiteX781" fmla="*/ 392361 w 1704755"/>
                  <a:gd name="connsiteY781" fmla="*/ 110783 h 1282701"/>
                  <a:gd name="connsiteX782" fmla="*/ 388087 w 1704755"/>
                  <a:gd name="connsiteY782" fmla="*/ 118854 h 1282701"/>
                  <a:gd name="connsiteX783" fmla="*/ 405642 w 1704755"/>
                  <a:gd name="connsiteY783" fmla="*/ 124558 h 1282701"/>
                  <a:gd name="connsiteX784" fmla="*/ 417033 w 1704755"/>
                  <a:gd name="connsiteY784" fmla="*/ 137362 h 1282701"/>
                  <a:gd name="connsiteX785" fmla="*/ 413236 w 1704755"/>
                  <a:gd name="connsiteY785" fmla="*/ 143066 h 1282701"/>
                  <a:gd name="connsiteX786" fmla="*/ 400432 w 1704755"/>
                  <a:gd name="connsiteY786" fmla="*/ 134519 h 1282701"/>
                  <a:gd name="connsiteX787" fmla="*/ 389977 w 1704755"/>
                  <a:gd name="connsiteY787" fmla="*/ 124558 h 1282701"/>
                  <a:gd name="connsiteX788" fmla="*/ 378127 w 1704755"/>
                  <a:gd name="connsiteY788" fmla="*/ 123605 h 1282701"/>
                  <a:gd name="connsiteX789" fmla="*/ 358701 w 1704755"/>
                  <a:gd name="connsiteY789" fmla="*/ 117900 h 1282701"/>
                  <a:gd name="connsiteX790" fmla="*/ 340193 w 1704755"/>
                  <a:gd name="connsiteY790" fmla="*/ 123605 h 1282701"/>
                  <a:gd name="connsiteX791" fmla="*/ 322144 w 1704755"/>
                  <a:gd name="connsiteY791" fmla="*/ 130245 h 1282701"/>
                  <a:gd name="connsiteX792" fmla="*/ 329738 w 1704755"/>
                  <a:gd name="connsiteY792" fmla="*/ 142113 h 1282701"/>
                  <a:gd name="connsiteX793" fmla="*/ 338285 w 1704755"/>
                  <a:gd name="connsiteY793" fmla="*/ 151614 h 1282701"/>
                  <a:gd name="connsiteX794" fmla="*/ 330214 w 1704755"/>
                  <a:gd name="connsiteY794" fmla="*/ 160621 h 1282701"/>
                  <a:gd name="connsiteX795" fmla="*/ 334488 w 1704755"/>
                  <a:gd name="connsiteY795" fmla="*/ 172488 h 1282701"/>
                  <a:gd name="connsiteX796" fmla="*/ 317870 w 1704755"/>
                  <a:gd name="connsiteY796" fmla="*/ 176285 h 1282701"/>
                  <a:gd name="connsiteX797" fmla="*/ 297472 w 1704755"/>
                  <a:gd name="connsiteY797" fmla="*/ 170122 h 1282701"/>
                  <a:gd name="connsiteX798" fmla="*/ 275167 w 1704755"/>
                  <a:gd name="connsiteY798" fmla="*/ 170122 h 1282701"/>
                  <a:gd name="connsiteX799" fmla="*/ 251432 w 1704755"/>
                  <a:gd name="connsiteY799" fmla="*/ 179605 h 1282701"/>
                  <a:gd name="connsiteX800" fmla="*/ 230540 w 1704755"/>
                  <a:gd name="connsiteY800" fmla="*/ 184904 h 1282701"/>
                  <a:gd name="connsiteX801" fmla="*/ 208729 w 1704755"/>
                  <a:gd name="connsiteY801" fmla="*/ 201363 h 1282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</a:cxnLst>
                <a:rect l="l" t="t" r="r" b="b"/>
                <a:pathLst>
                  <a:path w="1704755" h="1282701">
                    <a:moveTo>
                      <a:pt x="208729" y="201363"/>
                    </a:moveTo>
                    <a:cubicBezTo>
                      <a:pt x="208729" y="201363"/>
                      <a:pt x="182239" y="209893"/>
                      <a:pt x="177400" y="211800"/>
                    </a:cubicBezTo>
                    <a:cubicBezTo>
                      <a:pt x="172561" y="213708"/>
                      <a:pt x="174556" y="222237"/>
                      <a:pt x="163166" y="223191"/>
                    </a:cubicBezTo>
                    <a:cubicBezTo>
                      <a:pt x="151775" y="224145"/>
                      <a:pt x="148931" y="232675"/>
                      <a:pt x="162212" y="239333"/>
                    </a:cubicBezTo>
                    <a:cubicBezTo>
                      <a:pt x="175492" y="245991"/>
                      <a:pt x="175510" y="249770"/>
                      <a:pt x="180261" y="245973"/>
                    </a:cubicBezTo>
                    <a:cubicBezTo>
                      <a:pt x="185011" y="242176"/>
                      <a:pt x="190698" y="240269"/>
                      <a:pt x="192623" y="244066"/>
                    </a:cubicBezTo>
                    <a:cubicBezTo>
                      <a:pt x="194548" y="247863"/>
                      <a:pt x="204985" y="252613"/>
                      <a:pt x="205921" y="248816"/>
                    </a:cubicBezTo>
                    <a:cubicBezTo>
                      <a:pt x="206857" y="245019"/>
                      <a:pt x="207811" y="245973"/>
                      <a:pt x="216358" y="245019"/>
                    </a:cubicBezTo>
                    <a:cubicBezTo>
                      <a:pt x="224906" y="244066"/>
                      <a:pt x="246734" y="233628"/>
                      <a:pt x="246734" y="237425"/>
                    </a:cubicBezTo>
                    <a:cubicBezTo>
                      <a:pt x="246734" y="241222"/>
                      <a:pt x="245781" y="243130"/>
                      <a:pt x="237251" y="245973"/>
                    </a:cubicBezTo>
                    <a:cubicBezTo>
                      <a:pt x="228721" y="248816"/>
                      <a:pt x="224888" y="249770"/>
                      <a:pt x="225860" y="255457"/>
                    </a:cubicBezTo>
                    <a:cubicBezTo>
                      <a:pt x="226831" y="261143"/>
                      <a:pt x="223952" y="268755"/>
                      <a:pt x="226796" y="271598"/>
                    </a:cubicBezTo>
                    <a:cubicBezTo>
                      <a:pt x="229639" y="274441"/>
                      <a:pt x="233454" y="279192"/>
                      <a:pt x="227749" y="282035"/>
                    </a:cubicBezTo>
                    <a:cubicBezTo>
                      <a:pt x="222045" y="284879"/>
                      <a:pt x="213515" y="289629"/>
                      <a:pt x="210672" y="294398"/>
                    </a:cubicBezTo>
                    <a:cubicBezTo>
                      <a:pt x="207828" y="299166"/>
                      <a:pt x="206875" y="302945"/>
                      <a:pt x="197374" y="302945"/>
                    </a:cubicBezTo>
                    <a:cubicBezTo>
                      <a:pt x="187872" y="302945"/>
                      <a:pt x="185983" y="300102"/>
                      <a:pt x="178389" y="301992"/>
                    </a:cubicBezTo>
                    <a:cubicBezTo>
                      <a:pt x="170795" y="303881"/>
                      <a:pt x="153664" y="302945"/>
                      <a:pt x="150856" y="305312"/>
                    </a:cubicBezTo>
                    <a:cubicBezTo>
                      <a:pt x="148048" y="307678"/>
                      <a:pt x="147536" y="309585"/>
                      <a:pt x="140896" y="308632"/>
                    </a:cubicBezTo>
                    <a:cubicBezTo>
                      <a:pt x="134256" y="307678"/>
                      <a:pt x="123341" y="306742"/>
                      <a:pt x="121911" y="310062"/>
                    </a:cubicBezTo>
                    <a:cubicBezTo>
                      <a:pt x="120481" y="313382"/>
                      <a:pt x="110997" y="310062"/>
                      <a:pt x="110520" y="313382"/>
                    </a:cubicBezTo>
                    <a:cubicBezTo>
                      <a:pt x="110043" y="316703"/>
                      <a:pt x="110997" y="322407"/>
                      <a:pt x="101496" y="322407"/>
                    </a:cubicBezTo>
                    <a:cubicBezTo>
                      <a:pt x="91994" y="322407"/>
                      <a:pt x="83941" y="323343"/>
                      <a:pt x="82988" y="324773"/>
                    </a:cubicBezTo>
                    <a:cubicBezTo>
                      <a:pt x="82034" y="326204"/>
                      <a:pt x="76347" y="326681"/>
                      <a:pt x="70184" y="328570"/>
                    </a:cubicBezTo>
                    <a:cubicBezTo>
                      <a:pt x="64021" y="330460"/>
                      <a:pt x="61636" y="332367"/>
                      <a:pt x="55932" y="333868"/>
                    </a:cubicBezTo>
                    <a:cubicBezTo>
                      <a:pt x="50228" y="335370"/>
                      <a:pt x="48868" y="328570"/>
                      <a:pt x="44541" y="330071"/>
                    </a:cubicBezTo>
                    <a:cubicBezTo>
                      <a:pt x="40214" y="331573"/>
                      <a:pt x="38855" y="336712"/>
                      <a:pt x="35058" y="333392"/>
                    </a:cubicBezTo>
                    <a:cubicBezTo>
                      <a:pt x="31261" y="330071"/>
                      <a:pt x="26033" y="332915"/>
                      <a:pt x="23190" y="334804"/>
                    </a:cubicBezTo>
                    <a:cubicBezTo>
                      <a:pt x="20347" y="336694"/>
                      <a:pt x="17892" y="342875"/>
                      <a:pt x="11799" y="343829"/>
                    </a:cubicBezTo>
                    <a:cubicBezTo>
                      <a:pt x="5706" y="344782"/>
                      <a:pt x="5159" y="347626"/>
                      <a:pt x="5159" y="350469"/>
                    </a:cubicBezTo>
                    <a:cubicBezTo>
                      <a:pt x="5159" y="353312"/>
                      <a:pt x="5635" y="355220"/>
                      <a:pt x="3251" y="358063"/>
                    </a:cubicBezTo>
                    <a:cubicBezTo>
                      <a:pt x="867" y="360906"/>
                      <a:pt x="-2912" y="364244"/>
                      <a:pt x="3728" y="366611"/>
                    </a:cubicBezTo>
                    <a:cubicBezTo>
                      <a:pt x="10368" y="368977"/>
                      <a:pt x="11322" y="372315"/>
                      <a:pt x="11322" y="373675"/>
                    </a:cubicBezTo>
                    <a:cubicBezTo>
                      <a:pt x="11322" y="375035"/>
                      <a:pt x="12276" y="383176"/>
                      <a:pt x="15596" y="383176"/>
                    </a:cubicBezTo>
                    <a:cubicBezTo>
                      <a:pt x="18916" y="383176"/>
                      <a:pt x="20894" y="382222"/>
                      <a:pt x="18916" y="380315"/>
                    </a:cubicBezTo>
                    <a:cubicBezTo>
                      <a:pt x="16938" y="378408"/>
                      <a:pt x="12276" y="373675"/>
                      <a:pt x="14642" y="373675"/>
                    </a:cubicBezTo>
                    <a:cubicBezTo>
                      <a:pt x="17009" y="373675"/>
                      <a:pt x="20347" y="371308"/>
                      <a:pt x="22236" y="374628"/>
                    </a:cubicBezTo>
                    <a:cubicBezTo>
                      <a:pt x="24126" y="377949"/>
                      <a:pt x="24620" y="379379"/>
                      <a:pt x="30307" y="379926"/>
                    </a:cubicBezTo>
                    <a:cubicBezTo>
                      <a:pt x="35994" y="380474"/>
                      <a:pt x="39808" y="380862"/>
                      <a:pt x="41221" y="382770"/>
                    </a:cubicBezTo>
                    <a:cubicBezTo>
                      <a:pt x="42634" y="384677"/>
                      <a:pt x="45972" y="390364"/>
                      <a:pt x="49292" y="389834"/>
                    </a:cubicBezTo>
                    <a:cubicBezTo>
                      <a:pt x="52612" y="389304"/>
                      <a:pt x="52612" y="386991"/>
                      <a:pt x="56886" y="386991"/>
                    </a:cubicBezTo>
                    <a:cubicBezTo>
                      <a:pt x="61160" y="386991"/>
                      <a:pt x="65910" y="385083"/>
                      <a:pt x="66387" y="387927"/>
                    </a:cubicBezTo>
                    <a:cubicBezTo>
                      <a:pt x="66864" y="390770"/>
                      <a:pt x="67800" y="394108"/>
                      <a:pt x="72550" y="394585"/>
                    </a:cubicBezTo>
                    <a:cubicBezTo>
                      <a:pt x="77301" y="395061"/>
                      <a:pt x="77848" y="397905"/>
                      <a:pt x="78714" y="399318"/>
                    </a:cubicBezTo>
                    <a:cubicBezTo>
                      <a:pt x="79579" y="400730"/>
                      <a:pt x="84012" y="402655"/>
                      <a:pt x="88692" y="406382"/>
                    </a:cubicBezTo>
                    <a:cubicBezTo>
                      <a:pt x="93372" y="410108"/>
                      <a:pt x="96286" y="409702"/>
                      <a:pt x="100083" y="407795"/>
                    </a:cubicBezTo>
                    <a:cubicBezTo>
                      <a:pt x="103880" y="405887"/>
                      <a:pt x="106158" y="405958"/>
                      <a:pt x="111456" y="405958"/>
                    </a:cubicBezTo>
                    <a:cubicBezTo>
                      <a:pt x="116754" y="405958"/>
                      <a:pt x="120940" y="406894"/>
                      <a:pt x="120463" y="404051"/>
                    </a:cubicBezTo>
                    <a:cubicBezTo>
                      <a:pt x="119986" y="401207"/>
                      <a:pt x="121417" y="399777"/>
                      <a:pt x="126167" y="402638"/>
                    </a:cubicBezTo>
                    <a:cubicBezTo>
                      <a:pt x="130918" y="405499"/>
                      <a:pt x="138971" y="405481"/>
                      <a:pt x="143245" y="405004"/>
                    </a:cubicBezTo>
                    <a:cubicBezTo>
                      <a:pt x="147519" y="404527"/>
                      <a:pt x="150839" y="405004"/>
                      <a:pt x="152746" y="402161"/>
                    </a:cubicBezTo>
                    <a:cubicBezTo>
                      <a:pt x="154653" y="399318"/>
                      <a:pt x="165108" y="401684"/>
                      <a:pt x="165550" y="398841"/>
                    </a:cubicBezTo>
                    <a:cubicBezTo>
                      <a:pt x="165991" y="395997"/>
                      <a:pt x="169824" y="394567"/>
                      <a:pt x="174574" y="394567"/>
                    </a:cubicBezTo>
                    <a:cubicBezTo>
                      <a:pt x="179325" y="394567"/>
                      <a:pt x="181214" y="396933"/>
                      <a:pt x="184075" y="397410"/>
                    </a:cubicBezTo>
                    <a:cubicBezTo>
                      <a:pt x="186936" y="397887"/>
                      <a:pt x="191139" y="398364"/>
                      <a:pt x="191669" y="401207"/>
                    </a:cubicBezTo>
                    <a:cubicBezTo>
                      <a:pt x="192199" y="404051"/>
                      <a:pt x="191669" y="405958"/>
                      <a:pt x="186919" y="405958"/>
                    </a:cubicBezTo>
                    <a:cubicBezTo>
                      <a:pt x="182168" y="405958"/>
                      <a:pt x="179854" y="406894"/>
                      <a:pt x="180278" y="408801"/>
                    </a:cubicBezTo>
                    <a:cubicBezTo>
                      <a:pt x="180702" y="410708"/>
                      <a:pt x="179325" y="414488"/>
                      <a:pt x="173620" y="411644"/>
                    </a:cubicBezTo>
                    <a:cubicBezTo>
                      <a:pt x="167916" y="408801"/>
                      <a:pt x="158433" y="410691"/>
                      <a:pt x="152746" y="410691"/>
                    </a:cubicBezTo>
                    <a:cubicBezTo>
                      <a:pt x="147059" y="410691"/>
                      <a:pt x="124737" y="409278"/>
                      <a:pt x="123783" y="410691"/>
                    </a:cubicBezTo>
                    <a:cubicBezTo>
                      <a:pt x="122829" y="412104"/>
                      <a:pt x="121893" y="412598"/>
                      <a:pt x="117143" y="413075"/>
                    </a:cubicBezTo>
                    <a:cubicBezTo>
                      <a:pt x="112392" y="413552"/>
                      <a:pt x="110979" y="416395"/>
                      <a:pt x="109549" y="417826"/>
                    </a:cubicBezTo>
                    <a:cubicBezTo>
                      <a:pt x="108118" y="419256"/>
                      <a:pt x="96268" y="422559"/>
                      <a:pt x="88197" y="421146"/>
                    </a:cubicBezTo>
                    <a:cubicBezTo>
                      <a:pt x="80127" y="419733"/>
                      <a:pt x="84401" y="415848"/>
                      <a:pt x="78219" y="417349"/>
                    </a:cubicBezTo>
                    <a:cubicBezTo>
                      <a:pt x="72038" y="418850"/>
                      <a:pt x="82493" y="420669"/>
                      <a:pt x="66369" y="420669"/>
                    </a:cubicBezTo>
                    <a:cubicBezTo>
                      <a:pt x="50245" y="420669"/>
                      <a:pt x="59711" y="419715"/>
                      <a:pt x="56391" y="423035"/>
                    </a:cubicBezTo>
                    <a:cubicBezTo>
                      <a:pt x="53071" y="426355"/>
                      <a:pt x="48797" y="425879"/>
                      <a:pt x="45954" y="429676"/>
                    </a:cubicBezTo>
                    <a:cubicBezTo>
                      <a:pt x="43111" y="433473"/>
                      <a:pt x="41680" y="434426"/>
                      <a:pt x="48797" y="436740"/>
                    </a:cubicBezTo>
                    <a:cubicBezTo>
                      <a:pt x="55914" y="439053"/>
                      <a:pt x="56868" y="440996"/>
                      <a:pt x="60188" y="444793"/>
                    </a:cubicBezTo>
                    <a:cubicBezTo>
                      <a:pt x="63508" y="448590"/>
                      <a:pt x="68259" y="447654"/>
                      <a:pt x="70625" y="446700"/>
                    </a:cubicBezTo>
                    <a:cubicBezTo>
                      <a:pt x="72992" y="445747"/>
                      <a:pt x="76807" y="443380"/>
                      <a:pt x="78219" y="442903"/>
                    </a:cubicBezTo>
                    <a:cubicBezTo>
                      <a:pt x="79632" y="442426"/>
                      <a:pt x="82970" y="445270"/>
                      <a:pt x="84401" y="448201"/>
                    </a:cubicBezTo>
                    <a:cubicBezTo>
                      <a:pt x="85831" y="451133"/>
                      <a:pt x="89151" y="451045"/>
                      <a:pt x="91994" y="451045"/>
                    </a:cubicBezTo>
                    <a:cubicBezTo>
                      <a:pt x="94838" y="451045"/>
                      <a:pt x="101478" y="453888"/>
                      <a:pt x="104798" y="453888"/>
                    </a:cubicBezTo>
                    <a:cubicBezTo>
                      <a:pt x="108118" y="453888"/>
                      <a:pt x="112869" y="454365"/>
                      <a:pt x="115730" y="454365"/>
                    </a:cubicBezTo>
                    <a:cubicBezTo>
                      <a:pt x="118591" y="454365"/>
                      <a:pt x="123783" y="455318"/>
                      <a:pt x="125690" y="453888"/>
                    </a:cubicBezTo>
                    <a:cubicBezTo>
                      <a:pt x="127598" y="452457"/>
                      <a:pt x="134715" y="451521"/>
                      <a:pt x="137558" y="451998"/>
                    </a:cubicBezTo>
                    <a:cubicBezTo>
                      <a:pt x="140401" y="452475"/>
                      <a:pt x="137081" y="456731"/>
                      <a:pt x="131854" y="457685"/>
                    </a:cubicBezTo>
                    <a:cubicBezTo>
                      <a:pt x="126626" y="458639"/>
                      <a:pt x="121893" y="456731"/>
                      <a:pt x="116666" y="459115"/>
                    </a:cubicBezTo>
                    <a:cubicBezTo>
                      <a:pt x="111438" y="461500"/>
                      <a:pt x="110502" y="462912"/>
                      <a:pt x="105275" y="464325"/>
                    </a:cubicBezTo>
                    <a:cubicBezTo>
                      <a:pt x="100048" y="465738"/>
                      <a:pt x="93407" y="468599"/>
                      <a:pt x="96745" y="471389"/>
                    </a:cubicBezTo>
                    <a:cubicBezTo>
                      <a:pt x="100083" y="474180"/>
                      <a:pt x="106706" y="474250"/>
                      <a:pt x="111456" y="477570"/>
                    </a:cubicBezTo>
                    <a:cubicBezTo>
                      <a:pt x="116592" y="480894"/>
                      <a:pt x="122184" y="483452"/>
                      <a:pt x="128057" y="485164"/>
                    </a:cubicBezTo>
                    <a:cubicBezTo>
                      <a:pt x="133420" y="486643"/>
                      <a:pt x="138658" y="488545"/>
                      <a:pt x="143722" y="490851"/>
                    </a:cubicBezTo>
                    <a:cubicBezTo>
                      <a:pt x="147519" y="492758"/>
                      <a:pt x="153223" y="493235"/>
                      <a:pt x="160340" y="493235"/>
                    </a:cubicBezTo>
                    <a:cubicBezTo>
                      <a:pt x="167457" y="493235"/>
                      <a:pt x="177417" y="498445"/>
                      <a:pt x="176940" y="495602"/>
                    </a:cubicBezTo>
                    <a:cubicBezTo>
                      <a:pt x="176150" y="492483"/>
                      <a:pt x="173828" y="489981"/>
                      <a:pt x="170777" y="488961"/>
                    </a:cubicBezTo>
                    <a:cubicBezTo>
                      <a:pt x="167457" y="487531"/>
                      <a:pt x="159863" y="485164"/>
                      <a:pt x="162230" y="481897"/>
                    </a:cubicBezTo>
                    <a:cubicBezTo>
                      <a:pt x="164596" y="478630"/>
                      <a:pt x="167528" y="474833"/>
                      <a:pt x="170777" y="478577"/>
                    </a:cubicBezTo>
                    <a:cubicBezTo>
                      <a:pt x="174027" y="482321"/>
                      <a:pt x="175051" y="485641"/>
                      <a:pt x="179325" y="485641"/>
                    </a:cubicBezTo>
                    <a:cubicBezTo>
                      <a:pt x="183598" y="485641"/>
                      <a:pt x="186919" y="488485"/>
                      <a:pt x="186919" y="484688"/>
                    </a:cubicBezTo>
                    <a:cubicBezTo>
                      <a:pt x="186919" y="480891"/>
                      <a:pt x="187872" y="478047"/>
                      <a:pt x="193559" y="478047"/>
                    </a:cubicBezTo>
                    <a:cubicBezTo>
                      <a:pt x="199245" y="478047"/>
                      <a:pt x="205427" y="475186"/>
                      <a:pt x="203519" y="479460"/>
                    </a:cubicBezTo>
                    <a:cubicBezTo>
                      <a:pt x="201612" y="483734"/>
                      <a:pt x="202583" y="488485"/>
                      <a:pt x="204950" y="489915"/>
                    </a:cubicBezTo>
                    <a:cubicBezTo>
                      <a:pt x="207316" y="491345"/>
                      <a:pt x="213021" y="492758"/>
                      <a:pt x="213497" y="489438"/>
                    </a:cubicBezTo>
                    <a:cubicBezTo>
                      <a:pt x="213974" y="486118"/>
                      <a:pt x="214451" y="484688"/>
                      <a:pt x="217771" y="484688"/>
                    </a:cubicBezTo>
                    <a:cubicBezTo>
                      <a:pt x="221091" y="484688"/>
                      <a:pt x="235326" y="486577"/>
                      <a:pt x="236279" y="482780"/>
                    </a:cubicBezTo>
                    <a:cubicBezTo>
                      <a:pt x="237233" y="478983"/>
                      <a:pt x="238169" y="476140"/>
                      <a:pt x="241489" y="476617"/>
                    </a:cubicBezTo>
                    <a:cubicBezTo>
                      <a:pt x="244809" y="477094"/>
                      <a:pt x="245763" y="478047"/>
                      <a:pt x="245763" y="480891"/>
                    </a:cubicBezTo>
                    <a:cubicBezTo>
                      <a:pt x="245763" y="483734"/>
                      <a:pt x="251061" y="484688"/>
                      <a:pt x="252827" y="484688"/>
                    </a:cubicBezTo>
                    <a:cubicBezTo>
                      <a:pt x="254593" y="484688"/>
                      <a:pt x="260898" y="483257"/>
                      <a:pt x="262328" y="479937"/>
                    </a:cubicBezTo>
                    <a:cubicBezTo>
                      <a:pt x="263759" y="476617"/>
                      <a:pt x="269922" y="472343"/>
                      <a:pt x="275609" y="472343"/>
                    </a:cubicBezTo>
                    <a:cubicBezTo>
                      <a:pt x="281295" y="472343"/>
                      <a:pt x="285110" y="479407"/>
                      <a:pt x="292704" y="478524"/>
                    </a:cubicBezTo>
                    <a:cubicBezTo>
                      <a:pt x="300298" y="477641"/>
                      <a:pt x="306938" y="475663"/>
                      <a:pt x="307892" y="478983"/>
                    </a:cubicBezTo>
                    <a:cubicBezTo>
                      <a:pt x="308846" y="482303"/>
                      <a:pt x="323557" y="481367"/>
                      <a:pt x="330197" y="482321"/>
                    </a:cubicBezTo>
                    <a:cubicBezTo>
                      <a:pt x="336837" y="483275"/>
                      <a:pt x="340157" y="487531"/>
                      <a:pt x="340157" y="490851"/>
                    </a:cubicBezTo>
                    <a:cubicBezTo>
                      <a:pt x="340157" y="494171"/>
                      <a:pt x="350135" y="494171"/>
                      <a:pt x="357253" y="492758"/>
                    </a:cubicBezTo>
                    <a:cubicBezTo>
                      <a:pt x="364369" y="491345"/>
                      <a:pt x="366736" y="488961"/>
                      <a:pt x="367690" y="496555"/>
                    </a:cubicBezTo>
                    <a:cubicBezTo>
                      <a:pt x="368643" y="504149"/>
                      <a:pt x="373394" y="506039"/>
                      <a:pt x="378127" y="503196"/>
                    </a:cubicBezTo>
                    <a:cubicBezTo>
                      <a:pt x="382860" y="500352"/>
                      <a:pt x="387151" y="503672"/>
                      <a:pt x="387151" y="505562"/>
                    </a:cubicBezTo>
                    <a:cubicBezTo>
                      <a:pt x="387151" y="507452"/>
                      <a:pt x="389518" y="511266"/>
                      <a:pt x="395699" y="510313"/>
                    </a:cubicBezTo>
                    <a:cubicBezTo>
                      <a:pt x="401880" y="509359"/>
                      <a:pt x="408979" y="507469"/>
                      <a:pt x="410410" y="512220"/>
                    </a:cubicBezTo>
                    <a:cubicBezTo>
                      <a:pt x="411840" y="516971"/>
                      <a:pt x="416097" y="523134"/>
                      <a:pt x="410410" y="524582"/>
                    </a:cubicBezTo>
                    <a:cubicBezTo>
                      <a:pt x="404723" y="526030"/>
                      <a:pt x="399973" y="526013"/>
                      <a:pt x="398048" y="526966"/>
                    </a:cubicBezTo>
                    <a:cubicBezTo>
                      <a:pt x="396123" y="527920"/>
                      <a:pt x="399001" y="529810"/>
                      <a:pt x="402798" y="530763"/>
                    </a:cubicBezTo>
                    <a:cubicBezTo>
                      <a:pt x="406595" y="531717"/>
                      <a:pt x="409862" y="531240"/>
                      <a:pt x="413236" y="536450"/>
                    </a:cubicBezTo>
                    <a:cubicBezTo>
                      <a:pt x="416609" y="541660"/>
                      <a:pt x="416556" y="546428"/>
                      <a:pt x="423673" y="547841"/>
                    </a:cubicBezTo>
                    <a:cubicBezTo>
                      <a:pt x="430790" y="549254"/>
                      <a:pt x="431267" y="554905"/>
                      <a:pt x="436971" y="554905"/>
                    </a:cubicBezTo>
                    <a:cubicBezTo>
                      <a:pt x="442675" y="554905"/>
                      <a:pt x="446455" y="556812"/>
                      <a:pt x="446931" y="560609"/>
                    </a:cubicBezTo>
                    <a:cubicBezTo>
                      <a:pt x="447408" y="564406"/>
                      <a:pt x="442199" y="566773"/>
                      <a:pt x="450728" y="567673"/>
                    </a:cubicBezTo>
                    <a:cubicBezTo>
                      <a:pt x="459258" y="568574"/>
                      <a:pt x="457793" y="570994"/>
                      <a:pt x="457386" y="573837"/>
                    </a:cubicBezTo>
                    <a:cubicBezTo>
                      <a:pt x="456980" y="576680"/>
                      <a:pt x="448839" y="573837"/>
                      <a:pt x="443611" y="573837"/>
                    </a:cubicBezTo>
                    <a:cubicBezTo>
                      <a:pt x="438384" y="573837"/>
                      <a:pt x="434605" y="578111"/>
                      <a:pt x="441245" y="579541"/>
                    </a:cubicBezTo>
                    <a:cubicBezTo>
                      <a:pt x="447885" y="580972"/>
                      <a:pt x="456433" y="580018"/>
                      <a:pt x="459753" y="582861"/>
                    </a:cubicBezTo>
                    <a:cubicBezTo>
                      <a:pt x="463073" y="585705"/>
                      <a:pt x="464504" y="589502"/>
                      <a:pt x="458799" y="590932"/>
                    </a:cubicBezTo>
                    <a:cubicBezTo>
                      <a:pt x="453095" y="592362"/>
                      <a:pt x="453113" y="593775"/>
                      <a:pt x="448362" y="594729"/>
                    </a:cubicBezTo>
                    <a:cubicBezTo>
                      <a:pt x="443611" y="595683"/>
                      <a:pt x="438402" y="600416"/>
                      <a:pt x="447885" y="600027"/>
                    </a:cubicBezTo>
                    <a:cubicBezTo>
                      <a:pt x="457369" y="599639"/>
                      <a:pt x="455956" y="598597"/>
                      <a:pt x="459276" y="596689"/>
                    </a:cubicBezTo>
                    <a:cubicBezTo>
                      <a:pt x="462596" y="594782"/>
                      <a:pt x="469236" y="590526"/>
                      <a:pt x="469236" y="595276"/>
                    </a:cubicBezTo>
                    <a:cubicBezTo>
                      <a:pt x="469236" y="600027"/>
                      <a:pt x="467347" y="604283"/>
                      <a:pt x="473510" y="604283"/>
                    </a:cubicBezTo>
                    <a:cubicBezTo>
                      <a:pt x="479674" y="604283"/>
                      <a:pt x="480168" y="607144"/>
                      <a:pt x="481104" y="611347"/>
                    </a:cubicBezTo>
                    <a:cubicBezTo>
                      <a:pt x="482040" y="615551"/>
                      <a:pt x="480168" y="615144"/>
                      <a:pt x="479691" y="618941"/>
                    </a:cubicBezTo>
                    <a:cubicBezTo>
                      <a:pt x="479215" y="622738"/>
                      <a:pt x="472627" y="622738"/>
                      <a:pt x="474941" y="625105"/>
                    </a:cubicBezTo>
                    <a:cubicBezTo>
                      <a:pt x="477254" y="627471"/>
                      <a:pt x="484901" y="641723"/>
                      <a:pt x="487303" y="637926"/>
                    </a:cubicBezTo>
                    <a:cubicBezTo>
                      <a:pt x="489705" y="634129"/>
                      <a:pt x="494367" y="633652"/>
                      <a:pt x="494367" y="637926"/>
                    </a:cubicBezTo>
                    <a:cubicBezTo>
                      <a:pt x="494367" y="642200"/>
                      <a:pt x="497687" y="645979"/>
                      <a:pt x="492460" y="647410"/>
                    </a:cubicBezTo>
                    <a:cubicBezTo>
                      <a:pt x="487232" y="648840"/>
                      <a:pt x="487162" y="652708"/>
                      <a:pt x="491983" y="655957"/>
                    </a:cubicBezTo>
                    <a:cubicBezTo>
                      <a:pt x="496804" y="659207"/>
                      <a:pt x="500531" y="664028"/>
                      <a:pt x="502438" y="658324"/>
                    </a:cubicBezTo>
                    <a:cubicBezTo>
                      <a:pt x="504345" y="652620"/>
                      <a:pt x="508601" y="654527"/>
                      <a:pt x="509078" y="659277"/>
                    </a:cubicBezTo>
                    <a:cubicBezTo>
                      <a:pt x="509555" y="664028"/>
                      <a:pt x="512875" y="670192"/>
                      <a:pt x="512875" y="673035"/>
                    </a:cubicBezTo>
                    <a:cubicBezTo>
                      <a:pt x="512875" y="675878"/>
                      <a:pt x="502915" y="680099"/>
                      <a:pt x="503374" y="683490"/>
                    </a:cubicBezTo>
                    <a:cubicBezTo>
                      <a:pt x="503833" y="686881"/>
                      <a:pt x="499118" y="688700"/>
                      <a:pt x="496734" y="688700"/>
                    </a:cubicBezTo>
                    <a:cubicBezTo>
                      <a:pt x="494350" y="688700"/>
                      <a:pt x="494367" y="682059"/>
                      <a:pt x="498164" y="678262"/>
                    </a:cubicBezTo>
                    <a:cubicBezTo>
                      <a:pt x="501961" y="674465"/>
                      <a:pt x="504804" y="673512"/>
                      <a:pt x="505228" y="672099"/>
                    </a:cubicBezTo>
                    <a:cubicBezTo>
                      <a:pt x="505994" y="670401"/>
                      <a:pt x="505238" y="668403"/>
                      <a:pt x="503540" y="667637"/>
                    </a:cubicBezTo>
                    <a:cubicBezTo>
                      <a:pt x="503028" y="667407"/>
                      <a:pt x="502467" y="667308"/>
                      <a:pt x="501908" y="667348"/>
                    </a:cubicBezTo>
                    <a:cubicBezTo>
                      <a:pt x="498216" y="667169"/>
                      <a:pt x="494562" y="668164"/>
                      <a:pt x="491471" y="670192"/>
                    </a:cubicBezTo>
                    <a:cubicBezTo>
                      <a:pt x="487674" y="672558"/>
                      <a:pt x="481970" y="671145"/>
                      <a:pt x="477696" y="671622"/>
                    </a:cubicBezTo>
                    <a:cubicBezTo>
                      <a:pt x="473422" y="672099"/>
                      <a:pt x="472398" y="677786"/>
                      <a:pt x="478650" y="678262"/>
                    </a:cubicBezTo>
                    <a:cubicBezTo>
                      <a:pt x="484901" y="678739"/>
                      <a:pt x="490517" y="681582"/>
                      <a:pt x="490517" y="683949"/>
                    </a:cubicBezTo>
                    <a:cubicBezTo>
                      <a:pt x="490517" y="686315"/>
                      <a:pt x="488610" y="689653"/>
                      <a:pt x="490517" y="691013"/>
                    </a:cubicBezTo>
                    <a:cubicBezTo>
                      <a:pt x="492424" y="692373"/>
                      <a:pt x="489087" y="696223"/>
                      <a:pt x="486243" y="697177"/>
                    </a:cubicBezTo>
                    <a:cubicBezTo>
                      <a:pt x="483400" y="698130"/>
                      <a:pt x="482446" y="702863"/>
                      <a:pt x="487674" y="703340"/>
                    </a:cubicBezTo>
                    <a:cubicBezTo>
                      <a:pt x="492901" y="703817"/>
                      <a:pt x="497634" y="702863"/>
                      <a:pt x="497634" y="706201"/>
                    </a:cubicBezTo>
                    <a:cubicBezTo>
                      <a:pt x="497634" y="709539"/>
                      <a:pt x="494791" y="709521"/>
                      <a:pt x="493361" y="711888"/>
                    </a:cubicBezTo>
                    <a:cubicBezTo>
                      <a:pt x="491930" y="714254"/>
                      <a:pt x="483400" y="713795"/>
                      <a:pt x="483877" y="717186"/>
                    </a:cubicBezTo>
                    <a:cubicBezTo>
                      <a:pt x="484354" y="720576"/>
                      <a:pt x="486720" y="725256"/>
                      <a:pt x="482923" y="726192"/>
                    </a:cubicBezTo>
                    <a:cubicBezTo>
                      <a:pt x="479126" y="727128"/>
                      <a:pt x="479126" y="729053"/>
                      <a:pt x="484336" y="733257"/>
                    </a:cubicBezTo>
                    <a:cubicBezTo>
                      <a:pt x="489546" y="737460"/>
                      <a:pt x="492884" y="747985"/>
                      <a:pt x="495727" y="744188"/>
                    </a:cubicBezTo>
                    <a:cubicBezTo>
                      <a:pt x="498570" y="740391"/>
                      <a:pt x="507118" y="744188"/>
                      <a:pt x="510456" y="747508"/>
                    </a:cubicBezTo>
                    <a:cubicBezTo>
                      <a:pt x="513793" y="750829"/>
                      <a:pt x="519939" y="750352"/>
                      <a:pt x="521370" y="746555"/>
                    </a:cubicBezTo>
                    <a:cubicBezTo>
                      <a:pt x="522800" y="742758"/>
                      <a:pt x="534174" y="747032"/>
                      <a:pt x="534650" y="739491"/>
                    </a:cubicBezTo>
                    <a:cubicBezTo>
                      <a:pt x="535127" y="731950"/>
                      <a:pt x="536558" y="728100"/>
                      <a:pt x="541291" y="725716"/>
                    </a:cubicBezTo>
                    <a:cubicBezTo>
                      <a:pt x="546024" y="723331"/>
                      <a:pt x="548355" y="725256"/>
                      <a:pt x="549838" y="721459"/>
                    </a:cubicBezTo>
                    <a:cubicBezTo>
                      <a:pt x="551322" y="717662"/>
                      <a:pt x="559339" y="717662"/>
                      <a:pt x="559339" y="720029"/>
                    </a:cubicBezTo>
                    <a:cubicBezTo>
                      <a:pt x="559025" y="723846"/>
                      <a:pt x="556369" y="727065"/>
                      <a:pt x="552681" y="728100"/>
                    </a:cubicBezTo>
                    <a:cubicBezTo>
                      <a:pt x="547949" y="729513"/>
                      <a:pt x="548426" y="736647"/>
                      <a:pt x="553158" y="736647"/>
                    </a:cubicBezTo>
                    <a:cubicBezTo>
                      <a:pt x="557891" y="736647"/>
                      <a:pt x="558863" y="736647"/>
                      <a:pt x="560752" y="733310"/>
                    </a:cubicBezTo>
                    <a:cubicBezTo>
                      <a:pt x="562233" y="730844"/>
                      <a:pt x="564944" y="729387"/>
                      <a:pt x="567817" y="729513"/>
                    </a:cubicBezTo>
                    <a:cubicBezTo>
                      <a:pt x="569724" y="729513"/>
                      <a:pt x="573998" y="729053"/>
                      <a:pt x="573521" y="732374"/>
                    </a:cubicBezTo>
                    <a:cubicBezTo>
                      <a:pt x="573044" y="735694"/>
                      <a:pt x="570677" y="739014"/>
                      <a:pt x="567357" y="739438"/>
                    </a:cubicBezTo>
                    <a:cubicBezTo>
                      <a:pt x="564037" y="739862"/>
                      <a:pt x="564973" y="742758"/>
                      <a:pt x="560293" y="744647"/>
                    </a:cubicBezTo>
                    <a:cubicBezTo>
                      <a:pt x="555613" y="746537"/>
                      <a:pt x="553229" y="747508"/>
                      <a:pt x="557450" y="752718"/>
                    </a:cubicBezTo>
                    <a:cubicBezTo>
                      <a:pt x="561671" y="757928"/>
                      <a:pt x="568364" y="758422"/>
                      <a:pt x="571225" y="754626"/>
                    </a:cubicBezTo>
                    <a:cubicBezTo>
                      <a:pt x="574086" y="750829"/>
                      <a:pt x="580708" y="749327"/>
                      <a:pt x="581185" y="752718"/>
                    </a:cubicBezTo>
                    <a:cubicBezTo>
                      <a:pt x="581550" y="755316"/>
                      <a:pt x="583868" y="757185"/>
                      <a:pt x="586483" y="756992"/>
                    </a:cubicBezTo>
                    <a:cubicBezTo>
                      <a:pt x="588373" y="756992"/>
                      <a:pt x="589804" y="759376"/>
                      <a:pt x="595013" y="758899"/>
                    </a:cubicBezTo>
                    <a:cubicBezTo>
                      <a:pt x="600223" y="758422"/>
                      <a:pt x="605927" y="756992"/>
                      <a:pt x="605927" y="759835"/>
                    </a:cubicBezTo>
                    <a:cubicBezTo>
                      <a:pt x="605927" y="762679"/>
                      <a:pt x="601671" y="764109"/>
                      <a:pt x="597874" y="764109"/>
                    </a:cubicBezTo>
                    <a:cubicBezTo>
                      <a:pt x="594077" y="764109"/>
                      <a:pt x="586007" y="762220"/>
                      <a:pt x="587896" y="765540"/>
                    </a:cubicBezTo>
                    <a:cubicBezTo>
                      <a:pt x="589786" y="768860"/>
                      <a:pt x="594960" y="775023"/>
                      <a:pt x="597874" y="771703"/>
                    </a:cubicBezTo>
                    <a:cubicBezTo>
                      <a:pt x="600788" y="768383"/>
                      <a:pt x="603561" y="770290"/>
                      <a:pt x="606881" y="770290"/>
                    </a:cubicBezTo>
                    <a:cubicBezTo>
                      <a:pt x="610201" y="770290"/>
                      <a:pt x="605468" y="780251"/>
                      <a:pt x="610678" y="780727"/>
                    </a:cubicBezTo>
                    <a:cubicBezTo>
                      <a:pt x="615888" y="781204"/>
                      <a:pt x="612109" y="788798"/>
                      <a:pt x="616382" y="790211"/>
                    </a:cubicBezTo>
                    <a:cubicBezTo>
                      <a:pt x="620656" y="791624"/>
                      <a:pt x="623976" y="793549"/>
                      <a:pt x="622546" y="795915"/>
                    </a:cubicBezTo>
                    <a:cubicBezTo>
                      <a:pt x="621115" y="798282"/>
                      <a:pt x="615482" y="799236"/>
                      <a:pt x="611632" y="796869"/>
                    </a:cubicBezTo>
                    <a:cubicBezTo>
                      <a:pt x="608862" y="794904"/>
                      <a:pt x="605525" y="793899"/>
                      <a:pt x="602130" y="794008"/>
                    </a:cubicBezTo>
                    <a:cubicBezTo>
                      <a:pt x="598810" y="794008"/>
                      <a:pt x="594077" y="788321"/>
                      <a:pt x="590280" y="786944"/>
                    </a:cubicBezTo>
                    <a:cubicBezTo>
                      <a:pt x="586483" y="785566"/>
                      <a:pt x="584982" y="786467"/>
                      <a:pt x="583216" y="782670"/>
                    </a:cubicBezTo>
                    <a:cubicBezTo>
                      <a:pt x="581450" y="778873"/>
                      <a:pt x="569459" y="778873"/>
                      <a:pt x="567092" y="776984"/>
                    </a:cubicBezTo>
                    <a:cubicBezTo>
                      <a:pt x="564726" y="775094"/>
                      <a:pt x="556637" y="774617"/>
                      <a:pt x="549044" y="774617"/>
                    </a:cubicBezTo>
                    <a:cubicBezTo>
                      <a:pt x="541450" y="774617"/>
                      <a:pt x="528646" y="771279"/>
                      <a:pt x="524319" y="773663"/>
                    </a:cubicBezTo>
                    <a:cubicBezTo>
                      <a:pt x="519992" y="776048"/>
                      <a:pt x="515771" y="785531"/>
                      <a:pt x="525750" y="788851"/>
                    </a:cubicBezTo>
                    <a:cubicBezTo>
                      <a:pt x="535728" y="792171"/>
                      <a:pt x="539030" y="792648"/>
                      <a:pt x="543781" y="794538"/>
                    </a:cubicBezTo>
                    <a:cubicBezTo>
                      <a:pt x="548709" y="796802"/>
                      <a:pt x="554028" y="798092"/>
                      <a:pt x="559446" y="798335"/>
                    </a:cubicBezTo>
                    <a:cubicBezTo>
                      <a:pt x="565358" y="798682"/>
                      <a:pt x="570936" y="801197"/>
                      <a:pt x="575110" y="805399"/>
                    </a:cubicBezTo>
                    <a:cubicBezTo>
                      <a:pt x="578907" y="809196"/>
                      <a:pt x="583163" y="816331"/>
                      <a:pt x="589821" y="814900"/>
                    </a:cubicBezTo>
                    <a:cubicBezTo>
                      <a:pt x="596479" y="813470"/>
                      <a:pt x="600735" y="815854"/>
                      <a:pt x="603579" y="816790"/>
                    </a:cubicBezTo>
                    <a:cubicBezTo>
                      <a:pt x="606422" y="817726"/>
                      <a:pt x="609283" y="818697"/>
                      <a:pt x="610643" y="815854"/>
                    </a:cubicBezTo>
                    <a:cubicBezTo>
                      <a:pt x="612003" y="813011"/>
                      <a:pt x="616824" y="813470"/>
                      <a:pt x="618237" y="815377"/>
                    </a:cubicBezTo>
                    <a:cubicBezTo>
                      <a:pt x="619650" y="817284"/>
                      <a:pt x="624877" y="817267"/>
                      <a:pt x="625301" y="815377"/>
                    </a:cubicBezTo>
                    <a:cubicBezTo>
                      <a:pt x="625725" y="813487"/>
                      <a:pt x="634325" y="810079"/>
                      <a:pt x="635756" y="813470"/>
                    </a:cubicBezTo>
                    <a:cubicBezTo>
                      <a:pt x="637186" y="816861"/>
                      <a:pt x="630051" y="818220"/>
                      <a:pt x="632895" y="820534"/>
                    </a:cubicBezTo>
                    <a:cubicBezTo>
                      <a:pt x="635738" y="822847"/>
                      <a:pt x="640965" y="825284"/>
                      <a:pt x="635279" y="826238"/>
                    </a:cubicBezTo>
                    <a:cubicBezTo>
                      <a:pt x="629592" y="827192"/>
                      <a:pt x="626254" y="824808"/>
                      <a:pt x="623411" y="823395"/>
                    </a:cubicBezTo>
                    <a:cubicBezTo>
                      <a:pt x="620568" y="821982"/>
                      <a:pt x="616347" y="818097"/>
                      <a:pt x="612497" y="823395"/>
                    </a:cubicBezTo>
                    <a:cubicBezTo>
                      <a:pt x="608647" y="828693"/>
                      <a:pt x="602996" y="831925"/>
                      <a:pt x="610590" y="835757"/>
                    </a:cubicBezTo>
                    <a:cubicBezTo>
                      <a:pt x="618184" y="839589"/>
                      <a:pt x="617654" y="835298"/>
                      <a:pt x="620568" y="832914"/>
                    </a:cubicBezTo>
                    <a:cubicBezTo>
                      <a:pt x="623482" y="830530"/>
                      <a:pt x="626731" y="831960"/>
                      <a:pt x="626731" y="835298"/>
                    </a:cubicBezTo>
                    <a:cubicBezTo>
                      <a:pt x="626731" y="838636"/>
                      <a:pt x="621981" y="840508"/>
                      <a:pt x="622457" y="843351"/>
                    </a:cubicBezTo>
                    <a:cubicBezTo>
                      <a:pt x="622934" y="846194"/>
                      <a:pt x="615817" y="845258"/>
                      <a:pt x="616294" y="849532"/>
                    </a:cubicBezTo>
                    <a:cubicBezTo>
                      <a:pt x="616771" y="853806"/>
                      <a:pt x="615817" y="856172"/>
                      <a:pt x="614864" y="862336"/>
                    </a:cubicBezTo>
                    <a:cubicBezTo>
                      <a:pt x="613910" y="868499"/>
                      <a:pt x="612020" y="876111"/>
                      <a:pt x="615340" y="876588"/>
                    </a:cubicBezTo>
                    <a:cubicBezTo>
                      <a:pt x="618660" y="877065"/>
                      <a:pt x="621981" y="876588"/>
                      <a:pt x="621504" y="879431"/>
                    </a:cubicBezTo>
                    <a:cubicBezTo>
                      <a:pt x="621027" y="882274"/>
                      <a:pt x="614440" y="880385"/>
                      <a:pt x="613910" y="883228"/>
                    </a:cubicBezTo>
                    <a:cubicBezTo>
                      <a:pt x="613380" y="886071"/>
                      <a:pt x="609636" y="890292"/>
                      <a:pt x="602996" y="888915"/>
                    </a:cubicBezTo>
                    <a:cubicBezTo>
                      <a:pt x="596355" y="887537"/>
                      <a:pt x="593512" y="885118"/>
                      <a:pt x="589715" y="883705"/>
                    </a:cubicBezTo>
                    <a:cubicBezTo>
                      <a:pt x="585918" y="882292"/>
                      <a:pt x="587331" y="878407"/>
                      <a:pt x="581168" y="878407"/>
                    </a:cubicBezTo>
                    <a:cubicBezTo>
                      <a:pt x="575004" y="878407"/>
                      <a:pt x="573097" y="876040"/>
                      <a:pt x="567869" y="877453"/>
                    </a:cubicBezTo>
                    <a:cubicBezTo>
                      <a:pt x="562642" y="878866"/>
                      <a:pt x="557909" y="883157"/>
                      <a:pt x="565980" y="883157"/>
                    </a:cubicBezTo>
                    <a:cubicBezTo>
                      <a:pt x="574050" y="883157"/>
                      <a:pt x="578342" y="882681"/>
                      <a:pt x="578342" y="886001"/>
                    </a:cubicBezTo>
                    <a:cubicBezTo>
                      <a:pt x="578342" y="889321"/>
                      <a:pt x="576912" y="889798"/>
                      <a:pt x="571684" y="891705"/>
                    </a:cubicBezTo>
                    <a:cubicBezTo>
                      <a:pt x="566457" y="893612"/>
                      <a:pt x="563631" y="892641"/>
                      <a:pt x="562677" y="890751"/>
                    </a:cubicBezTo>
                    <a:cubicBezTo>
                      <a:pt x="561724" y="888862"/>
                      <a:pt x="558880" y="891228"/>
                      <a:pt x="556973" y="894071"/>
                    </a:cubicBezTo>
                    <a:cubicBezTo>
                      <a:pt x="555066" y="896915"/>
                      <a:pt x="557450" y="903096"/>
                      <a:pt x="564037" y="899776"/>
                    </a:cubicBezTo>
                    <a:cubicBezTo>
                      <a:pt x="570624" y="896456"/>
                      <a:pt x="572108" y="895502"/>
                      <a:pt x="574015" y="899776"/>
                    </a:cubicBezTo>
                    <a:cubicBezTo>
                      <a:pt x="575923" y="904049"/>
                      <a:pt x="584452" y="907370"/>
                      <a:pt x="587296" y="904032"/>
                    </a:cubicBezTo>
                    <a:cubicBezTo>
                      <a:pt x="590139" y="900694"/>
                      <a:pt x="592046" y="899299"/>
                      <a:pt x="596320" y="899776"/>
                    </a:cubicBezTo>
                    <a:cubicBezTo>
                      <a:pt x="600594" y="900253"/>
                      <a:pt x="606281" y="894071"/>
                      <a:pt x="610078" y="894071"/>
                    </a:cubicBezTo>
                    <a:cubicBezTo>
                      <a:pt x="613875" y="894071"/>
                      <a:pt x="613398" y="897392"/>
                      <a:pt x="611985" y="899776"/>
                    </a:cubicBezTo>
                    <a:cubicBezTo>
                      <a:pt x="610572" y="902160"/>
                      <a:pt x="604921" y="905074"/>
                      <a:pt x="610554" y="905939"/>
                    </a:cubicBezTo>
                    <a:cubicBezTo>
                      <a:pt x="616188" y="906804"/>
                      <a:pt x="620992" y="910213"/>
                      <a:pt x="624330" y="911237"/>
                    </a:cubicBezTo>
                    <a:cubicBezTo>
                      <a:pt x="627667" y="912262"/>
                      <a:pt x="639040" y="915493"/>
                      <a:pt x="636692" y="917401"/>
                    </a:cubicBezTo>
                    <a:cubicBezTo>
                      <a:pt x="634343" y="919308"/>
                      <a:pt x="624824" y="915034"/>
                      <a:pt x="619614" y="913127"/>
                    </a:cubicBezTo>
                    <a:cubicBezTo>
                      <a:pt x="613476" y="911048"/>
                      <a:pt x="607095" y="909772"/>
                      <a:pt x="600629" y="909330"/>
                    </a:cubicBezTo>
                    <a:cubicBezTo>
                      <a:pt x="596355" y="909330"/>
                      <a:pt x="583534" y="912173"/>
                      <a:pt x="579737" y="909807"/>
                    </a:cubicBezTo>
                    <a:cubicBezTo>
                      <a:pt x="575940" y="907440"/>
                      <a:pt x="567375" y="904103"/>
                      <a:pt x="562660" y="906487"/>
                    </a:cubicBezTo>
                    <a:cubicBezTo>
                      <a:pt x="557944" y="908871"/>
                      <a:pt x="558863" y="918354"/>
                      <a:pt x="554112" y="919290"/>
                    </a:cubicBezTo>
                    <a:cubicBezTo>
                      <a:pt x="549361" y="920226"/>
                      <a:pt x="545088" y="919767"/>
                      <a:pt x="545088" y="926354"/>
                    </a:cubicBezTo>
                    <a:cubicBezTo>
                      <a:pt x="545088" y="932942"/>
                      <a:pt x="546518" y="936792"/>
                      <a:pt x="552152" y="930611"/>
                    </a:cubicBezTo>
                    <a:cubicBezTo>
                      <a:pt x="557785" y="924430"/>
                      <a:pt x="555472" y="924924"/>
                      <a:pt x="566386" y="924447"/>
                    </a:cubicBezTo>
                    <a:cubicBezTo>
                      <a:pt x="577300" y="923970"/>
                      <a:pt x="575870" y="920650"/>
                      <a:pt x="579667" y="917807"/>
                    </a:cubicBezTo>
                    <a:cubicBezTo>
                      <a:pt x="583464" y="914964"/>
                      <a:pt x="586731" y="914964"/>
                      <a:pt x="589645" y="918284"/>
                    </a:cubicBezTo>
                    <a:cubicBezTo>
                      <a:pt x="592559" y="921604"/>
                      <a:pt x="597238" y="923970"/>
                      <a:pt x="600082" y="921127"/>
                    </a:cubicBezTo>
                    <a:cubicBezTo>
                      <a:pt x="602925" y="918284"/>
                      <a:pt x="609106" y="916376"/>
                      <a:pt x="611473" y="919697"/>
                    </a:cubicBezTo>
                    <a:cubicBezTo>
                      <a:pt x="613839" y="923017"/>
                      <a:pt x="618537" y="923017"/>
                      <a:pt x="620020" y="925401"/>
                    </a:cubicBezTo>
                    <a:cubicBezTo>
                      <a:pt x="621504" y="927785"/>
                      <a:pt x="615270" y="933472"/>
                      <a:pt x="611473" y="929675"/>
                    </a:cubicBezTo>
                    <a:cubicBezTo>
                      <a:pt x="607676" y="925878"/>
                      <a:pt x="604409" y="924377"/>
                      <a:pt x="604409" y="926814"/>
                    </a:cubicBezTo>
                    <a:cubicBezTo>
                      <a:pt x="604409" y="929251"/>
                      <a:pt x="598228" y="933472"/>
                      <a:pt x="592541" y="930151"/>
                    </a:cubicBezTo>
                    <a:cubicBezTo>
                      <a:pt x="586854" y="926831"/>
                      <a:pt x="580673" y="923970"/>
                      <a:pt x="575923" y="926354"/>
                    </a:cubicBezTo>
                    <a:cubicBezTo>
                      <a:pt x="571172" y="928739"/>
                      <a:pt x="557415" y="930611"/>
                      <a:pt x="556496" y="933948"/>
                    </a:cubicBezTo>
                    <a:cubicBezTo>
                      <a:pt x="554834" y="938603"/>
                      <a:pt x="550519" y="941786"/>
                      <a:pt x="545582" y="942001"/>
                    </a:cubicBezTo>
                    <a:cubicBezTo>
                      <a:pt x="539419" y="942478"/>
                      <a:pt x="537052" y="941066"/>
                      <a:pt x="540284" y="947300"/>
                    </a:cubicBezTo>
                    <a:cubicBezTo>
                      <a:pt x="543516" y="953534"/>
                      <a:pt x="543127" y="962488"/>
                      <a:pt x="548355" y="964395"/>
                    </a:cubicBezTo>
                    <a:cubicBezTo>
                      <a:pt x="553582" y="966302"/>
                      <a:pt x="558792" y="965808"/>
                      <a:pt x="564956" y="965808"/>
                    </a:cubicBezTo>
                    <a:cubicBezTo>
                      <a:pt x="571119" y="965808"/>
                      <a:pt x="576346" y="962488"/>
                      <a:pt x="576346" y="965808"/>
                    </a:cubicBezTo>
                    <a:cubicBezTo>
                      <a:pt x="576346" y="969128"/>
                      <a:pt x="572072" y="973402"/>
                      <a:pt x="562589" y="973878"/>
                    </a:cubicBezTo>
                    <a:cubicBezTo>
                      <a:pt x="553105" y="974355"/>
                      <a:pt x="548355" y="977199"/>
                      <a:pt x="548355" y="981472"/>
                    </a:cubicBezTo>
                    <a:cubicBezTo>
                      <a:pt x="548355" y="985746"/>
                      <a:pt x="540284" y="983839"/>
                      <a:pt x="542174" y="988537"/>
                    </a:cubicBezTo>
                    <a:cubicBezTo>
                      <a:pt x="544063" y="993234"/>
                      <a:pt x="547472" y="999451"/>
                      <a:pt x="548355" y="1004201"/>
                    </a:cubicBezTo>
                    <a:cubicBezTo>
                      <a:pt x="549238" y="1008952"/>
                      <a:pt x="560717" y="1008952"/>
                      <a:pt x="560717" y="1014638"/>
                    </a:cubicBezTo>
                    <a:cubicBezTo>
                      <a:pt x="560717" y="1020325"/>
                      <a:pt x="555984" y="1029826"/>
                      <a:pt x="558827" y="1029826"/>
                    </a:cubicBezTo>
                    <a:cubicBezTo>
                      <a:pt x="561991" y="1030064"/>
                      <a:pt x="564908" y="1028110"/>
                      <a:pt x="565891" y="1025093"/>
                    </a:cubicBezTo>
                    <a:cubicBezTo>
                      <a:pt x="567322" y="1021296"/>
                      <a:pt x="568735" y="1022232"/>
                      <a:pt x="572532" y="1028890"/>
                    </a:cubicBezTo>
                    <a:cubicBezTo>
                      <a:pt x="576329" y="1035548"/>
                      <a:pt x="576806" y="1043125"/>
                      <a:pt x="581079" y="1044537"/>
                    </a:cubicBezTo>
                    <a:cubicBezTo>
                      <a:pt x="585353" y="1045950"/>
                      <a:pt x="586766" y="1047875"/>
                      <a:pt x="585830" y="1054039"/>
                    </a:cubicBezTo>
                    <a:cubicBezTo>
                      <a:pt x="584894" y="1060202"/>
                      <a:pt x="583446" y="1066401"/>
                      <a:pt x="586766" y="1066860"/>
                    </a:cubicBezTo>
                    <a:cubicBezTo>
                      <a:pt x="590086" y="1067319"/>
                      <a:pt x="591040" y="1073500"/>
                      <a:pt x="589627" y="1075390"/>
                    </a:cubicBezTo>
                    <a:cubicBezTo>
                      <a:pt x="588214" y="1077280"/>
                      <a:pt x="584876" y="1088211"/>
                      <a:pt x="591040" y="1089165"/>
                    </a:cubicBezTo>
                    <a:cubicBezTo>
                      <a:pt x="597203" y="1090119"/>
                      <a:pt x="599111" y="1087735"/>
                      <a:pt x="599111" y="1084891"/>
                    </a:cubicBezTo>
                    <a:cubicBezTo>
                      <a:pt x="599111" y="1082048"/>
                      <a:pt x="604815" y="1081094"/>
                      <a:pt x="606175" y="1077297"/>
                    </a:cubicBezTo>
                    <a:cubicBezTo>
                      <a:pt x="607535" y="1073500"/>
                      <a:pt x="609495" y="1069703"/>
                      <a:pt x="614722" y="1069227"/>
                    </a:cubicBezTo>
                    <a:cubicBezTo>
                      <a:pt x="619950" y="1068750"/>
                      <a:pt x="624683" y="1068750"/>
                      <a:pt x="625636" y="1070180"/>
                    </a:cubicBezTo>
                    <a:cubicBezTo>
                      <a:pt x="626590" y="1071611"/>
                      <a:pt x="627544" y="1079187"/>
                      <a:pt x="621839" y="1079187"/>
                    </a:cubicBezTo>
                    <a:cubicBezTo>
                      <a:pt x="616135" y="1079187"/>
                      <a:pt x="609477" y="1081571"/>
                      <a:pt x="609036" y="1083938"/>
                    </a:cubicBezTo>
                    <a:cubicBezTo>
                      <a:pt x="608594" y="1086304"/>
                      <a:pt x="602855" y="1088688"/>
                      <a:pt x="602855" y="1095328"/>
                    </a:cubicBezTo>
                    <a:cubicBezTo>
                      <a:pt x="602855" y="1101969"/>
                      <a:pt x="605945" y="1115903"/>
                      <a:pt x="609777" y="1115903"/>
                    </a:cubicBezTo>
                    <a:cubicBezTo>
                      <a:pt x="613610" y="1115903"/>
                      <a:pt x="617371" y="1117792"/>
                      <a:pt x="617371" y="1123497"/>
                    </a:cubicBezTo>
                    <a:cubicBezTo>
                      <a:pt x="617371" y="1129201"/>
                      <a:pt x="617848" y="1135364"/>
                      <a:pt x="622669" y="1135364"/>
                    </a:cubicBezTo>
                    <a:cubicBezTo>
                      <a:pt x="627491" y="1135364"/>
                      <a:pt x="632171" y="1142005"/>
                      <a:pt x="635032" y="1146279"/>
                    </a:cubicBezTo>
                    <a:cubicBezTo>
                      <a:pt x="637893" y="1150552"/>
                      <a:pt x="642096" y="1151488"/>
                      <a:pt x="641195" y="1158641"/>
                    </a:cubicBezTo>
                    <a:cubicBezTo>
                      <a:pt x="640294" y="1165793"/>
                      <a:pt x="635032" y="1168142"/>
                      <a:pt x="644038" y="1172416"/>
                    </a:cubicBezTo>
                    <a:cubicBezTo>
                      <a:pt x="653045" y="1176690"/>
                      <a:pt x="658290" y="1178579"/>
                      <a:pt x="660657" y="1186650"/>
                    </a:cubicBezTo>
                    <a:cubicBezTo>
                      <a:pt x="663023" y="1194721"/>
                      <a:pt x="665955" y="1189493"/>
                      <a:pt x="671571" y="1197564"/>
                    </a:cubicBezTo>
                    <a:cubicBezTo>
                      <a:pt x="677187" y="1205635"/>
                      <a:pt x="675845" y="1203268"/>
                      <a:pt x="670158" y="1203745"/>
                    </a:cubicBezTo>
                    <a:cubicBezTo>
                      <a:pt x="664471" y="1204222"/>
                      <a:pt x="667774" y="1209432"/>
                      <a:pt x="672048" y="1210385"/>
                    </a:cubicBezTo>
                    <a:cubicBezTo>
                      <a:pt x="676321" y="1211339"/>
                      <a:pt x="678688" y="1211798"/>
                      <a:pt x="680595" y="1215136"/>
                    </a:cubicBezTo>
                    <a:cubicBezTo>
                      <a:pt x="682503" y="1218474"/>
                      <a:pt x="689602" y="1216072"/>
                      <a:pt x="691033" y="1220823"/>
                    </a:cubicBezTo>
                    <a:cubicBezTo>
                      <a:pt x="692463" y="1225573"/>
                      <a:pt x="701470" y="1226986"/>
                      <a:pt x="702900" y="1226986"/>
                    </a:cubicBezTo>
                    <a:cubicBezTo>
                      <a:pt x="704331" y="1226986"/>
                      <a:pt x="702423" y="1234580"/>
                      <a:pt x="698626" y="1236487"/>
                    </a:cubicBezTo>
                    <a:cubicBezTo>
                      <a:pt x="694829" y="1238395"/>
                      <a:pt x="695306" y="1244081"/>
                      <a:pt x="702900" y="1244081"/>
                    </a:cubicBezTo>
                    <a:cubicBezTo>
                      <a:pt x="710494" y="1244081"/>
                      <a:pt x="706697" y="1239808"/>
                      <a:pt x="715262" y="1237017"/>
                    </a:cubicBezTo>
                    <a:cubicBezTo>
                      <a:pt x="723828" y="1234227"/>
                      <a:pt x="727625" y="1234174"/>
                      <a:pt x="729497" y="1237971"/>
                    </a:cubicBezTo>
                    <a:cubicBezTo>
                      <a:pt x="731369" y="1241768"/>
                      <a:pt x="738044" y="1244611"/>
                      <a:pt x="739457" y="1239861"/>
                    </a:cubicBezTo>
                    <a:cubicBezTo>
                      <a:pt x="740870" y="1235110"/>
                      <a:pt x="743254" y="1234562"/>
                      <a:pt x="747051" y="1234174"/>
                    </a:cubicBezTo>
                    <a:cubicBezTo>
                      <a:pt x="750848" y="1233785"/>
                      <a:pt x="754645" y="1234174"/>
                      <a:pt x="755122" y="1238430"/>
                    </a:cubicBezTo>
                    <a:cubicBezTo>
                      <a:pt x="755651" y="1242421"/>
                      <a:pt x="759173" y="1245327"/>
                      <a:pt x="763192" y="1245088"/>
                    </a:cubicBezTo>
                    <a:cubicBezTo>
                      <a:pt x="766513" y="1244611"/>
                      <a:pt x="768897" y="1245565"/>
                      <a:pt x="771263" y="1251728"/>
                    </a:cubicBezTo>
                    <a:cubicBezTo>
                      <a:pt x="773630" y="1257892"/>
                      <a:pt x="777904" y="1257026"/>
                      <a:pt x="781224" y="1257892"/>
                    </a:cubicBezTo>
                    <a:cubicBezTo>
                      <a:pt x="784544" y="1258757"/>
                      <a:pt x="786928" y="1258845"/>
                      <a:pt x="787405" y="1264550"/>
                    </a:cubicBezTo>
                    <a:cubicBezTo>
                      <a:pt x="787882" y="1270254"/>
                      <a:pt x="792138" y="1273080"/>
                      <a:pt x="797842" y="1273080"/>
                    </a:cubicBezTo>
                    <a:cubicBezTo>
                      <a:pt x="803546" y="1273080"/>
                      <a:pt x="808279" y="1270713"/>
                      <a:pt x="808279" y="1266916"/>
                    </a:cubicBezTo>
                    <a:cubicBezTo>
                      <a:pt x="808279" y="1263119"/>
                      <a:pt x="811123" y="1262642"/>
                      <a:pt x="813577" y="1263119"/>
                    </a:cubicBezTo>
                    <a:cubicBezTo>
                      <a:pt x="816032" y="1263596"/>
                      <a:pt x="815467" y="1265962"/>
                      <a:pt x="814990" y="1270183"/>
                    </a:cubicBezTo>
                    <a:cubicBezTo>
                      <a:pt x="814513" y="1274404"/>
                      <a:pt x="812624" y="1282051"/>
                      <a:pt x="816421" y="1282546"/>
                    </a:cubicBezTo>
                    <a:cubicBezTo>
                      <a:pt x="820218" y="1283040"/>
                      <a:pt x="821171" y="1282546"/>
                      <a:pt x="822125" y="1278272"/>
                    </a:cubicBezTo>
                    <a:cubicBezTo>
                      <a:pt x="823079" y="1273998"/>
                      <a:pt x="823061" y="1272974"/>
                      <a:pt x="828765" y="1272974"/>
                    </a:cubicBezTo>
                    <a:cubicBezTo>
                      <a:pt x="834469" y="1272974"/>
                      <a:pt x="838726" y="1270130"/>
                      <a:pt x="838726" y="1266810"/>
                    </a:cubicBezTo>
                    <a:cubicBezTo>
                      <a:pt x="838726" y="1263490"/>
                      <a:pt x="838726" y="1261106"/>
                      <a:pt x="836359" y="1259216"/>
                    </a:cubicBezTo>
                    <a:cubicBezTo>
                      <a:pt x="833993" y="1257327"/>
                      <a:pt x="832562" y="1254942"/>
                      <a:pt x="840156" y="1253053"/>
                    </a:cubicBezTo>
                    <a:cubicBezTo>
                      <a:pt x="847750" y="1251163"/>
                      <a:pt x="845843" y="1246872"/>
                      <a:pt x="846320" y="1242121"/>
                    </a:cubicBezTo>
                    <a:cubicBezTo>
                      <a:pt x="846796" y="1237371"/>
                      <a:pt x="850594" y="1235958"/>
                      <a:pt x="854867" y="1235481"/>
                    </a:cubicBezTo>
                    <a:cubicBezTo>
                      <a:pt x="859141" y="1235004"/>
                      <a:pt x="854390" y="1229317"/>
                      <a:pt x="858664" y="1228841"/>
                    </a:cubicBezTo>
                    <a:cubicBezTo>
                      <a:pt x="862938" y="1228364"/>
                      <a:pt x="857234" y="1227410"/>
                      <a:pt x="853366" y="1227410"/>
                    </a:cubicBezTo>
                    <a:cubicBezTo>
                      <a:pt x="849498" y="1227410"/>
                      <a:pt x="847203" y="1228364"/>
                      <a:pt x="848633" y="1224090"/>
                    </a:cubicBezTo>
                    <a:cubicBezTo>
                      <a:pt x="850064" y="1219816"/>
                      <a:pt x="855697" y="1219339"/>
                      <a:pt x="856686" y="1217450"/>
                    </a:cubicBezTo>
                    <a:cubicBezTo>
                      <a:pt x="857675" y="1215560"/>
                      <a:pt x="865234" y="1215542"/>
                      <a:pt x="861437" y="1211286"/>
                    </a:cubicBezTo>
                    <a:cubicBezTo>
                      <a:pt x="857640" y="1207030"/>
                      <a:pt x="858594" y="1203692"/>
                      <a:pt x="861437" y="1203215"/>
                    </a:cubicBezTo>
                    <a:cubicBezTo>
                      <a:pt x="864280" y="1202739"/>
                      <a:pt x="866735" y="1196557"/>
                      <a:pt x="866188" y="1190853"/>
                    </a:cubicBezTo>
                    <a:cubicBezTo>
                      <a:pt x="865640" y="1185149"/>
                      <a:pt x="866188" y="1178985"/>
                      <a:pt x="863344" y="1176619"/>
                    </a:cubicBezTo>
                    <a:cubicBezTo>
                      <a:pt x="860501" y="1174252"/>
                      <a:pt x="857163" y="1171321"/>
                      <a:pt x="860960" y="1170915"/>
                    </a:cubicBezTo>
                    <a:cubicBezTo>
                      <a:pt x="864757" y="1170508"/>
                      <a:pt x="867141" y="1168548"/>
                      <a:pt x="863344" y="1166164"/>
                    </a:cubicBezTo>
                    <a:cubicBezTo>
                      <a:pt x="859547" y="1163780"/>
                      <a:pt x="857163" y="1157634"/>
                      <a:pt x="853843" y="1159100"/>
                    </a:cubicBezTo>
                    <a:cubicBezTo>
                      <a:pt x="850523" y="1160566"/>
                      <a:pt x="847203" y="1163374"/>
                      <a:pt x="848156" y="1157687"/>
                    </a:cubicBezTo>
                    <a:cubicBezTo>
                      <a:pt x="849110" y="1152000"/>
                      <a:pt x="854796" y="1150093"/>
                      <a:pt x="857163" y="1154367"/>
                    </a:cubicBezTo>
                    <a:cubicBezTo>
                      <a:pt x="859530" y="1158641"/>
                      <a:pt x="864227" y="1160054"/>
                      <a:pt x="866188" y="1157210"/>
                    </a:cubicBezTo>
                    <a:cubicBezTo>
                      <a:pt x="868148" y="1154367"/>
                      <a:pt x="875671" y="1153413"/>
                      <a:pt x="876625" y="1147709"/>
                    </a:cubicBezTo>
                    <a:cubicBezTo>
                      <a:pt x="877579" y="1142005"/>
                      <a:pt x="873781" y="1140115"/>
                      <a:pt x="880422" y="1140115"/>
                    </a:cubicBezTo>
                    <a:cubicBezTo>
                      <a:pt x="887062" y="1140115"/>
                      <a:pt x="892784" y="1140115"/>
                      <a:pt x="892784" y="1135841"/>
                    </a:cubicBezTo>
                    <a:cubicBezTo>
                      <a:pt x="892784" y="1131567"/>
                      <a:pt x="880422" y="1134905"/>
                      <a:pt x="880422" y="1130632"/>
                    </a:cubicBezTo>
                    <a:cubicBezTo>
                      <a:pt x="880422" y="1126358"/>
                      <a:pt x="881375" y="1125333"/>
                      <a:pt x="885173" y="1125333"/>
                    </a:cubicBezTo>
                    <a:cubicBezTo>
                      <a:pt x="888969" y="1125333"/>
                      <a:pt x="896087" y="1128177"/>
                      <a:pt x="897040" y="1123444"/>
                    </a:cubicBezTo>
                    <a:cubicBezTo>
                      <a:pt x="897994" y="1118711"/>
                      <a:pt x="897517" y="1114896"/>
                      <a:pt x="900837" y="1113466"/>
                    </a:cubicBezTo>
                    <a:cubicBezTo>
                      <a:pt x="904157" y="1112035"/>
                      <a:pt x="909385" y="1111099"/>
                      <a:pt x="906524" y="1106402"/>
                    </a:cubicBezTo>
                    <a:cubicBezTo>
                      <a:pt x="903663" y="1101704"/>
                      <a:pt x="905111" y="1092644"/>
                      <a:pt x="900837" y="1092644"/>
                    </a:cubicBezTo>
                    <a:cubicBezTo>
                      <a:pt x="896563" y="1092644"/>
                      <a:pt x="888016" y="1096918"/>
                      <a:pt x="884696" y="1094534"/>
                    </a:cubicBezTo>
                    <a:cubicBezTo>
                      <a:pt x="881375" y="1092150"/>
                      <a:pt x="869985" y="1083620"/>
                      <a:pt x="881852" y="1084573"/>
                    </a:cubicBezTo>
                    <a:cubicBezTo>
                      <a:pt x="893720" y="1085527"/>
                      <a:pt x="903204" y="1089871"/>
                      <a:pt x="903204" y="1085050"/>
                    </a:cubicBezTo>
                    <a:cubicBezTo>
                      <a:pt x="903204" y="1080229"/>
                      <a:pt x="914118" y="1085527"/>
                      <a:pt x="914118" y="1080300"/>
                    </a:cubicBezTo>
                    <a:cubicBezTo>
                      <a:pt x="914118" y="1075072"/>
                      <a:pt x="914595" y="1073659"/>
                      <a:pt x="910798" y="1069862"/>
                    </a:cubicBezTo>
                    <a:cubicBezTo>
                      <a:pt x="907000" y="1066065"/>
                      <a:pt x="910798" y="1061315"/>
                      <a:pt x="903204" y="1062798"/>
                    </a:cubicBezTo>
                    <a:cubicBezTo>
                      <a:pt x="895610" y="1064282"/>
                      <a:pt x="889446" y="1064688"/>
                      <a:pt x="889446" y="1059478"/>
                    </a:cubicBezTo>
                    <a:cubicBezTo>
                      <a:pt x="889446" y="1054268"/>
                      <a:pt x="892766" y="1057571"/>
                      <a:pt x="894744" y="1052820"/>
                    </a:cubicBezTo>
                    <a:cubicBezTo>
                      <a:pt x="896722" y="1048069"/>
                      <a:pt x="905199" y="1049023"/>
                      <a:pt x="908043" y="1052343"/>
                    </a:cubicBezTo>
                    <a:cubicBezTo>
                      <a:pt x="910705" y="1055431"/>
                      <a:pt x="915366" y="1055776"/>
                      <a:pt x="918454" y="1053113"/>
                    </a:cubicBezTo>
                    <a:cubicBezTo>
                      <a:pt x="919023" y="1052622"/>
                      <a:pt x="919514" y="1052047"/>
                      <a:pt x="919910" y="1051407"/>
                    </a:cubicBezTo>
                    <a:cubicBezTo>
                      <a:pt x="923230" y="1046657"/>
                      <a:pt x="926074" y="1046657"/>
                      <a:pt x="928458" y="1042860"/>
                    </a:cubicBezTo>
                    <a:cubicBezTo>
                      <a:pt x="930842" y="1039063"/>
                      <a:pt x="928458" y="1039063"/>
                      <a:pt x="923707" y="1037562"/>
                    </a:cubicBezTo>
                    <a:cubicBezTo>
                      <a:pt x="918957" y="1036060"/>
                      <a:pt x="919433" y="1031398"/>
                      <a:pt x="924184" y="1029491"/>
                    </a:cubicBezTo>
                    <a:cubicBezTo>
                      <a:pt x="928934" y="1027583"/>
                      <a:pt x="932714" y="1023327"/>
                      <a:pt x="934621" y="1027601"/>
                    </a:cubicBezTo>
                    <a:cubicBezTo>
                      <a:pt x="936528" y="1031875"/>
                      <a:pt x="940785" y="1032899"/>
                      <a:pt x="942215" y="1029491"/>
                    </a:cubicBezTo>
                    <a:cubicBezTo>
                      <a:pt x="943646" y="1026082"/>
                      <a:pt x="947513" y="1023804"/>
                      <a:pt x="950763" y="1026648"/>
                    </a:cubicBezTo>
                    <a:cubicBezTo>
                      <a:pt x="954012" y="1029491"/>
                      <a:pt x="958834" y="1028078"/>
                      <a:pt x="961677" y="1025235"/>
                    </a:cubicBezTo>
                    <a:cubicBezTo>
                      <a:pt x="964520" y="1022391"/>
                      <a:pt x="971637" y="1024758"/>
                      <a:pt x="971637" y="1020961"/>
                    </a:cubicBezTo>
                    <a:cubicBezTo>
                      <a:pt x="971637" y="1017164"/>
                      <a:pt x="971637" y="1016687"/>
                      <a:pt x="968317" y="1015257"/>
                    </a:cubicBezTo>
                    <a:cubicBezTo>
                      <a:pt x="964997" y="1013826"/>
                      <a:pt x="961677" y="1009570"/>
                      <a:pt x="968317" y="1009093"/>
                    </a:cubicBezTo>
                    <a:cubicBezTo>
                      <a:pt x="974957" y="1008616"/>
                      <a:pt x="975911" y="1008616"/>
                      <a:pt x="977819" y="1002912"/>
                    </a:cubicBezTo>
                    <a:cubicBezTo>
                      <a:pt x="979726" y="997208"/>
                      <a:pt x="977342" y="997225"/>
                      <a:pt x="982551" y="996272"/>
                    </a:cubicBezTo>
                    <a:cubicBezTo>
                      <a:pt x="987761" y="995318"/>
                      <a:pt x="992052" y="996272"/>
                      <a:pt x="988733" y="1000546"/>
                    </a:cubicBezTo>
                    <a:cubicBezTo>
                      <a:pt x="985413" y="1004819"/>
                      <a:pt x="982551" y="1007186"/>
                      <a:pt x="982551" y="1009570"/>
                    </a:cubicBezTo>
                    <a:cubicBezTo>
                      <a:pt x="982773" y="1012397"/>
                      <a:pt x="981732" y="1015177"/>
                      <a:pt x="979708" y="1017164"/>
                    </a:cubicBezTo>
                    <a:cubicBezTo>
                      <a:pt x="976865" y="1020484"/>
                      <a:pt x="977819" y="1025694"/>
                      <a:pt x="980185" y="1027124"/>
                    </a:cubicBezTo>
                    <a:cubicBezTo>
                      <a:pt x="982551" y="1028555"/>
                      <a:pt x="987779" y="1026171"/>
                      <a:pt x="990145" y="1022850"/>
                    </a:cubicBezTo>
                    <a:cubicBezTo>
                      <a:pt x="992512" y="1019530"/>
                      <a:pt x="998216" y="1022850"/>
                      <a:pt x="999646" y="1017552"/>
                    </a:cubicBezTo>
                    <a:cubicBezTo>
                      <a:pt x="1001077" y="1012254"/>
                      <a:pt x="1005810" y="1007574"/>
                      <a:pt x="1006711" y="1011848"/>
                    </a:cubicBezTo>
                    <a:cubicBezTo>
                      <a:pt x="1007611" y="1016122"/>
                      <a:pt x="1005757" y="1018912"/>
                      <a:pt x="1009077" y="1019442"/>
                    </a:cubicBezTo>
                    <a:cubicBezTo>
                      <a:pt x="1012397" y="1019972"/>
                      <a:pt x="1016671" y="1021349"/>
                      <a:pt x="1016671" y="1014691"/>
                    </a:cubicBezTo>
                    <a:cubicBezTo>
                      <a:pt x="1016671" y="1008033"/>
                      <a:pt x="1020468" y="1004254"/>
                      <a:pt x="1023735" y="1009482"/>
                    </a:cubicBezTo>
                    <a:cubicBezTo>
                      <a:pt x="1027002" y="1014709"/>
                      <a:pt x="1032283" y="1011848"/>
                      <a:pt x="1035603" y="1008051"/>
                    </a:cubicBezTo>
                    <a:cubicBezTo>
                      <a:pt x="1038923" y="1004254"/>
                      <a:pt x="1042261" y="996660"/>
                      <a:pt x="1048424" y="996660"/>
                    </a:cubicBezTo>
                    <a:cubicBezTo>
                      <a:pt x="1054588" y="996660"/>
                      <a:pt x="1065979" y="995707"/>
                      <a:pt x="1071683" y="988113"/>
                    </a:cubicBezTo>
                    <a:cubicBezTo>
                      <a:pt x="1077387" y="980519"/>
                      <a:pt x="1086871" y="981949"/>
                      <a:pt x="1087348" y="973878"/>
                    </a:cubicBezTo>
                    <a:cubicBezTo>
                      <a:pt x="1087825" y="965808"/>
                      <a:pt x="1087825" y="962964"/>
                      <a:pt x="1093988" y="962011"/>
                    </a:cubicBezTo>
                    <a:cubicBezTo>
                      <a:pt x="1100152" y="961057"/>
                      <a:pt x="1102059" y="956713"/>
                      <a:pt x="1103948" y="950143"/>
                    </a:cubicBezTo>
                    <a:cubicBezTo>
                      <a:pt x="1105838" y="943573"/>
                      <a:pt x="1107269" y="931158"/>
                      <a:pt x="1117724" y="927838"/>
                    </a:cubicBezTo>
                    <a:cubicBezTo>
                      <a:pt x="1128178" y="924518"/>
                      <a:pt x="1127684" y="923087"/>
                      <a:pt x="1134324" y="920774"/>
                    </a:cubicBezTo>
                    <a:cubicBezTo>
                      <a:pt x="1140964" y="918460"/>
                      <a:pt x="1141918" y="916977"/>
                      <a:pt x="1141918" y="913180"/>
                    </a:cubicBezTo>
                    <a:cubicBezTo>
                      <a:pt x="1141918" y="909383"/>
                      <a:pt x="1138598" y="904632"/>
                      <a:pt x="1137185" y="904155"/>
                    </a:cubicBezTo>
                    <a:cubicBezTo>
                      <a:pt x="1135772" y="903679"/>
                      <a:pt x="1136232" y="898469"/>
                      <a:pt x="1142395" y="898469"/>
                    </a:cubicBezTo>
                    <a:cubicBezTo>
                      <a:pt x="1148558" y="898469"/>
                      <a:pt x="1145238" y="897992"/>
                      <a:pt x="1148099" y="903220"/>
                    </a:cubicBezTo>
                    <a:cubicBezTo>
                      <a:pt x="1150960" y="908447"/>
                      <a:pt x="1150943" y="904632"/>
                      <a:pt x="1158059" y="906063"/>
                    </a:cubicBezTo>
                    <a:cubicBezTo>
                      <a:pt x="1165177" y="907493"/>
                      <a:pt x="1159967" y="912703"/>
                      <a:pt x="1167084" y="912226"/>
                    </a:cubicBezTo>
                    <a:cubicBezTo>
                      <a:pt x="1174201" y="911749"/>
                      <a:pt x="1187959" y="914134"/>
                      <a:pt x="1187959" y="909860"/>
                    </a:cubicBezTo>
                    <a:cubicBezTo>
                      <a:pt x="1187959" y="905586"/>
                      <a:pt x="1187482" y="903696"/>
                      <a:pt x="1192232" y="905586"/>
                    </a:cubicBezTo>
                    <a:cubicBezTo>
                      <a:pt x="1196983" y="907476"/>
                      <a:pt x="1199826" y="908906"/>
                      <a:pt x="1203146" y="907493"/>
                    </a:cubicBezTo>
                    <a:cubicBezTo>
                      <a:pt x="1206467" y="906080"/>
                      <a:pt x="1206944" y="905586"/>
                      <a:pt x="1203146" y="904155"/>
                    </a:cubicBezTo>
                    <a:cubicBezTo>
                      <a:pt x="1199350" y="902725"/>
                      <a:pt x="1197460" y="897992"/>
                      <a:pt x="1200780" y="897091"/>
                    </a:cubicBezTo>
                    <a:cubicBezTo>
                      <a:pt x="1204313" y="896338"/>
                      <a:pt x="1207972" y="897618"/>
                      <a:pt x="1210264" y="900411"/>
                    </a:cubicBezTo>
                    <a:cubicBezTo>
                      <a:pt x="1211694" y="902796"/>
                      <a:pt x="1217328" y="904685"/>
                      <a:pt x="1219765" y="900888"/>
                    </a:cubicBezTo>
                    <a:cubicBezTo>
                      <a:pt x="1222202" y="897091"/>
                      <a:pt x="1229248" y="896615"/>
                      <a:pt x="1232127" y="899476"/>
                    </a:cubicBezTo>
                    <a:cubicBezTo>
                      <a:pt x="1235006" y="902336"/>
                      <a:pt x="1236860" y="902319"/>
                      <a:pt x="1240657" y="898045"/>
                    </a:cubicBezTo>
                    <a:cubicBezTo>
                      <a:pt x="1244454" y="893771"/>
                      <a:pt x="1245408" y="890451"/>
                      <a:pt x="1252048" y="891405"/>
                    </a:cubicBezTo>
                    <a:cubicBezTo>
                      <a:pt x="1258688" y="892358"/>
                      <a:pt x="1268189" y="892818"/>
                      <a:pt x="1273894" y="889497"/>
                    </a:cubicBezTo>
                    <a:cubicBezTo>
                      <a:pt x="1279598" y="886177"/>
                      <a:pt x="1282424" y="883334"/>
                      <a:pt x="1294291" y="882857"/>
                    </a:cubicBezTo>
                    <a:cubicBezTo>
                      <a:pt x="1306159" y="882380"/>
                      <a:pt x="1305205" y="876217"/>
                      <a:pt x="1314707" y="873833"/>
                    </a:cubicBezTo>
                    <a:cubicBezTo>
                      <a:pt x="1324208" y="871449"/>
                      <a:pt x="1327069" y="869100"/>
                      <a:pt x="1333692" y="862442"/>
                    </a:cubicBezTo>
                    <a:cubicBezTo>
                      <a:pt x="1340314" y="855784"/>
                      <a:pt x="1337488" y="853912"/>
                      <a:pt x="1344606" y="852958"/>
                    </a:cubicBezTo>
                    <a:cubicBezTo>
                      <a:pt x="1351723" y="852005"/>
                      <a:pt x="1349356" y="845364"/>
                      <a:pt x="1360747" y="845364"/>
                    </a:cubicBezTo>
                    <a:cubicBezTo>
                      <a:pt x="1372138" y="845364"/>
                      <a:pt x="1364544" y="840614"/>
                      <a:pt x="1372615" y="838724"/>
                    </a:cubicBezTo>
                    <a:cubicBezTo>
                      <a:pt x="1380686" y="836834"/>
                      <a:pt x="1376871" y="830176"/>
                      <a:pt x="1383529" y="830176"/>
                    </a:cubicBezTo>
                    <a:cubicBezTo>
                      <a:pt x="1390187" y="830176"/>
                      <a:pt x="1395397" y="829223"/>
                      <a:pt x="1398240" y="824878"/>
                    </a:cubicBezTo>
                    <a:cubicBezTo>
                      <a:pt x="1401083" y="820534"/>
                      <a:pt x="1407724" y="824878"/>
                      <a:pt x="1411997" y="821081"/>
                    </a:cubicBezTo>
                    <a:cubicBezTo>
                      <a:pt x="1416271" y="817284"/>
                      <a:pt x="1421499" y="816808"/>
                      <a:pt x="1421499" y="814017"/>
                    </a:cubicBezTo>
                    <a:cubicBezTo>
                      <a:pt x="1421499" y="811227"/>
                      <a:pt x="1419591" y="808719"/>
                      <a:pt x="1412474" y="810220"/>
                    </a:cubicBezTo>
                    <a:cubicBezTo>
                      <a:pt x="1405357" y="811721"/>
                      <a:pt x="1385419" y="814971"/>
                      <a:pt x="1373621" y="811174"/>
                    </a:cubicBezTo>
                    <a:cubicBezTo>
                      <a:pt x="1361824" y="807377"/>
                      <a:pt x="1356067" y="802626"/>
                      <a:pt x="1349427" y="801213"/>
                    </a:cubicBezTo>
                    <a:cubicBezTo>
                      <a:pt x="1342787" y="799801"/>
                      <a:pt x="1338036" y="795915"/>
                      <a:pt x="1333762" y="795915"/>
                    </a:cubicBezTo>
                    <a:cubicBezTo>
                      <a:pt x="1329488" y="795915"/>
                      <a:pt x="1323784" y="794962"/>
                      <a:pt x="1319987" y="797805"/>
                    </a:cubicBezTo>
                    <a:cubicBezTo>
                      <a:pt x="1314657" y="801479"/>
                      <a:pt x="1308419" y="803617"/>
                      <a:pt x="1301956" y="803986"/>
                    </a:cubicBezTo>
                    <a:cubicBezTo>
                      <a:pt x="1295793" y="803986"/>
                      <a:pt x="1287722" y="804463"/>
                      <a:pt x="1285355" y="807783"/>
                    </a:cubicBezTo>
                    <a:cubicBezTo>
                      <a:pt x="1282989" y="811103"/>
                      <a:pt x="1277284" y="815377"/>
                      <a:pt x="1271580" y="814847"/>
                    </a:cubicBezTo>
                    <a:lnTo>
                      <a:pt x="1244048" y="812481"/>
                    </a:lnTo>
                    <a:cubicBezTo>
                      <a:pt x="1244048" y="812481"/>
                      <a:pt x="1247386" y="808207"/>
                      <a:pt x="1257823" y="808207"/>
                    </a:cubicBezTo>
                    <a:cubicBezTo>
                      <a:pt x="1268260" y="808207"/>
                      <a:pt x="1273964" y="809143"/>
                      <a:pt x="1275854" y="804887"/>
                    </a:cubicBezTo>
                    <a:cubicBezTo>
                      <a:pt x="1277743" y="800631"/>
                      <a:pt x="1284401" y="799589"/>
                      <a:pt x="1288676" y="799589"/>
                    </a:cubicBezTo>
                    <a:cubicBezTo>
                      <a:pt x="1292949" y="799589"/>
                      <a:pt x="1302433" y="797681"/>
                      <a:pt x="1303863" y="794838"/>
                    </a:cubicBezTo>
                    <a:cubicBezTo>
                      <a:pt x="1305294" y="791995"/>
                      <a:pt x="1311457" y="789540"/>
                      <a:pt x="1320464" y="786767"/>
                    </a:cubicBezTo>
                    <a:cubicBezTo>
                      <a:pt x="1329471" y="783995"/>
                      <a:pt x="1332332" y="781558"/>
                      <a:pt x="1330442" y="774405"/>
                    </a:cubicBezTo>
                    <a:cubicBezTo>
                      <a:pt x="1328552" y="767253"/>
                      <a:pt x="1332332" y="762537"/>
                      <a:pt x="1318080" y="763473"/>
                    </a:cubicBezTo>
                    <a:cubicBezTo>
                      <a:pt x="1305748" y="764503"/>
                      <a:pt x="1293525" y="766571"/>
                      <a:pt x="1281541" y="769654"/>
                    </a:cubicBezTo>
                    <a:cubicBezTo>
                      <a:pt x="1273947" y="771544"/>
                      <a:pt x="1271086" y="775818"/>
                      <a:pt x="1267289" y="780569"/>
                    </a:cubicBezTo>
                    <a:cubicBezTo>
                      <a:pt x="1263492" y="785319"/>
                      <a:pt x="1249258" y="790052"/>
                      <a:pt x="1262556" y="790052"/>
                    </a:cubicBezTo>
                    <a:cubicBezTo>
                      <a:pt x="1275854" y="790052"/>
                      <a:pt x="1291978" y="782458"/>
                      <a:pt x="1291501" y="787209"/>
                    </a:cubicBezTo>
                    <a:cubicBezTo>
                      <a:pt x="1291024" y="791959"/>
                      <a:pt x="1282000" y="795756"/>
                      <a:pt x="1272993" y="795280"/>
                    </a:cubicBezTo>
                    <a:cubicBezTo>
                      <a:pt x="1263986" y="794803"/>
                      <a:pt x="1262556" y="793849"/>
                      <a:pt x="1254962" y="794803"/>
                    </a:cubicBezTo>
                    <a:cubicBezTo>
                      <a:pt x="1247368" y="795756"/>
                      <a:pt x="1249664" y="792913"/>
                      <a:pt x="1240233" y="793390"/>
                    </a:cubicBezTo>
                    <a:cubicBezTo>
                      <a:pt x="1230803" y="793867"/>
                      <a:pt x="1223632" y="791959"/>
                      <a:pt x="1229319" y="789116"/>
                    </a:cubicBezTo>
                    <a:cubicBezTo>
                      <a:pt x="1235006" y="786273"/>
                      <a:pt x="1250211" y="787686"/>
                      <a:pt x="1250688" y="782935"/>
                    </a:cubicBezTo>
                    <a:cubicBezTo>
                      <a:pt x="1251165" y="778184"/>
                      <a:pt x="1261125" y="781045"/>
                      <a:pt x="1257752" y="773451"/>
                    </a:cubicBezTo>
                    <a:cubicBezTo>
                      <a:pt x="1254379" y="765858"/>
                      <a:pt x="1260595" y="760630"/>
                      <a:pt x="1267713" y="763950"/>
                    </a:cubicBezTo>
                    <a:cubicBezTo>
                      <a:pt x="1274830" y="767270"/>
                      <a:pt x="1280534" y="763473"/>
                      <a:pt x="1288605" y="761584"/>
                    </a:cubicBezTo>
                    <a:cubicBezTo>
                      <a:pt x="1296676" y="759694"/>
                      <a:pt x="1315184" y="760630"/>
                      <a:pt x="1318504" y="757787"/>
                    </a:cubicBezTo>
                    <a:cubicBezTo>
                      <a:pt x="1321824" y="754943"/>
                      <a:pt x="1317073" y="744965"/>
                      <a:pt x="1306141" y="744965"/>
                    </a:cubicBezTo>
                    <a:cubicBezTo>
                      <a:pt x="1295210" y="744965"/>
                      <a:pt x="1287633" y="739279"/>
                      <a:pt x="1278132" y="737901"/>
                    </a:cubicBezTo>
                    <a:cubicBezTo>
                      <a:pt x="1268631" y="736524"/>
                      <a:pt x="1258706" y="737424"/>
                      <a:pt x="1252984" y="732603"/>
                    </a:cubicBezTo>
                    <a:cubicBezTo>
                      <a:pt x="1247262" y="727782"/>
                      <a:pt x="1245920" y="725009"/>
                      <a:pt x="1244913" y="720735"/>
                    </a:cubicBezTo>
                    <a:cubicBezTo>
                      <a:pt x="1243906" y="716462"/>
                      <a:pt x="1254891" y="712665"/>
                      <a:pt x="1260101" y="718828"/>
                    </a:cubicBezTo>
                    <a:cubicBezTo>
                      <a:pt x="1265311" y="724992"/>
                      <a:pt x="1277196" y="734493"/>
                      <a:pt x="1290477" y="734493"/>
                    </a:cubicBezTo>
                    <a:cubicBezTo>
                      <a:pt x="1299596" y="734517"/>
                      <a:pt x="1308679" y="735631"/>
                      <a:pt x="1317533" y="737813"/>
                    </a:cubicBezTo>
                    <a:cubicBezTo>
                      <a:pt x="1321806" y="738767"/>
                      <a:pt x="1326080" y="745884"/>
                      <a:pt x="1333674" y="747791"/>
                    </a:cubicBezTo>
                    <a:cubicBezTo>
                      <a:pt x="1341268" y="749698"/>
                      <a:pt x="1363096" y="755385"/>
                      <a:pt x="1363096" y="763915"/>
                    </a:cubicBezTo>
                    <a:cubicBezTo>
                      <a:pt x="1362950" y="771717"/>
                      <a:pt x="1366252" y="779186"/>
                      <a:pt x="1372121" y="784330"/>
                    </a:cubicBezTo>
                    <a:cubicBezTo>
                      <a:pt x="1377807" y="789628"/>
                      <a:pt x="1389198" y="797152"/>
                      <a:pt x="1398223" y="793814"/>
                    </a:cubicBezTo>
                    <a:cubicBezTo>
                      <a:pt x="1407247" y="790476"/>
                      <a:pt x="1408660" y="773893"/>
                      <a:pt x="1411503" y="781010"/>
                    </a:cubicBezTo>
                    <a:cubicBezTo>
                      <a:pt x="1414346" y="788127"/>
                      <a:pt x="1414823" y="791924"/>
                      <a:pt x="1421481" y="793372"/>
                    </a:cubicBezTo>
                    <a:cubicBezTo>
                      <a:pt x="1428139" y="794820"/>
                      <a:pt x="1436669" y="793831"/>
                      <a:pt x="1435239" y="784825"/>
                    </a:cubicBezTo>
                    <a:cubicBezTo>
                      <a:pt x="1433808" y="775818"/>
                      <a:pt x="1430488" y="768206"/>
                      <a:pt x="1433808" y="764886"/>
                    </a:cubicBezTo>
                    <a:cubicBezTo>
                      <a:pt x="1437128" y="761566"/>
                      <a:pt x="1438082" y="751606"/>
                      <a:pt x="1435239" y="746855"/>
                    </a:cubicBezTo>
                    <a:cubicBezTo>
                      <a:pt x="1432395" y="742104"/>
                      <a:pt x="1427168" y="738784"/>
                      <a:pt x="1423371" y="740674"/>
                    </a:cubicBezTo>
                    <a:cubicBezTo>
                      <a:pt x="1419574" y="742564"/>
                      <a:pt x="1415300" y="747332"/>
                      <a:pt x="1413887" y="739738"/>
                    </a:cubicBezTo>
                    <a:cubicBezTo>
                      <a:pt x="1412474" y="732144"/>
                      <a:pt x="1427168" y="736418"/>
                      <a:pt x="1422417" y="729760"/>
                    </a:cubicBezTo>
                    <a:cubicBezTo>
                      <a:pt x="1417666" y="723102"/>
                      <a:pt x="1414823" y="729283"/>
                      <a:pt x="1407706" y="721689"/>
                    </a:cubicBezTo>
                    <a:cubicBezTo>
                      <a:pt x="1400589" y="714095"/>
                      <a:pt x="1393472" y="714095"/>
                      <a:pt x="1383988" y="707932"/>
                    </a:cubicBezTo>
                    <a:cubicBezTo>
                      <a:pt x="1374504" y="701768"/>
                      <a:pt x="1356456" y="690854"/>
                      <a:pt x="1350751" y="690854"/>
                    </a:cubicBezTo>
                    <a:cubicBezTo>
                      <a:pt x="1345047" y="690854"/>
                      <a:pt x="1340314" y="690854"/>
                      <a:pt x="1337471" y="698448"/>
                    </a:cubicBezTo>
                    <a:cubicBezTo>
                      <a:pt x="1334628" y="706042"/>
                      <a:pt x="1325603" y="707932"/>
                      <a:pt x="1326557" y="703658"/>
                    </a:cubicBezTo>
                    <a:cubicBezTo>
                      <a:pt x="1327511" y="699384"/>
                      <a:pt x="1327493" y="694651"/>
                      <a:pt x="1319899" y="694174"/>
                    </a:cubicBezTo>
                    <a:cubicBezTo>
                      <a:pt x="1312305" y="693697"/>
                      <a:pt x="1305188" y="689424"/>
                      <a:pt x="1315166" y="687993"/>
                    </a:cubicBezTo>
                    <a:cubicBezTo>
                      <a:pt x="1325144" y="686563"/>
                      <a:pt x="1346955" y="689424"/>
                      <a:pt x="1346955" y="683719"/>
                    </a:cubicBezTo>
                    <a:cubicBezTo>
                      <a:pt x="1346955" y="678015"/>
                      <a:pt x="1335563" y="672805"/>
                      <a:pt x="1329877" y="672328"/>
                    </a:cubicBezTo>
                    <a:cubicBezTo>
                      <a:pt x="1324190" y="671852"/>
                      <a:pt x="1315166" y="674236"/>
                      <a:pt x="1311369" y="678033"/>
                    </a:cubicBezTo>
                    <a:cubicBezTo>
                      <a:pt x="1307572" y="681830"/>
                      <a:pt x="1298547" y="679463"/>
                      <a:pt x="1289523" y="675189"/>
                    </a:cubicBezTo>
                    <a:cubicBezTo>
                      <a:pt x="1280499" y="670916"/>
                      <a:pt x="1280039" y="665688"/>
                      <a:pt x="1289064" y="666165"/>
                    </a:cubicBezTo>
                    <a:cubicBezTo>
                      <a:pt x="1298088" y="666642"/>
                      <a:pt x="1308985" y="671869"/>
                      <a:pt x="1313788" y="668531"/>
                    </a:cubicBezTo>
                    <a:cubicBezTo>
                      <a:pt x="1318592" y="665194"/>
                      <a:pt x="1325656" y="664275"/>
                      <a:pt x="1329453" y="664275"/>
                    </a:cubicBezTo>
                    <a:cubicBezTo>
                      <a:pt x="1333250" y="664275"/>
                      <a:pt x="1340367" y="665211"/>
                      <a:pt x="1339414" y="660478"/>
                    </a:cubicBezTo>
                    <a:cubicBezTo>
                      <a:pt x="1338460" y="655745"/>
                      <a:pt x="1324702" y="654297"/>
                      <a:pt x="1319493" y="652408"/>
                    </a:cubicBezTo>
                    <a:cubicBezTo>
                      <a:pt x="1312782" y="650364"/>
                      <a:pt x="1305573" y="650694"/>
                      <a:pt x="1299077" y="653344"/>
                    </a:cubicBezTo>
                    <a:cubicBezTo>
                      <a:pt x="1292437" y="656205"/>
                      <a:pt x="1273929" y="662368"/>
                      <a:pt x="1272022" y="656681"/>
                    </a:cubicBezTo>
                    <a:cubicBezTo>
                      <a:pt x="1270115" y="650995"/>
                      <a:pt x="1276296" y="649617"/>
                      <a:pt x="1284384" y="649617"/>
                    </a:cubicBezTo>
                    <a:cubicBezTo>
                      <a:pt x="1292472" y="649617"/>
                      <a:pt x="1290070" y="644407"/>
                      <a:pt x="1283430" y="642023"/>
                    </a:cubicBezTo>
                    <a:cubicBezTo>
                      <a:pt x="1276790" y="639639"/>
                      <a:pt x="1276366" y="631109"/>
                      <a:pt x="1286274" y="636337"/>
                    </a:cubicBezTo>
                    <a:cubicBezTo>
                      <a:pt x="1296181" y="641564"/>
                      <a:pt x="1317126" y="650571"/>
                      <a:pt x="1325126" y="641635"/>
                    </a:cubicBezTo>
                    <a:cubicBezTo>
                      <a:pt x="1333126" y="632699"/>
                      <a:pt x="1343634" y="639251"/>
                      <a:pt x="1343157" y="633564"/>
                    </a:cubicBezTo>
                    <a:cubicBezTo>
                      <a:pt x="1342681" y="627877"/>
                      <a:pt x="1337948" y="625970"/>
                      <a:pt x="1332720" y="623109"/>
                    </a:cubicBezTo>
                    <a:cubicBezTo>
                      <a:pt x="1327493" y="620248"/>
                      <a:pt x="1320853" y="613626"/>
                      <a:pt x="1322283" y="610747"/>
                    </a:cubicBezTo>
                    <a:cubicBezTo>
                      <a:pt x="1323713" y="607868"/>
                      <a:pt x="1334151" y="615021"/>
                      <a:pt x="1339361" y="620230"/>
                    </a:cubicBezTo>
                    <a:cubicBezTo>
                      <a:pt x="1344570" y="625440"/>
                      <a:pt x="1349815" y="632098"/>
                      <a:pt x="1355025" y="630209"/>
                    </a:cubicBezTo>
                    <a:cubicBezTo>
                      <a:pt x="1360235" y="628319"/>
                      <a:pt x="1357869" y="623144"/>
                      <a:pt x="1361206" y="620230"/>
                    </a:cubicBezTo>
                    <a:cubicBezTo>
                      <a:pt x="1364544" y="617317"/>
                      <a:pt x="1371167" y="616910"/>
                      <a:pt x="1371167" y="622138"/>
                    </a:cubicBezTo>
                    <a:cubicBezTo>
                      <a:pt x="1371167" y="627365"/>
                      <a:pt x="1374487" y="630209"/>
                      <a:pt x="1382081" y="633529"/>
                    </a:cubicBezTo>
                    <a:cubicBezTo>
                      <a:pt x="1389675" y="636849"/>
                      <a:pt x="1390629" y="642059"/>
                      <a:pt x="1400112" y="643966"/>
                    </a:cubicBezTo>
                    <a:cubicBezTo>
                      <a:pt x="1409596" y="645873"/>
                      <a:pt x="1421481" y="651030"/>
                      <a:pt x="1425755" y="644920"/>
                    </a:cubicBezTo>
                    <a:cubicBezTo>
                      <a:pt x="1430028" y="638809"/>
                      <a:pt x="1439035" y="636372"/>
                      <a:pt x="1449472" y="636372"/>
                    </a:cubicBezTo>
                    <a:cubicBezTo>
                      <a:pt x="1459910" y="636372"/>
                      <a:pt x="1470365" y="638262"/>
                      <a:pt x="1468899" y="629732"/>
                    </a:cubicBezTo>
                    <a:cubicBezTo>
                      <a:pt x="1467433" y="621202"/>
                      <a:pt x="1467945" y="622668"/>
                      <a:pt x="1471742" y="619754"/>
                    </a:cubicBezTo>
                    <a:cubicBezTo>
                      <a:pt x="1475539" y="616840"/>
                      <a:pt x="1476016" y="612690"/>
                      <a:pt x="1467945" y="612160"/>
                    </a:cubicBezTo>
                    <a:cubicBezTo>
                      <a:pt x="1459875" y="611630"/>
                      <a:pt x="1460881" y="612160"/>
                      <a:pt x="1453711" y="609316"/>
                    </a:cubicBezTo>
                    <a:cubicBezTo>
                      <a:pt x="1446541" y="606473"/>
                      <a:pt x="1440431" y="604566"/>
                      <a:pt x="1434285" y="604566"/>
                    </a:cubicBezTo>
                    <a:cubicBezTo>
                      <a:pt x="1428139" y="604566"/>
                      <a:pt x="1426691" y="605996"/>
                      <a:pt x="1429552" y="610747"/>
                    </a:cubicBezTo>
                    <a:cubicBezTo>
                      <a:pt x="1432413" y="615498"/>
                      <a:pt x="1438082" y="622615"/>
                      <a:pt x="1431441" y="619277"/>
                    </a:cubicBezTo>
                    <a:cubicBezTo>
                      <a:pt x="1424801" y="615939"/>
                      <a:pt x="1429075" y="607427"/>
                      <a:pt x="1421481" y="607427"/>
                    </a:cubicBezTo>
                    <a:cubicBezTo>
                      <a:pt x="1413887" y="607427"/>
                      <a:pt x="1411503" y="601246"/>
                      <a:pt x="1415777" y="599833"/>
                    </a:cubicBezTo>
                    <a:cubicBezTo>
                      <a:pt x="1420050" y="598420"/>
                      <a:pt x="1421481" y="599356"/>
                      <a:pt x="1420050" y="594129"/>
                    </a:cubicBezTo>
                    <a:cubicBezTo>
                      <a:pt x="1418620" y="588901"/>
                      <a:pt x="1427645" y="584645"/>
                      <a:pt x="1430488" y="590808"/>
                    </a:cubicBezTo>
                    <a:cubicBezTo>
                      <a:pt x="1433331" y="596972"/>
                      <a:pt x="1438082" y="597449"/>
                      <a:pt x="1445199" y="598402"/>
                    </a:cubicBezTo>
                    <a:cubicBezTo>
                      <a:pt x="1452316" y="599356"/>
                      <a:pt x="1458974" y="604566"/>
                      <a:pt x="1465137" y="599356"/>
                    </a:cubicBezTo>
                    <a:cubicBezTo>
                      <a:pt x="1471301" y="594146"/>
                      <a:pt x="1472731" y="596036"/>
                      <a:pt x="1480802" y="594605"/>
                    </a:cubicBezTo>
                    <a:cubicBezTo>
                      <a:pt x="1488873" y="593175"/>
                      <a:pt x="1500228" y="594605"/>
                      <a:pt x="1503107" y="587011"/>
                    </a:cubicBezTo>
                    <a:cubicBezTo>
                      <a:pt x="1505985" y="579418"/>
                      <a:pt x="1505491" y="577510"/>
                      <a:pt x="1511655" y="576574"/>
                    </a:cubicBezTo>
                    <a:cubicBezTo>
                      <a:pt x="1517818" y="575638"/>
                      <a:pt x="1514975" y="570870"/>
                      <a:pt x="1511178" y="570393"/>
                    </a:cubicBezTo>
                    <a:cubicBezTo>
                      <a:pt x="1507381" y="569916"/>
                      <a:pt x="1502630" y="576097"/>
                      <a:pt x="1500740" y="571824"/>
                    </a:cubicBezTo>
                    <a:cubicBezTo>
                      <a:pt x="1498851" y="567550"/>
                      <a:pt x="1496944" y="568027"/>
                      <a:pt x="1493676" y="571824"/>
                    </a:cubicBezTo>
                    <a:cubicBezTo>
                      <a:pt x="1490409" y="575621"/>
                      <a:pt x="1485606" y="573254"/>
                      <a:pt x="1481809" y="569916"/>
                    </a:cubicBezTo>
                    <a:cubicBezTo>
                      <a:pt x="1478012" y="566578"/>
                      <a:pt x="1480378" y="565183"/>
                      <a:pt x="1482762" y="562852"/>
                    </a:cubicBezTo>
                    <a:cubicBezTo>
                      <a:pt x="1485147" y="560521"/>
                      <a:pt x="1486559" y="559532"/>
                      <a:pt x="1481332" y="553369"/>
                    </a:cubicBezTo>
                    <a:cubicBezTo>
                      <a:pt x="1476104" y="547205"/>
                      <a:pt x="1470895" y="546304"/>
                      <a:pt x="1467098" y="548618"/>
                    </a:cubicBezTo>
                    <a:cubicBezTo>
                      <a:pt x="1463301" y="550931"/>
                      <a:pt x="1456183" y="554322"/>
                      <a:pt x="1456183" y="547664"/>
                    </a:cubicBezTo>
                    <a:cubicBezTo>
                      <a:pt x="1456183" y="541006"/>
                      <a:pt x="1464713" y="546728"/>
                      <a:pt x="1462347" y="539134"/>
                    </a:cubicBezTo>
                    <a:cubicBezTo>
                      <a:pt x="1459981" y="531540"/>
                      <a:pt x="1462347" y="530587"/>
                      <a:pt x="1468987" y="530587"/>
                    </a:cubicBezTo>
                    <a:cubicBezTo>
                      <a:pt x="1475627" y="530587"/>
                      <a:pt x="1480378" y="535337"/>
                      <a:pt x="1481349" y="538658"/>
                    </a:cubicBezTo>
                    <a:cubicBezTo>
                      <a:pt x="1482321" y="541978"/>
                      <a:pt x="1493217" y="548141"/>
                      <a:pt x="1495107" y="542931"/>
                    </a:cubicBezTo>
                    <a:cubicBezTo>
                      <a:pt x="1496997" y="537721"/>
                      <a:pt x="1497014" y="525359"/>
                      <a:pt x="1499857" y="521562"/>
                    </a:cubicBezTo>
                    <a:cubicBezTo>
                      <a:pt x="1502701" y="517765"/>
                      <a:pt x="1510295" y="503054"/>
                      <a:pt x="1502224" y="498304"/>
                    </a:cubicBezTo>
                    <a:cubicBezTo>
                      <a:pt x="1494153" y="493553"/>
                      <a:pt x="1493217" y="492617"/>
                      <a:pt x="1489420" y="486913"/>
                    </a:cubicBezTo>
                    <a:cubicBezTo>
                      <a:pt x="1485623" y="481208"/>
                      <a:pt x="1480873" y="477906"/>
                      <a:pt x="1474232" y="479319"/>
                    </a:cubicBezTo>
                    <a:cubicBezTo>
                      <a:pt x="1467592" y="480732"/>
                      <a:pt x="1463795" y="484069"/>
                      <a:pt x="1459998" y="478842"/>
                    </a:cubicBezTo>
                    <a:cubicBezTo>
                      <a:pt x="1456201" y="473614"/>
                      <a:pt x="1451927" y="474586"/>
                      <a:pt x="1447636" y="476475"/>
                    </a:cubicBezTo>
                    <a:cubicBezTo>
                      <a:pt x="1443344" y="478365"/>
                      <a:pt x="1436245" y="480749"/>
                      <a:pt x="1436245" y="475045"/>
                    </a:cubicBezTo>
                    <a:cubicBezTo>
                      <a:pt x="1436245" y="469341"/>
                      <a:pt x="1428174" y="459857"/>
                      <a:pt x="1422470" y="457967"/>
                    </a:cubicBezTo>
                    <a:cubicBezTo>
                      <a:pt x="1416766" y="456078"/>
                      <a:pt x="1405392" y="462241"/>
                      <a:pt x="1408713" y="453217"/>
                    </a:cubicBezTo>
                    <a:cubicBezTo>
                      <a:pt x="1412033" y="444192"/>
                      <a:pt x="1417737" y="441349"/>
                      <a:pt x="1422947" y="447530"/>
                    </a:cubicBezTo>
                    <a:cubicBezTo>
                      <a:pt x="1428157" y="453711"/>
                      <a:pt x="1442373" y="458444"/>
                      <a:pt x="1444316" y="452740"/>
                    </a:cubicBezTo>
                    <a:cubicBezTo>
                      <a:pt x="1446259" y="447036"/>
                      <a:pt x="1443839" y="448007"/>
                      <a:pt x="1452387" y="447053"/>
                    </a:cubicBezTo>
                    <a:cubicBezTo>
                      <a:pt x="1460934" y="446100"/>
                      <a:pt x="1472784" y="445623"/>
                      <a:pt x="1476581" y="442303"/>
                    </a:cubicBezTo>
                    <a:cubicBezTo>
                      <a:pt x="1480378" y="438983"/>
                      <a:pt x="1482285" y="438029"/>
                      <a:pt x="1488943" y="440872"/>
                    </a:cubicBezTo>
                    <a:cubicBezTo>
                      <a:pt x="1495601" y="443716"/>
                      <a:pt x="1500334" y="442303"/>
                      <a:pt x="1506021" y="443733"/>
                    </a:cubicBezTo>
                    <a:cubicBezTo>
                      <a:pt x="1511707" y="445164"/>
                      <a:pt x="1518842" y="446577"/>
                      <a:pt x="1514569" y="449897"/>
                    </a:cubicBezTo>
                    <a:cubicBezTo>
                      <a:pt x="1509170" y="454188"/>
                      <a:pt x="1506762" y="461230"/>
                      <a:pt x="1508405" y="467928"/>
                    </a:cubicBezTo>
                    <a:cubicBezTo>
                      <a:pt x="1510295" y="475999"/>
                      <a:pt x="1514569" y="480290"/>
                      <a:pt x="1515999" y="485977"/>
                    </a:cubicBezTo>
                    <a:cubicBezTo>
                      <a:pt x="1517430" y="491663"/>
                      <a:pt x="1527390" y="499257"/>
                      <a:pt x="1525006" y="492140"/>
                    </a:cubicBezTo>
                    <a:cubicBezTo>
                      <a:pt x="1522622" y="485023"/>
                      <a:pt x="1520273" y="479778"/>
                      <a:pt x="1520273" y="471248"/>
                    </a:cubicBezTo>
                    <a:cubicBezTo>
                      <a:pt x="1520273" y="462718"/>
                      <a:pt x="1521209" y="463654"/>
                      <a:pt x="1520273" y="457014"/>
                    </a:cubicBezTo>
                    <a:cubicBezTo>
                      <a:pt x="1519337" y="450374"/>
                      <a:pt x="1516476" y="448943"/>
                      <a:pt x="1522639" y="447530"/>
                    </a:cubicBezTo>
                    <a:cubicBezTo>
                      <a:pt x="1528803" y="446117"/>
                      <a:pt x="1534030" y="438983"/>
                      <a:pt x="1534030" y="432342"/>
                    </a:cubicBezTo>
                    <a:cubicBezTo>
                      <a:pt x="1534030" y="425702"/>
                      <a:pt x="1531187" y="416201"/>
                      <a:pt x="1526966" y="415724"/>
                    </a:cubicBezTo>
                    <a:cubicBezTo>
                      <a:pt x="1522745" y="415247"/>
                      <a:pt x="1512732" y="410973"/>
                      <a:pt x="1509871" y="414293"/>
                    </a:cubicBezTo>
                    <a:cubicBezTo>
                      <a:pt x="1507010" y="417614"/>
                      <a:pt x="1504184" y="419592"/>
                      <a:pt x="1495637" y="414770"/>
                    </a:cubicBezTo>
                    <a:cubicBezTo>
                      <a:pt x="1487089" y="409949"/>
                      <a:pt x="1476652" y="411450"/>
                      <a:pt x="1471442" y="406240"/>
                    </a:cubicBezTo>
                    <a:cubicBezTo>
                      <a:pt x="1466232" y="401031"/>
                      <a:pt x="1469535" y="401490"/>
                      <a:pt x="1462894" y="399176"/>
                    </a:cubicBezTo>
                    <a:cubicBezTo>
                      <a:pt x="1456254" y="396863"/>
                      <a:pt x="1468581" y="393490"/>
                      <a:pt x="1476175" y="393490"/>
                    </a:cubicBezTo>
                    <a:cubicBezTo>
                      <a:pt x="1483769" y="393490"/>
                      <a:pt x="1483769" y="396333"/>
                      <a:pt x="1491840" y="399653"/>
                    </a:cubicBezTo>
                    <a:cubicBezTo>
                      <a:pt x="1496715" y="402028"/>
                      <a:pt x="1502480" y="401673"/>
                      <a:pt x="1507028" y="398717"/>
                    </a:cubicBezTo>
                    <a:cubicBezTo>
                      <a:pt x="1509871" y="397287"/>
                      <a:pt x="1515098" y="394920"/>
                      <a:pt x="1504184" y="389216"/>
                    </a:cubicBezTo>
                    <a:cubicBezTo>
                      <a:pt x="1493270" y="383512"/>
                      <a:pt x="1489473" y="381145"/>
                      <a:pt x="1483292" y="377348"/>
                    </a:cubicBezTo>
                    <a:cubicBezTo>
                      <a:pt x="1477111" y="373551"/>
                      <a:pt x="1476228" y="377825"/>
                      <a:pt x="1466215" y="375458"/>
                    </a:cubicBezTo>
                    <a:cubicBezTo>
                      <a:pt x="1456201" y="373092"/>
                      <a:pt x="1452457" y="370708"/>
                      <a:pt x="1448660" y="376394"/>
                    </a:cubicBezTo>
                    <a:cubicBezTo>
                      <a:pt x="1444863" y="382081"/>
                      <a:pt x="1443910" y="396333"/>
                      <a:pt x="1438682" y="396333"/>
                    </a:cubicBezTo>
                    <a:cubicBezTo>
                      <a:pt x="1433455" y="396333"/>
                      <a:pt x="1427291" y="397287"/>
                      <a:pt x="1430134" y="388262"/>
                    </a:cubicBezTo>
                    <a:cubicBezTo>
                      <a:pt x="1432978" y="379238"/>
                      <a:pt x="1446753" y="369277"/>
                      <a:pt x="1446753" y="359317"/>
                    </a:cubicBezTo>
                    <a:cubicBezTo>
                      <a:pt x="1446753" y="349356"/>
                      <a:pt x="1445323" y="351723"/>
                      <a:pt x="1449596" y="344129"/>
                    </a:cubicBezTo>
                    <a:cubicBezTo>
                      <a:pt x="1453870" y="336535"/>
                      <a:pt x="1447706" y="324191"/>
                      <a:pt x="1460510" y="322778"/>
                    </a:cubicBezTo>
                    <a:cubicBezTo>
                      <a:pt x="1473314" y="321365"/>
                      <a:pt x="1486153" y="327511"/>
                      <a:pt x="1486153" y="317073"/>
                    </a:cubicBezTo>
                    <a:cubicBezTo>
                      <a:pt x="1486153" y="306636"/>
                      <a:pt x="1484246" y="308049"/>
                      <a:pt x="1492316" y="305206"/>
                    </a:cubicBezTo>
                    <a:cubicBezTo>
                      <a:pt x="1500387" y="302362"/>
                      <a:pt x="1508458" y="298565"/>
                      <a:pt x="1505615" y="295245"/>
                    </a:cubicBezTo>
                    <a:cubicBezTo>
                      <a:pt x="1502772" y="291925"/>
                      <a:pt x="1487566" y="295245"/>
                      <a:pt x="1488996" y="289947"/>
                    </a:cubicBezTo>
                    <a:cubicBezTo>
                      <a:pt x="1490427" y="284649"/>
                      <a:pt x="1496590" y="282883"/>
                      <a:pt x="1496590" y="274282"/>
                    </a:cubicBezTo>
                    <a:cubicBezTo>
                      <a:pt x="1496590" y="265682"/>
                      <a:pt x="1497544" y="264322"/>
                      <a:pt x="1502277" y="263368"/>
                    </a:cubicBezTo>
                    <a:cubicBezTo>
                      <a:pt x="1507010" y="262415"/>
                      <a:pt x="1513209" y="261479"/>
                      <a:pt x="1514639" y="263845"/>
                    </a:cubicBezTo>
                    <a:cubicBezTo>
                      <a:pt x="1516070" y="266212"/>
                      <a:pt x="1519937" y="269143"/>
                      <a:pt x="1527461" y="268119"/>
                    </a:cubicBezTo>
                    <a:cubicBezTo>
                      <a:pt x="1534984" y="267095"/>
                      <a:pt x="1540741" y="266212"/>
                      <a:pt x="1544538" y="258618"/>
                    </a:cubicBezTo>
                    <a:cubicBezTo>
                      <a:pt x="1548335" y="251024"/>
                      <a:pt x="1558313" y="250565"/>
                      <a:pt x="1552132" y="246256"/>
                    </a:cubicBezTo>
                    <a:cubicBezTo>
                      <a:pt x="1545951" y="241946"/>
                      <a:pt x="1543125" y="242935"/>
                      <a:pt x="1534101" y="243871"/>
                    </a:cubicBezTo>
                    <a:cubicBezTo>
                      <a:pt x="1525076" y="244807"/>
                      <a:pt x="1517023" y="248145"/>
                      <a:pt x="1510366" y="244348"/>
                    </a:cubicBezTo>
                    <a:cubicBezTo>
                      <a:pt x="1503708" y="240551"/>
                      <a:pt x="1504679" y="241505"/>
                      <a:pt x="1496131" y="242459"/>
                    </a:cubicBezTo>
                    <a:cubicBezTo>
                      <a:pt x="1487584" y="243412"/>
                      <a:pt x="1488060" y="241982"/>
                      <a:pt x="1484264" y="249523"/>
                    </a:cubicBezTo>
                    <a:cubicBezTo>
                      <a:pt x="1480466" y="257064"/>
                      <a:pt x="1474303" y="262803"/>
                      <a:pt x="1469076" y="259006"/>
                    </a:cubicBezTo>
                    <a:cubicBezTo>
                      <a:pt x="1463848" y="255209"/>
                      <a:pt x="1458162" y="247615"/>
                      <a:pt x="1467663" y="242882"/>
                    </a:cubicBezTo>
                    <a:cubicBezTo>
                      <a:pt x="1477164" y="238149"/>
                      <a:pt x="1478577" y="238132"/>
                      <a:pt x="1480943" y="234812"/>
                    </a:cubicBezTo>
                    <a:cubicBezTo>
                      <a:pt x="1483310" y="231492"/>
                      <a:pt x="1489491" y="230538"/>
                      <a:pt x="1498038" y="231015"/>
                    </a:cubicBezTo>
                    <a:cubicBezTo>
                      <a:pt x="1506586" y="231492"/>
                      <a:pt x="1508953" y="230061"/>
                      <a:pt x="1516547" y="233381"/>
                    </a:cubicBezTo>
                    <a:cubicBezTo>
                      <a:pt x="1524140" y="236701"/>
                      <a:pt x="1526984" y="237178"/>
                      <a:pt x="1532670" y="234335"/>
                    </a:cubicBezTo>
                    <a:cubicBezTo>
                      <a:pt x="1537386" y="231938"/>
                      <a:pt x="1542880" y="231593"/>
                      <a:pt x="1547858" y="233381"/>
                    </a:cubicBezTo>
                    <a:cubicBezTo>
                      <a:pt x="1551655" y="234812"/>
                      <a:pt x="1556883" y="236224"/>
                      <a:pt x="1568750" y="231951"/>
                    </a:cubicBezTo>
                    <a:cubicBezTo>
                      <a:pt x="1580618" y="227677"/>
                      <a:pt x="1578711" y="226264"/>
                      <a:pt x="1585828" y="221513"/>
                    </a:cubicBezTo>
                    <a:cubicBezTo>
                      <a:pt x="1592945" y="216763"/>
                      <a:pt x="1592486" y="213443"/>
                      <a:pt x="1582985" y="213443"/>
                    </a:cubicBezTo>
                    <a:cubicBezTo>
                      <a:pt x="1574917" y="213498"/>
                      <a:pt x="1566897" y="212215"/>
                      <a:pt x="1559249" y="209646"/>
                    </a:cubicBezTo>
                    <a:cubicBezTo>
                      <a:pt x="1551655" y="207279"/>
                      <a:pt x="1545969" y="210599"/>
                      <a:pt x="1540264" y="212966"/>
                    </a:cubicBezTo>
                    <a:cubicBezTo>
                      <a:pt x="1534560" y="215332"/>
                      <a:pt x="1522233" y="218670"/>
                      <a:pt x="1518436" y="213443"/>
                    </a:cubicBezTo>
                    <a:cubicBezTo>
                      <a:pt x="1514639" y="208215"/>
                      <a:pt x="1519390" y="207279"/>
                      <a:pt x="1526030" y="206379"/>
                    </a:cubicBezTo>
                    <a:cubicBezTo>
                      <a:pt x="1532670" y="205478"/>
                      <a:pt x="1536467" y="206855"/>
                      <a:pt x="1538392" y="201628"/>
                    </a:cubicBezTo>
                    <a:cubicBezTo>
                      <a:pt x="1540317" y="196400"/>
                      <a:pt x="1547417" y="198308"/>
                      <a:pt x="1554534" y="200215"/>
                    </a:cubicBezTo>
                    <a:cubicBezTo>
                      <a:pt x="1561651" y="202122"/>
                      <a:pt x="1584433" y="208286"/>
                      <a:pt x="1591073" y="204012"/>
                    </a:cubicBezTo>
                    <a:cubicBezTo>
                      <a:pt x="1597713" y="199738"/>
                      <a:pt x="1597237" y="196418"/>
                      <a:pt x="1607691" y="196418"/>
                    </a:cubicBezTo>
                    <a:cubicBezTo>
                      <a:pt x="1618146" y="196418"/>
                      <a:pt x="1636637" y="195464"/>
                      <a:pt x="1636160" y="191120"/>
                    </a:cubicBezTo>
                    <a:cubicBezTo>
                      <a:pt x="1635683" y="186776"/>
                      <a:pt x="1626199" y="190166"/>
                      <a:pt x="1626199" y="182572"/>
                    </a:cubicBezTo>
                    <a:cubicBezTo>
                      <a:pt x="1626199" y="174978"/>
                      <a:pt x="1628089" y="175508"/>
                      <a:pt x="1637590" y="177839"/>
                    </a:cubicBezTo>
                    <a:cubicBezTo>
                      <a:pt x="1647092" y="180171"/>
                      <a:pt x="1656098" y="179252"/>
                      <a:pt x="1660372" y="173566"/>
                    </a:cubicBezTo>
                    <a:cubicBezTo>
                      <a:pt x="1664646" y="167879"/>
                      <a:pt x="1671286" y="161203"/>
                      <a:pt x="1684567" y="157901"/>
                    </a:cubicBezTo>
                    <a:cubicBezTo>
                      <a:pt x="1697847" y="154598"/>
                      <a:pt x="1704982" y="153150"/>
                      <a:pt x="1704505" y="148877"/>
                    </a:cubicBezTo>
                    <a:cubicBezTo>
                      <a:pt x="1704029" y="144603"/>
                      <a:pt x="1707348" y="143578"/>
                      <a:pt x="1698819" y="141283"/>
                    </a:cubicBezTo>
                    <a:cubicBezTo>
                      <a:pt x="1690289" y="138987"/>
                      <a:pt x="1686951" y="132753"/>
                      <a:pt x="1679392" y="132753"/>
                    </a:cubicBezTo>
                    <a:cubicBezTo>
                      <a:pt x="1668934" y="132222"/>
                      <a:pt x="1658576" y="130444"/>
                      <a:pt x="1648540" y="127455"/>
                    </a:cubicBezTo>
                    <a:cubicBezTo>
                      <a:pt x="1641900" y="125088"/>
                      <a:pt x="1624327" y="122704"/>
                      <a:pt x="1618164" y="122704"/>
                    </a:cubicBezTo>
                    <a:cubicBezTo>
                      <a:pt x="1612000" y="122704"/>
                      <a:pt x="1595382" y="121291"/>
                      <a:pt x="1587788" y="121750"/>
                    </a:cubicBezTo>
                    <a:cubicBezTo>
                      <a:pt x="1580194" y="122209"/>
                      <a:pt x="1562640" y="124611"/>
                      <a:pt x="1558366" y="128814"/>
                    </a:cubicBezTo>
                    <a:cubicBezTo>
                      <a:pt x="1554092" y="133018"/>
                      <a:pt x="1553616" y="135455"/>
                      <a:pt x="1549818" y="135455"/>
                    </a:cubicBezTo>
                    <a:cubicBezTo>
                      <a:pt x="1546665" y="135251"/>
                      <a:pt x="1543927" y="137605"/>
                      <a:pt x="1543655" y="140753"/>
                    </a:cubicBezTo>
                    <a:cubicBezTo>
                      <a:pt x="1543178" y="143614"/>
                      <a:pt x="1545545" y="147817"/>
                      <a:pt x="1540317" y="147817"/>
                    </a:cubicBezTo>
                    <a:cubicBezTo>
                      <a:pt x="1535090" y="147817"/>
                      <a:pt x="1539858" y="154881"/>
                      <a:pt x="1532723" y="154881"/>
                    </a:cubicBezTo>
                    <a:cubicBezTo>
                      <a:pt x="1525589" y="154881"/>
                      <a:pt x="1522286" y="149583"/>
                      <a:pt x="1515169" y="149583"/>
                    </a:cubicBezTo>
                    <a:cubicBezTo>
                      <a:pt x="1508052" y="149583"/>
                      <a:pt x="1509871" y="144285"/>
                      <a:pt x="1500458" y="146263"/>
                    </a:cubicBezTo>
                    <a:cubicBezTo>
                      <a:pt x="1491045" y="148241"/>
                      <a:pt x="1490021" y="147216"/>
                      <a:pt x="1486224" y="151013"/>
                    </a:cubicBezTo>
                    <a:cubicBezTo>
                      <a:pt x="1482427" y="154810"/>
                      <a:pt x="1472925" y="154810"/>
                      <a:pt x="1474356" y="149583"/>
                    </a:cubicBezTo>
                    <a:cubicBezTo>
                      <a:pt x="1475787" y="144355"/>
                      <a:pt x="1485270" y="139146"/>
                      <a:pt x="1480043" y="139623"/>
                    </a:cubicBezTo>
                    <a:cubicBezTo>
                      <a:pt x="1474815" y="140099"/>
                      <a:pt x="1463919" y="141989"/>
                      <a:pt x="1459168" y="146687"/>
                    </a:cubicBezTo>
                    <a:cubicBezTo>
                      <a:pt x="1454417" y="151384"/>
                      <a:pt x="1445393" y="155693"/>
                      <a:pt x="1440183" y="161398"/>
                    </a:cubicBezTo>
                    <a:cubicBezTo>
                      <a:pt x="1434973" y="167102"/>
                      <a:pt x="1434002" y="171835"/>
                      <a:pt x="1424995" y="171358"/>
                    </a:cubicBezTo>
                    <a:cubicBezTo>
                      <a:pt x="1415989" y="170881"/>
                      <a:pt x="1412633" y="176109"/>
                      <a:pt x="1408377" y="179906"/>
                    </a:cubicBezTo>
                    <a:cubicBezTo>
                      <a:pt x="1404121" y="183703"/>
                      <a:pt x="1399830" y="184179"/>
                      <a:pt x="1391776" y="189407"/>
                    </a:cubicBezTo>
                    <a:cubicBezTo>
                      <a:pt x="1383723" y="194634"/>
                      <a:pt x="1384712" y="196471"/>
                      <a:pt x="1379909" y="200798"/>
                    </a:cubicBezTo>
                    <a:cubicBezTo>
                      <a:pt x="1375105" y="205125"/>
                      <a:pt x="1367546" y="207438"/>
                      <a:pt x="1366610" y="205531"/>
                    </a:cubicBezTo>
                    <a:cubicBezTo>
                      <a:pt x="1365674" y="203623"/>
                      <a:pt x="1375635" y="197937"/>
                      <a:pt x="1377047" y="192250"/>
                    </a:cubicBezTo>
                    <a:cubicBezTo>
                      <a:pt x="1378460" y="186564"/>
                      <a:pt x="1391299" y="179888"/>
                      <a:pt x="1396474" y="174219"/>
                    </a:cubicBezTo>
                    <a:cubicBezTo>
                      <a:pt x="1401649" y="168550"/>
                      <a:pt x="1415459" y="164718"/>
                      <a:pt x="1420686" y="155693"/>
                    </a:cubicBezTo>
                    <a:cubicBezTo>
                      <a:pt x="1425914" y="146669"/>
                      <a:pt x="1426850" y="139093"/>
                      <a:pt x="1426850" y="130068"/>
                    </a:cubicBezTo>
                    <a:cubicBezTo>
                      <a:pt x="1426850" y="121044"/>
                      <a:pt x="1428280" y="116311"/>
                      <a:pt x="1420210" y="112514"/>
                    </a:cubicBezTo>
                    <a:cubicBezTo>
                      <a:pt x="1412139" y="108717"/>
                      <a:pt x="1412139" y="112037"/>
                      <a:pt x="1403132" y="112037"/>
                    </a:cubicBezTo>
                    <a:cubicBezTo>
                      <a:pt x="1394125" y="112037"/>
                      <a:pt x="1371802" y="111560"/>
                      <a:pt x="1370849" y="120108"/>
                    </a:cubicBezTo>
                    <a:cubicBezTo>
                      <a:pt x="1369895" y="128655"/>
                      <a:pt x="1366575" y="138139"/>
                      <a:pt x="1358981" y="137662"/>
                    </a:cubicBezTo>
                    <a:cubicBezTo>
                      <a:pt x="1351387" y="137185"/>
                      <a:pt x="1338584" y="138139"/>
                      <a:pt x="1335246" y="141459"/>
                    </a:cubicBezTo>
                    <a:cubicBezTo>
                      <a:pt x="1331908" y="144779"/>
                      <a:pt x="1316738" y="144779"/>
                      <a:pt x="1309620" y="147163"/>
                    </a:cubicBezTo>
                    <a:cubicBezTo>
                      <a:pt x="1302503" y="149548"/>
                      <a:pt x="1298706" y="153327"/>
                      <a:pt x="1291589" y="155693"/>
                    </a:cubicBezTo>
                    <a:cubicBezTo>
                      <a:pt x="1284472" y="158060"/>
                      <a:pt x="1277355" y="160991"/>
                      <a:pt x="1274494" y="158078"/>
                    </a:cubicBezTo>
                    <a:cubicBezTo>
                      <a:pt x="1271633" y="155164"/>
                      <a:pt x="1274035" y="150007"/>
                      <a:pt x="1281558" y="148576"/>
                    </a:cubicBezTo>
                    <a:cubicBezTo>
                      <a:pt x="1289082" y="147146"/>
                      <a:pt x="1297682" y="145733"/>
                      <a:pt x="1302433" y="141936"/>
                    </a:cubicBezTo>
                    <a:cubicBezTo>
                      <a:pt x="1307184" y="138139"/>
                      <a:pt x="1321859" y="138616"/>
                      <a:pt x="1328058" y="134342"/>
                    </a:cubicBezTo>
                    <a:cubicBezTo>
                      <a:pt x="1334257" y="130068"/>
                      <a:pt x="1339926" y="129044"/>
                      <a:pt x="1335652" y="123428"/>
                    </a:cubicBezTo>
                    <a:cubicBezTo>
                      <a:pt x="1331378" y="117812"/>
                      <a:pt x="1330354" y="118677"/>
                      <a:pt x="1318097" y="116788"/>
                    </a:cubicBezTo>
                    <a:cubicBezTo>
                      <a:pt x="1305841" y="114898"/>
                      <a:pt x="1288676" y="114880"/>
                      <a:pt x="1275854" y="114880"/>
                    </a:cubicBezTo>
                    <a:cubicBezTo>
                      <a:pt x="1263033" y="114880"/>
                      <a:pt x="1244066" y="115357"/>
                      <a:pt x="1235041" y="117265"/>
                    </a:cubicBezTo>
                    <a:cubicBezTo>
                      <a:pt x="1226017" y="119172"/>
                      <a:pt x="1220330" y="121062"/>
                      <a:pt x="1208550" y="121997"/>
                    </a:cubicBezTo>
                    <a:cubicBezTo>
                      <a:pt x="1196771" y="122933"/>
                      <a:pt x="1184338" y="122474"/>
                      <a:pt x="1176267" y="124858"/>
                    </a:cubicBezTo>
                    <a:cubicBezTo>
                      <a:pt x="1168197" y="127243"/>
                      <a:pt x="1155393" y="128655"/>
                      <a:pt x="1148753" y="130545"/>
                    </a:cubicBezTo>
                    <a:cubicBezTo>
                      <a:pt x="1142113" y="132435"/>
                      <a:pt x="1137362" y="132912"/>
                      <a:pt x="1132611" y="135296"/>
                    </a:cubicBezTo>
                    <a:cubicBezTo>
                      <a:pt x="1127861" y="137680"/>
                      <a:pt x="1118377" y="137185"/>
                      <a:pt x="1117900" y="132452"/>
                    </a:cubicBezTo>
                    <a:cubicBezTo>
                      <a:pt x="1117423" y="127719"/>
                      <a:pt x="1119313" y="122951"/>
                      <a:pt x="1127861" y="122951"/>
                    </a:cubicBezTo>
                    <a:cubicBezTo>
                      <a:pt x="1136408" y="122951"/>
                      <a:pt x="1166307" y="118677"/>
                      <a:pt x="1169627" y="116788"/>
                    </a:cubicBezTo>
                    <a:cubicBezTo>
                      <a:pt x="1172947" y="114898"/>
                      <a:pt x="1199526" y="111083"/>
                      <a:pt x="1206714" y="107763"/>
                    </a:cubicBezTo>
                    <a:cubicBezTo>
                      <a:pt x="1213902" y="104443"/>
                      <a:pt x="1244207" y="103966"/>
                      <a:pt x="1260825" y="104920"/>
                    </a:cubicBezTo>
                    <a:cubicBezTo>
                      <a:pt x="1277443" y="105874"/>
                      <a:pt x="1337241" y="109194"/>
                      <a:pt x="1348632" y="105874"/>
                    </a:cubicBezTo>
                    <a:cubicBezTo>
                      <a:pt x="1360023" y="102553"/>
                      <a:pt x="1365710" y="98280"/>
                      <a:pt x="1380898" y="97803"/>
                    </a:cubicBezTo>
                    <a:cubicBezTo>
                      <a:pt x="1396085" y="97326"/>
                      <a:pt x="1417984" y="92505"/>
                      <a:pt x="1427415" y="86412"/>
                    </a:cubicBezTo>
                    <a:cubicBezTo>
                      <a:pt x="1436845" y="80319"/>
                      <a:pt x="1452139" y="77388"/>
                      <a:pt x="1439283" y="72637"/>
                    </a:cubicBezTo>
                    <a:cubicBezTo>
                      <a:pt x="1426426" y="67886"/>
                      <a:pt x="1418408" y="63153"/>
                      <a:pt x="1410337" y="62676"/>
                    </a:cubicBezTo>
                    <a:cubicBezTo>
                      <a:pt x="1402266" y="62200"/>
                      <a:pt x="1398946" y="65997"/>
                      <a:pt x="1395149" y="62200"/>
                    </a:cubicBezTo>
                    <a:cubicBezTo>
                      <a:pt x="1391352" y="58403"/>
                      <a:pt x="1387556" y="56036"/>
                      <a:pt x="1383282" y="59356"/>
                    </a:cubicBezTo>
                    <a:cubicBezTo>
                      <a:pt x="1379008" y="62676"/>
                      <a:pt x="1375688" y="65997"/>
                      <a:pt x="1372368" y="62200"/>
                    </a:cubicBezTo>
                    <a:cubicBezTo>
                      <a:pt x="1369048" y="58403"/>
                      <a:pt x="1367617" y="55136"/>
                      <a:pt x="1360977" y="54606"/>
                    </a:cubicBezTo>
                    <a:cubicBezTo>
                      <a:pt x="1354337" y="54076"/>
                      <a:pt x="1352906" y="51762"/>
                      <a:pt x="1349109" y="56513"/>
                    </a:cubicBezTo>
                    <a:cubicBezTo>
                      <a:pt x="1345312" y="61264"/>
                      <a:pt x="1339131" y="62676"/>
                      <a:pt x="1339131" y="57926"/>
                    </a:cubicBezTo>
                    <a:cubicBezTo>
                      <a:pt x="1339131" y="53175"/>
                      <a:pt x="1345789" y="49855"/>
                      <a:pt x="1344429" y="45122"/>
                    </a:cubicBezTo>
                    <a:cubicBezTo>
                      <a:pt x="1343069" y="40389"/>
                      <a:pt x="1343476" y="34667"/>
                      <a:pt x="1335882" y="35144"/>
                    </a:cubicBezTo>
                    <a:cubicBezTo>
                      <a:pt x="1328288" y="35621"/>
                      <a:pt x="1319281" y="38464"/>
                      <a:pt x="1312623" y="40442"/>
                    </a:cubicBezTo>
                    <a:cubicBezTo>
                      <a:pt x="1305965" y="42420"/>
                      <a:pt x="1296976" y="42809"/>
                      <a:pt x="1286997" y="43762"/>
                    </a:cubicBezTo>
                    <a:cubicBezTo>
                      <a:pt x="1277020" y="44716"/>
                      <a:pt x="1256622" y="45193"/>
                      <a:pt x="1249028" y="44239"/>
                    </a:cubicBezTo>
                    <a:cubicBezTo>
                      <a:pt x="1241434" y="43285"/>
                      <a:pt x="1230997" y="40919"/>
                      <a:pt x="1222926" y="40442"/>
                    </a:cubicBezTo>
                    <a:cubicBezTo>
                      <a:pt x="1214855" y="39965"/>
                      <a:pt x="1195394" y="41855"/>
                      <a:pt x="1186387" y="43285"/>
                    </a:cubicBezTo>
                    <a:cubicBezTo>
                      <a:pt x="1177380" y="44716"/>
                      <a:pt x="1167879" y="46129"/>
                      <a:pt x="1162174" y="48990"/>
                    </a:cubicBezTo>
                    <a:cubicBezTo>
                      <a:pt x="1156470" y="51851"/>
                      <a:pt x="1145097" y="51833"/>
                      <a:pt x="1136549" y="50879"/>
                    </a:cubicBezTo>
                    <a:cubicBezTo>
                      <a:pt x="1128002" y="49926"/>
                      <a:pt x="1112337" y="49926"/>
                      <a:pt x="1106651" y="53723"/>
                    </a:cubicBezTo>
                    <a:cubicBezTo>
                      <a:pt x="1100964" y="57520"/>
                      <a:pt x="1091939" y="54676"/>
                      <a:pt x="1084345" y="54200"/>
                    </a:cubicBezTo>
                    <a:cubicBezTo>
                      <a:pt x="1076752" y="53723"/>
                      <a:pt x="1053493" y="67498"/>
                      <a:pt x="1051586" y="61264"/>
                    </a:cubicBezTo>
                    <a:cubicBezTo>
                      <a:pt x="1049678" y="55030"/>
                      <a:pt x="1046835" y="54623"/>
                      <a:pt x="1056336" y="52734"/>
                    </a:cubicBezTo>
                    <a:cubicBezTo>
                      <a:pt x="1065837" y="50844"/>
                      <a:pt x="1077688" y="47436"/>
                      <a:pt x="1085281" y="48937"/>
                    </a:cubicBezTo>
                    <a:cubicBezTo>
                      <a:pt x="1092875" y="50438"/>
                      <a:pt x="1100946" y="52734"/>
                      <a:pt x="1105697" y="48937"/>
                    </a:cubicBezTo>
                    <a:cubicBezTo>
                      <a:pt x="1110447" y="45140"/>
                      <a:pt x="1121362" y="44186"/>
                      <a:pt x="1130421" y="44186"/>
                    </a:cubicBezTo>
                    <a:cubicBezTo>
                      <a:pt x="1139481" y="44186"/>
                      <a:pt x="1152267" y="46553"/>
                      <a:pt x="1161751" y="42756"/>
                    </a:cubicBezTo>
                    <a:cubicBezTo>
                      <a:pt x="1171234" y="38959"/>
                      <a:pt x="1183120" y="37546"/>
                      <a:pt x="1194034" y="36115"/>
                    </a:cubicBezTo>
                    <a:cubicBezTo>
                      <a:pt x="1204948" y="34685"/>
                      <a:pt x="1229619" y="35162"/>
                      <a:pt x="1241964" y="36592"/>
                    </a:cubicBezTo>
                    <a:cubicBezTo>
                      <a:pt x="1254308" y="38023"/>
                      <a:pt x="1297029" y="37069"/>
                      <a:pt x="1305082" y="34685"/>
                    </a:cubicBezTo>
                    <a:cubicBezTo>
                      <a:pt x="1313135" y="32301"/>
                      <a:pt x="1325497" y="27621"/>
                      <a:pt x="1317444" y="23771"/>
                    </a:cubicBezTo>
                    <a:cubicBezTo>
                      <a:pt x="1312184" y="21026"/>
                      <a:pt x="1306294" y="19716"/>
                      <a:pt x="1300366" y="19974"/>
                    </a:cubicBezTo>
                    <a:cubicBezTo>
                      <a:pt x="1295616" y="19974"/>
                      <a:pt x="1292296" y="15223"/>
                      <a:pt x="1283271" y="14676"/>
                    </a:cubicBezTo>
                    <a:cubicBezTo>
                      <a:pt x="1274247" y="14128"/>
                      <a:pt x="1276631" y="10402"/>
                      <a:pt x="1267606" y="11338"/>
                    </a:cubicBezTo>
                    <a:cubicBezTo>
                      <a:pt x="1258582" y="12274"/>
                      <a:pt x="1248180" y="15612"/>
                      <a:pt x="1240551" y="13722"/>
                    </a:cubicBezTo>
                    <a:cubicBezTo>
                      <a:pt x="1232922" y="11832"/>
                      <a:pt x="1224427" y="6658"/>
                      <a:pt x="1216356" y="6658"/>
                    </a:cubicBezTo>
                    <a:cubicBezTo>
                      <a:pt x="1208286" y="6658"/>
                      <a:pt x="1191632" y="4274"/>
                      <a:pt x="1180753" y="4751"/>
                    </a:cubicBezTo>
                    <a:cubicBezTo>
                      <a:pt x="1169875" y="5227"/>
                      <a:pt x="1144214" y="4274"/>
                      <a:pt x="1136602" y="2861"/>
                    </a:cubicBezTo>
                    <a:cubicBezTo>
                      <a:pt x="1128991" y="1448"/>
                      <a:pt x="1129008" y="0"/>
                      <a:pt x="1119030" y="0"/>
                    </a:cubicBezTo>
                    <a:cubicBezTo>
                      <a:pt x="1109052" y="0"/>
                      <a:pt x="1100999" y="2384"/>
                      <a:pt x="1098156" y="6181"/>
                    </a:cubicBezTo>
                    <a:cubicBezTo>
                      <a:pt x="1095313" y="9978"/>
                      <a:pt x="1086765" y="12345"/>
                      <a:pt x="1082014" y="7594"/>
                    </a:cubicBezTo>
                    <a:cubicBezTo>
                      <a:pt x="1077264" y="2843"/>
                      <a:pt x="1072531" y="4751"/>
                      <a:pt x="1061140" y="6181"/>
                    </a:cubicBezTo>
                    <a:cubicBezTo>
                      <a:pt x="1049749" y="7612"/>
                      <a:pt x="1015576" y="3797"/>
                      <a:pt x="1016053" y="7594"/>
                    </a:cubicBezTo>
                    <a:cubicBezTo>
                      <a:pt x="1016530" y="11391"/>
                      <a:pt x="1016512" y="18526"/>
                      <a:pt x="1004185" y="15188"/>
                    </a:cubicBezTo>
                    <a:cubicBezTo>
                      <a:pt x="991858" y="11850"/>
                      <a:pt x="986136" y="7135"/>
                      <a:pt x="983770" y="11868"/>
                    </a:cubicBezTo>
                    <a:cubicBezTo>
                      <a:pt x="981404" y="16601"/>
                      <a:pt x="980927" y="22323"/>
                      <a:pt x="973810" y="17572"/>
                    </a:cubicBezTo>
                    <a:cubicBezTo>
                      <a:pt x="966692" y="12821"/>
                      <a:pt x="956715" y="11868"/>
                      <a:pt x="956715" y="17095"/>
                    </a:cubicBezTo>
                    <a:cubicBezTo>
                      <a:pt x="956715" y="22323"/>
                      <a:pt x="957668" y="28963"/>
                      <a:pt x="962419" y="30376"/>
                    </a:cubicBezTo>
                    <a:cubicBezTo>
                      <a:pt x="967169" y="31789"/>
                      <a:pt x="987567" y="31329"/>
                      <a:pt x="987567" y="34650"/>
                    </a:cubicBezTo>
                    <a:cubicBezTo>
                      <a:pt x="987567" y="37970"/>
                      <a:pt x="978083" y="39948"/>
                      <a:pt x="973810" y="39948"/>
                    </a:cubicBezTo>
                    <a:cubicBezTo>
                      <a:pt x="969536" y="39948"/>
                      <a:pt x="968512" y="43268"/>
                      <a:pt x="960511" y="44221"/>
                    </a:cubicBezTo>
                    <a:cubicBezTo>
                      <a:pt x="952511" y="45175"/>
                      <a:pt x="946277" y="46588"/>
                      <a:pt x="950551" y="49908"/>
                    </a:cubicBezTo>
                    <a:cubicBezTo>
                      <a:pt x="954825" y="53228"/>
                      <a:pt x="961942" y="56566"/>
                      <a:pt x="957615" y="58456"/>
                    </a:cubicBezTo>
                    <a:cubicBezTo>
                      <a:pt x="953288" y="60345"/>
                      <a:pt x="953341" y="57025"/>
                      <a:pt x="945747" y="54659"/>
                    </a:cubicBezTo>
                    <a:cubicBezTo>
                      <a:pt x="938154" y="52292"/>
                      <a:pt x="930560" y="49908"/>
                      <a:pt x="937677" y="44221"/>
                    </a:cubicBezTo>
                    <a:cubicBezTo>
                      <a:pt x="944794" y="38535"/>
                      <a:pt x="948114" y="38040"/>
                      <a:pt x="952387" y="38040"/>
                    </a:cubicBezTo>
                    <a:cubicBezTo>
                      <a:pt x="956662" y="38040"/>
                      <a:pt x="959045" y="32354"/>
                      <a:pt x="951451" y="32354"/>
                    </a:cubicBezTo>
                    <a:cubicBezTo>
                      <a:pt x="943858" y="32354"/>
                      <a:pt x="937677" y="29034"/>
                      <a:pt x="932926" y="26190"/>
                    </a:cubicBezTo>
                    <a:cubicBezTo>
                      <a:pt x="928175" y="23347"/>
                      <a:pt x="922965" y="23329"/>
                      <a:pt x="916802" y="23806"/>
                    </a:cubicBezTo>
                    <a:cubicBezTo>
                      <a:pt x="912781" y="23905"/>
                      <a:pt x="908856" y="25050"/>
                      <a:pt x="905411" y="27126"/>
                    </a:cubicBezTo>
                    <a:cubicBezTo>
                      <a:pt x="903027" y="28557"/>
                      <a:pt x="907301" y="30446"/>
                      <a:pt x="914895" y="30446"/>
                    </a:cubicBezTo>
                    <a:cubicBezTo>
                      <a:pt x="922489" y="30446"/>
                      <a:pt x="924396" y="28080"/>
                      <a:pt x="924873" y="31400"/>
                    </a:cubicBezTo>
                    <a:cubicBezTo>
                      <a:pt x="925350" y="34720"/>
                      <a:pt x="912511" y="32831"/>
                      <a:pt x="912052" y="36151"/>
                    </a:cubicBezTo>
                    <a:cubicBezTo>
                      <a:pt x="911592" y="39471"/>
                      <a:pt x="905888" y="39948"/>
                      <a:pt x="903027" y="37104"/>
                    </a:cubicBezTo>
                    <a:cubicBezTo>
                      <a:pt x="900166" y="34261"/>
                      <a:pt x="891636" y="33307"/>
                      <a:pt x="889269" y="34243"/>
                    </a:cubicBezTo>
                    <a:cubicBezTo>
                      <a:pt x="886903" y="35179"/>
                      <a:pt x="882205" y="39948"/>
                      <a:pt x="877879" y="37581"/>
                    </a:cubicBezTo>
                    <a:cubicBezTo>
                      <a:pt x="873552" y="35215"/>
                      <a:pt x="877879" y="32831"/>
                      <a:pt x="869331" y="30517"/>
                    </a:cubicBezTo>
                    <a:cubicBezTo>
                      <a:pt x="860784" y="28204"/>
                      <a:pt x="845596" y="26261"/>
                      <a:pt x="838002" y="27197"/>
                    </a:cubicBezTo>
                    <a:cubicBezTo>
                      <a:pt x="830408" y="28133"/>
                      <a:pt x="822814" y="35268"/>
                      <a:pt x="811423" y="35268"/>
                    </a:cubicBezTo>
                    <a:cubicBezTo>
                      <a:pt x="800032" y="35268"/>
                      <a:pt x="780588" y="34791"/>
                      <a:pt x="777727" y="37175"/>
                    </a:cubicBezTo>
                    <a:cubicBezTo>
                      <a:pt x="774866" y="39559"/>
                      <a:pt x="780588" y="40972"/>
                      <a:pt x="785321" y="44769"/>
                    </a:cubicBezTo>
                    <a:cubicBezTo>
                      <a:pt x="790054" y="48566"/>
                      <a:pt x="791025" y="52363"/>
                      <a:pt x="782478" y="49502"/>
                    </a:cubicBezTo>
                    <a:cubicBezTo>
                      <a:pt x="773930" y="46641"/>
                      <a:pt x="768243" y="43338"/>
                      <a:pt x="759219" y="40972"/>
                    </a:cubicBezTo>
                    <a:cubicBezTo>
                      <a:pt x="750195" y="38605"/>
                      <a:pt x="751625" y="40495"/>
                      <a:pt x="744031" y="43338"/>
                    </a:cubicBezTo>
                    <a:cubicBezTo>
                      <a:pt x="736437" y="46182"/>
                      <a:pt x="732163" y="50932"/>
                      <a:pt x="739280" y="52840"/>
                    </a:cubicBezTo>
                    <a:cubicBezTo>
                      <a:pt x="746398" y="54747"/>
                      <a:pt x="759696" y="61846"/>
                      <a:pt x="762539" y="57573"/>
                    </a:cubicBezTo>
                    <a:cubicBezTo>
                      <a:pt x="765382" y="53299"/>
                      <a:pt x="771564" y="56160"/>
                      <a:pt x="778681" y="55683"/>
                    </a:cubicBezTo>
                    <a:cubicBezTo>
                      <a:pt x="788322" y="54909"/>
                      <a:pt x="798015" y="55069"/>
                      <a:pt x="807626" y="56160"/>
                    </a:cubicBezTo>
                    <a:cubicBezTo>
                      <a:pt x="818081" y="57573"/>
                      <a:pt x="832350" y="57573"/>
                      <a:pt x="846072" y="57573"/>
                    </a:cubicBezTo>
                    <a:cubicBezTo>
                      <a:pt x="859794" y="57573"/>
                      <a:pt x="870285" y="57096"/>
                      <a:pt x="879768" y="60434"/>
                    </a:cubicBezTo>
                    <a:cubicBezTo>
                      <a:pt x="889252" y="63771"/>
                      <a:pt x="892131" y="61370"/>
                      <a:pt x="899707" y="63754"/>
                    </a:cubicBezTo>
                    <a:cubicBezTo>
                      <a:pt x="907283" y="66138"/>
                      <a:pt x="921535" y="67551"/>
                      <a:pt x="924431" y="72284"/>
                    </a:cubicBezTo>
                    <a:cubicBezTo>
                      <a:pt x="927328" y="77017"/>
                      <a:pt x="930118" y="83675"/>
                      <a:pt x="925367" y="84646"/>
                    </a:cubicBezTo>
                    <a:cubicBezTo>
                      <a:pt x="920617" y="85617"/>
                      <a:pt x="921111" y="77582"/>
                      <a:pt x="914930" y="77052"/>
                    </a:cubicBezTo>
                    <a:cubicBezTo>
                      <a:pt x="908749" y="76522"/>
                      <a:pt x="909243" y="73732"/>
                      <a:pt x="899265" y="70889"/>
                    </a:cubicBezTo>
                    <a:cubicBezTo>
                      <a:pt x="889287" y="68045"/>
                      <a:pt x="883601" y="66615"/>
                      <a:pt x="879839" y="67568"/>
                    </a:cubicBezTo>
                    <a:cubicBezTo>
                      <a:pt x="876077" y="68522"/>
                      <a:pt x="882223" y="78006"/>
                      <a:pt x="876996" y="78006"/>
                    </a:cubicBezTo>
                    <a:cubicBezTo>
                      <a:pt x="871768" y="78006"/>
                      <a:pt x="872722" y="68045"/>
                      <a:pt x="865605" y="65184"/>
                    </a:cubicBezTo>
                    <a:cubicBezTo>
                      <a:pt x="858488" y="62323"/>
                      <a:pt x="847574" y="62818"/>
                      <a:pt x="840457" y="62818"/>
                    </a:cubicBezTo>
                    <a:cubicBezTo>
                      <a:pt x="833339" y="62818"/>
                      <a:pt x="805807" y="63771"/>
                      <a:pt x="796783" y="63771"/>
                    </a:cubicBezTo>
                    <a:cubicBezTo>
                      <a:pt x="787758" y="63771"/>
                      <a:pt x="770681" y="60451"/>
                      <a:pt x="772058" y="64707"/>
                    </a:cubicBezTo>
                    <a:cubicBezTo>
                      <a:pt x="773435" y="68964"/>
                      <a:pt x="778698" y="70889"/>
                      <a:pt x="786292" y="73732"/>
                    </a:cubicBezTo>
                    <a:cubicBezTo>
                      <a:pt x="793886" y="76575"/>
                      <a:pt x="801957" y="78006"/>
                      <a:pt x="805277" y="82279"/>
                    </a:cubicBezTo>
                    <a:cubicBezTo>
                      <a:pt x="808597" y="86553"/>
                      <a:pt x="819988" y="85600"/>
                      <a:pt x="819988" y="89344"/>
                    </a:cubicBezTo>
                    <a:cubicBezTo>
                      <a:pt x="820154" y="92157"/>
                      <a:pt x="818007" y="94573"/>
                      <a:pt x="815194" y="94739"/>
                    </a:cubicBezTo>
                    <a:cubicBezTo>
                      <a:pt x="814218" y="94796"/>
                      <a:pt x="813246" y="94573"/>
                      <a:pt x="812394" y="94094"/>
                    </a:cubicBezTo>
                    <a:cubicBezTo>
                      <a:pt x="808120" y="92187"/>
                      <a:pt x="800032" y="94571"/>
                      <a:pt x="796730" y="90297"/>
                    </a:cubicBezTo>
                    <a:cubicBezTo>
                      <a:pt x="792552" y="85146"/>
                      <a:pt x="786941" y="81348"/>
                      <a:pt x="780606" y="79383"/>
                    </a:cubicBezTo>
                    <a:cubicBezTo>
                      <a:pt x="773948" y="77476"/>
                      <a:pt x="767784" y="74085"/>
                      <a:pt x="762080" y="72725"/>
                    </a:cubicBezTo>
                    <a:cubicBezTo>
                      <a:pt x="756376" y="71365"/>
                      <a:pt x="744526" y="68451"/>
                      <a:pt x="736932" y="68451"/>
                    </a:cubicBezTo>
                    <a:cubicBezTo>
                      <a:pt x="729338" y="68451"/>
                      <a:pt x="708463" y="69882"/>
                      <a:pt x="715104" y="74156"/>
                    </a:cubicBezTo>
                    <a:cubicBezTo>
                      <a:pt x="721744" y="78429"/>
                      <a:pt x="726494" y="90297"/>
                      <a:pt x="735042" y="91710"/>
                    </a:cubicBezTo>
                    <a:cubicBezTo>
                      <a:pt x="743590" y="93123"/>
                      <a:pt x="744049" y="97891"/>
                      <a:pt x="753550" y="97891"/>
                    </a:cubicBezTo>
                    <a:cubicBezTo>
                      <a:pt x="763051" y="97891"/>
                      <a:pt x="772058" y="106898"/>
                      <a:pt x="776809" y="108328"/>
                    </a:cubicBezTo>
                    <a:cubicBezTo>
                      <a:pt x="781559" y="109759"/>
                      <a:pt x="795317" y="111649"/>
                      <a:pt x="787246" y="105485"/>
                    </a:cubicBezTo>
                    <a:cubicBezTo>
                      <a:pt x="779175" y="99322"/>
                      <a:pt x="782972" y="94571"/>
                      <a:pt x="788659" y="96461"/>
                    </a:cubicBezTo>
                    <a:cubicBezTo>
                      <a:pt x="794345" y="98350"/>
                      <a:pt x="790566" y="100258"/>
                      <a:pt x="794840" y="105485"/>
                    </a:cubicBezTo>
                    <a:cubicBezTo>
                      <a:pt x="799114" y="110713"/>
                      <a:pt x="793886" y="114492"/>
                      <a:pt x="796253" y="118289"/>
                    </a:cubicBezTo>
                    <a:cubicBezTo>
                      <a:pt x="798619" y="122086"/>
                      <a:pt x="798160" y="132064"/>
                      <a:pt x="791996" y="132064"/>
                    </a:cubicBezTo>
                    <a:cubicBezTo>
                      <a:pt x="785833" y="132064"/>
                      <a:pt x="771104" y="122086"/>
                      <a:pt x="764464" y="119702"/>
                    </a:cubicBezTo>
                    <a:cubicBezTo>
                      <a:pt x="757824" y="117318"/>
                      <a:pt x="755917" y="110200"/>
                      <a:pt x="744049" y="109741"/>
                    </a:cubicBezTo>
                    <a:cubicBezTo>
                      <a:pt x="732181" y="109282"/>
                      <a:pt x="727448" y="106880"/>
                      <a:pt x="717947" y="103083"/>
                    </a:cubicBezTo>
                    <a:cubicBezTo>
                      <a:pt x="708446" y="99286"/>
                      <a:pt x="701805" y="97785"/>
                      <a:pt x="693734" y="95013"/>
                    </a:cubicBezTo>
                    <a:cubicBezTo>
                      <a:pt x="685664" y="92240"/>
                      <a:pt x="684728" y="92646"/>
                      <a:pt x="676180" y="88372"/>
                    </a:cubicBezTo>
                    <a:cubicBezTo>
                      <a:pt x="667633" y="84098"/>
                      <a:pt x="665266" y="80301"/>
                      <a:pt x="650078" y="80301"/>
                    </a:cubicBezTo>
                    <a:cubicBezTo>
                      <a:pt x="634890" y="80301"/>
                      <a:pt x="619226" y="77935"/>
                      <a:pt x="615906" y="81732"/>
                    </a:cubicBezTo>
                    <a:cubicBezTo>
                      <a:pt x="612585" y="85529"/>
                      <a:pt x="621592" y="88796"/>
                      <a:pt x="622970" y="93600"/>
                    </a:cubicBezTo>
                    <a:cubicBezTo>
                      <a:pt x="624347" y="98403"/>
                      <a:pt x="626767" y="104037"/>
                      <a:pt x="631994" y="106403"/>
                    </a:cubicBezTo>
                    <a:cubicBezTo>
                      <a:pt x="637221" y="108770"/>
                      <a:pt x="636727" y="116382"/>
                      <a:pt x="644356" y="116382"/>
                    </a:cubicBezTo>
                    <a:cubicBezTo>
                      <a:pt x="651985" y="116382"/>
                      <a:pt x="656718" y="118748"/>
                      <a:pt x="654334" y="122068"/>
                    </a:cubicBezTo>
                    <a:cubicBezTo>
                      <a:pt x="651950" y="125388"/>
                      <a:pt x="644833" y="122545"/>
                      <a:pt x="638193" y="122068"/>
                    </a:cubicBezTo>
                    <a:cubicBezTo>
                      <a:pt x="631553" y="121591"/>
                      <a:pt x="623005" y="117794"/>
                      <a:pt x="619685" y="122545"/>
                    </a:cubicBezTo>
                    <a:cubicBezTo>
                      <a:pt x="616365" y="127296"/>
                      <a:pt x="614934" y="124452"/>
                      <a:pt x="605451" y="122068"/>
                    </a:cubicBezTo>
                    <a:cubicBezTo>
                      <a:pt x="595967" y="119684"/>
                      <a:pt x="597857" y="116382"/>
                      <a:pt x="603543" y="115428"/>
                    </a:cubicBezTo>
                    <a:cubicBezTo>
                      <a:pt x="609230" y="114474"/>
                      <a:pt x="606863" y="108364"/>
                      <a:pt x="598245" y="106403"/>
                    </a:cubicBezTo>
                    <a:cubicBezTo>
                      <a:pt x="589627" y="104443"/>
                      <a:pt x="582104" y="104991"/>
                      <a:pt x="574510" y="99763"/>
                    </a:cubicBezTo>
                    <a:cubicBezTo>
                      <a:pt x="566916" y="94536"/>
                      <a:pt x="560276" y="88849"/>
                      <a:pt x="555525" y="92699"/>
                    </a:cubicBezTo>
                    <a:cubicBezTo>
                      <a:pt x="550774" y="96549"/>
                      <a:pt x="546024" y="97997"/>
                      <a:pt x="554094" y="105520"/>
                    </a:cubicBezTo>
                    <a:cubicBezTo>
                      <a:pt x="562165" y="113044"/>
                      <a:pt x="563119" y="116911"/>
                      <a:pt x="557891" y="120231"/>
                    </a:cubicBezTo>
                    <a:cubicBezTo>
                      <a:pt x="552664" y="123552"/>
                      <a:pt x="561212" y="127825"/>
                      <a:pt x="554571" y="131622"/>
                    </a:cubicBezTo>
                    <a:cubicBezTo>
                      <a:pt x="547931" y="135419"/>
                      <a:pt x="548408" y="147764"/>
                      <a:pt x="543180" y="146810"/>
                    </a:cubicBezTo>
                    <a:cubicBezTo>
                      <a:pt x="537953" y="145857"/>
                      <a:pt x="537494" y="143967"/>
                      <a:pt x="537017" y="139746"/>
                    </a:cubicBezTo>
                    <a:cubicBezTo>
                      <a:pt x="536540" y="135525"/>
                      <a:pt x="535586" y="135949"/>
                      <a:pt x="541291" y="130245"/>
                    </a:cubicBezTo>
                    <a:cubicBezTo>
                      <a:pt x="546995" y="124541"/>
                      <a:pt x="547454" y="120761"/>
                      <a:pt x="545088" y="116011"/>
                    </a:cubicBezTo>
                    <a:cubicBezTo>
                      <a:pt x="542721" y="111260"/>
                      <a:pt x="546977" y="106050"/>
                      <a:pt x="538024" y="102712"/>
                    </a:cubicBezTo>
                    <a:cubicBezTo>
                      <a:pt x="529070" y="99375"/>
                      <a:pt x="529970" y="91798"/>
                      <a:pt x="521900" y="91798"/>
                    </a:cubicBezTo>
                    <a:cubicBezTo>
                      <a:pt x="513829" y="91798"/>
                      <a:pt x="498164" y="88478"/>
                      <a:pt x="493890" y="93706"/>
                    </a:cubicBezTo>
                    <a:cubicBezTo>
                      <a:pt x="489617" y="98933"/>
                      <a:pt x="478702" y="97026"/>
                      <a:pt x="473016" y="98456"/>
                    </a:cubicBezTo>
                    <a:cubicBezTo>
                      <a:pt x="467329" y="99887"/>
                      <a:pt x="465952" y="103754"/>
                      <a:pt x="458764" y="101776"/>
                    </a:cubicBezTo>
                    <a:cubicBezTo>
                      <a:pt x="451576" y="99798"/>
                      <a:pt x="437889" y="104620"/>
                      <a:pt x="433139" y="104620"/>
                    </a:cubicBezTo>
                    <a:cubicBezTo>
                      <a:pt x="426621" y="104680"/>
                      <a:pt x="420120" y="105312"/>
                      <a:pt x="413713" y="106509"/>
                    </a:cubicBezTo>
                    <a:cubicBezTo>
                      <a:pt x="406119" y="107940"/>
                      <a:pt x="399955" y="109847"/>
                      <a:pt x="392361" y="110783"/>
                    </a:cubicBezTo>
                    <a:cubicBezTo>
                      <a:pt x="384767" y="111719"/>
                      <a:pt x="375743" y="114580"/>
                      <a:pt x="388087" y="118854"/>
                    </a:cubicBezTo>
                    <a:cubicBezTo>
                      <a:pt x="400432" y="123128"/>
                      <a:pt x="401368" y="118854"/>
                      <a:pt x="405642" y="124558"/>
                    </a:cubicBezTo>
                    <a:cubicBezTo>
                      <a:pt x="409916" y="130263"/>
                      <a:pt x="412300" y="134519"/>
                      <a:pt x="417033" y="137362"/>
                    </a:cubicBezTo>
                    <a:cubicBezTo>
                      <a:pt x="421766" y="140205"/>
                      <a:pt x="418940" y="142113"/>
                      <a:pt x="413236" y="143066"/>
                    </a:cubicBezTo>
                    <a:cubicBezTo>
                      <a:pt x="407531" y="144020"/>
                      <a:pt x="404706" y="137768"/>
                      <a:pt x="400432" y="134519"/>
                    </a:cubicBezTo>
                    <a:cubicBezTo>
                      <a:pt x="396158" y="131269"/>
                      <a:pt x="395681" y="124558"/>
                      <a:pt x="389977" y="124558"/>
                    </a:cubicBezTo>
                    <a:cubicBezTo>
                      <a:pt x="384273" y="124558"/>
                      <a:pt x="389041" y="126448"/>
                      <a:pt x="378127" y="123605"/>
                    </a:cubicBezTo>
                    <a:cubicBezTo>
                      <a:pt x="367213" y="120761"/>
                      <a:pt x="365765" y="116540"/>
                      <a:pt x="358701" y="117900"/>
                    </a:cubicBezTo>
                    <a:cubicBezTo>
                      <a:pt x="351636" y="119260"/>
                      <a:pt x="344925" y="120761"/>
                      <a:pt x="340193" y="123605"/>
                    </a:cubicBezTo>
                    <a:cubicBezTo>
                      <a:pt x="335460" y="126448"/>
                      <a:pt x="321208" y="124081"/>
                      <a:pt x="322144" y="130245"/>
                    </a:cubicBezTo>
                    <a:cubicBezTo>
                      <a:pt x="323080" y="136408"/>
                      <a:pt x="324051" y="140223"/>
                      <a:pt x="329738" y="142113"/>
                    </a:cubicBezTo>
                    <a:cubicBezTo>
                      <a:pt x="335424" y="144002"/>
                      <a:pt x="343036" y="146386"/>
                      <a:pt x="338285" y="151614"/>
                    </a:cubicBezTo>
                    <a:cubicBezTo>
                      <a:pt x="333535" y="156841"/>
                      <a:pt x="328802" y="157300"/>
                      <a:pt x="330214" y="160621"/>
                    </a:cubicBezTo>
                    <a:cubicBezTo>
                      <a:pt x="331627" y="163941"/>
                      <a:pt x="338285" y="169645"/>
                      <a:pt x="334488" y="172488"/>
                    </a:cubicBezTo>
                    <a:cubicBezTo>
                      <a:pt x="330691" y="175332"/>
                      <a:pt x="325464" y="179129"/>
                      <a:pt x="317870" y="176285"/>
                    </a:cubicBezTo>
                    <a:cubicBezTo>
                      <a:pt x="310276" y="173442"/>
                      <a:pt x="305508" y="170599"/>
                      <a:pt x="297472" y="170122"/>
                    </a:cubicBezTo>
                    <a:cubicBezTo>
                      <a:pt x="289437" y="169645"/>
                      <a:pt x="284651" y="164824"/>
                      <a:pt x="275167" y="170122"/>
                    </a:cubicBezTo>
                    <a:cubicBezTo>
                      <a:pt x="265684" y="175420"/>
                      <a:pt x="258072" y="175332"/>
                      <a:pt x="251432" y="179605"/>
                    </a:cubicBezTo>
                    <a:cubicBezTo>
                      <a:pt x="244792" y="183879"/>
                      <a:pt x="234337" y="179129"/>
                      <a:pt x="230540" y="184904"/>
                    </a:cubicBezTo>
                    <a:cubicBezTo>
                      <a:pt x="226743" y="190679"/>
                      <a:pt x="219643" y="195182"/>
                      <a:pt x="208729" y="2013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78D77D67-A900-4F36-B7D4-64EBD5B5E005}"/>
                  </a:ext>
                </a:extLst>
              </p:cNvPr>
              <p:cNvSpPr/>
              <p:nvPr/>
            </p:nvSpPr>
            <p:spPr>
              <a:xfrm>
                <a:off x="5064795" y="2029209"/>
                <a:ext cx="83243" cy="50539"/>
              </a:xfrm>
              <a:custGeom>
                <a:avLst/>
                <a:gdLst>
                  <a:gd name="connsiteX0" fmla="*/ 39225 w 83243"/>
                  <a:gd name="connsiteY0" fmla="*/ 797 h 50539"/>
                  <a:gd name="connsiteX1" fmla="*/ 22253 w 83243"/>
                  <a:gd name="connsiteY1" fmla="*/ 1750 h 50539"/>
                  <a:gd name="connsiteX2" fmla="*/ 1502 w 83243"/>
                  <a:gd name="connsiteY2" fmla="*/ 10245 h 50539"/>
                  <a:gd name="connsiteX3" fmla="*/ 21776 w 83243"/>
                  <a:gd name="connsiteY3" fmla="*/ 27693 h 50539"/>
                  <a:gd name="connsiteX4" fmla="*/ 45830 w 83243"/>
                  <a:gd name="connsiteY4" fmla="*/ 39473 h 50539"/>
                  <a:gd name="connsiteX5" fmla="*/ 68471 w 83243"/>
                  <a:gd name="connsiteY5" fmla="*/ 49857 h 50539"/>
                  <a:gd name="connsiteX6" fmla="*/ 74599 w 83243"/>
                  <a:gd name="connsiteY6" fmla="*/ 44188 h 50539"/>
                  <a:gd name="connsiteX7" fmla="*/ 67994 w 83243"/>
                  <a:gd name="connsiteY7" fmla="*/ 36170 h 50539"/>
                  <a:gd name="connsiteX8" fmla="*/ 76965 w 83243"/>
                  <a:gd name="connsiteY8" fmla="*/ 29565 h 50539"/>
                  <a:gd name="connsiteX9" fmla="*/ 61389 w 83243"/>
                  <a:gd name="connsiteY9" fmla="*/ 21548 h 50539"/>
                  <a:gd name="connsiteX10" fmla="*/ 77424 w 83243"/>
                  <a:gd name="connsiteY10" fmla="*/ 19676 h 50539"/>
                  <a:gd name="connsiteX11" fmla="*/ 79314 w 83243"/>
                  <a:gd name="connsiteY11" fmla="*/ 5547 h 50539"/>
                  <a:gd name="connsiteX12" fmla="*/ 60930 w 83243"/>
                  <a:gd name="connsiteY12" fmla="*/ 2245 h 50539"/>
                  <a:gd name="connsiteX13" fmla="*/ 39225 w 83243"/>
                  <a:gd name="connsiteY13" fmla="*/ 797 h 50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3243" h="50539">
                    <a:moveTo>
                      <a:pt x="39225" y="797"/>
                    </a:moveTo>
                    <a:cubicBezTo>
                      <a:pt x="33594" y="-527"/>
                      <a:pt x="27701" y="-196"/>
                      <a:pt x="22253" y="1750"/>
                    </a:cubicBezTo>
                    <a:cubicBezTo>
                      <a:pt x="14235" y="5053"/>
                      <a:pt x="-5579" y="1750"/>
                      <a:pt x="1502" y="10245"/>
                    </a:cubicBezTo>
                    <a:cubicBezTo>
                      <a:pt x="7116" y="17272"/>
                      <a:pt x="13991" y="23190"/>
                      <a:pt x="21776" y="27693"/>
                    </a:cubicBezTo>
                    <a:cubicBezTo>
                      <a:pt x="27904" y="30996"/>
                      <a:pt x="38748" y="35693"/>
                      <a:pt x="45830" y="39473"/>
                    </a:cubicBezTo>
                    <a:cubicBezTo>
                      <a:pt x="52912" y="43252"/>
                      <a:pt x="60453" y="47491"/>
                      <a:pt x="68471" y="49857"/>
                    </a:cubicBezTo>
                    <a:cubicBezTo>
                      <a:pt x="76488" y="52224"/>
                      <a:pt x="81680" y="47967"/>
                      <a:pt x="74599" y="44188"/>
                    </a:cubicBezTo>
                    <a:cubicBezTo>
                      <a:pt x="67517" y="40409"/>
                      <a:pt x="59517" y="35711"/>
                      <a:pt x="67994" y="36170"/>
                    </a:cubicBezTo>
                    <a:cubicBezTo>
                      <a:pt x="76470" y="36629"/>
                      <a:pt x="85460" y="32868"/>
                      <a:pt x="76965" y="29565"/>
                    </a:cubicBezTo>
                    <a:cubicBezTo>
                      <a:pt x="68471" y="26263"/>
                      <a:pt x="55260" y="23437"/>
                      <a:pt x="61389" y="21548"/>
                    </a:cubicBezTo>
                    <a:cubicBezTo>
                      <a:pt x="67517" y="19658"/>
                      <a:pt x="76488" y="22960"/>
                      <a:pt x="77424" y="19676"/>
                    </a:cubicBezTo>
                    <a:cubicBezTo>
                      <a:pt x="78360" y="16391"/>
                      <a:pt x="88745" y="6466"/>
                      <a:pt x="79314" y="5547"/>
                    </a:cubicBezTo>
                    <a:cubicBezTo>
                      <a:pt x="69883" y="4629"/>
                      <a:pt x="66581" y="4117"/>
                      <a:pt x="60930" y="2245"/>
                    </a:cubicBezTo>
                    <a:cubicBezTo>
                      <a:pt x="55278" y="373"/>
                      <a:pt x="50545" y="1273"/>
                      <a:pt x="39225" y="79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3BD10929-4562-4617-B1D8-A7180E10F6B8}"/>
                  </a:ext>
                </a:extLst>
              </p:cNvPr>
              <p:cNvSpPr/>
              <p:nvPr/>
            </p:nvSpPr>
            <p:spPr>
              <a:xfrm>
                <a:off x="5058529" y="2008796"/>
                <a:ext cx="44077" cy="14622"/>
              </a:xfrm>
              <a:custGeom>
                <a:avLst/>
                <a:gdLst>
                  <a:gd name="connsiteX0" fmla="*/ 14373 w 44077"/>
                  <a:gd name="connsiteY0" fmla="*/ 0 h 14622"/>
                  <a:gd name="connsiteX1" fmla="*/ 2117 w 44077"/>
                  <a:gd name="connsiteY1" fmla="*/ 4715 h 14622"/>
                  <a:gd name="connsiteX2" fmla="*/ 4943 w 44077"/>
                  <a:gd name="connsiteY2" fmla="*/ 14623 h 14622"/>
                  <a:gd name="connsiteX3" fmla="*/ 28519 w 44077"/>
                  <a:gd name="connsiteY3" fmla="*/ 10367 h 14622"/>
                  <a:gd name="connsiteX4" fmla="*/ 44078 w 44077"/>
                  <a:gd name="connsiteY4" fmla="*/ 12733 h 14622"/>
                  <a:gd name="connsiteX5" fmla="*/ 33235 w 44077"/>
                  <a:gd name="connsiteY5" fmla="*/ 4715 h 14622"/>
                  <a:gd name="connsiteX6" fmla="*/ 14373 w 44077"/>
                  <a:gd name="connsiteY6" fmla="*/ 0 h 1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077" h="14622">
                    <a:moveTo>
                      <a:pt x="14373" y="0"/>
                    </a:moveTo>
                    <a:cubicBezTo>
                      <a:pt x="14373" y="0"/>
                      <a:pt x="3989" y="459"/>
                      <a:pt x="2117" y="4715"/>
                    </a:cubicBezTo>
                    <a:cubicBezTo>
                      <a:pt x="245" y="8971"/>
                      <a:pt x="-2598" y="14623"/>
                      <a:pt x="4943" y="14623"/>
                    </a:cubicBezTo>
                    <a:cubicBezTo>
                      <a:pt x="12484" y="14623"/>
                      <a:pt x="20978" y="6128"/>
                      <a:pt x="28519" y="10367"/>
                    </a:cubicBezTo>
                    <a:cubicBezTo>
                      <a:pt x="36060" y="14605"/>
                      <a:pt x="44078" y="16036"/>
                      <a:pt x="44078" y="12733"/>
                    </a:cubicBezTo>
                    <a:cubicBezTo>
                      <a:pt x="44078" y="9431"/>
                      <a:pt x="39840" y="5175"/>
                      <a:pt x="33235" y="4715"/>
                    </a:cubicBezTo>
                    <a:cubicBezTo>
                      <a:pt x="26630" y="4256"/>
                      <a:pt x="23327" y="477"/>
                      <a:pt x="1437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E7B18D78-2D48-405C-98BC-EEBBB2BD56BD}"/>
                  </a:ext>
                </a:extLst>
              </p:cNvPr>
              <p:cNvSpPr/>
              <p:nvPr/>
            </p:nvSpPr>
            <p:spPr>
              <a:xfrm>
                <a:off x="5229479" y="1900032"/>
                <a:ext cx="45170" cy="27822"/>
              </a:xfrm>
              <a:custGeom>
                <a:avLst/>
                <a:gdLst>
                  <a:gd name="connsiteX0" fmla="*/ 16018 w 45170"/>
                  <a:gd name="connsiteY0" fmla="*/ 3120 h 27822"/>
                  <a:gd name="connsiteX1" fmla="*/ 0 w 45170"/>
                  <a:gd name="connsiteY1" fmla="*/ 4056 h 27822"/>
                  <a:gd name="connsiteX2" fmla="*/ 2825 w 45170"/>
                  <a:gd name="connsiteY2" fmla="*/ 12551 h 27822"/>
                  <a:gd name="connsiteX3" fmla="*/ 2825 w 45170"/>
                  <a:gd name="connsiteY3" fmla="*/ 22935 h 27822"/>
                  <a:gd name="connsiteX4" fmla="*/ 24512 w 45170"/>
                  <a:gd name="connsiteY4" fmla="*/ 23394 h 27822"/>
                  <a:gd name="connsiteX5" fmla="*/ 36768 w 45170"/>
                  <a:gd name="connsiteY5" fmla="*/ 26238 h 27822"/>
                  <a:gd name="connsiteX6" fmla="*/ 44327 w 45170"/>
                  <a:gd name="connsiteY6" fmla="*/ 24348 h 27822"/>
                  <a:gd name="connsiteX7" fmla="*/ 41484 w 45170"/>
                  <a:gd name="connsiteY7" fmla="*/ 13964 h 27822"/>
                  <a:gd name="connsiteX8" fmla="*/ 31594 w 45170"/>
                  <a:gd name="connsiteY8" fmla="*/ 16789 h 27822"/>
                  <a:gd name="connsiteX9" fmla="*/ 29227 w 45170"/>
                  <a:gd name="connsiteY9" fmla="*/ 8789 h 27822"/>
                  <a:gd name="connsiteX10" fmla="*/ 33943 w 45170"/>
                  <a:gd name="connsiteY10" fmla="*/ 2184 h 27822"/>
                  <a:gd name="connsiteX11" fmla="*/ 24035 w 45170"/>
                  <a:gd name="connsiteY11" fmla="*/ 3120 h 27822"/>
                  <a:gd name="connsiteX12" fmla="*/ 16018 w 45170"/>
                  <a:gd name="connsiteY12" fmla="*/ 3120 h 27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5170" h="27822">
                    <a:moveTo>
                      <a:pt x="16018" y="3120"/>
                    </a:moveTo>
                    <a:cubicBezTo>
                      <a:pt x="16018" y="3120"/>
                      <a:pt x="0" y="-182"/>
                      <a:pt x="0" y="4056"/>
                    </a:cubicBezTo>
                    <a:cubicBezTo>
                      <a:pt x="0" y="8295"/>
                      <a:pt x="5174" y="10184"/>
                      <a:pt x="2825" y="12551"/>
                    </a:cubicBezTo>
                    <a:cubicBezTo>
                      <a:pt x="477" y="14917"/>
                      <a:pt x="0" y="22935"/>
                      <a:pt x="2825" y="22935"/>
                    </a:cubicBezTo>
                    <a:cubicBezTo>
                      <a:pt x="5651" y="22935"/>
                      <a:pt x="21687" y="22935"/>
                      <a:pt x="24512" y="23394"/>
                    </a:cubicBezTo>
                    <a:cubicBezTo>
                      <a:pt x="27338" y="23853"/>
                      <a:pt x="33943" y="23871"/>
                      <a:pt x="36768" y="26238"/>
                    </a:cubicBezTo>
                    <a:cubicBezTo>
                      <a:pt x="39594" y="28604"/>
                      <a:pt x="42438" y="28586"/>
                      <a:pt x="44327" y="24348"/>
                    </a:cubicBezTo>
                    <a:cubicBezTo>
                      <a:pt x="46217" y="20110"/>
                      <a:pt x="44786" y="13964"/>
                      <a:pt x="41484" y="13964"/>
                    </a:cubicBezTo>
                    <a:cubicBezTo>
                      <a:pt x="38181" y="13964"/>
                      <a:pt x="36309" y="20569"/>
                      <a:pt x="31594" y="16789"/>
                    </a:cubicBezTo>
                    <a:cubicBezTo>
                      <a:pt x="26879" y="13010"/>
                      <a:pt x="24530" y="9725"/>
                      <a:pt x="29227" y="8789"/>
                    </a:cubicBezTo>
                    <a:cubicBezTo>
                      <a:pt x="33925" y="7853"/>
                      <a:pt x="36768" y="4533"/>
                      <a:pt x="33943" y="2184"/>
                    </a:cubicBezTo>
                    <a:cubicBezTo>
                      <a:pt x="31117" y="-165"/>
                      <a:pt x="24035" y="-1595"/>
                      <a:pt x="24035" y="3120"/>
                    </a:cubicBezTo>
                    <a:cubicBezTo>
                      <a:pt x="24035" y="7836"/>
                      <a:pt x="19320" y="5487"/>
                      <a:pt x="16018" y="312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557925C5-FE77-483C-8CAF-553454676126}"/>
                  </a:ext>
                </a:extLst>
              </p:cNvPr>
              <p:cNvSpPr/>
              <p:nvPr/>
            </p:nvSpPr>
            <p:spPr>
              <a:xfrm>
                <a:off x="4255204" y="2120495"/>
                <a:ext cx="15054" cy="16145"/>
              </a:xfrm>
              <a:custGeom>
                <a:avLst/>
                <a:gdLst>
                  <a:gd name="connsiteX0" fmla="*/ 7425 w 15054"/>
                  <a:gd name="connsiteY0" fmla="*/ 1698 h 16145"/>
                  <a:gd name="connsiteX1" fmla="*/ 2586 w 15054"/>
                  <a:gd name="connsiteY1" fmla="*/ 5230 h 16145"/>
                  <a:gd name="connsiteX2" fmla="*/ 1880 w 15054"/>
                  <a:gd name="connsiteY2" fmla="*/ 11464 h 16145"/>
                  <a:gd name="connsiteX3" fmla="*/ 9174 w 15054"/>
                  <a:gd name="connsiteY3" fmla="*/ 15985 h 16145"/>
                  <a:gd name="connsiteX4" fmla="*/ 15055 w 15054"/>
                  <a:gd name="connsiteY4" fmla="*/ 10086 h 16145"/>
                  <a:gd name="connsiteX5" fmla="*/ 7425 w 15054"/>
                  <a:gd name="connsiteY5" fmla="*/ 1698 h 16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054" h="16145">
                    <a:moveTo>
                      <a:pt x="7425" y="1698"/>
                    </a:moveTo>
                    <a:cubicBezTo>
                      <a:pt x="6631" y="3712"/>
                      <a:pt x="4747" y="5087"/>
                      <a:pt x="2586" y="5230"/>
                    </a:cubicBezTo>
                    <a:cubicBezTo>
                      <a:pt x="-946" y="5230"/>
                      <a:pt x="-539" y="10086"/>
                      <a:pt x="1880" y="11464"/>
                    </a:cubicBezTo>
                    <a:cubicBezTo>
                      <a:pt x="4299" y="12841"/>
                      <a:pt x="5695" y="17009"/>
                      <a:pt x="9174" y="15985"/>
                    </a:cubicBezTo>
                    <a:cubicBezTo>
                      <a:pt x="12653" y="14961"/>
                      <a:pt x="15055" y="14590"/>
                      <a:pt x="15055" y="10086"/>
                    </a:cubicBezTo>
                    <a:cubicBezTo>
                      <a:pt x="15055" y="5583"/>
                      <a:pt x="8821" y="-3848"/>
                      <a:pt x="7425" y="169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2ECB7447-F67A-4230-BE95-F9CB870DA99B}"/>
                  </a:ext>
                </a:extLst>
              </p:cNvPr>
              <p:cNvSpPr/>
              <p:nvPr/>
            </p:nvSpPr>
            <p:spPr>
              <a:xfrm>
                <a:off x="4220764" y="2160311"/>
                <a:ext cx="10695" cy="9875"/>
              </a:xfrm>
              <a:custGeom>
                <a:avLst/>
                <a:gdLst>
                  <a:gd name="connsiteX0" fmla="*/ 4090 w 10695"/>
                  <a:gd name="connsiteY0" fmla="*/ 1388 h 9875"/>
                  <a:gd name="connsiteX1" fmla="*/ 1671 w 10695"/>
                  <a:gd name="connsiteY1" fmla="*/ 9370 h 9875"/>
                  <a:gd name="connsiteX2" fmla="*/ 10678 w 10695"/>
                  <a:gd name="connsiteY2" fmla="*/ 6244 h 9875"/>
                  <a:gd name="connsiteX3" fmla="*/ 4090 w 10695"/>
                  <a:gd name="connsiteY3" fmla="*/ 1388 h 9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95" h="9875">
                    <a:moveTo>
                      <a:pt x="4090" y="1388"/>
                    </a:moveTo>
                    <a:cubicBezTo>
                      <a:pt x="4090" y="1388"/>
                      <a:pt x="-3186" y="8328"/>
                      <a:pt x="1671" y="9370"/>
                    </a:cubicBezTo>
                    <a:cubicBezTo>
                      <a:pt x="6527" y="10412"/>
                      <a:pt x="11013" y="10059"/>
                      <a:pt x="10678" y="6244"/>
                    </a:cubicBezTo>
                    <a:cubicBezTo>
                      <a:pt x="10342" y="2430"/>
                      <a:pt x="6174" y="-2427"/>
                      <a:pt x="4090" y="138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722DE98E-3B8C-4F34-A746-263603442CE1}"/>
                  </a:ext>
                </a:extLst>
              </p:cNvPr>
              <p:cNvSpPr/>
              <p:nvPr/>
            </p:nvSpPr>
            <p:spPr>
              <a:xfrm>
                <a:off x="4224828" y="2172170"/>
                <a:ext cx="84380" cy="55049"/>
              </a:xfrm>
              <a:custGeom>
                <a:avLst/>
                <a:gdLst>
                  <a:gd name="connsiteX0" fmla="*/ 25334 w 84380"/>
                  <a:gd name="connsiteY0" fmla="*/ 973 h 55049"/>
                  <a:gd name="connsiteX1" fmla="*/ 10428 w 84380"/>
                  <a:gd name="connsiteY1" fmla="*/ 2015 h 55049"/>
                  <a:gd name="connsiteX2" fmla="*/ 4194 w 84380"/>
                  <a:gd name="connsiteY2" fmla="*/ 10686 h 55049"/>
                  <a:gd name="connsiteX3" fmla="*/ 5960 w 84380"/>
                  <a:gd name="connsiteY3" fmla="*/ 19340 h 55049"/>
                  <a:gd name="connsiteX4" fmla="*/ 2834 w 84380"/>
                  <a:gd name="connsiteY4" fmla="*/ 26969 h 55049"/>
                  <a:gd name="connsiteX5" fmla="*/ 9068 w 84380"/>
                  <a:gd name="connsiteY5" fmla="*/ 37018 h 55049"/>
                  <a:gd name="connsiteX6" fmla="*/ 29183 w 84380"/>
                  <a:gd name="connsiteY6" fmla="*/ 36682 h 55049"/>
                  <a:gd name="connsiteX7" fmla="*/ 27788 w 84380"/>
                  <a:gd name="connsiteY7" fmla="*/ 46042 h 55049"/>
                  <a:gd name="connsiteX8" fmla="*/ 34376 w 84380"/>
                  <a:gd name="connsiteY8" fmla="*/ 55049 h 55049"/>
                  <a:gd name="connsiteX9" fmla="*/ 52036 w 84380"/>
                  <a:gd name="connsiteY9" fmla="*/ 49504 h 55049"/>
                  <a:gd name="connsiteX10" fmla="*/ 65899 w 84380"/>
                  <a:gd name="connsiteY10" fmla="*/ 45689 h 55049"/>
                  <a:gd name="connsiteX11" fmla="*/ 83242 w 84380"/>
                  <a:gd name="connsiteY11" fmla="*/ 38749 h 55049"/>
                  <a:gd name="connsiteX12" fmla="*/ 80805 w 84380"/>
                  <a:gd name="connsiteY12" fmla="*/ 24885 h 55049"/>
                  <a:gd name="connsiteX13" fmla="*/ 60354 w 84380"/>
                  <a:gd name="connsiteY13" fmla="*/ 15190 h 55049"/>
                  <a:gd name="connsiteX14" fmla="*/ 38526 w 84380"/>
                  <a:gd name="connsiteY14" fmla="*/ 3057 h 55049"/>
                  <a:gd name="connsiteX15" fmla="*/ 25334 w 84380"/>
                  <a:gd name="connsiteY15" fmla="*/ 973 h 5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4380" h="55049">
                    <a:moveTo>
                      <a:pt x="25334" y="973"/>
                    </a:moveTo>
                    <a:cubicBezTo>
                      <a:pt x="25334" y="973"/>
                      <a:pt x="14932" y="-1799"/>
                      <a:pt x="10428" y="2015"/>
                    </a:cubicBezTo>
                    <a:cubicBezTo>
                      <a:pt x="5925" y="5830"/>
                      <a:pt x="-1016" y="5830"/>
                      <a:pt x="4194" y="10686"/>
                    </a:cubicBezTo>
                    <a:cubicBezTo>
                      <a:pt x="9404" y="15543"/>
                      <a:pt x="11806" y="17274"/>
                      <a:pt x="5960" y="19340"/>
                    </a:cubicBezTo>
                    <a:cubicBezTo>
                      <a:pt x="115" y="21406"/>
                      <a:pt x="-2358" y="24550"/>
                      <a:pt x="2834" y="26969"/>
                    </a:cubicBezTo>
                    <a:cubicBezTo>
                      <a:pt x="8026" y="29389"/>
                      <a:pt x="2834" y="37724"/>
                      <a:pt x="9068" y="37018"/>
                    </a:cubicBezTo>
                    <a:cubicBezTo>
                      <a:pt x="15302" y="36311"/>
                      <a:pt x="24680" y="33203"/>
                      <a:pt x="29183" y="36682"/>
                    </a:cubicBezTo>
                    <a:cubicBezTo>
                      <a:pt x="33687" y="40161"/>
                      <a:pt x="33334" y="44312"/>
                      <a:pt x="27788" y="46042"/>
                    </a:cubicBezTo>
                    <a:cubicBezTo>
                      <a:pt x="22243" y="47773"/>
                      <a:pt x="24256" y="55049"/>
                      <a:pt x="34376" y="55049"/>
                    </a:cubicBezTo>
                    <a:cubicBezTo>
                      <a:pt x="44495" y="55049"/>
                      <a:pt x="46173" y="48462"/>
                      <a:pt x="52036" y="49504"/>
                    </a:cubicBezTo>
                    <a:cubicBezTo>
                      <a:pt x="57899" y="50546"/>
                      <a:pt x="61749" y="45689"/>
                      <a:pt x="65899" y="45689"/>
                    </a:cubicBezTo>
                    <a:cubicBezTo>
                      <a:pt x="70049" y="45689"/>
                      <a:pt x="80822" y="43270"/>
                      <a:pt x="83242" y="38749"/>
                    </a:cubicBezTo>
                    <a:cubicBezTo>
                      <a:pt x="85661" y="34228"/>
                      <a:pt x="83930" y="26280"/>
                      <a:pt x="80805" y="24885"/>
                    </a:cubicBezTo>
                    <a:cubicBezTo>
                      <a:pt x="77679" y="23490"/>
                      <a:pt x="66252" y="20382"/>
                      <a:pt x="60354" y="15190"/>
                    </a:cubicBezTo>
                    <a:cubicBezTo>
                      <a:pt x="54455" y="9998"/>
                      <a:pt x="43029" y="3746"/>
                      <a:pt x="38526" y="3057"/>
                    </a:cubicBezTo>
                    <a:cubicBezTo>
                      <a:pt x="34022" y="2368"/>
                      <a:pt x="34340" y="2704"/>
                      <a:pt x="25334" y="97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E6DFFE96-D970-4B64-928F-A8F567E7858A}"/>
                  </a:ext>
                </a:extLst>
              </p:cNvPr>
              <p:cNvSpPr/>
              <p:nvPr/>
            </p:nvSpPr>
            <p:spPr>
              <a:xfrm>
                <a:off x="5207290" y="1690090"/>
                <a:ext cx="17861" cy="13995"/>
              </a:xfrm>
              <a:custGeom>
                <a:avLst/>
                <a:gdLst>
                  <a:gd name="connsiteX0" fmla="*/ 11681 w 17861"/>
                  <a:gd name="connsiteY0" fmla="*/ 1208 h 13995"/>
                  <a:gd name="connsiteX1" fmla="*/ 4617 w 17861"/>
                  <a:gd name="connsiteY1" fmla="*/ 4740 h 13995"/>
                  <a:gd name="connsiteX2" fmla="*/ 131 w 17861"/>
                  <a:gd name="connsiteY2" fmla="*/ 8767 h 13995"/>
                  <a:gd name="connsiteX3" fmla="*/ 5800 w 17861"/>
                  <a:gd name="connsiteY3" fmla="*/ 12546 h 13995"/>
                  <a:gd name="connsiteX4" fmla="*/ 13588 w 17861"/>
                  <a:gd name="connsiteY4" fmla="*/ 12299 h 13995"/>
                  <a:gd name="connsiteX5" fmla="*/ 17844 w 17861"/>
                  <a:gd name="connsiteY5" fmla="*/ 7337 h 13995"/>
                  <a:gd name="connsiteX6" fmla="*/ 11681 w 17861"/>
                  <a:gd name="connsiteY6" fmla="*/ 1208 h 13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61" h="13995">
                    <a:moveTo>
                      <a:pt x="11681" y="1208"/>
                    </a:moveTo>
                    <a:cubicBezTo>
                      <a:pt x="11681" y="1208"/>
                      <a:pt x="5535" y="3328"/>
                      <a:pt x="4617" y="4740"/>
                    </a:cubicBezTo>
                    <a:cubicBezTo>
                      <a:pt x="3699" y="6153"/>
                      <a:pt x="-822" y="5217"/>
                      <a:pt x="131" y="8767"/>
                    </a:cubicBezTo>
                    <a:cubicBezTo>
                      <a:pt x="1085" y="12317"/>
                      <a:pt x="3663" y="9933"/>
                      <a:pt x="5800" y="12546"/>
                    </a:cubicBezTo>
                    <a:cubicBezTo>
                      <a:pt x="7937" y="15160"/>
                      <a:pt x="12175" y="13712"/>
                      <a:pt x="13588" y="12299"/>
                    </a:cubicBezTo>
                    <a:cubicBezTo>
                      <a:pt x="15001" y="10886"/>
                      <a:pt x="17615" y="12069"/>
                      <a:pt x="17844" y="7337"/>
                    </a:cubicBezTo>
                    <a:cubicBezTo>
                      <a:pt x="18074" y="2604"/>
                      <a:pt x="15937" y="-2341"/>
                      <a:pt x="11681" y="120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36E87A13-8BDB-482A-B452-35D46CF75C55}"/>
                  </a:ext>
                </a:extLst>
              </p:cNvPr>
              <p:cNvSpPr/>
              <p:nvPr/>
            </p:nvSpPr>
            <p:spPr>
              <a:xfrm>
                <a:off x="5207572" y="1721897"/>
                <a:ext cx="8686" cy="9947"/>
              </a:xfrm>
              <a:custGeom>
                <a:avLst/>
                <a:gdLst>
                  <a:gd name="connsiteX0" fmla="*/ 538 w 8686"/>
                  <a:gd name="connsiteY0" fmla="*/ 819 h 9947"/>
                  <a:gd name="connsiteX1" fmla="*/ 1951 w 8686"/>
                  <a:gd name="connsiteY1" fmla="*/ 5058 h 9947"/>
                  <a:gd name="connsiteX2" fmla="*/ 5024 w 8686"/>
                  <a:gd name="connsiteY2" fmla="*/ 9791 h 9947"/>
                  <a:gd name="connsiteX3" fmla="*/ 7867 w 8686"/>
                  <a:gd name="connsiteY3" fmla="*/ 6488 h 9947"/>
                  <a:gd name="connsiteX4" fmla="*/ 538 w 8686"/>
                  <a:gd name="connsiteY4" fmla="*/ 819 h 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86" h="9947">
                    <a:moveTo>
                      <a:pt x="538" y="819"/>
                    </a:moveTo>
                    <a:cubicBezTo>
                      <a:pt x="538" y="819"/>
                      <a:pt x="-1352" y="3168"/>
                      <a:pt x="1951" y="5058"/>
                    </a:cubicBezTo>
                    <a:cubicBezTo>
                      <a:pt x="5253" y="6947"/>
                      <a:pt x="2428" y="9314"/>
                      <a:pt x="5024" y="9791"/>
                    </a:cubicBezTo>
                    <a:cubicBezTo>
                      <a:pt x="7620" y="10268"/>
                      <a:pt x="9987" y="9791"/>
                      <a:pt x="7867" y="6488"/>
                    </a:cubicBezTo>
                    <a:cubicBezTo>
                      <a:pt x="5748" y="3186"/>
                      <a:pt x="3134" y="-2024"/>
                      <a:pt x="538" y="81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BA15E9B4-40C9-4E6C-8ED6-CE1815A22998}"/>
                  </a:ext>
                </a:extLst>
              </p:cNvPr>
              <p:cNvSpPr/>
              <p:nvPr/>
            </p:nvSpPr>
            <p:spPr>
              <a:xfrm>
                <a:off x="5218112" y="1720951"/>
                <a:ext cx="14466" cy="12867"/>
              </a:xfrm>
              <a:custGeom>
                <a:avLst/>
                <a:gdLst>
                  <a:gd name="connsiteX0" fmla="*/ 6069 w 14466"/>
                  <a:gd name="connsiteY0" fmla="*/ 335 h 12867"/>
                  <a:gd name="connsiteX1" fmla="*/ 1106 w 14466"/>
                  <a:gd name="connsiteY1" fmla="*/ 3655 h 12867"/>
                  <a:gd name="connsiteX2" fmla="*/ 2289 w 14466"/>
                  <a:gd name="connsiteY2" fmla="*/ 6710 h 12867"/>
                  <a:gd name="connsiteX3" fmla="*/ 7234 w 14466"/>
                  <a:gd name="connsiteY3" fmla="*/ 12856 h 12867"/>
                  <a:gd name="connsiteX4" fmla="*/ 12197 w 14466"/>
                  <a:gd name="connsiteY4" fmla="*/ 9783 h 12867"/>
                  <a:gd name="connsiteX5" fmla="*/ 12444 w 14466"/>
                  <a:gd name="connsiteY5" fmla="*/ 6251 h 12867"/>
                  <a:gd name="connsiteX6" fmla="*/ 8418 w 14466"/>
                  <a:gd name="connsiteY6" fmla="*/ 4114 h 12867"/>
                  <a:gd name="connsiteX7" fmla="*/ 6069 w 14466"/>
                  <a:gd name="connsiteY7" fmla="*/ 335 h 1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466" h="12867">
                    <a:moveTo>
                      <a:pt x="6069" y="335"/>
                    </a:moveTo>
                    <a:cubicBezTo>
                      <a:pt x="5133" y="847"/>
                      <a:pt x="3455" y="3178"/>
                      <a:pt x="1106" y="3655"/>
                    </a:cubicBezTo>
                    <a:cubicBezTo>
                      <a:pt x="-1243" y="4132"/>
                      <a:pt x="629" y="6004"/>
                      <a:pt x="2289" y="6710"/>
                    </a:cubicBezTo>
                    <a:cubicBezTo>
                      <a:pt x="3949" y="7416"/>
                      <a:pt x="3932" y="12626"/>
                      <a:pt x="7234" y="12856"/>
                    </a:cubicBezTo>
                    <a:cubicBezTo>
                      <a:pt x="10537" y="13085"/>
                      <a:pt x="9848" y="9783"/>
                      <a:pt x="12197" y="9783"/>
                    </a:cubicBezTo>
                    <a:cubicBezTo>
                      <a:pt x="14546" y="9783"/>
                      <a:pt x="15729" y="6480"/>
                      <a:pt x="12444" y="6251"/>
                    </a:cubicBezTo>
                    <a:cubicBezTo>
                      <a:pt x="9160" y="6021"/>
                      <a:pt x="8912" y="6957"/>
                      <a:pt x="8418" y="4114"/>
                    </a:cubicBezTo>
                    <a:cubicBezTo>
                      <a:pt x="7923" y="1271"/>
                      <a:pt x="8188" y="-849"/>
                      <a:pt x="6069" y="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65A5D438-D17A-458E-89AB-743898A82F2B}"/>
                  </a:ext>
                </a:extLst>
              </p:cNvPr>
              <p:cNvSpPr/>
              <p:nvPr/>
            </p:nvSpPr>
            <p:spPr>
              <a:xfrm>
                <a:off x="5224683" y="1734681"/>
                <a:ext cx="9552" cy="10179"/>
              </a:xfrm>
              <a:custGeom>
                <a:avLst/>
                <a:gdLst>
                  <a:gd name="connsiteX0" fmla="*/ 4690 w 9552"/>
                  <a:gd name="connsiteY0" fmla="*/ 1263 h 10179"/>
                  <a:gd name="connsiteX1" fmla="*/ 2553 w 9552"/>
                  <a:gd name="connsiteY1" fmla="*/ 6455 h 10179"/>
                  <a:gd name="connsiteX2" fmla="*/ 434 w 9552"/>
                  <a:gd name="connsiteY2" fmla="*/ 9987 h 10179"/>
                  <a:gd name="connsiteX3" fmla="*/ 8699 w 9552"/>
                  <a:gd name="connsiteY3" fmla="*/ 5731 h 10179"/>
                  <a:gd name="connsiteX4" fmla="*/ 4690 w 9552"/>
                  <a:gd name="connsiteY4" fmla="*/ 1263 h 10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52" h="10179">
                    <a:moveTo>
                      <a:pt x="4690" y="1263"/>
                    </a:moveTo>
                    <a:cubicBezTo>
                      <a:pt x="4690" y="1263"/>
                      <a:pt x="4443" y="5272"/>
                      <a:pt x="2553" y="6455"/>
                    </a:cubicBezTo>
                    <a:cubicBezTo>
                      <a:pt x="663" y="7638"/>
                      <a:pt x="-749" y="8822"/>
                      <a:pt x="434" y="9987"/>
                    </a:cubicBezTo>
                    <a:cubicBezTo>
                      <a:pt x="1617" y="11153"/>
                      <a:pt x="5626" y="6667"/>
                      <a:pt x="8699" y="5731"/>
                    </a:cubicBezTo>
                    <a:cubicBezTo>
                      <a:pt x="11772" y="4795"/>
                      <a:pt x="5626" y="-2993"/>
                      <a:pt x="4690" y="12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07A10E8D-E0FB-4B5A-A50C-AB6F38752098}"/>
                  </a:ext>
                </a:extLst>
              </p:cNvPr>
              <p:cNvSpPr/>
              <p:nvPr/>
            </p:nvSpPr>
            <p:spPr>
              <a:xfrm>
                <a:off x="5251944" y="1752430"/>
                <a:ext cx="17365" cy="18768"/>
              </a:xfrm>
              <a:custGeom>
                <a:avLst/>
                <a:gdLst>
                  <a:gd name="connsiteX0" fmla="*/ 8847 w 17365"/>
                  <a:gd name="connsiteY0" fmla="*/ 1227 h 18768"/>
                  <a:gd name="connsiteX1" fmla="*/ 2701 w 17365"/>
                  <a:gd name="connsiteY1" fmla="*/ 5942 h 18768"/>
                  <a:gd name="connsiteX2" fmla="*/ 334 w 17365"/>
                  <a:gd name="connsiteY2" fmla="*/ 14455 h 18768"/>
                  <a:gd name="connsiteX3" fmla="*/ 7399 w 17365"/>
                  <a:gd name="connsiteY3" fmla="*/ 17987 h 18768"/>
                  <a:gd name="connsiteX4" fmla="*/ 11902 w 17365"/>
                  <a:gd name="connsiteY4" fmla="*/ 14684 h 18768"/>
                  <a:gd name="connsiteX5" fmla="*/ 17324 w 17365"/>
                  <a:gd name="connsiteY5" fmla="*/ 9969 h 18768"/>
                  <a:gd name="connsiteX6" fmla="*/ 14498 w 17365"/>
                  <a:gd name="connsiteY6" fmla="*/ 1227 h 18768"/>
                  <a:gd name="connsiteX7" fmla="*/ 8847 w 17365"/>
                  <a:gd name="connsiteY7" fmla="*/ 1227 h 18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365" h="18768">
                    <a:moveTo>
                      <a:pt x="8847" y="1227"/>
                    </a:moveTo>
                    <a:cubicBezTo>
                      <a:pt x="8847" y="1227"/>
                      <a:pt x="5526" y="4053"/>
                      <a:pt x="2701" y="5942"/>
                    </a:cubicBezTo>
                    <a:cubicBezTo>
                      <a:pt x="-125" y="7832"/>
                      <a:pt x="-372" y="11382"/>
                      <a:pt x="334" y="14455"/>
                    </a:cubicBezTo>
                    <a:cubicBezTo>
                      <a:pt x="1041" y="17527"/>
                      <a:pt x="5526" y="20124"/>
                      <a:pt x="7399" y="17987"/>
                    </a:cubicBezTo>
                    <a:cubicBezTo>
                      <a:pt x="9271" y="15850"/>
                      <a:pt x="9765" y="14684"/>
                      <a:pt x="11902" y="14684"/>
                    </a:cubicBezTo>
                    <a:cubicBezTo>
                      <a:pt x="14039" y="14684"/>
                      <a:pt x="17800" y="13501"/>
                      <a:pt x="17324" y="9969"/>
                    </a:cubicBezTo>
                    <a:cubicBezTo>
                      <a:pt x="16847" y="6437"/>
                      <a:pt x="18277" y="1933"/>
                      <a:pt x="14498" y="1227"/>
                    </a:cubicBezTo>
                    <a:cubicBezTo>
                      <a:pt x="10718" y="521"/>
                      <a:pt x="10966" y="-1139"/>
                      <a:pt x="8847" y="122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46EDBABA-2DF0-4C68-82BE-17CC4C4CB07D}"/>
                  </a:ext>
                </a:extLst>
              </p:cNvPr>
              <p:cNvSpPr/>
              <p:nvPr/>
            </p:nvSpPr>
            <p:spPr>
              <a:xfrm>
                <a:off x="5233346" y="1702724"/>
                <a:ext cx="15423" cy="10067"/>
              </a:xfrm>
              <a:custGeom>
                <a:avLst/>
                <a:gdLst>
                  <a:gd name="connsiteX0" fmla="*/ 8301 w 15423"/>
                  <a:gd name="connsiteY0" fmla="*/ 2032 h 10067"/>
                  <a:gd name="connsiteX1" fmla="*/ 1925 w 15423"/>
                  <a:gd name="connsiteY1" fmla="*/ 6747 h 10067"/>
                  <a:gd name="connsiteX2" fmla="*/ 4292 w 15423"/>
                  <a:gd name="connsiteY2" fmla="*/ 10067 h 10067"/>
                  <a:gd name="connsiteX3" fmla="*/ 11851 w 15423"/>
                  <a:gd name="connsiteY3" fmla="*/ 6288 h 10067"/>
                  <a:gd name="connsiteX4" fmla="*/ 13970 w 15423"/>
                  <a:gd name="connsiteY4" fmla="*/ 849 h 10067"/>
                  <a:gd name="connsiteX5" fmla="*/ 8301 w 15423"/>
                  <a:gd name="connsiteY5" fmla="*/ 2032 h 1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423" h="10067">
                    <a:moveTo>
                      <a:pt x="8301" y="2032"/>
                    </a:moveTo>
                    <a:cubicBezTo>
                      <a:pt x="6390" y="3874"/>
                      <a:pt x="4246" y="5459"/>
                      <a:pt x="1925" y="6747"/>
                    </a:cubicBezTo>
                    <a:cubicBezTo>
                      <a:pt x="-1606" y="8655"/>
                      <a:pt x="36" y="10067"/>
                      <a:pt x="4292" y="10067"/>
                    </a:cubicBezTo>
                    <a:cubicBezTo>
                      <a:pt x="8548" y="10067"/>
                      <a:pt x="8548" y="6288"/>
                      <a:pt x="11851" y="6288"/>
                    </a:cubicBezTo>
                    <a:cubicBezTo>
                      <a:pt x="15153" y="6288"/>
                      <a:pt x="16813" y="2032"/>
                      <a:pt x="13970" y="849"/>
                    </a:cubicBezTo>
                    <a:cubicBezTo>
                      <a:pt x="11127" y="-335"/>
                      <a:pt x="11144" y="-564"/>
                      <a:pt x="8301" y="203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C05EC806-BC69-4AD6-9E3E-39D2C4D505E7}"/>
                  </a:ext>
                </a:extLst>
              </p:cNvPr>
              <p:cNvSpPr/>
              <p:nvPr/>
            </p:nvSpPr>
            <p:spPr>
              <a:xfrm>
                <a:off x="5247143" y="1693940"/>
                <a:ext cx="7254" cy="8159"/>
              </a:xfrm>
              <a:custGeom>
                <a:avLst/>
                <a:gdLst>
                  <a:gd name="connsiteX0" fmla="*/ 3493 w 7254"/>
                  <a:gd name="connsiteY0" fmla="*/ 184 h 8159"/>
                  <a:gd name="connsiteX1" fmla="*/ 649 w 7254"/>
                  <a:gd name="connsiteY1" fmla="*/ 4193 h 8159"/>
                  <a:gd name="connsiteX2" fmla="*/ 3722 w 7254"/>
                  <a:gd name="connsiteY2" fmla="*/ 7725 h 8159"/>
                  <a:gd name="connsiteX3" fmla="*/ 7254 w 7254"/>
                  <a:gd name="connsiteY3" fmla="*/ 3469 h 8159"/>
                  <a:gd name="connsiteX4" fmla="*/ 3493 w 7254"/>
                  <a:gd name="connsiteY4" fmla="*/ 184 h 8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54" h="8159">
                    <a:moveTo>
                      <a:pt x="3493" y="184"/>
                    </a:moveTo>
                    <a:cubicBezTo>
                      <a:pt x="3493" y="184"/>
                      <a:pt x="-1806" y="3257"/>
                      <a:pt x="649" y="4193"/>
                    </a:cubicBezTo>
                    <a:cubicBezTo>
                      <a:pt x="3104" y="5129"/>
                      <a:pt x="1832" y="6100"/>
                      <a:pt x="3722" y="7725"/>
                    </a:cubicBezTo>
                    <a:cubicBezTo>
                      <a:pt x="5612" y="9350"/>
                      <a:pt x="7254" y="6083"/>
                      <a:pt x="7254" y="3469"/>
                    </a:cubicBezTo>
                    <a:cubicBezTo>
                      <a:pt x="7254" y="855"/>
                      <a:pt x="6795" y="-522"/>
                      <a:pt x="3493" y="18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3324E0E9-97AF-44AB-B96A-A5468A901949}"/>
                  </a:ext>
                </a:extLst>
              </p:cNvPr>
              <p:cNvSpPr/>
              <p:nvPr/>
            </p:nvSpPr>
            <p:spPr>
              <a:xfrm>
                <a:off x="5254411" y="1671311"/>
                <a:ext cx="19342" cy="17593"/>
              </a:xfrm>
              <a:custGeom>
                <a:avLst/>
                <a:gdLst>
                  <a:gd name="connsiteX0" fmla="*/ 3306 w 19342"/>
                  <a:gd name="connsiteY0" fmla="*/ 2733 h 17593"/>
                  <a:gd name="connsiteX1" fmla="*/ 4 w 19342"/>
                  <a:gd name="connsiteY1" fmla="*/ 7925 h 17593"/>
                  <a:gd name="connsiteX2" fmla="*/ 1893 w 19342"/>
                  <a:gd name="connsiteY2" fmla="*/ 15961 h 17593"/>
                  <a:gd name="connsiteX3" fmla="*/ 7086 w 19342"/>
                  <a:gd name="connsiteY3" fmla="*/ 15484 h 17593"/>
                  <a:gd name="connsiteX4" fmla="*/ 10865 w 19342"/>
                  <a:gd name="connsiteY4" fmla="*/ 11952 h 17593"/>
                  <a:gd name="connsiteX5" fmla="*/ 15121 w 19342"/>
                  <a:gd name="connsiteY5" fmla="*/ 9109 h 17593"/>
                  <a:gd name="connsiteX6" fmla="*/ 18653 w 19342"/>
                  <a:gd name="connsiteY6" fmla="*/ 6036 h 17593"/>
                  <a:gd name="connsiteX7" fmla="*/ 13461 w 19342"/>
                  <a:gd name="connsiteY7" fmla="*/ 1550 h 17593"/>
                  <a:gd name="connsiteX8" fmla="*/ 3306 w 19342"/>
                  <a:gd name="connsiteY8" fmla="*/ 2733 h 17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42" h="17593">
                    <a:moveTo>
                      <a:pt x="3306" y="2733"/>
                    </a:moveTo>
                    <a:cubicBezTo>
                      <a:pt x="1235" y="3611"/>
                      <a:pt x="-79" y="5677"/>
                      <a:pt x="4" y="7925"/>
                    </a:cubicBezTo>
                    <a:cubicBezTo>
                      <a:pt x="4" y="11952"/>
                      <a:pt x="4" y="14318"/>
                      <a:pt x="1893" y="15961"/>
                    </a:cubicBezTo>
                    <a:cubicBezTo>
                      <a:pt x="3783" y="17603"/>
                      <a:pt x="6609" y="18804"/>
                      <a:pt x="7086" y="15484"/>
                    </a:cubicBezTo>
                    <a:cubicBezTo>
                      <a:pt x="7562" y="12164"/>
                      <a:pt x="7562" y="13135"/>
                      <a:pt x="10865" y="11952"/>
                    </a:cubicBezTo>
                    <a:cubicBezTo>
                      <a:pt x="14167" y="10769"/>
                      <a:pt x="12754" y="9356"/>
                      <a:pt x="15121" y="9109"/>
                    </a:cubicBezTo>
                    <a:cubicBezTo>
                      <a:pt x="17488" y="8861"/>
                      <a:pt x="20790" y="8173"/>
                      <a:pt x="18653" y="6036"/>
                    </a:cubicBezTo>
                    <a:cubicBezTo>
                      <a:pt x="16516" y="3899"/>
                      <a:pt x="14167" y="3687"/>
                      <a:pt x="13461" y="1550"/>
                    </a:cubicBezTo>
                    <a:cubicBezTo>
                      <a:pt x="12754" y="-587"/>
                      <a:pt x="8269" y="-799"/>
                      <a:pt x="3306" y="273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AECDFA1E-0957-4D84-B73E-E7D850283521}"/>
                  </a:ext>
                </a:extLst>
              </p:cNvPr>
              <p:cNvSpPr/>
              <p:nvPr/>
            </p:nvSpPr>
            <p:spPr>
              <a:xfrm>
                <a:off x="5178442" y="1477646"/>
                <a:ext cx="29606" cy="23772"/>
              </a:xfrm>
              <a:custGeom>
                <a:avLst/>
                <a:gdLst>
                  <a:gd name="connsiteX0" fmla="*/ 17977 w 29606"/>
                  <a:gd name="connsiteY0" fmla="*/ 6656 h 23772"/>
                  <a:gd name="connsiteX1" fmla="*/ 8122 w 29606"/>
                  <a:gd name="connsiteY1" fmla="*/ 86 h 23772"/>
                  <a:gd name="connsiteX2" fmla="*/ 16 w 29606"/>
                  <a:gd name="connsiteY2" fmla="*/ 6267 h 23772"/>
                  <a:gd name="connsiteX3" fmla="*/ 10047 w 29606"/>
                  <a:gd name="connsiteY3" fmla="*/ 16687 h 23772"/>
                  <a:gd name="connsiteX4" fmla="*/ 20485 w 29606"/>
                  <a:gd name="connsiteY4" fmla="*/ 23751 h 23772"/>
                  <a:gd name="connsiteX5" fmla="*/ 27549 w 29606"/>
                  <a:gd name="connsiteY5" fmla="*/ 20661 h 23772"/>
                  <a:gd name="connsiteX6" fmla="*/ 27372 w 29606"/>
                  <a:gd name="connsiteY6" fmla="*/ 15062 h 23772"/>
                  <a:gd name="connsiteX7" fmla="*/ 17977 w 29606"/>
                  <a:gd name="connsiteY7" fmla="*/ 6656 h 23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606" h="23772">
                    <a:moveTo>
                      <a:pt x="17977" y="6656"/>
                    </a:moveTo>
                    <a:cubicBezTo>
                      <a:pt x="17977" y="6656"/>
                      <a:pt x="11990" y="-885"/>
                      <a:pt x="8122" y="86"/>
                    </a:cubicBezTo>
                    <a:cubicBezTo>
                      <a:pt x="4255" y="1058"/>
                      <a:pt x="405" y="1058"/>
                      <a:pt x="16" y="6267"/>
                    </a:cubicBezTo>
                    <a:cubicBezTo>
                      <a:pt x="-372" y="11477"/>
                      <a:pt x="6392" y="12837"/>
                      <a:pt x="10047" y="16687"/>
                    </a:cubicBezTo>
                    <a:cubicBezTo>
                      <a:pt x="13703" y="20537"/>
                      <a:pt x="17111" y="23451"/>
                      <a:pt x="20485" y="23751"/>
                    </a:cubicBezTo>
                    <a:cubicBezTo>
                      <a:pt x="23857" y="24051"/>
                      <a:pt x="24546" y="21049"/>
                      <a:pt x="27549" y="20661"/>
                    </a:cubicBezTo>
                    <a:cubicBezTo>
                      <a:pt x="30551" y="20272"/>
                      <a:pt x="30074" y="17764"/>
                      <a:pt x="27372" y="15062"/>
                    </a:cubicBezTo>
                    <a:cubicBezTo>
                      <a:pt x="24670" y="12360"/>
                      <a:pt x="22798" y="12449"/>
                      <a:pt x="17977" y="665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06CC6D4C-66EB-4326-98D9-7D731A768763}"/>
                  </a:ext>
                </a:extLst>
              </p:cNvPr>
              <p:cNvSpPr/>
              <p:nvPr/>
            </p:nvSpPr>
            <p:spPr>
              <a:xfrm>
                <a:off x="5222771" y="1500152"/>
                <a:ext cx="26894" cy="16324"/>
              </a:xfrm>
              <a:custGeom>
                <a:avLst/>
                <a:gdLst>
                  <a:gd name="connsiteX0" fmla="*/ 10134 w 26894"/>
                  <a:gd name="connsiteY0" fmla="*/ 751 h 16324"/>
                  <a:gd name="connsiteX1" fmla="*/ 3582 w 26894"/>
                  <a:gd name="connsiteY1" fmla="*/ 4425 h 16324"/>
                  <a:gd name="connsiteX2" fmla="*/ 1816 w 26894"/>
                  <a:gd name="connsiteY2" fmla="*/ 9246 h 16324"/>
                  <a:gd name="connsiteX3" fmla="*/ 8775 w 26894"/>
                  <a:gd name="connsiteY3" fmla="*/ 12778 h 16324"/>
                  <a:gd name="connsiteX4" fmla="*/ 15715 w 26894"/>
                  <a:gd name="connsiteY4" fmla="*/ 16063 h 16324"/>
                  <a:gd name="connsiteX5" fmla="*/ 23062 w 26894"/>
                  <a:gd name="connsiteY5" fmla="*/ 14703 h 16324"/>
                  <a:gd name="connsiteX6" fmla="*/ 25181 w 26894"/>
                  <a:gd name="connsiteY6" fmla="*/ 9405 h 16324"/>
                  <a:gd name="connsiteX7" fmla="*/ 16686 w 26894"/>
                  <a:gd name="connsiteY7" fmla="*/ 4389 h 16324"/>
                  <a:gd name="connsiteX8" fmla="*/ 10134 w 26894"/>
                  <a:gd name="connsiteY8" fmla="*/ 751 h 16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894" h="16324">
                    <a:moveTo>
                      <a:pt x="10134" y="751"/>
                    </a:moveTo>
                    <a:cubicBezTo>
                      <a:pt x="10134" y="751"/>
                      <a:pt x="6479" y="4283"/>
                      <a:pt x="3582" y="4425"/>
                    </a:cubicBezTo>
                    <a:cubicBezTo>
                      <a:pt x="686" y="4566"/>
                      <a:pt x="-1839" y="8274"/>
                      <a:pt x="1816" y="9246"/>
                    </a:cubicBezTo>
                    <a:cubicBezTo>
                      <a:pt x="5472" y="10217"/>
                      <a:pt x="6832" y="10606"/>
                      <a:pt x="8775" y="12778"/>
                    </a:cubicBezTo>
                    <a:cubicBezTo>
                      <a:pt x="10362" y="15003"/>
                      <a:pt x="12988" y="16246"/>
                      <a:pt x="15715" y="16063"/>
                    </a:cubicBezTo>
                    <a:cubicBezTo>
                      <a:pt x="19388" y="16063"/>
                      <a:pt x="21508" y="17211"/>
                      <a:pt x="23062" y="14703"/>
                    </a:cubicBezTo>
                    <a:cubicBezTo>
                      <a:pt x="24616" y="12195"/>
                      <a:pt x="29437" y="11171"/>
                      <a:pt x="25181" y="9405"/>
                    </a:cubicBezTo>
                    <a:cubicBezTo>
                      <a:pt x="22090" y="8217"/>
                      <a:pt x="19219" y="6522"/>
                      <a:pt x="16686" y="4389"/>
                    </a:cubicBezTo>
                    <a:cubicBezTo>
                      <a:pt x="14585" y="2676"/>
                      <a:pt x="12642" y="-1757"/>
                      <a:pt x="10134" y="75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D2EAE0F6-2637-44B2-9D54-9BAF2AD2BE7F}"/>
                  </a:ext>
                </a:extLst>
              </p:cNvPr>
              <p:cNvSpPr/>
              <p:nvPr/>
            </p:nvSpPr>
            <p:spPr>
              <a:xfrm>
                <a:off x="4405980" y="1425097"/>
                <a:ext cx="24348" cy="11124"/>
              </a:xfrm>
              <a:custGeom>
                <a:avLst/>
                <a:gdLst>
                  <a:gd name="connsiteX0" fmla="*/ 14161 w 24348"/>
                  <a:gd name="connsiteY0" fmla="*/ 1809 h 11124"/>
                  <a:gd name="connsiteX1" fmla="*/ 6462 w 24348"/>
                  <a:gd name="connsiteY1" fmla="*/ 43 h 11124"/>
                  <a:gd name="connsiteX2" fmla="*/ 934 w 24348"/>
                  <a:gd name="connsiteY2" fmla="*/ 6295 h 11124"/>
                  <a:gd name="connsiteX3" fmla="*/ 12960 w 24348"/>
                  <a:gd name="connsiteY3" fmla="*/ 10851 h 11124"/>
                  <a:gd name="connsiteX4" fmla="*/ 22815 w 24348"/>
                  <a:gd name="connsiteY4" fmla="*/ 9420 h 11124"/>
                  <a:gd name="connsiteX5" fmla="*/ 22091 w 24348"/>
                  <a:gd name="connsiteY5" fmla="*/ 3645 h 11124"/>
                  <a:gd name="connsiteX6" fmla="*/ 14161 w 24348"/>
                  <a:gd name="connsiteY6" fmla="*/ 1809 h 1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348" h="11124">
                    <a:moveTo>
                      <a:pt x="14161" y="1809"/>
                    </a:moveTo>
                    <a:cubicBezTo>
                      <a:pt x="11654" y="987"/>
                      <a:pt x="9077" y="395"/>
                      <a:pt x="6462" y="43"/>
                    </a:cubicBezTo>
                    <a:cubicBezTo>
                      <a:pt x="2382" y="-434"/>
                      <a:pt x="-1945" y="3169"/>
                      <a:pt x="934" y="6295"/>
                    </a:cubicBezTo>
                    <a:cubicBezTo>
                      <a:pt x="3812" y="9420"/>
                      <a:pt x="9358" y="10851"/>
                      <a:pt x="12960" y="10851"/>
                    </a:cubicBezTo>
                    <a:cubicBezTo>
                      <a:pt x="16563" y="10851"/>
                      <a:pt x="21137" y="12052"/>
                      <a:pt x="22815" y="9420"/>
                    </a:cubicBezTo>
                    <a:cubicBezTo>
                      <a:pt x="24493" y="6789"/>
                      <a:pt x="25464" y="3893"/>
                      <a:pt x="22091" y="3645"/>
                    </a:cubicBezTo>
                    <a:cubicBezTo>
                      <a:pt x="18718" y="3398"/>
                      <a:pt x="21861" y="3487"/>
                      <a:pt x="14161" y="180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AF209363-207E-49D2-B630-16357A42B116}"/>
                  </a:ext>
                </a:extLst>
              </p:cNvPr>
              <p:cNvSpPr/>
              <p:nvPr/>
            </p:nvSpPr>
            <p:spPr>
              <a:xfrm>
                <a:off x="3764772" y="1778275"/>
                <a:ext cx="34343" cy="8911"/>
              </a:xfrm>
              <a:custGeom>
                <a:avLst/>
                <a:gdLst>
                  <a:gd name="connsiteX0" fmla="*/ 16189 w 34343"/>
                  <a:gd name="connsiteY0" fmla="*/ 1184 h 8911"/>
                  <a:gd name="connsiteX1" fmla="*/ 3827 w 34343"/>
                  <a:gd name="connsiteY1" fmla="*/ 107 h 8911"/>
                  <a:gd name="connsiteX2" fmla="*/ 1408 w 34343"/>
                  <a:gd name="connsiteY2" fmla="*/ 3886 h 8911"/>
                  <a:gd name="connsiteX3" fmla="*/ 5999 w 34343"/>
                  <a:gd name="connsiteY3" fmla="*/ 6324 h 8911"/>
                  <a:gd name="connsiteX4" fmla="*/ 14353 w 34343"/>
                  <a:gd name="connsiteY4" fmla="*/ 8213 h 8911"/>
                  <a:gd name="connsiteX5" fmla="*/ 29205 w 34343"/>
                  <a:gd name="connsiteY5" fmla="*/ 7666 h 8911"/>
                  <a:gd name="connsiteX6" fmla="*/ 33249 w 34343"/>
                  <a:gd name="connsiteY6" fmla="*/ 3357 h 8911"/>
                  <a:gd name="connsiteX7" fmla="*/ 16189 w 34343"/>
                  <a:gd name="connsiteY7" fmla="*/ 1184 h 8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343" h="8911">
                    <a:moveTo>
                      <a:pt x="16189" y="1184"/>
                    </a:moveTo>
                    <a:cubicBezTo>
                      <a:pt x="16189" y="1184"/>
                      <a:pt x="7553" y="-423"/>
                      <a:pt x="3827" y="107"/>
                    </a:cubicBezTo>
                    <a:cubicBezTo>
                      <a:pt x="101" y="637"/>
                      <a:pt x="-1294" y="3886"/>
                      <a:pt x="1408" y="3886"/>
                    </a:cubicBezTo>
                    <a:cubicBezTo>
                      <a:pt x="4110" y="3886"/>
                      <a:pt x="5717" y="4699"/>
                      <a:pt x="5999" y="6324"/>
                    </a:cubicBezTo>
                    <a:cubicBezTo>
                      <a:pt x="6282" y="7948"/>
                      <a:pt x="9531" y="8213"/>
                      <a:pt x="14353" y="8213"/>
                    </a:cubicBezTo>
                    <a:cubicBezTo>
                      <a:pt x="19174" y="8213"/>
                      <a:pt x="27580" y="10103"/>
                      <a:pt x="29205" y="7666"/>
                    </a:cubicBezTo>
                    <a:cubicBezTo>
                      <a:pt x="30830" y="5229"/>
                      <a:pt x="36764" y="6324"/>
                      <a:pt x="33249" y="3357"/>
                    </a:cubicBezTo>
                    <a:cubicBezTo>
                      <a:pt x="29735" y="390"/>
                      <a:pt x="22671" y="1467"/>
                      <a:pt x="16189" y="118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4C440E01-93E3-4CCB-98FC-B88B47397FB9}"/>
                  </a:ext>
                </a:extLst>
              </p:cNvPr>
              <p:cNvSpPr/>
              <p:nvPr/>
            </p:nvSpPr>
            <p:spPr>
              <a:xfrm>
                <a:off x="3730519" y="1778611"/>
                <a:ext cx="33704" cy="11927"/>
              </a:xfrm>
              <a:custGeom>
                <a:avLst/>
                <a:gdLst>
                  <a:gd name="connsiteX0" fmla="*/ 16976 w 33704"/>
                  <a:gd name="connsiteY0" fmla="*/ 584 h 11927"/>
                  <a:gd name="connsiteX1" fmla="*/ 7528 w 33704"/>
                  <a:gd name="connsiteY1" fmla="*/ 1131 h 11927"/>
                  <a:gd name="connsiteX2" fmla="*/ 2671 w 33704"/>
                  <a:gd name="connsiteY2" fmla="*/ 3815 h 11927"/>
                  <a:gd name="connsiteX3" fmla="*/ 2407 w 33704"/>
                  <a:gd name="connsiteY3" fmla="*/ 7595 h 11927"/>
                  <a:gd name="connsiteX4" fmla="*/ 7528 w 33704"/>
                  <a:gd name="connsiteY4" fmla="*/ 10032 h 11927"/>
                  <a:gd name="connsiteX5" fmla="*/ 17524 w 33704"/>
                  <a:gd name="connsiteY5" fmla="*/ 11109 h 11927"/>
                  <a:gd name="connsiteX6" fmla="*/ 29886 w 33704"/>
                  <a:gd name="connsiteY6" fmla="*/ 10579 h 11927"/>
                  <a:gd name="connsiteX7" fmla="*/ 33665 w 33704"/>
                  <a:gd name="connsiteY7" fmla="*/ 7047 h 11927"/>
                  <a:gd name="connsiteX8" fmla="*/ 30856 w 33704"/>
                  <a:gd name="connsiteY8" fmla="*/ 3223 h 11927"/>
                  <a:gd name="connsiteX9" fmla="*/ 29603 w 33704"/>
                  <a:gd name="connsiteY9" fmla="*/ 3268 h 11927"/>
                  <a:gd name="connsiteX10" fmla="*/ 24305 w 33704"/>
                  <a:gd name="connsiteY10" fmla="*/ 1643 h 11927"/>
                  <a:gd name="connsiteX11" fmla="*/ 16976 w 33704"/>
                  <a:gd name="connsiteY11" fmla="*/ 584 h 1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704" h="11927">
                    <a:moveTo>
                      <a:pt x="16976" y="584"/>
                    </a:moveTo>
                    <a:cubicBezTo>
                      <a:pt x="16976" y="584"/>
                      <a:pt x="8870" y="-1041"/>
                      <a:pt x="7528" y="1131"/>
                    </a:cubicBezTo>
                    <a:cubicBezTo>
                      <a:pt x="6186" y="3303"/>
                      <a:pt x="5903" y="3815"/>
                      <a:pt x="2671" y="3815"/>
                    </a:cubicBezTo>
                    <a:cubicBezTo>
                      <a:pt x="-560" y="3815"/>
                      <a:pt x="-1108" y="7348"/>
                      <a:pt x="2407" y="7595"/>
                    </a:cubicBezTo>
                    <a:cubicBezTo>
                      <a:pt x="5921" y="7842"/>
                      <a:pt x="6451" y="8142"/>
                      <a:pt x="7528" y="10032"/>
                    </a:cubicBezTo>
                    <a:cubicBezTo>
                      <a:pt x="8605" y="11922"/>
                      <a:pt x="12650" y="11109"/>
                      <a:pt x="17524" y="11109"/>
                    </a:cubicBezTo>
                    <a:cubicBezTo>
                      <a:pt x="22398" y="11109"/>
                      <a:pt x="29127" y="13264"/>
                      <a:pt x="29886" y="10579"/>
                    </a:cubicBezTo>
                    <a:cubicBezTo>
                      <a:pt x="30645" y="7895"/>
                      <a:pt x="33665" y="10297"/>
                      <a:pt x="33665" y="7047"/>
                    </a:cubicBezTo>
                    <a:cubicBezTo>
                      <a:pt x="33946" y="5215"/>
                      <a:pt x="32688" y="3503"/>
                      <a:pt x="30856" y="3223"/>
                    </a:cubicBezTo>
                    <a:cubicBezTo>
                      <a:pt x="30439" y="3159"/>
                      <a:pt x="30014" y="3174"/>
                      <a:pt x="29603" y="3268"/>
                    </a:cubicBezTo>
                    <a:cubicBezTo>
                      <a:pt x="27714" y="3533"/>
                      <a:pt x="27184" y="3003"/>
                      <a:pt x="24305" y="1643"/>
                    </a:cubicBezTo>
                    <a:cubicBezTo>
                      <a:pt x="21427" y="283"/>
                      <a:pt x="20491" y="584"/>
                      <a:pt x="16976" y="58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DF497A1B-CE3C-4013-AEC7-2774997E99FF}"/>
                  </a:ext>
                </a:extLst>
              </p:cNvPr>
              <p:cNvSpPr/>
              <p:nvPr/>
            </p:nvSpPr>
            <p:spPr>
              <a:xfrm>
                <a:off x="6068498" y="2810858"/>
                <a:ext cx="48465" cy="59741"/>
              </a:xfrm>
              <a:custGeom>
                <a:avLst/>
                <a:gdLst>
                  <a:gd name="connsiteX0" fmla="*/ 12632 w 48465"/>
                  <a:gd name="connsiteY0" fmla="*/ 10313 h 59741"/>
                  <a:gd name="connsiteX1" fmla="*/ 8005 w 48465"/>
                  <a:gd name="connsiteY1" fmla="*/ 14463 h 59741"/>
                  <a:gd name="connsiteX2" fmla="*/ 1188 w 48465"/>
                  <a:gd name="connsiteY2" fmla="*/ 21527 h 59741"/>
                  <a:gd name="connsiteX3" fmla="*/ 9718 w 48465"/>
                  <a:gd name="connsiteY3" fmla="*/ 33466 h 59741"/>
                  <a:gd name="connsiteX4" fmla="*/ 19714 w 48465"/>
                  <a:gd name="connsiteY4" fmla="*/ 40530 h 59741"/>
                  <a:gd name="connsiteX5" fmla="*/ 24094 w 48465"/>
                  <a:gd name="connsiteY5" fmla="*/ 48336 h 59741"/>
                  <a:gd name="connsiteX6" fmla="*/ 15564 w 48465"/>
                  <a:gd name="connsiteY6" fmla="*/ 48336 h 59741"/>
                  <a:gd name="connsiteX7" fmla="*/ 8253 w 48465"/>
                  <a:gd name="connsiteY7" fmla="*/ 45174 h 59741"/>
                  <a:gd name="connsiteX8" fmla="*/ 694 w 48465"/>
                  <a:gd name="connsiteY8" fmla="*/ 48583 h 59741"/>
                  <a:gd name="connsiteX9" fmla="*/ 3625 w 48465"/>
                  <a:gd name="connsiteY9" fmla="*/ 54428 h 59741"/>
                  <a:gd name="connsiteX10" fmla="*/ 14592 w 48465"/>
                  <a:gd name="connsiteY10" fmla="*/ 59303 h 59741"/>
                  <a:gd name="connsiteX11" fmla="*/ 23122 w 48465"/>
                  <a:gd name="connsiteY11" fmla="*/ 57360 h 59741"/>
                  <a:gd name="connsiteX12" fmla="*/ 31652 w 48465"/>
                  <a:gd name="connsiteY12" fmla="*/ 56618 h 59741"/>
                  <a:gd name="connsiteX13" fmla="*/ 35802 w 48465"/>
                  <a:gd name="connsiteY13" fmla="*/ 47788 h 59741"/>
                  <a:gd name="connsiteX14" fmla="*/ 44332 w 48465"/>
                  <a:gd name="connsiteY14" fmla="*/ 45351 h 59741"/>
                  <a:gd name="connsiteX15" fmla="*/ 36774 w 48465"/>
                  <a:gd name="connsiteY15" fmla="*/ 42914 h 59741"/>
                  <a:gd name="connsiteX16" fmla="*/ 37251 w 48465"/>
                  <a:gd name="connsiteY16" fmla="*/ 36097 h 59741"/>
                  <a:gd name="connsiteX17" fmla="*/ 42866 w 48465"/>
                  <a:gd name="connsiteY17" fmla="*/ 31470 h 59741"/>
                  <a:gd name="connsiteX18" fmla="*/ 40659 w 48465"/>
                  <a:gd name="connsiteY18" fmla="*/ 25130 h 59741"/>
                  <a:gd name="connsiteX19" fmla="*/ 41401 w 48465"/>
                  <a:gd name="connsiteY19" fmla="*/ 21227 h 59741"/>
                  <a:gd name="connsiteX20" fmla="*/ 48465 w 48465"/>
                  <a:gd name="connsiteY20" fmla="*/ 18790 h 59741"/>
                  <a:gd name="connsiteX21" fmla="*/ 44809 w 48465"/>
                  <a:gd name="connsiteY21" fmla="*/ 13492 h 59741"/>
                  <a:gd name="connsiteX22" fmla="*/ 43043 w 48465"/>
                  <a:gd name="connsiteY22" fmla="*/ 4662 h 59741"/>
                  <a:gd name="connsiteX23" fmla="*/ 33789 w 48465"/>
                  <a:gd name="connsiteY23" fmla="*/ 512 h 59741"/>
                  <a:gd name="connsiteX24" fmla="*/ 24041 w 48465"/>
                  <a:gd name="connsiteY24" fmla="*/ 5386 h 59741"/>
                  <a:gd name="connsiteX25" fmla="*/ 17224 w 48465"/>
                  <a:gd name="connsiteY25" fmla="*/ 9041 h 59741"/>
                  <a:gd name="connsiteX26" fmla="*/ 12632 w 48465"/>
                  <a:gd name="connsiteY26" fmla="*/ 10313 h 59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8465" h="59741">
                    <a:moveTo>
                      <a:pt x="12632" y="10313"/>
                    </a:moveTo>
                    <a:cubicBezTo>
                      <a:pt x="12185" y="12572"/>
                      <a:pt x="10299" y="14263"/>
                      <a:pt x="8005" y="14463"/>
                    </a:cubicBezTo>
                    <a:cubicBezTo>
                      <a:pt x="4102" y="14710"/>
                      <a:pt x="-1743" y="17624"/>
                      <a:pt x="1188" y="21527"/>
                    </a:cubicBezTo>
                    <a:cubicBezTo>
                      <a:pt x="4120" y="25430"/>
                      <a:pt x="3873" y="31770"/>
                      <a:pt x="9718" y="33466"/>
                    </a:cubicBezTo>
                    <a:cubicBezTo>
                      <a:pt x="15564" y="35161"/>
                      <a:pt x="16058" y="38587"/>
                      <a:pt x="19714" y="40530"/>
                    </a:cubicBezTo>
                    <a:cubicBezTo>
                      <a:pt x="23369" y="42472"/>
                      <a:pt x="26778" y="46393"/>
                      <a:pt x="24094" y="48336"/>
                    </a:cubicBezTo>
                    <a:cubicBezTo>
                      <a:pt x="21409" y="50278"/>
                      <a:pt x="18495" y="51020"/>
                      <a:pt x="15564" y="48336"/>
                    </a:cubicBezTo>
                    <a:cubicBezTo>
                      <a:pt x="12632" y="45651"/>
                      <a:pt x="11908" y="45174"/>
                      <a:pt x="8253" y="45174"/>
                    </a:cubicBezTo>
                    <a:cubicBezTo>
                      <a:pt x="4597" y="45174"/>
                      <a:pt x="1435" y="45899"/>
                      <a:pt x="694" y="48583"/>
                    </a:cubicBezTo>
                    <a:cubicBezTo>
                      <a:pt x="-48" y="51267"/>
                      <a:pt x="-1249" y="51497"/>
                      <a:pt x="3625" y="54428"/>
                    </a:cubicBezTo>
                    <a:cubicBezTo>
                      <a:pt x="8500" y="57360"/>
                      <a:pt x="11661" y="61016"/>
                      <a:pt x="14592" y="59303"/>
                    </a:cubicBezTo>
                    <a:cubicBezTo>
                      <a:pt x="17524" y="57590"/>
                      <a:pt x="20685" y="55153"/>
                      <a:pt x="23122" y="57360"/>
                    </a:cubicBezTo>
                    <a:cubicBezTo>
                      <a:pt x="25559" y="59568"/>
                      <a:pt x="31405" y="60521"/>
                      <a:pt x="31652" y="56618"/>
                    </a:cubicBezTo>
                    <a:cubicBezTo>
                      <a:pt x="31900" y="52715"/>
                      <a:pt x="32376" y="48336"/>
                      <a:pt x="35802" y="47788"/>
                    </a:cubicBezTo>
                    <a:cubicBezTo>
                      <a:pt x="39228" y="47241"/>
                      <a:pt x="44085" y="47064"/>
                      <a:pt x="44332" y="45351"/>
                    </a:cubicBezTo>
                    <a:cubicBezTo>
                      <a:pt x="44579" y="43638"/>
                      <a:pt x="40182" y="42914"/>
                      <a:pt x="36774" y="42914"/>
                    </a:cubicBezTo>
                    <a:cubicBezTo>
                      <a:pt x="33365" y="42914"/>
                      <a:pt x="33348" y="36344"/>
                      <a:pt x="37251" y="36097"/>
                    </a:cubicBezTo>
                    <a:cubicBezTo>
                      <a:pt x="41153" y="35850"/>
                      <a:pt x="42866" y="34878"/>
                      <a:pt x="42866" y="31470"/>
                    </a:cubicBezTo>
                    <a:cubicBezTo>
                      <a:pt x="42866" y="28062"/>
                      <a:pt x="42619" y="24406"/>
                      <a:pt x="40659" y="25130"/>
                    </a:cubicBezTo>
                    <a:cubicBezTo>
                      <a:pt x="38699" y="25854"/>
                      <a:pt x="37498" y="21227"/>
                      <a:pt x="41401" y="21227"/>
                    </a:cubicBezTo>
                    <a:cubicBezTo>
                      <a:pt x="45304" y="21227"/>
                      <a:pt x="48465" y="21722"/>
                      <a:pt x="48465" y="18790"/>
                    </a:cubicBezTo>
                    <a:cubicBezTo>
                      <a:pt x="48465" y="15858"/>
                      <a:pt x="46275" y="15876"/>
                      <a:pt x="44809" y="13492"/>
                    </a:cubicBezTo>
                    <a:cubicBezTo>
                      <a:pt x="43343" y="11108"/>
                      <a:pt x="43591" y="7629"/>
                      <a:pt x="43043" y="4662"/>
                    </a:cubicBezTo>
                    <a:cubicBezTo>
                      <a:pt x="42496" y="1695"/>
                      <a:pt x="37745" y="-1202"/>
                      <a:pt x="33789" y="512"/>
                    </a:cubicBezTo>
                    <a:cubicBezTo>
                      <a:pt x="29833" y="2225"/>
                      <a:pt x="24041" y="1730"/>
                      <a:pt x="24041" y="5386"/>
                    </a:cubicBezTo>
                    <a:cubicBezTo>
                      <a:pt x="24041" y="9041"/>
                      <a:pt x="20138" y="9783"/>
                      <a:pt x="17224" y="9041"/>
                    </a:cubicBezTo>
                    <a:cubicBezTo>
                      <a:pt x="15576" y="8619"/>
                      <a:pt x="13828" y="9103"/>
                      <a:pt x="12632" y="1031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E3FA3D1A-B075-4846-9B65-76CAE57300FB}"/>
                  </a:ext>
                </a:extLst>
              </p:cNvPr>
              <p:cNvSpPr/>
              <p:nvPr/>
            </p:nvSpPr>
            <p:spPr>
              <a:xfrm>
                <a:off x="6055989" y="2740633"/>
                <a:ext cx="7289" cy="6699"/>
              </a:xfrm>
              <a:custGeom>
                <a:avLst/>
                <a:gdLst>
                  <a:gd name="connsiteX0" fmla="*/ 5644 w 7289"/>
                  <a:gd name="connsiteY0" fmla="*/ 360 h 6699"/>
                  <a:gd name="connsiteX1" fmla="*/ 770 w 7289"/>
                  <a:gd name="connsiteY1" fmla="*/ 2549 h 6699"/>
                  <a:gd name="connsiteX2" fmla="*/ 1988 w 7289"/>
                  <a:gd name="connsiteY2" fmla="*/ 6700 h 6699"/>
                  <a:gd name="connsiteX3" fmla="*/ 5644 w 7289"/>
                  <a:gd name="connsiteY3" fmla="*/ 360 h 6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89" h="6699">
                    <a:moveTo>
                      <a:pt x="5644" y="360"/>
                    </a:moveTo>
                    <a:cubicBezTo>
                      <a:pt x="3925" y="859"/>
                      <a:pt x="2285" y="1596"/>
                      <a:pt x="770" y="2549"/>
                    </a:cubicBezTo>
                    <a:cubicBezTo>
                      <a:pt x="-202" y="3521"/>
                      <a:pt x="-679" y="6700"/>
                      <a:pt x="1988" y="6700"/>
                    </a:cubicBezTo>
                    <a:cubicBezTo>
                      <a:pt x="4655" y="6700"/>
                      <a:pt x="9988" y="-1830"/>
                      <a:pt x="5644" y="36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06B3A13C-DBB6-4C93-AA56-13A3EB44C221}"/>
                  </a:ext>
                </a:extLst>
              </p:cNvPr>
              <p:cNvSpPr/>
              <p:nvPr/>
            </p:nvSpPr>
            <p:spPr>
              <a:xfrm>
                <a:off x="6067668" y="2758123"/>
                <a:ext cx="7616" cy="8459"/>
              </a:xfrm>
              <a:custGeom>
                <a:avLst/>
                <a:gdLst>
                  <a:gd name="connsiteX0" fmla="*/ 4455 w 7616"/>
                  <a:gd name="connsiteY0" fmla="*/ 1148 h 8459"/>
                  <a:gd name="connsiteX1" fmla="*/ 2190 w 7616"/>
                  <a:gd name="connsiteY1" fmla="*/ 4973 h 8459"/>
                  <a:gd name="connsiteX2" fmla="*/ 1770 w 7616"/>
                  <a:gd name="connsiteY2" fmla="*/ 5051 h 8459"/>
                  <a:gd name="connsiteX3" fmla="*/ 3960 w 7616"/>
                  <a:gd name="connsiteY3" fmla="*/ 8459 h 8459"/>
                  <a:gd name="connsiteX4" fmla="*/ 7616 w 7616"/>
                  <a:gd name="connsiteY4" fmla="*/ 4804 h 8459"/>
                  <a:gd name="connsiteX5" fmla="*/ 4455 w 7616"/>
                  <a:gd name="connsiteY5" fmla="*/ 1148 h 8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616" h="8459">
                    <a:moveTo>
                      <a:pt x="4455" y="1148"/>
                    </a:moveTo>
                    <a:cubicBezTo>
                      <a:pt x="4886" y="2830"/>
                      <a:pt x="3872" y="4543"/>
                      <a:pt x="2190" y="4973"/>
                    </a:cubicBezTo>
                    <a:cubicBezTo>
                      <a:pt x="2052" y="5009"/>
                      <a:pt x="1912" y="5035"/>
                      <a:pt x="1770" y="5051"/>
                    </a:cubicBezTo>
                    <a:cubicBezTo>
                      <a:pt x="-1638" y="5528"/>
                      <a:pt x="305" y="8459"/>
                      <a:pt x="3960" y="8459"/>
                    </a:cubicBezTo>
                    <a:cubicBezTo>
                      <a:pt x="7616" y="8459"/>
                      <a:pt x="7616" y="7488"/>
                      <a:pt x="7616" y="4804"/>
                    </a:cubicBezTo>
                    <a:cubicBezTo>
                      <a:pt x="7616" y="2119"/>
                      <a:pt x="4702" y="-2031"/>
                      <a:pt x="4455" y="11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D22A3CE7-39A0-445D-BA6A-93173BCC49C9}"/>
                  </a:ext>
                </a:extLst>
              </p:cNvPr>
              <p:cNvSpPr/>
              <p:nvPr/>
            </p:nvSpPr>
            <p:spPr>
              <a:xfrm>
                <a:off x="5984844" y="2748251"/>
                <a:ext cx="81131" cy="115127"/>
              </a:xfrm>
              <a:custGeom>
                <a:avLst/>
                <a:gdLst>
                  <a:gd name="connsiteX0" fmla="*/ 14607 w 81131"/>
                  <a:gd name="connsiteY0" fmla="*/ 106421 h 115127"/>
                  <a:gd name="connsiteX1" fmla="*/ 26404 w 81131"/>
                  <a:gd name="connsiteY1" fmla="*/ 113203 h 115127"/>
                  <a:gd name="connsiteX2" fmla="*/ 39755 w 81131"/>
                  <a:gd name="connsiteY2" fmla="*/ 114280 h 115127"/>
                  <a:gd name="connsiteX3" fmla="*/ 47614 w 81131"/>
                  <a:gd name="connsiteY3" fmla="*/ 112249 h 115127"/>
                  <a:gd name="connsiteX4" fmla="*/ 56180 w 81131"/>
                  <a:gd name="connsiteY4" fmla="*/ 115128 h 115127"/>
                  <a:gd name="connsiteX5" fmla="*/ 56268 w 81131"/>
                  <a:gd name="connsiteY5" fmla="*/ 112002 h 115127"/>
                  <a:gd name="connsiteX6" fmla="*/ 45513 w 81131"/>
                  <a:gd name="connsiteY6" fmla="*/ 101247 h 115127"/>
                  <a:gd name="connsiteX7" fmla="*/ 48038 w 81131"/>
                  <a:gd name="connsiteY7" fmla="*/ 88584 h 115127"/>
                  <a:gd name="connsiteX8" fmla="*/ 60065 w 81131"/>
                  <a:gd name="connsiteY8" fmla="*/ 99975 h 115127"/>
                  <a:gd name="connsiteX9" fmla="*/ 77142 w 81131"/>
                  <a:gd name="connsiteY9" fmla="*/ 106297 h 115127"/>
                  <a:gd name="connsiteX10" fmla="*/ 78414 w 81131"/>
                  <a:gd name="connsiteY10" fmla="*/ 91745 h 115127"/>
                  <a:gd name="connsiteX11" fmla="*/ 61954 w 81131"/>
                  <a:gd name="connsiteY11" fmla="*/ 83516 h 115127"/>
                  <a:gd name="connsiteX12" fmla="*/ 56268 w 81131"/>
                  <a:gd name="connsiteY12" fmla="*/ 75922 h 115127"/>
                  <a:gd name="connsiteX13" fmla="*/ 73345 w 81131"/>
                  <a:gd name="connsiteY13" fmla="*/ 67092 h 115127"/>
                  <a:gd name="connsiteX14" fmla="*/ 80939 w 81131"/>
                  <a:gd name="connsiteY14" fmla="*/ 53793 h 115127"/>
                  <a:gd name="connsiteX15" fmla="*/ 70820 w 81131"/>
                  <a:gd name="connsiteY15" fmla="*/ 46199 h 115127"/>
                  <a:gd name="connsiteX16" fmla="*/ 65751 w 81131"/>
                  <a:gd name="connsiteY16" fmla="*/ 42402 h 115127"/>
                  <a:gd name="connsiteX17" fmla="*/ 65751 w 81131"/>
                  <a:gd name="connsiteY17" fmla="*/ 25325 h 115127"/>
                  <a:gd name="connsiteX18" fmla="*/ 72091 w 81131"/>
                  <a:gd name="connsiteY18" fmla="*/ 12663 h 115127"/>
                  <a:gd name="connsiteX19" fmla="*/ 66387 w 81131"/>
                  <a:gd name="connsiteY19" fmla="*/ 0 h 115127"/>
                  <a:gd name="connsiteX20" fmla="*/ 48727 w 81131"/>
                  <a:gd name="connsiteY20" fmla="*/ 12027 h 115127"/>
                  <a:gd name="connsiteX21" fmla="*/ 36064 w 81131"/>
                  <a:gd name="connsiteY21" fmla="*/ 27215 h 115127"/>
                  <a:gd name="connsiteX22" fmla="*/ 30378 w 81131"/>
                  <a:gd name="connsiteY22" fmla="*/ 36716 h 115127"/>
                  <a:gd name="connsiteX23" fmla="*/ 25945 w 81131"/>
                  <a:gd name="connsiteY23" fmla="*/ 26579 h 115127"/>
                  <a:gd name="connsiteX24" fmla="*/ 12011 w 81131"/>
                  <a:gd name="connsiteY24" fmla="*/ 29740 h 115127"/>
                  <a:gd name="connsiteX25" fmla="*/ 2527 w 81131"/>
                  <a:gd name="connsiteY25" fmla="*/ 52522 h 115127"/>
                  <a:gd name="connsiteX26" fmla="*/ 2527 w 81131"/>
                  <a:gd name="connsiteY26" fmla="*/ 78482 h 115127"/>
                  <a:gd name="connsiteX27" fmla="*/ 13283 w 81131"/>
                  <a:gd name="connsiteY27" fmla="*/ 89238 h 115127"/>
                  <a:gd name="connsiteX28" fmla="*/ 12011 w 81131"/>
                  <a:gd name="connsiteY28" fmla="*/ 103154 h 115127"/>
                  <a:gd name="connsiteX29" fmla="*/ 11640 w 81131"/>
                  <a:gd name="connsiteY29" fmla="*/ 103454 h 115127"/>
                  <a:gd name="connsiteX30" fmla="*/ 14607 w 81131"/>
                  <a:gd name="connsiteY30" fmla="*/ 106421 h 115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1131" h="115127">
                    <a:moveTo>
                      <a:pt x="14607" y="106421"/>
                    </a:moveTo>
                    <a:cubicBezTo>
                      <a:pt x="17592" y="110342"/>
                      <a:pt x="20806" y="113927"/>
                      <a:pt x="26404" y="113203"/>
                    </a:cubicBezTo>
                    <a:cubicBezTo>
                      <a:pt x="32002" y="112479"/>
                      <a:pt x="35817" y="115834"/>
                      <a:pt x="39755" y="114280"/>
                    </a:cubicBezTo>
                    <a:cubicBezTo>
                      <a:pt x="43694" y="112726"/>
                      <a:pt x="44753" y="110112"/>
                      <a:pt x="47614" y="112249"/>
                    </a:cubicBezTo>
                    <a:cubicBezTo>
                      <a:pt x="50196" y="113883"/>
                      <a:pt x="53135" y="114870"/>
                      <a:pt x="56180" y="115128"/>
                    </a:cubicBezTo>
                    <a:cubicBezTo>
                      <a:pt x="56180" y="114139"/>
                      <a:pt x="56268" y="113097"/>
                      <a:pt x="56268" y="112002"/>
                    </a:cubicBezTo>
                    <a:cubicBezTo>
                      <a:pt x="56268" y="101865"/>
                      <a:pt x="48038" y="108205"/>
                      <a:pt x="45513" y="101247"/>
                    </a:cubicBezTo>
                    <a:cubicBezTo>
                      <a:pt x="42987" y="94288"/>
                      <a:pt x="44241" y="89856"/>
                      <a:pt x="48038" y="88584"/>
                    </a:cubicBezTo>
                    <a:cubicBezTo>
                      <a:pt x="51835" y="87313"/>
                      <a:pt x="56268" y="96178"/>
                      <a:pt x="60065" y="99975"/>
                    </a:cubicBezTo>
                    <a:cubicBezTo>
                      <a:pt x="63862" y="103772"/>
                      <a:pt x="70184" y="105044"/>
                      <a:pt x="77142" y="106297"/>
                    </a:cubicBezTo>
                    <a:cubicBezTo>
                      <a:pt x="84100" y="107551"/>
                      <a:pt x="79050" y="99975"/>
                      <a:pt x="78414" y="91745"/>
                    </a:cubicBezTo>
                    <a:cubicBezTo>
                      <a:pt x="77778" y="83516"/>
                      <a:pt x="68294" y="84787"/>
                      <a:pt x="61954" y="83516"/>
                    </a:cubicBezTo>
                    <a:cubicBezTo>
                      <a:pt x="55614" y="82244"/>
                      <a:pt x="56268" y="80354"/>
                      <a:pt x="56268" y="75922"/>
                    </a:cubicBezTo>
                    <a:cubicBezTo>
                      <a:pt x="56268" y="71489"/>
                      <a:pt x="65098" y="68328"/>
                      <a:pt x="73345" y="67092"/>
                    </a:cubicBezTo>
                    <a:cubicBezTo>
                      <a:pt x="81593" y="65855"/>
                      <a:pt x="79685" y="60116"/>
                      <a:pt x="80939" y="53793"/>
                    </a:cubicBezTo>
                    <a:cubicBezTo>
                      <a:pt x="82193" y="47471"/>
                      <a:pt x="77142" y="46199"/>
                      <a:pt x="70820" y="46199"/>
                    </a:cubicBezTo>
                    <a:cubicBezTo>
                      <a:pt x="64498" y="46199"/>
                      <a:pt x="65751" y="45564"/>
                      <a:pt x="65751" y="42402"/>
                    </a:cubicBezTo>
                    <a:cubicBezTo>
                      <a:pt x="65751" y="39241"/>
                      <a:pt x="63226" y="27850"/>
                      <a:pt x="65751" y="25325"/>
                    </a:cubicBezTo>
                    <a:cubicBezTo>
                      <a:pt x="68277" y="22800"/>
                      <a:pt x="72091" y="18985"/>
                      <a:pt x="72091" y="12663"/>
                    </a:cubicBezTo>
                    <a:cubicBezTo>
                      <a:pt x="72091" y="6340"/>
                      <a:pt x="70820" y="0"/>
                      <a:pt x="66387" y="0"/>
                    </a:cubicBezTo>
                    <a:cubicBezTo>
                      <a:pt x="58837" y="742"/>
                      <a:pt x="52183" y="5273"/>
                      <a:pt x="48727" y="12027"/>
                    </a:cubicBezTo>
                    <a:cubicBezTo>
                      <a:pt x="44930" y="20256"/>
                      <a:pt x="36700" y="18985"/>
                      <a:pt x="36064" y="27215"/>
                    </a:cubicBezTo>
                    <a:cubicBezTo>
                      <a:pt x="35429" y="35444"/>
                      <a:pt x="32267" y="41767"/>
                      <a:pt x="30378" y="36716"/>
                    </a:cubicBezTo>
                    <a:cubicBezTo>
                      <a:pt x="28488" y="31665"/>
                      <a:pt x="25945" y="34809"/>
                      <a:pt x="25945" y="26579"/>
                    </a:cubicBezTo>
                    <a:cubicBezTo>
                      <a:pt x="25945" y="18349"/>
                      <a:pt x="21512" y="22782"/>
                      <a:pt x="12011" y="29740"/>
                    </a:cubicBezTo>
                    <a:cubicBezTo>
                      <a:pt x="2510" y="36698"/>
                      <a:pt x="8214" y="42402"/>
                      <a:pt x="2527" y="52522"/>
                    </a:cubicBezTo>
                    <a:cubicBezTo>
                      <a:pt x="-3159" y="62641"/>
                      <a:pt x="2527" y="72142"/>
                      <a:pt x="2527" y="78482"/>
                    </a:cubicBezTo>
                    <a:cubicBezTo>
                      <a:pt x="2527" y="84823"/>
                      <a:pt x="6324" y="85441"/>
                      <a:pt x="13283" y="89238"/>
                    </a:cubicBezTo>
                    <a:cubicBezTo>
                      <a:pt x="20241" y="93035"/>
                      <a:pt x="18987" y="98068"/>
                      <a:pt x="12011" y="103154"/>
                    </a:cubicBezTo>
                    <a:lnTo>
                      <a:pt x="11640" y="103454"/>
                    </a:lnTo>
                    <a:cubicBezTo>
                      <a:pt x="12767" y="104295"/>
                      <a:pt x="13766" y="105294"/>
                      <a:pt x="14607" y="10642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E24812DF-B4CF-45D1-A61E-9653E91A692D}"/>
                  </a:ext>
                </a:extLst>
              </p:cNvPr>
              <p:cNvSpPr/>
              <p:nvPr/>
            </p:nvSpPr>
            <p:spPr>
              <a:xfrm>
                <a:off x="6133979" y="2871226"/>
                <a:ext cx="12550" cy="11379"/>
              </a:xfrm>
              <a:custGeom>
                <a:avLst/>
                <a:gdLst>
                  <a:gd name="connsiteX0" fmla="*/ 3452 w 12550"/>
                  <a:gd name="connsiteY0" fmla="*/ 153 h 11379"/>
                  <a:gd name="connsiteX1" fmla="*/ 43 w 12550"/>
                  <a:gd name="connsiteY1" fmla="*/ 3314 h 11379"/>
                  <a:gd name="connsiteX2" fmla="*/ 4918 w 12550"/>
                  <a:gd name="connsiteY2" fmla="*/ 9654 h 11379"/>
                  <a:gd name="connsiteX3" fmla="*/ 11982 w 12550"/>
                  <a:gd name="connsiteY3" fmla="*/ 9177 h 11379"/>
                  <a:gd name="connsiteX4" fmla="*/ 3452 w 12550"/>
                  <a:gd name="connsiteY4" fmla="*/ 153 h 11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50" h="11379">
                    <a:moveTo>
                      <a:pt x="3452" y="153"/>
                    </a:moveTo>
                    <a:cubicBezTo>
                      <a:pt x="3452" y="153"/>
                      <a:pt x="-451" y="1124"/>
                      <a:pt x="43" y="3314"/>
                    </a:cubicBezTo>
                    <a:cubicBezTo>
                      <a:pt x="479" y="6121"/>
                      <a:pt x="2317" y="8511"/>
                      <a:pt x="4918" y="9654"/>
                    </a:cubicBezTo>
                    <a:cubicBezTo>
                      <a:pt x="8097" y="10873"/>
                      <a:pt x="11010" y="13062"/>
                      <a:pt x="11982" y="9177"/>
                    </a:cubicBezTo>
                    <a:cubicBezTo>
                      <a:pt x="12953" y="5292"/>
                      <a:pt x="13942" y="-1066"/>
                      <a:pt x="3452" y="15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EB046857-AE30-496F-96FD-4FD724F961B6}"/>
                  </a:ext>
                </a:extLst>
              </p:cNvPr>
              <p:cNvSpPr/>
              <p:nvPr/>
            </p:nvSpPr>
            <p:spPr>
              <a:xfrm>
                <a:off x="5926961" y="2851723"/>
                <a:ext cx="254338" cy="291145"/>
              </a:xfrm>
              <a:custGeom>
                <a:avLst/>
                <a:gdLst>
                  <a:gd name="connsiteX0" fmla="*/ 252290 w 254338"/>
                  <a:gd name="connsiteY0" fmla="*/ 149000 h 291145"/>
                  <a:gd name="connsiteX1" fmla="*/ 247875 w 254338"/>
                  <a:gd name="connsiteY1" fmla="*/ 140170 h 291145"/>
                  <a:gd name="connsiteX2" fmla="*/ 244343 w 254338"/>
                  <a:gd name="connsiteY2" fmla="*/ 131040 h 291145"/>
                  <a:gd name="connsiteX3" fmla="*/ 246109 w 254338"/>
                  <a:gd name="connsiteY3" fmla="*/ 123393 h 291145"/>
                  <a:gd name="connsiteX4" fmla="*/ 246109 w 254338"/>
                  <a:gd name="connsiteY4" fmla="*/ 114845 h 291145"/>
                  <a:gd name="connsiteX5" fmla="*/ 242294 w 254338"/>
                  <a:gd name="connsiteY5" fmla="*/ 105132 h 291145"/>
                  <a:gd name="connsiteX6" fmla="*/ 235813 w 254338"/>
                  <a:gd name="connsiteY6" fmla="*/ 89838 h 291145"/>
                  <a:gd name="connsiteX7" fmla="*/ 231698 w 254338"/>
                  <a:gd name="connsiteY7" fmla="*/ 82774 h 291145"/>
                  <a:gd name="connsiteX8" fmla="*/ 238161 w 254338"/>
                  <a:gd name="connsiteY8" fmla="*/ 74827 h 291145"/>
                  <a:gd name="connsiteX9" fmla="*/ 235512 w 254338"/>
                  <a:gd name="connsiteY9" fmla="*/ 63930 h 291145"/>
                  <a:gd name="connsiteX10" fmla="*/ 232581 w 254338"/>
                  <a:gd name="connsiteY10" fmla="*/ 53634 h 291145"/>
                  <a:gd name="connsiteX11" fmla="*/ 233287 w 254338"/>
                  <a:gd name="connsiteY11" fmla="*/ 42826 h 291145"/>
                  <a:gd name="connsiteX12" fmla="*/ 224881 w 254338"/>
                  <a:gd name="connsiteY12" fmla="*/ 38305 h 291145"/>
                  <a:gd name="connsiteX13" fmla="*/ 210346 w 254338"/>
                  <a:gd name="connsiteY13" fmla="*/ 31983 h 291145"/>
                  <a:gd name="connsiteX14" fmla="*/ 197049 w 254338"/>
                  <a:gd name="connsiteY14" fmla="*/ 26914 h 291145"/>
                  <a:gd name="connsiteX15" fmla="*/ 182497 w 254338"/>
                  <a:gd name="connsiteY15" fmla="*/ 21846 h 291145"/>
                  <a:gd name="connsiteX16" fmla="*/ 167308 w 254338"/>
                  <a:gd name="connsiteY16" fmla="*/ 33237 h 291145"/>
                  <a:gd name="connsiteX17" fmla="*/ 153374 w 254338"/>
                  <a:gd name="connsiteY17" fmla="*/ 43374 h 291145"/>
                  <a:gd name="connsiteX18" fmla="*/ 145781 w 254338"/>
                  <a:gd name="connsiteY18" fmla="*/ 30711 h 291145"/>
                  <a:gd name="connsiteX19" fmla="*/ 135661 w 254338"/>
                  <a:gd name="connsiteY19" fmla="*/ 28804 h 291145"/>
                  <a:gd name="connsiteX20" fmla="*/ 120473 w 254338"/>
                  <a:gd name="connsiteY20" fmla="*/ 25643 h 291145"/>
                  <a:gd name="connsiteX21" fmla="*/ 114063 w 254338"/>
                  <a:gd name="connsiteY21" fmla="*/ 11691 h 291145"/>
                  <a:gd name="connsiteX22" fmla="*/ 105497 w 254338"/>
                  <a:gd name="connsiteY22" fmla="*/ 8812 h 291145"/>
                  <a:gd name="connsiteX23" fmla="*/ 97639 w 254338"/>
                  <a:gd name="connsiteY23" fmla="*/ 10843 h 291145"/>
                  <a:gd name="connsiteX24" fmla="*/ 84287 w 254338"/>
                  <a:gd name="connsiteY24" fmla="*/ 9766 h 291145"/>
                  <a:gd name="connsiteX25" fmla="*/ 72490 w 254338"/>
                  <a:gd name="connsiteY25" fmla="*/ 2985 h 291145"/>
                  <a:gd name="connsiteX26" fmla="*/ 69470 w 254338"/>
                  <a:gd name="connsiteY26" fmla="*/ 0 h 291145"/>
                  <a:gd name="connsiteX27" fmla="*/ 81833 w 254338"/>
                  <a:gd name="connsiteY27" fmla="*/ 15523 h 291145"/>
                  <a:gd name="connsiteX28" fmla="*/ 78035 w 254338"/>
                  <a:gd name="connsiteY28" fmla="*/ 24354 h 291145"/>
                  <a:gd name="connsiteX29" fmla="*/ 81833 w 254338"/>
                  <a:gd name="connsiteY29" fmla="*/ 32566 h 291145"/>
                  <a:gd name="connsiteX30" fmla="*/ 81197 w 254338"/>
                  <a:gd name="connsiteY30" fmla="*/ 45864 h 291145"/>
                  <a:gd name="connsiteX31" fmla="*/ 71713 w 254338"/>
                  <a:gd name="connsiteY31" fmla="*/ 54094 h 291145"/>
                  <a:gd name="connsiteX32" fmla="*/ 59687 w 254338"/>
                  <a:gd name="connsiteY32" fmla="*/ 53458 h 291145"/>
                  <a:gd name="connsiteX33" fmla="*/ 35633 w 254338"/>
                  <a:gd name="connsiteY33" fmla="*/ 52186 h 291145"/>
                  <a:gd name="connsiteX34" fmla="*/ 29946 w 254338"/>
                  <a:gd name="connsiteY34" fmla="*/ 59144 h 291145"/>
                  <a:gd name="connsiteX35" fmla="*/ 30494 w 254338"/>
                  <a:gd name="connsiteY35" fmla="*/ 63454 h 291145"/>
                  <a:gd name="connsiteX36" fmla="*/ 33867 w 254338"/>
                  <a:gd name="connsiteY36" fmla="*/ 69193 h 291145"/>
                  <a:gd name="connsiteX37" fmla="*/ 36516 w 254338"/>
                  <a:gd name="connsiteY37" fmla="*/ 79489 h 291145"/>
                  <a:gd name="connsiteX38" fmla="*/ 31218 w 254338"/>
                  <a:gd name="connsiteY38" fmla="*/ 88920 h 291145"/>
                  <a:gd name="connsiteX39" fmla="*/ 27085 w 254338"/>
                  <a:gd name="connsiteY39" fmla="*/ 93918 h 291145"/>
                  <a:gd name="connsiteX40" fmla="*/ 21788 w 254338"/>
                  <a:gd name="connsiteY40" fmla="*/ 99216 h 291145"/>
                  <a:gd name="connsiteX41" fmla="*/ 25320 w 254338"/>
                  <a:gd name="connsiteY41" fmla="*/ 103048 h 291145"/>
                  <a:gd name="connsiteX42" fmla="*/ 32101 w 254338"/>
                  <a:gd name="connsiteY42" fmla="*/ 107463 h 291145"/>
                  <a:gd name="connsiteX43" fmla="*/ 25037 w 254338"/>
                  <a:gd name="connsiteY43" fmla="*/ 114227 h 291145"/>
                  <a:gd name="connsiteX44" fmla="*/ 17090 w 254338"/>
                  <a:gd name="connsiteY44" fmla="*/ 123640 h 291145"/>
                  <a:gd name="connsiteX45" fmla="*/ 7076 w 254338"/>
                  <a:gd name="connsiteY45" fmla="*/ 125406 h 291145"/>
                  <a:gd name="connsiteX46" fmla="*/ 12 w 254338"/>
                  <a:gd name="connsiteY46" fmla="*/ 128355 h 291145"/>
                  <a:gd name="connsiteX47" fmla="*/ 2078 w 254338"/>
                  <a:gd name="connsiteY47" fmla="*/ 134837 h 291145"/>
                  <a:gd name="connsiteX48" fmla="*/ 6493 w 254338"/>
                  <a:gd name="connsiteY48" fmla="*/ 141901 h 291145"/>
                  <a:gd name="connsiteX49" fmla="*/ 3544 w 254338"/>
                  <a:gd name="connsiteY49" fmla="*/ 150431 h 291145"/>
                  <a:gd name="connsiteX50" fmla="*/ 3844 w 254338"/>
                  <a:gd name="connsiteY50" fmla="*/ 162493 h 291145"/>
                  <a:gd name="connsiteX51" fmla="*/ 7076 w 254338"/>
                  <a:gd name="connsiteY51" fmla="*/ 171923 h 291145"/>
                  <a:gd name="connsiteX52" fmla="*/ 10909 w 254338"/>
                  <a:gd name="connsiteY52" fmla="*/ 179570 h 291145"/>
                  <a:gd name="connsiteX53" fmla="*/ 7376 w 254338"/>
                  <a:gd name="connsiteY53" fmla="*/ 184285 h 291145"/>
                  <a:gd name="connsiteX54" fmla="*/ 3544 w 254338"/>
                  <a:gd name="connsiteY54" fmla="*/ 192815 h 291145"/>
                  <a:gd name="connsiteX55" fmla="*/ 10026 w 254338"/>
                  <a:gd name="connsiteY55" fmla="*/ 198696 h 291145"/>
                  <a:gd name="connsiteX56" fmla="*/ 14441 w 254338"/>
                  <a:gd name="connsiteY56" fmla="*/ 207244 h 291145"/>
                  <a:gd name="connsiteX57" fmla="*/ 13593 w 254338"/>
                  <a:gd name="connsiteY57" fmla="*/ 213337 h 291145"/>
                  <a:gd name="connsiteX58" fmla="*/ 18255 w 254338"/>
                  <a:gd name="connsiteY58" fmla="*/ 216957 h 291145"/>
                  <a:gd name="connsiteX59" fmla="*/ 25037 w 254338"/>
                  <a:gd name="connsiteY59" fmla="*/ 224604 h 291145"/>
                  <a:gd name="connsiteX60" fmla="*/ 34450 w 254338"/>
                  <a:gd name="connsiteY60" fmla="*/ 226670 h 291145"/>
                  <a:gd name="connsiteX61" fmla="*/ 43863 w 254338"/>
                  <a:gd name="connsiteY61" fmla="*/ 226953 h 291145"/>
                  <a:gd name="connsiteX62" fmla="*/ 51227 w 254338"/>
                  <a:gd name="connsiteY62" fmla="*/ 230485 h 291145"/>
                  <a:gd name="connsiteX63" fmla="*/ 61823 w 254338"/>
                  <a:gd name="connsiteY63" fmla="*/ 233434 h 291145"/>
                  <a:gd name="connsiteX64" fmla="*/ 57408 w 254338"/>
                  <a:gd name="connsiteY64" fmla="*/ 240798 h 291145"/>
                  <a:gd name="connsiteX65" fmla="*/ 50044 w 254338"/>
                  <a:gd name="connsiteY65" fmla="*/ 248145 h 291145"/>
                  <a:gd name="connsiteX66" fmla="*/ 48878 w 254338"/>
                  <a:gd name="connsiteY66" fmla="*/ 256693 h 291145"/>
                  <a:gd name="connsiteX67" fmla="*/ 44746 w 254338"/>
                  <a:gd name="connsiteY67" fmla="*/ 264923 h 291145"/>
                  <a:gd name="connsiteX68" fmla="*/ 44163 w 254338"/>
                  <a:gd name="connsiteY68" fmla="*/ 274353 h 291145"/>
                  <a:gd name="connsiteX69" fmla="*/ 44675 w 254338"/>
                  <a:gd name="connsiteY69" fmla="*/ 282053 h 291145"/>
                  <a:gd name="connsiteX70" fmla="*/ 52410 w 254338"/>
                  <a:gd name="connsiteY70" fmla="*/ 281188 h 291145"/>
                  <a:gd name="connsiteX71" fmla="*/ 63660 w 254338"/>
                  <a:gd name="connsiteY71" fmla="*/ 282300 h 291145"/>
                  <a:gd name="connsiteX72" fmla="*/ 73373 w 254338"/>
                  <a:gd name="connsiteY72" fmla="*/ 284508 h 291145"/>
                  <a:gd name="connsiteX73" fmla="*/ 75581 w 254338"/>
                  <a:gd name="connsiteY73" fmla="*/ 276331 h 291145"/>
                  <a:gd name="connsiteX74" fmla="*/ 83316 w 254338"/>
                  <a:gd name="connsiteY74" fmla="*/ 281188 h 291145"/>
                  <a:gd name="connsiteX75" fmla="*/ 91475 w 254338"/>
                  <a:gd name="connsiteY75" fmla="*/ 280976 h 291145"/>
                  <a:gd name="connsiteX76" fmla="*/ 101859 w 254338"/>
                  <a:gd name="connsiteY76" fmla="*/ 283183 h 291145"/>
                  <a:gd name="connsiteX77" fmla="*/ 114221 w 254338"/>
                  <a:gd name="connsiteY77" fmla="*/ 286486 h 291145"/>
                  <a:gd name="connsiteX78" fmla="*/ 119520 w 254338"/>
                  <a:gd name="connsiteY78" fmla="*/ 291130 h 291145"/>
                  <a:gd name="connsiteX79" fmla="*/ 123935 w 254338"/>
                  <a:gd name="connsiteY79" fmla="*/ 286927 h 291145"/>
                  <a:gd name="connsiteX80" fmla="*/ 128791 w 254338"/>
                  <a:gd name="connsiteY80" fmla="*/ 283625 h 291145"/>
                  <a:gd name="connsiteX81" fmla="*/ 135626 w 254338"/>
                  <a:gd name="connsiteY81" fmla="*/ 283183 h 291145"/>
                  <a:gd name="connsiteX82" fmla="*/ 140712 w 254338"/>
                  <a:gd name="connsiteY82" fmla="*/ 286927 h 291145"/>
                  <a:gd name="connsiteX83" fmla="*/ 147547 w 254338"/>
                  <a:gd name="connsiteY83" fmla="*/ 289364 h 291145"/>
                  <a:gd name="connsiteX84" fmla="*/ 153957 w 254338"/>
                  <a:gd name="connsiteY84" fmla="*/ 285391 h 291145"/>
                  <a:gd name="connsiteX85" fmla="*/ 161463 w 254338"/>
                  <a:gd name="connsiteY85" fmla="*/ 280305 h 291145"/>
                  <a:gd name="connsiteX86" fmla="*/ 172500 w 254338"/>
                  <a:gd name="connsiteY86" fmla="*/ 282300 h 291145"/>
                  <a:gd name="connsiteX87" fmla="*/ 179335 w 254338"/>
                  <a:gd name="connsiteY87" fmla="*/ 280093 h 291145"/>
                  <a:gd name="connsiteX88" fmla="*/ 188395 w 254338"/>
                  <a:gd name="connsiteY88" fmla="*/ 280746 h 291145"/>
                  <a:gd name="connsiteX89" fmla="*/ 196783 w 254338"/>
                  <a:gd name="connsiteY89" fmla="*/ 282742 h 291145"/>
                  <a:gd name="connsiteX90" fmla="*/ 198762 w 254338"/>
                  <a:gd name="connsiteY90" fmla="*/ 276561 h 291145"/>
                  <a:gd name="connsiteX91" fmla="*/ 195017 w 254338"/>
                  <a:gd name="connsiteY91" fmla="*/ 269938 h 291145"/>
                  <a:gd name="connsiteX92" fmla="*/ 192580 w 254338"/>
                  <a:gd name="connsiteY92" fmla="*/ 263757 h 291145"/>
                  <a:gd name="connsiteX93" fmla="*/ 199432 w 254338"/>
                  <a:gd name="connsiteY93" fmla="*/ 257134 h 291145"/>
                  <a:gd name="connsiteX94" fmla="*/ 208033 w 254338"/>
                  <a:gd name="connsiteY94" fmla="*/ 252048 h 291145"/>
                  <a:gd name="connsiteX95" fmla="*/ 213119 w 254338"/>
                  <a:gd name="connsiteY95" fmla="*/ 244542 h 291145"/>
                  <a:gd name="connsiteX96" fmla="*/ 226082 w 254338"/>
                  <a:gd name="connsiteY96" fmla="*/ 243818 h 291145"/>
                  <a:gd name="connsiteX97" fmla="*/ 217252 w 254338"/>
                  <a:gd name="connsiteY97" fmla="*/ 235500 h 291145"/>
                  <a:gd name="connsiteX98" fmla="*/ 211371 w 254338"/>
                  <a:gd name="connsiteY98" fmla="*/ 230485 h 291145"/>
                  <a:gd name="connsiteX99" fmla="*/ 202823 w 254338"/>
                  <a:gd name="connsiteY99" fmla="*/ 225487 h 291145"/>
                  <a:gd name="connsiteX100" fmla="*/ 194594 w 254338"/>
                  <a:gd name="connsiteY100" fmla="*/ 219606 h 291145"/>
                  <a:gd name="connsiteX101" fmla="*/ 184280 w 254338"/>
                  <a:gd name="connsiteY101" fmla="*/ 210176 h 291145"/>
                  <a:gd name="connsiteX102" fmla="*/ 183397 w 254338"/>
                  <a:gd name="connsiteY102" fmla="*/ 200180 h 291145"/>
                  <a:gd name="connsiteX103" fmla="*/ 179865 w 254338"/>
                  <a:gd name="connsiteY103" fmla="*/ 193398 h 291145"/>
                  <a:gd name="connsiteX104" fmla="*/ 173401 w 254338"/>
                  <a:gd name="connsiteY104" fmla="*/ 186934 h 291145"/>
                  <a:gd name="connsiteX105" fmla="*/ 176633 w 254338"/>
                  <a:gd name="connsiteY105" fmla="*/ 182519 h 291145"/>
                  <a:gd name="connsiteX106" fmla="*/ 181348 w 254338"/>
                  <a:gd name="connsiteY106" fmla="*/ 179270 h 291145"/>
                  <a:gd name="connsiteX107" fmla="*/ 191344 w 254338"/>
                  <a:gd name="connsiteY107" fmla="*/ 178387 h 291145"/>
                  <a:gd name="connsiteX108" fmla="*/ 199892 w 254338"/>
                  <a:gd name="connsiteY108" fmla="*/ 175155 h 291145"/>
                  <a:gd name="connsiteX109" fmla="*/ 206656 w 254338"/>
                  <a:gd name="connsiteY109" fmla="*/ 171623 h 291145"/>
                  <a:gd name="connsiteX110" fmla="*/ 213419 w 254338"/>
                  <a:gd name="connsiteY110" fmla="*/ 168091 h 291145"/>
                  <a:gd name="connsiteX111" fmla="*/ 222850 w 254338"/>
                  <a:gd name="connsiteY111" fmla="*/ 165142 h 291145"/>
                  <a:gd name="connsiteX112" fmla="*/ 230197 w 254338"/>
                  <a:gd name="connsiteY112" fmla="*/ 162210 h 291145"/>
                  <a:gd name="connsiteX113" fmla="*/ 234612 w 254338"/>
                  <a:gd name="connsiteY113" fmla="*/ 155729 h 291145"/>
                  <a:gd name="connsiteX114" fmla="*/ 240210 w 254338"/>
                  <a:gd name="connsiteY114" fmla="*/ 157195 h 291145"/>
                  <a:gd name="connsiteX115" fmla="*/ 248740 w 254338"/>
                  <a:gd name="connsiteY115" fmla="*/ 161910 h 291145"/>
                  <a:gd name="connsiteX116" fmla="*/ 254339 w 254338"/>
                  <a:gd name="connsiteY116" fmla="*/ 157530 h 291145"/>
                  <a:gd name="connsiteX117" fmla="*/ 252290 w 254338"/>
                  <a:gd name="connsiteY117" fmla="*/ 149000 h 291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254338" h="291145">
                    <a:moveTo>
                      <a:pt x="252290" y="149000"/>
                    </a:moveTo>
                    <a:cubicBezTo>
                      <a:pt x="252590" y="144285"/>
                      <a:pt x="251407" y="140753"/>
                      <a:pt x="247875" y="140170"/>
                    </a:cubicBezTo>
                    <a:cubicBezTo>
                      <a:pt x="244343" y="139587"/>
                      <a:pt x="243460" y="136037"/>
                      <a:pt x="244343" y="131040"/>
                    </a:cubicBezTo>
                    <a:cubicBezTo>
                      <a:pt x="245226" y="126042"/>
                      <a:pt x="244343" y="125159"/>
                      <a:pt x="246109" y="123393"/>
                    </a:cubicBezTo>
                    <a:cubicBezTo>
                      <a:pt x="248028" y="120867"/>
                      <a:pt x="248028" y="117371"/>
                      <a:pt x="246109" y="114845"/>
                    </a:cubicBezTo>
                    <a:cubicBezTo>
                      <a:pt x="244060" y="111896"/>
                      <a:pt x="242294" y="111313"/>
                      <a:pt x="242294" y="105132"/>
                    </a:cubicBezTo>
                    <a:cubicBezTo>
                      <a:pt x="242294" y="98951"/>
                      <a:pt x="240528" y="93370"/>
                      <a:pt x="235813" y="89838"/>
                    </a:cubicBezTo>
                    <a:cubicBezTo>
                      <a:pt x="231097" y="86306"/>
                      <a:pt x="229331" y="84540"/>
                      <a:pt x="231698" y="82774"/>
                    </a:cubicBezTo>
                    <a:cubicBezTo>
                      <a:pt x="234065" y="81008"/>
                      <a:pt x="236696" y="80407"/>
                      <a:pt x="238161" y="74827"/>
                    </a:cubicBezTo>
                    <a:cubicBezTo>
                      <a:pt x="239627" y="69246"/>
                      <a:pt x="239645" y="67462"/>
                      <a:pt x="235512" y="63930"/>
                    </a:cubicBezTo>
                    <a:cubicBezTo>
                      <a:pt x="231380" y="60398"/>
                      <a:pt x="232863" y="57749"/>
                      <a:pt x="232581" y="53634"/>
                    </a:cubicBezTo>
                    <a:cubicBezTo>
                      <a:pt x="232543" y="50019"/>
                      <a:pt x="232779" y="46406"/>
                      <a:pt x="233287" y="42826"/>
                    </a:cubicBezTo>
                    <a:cubicBezTo>
                      <a:pt x="230586" y="41608"/>
                      <a:pt x="227795" y="39753"/>
                      <a:pt x="224881" y="38305"/>
                    </a:cubicBezTo>
                    <a:cubicBezTo>
                      <a:pt x="218559" y="35144"/>
                      <a:pt x="212872" y="37034"/>
                      <a:pt x="210346" y="31983"/>
                    </a:cubicBezTo>
                    <a:cubicBezTo>
                      <a:pt x="207821" y="26932"/>
                      <a:pt x="203371" y="29440"/>
                      <a:pt x="197049" y="26914"/>
                    </a:cubicBezTo>
                    <a:cubicBezTo>
                      <a:pt x="190726" y="24389"/>
                      <a:pt x="185657" y="16795"/>
                      <a:pt x="182497" y="21846"/>
                    </a:cubicBezTo>
                    <a:cubicBezTo>
                      <a:pt x="179335" y="26897"/>
                      <a:pt x="173666" y="33872"/>
                      <a:pt x="167308" y="33237"/>
                    </a:cubicBezTo>
                    <a:cubicBezTo>
                      <a:pt x="160951" y="32601"/>
                      <a:pt x="163512" y="43992"/>
                      <a:pt x="153374" y="43374"/>
                    </a:cubicBezTo>
                    <a:cubicBezTo>
                      <a:pt x="143237" y="42756"/>
                      <a:pt x="143255" y="37669"/>
                      <a:pt x="145781" y="30711"/>
                    </a:cubicBezTo>
                    <a:cubicBezTo>
                      <a:pt x="148306" y="23753"/>
                      <a:pt x="141366" y="27550"/>
                      <a:pt x="135661" y="28804"/>
                    </a:cubicBezTo>
                    <a:cubicBezTo>
                      <a:pt x="129957" y="30058"/>
                      <a:pt x="129339" y="26914"/>
                      <a:pt x="120473" y="25643"/>
                    </a:cubicBezTo>
                    <a:cubicBezTo>
                      <a:pt x="112579" y="24513"/>
                      <a:pt x="113727" y="19868"/>
                      <a:pt x="114063" y="11691"/>
                    </a:cubicBezTo>
                    <a:cubicBezTo>
                      <a:pt x="111018" y="11434"/>
                      <a:pt x="108080" y="10446"/>
                      <a:pt x="105497" y="8812"/>
                    </a:cubicBezTo>
                    <a:cubicBezTo>
                      <a:pt x="102636" y="6676"/>
                      <a:pt x="101577" y="9289"/>
                      <a:pt x="97639" y="10843"/>
                    </a:cubicBezTo>
                    <a:cubicBezTo>
                      <a:pt x="93700" y="12398"/>
                      <a:pt x="89885" y="9077"/>
                      <a:pt x="84287" y="9766"/>
                    </a:cubicBezTo>
                    <a:cubicBezTo>
                      <a:pt x="78689" y="10455"/>
                      <a:pt x="75457" y="6905"/>
                      <a:pt x="72490" y="2985"/>
                    </a:cubicBezTo>
                    <a:cubicBezTo>
                      <a:pt x="71634" y="1848"/>
                      <a:pt x="70617" y="842"/>
                      <a:pt x="69470" y="0"/>
                    </a:cubicBezTo>
                    <a:cubicBezTo>
                      <a:pt x="63342" y="5086"/>
                      <a:pt x="74433" y="13033"/>
                      <a:pt x="81833" y="15523"/>
                    </a:cubicBezTo>
                    <a:cubicBezTo>
                      <a:pt x="89232" y="18014"/>
                      <a:pt x="83104" y="21846"/>
                      <a:pt x="78035" y="24354"/>
                    </a:cubicBezTo>
                    <a:cubicBezTo>
                      <a:pt x="72967" y="26861"/>
                      <a:pt x="76146" y="31947"/>
                      <a:pt x="81833" y="32566"/>
                    </a:cubicBezTo>
                    <a:cubicBezTo>
                      <a:pt x="87519" y="33184"/>
                      <a:pt x="84376" y="45864"/>
                      <a:pt x="81197" y="45864"/>
                    </a:cubicBezTo>
                    <a:cubicBezTo>
                      <a:pt x="78018" y="45864"/>
                      <a:pt x="73603" y="46500"/>
                      <a:pt x="71713" y="54094"/>
                    </a:cubicBezTo>
                    <a:cubicBezTo>
                      <a:pt x="69824" y="61687"/>
                      <a:pt x="62212" y="60416"/>
                      <a:pt x="59687" y="53458"/>
                    </a:cubicBezTo>
                    <a:cubicBezTo>
                      <a:pt x="57161" y="46500"/>
                      <a:pt x="40702" y="53458"/>
                      <a:pt x="35633" y="52186"/>
                    </a:cubicBezTo>
                    <a:cubicBezTo>
                      <a:pt x="30565" y="50915"/>
                      <a:pt x="25514" y="53458"/>
                      <a:pt x="29946" y="59144"/>
                    </a:cubicBezTo>
                    <a:cubicBezTo>
                      <a:pt x="31819" y="61564"/>
                      <a:pt x="31712" y="62835"/>
                      <a:pt x="30494" y="63454"/>
                    </a:cubicBezTo>
                    <a:cubicBezTo>
                      <a:pt x="31976" y="65132"/>
                      <a:pt x="33122" y="67081"/>
                      <a:pt x="33867" y="69193"/>
                    </a:cubicBezTo>
                    <a:cubicBezTo>
                      <a:pt x="34750" y="72725"/>
                      <a:pt x="37982" y="76557"/>
                      <a:pt x="36516" y="79489"/>
                    </a:cubicBezTo>
                    <a:cubicBezTo>
                      <a:pt x="35050" y="82421"/>
                      <a:pt x="31218" y="87154"/>
                      <a:pt x="31218" y="88920"/>
                    </a:cubicBezTo>
                    <a:cubicBezTo>
                      <a:pt x="31233" y="91367"/>
                      <a:pt x="29492" y="93473"/>
                      <a:pt x="27085" y="93918"/>
                    </a:cubicBezTo>
                    <a:cubicBezTo>
                      <a:pt x="23854" y="94801"/>
                      <a:pt x="21505" y="96567"/>
                      <a:pt x="21788" y="99216"/>
                    </a:cubicBezTo>
                    <a:cubicBezTo>
                      <a:pt x="22070" y="101865"/>
                      <a:pt x="21505" y="103048"/>
                      <a:pt x="25320" y="103048"/>
                    </a:cubicBezTo>
                    <a:cubicBezTo>
                      <a:pt x="29134" y="103048"/>
                      <a:pt x="32384" y="105697"/>
                      <a:pt x="32101" y="107463"/>
                    </a:cubicBezTo>
                    <a:cubicBezTo>
                      <a:pt x="31819" y="109229"/>
                      <a:pt x="26203" y="110695"/>
                      <a:pt x="25037" y="114227"/>
                    </a:cubicBezTo>
                    <a:cubicBezTo>
                      <a:pt x="23871" y="117759"/>
                      <a:pt x="20905" y="122474"/>
                      <a:pt x="17090" y="123640"/>
                    </a:cubicBezTo>
                    <a:cubicBezTo>
                      <a:pt x="13275" y="124805"/>
                      <a:pt x="11491" y="126006"/>
                      <a:pt x="7076" y="125406"/>
                    </a:cubicBezTo>
                    <a:cubicBezTo>
                      <a:pt x="2661" y="124805"/>
                      <a:pt x="12" y="125123"/>
                      <a:pt x="12" y="128355"/>
                    </a:cubicBezTo>
                    <a:cubicBezTo>
                      <a:pt x="12" y="131587"/>
                      <a:pt x="-288" y="133070"/>
                      <a:pt x="2078" y="134837"/>
                    </a:cubicBezTo>
                    <a:cubicBezTo>
                      <a:pt x="4445" y="136603"/>
                      <a:pt x="9725" y="138369"/>
                      <a:pt x="6493" y="141901"/>
                    </a:cubicBezTo>
                    <a:cubicBezTo>
                      <a:pt x="3262" y="145433"/>
                      <a:pt x="5010" y="146316"/>
                      <a:pt x="3544" y="150431"/>
                    </a:cubicBezTo>
                    <a:cubicBezTo>
                      <a:pt x="2078" y="154545"/>
                      <a:pt x="3844" y="158078"/>
                      <a:pt x="3844" y="162493"/>
                    </a:cubicBezTo>
                    <a:cubicBezTo>
                      <a:pt x="3650" y="165937"/>
                      <a:pt x="4810" y="169321"/>
                      <a:pt x="7076" y="171923"/>
                    </a:cubicBezTo>
                    <a:cubicBezTo>
                      <a:pt x="8927" y="174143"/>
                      <a:pt x="10238" y="176760"/>
                      <a:pt x="10909" y="179570"/>
                    </a:cubicBezTo>
                    <a:cubicBezTo>
                      <a:pt x="11491" y="182219"/>
                      <a:pt x="9425" y="183685"/>
                      <a:pt x="7376" y="184285"/>
                    </a:cubicBezTo>
                    <a:cubicBezTo>
                      <a:pt x="5328" y="184886"/>
                      <a:pt x="1195" y="189283"/>
                      <a:pt x="3544" y="192815"/>
                    </a:cubicBezTo>
                    <a:cubicBezTo>
                      <a:pt x="5893" y="196347"/>
                      <a:pt x="6776" y="197813"/>
                      <a:pt x="10026" y="198696"/>
                    </a:cubicBezTo>
                    <a:cubicBezTo>
                      <a:pt x="13275" y="199579"/>
                      <a:pt x="13840" y="204295"/>
                      <a:pt x="14441" y="207244"/>
                    </a:cubicBezTo>
                    <a:cubicBezTo>
                      <a:pt x="14661" y="209314"/>
                      <a:pt x="14370" y="211406"/>
                      <a:pt x="13593" y="213337"/>
                    </a:cubicBezTo>
                    <a:cubicBezTo>
                      <a:pt x="15601" y="213805"/>
                      <a:pt x="17304" y="215128"/>
                      <a:pt x="18255" y="216957"/>
                    </a:cubicBezTo>
                    <a:cubicBezTo>
                      <a:pt x="20905" y="222538"/>
                      <a:pt x="20905" y="223421"/>
                      <a:pt x="25037" y="224604"/>
                    </a:cubicBezTo>
                    <a:cubicBezTo>
                      <a:pt x="29169" y="225787"/>
                      <a:pt x="31801" y="228136"/>
                      <a:pt x="34450" y="226670"/>
                    </a:cubicBezTo>
                    <a:cubicBezTo>
                      <a:pt x="37099" y="225204"/>
                      <a:pt x="42097" y="225187"/>
                      <a:pt x="43863" y="226953"/>
                    </a:cubicBezTo>
                    <a:cubicBezTo>
                      <a:pt x="45629" y="228719"/>
                      <a:pt x="46512" y="230485"/>
                      <a:pt x="51227" y="230485"/>
                    </a:cubicBezTo>
                    <a:cubicBezTo>
                      <a:pt x="55942" y="230485"/>
                      <a:pt x="62406" y="229602"/>
                      <a:pt x="61823" y="233434"/>
                    </a:cubicBezTo>
                    <a:cubicBezTo>
                      <a:pt x="61240" y="237266"/>
                      <a:pt x="60940" y="239315"/>
                      <a:pt x="57408" y="240798"/>
                    </a:cubicBezTo>
                    <a:cubicBezTo>
                      <a:pt x="53876" y="242282"/>
                      <a:pt x="50044" y="245496"/>
                      <a:pt x="50044" y="248145"/>
                    </a:cubicBezTo>
                    <a:cubicBezTo>
                      <a:pt x="50044" y="250794"/>
                      <a:pt x="51227" y="254627"/>
                      <a:pt x="48878" y="256693"/>
                    </a:cubicBezTo>
                    <a:cubicBezTo>
                      <a:pt x="46282" y="258633"/>
                      <a:pt x="44751" y="261682"/>
                      <a:pt x="44746" y="264923"/>
                    </a:cubicBezTo>
                    <a:cubicBezTo>
                      <a:pt x="45046" y="268172"/>
                      <a:pt x="43580" y="271704"/>
                      <a:pt x="44163" y="274353"/>
                    </a:cubicBezTo>
                    <a:cubicBezTo>
                      <a:pt x="44822" y="276864"/>
                      <a:pt x="44996" y="279477"/>
                      <a:pt x="44675" y="282053"/>
                    </a:cubicBezTo>
                    <a:cubicBezTo>
                      <a:pt x="47180" y="281298"/>
                      <a:pt x="49801" y="281005"/>
                      <a:pt x="52410" y="281188"/>
                    </a:cubicBezTo>
                    <a:cubicBezTo>
                      <a:pt x="58591" y="281629"/>
                      <a:pt x="61240" y="280976"/>
                      <a:pt x="63660" y="282300"/>
                    </a:cubicBezTo>
                    <a:cubicBezTo>
                      <a:pt x="66079" y="283625"/>
                      <a:pt x="72932" y="289364"/>
                      <a:pt x="73373" y="284508"/>
                    </a:cubicBezTo>
                    <a:cubicBezTo>
                      <a:pt x="73815" y="279651"/>
                      <a:pt x="72720" y="276119"/>
                      <a:pt x="75581" y="276331"/>
                    </a:cubicBezTo>
                    <a:cubicBezTo>
                      <a:pt x="78442" y="276543"/>
                      <a:pt x="81108" y="282300"/>
                      <a:pt x="83316" y="281188"/>
                    </a:cubicBezTo>
                    <a:cubicBezTo>
                      <a:pt x="85523" y="280075"/>
                      <a:pt x="89055" y="278539"/>
                      <a:pt x="91475" y="280976"/>
                    </a:cubicBezTo>
                    <a:cubicBezTo>
                      <a:pt x="93894" y="283413"/>
                      <a:pt x="98098" y="282742"/>
                      <a:pt x="101859" y="283183"/>
                    </a:cubicBezTo>
                    <a:cubicBezTo>
                      <a:pt x="105621" y="283625"/>
                      <a:pt x="112455" y="283625"/>
                      <a:pt x="114221" y="286486"/>
                    </a:cubicBezTo>
                    <a:cubicBezTo>
                      <a:pt x="115987" y="289347"/>
                      <a:pt x="117083" y="291342"/>
                      <a:pt x="119520" y="291130"/>
                    </a:cubicBezTo>
                    <a:cubicBezTo>
                      <a:pt x="121957" y="290918"/>
                      <a:pt x="122822" y="289806"/>
                      <a:pt x="123935" y="286927"/>
                    </a:cubicBezTo>
                    <a:cubicBezTo>
                      <a:pt x="125047" y="284049"/>
                      <a:pt x="126354" y="284066"/>
                      <a:pt x="128791" y="283625"/>
                    </a:cubicBezTo>
                    <a:cubicBezTo>
                      <a:pt x="131229" y="283183"/>
                      <a:pt x="132977" y="281188"/>
                      <a:pt x="135626" y="283183"/>
                    </a:cubicBezTo>
                    <a:cubicBezTo>
                      <a:pt x="138275" y="285179"/>
                      <a:pt x="140712" y="286927"/>
                      <a:pt x="140712" y="286927"/>
                    </a:cubicBezTo>
                    <a:cubicBezTo>
                      <a:pt x="140712" y="286927"/>
                      <a:pt x="144685" y="290247"/>
                      <a:pt x="147547" y="289364"/>
                    </a:cubicBezTo>
                    <a:cubicBezTo>
                      <a:pt x="150407" y="288481"/>
                      <a:pt x="152845" y="287810"/>
                      <a:pt x="153957" y="285391"/>
                    </a:cubicBezTo>
                    <a:cubicBezTo>
                      <a:pt x="155358" y="282465"/>
                      <a:pt x="158227" y="280522"/>
                      <a:pt x="161463" y="280305"/>
                    </a:cubicBezTo>
                    <a:cubicBezTo>
                      <a:pt x="165217" y="280454"/>
                      <a:pt x="168932" y="281126"/>
                      <a:pt x="172500" y="282300"/>
                    </a:cubicBezTo>
                    <a:cubicBezTo>
                      <a:pt x="177357" y="283625"/>
                      <a:pt x="178894" y="285161"/>
                      <a:pt x="179335" y="280093"/>
                    </a:cubicBezTo>
                    <a:cubicBezTo>
                      <a:pt x="179777" y="275024"/>
                      <a:pt x="186187" y="279422"/>
                      <a:pt x="188395" y="280746"/>
                    </a:cubicBezTo>
                    <a:cubicBezTo>
                      <a:pt x="190602" y="282071"/>
                      <a:pt x="195017" y="286274"/>
                      <a:pt x="196783" y="282742"/>
                    </a:cubicBezTo>
                    <a:cubicBezTo>
                      <a:pt x="198549" y="279210"/>
                      <a:pt x="201411" y="278539"/>
                      <a:pt x="198762" y="276561"/>
                    </a:cubicBezTo>
                    <a:cubicBezTo>
                      <a:pt x="196113" y="274583"/>
                      <a:pt x="197666" y="272146"/>
                      <a:pt x="195017" y="269938"/>
                    </a:cubicBezTo>
                    <a:cubicBezTo>
                      <a:pt x="192368" y="267730"/>
                      <a:pt x="191485" y="267942"/>
                      <a:pt x="192580" y="263757"/>
                    </a:cubicBezTo>
                    <a:cubicBezTo>
                      <a:pt x="193675" y="259571"/>
                      <a:pt x="194788" y="257134"/>
                      <a:pt x="199432" y="257134"/>
                    </a:cubicBezTo>
                    <a:cubicBezTo>
                      <a:pt x="204077" y="257134"/>
                      <a:pt x="207150" y="256905"/>
                      <a:pt x="208033" y="252048"/>
                    </a:cubicBezTo>
                    <a:cubicBezTo>
                      <a:pt x="208916" y="247191"/>
                      <a:pt x="209799" y="244772"/>
                      <a:pt x="213119" y="244542"/>
                    </a:cubicBezTo>
                    <a:cubicBezTo>
                      <a:pt x="217409" y="243907"/>
                      <a:pt x="221748" y="243665"/>
                      <a:pt x="226082" y="243818"/>
                    </a:cubicBezTo>
                    <a:cubicBezTo>
                      <a:pt x="224144" y="240142"/>
                      <a:pt x="221038" y="237215"/>
                      <a:pt x="217252" y="235500"/>
                    </a:cubicBezTo>
                    <a:cubicBezTo>
                      <a:pt x="214002" y="234317"/>
                      <a:pt x="213720" y="231968"/>
                      <a:pt x="211371" y="230485"/>
                    </a:cubicBezTo>
                    <a:cubicBezTo>
                      <a:pt x="209022" y="229001"/>
                      <a:pt x="205773" y="226953"/>
                      <a:pt x="202823" y="225487"/>
                    </a:cubicBezTo>
                    <a:cubicBezTo>
                      <a:pt x="199789" y="223969"/>
                      <a:pt x="197012" y="221984"/>
                      <a:pt x="194594" y="219606"/>
                    </a:cubicBezTo>
                    <a:cubicBezTo>
                      <a:pt x="192227" y="217240"/>
                      <a:pt x="186346" y="212242"/>
                      <a:pt x="184280" y="210176"/>
                    </a:cubicBezTo>
                    <a:cubicBezTo>
                      <a:pt x="182214" y="208109"/>
                      <a:pt x="183397" y="203111"/>
                      <a:pt x="183397" y="200180"/>
                    </a:cubicBezTo>
                    <a:cubicBezTo>
                      <a:pt x="183397" y="197248"/>
                      <a:pt x="183114" y="193698"/>
                      <a:pt x="179865" y="193398"/>
                    </a:cubicBezTo>
                    <a:cubicBezTo>
                      <a:pt x="176615" y="193098"/>
                      <a:pt x="178699" y="190166"/>
                      <a:pt x="173401" y="186934"/>
                    </a:cubicBezTo>
                    <a:cubicBezTo>
                      <a:pt x="168103" y="183703"/>
                      <a:pt x="171918" y="182219"/>
                      <a:pt x="176633" y="182519"/>
                    </a:cubicBezTo>
                    <a:cubicBezTo>
                      <a:pt x="181348" y="182820"/>
                      <a:pt x="178399" y="180453"/>
                      <a:pt x="181348" y="179270"/>
                    </a:cubicBezTo>
                    <a:cubicBezTo>
                      <a:pt x="184297" y="178087"/>
                      <a:pt x="189578" y="178387"/>
                      <a:pt x="191344" y="178387"/>
                    </a:cubicBezTo>
                    <a:cubicBezTo>
                      <a:pt x="194432" y="178099"/>
                      <a:pt x="197385" y="176983"/>
                      <a:pt x="199892" y="175155"/>
                    </a:cubicBezTo>
                    <a:cubicBezTo>
                      <a:pt x="202541" y="173089"/>
                      <a:pt x="203706" y="171623"/>
                      <a:pt x="206656" y="171623"/>
                    </a:cubicBezTo>
                    <a:cubicBezTo>
                      <a:pt x="209605" y="171623"/>
                      <a:pt x="212254" y="170740"/>
                      <a:pt x="213419" y="168091"/>
                    </a:cubicBezTo>
                    <a:cubicBezTo>
                      <a:pt x="214585" y="165442"/>
                      <a:pt x="220483" y="167508"/>
                      <a:pt x="222850" y="165142"/>
                    </a:cubicBezTo>
                    <a:cubicBezTo>
                      <a:pt x="224700" y="163061"/>
                      <a:pt x="227423" y="161974"/>
                      <a:pt x="230197" y="162210"/>
                    </a:cubicBezTo>
                    <a:cubicBezTo>
                      <a:pt x="233446" y="162210"/>
                      <a:pt x="234329" y="157495"/>
                      <a:pt x="234612" y="155729"/>
                    </a:cubicBezTo>
                    <a:cubicBezTo>
                      <a:pt x="234895" y="153963"/>
                      <a:pt x="239327" y="154846"/>
                      <a:pt x="240210" y="157195"/>
                    </a:cubicBezTo>
                    <a:cubicBezTo>
                      <a:pt x="241093" y="159543"/>
                      <a:pt x="244042" y="161610"/>
                      <a:pt x="248740" y="161910"/>
                    </a:cubicBezTo>
                    <a:cubicBezTo>
                      <a:pt x="251442" y="162069"/>
                      <a:pt x="253261" y="159649"/>
                      <a:pt x="254339" y="157530"/>
                    </a:cubicBezTo>
                    <a:cubicBezTo>
                      <a:pt x="252431" y="156241"/>
                      <a:pt x="252043" y="152815"/>
                      <a:pt x="252290" y="14900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8B32F7C7-A383-4F2E-8D7B-1CD5BD988334}"/>
                  </a:ext>
                </a:extLst>
              </p:cNvPr>
              <p:cNvSpPr/>
              <p:nvPr/>
            </p:nvSpPr>
            <p:spPr>
              <a:xfrm>
                <a:off x="5901896" y="2134467"/>
                <a:ext cx="733113" cy="600489"/>
              </a:xfrm>
              <a:custGeom>
                <a:avLst/>
                <a:gdLst>
                  <a:gd name="connsiteX0" fmla="*/ 175967 w 733113"/>
                  <a:gd name="connsiteY0" fmla="*/ 556494 h 600489"/>
                  <a:gd name="connsiteX1" fmla="*/ 185239 w 733113"/>
                  <a:gd name="connsiteY1" fmla="*/ 561792 h 600489"/>
                  <a:gd name="connsiteX2" fmla="*/ 190979 w 733113"/>
                  <a:gd name="connsiteY2" fmla="*/ 550755 h 600489"/>
                  <a:gd name="connsiteX3" fmla="*/ 186776 w 733113"/>
                  <a:gd name="connsiteY3" fmla="*/ 540159 h 600489"/>
                  <a:gd name="connsiteX4" fmla="*/ 192074 w 733113"/>
                  <a:gd name="connsiteY4" fmla="*/ 526913 h 600489"/>
                  <a:gd name="connsiteX5" fmla="*/ 199809 w 733113"/>
                  <a:gd name="connsiteY5" fmla="*/ 520962 h 600489"/>
                  <a:gd name="connsiteX6" fmla="*/ 209292 w 733113"/>
                  <a:gd name="connsiteY6" fmla="*/ 514339 h 600489"/>
                  <a:gd name="connsiteX7" fmla="*/ 211288 w 733113"/>
                  <a:gd name="connsiteY7" fmla="*/ 500652 h 600489"/>
                  <a:gd name="connsiteX8" fmla="*/ 210405 w 733113"/>
                  <a:gd name="connsiteY8" fmla="*/ 492705 h 600489"/>
                  <a:gd name="connsiteX9" fmla="*/ 204224 w 733113"/>
                  <a:gd name="connsiteY9" fmla="*/ 480555 h 600489"/>
                  <a:gd name="connsiteX10" fmla="*/ 209734 w 733113"/>
                  <a:gd name="connsiteY10" fmla="*/ 473279 h 600489"/>
                  <a:gd name="connsiteX11" fmla="*/ 220330 w 733113"/>
                  <a:gd name="connsiteY11" fmla="*/ 465773 h 600489"/>
                  <a:gd name="connsiteX12" fmla="*/ 216357 w 733113"/>
                  <a:gd name="connsiteY12" fmla="*/ 455389 h 600489"/>
                  <a:gd name="connsiteX13" fmla="*/ 203553 w 733113"/>
                  <a:gd name="connsiteY13" fmla="*/ 446347 h 600489"/>
                  <a:gd name="connsiteX14" fmla="*/ 200021 w 733113"/>
                  <a:gd name="connsiteY14" fmla="*/ 435751 h 600489"/>
                  <a:gd name="connsiteX15" fmla="*/ 203111 w 733113"/>
                  <a:gd name="connsiteY15" fmla="*/ 424272 h 600489"/>
                  <a:gd name="connsiteX16" fmla="*/ 200904 w 733113"/>
                  <a:gd name="connsiteY16" fmla="*/ 414117 h 600489"/>
                  <a:gd name="connsiteX17" fmla="*/ 199138 w 733113"/>
                  <a:gd name="connsiteY17" fmla="*/ 400872 h 600489"/>
                  <a:gd name="connsiteX18" fmla="*/ 202670 w 733113"/>
                  <a:gd name="connsiteY18" fmla="*/ 386743 h 600489"/>
                  <a:gd name="connsiteX19" fmla="*/ 197160 w 733113"/>
                  <a:gd name="connsiteY19" fmla="*/ 376147 h 600489"/>
                  <a:gd name="connsiteX20" fmla="*/ 203111 w 733113"/>
                  <a:gd name="connsiteY20" fmla="*/ 362902 h 600489"/>
                  <a:gd name="connsiteX21" fmla="*/ 215032 w 733113"/>
                  <a:gd name="connsiteY21" fmla="*/ 346778 h 600489"/>
                  <a:gd name="connsiteX22" fmla="*/ 228719 w 733113"/>
                  <a:gd name="connsiteY22" fmla="*/ 341268 h 600489"/>
                  <a:gd name="connsiteX23" fmla="*/ 249028 w 733113"/>
                  <a:gd name="connsiteY23" fmla="*/ 341921 h 600489"/>
                  <a:gd name="connsiteX24" fmla="*/ 254768 w 733113"/>
                  <a:gd name="connsiteY24" fmla="*/ 335528 h 600489"/>
                  <a:gd name="connsiteX25" fmla="*/ 257858 w 733113"/>
                  <a:gd name="connsiteY25" fmla="*/ 329789 h 600489"/>
                  <a:gd name="connsiteX26" fmla="*/ 252119 w 733113"/>
                  <a:gd name="connsiteY26" fmla="*/ 322495 h 600489"/>
                  <a:gd name="connsiteX27" fmla="*/ 245938 w 733113"/>
                  <a:gd name="connsiteY27" fmla="*/ 312340 h 600489"/>
                  <a:gd name="connsiteX28" fmla="*/ 263827 w 733113"/>
                  <a:gd name="connsiteY28" fmla="*/ 287404 h 600489"/>
                  <a:gd name="connsiteX29" fmla="*/ 266476 w 733113"/>
                  <a:gd name="connsiteY29" fmla="*/ 274371 h 600489"/>
                  <a:gd name="connsiteX30" fmla="*/ 269779 w 733113"/>
                  <a:gd name="connsiteY30" fmla="*/ 262238 h 600489"/>
                  <a:gd name="connsiteX31" fmla="*/ 270221 w 733113"/>
                  <a:gd name="connsiteY31" fmla="*/ 246344 h 600489"/>
                  <a:gd name="connsiteX32" fmla="*/ 296711 w 733113"/>
                  <a:gd name="connsiteY32" fmla="*/ 233982 h 600489"/>
                  <a:gd name="connsiteX33" fmla="*/ 298919 w 733113"/>
                  <a:gd name="connsiteY33" fmla="*/ 224710 h 600489"/>
                  <a:gd name="connsiteX34" fmla="*/ 312393 w 733113"/>
                  <a:gd name="connsiteY34" fmla="*/ 209911 h 600489"/>
                  <a:gd name="connsiteX35" fmla="*/ 319228 w 733113"/>
                  <a:gd name="connsiteY35" fmla="*/ 201080 h 600489"/>
                  <a:gd name="connsiteX36" fmla="*/ 317020 w 733113"/>
                  <a:gd name="connsiteY36" fmla="*/ 190714 h 600489"/>
                  <a:gd name="connsiteX37" fmla="*/ 315042 w 733113"/>
                  <a:gd name="connsiteY37" fmla="*/ 182096 h 600489"/>
                  <a:gd name="connsiteX38" fmla="*/ 323872 w 733113"/>
                  <a:gd name="connsiteY38" fmla="*/ 176356 h 600489"/>
                  <a:gd name="connsiteX39" fmla="*/ 332703 w 733113"/>
                  <a:gd name="connsiteY39" fmla="*/ 161133 h 600489"/>
                  <a:gd name="connsiteX40" fmla="*/ 343069 w 733113"/>
                  <a:gd name="connsiteY40" fmla="*/ 151631 h 600489"/>
                  <a:gd name="connsiteX41" fmla="*/ 351458 w 733113"/>
                  <a:gd name="connsiteY41" fmla="*/ 154281 h 600489"/>
                  <a:gd name="connsiteX42" fmla="*/ 360288 w 733113"/>
                  <a:gd name="connsiteY42" fmla="*/ 158484 h 600489"/>
                  <a:gd name="connsiteX43" fmla="*/ 368677 w 733113"/>
                  <a:gd name="connsiteY43" fmla="*/ 151861 h 600489"/>
                  <a:gd name="connsiteX44" fmla="*/ 367794 w 733113"/>
                  <a:gd name="connsiteY44" fmla="*/ 141035 h 600489"/>
                  <a:gd name="connsiteX45" fmla="*/ 372438 w 733113"/>
                  <a:gd name="connsiteY45" fmla="*/ 129556 h 600489"/>
                  <a:gd name="connsiteX46" fmla="*/ 390099 w 733113"/>
                  <a:gd name="connsiteY46" fmla="*/ 134201 h 600489"/>
                  <a:gd name="connsiteX47" fmla="*/ 407971 w 733113"/>
                  <a:gd name="connsiteY47" fmla="*/ 137062 h 600489"/>
                  <a:gd name="connsiteX48" fmla="*/ 422099 w 733113"/>
                  <a:gd name="connsiteY48" fmla="*/ 141035 h 600489"/>
                  <a:gd name="connsiteX49" fmla="*/ 423653 w 733113"/>
                  <a:gd name="connsiteY49" fmla="*/ 132435 h 600489"/>
                  <a:gd name="connsiteX50" fmla="*/ 425861 w 733113"/>
                  <a:gd name="connsiteY50" fmla="*/ 126024 h 600489"/>
                  <a:gd name="connsiteX51" fmla="*/ 431159 w 733113"/>
                  <a:gd name="connsiteY51" fmla="*/ 120956 h 600489"/>
                  <a:gd name="connsiteX52" fmla="*/ 428510 w 733113"/>
                  <a:gd name="connsiteY52" fmla="*/ 112125 h 600489"/>
                  <a:gd name="connsiteX53" fmla="*/ 426956 w 733113"/>
                  <a:gd name="connsiteY53" fmla="*/ 105503 h 600489"/>
                  <a:gd name="connsiteX54" fmla="*/ 449261 w 733113"/>
                  <a:gd name="connsiteY54" fmla="*/ 103295 h 600489"/>
                  <a:gd name="connsiteX55" fmla="*/ 468899 w 733113"/>
                  <a:gd name="connsiteY55" fmla="*/ 97114 h 600489"/>
                  <a:gd name="connsiteX56" fmla="*/ 489438 w 733113"/>
                  <a:gd name="connsiteY56" fmla="*/ 121397 h 600489"/>
                  <a:gd name="connsiteX57" fmla="*/ 502683 w 733113"/>
                  <a:gd name="connsiteY57" fmla="*/ 125371 h 600489"/>
                  <a:gd name="connsiteX58" fmla="*/ 524759 w 733113"/>
                  <a:gd name="connsiteY58" fmla="*/ 122492 h 600489"/>
                  <a:gd name="connsiteX59" fmla="*/ 534242 w 733113"/>
                  <a:gd name="connsiteY59" fmla="*/ 119401 h 600489"/>
                  <a:gd name="connsiteX60" fmla="*/ 545068 w 733113"/>
                  <a:gd name="connsiteY60" fmla="*/ 123605 h 600489"/>
                  <a:gd name="connsiteX61" fmla="*/ 557430 w 733113"/>
                  <a:gd name="connsiteY61" fmla="*/ 128903 h 600489"/>
                  <a:gd name="connsiteX62" fmla="*/ 565148 w 733113"/>
                  <a:gd name="connsiteY62" fmla="*/ 124046 h 600489"/>
                  <a:gd name="connsiteX63" fmla="*/ 571771 w 733113"/>
                  <a:gd name="connsiteY63" fmla="*/ 115428 h 600489"/>
                  <a:gd name="connsiteX64" fmla="*/ 583038 w 733113"/>
                  <a:gd name="connsiteY64" fmla="*/ 109247 h 600489"/>
                  <a:gd name="connsiteX65" fmla="*/ 584574 w 733113"/>
                  <a:gd name="connsiteY65" fmla="*/ 86518 h 600489"/>
                  <a:gd name="connsiteX66" fmla="*/ 592751 w 733113"/>
                  <a:gd name="connsiteY66" fmla="*/ 73485 h 600489"/>
                  <a:gd name="connsiteX67" fmla="*/ 612831 w 733113"/>
                  <a:gd name="connsiteY67" fmla="*/ 64443 h 600489"/>
                  <a:gd name="connsiteX68" fmla="*/ 627401 w 733113"/>
                  <a:gd name="connsiteY68" fmla="*/ 61794 h 600489"/>
                  <a:gd name="connsiteX69" fmla="*/ 641087 w 733113"/>
                  <a:gd name="connsiteY69" fmla="*/ 56937 h 600489"/>
                  <a:gd name="connsiteX70" fmla="*/ 663604 w 733113"/>
                  <a:gd name="connsiteY70" fmla="*/ 72602 h 600489"/>
                  <a:gd name="connsiteX71" fmla="*/ 677732 w 733113"/>
                  <a:gd name="connsiteY71" fmla="*/ 77458 h 600489"/>
                  <a:gd name="connsiteX72" fmla="*/ 680169 w 733113"/>
                  <a:gd name="connsiteY72" fmla="*/ 89167 h 600489"/>
                  <a:gd name="connsiteX73" fmla="*/ 670898 w 733113"/>
                  <a:gd name="connsiteY73" fmla="*/ 106156 h 600489"/>
                  <a:gd name="connsiteX74" fmla="*/ 682589 w 733113"/>
                  <a:gd name="connsiteY74" fmla="*/ 103949 h 600489"/>
                  <a:gd name="connsiteX75" fmla="*/ 691861 w 733113"/>
                  <a:gd name="connsiteY75" fmla="*/ 92699 h 600489"/>
                  <a:gd name="connsiteX76" fmla="*/ 702457 w 733113"/>
                  <a:gd name="connsiteY76" fmla="*/ 88054 h 600489"/>
                  <a:gd name="connsiteX77" fmla="*/ 712170 w 733113"/>
                  <a:gd name="connsiteY77" fmla="*/ 79224 h 600489"/>
                  <a:gd name="connsiteX78" fmla="*/ 720788 w 733113"/>
                  <a:gd name="connsiteY78" fmla="*/ 83427 h 600489"/>
                  <a:gd name="connsiteX79" fmla="*/ 727852 w 733113"/>
                  <a:gd name="connsiteY79" fmla="*/ 79454 h 600489"/>
                  <a:gd name="connsiteX80" fmla="*/ 727764 w 733113"/>
                  <a:gd name="connsiteY80" fmla="*/ 69281 h 600489"/>
                  <a:gd name="connsiteX81" fmla="*/ 721406 w 733113"/>
                  <a:gd name="connsiteY81" fmla="*/ 68275 h 600489"/>
                  <a:gd name="connsiteX82" fmla="*/ 706854 w 733113"/>
                  <a:gd name="connsiteY82" fmla="*/ 73961 h 600489"/>
                  <a:gd name="connsiteX83" fmla="*/ 701786 w 733113"/>
                  <a:gd name="connsiteY83" fmla="*/ 67003 h 600489"/>
                  <a:gd name="connsiteX84" fmla="*/ 689759 w 733113"/>
                  <a:gd name="connsiteY84" fmla="*/ 59409 h 600489"/>
                  <a:gd name="connsiteX85" fmla="*/ 705653 w 733113"/>
                  <a:gd name="connsiteY85" fmla="*/ 54358 h 600489"/>
                  <a:gd name="connsiteX86" fmla="*/ 720841 w 733113"/>
                  <a:gd name="connsiteY86" fmla="*/ 47383 h 600489"/>
                  <a:gd name="connsiteX87" fmla="*/ 732868 w 733113"/>
                  <a:gd name="connsiteY87" fmla="*/ 41696 h 600489"/>
                  <a:gd name="connsiteX88" fmla="*/ 720205 w 733113"/>
                  <a:gd name="connsiteY88" fmla="*/ 32866 h 600489"/>
                  <a:gd name="connsiteX89" fmla="*/ 712612 w 733113"/>
                  <a:gd name="connsiteY89" fmla="*/ 28433 h 600489"/>
                  <a:gd name="connsiteX90" fmla="*/ 700602 w 733113"/>
                  <a:gd name="connsiteY90" fmla="*/ 24636 h 600489"/>
                  <a:gd name="connsiteX91" fmla="*/ 685414 w 733113"/>
                  <a:gd name="connsiteY91" fmla="*/ 22747 h 600489"/>
                  <a:gd name="connsiteX92" fmla="*/ 674642 w 733113"/>
                  <a:gd name="connsiteY92" fmla="*/ 14517 h 600489"/>
                  <a:gd name="connsiteX93" fmla="*/ 663251 w 733113"/>
                  <a:gd name="connsiteY93" fmla="*/ 24636 h 600489"/>
                  <a:gd name="connsiteX94" fmla="*/ 654421 w 733113"/>
                  <a:gd name="connsiteY94" fmla="*/ 32866 h 600489"/>
                  <a:gd name="connsiteX95" fmla="*/ 651260 w 733113"/>
                  <a:gd name="connsiteY95" fmla="*/ 25272 h 600489"/>
                  <a:gd name="connsiteX96" fmla="*/ 653149 w 733113"/>
                  <a:gd name="connsiteY96" fmla="*/ 13881 h 600489"/>
                  <a:gd name="connsiteX97" fmla="*/ 654421 w 733113"/>
                  <a:gd name="connsiteY97" fmla="*/ 3126 h 600489"/>
                  <a:gd name="connsiteX98" fmla="*/ 629096 w 733113"/>
                  <a:gd name="connsiteY98" fmla="*/ 5651 h 600489"/>
                  <a:gd name="connsiteX99" fmla="*/ 627206 w 733113"/>
                  <a:gd name="connsiteY99" fmla="*/ 13245 h 600489"/>
                  <a:gd name="connsiteX100" fmla="*/ 626570 w 733113"/>
                  <a:gd name="connsiteY100" fmla="*/ 21475 h 600489"/>
                  <a:gd name="connsiteX101" fmla="*/ 615815 w 733113"/>
                  <a:gd name="connsiteY101" fmla="*/ 32866 h 600489"/>
                  <a:gd name="connsiteX102" fmla="*/ 608221 w 733113"/>
                  <a:gd name="connsiteY102" fmla="*/ 29705 h 600489"/>
                  <a:gd name="connsiteX103" fmla="*/ 610747 w 733113"/>
                  <a:gd name="connsiteY103" fmla="*/ 18314 h 600489"/>
                  <a:gd name="connsiteX104" fmla="*/ 604424 w 733113"/>
                  <a:gd name="connsiteY104" fmla="*/ 11356 h 600489"/>
                  <a:gd name="connsiteX105" fmla="*/ 591126 w 733113"/>
                  <a:gd name="connsiteY105" fmla="*/ 24018 h 600489"/>
                  <a:gd name="connsiteX106" fmla="*/ 579735 w 733113"/>
                  <a:gd name="connsiteY106" fmla="*/ 39206 h 600489"/>
                  <a:gd name="connsiteX107" fmla="*/ 566455 w 733113"/>
                  <a:gd name="connsiteY107" fmla="*/ 49325 h 600489"/>
                  <a:gd name="connsiteX108" fmla="*/ 567090 w 733113"/>
                  <a:gd name="connsiteY108" fmla="*/ 36027 h 600489"/>
                  <a:gd name="connsiteX109" fmla="*/ 579117 w 733113"/>
                  <a:gd name="connsiteY109" fmla="*/ 24018 h 600489"/>
                  <a:gd name="connsiteX110" fmla="*/ 586075 w 733113"/>
                  <a:gd name="connsiteY110" fmla="*/ 11991 h 600489"/>
                  <a:gd name="connsiteX111" fmla="*/ 593033 w 733113"/>
                  <a:gd name="connsiteY111" fmla="*/ 3161 h 600489"/>
                  <a:gd name="connsiteX112" fmla="*/ 577846 w 733113"/>
                  <a:gd name="connsiteY112" fmla="*/ 0 h 600489"/>
                  <a:gd name="connsiteX113" fmla="*/ 577210 w 733113"/>
                  <a:gd name="connsiteY113" fmla="*/ 10119 h 600489"/>
                  <a:gd name="connsiteX114" fmla="*/ 567090 w 733113"/>
                  <a:gd name="connsiteY114" fmla="*/ 11391 h 600489"/>
                  <a:gd name="connsiteX115" fmla="*/ 553792 w 733113"/>
                  <a:gd name="connsiteY115" fmla="*/ 3161 h 600489"/>
                  <a:gd name="connsiteX116" fmla="*/ 551903 w 733113"/>
                  <a:gd name="connsiteY116" fmla="*/ 14552 h 600489"/>
                  <a:gd name="connsiteX117" fmla="*/ 544944 w 733113"/>
                  <a:gd name="connsiteY117" fmla="*/ 12662 h 600489"/>
                  <a:gd name="connsiteX118" fmla="*/ 546834 w 733113"/>
                  <a:gd name="connsiteY118" fmla="*/ 19621 h 600489"/>
                  <a:gd name="connsiteX119" fmla="*/ 541766 w 733113"/>
                  <a:gd name="connsiteY119" fmla="*/ 24671 h 600489"/>
                  <a:gd name="connsiteX120" fmla="*/ 534172 w 733113"/>
                  <a:gd name="connsiteY120" fmla="*/ 24053 h 600489"/>
                  <a:gd name="connsiteX121" fmla="*/ 521527 w 733113"/>
                  <a:gd name="connsiteY121" fmla="*/ 23418 h 600489"/>
                  <a:gd name="connsiteX122" fmla="*/ 512026 w 733113"/>
                  <a:gd name="connsiteY122" fmla="*/ 31012 h 600489"/>
                  <a:gd name="connsiteX123" fmla="*/ 510772 w 733113"/>
                  <a:gd name="connsiteY123" fmla="*/ 40495 h 600489"/>
                  <a:gd name="connsiteX124" fmla="*/ 517094 w 733113"/>
                  <a:gd name="connsiteY124" fmla="*/ 48725 h 600489"/>
                  <a:gd name="connsiteX125" fmla="*/ 510136 w 733113"/>
                  <a:gd name="connsiteY125" fmla="*/ 56955 h 600489"/>
                  <a:gd name="connsiteX126" fmla="*/ 502542 w 733113"/>
                  <a:gd name="connsiteY126" fmla="*/ 40495 h 600489"/>
                  <a:gd name="connsiteX127" fmla="*/ 494948 w 733113"/>
                  <a:gd name="connsiteY127" fmla="*/ 32265 h 600489"/>
                  <a:gd name="connsiteX128" fmla="*/ 510842 w 733113"/>
                  <a:gd name="connsiteY128" fmla="*/ 25307 h 600489"/>
                  <a:gd name="connsiteX129" fmla="*/ 514639 w 733113"/>
                  <a:gd name="connsiteY129" fmla="*/ 17078 h 600489"/>
                  <a:gd name="connsiteX130" fmla="*/ 505809 w 733113"/>
                  <a:gd name="connsiteY130" fmla="*/ 21510 h 600489"/>
                  <a:gd name="connsiteX131" fmla="*/ 496979 w 733113"/>
                  <a:gd name="connsiteY131" fmla="*/ 20875 h 600489"/>
                  <a:gd name="connsiteX132" fmla="*/ 482427 w 733113"/>
                  <a:gd name="connsiteY132" fmla="*/ 27215 h 600489"/>
                  <a:gd name="connsiteX133" fmla="*/ 487495 w 733113"/>
                  <a:gd name="connsiteY133" fmla="*/ 34173 h 600489"/>
                  <a:gd name="connsiteX134" fmla="*/ 491292 w 733113"/>
                  <a:gd name="connsiteY134" fmla="*/ 44292 h 600489"/>
                  <a:gd name="connsiteX135" fmla="*/ 479902 w 733113"/>
                  <a:gd name="connsiteY135" fmla="*/ 41131 h 600489"/>
                  <a:gd name="connsiteX136" fmla="*/ 460917 w 733113"/>
                  <a:gd name="connsiteY136" fmla="*/ 43656 h 600489"/>
                  <a:gd name="connsiteX137" fmla="*/ 457119 w 733113"/>
                  <a:gd name="connsiteY137" fmla="*/ 48089 h 600489"/>
                  <a:gd name="connsiteX138" fmla="*/ 469146 w 733113"/>
                  <a:gd name="connsiteY138" fmla="*/ 53793 h 600489"/>
                  <a:gd name="connsiteX139" fmla="*/ 475085 w 733113"/>
                  <a:gd name="connsiteY139" fmla="*/ 59364 h 600489"/>
                  <a:gd name="connsiteX140" fmla="*/ 474197 w 733113"/>
                  <a:gd name="connsiteY140" fmla="*/ 62624 h 600489"/>
                  <a:gd name="connsiteX141" fmla="*/ 466603 w 733113"/>
                  <a:gd name="connsiteY141" fmla="*/ 58827 h 600489"/>
                  <a:gd name="connsiteX142" fmla="*/ 455212 w 733113"/>
                  <a:gd name="connsiteY142" fmla="*/ 58208 h 600489"/>
                  <a:gd name="connsiteX143" fmla="*/ 445093 w 733113"/>
                  <a:gd name="connsiteY143" fmla="*/ 46818 h 600489"/>
                  <a:gd name="connsiteX144" fmla="*/ 434973 w 733113"/>
                  <a:gd name="connsiteY144" fmla="*/ 51233 h 600489"/>
                  <a:gd name="connsiteX145" fmla="*/ 443803 w 733113"/>
                  <a:gd name="connsiteY145" fmla="*/ 58827 h 600489"/>
                  <a:gd name="connsiteX146" fmla="*/ 445075 w 733113"/>
                  <a:gd name="connsiteY146" fmla="*/ 65891 h 600489"/>
                  <a:gd name="connsiteX147" fmla="*/ 441278 w 733113"/>
                  <a:gd name="connsiteY147" fmla="*/ 77282 h 600489"/>
                  <a:gd name="connsiteX148" fmla="*/ 431777 w 733113"/>
                  <a:gd name="connsiteY148" fmla="*/ 81697 h 600489"/>
                  <a:gd name="connsiteX149" fmla="*/ 433684 w 733113"/>
                  <a:gd name="connsiteY149" fmla="*/ 67780 h 600489"/>
                  <a:gd name="connsiteX150" fmla="*/ 429251 w 733113"/>
                  <a:gd name="connsiteY150" fmla="*/ 60186 h 600489"/>
                  <a:gd name="connsiteX151" fmla="*/ 422293 w 733113"/>
                  <a:gd name="connsiteY151" fmla="*/ 65891 h 600489"/>
                  <a:gd name="connsiteX152" fmla="*/ 414064 w 733113"/>
                  <a:gd name="connsiteY152" fmla="*/ 69688 h 600489"/>
                  <a:gd name="connsiteX153" fmla="*/ 420386 w 733113"/>
                  <a:gd name="connsiteY153" fmla="*/ 60186 h 600489"/>
                  <a:gd name="connsiteX154" fmla="*/ 417225 w 733113"/>
                  <a:gd name="connsiteY154" fmla="*/ 46270 h 600489"/>
                  <a:gd name="connsiteX155" fmla="*/ 410903 w 733113"/>
                  <a:gd name="connsiteY155" fmla="*/ 47524 h 600489"/>
                  <a:gd name="connsiteX156" fmla="*/ 412174 w 733113"/>
                  <a:gd name="connsiteY156" fmla="*/ 56354 h 600489"/>
                  <a:gd name="connsiteX157" fmla="*/ 405110 w 733113"/>
                  <a:gd name="connsiteY157" fmla="*/ 53193 h 600489"/>
                  <a:gd name="connsiteX158" fmla="*/ 398152 w 733113"/>
                  <a:gd name="connsiteY158" fmla="*/ 52557 h 600489"/>
                  <a:gd name="connsiteX159" fmla="*/ 386761 w 733113"/>
                  <a:gd name="connsiteY159" fmla="*/ 50667 h 600489"/>
                  <a:gd name="connsiteX160" fmla="*/ 389922 w 733113"/>
                  <a:gd name="connsiteY160" fmla="*/ 62677 h 600489"/>
                  <a:gd name="connsiteX161" fmla="*/ 395627 w 733113"/>
                  <a:gd name="connsiteY161" fmla="*/ 74067 h 600489"/>
                  <a:gd name="connsiteX162" fmla="*/ 392465 w 733113"/>
                  <a:gd name="connsiteY162" fmla="*/ 83569 h 600489"/>
                  <a:gd name="connsiteX163" fmla="*/ 387397 w 733113"/>
                  <a:gd name="connsiteY163" fmla="*/ 77246 h 600489"/>
                  <a:gd name="connsiteX164" fmla="*/ 386761 w 733113"/>
                  <a:gd name="connsiteY164" fmla="*/ 67745 h 600489"/>
                  <a:gd name="connsiteX165" fmla="*/ 379167 w 733113"/>
                  <a:gd name="connsiteY165" fmla="*/ 68381 h 600489"/>
                  <a:gd name="connsiteX166" fmla="*/ 381074 w 733113"/>
                  <a:gd name="connsiteY166" fmla="*/ 82933 h 600489"/>
                  <a:gd name="connsiteX167" fmla="*/ 377277 w 733113"/>
                  <a:gd name="connsiteY167" fmla="*/ 89891 h 600489"/>
                  <a:gd name="connsiteX168" fmla="*/ 371573 w 733113"/>
                  <a:gd name="connsiteY168" fmla="*/ 79772 h 600489"/>
                  <a:gd name="connsiteX169" fmla="*/ 365250 w 733113"/>
                  <a:gd name="connsiteY169" fmla="*/ 81661 h 600489"/>
                  <a:gd name="connsiteX170" fmla="*/ 356420 w 733113"/>
                  <a:gd name="connsiteY170" fmla="*/ 77864 h 600489"/>
                  <a:gd name="connsiteX171" fmla="*/ 343776 w 733113"/>
                  <a:gd name="connsiteY171" fmla="*/ 82933 h 600489"/>
                  <a:gd name="connsiteX172" fmla="*/ 333003 w 733113"/>
                  <a:gd name="connsiteY172" fmla="*/ 88637 h 600489"/>
                  <a:gd name="connsiteX173" fmla="*/ 341233 w 733113"/>
                  <a:gd name="connsiteY173" fmla="*/ 95595 h 600489"/>
                  <a:gd name="connsiteX174" fmla="*/ 333639 w 733113"/>
                  <a:gd name="connsiteY174" fmla="*/ 98756 h 600489"/>
                  <a:gd name="connsiteX175" fmla="*/ 338071 w 733113"/>
                  <a:gd name="connsiteY175" fmla="*/ 106351 h 600489"/>
                  <a:gd name="connsiteX176" fmla="*/ 347572 w 733113"/>
                  <a:gd name="connsiteY176" fmla="*/ 103189 h 600489"/>
                  <a:gd name="connsiteX177" fmla="*/ 355204 w 733113"/>
                  <a:gd name="connsiteY177" fmla="*/ 98724 h 600489"/>
                  <a:gd name="connsiteX178" fmla="*/ 357692 w 733113"/>
                  <a:gd name="connsiteY178" fmla="*/ 100028 h 600489"/>
                  <a:gd name="connsiteX179" fmla="*/ 351988 w 733113"/>
                  <a:gd name="connsiteY179" fmla="*/ 105715 h 600489"/>
                  <a:gd name="connsiteX180" fmla="*/ 351370 w 733113"/>
                  <a:gd name="connsiteY180" fmla="*/ 116470 h 600489"/>
                  <a:gd name="connsiteX181" fmla="*/ 341233 w 733113"/>
                  <a:gd name="connsiteY181" fmla="*/ 113309 h 600489"/>
                  <a:gd name="connsiteX182" fmla="*/ 334910 w 733113"/>
                  <a:gd name="connsiteY182" fmla="*/ 119013 h 600489"/>
                  <a:gd name="connsiteX183" fmla="*/ 327316 w 733113"/>
                  <a:gd name="connsiteY183" fmla="*/ 119013 h 600489"/>
                  <a:gd name="connsiteX184" fmla="*/ 323519 w 733113"/>
                  <a:gd name="connsiteY184" fmla="*/ 109512 h 600489"/>
                  <a:gd name="connsiteX185" fmla="*/ 316561 w 733113"/>
                  <a:gd name="connsiteY185" fmla="*/ 112673 h 600489"/>
                  <a:gd name="connsiteX186" fmla="*/ 310221 w 733113"/>
                  <a:gd name="connsiteY186" fmla="*/ 119013 h 600489"/>
                  <a:gd name="connsiteX187" fmla="*/ 305806 w 733113"/>
                  <a:gd name="connsiteY187" fmla="*/ 109512 h 600489"/>
                  <a:gd name="connsiteX188" fmla="*/ 314018 w 733113"/>
                  <a:gd name="connsiteY188" fmla="*/ 95595 h 600489"/>
                  <a:gd name="connsiteX189" fmla="*/ 298830 w 733113"/>
                  <a:gd name="connsiteY189" fmla="*/ 101918 h 600489"/>
                  <a:gd name="connsiteX190" fmla="*/ 300102 w 733113"/>
                  <a:gd name="connsiteY190" fmla="*/ 113944 h 600489"/>
                  <a:gd name="connsiteX191" fmla="*/ 288711 w 733113"/>
                  <a:gd name="connsiteY191" fmla="*/ 111419 h 600489"/>
                  <a:gd name="connsiteX192" fmla="*/ 281752 w 733113"/>
                  <a:gd name="connsiteY192" fmla="*/ 113309 h 600489"/>
                  <a:gd name="connsiteX193" fmla="*/ 267836 w 733113"/>
                  <a:gd name="connsiteY193" fmla="*/ 120903 h 600489"/>
                  <a:gd name="connsiteX194" fmla="*/ 279227 w 733113"/>
                  <a:gd name="connsiteY194" fmla="*/ 122810 h 600489"/>
                  <a:gd name="connsiteX195" fmla="*/ 289346 w 733113"/>
                  <a:gd name="connsiteY195" fmla="*/ 131022 h 600489"/>
                  <a:gd name="connsiteX196" fmla="*/ 277956 w 733113"/>
                  <a:gd name="connsiteY196" fmla="*/ 130404 h 600489"/>
                  <a:gd name="connsiteX197" fmla="*/ 267836 w 733113"/>
                  <a:gd name="connsiteY197" fmla="*/ 136090 h 600489"/>
                  <a:gd name="connsiteX198" fmla="*/ 247580 w 733113"/>
                  <a:gd name="connsiteY198" fmla="*/ 140523 h 600489"/>
                  <a:gd name="connsiteX199" fmla="*/ 244419 w 733113"/>
                  <a:gd name="connsiteY199" fmla="*/ 150643 h 600489"/>
                  <a:gd name="connsiteX200" fmla="*/ 257699 w 733113"/>
                  <a:gd name="connsiteY200" fmla="*/ 147481 h 600489"/>
                  <a:gd name="connsiteX201" fmla="*/ 267836 w 733113"/>
                  <a:gd name="connsiteY201" fmla="*/ 146210 h 600489"/>
                  <a:gd name="connsiteX202" fmla="*/ 283024 w 733113"/>
                  <a:gd name="connsiteY202" fmla="*/ 140523 h 600489"/>
                  <a:gd name="connsiteX203" fmla="*/ 296940 w 733113"/>
                  <a:gd name="connsiteY203" fmla="*/ 138616 h 600489"/>
                  <a:gd name="connsiteX204" fmla="*/ 313400 w 733113"/>
                  <a:gd name="connsiteY204" fmla="*/ 135455 h 600489"/>
                  <a:gd name="connsiteX205" fmla="*/ 324155 w 733113"/>
                  <a:gd name="connsiteY205" fmla="*/ 129768 h 600489"/>
                  <a:gd name="connsiteX206" fmla="*/ 336800 w 733113"/>
                  <a:gd name="connsiteY206" fmla="*/ 137998 h 600489"/>
                  <a:gd name="connsiteX207" fmla="*/ 326681 w 733113"/>
                  <a:gd name="connsiteY207" fmla="*/ 136726 h 600489"/>
                  <a:gd name="connsiteX208" fmla="*/ 320994 w 733113"/>
                  <a:gd name="connsiteY208" fmla="*/ 141795 h 600489"/>
                  <a:gd name="connsiteX209" fmla="*/ 321612 w 733113"/>
                  <a:gd name="connsiteY209" fmla="*/ 156347 h 600489"/>
                  <a:gd name="connsiteX210" fmla="*/ 314018 w 733113"/>
                  <a:gd name="connsiteY210" fmla="*/ 150643 h 600489"/>
                  <a:gd name="connsiteX211" fmla="*/ 309603 w 733113"/>
                  <a:gd name="connsiteY211" fmla="*/ 150007 h 600489"/>
                  <a:gd name="connsiteX212" fmla="*/ 303263 w 733113"/>
                  <a:gd name="connsiteY212" fmla="*/ 149389 h 600489"/>
                  <a:gd name="connsiteX213" fmla="*/ 293144 w 733113"/>
                  <a:gd name="connsiteY213" fmla="*/ 151914 h 600489"/>
                  <a:gd name="connsiteX214" fmla="*/ 285550 w 733113"/>
                  <a:gd name="connsiteY214" fmla="*/ 158237 h 600489"/>
                  <a:gd name="connsiteX215" fmla="*/ 278592 w 733113"/>
                  <a:gd name="connsiteY215" fmla="*/ 166466 h 600489"/>
                  <a:gd name="connsiteX216" fmla="*/ 286185 w 733113"/>
                  <a:gd name="connsiteY216" fmla="*/ 168992 h 600489"/>
                  <a:gd name="connsiteX217" fmla="*/ 293779 w 733113"/>
                  <a:gd name="connsiteY217" fmla="*/ 174696 h 600489"/>
                  <a:gd name="connsiteX218" fmla="*/ 278592 w 733113"/>
                  <a:gd name="connsiteY218" fmla="*/ 174696 h 600489"/>
                  <a:gd name="connsiteX219" fmla="*/ 272887 w 733113"/>
                  <a:gd name="connsiteY219" fmla="*/ 182290 h 600489"/>
                  <a:gd name="connsiteX220" fmla="*/ 268455 w 733113"/>
                  <a:gd name="connsiteY220" fmla="*/ 191773 h 600489"/>
                  <a:gd name="connsiteX221" fmla="*/ 260861 w 733113"/>
                  <a:gd name="connsiteY221" fmla="*/ 191773 h 600489"/>
                  <a:gd name="connsiteX222" fmla="*/ 252648 w 733113"/>
                  <a:gd name="connsiteY222" fmla="*/ 201910 h 600489"/>
                  <a:gd name="connsiteX223" fmla="*/ 243147 w 733113"/>
                  <a:gd name="connsiteY223" fmla="*/ 208233 h 600489"/>
                  <a:gd name="connsiteX224" fmla="*/ 234317 w 733113"/>
                  <a:gd name="connsiteY224" fmla="*/ 217734 h 600489"/>
                  <a:gd name="connsiteX225" fmla="*/ 226723 w 733113"/>
                  <a:gd name="connsiteY225" fmla="*/ 232286 h 600489"/>
                  <a:gd name="connsiteX226" fmla="*/ 236860 w 733113"/>
                  <a:gd name="connsiteY226" fmla="*/ 237973 h 600489"/>
                  <a:gd name="connsiteX227" fmla="*/ 231156 w 733113"/>
                  <a:gd name="connsiteY227" fmla="*/ 242406 h 600489"/>
                  <a:gd name="connsiteX228" fmla="*/ 222926 w 733113"/>
                  <a:gd name="connsiteY228" fmla="*/ 244931 h 600489"/>
                  <a:gd name="connsiteX229" fmla="*/ 210281 w 733113"/>
                  <a:gd name="connsiteY229" fmla="*/ 243041 h 600489"/>
                  <a:gd name="connsiteX230" fmla="*/ 212171 w 733113"/>
                  <a:gd name="connsiteY230" fmla="*/ 248728 h 600489"/>
                  <a:gd name="connsiteX231" fmla="*/ 205848 w 733113"/>
                  <a:gd name="connsiteY231" fmla="*/ 254432 h 600489"/>
                  <a:gd name="connsiteX232" fmla="*/ 215332 w 733113"/>
                  <a:gd name="connsiteY232" fmla="*/ 260119 h 600489"/>
                  <a:gd name="connsiteX233" fmla="*/ 208374 w 733113"/>
                  <a:gd name="connsiteY233" fmla="*/ 265823 h 600489"/>
                  <a:gd name="connsiteX234" fmla="*/ 207738 w 733113"/>
                  <a:gd name="connsiteY234" fmla="*/ 269620 h 600489"/>
                  <a:gd name="connsiteX235" fmla="*/ 202052 w 733113"/>
                  <a:gd name="connsiteY235" fmla="*/ 280375 h 600489"/>
                  <a:gd name="connsiteX236" fmla="*/ 201416 w 733113"/>
                  <a:gd name="connsiteY236" fmla="*/ 289877 h 600489"/>
                  <a:gd name="connsiteX237" fmla="*/ 194458 w 733113"/>
                  <a:gd name="connsiteY237" fmla="*/ 291766 h 600489"/>
                  <a:gd name="connsiteX238" fmla="*/ 185627 w 733113"/>
                  <a:gd name="connsiteY238" fmla="*/ 297470 h 600489"/>
                  <a:gd name="connsiteX239" fmla="*/ 180577 w 733113"/>
                  <a:gd name="connsiteY239" fmla="*/ 298724 h 600489"/>
                  <a:gd name="connsiteX240" fmla="*/ 167914 w 733113"/>
                  <a:gd name="connsiteY240" fmla="*/ 298724 h 600489"/>
                  <a:gd name="connsiteX241" fmla="*/ 157159 w 733113"/>
                  <a:gd name="connsiteY241" fmla="*/ 306318 h 600489"/>
                  <a:gd name="connsiteX242" fmla="*/ 172347 w 733113"/>
                  <a:gd name="connsiteY242" fmla="*/ 303157 h 600489"/>
                  <a:gd name="connsiteX243" fmla="*/ 183102 w 733113"/>
                  <a:gd name="connsiteY243" fmla="*/ 311387 h 600489"/>
                  <a:gd name="connsiteX244" fmla="*/ 184374 w 733113"/>
                  <a:gd name="connsiteY244" fmla="*/ 323413 h 600489"/>
                  <a:gd name="connsiteX245" fmla="*/ 168479 w 733113"/>
                  <a:gd name="connsiteY245" fmla="*/ 318345 h 600489"/>
                  <a:gd name="connsiteX246" fmla="*/ 157088 w 733113"/>
                  <a:gd name="connsiteY246" fmla="*/ 323413 h 600489"/>
                  <a:gd name="connsiteX247" fmla="*/ 147587 w 733113"/>
                  <a:gd name="connsiteY247" fmla="*/ 334169 h 600489"/>
                  <a:gd name="connsiteX248" fmla="*/ 136196 w 733113"/>
                  <a:gd name="connsiteY248" fmla="*/ 351829 h 600489"/>
                  <a:gd name="connsiteX249" fmla="*/ 124169 w 733113"/>
                  <a:gd name="connsiteY249" fmla="*/ 366381 h 600489"/>
                  <a:gd name="connsiteX250" fmla="*/ 115339 w 733113"/>
                  <a:gd name="connsiteY250" fmla="*/ 371450 h 600489"/>
                  <a:gd name="connsiteX251" fmla="*/ 115975 w 733113"/>
                  <a:gd name="connsiteY251" fmla="*/ 363220 h 600489"/>
                  <a:gd name="connsiteX252" fmla="*/ 105838 w 733113"/>
                  <a:gd name="connsiteY252" fmla="*/ 353100 h 600489"/>
                  <a:gd name="connsiteX253" fmla="*/ 103313 w 733113"/>
                  <a:gd name="connsiteY253" fmla="*/ 361330 h 600489"/>
                  <a:gd name="connsiteX254" fmla="*/ 97609 w 733113"/>
                  <a:gd name="connsiteY254" fmla="*/ 365763 h 600489"/>
                  <a:gd name="connsiteX255" fmla="*/ 102677 w 733113"/>
                  <a:gd name="connsiteY255" fmla="*/ 371450 h 600489"/>
                  <a:gd name="connsiteX256" fmla="*/ 99516 w 733113"/>
                  <a:gd name="connsiteY256" fmla="*/ 375246 h 600489"/>
                  <a:gd name="connsiteX257" fmla="*/ 93811 w 733113"/>
                  <a:gd name="connsiteY257" fmla="*/ 369560 h 600489"/>
                  <a:gd name="connsiteX258" fmla="*/ 83692 w 733113"/>
                  <a:gd name="connsiteY258" fmla="*/ 369560 h 600489"/>
                  <a:gd name="connsiteX259" fmla="*/ 93811 w 733113"/>
                  <a:gd name="connsiteY259" fmla="*/ 375246 h 600489"/>
                  <a:gd name="connsiteX260" fmla="*/ 93194 w 733113"/>
                  <a:gd name="connsiteY260" fmla="*/ 382841 h 600489"/>
                  <a:gd name="connsiteX261" fmla="*/ 81802 w 733113"/>
                  <a:gd name="connsiteY261" fmla="*/ 377772 h 600489"/>
                  <a:gd name="connsiteX262" fmla="*/ 85600 w 733113"/>
                  <a:gd name="connsiteY262" fmla="*/ 382205 h 600489"/>
                  <a:gd name="connsiteX263" fmla="*/ 95083 w 733113"/>
                  <a:gd name="connsiteY263" fmla="*/ 393596 h 600489"/>
                  <a:gd name="connsiteX264" fmla="*/ 88761 w 733113"/>
                  <a:gd name="connsiteY264" fmla="*/ 392342 h 600489"/>
                  <a:gd name="connsiteX265" fmla="*/ 81078 w 733113"/>
                  <a:gd name="connsiteY265" fmla="*/ 385896 h 600489"/>
                  <a:gd name="connsiteX266" fmla="*/ 85511 w 733113"/>
                  <a:gd name="connsiteY266" fmla="*/ 394726 h 600489"/>
                  <a:gd name="connsiteX267" fmla="*/ 80442 w 733113"/>
                  <a:gd name="connsiteY267" fmla="*/ 394726 h 600489"/>
                  <a:gd name="connsiteX268" fmla="*/ 67780 w 733113"/>
                  <a:gd name="connsiteY268" fmla="*/ 385225 h 600489"/>
                  <a:gd name="connsiteX269" fmla="*/ 57661 w 733113"/>
                  <a:gd name="connsiteY269" fmla="*/ 390293 h 600489"/>
                  <a:gd name="connsiteX270" fmla="*/ 64619 w 733113"/>
                  <a:gd name="connsiteY270" fmla="*/ 397251 h 600489"/>
                  <a:gd name="connsiteX271" fmla="*/ 72849 w 733113"/>
                  <a:gd name="connsiteY271" fmla="*/ 405481 h 600489"/>
                  <a:gd name="connsiteX272" fmla="*/ 65255 w 733113"/>
                  <a:gd name="connsiteY272" fmla="*/ 405481 h 600489"/>
                  <a:gd name="connsiteX273" fmla="*/ 49361 w 733113"/>
                  <a:gd name="connsiteY273" fmla="*/ 402320 h 600489"/>
                  <a:gd name="connsiteX274" fmla="*/ 37334 w 733113"/>
                  <a:gd name="connsiteY274" fmla="*/ 402320 h 600489"/>
                  <a:gd name="connsiteX275" fmla="*/ 31647 w 733113"/>
                  <a:gd name="connsiteY275" fmla="*/ 409278 h 600489"/>
                  <a:gd name="connsiteX276" fmla="*/ 30376 w 733113"/>
                  <a:gd name="connsiteY276" fmla="*/ 416872 h 600489"/>
                  <a:gd name="connsiteX277" fmla="*/ 28486 w 733113"/>
                  <a:gd name="connsiteY277" fmla="*/ 423830 h 600489"/>
                  <a:gd name="connsiteX278" fmla="*/ 24053 w 733113"/>
                  <a:gd name="connsiteY278" fmla="*/ 417508 h 600489"/>
                  <a:gd name="connsiteX279" fmla="*/ 18985 w 733113"/>
                  <a:gd name="connsiteY279" fmla="*/ 423194 h 600489"/>
                  <a:gd name="connsiteX280" fmla="*/ 8230 w 733113"/>
                  <a:gd name="connsiteY280" fmla="*/ 423830 h 600489"/>
                  <a:gd name="connsiteX281" fmla="*/ 2525 w 733113"/>
                  <a:gd name="connsiteY281" fmla="*/ 432660 h 600489"/>
                  <a:gd name="connsiteX282" fmla="*/ 5068 w 733113"/>
                  <a:gd name="connsiteY282" fmla="*/ 447212 h 600489"/>
                  <a:gd name="connsiteX283" fmla="*/ 636 w 733113"/>
                  <a:gd name="connsiteY283" fmla="*/ 457967 h 600489"/>
                  <a:gd name="connsiteX284" fmla="*/ 8866 w 733113"/>
                  <a:gd name="connsiteY284" fmla="*/ 466197 h 600489"/>
                  <a:gd name="connsiteX285" fmla="*/ 5068 w 733113"/>
                  <a:gd name="connsiteY285" fmla="*/ 475027 h 600489"/>
                  <a:gd name="connsiteX286" fmla="*/ 4433 w 733113"/>
                  <a:gd name="connsiteY286" fmla="*/ 482621 h 600489"/>
                  <a:gd name="connsiteX287" fmla="*/ 6958 w 733113"/>
                  <a:gd name="connsiteY287" fmla="*/ 491451 h 600489"/>
                  <a:gd name="connsiteX288" fmla="*/ 5704 w 733113"/>
                  <a:gd name="connsiteY288" fmla="*/ 497156 h 600489"/>
                  <a:gd name="connsiteX289" fmla="*/ 0 w 733113"/>
                  <a:gd name="connsiteY289" fmla="*/ 504750 h 600489"/>
                  <a:gd name="connsiteX290" fmla="*/ 16459 w 733113"/>
                  <a:gd name="connsiteY290" fmla="*/ 507275 h 600489"/>
                  <a:gd name="connsiteX291" fmla="*/ 19620 w 733113"/>
                  <a:gd name="connsiteY291" fmla="*/ 515505 h 600489"/>
                  <a:gd name="connsiteX292" fmla="*/ 24689 w 733113"/>
                  <a:gd name="connsiteY292" fmla="*/ 526260 h 600489"/>
                  <a:gd name="connsiteX293" fmla="*/ 18349 w 733113"/>
                  <a:gd name="connsiteY293" fmla="*/ 530693 h 600489"/>
                  <a:gd name="connsiteX294" fmla="*/ 13916 w 733113"/>
                  <a:gd name="connsiteY294" fmla="*/ 522463 h 600489"/>
                  <a:gd name="connsiteX295" fmla="*/ 6322 w 733113"/>
                  <a:gd name="connsiteY295" fmla="*/ 523099 h 600489"/>
                  <a:gd name="connsiteX296" fmla="*/ 6958 w 733113"/>
                  <a:gd name="connsiteY296" fmla="*/ 530057 h 600489"/>
                  <a:gd name="connsiteX297" fmla="*/ 10119 w 733113"/>
                  <a:gd name="connsiteY297" fmla="*/ 536397 h 600489"/>
                  <a:gd name="connsiteX298" fmla="*/ 3161 w 733113"/>
                  <a:gd name="connsiteY298" fmla="*/ 546516 h 600489"/>
                  <a:gd name="connsiteX299" fmla="*/ 8230 w 733113"/>
                  <a:gd name="connsiteY299" fmla="*/ 549678 h 600489"/>
                  <a:gd name="connsiteX300" fmla="*/ 18349 w 733113"/>
                  <a:gd name="connsiteY300" fmla="*/ 545881 h 600489"/>
                  <a:gd name="connsiteX301" fmla="*/ 25943 w 733113"/>
                  <a:gd name="connsiteY301" fmla="*/ 538287 h 600489"/>
                  <a:gd name="connsiteX302" fmla="*/ 34172 w 733113"/>
                  <a:gd name="connsiteY302" fmla="*/ 543991 h 600489"/>
                  <a:gd name="connsiteX303" fmla="*/ 28486 w 733113"/>
                  <a:gd name="connsiteY303" fmla="*/ 553475 h 600489"/>
                  <a:gd name="connsiteX304" fmla="*/ 20256 w 733113"/>
                  <a:gd name="connsiteY304" fmla="*/ 559179 h 600489"/>
                  <a:gd name="connsiteX305" fmla="*/ 13916 w 733113"/>
                  <a:gd name="connsiteY305" fmla="*/ 569934 h 600489"/>
                  <a:gd name="connsiteX306" fmla="*/ 28486 w 733113"/>
                  <a:gd name="connsiteY306" fmla="*/ 581325 h 600489"/>
                  <a:gd name="connsiteX307" fmla="*/ 46146 w 733113"/>
                  <a:gd name="connsiteY307" fmla="*/ 592080 h 600489"/>
                  <a:gd name="connsiteX308" fmla="*/ 69564 w 733113"/>
                  <a:gd name="connsiteY308" fmla="*/ 599674 h 600489"/>
                  <a:gd name="connsiteX309" fmla="*/ 87224 w 733113"/>
                  <a:gd name="connsiteY309" fmla="*/ 594605 h 600489"/>
                  <a:gd name="connsiteX310" fmla="*/ 110006 w 733113"/>
                  <a:gd name="connsiteY310" fmla="*/ 575621 h 600489"/>
                  <a:gd name="connsiteX311" fmla="*/ 126465 w 733113"/>
                  <a:gd name="connsiteY311" fmla="*/ 563594 h 600489"/>
                  <a:gd name="connsiteX312" fmla="*/ 146722 w 733113"/>
                  <a:gd name="connsiteY312" fmla="*/ 554110 h 600489"/>
                  <a:gd name="connsiteX313" fmla="*/ 150519 w 733113"/>
                  <a:gd name="connsiteY313" fmla="*/ 537015 h 600489"/>
                  <a:gd name="connsiteX314" fmla="*/ 160638 w 733113"/>
                  <a:gd name="connsiteY314" fmla="*/ 539558 h 600489"/>
                  <a:gd name="connsiteX315" fmla="*/ 166342 w 733113"/>
                  <a:gd name="connsiteY315" fmla="*/ 551585 h 600489"/>
                  <a:gd name="connsiteX316" fmla="*/ 170387 w 733113"/>
                  <a:gd name="connsiteY316" fmla="*/ 555982 h 600489"/>
                  <a:gd name="connsiteX317" fmla="*/ 175967 w 733113"/>
                  <a:gd name="connsiteY317" fmla="*/ 556494 h 600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</a:cxnLst>
                <a:rect l="l" t="t" r="r" b="b"/>
                <a:pathLst>
                  <a:path w="733113" h="600489">
                    <a:moveTo>
                      <a:pt x="175967" y="556494"/>
                    </a:moveTo>
                    <a:cubicBezTo>
                      <a:pt x="180153" y="562022"/>
                      <a:pt x="181477" y="564442"/>
                      <a:pt x="185239" y="561792"/>
                    </a:cubicBezTo>
                    <a:cubicBezTo>
                      <a:pt x="189001" y="559143"/>
                      <a:pt x="192074" y="555841"/>
                      <a:pt x="190979" y="550755"/>
                    </a:cubicBezTo>
                    <a:cubicBezTo>
                      <a:pt x="189884" y="545669"/>
                      <a:pt x="183473" y="545245"/>
                      <a:pt x="186776" y="540159"/>
                    </a:cubicBezTo>
                    <a:cubicBezTo>
                      <a:pt x="189432" y="536154"/>
                      <a:pt x="191235" y="531645"/>
                      <a:pt x="192074" y="526913"/>
                    </a:cubicBezTo>
                    <a:cubicBezTo>
                      <a:pt x="192957" y="522728"/>
                      <a:pt x="194511" y="520962"/>
                      <a:pt x="199809" y="520962"/>
                    </a:cubicBezTo>
                    <a:cubicBezTo>
                      <a:pt x="204144" y="521294"/>
                      <a:pt x="208111" y="518523"/>
                      <a:pt x="209292" y="514339"/>
                    </a:cubicBezTo>
                    <a:cubicBezTo>
                      <a:pt x="210405" y="510578"/>
                      <a:pt x="210617" y="503955"/>
                      <a:pt x="211288" y="500652"/>
                    </a:cubicBezTo>
                    <a:cubicBezTo>
                      <a:pt x="211959" y="497350"/>
                      <a:pt x="214378" y="496449"/>
                      <a:pt x="210405" y="492705"/>
                    </a:cubicBezTo>
                    <a:cubicBezTo>
                      <a:pt x="206431" y="488961"/>
                      <a:pt x="202228" y="485200"/>
                      <a:pt x="204224" y="480555"/>
                    </a:cubicBezTo>
                    <a:cubicBezTo>
                      <a:pt x="206220" y="475910"/>
                      <a:pt x="205107" y="473932"/>
                      <a:pt x="209734" y="473279"/>
                    </a:cubicBezTo>
                    <a:cubicBezTo>
                      <a:pt x="214361" y="472626"/>
                      <a:pt x="218794" y="469959"/>
                      <a:pt x="220330" y="465773"/>
                    </a:cubicBezTo>
                    <a:cubicBezTo>
                      <a:pt x="221866" y="461588"/>
                      <a:pt x="221655" y="456943"/>
                      <a:pt x="216357" y="455389"/>
                    </a:cubicBezTo>
                    <a:cubicBezTo>
                      <a:pt x="211059" y="453835"/>
                      <a:pt x="204224" y="451857"/>
                      <a:pt x="203553" y="446347"/>
                    </a:cubicBezTo>
                    <a:cubicBezTo>
                      <a:pt x="202882" y="440837"/>
                      <a:pt x="198926" y="441490"/>
                      <a:pt x="200021" y="435751"/>
                    </a:cubicBezTo>
                    <a:cubicBezTo>
                      <a:pt x="201116" y="430011"/>
                      <a:pt x="203111" y="430011"/>
                      <a:pt x="203111" y="424272"/>
                    </a:cubicBezTo>
                    <a:cubicBezTo>
                      <a:pt x="203111" y="418532"/>
                      <a:pt x="203341" y="416766"/>
                      <a:pt x="200904" y="414117"/>
                    </a:cubicBezTo>
                    <a:cubicBezTo>
                      <a:pt x="198466" y="411468"/>
                      <a:pt x="199138" y="406823"/>
                      <a:pt x="199138" y="400872"/>
                    </a:cubicBezTo>
                    <a:cubicBezTo>
                      <a:pt x="199138" y="394920"/>
                      <a:pt x="204665" y="390487"/>
                      <a:pt x="202670" y="386743"/>
                    </a:cubicBezTo>
                    <a:cubicBezTo>
                      <a:pt x="200674" y="382999"/>
                      <a:pt x="196489" y="381445"/>
                      <a:pt x="197160" y="376147"/>
                    </a:cubicBezTo>
                    <a:cubicBezTo>
                      <a:pt x="197897" y="371272"/>
                      <a:pt x="199955" y="366691"/>
                      <a:pt x="203111" y="362902"/>
                    </a:cubicBezTo>
                    <a:cubicBezTo>
                      <a:pt x="205990" y="359140"/>
                      <a:pt x="211942" y="348774"/>
                      <a:pt x="215032" y="346778"/>
                    </a:cubicBezTo>
                    <a:cubicBezTo>
                      <a:pt x="218123" y="344782"/>
                      <a:pt x="220330" y="339502"/>
                      <a:pt x="228719" y="341268"/>
                    </a:cubicBezTo>
                    <a:cubicBezTo>
                      <a:pt x="237107" y="343034"/>
                      <a:pt x="245726" y="341921"/>
                      <a:pt x="249028" y="341921"/>
                    </a:cubicBezTo>
                    <a:cubicBezTo>
                      <a:pt x="252330" y="341921"/>
                      <a:pt x="252119" y="335528"/>
                      <a:pt x="254768" y="335528"/>
                    </a:cubicBezTo>
                    <a:cubicBezTo>
                      <a:pt x="257417" y="335528"/>
                      <a:pt x="259183" y="332879"/>
                      <a:pt x="257858" y="329789"/>
                    </a:cubicBezTo>
                    <a:cubicBezTo>
                      <a:pt x="256534" y="326698"/>
                      <a:pt x="257646" y="324049"/>
                      <a:pt x="252119" y="322495"/>
                    </a:cubicBezTo>
                    <a:cubicBezTo>
                      <a:pt x="246591" y="320941"/>
                      <a:pt x="237549" y="318080"/>
                      <a:pt x="245938" y="312340"/>
                    </a:cubicBezTo>
                    <a:cubicBezTo>
                      <a:pt x="254326" y="306601"/>
                      <a:pt x="264481" y="293797"/>
                      <a:pt x="263827" y="287404"/>
                    </a:cubicBezTo>
                    <a:cubicBezTo>
                      <a:pt x="263174" y="281011"/>
                      <a:pt x="264481" y="279898"/>
                      <a:pt x="266476" y="274371"/>
                    </a:cubicBezTo>
                    <a:cubicBezTo>
                      <a:pt x="268472" y="268843"/>
                      <a:pt x="269779" y="267536"/>
                      <a:pt x="269779" y="262238"/>
                    </a:cubicBezTo>
                    <a:cubicBezTo>
                      <a:pt x="269779" y="256940"/>
                      <a:pt x="262061" y="246556"/>
                      <a:pt x="270221" y="246344"/>
                    </a:cubicBezTo>
                    <a:cubicBezTo>
                      <a:pt x="278379" y="246132"/>
                      <a:pt x="297153" y="239933"/>
                      <a:pt x="296711" y="233982"/>
                    </a:cubicBezTo>
                    <a:cubicBezTo>
                      <a:pt x="296270" y="228030"/>
                      <a:pt x="291413" y="228242"/>
                      <a:pt x="298919" y="224710"/>
                    </a:cubicBezTo>
                    <a:cubicBezTo>
                      <a:pt x="306424" y="221178"/>
                      <a:pt x="306654" y="213443"/>
                      <a:pt x="312393" y="209911"/>
                    </a:cubicBezTo>
                    <a:cubicBezTo>
                      <a:pt x="318133" y="206378"/>
                      <a:pt x="319016" y="205284"/>
                      <a:pt x="319228" y="201080"/>
                    </a:cubicBezTo>
                    <a:cubicBezTo>
                      <a:pt x="319440" y="196877"/>
                      <a:pt x="320994" y="193133"/>
                      <a:pt x="317020" y="190714"/>
                    </a:cubicBezTo>
                    <a:cubicBezTo>
                      <a:pt x="313047" y="188294"/>
                      <a:pt x="309515" y="183420"/>
                      <a:pt x="315042" y="182096"/>
                    </a:cubicBezTo>
                    <a:cubicBezTo>
                      <a:pt x="320570" y="180771"/>
                      <a:pt x="322548" y="182325"/>
                      <a:pt x="323872" y="176356"/>
                    </a:cubicBezTo>
                    <a:cubicBezTo>
                      <a:pt x="325197" y="170387"/>
                      <a:pt x="328058" y="163782"/>
                      <a:pt x="332703" y="161133"/>
                    </a:cubicBezTo>
                    <a:cubicBezTo>
                      <a:pt x="337347" y="158484"/>
                      <a:pt x="337330" y="151861"/>
                      <a:pt x="343069" y="151631"/>
                    </a:cubicBezTo>
                    <a:cubicBezTo>
                      <a:pt x="348809" y="151402"/>
                      <a:pt x="350363" y="151190"/>
                      <a:pt x="351458" y="154281"/>
                    </a:cubicBezTo>
                    <a:cubicBezTo>
                      <a:pt x="352553" y="157371"/>
                      <a:pt x="357869" y="158925"/>
                      <a:pt x="360288" y="158484"/>
                    </a:cubicBezTo>
                    <a:cubicBezTo>
                      <a:pt x="363972" y="157721"/>
                      <a:pt x="367080" y="155267"/>
                      <a:pt x="368677" y="151861"/>
                    </a:cubicBezTo>
                    <a:cubicBezTo>
                      <a:pt x="370231" y="147888"/>
                      <a:pt x="367794" y="144797"/>
                      <a:pt x="367794" y="141035"/>
                    </a:cubicBezTo>
                    <a:cubicBezTo>
                      <a:pt x="367794" y="137274"/>
                      <a:pt x="362284" y="129556"/>
                      <a:pt x="372438" y="129556"/>
                    </a:cubicBezTo>
                    <a:cubicBezTo>
                      <a:pt x="382593" y="129556"/>
                      <a:pt x="383688" y="133530"/>
                      <a:pt x="390099" y="134201"/>
                    </a:cubicBezTo>
                    <a:cubicBezTo>
                      <a:pt x="396510" y="134872"/>
                      <a:pt x="404881" y="133759"/>
                      <a:pt x="407971" y="137062"/>
                    </a:cubicBezTo>
                    <a:cubicBezTo>
                      <a:pt x="411062" y="140364"/>
                      <a:pt x="420563" y="145009"/>
                      <a:pt x="422099" y="141035"/>
                    </a:cubicBezTo>
                    <a:cubicBezTo>
                      <a:pt x="423636" y="137062"/>
                      <a:pt x="425631" y="133759"/>
                      <a:pt x="423653" y="132435"/>
                    </a:cubicBezTo>
                    <a:cubicBezTo>
                      <a:pt x="421675" y="131110"/>
                      <a:pt x="422982" y="127790"/>
                      <a:pt x="425861" y="126024"/>
                    </a:cubicBezTo>
                    <a:cubicBezTo>
                      <a:pt x="428740" y="124258"/>
                      <a:pt x="431159" y="125583"/>
                      <a:pt x="431159" y="120956"/>
                    </a:cubicBezTo>
                    <a:cubicBezTo>
                      <a:pt x="431159" y="116329"/>
                      <a:pt x="431600" y="113891"/>
                      <a:pt x="428510" y="112125"/>
                    </a:cubicBezTo>
                    <a:cubicBezTo>
                      <a:pt x="425419" y="110359"/>
                      <a:pt x="415706" y="106598"/>
                      <a:pt x="426956" y="105503"/>
                    </a:cubicBezTo>
                    <a:cubicBezTo>
                      <a:pt x="438205" y="104408"/>
                      <a:pt x="444175" y="110130"/>
                      <a:pt x="449261" y="103295"/>
                    </a:cubicBezTo>
                    <a:cubicBezTo>
                      <a:pt x="454347" y="96461"/>
                      <a:pt x="462947" y="87842"/>
                      <a:pt x="468899" y="97114"/>
                    </a:cubicBezTo>
                    <a:cubicBezTo>
                      <a:pt x="474850" y="106386"/>
                      <a:pt x="485235" y="118748"/>
                      <a:pt x="489438" y="121397"/>
                    </a:cubicBezTo>
                    <a:cubicBezTo>
                      <a:pt x="493377" y="123973"/>
                      <a:pt x="497977" y="125353"/>
                      <a:pt x="502683" y="125371"/>
                    </a:cubicBezTo>
                    <a:cubicBezTo>
                      <a:pt x="507310" y="125371"/>
                      <a:pt x="520997" y="127349"/>
                      <a:pt x="524759" y="122492"/>
                    </a:cubicBezTo>
                    <a:cubicBezTo>
                      <a:pt x="528520" y="117635"/>
                      <a:pt x="531152" y="117194"/>
                      <a:pt x="534242" y="119401"/>
                    </a:cubicBezTo>
                    <a:cubicBezTo>
                      <a:pt x="537314" y="121915"/>
                      <a:pt x="541105" y="123387"/>
                      <a:pt x="545068" y="123605"/>
                    </a:cubicBezTo>
                    <a:cubicBezTo>
                      <a:pt x="549254" y="123605"/>
                      <a:pt x="551903" y="127790"/>
                      <a:pt x="557430" y="128903"/>
                    </a:cubicBezTo>
                    <a:cubicBezTo>
                      <a:pt x="562958" y="130015"/>
                      <a:pt x="563823" y="128673"/>
                      <a:pt x="565148" y="124046"/>
                    </a:cubicBezTo>
                    <a:cubicBezTo>
                      <a:pt x="566472" y="119419"/>
                      <a:pt x="566914" y="116311"/>
                      <a:pt x="571771" y="115428"/>
                    </a:cubicBezTo>
                    <a:cubicBezTo>
                      <a:pt x="576627" y="114545"/>
                      <a:pt x="581925" y="118077"/>
                      <a:pt x="583038" y="109247"/>
                    </a:cubicBezTo>
                    <a:cubicBezTo>
                      <a:pt x="584150" y="100417"/>
                      <a:pt x="580159" y="90050"/>
                      <a:pt x="584574" y="86518"/>
                    </a:cubicBezTo>
                    <a:cubicBezTo>
                      <a:pt x="588989" y="82986"/>
                      <a:pt x="585687" y="77246"/>
                      <a:pt x="592751" y="73485"/>
                    </a:cubicBezTo>
                    <a:cubicBezTo>
                      <a:pt x="599815" y="69723"/>
                      <a:pt x="604230" y="63330"/>
                      <a:pt x="612831" y="64443"/>
                    </a:cubicBezTo>
                    <a:cubicBezTo>
                      <a:pt x="621431" y="65555"/>
                      <a:pt x="625193" y="65537"/>
                      <a:pt x="627401" y="61794"/>
                    </a:cubicBezTo>
                    <a:cubicBezTo>
                      <a:pt x="629608" y="58049"/>
                      <a:pt x="634465" y="52080"/>
                      <a:pt x="641087" y="56937"/>
                    </a:cubicBezTo>
                    <a:cubicBezTo>
                      <a:pt x="647710" y="61794"/>
                      <a:pt x="656769" y="72602"/>
                      <a:pt x="663604" y="72602"/>
                    </a:cubicBezTo>
                    <a:cubicBezTo>
                      <a:pt x="670439" y="72602"/>
                      <a:pt x="674871" y="72831"/>
                      <a:pt x="677732" y="77458"/>
                    </a:cubicBezTo>
                    <a:cubicBezTo>
                      <a:pt x="680593" y="82085"/>
                      <a:pt x="682148" y="86076"/>
                      <a:pt x="680169" y="89167"/>
                    </a:cubicBezTo>
                    <a:cubicBezTo>
                      <a:pt x="678192" y="92258"/>
                      <a:pt x="668690" y="102183"/>
                      <a:pt x="670898" y="106156"/>
                    </a:cubicBezTo>
                    <a:cubicBezTo>
                      <a:pt x="673105" y="110130"/>
                      <a:pt x="679498" y="109476"/>
                      <a:pt x="682589" y="103949"/>
                    </a:cubicBezTo>
                    <a:cubicBezTo>
                      <a:pt x="685680" y="98421"/>
                      <a:pt x="687446" y="92911"/>
                      <a:pt x="691861" y="92699"/>
                    </a:cubicBezTo>
                    <a:cubicBezTo>
                      <a:pt x="696276" y="92487"/>
                      <a:pt x="700691" y="92911"/>
                      <a:pt x="702457" y="88054"/>
                    </a:cubicBezTo>
                    <a:cubicBezTo>
                      <a:pt x="704223" y="83198"/>
                      <a:pt x="707543" y="77458"/>
                      <a:pt x="712170" y="79224"/>
                    </a:cubicBezTo>
                    <a:cubicBezTo>
                      <a:pt x="716797" y="80990"/>
                      <a:pt x="716585" y="83198"/>
                      <a:pt x="720788" y="83427"/>
                    </a:cubicBezTo>
                    <a:cubicBezTo>
                      <a:pt x="724991" y="83657"/>
                      <a:pt x="728735" y="83427"/>
                      <a:pt x="727852" y="79454"/>
                    </a:cubicBezTo>
                    <a:cubicBezTo>
                      <a:pt x="726981" y="76123"/>
                      <a:pt x="726950" y="72627"/>
                      <a:pt x="727764" y="69281"/>
                    </a:cubicBezTo>
                    <a:cubicBezTo>
                      <a:pt x="725685" y="68728"/>
                      <a:pt x="723554" y="68391"/>
                      <a:pt x="721406" y="68275"/>
                    </a:cubicBezTo>
                    <a:cubicBezTo>
                      <a:pt x="713812" y="67639"/>
                      <a:pt x="713176" y="73343"/>
                      <a:pt x="706854" y="73961"/>
                    </a:cubicBezTo>
                    <a:cubicBezTo>
                      <a:pt x="700532" y="74580"/>
                      <a:pt x="710651" y="67003"/>
                      <a:pt x="701786" y="67003"/>
                    </a:cubicBezTo>
                    <a:cubicBezTo>
                      <a:pt x="692920" y="67003"/>
                      <a:pt x="688505" y="63842"/>
                      <a:pt x="689759" y="59409"/>
                    </a:cubicBezTo>
                    <a:cubicBezTo>
                      <a:pt x="691013" y="54977"/>
                      <a:pt x="698589" y="53087"/>
                      <a:pt x="705653" y="54358"/>
                    </a:cubicBezTo>
                    <a:cubicBezTo>
                      <a:pt x="712717" y="55630"/>
                      <a:pt x="716408" y="49290"/>
                      <a:pt x="720841" y="47383"/>
                    </a:cubicBezTo>
                    <a:cubicBezTo>
                      <a:pt x="725274" y="45475"/>
                      <a:pt x="730978" y="46129"/>
                      <a:pt x="732868" y="41696"/>
                    </a:cubicBezTo>
                    <a:cubicBezTo>
                      <a:pt x="734757" y="37263"/>
                      <a:pt x="725274" y="33466"/>
                      <a:pt x="720205" y="32866"/>
                    </a:cubicBezTo>
                    <a:cubicBezTo>
                      <a:pt x="715137" y="32265"/>
                      <a:pt x="712612" y="31612"/>
                      <a:pt x="712612" y="28433"/>
                    </a:cubicBezTo>
                    <a:cubicBezTo>
                      <a:pt x="712612" y="25254"/>
                      <a:pt x="706289" y="24636"/>
                      <a:pt x="700602" y="24636"/>
                    </a:cubicBezTo>
                    <a:cubicBezTo>
                      <a:pt x="694916" y="24636"/>
                      <a:pt x="686033" y="26543"/>
                      <a:pt x="685414" y="22747"/>
                    </a:cubicBezTo>
                    <a:cubicBezTo>
                      <a:pt x="684797" y="18950"/>
                      <a:pt x="682236" y="15788"/>
                      <a:pt x="674642" y="14517"/>
                    </a:cubicBezTo>
                    <a:cubicBezTo>
                      <a:pt x="667048" y="13245"/>
                      <a:pt x="665158" y="17042"/>
                      <a:pt x="663251" y="24636"/>
                    </a:cubicBezTo>
                    <a:cubicBezTo>
                      <a:pt x="661344" y="32230"/>
                      <a:pt x="662633" y="34137"/>
                      <a:pt x="654421" y="32866"/>
                    </a:cubicBezTo>
                    <a:cubicBezTo>
                      <a:pt x="646209" y="31594"/>
                      <a:pt x="654421" y="25272"/>
                      <a:pt x="651260" y="25272"/>
                    </a:cubicBezTo>
                    <a:cubicBezTo>
                      <a:pt x="648098" y="25272"/>
                      <a:pt x="646191" y="14517"/>
                      <a:pt x="653149" y="13881"/>
                    </a:cubicBezTo>
                    <a:cubicBezTo>
                      <a:pt x="660108" y="13245"/>
                      <a:pt x="657582" y="6287"/>
                      <a:pt x="654421" y="3126"/>
                    </a:cubicBezTo>
                    <a:cubicBezTo>
                      <a:pt x="651260" y="-35"/>
                      <a:pt x="637325" y="3762"/>
                      <a:pt x="629096" y="5651"/>
                    </a:cubicBezTo>
                    <a:cubicBezTo>
                      <a:pt x="620866" y="7541"/>
                      <a:pt x="624045" y="11991"/>
                      <a:pt x="627206" y="13245"/>
                    </a:cubicBezTo>
                    <a:cubicBezTo>
                      <a:pt x="630367" y="14499"/>
                      <a:pt x="631003" y="19585"/>
                      <a:pt x="626570" y="21475"/>
                    </a:cubicBezTo>
                    <a:cubicBezTo>
                      <a:pt x="621530" y="23572"/>
                      <a:pt x="617619" y="27713"/>
                      <a:pt x="615815" y="32866"/>
                    </a:cubicBezTo>
                    <a:cubicBezTo>
                      <a:pt x="613272" y="39206"/>
                      <a:pt x="608221" y="37934"/>
                      <a:pt x="608221" y="29705"/>
                    </a:cubicBezTo>
                    <a:cubicBezTo>
                      <a:pt x="608221" y="21475"/>
                      <a:pt x="607585" y="24018"/>
                      <a:pt x="610747" y="18314"/>
                    </a:cubicBezTo>
                    <a:cubicBezTo>
                      <a:pt x="613908" y="12609"/>
                      <a:pt x="610111" y="9484"/>
                      <a:pt x="604424" y="11356"/>
                    </a:cubicBezTo>
                    <a:cubicBezTo>
                      <a:pt x="598738" y="13228"/>
                      <a:pt x="596830" y="19585"/>
                      <a:pt x="591126" y="24018"/>
                    </a:cubicBezTo>
                    <a:cubicBezTo>
                      <a:pt x="585422" y="28451"/>
                      <a:pt x="584804" y="27815"/>
                      <a:pt x="579735" y="39206"/>
                    </a:cubicBezTo>
                    <a:cubicBezTo>
                      <a:pt x="574667" y="50597"/>
                      <a:pt x="574048" y="48036"/>
                      <a:pt x="566455" y="49325"/>
                    </a:cubicBezTo>
                    <a:cubicBezTo>
                      <a:pt x="558861" y="50614"/>
                      <a:pt x="565183" y="40495"/>
                      <a:pt x="567090" y="36027"/>
                    </a:cubicBezTo>
                    <a:cubicBezTo>
                      <a:pt x="568998" y="31559"/>
                      <a:pt x="570252" y="26543"/>
                      <a:pt x="579117" y="24018"/>
                    </a:cubicBezTo>
                    <a:cubicBezTo>
                      <a:pt x="587983" y="21493"/>
                      <a:pt x="581007" y="15188"/>
                      <a:pt x="586075" y="11991"/>
                    </a:cubicBezTo>
                    <a:cubicBezTo>
                      <a:pt x="591144" y="8795"/>
                      <a:pt x="595559" y="6287"/>
                      <a:pt x="593033" y="3161"/>
                    </a:cubicBezTo>
                    <a:cubicBezTo>
                      <a:pt x="590508" y="35"/>
                      <a:pt x="582278" y="0"/>
                      <a:pt x="577846" y="0"/>
                    </a:cubicBezTo>
                    <a:cubicBezTo>
                      <a:pt x="573413" y="0"/>
                      <a:pt x="575320" y="4433"/>
                      <a:pt x="577210" y="10119"/>
                    </a:cubicBezTo>
                    <a:cubicBezTo>
                      <a:pt x="579099" y="15806"/>
                      <a:pt x="574048" y="10755"/>
                      <a:pt x="567090" y="11391"/>
                    </a:cubicBezTo>
                    <a:cubicBezTo>
                      <a:pt x="560132" y="12027"/>
                      <a:pt x="560751" y="3797"/>
                      <a:pt x="553792" y="3161"/>
                    </a:cubicBezTo>
                    <a:cubicBezTo>
                      <a:pt x="546834" y="2525"/>
                      <a:pt x="551267" y="7594"/>
                      <a:pt x="551903" y="14552"/>
                    </a:cubicBezTo>
                    <a:cubicBezTo>
                      <a:pt x="552538" y="21510"/>
                      <a:pt x="548105" y="15188"/>
                      <a:pt x="544944" y="12662"/>
                    </a:cubicBezTo>
                    <a:cubicBezTo>
                      <a:pt x="541783" y="10137"/>
                      <a:pt x="541766" y="17078"/>
                      <a:pt x="546834" y="19621"/>
                    </a:cubicBezTo>
                    <a:cubicBezTo>
                      <a:pt x="551903" y="22164"/>
                      <a:pt x="544944" y="22782"/>
                      <a:pt x="541766" y="24671"/>
                    </a:cubicBezTo>
                    <a:cubicBezTo>
                      <a:pt x="538587" y="26561"/>
                      <a:pt x="534172" y="27215"/>
                      <a:pt x="534172" y="24053"/>
                    </a:cubicBezTo>
                    <a:cubicBezTo>
                      <a:pt x="534172" y="20892"/>
                      <a:pt x="525959" y="16459"/>
                      <a:pt x="521527" y="23418"/>
                    </a:cubicBezTo>
                    <a:cubicBezTo>
                      <a:pt x="517094" y="30376"/>
                      <a:pt x="519620" y="29104"/>
                      <a:pt x="512026" y="31012"/>
                    </a:cubicBezTo>
                    <a:cubicBezTo>
                      <a:pt x="504432" y="32919"/>
                      <a:pt x="507593" y="37970"/>
                      <a:pt x="510772" y="40495"/>
                    </a:cubicBezTo>
                    <a:cubicBezTo>
                      <a:pt x="513951" y="43021"/>
                      <a:pt x="517730" y="43038"/>
                      <a:pt x="517094" y="48725"/>
                    </a:cubicBezTo>
                    <a:cubicBezTo>
                      <a:pt x="516458" y="54411"/>
                      <a:pt x="515187" y="57555"/>
                      <a:pt x="510136" y="56955"/>
                    </a:cubicBezTo>
                    <a:cubicBezTo>
                      <a:pt x="505085" y="56354"/>
                      <a:pt x="504432" y="47453"/>
                      <a:pt x="502542" y="40495"/>
                    </a:cubicBezTo>
                    <a:cubicBezTo>
                      <a:pt x="500652" y="33537"/>
                      <a:pt x="495584" y="36698"/>
                      <a:pt x="494948" y="32265"/>
                    </a:cubicBezTo>
                    <a:cubicBezTo>
                      <a:pt x="494312" y="27833"/>
                      <a:pt x="505703" y="27215"/>
                      <a:pt x="510842" y="25307"/>
                    </a:cubicBezTo>
                    <a:cubicBezTo>
                      <a:pt x="515981" y="23400"/>
                      <a:pt x="517800" y="17713"/>
                      <a:pt x="514639" y="17078"/>
                    </a:cubicBezTo>
                    <a:cubicBezTo>
                      <a:pt x="511478" y="16442"/>
                      <a:pt x="507045" y="17078"/>
                      <a:pt x="505809" y="21510"/>
                    </a:cubicBezTo>
                    <a:cubicBezTo>
                      <a:pt x="504573" y="25943"/>
                      <a:pt x="500105" y="25943"/>
                      <a:pt x="496979" y="20875"/>
                    </a:cubicBezTo>
                    <a:cubicBezTo>
                      <a:pt x="493853" y="15806"/>
                      <a:pt x="492546" y="24053"/>
                      <a:pt x="482427" y="27215"/>
                    </a:cubicBezTo>
                    <a:cubicBezTo>
                      <a:pt x="472307" y="30376"/>
                      <a:pt x="484334" y="31647"/>
                      <a:pt x="487495" y="34173"/>
                    </a:cubicBezTo>
                    <a:cubicBezTo>
                      <a:pt x="490656" y="36698"/>
                      <a:pt x="491928" y="39241"/>
                      <a:pt x="491292" y="44292"/>
                    </a:cubicBezTo>
                    <a:cubicBezTo>
                      <a:pt x="490656" y="49343"/>
                      <a:pt x="483698" y="46835"/>
                      <a:pt x="479902" y="41131"/>
                    </a:cubicBezTo>
                    <a:cubicBezTo>
                      <a:pt x="476104" y="35427"/>
                      <a:pt x="467239" y="41131"/>
                      <a:pt x="460917" y="43656"/>
                    </a:cubicBezTo>
                    <a:cubicBezTo>
                      <a:pt x="454594" y="46182"/>
                      <a:pt x="452087" y="48089"/>
                      <a:pt x="457119" y="48089"/>
                    </a:cubicBezTo>
                    <a:cubicBezTo>
                      <a:pt x="462153" y="48089"/>
                      <a:pt x="463442" y="53793"/>
                      <a:pt x="469146" y="53793"/>
                    </a:cubicBezTo>
                    <a:cubicBezTo>
                      <a:pt x="472324" y="53692"/>
                      <a:pt x="474983" y="56186"/>
                      <a:pt x="475085" y="59364"/>
                    </a:cubicBezTo>
                    <a:cubicBezTo>
                      <a:pt x="475121" y="60515"/>
                      <a:pt x="474812" y="61650"/>
                      <a:pt x="474197" y="62624"/>
                    </a:cubicBezTo>
                    <a:cubicBezTo>
                      <a:pt x="472307" y="65802"/>
                      <a:pt x="467875" y="63259"/>
                      <a:pt x="466603" y="58827"/>
                    </a:cubicBezTo>
                    <a:cubicBezTo>
                      <a:pt x="465332" y="54394"/>
                      <a:pt x="458373" y="57573"/>
                      <a:pt x="455212" y="58208"/>
                    </a:cubicBezTo>
                    <a:cubicBezTo>
                      <a:pt x="452051" y="58844"/>
                      <a:pt x="447618" y="53776"/>
                      <a:pt x="445093" y="46818"/>
                    </a:cubicBezTo>
                    <a:cubicBezTo>
                      <a:pt x="442567" y="39859"/>
                      <a:pt x="434973" y="47436"/>
                      <a:pt x="434973" y="51233"/>
                    </a:cubicBezTo>
                    <a:cubicBezTo>
                      <a:pt x="434973" y="55030"/>
                      <a:pt x="438135" y="58208"/>
                      <a:pt x="443803" y="58827"/>
                    </a:cubicBezTo>
                    <a:cubicBezTo>
                      <a:pt x="449473" y="59445"/>
                      <a:pt x="446965" y="65891"/>
                      <a:pt x="445075" y="65891"/>
                    </a:cubicBezTo>
                    <a:cubicBezTo>
                      <a:pt x="443186" y="65891"/>
                      <a:pt x="438753" y="67145"/>
                      <a:pt x="441278" y="77282"/>
                    </a:cubicBezTo>
                    <a:cubicBezTo>
                      <a:pt x="443803" y="87419"/>
                      <a:pt x="437481" y="82968"/>
                      <a:pt x="431777" y="81697"/>
                    </a:cubicBezTo>
                    <a:cubicBezTo>
                      <a:pt x="426073" y="80425"/>
                      <a:pt x="432413" y="71577"/>
                      <a:pt x="433684" y="67780"/>
                    </a:cubicBezTo>
                    <a:cubicBezTo>
                      <a:pt x="434956" y="63983"/>
                      <a:pt x="429887" y="57661"/>
                      <a:pt x="429251" y="60186"/>
                    </a:cubicBezTo>
                    <a:cubicBezTo>
                      <a:pt x="428616" y="62712"/>
                      <a:pt x="424819" y="60822"/>
                      <a:pt x="422293" y="65891"/>
                    </a:cubicBezTo>
                    <a:cubicBezTo>
                      <a:pt x="419768" y="70959"/>
                      <a:pt x="418497" y="71577"/>
                      <a:pt x="414064" y="69688"/>
                    </a:cubicBezTo>
                    <a:cubicBezTo>
                      <a:pt x="409631" y="67798"/>
                      <a:pt x="415971" y="61458"/>
                      <a:pt x="420386" y="60186"/>
                    </a:cubicBezTo>
                    <a:cubicBezTo>
                      <a:pt x="424801" y="58915"/>
                      <a:pt x="420386" y="50067"/>
                      <a:pt x="417225" y="46270"/>
                    </a:cubicBezTo>
                    <a:cubicBezTo>
                      <a:pt x="414064" y="42473"/>
                      <a:pt x="405198" y="43109"/>
                      <a:pt x="410903" y="47524"/>
                    </a:cubicBezTo>
                    <a:cubicBezTo>
                      <a:pt x="416607" y="51939"/>
                      <a:pt x="412792" y="53228"/>
                      <a:pt x="412174" y="56354"/>
                    </a:cubicBezTo>
                    <a:cubicBezTo>
                      <a:pt x="411556" y="59480"/>
                      <a:pt x="405834" y="56354"/>
                      <a:pt x="405110" y="53193"/>
                    </a:cubicBezTo>
                    <a:cubicBezTo>
                      <a:pt x="404386" y="50032"/>
                      <a:pt x="401313" y="47489"/>
                      <a:pt x="398152" y="52557"/>
                    </a:cubicBezTo>
                    <a:cubicBezTo>
                      <a:pt x="394991" y="57626"/>
                      <a:pt x="389922" y="50032"/>
                      <a:pt x="386761" y="50667"/>
                    </a:cubicBezTo>
                    <a:cubicBezTo>
                      <a:pt x="383600" y="51303"/>
                      <a:pt x="384235" y="59498"/>
                      <a:pt x="389922" y="62677"/>
                    </a:cubicBezTo>
                    <a:cubicBezTo>
                      <a:pt x="395609" y="65855"/>
                      <a:pt x="390558" y="70906"/>
                      <a:pt x="395627" y="74067"/>
                    </a:cubicBezTo>
                    <a:cubicBezTo>
                      <a:pt x="400695" y="77229"/>
                      <a:pt x="395627" y="81661"/>
                      <a:pt x="392465" y="83569"/>
                    </a:cubicBezTo>
                    <a:cubicBezTo>
                      <a:pt x="389304" y="85476"/>
                      <a:pt x="387397" y="84204"/>
                      <a:pt x="387397" y="77246"/>
                    </a:cubicBezTo>
                    <a:cubicBezTo>
                      <a:pt x="387516" y="74066"/>
                      <a:pt x="387303" y="70881"/>
                      <a:pt x="386761" y="67745"/>
                    </a:cubicBezTo>
                    <a:cubicBezTo>
                      <a:pt x="384218" y="67794"/>
                      <a:pt x="381682" y="68006"/>
                      <a:pt x="379167" y="68381"/>
                    </a:cubicBezTo>
                    <a:cubicBezTo>
                      <a:pt x="374752" y="69017"/>
                      <a:pt x="378531" y="75975"/>
                      <a:pt x="381074" y="82933"/>
                    </a:cubicBezTo>
                    <a:cubicBezTo>
                      <a:pt x="383617" y="89891"/>
                      <a:pt x="379167" y="95595"/>
                      <a:pt x="377277" y="89891"/>
                    </a:cubicBezTo>
                    <a:cubicBezTo>
                      <a:pt x="375387" y="84187"/>
                      <a:pt x="372209" y="72814"/>
                      <a:pt x="371573" y="79772"/>
                    </a:cubicBezTo>
                    <a:cubicBezTo>
                      <a:pt x="370937" y="86730"/>
                      <a:pt x="366522" y="84840"/>
                      <a:pt x="365250" y="81661"/>
                    </a:cubicBezTo>
                    <a:cubicBezTo>
                      <a:pt x="363979" y="78482"/>
                      <a:pt x="361454" y="77864"/>
                      <a:pt x="356420" y="77864"/>
                    </a:cubicBezTo>
                    <a:cubicBezTo>
                      <a:pt x="351387" y="77864"/>
                      <a:pt x="343776" y="79772"/>
                      <a:pt x="343776" y="82933"/>
                    </a:cubicBezTo>
                    <a:cubicBezTo>
                      <a:pt x="343776" y="86094"/>
                      <a:pt x="335546" y="84204"/>
                      <a:pt x="333003" y="88637"/>
                    </a:cubicBezTo>
                    <a:cubicBezTo>
                      <a:pt x="330460" y="93070"/>
                      <a:pt x="339343" y="91798"/>
                      <a:pt x="341233" y="95595"/>
                    </a:cubicBezTo>
                    <a:cubicBezTo>
                      <a:pt x="343122" y="99392"/>
                      <a:pt x="340597" y="98756"/>
                      <a:pt x="333639" y="98756"/>
                    </a:cubicBezTo>
                    <a:cubicBezTo>
                      <a:pt x="326681" y="98756"/>
                      <a:pt x="334275" y="103825"/>
                      <a:pt x="338071" y="106351"/>
                    </a:cubicBezTo>
                    <a:cubicBezTo>
                      <a:pt x="341868" y="108876"/>
                      <a:pt x="346301" y="108240"/>
                      <a:pt x="347572" y="103189"/>
                    </a:cubicBezTo>
                    <a:cubicBezTo>
                      <a:pt x="348447" y="99849"/>
                      <a:pt x="351863" y="97850"/>
                      <a:pt x="355204" y="98724"/>
                    </a:cubicBezTo>
                    <a:cubicBezTo>
                      <a:pt x="356121" y="98965"/>
                      <a:pt x="356972" y="99410"/>
                      <a:pt x="357692" y="100028"/>
                    </a:cubicBezTo>
                    <a:cubicBezTo>
                      <a:pt x="360853" y="102554"/>
                      <a:pt x="357056" y="103189"/>
                      <a:pt x="351988" y="105715"/>
                    </a:cubicBezTo>
                    <a:cubicBezTo>
                      <a:pt x="346919" y="108240"/>
                      <a:pt x="351988" y="114545"/>
                      <a:pt x="351370" y="116470"/>
                    </a:cubicBezTo>
                    <a:cubicBezTo>
                      <a:pt x="350751" y="118395"/>
                      <a:pt x="341233" y="113309"/>
                      <a:pt x="341233" y="113309"/>
                    </a:cubicBezTo>
                    <a:cubicBezTo>
                      <a:pt x="341233" y="113309"/>
                      <a:pt x="336182" y="115216"/>
                      <a:pt x="334910" y="119013"/>
                    </a:cubicBezTo>
                    <a:cubicBezTo>
                      <a:pt x="333639" y="122810"/>
                      <a:pt x="329842" y="119013"/>
                      <a:pt x="327316" y="119013"/>
                    </a:cubicBezTo>
                    <a:cubicBezTo>
                      <a:pt x="324791" y="119013"/>
                      <a:pt x="323519" y="115216"/>
                      <a:pt x="323519" y="109512"/>
                    </a:cubicBezTo>
                    <a:cubicBezTo>
                      <a:pt x="323519" y="103807"/>
                      <a:pt x="316561" y="106986"/>
                      <a:pt x="316561" y="112673"/>
                    </a:cubicBezTo>
                    <a:cubicBezTo>
                      <a:pt x="316561" y="118360"/>
                      <a:pt x="315290" y="118377"/>
                      <a:pt x="310221" y="119013"/>
                    </a:cubicBezTo>
                    <a:cubicBezTo>
                      <a:pt x="305152" y="119649"/>
                      <a:pt x="307060" y="115834"/>
                      <a:pt x="305806" y="109512"/>
                    </a:cubicBezTo>
                    <a:cubicBezTo>
                      <a:pt x="304552" y="103189"/>
                      <a:pt x="313400" y="101282"/>
                      <a:pt x="314018" y="95595"/>
                    </a:cubicBezTo>
                    <a:cubicBezTo>
                      <a:pt x="314636" y="89909"/>
                      <a:pt x="305806" y="96231"/>
                      <a:pt x="298830" y="101918"/>
                    </a:cubicBezTo>
                    <a:cubicBezTo>
                      <a:pt x="291854" y="107604"/>
                      <a:pt x="295669" y="106351"/>
                      <a:pt x="300102" y="113944"/>
                    </a:cubicBezTo>
                    <a:cubicBezTo>
                      <a:pt x="304534" y="121538"/>
                      <a:pt x="290618" y="115834"/>
                      <a:pt x="288711" y="111419"/>
                    </a:cubicBezTo>
                    <a:cubicBezTo>
                      <a:pt x="286803" y="107004"/>
                      <a:pt x="285550" y="113309"/>
                      <a:pt x="281752" y="113309"/>
                    </a:cubicBezTo>
                    <a:cubicBezTo>
                      <a:pt x="277956" y="113309"/>
                      <a:pt x="272922" y="113944"/>
                      <a:pt x="267836" y="120903"/>
                    </a:cubicBezTo>
                    <a:cubicBezTo>
                      <a:pt x="262750" y="127861"/>
                      <a:pt x="273523" y="122810"/>
                      <a:pt x="279227" y="122810"/>
                    </a:cubicBezTo>
                    <a:cubicBezTo>
                      <a:pt x="284931" y="122810"/>
                      <a:pt x="289346" y="128497"/>
                      <a:pt x="289346" y="131022"/>
                    </a:cubicBezTo>
                    <a:cubicBezTo>
                      <a:pt x="289346" y="133547"/>
                      <a:pt x="283024" y="132929"/>
                      <a:pt x="277956" y="130404"/>
                    </a:cubicBezTo>
                    <a:cubicBezTo>
                      <a:pt x="272887" y="127878"/>
                      <a:pt x="270362" y="129768"/>
                      <a:pt x="267836" y="136090"/>
                    </a:cubicBezTo>
                    <a:cubicBezTo>
                      <a:pt x="265311" y="142413"/>
                      <a:pt x="257063" y="139252"/>
                      <a:pt x="247580" y="140523"/>
                    </a:cubicBezTo>
                    <a:cubicBezTo>
                      <a:pt x="238096" y="141795"/>
                      <a:pt x="241257" y="147481"/>
                      <a:pt x="244419" y="150643"/>
                    </a:cubicBezTo>
                    <a:cubicBezTo>
                      <a:pt x="247580" y="153804"/>
                      <a:pt x="255174" y="149389"/>
                      <a:pt x="257699" y="147481"/>
                    </a:cubicBezTo>
                    <a:cubicBezTo>
                      <a:pt x="260225" y="145574"/>
                      <a:pt x="261496" y="143684"/>
                      <a:pt x="267836" y="146210"/>
                    </a:cubicBezTo>
                    <a:cubicBezTo>
                      <a:pt x="274176" y="148735"/>
                      <a:pt x="278592" y="143049"/>
                      <a:pt x="283024" y="140523"/>
                    </a:cubicBezTo>
                    <a:cubicBezTo>
                      <a:pt x="287457" y="137998"/>
                      <a:pt x="291236" y="136726"/>
                      <a:pt x="296940" y="138616"/>
                    </a:cubicBezTo>
                    <a:cubicBezTo>
                      <a:pt x="302645" y="140506"/>
                      <a:pt x="308967" y="136090"/>
                      <a:pt x="313400" y="135455"/>
                    </a:cubicBezTo>
                    <a:cubicBezTo>
                      <a:pt x="317833" y="134819"/>
                      <a:pt x="320994" y="129768"/>
                      <a:pt x="324155" y="129768"/>
                    </a:cubicBezTo>
                    <a:cubicBezTo>
                      <a:pt x="327316" y="129768"/>
                      <a:pt x="336800" y="134201"/>
                      <a:pt x="336800" y="137998"/>
                    </a:cubicBezTo>
                    <a:cubicBezTo>
                      <a:pt x="336800" y="141795"/>
                      <a:pt x="330477" y="138616"/>
                      <a:pt x="326681" y="136726"/>
                    </a:cubicBezTo>
                    <a:cubicBezTo>
                      <a:pt x="322883" y="134837"/>
                      <a:pt x="319087" y="134819"/>
                      <a:pt x="320994" y="141795"/>
                    </a:cubicBezTo>
                    <a:cubicBezTo>
                      <a:pt x="322901" y="148771"/>
                      <a:pt x="326045" y="154440"/>
                      <a:pt x="321612" y="156347"/>
                    </a:cubicBezTo>
                    <a:cubicBezTo>
                      <a:pt x="317179" y="158254"/>
                      <a:pt x="314018" y="155075"/>
                      <a:pt x="314018" y="150643"/>
                    </a:cubicBezTo>
                    <a:cubicBezTo>
                      <a:pt x="314018" y="146210"/>
                      <a:pt x="310221" y="143049"/>
                      <a:pt x="309603" y="150007"/>
                    </a:cubicBezTo>
                    <a:cubicBezTo>
                      <a:pt x="308985" y="156965"/>
                      <a:pt x="303898" y="155075"/>
                      <a:pt x="303263" y="149389"/>
                    </a:cubicBezTo>
                    <a:cubicBezTo>
                      <a:pt x="302627" y="143702"/>
                      <a:pt x="293144" y="146846"/>
                      <a:pt x="293144" y="151914"/>
                    </a:cubicBezTo>
                    <a:cubicBezTo>
                      <a:pt x="293144" y="156983"/>
                      <a:pt x="289346" y="158872"/>
                      <a:pt x="285550" y="158237"/>
                    </a:cubicBezTo>
                    <a:cubicBezTo>
                      <a:pt x="281752" y="157601"/>
                      <a:pt x="278592" y="162669"/>
                      <a:pt x="278592" y="166466"/>
                    </a:cubicBezTo>
                    <a:cubicBezTo>
                      <a:pt x="278592" y="170263"/>
                      <a:pt x="281752" y="171535"/>
                      <a:pt x="286185" y="168992"/>
                    </a:cubicBezTo>
                    <a:cubicBezTo>
                      <a:pt x="290618" y="166449"/>
                      <a:pt x="294415" y="170263"/>
                      <a:pt x="293779" y="174696"/>
                    </a:cubicBezTo>
                    <a:cubicBezTo>
                      <a:pt x="293144" y="179129"/>
                      <a:pt x="285550" y="174696"/>
                      <a:pt x="278592" y="174696"/>
                    </a:cubicBezTo>
                    <a:cubicBezTo>
                      <a:pt x="271633" y="174696"/>
                      <a:pt x="275430" y="182290"/>
                      <a:pt x="272887" y="182290"/>
                    </a:cubicBezTo>
                    <a:cubicBezTo>
                      <a:pt x="270344" y="182290"/>
                      <a:pt x="267836" y="184815"/>
                      <a:pt x="268455" y="191773"/>
                    </a:cubicBezTo>
                    <a:cubicBezTo>
                      <a:pt x="269072" y="198732"/>
                      <a:pt x="261496" y="196206"/>
                      <a:pt x="260861" y="191773"/>
                    </a:cubicBezTo>
                    <a:cubicBezTo>
                      <a:pt x="260225" y="187341"/>
                      <a:pt x="253266" y="194952"/>
                      <a:pt x="252648" y="201910"/>
                    </a:cubicBezTo>
                    <a:cubicBezTo>
                      <a:pt x="252030" y="208869"/>
                      <a:pt x="248851" y="207597"/>
                      <a:pt x="243147" y="208233"/>
                    </a:cubicBezTo>
                    <a:cubicBezTo>
                      <a:pt x="237443" y="208869"/>
                      <a:pt x="240622" y="213937"/>
                      <a:pt x="234317" y="217734"/>
                    </a:cubicBezTo>
                    <a:cubicBezTo>
                      <a:pt x="228012" y="221531"/>
                      <a:pt x="227359" y="224692"/>
                      <a:pt x="226723" y="232286"/>
                    </a:cubicBezTo>
                    <a:cubicBezTo>
                      <a:pt x="226087" y="239880"/>
                      <a:pt x="232427" y="234176"/>
                      <a:pt x="236860" y="237973"/>
                    </a:cubicBezTo>
                    <a:cubicBezTo>
                      <a:pt x="241293" y="241770"/>
                      <a:pt x="234317" y="242406"/>
                      <a:pt x="231156" y="242406"/>
                    </a:cubicBezTo>
                    <a:cubicBezTo>
                      <a:pt x="227994" y="242406"/>
                      <a:pt x="222926" y="243041"/>
                      <a:pt x="222926" y="244931"/>
                    </a:cubicBezTo>
                    <a:cubicBezTo>
                      <a:pt x="222926" y="246821"/>
                      <a:pt x="216604" y="243041"/>
                      <a:pt x="210281" y="243041"/>
                    </a:cubicBezTo>
                    <a:cubicBezTo>
                      <a:pt x="203959" y="243041"/>
                      <a:pt x="205213" y="246838"/>
                      <a:pt x="212171" y="248728"/>
                    </a:cubicBezTo>
                    <a:cubicBezTo>
                      <a:pt x="219129" y="250618"/>
                      <a:pt x="207120" y="250000"/>
                      <a:pt x="205848" y="254432"/>
                    </a:cubicBezTo>
                    <a:cubicBezTo>
                      <a:pt x="204577" y="258865"/>
                      <a:pt x="214679" y="254432"/>
                      <a:pt x="215332" y="260119"/>
                    </a:cubicBezTo>
                    <a:cubicBezTo>
                      <a:pt x="215985" y="265806"/>
                      <a:pt x="212807" y="263916"/>
                      <a:pt x="208374" y="265823"/>
                    </a:cubicBezTo>
                    <a:cubicBezTo>
                      <a:pt x="203941" y="267731"/>
                      <a:pt x="202688" y="266459"/>
                      <a:pt x="207738" y="269620"/>
                    </a:cubicBezTo>
                    <a:cubicBezTo>
                      <a:pt x="212789" y="272781"/>
                      <a:pt x="205213" y="279104"/>
                      <a:pt x="202052" y="280375"/>
                    </a:cubicBezTo>
                    <a:cubicBezTo>
                      <a:pt x="198890" y="281647"/>
                      <a:pt x="198890" y="284808"/>
                      <a:pt x="201416" y="289877"/>
                    </a:cubicBezTo>
                    <a:cubicBezTo>
                      <a:pt x="203941" y="294945"/>
                      <a:pt x="198890" y="295563"/>
                      <a:pt x="194458" y="291766"/>
                    </a:cubicBezTo>
                    <a:cubicBezTo>
                      <a:pt x="190025" y="287969"/>
                      <a:pt x="185627" y="291766"/>
                      <a:pt x="185627" y="297470"/>
                    </a:cubicBezTo>
                    <a:cubicBezTo>
                      <a:pt x="185627" y="303175"/>
                      <a:pt x="181195" y="301886"/>
                      <a:pt x="180577" y="298724"/>
                    </a:cubicBezTo>
                    <a:cubicBezTo>
                      <a:pt x="179958" y="295563"/>
                      <a:pt x="174873" y="298089"/>
                      <a:pt x="167914" y="298724"/>
                    </a:cubicBezTo>
                    <a:cubicBezTo>
                      <a:pt x="160956" y="299360"/>
                      <a:pt x="156523" y="302521"/>
                      <a:pt x="157159" y="306318"/>
                    </a:cubicBezTo>
                    <a:cubicBezTo>
                      <a:pt x="157795" y="310115"/>
                      <a:pt x="168550" y="303157"/>
                      <a:pt x="172347" y="303157"/>
                    </a:cubicBezTo>
                    <a:cubicBezTo>
                      <a:pt x="176144" y="303157"/>
                      <a:pt x="178033" y="307590"/>
                      <a:pt x="183102" y="311387"/>
                    </a:cubicBezTo>
                    <a:cubicBezTo>
                      <a:pt x="188170" y="315184"/>
                      <a:pt x="186263" y="319616"/>
                      <a:pt x="184374" y="323413"/>
                    </a:cubicBezTo>
                    <a:cubicBezTo>
                      <a:pt x="182484" y="327210"/>
                      <a:pt x="172347" y="319616"/>
                      <a:pt x="168479" y="318345"/>
                    </a:cubicBezTo>
                    <a:cubicBezTo>
                      <a:pt x="164612" y="317073"/>
                      <a:pt x="165318" y="322142"/>
                      <a:pt x="157088" y="323413"/>
                    </a:cubicBezTo>
                    <a:cubicBezTo>
                      <a:pt x="148858" y="324685"/>
                      <a:pt x="152656" y="332244"/>
                      <a:pt x="147587" y="334169"/>
                    </a:cubicBezTo>
                    <a:cubicBezTo>
                      <a:pt x="142519" y="336094"/>
                      <a:pt x="145698" y="348085"/>
                      <a:pt x="136196" y="351829"/>
                    </a:cubicBezTo>
                    <a:cubicBezTo>
                      <a:pt x="126695" y="355573"/>
                      <a:pt x="127967" y="359423"/>
                      <a:pt x="124169" y="366381"/>
                    </a:cubicBezTo>
                    <a:cubicBezTo>
                      <a:pt x="120373" y="373339"/>
                      <a:pt x="121009" y="372085"/>
                      <a:pt x="115339" y="371450"/>
                    </a:cubicBezTo>
                    <a:cubicBezTo>
                      <a:pt x="109670" y="370814"/>
                      <a:pt x="112796" y="366381"/>
                      <a:pt x="115975" y="363220"/>
                    </a:cubicBezTo>
                    <a:cubicBezTo>
                      <a:pt x="119154" y="360059"/>
                      <a:pt x="109635" y="354390"/>
                      <a:pt x="105838" y="353100"/>
                    </a:cubicBezTo>
                    <a:cubicBezTo>
                      <a:pt x="102041" y="351811"/>
                      <a:pt x="102041" y="355626"/>
                      <a:pt x="103313" y="361330"/>
                    </a:cubicBezTo>
                    <a:cubicBezTo>
                      <a:pt x="104584" y="367034"/>
                      <a:pt x="100152" y="362584"/>
                      <a:pt x="97609" y="365763"/>
                    </a:cubicBezTo>
                    <a:cubicBezTo>
                      <a:pt x="95065" y="368942"/>
                      <a:pt x="98244" y="370178"/>
                      <a:pt x="102677" y="371450"/>
                    </a:cubicBezTo>
                    <a:cubicBezTo>
                      <a:pt x="107110" y="372721"/>
                      <a:pt x="105202" y="377154"/>
                      <a:pt x="99516" y="375246"/>
                    </a:cubicBezTo>
                    <a:cubicBezTo>
                      <a:pt x="93829" y="373339"/>
                      <a:pt x="95719" y="374611"/>
                      <a:pt x="93811" y="369560"/>
                    </a:cubicBezTo>
                    <a:cubicBezTo>
                      <a:pt x="91904" y="364509"/>
                      <a:pt x="84328" y="365127"/>
                      <a:pt x="83692" y="369560"/>
                    </a:cubicBezTo>
                    <a:cubicBezTo>
                      <a:pt x="83057" y="373993"/>
                      <a:pt x="91286" y="371450"/>
                      <a:pt x="93811" y="375246"/>
                    </a:cubicBezTo>
                    <a:cubicBezTo>
                      <a:pt x="96337" y="379043"/>
                      <a:pt x="93811" y="384748"/>
                      <a:pt x="93194" y="382841"/>
                    </a:cubicBezTo>
                    <a:cubicBezTo>
                      <a:pt x="92575" y="380933"/>
                      <a:pt x="88125" y="379043"/>
                      <a:pt x="81802" y="377772"/>
                    </a:cubicBezTo>
                    <a:cubicBezTo>
                      <a:pt x="75480" y="376500"/>
                      <a:pt x="83057" y="381569"/>
                      <a:pt x="85600" y="382205"/>
                    </a:cubicBezTo>
                    <a:cubicBezTo>
                      <a:pt x="88143" y="382841"/>
                      <a:pt x="93194" y="388545"/>
                      <a:pt x="95083" y="393596"/>
                    </a:cubicBezTo>
                    <a:cubicBezTo>
                      <a:pt x="96973" y="398646"/>
                      <a:pt x="91286" y="397393"/>
                      <a:pt x="88761" y="392342"/>
                    </a:cubicBezTo>
                    <a:cubicBezTo>
                      <a:pt x="86235" y="387291"/>
                      <a:pt x="84787" y="385896"/>
                      <a:pt x="81078" y="385896"/>
                    </a:cubicBezTo>
                    <a:cubicBezTo>
                      <a:pt x="77370" y="385896"/>
                      <a:pt x="81714" y="389057"/>
                      <a:pt x="85511" y="394726"/>
                    </a:cubicBezTo>
                    <a:cubicBezTo>
                      <a:pt x="89308" y="400395"/>
                      <a:pt x="82968" y="400412"/>
                      <a:pt x="80442" y="394726"/>
                    </a:cubicBezTo>
                    <a:cubicBezTo>
                      <a:pt x="77917" y="389039"/>
                      <a:pt x="71612" y="388403"/>
                      <a:pt x="67780" y="385225"/>
                    </a:cubicBezTo>
                    <a:cubicBezTo>
                      <a:pt x="63948" y="382046"/>
                      <a:pt x="58297" y="383971"/>
                      <a:pt x="57661" y="390293"/>
                    </a:cubicBezTo>
                    <a:cubicBezTo>
                      <a:pt x="57025" y="396616"/>
                      <a:pt x="58932" y="397251"/>
                      <a:pt x="64619" y="397251"/>
                    </a:cubicBezTo>
                    <a:cubicBezTo>
                      <a:pt x="70305" y="397251"/>
                      <a:pt x="73449" y="401684"/>
                      <a:pt x="72849" y="405481"/>
                    </a:cubicBezTo>
                    <a:cubicBezTo>
                      <a:pt x="72248" y="409278"/>
                      <a:pt x="66526" y="407388"/>
                      <a:pt x="65255" y="405481"/>
                    </a:cubicBezTo>
                    <a:cubicBezTo>
                      <a:pt x="63983" y="403574"/>
                      <a:pt x="57025" y="404209"/>
                      <a:pt x="49361" y="402320"/>
                    </a:cubicBezTo>
                    <a:cubicBezTo>
                      <a:pt x="41696" y="400430"/>
                      <a:pt x="37970" y="400412"/>
                      <a:pt x="37334" y="402320"/>
                    </a:cubicBezTo>
                    <a:cubicBezTo>
                      <a:pt x="36698" y="404227"/>
                      <a:pt x="36080" y="409278"/>
                      <a:pt x="31647" y="409278"/>
                    </a:cubicBezTo>
                    <a:cubicBezTo>
                      <a:pt x="27214" y="409278"/>
                      <a:pt x="28486" y="410550"/>
                      <a:pt x="30376" y="416872"/>
                    </a:cubicBezTo>
                    <a:cubicBezTo>
                      <a:pt x="32265" y="423194"/>
                      <a:pt x="34808" y="424466"/>
                      <a:pt x="28486" y="423830"/>
                    </a:cubicBezTo>
                    <a:cubicBezTo>
                      <a:pt x="22163" y="423194"/>
                      <a:pt x="25307" y="421305"/>
                      <a:pt x="24053" y="417508"/>
                    </a:cubicBezTo>
                    <a:cubicBezTo>
                      <a:pt x="22799" y="413711"/>
                      <a:pt x="18349" y="416872"/>
                      <a:pt x="18985" y="423194"/>
                    </a:cubicBezTo>
                    <a:cubicBezTo>
                      <a:pt x="19620" y="429517"/>
                      <a:pt x="12662" y="423194"/>
                      <a:pt x="8230" y="423830"/>
                    </a:cubicBezTo>
                    <a:cubicBezTo>
                      <a:pt x="3797" y="424466"/>
                      <a:pt x="7594" y="430170"/>
                      <a:pt x="2525" y="432660"/>
                    </a:cubicBezTo>
                    <a:cubicBezTo>
                      <a:pt x="-2543" y="435150"/>
                      <a:pt x="2525" y="440890"/>
                      <a:pt x="5068" y="447212"/>
                    </a:cubicBezTo>
                    <a:cubicBezTo>
                      <a:pt x="7611" y="453535"/>
                      <a:pt x="2525" y="454170"/>
                      <a:pt x="636" y="457967"/>
                    </a:cubicBezTo>
                    <a:cubicBezTo>
                      <a:pt x="-1254" y="461764"/>
                      <a:pt x="6958" y="463036"/>
                      <a:pt x="8866" y="466197"/>
                    </a:cubicBezTo>
                    <a:cubicBezTo>
                      <a:pt x="10773" y="469358"/>
                      <a:pt x="9501" y="472520"/>
                      <a:pt x="5068" y="475027"/>
                    </a:cubicBezTo>
                    <a:cubicBezTo>
                      <a:pt x="636" y="477535"/>
                      <a:pt x="1271" y="479460"/>
                      <a:pt x="4433" y="482621"/>
                    </a:cubicBezTo>
                    <a:cubicBezTo>
                      <a:pt x="7594" y="485782"/>
                      <a:pt x="3161" y="488308"/>
                      <a:pt x="6958" y="491451"/>
                    </a:cubicBezTo>
                    <a:cubicBezTo>
                      <a:pt x="10755" y="494595"/>
                      <a:pt x="8866" y="497791"/>
                      <a:pt x="5704" y="497156"/>
                    </a:cubicBezTo>
                    <a:cubicBezTo>
                      <a:pt x="2543" y="496520"/>
                      <a:pt x="0" y="499045"/>
                      <a:pt x="0" y="504750"/>
                    </a:cubicBezTo>
                    <a:cubicBezTo>
                      <a:pt x="0" y="510454"/>
                      <a:pt x="12026" y="507275"/>
                      <a:pt x="16459" y="507275"/>
                    </a:cubicBezTo>
                    <a:cubicBezTo>
                      <a:pt x="20892" y="507275"/>
                      <a:pt x="19620" y="509818"/>
                      <a:pt x="19620" y="515505"/>
                    </a:cubicBezTo>
                    <a:cubicBezTo>
                      <a:pt x="19620" y="521191"/>
                      <a:pt x="19620" y="521827"/>
                      <a:pt x="24689" y="526260"/>
                    </a:cubicBezTo>
                    <a:cubicBezTo>
                      <a:pt x="29757" y="530693"/>
                      <a:pt x="23418" y="530693"/>
                      <a:pt x="18349" y="530693"/>
                    </a:cubicBezTo>
                    <a:cubicBezTo>
                      <a:pt x="13281" y="530693"/>
                      <a:pt x="13916" y="526260"/>
                      <a:pt x="13916" y="522463"/>
                    </a:cubicBezTo>
                    <a:cubicBezTo>
                      <a:pt x="13916" y="518666"/>
                      <a:pt x="10119" y="519302"/>
                      <a:pt x="6322" y="523099"/>
                    </a:cubicBezTo>
                    <a:cubicBezTo>
                      <a:pt x="2525" y="526896"/>
                      <a:pt x="4433" y="529421"/>
                      <a:pt x="6958" y="530057"/>
                    </a:cubicBezTo>
                    <a:cubicBezTo>
                      <a:pt x="9483" y="530693"/>
                      <a:pt x="8866" y="531964"/>
                      <a:pt x="10119" y="536397"/>
                    </a:cubicBezTo>
                    <a:cubicBezTo>
                      <a:pt x="11373" y="540830"/>
                      <a:pt x="3797" y="540812"/>
                      <a:pt x="3161" y="546516"/>
                    </a:cubicBezTo>
                    <a:cubicBezTo>
                      <a:pt x="2525" y="552221"/>
                      <a:pt x="8230" y="552203"/>
                      <a:pt x="8230" y="549678"/>
                    </a:cubicBezTo>
                    <a:cubicBezTo>
                      <a:pt x="8230" y="547152"/>
                      <a:pt x="13916" y="547152"/>
                      <a:pt x="18349" y="545881"/>
                    </a:cubicBezTo>
                    <a:cubicBezTo>
                      <a:pt x="22782" y="544609"/>
                      <a:pt x="24053" y="539558"/>
                      <a:pt x="25943" y="538287"/>
                    </a:cubicBezTo>
                    <a:cubicBezTo>
                      <a:pt x="27833" y="537015"/>
                      <a:pt x="33537" y="537015"/>
                      <a:pt x="34172" y="543991"/>
                    </a:cubicBezTo>
                    <a:cubicBezTo>
                      <a:pt x="34808" y="550967"/>
                      <a:pt x="28486" y="547152"/>
                      <a:pt x="28486" y="553475"/>
                    </a:cubicBezTo>
                    <a:cubicBezTo>
                      <a:pt x="28486" y="559797"/>
                      <a:pt x="24053" y="559179"/>
                      <a:pt x="20256" y="559179"/>
                    </a:cubicBezTo>
                    <a:cubicBezTo>
                      <a:pt x="16459" y="559179"/>
                      <a:pt x="13916" y="562976"/>
                      <a:pt x="13916" y="569934"/>
                    </a:cubicBezTo>
                    <a:cubicBezTo>
                      <a:pt x="13916" y="576892"/>
                      <a:pt x="18985" y="580689"/>
                      <a:pt x="28486" y="581325"/>
                    </a:cubicBezTo>
                    <a:cubicBezTo>
                      <a:pt x="37987" y="581961"/>
                      <a:pt x="39241" y="590808"/>
                      <a:pt x="46146" y="592080"/>
                    </a:cubicBezTo>
                    <a:cubicBezTo>
                      <a:pt x="53051" y="593351"/>
                      <a:pt x="59427" y="596513"/>
                      <a:pt x="69564" y="599674"/>
                    </a:cubicBezTo>
                    <a:cubicBezTo>
                      <a:pt x="79701" y="602835"/>
                      <a:pt x="82208" y="595877"/>
                      <a:pt x="87224" y="594605"/>
                    </a:cubicBezTo>
                    <a:cubicBezTo>
                      <a:pt x="92240" y="593334"/>
                      <a:pt x="110006" y="575621"/>
                      <a:pt x="110006" y="575621"/>
                    </a:cubicBezTo>
                    <a:cubicBezTo>
                      <a:pt x="119490" y="570570"/>
                      <a:pt x="122669" y="571188"/>
                      <a:pt x="126465" y="563594"/>
                    </a:cubicBezTo>
                    <a:cubicBezTo>
                      <a:pt x="130263" y="556000"/>
                      <a:pt x="140382" y="557907"/>
                      <a:pt x="146722" y="554110"/>
                    </a:cubicBezTo>
                    <a:cubicBezTo>
                      <a:pt x="153062" y="550313"/>
                      <a:pt x="151773" y="545280"/>
                      <a:pt x="150519" y="537015"/>
                    </a:cubicBezTo>
                    <a:cubicBezTo>
                      <a:pt x="149265" y="528750"/>
                      <a:pt x="159349" y="532600"/>
                      <a:pt x="160638" y="539558"/>
                    </a:cubicBezTo>
                    <a:cubicBezTo>
                      <a:pt x="161927" y="546516"/>
                      <a:pt x="161274" y="548388"/>
                      <a:pt x="166342" y="551585"/>
                    </a:cubicBezTo>
                    <a:cubicBezTo>
                      <a:pt x="168042" y="552684"/>
                      <a:pt x="169434" y="554197"/>
                      <a:pt x="170387" y="555982"/>
                    </a:cubicBezTo>
                    <a:cubicBezTo>
                      <a:pt x="171835" y="554587"/>
                      <a:pt x="173777" y="553669"/>
                      <a:pt x="175967" y="55649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26A786C7-BEF5-4FB7-9832-B35FCB497F3E}"/>
                  </a:ext>
                </a:extLst>
              </p:cNvPr>
              <p:cNvSpPr/>
              <p:nvPr/>
            </p:nvSpPr>
            <p:spPr>
              <a:xfrm>
                <a:off x="6062679" y="1621393"/>
                <a:ext cx="393392" cy="215551"/>
              </a:xfrm>
              <a:custGeom>
                <a:avLst/>
                <a:gdLst>
                  <a:gd name="connsiteX0" fmla="*/ 25038 w 393392"/>
                  <a:gd name="connsiteY0" fmla="*/ 15035 h 215551"/>
                  <a:gd name="connsiteX1" fmla="*/ 17974 w 393392"/>
                  <a:gd name="connsiteY1" fmla="*/ 21499 h 215551"/>
                  <a:gd name="connsiteX2" fmla="*/ 9144 w 393392"/>
                  <a:gd name="connsiteY2" fmla="*/ 26797 h 215551"/>
                  <a:gd name="connsiteX3" fmla="*/ 3545 w 393392"/>
                  <a:gd name="connsiteY3" fmla="*/ 19733 h 215551"/>
                  <a:gd name="connsiteX4" fmla="*/ 896 w 393392"/>
                  <a:gd name="connsiteY4" fmla="*/ 29446 h 215551"/>
                  <a:gd name="connsiteX5" fmla="*/ 4428 w 393392"/>
                  <a:gd name="connsiteY5" fmla="*/ 44457 h 215551"/>
                  <a:gd name="connsiteX6" fmla="*/ 14142 w 393392"/>
                  <a:gd name="connsiteY6" fmla="*/ 60351 h 215551"/>
                  <a:gd name="connsiteX7" fmla="*/ 26504 w 393392"/>
                  <a:gd name="connsiteY7" fmla="*/ 56537 h 215551"/>
                  <a:gd name="connsiteX8" fmla="*/ 34169 w 393392"/>
                  <a:gd name="connsiteY8" fmla="*/ 46824 h 215551"/>
                  <a:gd name="connsiteX9" fmla="*/ 38866 w 393392"/>
                  <a:gd name="connsiteY9" fmla="*/ 54771 h 215551"/>
                  <a:gd name="connsiteX10" fmla="*/ 31802 w 393392"/>
                  <a:gd name="connsiteY10" fmla="*/ 64184 h 215551"/>
                  <a:gd name="connsiteX11" fmla="*/ 37100 w 393392"/>
                  <a:gd name="connsiteY11" fmla="*/ 71248 h 215551"/>
                  <a:gd name="connsiteX12" fmla="*/ 28270 w 393392"/>
                  <a:gd name="connsiteY12" fmla="*/ 70665 h 215551"/>
                  <a:gd name="connsiteX13" fmla="*/ 15325 w 393392"/>
                  <a:gd name="connsiteY13" fmla="*/ 66833 h 215551"/>
                  <a:gd name="connsiteX14" fmla="*/ 13859 w 393392"/>
                  <a:gd name="connsiteY14" fmla="*/ 72431 h 215551"/>
                  <a:gd name="connsiteX15" fmla="*/ 20923 w 393392"/>
                  <a:gd name="connsiteY15" fmla="*/ 80661 h 215551"/>
                  <a:gd name="connsiteX16" fmla="*/ 32685 w 393392"/>
                  <a:gd name="connsiteY16" fmla="*/ 91557 h 215551"/>
                  <a:gd name="connsiteX17" fmla="*/ 47696 w 393392"/>
                  <a:gd name="connsiteY17" fmla="*/ 105103 h 215551"/>
                  <a:gd name="connsiteX18" fmla="*/ 63008 w 393392"/>
                  <a:gd name="connsiteY18" fmla="*/ 115699 h 215551"/>
                  <a:gd name="connsiteX19" fmla="*/ 86549 w 393392"/>
                  <a:gd name="connsiteY19" fmla="*/ 116282 h 215551"/>
                  <a:gd name="connsiteX20" fmla="*/ 98911 w 393392"/>
                  <a:gd name="connsiteY20" fmla="*/ 108635 h 215551"/>
                  <a:gd name="connsiteX21" fmla="*/ 105092 w 393392"/>
                  <a:gd name="connsiteY21" fmla="*/ 102736 h 215551"/>
                  <a:gd name="connsiteX22" fmla="*/ 103927 w 393392"/>
                  <a:gd name="connsiteY22" fmla="*/ 88325 h 215551"/>
                  <a:gd name="connsiteX23" fmla="*/ 116289 w 393392"/>
                  <a:gd name="connsiteY23" fmla="*/ 91257 h 215551"/>
                  <a:gd name="connsiteX24" fmla="*/ 123353 w 393392"/>
                  <a:gd name="connsiteY24" fmla="*/ 83910 h 215551"/>
                  <a:gd name="connsiteX25" fmla="*/ 132466 w 393392"/>
                  <a:gd name="connsiteY25" fmla="*/ 85959 h 215551"/>
                  <a:gd name="connsiteX26" fmla="*/ 126885 w 393392"/>
                  <a:gd name="connsiteY26" fmla="*/ 97438 h 215551"/>
                  <a:gd name="connsiteX27" fmla="*/ 141897 w 393392"/>
                  <a:gd name="connsiteY27" fmla="*/ 102153 h 215551"/>
                  <a:gd name="connsiteX28" fmla="*/ 153076 w 393392"/>
                  <a:gd name="connsiteY28" fmla="*/ 94789 h 215551"/>
                  <a:gd name="connsiteX29" fmla="*/ 160722 w 393392"/>
                  <a:gd name="connsiteY29" fmla="*/ 90674 h 215551"/>
                  <a:gd name="connsiteX30" fmla="*/ 157791 w 393392"/>
                  <a:gd name="connsiteY30" fmla="*/ 101853 h 215551"/>
                  <a:gd name="connsiteX31" fmla="*/ 158956 w 393392"/>
                  <a:gd name="connsiteY31" fmla="*/ 109218 h 215551"/>
                  <a:gd name="connsiteX32" fmla="*/ 134232 w 393392"/>
                  <a:gd name="connsiteY32" fmla="*/ 110683 h 215551"/>
                  <a:gd name="connsiteX33" fmla="*/ 119521 w 393392"/>
                  <a:gd name="connsiteY33" fmla="*/ 119514 h 215551"/>
                  <a:gd name="connsiteX34" fmla="*/ 93031 w 393392"/>
                  <a:gd name="connsiteY34" fmla="*/ 123929 h 215551"/>
                  <a:gd name="connsiteX35" fmla="*/ 76836 w 393392"/>
                  <a:gd name="connsiteY35" fmla="*/ 128944 h 215551"/>
                  <a:gd name="connsiteX36" fmla="*/ 85383 w 393392"/>
                  <a:gd name="connsiteY36" fmla="*/ 144238 h 215551"/>
                  <a:gd name="connsiteX37" fmla="*/ 100395 w 393392"/>
                  <a:gd name="connsiteY37" fmla="*/ 144238 h 215551"/>
                  <a:gd name="connsiteX38" fmla="*/ 120104 w 393392"/>
                  <a:gd name="connsiteY38" fmla="*/ 140423 h 215551"/>
                  <a:gd name="connsiteX39" fmla="*/ 140130 w 393392"/>
                  <a:gd name="connsiteY39" fmla="*/ 139823 h 215551"/>
                  <a:gd name="connsiteX40" fmla="*/ 159257 w 393392"/>
                  <a:gd name="connsiteY40" fmla="*/ 138057 h 215551"/>
                  <a:gd name="connsiteX41" fmla="*/ 170435 w 393392"/>
                  <a:gd name="connsiteY41" fmla="*/ 135125 h 215551"/>
                  <a:gd name="connsiteX42" fmla="*/ 164254 w 393392"/>
                  <a:gd name="connsiteY42" fmla="*/ 141589 h 215551"/>
                  <a:gd name="connsiteX43" fmla="*/ 137764 w 393392"/>
                  <a:gd name="connsiteY43" fmla="*/ 144238 h 215551"/>
                  <a:gd name="connsiteX44" fmla="*/ 116872 w 393392"/>
                  <a:gd name="connsiteY44" fmla="*/ 149536 h 215551"/>
                  <a:gd name="connsiteX45" fmla="*/ 125402 w 393392"/>
                  <a:gd name="connsiteY45" fmla="*/ 153669 h 215551"/>
                  <a:gd name="connsiteX46" fmla="*/ 133066 w 393392"/>
                  <a:gd name="connsiteY46" fmla="*/ 158366 h 215551"/>
                  <a:gd name="connsiteX47" fmla="*/ 110991 w 393392"/>
                  <a:gd name="connsiteY47" fmla="*/ 159249 h 215551"/>
                  <a:gd name="connsiteX48" fmla="*/ 96863 w 393392"/>
                  <a:gd name="connsiteY48" fmla="*/ 153951 h 215551"/>
                  <a:gd name="connsiteX49" fmla="*/ 87150 w 393392"/>
                  <a:gd name="connsiteY49" fmla="*/ 164265 h 215551"/>
                  <a:gd name="connsiteX50" fmla="*/ 109808 w 393392"/>
                  <a:gd name="connsiteY50" fmla="*/ 179559 h 215551"/>
                  <a:gd name="connsiteX51" fmla="*/ 121587 w 393392"/>
                  <a:gd name="connsiteY51" fmla="*/ 185157 h 215551"/>
                  <a:gd name="connsiteX52" fmla="*/ 130117 w 393392"/>
                  <a:gd name="connsiteY52" fmla="*/ 188689 h 215551"/>
                  <a:gd name="connsiteX53" fmla="*/ 135998 w 393392"/>
                  <a:gd name="connsiteY53" fmla="*/ 192521 h 215551"/>
                  <a:gd name="connsiteX54" fmla="*/ 141013 w 393392"/>
                  <a:gd name="connsiteY54" fmla="*/ 200468 h 215551"/>
                  <a:gd name="connsiteX55" fmla="*/ 153658 w 393392"/>
                  <a:gd name="connsiteY55" fmla="*/ 210182 h 215551"/>
                  <a:gd name="connsiteX56" fmla="*/ 163089 w 393392"/>
                  <a:gd name="connsiteY56" fmla="*/ 215480 h 215551"/>
                  <a:gd name="connsiteX57" fmla="*/ 178983 w 393392"/>
                  <a:gd name="connsiteY57" fmla="*/ 207815 h 215551"/>
                  <a:gd name="connsiteX58" fmla="*/ 182798 w 393392"/>
                  <a:gd name="connsiteY58" fmla="*/ 190755 h 215551"/>
                  <a:gd name="connsiteX59" fmla="*/ 190745 w 393392"/>
                  <a:gd name="connsiteY59" fmla="*/ 175144 h 215551"/>
                  <a:gd name="connsiteX60" fmla="*/ 201059 w 393392"/>
                  <a:gd name="connsiteY60" fmla="*/ 159549 h 215551"/>
                  <a:gd name="connsiteX61" fmla="*/ 214586 w 393392"/>
                  <a:gd name="connsiteY61" fmla="*/ 147770 h 215551"/>
                  <a:gd name="connsiteX62" fmla="*/ 225783 w 393392"/>
                  <a:gd name="connsiteY62" fmla="*/ 128644 h 215551"/>
                  <a:gd name="connsiteX63" fmla="*/ 234613 w 393392"/>
                  <a:gd name="connsiteY63" fmla="*/ 113050 h 215551"/>
                  <a:gd name="connsiteX64" fmla="*/ 238145 w 393392"/>
                  <a:gd name="connsiteY64" fmla="*/ 101571 h 215551"/>
                  <a:gd name="connsiteX65" fmla="*/ 250790 w 393392"/>
                  <a:gd name="connsiteY65" fmla="*/ 93906 h 215551"/>
                  <a:gd name="connsiteX66" fmla="*/ 268450 w 393392"/>
                  <a:gd name="connsiteY66" fmla="*/ 90674 h 215551"/>
                  <a:gd name="connsiteX67" fmla="*/ 287594 w 393392"/>
                  <a:gd name="connsiteY67" fmla="*/ 89791 h 215551"/>
                  <a:gd name="connsiteX68" fmla="*/ 279347 w 393392"/>
                  <a:gd name="connsiteY68" fmla="*/ 96855 h 215551"/>
                  <a:gd name="connsiteX69" fmla="*/ 271982 w 393392"/>
                  <a:gd name="connsiteY69" fmla="*/ 107151 h 215551"/>
                  <a:gd name="connsiteX70" fmla="*/ 284345 w 393392"/>
                  <a:gd name="connsiteY70" fmla="*/ 118631 h 215551"/>
                  <a:gd name="connsiteX71" fmla="*/ 291409 w 393392"/>
                  <a:gd name="connsiteY71" fmla="*/ 129527 h 215551"/>
                  <a:gd name="connsiteX72" fmla="*/ 303188 w 393392"/>
                  <a:gd name="connsiteY72" fmla="*/ 137474 h 215551"/>
                  <a:gd name="connsiteX73" fmla="*/ 293475 w 393392"/>
                  <a:gd name="connsiteY73" fmla="*/ 149254 h 215551"/>
                  <a:gd name="connsiteX74" fmla="*/ 286711 w 393392"/>
                  <a:gd name="connsiteY74" fmla="*/ 163965 h 215551"/>
                  <a:gd name="connsiteX75" fmla="*/ 304371 w 393392"/>
                  <a:gd name="connsiteY75" fmla="*/ 162199 h 215551"/>
                  <a:gd name="connsiteX76" fmla="*/ 321149 w 393392"/>
                  <a:gd name="connsiteY76" fmla="*/ 158366 h 215551"/>
                  <a:gd name="connsiteX77" fmla="*/ 332628 w 393392"/>
                  <a:gd name="connsiteY77" fmla="*/ 161316 h 215551"/>
                  <a:gd name="connsiteX78" fmla="*/ 331445 w 393392"/>
                  <a:gd name="connsiteY78" fmla="*/ 173378 h 215551"/>
                  <a:gd name="connsiteX79" fmla="*/ 342624 w 393392"/>
                  <a:gd name="connsiteY79" fmla="*/ 170146 h 215551"/>
                  <a:gd name="connsiteX80" fmla="*/ 356169 w 393392"/>
                  <a:gd name="connsiteY80" fmla="*/ 166914 h 215551"/>
                  <a:gd name="connsiteX81" fmla="*/ 367066 w 393392"/>
                  <a:gd name="connsiteY81" fmla="*/ 159850 h 215551"/>
                  <a:gd name="connsiteX82" fmla="*/ 384125 w 393392"/>
                  <a:gd name="connsiteY82" fmla="*/ 149836 h 215551"/>
                  <a:gd name="connsiteX83" fmla="*/ 390607 w 393392"/>
                  <a:gd name="connsiteY83" fmla="*/ 141306 h 215551"/>
                  <a:gd name="connsiteX84" fmla="*/ 374130 w 393392"/>
                  <a:gd name="connsiteY84" fmla="*/ 136591 h 215551"/>
                  <a:gd name="connsiteX85" fmla="*/ 362350 w 393392"/>
                  <a:gd name="connsiteY85" fmla="*/ 136291 h 215551"/>
                  <a:gd name="connsiteX86" fmla="*/ 349405 w 393392"/>
                  <a:gd name="connsiteY86" fmla="*/ 127178 h 215551"/>
                  <a:gd name="connsiteX87" fmla="*/ 353520 w 393392"/>
                  <a:gd name="connsiteY87" fmla="*/ 115981 h 215551"/>
                  <a:gd name="connsiteX88" fmla="*/ 336743 w 393392"/>
                  <a:gd name="connsiteY88" fmla="*/ 115981 h 215551"/>
                  <a:gd name="connsiteX89" fmla="*/ 322032 w 393392"/>
                  <a:gd name="connsiteY89" fmla="*/ 114816 h 215551"/>
                  <a:gd name="connsiteX90" fmla="*/ 322032 w 393392"/>
                  <a:gd name="connsiteY90" fmla="*/ 101571 h 215551"/>
                  <a:gd name="connsiteX91" fmla="*/ 303188 w 393392"/>
                  <a:gd name="connsiteY91" fmla="*/ 92440 h 215551"/>
                  <a:gd name="connsiteX92" fmla="*/ 302005 w 393392"/>
                  <a:gd name="connsiteY92" fmla="*/ 87442 h 215551"/>
                  <a:gd name="connsiteX93" fmla="*/ 289943 w 393392"/>
                  <a:gd name="connsiteY93" fmla="*/ 73897 h 215551"/>
                  <a:gd name="connsiteX94" fmla="*/ 275232 w 393392"/>
                  <a:gd name="connsiteY94" fmla="*/ 69782 h 215551"/>
                  <a:gd name="connsiteX95" fmla="*/ 279046 w 393392"/>
                  <a:gd name="connsiteY95" fmla="*/ 60351 h 215551"/>
                  <a:gd name="connsiteX96" fmla="*/ 265219 w 393392"/>
                  <a:gd name="connsiteY96" fmla="*/ 60652 h 215551"/>
                  <a:gd name="connsiteX97" fmla="*/ 259921 w 393392"/>
                  <a:gd name="connsiteY97" fmla="*/ 66533 h 215551"/>
                  <a:gd name="connsiteX98" fmla="*/ 246092 w 393392"/>
                  <a:gd name="connsiteY98" fmla="*/ 58003 h 215551"/>
                  <a:gd name="connsiteX99" fmla="*/ 229898 w 393392"/>
                  <a:gd name="connsiteY99" fmla="*/ 55654 h 215551"/>
                  <a:gd name="connsiteX100" fmla="*/ 221368 w 393392"/>
                  <a:gd name="connsiteY100" fmla="*/ 31812 h 215551"/>
                  <a:gd name="connsiteX101" fmla="*/ 207823 w 393392"/>
                  <a:gd name="connsiteY101" fmla="*/ 32695 h 215551"/>
                  <a:gd name="connsiteX102" fmla="*/ 199875 w 393392"/>
                  <a:gd name="connsiteY102" fmla="*/ 40643 h 215551"/>
                  <a:gd name="connsiteX103" fmla="*/ 195460 w 393392"/>
                  <a:gd name="connsiteY103" fmla="*/ 28863 h 215551"/>
                  <a:gd name="connsiteX104" fmla="*/ 203107 w 393392"/>
                  <a:gd name="connsiteY104" fmla="*/ 21799 h 215551"/>
                  <a:gd name="connsiteX105" fmla="*/ 184281 w 393392"/>
                  <a:gd name="connsiteY105" fmla="*/ 8854 h 215551"/>
                  <a:gd name="connsiteX106" fmla="*/ 172802 w 393392"/>
                  <a:gd name="connsiteY106" fmla="*/ 10320 h 215551"/>
                  <a:gd name="connsiteX107" fmla="*/ 164855 w 393392"/>
                  <a:gd name="connsiteY107" fmla="*/ 9437 h 215551"/>
                  <a:gd name="connsiteX108" fmla="*/ 157491 w 393392"/>
                  <a:gd name="connsiteY108" fmla="*/ 1490 h 215551"/>
                  <a:gd name="connsiteX109" fmla="*/ 148661 w 393392"/>
                  <a:gd name="connsiteY109" fmla="*/ 2072 h 215551"/>
                  <a:gd name="connsiteX110" fmla="*/ 150126 w 393392"/>
                  <a:gd name="connsiteY110" fmla="*/ 11786 h 215551"/>
                  <a:gd name="connsiteX111" fmla="*/ 144847 w 393392"/>
                  <a:gd name="connsiteY111" fmla="*/ 26236 h 215551"/>
                  <a:gd name="connsiteX112" fmla="*/ 146312 w 393392"/>
                  <a:gd name="connsiteY112" fmla="*/ 28563 h 215551"/>
                  <a:gd name="connsiteX113" fmla="*/ 156608 w 393392"/>
                  <a:gd name="connsiteY113" fmla="*/ 50055 h 215551"/>
                  <a:gd name="connsiteX114" fmla="*/ 161323 w 393392"/>
                  <a:gd name="connsiteY114" fmla="*/ 67133 h 215551"/>
                  <a:gd name="connsiteX115" fmla="*/ 148961 w 393392"/>
                  <a:gd name="connsiteY115" fmla="*/ 57420 h 215551"/>
                  <a:gd name="connsiteX116" fmla="*/ 132766 w 393392"/>
                  <a:gd name="connsiteY116" fmla="*/ 32395 h 215551"/>
                  <a:gd name="connsiteX117" fmla="*/ 110390 w 393392"/>
                  <a:gd name="connsiteY117" fmla="*/ 15035 h 215551"/>
                  <a:gd name="connsiteX118" fmla="*/ 100677 w 393392"/>
                  <a:gd name="connsiteY118" fmla="*/ 29446 h 215551"/>
                  <a:gd name="connsiteX119" fmla="*/ 96262 w 393392"/>
                  <a:gd name="connsiteY119" fmla="*/ 37693 h 215551"/>
                  <a:gd name="connsiteX120" fmla="*/ 97446 w 393392"/>
                  <a:gd name="connsiteY120" fmla="*/ 45340 h 215551"/>
                  <a:gd name="connsiteX121" fmla="*/ 83617 w 393392"/>
                  <a:gd name="connsiteY121" fmla="*/ 40925 h 215551"/>
                  <a:gd name="connsiteX122" fmla="*/ 69772 w 393392"/>
                  <a:gd name="connsiteY122" fmla="*/ 30629 h 215551"/>
                  <a:gd name="connsiteX123" fmla="*/ 64774 w 393392"/>
                  <a:gd name="connsiteY123" fmla="*/ 25631 h 215551"/>
                  <a:gd name="connsiteX124" fmla="*/ 92448 w 393392"/>
                  <a:gd name="connsiteY124" fmla="*/ 15618 h 215551"/>
                  <a:gd name="connsiteX125" fmla="*/ 78319 w 393392"/>
                  <a:gd name="connsiteY125" fmla="*/ 12086 h 215551"/>
                  <a:gd name="connsiteX126" fmla="*/ 59476 w 393392"/>
                  <a:gd name="connsiteY126" fmla="*/ 17967 h 215551"/>
                  <a:gd name="connsiteX127" fmla="*/ 44765 w 393392"/>
                  <a:gd name="connsiteY127" fmla="*/ 15918 h 215551"/>
                  <a:gd name="connsiteX128" fmla="*/ 36818 w 393392"/>
                  <a:gd name="connsiteY128" fmla="*/ 21799 h 215551"/>
                  <a:gd name="connsiteX129" fmla="*/ 25038 w 393392"/>
                  <a:gd name="connsiteY129" fmla="*/ 15035 h 215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393392" h="215551">
                    <a:moveTo>
                      <a:pt x="25038" y="15035"/>
                    </a:moveTo>
                    <a:cubicBezTo>
                      <a:pt x="22336" y="16776"/>
                      <a:pt x="19948" y="18961"/>
                      <a:pt x="17974" y="21499"/>
                    </a:cubicBezTo>
                    <a:cubicBezTo>
                      <a:pt x="15908" y="24748"/>
                      <a:pt x="12376" y="33278"/>
                      <a:pt x="9144" y="26797"/>
                    </a:cubicBezTo>
                    <a:cubicBezTo>
                      <a:pt x="5912" y="20316"/>
                      <a:pt x="6495" y="16501"/>
                      <a:pt x="3545" y="19733"/>
                    </a:cubicBezTo>
                    <a:cubicBezTo>
                      <a:pt x="596" y="22965"/>
                      <a:pt x="-1170" y="26497"/>
                      <a:pt x="896" y="29446"/>
                    </a:cubicBezTo>
                    <a:cubicBezTo>
                      <a:pt x="2963" y="32395"/>
                      <a:pt x="596" y="41225"/>
                      <a:pt x="4428" y="44457"/>
                    </a:cubicBezTo>
                    <a:cubicBezTo>
                      <a:pt x="8261" y="47689"/>
                      <a:pt x="7378" y="58886"/>
                      <a:pt x="14142" y="60351"/>
                    </a:cubicBezTo>
                    <a:cubicBezTo>
                      <a:pt x="20906" y="61817"/>
                      <a:pt x="25621" y="62117"/>
                      <a:pt x="26504" y="56537"/>
                    </a:cubicBezTo>
                    <a:cubicBezTo>
                      <a:pt x="27387" y="50956"/>
                      <a:pt x="29753" y="46223"/>
                      <a:pt x="34169" y="46824"/>
                    </a:cubicBezTo>
                    <a:cubicBezTo>
                      <a:pt x="38584" y="47424"/>
                      <a:pt x="43281" y="52404"/>
                      <a:pt x="38866" y="54771"/>
                    </a:cubicBezTo>
                    <a:cubicBezTo>
                      <a:pt x="34451" y="57137"/>
                      <a:pt x="31502" y="61234"/>
                      <a:pt x="31802" y="64184"/>
                    </a:cubicBezTo>
                    <a:cubicBezTo>
                      <a:pt x="32102" y="67133"/>
                      <a:pt x="40632" y="69482"/>
                      <a:pt x="37100" y="71248"/>
                    </a:cubicBezTo>
                    <a:cubicBezTo>
                      <a:pt x="33568" y="73014"/>
                      <a:pt x="33868" y="74197"/>
                      <a:pt x="28270" y="70665"/>
                    </a:cubicBezTo>
                    <a:cubicBezTo>
                      <a:pt x="22672" y="67133"/>
                      <a:pt x="18857" y="67716"/>
                      <a:pt x="15325" y="66833"/>
                    </a:cubicBezTo>
                    <a:cubicBezTo>
                      <a:pt x="11793" y="65950"/>
                      <a:pt x="8561" y="70065"/>
                      <a:pt x="13859" y="72431"/>
                    </a:cubicBezTo>
                    <a:cubicBezTo>
                      <a:pt x="19157" y="74798"/>
                      <a:pt x="20323" y="77129"/>
                      <a:pt x="20923" y="80661"/>
                    </a:cubicBezTo>
                    <a:cubicBezTo>
                      <a:pt x="21524" y="84193"/>
                      <a:pt x="26804" y="87725"/>
                      <a:pt x="32685" y="91557"/>
                    </a:cubicBezTo>
                    <a:cubicBezTo>
                      <a:pt x="38188" y="95486"/>
                      <a:pt x="43225" y="100031"/>
                      <a:pt x="47696" y="105103"/>
                    </a:cubicBezTo>
                    <a:cubicBezTo>
                      <a:pt x="50345" y="108034"/>
                      <a:pt x="57109" y="115699"/>
                      <a:pt x="63008" y="115699"/>
                    </a:cubicBezTo>
                    <a:cubicBezTo>
                      <a:pt x="68906" y="115699"/>
                      <a:pt x="80085" y="118631"/>
                      <a:pt x="86549" y="116282"/>
                    </a:cubicBezTo>
                    <a:cubicBezTo>
                      <a:pt x="93013" y="113933"/>
                      <a:pt x="93331" y="108917"/>
                      <a:pt x="98911" y="108635"/>
                    </a:cubicBezTo>
                    <a:cubicBezTo>
                      <a:pt x="104492" y="108352"/>
                      <a:pt x="107159" y="108917"/>
                      <a:pt x="105092" y="102736"/>
                    </a:cubicBezTo>
                    <a:cubicBezTo>
                      <a:pt x="103026" y="96555"/>
                      <a:pt x="99512" y="90091"/>
                      <a:pt x="103927" y="88325"/>
                    </a:cubicBezTo>
                    <a:cubicBezTo>
                      <a:pt x="108342" y="86559"/>
                      <a:pt x="110991" y="91857"/>
                      <a:pt x="116289" y="91257"/>
                    </a:cubicBezTo>
                    <a:cubicBezTo>
                      <a:pt x="121587" y="90657"/>
                      <a:pt x="120404" y="87142"/>
                      <a:pt x="123353" y="83910"/>
                    </a:cubicBezTo>
                    <a:cubicBezTo>
                      <a:pt x="126302" y="80678"/>
                      <a:pt x="133349" y="80961"/>
                      <a:pt x="132466" y="85959"/>
                    </a:cubicBezTo>
                    <a:cubicBezTo>
                      <a:pt x="131583" y="90957"/>
                      <a:pt x="123053" y="93606"/>
                      <a:pt x="126885" y="97438"/>
                    </a:cubicBezTo>
                    <a:cubicBezTo>
                      <a:pt x="130717" y="101270"/>
                      <a:pt x="136598" y="104502"/>
                      <a:pt x="141897" y="102153"/>
                    </a:cubicBezTo>
                    <a:cubicBezTo>
                      <a:pt x="147195" y="99805"/>
                      <a:pt x="149826" y="98621"/>
                      <a:pt x="153076" y="94789"/>
                    </a:cubicBezTo>
                    <a:cubicBezTo>
                      <a:pt x="156325" y="90957"/>
                      <a:pt x="161605" y="84493"/>
                      <a:pt x="160722" y="90674"/>
                    </a:cubicBezTo>
                    <a:cubicBezTo>
                      <a:pt x="159839" y="96855"/>
                      <a:pt x="153959" y="99787"/>
                      <a:pt x="157791" y="101853"/>
                    </a:cubicBezTo>
                    <a:cubicBezTo>
                      <a:pt x="161623" y="103919"/>
                      <a:pt x="166903" y="110401"/>
                      <a:pt x="158956" y="109218"/>
                    </a:cubicBezTo>
                    <a:cubicBezTo>
                      <a:pt x="151009" y="108034"/>
                      <a:pt x="137481" y="106268"/>
                      <a:pt x="134232" y="110683"/>
                    </a:cubicBezTo>
                    <a:cubicBezTo>
                      <a:pt x="130525" y="115272"/>
                      <a:pt x="125313" y="118400"/>
                      <a:pt x="119521" y="119514"/>
                    </a:cubicBezTo>
                    <a:cubicBezTo>
                      <a:pt x="113340" y="120997"/>
                      <a:pt x="101260" y="123929"/>
                      <a:pt x="93031" y="123929"/>
                    </a:cubicBezTo>
                    <a:cubicBezTo>
                      <a:pt x="84801" y="123929"/>
                      <a:pt x="77136" y="125412"/>
                      <a:pt x="76836" y="128944"/>
                    </a:cubicBezTo>
                    <a:cubicBezTo>
                      <a:pt x="76536" y="132476"/>
                      <a:pt x="79485" y="144238"/>
                      <a:pt x="85383" y="144238"/>
                    </a:cubicBezTo>
                    <a:cubicBezTo>
                      <a:pt x="91282" y="144238"/>
                      <a:pt x="95980" y="146587"/>
                      <a:pt x="100395" y="144238"/>
                    </a:cubicBezTo>
                    <a:cubicBezTo>
                      <a:pt x="104810" y="141889"/>
                      <a:pt x="115106" y="140423"/>
                      <a:pt x="120104" y="140423"/>
                    </a:cubicBezTo>
                    <a:cubicBezTo>
                      <a:pt x="126785" y="140626"/>
                      <a:pt x="133473" y="140425"/>
                      <a:pt x="140130" y="139823"/>
                    </a:cubicBezTo>
                    <a:cubicBezTo>
                      <a:pt x="148078" y="138940"/>
                      <a:pt x="156307" y="140706"/>
                      <a:pt x="159257" y="138057"/>
                    </a:cubicBezTo>
                    <a:cubicBezTo>
                      <a:pt x="162206" y="135408"/>
                      <a:pt x="169270" y="132759"/>
                      <a:pt x="170435" y="135125"/>
                    </a:cubicBezTo>
                    <a:cubicBezTo>
                      <a:pt x="171601" y="137492"/>
                      <a:pt x="171036" y="141006"/>
                      <a:pt x="164254" y="141589"/>
                    </a:cubicBezTo>
                    <a:cubicBezTo>
                      <a:pt x="157473" y="142172"/>
                      <a:pt x="144245" y="143938"/>
                      <a:pt x="137764" y="144238"/>
                    </a:cubicBezTo>
                    <a:cubicBezTo>
                      <a:pt x="131283" y="144538"/>
                      <a:pt x="120104" y="148070"/>
                      <a:pt x="116872" y="149536"/>
                    </a:cubicBezTo>
                    <a:cubicBezTo>
                      <a:pt x="113640" y="151002"/>
                      <a:pt x="117172" y="153669"/>
                      <a:pt x="125402" y="153669"/>
                    </a:cubicBezTo>
                    <a:cubicBezTo>
                      <a:pt x="133632" y="153669"/>
                      <a:pt x="139830" y="156300"/>
                      <a:pt x="133066" y="158366"/>
                    </a:cubicBezTo>
                    <a:cubicBezTo>
                      <a:pt x="126302" y="160432"/>
                      <a:pt x="115106" y="161015"/>
                      <a:pt x="110991" y="159249"/>
                    </a:cubicBezTo>
                    <a:cubicBezTo>
                      <a:pt x="106876" y="157483"/>
                      <a:pt x="101278" y="153951"/>
                      <a:pt x="96863" y="153951"/>
                    </a:cubicBezTo>
                    <a:cubicBezTo>
                      <a:pt x="92448" y="153951"/>
                      <a:pt x="80368" y="154834"/>
                      <a:pt x="87150" y="164265"/>
                    </a:cubicBezTo>
                    <a:cubicBezTo>
                      <a:pt x="93931" y="173695"/>
                      <a:pt x="102143" y="179559"/>
                      <a:pt x="109808" y="179559"/>
                    </a:cubicBezTo>
                    <a:cubicBezTo>
                      <a:pt x="117472" y="179559"/>
                      <a:pt x="119521" y="183391"/>
                      <a:pt x="121587" y="185157"/>
                    </a:cubicBezTo>
                    <a:cubicBezTo>
                      <a:pt x="123918" y="187315"/>
                      <a:pt x="126943" y="188568"/>
                      <a:pt x="130117" y="188689"/>
                    </a:cubicBezTo>
                    <a:cubicBezTo>
                      <a:pt x="133649" y="188689"/>
                      <a:pt x="135415" y="188389"/>
                      <a:pt x="135998" y="192521"/>
                    </a:cubicBezTo>
                    <a:cubicBezTo>
                      <a:pt x="136581" y="196654"/>
                      <a:pt x="137764" y="197519"/>
                      <a:pt x="141013" y="200468"/>
                    </a:cubicBezTo>
                    <a:cubicBezTo>
                      <a:pt x="144263" y="203418"/>
                      <a:pt x="151610" y="206932"/>
                      <a:pt x="153658" y="210182"/>
                    </a:cubicBezTo>
                    <a:cubicBezTo>
                      <a:pt x="155707" y="213431"/>
                      <a:pt x="156307" y="215179"/>
                      <a:pt x="163089" y="215480"/>
                    </a:cubicBezTo>
                    <a:cubicBezTo>
                      <a:pt x="169871" y="215780"/>
                      <a:pt x="180749" y="215480"/>
                      <a:pt x="178983" y="207815"/>
                    </a:cubicBezTo>
                    <a:cubicBezTo>
                      <a:pt x="177217" y="200151"/>
                      <a:pt x="179266" y="194570"/>
                      <a:pt x="182798" y="190755"/>
                    </a:cubicBezTo>
                    <a:cubicBezTo>
                      <a:pt x="186818" y="186371"/>
                      <a:pt x="189566" y="180974"/>
                      <a:pt x="190745" y="175144"/>
                    </a:cubicBezTo>
                    <a:cubicBezTo>
                      <a:pt x="192228" y="168380"/>
                      <a:pt x="194877" y="161898"/>
                      <a:pt x="201059" y="159549"/>
                    </a:cubicBezTo>
                    <a:cubicBezTo>
                      <a:pt x="207240" y="157201"/>
                      <a:pt x="213421" y="157483"/>
                      <a:pt x="214586" y="147770"/>
                    </a:cubicBezTo>
                    <a:cubicBezTo>
                      <a:pt x="215752" y="138057"/>
                      <a:pt x="217536" y="129827"/>
                      <a:pt x="225783" y="128644"/>
                    </a:cubicBezTo>
                    <a:cubicBezTo>
                      <a:pt x="234030" y="127461"/>
                      <a:pt x="233730" y="122163"/>
                      <a:pt x="234613" y="113050"/>
                    </a:cubicBezTo>
                    <a:cubicBezTo>
                      <a:pt x="235496" y="103937"/>
                      <a:pt x="231081" y="102153"/>
                      <a:pt x="238145" y="101571"/>
                    </a:cubicBezTo>
                    <a:cubicBezTo>
                      <a:pt x="245209" y="100988"/>
                      <a:pt x="243726" y="94789"/>
                      <a:pt x="250790" y="93906"/>
                    </a:cubicBezTo>
                    <a:cubicBezTo>
                      <a:pt x="257854" y="93023"/>
                      <a:pt x="259620" y="90974"/>
                      <a:pt x="268450" y="90674"/>
                    </a:cubicBezTo>
                    <a:cubicBezTo>
                      <a:pt x="277280" y="90374"/>
                      <a:pt x="287294" y="86559"/>
                      <a:pt x="287594" y="89791"/>
                    </a:cubicBezTo>
                    <a:cubicBezTo>
                      <a:pt x="287894" y="93023"/>
                      <a:pt x="287594" y="97438"/>
                      <a:pt x="279347" y="96855"/>
                    </a:cubicBezTo>
                    <a:cubicBezTo>
                      <a:pt x="271099" y="96273"/>
                      <a:pt x="264336" y="100387"/>
                      <a:pt x="271982" y="107151"/>
                    </a:cubicBezTo>
                    <a:cubicBezTo>
                      <a:pt x="279629" y="113915"/>
                      <a:pt x="279046" y="118330"/>
                      <a:pt x="284345" y="118631"/>
                    </a:cubicBezTo>
                    <a:cubicBezTo>
                      <a:pt x="289643" y="118931"/>
                      <a:pt x="285528" y="127761"/>
                      <a:pt x="291409" y="129527"/>
                    </a:cubicBezTo>
                    <a:cubicBezTo>
                      <a:pt x="297290" y="131293"/>
                      <a:pt x="306120" y="130710"/>
                      <a:pt x="303188" y="137474"/>
                    </a:cubicBezTo>
                    <a:cubicBezTo>
                      <a:pt x="301237" y="142305"/>
                      <a:pt x="297846" y="146418"/>
                      <a:pt x="293475" y="149254"/>
                    </a:cubicBezTo>
                    <a:cubicBezTo>
                      <a:pt x="289643" y="152185"/>
                      <a:pt x="278764" y="161616"/>
                      <a:pt x="286711" y="163965"/>
                    </a:cubicBezTo>
                    <a:cubicBezTo>
                      <a:pt x="294658" y="166313"/>
                      <a:pt x="301122" y="165148"/>
                      <a:pt x="304371" y="162199"/>
                    </a:cubicBezTo>
                    <a:cubicBezTo>
                      <a:pt x="307621" y="159249"/>
                      <a:pt x="319665" y="162781"/>
                      <a:pt x="321149" y="158366"/>
                    </a:cubicBezTo>
                    <a:cubicBezTo>
                      <a:pt x="322632" y="153951"/>
                      <a:pt x="335860" y="155435"/>
                      <a:pt x="332628" y="161316"/>
                    </a:cubicBezTo>
                    <a:cubicBezTo>
                      <a:pt x="329396" y="167196"/>
                      <a:pt x="326429" y="171612"/>
                      <a:pt x="331445" y="173378"/>
                    </a:cubicBezTo>
                    <a:cubicBezTo>
                      <a:pt x="336460" y="175144"/>
                      <a:pt x="340858" y="174561"/>
                      <a:pt x="342624" y="170146"/>
                    </a:cubicBezTo>
                    <a:cubicBezTo>
                      <a:pt x="344390" y="165731"/>
                      <a:pt x="351154" y="168380"/>
                      <a:pt x="356169" y="166914"/>
                    </a:cubicBezTo>
                    <a:cubicBezTo>
                      <a:pt x="361185" y="165448"/>
                      <a:pt x="363534" y="164547"/>
                      <a:pt x="367066" y="159850"/>
                    </a:cubicBezTo>
                    <a:cubicBezTo>
                      <a:pt x="370598" y="155152"/>
                      <a:pt x="377061" y="151903"/>
                      <a:pt x="384125" y="149836"/>
                    </a:cubicBezTo>
                    <a:cubicBezTo>
                      <a:pt x="391189" y="147770"/>
                      <a:pt x="397070" y="145421"/>
                      <a:pt x="390607" y="141306"/>
                    </a:cubicBezTo>
                    <a:cubicBezTo>
                      <a:pt x="384143" y="137192"/>
                      <a:pt x="379710" y="133942"/>
                      <a:pt x="374130" y="136591"/>
                    </a:cubicBezTo>
                    <a:cubicBezTo>
                      <a:pt x="368549" y="139240"/>
                      <a:pt x="369697" y="140706"/>
                      <a:pt x="362350" y="136291"/>
                    </a:cubicBezTo>
                    <a:cubicBezTo>
                      <a:pt x="355003" y="131876"/>
                      <a:pt x="347639" y="134825"/>
                      <a:pt x="349405" y="127178"/>
                    </a:cubicBezTo>
                    <a:cubicBezTo>
                      <a:pt x="351171" y="119531"/>
                      <a:pt x="360001" y="119213"/>
                      <a:pt x="353520" y="115981"/>
                    </a:cubicBezTo>
                    <a:cubicBezTo>
                      <a:pt x="347039" y="112750"/>
                      <a:pt x="340557" y="113032"/>
                      <a:pt x="336743" y="115981"/>
                    </a:cubicBezTo>
                    <a:cubicBezTo>
                      <a:pt x="332928" y="118931"/>
                      <a:pt x="324080" y="119514"/>
                      <a:pt x="322032" y="114816"/>
                    </a:cubicBezTo>
                    <a:cubicBezTo>
                      <a:pt x="319983" y="110118"/>
                      <a:pt x="332628" y="110683"/>
                      <a:pt x="322032" y="101571"/>
                    </a:cubicBezTo>
                    <a:cubicBezTo>
                      <a:pt x="311436" y="92458"/>
                      <a:pt x="306137" y="92440"/>
                      <a:pt x="303188" y="92440"/>
                    </a:cubicBezTo>
                    <a:cubicBezTo>
                      <a:pt x="300239" y="92440"/>
                      <a:pt x="298190" y="88325"/>
                      <a:pt x="302005" y="87442"/>
                    </a:cubicBezTo>
                    <a:cubicBezTo>
                      <a:pt x="305820" y="86559"/>
                      <a:pt x="298773" y="74480"/>
                      <a:pt x="289943" y="73897"/>
                    </a:cubicBezTo>
                    <a:cubicBezTo>
                      <a:pt x="281113" y="73314"/>
                      <a:pt x="275232" y="74197"/>
                      <a:pt x="275232" y="69782"/>
                    </a:cubicBezTo>
                    <a:cubicBezTo>
                      <a:pt x="275232" y="65367"/>
                      <a:pt x="286411" y="63301"/>
                      <a:pt x="279046" y="60351"/>
                    </a:cubicBezTo>
                    <a:cubicBezTo>
                      <a:pt x="271682" y="57402"/>
                      <a:pt x="266684" y="56537"/>
                      <a:pt x="265219" y="60652"/>
                    </a:cubicBezTo>
                    <a:cubicBezTo>
                      <a:pt x="263753" y="64767"/>
                      <a:pt x="265219" y="69764"/>
                      <a:pt x="259921" y="66533"/>
                    </a:cubicBezTo>
                    <a:cubicBezTo>
                      <a:pt x="254622" y="63301"/>
                      <a:pt x="251390" y="58003"/>
                      <a:pt x="246092" y="58003"/>
                    </a:cubicBezTo>
                    <a:cubicBezTo>
                      <a:pt x="240794" y="58003"/>
                      <a:pt x="232247" y="63884"/>
                      <a:pt x="229898" y="55654"/>
                    </a:cubicBezTo>
                    <a:cubicBezTo>
                      <a:pt x="227549" y="47424"/>
                      <a:pt x="228132" y="35927"/>
                      <a:pt x="221368" y="31812"/>
                    </a:cubicBezTo>
                    <a:cubicBezTo>
                      <a:pt x="214604" y="27698"/>
                      <a:pt x="208706" y="28863"/>
                      <a:pt x="207823" y="32695"/>
                    </a:cubicBezTo>
                    <a:cubicBezTo>
                      <a:pt x="206940" y="36528"/>
                      <a:pt x="205456" y="41225"/>
                      <a:pt x="199875" y="40643"/>
                    </a:cubicBezTo>
                    <a:cubicBezTo>
                      <a:pt x="194295" y="40060"/>
                      <a:pt x="191328" y="31812"/>
                      <a:pt x="195460" y="28863"/>
                    </a:cubicBezTo>
                    <a:cubicBezTo>
                      <a:pt x="199593" y="25914"/>
                      <a:pt x="208706" y="29163"/>
                      <a:pt x="203107" y="21799"/>
                    </a:cubicBezTo>
                    <a:cubicBezTo>
                      <a:pt x="197509" y="14435"/>
                      <a:pt x="192511" y="11786"/>
                      <a:pt x="184281" y="8854"/>
                    </a:cubicBezTo>
                    <a:cubicBezTo>
                      <a:pt x="176052" y="5922"/>
                      <a:pt x="173385" y="5604"/>
                      <a:pt x="172802" y="10320"/>
                    </a:cubicBezTo>
                    <a:cubicBezTo>
                      <a:pt x="172219" y="15035"/>
                      <a:pt x="166903" y="14735"/>
                      <a:pt x="164855" y="9437"/>
                    </a:cubicBezTo>
                    <a:cubicBezTo>
                      <a:pt x="162806" y="4139"/>
                      <a:pt x="160722" y="1790"/>
                      <a:pt x="157491" y="1490"/>
                    </a:cubicBezTo>
                    <a:cubicBezTo>
                      <a:pt x="154259" y="1189"/>
                      <a:pt x="145711" y="-2042"/>
                      <a:pt x="148661" y="2072"/>
                    </a:cubicBezTo>
                    <a:cubicBezTo>
                      <a:pt x="151610" y="6187"/>
                      <a:pt x="157190" y="8554"/>
                      <a:pt x="150126" y="11786"/>
                    </a:cubicBezTo>
                    <a:cubicBezTo>
                      <a:pt x="144678" y="14318"/>
                      <a:pt x="142314" y="20788"/>
                      <a:pt x="144847" y="26236"/>
                    </a:cubicBezTo>
                    <a:cubicBezTo>
                      <a:pt x="145235" y="27071"/>
                      <a:pt x="145727" y="27852"/>
                      <a:pt x="146312" y="28563"/>
                    </a:cubicBezTo>
                    <a:cubicBezTo>
                      <a:pt x="150427" y="33278"/>
                      <a:pt x="153376" y="42409"/>
                      <a:pt x="156608" y="50055"/>
                    </a:cubicBezTo>
                    <a:cubicBezTo>
                      <a:pt x="159839" y="57702"/>
                      <a:pt x="164855" y="64767"/>
                      <a:pt x="161323" y="67133"/>
                    </a:cubicBezTo>
                    <a:cubicBezTo>
                      <a:pt x="157791" y="69500"/>
                      <a:pt x="154541" y="68016"/>
                      <a:pt x="148961" y="57420"/>
                    </a:cubicBezTo>
                    <a:cubicBezTo>
                      <a:pt x="143380" y="46824"/>
                      <a:pt x="138947" y="42108"/>
                      <a:pt x="132766" y="32395"/>
                    </a:cubicBezTo>
                    <a:cubicBezTo>
                      <a:pt x="126585" y="22682"/>
                      <a:pt x="112156" y="15035"/>
                      <a:pt x="110390" y="15035"/>
                    </a:cubicBezTo>
                    <a:cubicBezTo>
                      <a:pt x="108624" y="15035"/>
                      <a:pt x="105393" y="27397"/>
                      <a:pt x="100677" y="29446"/>
                    </a:cubicBezTo>
                    <a:cubicBezTo>
                      <a:pt x="95962" y="31494"/>
                      <a:pt x="93031" y="35044"/>
                      <a:pt x="96262" y="37693"/>
                    </a:cubicBezTo>
                    <a:cubicBezTo>
                      <a:pt x="99494" y="40342"/>
                      <a:pt x="102443" y="42991"/>
                      <a:pt x="97446" y="45340"/>
                    </a:cubicBezTo>
                    <a:cubicBezTo>
                      <a:pt x="92448" y="47689"/>
                      <a:pt x="86849" y="43874"/>
                      <a:pt x="83617" y="40925"/>
                    </a:cubicBezTo>
                    <a:cubicBezTo>
                      <a:pt x="80385" y="37976"/>
                      <a:pt x="72721" y="29163"/>
                      <a:pt x="69772" y="30629"/>
                    </a:cubicBezTo>
                    <a:cubicBezTo>
                      <a:pt x="66822" y="32095"/>
                      <a:pt x="55944" y="27397"/>
                      <a:pt x="64774" y="25631"/>
                    </a:cubicBezTo>
                    <a:cubicBezTo>
                      <a:pt x="73604" y="23865"/>
                      <a:pt x="95379" y="24448"/>
                      <a:pt x="92448" y="15618"/>
                    </a:cubicBezTo>
                    <a:cubicBezTo>
                      <a:pt x="89516" y="6788"/>
                      <a:pt x="87732" y="10903"/>
                      <a:pt x="78319" y="12086"/>
                    </a:cubicBezTo>
                    <a:cubicBezTo>
                      <a:pt x="68906" y="13269"/>
                      <a:pt x="66540" y="21199"/>
                      <a:pt x="59476" y="17967"/>
                    </a:cubicBezTo>
                    <a:cubicBezTo>
                      <a:pt x="52412" y="14735"/>
                      <a:pt x="46231" y="11503"/>
                      <a:pt x="44765" y="15918"/>
                    </a:cubicBezTo>
                    <a:cubicBezTo>
                      <a:pt x="43299" y="20333"/>
                      <a:pt x="40632" y="27397"/>
                      <a:pt x="36818" y="21799"/>
                    </a:cubicBezTo>
                    <a:cubicBezTo>
                      <a:pt x="33003" y="16201"/>
                      <a:pt x="29153" y="9437"/>
                      <a:pt x="25038" y="1503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DFBBEC0A-8D39-4B19-939F-4A60E2668D3D}"/>
                  </a:ext>
                </a:extLst>
              </p:cNvPr>
              <p:cNvSpPr/>
              <p:nvPr/>
            </p:nvSpPr>
            <p:spPr>
              <a:xfrm>
                <a:off x="6060832" y="1695776"/>
                <a:ext cx="43518" cy="42667"/>
              </a:xfrm>
              <a:custGeom>
                <a:avLst/>
                <a:gdLst>
                  <a:gd name="connsiteX0" fmla="*/ 395 w 43518"/>
                  <a:gd name="connsiteY0" fmla="*/ 2463 h 42667"/>
                  <a:gd name="connsiteX1" fmla="*/ 4810 w 43518"/>
                  <a:gd name="connsiteY1" fmla="*/ 14525 h 42667"/>
                  <a:gd name="connsiteX2" fmla="*/ 17472 w 43518"/>
                  <a:gd name="connsiteY2" fmla="*/ 28353 h 42667"/>
                  <a:gd name="connsiteX3" fmla="*/ 30717 w 43518"/>
                  <a:gd name="connsiteY3" fmla="*/ 35417 h 42667"/>
                  <a:gd name="connsiteX4" fmla="*/ 42196 w 43518"/>
                  <a:gd name="connsiteY4" fmla="*/ 42481 h 42667"/>
                  <a:gd name="connsiteX5" fmla="*/ 38664 w 43518"/>
                  <a:gd name="connsiteY5" fmla="*/ 33368 h 42667"/>
                  <a:gd name="connsiteX6" fmla="*/ 19520 w 43518"/>
                  <a:gd name="connsiteY6" fmla="*/ 17757 h 42667"/>
                  <a:gd name="connsiteX7" fmla="*/ 6275 w 43518"/>
                  <a:gd name="connsiteY7" fmla="*/ 96 h 42667"/>
                  <a:gd name="connsiteX8" fmla="*/ 395 w 43518"/>
                  <a:gd name="connsiteY8" fmla="*/ 2463 h 42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518" h="42667">
                    <a:moveTo>
                      <a:pt x="395" y="2463"/>
                    </a:moveTo>
                    <a:cubicBezTo>
                      <a:pt x="395" y="2463"/>
                      <a:pt x="-1954" y="8927"/>
                      <a:pt x="4810" y="14525"/>
                    </a:cubicBezTo>
                    <a:cubicBezTo>
                      <a:pt x="11573" y="20123"/>
                      <a:pt x="10690" y="26887"/>
                      <a:pt x="17472" y="28353"/>
                    </a:cubicBezTo>
                    <a:cubicBezTo>
                      <a:pt x="24254" y="29819"/>
                      <a:pt x="26302" y="31885"/>
                      <a:pt x="30717" y="35417"/>
                    </a:cubicBezTo>
                    <a:cubicBezTo>
                      <a:pt x="35132" y="38949"/>
                      <a:pt x="39830" y="43664"/>
                      <a:pt x="42196" y="42481"/>
                    </a:cubicBezTo>
                    <a:cubicBezTo>
                      <a:pt x="44563" y="41298"/>
                      <a:pt x="43962" y="38066"/>
                      <a:pt x="38664" y="33368"/>
                    </a:cubicBezTo>
                    <a:cubicBezTo>
                      <a:pt x="33366" y="28671"/>
                      <a:pt x="24236" y="27170"/>
                      <a:pt x="19520" y="17757"/>
                    </a:cubicBezTo>
                    <a:cubicBezTo>
                      <a:pt x="14805" y="8344"/>
                      <a:pt x="10108" y="397"/>
                      <a:pt x="6275" y="96"/>
                    </a:cubicBezTo>
                    <a:cubicBezTo>
                      <a:pt x="2443" y="-204"/>
                      <a:pt x="695" y="96"/>
                      <a:pt x="395" y="24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0129FFF0-44C9-4859-B8AD-0BEB49D40BDE}"/>
                  </a:ext>
                </a:extLst>
              </p:cNvPr>
              <p:cNvSpPr/>
              <p:nvPr/>
            </p:nvSpPr>
            <p:spPr>
              <a:xfrm>
                <a:off x="6259260" y="1592408"/>
                <a:ext cx="267838" cy="88327"/>
              </a:xfrm>
              <a:custGeom>
                <a:avLst/>
                <a:gdLst>
                  <a:gd name="connsiteX0" fmla="*/ 29572 w 267838"/>
                  <a:gd name="connsiteY0" fmla="*/ 20902 h 88327"/>
                  <a:gd name="connsiteX1" fmla="*/ 22508 w 267838"/>
                  <a:gd name="connsiteY1" fmla="*/ 10924 h 88327"/>
                  <a:gd name="connsiteX2" fmla="*/ 12990 w 267838"/>
                  <a:gd name="connsiteY2" fmla="*/ 11860 h 88327"/>
                  <a:gd name="connsiteX3" fmla="*/ 17263 w 267838"/>
                  <a:gd name="connsiteY3" fmla="*/ 19949 h 88327"/>
                  <a:gd name="connsiteX4" fmla="*/ 4901 w 267838"/>
                  <a:gd name="connsiteY4" fmla="*/ 26130 h 88327"/>
                  <a:gd name="connsiteX5" fmla="*/ 20124 w 267838"/>
                  <a:gd name="connsiteY5" fmla="*/ 35172 h 88327"/>
                  <a:gd name="connsiteX6" fmla="*/ 22985 w 267838"/>
                  <a:gd name="connsiteY6" fmla="*/ 48011 h 88327"/>
                  <a:gd name="connsiteX7" fmla="*/ 52460 w 267838"/>
                  <a:gd name="connsiteY7" fmla="*/ 53309 h 88327"/>
                  <a:gd name="connsiteX8" fmla="*/ 68637 w 267838"/>
                  <a:gd name="connsiteY8" fmla="*/ 48011 h 88327"/>
                  <a:gd name="connsiteX9" fmla="*/ 87181 w 267838"/>
                  <a:gd name="connsiteY9" fmla="*/ 45150 h 88327"/>
                  <a:gd name="connsiteX10" fmla="*/ 115720 w 267838"/>
                  <a:gd name="connsiteY10" fmla="*/ 49442 h 88327"/>
                  <a:gd name="connsiteX11" fmla="*/ 88134 w 267838"/>
                  <a:gd name="connsiteY11" fmla="*/ 50872 h 88327"/>
                  <a:gd name="connsiteX12" fmla="*/ 76249 w 267838"/>
                  <a:gd name="connsiteY12" fmla="*/ 58484 h 88327"/>
                  <a:gd name="connsiteX13" fmla="*/ 60549 w 267838"/>
                  <a:gd name="connsiteY13" fmla="*/ 57053 h 88327"/>
                  <a:gd name="connsiteX14" fmla="*/ 62933 w 267838"/>
                  <a:gd name="connsiteY14" fmla="*/ 66554 h 88327"/>
                  <a:gd name="connsiteX15" fmla="*/ 85273 w 267838"/>
                  <a:gd name="connsiteY15" fmla="*/ 72736 h 88327"/>
                  <a:gd name="connsiteX16" fmla="*/ 105724 w 267838"/>
                  <a:gd name="connsiteY16" fmla="*/ 73212 h 88327"/>
                  <a:gd name="connsiteX17" fmla="*/ 138077 w 267838"/>
                  <a:gd name="connsiteY17" fmla="*/ 76073 h 88327"/>
                  <a:gd name="connsiteX18" fmla="*/ 148533 w 267838"/>
                  <a:gd name="connsiteY18" fmla="*/ 85115 h 88327"/>
                  <a:gd name="connsiteX19" fmla="*/ 182299 w 267838"/>
                  <a:gd name="connsiteY19" fmla="*/ 83685 h 88327"/>
                  <a:gd name="connsiteX20" fmla="*/ 196569 w 267838"/>
                  <a:gd name="connsiteY20" fmla="*/ 75120 h 88327"/>
                  <a:gd name="connsiteX21" fmla="*/ 229858 w 267838"/>
                  <a:gd name="connsiteY21" fmla="*/ 68056 h 88327"/>
                  <a:gd name="connsiteX22" fmla="*/ 243651 w 267838"/>
                  <a:gd name="connsiteY22" fmla="*/ 53786 h 88327"/>
                  <a:gd name="connsiteX23" fmla="*/ 266468 w 267838"/>
                  <a:gd name="connsiteY23" fmla="*/ 41901 h 88327"/>
                  <a:gd name="connsiteX24" fmla="*/ 264579 w 267838"/>
                  <a:gd name="connsiteY24" fmla="*/ 28585 h 88327"/>
                  <a:gd name="connsiteX25" fmla="*/ 251263 w 267838"/>
                  <a:gd name="connsiteY25" fmla="*/ 21927 h 88327"/>
                  <a:gd name="connsiteX26" fmla="*/ 217973 w 267838"/>
                  <a:gd name="connsiteY26" fmla="*/ 19543 h 88327"/>
                  <a:gd name="connsiteX27" fmla="*/ 202750 w 267838"/>
                  <a:gd name="connsiteY27" fmla="*/ 14245 h 88327"/>
                  <a:gd name="connsiteX28" fmla="*/ 198476 w 267838"/>
                  <a:gd name="connsiteY28" fmla="*/ 12337 h 88327"/>
                  <a:gd name="connsiteX29" fmla="*/ 190864 w 267838"/>
                  <a:gd name="connsiteY29" fmla="*/ 13291 h 88327"/>
                  <a:gd name="connsiteX30" fmla="*/ 181345 w 267838"/>
                  <a:gd name="connsiteY30" fmla="*/ 10924 h 88327"/>
                  <a:gd name="connsiteX31" fmla="*/ 172303 w 267838"/>
                  <a:gd name="connsiteY31" fmla="*/ 14245 h 88327"/>
                  <a:gd name="connsiteX32" fmla="*/ 165239 w 267838"/>
                  <a:gd name="connsiteY32" fmla="*/ 25653 h 88327"/>
                  <a:gd name="connsiteX33" fmla="*/ 154767 w 267838"/>
                  <a:gd name="connsiteY33" fmla="*/ 22333 h 88327"/>
                  <a:gd name="connsiteX34" fmla="*/ 158564 w 267838"/>
                  <a:gd name="connsiteY34" fmla="*/ 12337 h 88327"/>
                  <a:gd name="connsiteX35" fmla="*/ 153265 w 267838"/>
                  <a:gd name="connsiteY35" fmla="*/ 2359 h 88327"/>
                  <a:gd name="connsiteX36" fmla="*/ 143764 w 267838"/>
                  <a:gd name="connsiteY36" fmla="*/ 1882 h 88327"/>
                  <a:gd name="connsiteX37" fmla="*/ 135676 w 267838"/>
                  <a:gd name="connsiteY37" fmla="*/ 4743 h 88327"/>
                  <a:gd name="connsiteX38" fmla="*/ 129972 w 267838"/>
                  <a:gd name="connsiteY38" fmla="*/ 13768 h 88327"/>
                  <a:gd name="connsiteX39" fmla="*/ 134722 w 267838"/>
                  <a:gd name="connsiteY39" fmla="*/ 18518 h 88327"/>
                  <a:gd name="connsiteX40" fmla="*/ 131402 w 267838"/>
                  <a:gd name="connsiteY40" fmla="*/ 25176 h 88327"/>
                  <a:gd name="connsiteX41" fmla="*/ 127587 w 267838"/>
                  <a:gd name="connsiteY41" fmla="*/ 33265 h 88327"/>
                  <a:gd name="connsiteX42" fmla="*/ 119022 w 267838"/>
                  <a:gd name="connsiteY42" fmla="*/ 24717 h 88327"/>
                  <a:gd name="connsiteX43" fmla="*/ 111411 w 267838"/>
                  <a:gd name="connsiteY43" fmla="*/ 14245 h 88327"/>
                  <a:gd name="connsiteX44" fmla="*/ 97635 w 267838"/>
                  <a:gd name="connsiteY44" fmla="*/ 17582 h 88327"/>
                  <a:gd name="connsiteX45" fmla="*/ 90571 w 267838"/>
                  <a:gd name="connsiteY45" fmla="*/ 18995 h 88327"/>
                  <a:gd name="connsiteX46" fmla="*/ 77255 w 267838"/>
                  <a:gd name="connsiteY46" fmla="*/ 11401 h 88327"/>
                  <a:gd name="connsiteX47" fmla="*/ 66783 w 267838"/>
                  <a:gd name="connsiteY47" fmla="*/ 3790 h 88327"/>
                  <a:gd name="connsiteX48" fmla="*/ 54898 w 267838"/>
                  <a:gd name="connsiteY48" fmla="*/ 929 h 88327"/>
                  <a:gd name="connsiteX49" fmla="*/ 52990 w 267838"/>
                  <a:gd name="connsiteY49" fmla="*/ 7587 h 88327"/>
                  <a:gd name="connsiteX50" fmla="*/ 59648 w 267838"/>
                  <a:gd name="connsiteY50" fmla="*/ 15675 h 88327"/>
                  <a:gd name="connsiteX51" fmla="*/ 45855 w 267838"/>
                  <a:gd name="connsiteY51" fmla="*/ 12814 h 88327"/>
                  <a:gd name="connsiteX52" fmla="*/ 40557 w 267838"/>
                  <a:gd name="connsiteY52" fmla="*/ 17105 h 88327"/>
                  <a:gd name="connsiteX53" fmla="*/ 45308 w 267838"/>
                  <a:gd name="connsiteY53" fmla="*/ 25176 h 88327"/>
                  <a:gd name="connsiteX54" fmla="*/ 29572 w 267838"/>
                  <a:gd name="connsiteY54" fmla="*/ 20902 h 88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267838" h="88327">
                    <a:moveTo>
                      <a:pt x="29572" y="20902"/>
                    </a:moveTo>
                    <a:cubicBezTo>
                      <a:pt x="29572" y="20902"/>
                      <a:pt x="22508" y="12814"/>
                      <a:pt x="22508" y="10924"/>
                    </a:cubicBezTo>
                    <a:cubicBezTo>
                      <a:pt x="22508" y="9035"/>
                      <a:pt x="11082" y="6156"/>
                      <a:pt x="12990" y="11860"/>
                    </a:cubicBezTo>
                    <a:cubicBezTo>
                      <a:pt x="14897" y="17565"/>
                      <a:pt x="25829" y="19472"/>
                      <a:pt x="17263" y="19949"/>
                    </a:cubicBezTo>
                    <a:cubicBezTo>
                      <a:pt x="8698" y="20426"/>
                      <a:pt x="-8415" y="25653"/>
                      <a:pt x="4901" y="26130"/>
                    </a:cubicBezTo>
                    <a:cubicBezTo>
                      <a:pt x="18217" y="26607"/>
                      <a:pt x="22985" y="33742"/>
                      <a:pt x="20124" y="35172"/>
                    </a:cubicBezTo>
                    <a:cubicBezTo>
                      <a:pt x="17263" y="36602"/>
                      <a:pt x="11082" y="46581"/>
                      <a:pt x="22985" y="48011"/>
                    </a:cubicBezTo>
                    <a:cubicBezTo>
                      <a:pt x="34888" y="49442"/>
                      <a:pt x="45802" y="57530"/>
                      <a:pt x="52460" y="53309"/>
                    </a:cubicBezTo>
                    <a:cubicBezTo>
                      <a:pt x="59118" y="49088"/>
                      <a:pt x="63410" y="52832"/>
                      <a:pt x="68637" y="48011"/>
                    </a:cubicBezTo>
                    <a:cubicBezTo>
                      <a:pt x="73865" y="43190"/>
                      <a:pt x="74342" y="44214"/>
                      <a:pt x="87181" y="45150"/>
                    </a:cubicBezTo>
                    <a:cubicBezTo>
                      <a:pt x="100020" y="46086"/>
                      <a:pt x="122854" y="46104"/>
                      <a:pt x="115720" y="49442"/>
                    </a:cubicBezTo>
                    <a:cubicBezTo>
                      <a:pt x="108585" y="52779"/>
                      <a:pt x="93362" y="48488"/>
                      <a:pt x="88134" y="50872"/>
                    </a:cubicBezTo>
                    <a:cubicBezTo>
                      <a:pt x="82907" y="53256"/>
                      <a:pt x="82836" y="59896"/>
                      <a:pt x="76249" y="58484"/>
                    </a:cubicBezTo>
                    <a:cubicBezTo>
                      <a:pt x="69661" y="57071"/>
                      <a:pt x="63410" y="55623"/>
                      <a:pt x="60549" y="57053"/>
                    </a:cubicBezTo>
                    <a:cubicBezTo>
                      <a:pt x="57688" y="58484"/>
                      <a:pt x="55251" y="64665"/>
                      <a:pt x="62933" y="66554"/>
                    </a:cubicBezTo>
                    <a:cubicBezTo>
                      <a:pt x="70615" y="68444"/>
                      <a:pt x="80593" y="68939"/>
                      <a:pt x="85273" y="72736"/>
                    </a:cubicBezTo>
                    <a:cubicBezTo>
                      <a:pt x="89953" y="76532"/>
                      <a:pt x="95746" y="72736"/>
                      <a:pt x="105724" y="73212"/>
                    </a:cubicBezTo>
                    <a:cubicBezTo>
                      <a:pt x="115702" y="73689"/>
                      <a:pt x="137601" y="70369"/>
                      <a:pt x="138077" y="76073"/>
                    </a:cubicBezTo>
                    <a:cubicBezTo>
                      <a:pt x="138554" y="81778"/>
                      <a:pt x="137601" y="81371"/>
                      <a:pt x="148533" y="85115"/>
                    </a:cubicBezTo>
                    <a:cubicBezTo>
                      <a:pt x="159464" y="88859"/>
                      <a:pt x="178555" y="90413"/>
                      <a:pt x="182299" y="83685"/>
                    </a:cubicBezTo>
                    <a:cubicBezTo>
                      <a:pt x="186043" y="76956"/>
                      <a:pt x="189911" y="74643"/>
                      <a:pt x="196569" y="75120"/>
                    </a:cubicBezTo>
                    <a:cubicBezTo>
                      <a:pt x="203227" y="75596"/>
                      <a:pt x="229382" y="77027"/>
                      <a:pt x="229858" y="68056"/>
                    </a:cubicBezTo>
                    <a:cubicBezTo>
                      <a:pt x="230335" y="59084"/>
                      <a:pt x="235563" y="55216"/>
                      <a:pt x="243651" y="53786"/>
                    </a:cubicBezTo>
                    <a:cubicBezTo>
                      <a:pt x="251739" y="52355"/>
                      <a:pt x="265532" y="50943"/>
                      <a:pt x="266468" y="41901"/>
                    </a:cubicBezTo>
                    <a:cubicBezTo>
                      <a:pt x="267404" y="32858"/>
                      <a:pt x="269806" y="30015"/>
                      <a:pt x="264579" y="28585"/>
                    </a:cubicBezTo>
                    <a:cubicBezTo>
                      <a:pt x="259351" y="27154"/>
                      <a:pt x="260287" y="21927"/>
                      <a:pt x="251263" y="21927"/>
                    </a:cubicBezTo>
                    <a:cubicBezTo>
                      <a:pt x="242238" y="21927"/>
                      <a:pt x="224631" y="21927"/>
                      <a:pt x="217973" y="19543"/>
                    </a:cubicBezTo>
                    <a:cubicBezTo>
                      <a:pt x="211315" y="17158"/>
                      <a:pt x="204180" y="18589"/>
                      <a:pt x="202750" y="14245"/>
                    </a:cubicBezTo>
                    <a:cubicBezTo>
                      <a:pt x="201319" y="9900"/>
                      <a:pt x="199412" y="8946"/>
                      <a:pt x="198476" y="12337"/>
                    </a:cubicBezTo>
                    <a:cubicBezTo>
                      <a:pt x="197540" y="15728"/>
                      <a:pt x="192277" y="16629"/>
                      <a:pt x="190864" y="13291"/>
                    </a:cubicBezTo>
                    <a:cubicBezTo>
                      <a:pt x="189451" y="9953"/>
                      <a:pt x="186096" y="7993"/>
                      <a:pt x="181345" y="10924"/>
                    </a:cubicBezTo>
                    <a:cubicBezTo>
                      <a:pt x="176595" y="13856"/>
                      <a:pt x="177072" y="14721"/>
                      <a:pt x="172303" y="14245"/>
                    </a:cubicBezTo>
                    <a:cubicBezTo>
                      <a:pt x="167535" y="13768"/>
                      <a:pt x="172303" y="23287"/>
                      <a:pt x="165239" y="25653"/>
                    </a:cubicBezTo>
                    <a:cubicBezTo>
                      <a:pt x="158175" y="28020"/>
                      <a:pt x="154767" y="27560"/>
                      <a:pt x="154767" y="22333"/>
                    </a:cubicBezTo>
                    <a:cubicBezTo>
                      <a:pt x="154767" y="17105"/>
                      <a:pt x="159040" y="18518"/>
                      <a:pt x="158564" y="12337"/>
                    </a:cubicBezTo>
                    <a:cubicBezTo>
                      <a:pt x="158087" y="6156"/>
                      <a:pt x="157151" y="2836"/>
                      <a:pt x="153265" y="2359"/>
                    </a:cubicBezTo>
                    <a:cubicBezTo>
                      <a:pt x="149380" y="1882"/>
                      <a:pt x="144718" y="-2392"/>
                      <a:pt x="143764" y="1882"/>
                    </a:cubicBezTo>
                    <a:cubicBezTo>
                      <a:pt x="142811" y="6156"/>
                      <a:pt x="138996" y="4743"/>
                      <a:pt x="135676" y="4743"/>
                    </a:cubicBezTo>
                    <a:cubicBezTo>
                      <a:pt x="132355" y="4743"/>
                      <a:pt x="125221" y="12337"/>
                      <a:pt x="129972" y="13768"/>
                    </a:cubicBezTo>
                    <a:cubicBezTo>
                      <a:pt x="134722" y="15198"/>
                      <a:pt x="137036" y="16629"/>
                      <a:pt x="134722" y="18518"/>
                    </a:cubicBezTo>
                    <a:cubicBezTo>
                      <a:pt x="132409" y="20408"/>
                      <a:pt x="130925" y="21856"/>
                      <a:pt x="131402" y="25176"/>
                    </a:cubicBezTo>
                    <a:cubicBezTo>
                      <a:pt x="131879" y="28496"/>
                      <a:pt x="130925" y="36602"/>
                      <a:pt x="127587" y="33265"/>
                    </a:cubicBezTo>
                    <a:cubicBezTo>
                      <a:pt x="124250" y="29927"/>
                      <a:pt x="122289" y="26201"/>
                      <a:pt x="119022" y="24717"/>
                    </a:cubicBezTo>
                    <a:cubicBezTo>
                      <a:pt x="115755" y="23234"/>
                      <a:pt x="117609" y="15198"/>
                      <a:pt x="111411" y="14245"/>
                    </a:cubicBezTo>
                    <a:cubicBezTo>
                      <a:pt x="105212" y="13291"/>
                      <a:pt x="97635" y="14245"/>
                      <a:pt x="97635" y="17582"/>
                    </a:cubicBezTo>
                    <a:cubicBezTo>
                      <a:pt x="97635" y="20920"/>
                      <a:pt x="95251" y="21379"/>
                      <a:pt x="90571" y="18995"/>
                    </a:cubicBezTo>
                    <a:cubicBezTo>
                      <a:pt x="85892" y="16611"/>
                      <a:pt x="81529" y="16152"/>
                      <a:pt x="77255" y="11401"/>
                    </a:cubicBezTo>
                    <a:cubicBezTo>
                      <a:pt x="72982" y="6651"/>
                      <a:pt x="70191" y="5679"/>
                      <a:pt x="66783" y="3790"/>
                    </a:cubicBezTo>
                    <a:cubicBezTo>
                      <a:pt x="63375" y="1900"/>
                      <a:pt x="57281" y="2359"/>
                      <a:pt x="54898" y="929"/>
                    </a:cubicBezTo>
                    <a:cubicBezTo>
                      <a:pt x="52513" y="-502"/>
                      <a:pt x="43012" y="3313"/>
                      <a:pt x="52990" y="7587"/>
                    </a:cubicBezTo>
                    <a:cubicBezTo>
                      <a:pt x="62968" y="11860"/>
                      <a:pt x="62509" y="13768"/>
                      <a:pt x="59648" y="15675"/>
                    </a:cubicBezTo>
                    <a:cubicBezTo>
                      <a:pt x="56787" y="17582"/>
                      <a:pt x="48716" y="16152"/>
                      <a:pt x="45855" y="12814"/>
                    </a:cubicBezTo>
                    <a:cubicBezTo>
                      <a:pt x="42995" y="9476"/>
                      <a:pt x="32540" y="12337"/>
                      <a:pt x="40557" y="17105"/>
                    </a:cubicBezTo>
                    <a:cubicBezTo>
                      <a:pt x="48575" y="21874"/>
                      <a:pt x="48646" y="23763"/>
                      <a:pt x="45308" y="25176"/>
                    </a:cubicBezTo>
                    <a:cubicBezTo>
                      <a:pt x="41970" y="26589"/>
                      <a:pt x="38597" y="29468"/>
                      <a:pt x="29572" y="2090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256B9540-4721-46E8-A106-7E61CFC64E20}"/>
                  </a:ext>
                </a:extLst>
              </p:cNvPr>
              <p:cNvSpPr/>
              <p:nvPr/>
            </p:nvSpPr>
            <p:spPr>
              <a:xfrm>
                <a:off x="6311218" y="1666009"/>
                <a:ext cx="16167" cy="5577"/>
              </a:xfrm>
              <a:custGeom>
                <a:avLst/>
                <a:gdLst>
                  <a:gd name="connsiteX0" fmla="*/ 2004 w 16167"/>
                  <a:gd name="connsiteY0" fmla="*/ 0 h 5577"/>
                  <a:gd name="connsiteX1" fmla="*/ 4212 w 16167"/>
                  <a:gd name="connsiteY1" fmla="*/ 4857 h 5577"/>
                  <a:gd name="connsiteX2" fmla="*/ 15691 w 16167"/>
                  <a:gd name="connsiteY2" fmla="*/ 2649 h 5577"/>
                  <a:gd name="connsiteX3" fmla="*/ 2004 w 16167"/>
                  <a:gd name="connsiteY3" fmla="*/ 0 h 5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67" h="5577">
                    <a:moveTo>
                      <a:pt x="2004" y="0"/>
                    </a:moveTo>
                    <a:cubicBezTo>
                      <a:pt x="2004" y="0"/>
                      <a:pt x="-3735" y="4415"/>
                      <a:pt x="4212" y="4857"/>
                    </a:cubicBezTo>
                    <a:cubicBezTo>
                      <a:pt x="12159" y="5298"/>
                      <a:pt x="17898" y="7064"/>
                      <a:pt x="15691" y="2649"/>
                    </a:cubicBezTo>
                    <a:cubicBezTo>
                      <a:pt x="13483" y="-1766"/>
                      <a:pt x="11240" y="883"/>
                      <a:pt x="2004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E6AB2404-BFB2-4967-BD27-6DE8A2012A21}"/>
                  </a:ext>
                </a:extLst>
              </p:cNvPr>
              <p:cNvSpPr/>
              <p:nvPr/>
            </p:nvSpPr>
            <p:spPr>
              <a:xfrm>
                <a:off x="6337364" y="1576796"/>
                <a:ext cx="10307" cy="10084"/>
              </a:xfrm>
              <a:custGeom>
                <a:avLst/>
                <a:gdLst>
                  <a:gd name="connsiteX0" fmla="*/ 4521 w 10307"/>
                  <a:gd name="connsiteY0" fmla="*/ 28 h 10084"/>
                  <a:gd name="connsiteX1" fmla="*/ 989 w 10307"/>
                  <a:gd name="connsiteY1" fmla="*/ 7092 h 10084"/>
                  <a:gd name="connsiteX2" fmla="*/ 9378 w 10307"/>
                  <a:gd name="connsiteY2" fmla="*/ 7975 h 10084"/>
                  <a:gd name="connsiteX3" fmla="*/ 4521 w 10307"/>
                  <a:gd name="connsiteY3" fmla="*/ 28 h 1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07" h="10084">
                    <a:moveTo>
                      <a:pt x="4521" y="28"/>
                    </a:moveTo>
                    <a:cubicBezTo>
                      <a:pt x="4521" y="28"/>
                      <a:pt x="-2543" y="4002"/>
                      <a:pt x="989" y="7092"/>
                    </a:cubicBezTo>
                    <a:cubicBezTo>
                      <a:pt x="4521" y="10183"/>
                      <a:pt x="8936" y="11507"/>
                      <a:pt x="9378" y="7975"/>
                    </a:cubicBezTo>
                    <a:cubicBezTo>
                      <a:pt x="9819" y="4443"/>
                      <a:pt x="12945" y="-413"/>
                      <a:pt x="4521" y="2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A891A303-9613-4EA0-BA59-EC6DA1159068}"/>
                  </a:ext>
                </a:extLst>
              </p:cNvPr>
              <p:cNvSpPr/>
              <p:nvPr/>
            </p:nvSpPr>
            <p:spPr>
              <a:xfrm>
                <a:off x="6502179" y="1701976"/>
                <a:ext cx="14711" cy="9936"/>
              </a:xfrm>
              <a:custGeom>
                <a:avLst/>
                <a:gdLst>
                  <a:gd name="connsiteX0" fmla="*/ 11452 w 14711"/>
                  <a:gd name="connsiteY0" fmla="*/ 714 h 9936"/>
                  <a:gd name="connsiteX1" fmla="*/ 2180 w 14711"/>
                  <a:gd name="connsiteY1" fmla="*/ 272 h 9936"/>
                  <a:gd name="connsiteX2" fmla="*/ 4388 w 14711"/>
                  <a:gd name="connsiteY2" fmla="*/ 4246 h 9936"/>
                  <a:gd name="connsiteX3" fmla="*/ 13660 w 14711"/>
                  <a:gd name="connsiteY3" fmla="*/ 6895 h 9936"/>
                  <a:gd name="connsiteX4" fmla="*/ 11452 w 14711"/>
                  <a:gd name="connsiteY4" fmla="*/ 714 h 9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11" h="9936">
                    <a:moveTo>
                      <a:pt x="11452" y="714"/>
                    </a:moveTo>
                    <a:cubicBezTo>
                      <a:pt x="8422" y="-54"/>
                      <a:pt x="5269" y="-204"/>
                      <a:pt x="2180" y="272"/>
                    </a:cubicBezTo>
                    <a:cubicBezTo>
                      <a:pt x="-2235" y="1155"/>
                      <a:pt x="856" y="714"/>
                      <a:pt x="4388" y="4246"/>
                    </a:cubicBezTo>
                    <a:cubicBezTo>
                      <a:pt x="7920" y="7778"/>
                      <a:pt x="12777" y="13517"/>
                      <a:pt x="13660" y="6895"/>
                    </a:cubicBezTo>
                    <a:cubicBezTo>
                      <a:pt x="14543" y="272"/>
                      <a:pt x="16309" y="2480"/>
                      <a:pt x="11452" y="71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6B15C37E-3261-4EBA-AD2A-CFF32372E83D}"/>
                  </a:ext>
                </a:extLst>
              </p:cNvPr>
              <p:cNvSpPr/>
              <p:nvPr/>
            </p:nvSpPr>
            <p:spPr>
              <a:xfrm>
                <a:off x="6547568" y="1690327"/>
                <a:ext cx="51555" cy="12344"/>
              </a:xfrm>
              <a:custGeom>
                <a:avLst/>
                <a:gdLst>
                  <a:gd name="connsiteX0" fmla="*/ 19485 w 51555"/>
                  <a:gd name="connsiteY0" fmla="*/ 0 h 12344"/>
                  <a:gd name="connsiteX1" fmla="*/ 6682 w 51555"/>
                  <a:gd name="connsiteY1" fmla="*/ 3532 h 12344"/>
                  <a:gd name="connsiteX2" fmla="*/ 2708 w 51555"/>
                  <a:gd name="connsiteY2" fmla="*/ 11479 h 12344"/>
                  <a:gd name="connsiteX3" fmla="*/ 12863 w 51555"/>
                  <a:gd name="connsiteY3" fmla="*/ 10155 h 12344"/>
                  <a:gd name="connsiteX4" fmla="*/ 28315 w 51555"/>
                  <a:gd name="connsiteY4" fmla="*/ 9272 h 12344"/>
                  <a:gd name="connsiteX5" fmla="*/ 41119 w 51555"/>
                  <a:gd name="connsiteY5" fmla="*/ 11038 h 12344"/>
                  <a:gd name="connsiteX6" fmla="*/ 48183 w 51555"/>
                  <a:gd name="connsiteY6" fmla="*/ 3532 h 12344"/>
                  <a:gd name="connsiteX7" fmla="*/ 29198 w 51555"/>
                  <a:gd name="connsiteY7" fmla="*/ 3091 h 12344"/>
                  <a:gd name="connsiteX8" fmla="*/ 19485 w 51555"/>
                  <a:gd name="connsiteY8" fmla="*/ 0 h 12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555" h="12344">
                    <a:moveTo>
                      <a:pt x="19485" y="0"/>
                    </a:moveTo>
                    <a:cubicBezTo>
                      <a:pt x="15043" y="415"/>
                      <a:pt x="10709" y="1611"/>
                      <a:pt x="6682" y="3532"/>
                    </a:cubicBezTo>
                    <a:cubicBezTo>
                      <a:pt x="500" y="6623"/>
                      <a:pt x="-2590" y="11479"/>
                      <a:pt x="2708" y="11479"/>
                    </a:cubicBezTo>
                    <a:cubicBezTo>
                      <a:pt x="8006" y="11479"/>
                      <a:pt x="8448" y="14128"/>
                      <a:pt x="12863" y="10155"/>
                    </a:cubicBezTo>
                    <a:cubicBezTo>
                      <a:pt x="17278" y="6181"/>
                      <a:pt x="23017" y="7064"/>
                      <a:pt x="28315" y="9272"/>
                    </a:cubicBezTo>
                    <a:cubicBezTo>
                      <a:pt x="33614" y="11479"/>
                      <a:pt x="37146" y="12362"/>
                      <a:pt x="41119" y="11038"/>
                    </a:cubicBezTo>
                    <a:cubicBezTo>
                      <a:pt x="45093" y="9713"/>
                      <a:pt x="57455" y="2649"/>
                      <a:pt x="48183" y="3532"/>
                    </a:cubicBezTo>
                    <a:cubicBezTo>
                      <a:pt x="38912" y="4415"/>
                      <a:pt x="32731" y="7064"/>
                      <a:pt x="29198" y="3091"/>
                    </a:cubicBezTo>
                    <a:cubicBezTo>
                      <a:pt x="25666" y="-883"/>
                      <a:pt x="22576" y="848"/>
                      <a:pt x="19485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CA6A7D22-E218-4311-B5D3-A1AB82B4FAB2}"/>
                  </a:ext>
                </a:extLst>
              </p:cNvPr>
              <p:cNvSpPr/>
              <p:nvPr/>
            </p:nvSpPr>
            <p:spPr>
              <a:xfrm>
                <a:off x="6650068" y="1610577"/>
                <a:ext cx="56086" cy="13084"/>
              </a:xfrm>
              <a:custGeom>
                <a:avLst/>
                <a:gdLst>
                  <a:gd name="connsiteX0" fmla="*/ 18974 w 56086"/>
                  <a:gd name="connsiteY0" fmla="*/ 3334 h 13084"/>
                  <a:gd name="connsiteX1" fmla="*/ 2639 w 56086"/>
                  <a:gd name="connsiteY1" fmla="*/ 7749 h 13084"/>
                  <a:gd name="connsiteX2" fmla="*/ 11027 w 56086"/>
                  <a:gd name="connsiteY2" fmla="*/ 13047 h 13084"/>
                  <a:gd name="connsiteX3" fmla="*/ 36193 w 56086"/>
                  <a:gd name="connsiteY3" fmla="*/ 9073 h 13084"/>
                  <a:gd name="connsiteX4" fmla="*/ 54295 w 56086"/>
                  <a:gd name="connsiteY4" fmla="*/ 1568 h 13084"/>
                  <a:gd name="connsiteX5" fmla="*/ 36635 w 56086"/>
                  <a:gd name="connsiteY5" fmla="*/ 2009 h 13084"/>
                  <a:gd name="connsiteX6" fmla="*/ 18974 w 56086"/>
                  <a:gd name="connsiteY6" fmla="*/ 3334 h 13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086" h="13084">
                    <a:moveTo>
                      <a:pt x="18974" y="3334"/>
                    </a:moveTo>
                    <a:cubicBezTo>
                      <a:pt x="18974" y="3334"/>
                      <a:pt x="7495" y="5541"/>
                      <a:pt x="2639" y="7749"/>
                    </a:cubicBezTo>
                    <a:cubicBezTo>
                      <a:pt x="-2218" y="9956"/>
                      <a:pt x="-893" y="13488"/>
                      <a:pt x="11027" y="13047"/>
                    </a:cubicBezTo>
                    <a:cubicBezTo>
                      <a:pt x="22948" y="12605"/>
                      <a:pt x="26480" y="12605"/>
                      <a:pt x="36193" y="9073"/>
                    </a:cubicBezTo>
                    <a:cubicBezTo>
                      <a:pt x="45906" y="5541"/>
                      <a:pt x="61359" y="4658"/>
                      <a:pt x="54295" y="1568"/>
                    </a:cubicBezTo>
                    <a:cubicBezTo>
                      <a:pt x="47231" y="-1523"/>
                      <a:pt x="44582" y="685"/>
                      <a:pt x="36635" y="2009"/>
                    </a:cubicBezTo>
                    <a:cubicBezTo>
                      <a:pt x="28688" y="3334"/>
                      <a:pt x="32255" y="2892"/>
                      <a:pt x="18974" y="333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D9A5D232-3E14-446C-91DA-6F0B9B090F0C}"/>
                  </a:ext>
                </a:extLst>
              </p:cNvPr>
              <p:cNvSpPr/>
              <p:nvPr/>
            </p:nvSpPr>
            <p:spPr>
              <a:xfrm>
                <a:off x="6435092" y="1592277"/>
                <a:ext cx="14520" cy="6194"/>
              </a:xfrm>
              <a:custGeom>
                <a:avLst/>
                <a:gdLst>
                  <a:gd name="connsiteX0" fmla="*/ 2158 w 14520"/>
                  <a:gd name="connsiteY0" fmla="*/ 0 h 6194"/>
                  <a:gd name="connsiteX1" fmla="*/ 2158 w 14520"/>
                  <a:gd name="connsiteY1" fmla="*/ 4857 h 6194"/>
                  <a:gd name="connsiteX2" fmla="*/ 14521 w 14520"/>
                  <a:gd name="connsiteY2" fmla="*/ 3974 h 6194"/>
                  <a:gd name="connsiteX3" fmla="*/ 2158 w 14520"/>
                  <a:gd name="connsiteY3" fmla="*/ 0 h 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520" h="6194">
                    <a:moveTo>
                      <a:pt x="2158" y="0"/>
                    </a:moveTo>
                    <a:cubicBezTo>
                      <a:pt x="2158" y="0"/>
                      <a:pt x="-2698" y="4857"/>
                      <a:pt x="2158" y="4857"/>
                    </a:cubicBezTo>
                    <a:cubicBezTo>
                      <a:pt x="7015" y="4857"/>
                      <a:pt x="14521" y="8389"/>
                      <a:pt x="14521" y="3974"/>
                    </a:cubicBezTo>
                    <a:cubicBezTo>
                      <a:pt x="14521" y="-442"/>
                      <a:pt x="10989" y="442"/>
                      <a:pt x="2158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805ADE97-4912-46D5-89EE-D3B1C4BD7443}"/>
                  </a:ext>
                </a:extLst>
              </p:cNvPr>
              <p:cNvSpPr/>
              <p:nvPr/>
            </p:nvSpPr>
            <p:spPr>
              <a:xfrm>
                <a:off x="6289218" y="1952322"/>
                <a:ext cx="13214" cy="9904"/>
              </a:xfrm>
              <a:custGeom>
                <a:avLst/>
                <a:gdLst>
                  <a:gd name="connsiteX0" fmla="*/ 8428 w 13214"/>
                  <a:gd name="connsiteY0" fmla="*/ 279 h 9904"/>
                  <a:gd name="connsiteX1" fmla="*/ 2423 w 13214"/>
                  <a:gd name="connsiteY1" fmla="*/ 4942 h 9904"/>
                  <a:gd name="connsiteX2" fmla="*/ 2211 w 13214"/>
                  <a:gd name="connsiteY2" fmla="*/ 9781 h 9904"/>
                  <a:gd name="connsiteX3" fmla="*/ 12896 w 13214"/>
                  <a:gd name="connsiteY3" fmla="*/ 6690 h 9904"/>
                  <a:gd name="connsiteX4" fmla="*/ 12507 w 13214"/>
                  <a:gd name="connsiteY4" fmla="*/ 1639 h 9904"/>
                  <a:gd name="connsiteX5" fmla="*/ 8428 w 13214"/>
                  <a:gd name="connsiteY5" fmla="*/ 279 h 9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214" h="9904">
                    <a:moveTo>
                      <a:pt x="8428" y="279"/>
                    </a:moveTo>
                    <a:cubicBezTo>
                      <a:pt x="7118" y="2564"/>
                      <a:pt x="4961" y="4239"/>
                      <a:pt x="2423" y="4942"/>
                    </a:cubicBezTo>
                    <a:cubicBezTo>
                      <a:pt x="-1850" y="6107"/>
                      <a:pt x="481" y="9392"/>
                      <a:pt x="2211" y="9781"/>
                    </a:cubicBezTo>
                    <a:cubicBezTo>
                      <a:pt x="3942" y="10169"/>
                      <a:pt x="12702" y="9781"/>
                      <a:pt x="12896" y="6690"/>
                    </a:cubicBezTo>
                    <a:cubicBezTo>
                      <a:pt x="13090" y="3599"/>
                      <a:pt x="13673" y="2805"/>
                      <a:pt x="12507" y="1639"/>
                    </a:cubicBezTo>
                    <a:cubicBezTo>
                      <a:pt x="11342" y="473"/>
                      <a:pt x="10954" y="-498"/>
                      <a:pt x="8428" y="27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92C04F24-EB3F-4CB1-9E57-2DE81DE28A9D}"/>
                  </a:ext>
                </a:extLst>
              </p:cNvPr>
              <p:cNvSpPr/>
              <p:nvPr/>
            </p:nvSpPr>
            <p:spPr>
              <a:xfrm>
                <a:off x="6461872" y="1824968"/>
                <a:ext cx="16950" cy="17902"/>
              </a:xfrm>
              <a:custGeom>
                <a:avLst/>
                <a:gdLst>
                  <a:gd name="connsiteX0" fmla="*/ 14655 w 16950"/>
                  <a:gd name="connsiteY0" fmla="*/ 655 h 17902"/>
                  <a:gd name="connsiteX1" fmla="*/ 9763 w 16950"/>
                  <a:gd name="connsiteY1" fmla="*/ 7119 h 17902"/>
                  <a:gd name="connsiteX2" fmla="*/ 3882 w 16950"/>
                  <a:gd name="connsiteY2" fmla="*/ 12982 h 17902"/>
                  <a:gd name="connsiteX3" fmla="*/ 1604 w 16950"/>
                  <a:gd name="connsiteY3" fmla="*/ 17874 h 17902"/>
                  <a:gd name="connsiteX4" fmla="*/ 8915 w 16950"/>
                  <a:gd name="connsiteY4" fmla="*/ 15437 h 17902"/>
                  <a:gd name="connsiteX5" fmla="*/ 13507 w 16950"/>
                  <a:gd name="connsiteY5" fmla="*/ 11128 h 17902"/>
                  <a:gd name="connsiteX6" fmla="*/ 16951 w 16950"/>
                  <a:gd name="connsiteY6" fmla="*/ 5247 h 17902"/>
                  <a:gd name="connsiteX7" fmla="*/ 14655 w 16950"/>
                  <a:gd name="connsiteY7" fmla="*/ 655 h 17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950" h="17902">
                    <a:moveTo>
                      <a:pt x="14655" y="655"/>
                    </a:moveTo>
                    <a:cubicBezTo>
                      <a:pt x="14655" y="655"/>
                      <a:pt x="11917" y="4381"/>
                      <a:pt x="9763" y="7119"/>
                    </a:cubicBezTo>
                    <a:cubicBezTo>
                      <a:pt x="7608" y="9856"/>
                      <a:pt x="6231" y="11852"/>
                      <a:pt x="3882" y="12982"/>
                    </a:cubicBezTo>
                    <a:cubicBezTo>
                      <a:pt x="1533" y="14112"/>
                      <a:pt x="-2140" y="17715"/>
                      <a:pt x="1604" y="17874"/>
                    </a:cubicBezTo>
                    <a:cubicBezTo>
                      <a:pt x="5348" y="18033"/>
                      <a:pt x="7043" y="17574"/>
                      <a:pt x="8915" y="15437"/>
                    </a:cubicBezTo>
                    <a:cubicBezTo>
                      <a:pt x="10196" y="13755"/>
                      <a:pt x="11748" y="12299"/>
                      <a:pt x="13507" y="11128"/>
                    </a:cubicBezTo>
                    <a:cubicBezTo>
                      <a:pt x="16792" y="8549"/>
                      <a:pt x="16951" y="8408"/>
                      <a:pt x="16951" y="5247"/>
                    </a:cubicBezTo>
                    <a:cubicBezTo>
                      <a:pt x="16951" y="2086"/>
                      <a:pt x="16368" y="-1499"/>
                      <a:pt x="14655" y="6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F2501B8A-2573-4326-B15C-436491465A7C}"/>
                  </a:ext>
                </a:extLst>
              </p:cNvPr>
              <p:cNvSpPr/>
              <p:nvPr/>
            </p:nvSpPr>
            <p:spPr>
              <a:xfrm>
                <a:off x="6125081" y="2282725"/>
                <a:ext cx="15272" cy="13997"/>
              </a:xfrm>
              <a:custGeom>
                <a:avLst/>
                <a:gdLst>
                  <a:gd name="connsiteX0" fmla="*/ 11061 w 15272"/>
                  <a:gd name="connsiteY0" fmla="*/ 1201 h 13997"/>
                  <a:gd name="connsiteX1" fmla="*/ 6239 w 15272"/>
                  <a:gd name="connsiteY1" fmla="*/ 5864 h 13997"/>
                  <a:gd name="connsiteX2" fmla="*/ 5 w 15272"/>
                  <a:gd name="connsiteY2" fmla="*/ 9396 h 13997"/>
                  <a:gd name="connsiteX3" fmla="*/ 2654 w 15272"/>
                  <a:gd name="connsiteY3" fmla="*/ 13599 h 13997"/>
                  <a:gd name="connsiteX4" fmla="*/ 5922 w 15272"/>
                  <a:gd name="connsiteY4" fmla="*/ 10067 h 13997"/>
                  <a:gd name="connsiteX5" fmla="*/ 11520 w 15272"/>
                  <a:gd name="connsiteY5" fmla="*/ 6800 h 13997"/>
                  <a:gd name="connsiteX6" fmla="*/ 15264 w 15272"/>
                  <a:gd name="connsiteY6" fmla="*/ 3691 h 13997"/>
                  <a:gd name="connsiteX7" fmla="*/ 11061 w 15272"/>
                  <a:gd name="connsiteY7" fmla="*/ 1201 h 13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72" h="13997">
                    <a:moveTo>
                      <a:pt x="11061" y="1201"/>
                    </a:moveTo>
                    <a:cubicBezTo>
                      <a:pt x="11061" y="1201"/>
                      <a:pt x="9189" y="5722"/>
                      <a:pt x="6239" y="5864"/>
                    </a:cubicBezTo>
                    <a:cubicBezTo>
                      <a:pt x="3290" y="6005"/>
                      <a:pt x="-154" y="6958"/>
                      <a:pt x="5" y="9396"/>
                    </a:cubicBezTo>
                    <a:cubicBezTo>
                      <a:pt x="164" y="11833"/>
                      <a:pt x="782" y="15153"/>
                      <a:pt x="2654" y="13599"/>
                    </a:cubicBezTo>
                    <a:cubicBezTo>
                      <a:pt x="4526" y="12045"/>
                      <a:pt x="3273" y="10067"/>
                      <a:pt x="5922" y="10067"/>
                    </a:cubicBezTo>
                    <a:cubicBezTo>
                      <a:pt x="8175" y="9845"/>
                      <a:pt x="10219" y="8652"/>
                      <a:pt x="11520" y="6800"/>
                    </a:cubicBezTo>
                    <a:cubicBezTo>
                      <a:pt x="12615" y="5563"/>
                      <a:pt x="15052" y="6340"/>
                      <a:pt x="15264" y="3691"/>
                    </a:cubicBezTo>
                    <a:cubicBezTo>
                      <a:pt x="15476" y="1042"/>
                      <a:pt x="11838" y="-1607"/>
                      <a:pt x="11061" y="120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0E855229-7BEA-44AD-BE71-738628B4EC08}"/>
                  </a:ext>
                </a:extLst>
              </p:cNvPr>
              <p:cNvSpPr/>
              <p:nvPr/>
            </p:nvSpPr>
            <p:spPr>
              <a:xfrm>
                <a:off x="6093410" y="2398585"/>
                <a:ext cx="6217" cy="7048"/>
              </a:xfrm>
              <a:custGeom>
                <a:avLst/>
                <a:gdLst>
                  <a:gd name="connsiteX0" fmla="*/ 3721 w 6217"/>
                  <a:gd name="connsiteY0" fmla="*/ 134 h 7048"/>
                  <a:gd name="connsiteX1" fmla="*/ 1954 w 6217"/>
                  <a:gd name="connsiteY1" fmla="*/ 2076 h 7048"/>
                  <a:gd name="connsiteX2" fmla="*/ 595 w 6217"/>
                  <a:gd name="connsiteY2" fmla="*/ 5767 h 7048"/>
                  <a:gd name="connsiteX3" fmla="*/ 5063 w 6217"/>
                  <a:gd name="connsiteY3" fmla="*/ 5856 h 7048"/>
                  <a:gd name="connsiteX4" fmla="*/ 6123 w 6217"/>
                  <a:gd name="connsiteY4" fmla="*/ 1688 h 7048"/>
                  <a:gd name="connsiteX5" fmla="*/ 3721 w 6217"/>
                  <a:gd name="connsiteY5" fmla="*/ 134 h 7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17" h="7048">
                    <a:moveTo>
                      <a:pt x="3721" y="134"/>
                    </a:moveTo>
                    <a:cubicBezTo>
                      <a:pt x="2886" y="506"/>
                      <a:pt x="2246" y="1210"/>
                      <a:pt x="1954" y="2076"/>
                    </a:cubicBezTo>
                    <a:cubicBezTo>
                      <a:pt x="1460" y="3542"/>
                      <a:pt x="-1154" y="4602"/>
                      <a:pt x="595" y="5767"/>
                    </a:cubicBezTo>
                    <a:cubicBezTo>
                      <a:pt x="2343" y="6933"/>
                      <a:pt x="4127" y="7904"/>
                      <a:pt x="5063" y="5856"/>
                    </a:cubicBezTo>
                    <a:cubicBezTo>
                      <a:pt x="5999" y="3807"/>
                      <a:pt x="6423" y="2853"/>
                      <a:pt x="6123" y="1688"/>
                    </a:cubicBezTo>
                    <a:cubicBezTo>
                      <a:pt x="5822" y="522"/>
                      <a:pt x="5363" y="-343"/>
                      <a:pt x="3721" y="13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A4E60D87-DAC7-4BB8-AB50-06B560C422DF}"/>
                  </a:ext>
                </a:extLst>
              </p:cNvPr>
              <p:cNvSpPr/>
              <p:nvPr/>
            </p:nvSpPr>
            <p:spPr>
              <a:xfrm>
                <a:off x="5506509" y="2128243"/>
                <a:ext cx="32662" cy="22212"/>
              </a:xfrm>
              <a:custGeom>
                <a:avLst/>
                <a:gdLst>
                  <a:gd name="connsiteX0" fmla="*/ 22312 w 32662"/>
                  <a:gd name="connsiteY0" fmla="*/ 2798 h 22212"/>
                  <a:gd name="connsiteX1" fmla="*/ 13994 w 32662"/>
                  <a:gd name="connsiteY1" fmla="*/ 8926 h 22212"/>
                  <a:gd name="connsiteX2" fmla="*/ 3963 w 32662"/>
                  <a:gd name="connsiteY2" fmla="*/ 14224 h 22212"/>
                  <a:gd name="connsiteX3" fmla="*/ 784 w 32662"/>
                  <a:gd name="connsiteY3" fmla="*/ 21571 h 22212"/>
                  <a:gd name="connsiteX4" fmla="*/ 8378 w 32662"/>
                  <a:gd name="connsiteY4" fmla="*/ 18639 h 22212"/>
                  <a:gd name="connsiteX5" fmla="*/ 20122 w 32662"/>
                  <a:gd name="connsiteY5" fmla="*/ 13995 h 22212"/>
                  <a:gd name="connsiteX6" fmla="*/ 28952 w 32662"/>
                  <a:gd name="connsiteY6" fmla="*/ 11293 h 22212"/>
                  <a:gd name="connsiteX7" fmla="*/ 32625 w 32662"/>
                  <a:gd name="connsiteY7" fmla="*/ 6401 h 22212"/>
                  <a:gd name="connsiteX8" fmla="*/ 22312 w 32662"/>
                  <a:gd name="connsiteY8" fmla="*/ 2798 h 2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662" h="22212">
                    <a:moveTo>
                      <a:pt x="22312" y="2798"/>
                    </a:moveTo>
                    <a:cubicBezTo>
                      <a:pt x="22312" y="2798"/>
                      <a:pt x="17014" y="6471"/>
                      <a:pt x="13994" y="8926"/>
                    </a:cubicBezTo>
                    <a:cubicBezTo>
                      <a:pt x="10974" y="11381"/>
                      <a:pt x="7142" y="10869"/>
                      <a:pt x="3963" y="14224"/>
                    </a:cubicBezTo>
                    <a:cubicBezTo>
                      <a:pt x="784" y="17580"/>
                      <a:pt x="-1176" y="20829"/>
                      <a:pt x="784" y="21571"/>
                    </a:cubicBezTo>
                    <a:cubicBezTo>
                      <a:pt x="2744" y="22313"/>
                      <a:pt x="3733" y="23337"/>
                      <a:pt x="8378" y="18639"/>
                    </a:cubicBezTo>
                    <a:cubicBezTo>
                      <a:pt x="13023" y="13942"/>
                      <a:pt x="15442" y="13747"/>
                      <a:pt x="20122" y="13995"/>
                    </a:cubicBezTo>
                    <a:cubicBezTo>
                      <a:pt x="24802" y="14242"/>
                      <a:pt x="25985" y="11787"/>
                      <a:pt x="28952" y="11293"/>
                    </a:cubicBezTo>
                    <a:cubicBezTo>
                      <a:pt x="31919" y="10798"/>
                      <a:pt x="32873" y="9332"/>
                      <a:pt x="32625" y="6401"/>
                    </a:cubicBezTo>
                    <a:cubicBezTo>
                      <a:pt x="32378" y="3469"/>
                      <a:pt x="29659" y="-4054"/>
                      <a:pt x="22312" y="279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1CA09F42-9781-4AC7-AD73-AC65EDAC1EA7}"/>
                  </a:ext>
                </a:extLst>
              </p:cNvPr>
              <p:cNvSpPr/>
              <p:nvPr/>
            </p:nvSpPr>
            <p:spPr>
              <a:xfrm>
                <a:off x="6345858" y="2189631"/>
                <a:ext cx="301198" cy="465378"/>
              </a:xfrm>
              <a:custGeom>
                <a:avLst/>
                <a:gdLst>
                  <a:gd name="connsiteX0" fmla="*/ 205955 w 301198"/>
                  <a:gd name="connsiteY0" fmla="*/ 431572 h 465378"/>
                  <a:gd name="connsiteX1" fmla="*/ 219429 w 301198"/>
                  <a:gd name="connsiteY1" fmla="*/ 421647 h 465378"/>
                  <a:gd name="connsiteX2" fmla="*/ 252313 w 301198"/>
                  <a:gd name="connsiteY2" fmla="*/ 395598 h 465378"/>
                  <a:gd name="connsiteX3" fmla="*/ 297276 w 301198"/>
                  <a:gd name="connsiteY3" fmla="*/ 348198 h 465378"/>
                  <a:gd name="connsiteX4" fmla="*/ 296252 w 301198"/>
                  <a:gd name="connsiteY4" fmla="*/ 331421 h 465378"/>
                  <a:gd name="connsiteX5" fmla="*/ 289188 w 301198"/>
                  <a:gd name="connsiteY5" fmla="*/ 324357 h 465378"/>
                  <a:gd name="connsiteX6" fmla="*/ 262980 w 301198"/>
                  <a:gd name="connsiteY6" fmla="*/ 306696 h 465378"/>
                  <a:gd name="connsiteX7" fmla="*/ 270344 w 301198"/>
                  <a:gd name="connsiteY7" fmla="*/ 291985 h 465378"/>
                  <a:gd name="connsiteX8" fmla="*/ 274618 w 301198"/>
                  <a:gd name="connsiteY8" fmla="*/ 283296 h 465378"/>
                  <a:gd name="connsiteX9" fmla="*/ 266812 w 301198"/>
                  <a:gd name="connsiteY9" fmla="*/ 277557 h 465378"/>
                  <a:gd name="connsiteX10" fmla="*/ 260048 w 301198"/>
                  <a:gd name="connsiteY10" fmla="*/ 272259 h 465378"/>
                  <a:gd name="connsiteX11" fmla="*/ 259748 w 301198"/>
                  <a:gd name="connsiteY11" fmla="*/ 264170 h 465378"/>
                  <a:gd name="connsiteX12" fmla="*/ 261814 w 301198"/>
                  <a:gd name="connsiteY12" fmla="*/ 257848 h 465378"/>
                  <a:gd name="connsiteX13" fmla="*/ 251801 w 301198"/>
                  <a:gd name="connsiteY13" fmla="*/ 254898 h 465378"/>
                  <a:gd name="connsiteX14" fmla="*/ 247686 w 301198"/>
                  <a:gd name="connsiteY14" fmla="*/ 246068 h 465378"/>
                  <a:gd name="connsiteX15" fmla="*/ 251660 w 301198"/>
                  <a:gd name="connsiteY15" fmla="*/ 237821 h 465378"/>
                  <a:gd name="connsiteX16" fmla="*/ 248127 w 301198"/>
                  <a:gd name="connsiteY16" fmla="*/ 228708 h 465378"/>
                  <a:gd name="connsiteX17" fmla="*/ 250777 w 301198"/>
                  <a:gd name="connsiteY17" fmla="*/ 220019 h 465378"/>
                  <a:gd name="connsiteX18" fmla="*/ 258724 w 301198"/>
                  <a:gd name="connsiteY18" fmla="*/ 213838 h 465378"/>
                  <a:gd name="connsiteX19" fmla="*/ 257399 w 301198"/>
                  <a:gd name="connsiteY19" fmla="*/ 199569 h 465378"/>
                  <a:gd name="connsiteX20" fmla="*/ 251218 w 301198"/>
                  <a:gd name="connsiteY20" fmla="*/ 190138 h 465378"/>
                  <a:gd name="connsiteX21" fmla="*/ 242829 w 301198"/>
                  <a:gd name="connsiteY21" fmla="*/ 172195 h 465378"/>
                  <a:gd name="connsiteX22" fmla="*/ 234723 w 301198"/>
                  <a:gd name="connsiteY22" fmla="*/ 164831 h 465378"/>
                  <a:gd name="connsiteX23" fmla="*/ 231933 w 301198"/>
                  <a:gd name="connsiteY23" fmla="*/ 154235 h 465378"/>
                  <a:gd name="connsiteX24" fmla="*/ 240463 w 301198"/>
                  <a:gd name="connsiteY24" fmla="*/ 142755 h 465378"/>
                  <a:gd name="connsiteX25" fmla="*/ 254309 w 301198"/>
                  <a:gd name="connsiteY25" fmla="*/ 126861 h 465378"/>
                  <a:gd name="connsiteX26" fmla="*/ 255033 w 301198"/>
                  <a:gd name="connsiteY26" fmla="*/ 115823 h 465378"/>
                  <a:gd name="connsiteX27" fmla="*/ 242670 w 301198"/>
                  <a:gd name="connsiteY27" fmla="*/ 104786 h 465378"/>
                  <a:gd name="connsiteX28" fmla="*/ 230167 w 301198"/>
                  <a:gd name="connsiteY28" fmla="*/ 97280 h 465378"/>
                  <a:gd name="connsiteX29" fmla="*/ 218988 w 301198"/>
                  <a:gd name="connsiteY29" fmla="*/ 88750 h 465378"/>
                  <a:gd name="connsiteX30" fmla="*/ 215738 w 301198"/>
                  <a:gd name="connsiteY30" fmla="*/ 79920 h 465378"/>
                  <a:gd name="connsiteX31" fmla="*/ 217946 w 301198"/>
                  <a:gd name="connsiteY31" fmla="*/ 72114 h 465378"/>
                  <a:gd name="connsiteX32" fmla="*/ 222520 w 301198"/>
                  <a:gd name="connsiteY32" fmla="*/ 65933 h 465378"/>
                  <a:gd name="connsiteX33" fmla="*/ 217363 w 301198"/>
                  <a:gd name="connsiteY33" fmla="*/ 61818 h 465378"/>
                  <a:gd name="connsiteX34" fmla="*/ 214855 w 301198"/>
                  <a:gd name="connsiteY34" fmla="*/ 58286 h 465378"/>
                  <a:gd name="connsiteX35" fmla="*/ 223685 w 301198"/>
                  <a:gd name="connsiteY35" fmla="*/ 56520 h 465378"/>
                  <a:gd name="connsiteX36" fmla="*/ 228701 w 301198"/>
                  <a:gd name="connsiteY36" fmla="*/ 52811 h 465378"/>
                  <a:gd name="connsiteX37" fmla="*/ 226935 w 301198"/>
                  <a:gd name="connsiteY37" fmla="*/ 51045 h 465378"/>
                  <a:gd name="connsiteX38" fmla="*/ 236207 w 301198"/>
                  <a:gd name="connsiteY38" fmla="*/ 34056 h 465378"/>
                  <a:gd name="connsiteX39" fmla="*/ 233770 w 301198"/>
                  <a:gd name="connsiteY39" fmla="*/ 22347 h 465378"/>
                  <a:gd name="connsiteX40" fmla="*/ 219642 w 301198"/>
                  <a:gd name="connsiteY40" fmla="*/ 17491 h 465378"/>
                  <a:gd name="connsiteX41" fmla="*/ 197125 w 301198"/>
                  <a:gd name="connsiteY41" fmla="*/ 1826 h 465378"/>
                  <a:gd name="connsiteX42" fmla="*/ 183438 w 301198"/>
                  <a:gd name="connsiteY42" fmla="*/ 6683 h 465378"/>
                  <a:gd name="connsiteX43" fmla="*/ 168868 w 301198"/>
                  <a:gd name="connsiteY43" fmla="*/ 9332 h 465378"/>
                  <a:gd name="connsiteX44" fmla="*/ 148788 w 301198"/>
                  <a:gd name="connsiteY44" fmla="*/ 18374 h 465378"/>
                  <a:gd name="connsiteX45" fmla="*/ 140612 w 301198"/>
                  <a:gd name="connsiteY45" fmla="*/ 31407 h 465378"/>
                  <a:gd name="connsiteX46" fmla="*/ 139075 w 301198"/>
                  <a:gd name="connsiteY46" fmla="*/ 54136 h 465378"/>
                  <a:gd name="connsiteX47" fmla="*/ 127808 w 301198"/>
                  <a:gd name="connsiteY47" fmla="*/ 60317 h 465378"/>
                  <a:gd name="connsiteX48" fmla="*/ 121185 w 301198"/>
                  <a:gd name="connsiteY48" fmla="*/ 68935 h 465378"/>
                  <a:gd name="connsiteX49" fmla="*/ 113468 w 301198"/>
                  <a:gd name="connsiteY49" fmla="*/ 73792 h 465378"/>
                  <a:gd name="connsiteX50" fmla="*/ 101105 w 301198"/>
                  <a:gd name="connsiteY50" fmla="*/ 68494 h 465378"/>
                  <a:gd name="connsiteX51" fmla="*/ 90280 w 301198"/>
                  <a:gd name="connsiteY51" fmla="*/ 64291 h 465378"/>
                  <a:gd name="connsiteX52" fmla="*/ 80796 w 301198"/>
                  <a:gd name="connsiteY52" fmla="*/ 67381 h 465378"/>
                  <a:gd name="connsiteX53" fmla="*/ 58721 w 301198"/>
                  <a:gd name="connsiteY53" fmla="*/ 70260 h 465378"/>
                  <a:gd name="connsiteX54" fmla="*/ 45475 w 301198"/>
                  <a:gd name="connsiteY54" fmla="*/ 66286 h 465378"/>
                  <a:gd name="connsiteX55" fmla="*/ 24937 w 301198"/>
                  <a:gd name="connsiteY55" fmla="*/ 42003 h 465378"/>
                  <a:gd name="connsiteX56" fmla="*/ 5298 w 301198"/>
                  <a:gd name="connsiteY56" fmla="*/ 48184 h 465378"/>
                  <a:gd name="connsiteX57" fmla="*/ 0 w 301198"/>
                  <a:gd name="connsiteY57" fmla="*/ 51505 h 465378"/>
                  <a:gd name="connsiteX58" fmla="*/ 4433 w 301198"/>
                  <a:gd name="connsiteY58" fmla="*/ 60246 h 465378"/>
                  <a:gd name="connsiteX59" fmla="*/ 24442 w 301198"/>
                  <a:gd name="connsiteY59" fmla="*/ 72609 h 465378"/>
                  <a:gd name="connsiteX60" fmla="*/ 36504 w 301198"/>
                  <a:gd name="connsiteY60" fmla="*/ 79973 h 465378"/>
                  <a:gd name="connsiteX61" fmla="*/ 52116 w 301198"/>
                  <a:gd name="connsiteY61" fmla="*/ 82905 h 465378"/>
                  <a:gd name="connsiteX62" fmla="*/ 64760 w 301198"/>
                  <a:gd name="connsiteY62" fmla="*/ 90269 h 465378"/>
                  <a:gd name="connsiteX63" fmla="*/ 77122 w 301198"/>
                  <a:gd name="connsiteY63" fmla="*/ 106463 h 465378"/>
                  <a:gd name="connsiteX64" fmla="*/ 75074 w 301198"/>
                  <a:gd name="connsiteY64" fmla="*/ 117642 h 465378"/>
                  <a:gd name="connsiteX65" fmla="*/ 78005 w 301198"/>
                  <a:gd name="connsiteY65" fmla="*/ 126172 h 465378"/>
                  <a:gd name="connsiteX66" fmla="*/ 81538 w 301198"/>
                  <a:gd name="connsiteY66" fmla="*/ 137652 h 465378"/>
                  <a:gd name="connsiteX67" fmla="*/ 81538 w 301198"/>
                  <a:gd name="connsiteY67" fmla="*/ 149431 h 465378"/>
                  <a:gd name="connsiteX68" fmla="*/ 88319 w 301198"/>
                  <a:gd name="connsiteY68" fmla="*/ 164142 h 465378"/>
                  <a:gd name="connsiteX69" fmla="*/ 83304 w 301198"/>
                  <a:gd name="connsiteY69" fmla="*/ 174456 h 465378"/>
                  <a:gd name="connsiteX70" fmla="*/ 82421 w 301198"/>
                  <a:gd name="connsiteY70" fmla="*/ 188284 h 465378"/>
                  <a:gd name="connsiteX71" fmla="*/ 93017 w 301198"/>
                  <a:gd name="connsiteY71" fmla="*/ 199463 h 465378"/>
                  <a:gd name="connsiteX72" fmla="*/ 95242 w 301198"/>
                  <a:gd name="connsiteY72" fmla="*/ 209352 h 465378"/>
                  <a:gd name="connsiteX73" fmla="*/ 108505 w 301198"/>
                  <a:gd name="connsiteY73" fmla="*/ 210606 h 465378"/>
                  <a:gd name="connsiteX74" fmla="*/ 123693 w 301198"/>
                  <a:gd name="connsiteY74" fmla="*/ 220726 h 465378"/>
                  <a:gd name="connsiteX75" fmla="*/ 126854 w 301198"/>
                  <a:gd name="connsiteY75" fmla="*/ 242872 h 465378"/>
                  <a:gd name="connsiteX76" fmla="*/ 110412 w 301198"/>
                  <a:gd name="connsiteY76" fmla="*/ 251702 h 465378"/>
                  <a:gd name="connsiteX77" fmla="*/ 96479 w 301198"/>
                  <a:gd name="connsiteY77" fmla="*/ 265000 h 465378"/>
                  <a:gd name="connsiteX78" fmla="*/ 84452 w 301198"/>
                  <a:gd name="connsiteY78" fmla="*/ 279552 h 465378"/>
                  <a:gd name="connsiteX79" fmla="*/ 60398 w 301198"/>
                  <a:gd name="connsiteY79" fmla="*/ 296630 h 465378"/>
                  <a:gd name="connsiteX80" fmla="*/ 45211 w 301198"/>
                  <a:gd name="connsiteY80" fmla="*/ 315615 h 465378"/>
                  <a:gd name="connsiteX81" fmla="*/ 24972 w 301198"/>
                  <a:gd name="connsiteY81" fmla="*/ 320683 h 465378"/>
                  <a:gd name="connsiteX82" fmla="*/ 12945 w 301198"/>
                  <a:gd name="connsiteY82" fmla="*/ 340940 h 465378"/>
                  <a:gd name="connsiteX83" fmla="*/ 13581 w 301198"/>
                  <a:gd name="connsiteY83" fmla="*/ 359924 h 465378"/>
                  <a:gd name="connsiteX84" fmla="*/ 15488 w 301198"/>
                  <a:gd name="connsiteY84" fmla="*/ 369408 h 465378"/>
                  <a:gd name="connsiteX85" fmla="*/ 16106 w 301198"/>
                  <a:gd name="connsiteY85" fmla="*/ 382070 h 465378"/>
                  <a:gd name="connsiteX86" fmla="*/ 22429 w 301198"/>
                  <a:gd name="connsiteY86" fmla="*/ 405488 h 465378"/>
                  <a:gd name="connsiteX87" fmla="*/ 15488 w 301198"/>
                  <a:gd name="connsiteY87" fmla="*/ 433956 h 465378"/>
                  <a:gd name="connsiteX88" fmla="*/ 37617 w 301198"/>
                  <a:gd name="connsiteY88" fmla="*/ 445983 h 465378"/>
                  <a:gd name="connsiteX89" fmla="*/ 57255 w 301198"/>
                  <a:gd name="connsiteY89" fmla="*/ 461877 h 465378"/>
                  <a:gd name="connsiteX90" fmla="*/ 89520 w 301198"/>
                  <a:gd name="connsiteY90" fmla="*/ 463131 h 465378"/>
                  <a:gd name="connsiteX91" fmla="*/ 123693 w 301198"/>
                  <a:gd name="connsiteY91" fmla="*/ 453012 h 465378"/>
                  <a:gd name="connsiteX92" fmla="*/ 159773 w 301198"/>
                  <a:gd name="connsiteY92" fmla="*/ 445418 h 465378"/>
                  <a:gd name="connsiteX93" fmla="*/ 192674 w 301198"/>
                  <a:gd name="connsiteY93" fmla="*/ 440349 h 465378"/>
                  <a:gd name="connsiteX94" fmla="*/ 197972 w 301198"/>
                  <a:gd name="connsiteY94" fmla="*/ 440349 h 465378"/>
                  <a:gd name="connsiteX95" fmla="*/ 205955 w 301198"/>
                  <a:gd name="connsiteY95" fmla="*/ 431572 h 46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301198" h="465378">
                    <a:moveTo>
                      <a:pt x="205955" y="431572"/>
                    </a:moveTo>
                    <a:cubicBezTo>
                      <a:pt x="208162" y="429806"/>
                      <a:pt x="213902" y="424067"/>
                      <a:pt x="219429" y="421647"/>
                    </a:cubicBezTo>
                    <a:cubicBezTo>
                      <a:pt x="224957" y="419228"/>
                      <a:pt x="245478" y="401991"/>
                      <a:pt x="252313" y="395598"/>
                    </a:cubicBezTo>
                    <a:cubicBezTo>
                      <a:pt x="259148" y="389205"/>
                      <a:pt x="288888" y="357328"/>
                      <a:pt x="297276" y="348198"/>
                    </a:cubicBezTo>
                    <a:cubicBezTo>
                      <a:pt x="305665" y="339067"/>
                      <a:pt x="298300" y="333787"/>
                      <a:pt x="296252" y="331421"/>
                    </a:cubicBezTo>
                    <a:cubicBezTo>
                      <a:pt x="294321" y="328677"/>
                      <a:pt x="291931" y="326288"/>
                      <a:pt x="289188" y="324357"/>
                    </a:cubicBezTo>
                    <a:cubicBezTo>
                      <a:pt x="284914" y="321425"/>
                      <a:pt x="273735" y="311994"/>
                      <a:pt x="262980" y="306696"/>
                    </a:cubicBezTo>
                    <a:cubicBezTo>
                      <a:pt x="252225" y="301398"/>
                      <a:pt x="265929" y="293451"/>
                      <a:pt x="270344" y="291985"/>
                    </a:cubicBezTo>
                    <a:cubicBezTo>
                      <a:pt x="274759" y="290519"/>
                      <a:pt x="274618" y="286104"/>
                      <a:pt x="274618" y="283296"/>
                    </a:cubicBezTo>
                    <a:cubicBezTo>
                      <a:pt x="274618" y="280488"/>
                      <a:pt x="270485" y="278298"/>
                      <a:pt x="266812" y="277557"/>
                    </a:cubicBezTo>
                    <a:cubicBezTo>
                      <a:pt x="263139" y="276815"/>
                      <a:pt x="263139" y="274466"/>
                      <a:pt x="260048" y="272259"/>
                    </a:cubicBezTo>
                    <a:cubicBezTo>
                      <a:pt x="256958" y="270051"/>
                      <a:pt x="256357" y="265194"/>
                      <a:pt x="259748" y="264170"/>
                    </a:cubicBezTo>
                    <a:cubicBezTo>
                      <a:pt x="263139" y="263146"/>
                      <a:pt x="265046" y="260938"/>
                      <a:pt x="261814" y="257848"/>
                    </a:cubicBezTo>
                    <a:cubicBezTo>
                      <a:pt x="258582" y="254757"/>
                      <a:pt x="254750" y="255040"/>
                      <a:pt x="251801" y="254898"/>
                    </a:cubicBezTo>
                    <a:cubicBezTo>
                      <a:pt x="248851" y="254757"/>
                      <a:pt x="247686" y="249742"/>
                      <a:pt x="247686" y="246068"/>
                    </a:cubicBezTo>
                    <a:cubicBezTo>
                      <a:pt x="247766" y="242876"/>
                      <a:pt x="249213" y="239873"/>
                      <a:pt x="251660" y="237821"/>
                    </a:cubicBezTo>
                    <a:cubicBezTo>
                      <a:pt x="253867" y="235613"/>
                      <a:pt x="248851" y="231499"/>
                      <a:pt x="248127" y="228708"/>
                    </a:cubicBezTo>
                    <a:cubicBezTo>
                      <a:pt x="247404" y="225918"/>
                      <a:pt x="250777" y="222810"/>
                      <a:pt x="250777" y="220019"/>
                    </a:cubicBezTo>
                    <a:cubicBezTo>
                      <a:pt x="250777" y="217229"/>
                      <a:pt x="254009" y="214863"/>
                      <a:pt x="258724" y="213838"/>
                    </a:cubicBezTo>
                    <a:cubicBezTo>
                      <a:pt x="263439" y="212814"/>
                      <a:pt x="258282" y="201917"/>
                      <a:pt x="257399" y="199569"/>
                    </a:cubicBezTo>
                    <a:cubicBezTo>
                      <a:pt x="255747" y="196176"/>
                      <a:pt x="253670" y="193007"/>
                      <a:pt x="251218" y="190138"/>
                    </a:cubicBezTo>
                    <a:cubicBezTo>
                      <a:pt x="248710" y="187048"/>
                      <a:pt x="245620" y="175427"/>
                      <a:pt x="242829" y="172195"/>
                    </a:cubicBezTo>
                    <a:cubicBezTo>
                      <a:pt x="240039" y="168963"/>
                      <a:pt x="240322" y="167180"/>
                      <a:pt x="234723" y="164831"/>
                    </a:cubicBezTo>
                    <a:cubicBezTo>
                      <a:pt x="229125" y="162482"/>
                      <a:pt x="232816" y="157625"/>
                      <a:pt x="231933" y="154235"/>
                    </a:cubicBezTo>
                    <a:cubicBezTo>
                      <a:pt x="231050" y="150844"/>
                      <a:pt x="237531" y="146287"/>
                      <a:pt x="240463" y="142755"/>
                    </a:cubicBezTo>
                    <a:cubicBezTo>
                      <a:pt x="243395" y="139223"/>
                      <a:pt x="249734" y="131276"/>
                      <a:pt x="254309" y="126861"/>
                    </a:cubicBezTo>
                    <a:cubicBezTo>
                      <a:pt x="258883" y="122446"/>
                      <a:pt x="257682" y="117589"/>
                      <a:pt x="255033" y="115823"/>
                    </a:cubicBezTo>
                    <a:cubicBezTo>
                      <a:pt x="250206" y="113021"/>
                      <a:pt x="246000" y="109265"/>
                      <a:pt x="242670" y="104786"/>
                    </a:cubicBezTo>
                    <a:cubicBezTo>
                      <a:pt x="237090" y="97580"/>
                      <a:pt x="235765" y="97421"/>
                      <a:pt x="230167" y="97280"/>
                    </a:cubicBezTo>
                    <a:cubicBezTo>
                      <a:pt x="224568" y="97139"/>
                      <a:pt x="223244" y="91540"/>
                      <a:pt x="218988" y="88750"/>
                    </a:cubicBezTo>
                    <a:cubicBezTo>
                      <a:pt x="214732" y="85960"/>
                      <a:pt x="215738" y="83293"/>
                      <a:pt x="215738" y="79920"/>
                    </a:cubicBezTo>
                    <a:cubicBezTo>
                      <a:pt x="215738" y="76547"/>
                      <a:pt x="215597" y="73580"/>
                      <a:pt x="217946" y="72114"/>
                    </a:cubicBezTo>
                    <a:cubicBezTo>
                      <a:pt x="220242" y="70755"/>
                      <a:pt x="221891" y="68526"/>
                      <a:pt x="222520" y="65933"/>
                    </a:cubicBezTo>
                    <a:cubicBezTo>
                      <a:pt x="222962" y="63584"/>
                      <a:pt x="220454" y="61959"/>
                      <a:pt x="217363" y="61818"/>
                    </a:cubicBezTo>
                    <a:cubicBezTo>
                      <a:pt x="214273" y="61677"/>
                      <a:pt x="214414" y="59893"/>
                      <a:pt x="214855" y="58286"/>
                    </a:cubicBezTo>
                    <a:cubicBezTo>
                      <a:pt x="215297" y="56679"/>
                      <a:pt x="220012" y="57103"/>
                      <a:pt x="223685" y="56520"/>
                    </a:cubicBezTo>
                    <a:cubicBezTo>
                      <a:pt x="225738" y="55906"/>
                      <a:pt x="227512" y="54594"/>
                      <a:pt x="228701" y="52811"/>
                    </a:cubicBezTo>
                    <a:cubicBezTo>
                      <a:pt x="227965" y="52391"/>
                      <a:pt x="227355" y="51782"/>
                      <a:pt x="226935" y="51045"/>
                    </a:cubicBezTo>
                    <a:cubicBezTo>
                      <a:pt x="224728" y="47072"/>
                      <a:pt x="234211" y="37147"/>
                      <a:pt x="236207" y="34056"/>
                    </a:cubicBezTo>
                    <a:cubicBezTo>
                      <a:pt x="238203" y="30966"/>
                      <a:pt x="236648" y="26992"/>
                      <a:pt x="233770" y="22347"/>
                    </a:cubicBezTo>
                    <a:cubicBezTo>
                      <a:pt x="230891" y="17703"/>
                      <a:pt x="226494" y="17491"/>
                      <a:pt x="219642" y="17491"/>
                    </a:cubicBezTo>
                    <a:cubicBezTo>
                      <a:pt x="212789" y="17491"/>
                      <a:pt x="203747" y="6683"/>
                      <a:pt x="197125" y="1826"/>
                    </a:cubicBezTo>
                    <a:cubicBezTo>
                      <a:pt x="190502" y="-3031"/>
                      <a:pt x="185645" y="2921"/>
                      <a:pt x="183438" y="6683"/>
                    </a:cubicBezTo>
                    <a:cubicBezTo>
                      <a:pt x="181230" y="10444"/>
                      <a:pt x="177486" y="10427"/>
                      <a:pt x="168868" y="9332"/>
                    </a:cubicBezTo>
                    <a:cubicBezTo>
                      <a:pt x="160250" y="8237"/>
                      <a:pt x="155852" y="14630"/>
                      <a:pt x="148788" y="18374"/>
                    </a:cubicBezTo>
                    <a:cubicBezTo>
                      <a:pt x="141724" y="22118"/>
                      <a:pt x="145027" y="27875"/>
                      <a:pt x="140612" y="31407"/>
                    </a:cubicBezTo>
                    <a:cubicBezTo>
                      <a:pt x="136197" y="34939"/>
                      <a:pt x="140170" y="45306"/>
                      <a:pt x="139075" y="54136"/>
                    </a:cubicBezTo>
                    <a:cubicBezTo>
                      <a:pt x="137980" y="62966"/>
                      <a:pt x="132665" y="59434"/>
                      <a:pt x="127808" y="60317"/>
                    </a:cubicBezTo>
                    <a:cubicBezTo>
                      <a:pt x="122951" y="61200"/>
                      <a:pt x="122510" y="64291"/>
                      <a:pt x="121185" y="68935"/>
                    </a:cubicBezTo>
                    <a:cubicBezTo>
                      <a:pt x="119861" y="73580"/>
                      <a:pt x="118978" y="74887"/>
                      <a:pt x="113468" y="73792"/>
                    </a:cubicBezTo>
                    <a:cubicBezTo>
                      <a:pt x="107958" y="72697"/>
                      <a:pt x="105291" y="68494"/>
                      <a:pt x="101105" y="68494"/>
                    </a:cubicBezTo>
                    <a:cubicBezTo>
                      <a:pt x="97143" y="68276"/>
                      <a:pt x="93351" y="66804"/>
                      <a:pt x="90280" y="64291"/>
                    </a:cubicBezTo>
                    <a:cubicBezTo>
                      <a:pt x="87189" y="62083"/>
                      <a:pt x="84540" y="62525"/>
                      <a:pt x="80796" y="67381"/>
                    </a:cubicBezTo>
                    <a:cubicBezTo>
                      <a:pt x="77052" y="72238"/>
                      <a:pt x="63348" y="70260"/>
                      <a:pt x="58721" y="70260"/>
                    </a:cubicBezTo>
                    <a:cubicBezTo>
                      <a:pt x="54014" y="70242"/>
                      <a:pt x="49414" y="68862"/>
                      <a:pt x="45475" y="66286"/>
                    </a:cubicBezTo>
                    <a:cubicBezTo>
                      <a:pt x="41272" y="63637"/>
                      <a:pt x="30906" y="51275"/>
                      <a:pt x="24937" y="42003"/>
                    </a:cubicBezTo>
                    <a:cubicBezTo>
                      <a:pt x="18967" y="32732"/>
                      <a:pt x="10367" y="41332"/>
                      <a:pt x="5298" y="48184"/>
                    </a:cubicBezTo>
                    <a:cubicBezTo>
                      <a:pt x="4101" y="50011"/>
                      <a:pt x="2166" y="51223"/>
                      <a:pt x="0" y="51505"/>
                    </a:cubicBezTo>
                    <a:cubicBezTo>
                      <a:pt x="141" y="55037"/>
                      <a:pt x="1042" y="59116"/>
                      <a:pt x="4433" y="60246"/>
                    </a:cubicBezTo>
                    <a:cubicBezTo>
                      <a:pt x="10614" y="62313"/>
                      <a:pt x="21793" y="69659"/>
                      <a:pt x="24442" y="72609"/>
                    </a:cubicBezTo>
                    <a:cubicBezTo>
                      <a:pt x="27091" y="75558"/>
                      <a:pt x="32389" y="79973"/>
                      <a:pt x="36504" y="79973"/>
                    </a:cubicBezTo>
                    <a:cubicBezTo>
                      <a:pt x="40619" y="79973"/>
                      <a:pt x="47701" y="80255"/>
                      <a:pt x="52116" y="82905"/>
                    </a:cubicBezTo>
                    <a:cubicBezTo>
                      <a:pt x="56531" y="85554"/>
                      <a:pt x="59462" y="86437"/>
                      <a:pt x="64760" y="90269"/>
                    </a:cubicBezTo>
                    <a:cubicBezTo>
                      <a:pt x="70058" y="94101"/>
                      <a:pt x="79489" y="101748"/>
                      <a:pt x="77122" y="106463"/>
                    </a:cubicBezTo>
                    <a:cubicBezTo>
                      <a:pt x="74756" y="111179"/>
                      <a:pt x="73590" y="114411"/>
                      <a:pt x="75074" y="117642"/>
                    </a:cubicBezTo>
                    <a:cubicBezTo>
                      <a:pt x="76558" y="120874"/>
                      <a:pt x="75657" y="124106"/>
                      <a:pt x="78005" y="126172"/>
                    </a:cubicBezTo>
                    <a:cubicBezTo>
                      <a:pt x="80354" y="128239"/>
                      <a:pt x="85953" y="133819"/>
                      <a:pt x="81538" y="137652"/>
                    </a:cubicBezTo>
                    <a:cubicBezTo>
                      <a:pt x="77122" y="141484"/>
                      <a:pt x="77122" y="145599"/>
                      <a:pt x="81538" y="149431"/>
                    </a:cubicBezTo>
                    <a:cubicBezTo>
                      <a:pt x="85953" y="153263"/>
                      <a:pt x="90668" y="157961"/>
                      <a:pt x="88319" y="164142"/>
                    </a:cubicBezTo>
                    <a:cubicBezTo>
                      <a:pt x="85970" y="170323"/>
                      <a:pt x="86253" y="172389"/>
                      <a:pt x="83304" y="174456"/>
                    </a:cubicBezTo>
                    <a:cubicBezTo>
                      <a:pt x="80354" y="176522"/>
                      <a:pt x="78606" y="185334"/>
                      <a:pt x="82421" y="188284"/>
                    </a:cubicBezTo>
                    <a:cubicBezTo>
                      <a:pt x="86235" y="191233"/>
                      <a:pt x="91851" y="195931"/>
                      <a:pt x="93017" y="199463"/>
                    </a:cubicBezTo>
                    <a:cubicBezTo>
                      <a:pt x="94133" y="202664"/>
                      <a:pt x="94880" y="205982"/>
                      <a:pt x="95242" y="209352"/>
                    </a:cubicBezTo>
                    <a:cubicBezTo>
                      <a:pt x="101088" y="208487"/>
                      <a:pt x="105838" y="206650"/>
                      <a:pt x="108505" y="210606"/>
                    </a:cubicBezTo>
                    <a:cubicBezTo>
                      <a:pt x="112302" y="216293"/>
                      <a:pt x="115463" y="214403"/>
                      <a:pt x="123693" y="220726"/>
                    </a:cubicBezTo>
                    <a:cubicBezTo>
                      <a:pt x="131923" y="227048"/>
                      <a:pt x="126218" y="231481"/>
                      <a:pt x="126854" y="242872"/>
                    </a:cubicBezTo>
                    <a:cubicBezTo>
                      <a:pt x="127490" y="254263"/>
                      <a:pt x="119896" y="248576"/>
                      <a:pt x="110412" y="251702"/>
                    </a:cubicBezTo>
                    <a:cubicBezTo>
                      <a:pt x="100929" y="254828"/>
                      <a:pt x="104708" y="256770"/>
                      <a:pt x="96479" y="265000"/>
                    </a:cubicBezTo>
                    <a:cubicBezTo>
                      <a:pt x="88249" y="273230"/>
                      <a:pt x="92681" y="269415"/>
                      <a:pt x="84452" y="279552"/>
                    </a:cubicBezTo>
                    <a:cubicBezTo>
                      <a:pt x="78331" y="287531"/>
                      <a:pt x="69949" y="293482"/>
                      <a:pt x="60398" y="296630"/>
                    </a:cubicBezTo>
                    <a:cubicBezTo>
                      <a:pt x="52804" y="299173"/>
                      <a:pt x="48389" y="303588"/>
                      <a:pt x="45211" y="315615"/>
                    </a:cubicBezTo>
                    <a:cubicBezTo>
                      <a:pt x="42032" y="327641"/>
                      <a:pt x="34473" y="324445"/>
                      <a:pt x="24972" y="320683"/>
                    </a:cubicBezTo>
                    <a:cubicBezTo>
                      <a:pt x="15470" y="316921"/>
                      <a:pt x="18632" y="334599"/>
                      <a:pt x="12945" y="340940"/>
                    </a:cubicBezTo>
                    <a:cubicBezTo>
                      <a:pt x="7259" y="347280"/>
                      <a:pt x="9148" y="353584"/>
                      <a:pt x="13581" y="359924"/>
                    </a:cubicBezTo>
                    <a:cubicBezTo>
                      <a:pt x="18013" y="366264"/>
                      <a:pt x="18013" y="361814"/>
                      <a:pt x="15488" y="369408"/>
                    </a:cubicBezTo>
                    <a:cubicBezTo>
                      <a:pt x="12963" y="377002"/>
                      <a:pt x="12309" y="375730"/>
                      <a:pt x="16106" y="382070"/>
                    </a:cubicBezTo>
                    <a:cubicBezTo>
                      <a:pt x="19903" y="388410"/>
                      <a:pt x="19903" y="392826"/>
                      <a:pt x="22429" y="405488"/>
                    </a:cubicBezTo>
                    <a:cubicBezTo>
                      <a:pt x="24954" y="418150"/>
                      <a:pt x="16742" y="426363"/>
                      <a:pt x="15488" y="433956"/>
                    </a:cubicBezTo>
                    <a:cubicBezTo>
                      <a:pt x="14234" y="441550"/>
                      <a:pt x="30023" y="444076"/>
                      <a:pt x="37617" y="445983"/>
                    </a:cubicBezTo>
                    <a:cubicBezTo>
                      <a:pt x="45211" y="447890"/>
                      <a:pt x="51550" y="454813"/>
                      <a:pt x="57255" y="461877"/>
                    </a:cubicBezTo>
                    <a:cubicBezTo>
                      <a:pt x="62959" y="468942"/>
                      <a:pt x="75586" y="463131"/>
                      <a:pt x="89520" y="463131"/>
                    </a:cubicBezTo>
                    <a:cubicBezTo>
                      <a:pt x="103454" y="463131"/>
                      <a:pt x="106598" y="458080"/>
                      <a:pt x="123693" y="453012"/>
                    </a:cubicBezTo>
                    <a:cubicBezTo>
                      <a:pt x="140788" y="447943"/>
                      <a:pt x="150183" y="447325"/>
                      <a:pt x="159773" y="445418"/>
                    </a:cubicBezTo>
                    <a:cubicBezTo>
                      <a:pt x="169362" y="443511"/>
                      <a:pt x="182537" y="440349"/>
                      <a:pt x="192674" y="440349"/>
                    </a:cubicBezTo>
                    <a:lnTo>
                      <a:pt x="197972" y="440349"/>
                    </a:lnTo>
                    <a:cubicBezTo>
                      <a:pt x="200271" y="437114"/>
                      <a:pt x="202951" y="434167"/>
                      <a:pt x="205955" y="43157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327E60B0-9D4A-4BD7-AEE6-ABD650DC7402}"/>
                  </a:ext>
                </a:extLst>
              </p:cNvPr>
              <p:cNvSpPr/>
              <p:nvPr/>
            </p:nvSpPr>
            <p:spPr>
              <a:xfrm>
                <a:off x="6351637" y="2505905"/>
                <a:ext cx="11340" cy="9963"/>
              </a:xfrm>
              <a:custGeom>
                <a:avLst/>
                <a:gdLst>
                  <a:gd name="connsiteX0" fmla="*/ 4535 w 11340"/>
                  <a:gd name="connsiteY0" fmla="*/ 1566 h 9963"/>
                  <a:gd name="connsiteX1" fmla="*/ 667 w 11340"/>
                  <a:gd name="connsiteY1" fmla="*/ 559 h 9963"/>
                  <a:gd name="connsiteX2" fmla="*/ 1674 w 11340"/>
                  <a:gd name="connsiteY2" fmla="*/ 4939 h 9963"/>
                  <a:gd name="connsiteX3" fmla="*/ 4535 w 11340"/>
                  <a:gd name="connsiteY3" fmla="*/ 9160 h 9963"/>
                  <a:gd name="connsiteX4" fmla="*/ 11299 w 11340"/>
                  <a:gd name="connsiteY4" fmla="*/ 8330 h 9963"/>
                  <a:gd name="connsiteX5" fmla="*/ 7078 w 11340"/>
                  <a:gd name="connsiteY5" fmla="*/ 4939 h 9963"/>
                  <a:gd name="connsiteX6" fmla="*/ 4535 w 11340"/>
                  <a:gd name="connsiteY6" fmla="*/ 1566 h 9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40" h="9963">
                    <a:moveTo>
                      <a:pt x="4535" y="1566"/>
                    </a:moveTo>
                    <a:cubicBezTo>
                      <a:pt x="4535" y="1566"/>
                      <a:pt x="1003" y="-1136"/>
                      <a:pt x="667" y="559"/>
                    </a:cubicBezTo>
                    <a:cubicBezTo>
                      <a:pt x="332" y="2254"/>
                      <a:pt x="-1099" y="3932"/>
                      <a:pt x="1674" y="4939"/>
                    </a:cubicBezTo>
                    <a:cubicBezTo>
                      <a:pt x="4447" y="5945"/>
                      <a:pt x="1339" y="8824"/>
                      <a:pt x="4535" y="9160"/>
                    </a:cubicBezTo>
                    <a:cubicBezTo>
                      <a:pt x="7732" y="9495"/>
                      <a:pt x="11794" y="11191"/>
                      <a:pt x="11299" y="8330"/>
                    </a:cubicBezTo>
                    <a:cubicBezTo>
                      <a:pt x="10805" y="5468"/>
                      <a:pt x="7767" y="7305"/>
                      <a:pt x="7078" y="4939"/>
                    </a:cubicBezTo>
                    <a:cubicBezTo>
                      <a:pt x="6390" y="2572"/>
                      <a:pt x="6902" y="3261"/>
                      <a:pt x="4535" y="156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0FC0EBC6-079C-4CF9-8C1E-396CFFCA2183}"/>
                  </a:ext>
                </a:extLst>
              </p:cNvPr>
              <p:cNvSpPr/>
              <p:nvPr/>
            </p:nvSpPr>
            <p:spPr>
              <a:xfrm>
                <a:off x="6450445" y="2425944"/>
                <a:ext cx="11645" cy="9182"/>
              </a:xfrm>
              <a:custGeom>
                <a:avLst/>
                <a:gdLst>
                  <a:gd name="connsiteX0" fmla="*/ 6974 w 11645"/>
                  <a:gd name="connsiteY0" fmla="*/ 1384 h 9182"/>
                  <a:gd name="connsiteX1" fmla="*/ 3936 w 11645"/>
                  <a:gd name="connsiteY1" fmla="*/ 4598 h 9182"/>
                  <a:gd name="connsiteX2" fmla="*/ 1905 w 11645"/>
                  <a:gd name="connsiteY2" fmla="*/ 8643 h 9182"/>
                  <a:gd name="connsiteX3" fmla="*/ 10506 w 11645"/>
                  <a:gd name="connsiteY3" fmla="*/ 8307 h 9182"/>
                  <a:gd name="connsiteX4" fmla="*/ 10506 w 11645"/>
                  <a:gd name="connsiteY4" fmla="*/ 537 h 9182"/>
                  <a:gd name="connsiteX5" fmla="*/ 6974 w 11645"/>
                  <a:gd name="connsiteY5" fmla="*/ 1384 h 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645" h="9182">
                    <a:moveTo>
                      <a:pt x="6974" y="1384"/>
                    </a:moveTo>
                    <a:cubicBezTo>
                      <a:pt x="6974" y="1384"/>
                      <a:pt x="9323" y="4757"/>
                      <a:pt x="3936" y="4598"/>
                    </a:cubicBezTo>
                    <a:cubicBezTo>
                      <a:pt x="-1450" y="4440"/>
                      <a:pt x="-461" y="8307"/>
                      <a:pt x="1905" y="8643"/>
                    </a:cubicBezTo>
                    <a:cubicBezTo>
                      <a:pt x="4272" y="8978"/>
                      <a:pt x="9835" y="9826"/>
                      <a:pt x="10506" y="8307"/>
                    </a:cubicBezTo>
                    <a:cubicBezTo>
                      <a:pt x="11177" y="6788"/>
                      <a:pt x="12696" y="1561"/>
                      <a:pt x="10506" y="537"/>
                    </a:cubicBezTo>
                    <a:cubicBezTo>
                      <a:pt x="8316" y="-488"/>
                      <a:pt x="6974" y="42"/>
                      <a:pt x="6974" y="138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1AD6CA8F-87E6-4D85-B7D9-1883E5561A57}"/>
                  </a:ext>
                </a:extLst>
              </p:cNvPr>
              <p:cNvSpPr/>
              <p:nvPr/>
            </p:nvSpPr>
            <p:spPr>
              <a:xfrm>
                <a:off x="6157620" y="2862032"/>
                <a:ext cx="278828" cy="220900"/>
              </a:xfrm>
              <a:custGeom>
                <a:avLst/>
                <a:gdLst>
                  <a:gd name="connsiteX0" fmla="*/ 275868 w 278828"/>
                  <a:gd name="connsiteY0" fmla="*/ 147698 h 220900"/>
                  <a:gd name="connsiteX1" fmla="*/ 268151 w 278828"/>
                  <a:gd name="connsiteY1" fmla="*/ 136661 h 220900"/>
                  <a:gd name="connsiteX2" fmla="*/ 263948 w 278828"/>
                  <a:gd name="connsiteY2" fmla="*/ 124528 h 220900"/>
                  <a:gd name="connsiteX3" fmla="*/ 266385 w 278828"/>
                  <a:gd name="connsiteY3" fmla="*/ 112378 h 220900"/>
                  <a:gd name="connsiteX4" fmla="*/ 261528 w 278828"/>
                  <a:gd name="connsiteY4" fmla="*/ 104660 h 220900"/>
                  <a:gd name="connsiteX5" fmla="*/ 252910 w 278828"/>
                  <a:gd name="connsiteY5" fmla="*/ 99574 h 220900"/>
                  <a:gd name="connsiteX6" fmla="*/ 260416 w 278828"/>
                  <a:gd name="connsiteY6" fmla="*/ 90744 h 220900"/>
                  <a:gd name="connsiteX7" fmla="*/ 273219 w 278828"/>
                  <a:gd name="connsiteY7" fmla="*/ 80377 h 220900"/>
                  <a:gd name="connsiteX8" fmla="*/ 270800 w 278828"/>
                  <a:gd name="connsiteY8" fmla="*/ 60951 h 220900"/>
                  <a:gd name="connsiteX9" fmla="*/ 265714 w 278828"/>
                  <a:gd name="connsiteY9" fmla="*/ 45057 h 220900"/>
                  <a:gd name="connsiteX10" fmla="*/ 265996 w 278828"/>
                  <a:gd name="connsiteY10" fmla="*/ 38593 h 220900"/>
                  <a:gd name="connsiteX11" fmla="*/ 260345 w 278828"/>
                  <a:gd name="connsiteY11" fmla="*/ 28120 h 220900"/>
                  <a:gd name="connsiteX12" fmla="*/ 253139 w 278828"/>
                  <a:gd name="connsiteY12" fmla="*/ 21356 h 220900"/>
                  <a:gd name="connsiteX13" fmla="*/ 241713 w 278828"/>
                  <a:gd name="connsiteY13" fmla="*/ 18195 h 220900"/>
                  <a:gd name="connsiteX14" fmla="*/ 221121 w 278828"/>
                  <a:gd name="connsiteY14" fmla="*/ 19961 h 220900"/>
                  <a:gd name="connsiteX15" fmla="*/ 204132 w 278828"/>
                  <a:gd name="connsiteY15" fmla="*/ 22822 h 220900"/>
                  <a:gd name="connsiteX16" fmla="*/ 191982 w 278828"/>
                  <a:gd name="connsiteY16" fmla="*/ 20403 h 220900"/>
                  <a:gd name="connsiteX17" fmla="*/ 176529 w 278828"/>
                  <a:gd name="connsiteY17" fmla="*/ 20844 h 220900"/>
                  <a:gd name="connsiteX18" fmla="*/ 166374 w 278828"/>
                  <a:gd name="connsiteY18" fmla="*/ 13992 h 220900"/>
                  <a:gd name="connsiteX19" fmla="*/ 159964 w 278828"/>
                  <a:gd name="connsiteY19" fmla="*/ 8094 h 220900"/>
                  <a:gd name="connsiteX20" fmla="*/ 158198 w 278828"/>
                  <a:gd name="connsiteY20" fmla="*/ 11626 h 220900"/>
                  <a:gd name="connsiteX21" fmla="*/ 142303 w 278828"/>
                  <a:gd name="connsiteY21" fmla="*/ 18584 h 220900"/>
                  <a:gd name="connsiteX22" fmla="*/ 130294 w 278828"/>
                  <a:gd name="connsiteY22" fmla="*/ 10990 h 220900"/>
                  <a:gd name="connsiteX23" fmla="*/ 113835 w 278828"/>
                  <a:gd name="connsiteY23" fmla="*/ 871 h 220900"/>
                  <a:gd name="connsiteX24" fmla="*/ 82823 w 278828"/>
                  <a:gd name="connsiteY24" fmla="*/ 5939 h 220900"/>
                  <a:gd name="connsiteX25" fmla="*/ 59406 w 278828"/>
                  <a:gd name="connsiteY25" fmla="*/ 19220 h 220900"/>
                  <a:gd name="connsiteX26" fmla="*/ 30302 w 278828"/>
                  <a:gd name="connsiteY26" fmla="*/ 28050 h 220900"/>
                  <a:gd name="connsiteX27" fmla="*/ 11952 w 278828"/>
                  <a:gd name="connsiteY27" fmla="*/ 32482 h 220900"/>
                  <a:gd name="connsiteX28" fmla="*/ 2628 w 278828"/>
                  <a:gd name="connsiteY28" fmla="*/ 32571 h 220900"/>
                  <a:gd name="connsiteX29" fmla="*/ 1921 w 278828"/>
                  <a:gd name="connsiteY29" fmla="*/ 43379 h 220900"/>
                  <a:gd name="connsiteX30" fmla="*/ 4853 w 278828"/>
                  <a:gd name="connsiteY30" fmla="*/ 53675 h 220900"/>
                  <a:gd name="connsiteX31" fmla="*/ 7502 w 278828"/>
                  <a:gd name="connsiteY31" fmla="*/ 64571 h 220900"/>
                  <a:gd name="connsiteX32" fmla="*/ 1038 w 278828"/>
                  <a:gd name="connsiteY32" fmla="*/ 72518 h 220900"/>
                  <a:gd name="connsiteX33" fmla="*/ 5153 w 278828"/>
                  <a:gd name="connsiteY33" fmla="*/ 79583 h 220900"/>
                  <a:gd name="connsiteX34" fmla="*/ 11635 w 278828"/>
                  <a:gd name="connsiteY34" fmla="*/ 94876 h 220900"/>
                  <a:gd name="connsiteX35" fmla="*/ 15449 w 278828"/>
                  <a:gd name="connsiteY35" fmla="*/ 104590 h 220900"/>
                  <a:gd name="connsiteX36" fmla="*/ 15449 w 278828"/>
                  <a:gd name="connsiteY36" fmla="*/ 113137 h 220900"/>
                  <a:gd name="connsiteX37" fmla="*/ 13683 w 278828"/>
                  <a:gd name="connsiteY37" fmla="*/ 120784 h 220900"/>
                  <a:gd name="connsiteX38" fmla="*/ 17215 w 278828"/>
                  <a:gd name="connsiteY38" fmla="*/ 129915 h 220900"/>
                  <a:gd name="connsiteX39" fmla="*/ 21630 w 278828"/>
                  <a:gd name="connsiteY39" fmla="*/ 138745 h 220900"/>
                  <a:gd name="connsiteX40" fmla="*/ 25162 w 278828"/>
                  <a:gd name="connsiteY40" fmla="*/ 147857 h 220900"/>
                  <a:gd name="connsiteX41" fmla="*/ 31644 w 278828"/>
                  <a:gd name="connsiteY41" fmla="*/ 151107 h 220900"/>
                  <a:gd name="connsiteX42" fmla="*/ 37825 w 278828"/>
                  <a:gd name="connsiteY42" fmla="*/ 156405 h 220900"/>
                  <a:gd name="connsiteX43" fmla="*/ 48421 w 278828"/>
                  <a:gd name="connsiteY43" fmla="*/ 158754 h 220900"/>
                  <a:gd name="connsiteX44" fmla="*/ 56368 w 278828"/>
                  <a:gd name="connsiteY44" fmla="*/ 162869 h 220900"/>
                  <a:gd name="connsiteX45" fmla="*/ 62249 w 278828"/>
                  <a:gd name="connsiteY45" fmla="*/ 169650 h 220900"/>
                  <a:gd name="connsiteX46" fmla="*/ 66664 w 278828"/>
                  <a:gd name="connsiteY46" fmla="*/ 175831 h 220900"/>
                  <a:gd name="connsiteX47" fmla="*/ 76095 w 278828"/>
                  <a:gd name="connsiteY47" fmla="*/ 177597 h 220900"/>
                  <a:gd name="connsiteX48" fmla="*/ 78744 w 278828"/>
                  <a:gd name="connsiteY48" fmla="*/ 173182 h 220900"/>
                  <a:gd name="connsiteX49" fmla="*/ 80792 w 278828"/>
                  <a:gd name="connsiteY49" fmla="*/ 168467 h 220900"/>
                  <a:gd name="connsiteX50" fmla="*/ 85808 w 278828"/>
                  <a:gd name="connsiteY50" fmla="*/ 171416 h 220900"/>
                  <a:gd name="connsiteX51" fmla="*/ 91689 w 278828"/>
                  <a:gd name="connsiteY51" fmla="*/ 173465 h 220900"/>
                  <a:gd name="connsiteX52" fmla="*/ 99335 w 278828"/>
                  <a:gd name="connsiteY52" fmla="*/ 179063 h 220900"/>
                  <a:gd name="connsiteX53" fmla="*/ 107583 w 278828"/>
                  <a:gd name="connsiteY53" fmla="*/ 184661 h 220900"/>
                  <a:gd name="connsiteX54" fmla="*/ 120828 w 278828"/>
                  <a:gd name="connsiteY54" fmla="*/ 187893 h 220900"/>
                  <a:gd name="connsiteX55" fmla="*/ 129959 w 278828"/>
                  <a:gd name="connsiteY55" fmla="*/ 200803 h 220900"/>
                  <a:gd name="connsiteX56" fmla="*/ 132608 w 278828"/>
                  <a:gd name="connsiteY56" fmla="*/ 201651 h 220900"/>
                  <a:gd name="connsiteX57" fmla="*/ 141438 w 278828"/>
                  <a:gd name="connsiteY57" fmla="*/ 204741 h 220900"/>
                  <a:gd name="connsiteX58" fmla="*/ 147390 w 278828"/>
                  <a:gd name="connsiteY58" fmla="*/ 200326 h 220900"/>
                  <a:gd name="connsiteX59" fmla="*/ 153129 w 278828"/>
                  <a:gd name="connsiteY59" fmla="*/ 202092 h 220900"/>
                  <a:gd name="connsiteX60" fmla="*/ 157332 w 278828"/>
                  <a:gd name="connsiteY60" fmla="*/ 207178 h 220900"/>
                  <a:gd name="connsiteX61" fmla="*/ 170348 w 278828"/>
                  <a:gd name="connsiteY61" fmla="*/ 208273 h 220900"/>
                  <a:gd name="connsiteX62" fmla="*/ 181827 w 278828"/>
                  <a:gd name="connsiteY62" fmla="*/ 205412 h 220900"/>
                  <a:gd name="connsiteX63" fmla="*/ 191540 w 278828"/>
                  <a:gd name="connsiteY63" fmla="*/ 209156 h 220900"/>
                  <a:gd name="connsiteX64" fmla="*/ 199046 w 278828"/>
                  <a:gd name="connsiteY64" fmla="*/ 204529 h 220900"/>
                  <a:gd name="connsiteX65" fmla="*/ 215611 w 278828"/>
                  <a:gd name="connsiteY65" fmla="*/ 206949 h 220900"/>
                  <a:gd name="connsiteX66" fmla="*/ 223117 w 278828"/>
                  <a:gd name="connsiteY66" fmla="*/ 213360 h 220900"/>
                  <a:gd name="connsiteX67" fmla="*/ 231276 w 278828"/>
                  <a:gd name="connsiteY67" fmla="*/ 217545 h 220900"/>
                  <a:gd name="connsiteX68" fmla="*/ 234155 w 278828"/>
                  <a:gd name="connsiteY68" fmla="*/ 220901 h 220900"/>
                  <a:gd name="connsiteX69" fmla="*/ 239011 w 278828"/>
                  <a:gd name="connsiteY69" fmla="*/ 218428 h 220900"/>
                  <a:gd name="connsiteX70" fmla="*/ 240989 w 278828"/>
                  <a:gd name="connsiteY70" fmla="*/ 211152 h 220900"/>
                  <a:gd name="connsiteX71" fmla="*/ 246517 w 278828"/>
                  <a:gd name="connsiteY71" fmla="*/ 193050 h 220900"/>
                  <a:gd name="connsiteX72" fmla="*/ 266597 w 278828"/>
                  <a:gd name="connsiteY72" fmla="*/ 174277 h 220900"/>
                  <a:gd name="connsiteX73" fmla="*/ 278076 w 278828"/>
                  <a:gd name="connsiteY73" fmla="*/ 163240 h 220900"/>
                  <a:gd name="connsiteX74" fmla="*/ 275868 w 278828"/>
                  <a:gd name="connsiteY74" fmla="*/ 147698 h 220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78828" h="220900">
                    <a:moveTo>
                      <a:pt x="275868" y="147698"/>
                    </a:moveTo>
                    <a:cubicBezTo>
                      <a:pt x="271895" y="144608"/>
                      <a:pt x="268592" y="141076"/>
                      <a:pt x="268151" y="136661"/>
                    </a:cubicBezTo>
                    <a:cubicBezTo>
                      <a:pt x="267709" y="132246"/>
                      <a:pt x="262853" y="130268"/>
                      <a:pt x="263948" y="124528"/>
                    </a:cubicBezTo>
                    <a:cubicBezTo>
                      <a:pt x="265042" y="118788"/>
                      <a:pt x="264831" y="115256"/>
                      <a:pt x="266385" y="112378"/>
                    </a:cubicBezTo>
                    <a:cubicBezTo>
                      <a:pt x="267939" y="109499"/>
                      <a:pt x="264389" y="105755"/>
                      <a:pt x="261528" y="104660"/>
                    </a:cubicBezTo>
                    <a:cubicBezTo>
                      <a:pt x="258667" y="103565"/>
                      <a:pt x="252910" y="102453"/>
                      <a:pt x="252910" y="99574"/>
                    </a:cubicBezTo>
                    <a:cubicBezTo>
                      <a:pt x="252910" y="96695"/>
                      <a:pt x="255559" y="93393"/>
                      <a:pt x="260416" y="90744"/>
                    </a:cubicBezTo>
                    <a:cubicBezTo>
                      <a:pt x="265272" y="88095"/>
                      <a:pt x="272566" y="88095"/>
                      <a:pt x="273219" y="80377"/>
                    </a:cubicBezTo>
                    <a:cubicBezTo>
                      <a:pt x="273873" y="72660"/>
                      <a:pt x="275427" y="66691"/>
                      <a:pt x="270800" y="60951"/>
                    </a:cubicBezTo>
                    <a:cubicBezTo>
                      <a:pt x="267049" y="56545"/>
                      <a:pt x="265217" y="50821"/>
                      <a:pt x="265714" y="45057"/>
                    </a:cubicBezTo>
                    <a:cubicBezTo>
                      <a:pt x="265837" y="42125"/>
                      <a:pt x="264954" y="39935"/>
                      <a:pt x="265996" y="38593"/>
                    </a:cubicBezTo>
                    <a:cubicBezTo>
                      <a:pt x="263077" y="35768"/>
                      <a:pt x="261103" y="32111"/>
                      <a:pt x="260345" y="28120"/>
                    </a:cubicBezTo>
                    <a:cubicBezTo>
                      <a:pt x="259603" y="25330"/>
                      <a:pt x="256371" y="24447"/>
                      <a:pt x="253139" y="21356"/>
                    </a:cubicBezTo>
                    <a:cubicBezTo>
                      <a:pt x="249907" y="18266"/>
                      <a:pt x="245351" y="19820"/>
                      <a:pt x="241713" y="18195"/>
                    </a:cubicBezTo>
                    <a:cubicBezTo>
                      <a:pt x="235408" y="20314"/>
                      <a:pt x="226384" y="19714"/>
                      <a:pt x="221121" y="19961"/>
                    </a:cubicBezTo>
                    <a:cubicBezTo>
                      <a:pt x="215370" y="20283"/>
                      <a:pt x="209672" y="21243"/>
                      <a:pt x="204132" y="22822"/>
                    </a:cubicBezTo>
                    <a:cubicBezTo>
                      <a:pt x="200812" y="23705"/>
                      <a:pt x="197509" y="23493"/>
                      <a:pt x="191982" y="20403"/>
                    </a:cubicBezTo>
                    <a:cubicBezTo>
                      <a:pt x="186454" y="17312"/>
                      <a:pt x="181174" y="21286"/>
                      <a:pt x="176529" y="20844"/>
                    </a:cubicBezTo>
                    <a:cubicBezTo>
                      <a:pt x="171884" y="20403"/>
                      <a:pt x="168582" y="19961"/>
                      <a:pt x="166374" y="13992"/>
                    </a:cubicBezTo>
                    <a:cubicBezTo>
                      <a:pt x="165196" y="11188"/>
                      <a:pt x="162856" y="9036"/>
                      <a:pt x="159964" y="8094"/>
                    </a:cubicBezTo>
                    <a:cubicBezTo>
                      <a:pt x="159568" y="9358"/>
                      <a:pt x="158972" y="10551"/>
                      <a:pt x="158198" y="11626"/>
                    </a:cubicBezTo>
                    <a:cubicBezTo>
                      <a:pt x="153129" y="17966"/>
                      <a:pt x="148696" y="17966"/>
                      <a:pt x="142303" y="18584"/>
                    </a:cubicBezTo>
                    <a:cubicBezTo>
                      <a:pt x="135910" y="19202"/>
                      <a:pt x="129659" y="17330"/>
                      <a:pt x="130294" y="10990"/>
                    </a:cubicBezTo>
                    <a:cubicBezTo>
                      <a:pt x="130930" y="4650"/>
                      <a:pt x="125861" y="4032"/>
                      <a:pt x="113835" y="871"/>
                    </a:cubicBezTo>
                    <a:cubicBezTo>
                      <a:pt x="101808" y="-2291"/>
                      <a:pt x="92943" y="4032"/>
                      <a:pt x="82823" y="5939"/>
                    </a:cubicBezTo>
                    <a:cubicBezTo>
                      <a:pt x="72704" y="7846"/>
                      <a:pt x="68271" y="10990"/>
                      <a:pt x="59406" y="19220"/>
                    </a:cubicBezTo>
                    <a:cubicBezTo>
                      <a:pt x="50540" y="27449"/>
                      <a:pt x="35988" y="28050"/>
                      <a:pt x="30302" y="28050"/>
                    </a:cubicBezTo>
                    <a:cubicBezTo>
                      <a:pt x="24615" y="28050"/>
                      <a:pt x="17657" y="28686"/>
                      <a:pt x="11952" y="32482"/>
                    </a:cubicBezTo>
                    <a:cubicBezTo>
                      <a:pt x="8879" y="34531"/>
                      <a:pt x="5807" y="33984"/>
                      <a:pt x="2628" y="32571"/>
                    </a:cubicBezTo>
                    <a:cubicBezTo>
                      <a:pt x="2120" y="36150"/>
                      <a:pt x="1883" y="39763"/>
                      <a:pt x="1921" y="43379"/>
                    </a:cubicBezTo>
                    <a:cubicBezTo>
                      <a:pt x="2204" y="47494"/>
                      <a:pt x="738" y="50143"/>
                      <a:pt x="4853" y="53675"/>
                    </a:cubicBezTo>
                    <a:cubicBezTo>
                      <a:pt x="8968" y="57207"/>
                      <a:pt x="8985" y="58973"/>
                      <a:pt x="7502" y="64571"/>
                    </a:cubicBezTo>
                    <a:cubicBezTo>
                      <a:pt x="6019" y="70170"/>
                      <a:pt x="3387" y="70752"/>
                      <a:pt x="1038" y="72518"/>
                    </a:cubicBezTo>
                    <a:cubicBezTo>
                      <a:pt x="-1311" y="74285"/>
                      <a:pt x="438" y="76051"/>
                      <a:pt x="5153" y="79583"/>
                    </a:cubicBezTo>
                    <a:cubicBezTo>
                      <a:pt x="9868" y="83115"/>
                      <a:pt x="11635" y="88695"/>
                      <a:pt x="11635" y="94876"/>
                    </a:cubicBezTo>
                    <a:cubicBezTo>
                      <a:pt x="11635" y="101058"/>
                      <a:pt x="13401" y="101640"/>
                      <a:pt x="15449" y="104590"/>
                    </a:cubicBezTo>
                    <a:cubicBezTo>
                      <a:pt x="17369" y="107116"/>
                      <a:pt x="17369" y="110611"/>
                      <a:pt x="15449" y="113137"/>
                    </a:cubicBezTo>
                    <a:cubicBezTo>
                      <a:pt x="13683" y="114903"/>
                      <a:pt x="14566" y="115786"/>
                      <a:pt x="13683" y="120784"/>
                    </a:cubicBezTo>
                    <a:cubicBezTo>
                      <a:pt x="12800" y="125782"/>
                      <a:pt x="13683" y="129314"/>
                      <a:pt x="17215" y="129915"/>
                    </a:cubicBezTo>
                    <a:cubicBezTo>
                      <a:pt x="20747" y="130515"/>
                      <a:pt x="21931" y="134029"/>
                      <a:pt x="21630" y="138745"/>
                    </a:cubicBezTo>
                    <a:cubicBezTo>
                      <a:pt x="21330" y="143460"/>
                      <a:pt x="21931" y="147575"/>
                      <a:pt x="25162" y="147857"/>
                    </a:cubicBezTo>
                    <a:cubicBezTo>
                      <a:pt x="28394" y="148140"/>
                      <a:pt x="30761" y="147575"/>
                      <a:pt x="31644" y="151107"/>
                    </a:cubicBezTo>
                    <a:cubicBezTo>
                      <a:pt x="32187" y="154115"/>
                      <a:pt x="34769" y="156328"/>
                      <a:pt x="37825" y="156405"/>
                    </a:cubicBezTo>
                    <a:cubicBezTo>
                      <a:pt x="41462" y="156603"/>
                      <a:pt x="45041" y="157396"/>
                      <a:pt x="48421" y="158754"/>
                    </a:cubicBezTo>
                    <a:cubicBezTo>
                      <a:pt x="52253" y="160220"/>
                      <a:pt x="54002" y="160520"/>
                      <a:pt x="56368" y="162869"/>
                    </a:cubicBezTo>
                    <a:cubicBezTo>
                      <a:pt x="58734" y="165218"/>
                      <a:pt x="61083" y="167001"/>
                      <a:pt x="62249" y="169650"/>
                    </a:cubicBezTo>
                    <a:cubicBezTo>
                      <a:pt x="63415" y="172299"/>
                      <a:pt x="62549" y="173765"/>
                      <a:pt x="66664" y="175831"/>
                    </a:cubicBezTo>
                    <a:cubicBezTo>
                      <a:pt x="70779" y="177898"/>
                      <a:pt x="74611" y="180529"/>
                      <a:pt x="76095" y="177597"/>
                    </a:cubicBezTo>
                    <a:cubicBezTo>
                      <a:pt x="77578" y="174666"/>
                      <a:pt x="80210" y="175531"/>
                      <a:pt x="78744" y="173182"/>
                    </a:cubicBezTo>
                    <a:cubicBezTo>
                      <a:pt x="77278" y="170833"/>
                      <a:pt x="77561" y="168467"/>
                      <a:pt x="80792" y="168467"/>
                    </a:cubicBezTo>
                    <a:cubicBezTo>
                      <a:pt x="84024" y="168467"/>
                      <a:pt x="84625" y="169933"/>
                      <a:pt x="85808" y="171416"/>
                    </a:cubicBezTo>
                    <a:cubicBezTo>
                      <a:pt x="86991" y="172900"/>
                      <a:pt x="87856" y="172882"/>
                      <a:pt x="91689" y="173465"/>
                    </a:cubicBezTo>
                    <a:cubicBezTo>
                      <a:pt x="95521" y="174048"/>
                      <a:pt x="98170" y="175531"/>
                      <a:pt x="99335" y="179063"/>
                    </a:cubicBezTo>
                    <a:cubicBezTo>
                      <a:pt x="100472" y="182603"/>
                      <a:pt x="103874" y="184912"/>
                      <a:pt x="107583" y="184661"/>
                    </a:cubicBezTo>
                    <a:cubicBezTo>
                      <a:pt x="111698" y="184662"/>
                      <a:pt x="118762" y="184361"/>
                      <a:pt x="120828" y="187893"/>
                    </a:cubicBezTo>
                    <a:cubicBezTo>
                      <a:pt x="122683" y="191072"/>
                      <a:pt x="127893" y="194021"/>
                      <a:pt x="129959" y="200803"/>
                    </a:cubicBezTo>
                    <a:cubicBezTo>
                      <a:pt x="130927" y="200632"/>
                      <a:pt x="131918" y="200949"/>
                      <a:pt x="132608" y="201651"/>
                    </a:cubicBezTo>
                    <a:cubicBezTo>
                      <a:pt x="136140" y="204741"/>
                      <a:pt x="137676" y="205624"/>
                      <a:pt x="141438" y="204741"/>
                    </a:cubicBezTo>
                    <a:cubicBezTo>
                      <a:pt x="145200" y="203858"/>
                      <a:pt x="144970" y="200556"/>
                      <a:pt x="147390" y="200326"/>
                    </a:cubicBezTo>
                    <a:cubicBezTo>
                      <a:pt x="149809" y="200097"/>
                      <a:pt x="152476" y="198560"/>
                      <a:pt x="153129" y="202092"/>
                    </a:cubicBezTo>
                    <a:cubicBezTo>
                      <a:pt x="153328" y="204500"/>
                      <a:pt x="155005" y="206529"/>
                      <a:pt x="157332" y="207178"/>
                    </a:cubicBezTo>
                    <a:cubicBezTo>
                      <a:pt x="158869" y="207620"/>
                      <a:pt x="166162" y="210711"/>
                      <a:pt x="170348" y="208273"/>
                    </a:cubicBezTo>
                    <a:cubicBezTo>
                      <a:pt x="174533" y="205836"/>
                      <a:pt x="179408" y="204741"/>
                      <a:pt x="181827" y="205412"/>
                    </a:cubicBezTo>
                    <a:cubicBezTo>
                      <a:pt x="184246" y="206083"/>
                      <a:pt x="189333" y="210481"/>
                      <a:pt x="191540" y="209156"/>
                    </a:cubicBezTo>
                    <a:cubicBezTo>
                      <a:pt x="193748" y="207832"/>
                      <a:pt x="196397" y="204529"/>
                      <a:pt x="199046" y="204529"/>
                    </a:cubicBezTo>
                    <a:cubicBezTo>
                      <a:pt x="201695" y="204529"/>
                      <a:pt x="213174" y="203205"/>
                      <a:pt x="215611" y="206949"/>
                    </a:cubicBezTo>
                    <a:cubicBezTo>
                      <a:pt x="218049" y="210693"/>
                      <a:pt x="218914" y="212477"/>
                      <a:pt x="223117" y="213360"/>
                    </a:cubicBezTo>
                    <a:cubicBezTo>
                      <a:pt x="226155" y="214020"/>
                      <a:pt x="228967" y="215463"/>
                      <a:pt x="231276" y="217545"/>
                    </a:cubicBezTo>
                    <a:cubicBezTo>
                      <a:pt x="232367" y="218544"/>
                      <a:pt x="233333" y="219671"/>
                      <a:pt x="234155" y="220901"/>
                    </a:cubicBezTo>
                    <a:cubicBezTo>
                      <a:pt x="235126" y="219329"/>
                      <a:pt x="236610" y="219028"/>
                      <a:pt x="239011" y="218428"/>
                    </a:cubicBezTo>
                    <a:cubicBezTo>
                      <a:pt x="242543" y="217545"/>
                      <a:pt x="241660" y="218428"/>
                      <a:pt x="240989" y="211152"/>
                    </a:cubicBezTo>
                    <a:cubicBezTo>
                      <a:pt x="240318" y="203876"/>
                      <a:pt x="239011" y="197677"/>
                      <a:pt x="246517" y="193050"/>
                    </a:cubicBezTo>
                    <a:cubicBezTo>
                      <a:pt x="254022" y="188423"/>
                      <a:pt x="261087" y="176926"/>
                      <a:pt x="266597" y="174277"/>
                    </a:cubicBezTo>
                    <a:cubicBezTo>
                      <a:pt x="272107" y="171628"/>
                      <a:pt x="277193" y="168979"/>
                      <a:pt x="278076" y="163240"/>
                    </a:cubicBezTo>
                    <a:cubicBezTo>
                      <a:pt x="278959" y="157500"/>
                      <a:pt x="279842" y="150789"/>
                      <a:pt x="275868" y="14769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42B228A0-DFC8-4A77-AA11-279CEFD70527}"/>
                  </a:ext>
                </a:extLst>
              </p:cNvPr>
              <p:cNvSpPr/>
              <p:nvPr/>
            </p:nvSpPr>
            <p:spPr>
              <a:xfrm>
                <a:off x="5502117" y="3264923"/>
                <a:ext cx="350545" cy="258591"/>
              </a:xfrm>
              <a:custGeom>
                <a:avLst/>
                <a:gdLst>
                  <a:gd name="connsiteX0" fmla="*/ 333570 w 350545"/>
                  <a:gd name="connsiteY0" fmla="*/ 50560 h 258591"/>
                  <a:gd name="connsiteX1" fmla="*/ 321437 w 350545"/>
                  <a:gd name="connsiteY1" fmla="*/ 47911 h 258591"/>
                  <a:gd name="connsiteX2" fmla="*/ 304218 w 350545"/>
                  <a:gd name="connsiteY2" fmla="*/ 47240 h 258591"/>
                  <a:gd name="connsiteX3" fmla="*/ 297154 w 350545"/>
                  <a:gd name="connsiteY3" fmla="*/ 39523 h 258591"/>
                  <a:gd name="connsiteX4" fmla="*/ 286558 w 350545"/>
                  <a:gd name="connsiteY4" fmla="*/ 34666 h 258591"/>
                  <a:gd name="connsiteX5" fmla="*/ 277728 w 350545"/>
                  <a:gd name="connsiteY5" fmla="*/ 36874 h 258591"/>
                  <a:gd name="connsiteX6" fmla="*/ 269339 w 350545"/>
                  <a:gd name="connsiteY6" fmla="*/ 39293 h 258591"/>
                  <a:gd name="connsiteX7" fmla="*/ 253445 w 350545"/>
                  <a:gd name="connsiteY7" fmla="*/ 35991 h 258591"/>
                  <a:gd name="connsiteX8" fmla="*/ 239087 w 350545"/>
                  <a:gd name="connsiteY8" fmla="*/ 33112 h 258591"/>
                  <a:gd name="connsiteX9" fmla="*/ 223634 w 350545"/>
                  <a:gd name="connsiteY9" fmla="*/ 26719 h 258591"/>
                  <a:gd name="connsiteX10" fmla="*/ 211943 w 350545"/>
                  <a:gd name="connsiteY10" fmla="*/ 18772 h 258591"/>
                  <a:gd name="connsiteX11" fmla="*/ 205073 w 350545"/>
                  <a:gd name="connsiteY11" fmla="*/ 15840 h 258591"/>
                  <a:gd name="connsiteX12" fmla="*/ 190945 w 350545"/>
                  <a:gd name="connsiteY12" fmla="*/ 13633 h 258591"/>
                  <a:gd name="connsiteX13" fmla="*/ 177029 w 350545"/>
                  <a:gd name="connsiteY13" fmla="*/ 12361 h 258591"/>
                  <a:gd name="connsiteX14" fmla="*/ 163113 w 350545"/>
                  <a:gd name="connsiteY14" fmla="*/ 11725 h 258591"/>
                  <a:gd name="connsiteX15" fmla="*/ 140330 w 350545"/>
                  <a:gd name="connsiteY15" fmla="*/ 12361 h 258591"/>
                  <a:gd name="connsiteX16" fmla="*/ 106158 w 350545"/>
                  <a:gd name="connsiteY16" fmla="*/ 5403 h 258591"/>
                  <a:gd name="connsiteX17" fmla="*/ 66281 w 350545"/>
                  <a:gd name="connsiteY17" fmla="*/ 6657 h 258591"/>
                  <a:gd name="connsiteX18" fmla="*/ 43499 w 350545"/>
                  <a:gd name="connsiteY18" fmla="*/ 970 h 258591"/>
                  <a:gd name="connsiteX19" fmla="*/ 22625 w 350545"/>
                  <a:gd name="connsiteY19" fmla="*/ 10454 h 258591"/>
                  <a:gd name="connsiteX20" fmla="*/ 4964 w 350545"/>
                  <a:gd name="connsiteY20" fmla="*/ 19284 h 258591"/>
                  <a:gd name="connsiteX21" fmla="*/ 6872 w 350545"/>
                  <a:gd name="connsiteY21" fmla="*/ 34472 h 258591"/>
                  <a:gd name="connsiteX22" fmla="*/ 7507 w 350545"/>
                  <a:gd name="connsiteY22" fmla="*/ 61686 h 258591"/>
                  <a:gd name="connsiteX23" fmla="*/ 7172 w 350545"/>
                  <a:gd name="connsiteY23" fmla="*/ 63964 h 258591"/>
                  <a:gd name="connsiteX24" fmla="*/ 13353 w 350545"/>
                  <a:gd name="connsiteY24" fmla="*/ 62587 h 258591"/>
                  <a:gd name="connsiteX25" fmla="*/ 18351 w 350545"/>
                  <a:gd name="connsiteY25" fmla="*/ 57430 h 258591"/>
                  <a:gd name="connsiteX26" fmla="*/ 27764 w 350545"/>
                  <a:gd name="connsiteY26" fmla="*/ 61404 h 258591"/>
                  <a:gd name="connsiteX27" fmla="*/ 28364 w 350545"/>
                  <a:gd name="connsiteY27" fmla="*/ 69651 h 258591"/>
                  <a:gd name="connsiteX28" fmla="*/ 40426 w 350545"/>
                  <a:gd name="connsiteY28" fmla="*/ 66419 h 258591"/>
                  <a:gd name="connsiteX29" fmla="*/ 52047 w 350545"/>
                  <a:gd name="connsiteY29" fmla="*/ 68468 h 258591"/>
                  <a:gd name="connsiteX30" fmla="*/ 58387 w 350545"/>
                  <a:gd name="connsiteY30" fmla="*/ 64494 h 258591"/>
                  <a:gd name="connsiteX31" fmla="*/ 66775 w 350545"/>
                  <a:gd name="connsiteY31" fmla="*/ 63770 h 258591"/>
                  <a:gd name="connsiteX32" fmla="*/ 74281 w 350545"/>
                  <a:gd name="connsiteY32" fmla="*/ 67885 h 258591"/>
                  <a:gd name="connsiteX33" fmla="*/ 78255 w 350545"/>
                  <a:gd name="connsiteY33" fmla="*/ 72742 h 258591"/>
                  <a:gd name="connsiteX34" fmla="*/ 81928 w 350545"/>
                  <a:gd name="connsiteY34" fmla="*/ 79664 h 258591"/>
                  <a:gd name="connsiteX35" fmla="*/ 75747 w 350545"/>
                  <a:gd name="connsiteY35" fmla="*/ 84963 h 258591"/>
                  <a:gd name="connsiteX36" fmla="*/ 68983 w 350545"/>
                  <a:gd name="connsiteY36" fmla="*/ 87453 h 258591"/>
                  <a:gd name="connsiteX37" fmla="*/ 64850 w 350545"/>
                  <a:gd name="connsiteY37" fmla="*/ 92468 h 258591"/>
                  <a:gd name="connsiteX38" fmla="*/ 62943 w 350545"/>
                  <a:gd name="connsiteY38" fmla="*/ 96583 h 258591"/>
                  <a:gd name="connsiteX39" fmla="*/ 65151 w 350545"/>
                  <a:gd name="connsiteY39" fmla="*/ 108062 h 258591"/>
                  <a:gd name="connsiteX40" fmla="*/ 64268 w 350545"/>
                  <a:gd name="connsiteY40" fmla="*/ 117634 h 258591"/>
                  <a:gd name="connsiteX41" fmla="*/ 62060 w 350545"/>
                  <a:gd name="connsiteY41" fmla="*/ 123815 h 258591"/>
                  <a:gd name="connsiteX42" fmla="*/ 61919 w 350545"/>
                  <a:gd name="connsiteY42" fmla="*/ 132645 h 258591"/>
                  <a:gd name="connsiteX43" fmla="*/ 58828 w 350545"/>
                  <a:gd name="connsiteY43" fmla="*/ 139268 h 258591"/>
                  <a:gd name="connsiteX44" fmla="*/ 44700 w 350545"/>
                  <a:gd name="connsiteY44" fmla="*/ 139268 h 258591"/>
                  <a:gd name="connsiteX45" fmla="*/ 47791 w 350545"/>
                  <a:gd name="connsiteY45" fmla="*/ 145008 h 258591"/>
                  <a:gd name="connsiteX46" fmla="*/ 53230 w 350545"/>
                  <a:gd name="connsiteY46" fmla="*/ 152213 h 258591"/>
                  <a:gd name="connsiteX47" fmla="*/ 56021 w 350545"/>
                  <a:gd name="connsiteY47" fmla="*/ 156628 h 258591"/>
                  <a:gd name="connsiteX48" fmla="*/ 60294 w 350545"/>
                  <a:gd name="connsiteY48" fmla="*/ 162368 h 258591"/>
                  <a:gd name="connsiteX49" fmla="*/ 55438 w 350545"/>
                  <a:gd name="connsiteY49" fmla="*/ 169573 h 258591"/>
                  <a:gd name="connsiteX50" fmla="*/ 51605 w 350545"/>
                  <a:gd name="connsiteY50" fmla="*/ 175913 h 258591"/>
                  <a:gd name="connsiteX51" fmla="*/ 51323 w 350545"/>
                  <a:gd name="connsiteY51" fmla="*/ 182377 h 258591"/>
                  <a:gd name="connsiteX52" fmla="*/ 57504 w 350545"/>
                  <a:gd name="connsiteY52" fmla="*/ 187675 h 258591"/>
                  <a:gd name="connsiteX53" fmla="*/ 55579 w 350545"/>
                  <a:gd name="connsiteY53" fmla="*/ 195481 h 258591"/>
                  <a:gd name="connsiteX54" fmla="*/ 47631 w 350545"/>
                  <a:gd name="connsiteY54" fmla="*/ 203128 h 258591"/>
                  <a:gd name="connsiteX55" fmla="*/ 45865 w 350545"/>
                  <a:gd name="connsiteY55" fmla="*/ 212700 h 258591"/>
                  <a:gd name="connsiteX56" fmla="*/ 49839 w 350545"/>
                  <a:gd name="connsiteY56" fmla="*/ 220717 h 258591"/>
                  <a:gd name="connsiteX57" fmla="*/ 58758 w 350545"/>
                  <a:gd name="connsiteY57" fmla="*/ 219887 h 258591"/>
                  <a:gd name="connsiteX58" fmla="*/ 73310 w 350545"/>
                  <a:gd name="connsiteY58" fmla="*/ 226846 h 258591"/>
                  <a:gd name="connsiteX59" fmla="*/ 82140 w 350545"/>
                  <a:gd name="connsiteY59" fmla="*/ 245831 h 258591"/>
                  <a:gd name="connsiteX60" fmla="*/ 96056 w 350545"/>
                  <a:gd name="connsiteY60" fmla="*/ 257221 h 258591"/>
                  <a:gd name="connsiteX61" fmla="*/ 114423 w 350545"/>
                  <a:gd name="connsiteY61" fmla="*/ 249627 h 258591"/>
                  <a:gd name="connsiteX62" fmla="*/ 132083 w 350545"/>
                  <a:gd name="connsiteY62" fmla="*/ 240144 h 258591"/>
                  <a:gd name="connsiteX63" fmla="*/ 159298 w 350545"/>
                  <a:gd name="connsiteY63" fmla="*/ 234440 h 258591"/>
                  <a:gd name="connsiteX64" fmla="*/ 179536 w 350545"/>
                  <a:gd name="connsiteY64" fmla="*/ 239508 h 258591"/>
                  <a:gd name="connsiteX65" fmla="*/ 192835 w 350545"/>
                  <a:gd name="connsiteY65" fmla="*/ 235075 h 258591"/>
                  <a:gd name="connsiteX66" fmla="*/ 205497 w 350545"/>
                  <a:gd name="connsiteY66" fmla="*/ 222431 h 258591"/>
                  <a:gd name="connsiteX67" fmla="*/ 230222 w 350545"/>
                  <a:gd name="connsiteY67" fmla="*/ 206536 h 258591"/>
                  <a:gd name="connsiteX68" fmla="*/ 243520 w 350545"/>
                  <a:gd name="connsiteY68" fmla="*/ 185644 h 258591"/>
                  <a:gd name="connsiteX69" fmla="*/ 258708 w 350545"/>
                  <a:gd name="connsiteY69" fmla="*/ 174253 h 258591"/>
                  <a:gd name="connsiteX70" fmla="*/ 256165 w 350545"/>
                  <a:gd name="connsiteY70" fmla="*/ 161608 h 258591"/>
                  <a:gd name="connsiteX71" fmla="*/ 252368 w 350545"/>
                  <a:gd name="connsiteY71" fmla="*/ 148946 h 258591"/>
                  <a:gd name="connsiteX72" fmla="*/ 263759 w 350545"/>
                  <a:gd name="connsiteY72" fmla="*/ 125528 h 258591"/>
                  <a:gd name="connsiteX73" fmla="*/ 275150 w 350545"/>
                  <a:gd name="connsiteY73" fmla="*/ 109634 h 258591"/>
                  <a:gd name="connsiteX74" fmla="*/ 285287 w 350545"/>
                  <a:gd name="connsiteY74" fmla="*/ 96354 h 258591"/>
                  <a:gd name="connsiteX75" fmla="*/ 313119 w 350545"/>
                  <a:gd name="connsiteY75" fmla="*/ 86217 h 258591"/>
                  <a:gd name="connsiteX76" fmla="*/ 338444 w 350545"/>
                  <a:gd name="connsiteY76" fmla="*/ 71029 h 258591"/>
                  <a:gd name="connsiteX77" fmla="*/ 350453 w 350545"/>
                  <a:gd name="connsiteY77" fmla="*/ 50154 h 258591"/>
                  <a:gd name="connsiteX78" fmla="*/ 349305 w 350545"/>
                  <a:gd name="connsiteY78" fmla="*/ 45050 h 258591"/>
                  <a:gd name="connsiteX79" fmla="*/ 342011 w 350545"/>
                  <a:gd name="connsiteY79" fmla="*/ 46816 h 258591"/>
                  <a:gd name="connsiteX80" fmla="*/ 333570 w 350545"/>
                  <a:gd name="connsiteY80" fmla="*/ 50560 h 25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50545" h="258591">
                    <a:moveTo>
                      <a:pt x="333570" y="50560"/>
                    </a:moveTo>
                    <a:cubicBezTo>
                      <a:pt x="329345" y="51955"/>
                      <a:pt x="324696" y="50940"/>
                      <a:pt x="321437" y="47911"/>
                    </a:cubicBezTo>
                    <a:cubicBezTo>
                      <a:pt x="317464" y="44150"/>
                      <a:pt x="308846" y="48123"/>
                      <a:pt x="304218" y="47240"/>
                    </a:cubicBezTo>
                    <a:cubicBezTo>
                      <a:pt x="299592" y="46357"/>
                      <a:pt x="298037" y="42825"/>
                      <a:pt x="297154" y="39523"/>
                    </a:cubicBezTo>
                    <a:cubicBezTo>
                      <a:pt x="296271" y="36220"/>
                      <a:pt x="289207" y="36202"/>
                      <a:pt x="286558" y="34666"/>
                    </a:cubicBezTo>
                    <a:cubicBezTo>
                      <a:pt x="283453" y="33336"/>
                      <a:pt x="279842" y="34239"/>
                      <a:pt x="277728" y="36874"/>
                    </a:cubicBezTo>
                    <a:cubicBezTo>
                      <a:pt x="275962" y="39293"/>
                      <a:pt x="271988" y="39081"/>
                      <a:pt x="269339" y="39293"/>
                    </a:cubicBezTo>
                    <a:cubicBezTo>
                      <a:pt x="266690" y="39505"/>
                      <a:pt x="258301" y="38851"/>
                      <a:pt x="253445" y="35991"/>
                    </a:cubicBezTo>
                    <a:cubicBezTo>
                      <a:pt x="248588" y="33130"/>
                      <a:pt x="242407" y="35108"/>
                      <a:pt x="239087" y="33112"/>
                    </a:cubicBezTo>
                    <a:cubicBezTo>
                      <a:pt x="234142" y="30515"/>
                      <a:pt x="228969" y="28375"/>
                      <a:pt x="223634" y="26719"/>
                    </a:cubicBezTo>
                    <a:cubicBezTo>
                      <a:pt x="220332" y="25836"/>
                      <a:pt x="215917" y="20979"/>
                      <a:pt x="211943" y="18772"/>
                    </a:cubicBezTo>
                    <a:cubicBezTo>
                      <a:pt x="209735" y="17612"/>
                      <a:pt x="207438" y="16632"/>
                      <a:pt x="205073" y="15840"/>
                    </a:cubicBezTo>
                    <a:cubicBezTo>
                      <a:pt x="200623" y="18984"/>
                      <a:pt x="195766" y="16317"/>
                      <a:pt x="190945" y="13633"/>
                    </a:cubicBezTo>
                    <a:cubicBezTo>
                      <a:pt x="185259" y="10471"/>
                      <a:pt x="180826" y="9836"/>
                      <a:pt x="177029" y="12361"/>
                    </a:cubicBezTo>
                    <a:cubicBezTo>
                      <a:pt x="172692" y="14997"/>
                      <a:pt x="167191" y="14746"/>
                      <a:pt x="163113" y="11725"/>
                    </a:cubicBezTo>
                    <a:cubicBezTo>
                      <a:pt x="158680" y="8564"/>
                      <a:pt x="151086" y="9836"/>
                      <a:pt x="140330" y="12361"/>
                    </a:cubicBezTo>
                    <a:cubicBezTo>
                      <a:pt x="129576" y="14887"/>
                      <a:pt x="109955" y="8564"/>
                      <a:pt x="106158" y="5403"/>
                    </a:cubicBezTo>
                    <a:cubicBezTo>
                      <a:pt x="102361" y="2242"/>
                      <a:pt x="78943" y="4767"/>
                      <a:pt x="66281" y="6657"/>
                    </a:cubicBezTo>
                    <a:cubicBezTo>
                      <a:pt x="53619" y="8546"/>
                      <a:pt x="49839" y="4767"/>
                      <a:pt x="43499" y="970"/>
                    </a:cubicBezTo>
                    <a:cubicBezTo>
                      <a:pt x="37159" y="-2827"/>
                      <a:pt x="25839" y="5403"/>
                      <a:pt x="22625" y="10454"/>
                    </a:cubicBezTo>
                    <a:cubicBezTo>
                      <a:pt x="19410" y="15505"/>
                      <a:pt x="13794" y="16158"/>
                      <a:pt x="4964" y="19284"/>
                    </a:cubicBezTo>
                    <a:cubicBezTo>
                      <a:pt x="-3866" y="22410"/>
                      <a:pt x="549" y="32582"/>
                      <a:pt x="6872" y="34472"/>
                    </a:cubicBezTo>
                    <a:cubicBezTo>
                      <a:pt x="13194" y="36361"/>
                      <a:pt x="8761" y="52821"/>
                      <a:pt x="7507" y="61686"/>
                    </a:cubicBezTo>
                    <a:lnTo>
                      <a:pt x="7172" y="63964"/>
                    </a:lnTo>
                    <a:cubicBezTo>
                      <a:pt x="9273" y="64159"/>
                      <a:pt x="12735" y="64212"/>
                      <a:pt x="13353" y="62587"/>
                    </a:cubicBezTo>
                    <a:cubicBezTo>
                      <a:pt x="14236" y="60238"/>
                      <a:pt x="14819" y="57430"/>
                      <a:pt x="18351" y="57430"/>
                    </a:cubicBezTo>
                    <a:cubicBezTo>
                      <a:pt x="21883" y="57430"/>
                      <a:pt x="28205" y="57289"/>
                      <a:pt x="27764" y="61404"/>
                    </a:cubicBezTo>
                    <a:cubicBezTo>
                      <a:pt x="27322" y="65519"/>
                      <a:pt x="23949" y="68909"/>
                      <a:pt x="28364" y="69651"/>
                    </a:cubicBezTo>
                    <a:cubicBezTo>
                      <a:pt x="32779" y="70393"/>
                      <a:pt x="35128" y="65678"/>
                      <a:pt x="40426" y="66419"/>
                    </a:cubicBezTo>
                    <a:cubicBezTo>
                      <a:pt x="45724" y="67161"/>
                      <a:pt x="50140" y="70534"/>
                      <a:pt x="52047" y="68468"/>
                    </a:cubicBezTo>
                    <a:cubicBezTo>
                      <a:pt x="53954" y="66402"/>
                      <a:pt x="54996" y="64795"/>
                      <a:pt x="58387" y="64494"/>
                    </a:cubicBezTo>
                    <a:cubicBezTo>
                      <a:pt x="61777" y="64194"/>
                      <a:pt x="62060" y="61845"/>
                      <a:pt x="66775" y="63770"/>
                    </a:cubicBezTo>
                    <a:cubicBezTo>
                      <a:pt x="71491" y="65695"/>
                      <a:pt x="72957" y="64936"/>
                      <a:pt x="74281" y="67885"/>
                    </a:cubicBezTo>
                    <a:cubicBezTo>
                      <a:pt x="75606" y="70834"/>
                      <a:pt x="75747" y="71717"/>
                      <a:pt x="78255" y="72742"/>
                    </a:cubicBezTo>
                    <a:cubicBezTo>
                      <a:pt x="80762" y="73766"/>
                      <a:pt x="82952" y="78040"/>
                      <a:pt x="81928" y="79664"/>
                    </a:cubicBezTo>
                    <a:cubicBezTo>
                      <a:pt x="80904" y="81289"/>
                      <a:pt x="79279" y="84521"/>
                      <a:pt x="75747" y="84963"/>
                    </a:cubicBezTo>
                    <a:cubicBezTo>
                      <a:pt x="72215" y="85404"/>
                      <a:pt x="69707" y="85846"/>
                      <a:pt x="68983" y="87453"/>
                    </a:cubicBezTo>
                    <a:cubicBezTo>
                      <a:pt x="68054" y="89448"/>
                      <a:pt x="66631" y="91175"/>
                      <a:pt x="64850" y="92468"/>
                    </a:cubicBezTo>
                    <a:cubicBezTo>
                      <a:pt x="63526" y="93051"/>
                      <a:pt x="61177" y="94234"/>
                      <a:pt x="62943" y="96583"/>
                    </a:cubicBezTo>
                    <a:cubicBezTo>
                      <a:pt x="64709" y="98932"/>
                      <a:pt x="65292" y="104830"/>
                      <a:pt x="65151" y="108062"/>
                    </a:cubicBezTo>
                    <a:cubicBezTo>
                      <a:pt x="65009" y="111294"/>
                      <a:pt x="65733" y="116010"/>
                      <a:pt x="64268" y="117634"/>
                    </a:cubicBezTo>
                    <a:cubicBezTo>
                      <a:pt x="62540" y="119193"/>
                      <a:pt x="61711" y="121515"/>
                      <a:pt x="62060" y="123815"/>
                    </a:cubicBezTo>
                    <a:cubicBezTo>
                      <a:pt x="62319" y="126756"/>
                      <a:pt x="62272" y="129715"/>
                      <a:pt x="61919" y="132645"/>
                    </a:cubicBezTo>
                    <a:cubicBezTo>
                      <a:pt x="61477" y="134853"/>
                      <a:pt x="62943" y="138085"/>
                      <a:pt x="58828" y="139268"/>
                    </a:cubicBezTo>
                    <a:cubicBezTo>
                      <a:pt x="54713" y="140451"/>
                      <a:pt x="46748" y="139710"/>
                      <a:pt x="44700" y="139268"/>
                    </a:cubicBezTo>
                    <a:cubicBezTo>
                      <a:pt x="42652" y="138827"/>
                      <a:pt x="43375" y="142641"/>
                      <a:pt x="47791" y="145008"/>
                    </a:cubicBezTo>
                    <a:cubicBezTo>
                      <a:pt x="50681" y="146365"/>
                      <a:pt x="52717" y="149061"/>
                      <a:pt x="53230" y="152213"/>
                    </a:cubicBezTo>
                    <a:cubicBezTo>
                      <a:pt x="53438" y="154033"/>
                      <a:pt x="54465" y="155659"/>
                      <a:pt x="56021" y="156628"/>
                    </a:cubicBezTo>
                    <a:cubicBezTo>
                      <a:pt x="58216" y="157824"/>
                      <a:pt x="59778" y="159921"/>
                      <a:pt x="60294" y="162368"/>
                    </a:cubicBezTo>
                    <a:cubicBezTo>
                      <a:pt x="60435" y="164575"/>
                      <a:pt x="58387" y="167807"/>
                      <a:pt x="55438" y="169573"/>
                    </a:cubicBezTo>
                    <a:cubicBezTo>
                      <a:pt x="52488" y="171339"/>
                      <a:pt x="52347" y="173547"/>
                      <a:pt x="51605" y="175913"/>
                    </a:cubicBezTo>
                    <a:cubicBezTo>
                      <a:pt x="50863" y="178280"/>
                      <a:pt x="49115" y="180470"/>
                      <a:pt x="51323" y="182377"/>
                    </a:cubicBezTo>
                    <a:cubicBezTo>
                      <a:pt x="53530" y="184284"/>
                      <a:pt x="56462" y="185185"/>
                      <a:pt x="57504" y="187675"/>
                    </a:cubicBezTo>
                    <a:cubicBezTo>
                      <a:pt x="58546" y="190165"/>
                      <a:pt x="58811" y="193273"/>
                      <a:pt x="55579" y="195481"/>
                    </a:cubicBezTo>
                    <a:cubicBezTo>
                      <a:pt x="52347" y="197689"/>
                      <a:pt x="48514" y="199154"/>
                      <a:pt x="47631" y="203128"/>
                    </a:cubicBezTo>
                    <a:cubicBezTo>
                      <a:pt x="46748" y="207101"/>
                      <a:pt x="44541" y="209609"/>
                      <a:pt x="45865" y="212700"/>
                    </a:cubicBezTo>
                    <a:cubicBezTo>
                      <a:pt x="46925" y="215172"/>
                      <a:pt x="48815" y="217274"/>
                      <a:pt x="49839" y="220717"/>
                    </a:cubicBezTo>
                    <a:cubicBezTo>
                      <a:pt x="52766" y="220070"/>
                      <a:pt x="55762" y="219791"/>
                      <a:pt x="58758" y="219887"/>
                    </a:cubicBezTo>
                    <a:cubicBezTo>
                      <a:pt x="67588" y="219887"/>
                      <a:pt x="65716" y="226846"/>
                      <a:pt x="73310" y="226846"/>
                    </a:cubicBezTo>
                    <a:cubicBezTo>
                      <a:pt x="80904" y="226846"/>
                      <a:pt x="79650" y="241416"/>
                      <a:pt x="82140" y="245831"/>
                    </a:cubicBezTo>
                    <a:cubicBezTo>
                      <a:pt x="84630" y="250246"/>
                      <a:pt x="85301" y="252895"/>
                      <a:pt x="96056" y="257221"/>
                    </a:cubicBezTo>
                    <a:cubicBezTo>
                      <a:pt x="106811" y="261548"/>
                      <a:pt x="109354" y="254696"/>
                      <a:pt x="114423" y="249627"/>
                    </a:cubicBezTo>
                    <a:cubicBezTo>
                      <a:pt x="119491" y="244559"/>
                      <a:pt x="125178" y="245212"/>
                      <a:pt x="132083" y="240144"/>
                    </a:cubicBezTo>
                    <a:cubicBezTo>
                      <a:pt x="138988" y="235075"/>
                      <a:pt x="153593" y="235075"/>
                      <a:pt x="159298" y="234440"/>
                    </a:cubicBezTo>
                    <a:cubicBezTo>
                      <a:pt x="165002" y="233804"/>
                      <a:pt x="175740" y="237619"/>
                      <a:pt x="179536" y="239508"/>
                    </a:cubicBezTo>
                    <a:cubicBezTo>
                      <a:pt x="183334" y="241398"/>
                      <a:pt x="185241" y="233821"/>
                      <a:pt x="192835" y="235075"/>
                    </a:cubicBezTo>
                    <a:cubicBezTo>
                      <a:pt x="200429" y="236329"/>
                      <a:pt x="203590" y="231279"/>
                      <a:pt x="205497" y="222431"/>
                    </a:cubicBezTo>
                    <a:cubicBezTo>
                      <a:pt x="207404" y="213583"/>
                      <a:pt x="220049" y="207861"/>
                      <a:pt x="230222" y="206536"/>
                    </a:cubicBezTo>
                    <a:cubicBezTo>
                      <a:pt x="240394" y="205212"/>
                      <a:pt x="239723" y="195145"/>
                      <a:pt x="243520" y="185644"/>
                    </a:cubicBezTo>
                    <a:cubicBezTo>
                      <a:pt x="247317" y="176143"/>
                      <a:pt x="251114" y="176814"/>
                      <a:pt x="258708" y="174253"/>
                    </a:cubicBezTo>
                    <a:cubicBezTo>
                      <a:pt x="266302" y="171692"/>
                      <a:pt x="261233" y="166023"/>
                      <a:pt x="256165" y="161608"/>
                    </a:cubicBezTo>
                    <a:cubicBezTo>
                      <a:pt x="251096" y="157193"/>
                      <a:pt x="252368" y="155268"/>
                      <a:pt x="252368" y="148946"/>
                    </a:cubicBezTo>
                    <a:cubicBezTo>
                      <a:pt x="252368" y="142624"/>
                      <a:pt x="259326" y="131851"/>
                      <a:pt x="263759" y="125528"/>
                    </a:cubicBezTo>
                    <a:cubicBezTo>
                      <a:pt x="268191" y="119206"/>
                      <a:pt x="266302" y="113502"/>
                      <a:pt x="275150" y="109634"/>
                    </a:cubicBezTo>
                    <a:cubicBezTo>
                      <a:pt x="283997" y="105766"/>
                      <a:pt x="282108" y="104583"/>
                      <a:pt x="285287" y="96354"/>
                    </a:cubicBezTo>
                    <a:cubicBezTo>
                      <a:pt x="288465" y="88124"/>
                      <a:pt x="299839" y="89395"/>
                      <a:pt x="313119" y="86217"/>
                    </a:cubicBezTo>
                    <a:cubicBezTo>
                      <a:pt x="326400" y="83038"/>
                      <a:pt x="328307" y="79258"/>
                      <a:pt x="338444" y="71029"/>
                    </a:cubicBezTo>
                    <a:cubicBezTo>
                      <a:pt x="348581" y="62799"/>
                      <a:pt x="351089" y="59020"/>
                      <a:pt x="350453" y="50154"/>
                    </a:cubicBezTo>
                    <a:cubicBezTo>
                      <a:pt x="350331" y="48404"/>
                      <a:pt x="349944" y="46684"/>
                      <a:pt x="349305" y="45050"/>
                    </a:cubicBezTo>
                    <a:cubicBezTo>
                      <a:pt x="345455" y="45280"/>
                      <a:pt x="344908" y="46816"/>
                      <a:pt x="342011" y="46816"/>
                    </a:cubicBezTo>
                    <a:cubicBezTo>
                      <a:pt x="338214" y="47028"/>
                      <a:pt x="336219" y="49448"/>
                      <a:pt x="333570" y="5056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8371C3CB-47BA-4166-88DF-5215417DAFD3}"/>
                  </a:ext>
                </a:extLst>
              </p:cNvPr>
              <p:cNvSpPr/>
              <p:nvPr/>
            </p:nvSpPr>
            <p:spPr>
              <a:xfrm>
                <a:off x="5867025" y="3389613"/>
                <a:ext cx="14633" cy="11222"/>
              </a:xfrm>
              <a:custGeom>
                <a:avLst/>
                <a:gdLst>
                  <a:gd name="connsiteX0" fmla="*/ 9863 w 14633"/>
                  <a:gd name="connsiteY0" fmla="*/ 3717 h 11222"/>
                  <a:gd name="connsiteX1" fmla="*/ 7585 w 14633"/>
                  <a:gd name="connsiteY1" fmla="*/ 1209 h 11222"/>
                  <a:gd name="connsiteX2" fmla="*/ 3771 w 14633"/>
                  <a:gd name="connsiteY2" fmla="*/ 326 h 11222"/>
                  <a:gd name="connsiteX3" fmla="*/ 9 w 14633"/>
                  <a:gd name="connsiteY3" fmla="*/ 4229 h 11222"/>
                  <a:gd name="connsiteX4" fmla="*/ 2517 w 14633"/>
                  <a:gd name="connsiteY4" fmla="*/ 7461 h 11222"/>
                  <a:gd name="connsiteX5" fmla="*/ 7003 w 14633"/>
                  <a:gd name="connsiteY5" fmla="*/ 9227 h 11222"/>
                  <a:gd name="connsiteX6" fmla="*/ 11347 w 14633"/>
                  <a:gd name="connsiteY6" fmla="*/ 11223 h 11222"/>
                  <a:gd name="connsiteX7" fmla="*/ 14367 w 14633"/>
                  <a:gd name="connsiteY7" fmla="*/ 9457 h 11222"/>
                  <a:gd name="connsiteX8" fmla="*/ 12601 w 14633"/>
                  <a:gd name="connsiteY8" fmla="*/ 4300 h 11222"/>
                  <a:gd name="connsiteX9" fmla="*/ 9863 w 14633"/>
                  <a:gd name="connsiteY9" fmla="*/ 3717 h 11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633" h="11222">
                    <a:moveTo>
                      <a:pt x="9863" y="3717"/>
                    </a:moveTo>
                    <a:cubicBezTo>
                      <a:pt x="9863" y="3717"/>
                      <a:pt x="7585" y="2534"/>
                      <a:pt x="7585" y="1209"/>
                    </a:cubicBezTo>
                    <a:cubicBezTo>
                      <a:pt x="7585" y="-115"/>
                      <a:pt x="6190" y="-256"/>
                      <a:pt x="3771" y="326"/>
                    </a:cubicBezTo>
                    <a:cubicBezTo>
                      <a:pt x="1351" y="909"/>
                      <a:pt x="-132" y="1810"/>
                      <a:pt x="9" y="4229"/>
                    </a:cubicBezTo>
                    <a:cubicBezTo>
                      <a:pt x="150" y="6649"/>
                      <a:pt x="9" y="7549"/>
                      <a:pt x="2517" y="7461"/>
                    </a:cubicBezTo>
                    <a:cubicBezTo>
                      <a:pt x="5025" y="7373"/>
                      <a:pt x="7003" y="7620"/>
                      <a:pt x="7003" y="9227"/>
                    </a:cubicBezTo>
                    <a:cubicBezTo>
                      <a:pt x="7003" y="10834"/>
                      <a:pt x="10093" y="11223"/>
                      <a:pt x="11347" y="11223"/>
                    </a:cubicBezTo>
                    <a:cubicBezTo>
                      <a:pt x="12601" y="11223"/>
                      <a:pt x="14067" y="11223"/>
                      <a:pt x="14367" y="9457"/>
                    </a:cubicBezTo>
                    <a:cubicBezTo>
                      <a:pt x="14667" y="7691"/>
                      <a:pt x="15232" y="4159"/>
                      <a:pt x="12601" y="4300"/>
                    </a:cubicBezTo>
                    <a:cubicBezTo>
                      <a:pt x="9970" y="4441"/>
                      <a:pt x="10906" y="4159"/>
                      <a:pt x="9863" y="371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7ED4A48A-5C19-46BC-9948-2123427C4ED5}"/>
                  </a:ext>
                </a:extLst>
              </p:cNvPr>
              <p:cNvSpPr/>
              <p:nvPr/>
            </p:nvSpPr>
            <p:spPr>
              <a:xfrm>
                <a:off x="5826989" y="3393591"/>
                <a:ext cx="29151" cy="25915"/>
              </a:xfrm>
              <a:custGeom>
                <a:avLst/>
                <a:gdLst>
                  <a:gd name="connsiteX0" fmla="*/ 17228 w 29151"/>
                  <a:gd name="connsiteY0" fmla="*/ 1505 h 25915"/>
                  <a:gd name="connsiteX1" fmla="*/ 13555 w 29151"/>
                  <a:gd name="connsiteY1" fmla="*/ 3854 h 25915"/>
                  <a:gd name="connsiteX2" fmla="*/ 8257 w 29151"/>
                  <a:gd name="connsiteY2" fmla="*/ 7174 h 25915"/>
                  <a:gd name="connsiteX3" fmla="*/ 3630 w 29151"/>
                  <a:gd name="connsiteY3" fmla="*/ 9311 h 25915"/>
                  <a:gd name="connsiteX4" fmla="*/ 910 w 29151"/>
                  <a:gd name="connsiteY4" fmla="*/ 11077 h 25915"/>
                  <a:gd name="connsiteX5" fmla="*/ 1704 w 29151"/>
                  <a:gd name="connsiteY5" fmla="*/ 15351 h 25915"/>
                  <a:gd name="connsiteX6" fmla="*/ 5396 w 29151"/>
                  <a:gd name="connsiteY6" fmla="*/ 18883 h 25915"/>
                  <a:gd name="connsiteX7" fmla="*/ 10694 w 29151"/>
                  <a:gd name="connsiteY7" fmla="*/ 20508 h 25915"/>
                  <a:gd name="connsiteX8" fmla="*/ 14667 w 29151"/>
                  <a:gd name="connsiteY8" fmla="*/ 22786 h 25915"/>
                  <a:gd name="connsiteX9" fmla="*/ 18853 w 29151"/>
                  <a:gd name="connsiteY9" fmla="*/ 25735 h 25915"/>
                  <a:gd name="connsiteX10" fmla="*/ 21802 w 29151"/>
                  <a:gd name="connsiteY10" fmla="*/ 24852 h 25915"/>
                  <a:gd name="connsiteX11" fmla="*/ 23709 w 29151"/>
                  <a:gd name="connsiteY11" fmla="*/ 22115 h 25915"/>
                  <a:gd name="connsiteX12" fmla="*/ 28725 w 29151"/>
                  <a:gd name="connsiteY12" fmla="*/ 19836 h 25915"/>
                  <a:gd name="connsiteX13" fmla="*/ 29008 w 29151"/>
                  <a:gd name="connsiteY13" fmla="*/ 11006 h 25915"/>
                  <a:gd name="connsiteX14" fmla="*/ 28354 w 29151"/>
                  <a:gd name="connsiteY14" fmla="*/ 7704 h 25915"/>
                  <a:gd name="connsiteX15" fmla="*/ 25917 w 29151"/>
                  <a:gd name="connsiteY15" fmla="*/ 4684 h 25915"/>
                  <a:gd name="connsiteX16" fmla="*/ 22915 w 29151"/>
                  <a:gd name="connsiteY16" fmla="*/ 269 h 25915"/>
                  <a:gd name="connsiteX17" fmla="*/ 17228 w 29151"/>
                  <a:gd name="connsiteY17" fmla="*/ 1505 h 2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151" h="25915">
                    <a:moveTo>
                      <a:pt x="17228" y="1505"/>
                    </a:moveTo>
                    <a:cubicBezTo>
                      <a:pt x="17228" y="1505"/>
                      <a:pt x="15179" y="3925"/>
                      <a:pt x="13555" y="3854"/>
                    </a:cubicBezTo>
                    <a:cubicBezTo>
                      <a:pt x="11930" y="3783"/>
                      <a:pt x="10676" y="6874"/>
                      <a:pt x="8257" y="7174"/>
                    </a:cubicBezTo>
                    <a:cubicBezTo>
                      <a:pt x="5837" y="7474"/>
                      <a:pt x="4212" y="7757"/>
                      <a:pt x="3630" y="9311"/>
                    </a:cubicBezTo>
                    <a:cubicBezTo>
                      <a:pt x="3047" y="10865"/>
                      <a:pt x="2587" y="10918"/>
                      <a:pt x="910" y="11077"/>
                    </a:cubicBezTo>
                    <a:cubicBezTo>
                      <a:pt x="-768" y="11236"/>
                      <a:pt x="97" y="15351"/>
                      <a:pt x="1704" y="15351"/>
                    </a:cubicBezTo>
                    <a:cubicBezTo>
                      <a:pt x="3312" y="15351"/>
                      <a:pt x="2446" y="18883"/>
                      <a:pt x="5396" y="18883"/>
                    </a:cubicBezTo>
                    <a:cubicBezTo>
                      <a:pt x="8345" y="18883"/>
                      <a:pt x="10323" y="18230"/>
                      <a:pt x="10694" y="20508"/>
                    </a:cubicBezTo>
                    <a:cubicBezTo>
                      <a:pt x="11064" y="22786"/>
                      <a:pt x="12901" y="22415"/>
                      <a:pt x="14667" y="22786"/>
                    </a:cubicBezTo>
                    <a:cubicBezTo>
                      <a:pt x="16433" y="23157"/>
                      <a:pt x="16804" y="25576"/>
                      <a:pt x="18853" y="25735"/>
                    </a:cubicBezTo>
                    <a:cubicBezTo>
                      <a:pt x="20901" y="25894"/>
                      <a:pt x="21590" y="26318"/>
                      <a:pt x="21802" y="24852"/>
                    </a:cubicBezTo>
                    <a:cubicBezTo>
                      <a:pt x="22014" y="23386"/>
                      <a:pt x="21802" y="22415"/>
                      <a:pt x="23709" y="22115"/>
                    </a:cubicBezTo>
                    <a:cubicBezTo>
                      <a:pt x="25617" y="21815"/>
                      <a:pt x="28425" y="22274"/>
                      <a:pt x="28725" y="19836"/>
                    </a:cubicBezTo>
                    <a:cubicBezTo>
                      <a:pt x="29025" y="17400"/>
                      <a:pt x="29008" y="12631"/>
                      <a:pt x="29008" y="11006"/>
                    </a:cubicBezTo>
                    <a:cubicBezTo>
                      <a:pt x="29008" y="9382"/>
                      <a:pt x="29608" y="8287"/>
                      <a:pt x="28354" y="7704"/>
                    </a:cubicBezTo>
                    <a:cubicBezTo>
                      <a:pt x="27100" y="7121"/>
                      <a:pt x="26359" y="7474"/>
                      <a:pt x="25917" y="4684"/>
                    </a:cubicBezTo>
                    <a:cubicBezTo>
                      <a:pt x="25827" y="2764"/>
                      <a:pt x="24667" y="1058"/>
                      <a:pt x="22915" y="269"/>
                    </a:cubicBezTo>
                    <a:cubicBezTo>
                      <a:pt x="20934" y="-352"/>
                      <a:pt x="18773" y="118"/>
                      <a:pt x="17228" y="150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FB8A7BDA-9AD4-4570-A438-172C1B5FA6E4}"/>
                  </a:ext>
                </a:extLst>
              </p:cNvPr>
              <p:cNvSpPr/>
              <p:nvPr/>
            </p:nvSpPr>
            <p:spPr>
              <a:xfrm>
                <a:off x="5797281" y="3421966"/>
                <a:ext cx="7427" cy="10402"/>
              </a:xfrm>
              <a:custGeom>
                <a:avLst/>
                <a:gdLst>
                  <a:gd name="connsiteX0" fmla="*/ 666 w 7427"/>
                  <a:gd name="connsiteY0" fmla="*/ 716 h 10402"/>
                  <a:gd name="connsiteX1" fmla="*/ 366 w 7427"/>
                  <a:gd name="connsiteY1" fmla="*/ 4477 h 10402"/>
                  <a:gd name="connsiteX2" fmla="*/ 1249 w 7427"/>
                  <a:gd name="connsiteY2" fmla="*/ 10217 h 10402"/>
                  <a:gd name="connsiteX3" fmla="*/ 3668 w 7427"/>
                  <a:gd name="connsiteY3" fmla="*/ 8822 h 10402"/>
                  <a:gd name="connsiteX4" fmla="*/ 7200 w 7427"/>
                  <a:gd name="connsiteY4" fmla="*/ 6755 h 10402"/>
                  <a:gd name="connsiteX5" fmla="*/ 6105 w 7427"/>
                  <a:gd name="connsiteY5" fmla="*/ 2040 h 10402"/>
                  <a:gd name="connsiteX6" fmla="*/ 666 w 7427"/>
                  <a:gd name="connsiteY6" fmla="*/ 716 h 10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27" h="10402">
                    <a:moveTo>
                      <a:pt x="666" y="716"/>
                    </a:moveTo>
                    <a:cubicBezTo>
                      <a:pt x="440" y="1956"/>
                      <a:pt x="339" y="3216"/>
                      <a:pt x="366" y="4477"/>
                    </a:cubicBezTo>
                    <a:cubicBezTo>
                      <a:pt x="366" y="6897"/>
                      <a:pt x="-888" y="9775"/>
                      <a:pt x="1249" y="10217"/>
                    </a:cubicBezTo>
                    <a:cubicBezTo>
                      <a:pt x="3385" y="10658"/>
                      <a:pt x="3385" y="10358"/>
                      <a:pt x="3668" y="8822"/>
                    </a:cubicBezTo>
                    <a:cubicBezTo>
                      <a:pt x="3951" y="7285"/>
                      <a:pt x="7200" y="8822"/>
                      <a:pt x="7200" y="6755"/>
                    </a:cubicBezTo>
                    <a:cubicBezTo>
                      <a:pt x="7200" y="4689"/>
                      <a:pt x="8171" y="2852"/>
                      <a:pt x="6105" y="2040"/>
                    </a:cubicBezTo>
                    <a:cubicBezTo>
                      <a:pt x="4039" y="1228"/>
                      <a:pt x="1019" y="-1192"/>
                      <a:pt x="666" y="71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64094428-0938-434F-A72D-3ECAA477672F}"/>
                  </a:ext>
                </a:extLst>
              </p:cNvPr>
              <p:cNvSpPr/>
              <p:nvPr/>
            </p:nvSpPr>
            <p:spPr>
              <a:xfrm>
                <a:off x="5254028" y="3744737"/>
                <a:ext cx="8593" cy="14767"/>
              </a:xfrm>
              <a:custGeom>
                <a:avLst/>
                <a:gdLst>
                  <a:gd name="connsiteX0" fmla="*/ 7257 w 8593"/>
                  <a:gd name="connsiteY0" fmla="*/ 6285 h 14767"/>
                  <a:gd name="connsiteX1" fmla="*/ 3513 w 8593"/>
                  <a:gd name="connsiteY1" fmla="*/ 2982 h 14767"/>
                  <a:gd name="connsiteX2" fmla="*/ 422 w 8593"/>
                  <a:gd name="connsiteY2" fmla="*/ 1216 h 14767"/>
                  <a:gd name="connsiteX3" fmla="*/ 193 w 8593"/>
                  <a:gd name="connsiteY3" fmla="*/ 11813 h 14767"/>
                  <a:gd name="connsiteX4" fmla="*/ 7698 w 8593"/>
                  <a:gd name="connsiteY4" fmla="*/ 12254 h 14767"/>
                  <a:gd name="connsiteX5" fmla="*/ 7257 w 8593"/>
                  <a:gd name="connsiteY5" fmla="*/ 6285 h 14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93" h="14767">
                    <a:moveTo>
                      <a:pt x="7257" y="6285"/>
                    </a:moveTo>
                    <a:cubicBezTo>
                      <a:pt x="4837" y="5631"/>
                      <a:pt x="3513" y="5631"/>
                      <a:pt x="3513" y="2982"/>
                    </a:cubicBezTo>
                    <a:cubicBezTo>
                      <a:pt x="3513" y="333"/>
                      <a:pt x="1305" y="-1221"/>
                      <a:pt x="422" y="1216"/>
                    </a:cubicBezTo>
                    <a:cubicBezTo>
                      <a:pt x="-49" y="4729"/>
                      <a:pt x="-126" y="8283"/>
                      <a:pt x="193" y="11813"/>
                    </a:cubicBezTo>
                    <a:cubicBezTo>
                      <a:pt x="864" y="15557"/>
                      <a:pt x="7257" y="15786"/>
                      <a:pt x="7698" y="12254"/>
                    </a:cubicBezTo>
                    <a:cubicBezTo>
                      <a:pt x="8140" y="8722"/>
                      <a:pt x="9694" y="6956"/>
                      <a:pt x="7257" y="62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CFCA9C3D-3ECD-430C-A577-054A0901F5A3}"/>
                  </a:ext>
                </a:extLst>
              </p:cNvPr>
              <p:cNvSpPr/>
              <p:nvPr/>
            </p:nvSpPr>
            <p:spPr>
              <a:xfrm>
                <a:off x="5247140" y="3777056"/>
                <a:ext cx="10096" cy="6397"/>
              </a:xfrm>
              <a:custGeom>
                <a:avLst/>
                <a:gdLst>
                  <a:gd name="connsiteX0" fmla="*/ 7964 w 10096"/>
                  <a:gd name="connsiteY0" fmla="*/ 15 h 6397"/>
                  <a:gd name="connsiteX1" fmla="*/ 17 w 10096"/>
                  <a:gd name="connsiteY1" fmla="*/ 3547 h 6397"/>
                  <a:gd name="connsiteX2" fmla="*/ 9289 w 10096"/>
                  <a:gd name="connsiteY2" fmla="*/ 4660 h 6397"/>
                  <a:gd name="connsiteX3" fmla="*/ 7964 w 10096"/>
                  <a:gd name="connsiteY3" fmla="*/ 15 h 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96" h="6397">
                    <a:moveTo>
                      <a:pt x="7964" y="15"/>
                    </a:moveTo>
                    <a:cubicBezTo>
                      <a:pt x="7964" y="15"/>
                      <a:pt x="-425" y="457"/>
                      <a:pt x="17" y="3547"/>
                    </a:cubicBezTo>
                    <a:cubicBezTo>
                      <a:pt x="458" y="6638"/>
                      <a:pt x="7964" y="7521"/>
                      <a:pt x="9289" y="4660"/>
                    </a:cubicBezTo>
                    <a:cubicBezTo>
                      <a:pt x="10613" y="1799"/>
                      <a:pt x="10401" y="-197"/>
                      <a:pt x="7964" y="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A0447167-65DE-486D-A93E-000998E474C2}"/>
                  </a:ext>
                </a:extLst>
              </p:cNvPr>
              <p:cNvSpPr/>
              <p:nvPr/>
            </p:nvSpPr>
            <p:spPr>
              <a:xfrm>
                <a:off x="5273167" y="3758460"/>
                <a:ext cx="30318" cy="16518"/>
              </a:xfrm>
              <a:custGeom>
                <a:avLst/>
                <a:gdLst>
                  <a:gd name="connsiteX0" fmla="*/ 11748 w 30318"/>
                  <a:gd name="connsiteY0" fmla="*/ 14425 h 16518"/>
                  <a:gd name="connsiteX1" fmla="*/ 21902 w 30318"/>
                  <a:gd name="connsiteY1" fmla="*/ 13984 h 16518"/>
                  <a:gd name="connsiteX2" fmla="*/ 27642 w 30318"/>
                  <a:gd name="connsiteY2" fmla="*/ 7361 h 16518"/>
                  <a:gd name="connsiteX3" fmla="*/ 30291 w 30318"/>
                  <a:gd name="connsiteY3" fmla="*/ 2063 h 16518"/>
                  <a:gd name="connsiteX4" fmla="*/ 16163 w 30318"/>
                  <a:gd name="connsiteY4" fmla="*/ 950 h 16518"/>
                  <a:gd name="connsiteX5" fmla="*/ 9540 w 30318"/>
                  <a:gd name="connsiteY5" fmla="*/ 5153 h 16518"/>
                  <a:gd name="connsiteX6" fmla="*/ 4013 w 30318"/>
                  <a:gd name="connsiteY6" fmla="*/ 8014 h 16518"/>
                  <a:gd name="connsiteX7" fmla="*/ 269 w 30318"/>
                  <a:gd name="connsiteY7" fmla="*/ 12218 h 16518"/>
                  <a:gd name="connsiteX8" fmla="*/ 11748 w 30318"/>
                  <a:gd name="connsiteY8" fmla="*/ 14425 h 1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318" h="16518">
                    <a:moveTo>
                      <a:pt x="11748" y="14425"/>
                    </a:moveTo>
                    <a:cubicBezTo>
                      <a:pt x="15280" y="17286"/>
                      <a:pt x="21019" y="17286"/>
                      <a:pt x="21902" y="13984"/>
                    </a:cubicBezTo>
                    <a:cubicBezTo>
                      <a:pt x="22785" y="10681"/>
                      <a:pt x="25434" y="9127"/>
                      <a:pt x="27642" y="7361"/>
                    </a:cubicBezTo>
                    <a:cubicBezTo>
                      <a:pt x="29473" y="6254"/>
                      <a:pt x="30504" y="4192"/>
                      <a:pt x="30291" y="2063"/>
                    </a:cubicBezTo>
                    <a:cubicBezTo>
                      <a:pt x="30062" y="67"/>
                      <a:pt x="19465" y="-816"/>
                      <a:pt x="16163" y="950"/>
                    </a:cubicBezTo>
                    <a:cubicBezTo>
                      <a:pt x="16163" y="950"/>
                      <a:pt x="10423" y="1392"/>
                      <a:pt x="9540" y="5153"/>
                    </a:cubicBezTo>
                    <a:cubicBezTo>
                      <a:pt x="8657" y="8915"/>
                      <a:pt x="7333" y="8014"/>
                      <a:pt x="4013" y="8014"/>
                    </a:cubicBezTo>
                    <a:cubicBezTo>
                      <a:pt x="692" y="8014"/>
                      <a:pt x="-615" y="10663"/>
                      <a:pt x="269" y="12218"/>
                    </a:cubicBezTo>
                    <a:cubicBezTo>
                      <a:pt x="1152" y="13772"/>
                      <a:pt x="8216" y="11546"/>
                      <a:pt x="11748" y="1442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7939BCDC-F116-49C8-8910-032CF6447D9A}"/>
                  </a:ext>
                </a:extLst>
              </p:cNvPr>
              <p:cNvSpPr/>
              <p:nvPr/>
            </p:nvSpPr>
            <p:spPr>
              <a:xfrm>
                <a:off x="5312424" y="3765224"/>
                <a:ext cx="16314" cy="18699"/>
              </a:xfrm>
              <a:custGeom>
                <a:avLst/>
                <a:gdLst>
                  <a:gd name="connsiteX0" fmla="*/ 2725 w 16314"/>
                  <a:gd name="connsiteY0" fmla="*/ 15379 h 18699"/>
                  <a:gd name="connsiteX1" fmla="*/ 10019 w 16314"/>
                  <a:gd name="connsiteY1" fmla="*/ 18699 h 18699"/>
                  <a:gd name="connsiteX2" fmla="*/ 14646 w 16314"/>
                  <a:gd name="connsiteY2" fmla="*/ 14726 h 18699"/>
                  <a:gd name="connsiteX3" fmla="*/ 15971 w 16314"/>
                  <a:gd name="connsiteY3" fmla="*/ 5012 h 18699"/>
                  <a:gd name="connsiteX4" fmla="*/ 10902 w 16314"/>
                  <a:gd name="connsiteY4" fmla="*/ 1692 h 18699"/>
                  <a:gd name="connsiteX5" fmla="*/ 6928 w 16314"/>
                  <a:gd name="connsiteY5" fmla="*/ 809 h 18699"/>
                  <a:gd name="connsiteX6" fmla="*/ 4050 w 16314"/>
                  <a:gd name="connsiteY6" fmla="*/ 4571 h 18699"/>
                  <a:gd name="connsiteX7" fmla="*/ 48 w 16314"/>
                  <a:gd name="connsiteY7" fmla="*/ 9905 h 18699"/>
                  <a:gd name="connsiteX8" fmla="*/ 76 w 16314"/>
                  <a:gd name="connsiteY8" fmla="*/ 10081 h 18699"/>
                  <a:gd name="connsiteX9" fmla="*/ 2725 w 16314"/>
                  <a:gd name="connsiteY9" fmla="*/ 15379 h 18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14" h="18699">
                    <a:moveTo>
                      <a:pt x="2725" y="15379"/>
                    </a:moveTo>
                    <a:cubicBezTo>
                      <a:pt x="6487" y="16492"/>
                      <a:pt x="6699" y="18699"/>
                      <a:pt x="10019" y="18699"/>
                    </a:cubicBezTo>
                    <a:cubicBezTo>
                      <a:pt x="13339" y="18699"/>
                      <a:pt x="12880" y="17145"/>
                      <a:pt x="14646" y="14726"/>
                    </a:cubicBezTo>
                    <a:cubicBezTo>
                      <a:pt x="16244" y="11753"/>
                      <a:pt x="16713" y="8304"/>
                      <a:pt x="15971" y="5012"/>
                    </a:cubicBezTo>
                    <a:cubicBezTo>
                      <a:pt x="15317" y="3017"/>
                      <a:pt x="10460" y="3900"/>
                      <a:pt x="10902" y="1692"/>
                    </a:cubicBezTo>
                    <a:cubicBezTo>
                      <a:pt x="11343" y="-515"/>
                      <a:pt x="6928" y="-286"/>
                      <a:pt x="6928" y="809"/>
                    </a:cubicBezTo>
                    <a:cubicBezTo>
                      <a:pt x="7159" y="2639"/>
                      <a:pt x="5876" y="4315"/>
                      <a:pt x="4050" y="4571"/>
                    </a:cubicBezTo>
                    <a:cubicBezTo>
                      <a:pt x="1472" y="4939"/>
                      <a:pt x="-320" y="7327"/>
                      <a:pt x="48" y="9905"/>
                    </a:cubicBezTo>
                    <a:cubicBezTo>
                      <a:pt x="56" y="9964"/>
                      <a:pt x="66" y="10022"/>
                      <a:pt x="76" y="10081"/>
                    </a:cubicBezTo>
                    <a:cubicBezTo>
                      <a:pt x="518" y="12077"/>
                      <a:pt x="-1019" y="14319"/>
                      <a:pt x="2725" y="1537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BAE16C6B-11C0-49B3-8E39-AB2950FA8013}"/>
                  </a:ext>
                </a:extLst>
              </p:cNvPr>
              <p:cNvSpPr/>
              <p:nvPr/>
            </p:nvSpPr>
            <p:spPr>
              <a:xfrm>
                <a:off x="5357037" y="3752694"/>
                <a:ext cx="13182" cy="15255"/>
              </a:xfrm>
              <a:custGeom>
                <a:avLst/>
                <a:gdLst>
                  <a:gd name="connsiteX0" fmla="*/ 8445 w 13182"/>
                  <a:gd name="connsiteY0" fmla="*/ 13780 h 15255"/>
                  <a:gd name="connsiteX1" fmla="*/ 13089 w 13182"/>
                  <a:gd name="connsiteY1" fmla="*/ 7599 h 15255"/>
                  <a:gd name="connsiteX2" fmla="*/ 8886 w 13182"/>
                  <a:gd name="connsiteY2" fmla="*/ 535 h 15255"/>
                  <a:gd name="connsiteX3" fmla="*/ 56 w 13182"/>
                  <a:gd name="connsiteY3" fmla="*/ 10919 h 15255"/>
                  <a:gd name="connsiteX4" fmla="*/ 8445 w 13182"/>
                  <a:gd name="connsiteY4" fmla="*/ 13780 h 15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82" h="15255">
                    <a:moveTo>
                      <a:pt x="8445" y="13780"/>
                    </a:moveTo>
                    <a:cubicBezTo>
                      <a:pt x="11977" y="12456"/>
                      <a:pt x="12418" y="11802"/>
                      <a:pt x="13089" y="7599"/>
                    </a:cubicBezTo>
                    <a:cubicBezTo>
                      <a:pt x="13760" y="3396"/>
                      <a:pt x="10652" y="-1672"/>
                      <a:pt x="8886" y="535"/>
                    </a:cubicBezTo>
                    <a:cubicBezTo>
                      <a:pt x="8886" y="535"/>
                      <a:pt x="727" y="4509"/>
                      <a:pt x="56" y="10919"/>
                    </a:cubicBezTo>
                    <a:cubicBezTo>
                      <a:pt x="-615" y="17330"/>
                      <a:pt x="4912" y="15105"/>
                      <a:pt x="8445" y="1378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1B7E76D3-BBB4-491C-8E12-D1D1AE2F94FE}"/>
                  </a:ext>
                </a:extLst>
              </p:cNvPr>
              <p:cNvSpPr/>
              <p:nvPr/>
            </p:nvSpPr>
            <p:spPr>
              <a:xfrm>
                <a:off x="5365022" y="3734618"/>
                <a:ext cx="17108" cy="13313"/>
              </a:xfrm>
              <a:custGeom>
                <a:avLst/>
                <a:gdLst>
                  <a:gd name="connsiteX0" fmla="*/ 2013 w 17108"/>
                  <a:gd name="connsiteY0" fmla="*/ 5367 h 13313"/>
                  <a:gd name="connsiteX1" fmla="*/ 7523 w 17108"/>
                  <a:gd name="connsiteY1" fmla="*/ 13314 h 13313"/>
                  <a:gd name="connsiteX2" fmla="*/ 15470 w 17108"/>
                  <a:gd name="connsiteY2" fmla="*/ 8899 h 13313"/>
                  <a:gd name="connsiteX3" fmla="*/ 14587 w 17108"/>
                  <a:gd name="connsiteY3" fmla="*/ 2064 h 13313"/>
                  <a:gd name="connsiteX4" fmla="*/ 7753 w 17108"/>
                  <a:gd name="connsiteY4" fmla="*/ 3389 h 13313"/>
                  <a:gd name="connsiteX5" fmla="*/ 1342 w 17108"/>
                  <a:gd name="connsiteY5" fmla="*/ 740 h 13313"/>
                  <a:gd name="connsiteX6" fmla="*/ 2013 w 17108"/>
                  <a:gd name="connsiteY6" fmla="*/ 5367 h 1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108" h="13313">
                    <a:moveTo>
                      <a:pt x="2013" y="5367"/>
                    </a:moveTo>
                    <a:cubicBezTo>
                      <a:pt x="5316" y="5596"/>
                      <a:pt x="3338" y="13314"/>
                      <a:pt x="7523" y="13314"/>
                    </a:cubicBezTo>
                    <a:cubicBezTo>
                      <a:pt x="11708" y="13314"/>
                      <a:pt x="13263" y="12219"/>
                      <a:pt x="15470" y="8899"/>
                    </a:cubicBezTo>
                    <a:cubicBezTo>
                      <a:pt x="17678" y="5578"/>
                      <a:pt x="17907" y="-373"/>
                      <a:pt x="14587" y="2064"/>
                    </a:cubicBezTo>
                    <a:cubicBezTo>
                      <a:pt x="14587" y="2064"/>
                      <a:pt x="9289" y="5596"/>
                      <a:pt x="7753" y="3389"/>
                    </a:cubicBezTo>
                    <a:cubicBezTo>
                      <a:pt x="6216" y="1181"/>
                      <a:pt x="2455" y="-1256"/>
                      <a:pt x="1342" y="740"/>
                    </a:cubicBezTo>
                    <a:cubicBezTo>
                      <a:pt x="229" y="2735"/>
                      <a:pt x="-1307" y="5155"/>
                      <a:pt x="2013" y="536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6AFB96FC-E2B1-411E-9360-C31C7633749F}"/>
                  </a:ext>
                </a:extLst>
              </p:cNvPr>
              <p:cNvSpPr/>
              <p:nvPr/>
            </p:nvSpPr>
            <p:spPr>
              <a:xfrm>
                <a:off x="9718828" y="3206780"/>
                <a:ext cx="3834" cy="7528"/>
              </a:xfrm>
              <a:custGeom>
                <a:avLst/>
                <a:gdLst>
                  <a:gd name="connsiteX0" fmla="*/ 840 w 3834"/>
                  <a:gd name="connsiteY0" fmla="*/ 340 h 7528"/>
                  <a:gd name="connsiteX1" fmla="*/ 840 w 3834"/>
                  <a:gd name="connsiteY1" fmla="*/ 7404 h 7528"/>
                  <a:gd name="connsiteX2" fmla="*/ 840 w 3834"/>
                  <a:gd name="connsiteY2" fmla="*/ 340 h 7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34" h="7528">
                    <a:moveTo>
                      <a:pt x="840" y="340"/>
                    </a:moveTo>
                    <a:cubicBezTo>
                      <a:pt x="840" y="340"/>
                      <a:pt x="-1050" y="6008"/>
                      <a:pt x="840" y="7404"/>
                    </a:cubicBezTo>
                    <a:cubicBezTo>
                      <a:pt x="2729" y="8799"/>
                      <a:pt x="6509" y="-2027"/>
                      <a:pt x="840" y="34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B702BCBD-5D7A-4A9E-A3AF-70B327FDAF1F}"/>
                  </a:ext>
                </a:extLst>
              </p:cNvPr>
              <p:cNvSpPr/>
              <p:nvPr/>
            </p:nvSpPr>
            <p:spPr>
              <a:xfrm>
                <a:off x="9687899" y="3209227"/>
                <a:ext cx="159206" cy="139721"/>
              </a:xfrm>
              <a:custGeom>
                <a:avLst/>
                <a:gdLst>
                  <a:gd name="connsiteX0" fmla="*/ 156486 w 159206"/>
                  <a:gd name="connsiteY0" fmla="*/ 75368 h 139721"/>
                  <a:gd name="connsiteX1" fmla="*/ 152230 w 159206"/>
                  <a:gd name="connsiteY1" fmla="*/ 64030 h 139721"/>
                  <a:gd name="connsiteX2" fmla="*/ 152707 w 159206"/>
                  <a:gd name="connsiteY2" fmla="*/ 50326 h 139721"/>
                  <a:gd name="connsiteX3" fmla="*/ 153184 w 159206"/>
                  <a:gd name="connsiteY3" fmla="*/ 38988 h 139721"/>
                  <a:gd name="connsiteX4" fmla="*/ 148927 w 159206"/>
                  <a:gd name="connsiteY4" fmla="*/ 46052 h 139721"/>
                  <a:gd name="connsiteX5" fmla="*/ 137589 w 159206"/>
                  <a:gd name="connsiteY5" fmla="*/ 53611 h 139721"/>
                  <a:gd name="connsiteX6" fmla="*/ 127205 w 159206"/>
                  <a:gd name="connsiteY6" fmla="*/ 50308 h 139721"/>
                  <a:gd name="connsiteX7" fmla="*/ 115868 w 159206"/>
                  <a:gd name="connsiteY7" fmla="*/ 46052 h 139721"/>
                  <a:gd name="connsiteX8" fmla="*/ 96441 w 159206"/>
                  <a:gd name="connsiteY8" fmla="*/ 37558 h 139721"/>
                  <a:gd name="connsiteX9" fmla="*/ 77015 w 159206"/>
                  <a:gd name="connsiteY9" fmla="*/ 17230 h 139721"/>
                  <a:gd name="connsiteX10" fmla="*/ 49606 w 159206"/>
                  <a:gd name="connsiteY10" fmla="*/ 6846 h 139721"/>
                  <a:gd name="connsiteX11" fmla="*/ 51018 w 159206"/>
                  <a:gd name="connsiteY11" fmla="*/ 15341 h 139721"/>
                  <a:gd name="connsiteX12" fmla="*/ 55275 w 159206"/>
                  <a:gd name="connsiteY12" fmla="*/ 24330 h 139721"/>
                  <a:gd name="connsiteX13" fmla="*/ 54815 w 159206"/>
                  <a:gd name="connsiteY13" fmla="*/ 39924 h 139721"/>
                  <a:gd name="connsiteX14" fmla="*/ 49606 w 159206"/>
                  <a:gd name="connsiteY14" fmla="*/ 49832 h 139721"/>
                  <a:gd name="connsiteX15" fmla="*/ 47716 w 159206"/>
                  <a:gd name="connsiteY15" fmla="*/ 58821 h 139721"/>
                  <a:gd name="connsiteX16" fmla="*/ 43460 w 159206"/>
                  <a:gd name="connsiteY16" fmla="*/ 67792 h 139721"/>
                  <a:gd name="connsiteX17" fmla="*/ 40158 w 159206"/>
                  <a:gd name="connsiteY17" fmla="*/ 79130 h 139721"/>
                  <a:gd name="connsiteX18" fmla="*/ 30232 w 159206"/>
                  <a:gd name="connsiteY18" fmla="*/ 77240 h 139721"/>
                  <a:gd name="connsiteX19" fmla="*/ 23168 w 159206"/>
                  <a:gd name="connsiteY19" fmla="*/ 72507 h 139721"/>
                  <a:gd name="connsiteX20" fmla="*/ 15610 w 159206"/>
                  <a:gd name="connsiteY20" fmla="*/ 75828 h 139721"/>
                  <a:gd name="connsiteX21" fmla="*/ 16087 w 159206"/>
                  <a:gd name="connsiteY21" fmla="*/ 83386 h 139721"/>
                  <a:gd name="connsiteX22" fmla="*/ 14673 w 159206"/>
                  <a:gd name="connsiteY22" fmla="*/ 90450 h 139721"/>
                  <a:gd name="connsiteX23" fmla="*/ 2859 w 159206"/>
                  <a:gd name="connsiteY23" fmla="*/ 98009 h 139721"/>
                  <a:gd name="connsiteX24" fmla="*/ 493 w 159206"/>
                  <a:gd name="connsiteY24" fmla="*/ 109824 h 139721"/>
                  <a:gd name="connsiteX25" fmla="*/ 4271 w 159206"/>
                  <a:gd name="connsiteY25" fmla="*/ 117841 h 139721"/>
                  <a:gd name="connsiteX26" fmla="*/ 8528 w 159206"/>
                  <a:gd name="connsiteY26" fmla="*/ 124906 h 139721"/>
                  <a:gd name="connsiteX27" fmla="*/ 7115 w 159206"/>
                  <a:gd name="connsiteY27" fmla="*/ 135767 h 139721"/>
                  <a:gd name="connsiteX28" fmla="*/ 13243 w 159206"/>
                  <a:gd name="connsiteY28" fmla="*/ 138133 h 139721"/>
                  <a:gd name="connsiteX29" fmla="*/ 20307 w 159206"/>
                  <a:gd name="connsiteY29" fmla="*/ 131987 h 139721"/>
                  <a:gd name="connsiteX30" fmla="*/ 25499 w 159206"/>
                  <a:gd name="connsiteY30" fmla="*/ 127731 h 139721"/>
                  <a:gd name="connsiteX31" fmla="*/ 34947 w 159206"/>
                  <a:gd name="connsiteY31" fmla="*/ 125365 h 139721"/>
                  <a:gd name="connsiteX32" fmla="*/ 27389 w 159206"/>
                  <a:gd name="connsiteY32" fmla="*/ 118301 h 139721"/>
                  <a:gd name="connsiteX33" fmla="*/ 18876 w 159206"/>
                  <a:gd name="connsiteY33" fmla="*/ 114044 h 139721"/>
                  <a:gd name="connsiteX34" fmla="*/ 16987 w 159206"/>
                  <a:gd name="connsiteY34" fmla="*/ 105550 h 139721"/>
                  <a:gd name="connsiteX35" fmla="*/ 27389 w 159206"/>
                  <a:gd name="connsiteY35" fmla="*/ 104596 h 139721"/>
                  <a:gd name="connsiteX36" fmla="*/ 37314 w 159206"/>
                  <a:gd name="connsiteY36" fmla="*/ 106027 h 139721"/>
                  <a:gd name="connsiteX37" fmla="*/ 47699 w 159206"/>
                  <a:gd name="connsiteY37" fmla="*/ 101294 h 139721"/>
                  <a:gd name="connsiteX38" fmla="*/ 60926 w 159206"/>
                  <a:gd name="connsiteY38" fmla="*/ 100817 h 139721"/>
                  <a:gd name="connsiteX39" fmla="*/ 70851 w 159206"/>
                  <a:gd name="connsiteY39" fmla="*/ 110265 h 139721"/>
                  <a:gd name="connsiteX40" fmla="*/ 87381 w 159206"/>
                  <a:gd name="connsiteY40" fmla="*/ 116411 h 139721"/>
                  <a:gd name="connsiteX41" fmla="*/ 100609 w 159206"/>
                  <a:gd name="connsiteY41" fmla="*/ 117824 h 139721"/>
                  <a:gd name="connsiteX42" fmla="*/ 108167 w 159206"/>
                  <a:gd name="connsiteY42" fmla="*/ 100358 h 139721"/>
                  <a:gd name="connsiteX43" fmla="*/ 123761 w 159206"/>
                  <a:gd name="connsiteY43" fmla="*/ 88543 h 139721"/>
                  <a:gd name="connsiteX44" fmla="*/ 145501 w 159206"/>
                  <a:gd name="connsiteY44" fmla="*/ 86653 h 139721"/>
                  <a:gd name="connsiteX45" fmla="*/ 157316 w 159206"/>
                  <a:gd name="connsiteY45" fmla="*/ 81461 h 139721"/>
                  <a:gd name="connsiteX46" fmla="*/ 156486 w 159206"/>
                  <a:gd name="connsiteY46" fmla="*/ 75368 h 139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59206" h="139721">
                    <a:moveTo>
                      <a:pt x="156486" y="75368"/>
                    </a:moveTo>
                    <a:cubicBezTo>
                      <a:pt x="152707" y="73479"/>
                      <a:pt x="157439" y="68304"/>
                      <a:pt x="152230" y="64030"/>
                    </a:cubicBezTo>
                    <a:cubicBezTo>
                      <a:pt x="147020" y="59757"/>
                      <a:pt x="150340" y="55995"/>
                      <a:pt x="152707" y="50326"/>
                    </a:cubicBezTo>
                    <a:cubicBezTo>
                      <a:pt x="155073" y="44657"/>
                      <a:pt x="156962" y="39465"/>
                      <a:pt x="153184" y="38988"/>
                    </a:cubicBezTo>
                    <a:cubicBezTo>
                      <a:pt x="149404" y="38511"/>
                      <a:pt x="153184" y="41355"/>
                      <a:pt x="148927" y="46052"/>
                    </a:cubicBezTo>
                    <a:cubicBezTo>
                      <a:pt x="144671" y="50750"/>
                      <a:pt x="144671" y="53611"/>
                      <a:pt x="137589" y="53611"/>
                    </a:cubicBezTo>
                    <a:cubicBezTo>
                      <a:pt x="130507" y="53611"/>
                      <a:pt x="129554" y="53152"/>
                      <a:pt x="127205" y="50308"/>
                    </a:cubicBezTo>
                    <a:cubicBezTo>
                      <a:pt x="124856" y="47465"/>
                      <a:pt x="126252" y="46052"/>
                      <a:pt x="115868" y="46052"/>
                    </a:cubicBezTo>
                    <a:cubicBezTo>
                      <a:pt x="105483" y="46052"/>
                      <a:pt x="101739" y="42750"/>
                      <a:pt x="96441" y="37558"/>
                    </a:cubicBezTo>
                    <a:cubicBezTo>
                      <a:pt x="91143" y="32365"/>
                      <a:pt x="79893" y="23429"/>
                      <a:pt x="77015" y="17230"/>
                    </a:cubicBezTo>
                    <a:cubicBezTo>
                      <a:pt x="74136" y="11032"/>
                      <a:pt x="46303" y="-11026"/>
                      <a:pt x="49606" y="6846"/>
                    </a:cubicBezTo>
                    <a:cubicBezTo>
                      <a:pt x="49606" y="6846"/>
                      <a:pt x="45350" y="14405"/>
                      <a:pt x="51018" y="15341"/>
                    </a:cubicBezTo>
                    <a:cubicBezTo>
                      <a:pt x="56687" y="16277"/>
                      <a:pt x="55275" y="18661"/>
                      <a:pt x="55275" y="24330"/>
                    </a:cubicBezTo>
                    <a:cubicBezTo>
                      <a:pt x="55275" y="29999"/>
                      <a:pt x="58595" y="36692"/>
                      <a:pt x="54815" y="39924"/>
                    </a:cubicBezTo>
                    <a:cubicBezTo>
                      <a:pt x="51036" y="43156"/>
                      <a:pt x="49606" y="46052"/>
                      <a:pt x="49606" y="49832"/>
                    </a:cubicBezTo>
                    <a:cubicBezTo>
                      <a:pt x="49606" y="53611"/>
                      <a:pt x="51036" y="55500"/>
                      <a:pt x="47716" y="58821"/>
                    </a:cubicBezTo>
                    <a:cubicBezTo>
                      <a:pt x="44396" y="62141"/>
                      <a:pt x="42524" y="65426"/>
                      <a:pt x="43460" y="67792"/>
                    </a:cubicBezTo>
                    <a:cubicBezTo>
                      <a:pt x="44396" y="70159"/>
                      <a:pt x="46780" y="78176"/>
                      <a:pt x="40158" y="79130"/>
                    </a:cubicBezTo>
                    <a:cubicBezTo>
                      <a:pt x="33535" y="80084"/>
                      <a:pt x="33093" y="81496"/>
                      <a:pt x="30232" y="77240"/>
                    </a:cubicBezTo>
                    <a:cubicBezTo>
                      <a:pt x="27371" y="72984"/>
                      <a:pt x="25040" y="74874"/>
                      <a:pt x="23168" y="72507"/>
                    </a:cubicBezTo>
                    <a:cubicBezTo>
                      <a:pt x="21296" y="70141"/>
                      <a:pt x="18453" y="72507"/>
                      <a:pt x="15610" y="75828"/>
                    </a:cubicBezTo>
                    <a:cubicBezTo>
                      <a:pt x="12766" y="79148"/>
                      <a:pt x="15133" y="80543"/>
                      <a:pt x="16087" y="83386"/>
                    </a:cubicBezTo>
                    <a:cubicBezTo>
                      <a:pt x="17040" y="86229"/>
                      <a:pt x="19865" y="88578"/>
                      <a:pt x="14673" y="90450"/>
                    </a:cubicBezTo>
                    <a:cubicBezTo>
                      <a:pt x="9481" y="92322"/>
                      <a:pt x="4748" y="92817"/>
                      <a:pt x="2859" y="98009"/>
                    </a:cubicBezTo>
                    <a:cubicBezTo>
                      <a:pt x="969" y="103201"/>
                      <a:pt x="-921" y="106503"/>
                      <a:pt x="493" y="109824"/>
                    </a:cubicBezTo>
                    <a:cubicBezTo>
                      <a:pt x="1905" y="113144"/>
                      <a:pt x="16" y="115952"/>
                      <a:pt x="4271" y="117841"/>
                    </a:cubicBezTo>
                    <a:cubicBezTo>
                      <a:pt x="8528" y="119731"/>
                      <a:pt x="9940" y="122574"/>
                      <a:pt x="8528" y="124906"/>
                    </a:cubicBezTo>
                    <a:cubicBezTo>
                      <a:pt x="7115" y="127237"/>
                      <a:pt x="5685" y="132464"/>
                      <a:pt x="7115" y="135767"/>
                    </a:cubicBezTo>
                    <a:cubicBezTo>
                      <a:pt x="8546" y="139069"/>
                      <a:pt x="11830" y="141436"/>
                      <a:pt x="13243" y="138133"/>
                    </a:cubicBezTo>
                    <a:cubicBezTo>
                      <a:pt x="14656" y="134831"/>
                      <a:pt x="20802" y="137656"/>
                      <a:pt x="20307" y="131987"/>
                    </a:cubicBezTo>
                    <a:cubicBezTo>
                      <a:pt x="19813" y="126318"/>
                      <a:pt x="17464" y="126318"/>
                      <a:pt x="25499" y="127731"/>
                    </a:cubicBezTo>
                    <a:cubicBezTo>
                      <a:pt x="33535" y="129144"/>
                      <a:pt x="34947" y="129621"/>
                      <a:pt x="34947" y="125365"/>
                    </a:cubicBezTo>
                    <a:cubicBezTo>
                      <a:pt x="34947" y="121109"/>
                      <a:pt x="32581" y="119237"/>
                      <a:pt x="27389" y="118301"/>
                    </a:cubicBezTo>
                    <a:cubicBezTo>
                      <a:pt x="22197" y="117365"/>
                      <a:pt x="21720" y="116888"/>
                      <a:pt x="18876" y="114044"/>
                    </a:cubicBezTo>
                    <a:cubicBezTo>
                      <a:pt x="16033" y="111201"/>
                      <a:pt x="13207" y="108852"/>
                      <a:pt x="16987" y="105550"/>
                    </a:cubicBezTo>
                    <a:cubicBezTo>
                      <a:pt x="20767" y="102247"/>
                      <a:pt x="25499" y="101294"/>
                      <a:pt x="27389" y="104596"/>
                    </a:cubicBezTo>
                    <a:cubicBezTo>
                      <a:pt x="29279" y="107899"/>
                      <a:pt x="34453" y="108393"/>
                      <a:pt x="37314" y="106027"/>
                    </a:cubicBezTo>
                    <a:cubicBezTo>
                      <a:pt x="40175" y="103660"/>
                      <a:pt x="45808" y="106027"/>
                      <a:pt x="47699" y="101294"/>
                    </a:cubicBezTo>
                    <a:cubicBezTo>
                      <a:pt x="49588" y="96561"/>
                      <a:pt x="58559" y="97038"/>
                      <a:pt x="60926" y="100817"/>
                    </a:cubicBezTo>
                    <a:cubicBezTo>
                      <a:pt x="63293" y="104596"/>
                      <a:pt x="64705" y="108852"/>
                      <a:pt x="70851" y="110265"/>
                    </a:cubicBezTo>
                    <a:cubicBezTo>
                      <a:pt x="76997" y="111678"/>
                      <a:pt x="86445" y="114998"/>
                      <a:pt x="87381" y="116411"/>
                    </a:cubicBezTo>
                    <a:cubicBezTo>
                      <a:pt x="88317" y="117824"/>
                      <a:pt x="100609" y="127749"/>
                      <a:pt x="100609" y="117824"/>
                    </a:cubicBezTo>
                    <a:cubicBezTo>
                      <a:pt x="100609" y="107899"/>
                      <a:pt x="103452" y="106486"/>
                      <a:pt x="108167" y="100358"/>
                    </a:cubicBezTo>
                    <a:cubicBezTo>
                      <a:pt x="112882" y="94230"/>
                      <a:pt x="116203" y="88543"/>
                      <a:pt x="123761" y="88543"/>
                    </a:cubicBezTo>
                    <a:cubicBezTo>
                      <a:pt x="131320" y="88543"/>
                      <a:pt x="142198" y="90910"/>
                      <a:pt x="145501" y="86653"/>
                    </a:cubicBezTo>
                    <a:cubicBezTo>
                      <a:pt x="148804" y="82397"/>
                      <a:pt x="154950" y="84287"/>
                      <a:pt x="157316" y="81461"/>
                    </a:cubicBezTo>
                    <a:cubicBezTo>
                      <a:pt x="159682" y="78635"/>
                      <a:pt x="160265" y="77258"/>
                      <a:pt x="156486" y="7536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EC6C58B1-99CB-42F5-9E79-FF98F9966298}"/>
                  </a:ext>
                </a:extLst>
              </p:cNvPr>
              <p:cNvSpPr/>
              <p:nvPr/>
            </p:nvSpPr>
            <p:spPr>
              <a:xfrm>
                <a:off x="9675429" y="3319540"/>
                <a:ext cx="4379" cy="8249"/>
              </a:xfrm>
              <a:custGeom>
                <a:avLst/>
                <a:gdLst>
                  <a:gd name="connsiteX0" fmla="*/ 4079 w 4379"/>
                  <a:gd name="connsiteY0" fmla="*/ 3785 h 8249"/>
                  <a:gd name="connsiteX1" fmla="*/ 301 w 4379"/>
                  <a:gd name="connsiteY1" fmla="*/ 2372 h 8249"/>
                  <a:gd name="connsiteX2" fmla="*/ 2190 w 4379"/>
                  <a:gd name="connsiteY2" fmla="*/ 8041 h 8249"/>
                  <a:gd name="connsiteX3" fmla="*/ 4079 w 4379"/>
                  <a:gd name="connsiteY3" fmla="*/ 3785 h 8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79" h="8249">
                    <a:moveTo>
                      <a:pt x="4079" y="3785"/>
                    </a:moveTo>
                    <a:cubicBezTo>
                      <a:pt x="4079" y="959"/>
                      <a:pt x="777" y="-2344"/>
                      <a:pt x="301" y="2372"/>
                    </a:cubicBezTo>
                    <a:cubicBezTo>
                      <a:pt x="301" y="2372"/>
                      <a:pt x="-1113" y="7105"/>
                      <a:pt x="2190" y="8041"/>
                    </a:cubicBezTo>
                    <a:cubicBezTo>
                      <a:pt x="5493" y="8977"/>
                      <a:pt x="4079" y="6628"/>
                      <a:pt x="4079" y="37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40242AA9-F7AD-4EB4-AA83-2ABCDCC86226}"/>
                  </a:ext>
                </a:extLst>
              </p:cNvPr>
              <p:cNvSpPr/>
              <p:nvPr/>
            </p:nvSpPr>
            <p:spPr>
              <a:xfrm>
                <a:off x="9438039" y="3347852"/>
                <a:ext cx="314925" cy="261819"/>
              </a:xfrm>
              <a:custGeom>
                <a:avLst/>
                <a:gdLst>
                  <a:gd name="connsiteX0" fmla="*/ 300508 w 314925"/>
                  <a:gd name="connsiteY0" fmla="*/ 32180 h 261819"/>
                  <a:gd name="connsiteX1" fmla="*/ 295210 w 314925"/>
                  <a:gd name="connsiteY1" fmla="*/ 18475 h 261819"/>
                  <a:gd name="connsiteX2" fmla="*/ 291907 w 314925"/>
                  <a:gd name="connsiteY2" fmla="*/ 992 h 261819"/>
                  <a:gd name="connsiteX3" fmla="*/ 280570 w 314925"/>
                  <a:gd name="connsiteY3" fmla="*/ 5248 h 261819"/>
                  <a:gd name="connsiteX4" fmla="*/ 287634 w 314925"/>
                  <a:gd name="connsiteY4" fmla="*/ 10917 h 261819"/>
                  <a:gd name="connsiteX5" fmla="*/ 277250 w 314925"/>
                  <a:gd name="connsiteY5" fmla="*/ 16586 h 261819"/>
                  <a:gd name="connsiteX6" fmla="*/ 268737 w 314925"/>
                  <a:gd name="connsiteY6" fmla="*/ 7597 h 261819"/>
                  <a:gd name="connsiteX7" fmla="*/ 263068 w 314925"/>
                  <a:gd name="connsiteY7" fmla="*/ 15632 h 261819"/>
                  <a:gd name="connsiteX8" fmla="*/ 258830 w 314925"/>
                  <a:gd name="connsiteY8" fmla="*/ 23191 h 261819"/>
                  <a:gd name="connsiteX9" fmla="*/ 250794 w 314925"/>
                  <a:gd name="connsiteY9" fmla="*/ 28489 h 261819"/>
                  <a:gd name="connsiteX10" fmla="*/ 255986 w 314925"/>
                  <a:gd name="connsiteY10" fmla="*/ 39350 h 261819"/>
                  <a:gd name="connsiteX11" fmla="*/ 252684 w 314925"/>
                  <a:gd name="connsiteY11" fmla="*/ 48321 h 261819"/>
                  <a:gd name="connsiteX12" fmla="*/ 256940 w 314925"/>
                  <a:gd name="connsiteY12" fmla="*/ 62450 h 261819"/>
                  <a:gd name="connsiteX13" fmla="*/ 253161 w 314925"/>
                  <a:gd name="connsiteY13" fmla="*/ 79933 h 261819"/>
                  <a:gd name="connsiteX14" fmla="*/ 246555 w 314925"/>
                  <a:gd name="connsiteY14" fmla="*/ 90794 h 261819"/>
                  <a:gd name="connsiteX15" fmla="*/ 238980 w 314925"/>
                  <a:gd name="connsiteY15" fmla="*/ 109691 h 261819"/>
                  <a:gd name="connsiteX16" fmla="*/ 220083 w 314925"/>
                  <a:gd name="connsiteY16" fmla="*/ 122919 h 261819"/>
                  <a:gd name="connsiteX17" fmla="*/ 208745 w 314925"/>
                  <a:gd name="connsiteY17" fmla="*/ 147484 h 261819"/>
                  <a:gd name="connsiteX18" fmla="*/ 197884 w 314925"/>
                  <a:gd name="connsiteY18" fmla="*/ 140861 h 261819"/>
                  <a:gd name="connsiteX19" fmla="*/ 183244 w 314925"/>
                  <a:gd name="connsiteY19" fmla="*/ 149373 h 261819"/>
                  <a:gd name="connsiteX20" fmla="*/ 168585 w 314925"/>
                  <a:gd name="connsiteY20" fmla="*/ 155979 h 261819"/>
                  <a:gd name="connsiteX21" fmla="*/ 158678 w 314925"/>
                  <a:gd name="connsiteY21" fmla="*/ 164968 h 261819"/>
                  <a:gd name="connsiteX22" fmla="*/ 149689 w 314925"/>
                  <a:gd name="connsiteY22" fmla="*/ 172032 h 261819"/>
                  <a:gd name="connsiteX23" fmla="*/ 144020 w 314925"/>
                  <a:gd name="connsiteY23" fmla="*/ 179096 h 261819"/>
                  <a:gd name="connsiteX24" fmla="*/ 142130 w 314925"/>
                  <a:gd name="connsiteY24" fmla="*/ 193224 h 261819"/>
                  <a:gd name="connsiteX25" fmla="*/ 131746 w 314925"/>
                  <a:gd name="connsiteY25" fmla="*/ 194637 h 261819"/>
                  <a:gd name="connsiteX26" fmla="*/ 124682 w 314925"/>
                  <a:gd name="connsiteY26" fmla="*/ 194637 h 261819"/>
                  <a:gd name="connsiteX27" fmla="*/ 119013 w 314925"/>
                  <a:gd name="connsiteY27" fmla="*/ 187078 h 261819"/>
                  <a:gd name="connsiteX28" fmla="*/ 100116 w 314925"/>
                  <a:gd name="connsiteY28" fmla="*/ 190858 h 261819"/>
                  <a:gd name="connsiteX29" fmla="*/ 84981 w 314925"/>
                  <a:gd name="connsiteY29" fmla="*/ 195591 h 261819"/>
                  <a:gd name="connsiteX30" fmla="*/ 49078 w 314925"/>
                  <a:gd name="connsiteY30" fmla="*/ 199829 h 261819"/>
                  <a:gd name="connsiteX31" fmla="*/ 33007 w 314925"/>
                  <a:gd name="connsiteY31" fmla="*/ 214946 h 261819"/>
                  <a:gd name="connsiteX32" fmla="*/ 20645 w 314925"/>
                  <a:gd name="connsiteY32" fmla="*/ 223935 h 261819"/>
                  <a:gd name="connsiteX33" fmla="*/ 10720 w 314925"/>
                  <a:gd name="connsiteY33" fmla="*/ 226761 h 261819"/>
                  <a:gd name="connsiteX34" fmla="*/ 335 w 314925"/>
                  <a:gd name="connsiteY34" fmla="*/ 234320 h 261819"/>
                  <a:gd name="connsiteX35" fmla="*/ 3638 w 314925"/>
                  <a:gd name="connsiteY35" fmla="*/ 243768 h 261819"/>
                  <a:gd name="connsiteX36" fmla="*/ 14976 w 314925"/>
                  <a:gd name="connsiteY36" fmla="*/ 241878 h 261819"/>
                  <a:gd name="connsiteX37" fmla="*/ 27338 w 314925"/>
                  <a:gd name="connsiteY37" fmla="*/ 244722 h 261819"/>
                  <a:gd name="connsiteX38" fmla="*/ 36786 w 314925"/>
                  <a:gd name="connsiteY38" fmla="*/ 249914 h 261819"/>
                  <a:gd name="connsiteX39" fmla="*/ 39153 w 314925"/>
                  <a:gd name="connsiteY39" fmla="*/ 244722 h 261819"/>
                  <a:gd name="connsiteX40" fmla="*/ 36952 w 314925"/>
                  <a:gd name="connsiteY40" fmla="*/ 239119 h 261819"/>
                  <a:gd name="connsiteX41" fmla="*/ 38677 w 314925"/>
                  <a:gd name="connsiteY41" fmla="*/ 237163 h 261819"/>
                  <a:gd name="connsiteX42" fmla="*/ 44821 w 314925"/>
                  <a:gd name="connsiteY42" fmla="*/ 235733 h 261819"/>
                  <a:gd name="connsiteX43" fmla="*/ 52381 w 314925"/>
                  <a:gd name="connsiteY43" fmla="*/ 238576 h 261819"/>
                  <a:gd name="connsiteX44" fmla="*/ 58049 w 314925"/>
                  <a:gd name="connsiteY44" fmla="*/ 234320 h 261819"/>
                  <a:gd name="connsiteX45" fmla="*/ 66561 w 314925"/>
                  <a:gd name="connsiteY45" fmla="*/ 231953 h 261819"/>
                  <a:gd name="connsiteX46" fmla="*/ 79789 w 314925"/>
                  <a:gd name="connsiteY46" fmla="*/ 228651 h 261819"/>
                  <a:gd name="connsiteX47" fmla="*/ 93918 w 314925"/>
                  <a:gd name="connsiteY47" fmla="*/ 224395 h 261819"/>
                  <a:gd name="connsiteX48" fmla="*/ 104797 w 314925"/>
                  <a:gd name="connsiteY48" fmla="*/ 220615 h 261819"/>
                  <a:gd name="connsiteX49" fmla="*/ 122262 w 314925"/>
                  <a:gd name="connsiteY49" fmla="*/ 223459 h 261819"/>
                  <a:gd name="connsiteX50" fmla="*/ 120373 w 314925"/>
                  <a:gd name="connsiteY50" fmla="*/ 234320 h 261819"/>
                  <a:gd name="connsiteX51" fmla="*/ 115658 w 314925"/>
                  <a:gd name="connsiteY51" fmla="*/ 244245 h 261819"/>
                  <a:gd name="connsiteX52" fmla="*/ 124629 w 314925"/>
                  <a:gd name="connsiteY52" fmla="*/ 252280 h 261819"/>
                  <a:gd name="connsiteX53" fmla="*/ 138757 w 314925"/>
                  <a:gd name="connsiteY53" fmla="*/ 259345 h 261819"/>
                  <a:gd name="connsiteX54" fmla="*/ 155287 w 314925"/>
                  <a:gd name="connsiteY54" fmla="*/ 238558 h 261819"/>
                  <a:gd name="connsiteX55" fmla="*/ 167650 w 314925"/>
                  <a:gd name="connsiteY55" fmla="*/ 232889 h 261819"/>
                  <a:gd name="connsiteX56" fmla="*/ 162916 w 314925"/>
                  <a:gd name="connsiteY56" fmla="*/ 226743 h 261819"/>
                  <a:gd name="connsiteX57" fmla="*/ 161981 w 314925"/>
                  <a:gd name="connsiteY57" fmla="*/ 215406 h 261819"/>
                  <a:gd name="connsiteX58" fmla="*/ 172365 w 314925"/>
                  <a:gd name="connsiteY58" fmla="*/ 217772 h 261819"/>
                  <a:gd name="connsiteX59" fmla="*/ 190785 w 314925"/>
                  <a:gd name="connsiteY59" fmla="*/ 223441 h 261819"/>
                  <a:gd name="connsiteX60" fmla="*/ 209222 w 314925"/>
                  <a:gd name="connsiteY60" fmla="*/ 217772 h 261819"/>
                  <a:gd name="connsiteX61" fmla="*/ 226229 w 314925"/>
                  <a:gd name="connsiteY61" fmla="*/ 214470 h 261819"/>
                  <a:gd name="connsiteX62" fmla="*/ 233293 w 314925"/>
                  <a:gd name="connsiteY62" fmla="*/ 206434 h 261819"/>
                  <a:gd name="connsiteX63" fmla="*/ 245655 w 314925"/>
                  <a:gd name="connsiteY63" fmla="*/ 202655 h 261819"/>
                  <a:gd name="connsiteX64" fmla="*/ 251784 w 314925"/>
                  <a:gd name="connsiteY64" fmla="*/ 206434 h 261819"/>
                  <a:gd name="connsiteX65" fmla="*/ 253673 w 314925"/>
                  <a:gd name="connsiteY65" fmla="*/ 214929 h 261819"/>
                  <a:gd name="connsiteX66" fmla="*/ 269744 w 314925"/>
                  <a:gd name="connsiteY66" fmla="*/ 204068 h 261819"/>
                  <a:gd name="connsiteX67" fmla="*/ 274459 w 314925"/>
                  <a:gd name="connsiteY67" fmla="*/ 193666 h 261819"/>
                  <a:gd name="connsiteX68" fmla="*/ 278239 w 314925"/>
                  <a:gd name="connsiteY68" fmla="*/ 182805 h 261819"/>
                  <a:gd name="connsiteX69" fmla="*/ 274459 w 314925"/>
                  <a:gd name="connsiteY69" fmla="*/ 169100 h 261819"/>
                  <a:gd name="connsiteX70" fmla="*/ 278239 w 314925"/>
                  <a:gd name="connsiteY70" fmla="*/ 154460 h 261819"/>
                  <a:gd name="connsiteX71" fmla="*/ 288163 w 314925"/>
                  <a:gd name="connsiteY71" fmla="*/ 145488 h 261819"/>
                  <a:gd name="connsiteX72" fmla="*/ 282971 w 314925"/>
                  <a:gd name="connsiteY72" fmla="*/ 119510 h 261819"/>
                  <a:gd name="connsiteX73" fmla="*/ 287227 w 314925"/>
                  <a:gd name="connsiteY73" fmla="*/ 104852 h 261819"/>
                  <a:gd name="connsiteX74" fmla="*/ 299042 w 314925"/>
                  <a:gd name="connsiteY74" fmla="*/ 99660 h 261819"/>
                  <a:gd name="connsiteX75" fmla="*/ 303757 w 314925"/>
                  <a:gd name="connsiteY75" fmla="*/ 83130 h 261819"/>
                  <a:gd name="connsiteX76" fmla="*/ 312270 w 314925"/>
                  <a:gd name="connsiteY76" fmla="*/ 72251 h 261819"/>
                  <a:gd name="connsiteX77" fmla="*/ 314159 w 314925"/>
                  <a:gd name="connsiteY77" fmla="*/ 55721 h 261819"/>
                  <a:gd name="connsiteX78" fmla="*/ 300508 w 314925"/>
                  <a:gd name="connsiteY78" fmla="*/ 32180 h 261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314925" h="261819">
                    <a:moveTo>
                      <a:pt x="300508" y="32180"/>
                    </a:moveTo>
                    <a:cubicBezTo>
                      <a:pt x="295775" y="27924"/>
                      <a:pt x="295210" y="25116"/>
                      <a:pt x="295210" y="18475"/>
                    </a:cubicBezTo>
                    <a:cubicBezTo>
                      <a:pt x="295210" y="11835"/>
                      <a:pt x="299007" y="3817"/>
                      <a:pt x="291907" y="992"/>
                    </a:cubicBezTo>
                    <a:cubicBezTo>
                      <a:pt x="284808" y="-1834"/>
                      <a:pt x="272075" y="1945"/>
                      <a:pt x="280570" y="5248"/>
                    </a:cubicBezTo>
                    <a:cubicBezTo>
                      <a:pt x="289064" y="8550"/>
                      <a:pt x="290972" y="7597"/>
                      <a:pt x="287634" y="10917"/>
                    </a:cubicBezTo>
                    <a:cubicBezTo>
                      <a:pt x="284296" y="14237"/>
                      <a:pt x="281982" y="18952"/>
                      <a:pt x="277250" y="16586"/>
                    </a:cubicBezTo>
                    <a:cubicBezTo>
                      <a:pt x="272516" y="14219"/>
                      <a:pt x="274424" y="7137"/>
                      <a:pt x="268737" y="7597"/>
                    </a:cubicBezTo>
                    <a:cubicBezTo>
                      <a:pt x="263051" y="8056"/>
                      <a:pt x="262609" y="10917"/>
                      <a:pt x="263068" y="15632"/>
                    </a:cubicBezTo>
                    <a:cubicBezTo>
                      <a:pt x="263527" y="20347"/>
                      <a:pt x="263068" y="23191"/>
                      <a:pt x="258830" y="23191"/>
                    </a:cubicBezTo>
                    <a:cubicBezTo>
                      <a:pt x="254591" y="23191"/>
                      <a:pt x="250318" y="24144"/>
                      <a:pt x="250794" y="28489"/>
                    </a:cubicBezTo>
                    <a:cubicBezTo>
                      <a:pt x="251271" y="32833"/>
                      <a:pt x="255986" y="33681"/>
                      <a:pt x="255986" y="39350"/>
                    </a:cubicBezTo>
                    <a:cubicBezTo>
                      <a:pt x="255986" y="45019"/>
                      <a:pt x="255050" y="44065"/>
                      <a:pt x="252684" y="48321"/>
                    </a:cubicBezTo>
                    <a:cubicBezTo>
                      <a:pt x="250318" y="52577"/>
                      <a:pt x="248922" y="51624"/>
                      <a:pt x="256940" y="62450"/>
                    </a:cubicBezTo>
                    <a:cubicBezTo>
                      <a:pt x="256940" y="62450"/>
                      <a:pt x="256463" y="76154"/>
                      <a:pt x="253161" y="79933"/>
                    </a:cubicBezTo>
                    <a:cubicBezTo>
                      <a:pt x="249858" y="83713"/>
                      <a:pt x="247015" y="84649"/>
                      <a:pt x="246555" y="90794"/>
                    </a:cubicBezTo>
                    <a:cubicBezTo>
                      <a:pt x="246097" y="96940"/>
                      <a:pt x="242300" y="104923"/>
                      <a:pt x="238980" y="109691"/>
                    </a:cubicBezTo>
                    <a:cubicBezTo>
                      <a:pt x="235659" y="114459"/>
                      <a:pt x="221972" y="118185"/>
                      <a:pt x="220083" y="122919"/>
                    </a:cubicBezTo>
                    <a:cubicBezTo>
                      <a:pt x="218194" y="127651"/>
                      <a:pt x="214414" y="146530"/>
                      <a:pt x="208745" y="147484"/>
                    </a:cubicBezTo>
                    <a:cubicBezTo>
                      <a:pt x="203076" y="148438"/>
                      <a:pt x="202140" y="140861"/>
                      <a:pt x="197884" y="140861"/>
                    </a:cubicBezTo>
                    <a:cubicBezTo>
                      <a:pt x="191987" y="141399"/>
                      <a:pt x="186628" y="144514"/>
                      <a:pt x="183244" y="149373"/>
                    </a:cubicBezTo>
                    <a:cubicBezTo>
                      <a:pt x="179941" y="154566"/>
                      <a:pt x="177098" y="155979"/>
                      <a:pt x="168585" y="155979"/>
                    </a:cubicBezTo>
                    <a:cubicBezTo>
                      <a:pt x="160073" y="155979"/>
                      <a:pt x="160090" y="161277"/>
                      <a:pt x="158678" y="164968"/>
                    </a:cubicBezTo>
                    <a:cubicBezTo>
                      <a:pt x="157265" y="168659"/>
                      <a:pt x="154422" y="169206"/>
                      <a:pt x="149689" y="172032"/>
                    </a:cubicBezTo>
                    <a:cubicBezTo>
                      <a:pt x="144956" y="174857"/>
                      <a:pt x="144020" y="175811"/>
                      <a:pt x="144020" y="179096"/>
                    </a:cubicBezTo>
                    <a:cubicBezTo>
                      <a:pt x="144020" y="182381"/>
                      <a:pt x="147799" y="191864"/>
                      <a:pt x="142130" y="193224"/>
                    </a:cubicBezTo>
                    <a:cubicBezTo>
                      <a:pt x="136461" y="194584"/>
                      <a:pt x="134112" y="191811"/>
                      <a:pt x="131746" y="194637"/>
                    </a:cubicBezTo>
                    <a:cubicBezTo>
                      <a:pt x="129380" y="197463"/>
                      <a:pt x="124682" y="197480"/>
                      <a:pt x="124682" y="194637"/>
                    </a:cubicBezTo>
                    <a:cubicBezTo>
                      <a:pt x="124682" y="191794"/>
                      <a:pt x="123728" y="186602"/>
                      <a:pt x="119013" y="187078"/>
                    </a:cubicBezTo>
                    <a:cubicBezTo>
                      <a:pt x="114298" y="187555"/>
                      <a:pt x="106245" y="189904"/>
                      <a:pt x="100116" y="190858"/>
                    </a:cubicBezTo>
                    <a:cubicBezTo>
                      <a:pt x="93988" y="191811"/>
                      <a:pt x="97273" y="196050"/>
                      <a:pt x="84981" y="195591"/>
                    </a:cubicBezTo>
                    <a:cubicBezTo>
                      <a:pt x="72690" y="195132"/>
                      <a:pt x="52857" y="193224"/>
                      <a:pt x="49078" y="199829"/>
                    </a:cubicBezTo>
                    <a:cubicBezTo>
                      <a:pt x="45298" y="206434"/>
                      <a:pt x="37740" y="213534"/>
                      <a:pt x="33007" y="214946"/>
                    </a:cubicBezTo>
                    <a:cubicBezTo>
                      <a:pt x="28274" y="216359"/>
                      <a:pt x="22146" y="221092"/>
                      <a:pt x="20645" y="223935"/>
                    </a:cubicBezTo>
                    <a:cubicBezTo>
                      <a:pt x="19144" y="226779"/>
                      <a:pt x="18278" y="225825"/>
                      <a:pt x="10720" y="226761"/>
                    </a:cubicBezTo>
                    <a:cubicBezTo>
                      <a:pt x="3161" y="227697"/>
                      <a:pt x="335" y="231017"/>
                      <a:pt x="335" y="234320"/>
                    </a:cubicBezTo>
                    <a:cubicBezTo>
                      <a:pt x="335" y="237622"/>
                      <a:pt x="-1554" y="243768"/>
                      <a:pt x="3638" y="243768"/>
                    </a:cubicBezTo>
                    <a:cubicBezTo>
                      <a:pt x="8830" y="243768"/>
                      <a:pt x="6941" y="241402"/>
                      <a:pt x="14976" y="241878"/>
                    </a:cubicBezTo>
                    <a:cubicBezTo>
                      <a:pt x="23012" y="242355"/>
                      <a:pt x="26313" y="242832"/>
                      <a:pt x="27338" y="244722"/>
                    </a:cubicBezTo>
                    <a:cubicBezTo>
                      <a:pt x="28362" y="246611"/>
                      <a:pt x="33961" y="249914"/>
                      <a:pt x="36786" y="249914"/>
                    </a:cubicBezTo>
                    <a:cubicBezTo>
                      <a:pt x="39612" y="249914"/>
                      <a:pt x="41997" y="246135"/>
                      <a:pt x="39153" y="244722"/>
                    </a:cubicBezTo>
                    <a:cubicBezTo>
                      <a:pt x="36998" y="243782"/>
                      <a:pt x="36012" y="241274"/>
                      <a:pt x="36952" y="239119"/>
                    </a:cubicBezTo>
                    <a:cubicBezTo>
                      <a:pt x="37308" y="238303"/>
                      <a:pt x="37911" y="237619"/>
                      <a:pt x="38677" y="237163"/>
                    </a:cubicBezTo>
                    <a:cubicBezTo>
                      <a:pt x="41997" y="235274"/>
                      <a:pt x="43886" y="233384"/>
                      <a:pt x="44821" y="235733"/>
                    </a:cubicBezTo>
                    <a:cubicBezTo>
                      <a:pt x="45758" y="238081"/>
                      <a:pt x="51444" y="242355"/>
                      <a:pt x="52381" y="238576"/>
                    </a:cubicBezTo>
                    <a:cubicBezTo>
                      <a:pt x="52903" y="235916"/>
                      <a:pt x="55350" y="234079"/>
                      <a:pt x="58049" y="234320"/>
                    </a:cubicBezTo>
                    <a:cubicBezTo>
                      <a:pt x="59939" y="234320"/>
                      <a:pt x="65114" y="235274"/>
                      <a:pt x="66561" y="231953"/>
                    </a:cubicBezTo>
                    <a:cubicBezTo>
                      <a:pt x="68010" y="228633"/>
                      <a:pt x="72690" y="229604"/>
                      <a:pt x="79789" y="228651"/>
                    </a:cubicBezTo>
                    <a:cubicBezTo>
                      <a:pt x="86889" y="227697"/>
                      <a:pt x="91604" y="227715"/>
                      <a:pt x="93918" y="224395"/>
                    </a:cubicBezTo>
                    <a:cubicBezTo>
                      <a:pt x="96231" y="221075"/>
                      <a:pt x="101476" y="220615"/>
                      <a:pt x="104797" y="220615"/>
                    </a:cubicBezTo>
                    <a:cubicBezTo>
                      <a:pt x="108117" y="220615"/>
                      <a:pt x="120390" y="219203"/>
                      <a:pt x="122262" y="223459"/>
                    </a:cubicBezTo>
                    <a:cubicBezTo>
                      <a:pt x="124134" y="227715"/>
                      <a:pt x="126519" y="232907"/>
                      <a:pt x="120373" y="234320"/>
                    </a:cubicBezTo>
                    <a:cubicBezTo>
                      <a:pt x="114227" y="235733"/>
                      <a:pt x="111878" y="241384"/>
                      <a:pt x="115658" y="244245"/>
                    </a:cubicBezTo>
                    <a:cubicBezTo>
                      <a:pt x="119436" y="247106"/>
                      <a:pt x="121803" y="248024"/>
                      <a:pt x="124629" y="252280"/>
                    </a:cubicBezTo>
                    <a:cubicBezTo>
                      <a:pt x="127454" y="256536"/>
                      <a:pt x="133600" y="266409"/>
                      <a:pt x="138757" y="259345"/>
                    </a:cubicBezTo>
                    <a:cubicBezTo>
                      <a:pt x="143914" y="252280"/>
                      <a:pt x="148682" y="240925"/>
                      <a:pt x="155287" y="238558"/>
                    </a:cubicBezTo>
                    <a:cubicBezTo>
                      <a:pt x="161892" y="236192"/>
                      <a:pt x="167650" y="237145"/>
                      <a:pt x="167650" y="232889"/>
                    </a:cubicBezTo>
                    <a:cubicBezTo>
                      <a:pt x="167650" y="228633"/>
                      <a:pt x="168108" y="229587"/>
                      <a:pt x="162916" y="226743"/>
                    </a:cubicBezTo>
                    <a:cubicBezTo>
                      <a:pt x="157724" y="223900"/>
                      <a:pt x="158184" y="217295"/>
                      <a:pt x="161981" y="215406"/>
                    </a:cubicBezTo>
                    <a:cubicBezTo>
                      <a:pt x="165551" y="213515"/>
                      <a:pt x="169967" y="214521"/>
                      <a:pt x="172365" y="217772"/>
                    </a:cubicBezTo>
                    <a:cubicBezTo>
                      <a:pt x="175208" y="221075"/>
                      <a:pt x="185116" y="223918"/>
                      <a:pt x="190785" y="223441"/>
                    </a:cubicBezTo>
                    <a:cubicBezTo>
                      <a:pt x="196454" y="222964"/>
                      <a:pt x="204489" y="223918"/>
                      <a:pt x="209222" y="217772"/>
                    </a:cubicBezTo>
                    <a:cubicBezTo>
                      <a:pt x="213954" y="211626"/>
                      <a:pt x="221972" y="215406"/>
                      <a:pt x="226229" y="214470"/>
                    </a:cubicBezTo>
                    <a:cubicBezTo>
                      <a:pt x="230485" y="213534"/>
                      <a:pt x="226706" y="206434"/>
                      <a:pt x="233293" y="206434"/>
                    </a:cubicBezTo>
                    <a:cubicBezTo>
                      <a:pt x="239880" y="206434"/>
                      <a:pt x="243218" y="198876"/>
                      <a:pt x="245655" y="202655"/>
                    </a:cubicBezTo>
                    <a:cubicBezTo>
                      <a:pt x="248092" y="206434"/>
                      <a:pt x="255103" y="198399"/>
                      <a:pt x="251784" y="206434"/>
                    </a:cubicBezTo>
                    <a:cubicBezTo>
                      <a:pt x="248463" y="214470"/>
                      <a:pt x="249435" y="217772"/>
                      <a:pt x="253673" y="214929"/>
                    </a:cubicBezTo>
                    <a:cubicBezTo>
                      <a:pt x="257911" y="212085"/>
                      <a:pt x="268807" y="212103"/>
                      <a:pt x="269744" y="204068"/>
                    </a:cubicBezTo>
                    <a:cubicBezTo>
                      <a:pt x="270680" y="196032"/>
                      <a:pt x="266441" y="195573"/>
                      <a:pt x="274459" y="193666"/>
                    </a:cubicBezTo>
                    <a:cubicBezTo>
                      <a:pt x="282477" y="191758"/>
                      <a:pt x="282971" y="187061"/>
                      <a:pt x="278239" y="182805"/>
                    </a:cubicBezTo>
                    <a:cubicBezTo>
                      <a:pt x="273505" y="178549"/>
                      <a:pt x="274459" y="177136"/>
                      <a:pt x="274459" y="169100"/>
                    </a:cubicBezTo>
                    <a:cubicBezTo>
                      <a:pt x="274459" y="161065"/>
                      <a:pt x="271156" y="156826"/>
                      <a:pt x="278239" y="154460"/>
                    </a:cubicBezTo>
                    <a:cubicBezTo>
                      <a:pt x="285320" y="152093"/>
                      <a:pt x="290053" y="153524"/>
                      <a:pt x="288163" y="145488"/>
                    </a:cubicBezTo>
                    <a:cubicBezTo>
                      <a:pt x="286274" y="137453"/>
                      <a:pt x="282971" y="128482"/>
                      <a:pt x="282971" y="119510"/>
                    </a:cubicBezTo>
                    <a:cubicBezTo>
                      <a:pt x="282971" y="110539"/>
                      <a:pt x="280128" y="106282"/>
                      <a:pt x="287227" y="104852"/>
                    </a:cubicBezTo>
                    <a:cubicBezTo>
                      <a:pt x="294327" y="103421"/>
                      <a:pt x="298088" y="110998"/>
                      <a:pt x="299042" y="99660"/>
                    </a:cubicBezTo>
                    <a:cubicBezTo>
                      <a:pt x="299996" y="88322"/>
                      <a:pt x="299978" y="87298"/>
                      <a:pt x="303757" y="83130"/>
                    </a:cubicBezTo>
                    <a:cubicBezTo>
                      <a:pt x="307537" y="78962"/>
                      <a:pt x="311793" y="79350"/>
                      <a:pt x="312270" y="72251"/>
                    </a:cubicBezTo>
                    <a:cubicBezTo>
                      <a:pt x="312747" y="65151"/>
                      <a:pt x="316508" y="66582"/>
                      <a:pt x="314159" y="55721"/>
                    </a:cubicBezTo>
                    <a:cubicBezTo>
                      <a:pt x="312048" y="46692"/>
                      <a:pt x="307295" y="38497"/>
                      <a:pt x="300508" y="3218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F963D2CD-2E54-4BAE-96A1-27D4A4920AE0}"/>
                  </a:ext>
                </a:extLst>
              </p:cNvPr>
              <p:cNvSpPr/>
              <p:nvPr/>
            </p:nvSpPr>
            <p:spPr>
              <a:xfrm>
                <a:off x="9644893" y="3449136"/>
                <a:ext cx="8666" cy="20751"/>
              </a:xfrm>
              <a:custGeom>
                <a:avLst/>
                <a:gdLst>
                  <a:gd name="connsiteX0" fmla="*/ 1997 w 8666"/>
                  <a:gd name="connsiteY0" fmla="*/ 5069 h 20751"/>
                  <a:gd name="connsiteX1" fmla="*/ 584 w 8666"/>
                  <a:gd name="connsiteY1" fmla="*/ 18297 h 20751"/>
                  <a:gd name="connsiteX2" fmla="*/ 8620 w 8666"/>
                  <a:gd name="connsiteY2" fmla="*/ 17343 h 20751"/>
                  <a:gd name="connsiteX3" fmla="*/ 7666 w 8666"/>
                  <a:gd name="connsiteY3" fmla="*/ 7418 h 20751"/>
                  <a:gd name="connsiteX4" fmla="*/ 1997 w 8666"/>
                  <a:gd name="connsiteY4" fmla="*/ 5069 h 20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6" h="20751">
                    <a:moveTo>
                      <a:pt x="1997" y="5069"/>
                    </a:moveTo>
                    <a:cubicBezTo>
                      <a:pt x="1997" y="5069"/>
                      <a:pt x="-1306" y="14040"/>
                      <a:pt x="584" y="18297"/>
                    </a:cubicBezTo>
                    <a:cubicBezTo>
                      <a:pt x="2474" y="22553"/>
                      <a:pt x="8143" y="20645"/>
                      <a:pt x="8620" y="17343"/>
                    </a:cubicBezTo>
                    <a:cubicBezTo>
                      <a:pt x="9096" y="14040"/>
                      <a:pt x="5776" y="11197"/>
                      <a:pt x="7666" y="7418"/>
                    </a:cubicBezTo>
                    <a:cubicBezTo>
                      <a:pt x="9555" y="3638"/>
                      <a:pt x="6729" y="-5810"/>
                      <a:pt x="1997" y="506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66D370F7-A49B-497C-A6C5-A1EF33D340E9}"/>
                  </a:ext>
                </a:extLst>
              </p:cNvPr>
              <p:cNvSpPr/>
              <p:nvPr/>
            </p:nvSpPr>
            <p:spPr>
              <a:xfrm>
                <a:off x="9475770" y="3578388"/>
                <a:ext cx="70770" cy="53687"/>
              </a:xfrm>
              <a:custGeom>
                <a:avLst/>
                <a:gdLst>
                  <a:gd name="connsiteX0" fmla="*/ 56787 w 70770"/>
                  <a:gd name="connsiteY0" fmla="*/ 32658 h 53687"/>
                  <a:gd name="connsiteX1" fmla="*/ 63409 w 70770"/>
                  <a:gd name="connsiteY1" fmla="*/ 23687 h 53687"/>
                  <a:gd name="connsiteX2" fmla="*/ 68124 w 70770"/>
                  <a:gd name="connsiteY2" fmla="*/ 16128 h 53687"/>
                  <a:gd name="connsiteX3" fmla="*/ 66235 w 70770"/>
                  <a:gd name="connsiteY3" fmla="*/ 4790 h 53687"/>
                  <a:gd name="connsiteX4" fmla="*/ 52530 w 70770"/>
                  <a:gd name="connsiteY4" fmla="*/ 1011 h 53687"/>
                  <a:gd name="connsiteX5" fmla="*/ 41192 w 70770"/>
                  <a:gd name="connsiteY5" fmla="*/ 8569 h 53687"/>
                  <a:gd name="connsiteX6" fmla="*/ 35523 w 70770"/>
                  <a:gd name="connsiteY6" fmla="*/ 14238 h 53687"/>
                  <a:gd name="connsiteX7" fmla="*/ 27488 w 70770"/>
                  <a:gd name="connsiteY7" fmla="*/ 18018 h 53687"/>
                  <a:gd name="connsiteX8" fmla="*/ 18994 w 70770"/>
                  <a:gd name="connsiteY8" fmla="*/ 11395 h 53687"/>
                  <a:gd name="connsiteX9" fmla="*/ 10958 w 70770"/>
                  <a:gd name="connsiteY9" fmla="*/ 22733 h 53687"/>
                  <a:gd name="connsiteX10" fmla="*/ 1033 w 70770"/>
                  <a:gd name="connsiteY10" fmla="*/ 29797 h 53687"/>
                  <a:gd name="connsiteX11" fmla="*/ 4353 w 70770"/>
                  <a:gd name="connsiteY11" fmla="*/ 34053 h 53687"/>
                  <a:gd name="connsiteX12" fmla="*/ 8591 w 70770"/>
                  <a:gd name="connsiteY12" fmla="*/ 39245 h 53687"/>
                  <a:gd name="connsiteX13" fmla="*/ 12848 w 70770"/>
                  <a:gd name="connsiteY13" fmla="*/ 50124 h 53687"/>
                  <a:gd name="connsiteX14" fmla="*/ 20883 w 70770"/>
                  <a:gd name="connsiteY14" fmla="*/ 50124 h 53687"/>
                  <a:gd name="connsiteX15" fmla="*/ 29396 w 70770"/>
                  <a:gd name="connsiteY15" fmla="*/ 37356 h 53687"/>
                  <a:gd name="connsiteX16" fmla="*/ 39303 w 70770"/>
                  <a:gd name="connsiteY16" fmla="*/ 29797 h 53687"/>
                  <a:gd name="connsiteX17" fmla="*/ 47338 w 70770"/>
                  <a:gd name="connsiteY17" fmla="*/ 32164 h 53687"/>
                  <a:gd name="connsiteX18" fmla="*/ 56787 w 70770"/>
                  <a:gd name="connsiteY18" fmla="*/ 32658 h 53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0770" h="53687">
                    <a:moveTo>
                      <a:pt x="56787" y="32658"/>
                    </a:moveTo>
                    <a:cubicBezTo>
                      <a:pt x="59153" y="28402"/>
                      <a:pt x="59153" y="24623"/>
                      <a:pt x="63409" y="23687"/>
                    </a:cubicBezTo>
                    <a:cubicBezTo>
                      <a:pt x="67666" y="22750"/>
                      <a:pt x="68124" y="20843"/>
                      <a:pt x="68124" y="16128"/>
                    </a:cubicBezTo>
                    <a:cubicBezTo>
                      <a:pt x="68124" y="11413"/>
                      <a:pt x="75188" y="6203"/>
                      <a:pt x="66235" y="4790"/>
                    </a:cubicBezTo>
                    <a:cubicBezTo>
                      <a:pt x="57281" y="3377"/>
                      <a:pt x="59630" y="-2274"/>
                      <a:pt x="52530" y="1011"/>
                    </a:cubicBezTo>
                    <a:cubicBezTo>
                      <a:pt x="45431" y="4296"/>
                      <a:pt x="41192" y="57"/>
                      <a:pt x="41192" y="8569"/>
                    </a:cubicBezTo>
                    <a:cubicBezTo>
                      <a:pt x="41192" y="8569"/>
                      <a:pt x="39303" y="14238"/>
                      <a:pt x="35523" y="14238"/>
                    </a:cubicBezTo>
                    <a:cubicBezTo>
                      <a:pt x="31745" y="14238"/>
                      <a:pt x="30808" y="21797"/>
                      <a:pt x="27488" y="18018"/>
                    </a:cubicBezTo>
                    <a:cubicBezTo>
                      <a:pt x="24168" y="14238"/>
                      <a:pt x="24186" y="8093"/>
                      <a:pt x="18994" y="11395"/>
                    </a:cubicBezTo>
                    <a:cubicBezTo>
                      <a:pt x="13802" y="14697"/>
                      <a:pt x="16168" y="18459"/>
                      <a:pt x="10958" y="22733"/>
                    </a:cubicBezTo>
                    <a:cubicBezTo>
                      <a:pt x="7864" y="25374"/>
                      <a:pt x="4543" y="27738"/>
                      <a:pt x="1033" y="29797"/>
                    </a:cubicBezTo>
                    <a:cubicBezTo>
                      <a:pt x="-1316" y="31228"/>
                      <a:pt x="574" y="34053"/>
                      <a:pt x="4353" y="34053"/>
                    </a:cubicBezTo>
                    <a:cubicBezTo>
                      <a:pt x="8133" y="34053"/>
                      <a:pt x="8591" y="33117"/>
                      <a:pt x="8591" y="39245"/>
                    </a:cubicBezTo>
                    <a:cubicBezTo>
                      <a:pt x="8591" y="45373"/>
                      <a:pt x="10958" y="50124"/>
                      <a:pt x="12848" y="50124"/>
                    </a:cubicBezTo>
                    <a:cubicBezTo>
                      <a:pt x="14737" y="50124"/>
                      <a:pt x="16151" y="58142"/>
                      <a:pt x="20883" y="50124"/>
                    </a:cubicBezTo>
                    <a:cubicBezTo>
                      <a:pt x="25616" y="42106"/>
                      <a:pt x="23727" y="42089"/>
                      <a:pt x="29396" y="37356"/>
                    </a:cubicBezTo>
                    <a:cubicBezTo>
                      <a:pt x="35065" y="32623"/>
                      <a:pt x="34111" y="29797"/>
                      <a:pt x="39303" y="29797"/>
                    </a:cubicBezTo>
                    <a:cubicBezTo>
                      <a:pt x="44495" y="29797"/>
                      <a:pt x="45926" y="30274"/>
                      <a:pt x="47338" y="32164"/>
                    </a:cubicBezTo>
                    <a:cubicBezTo>
                      <a:pt x="48751" y="34053"/>
                      <a:pt x="54420" y="36914"/>
                      <a:pt x="56787" y="3265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9C2D979A-146B-42BF-B4D9-8267939CCD59}"/>
                  </a:ext>
                </a:extLst>
              </p:cNvPr>
              <p:cNvSpPr/>
              <p:nvPr/>
            </p:nvSpPr>
            <p:spPr>
              <a:xfrm>
                <a:off x="9402769" y="3594263"/>
                <a:ext cx="66233" cy="89823"/>
              </a:xfrm>
              <a:custGeom>
                <a:avLst/>
                <a:gdLst>
                  <a:gd name="connsiteX0" fmla="*/ 61743 w 66233"/>
                  <a:gd name="connsiteY0" fmla="*/ 20563 h 89823"/>
                  <a:gd name="connsiteX1" fmla="*/ 57505 w 66233"/>
                  <a:gd name="connsiteY1" fmla="*/ 13499 h 89823"/>
                  <a:gd name="connsiteX2" fmla="*/ 51835 w 66233"/>
                  <a:gd name="connsiteY2" fmla="*/ 6876 h 89823"/>
                  <a:gd name="connsiteX3" fmla="*/ 44277 w 66233"/>
                  <a:gd name="connsiteY3" fmla="*/ 9243 h 89823"/>
                  <a:gd name="connsiteX4" fmla="*/ 37654 w 66233"/>
                  <a:gd name="connsiteY4" fmla="*/ 2178 h 89823"/>
                  <a:gd name="connsiteX5" fmla="*/ 21125 w 66233"/>
                  <a:gd name="connsiteY5" fmla="*/ 4527 h 89823"/>
                  <a:gd name="connsiteX6" fmla="*/ 12613 w 66233"/>
                  <a:gd name="connsiteY6" fmla="*/ 11592 h 89823"/>
                  <a:gd name="connsiteX7" fmla="*/ 1274 w 66233"/>
                  <a:gd name="connsiteY7" fmla="*/ 18656 h 89823"/>
                  <a:gd name="connsiteX8" fmla="*/ 2687 w 66233"/>
                  <a:gd name="connsiteY8" fmla="*/ 25720 h 89823"/>
                  <a:gd name="connsiteX9" fmla="*/ 8833 w 66233"/>
                  <a:gd name="connsiteY9" fmla="*/ 29022 h 89823"/>
                  <a:gd name="connsiteX10" fmla="*/ 16391 w 66233"/>
                  <a:gd name="connsiteY10" fmla="*/ 29022 h 89823"/>
                  <a:gd name="connsiteX11" fmla="*/ 7897 w 66233"/>
                  <a:gd name="connsiteY11" fmla="*/ 33278 h 89823"/>
                  <a:gd name="connsiteX12" fmla="*/ 2228 w 66233"/>
                  <a:gd name="connsiteY12" fmla="*/ 37058 h 89823"/>
                  <a:gd name="connsiteX13" fmla="*/ 8833 w 66233"/>
                  <a:gd name="connsiteY13" fmla="*/ 40378 h 89823"/>
                  <a:gd name="connsiteX14" fmla="*/ 14979 w 66233"/>
                  <a:gd name="connsiteY14" fmla="*/ 35645 h 89823"/>
                  <a:gd name="connsiteX15" fmla="*/ 19711 w 66233"/>
                  <a:gd name="connsiteY15" fmla="*/ 32802 h 89823"/>
                  <a:gd name="connsiteX16" fmla="*/ 22537 w 66233"/>
                  <a:gd name="connsiteY16" fmla="*/ 29976 h 89823"/>
                  <a:gd name="connsiteX17" fmla="*/ 25840 w 66233"/>
                  <a:gd name="connsiteY17" fmla="*/ 35645 h 89823"/>
                  <a:gd name="connsiteX18" fmla="*/ 23491 w 66233"/>
                  <a:gd name="connsiteY18" fmla="*/ 41314 h 89823"/>
                  <a:gd name="connsiteX19" fmla="*/ 12612 w 66233"/>
                  <a:gd name="connsiteY19" fmla="*/ 44157 h 89823"/>
                  <a:gd name="connsiteX20" fmla="*/ 9310 w 66233"/>
                  <a:gd name="connsiteY20" fmla="*/ 51221 h 89823"/>
                  <a:gd name="connsiteX21" fmla="*/ 15933 w 66233"/>
                  <a:gd name="connsiteY21" fmla="*/ 52157 h 89823"/>
                  <a:gd name="connsiteX22" fmla="*/ 20171 w 66233"/>
                  <a:gd name="connsiteY22" fmla="*/ 46029 h 89823"/>
                  <a:gd name="connsiteX23" fmla="*/ 24426 w 66233"/>
                  <a:gd name="connsiteY23" fmla="*/ 48855 h 89823"/>
                  <a:gd name="connsiteX24" fmla="*/ 20648 w 66233"/>
                  <a:gd name="connsiteY24" fmla="*/ 55001 h 89823"/>
                  <a:gd name="connsiteX25" fmla="*/ 14502 w 66233"/>
                  <a:gd name="connsiteY25" fmla="*/ 66339 h 89823"/>
                  <a:gd name="connsiteX26" fmla="*/ 18281 w 66233"/>
                  <a:gd name="connsiteY26" fmla="*/ 73897 h 89823"/>
                  <a:gd name="connsiteX27" fmla="*/ 15456 w 66233"/>
                  <a:gd name="connsiteY27" fmla="*/ 83345 h 89823"/>
                  <a:gd name="connsiteX28" fmla="*/ 25380 w 66233"/>
                  <a:gd name="connsiteY28" fmla="*/ 84281 h 89823"/>
                  <a:gd name="connsiteX29" fmla="*/ 32939 w 66233"/>
                  <a:gd name="connsiteY29" fmla="*/ 80043 h 89823"/>
                  <a:gd name="connsiteX30" fmla="*/ 30573 w 66233"/>
                  <a:gd name="connsiteY30" fmla="*/ 89014 h 89823"/>
                  <a:gd name="connsiteX31" fmla="*/ 39544 w 66233"/>
                  <a:gd name="connsiteY31" fmla="*/ 86648 h 89823"/>
                  <a:gd name="connsiteX32" fmla="*/ 43800 w 66233"/>
                  <a:gd name="connsiteY32" fmla="*/ 80502 h 89823"/>
                  <a:gd name="connsiteX33" fmla="*/ 53249 w 66233"/>
                  <a:gd name="connsiteY33" fmla="*/ 73438 h 89823"/>
                  <a:gd name="connsiteX34" fmla="*/ 54661 w 66233"/>
                  <a:gd name="connsiteY34" fmla="*/ 59310 h 89823"/>
                  <a:gd name="connsiteX35" fmla="*/ 59394 w 66233"/>
                  <a:gd name="connsiteY35" fmla="*/ 49861 h 89823"/>
                  <a:gd name="connsiteX36" fmla="*/ 63633 w 66233"/>
                  <a:gd name="connsiteY36" fmla="*/ 38506 h 89823"/>
                  <a:gd name="connsiteX37" fmla="*/ 65999 w 66233"/>
                  <a:gd name="connsiteY37" fmla="*/ 27645 h 89823"/>
                  <a:gd name="connsiteX38" fmla="*/ 61743 w 66233"/>
                  <a:gd name="connsiteY38" fmla="*/ 20563 h 8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66233" h="89823">
                    <a:moveTo>
                      <a:pt x="61743" y="20563"/>
                    </a:moveTo>
                    <a:cubicBezTo>
                      <a:pt x="57505" y="21040"/>
                      <a:pt x="58918" y="18196"/>
                      <a:pt x="57505" y="13499"/>
                    </a:cubicBezTo>
                    <a:cubicBezTo>
                      <a:pt x="56092" y="8801"/>
                      <a:pt x="57964" y="6435"/>
                      <a:pt x="51835" y="6876"/>
                    </a:cubicBezTo>
                    <a:cubicBezTo>
                      <a:pt x="45708" y="7318"/>
                      <a:pt x="52772" y="11132"/>
                      <a:pt x="44277" y="9243"/>
                    </a:cubicBezTo>
                    <a:cubicBezTo>
                      <a:pt x="35782" y="7353"/>
                      <a:pt x="40021" y="4510"/>
                      <a:pt x="37654" y="2178"/>
                    </a:cubicBezTo>
                    <a:cubicBezTo>
                      <a:pt x="35288" y="-153"/>
                      <a:pt x="24426" y="-2078"/>
                      <a:pt x="21125" y="4527"/>
                    </a:cubicBezTo>
                    <a:cubicBezTo>
                      <a:pt x="19335" y="7917"/>
                      <a:pt x="16274" y="10458"/>
                      <a:pt x="12613" y="11592"/>
                    </a:cubicBezTo>
                    <a:cubicBezTo>
                      <a:pt x="6484" y="13481"/>
                      <a:pt x="1751" y="15371"/>
                      <a:pt x="1274" y="18656"/>
                    </a:cubicBezTo>
                    <a:cubicBezTo>
                      <a:pt x="797" y="21940"/>
                      <a:pt x="-2029" y="24801"/>
                      <a:pt x="2687" y="25720"/>
                    </a:cubicBezTo>
                    <a:cubicBezTo>
                      <a:pt x="7403" y="26638"/>
                      <a:pt x="6466" y="31866"/>
                      <a:pt x="8833" y="29022"/>
                    </a:cubicBezTo>
                    <a:cubicBezTo>
                      <a:pt x="11199" y="26179"/>
                      <a:pt x="16868" y="26197"/>
                      <a:pt x="16391" y="29022"/>
                    </a:cubicBezTo>
                    <a:cubicBezTo>
                      <a:pt x="15915" y="31848"/>
                      <a:pt x="11199" y="33278"/>
                      <a:pt x="7897" y="33278"/>
                    </a:cubicBezTo>
                    <a:cubicBezTo>
                      <a:pt x="4594" y="33278"/>
                      <a:pt x="1274" y="34709"/>
                      <a:pt x="2228" y="37058"/>
                    </a:cubicBezTo>
                    <a:cubicBezTo>
                      <a:pt x="3182" y="39407"/>
                      <a:pt x="6466" y="43204"/>
                      <a:pt x="8833" y="40378"/>
                    </a:cubicBezTo>
                    <a:cubicBezTo>
                      <a:pt x="11199" y="37552"/>
                      <a:pt x="11199" y="35645"/>
                      <a:pt x="14979" y="35645"/>
                    </a:cubicBezTo>
                    <a:cubicBezTo>
                      <a:pt x="18758" y="35645"/>
                      <a:pt x="20171" y="36122"/>
                      <a:pt x="19711" y="32802"/>
                    </a:cubicBezTo>
                    <a:cubicBezTo>
                      <a:pt x="19253" y="29481"/>
                      <a:pt x="21125" y="29022"/>
                      <a:pt x="22537" y="29976"/>
                    </a:cubicBezTo>
                    <a:cubicBezTo>
                      <a:pt x="24425" y="31282"/>
                      <a:pt x="25635" y="33359"/>
                      <a:pt x="25840" y="35645"/>
                    </a:cubicBezTo>
                    <a:cubicBezTo>
                      <a:pt x="25840" y="38011"/>
                      <a:pt x="28206" y="40360"/>
                      <a:pt x="23491" y="41314"/>
                    </a:cubicBezTo>
                    <a:cubicBezTo>
                      <a:pt x="19792" y="41955"/>
                      <a:pt x="16153" y="42906"/>
                      <a:pt x="12612" y="44157"/>
                    </a:cubicBezTo>
                    <a:cubicBezTo>
                      <a:pt x="10264" y="45093"/>
                      <a:pt x="9310" y="48396"/>
                      <a:pt x="9310" y="51221"/>
                    </a:cubicBezTo>
                    <a:cubicBezTo>
                      <a:pt x="9310" y="54047"/>
                      <a:pt x="14979" y="57349"/>
                      <a:pt x="15933" y="52157"/>
                    </a:cubicBezTo>
                    <a:cubicBezTo>
                      <a:pt x="16886" y="46965"/>
                      <a:pt x="16391" y="46965"/>
                      <a:pt x="20171" y="46029"/>
                    </a:cubicBezTo>
                    <a:cubicBezTo>
                      <a:pt x="23950" y="45093"/>
                      <a:pt x="25380" y="47442"/>
                      <a:pt x="24426" y="48855"/>
                    </a:cubicBezTo>
                    <a:cubicBezTo>
                      <a:pt x="23474" y="50268"/>
                      <a:pt x="24903" y="52157"/>
                      <a:pt x="20648" y="55001"/>
                    </a:cubicBezTo>
                    <a:cubicBezTo>
                      <a:pt x="16391" y="57844"/>
                      <a:pt x="14042" y="63972"/>
                      <a:pt x="14502" y="66339"/>
                    </a:cubicBezTo>
                    <a:cubicBezTo>
                      <a:pt x="14961" y="68705"/>
                      <a:pt x="16868" y="68228"/>
                      <a:pt x="18281" y="73897"/>
                    </a:cubicBezTo>
                    <a:cubicBezTo>
                      <a:pt x="19694" y="79566"/>
                      <a:pt x="11217" y="83345"/>
                      <a:pt x="15456" y="83345"/>
                    </a:cubicBezTo>
                    <a:cubicBezTo>
                      <a:pt x="19694" y="83345"/>
                      <a:pt x="23491" y="87125"/>
                      <a:pt x="25380" y="84281"/>
                    </a:cubicBezTo>
                    <a:cubicBezTo>
                      <a:pt x="27270" y="81438"/>
                      <a:pt x="31509" y="77676"/>
                      <a:pt x="32939" y="80043"/>
                    </a:cubicBezTo>
                    <a:cubicBezTo>
                      <a:pt x="34370" y="82409"/>
                      <a:pt x="26794" y="88061"/>
                      <a:pt x="30573" y="89014"/>
                    </a:cubicBezTo>
                    <a:cubicBezTo>
                      <a:pt x="34352" y="89968"/>
                      <a:pt x="39544" y="90904"/>
                      <a:pt x="39544" y="86648"/>
                    </a:cubicBezTo>
                    <a:cubicBezTo>
                      <a:pt x="39544" y="82392"/>
                      <a:pt x="40957" y="80502"/>
                      <a:pt x="43800" y="80502"/>
                    </a:cubicBezTo>
                    <a:cubicBezTo>
                      <a:pt x="46643" y="80502"/>
                      <a:pt x="53726" y="82392"/>
                      <a:pt x="53249" y="73438"/>
                    </a:cubicBezTo>
                    <a:cubicBezTo>
                      <a:pt x="52772" y="64484"/>
                      <a:pt x="57028" y="64943"/>
                      <a:pt x="54661" y="59310"/>
                    </a:cubicBezTo>
                    <a:cubicBezTo>
                      <a:pt x="52295" y="53676"/>
                      <a:pt x="59394" y="56943"/>
                      <a:pt x="59394" y="49861"/>
                    </a:cubicBezTo>
                    <a:cubicBezTo>
                      <a:pt x="59394" y="42780"/>
                      <a:pt x="59394" y="41349"/>
                      <a:pt x="63633" y="38506"/>
                    </a:cubicBezTo>
                    <a:cubicBezTo>
                      <a:pt x="67871" y="35663"/>
                      <a:pt x="65540" y="33790"/>
                      <a:pt x="65999" y="27645"/>
                    </a:cubicBezTo>
                    <a:cubicBezTo>
                      <a:pt x="66459" y="21499"/>
                      <a:pt x="65999" y="20086"/>
                      <a:pt x="61743" y="205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90051201-2A6D-441C-BF25-21C7D0E276A6}"/>
                  </a:ext>
                </a:extLst>
              </p:cNvPr>
              <p:cNvSpPr/>
              <p:nvPr/>
            </p:nvSpPr>
            <p:spPr>
              <a:xfrm>
                <a:off x="9373558" y="3618302"/>
                <a:ext cx="15945" cy="20019"/>
              </a:xfrm>
              <a:custGeom>
                <a:avLst/>
                <a:gdLst>
                  <a:gd name="connsiteX0" fmla="*/ 6395 w 15945"/>
                  <a:gd name="connsiteY0" fmla="*/ 11129 h 20019"/>
                  <a:gd name="connsiteX1" fmla="*/ 726 w 15945"/>
                  <a:gd name="connsiteY1" fmla="*/ 19164 h 20019"/>
                  <a:gd name="connsiteX2" fmla="*/ 5443 w 15945"/>
                  <a:gd name="connsiteY2" fmla="*/ 16338 h 20019"/>
                  <a:gd name="connsiteX3" fmla="*/ 15844 w 15945"/>
                  <a:gd name="connsiteY3" fmla="*/ 4524 h 20019"/>
                  <a:gd name="connsiteX4" fmla="*/ 11588 w 15945"/>
                  <a:gd name="connsiteY4" fmla="*/ 2634 h 20019"/>
                  <a:gd name="connsiteX5" fmla="*/ 6395 w 15945"/>
                  <a:gd name="connsiteY5" fmla="*/ 11129 h 2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45" h="20019">
                    <a:moveTo>
                      <a:pt x="6395" y="11129"/>
                    </a:moveTo>
                    <a:cubicBezTo>
                      <a:pt x="-669" y="13972"/>
                      <a:pt x="-669" y="16427"/>
                      <a:pt x="726" y="19164"/>
                    </a:cubicBezTo>
                    <a:cubicBezTo>
                      <a:pt x="2122" y="21901"/>
                      <a:pt x="-227" y="17274"/>
                      <a:pt x="5443" y="16338"/>
                    </a:cubicBezTo>
                    <a:cubicBezTo>
                      <a:pt x="11111" y="15402"/>
                      <a:pt x="16780" y="10192"/>
                      <a:pt x="15844" y="4524"/>
                    </a:cubicBezTo>
                    <a:cubicBezTo>
                      <a:pt x="14908" y="-1145"/>
                      <a:pt x="13001" y="-1145"/>
                      <a:pt x="11588" y="2634"/>
                    </a:cubicBezTo>
                    <a:cubicBezTo>
                      <a:pt x="11588" y="2669"/>
                      <a:pt x="13478" y="8338"/>
                      <a:pt x="6395" y="1112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BE8448F5-7FA4-408C-B8F5-4A0BA8BB2A5D}"/>
                  </a:ext>
                </a:extLst>
              </p:cNvPr>
              <p:cNvSpPr/>
              <p:nvPr/>
            </p:nvSpPr>
            <p:spPr>
              <a:xfrm>
                <a:off x="9437340" y="3688658"/>
                <a:ext cx="9793" cy="17824"/>
              </a:xfrm>
              <a:custGeom>
                <a:avLst/>
                <a:gdLst>
                  <a:gd name="connsiteX0" fmla="*/ 1758 w 9793"/>
                  <a:gd name="connsiteY0" fmla="*/ 2231 h 17824"/>
                  <a:gd name="connsiteX1" fmla="*/ 2235 w 9793"/>
                  <a:gd name="connsiteY1" fmla="*/ 17825 h 17824"/>
                  <a:gd name="connsiteX2" fmla="*/ 6473 w 9793"/>
                  <a:gd name="connsiteY2" fmla="*/ 13569 h 17824"/>
                  <a:gd name="connsiteX3" fmla="*/ 9793 w 9793"/>
                  <a:gd name="connsiteY3" fmla="*/ 8377 h 17824"/>
                  <a:gd name="connsiteX4" fmla="*/ 1758 w 9793"/>
                  <a:gd name="connsiteY4" fmla="*/ 2231 h 1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93" h="17824">
                    <a:moveTo>
                      <a:pt x="1758" y="2231"/>
                    </a:moveTo>
                    <a:cubicBezTo>
                      <a:pt x="1758" y="2231"/>
                      <a:pt x="-2498" y="17825"/>
                      <a:pt x="2235" y="17825"/>
                    </a:cubicBezTo>
                    <a:cubicBezTo>
                      <a:pt x="6968" y="17825"/>
                      <a:pt x="6014" y="16871"/>
                      <a:pt x="6473" y="13569"/>
                    </a:cubicBezTo>
                    <a:cubicBezTo>
                      <a:pt x="6933" y="10266"/>
                      <a:pt x="9793" y="12615"/>
                      <a:pt x="9793" y="8377"/>
                    </a:cubicBezTo>
                    <a:cubicBezTo>
                      <a:pt x="9793" y="4138"/>
                      <a:pt x="2606" y="-3915"/>
                      <a:pt x="1758" y="223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31D6333E-0754-4228-92A8-6CACC78955F8}"/>
                  </a:ext>
                </a:extLst>
              </p:cNvPr>
              <p:cNvSpPr/>
              <p:nvPr/>
            </p:nvSpPr>
            <p:spPr>
              <a:xfrm>
                <a:off x="9424780" y="3702328"/>
                <a:ext cx="6671" cy="8156"/>
              </a:xfrm>
              <a:custGeom>
                <a:avLst/>
                <a:gdLst>
                  <a:gd name="connsiteX0" fmla="*/ 49 w 6671"/>
                  <a:gd name="connsiteY0" fmla="*/ 1788 h 8156"/>
                  <a:gd name="connsiteX1" fmla="*/ 1480 w 6671"/>
                  <a:gd name="connsiteY1" fmla="*/ 7934 h 8156"/>
                  <a:gd name="connsiteX2" fmla="*/ 6672 w 6671"/>
                  <a:gd name="connsiteY2" fmla="*/ 5090 h 8156"/>
                  <a:gd name="connsiteX3" fmla="*/ 49 w 6671"/>
                  <a:gd name="connsiteY3" fmla="*/ 1788 h 8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1" h="8156">
                    <a:moveTo>
                      <a:pt x="49" y="1788"/>
                    </a:moveTo>
                    <a:cubicBezTo>
                      <a:pt x="49" y="1788"/>
                      <a:pt x="-410" y="7457"/>
                      <a:pt x="1480" y="7934"/>
                    </a:cubicBezTo>
                    <a:cubicBezTo>
                      <a:pt x="3369" y="8410"/>
                      <a:pt x="6672" y="8393"/>
                      <a:pt x="6672" y="5090"/>
                    </a:cubicBezTo>
                    <a:cubicBezTo>
                      <a:pt x="6672" y="1788"/>
                      <a:pt x="1003" y="-2468"/>
                      <a:pt x="49" y="178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9050FA22-E32F-4E86-BF73-1C9ADDDDCF63}"/>
                  </a:ext>
                </a:extLst>
              </p:cNvPr>
              <p:cNvSpPr/>
              <p:nvPr/>
            </p:nvSpPr>
            <p:spPr>
              <a:xfrm>
                <a:off x="9388907" y="3761760"/>
                <a:ext cx="18036" cy="12632"/>
              </a:xfrm>
              <a:custGeom>
                <a:avLst/>
                <a:gdLst>
                  <a:gd name="connsiteX0" fmla="*/ 18 w 18036"/>
                  <a:gd name="connsiteY0" fmla="*/ 9448 h 12632"/>
                  <a:gd name="connsiteX1" fmla="*/ 6641 w 18036"/>
                  <a:gd name="connsiteY1" fmla="*/ 12274 h 12632"/>
                  <a:gd name="connsiteX2" fmla="*/ 13246 w 18036"/>
                  <a:gd name="connsiteY2" fmla="*/ 7558 h 12632"/>
                  <a:gd name="connsiteX3" fmla="*/ 17026 w 18036"/>
                  <a:gd name="connsiteY3" fmla="*/ 0 h 12632"/>
                  <a:gd name="connsiteX4" fmla="*/ 8531 w 18036"/>
                  <a:gd name="connsiteY4" fmla="*/ 4715 h 12632"/>
                  <a:gd name="connsiteX5" fmla="*/ 18 w 18036"/>
                  <a:gd name="connsiteY5" fmla="*/ 9448 h 12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036" h="12632">
                    <a:moveTo>
                      <a:pt x="18" y="9448"/>
                    </a:moveTo>
                    <a:cubicBezTo>
                      <a:pt x="495" y="12274"/>
                      <a:pt x="1909" y="13228"/>
                      <a:pt x="6641" y="12274"/>
                    </a:cubicBezTo>
                    <a:cubicBezTo>
                      <a:pt x="11374" y="11320"/>
                      <a:pt x="11833" y="9907"/>
                      <a:pt x="13246" y="7558"/>
                    </a:cubicBezTo>
                    <a:cubicBezTo>
                      <a:pt x="14659" y="5210"/>
                      <a:pt x="20310" y="0"/>
                      <a:pt x="17026" y="0"/>
                    </a:cubicBezTo>
                    <a:cubicBezTo>
                      <a:pt x="13740" y="0"/>
                      <a:pt x="15136" y="1890"/>
                      <a:pt x="8531" y="4715"/>
                    </a:cubicBezTo>
                    <a:cubicBezTo>
                      <a:pt x="8531" y="4715"/>
                      <a:pt x="-459" y="6605"/>
                      <a:pt x="18" y="94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50D87A00-5007-4E9B-B797-4FD46384BE02}"/>
                  </a:ext>
                </a:extLst>
              </p:cNvPr>
              <p:cNvSpPr/>
              <p:nvPr/>
            </p:nvSpPr>
            <p:spPr>
              <a:xfrm>
                <a:off x="9345558" y="3813568"/>
                <a:ext cx="21627" cy="22007"/>
              </a:xfrm>
              <a:custGeom>
                <a:avLst/>
                <a:gdLst>
                  <a:gd name="connsiteX0" fmla="*/ 11721 w 21627"/>
                  <a:gd name="connsiteY0" fmla="*/ 3062 h 22007"/>
                  <a:gd name="connsiteX1" fmla="*/ 6052 w 21627"/>
                  <a:gd name="connsiteY1" fmla="*/ 11080 h 22007"/>
                  <a:gd name="connsiteX2" fmla="*/ 1318 w 21627"/>
                  <a:gd name="connsiteY2" fmla="*/ 21005 h 22007"/>
                  <a:gd name="connsiteX3" fmla="*/ 7941 w 21627"/>
                  <a:gd name="connsiteY3" fmla="*/ 16290 h 22007"/>
                  <a:gd name="connsiteX4" fmla="*/ 15005 w 21627"/>
                  <a:gd name="connsiteY4" fmla="*/ 9667 h 22007"/>
                  <a:gd name="connsiteX5" fmla="*/ 21628 w 21627"/>
                  <a:gd name="connsiteY5" fmla="*/ 3998 h 22007"/>
                  <a:gd name="connsiteX6" fmla="*/ 11721 w 21627"/>
                  <a:gd name="connsiteY6" fmla="*/ 3062 h 22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627" h="22007">
                    <a:moveTo>
                      <a:pt x="11721" y="3062"/>
                    </a:moveTo>
                    <a:cubicBezTo>
                      <a:pt x="11721" y="3062"/>
                      <a:pt x="6052" y="6365"/>
                      <a:pt x="6052" y="11080"/>
                    </a:cubicBezTo>
                    <a:cubicBezTo>
                      <a:pt x="6052" y="15795"/>
                      <a:pt x="-3397" y="18144"/>
                      <a:pt x="1318" y="21005"/>
                    </a:cubicBezTo>
                    <a:cubicBezTo>
                      <a:pt x="6034" y="23866"/>
                      <a:pt x="5098" y="20069"/>
                      <a:pt x="7941" y="16290"/>
                    </a:cubicBezTo>
                    <a:cubicBezTo>
                      <a:pt x="10785" y="12511"/>
                      <a:pt x="9831" y="10621"/>
                      <a:pt x="15005" y="9667"/>
                    </a:cubicBezTo>
                    <a:cubicBezTo>
                      <a:pt x="20180" y="8714"/>
                      <a:pt x="21628" y="6365"/>
                      <a:pt x="21628" y="3998"/>
                    </a:cubicBezTo>
                    <a:cubicBezTo>
                      <a:pt x="21628" y="1632"/>
                      <a:pt x="15500" y="-3154"/>
                      <a:pt x="11721" y="30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3D4C2FCE-310B-4C73-BF47-85BAE8BEDF5C}"/>
                  </a:ext>
                </a:extLst>
              </p:cNvPr>
              <p:cNvSpPr/>
              <p:nvPr/>
            </p:nvSpPr>
            <p:spPr>
              <a:xfrm>
                <a:off x="7222145" y="3867598"/>
                <a:ext cx="222091" cy="248304"/>
              </a:xfrm>
              <a:custGeom>
                <a:avLst/>
                <a:gdLst>
                  <a:gd name="connsiteX0" fmla="*/ 93264 w 222091"/>
                  <a:gd name="connsiteY0" fmla="*/ 60540 h 248304"/>
                  <a:gd name="connsiteX1" fmla="*/ 92681 w 222091"/>
                  <a:gd name="connsiteY1" fmla="*/ 62412 h 248304"/>
                  <a:gd name="connsiteX2" fmla="*/ 92523 w 222091"/>
                  <a:gd name="connsiteY2" fmla="*/ 63012 h 248304"/>
                  <a:gd name="connsiteX3" fmla="*/ 92222 w 222091"/>
                  <a:gd name="connsiteY3" fmla="*/ 64160 h 248304"/>
                  <a:gd name="connsiteX4" fmla="*/ 92063 w 222091"/>
                  <a:gd name="connsiteY4" fmla="*/ 64814 h 248304"/>
                  <a:gd name="connsiteX5" fmla="*/ 91869 w 222091"/>
                  <a:gd name="connsiteY5" fmla="*/ 65767 h 248304"/>
                  <a:gd name="connsiteX6" fmla="*/ 91763 w 222091"/>
                  <a:gd name="connsiteY6" fmla="*/ 66385 h 248304"/>
                  <a:gd name="connsiteX7" fmla="*/ 91622 w 222091"/>
                  <a:gd name="connsiteY7" fmla="*/ 67268 h 248304"/>
                  <a:gd name="connsiteX8" fmla="*/ 91622 w 222091"/>
                  <a:gd name="connsiteY8" fmla="*/ 67816 h 248304"/>
                  <a:gd name="connsiteX9" fmla="*/ 91534 w 222091"/>
                  <a:gd name="connsiteY9" fmla="*/ 68663 h 248304"/>
                  <a:gd name="connsiteX10" fmla="*/ 91534 w 222091"/>
                  <a:gd name="connsiteY10" fmla="*/ 69123 h 248304"/>
                  <a:gd name="connsiteX11" fmla="*/ 91534 w 222091"/>
                  <a:gd name="connsiteY11" fmla="*/ 70006 h 248304"/>
                  <a:gd name="connsiteX12" fmla="*/ 91534 w 222091"/>
                  <a:gd name="connsiteY12" fmla="*/ 70341 h 248304"/>
                  <a:gd name="connsiteX13" fmla="*/ 91534 w 222091"/>
                  <a:gd name="connsiteY13" fmla="*/ 71401 h 248304"/>
                  <a:gd name="connsiteX14" fmla="*/ 91534 w 222091"/>
                  <a:gd name="connsiteY14" fmla="*/ 71401 h 248304"/>
                  <a:gd name="connsiteX15" fmla="*/ 91622 w 222091"/>
                  <a:gd name="connsiteY15" fmla="*/ 72478 h 248304"/>
                  <a:gd name="connsiteX16" fmla="*/ 91622 w 222091"/>
                  <a:gd name="connsiteY16" fmla="*/ 72478 h 248304"/>
                  <a:gd name="connsiteX17" fmla="*/ 91851 w 222091"/>
                  <a:gd name="connsiteY17" fmla="*/ 73891 h 248304"/>
                  <a:gd name="connsiteX18" fmla="*/ 91851 w 222091"/>
                  <a:gd name="connsiteY18" fmla="*/ 74014 h 248304"/>
                  <a:gd name="connsiteX19" fmla="*/ 92117 w 222091"/>
                  <a:gd name="connsiteY19" fmla="*/ 75215 h 248304"/>
                  <a:gd name="connsiteX20" fmla="*/ 92117 w 222091"/>
                  <a:gd name="connsiteY20" fmla="*/ 75392 h 248304"/>
                  <a:gd name="connsiteX21" fmla="*/ 92399 w 222091"/>
                  <a:gd name="connsiteY21" fmla="*/ 76452 h 248304"/>
                  <a:gd name="connsiteX22" fmla="*/ 92717 w 222091"/>
                  <a:gd name="connsiteY22" fmla="*/ 77564 h 248304"/>
                  <a:gd name="connsiteX23" fmla="*/ 102730 w 222091"/>
                  <a:gd name="connsiteY23" fmla="*/ 91692 h 248304"/>
                  <a:gd name="connsiteX24" fmla="*/ 98615 w 222091"/>
                  <a:gd name="connsiteY24" fmla="*/ 107286 h 248304"/>
                  <a:gd name="connsiteX25" fmla="*/ 92434 w 222091"/>
                  <a:gd name="connsiteY25" fmla="*/ 126713 h 248304"/>
                  <a:gd name="connsiteX26" fmla="*/ 85953 w 222091"/>
                  <a:gd name="connsiteY26" fmla="*/ 145857 h 248304"/>
                  <a:gd name="connsiteX27" fmla="*/ 45917 w 222091"/>
                  <a:gd name="connsiteY27" fmla="*/ 164683 h 248304"/>
                  <a:gd name="connsiteX28" fmla="*/ 0 w 222091"/>
                  <a:gd name="connsiteY28" fmla="*/ 181460 h 248304"/>
                  <a:gd name="connsiteX29" fmla="*/ 31506 w 222091"/>
                  <a:gd name="connsiteY29" fmla="*/ 248304 h 248304"/>
                  <a:gd name="connsiteX30" fmla="*/ 40336 w 222091"/>
                  <a:gd name="connsiteY30" fmla="*/ 244966 h 248304"/>
                  <a:gd name="connsiteX31" fmla="*/ 58685 w 222091"/>
                  <a:gd name="connsiteY31" fmla="*/ 237372 h 248304"/>
                  <a:gd name="connsiteX32" fmla="*/ 79578 w 222091"/>
                  <a:gd name="connsiteY32" fmla="*/ 239898 h 248304"/>
                  <a:gd name="connsiteX33" fmla="*/ 92858 w 222091"/>
                  <a:gd name="connsiteY33" fmla="*/ 223438 h 248304"/>
                  <a:gd name="connsiteX34" fmla="*/ 110518 w 222091"/>
                  <a:gd name="connsiteY34" fmla="*/ 212065 h 248304"/>
                  <a:gd name="connsiteX35" fmla="*/ 126978 w 222091"/>
                  <a:gd name="connsiteY35" fmla="*/ 199403 h 248304"/>
                  <a:gd name="connsiteX36" fmla="*/ 139004 w 222091"/>
                  <a:gd name="connsiteY36" fmla="*/ 184851 h 248304"/>
                  <a:gd name="connsiteX37" fmla="*/ 163058 w 222091"/>
                  <a:gd name="connsiteY37" fmla="*/ 181054 h 248304"/>
                  <a:gd name="connsiteX38" fmla="*/ 161786 w 222091"/>
                  <a:gd name="connsiteY38" fmla="*/ 162705 h 248304"/>
                  <a:gd name="connsiteX39" fmla="*/ 163058 w 222091"/>
                  <a:gd name="connsiteY39" fmla="*/ 151314 h 248304"/>
                  <a:gd name="connsiteX40" fmla="*/ 176974 w 222091"/>
                  <a:gd name="connsiteY40" fmla="*/ 143084 h 248304"/>
                  <a:gd name="connsiteX41" fmla="*/ 187729 w 222091"/>
                  <a:gd name="connsiteY41" fmla="*/ 131057 h 248304"/>
                  <a:gd name="connsiteX42" fmla="*/ 199120 w 222091"/>
                  <a:gd name="connsiteY42" fmla="*/ 117777 h 248304"/>
                  <a:gd name="connsiteX43" fmla="*/ 213036 w 222091"/>
                  <a:gd name="connsiteY43" fmla="*/ 96249 h 248304"/>
                  <a:gd name="connsiteX44" fmla="*/ 220631 w 222091"/>
                  <a:gd name="connsiteY44" fmla="*/ 77264 h 248304"/>
                  <a:gd name="connsiteX45" fmla="*/ 199756 w 222091"/>
                  <a:gd name="connsiteY45" fmla="*/ 55118 h 248304"/>
                  <a:gd name="connsiteX46" fmla="*/ 172542 w 222091"/>
                  <a:gd name="connsiteY46" fmla="*/ 42455 h 248304"/>
                  <a:gd name="connsiteX47" fmla="*/ 150396 w 222091"/>
                  <a:gd name="connsiteY47" fmla="*/ 35497 h 248304"/>
                  <a:gd name="connsiteX48" fmla="*/ 129503 w 222091"/>
                  <a:gd name="connsiteY48" fmla="*/ 24742 h 248304"/>
                  <a:gd name="connsiteX49" fmla="*/ 126360 w 222091"/>
                  <a:gd name="connsiteY49" fmla="*/ 5122 h 248304"/>
                  <a:gd name="connsiteX50" fmla="*/ 124452 w 222091"/>
                  <a:gd name="connsiteY50" fmla="*/ 0 h 248304"/>
                  <a:gd name="connsiteX51" fmla="*/ 119154 w 222091"/>
                  <a:gd name="connsiteY51" fmla="*/ 4274 h 248304"/>
                  <a:gd name="connsiteX52" fmla="*/ 93264 w 222091"/>
                  <a:gd name="connsiteY52" fmla="*/ 60540 h 248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22091" h="248304">
                    <a:moveTo>
                      <a:pt x="93264" y="60540"/>
                    </a:moveTo>
                    <a:cubicBezTo>
                      <a:pt x="93035" y="61193"/>
                      <a:pt x="92840" y="61811"/>
                      <a:pt x="92681" y="62412"/>
                    </a:cubicBezTo>
                    <a:cubicBezTo>
                      <a:pt x="92681" y="62623"/>
                      <a:pt x="92576" y="62818"/>
                      <a:pt x="92523" y="63012"/>
                    </a:cubicBezTo>
                    <a:cubicBezTo>
                      <a:pt x="92470" y="63206"/>
                      <a:pt x="92311" y="63789"/>
                      <a:pt x="92222" y="64160"/>
                    </a:cubicBezTo>
                    <a:lnTo>
                      <a:pt x="92063" y="64814"/>
                    </a:lnTo>
                    <a:cubicBezTo>
                      <a:pt x="92063" y="65131"/>
                      <a:pt x="91922" y="65449"/>
                      <a:pt x="91869" y="65767"/>
                    </a:cubicBezTo>
                    <a:lnTo>
                      <a:pt x="91763" y="66385"/>
                    </a:lnTo>
                    <a:cubicBezTo>
                      <a:pt x="91763" y="66685"/>
                      <a:pt x="91657" y="66986"/>
                      <a:pt x="91622" y="67268"/>
                    </a:cubicBezTo>
                    <a:cubicBezTo>
                      <a:pt x="91587" y="67551"/>
                      <a:pt x="91622" y="67639"/>
                      <a:pt x="91622" y="67816"/>
                    </a:cubicBezTo>
                    <a:cubicBezTo>
                      <a:pt x="91622" y="67992"/>
                      <a:pt x="91622" y="68398"/>
                      <a:pt x="91534" y="68663"/>
                    </a:cubicBezTo>
                    <a:cubicBezTo>
                      <a:pt x="91543" y="68816"/>
                      <a:pt x="91543" y="68970"/>
                      <a:pt x="91534" y="69123"/>
                    </a:cubicBezTo>
                    <a:cubicBezTo>
                      <a:pt x="91534" y="69423"/>
                      <a:pt x="91534" y="69723"/>
                      <a:pt x="91534" y="70006"/>
                    </a:cubicBezTo>
                    <a:lnTo>
                      <a:pt x="91534" y="70341"/>
                    </a:lnTo>
                    <a:cubicBezTo>
                      <a:pt x="91534" y="70712"/>
                      <a:pt x="91534" y="71065"/>
                      <a:pt x="91534" y="71401"/>
                    </a:cubicBezTo>
                    <a:lnTo>
                      <a:pt x="91534" y="71401"/>
                    </a:lnTo>
                    <a:cubicBezTo>
                      <a:pt x="91534" y="71772"/>
                      <a:pt x="91534" y="72125"/>
                      <a:pt x="91622" y="72478"/>
                    </a:cubicBezTo>
                    <a:lnTo>
                      <a:pt x="91622" y="72478"/>
                    </a:lnTo>
                    <a:cubicBezTo>
                      <a:pt x="91622" y="72990"/>
                      <a:pt x="91763" y="73449"/>
                      <a:pt x="91851" y="73891"/>
                    </a:cubicBezTo>
                    <a:cubicBezTo>
                      <a:pt x="91843" y="73931"/>
                      <a:pt x="91843" y="73974"/>
                      <a:pt x="91851" y="74014"/>
                    </a:cubicBezTo>
                    <a:cubicBezTo>
                      <a:pt x="91851" y="74438"/>
                      <a:pt x="92028" y="74827"/>
                      <a:pt x="92117" y="75215"/>
                    </a:cubicBezTo>
                    <a:lnTo>
                      <a:pt x="92117" y="75392"/>
                    </a:lnTo>
                    <a:cubicBezTo>
                      <a:pt x="92117" y="75763"/>
                      <a:pt x="92311" y="76116"/>
                      <a:pt x="92399" y="76452"/>
                    </a:cubicBezTo>
                    <a:cubicBezTo>
                      <a:pt x="92487" y="76787"/>
                      <a:pt x="92629" y="77211"/>
                      <a:pt x="92717" y="77564"/>
                    </a:cubicBezTo>
                    <a:cubicBezTo>
                      <a:pt x="93600" y="80796"/>
                      <a:pt x="101847" y="87860"/>
                      <a:pt x="102730" y="91692"/>
                    </a:cubicBezTo>
                    <a:cubicBezTo>
                      <a:pt x="103613" y="95525"/>
                      <a:pt x="102730" y="104355"/>
                      <a:pt x="98615" y="107286"/>
                    </a:cubicBezTo>
                    <a:cubicBezTo>
                      <a:pt x="94500" y="110218"/>
                      <a:pt x="95083" y="123781"/>
                      <a:pt x="92434" y="126713"/>
                    </a:cubicBezTo>
                    <a:cubicBezTo>
                      <a:pt x="89785" y="129644"/>
                      <a:pt x="88302" y="137309"/>
                      <a:pt x="85953" y="145857"/>
                    </a:cubicBezTo>
                    <a:cubicBezTo>
                      <a:pt x="83604" y="154404"/>
                      <a:pt x="52398" y="163217"/>
                      <a:pt x="45917" y="164683"/>
                    </a:cubicBezTo>
                    <a:cubicBezTo>
                      <a:pt x="39436" y="166148"/>
                      <a:pt x="0" y="181460"/>
                      <a:pt x="0" y="181460"/>
                    </a:cubicBezTo>
                    <a:lnTo>
                      <a:pt x="31506" y="248304"/>
                    </a:lnTo>
                    <a:cubicBezTo>
                      <a:pt x="34607" y="247664"/>
                      <a:pt x="37587" y="246538"/>
                      <a:pt x="40336" y="244966"/>
                    </a:cubicBezTo>
                    <a:cubicBezTo>
                      <a:pt x="46659" y="241169"/>
                      <a:pt x="52999" y="243695"/>
                      <a:pt x="58685" y="237372"/>
                    </a:cubicBezTo>
                    <a:cubicBezTo>
                      <a:pt x="64372" y="231050"/>
                      <a:pt x="71983" y="238644"/>
                      <a:pt x="79578" y="239898"/>
                    </a:cubicBezTo>
                    <a:cubicBezTo>
                      <a:pt x="87172" y="241152"/>
                      <a:pt x="92240" y="232304"/>
                      <a:pt x="92858" y="223438"/>
                    </a:cubicBezTo>
                    <a:cubicBezTo>
                      <a:pt x="93476" y="214573"/>
                      <a:pt x="100452" y="212065"/>
                      <a:pt x="110518" y="212065"/>
                    </a:cubicBezTo>
                    <a:cubicBezTo>
                      <a:pt x="120585" y="212065"/>
                      <a:pt x="126413" y="206361"/>
                      <a:pt x="126978" y="199403"/>
                    </a:cubicBezTo>
                    <a:cubicBezTo>
                      <a:pt x="127543" y="192444"/>
                      <a:pt x="135808" y="191809"/>
                      <a:pt x="139004" y="184851"/>
                    </a:cubicBezTo>
                    <a:cubicBezTo>
                      <a:pt x="142201" y="177892"/>
                      <a:pt x="153557" y="181689"/>
                      <a:pt x="163058" y="181054"/>
                    </a:cubicBezTo>
                    <a:cubicBezTo>
                      <a:pt x="172559" y="180418"/>
                      <a:pt x="166855" y="168391"/>
                      <a:pt x="161786" y="162705"/>
                    </a:cubicBezTo>
                    <a:cubicBezTo>
                      <a:pt x="156718" y="157018"/>
                      <a:pt x="164329" y="156365"/>
                      <a:pt x="163058" y="151314"/>
                    </a:cubicBezTo>
                    <a:cubicBezTo>
                      <a:pt x="161786" y="146263"/>
                      <a:pt x="166855" y="143084"/>
                      <a:pt x="176974" y="143084"/>
                    </a:cubicBezTo>
                    <a:cubicBezTo>
                      <a:pt x="187094" y="143084"/>
                      <a:pt x="187111" y="139287"/>
                      <a:pt x="187729" y="131057"/>
                    </a:cubicBezTo>
                    <a:cubicBezTo>
                      <a:pt x="188348" y="122828"/>
                      <a:pt x="192798" y="124099"/>
                      <a:pt x="199120" y="117777"/>
                    </a:cubicBezTo>
                    <a:cubicBezTo>
                      <a:pt x="205250" y="111683"/>
                      <a:pt x="209997" y="104341"/>
                      <a:pt x="213036" y="96249"/>
                    </a:cubicBezTo>
                    <a:cubicBezTo>
                      <a:pt x="216198" y="88019"/>
                      <a:pt x="225699" y="80354"/>
                      <a:pt x="220631" y="77264"/>
                    </a:cubicBezTo>
                    <a:cubicBezTo>
                      <a:pt x="215562" y="74173"/>
                      <a:pt x="207986" y="70306"/>
                      <a:pt x="199756" y="55118"/>
                    </a:cubicBezTo>
                    <a:cubicBezTo>
                      <a:pt x="191527" y="39930"/>
                      <a:pt x="180771" y="42455"/>
                      <a:pt x="172542" y="42455"/>
                    </a:cubicBezTo>
                    <a:cubicBezTo>
                      <a:pt x="164312" y="42455"/>
                      <a:pt x="154881" y="40566"/>
                      <a:pt x="150396" y="35497"/>
                    </a:cubicBezTo>
                    <a:cubicBezTo>
                      <a:pt x="145910" y="30429"/>
                      <a:pt x="138369" y="29175"/>
                      <a:pt x="129503" y="24742"/>
                    </a:cubicBezTo>
                    <a:cubicBezTo>
                      <a:pt x="120638" y="20309"/>
                      <a:pt x="131411" y="12716"/>
                      <a:pt x="126360" y="5122"/>
                    </a:cubicBezTo>
                    <a:cubicBezTo>
                      <a:pt x="125381" y="3563"/>
                      <a:pt x="124731" y="1820"/>
                      <a:pt x="124452" y="0"/>
                    </a:cubicBezTo>
                    <a:cubicBezTo>
                      <a:pt x="122565" y="1268"/>
                      <a:pt x="120793" y="2698"/>
                      <a:pt x="119154" y="4274"/>
                    </a:cubicBezTo>
                    <a:cubicBezTo>
                      <a:pt x="119154" y="4274"/>
                      <a:pt x="96496" y="50826"/>
                      <a:pt x="93264" y="6054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C4FDDBAF-5278-46FB-937F-F89AAD6A5301}"/>
                  </a:ext>
                </a:extLst>
              </p:cNvPr>
              <p:cNvSpPr/>
              <p:nvPr/>
            </p:nvSpPr>
            <p:spPr>
              <a:xfrm>
                <a:off x="7333847" y="3827263"/>
                <a:ext cx="12925" cy="25062"/>
              </a:xfrm>
              <a:custGeom>
                <a:avLst/>
                <a:gdLst>
                  <a:gd name="connsiteX0" fmla="*/ 12503 w 12925"/>
                  <a:gd name="connsiteY0" fmla="*/ 23540 h 25062"/>
                  <a:gd name="connsiteX1" fmla="*/ 12715 w 12925"/>
                  <a:gd name="connsiteY1" fmla="*/ 7540 h 25062"/>
                  <a:gd name="connsiteX2" fmla="*/ 689 w 12925"/>
                  <a:gd name="connsiteY2" fmla="*/ 8811 h 25062"/>
                  <a:gd name="connsiteX3" fmla="*/ 0 w 12925"/>
                  <a:gd name="connsiteY3" fmla="*/ 11443 h 25062"/>
                  <a:gd name="connsiteX4" fmla="*/ 4150 w 12925"/>
                  <a:gd name="connsiteY4" fmla="*/ 17871 h 25062"/>
                  <a:gd name="connsiteX5" fmla="*/ 12503 w 12925"/>
                  <a:gd name="connsiteY5" fmla="*/ 23540 h 25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925" h="25062">
                    <a:moveTo>
                      <a:pt x="12503" y="23540"/>
                    </a:moveTo>
                    <a:cubicBezTo>
                      <a:pt x="12984" y="18220"/>
                      <a:pt x="13054" y="12871"/>
                      <a:pt x="12715" y="7540"/>
                    </a:cubicBezTo>
                    <a:cubicBezTo>
                      <a:pt x="11461" y="-4469"/>
                      <a:pt x="2578" y="-690"/>
                      <a:pt x="689" y="8811"/>
                    </a:cubicBezTo>
                    <a:cubicBezTo>
                      <a:pt x="516" y="9703"/>
                      <a:pt x="286" y="10582"/>
                      <a:pt x="0" y="11443"/>
                    </a:cubicBezTo>
                    <a:cubicBezTo>
                      <a:pt x="998" y="13811"/>
                      <a:pt x="2402" y="15987"/>
                      <a:pt x="4150" y="17871"/>
                    </a:cubicBezTo>
                    <a:cubicBezTo>
                      <a:pt x="8706" y="22639"/>
                      <a:pt x="7594" y="27655"/>
                      <a:pt x="12503" y="2354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8A46F755-4408-4224-8FE0-5B8B9F55B3C0}"/>
                  </a:ext>
                </a:extLst>
              </p:cNvPr>
              <p:cNvSpPr/>
              <p:nvPr/>
            </p:nvSpPr>
            <p:spPr>
              <a:xfrm>
                <a:off x="7218366" y="3838759"/>
                <a:ext cx="128143" cy="101370"/>
              </a:xfrm>
              <a:custGeom>
                <a:avLst/>
                <a:gdLst>
                  <a:gd name="connsiteX0" fmla="*/ 13192 w 128143"/>
                  <a:gd name="connsiteY0" fmla="*/ 86730 h 101370"/>
                  <a:gd name="connsiteX1" fmla="*/ 25554 w 128143"/>
                  <a:gd name="connsiteY1" fmla="*/ 95277 h 101370"/>
                  <a:gd name="connsiteX2" fmla="*/ 44981 w 128143"/>
                  <a:gd name="connsiteY2" fmla="*/ 93794 h 101370"/>
                  <a:gd name="connsiteX3" fmla="*/ 61157 w 128143"/>
                  <a:gd name="connsiteY3" fmla="*/ 99392 h 101370"/>
                  <a:gd name="connsiteX4" fmla="*/ 95313 w 128143"/>
                  <a:gd name="connsiteY4" fmla="*/ 101370 h 101370"/>
                  <a:gd name="connsiteX5" fmla="*/ 95313 w 128143"/>
                  <a:gd name="connsiteY5" fmla="*/ 101370 h 101370"/>
                  <a:gd name="connsiteX6" fmla="*/ 95224 w 128143"/>
                  <a:gd name="connsiteY6" fmla="*/ 100293 h 101370"/>
                  <a:gd name="connsiteX7" fmla="*/ 95224 w 128143"/>
                  <a:gd name="connsiteY7" fmla="*/ 100293 h 101370"/>
                  <a:gd name="connsiteX8" fmla="*/ 95224 w 128143"/>
                  <a:gd name="connsiteY8" fmla="*/ 99233 h 101370"/>
                  <a:gd name="connsiteX9" fmla="*/ 95224 w 128143"/>
                  <a:gd name="connsiteY9" fmla="*/ 98898 h 101370"/>
                  <a:gd name="connsiteX10" fmla="*/ 95224 w 128143"/>
                  <a:gd name="connsiteY10" fmla="*/ 98015 h 101370"/>
                  <a:gd name="connsiteX11" fmla="*/ 95224 w 128143"/>
                  <a:gd name="connsiteY11" fmla="*/ 97556 h 101370"/>
                  <a:gd name="connsiteX12" fmla="*/ 95313 w 128143"/>
                  <a:gd name="connsiteY12" fmla="*/ 96708 h 101370"/>
                  <a:gd name="connsiteX13" fmla="*/ 95313 w 128143"/>
                  <a:gd name="connsiteY13" fmla="*/ 96160 h 101370"/>
                  <a:gd name="connsiteX14" fmla="*/ 95454 w 128143"/>
                  <a:gd name="connsiteY14" fmla="*/ 95277 h 101370"/>
                  <a:gd name="connsiteX15" fmla="*/ 95560 w 128143"/>
                  <a:gd name="connsiteY15" fmla="*/ 94659 h 101370"/>
                  <a:gd name="connsiteX16" fmla="*/ 95754 w 128143"/>
                  <a:gd name="connsiteY16" fmla="*/ 93706 h 101370"/>
                  <a:gd name="connsiteX17" fmla="*/ 95913 w 128143"/>
                  <a:gd name="connsiteY17" fmla="*/ 93052 h 101370"/>
                  <a:gd name="connsiteX18" fmla="*/ 96213 w 128143"/>
                  <a:gd name="connsiteY18" fmla="*/ 91904 h 101370"/>
                  <a:gd name="connsiteX19" fmla="*/ 96372 w 128143"/>
                  <a:gd name="connsiteY19" fmla="*/ 91304 h 101370"/>
                  <a:gd name="connsiteX20" fmla="*/ 96955 w 128143"/>
                  <a:gd name="connsiteY20" fmla="*/ 89432 h 101370"/>
                  <a:gd name="connsiteX21" fmla="*/ 122845 w 128143"/>
                  <a:gd name="connsiteY21" fmla="*/ 33219 h 101370"/>
                  <a:gd name="connsiteX22" fmla="*/ 128143 w 128143"/>
                  <a:gd name="connsiteY22" fmla="*/ 28945 h 101370"/>
                  <a:gd name="connsiteX23" fmla="*/ 127931 w 128143"/>
                  <a:gd name="connsiteY23" fmla="*/ 12097 h 101370"/>
                  <a:gd name="connsiteX24" fmla="*/ 119578 w 128143"/>
                  <a:gd name="connsiteY24" fmla="*/ 6428 h 101370"/>
                  <a:gd name="connsiteX25" fmla="*/ 115428 w 128143"/>
                  <a:gd name="connsiteY25" fmla="*/ 0 h 101370"/>
                  <a:gd name="connsiteX26" fmla="*/ 104090 w 128143"/>
                  <a:gd name="connsiteY26" fmla="*/ 13192 h 101370"/>
                  <a:gd name="connsiteX27" fmla="*/ 90174 w 128143"/>
                  <a:gd name="connsiteY27" fmla="*/ 27109 h 101370"/>
                  <a:gd name="connsiteX28" fmla="*/ 69917 w 128143"/>
                  <a:gd name="connsiteY28" fmla="*/ 49255 h 101370"/>
                  <a:gd name="connsiteX29" fmla="*/ 28150 w 128143"/>
                  <a:gd name="connsiteY29" fmla="*/ 56213 h 101370"/>
                  <a:gd name="connsiteX30" fmla="*/ 6640 w 128143"/>
                  <a:gd name="connsiteY30" fmla="*/ 63277 h 101370"/>
                  <a:gd name="connsiteX31" fmla="*/ 0 w 128143"/>
                  <a:gd name="connsiteY31" fmla="*/ 63436 h 101370"/>
                  <a:gd name="connsiteX32" fmla="*/ 2437 w 128143"/>
                  <a:gd name="connsiteY32" fmla="*/ 73626 h 101370"/>
                  <a:gd name="connsiteX33" fmla="*/ 13192 w 128143"/>
                  <a:gd name="connsiteY33" fmla="*/ 86730 h 101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28143" h="101370">
                    <a:moveTo>
                      <a:pt x="13192" y="86730"/>
                    </a:moveTo>
                    <a:cubicBezTo>
                      <a:pt x="15241" y="89379"/>
                      <a:pt x="18190" y="96160"/>
                      <a:pt x="25554" y="95277"/>
                    </a:cubicBezTo>
                    <a:cubicBezTo>
                      <a:pt x="32919" y="94394"/>
                      <a:pt x="39082" y="92328"/>
                      <a:pt x="44981" y="93794"/>
                    </a:cubicBezTo>
                    <a:cubicBezTo>
                      <a:pt x="50879" y="95260"/>
                      <a:pt x="55277" y="99392"/>
                      <a:pt x="61157" y="99392"/>
                    </a:cubicBezTo>
                    <a:cubicBezTo>
                      <a:pt x="65820" y="99392"/>
                      <a:pt x="85476" y="100682"/>
                      <a:pt x="95313" y="101370"/>
                    </a:cubicBezTo>
                    <a:lnTo>
                      <a:pt x="95313" y="101370"/>
                    </a:lnTo>
                    <a:cubicBezTo>
                      <a:pt x="95313" y="101017"/>
                      <a:pt x="95313" y="100664"/>
                      <a:pt x="95224" y="100293"/>
                    </a:cubicBezTo>
                    <a:lnTo>
                      <a:pt x="95224" y="100293"/>
                    </a:lnTo>
                    <a:cubicBezTo>
                      <a:pt x="95224" y="99957"/>
                      <a:pt x="95224" y="99604"/>
                      <a:pt x="95224" y="99233"/>
                    </a:cubicBezTo>
                    <a:lnTo>
                      <a:pt x="95224" y="98898"/>
                    </a:lnTo>
                    <a:cubicBezTo>
                      <a:pt x="95224" y="98615"/>
                      <a:pt x="95224" y="98333"/>
                      <a:pt x="95224" y="98015"/>
                    </a:cubicBezTo>
                    <a:cubicBezTo>
                      <a:pt x="95234" y="97862"/>
                      <a:pt x="95234" y="97708"/>
                      <a:pt x="95224" y="97556"/>
                    </a:cubicBezTo>
                    <a:cubicBezTo>
                      <a:pt x="95224" y="97291"/>
                      <a:pt x="95224" y="97008"/>
                      <a:pt x="95313" y="96708"/>
                    </a:cubicBezTo>
                    <a:cubicBezTo>
                      <a:pt x="95401" y="96408"/>
                      <a:pt x="95313" y="96337"/>
                      <a:pt x="95313" y="96160"/>
                    </a:cubicBezTo>
                    <a:cubicBezTo>
                      <a:pt x="95313" y="95984"/>
                      <a:pt x="95313" y="95578"/>
                      <a:pt x="95454" y="95277"/>
                    </a:cubicBezTo>
                    <a:lnTo>
                      <a:pt x="95560" y="94659"/>
                    </a:lnTo>
                    <a:cubicBezTo>
                      <a:pt x="95560" y="94341"/>
                      <a:pt x="95683" y="94024"/>
                      <a:pt x="95754" y="93706"/>
                    </a:cubicBezTo>
                    <a:lnTo>
                      <a:pt x="95913" y="93052"/>
                    </a:lnTo>
                    <a:cubicBezTo>
                      <a:pt x="96001" y="92681"/>
                      <a:pt x="96090" y="92293"/>
                      <a:pt x="96213" y="91904"/>
                    </a:cubicBezTo>
                    <a:cubicBezTo>
                      <a:pt x="96337" y="91516"/>
                      <a:pt x="96302" y="91516"/>
                      <a:pt x="96372" y="91304"/>
                    </a:cubicBezTo>
                    <a:cubicBezTo>
                      <a:pt x="96531" y="90703"/>
                      <a:pt x="96726" y="90085"/>
                      <a:pt x="96955" y="89432"/>
                    </a:cubicBezTo>
                    <a:cubicBezTo>
                      <a:pt x="100187" y="79719"/>
                      <a:pt x="122845" y="33219"/>
                      <a:pt x="122845" y="33219"/>
                    </a:cubicBezTo>
                    <a:cubicBezTo>
                      <a:pt x="124484" y="31643"/>
                      <a:pt x="126257" y="30214"/>
                      <a:pt x="128143" y="28945"/>
                    </a:cubicBezTo>
                    <a:cubicBezTo>
                      <a:pt x="127426" y="23356"/>
                      <a:pt x="127354" y="17703"/>
                      <a:pt x="127931" y="12097"/>
                    </a:cubicBezTo>
                    <a:cubicBezTo>
                      <a:pt x="122951" y="16212"/>
                      <a:pt x="124064" y="11197"/>
                      <a:pt x="119578" y="6428"/>
                    </a:cubicBezTo>
                    <a:cubicBezTo>
                      <a:pt x="117830" y="4544"/>
                      <a:pt x="116426" y="2368"/>
                      <a:pt x="115428" y="0"/>
                    </a:cubicBezTo>
                    <a:cubicBezTo>
                      <a:pt x="113273" y="6782"/>
                      <a:pt x="109194" y="6958"/>
                      <a:pt x="104090" y="13192"/>
                    </a:cubicBezTo>
                    <a:cubicBezTo>
                      <a:pt x="98403" y="20150"/>
                      <a:pt x="93970" y="18879"/>
                      <a:pt x="90174" y="27109"/>
                    </a:cubicBezTo>
                    <a:cubicBezTo>
                      <a:pt x="86376" y="35338"/>
                      <a:pt x="76239" y="40389"/>
                      <a:pt x="69917" y="49255"/>
                    </a:cubicBezTo>
                    <a:cubicBezTo>
                      <a:pt x="63595" y="58120"/>
                      <a:pt x="40177" y="58085"/>
                      <a:pt x="28150" y="56213"/>
                    </a:cubicBezTo>
                    <a:cubicBezTo>
                      <a:pt x="16124" y="54341"/>
                      <a:pt x="13598" y="57484"/>
                      <a:pt x="6640" y="63277"/>
                    </a:cubicBezTo>
                    <a:cubicBezTo>
                      <a:pt x="3726" y="65661"/>
                      <a:pt x="1713" y="65149"/>
                      <a:pt x="0" y="63436"/>
                    </a:cubicBezTo>
                    <a:cubicBezTo>
                      <a:pt x="300" y="67356"/>
                      <a:pt x="971" y="71736"/>
                      <a:pt x="2437" y="73626"/>
                    </a:cubicBezTo>
                    <a:cubicBezTo>
                      <a:pt x="5492" y="77317"/>
                      <a:pt x="11091" y="84081"/>
                      <a:pt x="13192" y="8673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31AB36F2-6016-4ADF-A231-13D9FFB1CD40}"/>
                  </a:ext>
                </a:extLst>
              </p:cNvPr>
              <p:cNvSpPr/>
              <p:nvPr/>
            </p:nvSpPr>
            <p:spPr>
              <a:xfrm>
                <a:off x="7068677" y="3714283"/>
                <a:ext cx="55877" cy="49904"/>
              </a:xfrm>
              <a:custGeom>
                <a:avLst/>
                <a:gdLst>
                  <a:gd name="connsiteX0" fmla="*/ 28027 w 55877"/>
                  <a:gd name="connsiteY0" fmla="*/ 165 h 49904"/>
                  <a:gd name="connsiteX1" fmla="*/ 15082 w 55877"/>
                  <a:gd name="connsiteY1" fmla="*/ 8412 h 49904"/>
                  <a:gd name="connsiteX2" fmla="*/ 5951 w 55877"/>
                  <a:gd name="connsiteY2" fmla="*/ 21658 h 49904"/>
                  <a:gd name="connsiteX3" fmla="*/ 0 w 55877"/>
                  <a:gd name="connsiteY3" fmla="*/ 31653 h 49904"/>
                  <a:gd name="connsiteX4" fmla="*/ 5068 w 55877"/>
                  <a:gd name="connsiteY4" fmla="*/ 31653 h 49904"/>
                  <a:gd name="connsiteX5" fmla="*/ 29210 w 55877"/>
                  <a:gd name="connsiteY5" fmla="*/ 41649 h 49904"/>
                  <a:gd name="connsiteX6" fmla="*/ 44522 w 55877"/>
                  <a:gd name="connsiteY6" fmla="*/ 49897 h 49904"/>
                  <a:gd name="connsiteX7" fmla="*/ 55877 w 55877"/>
                  <a:gd name="connsiteY7" fmla="*/ 46523 h 49904"/>
                  <a:gd name="connsiteX8" fmla="*/ 52045 w 55877"/>
                  <a:gd name="connsiteY8" fmla="*/ 39459 h 49904"/>
                  <a:gd name="connsiteX9" fmla="*/ 43798 w 55877"/>
                  <a:gd name="connsiteY9" fmla="*/ 27450 h 49904"/>
                  <a:gd name="connsiteX10" fmla="*/ 43798 w 55877"/>
                  <a:gd name="connsiteY10" fmla="*/ 7830 h 49904"/>
                  <a:gd name="connsiteX11" fmla="*/ 45087 w 55877"/>
                  <a:gd name="connsiteY11" fmla="*/ 5657 h 49904"/>
                  <a:gd name="connsiteX12" fmla="*/ 40389 w 55877"/>
                  <a:gd name="connsiteY12" fmla="*/ 2761 h 49904"/>
                  <a:gd name="connsiteX13" fmla="*/ 28027 w 55877"/>
                  <a:gd name="connsiteY13" fmla="*/ 165 h 49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5877" h="49904">
                    <a:moveTo>
                      <a:pt x="28027" y="165"/>
                    </a:moveTo>
                    <a:cubicBezTo>
                      <a:pt x="22146" y="-718"/>
                      <a:pt x="17731" y="1931"/>
                      <a:pt x="15082" y="8412"/>
                    </a:cubicBezTo>
                    <a:cubicBezTo>
                      <a:pt x="12433" y="14894"/>
                      <a:pt x="9784" y="19591"/>
                      <a:pt x="5951" y="21658"/>
                    </a:cubicBezTo>
                    <a:cubicBezTo>
                      <a:pt x="3603" y="22929"/>
                      <a:pt x="1378" y="27962"/>
                      <a:pt x="0" y="31653"/>
                    </a:cubicBezTo>
                    <a:lnTo>
                      <a:pt x="5068" y="31653"/>
                    </a:lnTo>
                    <a:cubicBezTo>
                      <a:pt x="12733" y="31653"/>
                      <a:pt x="27444" y="32819"/>
                      <a:pt x="29210" y="41649"/>
                    </a:cubicBezTo>
                    <a:cubicBezTo>
                      <a:pt x="30976" y="50479"/>
                      <a:pt x="37457" y="49897"/>
                      <a:pt x="44522" y="49897"/>
                    </a:cubicBezTo>
                    <a:cubicBezTo>
                      <a:pt x="49820" y="49897"/>
                      <a:pt x="53705" y="49897"/>
                      <a:pt x="55877" y="46523"/>
                    </a:cubicBezTo>
                    <a:cubicBezTo>
                      <a:pt x="53988" y="44316"/>
                      <a:pt x="52045" y="43221"/>
                      <a:pt x="52045" y="39459"/>
                    </a:cubicBezTo>
                    <a:cubicBezTo>
                      <a:pt x="52045" y="33137"/>
                      <a:pt x="51392" y="33137"/>
                      <a:pt x="43798" y="27450"/>
                    </a:cubicBezTo>
                    <a:cubicBezTo>
                      <a:pt x="36204" y="21764"/>
                      <a:pt x="43798" y="12262"/>
                      <a:pt x="43798" y="7830"/>
                    </a:cubicBezTo>
                    <a:cubicBezTo>
                      <a:pt x="43793" y="6923"/>
                      <a:pt x="44289" y="6088"/>
                      <a:pt x="45087" y="5657"/>
                    </a:cubicBezTo>
                    <a:cubicBezTo>
                      <a:pt x="43448" y="4816"/>
                      <a:pt x="41877" y="3848"/>
                      <a:pt x="40389" y="2761"/>
                    </a:cubicBezTo>
                    <a:cubicBezTo>
                      <a:pt x="37740" y="748"/>
                      <a:pt x="33961" y="1048"/>
                      <a:pt x="28027" y="16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B5E9BA14-F584-4D60-8AB9-C1E3718166ED}"/>
                  </a:ext>
                </a:extLst>
              </p:cNvPr>
              <p:cNvSpPr/>
              <p:nvPr/>
            </p:nvSpPr>
            <p:spPr>
              <a:xfrm>
                <a:off x="7183770" y="3836110"/>
                <a:ext cx="26767" cy="46929"/>
              </a:xfrm>
              <a:custGeom>
                <a:avLst/>
                <a:gdLst>
                  <a:gd name="connsiteX0" fmla="*/ 4698 w 26767"/>
                  <a:gd name="connsiteY0" fmla="*/ 38800 h 46929"/>
                  <a:gd name="connsiteX1" fmla="*/ 9342 w 26767"/>
                  <a:gd name="connsiteY1" fmla="*/ 45864 h 46929"/>
                  <a:gd name="connsiteX2" fmla="*/ 15965 w 26767"/>
                  <a:gd name="connsiteY2" fmla="*/ 46305 h 46929"/>
                  <a:gd name="connsiteX3" fmla="*/ 22552 w 26767"/>
                  <a:gd name="connsiteY3" fmla="*/ 43550 h 46929"/>
                  <a:gd name="connsiteX4" fmla="*/ 26173 w 26767"/>
                  <a:gd name="connsiteY4" fmla="*/ 25890 h 46929"/>
                  <a:gd name="connsiteX5" fmla="*/ 24283 w 26767"/>
                  <a:gd name="connsiteY5" fmla="*/ 8230 h 46929"/>
                  <a:gd name="connsiteX6" fmla="*/ 17219 w 26767"/>
                  <a:gd name="connsiteY6" fmla="*/ 0 h 46929"/>
                  <a:gd name="connsiteX7" fmla="*/ 10261 w 26767"/>
                  <a:gd name="connsiteY7" fmla="*/ 9484 h 46929"/>
                  <a:gd name="connsiteX8" fmla="*/ 4556 w 26767"/>
                  <a:gd name="connsiteY8" fmla="*/ 23418 h 46929"/>
                  <a:gd name="connsiteX9" fmla="*/ 35 w 26767"/>
                  <a:gd name="connsiteY9" fmla="*/ 31789 h 46929"/>
                  <a:gd name="connsiteX10" fmla="*/ 865 w 26767"/>
                  <a:gd name="connsiteY10" fmla="*/ 35038 h 46929"/>
                  <a:gd name="connsiteX11" fmla="*/ 4698 w 26767"/>
                  <a:gd name="connsiteY11" fmla="*/ 38800 h 46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767" h="46929">
                    <a:moveTo>
                      <a:pt x="4698" y="38800"/>
                    </a:moveTo>
                    <a:cubicBezTo>
                      <a:pt x="5139" y="40566"/>
                      <a:pt x="7347" y="45193"/>
                      <a:pt x="9342" y="45864"/>
                    </a:cubicBezTo>
                    <a:cubicBezTo>
                      <a:pt x="11338" y="46535"/>
                      <a:pt x="12433" y="47630"/>
                      <a:pt x="15965" y="46305"/>
                    </a:cubicBezTo>
                    <a:cubicBezTo>
                      <a:pt x="18932" y="45175"/>
                      <a:pt x="20044" y="43921"/>
                      <a:pt x="22552" y="43550"/>
                    </a:cubicBezTo>
                    <a:cubicBezTo>
                      <a:pt x="23700" y="38994"/>
                      <a:pt x="24318" y="31347"/>
                      <a:pt x="26173" y="25890"/>
                    </a:cubicBezTo>
                    <a:cubicBezTo>
                      <a:pt x="28062" y="20186"/>
                      <a:pt x="24901" y="16389"/>
                      <a:pt x="24283" y="8230"/>
                    </a:cubicBezTo>
                    <a:cubicBezTo>
                      <a:pt x="23665" y="70"/>
                      <a:pt x="22376" y="0"/>
                      <a:pt x="17219" y="0"/>
                    </a:cubicBezTo>
                    <a:cubicBezTo>
                      <a:pt x="12062" y="0"/>
                      <a:pt x="9625" y="1890"/>
                      <a:pt x="10261" y="9484"/>
                    </a:cubicBezTo>
                    <a:cubicBezTo>
                      <a:pt x="10897" y="17077"/>
                      <a:pt x="4556" y="14552"/>
                      <a:pt x="4556" y="23418"/>
                    </a:cubicBezTo>
                    <a:cubicBezTo>
                      <a:pt x="4556" y="29104"/>
                      <a:pt x="2207" y="32248"/>
                      <a:pt x="35" y="31789"/>
                    </a:cubicBezTo>
                    <a:cubicBezTo>
                      <a:pt x="-108" y="32938"/>
                      <a:pt x="189" y="34098"/>
                      <a:pt x="865" y="35038"/>
                    </a:cubicBezTo>
                    <a:cubicBezTo>
                      <a:pt x="2278" y="36115"/>
                      <a:pt x="4256" y="37034"/>
                      <a:pt x="4698" y="3880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7BCC06F2-D11A-4C3E-9885-363970A77983}"/>
                  </a:ext>
                </a:extLst>
              </p:cNvPr>
              <p:cNvSpPr/>
              <p:nvPr/>
            </p:nvSpPr>
            <p:spPr>
              <a:xfrm>
                <a:off x="6742968" y="3567584"/>
                <a:ext cx="44961" cy="55223"/>
              </a:xfrm>
              <a:custGeom>
                <a:avLst/>
                <a:gdLst>
                  <a:gd name="connsiteX0" fmla="*/ 15417 w 44961"/>
                  <a:gd name="connsiteY0" fmla="*/ 54871 h 55223"/>
                  <a:gd name="connsiteX1" fmla="*/ 15523 w 44961"/>
                  <a:gd name="connsiteY1" fmla="*/ 54871 h 55223"/>
                  <a:gd name="connsiteX2" fmla="*/ 15912 w 44961"/>
                  <a:gd name="connsiteY2" fmla="*/ 54694 h 55223"/>
                  <a:gd name="connsiteX3" fmla="*/ 15912 w 44961"/>
                  <a:gd name="connsiteY3" fmla="*/ 54694 h 55223"/>
                  <a:gd name="connsiteX4" fmla="*/ 16247 w 44961"/>
                  <a:gd name="connsiteY4" fmla="*/ 54394 h 55223"/>
                  <a:gd name="connsiteX5" fmla="*/ 16247 w 44961"/>
                  <a:gd name="connsiteY5" fmla="*/ 54394 h 55223"/>
                  <a:gd name="connsiteX6" fmla="*/ 16547 w 44961"/>
                  <a:gd name="connsiteY6" fmla="*/ 53935 h 55223"/>
                  <a:gd name="connsiteX7" fmla="*/ 16883 w 44961"/>
                  <a:gd name="connsiteY7" fmla="*/ 53175 h 55223"/>
                  <a:gd name="connsiteX8" fmla="*/ 16883 w 44961"/>
                  <a:gd name="connsiteY8" fmla="*/ 53016 h 55223"/>
                  <a:gd name="connsiteX9" fmla="*/ 17377 w 44961"/>
                  <a:gd name="connsiteY9" fmla="*/ 51091 h 55223"/>
                  <a:gd name="connsiteX10" fmla="*/ 17607 w 44961"/>
                  <a:gd name="connsiteY10" fmla="*/ 50244 h 55223"/>
                  <a:gd name="connsiteX11" fmla="*/ 17607 w 44961"/>
                  <a:gd name="connsiteY11" fmla="*/ 50244 h 55223"/>
                  <a:gd name="connsiteX12" fmla="*/ 17890 w 44961"/>
                  <a:gd name="connsiteY12" fmla="*/ 49537 h 55223"/>
                  <a:gd name="connsiteX13" fmla="*/ 17978 w 44961"/>
                  <a:gd name="connsiteY13" fmla="*/ 49361 h 55223"/>
                  <a:gd name="connsiteX14" fmla="*/ 18402 w 44961"/>
                  <a:gd name="connsiteY14" fmla="*/ 48725 h 55223"/>
                  <a:gd name="connsiteX15" fmla="*/ 18402 w 44961"/>
                  <a:gd name="connsiteY15" fmla="*/ 48725 h 55223"/>
                  <a:gd name="connsiteX16" fmla="*/ 18967 w 44961"/>
                  <a:gd name="connsiteY16" fmla="*/ 48319 h 55223"/>
                  <a:gd name="connsiteX17" fmla="*/ 19144 w 44961"/>
                  <a:gd name="connsiteY17" fmla="*/ 48319 h 55223"/>
                  <a:gd name="connsiteX18" fmla="*/ 19973 w 44961"/>
                  <a:gd name="connsiteY18" fmla="*/ 48160 h 55223"/>
                  <a:gd name="connsiteX19" fmla="*/ 26596 w 44961"/>
                  <a:gd name="connsiteY19" fmla="*/ 43303 h 55223"/>
                  <a:gd name="connsiteX20" fmla="*/ 28133 w 44961"/>
                  <a:gd name="connsiteY20" fmla="*/ 34031 h 55223"/>
                  <a:gd name="connsiteX21" fmla="*/ 36080 w 44961"/>
                  <a:gd name="connsiteY21" fmla="*/ 30941 h 55223"/>
                  <a:gd name="connsiteX22" fmla="*/ 42490 w 44961"/>
                  <a:gd name="connsiteY22" fmla="*/ 21457 h 55223"/>
                  <a:gd name="connsiteX23" fmla="*/ 42261 w 44961"/>
                  <a:gd name="connsiteY23" fmla="*/ 9978 h 55223"/>
                  <a:gd name="connsiteX24" fmla="*/ 34102 w 44961"/>
                  <a:gd name="connsiteY24" fmla="*/ 3797 h 55223"/>
                  <a:gd name="connsiteX25" fmla="*/ 24848 w 44961"/>
                  <a:gd name="connsiteY25" fmla="*/ 0 h 55223"/>
                  <a:gd name="connsiteX26" fmla="*/ 21952 w 44961"/>
                  <a:gd name="connsiteY26" fmla="*/ 7400 h 55223"/>
                  <a:gd name="connsiteX27" fmla="*/ 11832 w 44961"/>
                  <a:gd name="connsiteY27" fmla="*/ 28910 h 55223"/>
                  <a:gd name="connsiteX28" fmla="*/ 4857 w 44961"/>
                  <a:gd name="connsiteY28" fmla="*/ 47259 h 55223"/>
                  <a:gd name="connsiteX29" fmla="*/ 0 w 44961"/>
                  <a:gd name="connsiteY29" fmla="*/ 52434 h 55223"/>
                  <a:gd name="connsiteX30" fmla="*/ 14676 w 44961"/>
                  <a:gd name="connsiteY30" fmla="*/ 55224 h 55223"/>
                  <a:gd name="connsiteX31" fmla="*/ 15417 w 44961"/>
                  <a:gd name="connsiteY31" fmla="*/ 54871 h 55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4961" h="55223">
                    <a:moveTo>
                      <a:pt x="15417" y="54871"/>
                    </a:moveTo>
                    <a:lnTo>
                      <a:pt x="15523" y="54871"/>
                    </a:lnTo>
                    <a:lnTo>
                      <a:pt x="15912" y="54694"/>
                    </a:lnTo>
                    <a:lnTo>
                      <a:pt x="15912" y="54694"/>
                    </a:lnTo>
                    <a:cubicBezTo>
                      <a:pt x="16036" y="54609"/>
                      <a:pt x="16149" y="54508"/>
                      <a:pt x="16247" y="54394"/>
                    </a:cubicBezTo>
                    <a:lnTo>
                      <a:pt x="16247" y="54394"/>
                    </a:lnTo>
                    <a:cubicBezTo>
                      <a:pt x="16367" y="54255"/>
                      <a:pt x="16469" y="54100"/>
                      <a:pt x="16547" y="53935"/>
                    </a:cubicBezTo>
                    <a:cubicBezTo>
                      <a:pt x="16680" y="53692"/>
                      <a:pt x="16793" y="53437"/>
                      <a:pt x="16883" y="53175"/>
                    </a:cubicBezTo>
                    <a:lnTo>
                      <a:pt x="16883" y="53016"/>
                    </a:lnTo>
                    <a:cubicBezTo>
                      <a:pt x="17077" y="52416"/>
                      <a:pt x="17219" y="51745"/>
                      <a:pt x="17377" y="51091"/>
                    </a:cubicBezTo>
                    <a:cubicBezTo>
                      <a:pt x="17377" y="50809"/>
                      <a:pt x="17519" y="50508"/>
                      <a:pt x="17607" y="50244"/>
                    </a:cubicBezTo>
                    <a:cubicBezTo>
                      <a:pt x="17696" y="49979"/>
                      <a:pt x="17607" y="50244"/>
                      <a:pt x="17607" y="50244"/>
                    </a:cubicBezTo>
                    <a:cubicBezTo>
                      <a:pt x="17607" y="50244"/>
                      <a:pt x="17784" y="49767"/>
                      <a:pt x="17890" y="49537"/>
                    </a:cubicBezTo>
                    <a:lnTo>
                      <a:pt x="17978" y="49361"/>
                    </a:lnTo>
                    <a:cubicBezTo>
                      <a:pt x="18090" y="49131"/>
                      <a:pt x="18233" y="48917"/>
                      <a:pt x="18402" y="48725"/>
                    </a:cubicBezTo>
                    <a:lnTo>
                      <a:pt x="18402" y="48725"/>
                    </a:lnTo>
                    <a:cubicBezTo>
                      <a:pt x="18561" y="48553"/>
                      <a:pt x="18754" y="48415"/>
                      <a:pt x="18967" y="48319"/>
                    </a:cubicBezTo>
                    <a:lnTo>
                      <a:pt x="19144" y="48319"/>
                    </a:lnTo>
                    <a:cubicBezTo>
                      <a:pt x="19409" y="48217"/>
                      <a:pt x="19690" y="48163"/>
                      <a:pt x="19973" y="48160"/>
                    </a:cubicBezTo>
                    <a:cubicBezTo>
                      <a:pt x="22992" y="48122"/>
                      <a:pt x="25653" y="46171"/>
                      <a:pt x="26596" y="43303"/>
                    </a:cubicBezTo>
                    <a:cubicBezTo>
                      <a:pt x="27691" y="40884"/>
                      <a:pt x="27479" y="35798"/>
                      <a:pt x="28133" y="34031"/>
                    </a:cubicBezTo>
                    <a:cubicBezTo>
                      <a:pt x="28786" y="32265"/>
                      <a:pt x="31894" y="31612"/>
                      <a:pt x="36080" y="30941"/>
                    </a:cubicBezTo>
                    <a:cubicBezTo>
                      <a:pt x="40265" y="30270"/>
                      <a:pt x="37634" y="26084"/>
                      <a:pt x="42490" y="21457"/>
                    </a:cubicBezTo>
                    <a:cubicBezTo>
                      <a:pt x="47347" y="16830"/>
                      <a:pt x="43815" y="11956"/>
                      <a:pt x="42261" y="9978"/>
                    </a:cubicBezTo>
                    <a:cubicBezTo>
                      <a:pt x="40707" y="8000"/>
                      <a:pt x="36963" y="6888"/>
                      <a:pt x="34102" y="3797"/>
                    </a:cubicBezTo>
                    <a:cubicBezTo>
                      <a:pt x="32195" y="1748"/>
                      <a:pt x="27674" y="565"/>
                      <a:pt x="24848" y="0"/>
                    </a:cubicBezTo>
                    <a:cubicBezTo>
                      <a:pt x="23668" y="2377"/>
                      <a:pt x="22699" y="4853"/>
                      <a:pt x="21952" y="7400"/>
                    </a:cubicBezTo>
                    <a:cubicBezTo>
                      <a:pt x="19409" y="16230"/>
                      <a:pt x="14994" y="19409"/>
                      <a:pt x="11832" y="28910"/>
                    </a:cubicBezTo>
                    <a:cubicBezTo>
                      <a:pt x="8671" y="38411"/>
                      <a:pt x="13086" y="42191"/>
                      <a:pt x="4857" y="47259"/>
                    </a:cubicBezTo>
                    <a:cubicBezTo>
                      <a:pt x="2776" y="48483"/>
                      <a:pt x="1090" y="50279"/>
                      <a:pt x="0" y="52434"/>
                    </a:cubicBezTo>
                    <a:cubicBezTo>
                      <a:pt x="4699" y="54187"/>
                      <a:pt x="9661" y="55131"/>
                      <a:pt x="14676" y="55224"/>
                    </a:cubicBezTo>
                    <a:cubicBezTo>
                      <a:pt x="14943" y="55153"/>
                      <a:pt x="15194" y="55033"/>
                      <a:pt x="15417" y="5487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E21B07F5-8006-4716-8840-3BC741003C3B}"/>
                  </a:ext>
                </a:extLst>
              </p:cNvPr>
              <p:cNvSpPr/>
              <p:nvPr/>
            </p:nvSpPr>
            <p:spPr>
              <a:xfrm>
                <a:off x="6723867" y="3619435"/>
                <a:ext cx="37119" cy="108310"/>
              </a:xfrm>
              <a:custGeom>
                <a:avLst/>
                <a:gdLst>
                  <a:gd name="connsiteX0" fmla="*/ 4373 w 37119"/>
                  <a:gd name="connsiteY0" fmla="*/ 52380 h 108310"/>
                  <a:gd name="connsiteX1" fmla="*/ 2607 w 37119"/>
                  <a:gd name="connsiteY1" fmla="*/ 69440 h 108310"/>
                  <a:gd name="connsiteX2" fmla="*/ 8488 w 37119"/>
                  <a:gd name="connsiteY2" fmla="*/ 88867 h 108310"/>
                  <a:gd name="connsiteX3" fmla="*/ 9335 w 37119"/>
                  <a:gd name="connsiteY3" fmla="*/ 89820 h 108310"/>
                  <a:gd name="connsiteX4" fmla="*/ 9583 w 37119"/>
                  <a:gd name="connsiteY4" fmla="*/ 90120 h 108310"/>
                  <a:gd name="connsiteX5" fmla="*/ 10148 w 37119"/>
                  <a:gd name="connsiteY5" fmla="*/ 90880 h 108310"/>
                  <a:gd name="connsiteX6" fmla="*/ 10412 w 37119"/>
                  <a:gd name="connsiteY6" fmla="*/ 91286 h 108310"/>
                  <a:gd name="connsiteX7" fmla="*/ 10907 w 37119"/>
                  <a:gd name="connsiteY7" fmla="*/ 92063 h 108310"/>
                  <a:gd name="connsiteX8" fmla="*/ 11172 w 37119"/>
                  <a:gd name="connsiteY8" fmla="*/ 92540 h 108310"/>
                  <a:gd name="connsiteX9" fmla="*/ 11631 w 37119"/>
                  <a:gd name="connsiteY9" fmla="*/ 93335 h 108310"/>
                  <a:gd name="connsiteX10" fmla="*/ 11896 w 37119"/>
                  <a:gd name="connsiteY10" fmla="*/ 93882 h 108310"/>
                  <a:gd name="connsiteX11" fmla="*/ 12302 w 37119"/>
                  <a:gd name="connsiteY11" fmla="*/ 94677 h 108310"/>
                  <a:gd name="connsiteX12" fmla="*/ 12567 w 37119"/>
                  <a:gd name="connsiteY12" fmla="*/ 95277 h 108310"/>
                  <a:gd name="connsiteX13" fmla="*/ 12921 w 37119"/>
                  <a:gd name="connsiteY13" fmla="*/ 96054 h 108310"/>
                  <a:gd name="connsiteX14" fmla="*/ 13203 w 37119"/>
                  <a:gd name="connsiteY14" fmla="*/ 96743 h 108310"/>
                  <a:gd name="connsiteX15" fmla="*/ 13485 w 37119"/>
                  <a:gd name="connsiteY15" fmla="*/ 97485 h 108310"/>
                  <a:gd name="connsiteX16" fmla="*/ 13768 w 37119"/>
                  <a:gd name="connsiteY16" fmla="*/ 98226 h 108310"/>
                  <a:gd name="connsiteX17" fmla="*/ 13998 w 37119"/>
                  <a:gd name="connsiteY17" fmla="*/ 98898 h 108310"/>
                  <a:gd name="connsiteX18" fmla="*/ 14280 w 37119"/>
                  <a:gd name="connsiteY18" fmla="*/ 99728 h 108310"/>
                  <a:gd name="connsiteX19" fmla="*/ 14474 w 37119"/>
                  <a:gd name="connsiteY19" fmla="*/ 100293 h 108310"/>
                  <a:gd name="connsiteX20" fmla="*/ 14740 w 37119"/>
                  <a:gd name="connsiteY20" fmla="*/ 101211 h 108310"/>
                  <a:gd name="connsiteX21" fmla="*/ 14863 w 37119"/>
                  <a:gd name="connsiteY21" fmla="*/ 101670 h 108310"/>
                  <a:gd name="connsiteX22" fmla="*/ 15128 w 37119"/>
                  <a:gd name="connsiteY22" fmla="*/ 102659 h 108310"/>
                  <a:gd name="connsiteX23" fmla="*/ 15128 w 37119"/>
                  <a:gd name="connsiteY23" fmla="*/ 103012 h 108310"/>
                  <a:gd name="connsiteX24" fmla="*/ 15375 w 37119"/>
                  <a:gd name="connsiteY24" fmla="*/ 104054 h 108310"/>
                  <a:gd name="connsiteX25" fmla="*/ 15375 w 37119"/>
                  <a:gd name="connsiteY25" fmla="*/ 104284 h 108310"/>
                  <a:gd name="connsiteX26" fmla="*/ 15587 w 37119"/>
                  <a:gd name="connsiteY26" fmla="*/ 105326 h 108310"/>
                  <a:gd name="connsiteX27" fmla="*/ 15587 w 37119"/>
                  <a:gd name="connsiteY27" fmla="*/ 105485 h 108310"/>
                  <a:gd name="connsiteX28" fmla="*/ 15746 w 37119"/>
                  <a:gd name="connsiteY28" fmla="*/ 106509 h 108310"/>
                  <a:gd name="connsiteX29" fmla="*/ 15746 w 37119"/>
                  <a:gd name="connsiteY29" fmla="*/ 106509 h 108310"/>
                  <a:gd name="connsiteX30" fmla="*/ 15870 w 37119"/>
                  <a:gd name="connsiteY30" fmla="*/ 107463 h 108310"/>
                  <a:gd name="connsiteX31" fmla="*/ 15870 w 37119"/>
                  <a:gd name="connsiteY31" fmla="*/ 107463 h 108310"/>
                  <a:gd name="connsiteX32" fmla="*/ 15870 w 37119"/>
                  <a:gd name="connsiteY32" fmla="*/ 108311 h 108310"/>
                  <a:gd name="connsiteX33" fmla="*/ 15870 w 37119"/>
                  <a:gd name="connsiteY33" fmla="*/ 108311 h 108310"/>
                  <a:gd name="connsiteX34" fmla="*/ 22934 w 37119"/>
                  <a:gd name="connsiteY34" fmla="*/ 94377 h 108310"/>
                  <a:gd name="connsiteX35" fmla="*/ 25812 w 37119"/>
                  <a:gd name="connsiteY35" fmla="*/ 78270 h 108310"/>
                  <a:gd name="connsiteX36" fmla="*/ 28232 w 37119"/>
                  <a:gd name="connsiteY36" fmla="*/ 69652 h 108310"/>
                  <a:gd name="connsiteX37" fmla="*/ 31552 w 37119"/>
                  <a:gd name="connsiteY37" fmla="*/ 57961 h 108310"/>
                  <a:gd name="connsiteX38" fmla="*/ 34855 w 37119"/>
                  <a:gd name="connsiteY38" fmla="*/ 44274 h 108310"/>
                  <a:gd name="connsiteX39" fmla="*/ 34413 w 37119"/>
                  <a:gd name="connsiteY39" fmla="*/ 31029 h 108310"/>
                  <a:gd name="connsiteX40" fmla="*/ 34642 w 37119"/>
                  <a:gd name="connsiteY40" fmla="*/ 23523 h 108310"/>
                  <a:gd name="connsiteX41" fmla="*/ 37062 w 37119"/>
                  <a:gd name="connsiteY41" fmla="*/ 7400 h 108310"/>
                  <a:gd name="connsiteX42" fmla="*/ 36832 w 37119"/>
                  <a:gd name="connsiteY42" fmla="*/ 5987 h 108310"/>
                  <a:gd name="connsiteX43" fmla="*/ 36656 w 37119"/>
                  <a:gd name="connsiteY43" fmla="*/ 5298 h 108310"/>
                  <a:gd name="connsiteX44" fmla="*/ 36479 w 37119"/>
                  <a:gd name="connsiteY44" fmla="*/ 4591 h 108310"/>
                  <a:gd name="connsiteX45" fmla="*/ 36179 w 37119"/>
                  <a:gd name="connsiteY45" fmla="*/ 3620 h 108310"/>
                  <a:gd name="connsiteX46" fmla="*/ 36055 w 37119"/>
                  <a:gd name="connsiteY46" fmla="*/ 3249 h 108310"/>
                  <a:gd name="connsiteX47" fmla="*/ 35667 w 37119"/>
                  <a:gd name="connsiteY47" fmla="*/ 2155 h 108310"/>
                  <a:gd name="connsiteX48" fmla="*/ 35543 w 37119"/>
                  <a:gd name="connsiteY48" fmla="*/ 1854 h 108310"/>
                  <a:gd name="connsiteX49" fmla="*/ 35243 w 37119"/>
                  <a:gd name="connsiteY49" fmla="*/ 2313 h 108310"/>
                  <a:gd name="connsiteX50" fmla="*/ 35243 w 37119"/>
                  <a:gd name="connsiteY50" fmla="*/ 2313 h 108310"/>
                  <a:gd name="connsiteX51" fmla="*/ 34908 w 37119"/>
                  <a:gd name="connsiteY51" fmla="*/ 2614 h 108310"/>
                  <a:gd name="connsiteX52" fmla="*/ 34908 w 37119"/>
                  <a:gd name="connsiteY52" fmla="*/ 2613 h 108310"/>
                  <a:gd name="connsiteX53" fmla="*/ 34519 w 37119"/>
                  <a:gd name="connsiteY53" fmla="*/ 2790 h 108310"/>
                  <a:gd name="connsiteX54" fmla="*/ 34413 w 37119"/>
                  <a:gd name="connsiteY54" fmla="*/ 2790 h 108310"/>
                  <a:gd name="connsiteX55" fmla="*/ 33812 w 37119"/>
                  <a:gd name="connsiteY55" fmla="*/ 2790 h 108310"/>
                  <a:gd name="connsiteX56" fmla="*/ 19137 w 37119"/>
                  <a:gd name="connsiteY56" fmla="*/ 0 h 108310"/>
                  <a:gd name="connsiteX57" fmla="*/ 17671 w 37119"/>
                  <a:gd name="connsiteY57" fmla="*/ 19426 h 108310"/>
                  <a:gd name="connsiteX58" fmla="*/ 7552 w 37119"/>
                  <a:gd name="connsiteY58" fmla="*/ 37775 h 108310"/>
                  <a:gd name="connsiteX59" fmla="*/ 5945 w 37119"/>
                  <a:gd name="connsiteY59" fmla="*/ 41307 h 108310"/>
                  <a:gd name="connsiteX60" fmla="*/ 4373 w 37119"/>
                  <a:gd name="connsiteY60" fmla="*/ 52380 h 108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7119" h="108310">
                    <a:moveTo>
                      <a:pt x="4373" y="52380"/>
                    </a:moveTo>
                    <a:cubicBezTo>
                      <a:pt x="240" y="57678"/>
                      <a:pt x="-2108" y="62376"/>
                      <a:pt x="2607" y="69440"/>
                    </a:cubicBezTo>
                    <a:cubicBezTo>
                      <a:pt x="7322" y="76504"/>
                      <a:pt x="3772" y="84151"/>
                      <a:pt x="8488" y="88867"/>
                    </a:cubicBezTo>
                    <a:cubicBezTo>
                      <a:pt x="8770" y="89161"/>
                      <a:pt x="9053" y="89479"/>
                      <a:pt x="9335" y="89820"/>
                    </a:cubicBezTo>
                    <a:cubicBezTo>
                      <a:pt x="9424" y="89820"/>
                      <a:pt x="9494" y="90032"/>
                      <a:pt x="9583" y="90120"/>
                    </a:cubicBezTo>
                    <a:lnTo>
                      <a:pt x="10148" y="90880"/>
                    </a:lnTo>
                    <a:lnTo>
                      <a:pt x="10412" y="91286"/>
                    </a:lnTo>
                    <a:lnTo>
                      <a:pt x="10907" y="92063"/>
                    </a:lnTo>
                    <a:cubicBezTo>
                      <a:pt x="11013" y="92222"/>
                      <a:pt x="11084" y="92381"/>
                      <a:pt x="11172" y="92540"/>
                    </a:cubicBezTo>
                    <a:cubicBezTo>
                      <a:pt x="11260" y="92699"/>
                      <a:pt x="11490" y="93070"/>
                      <a:pt x="11631" y="93335"/>
                    </a:cubicBezTo>
                    <a:lnTo>
                      <a:pt x="11896" y="93882"/>
                    </a:lnTo>
                    <a:cubicBezTo>
                      <a:pt x="12038" y="94147"/>
                      <a:pt x="12179" y="94412"/>
                      <a:pt x="12302" y="94677"/>
                    </a:cubicBezTo>
                    <a:lnTo>
                      <a:pt x="12567" y="95277"/>
                    </a:lnTo>
                    <a:lnTo>
                      <a:pt x="12921" y="96054"/>
                    </a:lnTo>
                    <a:cubicBezTo>
                      <a:pt x="12921" y="96284"/>
                      <a:pt x="13097" y="96513"/>
                      <a:pt x="13203" y="96743"/>
                    </a:cubicBezTo>
                    <a:cubicBezTo>
                      <a:pt x="13309" y="96973"/>
                      <a:pt x="13397" y="97220"/>
                      <a:pt x="13485" y="97485"/>
                    </a:cubicBezTo>
                    <a:cubicBezTo>
                      <a:pt x="13574" y="97750"/>
                      <a:pt x="13680" y="97979"/>
                      <a:pt x="13768" y="98226"/>
                    </a:cubicBezTo>
                    <a:cubicBezTo>
                      <a:pt x="13857" y="98474"/>
                      <a:pt x="13927" y="98668"/>
                      <a:pt x="13998" y="98898"/>
                    </a:cubicBezTo>
                    <a:cubicBezTo>
                      <a:pt x="14068" y="99127"/>
                      <a:pt x="14192" y="99445"/>
                      <a:pt x="14280" y="99728"/>
                    </a:cubicBezTo>
                    <a:cubicBezTo>
                      <a:pt x="14368" y="100010"/>
                      <a:pt x="14404" y="100116"/>
                      <a:pt x="14474" y="100293"/>
                    </a:cubicBezTo>
                    <a:lnTo>
                      <a:pt x="14740" y="101211"/>
                    </a:lnTo>
                    <a:cubicBezTo>
                      <a:pt x="14740" y="101370"/>
                      <a:pt x="14828" y="101529"/>
                      <a:pt x="14863" y="101670"/>
                    </a:cubicBezTo>
                    <a:cubicBezTo>
                      <a:pt x="14898" y="101812"/>
                      <a:pt x="15057" y="102341"/>
                      <a:pt x="15128" y="102659"/>
                    </a:cubicBezTo>
                    <a:cubicBezTo>
                      <a:pt x="15136" y="102777"/>
                      <a:pt x="15136" y="102895"/>
                      <a:pt x="15128" y="103012"/>
                    </a:cubicBezTo>
                    <a:cubicBezTo>
                      <a:pt x="15216" y="103366"/>
                      <a:pt x="15304" y="103701"/>
                      <a:pt x="15375" y="104054"/>
                    </a:cubicBezTo>
                    <a:lnTo>
                      <a:pt x="15375" y="104284"/>
                    </a:lnTo>
                    <a:lnTo>
                      <a:pt x="15587" y="105326"/>
                    </a:lnTo>
                    <a:cubicBezTo>
                      <a:pt x="15579" y="105379"/>
                      <a:pt x="15579" y="105432"/>
                      <a:pt x="15587" y="105485"/>
                    </a:cubicBezTo>
                    <a:lnTo>
                      <a:pt x="15746" y="106509"/>
                    </a:lnTo>
                    <a:lnTo>
                      <a:pt x="15746" y="106509"/>
                    </a:lnTo>
                    <a:cubicBezTo>
                      <a:pt x="15746" y="106845"/>
                      <a:pt x="15746" y="107163"/>
                      <a:pt x="15870" y="107463"/>
                    </a:cubicBezTo>
                    <a:lnTo>
                      <a:pt x="15870" y="107463"/>
                    </a:lnTo>
                    <a:cubicBezTo>
                      <a:pt x="15870" y="107763"/>
                      <a:pt x="15870" y="108046"/>
                      <a:pt x="15870" y="108311"/>
                    </a:cubicBezTo>
                    <a:lnTo>
                      <a:pt x="15870" y="108311"/>
                    </a:lnTo>
                    <a:cubicBezTo>
                      <a:pt x="20073" y="105379"/>
                      <a:pt x="22934" y="97520"/>
                      <a:pt x="22934" y="94377"/>
                    </a:cubicBezTo>
                    <a:cubicBezTo>
                      <a:pt x="22934" y="90845"/>
                      <a:pt x="25583" y="81573"/>
                      <a:pt x="25812" y="78270"/>
                    </a:cubicBezTo>
                    <a:cubicBezTo>
                      <a:pt x="25965" y="75253"/>
                      <a:pt x="26791" y="72308"/>
                      <a:pt x="28232" y="69652"/>
                    </a:cubicBezTo>
                    <a:cubicBezTo>
                      <a:pt x="29786" y="66562"/>
                      <a:pt x="30227" y="63259"/>
                      <a:pt x="31552" y="57961"/>
                    </a:cubicBezTo>
                    <a:cubicBezTo>
                      <a:pt x="32876" y="52663"/>
                      <a:pt x="34855" y="46694"/>
                      <a:pt x="34855" y="44274"/>
                    </a:cubicBezTo>
                    <a:cubicBezTo>
                      <a:pt x="34939" y="39855"/>
                      <a:pt x="34792" y="35433"/>
                      <a:pt x="34413" y="31029"/>
                    </a:cubicBezTo>
                    <a:cubicBezTo>
                      <a:pt x="33942" y="28540"/>
                      <a:pt x="34020" y="25979"/>
                      <a:pt x="34642" y="23523"/>
                    </a:cubicBezTo>
                    <a:cubicBezTo>
                      <a:pt x="35296" y="20874"/>
                      <a:pt x="37504" y="11161"/>
                      <a:pt x="37062" y="7400"/>
                    </a:cubicBezTo>
                    <a:cubicBezTo>
                      <a:pt x="37062" y="6940"/>
                      <a:pt x="36921" y="6464"/>
                      <a:pt x="36832" y="5987"/>
                    </a:cubicBezTo>
                    <a:cubicBezTo>
                      <a:pt x="36744" y="5510"/>
                      <a:pt x="36709" y="5527"/>
                      <a:pt x="36656" y="5298"/>
                    </a:cubicBezTo>
                    <a:cubicBezTo>
                      <a:pt x="36603" y="5068"/>
                      <a:pt x="36532" y="4821"/>
                      <a:pt x="36479" y="4591"/>
                    </a:cubicBezTo>
                    <a:cubicBezTo>
                      <a:pt x="36426" y="4362"/>
                      <a:pt x="36285" y="3938"/>
                      <a:pt x="36179" y="3620"/>
                    </a:cubicBezTo>
                    <a:cubicBezTo>
                      <a:pt x="36130" y="3499"/>
                      <a:pt x="36089" y="3376"/>
                      <a:pt x="36055" y="3249"/>
                    </a:cubicBezTo>
                    <a:cubicBezTo>
                      <a:pt x="35932" y="2878"/>
                      <a:pt x="35791" y="2508"/>
                      <a:pt x="35667" y="2155"/>
                    </a:cubicBezTo>
                    <a:cubicBezTo>
                      <a:pt x="35636" y="2050"/>
                      <a:pt x="35595" y="1950"/>
                      <a:pt x="35543" y="1854"/>
                    </a:cubicBezTo>
                    <a:cubicBezTo>
                      <a:pt x="35464" y="2020"/>
                      <a:pt x="35363" y="2174"/>
                      <a:pt x="35243" y="2313"/>
                    </a:cubicBezTo>
                    <a:lnTo>
                      <a:pt x="35243" y="2313"/>
                    </a:lnTo>
                    <a:cubicBezTo>
                      <a:pt x="35144" y="2427"/>
                      <a:pt x="35032" y="2528"/>
                      <a:pt x="34908" y="2614"/>
                    </a:cubicBezTo>
                    <a:lnTo>
                      <a:pt x="34908" y="2613"/>
                    </a:lnTo>
                    <a:lnTo>
                      <a:pt x="34519" y="2790"/>
                    </a:lnTo>
                    <a:lnTo>
                      <a:pt x="34413" y="2790"/>
                    </a:lnTo>
                    <a:cubicBezTo>
                      <a:pt x="34214" y="2817"/>
                      <a:pt x="34012" y="2817"/>
                      <a:pt x="33812" y="2790"/>
                    </a:cubicBezTo>
                    <a:cubicBezTo>
                      <a:pt x="28798" y="2697"/>
                      <a:pt x="23835" y="1754"/>
                      <a:pt x="19137" y="0"/>
                    </a:cubicBezTo>
                    <a:cubicBezTo>
                      <a:pt x="16735" y="4909"/>
                      <a:pt x="17671" y="11408"/>
                      <a:pt x="17671" y="19426"/>
                    </a:cubicBezTo>
                    <a:cubicBezTo>
                      <a:pt x="17671" y="30817"/>
                      <a:pt x="11985" y="26384"/>
                      <a:pt x="7552" y="37775"/>
                    </a:cubicBezTo>
                    <a:cubicBezTo>
                      <a:pt x="7076" y="38979"/>
                      <a:pt x="6540" y="40158"/>
                      <a:pt x="5945" y="41307"/>
                    </a:cubicBezTo>
                    <a:cubicBezTo>
                      <a:pt x="6545" y="45087"/>
                      <a:pt x="6598" y="49431"/>
                      <a:pt x="4373" y="5238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70370A3C-7A8D-4B56-B8F4-8C03BA64ACD3}"/>
                  </a:ext>
                </a:extLst>
              </p:cNvPr>
              <p:cNvSpPr/>
              <p:nvPr/>
            </p:nvSpPr>
            <p:spPr>
              <a:xfrm>
                <a:off x="6739895" y="3482056"/>
                <a:ext cx="388774" cy="263314"/>
              </a:xfrm>
              <a:custGeom>
                <a:avLst/>
                <a:gdLst>
                  <a:gd name="connsiteX0" fmla="*/ 383935 w 388774"/>
                  <a:gd name="connsiteY0" fmla="*/ 231508 h 263314"/>
                  <a:gd name="connsiteX1" fmla="*/ 374805 w 388774"/>
                  <a:gd name="connsiteY1" fmla="*/ 222678 h 263314"/>
                  <a:gd name="connsiteX2" fmla="*/ 369807 w 388774"/>
                  <a:gd name="connsiteY2" fmla="*/ 212682 h 263314"/>
                  <a:gd name="connsiteX3" fmla="*/ 365392 w 388774"/>
                  <a:gd name="connsiteY3" fmla="*/ 204135 h 263314"/>
                  <a:gd name="connsiteX4" fmla="*/ 361259 w 388774"/>
                  <a:gd name="connsiteY4" fmla="*/ 187958 h 263314"/>
                  <a:gd name="connsiteX5" fmla="*/ 365674 w 388774"/>
                  <a:gd name="connsiteY5" fmla="*/ 182360 h 263314"/>
                  <a:gd name="connsiteX6" fmla="*/ 359493 w 388774"/>
                  <a:gd name="connsiteY6" fmla="*/ 171763 h 263314"/>
                  <a:gd name="connsiteX7" fmla="*/ 344782 w 388774"/>
                  <a:gd name="connsiteY7" fmla="*/ 156752 h 263314"/>
                  <a:gd name="connsiteX8" fmla="*/ 327122 w 388774"/>
                  <a:gd name="connsiteY8" fmla="*/ 145573 h 263314"/>
                  <a:gd name="connsiteX9" fmla="*/ 315342 w 388774"/>
                  <a:gd name="connsiteY9" fmla="*/ 139675 h 263314"/>
                  <a:gd name="connsiteX10" fmla="*/ 312411 w 388774"/>
                  <a:gd name="connsiteY10" fmla="*/ 127030 h 263314"/>
                  <a:gd name="connsiteX11" fmla="*/ 301214 w 388774"/>
                  <a:gd name="connsiteY11" fmla="*/ 116434 h 263314"/>
                  <a:gd name="connsiteX12" fmla="*/ 298565 w 388774"/>
                  <a:gd name="connsiteY12" fmla="*/ 107003 h 263314"/>
                  <a:gd name="connsiteX13" fmla="*/ 302097 w 388774"/>
                  <a:gd name="connsiteY13" fmla="*/ 90526 h 263314"/>
                  <a:gd name="connsiteX14" fmla="*/ 311528 w 388774"/>
                  <a:gd name="connsiteY14" fmla="*/ 76980 h 263314"/>
                  <a:gd name="connsiteX15" fmla="*/ 317709 w 388774"/>
                  <a:gd name="connsiteY15" fmla="*/ 69916 h 263314"/>
                  <a:gd name="connsiteX16" fmla="*/ 312994 w 388774"/>
                  <a:gd name="connsiteY16" fmla="*/ 63152 h 263314"/>
                  <a:gd name="connsiteX17" fmla="*/ 318874 w 388774"/>
                  <a:gd name="connsiteY17" fmla="*/ 57854 h 263314"/>
                  <a:gd name="connsiteX18" fmla="*/ 314459 w 388774"/>
                  <a:gd name="connsiteY18" fmla="*/ 51973 h 263314"/>
                  <a:gd name="connsiteX19" fmla="*/ 299166 w 388774"/>
                  <a:gd name="connsiteY19" fmla="*/ 47841 h 263314"/>
                  <a:gd name="connsiteX20" fmla="*/ 293267 w 388774"/>
                  <a:gd name="connsiteY20" fmla="*/ 40777 h 263314"/>
                  <a:gd name="connsiteX21" fmla="*/ 287086 w 388774"/>
                  <a:gd name="connsiteY21" fmla="*/ 29898 h 263314"/>
                  <a:gd name="connsiteX22" fmla="*/ 281205 w 388774"/>
                  <a:gd name="connsiteY22" fmla="*/ 11637 h 263314"/>
                  <a:gd name="connsiteX23" fmla="*/ 278592 w 388774"/>
                  <a:gd name="connsiteY23" fmla="*/ 3390 h 263314"/>
                  <a:gd name="connsiteX24" fmla="*/ 276048 w 388774"/>
                  <a:gd name="connsiteY24" fmla="*/ 8264 h 263314"/>
                  <a:gd name="connsiteX25" fmla="*/ 268260 w 388774"/>
                  <a:gd name="connsiteY25" fmla="*/ 12520 h 263314"/>
                  <a:gd name="connsiteX26" fmla="*/ 260013 w 388774"/>
                  <a:gd name="connsiteY26" fmla="*/ 5315 h 263314"/>
                  <a:gd name="connsiteX27" fmla="*/ 249275 w 388774"/>
                  <a:gd name="connsiteY27" fmla="*/ 5015 h 263314"/>
                  <a:gd name="connsiteX28" fmla="*/ 240004 w 388774"/>
                  <a:gd name="connsiteY28" fmla="*/ 2524 h 263314"/>
                  <a:gd name="connsiteX29" fmla="*/ 227482 w 388774"/>
                  <a:gd name="connsiteY29" fmla="*/ 17 h 263314"/>
                  <a:gd name="connsiteX30" fmla="*/ 219253 w 388774"/>
                  <a:gd name="connsiteY30" fmla="*/ 6498 h 263314"/>
                  <a:gd name="connsiteX31" fmla="*/ 213354 w 388774"/>
                  <a:gd name="connsiteY31" fmla="*/ 10860 h 263314"/>
                  <a:gd name="connsiteX32" fmla="*/ 213354 w 388774"/>
                  <a:gd name="connsiteY32" fmla="*/ 10860 h 263314"/>
                  <a:gd name="connsiteX33" fmla="*/ 212118 w 388774"/>
                  <a:gd name="connsiteY33" fmla="*/ 11637 h 263314"/>
                  <a:gd name="connsiteX34" fmla="*/ 211765 w 388774"/>
                  <a:gd name="connsiteY34" fmla="*/ 11867 h 263314"/>
                  <a:gd name="connsiteX35" fmla="*/ 210811 w 388774"/>
                  <a:gd name="connsiteY35" fmla="*/ 12485 h 263314"/>
                  <a:gd name="connsiteX36" fmla="*/ 210334 w 388774"/>
                  <a:gd name="connsiteY36" fmla="*/ 12821 h 263314"/>
                  <a:gd name="connsiteX37" fmla="*/ 209486 w 388774"/>
                  <a:gd name="connsiteY37" fmla="*/ 13403 h 263314"/>
                  <a:gd name="connsiteX38" fmla="*/ 208939 w 388774"/>
                  <a:gd name="connsiteY38" fmla="*/ 13792 h 263314"/>
                  <a:gd name="connsiteX39" fmla="*/ 208127 w 388774"/>
                  <a:gd name="connsiteY39" fmla="*/ 14392 h 263314"/>
                  <a:gd name="connsiteX40" fmla="*/ 207561 w 388774"/>
                  <a:gd name="connsiteY40" fmla="*/ 14834 h 263314"/>
                  <a:gd name="connsiteX41" fmla="*/ 206784 w 388774"/>
                  <a:gd name="connsiteY41" fmla="*/ 15452 h 263314"/>
                  <a:gd name="connsiteX42" fmla="*/ 206220 w 388774"/>
                  <a:gd name="connsiteY42" fmla="*/ 15929 h 263314"/>
                  <a:gd name="connsiteX43" fmla="*/ 205442 w 388774"/>
                  <a:gd name="connsiteY43" fmla="*/ 16617 h 263314"/>
                  <a:gd name="connsiteX44" fmla="*/ 204912 w 388774"/>
                  <a:gd name="connsiteY44" fmla="*/ 17112 h 263314"/>
                  <a:gd name="connsiteX45" fmla="*/ 204100 w 388774"/>
                  <a:gd name="connsiteY45" fmla="*/ 17924 h 263314"/>
                  <a:gd name="connsiteX46" fmla="*/ 203659 w 388774"/>
                  <a:gd name="connsiteY46" fmla="*/ 18383 h 263314"/>
                  <a:gd name="connsiteX47" fmla="*/ 202475 w 388774"/>
                  <a:gd name="connsiteY47" fmla="*/ 19743 h 263314"/>
                  <a:gd name="connsiteX48" fmla="*/ 187464 w 388774"/>
                  <a:gd name="connsiteY48" fmla="*/ 28132 h 263314"/>
                  <a:gd name="connsiteX49" fmla="*/ 179958 w 388774"/>
                  <a:gd name="connsiteY49" fmla="*/ 44026 h 263314"/>
                  <a:gd name="connsiteX50" fmla="*/ 182608 w 388774"/>
                  <a:gd name="connsiteY50" fmla="*/ 55947 h 263314"/>
                  <a:gd name="connsiteX51" fmla="*/ 180400 w 388774"/>
                  <a:gd name="connsiteY51" fmla="*/ 66985 h 263314"/>
                  <a:gd name="connsiteX52" fmla="*/ 177309 w 388774"/>
                  <a:gd name="connsiteY52" fmla="*/ 84645 h 263314"/>
                  <a:gd name="connsiteX53" fmla="*/ 155234 w 388774"/>
                  <a:gd name="connsiteY53" fmla="*/ 107603 h 263314"/>
                  <a:gd name="connsiteX54" fmla="*/ 112849 w 388774"/>
                  <a:gd name="connsiteY54" fmla="*/ 129237 h 263314"/>
                  <a:gd name="connsiteX55" fmla="*/ 68028 w 388774"/>
                  <a:gd name="connsiteY55" fmla="*/ 157494 h 263314"/>
                  <a:gd name="connsiteX56" fmla="*/ 42420 w 388774"/>
                  <a:gd name="connsiteY56" fmla="*/ 160584 h 263314"/>
                  <a:gd name="connsiteX57" fmla="*/ 28521 w 388774"/>
                  <a:gd name="connsiteY57" fmla="*/ 150200 h 263314"/>
                  <a:gd name="connsiteX58" fmla="*/ 22111 w 388774"/>
                  <a:gd name="connsiteY58" fmla="*/ 141370 h 263314"/>
                  <a:gd name="connsiteX59" fmla="*/ 19797 w 388774"/>
                  <a:gd name="connsiteY59" fmla="*/ 139604 h 263314"/>
                  <a:gd name="connsiteX60" fmla="*/ 19797 w 388774"/>
                  <a:gd name="connsiteY60" fmla="*/ 139692 h 263314"/>
                  <a:gd name="connsiteX61" fmla="*/ 20186 w 388774"/>
                  <a:gd name="connsiteY61" fmla="*/ 140787 h 263314"/>
                  <a:gd name="connsiteX62" fmla="*/ 20309 w 388774"/>
                  <a:gd name="connsiteY62" fmla="*/ 141158 h 263314"/>
                  <a:gd name="connsiteX63" fmla="*/ 20609 w 388774"/>
                  <a:gd name="connsiteY63" fmla="*/ 142129 h 263314"/>
                  <a:gd name="connsiteX64" fmla="*/ 20786 w 388774"/>
                  <a:gd name="connsiteY64" fmla="*/ 142836 h 263314"/>
                  <a:gd name="connsiteX65" fmla="*/ 20963 w 388774"/>
                  <a:gd name="connsiteY65" fmla="*/ 143524 h 263314"/>
                  <a:gd name="connsiteX66" fmla="*/ 21192 w 388774"/>
                  <a:gd name="connsiteY66" fmla="*/ 144937 h 263314"/>
                  <a:gd name="connsiteX67" fmla="*/ 18773 w 388774"/>
                  <a:gd name="connsiteY67" fmla="*/ 161061 h 263314"/>
                  <a:gd name="connsiteX68" fmla="*/ 18543 w 388774"/>
                  <a:gd name="connsiteY68" fmla="*/ 168567 h 263314"/>
                  <a:gd name="connsiteX69" fmla="*/ 18985 w 388774"/>
                  <a:gd name="connsiteY69" fmla="*/ 181812 h 263314"/>
                  <a:gd name="connsiteX70" fmla="*/ 15682 w 388774"/>
                  <a:gd name="connsiteY70" fmla="*/ 195499 h 263314"/>
                  <a:gd name="connsiteX71" fmla="*/ 12362 w 388774"/>
                  <a:gd name="connsiteY71" fmla="*/ 207190 h 263314"/>
                  <a:gd name="connsiteX72" fmla="*/ 9943 w 388774"/>
                  <a:gd name="connsiteY72" fmla="*/ 215808 h 263314"/>
                  <a:gd name="connsiteX73" fmla="*/ 7064 w 388774"/>
                  <a:gd name="connsiteY73" fmla="*/ 231914 h 263314"/>
                  <a:gd name="connsiteX74" fmla="*/ 0 w 388774"/>
                  <a:gd name="connsiteY74" fmla="*/ 245848 h 263314"/>
                  <a:gd name="connsiteX75" fmla="*/ 0 w 388774"/>
                  <a:gd name="connsiteY75" fmla="*/ 246272 h 263314"/>
                  <a:gd name="connsiteX76" fmla="*/ 0 w 388774"/>
                  <a:gd name="connsiteY76" fmla="*/ 246873 h 263314"/>
                  <a:gd name="connsiteX77" fmla="*/ 0 w 388774"/>
                  <a:gd name="connsiteY77" fmla="*/ 247014 h 263314"/>
                  <a:gd name="connsiteX78" fmla="*/ 88 w 388774"/>
                  <a:gd name="connsiteY78" fmla="*/ 247420 h 263314"/>
                  <a:gd name="connsiteX79" fmla="*/ 88 w 388774"/>
                  <a:gd name="connsiteY79" fmla="*/ 247526 h 263314"/>
                  <a:gd name="connsiteX80" fmla="*/ 1059 w 388774"/>
                  <a:gd name="connsiteY80" fmla="*/ 254361 h 263314"/>
                  <a:gd name="connsiteX81" fmla="*/ 1059 w 388774"/>
                  <a:gd name="connsiteY81" fmla="*/ 254361 h 263314"/>
                  <a:gd name="connsiteX82" fmla="*/ 20486 w 388774"/>
                  <a:gd name="connsiteY82" fmla="*/ 256868 h 263314"/>
                  <a:gd name="connsiteX83" fmla="*/ 35798 w 388774"/>
                  <a:gd name="connsiteY83" fmla="*/ 258634 h 263314"/>
                  <a:gd name="connsiteX84" fmla="*/ 58756 w 388774"/>
                  <a:gd name="connsiteY84" fmla="*/ 236842 h 263314"/>
                  <a:gd name="connsiteX85" fmla="*/ 76999 w 388774"/>
                  <a:gd name="connsiteY85" fmla="*/ 232144 h 263314"/>
                  <a:gd name="connsiteX86" fmla="*/ 82880 w 388774"/>
                  <a:gd name="connsiteY86" fmla="*/ 222713 h 263314"/>
                  <a:gd name="connsiteX87" fmla="*/ 84646 w 388774"/>
                  <a:gd name="connsiteY87" fmla="*/ 214484 h 263314"/>
                  <a:gd name="connsiteX88" fmla="*/ 78182 w 388774"/>
                  <a:gd name="connsiteY88" fmla="*/ 206819 h 263314"/>
                  <a:gd name="connsiteX89" fmla="*/ 71701 w 388774"/>
                  <a:gd name="connsiteY89" fmla="*/ 194457 h 263314"/>
                  <a:gd name="connsiteX90" fmla="*/ 87012 w 388774"/>
                  <a:gd name="connsiteY90" fmla="*/ 179163 h 263314"/>
                  <a:gd name="connsiteX91" fmla="*/ 110553 w 388774"/>
                  <a:gd name="connsiteY91" fmla="*/ 173265 h 263314"/>
                  <a:gd name="connsiteX92" fmla="*/ 129397 w 388774"/>
                  <a:gd name="connsiteY92" fmla="*/ 170916 h 263314"/>
                  <a:gd name="connsiteX93" fmla="*/ 165883 w 388774"/>
                  <a:gd name="connsiteY93" fmla="*/ 181512 h 263314"/>
                  <a:gd name="connsiteX94" fmla="*/ 192374 w 388774"/>
                  <a:gd name="connsiteY94" fmla="*/ 196223 h 263314"/>
                  <a:gd name="connsiteX95" fmla="*/ 221813 w 388774"/>
                  <a:gd name="connsiteY95" fmla="*/ 217415 h 263314"/>
                  <a:gd name="connsiteX96" fmla="*/ 258900 w 388774"/>
                  <a:gd name="connsiteY96" fmla="*/ 247438 h 263314"/>
                  <a:gd name="connsiteX97" fmla="*/ 285973 w 388774"/>
                  <a:gd name="connsiteY97" fmla="*/ 262167 h 263314"/>
                  <a:gd name="connsiteX98" fmla="*/ 288128 w 388774"/>
                  <a:gd name="connsiteY98" fmla="*/ 262396 h 263314"/>
                  <a:gd name="connsiteX99" fmla="*/ 288534 w 388774"/>
                  <a:gd name="connsiteY99" fmla="*/ 262396 h 263314"/>
                  <a:gd name="connsiteX100" fmla="*/ 290724 w 388774"/>
                  <a:gd name="connsiteY100" fmla="*/ 262608 h 263314"/>
                  <a:gd name="connsiteX101" fmla="*/ 291201 w 388774"/>
                  <a:gd name="connsiteY101" fmla="*/ 262608 h 263314"/>
                  <a:gd name="connsiteX102" fmla="*/ 293550 w 388774"/>
                  <a:gd name="connsiteY102" fmla="*/ 262785 h 263314"/>
                  <a:gd name="connsiteX103" fmla="*/ 293655 w 388774"/>
                  <a:gd name="connsiteY103" fmla="*/ 262785 h 263314"/>
                  <a:gd name="connsiteX104" fmla="*/ 296040 w 388774"/>
                  <a:gd name="connsiteY104" fmla="*/ 262944 h 263314"/>
                  <a:gd name="connsiteX105" fmla="*/ 296534 w 388774"/>
                  <a:gd name="connsiteY105" fmla="*/ 262944 h 263314"/>
                  <a:gd name="connsiteX106" fmla="*/ 298989 w 388774"/>
                  <a:gd name="connsiteY106" fmla="*/ 263085 h 263314"/>
                  <a:gd name="connsiteX107" fmla="*/ 299466 w 388774"/>
                  <a:gd name="connsiteY107" fmla="*/ 263085 h 263314"/>
                  <a:gd name="connsiteX108" fmla="*/ 302044 w 388774"/>
                  <a:gd name="connsiteY108" fmla="*/ 263208 h 263314"/>
                  <a:gd name="connsiteX109" fmla="*/ 302150 w 388774"/>
                  <a:gd name="connsiteY109" fmla="*/ 263208 h 263314"/>
                  <a:gd name="connsiteX110" fmla="*/ 304711 w 388774"/>
                  <a:gd name="connsiteY110" fmla="*/ 263315 h 263314"/>
                  <a:gd name="connsiteX111" fmla="*/ 305170 w 388774"/>
                  <a:gd name="connsiteY111" fmla="*/ 263315 h 263314"/>
                  <a:gd name="connsiteX112" fmla="*/ 307731 w 388774"/>
                  <a:gd name="connsiteY112" fmla="*/ 263315 h 263314"/>
                  <a:gd name="connsiteX113" fmla="*/ 308190 w 388774"/>
                  <a:gd name="connsiteY113" fmla="*/ 263315 h 263314"/>
                  <a:gd name="connsiteX114" fmla="*/ 310804 w 388774"/>
                  <a:gd name="connsiteY114" fmla="*/ 263315 h 263314"/>
                  <a:gd name="connsiteX115" fmla="*/ 310804 w 388774"/>
                  <a:gd name="connsiteY115" fmla="*/ 263315 h 263314"/>
                  <a:gd name="connsiteX116" fmla="*/ 313400 w 388774"/>
                  <a:gd name="connsiteY116" fmla="*/ 263315 h 263314"/>
                  <a:gd name="connsiteX117" fmla="*/ 313753 w 388774"/>
                  <a:gd name="connsiteY117" fmla="*/ 263315 h 263314"/>
                  <a:gd name="connsiteX118" fmla="*/ 316261 w 388774"/>
                  <a:gd name="connsiteY118" fmla="*/ 263315 h 263314"/>
                  <a:gd name="connsiteX119" fmla="*/ 316632 w 388774"/>
                  <a:gd name="connsiteY119" fmla="*/ 263315 h 263314"/>
                  <a:gd name="connsiteX120" fmla="*/ 321541 w 388774"/>
                  <a:gd name="connsiteY120" fmla="*/ 263315 h 263314"/>
                  <a:gd name="connsiteX121" fmla="*/ 328517 w 388774"/>
                  <a:gd name="connsiteY121" fmla="*/ 263315 h 263314"/>
                  <a:gd name="connsiteX122" fmla="*/ 334469 w 388774"/>
                  <a:gd name="connsiteY122" fmla="*/ 253319 h 263314"/>
                  <a:gd name="connsiteX123" fmla="*/ 343599 w 388774"/>
                  <a:gd name="connsiteY123" fmla="*/ 240073 h 263314"/>
                  <a:gd name="connsiteX124" fmla="*/ 356544 w 388774"/>
                  <a:gd name="connsiteY124" fmla="*/ 231826 h 263314"/>
                  <a:gd name="connsiteX125" fmla="*/ 368906 w 388774"/>
                  <a:gd name="connsiteY125" fmla="*/ 234475 h 263314"/>
                  <a:gd name="connsiteX126" fmla="*/ 373604 w 388774"/>
                  <a:gd name="connsiteY126" fmla="*/ 237371 h 263314"/>
                  <a:gd name="connsiteX127" fmla="*/ 388774 w 388774"/>
                  <a:gd name="connsiteY127" fmla="*/ 237001 h 263314"/>
                  <a:gd name="connsiteX128" fmla="*/ 383935 w 388774"/>
                  <a:gd name="connsiteY128" fmla="*/ 231508 h 26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388774" h="263314">
                    <a:moveTo>
                      <a:pt x="383935" y="231508"/>
                    </a:moveTo>
                    <a:cubicBezTo>
                      <a:pt x="380403" y="228859"/>
                      <a:pt x="381569" y="225627"/>
                      <a:pt x="374805" y="222678"/>
                    </a:cubicBezTo>
                    <a:cubicBezTo>
                      <a:pt x="368041" y="219729"/>
                      <a:pt x="368924" y="215914"/>
                      <a:pt x="369807" y="212682"/>
                    </a:cubicBezTo>
                    <a:cubicBezTo>
                      <a:pt x="370690" y="209451"/>
                      <a:pt x="371573" y="206201"/>
                      <a:pt x="365392" y="204135"/>
                    </a:cubicBezTo>
                    <a:cubicBezTo>
                      <a:pt x="359211" y="202068"/>
                      <a:pt x="358028" y="188541"/>
                      <a:pt x="361259" y="187958"/>
                    </a:cubicBezTo>
                    <a:cubicBezTo>
                      <a:pt x="364491" y="187375"/>
                      <a:pt x="365975" y="187075"/>
                      <a:pt x="365674" y="182360"/>
                    </a:cubicBezTo>
                    <a:cubicBezTo>
                      <a:pt x="365374" y="177644"/>
                      <a:pt x="365092" y="174713"/>
                      <a:pt x="359493" y="171763"/>
                    </a:cubicBezTo>
                    <a:cubicBezTo>
                      <a:pt x="353895" y="168814"/>
                      <a:pt x="353613" y="159984"/>
                      <a:pt x="344782" y="156752"/>
                    </a:cubicBezTo>
                    <a:cubicBezTo>
                      <a:pt x="335952" y="153520"/>
                      <a:pt x="333303" y="147039"/>
                      <a:pt x="327122" y="145573"/>
                    </a:cubicBezTo>
                    <a:cubicBezTo>
                      <a:pt x="320941" y="144107"/>
                      <a:pt x="314459" y="145273"/>
                      <a:pt x="315342" y="139675"/>
                    </a:cubicBezTo>
                    <a:cubicBezTo>
                      <a:pt x="316225" y="134076"/>
                      <a:pt x="320640" y="132028"/>
                      <a:pt x="312411" y="127030"/>
                    </a:cubicBezTo>
                    <a:cubicBezTo>
                      <a:pt x="304181" y="122032"/>
                      <a:pt x="302980" y="120248"/>
                      <a:pt x="301214" y="116434"/>
                    </a:cubicBezTo>
                    <a:cubicBezTo>
                      <a:pt x="299448" y="112619"/>
                      <a:pt x="295634" y="113767"/>
                      <a:pt x="298565" y="107003"/>
                    </a:cubicBezTo>
                    <a:cubicBezTo>
                      <a:pt x="301497" y="100239"/>
                      <a:pt x="297400" y="94058"/>
                      <a:pt x="302097" y="90526"/>
                    </a:cubicBezTo>
                    <a:cubicBezTo>
                      <a:pt x="306795" y="86994"/>
                      <a:pt x="302698" y="78746"/>
                      <a:pt x="311528" y="76980"/>
                    </a:cubicBezTo>
                    <a:cubicBezTo>
                      <a:pt x="320358" y="75214"/>
                      <a:pt x="320358" y="74914"/>
                      <a:pt x="317709" y="69916"/>
                    </a:cubicBezTo>
                    <a:cubicBezTo>
                      <a:pt x="315060" y="64919"/>
                      <a:pt x="312693" y="68751"/>
                      <a:pt x="312994" y="63152"/>
                    </a:cubicBezTo>
                    <a:cubicBezTo>
                      <a:pt x="313294" y="57554"/>
                      <a:pt x="315643" y="58737"/>
                      <a:pt x="318874" y="57854"/>
                    </a:cubicBezTo>
                    <a:cubicBezTo>
                      <a:pt x="322106" y="56971"/>
                      <a:pt x="322406" y="51973"/>
                      <a:pt x="314459" y="51973"/>
                    </a:cubicBezTo>
                    <a:cubicBezTo>
                      <a:pt x="306512" y="51973"/>
                      <a:pt x="305047" y="47841"/>
                      <a:pt x="299166" y="47841"/>
                    </a:cubicBezTo>
                    <a:cubicBezTo>
                      <a:pt x="293285" y="47841"/>
                      <a:pt x="293567" y="45192"/>
                      <a:pt x="293267" y="40777"/>
                    </a:cubicBezTo>
                    <a:cubicBezTo>
                      <a:pt x="292967" y="36362"/>
                      <a:pt x="289452" y="35779"/>
                      <a:pt x="287086" y="29898"/>
                    </a:cubicBezTo>
                    <a:cubicBezTo>
                      <a:pt x="284720" y="24017"/>
                      <a:pt x="281205" y="16052"/>
                      <a:pt x="281205" y="11637"/>
                    </a:cubicBezTo>
                    <a:cubicBezTo>
                      <a:pt x="281482" y="8648"/>
                      <a:pt x="280540" y="5674"/>
                      <a:pt x="278592" y="3390"/>
                    </a:cubicBezTo>
                    <a:cubicBezTo>
                      <a:pt x="277549" y="5280"/>
                      <a:pt x="276366" y="7469"/>
                      <a:pt x="276048" y="8264"/>
                    </a:cubicBezTo>
                    <a:cubicBezTo>
                      <a:pt x="275466" y="9730"/>
                      <a:pt x="271051" y="10172"/>
                      <a:pt x="268260" y="12520"/>
                    </a:cubicBezTo>
                    <a:cubicBezTo>
                      <a:pt x="265470" y="14869"/>
                      <a:pt x="261920" y="8264"/>
                      <a:pt x="260013" y="5315"/>
                    </a:cubicBezTo>
                    <a:cubicBezTo>
                      <a:pt x="258105" y="2366"/>
                      <a:pt x="252807" y="4873"/>
                      <a:pt x="249275" y="5015"/>
                    </a:cubicBezTo>
                    <a:cubicBezTo>
                      <a:pt x="245743" y="5156"/>
                      <a:pt x="241470" y="4432"/>
                      <a:pt x="240004" y="2524"/>
                    </a:cubicBezTo>
                    <a:cubicBezTo>
                      <a:pt x="238538" y="617"/>
                      <a:pt x="233381" y="-125"/>
                      <a:pt x="227482" y="17"/>
                    </a:cubicBezTo>
                    <a:cubicBezTo>
                      <a:pt x="221584" y="158"/>
                      <a:pt x="221301" y="3549"/>
                      <a:pt x="219253" y="6498"/>
                    </a:cubicBezTo>
                    <a:cubicBezTo>
                      <a:pt x="217522" y="8246"/>
                      <a:pt x="215533" y="9718"/>
                      <a:pt x="213354" y="10860"/>
                    </a:cubicBezTo>
                    <a:lnTo>
                      <a:pt x="213354" y="10860"/>
                    </a:lnTo>
                    <a:lnTo>
                      <a:pt x="212118" y="11637"/>
                    </a:lnTo>
                    <a:lnTo>
                      <a:pt x="211765" y="11867"/>
                    </a:lnTo>
                    <a:lnTo>
                      <a:pt x="210811" y="12485"/>
                    </a:lnTo>
                    <a:lnTo>
                      <a:pt x="210334" y="12821"/>
                    </a:lnTo>
                    <a:lnTo>
                      <a:pt x="209486" y="13403"/>
                    </a:lnTo>
                    <a:lnTo>
                      <a:pt x="208939" y="13792"/>
                    </a:lnTo>
                    <a:lnTo>
                      <a:pt x="208127" y="14392"/>
                    </a:lnTo>
                    <a:lnTo>
                      <a:pt x="207561" y="14834"/>
                    </a:lnTo>
                    <a:lnTo>
                      <a:pt x="206784" y="15452"/>
                    </a:lnTo>
                    <a:lnTo>
                      <a:pt x="206220" y="15929"/>
                    </a:lnTo>
                    <a:lnTo>
                      <a:pt x="205442" y="16617"/>
                    </a:lnTo>
                    <a:lnTo>
                      <a:pt x="204912" y="17112"/>
                    </a:lnTo>
                    <a:cubicBezTo>
                      <a:pt x="204630" y="17377"/>
                      <a:pt x="204365" y="17659"/>
                      <a:pt x="204100" y="17924"/>
                    </a:cubicBezTo>
                    <a:lnTo>
                      <a:pt x="203659" y="18383"/>
                    </a:lnTo>
                    <a:cubicBezTo>
                      <a:pt x="203241" y="18816"/>
                      <a:pt x="202846" y="19270"/>
                      <a:pt x="202475" y="19743"/>
                    </a:cubicBezTo>
                    <a:cubicBezTo>
                      <a:pt x="196736" y="26807"/>
                      <a:pt x="193645" y="26366"/>
                      <a:pt x="187464" y="28132"/>
                    </a:cubicBezTo>
                    <a:cubicBezTo>
                      <a:pt x="181283" y="29898"/>
                      <a:pt x="180400" y="38728"/>
                      <a:pt x="179958" y="44026"/>
                    </a:cubicBezTo>
                    <a:cubicBezTo>
                      <a:pt x="179517" y="49324"/>
                      <a:pt x="180842" y="51973"/>
                      <a:pt x="182608" y="55947"/>
                    </a:cubicBezTo>
                    <a:cubicBezTo>
                      <a:pt x="184374" y="59921"/>
                      <a:pt x="182608" y="60804"/>
                      <a:pt x="180400" y="66985"/>
                    </a:cubicBezTo>
                    <a:cubicBezTo>
                      <a:pt x="178192" y="73166"/>
                      <a:pt x="176426" y="76256"/>
                      <a:pt x="177309" y="84645"/>
                    </a:cubicBezTo>
                    <a:cubicBezTo>
                      <a:pt x="178192" y="93034"/>
                      <a:pt x="166713" y="100539"/>
                      <a:pt x="155234" y="107603"/>
                    </a:cubicBezTo>
                    <a:cubicBezTo>
                      <a:pt x="143755" y="114668"/>
                      <a:pt x="125653" y="120407"/>
                      <a:pt x="112849" y="129237"/>
                    </a:cubicBezTo>
                    <a:cubicBezTo>
                      <a:pt x="100046" y="138067"/>
                      <a:pt x="81061" y="147781"/>
                      <a:pt x="68028" y="157494"/>
                    </a:cubicBezTo>
                    <a:cubicBezTo>
                      <a:pt x="54994" y="167207"/>
                      <a:pt x="46394" y="162121"/>
                      <a:pt x="42420" y="160584"/>
                    </a:cubicBezTo>
                    <a:cubicBezTo>
                      <a:pt x="38447" y="159048"/>
                      <a:pt x="33148" y="152196"/>
                      <a:pt x="28521" y="150200"/>
                    </a:cubicBezTo>
                    <a:cubicBezTo>
                      <a:pt x="23894" y="148204"/>
                      <a:pt x="23435" y="142483"/>
                      <a:pt x="22111" y="141370"/>
                    </a:cubicBezTo>
                    <a:cubicBezTo>
                      <a:pt x="21457" y="140823"/>
                      <a:pt x="20556" y="140134"/>
                      <a:pt x="19797" y="139604"/>
                    </a:cubicBezTo>
                    <a:lnTo>
                      <a:pt x="19797" y="139692"/>
                    </a:lnTo>
                    <a:cubicBezTo>
                      <a:pt x="19920" y="140045"/>
                      <a:pt x="20062" y="140399"/>
                      <a:pt x="20186" y="140787"/>
                    </a:cubicBezTo>
                    <a:cubicBezTo>
                      <a:pt x="20219" y="140913"/>
                      <a:pt x="20260" y="141037"/>
                      <a:pt x="20309" y="141158"/>
                    </a:cubicBezTo>
                    <a:cubicBezTo>
                      <a:pt x="20415" y="141476"/>
                      <a:pt x="20503" y="141794"/>
                      <a:pt x="20609" y="142129"/>
                    </a:cubicBezTo>
                    <a:cubicBezTo>
                      <a:pt x="20716" y="142465"/>
                      <a:pt x="20716" y="142589"/>
                      <a:pt x="20786" y="142836"/>
                    </a:cubicBezTo>
                    <a:cubicBezTo>
                      <a:pt x="20857" y="143083"/>
                      <a:pt x="20910" y="143295"/>
                      <a:pt x="20963" y="143524"/>
                    </a:cubicBezTo>
                    <a:cubicBezTo>
                      <a:pt x="21016" y="143754"/>
                      <a:pt x="21139" y="144478"/>
                      <a:pt x="21192" y="144937"/>
                    </a:cubicBezTo>
                    <a:cubicBezTo>
                      <a:pt x="21634" y="148699"/>
                      <a:pt x="19426" y="158412"/>
                      <a:pt x="18773" y="161061"/>
                    </a:cubicBezTo>
                    <a:cubicBezTo>
                      <a:pt x="18150" y="163516"/>
                      <a:pt x="18072" y="166078"/>
                      <a:pt x="18543" y="168567"/>
                    </a:cubicBezTo>
                    <a:cubicBezTo>
                      <a:pt x="18922" y="172971"/>
                      <a:pt x="19070" y="177392"/>
                      <a:pt x="18985" y="181812"/>
                    </a:cubicBezTo>
                    <a:cubicBezTo>
                      <a:pt x="18985" y="184232"/>
                      <a:pt x="17007" y="190201"/>
                      <a:pt x="15682" y="195499"/>
                    </a:cubicBezTo>
                    <a:cubicBezTo>
                      <a:pt x="14358" y="200797"/>
                      <a:pt x="13916" y="204099"/>
                      <a:pt x="12362" y="207190"/>
                    </a:cubicBezTo>
                    <a:cubicBezTo>
                      <a:pt x="10922" y="209846"/>
                      <a:pt x="10095" y="212791"/>
                      <a:pt x="9943" y="215808"/>
                    </a:cubicBezTo>
                    <a:cubicBezTo>
                      <a:pt x="9713" y="219111"/>
                      <a:pt x="7064" y="228382"/>
                      <a:pt x="7064" y="231914"/>
                    </a:cubicBezTo>
                    <a:cubicBezTo>
                      <a:pt x="7064" y="235058"/>
                      <a:pt x="4256" y="242917"/>
                      <a:pt x="0" y="245848"/>
                    </a:cubicBezTo>
                    <a:cubicBezTo>
                      <a:pt x="9" y="245990"/>
                      <a:pt x="9" y="246131"/>
                      <a:pt x="0" y="246272"/>
                    </a:cubicBezTo>
                    <a:cubicBezTo>
                      <a:pt x="0" y="246484"/>
                      <a:pt x="0" y="246678"/>
                      <a:pt x="0" y="246873"/>
                    </a:cubicBezTo>
                    <a:cubicBezTo>
                      <a:pt x="0" y="247067"/>
                      <a:pt x="0" y="246873"/>
                      <a:pt x="0" y="247014"/>
                    </a:cubicBezTo>
                    <a:cubicBezTo>
                      <a:pt x="19" y="247152"/>
                      <a:pt x="49" y="247287"/>
                      <a:pt x="88" y="247420"/>
                    </a:cubicBezTo>
                    <a:lnTo>
                      <a:pt x="88" y="247526"/>
                    </a:lnTo>
                    <a:cubicBezTo>
                      <a:pt x="636" y="249292"/>
                      <a:pt x="2119" y="249804"/>
                      <a:pt x="1059" y="254361"/>
                    </a:cubicBezTo>
                    <a:lnTo>
                      <a:pt x="1059" y="254361"/>
                    </a:lnTo>
                    <a:cubicBezTo>
                      <a:pt x="5951" y="254219"/>
                      <a:pt x="15771" y="254361"/>
                      <a:pt x="20486" y="256868"/>
                    </a:cubicBezTo>
                    <a:cubicBezTo>
                      <a:pt x="26967" y="260401"/>
                      <a:pt x="29316" y="263933"/>
                      <a:pt x="35798" y="258634"/>
                    </a:cubicBezTo>
                    <a:cubicBezTo>
                      <a:pt x="42279" y="253336"/>
                      <a:pt x="50508" y="236842"/>
                      <a:pt x="58756" y="236842"/>
                    </a:cubicBezTo>
                    <a:cubicBezTo>
                      <a:pt x="67003" y="236842"/>
                      <a:pt x="76416" y="238025"/>
                      <a:pt x="76999" y="232144"/>
                    </a:cubicBezTo>
                    <a:cubicBezTo>
                      <a:pt x="77582" y="226263"/>
                      <a:pt x="79348" y="223314"/>
                      <a:pt x="82880" y="222713"/>
                    </a:cubicBezTo>
                    <a:cubicBezTo>
                      <a:pt x="86412" y="222113"/>
                      <a:pt x="87012" y="217415"/>
                      <a:pt x="84646" y="214484"/>
                    </a:cubicBezTo>
                    <a:cubicBezTo>
                      <a:pt x="82279" y="211552"/>
                      <a:pt x="82297" y="209186"/>
                      <a:pt x="78182" y="206819"/>
                    </a:cubicBezTo>
                    <a:cubicBezTo>
                      <a:pt x="74067" y="204453"/>
                      <a:pt x="69935" y="202704"/>
                      <a:pt x="71701" y="194457"/>
                    </a:cubicBezTo>
                    <a:cubicBezTo>
                      <a:pt x="73467" y="186209"/>
                      <a:pt x="77582" y="180929"/>
                      <a:pt x="87012" y="179163"/>
                    </a:cubicBezTo>
                    <a:cubicBezTo>
                      <a:pt x="96443" y="177397"/>
                      <a:pt x="106439" y="176797"/>
                      <a:pt x="110553" y="173265"/>
                    </a:cubicBezTo>
                    <a:cubicBezTo>
                      <a:pt x="114668" y="169732"/>
                      <a:pt x="118801" y="167966"/>
                      <a:pt x="129397" y="170916"/>
                    </a:cubicBezTo>
                    <a:cubicBezTo>
                      <a:pt x="139993" y="173865"/>
                      <a:pt x="154122" y="170333"/>
                      <a:pt x="165883" y="181512"/>
                    </a:cubicBezTo>
                    <a:cubicBezTo>
                      <a:pt x="177645" y="192691"/>
                      <a:pt x="184144" y="193874"/>
                      <a:pt x="192374" y="196223"/>
                    </a:cubicBezTo>
                    <a:cubicBezTo>
                      <a:pt x="200603" y="198572"/>
                      <a:pt x="214749" y="212700"/>
                      <a:pt x="221813" y="217415"/>
                    </a:cubicBezTo>
                    <a:cubicBezTo>
                      <a:pt x="228877" y="222131"/>
                      <a:pt x="252419" y="241557"/>
                      <a:pt x="258900" y="247438"/>
                    </a:cubicBezTo>
                    <a:cubicBezTo>
                      <a:pt x="265382" y="253319"/>
                      <a:pt x="271262" y="260401"/>
                      <a:pt x="285973" y="262167"/>
                    </a:cubicBezTo>
                    <a:lnTo>
                      <a:pt x="288128" y="262396"/>
                    </a:lnTo>
                    <a:lnTo>
                      <a:pt x="288534" y="262396"/>
                    </a:lnTo>
                    <a:lnTo>
                      <a:pt x="290724" y="262608"/>
                    </a:lnTo>
                    <a:lnTo>
                      <a:pt x="291201" y="262608"/>
                    </a:lnTo>
                    <a:lnTo>
                      <a:pt x="293550" y="262785"/>
                    </a:lnTo>
                    <a:lnTo>
                      <a:pt x="293655" y="262785"/>
                    </a:lnTo>
                    <a:lnTo>
                      <a:pt x="296040" y="262944"/>
                    </a:lnTo>
                    <a:lnTo>
                      <a:pt x="296534" y="262944"/>
                    </a:lnTo>
                    <a:lnTo>
                      <a:pt x="298989" y="263085"/>
                    </a:lnTo>
                    <a:lnTo>
                      <a:pt x="299466" y="263085"/>
                    </a:lnTo>
                    <a:lnTo>
                      <a:pt x="302044" y="263208"/>
                    </a:lnTo>
                    <a:lnTo>
                      <a:pt x="302150" y="263208"/>
                    </a:lnTo>
                    <a:cubicBezTo>
                      <a:pt x="302998" y="263208"/>
                      <a:pt x="303916" y="263208"/>
                      <a:pt x="304711" y="263315"/>
                    </a:cubicBezTo>
                    <a:lnTo>
                      <a:pt x="305170" y="263315"/>
                    </a:lnTo>
                    <a:lnTo>
                      <a:pt x="307731" y="263315"/>
                    </a:lnTo>
                    <a:lnTo>
                      <a:pt x="308190" y="263315"/>
                    </a:lnTo>
                    <a:lnTo>
                      <a:pt x="310804" y="263315"/>
                    </a:lnTo>
                    <a:lnTo>
                      <a:pt x="310804" y="263315"/>
                    </a:lnTo>
                    <a:lnTo>
                      <a:pt x="313400" y="263315"/>
                    </a:lnTo>
                    <a:lnTo>
                      <a:pt x="313753" y="263315"/>
                    </a:lnTo>
                    <a:lnTo>
                      <a:pt x="316261" y="263315"/>
                    </a:lnTo>
                    <a:lnTo>
                      <a:pt x="316632" y="263315"/>
                    </a:lnTo>
                    <a:lnTo>
                      <a:pt x="321541" y="263315"/>
                    </a:lnTo>
                    <a:lnTo>
                      <a:pt x="328517" y="263315"/>
                    </a:lnTo>
                    <a:cubicBezTo>
                      <a:pt x="329894" y="259624"/>
                      <a:pt x="332049" y="254590"/>
                      <a:pt x="334469" y="253319"/>
                    </a:cubicBezTo>
                    <a:cubicBezTo>
                      <a:pt x="338301" y="251252"/>
                      <a:pt x="340950" y="246555"/>
                      <a:pt x="343599" y="240073"/>
                    </a:cubicBezTo>
                    <a:cubicBezTo>
                      <a:pt x="346248" y="233592"/>
                      <a:pt x="350663" y="230943"/>
                      <a:pt x="356544" y="231826"/>
                    </a:cubicBezTo>
                    <a:cubicBezTo>
                      <a:pt x="362425" y="232709"/>
                      <a:pt x="366257" y="232409"/>
                      <a:pt x="368906" y="234475"/>
                    </a:cubicBezTo>
                    <a:cubicBezTo>
                      <a:pt x="370394" y="235562"/>
                      <a:pt x="371964" y="236530"/>
                      <a:pt x="373604" y="237371"/>
                    </a:cubicBezTo>
                    <a:cubicBezTo>
                      <a:pt x="376412" y="235605"/>
                      <a:pt x="383352" y="236524"/>
                      <a:pt x="388774" y="237001"/>
                    </a:cubicBezTo>
                    <a:cubicBezTo>
                      <a:pt x="387407" y="234967"/>
                      <a:pt x="385781" y="233120"/>
                      <a:pt x="383935" y="23150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58760E85-8E5D-44B5-BB8F-932EC52C2425}"/>
                  </a:ext>
                </a:extLst>
              </p:cNvPr>
              <p:cNvSpPr/>
              <p:nvPr/>
            </p:nvSpPr>
            <p:spPr>
              <a:xfrm>
                <a:off x="6759657" y="3486195"/>
                <a:ext cx="193645" cy="158962"/>
              </a:xfrm>
              <a:custGeom>
                <a:avLst/>
                <a:gdLst>
                  <a:gd name="connsiteX0" fmla="*/ 25714 w 193645"/>
                  <a:gd name="connsiteY0" fmla="*/ 91103 h 158962"/>
                  <a:gd name="connsiteX1" fmla="*/ 25943 w 193645"/>
                  <a:gd name="connsiteY1" fmla="*/ 102582 h 158962"/>
                  <a:gd name="connsiteX2" fmla="*/ 19532 w 193645"/>
                  <a:gd name="connsiteY2" fmla="*/ 112066 h 158962"/>
                  <a:gd name="connsiteX3" fmla="*/ 11585 w 193645"/>
                  <a:gd name="connsiteY3" fmla="*/ 115156 h 158962"/>
                  <a:gd name="connsiteX4" fmla="*/ 10049 w 193645"/>
                  <a:gd name="connsiteY4" fmla="*/ 124428 h 158962"/>
                  <a:gd name="connsiteX5" fmla="*/ 3426 w 193645"/>
                  <a:gd name="connsiteY5" fmla="*/ 129284 h 158962"/>
                  <a:gd name="connsiteX6" fmla="*/ 2596 w 193645"/>
                  <a:gd name="connsiteY6" fmla="*/ 129443 h 158962"/>
                  <a:gd name="connsiteX7" fmla="*/ 2419 w 193645"/>
                  <a:gd name="connsiteY7" fmla="*/ 129443 h 158962"/>
                  <a:gd name="connsiteX8" fmla="*/ 1854 w 193645"/>
                  <a:gd name="connsiteY8" fmla="*/ 129850 h 158962"/>
                  <a:gd name="connsiteX9" fmla="*/ 1854 w 193645"/>
                  <a:gd name="connsiteY9" fmla="*/ 129850 h 158962"/>
                  <a:gd name="connsiteX10" fmla="*/ 1431 w 193645"/>
                  <a:gd name="connsiteY10" fmla="*/ 130485 h 158962"/>
                  <a:gd name="connsiteX11" fmla="*/ 1342 w 193645"/>
                  <a:gd name="connsiteY11" fmla="*/ 130662 h 158962"/>
                  <a:gd name="connsiteX12" fmla="*/ 1059 w 193645"/>
                  <a:gd name="connsiteY12" fmla="*/ 131368 h 158962"/>
                  <a:gd name="connsiteX13" fmla="*/ 1059 w 193645"/>
                  <a:gd name="connsiteY13" fmla="*/ 131368 h 158962"/>
                  <a:gd name="connsiteX14" fmla="*/ 830 w 193645"/>
                  <a:gd name="connsiteY14" fmla="*/ 132216 h 158962"/>
                  <a:gd name="connsiteX15" fmla="*/ 335 w 193645"/>
                  <a:gd name="connsiteY15" fmla="*/ 134141 h 158962"/>
                  <a:gd name="connsiteX16" fmla="*/ 335 w 193645"/>
                  <a:gd name="connsiteY16" fmla="*/ 134300 h 158962"/>
                  <a:gd name="connsiteX17" fmla="*/ 0 w 193645"/>
                  <a:gd name="connsiteY17" fmla="*/ 135059 h 158962"/>
                  <a:gd name="connsiteX18" fmla="*/ 88 w 193645"/>
                  <a:gd name="connsiteY18" fmla="*/ 135271 h 158962"/>
                  <a:gd name="connsiteX19" fmla="*/ 2402 w 193645"/>
                  <a:gd name="connsiteY19" fmla="*/ 137037 h 158962"/>
                  <a:gd name="connsiteX20" fmla="*/ 8812 w 193645"/>
                  <a:gd name="connsiteY20" fmla="*/ 145868 h 158962"/>
                  <a:gd name="connsiteX21" fmla="*/ 22711 w 193645"/>
                  <a:gd name="connsiteY21" fmla="*/ 156252 h 158962"/>
                  <a:gd name="connsiteX22" fmla="*/ 48318 w 193645"/>
                  <a:gd name="connsiteY22" fmla="*/ 153161 h 158962"/>
                  <a:gd name="connsiteX23" fmla="*/ 93141 w 193645"/>
                  <a:gd name="connsiteY23" fmla="*/ 124905 h 158962"/>
                  <a:gd name="connsiteX24" fmla="*/ 135525 w 193645"/>
                  <a:gd name="connsiteY24" fmla="*/ 103271 h 158962"/>
                  <a:gd name="connsiteX25" fmla="*/ 157601 w 193645"/>
                  <a:gd name="connsiteY25" fmla="*/ 80312 h 158962"/>
                  <a:gd name="connsiteX26" fmla="*/ 160691 w 193645"/>
                  <a:gd name="connsiteY26" fmla="*/ 62652 h 158962"/>
                  <a:gd name="connsiteX27" fmla="*/ 162899 w 193645"/>
                  <a:gd name="connsiteY27" fmla="*/ 51614 h 158962"/>
                  <a:gd name="connsiteX28" fmla="*/ 160250 w 193645"/>
                  <a:gd name="connsiteY28" fmla="*/ 39694 h 158962"/>
                  <a:gd name="connsiteX29" fmla="*/ 167755 w 193645"/>
                  <a:gd name="connsiteY29" fmla="*/ 23799 h 158962"/>
                  <a:gd name="connsiteX30" fmla="*/ 182767 w 193645"/>
                  <a:gd name="connsiteY30" fmla="*/ 15411 h 158962"/>
                  <a:gd name="connsiteX31" fmla="*/ 183950 w 193645"/>
                  <a:gd name="connsiteY31" fmla="*/ 14051 h 158962"/>
                  <a:gd name="connsiteX32" fmla="*/ 184391 w 193645"/>
                  <a:gd name="connsiteY32" fmla="*/ 13592 h 158962"/>
                  <a:gd name="connsiteX33" fmla="*/ 185204 w 193645"/>
                  <a:gd name="connsiteY33" fmla="*/ 12779 h 158962"/>
                  <a:gd name="connsiteX34" fmla="*/ 185733 w 193645"/>
                  <a:gd name="connsiteY34" fmla="*/ 12285 h 158962"/>
                  <a:gd name="connsiteX35" fmla="*/ 186510 w 193645"/>
                  <a:gd name="connsiteY35" fmla="*/ 11596 h 158962"/>
                  <a:gd name="connsiteX36" fmla="*/ 187076 w 193645"/>
                  <a:gd name="connsiteY36" fmla="*/ 11119 h 158962"/>
                  <a:gd name="connsiteX37" fmla="*/ 187853 w 193645"/>
                  <a:gd name="connsiteY37" fmla="*/ 10501 h 158962"/>
                  <a:gd name="connsiteX38" fmla="*/ 188418 w 193645"/>
                  <a:gd name="connsiteY38" fmla="*/ 10060 h 158962"/>
                  <a:gd name="connsiteX39" fmla="*/ 189230 w 193645"/>
                  <a:gd name="connsiteY39" fmla="*/ 9459 h 158962"/>
                  <a:gd name="connsiteX40" fmla="*/ 189778 w 193645"/>
                  <a:gd name="connsiteY40" fmla="*/ 9071 h 158962"/>
                  <a:gd name="connsiteX41" fmla="*/ 190625 w 193645"/>
                  <a:gd name="connsiteY41" fmla="*/ 8488 h 158962"/>
                  <a:gd name="connsiteX42" fmla="*/ 191102 w 193645"/>
                  <a:gd name="connsiteY42" fmla="*/ 8152 h 158962"/>
                  <a:gd name="connsiteX43" fmla="*/ 192056 w 193645"/>
                  <a:gd name="connsiteY43" fmla="*/ 7534 h 158962"/>
                  <a:gd name="connsiteX44" fmla="*/ 192409 w 193645"/>
                  <a:gd name="connsiteY44" fmla="*/ 7305 h 158962"/>
                  <a:gd name="connsiteX45" fmla="*/ 193645 w 193645"/>
                  <a:gd name="connsiteY45" fmla="*/ 6528 h 158962"/>
                  <a:gd name="connsiteX46" fmla="*/ 184374 w 193645"/>
                  <a:gd name="connsiteY46" fmla="*/ 841 h 158962"/>
                  <a:gd name="connsiteX47" fmla="*/ 175543 w 193645"/>
                  <a:gd name="connsiteY47" fmla="*/ 3773 h 158962"/>
                  <a:gd name="connsiteX48" fmla="*/ 163782 w 193645"/>
                  <a:gd name="connsiteY48" fmla="*/ 7905 h 158962"/>
                  <a:gd name="connsiteX49" fmla="*/ 152303 w 193645"/>
                  <a:gd name="connsiteY49" fmla="*/ 4373 h 158962"/>
                  <a:gd name="connsiteX50" fmla="*/ 136991 w 193645"/>
                  <a:gd name="connsiteY50" fmla="*/ 9671 h 158962"/>
                  <a:gd name="connsiteX51" fmla="*/ 123445 w 193645"/>
                  <a:gd name="connsiteY51" fmla="*/ 17018 h 158962"/>
                  <a:gd name="connsiteX52" fmla="*/ 101088 w 193645"/>
                  <a:gd name="connsiteY52" fmla="*/ 19667 h 158962"/>
                  <a:gd name="connsiteX53" fmla="*/ 84893 w 193645"/>
                  <a:gd name="connsiteY53" fmla="*/ 16135 h 158962"/>
                  <a:gd name="connsiteX54" fmla="*/ 68698 w 193645"/>
                  <a:gd name="connsiteY54" fmla="*/ 14086 h 158962"/>
                  <a:gd name="connsiteX55" fmla="*/ 56937 w 193645"/>
                  <a:gd name="connsiteY55" fmla="*/ 17618 h 158962"/>
                  <a:gd name="connsiteX56" fmla="*/ 47807 w 193645"/>
                  <a:gd name="connsiteY56" fmla="*/ 22033 h 158962"/>
                  <a:gd name="connsiteX57" fmla="*/ 38093 w 193645"/>
                  <a:gd name="connsiteY57" fmla="*/ 16435 h 158962"/>
                  <a:gd name="connsiteX58" fmla="*/ 27797 w 193645"/>
                  <a:gd name="connsiteY58" fmla="*/ 19967 h 158962"/>
                  <a:gd name="connsiteX59" fmla="*/ 29846 w 193645"/>
                  <a:gd name="connsiteY59" fmla="*/ 29380 h 158962"/>
                  <a:gd name="connsiteX60" fmla="*/ 24548 w 193645"/>
                  <a:gd name="connsiteY60" fmla="*/ 33513 h 158962"/>
                  <a:gd name="connsiteX61" fmla="*/ 19850 w 193645"/>
                  <a:gd name="connsiteY61" fmla="*/ 42042 h 158962"/>
                  <a:gd name="connsiteX62" fmla="*/ 9536 w 193645"/>
                  <a:gd name="connsiteY62" fmla="*/ 44391 h 158962"/>
                  <a:gd name="connsiteX63" fmla="*/ 7453 w 193645"/>
                  <a:gd name="connsiteY63" fmla="*/ 43190 h 158962"/>
                  <a:gd name="connsiteX64" fmla="*/ 6128 w 193645"/>
                  <a:gd name="connsiteY64" fmla="*/ 55411 h 158962"/>
                  <a:gd name="connsiteX65" fmla="*/ 8653 w 193645"/>
                  <a:gd name="connsiteY65" fmla="*/ 71306 h 158962"/>
                  <a:gd name="connsiteX66" fmla="*/ 8389 w 193645"/>
                  <a:gd name="connsiteY66" fmla="*/ 81001 h 158962"/>
                  <a:gd name="connsiteX67" fmla="*/ 17643 w 193645"/>
                  <a:gd name="connsiteY67" fmla="*/ 84798 h 158962"/>
                  <a:gd name="connsiteX68" fmla="*/ 25714 w 193645"/>
                  <a:gd name="connsiteY68" fmla="*/ 91103 h 158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93645" h="158962">
                    <a:moveTo>
                      <a:pt x="25714" y="91103"/>
                    </a:moveTo>
                    <a:cubicBezTo>
                      <a:pt x="27267" y="93081"/>
                      <a:pt x="30799" y="97937"/>
                      <a:pt x="25943" y="102582"/>
                    </a:cubicBezTo>
                    <a:cubicBezTo>
                      <a:pt x="21086" y="107227"/>
                      <a:pt x="23735" y="111412"/>
                      <a:pt x="19532" y="112066"/>
                    </a:cubicBezTo>
                    <a:cubicBezTo>
                      <a:pt x="15329" y="112719"/>
                      <a:pt x="12256" y="113390"/>
                      <a:pt x="11585" y="115156"/>
                    </a:cubicBezTo>
                    <a:cubicBezTo>
                      <a:pt x="10914" y="116922"/>
                      <a:pt x="11144" y="122008"/>
                      <a:pt x="10049" y="124428"/>
                    </a:cubicBezTo>
                    <a:cubicBezTo>
                      <a:pt x="9106" y="127296"/>
                      <a:pt x="6445" y="129247"/>
                      <a:pt x="3426" y="129284"/>
                    </a:cubicBezTo>
                    <a:cubicBezTo>
                      <a:pt x="3142" y="129288"/>
                      <a:pt x="2861" y="129342"/>
                      <a:pt x="2596" y="129443"/>
                    </a:cubicBezTo>
                    <a:lnTo>
                      <a:pt x="2419" y="129443"/>
                    </a:lnTo>
                    <a:cubicBezTo>
                      <a:pt x="2206" y="129540"/>
                      <a:pt x="2014" y="129678"/>
                      <a:pt x="1854" y="129850"/>
                    </a:cubicBezTo>
                    <a:lnTo>
                      <a:pt x="1854" y="129850"/>
                    </a:lnTo>
                    <a:cubicBezTo>
                      <a:pt x="1685" y="130042"/>
                      <a:pt x="1543" y="130255"/>
                      <a:pt x="1431" y="130485"/>
                    </a:cubicBezTo>
                    <a:lnTo>
                      <a:pt x="1342" y="130662"/>
                    </a:lnTo>
                    <a:cubicBezTo>
                      <a:pt x="1236" y="130892"/>
                      <a:pt x="1148" y="131121"/>
                      <a:pt x="1059" y="131368"/>
                    </a:cubicBezTo>
                    <a:cubicBezTo>
                      <a:pt x="971" y="131616"/>
                      <a:pt x="1059" y="131368"/>
                      <a:pt x="1059" y="131368"/>
                    </a:cubicBezTo>
                    <a:cubicBezTo>
                      <a:pt x="1059" y="131368"/>
                      <a:pt x="901" y="131934"/>
                      <a:pt x="830" y="132216"/>
                    </a:cubicBezTo>
                    <a:cubicBezTo>
                      <a:pt x="671" y="132870"/>
                      <a:pt x="530" y="133541"/>
                      <a:pt x="335" y="134141"/>
                    </a:cubicBezTo>
                    <a:lnTo>
                      <a:pt x="335" y="134300"/>
                    </a:lnTo>
                    <a:cubicBezTo>
                      <a:pt x="245" y="134562"/>
                      <a:pt x="133" y="134816"/>
                      <a:pt x="0" y="135059"/>
                    </a:cubicBezTo>
                    <a:lnTo>
                      <a:pt x="88" y="135271"/>
                    </a:lnTo>
                    <a:cubicBezTo>
                      <a:pt x="848" y="135837"/>
                      <a:pt x="1748" y="136525"/>
                      <a:pt x="2402" y="137037"/>
                    </a:cubicBezTo>
                    <a:cubicBezTo>
                      <a:pt x="3726" y="138150"/>
                      <a:pt x="4168" y="143890"/>
                      <a:pt x="8812" y="145868"/>
                    </a:cubicBezTo>
                    <a:cubicBezTo>
                      <a:pt x="13457" y="147845"/>
                      <a:pt x="18737" y="154698"/>
                      <a:pt x="22711" y="156252"/>
                    </a:cubicBezTo>
                    <a:cubicBezTo>
                      <a:pt x="26685" y="157806"/>
                      <a:pt x="35303" y="162874"/>
                      <a:pt x="48318" y="153161"/>
                    </a:cubicBezTo>
                    <a:cubicBezTo>
                      <a:pt x="61334" y="143448"/>
                      <a:pt x="80337" y="133735"/>
                      <a:pt x="93141" y="124905"/>
                    </a:cubicBezTo>
                    <a:cubicBezTo>
                      <a:pt x="105944" y="116075"/>
                      <a:pt x="124046" y="110335"/>
                      <a:pt x="135525" y="103271"/>
                    </a:cubicBezTo>
                    <a:cubicBezTo>
                      <a:pt x="147004" y="96207"/>
                      <a:pt x="158484" y="88701"/>
                      <a:pt x="157601" y="80312"/>
                    </a:cubicBezTo>
                    <a:cubicBezTo>
                      <a:pt x="156718" y="71924"/>
                      <a:pt x="158484" y="68833"/>
                      <a:pt x="160691" y="62652"/>
                    </a:cubicBezTo>
                    <a:cubicBezTo>
                      <a:pt x="162899" y="56471"/>
                      <a:pt x="164665" y="55588"/>
                      <a:pt x="162899" y="51614"/>
                    </a:cubicBezTo>
                    <a:cubicBezTo>
                      <a:pt x="161133" y="47641"/>
                      <a:pt x="159808" y="44992"/>
                      <a:pt x="160250" y="39694"/>
                    </a:cubicBezTo>
                    <a:cubicBezTo>
                      <a:pt x="160691" y="34396"/>
                      <a:pt x="161574" y="25565"/>
                      <a:pt x="167755" y="23799"/>
                    </a:cubicBezTo>
                    <a:cubicBezTo>
                      <a:pt x="173936" y="22033"/>
                      <a:pt x="177027" y="22475"/>
                      <a:pt x="182767" y="15411"/>
                    </a:cubicBezTo>
                    <a:cubicBezTo>
                      <a:pt x="183137" y="14938"/>
                      <a:pt x="183532" y="14484"/>
                      <a:pt x="183950" y="14051"/>
                    </a:cubicBezTo>
                    <a:lnTo>
                      <a:pt x="184391" y="13592"/>
                    </a:lnTo>
                    <a:cubicBezTo>
                      <a:pt x="184656" y="13327"/>
                      <a:pt x="184921" y="13044"/>
                      <a:pt x="185204" y="12779"/>
                    </a:cubicBezTo>
                    <a:lnTo>
                      <a:pt x="185733" y="12285"/>
                    </a:lnTo>
                    <a:lnTo>
                      <a:pt x="186510" y="11596"/>
                    </a:lnTo>
                    <a:lnTo>
                      <a:pt x="187076" y="11119"/>
                    </a:lnTo>
                    <a:lnTo>
                      <a:pt x="187853" y="10501"/>
                    </a:lnTo>
                    <a:lnTo>
                      <a:pt x="188418" y="10060"/>
                    </a:lnTo>
                    <a:lnTo>
                      <a:pt x="189230" y="9459"/>
                    </a:lnTo>
                    <a:lnTo>
                      <a:pt x="189778" y="9071"/>
                    </a:lnTo>
                    <a:lnTo>
                      <a:pt x="190625" y="8488"/>
                    </a:lnTo>
                    <a:lnTo>
                      <a:pt x="191102" y="8152"/>
                    </a:lnTo>
                    <a:lnTo>
                      <a:pt x="192056" y="7534"/>
                    </a:lnTo>
                    <a:lnTo>
                      <a:pt x="192409" y="7305"/>
                    </a:lnTo>
                    <a:lnTo>
                      <a:pt x="193645" y="6528"/>
                    </a:lnTo>
                    <a:cubicBezTo>
                      <a:pt x="188065" y="-660"/>
                      <a:pt x="185981" y="-766"/>
                      <a:pt x="184374" y="841"/>
                    </a:cubicBezTo>
                    <a:cubicBezTo>
                      <a:pt x="182767" y="2448"/>
                      <a:pt x="179376" y="2007"/>
                      <a:pt x="175543" y="3773"/>
                    </a:cubicBezTo>
                    <a:cubicBezTo>
                      <a:pt x="171711" y="5539"/>
                      <a:pt x="167314" y="7905"/>
                      <a:pt x="163782" y="7905"/>
                    </a:cubicBezTo>
                    <a:cubicBezTo>
                      <a:pt x="159661" y="8097"/>
                      <a:pt x="155602" y="6849"/>
                      <a:pt x="152303" y="4373"/>
                    </a:cubicBezTo>
                    <a:cubicBezTo>
                      <a:pt x="147587" y="1124"/>
                      <a:pt x="141706" y="7022"/>
                      <a:pt x="136991" y="9671"/>
                    </a:cubicBezTo>
                    <a:cubicBezTo>
                      <a:pt x="132276" y="12320"/>
                      <a:pt x="126695" y="14969"/>
                      <a:pt x="123445" y="17018"/>
                    </a:cubicBezTo>
                    <a:cubicBezTo>
                      <a:pt x="120196" y="19066"/>
                      <a:pt x="106969" y="19084"/>
                      <a:pt x="101088" y="19667"/>
                    </a:cubicBezTo>
                    <a:cubicBezTo>
                      <a:pt x="95207" y="20250"/>
                      <a:pt x="88425" y="20850"/>
                      <a:pt x="84893" y="16135"/>
                    </a:cubicBezTo>
                    <a:cubicBezTo>
                      <a:pt x="81361" y="11420"/>
                      <a:pt x="73114" y="13786"/>
                      <a:pt x="68698" y="14086"/>
                    </a:cubicBezTo>
                    <a:cubicBezTo>
                      <a:pt x="64283" y="14387"/>
                      <a:pt x="60469" y="17618"/>
                      <a:pt x="56937" y="17618"/>
                    </a:cubicBezTo>
                    <a:cubicBezTo>
                      <a:pt x="53405" y="17618"/>
                      <a:pt x="53988" y="21433"/>
                      <a:pt x="47807" y="22033"/>
                    </a:cubicBezTo>
                    <a:cubicBezTo>
                      <a:pt x="41625" y="22634"/>
                      <a:pt x="42509" y="19967"/>
                      <a:pt x="38093" y="16435"/>
                    </a:cubicBezTo>
                    <a:cubicBezTo>
                      <a:pt x="33678" y="12903"/>
                      <a:pt x="28963" y="16435"/>
                      <a:pt x="27797" y="19967"/>
                    </a:cubicBezTo>
                    <a:cubicBezTo>
                      <a:pt x="26632" y="23499"/>
                      <a:pt x="27797" y="26448"/>
                      <a:pt x="29846" y="29380"/>
                    </a:cubicBezTo>
                    <a:cubicBezTo>
                      <a:pt x="31895" y="32312"/>
                      <a:pt x="28963" y="32630"/>
                      <a:pt x="24548" y="33513"/>
                    </a:cubicBezTo>
                    <a:cubicBezTo>
                      <a:pt x="20133" y="34396"/>
                      <a:pt x="20433" y="37327"/>
                      <a:pt x="19850" y="42042"/>
                    </a:cubicBezTo>
                    <a:cubicBezTo>
                      <a:pt x="19267" y="46758"/>
                      <a:pt x="11603" y="45875"/>
                      <a:pt x="9536" y="44391"/>
                    </a:cubicBezTo>
                    <a:cubicBezTo>
                      <a:pt x="8869" y="43947"/>
                      <a:pt x="8172" y="43545"/>
                      <a:pt x="7453" y="43190"/>
                    </a:cubicBezTo>
                    <a:cubicBezTo>
                      <a:pt x="5687" y="46599"/>
                      <a:pt x="3144" y="49442"/>
                      <a:pt x="6128" y="55411"/>
                    </a:cubicBezTo>
                    <a:cubicBezTo>
                      <a:pt x="9925" y="63005"/>
                      <a:pt x="6128" y="63005"/>
                      <a:pt x="8653" y="71306"/>
                    </a:cubicBezTo>
                    <a:cubicBezTo>
                      <a:pt x="10190" y="76304"/>
                      <a:pt x="9625" y="78264"/>
                      <a:pt x="8389" y="81001"/>
                    </a:cubicBezTo>
                    <a:cubicBezTo>
                      <a:pt x="11214" y="81566"/>
                      <a:pt x="15735" y="82767"/>
                      <a:pt x="17643" y="84798"/>
                    </a:cubicBezTo>
                    <a:cubicBezTo>
                      <a:pt x="20415" y="88012"/>
                      <a:pt x="24177" y="89107"/>
                      <a:pt x="25714" y="9110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EE54F928-049E-481F-911E-42ED5665563E}"/>
                  </a:ext>
                </a:extLst>
              </p:cNvPr>
              <p:cNvSpPr/>
              <p:nvPr/>
            </p:nvSpPr>
            <p:spPr>
              <a:xfrm>
                <a:off x="6998297" y="3405427"/>
                <a:ext cx="544232" cy="462294"/>
              </a:xfrm>
              <a:custGeom>
                <a:avLst/>
                <a:gdLst>
                  <a:gd name="connsiteX0" fmla="*/ 499014 w 544232"/>
                  <a:gd name="connsiteY0" fmla="*/ 437694 h 462294"/>
                  <a:gd name="connsiteX1" fmla="*/ 510776 w 544232"/>
                  <a:gd name="connsiteY1" fmla="*/ 422965 h 462294"/>
                  <a:gd name="connsiteX2" fmla="*/ 538149 w 544232"/>
                  <a:gd name="connsiteY2" fmla="*/ 414735 h 462294"/>
                  <a:gd name="connsiteX3" fmla="*/ 543748 w 544232"/>
                  <a:gd name="connsiteY3" fmla="*/ 402656 h 462294"/>
                  <a:gd name="connsiteX4" fmla="*/ 532569 w 544232"/>
                  <a:gd name="connsiteY4" fmla="*/ 395591 h 462294"/>
                  <a:gd name="connsiteX5" fmla="*/ 529620 w 544232"/>
                  <a:gd name="connsiteY5" fmla="*/ 374699 h 462294"/>
                  <a:gd name="connsiteX6" fmla="*/ 511376 w 544232"/>
                  <a:gd name="connsiteY6" fmla="*/ 360871 h 462294"/>
                  <a:gd name="connsiteX7" fmla="*/ 493716 w 544232"/>
                  <a:gd name="connsiteY7" fmla="*/ 342911 h 462294"/>
                  <a:gd name="connsiteX8" fmla="*/ 480171 w 544232"/>
                  <a:gd name="connsiteY8" fmla="*/ 322901 h 462294"/>
                  <a:gd name="connsiteX9" fmla="*/ 479217 w 544232"/>
                  <a:gd name="connsiteY9" fmla="*/ 322054 h 462294"/>
                  <a:gd name="connsiteX10" fmla="*/ 478969 w 544232"/>
                  <a:gd name="connsiteY10" fmla="*/ 321824 h 462294"/>
                  <a:gd name="connsiteX11" fmla="*/ 478405 w 544232"/>
                  <a:gd name="connsiteY11" fmla="*/ 321224 h 462294"/>
                  <a:gd name="connsiteX12" fmla="*/ 478192 w 544232"/>
                  <a:gd name="connsiteY12" fmla="*/ 320977 h 462294"/>
                  <a:gd name="connsiteX13" fmla="*/ 477680 w 544232"/>
                  <a:gd name="connsiteY13" fmla="*/ 320305 h 462294"/>
                  <a:gd name="connsiteX14" fmla="*/ 477575 w 544232"/>
                  <a:gd name="connsiteY14" fmla="*/ 320164 h 462294"/>
                  <a:gd name="connsiteX15" fmla="*/ 477080 w 544232"/>
                  <a:gd name="connsiteY15" fmla="*/ 319352 h 462294"/>
                  <a:gd name="connsiteX16" fmla="*/ 477080 w 544232"/>
                  <a:gd name="connsiteY16" fmla="*/ 319352 h 462294"/>
                  <a:gd name="connsiteX17" fmla="*/ 476762 w 544232"/>
                  <a:gd name="connsiteY17" fmla="*/ 318628 h 462294"/>
                  <a:gd name="connsiteX18" fmla="*/ 476762 w 544232"/>
                  <a:gd name="connsiteY18" fmla="*/ 318486 h 462294"/>
                  <a:gd name="connsiteX19" fmla="*/ 476567 w 544232"/>
                  <a:gd name="connsiteY19" fmla="*/ 317798 h 462294"/>
                  <a:gd name="connsiteX20" fmla="*/ 476568 w 544232"/>
                  <a:gd name="connsiteY20" fmla="*/ 317798 h 462294"/>
                  <a:gd name="connsiteX21" fmla="*/ 476462 w 544232"/>
                  <a:gd name="connsiteY21" fmla="*/ 316243 h 462294"/>
                  <a:gd name="connsiteX22" fmla="*/ 476462 w 544232"/>
                  <a:gd name="connsiteY22" fmla="*/ 316243 h 462294"/>
                  <a:gd name="connsiteX23" fmla="*/ 476586 w 544232"/>
                  <a:gd name="connsiteY23" fmla="*/ 315467 h 462294"/>
                  <a:gd name="connsiteX24" fmla="*/ 476586 w 544232"/>
                  <a:gd name="connsiteY24" fmla="*/ 315467 h 462294"/>
                  <a:gd name="connsiteX25" fmla="*/ 482696 w 544232"/>
                  <a:gd name="connsiteY25" fmla="*/ 307943 h 462294"/>
                  <a:gd name="connsiteX26" fmla="*/ 482696 w 544232"/>
                  <a:gd name="connsiteY26" fmla="*/ 307943 h 462294"/>
                  <a:gd name="connsiteX27" fmla="*/ 482855 w 544232"/>
                  <a:gd name="connsiteY27" fmla="*/ 307819 h 462294"/>
                  <a:gd name="connsiteX28" fmla="*/ 483102 w 544232"/>
                  <a:gd name="connsiteY28" fmla="*/ 307608 h 462294"/>
                  <a:gd name="connsiteX29" fmla="*/ 483208 w 544232"/>
                  <a:gd name="connsiteY29" fmla="*/ 307519 h 462294"/>
                  <a:gd name="connsiteX30" fmla="*/ 483473 w 544232"/>
                  <a:gd name="connsiteY30" fmla="*/ 307272 h 462294"/>
                  <a:gd name="connsiteX31" fmla="*/ 491420 w 544232"/>
                  <a:gd name="connsiteY31" fmla="*/ 298442 h 462294"/>
                  <a:gd name="connsiteX32" fmla="*/ 500851 w 544232"/>
                  <a:gd name="connsiteY32" fmla="*/ 289612 h 462294"/>
                  <a:gd name="connsiteX33" fmla="*/ 502899 w 544232"/>
                  <a:gd name="connsiteY33" fmla="*/ 277532 h 462294"/>
                  <a:gd name="connsiteX34" fmla="*/ 493487 w 544232"/>
                  <a:gd name="connsiteY34" fmla="*/ 269002 h 462294"/>
                  <a:gd name="connsiteX35" fmla="*/ 477292 w 544232"/>
                  <a:gd name="connsiteY35" fmla="*/ 267536 h 462294"/>
                  <a:gd name="connsiteX36" fmla="*/ 472594 w 544232"/>
                  <a:gd name="connsiteY36" fmla="*/ 256640 h 462294"/>
                  <a:gd name="connsiteX37" fmla="*/ 475243 w 544232"/>
                  <a:gd name="connsiteY37" fmla="*/ 241629 h 462294"/>
                  <a:gd name="connsiteX38" fmla="*/ 471411 w 544232"/>
                  <a:gd name="connsiteY38" fmla="*/ 233381 h 462294"/>
                  <a:gd name="connsiteX39" fmla="*/ 468179 w 544232"/>
                  <a:gd name="connsiteY39" fmla="*/ 224551 h 462294"/>
                  <a:gd name="connsiteX40" fmla="*/ 466696 w 544232"/>
                  <a:gd name="connsiteY40" fmla="*/ 216321 h 462294"/>
                  <a:gd name="connsiteX41" fmla="*/ 474643 w 544232"/>
                  <a:gd name="connsiteY41" fmla="*/ 206608 h 462294"/>
                  <a:gd name="connsiteX42" fmla="*/ 468762 w 544232"/>
                  <a:gd name="connsiteY42" fmla="*/ 201010 h 462294"/>
                  <a:gd name="connsiteX43" fmla="*/ 466696 w 544232"/>
                  <a:gd name="connsiteY43" fmla="*/ 186882 h 462294"/>
                  <a:gd name="connsiteX44" fmla="*/ 472877 w 544232"/>
                  <a:gd name="connsiteY44" fmla="*/ 179235 h 462294"/>
                  <a:gd name="connsiteX45" fmla="*/ 474643 w 544232"/>
                  <a:gd name="connsiteY45" fmla="*/ 172171 h 462294"/>
                  <a:gd name="connsiteX46" fmla="*/ 479941 w 544232"/>
                  <a:gd name="connsiteY46" fmla="*/ 163623 h 462294"/>
                  <a:gd name="connsiteX47" fmla="*/ 481424 w 544232"/>
                  <a:gd name="connsiteY47" fmla="*/ 152444 h 462294"/>
                  <a:gd name="connsiteX48" fmla="*/ 484956 w 544232"/>
                  <a:gd name="connsiteY48" fmla="*/ 143314 h 462294"/>
                  <a:gd name="connsiteX49" fmla="*/ 485380 w 544232"/>
                  <a:gd name="connsiteY49" fmla="*/ 141989 h 462294"/>
                  <a:gd name="connsiteX50" fmla="*/ 485380 w 544232"/>
                  <a:gd name="connsiteY50" fmla="*/ 141689 h 462294"/>
                  <a:gd name="connsiteX51" fmla="*/ 485592 w 544232"/>
                  <a:gd name="connsiteY51" fmla="*/ 140223 h 462294"/>
                  <a:gd name="connsiteX52" fmla="*/ 485592 w 544232"/>
                  <a:gd name="connsiteY52" fmla="*/ 140135 h 462294"/>
                  <a:gd name="connsiteX53" fmla="*/ 485592 w 544232"/>
                  <a:gd name="connsiteY53" fmla="*/ 138581 h 462294"/>
                  <a:gd name="connsiteX54" fmla="*/ 485592 w 544232"/>
                  <a:gd name="connsiteY54" fmla="*/ 138369 h 462294"/>
                  <a:gd name="connsiteX55" fmla="*/ 485592 w 544232"/>
                  <a:gd name="connsiteY55" fmla="*/ 136603 h 462294"/>
                  <a:gd name="connsiteX56" fmla="*/ 485451 w 544232"/>
                  <a:gd name="connsiteY56" fmla="*/ 135225 h 462294"/>
                  <a:gd name="connsiteX57" fmla="*/ 485451 w 544232"/>
                  <a:gd name="connsiteY57" fmla="*/ 135119 h 462294"/>
                  <a:gd name="connsiteX58" fmla="*/ 485257 w 544232"/>
                  <a:gd name="connsiteY58" fmla="*/ 133865 h 462294"/>
                  <a:gd name="connsiteX59" fmla="*/ 485257 w 544232"/>
                  <a:gd name="connsiteY59" fmla="*/ 133865 h 462294"/>
                  <a:gd name="connsiteX60" fmla="*/ 484144 w 544232"/>
                  <a:gd name="connsiteY60" fmla="*/ 128744 h 462294"/>
                  <a:gd name="connsiteX61" fmla="*/ 484056 w 544232"/>
                  <a:gd name="connsiteY61" fmla="*/ 128302 h 462294"/>
                  <a:gd name="connsiteX62" fmla="*/ 485822 w 544232"/>
                  <a:gd name="connsiteY62" fmla="*/ 119472 h 462294"/>
                  <a:gd name="connsiteX63" fmla="*/ 483455 w 544232"/>
                  <a:gd name="connsiteY63" fmla="*/ 112408 h 462294"/>
                  <a:gd name="connsiteX64" fmla="*/ 482572 w 544232"/>
                  <a:gd name="connsiteY64" fmla="*/ 104178 h 462294"/>
                  <a:gd name="connsiteX65" fmla="*/ 463146 w 544232"/>
                  <a:gd name="connsiteY65" fmla="*/ 103295 h 462294"/>
                  <a:gd name="connsiteX66" fmla="*/ 449901 w 544232"/>
                  <a:gd name="connsiteY66" fmla="*/ 92399 h 462294"/>
                  <a:gd name="connsiteX67" fmla="*/ 439304 w 544232"/>
                  <a:gd name="connsiteY67" fmla="*/ 86518 h 462294"/>
                  <a:gd name="connsiteX68" fmla="*/ 428126 w 544232"/>
                  <a:gd name="connsiteY68" fmla="*/ 75039 h 462294"/>
                  <a:gd name="connsiteX69" fmla="*/ 406050 w 544232"/>
                  <a:gd name="connsiteY69" fmla="*/ 70023 h 462294"/>
                  <a:gd name="connsiteX70" fmla="*/ 392505 w 544232"/>
                  <a:gd name="connsiteY70" fmla="*/ 64725 h 462294"/>
                  <a:gd name="connsiteX71" fmla="*/ 378977 w 544232"/>
                  <a:gd name="connsiteY71" fmla="*/ 60610 h 462294"/>
                  <a:gd name="connsiteX72" fmla="*/ 367498 w 544232"/>
                  <a:gd name="connsiteY72" fmla="*/ 52363 h 462294"/>
                  <a:gd name="connsiteX73" fmla="*/ 358950 w 544232"/>
                  <a:gd name="connsiteY73" fmla="*/ 49131 h 462294"/>
                  <a:gd name="connsiteX74" fmla="*/ 346588 w 544232"/>
                  <a:gd name="connsiteY74" fmla="*/ 54129 h 462294"/>
                  <a:gd name="connsiteX75" fmla="*/ 329810 w 544232"/>
                  <a:gd name="connsiteY75" fmla="*/ 55895 h 462294"/>
                  <a:gd name="connsiteX76" fmla="*/ 316565 w 544232"/>
                  <a:gd name="connsiteY76" fmla="*/ 58262 h 462294"/>
                  <a:gd name="connsiteX77" fmla="*/ 307735 w 544232"/>
                  <a:gd name="connsiteY77" fmla="*/ 63259 h 462294"/>
                  <a:gd name="connsiteX78" fmla="*/ 300671 w 544232"/>
                  <a:gd name="connsiteY78" fmla="*/ 73273 h 462294"/>
                  <a:gd name="connsiteX79" fmla="*/ 293324 w 544232"/>
                  <a:gd name="connsiteY79" fmla="*/ 77688 h 462294"/>
                  <a:gd name="connsiteX80" fmla="*/ 282128 w 544232"/>
                  <a:gd name="connsiteY80" fmla="*/ 80920 h 462294"/>
                  <a:gd name="connsiteX81" fmla="*/ 277006 w 544232"/>
                  <a:gd name="connsiteY81" fmla="*/ 80249 h 462294"/>
                  <a:gd name="connsiteX82" fmla="*/ 280538 w 544232"/>
                  <a:gd name="connsiteY82" fmla="*/ 86836 h 462294"/>
                  <a:gd name="connsiteX83" fmla="*/ 280538 w 544232"/>
                  <a:gd name="connsiteY83" fmla="*/ 86836 h 462294"/>
                  <a:gd name="connsiteX84" fmla="*/ 280715 w 544232"/>
                  <a:gd name="connsiteY84" fmla="*/ 87419 h 462294"/>
                  <a:gd name="connsiteX85" fmla="*/ 280715 w 544232"/>
                  <a:gd name="connsiteY85" fmla="*/ 87595 h 462294"/>
                  <a:gd name="connsiteX86" fmla="*/ 280821 w 544232"/>
                  <a:gd name="connsiteY86" fmla="*/ 88213 h 462294"/>
                  <a:gd name="connsiteX87" fmla="*/ 280821 w 544232"/>
                  <a:gd name="connsiteY87" fmla="*/ 88496 h 462294"/>
                  <a:gd name="connsiteX88" fmla="*/ 280821 w 544232"/>
                  <a:gd name="connsiteY88" fmla="*/ 89220 h 462294"/>
                  <a:gd name="connsiteX89" fmla="*/ 280821 w 544232"/>
                  <a:gd name="connsiteY89" fmla="*/ 89573 h 462294"/>
                  <a:gd name="connsiteX90" fmla="*/ 280821 w 544232"/>
                  <a:gd name="connsiteY90" fmla="*/ 90862 h 462294"/>
                  <a:gd name="connsiteX91" fmla="*/ 260953 w 544232"/>
                  <a:gd name="connsiteY91" fmla="*/ 93512 h 462294"/>
                  <a:gd name="connsiteX92" fmla="*/ 246383 w 544232"/>
                  <a:gd name="connsiteY92" fmla="*/ 98368 h 462294"/>
                  <a:gd name="connsiteX93" fmla="*/ 232255 w 544232"/>
                  <a:gd name="connsiteY93" fmla="*/ 102342 h 462294"/>
                  <a:gd name="connsiteX94" fmla="*/ 213711 w 544232"/>
                  <a:gd name="connsiteY94" fmla="*/ 101459 h 462294"/>
                  <a:gd name="connsiteX95" fmla="*/ 195610 w 544232"/>
                  <a:gd name="connsiteY95" fmla="*/ 95719 h 462294"/>
                  <a:gd name="connsiteX96" fmla="*/ 175742 w 544232"/>
                  <a:gd name="connsiteY96" fmla="*/ 79383 h 462294"/>
                  <a:gd name="connsiteX97" fmla="*/ 162055 w 544232"/>
                  <a:gd name="connsiteY97" fmla="*/ 73202 h 462294"/>
                  <a:gd name="connsiteX98" fmla="*/ 147044 w 544232"/>
                  <a:gd name="connsiteY98" fmla="*/ 69670 h 462294"/>
                  <a:gd name="connsiteX99" fmla="*/ 139538 w 544232"/>
                  <a:gd name="connsiteY99" fmla="*/ 52451 h 462294"/>
                  <a:gd name="connsiteX100" fmla="*/ 138337 w 544232"/>
                  <a:gd name="connsiteY100" fmla="*/ 45087 h 462294"/>
                  <a:gd name="connsiteX101" fmla="*/ 126876 w 544232"/>
                  <a:gd name="connsiteY101" fmla="*/ 43762 h 462294"/>
                  <a:gd name="connsiteX102" fmla="*/ 119812 w 544232"/>
                  <a:gd name="connsiteY102" fmla="*/ 38765 h 462294"/>
                  <a:gd name="connsiteX103" fmla="*/ 112748 w 544232"/>
                  <a:gd name="connsiteY103" fmla="*/ 34049 h 462294"/>
                  <a:gd name="connsiteX104" fmla="*/ 116580 w 544232"/>
                  <a:gd name="connsiteY104" fmla="*/ 26402 h 462294"/>
                  <a:gd name="connsiteX105" fmla="*/ 117163 w 544232"/>
                  <a:gd name="connsiteY105" fmla="*/ 16972 h 462294"/>
                  <a:gd name="connsiteX106" fmla="*/ 118046 w 544232"/>
                  <a:gd name="connsiteY106" fmla="*/ 8142 h 462294"/>
                  <a:gd name="connsiteX107" fmla="*/ 108633 w 544232"/>
                  <a:gd name="connsiteY107" fmla="*/ 3444 h 462294"/>
                  <a:gd name="connsiteX108" fmla="*/ 97736 w 544232"/>
                  <a:gd name="connsiteY108" fmla="*/ 8442 h 462294"/>
                  <a:gd name="connsiteX109" fmla="*/ 86257 w 544232"/>
                  <a:gd name="connsiteY109" fmla="*/ 15806 h 462294"/>
                  <a:gd name="connsiteX110" fmla="*/ 72429 w 544232"/>
                  <a:gd name="connsiteY110" fmla="*/ 27568 h 462294"/>
                  <a:gd name="connsiteX111" fmla="*/ 71475 w 544232"/>
                  <a:gd name="connsiteY111" fmla="*/ 28239 h 462294"/>
                  <a:gd name="connsiteX112" fmla="*/ 71475 w 544232"/>
                  <a:gd name="connsiteY112" fmla="*/ 28239 h 462294"/>
                  <a:gd name="connsiteX113" fmla="*/ 70345 w 544232"/>
                  <a:gd name="connsiteY113" fmla="*/ 28945 h 462294"/>
                  <a:gd name="connsiteX114" fmla="*/ 70345 w 544232"/>
                  <a:gd name="connsiteY114" fmla="*/ 28945 h 462294"/>
                  <a:gd name="connsiteX115" fmla="*/ 69250 w 544232"/>
                  <a:gd name="connsiteY115" fmla="*/ 29528 h 462294"/>
                  <a:gd name="connsiteX116" fmla="*/ 69250 w 544232"/>
                  <a:gd name="connsiteY116" fmla="*/ 29528 h 462294"/>
                  <a:gd name="connsiteX117" fmla="*/ 68155 w 544232"/>
                  <a:gd name="connsiteY117" fmla="*/ 29987 h 462294"/>
                  <a:gd name="connsiteX118" fmla="*/ 68155 w 544232"/>
                  <a:gd name="connsiteY118" fmla="*/ 29987 h 462294"/>
                  <a:gd name="connsiteX119" fmla="*/ 67078 w 544232"/>
                  <a:gd name="connsiteY119" fmla="*/ 30341 h 462294"/>
                  <a:gd name="connsiteX120" fmla="*/ 67078 w 544232"/>
                  <a:gd name="connsiteY120" fmla="*/ 30341 h 462294"/>
                  <a:gd name="connsiteX121" fmla="*/ 66001 w 544232"/>
                  <a:gd name="connsiteY121" fmla="*/ 30605 h 462294"/>
                  <a:gd name="connsiteX122" fmla="*/ 65912 w 544232"/>
                  <a:gd name="connsiteY122" fmla="*/ 30605 h 462294"/>
                  <a:gd name="connsiteX123" fmla="*/ 64835 w 544232"/>
                  <a:gd name="connsiteY123" fmla="*/ 30817 h 462294"/>
                  <a:gd name="connsiteX124" fmla="*/ 64747 w 544232"/>
                  <a:gd name="connsiteY124" fmla="*/ 30817 h 462294"/>
                  <a:gd name="connsiteX125" fmla="*/ 63669 w 544232"/>
                  <a:gd name="connsiteY125" fmla="*/ 30959 h 462294"/>
                  <a:gd name="connsiteX126" fmla="*/ 63669 w 544232"/>
                  <a:gd name="connsiteY126" fmla="*/ 30959 h 462294"/>
                  <a:gd name="connsiteX127" fmla="*/ 62592 w 544232"/>
                  <a:gd name="connsiteY127" fmla="*/ 30959 h 462294"/>
                  <a:gd name="connsiteX128" fmla="*/ 61444 w 544232"/>
                  <a:gd name="connsiteY128" fmla="*/ 30959 h 462294"/>
                  <a:gd name="connsiteX129" fmla="*/ 55087 w 544232"/>
                  <a:gd name="connsiteY129" fmla="*/ 30623 h 462294"/>
                  <a:gd name="connsiteX130" fmla="*/ 55087 w 544232"/>
                  <a:gd name="connsiteY130" fmla="*/ 30623 h 462294"/>
                  <a:gd name="connsiteX131" fmla="*/ 54027 w 544232"/>
                  <a:gd name="connsiteY131" fmla="*/ 30623 h 462294"/>
                  <a:gd name="connsiteX132" fmla="*/ 40199 w 544232"/>
                  <a:gd name="connsiteY132" fmla="*/ 26491 h 462294"/>
                  <a:gd name="connsiteX133" fmla="*/ 33718 w 544232"/>
                  <a:gd name="connsiteY133" fmla="*/ 20610 h 462294"/>
                  <a:gd name="connsiteX134" fmla="*/ 24887 w 544232"/>
                  <a:gd name="connsiteY134" fmla="*/ 7947 h 462294"/>
                  <a:gd name="connsiteX135" fmla="*/ 19589 w 544232"/>
                  <a:gd name="connsiteY135" fmla="*/ 601 h 462294"/>
                  <a:gd name="connsiteX136" fmla="*/ 18318 w 544232"/>
                  <a:gd name="connsiteY136" fmla="*/ 124 h 462294"/>
                  <a:gd name="connsiteX137" fmla="*/ 17417 w 544232"/>
                  <a:gd name="connsiteY137" fmla="*/ 0 h 462294"/>
                  <a:gd name="connsiteX138" fmla="*/ 17117 w 544232"/>
                  <a:gd name="connsiteY138" fmla="*/ 0 h 462294"/>
                  <a:gd name="connsiteX139" fmla="*/ 15987 w 544232"/>
                  <a:gd name="connsiteY139" fmla="*/ 124 h 462294"/>
                  <a:gd name="connsiteX140" fmla="*/ 15987 w 544232"/>
                  <a:gd name="connsiteY140" fmla="*/ 124 h 462294"/>
                  <a:gd name="connsiteX141" fmla="*/ 14927 w 544232"/>
                  <a:gd name="connsiteY141" fmla="*/ 512 h 462294"/>
                  <a:gd name="connsiteX142" fmla="*/ 11642 w 544232"/>
                  <a:gd name="connsiteY142" fmla="*/ 4751 h 462294"/>
                  <a:gd name="connsiteX143" fmla="*/ 3695 w 544232"/>
                  <a:gd name="connsiteY143" fmla="*/ 11515 h 462294"/>
                  <a:gd name="connsiteX144" fmla="*/ 4278 w 544232"/>
                  <a:gd name="connsiteY144" fmla="*/ 26526 h 462294"/>
                  <a:gd name="connsiteX145" fmla="*/ 7227 w 544232"/>
                  <a:gd name="connsiteY145" fmla="*/ 36239 h 462294"/>
                  <a:gd name="connsiteX146" fmla="*/ 11059 w 544232"/>
                  <a:gd name="connsiteY146" fmla="*/ 47718 h 462294"/>
                  <a:gd name="connsiteX147" fmla="*/ 5761 w 544232"/>
                  <a:gd name="connsiteY147" fmla="*/ 60081 h 462294"/>
                  <a:gd name="connsiteX148" fmla="*/ 14591 w 544232"/>
                  <a:gd name="connsiteY148" fmla="*/ 71860 h 462294"/>
                  <a:gd name="connsiteX149" fmla="*/ 19006 w 544232"/>
                  <a:gd name="connsiteY149" fmla="*/ 78624 h 462294"/>
                  <a:gd name="connsiteX150" fmla="*/ 20508 w 544232"/>
                  <a:gd name="connsiteY150" fmla="*/ 80090 h 462294"/>
                  <a:gd name="connsiteX151" fmla="*/ 22274 w 544232"/>
                  <a:gd name="connsiteY151" fmla="*/ 77017 h 462294"/>
                  <a:gd name="connsiteX152" fmla="*/ 20508 w 544232"/>
                  <a:gd name="connsiteY152" fmla="*/ 80090 h 462294"/>
                  <a:gd name="connsiteX153" fmla="*/ 23121 w 544232"/>
                  <a:gd name="connsiteY153" fmla="*/ 88337 h 462294"/>
                  <a:gd name="connsiteX154" fmla="*/ 29002 w 544232"/>
                  <a:gd name="connsiteY154" fmla="*/ 106598 h 462294"/>
                  <a:gd name="connsiteX155" fmla="*/ 35184 w 544232"/>
                  <a:gd name="connsiteY155" fmla="*/ 117477 h 462294"/>
                  <a:gd name="connsiteX156" fmla="*/ 41082 w 544232"/>
                  <a:gd name="connsiteY156" fmla="*/ 124541 h 462294"/>
                  <a:gd name="connsiteX157" fmla="*/ 56376 w 544232"/>
                  <a:gd name="connsiteY157" fmla="*/ 128673 h 462294"/>
                  <a:gd name="connsiteX158" fmla="*/ 60791 w 544232"/>
                  <a:gd name="connsiteY158" fmla="*/ 134554 h 462294"/>
                  <a:gd name="connsiteX159" fmla="*/ 54910 w 544232"/>
                  <a:gd name="connsiteY159" fmla="*/ 139852 h 462294"/>
                  <a:gd name="connsiteX160" fmla="*/ 59625 w 544232"/>
                  <a:gd name="connsiteY160" fmla="*/ 146616 h 462294"/>
                  <a:gd name="connsiteX161" fmla="*/ 53444 w 544232"/>
                  <a:gd name="connsiteY161" fmla="*/ 153680 h 462294"/>
                  <a:gd name="connsiteX162" fmla="*/ 44014 w 544232"/>
                  <a:gd name="connsiteY162" fmla="*/ 167226 h 462294"/>
                  <a:gd name="connsiteX163" fmla="*/ 40482 w 544232"/>
                  <a:gd name="connsiteY163" fmla="*/ 183703 h 462294"/>
                  <a:gd name="connsiteX164" fmla="*/ 43131 w 544232"/>
                  <a:gd name="connsiteY164" fmla="*/ 193133 h 462294"/>
                  <a:gd name="connsiteX165" fmla="*/ 54327 w 544232"/>
                  <a:gd name="connsiteY165" fmla="*/ 203730 h 462294"/>
                  <a:gd name="connsiteX166" fmla="*/ 57259 w 544232"/>
                  <a:gd name="connsiteY166" fmla="*/ 216374 h 462294"/>
                  <a:gd name="connsiteX167" fmla="*/ 69038 w 544232"/>
                  <a:gd name="connsiteY167" fmla="*/ 222273 h 462294"/>
                  <a:gd name="connsiteX168" fmla="*/ 86699 w 544232"/>
                  <a:gd name="connsiteY168" fmla="*/ 233452 h 462294"/>
                  <a:gd name="connsiteX169" fmla="*/ 101410 w 544232"/>
                  <a:gd name="connsiteY169" fmla="*/ 248463 h 462294"/>
                  <a:gd name="connsiteX170" fmla="*/ 107591 w 544232"/>
                  <a:gd name="connsiteY170" fmla="*/ 259059 h 462294"/>
                  <a:gd name="connsiteX171" fmla="*/ 103176 w 544232"/>
                  <a:gd name="connsiteY171" fmla="*/ 264658 h 462294"/>
                  <a:gd name="connsiteX172" fmla="*/ 107308 w 544232"/>
                  <a:gd name="connsiteY172" fmla="*/ 280835 h 462294"/>
                  <a:gd name="connsiteX173" fmla="*/ 111723 w 544232"/>
                  <a:gd name="connsiteY173" fmla="*/ 289382 h 462294"/>
                  <a:gd name="connsiteX174" fmla="*/ 116721 w 544232"/>
                  <a:gd name="connsiteY174" fmla="*/ 299378 h 462294"/>
                  <a:gd name="connsiteX175" fmla="*/ 125851 w 544232"/>
                  <a:gd name="connsiteY175" fmla="*/ 308208 h 462294"/>
                  <a:gd name="connsiteX176" fmla="*/ 130990 w 544232"/>
                  <a:gd name="connsiteY176" fmla="*/ 314266 h 462294"/>
                  <a:gd name="connsiteX177" fmla="*/ 130991 w 544232"/>
                  <a:gd name="connsiteY177" fmla="*/ 314266 h 462294"/>
                  <a:gd name="connsiteX178" fmla="*/ 137949 w 544232"/>
                  <a:gd name="connsiteY178" fmla="*/ 306053 h 462294"/>
                  <a:gd name="connsiteX179" fmla="*/ 146779 w 544232"/>
                  <a:gd name="connsiteY179" fmla="*/ 307307 h 462294"/>
                  <a:gd name="connsiteX180" fmla="*/ 163239 w 544232"/>
                  <a:gd name="connsiteY180" fmla="*/ 307943 h 462294"/>
                  <a:gd name="connsiteX181" fmla="*/ 178426 w 544232"/>
                  <a:gd name="connsiteY181" fmla="*/ 319334 h 462294"/>
                  <a:gd name="connsiteX182" fmla="*/ 191089 w 544232"/>
                  <a:gd name="connsiteY182" fmla="*/ 337683 h 462294"/>
                  <a:gd name="connsiteX183" fmla="*/ 199919 w 544232"/>
                  <a:gd name="connsiteY183" fmla="*/ 364262 h 462294"/>
                  <a:gd name="connsiteX184" fmla="*/ 232820 w 544232"/>
                  <a:gd name="connsiteY184" fmla="*/ 383247 h 462294"/>
                  <a:gd name="connsiteX185" fmla="*/ 251805 w 544232"/>
                  <a:gd name="connsiteY185" fmla="*/ 399141 h 462294"/>
                  <a:gd name="connsiteX186" fmla="*/ 280291 w 544232"/>
                  <a:gd name="connsiteY186" fmla="*/ 413057 h 462294"/>
                  <a:gd name="connsiteX187" fmla="*/ 303073 w 544232"/>
                  <a:gd name="connsiteY187" fmla="*/ 416236 h 462294"/>
                  <a:gd name="connsiteX188" fmla="*/ 322058 w 544232"/>
                  <a:gd name="connsiteY188" fmla="*/ 413693 h 462294"/>
                  <a:gd name="connsiteX189" fmla="*/ 341678 w 544232"/>
                  <a:gd name="connsiteY189" fmla="*/ 403574 h 462294"/>
                  <a:gd name="connsiteX190" fmla="*/ 360663 w 544232"/>
                  <a:gd name="connsiteY190" fmla="*/ 402302 h 462294"/>
                  <a:gd name="connsiteX191" fmla="*/ 368875 w 544232"/>
                  <a:gd name="connsiteY191" fmla="*/ 423194 h 462294"/>
                  <a:gd name="connsiteX192" fmla="*/ 373326 w 544232"/>
                  <a:gd name="connsiteY192" fmla="*/ 437111 h 462294"/>
                  <a:gd name="connsiteX193" fmla="*/ 402430 w 544232"/>
                  <a:gd name="connsiteY193" fmla="*/ 447866 h 462294"/>
                  <a:gd name="connsiteX194" fmla="*/ 423940 w 544232"/>
                  <a:gd name="connsiteY194" fmla="*/ 453570 h 462294"/>
                  <a:gd name="connsiteX195" fmla="*/ 459384 w 544232"/>
                  <a:gd name="connsiteY195" fmla="*/ 454206 h 462294"/>
                  <a:gd name="connsiteX196" fmla="*/ 492285 w 544232"/>
                  <a:gd name="connsiteY196" fmla="*/ 461800 h 462294"/>
                  <a:gd name="connsiteX197" fmla="*/ 496312 w 544232"/>
                  <a:gd name="connsiteY197" fmla="*/ 462294 h 462294"/>
                  <a:gd name="connsiteX198" fmla="*/ 496665 w 544232"/>
                  <a:gd name="connsiteY198" fmla="*/ 457226 h 462294"/>
                  <a:gd name="connsiteX199" fmla="*/ 499014 w 544232"/>
                  <a:gd name="connsiteY199" fmla="*/ 437694 h 462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</a:cxnLst>
                <a:rect l="l" t="t" r="r" b="b"/>
                <a:pathLst>
                  <a:path w="544232" h="462294">
                    <a:moveTo>
                      <a:pt x="499014" y="437694"/>
                    </a:moveTo>
                    <a:cubicBezTo>
                      <a:pt x="499597" y="433561"/>
                      <a:pt x="505195" y="431795"/>
                      <a:pt x="510776" y="422965"/>
                    </a:cubicBezTo>
                    <a:cubicBezTo>
                      <a:pt x="516357" y="414135"/>
                      <a:pt x="534035" y="415901"/>
                      <a:pt x="538149" y="414735"/>
                    </a:cubicBezTo>
                    <a:cubicBezTo>
                      <a:pt x="542264" y="413569"/>
                      <a:pt x="541099" y="407671"/>
                      <a:pt x="543748" y="402656"/>
                    </a:cubicBezTo>
                    <a:cubicBezTo>
                      <a:pt x="546397" y="397640"/>
                      <a:pt x="537567" y="398541"/>
                      <a:pt x="532569" y="395591"/>
                    </a:cubicBezTo>
                    <a:cubicBezTo>
                      <a:pt x="527571" y="392642"/>
                      <a:pt x="529620" y="384412"/>
                      <a:pt x="529620" y="374699"/>
                    </a:cubicBezTo>
                    <a:cubicBezTo>
                      <a:pt x="529620" y="364986"/>
                      <a:pt x="519606" y="362920"/>
                      <a:pt x="511376" y="360871"/>
                    </a:cubicBezTo>
                    <a:cubicBezTo>
                      <a:pt x="503147" y="358822"/>
                      <a:pt x="495182" y="347626"/>
                      <a:pt x="493716" y="342911"/>
                    </a:cubicBezTo>
                    <a:cubicBezTo>
                      <a:pt x="491449" y="334967"/>
                      <a:pt x="486703" y="327957"/>
                      <a:pt x="480171" y="322901"/>
                    </a:cubicBezTo>
                    <a:cubicBezTo>
                      <a:pt x="479817" y="322619"/>
                      <a:pt x="479517" y="322336"/>
                      <a:pt x="479217" y="322054"/>
                    </a:cubicBezTo>
                    <a:lnTo>
                      <a:pt x="478969" y="321824"/>
                    </a:lnTo>
                    <a:lnTo>
                      <a:pt x="478405" y="321224"/>
                    </a:lnTo>
                    <a:lnTo>
                      <a:pt x="478192" y="320977"/>
                    </a:lnTo>
                    <a:cubicBezTo>
                      <a:pt x="478005" y="320766"/>
                      <a:pt x="477834" y="320542"/>
                      <a:pt x="477680" y="320305"/>
                    </a:cubicBezTo>
                    <a:lnTo>
                      <a:pt x="477575" y="320164"/>
                    </a:lnTo>
                    <a:cubicBezTo>
                      <a:pt x="477390" y="319905"/>
                      <a:pt x="477225" y="319634"/>
                      <a:pt x="477080" y="319352"/>
                    </a:cubicBezTo>
                    <a:lnTo>
                      <a:pt x="477080" y="319352"/>
                    </a:lnTo>
                    <a:cubicBezTo>
                      <a:pt x="476956" y="319119"/>
                      <a:pt x="476850" y="318877"/>
                      <a:pt x="476762" y="318628"/>
                    </a:cubicBezTo>
                    <a:lnTo>
                      <a:pt x="476762" y="318486"/>
                    </a:lnTo>
                    <a:cubicBezTo>
                      <a:pt x="476673" y="318264"/>
                      <a:pt x="476607" y="318033"/>
                      <a:pt x="476567" y="317798"/>
                    </a:cubicBezTo>
                    <a:lnTo>
                      <a:pt x="476568" y="317798"/>
                    </a:lnTo>
                    <a:cubicBezTo>
                      <a:pt x="476463" y="317287"/>
                      <a:pt x="476427" y="316764"/>
                      <a:pt x="476462" y="316243"/>
                    </a:cubicBezTo>
                    <a:lnTo>
                      <a:pt x="476462" y="316243"/>
                    </a:lnTo>
                    <a:cubicBezTo>
                      <a:pt x="476462" y="315979"/>
                      <a:pt x="476462" y="315731"/>
                      <a:pt x="476586" y="315467"/>
                    </a:cubicBezTo>
                    <a:lnTo>
                      <a:pt x="476586" y="315467"/>
                    </a:lnTo>
                    <a:cubicBezTo>
                      <a:pt x="477327" y="312111"/>
                      <a:pt x="480841" y="309462"/>
                      <a:pt x="482696" y="307943"/>
                    </a:cubicBezTo>
                    <a:lnTo>
                      <a:pt x="482696" y="307943"/>
                    </a:lnTo>
                    <a:lnTo>
                      <a:pt x="482855" y="307819"/>
                    </a:lnTo>
                    <a:lnTo>
                      <a:pt x="483102" y="307608"/>
                    </a:lnTo>
                    <a:lnTo>
                      <a:pt x="483208" y="307519"/>
                    </a:lnTo>
                    <a:lnTo>
                      <a:pt x="483473" y="307272"/>
                    </a:lnTo>
                    <a:cubicBezTo>
                      <a:pt x="486411" y="304602"/>
                      <a:pt x="489073" y="301644"/>
                      <a:pt x="491420" y="298442"/>
                    </a:cubicBezTo>
                    <a:cubicBezTo>
                      <a:pt x="493487" y="295193"/>
                      <a:pt x="498202" y="292844"/>
                      <a:pt x="500851" y="289612"/>
                    </a:cubicBezTo>
                    <a:cubicBezTo>
                      <a:pt x="503500" y="286380"/>
                      <a:pt x="504383" y="280481"/>
                      <a:pt x="502899" y="277532"/>
                    </a:cubicBezTo>
                    <a:cubicBezTo>
                      <a:pt x="501416" y="274583"/>
                      <a:pt x="497902" y="269885"/>
                      <a:pt x="493487" y="269002"/>
                    </a:cubicBezTo>
                    <a:cubicBezTo>
                      <a:pt x="489071" y="268119"/>
                      <a:pt x="480824" y="268419"/>
                      <a:pt x="477292" y="267536"/>
                    </a:cubicBezTo>
                    <a:cubicBezTo>
                      <a:pt x="473760" y="266653"/>
                      <a:pt x="472594" y="260172"/>
                      <a:pt x="472594" y="256640"/>
                    </a:cubicBezTo>
                    <a:cubicBezTo>
                      <a:pt x="472594" y="253108"/>
                      <a:pt x="475243" y="251042"/>
                      <a:pt x="475243" y="241629"/>
                    </a:cubicBezTo>
                    <a:cubicBezTo>
                      <a:pt x="475243" y="232216"/>
                      <a:pt x="474060" y="234564"/>
                      <a:pt x="471411" y="233381"/>
                    </a:cubicBezTo>
                    <a:cubicBezTo>
                      <a:pt x="468762" y="232198"/>
                      <a:pt x="470828" y="225434"/>
                      <a:pt x="468179" y="224551"/>
                    </a:cubicBezTo>
                    <a:cubicBezTo>
                      <a:pt x="465530" y="223668"/>
                      <a:pt x="466696" y="220136"/>
                      <a:pt x="466696" y="216321"/>
                    </a:cubicBezTo>
                    <a:cubicBezTo>
                      <a:pt x="466696" y="212507"/>
                      <a:pt x="468179" y="212189"/>
                      <a:pt x="474643" y="206608"/>
                    </a:cubicBezTo>
                    <a:cubicBezTo>
                      <a:pt x="481107" y="201028"/>
                      <a:pt x="472877" y="201893"/>
                      <a:pt x="468762" y="201010"/>
                    </a:cubicBezTo>
                    <a:cubicBezTo>
                      <a:pt x="464647" y="200127"/>
                      <a:pt x="466696" y="191597"/>
                      <a:pt x="466696" y="186882"/>
                    </a:cubicBezTo>
                    <a:cubicBezTo>
                      <a:pt x="466696" y="182166"/>
                      <a:pt x="468462" y="179517"/>
                      <a:pt x="472877" y="179235"/>
                    </a:cubicBezTo>
                    <a:cubicBezTo>
                      <a:pt x="477292" y="178952"/>
                      <a:pt x="474643" y="174820"/>
                      <a:pt x="474643" y="172171"/>
                    </a:cubicBezTo>
                    <a:cubicBezTo>
                      <a:pt x="474892" y="168622"/>
                      <a:pt x="476874" y="165425"/>
                      <a:pt x="479941" y="163623"/>
                    </a:cubicBezTo>
                    <a:cubicBezTo>
                      <a:pt x="483773" y="160974"/>
                      <a:pt x="481424" y="155676"/>
                      <a:pt x="481424" y="152444"/>
                    </a:cubicBezTo>
                    <a:cubicBezTo>
                      <a:pt x="481424" y="149212"/>
                      <a:pt x="482890" y="148029"/>
                      <a:pt x="484956" y="143314"/>
                    </a:cubicBezTo>
                    <a:cubicBezTo>
                      <a:pt x="485132" y="142884"/>
                      <a:pt x="485273" y="142441"/>
                      <a:pt x="485380" y="141989"/>
                    </a:cubicBezTo>
                    <a:cubicBezTo>
                      <a:pt x="485372" y="141889"/>
                      <a:pt x="485372" y="141789"/>
                      <a:pt x="485380" y="141689"/>
                    </a:cubicBezTo>
                    <a:cubicBezTo>
                      <a:pt x="485380" y="141212"/>
                      <a:pt x="485539" y="140735"/>
                      <a:pt x="485592" y="140223"/>
                    </a:cubicBezTo>
                    <a:lnTo>
                      <a:pt x="485592" y="140135"/>
                    </a:lnTo>
                    <a:cubicBezTo>
                      <a:pt x="485619" y="139617"/>
                      <a:pt x="485619" y="139098"/>
                      <a:pt x="485592" y="138581"/>
                    </a:cubicBezTo>
                    <a:lnTo>
                      <a:pt x="485592" y="138369"/>
                    </a:lnTo>
                    <a:cubicBezTo>
                      <a:pt x="485592" y="137804"/>
                      <a:pt x="485592" y="137238"/>
                      <a:pt x="485592" y="136603"/>
                    </a:cubicBezTo>
                    <a:cubicBezTo>
                      <a:pt x="485592" y="135967"/>
                      <a:pt x="485504" y="135684"/>
                      <a:pt x="485451" y="135225"/>
                    </a:cubicBezTo>
                    <a:cubicBezTo>
                      <a:pt x="485451" y="135225"/>
                      <a:pt x="485451" y="135225"/>
                      <a:pt x="485451" y="135119"/>
                    </a:cubicBezTo>
                    <a:cubicBezTo>
                      <a:pt x="485451" y="134696"/>
                      <a:pt x="485327" y="134271"/>
                      <a:pt x="485257" y="133865"/>
                    </a:cubicBezTo>
                    <a:lnTo>
                      <a:pt x="485257" y="133865"/>
                    </a:lnTo>
                    <a:cubicBezTo>
                      <a:pt x="484886" y="131622"/>
                      <a:pt x="484374" y="129697"/>
                      <a:pt x="484144" y="128744"/>
                    </a:cubicBezTo>
                    <a:cubicBezTo>
                      <a:pt x="484144" y="128567"/>
                      <a:pt x="484144" y="128408"/>
                      <a:pt x="484056" y="128302"/>
                    </a:cubicBezTo>
                    <a:cubicBezTo>
                      <a:pt x="483756" y="126837"/>
                      <a:pt x="484939" y="122121"/>
                      <a:pt x="485822" y="119472"/>
                    </a:cubicBezTo>
                    <a:cubicBezTo>
                      <a:pt x="486705" y="116823"/>
                      <a:pt x="485522" y="115057"/>
                      <a:pt x="483455" y="112408"/>
                    </a:cubicBezTo>
                    <a:cubicBezTo>
                      <a:pt x="481389" y="109759"/>
                      <a:pt x="482572" y="107993"/>
                      <a:pt x="482572" y="104178"/>
                    </a:cubicBezTo>
                    <a:cubicBezTo>
                      <a:pt x="482572" y="100364"/>
                      <a:pt x="468161" y="103295"/>
                      <a:pt x="463146" y="103295"/>
                    </a:cubicBezTo>
                    <a:cubicBezTo>
                      <a:pt x="458131" y="103295"/>
                      <a:pt x="452550" y="96814"/>
                      <a:pt x="449901" y="92399"/>
                    </a:cubicBezTo>
                    <a:cubicBezTo>
                      <a:pt x="447252" y="87984"/>
                      <a:pt x="446969" y="86518"/>
                      <a:pt x="439304" y="86518"/>
                    </a:cubicBezTo>
                    <a:cubicBezTo>
                      <a:pt x="431640" y="86518"/>
                      <a:pt x="430775" y="79737"/>
                      <a:pt x="428126" y="75039"/>
                    </a:cubicBezTo>
                    <a:cubicBezTo>
                      <a:pt x="425477" y="70341"/>
                      <a:pt x="412531" y="70023"/>
                      <a:pt x="406050" y="70023"/>
                    </a:cubicBezTo>
                    <a:cubicBezTo>
                      <a:pt x="399569" y="70023"/>
                      <a:pt x="396637" y="66209"/>
                      <a:pt x="392505" y="64725"/>
                    </a:cubicBezTo>
                    <a:cubicBezTo>
                      <a:pt x="388372" y="63242"/>
                      <a:pt x="380443" y="62677"/>
                      <a:pt x="378977" y="60610"/>
                    </a:cubicBezTo>
                    <a:cubicBezTo>
                      <a:pt x="377511" y="58544"/>
                      <a:pt x="371030" y="52363"/>
                      <a:pt x="367498" y="52363"/>
                    </a:cubicBezTo>
                    <a:cubicBezTo>
                      <a:pt x="363966" y="52363"/>
                      <a:pt x="363083" y="50597"/>
                      <a:pt x="358950" y="49131"/>
                    </a:cubicBezTo>
                    <a:cubicBezTo>
                      <a:pt x="354818" y="47665"/>
                      <a:pt x="349237" y="50597"/>
                      <a:pt x="346588" y="54129"/>
                    </a:cubicBezTo>
                    <a:cubicBezTo>
                      <a:pt x="343939" y="57661"/>
                      <a:pt x="337175" y="57078"/>
                      <a:pt x="329810" y="55895"/>
                    </a:cubicBezTo>
                    <a:cubicBezTo>
                      <a:pt x="322446" y="54712"/>
                      <a:pt x="317448" y="55895"/>
                      <a:pt x="316565" y="58262"/>
                    </a:cubicBezTo>
                    <a:cubicBezTo>
                      <a:pt x="315682" y="60628"/>
                      <a:pt x="312451" y="60610"/>
                      <a:pt x="307735" y="63259"/>
                    </a:cubicBezTo>
                    <a:cubicBezTo>
                      <a:pt x="303020" y="65908"/>
                      <a:pt x="300671" y="70023"/>
                      <a:pt x="300671" y="73273"/>
                    </a:cubicBezTo>
                    <a:cubicBezTo>
                      <a:pt x="300671" y="76522"/>
                      <a:pt x="298622" y="77971"/>
                      <a:pt x="293324" y="77688"/>
                    </a:cubicBezTo>
                    <a:cubicBezTo>
                      <a:pt x="288026" y="77405"/>
                      <a:pt x="287726" y="81503"/>
                      <a:pt x="282128" y="80920"/>
                    </a:cubicBezTo>
                    <a:cubicBezTo>
                      <a:pt x="280203" y="80708"/>
                      <a:pt x="278472" y="80478"/>
                      <a:pt x="277006" y="80249"/>
                    </a:cubicBezTo>
                    <a:cubicBezTo>
                      <a:pt x="277130" y="84452"/>
                      <a:pt x="279443" y="84275"/>
                      <a:pt x="280538" y="86836"/>
                    </a:cubicBezTo>
                    <a:lnTo>
                      <a:pt x="280538" y="86836"/>
                    </a:lnTo>
                    <a:cubicBezTo>
                      <a:pt x="280610" y="87026"/>
                      <a:pt x="280669" y="87221"/>
                      <a:pt x="280715" y="87419"/>
                    </a:cubicBezTo>
                    <a:lnTo>
                      <a:pt x="280715" y="87595"/>
                    </a:lnTo>
                    <a:cubicBezTo>
                      <a:pt x="280769" y="87798"/>
                      <a:pt x="280804" y="88005"/>
                      <a:pt x="280821" y="88213"/>
                    </a:cubicBezTo>
                    <a:lnTo>
                      <a:pt x="280821" y="88496"/>
                    </a:lnTo>
                    <a:cubicBezTo>
                      <a:pt x="280821" y="88726"/>
                      <a:pt x="280821" y="88973"/>
                      <a:pt x="280821" y="89220"/>
                    </a:cubicBezTo>
                    <a:cubicBezTo>
                      <a:pt x="280821" y="89467"/>
                      <a:pt x="280821" y="89450"/>
                      <a:pt x="280821" y="89573"/>
                    </a:cubicBezTo>
                    <a:cubicBezTo>
                      <a:pt x="280821" y="89962"/>
                      <a:pt x="280821" y="90386"/>
                      <a:pt x="280821" y="90862"/>
                    </a:cubicBezTo>
                    <a:cubicBezTo>
                      <a:pt x="280379" y="98368"/>
                      <a:pt x="268458" y="93512"/>
                      <a:pt x="260953" y="93512"/>
                    </a:cubicBezTo>
                    <a:cubicBezTo>
                      <a:pt x="253447" y="93512"/>
                      <a:pt x="253447" y="96602"/>
                      <a:pt x="246383" y="98368"/>
                    </a:cubicBezTo>
                    <a:cubicBezTo>
                      <a:pt x="239319" y="100134"/>
                      <a:pt x="236228" y="100134"/>
                      <a:pt x="232255" y="102342"/>
                    </a:cubicBezTo>
                    <a:cubicBezTo>
                      <a:pt x="228281" y="104549"/>
                      <a:pt x="219451" y="105432"/>
                      <a:pt x="213711" y="101459"/>
                    </a:cubicBezTo>
                    <a:cubicBezTo>
                      <a:pt x="207972" y="97485"/>
                      <a:pt x="201791" y="98810"/>
                      <a:pt x="195610" y="95719"/>
                    </a:cubicBezTo>
                    <a:cubicBezTo>
                      <a:pt x="189429" y="92629"/>
                      <a:pt x="177949" y="84240"/>
                      <a:pt x="175742" y="79383"/>
                    </a:cubicBezTo>
                    <a:cubicBezTo>
                      <a:pt x="173534" y="74527"/>
                      <a:pt x="168678" y="74085"/>
                      <a:pt x="162055" y="73202"/>
                    </a:cubicBezTo>
                    <a:cubicBezTo>
                      <a:pt x="155432" y="72319"/>
                      <a:pt x="152342" y="72319"/>
                      <a:pt x="147044" y="69670"/>
                    </a:cubicBezTo>
                    <a:cubicBezTo>
                      <a:pt x="141746" y="67021"/>
                      <a:pt x="139538" y="59957"/>
                      <a:pt x="139538" y="52451"/>
                    </a:cubicBezTo>
                    <a:cubicBezTo>
                      <a:pt x="139598" y="49943"/>
                      <a:pt x="139191" y="47446"/>
                      <a:pt x="138337" y="45087"/>
                    </a:cubicBezTo>
                    <a:cubicBezTo>
                      <a:pt x="133269" y="45723"/>
                      <a:pt x="128412" y="45687"/>
                      <a:pt x="126876" y="43762"/>
                    </a:cubicBezTo>
                    <a:cubicBezTo>
                      <a:pt x="124509" y="40813"/>
                      <a:pt x="122161" y="40813"/>
                      <a:pt x="119812" y="38765"/>
                    </a:cubicBezTo>
                    <a:cubicBezTo>
                      <a:pt x="117463" y="36716"/>
                      <a:pt x="114214" y="36398"/>
                      <a:pt x="112748" y="34049"/>
                    </a:cubicBezTo>
                    <a:cubicBezTo>
                      <a:pt x="111282" y="31700"/>
                      <a:pt x="112165" y="27868"/>
                      <a:pt x="116580" y="26402"/>
                    </a:cubicBezTo>
                    <a:cubicBezTo>
                      <a:pt x="120995" y="24937"/>
                      <a:pt x="119512" y="19621"/>
                      <a:pt x="117163" y="16972"/>
                    </a:cubicBezTo>
                    <a:cubicBezTo>
                      <a:pt x="114814" y="14323"/>
                      <a:pt x="118046" y="13157"/>
                      <a:pt x="118046" y="8142"/>
                    </a:cubicBezTo>
                    <a:cubicBezTo>
                      <a:pt x="118046" y="3126"/>
                      <a:pt x="114514" y="2843"/>
                      <a:pt x="108633" y="3444"/>
                    </a:cubicBezTo>
                    <a:cubicBezTo>
                      <a:pt x="102752" y="4044"/>
                      <a:pt x="102734" y="8442"/>
                      <a:pt x="97736" y="8442"/>
                    </a:cubicBezTo>
                    <a:cubicBezTo>
                      <a:pt x="92738" y="8442"/>
                      <a:pt x="91555" y="11391"/>
                      <a:pt x="86257" y="15806"/>
                    </a:cubicBezTo>
                    <a:cubicBezTo>
                      <a:pt x="80959" y="20221"/>
                      <a:pt x="78893" y="22570"/>
                      <a:pt x="72429" y="27568"/>
                    </a:cubicBezTo>
                    <a:cubicBezTo>
                      <a:pt x="72111" y="27815"/>
                      <a:pt x="71793" y="28027"/>
                      <a:pt x="71475" y="28239"/>
                    </a:cubicBezTo>
                    <a:lnTo>
                      <a:pt x="71475" y="28239"/>
                    </a:lnTo>
                    <a:cubicBezTo>
                      <a:pt x="71110" y="28493"/>
                      <a:pt x="70733" y="28729"/>
                      <a:pt x="70345" y="28945"/>
                    </a:cubicBezTo>
                    <a:lnTo>
                      <a:pt x="70345" y="28945"/>
                    </a:lnTo>
                    <a:cubicBezTo>
                      <a:pt x="69992" y="29157"/>
                      <a:pt x="69621" y="29352"/>
                      <a:pt x="69250" y="29528"/>
                    </a:cubicBezTo>
                    <a:lnTo>
                      <a:pt x="69250" y="29528"/>
                    </a:lnTo>
                    <a:lnTo>
                      <a:pt x="68155" y="29987"/>
                    </a:lnTo>
                    <a:lnTo>
                      <a:pt x="68155" y="29987"/>
                    </a:lnTo>
                    <a:lnTo>
                      <a:pt x="67078" y="30341"/>
                    </a:lnTo>
                    <a:lnTo>
                      <a:pt x="67078" y="30341"/>
                    </a:lnTo>
                    <a:cubicBezTo>
                      <a:pt x="66725" y="30447"/>
                      <a:pt x="66354" y="30535"/>
                      <a:pt x="66001" y="30605"/>
                    </a:cubicBezTo>
                    <a:lnTo>
                      <a:pt x="65912" y="30605"/>
                    </a:lnTo>
                    <a:cubicBezTo>
                      <a:pt x="65559" y="30605"/>
                      <a:pt x="65188" y="30764"/>
                      <a:pt x="64835" y="30817"/>
                    </a:cubicBezTo>
                    <a:lnTo>
                      <a:pt x="64747" y="30817"/>
                    </a:lnTo>
                    <a:lnTo>
                      <a:pt x="63669" y="30959"/>
                    </a:lnTo>
                    <a:lnTo>
                      <a:pt x="63669" y="30959"/>
                    </a:lnTo>
                    <a:lnTo>
                      <a:pt x="62592" y="30959"/>
                    </a:lnTo>
                    <a:lnTo>
                      <a:pt x="61444" y="30959"/>
                    </a:lnTo>
                    <a:cubicBezTo>
                      <a:pt x="59237" y="30959"/>
                      <a:pt x="57100" y="30764"/>
                      <a:pt x="55087" y="30623"/>
                    </a:cubicBezTo>
                    <a:lnTo>
                      <a:pt x="55087" y="30623"/>
                    </a:lnTo>
                    <a:lnTo>
                      <a:pt x="54027" y="30623"/>
                    </a:lnTo>
                    <a:cubicBezTo>
                      <a:pt x="48429" y="30323"/>
                      <a:pt x="46080" y="27974"/>
                      <a:pt x="40199" y="26491"/>
                    </a:cubicBezTo>
                    <a:cubicBezTo>
                      <a:pt x="34318" y="25007"/>
                      <a:pt x="37833" y="21193"/>
                      <a:pt x="33718" y="20610"/>
                    </a:cubicBezTo>
                    <a:cubicBezTo>
                      <a:pt x="29603" y="20027"/>
                      <a:pt x="24887" y="12963"/>
                      <a:pt x="24887" y="7947"/>
                    </a:cubicBezTo>
                    <a:cubicBezTo>
                      <a:pt x="24887" y="2932"/>
                      <a:pt x="23121" y="2367"/>
                      <a:pt x="19589" y="601"/>
                    </a:cubicBezTo>
                    <a:cubicBezTo>
                      <a:pt x="19188" y="388"/>
                      <a:pt x="18760" y="227"/>
                      <a:pt x="18318" y="124"/>
                    </a:cubicBezTo>
                    <a:cubicBezTo>
                      <a:pt x="18023" y="48"/>
                      <a:pt x="17721" y="7"/>
                      <a:pt x="17417" y="0"/>
                    </a:cubicBezTo>
                    <a:lnTo>
                      <a:pt x="17117" y="0"/>
                    </a:lnTo>
                    <a:cubicBezTo>
                      <a:pt x="16737" y="-3"/>
                      <a:pt x="16357" y="38"/>
                      <a:pt x="15987" y="124"/>
                    </a:cubicBezTo>
                    <a:lnTo>
                      <a:pt x="15987" y="124"/>
                    </a:lnTo>
                    <a:cubicBezTo>
                      <a:pt x="15619" y="211"/>
                      <a:pt x="15264" y="341"/>
                      <a:pt x="14927" y="512"/>
                    </a:cubicBezTo>
                    <a:cubicBezTo>
                      <a:pt x="13302" y="1420"/>
                      <a:pt x="12116" y="2950"/>
                      <a:pt x="11642" y="4751"/>
                    </a:cubicBezTo>
                    <a:cubicBezTo>
                      <a:pt x="10459" y="8583"/>
                      <a:pt x="10759" y="10632"/>
                      <a:pt x="3695" y="11515"/>
                    </a:cubicBezTo>
                    <a:cubicBezTo>
                      <a:pt x="-3369" y="12398"/>
                      <a:pt x="1346" y="20645"/>
                      <a:pt x="4278" y="26526"/>
                    </a:cubicBezTo>
                    <a:cubicBezTo>
                      <a:pt x="7209" y="32407"/>
                      <a:pt x="7227" y="31542"/>
                      <a:pt x="7227" y="36239"/>
                    </a:cubicBezTo>
                    <a:cubicBezTo>
                      <a:pt x="7227" y="40937"/>
                      <a:pt x="7810" y="42138"/>
                      <a:pt x="11059" y="47718"/>
                    </a:cubicBezTo>
                    <a:cubicBezTo>
                      <a:pt x="14309" y="53299"/>
                      <a:pt x="6644" y="55083"/>
                      <a:pt x="5761" y="60081"/>
                    </a:cubicBezTo>
                    <a:cubicBezTo>
                      <a:pt x="4878" y="65078"/>
                      <a:pt x="14291" y="67445"/>
                      <a:pt x="14591" y="71860"/>
                    </a:cubicBezTo>
                    <a:cubicBezTo>
                      <a:pt x="14892" y="76275"/>
                      <a:pt x="15757" y="75975"/>
                      <a:pt x="19006" y="78624"/>
                    </a:cubicBezTo>
                    <a:cubicBezTo>
                      <a:pt x="19545" y="79072"/>
                      <a:pt x="20047" y="79562"/>
                      <a:pt x="20508" y="80090"/>
                    </a:cubicBezTo>
                    <a:cubicBezTo>
                      <a:pt x="21426" y="78430"/>
                      <a:pt x="22274" y="77017"/>
                      <a:pt x="22274" y="77017"/>
                    </a:cubicBezTo>
                    <a:cubicBezTo>
                      <a:pt x="22274" y="77017"/>
                      <a:pt x="21461" y="78430"/>
                      <a:pt x="20508" y="80090"/>
                    </a:cubicBezTo>
                    <a:cubicBezTo>
                      <a:pt x="22456" y="82374"/>
                      <a:pt x="23399" y="85348"/>
                      <a:pt x="23121" y="88337"/>
                    </a:cubicBezTo>
                    <a:cubicBezTo>
                      <a:pt x="23121" y="92752"/>
                      <a:pt x="26653" y="100699"/>
                      <a:pt x="29002" y="106598"/>
                    </a:cubicBezTo>
                    <a:cubicBezTo>
                      <a:pt x="31351" y="112496"/>
                      <a:pt x="34901" y="113062"/>
                      <a:pt x="35184" y="117477"/>
                    </a:cubicBezTo>
                    <a:cubicBezTo>
                      <a:pt x="35466" y="121892"/>
                      <a:pt x="35184" y="124541"/>
                      <a:pt x="41082" y="124541"/>
                    </a:cubicBezTo>
                    <a:cubicBezTo>
                      <a:pt x="46981" y="124541"/>
                      <a:pt x="48429" y="128673"/>
                      <a:pt x="56376" y="128673"/>
                    </a:cubicBezTo>
                    <a:cubicBezTo>
                      <a:pt x="64323" y="128673"/>
                      <a:pt x="64040" y="133671"/>
                      <a:pt x="60791" y="134554"/>
                    </a:cubicBezTo>
                    <a:cubicBezTo>
                      <a:pt x="57541" y="135437"/>
                      <a:pt x="55210" y="134254"/>
                      <a:pt x="54910" y="139852"/>
                    </a:cubicBezTo>
                    <a:cubicBezTo>
                      <a:pt x="54610" y="145451"/>
                      <a:pt x="56976" y="141618"/>
                      <a:pt x="59625" y="146616"/>
                    </a:cubicBezTo>
                    <a:cubicBezTo>
                      <a:pt x="62274" y="151614"/>
                      <a:pt x="62274" y="151914"/>
                      <a:pt x="53444" y="153680"/>
                    </a:cubicBezTo>
                    <a:cubicBezTo>
                      <a:pt x="44614" y="155446"/>
                      <a:pt x="48729" y="163694"/>
                      <a:pt x="44014" y="167226"/>
                    </a:cubicBezTo>
                    <a:cubicBezTo>
                      <a:pt x="39298" y="170758"/>
                      <a:pt x="43431" y="176939"/>
                      <a:pt x="40482" y="183703"/>
                    </a:cubicBezTo>
                    <a:cubicBezTo>
                      <a:pt x="37532" y="190467"/>
                      <a:pt x="41365" y="189301"/>
                      <a:pt x="43131" y="193133"/>
                    </a:cubicBezTo>
                    <a:cubicBezTo>
                      <a:pt x="44897" y="196966"/>
                      <a:pt x="46080" y="198714"/>
                      <a:pt x="54327" y="203730"/>
                    </a:cubicBezTo>
                    <a:cubicBezTo>
                      <a:pt x="62575" y="208745"/>
                      <a:pt x="58142" y="210794"/>
                      <a:pt x="57259" y="216374"/>
                    </a:cubicBezTo>
                    <a:cubicBezTo>
                      <a:pt x="56376" y="221955"/>
                      <a:pt x="62857" y="220790"/>
                      <a:pt x="69038" y="222273"/>
                    </a:cubicBezTo>
                    <a:cubicBezTo>
                      <a:pt x="75219" y="223756"/>
                      <a:pt x="77868" y="230220"/>
                      <a:pt x="86699" y="233452"/>
                    </a:cubicBezTo>
                    <a:cubicBezTo>
                      <a:pt x="95529" y="236684"/>
                      <a:pt x="95829" y="245514"/>
                      <a:pt x="101410" y="248463"/>
                    </a:cubicBezTo>
                    <a:cubicBezTo>
                      <a:pt x="106990" y="251413"/>
                      <a:pt x="107308" y="254344"/>
                      <a:pt x="107591" y="259059"/>
                    </a:cubicBezTo>
                    <a:cubicBezTo>
                      <a:pt x="107873" y="263775"/>
                      <a:pt x="106425" y="264057"/>
                      <a:pt x="103176" y="264658"/>
                    </a:cubicBezTo>
                    <a:cubicBezTo>
                      <a:pt x="99926" y="265258"/>
                      <a:pt x="101127" y="278786"/>
                      <a:pt x="107308" y="280835"/>
                    </a:cubicBezTo>
                    <a:cubicBezTo>
                      <a:pt x="113489" y="282883"/>
                      <a:pt x="112606" y="286133"/>
                      <a:pt x="111723" y="289382"/>
                    </a:cubicBezTo>
                    <a:cubicBezTo>
                      <a:pt x="110840" y="292632"/>
                      <a:pt x="109957" y="296446"/>
                      <a:pt x="116721" y="299378"/>
                    </a:cubicBezTo>
                    <a:cubicBezTo>
                      <a:pt x="123485" y="302309"/>
                      <a:pt x="122319" y="305559"/>
                      <a:pt x="125851" y="308208"/>
                    </a:cubicBezTo>
                    <a:cubicBezTo>
                      <a:pt x="127842" y="309974"/>
                      <a:pt x="129573" y="312013"/>
                      <a:pt x="130990" y="314266"/>
                    </a:cubicBezTo>
                    <a:lnTo>
                      <a:pt x="130991" y="314266"/>
                    </a:lnTo>
                    <a:cubicBezTo>
                      <a:pt x="137949" y="314901"/>
                      <a:pt x="137949" y="311104"/>
                      <a:pt x="137949" y="306053"/>
                    </a:cubicBezTo>
                    <a:cubicBezTo>
                      <a:pt x="137949" y="301003"/>
                      <a:pt x="144289" y="302257"/>
                      <a:pt x="146779" y="307307"/>
                    </a:cubicBezTo>
                    <a:cubicBezTo>
                      <a:pt x="149269" y="312358"/>
                      <a:pt x="156262" y="313012"/>
                      <a:pt x="163239" y="307943"/>
                    </a:cubicBezTo>
                    <a:cubicBezTo>
                      <a:pt x="170214" y="302875"/>
                      <a:pt x="175247" y="308579"/>
                      <a:pt x="178426" y="319334"/>
                    </a:cubicBezTo>
                    <a:cubicBezTo>
                      <a:pt x="181605" y="330089"/>
                      <a:pt x="184749" y="330725"/>
                      <a:pt x="191089" y="337683"/>
                    </a:cubicBezTo>
                    <a:cubicBezTo>
                      <a:pt x="197429" y="344641"/>
                      <a:pt x="196140" y="356668"/>
                      <a:pt x="199919" y="364262"/>
                    </a:cubicBezTo>
                    <a:cubicBezTo>
                      <a:pt x="203698" y="371856"/>
                      <a:pt x="221447" y="380156"/>
                      <a:pt x="232820" y="383247"/>
                    </a:cubicBezTo>
                    <a:cubicBezTo>
                      <a:pt x="244193" y="386337"/>
                      <a:pt x="239778" y="395273"/>
                      <a:pt x="251805" y="399141"/>
                    </a:cubicBezTo>
                    <a:cubicBezTo>
                      <a:pt x="263832" y="403009"/>
                      <a:pt x="272061" y="409896"/>
                      <a:pt x="280291" y="413057"/>
                    </a:cubicBezTo>
                    <a:cubicBezTo>
                      <a:pt x="288521" y="416219"/>
                      <a:pt x="296733" y="418126"/>
                      <a:pt x="303073" y="416236"/>
                    </a:cubicBezTo>
                    <a:cubicBezTo>
                      <a:pt x="309413" y="414347"/>
                      <a:pt x="313828" y="412439"/>
                      <a:pt x="322058" y="413693"/>
                    </a:cubicBezTo>
                    <a:cubicBezTo>
                      <a:pt x="330287" y="414947"/>
                      <a:pt x="336610" y="411168"/>
                      <a:pt x="341678" y="403574"/>
                    </a:cubicBezTo>
                    <a:cubicBezTo>
                      <a:pt x="346747" y="395980"/>
                      <a:pt x="353069" y="397251"/>
                      <a:pt x="360663" y="402302"/>
                    </a:cubicBezTo>
                    <a:cubicBezTo>
                      <a:pt x="368257" y="407353"/>
                      <a:pt x="367621" y="416236"/>
                      <a:pt x="368875" y="423194"/>
                    </a:cubicBezTo>
                    <a:cubicBezTo>
                      <a:pt x="369480" y="428070"/>
                      <a:pt x="370989" y="432789"/>
                      <a:pt x="373326" y="437111"/>
                    </a:cubicBezTo>
                    <a:cubicBezTo>
                      <a:pt x="376487" y="444175"/>
                      <a:pt x="390986" y="447866"/>
                      <a:pt x="402430" y="447866"/>
                    </a:cubicBezTo>
                    <a:cubicBezTo>
                      <a:pt x="413874" y="447866"/>
                      <a:pt x="418324" y="449773"/>
                      <a:pt x="423940" y="453570"/>
                    </a:cubicBezTo>
                    <a:cubicBezTo>
                      <a:pt x="429556" y="457367"/>
                      <a:pt x="448664" y="453570"/>
                      <a:pt x="459384" y="454206"/>
                    </a:cubicBezTo>
                    <a:cubicBezTo>
                      <a:pt x="470104" y="454842"/>
                      <a:pt x="477733" y="459892"/>
                      <a:pt x="492285" y="461800"/>
                    </a:cubicBezTo>
                    <a:lnTo>
                      <a:pt x="496312" y="462294"/>
                    </a:lnTo>
                    <a:cubicBezTo>
                      <a:pt x="496519" y="460612"/>
                      <a:pt x="496637" y="458920"/>
                      <a:pt x="496665" y="457226"/>
                    </a:cubicBezTo>
                    <a:cubicBezTo>
                      <a:pt x="496400" y="453588"/>
                      <a:pt x="498413" y="441773"/>
                      <a:pt x="499014" y="43769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8C4492BE-8A96-4654-B072-FE40028F4EFD}"/>
                  </a:ext>
                </a:extLst>
              </p:cNvPr>
              <p:cNvSpPr/>
              <p:nvPr/>
            </p:nvSpPr>
            <p:spPr>
              <a:xfrm>
                <a:off x="7464441" y="3447777"/>
                <a:ext cx="404178" cy="288591"/>
              </a:xfrm>
              <a:custGeom>
                <a:avLst/>
                <a:gdLst>
                  <a:gd name="connsiteX0" fmla="*/ 389008 w 404178"/>
                  <a:gd name="connsiteY0" fmla="*/ 35621 h 288591"/>
                  <a:gd name="connsiteX1" fmla="*/ 378712 w 404178"/>
                  <a:gd name="connsiteY1" fmla="*/ 38853 h 288591"/>
                  <a:gd name="connsiteX2" fmla="*/ 369299 w 404178"/>
                  <a:gd name="connsiteY2" fmla="*/ 37970 h 288591"/>
                  <a:gd name="connsiteX3" fmla="*/ 356054 w 404178"/>
                  <a:gd name="connsiteY3" fmla="*/ 36204 h 288591"/>
                  <a:gd name="connsiteX4" fmla="*/ 337511 w 404178"/>
                  <a:gd name="connsiteY4" fmla="*/ 48566 h 288591"/>
                  <a:gd name="connsiteX5" fmla="*/ 323665 w 404178"/>
                  <a:gd name="connsiteY5" fmla="*/ 55930 h 288591"/>
                  <a:gd name="connsiteX6" fmla="*/ 306305 w 404178"/>
                  <a:gd name="connsiteY6" fmla="*/ 55347 h 288591"/>
                  <a:gd name="connsiteX7" fmla="*/ 306605 w 404178"/>
                  <a:gd name="connsiteY7" fmla="*/ 39153 h 288591"/>
                  <a:gd name="connsiteX8" fmla="*/ 307488 w 404178"/>
                  <a:gd name="connsiteY8" fmla="*/ 28557 h 288591"/>
                  <a:gd name="connsiteX9" fmla="*/ 304239 w 404178"/>
                  <a:gd name="connsiteY9" fmla="*/ 20027 h 288591"/>
                  <a:gd name="connsiteX10" fmla="*/ 300424 w 404178"/>
                  <a:gd name="connsiteY10" fmla="*/ 9130 h 288591"/>
                  <a:gd name="connsiteX11" fmla="*/ 290411 w 404178"/>
                  <a:gd name="connsiteY11" fmla="*/ 0 h 288591"/>
                  <a:gd name="connsiteX12" fmla="*/ 277466 w 404178"/>
                  <a:gd name="connsiteY12" fmla="*/ 12963 h 288591"/>
                  <a:gd name="connsiteX13" fmla="*/ 270402 w 404178"/>
                  <a:gd name="connsiteY13" fmla="*/ 26490 h 288591"/>
                  <a:gd name="connsiteX14" fmla="*/ 257156 w 404178"/>
                  <a:gd name="connsiteY14" fmla="*/ 30023 h 288591"/>
                  <a:gd name="connsiteX15" fmla="*/ 248609 w 404178"/>
                  <a:gd name="connsiteY15" fmla="*/ 36504 h 288591"/>
                  <a:gd name="connsiteX16" fmla="*/ 246843 w 404178"/>
                  <a:gd name="connsiteY16" fmla="*/ 46217 h 288591"/>
                  <a:gd name="connsiteX17" fmla="*/ 236246 w 404178"/>
                  <a:gd name="connsiteY17" fmla="*/ 39153 h 288591"/>
                  <a:gd name="connsiteX18" fmla="*/ 223302 w 404178"/>
                  <a:gd name="connsiteY18" fmla="*/ 43568 h 288591"/>
                  <a:gd name="connsiteX19" fmla="*/ 209756 w 404178"/>
                  <a:gd name="connsiteY19" fmla="*/ 51215 h 288591"/>
                  <a:gd name="connsiteX20" fmla="*/ 203875 w 404178"/>
                  <a:gd name="connsiteY20" fmla="*/ 44451 h 288591"/>
                  <a:gd name="connsiteX21" fmla="*/ 203663 w 404178"/>
                  <a:gd name="connsiteY21" fmla="*/ 43762 h 288591"/>
                  <a:gd name="connsiteX22" fmla="*/ 203557 w 404178"/>
                  <a:gd name="connsiteY22" fmla="*/ 43568 h 288591"/>
                  <a:gd name="connsiteX23" fmla="*/ 203363 w 404178"/>
                  <a:gd name="connsiteY23" fmla="*/ 43233 h 288591"/>
                  <a:gd name="connsiteX24" fmla="*/ 203204 w 404178"/>
                  <a:gd name="connsiteY24" fmla="*/ 43038 h 288591"/>
                  <a:gd name="connsiteX25" fmla="*/ 202975 w 404178"/>
                  <a:gd name="connsiteY25" fmla="*/ 42826 h 288591"/>
                  <a:gd name="connsiteX26" fmla="*/ 202762 w 404178"/>
                  <a:gd name="connsiteY26" fmla="*/ 42685 h 288591"/>
                  <a:gd name="connsiteX27" fmla="*/ 202498 w 404178"/>
                  <a:gd name="connsiteY27" fmla="*/ 42544 h 288591"/>
                  <a:gd name="connsiteX28" fmla="*/ 202250 w 404178"/>
                  <a:gd name="connsiteY28" fmla="*/ 42544 h 288591"/>
                  <a:gd name="connsiteX29" fmla="*/ 201933 w 404178"/>
                  <a:gd name="connsiteY29" fmla="*/ 42544 h 288591"/>
                  <a:gd name="connsiteX30" fmla="*/ 201668 w 404178"/>
                  <a:gd name="connsiteY30" fmla="*/ 42544 h 288591"/>
                  <a:gd name="connsiteX31" fmla="*/ 200361 w 404178"/>
                  <a:gd name="connsiteY31" fmla="*/ 42544 h 288591"/>
                  <a:gd name="connsiteX32" fmla="*/ 197023 w 404178"/>
                  <a:gd name="connsiteY32" fmla="*/ 43021 h 288591"/>
                  <a:gd name="connsiteX33" fmla="*/ 196652 w 404178"/>
                  <a:gd name="connsiteY33" fmla="*/ 43021 h 288591"/>
                  <a:gd name="connsiteX34" fmla="*/ 196087 w 404178"/>
                  <a:gd name="connsiteY34" fmla="*/ 43021 h 288591"/>
                  <a:gd name="connsiteX35" fmla="*/ 195540 w 404178"/>
                  <a:gd name="connsiteY35" fmla="*/ 43021 h 288591"/>
                  <a:gd name="connsiteX36" fmla="*/ 195027 w 404178"/>
                  <a:gd name="connsiteY36" fmla="*/ 43021 h 288591"/>
                  <a:gd name="connsiteX37" fmla="*/ 194427 w 404178"/>
                  <a:gd name="connsiteY37" fmla="*/ 43021 h 288591"/>
                  <a:gd name="connsiteX38" fmla="*/ 193968 w 404178"/>
                  <a:gd name="connsiteY38" fmla="*/ 43021 h 288591"/>
                  <a:gd name="connsiteX39" fmla="*/ 192873 w 404178"/>
                  <a:gd name="connsiteY39" fmla="*/ 43021 h 288591"/>
                  <a:gd name="connsiteX40" fmla="*/ 191813 w 404178"/>
                  <a:gd name="connsiteY40" fmla="*/ 42914 h 288591"/>
                  <a:gd name="connsiteX41" fmla="*/ 182100 w 404178"/>
                  <a:gd name="connsiteY41" fmla="*/ 37016 h 288591"/>
                  <a:gd name="connsiteX42" fmla="*/ 181694 w 404178"/>
                  <a:gd name="connsiteY42" fmla="*/ 36574 h 288591"/>
                  <a:gd name="connsiteX43" fmla="*/ 181552 w 404178"/>
                  <a:gd name="connsiteY43" fmla="*/ 36451 h 288591"/>
                  <a:gd name="connsiteX44" fmla="*/ 181111 w 404178"/>
                  <a:gd name="connsiteY44" fmla="*/ 36186 h 288591"/>
                  <a:gd name="connsiteX45" fmla="*/ 180935 w 404178"/>
                  <a:gd name="connsiteY45" fmla="*/ 36098 h 288591"/>
                  <a:gd name="connsiteX46" fmla="*/ 180193 w 404178"/>
                  <a:gd name="connsiteY46" fmla="*/ 35833 h 288591"/>
                  <a:gd name="connsiteX47" fmla="*/ 180052 w 404178"/>
                  <a:gd name="connsiteY47" fmla="*/ 35833 h 288591"/>
                  <a:gd name="connsiteX48" fmla="*/ 179310 w 404178"/>
                  <a:gd name="connsiteY48" fmla="*/ 35674 h 288591"/>
                  <a:gd name="connsiteX49" fmla="*/ 179009 w 404178"/>
                  <a:gd name="connsiteY49" fmla="*/ 35674 h 288591"/>
                  <a:gd name="connsiteX50" fmla="*/ 178233 w 404178"/>
                  <a:gd name="connsiteY50" fmla="*/ 35674 h 288591"/>
                  <a:gd name="connsiteX51" fmla="*/ 177967 w 404178"/>
                  <a:gd name="connsiteY51" fmla="*/ 35674 h 288591"/>
                  <a:gd name="connsiteX52" fmla="*/ 176873 w 404178"/>
                  <a:gd name="connsiteY52" fmla="*/ 35674 h 288591"/>
                  <a:gd name="connsiteX53" fmla="*/ 173906 w 404178"/>
                  <a:gd name="connsiteY53" fmla="*/ 35674 h 288591"/>
                  <a:gd name="connsiteX54" fmla="*/ 172705 w 404178"/>
                  <a:gd name="connsiteY54" fmla="*/ 35674 h 288591"/>
                  <a:gd name="connsiteX55" fmla="*/ 172069 w 404178"/>
                  <a:gd name="connsiteY55" fmla="*/ 35674 h 288591"/>
                  <a:gd name="connsiteX56" fmla="*/ 171398 w 404178"/>
                  <a:gd name="connsiteY56" fmla="*/ 35674 h 288591"/>
                  <a:gd name="connsiteX57" fmla="*/ 170674 w 404178"/>
                  <a:gd name="connsiteY57" fmla="*/ 35674 h 288591"/>
                  <a:gd name="connsiteX58" fmla="*/ 170144 w 404178"/>
                  <a:gd name="connsiteY58" fmla="*/ 35674 h 288591"/>
                  <a:gd name="connsiteX59" fmla="*/ 168572 w 404178"/>
                  <a:gd name="connsiteY59" fmla="*/ 35833 h 288591"/>
                  <a:gd name="connsiteX60" fmla="*/ 168307 w 404178"/>
                  <a:gd name="connsiteY60" fmla="*/ 35833 h 288591"/>
                  <a:gd name="connsiteX61" fmla="*/ 163927 w 404178"/>
                  <a:gd name="connsiteY61" fmla="*/ 36398 h 288591"/>
                  <a:gd name="connsiteX62" fmla="*/ 162374 w 404178"/>
                  <a:gd name="connsiteY62" fmla="*/ 36627 h 288591"/>
                  <a:gd name="connsiteX63" fmla="*/ 150894 w 404178"/>
                  <a:gd name="connsiteY63" fmla="*/ 31612 h 288591"/>
                  <a:gd name="connsiteX64" fmla="*/ 141764 w 404178"/>
                  <a:gd name="connsiteY64" fmla="*/ 34861 h 288591"/>
                  <a:gd name="connsiteX65" fmla="*/ 127936 w 404178"/>
                  <a:gd name="connsiteY65" fmla="*/ 41625 h 288591"/>
                  <a:gd name="connsiteX66" fmla="*/ 118523 w 404178"/>
                  <a:gd name="connsiteY66" fmla="*/ 50455 h 288591"/>
                  <a:gd name="connsiteX67" fmla="*/ 113507 w 404178"/>
                  <a:gd name="connsiteY67" fmla="*/ 64284 h 288591"/>
                  <a:gd name="connsiteX68" fmla="*/ 104395 w 404178"/>
                  <a:gd name="connsiteY68" fmla="*/ 75480 h 288591"/>
                  <a:gd name="connsiteX69" fmla="*/ 91432 w 404178"/>
                  <a:gd name="connsiteY69" fmla="*/ 81944 h 288591"/>
                  <a:gd name="connsiteX70" fmla="*/ 77021 w 404178"/>
                  <a:gd name="connsiteY70" fmla="*/ 85776 h 288591"/>
                  <a:gd name="connsiteX71" fmla="*/ 74955 w 404178"/>
                  <a:gd name="connsiteY71" fmla="*/ 92840 h 288591"/>
                  <a:gd name="connsiteX72" fmla="*/ 69657 w 404178"/>
                  <a:gd name="connsiteY72" fmla="*/ 100487 h 288591"/>
                  <a:gd name="connsiteX73" fmla="*/ 59944 w 404178"/>
                  <a:gd name="connsiteY73" fmla="*/ 103436 h 288591"/>
                  <a:gd name="connsiteX74" fmla="*/ 50813 w 404178"/>
                  <a:gd name="connsiteY74" fmla="*/ 108434 h 288591"/>
                  <a:gd name="connsiteX75" fmla="*/ 45815 w 404178"/>
                  <a:gd name="connsiteY75" fmla="*/ 104319 h 288591"/>
                  <a:gd name="connsiteX76" fmla="*/ 35802 w 404178"/>
                  <a:gd name="connsiteY76" fmla="*/ 100205 h 288591"/>
                  <a:gd name="connsiteX77" fmla="*/ 28155 w 404178"/>
                  <a:gd name="connsiteY77" fmla="*/ 96673 h 288591"/>
                  <a:gd name="connsiteX78" fmla="*/ 19413 w 404178"/>
                  <a:gd name="connsiteY78" fmla="*/ 93847 h 288591"/>
                  <a:gd name="connsiteX79" fmla="*/ 19413 w 404178"/>
                  <a:gd name="connsiteY79" fmla="*/ 95613 h 288591"/>
                  <a:gd name="connsiteX80" fmla="*/ 19413 w 404178"/>
                  <a:gd name="connsiteY80" fmla="*/ 95825 h 288591"/>
                  <a:gd name="connsiteX81" fmla="*/ 19413 w 404178"/>
                  <a:gd name="connsiteY81" fmla="*/ 97379 h 288591"/>
                  <a:gd name="connsiteX82" fmla="*/ 19413 w 404178"/>
                  <a:gd name="connsiteY82" fmla="*/ 97467 h 288591"/>
                  <a:gd name="connsiteX83" fmla="*/ 19201 w 404178"/>
                  <a:gd name="connsiteY83" fmla="*/ 98933 h 288591"/>
                  <a:gd name="connsiteX84" fmla="*/ 19201 w 404178"/>
                  <a:gd name="connsiteY84" fmla="*/ 99233 h 288591"/>
                  <a:gd name="connsiteX85" fmla="*/ 18777 w 404178"/>
                  <a:gd name="connsiteY85" fmla="*/ 100558 h 288591"/>
                  <a:gd name="connsiteX86" fmla="*/ 15245 w 404178"/>
                  <a:gd name="connsiteY86" fmla="*/ 109688 h 288591"/>
                  <a:gd name="connsiteX87" fmla="*/ 13762 w 404178"/>
                  <a:gd name="connsiteY87" fmla="*/ 120867 h 288591"/>
                  <a:gd name="connsiteX88" fmla="*/ 8464 w 404178"/>
                  <a:gd name="connsiteY88" fmla="*/ 129415 h 288591"/>
                  <a:gd name="connsiteX89" fmla="*/ 6698 w 404178"/>
                  <a:gd name="connsiteY89" fmla="*/ 136479 h 288591"/>
                  <a:gd name="connsiteX90" fmla="*/ 516 w 404178"/>
                  <a:gd name="connsiteY90" fmla="*/ 144126 h 288591"/>
                  <a:gd name="connsiteX91" fmla="*/ 2583 w 404178"/>
                  <a:gd name="connsiteY91" fmla="*/ 158254 h 288591"/>
                  <a:gd name="connsiteX92" fmla="*/ 8464 w 404178"/>
                  <a:gd name="connsiteY92" fmla="*/ 163853 h 288591"/>
                  <a:gd name="connsiteX93" fmla="*/ 516 w 404178"/>
                  <a:gd name="connsiteY93" fmla="*/ 173566 h 288591"/>
                  <a:gd name="connsiteX94" fmla="*/ 2000 w 404178"/>
                  <a:gd name="connsiteY94" fmla="*/ 181795 h 288591"/>
                  <a:gd name="connsiteX95" fmla="*/ 5232 w 404178"/>
                  <a:gd name="connsiteY95" fmla="*/ 190625 h 288591"/>
                  <a:gd name="connsiteX96" fmla="*/ 9064 w 404178"/>
                  <a:gd name="connsiteY96" fmla="*/ 198873 h 288591"/>
                  <a:gd name="connsiteX97" fmla="*/ 6415 w 404178"/>
                  <a:gd name="connsiteY97" fmla="*/ 213884 h 288591"/>
                  <a:gd name="connsiteX98" fmla="*/ 11113 w 404178"/>
                  <a:gd name="connsiteY98" fmla="*/ 224781 h 288591"/>
                  <a:gd name="connsiteX99" fmla="*/ 27307 w 404178"/>
                  <a:gd name="connsiteY99" fmla="*/ 226246 h 288591"/>
                  <a:gd name="connsiteX100" fmla="*/ 36720 w 404178"/>
                  <a:gd name="connsiteY100" fmla="*/ 234776 h 288591"/>
                  <a:gd name="connsiteX101" fmla="*/ 34672 w 404178"/>
                  <a:gd name="connsiteY101" fmla="*/ 246856 h 288591"/>
                  <a:gd name="connsiteX102" fmla="*/ 25241 w 404178"/>
                  <a:gd name="connsiteY102" fmla="*/ 255686 h 288591"/>
                  <a:gd name="connsiteX103" fmla="*/ 17294 w 404178"/>
                  <a:gd name="connsiteY103" fmla="*/ 264516 h 288591"/>
                  <a:gd name="connsiteX104" fmla="*/ 17029 w 404178"/>
                  <a:gd name="connsiteY104" fmla="*/ 264764 h 288591"/>
                  <a:gd name="connsiteX105" fmla="*/ 16923 w 404178"/>
                  <a:gd name="connsiteY105" fmla="*/ 264852 h 288591"/>
                  <a:gd name="connsiteX106" fmla="*/ 16676 w 404178"/>
                  <a:gd name="connsiteY106" fmla="*/ 265064 h 288591"/>
                  <a:gd name="connsiteX107" fmla="*/ 16517 w 404178"/>
                  <a:gd name="connsiteY107" fmla="*/ 265187 h 288591"/>
                  <a:gd name="connsiteX108" fmla="*/ 16517 w 404178"/>
                  <a:gd name="connsiteY108" fmla="*/ 265187 h 288591"/>
                  <a:gd name="connsiteX109" fmla="*/ 10406 w 404178"/>
                  <a:gd name="connsiteY109" fmla="*/ 272711 h 288591"/>
                  <a:gd name="connsiteX110" fmla="*/ 10406 w 404178"/>
                  <a:gd name="connsiteY110" fmla="*/ 272711 h 288591"/>
                  <a:gd name="connsiteX111" fmla="*/ 10283 w 404178"/>
                  <a:gd name="connsiteY111" fmla="*/ 273488 h 288591"/>
                  <a:gd name="connsiteX112" fmla="*/ 10283 w 404178"/>
                  <a:gd name="connsiteY112" fmla="*/ 273488 h 288591"/>
                  <a:gd name="connsiteX113" fmla="*/ 25594 w 404178"/>
                  <a:gd name="connsiteY113" fmla="*/ 280305 h 288591"/>
                  <a:gd name="connsiteX114" fmla="*/ 39140 w 404178"/>
                  <a:gd name="connsiteY114" fmla="*/ 284419 h 288591"/>
                  <a:gd name="connsiteX115" fmla="*/ 53550 w 404178"/>
                  <a:gd name="connsiteY115" fmla="*/ 287651 h 288591"/>
                  <a:gd name="connsiteX116" fmla="*/ 78876 w 404178"/>
                  <a:gd name="connsiteY116" fmla="*/ 287951 h 288591"/>
                  <a:gd name="connsiteX117" fmla="*/ 102116 w 404178"/>
                  <a:gd name="connsiteY117" fmla="*/ 286768 h 288591"/>
                  <a:gd name="connsiteX118" fmla="*/ 120960 w 404178"/>
                  <a:gd name="connsiteY118" fmla="*/ 282954 h 288591"/>
                  <a:gd name="connsiteX119" fmla="*/ 140687 w 404178"/>
                  <a:gd name="connsiteY119" fmla="*/ 281770 h 288591"/>
                  <a:gd name="connsiteX120" fmla="*/ 155398 w 404178"/>
                  <a:gd name="connsiteY120" fmla="*/ 279121 h 288591"/>
                  <a:gd name="connsiteX121" fmla="*/ 162462 w 404178"/>
                  <a:gd name="connsiteY121" fmla="*/ 267342 h 288591"/>
                  <a:gd name="connsiteX122" fmla="*/ 165411 w 404178"/>
                  <a:gd name="connsiteY122" fmla="*/ 242035 h 288591"/>
                  <a:gd name="connsiteX123" fmla="*/ 174824 w 404178"/>
                  <a:gd name="connsiteY123" fmla="*/ 232622 h 288591"/>
                  <a:gd name="connsiteX124" fmla="*/ 184837 w 404178"/>
                  <a:gd name="connsiteY124" fmla="*/ 230555 h 288591"/>
                  <a:gd name="connsiteX125" fmla="*/ 191902 w 404178"/>
                  <a:gd name="connsiteY125" fmla="*/ 232622 h 288591"/>
                  <a:gd name="connsiteX126" fmla="*/ 201615 w 404178"/>
                  <a:gd name="connsiteY126" fmla="*/ 228789 h 288591"/>
                  <a:gd name="connsiteX127" fmla="*/ 195134 w 404178"/>
                  <a:gd name="connsiteY127" fmla="*/ 221142 h 288591"/>
                  <a:gd name="connsiteX128" fmla="*/ 204546 w 404178"/>
                  <a:gd name="connsiteY128" fmla="*/ 219659 h 288591"/>
                  <a:gd name="connsiteX129" fmla="*/ 212794 w 404178"/>
                  <a:gd name="connsiteY129" fmla="*/ 216427 h 288591"/>
                  <a:gd name="connsiteX130" fmla="*/ 228388 w 404178"/>
                  <a:gd name="connsiteY130" fmla="*/ 217010 h 288591"/>
                  <a:gd name="connsiteX131" fmla="*/ 237818 w 404178"/>
                  <a:gd name="connsiteY131" fmla="*/ 219659 h 288591"/>
                  <a:gd name="connsiteX132" fmla="*/ 243116 w 404178"/>
                  <a:gd name="connsiteY132" fmla="*/ 213478 h 288591"/>
                  <a:gd name="connsiteX133" fmla="*/ 246048 w 404178"/>
                  <a:gd name="connsiteY133" fmla="*/ 205831 h 288591"/>
                  <a:gd name="connsiteX134" fmla="*/ 242233 w 404178"/>
                  <a:gd name="connsiteY134" fmla="*/ 196418 h 288591"/>
                  <a:gd name="connsiteX135" fmla="*/ 247532 w 404178"/>
                  <a:gd name="connsiteY135" fmla="*/ 186104 h 288591"/>
                  <a:gd name="connsiteX136" fmla="*/ 256644 w 404178"/>
                  <a:gd name="connsiteY136" fmla="*/ 173460 h 288591"/>
                  <a:gd name="connsiteX137" fmla="*/ 269006 w 404178"/>
                  <a:gd name="connsiteY137" fmla="*/ 169928 h 288591"/>
                  <a:gd name="connsiteX138" fmla="*/ 271373 w 404178"/>
                  <a:gd name="connsiteY138" fmla="*/ 160214 h 288591"/>
                  <a:gd name="connsiteX139" fmla="*/ 262825 w 404178"/>
                  <a:gd name="connsiteY139" fmla="*/ 149618 h 288591"/>
                  <a:gd name="connsiteX140" fmla="*/ 267841 w 404178"/>
                  <a:gd name="connsiteY140" fmla="*/ 144020 h 288591"/>
                  <a:gd name="connsiteX141" fmla="*/ 276071 w 404178"/>
                  <a:gd name="connsiteY141" fmla="*/ 147252 h 288591"/>
                  <a:gd name="connsiteX142" fmla="*/ 285784 w 404178"/>
                  <a:gd name="connsiteY142" fmla="*/ 147252 h 288591"/>
                  <a:gd name="connsiteX143" fmla="*/ 292565 w 404178"/>
                  <a:gd name="connsiteY143" fmla="*/ 143437 h 288591"/>
                  <a:gd name="connsiteX144" fmla="*/ 297563 w 404178"/>
                  <a:gd name="connsiteY144" fmla="*/ 136656 h 288591"/>
                  <a:gd name="connsiteX145" fmla="*/ 293731 w 404178"/>
                  <a:gd name="connsiteY145" fmla="*/ 129309 h 288591"/>
                  <a:gd name="connsiteX146" fmla="*/ 296097 w 404178"/>
                  <a:gd name="connsiteY146" fmla="*/ 122527 h 288591"/>
                  <a:gd name="connsiteX147" fmla="*/ 309343 w 404178"/>
                  <a:gd name="connsiteY147" fmla="*/ 108699 h 288591"/>
                  <a:gd name="connsiteX148" fmla="*/ 307277 w 404178"/>
                  <a:gd name="connsiteY148" fmla="*/ 91922 h 288591"/>
                  <a:gd name="connsiteX149" fmla="*/ 300795 w 404178"/>
                  <a:gd name="connsiteY149" fmla="*/ 83092 h 288591"/>
                  <a:gd name="connsiteX150" fmla="*/ 301396 w 404178"/>
                  <a:gd name="connsiteY150" fmla="*/ 76028 h 288591"/>
                  <a:gd name="connsiteX151" fmla="*/ 311109 w 404178"/>
                  <a:gd name="connsiteY151" fmla="*/ 70729 h 288591"/>
                  <a:gd name="connsiteX152" fmla="*/ 318756 w 404178"/>
                  <a:gd name="connsiteY152" fmla="*/ 65431 h 288591"/>
                  <a:gd name="connsiteX153" fmla="*/ 331118 w 404178"/>
                  <a:gd name="connsiteY153" fmla="*/ 57184 h 288591"/>
                  <a:gd name="connsiteX154" fmla="*/ 347312 w 404178"/>
                  <a:gd name="connsiteY154" fmla="*/ 53952 h 288591"/>
                  <a:gd name="connsiteX155" fmla="*/ 371737 w 404178"/>
                  <a:gd name="connsiteY155" fmla="*/ 53369 h 288591"/>
                  <a:gd name="connsiteX156" fmla="*/ 390280 w 404178"/>
                  <a:gd name="connsiteY156" fmla="*/ 51003 h 288591"/>
                  <a:gd name="connsiteX157" fmla="*/ 390969 w 404178"/>
                  <a:gd name="connsiteY157" fmla="*/ 50067 h 288591"/>
                  <a:gd name="connsiteX158" fmla="*/ 391181 w 404178"/>
                  <a:gd name="connsiteY158" fmla="*/ 49837 h 288591"/>
                  <a:gd name="connsiteX159" fmla="*/ 391711 w 404178"/>
                  <a:gd name="connsiteY159" fmla="*/ 49325 h 288591"/>
                  <a:gd name="connsiteX160" fmla="*/ 391975 w 404178"/>
                  <a:gd name="connsiteY160" fmla="*/ 49131 h 288591"/>
                  <a:gd name="connsiteX161" fmla="*/ 392558 w 404178"/>
                  <a:gd name="connsiteY161" fmla="*/ 48725 h 288591"/>
                  <a:gd name="connsiteX162" fmla="*/ 392752 w 404178"/>
                  <a:gd name="connsiteY162" fmla="*/ 48619 h 288591"/>
                  <a:gd name="connsiteX163" fmla="*/ 396973 w 404178"/>
                  <a:gd name="connsiteY163" fmla="*/ 46659 h 288591"/>
                  <a:gd name="connsiteX164" fmla="*/ 397644 w 404178"/>
                  <a:gd name="connsiteY164" fmla="*/ 46305 h 288591"/>
                  <a:gd name="connsiteX165" fmla="*/ 403825 w 404178"/>
                  <a:gd name="connsiteY165" fmla="*/ 38941 h 288591"/>
                  <a:gd name="connsiteX166" fmla="*/ 404179 w 404178"/>
                  <a:gd name="connsiteY166" fmla="*/ 38146 h 288591"/>
                  <a:gd name="connsiteX167" fmla="*/ 389008 w 404178"/>
                  <a:gd name="connsiteY167" fmla="*/ 35621 h 28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</a:cxnLst>
                <a:rect l="l" t="t" r="r" b="b"/>
                <a:pathLst>
                  <a:path w="404178" h="288591">
                    <a:moveTo>
                      <a:pt x="389008" y="35621"/>
                    </a:moveTo>
                    <a:cubicBezTo>
                      <a:pt x="384894" y="34738"/>
                      <a:pt x="381362" y="37087"/>
                      <a:pt x="378712" y="38853"/>
                    </a:cubicBezTo>
                    <a:cubicBezTo>
                      <a:pt x="376063" y="40619"/>
                      <a:pt x="371065" y="40036"/>
                      <a:pt x="369299" y="37970"/>
                    </a:cubicBezTo>
                    <a:cubicBezTo>
                      <a:pt x="367533" y="35903"/>
                      <a:pt x="362818" y="35321"/>
                      <a:pt x="356054" y="36204"/>
                    </a:cubicBezTo>
                    <a:cubicBezTo>
                      <a:pt x="349290" y="37087"/>
                      <a:pt x="341043" y="45034"/>
                      <a:pt x="337511" y="48566"/>
                    </a:cubicBezTo>
                    <a:cubicBezTo>
                      <a:pt x="333979" y="52098"/>
                      <a:pt x="327498" y="52398"/>
                      <a:pt x="323665" y="55930"/>
                    </a:cubicBezTo>
                    <a:cubicBezTo>
                      <a:pt x="319833" y="59462"/>
                      <a:pt x="311603" y="59762"/>
                      <a:pt x="306305" y="55347"/>
                    </a:cubicBezTo>
                    <a:cubicBezTo>
                      <a:pt x="301007" y="50932"/>
                      <a:pt x="307188" y="42102"/>
                      <a:pt x="306605" y="39153"/>
                    </a:cubicBezTo>
                    <a:cubicBezTo>
                      <a:pt x="305858" y="35611"/>
                      <a:pt x="306165" y="31927"/>
                      <a:pt x="307488" y="28557"/>
                    </a:cubicBezTo>
                    <a:cubicBezTo>
                      <a:pt x="308954" y="25607"/>
                      <a:pt x="310137" y="22676"/>
                      <a:pt x="304239" y="20027"/>
                    </a:cubicBezTo>
                    <a:cubicBezTo>
                      <a:pt x="298340" y="17378"/>
                      <a:pt x="301307" y="15312"/>
                      <a:pt x="300424" y="9130"/>
                    </a:cubicBezTo>
                    <a:cubicBezTo>
                      <a:pt x="299941" y="3960"/>
                      <a:pt x="295604" y="5"/>
                      <a:pt x="290411" y="0"/>
                    </a:cubicBezTo>
                    <a:cubicBezTo>
                      <a:pt x="285996" y="0"/>
                      <a:pt x="282464" y="10314"/>
                      <a:pt x="277466" y="12963"/>
                    </a:cubicBezTo>
                    <a:cubicBezTo>
                      <a:pt x="272468" y="15612"/>
                      <a:pt x="270985" y="17660"/>
                      <a:pt x="270402" y="26490"/>
                    </a:cubicBezTo>
                    <a:cubicBezTo>
                      <a:pt x="269819" y="35321"/>
                      <a:pt x="263620" y="31206"/>
                      <a:pt x="257156" y="30023"/>
                    </a:cubicBezTo>
                    <a:cubicBezTo>
                      <a:pt x="250693" y="28839"/>
                      <a:pt x="248326" y="31789"/>
                      <a:pt x="248609" y="36504"/>
                    </a:cubicBezTo>
                    <a:cubicBezTo>
                      <a:pt x="248891" y="41219"/>
                      <a:pt x="250092" y="46217"/>
                      <a:pt x="246843" y="46217"/>
                    </a:cubicBezTo>
                    <a:cubicBezTo>
                      <a:pt x="243593" y="46217"/>
                      <a:pt x="242145" y="42985"/>
                      <a:pt x="236246" y="39153"/>
                    </a:cubicBezTo>
                    <a:cubicBezTo>
                      <a:pt x="230348" y="35321"/>
                      <a:pt x="231831" y="43568"/>
                      <a:pt x="223302" y="43568"/>
                    </a:cubicBezTo>
                    <a:cubicBezTo>
                      <a:pt x="214772" y="43568"/>
                      <a:pt x="215355" y="50632"/>
                      <a:pt x="209756" y="51215"/>
                    </a:cubicBezTo>
                    <a:cubicBezTo>
                      <a:pt x="204158" y="51798"/>
                      <a:pt x="204758" y="48866"/>
                      <a:pt x="203875" y="44451"/>
                    </a:cubicBezTo>
                    <a:cubicBezTo>
                      <a:pt x="203831" y="44214"/>
                      <a:pt x="203760" y="43983"/>
                      <a:pt x="203663" y="43762"/>
                    </a:cubicBezTo>
                    <a:lnTo>
                      <a:pt x="203557" y="43568"/>
                    </a:lnTo>
                    <a:cubicBezTo>
                      <a:pt x="203507" y="43448"/>
                      <a:pt x="203442" y="43336"/>
                      <a:pt x="203363" y="43233"/>
                    </a:cubicBezTo>
                    <a:lnTo>
                      <a:pt x="203204" y="43038"/>
                    </a:lnTo>
                    <a:lnTo>
                      <a:pt x="202975" y="42826"/>
                    </a:lnTo>
                    <a:lnTo>
                      <a:pt x="202762" y="42685"/>
                    </a:lnTo>
                    <a:lnTo>
                      <a:pt x="202498" y="42544"/>
                    </a:lnTo>
                    <a:lnTo>
                      <a:pt x="202250" y="42544"/>
                    </a:lnTo>
                    <a:lnTo>
                      <a:pt x="201933" y="42544"/>
                    </a:lnTo>
                    <a:lnTo>
                      <a:pt x="201668" y="42544"/>
                    </a:lnTo>
                    <a:lnTo>
                      <a:pt x="200361" y="42544"/>
                    </a:lnTo>
                    <a:cubicBezTo>
                      <a:pt x="199372" y="42544"/>
                      <a:pt x="198224" y="42826"/>
                      <a:pt x="197023" y="43021"/>
                    </a:cubicBezTo>
                    <a:lnTo>
                      <a:pt x="196652" y="43021"/>
                    </a:lnTo>
                    <a:lnTo>
                      <a:pt x="196087" y="43021"/>
                    </a:lnTo>
                    <a:lnTo>
                      <a:pt x="195540" y="43021"/>
                    </a:lnTo>
                    <a:lnTo>
                      <a:pt x="195027" y="43021"/>
                    </a:lnTo>
                    <a:lnTo>
                      <a:pt x="194427" y="43021"/>
                    </a:lnTo>
                    <a:lnTo>
                      <a:pt x="193968" y="43021"/>
                    </a:lnTo>
                    <a:lnTo>
                      <a:pt x="192873" y="43021"/>
                    </a:lnTo>
                    <a:lnTo>
                      <a:pt x="191813" y="42914"/>
                    </a:lnTo>
                    <a:cubicBezTo>
                      <a:pt x="186515" y="42031"/>
                      <a:pt x="183866" y="39965"/>
                      <a:pt x="182100" y="37016"/>
                    </a:cubicBezTo>
                    <a:cubicBezTo>
                      <a:pt x="181984" y="36852"/>
                      <a:pt x="181847" y="36704"/>
                      <a:pt x="181694" y="36574"/>
                    </a:cubicBezTo>
                    <a:lnTo>
                      <a:pt x="181552" y="36451"/>
                    </a:lnTo>
                    <a:lnTo>
                      <a:pt x="181111" y="36186"/>
                    </a:lnTo>
                    <a:lnTo>
                      <a:pt x="180935" y="36098"/>
                    </a:lnTo>
                    <a:cubicBezTo>
                      <a:pt x="180694" y="35993"/>
                      <a:pt x="180446" y="35905"/>
                      <a:pt x="180193" y="35833"/>
                    </a:cubicBezTo>
                    <a:lnTo>
                      <a:pt x="180052" y="35833"/>
                    </a:lnTo>
                    <a:cubicBezTo>
                      <a:pt x="179809" y="35761"/>
                      <a:pt x="179561" y="35708"/>
                      <a:pt x="179310" y="35674"/>
                    </a:cubicBezTo>
                    <a:lnTo>
                      <a:pt x="179009" y="35674"/>
                    </a:lnTo>
                    <a:lnTo>
                      <a:pt x="178233" y="35674"/>
                    </a:lnTo>
                    <a:lnTo>
                      <a:pt x="177967" y="35674"/>
                    </a:lnTo>
                    <a:cubicBezTo>
                      <a:pt x="177614" y="35674"/>
                      <a:pt x="177243" y="35674"/>
                      <a:pt x="176873" y="35674"/>
                    </a:cubicBezTo>
                    <a:lnTo>
                      <a:pt x="173906" y="35674"/>
                    </a:lnTo>
                    <a:lnTo>
                      <a:pt x="172705" y="35674"/>
                    </a:lnTo>
                    <a:lnTo>
                      <a:pt x="172069" y="35674"/>
                    </a:lnTo>
                    <a:lnTo>
                      <a:pt x="171398" y="35674"/>
                    </a:lnTo>
                    <a:lnTo>
                      <a:pt x="170674" y="35674"/>
                    </a:lnTo>
                    <a:lnTo>
                      <a:pt x="170144" y="35674"/>
                    </a:lnTo>
                    <a:lnTo>
                      <a:pt x="168572" y="35833"/>
                    </a:lnTo>
                    <a:lnTo>
                      <a:pt x="168307" y="35833"/>
                    </a:lnTo>
                    <a:lnTo>
                      <a:pt x="163927" y="36398"/>
                    </a:lnTo>
                    <a:lnTo>
                      <a:pt x="162374" y="36627"/>
                    </a:lnTo>
                    <a:cubicBezTo>
                      <a:pt x="155892" y="37511"/>
                      <a:pt x="154126" y="34561"/>
                      <a:pt x="150894" y="31612"/>
                    </a:cubicBezTo>
                    <a:cubicBezTo>
                      <a:pt x="147662" y="28663"/>
                      <a:pt x="143247" y="29846"/>
                      <a:pt x="141764" y="34861"/>
                    </a:cubicBezTo>
                    <a:cubicBezTo>
                      <a:pt x="140280" y="39877"/>
                      <a:pt x="133534" y="41625"/>
                      <a:pt x="127936" y="41625"/>
                    </a:cubicBezTo>
                    <a:cubicBezTo>
                      <a:pt x="122337" y="41625"/>
                      <a:pt x="119989" y="45458"/>
                      <a:pt x="118523" y="50455"/>
                    </a:cubicBezTo>
                    <a:cubicBezTo>
                      <a:pt x="117057" y="55453"/>
                      <a:pt x="113808" y="58103"/>
                      <a:pt x="113507" y="64284"/>
                    </a:cubicBezTo>
                    <a:cubicBezTo>
                      <a:pt x="113207" y="70465"/>
                      <a:pt x="109975" y="75480"/>
                      <a:pt x="104395" y="75480"/>
                    </a:cubicBezTo>
                    <a:cubicBezTo>
                      <a:pt x="98814" y="75480"/>
                      <a:pt x="98213" y="81061"/>
                      <a:pt x="91432" y="81944"/>
                    </a:cubicBezTo>
                    <a:cubicBezTo>
                      <a:pt x="84650" y="82827"/>
                      <a:pt x="81436" y="84893"/>
                      <a:pt x="77021" y="85776"/>
                    </a:cubicBezTo>
                    <a:cubicBezTo>
                      <a:pt x="72606" y="86659"/>
                      <a:pt x="72888" y="89608"/>
                      <a:pt x="74955" y="92840"/>
                    </a:cubicBezTo>
                    <a:cubicBezTo>
                      <a:pt x="77021" y="96072"/>
                      <a:pt x="71723" y="97556"/>
                      <a:pt x="69657" y="100487"/>
                    </a:cubicBezTo>
                    <a:cubicBezTo>
                      <a:pt x="67590" y="103419"/>
                      <a:pt x="64941" y="105202"/>
                      <a:pt x="59944" y="103436"/>
                    </a:cubicBezTo>
                    <a:cubicBezTo>
                      <a:pt x="54946" y="101670"/>
                      <a:pt x="52297" y="105785"/>
                      <a:pt x="50813" y="108434"/>
                    </a:cubicBezTo>
                    <a:cubicBezTo>
                      <a:pt x="49330" y="111083"/>
                      <a:pt x="46698" y="107851"/>
                      <a:pt x="45815" y="104319"/>
                    </a:cubicBezTo>
                    <a:cubicBezTo>
                      <a:pt x="44932" y="100787"/>
                      <a:pt x="38168" y="100205"/>
                      <a:pt x="35802" y="100205"/>
                    </a:cubicBezTo>
                    <a:cubicBezTo>
                      <a:pt x="33436" y="100205"/>
                      <a:pt x="31104" y="101088"/>
                      <a:pt x="28155" y="96673"/>
                    </a:cubicBezTo>
                    <a:cubicBezTo>
                      <a:pt x="26477" y="94147"/>
                      <a:pt x="22522" y="93741"/>
                      <a:pt x="19413" y="93847"/>
                    </a:cubicBezTo>
                    <a:cubicBezTo>
                      <a:pt x="19413" y="94412"/>
                      <a:pt x="19413" y="94977"/>
                      <a:pt x="19413" y="95613"/>
                    </a:cubicBezTo>
                    <a:lnTo>
                      <a:pt x="19413" y="95825"/>
                    </a:lnTo>
                    <a:cubicBezTo>
                      <a:pt x="19440" y="96343"/>
                      <a:pt x="19440" y="96861"/>
                      <a:pt x="19413" y="97379"/>
                    </a:cubicBezTo>
                    <a:lnTo>
                      <a:pt x="19413" y="97467"/>
                    </a:lnTo>
                    <a:cubicBezTo>
                      <a:pt x="19413" y="97979"/>
                      <a:pt x="19290" y="98456"/>
                      <a:pt x="19201" y="98933"/>
                    </a:cubicBezTo>
                    <a:cubicBezTo>
                      <a:pt x="19193" y="99033"/>
                      <a:pt x="19193" y="99133"/>
                      <a:pt x="19201" y="99233"/>
                    </a:cubicBezTo>
                    <a:cubicBezTo>
                      <a:pt x="19094" y="99685"/>
                      <a:pt x="18953" y="100128"/>
                      <a:pt x="18777" y="100558"/>
                    </a:cubicBezTo>
                    <a:cubicBezTo>
                      <a:pt x="16711" y="105273"/>
                      <a:pt x="15245" y="106456"/>
                      <a:pt x="15245" y="109688"/>
                    </a:cubicBezTo>
                    <a:cubicBezTo>
                      <a:pt x="15245" y="112920"/>
                      <a:pt x="17594" y="118218"/>
                      <a:pt x="13762" y="120867"/>
                    </a:cubicBezTo>
                    <a:cubicBezTo>
                      <a:pt x="10695" y="122669"/>
                      <a:pt x="8713" y="125866"/>
                      <a:pt x="8464" y="129415"/>
                    </a:cubicBezTo>
                    <a:cubicBezTo>
                      <a:pt x="8464" y="132064"/>
                      <a:pt x="11113" y="136179"/>
                      <a:pt x="6698" y="136479"/>
                    </a:cubicBezTo>
                    <a:cubicBezTo>
                      <a:pt x="2283" y="136779"/>
                      <a:pt x="516" y="139410"/>
                      <a:pt x="516" y="144126"/>
                    </a:cubicBezTo>
                    <a:cubicBezTo>
                      <a:pt x="516" y="148841"/>
                      <a:pt x="-1550" y="157371"/>
                      <a:pt x="2583" y="158254"/>
                    </a:cubicBezTo>
                    <a:cubicBezTo>
                      <a:pt x="6715" y="159137"/>
                      <a:pt x="14945" y="158254"/>
                      <a:pt x="8464" y="163853"/>
                    </a:cubicBezTo>
                    <a:cubicBezTo>
                      <a:pt x="1982" y="169451"/>
                      <a:pt x="516" y="169733"/>
                      <a:pt x="516" y="173566"/>
                    </a:cubicBezTo>
                    <a:cubicBezTo>
                      <a:pt x="516" y="177398"/>
                      <a:pt x="-649" y="180912"/>
                      <a:pt x="2000" y="181795"/>
                    </a:cubicBezTo>
                    <a:cubicBezTo>
                      <a:pt x="4649" y="182678"/>
                      <a:pt x="2583" y="189442"/>
                      <a:pt x="5232" y="190625"/>
                    </a:cubicBezTo>
                    <a:cubicBezTo>
                      <a:pt x="7881" y="191809"/>
                      <a:pt x="9064" y="189460"/>
                      <a:pt x="9064" y="198873"/>
                    </a:cubicBezTo>
                    <a:cubicBezTo>
                      <a:pt x="9064" y="208286"/>
                      <a:pt x="6415" y="210352"/>
                      <a:pt x="6415" y="213884"/>
                    </a:cubicBezTo>
                    <a:cubicBezTo>
                      <a:pt x="6415" y="217416"/>
                      <a:pt x="7581" y="223898"/>
                      <a:pt x="11113" y="224781"/>
                    </a:cubicBezTo>
                    <a:cubicBezTo>
                      <a:pt x="14645" y="225664"/>
                      <a:pt x="22892" y="225363"/>
                      <a:pt x="27307" y="226246"/>
                    </a:cubicBezTo>
                    <a:cubicBezTo>
                      <a:pt x="31723" y="227129"/>
                      <a:pt x="35255" y="231827"/>
                      <a:pt x="36720" y="234776"/>
                    </a:cubicBezTo>
                    <a:cubicBezTo>
                      <a:pt x="38186" y="237726"/>
                      <a:pt x="37321" y="243606"/>
                      <a:pt x="34672" y="246856"/>
                    </a:cubicBezTo>
                    <a:cubicBezTo>
                      <a:pt x="32023" y="250105"/>
                      <a:pt x="27307" y="252437"/>
                      <a:pt x="25241" y="255686"/>
                    </a:cubicBezTo>
                    <a:cubicBezTo>
                      <a:pt x="22894" y="258888"/>
                      <a:pt x="20232" y="261846"/>
                      <a:pt x="17294" y="264516"/>
                    </a:cubicBezTo>
                    <a:lnTo>
                      <a:pt x="17029" y="264764"/>
                    </a:lnTo>
                    <a:lnTo>
                      <a:pt x="16923" y="264852"/>
                    </a:lnTo>
                    <a:lnTo>
                      <a:pt x="16676" y="265064"/>
                    </a:lnTo>
                    <a:lnTo>
                      <a:pt x="16517" y="265187"/>
                    </a:lnTo>
                    <a:lnTo>
                      <a:pt x="16517" y="265187"/>
                    </a:lnTo>
                    <a:cubicBezTo>
                      <a:pt x="14662" y="266706"/>
                      <a:pt x="11219" y="269355"/>
                      <a:pt x="10406" y="272711"/>
                    </a:cubicBezTo>
                    <a:lnTo>
                      <a:pt x="10406" y="272711"/>
                    </a:lnTo>
                    <a:cubicBezTo>
                      <a:pt x="10406" y="272976"/>
                      <a:pt x="10318" y="273223"/>
                      <a:pt x="10283" y="273488"/>
                    </a:cubicBezTo>
                    <a:lnTo>
                      <a:pt x="10283" y="273488"/>
                    </a:lnTo>
                    <a:cubicBezTo>
                      <a:pt x="14733" y="275996"/>
                      <a:pt x="21515" y="279545"/>
                      <a:pt x="25594" y="280305"/>
                    </a:cubicBezTo>
                    <a:cubicBezTo>
                      <a:pt x="32076" y="281470"/>
                      <a:pt x="34725" y="281770"/>
                      <a:pt x="39140" y="284419"/>
                    </a:cubicBezTo>
                    <a:cubicBezTo>
                      <a:pt x="43556" y="286799"/>
                      <a:pt x="48541" y="287917"/>
                      <a:pt x="53550" y="287651"/>
                    </a:cubicBezTo>
                    <a:cubicBezTo>
                      <a:pt x="58566" y="287651"/>
                      <a:pt x="68862" y="287951"/>
                      <a:pt x="78876" y="287951"/>
                    </a:cubicBezTo>
                    <a:cubicBezTo>
                      <a:pt x="88889" y="287951"/>
                      <a:pt x="95353" y="290000"/>
                      <a:pt x="102116" y="286768"/>
                    </a:cubicBezTo>
                    <a:cubicBezTo>
                      <a:pt x="107987" y="283964"/>
                      <a:pt x="114460" y="282654"/>
                      <a:pt x="120960" y="282954"/>
                    </a:cubicBezTo>
                    <a:cubicBezTo>
                      <a:pt x="127724" y="282954"/>
                      <a:pt x="135971" y="283236"/>
                      <a:pt x="140687" y="281770"/>
                    </a:cubicBezTo>
                    <a:cubicBezTo>
                      <a:pt x="145402" y="280305"/>
                      <a:pt x="148634" y="280887"/>
                      <a:pt x="155398" y="279121"/>
                    </a:cubicBezTo>
                    <a:cubicBezTo>
                      <a:pt x="162161" y="277355"/>
                      <a:pt x="163044" y="275872"/>
                      <a:pt x="162462" y="267342"/>
                    </a:cubicBezTo>
                    <a:cubicBezTo>
                      <a:pt x="161879" y="258812"/>
                      <a:pt x="156581" y="247633"/>
                      <a:pt x="165411" y="242035"/>
                    </a:cubicBezTo>
                    <a:cubicBezTo>
                      <a:pt x="174241" y="236436"/>
                      <a:pt x="170109" y="235553"/>
                      <a:pt x="174824" y="232622"/>
                    </a:cubicBezTo>
                    <a:cubicBezTo>
                      <a:pt x="179539" y="229690"/>
                      <a:pt x="181588" y="226441"/>
                      <a:pt x="184837" y="230555"/>
                    </a:cubicBezTo>
                    <a:cubicBezTo>
                      <a:pt x="188087" y="234670"/>
                      <a:pt x="187769" y="232622"/>
                      <a:pt x="191902" y="232622"/>
                    </a:cubicBezTo>
                    <a:cubicBezTo>
                      <a:pt x="196034" y="232622"/>
                      <a:pt x="201615" y="231138"/>
                      <a:pt x="201615" y="228789"/>
                    </a:cubicBezTo>
                    <a:cubicBezTo>
                      <a:pt x="201615" y="226441"/>
                      <a:pt x="194251" y="224074"/>
                      <a:pt x="195134" y="221142"/>
                    </a:cubicBezTo>
                    <a:cubicBezTo>
                      <a:pt x="196017" y="218211"/>
                      <a:pt x="201014" y="218776"/>
                      <a:pt x="204546" y="219659"/>
                    </a:cubicBezTo>
                    <a:cubicBezTo>
                      <a:pt x="208078" y="220542"/>
                      <a:pt x="210145" y="217893"/>
                      <a:pt x="212794" y="216427"/>
                    </a:cubicBezTo>
                    <a:cubicBezTo>
                      <a:pt x="215443" y="214961"/>
                      <a:pt x="225156" y="212595"/>
                      <a:pt x="228388" y="217010"/>
                    </a:cubicBezTo>
                    <a:cubicBezTo>
                      <a:pt x="231620" y="221425"/>
                      <a:pt x="236635" y="222891"/>
                      <a:pt x="237818" y="219659"/>
                    </a:cubicBezTo>
                    <a:cubicBezTo>
                      <a:pt x="238729" y="216997"/>
                      <a:pt x="240625" y="214785"/>
                      <a:pt x="243116" y="213478"/>
                    </a:cubicBezTo>
                    <a:cubicBezTo>
                      <a:pt x="245766" y="211712"/>
                      <a:pt x="246048" y="209946"/>
                      <a:pt x="246048" y="205831"/>
                    </a:cubicBezTo>
                    <a:cubicBezTo>
                      <a:pt x="246048" y="201716"/>
                      <a:pt x="241050" y="199950"/>
                      <a:pt x="242233" y="196418"/>
                    </a:cubicBezTo>
                    <a:cubicBezTo>
                      <a:pt x="243417" y="192886"/>
                      <a:pt x="247532" y="191703"/>
                      <a:pt x="247532" y="186104"/>
                    </a:cubicBezTo>
                    <a:cubicBezTo>
                      <a:pt x="247532" y="180506"/>
                      <a:pt x="248115" y="173460"/>
                      <a:pt x="256644" y="173460"/>
                    </a:cubicBezTo>
                    <a:cubicBezTo>
                      <a:pt x="265174" y="173460"/>
                      <a:pt x="267541" y="172859"/>
                      <a:pt x="269006" y="169928"/>
                    </a:cubicBezTo>
                    <a:cubicBezTo>
                      <a:pt x="270472" y="166996"/>
                      <a:pt x="276371" y="165512"/>
                      <a:pt x="271373" y="160214"/>
                    </a:cubicBezTo>
                    <a:cubicBezTo>
                      <a:pt x="266375" y="154916"/>
                      <a:pt x="263426" y="152267"/>
                      <a:pt x="262825" y="149618"/>
                    </a:cubicBezTo>
                    <a:cubicBezTo>
                      <a:pt x="262225" y="146969"/>
                      <a:pt x="261942" y="144020"/>
                      <a:pt x="267841" y="144020"/>
                    </a:cubicBezTo>
                    <a:cubicBezTo>
                      <a:pt x="273740" y="144020"/>
                      <a:pt x="275488" y="146068"/>
                      <a:pt x="276071" y="147252"/>
                    </a:cubicBezTo>
                    <a:cubicBezTo>
                      <a:pt x="276653" y="148435"/>
                      <a:pt x="281969" y="147252"/>
                      <a:pt x="285784" y="147252"/>
                    </a:cubicBezTo>
                    <a:cubicBezTo>
                      <a:pt x="289599" y="147252"/>
                      <a:pt x="287850" y="143720"/>
                      <a:pt x="292565" y="143437"/>
                    </a:cubicBezTo>
                    <a:cubicBezTo>
                      <a:pt x="297281" y="143154"/>
                      <a:pt x="298146" y="141071"/>
                      <a:pt x="297563" y="136656"/>
                    </a:cubicBezTo>
                    <a:cubicBezTo>
                      <a:pt x="296980" y="132241"/>
                      <a:pt x="296097" y="131357"/>
                      <a:pt x="293731" y="129309"/>
                    </a:cubicBezTo>
                    <a:cubicBezTo>
                      <a:pt x="291365" y="127260"/>
                      <a:pt x="291965" y="125777"/>
                      <a:pt x="296097" y="122527"/>
                    </a:cubicBezTo>
                    <a:cubicBezTo>
                      <a:pt x="300230" y="119278"/>
                      <a:pt x="310226" y="116346"/>
                      <a:pt x="309343" y="108699"/>
                    </a:cubicBezTo>
                    <a:cubicBezTo>
                      <a:pt x="308460" y="101052"/>
                      <a:pt x="310226" y="94571"/>
                      <a:pt x="307277" y="91922"/>
                    </a:cubicBezTo>
                    <a:cubicBezTo>
                      <a:pt x="304327" y="89273"/>
                      <a:pt x="304628" y="83975"/>
                      <a:pt x="300795" y="83092"/>
                    </a:cubicBezTo>
                    <a:cubicBezTo>
                      <a:pt x="296963" y="82209"/>
                      <a:pt x="297263" y="78377"/>
                      <a:pt x="301396" y="76028"/>
                    </a:cubicBezTo>
                    <a:cubicBezTo>
                      <a:pt x="305528" y="73679"/>
                      <a:pt x="306093" y="71312"/>
                      <a:pt x="311109" y="70729"/>
                    </a:cubicBezTo>
                    <a:cubicBezTo>
                      <a:pt x="316124" y="70147"/>
                      <a:pt x="315224" y="68080"/>
                      <a:pt x="318756" y="65431"/>
                    </a:cubicBezTo>
                    <a:cubicBezTo>
                      <a:pt x="322288" y="62782"/>
                      <a:pt x="329934" y="60133"/>
                      <a:pt x="331118" y="57184"/>
                    </a:cubicBezTo>
                    <a:cubicBezTo>
                      <a:pt x="332301" y="54235"/>
                      <a:pt x="338482" y="54252"/>
                      <a:pt x="347312" y="53952"/>
                    </a:cubicBezTo>
                    <a:cubicBezTo>
                      <a:pt x="356143" y="53652"/>
                      <a:pt x="364372" y="52769"/>
                      <a:pt x="371737" y="53369"/>
                    </a:cubicBezTo>
                    <a:cubicBezTo>
                      <a:pt x="379101" y="53970"/>
                      <a:pt x="388514" y="53952"/>
                      <a:pt x="390280" y="51003"/>
                    </a:cubicBezTo>
                    <a:cubicBezTo>
                      <a:pt x="390476" y="50668"/>
                      <a:pt x="390707" y="50354"/>
                      <a:pt x="390969" y="50067"/>
                    </a:cubicBezTo>
                    <a:lnTo>
                      <a:pt x="391181" y="49837"/>
                    </a:lnTo>
                    <a:cubicBezTo>
                      <a:pt x="391349" y="49658"/>
                      <a:pt x="391525" y="49487"/>
                      <a:pt x="391711" y="49325"/>
                    </a:cubicBezTo>
                    <a:lnTo>
                      <a:pt x="391975" y="49131"/>
                    </a:lnTo>
                    <a:lnTo>
                      <a:pt x="392558" y="48725"/>
                    </a:lnTo>
                    <a:lnTo>
                      <a:pt x="392752" y="48619"/>
                    </a:lnTo>
                    <a:cubicBezTo>
                      <a:pt x="394006" y="47895"/>
                      <a:pt x="395437" y="47471"/>
                      <a:pt x="396973" y="46659"/>
                    </a:cubicBezTo>
                    <a:lnTo>
                      <a:pt x="397644" y="46305"/>
                    </a:lnTo>
                    <a:cubicBezTo>
                      <a:pt x="400576" y="44539"/>
                      <a:pt x="401176" y="44239"/>
                      <a:pt x="403825" y="38941"/>
                    </a:cubicBezTo>
                    <a:lnTo>
                      <a:pt x="404179" y="38146"/>
                    </a:lnTo>
                    <a:cubicBezTo>
                      <a:pt x="399093" y="36274"/>
                      <a:pt x="392488" y="36363"/>
                      <a:pt x="389008" y="3562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F3729DCA-1630-47A2-AD44-D5224551A7CA}"/>
                  </a:ext>
                </a:extLst>
              </p:cNvPr>
              <p:cNvSpPr/>
              <p:nvPr/>
            </p:nvSpPr>
            <p:spPr>
              <a:xfrm>
                <a:off x="7232424" y="3305445"/>
                <a:ext cx="402226" cy="251949"/>
              </a:xfrm>
              <a:custGeom>
                <a:avLst/>
                <a:gdLst>
                  <a:gd name="connsiteX0" fmla="*/ 260172 w 402226"/>
                  <a:gd name="connsiteY0" fmla="*/ 239216 h 251949"/>
                  <a:gd name="connsiteX1" fmla="*/ 267818 w 402226"/>
                  <a:gd name="connsiteY1" fmla="*/ 242748 h 251949"/>
                  <a:gd name="connsiteX2" fmla="*/ 277832 w 402226"/>
                  <a:gd name="connsiteY2" fmla="*/ 246863 h 251949"/>
                  <a:gd name="connsiteX3" fmla="*/ 282829 w 402226"/>
                  <a:gd name="connsiteY3" fmla="*/ 250978 h 251949"/>
                  <a:gd name="connsiteX4" fmla="*/ 291960 w 402226"/>
                  <a:gd name="connsiteY4" fmla="*/ 245980 h 251949"/>
                  <a:gd name="connsiteX5" fmla="*/ 301673 w 402226"/>
                  <a:gd name="connsiteY5" fmla="*/ 243031 h 251949"/>
                  <a:gd name="connsiteX6" fmla="*/ 306971 w 402226"/>
                  <a:gd name="connsiteY6" fmla="*/ 235384 h 251949"/>
                  <a:gd name="connsiteX7" fmla="*/ 309037 w 402226"/>
                  <a:gd name="connsiteY7" fmla="*/ 228319 h 251949"/>
                  <a:gd name="connsiteX8" fmla="*/ 323448 w 402226"/>
                  <a:gd name="connsiteY8" fmla="*/ 224487 h 251949"/>
                  <a:gd name="connsiteX9" fmla="*/ 336411 w 402226"/>
                  <a:gd name="connsiteY9" fmla="*/ 218023 h 251949"/>
                  <a:gd name="connsiteX10" fmla="*/ 345524 w 402226"/>
                  <a:gd name="connsiteY10" fmla="*/ 206827 h 251949"/>
                  <a:gd name="connsiteX11" fmla="*/ 350539 w 402226"/>
                  <a:gd name="connsiteY11" fmla="*/ 192999 h 251949"/>
                  <a:gd name="connsiteX12" fmla="*/ 359952 w 402226"/>
                  <a:gd name="connsiteY12" fmla="*/ 184169 h 251949"/>
                  <a:gd name="connsiteX13" fmla="*/ 373780 w 402226"/>
                  <a:gd name="connsiteY13" fmla="*/ 177405 h 251949"/>
                  <a:gd name="connsiteX14" fmla="*/ 382911 w 402226"/>
                  <a:gd name="connsiteY14" fmla="*/ 174155 h 251949"/>
                  <a:gd name="connsiteX15" fmla="*/ 394390 w 402226"/>
                  <a:gd name="connsiteY15" fmla="*/ 179171 h 251949"/>
                  <a:gd name="connsiteX16" fmla="*/ 395944 w 402226"/>
                  <a:gd name="connsiteY16" fmla="*/ 178941 h 251949"/>
                  <a:gd name="connsiteX17" fmla="*/ 400324 w 402226"/>
                  <a:gd name="connsiteY17" fmla="*/ 178376 h 251949"/>
                  <a:gd name="connsiteX18" fmla="*/ 400324 w 402226"/>
                  <a:gd name="connsiteY18" fmla="*/ 178376 h 251949"/>
                  <a:gd name="connsiteX19" fmla="*/ 402090 w 402226"/>
                  <a:gd name="connsiteY19" fmla="*/ 164248 h 251949"/>
                  <a:gd name="connsiteX20" fmla="*/ 395909 w 402226"/>
                  <a:gd name="connsiteY20" fmla="*/ 156742 h 251949"/>
                  <a:gd name="connsiteX21" fmla="*/ 372509 w 402226"/>
                  <a:gd name="connsiteY21" fmla="*/ 149678 h 251949"/>
                  <a:gd name="connsiteX22" fmla="*/ 342928 w 402226"/>
                  <a:gd name="connsiteY22" fmla="*/ 131135 h 251949"/>
                  <a:gd name="connsiteX23" fmla="*/ 319969 w 402226"/>
                  <a:gd name="connsiteY23" fmla="*/ 118773 h 251949"/>
                  <a:gd name="connsiteX24" fmla="*/ 292596 w 402226"/>
                  <a:gd name="connsiteY24" fmla="*/ 97580 h 251949"/>
                  <a:gd name="connsiteX25" fmla="*/ 282882 w 402226"/>
                  <a:gd name="connsiteY25" fmla="*/ 84776 h 251949"/>
                  <a:gd name="connsiteX26" fmla="*/ 274052 w 402226"/>
                  <a:gd name="connsiteY26" fmla="*/ 71973 h 251949"/>
                  <a:gd name="connsiteX27" fmla="*/ 268313 w 402226"/>
                  <a:gd name="connsiteY27" fmla="*/ 53871 h 251949"/>
                  <a:gd name="connsiteX28" fmla="*/ 251094 w 402226"/>
                  <a:gd name="connsiteY28" fmla="*/ 53429 h 251949"/>
                  <a:gd name="connsiteX29" fmla="*/ 226811 w 402226"/>
                  <a:gd name="connsiteY29" fmla="*/ 51222 h 251949"/>
                  <a:gd name="connsiteX30" fmla="*/ 218864 w 402226"/>
                  <a:gd name="connsiteY30" fmla="*/ 35769 h 251949"/>
                  <a:gd name="connsiteX31" fmla="*/ 216215 w 402226"/>
                  <a:gd name="connsiteY31" fmla="*/ 23407 h 251949"/>
                  <a:gd name="connsiteX32" fmla="*/ 201203 w 402226"/>
                  <a:gd name="connsiteY32" fmla="*/ 15018 h 251949"/>
                  <a:gd name="connsiteX33" fmla="*/ 183985 w 402226"/>
                  <a:gd name="connsiteY33" fmla="*/ 4422 h 251949"/>
                  <a:gd name="connsiteX34" fmla="*/ 170739 w 402226"/>
                  <a:gd name="connsiteY34" fmla="*/ 3539 h 251949"/>
                  <a:gd name="connsiteX35" fmla="*/ 162351 w 402226"/>
                  <a:gd name="connsiteY35" fmla="*/ 10603 h 251949"/>
                  <a:gd name="connsiteX36" fmla="*/ 155728 w 402226"/>
                  <a:gd name="connsiteY36" fmla="*/ 17226 h 251949"/>
                  <a:gd name="connsiteX37" fmla="*/ 141600 w 402226"/>
                  <a:gd name="connsiteY37" fmla="*/ 19875 h 251949"/>
                  <a:gd name="connsiteX38" fmla="*/ 129679 w 402226"/>
                  <a:gd name="connsiteY38" fmla="*/ 33120 h 251949"/>
                  <a:gd name="connsiteX39" fmla="*/ 132770 w 402226"/>
                  <a:gd name="connsiteY39" fmla="*/ 45924 h 251949"/>
                  <a:gd name="connsiteX40" fmla="*/ 113343 w 402226"/>
                  <a:gd name="connsiteY40" fmla="*/ 49014 h 251949"/>
                  <a:gd name="connsiteX41" fmla="*/ 111454 w 402226"/>
                  <a:gd name="connsiteY41" fmla="*/ 48661 h 251949"/>
                  <a:gd name="connsiteX42" fmla="*/ 110906 w 402226"/>
                  <a:gd name="connsiteY42" fmla="*/ 48661 h 251949"/>
                  <a:gd name="connsiteX43" fmla="*/ 109582 w 402226"/>
                  <a:gd name="connsiteY43" fmla="*/ 48555 h 251949"/>
                  <a:gd name="connsiteX44" fmla="*/ 109052 w 402226"/>
                  <a:gd name="connsiteY44" fmla="*/ 48555 h 251949"/>
                  <a:gd name="connsiteX45" fmla="*/ 107286 w 402226"/>
                  <a:gd name="connsiteY45" fmla="*/ 48555 h 251949"/>
                  <a:gd name="connsiteX46" fmla="*/ 106968 w 402226"/>
                  <a:gd name="connsiteY46" fmla="*/ 48555 h 251949"/>
                  <a:gd name="connsiteX47" fmla="*/ 105608 w 402226"/>
                  <a:gd name="connsiteY47" fmla="*/ 48696 h 251949"/>
                  <a:gd name="connsiteX48" fmla="*/ 104955 w 402226"/>
                  <a:gd name="connsiteY48" fmla="*/ 48802 h 251949"/>
                  <a:gd name="connsiteX49" fmla="*/ 103913 w 402226"/>
                  <a:gd name="connsiteY49" fmla="*/ 49014 h 251949"/>
                  <a:gd name="connsiteX50" fmla="*/ 103259 w 402226"/>
                  <a:gd name="connsiteY50" fmla="*/ 49156 h 251949"/>
                  <a:gd name="connsiteX51" fmla="*/ 101935 w 402226"/>
                  <a:gd name="connsiteY51" fmla="*/ 49491 h 251949"/>
                  <a:gd name="connsiteX52" fmla="*/ 101759 w 402226"/>
                  <a:gd name="connsiteY52" fmla="*/ 49491 h 251949"/>
                  <a:gd name="connsiteX53" fmla="*/ 97803 w 402226"/>
                  <a:gd name="connsiteY53" fmla="*/ 50727 h 251949"/>
                  <a:gd name="connsiteX54" fmla="*/ 80584 w 402226"/>
                  <a:gd name="connsiteY54" fmla="*/ 45429 h 251949"/>
                  <a:gd name="connsiteX55" fmla="*/ 70429 w 402226"/>
                  <a:gd name="connsiteY55" fmla="*/ 24678 h 251949"/>
                  <a:gd name="connsiteX56" fmla="*/ 55859 w 402226"/>
                  <a:gd name="connsiteY56" fmla="*/ 16731 h 251949"/>
                  <a:gd name="connsiteX57" fmla="*/ 38199 w 402226"/>
                  <a:gd name="connsiteY57" fmla="*/ 13641 h 251949"/>
                  <a:gd name="connsiteX58" fmla="*/ 22746 w 402226"/>
                  <a:gd name="connsiteY58" fmla="*/ 19822 h 251949"/>
                  <a:gd name="connsiteX59" fmla="*/ 7735 w 402226"/>
                  <a:gd name="connsiteY59" fmla="*/ 29976 h 251949"/>
                  <a:gd name="connsiteX60" fmla="*/ 0 w 402226"/>
                  <a:gd name="connsiteY60" fmla="*/ 36458 h 251949"/>
                  <a:gd name="connsiteX61" fmla="*/ 2367 w 402226"/>
                  <a:gd name="connsiteY61" fmla="*/ 38100 h 251949"/>
                  <a:gd name="connsiteX62" fmla="*/ 2366 w 402226"/>
                  <a:gd name="connsiteY62" fmla="*/ 38100 h 251949"/>
                  <a:gd name="connsiteX63" fmla="*/ 3602 w 402226"/>
                  <a:gd name="connsiteY63" fmla="*/ 38701 h 251949"/>
                  <a:gd name="connsiteX64" fmla="*/ 3796 w 402226"/>
                  <a:gd name="connsiteY64" fmla="*/ 38701 h 251949"/>
                  <a:gd name="connsiteX65" fmla="*/ 5050 w 402226"/>
                  <a:gd name="connsiteY65" fmla="*/ 39160 h 251949"/>
                  <a:gd name="connsiteX66" fmla="*/ 12998 w 402226"/>
                  <a:gd name="connsiteY66" fmla="*/ 48873 h 251949"/>
                  <a:gd name="connsiteX67" fmla="*/ 16088 w 402226"/>
                  <a:gd name="connsiteY67" fmla="*/ 60352 h 251949"/>
                  <a:gd name="connsiteX68" fmla="*/ 11232 w 402226"/>
                  <a:gd name="connsiteY68" fmla="*/ 70065 h 251949"/>
                  <a:gd name="connsiteX69" fmla="*/ 10349 w 402226"/>
                  <a:gd name="connsiteY69" fmla="*/ 86401 h 251949"/>
                  <a:gd name="connsiteX70" fmla="*/ 14322 w 402226"/>
                  <a:gd name="connsiteY70" fmla="*/ 97439 h 251949"/>
                  <a:gd name="connsiteX71" fmla="*/ 18296 w 402226"/>
                  <a:gd name="connsiteY71" fmla="*/ 100088 h 251949"/>
                  <a:gd name="connsiteX72" fmla="*/ 24035 w 402226"/>
                  <a:gd name="connsiteY72" fmla="*/ 92141 h 251949"/>
                  <a:gd name="connsiteX73" fmla="*/ 30658 w 402226"/>
                  <a:gd name="connsiteY73" fmla="*/ 98322 h 251949"/>
                  <a:gd name="connsiteX74" fmla="*/ 21386 w 402226"/>
                  <a:gd name="connsiteY74" fmla="*/ 106710 h 251949"/>
                  <a:gd name="connsiteX75" fmla="*/ 16971 w 402226"/>
                  <a:gd name="connsiteY75" fmla="*/ 119514 h 251949"/>
                  <a:gd name="connsiteX76" fmla="*/ 20945 w 402226"/>
                  <a:gd name="connsiteY76" fmla="*/ 132318 h 251949"/>
                  <a:gd name="connsiteX77" fmla="*/ 24477 w 402226"/>
                  <a:gd name="connsiteY77" fmla="*/ 123488 h 251949"/>
                  <a:gd name="connsiteX78" fmla="*/ 27126 w 402226"/>
                  <a:gd name="connsiteY78" fmla="*/ 113775 h 251949"/>
                  <a:gd name="connsiteX79" fmla="*/ 40813 w 402226"/>
                  <a:gd name="connsiteY79" fmla="*/ 121722 h 251949"/>
                  <a:gd name="connsiteX80" fmla="*/ 43020 w 402226"/>
                  <a:gd name="connsiteY80" fmla="*/ 135408 h 251949"/>
                  <a:gd name="connsiteX81" fmla="*/ 39488 w 402226"/>
                  <a:gd name="connsiteY81" fmla="*/ 161016 h 251949"/>
                  <a:gd name="connsiteX82" fmla="*/ 42579 w 402226"/>
                  <a:gd name="connsiteY82" fmla="*/ 179559 h 251949"/>
                  <a:gd name="connsiteX83" fmla="*/ 42579 w 402226"/>
                  <a:gd name="connsiteY83" fmla="*/ 179912 h 251949"/>
                  <a:gd name="connsiteX84" fmla="*/ 47700 w 402226"/>
                  <a:gd name="connsiteY84" fmla="*/ 180584 h 251949"/>
                  <a:gd name="connsiteX85" fmla="*/ 58897 w 402226"/>
                  <a:gd name="connsiteY85" fmla="*/ 177352 h 251949"/>
                  <a:gd name="connsiteX86" fmla="*/ 66243 w 402226"/>
                  <a:gd name="connsiteY86" fmla="*/ 172937 h 251949"/>
                  <a:gd name="connsiteX87" fmla="*/ 73308 w 402226"/>
                  <a:gd name="connsiteY87" fmla="*/ 162923 h 251949"/>
                  <a:gd name="connsiteX88" fmla="*/ 82138 w 402226"/>
                  <a:gd name="connsiteY88" fmla="*/ 157925 h 251949"/>
                  <a:gd name="connsiteX89" fmla="*/ 95383 w 402226"/>
                  <a:gd name="connsiteY89" fmla="*/ 155559 h 251949"/>
                  <a:gd name="connsiteX90" fmla="*/ 112160 w 402226"/>
                  <a:gd name="connsiteY90" fmla="*/ 153793 h 251949"/>
                  <a:gd name="connsiteX91" fmla="*/ 124523 w 402226"/>
                  <a:gd name="connsiteY91" fmla="*/ 148795 h 251949"/>
                  <a:gd name="connsiteX92" fmla="*/ 133070 w 402226"/>
                  <a:gd name="connsiteY92" fmla="*/ 152027 h 251949"/>
                  <a:gd name="connsiteX93" fmla="*/ 144549 w 402226"/>
                  <a:gd name="connsiteY93" fmla="*/ 160274 h 251949"/>
                  <a:gd name="connsiteX94" fmla="*/ 158077 w 402226"/>
                  <a:gd name="connsiteY94" fmla="*/ 164389 h 251949"/>
                  <a:gd name="connsiteX95" fmla="*/ 171622 w 402226"/>
                  <a:gd name="connsiteY95" fmla="*/ 169687 h 251949"/>
                  <a:gd name="connsiteX96" fmla="*/ 193698 w 402226"/>
                  <a:gd name="connsiteY96" fmla="*/ 174703 h 251949"/>
                  <a:gd name="connsiteX97" fmla="*/ 204877 w 402226"/>
                  <a:gd name="connsiteY97" fmla="*/ 186182 h 251949"/>
                  <a:gd name="connsiteX98" fmla="*/ 215473 w 402226"/>
                  <a:gd name="connsiteY98" fmla="*/ 192063 h 251949"/>
                  <a:gd name="connsiteX99" fmla="*/ 228718 w 402226"/>
                  <a:gd name="connsiteY99" fmla="*/ 202959 h 251949"/>
                  <a:gd name="connsiteX100" fmla="*/ 248145 w 402226"/>
                  <a:gd name="connsiteY100" fmla="*/ 203842 h 251949"/>
                  <a:gd name="connsiteX101" fmla="*/ 249028 w 402226"/>
                  <a:gd name="connsiteY101" fmla="*/ 212072 h 251949"/>
                  <a:gd name="connsiteX102" fmla="*/ 251394 w 402226"/>
                  <a:gd name="connsiteY102" fmla="*/ 219136 h 251949"/>
                  <a:gd name="connsiteX103" fmla="*/ 249628 w 402226"/>
                  <a:gd name="connsiteY103" fmla="*/ 227966 h 251949"/>
                  <a:gd name="connsiteX104" fmla="*/ 249716 w 402226"/>
                  <a:gd name="connsiteY104" fmla="*/ 228408 h 251949"/>
                  <a:gd name="connsiteX105" fmla="*/ 250829 w 402226"/>
                  <a:gd name="connsiteY105" fmla="*/ 233529 h 251949"/>
                  <a:gd name="connsiteX106" fmla="*/ 250829 w 402226"/>
                  <a:gd name="connsiteY106" fmla="*/ 233529 h 251949"/>
                  <a:gd name="connsiteX107" fmla="*/ 251023 w 402226"/>
                  <a:gd name="connsiteY107" fmla="*/ 234783 h 251949"/>
                  <a:gd name="connsiteX108" fmla="*/ 251023 w 402226"/>
                  <a:gd name="connsiteY108" fmla="*/ 234889 h 251949"/>
                  <a:gd name="connsiteX109" fmla="*/ 251165 w 402226"/>
                  <a:gd name="connsiteY109" fmla="*/ 236267 h 251949"/>
                  <a:gd name="connsiteX110" fmla="*/ 260172 w 402226"/>
                  <a:gd name="connsiteY110" fmla="*/ 239216 h 251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</a:cxnLst>
                <a:rect l="l" t="t" r="r" b="b"/>
                <a:pathLst>
                  <a:path w="402226" h="251949">
                    <a:moveTo>
                      <a:pt x="260172" y="239216"/>
                    </a:moveTo>
                    <a:cubicBezTo>
                      <a:pt x="263121" y="243631"/>
                      <a:pt x="265470" y="242748"/>
                      <a:pt x="267818" y="242748"/>
                    </a:cubicBezTo>
                    <a:cubicBezTo>
                      <a:pt x="270167" y="242748"/>
                      <a:pt x="276949" y="243331"/>
                      <a:pt x="277832" y="246863"/>
                    </a:cubicBezTo>
                    <a:cubicBezTo>
                      <a:pt x="278715" y="250395"/>
                      <a:pt x="281364" y="253627"/>
                      <a:pt x="282829" y="250978"/>
                    </a:cubicBezTo>
                    <a:cubicBezTo>
                      <a:pt x="284295" y="248329"/>
                      <a:pt x="286962" y="244214"/>
                      <a:pt x="291960" y="245980"/>
                    </a:cubicBezTo>
                    <a:cubicBezTo>
                      <a:pt x="296958" y="247746"/>
                      <a:pt x="299607" y="245980"/>
                      <a:pt x="301673" y="243031"/>
                    </a:cubicBezTo>
                    <a:cubicBezTo>
                      <a:pt x="303739" y="240081"/>
                      <a:pt x="309037" y="238615"/>
                      <a:pt x="306971" y="235384"/>
                    </a:cubicBezTo>
                    <a:cubicBezTo>
                      <a:pt x="304905" y="232152"/>
                      <a:pt x="304622" y="229202"/>
                      <a:pt x="309037" y="228319"/>
                    </a:cubicBezTo>
                    <a:cubicBezTo>
                      <a:pt x="313453" y="227436"/>
                      <a:pt x="316685" y="225370"/>
                      <a:pt x="323448" y="224487"/>
                    </a:cubicBezTo>
                    <a:cubicBezTo>
                      <a:pt x="330212" y="223604"/>
                      <a:pt x="330813" y="218023"/>
                      <a:pt x="336411" y="218023"/>
                    </a:cubicBezTo>
                    <a:cubicBezTo>
                      <a:pt x="342009" y="218023"/>
                      <a:pt x="345241" y="213008"/>
                      <a:pt x="345524" y="206827"/>
                    </a:cubicBezTo>
                    <a:cubicBezTo>
                      <a:pt x="345806" y="200646"/>
                      <a:pt x="349056" y="197997"/>
                      <a:pt x="350539" y="192999"/>
                    </a:cubicBezTo>
                    <a:cubicBezTo>
                      <a:pt x="352023" y="188001"/>
                      <a:pt x="354354" y="184169"/>
                      <a:pt x="359952" y="184169"/>
                    </a:cubicBezTo>
                    <a:cubicBezTo>
                      <a:pt x="365551" y="184169"/>
                      <a:pt x="372315" y="182403"/>
                      <a:pt x="373780" y="177405"/>
                    </a:cubicBezTo>
                    <a:cubicBezTo>
                      <a:pt x="375246" y="172407"/>
                      <a:pt x="379679" y="171224"/>
                      <a:pt x="382911" y="174155"/>
                    </a:cubicBezTo>
                    <a:cubicBezTo>
                      <a:pt x="386142" y="177087"/>
                      <a:pt x="387908" y="180054"/>
                      <a:pt x="394390" y="179171"/>
                    </a:cubicBezTo>
                    <a:lnTo>
                      <a:pt x="395944" y="178941"/>
                    </a:lnTo>
                    <a:lnTo>
                      <a:pt x="400324" y="178376"/>
                    </a:lnTo>
                    <a:lnTo>
                      <a:pt x="400324" y="178376"/>
                    </a:lnTo>
                    <a:cubicBezTo>
                      <a:pt x="400609" y="173634"/>
                      <a:pt x="401198" y="168915"/>
                      <a:pt x="402090" y="164248"/>
                    </a:cubicBezTo>
                    <a:cubicBezTo>
                      <a:pt x="402973" y="158508"/>
                      <a:pt x="399441" y="160274"/>
                      <a:pt x="395909" y="156742"/>
                    </a:cubicBezTo>
                    <a:cubicBezTo>
                      <a:pt x="392376" y="153210"/>
                      <a:pt x="382222" y="151003"/>
                      <a:pt x="372509" y="149678"/>
                    </a:cubicBezTo>
                    <a:cubicBezTo>
                      <a:pt x="362795" y="148354"/>
                      <a:pt x="350875" y="140406"/>
                      <a:pt x="342928" y="131135"/>
                    </a:cubicBezTo>
                    <a:cubicBezTo>
                      <a:pt x="334980" y="121863"/>
                      <a:pt x="323943" y="124954"/>
                      <a:pt x="319969" y="118773"/>
                    </a:cubicBezTo>
                    <a:cubicBezTo>
                      <a:pt x="315996" y="112591"/>
                      <a:pt x="300543" y="102437"/>
                      <a:pt x="292596" y="97580"/>
                    </a:cubicBezTo>
                    <a:cubicBezTo>
                      <a:pt x="284648" y="92724"/>
                      <a:pt x="284207" y="93165"/>
                      <a:pt x="282882" y="84776"/>
                    </a:cubicBezTo>
                    <a:cubicBezTo>
                      <a:pt x="281558" y="76388"/>
                      <a:pt x="277143" y="79478"/>
                      <a:pt x="274052" y="71973"/>
                    </a:cubicBezTo>
                    <a:cubicBezTo>
                      <a:pt x="270962" y="64467"/>
                      <a:pt x="270520" y="60935"/>
                      <a:pt x="268313" y="53871"/>
                    </a:cubicBezTo>
                    <a:cubicBezTo>
                      <a:pt x="266105" y="46807"/>
                      <a:pt x="255509" y="47248"/>
                      <a:pt x="251094" y="53429"/>
                    </a:cubicBezTo>
                    <a:cubicBezTo>
                      <a:pt x="246679" y="59610"/>
                      <a:pt x="235641" y="50780"/>
                      <a:pt x="226811" y="51222"/>
                    </a:cubicBezTo>
                    <a:cubicBezTo>
                      <a:pt x="217981" y="51663"/>
                      <a:pt x="217098" y="43275"/>
                      <a:pt x="218864" y="35769"/>
                    </a:cubicBezTo>
                    <a:cubicBezTo>
                      <a:pt x="220630" y="28263"/>
                      <a:pt x="216215" y="27822"/>
                      <a:pt x="216215" y="23407"/>
                    </a:cubicBezTo>
                    <a:cubicBezTo>
                      <a:pt x="216215" y="18992"/>
                      <a:pt x="210917" y="15018"/>
                      <a:pt x="201203" y="15018"/>
                    </a:cubicBezTo>
                    <a:cubicBezTo>
                      <a:pt x="191490" y="15018"/>
                      <a:pt x="187958" y="10162"/>
                      <a:pt x="183985" y="4422"/>
                    </a:cubicBezTo>
                    <a:cubicBezTo>
                      <a:pt x="180011" y="-1318"/>
                      <a:pt x="173388" y="-1318"/>
                      <a:pt x="170739" y="3539"/>
                    </a:cubicBezTo>
                    <a:cubicBezTo>
                      <a:pt x="168090" y="8396"/>
                      <a:pt x="168973" y="10162"/>
                      <a:pt x="162351" y="10603"/>
                    </a:cubicBezTo>
                    <a:cubicBezTo>
                      <a:pt x="155728" y="11045"/>
                      <a:pt x="156170" y="11045"/>
                      <a:pt x="155728" y="17226"/>
                    </a:cubicBezTo>
                    <a:cubicBezTo>
                      <a:pt x="155287" y="23407"/>
                      <a:pt x="149547" y="20316"/>
                      <a:pt x="141600" y="19875"/>
                    </a:cubicBezTo>
                    <a:cubicBezTo>
                      <a:pt x="133653" y="19433"/>
                      <a:pt x="132770" y="27822"/>
                      <a:pt x="129679" y="33120"/>
                    </a:cubicBezTo>
                    <a:cubicBezTo>
                      <a:pt x="126589" y="38418"/>
                      <a:pt x="131004" y="41509"/>
                      <a:pt x="132770" y="45924"/>
                    </a:cubicBezTo>
                    <a:cubicBezTo>
                      <a:pt x="134536" y="50339"/>
                      <a:pt x="119083" y="50339"/>
                      <a:pt x="113343" y="49014"/>
                    </a:cubicBezTo>
                    <a:cubicBezTo>
                      <a:pt x="112690" y="48855"/>
                      <a:pt x="112072" y="48749"/>
                      <a:pt x="111454" y="48661"/>
                    </a:cubicBezTo>
                    <a:lnTo>
                      <a:pt x="110906" y="48661"/>
                    </a:lnTo>
                    <a:lnTo>
                      <a:pt x="109582" y="48555"/>
                    </a:lnTo>
                    <a:lnTo>
                      <a:pt x="109052" y="48555"/>
                    </a:lnTo>
                    <a:cubicBezTo>
                      <a:pt x="108487" y="48555"/>
                      <a:pt x="107922" y="48555"/>
                      <a:pt x="107286" y="48555"/>
                    </a:cubicBezTo>
                    <a:lnTo>
                      <a:pt x="106968" y="48555"/>
                    </a:lnTo>
                    <a:lnTo>
                      <a:pt x="105608" y="48696"/>
                    </a:lnTo>
                    <a:lnTo>
                      <a:pt x="104955" y="48802"/>
                    </a:lnTo>
                    <a:lnTo>
                      <a:pt x="103913" y="49014"/>
                    </a:lnTo>
                    <a:lnTo>
                      <a:pt x="103259" y="49156"/>
                    </a:lnTo>
                    <a:lnTo>
                      <a:pt x="101935" y="49491"/>
                    </a:lnTo>
                    <a:lnTo>
                      <a:pt x="101759" y="49491"/>
                    </a:lnTo>
                    <a:cubicBezTo>
                      <a:pt x="100469" y="49844"/>
                      <a:pt x="99162" y="50268"/>
                      <a:pt x="97803" y="50727"/>
                    </a:cubicBezTo>
                    <a:cubicBezTo>
                      <a:pt x="91520" y="52533"/>
                      <a:pt x="84764" y="50454"/>
                      <a:pt x="80584" y="45429"/>
                    </a:cubicBezTo>
                    <a:cubicBezTo>
                      <a:pt x="76238" y="39025"/>
                      <a:pt x="72819" y="32039"/>
                      <a:pt x="70429" y="24678"/>
                    </a:cubicBezTo>
                    <a:cubicBezTo>
                      <a:pt x="68663" y="18939"/>
                      <a:pt x="60274" y="22029"/>
                      <a:pt x="55859" y="16731"/>
                    </a:cubicBezTo>
                    <a:cubicBezTo>
                      <a:pt x="51444" y="11433"/>
                      <a:pt x="47912" y="12758"/>
                      <a:pt x="38199" y="13641"/>
                    </a:cubicBezTo>
                    <a:cubicBezTo>
                      <a:pt x="28486" y="14524"/>
                      <a:pt x="30693" y="19822"/>
                      <a:pt x="22746" y="19822"/>
                    </a:cubicBezTo>
                    <a:cubicBezTo>
                      <a:pt x="14799" y="19822"/>
                      <a:pt x="11709" y="24237"/>
                      <a:pt x="7735" y="29976"/>
                    </a:cubicBezTo>
                    <a:cubicBezTo>
                      <a:pt x="5681" y="32696"/>
                      <a:pt x="3036" y="34912"/>
                      <a:pt x="0" y="36458"/>
                    </a:cubicBezTo>
                    <a:cubicBezTo>
                      <a:pt x="720" y="37098"/>
                      <a:pt x="1515" y="37650"/>
                      <a:pt x="2367" y="38100"/>
                    </a:cubicBezTo>
                    <a:lnTo>
                      <a:pt x="2366" y="38100"/>
                    </a:lnTo>
                    <a:cubicBezTo>
                      <a:pt x="2768" y="38322"/>
                      <a:pt x="3180" y="38522"/>
                      <a:pt x="3602" y="38701"/>
                    </a:cubicBezTo>
                    <a:lnTo>
                      <a:pt x="3796" y="38701"/>
                    </a:lnTo>
                    <a:cubicBezTo>
                      <a:pt x="4206" y="38877"/>
                      <a:pt x="4624" y="39030"/>
                      <a:pt x="5050" y="39160"/>
                    </a:cubicBezTo>
                    <a:cubicBezTo>
                      <a:pt x="9466" y="40484"/>
                      <a:pt x="7700" y="46224"/>
                      <a:pt x="12998" y="48873"/>
                    </a:cubicBezTo>
                    <a:cubicBezTo>
                      <a:pt x="18296" y="51522"/>
                      <a:pt x="16088" y="55495"/>
                      <a:pt x="16088" y="60352"/>
                    </a:cubicBezTo>
                    <a:cubicBezTo>
                      <a:pt x="16088" y="65209"/>
                      <a:pt x="15647" y="68741"/>
                      <a:pt x="11232" y="70065"/>
                    </a:cubicBezTo>
                    <a:cubicBezTo>
                      <a:pt x="6817" y="71390"/>
                      <a:pt x="9024" y="83311"/>
                      <a:pt x="10349" y="86401"/>
                    </a:cubicBezTo>
                    <a:cubicBezTo>
                      <a:pt x="12149" y="89891"/>
                      <a:pt x="13485" y="93602"/>
                      <a:pt x="14322" y="97439"/>
                    </a:cubicBezTo>
                    <a:cubicBezTo>
                      <a:pt x="15205" y="102295"/>
                      <a:pt x="18737" y="102737"/>
                      <a:pt x="18296" y="100088"/>
                    </a:cubicBezTo>
                    <a:cubicBezTo>
                      <a:pt x="17854" y="97439"/>
                      <a:pt x="20503" y="92141"/>
                      <a:pt x="24035" y="92141"/>
                    </a:cubicBezTo>
                    <a:cubicBezTo>
                      <a:pt x="27568" y="92141"/>
                      <a:pt x="31100" y="93024"/>
                      <a:pt x="30658" y="98322"/>
                    </a:cubicBezTo>
                    <a:cubicBezTo>
                      <a:pt x="30217" y="103620"/>
                      <a:pt x="24477" y="104944"/>
                      <a:pt x="21386" y="106710"/>
                    </a:cubicBezTo>
                    <a:cubicBezTo>
                      <a:pt x="18296" y="108476"/>
                      <a:pt x="20945" y="113775"/>
                      <a:pt x="16971" y="119514"/>
                    </a:cubicBezTo>
                    <a:cubicBezTo>
                      <a:pt x="12998" y="125254"/>
                      <a:pt x="17413" y="128786"/>
                      <a:pt x="20945" y="132318"/>
                    </a:cubicBezTo>
                    <a:cubicBezTo>
                      <a:pt x="24477" y="135850"/>
                      <a:pt x="22269" y="125695"/>
                      <a:pt x="24477" y="123488"/>
                    </a:cubicBezTo>
                    <a:cubicBezTo>
                      <a:pt x="26685" y="121280"/>
                      <a:pt x="25360" y="117307"/>
                      <a:pt x="27126" y="113775"/>
                    </a:cubicBezTo>
                    <a:cubicBezTo>
                      <a:pt x="28892" y="110242"/>
                      <a:pt x="34190" y="118190"/>
                      <a:pt x="40813" y="121722"/>
                    </a:cubicBezTo>
                    <a:cubicBezTo>
                      <a:pt x="47435" y="125254"/>
                      <a:pt x="46994" y="130552"/>
                      <a:pt x="43020" y="135408"/>
                    </a:cubicBezTo>
                    <a:cubicBezTo>
                      <a:pt x="39047" y="140265"/>
                      <a:pt x="41696" y="154835"/>
                      <a:pt x="39488" y="161016"/>
                    </a:cubicBezTo>
                    <a:cubicBezTo>
                      <a:pt x="37281" y="167197"/>
                      <a:pt x="42579" y="173378"/>
                      <a:pt x="42579" y="179559"/>
                    </a:cubicBezTo>
                    <a:cubicBezTo>
                      <a:pt x="42570" y="179677"/>
                      <a:pt x="42570" y="179795"/>
                      <a:pt x="42579" y="179912"/>
                    </a:cubicBezTo>
                    <a:cubicBezTo>
                      <a:pt x="44044" y="180142"/>
                      <a:pt x="45775" y="180372"/>
                      <a:pt x="47700" y="180584"/>
                    </a:cubicBezTo>
                    <a:cubicBezTo>
                      <a:pt x="53298" y="181166"/>
                      <a:pt x="53599" y="177052"/>
                      <a:pt x="58897" y="177352"/>
                    </a:cubicBezTo>
                    <a:cubicBezTo>
                      <a:pt x="64195" y="177652"/>
                      <a:pt x="66243" y="176169"/>
                      <a:pt x="66243" y="172937"/>
                    </a:cubicBezTo>
                    <a:cubicBezTo>
                      <a:pt x="66243" y="169705"/>
                      <a:pt x="68610" y="165572"/>
                      <a:pt x="73308" y="162923"/>
                    </a:cubicBezTo>
                    <a:cubicBezTo>
                      <a:pt x="78005" y="160274"/>
                      <a:pt x="81255" y="160274"/>
                      <a:pt x="82138" y="157925"/>
                    </a:cubicBezTo>
                    <a:cubicBezTo>
                      <a:pt x="83021" y="155577"/>
                      <a:pt x="88036" y="154393"/>
                      <a:pt x="95383" y="155559"/>
                    </a:cubicBezTo>
                    <a:cubicBezTo>
                      <a:pt x="102730" y="156725"/>
                      <a:pt x="109511" y="157325"/>
                      <a:pt x="112160" y="153793"/>
                    </a:cubicBezTo>
                    <a:cubicBezTo>
                      <a:pt x="114809" y="150261"/>
                      <a:pt x="120408" y="147329"/>
                      <a:pt x="124523" y="148795"/>
                    </a:cubicBezTo>
                    <a:cubicBezTo>
                      <a:pt x="128637" y="150261"/>
                      <a:pt x="129538" y="152027"/>
                      <a:pt x="133070" y="152027"/>
                    </a:cubicBezTo>
                    <a:cubicBezTo>
                      <a:pt x="136602" y="152027"/>
                      <a:pt x="143066" y="158208"/>
                      <a:pt x="144549" y="160274"/>
                    </a:cubicBezTo>
                    <a:cubicBezTo>
                      <a:pt x="146033" y="162340"/>
                      <a:pt x="153962" y="162923"/>
                      <a:pt x="158077" y="164389"/>
                    </a:cubicBezTo>
                    <a:cubicBezTo>
                      <a:pt x="162192" y="165855"/>
                      <a:pt x="165141" y="169687"/>
                      <a:pt x="171622" y="169687"/>
                    </a:cubicBezTo>
                    <a:cubicBezTo>
                      <a:pt x="178104" y="169687"/>
                      <a:pt x="191049" y="169988"/>
                      <a:pt x="193698" y="174703"/>
                    </a:cubicBezTo>
                    <a:cubicBezTo>
                      <a:pt x="196347" y="179418"/>
                      <a:pt x="197230" y="186182"/>
                      <a:pt x="204877" y="186182"/>
                    </a:cubicBezTo>
                    <a:cubicBezTo>
                      <a:pt x="212524" y="186182"/>
                      <a:pt x="212824" y="187648"/>
                      <a:pt x="215473" y="192063"/>
                    </a:cubicBezTo>
                    <a:cubicBezTo>
                      <a:pt x="218122" y="196478"/>
                      <a:pt x="223720" y="202959"/>
                      <a:pt x="228718" y="202959"/>
                    </a:cubicBezTo>
                    <a:cubicBezTo>
                      <a:pt x="233716" y="202959"/>
                      <a:pt x="248145" y="200010"/>
                      <a:pt x="248145" y="203842"/>
                    </a:cubicBezTo>
                    <a:cubicBezTo>
                      <a:pt x="248145" y="207675"/>
                      <a:pt x="246979" y="209423"/>
                      <a:pt x="249028" y="212072"/>
                    </a:cubicBezTo>
                    <a:cubicBezTo>
                      <a:pt x="251076" y="214721"/>
                      <a:pt x="252277" y="216487"/>
                      <a:pt x="251394" y="219136"/>
                    </a:cubicBezTo>
                    <a:cubicBezTo>
                      <a:pt x="250511" y="221785"/>
                      <a:pt x="249328" y="226501"/>
                      <a:pt x="249628" y="227966"/>
                    </a:cubicBezTo>
                    <a:cubicBezTo>
                      <a:pt x="249628" y="228072"/>
                      <a:pt x="249628" y="228231"/>
                      <a:pt x="249716" y="228408"/>
                    </a:cubicBezTo>
                    <a:cubicBezTo>
                      <a:pt x="249946" y="229361"/>
                      <a:pt x="250458" y="231286"/>
                      <a:pt x="250829" y="233529"/>
                    </a:cubicBezTo>
                    <a:lnTo>
                      <a:pt x="250829" y="233529"/>
                    </a:lnTo>
                    <a:cubicBezTo>
                      <a:pt x="250829" y="233935"/>
                      <a:pt x="250971" y="234359"/>
                      <a:pt x="251023" y="234783"/>
                    </a:cubicBezTo>
                    <a:cubicBezTo>
                      <a:pt x="251023" y="234783"/>
                      <a:pt x="251023" y="234783"/>
                      <a:pt x="251023" y="234889"/>
                    </a:cubicBezTo>
                    <a:cubicBezTo>
                      <a:pt x="251023" y="235348"/>
                      <a:pt x="251129" y="235807"/>
                      <a:pt x="251165" y="236267"/>
                    </a:cubicBezTo>
                    <a:cubicBezTo>
                      <a:pt x="254538" y="236249"/>
                      <a:pt x="258494" y="236655"/>
                      <a:pt x="260172" y="23921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CC3DD61F-61BD-4A27-A795-6752C2437F7D}"/>
                  </a:ext>
                </a:extLst>
              </p:cNvPr>
              <p:cNvSpPr/>
              <p:nvPr/>
            </p:nvSpPr>
            <p:spPr>
              <a:xfrm>
                <a:off x="7067603" y="2843436"/>
                <a:ext cx="1140359" cy="536980"/>
              </a:xfrm>
              <a:custGeom>
                <a:avLst/>
                <a:gdLst>
                  <a:gd name="connsiteX0" fmla="*/ 80105 w 1140359"/>
                  <a:gd name="connsiteY0" fmla="*/ 338870 h 536980"/>
                  <a:gd name="connsiteX1" fmla="*/ 80105 w 1140359"/>
                  <a:gd name="connsiteY1" fmla="*/ 338870 h 536980"/>
                  <a:gd name="connsiteX2" fmla="*/ 80458 w 1140359"/>
                  <a:gd name="connsiteY2" fmla="*/ 337458 h 536980"/>
                  <a:gd name="connsiteX3" fmla="*/ 92820 w 1140359"/>
                  <a:gd name="connsiteY3" fmla="*/ 330835 h 536980"/>
                  <a:gd name="connsiteX4" fmla="*/ 101650 w 1140359"/>
                  <a:gd name="connsiteY4" fmla="*/ 324213 h 536980"/>
                  <a:gd name="connsiteX5" fmla="*/ 111805 w 1140359"/>
                  <a:gd name="connsiteY5" fmla="*/ 319356 h 536980"/>
                  <a:gd name="connsiteX6" fmla="*/ 123284 w 1140359"/>
                  <a:gd name="connsiteY6" fmla="*/ 314499 h 536980"/>
                  <a:gd name="connsiteX7" fmla="*/ 132997 w 1140359"/>
                  <a:gd name="connsiteY7" fmla="*/ 310526 h 536980"/>
                  <a:gd name="connsiteX8" fmla="*/ 152423 w 1140359"/>
                  <a:gd name="connsiteY8" fmla="*/ 318031 h 536980"/>
                  <a:gd name="connsiteX9" fmla="*/ 164344 w 1140359"/>
                  <a:gd name="connsiteY9" fmla="*/ 317590 h 536980"/>
                  <a:gd name="connsiteX10" fmla="*/ 176706 w 1140359"/>
                  <a:gd name="connsiteY10" fmla="*/ 314058 h 536980"/>
                  <a:gd name="connsiteX11" fmla="*/ 188627 w 1140359"/>
                  <a:gd name="connsiteY11" fmla="*/ 322446 h 536980"/>
                  <a:gd name="connsiteX12" fmla="*/ 185537 w 1140359"/>
                  <a:gd name="connsiteY12" fmla="*/ 328186 h 536980"/>
                  <a:gd name="connsiteX13" fmla="*/ 187303 w 1140359"/>
                  <a:gd name="connsiteY13" fmla="*/ 334809 h 536980"/>
                  <a:gd name="connsiteX14" fmla="*/ 187303 w 1140359"/>
                  <a:gd name="connsiteY14" fmla="*/ 348495 h 536980"/>
                  <a:gd name="connsiteX15" fmla="*/ 176706 w 1140359"/>
                  <a:gd name="connsiteY15" fmla="*/ 356443 h 536980"/>
                  <a:gd name="connsiteX16" fmla="*/ 183329 w 1140359"/>
                  <a:gd name="connsiteY16" fmla="*/ 367480 h 536980"/>
                  <a:gd name="connsiteX17" fmla="*/ 177589 w 1140359"/>
                  <a:gd name="connsiteY17" fmla="*/ 370129 h 536980"/>
                  <a:gd name="connsiteX18" fmla="*/ 171408 w 1140359"/>
                  <a:gd name="connsiteY18" fmla="*/ 367039 h 536980"/>
                  <a:gd name="connsiteX19" fmla="*/ 148008 w 1140359"/>
                  <a:gd name="connsiteY19" fmla="*/ 367922 h 536980"/>
                  <a:gd name="connsiteX20" fmla="*/ 136088 w 1140359"/>
                  <a:gd name="connsiteY20" fmla="*/ 373661 h 536980"/>
                  <a:gd name="connsiteX21" fmla="*/ 127257 w 1140359"/>
                  <a:gd name="connsiteY21" fmla="*/ 383375 h 536980"/>
                  <a:gd name="connsiteX22" fmla="*/ 133439 w 1140359"/>
                  <a:gd name="connsiteY22" fmla="*/ 391322 h 536980"/>
                  <a:gd name="connsiteX23" fmla="*/ 133439 w 1140359"/>
                  <a:gd name="connsiteY23" fmla="*/ 398386 h 536980"/>
                  <a:gd name="connsiteX24" fmla="*/ 121076 w 1140359"/>
                  <a:gd name="connsiteY24" fmla="*/ 396178 h 536980"/>
                  <a:gd name="connsiteX25" fmla="*/ 110039 w 1140359"/>
                  <a:gd name="connsiteY25" fmla="*/ 395737 h 536980"/>
                  <a:gd name="connsiteX26" fmla="*/ 105624 w 1140359"/>
                  <a:gd name="connsiteY26" fmla="*/ 406333 h 536980"/>
                  <a:gd name="connsiteX27" fmla="*/ 116661 w 1140359"/>
                  <a:gd name="connsiteY27" fmla="*/ 411190 h 536980"/>
                  <a:gd name="connsiteX28" fmla="*/ 130348 w 1140359"/>
                  <a:gd name="connsiteY28" fmla="*/ 430174 h 536980"/>
                  <a:gd name="connsiteX29" fmla="*/ 133439 w 1140359"/>
                  <a:gd name="connsiteY29" fmla="*/ 441654 h 536980"/>
                  <a:gd name="connsiteX30" fmla="*/ 142269 w 1140359"/>
                  <a:gd name="connsiteY30" fmla="*/ 447393 h 536980"/>
                  <a:gd name="connsiteX31" fmla="*/ 150216 w 1140359"/>
                  <a:gd name="connsiteY31" fmla="*/ 455340 h 536980"/>
                  <a:gd name="connsiteX32" fmla="*/ 167876 w 1140359"/>
                  <a:gd name="connsiteY32" fmla="*/ 458431 h 536980"/>
                  <a:gd name="connsiteX33" fmla="*/ 174499 w 1140359"/>
                  <a:gd name="connsiteY33" fmla="*/ 472118 h 536980"/>
                  <a:gd name="connsiteX34" fmla="*/ 167435 w 1140359"/>
                  <a:gd name="connsiteY34" fmla="*/ 479623 h 536980"/>
                  <a:gd name="connsiteX35" fmla="*/ 163461 w 1140359"/>
                  <a:gd name="connsiteY35" fmla="*/ 491986 h 536980"/>
                  <a:gd name="connsiteX36" fmla="*/ 163020 w 1140359"/>
                  <a:gd name="connsiteY36" fmla="*/ 492798 h 536980"/>
                  <a:gd name="connsiteX37" fmla="*/ 162931 w 1140359"/>
                  <a:gd name="connsiteY37" fmla="*/ 493045 h 536980"/>
                  <a:gd name="connsiteX38" fmla="*/ 162772 w 1140359"/>
                  <a:gd name="connsiteY38" fmla="*/ 493628 h 536980"/>
                  <a:gd name="connsiteX39" fmla="*/ 162773 w 1140359"/>
                  <a:gd name="connsiteY39" fmla="*/ 493893 h 536980"/>
                  <a:gd name="connsiteX40" fmla="*/ 162773 w 1140359"/>
                  <a:gd name="connsiteY40" fmla="*/ 494458 h 536980"/>
                  <a:gd name="connsiteX41" fmla="*/ 162773 w 1140359"/>
                  <a:gd name="connsiteY41" fmla="*/ 494705 h 536980"/>
                  <a:gd name="connsiteX42" fmla="*/ 162879 w 1140359"/>
                  <a:gd name="connsiteY42" fmla="*/ 495306 h 536980"/>
                  <a:gd name="connsiteX43" fmla="*/ 162878 w 1140359"/>
                  <a:gd name="connsiteY43" fmla="*/ 495482 h 536980"/>
                  <a:gd name="connsiteX44" fmla="*/ 164980 w 1140359"/>
                  <a:gd name="connsiteY44" fmla="*/ 498467 h 536980"/>
                  <a:gd name="connsiteX45" fmla="*/ 172715 w 1140359"/>
                  <a:gd name="connsiteY45" fmla="*/ 491985 h 536980"/>
                  <a:gd name="connsiteX46" fmla="*/ 187726 w 1140359"/>
                  <a:gd name="connsiteY46" fmla="*/ 481831 h 536980"/>
                  <a:gd name="connsiteX47" fmla="*/ 203179 w 1140359"/>
                  <a:gd name="connsiteY47" fmla="*/ 475650 h 536980"/>
                  <a:gd name="connsiteX48" fmla="*/ 220839 w 1140359"/>
                  <a:gd name="connsiteY48" fmla="*/ 478740 h 536980"/>
                  <a:gd name="connsiteX49" fmla="*/ 235409 w 1140359"/>
                  <a:gd name="connsiteY49" fmla="*/ 486687 h 536980"/>
                  <a:gd name="connsiteX50" fmla="*/ 245564 w 1140359"/>
                  <a:gd name="connsiteY50" fmla="*/ 507438 h 536980"/>
                  <a:gd name="connsiteX51" fmla="*/ 262783 w 1140359"/>
                  <a:gd name="connsiteY51" fmla="*/ 512736 h 536980"/>
                  <a:gd name="connsiteX52" fmla="*/ 266739 w 1140359"/>
                  <a:gd name="connsiteY52" fmla="*/ 511483 h 536980"/>
                  <a:gd name="connsiteX53" fmla="*/ 266315 w 1140359"/>
                  <a:gd name="connsiteY53" fmla="*/ 385582 h 536980"/>
                  <a:gd name="connsiteX54" fmla="*/ 288390 w 1140359"/>
                  <a:gd name="connsiteY54" fmla="*/ 379843 h 536980"/>
                  <a:gd name="connsiteX55" fmla="*/ 310024 w 1140359"/>
                  <a:gd name="connsiteY55" fmla="*/ 371895 h 536980"/>
                  <a:gd name="connsiteX56" fmla="*/ 341919 w 1140359"/>
                  <a:gd name="connsiteY56" fmla="*/ 366085 h 536980"/>
                  <a:gd name="connsiteX57" fmla="*/ 344091 w 1140359"/>
                  <a:gd name="connsiteY57" fmla="*/ 359621 h 536980"/>
                  <a:gd name="connsiteX58" fmla="*/ 353009 w 1140359"/>
                  <a:gd name="connsiteY58" fmla="*/ 350315 h 536980"/>
                  <a:gd name="connsiteX59" fmla="*/ 360303 w 1140359"/>
                  <a:gd name="connsiteY59" fmla="*/ 355613 h 536980"/>
                  <a:gd name="connsiteX60" fmla="*/ 367173 w 1140359"/>
                  <a:gd name="connsiteY60" fmla="*/ 357626 h 536980"/>
                  <a:gd name="connsiteX61" fmla="*/ 370828 w 1140359"/>
                  <a:gd name="connsiteY61" fmla="*/ 341837 h 536980"/>
                  <a:gd name="connsiteX62" fmla="*/ 380542 w 1140359"/>
                  <a:gd name="connsiteY62" fmla="*/ 343056 h 536980"/>
                  <a:gd name="connsiteX63" fmla="*/ 397143 w 1140359"/>
                  <a:gd name="connsiteY63" fmla="*/ 345476 h 536980"/>
                  <a:gd name="connsiteX64" fmla="*/ 399986 w 1140359"/>
                  <a:gd name="connsiteY64" fmla="*/ 339418 h 536980"/>
                  <a:gd name="connsiteX65" fmla="*/ 385398 w 1140359"/>
                  <a:gd name="connsiteY65" fmla="*/ 332530 h 536980"/>
                  <a:gd name="connsiteX66" fmla="*/ 395994 w 1140359"/>
                  <a:gd name="connsiteY66" fmla="*/ 327232 h 536980"/>
                  <a:gd name="connsiteX67" fmla="*/ 411889 w 1140359"/>
                  <a:gd name="connsiteY67" fmla="*/ 332901 h 536980"/>
                  <a:gd name="connsiteX68" fmla="*/ 411889 w 1140359"/>
                  <a:gd name="connsiteY68" fmla="*/ 340584 h 536980"/>
                  <a:gd name="connsiteX69" fmla="*/ 403783 w 1140359"/>
                  <a:gd name="connsiteY69" fmla="*/ 345052 h 536980"/>
                  <a:gd name="connsiteX70" fmla="*/ 398114 w 1140359"/>
                  <a:gd name="connsiteY70" fmla="*/ 357997 h 536980"/>
                  <a:gd name="connsiteX71" fmla="*/ 400551 w 1140359"/>
                  <a:gd name="connsiteY71" fmla="*/ 370553 h 536980"/>
                  <a:gd name="connsiteX72" fmla="*/ 403377 w 1140359"/>
                  <a:gd name="connsiteY72" fmla="*/ 381149 h 536980"/>
                  <a:gd name="connsiteX73" fmla="*/ 406626 w 1140359"/>
                  <a:gd name="connsiteY73" fmla="*/ 390880 h 536980"/>
                  <a:gd name="connsiteX74" fmla="*/ 402158 w 1140359"/>
                  <a:gd name="connsiteY74" fmla="*/ 396178 h 536980"/>
                  <a:gd name="connsiteX75" fmla="*/ 398926 w 1140359"/>
                  <a:gd name="connsiteY75" fmla="*/ 398509 h 536980"/>
                  <a:gd name="connsiteX76" fmla="*/ 404224 w 1140359"/>
                  <a:gd name="connsiteY76" fmla="*/ 403348 h 536980"/>
                  <a:gd name="connsiteX77" fmla="*/ 428507 w 1140359"/>
                  <a:gd name="connsiteY77" fmla="*/ 426748 h 536980"/>
                  <a:gd name="connsiteX78" fmla="*/ 443960 w 1140359"/>
                  <a:gd name="connsiteY78" fmla="*/ 436903 h 536980"/>
                  <a:gd name="connsiteX79" fmla="*/ 474424 w 1140359"/>
                  <a:gd name="connsiteY79" fmla="*/ 432488 h 536980"/>
                  <a:gd name="connsiteX80" fmla="*/ 508420 w 1140359"/>
                  <a:gd name="connsiteY80" fmla="*/ 434254 h 536980"/>
                  <a:gd name="connsiteX81" fmla="*/ 530496 w 1140359"/>
                  <a:gd name="connsiteY81" fmla="*/ 437786 h 536980"/>
                  <a:gd name="connsiteX82" fmla="*/ 547715 w 1140359"/>
                  <a:gd name="connsiteY82" fmla="*/ 456771 h 536980"/>
                  <a:gd name="connsiteX83" fmla="*/ 552130 w 1140359"/>
                  <a:gd name="connsiteY83" fmla="*/ 470458 h 536980"/>
                  <a:gd name="connsiteX84" fmla="*/ 560518 w 1140359"/>
                  <a:gd name="connsiteY84" fmla="*/ 487676 h 536980"/>
                  <a:gd name="connsiteX85" fmla="*/ 568907 w 1140359"/>
                  <a:gd name="connsiteY85" fmla="*/ 508427 h 536980"/>
                  <a:gd name="connsiteX86" fmla="*/ 579062 w 1140359"/>
                  <a:gd name="connsiteY86" fmla="*/ 517699 h 536980"/>
                  <a:gd name="connsiteX87" fmla="*/ 605994 w 1140359"/>
                  <a:gd name="connsiteY87" fmla="*/ 519906 h 536980"/>
                  <a:gd name="connsiteX88" fmla="*/ 610409 w 1140359"/>
                  <a:gd name="connsiteY88" fmla="*/ 533152 h 536980"/>
                  <a:gd name="connsiteX89" fmla="*/ 621888 w 1140359"/>
                  <a:gd name="connsiteY89" fmla="*/ 534476 h 536980"/>
                  <a:gd name="connsiteX90" fmla="*/ 622329 w 1140359"/>
                  <a:gd name="connsiteY90" fmla="*/ 522997 h 536980"/>
                  <a:gd name="connsiteX91" fmla="*/ 637341 w 1140359"/>
                  <a:gd name="connsiteY91" fmla="*/ 507986 h 536980"/>
                  <a:gd name="connsiteX92" fmla="*/ 651469 w 1140359"/>
                  <a:gd name="connsiteY92" fmla="*/ 499597 h 536980"/>
                  <a:gd name="connsiteX93" fmla="*/ 664273 w 1140359"/>
                  <a:gd name="connsiteY93" fmla="*/ 492974 h 536980"/>
                  <a:gd name="connsiteX94" fmla="*/ 677959 w 1140359"/>
                  <a:gd name="connsiteY94" fmla="*/ 483261 h 536980"/>
                  <a:gd name="connsiteX95" fmla="*/ 689439 w 1140359"/>
                  <a:gd name="connsiteY95" fmla="*/ 472224 h 536980"/>
                  <a:gd name="connsiteX96" fmla="*/ 701271 w 1140359"/>
                  <a:gd name="connsiteY96" fmla="*/ 461627 h 536980"/>
                  <a:gd name="connsiteX97" fmla="*/ 701377 w 1140359"/>
                  <a:gd name="connsiteY97" fmla="*/ 461627 h 536980"/>
                  <a:gd name="connsiteX98" fmla="*/ 702702 w 1140359"/>
                  <a:gd name="connsiteY98" fmla="*/ 461151 h 536980"/>
                  <a:gd name="connsiteX99" fmla="*/ 702949 w 1140359"/>
                  <a:gd name="connsiteY99" fmla="*/ 461151 h 536980"/>
                  <a:gd name="connsiteX100" fmla="*/ 704149 w 1140359"/>
                  <a:gd name="connsiteY100" fmla="*/ 460797 h 536980"/>
                  <a:gd name="connsiteX101" fmla="*/ 704556 w 1140359"/>
                  <a:gd name="connsiteY101" fmla="*/ 460692 h 536980"/>
                  <a:gd name="connsiteX102" fmla="*/ 705598 w 1140359"/>
                  <a:gd name="connsiteY102" fmla="*/ 460444 h 536980"/>
                  <a:gd name="connsiteX103" fmla="*/ 706181 w 1140359"/>
                  <a:gd name="connsiteY103" fmla="*/ 460338 h 536980"/>
                  <a:gd name="connsiteX104" fmla="*/ 707011 w 1140359"/>
                  <a:gd name="connsiteY104" fmla="*/ 460197 h 536980"/>
                  <a:gd name="connsiteX105" fmla="*/ 707805 w 1140359"/>
                  <a:gd name="connsiteY105" fmla="*/ 460197 h 536980"/>
                  <a:gd name="connsiteX106" fmla="*/ 708406 w 1140359"/>
                  <a:gd name="connsiteY106" fmla="*/ 460197 h 536980"/>
                  <a:gd name="connsiteX107" fmla="*/ 709748 w 1140359"/>
                  <a:gd name="connsiteY107" fmla="*/ 460197 h 536980"/>
                  <a:gd name="connsiteX108" fmla="*/ 732706 w 1140359"/>
                  <a:gd name="connsiteY108" fmla="*/ 464171 h 536980"/>
                  <a:gd name="connsiteX109" fmla="*/ 750808 w 1140359"/>
                  <a:gd name="connsiteY109" fmla="*/ 468586 h 536980"/>
                  <a:gd name="connsiteX110" fmla="*/ 761404 w 1140359"/>
                  <a:gd name="connsiteY110" fmla="*/ 463729 h 536980"/>
                  <a:gd name="connsiteX111" fmla="*/ 766261 w 1140359"/>
                  <a:gd name="connsiteY111" fmla="*/ 450484 h 536980"/>
                  <a:gd name="connsiteX112" fmla="*/ 781272 w 1140359"/>
                  <a:gd name="connsiteY112" fmla="*/ 444744 h 536980"/>
                  <a:gd name="connsiteX113" fmla="*/ 798491 w 1140359"/>
                  <a:gd name="connsiteY113" fmla="*/ 455782 h 536980"/>
                  <a:gd name="connsiteX114" fmla="*/ 821008 w 1140359"/>
                  <a:gd name="connsiteY114" fmla="*/ 459755 h 536980"/>
                  <a:gd name="connsiteX115" fmla="*/ 842642 w 1140359"/>
                  <a:gd name="connsiteY115" fmla="*/ 456223 h 536980"/>
                  <a:gd name="connsiteX116" fmla="*/ 866042 w 1140359"/>
                  <a:gd name="connsiteY116" fmla="*/ 454457 h 536980"/>
                  <a:gd name="connsiteX117" fmla="*/ 889000 w 1140359"/>
                  <a:gd name="connsiteY117" fmla="*/ 457106 h 536980"/>
                  <a:gd name="connsiteX118" fmla="*/ 913283 w 1140359"/>
                  <a:gd name="connsiteY118" fmla="*/ 461522 h 536980"/>
                  <a:gd name="connsiteX119" fmla="*/ 924321 w 1140359"/>
                  <a:gd name="connsiteY119" fmla="*/ 466820 h 536980"/>
                  <a:gd name="connsiteX120" fmla="*/ 935359 w 1140359"/>
                  <a:gd name="connsiteY120" fmla="*/ 473884 h 536980"/>
                  <a:gd name="connsiteX121" fmla="*/ 947597 w 1140359"/>
                  <a:gd name="connsiteY121" fmla="*/ 476003 h 536980"/>
                  <a:gd name="connsiteX122" fmla="*/ 947456 w 1140359"/>
                  <a:gd name="connsiteY122" fmla="*/ 474343 h 536980"/>
                  <a:gd name="connsiteX123" fmla="*/ 947456 w 1140359"/>
                  <a:gd name="connsiteY123" fmla="*/ 474131 h 536980"/>
                  <a:gd name="connsiteX124" fmla="*/ 947350 w 1140359"/>
                  <a:gd name="connsiteY124" fmla="*/ 472753 h 536980"/>
                  <a:gd name="connsiteX125" fmla="*/ 947350 w 1140359"/>
                  <a:gd name="connsiteY125" fmla="*/ 472312 h 536980"/>
                  <a:gd name="connsiteX126" fmla="*/ 947350 w 1140359"/>
                  <a:gd name="connsiteY126" fmla="*/ 471164 h 536980"/>
                  <a:gd name="connsiteX127" fmla="*/ 947350 w 1140359"/>
                  <a:gd name="connsiteY127" fmla="*/ 470634 h 536980"/>
                  <a:gd name="connsiteX128" fmla="*/ 947350 w 1140359"/>
                  <a:gd name="connsiteY128" fmla="*/ 469610 h 536980"/>
                  <a:gd name="connsiteX129" fmla="*/ 947350 w 1140359"/>
                  <a:gd name="connsiteY129" fmla="*/ 469063 h 536980"/>
                  <a:gd name="connsiteX130" fmla="*/ 947350 w 1140359"/>
                  <a:gd name="connsiteY130" fmla="*/ 468144 h 536980"/>
                  <a:gd name="connsiteX131" fmla="*/ 947350 w 1140359"/>
                  <a:gd name="connsiteY131" fmla="*/ 467614 h 536980"/>
                  <a:gd name="connsiteX132" fmla="*/ 947456 w 1140359"/>
                  <a:gd name="connsiteY132" fmla="*/ 466767 h 536980"/>
                  <a:gd name="connsiteX133" fmla="*/ 947456 w 1140359"/>
                  <a:gd name="connsiteY133" fmla="*/ 466290 h 536980"/>
                  <a:gd name="connsiteX134" fmla="*/ 947632 w 1140359"/>
                  <a:gd name="connsiteY134" fmla="*/ 465495 h 536980"/>
                  <a:gd name="connsiteX135" fmla="*/ 947721 w 1140359"/>
                  <a:gd name="connsiteY135" fmla="*/ 465142 h 536980"/>
                  <a:gd name="connsiteX136" fmla="*/ 948127 w 1140359"/>
                  <a:gd name="connsiteY136" fmla="*/ 464170 h 536980"/>
                  <a:gd name="connsiteX137" fmla="*/ 960189 w 1140359"/>
                  <a:gd name="connsiteY137" fmla="*/ 455623 h 536980"/>
                  <a:gd name="connsiteX138" fmla="*/ 963721 w 1140359"/>
                  <a:gd name="connsiteY138" fmla="*/ 444144 h 536980"/>
                  <a:gd name="connsiteX139" fmla="*/ 958122 w 1140359"/>
                  <a:gd name="connsiteY139" fmla="*/ 427084 h 536980"/>
                  <a:gd name="connsiteX140" fmla="*/ 953125 w 1140359"/>
                  <a:gd name="connsiteY140" fmla="*/ 413238 h 536980"/>
                  <a:gd name="connsiteX141" fmla="*/ 949010 w 1140359"/>
                  <a:gd name="connsiteY141" fmla="*/ 393229 h 536980"/>
                  <a:gd name="connsiteX142" fmla="*/ 941946 w 1140359"/>
                  <a:gd name="connsiteY142" fmla="*/ 386165 h 536980"/>
                  <a:gd name="connsiteX143" fmla="*/ 954308 w 1140359"/>
                  <a:gd name="connsiteY143" fmla="*/ 382050 h 536980"/>
                  <a:gd name="connsiteX144" fmla="*/ 972851 w 1140359"/>
                  <a:gd name="connsiteY144" fmla="*/ 379401 h 536980"/>
                  <a:gd name="connsiteX145" fmla="*/ 987563 w 1140359"/>
                  <a:gd name="connsiteY145" fmla="*/ 374103 h 536980"/>
                  <a:gd name="connsiteX146" fmla="*/ 1000507 w 1140359"/>
                  <a:gd name="connsiteY146" fmla="*/ 380567 h 536980"/>
                  <a:gd name="connsiteX147" fmla="*/ 1016402 w 1140359"/>
                  <a:gd name="connsiteY147" fmla="*/ 377335 h 536980"/>
                  <a:gd name="connsiteX148" fmla="*/ 1013470 w 1140359"/>
                  <a:gd name="connsiteY148" fmla="*/ 370271 h 536980"/>
                  <a:gd name="connsiteX149" fmla="*/ 1007872 w 1140359"/>
                  <a:gd name="connsiteY149" fmla="*/ 364089 h 536980"/>
                  <a:gd name="connsiteX150" fmla="*/ 1016402 w 1140359"/>
                  <a:gd name="connsiteY150" fmla="*/ 341431 h 536980"/>
                  <a:gd name="connsiteX151" fmla="*/ 1021417 w 1140359"/>
                  <a:gd name="connsiteY151" fmla="*/ 330835 h 536980"/>
                  <a:gd name="connsiteX152" fmla="*/ 1026715 w 1140359"/>
                  <a:gd name="connsiteY152" fmla="*/ 315524 h 536980"/>
                  <a:gd name="connsiteX153" fmla="*/ 1038777 w 1140359"/>
                  <a:gd name="connsiteY153" fmla="*/ 309042 h 536980"/>
                  <a:gd name="connsiteX154" fmla="*/ 1054972 w 1140359"/>
                  <a:gd name="connsiteY154" fmla="*/ 316707 h 536980"/>
                  <a:gd name="connsiteX155" fmla="*/ 1075281 w 1140359"/>
                  <a:gd name="connsiteY155" fmla="*/ 317873 h 536980"/>
                  <a:gd name="connsiteX156" fmla="*/ 1086760 w 1140359"/>
                  <a:gd name="connsiteY156" fmla="*/ 316707 h 536980"/>
                  <a:gd name="connsiteX157" fmla="*/ 1095873 w 1140359"/>
                  <a:gd name="connsiteY157" fmla="*/ 311409 h 536980"/>
                  <a:gd name="connsiteX158" fmla="*/ 1101471 w 1140359"/>
                  <a:gd name="connsiteY158" fmla="*/ 304044 h 536980"/>
                  <a:gd name="connsiteX159" fmla="*/ 1100005 w 1140359"/>
                  <a:gd name="connsiteY159" fmla="*/ 293148 h 536980"/>
                  <a:gd name="connsiteX160" fmla="*/ 1097356 w 1140359"/>
                  <a:gd name="connsiteY160" fmla="*/ 279903 h 536980"/>
                  <a:gd name="connsiteX161" fmla="*/ 1110301 w 1140359"/>
                  <a:gd name="connsiteY161" fmla="*/ 263426 h 536980"/>
                  <a:gd name="connsiteX162" fmla="*/ 1132077 w 1140359"/>
                  <a:gd name="connsiteY162" fmla="*/ 253412 h 536980"/>
                  <a:gd name="connsiteX163" fmla="*/ 1135609 w 1140359"/>
                  <a:gd name="connsiteY163" fmla="*/ 239001 h 536980"/>
                  <a:gd name="connsiteX164" fmla="*/ 1136916 w 1140359"/>
                  <a:gd name="connsiteY164" fmla="*/ 238065 h 536980"/>
                  <a:gd name="connsiteX165" fmla="*/ 1137092 w 1140359"/>
                  <a:gd name="connsiteY165" fmla="*/ 237942 h 536980"/>
                  <a:gd name="connsiteX166" fmla="*/ 1138170 w 1140359"/>
                  <a:gd name="connsiteY166" fmla="*/ 236970 h 536980"/>
                  <a:gd name="connsiteX167" fmla="*/ 1138311 w 1140359"/>
                  <a:gd name="connsiteY167" fmla="*/ 236812 h 536980"/>
                  <a:gd name="connsiteX168" fmla="*/ 1139194 w 1140359"/>
                  <a:gd name="connsiteY168" fmla="*/ 235752 h 536980"/>
                  <a:gd name="connsiteX169" fmla="*/ 1139194 w 1140359"/>
                  <a:gd name="connsiteY169" fmla="*/ 235752 h 536980"/>
                  <a:gd name="connsiteX170" fmla="*/ 1139883 w 1140359"/>
                  <a:gd name="connsiteY170" fmla="*/ 234604 h 536980"/>
                  <a:gd name="connsiteX171" fmla="*/ 1139882 w 1140359"/>
                  <a:gd name="connsiteY171" fmla="*/ 234604 h 536980"/>
                  <a:gd name="connsiteX172" fmla="*/ 1140359 w 1140359"/>
                  <a:gd name="connsiteY172" fmla="*/ 233050 h 536980"/>
                  <a:gd name="connsiteX173" fmla="*/ 1140359 w 1140359"/>
                  <a:gd name="connsiteY173" fmla="*/ 233050 h 536980"/>
                  <a:gd name="connsiteX174" fmla="*/ 1140359 w 1140359"/>
                  <a:gd name="connsiteY174" fmla="*/ 232414 h 536980"/>
                  <a:gd name="connsiteX175" fmla="*/ 1140359 w 1140359"/>
                  <a:gd name="connsiteY175" fmla="*/ 232220 h 536980"/>
                  <a:gd name="connsiteX176" fmla="*/ 1140271 w 1140359"/>
                  <a:gd name="connsiteY176" fmla="*/ 231708 h 536980"/>
                  <a:gd name="connsiteX177" fmla="*/ 1140271 w 1140359"/>
                  <a:gd name="connsiteY177" fmla="*/ 231478 h 536980"/>
                  <a:gd name="connsiteX178" fmla="*/ 1140077 w 1140359"/>
                  <a:gd name="connsiteY178" fmla="*/ 231037 h 536980"/>
                  <a:gd name="connsiteX179" fmla="*/ 1139953 w 1140359"/>
                  <a:gd name="connsiteY179" fmla="*/ 230807 h 536980"/>
                  <a:gd name="connsiteX180" fmla="*/ 1139653 w 1140359"/>
                  <a:gd name="connsiteY180" fmla="*/ 230401 h 536980"/>
                  <a:gd name="connsiteX181" fmla="*/ 1139476 w 1140359"/>
                  <a:gd name="connsiteY181" fmla="*/ 230189 h 536980"/>
                  <a:gd name="connsiteX182" fmla="*/ 1139052 w 1140359"/>
                  <a:gd name="connsiteY182" fmla="*/ 229800 h 536980"/>
                  <a:gd name="connsiteX183" fmla="*/ 1138841 w 1140359"/>
                  <a:gd name="connsiteY183" fmla="*/ 229624 h 536980"/>
                  <a:gd name="connsiteX184" fmla="*/ 1138046 w 1140359"/>
                  <a:gd name="connsiteY184" fmla="*/ 229112 h 536980"/>
                  <a:gd name="connsiteX185" fmla="*/ 1131865 w 1140359"/>
                  <a:gd name="connsiteY185" fmla="*/ 221465 h 536980"/>
                  <a:gd name="connsiteX186" fmla="*/ 1123034 w 1140359"/>
                  <a:gd name="connsiteY186" fmla="*/ 217332 h 536980"/>
                  <a:gd name="connsiteX187" fmla="*/ 1100076 w 1140359"/>
                  <a:gd name="connsiteY187" fmla="*/ 222930 h 536980"/>
                  <a:gd name="connsiteX188" fmla="*/ 1085348 w 1140359"/>
                  <a:gd name="connsiteY188" fmla="*/ 213217 h 536980"/>
                  <a:gd name="connsiteX189" fmla="*/ 1077118 w 1140359"/>
                  <a:gd name="connsiteY189" fmla="*/ 199672 h 536980"/>
                  <a:gd name="connsiteX190" fmla="*/ 1059157 w 1140359"/>
                  <a:gd name="connsiteY190" fmla="*/ 191442 h 536980"/>
                  <a:gd name="connsiteX191" fmla="*/ 1043563 w 1140359"/>
                  <a:gd name="connsiteY191" fmla="*/ 171133 h 536980"/>
                  <a:gd name="connsiteX192" fmla="*/ 1023836 w 1140359"/>
                  <a:gd name="connsiteY192" fmla="*/ 173482 h 536980"/>
                  <a:gd name="connsiteX193" fmla="*/ 1009408 w 1140359"/>
                  <a:gd name="connsiteY193" fmla="*/ 179663 h 536980"/>
                  <a:gd name="connsiteX194" fmla="*/ 999695 w 1140359"/>
                  <a:gd name="connsiteY194" fmla="*/ 179080 h 536980"/>
                  <a:gd name="connsiteX195" fmla="*/ 988216 w 1140359"/>
                  <a:gd name="connsiteY195" fmla="*/ 176431 h 536980"/>
                  <a:gd name="connsiteX196" fmla="*/ 981752 w 1140359"/>
                  <a:gd name="connsiteY196" fmla="*/ 172298 h 536980"/>
                  <a:gd name="connsiteX197" fmla="*/ 973805 w 1140359"/>
                  <a:gd name="connsiteY197" fmla="*/ 168184 h 536980"/>
                  <a:gd name="connsiteX198" fmla="*/ 964674 w 1140359"/>
                  <a:gd name="connsiteY198" fmla="*/ 157005 h 536980"/>
                  <a:gd name="connsiteX199" fmla="*/ 955544 w 1140359"/>
                  <a:gd name="connsiteY199" fmla="*/ 165534 h 536980"/>
                  <a:gd name="connsiteX200" fmla="*/ 939650 w 1140359"/>
                  <a:gd name="connsiteY200" fmla="*/ 174365 h 536980"/>
                  <a:gd name="connsiteX201" fmla="*/ 900214 w 1140359"/>
                  <a:gd name="connsiteY201" fmla="*/ 108138 h 536980"/>
                  <a:gd name="connsiteX202" fmla="*/ 865477 w 1140359"/>
                  <a:gd name="connsiteY202" fmla="*/ 70169 h 536980"/>
                  <a:gd name="connsiteX203" fmla="*/ 844584 w 1140359"/>
                  <a:gd name="connsiteY203" fmla="*/ 52809 h 536980"/>
                  <a:gd name="connsiteX204" fmla="*/ 854880 w 1140359"/>
                  <a:gd name="connsiteY204" fmla="*/ 41329 h 536980"/>
                  <a:gd name="connsiteX205" fmla="*/ 843401 w 1140359"/>
                  <a:gd name="connsiteY205" fmla="*/ 40146 h 536980"/>
                  <a:gd name="connsiteX206" fmla="*/ 828990 w 1140359"/>
                  <a:gd name="connsiteY206" fmla="*/ 46327 h 536980"/>
                  <a:gd name="connsiteX207" fmla="*/ 820814 w 1140359"/>
                  <a:gd name="connsiteY207" fmla="*/ 49718 h 536980"/>
                  <a:gd name="connsiteX208" fmla="*/ 811772 w 1140359"/>
                  <a:gd name="connsiteY208" fmla="*/ 52367 h 536980"/>
                  <a:gd name="connsiteX209" fmla="*/ 804919 w 1140359"/>
                  <a:gd name="connsiteY209" fmla="*/ 60314 h 536980"/>
                  <a:gd name="connsiteX210" fmla="*/ 793882 w 1140359"/>
                  <a:gd name="connsiteY210" fmla="*/ 61409 h 536980"/>
                  <a:gd name="connsiteX211" fmla="*/ 788813 w 1140359"/>
                  <a:gd name="connsiteY211" fmla="*/ 67378 h 536980"/>
                  <a:gd name="connsiteX212" fmla="*/ 785723 w 1140359"/>
                  <a:gd name="connsiteY212" fmla="*/ 74884 h 536980"/>
                  <a:gd name="connsiteX213" fmla="*/ 776010 w 1140359"/>
                  <a:gd name="connsiteY213" fmla="*/ 69586 h 536980"/>
                  <a:gd name="connsiteX214" fmla="*/ 766738 w 1140359"/>
                  <a:gd name="connsiteY214" fmla="*/ 69798 h 536980"/>
                  <a:gd name="connsiteX215" fmla="*/ 756583 w 1140359"/>
                  <a:gd name="connsiteY215" fmla="*/ 76862 h 536980"/>
                  <a:gd name="connsiteX216" fmla="*/ 753934 w 1140359"/>
                  <a:gd name="connsiteY216" fmla="*/ 66266 h 536980"/>
                  <a:gd name="connsiteX217" fmla="*/ 760768 w 1140359"/>
                  <a:gd name="connsiteY217" fmla="*/ 60526 h 536980"/>
                  <a:gd name="connsiteX218" fmla="*/ 764300 w 1140359"/>
                  <a:gd name="connsiteY218" fmla="*/ 53021 h 536980"/>
                  <a:gd name="connsiteX219" fmla="*/ 756353 w 1140359"/>
                  <a:gd name="connsiteY219" fmla="*/ 54787 h 536980"/>
                  <a:gd name="connsiteX220" fmla="*/ 746475 w 1140359"/>
                  <a:gd name="connsiteY220" fmla="*/ 56279 h 536980"/>
                  <a:gd name="connsiteX221" fmla="*/ 745545 w 1140359"/>
                  <a:gd name="connsiteY221" fmla="*/ 55458 h 536980"/>
                  <a:gd name="connsiteX222" fmla="*/ 738040 w 1140359"/>
                  <a:gd name="connsiteY222" fmla="*/ 50601 h 536980"/>
                  <a:gd name="connsiteX223" fmla="*/ 731187 w 1140359"/>
                  <a:gd name="connsiteY223" fmla="*/ 55016 h 536980"/>
                  <a:gd name="connsiteX224" fmla="*/ 725448 w 1140359"/>
                  <a:gd name="connsiteY224" fmla="*/ 46186 h 536980"/>
                  <a:gd name="connsiteX225" fmla="*/ 720150 w 1140359"/>
                  <a:gd name="connsiteY225" fmla="*/ 41329 h 536980"/>
                  <a:gd name="connsiteX226" fmla="*/ 710878 w 1140359"/>
                  <a:gd name="connsiteY226" fmla="*/ 45515 h 536980"/>
                  <a:gd name="connsiteX227" fmla="*/ 703161 w 1140359"/>
                  <a:gd name="connsiteY227" fmla="*/ 50372 h 536980"/>
                  <a:gd name="connsiteX228" fmla="*/ 688803 w 1140359"/>
                  <a:gd name="connsiteY228" fmla="*/ 43307 h 536980"/>
                  <a:gd name="connsiteX229" fmla="*/ 693659 w 1140359"/>
                  <a:gd name="connsiteY229" fmla="*/ 34707 h 536980"/>
                  <a:gd name="connsiteX230" fmla="*/ 690569 w 1140359"/>
                  <a:gd name="connsiteY230" fmla="*/ 28084 h 536980"/>
                  <a:gd name="connsiteX231" fmla="*/ 686383 w 1140359"/>
                  <a:gd name="connsiteY231" fmla="*/ 15722 h 536980"/>
                  <a:gd name="connsiteX232" fmla="*/ 679972 w 1140359"/>
                  <a:gd name="connsiteY232" fmla="*/ 4896 h 536980"/>
                  <a:gd name="connsiteX233" fmla="*/ 671814 w 1140359"/>
                  <a:gd name="connsiteY233" fmla="*/ 5779 h 536980"/>
                  <a:gd name="connsiteX234" fmla="*/ 663195 w 1140359"/>
                  <a:gd name="connsiteY234" fmla="*/ 9753 h 536980"/>
                  <a:gd name="connsiteX235" fmla="*/ 647301 w 1140359"/>
                  <a:gd name="connsiteY235" fmla="*/ 1364 h 536980"/>
                  <a:gd name="connsiteX236" fmla="*/ 627875 w 1140359"/>
                  <a:gd name="connsiteY236" fmla="*/ 4455 h 536980"/>
                  <a:gd name="connsiteX237" fmla="*/ 611769 w 1140359"/>
                  <a:gd name="connsiteY237" fmla="*/ 11307 h 536980"/>
                  <a:gd name="connsiteX238" fmla="*/ 593225 w 1140359"/>
                  <a:gd name="connsiteY238" fmla="*/ 20137 h 536980"/>
                  <a:gd name="connsiteX239" fmla="*/ 545984 w 1140359"/>
                  <a:gd name="connsiteY239" fmla="*/ 29409 h 536980"/>
                  <a:gd name="connsiteX240" fmla="*/ 528765 w 1140359"/>
                  <a:gd name="connsiteY240" fmla="*/ 35590 h 536980"/>
                  <a:gd name="connsiteX241" fmla="*/ 509339 w 1140359"/>
                  <a:gd name="connsiteY241" fmla="*/ 40888 h 536980"/>
                  <a:gd name="connsiteX242" fmla="*/ 489471 w 1140359"/>
                  <a:gd name="connsiteY242" fmla="*/ 43537 h 536980"/>
                  <a:gd name="connsiteX243" fmla="*/ 471369 w 1140359"/>
                  <a:gd name="connsiteY243" fmla="*/ 48394 h 536980"/>
                  <a:gd name="connsiteX244" fmla="*/ 454150 w 1140359"/>
                  <a:gd name="connsiteY244" fmla="*/ 53692 h 536980"/>
                  <a:gd name="connsiteX245" fmla="*/ 436931 w 1140359"/>
                  <a:gd name="connsiteY245" fmla="*/ 53250 h 536980"/>
                  <a:gd name="connsiteX246" fmla="*/ 424569 w 1140359"/>
                  <a:gd name="connsiteY246" fmla="*/ 54575 h 536980"/>
                  <a:gd name="connsiteX247" fmla="*/ 414856 w 1140359"/>
                  <a:gd name="connsiteY247" fmla="*/ 53974 h 536980"/>
                  <a:gd name="connsiteX248" fmla="*/ 407491 w 1140359"/>
                  <a:gd name="connsiteY248" fmla="*/ 58548 h 536980"/>
                  <a:gd name="connsiteX249" fmla="*/ 408816 w 1140359"/>
                  <a:gd name="connsiteY249" fmla="*/ 68986 h 536980"/>
                  <a:gd name="connsiteX250" fmla="*/ 411165 w 1140359"/>
                  <a:gd name="connsiteY250" fmla="*/ 74142 h 536980"/>
                  <a:gd name="connsiteX251" fmla="*/ 417947 w 1140359"/>
                  <a:gd name="connsiteY251" fmla="*/ 78858 h 536980"/>
                  <a:gd name="connsiteX252" fmla="*/ 423245 w 1140359"/>
                  <a:gd name="connsiteY252" fmla="*/ 86063 h 536980"/>
                  <a:gd name="connsiteX253" fmla="*/ 436189 w 1140359"/>
                  <a:gd name="connsiteY253" fmla="*/ 88412 h 536980"/>
                  <a:gd name="connsiteX254" fmla="*/ 429708 w 1140359"/>
                  <a:gd name="connsiteY254" fmla="*/ 96076 h 536980"/>
                  <a:gd name="connsiteX255" fmla="*/ 407633 w 1140359"/>
                  <a:gd name="connsiteY255" fmla="*/ 93427 h 536980"/>
                  <a:gd name="connsiteX256" fmla="*/ 402776 w 1140359"/>
                  <a:gd name="connsiteY256" fmla="*/ 101216 h 536980"/>
                  <a:gd name="connsiteX257" fmla="*/ 403518 w 1140359"/>
                  <a:gd name="connsiteY257" fmla="*/ 109021 h 536980"/>
                  <a:gd name="connsiteX258" fmla="*/ 404701 w 1140359"/>
                  <a:gd name="connsiteY258" fmla="*/ 121384 h 536980"/>
                  <a:gd name="connsiteX259" fmla="*/ 393504 w 1140359"/>
                  <a:gd name="connsiteY259" fmla="*/ 126823 h 536980"/>
                  <a:gd name="connsiteX260" fmla="*/ 384533 w 1140359"/>
                  <a:gd name="connsiteY260" fmla="*/ 129772 h 536980"/>
                  <a:gd name="connsiteX261" fmla="*/ 386740 w 1140359"/>
                  <a:gd name="connsiteY261" fmla="*/ 136254 h 536980"/>
                  <a:gd name="connsiteX262" fmla="*/ 397037 w 1140359"/>
                  <a:gd name="connsiteY262" fmla="*/ 145525 h 536980"/>
                  <a:gd name="connsiteX263" fmla="*/ 407191 w 1140359"/>
                  <a:gd name="connsiteY263" fmla="*/ 146850 h 536980"/>
                  <a:gd name="connsiteX264" fmla="*/ 414255 w 1140359"/>
                  <a:gd name="connsiteY264" fmla="*/ 151548 h 536980"/>
                  <a:gd name="connsiteX265" fmla="*/ 426035 w 1140359"/>
                  <a:gd name="connsiteY265" fmla="*/ 159353 h 536980"/>
                  <a:gd name="connsiteX266" fmla="*/ 423386 w 1140359"/>
                  <a:gd name="connsiteY266" fmla="*/ 167883 h 536980"/>
                  <a:gd name="connsiteX267" fmla="*/ 413973 w 1140359"/>
                  <a:gd name="connsiteY267" fmla="*/ 178038 h 536980"/>
                  <a:gd name="connsiteX268" fmla="*/ 404101 w 1140359"/>
                  <a:gd name="connsiteY268" fmla="*/ 182171 h 536980"/>
                  <a:gd name="connsiteX269" fmla="*/ 388206 w 1140359"/>
                  <a:gd name="connsiteY269" fmla="*/ 179221 h 536980"/>
                  <a:gd name="connsiteX270" fmla="*/ 379235 w 1140359"/>
                  <a:gd name="connsiteY270" fmla="*/ 178038 h 536980"/>
                  <a:gd name="connsiteX271" fmla="*/ 365990 w 1140359"/>
                  <a:gd name="connsiteY271" fmla="*/ 187910 h 536980"/>
                  <a:gd name="connsiteX272" fmla="*/ 354952 w 1140359"/>
                  <a:gd name="connsiteY272" fmla="*/ 180846 h 536980"/>
                  <a:gd name="connsiteX273" fmla="*/ 343332 w 1140359"/>
                  <a:gd name="connsiteY273" fmla="*/ 176572 h 536980"/>
                  <a:gd name="connsiteX274" fmla="*/ 332435 w 1140359"/>
                  <a:gd name="connsiteY274" fmla="*/ 164952 h 536980"/>
                  <a:gd name="connsiteX275" fmla="*/ 316682 w 1140359"/>
                  <a:gd name="connsiteY275" fmla="*/ 166276 h 536980"/>
                  <a:gd name="connsiteX276" fmla="*/ 308011 w 1140359"/>
                  <a:gd name="connsiteY276" fmla="*/ 173623 h 536980"/>
                  <a:gd name="connsiteX277" fmla="*/ 293141 w 1140359"/>
                  <a:gd name="connsiteY277" fmla="*/ 165835 h 536980"/>
                  <a:gd name="connsiteX278" fmla="*/ 280920 w 1140359"/>
                  <a:gd name="connsiteY278" fmla="*/ 168925 h 536980"/>
                  <a:gd name="connsiteX279" fmla="*/ 272090 w 1140359"/>
                  <a:gd name="connsiteY279" fmla="*/ 174506 h 536980"/>
                  <a:gd name="connsiteX280" fmla="*/ 260611 w 1140359"/>
                  <a:gd name="connsiteY280" fmla="*/ 184219 h 536980"/>
                  <a:gd name="connsiteX281" fmla="*/ 243833 w 1140359"/>
                  <a:gd name="connsiteY281" fmla="*/ 176713 h 536980"/>
                  <a:gd name="connsiteX282" fmla="*/ 231189 w 1140359"/>
                  <a:gd name="connsiteY282" fmla="*/ 172899 h 536980"/>
                  <a:gd name="connsiteX283" fmla="*/ 227356 w 1140359"/>
                  <a:gd name="connsiteY283" fmla="*/ 186427 h 536980"/>
                  <a:gd name="connsiteX284" fmla="*/ 221475 w 1140359"/>
                  <a:gd name="connsiteY284" fmla="*/ 173181 h 536980"/>
                  <a:gd name="connsiteX285" fmla="*/ 204981 w 1140359"/>
                  <a:gd name="connsiteY285" fmla="*/ 161119 h 536980"/>
                  <a:gd name="connsiteX286" fmla="*/ 192336 w 1140359"/>
                  <a:gd name="connsiteY286" fmla="*/ 150223 h 536980"/>
                  <a:gd name="connsiteX287" fmla="*/ 169077 w 1140359"/>
                  <a:gd name="connsiteY287" fmla="*/ 148457 h 536980"/>
                  <a:gd name="connsiteX288" fmla="*/ 159947 w 1140359"/>
                  <a:gd name="connsiteY288" fmla="*/ 141393 h 536980"/>
                  <a:gd name="connsiteX289" fmla="*/ 149951 w 1140359"/>
                  <a:gd name="connsiteY289" fmla="*/ 144342 h 536980"/>
                  <a:gd name="connsiteX290" fmla="*/ 138472 w 1140359"/>
                  <a:gd name="connsiteY290" fmla="*/ 149940 h 536980"/>
                  <a:gd name="connsiteX291" fmla="*/ 126392 w 1140359"/>
                  <a:gd name="connsiteY291" fmla="*/ 141110 h 536980"/>
                  <a:gd name="connsiteX292" fmla="*/ 115514 w 1140359"/>
                  <a:gd name="connsiteY292" fmla="*/ 149340 h 536980"/>
                  <a:gd name="connsiteX293" fmla="*/ 100502 w 1140359"/>
                  <a:gd name="connsiteY293" fmla="*/ 159936 h 536980"/>
                  <a:gd name="connsiteX294" fmla="*/ 86073 w 1140359"/>
                  <a:gd name="connsiteY294" fmla="*/ 165835 h 536980"/>
                  <a:gd name="connsiteX295" fmla="*/ 72246 w 1140359"/>
                  <a:gd name="connsiteY295" fmla="*/ 179363 h 536980"/>
                  <a:gd name="connsiteX296" fmla="*/ 62232 w 1140359"/>
                  <a:gd name="connsiteY296" fmla="*/ 184661 h 536980"/>
                  <a:gd name="connsiteX297" fmla="*/ 63115 w 1140359"/>
                  <a:gd name="connsiteY297" fmla="*/ 198789 h 536980"/>
                  <a:gd name="connsiteX298" fmla="*/ 64881 w 1140359"/>
                  <a:gd name="connsiteY298" fmla="*/ 207036 h 536980"/>
                  <a:gd name="connsiteX299" fmla="*/ 49287 w 1140359"/>
                  <a:gd name="connsiteY299" fmla="*/ 207337 h 536980"/>
                  <a:gd name="connsiteX300" fmla="*/ 36625 w 1140359"/>
                  <a:gd name="connsiteY300" fmla="*/ 193491 h 536980"/>
                  <a:gd name="connsiteX301" fmla="*/ 26911 w 1140359"/>
                  <a:gd name="connsiteY301" fmla="*/ 192025 h 536980"/>
                  <a:gd name="connsiteX302" fmla="*/ 21031 w 1140359"/>
                  <a:gd name="connsiteY302" fmla="*/ 204970 h 536980"/>
                  <a:gd name="connsiteX303" fmla="*/ 11318 w 1140359"/>
                  <a:gd name="connsiteY303" fmla="*/ 215866 h 536980"/>
                  <a:gd name="connsiteX304" fmla="*/ 10717 w 1140359"/>
                  <a:gd name="connsiteY304" fmla="*/ 228529 h 536980"/>
                  <a:gd name="connsiteX305" fmla="*/ 13967 w 1140359"/>
                  <a:gd name="connsiteY305" fmla="*/ 240291 h 536980"/>
                  <a:gd name="connsiteX306" fmla="*/ 3653 w 1140359"/>
                  <a:gd name="connsiteY306" fmla="*/ 252370 h 536980"/>
                  <a:gd name="connsiteX307" fmla="*/ 2187 w 1140359"/>
                  <a:gd name="connsiteY307" fmla="*/ 262084 h 536980"/>
                  <a:gd name="connsiteX308" fmla="*/ 16315 w 1140359"/>
                  <a:gd name="connsiteY308" fmla="*/ 271196 h 536980"/>
                  <a:gd name="connsiteX309" fmla="*/ 22496 w 1140359"/>
                  <a:gd name="connsiteY309" fmla="*/ 287691 h 536980"/>
                  <a:gd name="connsiteX310" fmla="*/ 33675 w 1140359"/>
                  <a:gd name="connsiteY310" fmla="*/ 285625 h 536980"/>
                  <a:gd name="connsiteX311" fmla="*/ 50453 w 1140359"/>
                  <a:gd name="connsiteY311" fmla="*/ 292106 h 536980"/>
                  <a:gd name="connsiteX312" fmla="*/ 61049 w 1140359"/>
                  <a:gd name="connsiteY312" fmla="*/ 307700 h 536980"/>
                  <a:gd name="connsiteX313" fmla="*/ 68714 w 1140359"/>
                  <a:gd name="connsiteY313" fmla="*/ 319479 h 536980"/>
                  <a:gd name="connsiteX314" fmla="*/ 62815 w 1140359"/>
                  <a:gd name="connsiteY314" fmla="*/ 331241 h 536980"/>
                  <a:gd name="connsiteX315" fmla="*/ 79910 w 1140359"/>
                  <a:gd name="connsiteY315" fmla="*/ 340672 h 536980"/>
                  <a:gd name="connsiteX316" fmla="*/ 79910 w 1140359"/>
                  <a:gd name="connsiteY316" fmla="*/ 340672 h 536980"/>
                  <a:gd name="connsiteX317" fmla="*/ 80105 w 1140359"/>
                  <a:gd name="connsiteY317" fmla="*/ 338870 h 536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</a:cxnLst>
                <a:rect l="l" t="t" r="r" b="b"/>
                <a:pathLst>
                  <a:path w="1140359" h="536980">
                    <a:moveTo>
                      <a:pt x="80105" y="338870"/>
                    </a:moveTo>
                    <a:lnTo>
                      <a:pt x="80105" y="338870"/>
                    </a:lnTo>
                    <a:cubicBezTo>
                      <a:pt x="80211" y="338447"/>
                      <a:pt x="80316" y="337970"/>
                      <a:pt x="80458" y="337458"/>
                    </a:cubicBezTo>
                    <a:cubicBezTo>
                      <a:pt x="81341" y="333926"/>
                      <a:pt x="85756" y="331277"/>
                      <a:pt x="92820" y="330835"/>
                    </a:cubicBezTo>
                    <a:cubicBezTo>
                      <a:pt x="99884" y="330394"/>
                      <a:pt x="99442" y="328186"/>
                      <a:pt x="101650" y="324213"/>
                    </a:cubicBezTo>
                    <a:cubicBezTo>
                      <a:pt x="103858" y="320239"/>
                      <a:pt x="105624" y="319356"/>
                      <a:pt x="111805" y="319356"/>
                    </a:cubicBezTo>
                    <a:cubicBezTo>
                      <a:pt x="117986" y="319356"/>
                      <a:pt x="120193" y="317148"/>
                      <a:pt x="123284" y="314499"/>
                    </a:cubicBezTo>
                    <a:cubicBezTo>
                      <a:pt x="126374" y="311850"/>
                      <a:pt x="127699" y="310526"/>
                      <a:pt x="132997" y="310526"/>
                    </a:cubicBezTo>
                    <a:cubicBezTo>
                      <a:pt x="138295" y="310526"/>
                      <a:pt x="149774" y="315824"/>
                      <a:pt x="152423" y="318031"/>
                    </a:cubicBezTo>
                    <a:cubicBezTo>
                      <a:pt x="155072" y="320239"/>
                      <a:pt x="162578" y="320239"/>
                      <a:pt x="164344" y="317590"/>
                    </a:cubicBezTo>
                    <a:cubicBezTo>
                      <a:pt x="166110" y="314941"/>
                      <a:pt x="171408" y="315824"/>
                      <a:pt x="176706" y="314058"/>
                    </a:cubicBezTo>
                    <a:cubicBezTo>
                      <a:pt x="182004" y="312292"/>
                      <a:pt x="186420" y="319797"/>
                      <a:pt x="188627" y="322446"/>
                    </a:cubicBezTo>
                    <a:cubicBezTo>
                      <a:pt x="190835" y="325096"/>
                      <a:pt x="189069" y="327745"/>
                      <a:pt x="185537" y="328186"/>
                    </a:cubicBezTo>
                    <a:cubicBezTo>
                      <a:pt x="182004" y="328628"/>
                      <a:pt x="183329" y="333043"/>
                      <a:pt x="187303" y="334809"/>
                    </a:cubicBezTo>
                    <a:cubicBezTo>
                      <a:pt x="191276" y="336575"/>
                      <a:pt x="187303" y="341873"/>
                      <a:pt x="187303" y="348495"/>
                    </a:cubicBezTo>
                    <a:cubicBezTo>
                      <a:pt x="187303" y="355118"/>
                      <a:pt x="178031" y="353352"/>
                      <a:pt x="176706" y="356443"/>
                    </a:cubicBezTo>
                    <a:cubicBezTo>
                      <a:pt x="175382" y="359533"/>
                      <a:pt x="178031" y="364390"/>
                      <a:pt x="183329" y="367480"/>
                    </a:cubicBezTo>
                    <a:cubicBezTo>
                      <a:pt x="188627" y="370571"/>
                      <a:pt x="182446" y="371012"/>
                      <a:pt x="177589" y="370129"/>
                    </a:cubicBezTo>
                    <a:cubicBezTo>
                      <a:pt x="172733" y="369246"/>
                      <a:pt x="174057" y="367039"/>
                      <a:pt x="171408" y="367039"/>
                    </a:cubicBezTo>
                    <a:cubicBezTo>
                      <a:pt x="168759" y="367039"/>
                      <a:pt x="154631" y="367922"/>
                      <a:pt x="148008" y="367922"/>
                    </a:cubicBezTo>
                    <a:cubicBezTo>
                      <a:pt x="141386" y="367922"/>
                      <a:pt x="136971" y="369246"/>
                      <a:pt x="136088" y="373661"/>
                    </a:cubicBezTo>
                    <a:cubicBezTo>
                      <a:pt x="135205" y="378076"/>
                      <a:pt x="132556" y="382492"/>
                      <a:pt x="127257" y="383375"/>
                    </a:cubicBezTo>
                    <a:cubicBezTo>
                      <a:pt x="121959" y="384258"/>
                      <a:pt x="127257" y="390439"/>
                      <a:pt x="133439" y="391322"/>
                    </a:cubicBezTo>
                    <a:cubicBezTo>
                      <a:pt x="139620" y="392205"/>
                      <a:pt x="137412" y="397503"/>
                      <a:pt x="133439" y="398386"/>
                    </a:cubicBezTo>
                    <a:cubicBezTo>
                      <a:pt x="129465" y="399269"/>
                      <a:pt x="125933" y="398827"/>
                      <a:pt x="121076" y="396178"/>
                    </a:cubicBezTo>
                    <a:cubicBezTo>
                      <a:pt x="116220" y="393529"/>
                      <a:pt x="114012" y="394412"/>
                      <a:pt x="110039" y="395737"/>
                    </a:cubicBezTo>
                    <a:cubicBezTo>
                      <a:pt x="106065" y="397061"/>
                      <a:pt x="104741" y="403242"/>
                      <a:pt x="105624" y="406333"/>
                    </a:cubicBezTo>
                    <a:cubicBezTo>
                      <a:pt x="106507" y="409424"/>
                      <a:pt x="109597" y="408541"/>
                      <a:pt x="116661" y="411190"/>
                    </a:cubicBezTo>
                    <a:cubicBezTo>
                      <a:pt x="123725" y="413839"/>
                      <a:pt x="127699" y="425759"/>
                      <a:pt x="130348" y="430174"/>
                    </a:cubicBezTo>
                    <a:cubicBezTo>
                      <a:pt x="132640" y="433544"/>
                      <a:pt x="133729" y="437589"/>
                      <a:pt x="133439" y="441654"/>
                    </a:cubicBezTo>
                    <a:cubicBezTo>
                      <a:pt x="133439" y="446510"/>
                      <a:pt x="136088" y="447393"/>
                      <a:pt x="142269" y="447393"/>
                    </a:cubicBezTo>
                    <a:cubicBezTo>
                      <a:pt x="148450" y="447393"/>
                      <a:pt x="147567" y="450925"/>
                      <a:pt x="150216" y="455340"/>
                    </a:cubicBezTo>
                    <a:cubicBezTo>
                      <a:pt x="152865" y="459755"/>
                      <a:pt x="163020" y="457989"/>
                      <a:pt x="167876" y="458431"/>
                    </a:cubicBezTo>
                    <a:cubicBezTo>
                      <a:pt x="172733" y="458872"/>
                      <a:pt x="174940" y="466378"/>
                      <a:pt x="174499" y="472118"/>
                    </a:cubicBezTo>
                    <a:cubicBezTo>
                      <a:pt x="174057" y="477857"/>
                      <a:pt x="172733" y="478740"/>
                      <a:pt x="167435" y="479623"/>
                    </a:cubicBezTo>
                    <a:cubicBezTo>
                      <a:pt x="162137" y="480506"/>
                      <a:pt x="166110" y="488012"/>
                      <a:pt x="163461" y="491986"/>
                    </a:cubicBezTo>
                    <a:cubicBezTo>
                      <a:pt x="163280" y="492237"/>
                      <a:pt x="163132" y="492510"/>
                      <a:pt x="163020" y="492798"/>
                    </a:cubicBezTo>
                    <a:cubicBezTo>
                      <a:pt x="163020" y="492798"/>
                      <a:pt x="163020" y="492974"/>
                      <a:pt x="162931" y="493045"/>
                    </a:cubicBezTo>
                    <a:cubicBezTo>
                      <a:pt x="162862" y="493234"/>
                      <a:pt x="162808" y="493430"/>
                      <a:pt x="162772" y="493628"/>
                    </a:cubicBezTo>
                    <a:cubicBezTo>
                      <a:pt x="162773" y="493628"/>
                      <a:pt x="162773" y="493805"/>
                      <a:pt x="162773" y="493893"/>
                    </a:cubicBezTo>
                    <a:cubicBezTo>
                      <a:pt x="162773" y="493981"/>
                      <a:pt x="162773" y="494264"/>
                      <a:pt x="162773" y="494458"/>
                    </a:cubicBezTo>
                    <a:cubicBezTo>
                      <a:pt x="162764" y="494540"/>
                      <a:pt x="162764" y="494623"/>
                      <a:pt x="162773" y="494705"/>
                    </a:cubicBezTo>
                    <a:cubicBezTo>
                      <a:pt x="162789" y="494908"/>
                      <a:pt x="162825" y="495109"/>
                      <a:pt x="162879" y="495306"/>
                    </a:cubicBezTo>
                    <a:lnTo>
                      <a:pt x="162878" y="495482"/>
                    </a:lnTo>
                    <a:cubicBezTo>
                      <a:pt x="163295" y="496649"/>
                      <a:pt x="164022" y="497681"/>
                      <a:pt x="164980" y="498467"/>
                    </a:cubicBezTo>
                    <a:cubicBezTo>
                      <a:pt x="168016" y="496921"/>
                      <a:pt x="170662" y="494704"/>
                      <a:pt x="172715" y="491985"/>
                    </a:cubicBezTo>
                    <a:cubicBezTo>
                      <a:pt x="176689" y="486246"/>
                      <a:pt x="179779" y="481831"/>
                      <a:pt x="187726" y="481831"/>
                    </a:cubicBezTo>
                    <a:cubicBezTo>
                      <a:pt x="195674" y="481831"/>
                      <a:pt x="193466" y="476533"/>
                      <a:pt x="203179" y="475650"/>
                    </a:cubicBezTo>
                    <a:cubicBezTo>
                      <a:pt x="212892" y="474767"/>
                      <a:pt x="216424" y="473442"/>
                      <a:pt x="220839" y="478740"/>
                    </a:cubicBezTo>
                    <a:cubicBezTo>
                      <a:pt x="225255" y="484038"/>
                      <a:pt x="233643" y="480948"/>
                      <a:pt x="235409" y="486687"/>
                    </a:cubicBezTo>
                    <a:cubicBezTo>
                      <a:pt x="237799" y="494048"/>
                      <a:pt x="241218" y="501035"/>
                      <a:pt x="245564" y="507438"/>
                    </a:cubicBezTo>
                    <a:cubicBezTo>
                      <a:pt x="249744" y="512464"/>
                      <a:pt x="256500" y="514542"/>
                      <a:pt x="262783" y="512736"/>
                    </a:cubicBezTo>
                    <a:cubicBezTo>
                      <a:pt x="264143" y="512277"/>
                      <a:pt x="265449" y="511853"/>
                      <a:pt x="266739" y="511483"/>
                    </a:cubicBezTo>
                    <a:lnTo>
                      <a:pt x="266315" y="385582"/>
                    </a:lnTo>
                    <a:cubicBezTo>
                      <a:pt x="266315" y="385582"/>
                      <a:pt x="280885" y="382933"/>
                      <a:pt x="288390" y="379843"/>
                    </a:cubicBezTo>
                    <a:cubicBezTo>
                      <a:pt x="295896" y="376752"/>
                      <a:pt x="301194" y="373661"/>
                      <a:pt x="310024" y="371895"/>
                    </a:cubicBezTo>
                    <a:cubicBezTo>
                      <a:pt x="318077" y="370271"/>
                      <a:pt x="333866" y="363524"/>
                      <a:pt x="341919" y="366085"/>
                    </a:cubicBezTo>
                    <a:cubicBezTo>
                      <a:pt x="342511" y="363888"/>
                      <a:pt x="343236" y="361730"/>
                      <a:pt x="344091" y="359621"/>
                    </a:cubicBezTo>
                    <a:cubicBezTo>
                      <a:pt x="346122" y="355171"/>
                      <a:pt x="348965" y="350315"/>
                      <a:pt x="353009" y="350315"/>
                    </a:cubicBezTo>
                    <a:cubicBezTo>
                      <a:pt x="357054" y="350315"/>
                      <a:pt x="358678" y="352328"/>
                      <a:pt x="360303" y="355613"/>
                    </a:cubicBezTo>
                    <a:cubicBezTo>
                      <a:pt x="361928" y="358897"/>
                      <a:pt x="362317" y="359251"/>
                      <a:pt x="367173" y="357626"/>
                    </a:cubicBezTo>
                    <a:cubicBezTo>
                      <a:pt x="372030" y="356001"/>
                      <a:pt x="367985" y="347506"/>
                      <a:pt x="370828" y="341837"/>
                    </a:cubicBezTo>
                    <a:cubicBezTo>
                      <a:pt x="373672" y="336169"/>
                      <a:pt x="380542" y="343056"/>
                      <a:pt x="380542" y="343056"/>
                    </a:cubicBezTo>
                    <a:cubicBezTo>
                      <a:pt x="387023" y="348354"/>
                      <a:pt x="392692" y="345476"/>
                      <a:pt x="397143" y="345476"/>
                    </a:cubicBezTo>
                    <a:cubicBezTo>
                      <a:pt x="401593" y="345476"/>
                      <a:pt x="401205" y="341025"/>
                      <a:pt x="399986" y="339418"/>
                    </a:cubicBezTo>
                    <a:cubicBezTo>
                      <a:pt x="398767" y="337811"/>
                      <a:pt x="392692" y="336575"/>
                      <a:pt x="385398" y="332530"/>
                    </a:cubicBezTo>
                    <a:cubicBezTo>
                      <a:pt x="378105" y="328486"/>
                      <a:pt x="390696" y="325643"/>
                      <a:pt x="395994" y="327232"/>
                    </a:cubicBezTo>
                    <a:cubicBezTo>
                      <a:pt x="401293" y="328822"/>
                      <a:pt x="405319" y="330464"/>
                      <a:pt x="411889" y="332901"/>
                    </a:cubicBezTo>
                    <a:cubicBezTo>
                      <a:pt x="418459" y="335338"/>
                      <a:pt x="415933" y="337352"/>
                      <a:pt x="411889" y="340584"/>
                    </a:cubicBezTo>
                    <a:cubicBezTo>
                      <a:pt x="407845" y="343815"/>
                      <a:pt x="408233" y="343833"/>
                      <a:pt x="403783" y="345052"/>
                    </a:cubicBezTo>
                    <a:cubicBezTo>
                      <a:pt x="399332" y="346270"/>
                      <a:pt x="401363" y="353140"/>
                      <a:pt x="398114" y="357997"/>
                    </a:cubicBezTo>
                    <a:cubicBezTo>
                      <a:pt x="394864" y="362853"/>
                      <a:pt x="396489" y="368928"/>
                      <a:pt x="400551" y="370553"/>
                    </a:cubicBezTo>
                    <a:cubicBezTo>
                      <a:pt x="404613" y="372178"/>
                      <a:pt x="403377" y="374597"/>
                      <a:pt x="403377" y="381149"/>
                    </a:cubicBezTo>
                    <a:cubicBezTo>
                      <a:pt x="403377" y="387701"/>
                      <a:pt x="406626" y="386006"/>
                      <a:pt x="406626" y="390880"/>
                    </a:cubicBezTo>
                    <a:cubicBezTo>
                      <a:pt x="406626" y="395754"/>
                      <a:pt x="406220" y="394518"/>
                      <a:pt x="402158" y="396178"/>
                    </a:cubicBezTo>
                    <a:cubicBezTo>
                      <a:pt x="400943" y="396744"/>
                      <a:pt x="399846" y="397535"/>
                      <a:pt x="398926" y="398509"/>
                    </a:cubicBezTo>
                    <a:cubicBezTo>
                      <a:pt x="400899" y="399880"/>
                      <a:pt x="402681" y="401507"/>
                      <a:pt x="404224" y="403348"/>
                    </a:cubicBezTo>
                    <a:cubicBezTo>
                      <a:pt x="410847" y="411737"/>
                      <a:pt x="423651" y="419684"/>
                      <a:pt x="428507" y="426748"/>
                    </a:cubicBezTo>
                    <a:cubicBezTo>
                      <a:pt x="433364" y="433812"/>
                      <a:pt x="433805" y="438227"/>
                      <a:pt x="443960" y="436903"/>
                    </a:cubicBezTo>
                    <a:cubicBezTo>
                      <a:pt x="454115" y="435578"/>
                      <a:pt x="461620" y="430280"/>
                      <a:pt x="474424" y="432488"/>
                    </a:cubicBezTo>
                    <a:cubicBezTo>
                      <a:pt x="487228" y="434695"/>
                      <a:pt x="502681" y="438669"/>
                      <a:pt x="508420" y="434254"/>
                    </a:cubicBezTo>
                    <a:cubicBezTo>
                      <a:pt x="514160" y="429839"/>
                      <a:pt x="521224" y="424541"/>
                      <a:pt x="530496" y="437786"/>
                    </a:cubicBezTo>
                    <a:cubicBezTo>
                      <a:pt x="539767" y="451031"/>
                      <a:pt x="540650" y="456329"/>
                      <a:pt x="547715" y="456771"/>
                    </a:cubicBezTo>
                    <a:cubicBezTo>
                      <a:pt x="554779" y="457212"/>
                      <a:pt x="552571" y="463393"/>
                      <a:pt x="552130" y="470458"/>
                    </a:cubicBezTo>
                    <a:cubicBezTo>
                      <a:pt x="551688" y="477522"/>
                      <a:pt x="555662" y="481495"/>
                      <a:pt x="560518" y="487676"/>
                    </a:cubicBezTo>
                    <a:cubicBezTo>
                      <a:pt x="565375" y="493857"/>
                      <a:pt x="567582" y="501805"/>
                      <a:pt x="568907" y="508427"/>
                    </a:cubicBezTo>
                    <a:cubicBezTo>
                      <a:pt x="570231" y="515050"/>
                      <a:pt x="570673" y="517699"/>
                      <a:pt x="579062" y="517699"/>
                    </a:cubicBezTo>
                    <a:cubicBezTo>
                      <a:pt x="587450" y="517699"/>
                      <a:pt x="603786" y="511518"/>
                      <a:pt x="605994" y="519906"/>
                    </a:cubicBezTo>
                    <a:cubicBezTo>
                      <a:pt x="608201" y="528295"/>
                      <a:pt x="605552" y="531827"/>
                      <a:pt x="610409" y="533152"/>
                    </a:cubicBezTo>
                    <a:cubicBezTo>
                      <a:pt x="615265" y="534476"/>
                      <a:pt x="622329" y="540216"/>
                      <a:pt x="621888" y="534476"/>
                    </a:cubicBezTo>
                    <a:cubicBezTo>
                      <a:pt x="621446" y="528737"/>
                      <a:pt x="616590" y="525646"/>
                      <a:pt x="622329" y="522997"/>
                    </a:cubicBezTo>
                    <a:cubicBezTo>
                      <a:pt x="628069" y="520348"/>
                      <a:pt x="628952" y="511518"/>
                      <a:pt x="637341" y="507986"/>
                    </a:cubicBezTo>
                    <a:cubicBezTo>
                      <a:pt x="645729" y="504454"/>
                      <a:pt x="646612" y="502246"/>
                      <a:pt x="651469" y="499597"/>
                    </a:cubicBezTo>
                    <a:cubicBezTo>
                      <a:pt x="656325" y="496948"/>
                      <a:pt x="659416" y="497831"/>
                      <a:pt x="664273" y="492974"/>
                    </a:cubicBezTo>
                    <a:cubicBezTo>
                      <a:pt x="669129" y="488118"/>
                      <a:pt x="672220" y="483261"/>
                      <a:pt x="677959" y="483261"/>
                    </a:cubicBezTo>
                    <a:cubicBezTo>
                      <a:pt x="683699" y="483261"/>
                      <a:pt x="685907" y="480171"/>
                      <a:pt x="689439" y="472224"/>
                    </a:cubicBezTo>
                    <a:cubicBezTo>
                      <a:pt x="691881" y="467307"/>
                      <a:pt x="696116" y="463514"/>
                      <a:pt x="701271" y="461627"/>
                    </a:cubicBezTo>
                    <a:lnTo>
                      <a:pt x="701377" y="461627"/>
                    </a:lnTo>
                    <a:cubicBezTo>
                      <a:pt x="701824" y="461451"/>
                      <a:pt x="702266" y="461292"/>
                      <a:pt x="702702" y="461151"/>
                    </a:cubicBezTo>
                    <a:lnTo>
                      <a:pt x="702949" y="461151"/>
                    </a:lnTo>
                    <a:lnTo>
                      <a:pt x="704149" y="460797"/>
                    </a:lnTo>
                    <a:lnTo>
                      <a:pt x="704556" y="460692"/>
                    </a:lnTo>
                    <a:lnTo>
                      <a:pt x="705598" y="460444"/>
                    </a:lnTo>
                    <a:lnTo>
                      <a:pt x="706181" y="460338"/>
                    </a:lnTo>
                    <a:lnTo>
                      <a:pt x="707011" y="460197"/>
                    </a:lnTo>
                    <a:lnTo>
                      <a:pt x="707805" y="460197"/>
                    </a:lnTo>
                    <a:lnTo>
                      <a:pt x="708406" y="460197"/>
                    </a:lnTo>
                    <a:lnTo>
                      <a:pt x="709748" y="460197"/>
                    </a:lnTo>
                    <a:cubicBezTo>
                      <a:pt x="716812" y="460197"/>
                      <a:pt x="727408" y="460638"/>
                      <a:pt x="732706" y="464171"/>
                    </a:cubicBezTo>
                    <a:cubicBezTo>
                      <a:pt x="738004" y="467703"/>
                      <a:pt x="745510" y="467703"/>
                      <a:pt x="750808" y="468586"/>
                    </a:cubicBezTo>
                    <a:cubicBezTo>
                      <a:pt x="756106" y="469469"/>
                      <a:pt x="761404" y="469910"/>
                      <a:pt x="761404" y="463729"/>
                    </a:cubicBezTo>
                    <a:cubicBezTo>
                      <a:pt x="761404" y="457548"/>
                      <a:pt x="762287" y="452250"/>
                      <a:pt x="766261" y="450484"/>
                    </a:cubicBezTo>
                    <a:cubicBezTo>
                      <a:pt x="770235" y="448718"/>
                      <a:pt x="773325" y="440329"/>
                      <a:pt x="781272" y="444744"/>
                    </a:cubicBezTo>
                    <a:cubicBezTo>
                      <a:pt x="789219" y="449159"/>
                      <a:pt x="790102" y="455782"/>
                      <a:pt x="798491" y="455782"/>
                    </a:cubicBezTo>
                    <a:cubicBezTo>
                      <a:pt x="806880" y="455782"/>
                      <a:pt x="811295" y="463729"/>
                      <a:pt x="821008" y="459755"/>
                    </a:cubicBezTo>
                    <a:cubicBezTo>
                      <a:pt x="830721" y="455782"/>
                      <a:pt x="834695" y="455340"/>
                      <a:pt x="842642" y="456223"/>
                    </a:cubicBezTo>
                    <a:cubicBezTo>
                      <a:pt x="850589" y="457106"/>
                      <a:pt x="858978" y="452691"/>
                      <a:pt x="866042" y="454457"/>
                    </a:cubicBezTo>
                    <a:cubicBezTo>
                      <a:pt x="873106" y="456223"/>
                      <a:pt x="877521" y="456223"/>
                      <a:pt x="889000" y="457106"/>
                    </a:cubicBezTo>
                    <a:cubicBezTo>
                      <a:pt x="897235" y="457658"/>
                      <a:pt x="905381" y="459139"/>
                      <a:pt x="913283" y="461522"/>
                    </a:cubicBezTo>
                    <a:cubicBezTo>
                      <a:pt x="919464" y="463288"/>
                      <a:pt x="921230" y="462405"/>
                      <a:pt x="924321" y="466820"/>
                    </a:cubicBezTo>
                    <a:cubicBezTo>
                      <a:pt x="926839" y="470626"/>
                      <a:pt x="930848" y="473192"/>
                      <a:pt x="935359" y="473884"/>
                    </a:cubicBezTo>
                    <a:cubicBezTo>
                      <a:pt x="938078" y="474413"/>
                      <a:pt x="942988" y="475296"/>
                      <a:pt x="947597" y="476003"/>
                    </a:cubicBezTo>
                    <a:cubicBezTo>
                      <a:pt x="947597" y="475456"/>
                      <a:pt x="947597" y="474908"/>
                      <a:pt x="947456" y="474343"/>
                    </a:cubicBezTo>
                    <a:lnTo>
                      <a:pt x="947456" y="474131"/>
                    </a:lnTo>
                    <a:lnTo>
                      <a:pt x="947350" y="472753"/>
                    </a:lnTo>
                    <a:cubicBezTo>
                      <a:pt x="947350" y="472612"/>
                      <a:pt x="947350" y="472453"/>
                      <a:pt x="947350" y="472312"/>
                    </a:cubicBezTo>
                    <a:lnTo>
                      <a:pt x="947350" y="471164"/>
                    </a:lnTo>
                    <a:cubicBezTo>
                      <a:pt x="947350" y="470987"/>
                      <a:pt x="947350" y="470811"/>
                      <a:pt x="947350" y="470634"/>
                    </a:cubicBezTo>
                    <a:cubicBezTo>
                      <a:pt x="947350" y="470458"/>
                      <a:pt x="947350" y="469946"/>
                      <a:pt x="947350" y="469610"/>
                    </a:cubicBezTo>
                    <a:lnTo>
                      <a:pt x="947350" y="469063"/>
                    </a:lnTo>
                    <a:cubicBezTo>
                      <a:pt x="947350" y="468745"/>
                      <a:pt x="947350" y="468444"/>
                      <a:pt x="947350" y="468144"/>
                    </a:cubicBezTo>
                    <a:cubicBezTo>
                      <a:pt x="947350" y="467844"/>
                      <a:pt x="947350" y="467791"/>
                      <a:pt x="947350" y="467614"/>
                    </a:cubicBezTo>
                    <a:lnTo>
                      <a:pt x="947456" y="466767"/>
                    </a:lnTo>
                    <a:cubicBezTo>
                      <a:pt x="947447" y="466608"/>
                      <a:pt x="947447" y="466449"/>
                      <a:pt x="947456" y="466290"/>
                    </a:cubicBezTo>
                    <a:cubicBezTo>
                      <a:pt x="947496" y="466021"/>
                      <a:pt x="947555" y="465756"/>
                      <a:pt x="947632" y="465495"/>
                    </a:cubicBezTo>
                    <a:cubicBezTo>
                      <a:pt x="947632" y="465371"/>
                      <a:pt x="947632" y="465248"/>
                      <a:pt x="947721" y="465142"/>
                    </a:cubicBezTo>
                    <a:cubicBezTo>
                      <a:pt x="947828" y="464807"/>
                      <a:pt x="947964" y="464482"/>
                      <a:pt x="948127" y="464170"/>
                    </a:cubicBezTo>
                    <a:cubicBezTo>
                      <a:pt x="950476" y="459755"/>
                      <a:pt x="958723" y="460038"/>
                      <a:pt x="960189" y="455623"/>
                    </a:cubicBezTo>
                    <a:cubicBezTo>
                      <a:pt x="961655" y="451208"/>
                      <a:pt x="966070" y="452091"/>
                      <a:pt x="963721" y="444144"/>
                    </a:cubicBezTo>
                    <a:cubicBezTo>
                      <a:pt x="961372" y="436197"/>
                      <a:pt x="963421" y="430899"/>
                      <a:pt x="958122" y="427084"/>
                    </a:cubicBezTo>
                    <a:cubicBezTo>
                      <a:pt x="952824" y="423269"/>
                      <a:pt x="953425" y="421485"/>
                      <a:pt x="953125" y="413238"/>
                    </a:cubicBezTo>
                    <a:cubicBezTo>
                      <a:pt x="952824" y="404991"/>
                      <a:pt x="955191" y="393229"/>
                      <a:pt x="949010" y="393229"/>
                    </a:cubicBezTo>
                    <a:cubicBezTo>
                      <a:pt x="942829" y="393229"/>
                      <a:pt x="941063" y="390880"/>
                      <a:pt x="941946" y="386165"/>
                    </a:cubicBezTo>
                    <a:cubicBezTo>
                      <a:pt x="942829" y="381450"/>
                      <a:pt x="953707" y="384699"/>
                      <a:pt x="954308" y="382050"/>
                    </a:cubicBezTo>
                    <a:cubicBezTo>
                      <a:pt x="954909" y="379401"/>
                      <a:pt x="970485" y="383516"/>
                      <a:pt x="972851" y="379401"/>
                    </a:cubicBezTo>
                    <a:cubicBezTo>
                      <a:pt x="975218" y="375286"/>
                      <a:pt x="981964" y="372920"/>
                      <a:pt x="987563" y="374103"/>
                    </a:cubicBezTo>
                    <a:cubicBezTo>
                      <a:pt x="993161" y="375286"/>
                      <a:pt x="991978" y="379984"/>
                      <a:pt x="1000507" y="380567"/>
                    </a:cubicBezTo>
                    <a:cubicBezTo>
                      <a:pt x="1009037" y="381149"/>
                      <a:pt x="1014936" y="381167"/>
                      <a:pt x="1016402" y="377335"/>
                    </a:cubicBezTo>
                    <a:cubicBezTo>
                      <a:pt x="1017867" y="373503"/>
                      <a:pt x="1018168" y="370271"/>
                      <a:pt x="1013470" y="370271"/>
                    </a:cubicBezTo>
                    <a:cubicBezTo>
                      <a:pt x="1008773" y="370271"/>
                      <a:pt x="1007289" y="367321"/>
                      <a:pt x="1007872" y="364089"/>
                    </a:cubicBezTo>
                    <a:cubicBezTo>
                      <a:pt x="1008454" y="360858"/>
                      <a:pt x="1011103" y="344963"/>
                      <a:pt x="1016402" y="341431"/>
                    </a:cubicBezTo>
                    <a:cubicBezTo>
                      <a:pt x="1021700" y="337899"/>
                      <a:pt x="1019651" y="337899"/>
                      <a:pt x="1021417" y="330835"/>
                    </a:cubicBezTo>
                    <a:cubicBezTo>
                      <a:pt x="1022669" y="325568"/>
                      <a:pt x="1024444" y="320438"/>
                      <a:pt x="1026715" y="315524"/>
                    </a:cubicBezTo>
                    <a:cubicBezTo>
                      <a:pt x="1028481" y="311691"/>
                      <a:pt x="1028181" y="304044"/>
                      <a:pt x="1038777" y="309042"/>
                    </a:cubicBezTo>
                    <a:cubicBezTo>
                      <a:pt x="1049374" y="314040"/>
                      <a:pt x="1044959" y="317590"/>
                      <a:pt x="1054972" y="316707"/>
                    </a:cubicBezTo>
                    <a:cubicBezTo>
                      <a:pt x="1064985" y="315824"/>
                      <a:pt x="1070566" y="315223"/>
                      <a:pt x="1075281" y="317873"/>
                    </a:cubicBezTo>
                    <a:cubicBezTo>
                      <a:pt x="1079996" y="320522"/>
                      <a:pt x="1083228" y="320239"/>
                      <a:pt x="1086760" y="316707"/>
                    </a:cubicBezTo>
                    <a:cubicBezTo>
                      <a:pt x="1090293" y="313175"/>
                      <a:pt x="1092341" y="311991"/>
                      <a:pt x="1095873" y="311409"/>
                    </a:cubicBezTo>
                    <a:cubicBezTo>
                      <a:pt x="1099405" y="310826"/>
                      <a:pt x="1102054" y="309342"/>
                      <a:pt x="1101471" y="304044"/>
                    </a:cubicBezTo>
                    <a:cubicBezTo>
                      <a:pt x="1100888" y="298746"/>
                      <a:pt x="1102354" y="296680"/>
                      <a:pt x="1100005" y="293148"/>
                    </a:cubicBezTo>
                    <a:cubicBezTo>
                      <a:pt x="1097657" y="289616"/>
                      <a:pt x="1097056" y="284318"/>
                      <a:pt x="1097356" y="279903"/>
                    </a:cubicBezTo>
                    <a:cubicBezTo>
                      <a:pt x="1097657" y="275488"/>
                      <a:pt x="1101171" y="263426"/>
                      <a:pt x="1110301" y="263426"/>
                    </a:cubicBezTo>
                    <a:cubicBezTo>
                      <a:pt x="1119432" y="263426"/>
                      <a:pt x="1131194" y="263426"/>
                      <a:pt x="1132077" y="253412"/>
                    </a:cubicBezTo>
                    <a:cubicBezTo>
                      <a:pt x="1132960" y="243399"/>
                      <a:pt x="1130911" y="241933"/>
                      <a:pt x="1135609" y="239001"/>
                    </a:cubicBezTo>
                    <a:cubicBezTo>
                      <a:pt x="1136061" y="238714"/>
                      <a:pt x="1136498" y="238401"/>
                      <a:pt x="1136916" y="238065"/>
                    </a:cubicBezTo>
                    <a:lnTo>
                      <a:pt x="1137092" y="237942"/>
                    </a:lnTo>
                    <a:cubicBezTo>
                      <a:pt x="1137481" y="237624"/>
                      <a:pt x="1137834" y="237288"/>
                      <a:pt x="1138170" y="236970"/>
                    </a:cubicBezTo>
                    <a:lnTo>
                      <a:pt x="1138311" y="236812"/>
                    </a:lnTo>
                    <a:cubicBezTo>
                      <a:pt x="1138630" y="236480"/>
                      <a:pt x="1138925" y="236126"/>
                      <a:pt x="1139194" y="235752"/>
                    </a:cubicBezTo>
                    <a:lnTo>
                      <a:pt x="1139194" y="235752"/>
                    </a:lnTo>
                    <a:cubicBezTo>
                      <a:pt x="1139466" y="235396"/>
                      <a:pt x="1139697" y="235011"/>
                      <a:pt x="1139883" y="234604"/>
                    </a:cubicBezTo>
                    <a:lnTo>
                      <a:pt x="1139882" y="234604"/>
                    </a:lnTo>
                    <a:cubicBezTo>
                      <a:pt x="1140120" y="234114"/>
                      <a:pt x="1140281" y="233589"/>
                      <a:pt x="1140359" y="233050"/>
                    </a:cubicBezTo>
                    <a:lnTo>
                      <a:pt x="1140359" y="233050"/>
                    </a:lnTo>
                    <a:cubicBezTo>
                      <a:pt x="1140359" y="232820"/>
                      <a:pt x="1140359" y="232608"/>
                      <a:pt x="1140359" y="232414"/>
                    </a:cubicBezTo>
                    <a:cubicBezTo>
                      <a:pt x="1140359" y="232220"/>
                      <a:pt x="1140359" y="232273"/>
                      <a:pt x="1140359" y="232220"/>
                    </a:cubicBezTo>
                    <a:cubicBezTo>
                      <a:pt x="1140347" y="232047"/>
                      <a:pt x="1140318" y="231875"/>
                      <a:pt x="1140271" y="231708"/>
                    </a:cubicBezTo>
                    <a:cubicBezTo>
                      <a:pt x="1140271" y="231708"/>
                      <a:pt x="1140271" y="231566"/>
                      <a:pt x="1140271" y="231478"/>
                    </a:cubicBezTo>
                    <a:cubicBezTo>
                      <a:pt x="1140271" y="231390"/>
                      <a:pt x="1140147" y="231196"/>
                      <a:pt x="1140077" y="231037"/>
                    </a:cubicBezTo>
                    <a:lnTo>
                      <a:pt x="1139953" y="230807"/>
                    </a:lnTo>
                    <a:cubicBezTo>
                      <a:pt x="1139865" y="230666"/>
                      <a:pt x="1139759" y="230542"/>
                      <a:pt x="1139653" y="230401"/>
                    </a:cubicBezTo>
                    <a:lnTo>
                      <a:pt x="1139476" y="230189"/>
                    </a:lnTo>
                    <a:cubicBezTo>
                      <a:pt x="1139343" y="230050"/>
                      <a:pt x="1139202" y="229921"/>
                      <a:pt x="1139052" y="229800"/>
                    </a:cubicBezTo>
                    <a:lnTo>
                      <a:pt x="1138841" y="229624"/>
                    </a:lnTo>
                    <a:cubicBezTo>
                      <a:pt x="1138588" y="229435"/>
                      <a:pt x="1138322" y="229264"/>
                      <a:pt x="1138046" y="229112"/>
                    </a:cubicBezTo>
                    <a:cubicBezTo>
                      <a:pt x="1133631" y="226763"/>
                      <a:pt x="1131865" y="225580"/>
                      <a:pt x="1131865" y="221465"/>
                    </a:cubicBezTo>
                    <a:cubicBezTo>
                      <a:pt x="1131865" y="217350"/>
                      <a:pt x="1127449" y="211734"/>
                      <a:pt x="1123034" y="217332"/>
                    </a:cubicBezTo>
                    <a:cubicBezTo>
                      <a:pt x="1118619" y="222930"/>
                      <a:pt x="1107140" y="225880"/>
                      <a:pt x="1100076" y="222930"/>
                    </a:cubicBezTo>
                    <a:cubicBezTo>
                      <a:pt x="1093012" y="219981"/>
                      <a:pt x="1088597" y="219699"/>
                      <a:pt x="1085348" y="213217"/>
                    </a:cubicBezTo>
                    <a:cubicBezTo>
                      <a:pt x="1082098" y="206736"/>
                      <a:pt x="1086231" y="200555"/>
                      <a:pt x="1077118" y="199672"/>
                    </a:cubicBezTo>
                    <a:cubicBezTo>
                      <a:pt x="1068005" y="198789"/>
                      <a:pt x="1062107" y="199389"/>
                      <a:pt x="1059157" y="191442"/>
                    </a:cubicBezTo>
                    <a:cubicBezTo>
                      <a:pt x="1056208" y="183495"/>
                      <a:pt x="1050327" y="172899"/>
                      <a:pt x="1043563" y="171133"/>
                    </a:cubicBezTo>
                    <a:cubicBezTo>
                      <a:pt x="1036799" y="169367"/>
                      <a:pt x="1029717" y="169649"/>
                      <a:pt x="1023836" y="173482"/>
                    </a:cubicBezTo>
                    <a:cubicBezTo>
                      <a:pt x="1017956" y="177314"/>
                      <a:pt x="1011775" y="176131"/>
                      <a:pt x="1009408" y="179663"/>
                    </a:cubicBezTo>
                    <a:cubicBezTo>
                      <a:pt x="1007041" y="183195"/>
                      <a:pt x="1003828" y="182312"/>
                      <a:pt x="999695" y="179080"/>
                    </a:cubicBezTo>
                    <a:cubicBezTo>
                      <a:pt x="996375" y="176701"/>
                      <a:pt x="992242" y="175748"/>
                      <a:pt x="988216" y="176431"/>
                    </a:cubicBezTo>
                    <a:cubicBezTo>
                      <a:pt x="985867" y="176713"/>
                      <a:pt x="983801" y="175830"/>
                      <a:pt x="981752" y="172298"/>
                    </a:cubicBezTo>
                    <a:cubicBezTo>
                      <a:pt x="979703" y="168766"/>
                      <a:pt x="973805" y="176131"/>
                      <a:pt x="973805" y="168184"/>
                    </a:cubicBezTo>
                    <a:cubicBezTo>
                      <a:pt x="973805" y="160236"/>
                      <a:pt x="968206" y="157888"/>
                      <a:pt x="964674" y="157005"/>
                    </a:cubicBezTo>
                    <a:cubicBezTo>
                      <a:pt x="961142" y="156122"/>
                      <a:pt x="955844" y="161119"/>
                      <a:pt x="955544" y="165534"/>
                    </a:cubicBezTo>
                    <a:cubicBezTo>
                      <a:pt x="955244" y="169950"/>
                      <a:pt x="947315" y="184961"/>
                      <a:pt x="939650" y="174365"/>
                    </a:cubicBezTo>
                    <a:cubicBezTo>
                      <a:pt x="931985" y="163768"/>
                      <a:pt x="910810" y="118735"/>
                      <a:pt x="900214" y="108138"/>
                    </a:cubicBezTo>
                    <a:cubicBezTo>
                      <a:pt x="889618" y="97542"/>
                      <a:pt x="877556" y="77533"/>
                      <a:pt x="865477" y="70169"/>
                    </a:cubicBezTo>
                    <a:cubicBezTo>
                      <a:pt x="853397" y="62804"/>
                      <a:pt x="841052" y="58107"/>
                      <a:pt x="844584" y="52809"/>
                    </a:cubicBezTo>
                    <a:cubicBezTo>
                      <a:pt x="848116" y="47511"/>
                      <a:pt x="854880" y="46027"/>
                      <a:pt x="854880" y="41329"/>
                    </a:cubicBezTo>
                    <a:cubicBezTo>
                      <a:pt x="854880" y="36632"/>
                      <a:pt x="849582" y="39263"/>
                      <a:pt x="843401" y="40146"/>
                    </a:cubicBezTo>
                    <a:cubicBezTo>
                      <a:pt x="837220" y="41029"/>
                      <a:pt x="831339" y="43378"/>
                      <a:pt x="828990" y="46327"/>
                    </a:cubicBezTo>
                    <a:cubicBezTo>
                      <a:pt x="826642" y="49277"/>
                      <a:pt x="826112" y="49718"/>
                      <a:pt x="820814" y="49718"/>
                    </a:cubicBezTo>
                    <a:cubicBezTo>
                      <a:pt x="815515" y="49718"/>
                      <a:pt x="811772" y="49047"/>
                      <a:pt x="811772" y="52367"/>
                    </a:cubicBezTo>
                    <a:cubicBezTo>
                      <a:pt x="811772" y="55687"/>
                      <a:pt x="810659" y="59873"/>
                      <a:pt x="804919" y="60314"/>
                    </a:cubicBezTo>
                    <a:cubicBezTo>
                      <a:pt x="799180" y="60756"/>
                      <a:pt x="794994" y="59431"/>
                      <a:pt x="793882" y="61409"/>
                    </a:cubicBezTo>
                    <a:cubicBezTo>
                      <a:pt x="792769" y="63387"/>
                      <a:pt x="789255" y="64941"/>
                      <a:pt x="788813" y="67378"/>
                    </a:cubicBezTo>
                    <a:cubicBezTo>
                      <a:pt x="788372" y="69815"/>
                      <a:pt x="789696" y="77975"/>
                      <a:pt x="785723" y="74884"/>
                    </a:cubicBezTo>
                    <a:cubicBezTo>
                      <a:pt x="782721" y="72715"/>
                      <a:pt x="779458" y="70935"/>
                      <a:pt x="776010" y="69586"/>
                    </a:cubicBezTo>
                    <a:cubicBezTo>
                      <a:pt x="773360" y="68261"/>
                      <a:pt x="768716" y="69144"/>
                      <a:pt x="766738" y="69798"/>
                    </a:cubicBezTo>
                    <a:cubicBezTo>
                      <a:pt x="764760" y="70451"/>
                      <a:pt x="761210" y="80836"/>
                      <a:pt x="756583" y="76862"/>
                    </a:cubicBezTo>
                    <a:cubicBezTo>
                      <a:pt x="751956" y="72888"/>
                      <a:pt x="749078" y="68032"/>
                      <a:pt x="753934" y="66266"/>
                    </a:cubicBezTo>
                    <a:cubicBezTo>
                      <a:pt x="758791" y="64500"/>
                      <a:pt x="759232" y="63617"/>
                      <a:pt x="760768" y="60526"/>
                    </a:cubicBezTo>
                    <a:cubicBezTo>
                      <a:pt x="762305" y="57436"/>
                      <a:pt x="766950" y="55899"/>
                      <a:pt x="764300" y="53021"/>
                    </a:cubicBezTo>
                    <a:cubicBezTo>
                      <a:pt x="761651" y="50142"/>
                      <a:pt x="759002" y="51043"/>
                      <a:pt x="756353" y="54787"/>
                    </a:cubicBezTo>
                    <a:cubicBezTo>
                      <a:pt x="754038" y="57926"/>
                      <a:pt x="749615" y="58595"/>
                      <a:pt x="746475" y="56279"/>
                    </a:cubicBezTo>
                    <a:cubicBezTo>
                      <a:pt x="746142" y="56033"/>
                      <a:pt x="745831" y="55758"/>
                      <a:pt x="745545" y="55458"/>
                    </a:cubicBezTo>
                    <a:cubicBezTo>
                      <a:pt x="742455" y="52579"/>
                      <a:pt x="739806" y="46628"/>
                      <a:pt x="738040" y="50601"/>
                    </a:cubicBezTo>
                    <a:cubicBezTo>
                      <a:pt x="736274" y="54575"/>
                      <a:pt x="732512" y="59643"/>
                      <a:pt x="731187" y="55016"/>
                    </a:cubicBezTo>
                    <a:cubicBezTo>
                      <a:pt x="730297" y="51522"/>
                      <a:pt x="728279" y="48419"/>
                      <a:pt x="725448" y="46186"/>
                    </a:cubicBezTo>
                    <a:cubicBezTo>
                      <a:pt x="723470" y="44632"/>
                      <a:pt x="724123" y="37356"/>
                      <a:pt x="720150" y="41329"/>
                    </a:cubicBezTo>
                    <a:cubicBezTo>
                      <a:pt x="716176" y="45303"/>
                      <a:pt x="713086" y="45515"/>
                      <a:pt x="710878" y="45515"/>
                    </a:cubicBezTo>
                    <a:cubicBezTo>
                      <a:pt x="708670" y="45515"/>
                      <a:pt x="708229" y="53462"/>
                      <a:pt x="703161" y="50372"/>
                    </a:cubicBezTo>
                    <a:cubicBezTo>
                      <a:pt x="698092" y="47281"/>
                      <a:pt x="685500" y="45073"/>
                      <a:pt x="688803" y="43307"/>
                    </a:cubicBezTo>
                    <a:cubicBezTo>
                      <a:pt x="692078" y="41757"/>
                      <a:pt x="694023" y="38312"/>
                      <a:pt x="693659" y="34707"/>
                    </a:cubicBezTo>
                    <a:cubicBezTo>
                      <a:pt x="693448" y="30733"/>
                      <a:pt x="693006" y="32270"/>
                      <a:pt x="690569" y="28084"/>
                    </a:cubicBezTo>
                    <a:cubicBezTo>
                      <a:pt x="688290" y="24318"/>
                      <a:pt x="686861" y="20099"/>
                      <a:pt x="686383" y="15722"/>
                    </a:cubicBezTo>
                    <a:cubicBezTo>
                      <a:pt x="685271" y="9541"/>
                      <a:pt x="683293" y="6221"/>
                      <a:pt x="679972" y="4896"/>
                    </a:cubicBezTo>
                    <a:cubicBezTo>
                      <a:pt x="676653" y="3572"/>
                      <a:pt x="672697" y="2918"/>
                      <a:pt x="671814" y="5779"/>
                    </a:cubicBezTo>
                    <a:cubicBezTo>
                      <a:pt x="670931" y="8640"/>
                      <a:pt x="669606" y="12843"/>
                      <a:pt x="663195" y="9753"/>
                    </a:cubicBezTo>
                    <a:cubicBezTo>
                      <a:pt x="656785" y="6662"/>
                      <a:pt x="656802" y="4455"/>
                      <a:pt x="647301" y="1364"/>
                    </a:cubicBezTo>
                    <a:cubicBezTo>
                      <a:pt x="637800" y="-1726"/>
                      <a:pt x="632731" y="923"/>
                      <a:pt x="627875" y="4455"/>
                    </a:cubicBezTo>
                    <a:cubicBezTo>
                      <a:pt x="623018" y="7987"/>
                      <a:pt x="614859" y="2477"/>
                      <a:pt x="611769" y="11307"/>
                    </a:cubicBezTo>
                    <a:cubicBezTo>
                      <a:pt x="608678" y="20137"/>
                      <a:pt x="602497" y="19254"/>
                      <a:pt x="593225" y="20137"/>
                    </a:cubicBezTo>
                    <a:cubicBezTo>
                      <a:pt x="583954" y="21020"/>
                      <a:pt x="553048" y="28526"/>
                      <a:pt x="545984" y="29409"/>
                    </a:cubicBezTo>
                    <a:cubicBezTo>
                      <a:pt x="538920" y="30292"/>
                      <a:pt x="532297" y="30733"/>
                      <a:pt x="528765" y="35590"/>
                    </a:cubicBezTo>
                    <a:cubicBezTo>
                      <a:pt x="525233" y="40446"/>
                      <a:pt x="517727" y="40888"/>
                      <a:pt x="509339" y="40888"/>
                    </a:cubicBezTo>
                    <a:cubicBezTo>
                      <a:pt x="500950" y="40888"/>
                      <a:pt x="492561" y="40005"/>
                      <a:pt x="489471" y="43537"/>
                    </a:cubicBezTo>
                    <a:cubicBezTo>
                      <a:pt x="486380" y="47069"/>
                      <a:pt x="477109" y="44420"/>
                      <a:pt x="471369" y="48394"/>
                    </a:cubicBezTo>
                    <a:cubicBezTo>
                      <a:pt x="465629" y="52367"/>
                      <a:pt x="462097" y="52367"/>
                      <a:pt x="454150" y="53692"/>
                    </a:cubicBezTo>
                    <a:cubicBezTo>
                      <a:pt x="446203" y="55016"/>
                      <a:pt x="440905" y="49277"/>
                      <a:pt x="436931" y="53250"/>
                    </a:cubicBezTo>
                    <a:cubicBezTo>
                      <a:pt x="433694" y="56665"/>
                      <a:pt x="428457" y="57226"/>
                      <a:pt x="424569" y="54575"/>
                    </a:cubicBezTo>
                    <a:cubicBezTo>
                      <a:pt x="421650" y="52719"/>
                      <a:pt x="417982" y="52492"/>
                      <a:pt x="414856" y="53974"/>
                    </a:cubicBezTo>
                    <a:cubicBezTo>
                      <a:pt x="412931" y="55157"/>
                      <a:pt x="405584" y="54274"/>
                      <a:pt x="407491" y="58548"/>
                    </a:cubicBezTo>
                    <a:cubicBezTo>
                      <a:pt x="409399" y="62822"/>
                      <a:pt x="409699" y="66919"/>
                      <a:pt x="408816" y="68986"/>
                    </a:cubicBezTo>
                    <a:cubicBezTo>
                      <a:pt x="407933" y="71052"/>
                      <a:pt x="408374" y="72959"/>
                      <a:pt x="411165" y="74142"/>
                    </a:cubicBezTo>
                    <a:cubicBezTo>
                      <a:pt x="413955" y="75326"/>
                      <a:pt x="418088" y="74884"/>
                      <a:pt x="417947" y="78858"/>
                    </a:cubicBezTo>
                    <a:cubicBezTo>
                      <a:pt x="417805" y="82831"/>
                      <a:pt x="417063" y="85180"/>
                      <a:pt x="423245" y="86063"/>
                    </a:cubicBezTo>
                    <a:cubicBezTo>
                      <a:pt x="429426" y="86946"/>
                      <a:pt x="435448" y="86505"/>
                      <a:pt x="436189" y="88412"/>
                    </a:cubicBezTo>
                    <a:cubicBezTo>
                      <a:pt x="436931" y="90319"/>
                      <a:pt x="435889" y="97401"/>
                      <a:pt x="429708" y="96076"/>
                    </a:cubicBezTo>
                    <a:cubicBezTo>
                      <a:pt x="423527" y="94752"/>
                      <a:pt x="409999" y="91061"/>
                      <a:pt x="407633" y="93427"/>
                    </a:cubicBezTo>
                    <a:cubicBezTo>
                      <a:pt x="405266" y="95794"/>
                      <a:pt x="405867" y="100032"/>
                      <a:pt x="402776" y="101216"/>
                    </a:cubicBezTo>
                    <a:cubicBezTo>
                      <a:pt x="399686" y="102399"/>
                      <a:pt x="399103" y="106072"/>
                      <a:pt x="403518" y="109021"/>
                    </a:cubicBezTo>
                    <a:cubicBezTo>
                      <a:pt x="407933" y="111971"/>
                      <a:pt x="409699" y="118152"/>
                      <a:pt x="404701" y="121384"/>
                    </a:cubicBezTo>
                    <a:cubicBezTo>
                      <a:pt x="401302" y="123815"/>
                      <a:pt x="397517" y="125654"/>
                      <a:pt x="393504" y="126823"/>
                    </a:cubicBezTo>
                    <a:cubicBezTo>
                      <a:pt x="389531" y="128006"/>
                      <a:pt x="386440" y="129472"/>
                      <a:pt x="384533" y="129772"/>
                    </a:cubicBezTo>
                    <a:cubicBezTo>
                      <a:pt x="382626" y="130073"/>
                      <a:pt x="381301" y="134187"/>
                      <a:pt x="386740" y="136254"/>
                    </a:cubicBezTo>
                    <a:cubicBezTo>
                      <a:pt x="392180" y="138320"/>
                      <a:pt x="392621" y="145366"/>
                      <a:pt x="397037" y="145525"/>
                    </a:cubicBezTo>
                    <a:cubicBezTo>
                      <a:pt x="401452" y="145684"/>
                      <a:pt x="405143" y="145084"/>
                      <a:pt x="407191" y="146850"/>
                    </a:cubicBezTo>
                    <a:cubicBezTo>
                      <a:pt x="409240" y="148616"/>
                      <a:pt x="409257" y="150523"/>
                      <a:pt x="414255" y="151548"/>
                    </a:cubicBezTo>
                    <a:cubicBezTo>
                      <a:pt x="419253" y="152572"/>
                      <a:pt x="424269" y="157888"/>
                      <a:pt x="426035" y="159353"/>
                    </a:cubicBezTo>
                    <a:cubicBezTo>
                      <a:pt x="427801" y="160819"/>
                      <a:pt x="428101" y="164493"/>
                      <a:pt x="423386" y="167883"/>
                    </a:cubicBezTo>
                    <a:cubicBezTo>
                      <a:pt x="418670" y="171274"/>
                      <a:pt x="417346" y="178038"/>
                      <a:pt x="413973" y="178038"/>
                    </a:cubicBezTo>
                    <a:cubicBezTo>
                      <a:pt x="410600" y="178038"/>
                      <a:pt x="408516" y="182171"/>
                      <a:pt x="404101" y="182171"/>
                    </a:cubicBezTo>
                    <a:cubicBezTo>
                      <a:pt x="399686" y="182171"/>
                      <a:pt x="390414" y="182453"/>
                      <a:pt x="388206" y="179221"/>
                    </a:cubicBezTo>
                    <a:cubicBezTo>
                      <a:pt x="385999" y="175989"/>
                      <a:pt x="382908" y="171998"/>
                      <a:pt x="379235" y="178038"/>
                    </a:cubicBezTo>
                    <a:cubicBezTo>
                      <a:pt x="375562" y="184078"/>
                      <a:pt x="369822" y="193349"/>
                      <a:pt x="365990" y="187910"/>
                    </a:cubicBezTo>
                    <a:cubicBezTo>
                      <a:pt x="362157" y="182471"/>
                      <a:pt x="360109" y="180846"/>
                      <a:pt x="354952" y="180846"/>
                    </a:cubicBezTo>
                    <a:cubicBezTo>
                      <a:pt x="349795" y="180846"/>
                      <a:pt x="345981" y="179963"/>
                      <a:pt x="343332" y="176572"/>
                    </a:cubicBezTo>
                    <a:cubicBezTo>
                      <a:pt x="340683" y="173181"/>
                      <a:pt x="336409" y="164793"/>
                      <a:pt x="332435" y="164952"/>
                    </a:cubicBezTo>
                    <a:cubicBezTo>
                      <a:pt x="328461" y="165111"/>
                      <a:pt x="317124" y="163627"/>
                      <a:pt x="316682" y="166276"/>
                    </a:cubicBezTo>
                    <a:cubicBezTo>
                      <a:pt x="316241" y="168925"/>
                      <a:pt x="311985" y="175830"/>
                      <a:pt x="308011" y="173623"/>
                    </a:cubicBezTo>
                    <a:cubicBezTo>
                      <a:pt x="304037" y="171415"/>
                      <a:pt x="297256" y="165534"/>
                      <a:pt x="293141" y="165835"/>
                    </a:cubicBezTo>
                    <a:cubicBezTo>
                      <a:pt x="289026" y="166135"/>
                      <a:pt x="285194" y="169950"/>
                      <a:pt x="280920" y="168925"/>
                    </a:cubicBezTo>
                    <a:cubicBezTo>
                      <a:pt x="276646" y="167901"/>
                      <a:pt x="275480" y="170391"/>
                      <a:pt x="272090" y="174506"/>
                    </a:cubicBezTo>
                    <a:cubicBezTo>
                      <a:pt x="268699" y="178621"/>
                      <a:pt x="265467" y="183778"/>
                      <a:pt x="260611" y="184219"/>
                    </a:cubicBezTo>
                    <a:cubicBezTo>
                      <a:pt x="255754" y="184661"/>
                      <a:pt x="252080" y="183477"/>
                      <a:pt x="243833" y="176713"/>
                    </a:cubicBezTo>
                    <a:cubicBezTo>
                      <a:pt x="235586" y="169950"/>
                      <a:pt x="231189" y="169367"/>
                      <a:pt x="231189" y="172899"/>
                    </a:cubicBezTo>
                    <a:cubicBezTo>
                      <a:pt x="231189" y="176431"/>
                      <a:pt x="232654" y="187027"/>
                      <a:pt x="227356" y="186427"/>
                    </a:cubicBezTo>
                    <a:cubicBezTo>
                      <a:pt x="222058" y="185826"/>
                      <a:pt x="230588" y="178480"/>
                      <a:pt x="221475" y="173181"/>
                    </a:cubicBezTo>
                    <a:cubicBezTo>
                      <a:pt x="212362" y="167883"/>
                      <a:pt x="210279" y="162303"/>
                      <a:pt x="204981" y="161119"/>
                    </a:cubicBezTo>
                    <a:cubicBezTo>
                      <a:pt x="199682" y="159936"/>
                      <a:pt x="200283" y="149923"/>
                      <a:pt x="192336" y="150223"/>
                    </a:cubicBezTo>
                    <a:cubicBezTo>
                      <a:pt x="184389" y="150523"/>
                      <a:pt x="170543" y="153455"/>
                      <a:pt x="169077" y="148457"/>
                    </a:cubicBezTo>
                    <a:cubicBezTo>
                      <a:pt x="167611" y="143459"/>
                      <a:pt x="164662" y="141393"/>
                      <a:pt x="159947" y="141393"/>
                    </a:cubicBezTo>
                    <a:cubicBezTo>
                      <a:pt x="155232" y="141393"/>
                      <a:pt x="150234" y="139627"/>
                      <a:pt x="149951" y="144342"/>
                    </a:cubicBezTo>
                    <a:cubicBezTo>
                      <a:pt x="149668" y="149057"/>
                      <a:pt x="145236" y="153172"/>
                      <a:pt x="138472" y="149940"/>
                    </a:cubicBezTo>
                    <a:cubicBezTo>
                      <a:pt x="131708" y="146709"/>
                      <a:pt x="132873" y="141393"/>
                      <a:pt x="126392" y="141110"/>
                    </a:cubicBezTo>
                    <a:cubicBezTo>
                      <a:pt x="119911" y="140828"/>
                      <a:pt x="118163" y="144042"/>
                      <a:pt x="115514" y="149340"/>
                    </a:cubicBezTo>
                    <a:cubicBezTo>
                      <a:pt x="112698" y="155247"/>
                      <a:pt x="107011" y="159262"/>
                      <a:pt x="100502" y="159936"/>
                    </a:cubicBezTo>
                    <a:cubicBezTo>
                      <a:pt x="93438" y="160537"/>
                      <a:pt x="87840" y="161420"/>
                      <a:pt x="86073" y="165835"/>
                    </a:cubicBezTo>
                    <a:cubicBezTo>
                      <a:pt x="84307" y="170250"/>
                      <a:pt x="81076" y="177897"/>
                      <a:pt x="72246" y="179363"/>
                    </a:cubicBezTo>
                    <a:cubicBezTo>
                      <a:pt x="63416" y="180828"/>
                      <a:pt x="62232" y="179062"/>
                      <a:pt x="62232" y="184661"/>
                    </a:cubicBezTo>
                    <a:cubicBezTo>
                      <a:pt x="62232" y="190259"/>
                      <a:pt x="58400" y="196140"/>
                      <a:pt x="63115" y="198789"/>
                    </a:cubicBezTo>
                    <a:cubicBezTo>
                      <a:pt x="67831" y="201438"/>
                      <a:pt x="69579" y="203504"/>
                      <a:pt x="64881" y="207036"/>
                    </a:cubicBezTo>
                    <a:cubicBezTo>
                      <a:pt x="60184" y="210568"/>
                      <a:pt x="54585" y="215866"/>
                      <a:pt x="49287" y="207337"/>
                    </a:cubicBezTo>
                    <a:cubicBezTo>
                      <a:pt x="43989" y="198807"/>
                      <a:pt x="39274" y="196740"/>
                      <a:pt x="36625" y="193491"/>
                    </a:cubicBezTo>
                    <a:cubicBezTo>
                      <a:pt x="33976" y="190241"/>
                      <a:pt x="30726" y="187910"/>
                      <a:pt x="26911" y="192025"/>
                    </a:cubicBezTo>
                    <a:cubicBezTo>
                      <a:pt x="23097" y="196140"/>
                      <a:pt x="26611" y="202021"/>
                      <a:pt x="21031" y="204970"/>
                    </a:cubicBezTo>
                    <a:cubicBezTo>
                      <a:pt x="16659" y="207405"/>
                      <a:pt x="13237" y="211245"/>
                      <a:pt x="11318" y="215866"/>
                    </a:cubicBezTo>
                    <a:cubicBezTo>
                      <a:pt x="9552" y="219398"/>
                      <a:pt x="8068" y="225279"/>
                      <a:pt x="10717" y="228529"/>
                    </a:cubicBezTo>
                    <a:cubicBezTo>
                      <a:pt x="13366" y="231778"/>
                      <a:pt x="18964" y="236176"/>
                      <a:pt x="13967" y="240291"/>
                    </a:cubicBezTo>
                    <a:cubicBezTo>
                      <a:pt x="8969" y="244406"/>
                      <a:pt x="4536" y="248238"/>
                      <a:pt x="3653" y="252370"/>
                    </a:cubicBezTo>
                    <a:cubicBezTo>
                      <a:pt x="2770" y="256503"/>
                      <a:pt x="-3111" y="257368"/>
                      <a:pt x="2187" y="262084"/>
                    </a:cubicBezTo>
                    <a:cubicBezTo>
                      <a:pt x="7485" y="266799"/>
                      <a:pt x="16015" y="264715"/>
                      <a:pt x="16315" y="271196"/>
                    </a:cubicBezTo>
                    <a:cubicBezTo>
                      <a:pt x="16616" y="277678"/>
                      <a:pt x="17781" y="287691"/>
                      <a:pt x="22496" y="287691"/>
                    </a:cubicBezTo>
                    <a:cubicBezTo>
                      <a:pt x="27212" y="287691"/>
                      <a:pt x="29560" y="284441"/>
                      <a:pt x="33675" y="285625"/>
                    </a:cubicBezTo>
                    <a:cubicBezTo>
                      <a:pt x="37790" y="286808"/>
                      <a:pt x="47221" y="286808"/>
                      <a:pt x="50453" y="292106"/>
                    </a:cubicBezTo>
                    <a:cubicBezTo>
                      <a:pt x="53685" y="297404"/>
                      <a:pt x="57817" y="305351"/>
                      <a:pt x="61049" y="307700"/>
                    </a:cubicBezTo>
                    <a:cubicBezTo>
                      <a:pt x="64281" y="310049"/>
                      <a:pt x="68996" y="316530"/>
                      <a:pt x="68714" y="319479"/>
                    </a:cubicBezTo>
                    <a:cubicBezTo>
                      <a:pt x="68431" y="322429"/>
                      <a:pt x="54868" y="327709"/>
                      <a:pt x="62815" y="331241"/>
                    </a:cubicBezTo>
                    <a:cubicBezTo>
                      <a:pt x="69261" y="334102"/>
                      <a:pt x="73959" y="334773"/>
                      <a:pt x="79910" y="340672"/>
                    </a:cubicBezTo>
                    <a:lnTo>
                      <a:pt x="79910" y="340672"/>
                    </a:lnTo>
                    <a:cubicBezTo>
                      <a:pt x="79875" y="339683"/>
                      <a:pt x="79981" y="339294"/>
                      <a:pt x="80105" y="33887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10FFAE7F-D446-41EE-BAD2-D2F4DBF5921B}"/>
                  </a:ext>
                </a:extLst>
              </p:cNvPr>
              <p:cNvSpPr/>
              <p:nvPr/>
            </p:nvSpPr>
            <p:spPr>
              <a:xfrm>
                <a:off x="7333971" y="3208965"/>
                <a:ext cx="479086" cy="281920"/>
              </a:xfrm>
              <a:custGeom>
                <a:avLst/>
                <a:gdLst>
                  <a:gd name="connsiteX0" fmla="*/ 1907 w 479086"/>
                  <a:gd name="connsiteY0" fmla="*/ 145512 h 281920"/>
                  <a:gd name="connsiteX1" fmla="*/ 2561 w 479086"/>
                  <a:gd name="connsiteY1" fmla="*/ 145371 h 281920"/>
                  <a:gd name="connsiteX2" fmla="*/ 3603 w 479086"/>
                  <a:gd name="connsiteY2" fmla="*/ 145159 h 281920"/>
                  <a:gd name="connsiteX3" fmla="*/ 4256 w 479086"/>
                  <a:gd name="connsiteY3" fmla="*/ 145053 h 281920"/>
                  <a:gd name="connsiteX4" fmla="*/ 5616 w 479086"/>
                  <a:gd name="connsiteY4" fmla="*/ 144911 h 281920"/>
                  <a:gd name="connsiteX5" fmla="*/ 5934 w 479086"/>
                  <a:gd name="connsiteY5" fmla="*/ 144911 h 281920"/>
                  <a:gd name="connsiteX6" fmla="*/ 7700 w 479086"/>
                  <a:gd name="connsiteY6" fmla="*/ 144911 h 281920"/>
                  <a:gd name="connsiteX7" fmla="*/ 8230 w 479086"/>
                  <a:gd name="connsiteY7" fmla="*/ 144911 h 281920"/>
                  <a:gd name="connsiteX8" fmla="*/ 9554 w 479086"/>
                  <a:gd name="connsiteY8" fmla="*/ 145018 h 281920"/>
                  <a:gd name="connsiteX9" fmla="*/ 10102 w 479086"/>
                  <a:gd name="connsiteY9" fmla="*/ 145018 h 281920"/>
                  <a:gd name="connsiteX10" fmla="*/ 11991 w 479086"/>
                  <a:gd name="connsiteY10" fmla="*/ 145371 h 281920"/>
                  <a:gd name="connsiteX11" fmla="*/ 31418 w 479086"/>
                  <a:gd name="connsiteY11" fmla="*/ 142280 h 281920"/>
                  <a:gd name="connsiteX12" fmla="*/ 28327 w 479086"/>
                  <a:gd name="connsiteY12" fmla="*/ 129476 h 281920"/>
                  <a:gd name="connsiteX13" fmla="*/ 40248 w 479086"/>
                  <a:gd name="connsiteY13" fmla="*/ 116231 h 281920"/>
                  <a:gd name="connsiteX14" fmla="*/ 54376 w 479086"/>
                  <a:gd name="connsiteY14" fmla="*/ 113582 h 281920"/>
                  <a:gd name="connsiteX15" fmla="*/ 60999 w 479086"/>
                  <a:gd name="connsiteY15" fmla="*/ 106959 h 281920"/>
                  <a:gd name="connsiteX16" fmla="*/ 69387 w 479086"/>
                  <a:gd name="connsiteY16" fmla="*/ 99895 h 281920"/>
                  <a:gd name="connsiteX17" fmla="*/ 82633 w 479086"/>
                  <a:gd name="connsiteY17" fmla="*/ 100778 h 281920"/>
                  <a:gd name="connsiteX18" fmla="*/ 99852 w 479086"/>
                  <a:gd name="connsiteY18" fmla="*/ 111375 h 281920"/>
                  <a:gd name="connsiteX19" fmla="*/ 114863 w 479086"/>
                  <a:gd name="connsiteY19" fmla="*/ 119763 h 281920"/>
                  <a:gd name="connsiteX20" fmla="*/ 117512 w 479086"/>
                  <a:gd name="connsiteY20" fmla="*/ 132125 h 281920"/>
                  <a:gd name="connsiteX21" fmla="*/ 125459 w 479086"/>
                  <a:gd name="connsiteY21" fmla="*/ 147578 h 281920"/>
                  <a:gd name="connsiteX22" fmla="*/ 149742 w 479086"/>
                  <a:gd name="connsiteY22" fmla="*/ 149786 h 281920"/>
                  <a:gd name="connsiteX23" fmla="*/ 166961 w 479086"/>
                  <a:gd name="connsiteY23" fmla="*/ 150227 h 281920"/>
                  <a:gd name="connsiteX24" fmla="*/ 172700 w 479086"/>
                  <a:gd name="connsiteY24" fmla="*/ 168329 h 281920"/>
                  <a:gd name="connsiteX25" fmla="*/ 181531 w 479086"/>
                  <a:gd name="connsiteY25" fmla="*/ 181133 h 281920"/>
                  <a:gd name="connsiteX26" fmla="*/ 191244 w 479086"/>
                  <a:gd name="connsiteY26" fmla="*/ 193937 h 281920"/>
                  <a:gd name="connsiteX27" fmla="*/ 218617 w 479086"/>
                  <a:gd name="connsiteY27" fmla="*/ 215129 h 281920"/>
                  <a:gd name="connsiteX28" fmla="*/ 241576 w 479086"/>
                  <a:gd name="connsiteY28" fmla="*/ 227491 h 281920"/>
                  <a:gd name="connsiteX29" fmla="*/ 271157 w 479086"/>
                  <a:gd name="connsiteY29" fmla="*/ 246034 h 281920"/>
                  <a:gd name="connsiteX30" fmla="*/ 294557 w 479086"/>
                  <a:gd name="connsiteY30" fmla="*/ 253099 h 281920"/>
                  <a:gd name="connsiteX31" fmla="*/ 300738 w 479086"/>
                  <a:gd name="connsiteY31" fmla="*/ 260604 h 281920"/>
                  <a:gd name="connsiteX32" fmla="*/ 298972 w 479086"/>
                  <a:gd name="connsiteY32" fmla="*/ 274733 h 281920"/>
                  <a:gd name="connsiteX33" fmla="*/ 299201 w 479086"/>
                  <a:gd name="connsiteY33" fmla="*/ 274733 h 281920"/>
                  <a:gd name="connsiteX34" fmla="*/ 300773 w 479086"/>
                  <a:gd name="connsiteY34" fmla="*/ 274574 h 281920"/>
                  <a:gd name="connsiteX35" fmla="*/ 301303 w 479086"/>
                  <a:gd name="connsiteY35" fmla="*/ 274574 h 281920"/>
                  <a:gd name="connsiteX36" fmla="*/ 302027 w 479086"/>
                  <a:gd name="connsiteY36" fmla="*/ 274574 h 281920"/>
                  <a:gd name="connsiteX37" fmla="*/ 302698 w 479086"/>
                  <a:gd name="connsiteY37" fmla="*/ 274574 h 281920"/>
                  <a:gd name="connsiteX38" fmla="*/ 303334 w 479086"/>
                  <a:gd name="connsiteY38" fmla="*/ 274574 h 281920"/>
                  <a:gd name="connsiteX39" fmla="*/ 304534 w 479086"/>
                  <a:gd name="connsiteY39" fmla="*/ 274574 h 281920"/>
                  <a:gd name="connsiteX40" fmla="*/ 307307 w 479086"/>
                  <a:gd name="connsiteY40" fmla="*/ 274574 h 281920"/>
                  <a:gd name="connsiteX41" fmla="*/ 308402 w 479086"/>
                  <a:gd name="connsiteY41" fmla="*/ 274574 h 281920"/>
                  <a:gd name="connsiteX42" fmla="*/ 308667 w 479086"/>
                  <a:gd name="connsiteY42" fmla="*/ 274574 h 281920"/>
                  <a:gd name="connsiteX43" fmla="*/ 309444 w 479086"/>
                  <a:gd name="connsiteY43" fmla="*/ 274574 h 281920"/>
                  <a:gd name="connsiteX44" fmla="*/ 309744 w 479086"/>
                  <a:gd name="connsiteY44" fmla="*/ 274574 h 281920"/>
                  <a:gd name="connsiteX45" fmla="*/ 310486 w 479086"/>
                  <a:gd name="connsiteY45" fmla="*/ 274733 h 281920"/>
                  <a:gd name="connsiteX46" fmla="*/ 310627 w 479086"/>
                  <a:gd name="connsiteY46" fmla="*/ 274733 h 281920"/>
                  <a:gd name="connsiteX47" fmla="*/ 311369 w 479086"/>
                  <a:gd name="connsiteY47" fmla="*/ 274997 h 281920"/>
                  <a:gd name="connsiteX48" fmla="*/ 311546 w 479086"/>
                  <a:gd name="connsiteY48" fmla="*/ 275086 h 281920"/>
                  <a:gd name="connsiteX49" fmla="*/ 311987 w 479086"/>
                  <a:gd name="connsiteY49" fmla="*/ 275351 h 281920"/>
                  <a:gd name="connsiteX50" fmla="*/ 312128 w 479086"/>
                  <a:gd name="connsiteY50" fmla="*/ 275474 h 281920"/>
                  <a:gd name="connsiteX51" fmla="*/ 312535 w 479086"/>
                  <a:gd name="connsiteY51" fmla="*/ 275916 h 281920"/>
                  <a:gd name="connsiteX52" fmla="*/ 322248 w 479086"/>
                  <a:gd name="connsiteY52" fmla="*/ 281814 h 281920"/>
                  <a:gd name="connsiteX53" fmla="*/ 323308 w 479086"/>
                  <a:gd name="connsiteY53" fmla="*/ 281920 h 281920"/>
                  <a:gd name="connsiteX54" fmla="*/ 324402 w 479086"/>
                  <a:gd name="connsiteY54" fmla="*/ 281920 h 281920"/>
                  <a:gd name="connsiteX55" fmla="*/ 324862 w 479086"/>
                  <a:gd name="connsiteY55" fmla="*/ 281920 h 281920"/>
                  <a:gd name="connsiteX56" fmla="*/ 325462 w 479086"/>
                  <a:gd name="connsiteY56" fmla="*/ 281920 h 281920"/>
                  <a:gd name="connsiteX57" fmla="*/ 325974 w 479086"/>
                  <a:gd name="connsiteY57" fmla="*/ 281920 h 281920"/>
                  <a:gd name="connsiteX58" fmla="*/ 326521 w 479086"/>
                  <a:gd name="connsiteY58" fmla="*/ 281920 h 281920"/>
                  <a:gd name="connsiteX59" fmla="*/ 327087 w 479086"/>
                  <a:gd name="connsiteY59" fmla="*/ 281920 h 281920"/>
                  <a:gd name="connsiteX60" fmla="*/ 327458 w 479086"/>
                  <a:gd name="connsiteY60" fmla="*/ 281920 h 281920"/>
                  <a:gd name="connsiteX61" fmla="*/ 330796 w 479086"/>
                  <a:gd name="connsiteY61" fmla="*/ 281444 h 281920"/>
                  <a:gd name="connsiteX62" fmla="*/ 334610 w 479086"/>
                  <a:gd name="connsiteY62" fmla="*/ 271536 h 281920"/>
                  <a:gd name="connsiteX63" fmla="*/ 343440 w 479086"/>
                  <a:gd name="connsiteY63" fmla="*/ 260498 h 281920"/>
                  <a:gd name="connsiteX64" fmla="*/ 349180 w 479086"/>
                  <a:gd name="connsiteY64" fmla="*/ 251668 h 281920"/>
                  <a:gd name="connsiteX65" fmla="*/ 343882 w 479086"/>
                  <a:gd name="connsiteY65" fmla="*/ 243280 h 281920"/>
                  <a:gd name="connsiteX66" fmla="*/ 339908 w 479086"/>
                  <a:gd name="connsiteY66" fmla="*/ 234891 h 281920"/>
                  <a:gd name="connsiteX67" fmla="*/ 339467 w 479086"/>
                  <a:gd name="connsiteY67" fmla="*/ 222529 h 281920"/>
                  <a:gd name="connsiteX68" fmla="*/ 324897 w 479086"/>
                  <a:gd name="connsiteY68" fmla="*/ 218997 h 281920"/>
                  <a:gd name="connsiteX69" fmla="*/ 318716 w 479086"/>
                  <a:gd name="connsiteY69" fmla="*/ 208842 h 281920"/>
                  <a:gd name="connsiteX70" fmla="*/ 327104 w 479086"/>
                  <a:gd name="connsiteY70" fmla="*/ 203985 h 281920"/>
                  <a:gd name="connsiteX71" fmla="*/ 337701 w 479086"/>
                  <a:gd name="connsiteY71" fmla="*/ 202219 h 281920"/>
                  <a:gd name="connsiteX72" fmla="*/ 353595 w 479086"/>
                  <a:gd name="connsiteY72" fmla="*/ 205310 h 281920"/>
                  <a:gd name="connsiteX73" fmla="*/ 359334 w 479086"/>
                  <a:gd name="connsiteY73" fmla="*/ 193831 h 281920"/>
                  <a:gd name="connsiteX74" fmla="*/ 358451 w 479086"/>
                  <a:gd name="connsiteY74" fmla="*/ 185442 h 281920"/>
                  <a:gd name="connsiteX75" fmla="*/ 365074 w 479086"/>
                  <a:gd name="connsiteY75" fmla="*/ 180585 h 281920"/>
                  <a:gd name="connsiteX76" fmla="*/ 375670 w 479086"/>
                  <a:gd name="connsiteY76" fmla="*/ 170872 h 281920"/>
                  <a:gd name="connsiteX77" fmla="*/ 384942 w 479086"/>
                  <a:gd name="connsiteY77" fmla="*/ 163367 h 281920"/>
                  <a:gd name="connsiteX78" fmla="*/ 397746 w 479086"/>
                  <a:gd name="connsiteY78" fmla="*/ 162484 h 281920"/>
                  <a:gd name="connsiteX79" fmla="*/ 406576 w 479086"/>
                  <a:gd name="connsiteY79" fmla="*/ 156303 h 281920"/>
                  <a:gd name="connsiteX80" fmla="*/ 415848 w 479086"/>
                  <a:gd name="connsiteY80" fmla="*/ 160276 h 281920"/>
                  <a:gd name="connsiteX81" fmla="*/ 413198 w 479086"/>
                  <a:gd name="connsiteY81" fmla="*/ 172197 h 281920"/>
                  <a:gd name="connsiteX82" fmla="*/ 409666 w 479086"/>
                  <a:gd name="connsiteY82" fmla="*/ 180585 h 281920"/>
                  <a:gd name="connsiteX83" fmla="*/ 410709 w 479086"/>
                  <a:gd name="connsiteY83" fmla="*/ 180868 h 281920"/>
                  <a:gd name="connsiteX84" fmla="*/ 411044 w 479086"/>
                  <a:gd name="connsiteY84" fmla="*/ 180868 h 281920"/>
                  <a:gd name="connsiteX85" fmla="*/ 411909 w 479086"/>
                  <a:gd name="connsiteY85" fmla="*/ 180868 h 281920"/>
                  <a:gd name="connsiteX86" fmla="*/ 413481 w 479086"/>
                  <a:gd name="connsiteY86" fmla="*/ 180868 h 281920"/>
                  <a:gd name="connsiteX87" fmla="*/ 414929 w 479086"/>
                  <a:gd name="connsiteY87" fmla="*/ 180709 h 281920"/>
                  <a:gd name="connsiteX88" fmla="*/ 420227 w 479086"/>
                  <a:gd name="connsiteY88" fmla="*/ 179791 h 281920"/>
                  <a:gd name="connsiteX89" fmla="*/ 420828 w 479086"/>
                  <a:gd name="connsiteY89" fmla="*/ 179685 h 281920"/>
                  <a:gd name="connsiteX90" fmla="*/ 421481 w 479086"/>
                  <a:gd name="connsiteY90" fmla="*/ 179561 h 281920"/>
                  <a:gd name="connsiteX91" fmla="*/ 422488 w 479086"/>
                  <a:gd name="connsiteY91" fmla="*/ 179420 h 281920"/>
                  <a:gd name="connsiteX92" fmla="*/ 422788 w 479086"/>
                  <a:gd name="connsiteY92" fmla="*/ 179420 h 281920"/>
                  <a:gd name="connsiteX93" fmla="*/ 424007 w 479086"/>
                  <a:gd name="connsiteY93" fmla="*/ 179331 h 281920"/>
                  <a:gd name="connsiteX94" fmla="*/ 424342 w 479086"/>
                  <a:gd name="connsiteY94" fmla="*/ 179331 h 281920"/>
                  <a:gd name="connsiteX95" fmla="*/ 425172 w 479086"/>
                  <a:gd name="connsiteY95" fmla="*/ 179331 h 281920"/>
                  <a:gd name="connsiteX96" fmla="*/ 425508 w 479086"/>
                  <a:gd name="connsiteY96" fmla="*/ 179331 h 281920"/>
                  <a:gd name="connsiteX97" fmla="*/ 426497 w 479086"/>
                  <a:gd name="connsiteY97" fmla="*/ 179543 h 281920"/>
                  <a:gd name="connsiteX98" fmla="*/ 441066 w 479086"/>
                  <a:gd name="connsiteY98" fmla="*/ 183075 h 281920"/>
                  <a:gd name="connsiteX99" fmla="*/ 451221 w 479086"/>
                  <a:gd name="connsiteY99" fmla="*/ 179985 h 281920"/>
                  <a:gd name="connsiteX100" fmla="*/ 462259 w 479086"/>
                  <a:gd name="connsiteY100" fmla="*/ 172479 h 281920"/>
                  <a:gd name="connsiteX101" fmla="*/ 474621 w 479086"/>
                  <a:gd name="connsiteY101" fmla="*/ 168064 h 281920"/>
                  <a:gd name="connsiteX102" fmla="*/ 471972 w 479086"/>
                  <a:gd name="connsiteY102" fmla="*/ 159234 h 281920"/>
                  <a:gd name="connsiteX103" fmla="*/ 455195 w 479086"/>
                  <a:gd name="connsiteY103" fmla="*/ 151728 h 281920"/>
                  <a:gd name="connsiteX104" fmla="*/ 440183 w 479086"/>
                  <a:gd name="connsiteY104" fmla="*/ 141574 h 281920"/>
                  <a:gd name="connsiteX105" fmla="*/ 423848 w 479086"/>
                  <a:gd name="connsiteY105" fmla="*/ 151287 h 281920"/>
                  <a:gd name="connsiteX106" fmla="*/ 408836 w 479086"/>
                  <a:gd name="connsiteY106" fmla="*/ 141574 h 281920"/>
                  <a:gd name="connsiteX107" fmla="*/ 404863 w 479086"/>
                  <a:gd name="connsiteY107" fmla="*/ 133185 h 281920"/>
                  <a:gd name="connsiteX108" fmla="*/ 422523 w 479086"/>
                  <a:gd name="connsiteY108" fmla="*/ 122147 h 281920"/>
                  <a:gd name="connsiteX109" fmla="*/ 423141 w 479086"/>
                  <a:gd name="connsiteY109" fmla="*/ 106253 h 281920"/>
                  <a:gd name="connsiteX110" fmla="*/ 422965 w 479086"/>
                  <a:gd name="connsiteY110" fmla="*/ 106606 h 281920"/>
                  <a:gd name="connsiteX111" fmla="*/ 411485 w 479086"/>
                  <a:gd name="connsiteY111" fmla="*/ 117644 h 281920"/>
                  <a:gd name="connsiteX112" fmla="*/ 397799 w 479086"/>
                  <a:gd name="connsiteY112" fmla="*/ 127357 h 281920"/>
                  <a:gd name="connsiteX113" fmla="*/ 384995 w 479086"/>
                  <a:gd name="connsiteY113" fmla="*/ 133980 h 281920"/>
                  <a:gd name="connsiteX114" fmla="*/ 370867 w 479086"/>
                  <a:gd name="connsiteY114" fmla="*/ 142368 h 281920"/>
                  <a:gd name="connsiteX115" fmla="*/ 355855 w 479086"/>
                  <a:gd name="connsiteY115" fmla="*/ 157380 h 281920"/>
                  <a:gd name="connsiteX116" fmla="*/ 355414 w 479086"/>
                  <a:gd name="connsiteY116" fmla="*/ 168859 h 281920"/>
                  <a:gd name="connsiteX117" fmla="*/ 343935 w 479086"/>
                  <a:gd name="connsiteY117" fmla="*/ 167534 h 281920"/>
                  <a:gd name="connsiteX118" fmla="*/ 339520 w 479086"/>
                  <a:gd name="connsiteY118" fmla="*/ 154289 h 281920"/>
                  <a:gd name="connsiteX119" fmla="*/ 312588 w 479086"/>
                  <a:gd name="connsiteY119" fmla="*/ 152082 h 281920"/>
                  <a:gd name="connsiteX120" fmla="*/ 302433 w 479086"/>
                  <a:gd name="connsiteY120" fmla="*/ 142810 h 281920"/>
                  <a:gd name="connsiteX121" fmla="*/ 294044 w 479086"/>
                  <a:gd name="connsiteY121" fmla="*/ 122059 h 281920"/>
                  <a:gd name="connsiteX122" fmla="*/ 285656 w 479086"/>
                  <a:gd name="connsiteY122" fmla="*/ 104840 h 281920"/>
                  <a:gd name="connsiteX123" fmla="*/ 281241 w 479086"/>
                  <a:gd name="connsiteY123" fmla="*/ 91154 h 281920"/>
                  <a:gd name="connsiteX124" fmla="*/ 264022 w 479086"/>
                  <a:gd name="connsiteY124" fmla="*/ 72169 h 281920"/>
                  <a:gd name="connsiteX125" fmla="*/ 241946 w 479086"/>
                  <a:gd name="connsiteY125" fmla="*/ 68637 h 281920"/>
                  <a:gd name="connsiteX126" fmla="*/ 207950 w 479086"/>
                  <a:gd name="connsiteY126" fmla="*/ 66871 h 281920"/>
                  <a:gd name="connsiteX127" fmla="*/ 177486 w 479086"/>
                  <a:gd name="connsiteY127" fmla="*/ 71286 h 281920"/>
                  <a:gd name="connsiteX128" fmla="*/ 162033 w 479086"/>
                  <a:gd name="connsiteY128" fmla="*/ 61131 h 281920"/>
                  <a:gd name="connsiteX129" fmla="*/ 137750 w 479086"/>
                  <a:gd name="connsiteY129" fmla="*/ 37731 h 281920"/>
                  <a:gd name="connsiteX130" fmla="*/ 132452 w 479086"/>
                  <a:gd name="connsiteY130" fmla="*/ 32892 h 281920"/>
                  <a:gd name="connsiteX131" fmla="*/ 124752 w 479086"/>
                  <a:gd name="connsiteY131" fmla="*/ 45131 h 281920"/>
                  <a:gd name="connsiteX132" fmla="*/ 112602 w 479086"/>
                  <a:gd name="connsiteY132" fmla="*/ 52018 h 281920"/>
                  <a:gd name="connsiteX133" fmla="*/ 87101 w 479086"/>
                  <a:gd name="connsiteY133" fmla="*/ 53237 h 281920"/>
                  <a:gd name="connsiteX134" fmla="*/ 68469 w 479086"/>
                  <a:gd name="connsiteY134" fmla="*/ 43912 h 281920"/>
                  <a:gd name="connsiteX135" fmla="*/ 66844 w 479086"/>
                  <a:gd name="connsiteY135" fmla="*/ 22049 h 281920"/>
                  <a:gd name="connsiteX136" fmla="*/ 71701 w 479086"/>
                  <a:gd name="connsiteY136" fmla="*/ 10711 h 281920"/>
                  <a:gd name="connsiteX137" fmla="*/ 75604 w 479086"/>
                  <a:gd name="connsiteY137" fmla="*/ 574 h 281920"/>
                  <a:gd name="connsiteX138" fmla="*/ 43709 w 479086"/>
                  <a:gd name="connsiteY138" fmla="*/ 6384 h 281920"/>
                  <a:gd name="connsiteX139" fmla="*/ 22075 w 479086"/>
                  <a:gd name="connsiteY139" fmla="*/ 14331 h 281920"/>
                  <a:gd name="connsiteX140" fmla="*/ 0 w 479086"/>
                  <a:gd name="connsiteY140" fmla="*/ 20071 h 281920"/>
                  <a:gd name="connsiteX141" fmla="*/ 424 w 479086"/>
                  <a:gd name="connsiteY141" fmla="*/ 145971 h 281920"/>
                  <a:gd name="connsiteX142" fmla="*/ 601 w 479086"/>
                  <a:gd name="connsiteY142" fmla="*/ 145971 h 28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</a:cxnLst>
                <a:rect l="l" t="t" r="r" b="b"/>
                <a:pathLst>
                  <a:path w="479086" h="281920">
                    <a:moveTo>
                      <a:pt x="1907" y="145512"/>
                    </a:moveTo>
                    <a:lnTo>
                      <a:pt x="2561" y="145371"/>
                    </a:lnTo>
                    <a:lnTo>
                      <a:pt x="3603" y="145159"/>
                    </a:lnTo>
                    <a:lnTo>
                      <a:pt x="4256" y="145053"/>
                    </a:lnTo>
                    <a:lnTo>
                      <a:pt x="5616" y="144911"/>
                    </a:lnTo>
                    <a:lnTo>
                      <a:pt x="5934" y="144911"/>
                    </a:lnTo>
                    <a:cubicBezTo>
                      <a:pt x="6481" y="144911"/>
                      <a:pt x="7046" y="144911"/>
                      <a:pt x="7700" y="144911"/>
                    </a:cubicBezTo>
                    <a:lnTo>
                      <a:pt x="8230" y="144911"/>
                    </a:lnTo>
                    <a:lnTo>
                      <a:pt x="9554" y="145018"/>
                    </a:lnTo>
                    <a:lnTo>
                      <a:pt x="10102" y="145018"/>
                    </a:lnTo>
                    <a:cubicBezTo>
                      <a:pt x="10720" y="145018"/>
                      <a:pt x="11338" y="145212"/>
                      <a:pt x="11991" y="145371"/>
                    </a:cubicBezTo>
                    <a:cubicBezTo>
                      <a:pt x="17731" y="146695"/>
                      <a:pt x="33184" y="146695"/>
                      <a:pt x="31418" y="142280"/>
                    </a:cubicBezTo>
                    <a:cubicBezTo>
                      <a:pt x="29652" y="137865"/>
                      <a:pt x="25237" y="134774"/>
                      <a:pt x="28327" y="129476"/>
                    </a:cubicBezTo>
                    <a:cubicBezTo>
                      <a:pt x="31418" y="124178"/>
                      <a:pt x="32301" y="115790"/>
                      <a:pt x="40248" y="116231"/>
                    </a:cubicBezTo>
                    <a:cubicBezTo>
                      <a:pt x="48195" y="116673"/>
                      <a:pt x="53935" y="119763"/>
                      <a:pt x="54376" y="113582"/>
                    </a:cubicBezTo>
                    <a:cubicBezTo>
                      <a:pt x="54818" y="107401"/>
                      <a:pt x="54376" y="107401"/>
                      <a:pt x="60999" y="106959"/>
                    </a:cubicBezTo>
                    <a:cubicBezTo>
                      <a:pt x="67621" y="106518"/>
                      <a:pt x="66738" y="104752"/>
                      <a:pt x="69387" y="99895"/>
                    </a:cubicBezTo>
                    <a:cubicBezTo>
                      <a:pt x="72037" y="95039"/>
                      <a:pt x="78659" y="95039"/>
                      <a:pt x="82633" y="100778"/>
                    </a:cubicBezTo>
                    <a:cubicBezTo>
                      <a:pt x="86606" y="106518"/>
                      <a:pt x="90138" y="111375"/>
                      <a:pt x="99852" y="111375"/>
                    </a:cubicBezTo>
                    <a:cubicBezTo>
                      <a:pt x="109565" y="111375"/>
                      <a:pt x="114863" y="115348"/>
                      <a:pt x="114863" y="119763"/>
                    </a:cubicBezTo>
                    <a:cubicBezTo>
                      <a:pt x="114863" y="124178"/>
                      <a:pt x="119278" y="124620"/>
                      <a:pt x="117512" y="132125"/>
                    </a:cubicBezTo>
                    <a:cubicBezTo>
                      <a:pt x="115746" y="139631"/>
                      <a:pt x="116629" y="148020"/>
                      <a:pt x="125459" y="147578"/>
                    </a:cubicBezTo>
                    <a:cubicBezTo>
                      <a:pt x="134289" y="147137"/>
                      <a:pt x="145327" y="155967"/>
                      <a:pt x="149742" y="149786"/>
                    </a:cubicBezTo>
                    <a:cubicBezTo>
                      <a:pt x="154157" y="143605"/>
                      <a:pt x="164753" y="143163"/>
                      <a:pt x="166961" y="150227"/>
                    </a:cubicBezTo>
                    <a:cubicBezTo>
                      <a:pt x="169168" y="157291"/>
                      <a:pt x="169610" y="160823"/>
                      <a:pt x="172700" y="168329"/>
                    </a:cubicBezTo>
                    <a:cubicBezTo>
                      <a:pt x="175791" y="175835"/>
                      <a:pt x="180206" y="172744"/>
                      <a:pt x="181531" y="181133"/>
                    </a:cubicBezTo>
                    <a:cubicBezTo>
                      <a:pt x="182855" y="189521"/>
                      <a:pt x="183297" y="189080"/>
                      <a:pt x="191244" y="193937"/>
                    </a:cubicBezTo>
                    <a:cubicBezTo>
                      <a:pt x="199191" y="198793"/>
                      <a:pt x="214644" y="208948"/>
                      <a:pt x="218617" y="215129"/>
                    </a:cubicBezTo>
                    <a:cubicBezTo>
                      <a:pt x="222591" y="221310"/>
                      <a:pt x="233628" y="218219"/>
                      <a:pt x="241576" y="227491"/>
                    </a:cubicBezTo>
                    <a:cubicBezTo>
                      <a:pt x="249523" y="236763"/>
                      <a:pt x="261443" y="244710"/>
                      <a:pt x="271157" y="246034"/>
                    </a:cubicBezTo>
                    <a:cubicBezTo>
                      <a:pt x="280870" y="247359"/>
                      <a:pt x="291024" y="249567"/>
                      <a:pt x="294557" y="253099"/>
                    </a:cubicBezTo>
                    <a:cubicBezTo>
                      <a:pt x="298089" y="256631"/>
                      <a:pt x="301621" y="254865"/>
                      <a:pt x="300738" y="260604"/>
                    </a:cubicBezTo>
                    <a:cubicBezTo>
                      <a:pt x="299846" y="265271"/>
                      <a:pt x="299257" y="269990"/>
                      <a:pt x="298972" y="274733"/>
                    </a:cubicBezTo>
                    <a:lnTo>
                      <a:pt x="299201" y="274733"/>
                    </a:lnTo>
                    <a:lnTo>
                      <a:pt x="300773" y="274574"/>
                    </a:lnTo>
                    <a:lnTo>
                      <a:pt x="301303" y="274574"/>
                    </a:lnTo>
                    <a:lnTo>
                      <a:pt x="302027" y="274574"/>
                    </a:lnTo>
                    <a:lnTo>
                      <a:pt x="302698" y="274574"/>
                    </a:lnTo>
                    <a:lnTo>
                      <a:pt x="303334" y="274574"/>
                    </a:lnTo>
                    <a:lnTo>
                      <a:pt x="304534" y="274574"/>
                    </a:lnTo>
                    <a:lnTo>
                      <a:pt x="307307" y="274574"/>
                    </a:lnTo>
                    <a:cubicBezTo>
                      <a:pt x="307678" y="274574"/>
                      <a:pt x="308049" y="274574"/>
                      <a:pt x="308402" y="274574"/>
                    </a:cubicBezTo>
                    <a:lnTo>
                      <a:pt x="308667" y="274574"/>
                    </a:lnTo>
                    <a:lnTo>
                      <a:pt x="309444" y="274574"/>
                    </a:lnTo>
                    <a:lnTo>
                      <a:pt x="309744" y="274574"/>
                    </a:lnTo>
                    <a:cubicBezTo>
                      <a:pt x="309996" y="274606"/>
                      <a:pt x="310243" y="274659"/>
                      <a:pt x="310486" y="274733"/>
                    </a:cubicBezTo>
                    <a:lnTo>
                      <a:pt x="310627" y="274733"/>
                    </a:lnTo>
                    <a:cubicBezTo>
                      <a:pt x="310880" y="274805"/>
                      <a:pt x="311128" y="274893"/>
                      <a:pt x="311369" y="274997"/>
                    </a:cubicBezTo>
                    <a:lnTo>
                      <a:pt x="311546" y="275086"/>
                    </a:lnTo>
                    <a:lnTo>
                      <a:pt x="311987" y="275351"/>
                    </a:lnTo>
                    <a:lnTo>
                      <a:pt x="312128" y="275474"/>
                    </a:lnTo>
                    <a:cubicBezTo>
                      <a:pt x="312282" y="275604"/>
                      <a:pt x="312419" y="275752"/>
                      <a:pt x="312535" y="275916"/>
                    </a:cubicBezTo>
                    <a:cubicBezTo>
                      <a:pt x="314301" y="278865"/>
                      <a:pt x="316950" y="280931"/>
                      <a:pt x="322248" y="281814"/>
                    </a:cubicBezTo>
                    <a:lnTo>
                      <a:pt x="323308" y="281920"/>
                    </a:lnTo>
                    <a:lnTo>
                      <a:pt x="324402" y="281920"/>
                    </a:lnTo>
                    <a:lnTo>
                      <a:pt x="324862" y="281920"/>
                    </a:lnTo>
                    <a:lnTo>
                      <a:pt x="325462" y="281920"/>
                    </a:lnTo>
                    <a:lnTo>
                      <a:pt x="325974" y="281920"/>
                    </a:lnTo>
                    <a:lnTo>
                      <a:pt x="326521" y="281920"/>
                    </a:lnTo>
                    <a:lnTo>
                      <a:pt x="327087" y="281920"/>
                    </a:lnTo>
                    <a:lnTo>
                      <a:pt x="327458" y="281920"/>
                    </a:lnTo>
                    <a:cubicBezTo>
                      <a:pt x="328676" y="281726"/>
                      <a:pt x="329806" y="281514"/>
                      <a:pt x="330796" y="281444"/>
                    </a:cubicBezTo>
                    <a:cubicBezTo>
                      <a:pt x="330707" y="278335"/>
                      <a:pt x="331166" y="273532"/>
                      <a:pt x="334610" y="271536"/>
                    </a:cubicBezTo>
                    <a:cubicBezTo>
                      <a:pt x="339908" y="268446"/>
                      <a:pt x="338142" y="261381"/>
                      <a:pt x="343440" y="260498"/>
                    </a:cubicBezTo>
                    <a:cubicBezTo>
                      <a:pt x="348738" y="259615"/>
                      <a:pt x="349621" y="256966"/>
                      <a:pt x="349180" y="251668"/>
                    </a:cubicBezTo>
                    <a:cubicBezTo>
                      <a:pt x="348738" y="246370"/>
                      <a:pt x="346531" y="245046"/>
                      <a:pt x="343882" y="243280"/>
                    </a:cubicBezTo>
                    <a:cubicBezTo>
                      <a:pt x="341233" y="241514"/>
                      <a:pt x="339467" y="239748"/>
                      <a:pt x="339908" y="234891"/>
                    </a:cubicBezTo>
                    <a:cubicBezTo>
                      <a:pt x="340350" y="230034"/>
                      <a:pt x="346972" y="222087"/>
                      <a:pt x="339467" y="222529"/>
                    </a:cubicBezTo>
                    <a:cubicBezTo>
                      <a:pt x="331961" y="222970"/>
                      <a:pt x="328429" y="224295"/>
                      <a:pt x="324897" y="218997"/>
                    </a:cubicBezTo>
                    <a:cubicBezTo>
                      <a:pt x="321365" y="213699"/>
                      <a:pt x="317833" y="212374"/>
                      <a:pt x="318716" y="208842"/>
                    </a:cubicBezTo>
                    <a:cubicBezTo>
                      <a:pt x="319599" y="205310"/>
                      <a:pt x="324455" y="204868"/>
                      <a:pt x="327104" y="203985"/>
                    </a:cubicBezTo>
                    <a:cubicBezTo>
                      <a:pt x="329753" y="203102"/>
                      <a:pt x="333727" y="197363"/>
                      <a:pt x="337701" y="202219"/>
                    </a:cubicBezTo>
                    <a:cubicBezTo>
                      <a:pt x="341674" y="207076"/>
                      <a:pt x="347414" y="205751"/>
                      <a:pt x="353595" y="205310"/>
                    </a:cubicBezTo>
                    <a:cubicBezTo>
                      <a:pt x="359776" y="204868"/>
                      <a:pt x="354478" y="196480"/>
                      <a:pt x="359334" y="193831"/>
                    </a:cubicBezTo>
                    <a:cubicBezTo>
                      <a:pt x="364191" y="191182"/>
                      <a:pt x="359334" y="187208"/>
                      <a:pt x="358451" y="185442"/>
                    </a:cubicBezTo>
                    <a:cubicBezTo>
                      <a:pt x="357568" y="183676"/>
                      <a:pt x="358893" y="180585"/>
                      <a:pt x="365074" y="180585"/>
                    </a:cubicBezTo>
                    <a:cubicBezTo>
                      <a:pt x="371255" y="180585"/>
                      <a:pt x="375670" y="177495"/>
                      <a:pt x="375670" y="170872"/>
                    </a:cubicBezTo>
                    <a:cubicBezTo>
                      <a:pt x="375670" y="164250"/>
                      <a:pt x="382734" y="160718"/>
                      <a:pt x="384942" y="163367"/>
                    </a:cubicBezTo>
                    <a:cubicBezTo>
                      <a:pt x="387149" y="166016"/>
                      <a:pt x="393772" y="168665"/>
                      <a:pt x="397746" y="162484"/>
                    </a:cubicBezTo>
                    <a:cubicBezTo>
                      <a:pt x="401719" y="156303"/>
                      <a:pt x="403927" y="156744"/>
                      <a:pt x="406576" y="156303"/>
                    </a:cubicBezTo>
                    <a:cubicBezTo>
                      <a:pt x="409225" y="155861"/>
                      <a:pt x="414523" y="158069"/>
                      <a:pt x="415848" y="160276"/>
                    </a:cubicBezTo>
                    <a:cubicBezTo>
                      <a:pt x="417172" y="162484"/>
                      <a:pt x="416289" y="170872"/>
                      <a:pt x="413198" y="172197"/>
                    </a:cubicBezTo>
                    <a:cubicBezTo>
                      <a:pt x="410108" y="173521"/>
                      <a:pt x="405251" y="178819"/>
                      <a:pt x="409666" y="180585"/>
                    </a:cubicBezTo>
                    <a:cubicBezTo>
                      <a:pt x="410004" y="180711"/>
                      <a:pt x="410353" y="180805"/>
                      <a:pt x="410709" y="180868"/>
                    </a:cubicBezTo>
                    <a:lnTo>
                      <a:pt x="411044" y="180868"/>
                    </a:lnTo>
                    <a:cubicBezTo>
                      <a:pt x="411332" y="180886"/>
                      <a:pt x="411621" y="180886"/>
                      <a:pt x="411909" y="180868"/>
                    </a:cubicBezTo>
                    <a:lnTo>
                      <a:pt x="413481" y="180868"/>
                    </a:lnTo>
                    <a:lnTo>
                      <a:pt x="414929" y="180709"/>
                    </a:lnTo>
                    <a:cubicBezTo>
                      <a:pt x="416695" y="180497"/>
                      <a:pt x="418461" y="180109"/>
                      <a:pt x="420227" y="179791"/>
                    </a:cubicBezTo>
                    <a:lnTo>
                      <a:pt x="420828" y="179685"/>
                    </a:lnTo>
                    <a:lnTo>
                      <a:pt x="421481" y="179561"/>
                    </a:lnTo>
                    <a:lnTo>
                      <a:pt x="422488" y="179420"/>
                    </a:lnTo>
                    <a:lnTo>
                      <a:pt x="422788" y="179420"/>
                    </a:lnTo>
                    <a:cubicBezTo>
                      <a:pt x="423212" y="179420"/>
                      <a:pt x="423618" y="179420"/>
                      <a:pt x="424007" y="179331"/>
                    </a:cubicBezTo>
                    <a:lnTo>
                      <a:pt x="424342" y="179331"/>
                    </a:lnTo>
                    <a:cubicBezTo>
                      <a:pt x="424619" y="179314"/>
                      <a:pt x="424896" y="179314"/>
                      <a:pt x="425172" y="179331"/>
                    </a:cubicBezTo>
                    <a:lnTo>
                      <a:pt x="425508" y="179331"/>
                    </a:lnTo>
                    <a:cubicBezTo>
                      <a:pt x="425844" y="179366"/>
                      <a:pt x="426176" y="179437"/>
                      <a:pt x="426497" y="179543"/>
                    </a:cubicBezTo>
                    <a:cubicBezTo>
                      <a:pt x="430470" y="180868"/>
                      <a:pt x="437093" y="183075"/>
                      <a:pt x="441066" y="183075"/>
                    </a:cubicBezTo>
                    <a:cubicBezTo>
                      <a:pt x="445040" y="183075"/>
                      <a:pt x="450780" y="185724"/>
                      <a:pt x="451221" y="179985"/>
                    </a:cubicBezTo>
                    <a:cubicBezTo>
                      <a:pt x="451663" y="174245"/>
                      <a:pt x="454753" y="172479"/>
                      <a:pt x="462259" y="172479"/>
                    </a:cubicBezTo>
                    <a:cubicBezTo>
                      <a:pt x="469765" y="172479"/>
                      <a:pt x="472414" y="170272"/>
                      <a:pt x="474621" y="168064"/>
                    </a:cubicBezTo>
                    <a:cubicBezTo>
                      <a:pt x="476829" y="165857"/>
                      <a:pt x="484776" y="164091"/>
                      <a:pt x="471972" y="159234"/>
                    </a:cubicBezTo>
                    <a:cubicBezTo>
                      <a:pt x="459168" y="154377"/>
                      <a:pt x="459610" y="158351"/>
                      <a:pt x="455195" y="151728"/>
                    </a:cubicBezTo>
                    <a:cubicBezTo>
                      <a:pt x="450780" y="145106"/>
                      <a:pt x="442833" y="134510"/>
                      <a:pt x="440183" y="141574"/>
                    </a:cubicBezTo>
                    <a:cubicBezTo>
                      <a:pt x="437534" y="148638"/>
                      <a:pt x="432678" y="155702"/>
                      <a:pt x="423848" y="151287"/>
                    </a:cubicBezTo>
                    <a:cubicBezTo>
                      <a:pt x="415018" y="146872"/>
                      <a:pt x="415901" y="141574"/>
                      <a:pt x="408836" y="141574"/>
                    </a:cubicBezTo>
                    <a:cubicBezTo>
                      <a:pt x="401772" y="141574"/>
                      <a:pt x="399565" y="136276"/>
                      <a:pt x="404863" y="133185"/>
                    </a:cubicBezTo>
                    <a:cubicBezTo>
                      <a:pt x="410161" y="130094"/>
                      <a:pt x="418991" y="126121"/>
                      <a:pt x="422523" y="122147"/>
                    </a:cubicBezTo>
                    <a:cubicBezTo>
                      <a:pt x="426711" y="117765"/>
                      <a:pt x="426977" y="110948"/>
                      <a:pt x="423141" y="106253"/>
                    </a:cubicBezTo>
                    <a:cubicBezTo>
                      <a:pt x="423072" y="106365"/>
                      <a:pt x="423013" y="106483"/>
                      <a:pt x="422965" y="106606"/>
                    </a:cubicBezTo>
                    <a:cubicBezTo>
                      <a:pt x="419433" y="114553"/>
                      <a:pt x="417225" y="117644"/>
                      <a:pt x="411485" y="117644"/>
                    </a:cubicBezTo>
                    <a:cubicBezTo>
                      <a:pt x="405746" y="117644"/>
                      <a:pt x="402655" y="122501"/>
                      <a:pt x="397799" y="127357"/>
                    </a:cubicBezTo>
                    <a:cubicBezTo>
                      <a:pt x="392942" y="132214"/>
                      <a:pt x="389852" y="131331"/>
                      <a:pt x="384995" y="133980"/>
                    </a:cubicBezTo>
                    <a:cubicBezTo>
                      <a:pt x="380138" y="136629"/>
                      <a:pt x="379255" y="138836"/>
                      <a:pt x="370867" y="142368"/>
                    </a:cubicBezTo>
                    <a:cubicBezTo>
                      <a:pt x="362478" y="145901"/>
                      <a:pt x="361595" y="154731"/>
                      <a:pt x="355855" y="157380"/>
                    </a:cubicBezTo>
                    <a:cubicBezTo>
                      <a:pt x="350116" y="160029"/>
                      <a:pt x="354972" y="163119"/>
                      <a:pt x="355414" y="168859"/>
                    </a:cubicBezTo>
                    <a:cubicBezTo>
                      <a:pt x="355855" y="174599"/>
                      <a:pt x="348791" y="168859"/>
                      <a:pt x="343935" y="167534"/>
                    </a:cubicBezTo>
                    <a:cubicBezTo>
                      <a:pt x="339078" y="166210"/>
                      <a:pt x="341727" y="162678"/>
                      <a:pt x="339520" y="154289"/>
                    </a:cubicBezTo>
                    <a:cubicBezTo>
                      <a:pt x="337312" y="145901"/>
                      <a:pt x="320976" y="152082"/>
                      <a:pt x="312588" y="152082"/>
                    </a:cubicBezTo>
                    <a:cubicBezTo>
                      <a:pt x="304199" y="152082"/>
                      <a:pt x="303758" y="149433"/>
                      <a:pt x="302433" y="142810"/>
                    </a:cubicBezTo>
                    <a:cubicBezTo>
                      <a:pt x="301108" y="136187"/>
                      <a:pt x="298901" y="128240"/>
                      <a:pt x="294044" y="122059"/>
                    </a:cubicBezTo>
                    <a:cubicBezTo>
                      <a:pt x="289188" y="115878"/>
                      <a:pt x="285214" y="111904"/>
                      <a:pt x="285656" y="104840"/>
                    </a:cubicBezTo>
                    <a:cubicBezTo>
                      <a:pt x="286097" y="97776"/>
                      <a:pt x="288305" y="91595"/>
                      <a:pt x="281241" y="91154"/>
                    </a:cubicBezTo>
                    <a:cubicBezTo>
                      <a:pt x="274176" y="90712"/>
                      <a:pt x="273293" y="85414"/>
                      <a:pt x="264022" y="72169"/>
                    </a:cubicBezTo>
                    <a:cubicBezTo>
                      <a:pt x="254750" y="58923"/>
                      <a:pt x="247686" y="64222"/>
                      <a:pt x="241946" y="68637"/>
                    </a:cubicBezTo>
                    <a:cubicBezTo>
                      <a:pt x="236207" y="73052"/>
                      <a:pt x="220754" y="69078"/>
                      <a:pt x="207950" y="66871"/>
                    </a:cubicBezTo>
                    <a:cubicBezTo>
                      <a:pt x="195147" y="64663"/>
                      <a:pt x="187641" y="69961"/>
                      <a:pt x="177486" y="71286"/>
                    </a:cubicBezTo>
                    <a:cubicBezTo>
                      <a:pt x="167332" y="72610"/>
                      <a:pt x="166890" y="68195"/>
                      <a:pt x="162033" y="61131"/>
                    </a:cubicBezTo>
                    <a:cubicBezTo>
                      <a:pt x="157177" y="54067"/>
                      <a:pt x="144373" y="46120"/>
                      <a:pt x="137750" y="37731"/>
                    </a:cubicBezTo>
                    <a:cubicBezTo>
                      <a:pt x="136207" y="35890"/>
                      <a:pt x="134426" y="34262"/>
                      <a:pt x="132452" y="32892"/>
                    </a:cubicBezTo>
                    <a:cubicBezTo>
                      <a:pt x="129022" y="36359"/>
                      <a:pt x="126393" y="40537"/>
                      <a:pt x="124752" y="45131"/>
                    </a:cubicBezTo>
                    <a:cubicBezTo>
                      <a:pt x="123534" y="49581"/>
                      <a:pt x="117070" y="47974"/>
                      <a:pt x="112602" y="52018"/>
                    </a:cubicBezTo>
                    <a:cubicBezTo>
                      <a:pt x="108134" y="56063"/>
                      <a:pt x="97220" y="54049"/>
                      <a:pt x="87101" y="53237"/>
                    </a:cubicBezTo>
                    <a:cubicBezTo>
                      <a:pt x="76981" y="52424"/>
                      <a:pt x="72973" y="47162"/>
                      <a:pt x="68469" y="43912"/>
                    </a:cubicBezTo>
                    <a:cubicBezTo>
                      <a:pt x="63966" y="40663"/>
                      <a:pt x="66844" y="32168"/>
                      <a:pt x="66844" y="22049"/>
                    </a:cubicBezTo>
                    <a:cubicBezTo>
                      <a:pt x="66844" y="11929"/>
                      <a:pt x="69281" y="13554"/>
                      <a:pt x="71701" y="10711"/>
                    </a:cubicBezTo>
                    <a:cubicBezTo>
                      <a:pt x="73220" y="8945"/>
                      <a:pt x="74438" y="4636"/>
                      <a:pt x="75604" y="574"/>
                    </a:cubicBezTo>
                    <a:cubicBezTo>
                      <a:pt x="67551" y="-1987"/>
                      <a:pt x="51763" y="4759"/>
                      <a:pt x="43709" y="6384"/>
                    </a:cubicBezTo>
                    <a:cubicBezTo>
                      <a:pt x="34879" y="8150"/>
                      <a:pt x="29581" y="11241"/>
                      <a:pt x="22075" y="14331"/>
                    </a:cubicBezTo>
                    <a:cubicBezTo>
                      <a:pt x="14570" y="17422"/>
                      <a:pt x="0" y="20071"/>
                      <a:pt x="0" y="20071"/>
                    </a:cubicBezTo>
                    <a:lnTo>
                      <a:pt x="424" y="145971"/>
                    </a:lnTo>
                    <a:lnTo>
                      <a:pt x="601" y="14597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048C80DB-BDAA-4574-8895-6C21C4F0B18E}"/>
                  </a:ext>
                </a:extLst>
              </p:cNvPr>
              <p:cNvSpPr/>
              <p:nvPr/>
            </p:nvSpPr>
            <p:spPr>
              <a:xfrm>
                <a:off x="7652620" y="3365017"/>
                <a:ext cx="217589" cy="141274"/>
              </a:xfrm>
              <a:custGeom>
                <a:avLst/>
                <a:gdLst>
                  <a:gd name="connsiteX0" fmla="*/ 174939 w 217589"/>
                  <a:gd name="connsiteY0" fmla="*/ 51130 h 141274"/>
                  <a:gd name="connsiteX1" fmla="*/ 164784 w 217589"/>
                  <a:gd name="connsiteY1" fmla="*/ 55987 h 141274"/>
                  <a:gd name="connsiteX2" fmla="*/ 154188 w 217589"/>
                  <a:gd name="connsiteY2" fmla="*/ 52896 h 141274"/>
                  <a:gd name="connsiteX3" fmla="*/ 139618 w 217589"/>
                  <a:gd name="connsiteY3" fmla="*/ 55545 h 141274"/>
                  <a:gd name="connsiteX4" fmla="*/ 124166 w 217589"/>
                  <a:gd name="connsiteY4" fmla="*/ 49806 h 141274"/>
                  <a:gd name="connsiteX5" fmla="*/ 107388 w 217589"/>
                  <a:gd name="connsiteY5" fmla="*/ 50689 h 141274"/>
                  <a:gd name="connsiteX6" fmla="*/ 96792 w 217589"/>
                  <a:gd name="connsiteY6" fmla="*/ 51130 h 141274"/>
                  <a:gd name="connsiteX7" fmla="*/ 81339 w 217589"/>
                  <a:gd name="connsiteY7" fmla="*/ 47157 h 141274"/>
                  <a:gd name="connsiteX8" fmla="*/ 63679 w 217589"/>
                  <a:gd name="connsiteY8" fmla="*/ 48923 h 141274"/>
                  <a:gd name="connsiteX9" fmla="*/ 60588 w 217589"/>
                  <a:gd name="connsiteY9" fmla="*/ 34353 h 141274"/>
                  <a:gd name="connsiteX10" fmla="*/ 74275 w 217589"/>
                  <a:gd name="connsiteY10" fmla="*/ 25964 h 141274"/>
                  <a:gd name="connsiteX11" fmla="*/ 91053 w 217589"/>
                  <a:gd name="connsiteY11" fmla="*/ 30821 h 141274"/>
                  <a:gd name="connsiteX12" fmla="*/ 96351 w 217589"/>
                  <a:gd name="connsiteY12" fmla="*/ 24463 h 141274"/>
                  <a:gd name="connsiteX13" fmla="*/ 94902 w 217589"/>
                  <a:gd name="connsiteY13" fmla="*/ 24622 h 141274"/>
                  <a:gd name="connsiteX14" fmla="*/ 93331 w 217589"/>
                  <a:gd name="connsiteY14" fmla="*/ 24622 h 141274"/>
                  <a:gd name="connsiteX15" fmla="*/ 92465 w 217589"/>
                  <a:gd name="connsiteY15" fmla="*/ 24622 h 141274"/>
                  <a:gd name="connsiteX16" fmla="*/ 92130 w 217589"/>
                  <a:gd name="connsiteY16" fmla="*/ 24622 h 141274"/>
                  <a:gd name="connsiteX17" fmla="*/ 91088 w 217589"/>
                  <a:gd name="connsiteY17" fmla="*/ 24340 h 141274"/>
                  <a:gd name="connsiteX18" fmla="*/ 94620 w 217589"/>
                  <a:gd name="connsiteY18" fmla="*/ 15951 h 141274"/>
                  <a:gd name="connsiteX19" fmla="*/ 97269 w 217589"/>
                  <a:gd name="connsiteY19" fmla="*/ 4030 h 141274"/>
                  <a:gd name="connsiteX20" fmla="*/ 87997 w 217589"/>
                  <a:gd name="connsiteY20" fmla="*/ 57 h 141274"/>
                  <a:gd name="connsiteX21" fmla="*/ 79167 w 217589"/>
                  <a:gd name="connsiteY21" fmla="*/ 6238 h 141274"/>
                  <a:gd name="connsiteX22" fmla="*/ 66363 w 217589"/>
                  <a:gd name="connsiteY22" fmla="*/ 7121 h 141274"/>
                  <a:gd name="connsiteX23" fmla="*/ 57092 w 217589"/>
                  <a:gd name="connsiteY23" fmla="*/ 14627 h 141274"/>
                  <a:gd name="connsiteX24" fmla="*/ 46496 w 217589"/>
                  <a:gd name="connsiteY24" fmla="*/ 24340 h 141274"/>
                  <a:gd name="connsiteX25" fmla="*/ 39873 w 217589"/>
                  <a:gd name="connsiteY25" fmla="*/ 29196 h 141274"/>
                  <a:gd name="connsiteX26" fmla="*/ 40756 w 217589"/>
                  <a:gd name="connsiteY26" fmla="*/ 37585 h 141274"/>
                  <a:gd name="connsiteX27" fmla="*/ 35016 w 217589"/>
                  <a:gd name="connsiteY27" fmla="*/ 49064 h 141274"/>
                  <a:gd name="connsiteX28" fmla="*/ 19122 w 217589"/>
                  <a:gd name="connsiteY28" fmla="*/ 45974 h 141274"/>
                  <a:gd name="connsiteX29" fmla="*/ 8526 w 217589"/>
                  <a:gd name="connsiteY29" fmla="*/ 47740 h 141274"/>
                  <a:gd name="connsiteX30" fmla="*/ 137 w 217589"/>
                  <a:gd name="connsiteY30" fmla="*/ 52596 h 141274"/>
                  <a:gd name="connsiteX31" fmla="*/ 6318 w 217589"/>
                  <a:gd name="connsiteY31" fmla="*/ 62751 h 141274"/>
                  <a:gd name="connsiteX32" fmla="*/ 20888 w 217589"/>
                  <a:gd name="connsiteY32" fmla="*/ 66283 h 141274"/>
                  <a:gd name="connsiteX33" fmla="*/ 21330 w 217589"/>
                  <a:gd name="connsiteY33" fmla="*/ 78645 h 141274"/>
                  <a:gd name="connsiteX34" fmla="*/ 25303 w 217589"/>
                  <a:gd name="connsiteY34" fmla="*/ 87034 h 141274"/>
                  <a:gd name="connsiteX35" fmla="*/ 30601 w 217589"/>
                  <a:gd name="connsiteY35" fmla="*/ 95423 h 141274"/>
                  <a:gd name="connsiteX36" fmla="*/ 24862 w 217589"/>
                  <a:gd name="connsiteY36" fmla="*/ 104253 h 141274"/>
                  <a:gd name="connsiteX37" fmla="*/ 16032 w 217589"/>
                  <a:gd name="connsiteY37" fmla="*/ 115290 h 141274"/>
                  <a:gd name="connsiteX38" fmla="*/ 12217 w 217589"/>
                  <a:gd name="connsiteY38" fmla="*/ 125198 h 141274"/>
                  <a:gd name="connsiteX39" fmla="*/ 13524 w 217589"/>
                  <a:gd name="connsiteY39" fmla="*/ 125198 h 141274"/>
                  <a:gd name="connsiteX40" fmla="*/ 13789 w 217589"/>
                  <a:gd name="connsiteY40" fmla="*/ 125198 h 141274"/>
                  <a:gd name="connsiteX41" fmla="*/ 14106 w 217589"/>
                  <a:gd name="connsiteY41" fmla="*/ 125198 h 141274"/>
                  <a:gd name="connsiteX42" fmla="*/ 14354 w 217589"/>
                  <a:gd name="connsiteY42" fmla="*/ 125198 h 141274"/>
                  <a:gd name="connsiteX43" fmla="*/ 14619 w 217589"/>
                  <a:gd name="connsiteY43" fmla="*/ 125339 h 141274"/>
                  <a:gd name="connsiteX44" fmla="*/ 14831 w 217589"/>
                  <a:gd name="connsiteY44" fmla="*/ 125480 h 141274"/>
                  <a:gd name="connsiteX45" fmla="*/ 15060 w 217589"/>
                  <a:gd name="connsiteY45" fmla="*/ 125692 h 141274"/>
                  <a:gd name="connsiteX46" fmla="*/ 15219 w 217589"/>
                  <a:gd name="connsiteY46" fmla="*/ 125887 h 141274"/>
                  <a:gd name="connsiteX47" fmla="*/ 15414 w 217589"/>
                  <a:gd name="connsiteY47" fmla="*/ 126222 h 141274"/>
                  <a:gd name="connsiteX48" fmla="*/ 15519 w 217589"/>
                  <a:gd name="connsiteY48" fmla="*/ 126416 h 141274"/>
                  <a:gd name="connsiteX49" fmla="*/ 15731 w 217589"/>
                  <a:gd name="connsiteY49" fmla="*/ 127105 h 141274"/>
                  <a:gd name="connsiteX50" fmla="*/ 21612 w 217589"/>
                  <a:gd name="connsiteY50" fmla="*/ 133869 h 141274"/>
                  <a:gd name="connsiteX51" fmla="*/ 35158 w 217589"/>
                  <a:gd name="connsiteY51" fmla="*/ 126222 h 141274"/>
                  <a:gd name="connsiteX52" fmla="*/ 48103 w 217589"/>
                  <a:gd name="connsiteY52" fmla="*/ 121807 h 141274"/>
                  <a:gd name="connsiteX53" fmla="*/ 58699 w 217589"/>
                  <a:gd name="connsiteY53" fmla="*/ 128871 h 141274"/>
                  <a:gd name="connsiteX54" fmla="*/ 60465 w 217589"/>
                  <a:gd name="connsiteY54" fmla="*/ 119158 h 141274"/>
                  <a:gd name="connsiteX55" fmla="*/ 69012 w 217589"/>
                  <a:gd name="connsiteY55" fmla="*/ 112677 h 141274"/>
                  <a:gd name="connsiteX56" fmla="*/ 82258 w 217589"/>
                  <a:gd name="connsiteY56" fmla="*/ 109144 h 141274"/>
                  <a:gd name="connsiteX57" fmla="*/ 89322 w 217589"/>
                  <a:gd name="connsiteY57" fmla="*/ 95617 h 141274"/>
                  <a:gd name="connsiteX58" fmla="*/ 102267 w 217589"/>
                  <a:gd name="connsiteY58" fmla="*/ 82654 h 141274"/>
                  <a:gd name="connsiteX59" fmla="*/ 112280 w 217589"/>
                  <a:gd name="connsiteY59" fmla="*/ 91784 h 141274"/>
                  <a:gd name="connsiteX60" fmla="*/ 116095 w 217589"/>
                  <a:gd name="connsiteY60" fmla="*/ 102681 h 141274"/>
                  <a:gd name="connsiteX61" fmla="*/ 119344 w 217589"/>
                  <a:gd name="connsiteY61" fmla="*/ 111211 h 141274"/>
                  <a:gd name="connsiteX62" fmla="*/ 118461 w 217589"/>
                  <a:gd name="connsiteY62" fmla="*/ 121807 h 141274"/>
                  <a:gd name="connsiteX63" fmla="*/ 118161 w 217589"/>
                  <a:gd name="connsiteY63" fmla="*/ 138002 h 141274"/>
                  <a:gd name="connsiteX64" fmla="*/ 135521 w 217589"/>
                  <a:gd name="connsiteY64" fmla="*/ 138584 h 141274"/>
                  <a:gd name="connsiteX65" fmla="*/ 149367 w 217589"/>
                  <a:gd name="connsiteY65" fmla="*/ 131220 h 141274"/>
                  <a:gd name="connsiteX66" fmla="*/ 167910 w 217589"/>
                  <a:gd name="connsiteY66" fmla="*/ 118858 h 141274"/>
                  <a:gd name="connsiteX67" fmla="*/ 181156 w 217589"/>
                  <a:gd name="connsiteY67" fmla="*/ 120624 h 141274"/>
                  <a:gd name="connsiteX68" fmla="*/ 190569 w 217589"/>
                  <a:gd name="connsiteY68" fmla="*/ 121507 h 141274"/>
                  <a:gd name="connsiteX69" fmla="*/ 200864 w 217589"/>
                  <a:gd name="connsiteY69" fmla="*/ 118275 h 141274"/>
                  <a:gd name="connsiteX70" fmla="*/ 215946 w 217589"/>
                  <a:gd name="connsiteY70" fmla="*/ 121012 h 141274"/>
                  <a:gd name="connsiteX71" fmla="*/ 215946 w 217589"/>
                  <a:gd name="connsiteY71" fmla="*/ 121012 h 141274"/>
                  <a:gd name="connsiteX72" fmla="*/ 217200 w 217589"/>
                  <a:gd name="connsiteY72" fmla="*/ 117339 h 141274"/>
                  <a:gd name="connsiteX73" fmla="*/ 217200 w 217589"/>
                  <a:gd name="connsiteY73" fmla="*/ 117339 h 141274"/>
                  <a:gd name="connsiteX74" fmla="*/ 217500 w 217589"/>
                  <a:gd name="connsiteY74" fmla="*/ 115573 h 141274"/>
                  <a:gd name="connsiteX75" fmla="*/ 217501 w 217589"/>
                  <a:gd name="connsiteY75" fmla="*/ 115467 h 141274"/>
                  <a:gd name="connsiteX76" fmla="*/ 217589 w 217589"/>
                  <a:gd name="connsiteY76" fmla="*/ 113824 h 141274"/>
                  <a:gd name="connsiteX77" fmla="*/ 217589 w 217589"/>
                  <a:gd name="connsiteY77" fmla="*/ 113560 h 141274"/>
                  <a:gd name="connsiteX78" fmla="*/ 217483 w 217589"/>
                  <a:gd name="connsiteY78" fmla="*/ 112094 h 141274"/>
                  <a:gd name="connsiteX79" fmla="*/ 217395 w 217589"/>
                  <a:gd name="connsiteY79" fmla="*/ 111635 h 141274"/>
                  <a:gd name="connsiteX80" fmla="*/ 217165 w 217589"/>
                  <a:gd name="connsiteY80" fmla="*/ 110416 h 141274"/>
                  <a:gd name="connsiteX81" fmla="*/ 216900 w 217589"/>
                  <a:gd name="connsiteY81" fmla="*/ 109621 h 141274"/>
                  <a:gd name="connsiteX82" fmla="*/ 216635 w 217589"/>
                  <a:gd name="connsiteY82" fmla="*/ 108756 h 141274"/>
                  <a:gd name="connsiteX83" fmla="*/ 215876 w 217589"/>
                  <a:gd name="connsiteY83" fmla="*/ 107131 h 141274"/>
                  <a:gd name="connsiteX84" fmla="*/ 213527 w 217589"/>
                  <a:gd name="connsiteY84" fmla="*/ 93886 h 141274"/>
                  <a:gd name="connsiteX85" fmla="*/ 208529 w 217589"/>
                  <a:gd name="connsiteY85" fmla="*/ 80040 h 141274"/>
                  <a:gd name="connsiteX86" fmla="*/ 196167 w 217589"/>
                  <a:gd name="connsiteY86" fmla="*/ 77692 h 141274"/>
                  <a:gd name="connsiteX87" fmla="*/ 187619 w 217589"/>
                  <a:gd name="connsiteY87" fmla="*/ 77391 h 141274"/>
                  <a:gd name="connsiteX88" fmla="*/ 184387 w 217589"/>
                  <a:gd name="connsiteY88" fmla="*/ 62097 h 141274"/>
                  <a:gd name="connsiteX89" fmla="*/ 184387 w 217589"/>
                  <a:gd name="connsiteY89" fmla="*/ 60331 h 141274"/>
                  <a:gd name="connsiteX90" fmla="*/ 184387 w 217589"/>
                  <a:gd name="connsiteY90" fmla="*/ 50760 h 141274"/>
                  <a:gd name="connsiteX91" fmla="*/ 184387 w 217589"/>
                  <a:gd name="connsiteY91" fmla="*/ 50760 h 141274"/>
                  <a:gd name="connsiteX92" fmla="*/ 174939 w 217589"/>
                  <a:gd name="connsiteY92" fmla="*/ 51130 h 141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217589" h="141274">
                    <a:moveTo>
                      <a:pt x="174939" y="51130"/>
                    </a:moveTo>
                    <a:cubicBezTo>
                      <a:pt x="169199" y="51130"/>
                      <a:pt x="168758" y="54662"/>
                      <a:pt x="164784" y="55987"/>
                    </a:cubicBezTo>
                    <a:cubicBezTo>
                      <a:pt x="160811" y="57311"/>
                      <a:pt x="158603" y="56870"/>
                      <a:pt x="154188" y="52896"/>
                    </a:cubicBezTo>
                    <a:cubicBezTo>
                      <a:pt x="149773" y="48923"/>
                      <a:pt x="141826" y="52013"/>
                      <a:pt x="139618" y="55545"/>
                    </a:cubicBezTo>
                    <a:cubicBezTo>
                      <a:pt x="137411" y="59077"/>
                      <a:pt x="129022" y="55104"/>
                      <a:pt x="124166" y="49806"/>
                    </a:cubicBezTo>
                    <a:cubicBezTo>
                      <a:pt x="119309" y="44508"/>
                      <a:pt x="110037" y="46715"/>
                      <a:pt x="107388" y="50689"/>
                    </a:cubicBezTo>
                    <a:cubicBezTo>
                      <a:pt x="104739" y="54662"/>
                      <a:pt x="99441" y="53338"/>
                      <a:pt x="96792" y="51130"/>
                    </a:cubicBezTo>
                    <a:cubicBezTo>
                      <a:pt x="94143" y="48923"/>
                      <a:pt x="88403" y="48923"/>
                      <a:pt x="81339" y="47157"/>
                    </a:cubicBezTo>
                    <a:cubicBezTo>
                      <a:pt x="74275" y="45391"/>
                      <a:pt x="74275" y="48923"/>
                      <a:pt x="63679" y="48923"/>
                    </a:cubicBezTo>
                    <a:cubicBezTo>
                      <a:pt x="53083" y="48923"/>
                      <a:pt x="59264" y="38327"/>
                      <a:pt x="60588" y="34353"/>
                    </a:cubicBezTo>
                    <a:cubicBezTo>
                      <a:pt x="61913" y="30379"/>
                      <a:pt x="68536" y="25964"/>
                      <a:pt x="74275" y="25964"/>
                    </a:cubicBezTo>
                    <a:cubicBezTo>
                      <a:pt x="80015" y="25964"/>
                      <a:pt x="83547" y="30821"/>
                      <a:pt x="91053" y="30821"/>
                    </a:cubicBezTo>
                    <a:cubicBezTo>
                      <a:pt x="95061" y="30821"/>
                      <a:pt x="96157" y="27518"/>
                      <a:pt x="96351" y="24463"/>
                    </a:cubicBezTo>
                    <a:lnTo>
                      <a:pt x="94902" y="24622"/>
                    </a:lnTo>
                    <a:lnTo>
                      <a:pt x="93331" y="24622"/>
                    </a:lnTo>
                    <a:cubicBezTo>
                      <a:pt x="93043" y="24641"/>
                      <a:pt x="92753" y="24641"/>
                      <a:pt x="92465" y="24622"/>
                    </a:cubicBezTo>
                    <a:lnTo>
                      <a:pt x="92130" y="24622"/>
                    </a:lnTo>
                    <a:cubicBezTo>
                      <a:pt x="91775" y="24560"/>
                      <a:pt x="91426" y="24465"/>
                      <a:pt x="91088" y="24340"/>
                    </a:cubicBezTo>
                    <a:cubicBezTo>
                      <a:pt x="86673" y="22574"/>
                      <a:pt x="91529" y="17276"/>
                      <a:pt x="94620" y="15951"/>
                    </a:cubicBezTo>
                    <a:cubicBezTo>
                      <a:pt x="97711" y="14627"/>
                      <a:pt x="98594" y="6238"/>
                      <a:pt x="97269" y="4030"/>
                    </a:cubicBezTo>
                    <a:cubicBezTo>
                      <a:pt x="95944" y="1823"/>
                      <a:pt x="90646" y="-385"/>
                      <a:pt x="87997" y="57"/>
                    </a:cubicBezTo>
                    <a:cubicBezTo>
                      <a:pt x="85348" y="498"/>
                      <a:pt x="83141" y="57"/>
                      <a:pt x="79167" y="6238"/>
                    </a:cubicBezTo>
                    <a:cubicBezTo>
                      <a:pt x="75194" y="12419"/>
                      <a:pt x="68571" y="9770"/>
                      <a:pt x="66363" y="7121"/>
                    </a:cubicBezTo>
                    <a:cubicBezTo>
                      <a:pt x="64156" y="4472"/>
                      <a:pt x="57092" y="8004"/>
                      <a:pt x="57092" y="14627"/>
                    </a:cubicBezTo>
                    <a:cubicBezTo>
                      <a:pt x="57092" y="21249"/>
                      <a:pt x="52677" y="24340"/>
                      <a:pt x="46496" y="24340"/>
                    </a:cubicBezTo>
                    <a:cubicBezTo>
                      <a:pt x="40314" y="24340"/>
                      <a:pt x="38990" y="27430"/>
                      <a:pt x="39873" y="29196"/>
                    </a:cubicBezTo>
                    <a:cubicBezTo>
                      <a:pt x="40756" y="30962"/>
                      <a:pt x="45613" y="34936"/>
                      <a:pt x="40756" y="37585"/>
                    </a:cubicBezTo>
                    <a:cubicBezTo>
                      <a:pt x="35899" y="40234"/>
                      <a:pt x="41197" y="48623"/>
                      <a:pt x="35016" y="49064"/>
                    </a:cubicBezTo>
                    <a:cubicBezTo>
                      <a:pt x="28835" y="49506"/>
                      <a:pt x="23096" y="50830"/>
                      <a:pt x="19122" y="45974"/>
                    </a:cubicBezTo>
                    <a:cubicBezTo>
                      <a:pt x="15149" y="41117"/>
                      <a:pt x="11175" y="46857"/>
                      <a:pt x="8526" y="47740"/>
                    </a:cubicBezTo>
                    <a:cubicBezTo>
                      <a:pt x="5877" y="48623"/>
                      <a:pt x="1020" y="49064"/>
                      <a:pt x="137" y="52596"/>
                    </a:cubicBezTo>
                    <a:cubicBezTo>
                      <a:pt x="-746" y="56128"/>
                      <a:pt x="2786" y="57453"/>
                      <a:pt x="6318" y="62751"/>
                    </a:cubicBezTo>
                    <a:cubicBezTo>
                      <a:pt x="9850" y="68049"/>
                      <a:pt x="13382" y="66725"/>
                      <a:pt x="20888" y="66283"/>
                    </a:cubicBezTo>
                    <a:cubicBezTo>
                      <a:pt x="28394" y="65842"/>
                      <a:pt x="21771" y="73789"/>
                      <a:pt x="21330" y="78645"/>
                    </a:cubicBezTo>
                    <a:cubicBezTo>
                      <a:pt x="20888" y="83502"/>
                      <a:pt x="22654" y="85268"/>
                      <a:pt x="25303" y="87034"/>
                    </a:cubicBezTo>
                    <a:cubicBezTo>
                      <a:pt x="27952" y="88800"/>
                      <a:pt x="30160" y="90124"/>
                      <a:pt x="30601" y="95423"/>
                    </a:cubicBezTo>
                    <a:cubicBezTo>
                      <a:pt x="31043" y="100721"/>
                      <a:pt x="30160" y="103370"/>
                      <a:pt x="24862" y="104253"/>
                    </a:cubicBezTo>
                    <a:cubicBezTo>
                      <a:pt x="19564" y="105136"/>
                      <a:pt x="21330" y="112200"/>
                      <a:pt x="16032" y="115290"/>
                    </a:cubicBezTo>
                    <a:cubicBezTo>
                      <a:pt x="12588" y="117286"/>
                      <a:pt x="12129" y="122090"/>
                      <a:pt x="12217" y="125198"/>
                    </a:cubicBezTo>
                    <a:lnTo>
                      <a:pt x="13524" y="125198"/>
                    </a:lnTo>
                    <a:lnTo>
                      <a:pt x="13789" y="125198"/>
                    </a:lnTo>
                    <a:lnTo>
                      <a:pt x="14106" y="125198"/>
                    </a:lnTo>
                    <a:lnTo>
                      <a:pt x="14354" y="125198"/>
                    </a:lnTo>
                    <a:lnTo>
                      <a:pt x="14619" y="125339"/>
                    </a:lnTo>
                    <a:lnTo>
                      <a:pt x="14831" y="125480"/>
                    </a:lnTo>
                    <a:lnTo>
                      <a:pt x="15060" y="125692"/>
                    </a:lnTo>
                    <a:lnTo>
                      <a:pt x="15219" y="125887"/>
                    </a:lnTo>
                    <a:cubicBezTo>
                      <a:pt x="15298" y="125990"/>
                      <a:pt x="15363" y="126102"/>
                      <a:pt x="15414" y="126222"/>
                    </a:cubicBezTo>
                    <a:lnTo>
                      <a:pt x="15519" y="126416"/>
                    </a:lnTo>
                    <a:cubicBezTo>
                      <a:pt x="15616" y="126637"/>
                      <a:pt x="15687" y="126868"/>
                      <a:pt x="15731" y="127105"/>
                    </a:cubicBezTo>
                    <a:cubicBezTo>
                      <a:pt x="16614" y="131520"/>
                      <a:pt x="16032" y="134470"/>
                      <a:pt x="21612" y="133869"/>
                    </a:cubicBezTo>
                    <a:cubicBezTo>
                      <a:pt x="27193" y="133269"/>
                      <a:pt x="26628" y="126222"/>
                      <a:pt x="35158" y="126222"/>
                    </a:cubicBezTo>
                    <a:cubicBezTo>
                      <a:pt x="43687" y="126222"/>
                      <a:pt x="42222" y="117975"/>
                      <a:pt x="48103" y="121807"/>
                    </a:cubicBezTo>
                    <a:cubicBezTo>
                      <a:pt x="53984" y="125639"/>
                      <a:pt x="55467" y="128871"/>
                      <a:pt x="58699" y="128871"/>
                    </a:cubicBezTo>
                    <a:cubicBezTo>
                      <a:pt x="61931" y="128871"/>
                      <a:pt x="60765" y="123873"/>
                      <a:pt x="60465" y="119158"/>
                    </a:cubicBezTo>
                    <a:cubicBezTo>
                      <a:pt x="60165" y="114443"/>
                      <a:pt x="62531" y="111511"/>
                      <a:pt x="69012" y="112677"/>
                    </a:cubicBezTo>
                    <a:cubicBezTo>
                      <a:pt x="75494" y="113842"/>
                      <a:pt x="81657" y="117975"/>
                      <a:pt x="82258" y="109144"/>
                    </a:cubicBezTo>
                    <a:cubicBezTo>
                      <a:pt x="82858" y="100314"/>
                      <a:pt x="84306" y="98266"/>
                      <a:pt x="89322" y="95617"/>
                    </a:cubicBezTo>
                    <a:cubicBezTo>
                      <a:pt x="94338" y="92968"/>
                      <a:pt x="97852" y="82654"/>
                      <a:pt x="102267" y="82654"/>
                    </a:cubicBezTo>
                    <a:cubicBezTo>
                      <a:pt x="107460" y="82659"/>
                      <a:pt x="111797" y="86614"/>
                      <a:pt x="112280" y="91784"/>
                    </a:cubicBezTo>
                    <a:cubicBezTo>
                      <a:pt x="113163" y="97966"/>
                      <a:pt x="110214" y="100032"/>
                      <a:pt x="116095" y="102681"/>
                    </a:cubicBezTo>
                    <a:cubicBezTo>
                      <a:pt x="121976" y="105330"/>
                      <a:pt x="120810" y="108261"/>
                      <a:pt x="119344" y="111211"/>
                    </a:cubicBezTo>
                    <a:cubicBezTo>
                      <a:pt x="118021" y="114581"/>
                      <a:pt x="117714" y="118265"/>
                      <a:pt x="118461" y="121807"/>
                    </a:cubicBezTo>
                    <a:cubicBezTo>
                      <a:pt x="119044" y="124756"/>
                      <a:pt x="112863" y="133586"/>
                      <a:pt x="118161" y="138002"/>
                    </a:cubicBezTo>
                    <a:cubicBezTo>
                      <a:pt x="123459" y="142417"/>
                      <a:pt x="131707" y="142116"/>
                      <a:pt x="135521" y="138584"/>
                    </a:cubicBezTo>
                    <a:cubicBezTo>
                      <a:pt x="139336" y="135052"/>
                      <a:pt x="145835" y="134752"/>
                      <a:pt x="149367" y="131220"/>
                    </a:cubicBezTo>
                    <a:cubicBezTo>
                      <a:pt x="152899" y="127688"/>
                      <a:pt x="161129" y="119741"/>
                      <a:pt x="167910" y="118858"/>
                    </a:cubicBezTo>
                    <a:cubicBezTo>
                      <a:pt x="174692" y="117975"/>
                      <a:pt x="179389" y="118575"/>
                      <a:pt x="181156" y="120624"/>
                    </a:cubicBezTo>
                    <a:cubicBezTo>
                      <a:pt x="182922" y="122672"/>
                      <a:pt x="187920" y="123273"/>
                      <a:pt x="190569" y="121507"/>
                    </a:cubicBezTo>
                    <a:cubicBezTo>
                      <a:pt x="193218" y="119741"/>
                      <a:pt x="196750" y="117392"/>
                      <a:pt x="200864" y="118275"/>
                    </a:cubicBezTo>
                    <a:cubicBezTo>
                      <a:pt x="204396" y="119017"/>
                      <a:pt x="210949" y="118928"/>
                      <a:pt x="215946" y="121012"/>
                    </a:cubicBezTo>
                    <a:lnTo>
                      <a:pt x="215946" y="121012"/>
                    </a:lnTo>
                    <a:cubicBezTo>
                      <a:pt x="216482" y="119831"/>
                      <a:pt x="216902" y="118601"/>
                      <a:pt x="217200" y="117339"/>
                    </a:cubicBezTo>
                    <a:lnTo>
                      <a:pt x="217200" y="117339"/>
                    </a:lnTo>
                    <a:cubicBezTo>
                      <a:pt x="217333" y="116756"/>
                      <a:pt x="217433" y="116167"/>
                      <a:pt x="217500" y="115573"/>
                    </a:cubicBezTo>
                    <a:lnTo>
                      <a:pt x="217501" y="115467"/>
                    </a:lnTo>
                    <a:cubicBezTo>
                      <a:pt x="217564" y="114922"/>
                      <a:pt x="217594" y="114373"/>
                      <a:pt x="217589" y="113824"/>
                    </a:cubicBezTo>
                    <a:lnTo>
                      <a:pt x="217589" y="113560"/>
                    </a:lnTo>
                    <a:cubicBezTo>
                      <a:pt x="217589" y="113065"/>
                      <a:pt x="217589" y="112588"/>
                      <a:pt x="217483" y="112094"/>
                    </a:cubicBezTo>
                    <a:cubicBezTo>
                      <a:pt x="217483" y="111953"/>
                      <a:pt x="217483" y="111794"/>
                      <a:pt x="217395" y="111635"/>
                    </a:cubicBezTo>
                    <a:cubicBezTo>
                      <a:pt x="217306" y="111476"/>
                      <a:pt x="217253" y="110822"/>
                      <a:pt x="217165" y="110416"/>
                    </a:cubicBezTo>
                    <a:cubicBezTo>
                      <a:pt x="217077" y="110010"/>
                      <a:pt x="216988" y="109886"/>
                      <a:pt x="216900" y="109621"/>
                    </a:cubicBezTo>
                    <a:cubicBezTo>
                      <a:pt x="216812" y="109356"/>
                      <a:pt x="216741" y="109039"/>
                      <a:pt x="216635" y="108756"/>
                    </a:cubicBezTo>
                    <a:cubicBezTo>
                      <a:pt x="216405" y="108209"/>
                      <a:pt x="216158" y="107661"/>
                      <a:pt x="215876" y="107131"/>
                    </a:cubicBezTo>
                    <a:cubicBezTo>
                      <a:pt x="213527" y="102716"/>
                      <a:pt x="213527" y="98001"/>
                      <a:pt x="213527" y="93886"/>
                    </a:cubicBezTo>
                    <a:cubicBezTo>
                      <a:pt x="213527" y="89771"/>
                      <a:pt x="211178" y="80923"/>
                      <a:pt x="208529" y="80040"/>
                    </a:cubicBezTo>
                    <a:cubicBezTo>
                      <a:pt x="205880" y="79157"/>
                      <a:pt x="198516" y="75343"/>
                      <a:pt x="196167" y="77692"/>
                    </a:cubicBezTo>
                    <a:cubicBezTo>
                      <a:pt x="193818" y="80040"/>
                      <a:pt x="188803" y="82107"/>
                      <a:pt x="187619" y="77391"/>
                    </a:cubicBezTo>
                    <a:cubicBezTo>
                      <a:pt x="186436" y="72676"/>
                      <a:pt x="184387" y="68861"/>
                      <a:pt x="184387" y="62097"/>
                    </a:cubicBezTo>
                    <a:lnTo>
                      <a:pt x="184387" y="60331"/>
                    </a:lnTo>
                    <a:cubicBezTo>
                      <a:pt x="184387" y="57841"/>
                      <a:pt x="184246" y="54397"/>
                      <a:pt x="184387" y="50760"/>
                    </a:cubicBezTo>
                    <a:lnTo>
                      <a:pt x="184387" y="50760"/>
                    </a:lnTo>
                    <a:cubicBezTo>
                      <a:pt x="180608" y="50724"/>
                      <a:pt x="178294" y="51130"/>
                      <a:pt x="174939" y="5113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ACBF4234-BA3C-4270-9AD5-3886C836C8EC}"/>
                  </a:ext>
                </a:extLst>
              </p:cNvPr>
              <p:cNvSpPr/>
              <p:nvPr/>
            </p:nvSpPr>
            <p:spPr>
              <a:xfrm>
                <a:off x="7710125" y="3286435"/>
                <a:ext cx="305195" cy="135274"/>
              </a:xfrm>
              <a:custGeom>
                <a:avLst/>
                <a:gdLst>
                  <a:gd name="connsiteX0" fmla="*/ 292713 w 305195"/>
                  <a:gd name="connsiteY0" fmla="*/ 30408 h 135274"/>
                  <a:gd name="connsiteX1" fmla="*/ 281675 w 305195"/>
                  <a:gd name="connsiteY1" fmla="*/ 23344 h 135274"/>
                  <a:gd name="connsiteX2" fmla="*/ 270637 w 305195"/>
                  <a:gd name="connsiteY2" fmla="*/ 18046 h 135274"/>
                  <a:gd name="connsiteX3" fmla="*/ 246354 w 305195"/>
                  <a:gd name="connsiteY3" fmla="*/ 13631 h 135274"/>
                  <a:gd name="connsiteX4" fmla="*/ 223396 w 305195"/>
                  <a:gd name="connsiteY4" fmla="*/ 10982 h 135274"/>
                  <a:gd name="connsiteX5" fmla="*/ 199996 w 305195"/>
                  <a:gd name="connsiteY5" fmla="*/ 12748 h 135274"/>
                  <a:gd name="connsiteX6" fmla="*/ 178362 w 305195"/>
                  <a:gd name="connsiteY6" fmla="*/ 16280 h 135274"/>
                  <a:gd name="connsiteX7" fmla="*/ 155845 w 305195"/>
                  <a:gd name="connsiteY7" fmla="*/ 12306 h 135274"/>
                  <a:gd name="connsiteX8" fmla="*/ 138626 w 305195"/>
                  <a:gd name="connsiteY8" fmla="*/ 1268 h 135274"/>
                  <a:gd name="connsiteX9" fmla="*/ 123615 w 305195"/>
                  <a:gd name="connsiteY9" fmla="*/ 7008 h 135274"/>
                  <a:gd name="connsiteX10" fmla="*/ 118759 w 305195"/>
                  <a:gd name="connsiteY10" fmla="*/ 20253 h 135274"/>
                  <a:gd name="connsiteX11" fmla="*/ 108162 w 305195"/>
                  <a:gd name="connsiteY11" fmla="*/ 25110 h 135274"/>
                  <a:gd name="connsiteX12" fmla="*/ 90061 w 305195"/>
                  <a:gd name="connsiteY12" fmla="*/ 20695 h 135274"/>
                  <a:gd name="connsiteX13" fmla="*/ 67102 w 305195"/>
                  <a:gd name="connsiteY13" fmla="*/ 16721 h 135274"/>
                  <a:gd name="connsiteX14" fmla="*/ 65760 w 305195"/>
                  <a:gd name="connsiteY14" fmla="*/ 16721 h 135274"/>
                  <a:gd name="connsiteX15" fmla="*/ 65159 w 305195"/>
                  <a:gd name="connsiteY15" fmla="*/ 16721 h 135274"/>
                  <a:gd name="connsiteX16" fmla="*/ 64365 w 305195"/>
                  <a:gd name="connsiteY16" fmla="*/ 16721 h 135274"/>
                  <a:gd name="connsiteX17" fmla="*/ 63535 w 305195"/>
                  <a:gd name="connsiteY17" fmla="*/ 16862 h 135274"/>
                  <a:gd name="connsiteX18" fmla="*/ 62952 w 305195"/>
                  <a:gd name="connsiteY18" fmla="*/ 16968 h 135274"/>
                  <a:gd name="connsiteX19" fmla="*/ 61910 w 305195"/>
                  <a:gd name="connsiteY19" fmla="*/ 17216 h 135274"/>
                  <a:gd name="connsiteX20" fmla="*/ 61504 w 305195"/>
                  <a:gd name="connsiteY20" fmla="*/ 17322 h 135274"/>
                  <a:gd name="connsiteX21" fmla="*/ 60303 w 305195"/>
                  <a:gd name="connsiteY21" fmla="*/ 17675 h 135274"/>
                  <a:gd name="connsiteX22" fmla="*/ 60056 w 305195"/>
                  <a:gd name="connsiteY22" fmla="*/ 17675 h 135274"/>
                  <a:gd name="connsiteX23" fmla="*/ 58731 w 305195"/>
                  <a:gd name="connsiteY23" fmla="*/ 18152 h 135274"/>
                  <a:gd name="connsiteX24" fmla="*/ 58625 w 305195"/>
                  <a:gd name="connsiteY24" fmla="*/ 18152 h 135274"/>
                  <a:gd name="connsiteX25" fmla="*/ 46969 w 305195"/>
                  <a:gd name="connsiteY25" fmla="*/ 28395 h 135274"/>
                  <a:gd name="connsiteX26" fmla="*/ 46351 w 305195"/>
                  <a:gd name="connsiteY26" fmla="*/ 44289 h 135274"/>
                  <a:gd name="connsiteX27" fmla="*/ 28691 w 305195"/>
                  <a:gd name="connsiteY27" fmla="*/ 55327 h 135274"/>
                  <a:gd name="connsiteX28" fmla="*/ 32664 w 305195"/>
                  <a:gd name="connsiteY28" fmla="*/ 63715 h 135274"/>
                  <a:gd name="connsiteX29" fmla="*/ 47676 w 305195"/>
                  <a:gd name="connsiteY29" fmla="*/ 73428 h 135274"/>
                  <a:gd name="connsiteX30" fmla="*/ 64012 w 305195"/>
                  <a:gd name="connsiteY30" fmla="*/ 63715 h 135274"/>
                  <a:gd name="connsiteX31" fmla="*/ 79023 w 305195"/>
                  <a:gd name="connsiteY31" fmla="*/ 73870 h 135274"/>
                  <a:gd name="connsiteX32" fmla="*/ 95800 w 305195"/>
                  <a:gd name="connsiteY32" fmla="*/ 81376 h 135274"/>
                  <a:gd name="connsiteX33" fmla="*/ 98449 w 305195"/>
                  <a:gd name="connsiteY33" fmla="*/ 90206 h 135274"/>
                  <a:gd name="connsiteX34" fmla="*/ 86087 w 305195"/>
                  <a:gd name="connsiteY34" fmla="*/ 94621 h 135274"/>
                  <a:gd name="connsiteX35" fmla="*/ 75049 w 305195"/>
                  <a:gd name="connsiteY35" fmla="*/ 102127 h 135274"/>
                  <a:gd name="connsiteX36" fmla="*/ 64895 w 305195"/>
                  <a:gd name="connsiteY36" fmla="*/ 105217 h 135274"/>
                  <a:gd name="connsiteX37" fmla="*/ 50325 w 305195"/>
                  <a:gd name="connsiteY37" fmla="*/ 101685 h 135274"/>
                  <a:gd name="connsiteX38" fmla="*/ 49336 w 305195"/>
                  <a:gd name="connsiteY38" fmla="*/ 101473 h 135274"/>
                  <a:gd name="connsiteX39" fmla="*/ 49000 w 305195"/>
                  <a:gd name="connsiteY39" fmla="*/ 101473 h 135274"/>
                  <a:gd name="connsiteX40" fmla="*/ 48170 w 305195"/>
                  <a:gd name="connsiteY40" fmla="*/ 101473 h 135274"/>
                  <a:gd name="connsiteX41" fmla="*/ 47835 w 305195"/>
                  <a:gd name="connsiteY41" fmla="*/ 101473 h 135274"/>
                  <a:gd name="connsiteX42" fmla="*/ 46616 w 305195"/>
                  <a:gd name="connsiteY42" fmla="*/ 101561 h 135274"/>
                  <a:gd name="connsiteX43" fmla="*/ 46316 w 305195"/>
                  <a:gd name="connsiteY43" fmla="*/ 101561 h 135274"/>
                  <a:gd name="connsiteX44" fmla="*/ 45309 w 305195"/>
                  <a:gd name="connsiteY44" fmla="*/ 101703 h 135274"/>
                  <a:gd name="connsiteX45" fmla="*/ 44656 w 305195"/>
                  <a:gd name="connsiteY45" fmla="*/ 101826 h 135274"/>
                  <a:gd name="connsiteX46" fmla="*/ 44055 w 305195"/>
                  <a:gd name="connsiteY46" fmla="*/ 101932 h 135274"/>
                  <a:gd name="connsiteX47" fmla="*/ 38757 w 305195"/>
                  <a:gd name="connsiteY47" fmla="*/ 102851 h 135274"/>
                  <a:gd name="connsiteX48" fmla="*/ 33459 w 305195"/>
                  <a:gd name="connsiteY48" fmla="*/ 109208 h 135274"/>
                  <a:gd name="connsiteX49" fmla="*/ 16682 w 305195"/>
                  <a:gd name="connsiteY49" fmla="*/ 104352 h 135274"/>
                  <a:gd name="connsiteX50" fmla="*/ 2995 w 305195"/>
                  <a:gd name="connsiteY50" fmla="*/ 112740 h 135274"/>
                  <a:gd name="connsiteX51" fmla="*/ 6086 w 305195"/>
                  <a:gd name="connsiteY51" fmla="*/ 127310 h 135274"/>
                  <a:gd name="connsiteX52" fmla="*/ 23746 w 305195"/>
                  <a:gd name="connsiteY52" fmla="*/ 125544 h 135274"/>
                  <a:gd name="connsiteX53" fmla="*/ 39199 w 305195"/>
                  <a:gd name="connsiteY53" fmla="*/ 129518 h 135274"/>
                  <a:gd name="connsiteX54" fmla="*/ 49795 w 305195"/>
                  <a:gd name="connsiteY54" fmla="*/ 129076 h 135274"/>
                  <a:gd name="connsiteX55" fmla="*/ 66572 w 305195"/>
                  <a:gd name="connsiteY55" fmla="*/ 128193 h 135274"/>
                  <a:gd name="connsiteX56" fmla="*/ 82025 w 305195"/>
                  <a:gd name="connsiteY56" fmla="*/ 133933 h 135274"/>
                  <a:gd name="connsiteX57" fmla="*/ 96595 w 305195"/>
                  <a:gd name="connsiteY57" fmla="*/ 131284 h 135274"/>
                  <a:gd name="connsiteX58" fmla="*/ 107191 w 305195"/>
                  <a:gd name="connsiteY58" fmla="*/ 134374 h 135274"/>
                  <a:gd name="connsiteX59" fmla="*/ 117346 w 305195"/>
                  <a:gd name="connsiteY59" fmla="*/ 129518 h 135274"/>
                  <a:gd name="connsiteX60" fmla="*/ 126741 w 305195"/>
                  <a:gd name="connsiteY60" fmla="*/ 129129 h 135274"/>
                  <a:gd name="connsiteX61" fmla="*/ 126741 w 305195"/>
                  <a:gd name="connsiteY61" fmla="*/ 129129 h 135274"/>
                  <a:gd name="connsiteX62" fmla="*/ 126741 w 305195"/>
                  <a:gd name="connsiteY62" fmla="*/ 127663 h 135274"/>
                  <a:gd name="connsiteX63" fmla="*/ 126741 w 305195"/>
                  <a:gd name="connsiteY63" fmla="*/ 127663 h 135274"/>
                  <a:gd name="connsiteX64" fmla="*/ 126970 w 305195"/>
                  <a:gd name="connsiteY64" fmla="*/ 124590 h 135274"/>
                  <a:gd name="connsiteX65" fmla="*/ 126970 w 305195"/>
                  <a:gd name="connsiteY65" fmla="*/ 124396 h 135274"/>
                  <a:gd name="connsiteX66" fmla="*/ 127112 w 305195"/>
                  <a:gd name="connsiteY66" fmla="*/ 123107 h 135274"/>
                  <a:gd name="connsiteX67" fmla="*/ 127112 w 305195"/>
                  <a:gd name="connsiteY67" fmla="*/ 122842 h 135274"/>
                  <a:gd name="connsiteX68" fmla="*/ 127306 w 305195"/>
                  <a:gd name="connsiteY68" fmla="*/ 121482 h 135274"/>
                  <a:gd name="connsiteX69" fmla="*/ 127306 w 305195"/>
                  <a:gd name="connsiteY69" fmla="*/ 121482 h 135274"/>
                  <a:gd name="connsiteX70" fmla="*/ 127571 w 305195"/>
                  <a:gd name="connsiteY70" fmla="*/ 120052 h 135274"/>
                  <a:gd name="connsiteX71" fmla="*/ 127571 w 305195"/>
                  <a:gd name="connsiteY71" fmla="*/ 119893 h 135274"/>
                  <a:gd name="connsiteX72" fmla="*/ 127836 w 305195"/>
                  <a:gd name="connsiteY72" fmla="*/ 118763 h 135274"/>
                  <a:gd name="connsiteX73" fmla="*/ 127836 w 305195"/>
                  <a:gd name="connsiteY73" fmla="*/ 118427 h 135274"/>
                  <a:gd name="connsiteX74" fmla="*/ 128101 w 305195"/>
                  <a:gd name="connsiteY74" fmla="*/ 117456 h 135274"/>
                  <a:gd name="connsiteX75" fmla="*/ 128189 w 305195"/>
                  <a:gd name="connsiteY75" fmla="*/ 117155 h 135274"/>
                  <a:gd name="connsiteX76" fmla="*/ 129072 w 305195"/>
                  <a:gd name="connsiteY76" fmla="*/ 114930 h 135274"/>
                  <a:gd name="connsiteX77" fmla="*/ 129213 w 305195"/>
                  <a:gd name="connsiteY77" fmla="*/ 114648 h 135274"/>
                  <a:gd name="connsiteX78" fmla="*/ 129602 w 305195"/>
                  <a:gd name="connsiteY78" fmla="*/ 113941 h 135274"/>
                  <a:gd name="connsiteX79" fmla="*/ 129779 w 305195"/>
                  <a:gd name="connsiteY79" fmla="*/ 113659 h 135274"/>
                  <a:gd name="connsiteX80" fmla="*/ 130255 w 305195"/>
                  <a:gd name="connsiteY80" fmla="*/ 112988 h 135274"/>
                  <a:gd name="connsiteX81" fmla="*/ 130397 w 305195"/>
                  <a:gd name="connsiteY81" fmla="*/ 112811 h 135274"/>
                  <a:gd name="connsiteX82" fmla="*/ 131068 w 305195"/>
                  <a:gd name="connsiteY82" fmla="*/ 112105 h 135274"/>
                  <a:gd name="connsiteX83" fmla="*/ 131245 w 305195"/>
                  <a:gd name="connsiteY83" fmla="*/ 111963 h 135274"/>
                  <a:gd name="connsiteX84" fmla="*/ 131827 w 305195"/>
                  <a:gd name="connsiteY84" fmla="*/ 111540 h 135274"/>
                  <a:gd name="connsiteX85" fmla="*/ 132092 w 305195"/>
                  <a:gd name="connsiteY85" fmla="*/ 111380 h 135274"/>
                  <a:gd name="connsiteX86" fmla="*/ 132675 w 305195"/>
                  <a:gd name="connsiteY86" fmla="*/ 111080 h 135274"/>
                  <a:gd name="connsiteX87" fmla="*/ 132940 w 305195"/>
                  <a:gd name="connsiteY87" fmla="*/ 110974 h 135274"/>
                  <a:gd name="connsiteX88" fmla="*/ 133876 w 305195"/>
                  <a:gd name="connsiteY88" fmla="*/ 110727 h 135274"/>
                  <a:gd name="connsiteX89" fmla="*/ 150353 w 305195"/>
                  <a:gd name="connsiteY89" fmla="*/ 103063 h 135274"/>
                  <a:gd name="connsiteX90" fmla="*/ 159483 w 305195"/>
                  <a:gd name="connsiteY90" fmla="*/ 97764 h 135274"/>
                  <a:gd name="connsiteX91" fmla="*/ 168314 w 305195"/>
                  <a:gd name="connsiteY91" fmla="*/ 94833 h 135274"/>
                  <a:gd name="connsiteX92" fmla="*/ 177426 w 305195"/>
                  <a:gd name="connsiteY92" fmla="*/ 95998 h 135274"/>
                  <a:gd name="connsiteX93" fmla="*/ 182142 w 305195"/>
                  <a:gd name="connsiteY93" fmla="*/ 101297 h 135274"/>
                  <a:gd name="connsiteX94" fmla="*/ 192437 w 305195"/>
                  <a:gd name="connsiteY94" fmla="*/ 97764 h 135274"/>
                  <a:gd name="connsiteX95" fmla="*/ 205983 w 305195"/>
                  <a:gd name="connsiteY95" fmla="*/ 88352 h 135274"/>
                  <a:gd name="connsiteX96" fmla="*/ 220994 w 305195"/>
                  <a:gd name="connsiteY96" fmla="*/ 75989 h 135274"/>
                  <a:gd name="connsiteX97" fmla="*/ 252482 w 305195"/>
                  <a:gd name="connsiteY97" fmla="*/ 71574 h 135274"/>
                  <a:gd name="connsiteX98" fmla="*/ 275441 w 305195"/>
                  <a:gd name="connsiteY98" fmla="*/ 54214 h 135274"/>
                  <a:gd name="connsiteX99" fmla="*/ 294867 w 305195"/>
                  <a:gd name="connsiteY99" fmla="*/ 46550 h 135274"/>
                  <a:gd name="connsiteX100" fmla="*/ 305181 w 305195"/>
                  <a:gd name="connsiteY100" fmla="*/ 42134 h 135274"/>
                  <a:gd name="connsiteX101" fmla="*/ 305181 w 305195"/>
                  <a:gd name="connsiteY101" fmla="*/ 41216 h 135274"/>
                  <a:gd name="connsiteX102" fmla="*/ 305181 w 305195"/>
                  <a:gd name="connsiteY102" fmla="*/ 40845 h 135274"/>
                  <a:gd name="connsiteX103" fmla="*/ 305181 w 305195"/>
                  <a:gd name="connsiteY103" fmla="*/ 40139 h 135274"/>
                  <a:gd name="connsiteX104" fmla="*/ 305181 w 305195"/>
                  <a:gd name="connsiteY104" fmla="*/ 39662 h 135274"/>
                  <a:gd name="connsiteX105" fmla="*/ 305181 w 305195"/>
                  <a:gd name="connsiteY105" fmla="*/ 38920 h 135274"/>
                  <a:gd name="connsiteX106" fmla="*/ 305181 w 305195"/>
                  <a:gd name="connsiteY106" fmla="*/ 38426 h 135274"/>
                  <a:gd name="connsiteX107" fmla="*/ 305181 w 305195"/>
                  <a:gd name="connsiteY107" fmla="*/ 37578 h 135274"/>
                  <a:gd name="connsiteX108" fmla="*/ 305181 w 305195"/>
                  <a:gd name="connsiteY108" fmla="*/ 37119 h 135274"/>
                  <a:gd name="connsiteX109" fmla="*/ 305181 w 305195"/>
                  <a:gd name="connsiteY109" fmla="*/ 36024 h 135274"/>
                  <a:gd name="connsiteX110" fmla="*/ 305181 w 305195"/>
                  <a:gd name="connsiteY110" fmla="*/ 35883 h 135274"/>
                  <a:gd name="connsiteX111" fmla="*/ 304846 w 305195"/>
                  <a:gd name="connsiteY111" fmla="*/ 32492 h 135274"/>
                  <a:gd name="connsiteX112" fmla="*/ 292713 w 305195"/>
                  <a:gd name="connsiteY112" fmla="*/ 30408 h 135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</a:cxnLst>
                <a:rect l="l" t="t" r="r" b="b"/>
                <a:pathLst>
                  <a:path w="305195" h="135274">
                    <a:moveTo>
                      <a:pt x="292713" y="30408"/>
                    </a:moveTo>
                    <a:cubicBezTo>
                      <a:pt x="288202" y="29716"/>
                      <a:pt x="284193" y="27150"/>
                      <a:pt x="281675" y="23344"/>
                    </a:cubicBezTo>
                    <a:cubicBezTo>
                      <a:pt x="278584" y="18929"/>
                      <a:pt x="276818" y="19812"/>
                      <a:pt x="270637" y="18046"/>
                    </a:cubicBezTo>
                    <a:cubicBezTo>
                      <a:pt x="262735" y="15664"/>
                      <a:pt x="254589" y="14183"/>
                      <a:pt x="246354" y="13631"/>
                    </a:cubicBezTo>
                    <a:cubicBezTo>
                      <a:pt x="234875" y="12748"/>
                      <a:pt x="230460" y="12748"/>
                      <a:pt x="223396" y="10982"/>
                    </a:cubicBezTo>
                    <a:cubicBezTo>
                      <a:pt x="216332" y="9216"/>
                      <a:pt x="207943" y="13631"/>
                      <a:pt x="199996" y="12748"/>
                    </a:cubicBezTo>
                    <a:cubicBezTo>
                      <a:pt x="192049" y="11865"/>
                      <a:pt x="188075" y="12306"/>
                      <a:pt x="178362" y="16280"/>
                    </a:cubicBezTo>
                    <a:cubicBezTo>
                      <a:pt x="168649" y="20253"/>
                      <a:pt x="164234" y="12306"/>
                      <a:pt x="155845" y="12306"/>
                    </a:cubicBezTo>
                    <a:cubicBezTo>
                      <a:pt x="147457" y="12306"/>
                      <a:pt x="146574" y="5684"/>
                      <a:pt x="138626" y="1268"/>
                    </a:cubicBezTo>
                    <a:cubicBezTo>
                      <a:pt x="130679" y="-3147"/>
                      <a:pt x="127589" y="5242"/>
                      <a:pt x="123615" y="7008"/>
                    </a:cubicBezTo>
                    <a:cubicBezTo>
                      <a:pt x="119642" y="8774"/>
                      <a:pt x="118759" y="14072"/>
                      <a:pt x="118759" y="20253"/>
                    </a:cubicBezTo>
                    <a:cubicBezTo>
                      <a:pt x="118759" y="26434"/>
                      <a:pt x="113460" y="25993"/>
                      <a:pt x="108162" y="25110"/>
                    </a:cubicBezTo>
                    <a:cubicBezTo>
                      <a:pt x="102864" y="24227"/>
                      <a:pt x="95359" y="24227"/>
                      <a:pt x="90061" y="20695"/>
                    </a:cubicBezTo>
                    <a:cubicBezTo>
                      <a:pt x="84762" y="17163"/>
                      <a:pt x="74166" y="16721"/>
                      <a:pt x="67102" y="16721"/>
                    </a:cubicBezTo>
                    <a:lnTo>
                      <a:pt x="65760" y="16721"/>
                    </a:lnTo>
                    <a:lnTo>
                      <a:pt x="65159" y="16721"/>
                    </a:lnTo>
                    <a:lnTo>
                      <a:pt x="64365" y="16721"/>
                    </a:lnTo>
                    <a:lnTo>
                      <a:pt x="63535" y="16862"/>
                    </a:lnTo>
                    <a:lnTo>
                      <a:pt x="62952" y="16968"/>
                    </a:lnTo>
                    <a:lnTo>
                      <a:pt x="61910" y="17216"/>
                    </a:lnTo>
                    <a:lnTo>
                      <a:pt x="61504" y="17322"/>
                    </a:lnTo>
                    <a:lnTo>
                      <a:pt x="60303" y="17675"/>
                    </a:lnTo>
                    <a:lnTo>
                      <a:pt x="60056" y="17675"/>
                    </a:lnTo>
                    <a:cubicBezTo>
                      <a:pt x="59620" y="17816"/>
                      <a:pt x="59179" y="17975"/>
                      <a:pt x="58731" y="18152"/>
                    </a:cubicBezTo>
                    <a:lnTo>
                      <a:pt x="58625" y="18152"/>
                    </a:lnTo>
                    <a:cubicBezTo>
                      <a:pt x="53602" y="20000"/>
                      <a:pt x="49447" y="23651"/>
                      <a:pt x="46969" y="28395"/>
                    </a:cubicBezTo>
                    <a:cubicBezTo>
                      <a:pt x="50804" y="33090"/>
                      <a:pt x="50539" y="39906"/>
                      <a:pt x="46351" y="44289"/>
                    </a:cubicBezTo>
                    <a:cubicBezTo>
                      <a:pt x="42819" y="48263"/>
                      <a:pt x="33989" y="52236"/>
                      <a:pt x="28691" y="55327"/>
                    </a:cubicBezTo>
                    <a:cubicBezTo>
                      <a:pt x="23393" y="58417"/>
                      <a:pt x="25600" y="63715"/>
                      <a:pt x="32664" y="63715"/>
                    </a:cubicBezTo>
                    <a:cubicBezTo>
                      <a:pt x="39729" y="63715"/>
                      <a:pt x="38846" y="69013"/>
                      <a:pt x="47676" y="73428"/>
                    </a:cubicBezTo>
                    <a:cubicBezTo>
                      <a:pt x="56506" y="77844"/>
                      <a:pt x="61363" y="70779"/>
                      <a:pt x="64012" y="63715"/>
                    </a:cubicBezTo>
                    <a:cubicBezTo>
                      <a:pt x="66661" y="56651"/>
                      <a:pt x="74608" y="67247"/>
                      <a:pt x="79023" y="73870"/>
                    </a:cubicBezTo>
                    <a:cubicBezTo>
                      <a:pt x="83438" y="80493"/>
                      <a:pt x="82996" y="76519"/>
                      <a:pt x="95800" y="81376"/>
                    </a:cubicBezTo>
                    <a:cubicBezTo>
                      <a:pt x="108604" y="86232"/>
                      <a:pt x="100657" y="87998"/>
                      <a:pt x="98449" y="90206"/>
                    </a:cubicBezTo>
                    <a:cubicBezTo>
                      <a:pt x="96242" y="92413"/>
                      <a:pt x="93593" y="94621"/>
                      <a:pt x="86087" y="94621"/>
                    </a:cubicBezTo>
                    <a:cubicBezTo>
                      <a:pt x="78581" y="94621"/>
                      <a:pt x="75491" y="96387"/>
                      <a:pt x="75049" y="102127"/>
                    </a:cubicBezTo>
                    <a:cubicBezTo>
                      <a:pt x="74608" y="107866"/>
                      <a:pt x="68868" y="105217"/>
                      <a:pt x="64895" y="105217"/>
                    </a:cubicBezTo>
                    <a:cubicBezTo>
                      <a:pt x="60921" y="105217"/>
                      <a:pt x="54298" y="103010"/>
                      <a:pt x="50325" y="101685"/>
                    </a:cubicBezTo>
                    <a:cubicBezTo>
                      <a:pt x="50004" y="101579"/>
                      <a:pt x="49672" y="101508"/>
                      <a:pt x="49336" y="101473"/>
                    </a:cubicBezTo>
                    <a:lnTo>
                      <a:pt x="49000" y="101473"/>
                    </a:lnTo>
                    <a:cubicBezTo>
                      <a:pt x="48724" y="101455"/>
                      <a:pt x="48447" y="101455"/>
                      <a:pt x="48170" y="101473"/>
                    </a:cubicBezTo>
                    <a:lnTo>
                      <a:pt x="47835" y="101473"/>
                    </a:lnTo>
                    <a:cubicBezTo>
                      <a:pt x="47446" y="101473"/>
                      <a:pt x="47040" y="101473"/>
                      <a:pt x="46616" y="101561"/>
                    </a:cubicBezTo>
                    <a:lnTo>
                      <a:pt x="46316" y="101561"/>
                    </a:lnTo>
                    <a:lnTo>
                      <a:pt x="45309" y="101703"/>
                    </a:lnTo>
                    <a:lnTo>
                      <a:pt x="44656" y="101826"/>
                    </a:lnTo>
                    <a:lnTo>
                      <a:pt x="44055" y="101932"/>
                    </a:lnTo>
                    <a:cubicBezTo>
                      <a:pt x="42289" y="102250"/>
                      <a:pt x="40523" y="102639"/>
                      <a:pt x="38757" y="102851"/>
                    </a:cubicBezTo>
                    <a:cubicBezTo>
                      <a:pt x="38599" y="105906"/>
                      <a:pt x="37503" y="109208"/>
                      <a:pt x="33459" y="109208"/>
                    </a:cubicBezTo>
                    <a:cubicBezTo>
                      <a:pt x="25953" y="109208"/>
                      <a:pt x="22421" y="104352"/>
                      <a:pt x="16682" y="104352"/>
                    </a:cubicBezTo>
                    <a:cubicBezTo>
                      <a:pt x="10942" y="104352"/>
                      <a:pt x="4320" y="108767"/>
                      <a:pt x="2995" y="112740"/>
                    </a:cubicBezTo>
                    <a:cubicBezTo>
                      <a:pt x="1671" y="116714"/>
                      <a:pt x="-4511" y="127310"/>
                      <a:pt x="6086" y="127310"/>
                    </a:cubicBezTo>
                    <a:cubicBezTo>
                      <a:pt x="16682" y="127310"/>
                      <a:pt x="16682" y="123778"/>
                      <a:pt x="23746" y="125544"/>
                    </a:cubicBezTo>
                    <a:cubicBezTo>
                      <a:pt x="30810" y="127310"/>
                      <a:pt x="36550" y="127310"/>
                      <a:pt x="39199" y="129518"/>
                    </a:cubicBezTo>
                    <a:cubicBezTo>
                      <a:pt x="41848" y="131725"/>
                      <a:pt x="47146" y="133050"/>
                      <a:pt x="49795" y="129076"/>
                    </a:cubicBezTo>
                    <a:cubicBezTo>
                      <a:pt x="52444" y="125103"/>
                      <a:pt x="61716" y="122895"/>
                      <a:pt x="66572" y="128193"/>
                    </a:cubicBezTo>
                    <a:cubicBezTo>
                      <a:pt x="71429" y="133491"/>
                      <a:pt x="79817" y="137465"/>
                      <a:pt x="82025" y="133933"/>
                    </a:cubicBezTo>
                    <a:cubicBezTo>
                      <a:pt x="84233" y="130401"/>
                      <a:pt x="92180" y="127310"/>
                      <a:pt x="96595" y="131284"/>
                    </a:cubicBezTo>
                    <a:cubicBezTo>
                      <a:pt x="101010" y="135257"/>
                      <a:pt x="103217" y="135699"/>
                      <a:pt x="107191" y="134374"/>
                    </a:cubicBezTo>
                    <a:cubicBezTo>
                      <a:pt x="111165" y="133050"/>
                      <a:pt x="111606" y="129518"/>
                      <a:pt x="117346" y="129518"/>
                    </a:cubicBezTo>
                    <a:cubicBezTo>
                      <a:pt x="120701" y="129518"/>
                      <a:pt x="123015" y="129058"/>
                      <a:pt x="126741" y="129129"/>
                    </a:cubicBezTo>
                    <a:lnTo>
                      <a:pt x="126741" y="129129"/>
                    </a:lnTo>
                    <a:lnTo>
                      <a:pt x="126741" y="127663"/>
                    </a:lnTo>
                    <a:lnTo>
                      <a:pt x="126741" y="127663"/>
                    </a:lnTo>
                    <a:cubicBezTo>
                      <a:pt x="126741" y="126639"/>
                      <a:pt x="126882" y="125615"/>
                      <a:pt x="126970" y="124590"/>
                    </a:cubicBezTo>
                    <a:cubicBezTo>
                      <a:pt x="126970" y="124590"/>
                      <a:pt x="126970" y="124467"/>
                      <a:pt x="126970" y="124396"/>
                    </a:cubicBezTo>
                    <a:cubicBezTo>
                      <a:pt x="126970" y="123972"/>
                      <a:pt x="127059" y="123548"/>
                      <a:pt x="127112" y="123107"/>
                    </a:cubicBezTo>
                    <a:cubicBezTo>
                      <a:pt x="127103" y="123019"/>
                      <a:pt x="127103" y="122930"/>
                      <a:pt x="127112" y="122842"/>
                    </a:cubicBezTo>
                    <a:cubicBezTo>
                      <a:pt x="127112" y="122383"/>
                      <a:pt x="127236" y="121924"/>
                      <a:pt x="127306" y="121482"/>
                    </a:cubicBezTo>
                    <a:lnTo>
                      <a:pt x="127306" y="121482"/>
                    </a:lnTo>
                    <a:lnTo>
                      <a:pt x="127571" y="120052"/>
                    </a:lnTo>
                    <a:cubicBezTo>
                      <a:pt x="127571" y="120052"/>
                      <a:pt x="127571" y="119946"/>
                      <a:pt x="127571" y="119893"/>
                    </a:cubicBezTo>
                    <a:lnTo>
                      <a:pt x="127836" y="118763"/>
                    </a:lnTo>
                    <a:cubicBezTo>
                      <a:pt x="127826" y="118651"/>
                      <a:pt x="127826" y="118539"/>
                      <a:pt x="127836" y="118427"/>
                    </a:cubicBezTo>
                    <a:cubicBezTo>
                      <a:pt x="127836" y="118092"/>
                      <a:pt x="128013" y="117774"/>
                      <a:pt x="128101" y="117456"/>
                    </a:cubicBezTo>
                    <a:lnTo>
                      <a:pt x="128189" y="117155"/>
                    </a:lnTo>
                    <a:cubicBezTo>
                      <a:pt x="128435" y="116395"/>
                      <a:pt x="128730" y="115652"/>
                      <a:pt x="129072" y="114930"/>
                    </a:cubicBezTo>
                    <a:lnTo>
                      <a:pt x="129213" y="114648"/>
                    </a:lnTo>
                    <a:cubicBezTo>
                      <a:pt x="129337" y="114401"/>
                      <a:pt x="129478" y="114171"/>
                      <a:pt x="129602" y="113941"/>
                    </a:cubicBezTo>
                    <a:cubicBezTo>
                      <a:pt x="129667" y="113851"/>
                      <a:pt x="129726" y="113757"/>
                      <a:pt x="129779" y="113659"/>
                    </a:cubicBezTo>
                    <a:lnTo>
                      <a:pt x="130255" y="112988"/>
                    </a:lnTo>
                    <a:lnTo>
                      <a:pt x="130397" y="112811"/>
                    </a:lnTo>
                    <a:cubicBezTo>
                      <a:pt x="130609" y="112564"/>
                      <a:pt x="130838" y="112334"/>
                      <a:pt x="131068" y="112105"/>
                    </a:cubicBezTo>
                    <a:lnTo>
                      <a:pt x="131245" y="111963"/>
                    </a:lnTo>
                    <a:cubicBezTo>
                      <a:pt x="131424" y="111803"/>
                      <a:pt x="131619" y="111661"/>
                      <a:pt x="131827" y="111540"/>
                    </a:cubicBezTo>
                    <a:lnTo>
                      <a:pt x="132092" y="111380"/>
                    </a:lnTo>
                    <a:cubicBezTo>
                      <a:pt x="132277" y="111263"/>
                      <a:pt x="132472" y="111163"/>
                      <a:pt x="132675" y="111080"/>
                    </a:cubicBezTo>
                    <a:lnTo>
                      <a:pt x="132940" y="110974"/>
                    </a:lnTo>
                    <a:cubicBezTo>
                      <a:pt x="133243" y="110863"/>
                      <a:pt x="133557" y="110780"/>
                      <a:pt x="133876" y="110727"/>
                    </a:cubicBezTo>
                    <a:cubicBezTo>
                      <a:pt x="142706" y="109244"/>
                      <a:pt x="148004" y="107478"/>
                      <a:pt x="150353" y="103063"/>
                    </a:cubicBezTo>
                    <a:cubicBezTo>
                      <a:pt x="151926" y="99503"/>
                      <a:pt x="155613" y="97364"/>
                      <a:pt x="159483" y="97764"/>
                    </a:cubicBezTo>
                    <a:cubicBezTo>
                      <a:pt x="163298" y="97764"/>
                      <a:pt x="166247" y="97764"/>
                      <a:pt x="168314" y="94833"/>
                    </a:cubicBezTo>
                    <a:cubicBezTo>
                      <a:pt x="170380" y="91901"/>
                      <a:pt x="177144" y="91884"/>
                      <a:pt x="177426" y="95998"/>
                    </a:cubicBezTo>
                    <a:cubicBezTo>
                      <a:pt x="177709" y="100113"/>
                      <a:pt x="177144" y="101297"/>
                      <a:pt x="182142" y="101297"/>
                    </a:cubicBezTo>
                    <a:cubicBezTo>
                      <a:pt x="187139" y="101297"/>
                      <a:pt x="187740" y="97464"/>
                      <a:pt x="192437" y="97764"/>
                    </a:cubicBezTo>
                    <a:cubicBezTo>
                      <a:pt x="197135" y="98065"/>
                      <a:pt x="204217" y="99530"/>
                      <a:pt x="205983" y="88352"/>
                    </a:cubicBezTo>
                    <a:cubicBezTo>
                      <a:pt x="207749" y="77172"/>
                      <a:pt x="213930" y="75989"/>
                      <a:pt x="220994" y="75989"/>
                    </a:cubicBezTo>
                    <a:cubicBezTo>
                      <a:pt x="228059" y="75989"/>
                      <a:pt x="251599" y="78055"/>
                      <a:pt x="252482" y="71574"/>
                    </a:cubicBezTo>
                    <a:cubicBezTo>
                      <a:pt x="253365" y="65093"/>
                      <a:pt x="267211" y="57746"/>
                      <a:pt x="275441" y="54214"/>
                    </a:cubicBezTo>
                    <a:cubicBezTo>
                      <a:pt x="283671" y="50682"/>
                      <a:pt x="288104" y="47433"/>
                      <a:pt x="294867" y="46550"/>
                    </a:cubicBezTo>
                    <a:cubicBezTo>
                      <a:pt x="301631" y="45667"/>
                      <a:pt x="304580" y="46850"/>
                      <a:pt x="305181" y="42134"/>
                    </a:cubicBezTo>
                    <a:cubicBezTo>
                      <a:pt x="305200" y="41829"/>
                      <a:pt x="305200" y="41522"/>
                      <a:pt x="305181" y="41216"/>
                    </a:cubicBezTo>
                    <a:cubicBezTo>
                      <a:pt x="305190" y="41093"/>
                      <a:pt x="305190" y="40969"/>
                      <a:pt x="305181" y="40845"/>
                    </a:cubicBezTo>
                    <a:lnTo>
                      <a:pt x="305181" y="40139"/>
                    </a:lnTo>
                    <a:cubicBezTo>
                      <a:pt x="305181" y="39980"/>
                      <a:pt x="305181" y="39821"/>
                      <a:pt x="305181" y="39662"/>
                    </a:cubicBezTo>
                    <a:cubicBezTo>
                      <a:pt x="305181" y="39503"/>
                      <a:pt x="305181" y="39185"/>
                      <a:pt x="305181" y="38920"/>
                    </a:cubicBezTo>
                    <a:cubicBezTo>
                      <a:pt x="305181" y="38655"/>
                      <a:pt x="305181" y="38602"/>
                      <a:pt x="305181" y="38426"/>
                    </a:cubicBezTo>
                    <a:cubicBezTo>
                      <a:pt x="305181" y="38249"/>
                      <a:pt x="305181" y="37878"/>
                      <a:pt x="305181" y="37578"/>
                    </a:cubicBezTo>
                    <a:lnTo>
                      <a:pt x="305181" y="37119"/>
                    </a:lnTo>
                    <a:cubicBezTo>
                      <a:pt x="305181" y="36766"/>
                      <a:pt x="305181" y="36395"/>
                      <a:pt x="305181" y="36024"/>
                    </a:cubicBezTo>
                    <a:cubicBezTo>
                      <a:pt x="305181" y="36024"/>
                      <a:pt x="305181" y="35918"/>
                      <a:pt x="305181" y="35883"/>
                    </a:cubicBezTo>
                    <a:cubicBezTo>
                      <a:pt x="305075" y="34788"/>
                      <a:pt x="304969" y="33640"/>
                      <a:pt x="304846" y="32492"/>
                    </a:cubicBezTo>
                    <a:cubicBezTo>
                      <a:pt x="300342" y="31786"/>
                      <a:pt x="295432" y="30903"/>
                      <a:pt x="292713" y="3040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8AC4E430-2904-4CD7-A4AA-B866D92DE234}"/>
                  </a:ext>
                </a:extLst>
              </p:cNvPr>
              <p:cNvSpPr/>
              <p:nvPr/>
            </p:nvSpPr>
            <p:spPr>
              <a:xfrm>
                <a:off x="6881354" y="3276852"/>
                <a:ext cx="190698" cy="83231"/>
              </a:xfrm>
              <a:custGeom>
                <a:avLst/>
                <a:gdLst>
                  <a:gd name="connsiteX0" fmla="*/ 110642 w 190698"/>
                  <a:gd name="connsiteY0" fmla="*/ 82111 h 83231"/>
                  <a:gd name="connsiteX1" fmla="*/ 122792 w 190698"/>
                  <a:gd name="connsiteY1" fmla="*/ 79903 h 83231"/>
                  <a:gd name="connsiteX2" fmla="*/ 137574 w 190698"/>
                  <a:gd name="connsiteY2" fmla="*/ 79691 h 83231"/>
                  <a:gd name="connsiteX3" fmla="*/ 139482 w 190698"/>
                  <a:gd name="connsiteY3" fmla="*/ 79691 h 83231"/>
                  <a:gd name="connsiteX4" fmla="*/ 140029 w 190698"/>
                  <a:gd name="connsiteY4" fmla="*/ 79691 h 83231"/>
                  <a:gd name="connsiteX5" fmla="*/ 141212 w 190698"/>
                  <a:gd name="connsiteY5" fmla="*/ 79585 h 83231"/>
                  <a:gd name="connsiteX6" fmla="*/ 141742 w 190698"/>
                  <a:gd name="connsiteY6" fmla="*/ 79585 h 83231"/>
                  <a:gd name="connsiteX7" fmla="*/ 142802 w 190698"/>
                  <a:gd name="connsiteY7" fmla="*/ 79321 h 83231"/>
                  <a:gd name="connsiteX8" fmla="*/ 143190 w 190698"/>
                  <a:gd name="connsiteY8" fmla="*/ 79214 h 83231"/>
                  <a:gd name="connsiteX9" fmla="*/ 144338 w 190698"/>
                  <a:gd name="connsiteY9" fmla="*/ 78702 h 83231"/>
                  <a:gd name="connsiteX10" fmla="*/ 144832 w 190698"/>
                  <a:gd name="connsiteY10" fmla="*/ 78402 h 83231"/>
                  <a:gd name="connsiteX11" fmla="*/ 145345 w 190698"/>
                  <a:gd name="connsiteY11" fmla="*/ 78067 h 83231"/>
                  <a:gd name="connsiteX12" fmla="*/ 145839 w 190698"/>
                  <a:gd name="connsiteY12" fmla="*/ 77660 h 83231"/>
                  <a:gd name="connsiteX13" fmla="*/ 146175 w 190698"/>
                  <a:gd name="connsiteY13" fmla="*/ 77343 h 83231"/>
                  <a:gd name="connsiteX14" fmla="*/ 146634 w 190698"/>
                  <a:gd name="connsiteY14" fmla="*/ 76866 h 83231"/>
                  <a:gd name="connsiteX15" fmla="*/ 146634 w 190698"/>
                  <a:gd name="connsiteY15" fmla="*/ 76866 h 83231"/>
                  <a:gd name="connsiteX16" fmla="*/ 147729 w 190698"/>
                  <a:gd name="connsiteY16" fmla="*/ 75100 h 83231"/>
                  <a:gd name="connsiteX17" fmla="*/ 158554 w 190698"/>
                  <a:gd name="connsiteY17" fmla="*/ 72451 h 83231"/>
                  <a:gd name="connsiteX18" fmla="*/ 168709 w 190698"/>
                  <a:gd name="connsiteY18" fmla="*/ 79073 h 83231"/>
                  <a:gd name="connsiteX19" fmla="*/ 178193 w 190698"/>
                  <a:gd name="connsiteY19" fmla="*/ 82835 h 83231"/>
                  <a:gd name="connsiteX20" fmla="*/ 190555 w 190698"/>
                  <a:gd name="connsiteY20" fmla="*/ 79956 h 83231"/>
                  <a:gd name="connsiteX21" fmla="*/ 187252 w 190698"/>
                  <a:gd name="connsiteY21" fmla="*/ 73775 h 83231"/>
                  <a:gd name="connsiteX22" fmla="*/ 180842 w 190698"/>
                  <a:gd name="connsiteY22" fmla="*/ 68919 h 83231"/>
                  <a:gd name="connsiteX23" fmla="*/ 180188 w 190698"/>
                  <a:gd name="connsiteY23" fmla="*/ 60971 h 83231"/>
                  <a:gd name="connsiteX24" fmla="*/ 184480 w 190698"/>
                  <a:gd name="connsiteY24" fmla="*/ 54260 h 83231"/>
                  <a:gd name="connsiteX25" fmla="*/ 184480 w 190698"/>
                  <a:gd name="connsiteY25" fmla="*/ 54260 h 83231"/>
                  <a:gd name="connsiteX26" fmla="*/ 170899 w 190698"/>
                  <a:gd name="connsiteY26" fmla="*/ 51876 h 83231"/>
                  <a:gd name="connsiteX27" fmla="*/ 170899 w 190698"/>
                  <a:gd name="connsiteY27" fmla="*/ 51876 h 83231"/>
                  <a:gd name="connsiteX28" fmla="*/ 169751 w 190698"/>
                  <a:gd name="connsiteY28" fmla="*/ 51576 h 83231"/>
                  <a:gd name="connsiteX29" fmla="*/ 169574 w 190698"/>
                  <a:gd name="connsiteY29" fmla="*/ 51576 h 83231"/>
                  <a:gd name="connsiteX30" fmla="*/ 168479 w 190698"/>
                  <a:gd name="connsiteY30" fmla="*/ 51188 h 83231"/>
                  <a:gd name="connsiteX31" fmla="*/ 168197 w 190698"/>
                  <a:gd name="connsiteY31" fmla="*/ 51082 h 83231"/>
                  <a:gd name="connsiteX32" fmla="*/ 166766 w 190698"/>
                  <a:gd name="connsiteY32" fmla="*/ 50428 h 83231"/>
                  <a:gd name="connsiteX33" fmla="*/ 166113 w 190698"/>
                  <a:gd name="connsiteY33" fmla="*/ 41598 h 83231"/>
                  <a:gd name="connsiteX34" fmla="*/ 155075 w 190698"/>
                  <a:gd name="connsiteY34" fmla="*/ 34322 h 83231"/>
                  <a:gd name="connsiteX35" fmla="*/ 148664 w 190698"/>
                  <a:gd name="connsiteY35" fmla="*/ 29024 h 83231"/>
                  <a:gd name="connsiteX36" fmla="*/ 134095 w 190698"/>
                  <a:gd name="connsiteY36" fmla="*/ 27699 h 83231"/>
                  <a:gd name="connsiteX37" fmla="*/ 123728 w 190698"/>
                  <a:gd name="connsiteY37" fmla="*/ 30790 h 83231"/>
                  <a:gd name="connsiteX38" fmla="*/ 114669 w 190698"/>
                  <a:gd name="connsiteY38" fmla="*/ 34764 h 83231"/>
                  <a:gd name="connsiteX39" fmla="*/ 107163 w 190698"/>
                  <a:gd name="connsiteY39" fmla="*/ 27258 h 83231"/>
                  <a:gd name="connsiteX40" fmla="*/ 98333 w 190698"/>
                  <a:gd name="connsiteY40" fmla="*/ 22613 h 83231"/>
                  <a:gd name="connsiteX41" fmla="*/ 87295 w 190698"/>
                  <a:gd name="connsiteY41" fmla="*/ 14896 h 83231"/>
                  <a:gd name="connsiteX42" fmla="*/ 61246 w 190698"/>
                  <a:gd name="connsiteY42" fmla="*/ 13571 h 83231"/>
                  <a:gd name="connsiteX43" fmla="*/ 44910 w 190698"/>
                  <a:gd name="connsiteY43" fmla="*/ 11576 h 83231"/>
                  <a:gd name="connsiteX44" fmla="*/ 27921 w 190698"/>
                  <a:gd name="connsiteY44" fmla="*/ 2092 h 83231"/>
                  <a:gd name="connsiteX45" fmla="*/ 16212 w 190698"/>
                  <a:gd name="connsiteY45" fmla="*/ 767 h 83231"/>
                  <a:gd name="connsiteX46" fmla="*/ 5846 w 190698"/>
                  <a:gd name="connsiteY46" fmla="*/ 767 h 83231"/>
                  <a:gd name="connsiteX47" fmla="*/ 0 w 190698"/>
                  <a:gd name="connsiteY47" fmla="*/ 1933 h 83231"/>
                  <a:gd name="connsiteX48" fmla="*/ 5298 w 190698"/>
                  <a:gd name="connsiteY48" fmla="*/ 4970 h 83231"/>
                  <a:gd name="connsiteX49" fmla="*/ 34420 w 190698"/>
                  <a:gd name="connsiteY49" fmla="*/ 23320 h 83231"/>
                  <a:gd name="connsiteX50" fmla="*/ 45158 w 190698"/>
                  <a:gd name="connsiteY50" fmla="*/ 42940 h 83231"/>
                  <a:gd name="connsiteX51" fmla="*/ 52222 w 190698"/>
                  <a:gd name="connsiteY51" fmla="*/ 61925 h 83231"/>
                  <a:gd name="connsiteX52" fmla="*/ 45158 w 190698"/>
                  <a:gd name="connsiteY52" fmla="*/ 68512 h 83231"/>
                  <a:gd name="connsiteX53" fmla="*/ 52027 w 190698"/>
                  <a:gd name="connsiteY53" fmla="*/ 71621 h 83231"/>
                  <a:gd name="connsiteX54" fmla="*/ 73449 w 190698"/>
                  <a:gd name="connsiteY54" fmla="*/ 70738 h 83231"/>
                  <a:gd name="connsiteX55" fmla="*/ 87578 w 190698"/>
                  <a:gd name="connsiteY55" fmla="*/ 70296 h 83231"/>
                  <a:gd name="connsiteX56" fmla="*/ 94854 w 190698"/>
                  <a:gd name="connsiteY56" fmla="*/ 78914 h 83231"/>
                  <a:gd name="connsiteX57" fmla="*/ 101494 w 190698"/>
                  <a:gd name="connsiteY57" fmla="*/ 83118 h 83231"/>
                  <a:gd name="connsiteX58" fmla="*/ 110642 w 190698"/>
                  <a:gd name="connsiteY58" fmla="*/ 82111 h 83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90698" h="83231">
                    <a:moveTo>
                      <a:pt x="110642" y="82111"/>
                    </a:moveTo>
                    <a:cubicBezTo>
                      <a:pt x="116382" y="82994"/>
                      <a:pt x="117265" y="77925"/>
                      <a:pt x="122792" y="79903"/>
                    </a:cubicBezTo>
                    <a:cubicBezTo>
                      <a:pt x="128320" y="81881"/>
                      <a:pt x="131622" y="79020"/>
                      <a:pt x="137574" y="79691"/>
                    </a:cubicBezTo>
                    <a:cubicBezTo>
                      <a:pt x="138210" y="79725"/>
                      <a:pt x="138846" y="79725"/>
                      <a:pt x="139482" y="79691"/>
                    </a:cubicBezTo>
                    <a:lnTo>
                      <a:pt x="140029" y="79691"/>
                    </a:lnTo>
                    <a:cubicBezTo>
                      <a:pt x="140435" y="79691"/>
                      <a:pt x="140823" y="79691"/>
                      <a:pt x="141212" y="79585"/>
                    </a:cubicBezTo>
                    <a:lnTo>
                      <a:pt x="141742" y="79585"/>
                    </a:lnTo>
                    <a:cubicBezTo>
                      <a:pt x="142100" y="79518"/>
                      <a:pt x="142454" y="79430"/>
                      <a:pt x="142802" y="79321"/>
                    </a:cubicBezTo>
                    <a:lnTo>
                      <a:pt x="143190" y="79214"/>
                    </a:lnTo>
                    <a:cubicBezTo>
                      <a:pt x="143583" y="79069"/>
                      <a:pt x="143967" y="78898"/>
                      <a:pt x="144338" y="78702"/>
                    </a:cubicBezTo>
                    <a:cubicBezTo>
                      <a:pt x="144509" y="78613"/>
                      <a:pt x="144674" y="78512"/>
                      <a:pt x="144832" y="78402"/>
                    </a:cubicBezTo>
                    <a:lnTo>
                      <a:pt x="145345" y="78067"/>
                    </a:lnTo>
                    <a:lnTo>
                      <a:pt x="145839" y="77660"/>
                    </a:lnTo>
                    <a:lnTo>
                      <a:pt x="146175" y="77343"/>
                    </a:lnTo>
                    <a:lnTo>
                      <a:pt x="146634" y="76866"/>
                    </a:lnTo>
                    <a:lnTo>
                      <a:pt x="146634" y="76866"/>
                    </a:lnTo>
                    <a:cubicBezTo>
                      <a:pt x="147087" y="76337"/>
                      <a:pt x="147457" y="75741"/>
                      <a:pt x="147729" y="75100"/>
                    </a:cubicBezTo>
                    <a:cubicBezTo>
                      <a:pt x="148841" y="72451"/>
                      <a:pt x="154581" y="68036"/>
                      <a:pt x="158554" y="72451"/>
                    </a:cubicBezTo>
                    <a:cubicBezTo>
                      <a:pt x="162528" y="76866"/>
                      <a:pt x="166943" y="75983"/>
                      <a:pt x="168709" y="79073"/>
                    </a:cubicBezTo>
                    <a:cubicBezTo>
                      <a:pt x="170475" y="82164"/>
                      <a:pt x="173336" y="81952"/>
                      <a:pt x="178193" y="82835"/>
                    </a:cubicBezTo>
                    <a:cubicBezTo>
                      <a:pt x="183049" y="83718"/>
                      <a:pt x="190114" y="83276"/>
                      <a:pt x="190555" y="79956"/>
                    </a:cubicBezTo>
                    <a:cubicBezTo>
                      <a:pt x="190997" y="76636"/>
                      <a:pt x="190555" y="74446"/>
                      <a:pt x="187252" y="73775"/>
                    </a:cubicBezTo>
                    <a:cubicBezTo>
                      <a:pt x="184355" y="73534"/>
                      <a:pt x="181858" y="71642"/>
                      <a:pt x="180842" y="68919"/>
                    </a:cubicBezTo>
                    <a:cubicBezTo>
                      <a:pt x="179747" y="66058"/>
                      <a:pt x="175773" y="65387"/>
                      <a:pt x="180188" y="60971"/>
                    </a:cubicBezTo>
                    <a:cubicBezTo>
                      <a:pt x="182057" y="59047"/>
                      <a:pt x="183517" y="56764"/>
                      <a:pt x="184480" y="54260"/>
                    </a:cubicBezTo>
                    <a:lnTo>
                      <a:pt x="184480" y="54260"/>
                    </a:lnTo>
                    <a:cubicBezTo>
                      <a:pt x="180948" y="51188"/>
                      <a:pt x="176497" y="53113"/>
                      <a:pt x="170899" y="51876"/>
                    </a:cubicBezTo>
                    <a:lnTo>
                      <a:pt x="170899" y="51876"/>
                    </a:lnTo>
                    <a:lnTo>
                      <a:pt x="169751" y="51576"/>
                    </a:lnTo>
                    <a:lnTo>
                      <a:pt x="169574" y="51576"/>
                    </a:lnTo>
                    <a:cubicBezTo>
                      <a:pt x="169203" y="51465"/>
                      <a:pt x="168838" y="51336"/>
                      <a:pt x="168479" y="51188"/>
                    </a:cubicBezTo>
                    <a:lnTo>
                      <a:pt x="168197" y="51082"/>
                    </a:lnTo>
                    <a:cubicBezTo>
                      <a:pt x="167720" y="50887"/>
                      <a:pt x="167243" y="50676"/>
                      <a:pt x="166766" y="50428"/>
                    </a:cubicBezTo>
                    <a:cubicBezTo>
                      <a:pt x="159049" y="46455"/>
                      <a:pt x="166113" y="46684"/>
                      <a:pt x="166113" y="41598"/>
                    </a:cubicBezTo>
                    <a:cubicBezTo>
                      <a:pt x="166113" y="36512"/>
                      <a:pt x="159702" y="34322"/>
                      <a:pt x="155075" y="34322"/>
                    </a:cubicBezTo>
                    <a:cubicBezTo>
                      <a:pt x="150448" y="34322"/>
                      <a:pt x="149989" y="32326"/>
                      <a:pt x="148664" y="29024"/>
                    </a:cubicBezTo>
                    <a:cubicBezTo>
                      <a:pt x="147340" y="25721"/>
                      <a:pt x="140064" y="27699"/>
                      <a:pt x="134095" y="27699"/>
                    </a:cubicBezTo>
                    <a:cubicBezTo>
                      <a:pt x="128126" y="27699"/>
                      <a:pt x="125494" y="28582"/>
                      <a:pt x="123728" y="30790"/>
                    </a:cubicBezTo>
                    <a:cubicBezTo>
                      <a:pt x="121335" y="33235"/>
                      <a:pt x="118088" y="34659"/>
                      <a:pt x="114669" y="34764"/>
                    </a:cubicBezTo>
                    <a:cubicBezTo>
                      <a:pt x="111578" y="34764"/>
                      <a:pt x="107834" y="29907"/>
                      <a:pt x="107163" y="27258"/>
                    </a:cubicBezTo>
                    <a:cubicBezTo>
                      <a:pt x="106492" y="24609"/>
                      <a:pt x="103419" y="23496"/>
                      <a:pt x="98333" y="22613"/>
                    </a:cubicBezTo>
                    <a:cubicBezTo>
                      <a:pt x="93247" y="21730"/>
                      <a:pt x="90174" y="18428"/>
                      <a:pt x="87295" y="14896"/>
                    </a:cubicBezTo>
                    <a:cubicBezTo>
                      <a:pt x="84416" y="11364"/>
                      <a:pt x="68540" y="12900"/>
                      <a:pt x="61246" y="13571"/>
                    </a:cubicBezTo>
                    <a:cubicBezTo>
                      <a:pt x="53952" y="14242"/>
                      <a:pt x="50879" y="14013"/>
                      <a:pt x="44910" y="11576"/>
                    </a:cubicBezTo>
                    <a:cubicBezTo>
                      <a:pt x="38941" y="9138"/>
                      <a:pt x="32106" y="3628"/>
                      <a:pt x="27921" y="2092"/>
                    </a:cubicBezTo>
                    <a:cubicBezTo>
                      <a:pt x="23735" y="556"/>
                      <a:pt x="18861" y="2092"/>
                      <a:pt x="16212" y="767"/>
                    </a:cubicBezTo>
                    <a:cubicBezTo>
                      <a:pt x="13563" y="-557"/>
                      <a:pt x="8495" y="96"/>
                      <a:pt x="5846" y="767"/>
                    </a:cubicBezTo>
                    <a:cubicBezTo>
                      <a:pt x="4574" y="1068"/>
                      <a:pt x="2172" y="1544"/>
                      <a:pt x="0" y="1933"/>
                    </a:cubicBezTo>
                    <a:cubicBezTo>
                      <a:pt x="1651" y="3134"/>
                      <a:pt x="3428" y="4152"/>
                      <a:pt x="5298" y="4970"/>
                    </a:cubicBezTo>
                    <a:cubicBezTo>
                      <a:pt x="19850" y="11293"/>
                      <a:pt x="19215" y="16361"/>
                      <a:pt x="34420" y="23320"/>
                    </a:cubicBezTo>
                    <a:cubicBezTo>
                      <a:pt x="49626" y="30278"/>
                      <a:pt x="45158" y="34711"/>
                      <a:pt x="45158" y="42940"/>
                    </a:cubicBezTo>
                    <a:cubicBezTo>
                      <a:pt x="45158" y="51170"/>
                      <a:pt x="53988" y="58128"/>
                      <a:pt x="52222" y="61925"/>
                    </a:cubicBezTo>
                    <a:cubicBezTo>
                      <a:pt x="51286" y="63691"/>
                      <a:pt x="48566" y="66058"/>
                      <a:pt x="45158" y="68512"/>
                    </a:cubicBezTo>
                    <a:cubicBezTo>
                      <a:pt x="46954" y="70406"/>
                      <a:pt x="49420" y="71521"/>
                      <a:pt x="52027" y="71621"/>
                    </a:cubicBezTo>
                    <a:cubicBezTo>
                      <a:pt x="57997" y="71621"/>
                      <a:pt x="70800" y="73175"/>
                      <a:pt x="73449" y="70738"/>
                    </a:cubicBezTo>
                    <a:cubicBezTo>
                      <a:pt x="76098" y="68301"/>
                      <a:pt x="86023" y="66764"/>
                      <a:pt x="87578" y="70296"/>
                    </a:cubicBezTo>
                    <a:cubicBezTo>
                      <a:pt x="89132" y="73828"/>
                      <a:pt x="90438" y="78031"/>
                      <a:pt x="94854" y="78914"/>
                    </a:cubicBezTo>
                    <a:cubicBezTo>
                      <a:pt x="97559" y="79320"/>
                      <a:pt x="99970" y="80845"/>
                      <a:pt x="101494" y="83118"/>
                    </a:cubicBezTo>
                    <a:cubicBezTo>
                      <a:pt x="104437" y="82134"/>
                      <a:pt x="107555" y="81792"/>
                      <a:pt x="110642" y="8211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33A19C5B-3ABA-46AA-A6CC-0A1AD7D27413}"/>
                  </a:ext>
                </a:extLst>
              </p:cNvPr>
              <p:cNvSpPr/>
              <p:nvPr/>
            </p:nvSpPr>
            <p:spPr>
              <a:xfrm>
                <a:off x="6982301" y="3353841"/>
                <a:ext cx="87118" cy="82477"/>
              </a:xfrm>
              <a:custGeom>
                <a:avLst/>
                <a:gdLst>
                  <a:gd name="connsiteX0" fmla="*/ 31629 w 87118"/>
                  <a:gd name="connsiteY0" fmla="*/ 51639 h 82477"/>
                  <a:gd name="connsiteX1" fmla="*/ 32760 w 87118"/>
                  <a:gd name="connsiteY1" fmla="*/ 51515 h 82477"/>
                  <a:gd name="connsiteX2" fmla="*/ 33060 w 87118"/>
                  <a:gd name="connsiteY2" fmla="*/ 51515 h 82477"/>
                  <a:gd name="connsiteX3" fmla="*/ 33961 w 87118"/>
                  <a:gd name="connsiteY3" fmla="*/ 51639 h 82477"/>
                  <a:gd name="connsiteX4" fmla="*/ 35232 w 87118"/>
                  <a:gd name="connsiteY4" fmla="*/ 52116 h 82477"/>
                  <a:gd name="connsiteX5" fmla="*/ 40530 w 87118"/>
                  <a:gd name="connsiteY5" fmla="*/ 59462 h 82477"/>
                  <a:gd name="connsiteX6" fmla="*/ 49361 w 87118"/>
                  <a:gd name="connsiteY6" fmla="*/ 72125 h 82477"/>
                  <a:gd name="connsiteX7" fmla="*/ 55842 w 87118"/>
                  <a:gd name="connsiteY7" fmla="*/ 78006 h 82477"/>
                  <a:gd name="connsiteX8" fmla="*/ 69670 w 87118"/>
                  <a:gd name="connsiteY8" fmla="*/ 82138 h 82477"/>
                  <a:gd name="connsiteX9" fmla="*/ 70729 w 87118"/>
                  <a:gd name="connsiteY9" fmla="*/ 82138 h 82477"/>
                  <a:gd name="connsiteX10" fmla="*/ 70729 w 87118"/>
                  <a:gd name="connsiteY10" fmla="*/ 82138 h 82477"/>
                  <a:gd name="connsiteX11" fmla="*/ 77087 w 87118"/>
                  <a:gd name="connsiteY11" fmla="*/ 82474 h 82477"/>
                  <a:gd name="connsiteX12" fmla="*/ 78235 w 87118"/>
                  <a:gd name="connsiteY12" fmla="*/ 82474 h 82477"/>
                  <a:gd name="connsiteX13" fmla="*/ 79312 w 87118"/>
                  <a:gd name="connsiteY13" fmla="*/ 82474 h 82477"/>
                  <a:gd name="connsiteX14" fmla="*/ 79312 w 87118"/>
                  <a:gd name="connsiteY14" fmla="*/ 82474 h 82477"/>
                  <a:gd name="connsiteX15" fmla="*/ 80389 w 87118"/>
                  <a:gd name="connsiteY15" fmla="*/ 82332 h 82477"/>
                  <a:gd name="connsiteX16" fmla="*/ 80478 w 87118"/>
                  <a:gd name="connsiteY16" fmla="*/ 82332 h 82477"/>
                  <a:gd name="connsiteX17" fmla="*/ 81555 w 87118"/>
                  <a:gd name="connsiteY17" fmla="*/ 82120 h 82477"/>
                  <a:gd name="connsiteX18" fmla="*/ 81644 w 87118"/>
                  <a:gd name="connsiteY18" fmla="*/ 82120 h 82477"/>
                  <a:gd name="connsiteX19" fmla="*/ 82721 w 87118"/>
                  <a:gd name="connsiteY19" fmla="*/ 81856 h 82477"/>
                  <a:gd name="connsiteX20" fmla="*/ 82721 w 87118"/>
                  <a:gd name="connsiteY20" fmla="*/ 81856 h 82477"/>
                  <a:gd name="connsiteX21" fmla="*/ 83798 w 87118"/>
                  <a:gd name="connsiteY21" fmla="*/ 81502 h 82477"/>
                  <a:gd name="connsiteX22" fmla="*/ 83798 w 87118"/>
                  <a:gd name="connsiteY22" fmla="*/ 81502 h 82477"/>
                  <a:gd name="connsiteX23" fmla="*/ 84893 w 87118"/>
                  <a:gd name="connsiteY23" fmla="*/ 81043 h 82477"/>
                  <a:gd name="connsiteX24" fmla="*/ 84893 w 87118"/>
                  <a:gd name="connsiteY24" fmla="*/ 81043 h 82477"/>
                  <a:gd name="connsiteX25" fmla="*/ 85988 w 87118"/>
                  <a:gd name="connsiteY25" fmla="*/ 80461 h 82477"/>
                  <a:gd name="connsiteX26" fmla="*/ 85988 w 87118"/>
                  <a:gd name="connsiteY26" fmla="*/ 80461 h 82477"/>
                  <a:gd name="connsiteX27" fmla="*/ 87118 w 87118"/>
                  <a:gd name="connsiteY27" fmla="*/ 79754 h 82477"/>
                  <a:gd name="connsiteX28" fmla="*/ 87118 w 87118"/>
                  <a:gd name="connsiteY28" fmla="*/ 79754 h 82477"/>
                  <a:gd name="connsiteX29" fmla="*/ 86076 w 87118"/>
                  <a:gd name="connsiteY29" fmla="*/ 72390 h 82477"/>
                  <a:gd name="connsiteX30" fmla="*/ 84310 w 87118"/>
                  <a:gd name="connsiteY30" fmla="*/ 61352 h 82477"/>
                  <a:gd name="connsiteX31" fmla="*/ 75710 w 87118"/>
                  <a:gd name="connsiteY31" fmla="*/ 55171 h 82477"/>
                  <a:gd name="connsiteX32" fmla="*/ 64442 w 87118"/>
                  <a:gd name="connsiteY32" fmla="*/ 46341 h 82477"/>
                  <a:gd name="connsiteX33" fmla="*/ 66438 w 87118"/>
                  <a:gd name="connsiteY33" fmla="*/ 35744 h 82477"/>
                  <a:gd name="connsiteX34" fmla="*/ 57166 w 87118"/>
                  <a:gd name="connsiteY34" fmla="*/ 27356 h 82477"/>
                  <a:gd name="connsiteX35" fmla="*/ 57378 w 87118"/>
                  <a:gd name="connsiteY35" fmla="*/ 19850 h 82477"/>
                  <a:gd name="connsiteX36" fmla="*/ 57608 w 87118"/>
                  <a:gd name="connsiteY36" fmla="*/ 12786 h 82477"/>
                  <a:gd name="connsiteX37" fmla="*/ 48548 w 87118"/>
                  <a:gd name="connsiteY37" fmla="*/ 7929 h 82477"/>
                  <a:gd name="connsiteX38" fmla="*/ 45246 w 87118"/>
                  <a:gd name="connsiteY38" fmla="*/ 0 h 82477"/>
                  <a:gd name="connsiteX39" fmla="*/ 45246 w 87118"/>
                  <a:gd name="connsiteY39" fmla="*/ 0 h 82477"/>
                  <a:gd name="connsiteX40" fmla="*/ 44786 w 87118"/>
                  <a:gd name="connsiteY40" fmla="*/ 477 h 82477"/>
                  <a:gd name="connsiteX41" fmla="*/ 44451 w 87118"/>
                  <a:gd name="connsiteY41" fmla="*/ 795 h 82477"/>
                  <a:gd name="connsiteX42" fmla="*/ 43956 w 87118"/>
                  <a:gd name="connsiteY42" fmla="*/ 1201 h 82477"/>
                  <a:gd name="connsiteX43" fmla="*/ 43444 w 87118"/>
                  <a:gd name="connsiteY43" fmla="*/ 1536 h 82477"/>
                  <a:gd name="connsiteX44" fmla="*/ 42950 w 87118"/>
                  <a:gd name="connsiteY44" fmla="*/ 1837 h 82477"/>
                  <a:gd name="connsiteX45" fmla="*/ 41802 w 87118"/>
                  <a:gd name="connsiteY45" fmla="*/ 2349 h 82477"/>
                  <a:gd name="connsiteX46" fmla="*/ 41413 w 87118"/>
                  <a:gd name="connsiteY46" fmla="*/ 2455 h 82477"/>
                  <a:gd name="connsiteX47" fmla="*/ 40354 w 87118"/>
                  <a:gd name="connsiteY47" fmla="*/ 2720 h 82477"/>
                  <a:gd name="connsiteX48" fmla="*/ 39824 w 87118"/>
                  <a:gd name="connsiteY48" fmla="*/ 2720 h 82477"/>
                  <a:gd name="connsiteX49" fmla="*/ 38641 w 87118"/>
                  <a:gd name="connsiteY49" fmla="*/ 2826 h 82477"/>
                  <a:gd name="connsiteX50" fmla="*/ 38093 w 87118"/>
                  <a:gd name="connsiteY50" fmla="*/ 2826 h 82477"/>
                  <a:gd name="connsiteX51" fmla="*/ 36186 w 87118"/>
                  <a:gd name="connsiteY51" fmla="*/ 2826 h 82477"/>
                  <a:gd name="connsiteX52" fmla="*/ 21404 w 87118"/>
                  <a:gd name="connsiteY52" fmla="*/ 3038 h 82477"/>
                  <a:gd name="connsiteX53" fmla="*/ 9254 w 87118"/>
                  <a:gd name="connsiteY53" fmla="*/ 5245 h 82477"/>
                  <a:gd name="connsiteX54" fmla="*/ 0 w 87118"/>
                  <a:gd name="connsiteY54" fmla="*/ 6146 h 82477"/>
                  <a:gd name="connsiteX55" fmla="*/ 2420 w 87118"/>
                  <a:gd name="connsiteY55" fmla="*/ 10543 h 82477"/>
                  <a:gd name="connsiteX56" fmla="*/ 9254 w 87118"/>
                  <a:gd name="connsiteY56" fmla="*/ 21581 h 82477"/>
                  <a:gd name="connsiteX57" fmla="*/ 12345 w 87118"/>
                  <a:gd name="connsiteY57" fmla="*/ 41449 h 82477"/>
                  <a:gd name="connsiteX58" fmla="*/ 24495 w 87118"/>
                  <a:gd name="connsiteY58" fmla="*/ 49838 h 82477"/>
                  <a:gd name="connsiteX59" fmla="*/ 30128 w 87118"/>
                  <a:gd name="connsiteY59" fmla="*/ 52151 h 82477"/>
                  <a:gd name="connsiteX60" fmla="*/ 30128 w 87118"/>
                  <a:gd name="connsiteY60" fmla="*/ 52151 h 82477"/>
                  <a:gd name="connsiteX61" fmla="*/ 31188 w 87118"/>
                  <a:gd name="connsiteY61" fmla="*/ 51763 h 82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87118" h="82477">
                    <a:moveTo>
                      <a:pt x="31629" y="51639"/>
                    </a:moveTo>
                    <a:cubicBezTo>
                      <a:pt x="32000" y="51553"/>
                      <a:pt x="32379" y="51512"/>
                      <a:pt x="32760" y="51515"/>
                    </a:cubicBezTo>
                    <a:lnTo>
                      <a:pt x="33060" y="51515"/>
                    </a:lnTo>
                    <a:cubicBezTo>
                      <a:pt x="33364" y="51522"/>
                      <a:pt x="33666" y="51563"/>
                      <a:pt x="33961" y="51639"/>
                    </a:cubicBezTo>
                    <a:cubicBezTo>
                      <a:pt x="34403" y="51742"/>
                      <a:pt x="34831" y="51903"/>
                      <a:pt x="35232" y="52116"/>
                    </a:cubicBezTo>
                    <a:cubicBezTo>
                      <a:pt x="38764" y="53882"/>
                      <a:pt x="40530" y="54465"/>
                      <a:pt x="40530" y="59462"/>
                    </a:cubicBezTo>
                    <a:cubicBezTo>
                      <a:pt x="40530" y="64460"/>
                      <a:pt x="45228" y="71542"/>
                      <a:pt x="49361" y="72125"/>
                    </a:cubicBezTo>
                    <a:cubicBezTo>
                      <a:pt x="53493" y="72708"/>
                      <a:pt x="49943" y="76540"/>
                      <a:pt x="55842" y="78006"/>
                    </a:cubicBezTo>
                    <a:cubicBezTo>
                      <a:pt x="61740" y="79471"/>
                      <a:pt x="64071" y="81838"/>
                      <a:pt x="69670" y="82138"/>
                    </a:cubicBezTo>
                    <a:lnTo>
                      <a:pt x="70729" y="82138"/>
                    </a:lnTo>
                    <a:lnTo>
                      <a:pt x="70729" y="82138"/>
                    </a:lnTo>
                    <a:cubicBezTo>
                      <a:pt x="72743" y="82280"/>
                      <a:pt x="74880" y="82509"/>
                      <a:pt x="77087" y="82474"/>
                    </a:cubicBezTo>
                    <a:lnTo>
                      <a:pt x="78235" y="82474"/>
                    </a:lnTo>
                    <a:lnTo>
                      <a:pt x="79312" y="82474"/>
                    </a:lnTo>
                    <a:lnTo>
                      <a:pt x="79312" y="82474"/>
                    </a:lnTo>
                    <a:lnTo>
                      <a:pt x="80389" y="82332"/>
                    </a:lnTo>
                    <a:lnTo>
                      <a:pt x="80478" y="82332"/>
                    </a:lnTo>
                    <a:cubicBezTo>
                      <a:pt x="80831" y="82332"/>
                      <a:pt x="81202" y="82209"/>
                      <a:pt x="81555" y="82120"/>
                    </a:cubicBezTo>
                    <a:lnTo>
                      <a:pt x="81644" y="82120"/>
                    </a:lnTo>
                    <a:cubicBezTo>
                      <a:pt x="81997" y="82120"/>
                      <a:pt x="82368" y="81962"/>
                      <a:pt x="82721" y="81856"/>
                    </a:cubicBezTo>
                    <a:lnTo>
                      <a:pt x="82721" y="81856"/>
                    </a:lnTo>
                    <a:lnTo>
                      <a:pt x="83798" y="81502"/>
                    </a:lnTo>
                    <a:lnTo>
                      <a:pt x="83798" y="81502"/>
                    </a:lnTo>
                    <a:lnTo>
                      <a:pt x="84893" y="81043"/>
                    </a:lnTo>
                    <a:lnTo>
                      <a:pt x="84893" y="81043"/>
                    </a:lnTo>
                    <a:cubicBezTo>
                      <a:pt x="85264" y="80867"/>
                      <a:pt x="85635" y="80672"/>
                      <a:pt x="85988" y="80461"/>
                    </a:cubicBezTo>
                    <a:lnTo>
                      <a:pt x="85988" y="80461"/>
                    </a:lnTo>
                    <a:cubicBezTo>
                      <a:pt x="86376" y="80244"/>
                      <a:pt x="86754" y="80008"/>
                      <a:pt x="87118" y="79754"/>
                    </a:cubicBezTo>
                    <a:lnTo>
                      <a:pt x="87118" y="79754"/>
                    </a:lnTo>
                    <a:cubicBezTo>
                      <a:pt x="87014" y="77271"/>
                      <a:pt x="86665" y="74804"/>
                      <a:pt x="86076" y="72390"/>
                    </a:cubicBezTo>
                    <a:cubicBezTo>
                      <a:pt x="84726" y="68873"/>
                      <a:pt x="84125" y="65114"/>
                      <a:pt x="84310" y="61352"/>
                    </a:cubicBezTo>
                    <a:cubicBezTo>
                      <a:pt x="84310" y="55400"/>
                      <a:pt x="77476" y="58049"/>
                      <a:pt x="75710" y="55171"/>
                    </a:cubicBezTo>
                    <a:cubicBezTo>
                      <a:pt x="73944" y="52292"/>
                      <a:pt x="69299" y="48990"/>
                      <a:pt x="64442" y="46341"/>
                    </a:cubicBezTo>
                    <a:cubicBezTo>
                      <a:pt x="59586" y="43692"/>
                      <a:pt x="66650" y="38394"/>
                      <a:pt x="66438" y="35744"/>
                    </a:cubicBezTo>
                    <a:cubicBezTo>
                      <a:pt x="66226" y="33095"/>
                      <a:pt x="59374" y="28468"/>
                      <a:pt x="57166" y="27356"/>
                    </a:cubicBezTo>
                    <a:cubicBezTo>
                      <a:pt x="54959" y="26243"/>
                      <a:pt x="54076" y="20963"/>
                      <a:pt x="57378" y="19850"/>
                    </a:cubicBezTo>
                    <a:cubicBezTo>
                      <a:pt x="60681" y="18738"/>
                      <a:pt x="60027" y="14111"/>
                      <a:pt x="57608" y="12786"/>
                    </a:cubicBezTo>
                    <a:cubicBezTo>
                      <a:pt x="54717" y="10936"/>
                      <a:pt x="51688" y="9313"/>
                      <a:pt x="48548" y="7929"/>
                    </a:cubicBezTo>
                    <a:cubicBezTo>
                      <a:pt x="46464" y="7117"/>
                      <a:pt x="45599" y="3373"/>
                      <a:pt x="45246" y="0"/>
                    </a:cubicBezTo>
                    <a:lnTo>
                      <a:pt x="45246" y="0"/>
                    </a:lnTo>
                    <a:lnTo>
                      <a:pt x="44786" y="477"/>
                    </a:lnTo>
                    <a:lnTo>
                      <a:pt x="44451" y="795"/>
                    </a:lnTo>
                    <a:lnTo>
                      <a:pt x="43956" y="1201"/>
                    </a:lnTo>
                    <a:lnTo>
                      <a:pt x="43444" y="1536"/>
                    </a:lnTo>
                    <a:cubicBezTo>
                      <a:pt x="43286" y="1647"/>
                      <a:pt x="43121" y="1747"/>
                      <a:pt x="42950" y="1837"/>
                    </a:cubicBezTo>
                    <a:cubicBezTo>
                      <a:pt x="42578" y="2032"/>
                      <a:pt x="42195" y="2203"/>
                      <a:pt x="41802" y="2349"/>
                    </a:cubicBezTo>
                    <a:lnTo>
                      <a:pt x="41413" y="2455"/>
                    </a:lnTo>
                    <a:cubicBezTo>
                      <a:pt x="41066" y="2564"/>
                      <a:pt x="40712" y="2652"/>
                      <a:pt x="40354" y="2720"/>
                    </a:cubicBezTo>
                    <a:lnTo>
                      <a:pt x="39824" y="2720"/>
                    </a:lnTo>
                    <a:cubicBezTo>
                      <a:pt x="39435" y="2720"/>
                      <a:pt x="39047" y="2720"/>
                      <a:pt x="38641" y="2826"/>
                    </a:cubicBezTo>
                    <a:lnTo>
                      <a:pt x="38093" y="2826"/>
                    </a:lnTo>
                    <a:cubicBezTo>
                      <a:pt x="37457" y="2859"/>
                      <a:pt x="36821" y="2859"/>
                      <a:pt x="36186" y="2826"/>
                    </a:cubicBezTo>
                    <a:cubicBezTo>
                      <a:pt x="30234" y="2155"/>
                      <a:pt x="26914" y="5033"/>
                      <a:pt x="21404" y="3038"/>
                    </a:cubicBezTo>
                    <a:cubicBezTo>
                      <a:pt x="15894" y="1042"/>
                      <a:pt x="14994" y="6128"/>
                      <a:pt x="9254" y="5245"/>
                    </a:cubicBezTo>
                    <a:cubicBezTo>
                      <a:pt x="6141" y="4876"/>
                      <a:pt x="2984" y="5184"/>
                      <a:pt x="0" y="6146"/>
                    </a:cubicBezTo>
                    <a:cubicBezTo>
                      <a:pt x="947" y="7530"/>
                      <a:pt x="1757" y="9003"/>
                      <a:pt x="2420" y="10543"/>
                    </a:cubicBezTo>
                    <a:cubicBezTo>
                      <a:pt x="4839" y="16071"/>
                      <a:pt x="9695" y="16283"/>
                      <a:pt x="9254" y="21581"/>
                    </a:cubicBezTo>
                    <a:cubicBezTo>
                      <a:pt x="8812" y="26879"/>
                      <a:pt x="9483" y="39241"/>
                      <a:pt x="12345" y="41449"/>
                    </a:cubicBezTo>
                    <a:cubicBezTo>
                      <a:pt x="15205" y="43656"/>
                      <a:pt x="20733" y="48743"/>
                      <a:pt x="24495" y="49838"/>
                    </a:cubicBezTo>
                    <a:cubicBezTo>
                      <a:pt x="26985" y="50579"/>
                      <a:pt x="28874" y="50844"/>
                      <a:pt x="30128" y="52151"/>
                    </a:cubicBezTo>
                    <a:lnTo>
                      <a:pt x="30128" y="52151"/>
                    </a:lnTo>
                    <a:cubicBezTo>
                      <a:pt x="30464" y="51977"/>
                      <a:pt x="30820" y="51847"/>
                      <a:pt x="31188" y="517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998719E1-3D40-4797-BD77-78B50C75D900}"/>
                  </a:ext>
                </a:extLst>
              </p:cNvPr>
              <p:cNvSpPr/>
              <p:nvPr/>
            </p:nvSpPr>
            <p:spPr>
              <a:xfrm>
                <a:off x="7027988" y="3331130"/>
                <a:ext cx="135970" cy="119505"/>
              </a:xfrm>
              <a:custGeom>
                <a:avLst/>
                <a:gdLst>
                  <a:gd name="connsiteX0" fmla="*/ 33555 w 135970"/>
                  <a:gd name="connsiteY0" fmla="*/ 6640 h 119505"/>
                  <a:gd name="connsiteX1" fmla="*/ 34208 w 135970"/>
                  <a:gd name="connsiteY1" fmla="*/ 14587 h 119505"/>
                  <a:gd name="connsiteX2" fmla="*/ 40619 w 135970"/>
                  <a:gd name="connsiteY2" fmla="*/ 19444 h 119505"/>
                  <a:gd name="connsiteX3" fmla="*/ 43921 w 135970"/>
                  <a:gd name="connsiteY3" fmla="*/ 25625 h 119505"/>
                  <a:gd name="connsiteX4" fmla="*/ 31559 w 135970"/>
                  <a:gd name="connsiteY4" fmla="*/ 28504 h 119505"/>
                  <a:gd name="connsiteX5" fmla="*/ 22075 w 135970"/>
                  <a:gd name="connsiteY5" fmla="*/ 24742 h 119505"/>
                  <a:gd name="connsiteX6" fmla="*/ 11921 w 135970"/>
                  <a:gd name="connsiteY6" fmla="*/ 18120 h 119505"/>
                  <a:gd name="connsiteX7" fmla="*/ 1095 w 135970"/>
                  <a:gd name="connsiteY7" fmla="*/ 20769 h 119505"/>
                  <a:gd name="connsiteX8" fmla="*/ 0 w 135970"/>
                  <a:gd name="connsiteY8" fmla="*/ 22535 h 119505"/>
                  <a:gd name="connsiteX9" fmla="*/ 0 w 135970"/>
                  <a:gd name="connsiteY9" fmla="*/ 22535 h 119505"/>
                  <a:gd name="connsiteX10" fmla="*/ 3303 w 135970"/>
                  <a:gd name="connsiteY10" fmla="*/ 30464 h 119505"/>
                  <a:gd name="connsiteX11" fmla="*/ 12362 w 135970"/>
                  <a:gd name="connsiteY11" fmla="*/ 35321 h 119505"/>
                  <a:gd name="connsiteX12" fmla="*/ 12133 w 135970"/>
                  <a:gd name="connsiteY12" fmla="*/ 42385 h 119505"/>
                  <a:gd name="connsiteX13" fmla="*/ 11921 w 135970"/>
                  <a:gd name="connsiteY13" fmla="*/ 49890 h 119505"/>
                  <a:gd name="connsiteX14" fmla="*/ 21192 w 135970"/>
                  <a:gd name="connsiteY14" fmla="*/ 58279 h 119505"/>
                  <a:gd name="connsiteX15" fmla="*/ 19197 w 135970"/>
                  <a:gd name="connsiteY15" fmla="*/ 68875 h 119505"/>
                  <a:gd name="connsiteX16" fmla="*/ 30464 w 135970"/>
                  <a:gd name="connsiteY16" fmla="*/ 77705 h 119505"/>
                  <a:gd name="connsiteX17" fmla="*/ 39065 w 135970"/>
                  <a:gd name="connsiteY17" fmla="*/ 83887 h 119505"/>
                  <a:gd name="connsiteX18" fmla="*/ 40831 w 135970"/>
                  <a:gd name="connsiteY18" fmla="*/ 94924 h 119505"/>
                  <a:gd name="connsiteX19" fmla="*/ 41873 w 135970"/>
                  <a:gd name="connsiteY19" fmla="*/ 102289 h 119505"/>
                  <a:gd name="connsiteX20" fmla="*/ 42826 w 135970"/>
                  <a:gd name="connsiteY20" fmla="*/ 101618 h 119505"/>
                  <a:gd name="connsiteX21" fmla="*/ 56654 w 135970"/>
                  <a:gd name="connsiteY21" fmla="*/ 89856 h 119505"/>
                  <a:gd name="connsiteX22" fmla="*/ 68134 w 135970"/>
                  <a:gd name="connsiteY22" fmla="*/ 82492 h 119505"/>
                  <a:gd name="connsiteX23" fmla="*/ 79030 w 135970"/>
                  <a:gd name="connsiteY23" fmla="*/ 77494 h 119505"/>
                  <a:gd name="connsiteX24" fmla="*/ 88443 w 135970"/>
                  <a:gd name="connsiteY24" fmla="*/ 82191 h 119505"/>
                  <a:gd name="connsiteX25" fmla="*/ 87560 w 135970"/>
                  <a:gd name="connsiteY25" fmla="*/ 91021 h 119505"/>
                  <a:gd name="connsiteX26" fmla="*/ 86977 w 135970"/>
                  <a:gd name="connsiteY26" fmla="*/ 100452 h 119505"/>
                  <a:gd name="connsiteX27" fmla="*/ 83145 w 135970"/>
                  <a:gd name="connsiteY27" fmla="*/ 108099 h 119505"/>
                  <a:gd name="connsiteX28" fmla="*/ 90209 w 135970"/>
                  <a:gd name="connsiteY28" fmla="*/ 112814 h 119505"/>
                  <a:gd name="connsiteX29" fmla="*/ 97273 w 135970"/>
                  <a:gd name="connsiteY29" fmla="*/ 117812 h 119505"/>
                  <a:gd name="connsiteX30" fmla="*/ 108735 w 135970"/>
                  <a:gd name="connsiteY30" fmla="*/ 119137 h 119505"/>
                  <a:gd name="connsiteX31" fmla="*/ 105962 w 135970"/>
                  <a:gd name="connsiteY31" fmla="*/ 111931 h 119505"/>
                  <a:gd name="connsiteX32" fmla="*/ 109494 w 135970"/>
                  <a:gd name="connsiteY32" fmla="*/ 100010 h 119505"/>
                  <a:gd name="connsiteX33" fmla="*/ 117000 w 135970"/>
                  <a:gd name="connsiteY33" fmla="*/ 90739 h 119505"/>
                  <a:gd name="connsiteX34" fmla="*/ 121856 w 135970"/>
                  <a:gd name="connsiteY34" fmla="*/ 74403 h 119505"/>
                  <a:gd name="connsiteX35" fmla="*/ 132011 w 135970"/>
                  <a:gd name="connsiteY35" fmla="*/ 60716 h 119505"/>
                  <a:gd name="connsiteX36" fmla="*/ 131569 w 135970"/>
                  <a:gd name="connsiteY36" fmla="*/ 46146 h 119505"/>
                  <a:gd name="connsiteX37" fmla="*/ 120973 w 135970"/>
                  <a:gd name="connsiteY37" fmla="*/ 35109 h 119505"/>
                  <a:gd name="connsiteX38" fmla="*/ 113909 w 135970"/>
                  <a:gd name="connsiteY38" fmla="*/ 21863 h 119505"/>
                  <a:gd name="connsiteX39" fmla="*/ 105520 w 135970"/>
                  <a:gd name="connsiteY39" fmla="*/ 9943 h 119505"/>
                  <a:gd name="connsiteX40" fmla="*/ 104267 w 135970"/>
                  <a:gd name="connsiteY40" fmla="*/ 9166 h 119505"/>
                  <a:gd name="connsiteX41" fmla="*/ 103913 w 135970"/>
                  <a:gd name="connsiteY41" fmla="*/ 8830 h 119505"/>
                  <a:gd name="connsiteX42" fmla="*/ 103278 w 135970"/>
                  <a:gd name="connsiteY42" fmla="*/ 8159 h 119505"/>
                  <a:gd name="connsiteX43" fmla="*/ 102942 w 135970"/>
                  <a:gd name="connsiteY43" fmla="*/ 7718 h 119505"/>
                  <a:gd name="connsiteX44" fmla="*/ 102448 w 135970"/>
                  <a:gd name="connsiteY44" fmla="*/ 6994 h 119505"/>
                  <a:gd name="connsiteX45" fmla="*/ 102165 w 135970"/>
                  <a:gd name="connsiteY45" fmla="*/ 6481 h 119505"/>
                  <a:gd name="connsiteX46" fmla="*/ 101741 w 135970"/>
                  <a:gd name="connsiteY46" fmla="*/ 5687 h 119505"/>
                  <a:gd name="connsiteX47" fmla="*/ 101300 w 135970"/>
                  <a:gd name="connsiteY47" fmla="*/ 4839 h 119505"/>
                  <a:gd name="connsiteX48" fmla="*/ 100946 w 135970"/>
                  <a:gd name="connsiteY48" fmla="*/ 4115 h 119505"/>
                  <a:gd name="connsiteX49" fmla="*/ 100505 w 135970"/>
                  <a:gd name="connsiteY49" fmla="*/ 3356 h 119505"/>
                  <a:gd name="connsiteX50" fmla="*/ 100258 w 135970"/>
                  <a:gd name="connsiteY50" fmla="*/ 2932 h 119505"/>
                  <a:gd name="connsiteX51" fmla="*/ 99481 w 135970"/>
                  <a:gd name="connsiteY51" fmla="*/ 1925 h 119505"/>
                  <a:gd name="connsiteX52" fmla="*/ 95136 w 135970"/>
                  <a:gd name="connsiteY52" fmla="*/ 10384 h 119505"/>
                  <a:gd name="connsiteX53" fmla="*/ 87631 w 135970"/>
                  <a:gd name="connsiteY53" fmla="*/ 17219 h 119505"/>
                  <a:gd name="connsiteX54" fmla="*/ 79030 w 135970"/>
                  <a:gd name="connsiteY54" fmla="*/ 23630 h 119505"/>
                  <a:gd name="connsiteX55" fmla="*/ 66880 w 135970"/>
                  <a:gd name="connsiteY55" fmla="*/ 24724 h 119505"/>
                  <a:gd name="connsiteX56" fmla="*/ 51427 w 135970"/>
                  <a:gd name="connsiteY56" fmla="*/ 9943 h 119505"/>
                  <a:gd name="connsiteX57" fmla="*/ 37970 w 135970"/>
                  <a:gd name="connsiteY57" fmla="*/ 0 h 119505"/>
                  <a:gd name="connsiteX58" fmla="*/ 37846 w 135970"/>
                  <a:gd name="connsiteY58" fmla="*/ 0 h 119505"/>
                  <a:gd name="connsiteX59" fmla="*/ 33555 w 135970"/>
                  <a:gd name="connsiteY59" fmla="*/ 6640 h 119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35970" h="119505">
                    <a:moveTo>
                      <a:pt x="33555" y="6640"/>
                    </a:moveTo>
                    <a:cubicBezTo>
                      <a:pt x="29140" y="11055"/>
                      <a:pt x="33113" y="11726"/>
                      <a:pt x="34208" y="14587"/>
                    </a:cubicBezTo>
                    <a:cubicBezTo>
                      <a:pt x="35224" y="17311"/>
                      <a:pt x="37722" y="19203"/>
                      <a:pt x="40619" y="19444"/>
                    </a:cubicBezTo>
                    <a:cubicBezTo>
                      <a:pt x="43921" y="20115"/>
                      <a:pt x="44363" y="22323"/>
                      <a:pt x="43921" y="25625"/>
                    </a:cubicBezTo>
                    <a:cubicBezTo>
                      <a:pt x="43480" y="28928"/>
                      <a:pt x="36416" y="29387"/>
                      <a:pt x="31559" y="28504"/>
                    </a:cubicBezTo>
                    <a:cubicBezTo>
                      <a:pt x="26703" y="27621"/>
                      <a:pt x="23841" y="27833"/>
                      <a:pt x="22075" y="24742"/>
                    </a:cubicBezTo>
                    <a:cubicBezTo>
                      <a:pt x="20309" y="21652"/>
                      <a:pt x="15894" y="22535"/>
                      <a:pt x="11921" y="18120"/>
                    </a:cubicBezTo>
                    <a:cubicBezTo>
                      <a:pt x="7947" y="13704"/>
                      <a:pt x="2208" y="18120"/>
                      <a:pt x="1095" y="20769"/>
                    </a:cubicBezTo>
                    <a:cubicBezTo>
                      <a:pt x="824" y="21410"/>
                      <a:pt x="454" y="22006"/>
                      <a:pt x="0" y="22535"/>
                    </a:cubicBezTo>
                    <a:lnTo>
                      <a:pt x="0" y="22535"/>
                    </a:lnTo>
                    <a:cubicBezTo>
                      <a:pt x="353" y="25908"/>
                      <a:pt x="1218" y="29599"/>
                      <a:pt x="3303" y="30464"/>
                    </a:cubicBezTo>
                    <a:cubicBezTo>
                      <a:pt x="6443" y="31847"/>
                      <a:pt x="9472" y="33471"/>
                      <a:pt x="12362" y="35321"/>
                    </a:cubicBezTo>
                    <a:cubicBezTo>
                      <a:pt x="14782" y="36645"/>
                      <a:pt x="15453" y="41290"/>
                      <a:pt x="12133" y="42385"/>
                    </a:cubicBezTo>
                    <a:cubicBezTo>
                      <a:pt x="8812" y="43480"/>
                      <a:pt x="9713" y="48795"/>
                      <a:pt x="11921" y="49890"/>
                    </a:cubicBezTo>
                    <a:cubicBezTo>
                      <a:pt x="14128" y="50985"/>
                      <a:pt x="20963" y="55630"/>
                      <a:pt x="21192" y="58279"/>
                    </a:cubicBezTo>
                    <a:cubicBezTo>
                      <a:pt x="21422" y="60928"/>
                      <a:pt x="14340" y="66226"/>
                      <a:pt x="19197" y="68875"/>
                    </a:cubicBezTo>
                    <a:cubicBezTo>
                      <a:pt x="24054" y="71524"/>
                      <a:pt x="28698" y="74844"/>
                      <a:pt x="30464" y="77705"/>
                    </a:cubicBezTo>
                    <a:cubicBezTo>
                      <a:pt x="32230" y="80566"/>
                      <a:pt x="39065" y="77935"/>
                      <a:pt x="39065" y="83887"/>
                    </a:cubicBezTo>
                    <a:cubicBezTo>
                      <a:pt x="38879" y="87649"/>
                      <a:pt x="39481" y="91408"/>
                      <a:pt x="40831" y="94924"/>
                    </a:cubicBezTo>
                    <a:cubicBezTo>
                      <a:pt x="41420" y="97339"/>
                      <a:pt x="41769" y="99805"/>
                      <a:pt x="41873" y="102289"/>
                    </a:cubicBezTo>
                    <a:cubicBezTo>
                      <a:pt x="42191" y="102077"/>
                      <a:pt x="42509" y="101865"/>
                      <a:pt x="42826" y="101618"/>
                    </a:cubicBezTo>
                    <a:cubicBezTo>
                      <a:pt x="49290" y="96620"/>
                      <a:pt x="51356" y="94271"/>
                      <a:pt x="56654" y="89856"/>
                    </a:cubicBezTo>
                    <a:cubicBezTo>
                      <a:pt x="61953" y="85441"/>
                      <a:pt x="63118" y="82492"/>
                      <a:pt x="68134" y="82492"/>
                    </a:cubicBezTo>
                    <a:cubicBezTo>
                      <a:pt x="73149" y="82492"/>
                      <a:pt x="73131" y="78076"/>
                      <a:pt x="79030" y="77494"/>
                    </a:cubicBezTo>
                    <a:cubicBezTo>
                      <a:pt x="84929" y="76911"/>
                      <a:pt x="88443" y="77193"/>
                      <a:pt x="88443" y="82191"/>
                    </a:cubicBezTo>
                    <a:cubicBezTo>
                      <a:pt x="88443" y="87189"/>
                      <a:pt x="85193" y="88372"/>
                      <a:pt x="87560" y="91021"/>
                    </a:cubicBezTo>
                    <a:cubicBezTo>
                      <a:pt x="89926" y="93670"/>
                      <a:pt x="91392" y="98969"/>
                      <a:pt x="86977" y="100452"/>
                    </a:cubicBezTo>
                    <a:cubicBezTo>
                      <a:pt x="82562" y="101936"/>
                      <a:pt x="81679" y="105750"/>
                      <a:pt x="83145" y="108099"/>
                    </a:cubicBezTo>
                    <a:cubicBezTo>
                      <a:pt x="84610" y="110448"/>
                      <a:pt x="87842" y="110748"/>
                      <a:pt x="90209" y="112814"/>
                    </a:cubicBezTo>
                    <a:cubicBezTo>
                      <a:pt x="92575" y="114880"/>
                      <a:pt x="94907" y="114863"/>
                      <a:pt x="97273" y="117812"/>
                    </a:cubicBezTo>
                    <a:cubicBezTo>
                      <a:pt x="98809" y="119737"/>
                      <a:pt x="103666" y="119772"/>
                      <a:pt x="108735" y="119137"/>
                    </a:cubicBezTo>
                    <a:cubicBezTo>
                      <a:pt x="107652" y="116799"/>
                      <a:pt x="106726" y="114392"/>
                      <a:pt x="105962" y="111931"/>
                    </a:cubicBezTo>
                    <a:cubicBezTo>
                      <a:pt x="104637" y="106633"/>
                      <a:pt x="109935" y="103542"/>
                      <a:pt x="109494" y="100010"/>
                    </a:cubicBezTo>
                    <a:cubicBezTo>
                      <a:pt x="109052" y="96478"/>
                      <a:pt x="109935" y="95595"/>
                      <a:pt x="117000" y="90739"/>
                    </a:cubicBezTo>
                    <a:cubicBezTo>
                      <a:pt x="124064" y="85882"/>
                      <a:pt x="121856" y="81467"/>
                      <a:pt x="121856" y="74403"/>
                    </a:cubicBezTo>
                    <a:cubicBezTo>
                      <a:pt x="121856" y="67339"/>
                      <a:pt x="125830" y="67780"/>
                      <a:pt x="132011" y="60716"/>
                    </a:cubicBezTo>
                    <a:cubicBezTo>
                      <a:pt x="138192" y="53652"/>
                      <a:pt x="136426" y="48795"/>
                      <a:pt x="131569" y="46146"/>
                    </a:cubicBezTo>
                    <a:cubicBezTo>
                      <a:pt x="126713" y="43497"/>
                      <a:pt x="124064" y="37316"/>
                      <a:pt x="120973" y="35109"/>
                    </a:cubicBezTo>
                    <a:cubicBezTo>
                      <a:pt x="117883" y="32901"/>
                      <a:pt x="115234" y="28928"/>
                      <a:pt x="113909" y="21863"/>
                    </a:cubicBezTo>
                    <a:cubicBezTo>
                      <a:pt x="112585" y="14799"/>
                      <a:pt x="109494" y="11709"/>
                      <a:pt x="105520" y="9943"/>
                    </a:cubicBezTo>
                    <a:cubicBezTo>
                      <a:pt x="105070" y="9741"/>
                      <a:pt x="104648" y="9479"/>
                      <a:pt x="104267" y="9166"/>
                    </a:cubicBezTo>
                    <a:lnTo>
                      <a:pt x="103913" y="8830"/>
                    </a:lnTo>
                    <a:cubicBezTo>
                      <a:pt x="103684" y="8624"/>
                      <a:pt x="103471" y="8400"/>
                      <a:pt x="103278" y="8159"/>
                    </a:cubicBezTo>
                    <a:cubicBezTo>
                      <a:pt x="103154" y="8018"/>
                      <a:pt x="103048" y="7859"/>
                      <a:pt x="102942" y="7718"/>
                    </a:cubicBezTo>
                    <a:cubicBezTo>
                      <a:pt x="102836" y="7576"/>
                      <a:pt x="102607" y="7241"/>
                      <a:pt x="102448" y="6994"/>
                    </a:cubicBezTo>
                    <a:lnTo>
                      <a:pt x="102165" y="6481"/>
                    </a:lnTo>
                    <a:cubicBezTo>
                      <a:pt x="102010" y="6224"/>
                      <a:pt x="101869" y="5959"/>
                      <a:pt x="101741" y="5687"/>
                    </a:cubicBezTo>
                    <a:cubicBezTo>
                      <a:pt x="101582" y="5404"/>
                      <a:pt x="101441" y="5122"/>
                      <a:pt x="101300" y="4839"/>
                    </a:cubicBezTo>
                    <a:cubicBezTo>
                      <a:pt x="101158" y="4557"/>
                      <a:pt x="101070" y="4362"/>
                      <a:pt x="100946" y="4115"/>
                    </a:cubicBezTo>
                    <a:cubicBezTo>
                      <a:pt x="100823" y="3868"/>
                      <a:pt x="100646" y="3603"/>
                      <a:pt x="100505" y="3356"/>
                    </a:cubicBezTo>
                    <a:lnTo>
                      <a:pt x="100258" y="2932"/>
                    </a:lnTo>
                    <a:cubicBezTo>
                      <a:pt x="100033" y="2571"/>
                      <a:pt x="99773" y="2234"/>
                      <a:pt x="99481" y="1925"/>
                    </a:cubicBezTo>
                    <a:cubicBezTo>
                      <a:pt x="98290" y="4870"/>
                      <a:pt x="96836" y="7701"/>
                      <a:pt x="95136" y="10384"/>
                    </a:cubicBezTo>
                    <a:cubicBezTo>
                      <a:pt x="92717" y="13687"/>
                      <a:pt x="92717" y="16565"/>
                      <a:pt x="87631" y="17219"/>
                    </a:cubicBezTo>
                    <a:cubicBezTo>
                      <a:pt x="82544" y="17872"/>
                      <a:pt x="81237" y="20097"/>
                      <a:pt x="79030" y="23630"/>
                    </a:cubicBezTo>
                    <a:cubicBezTo>
                      <a:pt x="76822" y="27162"/>
                      <a:pt x="70853" y="25607"/>
                      <a:pt x="66880" y="24724"/>
                    </a:cubicBezTo>
                    <a:cubicBezTo>
                      <a:pt x="62906" y="23841"/>
                      <a:pt x="55842" y="16124"/>
                      <a:pt x="51427" y="9943"/>
                    </a:cubicBezTo>
                    <a:cubicBezTo>
                      <a:pt x="47012" y="3762"/>
                      <a:pt x="42385" y="3974"/>
                      <a:pt x="37970" y="0"/>
                    </a:cubicBezTo>
                    <a:lnTo>
                      <a:pt x="37846" y="0"/>
                    </a:lnTo>
                    <a:cubicBezTo>
                      <a:pt x="36875" y="2479"/>
                      <a:pt x="35415" y="4737"/>
                      <a:pt x="33555" y="664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28A2D931-F6F6-4774-B5C7-C230D43BAD01}"/>
                  </a:ext>
                </a:extLst>
              </p:cNvPr>
              <p:cNvSpPr/>
              <p:nvPr/>
            </p:nvSpPr>
            <p:spPr>
              <a:xfrm>
                <a:off x="8226959" y="2969776"/>
                <a:ext cx="903079" cy="376107"/>
              </a:xfrm>
              <a:custGeom>
                <a:avLst/>
                <a:gdLst>
                  <a:gd name="connsiteX0" fmla="*/ 641 w 903079"/>
                  <a:gd name="connsiteY0" fmla="*/ 119655 h 376107"/>
                  <a:gd name="connsiteX1" fmla="*/ 5056 w 903079"/>
                  <a:gd name="connsiteY1" fmla="*/ 127603 h 376107"/>
                  <a:gd name="connsiteX2" fmla="*/ 13004 w 903079"/>
                  <a:gd name="connsiteY2" fmla="*/ 135108 h 376107"/>
                  <a:gd name="connsiteX3" fmla="*/ 21392 w 903079"/>
                  <a:gd name="connsiteY3" fmla="*/ 140848 h 376107"/>
                  <a:gd name="connsiteX4" fmla="*/ 35521 w 903079"/>
                  <a:gd name="connsiteY4" fmla="*/ 151444 h 376107"/>
                  <a:gd name="connsiteX5" fmla="*/ 50973 w 903079"/>
                  <a:gd name="connsiteY5" fmla="*/ 151886 h 376107"/>
                  <a:gd name="connsiteX6" fmla="*/ 58920 w 903079"/>
                  <a:gd name="connsiteY6" fmla="*/ 155418 h 376107"/>
                  <a:gd name="connsiteX7" fmla="*/ 67751 w 903079"/>
                  <a:gd name="connsiteY7" fmla="*/ 162482 h 376107"/>
                  <a:gd name="connsiteX8" fmla="*/ 72166 w 903079"/>
                  <a:gd name="connsiteY8" fmla="*/ 171312 h 376107"/>
                  <a:gd name="connsiteX9" fmla="*/ 79230 w 903079"/>
                  <a:gd name="connsiteY9" fmla="*/ 184557 h 376107"/>
                  <a:gd name="connsiteX10" fmla="*/ 88943 w 903079"/>
                  <a:gd name="connsiteY10" fmla="*/ 195595 h 376107"/>
                  <a:gd name="connsiteX11" fmla="*/ 90709 w 903079"/>
                  <a:gd name="connsiteY11" fmla="*/ 205308 h 376107"/>
                  <a:gd name="connsiteX12" fmla="*/ 86735 w 903079"/>
                  <a:gd name="connsiteY12" fmla="*/ 216787 h 376107"/>
                  <a:gd name="connsiteX13" fmla="*/ 88060 w 903079"/>
                  <a:gd name="connsiteY13" fmla="*/ 223851 h 376107"/>
                  <a:gd name="connsiteX14" fmla="*/ 79230 w 903079"/>
                  <a:gd name="connsiteY14" fmla="*/ 236214 h 376107"/>
                  <a:gd name="connsiteX15" fmla="*/ 81879 w 903079"/>
                  <a:gd name="connsiteY15" fmla="*/ 245485 h 376107"/>
                  <a:gd name="connsiteX16" fmla="*/ 93358 w 903079"/>
                  <a:gd name="connsiteY16" fmla="*/ 253874 h 376107"/>
                  <a:gd name="connsiteX17" fmla="*/ 117200 w 903079"/>
                  <a:gd name="connsiteY17" fmla="*/ 254757 h 376107"/>
                  <a:gd name="connsiteX18" fmla="*/ 130445 w 903079"/>
                  <a:gd name="connsiteY18" fmla="*/ 257847 h 376107"/>
                  <a:gd name="connsiteX19" fmla="*/ 144573 w 903079"/>
                  <a:gd name="connsiteY19" fmla="*/ 257406 h 376107"/>
                  <a:gd name="connsiteX20" fmla="*/ 164882 w 903079"/>
                  <a:gd name="connsiteY20" fmla="*/ 261380 h 376107"/>
                  <a:gd name="connsiteX21" fmla="*/ 175037 w 903079"/>
                  <a:gd name="connsiteY21" fmla="*/ 269768 h 376107"/>
                  <a:gd name="connsiteX22" fmla="*/ 185633 w 903079"/>
                  <a:gd name="connsiteY22" fmla="*/ 274183 h 376107"/>
                  <a:gd name="connsiteX23" fmla="*/ 200645 w 903079"/>
                  <a:gd name="connsiteY23" fmla="*/ 283455 h 376107"/>
                  <a:gd name="connsiteX24" fmla="*/ 214331 w 903079"/>
                  <a:gd name="connsiteY24" fmla="*/ 289195 h 376107"/>
                  <a:gd name="connsiteX25" fmla="*/ 218305 w 903079"/>
                  <a:gd name="connsiteY25" fmla="*/ 298025 h 376107"/>
                  <a:gd name="connsiteX26" fmla="*/ 223603 w 903079"/>
                  <a:gd name="connsiteY26" fmla="*/ 309504 h 376107"/>
                  <a:gd name="connsiteX27" fmla="*/ 229784 w 903079"/>
                  <a:gd name="connsiteY27" fmla="*/ 321866 h 376107"/>
                  <a:gd name="connsiteX28" fmla="*/ 239056 w 903079"/>
                  <a:gd name="connsiteY28" fmla="*/ 330696 h 376107"/>
                  <a:gd name="connsiteX29" fmla="*/ 251418 w 903079"/>
                  <a:gd name="connsiteY29" fmla="*/ 335553 h 376107"/>
                  <a:gd name="connsiteX30" fmla="*/ 278350 w 903079"/>
                  <a:gd name="connsiteY30" fmla="*/ 337319 h 376107"/>
                  <a:gd name="connsiteX31" fmla="*/ 303074 w 903079"/>
                  <a:gd name="connsiteY31" fmla="*/ 340409 h 376107"/>
                  <a:gd name="connsiteX32" fmla="*/ 329565 w 903079"/>
                  <a:gd name="connsiteY32" fmla="*/ 341734 h 376107"/>
                  <a:gd name="connsiteX33" fmla="*/ 346784 w 903079"/>
                  <a:gd name="connsiteY33" fmla="*/ 338202 h 376107"/>
                  <a:gd name="connsiteX34" fmla="*/ 363119 w 903079"/>
                  <a:gd name="connsiteY34" fmla="*/ 341292 h 376107"/>
                  <a:gd name="connsiteX35" fmla="*/ 393584 w 903079"/>
                  <a:gd name="connsiteY35" fmla="*/ 347032 h 376107"/>
                  <a:gd name="connsiteX36" fmla="*/ 410361 w 903079"/>
                  <a:gd name="connsiteY36" fmla="*/ 357628 h 376107"/>
                  <a:gd name="connsiteX37" fmla="*/ 424931 w 903079"/>
                  <a:gd name="connsiteY37" fmla="*/ 360719 h 376107"/>
                  <a:gd name="connsiteX38" fmla="*/ 436851 w 903079"/>
                  <a:gd name="connsiteY38" fmla="*/ 365575 h 376107"/>
                  <a:gd name="connsiteX39" fmla="*/ 449655 w 903079"/>
                  <a:gd name="connsiteY39" fmla="*/ 368224 h 376107"/>
                  <a:gd name="connsiteX40" fmla="*/ 468640 w 903079"/>
                  <a:gd name="connsiteY40" fmla="*/ 369107 h 376107"/>
                  <a:gd name="connsiteX41" fmla="*/ 486300 w 903079"/>
                  <a:gd name="connsiteY41" fmla="*/ 373523 h 376107"/>
                  <a:gd name="connsiteX42" fmla="*/ 496896 w 903079"/>
                  <a:gd name="connsiteY42" fmla="*/ 366017 h 376107"/>
                  <a:gd name="connsiteX43" fmla="*/ 508817 w 903079"/>
                  <a:gd name="connsiteY43" fmla="*/ 359394 h 376107"/>
                  <a:gd name="connsiteX44" fmla="*/ 530893 w 903079"/>
                  <a:gd name="connsiteY44" fmla="*/ 351006 h 376107"/>
                  <a:gd name="connsiteX45" fmla="*/ 556058 w 903079"/>
                  <a:gd name="connsiteY45" fmla="*/ 346149 h 376107"/>
                  <a:gd name="connsiteX46" fmla="*/ 578134 w 903079"/>
                  <a:gd name="connsiteY46" fmla="*/ 346149 h 376107"/>
                  <a:gd name="connsiteX47" fmla="*/ 601534 w 903079"/>
                  <a:gd name="connsiteY47" fmla="*/ 345708 h 376107"/>
                  <a:gd name="connsiteX48" fmla="*/ 621843 w 903079"/>
                  <a:gd name="connsiteY48" fmla="*/ 338643 h 376107"/>
                  <a:gd name="connsiteX49" fmla="*/ 639945 w 903079"/>
                  <a:gd name="connsiteY49" fmla="*/ 330255 h 376107"/>
                  <a:gd name="connsiteX50" fmla="*/ 658047 w 903079"/>
                  <a:gd name="connsiteY50" fmla="*/ 313477 h 376107"/>
                  <a:gd name="connsiteX51" fmla="*/ 675266 w 903079"/>
                  <a:gd name="connsiteY51" fmla="*/ 303764 h 376107"/>
                  <a:gd name="connsiteX52" fmla="*/ 673500 w 903079"/>
                  <a:gd name="connsiteY52" fmla="*/ 292285 h 376107"/>
                  <a:gd name="connsiteX53" fmla="*/ 661579 w 903079"/>
                  <a:gd name="connsiteY53" fmla="*/ 278598 h 376107"/>
                  <a:gd name="connsiteX54" fmla="*/ 665994 w 903079"/>
                  <a:gd name="connsiteY54" fmla="*/ 271093 h 376107"/>
                  <a:gd name="connsiteX55" fmla="*/ 674824 w 903079"/>
                  <a:gd name="connsiteY55" fmla="*/ 256523 h 376107"/>
                  <a:gd name="connsiteX56" fmla="*/ 690277 w 903079"/>
                  <a:gd name="connsiteY56" fmla="*/ 255198 h 376107"/>
                  <a:gd name="connsiteX57" fmla="*/ 703522 w 903079"/>
                  <a:gd name="connsiteY57" fmla="*/ 263587 h 376107"/>
                  <a:gd name="connsiteX58" fmla="*/ 722949 w 903079"/>
                  <a:gd name="connsiteY58" fmla="*/ 265795 h 376107"/>
                  <a:gd name="connsiteX59" fmla="*/ 738843 w 903079"/>
                  <a:gd name="connsiteY59" fmla="*/ 258289 h 376107"/>
                  <a:gd name="connsiteX60" fmla="*/ 754296 w 903079"/>
                  <a:gd name="connsiteY60" fmla="*/ 242836 h 376107"/>
                  <a:gd name="connsiteX61" fmla="*/ 782994 w 903079"/>
                  <a:gd name="connsiteY61" fmla="*/ 243278 h 376107"/>
                  <a:gd name="connsiteX62" fmla="*/ 799329 w 903079"/>
                  <a:gd name="connsiteY62" fmla="*/ 227383 h 376107"/>
                  <a:gd name="connsiteX63" fmla="*/ 816548 w 903079"/>
                  <a:gd name="connsiteY63" fmla="*/ 209282 h 376107"/>
                  <a:gd name="connsiteX64" fmla="*/ 840390 w 903079"/>
                  <a:gd name="connsiteY64" fmla="*/ 202217 h 376107"/>
                  <a:gd name="connsiteX65" fmla="*/ 858933 w 903079"/>
                  <a:gd name="connsiteY65" fmla="*/ 195153 h 376107"/>
                  <a:gd name="connsiteX66" fmla="*/ 876152 w 903079"/>
                  <a:gd name="connsiteY66" fmla="*/ 196036 h 376107"/>
                  <a:gd name="connsiteX67" fmla="*/ 887189 w 903079"/>
                  <a:gd name="connsiteY67" fmla="*/ 201334 h 376107"/>
                  <a:gd name="connsiteX68" fmla="*/ 901759 w 903079"/>
                  <a:gd name="connsiteY68" fmla="*/ 197802 h 376107"/>
                  <a:gd name="connsiteX69" fmla="*/ 897344 w 903079"/>
                  <a:gd name="connsiteY69" fmla="*/ 181908 h 376107"/>
                  <a:gd name="connsiteX70" fmla="*/ 874827 w 903079"/>
                  <a:gd name="connsiteY70" fmla="*/ 162040 h 376107"/>
                  <a:gd name="connsiteX71" fmla="*/ 858491 w 903079"/>
                  <a:gd name="connsiteY71" fmla="*/ 151886 h 376107"/>
                  <a:gd name="connsiteX72" fmla="*/ 841273 w 903079"/>
                  <a:gd name="connsiteY72" fmla="*/ 152769 h 376107"/>
                  <a:gd name="connsiteX73" fmla="*/ 829352 w 903079"/>
                  <a:gd name="connsiteY73" fmla="*/ 162482 h 376107"/>
                  <a:gd name="connsiteX74" fmla="*/ 817431 w 903079"/>
                  <a:gd name="connsiteY74" fmla="*/ 156301 h 376107"/>
                  <a:gd name="connsiteX75" fmla="*/ 795797 w 903079"/>
                  <a:gd name="connsiteY75" fmla="*/ 157184 h 376107"/>
                  <a:gd name="connsiteX76" fmla="*/ 785643 w 903079"/>
                  <a:gd name="connsiteY76" fmla="*/ 160716 h 376107"/>
                  <a:gd name="connsiteX77" fmla="*/ 779903 w 903079"/>
                  <a:gd name="connsiteY77" fmla="*/ 145263 h 376107"/>
                  <a:gd name="connsiteX78" fmla="*/ 787850 w 903079"/>
                  <a:gd name="connsiteY78" fmla="*/ 136874 h 376107"/>
                  <a:gd name="connsiteX79" fmla="*/ 791382 w 903079"/>
                  <a:gd name="connsiteY79" fmla="*/ 122746 h 376107"/>
                  <a:gd name="connsiteX80" fmla="*/ 798888 w 903079"/>
                  <a:gd name="connsiteY80" fmla="*/ 106410 h 376107"/>
                  <a:gd name="connsiteX81" fmla="*/ 811250 w 903079"/>
                  <a:gd name="connsiteY81" fmla="*/ 83999 h 376107"/>
                  <a:gd name="connsiteX82" fmla="*/ 811250 w 903079"/>
                  <a:gd name="connsiteY82" fmla="*/ 83999 h 376107"/>
                  <a:gd name="connsiteX83" fmla="*/ 810438 w 903079"/>
                  <a:gd name="connsiteY83" fmla="*/ 82639 h 376107"/>
                  <a:gd name="connsiteX84" fmla="*/ 810438 w 903079"/>
                  <a:gd name="connsiteY84" fmla="*/ 82639 h 376107"/>
                  <a:gd name="connsiteX85" fmla="*/ 809449 w 903079"/>
                  <a:gd name="connsiteY85" fmla="*/ 81297 h 376107"/>
                  <a:gd name="connsiteX86" fmla="*/ 796203 w 903079"/>
                  <a:gd name="connsiteY86" fmla="*/ 77465 h 376107"/>
                  <a:gd name="connsiteX87" fmla="*/ 787073 w 903079"/>
                  <a:gd name="connsiteY87" fmla="*/ 81880 h 376107"/>
                  <a:gd name="connsiteX88" fmla="*/ 770296 w 903079"/>
                  <a:gd name="connsiteY88" fmla="*/ 80414 h 376107"/>
                  <a:gd name="connsiteX89" fmla="*/ 760883 w 903079"/>
                  <a:gd name="connsiteY89" fmla="*/ 71284 h 376107"/>
                  <a:gd name="connsiteX90" fmla="*/ 744106 w 903079"/>
                  <a:gd name="connsiteY90" fmla="*/ 68335 h 376107"/>
                  <a:gd name="connsiteX91" fmla="*/ 734392 w 903079"/>
                  <a:gd name="connsiteY91" fmla="*/ 71867 h 376107"/>
                  <a:gd name="connsiteX92" fmla="*/ 726445 w 903079"/>
                  <a:gd name="connsiteY92" fmla="*/ 76282 h 376107"/>
                  <a:gd name="connsiteX93" fmla="*/ 715249 w 903079"/>
                  <a:gd name="connsiteY93" fmla="*/ 82763 h 376107"/>
                  <a:gd name="connsiteX94" fmla="*/ 709951 w 903079"/>
                  <a:gd name="connsiteY94" fmla="*/ 91893 h 376107"/>
                  <a:gd name="connsiteX95" fmla="*/ 695240 w 903079"/>
                  <a:gd name="connsiteY95" fmla="*/ 96008 h 376107"/>
                  <a:gd name="connsiteX96" fmla="*/ 682294 w 903079"/>
                  <a:gd name="connsiteY96" fmla="*/ 99240 h 376107"/>
                  <a:gd name="connsiteX97" fmla="*/ 661102 w 903079"/>
                  <a:gd name="connsiteY97" fmla="*/ 101607 h 376107"/>
                  <a:gd name="connsiteX98" fmla="*/ 646091 w 903079"/>
                  <a:gd name="connsiteY98" fmla="*/ 108953 h 376107"/>
                  <a:gd name="connsiteX99" fmla="*/ 618117 w 903079"/>
                  <a:gd name="connsiteY99" fmla="*/ 108671 h 376107"/>
                  <a:gd name="connsiteX100" fmla="*/ 602523 w 903079"/>
                  <a:gd name="connsiteY100" fmla="*/ 102772 h 376107"/>
                  <a:gd name="connsiteX101" fmla="*/ 584280 w 903079"/>
                  <a:gd name="connsiteY101" fmla="*/ 103373 h 376107"/>
                  <a:gd name="connsiteX102" fmla="*/ 572500 w 903079"/>
                  <a:gd name="connsiteY102" fmla="*/ 96591 h 376107"/>
                  <a:gd name="connsiteX103" fmla="*/ 564853 w 903079"/>
                  <a:gd name="connsiteY103" fmla="*/ 84529 h 376107"/>
                  <a:gd name="connsiteX104" fmla="*/ 546310 w 903079"/>
                  <a:gd name="connsiteY104" fmla="*/ 79531 h 376107"/>
                  <a:gd name="connsiteX105" fmla="*/ 532465 w 903079"/>
                  <a:gd name="connsiteY105" fmla="*/ 67169 h 376107"/>
                  <a:gd name="connsiteX106" fmla="*/ 518053 w 903079"/>
                  <a:gd name="connsiteY106" fmla="*/ 68635 h 376107"/>
                  <a:gd name="connsiteX107" fmla="*/ 510689 w 903079"/>
                  <a:gd name="connsiteY107" fmla="*/ 65103 h 376107"/>
                  <a:gd name="connsiteX108" fmla="*/ 500676 w 903079"/>
                  <a:gd name="connsiteY108" fmla="*/ 62454 h 376107"/>
                  <a:gd name="connsiteX109" fmla="*/ 487431 w 903079"/>
                  <a:gd name="connsiteY109" fmla="*/ 60387 h 376107"/>
                  <a:gd name="connsiteX110" fmla="*/ 476835 w 903079"/>
                  <a:gd name="connsiteY110" fmla="*/ 63919 h 376107"/>
                  <a:gd name="connsiteX111" fmla="*/ 465955 w 903079"/>
                  <a:gd name="connsiteY111" fmla="*/ 67169 h 376107"/>
                  <a:gd name="connsiteX112" fmla="*/ 455059 w 903079"/>
                  <a:gd name="connsiteY112" fmla="*/ 73933 h 376107"/>
                  <a:gd name="connsiteX113" fmla="*/ 440048 w 903079"/>
                  <a:gd name="connsiteY113" fmla="*/ 71867 h 376107"/>
                  <a:gd name="connsiteX114" fmla="*/ 423571 w 903079"/>
                  <a:gd name="connsiteY114" fmla="*/ 66569 h 376107"/>
                  <a:gd name="connsiteX115" fmla="*/ 410025 w 903079"/>
                  <a:gd name="connsiteY115" fmla="*/ 59222 h 376107"/>
                  <a:gd name="connsiteX116" fmla="*/ 406193 w 903079"/>
                  <a:gd name="connsiteY116" fmla="*/ 50392 h 376107"/>
                  <a:gd name="connsiteX117" fmla="*/ 402961 w 903079"/>
                  <a:gd name="connsiteY117" fmla="*/ 39495 h 376107"/>
                  <a:gd name="connsiteX118" fmla="*/ 399129 w 903079"/>
                  <a:gd name="connsiteY118" fmla="*/ 29199 h 376107"/>
                  <a:gd name="connsiteX119" fmla="*/ 385001 w 903079"/>
                  <a:gd name="connsiteY119" fmla="*/ 25667 h 376107"/>
                  <a:gd name="connsiteX120" fmla="*/ 372056 w 903079"/>
                  <a:gd name="connsiteY120" fmla="*/ 21252 h 376107"/>
                  <a:gd name="connsiteX121" fmla="*/ 360877 w 903079"/>
                  <a:gd name="connsiteY121" fmla="*/ 15654 h 376107"/>
                  <a:gd name="connsiteX122" fmla="*/ 347331 w 903079"/>
                  <a:gd name="connsiteY122" fmla="*/ 14471 h 376107"/>
                  <a:gd name="connsiteX123" fmla="*/ 335852 w 903079"/>
                  <a:gd name="connsiteY123" fmla="*/ 11539 h 376107"/>
                  <a:gd name="connsiteX124" fmla="*/ 327605 w 903079"/>
                  <a:gd name="connsiteY124" fmla="*/ 7406 h 376107"/>
                  <a:gd name="connsiteX125" fmla="*/ 315543 w 903079"/>
                  <a:gd name="connsiteY125" fmla="*/ 2108 h 376107"/>
                  <a:gd name="connsiteX126" fmla="*/ 309662 w 903079"/>
                  <a:gd name="connsiteY126" fmla="*/ 5941 h 376107"/>
                  <a:gd name="connsiteX127" fmla="*/ 300531 w 903079"/>
                  <a:gd name="connsiteY127" fmla="*/ 12422 h 376107"/>
                  <a:gd name="connsiteX128" fmla="*/ 288469 w 903079"/>
                  <a:gd name="connsiteY128" fmla="*/ 24484 h 376107"/>
                  <a:gd name="connsiteX129" fmla="*/ 283454 w 903079"/>
                  <a:gd name="connsiteY129" fmla="*/ 33614 h 376107"/>
                  <a:gd name="connsiteX130" fmla="*/ 281688 w 903079"/>
                  <a:gd name="connsiteY130" fmla="*/ 42727 h 376107"/>
                  <a:gd name="connsiteX131" fmla="*/ 286703 w 903079"/>
                  <a:gd name="connsiteY131" fmla="*/ 51858 h 376107"/>
                  <a:gd name="connsiteX132" fmla="*/ 293767 w 903079"/>
                  <a:gd name="connsiteY132" fmla="*/ 59805 h 376107"/>
                  <a:gd name="connsiteX133" fmla="*/ 294933 w 903079"/>
                  <a:gd name="connsiteY133" fmla="*/ 67452 h 376107"/>
                  <a:gd name="connsiteX134" fmla="*/ 290518 w 903079"/>
                  <a:gd name="connsiteY134" fmla="*/ 74816 h 376107"/>
                  <a:gd name="connsiteX135" fmla="*/ 281105 w 903079"/>
                  <a:gd name="connsiteY135" fmla="*/ 79814 h 376107"/>
                  <a:gd name="connsiteX136" fmla="*/ 274041 w 903079"/>
                  <a:gd name="connsiteY136" fmla="*/ 85112 h 376107"/>
                  <a:gd name="connsiteX137" fmla="*/ 267560 w 903079"/>
                  <a:gd name="connsiteY137" fmla="*/ 88061 h 376107"/>
                  <a:gd name="connsiteX138" fmla="*/ 264028 w 903079"/>
                  <a:gd name="connsiteY138" fmla="*/ 88944 h 376107"/>
                  <a:gd name="connsiteX139" fmla="*/ 257847 w 903079"/>
                  <a:gd name="connsiteY139" fmla="*/ 84829 h 376107"/>
                  <a:gd name="connsiteX140" fmla="*/ 241369 w 903079"/>
                  <a:gd name="connsiteY140" fmla="*/ 83946 h 376107"/>
                  <a:gd name="connsiteX141" fmla="*/ 232539 w 903079"/>
                  <a:gd name="connsiteY141" fmla="*/ 79231 h 376107"/>
                  <a:gd name="connsiteX142" fmla="*/ 220477 w 903079"/>
                  <a:gd name="connsiteY142" fmla="*/ 82463 h 376107"/>
                  <a:gd name="connsiteX143" fmla="*/ 210464 w 903079"/>
                  <a:gd name="connsiteY143" fmla="*/ 81297 h 376107"/>
                  <a:gd name="connsiteX144" fmla="*/ 200751 w 903079"/>
                  <a:gd name="connsiteY144" fmla="*/ 77465 h 376107"/>
                  <a:gd name="connsiteX145" fmla="*/ 188088 w 903079"/>
                  <a:gd name="connsiteY145" fmla="*/ 74816 h 376107"/>
                  <a:gd name="connsiteX146" fmla="*/ 183673 w 903079"/>
                  <a:gd name="connsiteY146" fmla="*/ 60387 h 376107"/>
                  <a:gd name="connsiteX147" fmla="*/ 160132 w 903079"/>
                  <a:gd name="connsiteY147" fmla="*/ 57456 h 376107"/>
                  <a:gd name="connsiteX148" fmla="*/ 147470 w 903079"/>
                  <a:gd name="connsiteY148" fmla="*/ 54807 h 376107"/>
                  <a:gd name="connsiteX149" fmla="*/ 141889 w 903079"/>
                  <a:gd name="connsiteY149" fmla="*/ 54206 h 376107"/>
                  <a:gd name="connsiteX150" fmla="*/ 135107 w 903079"/>
                  <a:gd name="connsiteY150" fmla="*/ 50975 h 376107"/>
                  <a:gd name="connsiteX151" fmla="*/ 126277 w 903079"/>
                  <a:gd name="connsiteY151" fmla="*/ 48626 h 376107"/>
                  <a:gd name="connsiteX152" fmla="*/ 113915 w 903079"/>
                  <a:gd name="connsiteY152" fmla="*/ 53041 h 376107"/>
                  <a:gd name="connsiteX153" fmla="*/ 104802 w 903079"/>
                  <a:gd name="connsiteY153" fmla="*/ 59805 h 376107"/>
                  <a:gd name="connsiteX154" fmla="*/ 90374 w 903079"/>
                  <a:gd name="connsiteY154" fmla="*/ 64520 h 376107"/>
                  <a:gd name="connsiteX155" fmla="*/ 72713 w 903079"/>
                  <a:gd name="connsiteY155" fmla="*/ 70984 h 376107"/>
                  <a:gd name="connsiteX156" fmla="*/ 57119 w 903079"/>
                  <a:gd name="connsiteY156" fmla="*/ 78348 h 376107"/>
                  <a:gd name="connsiteX157" fmla="*/ 52104 w 903079"/>
                  <a:gd name="connsiteY157" fmla="*/ 86878 h 376107"/>
                  <a:gd name="connsiteX158" fmla="*/ 44757 w 903079"/>
                  <a:gd name="connsiteY158" fmla="*/ 93359 h 376107"/>
                  <a:gd name="connsiteX159" fmla="*/ 32677 w 903079"/>
                  <a:gd name="connsiteY159" fmla="*/ 96891 h 376107"/>
                  <a:gd name="connsiteX160" fmla="*/ 18266 w 903079"/>
                  <a:gd name="connsiteY160" fmla="*/ 97192 h 376107"/>
                  <a:gd name="connsiteX161" fmla="*/ 4421 w 903079"/>
                  <a:gd name="connsiteY161" fmla="*/ 108953 h 376107"/>
                  <a:gd name="connsiteX162" fmla="*/ 3397 w 903079"/>
                  <a:gd name="connsiteY162" fmla="*/ 110172 h 376107"/>
                  <a:gd name="connsiteX163" fmla="*/ 3167 w 903079"/>
                  <a:gd name="connsiteY163" fmla="*/ 110401 h 376107"/>
                  <a:gd name="connsiteX164" fmla="*/ 2196 w 903079"/>
                  <a:gd name="connsiteY164" fmla="*/ 111302 h 376107"/>
                  <a:gd name="connsiteX165" fmla="*/ 2195 w 903079"/>
                  <a:gd name="connsiteY165" fmla="*/ 111302 h 376107"/>
                  <a:gd name="connsiteX166" fmla="*/ 1260 w 903079"/>
                  <a:gd name="connsiteY166" fmla="*/ 111956 h 376107"/>
                  <a:gd name="connsiteX167" fmla="*/ 1136 w 903079"/>
                  <a:gd name="connsiteY167" fmla="*/ 111956 h 376107"/>
                  <a:gd name="connsiteX168" fmla="*/ 182 w 903079"/>
                  <a:gd name="connsiteY168" fmla="*/ 112415 h 376107"/>
                  <a:gd name="connsiteX169" fmla="*/ 641 w 903079"/>
                  <a:gd name="connsiteY169" fmla="*/ 119655 h 37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</a:cxnLst>
                <a:rect l="l" t="t" r="r" b="b"/>
                <a:pathLst>
                  <a:path w="903079" h="376107">
                    <a:moveTo>
                      <a:pt x="641" y="119655"/>
                    </a:moveTo>
                    <a:cubicBezTo>
                      <a:pt x="2407" y="124512"/>
                      <a:pt x="4173" y="124512"/>
                      <a:pt x="5056" y="127603"/>
                    </a:cubicBezTo>
                    <a:cubicBezTo>
                      <a:pt x="5940" y="130693"/>
                      <a:pt x="6823" y="132901"/>
                      <a:pt x="13004" y="135108"/>
                    </a:cubicBezTo>
                    <a:cubicBezTo>
                      <a:pt x="19185" y="137316"/>
                      <a:pt x="20509" y="138199"/>
                      <a:pt x="21392" y="140848"/>
                    </a:cubicBezTo>
                    <a:cubicBezTo>
                      <a:pt x="22275" y="143497"/>
                      <a:pt x="29781" y="151003"/>
                      <a:pt x="35521" y="151444"/>
                    </a:cubicBezTo>
                    <a:cubicBezTo>
                      <a:pt x="41260" y="151886"/>
                      <a:pt x="49207" y="148795"/>
                      <a:pt x="50973" y="151886"/>
                    </a:cubicBezTo>
                    <a:cubicBezTo>
                      <a:pt x="52739" y="154976"/>
                      <a:pt x="55388" y="154535"/>
                      <a:pt x="58920" y="155418"/>
                    </a:cubicBezTo>
                    <a:cubicBezTo>
                      <a:pt x="62453" y="156301"/>
                      <a:pt x="66426" y="160274"/>
                      <a:pt x="67751" y="162482"/>
                    </a:cubicBezTo>
                    <a:cubicBezTo>
                      <a:pt x="69075" y="164689"/>
                      <a:pt x="71724" y="166897"/>
                      <a:pt x="72166" y="171312"/>
                    </a:cubicBezTo>
                    <a:cubicBezTo>
                      <a:pt x="72295" y="176595"/>
                      <a:pt x="74915" y="181506"/>
                      <a:pt x="79230" y="184557"/>
                    </a:cubicBezTo>
                    <a:cubicBezTo>
                      <a:pt x="84969" y="188972"/>
                      <a:pt x="83645" y="193387"/>
                      <a:pt x="88943" y="195595"/>
                    </a:cubicBezTo>
                    <a:cubicBezTo>
                      <a:pt x="94241" y="197802"/>
                      <a:pt x="96890" y="202659"/>
                      <a:pt x="90709" y="205308"/>
                    </a:cubicBezTo>
                    <a:cubicBezTo>
                      <a:pt x="84528" y="207957"/>
                      <a:pt x="83645" y="214580"/>
                      <a:pt x="86735" y="216787"/>
                    </a:cubicBezTo>
                    <a:cubicBezTo>
                      <a:pt x="89826" y="218995"/>
                      <a:pt x="93800" y="219878"/>
                      <a:pt x="88060" y="223851"/>
                    </a:cubicBezTo>
                    <a:cubicBezTo>
                      <a:pt x="82320" y="227825"/>
                      <a:pt x="79671" y="232240"/>
                      <a:pt x="79230" y="236214"/>
                    </a:cubicBezTo>
                    <a:cubicBezTo>
                      <a:pt x="78788" y="240187"/>
                      <a:pt x="74815" y="241953"/>
                      <a:pt x="81879" y="245485"/>
                    </a:cubicBezTo>
                    <a:cubicBezTo>
                      <a:pt x="88943" y="249017"/>
                      <a:pt x="85411" y="252991"/>
                      <a:pt x="93358" y="253874"/>
                    </a:cubicBezTo>
                    <a:cubicBezTo>
                      <a:pt x="101305" y="254757"/>
                      <a:pt x="111460" y="252991"/>
                      <a:pt x="117200" y="254757"/>
                    </a:cubicBezTo>
                    <a:cubicBezTo>
                      <a:pt x="122939" y="256523"/>
                      <a:pt x="124705" y="257847"/>
                      <a:pt x="130445" y="257847"/>
                    </a:cubicBezTo>
                    <a:cubicBezTo>
                      <a:pt x="136184" y="257847"/>
                      <a:pt x="139716" y="256964"/>
                      <a:pt x="144573" y="257406"/>
                    </a:cubicBezTo>
                    <a:cubicBezTo>
                      <a:pt x="149430" y="257847"/>
                      <a:pt x="161350" y="255640"/>
                      <a:pt x="164882" y="261380"/>
                    </a:cubicBezTo>
                    <a:cubicBezTo>
                      <a:pt x="168414" y="267119"/>
                      <a:pt x="170622" y="268444"/>
                      <a:pt x="175037" y="269768"/>
                    </a:cubicBezTo>
                    <a:cubicBezTo>
                      <a:pt x="179452" y="271093"/>
                      <a:pt x="182984" y="271093"/>
                      <a:pt x="185633" y="274183"/>
                    </a:cubicBezTo>
                    <a:cubicBezTo>
                      <a:pt x="188282" y="277274"/>
                      <a:pt x="194022" y="282572"/>
                      <a:pt x="200645" y="283455"/>
                    </a:cubicBezTo>
                    <a:cubicBezTo>
                      <a:pt x="207267" y="284338"/>
                      <a:pt x="212124" y="284779"/>
                      <a:pt x="214331" y="289195"/>
                    </a:cubicBezTo>
                    <a:cubicBezTo>
                      <a:pt x="216539" y="293610"/>
                      <a:pt x="213448" y="294934"/>
                      <a:pt x="218305" y="298025"/>
                    </a:cubicBezTo>
                    <a:cubicBezTo>
                      <a:pt x="223161" y="301115"/>
                      <a:pt x="223161" y="304647"/>
                      <a:pt x="223603" y="309504"/>
                    </a:cubicBezTo>
                    <a:cubicBezTo>
                      <a:pt x="224044" y="314361"/>
                      <a:pt x="224927" y="317893"/>
                      <a:pt x="229784" y="321866"/>
                    </a:cubicBezTo>
                    <a:cubicBezTo>
                      <a:pt x="234641" y="325840"/>
                      <a:pt x="235524" y="323191"/>
                      <a:pt x="239056" y="330696"/>
                    </a:cubicBezTo>
                    <a:cubicBezTo>
                      <a:pt x="242588" y="338202"/>
                      <a:pt x="245237" y="335994"/>
                      <a:pt x="251418" y="335553"/>
                    </a:cubicBezTo>
                    <a:cubicBezTo>
                      <a:pt x="257599" y="335111"/>
                      <a:pt x="269520" y="332462"/>
                      <a:pt x="278350" y="337319"/>
                    </a:cubicBezTo>
                    <a:cubicBezTo>
                      <a:pt x="287180" y="342176"/>
                      <a:pt x="297335" y="340409"/>
                      <a:pt x="303074" y="340409"/>
                    </a:cubicBezTo>
                    <a:cubicBezTo>
                      <a:pt x="308814" y="340409"/>
                      <a:pt x="321618" y="345266"/>
                      <a:pt x="329565" y="341734"/>
                    </a:cubicBezTo>
                    <a:cubicBezTo>
                      <a:pt x="337512" y="338202"/>
                      <a:pt x="341486" y="337760"/>
                      <a:pt x="346784" y="338202"/>
                    </a:cubicBezTo>
                    <a:cubicBezTo>
                      <a:pt x="352082" y="338643"/>
                      <a:pt x="356938" y="338643"/>
                      <a:pt x="363119" y="341292"/>
                    </a:cubicBezTo>
                    <a:cubicBezTo>
                      <a:pt x="369301" y="343942"/>
                      <a:pt x="382546" y="338643"/>
                      <a:pt x="393584" y="347032"/>
                    </a:cubicBezTo>
                    <a:cubicBezTo>
                      <a:pt x="404621" y="355421"/>
                      <a:pt x="404180" y="357628"/>
                      <a:pt x="410361" y="357628"/>
                    </a:cubicBezTo>
                    <a:cubicBezTo>
                      <a:pt x="416542" y="357628"/>
                      <a:pt x="417425" y="360719"/>
                      <a:pt x="424931" y="360719"/>
                    </a:cubicBezTo>
                    <a:cubicBezTo>
                      <a:pt x="432436" y="360719"/>
                      <a:pt x="431995" y="362485"/>
                      <a:pt x="436851" y="365575"/>
                    </a:cubicBezTo>
                    <a:cubicBezTo>
                      <a:pt x="441708" y="368666"/>
                      <a:pt x="443474" y="369107"/>
                      <a:pt x="449655" y="368224"/>
                    </a:cubicBezTo>
                    <a:cubicBezTo>
                      <a:pt x="455836" y="367341"/>
                      <a:pt x="462900" y="362926"/>
                      <a:pt x="468640" y="369107"/>
                    </a:cubicBezTo>
                    <a:cubicBezTo>
                      <a:pt x="474380" y="375289"/>
                      <a:pt x="481444" y="378821"/>
                      <a:pt x="486300" y="373523"/>
                    </a:cubicBezTo>
                    <a:cubicBezTo>
                      <a:pt x="491157" y="368224"/>
                      <a:pt x="491157" y="366017"/>
                      <a:pt x="496896" y="366017"/>
                    </a:cubicBezTo>
                    <a:cubicBezTo>
                      <a:pt x="502636" y="366017"/>
                      <a:pt x="500870" y="359836"/>
                      <a:pt x="508817" y="359394"/>
                    </a:cubicBezTo>
                    <a:cubicBezTo>
                      <a:pt x="516764" y="358953"/>
                      <a:pt x="524270" y="352330"/>
                      <a:pt x="530893" y="351006"/>
                    </a:cubicBezTo>
                    <a:cubicBezTo>
                      <a:pt x="537515" y="349681"/>
                      <a:pt x="549877" y="346149"/>
                      <a:pt x="556058" y="346149"/>
                    </a:cubicBezTo>
                    <a:cubicBezTo>
                      <a:pt x="562240" y="346149"/>
                      <a:pt x="565772" y="344825"/>
                      <a:pt x="578134" y="346149"/>
                    </a:cubicBezTo>
                    <a:cubicBezTo>
                      <a:pt x="590496" y="347474"/>
                      <a:pt x="595794" y="347474"/>
                      <a:pt x="601534" y="345708"/>
                    </a:cubicBezTo>
                    <a:cubicBezTo>
                      <a:pt x="607273" y="343942"/>
                      <a:pt x="614779" y="338643"/>
                      <a:pt x="621843" y="338643"/>
                    </a:cubicBezTo>
                    <a:cubicBezTo>
                      <a:pt x="628907" y="338643"/>
                      <a:pt x="633322" y="335994"/>
                      <a:pt x="639945" y="330255"/>
                    </a:cubicBezTo>
                    <a:cubicBezTo>
                      <a:pt x="646568" y="324515"/>
                      <a:pt x="645243" y="317010"/>
                      <a:pt x="658047" y="313477"/>
                    </a:cubicBezTo>
                    <a:cubicBezTo>
                      <a:pt x="670851" y="309945"/>
                      <a:pt x="671734" y="305972"/>
                      <a:pt x="675266" y="303764"/>
                    </a:cubicBezTo>
                    <a:cubicBezTo>
                      <a:pt x="678798" y="301557"/>
                      <a:pt x="681005" y="296259"/>
                      <a:pt x="673500" y="292285"/>
                    </a:cubicBezTo>
                    <a:cubicBezTo>
                      <a:pt x="665994" y="288312"/>
                      <a:pt x="660696" y="281247"/>
                      <a:pt x="661579" y="278598"/>
                    </a:cubicBezTo>
                    <a:cubicBezTo>
                      <a:pt x="662462" y="275949"/>
                      <a:pt x="662462" y="273300"/>
                      <a:pt x="665994" y="271093"/>
                    </a:cubicBezTo>
                    <a:cubicBezTo>
                      <a:pt x="669526" y="268885"/>
                      <a:pt x="667760" y="257847"/>
                      <a:pt x="674824" y="256523"/>
                    </a:cubicBezTo>
                    <a:cubicBezTo>
                      <a:pt x="681888" y="255198"/>
                      <a:pt x="683654" y="249900"/>
                      <a:pt x="690277" y="255198"/>
                    </a:cubicBezTo>
                    <a:cubicBezTo>
                      <a:pt x="696900" y="260497"/>
                      <a:pt x="696900" y="262704"/>
                      <a:pt x="703522" y="263587"/>
                    </a:cubicBezTo>
                    <a:cubicBezTo>
                      <a:pt x="710145" y="264470"/>
                      <a:pt x="715884" y="268002"/>
                      <a:pt x="722949" y="265795"/>
                    </a:cubicBezTo>
                    <a:cubicBezTo>
                      <a:pt x="730013" y="263587"/>
                      <a:pt x="733545" y="259613"/>
                      <a:pt x="738843" y="258289"/>
                    </a:cubicBezTo>
                    <a:cubicBezTo>
                      <a:pt x="744141" y="256964"/>
                      <a:pt x="747231" y="242836"/>
                      <a:pt x="754296" y="242836"/>
                    </a:cubicBezTo>
                    <a:cubicBezTo>
                      <a:pt x="761360" y="242836"/>
                      <a:pt x="774605" y="249017"/>
                      <a:pt x="782994" y="243278"/>
                    </a:cubicBezTo>
                    <a:cubicBezTo>
                      <a:pt x="791382" y="237538"/>
                      <a:pt x="795797" y="236214"/>
                      <a:pt x="799329" y="227383"/>
                    </a:cubicBezTo>
                    <a:cubicBezTo>
                      <a:pt x="802861" y="218553"/>
                      <a:pt x="804627" y="210606"/>
                      <a:pt x="816548" y="209282"/>
                    </a:cubicBezTo>
                    <a:cubicBezTo>
                      <a:pt x="828469" y="207957"/>
                      <a:pt x="831559" y="201776"/>
                      <a:pt x="840390" y="202217"/>
                    </a:cubicBezTo>
                    <a:cubicBezTo>
                      <a:pt x="849220" y="202659"/>
                      <a:pt x="852310" y="195153"/>
                      <a:pt x="858933" y="195153"/>
                    </a:cubicBezTo>
                    <a:cubicBezTo>
                      <a:pt x="865556" y="195153"/>
                      <a:pt x="872178" y="193387"/>
                      <a:pt x="876152" y="196036"/>
                    </a:cubicBezTo>
                    <a:cubicBezTo>
                      <a:pt x="880125" y="198685"/>
                      <a:pt x="880125" y="203983"/>
                      <a:pt x="887189" y="201334"/>
                    </a:cubicBezTo>
                    <a:cubicBezTo>
                      <a:pt x="894254" y="198685"/>
                      <a:pt x="899552" y="200451"/>
                      <a:pt x="901759" y="197802"/>
                    </a:cubicBezTo>
                    <a:cubicBezTo>
                      <a:pt x="903967" y="195153"/>
                      <a:pt x="903967" y="186765"/>
                      <a:pt x="897344" y="181908"/>
                    </a:cubicBezTo>
                    <a:cubicBezTo>
                      <a:pt x="890722" y="177051"/>
                      <a:pt x="877918" y="167338"/>
                      <a:pt x="874827" y="162040"/>
                    </a:cubicBezTo>
                    <a:cubicBezTo>
                      <a:pt x="871737" y="156742"/>
                      <a:pt x="861582" y="153210"/>
                      <a:pt x="858491" y="151886"/>
                    </a:cubicBezTo>
                    <a:cubicBezTo>
                      <a:pt x="855401" y="150561"/>
                      <a:pt x="844805" y="149236"/>
                      <a:pt x="841273" y="152769"/>
                    </a:cubicBezTo>
                    <a:cubicBezTo>
                      <a:pt x="837741" y="156301"/>
                      <a:pt x="834650" y="162923"/>
                      <a:pt x="829352" y="162482"/>
                    </a:cubicBezTo>
                    <a:cubicBezTo>
                      <a:pt x="824054" y="162040"/>
                      <a:pt x="823612" y="154535"/>
                      <a:pt x="817431" y="156301"/>
                    </a:cubicBezTo>
                    <a:cubicBezTo>
                      <a:pt x="811250" y="158067"/>
                      <a:pt x="797563" y="154535"/>
                      <a:pt x="795797" y="157184"/>
                    </a:cubicBezTo>
                    <a:cubicBezTo>
                      <a:pt x="794031" y="159833"/>
                      <a:pt x="792707" y="166897"/>
                      <a:pt x="785643" y="160716"/>
                    </a:cubicBezTo>
                    <a:cubicBezTo>
                      <a:pt x="778579" y="154535"/>
                      <a:pt x="773280" y="146587"/>
                      <a:pt x="779903" y="145263"/>
                    </a:cubicBezTo>
                    <a:cubicBezTo>
                      <a:pt x="786526" y="143938"/>
                      <a:pt x="787850" y="144821"/>
                      <a:pt x="787850" y="136874"/>
                    </a:cubicBezTo>
                    <a:cubicBezTo>
                      <a:pt x="787850" y="128927"/>
                      <a:pt x="786084" y="127603"/>
                      <a:pt x="791382" y="122746"/>
                    </a:cubicBezTo>
                    <a:cubicBezTo>
                      <a:pt x="796680" y="117889"/>
                      <a:pt x="793590" y="110825"/>
                      <a:pt x="798888" y="106410"/>
                    </a:cubicBezTo>
                    <a:cubicBezTo>
                      <a:pt x="803232" y="102772"/>
                      <a:pt x="806411" y="91381"/>
                      <a:pt x="811250" y="83999"/>
                    </a:cubicBezTo>
                    <a:lnTo>
                      <a:pt x="811250" y="83999"/>
                    </a:lnTo>
                    <a:cubicBezTo>
                      <a:pt x="811003" y="83540"/>
                      <a:pt x="810738" y="83099"/>
                      <a:pt x="810438" y="82639"/>
                    </a:cubicBezTo>
                    <a:lnTo>
                      <a:pt x="810438" y="82639"/>
                    </a:lnTo>
                    <a:cubicBezTo>
                      <a:pt x="810137" y="82171"/>
                      <a:pt x="809807" y="81723"/>
                      <a:pt x="809449" y="81297"/>
                    </a:cubicBezTo>
                    <a:cubicBezTo>
                      <a:pt x="806200" y="77465"/>
                      <a:pt x="801502" y="78348"/>
                      <a:pt x="796203" y="77465"/>
                    </a:cubicBezTo>
                    <a:cubicBezTo>
                      <a:pt x="790905" y="76582"/>
                      <a:pt x="789722" y="79231"/>
                      <a:pt x="787073" y="81880"/>
                    </a:cubicBezTo>
                    <a:cubicBezTo>
                      <a:pt x="784424" y="84529"/>
                      <a:pt x="775594" y="83646"/>
                      <a:pt x="770296" y="80414"/>
                    </a:cubicBezTo>
                    <a:cubicBezTo>
                      <a:pt x="764998" y="77182"/>
                      <a:pt x="768830" y="74233"/>
                      <a:pt x="760883" y="71284"/>
                    </a:cubicBezTo>
                    <a:cubicBezTo>
                      <a:pt x="752936" y="68335"/>
                      <a:pt x="750569" y="68052"/>
                      <a:pt x="744106" y="68335"/>
                    </a:cubicBezTo>
                    <a:cubicBezTo>
                      <a:pt x="737642" y="68617"/>
                      <a:pt x="738807" y="68935"/>
                      <a:pt x="734392" y="71867"/>
                    </a:cubicBezTo>
                    <a:cubicBezTo>
                      <a:pt x="729977" y="74798"/>
                      <a:pt x="732326" y="75116"/>
                      <a:pt x="726445" y="76282"/>
                    </a:cubicBezTo>
                    <a:cubicBezTo>
                      <a:pt x="720564" y="77447"/>
                      <a:pt x="720847" y="80414"/>
                      <a:pt x="715249" y="82763"/>
                    </a:cubicBezTo>
                    <a:cubicBezTo>
                      <a:pt x="709651" y="85112"/>
                      <a:pt x="710834" y="87178"/>
                      <a:pt x="709951" y="91893"/>
                    </a:cubicBezTo>
                    <a:cubicBezTo>
                      <a:pt x="709068" y="96609"/>
                      <a:pt x="701421" y="96008"/>
                      <a:pt x="695240" y="96008"/>
                    </a:cubicBezTo>
                    <a:cubicBezTo>
                      <a:pt x="689058" y="96008"/>
                      <a:pt x="688175" y="98357"/>
                      <a:pt x="682294" y="99240"/>
                    </a:cubicBezTo>
                    <a:cubicBezTo>
                      <a:pt x="675317" y="100666"/>
                      <a:pt x="668223" y="101458"/>
                      <a:pt x="661102" y="101607"/>
                    </a:cubicBezTo>
                    <a:cubicBezTo>
                      <a:pt x="651672" y="101607"/>
                      <a:pt x="653155" y="108671"/>
                      <a:pt x="646091" y="108953"/>
                    </a:cubicBezTo>
                    <a:cubicBezTo>
                      <a:pt x="639027" y="109236"/>
                      <a:pt x="625781" y="108671"/>
                      <a:pt x="618117" y="108671"/>
                    </a:cubicBezTo>
                    <a:cubicBezTo>
                      <a:pt x="610452" y="108671"/>
                      <a:pt x="610470" y="106605"/>
                      <a:pt x="602523" y="102772"/>
                    </a:cubicBezTo>
                    <a:cubicBezTo>
                      <a:pt x="594576" y="98940"/>
                      <a:pt x="591044" y="102772"/>
                      <a:pt x="584280" y="103373"/>
                    </a:cubicBezTo>
                    <a:cubicBezTo>
                      <a:pt x="577516" y="103973"/>
                      <a:pt x="577498" y="98657"/>
                      <a:pt x="572500" y="96591"/>
                    </a:cubicBezTo>
                    <a:cubicBezTo>
                      <a:pt x="567502" y="94525"/>
                      <a:pt x="565436" y="91593"/>
                      <a:pt x="564853" y="84529"/>
                    </a:cubicBezTo>
                    <a:cubicBezTo>
                      <a:pt x="564270" y="77465"/>
                      <a:pt x="553374" y="79531"/>
                      <a:pt x="546310" y="79531"/>
                    </a:cubicBezTo>
                    <a:cubicBezTo>
                      <a:pt x="539246" y="79531"/>
                      <a:pt x="537763" y="71867"/>
                      <a:pt x="532465" y="67169"/>
                    </a:cubicBezTo>
                    <a:cubicBezTo>
                      <a:pt x="527166" y="62471"/>
                      <a:pt x="523352" y="68335"/>
                      <a:pt x="518053" y="68635"/>
                    </a:cubicBezTo>
                    <a:cubicBezTo>
                      <a:pt x="512755" y="68935"/>
                      <a:pt x="513921" y="65986"/>
                      <a:pt x="510689" y="65103"/>
                    </a:cubicBezTo>
                    <a:cubicBezTo>
                      <a:pt x="507457" y="64220"/>
                      <a:pt x="505091" y="65103"/>
                      <a:pt x="500676" y="62454"/>
                    </a:cubicBezTo>
                    <a:cubicBezTo>
                      <a:pt x="496261" y="59805"/>
                      <a:pt x="494495" y="60387"/>
                      <a:pt x="487431" y="60387"/>
                    </a:cubicBezTo>
                    <a:cubicBezTo>
                      <a:pt x="480367" y="60387"/>
                      <a:pt x="481850" y="63637"/>
                      <a:pt x="476835" y="63919"/>
                    </a:cubicBezTo>
                    <a:cubicBezTo>
                      <a:pt x="471818" y="64202"/>
                      <a:pt x="472137" y="63919"/>
                      <a:pt x="465955" y="67169"/>
                    </a:cubicBezTo>
                    <a:cubicBezTo>
                      <a:pt x="459774" y="70418"/>
                      <a:pt x="459774" y="73050"/>
                      <a:pt x="455059" y="73933"/>
                    </a:cubicBezTo>
                    <a:cubicBezTo>
                      <a:pt x="450344" y="74816"/>
                      <a:pt x="444763" y="75116"/>
                      <a:pt x="440048" y="71867"/>
                    </a:cubicBezTo>
                    <a:cubicBezTo>
                      <a:pt x="435333" y="68617"/>
                      <a:pt x="432684" y="68935"/>
                      <a:pt x="423571" y="66569"/>
                    </a:cubicBezTo>
                    <a:cubicBezTo>
                      <a:pt x="414458" y="64202"/>
                      <a:pt x="414440" y="61871"/>
                      <a:pt x="410025" y="59222"/>
                    </a:cubicBezTo>
                    <a:cubicBezTo>
                      <a:pt x="405610" y="56573"/>
                      <a:pt x="406793" y="55089"/>
                      <a:pt x="406193" y="50392"/>
                    </a:cubicBezTo>
                    <a:cubicBezTo>
                      <a:pt x="405592" y="45694"/>
                      <a:pt x="405310" y="41844"/>
                      <a:pt x="402961" y="39495"/>
                    </a:cubicBezTo>
                    <a:cubicBezTo>
                      <a:pt x="400612" y="37146"/>
                      <a:pt x="400612" y="33614"/>
                      <a:pt x="399129" y="29199"/>
                    </a:cubicBezTo>
                    <a:cubicBezTo>
                      <a:pt x="397645" y="24784"/>
                      <a:pt x="391782" y="25367"/>
                      <a:pt x="385001" y="25667"/>
                    </a:cubicBezTo>
                    <a:cubicBezTo>
                      <a:pt x="378219" y="25967"/>
                      <a:pt x="376171" y="21535"/>
                      <a:pt x="372056" y="21252"/>
                    </a:cubicBezTo>
                    <a:cubicBezTo>
                      <a:pt x="367941" y="20970"/>
                      <a:pt x="364409" y="18603"/>
                      <a:pt x="360877" y="15654"/>
                    </a:cubicBezTo>
                    <a:cubicBezTo>
                      <a:pt x="357345" y="12705"/>
                      <a:pt x="354095" y="14188"/>
                      <a:pt x="347331" y="14471"/>
                    </a:cubicBezTo>
                    <a:cubicBezTo>
                      <a:pt x="340567" y="14753"/>
                      <a:pt x="337918" y="14771"/>
                      <a:pt x="335852" y="11539"/>
                    </a:cubicBezTo>
                    <a:cubicBezTo>
                      <a:pt x="333786" y="8307"/>
                      <a:pt x="332320" y="8289"/>
                      <a:pt x="327605" y="7406"/>
                    </a:cubicBezTo>
                    <a:cubicBezTo>
                      <a:pt x="322890" y="6523"/>
                      <a:pt x="320841" y="7124"/>
                      <a:pt x="315543" y="2108"/>
                    </a:cubicBezTo>
                    <a:cubicBezTo>
                      <a:pt x="310245" y="-2907"/>
                      <a:pt x="310545" y="2108"/>
                      <a:pt x="309662" y="5941"/>
                    </a:cubicBezTo>
                    <a:cubicBezTo>
                      <a:pt x="308779" y="9773"/>
                      <a:pt x="307013" y="10055"/>
                      <a:pt x="300531" y="12422"/>
                    </a:cubicBezTo>
                    <a:cubicBezTo>
                      <a:pt x="294050" y="14788"/>
                      <a:pt x="292584" y="23301"/>
                      <a:pt x="288469" y="24484"/>
                    </a:cubicBezTo>
                    <a:cubicBezTo>
                      <a:pt x="284354" y="25667"/>
                      <a:pt x="285820" y="30082"/>
                      <a:pt x="283454" y="33614"/>
                    </a:cubicBezTo>
                    <a:cubicBezTo>
                      <a:pt x="281087" y="37146"/>
                      <a:pt x="281405" y="38612"/>
                      <a:pt x="281688" y="42727"/>
                    </a:cubicBezTo>
                    <a:cubicBezTo>
                      <a:pt x="281970" y="46842"/>
                      <a:pt x="285520" y="47743"/>
                      <a:pt x="286703" y="51858"/>
                    </a:cubicBezTo>
                    <a:cubicBezTo>
                      <a:pt x="287886" y="55972"/>
                      <a:pt x="289052" y="56855"/>
                      <a:pt x="293767" y="59805"/>
                    </a:cubicBezTo>
                    <a:cubicBezTo>
                      <a:pt x="298483" y="62754"/>
                      <a:pt x="298465" y="65403"/>
                      <a:pt x="294933" y="67452"/>
                    </a:cubicBezTo>
                    <a:cubicBezTo>
                      <a:pt x="291401" y="69500"/>
                      <a:pt x="292584" y="70701"/>
                      <a:pt x="290518" y="74816"/>
                    </a:cubicBezTo>
                    <a:cubicBezTo>
                      <a:pt x="288452" y="78931"/>
                      <a:pt x="286403" y="78931"/>
                      <a:pt x="281105" y="79814"/>
                    </a:cubicBezTo>
                    <a:cubicBezTo>
                      <a:pt x="275807" y="80697"/>
                      <a:pt x="275807" y="82463"/>
                      <a:pt x="274041" y="85112"/>
                    </a:cubicBezTo>
                    <a:cubicBezTo>
                      <a:pt x="272275" y="87761"/>
                      <a:pt x="268743" y="85995"/>
                      <a:pt x="267560" y="88061"/>
                    </a:cubicBezTo>
                    <a:cubicBezTo>
                      <a:pt x="266377" y="90127"/>
                      <a:pt x="266094" y="91593"/>
                      <a:pt x="264028" y="88944"/>
                    </a:cubicBezTo>
                    <a:cubicBezTo>
                      <a:pt x="261962" y="86295"/>
                      <a:pt x="259613" y="88644"/>
                      <a:pt x="257847" y="84829"/>
                    </a:cubicBezTo>
                    <a:cubicBezTo>
                      <a:pt x="256081" y="81015"/>
                      <a:pt x="247550" y="83946"/>
                      <a:pt x="241369" y="83946"/>
                    </a:cubicBezTo>
                    <a:cubicBezTo>
                      <a:pt x="235188" y="83946"/>
                      <a:pt x="237537" y="80697"/>
                      <a:pt x="232539" y="79231"/>
                    </a:cubicBezTo>
                    <a:cubicBezTo>
                      <a:pt x="228235" y="77753"/>
                      <a:pt x="223465" y="79031"/>
                      <a:pt x="220477" y="82463"/>
                    </a:cubicBezTo>
                    <a:cubicBezTo>
                      <a:pt x="217528" y="85695"/>
                      <a:pt x="213996" y="83346"/>
                      <a:pt x="210464" y="81297"/>
                    </a:cubicBezTo>
                    <a:cubicBezTo>
                      <a:pt x="206932" y="79249"/>
                      <a:pt x="203700" y="81580"/>
                      <a:pt x="200751" y="77465"/>
                    </a:cubicBezTo>
                    <a:cubicBezTo>
                      <a:pt x="197801" y="73350"/>
                      <a:pt x="193104" y="76582"/>
                      <a:pt x="188088" y="74816"/>
                    </a:cubicBezTo>
                    <a:cubicBezTo>
                      <a:pt x="183072" y="73050"/>
                      <a:pt x="182207" y="65403"/>
                      <a:pt x="183673" y="60387"/>
                    </a:cubicBezTo>
                    <a:cubicBezTo>
                      <a:pt x="185139" y="55372"/>
                      <a:pt x="169262" y="57456"/>
                      <a:pt x="160132" y="57456"/>
                    </a:cubicBezTo>
                    <a:cubicBezTo>
                      <a:pt x="151002" y="57456"/>
                      <a:pt x="148953" y="57738"/>
                      <a:pt x="147470" y="54807"/>
                    </a:cubicBezTo>
                    <a:cubicBezTo>
                      <a:pt x="145986" y="51875"/>
                      <a:pt x="144821" y="53041"/>
                      <a:pt x="141889" y="54206"/>
                    </a:cubicBezTo>
                    <a:cubicBezTo>
                      <a:pt x="138957" y="55372"/>
                      <a:pt x="135407" y="53924"/>
                      <a:pt x="135107" y="50975"/>
                    </a:cubicBezTo>
                    <a:cubicBezTo>
                      <a:pt x="134807" y="48025"/>
                      <a:pt x="131875" y="48325"/>
                      <a:pt x="126277" y="48626"/>
                    </a:cubicBezTo>
                    <a:cubicBezTo>
                      <a:pt x="120679" y="48926"/>
                      <a:pt x="121579" y="53323"/>
                      <a:pt x="113915" y="53041"/>
                    </a:cubicBezTo>
                    <a:cubicBezTo>
                      <a:pt x="106250" y="52758"/>
                      <a:pt x="110983" y="60105"/>
                      <a:pt x="104802" y="59805"/>
                    </a:cubicBezTo>
                    <a:cubicBezTo>
                      <a:pt x="98621" y="59504"/>
                      <a:pt x="94489" y="60688"/>
                      <a:pt x="90374" y="64520"/>
                    </a:cubicBezTo>
                    <a:cubicBezTo>
                      <a:pt x="86259" y="68352"/>
                      <a:pt x="80660" y="70701"/>
                      <a:pt x="72713" y="70984"/>
                    </a:cubicBezTo>
                    <a:cubicBezTo>
                      <a:pt x="64766" y="71266"/>
                      <a:pt x="63000" y="78348"/>
                      <a:pt x="57119" y="78348"/>
                    </a:cubicBezTo>
                    <a:cubicBezTo>
                      <a:pt x="51238" y="78348"/>
                      <a:pt x="53287" y="83346"/>
                      <a:pt x="52104" y="86878"/>
                    </a:cubicBezTo>
                    <a:cubicBezTo>
                      <a:pt x="50921" y="90410"/>
                      <a:pt x="49172" y="94543"/>
                      <a:pt x="44757" y="93359"/>
                    </a:cubicBezTo>
                    <a:cubicBezTo>
                      <a:pt x="40342" y="92176"/>
                      <a:pt x="37976" y="93359"/>
                      <a:pt x="32677" y="96891"/>
                    </a:cubicBezTo>
                    <a:cubicBezTo>
                      <a:pt x="27379" y="100423"/>
                      <a:pt x="23564" y="97192"/>
                      <a:pt x="18266" y="97192"/>
                    </a:cubicBezTo>
                    <a:cubicBezTo>
                      <a:pt x="12968" y="97192"/>
                      <a:pt x="8553" y="103655"/>
                      <a:pt x="4421" y="108953"/>
                    </a:cubicBezTo>
                    <a:cubicBezTo>
                      <a:pt x="4067" y="109412"/>
                      <a:pt x="3732" y="109801"/>
                      <a:pt x="3397" y="110172"/>
                    </a:cubicBezTo>
                    <a:cubicBezTo>
                      <a:pt x="3315" y="110244"/>
                      <a:pt x="3239" y="110321"/>
                      <a:pt x="3167" y="110401"/>
                    </a:cubicBezTo>
                    <a:cubicBezTo>
                      <a:pt x="2866" y="110726"/>
                      <a:pt x="2542" y="111027"/>
                      <a:pt x="2196" y="111302"/>
                    </a:cubicBezTo>
                    <a:lnTo>
                      <a:pt x="2195" y="111302"/>
                    </a:lnTo>
                    <a:cubicBezTo>
                      <a:pt x="1901" y="111545"/>
                      <a:pt x="1588" y="111763"/>
                      <a:pt x="1260" y="111956"/>
                    </a:cubicBezTo>
                    <a:lnTo>
                      <a:pt x="1136" y="111956"/>
                    </a:lnTo>
                    <a:cubicBezTo>
                      <a:pt x="832" y="112137"/>
                      <a:pt x="513" y="112291"/>
                      <a:pt x="182" y="112415"/>
                    </a:cubicBezTo>
                    <a:cubicBezTo>
                      <a:pt x="-168" y="114834"/>
                      <a:pt x="-11" y="117300"/>
                      <a:pt x="641" y="1196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345D7588-FFE6-44DC-A755-B301F26183FE}"/>
                  </a:ext>
                </a:extLst>
              </p:cNvPr>
              <p:cNvSpPr/>
              <p:nvPr/>
            </p:nvSpPr>
            <p:spPr>
              <a:xfrm>
                <a:off x="8236148" y="3823800"/>
                <a:ext cx="130574" cy="166007"/>
              </a:xfrm>
              <a:custGeom>
                <a:avLst/>
                <a:gdLst>
                  <a:gd name="connsiteX0" fmla="*/ 118854 w 130574"/>
                  <a:gd name="connsiteY0" fmla="*/ 155852 h 166007"/>
                  <a:gd name="connsiteX1" fmla="*/ 128868 w 130574"/>
                  <a:gd name="connsiteY1" fmla="*/ 156435 h 166007"/>
                  <a:gd name="connsiteX2" fmla="*/ 127685 w 130574"/>
                  <a:gd name="connsiteY2" fmla="*/ 149371 h 166007"/>
                  <a:gd name="connsiteX3" fmla="*/ 126802 w 130574"/>
                  <a:gd name="connsiteY3" fmla="*/ 142907 h 166007"/>
                  <a:gd name="connsiteX4" fmla="*/ 126660 w 130574"/>
                  <a:gd name="connsiteY4" fmla="*/ 142201 h 166007"/>
                  <a:gd name="connsiteX5" fmla="*/ 126660 w 130574"/>
                  <a:gd name="connsiteY5" fmla="*/ 142042 h 166007"/>
                  <a:gd name="connsiteX6" fmla="*/ 126660 w 130574"/>
                  <a:gd name="connsiteY6" fmla="*/ 141177 h 166007"/>
                  <a:gd name="connsiteX7" fmla="*/ 126660 w 130574"/>
                  <a:gd name="connsiteY7" fmla="*/ 140929 h 166007"/>
                  <a:gd name="connsiteX8" fmla="*/ 126660 w 130574"/>
                  <a:gd name="connsiteY8" fmla="*/ 140099 h 166007"/>
                  <a:gd name="connsiteX9" fmla="*/ 126784 w 130574"/>
                  <a:gd name="connsiteY9" fmla="*/ 139199 h 166007"/>
                  <a:gd name="connsiteX10" fmla="*/ 126784 w 130574"/>
                  <a:gd name="connsiteY10" fmla="*/ 139057 h 166007"/>
                  <a:gd name="connsiteX11" fmla="*/ 127225 w 130574"/>
                  <a:gd name="connsiteY11" fmla="*/ 134713 h 166007"/>
                  <a:gd name="connsiteX12" fmla="*/ 127225 w 130574"/>
                  <a:gd name="connsiteY12" fmla="*/ 134713 h 166007"/>
                  <a:gd name="connsiteX13" fmla="*/ 127119 w 130574"/>
                  <a:gd name="connsiteY13" fmla="*/ 133600 h 166007"/>
                  <a:gd name="connsiteX14" fmla="*/ 127119 w 130574"/>
                  <a:gd name="connsiteY14" fmla="*/ 133600 h 166007"/>
                  <a:gd name="connsiteX15" fmla="*/ 126890 w 130574"/>
                  <a:gd name="connsiteY15" fmla="*/ 132858 h 166007"/>
                  <a:gd name="connsiteX16" fmla="*/ 126890 w 130574"/>
                  <a:gd name="connsiteY16" fmla="*/ 132699 h 166007"/>
                  <a:gd name="connsiteX17" fmla="*/ 126483 w 130574"/>
                  <a:gd name="connsiteY17" fmla="*/ 132099 h 166007"/>
                  <a:gd name="connsiteX18" fmla="*/ 126183 w 130574"/>
                  <a:gd name="connsiteY18" fmla="*/ 119437 h 166007"/>
                  <a:gd name="connsiteX19" fmla="*/ 121768 w 130574"/>
                  <a:gd name="connsiteY19" fmla="*/ 109723 h 166007"/>
                  <a:gd name="connsiteX20" fmla="*/ 118819 w 130574"/>
                  <a:gd name="connsiteY20" fmla="*/ 102960 h 166007"/>
                  <a:gd name="connsiteX21" fmla="*/ 118819 w 130574"/>
                  <a:gd name="connsiteY21" fmla="*/ 88249 h 166007"/>
                  <a:gd name="connsiteX22" fmla="*/ 109406 w 130574"/>
                  <a:gd name="connsiteY22" fmla="*/ 86765 h 166007"/>
                  <a:gd name="connsiteX23" fmla="*/ 105874 w 130574"/>
                  <a:gd name="connsiteY23" fmla="*/ 92946 h 166007"/>
                  <a:gd name="connsiteX24" fmla="*/ 102925 w 130574"/>
                  <a:gd name="connsiteY24" fmla="*/ 105026 h 166007"/>
                  <a:gd name="connsiteX25" fmla="*/ 92929 w 130574"/>
                  <a:gd name="connsiteY25" fmla="*/ 103542 h 166007"/>
                  <a:gd name="connsiteX26" fmla="*/ 89097 w 130574"/>
                  <a:gd name="connsiteY26" fmla="*/ 97962 h 166007"/>
                  <a:gd name="connsiteX27" fmla="*/ 85565 w 130574"/>
                  <a:gd name="connsiteY27" fmla="*/ 84116 h 166007"/>
                  <a:gd name="connsiteX28" fmla="*/ 89397 w 130574"/>
                  <a:gd name="connsiteY28" fmla="*/ 77935 h 166007"/>
                  <a:gd name="connsiteX29" fmla="*/ 96744 w 130574"/>
                  <a:gd name="connsiteY29" fmla="*/ 73237 h 166007"/>
                  <a:gd name="connsiteX30" fmla="*/ 102925 w 130574"/>
                  <a:gd name="connsiteY30" fmla="*/ 71471 h 166007"/>
                  <a:gd name="connsiteX31" fmla="*/ 109706 w 130574"/>
                  <a:gd name="connsiteY31" fmla="*/ 66173 h 166007"/>
                  <a:gd name="connsiteX32" fmla="*/ 115004 w 130574"/>
                  <a:gd name="connsiteY32" fmla="*/ 58508 h 166007"/>
                  <a:gd name="connsiteX33" fmla="*/ 119702 w 130574"/>
                  <a:gd name="connsiteY33" fmla="*/ 53511 h 166007"/>
                  <a:gd name="connsiteX34" fmla="*/ 120302 w 130574"/>
                  <a:gd name="connsiteY34" fmla="*/ 47330 h 166007"/>
                  <a:gd name="connsiteX35" fmla="*/ 115587 w 130574"/>
                  <a:gd name="connsiteY35" fmla="*/ 42332 h 166007"/>
                  <a:gd name="connsiteX36" fmla="*/ 101159 w 130574"/>
                  <a:gd name="connsiteY36" fmla="*/ 43497 h 166007"/>
                  <a:gd name="connsiteX37" fmla="*/ 90280 w 130574"/>
                  <a:gd name="connsiteY37" fmla="*/ 41731 h 166007"/>
                  <a:gd name="connsiteX38" fmla="*/ 68204 w 130574"/>
                  <a:gd name="connsiteY38" fmla="*/ 42614 h 166007"/>
                  <a:gd name="connsiteX39" fmla="*/ 56125 w 130574"/>
                  <a:gd name="connsiteY39" fmla="*/ 39683 h 166007"/>
                  <a:gd name="connsiteX40" fmla="*/ 47895 w 130574"/>
                  <a:gd name="connsiteY40" fmla="*/ 35850 h 166007"/>
                  <a:gd name="connsiteX41" fmla="*/ 47895 w 130574"/>
                  <a:gd name="connsiteY41" fmla="*/ 25554 h 166007"/>
                  <a:gd name="connsiteX42" fmla="*/ 49661 w 130574"/>
                  <a:gd name="connsiteY42" fmla="*/ 15541 h 166007"/>
                  <a:gd name="connsiteX43" fmla="*/ 45829 w 130574"/>
                  <a:gd name="connsiteY43" fmla="*/ 10826 h 166007"/>
                  <a:gd name="connsiteX44" fmla="*/ 34933 w 130574"/>
                  <a:gd name="connsiteY44" fmla="*/ 15541 h 166007"/>
                  <a:gd name="connsiteX45" fmla="*/ 26703 w 130574"/>
                  <a:gd name="connsiteY45" fmla="*/ 8177 h 166007"/>
                  <a:gd name="connsiteX46" fmla="*/ 18155 w 130574"/>
                  <a:gd name="connsiteY46" fmla="*/ 4945 h 166007"/>
                  <a:gd name="connsiteX47" fmla="*/ 17219 w 130574"/>
                  <a:gd name="connsiteY47" fmla="*/ 4945 h 166007"/>
                  <a:gd name="connsiteX48" fmla="*/ 16954 w 130574"/>
                  <a:gd name="connsiteY48" fmla="*/ 4945 h 166007"/>
                  <a:gd name="connsiteX49" fmla="*/ 16389 w 130574"/>
                  <a:gd name="connsiteY49" fmla="*/ 4945 h 166007"/>
                  <a:gd name="connsiteX50" fmla="*/ 16106 w 130574"/>
                  <a:gd name="connsiteY50" fmla="*/ 4945 h 166007"/>
                  <a:gd name="connsiteX51" fmla="*/ 15665 w 130574"/>
                  <a:gd name="connsiteY51" fmla="*/ 4839 h 166007"/>
                  <a:gd name="connsiteX52" fmla="*/ 15400 w 130574"/>
                  <a:gd name="connsiteY52" fmla="*/ 4839 h 166007"/>
                  <a:gd name="connsiteX53" fmla="*/ 15011 w 130574"/>
                  <a:gd name="connsiteY53" fmla="*/ 4715 h 166007"/>
                  <a:gd name="connsiteX54" fmla="*/ 14782 w 130574"/>
                  <a:gd name="connsiteY54" fmla="*/ 4715 h 166007"/>
                  <a:gd name="connsiteX55" fmla="*/ 14411 w 130574"/>
                  <a:gd name="connsiteY55" fmla="*/ 4539 h 166007"/>
                  <a:gd name="connsiteX56" fmla="*/ 14217 w 130574"/>
                  <a:gd name="connsiteY56" fmla="*/ 4433 h 166007"/>
                  <a:gd name="connsiteX57" fmla="*/ 13846 w 130574"/>
                  <a:gd name="connsiteY57" fmla="*/ 4221 h 166007"/>
                  <a:gd name="connsiteX58" fmla="*/ 13722 w 130574"/>
                  <a:gd name="connsiteY58" fmla="*/ 4221 h 166007"/>
                  <a:gd name="connsiteX59" fmla="*/ 13281 w 130574"/>
                  <a:gd name="connsiteY59" fmla="*/ 3885 h 166007"/>
                  <a:gd name="connsiteX60" fmla="*/ 13281 w 130574"/>
                  <a:gd name="connsiteY60" fmla="*/ 3885 h 166007"/>
                  <a:gd name="connsiteX61" fmla="*/ 9272 w 130574"/>
                  <a:gd name="connsiteY61" fmla="*/ 0 h 166007"/>
                  <a:gd name="connsiteX62" fmla="*/ 9272 w 130574"/>
                  <a:gd name="connsiteY62" fmla="*/ 0 h 166007"/>
                  <a:gd name="connsiteX63" fmla="*/ 9272 w 130574"/>
                  <a:gd name="connsiteY63" fmla="*/ 3055 h 166007"/>
                  <a:gd name="connsiteX64" fmla="*/ 7736 w 130574"/>
                  <a:gd name="connsiteY64" fmla="*/ 9236 h 166007"/>
                  <a:gd name="connsiteX65" fmla="*/ 3321 w 130574"/>
                  <a:gd name="connsiteY65" fmla="*/ 13422 h 166007"/>
                  <a:gd name="connsiteX66" fmla="*/ 0 w 130574"/>
                  <a:gd name="connsiteY66" fmla="*/ 18720 h 166007"/>
                  <a:gd name="connsiteX67" fmla="*/ 3532 w 130574"/>
                  <a:gd name="connsiteY67" fmla="*/ 21157 h 166007"/>
                  <a:gd name="connsiteX68" fmla="*/ 7736 w 130574"/>
                  <a:gd name="connsiteY68" fmla="*/ 24460 h 166007"/>
                  <a:gd name="connsiteX69" fmla="*/ 13245 w 130574"/>
                  <a:gd name="connsiteY69" fmla="*/ 31312 h 166007"/>
                  <a:gd name="connsiteX70" fmla="*/ 24283 w 130574"/>
                  <a:gd name="connsiteY70" fmla="*/ 33290 h 166007"/>
                  <a:gd name="connsiteX71" fmla="*/ 22517 w 130574"/>
                  <a:gd name="connsiteY71" fmla="*/ 39912 h 166007"/>
                  <a:gd name="connsiteX72" fmla="*/ 14570 w 130574"/>
                  <a:gd name="connsiteY72" fmla="*/ 42561 h 166007"/>
                  <a:gd name="connsiteX73" fmla="*/ 8830 w 130574"/>
                  <a:gd name="connsiteY73" fmla="*/ 46764 h 166007"/>
                  <a:gd name="connsiteX74" fmla="*/ 3321 w 130574"/>
                  <a:gd name="connsiteY74" fmla="*/ 50950 h 166007"/>
                  <a:gd name="connsiteX75" fmla="*/ 4645 w 130574"/>
                  <a:gd name="connsiteY75" fmla="*/ 58685 h 166007"/>
                  <a:gd name="connsiteX76" fmla="*/ 10826 w 130574"/>
                  <a:gd name="connsiteY76" fmla="*/ 64866 h 166007"/>
                  <a:gd name="connsiteX77" fmla="*/ 17008 w 130574"/>
                  <a:gd name="connsiteY77" fmla="*/ 75674 h 166007"/>
                  <a:gd name="connsiteX78" fmla="*/ 17008 w 130574"/>
                  <a:gd name="connsiteY78" fmla="*/ 94006 h 166007"/>
                  <a:gd name="connsiteX79" fmla="*/ 21864 w 130574"/>
                  <a:gd name="connsiteY79" fmla="*/ 101723 h 166007"/>
                  <a:gd name="connsiteX80" fmla="*/ 24072 w 130574"/>
                  <a:gd name="connsiteY80" fmla="*/ 110112 h 166007"/>
                  <a:gd name="connsiteX81" fmla="*/ 23630 w 130574"/>
                  <a:gd name="connsiteY81" fmla="*/ 125565 h 166007"/>
                  <a:gd name="connsiteX82" fmla="*/ 26721 w 130574"/>
                  <a:gd name="connsiteY82" fmla="*/ 131976 h 166007"/>
                  <a:gd name="connsiteX83" fmla="*/ 27267 w 130574"/>
                  <a:gd name="connsiteY83" fmla="*/ 150307 h 166007"/>
                  <a:gd name="connsiteX84" fmla="*/ 33131 w 130574"/>
                  <a:gd name="connsiteY84" fmla="*/ 145009 h 166007"/>
                  <a:gd name="connsiteX85" fmla="*/ 45158 w 130574"/>
                  <a:gd name="connsiteY85" fmla="*/ 140576 h 166007"/>
                  <a:gd name="connsiteX86" fmla="*/ 61617 w 130574"/>
                  <a:gd name="connsiteY86" fmla="*/ 139322 h 166007"/>
                  <a:gd name="connsiteX87" fmla="*/ 73626 w 130574"/>
                  <a:gd name="connsiteY87" fmla="*/ 134254 h 166007"/>
                  <a:gd name="connsiteX88" fmla="*/ 83128 w 130574"/>
                  <a:gd name="connsiteY88" fmla="*/ 131093 h 166007"/>
                  <a:gd name="connsiteX89" fmla="*/ 84399 w 130574"/>
                  <a:gd name="connsiteY89" fmla="*/ 119066 h 166007"/>
                  <a:gd name="connsiteX90" fmla="*/ 94518 w 130574"/>
                  <a:gd name="connsiteY90" fmla="*/ 115269 h 166007"/>
                  <a:gd name="connsiteX91" fmla="*/ 102730 w 130574"/>
                  <a:gd name="connsiteY91" fmla="*/ 126024 h 166007"/>
                  <a:gd name="connsiteX92" fmla="*/ 106528 w 130574"/>
                  <a:gd name="connsiteY92" fmla="*/ 143684 h 166007"/>
                  <a:gd name="connsiteX93" fmla="*/ 112232 w 130574"/>
                  <a:gd name="connsiteY93" fmla="*/ 162669 h 166007"/>
                  <a:gd name="connsiteX94" fmla="*/ 113644 w 130574"/>
                  <a:gd name="connsiteY94" fmla="*/ 166007 h 166007"/>
                  <a:gd name="connsiteX95" fmla="*/ 118854 w 130574"/>
                  <a:gd name="connsiteY95" fmla="*/ 155852 h 166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130574" h="166007">
                    <a:moveTo>
                      <a:pt x="118854" y="155852"/>
                    </a:moveTo>
                    <a:cubicBezTo>
                      <a:pt x="119737" y="154086"/>
                      <a:pt x="125919" y="156152"/>
                      <a:pt x="128868" y="156435"/>
                    </a:cubicBezTo>
                    <a:cubicBezTo>
                      <a:pt x="131817" y="156718"/>
                      <a:pt x="130634" y="152320"/>
                      <a:pt x="127685" y="149371"/>
                    </a:cubicBezTo>
                    <a:cubicBezTo>
                      <a:pt x="124735" y="146422"/>
                      <a:pt x="127685" y="144956"/>
                      <a:pt x="126802" y="142907"/>
                    </a:cubicBezTo>
                    <a:cubicBezTo>
                      <a:pt x="126722" y="142679"/>
                      <a:pt x="126675" y="142442"/>
                      <a:pt x="126660" y="142201"/>
                    </a:cubicBezTo>
                    <a:cubicBezTo>
                      <a:pt x="126652" y="142148"/>
                      <a:pt x="126652" y="142094"/>
                      <a:pt x="126660" y="142042"/>
                    </a:cubicBezTo>
                    <a:cubicBezTo>
                      <a:pt x="126642" y="141754"/>
                      <a:pt x="126642" y="141465"/>
                      <a:pt x="126660" y="141177"/>
                    </a:cubicBezTo>
                    <a:cubicBezTo>
                      <a:pt x="126652" y="141094"/>
                      <a:pt x="126652" y="141011"/>
                      <a:pt x="126660" y="140929"/>
                    </a:cubicBezTo>
                    <a:cubicBezTo>
                      <a:pt x="126660" y="140664"/>
                      <a:pt x="126660" y="140382"/>
                      <a:pt x="126660" y="140099"/>
                    </a:cubicBezTo>
                    <a:cubicBezTo>
                      <a:pt x="126660" y="139817"/>
                      <a:pt x="126660" y="139499"/>
                      <a:pt x="126784" y="139199"/>
                    </a:cubicBezTo>
                    <a:cubicBezTo>
                      <a:pt x="126908" y="138898"/>
                      <a:pt x="126784" y="139110"/>
                      <a:pt x="126784" y="139057"/>
                    </a:cubicBezTo>
                    <a:cubicBezTo>
                      <a:pt x="127040" y="137622"/>
                      <a:pt x="127187" y="136170"/>
                      <a:pt x="127225" y="134713"/>
                    </a:cubicBezTo>
                    <a:lnTo>
                      <a:pt x="127225" y="134713"/>
                    </a:lnTo>
                    <a:cubicBezTo>
                      <a:pt x="127217" y="134340"/>
                      <a:pt x="127182" y="133968"/>
                      <a:pt x="127119" y="133600"/>
                    </a:cubicBezTo>
                    <a:lnTo>
                      <a:pt x="127119" y="133600"/>
                    </a:lnTo>
                    <a:cubicBezTo>
                      <a:pt x="127072" y="133345"/>
                      <a:pt x="126995" y="133096"/>
                      <a:pt x="126890" y="132858"/>
                    </a:cubicBezTo>
                    <a:lnTo>
                      <a:pt x="126890" y="132699"/>
                    </a:lnTo>
                    <a:cubicBezTo>
                      <a:pt x="126784" y="132481"/>
                      <a:pt x="126646" y="132279"/>
                      <a:pt x="126483" y="132099"/>
                    </a:cubicBezTo>
                    <a:cubicBezTo>
                      <a:pt x="124417" y="130033"/>
                      <a:pt x="125883" y="125335"/>
                      <a:pt x="126183" y="119437"/>
                    </a:cubicBezTo>
                    <a:cubicBezTo>
                      <a:pt x="126483" y="113538"/>
                      <a:pt x="122068" y="112372"/>
                      <a:pt x="121768" y="109723"/>
                    </a:cubicBezTo>
                    <a:cubicBezTo>
                      <a:pt x="121527" y="107213"/>
                      <a:pt x="120494" y="104845"/>
                      <a:pt x="118819" y="102960"/>
                    </a:cubicBezTo>
                    <a:cubicBezTo>
                      <a:pt x="117353" y="101476"/>
                      <a:pt x="118819" y="92063"/>
                      <a:pt x="118819" y="88249"/>
                    </a:cubicBezTo>
                    <a:cubicBezTo>
                      <a:pt x="118819" y="84434"/>
                      <a:pt x="114404" y="85600"/>
                      <a:pt x="109406" y="86765"/>
                    </a:cubicBezTo>
                    <a:cubicBezTo>
                      <a:pt x="104408" y="87931"/>
                      <a:pt x="107940" y="92363"/>
                      <a:pt x="105874" y="92946"/>
                    </a:cubicBezTo>
                    <a:cubicBezTo>
                      <a:pt x="103808" y="93529"/>
                      <a:pt x="104991" y="99427"/>
                      <a:pt x="102925" y="105026"/>
                    </a:cubicBezTo>
                    <a:cubicBezTo>
                      <a:pt x="100859" y="110624"/>
                      <a:pt x="95861" y="103542"/>
                      <a:pt x="92929" y="103542"/>
                    </a:cubicBezTo>
                    <a:cubicBezTo>
                      <a:pt x="89997" y="103542"/>
                      <a:pt x="89097" y="101776"/>
                      <a:pt x="89097" y="97962"/>
                    </a:cubicBezTo>
                    <a:cubicBezTo>
                      <a:pt x="89097" y="94147"/>
                      <a:pt x="86448" y="87065"/>
                      <a:pt x="85565" y="84116"/>
                    </a:cubicBezTo>
                    <a:cubicBezTo>
                      <a:pt x="84682" y="81167"/>
                      <a:pt x="89397" y="80301"/>
                      <a:pt x="89397" y="77935"/>
                    </a:cubicBezTo>
                    <a:cubicBezTo>
                      <a:pt x="89397" y="75568"/>
                      <a:pt x="96461" y="75003"/>
                      <a:pt x="96744" y="73237"/>
                    </a:cubicBezTo>
                    <a:cubicBezTo>
                      <a:pt x="97026" y="71471"/>
                      <a:pt x="100576" y="71754"/>
                      <a:pt x="102925" y="71471"/>
                    </a:cubicBezTo>
                    <a:cubicBezTo>
                      <a:pt x="106001" y="71118"/>
                      <a:pt x="108620" y="69072"/>
                      <a:pt x="109706" y="66173"/>
                    </a:cubicBezTo>
                    <a:cubicBezTo>
                      <a:pt x="110589" y="62924"/>
                      <a:pt x="115004" y="61157"/>
                      <a:pt x="115004" y="58508"/>
                    </a:cubicBezTo>
                    <a:cubicBezTo>
                      <a:pt x="115004" y="55859"/>
                      <a:pt x="115587" y="54694"/>
                      <a:pt x="119702" y="53511"/>
                    </a:cubicBezTo>
                    <a:cubicBezTo>
                      <a:pt x="123817" y="52327"/>
                      <a:pt x="121468" y="48795"/>
                      <a:pt x="120302" y="47330"/>
                    </a:cubicBezTo>
                    <a:cubicBezTo>
                      <a:pt x="119136" y="45864"/>
                      <a:pt x="119119" y="42914"/>
                      <a:pt x="115587" y="42332"/>
                    </a:cubicBezTo>
                    <a:cubicBezTo>
                      <a:pt x="112055" y="41749"/>
                      <a:pt x="109406" y="41148"/>
                      <a:pt x="101159" y="43497"/>
                    </a:cubicBezTo>
                    <a:cubicBezTo>
                      <a:pt x="92912" y="45846"/>
                      <a:pt x="96161" y="42332"/>
                      <a:pt x="90280" y="41731"/>
                    </a:cubicBezTo>
                    <a:cubicBezTo>
                      <a:pt x="84399" y="41131"/>
                      <a:pt x="72319" y="42914"/>
                      <a:pt x="68204" y="42614"/>
                    </a:cubicBezTo>
                    <a:cubicBezTo>
                      <a:pt x="64089" y="42314"/>
                      <a:pt x="58491" y="41731"/>
                      <a:pt x="56125" y="39683"/>
                    </a:cubicBezTo>
                    <a:cubicBezTo>
                      <a:pt x="53758" y="37634"/>
                      <a:pt x="51127" y="37616"/>
                      <a:pt x="47895" y="35850"/>
                    </a:cubicBezTo>
                    <a:cubicBezTo>
                      <a:pt x="44663" y="34084"/>
                      <a:pt x="50544" y="28203"/>
                      <a:pt x="47895" y="25554"/>
                    </a:cubicBezTo>
                    <a:cubicBezTo>
                      <a:pt x="45246" y="22905"/>
                      <a:pt x="49661" y="19073"/>
                      <a:pt x="49661" y="15541"/>
                    </a:cubicBezTo>
                    <a:cubicBezTo>
                      <a:pt x="49661" y="12009"/>
                      <a:pt x="49661" y="9943"/>
                      <a:pt x="45829" y="10826"/>
                    </a:cubicBezTo>
                    <a:cubicBezTo>
                      <a:pt x="41997" y="11709"/>
                      <a:pt x="39948" y="16424"/>
                      <a:pt x="34933" y="15541"/>
                    </a:cubicBezTo>
                    <a:cubicBezTo>
                      <a:pt x="29916" y="14658"/>
                      <a:pt x="28469" y="12009"/>
                      <a:pt x="26703" y="8177"/>
                    </a:cubicBezTo>
                    <a:cubicBezTo>
                      <a:pt x="24937" y="4344"/>
                      <a:pt x="23753" y="4945"/>
                      <a:pt x="18155" y="4945"/>
                    </a:cubicBezTo>
                    <a:lnTo>
                      <a:pt x="17219" y="4945"/>
                    </a:lnTo>
                    <a:lnTo>
                      <a:pt x="16954" y="4945"/>
                    </a:lnTo>
                    <a:lnTo>
                      <a:pt x="16389" y="4945"/>
                    </a:lnTo>
                    <a:lnTo>
                      <a:pt x="16106" y="4945"/>
                    </a:lnTo>
                    <a:lnTo>
                      <a:pt x="15665" y="4839"/>
                    </a:lnTo>
                    <a:lnTo>
                      <a:pt x="15400" y="4839"/>
                    </a:lnTo>
                    <a:lnTo>
                      <a:pt x="15011" y="4715"/>
                    </a:lnTo>
                    <a:lnTo>
                      <a:pt x="14782" y="4715"/>
                    </a:lnTo>
                    <a:lnTo>
                      <a:pt x="14411" y="4539"/>
                    </a:lnTo>
                    <a:lnTo>
                      <a:pt x="14217" y="4433"/>
                    </a:lnTo>
                    <a:lnTo>
                      <a:pt x="13846" y="4221"/>
                    </a:lnTo>
                    <a:lnTo>
                      <a:pt x="13722" y="4221"/>
                    </a:lnTo>
                    <a:lnTo>
                      <a:pt x="13281" y="3885"/>
                    </a:lnTo>
                    <a:lnTo>
                      <a:pt x="13281" y="3885"/>
                    </a:lnTo>
                    <a:cubicBezTo>
                      <a:pt x="12097" y="2914"/>
                      <a:pt x="11108" y="1536"/>
                      <a:pt x="9272" y="0"/>
                    </a:cubicBezTo>
                    <a:lnTo>
                      <a:pt x="9272" y="0"/>
                    </a:lnTo>
                    <a:cubicBezTo>
                      <a:pt x="9032" y="1004"/>
                      <a:pt x="9032" y="2051"/>
                      <a:pt x="9272" y="3055"/>
                    </a:cubicBezTo>
                    <a:cubicBezTo>
                      <a:pt x="9943" y="4821"/>
                      <a:pt x="11479" y="8565"/>
                      <a:pt x="7736" y="9236"/>
                    </a:cubicBezTo>
                    <a:cubicBezTo>
                      <a:pt x="3992" y="9907"/>
                      <a:pt x="5970" y="12980"/>
                      <a:pt x="3321" y="13422"/>
                    </a:cubicBezTo>
                    <a:cubicBezTo>
                      <a:pt x="672" y="13863"/>
                      <a:pt x="0" y="16742"/>
                      <a:pt x="0" y="18720"/>
                    </a:cubicBezTo>
                    <a:cubicBezTo>
                      <a:pt x="0" y="20698"/>
                      <a:pt x="1996" y="20486"/>
                      <a:pt x="3532" y="21157"/>
                    </a:cubicBezTo>
                    <a:cubicBezTo>
                      <a:pt x="5069" y="21828"/>
                      <a:pt x="6853" y="22252"/>
                      <a:pt x="7736" y="24460"/>
                    </a:cubicBezTo>
                    <a:cubicBezTo>
                      <a:pt x="8619" y="26667"/>
                      <a:pt x="10826" y="30870"/>
                      <a:pt x="13245" y="31312"/>
                    </a:cubicBezTo>
                    <a:cubicBezTo>
                      <a:pt x="15665" y="31753"/>
                      <a:pt x="23841" y="32636"/>
                      <a:pt x="24283" y="33290"/>
                    </a:cubicBezTo>
                    <a:cubicBezTo>
                      <a:pt x="24724" y="33943"/>
                      <a:pt x="23841" y="37051"/>
                      <a:pt x="22517" y="39912"/>
                    </a:cubicBezTo>
                    <a:cubicBezTo>
                      <a:pt x="21192" y="42773"/>
                      <a:pt x="18774" y="42561"/>
                      <a:pt x="14570" y="42561"/>
                    </a:cubicBezTo>
                    <a:cubicBezTo>
                      <a:pt x="10367" y="42561"/>
                      <a:pt x="8830" y="45440"/>
                      <a:pt x="8830" y="46764"/>
                    </a:cubicBezTo>
                    <a:cubicBezTo>
                      <a:pt x="8830" y="48089"/>
                      <a:pt x="3762" y="48531"/>
                      <a:pt x="3321" y="50950"/>
                    </a:cubicBezTo>
                    <a:cubicBezTo>
                      <a:pt x="2879" y="53369"/>
                      <a:pt x="2208" y="56248"/>
                      <a:pt x="4645" y="58685"/>
                    </a:cubicBezTo>
                    <a:cubicBezTo>
                      <a:pt x="7082" y="61122"/>
                      <a:pt x="8389" y="63542"/>
                      <a:pt x="10826" y="64866"/>
                    </a:cubicBezTo>
                    <a:cubicBezTo>
                      <a:pt x="13263" y="66191"/>
                      <a:pt x="18543" y="71259"/>
                      <a:pt x="17008" y="75674"/>
                    </a:cubicBezTo>
                    <a:cubicBezTo>
                      <a:pt x="15453" y="81686"/>
                      <a:pt x="15453" y="87994"/>
                      <a:pt x="17008" y="94006"/>
                    </a:cubicBezTo>
                    <a:cubicBezTo>
                      <a:pt x="18543" y="98191"/>
                      <a:pt x="19426" y="99745"/>
                      <a:pt x="21864" y="101723"/>
                    </a:cubicBezTo>
                    <a:cubicBezTo>
                      <a:pt x="24301" y="103701"/>
                      <a:pt x="24072" y="106810"/>
                      <a:pt x="24072" y="110112"/>
                    </a:cubicBezTo>
                    <a:cubicBezTo>
                      <a:pt x="24072" y="113415"/>
                      <a:pt x="22747" y="122262"/>
                      <a:pt x="23630" y="125565"/>
                    </a:cubicBezTo>
                    <a:cubicBezTo>
                      <a:pt x="24513" y="128867"/>
                      <a:pt x="26490" y="129327"/>
                      <a:pt x="26721" y="131976"/>
                    </a:cubicBezTo>
                    <a:cubicBezTo>
                      <a:pt x="26897" y="134289"/>
                      <a:pt x="27444" y="144797"/>
                      <a:pt x="27267" y="150307"/>
                    </a:cubicBezTo>
                    <a:cubicBezTo>
                      <a:pt x="30341" y="152232"/>
                      <a:pt x="32001" y="150201"/>
                      <a:pt x="33131" y="145009"/>
                    </a:cubicBezTo>
                    <a:cubicBezTo>
                      <a:pt x="34402" y="139322"/>
                      <a:pt x="41360" y="143737"/>
                      <a:pt x="45158" y="140576"/>
                    </a:cubicBezTo>
                    <a:cubicBezTo>
                      <a:pt x="48955" y="137415"/>
                      <a:pt x="56548" y="138051"/>
                      <a:pt x="61617" y="139322"/>
                    </a:cubicBezTo>
                    <a:cubicBezTo>
                      <a:pt x="66686" y="140594"/>
                      <a:pt x="71736" y="139940"/>
                      <a:pt x="73626" y="134254"/>
                    </a:cubicBezTo>
                    <a:cubicBezTo>
                      <a:pt x="75516" y="128567"/>
                      <a:pt x="78694" y="133618"/>
                      <a:pt x="83128" y="131093"/>
                    </a:cubicBezTo>
                    <a:cubicBezTo>
                      <a:pt x="87560" y="128567"/>
                      <a:pt x="86924" y="125388"/>
                      <a:pt x="84399" y="119066"/>
                    </a:cubicBezTo>
                    <a:cubicBezTo>
                      <a:pt x="81874" y="112743"/>
                      <a:pt x="89450" y="115269"/>
                      <a:pt x="94518" y="115269"/>
                    </a:cubicBezTo>
                    <a:cubicBezTo>
                      <a:pt x="99587" y="115269"/>
                      <a:pt x="100205" y="120956"/>
                      <a:pt x="102730" y="126024"/>
                    </a:cubicBezTo>
                    <a:cubicBezTo>
                      <a:pt x="105256" y="131093"/>
                      <a:pt x="105909" y="134254"/>
                      <a:pt x="106528" y="143684"/>
                    </a:cubicBezTo>
                    <a:cubicBezTo>
                      <a:pt x="107145" y="153115"/>
                      <a:pt x="110324" y="155075"/>
                      <a:pt x="112232" y="162669"/>
                    </a:cubicBezTo>
                    <a:cubicBezTo>
                      <a:pt x="112565" y="163835"/>
                      <a:pt x="113039" y="164956"/>
                      <a:pt x="113644" y="166007"/>
                    </a:cubicBezTo>
                    <a:cubicBezTo>
                      <a:pt x="119278" y="163217"/>
                      <a:pt x="118095" y="157371"/>
                      <a:pt x="118854" y="15585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5C32755C-BF95-4AC9-BA77-2027D8C504A7}"/>
                  </a:ext>
                </a:extLst>
              </p:cNvPr>
              <p:cNvSpPr/>
              <p:nvPr/>
            </p:nvSpPr>
            <p:spPr>
              <a:xfrm>
                <a:off x="7474622" y="3494735"/>
                <a:ext cx="484090" cy="413904"/>
              </a:xfrm>
              <a:custGeom>
                <a:avLst/>
                <a:gdLst>
                  <a:gd name="connsiteX0" fmla="*/ 209888 w 484090"/>
                  <a:gd name="connsiteY0" fmla="*/ 407512 h 413904"/>
                  <a:gd name="connsiteX1" fmla="*/ 218718 w 484090"/>
                  <a:gd name="connsiteY1" fmla="*/ 404421 h 413904"/>
                  <a:gd name="connsiteX2" fmla="*/ 225341 w 484090"/>
                  <a:gd name="connsiteY2" fmla="*/ 396474 h 413904"/>
                  <a:gd name="connsiteX3" fmla="*/ 241235 w 484090"/>
                  <a:gd name="connsiteY3" fmla="*/ 397799 h 413904"/>
                  <a:gd name="connsiteX4" fmla="*/ 249624 w 484090"/>
                  <a:gd name="connsiteY4" fmla="*/ 401331 h 413904"/>
                  <a:gd name="connsiteX5" fmla="*/ 259779 w 484090"/>
                  <a:gd name="connsiteY5" fmla="*/ 396916 h 413904"/>
                  <a:gd name="connsiteX6" fmla="*/ 266843 w 484090"/>
                  <a:gd name="connsiteY6" fmla="*/ 391618 h 413904"/>
                  <a:gd name="connsiteX7" fmla="*/ 274348 w 484090"/>
                  <a:gd name="connsiteY7" fmla="*/ 396916 h 413904"/>
                  <a:gd name="connsiteX8" fmla="*/ 279646 w 484090"/>
                  <a:gd name="connsiteY8" fmla="*/ 397357 h 413904"/>
                  <a:gd name="connsiteX9" fmla="*/ 284062 w 484090"/>
                  <a:gd name="connsiteY9" fmla="*/ 390293 h 413904"/>
                  <a:gd name="connsiteX10" fmla="*/ 282737 w 484090"/>
                  <a:gd name="connsiteY10" fmla="*/ 381021 h 413904"/>
                  <a:gd name="connsiteX11" fmla="*/ 277439 w 484090"/>
                  <a:gd name="connsiteY11" fmla="*/ 367335 h 413904"/>
                  <a:gd name="connsiteX12" fmla="*/ 269933 w 484090"/>
                  <a:gd name="connsiteY12" fmla="*/ 356739 h 413904"/>
                  <a:gd name="connsiteX13" fmla="*/ 259337 w 484090"/>
                  <a:gd name="connsiteY13" fmla="*/ 350999 h 413904"/>
                  <a:gd name="connsiteX14" fmla="*/ 258013 w 484090"/>
                  <a:gd name="connsiteY14" fmla="*/ 342610 h 413904"/>
                  <a:gd name="connsiteX15" fmla="*/ 260220 w 484090"/>
                  <a:gd name="connsiteY15" fmla="*/ 332897 h 413904"/>
                  <a:gd name="connsiteX16" fmla="*/ 253597 w 484090"/>
                  <a:gd name="connsiteY16" fmla="*/ 327599 h 413904"/>
                  <a:gd name="connsiteX17" fmla="*/ 239911 w 484090"/>
                  <a:gd name="connsiteY17" fmla="*/ 321418 h 413904"/>
                  <a:gd name="connsiteX18" fmla="*/ 243443 w 484090"/>
                  <a:gd name="connsiteY18" fmla="*/ 309497 h 413904"/>
                  <a:gd name="connsiteX19" fmla="*/ 254039 w 484090"/>
                  <a:gd name="connsiteY19" fmla="*/ 298459 h 413904"/>
                  <a:gd name="connsiteX20" fmla="*/ 266401 w 484090"/>
                  <a:gd name="connsiteY20" fmla="*/ 283890 h 413904"/>
                  <a:gd name="connsiteX21" fmla="*/ 274348 w 484090"/>
                  <a:gd name="connsiteY21" fmla="*/ 289629 h 413904"/>
                  <a:gd name="connsiteX22" fmla="*/ 278322 w 484090"/>
                  <a:gd name="connsiteY22" fmla="*/ 294927 h 413904"/>
                  <a:gd name="connsiteX23" fmla="*/ 284945 w 484090"/>
                  <a:gd name="connsiteY23" fmla="*/ 291837 h 413904"/>
                  <a:gd name="connsiteX24" fmla="*/ 291567 w 484090"/>
                  <a:gd name="connsiteY24" fmla="*/ 288305 h 413904"/>
                  <a:gd name="connsiteX25" fmla="*/ 308344 w 484090"/>
                  <a:gd name="connsiteY25" fmla="*/ 283007 h 413904"/>
                  <a:gd name="connsiteX26" fmla="*/ 314526 w 484090"/>
                  <a:gd name="connsiteY26" fmla="*/ 273293 h 413904"/>
                  <a:gd name="connsiteX27" fmla="*/ 325563 w 484090"/>
                  <a:gd name="connsiteY27" fmla="*/ 257399 h 413904"/>
                  <a:gd name="connsiteX28" fmla="*/ 338809 w 484090"/>
                  <a:gd name="connsiteY28" fmla="*/ 249452 h 413904"/>
                  <a:gd name="connsiteX29" fmla="*/ 348080 w 484090"/>
                  <a:gd name="connsiteY29" fmla="*/ 236207 h 413904"/>
                  <a:gd name="connsiteX30" fmla="*/ 354703 w 484090"/>
                  <a:gd name="connsiteY30" fmla="*/ 222079 h 413904"/>
                  <a:gd name="connsiteX31" fmla="*/ 365741 w 484090"/>
                  <a:gd name="connsiteY31" fmla="*/ 215897 h 413904"/>
                  <a:gd name="connsiteX32" fmla="*/ 371922 w 484090"/>
                  <a:gd name="connsiteY32" fmla="*/ 200445 h 413904"/>
                  <a:gd name="connsiteX33" fmla="*/ 382518 w 484090"/>
                  <a:gd name="connsiteY33" fmla="*/ 192939 h 413904"/>
                  <a:gd name="connsiteX34" fmla="*/ 386491 w 484090"/>
                  <a:gd name="connsiteY34" fmla="*/ 188524 h 413904"/>
                  <a:gd name="connsiteX35" fmla="*/ 381635 w 484090"/>
                  <a:gd name="connsiteY35" fmla="*/ 181460 h 413904"/>
                  <a:gd name="connsiteX36" fmla="*/ 383401 w 484090"/>
                  <a:gd name="connsiteY36" fmla="*/ 171747 h 413904"/>
                  <a:gd name="connsiteX37" fmla="*/ 384679 w 484090"/>
                  <a:gd name="connsiteY37" fmla="*/ 162771 h 413904"/>
                  <a:gd name="connsiteX38" fmla="*/ 387374 w 484090"/>
                  <a:gd name="connsiteY38" fmla="*/ 161592 h 413904"/>
                  <a:gd name="connsiteX39" fmla="*/ 404593 w 484090"/>
                  <a:gd name="connsiteY39" fmla="*/ 155411 h 413904"/>
                  <a:gd name="connsiteX40" fmla="*/ 399737 w 484090"/>
                  <a:gd name="connsiteY40" fmla="*/ 149230 h 413904"/>
                  <a:gd name="connsiteX41" fmla="*/ 383842 w 484090"/>
                  <a:gd name="connsiteY41" fmla="*/ 143490 h 413904"/>
                  <a:gd name="connsiteX42" fmla="*/ 375895 w 484090"/>
                  <a:gd name="connsiteY42" fmla="*/ 134218 h 413904"/>
                  <a:gd name="connsiteX43" fmla="*/ 370597 w 484090"/>
                  <a:gd name="connsiteY43" fmla="*/ 120973 h 413904"/>
                  <a:gd name="connsiteX44" fmla="*/ 369273 w 484090"/>
                  <a:gd name="connsiteY44" fmla="*/ 105079 h 413904"/>
                  <a:gd name="connsiteX45" fmla="*/ 368831 w 484090"/>
                  <a:gd name="connsiteY45" fmla="*/ 96690 h 413904"/>
                  <a:gd name="connsiteX46" fmla="*/ 363533 w 484090"/>
                  <a:gd name="connsiteY46" fmla="*/ 88743 h 413904"/>
                  <a:gd name="connsiteX47" fmla="*/ 369273 w 484090"/>
                  <a:gd name="connsiteY47" fmla="*/ 73290 h 413904"/>
                  <a:gd name="connsiteX48" fmla="*/ 385167 w 484090"/>
                  <a:gd name="connsiteY48" fmla="*/ 75939 h 413904"/>
                  <a:gd name="connsiteX49" fmla="*/ 398412 w 484090"/>
                  <a:gd name="connsiteY49" fmla="*/ 78588 h 413904"/>
                  <a:gd name="connsiteX50" fmla="*/ 414306 w 484090"/>
                  <a:gd name="connsiteY50" fmla="*/ 82120 h 413904"/>
                  <a:gd name="connsiteX51" fmla="*/ 433291 w 484090"/>
                  <a:gd name="connsiteY51" fmla="*/ 76822 h 413904"/>
                  <a:gd name="connsiteX52" fmla="*/ 448744 w 484090"/>
                  <a:gd name="connsiteY52" fmla="*/ 71083 h 413904"/>
                  <a:gd name="connsiteX53" fmla="*/ 461548 w 484090"/>
                  <a:gd name="connsiteY53" fmla="*/ 60045 h 413904"/>
                  <a:gd name="connsiteX54" fmla="*/ 476559 w 484090"/>
                  <a:gd name="connsiteY54" fmla="*/ 63577 h 413904"/>
                  <a:gd name="connsiteX55" fmla="*/ 484065 w 484090"/>
                  <a:gd name="connsiteY55" fmla="*/ 66226 h 413904"/>
                  <a:gd name="connsiteX56" fmla="*/ 480338 w 484090"/>
                  <a:gd name="connsiteY56" fmla="*/ 51038 h 413904"/>
                  <a:gd name="connsiteX57" fmla="*/ 461954 w 484090"/>
                  <a:gd name="connsiteY57" fmla="*/ 51745 h 413904"/>
                  <a:gd name="connsiteX58" fmla="*/ 461689 w 484090"/>
                  <a:gd name="connsiteY58" fmla="*/ 51745 h 413904"/>
                  <a:gd name="connsiteX59" fmla="*/ 460665 w 484090"/>
                  <a:gd name="connsiteY59" fmla="*/ 51745 h 413904"/>
                  <a:gd name="connsiteX60" fmla="*/ 450651 w 484090"/>
                  <a:gd name="connsiteY60" fmla="*/ 48795 h 413904"/>
                  <a:gd name="connsiteX61" fmla="*/ 442121 w 484090"/>
                  <a:gd name="connsiteY61" fmla="*/ 42614 h 413904"/>
                  <a:gd name="connsiteX62" fmla="*/ 430642 w 484090"/>
                  <a:gd name="connsiteY62" fmla="*/ 39965 h 413904"/>
                  <a:gd name="connsiteX63" fmla="*/ 422395 w 484090"/>
                  <a:gd name="connsiteY63" fmla="*/ 33784 h 413904"/>
                  <a:gd name="connsiteX64" fmla="*/ 424161 w 484090"/>
                  <a:gd name="connsiteY64" fmla="*/ 22888 h 413904"/>
                  <a:gd name="connsiteX65" fmla="*/ 418563 w 484090"/>
                  <a:gd name="connsiteY65" fmla="*/ 14658 h 413904"/>
                  <a:gd name="connsiteX66" fmla="*/ 411799 w 484090"/>
                  <a:gd name="connsiteY66" fmla="*/ 9943 h 413904"/>
                  <a:gd name="connsiteX67" fmla="*/ 404735 w 484090"/>
                  <a:gd name="connsiteY67" fmla="*/ 4945 h 413904"/>
                  <a:gd name="connsiteX68" fmla="*/ 394721 w 484090"/>
                  <a:gd name="connsiteY68" fmla="*/ 3179 h 413904"/>
                  <a:gd name="connsiteX69" fmla="*/ 386703 w 484090"/>
                  <a:gd name="connsiteY69" fmla="*/ 0 h 413904"/>
                  <a:gd name="connsiteX70" fmla="*/ 382482 w 484090"/>
                  <a:gd name="connsiteY70" fmla="*/ 1960 h 413904"/>
                  <a:gd name="connsiteX71" fmla="*/ 382288 w 484090"/>
                  <a:gd name="connsiteY71" fmla="*/ 2066 h 413904"/>
                  <a:gd name="connsiteX72" fmla="*/ 381705 w 484090"/>
                  <a:gd name="connsiteY72" fmla="*/ 2472 h 413904"/>
                  <a:gd name="connsiteX73" fmla="*/ 381441 w 484090"/>
                  <a:gd name="connsiteY73" fmla="*/ 2667 h 413904"/>
                  <a:gd name="connsiteX74" fmla="*/ 380911 w 484090"/>
                  <a:gd name="connsiteY74" fmla="*/ 3179 h 413904"/>
                  <a:gd name="connsiteX75" fmla="*/ 380699 w 484090"/>
                  <a:gd name="connsiteY75" fmla="*/ 3409 h 413904"/>
                  <a:gd name="connsiteX76" fmla="*/ 380010 w 484090"/>
                  <a:gd name="connsiteY76" fmla="*/ 4345 h 413904"/>
                  <a:gd name="connsiteX77" fmla="*/ 361467 w 484090"/>
                  <a:gd name="connsiteY77" fmla="*/ 6711 h 413904"/>
                  <a:gd name="connsiteX78" fmla="*/ 337042 w 484090"/>
                  <a:gd name="connsiteY78" fmla="*/ 7294 h 413904"/>
                  <a:gd name="connsiteX79" fmla="*/ 320848 w 484090"/>
                  <a:gd name="connsiteY79" fmla="*/ 10525 h 413904"/>
                  <a:gd name="connsiteX80" fmla="*/ 308486 w 484090"/>
                  <a:gd name="connsiteY80" fmla="*/ 18773 h 413904"/>
                  <a:gd name="connsiteX81" fmla="*/ 300839 w 484090"/>
                  <a:gd name="connsiteY81" fmla="*/ 24071 h 413904"/>
                  <a:gd name="connsiteX82" fmla="*/ 291126 w 484090"/>
                  <a:gd name="connsiteY82" fmla="*/ 29369 h 413904"/>
                  <a:gd name="connsiteX83" fmla="*/ 290525 w 484090"/>
                  <a:gd name="connsiteY83" fmla="*/ 36433 h 413904"/>
                  <a:gd name="connsiteX84" fmla="*/ 297007 w 484090"/>
                  <a:gd name="connsiteY84" fmla="*/ 45263 h 413904"/>
                  <a:gd name="connsiteX85" fmla="*/ 299073 w 484090"/>
                  <a:gd name="connsiteY85" fmla="*/ 62041 h 413904"/>
                  <a:gd name="connsiteX86" fmla="*/ 285828 w 484090"/>
                  <a:gd name="connsiteY86" fmla="*/ 75869 h 413904"/>
                  <a:gd name="connsiteX87" fmla="*/ 283461 w 484090"/>
                  <a:gd name="connsiteY87" fmla="*/ 82650 h 413904"/>
                  <a:gd name="connsiteX88" fmla="*/ 287294 w 484090"/>
                  <a:gd name="connsiteY88" fmla="*/ 89997 h 413904"/>
                  <a:gd name="connsiteX89" fmla="*/ 282295 w 484090"/>
                  <a:gd name="connsiteY89" fmla="*/ 96779 h 413904"/>
                  <a:gd name="connsiteX90" fmla="*/ 275514 w 484090"/>
                  <a:gd name="connsiteY90" fmla="*/ 100593 h 413904"/>
                  <a:gd name="connsiteX91" fmla="*/ 265801 w 484090"/>
                  <a:gd name="connsiteY91" fmla="*/ 100593 h 413904"/>
                  <a:gd name="connsiteX92" fmla="*/ 257571 w 484090"/>
                  <a:gd name="connsiteY92" fmla="*/ 97361 h 413904"/>
                  <a:gd name="connsiteX93" fmla="*/ 252555 w 484090"/>
                  <a:gd name="connsiteY93" fmla="*/ 102960 h 413904"/>
                  <a:gd name="connsiteX94" fmla="*/ 261103 w 484090"/>
                  <a:gd name="connsiteY94" fmla="*/ 113556 h 413904"/>
                  <a:gd name="connsiteX95" fmla="*/ 258736 w 484090"/>
                  <a:gd name="connsiteY95" fmla="*/ 123269 h 413904"/>
                  <a:gd name="connsiteX96" fmla="*/ 246374 w 484090"/>
                  <a:gd name="connsiteY96" fmla="*/ 126801 h 413904"/>
                  <a:gd name="connsiteX97" fmla="*/ 237262 w 484090"/>
                  <a:gd name="connsiteY97" fmla="*/ 139446 h 413904"/>
                  <a:gd name="connsiteX98" fmla="*/ 231964 w 484090"/>
                  <a:gd name="connsiteY98" fmla="*/ 149760 h 413904"/>
                  <a:gd name="connsiteX99" fmla="*/ 235778 w 484090"/>
                  <a:gd name="connsiteY99" fmla="*/ 159172 h 413904"/>
                  <a:gd name="connsiteX100" fmla="*/ 232847 w 484090"/>
                  <a:gd name="connsiteY100" fmla="*/ 166819 h 413904"/>
                  <a:gd name="connsiteX101" fmla="*/ 227548 w 484090"/>
                  <a:gd name="connsiteY101" fmla="*/ 173000 h 413904"/>
                  <a:gd name="connsiteX102" fmla="*/ 218118 w 484090"/>
                  <a:gd name="connsiteY102" fmla="*/ 170351 h 413904"/>
                  <a:gd name="connsiteX103" fmla="*/ 202524 w 484090"/>
                  <a:gd name="connsiteY103" fmla="*/ 169769 h 413904"/>
                  <a:gd name="connsiteX104" fmla="*/ 194276 w 484090"/>
                  <a:gd name="connsiteY104" fmla="*/ 173000 h 413904"/>
                  <a:gd name="connsiteX105" fmla="*/ 184864 w 484090"/>
                  <a:gd name="connsiteY105" fmla="*/ 174484 h 413904"/>
                  <a:gd name="connsiteX106" fmla="*/ 191345 w 484090"/>
                  <a:gd name="connsiteY106" fmla="*/ 182131 h 413904"/>
                  <a:gd name="connsiteX107" fmla="*/ 181632 w 484090"/>
                  <a:gd name="connsiteY107" fmla="*/ 185963 h 413904"/>
                  <a:gd name="connsiteX108" fmla="*/ 174568 w 484090"/>
                  <a:gd name="connsiteY108" fmla="*/ 183897 h 413904"/>
                  <a:gd name="connsiteX109" fmla="*/ 164554 w 484090"/>
                  <a:gd name="connsiteY109" fmla="*/ 185963 h 413904"/>
                  <a:gd name="connsiteX110" fmla="*/ 155141 w 484090"/>
                  <a:gd name="connsiteY110" fmla="*/ 195376 h 413904"/>
                  <a:gd name="connsiteX111" fmla="*/ 152192 w 484090"/>
                  <a:gd name="connsiteY111" fmla="*/ 220683 h 413904"/>
                  <a:gd name="connsiteX112" fmla="*/ 145128 w 484090"/>
                  <a:gd name="connsiteY112" fmla="*/ 232463 h 413904"/>
                  <a:gd name="connsiteX113" fmla="*/ 130417 w 484090"/>
                  <a:gd name="connsiteY113" fmla="*/ 235112 h 413904"/>
                  <a:gd name="connsiteX114" fmla="*/ 110690 w 484090"/>
                  <a:gd name="connsiteY114" fmla="*/ 236295 h 413904"/>
                  <a:gd name="connsiteX115" fmla="*/ 91847 w 484090"/>
                  <a:gd name="connsiteY115" fmla="*/ 240110 h 413904"/>
                  <a:gd name="connsiteX116" fmla="*/ 68606 w 484090"/>
                  <a:gd name="connsiteY116" fmla="*/ 241293 h 413904"/>
                  <a:gd name="connsiteX117" fmla="*/ 43281 w 484090"/>
                  <a:gd name="connsiteY117" fmla="*/ 240993 h 413904"/>
                  <a:gd name="connsiteX118" fmla="*/ 28870 w 484090"/>
                  <a:gd name="connsiteY118" fmla="*/ 237761 h 413904"/>
                  <a:gd name="connsiteX119" fmla="*/ 15325 w 484090"/>
                  <a:gd name="connsiteY119" fmla="*/ 233646 h 413904"/>
                  <a:gd name="connsiteX120" fmla="*/ 13 w 484090"/>
                  <a:gd name="connsiteY120" fmla="*/ 226829 h 413904"/>
                  <a:gd name="connsiteX121" fmla="*/ 13 w 484090"/>
                  <a:gd name="connsiteY121" fmla="*/ 226829 h 413904"/>
                  <a:gd name="connsiteX122" fmla="*/ 119 w 484090"/>
                  <a:gd name="connsiteY122" fmla="*/ 228383 h 413904"/>
                  <a:gd name="connsiteX123" fmla="*/ 119 w 484090"/>
                  <a:gd name="connsiteY123" fmla="*/ 228383 h 413904"/>
                  <a:gd name="connsiteX124" fmla="*/ 313 w 484090"/>
                  <a:gd name="connsiteY124" fmla="*/ 229072 h 413904"/>
                  <a:gd name="connsiteX125" fmla="*/ 313 w 484090"/>
                  <a:gd name="connsiteY125" fmla="*/ 229213 h 413904"/>
                  <a:gd name="connsiteX126" fmla="*/ 631 w 484090"/>
                  <a:gd name="connsiteY126" fmla="*/ 229938 h 413904"/>
                  <a:gd name="connsiteX127" fmla="*/ 631 w 484090"/>
                  <a:gd name="connsiteY127" fmla="*/ 229938 h 413904"/>
                  <a:gd name="connsiteX128" fmla="*/ 1126 w 484090"/>
                  <a:gd name="connsiteY128" fmla="*/ 230750 h 413904"/>
                  <a:gd name="connsiteX129" fmla="*/ 1232 w 484090"/>
                  <a:gd name="connsiteY129" fmla="*/ 230891 h 413904"/>
                  <a:gd name="connsiteX130" fmla="*/ 1744 w 484090"/>
                  <a:gd name="connsiteY130" fmla="*/ 231562 h 413904"/>
                  <a:gd name="connsiteX131" fmla="*/ 1956 w 484090"/>
                  <a:gd name="connsiteY131" fmla="*/ 231809 h 413904"/>
                  <a:gd name="connsiteX132" fmla="*/ 2521 w 484090"/>
                  <a:gd name="connsiteY132" fmla="*/ 232410 h 413904"/>
                  <a:gd name="connsiteX133" fmla="*/ 2768 w 484090"/>
                  <a:gd name="connsiteY133" fmla="*/ 232639 h 413904"/>
                  <a:gd name="connsiteX134" fmla="*/ 3722 w 484090"/>
                  <a:gd name="connsiteY134" fmla="*/ 233487 h 413904"/>
                  <a:gd name="connsiteX135" fmla="*/ 17267 w 484090"/>
                  <a:gd name="connsiteY135" fmla="*/ 253496 h 413904"/>
                  <a:gd name="connsiteX136" fmla="*/ 34927 w 484090"/>
                  <a:gd name="connsiteY136" fmla="*/ 271457 h 413904"/>
                  <a:gd name="connsiteX137" fmla="*/ 53171 w 484090"/>
                  <a:gd name="connsiteY137" fmla="*/ 285285 h 413904"/>
                  <a:gd name="connsiteX138" fmla="*/ 56120 w 484090"/>
                  <a:gd name="connsiteY138" fmla="*/ 306177 h 413904"/>
                  <a:gd name="connsiteX139" fmla="*/ 67299 w 484090"/>
                  <a:gd name="connsiteY139" fmla="*/ 313241 h 413904"/>
                  <a:gd name="connsiteX140" fmla="*/ 61701 w 484090"/>
                  <a:gd name="connsiteY140" fmla="*/ 325321 h 413904"/>
                  <a:gd name="connsiteX141" fmla="*/ 34327 w 484090"/>
                  <a:gd name="connsiteY141" fmla="*/ 333550 h 413904"/>
                  <a:gd name="connsiteX142" fmla="*/ 22565 w 484090"/>
                  <a:gd name="connsiteY142" fmla="*/ 348279 h 413904"/>
                  <a:gd name="connsiteX143" fmla="*/ 19916 w 484090"/>
                  <a:gd name="connsiteY143" fmla="*/ 367705 h 413904"/>
                  <a:gd name="connsiteX144" fmla="*/ 19563 w 484090"/>
                  <a:gd name="connsiteY144" fmla="*/ 372774 h 413904"/>
                  <a:gd name="connsiteX145" fmla="*/ 34521 w 484090"/>
                  <a:gd name="connsiteY145" fmla="*/ 367847 h 413904"/>
                  <a:gd name="connsiteX146" fmla="*/ 68076 w 484090"/>
                  <a:gd name="connsiteY146" fmla="*/ 368483 h 413904"/>
                  <a:gd name="connsiteX147" fmla="*/ 85736 w 484090"/>
                  <a:gd name="connsiteY147" fmla="*/ 364050 h 413904"/>
                  <a:gd name="connsiteX148" fmla="*/ 123706 w 484090"/>
                  <a:gd name="connsiteY148" fmla="*/ 365304 h 413904"/>
                  <a:gd name="connsiteX149" fmla="*/ 143344 w 484090"/>
                  <a:gd name="connsiteY149" fmla="*/ 359617 h 413904"/>
                  <a:gd name="connsiteX150" fmla="*/ 159786 w 484090"/>
                  <a:gd name="connsiteY150" fmla="*/ 365939 h 413904"/>
                  <a:gd name="connsiteX151" fmla="*/ 169269 w 484090"/>
                  <a:gd name="connsiteY151" fmla="*/ 378602 h 413904"/>
                  <a:gd name="connsiteX152" fmla="*/ 178100 w 484090"/>
                  <a:gd name="connsiteY152" fmla="*/ 396262 h 413904"/>
                  <a:gd name="connsiteX153" fmla="*/ 199610 w 484090"/>
                  <a:gd name="connsiteY153" fmla="*/ 411450 h 413904"/>
                  <a:gd name="connsiteX154" fmla="*/ 203795 w 484090"/>
                  <a:gd name="connsiteY154" fmla="*/ 413905 h 413904"/>
                  <a:gd name="connsiteX155" fmla="*/ 209888 w 484090"/>
                  <a:gd name="connsiteY155" fmla="*/ 407512 h 4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</a:cxnLst>
                <a:rect l="l" t="t" r="r" b="b"/>
                <a:pathLst>
                  <a:path w="484090" h="413904">
                    <a:moveTo>
                      <a:pt x="209888" y="407512"/>
                    </a:moveTo>
                    <a:cubicBezTo>
                      <a:pt x="214303" y="407512"/>
                      <a:pt x="218718" y="407953"/>
                      <a:pt x="218718" y="404421"/>
                    </a:cubicBezTo>
                    <a:cubicBezTo>
                      <a:pt x="218718" y="400889"/>
                      <a:pt x="220043" y="396474"/>
                      <a:pt x="225341" y="396474"/>
                    </a:cubicBezTo>
                    <a:cubicBezTo>
                      <a:pt x="230639" y="396474"/>
                      <a:pt x="239469" y="394267"/>
                      <a:pt x="241235" y="397799"/>
                    </a:cubicBezTo>
                    <a:cubicBezTo>
                      <a:pt x="243001" y="401331"/>
                      <a:pt x="244767" y="401331"/>
                      <a:pt x="249624" y="401331"/>
                    </a:cubicBezTo>
                    <a:cubicBezTo>
                      <a:pt x="254480" y="401331"/>
                      <a:pt x="255363" y="396916"/>
                      <a:pt x="259779" y="396916"/>
                    </a:cubicBezTo>
                    <a:cubicBezTo>
                      <a:pt x="264194" y="396916"/>
                      <a:pt x="262428" y="391176"/>
                      <a:pt x="266843" y="391618"/>
                    </a:cubicBezTo>
                    <a:cubicBezTo>
                      <a:pt x="271258" y="392059"/>
                      <a:pt x="273465" y="393825"/>
                      <a:pt x="274348" y="396916"/>
                    </a:cubicBezTo>
                    <a:cubicBezTo>
                      <a:pt x="275231" y="400006"/>
                      <a:pt x="276114" y="401331"/>
                      <a:pt x="279646" y="397357"/>
                    </a:cubicBezTo>
                    <a:cubicBezTo>
                      <a:pt x="283179" y="393384"/>
                      <a:pt x="285828" y="394708"/>
                      <a:pt x="284062" y="390293"/>
                    </a:cubicBezTo>
                    <a:cubicBezTo>
                      <a:pt x="282295" y="385878"/>
                      <a:pt x="286711" y="386320"/>
                      <a:pt x="282737" y="381021"/>
                    </a:cubicBezTo>
                    <a:cubicBezTo>
                      <a:pt x="278763" y="375723"/>
                      <a:pt x="282295" y="368218"/>
                      <a:pt x="277439" y="367335"/>
                    </a:cubicBezTo>
                    <a:cubicBezTo>
                      <a:pt x="272582" y="366452"/>
                      <a:pt x="275673" y="357622"/>
                      <a:pt x="269933" y="356739"/>
                    </a:cubicBezTo>
                    <a:cubicBezTo>
                      <a:pt x="264194" y="355855"/>
                      <a:pt x="260662" y="353648"/>
                      <a:pt x="259337" y="350999"/>
                    </a:cubicBezTo>
                    <a:cubicBezTo>
                      <a:pt x="258013" y="348350"/>
                      <a:pt x="255363" y="343935"/>
                      <a:pt x="258013" y="342610"/>
                    </a:cubicBezTo>
                    <a:cubicBezTo>
                      <a:pt x="260662" y="341286"/>
                      <a:pt x="262869" y="338195"/>
                      <a:pt x="260220" y="332897"/>
                    </a:cubicBezTo>
                    <a:cubicBezTo>
                      <a:pt x="257571" y="327599"/>
                      <a:pt x="257571" y="328040"/>
                      <a:pt x="253597" y="327599"/>
                    </a:cubicBezTo>
                    <a:cubicBezTo>
                      <a:pt x="249624" y="327157"/>
                      <a:pt x="240352" y="324067"/>
                      <a:pt x="239911" y="321418"/>
                    </a:cubicBezTo>
                    <a:cubicBezTo>
                      <a:pt x="239469" y="318769"/>
                      <a:pt x="237703" y="311705"/>
                      <a:pt x="243443" y="309497"/>
                    </a:cubicBezTo>
                    <a:cubicBezTo>
                      <a:pt x="249182" y="307290"/>
                      <a:pt x="249182" y="306848"/>
                      <a:pt x="254039" y="298459"/>
                    </a:cubicBezTo>
                    <a:cubicBezTo>
                      <a:pt x="258896" y="290071"/>
                      <a:pt x="261986" y="283890"/>
                      <a:pt x="266401" y="283890"/>
                    </a:cubicBezTo>
                    <a:cubicBezTo>
                      <a:pt x="270816" y="283890"/>
                      <a:pt x="273465" y="286097"/>
                      <a:pt x="274348" y="289629"/>
                    </a:cubicBezTo>
                    <a:cubicBezTo>
                      <a:pt x="275231" y="293161"/>
                      <a:pt x="276997" y="294927"/>
                      <a:pt x="278322" y="294927"/>
                    </a:cubicBezTo>
                    <a:cubicBezTo>
                      <a:pt x="279646" y="294927"/>
                      <a:pt x="284062" y="296252"/>
                      <a:pt x="284945" y="291837"/>
                    </a:cubicBezTo>
                    <a:cubicBezTo>
                      <a:pt x="285828" y="287422"/>
                      <a:pt x="288035" y="288305"/>
                      <a:pt x="291567" y="288305"/>
                    </a:cubicBezTo>
                    <a:cubicBezTo>
                      <a:pt x="295099" y="288305"/>
                      <a:pt x="307903" y="288746"/>
                      <a:pt x="308344" y="283007"/>
                    </a:cubicBezTo>
                    <a:cubicBezTo>
                      <a:pt x="308786" y="277267"/>
                      <a:pt x="310552" y="275501"/>
                      <a:pt x="314526" y="273293"/>
                    </a:cubicBezTo>
                    <a:cubicBezTo>
                      <a:pt x="318499" y="271086"/>
                      <a:pt x="318499" y="258282"/>
                      <a:pt x="325563" y="257399"/>
                    </a:cubicBezTo>
                    <a:cubicBezTo>
                      <a:pt x="332627" y="256516"/>
                      <a:pt x="333952" y="256958"/>
                      <a:pt x="338809" y="249452"/>
                    </a:cubicBezTo>
                    <a:cubicBezTo>
                      <a:pt x="343665" y="241946"/>
                      <a:pt x="347197" y="242388"/>
                      <a:pt x="348080" y="236207"/>
                    </a:cubicBezTo>
                    <a:cubicBezTo>
                      <a:pt x="348963" y="230026"/>
                      <a:pt x="349405" y="222520"/>
                      <a:pt x="354703" y="222079"/>
                    </a:cubicBezTo>
                    <a:cubicBezTo>
                      <a:pt x="360001" y="221637"/>
                      <a:pt x="363974" y="224728"/>
                      <a:pt x="365741" y="215897"/>
                    </a:cubicBezTo>
                    <a:cubicBezTo>
                      <a:pt x="367507" y="207067"/>
                      <a:pt x="367065" y="203535"/>
                      <a:pt x="371922" y="200445"/>
                    </a:cubicBezTo>
                    <a:cubicBezTo>
                      <a:pt x="376778" y="197354"/>
                      <a:pt x="378544" y="192939"/>
                      <a:pt x="382518" y="192939"/>
                    </a:cubicBezTo>
                    <a:cubicBezTo>
                      <a:pt x="386491" y="192939"/>
                      <a:pt x="390023" y="189407"/>
                      <a:pt x="386491" y="188524"/>
                    </a:cubicBezTo>
                    <a:cubicBezTo>
                      <a:pt x="383370" y="187663"/>
                      <a:pt x="381321" y="184682"/>
                      <a:pt x="381635" y="181460"/>
                    </a:cubicBezTo>
                    <a:cubicBezTo>
                      <a:pt x="381635" y="178369"/>
                      <a:pt x="385608" y="174837"/>
                      <a:pt x="383401" y="171747"/>
                    </a:cubicBezTo>
                    <a:cubicBezTo>
                      <a:pt x="381275" y="168915"/>
                      <a:pt x="381848" y="164897"/>
                      <a:pt x="384679" y="162771"/>
                    </a:cubicBezTo>
                    <a:cubicBezTo>
                      <a:pt x="385474" y="162174"/>
                      <a:pt x="386397" y="161771"/>
                      <a:pt x="387374" y="161592"/>
                    </a:cubicBezTo>
                    <a:cubicBezTo>
                      <a:pt x="393114" y="160267"/>
                      <a:pt x="404152" y="158060"/>
                      <a:pt x="404593" y="155411"/>
                    </a:cubicBezTo>
                    <a:cubicBezTo>
                      <a:pt x="405035" y="152762"/>
                      <a:pt x="406359" y="150113"/>
                      <a:pt x="399737" y="149230"/>
                    </a:cubicBezTo>
                    <a:cubicBezTo>
                      <a:pt x="393114" y="148347"/>
                      <a:pt x="384284" y="147905"/>
                      <a:pt x="383842" y="143490"/>
                    </a:cubicBezTo>
                    <a:cubicBezTo>
                      <a:pt x="383401" y="139075"/>
                      <a:pt x="375895" y="137309"/>
                      <a:pt x="375895" y="134218"/>
                    </a:cubicBezTo>
                    <a:cubicBezTo>
                      <a:pt x="375895" y="131128"/>
                      <a:pt x="369714" y="126713"/>
                      <a:pt x="370597" y="120973"/>
                    </a:cubicBezTo>
                    <a:cubicBezTo>
                      <a:pt x="371480" y="115234"/>
                      <a:pt x="363974" y="108611"/>
                      <a:pt x="369273" y="105079"/>
                    </a:cubicBezTo>
                    <a:cubicBezTo>
                      <a:pt x="374571" y="101547"/>
                      <a:pt x="373688" y="99339"/>
                      <a:pt x="368831" y="96690"/>
                    </a:cubicBezTo>
                    <a:cubicBezTo>
                      <a:pt x="363974" y="94041"/>
                      <a:pt x="363533" y="93158"/>
                      <a:pt x="363533" y="88743"/>
                    </a:cubicBezTo>
                    <a:cubicBezTo>
                      <a:pt x="363533" y="84328"/>
                      <a:pt x="363533" y="73290"/>
                      <a:pt x="369273" y="73290"/>
                    </a:cubicBezTo>
                    <a:cubicBezTo>
                      <a:pt x="375012" y="73290"/>
                      <a:pt x="378986" y="75939"/>
                      <a:pt x="385167" y="75939"/>
                    </a:cubicBezTo>
                    <a:cubicBezTo>
                      <a:pt x="391348" y="75939"/>
                      <a:pt x="396646" y="76822"/>
                      <a:pt x="398412" y="78588"/>
                    </a:cubicBezTo>
                    <a:cubicBezTo>
                      <a:pt x="402870" y="82178"/>
                      <a:pt x="408747" y="83484"/>
                      <a:pt x="414306" y="82120"/>
                    </a:cubicBezTo>
                    <a:cubicBezTo>
                      <a:pt x="422254" y="80354"/>
                      <a:pt x="424461" y="77264"/>
                      <a:pt x="433291" y="76822"/>
                    </a:cubicBezTo>
                    <a:cubicBezTo>
                      <a:pt x="442121" y="76381"/>
                      <a:pt x="446978" y="76381"/>
                      <a:pt x="448744" y="71083"/>
                    </a:cubicBezTo>
                    <a:cubicBezTo>
                      <a:pt x="450510" y="65785"/>
                      <a:pt x="456250" y="60045"/>
                      <a:pt x="461548" y="60045"/>
                    </a:cubicBezTo>
                    <a:cubicBezTo>
                      <a:pt x="466846" y="60045"/>
                      <a:pt x="474351" y="59604"/>
                      <a:pt x="476559" y="63577"/>
                    </a:cubicBezTo>
                    <a:cubicBezTo>
                      <a:pt x="478767" y="67551"/>
                      <a:pt x="483623" y="70200"/>
                      <a:pt x="484065" y="66226"/>
                    </a:cubicBezTo>
                    <a:cubicBezTo>
                      <a:pt x="484294" y="60912"/>
                      <a:pt x="483002" y="55643"/>
                      <a:pt x="480338" y="51038"/>
                    </a:cubicBezTo>
                    <a:cubicBezTo>
                      <a:pt x="476064" y="53422"/>
                      <a:pt x="467128" y="52169"/>
                      <a:pt x="461954" y="51745"/>
                    </a:cubicBezTo>
                    <a:lnTo>
                      <a:pt x="461689" y="51745"/>
                    </a:lnTo>
                    <a:lnTo>
                      <a:pt x="460665" y="51745"/>
                    </a:lnTo>
                    <a:cubicBezTo>
                      <a:pt x="455367" y="51445"/>
                      <a:pt x="457716" y="49678"/>
                      <a:pt x="450651" y="48795"/>
                    </a:cubicBezTo>
                    <a:cubicBezTo>
                      <a:pt x="443587" y="47912"/>
                      <a:pt x="445353" y="47029"/>
                      <a:pt x="442121" y="42614"/>
                    </a:cubicBezTo>
                    <a:cubicBezTo>
                      <a:pt x="438889" y="38199"/>
                      <a:pt x="435057" y="39965"/>
                      <a:pt x="430642" y="39965"/>
                    </a:cubicBezTo>
                    <a:cubicBezTo>
                      <a:pt x="426227" y="39965"/>
                      <a:pt x="425626" y="36433"/>
                      <a:pt x="422395" y="33784"/>
                    </a:cubicBezTo>
                    <a:cubicBezTo>
                      <a:pt x="419163" y="31135"/>
                      <a:pt x="424161" y="26720"/>
                      <a:pt x="424161" y="22888"/>
                    </a:cubicBezTo>
                    <a:cubicBezTo>
                      <a:pt x="423968" y="19318"/>
                      <a:pt x="421812" y="16148"/>
                      <a:pt x="418563" y="14658"/>
                    </a:cubicBezTo>
                    <a:cubicBezTo>
                      <a:pt x="415913" y="13475"/>
                      <a:pt x="416796" y="11126"/>
                      <a:pt x="411799" y="9943"/>
                    </a:cubicBezTo>
                    <a:cubicBezTo>
                      <a:pt x="406801" y="8759"/>
                      <a:pt x="406501" y="7294"/>
                      <a:pt x="404735" y="4945"/>
                    </a:cubicBezTo>
                    <a:cubicBezTo>
                      <a:pt x="402969" y="2596"/>
                      <a:pt x="400902" y="3179"/>
                      <a:pt x="394721" y="3179"/>
                    </a:cubicBezTo>
                    <a:cubicBezTo>
                      <a:pt x="391743" y="3169"/>
                      <a:pt x="388879" y="2034"/>
                      <a:pt x="386703" y="0"/>
                    </a:cubicBezTo>
                    <a:cubicBezTo>
                      <a:pt x="385185" y="795"/>
                      <a:pt x="383736" y="1236"/>
                      <a:pt x="382482" y="1960"/>
                    </a:cubicBezTo>
                    <a:lnTo>
                      <a:pt x="382288" y="2066"/>
                    </a:lnTo>
                    <a:lnTo>
                      <a:pt x="381705" y="2472"/>
                    </a:lnTo>
                    <a:lnTo>
                      <a:pt x="381441" y="2667"/>
                    </a:lnTo>
                    <a:cubicBezTo>
                      <a:pt x="381255" y="2828"/>
                      <a:pt x="381079" y="2999"/>
                      <a:pt x="380911" y="3179"/>
                    </a:cubicBezTo>
                    <a:lnTo>
                      <a:pt x="380699" y="3409"/>
                    </a:lnTo>
                    <a:cubicBezTo>
                      <a:pt x="380437" y="3696"/>
                      <a:pt x="380206" y="4009"/>
                      <a:pt x="380010" y="4345"/>
                    </a:cubicBezTo>
                    <a:cubicBezTo>
                      <a:pt x="378244" y="7294"/>
                      <a:pt x="368831" y="7294"/>
                      <a:pt x="361467" y="6711"/>
                    </a:cubicBezTo>
                    <a:cubicBezTo>
                      <a:pt x="354102" y="6128"/>
                      <a:pt x="345873" y="6993"/>
                      <a:pt x="337042" y="7294"/>
                    </a:cubicBezTo>
                    <a:cubicBezTo>
                      <a:pt x="328212" y="7594"/>
                      <a:pt x="322031" y="7594"/>
                      <a:pt x="320848" y="10525"/>
                    </a:cubicBezTo>
                    <a:cubicBezTo>
                      <a:pt x="319665" y="13457"/>
                      <a:pt x="312018" y="16124"/>
                      <a:pt x="308486" y="18773"/>
                    </a:cubicBezTo>
                    <a:cubicBezTo>
                      <a:pt x="304954" y="21422"/>
                      <a:pt x="305837" y="23488"/>
                      <a:pt x="300839" y="24071"/>
                    </a:cubicBezTo>
                    <a:cubicBezTo>
                      <a:pt x="295841" y="24654"/>
                      <a:pt x="295241" y="27020"/>
                      <a:pt x="291126" y="29369"/>
                    </a:cubicBezTo>
                    <a:cubicBezTo>
                      <a:pt x="287011" y="31718"/>
                      <a:pt x="286711" y="35550"/>
                      <a:pt x="290525" y="36433"/>
                    </a:cubicBezTo>
                    <a:cubicBezTo>
                      <a:pt x="294340" y="37316"/>
                      <a:pt x="294057" y="42614"/>
                      <a:pt x="297007" y="45263"/>
                    </a:cubicBezTo>
                    <a:cubicBezTo>
                      <a:pt x="299956" y="47912"/>
                      <a:pt x="298190" y="54394"/>
                      <a:pt x="299073" y="62041"/>
                    </a:cubicBezTo>
                    <a:cubicBezTo>
                      <a:pt x="299956" y="69688"/>
                      <a:pt x="289943" y="72637"/>
                      <a:pt x="285828" y="75869"/>
                    </a:cubicBezTo>
                    <a:cubicBezTo>
                      <a:pt x="281713" y="79101"/>
                      <a:pt x="281112" y="80584"/>
                      <a:pt x="283461" y="82650"/>
                    </a:cubicBezTo>
                    <a:cubicBezTo>
                      <a:pt x="285810" y="84717"/>
                      <a:pt x="286711" y="85582"/>
                      <a:pt x="287294" y="89997"/>
                    </a:cubicBezTo>
                    <a:cubicBezTo>
                      <a:pt x="287876" y="94412"/>
                      <a:pt x="286993" y="96478"/>
                      <a:pt x="282295" y="96779"/>
                    </a:cubicBezTo>
                    <a:cubicBezTo>
                      <a:pt x="277598" y="97079"/>
                      <a:pt x="279346" y="100593"/>
                      <a:pt x="275514" y="100593"/>
                    </a:cubicBezTo>
                    <a:cubicBezTo>
                      <a:pt x="271682" y="100593"/>
                      <a:pt x="266401" y="101776"/>
                      <a:pt x="265801" y="100593"/>
                    </a:cubicBezTo>
                    <a:cubicBezTo>
                      <a:pt x="265200" y="99410"/>
                      <a:pt x="263452" y="97361"/>
                      <a:pt x="257571" y="97361"/>
                    </a:cubicBezTo>
                    <a:cubicBezTo>
                      <a:pt x="251690" y="97361"/>
                      <a:pt x="251973" y="100311"/>
                      <a:pt x="252555" y="102960"/>
                    </a:cubicBezTo>
                    <a:cubicBezTo>
                      <a:pt x="253138" y="105609"/>
                      <a:pt x="256087" y="108258"/>
                      <a:pt x="261103" y="113556"/>
                    </a:cubicBezTo>
                    <a:cubicBezTo>
                      <a:pt x="266119" y="118854"/>
                      <a:pt x="260220" y="120320"/>
                      <a:pt x="258736" y="123269"/>
                    </a:cubicBezTo>
                    <a:cubicBezTo>
                      <a:pt x="257253" y="126218"/>
                      <a:pt x="254922" y="126801"/>
                      <a:pt x="246374" y="126801"/>
                    </a:cubicBezTo>
                    <a:cubicBezTo>
                      <a:pt x="237827" y="126801"/>
                      <a:pt x="237262" y="133865"/>
                      <a:pt x="237262" y="139446"/>
                    </a:cubicBezTo>
                    <a:cubicBezTo>
                      <a:pt x="237262" y="145027"/>
                      <a:pt x="233129" y="146228"/>
                      <a:pt x="231964" y="149760"/>
                    </a:cubicBezTo>
                    <a:cubicBezTo>
                      <a:pt x="230798" y="153292"/>
                      <a:pt x="235778" y="155058"/>
                      <a:pt x="235778" y="159172"/>
                    </a:cubicBezTo>
                    <a:cubicBezTo>
                      <a:pt x="235778" y="163287"/>
                      <a:pt x="235496" y="165053"/>
                      <a:pt x="232847" y="166819"/>
                    </a:cubicBezTo>
                    <a:cubicBezTo>
                      <a:pt x="230355" y="168127"/>
                      <a:pt x="228459" y="170338"/>
                      <a:pt x="227548" y="173000"/>
                    </a:cubicBezTo>
                    <a:cubicBezTo>
                      <a:pt x="226365" y="176232"/>
                      <a:pt x="221367" y="174766"/>
                      <a:pt x="218118" y="170351"/>
                    </a:cubicBezTo>
                    <a:cubicBezTo>
                      <a:pt x="214869" y="165936"/>
                      <a:pt x="205173" y="168303"/>
                      <a:pt x="202524" y="169769"/>
                    </a:cubicBezTo>
                    <a:cubicBezTo>
                      <a:pt x="199875" y="171234"/>
                      <a:pt x="197808" y="173883"/>
                      <a:pt x="194276" y="173000"/>
                    </a:cubicBezTo>
                    <a:cubicBezTo>
                      <a:pt x="190744" y="172117"/>
                      <a:pt x="185747" y="171535"/>
                      <a:pt x="184864" y="174484"/>
                    </a:cubicBezTo>
                    <a:cubicBezTo>
                      <a:pt x="183981" y="177433"/>
                      <a:pt x="191345" y="179782"/>
                      <a:pt x="191345" y="182131"/>
                    </a:cubicBezTo>
                    <a:cubicBezTo>
                      <a:pt x="191345" y="184480"/>
                      <a:pt x="185747" y="185963"/>
                      <a:pt x="181632" y="185963"/>
                    </a:cubicBezTo>
                    <a:cubicBezTo>
                      <a:pt x="177517" y="185963"/>
                      <a:pt x="177800" y="188012"/>
                      <a:pt x="174568" y="183897"/>
                    </a:cubicBezTo>
                    <a:cubicBezTo>
                      <a:pt x="171336" y="179782"/>
                      <a:pt x="169269" y="183014"/>
                      <a:pt x="164554" y="185963"/>
                    </a:cubicBezTo>
                    <a:cubicBezTo>
                      <a:pt x="159839" y="188912"/>
                      <a:pt x="163971" y="189778"/>
                      <a:pt x="155141" y="195376"/>
                    </a:cubicBezTo>
                    <a:cubicBezTo>
                      <a:pt x="146311" y="200975"/>
                      <a:pt x="151609" y="212153"/>
                      <a:pt x="152192" y="220683"/>
                    </a:cubicBezTo>
                    <a:cubicBezTo>
                      <a:pt x="152775" y="229213"/>
                      <a:pt x="151892" y="230697"/>
                      <a:pt x="145128" y="232463"/>
                    </a:cubicBezTo>
                    <a:cubicBezTo>
                      <a:pt x="138364" y="234229"/>
                      <a:pt x="135114" y="233646"/>
                      <a:pt x="130417" y="235112"/>
                    </a:cubicBezTo>
                    <a:cubicBezTo>
                      <a:pt x="125719" y="236578"/>
                      <a:pt x="117454" y="236295"/>
                      <a:pt x="110690" y="236295"/>
                    </a:cubicBezTo>
                    <a:cubicBezTo>
                      <a:pt x="104191" y="235996"/>
                      <a:pt x="97718" y="237306"/>
                      <a:pt x="91847" y="240110"/>
                    </a:cubicBezTo>
                    <a:cubicBezTo>
                      <a:pt x="85083" y="243342"/>
                      <a:pt x="78601" y="241293"/>
                      <a:pt x="68606" y="241293"/>
                    </a:cubicBezTo>
                    <a:cubicBezTo>
                      <a:pt x="58610" y="241293"/>
                      <a:pt x="48296" y="240993"/>
                      <a:pt x="43281" y="240993"/>
                    </a:cubicBezTo>
                    <a:cubicBezTo>
                      <a:pt x="38271" y="241259"/>
                      <a:pt x="33285" y="240141"/>
                      <a:pt x="28870" y="237761"/>
                    </a:cubicBezTo>
                    <a:cubicBezTo>
                      <a:pt x="24455" y="235112"/>
                      <a:pt x="21806" y="234812"/>
                      <a:pt x="15325" y="233646"/>
                    </a:cubicBezTo>
                    <a:cubicBezTo>
                      <a:pt x="11245" y="232887"/>
                      <a:pt x="4463" y="229337"/>
                      <a:pt x="13" y="226829"/>
                    </a:cubicBezTo>
                    <a:lnTo>
                      <a:pt x="13" y="226829"/>
                    </a:lnTo>
                    <a:cubicBezTo>
                      <a:pt x="-22" y="227350"/>
                      <a:pt x="14" y="227872"/>
                      <a:pt x="119" y="228383"/>
                    </a:cubicBezTo>
                    <a:lnTo>
                      <a:pt x="119" y="228383"/>
                    </a:lnTo>
                    <a:cubicBezTo>
                      <a:pt x="159" y="228619"/>
                      <a:pt x="224" y="228850"/>
                      <a:pt x="313" y="229072"/>
                    </a:cubicBezTo>
                    <a:lnTo>
                      <a:pt x="313" y="229213"/>
                    </a:lnTo>
                    <a:cubicBezTo>
                      <a:pt x="401" y="229462"/>
                      <a:pt x="507" y="229704"/>
                      <a:pt x="631" y="229938"/>
                    </a:cubicBezTo>
                    <a:lnTo>
                      <a:pt x="631" y="229938"/>
                    </a:lnTo>
                    <a:cubicBezTo>
                      <a:pt x="776" y="230220"/>
                      <a:pt x="941" y="230491"/>
                      <a:pt x="1126" y="230750"/>
                    </a:cubicBezTo>
                    <a:lnTo>
                      <a:pt x="1232" y="230891"/>
                    </a:lnTo>
                    <a:cubicBezTo>
                      <a:pt x="1386" y="231127"/>
                      <a:pt x="1557" y="231352"/>
                      <a:pt x="1744" y="231562"/>
                    </a:cubicBezTo>
                    <a:lnTo>
                      <a:pt x="1956" y="231809"/>
                    </a:lnTo>
                    <a:lnTo>
                      <a:pt x="2521" y="232410"/>
                    </a:lnTo>
                    <a:lnTo>
                      <a:pt x="2768" y="232639"/>
                    </a:lnTo>
                    <a:cubicBezTo>
                      <a:pt x="3068" y="232922"/>
                      <a:pt x="3368" y="233205"/>
                      <a:pt x="3722" y="233487"/>
                    </a:cubicBezTo>
                    <a:cubicBezTo>
                      <a:pt x="10254" y="238542"/>
                      <a:pt x="15000" y="245553"/>
                      <a:pt x="17267" y="253496"/>
                    </a:cubicBezTo>
                    <a:cubicBezTo>
                      <a:pt x="18733" y="258211"/>
                      <a:pt x="26680" y="269391"/>
                      <a:pt x="34927" y="271457"/>
                    </a:cubicBezTo>
                    <a:cubicBezTo>
                      <a:pt x="43175" y="273523"/>
                      <a:pt x="53171" y="275572"/>
                      <a:pt x="53171" y="285285"/>
                    </a:cubicBezTo>
                    <a:cubicBezTo>
                      <a:pt x="53171" y="294998"/>
                      <a:pt x="51104" y="303228"/>
                      <a:pt x="56120" y="306177"/>
                    </a:cubicBezTo>
                    <a:cubicBezTo>
                      <a:pt x="61135" y="309126"/>
                      <a:pt x="69948" y="308243"/>
                      <a:pt x="67299" y="313241"/>
                    </a:cubicBezTo>
                    <a:cubicBezTo>
                      <a:pt x="64650" y="318239"/>
                      <a:pt x="65833" y="324138"/>
                      <a:pt x="61701" y="325321"/>
                    </a:cubicBezTo>
                    <a:cubicBezTo>
                      <a:pt x="57568" y="326504"/>
                      <a:pt x="39925" y="324720"/>
                      <a:pt x="34327" y="333550"/>
                    </a:cubicBezTo>
                    <a:cubicBezTo>
                      <a:pt x="28728" y="342381"/>
                      <a:pt x="23148" y="344147"/>
                      <a:pt x="22565" y="348279"/>
                    </a:cubicBezTo>
                    <a:cubicBezTo>
                      <a:pt x="21983" y="352412"/>
                      <a:pt x="19916" y="364173"/>
                      <a:pt x="19916" y="367705"/>
                    </a:cubicBezTo>
                    <a:cubicBezTo>
                      <a:pt x="19888" y="369400"/>
                      <a:pt x="19770" y="371092"/>
                      <a:pt x="19563" y="372774"/>
                    </a:cubicBezTo>
                    <a:cubicBezTo>
                      <a:pt x="29735" y="373975"/>
                      <a:pt x="28852" y="372933"/>
                      <a:pt x="34521" y="367847"/>
                    </a:cubicBezTo>
                    <a:cubicBezTo>
                      <a:pt x="40844" y="362143"/>
                      <a:pt x="62371" y="371644"/>
                      <a:pt x="68076" y="368483"/>
                    </a:cubicBezTo>
                    <a:cubicBezTo>
                      <a:pt x="73780" y="365321"/>
                      <a:pt x="78195" y="364686"/>
                      <a:pt x="85736" y="364050"/>
                    </a:cubicBezTo>
                    <a:cubicBezTo>
                      <a:pt x="98404" y="363291"/>
                      <a:pt x="111115" y="363711"/>
                      <a:pt x="123706" y="365304"/>
                    </a:cubicBezTo>
                    <a:cubicBezTo>
                      <a:pt x="137640" y="367211"/>
                      <a:pt x="137004" y="360253"/>
                      <a:pt x="143344" y="359617"/>
                    </a:cubicBezTo>
                    <a:cubicBezTo>
                      <a:pt x="149684" y="358981"/>
                      <a:pt x="156625" y="360253"/>
                      <a:pt x="159786" y="365939"/>
                    </a:cubicBezTo>
                    <a:cubicBezTo>
                      <a:pt x="162947" y="371626"/>
                      <a:pt x="162329" y="377330"/>
                      <a:pt x="169269" y="378602"/>
                    </a:cubicBezTo>
                    <a:cubicBezTo>
                      <a:pt x="176210" y="379873"/>
                      <a:pt x="175610" y="387432"/>
                      <a:pt x="178100" y="396262"/>
                    </a:cubicBezTo>
                    <a:cubicBezTo>
                      <a:pt x="180590" y="405092"/>
                      <a:pt x="190762" y="407035"/>
                      <a:pt x="199610" y="411450"/>
                    </a:cubicBezTo>
                    <a:cubicBezTo>
                      <a:pt x="201065" y="412162"/>
                      <a:pt x="202464" y="412982"/>
                      <a:pt x="203795" y="413905"/>
                    </a:cubicBezTo>
                    <a:cubicBezTo>
                      <a:pt x="205508" y="410867"/>
                      <a:pt x="207539" y="407512"/>
                      <a:pt x="209888" y="40751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FEA2C3F0-2892-4B1B-838A-5CE985F07BBE}"/>
                  </a:ext>
                </a:extLst>
              </p:cNvPr>
              <p:cNvSpPr/>
              <p:nvPr/>
            </p:nvSpPr>
            <p:spPr>
              <a:xfrm>
                <a:off x="7678629" y="3529416"/>
                <a:ext cx="816884" cy="832071"/>
              </a:xfrm>
              <a:custGeom>
                <a:avLst/>
                <a:gdLst>
                  <a:gd name="connsiteX0" fmla="*/ 816861 w 816884"/>
                  <a:gd name="connsiteY0" fmla="*/ 240750 h 832071"/>
                  <a:gd name="connsiteX1" fmla="*/ 816172 w 816884"/>
                  <a:gd name="connsiteY1" fmla="*/ 240750 h 832071"/>
                  <a:gd name="connsiteX2" fmla="*/ 815376 w 816884"/>
                  <a:gd name="connsiteY2" fmla="*/ 240556 h 832071"/>
                  <a:gd name="connsiteX3" fmla="*/ 807872 w 816884"/>
                  <a:gd name="connsiteY3" fmla="*/ 241227 h 832071"/>
                  <a:gd name="connsiteX4" fmla="*/ 803244 w 816884"/>
                  <a:gd name="connsiteY4" fmla="*/ 237907 h 832071"/>
                  <a:gd name="connsiteX5" fmla="*/ 790211 w 816884"/>
                  <a:gd name="connsiteY5" fmla="*/ 237907 h 832071"/>
                  <a:gd name="connsiteX6" fmla="*/ 791977 w 816884"/>
                  <a:gd name="connsiteY6" fmla="*/ 230401 h 832071"/>
                  <a:gd name="connsiteX7" fmla="*/ 793973 w 816884"/>
                  <a:gd name="connsiteY7" fmla="*/ 224450 h 832071"/>
                  <a:gd name="connsiteX8" fmla="*/ 789116 w 816884"/>
                  <a:gd name="connsiteY8" fmla="*/ 218710 h 832071"/>
                  <a:gd name="connsiteX9" fmla="*/ 788004 w 816884"/>
                  <a:gd name="connsiteY9" fmla="*/ 211646 h 832071"/>
                  <a:gd name="connsiteX10" fmla="*/ 783147 w 816884"/>
                  <a:gd name="connsiteY10" fmla="*/ 207443 h 832071"/>
                  <a:gd name="connsiteX11" fmla="*/ 778520 w 816884"/>
                  <a:gd name="connsiteY11" fmla="*/ 203699 h 832071"/>
                  <a:gd name="connsiteX12" fmla="*/ 772339 w 816884"/>
                  <a:gd name="connsiteY12" fmla="*/ 208555 h 832071"/>
                  <a:gd name="connsiteX13" fmla="*/ 764162 w 816884"/>
                  <a:gd name="connsiteY13" fmla="*/ 217386 h 832071"/>
                  <a:gd name="connsiteX14" fmla="*/ 757769 w 816884"/>
                  <a:gd name="connsiteY14" fmla="*/ 216714 h 832071"/>
                  <a:gd name="connsiteX15" fmla="*/ 750264 w 816884"/>
                  <a:gd name="connsiteY15" fmla="*/ 216503 h 832071"/>
                  <a:gd name="connsiteX16" fmla="*/ 742529 w 816884"/>
                  <a:gd name="connsiteY16" fmla="*/ 208997 h 832071"/>
                  <a:gd name="connsiteX17" fmla="*/ 730166 w 816884"/>
                  <a:gd name="connsiteY17" fmla="*/ 214737 h 832071"/>
                  <a:gd name="connsiteX18" fmla="*/ 720682 w 816884"/>
                  <a:gd name="connsiteY18" fmla="*/ 225333 h 832071"/>
                  <a:gd name="connsiteX19" fmla="*/ 706554 w 816884"/>
                  <a:gd name="connsiteY19" fmla="*/ 229960 h 832071"/>
                  <a:gd name="connsiteX20" fmla="*/ 699702 w 816884"/>
                  <a:gd name="connsiteY20" fmla="*/ 235929 h 832071"/>
                  <a:gd name="connsiteX21" fmla="*/ 690218 w 816884"/>
                  <a:gd name="connsiteY21" fmla="*/ 243435 h 832071"/>
                  <a:gd name="connsiteX22" fmla="*/ 684691 w 816884"/>
                  <a:gd name="connsiteY22" fmla="*/ 254031 h 832071"/>
                  <a:gd name="connsiteX23" fmla="*/ 670792 w 816884"/>
                  <a:gd name="connsiteY23" fmla="*/ 256238 h 832071"/>
                  <a:gd name="connsiteX24" fmla="*/ 661079 w 816884"/>
                  <a:gd name="connsiteY24" fmla="*/ 258658 h 832071"/>
                  <a:gd name="connsiteX25" fmla="*/ 660408 w 816884"/>
                  <a:gd name="connsiteY25" fmla="*/ 258658 h 832071"/>
                  <a:gd name="connsiteX26" fmla="*/ 656099 w 816884"/>
                  <a:gd name="connsiteY26" fmla="*/ 259400 h 832071"/>
                  <a:gd name="connsiteX27" fmla="*/ 655199 w 816884"/>
                  <a:gd name="connsiteY27" fmla="*/ 263603 h 832071"/>
                  <a:gd name="connsiteX28" fmla="*/ 663605 w 816884"/>
                  <a:gd name="connsiteY28" fmla="*/ 267806 h 832071"/>
                  <a:gd name="connsiteX29" fmla="*/ 667137 w 816884"/>
                  <a:gd name="connsiteY29" fmla="*/ 277996 h 832071"/>
                  <a:gd name="connsiteX30" fmla="*/ 672823 w 816884"/>
                  <a:gd name="connsiteY30" fmla="*/ 284000 h 832071"/>
                  <a:gd name="connsiteX31" fmla="*/ 659631 w 816884"/>
                  <a:gd name="connsiteY31" fmla="*/ 285201 h 832071"/>
                  <a:gd name="connsiteX32" fmla="*/ 645838 w 816884"/>
                  <a:gd name="connsiteY32" fmla="*/ 285502 h 832071"/>
                  <a:gd name="connsiteX33" fmla="*/ 632628 w 816884"/>
                  <a:gd name="connsiteY33" fmla="*/ 288204 h 832071"/>
                  <a:gd name="connsiteX34" fmla="*/ 625440 w 816884"/>
                  <a:gd name="connsiteY34" fmla="*/ 287303 h 832071"/>
                  <a:gd name="connsiteX35" fmla="*/ 619736 w 816884"/>
                  <a:gd name="connsiteY35" fmla="*/ 284000 h 832071"/>
                  <a:gd name="connsiteX36" fmla="*/ 614633 w 816884"/>
                  <a:gd name="connsiteY36" fmla="*/ 287903 h 832071"/>
                  <a:gd name="connsiteX37" fmla="*/ 605326 w 816884"/>
                  <a:gd name="connsiteY37" fmla="*/ 290888 h 832071"/>
                  <a:gd name="connsiteX38" fmla="*/ 596036 w 816884"/>
                  <a:gd name="connsiteY38" fmla="*/ 288504 h 832071"/>
                  <a:gd name="connsiteX39" fmla="*/ 584645 w 816884"/>
                  <a:gd name="connsiteY39" fmla="*/ 285802 h 832071"/>
                  <a:gd name="connsiteX40" fmla="*/ 578640 w 816884"/>
                  <a:gd name="connsiteY40" fmla="*/ 278897 h 832071"/>
                  <a:gd name="connsiteX41" fmla="*/ 577740 w 816884"/>
                  <a:gd name="connsiteY41" fmla="*/ 270190 h 832071"/>
                  <a:gd name="connsiteX42" fmla="*/ 578888 w 816884"/>
                  <a:gd name="connsiteY42" fmla="*/ 265068 h 832071"/>
                  <a:gd name="connsiteX43" fmla="*/ 578446 w 816884"/>
                  <a:gd name="connsiteY43" fmla="*/ 264556 h 832071"/>
                  <a:gd name="connsiteX44" fmla="*/ 578340 w 816884"/>
                  <a:gd name="connsiteY44" fmla="*/ 264433 h 832071"/>
                  <a:gd name="connsiteX45" fmla="*/ 578005 w 816884"/>
                  <a:gd name="connsiteY45" fmla="*/ 263920 h 832071"/>
                  <a:gd name="connsiteX46" fmla="*/ 578446 w 816884"/>
                  <a:gd name="connsiteY46" fmla="*/ 252671 h 832071"/>
                  <a:gd name="connsiteX47" fmla="*/ 574473 w 816884"/>
                  <a:gd name="connsiteY47" fmla="*/ 247814 h 832071"/>
                  <a:gd name="connsiteX48" fmla="*/ 566738 w 816884"/>
                  <a:gd name="connsiteY48" fmla="*/ 250905 h 832071"/>
                  <a:gd name="connsiteX49" fmla="*/ 566261 w 816884"/>
                  <a:gd name="connsiteY49" fmla="*/ 251258 h 832071"/>
                  <a:gd name="connsiteX50" fmla="*/ 566084 w 816884"/>
                  <a:gd name="connsiteY50" fmla="*/ 251258 h 832071"/>
                  <a:gd name="connsiteX51" fmla="*/ 565678 w 816884"/>
                  <a:gd name="connsiteY51" fmla="*/ 251435 h 832071"/>
                  <a:gd name="connsiteX52" fmla="*/ 565413 w 816884"/>
                  <a:gd name="connsiteY52" fmla="*/ 251523 h 832071"/>
                  <a:gd name="connsiteX53" fmla="*/ 564972 w 816884"/>
                  <a:gd name="connsiteY53" fmla="*/ 251647 h 832071"/>
                  <a:gd name="connsiteX54" fmla="*/ 564671 w 816884"/>
                  <a:gd name="connsiteY54" fmla="*/ 251647 h 832071"/>
                  <a:gd name="connsiteX55" fmla="*/ 564141 w 816884"/>
                  <a:gd name="connsiteY55" fmla="*/ 251647 h 832071"/>
                  <a:gd name="connsiteX56" fmla="*/ 563841 w 816884"/>
                  <a:gd name="connsiteY56" fmla="*/ 251647 h 832071"/>
                  <a:gd name="connsiteX57" fmla="*/ 563206 w 816884"/>
                  <a:gd name="connsiteY57" fmla="*/ 251647 h 832071"/>
                  <a:gd name="connsiteX58" fmla="*/ 561987 w 816884"/>
                  <a:gd name="connsiteY58" fmla="*/ 251647 h 832071"/>
                  <a:gd name="connsiteX59" fmla="*/ 559780 w 816884"/>
                  <a:gd name="connsiteY59" fmla="*/ 251647 h 832071"/>
                  <a:gd name="connsiteX60" fmla="*/ 560044 w 816884"/>
                  <a:gd name="connsiteY60" fmla="*/ 257316 h 832071"/>
                  <a:gd name="connsiteX61" fmla="*/ 558278 w 816884"/>
                  <a:gd name="connsiteY61" fmla="*/ 263320 h 832071"/>
                  <a:gd name="connsiteX62" fmla="*/ 555577 w 816884"/>
                  <a:gd name="connsiteY62" fmla="*/ 267824 h 832071"/>
                  <a:gd name="connsiteX63" fmla="*/ 557077 w 816884"/>
                  <a:gd name="connsiteY63" fmla="*/ 280715 h 832071"/>
                  <a:gd name="connsiteX64" fmla="*/ 559479 w 816884"/>
                  <a:gd name="connsiteY64" fmla="*/ 285819 h 832071"/>
                  <a:gd name="connsiteX65" fmla="*/ 562022 w 816884"/>
                  <a:gd name="connsiteY65" fmla="*/ 291117 h 832071"/>
                  <a:gd name="connsiteX66" fmla="*/ 554481 w 816884"/>
                  <a:gd name="connsiteY66" fmla="*/ 296769 h 832071"/>
                  <a:gd name="connsiteX67" fmla="*/ 542719 w 816884"/>
                  <a:gd name="connsiteY67" fmla="*/ 297069 h 832071"/>
                  <a:gd name="connsiteX68" fmla="*/ 531823 w 816884"/>
                  <a:gd name="connsiteY68" fmla="*/ 295303 h 832071"/>
                  <a:gd name="connsiteX69" fmla="*/ 521227 w 816884"/>
                  <a:gd name="connsiteY69" fmla="*/ 296186 h 832071"/>
                  <a:gd name="connsiteX70" fmla="*/ 503267 w 816884"/>
                  <a:gd name="connsiteY70" fmla="*/ 292354 h 832071"/>
                  <a:gd name="connsiteX71" fmla="*/ 493553 w 816884"/>
                  <a:gd name="connsiteY71" fmla="*/ 288239 h 832071"/>
                  <a:gd name="connsiteX72" fmla="*/ 483840 w 816884"/>
                  <a:gd name="connsiteY72" fmla="*/ 287056 h 832071"/>
                  <a:gd name="connsiteX73" fmla="*/ 473244 w 816884"/>
                  <a:gd name="connsiteY73" fmla="*/ 283824 h 832071"/>
                  <a:gd name="connsiteX74" fmla="*/ 464414 w 816884"/>
                  <a:gd name="connsiteY74" fmla="*/ 277943 h 832071"/>
                  <a:gd name="connsiteX75" fmla="*/ 458533 w 816884"/>
                  <a:gd name="connsiteY75" fmla="*/ 269695 h 832071"/>
                  <a:gd name="connsiteX76" fmla="*/ 449120 w 816884"/>
                  <a:gd name="connsiteY76" fmla="*/ 265863 h 832071"/>
                  <a:gd name="connsiteX77" fmla="*/ 441755 w 816884"/>
                  <a:gd name="connsiteY77" fmla="*/ 269395 h 832071"/>
                  <a:gd name="connsiteX78" fmla="*/ 430859 w 816884"/>
                  <a:gd name="connsiteY78" fmla="*/ 267347 h 832071"/>
                  <a:gd name="connsiteX79" fmla="*/ 420563 w 816884"/>
                  <a:gd name="connsiteY79" fmla="*/ 269395 h 832071"/>
                  <a:gd name="connsiteX80" fmla="*/ 413499 w 816884"/>
                  <a:gd name="connsiteY80" fmla="*/ 264097 h 832071"/>
                  <a:gd name="connsiteX81" fmla="*/ 403786 w 816884"/>
                  <a:gd name="connsiteY81" fmla="*/ 260283 h 832071"/>
                  <a:gd name="connsiteX82" fmla="*/ 392890 w 816884"/>
                  <a:gd name="connsiteY82" fmla="*/ 254384 h 832071"/>
                  <a:gd name="connsiteX83" fmla="*/ 386708 w 816884"/>
                  <a:gd name="connsiteY83" fmla="*/ 254384 h 832071"/>
                  <a:gd name="connsiteX84" fmla="*/ 379944 w 816884"/>
                  <a:gd name="connsiteY84" fmla="*/ 253501 h 832071"/>
                  <a:gd name="connsiteX85" fmla="*/ 370231 w 816884"/>
                  <a:gd name="connsiteY85" fmla="*/ 244388 h 832071"/>
                  <a:gd name="connsiteX86" fmla="*/ 360218 w 816884"/>
                  <a:gd name="connsiteY86" fmla="*/ 238490 h 832071"/>
                  <a:gd name="connsiteX87" fmla="*/ 351988 w 816884"/>
                  <a:gd name="connsiteY87" fmla="*/ 234375 h 832071"/>
                  <a:gd name="connsiteX88" fmla="*/ 340509 w 816884"/>
                  <a:gd name="connsiteY88" fmla="*/ 231143 h 832071"/>
                  <a:gd name="connsiteX89" fmla="*/ 334610 w 816884"/>
                  <a:gd name="connsiteY89" fmla="*/ 220829 h 832071"/>
                  <a:gd name="connsiteX90" fmla="*/ 338743 w 816884"/>
                  <a:gd name="connsiteY90" fmla="*/ 212882 h 832071"/>
                  <a:gd name="connsiteX91" fmla="*/ 341092 w 816884"/>
                  <a:gd name="connsiteY91" fmla="*/ 205818 h 832071"/>
                  <a:gd name="connsiteX92" fmla="*/ 344041 w 816884"/>
                  <a:gd name="connsiteY92" fmla="*/ 196405 h 832071"/>
                  <a:gd name="connsiteX93" fmla="*/ 351988 w 816884"/>
                  <a:gd name="connsiteY93" fmla="*/ 189041 h 832071"/>
                  <a:gd name="connsiteX94" fmla="*/ 355926 w 816884"/>
                  <a:gd name="connsiteY94" fmla="*/ 181977 h 832071"/>
                  <a:gd name="connsiteX95" fmla="*/ 355644 w 816884"/>
                  <a:gd name="connsiteY95" fmla="*/ 181182 h 832071"/>
                  <a:gd name="connsiteX96" fmla="*/ 355644 w 816884"/>
                  <a:gd name="connsiteY96" fmla="*/ 181058 h 832071"/>
                  <a:gd name="connsiteX97" fmla="*/ 355273 w 816884"/>
                  <a:gd name="connsiteY97" fmla="*/ 180158 h 832071"/>
                  <a:gd name="connsiteX98" fmla="*/ 348791 w 816884"/>
                  <a:gd name="connsiteY98" fmla="*/ 175743 h 832071"/>
                  <a:gd name="connsiteX99" fmla="*/ 337913 w 816884"/>
                  <a:gd name="connsiteY99" fmla="*/ 171045 h 832071"/>
                  <a:gd name="connsiteX100" fmla="*/ 329665 w 816884"/>
                  <a:gd name="connsiteY100" fmla="*/ 161332 h 832071"/>
                  <a:gd name="connsiteX101" fmla="*/ 319369 w 816884"/>
                  <a:gd name="connsiteY101" fmla="*/ 159266 h 832071"/>
                  <a:gd name="connsiteX102" fmla="*/ 310539 w 816884"/>
                  <a:gd name="connsiteY102" fmla="*/ 149853 h 832071"/>
                  <a:gd name="connsiteX103" fmla="*/ 299060 w 816884"/>
                  <a:gd name="connsiteY103" fmla="*/ 147786 h 832071"/>
                  <a:gd name="connsiteX104" fmla="*/ 294044 w 816884"/>
                  <a:gd name="connsiteY104" fmla="*/ 126011 h 832071"/>
                  <a:gd name="connsiteX105" fmla="*/ 288746 w 816884"/>
                  <a:gd name="connsiteY105" fmla="*/ 117764 h 832071"/>
                  <a:gd name="connsiteX106" fmla="*/ 290230 w 816884"/>
                  <a:gd name="connsiteY106" fmla="*/ 110117 h 832071"/>
                  <a:gd name="connsiteX107" fmla="*/ 297294 w 816884"/>
                  <a:gd name="connsiteY107" fmla="*/ 108633 h 832071"/>
                  <a:gd name="connsiteX108" fmla="*/ 300826 w 816884"/>
                  <a:gd name="connsiteY108" fmla="*/ 117181 h 832071"/>
                  <a:gd name="connsiteX109" fmla="*/ 309656 w 816884"/>
                  <a:gd name="connsiteY109" fmla="*/ 112466 h 832071"/>
                  <a:gd name="connsiteX110" fmla="*/ 318186 w 816884"/>
                  <a:gd name="connsiteY110" fmla="*/ 107168 h 832071"/>
                  <a:gd name="connsiteX111" fmla="*/ 315837 w 816884"/>
                  <a:gd name="connsiteY111" fmla="*/ 99221 h 832071"/>
                  <a:gd name="connsiteX112" fmla="*/ 313471 w 816884"/>
                  <a:gd name="connsiteY112" fmla="*/ 93922 h 832071"/>
                  <a:gd name="connsiteX113" fmla="*/ 306407 w 816884"/>
                  <a:gd name="connsiteY113" fmla="*/ 87441 h 832071"/>
                  <a:gd name="connsiteX114" fmla="*/ 300526 w 816884"/>
                  <a:gd name="connsiteY114" fmla="*/ 75679 h 832071"/>
                  <a:gd name="connsiteX115" fmla="*/ 296693 w 816884"/>
                  <a:gd name="connsiteY115" fmla="*/ 67132 h 832071"/>
                  <a:gd name="connsiteX116" fmla="*/ 299342 w 816884"/>
                  <a:gd name="connsiteY116" fmla="*/ 58301 h 832071"/>
                  <a:gd name="connsiteX117" fmla="*/ 307590 w 816884"/>
                  <a:gd name="connsiteY117" fmla="*/ 61834 h 832071"/>
                  <a:gd name="connsiteX118" fmla="*/ 318186 w 816884"/>
                  <a:gd name="connsiteY118" fmla="*/ 60368 h 832071"/>
                  <a:gd name="connsiteX119" fmla="*/ 328782 w 816884"/>
                  <a:gd name="connsiteY119" fmla="*/ 46540 h 832071"/>
                  <a:gd name="connsiteX120" fmla="*/ 336430 w 816884"/>
                  <a:gd name="connsiteY120" fmla="*/ 40941 h 832071"/>
                  <a:gd name="connsiteX121" fmla="*/ 339379 w 816884"/>
                  <a:gd name="connsiteY121" fmla="*/ 28579 h 832071"/>
                  <a:gd name="connsiteX122" fmla="*/ 342911 w 816884"/>
                  <a:gd name="connsiteY122" fmla="*/ 19749 h 832071"/>
                  <a:gd name="connsiteX123" fmla="*/ 333498 w 816884"/>
                  <a:gd name="connsiteY123" fmla="*/ 14151 h 832071"/>
                  <a:gd name="connsiteX124" fmla="*/ 321718 w 816884"/>
                  <a:gd name="connsiteY124" fmla="*/ 4437 h 832071"/>
                  <a:gd name="connsiteX125" fmla="*/ 306124 w 816884"/>
                  <a:gd name="connsiteY125" fmla="*/ 22 h 832071"/>
                  <a:gd name="connsiteX126" fmla="*/ 295228 w 816884"/>
                  <a:gd name="connsiteY126" fmla="*/ 2972 h 832071"/>
                  <a:gd name="connsiteX127" fmla="*/ 285815 w 816884"/>
                  <a:gd name="connsiteY127" fmla="*/ 8270 h 832071"/>
                  <a:gd name="connsiteX128" fmla="*/ 277568 w 816884"/>
                  <a:gd name="connsiteY128" fmla="*/ 15034 h 832071"/>
                  <a:gd name="connsiteX129" fmla="*/ 276932 w 816884"/>
                  <a:gd name="connsiteY129" fmla="*/ 15546 h 832071"/>
                  <a:gd name="connsiteX130" fmla="*/ 276349 w 816884"/>
                  <a:gd name="connsiteY130" fmla="*/ 15899 h 832071"/>
                  <a:gd name="connsiteX131" fmla="*/ 280075 w 816884"/>
                  <a:gd name="connsiteY131" fmla="*/ 31087 h 832071"/>
                  <a:gd name="connsiteX132" fmla="*/ 272570 w 816884"/>
                  <a:gd name="connsiteY132" fmla="*/ 28438 h 832071"/>
                  <a:gd name="connsiteX133" fmla="*/ 257558 w 816884"/>
                  <a:gd name="connsiteY133" fmla="*/ 24906 h 832071"/>
                  <a:gd name="connsiteX134" fmla="*/ 244755 w 816884"/>
                  <a:gd name="connsiteY134" fmla="*/ 35943 h 832071"/>
                  <a:gd name="connsiteX135" fmla="*/ 229302 w 816884"/>
                  <a:gd name="connsiteY135" fmla="*/ 41683 h 832071"/>
                  <a:gd name="connsiteX136" fmla="*/ 210317 w 816884"/>
                  <a:gd name="connsiteY136" fmla="*/ 46981 h 832071"/>
                  <a:gd name="connsiteX137" fmla="*/ 194423 w 816884"/>
                  <a:gd name="connsiteY137" fmla="*/ 43449 h 832071"/>
                  <a:gd name="connsiteX138" fmla="*/ 181177 w 816884"/>
                  <a:gd name="connsiteY138" fmla="*/ 40800 h 832071"/>
                  <a:gd name="connsiteX139" fmla="*/ 165283 w 816884"/>
                  <a:gd name="connsiteY139" fmla="*/ 38151 h 832071"/>
                  <a:gd name="connsiteX140" fmla="*/ 159543 w 816884"/>
                  <a:gd name="connsiteY140" fmla="*/ 53604 h 832071"/>
                  <a:gd name="connsiteX141" fmla="*/ 164842 w 816884"/>
                  <a:gd name="connsiteY141" fmla="*/ 61551 h 832071"/>
                  <a:gd name="connsiteX142" fmla="*/ 165283 w 816884"/>
                  <a:gd name="connsiteY142" fmla="*/ 69940 h 832071"/>
                  <a:gd name="connsiteX143" fmla="*/ 166608 w 816884"/>
                  <a:gd name="connsiteY143" fmla="*/ 85834 h 832071"/>
                  <a:gd name="connsiteX144" fmla="*/ 171906 w 816884"/>
                  <a:gd name="connsiteY144" fmla="*/ 99079 h 832071"/>
                  <a:gd name="connsiteX145" fmla="*/ 179853 w 816884"/>
                  <a:gd name="connsiteY145" fmla="*/ 108351 h 832071"/>
                  <a:gd name="connsiteX146" fmla="*/ 195747 w 816884"/>
                  <a:gd name="connsiteY146" fmla="*/ 114090 h 832071"/>
                  <a:gd name="connsiteX147" fmla="*/ 200604 w 816884"/>
                  <a:gd name="connsiteY147" fmla="*/ 120271 h 832071"/>
                  <a:gd name="connsiteX148" fmla="*/ 183385 w 816884"/>
                  <a:gd name="connsiteY148" fmla="*/ 126453 h 832071"/>
                  <a:gd name="connsiteX149" fmla="*/ 178232 w 816884"/>
                  <a:gd name="connsiteY149" fmla="*/ 133912 h 832071"/>
                  <a:gd name="connsiteX150" fmla="*/ 179411 w 816884"/>
                  <a:gd name="connsiteY150" fmla="*/ 136607 h 832071"/>
                  <a:gd name="connsiteX151" fmla="*/ 177645 w 816884"/>
                  <a:gd name="connsiteY151" fmla="*/ 146320 h 832071"/>
                  <a:gd name="connsiteX152" fmla="*/ 182502 w 816884"/>
                  <a:gd name="connsiteY152" fmla="*/ 153385 h 832071"/>
                  <a:gd name="connsiteX153" fmla="*/ 178528 w 816884"/>
                  <a:gd name="connsiteY153" fmla="*/ 157800 h 832071"/>
                  <a:gd name="connsiteX154" fmla="*/ 167932 w 816884"/>
                  <a:gd name="connsiteY154" fmla="*/ 165305 h 832071"/>
                  <a:gd name="connsiteX155" fmla="*/ 161751 w 816884"/>
                  <a:gd name="connsiteY155" fmla="*/ 180758 h 832071"/>
                  <a:gd name="connsiteX156" fmla="*/ 150713 w 816884"/>
                  <a:gd name="connsiteY156" fmla="*/ 186939 h 832071"/>
                  <a:gd name="connsiteX157" fmla="*/ 144091 w 816884"/>
                  <a:gd name="connsiteY157" fmla="*/ 201067 h 832071"/>
                  <a:gd name="connsiteX158" fmla="*/ 134819 w 816884"/>
                  <a:gd name="connsiteY158" fmla="*/ 214313 h 832071"/>
                  <a:gd name="connsiteX159" fmla="*/ 121574 w 816884"/>
                  <a:gd name="connsiteY159" fmla="*/ 222260 h 832071"/>
                  <a:gd name="connsiteX160" fmla="*/ 110536 w 816884"/>
                  <a:gd name="connsiteY160" fmla="*/ 238154 h 832071"/>
                  <a:gd name="connsiteX161" fmla="*/ 104355 w 816884"/>
                  <a:gd name="connsiteY161" fmla="*/ 247867 h 832071"/>
                  <a:gd name="connsiteX162" fmla="*/ 87578 w 816884"/>
                  <a:gd name="connsiteY162" fmla="*/ 253165 h 832071"/>
                  <a:gd name="connsiteX163" fmla="*/ 80955 w 816884"/>
                  <a:gd name="connsiteY163" fmla="*/ 256697 h 832071"/>
                  <a:gd name="connsiteX164" fmla="*/ 74332 w 816884"/>
                  <a:gd name="connsiteY164" fmla="*/ 259788 h 832071"/>
                  <a:gd name="connsiteX165" fmla="*/ 70359 w 816884"/>
                  <a:gd name="connsiteY165" fmla="*/ 254490 h 832071"/>
                  <a:gd name="connsiteX166" fmla="*/ 62412 w 816884"/>
                  <a:gd name="connsiteY166" fmla="*/ 248750 h 832071"/>
                  <a:gd name="connsiteX167" fmla="*/ 50050 w 816884"/>
                  <a:gd name="connsiteY167" fmla="*/ 263320 h 832071"/>
                  <a:gd name="connsiteX168" fmla="*/ 39453 w 816884"/>
                  <a:gd name="connsiteY168" fmla="*/ 274358 h 832071"/>
                  <a:gd name="connsiteX169" fmla="*/ 35921 w 816884"/>
                  <a:gd name="connsiteY169" fmla="*/ 286279 h 832071"/>
                  <a:gd name="connsiteX170" fmla="*/ 49608 w 816884"/>
                  <a:gd name="connsiteY170" fmla="*/ 292460 h 832071"/>
                  <a:gd name="connsiteX171" fmla="*/ 56231 w 816884"/>
                  <a:gd name="connsiteY171" fmla="*/ 297758 h 832071"/>
                  <a:gd name="connsiteX172" fmla="*/ 54023 w 816884"/>
                  <a:gd name="connsiteY172" fmla="*/ 307471 h 832071"/>
                  <a:gd name="connsiteX173" fmla="*/ 55348 w 816884"/>
                  <a:gd name="connsiteY173" fmla="*/ 315860 h 832071"/>
                  <a:gd name="connsiteX174" fmla="*/ 65944 w 816884"/>
                  <a:gd name="connsiteY174" fmla="*/ 321599 h 832071"/>
                  <a:gd name="connsiteX175" fmla="*/ 73449 w 816884"/>
                  <a:gd name="connsiteY175" fmla="*/ 332195 h 832071"/>
                  <a:gd name="connsiteX176" fmla="*/ 78748 w 816884"/>
                  <a:gd name="connsiteY176" fmla="*/ 345882 h 832071"/>
                  <a:gd name="connsiteX177" fmla="*/ 80072 w 816884"/>
                  <a:gd name="connsiteY177" fmla="*/ 355154 h 832071"/>
                  <a:gd name="connsiteX178" fmla="*/ 75657 w 816884"/>
                  <a:gd name="connsiteY178" fmla="*/ 362218 h 832071"/>
                  <a:gd name="connsiteX179" fmla="*/ 70359 w 816884"/>
                  <a:gd name="connsiteY179" fmla="*/ 361776 h 832071"/>
                  <a:gd name="connsiteX180" fmla="*/ 62853 w 816884"/>
                  <a:gd name="connsiteY180" fmla="*/ 356478 h 832071"/>
                  <a:gd name="connsiteX181" fmla="*/ 55789 w 816884"/>
                  <a:gd name="connsiteY181" fmla="*/ 361776 h 832071"/>
                  <a:gd name="connsiteX182" fmla="*/ 45634 w 816884"/>
                  <a:gd name="connsiteY182" fmla="*/ 366191 h 832071"/>
                  <a:gd name="connsiteX183" fmla="*/ 37246 w 816884"/>
                  <a:gd name="connsiteY183" fmla="*/ 362659 h 832071"/>
                  <a:gd name="connsiteX184" fmla="*/ 21351 w 816884"/>
                  <a:gd name="connsiteY184" fmla="*/ 361335 h 832071"/>
                  <a:gd name="connsiteX185" fmla="*/ 14729 w 816884"/>
                  <a:gd name="connsiteY185" fmla="*/ 369282 h 832071"/>
                  <a:gd name="connsiteX186" fmla="*/ 5899 w 816884"/>
                  <a:gd name="connsiteY186" fmla="*/ 372373 h 832071"/>
                  <a:gd name="connsiteX187" fmla="*/ 0 w 816884"/>
                  <a:gd name="connsiteY187" fmla="*/ 378889 h 832071"/>
                  <a:gd name="connsiteX188" fmla="*/ 8477 w 816884"/>
                  <a:gd name="connsiteY188" fmla="*/ 391004 h 832071"/>
                  <a:gd name="connsiteX189" fmla="*/ 32531 w 816884"/>
                  <a:gd name="connsiteY189" fmla="*/ 404285 h 832071"/>
                  <a:gd name="connsiteX190" fmla="*/ 59109 w 816884"/>
                  <a:gd name="connsiteY190" fmla="*/ 404285 h 832071"/>
                  <a:gd name="connsiteX191" fmla="*/ 50279 w 816884"/>
                  <a:gd name="connsiteY191" fmla="*/ 413115 h 832071"/>
                  <a:gd name="connsiteX192" fmla="*/ 36363 w 816884"/>
                  <a:gd name="connsiteY192" fmla="*/ 417548 h 832071"/>
                  <a:gd name="connsiteX193" fmla="*/ 24336 w 816884"/>
                  <a:gd name="connsiteY193" fmla="*/ 420073 h 832071"/>
                  <a:gd name="connsiteX194" fmla="*/ 43957 w 816884"/>
                  <a:gd name="connsiteY194" fmla="*/ 445380 h 832071"/>
                  <a:gd name="connsiteX195" fmla="*/ 66738 w 816884"/>
                  <a:gd name="connsiteY195" fmla="*/ 465001 h 832071"/>
                  <a:gd name="connsiteX196" fmla="*/ 85088 w 816884"/>
                  <a:gd name="connsiteY196" fmla="*/ 465637 h 832071"/>
                  <a:gd name="connsiteX197" fmla="*/ 106616 w 816884"/>
                  <a:gd name="connsiteY197" fmla="*/ 454882 h 832071"/>
                  <a:gd name="connsiteX198" fmla="*/ 114192 w 816884"/>
                  <a:gd name="connsiteY198" fmla="*/ 441583 h 832071"/>
                  <a:gd name="connsiteX199" fmla="*/ 114827 w 816884"/>
                  <a:gd name="connsiteY199" fmla="*/ 420691 h 832071"/>
                  <a:gd name="connsiteX200" fmla="*/ 124329 w 816884"/>
                  <a:gd name="connsiteY200" fmla="*/ 428939 h 832071"/>
                  <a:gd name="connsiteX201" fmla="*/ 125600 w 816884"/>
                  <a:gd name="connsiteY201" fmla="*/ 442219 h 832071"/>
                  <a:gd name="connsiteX202" fmla="*/ 133812 w 816884"/>
                  <a:gd name="connsiteY202" fmla="*/ 465637 h 832071"/>
                  <a:gd name="connsiteX203" fmla="*/ 126219 w 816884"/>
                  <a:gd name="connsiteY203" fmla="*/ 483986 h 832071"/>
                  <a:gd name="connsiteX204" fmla="*/ 126854 w 816884"/>
                  <a:gd name="connsiteY204" fmla="*/ 513090 h 832071"/>
                  <a:gd name="connsiteX205" fmla="*/ 143314 w 816884"/>
                  <a:gd name="connsiteY205" fmla="*/ 574477 h 832071"/>
                  <a:gd name="connsiteX206" fmla="*/ 156594 w 816884"/>
                  <a:gd name="connsiteY206" fmla="*/ 618787 h 832071"/>
                  <a:gd name="connsiteX207" fmla="*/ 178105 w 816884"/>
                  <a:gd name="connsiteY207" fmla="*/ 661808 h 832071"/>
                  <a:gd name="connsiteX208" fmla="*/ 187606 w 816884"/>
                  <a:gd name="connsiteY208" fmla="*/ 694726 h 832071"/>
                  <a:gd name="connsiteX209" fmla="*/ 205266 w 816884"/>
                  <a:gd name="connsiteY209" fmla="*/ 728281 h 832071"/>
                  <a:gd name="connsiteX210" fmla="*/ 225505 w 816884"/>
                  <a:gd name="connsiteY210" fmla="*/ 766251 h 832071"/>
                  <a:gd name="connsiteX211" fmla="*/ 231845 w 816884"/>
                  <a:gd name="connsiteY211" fmla="*/ 797880 h 832071"/>
                  <a:gd name="connsiteX212" fmla="*/ 250176 w 816884"/>
                  <a:gd name="connsiteY212" fmla="*/ 826367 h 832071"/>
                  <a:gd name="connsiteX213" fmla="*/ 271704 w 816884"/>
                  <a:gd name="connsiteY213" fmla="*/ 828256 h 832071"/>
                  <a:gd name="connsiteX214" fmla="*/ 286256 w 816884"/>
                  <a:gd name="connsiteY214" fmla="*/ 809271 h 832071"/>
                  <a:gd name="connsiteX215" fmla="*/ 300808 w 816884"/>
                  <a:gd name="connsiteY215" fmla="*/ 801059 h 832071"/>
                  <a:gd name="connsiteX216" fmla="*/ 306513 w 816884"/>
                  <a:gd name="connsiteY216" fmla="*/ 788397 h 832071"/>
                  <a:gd name="connsiteX217" fmla="*/ 318522 w 816884"/>
                  <a:gd name="connsiteY217" fmla="*/ 768776 h 832071"/>
                  <a:gd name="connsiteX218" fmla="*/ 330549 w 816884"/>
                  <a:gd name="connsiteY218" fmla="*/ 761818 h 832071"/>
                  <a:gd name="connsiteX219" fmla="*/ 327387 w 816884"/>
                  <a:gd name="connsiteY219" fmla="*/ 740926 h 832071"/>
                  <a:gd name="connsiteX220" fmla="*/ 331184 w 816884"/>
                  <a:gd name="connsiteY220" fmla="*/ 723266 h 832071"/>
                  <a:gd name="connsiteX221" fmla="*/ 340014 w 816884"/>
                  <a:gd name="connsiteY221" fmla="*/ 704917 h 832071"/>
                  <a:gd name="connsiteX222" fmla="*/ 343175 w 816884"/>
                  <a:gd name="connsiteY222" fmla="*/ 688457 h 832071"/>
                  <a:gd name="connsiteX223" fmla="*/ 342540 w 816884"/>
                  <a:gd name="connsiteY223" fmla="*/ 669472 h 832071"/>
                  <a:gd name="connsiteX224" fmla="*/ 339379 w 816884"/>
                  <a:gd name="connsiteY224" fmla="*/ 656827 h 832071"/>
                  <a:gd name="connsiteX225" fmla="*/ 336853 w 816884"/>
                  <a:gd name="connsiteY225" fmla="*/ 640368 h 832071"/>
                  <a:gd name="connsiteX226" fmla="*/ 340014 w 816884"/>
                  <a:gd name="connsiteY226" fmla="*/ 619476 h 832071"/>
                  <a:gd name="connsiteX227" fmla="*/ 352041 w 816884"/>
                  <a:gd name="connsiteY227" fmla="*/ 612518 h 832071"/>
                  <a:gd name="connsiteX228" fmla="*/ 371644 w 816884"/>
                  <a:gd name="connsiteY228" fmla="*/ 599220 h 832071"/>
                  <a:gd name="connsiteX229" fmla="*/ 393172 w 816884"/>
                  <a:gd name="connsiteY229" fmla="*/ 591007 h 832071"/>
                  <a:gd name="connsiteX230" fmla="*/ 405199 w 816884"/>
                  <a:gd name="connsiteY230" fmla="*/ 568861 h 832071"/>
                  <a:gd name="connsiteX231" fmla="*/ 422859 w 816884"/>
                  <a:gd name="connsiteY231" fmla="*/ 558106 h 832071"/>
                  <a:gd name="connsiteX232" fmla="*/ 442479 w 816884"/>
                  <a:gd name="connsiteY232" fmla="*/ 540446 h 832071"/>
                  <a:gd name="connsiteX233" fmla="*/ 464626 w 816884"/>
                  <a:gd name="connsiteY233" fmla="*/ 521461 h 832071"/>
                  <a:gd name="connsiteX234" fmla="*/ 485500 w 816884"/>
                  <a:gd name="connsiteY234" fmla="*/ 499951 h 832071"/>
                  <a:gd name="connsiteX235" fmla="*/ 505757 w 816884"/>
                  <a:gd name="connsiteY235" fmla="*/ 493628 h 832071"/>
                  <a:gd name="connsiteX236" fmla="*/ 525377 w 816884"/>
                  <a:gd name="connsiteY236" fmla="*/ 474644 h 832071"/>
                  <a:gd name="connsiteX237" fmla="*/ 527920 w 816884"/>
                  <a:gd name="connsiteY237" fmla="*/ 456983 h 832071"/>
                  <a:gd name="connsiteX238" fmla="*/ 535514 w 816884"/>
                  <a:gd name="connsiteY238" fmla="*/ 443703 h 832071"/>
                  <a:gd name="connsiteX239" fmla="*/ 550685 w 816884"/>
                  <a:gd name="connsiteY239" fmla="*/ 438634 h 832071"/>
                  <a:gd name="connsiteX240" fmla="*/ 558914 w 816884"/>
                  <a:gd name="connsiteY240" fmla="*/ 438634 h 832071"/>
                  <a:gd name="connsiteX241" fmla="*/ 568415 w 816884"/>
                  <a:gd name="connsiteY241" fmla="*/ 443067 h 832071"/>
                  <a:gd name="connsiteX242" fmla="*/ 583603 w 816884"/>
                  <a:gd name="connsiteY242" fmla="*/ 443067 h 832071"/>
                  <a:gd name="connsiteX243" fmla="*/ 584698 w 816884"/>
                  <a:gd name="connsiteY243" fmla="*/ 443862 h 832071"/>
                  <a:gd name="connsiteX244" fmla="*/ 584150 w 816884"/>
                  <a:gd name="connsiteY244" fmla="*/ 425530 h 832071"/>
                  <a:gd name="connsiteX245" fmla="*/ 581060 w 816884"/>
                  <a:gd name="connsiteY245" fmla="*/ 419119 h 832071"/>
                  <a:gd name="connsiteX246" fmla="*/ 581501 w 816884"/>
                  <a:gd name="connsiteY246" fmla="*/ 403667 h 832071"/>
                  <a:gd name="connsiteX247" fmla="*/ 579294 w 816884"/>
                  <a:gd name="connsiteY247" fmla="*/ 395278 h 832071"/>
                  <a:gd name="connsiteX248" fmla="*/ 574437 w 816884"/>
                  <a:gd name="connsiteY248" fmla="*/ 387560 h 832071"/>
                  <a:gd name="connsiteX249" fmla="*/ 574437 w 816884"/>
                  <a:gd name="connsiteY249" fmla="*/ 369229 h 832071"/>
                  <a:gd name="connsiteX250" fmla="*/ 568256 w 816884"/>
                  <a:gd name="connsiteY250" fmla="*/ 358421 h 832071"/>
                  <a:gd name="connsiteX251" fmla="*/ 562075 w 816884"/>
                  <a:gd name="connsiteY251" fmla="*/ 352240 h 832071"/>
                  <a:gd name="connsiteX252" fmla="*/ 560751 w 816884"/>
                  <a:gd name="connsiteY252" fmla="*/ 344505 h 832071"/>
                  <a:gd name="connsiteX253" fmla="*/ 566261 w 816884"/>
                  <a:gd name="connsiteY253" fmla="*/ 340319 h 832071"/>
                  <a:gd name="connsiteX254" fmla="*/ 572000 w 816884"/>
                  <a:gd name="connsiteY254" fmla="*/ 336116 h 832071"/>
                  <a:gd name="connsiteX255" fmla="*/ 579948 w 816884"/>
                  <a:gd name="connsiteY255" fmla="*/ 333467 h 832071"/>
                  <a:gd name="connsiteX256" fmla="*/ 581714 w 816884"/>
                  <a:gd name="connsiteY256" fmla="*/ 326844 h 832071"/>
                  <a:gd name="connsiteX257" fmla="*/ 570676 w 816884"/>
                  <a:gd name="connsiteY257" fmla="*/ 324866 h 832071"/>
                  <a:gd name="connsiteX258" fmla="*/ 565166 w 816884"/>
                  <a:gd name="connsiteY258" fmla="*/ 318014 h 832071"/>
                  <a:gd name="connsiteX259" fmla="*/ 560963 w 816884"/>
                  <a:gd name="connsiteY259" fmla="*/ 314712 h 832071"/>
                  <a:gd name="connsiteX260" fmla="*/ 557431 w 816884"/>
                  <a:gd name="connsiteY260" fmla="*/ 312274 h 832071"/>
                  <a:gd name="connsiteX261" fmla="*/ 560751 w 816884"/>
                  <a:gd name="connsiteY261" fmla="*/ 306976 h 832071"/>
                  <a:gd name="connsiteX262" fmla="*/ 565166 w 816884"/>
                  <a:gd name="connsiteY262" fmla="*/ 302791 h 832071"/>
                  <a:gd name="connsiteX263" fmla="*/ 566702 w 816884"/>
                  <a:gd name="connsiteY263" fmla="*/ 296610 h 832071"/>
                  <a:gd name="connsiteX264" fmla="*/ 566702 w 816884"/>
                  <a:gd name="connsiteY264" fmla="*/ 293555 h 832071"/>
                  <a:gd name="connsiteX265" fmla="*/ 566702 w 816884"/>
                  <a:gd name="connsiteY265" fmla="*/ 293555 h 832071"/>
                  <a:gd name="connsiteX266" fmla="*/ 570711 w 816884"/>
                  <a:gd name="connsiteY266" fmla="*/ 297440 h 832071"/>
                  <a:gd name="connsiteX267" fmla="*/ 570711 w 816884"/>
                  <a:gd name="connsiteY267" fmla="*/ 297440 h 832071"/>
                  <a:gd name="connsiteX268" fmla="*/ 571153 w 816884"/>
                  <a:gd name="connsiteY268" fmla="*/ 297775 h 832071"/>
                  <a:gd name="connsiteX269" fmla="*/ 571276 w 816884"/>
                  <a:gd name="connsiteY269" fmla="*/ 297775 h 832071"/>
                  <a:gd name="connsiteX270" fmla="*/ 571647 w 816884"/>
                  <a:gd name="connsiteY270" fmla="*/ 297987 h 832071"/>
                  <a:gd name="connsiteX271" fmla="*/ 571842 w 816884"/>
                  <a:gd name="connsiteY271" fmla="*/ 298093 h 832071"/>
                  <a:gd name="connsiteX272" fmla="*/ 572212 w 816884"/>
                  <a:gd name="connsiteY272" fmla="*/ 298270 h 832071"/>
                  <a:gd name="connsiteX273" fmla="*/ 572442 w 816884"/>
                  <a:gd name="connsiteY273" fmla="*/ 298270 h 832071"/>
                  <a:gd name="connsiteX274" fmla="*/ 572830 w 816884"/>
                  <a:gd name="connsiteY274" fmla="*/ 298393 h 832071"/>
                  <a:gd name="connsiteX275" fmla="*/ 573096 w 816884"/>
                  <a:gd name="connsiteY275" fmla="*/ 298393 h 832071"/>
                  <a:gd name="connsiteX276" fmla="*/ 573537 w 816884"/>
                  <a:gd name="connsiteY276" fmla="*/ 298500 h 832071"/>
                  <a:gd name="connsiteX277" fmla="*/ 573819 w 816884"/>
                  <a:gd name="connsiteY277" fmla="*/ 298500 h 832071"/>
                  <a:gd name="connsiteX278" fmla="*/ 574385 w 816884"/>
                  <a:gd name="connsiteY278" fmla="*/ 298500 h 832071"/>
                  <a:gd name="connsiteX279" fmla="*/ 574649 w 816884"/>
                  <a:gd name="connsiteY279" fmla="*/ 298500 h 832071"/>
                  <a:gd name="connsiteX280" fmla="*/ 575585 w 816884"/>
                  <a:gd name="connsiteY280" fmla="*/ 298500 h 832071"/>
                  <a:gd name="connsiteX281" fmla="*/ 584133 w 816884"/>
                  <a:gd name="connsiteY281" fmla="*/ 301731 h 832071"/>
                  <a:gd name="connsiteX282" fmla="*/ 592362 w 816884"/>
                  <a:gd name="connsiteY282" fmla="*/ 309096 h 832071"/>
                  <a:gd name="connsiteX283" fmla="*/ 603259 w 816884"/>
                  <a:gd name="connsiteY283" fmla="*/ 304380 h 832071"/>
                  <a:gd name="connsiteX284" fmla="*/ 607092 w 816884"/>
                  <a:gd name="connsiteY284" fmla="*/ 309096 h 832071"/>
                  <a:gd name="connsiteX285" fmla="*/ 605326 w 816884"/>
                  <a:gd name="connsiteY285" fmla="*/ 319109 h 832071"/>
                  <a:gd name="connsiteX286" fmla="*/ 605326 w 816884"/>
                  <a:gd name="connsiteY286" fmla="*/ 329405 h 832071"/>
                  <a:gd name="connsiteX287" fmla="*/ 613555 w 816884"/>
                  <a:gd name="connsiteY287" fmla="*/ 333237 h 832071"/>
                  <a:gd name="connsiteX288" fmla="*/ 625635 w 816884"/>
                  <a:gd name="connsiteY288" fmla="*/ 336169 h 832071"/>
                  <a:gd name="connsiteX289" fmla="*/ 647710 w 816884"/>
                  <a:gd name="connsiteY289" fmla="*/ 335286 h 832071"/>
                  <a:gd name="connsiteX290" fmla="*/ 658589 w 816884"/>
                  <a:gd name="connsiteY290" fmla="*/ 337052 h 832071"/>
                  <a:gd name="connsiteX291" fmla="*/ 673018 w 816884"/>
                  <a:gd name="connsiteY291" fmla="*/ 335886 h 832071"/>
                  <a:gd name="connsiteX292" fmla="*/ 677733 w 816884"/>
                  <a:gd name="connsiteY292" fmla="*/ 340884 h 832071"/>
                  <a:gd name="connsiteX293" fmla="*/ 677132 w 816884"/>
                  <a:gd name="connsiteY293" fmla="*/ 347065 h 832071"/>
                  <a:gd name="connsiteX294" fmla="*/ 672435 w 816884"/>
                  <a:gd name="connsiteY294" fmla="*/ 352063 h 832071"/>
                  <a:gd name="connsiteX295" fmla="*/ 667137 w 816884"/>
                  <a:gd name="connsiteY295" fmla="*/ 359728 h 832071"/>
                  <a:gd name="connsiteX296" fmla="*/ 660355 w 816884"/>
                  <a:gd name="connsiteY296" fmla="*/ 365026 h 832071"/>
                  <a:gd name="connsiteX297" fmla="*/ 654173 w 816884"/>
                  <a:gd name="connsiteY297" fmla="*/ 366792 h 832071"/>
                  <a:gd name="connsiteX298" fmla="*/ 646827 w 816884"/>
                  <a:gd name="connsiteY298" fmla="*/ 371490 h 832071"/>
                  <a:gd name="connsiteX299" fmla="*/ 642995 w 816884"/>
                  <a:gd name="connsiteY299" fmla="*/ 377671 h 832071"/>
                  <a:gd name="connsiteX300" fmla="*/ 646527 w 816884"/>
                  <a:gd name="connsiteY300" fmla="*/ 391517 h 832071"/>
                  <a:gd name="connsiteX301" fmla="*/ 650359 w 816884"/>
                  <a:gd name="connsiteY301" fmla="*/ 397097 h 832071"/>
                  <a:gd name="connsiteX302" fmla="*/ 660355 w 816884"/>
                  <a:gd name="connsiteY302" fmla="*/ 398581 h 832071"/>
                  <a:gd name="connsiteX303" fmla="*/ 663305 w 816884"/>
                  <a:gd name="connsiteY303" fmla="*/ 386501 h 832071"/>
                  <a:gd name="connsiteX304" fmla="*/ 666837 w 816884"/>
                  <a:gd name="connsiteY304" fmla="*/ 380320 h 832071"/>
                  <a:gd name="connsiteX305" fmla="*/ 676249 w 816884"/>
                  <a:gd name="connsiteY305" fmla="*/ 381803 h 832071"/>
                  <a:gd name="connsiteX306" fmla="*/ 676249 w 816884"/>
                  <a:gd name="connsiteY306" fmla="*/ 396514 h 832071"/>
                  <a:gd name="connsiteX307" fmla="*/ 679198 w 816884"/>
                  <a:gd name="connsiteY307" fmla="*/ 403278 h 832071"/>
                  <a:gd name="connsiteX308" fmla="*/ 683614 w 816884"/>
                  <a:gd name="connsiteY308" fmla="*/ 412991 h 832071"/>
                  <a:gd name="connsiteX309" fmla="*/ 683914 w 816884"/>
                  <a:gd name="connsiteY309" fmla="*/ 425654 h 832071"/>
                  <a:gd name="connsiteX310" fmla="*/ 684320 w 816884"/>
                  <a:gd name="connsiteY310" fmla="*/ 426254 h 832071"/>
                  <a:gd name="connsiteX311" fmla="*/ 684320 w 816884"/>
                  <a:gd name="connsiteY311" fmla="*/ 426413 h 832071"/>
                  <a:gd name="connsiteX312" fmla="*/ 684550 w 816884"/>
                  <a:gd name="connsiteY312" fmla="*/ 427155 h 832071"/>
                  <a:gd name="connsiteX313" fmla="*/ 684550 w 816884"/>
                  <a:gd name="connsiteY313" fmla="*/ 427155 h 832071"/>
                  <a:gd name="connsiteX314" fmla="*/ 689600 w 816884"/>
                  <a:gd name="connsiteY314" fmla="*/ 428161 h 832071"/>
                  <a:gd name="connsiteX315" fmla="*/ 697318 w 816884"/>
                  <a:gd name="connsiteY315" fmla="*/ 427279 h 832071"/>
                  <a:gd name="connsiteX316" fmla="*/ 702616 w 816884"/>
                  <a:gd name="connsiteY316" fmla="*/ 421539 h 832071"/>
                  <a:gd name="connsiteX317" fmla="*/ 699755 w 816884"/>
                  <a:gd name="connsiteY317" fmla="*/ 415358 h 832071"/>
                  <a:gd name="connsiteX318" fmla="*/ 697106 w 816884"/>
                  <a:gd name="connsiteY318" fmla="*/ 411596 h 832071"/>
                  <a:gd name="connsiteX319" fmla="*/ 699755 w 816884"/>
                  <a:gd name="connsiteY319" fmla="*/ 400788 h 832071"/>
                  <a:gd name="connsiteX320" fmla="*/ 705494 w 816884"/>
                  <a:gd name="connsiteY320" fmla="*/ 393053 h 832071"/>
                  <a:gd name="connsiteX321" fmla="*/ 707260 w 816884"/>
                  <a:gd name="connsiteY321" fmla="*/ 378925 h 832071"/>
                  <a:gd name="connsiteX322" fmla="*/ 706819 w 816884"/>
                  <a:gd name="connsiteY322" fmla="*/ 373185 h 832071"/>
                  <a:gd name="connsiteX323" fmla="*/ 707914 w 816884"/>
                  <a:gd name="connsiteY323" fmla="*/ 367887 h 832071"/>
                  <a:gd name="connsiteX324" fmla="*/ 717415 w 816884"/>
                  <a:gd name="connsiteY324" fmla="*/ 370978 h 832071"/>
                  <a:gd name="connsiteX325" fmla="*/ 724691 w 816884"/>
                  <a:gd name="connsiteY325" fmla="*/ 376064 h 832071"/>
                  <a:gd name="connsiteX326" fmla="*/ 728453 w 816884"/>
                  <a:gd name="connsiteY326" fmla="*/ 372090 h 832071"/>
                  <a:gd name="connsiteX327" fmla="*/ 732197 w 816884"/>
                  <a:gd name="connsiteY327" fmla="*/ 360611 h 832071"/>
                  <a:gd name="connsiteX328" fmla="*/ 737725 w 816884"/>
                  <a:gd name="connsiteY328" fmla="*/ 352876 h 832071"/>
                  <a:gd name="connsiteX329" fmla="*/ 741698 w 816884"/>
                  <a:gd name="connsiteY329" fmla="*/ 344487 h 832071"/>
                  <a:gd name="connsiteX330" fmla="*/ 743235 w 816884"/>
                  <a:gd name="connsiteY330" fmla="*/ 337653 h 832071"/>
                  <a:gd name="connsiteX331" fmla="*/ 738820 w 816884"/>
                  <a:gd name="connsiteY331" fmla="*/ 333449 h 832071"/>
                  <a:gd name="connsiteX332" fmla="*/ 741257 w 816884"/>
                  <a:gd name="connsiteY332" fmla="*/ 328822 h 832071"/>
                  <a:gd name="connsiteX333" fmla="*/ 746325 w 816884"/>
                  <a:gd name="connsiteY333" fmla="*/ 324407 h 832071"/>
                  <a:gd name="connsiteX334" fmla="*/ 753389 w 816884"/>
                  <a:gd name="connsiteY334" fmla="*/ 316672 h 832071"/>
                  <a:gd name="connsiteX335" fmla="*/ 755826 w 816884"/>
                  <a:gd name="connsiteY335" fmla="*/ 308283 h 832071"/>
                  <a:gd name="connsiteX336" fmla="*/ 753619 w 816884"/>
                  <a:gd name="connsiteY336" fmla="*/ 301007 h 832071"/>
                  <a:gd name="connsiteX337" fmla="*/ 762661 w 816884"/>
                  <a:gd name="connsiteY337" fmla="*/ 289087 h 832071"/>
                  <a:gd name="connsiteX338" fmla="*/ 776136 w 816884"/>
                  <a:gd name="connsiteY338" fmla="*/ 277378 h 832071"/>
                  <a:gd name="connsiteX339" fmla="*/ 790918 w 816884"/>
                  <a:gd name="connsiteY339" fmla="*/ 270755 h 832071"/>
                  <a:gd name="connsiteX340" fmla="*/ 802626 w 816884"/>
                  <a:gd name="connsiteY340" fmla="*/ 273634 h 832071"/>
                  <a:gd name="connsiteX341" fmla="*/ 808807 w 816884"/>
                  <a:gd name="connsiteY341" fmla="*/ 272309 h 832071"/>
                  <a:gd name="connsiteX342" fmla="*/ 803951 w 816884"/>
                  <a:gd name="connsiteY342" fmla="*/ 263691 h 832071"/>
                  <a:gd name="connsiteX343" fmla="*/ 810344 w 816884"/>
                  <a:gd name="connsiteY343" fmla="*/ 253766 h 832071"/>
                  <a:gd name="connsiteX344" fmla="*/ 816525 w 816884"/>
                  <a:gd name="connsiteY344" fmla="*/ 246472 h 832071"/>
                  <a:gd name="connsiteX345" fmla="*/ 816861 w 816884"/>
                  <a:gd name="connsiteY345" fmla="*/ 240750 h 832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</a:cxnLst>
                <a:rect l="l" t="t" r="r" b="b"/>
                <a:pathLst>
                  <a:path w="816884" h="832071">
                    <a:moveTo>
                      <a:pt x="816861" y="240750"/>
                    </a:moveTo>
                    <a:cubicBezTo>
                      <a:pt x="816632" y="240777"/>
                      <a:pt x="816401" y="240777"/>
                      <a:pt x="816172" y="240750"/>
                    </a:cubicBezTo>
                    <a:cubicBezTo>
                      <a:pt x="815897" y="240732"/>
                      <a:pt x="815628" y="240666"/>
                      <a:pt x="815376" y="240556"/>
                    </a:cubicBezTo>
                    <a:cubicBezTo>
                      <a:pt x="812728" y="239461"/>
                      <a:pt x="810079" y="240556"/>
                      <a:pt x="807872" y="241227"/>
                    </a:cubicBezTo>
                    <a:cubicBezTo>
                      <a:pt x="805664" y="241898"/>
                      <a:pt x="805223" y="240344"/>
                      <a:pt x="803244" y="237907"/>
                    </a:cubicBezTo>
                    <a:cubicBezTo>
                      <a:pt x="801266" y="235470"/>
                      <a:pt x="795739" y="238578"/>
                      <a:pt x="790211" y="237907"/>
                    </a:cubicBezTo>
                    <a:cubicBezTo>
                      <a:pt x="784684" y="237236"/>
                      <a:pt x="789558" y="231955"/>
                      <a:pt x="791977" y="230401"/>
                    </a:cubicBezTo>
                    <a:cubicBezTo>
                      <a:pt x="794397" y="228847"/>
                      <a:pt x="794185" y="226657"/>
                      <a:pt x="793973" y="224450"/>
                    </a:cubicBezTo>
                    <a:cubicBezTo>
                      <a:pt x="793761" y="222242"/>
                      <a:pt x="792207" y="220247"/>
                      <a:pt x="789116" y="218710"/>
                    </a:cubicBezTo>
                    <a:cubicBezTo>
                      <a:pt x="786026" y="217174"/>
                      <a:pt x="788233" y="213412"/>
                      <a:pt x="788004" y="211646"/>
                    </a:cubicBezTo>
                    <a:cubicBezTo>
                      <a:pt x="787774" y="209880"/>
                      <a:pt x="785355" y="207884"/>
                      <a:pt x="783147" y="207443"/>
                    </a:cubicBezTo>
                    <a:cubicBezTo>
                      <a:pt x="780940" y="207001"/>
                      <a:pt x="781169" y="203469"/>
                      <a:pt x="778520" y="203699"/>
                    </a:cubicBezTo>
                    <a:cubicBezTo>
                      <a:pt x="775871" y="203928"/>
                      <a:pt x="775200" y="208555"/>
                      <a:pt x="772339" y="208555"/>
                    </a:cubicBezTo>
                    <a:cubicBezTo>
                      <a:pt x="769478" y="208555"/>
                      <a:pt x="765716" y="215390"/>
                      <a:pt x="764162" y="217386"/>
                    </a:cubicBezTo>
                    <a:cubicBezTo>
                      <a:pt x="762608" y="219381"/>
                      <a:pt x="759977" y="218480"/>
                      <a:pt x="757769" y="216714"/>
                    </a:cubicBezTo>
                    <a:cubicBezTo>
                      <a:pt x="755562" y="214948"/>
                      <a:pt x="754449" y="216503"/>
                      <a:pt x="750264" y="216503"/>
                    </a:cubicBezTo>
                    <a:cubicBezTo>
                      <a:pt x="746078" y="216503"/>
                      <a:pt x="745619" y="212299"/>
                      <a:pt x="742529" y="208997"/>
                    </a:cubicBezTo>
                    <a:cubicBezTo>
                      <a:pt x="739438" y="205694"/>
                      <a:pt x="735252" y="211858"/>
                      <a:pt x="730166" y="214737"/>
                    </a:cubicBezTo>
                    <a:cubicBezTo>
                      <a:pt x="725080" y="217615"/>
                      <a:pt x="724215" y="220476"/>
                      <a:pt x="720682" y="225333"/>
                    </a:cubicBezTo>
                    <a:cubicBezTo>
                      <a:pt x="717150" y="230189"/>
                      <a:pt x="711411" y="230189"/>
                      <a:pt x="706554" y="229960"/>
                    </a:cubicBezTo>
                    <a:cubicBezTo>
                      <a:pt x="701698" y="229730"/>
                      <a:pt x="701256" y="232167"/>
                      <a:pt x="699702" y="235929"/>
                    </a:cubicBezTo>
                    <a:cubicBezTo>
                      <a:pt x="698105" y="239943"/>
                      <a:pt x="694492" y="242802"/>
                      <a:pt x="690218" y="243435"/>
                    </a:cubicBezTo>
                    <a:cubicBezTo>
                      <a:pt x="685362" y="244318"/>
                      <a:pt x="686015" y="249616"/>
                      <a:pt x="684691" y="254031"/>
                    </a:cubicBezTo>
                    <a:cubicBezTo>
                      <a:pt x="683366" y="258446"/>
                      <a:pt x="674536" y="256892"/>
                      <a:pt x="670792" y="256238"/>
                    </a:cubicBezTo>
                    <a:cubicBezTo>
                      <a:pt x="667048" y="255585"/>
                      <a:pt x="664169" y="258004"/>
                      <a:pt x="661079" y="258658"/>
                    </a:cubicBezTo>
                    <a:cubicBezTo>
                      <a:pt x="660856" y="258691"/>
                      <a:pt x="660631" y="258691"/>
                      <a:pt x="660408" y="258658"/>
                    </a:cubicBezTo>
                    <a:cubicBezTo>
                      <a:pt x="658907" y="259558"/>
                      <a:pt x="657035" y="258835"/>
                      <a:pt x="656099" y="259400"/>
                    </a:cubicBezTo>
                    <a:cubicBezTo>
                      <a:pt x="654803" y="260387"/>
                      <a:pt x="654421" y="262171"/>
                      <a:pt x="655199" y="263603"/>
                    </a:cubicBezTo>
                    <a:cubicBezTo>
                      <a:pt x="655799" y="264804"/>
                      <a:pt x="659401" y="267135"/>
                      <a:pt x="663605" y="267806"/>
                    </a:cubicBezTo>
                    <a:cubicBezTo>
                      <a:pt x="667808" y="268477"/>
                      <a:pt x="666906" y="276195"/>
                      <a:pt x="667137" y="277996"/>
                    </a:cubicBezTo>
                    <a:cubicBezTo>
                      <a:pt x="667366" y="279797"/>
                      <a:pt x="670121" y="281298"/>
                      <a:pt x="672823" y="284000"/>
                    </a:cubicBezTo>
                    <a:cubicBezTo>
                      <a:pt x="675525" y="286702"/>
                      <a:pt x="665035" y="285201"/>
                      <a:pt x="659631" y="285201"/>
                    </a:cubicBezTo>
                    <a:cubicBezTo>
                      <a:pt x="654227" y="285201"/>
                      <a:pt x="650024" y="285502"/>
                      <a:pt x="645838" y="285502"/>
                    </a:cubicBezTo>
                    <a:cubicBezTo>
                      <a:pt x="641653" y="285502"/>
                      <a:pt x="634130" y="285502"/>
                      <a:pt x="632628" y="288204"/>
                    </a:cubicBezTo>
                    <a:cubicBezTo>
                      <a:pt x="631127" y="290905"/>
                      <a:pt x="625741" y="289705"/>
                      <a:pt x="625440" y="287303"/>
                    </a:cubicBezTo>
                    <a:cubicBezTo>
                      <a:pt x="625140" y="284901"/>
                      <a:pt x="623039" y="284000"/>
                      <a:pt x="619736" y="284000"/>
                    </a:cubicBezTo>
                    <a:cubicBezTo>
                      <a:pt x="616434" y="284000"/>
                      <a:pt x="615833" y="284301"/>
                      <a:pt x="614633" y="287903"/>
                    </a:cubicBezTo>
                    <a:cubicBezTo>
                      <a:pt x="613431" y="291506"/>
                      <a:pt x="608327" y="290588"/>
                      <a:pt x="605326" y="290888"/>
                    </a:cubicBezTo>
                    <a:cubicBezTo>
                      <a:pt x="602323" y="291188"/>
                      <a:pt x="596937" y="289987"/>
                      <a:pt x="596036" y="288504"/>
                    </a:cubicBezTo>
                    <a:cubicBezTo>
                      <a:pt x="595136" y="287020"/>
                      <a:pt x="588830" y="285802"/>
                      <a:pt x="584645" y="285802"/>
                    </a:cubicBezTo>
                    <a:cubicBezTo>
                      <a:pt x="580460" y="285802"/>
                      <a:pt x="581643" y="280097"/>
                      <a:pt x="578640" y="278897"/>
                    </a:cubicBezTo>
                    <a:cubicBezTo>
                      <a:pt x="575638" y="277696"/>
                      <a:pt x="578040" y="274693"/>
                      <a:pt x="577740" y="270190"/>
                    </a:cubicBezTo>
                    <a:cubicBezTo>
                      <a:pt x="577692" y="268414"/>
                      <a:pt x="578086" y="266654"/>
                      <a:pt x="578888" y="265068"/>
                    </a:cubicBezTo>
                    <a:cubicBezTo>
                      <a:pt x="578731" y="264907"/>
                      <a:pt x="578583" y="264736"/>
                      <a:pt x="578446" y="264556"/>
                    </a:cubicBezTo>
                    <a:cubicBezTo>
                      <a:pt x="578446" y="264556"/>
                      <a:pt x="578446" y="264556"/>
                      <a:pt x="578340" y="264433"/>
                    </a:cubicBezTo>
                    <a:cubicBezTo>
                      <a:pt x="578213" y="264272"/>
                      <a:pt x="578101" y="264101"/>
                      <a:pt x="578005" y="263920"/>
                    </a:cubicBezTo>
                    <a:cubicBezTo>
                      <a:pt x="576892" y="261943"/>
                      <a:pt x="578446" y="255091"/>
                      <a:pt x="578446" y="252671"/>
                    </a:cubicBezTo>
                    <a:cubicBezTo>
                      <a:pt x="578446" y="250251"/>
                      <a:pt x="577775" y="248026"/>
                      <a:pt x="574473" y="247814"/>
                    </a:cubicBezTo>
                    <a:cubicBezTo>
                      <a:pt x="571556" y="247602"/>
                      <a:pt x="568705" y="248741"/>
                      <a:pt x="566738" y="250905"/>
                    </a:cubicBezTo>
                    <a:cubicBezTo>
                      <a:pt x="566589" y="251037"/>
                      <a:pt x="566430" y="251155"/>
                      <a:pt x="566261" y="251258"/>
                    </a:cubicBezTo>
                    <a:lnTo>
                      <a:pt x="566084" y="251258"/>
                    </a:lnTo>
                    <a:lnTo>
                      <a:pt x="565678" y="251435"/>
                    </a:lnTo>
                    <a:lnTo>
                      <a:pt x="565413" y="251523"/>
                    </a:lnTo>
                    <a:lnTo>
                      <a:pt x="564972" y="251647"/>
                    </a:lnTo>
                    <a:lnTo>
                      <a:pt x="564671" y="251647"/>
                    </a:lnTo>
                    <a:lnTo>
                      <a:pt x="564141" y="251647"/>
                    </a:lnTo>
                    <a:lnTo>
                      <a:pt x="563841" y="251647"/>
                    </a:lnTo>
                    <a:lnTo>
                      <a:pt x="563206" y="251647"/>
                    </a:lnTo>
                    <a:lnTo>
                      <a:pt x="561987" y="251647"/>
                    </a:lnTo>
                    <a:lnTo>
                      <a:pt x="559780" y="251647"/>
                    </a:lnTo>
                    <a:cubicBezTo>
                      <a:pt x="559921" y="253872"/>
                      <a:pt x="560044" y="256221"/>
                      <a:pt x="560044" y="257316"/>
                    </a:cubicBezTo>
                    <a:cubicBezTo>
                      <a:pt x="560044" y="259718"/>
                      <a:pt x="560644" y="263020"/>
                      <a:pt x="558278" y="263320"/>
                    </a:cubicBezTo>
                    <a:cubicBezTo>
                      <a:pt x="555912" y="263620"/>
                      <a:pt x="555276" y="265722"/>
                      <a:pt x="555577" y="267824"/>
                    </a:cubicBezTo>
                    <a:cubicBezTo>
                      <a:pt x="555877" y="269925"/>
                      <a:pt x="554976" y="279815"/>
                      <a:pt x="557077" y="280715"/>
                    </a:cubicBezTo>
                    <a:cubicBezTo>
                      <a:pt x="559179" y="281616"/>
                      <a:pt x="559479" y="283418"/>
                      <a:pt x="559479" y="285819"/>
                    </a:cubicBezTo>
                    <a:cubicBezTo>
                      <a:pt x="559479" y="287585"/>
                      <a:pt x="561246" y="288769"/>
                      <a:pt x="562022" y="291117"/>
                    </a:cubicBezTo>
                    <a:cubicBezTo>
                      <a:pt x="558843" y="291117"/>
                      <a:pt x="556494" y="294314"/>
                      <a:pt x="554481" y="296769"/>
                    </a:cubicBezTo>
                    <a:cubicBezTo>
                      <a:pt x="551832" y="300001"/>
                      <a:pt x="547417" y="296486"/>
                      <a:pt x="542719" y="297069"/>
                    </a:cubicBezTo>
                    <a:cubicBezTo>
                      <a:pt x="538021" y="297652"/>
                      <a:pt x="537121" y="297952"/>
                      <a:pt x="531823" y="295303"/>
                    </a:cubicBezTo>
                    <a:cubicBezTo>
                      <a:pt x="526525" y="292654"/>
                      <a:pt x="525942" y="296186"/>
                      <a:pt x="521227" y="296186"/>
                    </a:cubicBezTo>
                    <a:cubicBezTo>
                      <a:pt x="516512" y="296186"/>
                      <a:pt x="510631" y="292954"/>
                      <a:pt x="503267" y="292354"/>
                    </a:cubicBezTo>
                    <a:cubicBezTo>
                      <a:pt x="495902" y="291753"/>
                      <a:pt x="495319" y="291188"/>
                      <a:pt x="493553" y="288239"/>
                    </a:cubicBezTo>
                    <a:cubicBezTo>
                      <a:pt x="491787" y="285290"/>
                      <a:pt x="490904" y="286173"/>
                      <a:pt x="483840" y="287056"/>
                    </a:cubicBezTo>
                    <a:cubicBezTo>
                      <a:pt x="476776" y="287939"/>
                      <a:pt x="477959" y="284707"/>
                      <a:pt x="473244" y="283824"/>
                    </a:cubicBezTo>
                    <a:cubicBezTo>
                      <a:pt x="468528" y="282941"/>
                      <a:pt x="465297" y="281475"/>
                      <a:pt x="464414" y="277943"/>
                    </a:cubicBezTo>
                    <a:cubicBezTo>
                      <a:pt x="463531" y="274411"/>
                      <a:pt x="460882" y="274111"/>
                      <a:pt x="458533" y="269695"/>
                    </a:cubicBezTo>
                    <a:cubicBezTo>
                      <a:pt x="456184" y="265280"/>
                      <a:pt x="453235" y="266163"/>
                      <a:pt x="449120" y="265863"/>
                    </a:cubicBezTo>
                    <a:cubicBezTo>
                      <a:pt x="445005" y="265563"/>
                      <a:pt x="444705" y="267347"/>
                      <a:pt x="441755" y="269395"/>
                    </a:cubicBezTo>
                    <a:cubicBezTo>
                      <a:pt x="438806" y="271444"/>
                      <a:pt x="434391" y="268812"/>
                      <a:pt x="430859" y="267347"/>
                    </a:cubicBezTo>
                    <a:cubicBezTo>
                      <a:pt x="427327" y="265881"/>
                      <a:pt x="424678" y="268230"/>
                      <a:pt x="420563" y="269395"/>
                    </a:cubicBezTo>
                    <a:cubicBezTo>
                      <a:pt x="416448" y="270561"/>
                      <a:pt x="415265" y="267929"/>
                      <a:pt x="413499" y="264097"/>
                    </a:cubicBezTo>
                    <a:cubicBezTo>
                      <a:pt x="411733" y="260265"/>
                      <a:pt x="407901" y="259982"/>
                      <a:pt x="403786" y="260283"/>
                    </a:cubicBezTo>
                    <a:cubicBezTo>
                      <a:pt x="399326" y="260557"/>
                      <a:pt x="395098" y="258268"/>
                      <a:pt x="392890" y="254384"/>
                    </a:cubicBezTo>
                    <a:cubicBezTo>
                      <a:pt x="390541" y="250269"/>
                      <a:pt x="388474" y="252918"/>
                      <a:pt x="386708" y="254384"/>
                    </a:cubicBezTo>
                    <a:cubicBezTo>
                      <a:pt x="384942" y="255850"/>
                      <a:pt x="382593" y="256450"/>
                      <a:pt x="379944" y="253501"/>
                    </a:cubicBezTo>
                    <a:cubicBezTo>
                      <a:pt x="377295" y="250552"/>
                      <a:pt x="372580" y="249386"/>
                      <a:pt x="370231" y="244388"/>
                    </a:cubicBezTo>
                    <a:cubicBezTo>
                      <a:pt x="367882" y="239390"/>
                      <a:pt x="363750" y="239090"/>
                      <a:pt x="360218" y="238490"/>
                    </a:cubicBezTo>
                    <a:cubicBezTo>
                      <a:pt x="356686" y="237889"/>
                      <a:pt x="353754" y="237324"/>
                      <a:pt x="351988" y="234375"/>
                    </a:cubicBezTo>
                    <a:cubicBezTo>
                      <a:pt x="350222" y="231426"/>
                      <a:pt x="345507" y="232026"/>
                      <a:pt x="340509" y="231143"/>
                    </a:cubicBezTo>
                    <a:cubicBezTo>
                      <a:pt x="335511" y="230260"/>
                      <a:pt x="336094" y="226728"/>
                      <a:pt x="334610" y="220829"/>
                    </a:cubicBezTo>
                    <a:cubicBezTo>
                      <a:pt x="333127" y="214931"/>
                      <a:pt x="336376" y="214948"/>
                      <a:pt x="338743" y="212882"/>
                    </a:cubicBezTo>
                    <a:cubicBezTo>
                      <a:pt x="341109" y="210816"/>
                      <a:pt x="341392" y="209650"/>
                      <a:pt x="341092" y="205818"/>
                    </a:cubicBezTo>
                    <a:cubicBezTo>
                      <a:pt x="340792" y="201986"/>
                      <a:pt x="342858" y="200520"/>
                      <a:pt x="344041" y="196405"/>
                    </a:cubicBezTo>
                    <a:cubicBezTo>
                      <a:pt x="345224" y="192290"/>
                      <a:pt x="347273" y="191990"/>
                      <a:pt x="351988" y="189041"/>
                    </a:cubicBezTo>
                    <a:cubicBezTo>
                      <a:pt x="355891" y="186604"/>
                      <a:pt x="356756" y="184767"/>
                      <a:pt x="355926" y="181977"/>
                    </a:cubicBezTo>
                    <a:cubicBezTo>
                      <a:pt x="355838" y="181712"/>
                      <a:pt x="355750" y="181447"/>
                      <a:pt x="355644" y="181182"/>
                    </a:cubicBezTo>
                    <a:lnTo>
                      <a:pt x="355644" y="181058"/>
                    </a:lnTo>
                    <a:cubicBezTo>
                      <a:pt x="355538" y="180758"/>
                      <a:pt x="355414" y="180476"/>
                      <a:pt x="355273" y="180158"/>
                    </a:cubicBezTo>
                    <a:cubicBezTo>
                      <a:pt x="353507" y="176325"/>
                      <a:pt x="351741" y="178109"/>
                      <a:pt x="348791" y="175743"/>
                    </a:cubicBezTo>
                    <a:cubicBezTo>
                      <a:pt x="345842" y="173376"/>
                      <a:pt x="343493" y="173094"/>
                      <a:pt x="337913" y="171045"/>
                    </a:cubicBezTo>
                    <a:cubicBezTo>
                      <a:pt x="332332" y="168996"/>
                      <a:pt x="332897" y="166630"/>
                      <a:pt x="329665" y="161332"/>
                    </a:cubicBezTo>
                    <a:cubicBezTo>
                      <a:pt x="326434" y="156034"/>
                      <a:pt x="324667" y="159266"/>
                      <a:pt x="319369" y="159266"/>
                    </a:cubicBezTo>
                    <a:cubicBezTo>
                      <a:pt x="314071" y="159266"/>
                      <a:pt x="313188" y="155734"/>
                      <a:pt x="310539" y="149853"/>
                    </a:cubicBezTo>
                    <a:cubicBezTo>
                      <a:pt x="307890" y="143972"/>
                      <a:pt x="304058" y="147786"/>
                      <a:pt x="299060" y="147786"/>
                    </a:cubicBezTo>
                    <a:cubicBezTo>
                      <a:pt x="294062" y="147786"/>
                      <a:pt x="295528" y="131309"/>
                      <a:pt x="294044" y="126011"/>
                    </a:cubicBezTo>
                    <a:cubicBezTo>
                      <a:pt x="292561" y="120713"/>
                      <a:pt x="291395" y="121879"/>
                      <a:pt x="288746" y="117764"/>
                    </a:cubicBezTo>
                    <a:cubicBezTo>
                      <a:pt x="286097" y="113649"/>
                      <a:pt x="287581" y="110117"/>
                      <a:pt x="290230" y="110117"/>
                    </a:cubicBezTo>
                    <a:cubicBezTo>
                      <a:pt x="292879" y="110117"/>
                      <a:pt x="295810" y="107750"/>
                      <a:pt x="297294" y="108633"/>
                    </a:cubicBezTo>
                    <a:cubicBezTo>
                      <a:pt x="298778" y="109516"/>
                      <a:pt x="299342" y="114532"/>
                      <a:pt x="300826" y="117181"/>
                    </a:cubicBezTo>
                    <a:cubicBezTo>
                      <a:pt x="302310" y="119830"/>
                      <a:pt x="307590" y="115415"/>
                      <a:pt x="309656" y="112466"/>
                    </a:cubicBezTo>
                    <a:cubicBezTo>
                      <a:pt x="311722" y="109516"/>
                      <a:pt x="315537" y="109817"/>
                      <a:pt x="318186" y="107168"/>
                    </a:cubicBezTo>
                    <a:cubicBezTo>
                      <a:pt x="320835" y="104519"/>
                      <a:pt x="318186" y="101569"/>
                      <a:pt x="315837" y="99221"/>
                    </a:cubicBezTo>
                    <a:cubicBezTo>
                      <a:pt x="314311" y="97886"/>
                      <a:pt x="313446" y="95950"/>
                      <a:pt x="313471" y="93922"/>
                    </a:cubicBezTo>
                    <a:cubicBezTo>
                      <a:pt x="313188" y="92156"/>
                      <a:pt x="310239" y="88924"/>
                      <a:pt x="306407" y="87441"/>
                    </a:cubicBezTo>
                    <a:cubicBezTo>
                      <a:pt x="302574" y="85958"/>
                      <a:pt x="299060" y="79794"/>
                      <a:pt x="300526" y="75679"/>
                    </a:cubicBezTo>
                    <a:cubicBezTo>
                      <a:pt x="301991" y="71564"/>
                      <a:pt x="300225" y="70964"/>
                      <a:pt x="296693" y="67132"/>
                    </a:cubicBezTo>
                    <a:cubicBezTo>
                      <a:pt x="293161" y="63299"/>
                      <a:pt x="296111" y="60368"/>
                      <a:pt x="299342" y="58301"/>
                    </a:cubicBezTo>
                    <a:cubicBezTo>
                      <a:pt x="302574" y="56235"/>
                      <a:pt x="305524" y="58902"/>
                      <a:pt x="307590" y="61834"/>
                    </a:cubicBezTo>
                    <a:cubicBezTo>
                      <a:pt x="309656" y="64765"/>
                      <a:pt x="312588" y="61834"/>
                      <a:pt x="318186" y="60368"/>
                    </a:cubicBezTo>
                    <a:cubicBezTo>
                      <a:pt x="323784" y="58902"/>
                      <a:pt x="326434" y="50072"/>
                      <a:pt x="328782" y="46540"/>
                    </a:cubicBezTo>
                    <a:cubicBezTo>
                      <a:pt x="330364" y="43622"/>
                      <a:pt x="333170" y="41567"/>
                      <a:pt x="336430" y="40941"/>
                    </a:cubicBezTo>
                    <a:cubicBezTo>
                      <a:pt x="339961" y="40058"/>
                      <a:pt x="339961" y="32694"/>
                      <a:pt x="339379" y="28579"/>
                    </a:cubicBezTo>
                    <a:cubicBezTo>
                      <a:pt x="338796" y="24464"/>
                      <a:pt x="341445" y="23864"/>
                      <a:pt x="342911" y="19749"/>
                    </a:cubicBezTo>
                    <a:cubicBezTo>
                      <a:pt x="344376" y="15634"/>
                      <a:pt x="338796" y="15334"/>
                      <a:pt x="333498" y="14151"/>
                    </a:cubicBezTo>
                    <a:cubicBezTo>
                      <a:pt x="328200" y="12967"/>
                      <a:pt x="325550" y="9453"/>
                      <a:pt x="321718" y="4437"/>
                    </a:cubicBezTo>
                    <a:cubicBezTo>
                      <a:pt x="317886" y="-578"/>
                      <a:pt x="311705" y="22"/>
                      <a:pt x="306124" y="22"/>
                    </a:cubicBezTo>
                    <a:cubicBezTo>
                      <a:pt x="300544" y="22"/>
                      <a:pt x="299943" y="1506"/>
                      <a:pt x="295228" y="2972"/>
                    </a:cubicBezTo>
                    <a:cubicBezTo>
                      <a:pt x="290512" y="4437"/>
                      <a:pt x="290512" y="7970"/>
                      <a:pt x="285815" y="8270"/>
                    </a:cubicBezTo>
                    <a:cubicBezTo>
                      <a:pt x="281117" y="8570"/>
                      <a:pt x="281400" y="11219"/>
                      <a:pt x="277568" y="15034"/>
                    </a:cubicBezTo>
                    <a:cubicBezTo>
                      <a:pt x="277372" y="15223"/>
                      <a:pt x="277159" y="15395"/>
                      <a:pt x="276932" y="15546"/>
                    </a:cubicBezTo>
                    <a:cubicBezTo>
                      <a:pt x="276746" y="15678"/>
                      <a:pt x="276551" y="15796"/>
                      <a:pt x="276349" y="15899"/>
                    </a:cubicBezTo>
                    <a:cubicBezTo>
                      <a:pt x="279012" y="20503"/>
                      <a:pt x="280305" y="25773"/>
                      <a:pt x="280075" y="31087"/>
                    </a:cubicBezTo>
                    <a:cubicBezTo>
                      <a:pt x="279634" y="35060"/>
                      <a:pt x="274777" y="32411"/>
                      <a:pt x="272570" y="28438"/>
                    </a:cubicBezTo>
                    <a:cubicBezTo>
                      <a:pt x="270362" y="24464"/>
                      <a:pt x="262856" y="24906"/>
                      <a:pt x="257558" y="24906"/>
                    </a:cubicBezTo>
                    <a:cubicBezTo>
                      <a:pt x="252260" y="24906"/>
                      <a:pt x="246521" y="30645"/>
                      <a:pt x="244755" y="35943"/>
                    </a:cubicBezTo>
                    <a:cubicBezTo>
                      <a:pt x="242988" y="41242"/>
                      <a:pt x="238132" y="41242"/>
                      <a:pt x="229302" y="41683"/>
                    </a:cubicBezTo>
                    <a:cubicBezTo>
                      <a:pt x="220472" y="42125"/>
                      <a:pt x="218264" y="45215"/>
                      <a:pt x="210317" y="46981"/>
                    </a:cubicBezTo>
                    <a:cubicBezTo>
                      <a:pt x="204758" y="48345"/>
                      <a:pt x="198881" y="47039"/>
                      <a:pt x="194423" y="43449"/>
                    </a:cubicBezTo>
                    <a:cubicBezTo>
                      <a:pt x="192657" y="41683"/>
                      <a:pt x="187358" y="40800"/>
                      <a:pt x="181177" y="40800"/>
                    </a:cubicBezTo>
                    <a:cubicBezTo>
                      <a:pt x="174996" y="40800"/>
                      <a:pt x="171023" y="38151"/>
                      <a:pt x="165283" y="38151"/>
                    </a:cubicBezTo>
                    <a:cubicBezTo>
                      <a:pt x="159543" y="38151"/>
                      <a:pt x="159543" y="49189"/>
                      <a:pt x="159543" y="53604"/>
                    </a:cubicBezTo>
                    <a:cubicBezTo>
                      <a:pt x="159543" y="58019"/>
                      <a:pt x="159985" y="58902"/>
                      <a:pt x="164842" y="61551"/>
                    </a:cubicBezTo>
                    <a:cubicBezTo>
                      <a:pt x="169698" y="64200"/>
                      <a:pt x="170581" y="66407"/>
                      <a:pt x="165283" y="69940"/>
                    </a:cubicBezTo>
                    <a:cubicBezTo>
                      <a:pt x="159985" y="73472"/>
                      <a:pt x="167491" y="80094"/>
                      <a:pt x="166608" y="85834"/>
                    </a:cubicBezTo>
                    <a:cubicBezTo>
                      <a:pt x="165725" y="91573"/>
                      <a:pt x="171906" y="95989"/>
                      <a:pt x="171906" y="99079"/>
                    </a:cubicBezTo>
                    <a:cubicBezTo>
                      <a:pt x="171906" y="102170"/>
                      <a:pt x="179411" y="103936"/>
                      <a:pt x="179853" y="108351"/>
                    </a:cubicBezTo>
                    <a:cubicBezTo>
                      <a:pt x="180294" y="112766"/>
                      <a:pt x="189125" y="113207"/>
                      <a:pt x="195747" y="114090"/>
                    </a:cubicBezTo>
                    <a:cubicBezTo>
                      <a:pt x="202370" y="114973"/>
                      <a:pt x="201045" y="117622"/>
                      <a:pt x="200604" y="120271"/>
                    </a:cubicBezTo>
                    <a:cubicBezTo>
                      <a:pt x="200162" y="122921"/>
                      <a:pt x="189125" y="125128"/>
                      <a:pt x="183385" y="126453"/>
                    </a:cubicBezTo>
                    <a:cubicBezTo>
                      <a:pt x="179902" y="127090"/>
                      <a:pt x="177595" y="130429"/>
                      <a:pt x="178232" y="133912"/>
                    </a:cubicBezTo>
                    <a:cubicBezTo>
                      <a:pt x="178411" y="134890"/>
                      <a:pt x="178815" y="135812"/>
                      <a:pt x="179411" y="136607"/>
                    </a:cubicBezTo>
                    <a:cubicBezTo>
                      <a:pt x="181619" y="139698"/>
                      <a:pt x="177645" y="143230"/>
                      <a:pt x="177645" y="146320"/>
                    </a:cubicBezTo>
                    <a:cubicBezTo>
                      <a:pt x="177331" y="149543"/>
                      <a:pt x="179381" y="152524"/>
                      <a:pt x="182502" y="153385"/>
                    </a:cubicBezTo>
                    <a:cubicBezTo>
                      <a:pt x="186034" y="154268"/>
                      <a:pt x="182502" y="157800"/>
                      <a:pt x="178528" y="157800"/>
                    </a:cubicBezTo>
                    <a:cubicBezTo>
                      <a:pt x="174555" y="157800"/>
                      <a:pt x="172789" y="162215"/>
                      <a:pt x="167932" y="165305"/>
                    </a:cubicBezTo>
                    <a:cubicBezTo>
                      <a:pt x="163076" y="168396"/>
                      <a:pt x="163517" y="171928"/>
                      <a:pt x="161751" y="180758"/>
                    </a:cubicBezTo>
                    <a:cubicBezTo>
                      <a:pt x="159985" y="189588"/>
                      <a:pt x="156011" y="186498"/>
                      <a:pt x="150713" y="186939"/>
                    </a:cubicBezTo>
                    <a:cubicBezTo>
                      <a:pt x="145415" y="187381"/>
                      <a:pt x="144974" y="194886"/>
                      <a:pt x="144091" y="201067"/>
                    </a:cubicBezTo>
                    <a:cubicBezTo>
                      <a:pt x="143208" y="207249"/>
                      <a:pt x="139676" y="206807"/>
                      <a:pt x="134819" y="214313"/>
                    </a:cubicBezTo>
                    <a:cubicBezTo>
                      <a:pt x="129962" y="221818"/>
                      <a:pt x="128638" y="221377"/>
                      <a:pt x="121574" y="222260"/>
                    </a:cubicBezTo>
                    <a:cubicBezTo>
                      <a:pt x="114510" y="223143"/>
                      <a:pt x="114510" y="235947"/>
                      <a:pt x="110536" y="238154"/>
                    </a:cubicBezTo>
                    <a:cubicBezTo>
                      <a:pt x="106563" y="240362"/>
                      <a:pt x="104796" y="242128"/>
                      <a:pt x="104355" y="247867"/>
                    </a:cubicBezTo>
                    <a:cubicBezTo>
                      <a:pt x="103913" y="253607"/>
                      <a:pt x="91110" y="253165"/>
                      <a:pt x="87578" y="253165"/>
                    </a:cubicBezTo>
                    <a:cubicBezTo>
                      <a:pt x="84046" y="253165"/>
                      <a:pt x="81838" y="252282"/>
                      <a:pt x="80955" y="256697"/>
                    </a:cubicBezTo>
                    <a:cubicBezTo>
                      <a:pt x="80072" y="261113"/>
                      <a:pt x="75657" y="259788"/>
                      <a:pt x="74332" y="259788"/>
                    </a:cubicBezTo>
                    <a:cubicBezTo>
                      <a:pt x="73008" y="259788"/>
                      <a:pt x="71242" y="258022"/>
                      <a:pt x="70359" y="254490"/>
                    </a:cubicBezTo>
                    <a:cubicBezTo>
                      <a:pt x="69476" y="250958"/>
                      <a:pt x="66827" y="248750"/>
                      <a:pt x="62412" y="248750"/>
                    </a:cubicBezTo>
                    <a:cubicBezTo>
                      <a:pt x="57997" y="248750"/>
                      <a:pt x="54906" y="254931"/>
                      <a:pt x="50050" y="263320"/>
                    </a:cubicBezTo>
                    <a:cubicBezTo>
                      <a:pt x="45193" y="271709"/>
                      <a:pt x="45193" y="272150"/>
                      <a:pt x="39453" y="274358"/>
                    </a:cubicBezTo>
                    <a:cubicBezTo>
                      <a:pt x="33714" y="276565"/>
                      <a:pt x="35480" y="283629"/>
                      <a:pt x="35921" y="286279"/>
                    </a:cubicBezTo>
                    <a:cubicBezTo>
                      <a:pt x="36363" y="288928"/>
                      <a:pt x="45634" y="292018"/>
                      <a:pt x="49608" y="292460"/>
                    </a:cubicBezTo>
                    <a:cubicBezTo>
                      <a:pt x="53582" y="292901"/>
                      <a:pt x="53582" y="292460"/>
                      <a:pt x="56231" y="297758"/>
                    </a:cubicBezTo>
                    <a:cubicBezTo>
                      <a:pt x="58880" y="303056"/>
                      <a:pt x="56672" y="306146"/>
                      <a:pt x="54023" y="307471"/>
                    </a:cubicBezTo>
                    <a:cubicBezTo>
                      <a:pt x="51374" y="308795"/>
                      <a:pt x="54023" y="313210"/>
                      <a:pt x="55348" y="315860"/>
                    </a:cubicBezTo>
                    <a:cubicBezTo>
                      <a:pt x="56672" y="318509"/>
                      <a:pt x="60204" y="320716"/>
                      <a:pt x="65944" y="321599"/>
                    </a:cubicBezTo>
                    <a:cubicBezTo>
                      <a:pt x="71683" y="322482"/>
                      <a:pt x="68593" y="331312"/>
                      <a:pt x="73449" y="332195"/>
                    </a:cubicBezTo>
                    <a:cubicBezTo>
                      <a:pt x="78306" y="333078"/>
                      <a:pt x="74774" y="340584"/>
                      <a:pt x="78748" y="345882"/>
                    </a:cubicBezTo>
                    <a:cubicBezTo>
                      <a:pt x="82721" y="351180"/>
                      <a:pt x="78306" y="350739"/>
                      <a:pt x="80072" y="355154"/>
                    </a:cubicBezTo>
                    <a:cubicBezTo>
                      <a:pt x="81838" y="359569"/>
                      <a:pt x="79189" y="358244"/>
                      <a:pt x="75657" y="362218"/>
                    </a:cubicBezTo>
                    <a:cubicBezTo>
                      <a:pt x="72125" y="366191"/>
                      <a:pt x="71242" y="364867"/>
                      <a:pt x="70359" y="361776"/>
                    </a:cubicBezTo>
                    <a:cubicBezTo>
                      <a:pt x="69476" y="358686"/>
                      <a:pt x="67268" y="356920"/>
                      <a:pt x="62853" y="356478"/>
                    </a:cubicBezTo>
                    <a:cubicBezTo>
                      <a:pt x="58438" y="356037"/>
                      <a:pt x="60204" y="361776"/>
                      <a:pt x="55789" y="361776"/>
                    </a:cubicBezTo>
                    <a:cubicBezTo>
                      <a:pt x="51374" y="361776"/>
                      <a:pt x="50491" y="366191"/>
                      <a:pt x="45634" y="366191"/>
                    </a:cubicBezTo>
                    <a:cubicBezTo>
                      <a:pt x="40778" y="366191"/>
                      <a:pt x="39012" y="366191"/>
                      <a:pt x="37246" y="362659"/>
                    </a:cubicBezTo>
                    <a:cubicBezTo>
                      <a:pt x="35480" y="359127"/>
                      <a:pt x="26650" y="361335"/>
                      <a:pt x="21351" y="361335"/>
                    </a:cubicBezTo>
                    <a:cubicBezTo>
                      <a:pt x="16053" y="361335"/>
                      <a:pt x="14729" y="365750"/>
                      <a:pt x="14729" y="369282"/>
                    </a:cubicBezTo>
                    <a:cubicBezTo>
                      <a:pt x="14729" y="372814"/>
                      <a:pt x="10314" y="372373"/>
                      <a:pt x="5899" y="372373"/>
                    </a:cubicBezTo>
                    <a:cubicBezTo>
                      <a:pt x="3550" y="372373"/>
                      <a:pt x="1448" y="375728"/>
                      <a:pt x="0" y="378889"/>
                    </a:cubicBezTo>
                    <a:cubicBezTo>
                      <a:pt x="4998" y="382421"/>
                      <a:pt x="5916" y="385847"/>
                      <a:pt x="8477" y="391004"/>
                    </a:cubicBezTo>
                    <a:cubicBezTo>
                      <a:pt x="11656" y="397327"/>
                      <a:pt x="25572" y="398598"/>
                      <a:pt x="32531" y="404285"/>
                    </a:cubicBezTo>
                    <a:cubicBezTo>
                      <a:pt x="39489" y="409971"/>
                      <a:pt x="50879" y="398598"/>
                      <a:pt x="59109" y="404285"/>
                    </a:cubicBezTo>
                    <a:cubicBezTo>
                      <a:pt x="67339" y="409971"/>
                      <a:pt x="58474" y="411879"/>
                      <a:pt x="50279" y="413115"/>
                    </a:cubicBezTo>
                    <a:cubicBezTo>
                      <a:pt x="42085" y="414351"/>
                      <a:pt x="42685" y="418166"/>
                      <a:pt x="36363" y="417548"/>
                    </a:cubicBezTo>
                    <a:cubicBezTo>
                      <a:pt x="30040" y="416930"/>
                      <a:pt x="24336" y="415640"/>
                      <a:pt x="24336" y="420073"/>
                    </a:cubicBezTo>
                    <a:cubicBezTo>
                      <a:pt x="24336" y="424506"/>
                      <a:pt x="38888" y="437733"/>
                      <a:pt x="43957" y="445380"/>
                    </a:cubicBezTo>
                    <a:cubicBezTo>
                      <a:pt x="49025" y="453027"/>
                      <a:pt x="56601" y="459314"/>
                      <a:pt x="66738" y="465001"/>
                    </a:cubicBezTo>
                    <a:cubicBezTo>
                      <a:pt x="76875" y="470688"/>
                      <a:pt x="79383" y="472595"/>
                      <a:pt x="85088" y="465637"/>
                    </a:cubicBezTo>
                    <a:cubicBezTo>
                      <a:pt x="90792" y="458679"/>
                      <a:pt x="99640" y="459314"/>
                      <a:pt x="106616" y="454882"/>
                    </a:cubicBezTo>
                    <a:cubicBezTo>
                      <a:pt x="113591" y="450449"/>
                      <a:pt x="116735" y="446051"/>
                      <a:pt x="114192" y="441583"/>
                    </a:cubicBezTo>
                    <a:cubicBezTo>
                      <a:pt x="111649" y="437115"/>
                      <a:pt x="114827" y="425689"/>
                      <a:pt x="114827" y="420691"/>
                    </a:cubicBezTo>
                    <a:cubicBezTo>
                      <a:pt x="114827" y="415693"/>
                      <a:pt x="122421" y="422599"/>
                      <a:pt x="124329" y="428939"/>
                    </a:cubicBezTo>
                    <a:cubicBezTo>
                      <a:pt x="126236" y="435279"/>
                      <a:pt x="126854" y="435261"/>
                      <a:pt x="125600" y="442219"/>
                    </a:cubicBezTo>
                    <a:cubicBezTo>
                      <a:pt x="124347" y="449177"/>
                      <a:pt x="132541" y="459880"/>
                      <a:pt x="133812" y="465637"/>
                    </a:cubicBezTo>
                    <a:cubicBezTo>
                      <a:pt x="135084" y="471394"/>
                      <a:pt x="134448" y="473866"/>
                      <a:pt x="126219" y="483986"/>
                    </a:cubicBezTo>
                    <a:cubicBezTo>
                      <a:pt x="117989" y="494105"/>
                      <a:pt x="126219" y="504878"/>
                      <a:pt x="126854" y="513090"/>
                    </a:cubicBezTo>
                    <a:cubicBezTo>
                      <a:pt x="127490" y="521302"/>
                      <a:pt x="141406" y="559925"/>
                      <a:pt x="143314" y="574477"/>
                    </a:cubicBezTo>
                    <a:cubicBezTo>
                      <a:pt x="145221" y="589029"/>
                      <a:pt x="149636" y="606760"/>
                      <a:pt x="156594" y="618787"/>
                    </a:cubicBezTo>
                    <a:cubicBezTo>
                      <a:pt x="164652" y="632666"/>
                      <a:pt x="171837" y="647034"/>
                      <a:pt x="178105" y="661808"/>
                    </a:cubicBezTo>
                    <a:cubicBezTo>
                      <a:pt x="184445" y="676995"/>
                      <a:pt x="186352" y="684589"/>
                      <a:pt x="187606" y="694726"/>
                    </a:cubicBezTo>
                    <a:cubicBezTo>
                      <a:pt x="188860" y="704863"/>
                      <a:pt x="196436" y="714965"/>
                      <a:pt x="205266" y="728281"/>
                    </a:cubicBezTo>
                    <a:cubicBezTo>
                      <a:pt x="214096" y="741597"/>
                      <a:pt x="221160" y="753006"/>
                      <a:pt x="225505" y="766251"/>
                    </a:cubicBezTo>
                    <a:cubicBezTo>
                      <a:pt x="229849" y="779496"/>
                      <a:pt x="229938" y="787125"/>
                      <a:pt x="231845" y="797880"/>
                    </a:cubicBezTo>
                    <a:cubicBezTo>
                      <a:pt x="233752" y="808636"/>
                      <a:pt x="247015" y="818773"/>
                      <a:pt x="250176" y="826367"/>
                    </a:cubicBezTo>
                    <a:cubicBezTo>
                      <a:pt x="253338" y="833960"/>
                      <a:pt x="267837" y="833325"/>
                      <a:pt x="271704" y="828256"/>
                    </a:cubicBezTo>
                    <a:cubicBezTo>
                      <a:pt x="275572" y="823188"/>
                      <a:pt x="285620" y="816247"/>
                      <a:pt x="286256" y="809271"/>
                    </a:cubicBezTo>
                    <a:cubicBezTo>
                      <a:pt x="286892" y="802296"/>
                      <a:pt x="291325" y="803585"/>
                      <a:pt x="300808" y="801059"/>
                    </a:cubicBezTo>
                    <a:cubicBezTo>
                      <a:pt x="310292" y="798534"/>
                      <a:pt x="307131" y="792229"/>
                      <a:pt x="306513" y="788397"/>
                    </a:cubicBezTo>
                    <a:cubicBezTo>
                      <a:pt x="305895" y="784565"/>
                      <a:pt x="314107" y="772503"/>
                      <a:pt x="318522" y="768776"/>
                    </a:cubicBezTo>
                    <a:cubicBezTo>
                      <a:pt x="322937" y="765050"/>
                      <a:pt x="329913" y="765615"/>
                      <a:pt x="330549" y="761818"/>
                    </a:cubicBezTo>
                    <a:cubicBezTo>
                      <a:pt x="331184" y="758021"/>
                      <a:pt x="328659" y="745924"/>
                      <a:pt x="327387" y="740926"/>
                    </a:cubicBezTo>
                    <a:cubicBezTo>
                      <a:pt x="326116" y="735928"/>
                      <a:pt x="329295" y="729535"/>
                      <a:pt x="331184" y="723266"/>
                    </a:cubicBezTo>
                    <a:cubicBezTo>
                      <a:pt x="333096" y="716705"/>
                      <a:pt x="336080" y="710505"/>
                      <a:pt x="340014" y="704917"/>
                    </a:cubicBezTo>
                    <a:cubicBezTo>
                      <a:pt x="343811" y="699848"/>
                      <a:pt x="343811" y="694144"/>
                      <a:pt x="343175" y="688457"/>
                    </a:cubicBezTo>
                    <a:cubicBezTo>
                      <a:pt x="342624" y="682145"/>
                      <a:pt x="342412" y="675807"/>
                      <a:pt x="342540" y="669472"/>
                    </a:cubicBezTo>
                    <a:cubicBezTo>
                      <a:pt x="342540" y="662514"/>
                      <a:pt x="337471" y="661878"/>
                      <a:pt x="339379" y="656827"/>
                    </a:cubicBezTo>
                    <a:cubicBezTo>
                      <a:pt x="341286" y="651777"/>
                      <a:pt x="338743" y="644801"/>
                      <a:pt x="336853" y="640368"/>
                    </a:cubicBezTo>
                    <a:cubicBezTo>
                      <a:pt x="334964" y="635935"/>
                      <a:pt x="337471" y="628341"/>
                      <a:pt x="340014" y="619476"/>
                    </a:cubicBezTo>
                    <a:cubicBezTo>
                      <a:pt x="342558" y="610610"/>
                      <a:pt x="342540" y="612518"/>
                      <a:pt x="352041" y="612518"/>
                    </a:cubicBezTo>
                    <a:cubicBezTo>
                      <a:pt x="361542" y="612518"/>
                      <a:pt x="366593" y="607467"/>
                      <a:pt x="371644" y="599220"/>
                    </a:cubicBezTo>
                    <a:cubicBezTo>
                      <a:pt x="376695" y="590972"/>
                      <a:pt x="384942" y="596076"/>
                      <a:pt x="393172" y="591007"/>
                    </a:cubicBezTo>
                    <a:cubicBezTo>
                      <a:pt x="401401" y="585939"/>
                      <a:pt x="401401" y="572641"/>
                      <a:pt x="405199" y="568861"/>
                    </a:cubicBezTo>
                    <a:cubicBezTo>
                      <a:pt x="408996" y="565082"/>
                      <a:pt x="419115" y="563157"/>
                      <a:pt x="422859" y="558106"/>
                    </a:cubicBezTo>
                    <a:cubicBezTo>
                      <a:pt x="426603" y="553055"/>
                      <a:pt x="438047" y="543536"/>
                      <a:pt x="442479" y="540446"/>
                    </a:cubicBezTo>
                    <a:cubicBezTo>
                      <a:pt x="446912" y="537355"/>
                      <a:pt x="455760" y="532216"/>
                      <a:pt x="464626" y="521461"/>
                    </a:cubicBezTo>
                    <a:cubicBezTo>
                      <a:pt x="473491" y="510706"/>
                      <a:pt x="477906" y="501840"/>
                      <a:pt x="485500" y="499951"/>
                    </a:cubicBezTo>
                    <a:cubicBezTo>
                      <a:pt x="492363" y="498217"/>
                      <a:pt x="499126" y="496106"/>
                      <a:pt x="505757" y="493628"/>
                    </a:cubicBezTo>
                    <a:cubicBezTo>
                      <a:pt x="512715" y="491085"/>
                      <a:pt x="519673" y="479694"/>
                      <a:pt x="525377" y="474644"/>
                    </a:cubicBezTo>
                    <a:cubicBezTo>
                      <a:pt x="531082" y="469593"/>
                      <a:pt x="527267" y="463253"/>
                      <a:pt x="527920" y="456983"/>
                    </a:cubicBezTo>
                    <a:cubicBezTo>
                      <a:pt x="528574" y="450714"/>
                      <a:pt x="529810" y="443703"/>
                      <a:pt x="535514" y="443703"/>
                    </a:cubicBezTo>
                    <a:cubicBezTo>
                      <a:pt x="541218" y="443703"/>
                      <a:pt x="548794" y="442431"/>
                      <a:pt x="550685" y="438634"/>
                    </a:cubicBezTo>
                    <a:cubicBezTo>
                      <a:pt x="552574" y="434837"/>
                      <a:pt x="557024" y="432312"/>
                      <a:pt x="558914" y="438634"/>
                    </a:cubicBezTo>
                    <a:cubicBezTo>
                      <a:pt x="560804" y="444956"/>
                      <a:pt x="568415" y="443067"/>
                      <a:pt x="568415" y="443067"/>
                    </a:cubicBezTo>
                    <a:cubicBezTo>
                      <a:pt x="568415" y="443067"/>
                      <a:pt x="579806" y="439888"/>
                      <a:pt x="583603" y="443067"/>
                    </a:cubicBezTo>
                    <a:cubicBezTo>
                      <a:pt x="583949" y="443358"/>
                      <a:pt x="584314" y="443623"/>
                      <a:pt x="584698" y="443862"/>
                    </a:cubicBezTo>
                    <a:cubicBezTo>
                      <a:pt x="584875" y="438352"/>
                      <a:pt x="584327" y="427844"/>
                      <a:pt x="584150" y="425530"/>
                    </a:cubicBezTo>
                    <a:cubicBezTo>
                      <a:pt x="583921" y="422881"/>
                      <a:pt x="581943" y="422440"/>
                      <a:pt x="581060" y="419119"/>
                    </a:cubicBezTo>
                    <a:cubicBezTo>
                      <a:pt x="580177" y="415799"/>
                      <a:pt x="581501" y="406987"/>
                      <a:pt x="581501" y="403667"/>
                    </a:cubicBezTo>
                    <a:cubicBezTo>
                      <a:pt x="581501" y="400347"/>
                      <a:pt x="581714" y="397274"/>
                      <a:pt x="579294" y="395278"/>
                    </a:cubicBezTo>
                    <a:cubicBezTo>
                      <a:pt x="576874" y="393283"/>
                      <a:pt x="575974" y="391746"/>
                      <a:pt x="574437" y="387560"/>
                    </a:cubicBezTo>
                    <a:cubicBezTo>
                      <a:pt x="572883" y="381549"/>
                      <a:pt x="572883" y="375241"/>
                      <a:pt x="574437" y="369229"/>
                    </a:cubicBezTo>
                    <a:cubicBezTo>
                      <a:pt x="575974" y="364814"/>
                      <a:pt x="570676" y="359745"/>
                      <a:pt x="568256" y="358421"/>
                    </a:cubicBezTo>
                    <a:cubicBezTo>
                      <a:pt x="565836" y="357096"/>
                      <a:pt x="564495" y="354659"/>
                      <a:pt x="562075" y="352240"/>
                    </a:cubicBezTo>
                    <a:cubicBezTo>
                      <a:pt x="559655" y="349820"/>
                      <a:pt x="560309" y="346942"/>
                      <a:pt x="560751" y="344505"/>
                    </a:cubicBezTo>
                    <a:cubicBezTo>
                      <a:pt x="561192" y="342068"/>
                      <a:pt x="566261" y="341644"/>
                      <a:pt x="566261" y="340319"/>
                    </a:cubicBezTo>
                    <a:cubicBezTo>
                      <a:pt x="566261" y="338995"/>
                      <a:pt x="567815" y="336116"/>
                      <a:pt x="572000" y="336116"/>
                    </a:cubicBezTo>
                    <a:cubicBezTo>
                      <a:pt x="576186" y="336116"/>
                      <a:pt x="578623" y="336345"/>
                      <a:pt x="579948" y="333467"/>
                    </a:cubicBezTo>
                    <a:cubicBezTo>
                      <a:pt x="581272" y="330588"/>
                      <a:pt x="582155" y="327515"/>
                      <a:pt x="581714" y="326844"/>
                    </a:cubicBezTo>
                    <a:cubicBezTo>
                      <a:pt x="581272" y="326173"/>
                      <a:pt x="573113" y="325308"/>
                      <a:pt x="570676" y="324866"/>
                    </a:cubicBezTo>
                    <a:cubicBezTo>
                      <a:pt x="568239" y="324425"/>
                      <a:pt x="566049" y="320222"/>
                      <a:pt x="565166" y="318014"/>
                    </a:cubicBezTo>
                    <a:cubicBezTo>
                      <a:pt x="564283" y="315807"/>
                      <a:pt x="562517" y="315365"/>
                      <a:pt x="560963" y="314712"/>
                    </a:cubicBezTo>
                    <a:cubicBezTo>
                      <a:pt x="559409" y="314058"/>
                      <a:pt x="557431" y="314270"/>
                      <a:pt x="557431" y="312274"/>
                    </a:cubicBezTo>
                    <a:cubicBezTo>
                      <a:pt x="557431" y="310279"/>
                      <a:pt x="558101" y="307418"/>
                      <a:pt x="560751" y="306976"/>
                    </a:cubicBezTo>
                    <a:cubicBezTo>
                      <a:pt x="563400" y="306535"/>
                      <a:pt x="561404" y="303444"/>
                      <a:pt x="565166" y="302791"/>
                    </a:cubicBezTo>
                    <a:cubicBezTo>
                      <a:pt x="568927" y="302137"/>
                      <a:pt x="567373" y="298376"/>
                      <a:pt x="566702" y="296610"/>
                    </a:cubicBezTo>
                    <a:cubicBezTo>
                      <a:pt x="566463" y="295606"/>
                      <a:pt x="566463" y="294559"/>
                      <a:pt x="566702" y="293555"/>
                    </a:cubicBezTo>
                    <a:lnTo>
                      <a:pt x="566702" y="293555"/>
                    </a:lnTo>
                    <a:cubicBezTo>
                      <a:pt x="568468" y="295091"/>
                      <a:pt x="569528" y="296469"/>
                      <a:pt x="570711" y="297440"/>
                    </a:cubicBezTo>
                    <a:lnTo>
                      <a:pt x="570711" y="297440"/>
                    </a:lnTo>
                    <a:lnTo>
                      <a:pt x="571153" y="297775"/>
                    </a:lnTo>
                    <a:lnTo>
                      <a:pt x="571276" y="297775"/>
                    </a:lnTo>
                    <a:lnTo>
                      <a:pt x="571647" y="297987"/>
                    </a:lnTo>
                    <a:lnTo>
                      <a:pt x="571842" y="298093"/>
                    </a:lnTo>
                    <a:lnTo>
                      <a:pt x="572212" y="298270"/>
                    </a:lnTo>
                    <a:lnTo>
                      <a:pt x="572442" y="298270"/>
                    </a:lnTo>
                    <a:lnTo>
                      <a:pt x="572830" y="298393"/>
                    </a:lnTo>
                    <a:lnTo>
                      <a:pt x="573096" y="298393"/>
                    </a:lnTo>
                    <a:lnTo>
                      <a:pt x="573537" y="298500"/>
                    </a:lnTo>
                    <a:lnTo>
                      <a:pt x="573819" y="298500"/>
                    </a:lnTo>
                    <a:lnTo>
                      <a:pt x="574385" y="298500"/>
                    </a:lnTo>
                    <a:lnTo>
                      <a:pt x="574649" y="298500"/>
                    </a:lnTo>
                    <a:lnTo>
                      <a:pt x="575585" y="298500"/>
                    </a:lnTo>
                    <a:cubicBezTo>
                      <a:pt x="581184" y="298500"/>
                      <a:pt x="582367" y="297899"/>
                      <a:pt x="584133" y="301731"/>
                    </a:cubicBezTo>
                    <a:cubicBezTo>
                      <a:pt x="585899" y="305564"/>
                      <a:pt x="587365" y="308213"/>
                      <a:pt x="592362" y="309096"/>
                    </a:cubicBezTo>
                    <a:cubicBezTo>
                      <a:pt x="597360" y="309979"/>
                      <a:pt x="599426" y="305263"/>
                      <a:pt x="603259" y="304380"/>
                    </a:cubicBezTo>
                    <a:cubicBezTo>
                      <a:pt x="607092" y="303497"/>
                      <a:pt x="607092" y="305564"/>
                      <a:pt x="607092" y="309096"/>
                    </a:cubicBezTo>
                    <a:cubicBezTo>
                      <a:pt x="607092" y="312628"/>
                      <a:pt x="602677" y="316460"/>
                      <a:pt x="605326" y="319109"/>
                    </a:cubicBezTo>
                    <a:cubicBezTo>
                      <a:pt x="607975" y="321758"/>
                      <a:pt x="602076" y="327639"/>
                      <a:pt x="605326" y="329405"/>
                    </a:cubicBezTo>
                    <a:cubicBezTo>
                      <a:pt x="608575" y="331171"/>
                      <a:pt x="611207" y="331171"/>
                      <a:pt x="613555" y="333237"/>
                    </a:cubicBezTo>
                    <a:cubicBezTo>
                      <a:pt x="615904" y="335304"/>
                      <a:pt x="621502" y="335869"/>
                      <a:pt x="625635" y="336169"/>
                    </a:cubicBezTo>
                    <a:cubicBezTo>
                      <a:pt x="629767" y="336469"/>
                      <a:pt x="641811" y="334703"/>
                      <a:pt x="647710" y="335286"/>
                    </a:cubicBezTo>
                    <a:cubicBezTo>
                      <a:pt x="653609" y="335869"/>
                      <a:pt x="650359" y="339401"/>
                      <a:pt x="658589" y="337052"/>
                    </a:cubicBezTo>
                    <a:cubicBezTo>
                      <a:pt x="666819" y="334703"/>
                      <a:pt x="669486" y="335286"/>
                      <a:pt x="673018" y="335886"/>
                    </a:cubicBezTo>
                    <a:cubicBezTo>
                      <a:pt x="676550" y="336487"/>
                      <a:pt x="676550" y="339419"/>
                      <a:pt x="677733" y="340884"/>
                    </a:cubicBezTo>
                    <a:cubicBezTo>
                      <a:pt x="678916" y="342350"/>
                      <a:pt x="681265" y="345882"/>
                      <a:pt x="677132" y="347065"/>
                    </a:cubicBezTo>
                    <a:cubicBezTo>
                      <a:pt x="673000" y="348249"/>
                      <a:pt x="672435" y="349414"/>
                      <a:pt x="672435" y="352063"/>
                    </a:cubicBezTo>
                    <a:cubicBezTo>
                      <a:pt x="672435" y="354712"/>
                      <a:pt x="668020" y="356478"/>
                      <a:pt x="667137" y="359728"/>
                    </a:cubicBezTo>
                    <a:cubicBezTo>
                      <a:pt x="666050" y="362627"/>
                      <a:pt x="663431" y="364673"/>
                      <a:pt x="660355" y="365026"/>
                    </a:cubicBezTo>
                    <a:cubicBezTo>
                      <a:pt x="658006" y="365308"/>
                      <a:pt x="654474" y="365026"/>
                      <a:pt x="654173" y="366792"/>
                    </a:cubicBezTo>
                    <a:cubicBezTo>
                      <a:pt x="653873" y="368558"/>
                      <a:pt x="646827" y="369141"/>
                      <a:pt x="646827" y="371490"/>
                    </a:cubicBezTo>
                    <a:cubicBezTo>
                      <a:pt x="646827" y="373839"/>
                      <a:pt x="642112" y="374739"/>
                      <a:pt x="642995" y="377671"/>
                    </a:cubicBezTo>
                    <a:cubicBezTo>
                      <a:pt x="643878" y="380602"/>
                      <a:pt x="646527" y="387684"/>
                      <a:pt x="646527" y="391517"/>
                    </a:cubicBezTo>
                    <a:cubicBezTo>
                      <a:pt x="646527" y="395349"/>
                      <a:pt x="647410" y="397097"/>
                      <a:pt x="650359" y="397097"/>
                    </a:cubicBezTo>
                    <a:cubicBezTo>
                      <a:pt x="653309" y="397097"/>
                      <a:pt x="658307" y="404161"/>
                      <a:pt x="660355" y="398581"/>
                    </a:cubicBezTo>
                    <a:cubicBezTo>
                      <a:pt x="662403" y="393000"/>
                      <a:pt x="661238" y="387101"/>
                      <a:pt x="663305" y="386501"/>
                    </a:cubicBezTo>
                    <a:cubicBezTo>
                      <a:pt x="665371" y="385900"/>
                      <a:pt x="661821" y="381503"/>
                      <a:pt x="666837" y="380320"/>
                    </a:cubicBezTo>
                    <a:cubicBezTo>
                      <a:pt x="671852" y="379137"/>
                      <a:pt x="676249" y="377971"/>
                      <a:pt x="676249" y="381803"/>
                    </a:cubicBezTo>
                    <a:cubicBezTo>
                      <a:pt x="676249" y="385635"/>
                      <a:pt x="674784" y="395031"/>
                      <a:pt x="676249" y="396514"/>
                    </a:cubicBezTo>
                    <a:cubicBezTo>
                      <a:pt x="677923" y="398400"/>
                      <a:pt x="678957" y="400768"/>
                      <a:pt x="679198" y="403278"/>
                    </a:cubicBezTo>
                    <a:cubicBezTo>
                      <a:pt x="679499" y="405927"/>
                      <a:pt x="683896" y="407110"/>
                      <a:pt x="683614" y="412991"/>
                    </a:cubicBezTo>
                    <a:cubicBezTo>
                      <a:pt x="683331" y="418872"/>
                      <a:pt x="681848" y="423587"/>
                      <a:pt x="683914" y="425654"/>
                    </a:cubicBezTo>
                    <a:cubicBezTo>
                      <a:pt x="684077" y="425834"/>
                      <a:pt x="684214" y="426036"/>
                      <a:pt x="684320" y="426254"/>
                    </a:cubicBezTo>
                    <a:lnTo>
                      <a:pt x="684320" y="426413"/>
                    </a:lnTo>
                    <a:cubicBezTo>
                      <a:pt x="684428" y="426650"/>
                      <a:pt x="684506" y="426899"/>
                      <a:pt x="684550" y="427155"/>
                    </a:cubicBezTo>
                    <a:lnTo>
                      <a:pt x="684550" y="427155"/>
                    </a:lnTo>
                    <a:cubicBezTo>
                      <a:pt x="686277" y="427212"/>
                      <a:pt x="687983" y="427552"/>
                      <a:pt x="689600" y="428161"/>
                    </a:cubicBezTo>
                    <a:cubicBezTo>
                      <a:pt x="693574" y="429698"/>
                      <a:pt x="697106" y="430811"/>
                      <a:pt x="697318" y="427279"/>
                    </a:cubicBezTo>
                    <a:cubicBezTo>
                      <a:pt x="697530" y="423747"/>
                      <a:pt x="702616" y="424400"/>
                      <a:pt x="702616" y="421539"/>
                    </a:cubicBezTo>
                    <a:cubicBezTo>
                      <a:pt x="702616" y="418678"/>
                      <a:pt x="701733" y="415358"/>
                      <a:pt x="699755" y="415358"/>
                    </a:cubicBezTo>
                    <a:cubicBezTo>
                      <a:pt x="697777" y="415358"/>
                      <a:pt x="697106" y="415358"/>
                      <a:pt x="697106" y="411596"/>
                    </a:cubicBezTo>
                    <a:cubicBezTo>
                      <a:pt x="697106" y="407835"/>
                      <a:pt x="696435" y="402325"/>
                      <a:pt x="699755" y="400788"/>
                    </a:cubicBezTo>
                    <a:cubicBezTo>
                      <a:pt x="703075" y="399252"/>
                      <a:pt x="705494" y="397698"/>
                      <a:pt x="705494" y="393053"/>
                    </a:cubicBezTo>
                    <a:cubicBezTo>
                      <a:pt x="705494" y="388408"/>
                      <a:pt x="704824" y="380249"/>
                      <a:pt x="707260" y="378925"/>
                    </a:cubicBezTo>
                    <a:cubicBezTo>
                      <a:pt x="709697" y="377600"/>
                      <a:pt x="709239" y="374951"/>
                      <a:pt x="706819" y="373185"/>
                    </a:cubicBezTo>
                    <a:cubicBezTo>
                      <a:pt x="704399" y="371419"/>
                      <a:pt x="703287" y="367887"/>
                      <a:pt x="707914" y="367887"/>
                    </a:cubicBezTo>
                    <a:cubicBezTo>
                      <a:pt x="712541" y="367887"/>
                      <a:pt x="712117" y="371207"/>
                      <a:pt x="717415" y="370978"/>
                    </a:cubicBezTo>
                    <a:cubicBezTo>
                      <a:pt x="722713" y="370748"/>
                      <a:pt x="724250" y="374068"/>
                      <a:pt x="724691" y="376064"/>
                    </a:cubicBezTo>
                    <a:cubicBezTo>
                      <a:pt x="725133" y="378059"/>
                      <a:pt x="728665" y="376064"/>
                      <a:pt x="728453" y="372090"/>
                    </a:cubicBezTo>
                    <a:cubicBezTo>
                      <a:pt x="728241" y="368117"/>
                      <a:pt x="726016" y="360823"/>
                      <a:pt x="732197" y="360611"/>
                    </a:cubicBezTo>
                    <a:cubicBezTo>
                      <a:pt x="738378" y="360399"/>
                      <a:pt x="732197" y="353547"/>
                      <a:pt x="737725" y="352876"/>
                    </a:cubicBezTo>
                    <a:cubicBezTo>
                      <a:pt x="743252" y="352205"/>
                      <a:pt x="741469" y="347578"/>
                      <a:pt x="741698" y="344487"/>
                    </a:cubicBezTo>
                    <a:cubicBezTo>
                      <a:pt x="741927" y="341397"/>
                      <a:pt x="745672" y="339630"/>
                      <a:pt x="743235" y="337653"/>
                    </a:cubicBezTo>
                    <a:cubicBezTo>
                      <a:pt x="740798" y="335674"/>
                      <a:pt x="738608" y="335445"/>
                      <a:pt x="738820" y="333449"/>
                    </a:cubicBezTo>
                    <a:cubicBezTo>
                      <a:pt x="739032" y="331454"/>
                      <a:pt x="741027" y="332566"/>
                      <a:pt x="741257" y="328822"/>
                    </a:cubicBezTo>
                    <a:cubicBezTo>
                      <a:pt x="741486" y="325078"/>
                      <a:pt x="744347" y="324849"/>
                      <a:pt x="746325" y="324407"/>
                    </a:cubicBezTo>
                    <a:cubicBezTo>
                      <a:pt x="748303" y="323966"/>
                      <a:pt x="753177" y="320646"/>
                      <a:pt x="753389" y="316672"/>
                    </a:cubicBezTo>
                    <a:cubicBezTo>
                      <a:pt x="753602" y="312698"/>
                      <a:pt x="758475" y="311374"/>
                      <a:pt x="755826" y="308283"/>
                    </a:cubicBezTo>
                    <a:cubicBezTo>
                      <a:pt x="753177" y="305193"/>
                      <a:pt x="752506" y="306517"/>
                      <a:pt x="753619" y="301007"/>
                    </a:cubicBezTo>
                    <a:cubicBezTo>
                      <a:pt x="754731" y="295497"/>
                      <a:pt x="756268" y="289528"/>
                      <a:pt x="762661" y="289087"/>
                    </a:cubicBezTo>
                    <a:cubicBezTo>
                      <a:pt x="769054" y="288645"/>
                      <a:pt x="773257" y="282906"/>
                      <a:pt x="776136" y="277378"/>
                    </a:cubicBezTo>
                    <a:cubicBezTo>
                      <a:pt x="779014" y="271850"/>
                      <a:pt x="787386" y="270755"/>
                      <a:pt x="790918" y="270755"/>
                    </a:cubicBezTo>
                    <a:cubicBezTo>
                      <a:pt x="794450" y="270755"/>
                      <a:pt x="799748" y="268989"/>
                      <a:pt x="802626" y="273634"/>
                    </a:cubicBezTo>
                    <a:cubicBezTo>
                      <a:pt x="805505" y="278278"/>
                      <a:pt x="809019" y="275841"/>
                      <a:pt x="808807" y="272309"/>
                    </a:cubicBezTo>
                    <a:cubicBezTo>
                      <a:pt x="808595" y="268777"/>
                      <a:pt x="803068" y="268777"/>
                      <a:pt x="803951" y="263691"/>
                    </a:cubicBezTo>
                    <a:cubicBezTo>
                      <a:pt x="804834" y="258605"/>
                      <a:pt x="805275" y="255091"/>
                      <a:pt x="810344" y="253766"/>
                    </a:cubicBezTo>
                    <a:cubicBezTo>
                      <a:pt x="815413" y="252441"/>
                      <a:pt x="816525" y="250446"/>
                      <a:pt x="816525" y="246472"/>
                    </a:cubicBezTo>
                    <a:cubicBezTo>
                      <a:pt x="816702" y="244989"/>
                      <a:pt x="816967" y="242958"/>
                      <a:pt x="816861" y="24075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2E558008-8811-4E63-8F31-93654652C186}"/>
                  </a:ext>
                </a:extLst>
              </p:cNvPr>
              <p:cNvSpPr/>
              <p:nvPr/>
            </p:nvSpPr>
            <p:spPr>
              <a:xfrm>
                <a:off x="7810197" y="4388094"/>
                <a:ext cx="13423" cy="10523"/>
              </a:xfrm>
              <a:custGeom>
                <a:avLst/>
                <a:gdLst>
                  <a:gd name="connsiteX0" fmla="*/ 7684 w 13423"/>
                  <a:gd name="connsiteY0" fmla="*/ 253 h 10523"/>
                  <a:gd name="connsiteX1" fmla="*/ 3039 w 13423"/>
                  <a:gd name="connsiteY1" fmla="*/ 1578 h 10523"/>
                  <a:gd name="connsiteX2" fmla="*/ 178 w 13423"/>
                  <a:gd name="connsiteY2" fmla="*/ 7088 h 10523"/>
                  <a:gd name="connsiteX3" fmla="*/ 5476 w 13423"/>
                  <a:gd name="connsiteY3" fmla="*/ 9525 h 10523"/>
                  <a:gd name="connsiteX4" fmla="*/ 9891 w 13423"/>
                  <a:gd name="connsiteY4" fmla="*/ 7088 h 10523"/>
                  <a:gd name="connsiteX5" fmla="*/ 13423 w 13423"/>
                  <a:gd name="connsiteY5" fmla="*/ 4227 h 10523"/>
                  <a:gd name="connsiteX6" fmla="*/ 7684 w 13423"/>
                  <a:gd name="connsiteY6" fmla="*/ 253 h 10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423" h="10523">
                    <a:moveTo>
                      <a:pt x="7684" y="253"/>
                    </a:moveTo>
                    <a:cubicBezTo>
                      <a:pt x="7684" y="253"/>
                      <a:pt x="4152" y="-859"/>
                      <a:pt x="3039" y="1578"/>
                    </a:cubicBezTo>
                    <a:cubicBezTo>
                      <a:pt x="1926" y="4015"/>
                      <a:pt x="-705" y="4669"/>
                      <a:pt x="178" y="7088"/>
                    </a:cubicBezTo>
                    <a:cubicBezTo>
                      <a:pt x="1061" y="9507"/>
                      <a:pt x="3481" y="11945"/>
                      <a:pt x="5476" y="9525"/>
                    </a:cubicBezTo>
                    <a:cubicBezTo>
                      <a:pt x="7472" y="7106"/>
                      <a:pt x="7896" y="7088"/>
                      <a:pt x="9891" y="7088"/>
                    </a:cubicBezTo>
                    <a:cubicBezTo>
                      <a:pt x="11887" y="7088"/>
                      <a:pt x="13423" y="5993"/>
                      <a:pt x="13423" y="4227"/>
                    </a:cubicBezTo>
                    <a:cubicBezTo>
                      <a:pt x="13423" y="2461"/>
                      <a:pt x="10509" y="907"/>
                      <a:pt x="7684" y="25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7451762F-64E2-42EF-9C45-FB3B26F06013}"/>
                  </a:ext>
                </a:extLst>
              </p:cNvPr>
              <p:cNvSpPr/>
              <p:nvPr/>
            </p:nvSpPr>
            <p:spPr>
              <a:xfrm>
                <a:off x="7828000" y="4420224"/>
                <a:ext cx="7064" cy="9410"/>
              </a:xfrm>
              <a:custGeom>
                <a:avLst/>
                <a:gdLst>
                  <a:gd name="connsiteX0" fmla="*/ 2420 w 7064"/>
                  <a:gd name="connsiteY0" fmla="*/ 1007 h 9410"/>
                  <a:gd name="connsiteX1" fmla="*/ 0 w 7064"/>
                  <a:gd name="connsiteY1" fmla="*/ 5210 h 9410"/>
                  <a:gd name="connsiteX2" fmla="*/ 2861 w 7064"/>
                  <a:gd name="connsiteY2" fmla="*/ 9396 h 9410"/>
                  <a:gd name="connsiteX3" fmla="*/ 7064 w 7064"/>
                  <a:gd name="connsiteY3" fmla="*/ 5864 h 9410"/>
                  <a:gd name="connsiteX4" fmla="*/ 2420 w 7064"/>
                  <a:gd name="connsiteY4" fmla="*/ 1007 h 9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64" h="9410">
                    <a:moveTo>
                      <a:pt x="2420" y="1007"/>
                    </a:moveTo>
                    <a:cubicBezTo>
                      <a:pt x="1005" y="1957"/>
                      <a:pt x="111" y="3510"/>
                      <a:pt x="0" y="5210"/>
                    </a:cubicBezTo>
                    <a:cubicBezTo>
                      <a:pt x="0" y="7859"/>
                      <a:pt x="883" y="9396"/>
                      <a:pt x="2861" y="9396"/>
                    </a:cubicBezTo>
                    <a:cubicBezTo>
                      <a:pt x="4839" y="9396"/>
                      <a:pt x="7064" y="9837"/>
                      <a:pt x="7064" y="5864"/>
                    </a:cubicBezTo>
                    <a:cubicBezTo>
                      <a:pt x="7064" y="1890"/>
                      <a:pt x="4857" y="-1854"/>
                      <a:pt x="2420" y="100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AA7400E3-0B1F-4FD7-BCBB-F438D6C94569}"/>
                  </a:ext>
                </a:extLst>
              </p:cNvPr>
              <p:cNvSpPr/>
              <p:nvPr/>
            </p:nvSpPr>
            <p:spPr>
              <a:xfrm>
                <a:off x="7805758" y="4450785"/>
                <a:ext cx="9489" cy="7580"/>
              </a:xfrm>
              <a:custGeom>
                <a:avLst/>
                <a:gdLst>
                  <a:gd name="connsiteX0" fmla="*/ 7444 w 9489"/>
                  <a:gd name="connsiteY0" fmla="*/ 27 h 7580"/>
                  <a:gd name="connsiteX1" fmla="*/ 1933 w 9489"/>
                  <a:gd name="connsiteY1" fmla="*/ 2023 h 7580"/>
                  <a:gd name="connsiteX2" fmla="*/ 380 w 9489"/>
                  <a:gd name="connsiteY2" fmla="*/ 6438 h 7580"/>
                  <a:gd name="connsiteX3" fmla="*/ 7885 w 9489"/>
                  <a:gd name="connsiteY3" fmla="*/ 6650 h 7580"/>
                  <a:gd name="connsiteX4" fmla="*/ 7444 w 9489"/>
                  <a:gd name="connsiteY4" fmla="*/ 27 h 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89" h="7580">
                    <a:moveTo>
                      <a:pt x="7444" y="27"/>
                    </a:moveTo>
                    <a:cubicBezTo>
                      <a:pt x="5438" y="73"/>
                      <a:pt x="3503" y="774"/>
                      <a:pt x="1933" y="2023"/>
                    </a:cubicBezTo>
                    <a:cubicBezTo>
                      <a:pt x="-274" y="4001"/>
                      <a:pt x="-274" y="5996"/>
                      <a:pt x="380" y="6438"/>
                    </a:cubicBezTo>
                    <a:cubicBezTo>
                      <a:pt x="1033" y="6879"/>
                      <a:pt x="6119" y="8645"/>
                      <a:pt x="7885" y="6650"/>
                    </a:cubicBezTo>
                    <a:cubicBezTo>
                      <a:pt x="9651" y="4654"/>
                      <a:pt x="10534" y="-414"/>
                      <a:pt x="7444" y="2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099CFAC1-84EB-40A1-B7B6-6A681E9942EA}"/>
                  </a:ext>
                </a:extLst>
              </p:cNvPr>
              <p:cNvSpPr/>
              <p:nvPr/>
            </p:nvSpPr>
            <p:spPr>
              <a:xfrm>
                <a:off x="7824953" y="4475182"/>
                <a:ext cx="11862" cy="13829"/>
              </a:xfrm>
              <a:custGeom>
                <a:avLst/>
                <a:gdLst>
                  <a:gd name="connsiteX0" fmla="*/ 6792 w 11862"/>
                  <a:gd name="connsiteY0" fmla="*/ 1026 h 13829"/>
                  <a:gd name="connsiteX1" fmla="*/ 169 w 11862"/>
                  <a:gd name="connsiteY1" fmla="*/ 4770 h 13829"/>
                  <a:gd name="connsiteX2" fmla="*/ 3931 w 11862"/>
                  <a:gd name="connsiteY2" fmla="*/ 13830 h 13829"/>
                  <a:gd name="connsiteX3" fmla="*/ 9670 w 11862"/>
                  <a:gd name="connsiteY3" fmla="*/ 6324 h 13829"/>
                  <a:gd name="connsiteX4" fmla="*/ 10553 w 11862"/>
                  <a:gd name="connsiteY4" fmla="*/ 585 h 13829"/>
                  <a:gd name="connsiteX5" fmla="*/ 6792 w 11862"/>
                  <a:gd name="connsiteY5" fmla="*/ 1026 h 1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62" h="13829">
                    <a:moveTo>
                      <a:pt x="6792" y="1026"/>
                    </a:moveTo>
                    <a:cubicBezTo>
                      <a:pt x="6792" y="1026"/>
                      <a:pt x="840" y="585"/>
                      <a:pt x="169" y="4770"/>
                    </a:cubicBezTo>
                    <a:cubicBezTo>
                      <a:pt x="-502" y="8956"/>
                      <a:pt x="840" y="13830"/>
                      <a:pt x="3931" y="13830"/>
                    </a:cubicBezTo>
                    <a:cubicBezTo>
                      <a:pt x="7021" y="13830"/>
                      <a:pt x="6792" y="6978"/>
                      <a:pt x="9670" y="6324"/>
                    </a:cubicBezTo>
                    <a:cubicBezTo>
                      <a:pt x="12549" y="5671"/>
                      <a:pt x="12319" y="2121"/>
                      <a:pt x="10553" y="585"/>
                    </a:cubicBezTo>
                    <a:cubicBezTo>
                      <a:pt x="8787" y="-952"/>
                      <a:pt x="9670" y="1026"/>
                      <a:pt x="6792" y="102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164AAED0-5165-4EAB-AE49-1907DED185FF}"/>
                  </a:ext>
                </a:extLst>
              </p:cNvPr>
              <p:cNvSpPr/>
              <p:nvPr/>
            </p:nvSpPr>
            <p:spPr>
              <a:xfrm>
                <a:off x="7808345" y="4495896"/>
                <a:ext cx="9915" cy="9752"/>
              </a:xfrm>
              <a:custGeom>
                <a:avLst/>
                <a:gdLst>
                  <a:gd name="connsiteX0" fmla="*/ 7294 w 9915"/>
                  <a:gd name="connsiteY0" fmla="*/ 179 h 9752"/>
                  <a:gd name="connsiteX1" fmla="*/ 0 w 9915"/>
                  <a:gd name="connsiteY1" fmla="*/ 2387 h 9752"/>
                  <a:gd name="connsiteX2" fmla="*/ 3974 w 9915"/>
                  <a:gd name="connsiteY2" fmla="*/ 9663 h 9752"/>
                  <a:gd name="connsiteX3" fmla="*/ 7294 w 9915"/>
                  <a:gd name="connsiteY3" fmla="*/ 179 h 9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15" h="9752">
                    <a:moveTo>
                      <a:pt x="7294" y="179"/>
                    </a:moveTo>
                    <a:cubicBezTo>
                      <a:pt x="7294" y="179"/>
                      <a:pt x="0" y="-933"/>
                      <a:pt x="0" y="2387"/>
                    </a:cubicBezTo>
                    <a:cubicBezTo>
                      <a:pt x="0" y="5707"/>
                      <a:pt x="229" y="8568"/>
                      <a:pt x="3974" y="9663"/>
                    </a:cubicBezTo>
                    <a:cubicBezTo>
                      <a:pt x="7717" y="10758"/>
                      <a:pt x="13245" y="1504"/>
                      <a:pt x="7294" y="17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823E0450-4CB2-4B71-A150-A4618954CC09}"/>
                  </a:ext>
                </a:extLst>
              </p:cNvPr>
              <p:cNvSpPr/>
              <p:nvPr/>
            </p:nvSpPr>
            <p:spPr>
              <a:xfrm>
                <a:off x="7824321" y="4517741"/>
                <a:ext cx="8458" cy="9974"/>
              </a:xfrm>
              <a:custGeom>
                <a:avLst/>
                <a:gdLst>
                  <a:gd name="connsiteX0" fmla="*/ 5445 w 8458"/>
                  <a:gd name="connsiteY0" fmla="*/ 4 h 9974"/>
                  <a:gd name="connsiteX1" fmla="*/ 589 w 8458"/>
                  <a:gd name="connsiteY1" fmla="*/ 2865 h 9974"/>
                  <a:gd name="connsiteX2" fmla="*/ 1913 w 8458"/>
                  <a:gd name="connsiteY2" fmla="*/ 9929 h 9974"/>
                  <a:gd name="connsiteX3" fmla="*/ 5657 w 8458"/>
                  <a:gd name="connsiteY3" fmla="*/ 5955 h 9974"/>
                  <a:gd name="connsiteX4" fmla="*/ 5445 w 8458"/>
                  <a:gd name="connsiteY4" fmla="*/ 4 h 9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58" h="9974">
                    <a:moveTo>
                      <a:pt x="5445" y="4"/>
                    </a:moveTo>
                    <a:cubicBezTo>
                      <a:pt x="5445" y="4"/>
                      <a:pt x="1242" y="-226"/>
                      <a:pt x="589" y="2865"/>
                    </a:cubicBezTo>
                    <a:cubicBezTo>
                      <a:pt x="-65" y="5955"/>
                      <a:pt x="-736" y="9487"/>
                      <a:pt x="1913" y="9929"/>
                    </a:cubicBezTo>
                    <a:cubicBezTo>
                      <a:pt x="4562" y="10370"/>
                      <a:pt x="1913" y="7509"/>
                      <a:pt x="5657" y="5955"/>
                    </a:cubicBezTo>
                    <a:cubicBezTo>
                      <a:pt x="9401" y="4401"/>
                      <a:pt x="9454" y="622"/>
                      <a:pt x="5445" y="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B750F9FB-B0AF-49FC-9264-578B5A5B9A01}"/>
                  </a:ext>
                </a:extLst>
              </p:cNvPr>
              <p:cNvSpPr/>
              <p:nvPr/>
            </p:nvSpPr>
            <p:spPr>
              <a:xfrm>
                <a:off x="7819737" y="4565550"/>
                <a:ext cx="5707" cy="14182"/>
              </a:xfrm>
              <a:custGeom>
                <a:avLst/>
                <a:gdLst>
                  <a:gd name="connsiteX0" fmla="*/ 3442 w 5707"/>
                  <a:gd name="connsiteY0" fmla="*/ 496 h 14182"/>
                  <a:gd name="connsiteX1" fmla="*/ 122 w 5707"/>
                  <a:gd name="connsiteY1" fmla="*/ 7789 h 14182"/>
                  <a:gd name="connsiteX2" fmla="*/ 3212 w 5707"/>
                  <a:gd name="connsiteY2" fmla="*/ 14182 h 14182"/>
                  <a:gd name="connsiteX3" fmla="*/ 5649 w 5707"/>
                  <a:gd name="connsiteY3" fmla="*/ 7348 h 14182"/>
                  <a:gd name="connsiteX4" fmla="*/ 3442 w 5707"/>
                  <a:gd name="connsiteY4" fmla="*/ 496 h 14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07" h="14182">
                    <a:moveTo>
                      <a:pt x="3442" y="496"/>
                    </a:moveTo>
                    <a:cubicBezTo>
                      <a:pt x="3442" y="496"/>
                      <a:pt x="-761" y="4257"/>
                      <a:pt x="122" y="7789"/>
                    </a:cubicBezTo>
                    <a:cubicBezTo>
                      <a:pt x="1005" y="11322"/>
                      <a:pt x="122" y="14182"/>
                      <a:pt x="3212" y="14182"/>
                    </a:cubicBezTo>
                    <a:cubicBezTo>
                      <a:pt x="6303" y="14182"/>
                      <a:pt x="5649" y="12858"/>
                      <a:pt x="5649" y="7348"/>
                    </a:cubicBezTo>
                    <a:cubicBezTo>
                      <a:pt x="5649" y="1838"/>
                      <a:pt x="5385" y="-1270"/>
                      <a:pt x="3442" y="49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E2C4497E-14E5-437D-943D-16B7366D3689}"/>
                  </a:ext>
                </a:extLst>
              </p:cNvPr>
              <p:cNvSpPr/>
              <p:nvPr/>
            </p:nvSpPr>
            <p:spPr>
              <a:xfrm>
                <a:off x="8012873" y="3704884"/>
                <a:ext cx="227778" cy="123162"/>
              </a:xfrm>
              <a:custGeom>
                <a:avLst/>
                <a:gdLst>
                  <a:gd name="connsiteX0" fmla="*/ 222868 w 227778"/>
                  <a:gd name="connsiteY0" fmla="*/ 105600 h 123162"/>
                  <a:gd name="connsiteX1" fmla="*/ 221367 w 227778"/>
                  <a:gd name="connsiteY1" fmla="*/ 92708 h 123162"/>
                  <a:gd name="connsiteX2" fmla="*/ 224070 w 227778"/>
                  <a:gd name="connsiteY2" fmla="*/ 88205 h 123162"/>
                  <a:gd name="connsiteX3" fmla="*/ 225836 w 227778"/>
                  <a:gd name="connsiteY3" fmla="*/ 82200 h 123162"/>
                  <a:gd name="connsiteX4" fmla="*/ 225571 w 227778"/>
                  <a:gd name="connsiteY4" fmla="*/ 76531 h 123162"/>
                  <a:gd name="connsiteX5" fmla="*/ 218630 w 227778"/>
                  <a:gd name="connsiteY5" fmla="*/ 76160 h 123162"/>
                  <a:gd name="connsiteX6" fmla="*/ 210683 w 227778"/>
                  <a:gd name="connsiteY6" fmla="*/ 80364 h 123162"/>
                  <a:gd name="connsiteX7" fmla="*/ 201182 w 227778"/>
                  <a:gd name="connsiteY7" fmla="*/ 80805 h 123162"/>
                  <a:gd name="connsiteX8" fmla="*/ 190815 w 227778"/>
                  <a:gd name="connsiteY8" fmla="*/ 73953 h 123162"/>
                  <a:gd name="connsiteX9" fmla="*/ 183751 w 227778"/>
                  <a:gd name="connsiteY9" fmla="*/ 76602 h 123162"/>
                  <a:gd name="connsiteX10" fmla="*/ 173367 w 227778"/>
                  <a:gd name="connsiteY10" fmla="*/ 74624 h 123162"/>
                  <a:gd name="connsiteX11" fmla="*/ 167186 w 227778"/>
                  <a:gd name="connsiteY11" fmla="*/ 68655 h 123162"/>
                  <a:gd name="connsiteX12" fmla="*/ 152175 w 227778"/>
                  <a:gd name="connsiteY12" fmla="*/ 64681 h 123162"/>
                  <a:gd name="connsiteX13" fmla="*/ 144227 w 227778"/>
                  <a:gd name="connsiteY13" fmla="*/ 59383 h 123162"/>
                  <a:gd name="connsiteX14" fmla="*/ 132748 w 227778"/>
                  <a:gd name="connsiteY14" fmla="*/ 55198 h 123162"/>
                  <a:gd name="connsiteX15" fmla="*/ 123706 w 227778"/>
                  <a:gd name="connsiteY15" fmla="*/ 47462 h 123162"/>
                  <a:gd name="connsiteX16" fmla="*/ 109136 w 227778"/>
                  <a:gd name="connsiteY16" fmla="*/ 45255 h 123162"/>
                  <a:gd name="connsiteX17" fmla="*/ 97869 w 227778"/>
                  <a:gd name="connsiteY17" fmla="*/ 37308 h 123162"/>
                  <a:gd name="connsiteX18" fmla="*/ 89039 w 227778"/>
                  <a:gd name="connsiteY18" fmla="*/ 30473 h 123162"/>
                  <a:gd name="connsiteX19" fmla="*/ 73586 w 227778"/>
                  <a:gd name="connsiteY19" fmla="*/ 17881 h 123162"/>
                  <a:gd name="connsiteX20" fmla="*/ 64102 w 227778"/>
                  <a:gd name="connsiteY20" fmla="*/ 15020 h 123162"/>
                  <a:gd name="connsiteX21" fmla="*/ 58133 w 227778"/>
                  <a:gd name="connsiteY21" fmla="*/ 7285 h 123162"/>
                  <a:gd name="connsiteX22" fmla="*/ 48862 w 227778"/>
                  <a:gd name="connsiteY22" fmla="*/ 3983 h 123162"/>
                  <a:gd name="connsiteX23" fmla="*/ 42027 w 227778"/>
                  <a:gd name="connsiteY23" fmla="*/ 9 h 123162"/>
                  <a:gd name="connsiteX24" fmla="*/ 36729 w 227778"/>
                  <a:gd name="connsiteY24" fmla="*/ 4195 h 123162"/>
                  <a:gd name="connsiteX25" fmla="*/ 32967 w 227778"/>
                  <a:gd name="connsiteY25" fmla="*/ 11259 h 123162"/>
                  <a:gd name="connsiteX26" fmla="*/ 26345 w 227778"/>
                  <a:gd name="connsiteY26" fmla="*/ 8398 h 123162"/>
                  <a:gd name="connsiteX27" fmla="*/ 21683 w 227778"/>
                  <a:gd name="connsiteY27" fmla="*/ 6985 h 123162"/>
                  <a:gd name="connsiteX28" fmla="*/ 17744 w 227778"/>
                  <a:gd name="connsiteY28" fmla="*/ 14049 h 123162"/>
                  <a:gd name="connsiteX29" fmla="*/ 9797 w 227778"/>
                  <a:gd name="connsiteY29" fmla="*/ 21413 h 123162"/>
                  <a:gd name="connsiteX30" fmla="*/ 6848 w 227778"/>
                  <a:gd name="connsiteY30" fmla="*/ 30826 h 123162"/>
                  <a:gd name="connsiteX31" fmla="*/ 4499 w 227778"/>
                  <a:gd name="connsiteY31" fmla="*/ 37891 h 123162"/>
                  <a:gd name="connsiteX32" fmla="*/ 367 w 227778"/>
                  <a:gd name="connsiteY32" fmla="*/ 45838 h 123162"/>
                  <a:gd name="connsiteX33" fmla="*/ 6265 w 227778"/>
                  <a:gd name="connsiteY33" fmla="*/ 56151 h 123162"/>
                  <a:gd name="connsiteX34" fmla="*/ 17744 w 227778"/>
                  <a:gd name="connsiteY34" fmla="*/ 59383 h 123162"/>
                  <a:gd name="connsiteX35" fmla="*/ 25974 w 227778"/>
                  <a:gd name="connsiteY35" fmla="*/ 63498 h 123162"/>
                  <a:gd name="connsiteX36" fmla="*/ 35987 w 227778"/>
                  <a:gd name="connsiteY36" fmla="*/ 69397 h 123162"/>
                  <a:gd name="connsiteX37" fmla="*/ 45700 w 227778"/>
                  <a:gd name="connsiteY37" fmla="*/ 78509 h 123162"/>
                  <a:gd name="connsiteX38" fmla="*/ 52464 w 227778"/>
                  <a:gd name="connsiteY38" fmla="*/ 79392 h 123162"/>
                  <a:gd name="connsiteX39" fmla="*/ 58646 w 227778"/>
                  <a:gd name="connsiteY39" fmla="*/ 79392 h 123162"/>
                  <a:gd name="connsiteX40" fmla="*/ 69542 w 227778"/>
                  <a:gd name="connsiteY40" fmla="*/ 85291 h 123162"/>
                  <a:gd name="connsiteX41" fmla="*/ 79255 w 227778"/>
                  <a:gd name="connsiteY41" fmla="*/ 89106 h 123162"/>
                  <a:gd name="connsiteX42" fmla="*/ 86319 w 227778"/>
                  <a:gd name="connsiteY42" fmla="*/ 94404 h 123162"/>
                  <a:gd name="connsiteX43" fmla="*/ 96615 w 227778"/>
                  <a:gd name="connsiteY43" fmla="*/ 92355 h 123162"/>
                  <a:gd name="connsiteX44" fmla="*/ 107512 w 227778"/>
                  <a:gd name="connsiteY44" fmla="*/ 94404 h 123162"/>
                  <a:gd name="connsiteX45" fmla="*/ 114876 w 227778"/>
                  <a:gd name="connsiteY45" fmla="*/ 90872 h 123162"/>
                  <a:gd name="connsiteX46" fmla="*/ 124289 w 227778"/>
                  <a:gd name="connsiteY46" fmla="*/ 94704 h 123162"/>
                  <a:gd name="connsiteX47" fmla="*/ 130170 w 227778"/>
                  <a:gd name="connsiteY47" fmla="*/ 102951 h 123162"/>
                  <a:gd name="connsiteX48" fmla="*/ 139000 w 227778"/>
                  <a:gd name="connsiteY48" fmla="*/ 108832 h 123162"/>
                  <a:gd name="connsiteX49" fmla="*/ 149596 w 227778"/>
                  <a:gd name="connsiteY49" fmla="*/ 112064 h 123162"/>
                  <a:gd name="connsiteX50" fmla="*/ 159309 w 227778"/>
                  <a:gd name="connsiteY50" fmla="*/ 113247 h 123162"/>
                  <a:gd name="connsiteX51" fmla="*/ 169023 w 227778"/>
                  <a:gd name="connsiteY51" fmla="*/ 117362 h 123162"/>
                  <a:gd name="connsiteX52" fmla="*/ 186983 w 227778"/>
                  <a:gd name="connsiteY52" fmla="*/ 121194 h 123162"/>
                  <a:gd name="connsiteX53" fmla="*/ 197579 w 227778"/>
                  <a:gd name="connsiteY53" fmla="*/ 120311 h 123162"/>
                  <a:gd name="connsiteX54" fmla="*/ 208475 w 227778"/>
                  <a:gd name="connsiteY54" fmla="*/ 122077 h 123162"/>
                  <a:gd name="connsiteX55" fmla="*/ 220238 w 227778"/>
                  <a:gd name="connsiteY55" fmla="*/ 121777 h 123162"/>
                  <a:gd name="connsiteX56" fmla="*/ 227779 w 227778"/>
                  <a:gd name="connsiteY56" fmla="*/ 116126 h 123162"/>
                  <a:gd name="connsiteX57" fmla="*/ 225236 w 227778"/>
                  <a:gd name="connsiteY57" fmla="*/ 110828 h 123162"/>
                  <a:gd name="connsiteX58" fmla="*/ 222868 w 227778"/>
                  <a:gd name="connsiteY58" fmla="*/ 105600 h 123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27778" h="123162">
                    <a:moveTo>
                      <a:pt x="222868" y="105600"/>
                    </a:moveTo>
                    <a:cubicBezTo>
                      <a:pt x="220767" y="104700"/>
                      <a:pt x="221668" y="94792"/>
                      <a:pt x="221367" y="92708"/>
                    </a:cubicBezTo>
                    <a:cubicBezTo>
                      <a:pt x="221067" y="90624"/>
                      <a:pt x="221668" y="88505"/>
                      <a:pt x="224070" y="88205"/>
                    </a:cubicBezTo>
                    <a:cubicBezTo>
                      <a:pt x="226471" y="87905"/>
                      <a:pt x="225836" y="84673"/>
                      <a:pt x="225836" y="82200"/>
                    </a:cubicBezTo>
                    <a:cubicBezTo>
                      <a:pt x="225836" y="81105"/>
                      <a:pt x="225712" y="78668"/>
                      <a:pt x="225571" y="76531"/>
                    </a:cubicBezTo>
                    <a:cubicBezTo>
                      <a:pt x="223275" y="76408"/>
                      <a:pt x="220785" y="76160"/>
                      <a:pt x="218630" y="76160"/>
                    </a:cubicBezTo>
                    <a:cubicBezTo>
                      <a:pt x="213544" y="76160"/>
                      <a:pt x="213544" y="80364"/>
                      <a:pt x="210683" y="80364"/>
                    </a:cubicBezTo>
                    <a:cubicBezTo>
                      <a:pt x="207822" y="80364"/>
                      <a:pt x="202736" y="81017"/>
                      <a:pt x="201182" y="80805"/>
                    </a:cubicBezTo>
                    <a:cubicBezTo>
                      <a:pt x="197294" y="79254"/>
                      <a:pt x="193766" y="76922"/>
                      <a:pt x="190815" y="73953"/>
                    </a:cubicBezTo>
                    <a:cubicBezTo>
                      <a:pt x="187937" y="70862"/>
                      <a:pt x="185076" y="73953"/>
                      <a:pt x="183751" y="76602"/>
                    </a:cubicBezTo>
                    <a:cubicBezTo>
                      <a:pt x="182427" y="79251"/>
                      <a:pt x="177128" y="74836"/>
                      <a:pt x="173367" y="74624"/>
                    </a:cubicBezTo>
                    <a:cubicBezTo>
                      <a:pt x="169606" y="74412"/>
                      <a:pt x="168952" y="70421"/>
                      <a:pt x="167186" y="68655"/>
                    </a:cubicBezTo>
                    <a:cubicBezTo>
                      <a:pt x="165420" y="66889"/>
                      <a:pt x="155495" y="64911"/>
                      <a:pt x="152175" y="64681"/>
                    </a:cubicBezTo>
                    <a:cubicBezTo>
                      <a:pt x="148705" y="64660"/>
                      <a:pt x="145581" y="62577"/>
                      <a:pt x="144227" y="59383"/>
                    </a:cubicBezTo>
                    <a:cubicBezTo>
                      <a:pt x="142461" y="55639"/>
                      <a:pt x="137393" y="56081"/>
                      <a:pt x="132748" y="55198"/>
                    </a:cubicBezTo>
                    <a:cubicBezTo>
                      <a:pt x="128103" y="54315"/>
                      <a:pt x="127009" y="51224"/>
                      <a:pt x="123706" y="47462"/>
                    </a:cubicBezTo>
                    <a:cubicBezTo>
                      <a:pt x="120404" y="43701"/>
                      <a:pt x="115529" y="45255"/>
                      <a:pt x="109136" y="45255"/>
                    </a:cubicBezTo>
                    <a:cubicBezTo>
                      <a:pt x="102743" y="45255"/>
                      <a:pt x="101401" y="40628"/>
                      <a:pt x="97869" y="37308"/>
                    </a:cubicBezTo>
                    <a:cubicBezTo>
                      <a:pt x="94337" y="33988"/>
                      <a:pt x="94337" y="32010"/>
                      <a:pt x="89039" y="30473"/>
                    </a:cubicBezTo>
                    <a:cubicBezTo>
                      <a:pt x="83741" y="28937"/>
                      <a:pt x="75352" y="20318"/>
                      <a:pt x="73586" y="17881"/>
                    </a:cubicBezTo>
                    <a:cubicBezTo>
                      <a:pt x="71820" y="15444"/>
                      <a:pt x="67634" y="15674"/>
                      <a:pt x="64102" y="15020"/>
                    </a:cubicBezTo>
                    <a:cubicBezTo>
                      <a:pt x="60570" y="14367"/>
                      <a:pt x="59246" y="9934"/>
                      <a:pt x="58133" y="7285"/>
                    </a:cubicBezTo>
                    <a:cubicBezTo>
                      <a:pt x="57021" y="4636"/>
                      <a:pt x="51952" y="3983"/>
                      <a:pt x="48862" y="3983"/>
                    </a:cubicBezTo>
                    <a:cubicBezTo>
                      <a:pt x="45771" y="3983"/>
                      <a:pt x="44888" y="-221"/>
                      <a:pt x="42027" y="9"/>
                    </a:cubicBezTo>
                    <a:cubicBezTo>
                      <a:pt x="39166" y="239"/>
                      <a:pt x="39590" y="3753"/>
                      <a:pt x="36729" y="4195"/>
                    </a:cubicBezTo>
                    <a:cubicBezTo>
                      <a:pt x="33868" y="4636"/>
                      <a:pt x="34963" y="11488"/>
                      <a:pt x="32967" y="11259"/>
                    </a:cubicBezTo>
                    <a:cubicBezTo>
                      <a:pt x="30972" y="11029"/>
                      <a:pt x="30548" y="10605"/>
                      <a:pt x="26345" y="8398"/>
                    </a:cubicBezTo>
                    <a:cubicBezTo>
                      <a:pt x="24889" y="7649"/>
                      <a:pt x="23309" y="7171"/>
                      <a:pt x="21683" y="6985"/>
                    </a:cubicBezTo>
                    <a:cubicBezTo>
                      <a:pt x="22495" y="9722"/>
                      <a:pt x="21682" y="11541"/>
                      <a:pt x="17744" y="14049"/>
                    </a:cubicBezTo>
                    <a:cubicBezTo>
                      <a:pt x="13029" y="16998"/>
                      <a:pt x="10963" y="17299"/>
                      <a:pt x="9797" y="21413"/>
                    </a:cubicBezTo>
                    <a:cubicBezTo>
                      <a:pt x="8631" y="25528"/>
                      <a:pt x="6548" y="26994"/>
                      <a:pt x="6848" y="30826"/>
                    </a:cubicBezTo>
                    <a:cubicBezTo>
                      <a:pt x="7148" y="34659"/>
                      <a:pt x="6848" y="35824"/>
                      <a:pt x="4499" y="37891"/>
                    </a:cubicBezTo>
                    <a:cubicBezTo>
                      <a:pt x="2150" y="39957"/>
                      <a:pt x="-1099" y="39957"/>
                      <a:pt x="367" y="45838"/>
                    </a:cubicBezTo>
                    <a:cubicBezTo>
                      <a:pt x="1832" y="51719"/>
                      <a:pt x="1250" y="55268"/>
                      <a:pt x="6265" y="56151"/>
                    </a:cubicBezTo>
                    <a:cubicBezTo>
                      <a:pt x="11280" y="57034"/>
                      <a:pt x="15978" y="56434"/>
                      <a:pt x="17744" y="59383"/>
                    </a:cubicBezTo>
                    <a:cubicBezTo>
                      <a:pt x="19510" y="62332"/>
                      <a:pt x="22442" y="62915"/>
                      <a:pt x="25974" y="63498"/>
                    </a:cubicBezTo>
                    <a:cubicBezTo>
                      <a:pt x="29506" y="64081"/>
                      <a:pt x="33621" y="64381"/>
                      <a:pt x="35987" y="69397"/>
                    </a:cubicBezTo>
                    <a:cubicBezTo>
                      <a:pt x="38353" y="74412"/>
                      <a:pt x="43051" y="75560"/>
                      <a:pt x="45700" y="78509"/>
                    </a:cubicBezTo>
                    <a:cubicBezTo>
                      <a:pt x="48349" y="81458"/>
                      <a:pt x="50698" y="80858"/>
                      <a:pt x="52464" y="79392"/>
                    </a:cubicBezTo>
                    <a:cubicBezTo>
                      <a:pt x="54231" y="77926"/>
                      <a:pt x="56297" y="75277"/>
                      <a:pt x="58646" y="79392"/>
                    </a:cubicBezTo>
                    <a:cubicBezTo>
                      <a:pt x="60854" y="83277"/>
                      <a:pt x="65082" y="85565"/>
                      <a:pt x="69542" y="85291"/>
                    </a:cubicBezTo>
                    <a:cubicBezTo>
                      <a:pt x="73657" y="84991"/>
                      <a:pt x="77489" y="85291"/>
                      <a:pt x="79255" y="89106"/>
                    </a:cubicBezTo>
                    <a:cubicBezTo>
                      <a:pt x="81021" y="92920"/>
                      <a:pt x="82187" y="95587"/>
                      <a:pt x="86319" y="94404"/>
                    </a:cubicBezTo>
                    <a:cubicBezTo>
                      <a:pt x="90451" y="93220"/>
                      <a:pt x="93083" y="90872"/>
                      <a:pt x="96615" y="92355"/>
                    </a:cubicBezTo>
                    <a:cubicBezTo>
                      <a:pt x="100147" y="93838"/>
                      <a:pt x="104562" y="96470"/>
                      <a:pt x="107512" y="94404"/>
                    </a:cubicBezTo>
                    <a:cubicBezTo>
                      <a:pt x="110461" y="92337"/>
                      <a:pt x="110744" y="90571"/>
                      <a:pt x="114876" y="90872"/>
                    </a:cubicBezTo>
                    <a:cubicBezTo>
                      <a:pt x="119008" y="91172"/>
                      <a:pt x="121940" y="90289"/>
                      <a:pt x="124289" y="94704"/>
                    </a:cubicBezTo>
                    <a:cubicBezTo>
                      <a:pt x="126638" y="99119"/>
                      <a:pt x="129287" y="99419"/>
                      <a:pt x="130170" y="102951"/>
                    </a:cubicBezTo>
                    <a:cubicBezTo>
                      <a:pt x="131053" y="106483"/>
                      <a:pt x="134302" y="107949"/>
                      <a:pt x="139000" y="108832"/>
                    </a:cubicBezTo>
                    <a:cubicBezTo>
                      <a:pt x="143698" y="109715"/>
                      <a:pt x="142532" y="112947"/>
                      <a:pt x="149596" y="112064"/>
                    </a:cubicBezTo>
                    <a:cubicBezTo>
                      <a:pt x="156660" y="111181"/>
                      <a:pt x="157543" y="110298"/>
                      <a:pt x="159309" y="113247"/>
                    </a:cubicBezTo>
                    <a:cubicBezTo>
                      <a:pt x="161075" y="116196"/>
                      <a:pt x="161676" y="116779"/>
                      <a:pt x="169023" y="117362"/>
                    </a:cubicBezTo>
                    <a:cubicBezTo>
                      <a:pt x="176369" y="117945"/>
                      <a:pt x="182268" y="121194"/>
                      <a:pt x="186983" y="121194"/>
                    </a:cubicBezTo>
                    <a:cubicBezTo>
                      <a:pt x="191698" y="121194"/>
                      <a:pt x="192281" y="117662"/>
                      <a:pt x="197579" y="120311"/>
                    </a:cubicBezTo>
                    <a:cubicBezTo>
                      <a:pt x="202877" y="122960"/>
                      <a:pt x="203760" y="122660"/>
                      <a:pt x="208475" y="122077"/>
                    </a:cubicBezTo>
                    <a:cubicBezTo>
                      <a:pt x="213191" y="121494"/>
                      <a:pt x="217588" y="125009"/>
                      <a:pt x="220238" y="121777"/>
                    </a:cubicBezTo>
                    <a:cubicBezTo>
                      <a:pt x="222250" y="119322"/>
                      <a:pt x="224599" y="116038"/>
                      <a:pt x="227779" y="116126"/>
                    </a:cubicBezTo>
                    <a:cubicBezTo>
                      <a:pt x="226948" y="113724"/>
                      <a:pt x="225236" y="112594"/>
                      <a:pt x="225236" y="110828"/>
                    </a:cubicBezTo>
                    <a:cubicBezTo>
                      <a:pt x="225323" y="108302"/>
                      <a:pt x="224970" y="106448"/>
                      <a:pt x="222868" y="10560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F0A9B6BF-C95B-47A1-8983-0BE939301DF6}"/>
                  </a:ext>
                </a:extLst>
              </p:cNvPr>
              <p:cNvSpPr/>
              <p:nvPr/>
            </p:nvSpPr>
            <p:spPr>
              <a:xfrm>
                <a:off x="8255813" y="3767637"/>
                <a:ext cx="96147" cy="52784"/>
              </a:xfrm>
              <a:custGeom>
                <a:avLst/>
                <a:gdLst>
                  <a:gd name="connsiteX0" fmla="*/ 627 w 96147"/>
                  <a:gd name="connsiteY0" fmla="*/ 32040 h 52784"/>
                  <a:gd name="connsiteX1" fmla="*/ 1527 w 96147"/>
                  <a:gd name="connsiteY1" fmla="*/ 40746 h 52784"/>
                  <a:gd name="connsiteX2" fmla="*/ 7533 w 96147"/>
                  <a:gd name="connsiteY2" fmla="*/ 47651 h 52784"/>
                  <a:gd name="connsiteX3" fmla="*/ 18923 w 96147"/>
                  <a:gd name="connsiteY3" fmla="*/ 50353 h 52784"/>
                  <a:gd name="connsiteX4" fmla="*/ 28213 w 96147"/>
                  <a:gd name="connsiteY4" fmla="*/ 52738 h 52784"/>
                  <a:gd name="connsiteX5" fmla="*/ 37520 w 96147"/>
                  <a:gd name="connsiteY5" fmla="*/ 49753 h 52784"/>
                  <a:gd name="connsiteX6" fmla="*/ 42623 w 96147"/>
                  <a:gd name="connsiteY6" fmla="*/ 45850 h 52784"/>
                  <a:gd name="connsiteX7" fmla="*/ 48327 w 96147"/>
                  <a:gd name="connsiteY7" fmla="*/ 49152 h 52784"/>
                  <a:gd name="connsiteX8" fmla="*/ 55516 w 96147"/>
                  <a:gd name="connsiteY8" fmla="*/ 50053 h 52784"/>
                  <a:gd name="connsiteX9" fmla="*/ 68725 w 96147"/>
                  <a:gd name="connsiteY9" fmla="*/ 47351 h 52784"/>
                  <a:gd name="connsiteX10" fmla="*/ 82518 w 96147"/>
                  <a:gd name="connsiteY10" fmla="*/ 47051 h 52784"/>
                  <a:gd name="connsiteX11" fmla="*/ 95710 w 96147"/>
                  <a:gd name="connsiteY11" fmla="*/ 45850 h 52784"/>
                  <a:gd name="connsiteX12" fmla="*/ 90024 w 96147"/>
                  <a:gd name="connsiteY12" fmla="*/ 39845 h 52784"/>
                  <a:gd name="connsiteX13" fmla="*/ 86492 w 96147"/>
                  <a:gd name="connsiteY13" fmla="*/ 29656 h 52784"/>
                  <a:gd name="connsiteX14" fmla="*/ 78085 w 96147"/>
                  <a:gd name="connsiteY14" fmla="*/ 25452 h 52784"/>
                  <a:gd name="connsiteX15" fmla="*/ 78985 w 96147"/>
                  <a:gd name="connsiteY15" fmla="*/ 21249 h 52784"/>
                  <a:gd name="connsiteX16" fmla="*/ 83295 w 96147"/>
                  <a:gd name="connsiteY16" fmla="*/ 20507 h 52784"/>
                  <a:gd name="connsiteX17" fmla="*/ 79322 w 96147"/>
                  <a:gd name="connsiteY17" fmla="*/ 14291 h 52784"/>
                  <a:gd name="connsiteX18" fmla="*/ 73582 w 96147"/>
                  <a:gd name="connsiteY18" fmla="*/ 9434 h 52784"/>
                  <a:gd name="connsiteX19" fmla="*/ 61220 w 96147"/>
                  <a:gd name="connsiteY19" fmla="*/ 10547 h 52784"/>
                  <a:gd name="connsiteX20" fmla="*/ 50853 w 96147"/>
                  <a:gd name="connsiteY20" fmla="*/ 11430 h 52784"/>
                  <a:gd name="connsiteX21" fmla="*/ 42676 w 96147"/>
                  <a:gd name="connsiteY21" fmla="*/ 4136 h 52784"/>
                  <a:gd name="connsiteX22" fmla="*/ 35171 w 96147"/>
                  <a:gd name="connsiteY22" fmla="*/ 604 h 52784"/>
                  <a:gd name="connsiteX23" fmla="*/ 28778 w 96147"/>
                  <a:gd name="connsiteY23" fmla="*/ 2600 h 52784"/>
                  <a:gd name="connsiteX24" fmla="*/ 19064 w 96147"/>
                  <a:gd name="connsiteY24" fmla="*/ 10547 h 52784"/>
                  <a:gd name="connsiteX25" fmla="*/ 12883 w 96147"/>
                  <a:gd name="connsiteY25" fmla="*/ 17611 h 52784"/>
                  <a:gd name="connsiteX26" fmla="*/ 7797 w 96147"/>
                  <a:gd name="connsiteY26" fmla="*/ 25558 h 52784"/>
                  <a:gd name="connsiteX27" fmla="*/ 1846 w 96147"/>
                  <a:gd name="connsiteY27" fmla="*/ 26918 h 52784"/>
                  <a:gd name="connsiteX28" fmla="*/ 627 w 96147"/>
                  <a:gd name="connsiteY28" fmla="*/ 32040 h 52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96147" h="52784">
                    <a:moveTo>
                      <a:pt x="627" y="32040"/>
                    </a:moveTo>
                    <a:cubicBezTo>
                      <a:pt x="927" y="36543"/>
                      <a:pt x="-1474" y="39545"/>
                      <a:pt x="1527" y="40746"/>
                    </a:cubicBezTo>
                    <a:cubicBezTo>
                      <a:pt x="4530" y="41947"/>
                      <a:pt x="3293" y="47651"/>
                      <a:pt x="7533" y="47651"/>
                    </a:cubicBezTo>
                    <a:cubicBezTo>
                      <a:pt x="11771" y="47651"/>
                      <a:pt x="18023" y="48852"/>
                      <a:pt x="18923" y="50353"/>
                    </a:cubicBezTo>
                    <a:cubicBezTo>
                      <a:pt x="19824" y="51854"/>
                      <a:pt x="25227" y="53038"/>
                      <a:pt x="28213" y="52738"/>
                    </a:cubicBezTo>
                    <a:cubicBezTo>
                      <a:pt x="31197" y="52437"/>
                      <a:pt x="36319" y="53338"/>
                      <a:pt x="37520" y="49753"/>
                    </a:cubicBezTo>
                    <a:cubicBezTo>
                      <a:pt x="38720" y="46168"/>
                      <a:pt x="39286" y="45850"/>
                      <a:pt x="42623" y="45850"/>
                    </a:cubicBezTo>
                    <a:cubicBezTo>
                      <a:pt x="45961" y="45850"/>
                      <a:pt x="48027" y="46751"/>
                      <a:pt x="48327" y="49152"/>
                    </a:cubicBezTo>
                    <a:cubicBezTo>
                      <a:pt x="48627" y="51554"/>
                      <a:pt x="54014" y="52684"/>
                      <a:pt x="55516" y="50053"/>
                    </a:cubicBezTo>
                    <a:cubicBezTo>
                      <a:pt x="57016" y="47422"/>
                      <a:pt x="64522" y="47351"/>
                      <a:pt x="68725" y="47351"/>
                    </a:cubicBezTo>
                    <a:cubicBezTo>
                      <a:pt x="72928" y="47351"/>
                      <a:pt x="77114" y="47051"/>
                      <a:pt x="82518" y="47051"/>
                    </a:cubicBezTo>
                    <a:cubicBezTo>
                      <a:pt x="87922" y="47051"/>
                      <a:pt x="98413" y="48552"/>
                      <a:pt x="95710" y="45850"/>
                    </a:cubicBezTo>
                    <a:cubicBezTo>
                      <a:pt x="93008" y="43148"/>
                      <a:pt x="90306" y="41647"/>
                      <a:pt x="90024" y="39845"/>
                    </a:cubicBezTo>
                    <a:cubicBezTo>
                      <a:pt x="89741" y="38044"/>
                      <a:pt x="90606" y="30256"/>
                      <a:pt x="86492" y="29656"/>
                    </a:cubicBezTo>
                    <a:cubicBezTo>
                      <a:pt x="82377" y="29055"/>
                      <a:pt x="78685" y="26653"/>
                      <a:pt x="78085" y="25452"/>
                    </a:cubicBezTo>
                    <a:cubicBezTo>
                      <a:pt x="77307" y="24021"/>
                      <a:pt x="77690" y="22236"/>
                      <a:pt x="78985" y="21249"/>
                    </a:cubicBezTo>
                    <a:cubicBezTo>
                      <a:pt x="79922" y="20684"/>
                      <a:pt x="81794" y="21408"/>
                      <a:pt x="83295" y="20507"/>
                    </a:cubicBezTo>
                    <a:cubicBezTo>
                      <a:pt x="81140" y="20225"/>
                      <a:pt x="82359" y="15510"/>
                      <a:pt x="79322" y="14291"/>
                    </a:cubicBezTo>
                    <a:cubicBezTo>
                      <a:pt x="76019" y="12966"/>
                      <a:pt x="77343" y="11642"/>
                      <a:pt x="73582" y="9434"/>
                    </a:cubicBezTo>
                    <a:cubicBezTo>
                      <a:pt x="69820" y="7227"/>
                      <a:pt x="64310" y="10988"/>
                      <a:pt x="61220" y="10547"/>
                    </a:cubicBezTo>
                    <a:cubicBezTo>
                      <a:pt x="58129" y="10105"/>
                      <a:pt x="54597" y="11200"/>
                      <a:pt x="50853" y="11430"/>
                    </a:cubicBezTo>
                    <a:cubicBezTo>
                      <a:pt x="47109" y="11660"/>
                      <a:pt x="45996" y="5019"/>
                      <a:pt x="42676" y="4136"/>
                    </a:cubicBezTo>
                    <a:cubicBezTo>
                      <a:pt x="39356" y="3253"/>
                      <a:pt x="37166" y="2600"/>
                      <a:pt x="35171" y="604"/>
                    </a:cubicBezTo>
                    <a:cubicBezTo>
                      <a:pt x="33175" y="-1391"/>
                      <a:pt x="30985" y="2158"/>
                      <a:pt x="28778" y="2600"/>
                    </a:cubicBezTo>
                    <a:cubicBezTo>
                      <a:pt x="26570" y="3041"/>
                      <a:pt x="22367" y="9434"/>
                      <a:pt x="19064" y="10547"/>
                    </a:cubicBezTo>
                    <a:cubicBezTo>
                      <a:pt x="15762" y="11660"/>
                      <a:pt x="15091" y="16728"/>
                      <a:pt x="12883" y="17611"/>
                    </a:cubicBezTo>
                    <a:cubicBezTo>
                      <a:pt x="10676" y="18494"/>
                      <a:pt x="9563" y="20702"/>
                      <a:pt x="7797" y="25558"/>
                    </a:cubicBezTo>
                    <a:cubicBezTo>
                      <a:pt x="6367" y="29496"/>
                      <a:pt x="3470" y="28490"/>
                      <a:pt x="1846" y="26918"/>
                    </a:cubicBezTo>
                    <a:cubicBezTo>
                      <a:pt x="1020" y="28497"/>
                      <a:pt x="600" y="30258"/>
                      <a:pt x="627" y="3204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D668F20D-2801-4963-A3FF-9DE37F16AF75}"/>
                  </a:ext>
                </a:extLst>
              </p:cNvPr>
              <p:cNvSpPr/>
              <p:nvPr/>
            </p:nvSpPr>
            <p:spPr>
              <a:xfrm>
                <a:off x="8672693" y="4544470"/>
                <a:ext cx="16459" cy="9807"/>
              </a:xfrm>
              <a:custGeom>
                <a:avLst/>
                <a:gdLst>
                  <a:gd name="connsiteX0" fmla="*/ 12486 w 16459"/>
                  <a:gd name="connsiteY0" fmla="*/ 137 h 9807"/>
                  <a:gd name="connsiteX1" fmla="*/ 3197 w 16459"/>
                  <a:gd name="connsiteY1" fmla="*/ 2997 h 9807"/>
                  <a:gd name="connsiteX2" fmla="*/ 0 w 16459"/>
                  <a:gd name="connsiteY2" fmla="*/ 9391 h 9807"/>
                  <a:gd name="connsiteX3" fmla="*/ 16460 w 16459"/>
                  <a:gd name="connsiteY3" fmla="*/ 1991 h 9807"/>
                  <a:gd name="connsiteX4" fmla="*/ 12486 w 16459"/>
                  <a:gd name="connsiteY4" fmla="*/ 137 h 9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59" h="9807">
                    <a:moveTo>
                      <a:pt x="12486" y="137"/>
                    </a:moveTo>
                    <a:cubicBezTo>
                      <a:pt x="10331" y="-587"/>
                      <a:pt x="7488" y="1744"/>
                      <a:pt x="3197" y="2997"/>
                    </a:cubicBezTo>
                    <a:cubicBezTo>
                      <a:pt x="689" y="3722"/>
                      <a:pt x="71" y="6883"/>
                      <a:pt x="0" y="9391"/>
                    </a:cubicBezTo>
                    <a:cubicBezTo>
                      <a:pt x="4839" y="10980"/>
                      <a:pt x="14500" y="7925"/>
                      <a:pt x="16460" y="1991"/>
                    </a:cubicBezTo>
                    <a:cubicBezTo>
                      <a:pt x="14959" y="1408"/>
                      <a:pt x="13917" y="613"/>
                      <a:pt x="12486" y="13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7E28B201-E2B4-4FC9-A973-34F24EBBB6F9}"/>
                  </a:ext>
                </a:extLst>
              </p:cNvPr>
              <p:cNvSpPr/>
              <p:nvPr/>
            </p:nvSpPr>
            <p:spPr>
              <a:xfrm>
                <a:off x="8003193" y="4309085"/>
                <a:ext cx="69573" cy="116303"/>
              </a:xfrm>
              <a:custGeom>
                <a:avLst/>
                <a:gdLst>
                  <a:gd name="connsiteX0" fmla="*/ 67637 w 69573"/>
                  <a:gd name="connsiteY0" fmla="*/ 56782 h 116303"/>
                  <a:gd name="connsiteX1" fmla="*/ 51513 w 69573"/>
                  <a:gd name="connsiteY1" fmla="*/ 46839 h 116303"/>
                  <a:gd name="connsiteX2" fmla="*/ 29879 w 69573"/>
                  <a:gd name="connsiteY2" fmla="*/ 10423 h 116303"/>
                  <a:gd name="connsiteX3" fmla="*/ 11778 w 69573"/>
                  <a:gd name="connsiteY3" fmla="*/ 39 h 116303"/>
                  <a:gd name="connsiteX4" fmla="*/ 9570 w 69573"/>
                  <a:gd name="connsiteY4" fmla="*/ 7545 h 116303"/>
                  <a:gd name="connsiteX5" fmla="*/ 12448 w 69573"/>
                  <a:gd name="connsiteY5" fmla="*/ 17929 h 116303"/>
                  <a:gd name="connsiteX6" fmla="*/ 10241 w 69573"/>
                  <a:gd name="connsiteY6" fmla="*/ 26529 h 116303"/>
                  <a:gd name="connsiteX7" fmla="*/ 2064 w 69573"/>
                  <a:gd name="connsiteY7" fmla="*/ 32711 h 116303"/>
                  <a:gd name="connsiteX8" fmla="*/ 1411 w 69573"/>
                  <a:gd name="connsiteY8" fmla="*/ 45073 h 116303"/>
                  <a:gd name="connsiteX9" fmla="*/ 298 w 69573"/>
                  <a:gd name="connsiteY9" fmla="*/ 58106 h 116303"/>
                  <a:gd name="connsiteX10" fmla="*/ 298 w 69573"/>
                  <a:gd name="connsiteY10" fmla="*/ 77303 h 116303"/>
                  <a:gd name="connsiteX11" fmla="*/ 2064 w 69573"/>
                  <a:gd name="connsiteY11" fmla="*/ 87899 h 116303"/>
                  <a:gd name="connsiteX12" fmla="*/ 4713 w 69573"/>
                  <a:gd name="connsiteY12" fmla="*/ 99608 h 116303"/>
                  <a:gd name="connsiteX13" fmla="*/ 12448 w 69573"/>
                  <a:gd name="connsiteY13" fmla="*/ 109974 h 116303"/>
                  <a:gd name="connsiteX14" fmla="*/ 21720 w 69573"/>
                  <a:gd name="connsiteY14" fmla="*/ 115714 h 116303"/>
                  <a:gd name="connsiteX15" fmla="*/ 30762 w 69573"/>
                  <a:gd name="connsiteY15" fmla="*/ 114390 h 116303"/>
                  <a:gd name="connsiteX16" fmla="*/ 43796 w 69573"/>
                  <a:gd name="connsiteY16" fmla="*/ 108880 h 116303"/>
                  <a:gd name="connsiteX17" fmla="*/ 62339 w 69573"/>
                  <a:gd name="connsiteY17" fmla="*/ 94751 h 116303"/>
                  <a:gd name="connsiteX18" fmla="*/ 64105 w 69573"/>
                  <a:gd name="connsiteY18" fmla="*/ 77744 h 116303"/>
                  <a:gd name="connsiteX19" fmla="*/ 67637 w 69573"/>
                  <a:gd name="connsiteY19" fmla="*/ 56782 h 116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9573" h="116303">
                    <a:moveTo>
                      <a:pt x="67637" y="56782"/>
                    </a:moveTo>
                    <a:cubicBezTo>
                      <a:pt x="62339" y="53250"/>
                      <a:pt x="52626" y="55016"/>
                      <a:pt x="51513" y="46839"/>
                    </a:cubicBezTo>
                    <a:cubicBezTo>
                      <a:pt x="50400" y="38662"/>
                      <a:pt x="34524" y="13726"/>
                      <a:pt x="29879" y="10423"/>
                    </a:cubicBezTo>
                    <a:cubicBezTo>
                      <a:pt x="25235" y="7121"/>
                      <a:pt x="19725" y="-614"/>
                      <a:pt x="11778" y="39"/>
                    </a:cubicBezTo>
                    <a:cubicBezTo>
                      <a:pt x="11778" y="39"/>
                      <a:pt x="5596" y="4454"/>
                      <a:pt x="9570" y="7545"/>
                    </a:cubicBezTo>
                    <a:cubicBezTo>
                      <a:pt x="13544" y="10635"/>
                      <a:pt x="12661" y="10865"/>
                      <a:pt x="12448" y="17929"/>
                    </a:cubicBezTo>
                    <a:cubicBezTo>
                      <a:pt x="12237" y="24993"/>
                      <a:pt x="14214" y="24763"/>
                      <a:pt x="10241" y="26529"/>
                    </a:cubicBezTo>
                    <a:cubicBezTo>
                      <a:pt x="6267" y="28295"/>
                      <a:pt x="1623" y="28084"/>
                      <a:pt x="2064" y="32711"/>
                    </a:cubicBezTo>
                    <a:cubicBezTo>
                      <a:pt x="2506" y="37338"/>
                      <a:pt x="2947" y="42424"/>
                      <a:pt x="1411" y="45073"/>
                    </a:cubicBezTo>
                    <a:cubicBezTo>
                      <a:pt x="-125" y="47722"/>
                      <a:pt x="969" y="55016"/>
                      <a:pt x="298" y="58106"/>
                    </a:cubicBezTo>
                    <a:cubicBezTo>
                      <a:pt x="-373" y="61197"/>
                      <a:pt x="298" y="72676"/>
                      <a:pt x="298" y="77303"/>
                    </a:cubicBezTo>
                    <a:cubicBezTo>
                      <a:pt x="298" y="81930"/>
                      <a:pt x="86" y="83484"/>
                      <a:pt x="2064" y="87899"/>
                    </a:cubicBezTo>
                    <a:cubicBezTo>
                      <a:pt x="4042" y="92314"/>
                      <a:pt x="3830" y="95193"/>
                      <a:pt x="4713" y="99608"/>
                    </a:cubicBezTo>
                    <a:cubicBezTo>
                      <a:pt x="5596" y="104023"/>
                      <a:pt x="9358" y="106001"/>
                      <a:pt x="12448" y="109974"/>
                    </a:cubicBezTo>
                    <a:cubicBezTo>
                      <a:pt x="15539" y="113948"/>
                      <a:pt x="18188" y="114619"/>
                      <a:pt x="21720" y="115714"/>
                    </a:cubicBezTo>
                    <a:cubicBezTo>
                      <a:pt x="25252" y="116809"/>
                      <a:pt x="28784" y="116385"/>
                      <a:pt x="30762" y="114390"/>
                    </a:cubicBezTo>
                    <a:cubicBezTo>
                      <a:pt x="32740" y="112394"/>
                      <a:pt x="39151" y="109974"/>
                      <a:pt x="43796" y="108880"/>
                    </a:cubicBezTo>
                    <a:cubicBezTo>
                      <a:pt x="48440" y="107785"/>
                      <a:pt x="61668" y="98495"/>
                      <a:pt x="62339" y="94751"/>
                    </a:cubicBezTo>
                    <a:cubicBezTo>
                      <a:pt x="63010" y="91007"/>
                      <a:pt x="62339" y="82601"/>
                      <a:pt x="64105" y="77744"/>
                    </a:cubicBezTo>
                    <a:cubicBezTo>
                      <a:pt x="65871" y="72888"/>
                      <a:pt x="72935" y="60314"/>
                      <a:pt x="67637" y="5678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F63C2F88-7B0C-4715-A7C8-6C3B5476E558}"/>
                  </a:ext>
                </a:extLst>
              </p:cNvPr>
              <p:cNvSpPr/>
              <p:nvPr/>
            </p:nvSpPr>
            <p:spPr>
              <a:xfrm>
                <a:off x="10317389" y="4265147"/>
                <a:ext cx="6898" cy="6490"/>
              </a:xfrm>
              <a:custGeom>
                <a:avLst/>
                <a:gdLst>
                  <a:gd name="connsiteX0" fmla="*/ 2483 w 6898"/>
                  <a:gd name="connsiteY0" fmla="*/ 56 h 6490"/>
                  <a:gd name="connsiteX1" fmla="*/ 46 w 6898"/>
                  <a:gd name="connsiteY1" fmla="*/ 2705 h 6490"/>
                  <a:gd name="connsiteX2" fmla="*/ 2483 w 6898"/>
                  <a:gd name="connsiteY2" fmla="*/ 6449 h 6490"/>
                  <a:gd name="connsiteX3" fmla="*/ 6898 w 6898"/>
                  <a:gd name="connsiteY3" fmla="*/ 3800 h 6490"/>
                  <a:gd name="connsiteX4" fmla="*/ 2483 w 6898"/>
                  <a:gd name="connsiteY4" fmla="*/ 56 h 6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98" h="6490">
                    <a:moveTo>
                      <a:pt x="2483" y="56"/>
                    </a:moveTo>
                    <a:cubicBezTo>
                      <a:pt x="2483" y="56"/>
                      <a:pt x="-395" y="-615"/>
                      <a:pt x="46" y="2705"/>
                    </a:cubicBezTo>
                    <a:cubicBezTo>
                      <a:pt x="488" y="6025"/>
                      <a:pt x="46" y="6678"/>
                      <a:pt x="2483" y="6449"/>
                    </a:cubicBezTo>
                    <a:cubicBezTo>
                      <a:pt x="4920" y="6219"/>
                      <a:pt x="6898" y="6237"/>
                      <a:pt x="6898" y="3800"/>
                    </a:cubicBezTo>
                    <a:cubicBezTo>
                      <a:pt x="6898" y="1362"/>
                      <a:pt x="5786" y="56"/>
                      <a:pt x="2483" y="5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7BBB3301-3892-4052-9731-5C2EF07C4DCB}"/>
                  </a:ext>
                </a:extLst>
              </p:cNvPr>
              <p:cNvSpPr/>
              <p:nvPr/>
            </p:nvSpPr>
            <p:spPr>
              <a:xfrm>
                <a:off x="10409580" y="4250660"/>
                <a:ext cx="7019" cy="8131"/>
              </a:xfrm>
              <a:custGeom>
                <a:avLst/>
                <a:gdLst>
                  <a:gd name="connsiteX0" fmla="*/ 4369 w 7019"/>
                  <a:gd name="connsiteY0" fmla="*/ 414 h 8131"/>
                  <a:gd name="connsiteX1" fmla="*/ 575 w 7019"/>
                  <a:gd name="connsiteY1" fmla="*/ 1304 h 8131"/>
                  <a:gd name="connsiteX2" fmla="*/ 165 w 7019"/>
                  <a:gd name="connsiteY2" fmla="*/ 2621 h 8131"/>
                  <a:gd name="connsiteX3" fmla="*/ 3485 w 7019"/>
                  <a:gd name="connsiteY3" fmla="*/ 8131 h 8131"/>
                  <a:gd name="connsiteX4" fmla="*/ 7018 w 7019"/>
                  <a:gd name="connsiteY4" fmla="*/ 5712 h 8131"/>
                  <a:gd name="connsiteX5" fmla="*/ 4369 w 7019"/>
                  <a:gd name="connsiteY5" fmla="*/ 414 h 8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19" h="8131">
                    <a:moveTo>
                      <a:pt x="4369" y="414"/>
                    </a:moveTo>
                    <a:cubicBezTo>
                      <a:pt x="3075" y="-388"/>
                      <a:pt x="1377" y="11"/>
                      <a:pt x="575" y="1304"/>
                    </a:cubicBezTo>
                    <a:cubicBezTo>
                      <a:pt x="329" y="1701"/>
                      <a:pt x="188" y="2154"/>
                      <a:pt x="165" y="2621"/>
                    </a:cubicBezTo>
                    <a:cubicBezTo>
                      <a:pt x="-488" y="6595"/>
                      <a:pt x="836" y="8131"/>
                      <a:pt x="3485" y="8131"/>
                    </a:cubicBezTo>
                    <a:cubicBezTo>
                      <a:pt x="6135" y="8131"/>
                      <a:pt x="7018" y="7690"/>
                      <a:pt x="7018" y="5712"/>
                    </a:cubicBezTo>
                    <a:cubicBezTo>
                      <a:pt x="7018" y="3734"/>
                      <a:pt x="7194" y="414"/>
                      <a:pt x="4369" y="41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7A4C1893-420C-4363-A8E3-E23DF16B93C8}"/>
                  </a:ext>
                </a:extLst>
              </p:cNvPr>
              <p:cNvSpPr/>
              <p:nvPr/>
            </p:nvSpPr>
            <p:spPr>
              <a:xfrm>
                <a:off x="10444721" y="4268564"/>
                <a:ext cx="4928" cy="6846"/>
              </a:xfrm>
              <a:custGeom>
                <a:avLst/>
                <a:gdLst>
                  <a:gd name="connsiteX0" fmla="*/ 1864 w 4928"/>
                  <a:gd name="connsiteY0" fmla="*/ 347 h 6846"/>
                  <a:gd name="connsiteX1" fmla="*/ 98 w 4928"/>
                  <a:gd name="connsiteY1" fmla="*/ 4762 h 6846"/>
                  <a:gd name="connsiteX2" fmla="*/ 4071 w 4928"/>
                  <a:gd name="connsiteY2" fmla="*/ 6087 h 6846"/>
                  <a:gd name="connsiteX3" fmla="*/ 1864 w 4928"/>
                  <a:gd name="connsiteY3" fmla="*/ 347 h 6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8" h="6846">
                    <a:moveTo>
                      <a:pt x="1864" y="347"/>
                    </a:moveTo>
                    <a:cubicBezTo>
                      <a:pt x="427" y="1319"/>
                      <a:pt x="-272" y="3068"/>
                      <a:pt x="98" y="4762"/>
                    </a:cubicBezTo>
                    <a:cubicBezTo>
                      <a:pt x="751" y="7641"/>
                      <a:pt x="2517" y="6970"/>
                      <a:pt x="4071" y="6087"/>
                    </a:cubicBezTo>
                    <a:cubicBezTo>
                      <a:pt x="5625" y="5204"/>
                      <a:pt x="5166" y="-1595"/>
                      <a:pt x="1864" y="34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7126A7C1-4C61-4719-B8D2-71A54E977C82}"/>
                  </a:ext>
                </a:extLst>
              </p:cNvPr>
              <p:cNvSpPr/>
              <p:nvPr/>
            </p:nvSpPr>
            <p:spPr>
              <a:xfrm>
                <a:off x="10426698" y="4294415"/>
                <a:ext cx="7524" cy="8825"/>
              </a:xfrm>
              <a:custGeom>
                <a:avLst/>
                <a:gdLst>
                  <a:gd name="connsiteX0" fmla="*/ 901 w 7524"/>
                  <a:gd name="connsiteY0" fmla="*/ 1657 h 8825"/>
                  <a:gd name="connsiteX1" fmla="*/ 18 w 7524"/>
                  <a:gd name="connsiteY1" fmla="*/ 6726 h 8825"/>
                  <a:gd name="connsiteX2" fmla="*/ 4875 w 7524"/>
                  <a:gd name="connsiteY2" fmla="*/ 8492 h 8825"/>
                  <a:gd name="connsiteX3" fmla="*/ 7524 w 7524"/>
                  <a:gd name="connsiteY3" fmla="*/ 4518 h 8825"/>
                  <a:gd name="connsiteX4" fmla="*/ 901 w 7524"/>
                  <a:gd name="connsiteY4" fmla="*/ 1657 h 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24" h="8825">
                    <a:moveTo>
                      <a:pt x="901" y="1657"/>
                    </a:moveTo>
                    <a:cubicBezTo>
                      <a:pt x="221" y="3256"/>
                      <a:pt x="-81" y="4991"/>
                      <a:pt x="18" y="6726"/>
                    </a:cubicBezTo>
                    <a:cubicBezTo>
                      <a:pt x="231" y="9375"/>
                      <a:pt x="2667" y="8933"/>
                      <a:pt x="4875" y="8492"/>
                    </a:cubicBezTo>
                    <a:cubicBezTo>
                      <a:pt x="7083" y="8050"/>
                      <a:pt x="7524" y="6726"/>
                      <a:pt x="7524" y="4518"/>
                    </a:cubicBezTo>
                    <a:cubicBezTo>
                      <a:pt x="7524" y="2311"/>
                      <a:pt x="1784" y="-2546"/>
                      <a:pt x="901" y="165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A8E482DF-E261-4E30-AB35-5972B1ADC947}"/>
                  </a:ext>
                </a:extLst>
              </p:cNvPr>
              <p:cNvSpPr/>
              <p:nvPr/>
            </p:nvSpPr>
            <p:spPr>
              <a:xfrm>
                <a:off x="10416176" y="4330192"/>
                <a:ext cx="6437" cy="3933"/>
              </a:xfrm>
              <a:custGeom>
                <a:avLst/>
                <a:gdLst>
                  <a:gd name="connsiteX0" fmla="*/ 827 w 6437"/>
                  <a:gd name="connsiteY0" fmla="*/ 88 h 3933"/>
                  <a:gd name="connsiteX1" fmla="*/ 1039 w 6437"/>
                  <a:gd name="connsiteY1" fmla="*/ 2296 h 3933"/>
                  <a:gd name="connsiteX2" fmla="*/ 6337 w 6437"/>
                  <a:gd name="connsiteY2" fmla="*/ 2084 h 3933"/>
                  <a:gd name="connsiteX3" fmla="*/ 827 w 6437"/>
                  <a:gd name="connsiteY3" fmla="*/ 88 h 3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7" h="3933">
                    <a:moveTo>
                      <a:pt x="827" y="88"/>
                    </a:moveTo>
                    <a:cubicBezTo>
                      <a:pt x="827" y="88"/>
                      <a:pt x="-1168" y="-124"/>
                      <a:pt x="1039" y="2296"/>
                    </a:cubicBezTo>
                    <a:cubicBezTo>
                      <a:pt x="3247" y="4715"/>
                      <a:pt x="5684" y="4292"/>
                      <a:pt x="6337" y="2084"/>
                    </a:cubicBezTo>
                    <a:cubicBezTo>
                      <a:pt x="6991" y="-124"/>
                      <a:pt x="4359" y="-124"/>
                      <a:pt x="827" y="8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DFD0B468-ED62-4F83-B71B-5AD3F7A4C6A5}"/>
                  </a:ext>
                </a:extLst>
              </p:cNvPr>
              <p:cNvSpPr/>
              <p:nvPr/>
            </p:nvSpPr>
            <p:spPr>
              <a:xfrm>
                <a:off x="10464145" y="4327379"/>
                <a:ext cx="6457" cy="6573"/>
              </a:xfrm>
              <a:custGeom>
                <a:avLst/>
                <a:gdLst>
                  <a:gd name="connsiteX0" fmla="*/ 2519 w 6457"/>
                  <a:gd name="connsiteY0" fmla="*/ 482 h 6573"/>
                  <a:gd name="connsiteX1" fmla="*/ 753 w 6457"/>
                  <a:gd name="connsiteY1" fmla="*/ 5551 h 6573"/>
                  <a:gd name="connsiteX2" fmla="*/ 5839 w 6457"/>
                  <a:gd name="connsiteY2" fmla="*/ 4456 h 6573"/>
                  <a:gd name="connsiteX3" fmla="*/ 2519 w 6457"/>
                  <a:gd name="connsiteY3" fmla="*/ 482 h 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57" h="6573">
                    <a:moveTo>
                      <a:pt x="2519" y="482"/>
                    </a:moveTo>
                    <a:cubicBezTo>
                      <a:pt x="2519" y="482"/>
                      <a:pt x="-1667" y="4456"/>
                      <a:pt x="753" y="5551"/>
                    </a:cubicBezTo>
                    <a:cubicBezTo>
                      <a:pt x="3173" y="6646"/>
                      <a:pt x="4514" y="7546"/>
                      <a:pt x="5839" y="4456"/>
                    </a:cubicBezTo>
                    <a:cubicBezTo>
                      <a:pt x="7164" y="1365"/>
                      <a:pt x="6493" y="-1072"/>
                      <a:pt x="2519" y="48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C4ED53DC-1999-4020-A088-A59B34E616AF}"/>
                  </a:ext>
                </a:extLst>
              </p:cNvPr>
              <p:cNvSpPr/>
              <p:nvPr/>
            </p:nvSpPr>
            <p:spPr>
              <a:xfrm>
                <a:off x="10520082" y="4303851"/>
                <a:ext cx="3534" cy="4359"/>
              </a:xfrm>
              <a:custGeom>
                <a:avLst/>
                <a:gdLst>
                  <a:gd name="connsiteX0" fmla="*/ 1117 w 3534"/>
                  <a:gd name="connsiteY0" fmla="*/ 381 h 4359"/>
                  <a:gd name="connsiteX1" fmla="*/ 1329 w 3534"/>
                  <a:gd name="connsiteY1" fmla="*/ 4355 h 4359"/>
                  <a:gd name="connsiteX2" fmla="*/ 1117 w 3534"/>
                  <a:gd name="connsiteY2" fmla="*/ 381 h 4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34" h="4359">
                    <a:moveTo>
                      <a:pt x="1117" y="381"/>
                    </a:moveTo>
                    <a:cubicBezTo>
                      <a:pt x="1117" y="381"/>
                      <a:pt x="-1532" y="4143"/>
                      <a:pt x="1329" y="4355"/>
                    </a:cubicBezTo>
                    <a:cubicBezTo>
                      <a:pt x="4190" y="4567"/>
                      <a:pt x="4420" y="-1562"/>
                      <a:pt x="1117" y="38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7D279C96-F032-4A1F-A7E8-6DC57C2B8FA3}"/>
                  </a:ext>
                </a:extLst>
              </p:cNvPr>
              <p:cNvSpPr/>
              <p:nvPr/>
            </p:nvSpPr>
            <p:spPr>
              <a:xfrm>
                <a:off x="10533144" y="4322563"/>
                <a:ext cx="4076" cy="4046"/>
              </a:xfrm>
              <a:custGeom>
                <a:avLst/>
                <a:gdLst>
                  <a:gd name="connsiteX0" fmla="*/ 2660 w 4076"/>
                  <a:gd name="connsiteY0" fmla="*/ 0 h 4046"/>
                  <a:gd name="connsiteX1" fmla="*/ 452 w 4076"/>
                  <a:gd name="connsiteY1" fmla="*/ 2861 h 4046"/>
                  <a:gd name="connsiteX2" fmla="*/ 2660 w 4076"/>
                  <a:gd name="connsiteY2" fmla="*/ 0 h 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76" h="4046">
                    <a:moveTo>
                      <a:pt x="2660" y="0"/>
                    </a:moveTo>
                    <a:cubicBezTo>
                      <a:pt x="2660" y="0"/>
                      <a:pt x="-1314" y="0"/>
                      <a:pt x="452" y="2861"/>
                    </a:cubicBezTo>
                    <a:cubicBezTo>
                      <a:pt x="2218" y="5722"/>
                      <a:pt x="6192" y="2861"/>
                      <a:pt x="266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7442C89D-0B45-4B9E-83D6-AA9D12055043}"/>
                  </a:ext>
                </a:extLst>
              </p:cNvPr>
              <p:cNvSpPr/>
              <p:nvPr/>
            </p:nvSpPr>
            <p:spPr>
              <a:xfrm>
                <a:off x="10503357" y="4366752"/>
                <a:ext cx="5931" cy="8141"/>
              </a:xfrm>
              <a:custGeom>
                <a:avLst/>
                <a:gdLst>
                  <a:gd name="connsiteX0" fmla="*/ 3273 w 5931"/>
                  <a:gd name="connsiteY0" fmla="*/ 1057 h 8141"/>
                  <a:gd name="connsiteX1" fmla="*/ 1719 w 5931"/>
                  <a:gd name="connsiteY1" fmla="*/ 7468 h 8141"/>
                  <a:gd name="connsiteX2" fmla="*/ 5922 w 5931"/>
                  <a:gd name="connsiteY2" fmla="*/ 4819 h 8141"/>
                  <a:gd name="connsiteX3" fmla="*/ 3273 w 5931"/>
                  <a:gd name="connsiteY3" fmla="*/ 1057 h 8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31" h="8141">
                    <a:moveTo>
                      <a:pt x="3273" y="1057"/>
                    </a:moveTo>
                    <a:cubicBezTo>
                      <a:pt x="3273" y="1057"/>
                      <a:pt x="-2908" y="5702"/>
                      <a:pt x="1719" y="7468"/>
                    </a:cubicBezTo>
                    <a:cubicBezTo>
                      <a:pt x="6346" y="9234"/>
                      <a:pt x="5922" y="7238"/>
                      <a:pt x="5922" y="4819"/>
                    </a:cubicBezTo>
                    <a:cubicBezTo>
                      <a:pt x="5922" y="2399"/>
                      <a:pt x="5692" y="-2033"/>
                      <a:pt x="3273" y="105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342DFDC3-7896-445A-9DF4-88B1D8577F24}"/>
                  </a:ext>
                </a:extLst>
              </p:cNvPr>
              <p:cNvSpPr/>
              <p:nvPr/>
            </p:nvSpPr>
            <p:spPr>
              <a:xfrm>
                <a:off x="10524205" y="4416483"/>
                <a:ext cx="8810" cy="9915"/>
              </a:xfrm>
              <a:custGeom>
                <a:avLst/>
                <a:gdLst>
                  <a:gd name="connsiteX0" fmla="*/ 4270 w 8810"/>
                  <a:gd name="connsiteY0" fmla="*/ 1216 h 9915"/>
                  <a:gd name="connsiteX1" fmla="*/ 526 w 8810"/>
                  <a:gd name="connsiteY1" fmla="*/ 3653 h 9915"/>
                  <a:gd name="connsiteX2" fmla="*/ 2946 w 8810"/>
                  <a:gd name="connsiteY2" fmla="*/ 9393 h 9915"/>
                  <a:gd name="connsiteX3" fmla="*/ 8473 w 8810"/>
                  <a:gd name="connsiteY3" fmla="*/ 8068 h 9915"/>
                  <a:gd name="connsiteX4" fmla="*/ 4270 w 8810"/>
                  <a:gd name="connsiteY4" fmla="*/ 1216 h 9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10" h="9915">
                    <a:moveTo>
                      <a:pt x="4270" y="1216"/>
                    </a:moveTo>
                    <a:cubicBezTo>
                      <a:pt x="4270" y="1216"/>
                      <a:pt x="526" y="1004"/>
                      <a:pt x="526" y="3653"/>
                    </a:cubicBezTo>
                    <a:cubicBezTo>
                      <a:pt x="526" y="6302"/>
                      <a:pt x="-1681" y="8722"/>
                      <a:pt x="2946" y="9393"/>
                    </a:cubicBezTo>
                    <a:cubicBezTo>
                      <a:pt x="7573" y="10064"/>
                      <a:pt x="7590" y="10488"/>
                      <a:pt x="8473" y="8068"/>
                    </a:cubicBezTo>
                    <a:cubicBezTo>
                      <a:pt x="9356" y="5649"/>
                      <a:pt x="8686" y="-3199"/>
                      <a:pt x="4270" y="121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3D731CA2-BBF3-42F3-A01D-1195068CA2DB}"/>
                  </a:ext>
                </a:extLst>
              </p:cNvPr>
              <p:cNvSpPr/>
              <p:nvPr/>
            </p:nvSpPr>
            <p:spPr>
              <a:xfrm>
                <a:off x="10570067" y="4385203"/>
                <a:ext cx="18361" cy="8499"/>
              </a:xfrm>
              <a:custGeom>
                <a:avLst/>
                <a:gdLst>
                  <a:gd name="connsiteX0" fmla="*/ 13826 w 18361"/>
                  <a:gd name="connsiteY0" fmla="*/ 266 h 8499"/>
                  <a:gd name="connsiteX1" fmla="*/ 3230 w 18361"/>
                  <a:gd name="connsiteY1" fmla="*/ 266 h 8499"/>
                  <a:gd name="connsiteX2" fmla="*/ 3884 w 18361"/>
                  <a:gd name="connsiteY2" fmla="*/ 4681 h 8499"/>
                  <a:gd name="connsiteX3" fmla="*/ 13385 w 18361"/>
                  <a:gd name="connsiteY3" fmla="*/ 6676 h 8499"/>
                  <a:gd name="connsiteX4" fmla="*/ 18241 w 18361"/>
                  <a:gd name="connsiteY4" fmla="*/ 7118 h 8499"/>
                  <a:gd name="connsiteX5" fmla="*/ 13826 w 18361"/>
                  <a:gd name="connsiteY5" fmla="*/ 266 h 8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361" h="8499">
                    <a:moveTo>
                      <a:pt x="13826" y="266"/>
                    </a:moveTo>
                    <a:cubicBezTo>
                      <a:pt x="10303" y="-89"/>
                      <a:pt x="6754" y="-89"/>
                      <a:pt x="3230" y="266"/>
                    </a:cubicBezTo>
                    <a:cubicBezTo>
                      <a:pt x="-743" y="937"/>
                      <a:pt x="-1626" y="4469"/>
                      <a:pt x="3884" y="4681"/>
                    </a:cubicBezTo>
                    <a:cubicBezTo>
                      <a:pt x="9394" y="4893"/>
                      <a:pt x="12060" y="4681"/>
                      <a:pt x="13385" y="6676"/>
                    </a:cubicBezTo>
                    <a:cubicBezTo>
                      <a:pt x="14709" y="8672"/>
                      <a:pt x="18012" y="9325"/>
                      <a:pt x="18241" y="7118"/>
                    </a:cubicBezTo>
                    <a:cubicBezTo>
                      <a:pt x="18471" y="4910"/>
                      <a:pt x="18895" y="266"/>
                      <a:pt x="13826" y="26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B28C0CFA-198E-46AE-9F07-EB88FE783402}"/>
                  </a:ext>
                </a:extLst>
              </p:cNvPr>
              <p:cNvSpPr/>
              <p:nvPr/>
            </p:nvSpPr>
            <p:spPr>
              <a:xfrm>
                <a:off x="10596813" y="4416302"/>
                <a:ext cx="7186" cy="7139"/>
              </a:xfrm>
              <a:custGeom>
                <a:avLst/>
                <a:gdLst>
                  <a:gd name="connsiteX0" fmla="*/ 3629 w 7186"/>
                  <a:gd name="connsiteY0" fmla="*/ 302 h 7139"/>
                  <a:gd name="connsiteX1" fmla="*/ 538 w 7186"/>
                  <a:gd name="connsiteY1" fmla="*/ 6042 h 7139"/>
                  <a:gd name="connsiteX2" fmla="*/ 7161 w 7186"/>
                  <a:gd name="connsiteY2" fmla="*/ 5159 h 7139"/>
                  <a:gd name="connsiteX3" fmla="*/ 3629 w 7186"/>
                  <a:gd name="connsiteY3" fmla="*/ 302 h 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86" h="7139">
                    <a:moveTo>
                      <a:pt x="3629" y="302"/>
                    </a:moveTo>
                    <a:cubicBezTo>
                      <a:pt x="3629" y="302"/>
                      <a:pt x="-1669" y="3834"/>
                      <a:pt x="538" y="6042"/>
                    </a:cubicBezTo>
                    <a:cubicBezTo>
                      <a:pt x="2746" y="8249"/>
                      <a:pt x="6949" y="6695"/>
                      <a:pt x="7161" y="5159"/>
                    </a:cubicBezTo>
                    <a:cubicBezTo>
                      <a:pt x="7373" y="3622"/>
                      <a:pt x="6278" y="-1252"/>
                      <a:pt x="3629" y="30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85E71A09-B883-4A0A-AA5D-4865F3092E47}"/>
                  </a:ext>
                </a:extLst>
              </p:cNvPr>
              <p:cNvSpPr/>
              <p:nvPr/>
            </p:nvSpPr>
            <p:spPr>
              <a:xfrm>
                <a:off x="10717112" y="4403199"/>
                <a:ext cx="7211" cy="5814"/>
              </a:xfrm>
              <a:custGeom>
                <a:avLst/>
                <a:gdLst>
                  <a:gd name="connsiteX0" fmla="*/ 1883 w 7211"/>
                  <a:gd name="connsiteY0" fmla="*/ 442 h 5814"/>
                  <a:gd name="connsiteX1" fmla="*/ 4 w 7211"/>
                  <a:gd name="connsiteY1" fmla="*/ 2087 h 5814"/>
                  <a:gd name="connsiteX2" fmla="*/ 11 w 7211"/>
                  <a:gd name="connsiteY2" fmla="*/ 2402 h 5814"/>
                  <a:gd name="connsiteX3" fmla="*/ 2307 w 7211"/>
                  <a:gd name="connsiteY3" fmla="*/ 5740 h 5814"/>
                  <a:gd name="connsiteX4" fmla="*/ 7199 w 7211"/>
                  <a:gd name="connsiteY4" fmla="*/ 4292 h 5814"/>
                  <a:gd name="connsiteX5" fmla="*/ 1883 w 7211"/>
                  <a:gd name="connsiteY5" fmla="*/ 442 h 5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11" h="5814">
                    <a:moveTo>
                      <a:pt x="1883" y="442"/>
                    </a:moveTo>
                    <a:cubicBezTo>
                      <a:pt x="909" y="378"/>
                      <a:pt x="68" y="1114"/>
                      <a:pt x="4" y="2087"/>
                    </a:cubicBezTo>
                    <a:cubicBezTo>
                      <a:pt x="-3" y="2192"/>
                      <a:pt x="-1" y="2298"/>
                      <a:pt x="11" y="2402"/>
                    </a:cubicBezTo>
                    <a:cubicBezTo>
                      <a:pt x="11" y="4380"/>
                      <a:pt x="329" y="5422"/>
                      <a:pt x="2307" y="5740"/>
                    </a:cubicBezTo>
                    <a:cubicBezTo>
                      <a:pt x="4284" y="6058"/>
                      <a:pt x="6987" y="5316"/>
                      <a:pt x="7199" y="4292"/>
                    </a:cubicBezTo>
                    <a:cubicBezTo>
                      <a:pt x="7410" y="3268"/>
                      <a:pt x="5009" y="-1448"/>
                      <a:pt x="1883" y="44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83A2966C-FD86-4D14-A107-39C478BF1655}"/>
                  </a:ext>
                </a:extLst>
              </p:cNvPr>
              <p:cNvSpPr/>
              <p:nvPr/>
            </p:nvSpPr>
            <p:spPr>
              <a:xfrm>
                <a:off x="10742837" y="4411546"/>
                <a:ext cx="7283" cy="7822"/>
              </a:xfrm>
              <a:custGeom>
                <a:avLst/>
                <a:gdLst>
                  <a:gd name="connsiteX0" fmla="*/ 1236 w 7283"/>
                  <a:gd name="connsiteY0" fmla="*/ 1350 h 7822"/>
                  <a:gd name="connsiteX1" fmla="*/ 628 w 7283"/>
                  <a:gd name="connsiteY1" fmla="*/ 5703 h 7822"/>
                  <a:gd name="connsiteX2" fmla="*/ 1023 w 7283"/>
                  <a:gd name="connsiteY2" fmla="*/ 6136 h 7822"/>
                  <a:gd name="connsiteX3" fmla="*/ 6154 w 7283"/>
                  <a:gd name="connsiteY3" fmla="*/ 7222 h 7822"/>
                  <a:gd name="connsiteX4" fmla="*/ 7169 w 7283"/>
                  <a:gd name="connsiteY4" fmla="*/ 6242 h 7822"/>
                  <a:gd name="connsiteX5" fmla="*/ 1236 w 7283"/>
                  <a:gd name="connsiteY5" fmla="*/ 1350 h 7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83" h="7822">
                    <a:moveTo>
                      <a:pt x="1236" y="1350"/>
                    </a:moveTo>
                    <a:cubicBezTo>
                      <a:pt x="-135" y="2384"/>
                      <a:pt x="-406" y="4333"/>
                      <a:pt x="628" y="5703"/>
                    </a:cubicBezTo>
                    <a:cubicBezTo>
                      <a:pt x="746" y="5860"/>
                      <a:pt x="879" y="6004"/>
                      <a:pt x="1023" y="6136"/>
                    </a:cubicBezTo>
                    <a:cubicBezTo>
                      <a:pt x="2140" y="7853"/>
                      <a:pt x="4437" y="8339"/>
                      <a:pt x="6154" y="7222"/>
                    </a:cubicBezTo>
                    <a:cubicBezTo>
                      <a:pt x="6552" y="6963"/>
                      <a:pt x="6897" y="6630"/>
                      <a:pt x="7169" y="6242"/>
                    </a:cubicBezTo>
                    <a:cubicBezTo>
                      <a:pt x="7999" y="4882"/>
                      <a:pt x="4149" y="-3136"/>
                      <a:pt x="1236" y="135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8821E024-7E74-45C0-8812-856454D4410D}"/>
                  </a:ext>
                </a:extLst>
              </p:cNvPr>
              <p:cNvSpPr/>
              <p:nvPr/>
            </p:nvSpPr>
            <p:spPr>
              <a:xfrm>
                <a:off x="10716261" y="4421704"/>
                <a:ext cx="6265" cy="6061"/>
              </a:xfrm>
              <a:custGeom>
                <a:avLst/>
                <a:gdLst>
                  <a:gd name="connsiteX0" fmla="*/ 3564 w 6265"/>
                  <a:gd name="connsiteY0" fmla="*/ 234 h 6061"/>
                  <a:gd name="connsiteX1" fmla="*/ 32 w 6265"/>
                  <a:gd name="connsiteY1" fmla="*/ 2212 h 6061"/>
                  <a:gd name="connsiteX2" fmla="*/ 3352 w 6265"/>
                  <a:gd name="connsiteY2" fmla="*/ 6062 h 6061"/>
                  <a:gd name="connsiteX3" fmla="*/ 6266 w 6265"/>
                  <a:gd name="connsiteY3" fmla="*/ 3995 h 6061"/>
                  <a:gd name="connsiteX4" fmla="*/ 3564 w 6265"/>
                  <a:gd name="connsiteY4" fmla="*/ 234 h 6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65" h="6061">
                    <a:moveTo>
                      <a:pt x="3564" y="234"/>
                    </a:moveTo>
                    <a:cubicBezTo>
                      <a:pt x="3564" y="234"/>
                      <a:pt x="-392" y="-1002"/>
                      <a:pt x="32" y="2212"/>
                    </a:cubicBezTo>
                    <a:cubicBezTo>
                      <a:pt x="455" y="5426"/>
                      <a:pt x="1692" y="6062"/>
                      <a:pt x="3352" y="6062"/>
                    </a:cubicBezTo>
                    <a:cubicBezTo>
                      <a:pt x="5012" y="6062"/>
                      <a:pt x="6266" y="5443"/>
                      <a:pt x="6266" y="3995"/>
                    </a:cubicBezTo>
                    <a:cubicBezTo>
                      <a:pt x="6266" y="2547"/>
                      <a:pt x="6072" y="-808"/>
                      <a:pt x="3564" y="23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58B7025B-1EEA-4578-A0B3-79575931EE9F}"/>
                  </a:ext>
                </a:extLst>
              </p:cNvPr>
              <p:cNvSpPr/>
              <p:nvPr/>
            </p:nvSpPr>
            <p:spPr>
              <a:xfrm>
                <a:off x="9875525" y="4375270"/>
                <a:ext cx="6616" cy="3628"/>
              </a:xfrm>
              <a:custGeom>
                <a:avLst/>
                <a:gdLst>
                  <a:gd name="connsiteX0" fmla="*/ 4710 w 6616"/>
                  <a:gd name="connsiteY0" fmla="*/ 327 h 3628"/>
                  <a:gd name="connsiteX1" fmla="*/ 242 w 6616"/>
                  <a:gd name="connsiteY1" fmla="*/ 2199 h 3628"/>
                  <a:gd name="connsiteX2" fmla="*/ 4710 w 6616"/>
                  <a:gd name="connsiteY2" fmla="*/ 327 h 3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16" h="3628">
                    <a:moveTo>
                      <a:pt x="4710" y="327"/>
                    </a:moveTo>
                    <a:cubicBezTo>
                      <a:pt x="4710" y="327"/>
                      <a:pt x="-1258" y="-1157"/>
                      <a:pt x="242" y="2199"/>
                    </a:cubicBezTo>
                    <a:cubicBezTo>
                      <a:pt x="1743" y="5554"/>
                      <a:pt x="10379" y="2199"/>
                      <a:pt x="4710" y="32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C3583E1E-79F9-42ED-850E-DB983D4B9DFE}"/>
                  </a:ext>
                </a:extLst>
              </p:cNvPr>
              <p:cNvSpPr/>
              <p:nvPr/>
            </p:nvSpPr>
            <p:spPr>
              <a:xfrm>
                <a:off x="9907617" y="4354961"/>
                <a:ext cx="8851" cy="8738"/>
              </a:xfrm>
              <a:custGeom>
                <a:avLst/>
                <a:gdLst>
                  <a:gd name="connsiteX0" fmla="*/ 2429 w 8851"/>
                  <a:gd name="connsiteY0" fmla="*/ 892 h 8738"/>
                  <a:gd name="connsiteX1" fmla="*/ 2058 w 8851"/>
                  <a:gd name="connsiteY1" fmla="*/ 7956 h 8738"/>
                  <a:gd name="connsiteX2" fmla="*/ 8769 w 8851"/>
                  <a:gd name="connsiteY2" fmla="*/ 4601 h 8738"/>
                  <a:gd name="connsiteX3" fmla="*/ 2429 w 8851"/>
                  <a:gd name="connsiteY3" fmla="*/ 892 h 8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1" h="8738">
                    <a:moveTo>
                      <a:pt x="2429" y="892"/>
                    </a:moveTo>
                    <a:cubicBezTo>
                      <a:pt x="2429" y="892"/>
                      <a:pt x="-2780" y="5731"/>
                      <a:pt x="2058" y="7956"/>
                    </a:cubicBezTo>
                    <a:cubicBezTo>
                      <a:pt x="6898" y="10181"/>
                      <a:pt x="8027" y="7214"/>
                      <a:pt x="8769" y="4601"/>
                    </a:cubicBezTo>
                    <a:cubicBezTo>
                      <a:pt x="9511" y="1987"/>
                      <a:pt x="5043" y="-1722"/>
                      <a:pt x="2429" y="89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393855BC-BD98-4CE6-9022-2462054EE848}"/>
                  </a:ext>
                </a:extLst>
              </p:cNvPr>
              <p:cNvSpPr/>
              <p:nvPr/>
            </p:nvSpPr>
            <p:spPr>
              <a:xfrm>
                <a:off x="9822480" y="4196276"/>
                <a:ext cx="12297" cy="12801"/>
              </a:xfrm>
              <a:custGeom>
                <a:avLst/>
                <a:gdLst>
                  <a:gd name="connsiteX0" fmla="*/ 7459 w 12297"/>
                  <a:gd name="connsiteY0" fmla="*/ 1569 h 12801"/>
                  <a:gd name="connsiteX1" fmla="*/ 5216 w 12297"/>
                  <a:gd name="connsiteY1" fmla="*/ 5667 h 12801"/>
                  <a:gd name="connsiteX2" fmla="*/ 747 w 12297"/>
                  <a:gd name="connsiteY2" fmla="*/ 11636 h 12801"/>
                  <a:gd name="connsiteX3" fmla="*/ 10054 w 12297"/>
                  <a:gd name="connsiteY3" fmla="*/ 10876 h 12801"/>
                  <a:gd name="connsiteX4" fmla="*/ 12297 w 12297"/>
                  <a:gd name="connsiteY4" fmla="*/ 4183 h 12801"/>
                  <a:gd name="connsiteX5" fmla="*/ 7459 w 12297"/>
                  <a:gd name="connsiteY5" fmla="*/ 1569 h 12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97" h="12801">
                    <a:moveTo>
                      <a:pt x="7459" y="1569"/>
                    </a:moveTo>
                    <a:cubicBezTo>
                      <a:pt x="7459" y="1569"/>
                      <a:pt x="7459" y="4925"/>
                      <a:pt x="5216" y="5667"/>
                    </a:cubicBezTo>
                    <a:cubicBezTo>
                      <a:pt x="2973" y="6408"/>
                      <a:pt x="-1848" y="10506"/>
                      <a:pt x="747" y="11636"/>
                    </a:cubicBezTo>
                    <a:cubicBezTo>
                      <a:pt x="3344" y="12766"/>
                      <a:pt x="8942" y="13861"/>
                      <a:pt x="10054" y="10876"/>
                    </a:cubicBezTo>
                    <a:cubicBezTo>
                      <a:pt x="11168" y="7892"/>
                      <a:pt x="12297" y="6779"/>
                      <a:pt x="12297" y="4183"/>
                    </a:cubicBezTo>
                    <a:cubicBezTo>
                      <a:pt x="12297" y="1587"/>
                      <a:pt x="8200" y="-2157"/>
                      <a:pt x="7459" y="156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7232834F-6D47-46BA-B466-7B1E186B1C57}"/>
                  </a:ext>
                </a:extLst>
              </p:cNvPr>
              <p:cNvSpPr/>
              <p:nvPr/>
            </p:nvSpPr>
            <p:spPr>
              <a:xfrm>
                <a:off x="9852688" y="4153934"/>
                <a:ext cx="9153" cy="5037"/>
              </a:xfrm>
              <a:custGeom>
                <a:avLst/>
                <a:gdLst>
                  <a:gd name="connsiteX0" fmla="*/ 6726 w 9153"/>
                  <a:gd name="connsiteY0" fmla="*/ 9 h 5037"/>
                  <a:gd name="connsiteX1" fmla="*/ 1145 w 9153"/>
                  <a:gd name="connsiteY1" fmla="*/ 3735 h 5037"/>
                  <a:gd name="connsiteX2" fmla="*/ 6726 w 9153"/>
                  <a:gd name="connsiteY2" fmla="*/ 9 h 5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53" h="5037">
                    <a:moveTo>
                      <a:pt x="6726" y="9"/>
                    </a:moveTo>
                    <a:cubicBezTo>
                      <a:pt x="6726" y="9"/>
                      <a:pt x="-3323" y="-362"/>
                      <a:pt x="1145" y="3735"/>
                    </a:cubicBezTo>
                    <a:cubicBezTo>
                      <a:pt x="5613" y="7832"/>
                      <a:pt x="13013" y="1051"/>
                      <a:pt x="6726" y="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345B860F-39A0-4D71-A89C-69CCA2744862}"/>
                  </a:ext>
                </a:extLst>
              </p:cNvPr>
              <p:cNvSpPr/>
              <p:nvPr/>
            </p:nvSpPr>
            <p:spPr>
              <a:xfrm>
                <a:off x="9855622" y="4119171"/>
                <a:ext cx="6532" cy="7523"/>
              </a:xfrm>
              <a:custGeom>
                <a:avLst/>
                <a:gdLst>
                  <a:gd name="connsiteX0" fmla="*/ 6353 w 6532"/>
                  <a:gd name="connsiteY0" fmla="*/ 3777 h 7523"/>
                  <a:gd name="connsiteX1" fmla="*/ 12 w 6532"/>
                  <a:gd name="connsiteY1" fmla="*/ 1535 h 7523"/>
                  <a:gd name="connsiteX2" fmla="*/ 6353 w 6532"/>
                  <a:gd name="connsiteY2" fmla="*/ 3777 h 7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32" h="7523">
                    <a:moveTo>
                      <a:pt x="6353" y="3777"/>
                    </a:moveTo>
                    <a:cubicBezTo>
                      <a:pt x="6353" y="3777"/>
                      <a:pt x="383" y="-2934"/>
                      <a:pt x="12" y="1535"/>
                    </a:cubicBezTo>
                    <a:cubicBezTo>
                      <a:pt x="-359" y="6002"/>
                      <a:pt x="7836" y="11230"/>
                      <a:pt x="6353" y="377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758F390B-6A43-43CA-9983-684970A84430}"/>
                  </a:ext>
                </a:extLst>
              </p:cNvPr>
              <p:cNvSpPr/>
              <p:nvPr/>
            </p:nvSpPr>
            <p:spPr>
              <a:xfrm>
                <a:off x="9857819" y="4083199"/>
                <a:ext cx="8648" cy="11948"/>
              </a:xfrm>
              <a:custGeom>
                <a:avLst/>
                <a:gdLst>
                  <a:gd name="connsiteX0" fmla="*/ 5269 w 8648"/>
                  <a:gd name="connsiteY0" fmla="*/ 3970 h 11948"/>
                  <a:gd name="connsiteX1" fmla="*/ 3414 w 8648"/>
                  <a:gd name="connsiteY1" fmla="*/ 6195 h 11948"/>
                  <a:gd name="connsiteX2" fmla="*/ 1930 w 8648"/>
                  <a:gd name="connsiteY2" fmla="*/ 10292 h 11948"/>
                  <a:gd name="connsiteX3" fmla="*/ 7511 w 8648"/>
                  <a:gd name="connsiteY3" fmla="*/ 10292 h 11948"/>
                  <a:gd name="connsiteX4" fmla="*/ 7511 w 8648"/>
                  <a:gd name="connsiteY4" fmla="*/ 614 h 11948"/>
                  <a:gd name="connsiteX5" fmla="*/ 5269 w 8648"/>
                  <a:gd name="connsiteY5" fmla="*/ 3970 h 11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48" h="11948">
                    <a:moveTo>
                      <a:pt x="5269" y="3970"/>
                    </a:moveTo>
                    <a:cubicBezTo>
                      <a:pt x="5269" y="3970"/>
                      <a:pt x="7882" y="5082"/>
                      <a:pt x="3414" y="6195"/>
                    </a:cubicBezTo>
                    <a:cubicBezTo>
                      <a:pt x="-1054" y="7307"/>
                      <a:pt x="-683" y="10292"/>
                      <a:pt x="1930" y="10292"/>
                    </a:cubicBezTo>
                    <a:cubicBezTo>
                      <a:pt x="4544" y="10292"/>
                      <a:pt x="6399" y="14018"/>
                      <a:pt x="7511" y="10292"/>
                    </a:cubicBezTo>
                    <a:cubicBezTo>
                      <a:pt x="8624" y="6566"/>
                      <a:pt x="9383" y="2840"/>
                      <a:pt x="7511" y="614"/>
                    </a:cubicBezTo>
                    <a:cubicBezTo>
                      <a:pt x="5639" y="-1611"/>
                      <a:pt x="4898" y="2840"/>
                      <a:pt x="5269" y="397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3A08BA8E-E4FD-4B08-8DC1-87A09834B734}"/>
                  </a:ext>
                </a:extLst>
              </p:cNvPr>
              <p:cNvSpPr/>
              <p:nvPr/>
            </p:nvSpPr>
            <p:spPr>
              <a:xfrm>
                <a:off x="9854926" y="4067682"/>
                <a:ext cx="5688" cy="6600"/>
              </a:xfrm>
              <a:custGeom>
                <a:avLst/>
                <a:gdLst>
                  <a:gd name="connsiteX0" fmla="*/ 5565 w 5688"/>
                  <a:gd name="connsiteY0" fmla="*/ 4563 h 6600"/>
                  <a:gd name="connsiteX1" fmla="*/ 2210 w 5688"/>
                  <a:gd name="connsiteY1" fmla="*/ 466 h 6600"/>
                  <a:gd name="connsiteX2" fmla="*/ 708 w 5688"/>
                  <a:gd name="connsiteY2" fmla="*/ 4952 h 6600"/>
                  <a:gd name="connsiteX3" fmla="*/ 5565 w 5688"/>
                  <a:gd name="connsiteY3" fmla="*/ 4563 h 6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88" h="6600">
                    <a:moveTo>
                      <a:pt x="5565" y="4563"/>
                    </a:moveTo>
                    <a:cubicBezTo>
                      <a:pt x="5565" y="1226"/>
                      <a:pt x="6678" y="-1017"/>
                      <a:pt x="2210" y="466"/>
                    </a:cubicBezTo>
                    <a:cubicBezTo>
                      <a:pt x="2210" y="466"/>
                      <a:pt x="-1516" y="3451"/>
                      <a:pt x="708" y="4952"/>
                    </a:cubicBezTo>
                    <a:cubicBezTo>
                      <a:pt x="2934" y="6453"/>
                      <a:pt x="5565" y="7919"/>
                      <a:pt x="5565" y="45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AF6C5E4F-EF10-454B-A981-90BBE711C411}"/>
                  </a:ext>
                </a:extLst>
              </p:cNvPr>
              <p:cNvSpPr/>
              <p:nvPr/>
            </p:nvSpPr>
            <p:spPr>
              <a:xfrm>
                <a:off x="9833415" y="4050370"/>
                <a:ext cx="7201" cy="6954"/>
              </a:xfrm>
              <a:custGeom>
                <a:avLst/>
                <a:gdLst>
                  <a:gd name="connsiteX0" fmla="*/ 3976 w 7201"/>
                  <a:gd name="connsiteY0" fmla="*/ 277 h 6954"/>
                  <a:gd name="connsiteX1" fmla="*/ 2476 w 7201"/>
                  <a:gd name="connsiteY1" fmla="*/ 5116 h 6954"/>
                  <a:gd name="connsiteX2" fmla="*/ 6943 w 7201"/>
                  <a:gd name="connsiteY2" fmla="*/ 3244 h 6954"/>
                  <a:gd name="connsiteX3" fmla="*/ 3976 w 7201"/>
                  <a:gd name="connsiteY3" fmla="*/ 277 h 6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01" h="6954">
                    <a:moveTo>
                      <a:pt x="3976" y="277"/>
                    </a:moveTo>
                    <a:cubicBezTo>
                      <a:pt x="3976" y="277"/>
                      <a:pt x="-3865" y="1390"/>
                      <a:pt x="2476" y="5116"/>
                    </a:cubicBezTo>
                    <a:cubicBezTo>
                      <a:pt x="8815" y="8842"/>
                      <a:pt x="6943" y="6229"/>
                      <a:pt x="6943" y="3244"/>
                    </a:cubicBezTo>
                    <a:cubicBezTo>
                      <a:pt x="6943" y="259"/>
                      <a:pt x="6572" y="-482"/>
                      <a:pt x="3976" y="27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C1FCC38C-FFC2-451A-8B5C-A86E865AB1F1}"/>
                  </a:ext>
                </a:extLst>
              </p:cNvPr>
              <p:cNvSpPr/>
              <p:nvPr/>
            </p:nvSpPr>
            <p:spPr>
              <a:xfrm>
                <a:off x="9849731" y="4026411"/>
                <a:ext cx="5940" cy="6102"/>
              </a:xfrm>
              <a:custGeom>
                <a:avLst/>
                <a:gdLst>
                  <a:gd name="connsiteX0" fmla="*/ 2938 w 5940"/>
                  <a:gd name="connsiteY0" fmla="*/ 748 h 6102"/>
                  <a:gd name="connsiteX1" fmla="*/ 324 w 5940"/>
                  <a:gd name="connsiteY1" fmla="*/ 5604 h 6102"/>
                  <a:gd name="connsiteX2" fmla="*/ 2938 w 5940"/>
                  <a:gd name="connsiteY2" fmla="*/ 748 h 6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40" h="6102">
                    <a:moveTo>
                      <a:pt x="2938" y="748"/>
                    </a:moveTo>
                    <a:cubicBezTo>
                      <a:pt x="2938" y="748"/>
                      <a:pt x="-1160" y="2620"/>
                      <a:pt x="324" y="5604"/>
                    </a:cubicBezTo>
                    <a:cubicBezTo>
                      <a:pt x="1807" y="8589"/>
                      <a:pt x="10390" y="-2979"/>
                      <a:pt x="2938" y="7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DDD529F9-552A-414F-9015-FE5699D9801F}"/>
                  </a:ext>
                </a:extLst>
              </p:cNvPr>
              <p:cNvSpPr/>
              <p:nvPr/>
            </p:nvSpPr>
            <p:spPr>
              <a:xfrm>
                <a:off x="9839008" y="4010750"/>
                <a:ext cx="7690" cy="7118"/>
              </a:xfrm>
              <a:custGeom>
                <a:avLst/>
                <a:gdLst>
                  <a:gd name="connsiteX0" fmla="*/ 3964 w 7690"/>
                  <a:gd name="connsiteY0" fmla="*/ 391 h 7118"/>
                  <a:gd name="connsiteX1" fmla="*/ 980 w 7690"/>
                  <a:gd name="connsiteY1" fmla="*/ 5230 h 7118"/>
                  <a:gd name="connsiteX2" fmla="*/ 7690 w 7690"/>
                  <a:gd name="connsiteY2" fmla="*/ 5989 h 7118"/>
                  <a:gd name="connsiteX3" fmla="*/ 3964 w 7690"/>
                  <a:gd name="connsiteY3" fmla="*/ 391 h 7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90" h="7118">
                    <a:moveTo>
                      <a:pt x="3964" y="391"/>
                    </a:moveTo>
                    <a:cubicBezTo>
                      <a:pt x="3964" y="391"/>
                      <a:pt x="-2376" y="3746"/>
                      <a:pt x="980" y="5230"/>
                    </a:cubicBezTo>
                    <a:cubicBezTo>
                      <a:pt x="4335" y="6713"/>
                      <a:pt x="7690" y="8214"/>
                      <a:pt x="7690" y="5989"/>
                    </a:cubicBezTo>
                    <a:cubicBezTo>
                      <a:pt x="7690" y="3764"/>
                      <a:pt x="7690" y="-1464"/>
                      <a:pt x="3964" y="39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6D87238C-3144-4850-AF2C-6AD578BD322B}"/>
                  </a:ext>
                </a:extLst>
              </p:cNvPr>
              <p:cNvSpPr/>
              <p:nvPr/>
            </p:nvSpPr>
            <p:spPr>
              <a:xfrm>
                <a:off x="9672968" y="3980758"/>
                <a:ext cx="8102" cy="4350"/>
              </a:xfrm>
              <a:custGeom>
                <a:avLst/>
                <a:gdLst>
                  <a:gd name="connsiteX0" fmla="*/ 5305 w 8102"/>
                  <a:gd name="connsiteY0" fmla="*/ 201 h 4350"/>
                  <a:gd name="connsiteX1" fmla="*/ 836 w 8102"/>
                  <a:gd name="connsiteY1" fmla="*/ 3927 h 4350"/>
                  <a:gd name="connsiteX2" fmla="*/ 5305 w 8102"/>
                  <a:gd name="connsiteY2" fmla="*/ 201 h 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2" h="4350">
                    <a:moveTo>
                      <a:pt x="5305" y="201"/>
                    </a:moveTo>
                    <a:cubicBezTo>
                      <a:pt x="5305" y="201"/>
                      <a:pt x="-2519" y="1685"/>
                      <a:pt x="836" y="3927"/>
                    </a:cubicBezTo>
                    <a:cubicBezTo>
                      <a:pt x="4192" y="6170"/>
                      <a:pt x="12386" y="-1300"/>
                      <a:pt x="5305" y="20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DE9E2B80-242C-4314-9DF3-BD4DD33DA54B}"/>
                  </a:ext>
                </a:extLst>
              </p:cNvPr>
              <p:cNvSpPr/>
              <p:nvPr/>
            </p:nvSpPr>
            <p:spPr>
              <a:xfrm>
                <a:off x="10021842" y="4346687"/>
                <a:ext cx="7308" cy="3636"/>
              </a:xfrm>
              <a:custGeom>
                <a:avLst/>
                <a:gdLst>
                  <a:gd name="connsiteX0" fmla="*/ 5009 w 7308"/>
                  <a:gd name="connsiteY0" fmla="*/ 0 h 3636"/>
                  <a:gd name="connsiteX1" fmla="*/ 594 w 7308"/>
                  <a:gd name="connsiteY1" fmla="*/ 2949 h 3636"/>
                  <a:gd name="connsiteX2" fmla="*/ 5009 w 7308"/>
                  <a:gd name="connsiteY2" fmla="*/ 0 h 3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08" h="3636">
                    <a:moveTo>
                      <a:pt x="5009" y="0"/>
                    </a:moveTo>
                    <a:cubicBezTo>
                      <a:pt x="5009" y="0"/>
                      <a:pt x="-2055" y="583"/>
                      <a:pt x="594" y="2949"/>
                    </a:cubicBezTo>
                    <a:cubicBezTo>
                      <a:pt x="3243" y="5316"/>
                      <a:pt x="11191" y="883"/>
                      <a:pt x="5009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90E63F01-D592-4C95-9C91-D2A18A6FE787}"/>
                  </a:ext>
                </a:extLst>
              </p:cNvPr>
              <p:cNvSpPr/>
              <p:nvPr/>
            </p:nvSpPr>
            <p:spPr>
              <a:xfrm>
                <a:off x="10030119" y="4385164"/>
                <a:ext cx="6454" cy="6944"/>
              </a:xfrm>
              <a:custGeom>
                <a:avLst/>
                <a:gdLst>
                  <a:gd name="connsiteX0" fmla="*/ 4133 w 6454"/>
                  <a:gd name="connsiteY0" fmla="*/ 128 h 6944"/>
                  <a:gd name="connsiteX1" fmla="*/ 51 w 6454"/>
                  <a:gd name="connsiteY1" fmla="*/ 3008 h 6944"/>
                  <a:gd name="connsiteX2" fmla="*/ 0 w 6454"/>
                  <a:gd name="connsiteY2" fmla="*/ 3660 h 6944"/>
                  <a:gd name="connsiteX3" fmla="*/ 3833 w 6454"/>
                  <a:gd name="connsiteY3" fmla="*/ 6309 h 6944"/>
                  <a:gd name="connsiteX4" fmla="*/ 5899 w 6454"/>
                  <a:gd name="connsiteY4" fmla="*/ 3660 h 6944"/>
                  <a:gd name="connsiteX5" fmla="*/ 4133 w 6454"/>
                  <a:gd name="connsiteY5" fmla="*/ 128 h 6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54" h="6944">
                    <a:moveTo>
                      <a:pt x="4133" y="128"/>
                    </a:moveTo>
                    <a:cubicBezTo>
                      <a:pt x="2211" y="-204"/>
                      <a:pt x="383" y="1085"/>
                      <a:pt x="51" y="3008"/>
                    </a:cubicBezTo>
                    <a:cubicBezTo>
                      <a:pt x="14" y="3223"/>
                      <a:pt x="-3" y="3441"/>
                      <a:pt x="0" y="3660"/>
                    </a:cubicBezTo>
                    <a:cubicBezTo>
                      <a:pt x="0" y="7775"/>
                      <a:pt x="3833" y="7192"/>
                      <a:pt x="3833" y="6309"/>
                    </a:cubicBezTo>
                    <a:cubicBezTo>
                      <a:pt x="3833" y="5426"/>
                      <a:pt x="5599" y="6009"/>
                      <a:pt x="5899" y="3660"/>
                    </a:cubicBezTo>
                    <a:cubicBezTo>
                      <a:pt x="6199" y="1311"/>
                      <a:pt x="7665" y="-508"/>
                      <a:pt x="4133" y="12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2AE6E7FB-456C-448B-931A-C3B2F64194C9}"/>
                  </a:ext>
                </a:extLst>
              </p:cNvPr>
              <p:cNvSpPr/>
              <p:nvPr/>
            </p:nvSpPr>
            <p:spPr>
              <a:xfrm>
                <a:off x="10059029" y="4410195"/>
                <a:ext cx="4358" cy="7959"/>
              </a:xfrm>
              <a:custGeom>
                <a:avLst/>
                <a:gdLst>
                  <a:gd name="connsiteX0" fmla="*/ 2261 w 4358"/>
                  <a:gd name="connsiteY0" fmla="*/ 669 h 7959"/>
                  <a:gd name="connsiteX1" fmla="*/ 494 w 4358"/>
                  <a:gd name="connsiteY1" fmla="*/ 5967 h 7959"/>
                  <a:gd name="connsiteX2" fmla="*/ 4027 w 4358"/>
                  <a:gd name="connsiteY2" fmla="*/ 6850 h 7959"/>
                  <a:gd name="connsiteX3" fmla="*/ 2261 w 4358"/>
                  <a:gd name="connsiteY3" fmla="*/ 669 h 7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8" h="7959">
                    <a:moveTo>
                      <a:pt x="2261" y="669"/>
                    </a:moveTo>
                    <a:cubicBezTo>
                      <a:pt x="2261" y="669"/>
                      <a:pt x="-1272" y="3318"/>
                      <a:pt x="494" y="5967"/>
                    </a:cubicBezTo>
                    <a:cubicBezTo>
                      <a:pt x="2261" y="8616"/>
                      <a:pt x="4027" y="8316"/>
                      <a:pt x="4027" y="6850"/>
                    </a:cubicBezTo>
                    <a:cubicBezTo>
                      <a:pt x="4027" y="5385"/>
                      <a:pt x="5492" y="-2280"/>
                      <a:pt x="2261" y="66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48798095-475E-4253-A1C8-CE6F68780F5D}"/>
                  </a:ext>
                </a:extLst>
              </p:cNvPr>
              <p:cNvSpPr/>
              <p:nvPr/>
            </p:nvSpPr>
            <p:spPr>
              <a:xfrm>
                <a:off x="10099069" y="4355960"/>
                <a:ext cx="5819" cy="4718"/>
              </a:xfrm>
              <a:custGeom>
                <a:avLst/>
                <a:gdLst>
                  <a:gd name="connsiteX0" fmla="*/ 3723 w 5819"/>
                  <a:gd name="connsiteY0" fmla="*/ 158 h 4718"/>
                  <a:gd name="connsiteX1" fmla="*/ 190 w 5819"/>
                  <a:gd name="connsiteY1" fmla="*/ 3089 h 4718"/>
                  <a:gd name="connsiteX2" fmla="*/ 3723 w 5819"/>
                  <a:gd name="connsiteY2" fmla="*/ 158 h 4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19" h="4718">
                    <a:moveTo>
                      <a:pt x="3723" y="158"/>
                    </a:moveTo>
                    <a:cubicBezTo>
                      <a:pt x="3723" y="158"/>
                      <a:pt x="-993" y="-1025"/>
                      <a:pt x="190" y="3089"/>
                    </a:cubicBezTo>
                    <a:cubicBezTo>
                      <a:pt x="1374" y="7204"/>
                      <a:pt x="9604" y="2507"/>
                      <a:pt x="3723" y="15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6B298979-6A21-40A3-B2D5-E476C08AE373}"/>
                  </a:ext>
                </a:extLst>
              </p:cNvPr>
              <p:cNvSpPr/>
              <p:nvPr/>
            </p:nvSpPr>
            <p:spPr>
              <a:xfrm>
                <a:off x="10199315" y="4386119"/>
                <a:ext cx="11153" cy="10646"/>
              </a:xfrm>
              <a:custGeom>
                <a:avLst/>
                <a:gdLst>
                  <a:gd name="connsiteX0" fmla="*/ 7672 w 11153"/>
                  <a:gd name="connsiteY0" fmla="*/ 4136 h 10646"/>
                  <a:gd name="connsiteX1" fmla="*/ 3257 w 11153"/>
                  <a:gd name="connsiteY1" fmla="*/ 21 h 10646"/>
                  <a:gd name="connsiteX2" fmla="*/ 2374 w 11153"/>
                  <a:gd name="connsiteY2" fmla="*/ 4719 h 10646"/>
                  <a:gd name="connsiteX3" fmla="*/ 7972 w 11153"/>
                  <a:gd name="connsiteY3" fmla="*/ 10617 h 10646"/>
                  <a:gd name="connsiteX4" fmla="*/ 10321 w 11153"/>
                  <a:gd name="connsiteY4" fmla="*/ 7085 h 10646"/>
                  <a:gd name="connsiteX5" fmla="*/ 7672 w 11153"/>
                  <a:gd name="connsiteY5" fmla="*/ 4136 h 1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53" h="10646">
                    <a:moveTo>
                      <a:pt x="7672" y="4136"/>
                    </a:moveTo>
                    <a:cubicBezTo>
                      <a:pt x="7202" y="1978"/>
                      <a:pt x="5442" y="339"/>
                      <a:pt x="3257" y="21"/>
                    </a:cubicBezTo>
                    <a:cubicBezTo>
                      <a:pt x="-276" y="-279"/>
                      <a:pt x="-1459" y="2670"/>
                      <a:pt x="2374" y="4719"/>
                    </a:cubicBezTo>
                    <a:cubicBezTo>
                      <a:pt x="6206" y="6767"/>
                      <a:pt x="5023" y="10317"/>
                      <a:pt x="7972" y="10617"/>
                    </a:cubicBezTo>
                    <a:cubicBezTo>
                      <a:pt x="10921" y="10918"/>
                      <a:pt x="12087" y="8851"/>
                      <a:pt x="10321" y="7085"/>
                    </a:cubicBezTo>
                    <a:cubicBezTo>
                      <a:pt x="8555" y="5319"/>
                      <a:pt x="9438" y="6785"/>
                      <a:pt x="7672" y="413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F20C87C4-135C-4CE3-AA0C-04ECC19C3642}"/>
                  </a:ext>
                </a:extLst>
              </p:cNvPr>
              <p:cNvSpPr/>
              <p:nvPr/>
            </p:nvSpPr>
            <p:spPr>
              <a:xfrm>
                <a:off x="10279423" y="4407885"/>
                <a:ext cx="7983" cy="6788"/>
              </a:xfrm>
              <a:custGeom>
                <a:avLst/>
                <a:gdLst>
                  <a:gd name="connsiteX0" fmla="*/ 4086 w 7983"/>
                  <a:gd name="connsiteY0" fmla="*/ 613 h 6788"/>
                  <a:gd name="connsiteX1" fmla="*/ 554 w 7983"/>
                  <a:gd name="connsiteY1" fmla="*/ 5329 h 6788"/>
                  <a:gd name="connsiteX2" fmla="*/ 7918 w 7983"/>
                  <a:gd name="connsiteY2" fmla="*/ 6212 h 6788"/>
                  <a:gd name="connsiteX3" fmla="*/ 4086 w 7983"/>
                  <a:gd name="connsiteY3" fmla="*/ 613 h 6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83" h="6788">
                    <a:moveTo>
                      <a:pt x="4086" y="613"/>
                    </a:moveTo>
                    <a:cubicBezTo>
                      <a:pt x="4086" y="613"/>
                      <a:pt x="-1795" y="2680"/>
                      <a:pt x="554" y="5329"/>
                    </a:cubicBezTo>
                    <a:cubicBezTo>
                      <a:pt x="2903" y="7978"/>
                      <a:pt x="7918" y="6212"/>
                      <a:pt x="7918" y="6212"/>
                    </a:cubicBezTo>
                    <a:cubicBezTo>
                      <a:pt x="7918" y="6212"/>
                      <a:pt x="8801" y="-2318"/>
                      <a:pt x="4086" y="61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42EDCCCC-1691-4653-905F-2310B738B589}"/>
                  </a:ext>
                </a:extLst>
              </p:cNvPr>
              <p:cNvSpPr/>
              <p:nvPr/>
            </p:nvSpPr>
            <p:spPr>
              <a:xfrm>
                <a:off x="9543184" y="4365866"/>
                <a:ext cx="7213" cy="4460"/>
              </a:xfrm>
              <a:custGeom>
                <a:avLst/>
                <a:gdLst>
                  <a:gd name="connsiteX0" fmla="*/ 3148 w 7213"/>
                  <a:gd name="connsiteY0" fmla="*/ 0 h 4460"/>
                  <a:gd name="connsiteX1" fmla="*/ 923 w 7213"/>
                  <a:gd name="connsiteY1" fmla="*/ 4097 h 4460"/>
                  <a:gd name="connsiteX2" fmla="*/ 3148 w 7213"/>
                  <a:gd name="connsiteY2" fmla="*/ 0 h 4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3" h="4460">
                    <a:moveTo>
                      <a:pt x="3148" y="0"/>
                    </a:moveTo>
                    <a:cubicBezTo>
                      <a:pt x="3148" y="0"/>
                      <a:pt x="-2062" y="2225"/>
                      <a:pt x="923" y="4097"/>
                    </a:cubicBezTo>
                    <a:cubicBezTo>
                      <a:pt x="3907" y="5969"/>
                      <a:pt x="12102" y="0"/>
                      <a:pt x="3148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5F04BE1C-FB78-4281-8219-443A05B7A25B}"/>
                  </a:ext>
                </a:extLst>
              </p:cNvPr>
              <p:cNvSpPr/>
              <p:nvPr/>
            </p:nvSpPr>
            <p:spPr>
              <a:xfrm>
                <a:off x="9624535" y="4346793"/>
                <a:ext cx="7659" cy="5495"/>
              </a:xfrm>
              <a:custGeom>
                <a:avLst/>
                <a:gdLst>
                  <a:gd name="connsiteX0" fmla="*/ 4148 w 7659"/>
                  <a:gd name="connsiteY0" fmla="*/ 124 h 5495"/>
                  <a:gd name="connsiteX1" fmla="*/ 792 w 7659"/>
                  <a:gd name="connsiteY1" fmla="*/ 3850 h 5495"/>
                  <a:gd name="connsiteX2" fmla="*/ 7503 w 7659"/>
                  <a:gd name="connsiteY2" fmla="*/ 2720 h 5495"/>
                  <a:gd name="connsiteX3" fmla="*/ 4148 w 7659"/>
                  <a:gd name="connsiteY3" fmla="*/ 124 h 5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59" h="5495">
                    <a:moveTo>
                      <a:pt x="4148" y="124"/>
                    </a:moveTo>
                    <a:cubicBezTo>
                      <a:pt x="4148" y="124"/>
                      <a:pt x="-2175" y="865"/>
                      <a:pt x="792" y="3850"/>
                    </a:cubicBezTo>
                    <a:cubicBezTo>
                      <a:pt x="3759" y="6834"/>
                      <a:pt x="7132" y="5333"/>
                      <a:pt x="7503" y="2720"/>
                    </a:cubicBezTo>
                    <a:cubicBezTo>
                      <a:pt x="7874" y="106"/>
                      <a:pt x="7874" y="-247"/>
                      <a:pt x="4148" y="12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C85174A0-1D54-4BE7-8393-963F48C97107}"/>
                  </a:ext>
                </a:extLst>
              </p:cNvPr>
              <p:cNvSpPr/>
              <p:nvPr/>
            </p:nvSpPr>
            <p:spPr>
              <a:xfrm>
                <a:off x="9704724" y="4352497"/>
                <a:ext cx="7953" cy="4680"/>
              </a:xfrm>
              <a:custGeom>
                <a:avLst/>
                <a:gdLst>
                  <a:gd name="connsiteX0" fmla="*/ 4825 w 7953"/>
                  <a:gd name="connsiteY0" fmla="*/ 0 h 4680"/>
                  <a:gd name="connsiteX1" fmla="*/ 727 w 7953"/>
                  <a:gd name="connsiteY1" fmla="*/ 3355 h 4680"/>
                  <a:gd name="connsiteX2" fmla="*/ 4825 w 7953"/>
                  <a:gd name="connsiteY2" fmla="*/ 0 h 4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53" h="4680">
                    <a:moveTo>
                      <a:pt x="4825" y="0"/>
                    </a:moveTo>
                    <a:cubicBezTo>
                      <a:pt x="4825" y="0"/>
                      <a:pt x="-2239" y="0"/>
                      <a:pt x="727" y="3355"/>
                    </a:cubicBezTo>
                    <a:cubicBezTo>
                      <a:pt x="3695" y="6711"/>
                      <a:pt x="12648" y="2984"/>
                      <a:pt x="4825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7D08A523-2826-4E31-A412-22D2EE0A4D72}"/>
                  </a:ext>
                </a:extLst>
              </p:cNvPr>
              <p:cNvSpPr/>
              <p:nvPr/>
            </p:nvSpPr>
            <p:spPr>
              <a:xfrm>
                <a:off x="9683792" y="4301070"/>
                <a:ext cx="8376" cy="5659"/>
              </a:xfrm>
              <a:custGeom>
                <a:avLst/>
                <a:gdLst>
                  <a:gd name="connsiteX0" fmla="*/ 3770 w 8376"/>
                  <a:gd name="connsiteY0" fmla="*/ 0 h 5659"/>
                  <a:gd name="connsiteX1" fmla="*/ 1545 w 8376"/>
                  <a:gd name="connsiteY1" fmla="*/ 5298 h 5659"/>
                  <a:gd name="connsiteX2" fmla="*/ 3770 w 8376"/>
                  <a:gd name="connsiteY2" fmla="*/ 0 h 5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6" h="5659">
                    <a:moveTo>
                      <a:pt x="3770" y="0"/>
                    </a:moveTo>
                    <a:cubicBezTo>
                      <a:pt x="3770" y="0"/>
                      <a:pt x="-2941" y="3726"/>
                      <a:pt x="1545" y="5298"/>
                    </a:cubicBezTo>
                    <a:cubicBezTo>
                      <a:pt x="6031" y="6870"/>
                      <a:pt x="13147" y="2984"/>
                      <a:pt x="377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C4F9D602-ADA2-4137-BDC2-B7B2AAEE3AD6}"/>
                  </a:ext>
                </a:extLst>
              </p:cNvPr>
              <p:cNvSpPr/>
              <p:nvPr/>
            </p:nvSpPr>
            <p:spPr>
              <a:xfrm>
                <a:off x="9779217" y="4395111"/>
                <a:ext cx="8910" cy="7937"/>
              </a:xfrm>
              <a:custGeom>
                <a:avLst/>
                <a:gdLst>
                  <a:gd name="connsiteX0" fmla="*/ 6024 w 8910"/>
                  <a:gd name="connsiteY0" fmla="*/ 1360 h 7937"/>
                  <a:gd name="connsiteX1" fmla="*/ 1538 w 8910"/>
                  <a:gd name="connsiteY1" fmla="*/ 7701 h 7937"/>
                  <a:gd name="connsiteX2" fmla="*/ 8249 w 8910"/>
                  <a:gd name="connsiteY2" fmla="*/ 5458 h 7937"/>
                  <a:gd name="connsiteX3" fmla="*/ 6024 w 8910"/>
                  <a:gd name="connsiteY3" fmla="*/ 1360 h 7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10" h="7937">
                    <a:moveTo>
                      <a:pt x="6024" y="1360"/>
                    </a:moveTo>
                    <a:cubicBezTo>
                      <a:pt x="6024" y="1360"/>
                      <a:pt x="-3672" y="6941"/>
                      <a:pt x="1538" y="7701"/>
                    </a:cubicBezTo>
                    <a:cubicBezTo>
                      <a:pt x="6748" y="8460"/>
                      <a:pt x="7136" y="7312"/>
                      <a:pt x="8249" y="5458"/>
                    </a:cubicBezTo>
                    <a:cubicBezTo>
                      <a:pt x="9362" y="3603"/>
                      <a:pt x="9344" y="-2754"/>
                      <a:pt x="6024" y="136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0EEBF93C-E371-49B4-9621-96FBFFC28883}"/>
                  </a:ext>
                </a:extLst>
              </p:cNvPr>
              <p:cNvSpPr/>
              <p:nvPr/>
            </p:nvSpPr>
            <p:spPr>
              <a:xfrm>
                <a:off x="9809904" y="4375053"/>
                <a:ext cx="7902" cy="10361"/>
              </a:xfrm>
              <a:custGeom>
                <a:avLst/>
                <a:gdLst>
                  <a:gd name="connsiteX0" fmla="*/ 2887 w 7902"/>
                  <a:gd name="connsiteY0" fmla="*/ 3175 h 10361"/>
                  <a:gd name="connsiteX1" fmla="*/ 2145 w 7902"/>
                  <a:gd name="connsiteY1" fmla="*/ 9515 h 10361"/>
                  <a:gd name="connsiteX2" fmla="*/ 7355 w 7902"/>
                  <a:gd name="connsiteY2" fmla="*/ 1692 h 10361"/>
                  <a:gd name="connsiteX3" fmla="*/ 2887 w 7902"/>
                  <a:gd name="connsiteY3" fmla="*/ 3175 h 10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02" h="10361">
                    <a:moveTo>
                      <a:pt x="2887" y="3175"/>
                    </a:moveTo>
                    <a:cubicBezTo>
                      <a:pt x="2887" y="3175"/>
                      <a:pt x="-3082" y="6160"/>
                      <a:pt x="2145" y="9515"/>
                    </a:cubicBezTo>
                    <a:cubicBezTo>
                      <a:pt x="7373" y="12871"/>
                      <a:pt x="8839" y="5418"/>
                      <a:pt x="7355" y="1692"/>
                    </a:cubicBezTo>
                    <a:cubicBezTo>
                      <a:pt x="5872" y="-2035"/>
                      <a:pt x="5501" y="1285"/>
                      <a:pt x="2887" y="317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77D5E41E-4D37-4B83-924A-A4EEA5F42F59}"/>
                  </a:ext>
                </a:extLst>
              </p:cNvPr>
              <p:cNvSpPr/>
              <p:nvPr/>
            </p:nvSpPr>
            <p:spPr>
              <a:xfrm>
                <a:off x="9857972" y="4370095"/>
                <a:ext cx="5509" cy="5880"/>
              </a:xfrm>
              <a:custGeom>
                <a:avLst/>
                <a:gdLst>
                  <a:gd name="connsiteX0" fmla="*/ 1777 w 5509"/>
                  <a:gd name="connsiteY0" fmla="*/ 293 h 5880"/>
                  <a:gd name="connsiteX1" fmla="*/ 1389 w 5509"/>
                  <a:gd name="connsiteY1" fmla="*/ 5873 h 5880"/>
                  <a:gd name="connsiteX2" fmla="*/ 1777 w 5509"/>
                  <a:gd name="connsiteY2" fmla="*/ 293 h 5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09" h="5880">
                    <a:moveTo>
                      <a:pt x="1777" y="293"/>
                    </a:moveTo>
                    <a:cubicBezTo>
                      <a:pt x="1777" y="293"/>
                      <a:pt x="-1949" y="5591"/>
                      <a:pt x="1389" y="5873"/>
                    </a:cubicBezTo>
                    <a:cubicBezTo>
                      <a:pt x="4726" y="6156"/>
                      <a:pt x="8506" y="-1580"/>
                      <a:pt x="1777" y="29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FCD0B90C-E38D-42C9-8958-F8F396476EC4}"/>
                  </a:ext>
                </a:extLst>
              </p:cNvPr>
              <p:cNvSpPr/>
              <p:nvPr/>
            </p:nvSpPr>
            <p:spPr>
              <a:xfrm>
                <a:off x="11107934" y="4099021"/>
                <a:ext cx="4434" cy="8753"/>
              </a:xfrm>
              <a:custGeom>
                <a:avLst/>
                <a:gdLst>
                  <a:gd name="connsiteX0" fmla="*/ 3032 w 4434"/>
                  <a:gd name="connsiteY0" fmla="*/ 16 h 8753"/>
                  <a:gd name="connsiteX1" fmla="*/ 12 w 4434"/>
                  <a:gd name="connsiteY1" fmla="*/ 3195 h 8753"/>
                  <a:gd name="connsiteX2" fmla="*/ 930 w 4434"/>
                  <a:gd name="connsiteY2" fmla="*/ 8316 h 8753"/>
                  <a:gd name="connsiteX3" fmla="*/ 4038 w 4434"/>
                  <a:gd name="connsiteY3" fmla="*/ 6550 h 8753"/>
                  <a:gd name="connsiteX4" fmla="*/ 3032 w 4434"/>
                  <a:gd name="connsiteY4" fmla="*/ 16 h 8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4" h="8753">
                    <a:moveTo>
                      <a:pt x="3032" y="16"/>
                    </a:moveTo>
                    <a:cubicBezTo>
                      <a:pt x="3032" y="16"/>
                      <a:pt x="-219" y="863"/>
                      <a:pt x="12" y="3195"/>
                    </a:cubicBezTo>
                    <a:cubicBezTo>
                      <a:pt x="241" y="5526"/>
                      <a:pt x="-148" y="7451"/>
                      <a:pt x="930" y="8316"/>
                    </a:cubicBezTo>
                    <a:cubicBezTo>
                      <a:pt x="2007" y="9181"/>
                      <a:pt x="3490" y="8846"/>
                      <a:pt x="4038" y="6550"/>
                    </a:cubicBezTo>
                    <a:cubicBezTo>
                      <a:pt x="4585" y="4254"/>
                      <a:pt x="4815" y="-302"/>
                      <a:pt x="3032" y="1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555F5CB1-B155-436E-8E7D-2D7B7518A96C}"/>
                  </a:ext>
                </a:extLst>
              </p:cNvPr>
              <p:cNvSpPr/>
              <p:nvPr/>
            </p:nvSpPr>
            <p:spPr>
              <a:xfrm>
                <a:off x="6960128" y="4049175"/>
                <a:ext cx="293630" cy="183603"/>
              </a:xfrm>
              <a:custGeom>
                <a:avLst/>
                <a:gdLst>
                  <a:gd name="connsiteX0" fmla="*/ 261188 w 293630"/>
                  <a:gd name="connsiteY0" fmla="*/ 147 h 183603"/>
                  <a:gd name="connsiteX1" fmla="*/ 159535 w 293630"/>
                  <a:gd name="connsiteY1" fmla="*/ 35857 h 183603"/>
                  <a:gd name="connsiteX2" fmla="*/ 128930 w 293630"/>
                  <a:gd name="connsiteY2" fmla="*/ 74109 h 183603"/>
                  <a:gd name="connsiteX3" fmla="*/ 101256 w 293630"/>
                  <a:gd name="connsiteY3" fmla="*/ 58815 h 183603"/>
                  <a:gd name="connsiteX4" fmla="*/ 51966 w 293630"/>
                  <a:gd name="connsiteY4" fmla="*/ 43804 h 183603"/>
                  <a:gd name="connsiteX5" fmla="*/ 42465 w 293630"/>
                  <a:gd name="connsiteY5" fmla="*/ 45340 h 183603"/>
                  <a:gd name="connsiteX6" fmla="*/ 34747 w 293630"/>
                  <a:gd name="connsiteY6" fmla="*/ 46665 h 183603"/>
                  <a:gd name="connsiteX7" fmla="*/ 28778 w 293630"/>
                  <a:gd name="connsiteY7" fmla="*/ 44016 h 183603"/>
                  <a:gd name="connsiteX8" fmla="*/ 23268 w 293630"/>
                  <a:gd name="connsiteY8" fmla="*/ 40925 h 183603"/>
                  <a:gd name="connsiteX9" fmla="*/ 16204 w 293630"/>
                  <a:gd name="connsiteY9" fmla="*/ 46011 h 183603"/>
                  <a:gd name="connsiteX10" fmla="*/ 10464 w 293630"/>
                  <a:gd name="connsiteY10" fmla="*/ 54612 h 183603"/>
                  <a:gd name="connsiteX11" fmla="*/ 13326 w 293630"/>
                  <a:gd name="connsiteY11" fmla="*/ 66091 h 183603"/>
                  <a:gd name="connsiteX12" fmla="*/ 2729 w 293630"/>
                  <a:gd name="connsiteY12" fmla="*/ 71689 h 183603"/>
                  <a:gd name="connsiteX13" fmla="*/ 487 w 293630"/>
                  <a:gd name="connsiteY13" fmla="*/ 98869 h 183603"/>
                  <a:gd name="connsiteX14" fmla="*/ 8734 w 293630"/>
                  <a:gd name="connsiteY14" fmla="*/ 127355 h 183603"/>
                  <a:gd name="connsiteX15" fmla="*/ 15674 w 293630"/>
                  <a:gd name="connsiteY15" fmla="*/ 161527 h 183603"/>
                  <a:gd name="connsiteX16" fmla="*/ 28337 w 293630"/>
                  <a:gd name="connsiteY16" fmla="*/ 181148 h 183603"/>
                  <a:gd name="connsiteX17" fmla="*/ 47957 w 293630"/>
                  <a:gd name="connsiteY17" fmla="*/ 179877 h 183603"/>
                  <a:gd name="connsiteX18" fmla="*/ 63852 w 293630"/>
                  <a:gd name="connsiteY18" fmla="*/ 177987 h 183603"/>
                  <a:gd name="connsiteX19" fmla="*/ 79746 w 293630"/>
                  <a:gd name="connsiteY19" fmla="*/ 163435 h 183603"/>
                  <a:gd name="connsiteX20" fmla="*/ 113919 w 293630"/>
                  <a:gd name="connsiteY20" fmla="*/ 157095 h 183603"/>
                  <a:gd name="connsiteX21" fmla="*/ 134793 w 293630"/>
                  <a:gd name="connsiteY21" fmla="*/ 149501 h 183603"/>
                  <a:gd name="connsiteX22" fmla="*/ 153778 w 293630"/>
                  <a:gd name="connsiteY22" fmla="*/ 141289 h 183603"/>
                  <a:gd name="connsiteX23" fmla="*/ 179739 w 293630"/>
                  <a:gd name="connsiteY23" fmla="*/ 129898 h 183603"/>
                  <a:gd name="connsiteX24" fmla="*/ 203774 w 293630"/>
                  <a:gd name="connsiteY24" fmla="*/ 117854 h 183603"/>
                  <a:gd name="connsiteX25" fmla="*/ 232878 w 293630"/>
                  <a:gd name="connsiteY25" fmla="*/ 112167 h 183603"/>
                  <a:gd name="connsiteX26" fmla="*/ 259475 w 293630"/>
                  <a:gd name="connsiteY26" fmla="*/ 98869 h 183603"/>
                  <a:gd name="connsiteX27" fmla="*/ 270213 w 293630"/>
                  <a:gd name="connsiteY27" fmla="*/ 79266 h 183603"/>
                  <a:gd name="connsiteX28" fmla="*/ 284146 w 293630"/>
                  <a:gd name="connsiteY28" fmla="*/ 69765 h 183603"/>
                  <a:gd name="connsiteX29" fmla="*/ 293630 w 293630"/>
                  <a:gd name="connsiteY29" fmla="*/ 66780 h 183603"/>
                  <a:gd name="connsiteX30" fmla="*/ 262159 w 293630"/>
                  <a:gd name="connsiteY30" fmla="*/ 6 h 183603"/>
                  <a:gd name="connsiteX31" fmla="*/ 261188 w 293630"/>
                  <a:gd name="connsiteY31" fmla="*/ 147 h 183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93630" h="183603">
                    <a:moveTo>
                      <a:pt x="261188" y="147"/>
                    </a:moveTo>
                    <a:cubicBezTo>
                      <a:pt x="261188" y="147"/>
                      <a:pt x="178379" y="26426"/>
                      <a:pt x="159535" y="35857"/>
                    </a:cubicBezTo>
                    <a:cubicBezTo>
                      <a:pt x="140692" y="45287"/>
                      <a:pt x="141292" y="48219"/>
                      <a:pt x="128930" y="74109"/>
                    </a:cubicBezTo>
                    <a:cubicBezTo>
                      <a:pt x="116568" y="99999"/>
                      <a:pt x="110687" y="66462"/>
                      <a:pt x="101256" y="58815"/>
                    </a:cubicBezTo>
                    <a:cubicBezTo>
                      <a:pt x="91826" y="51168"/>
                      <a:pt x="54827" y="46453"/>
                      <a:pt x="51966" y="43804"/>
                    </a:cubicBezTo>
                    <a:cubicBezTo>
                      <a:pt x="49105" y="41155"/>
                      <a:pt x="44461" y="43362"/>
                      <a:pt x="42465" y="45340"/>
                    </a:cubicBezTo>
                    <a:cubicBezTo>
                      <a:pt x="40469" y="47318"/>
                      <a:pt x="37838" y="46665"/>
                      <a:pt x="34747" y="46665"/>
                    </a:cubicBezTo>
                    <a:cubicBezTo>
                      <a:pt x="31657" y="46665"/>
                      <a:pt x="29891" y="46453"/>
                      <a:pt x="28778" y="44016"/>
                    </a:cubicBezTo>
                    <a:cubicBezTo>
                      <a:pt x="27666" y="41578"/>
                      <a:pt x="26800" y="41808"/>
                      <a:pt x="23268" y="40925"/>
                    </a:cubicBezTo>
                    <a:cubicBezTo>
                      <a:pt x="19736" y="40042"/>
                      <a:pt x="16416" y="41596"/>
                      <a:pt x="16204" y="46011"/>
                    </a:cubicBezTo>
                    <a:cubicBezTo>
                      <a:pt x="15992" y="50426"/>
                      <a:pt x="13767" y="51751"/>
                      <a:pt x="10464" y="54612"/>
                    </a:cubicBezTo>
                    <a:cubicBezTo>
                      <a:pt x="7162" y="57473"/>
                      <a:pt x="13113" y="61676"/>
                      <a:pt x="13326" y="66091"/>
                    </a:cubicBezTo>
                    <a:cubicBezTo>
                      <a:pt x="13467" y="68899"/>
                      <a:pt x="7250" y="70736"/>
                      <a:pt x="2729" y="71689"/>
                    </a:cubicBezTo>
                    <a:cubicBezTo>
                      <a:pt x="3683" y="78754"/>
                      <a:pt x="1793" y="88061"/>
                      <a:pt x="487" y="98869"/>
                    </a:cubicBezTo>
                    <a:cubicBezTo>
                      <a:pt x="-1403" y="114763"/>
                      <a:pt x="2394" y="115328"/>
                      <a:pt x="8734" y="127355"/>
                    </a:cubicBezTo>
                    <a:cubicBezTo>
                      <a:pt x="14472" y="137774"/>
                      <a:pt x="16893" y="149696"/>
                      <a:pt x="15674" y="161527"/>
                    </a:cubicBezTo>
                    <a:cubicBezTo>
                      <a:pt x="14420" y="171647"/>
                      <a:pt x="23268" y="177987"/>
                      <a:pt x="28337" y="181148"/>
                    </a:cubicBezTo>
                    <a:cubicBezTo>
                      <a:pt x="33405" y="184309"/>
                      <a:pt x="43525" y="184945"/>
                      <a:pt x="47957" y="179877"/>
                    </a:cubicBezTo>
                    <a:cubicBezTo>
                      <a:pt x="52390" y="174808"/>
                      <a:pt x="55551" y="178623"/>
                      <a:pt x="63852" y="177987"/>
                    </a:cubicBezTo>
                    <a:cubicBezTo>
                      <a:pt x="72152" y="177351"/>
                      <a:pt x="76497" y="168486"/>
                      <a:pt x="79746" y="163435"/>
                    </a:cubicBezTo>
                    <a:cubicBezTo>
                      <a:pt x="82995" y="158384"/>
                      <a:pt x="105689" y="158366"/>
                      <a:pt x="113919" y="157095"/>
                    </a:cubicBezTo>
                    <a:cubicBezTo>
                      <a:pt x="122148" y="155823"/>
                      <a:pt x="129106" y="153933"/>
                      <a:pt x="134793" y="149501"/>
                    </a:cubicBezTo>
                    <a:cubicBezTo>
                      <a:pt x="140480" y="145068"/>
                      <a:pt x="144913" y="138746"/>
                      <a:pt x="153778" y="141289"/>
                    </a:cubicBezTo>
                    <a:cubicBezTo>
                      <a:pt x="162643" y="143832"/>
                      <a:pt x="172145" y="141289"/>
                      <a:pt x="179739" y="129898"/>
                    </a:cubicBezTo>
                    <a:cubicBezTo>
                      <a:pt x="187332" y="118507"/>
                      <a:pt x="193019" y="124829"/>
                      <a:pt x="203774" y="117854"/>
                    </a:cubicBezTo>
                    <a:cubicBezTo>
                      <a:pt x="214530" y="110878"/>
                      <a:pt x="217055" y="115328"/>
                      <a:pt x="232878" y="112167"/>
                    </a:cubicBezTo>
                    <a:cubicBezTo>
                      <a:pt x="248702" y="109006"/>
                      <a:pt x="248773" y="100776"/>
                      <a:pt x="259475" y="98869"/>
                    </a:cubicBezTo>
                    <a:cubicBezTo>
                      <a:pt x="270177" y="96961"/>
                      <a:pt x="268305" y="84952"/>
                      <a:pt x="270213" y="79266"/>
                    </a:cubicBezTo>
                    <a:cubicBezTo>
                      <a:pt x="272120" y="73579"/>
                      <a:pt x="277807" y="72943"/>
                      <a:pt x="284146" y="69765"/>
                    </a:cubicBezTo>
                    <a:cubicBezTo>
                      <a:pt x="287177" y="68394"/>
                      <a:pt x="290361" y="67392"/>
                      <a:pt x="293630" y="66780"/>
                    </a:cubicBezTo>
                    <a:lnTo>
                      <a:pt x="262159" y="6"/>
                    </a:lnTo>
                    <a:cubicBezTo>
                      <a:pt x="261829" y="-18"/>
                      <a:pt x="261498" y="30"/>
                      <a:pt x="261188" y="14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177C76DD-9E33-4C4B-8D7E-E26982E16F63}"/>
                  </a:ext>
                </a:extLst>
              </p:cNvPr>
              <p:cNvSpPr/>
              <p:nvPr/>
            </p:nvSpPr>
            <p:spPr>
              <a:xfrm>
                <a:off x="7258379" y="4228141"/>
                <a:ext cx="35836" cy="13354"/>
              </a:xfrm>
              <a:custGeom>
                <a:avLst/>
                <a:gdLst>
                  <a:gd name="connsiteX0" fmla="*/ 34214 w 35836"/>
                  <a:gd name="connsiteY0" fmla="*/ 3754 h 13354"/>
                  <a:gd name="connsiteX1" fmla="*/ 24200 w 35836"/>
                  <a:gd name="connsiteY1" fmla="*/ 81 h 13354"/>
                  <a:gd name="connsiteX2" fmla="*/ 13021 w 35836"/>
                  <a:gd name="connsiteY2" fmla="*/ 222 h 13354"/>
                  <a:gd name="connsiteX3" fmla="*/ 5816 w 35836"/>
                  <a:gd name="connsiteY3" fmla="*/ 1547 h 13354"/>
                  <a:gd name="connsiteX4" fmla="*/ 76 w 35836"/>
                  <a:gd name="connsiteY4" fmla="*/ 6403 h 13354"/>
                  <a:gd name="connsiteX5" fmla="*/ 5957 w 35836"/>
                  <a:gd name="connsiteY5" fmla="*/ 10094 h 13354"/>
                  <a:gd name="connsiteX6" fmla="*/ 13021 w 35836"/>
                  <a:gd name="connsiteY6" fmla="*/ 13326 h 13354"/>
                  <a:gd name="connsiteX7" fmla="*/ 19644 w 35836"/>
                  <a:gd name="connsiteY7" fmla="*/ 11260 h 13354"/>
                  <a:gd name="connsiteX8" fmla="*/ 27008 w 35836"/>
                  <a:gd name="connsiteY8" fmla="*/ 9935 h 13354"/>
                  <a:gd name="connsiteX9" fmla="*/ 32147 w 35836"/>
                  <a:gd name="connsiteY9" fmla="*/ 7004 h 13354"/>
                  <a:gd name="connsiteX10" fmla="*/ 34214 w 35836"/>
                  <a:gd name="connsiteY10" fmla="*/ 3754 h 13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5836" h="13354">
                    <a:moveTo>
                      <a:pt x="34214" y="3754"/>
                    </a:moveTo>
                    <a:cubicBezTo>
                      <a:pt x="30682" y="2589"/>
                      <a:pt x="28174" y="363"/>
                      <a:pt x="24200" y="81"/>
                    </a:cubicBezTo>
                    <a:cubicBezTo>
                      <a:pt x="20226" y="-202"/>
                      <a:pt x="18160" y="381"/>
                      <a:pt x="13021" y="222"/>
                    </a:cubicBezTo>
                    <a:cubicBezTo>
                      <a:pt x="13021" y="222"/>
                      <a:pt x="7423" y="-802"/>
                      <a:pt x="5816" y="1547"/>
                    </a:cubicBezTo>
                    <a:cubicBezTo>
                      <a:pt x="4209" y="3896"/>
                      <a:pt x="-665" y="3030"/>
                      <a:pt x="76" y="6403"/>
                    </a:cubicBezTo>
                    <a:cubicBezTo>
                      <a:pt x="818" y="9777"/>
                      <a:pt x="4774" y="8028"/>
                      <a:pt x="5957" y="10094"/>
                    </a:cubicBezTo>
                    <a:cubicBezTo>
                      <a:pt x="7140" y="12161"/>
                      <a:pt x="9630" y="13026"/>
                      <a:pt x="13021" y="13326"/>
                    </a:cubicBezTo>
                    <a:cubicBezTo>
                      <a:pt x="16412" y="13626"/>
                      <a:pt x="16394" y="11419"/>
                      <a:pt x="19644" y="11260"/>
                    </a:cubicBezTo>
                    <a:cubicBezTo>
                      <a:pt x="22893" y="11101"/>
                      <a:pt x="25684" y="12002"/>
                      <a:pt x="27008" y="9935"/>
                    </a:cubicBezTo>
                    <a:cubicBezTo>
                      <a:pt x="27965" y="8004"/>
                      <a:pt x="29997" y="6844"/>
                      <a:pt x="32147" y="7004"/>
                    </a:cubicBezTo>
                    <a:cubicBezTo>
                      <a:pt x="34796" y="7039"/>
                      <a:pt x="37746" y="4938"/>
                      <a:pt x="34214" y="375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F60C7040-6CFD-43DA-A350-16A362E4E860}"/>
                  </a:ext>
                </a:extLst>
              </p:cNvPr>
              <p:cNvSpPr/>
              <p:nvPr/>
            </p:nvSpPr>
            <p:spPr>
              <a:xfrm>
                <a:off x="7217135" y="4239713"/>
                <a:ext cx="15277" cy="7072"/>
              </a:xfrm>
              <a:custGeom>
                <a:avLst/>
                <a:gdLst>
                  <a:gd name="connsiteX0" fmla="*/ 7765 w 15277"/>
                  <a:gd name="connsiteY0" fmla="*/ 288 h 7072"/>
                  <a:gd name="connsiteX1" fmla="*/ 101 w 15277"/>
                  <a:gd name="connsiteY1" fmla="*/ 730 h 7072"/>
                  <a:gd name="connsiteX2" fmla="*/ 3050 w 15277"/>
                  <a:gd name="connsiteY2" fmla="*/ 3662 h 7072"/>
                  <a:gd name="connsiteX3" fmla="*/ 8048 w 15277"/>
                  <a:gd name="connsiteY3" fmla="*/ 6911 h 7072"/>
                  <a:gd name="connsiteX4" fmla="*/ 15271 w 15277"/>
                  <a:gd name="connsiteY4" fmla="*/ 5428 h 7072"/>
                  <a:gd name="connsiteX5" fmla="*/ 7765 w 15277"/>
                  <a:gd name="connsiteY5" fmla="*/ 288 h 7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277" h="7072">
                    <a:moveTo>
                      <a:pt x="7765" y="288"/>
                    </a:moveTo>
                    <a:cubicBezTo>
                      <a:pt x="7765" y="288"/>
                      <a:pt x="701" y="-595"/>
                      <a:pt x="101" y="730"/>
                    </a:cubicBezTo>
                    <a:cubicBezTo>
                      <a:pt x="-500" y="2054"/>
                      <a:pt x="1726" y="1454"/>
                      <a:pt x="3050" y="3662"/>
                    </a:cubicBezTo>
                    <a:cubicBezTo>
                      <a:pt x="3936" y="5630"/>
                      <a:pt x="5889" y="6900"/>
                      <a:pt x="8048" y="6911"/>
                    </a:cubicBezTo>
                    <a:cubicBezTo>
                      <a:pt x="10255" y="6911"/>
                      <a:pt x="15112" y="7794"/>
                      <a:pt x="15271" y="5428"/>
                    </a:cubicBezTo>
                    <a:cubicBezTo>
                      <a:pt x="15430" y="3061"/>
                      <a:pt x="12763" y="871"/>
                      <a:pt x="7765" y="28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518B6994-CD18-4964-8205-F1228A5877DB}"/>
                  </a:ext>
                </a:extLst>
              </p:cNvPr>
              <p:cNvSpPr/>
              <p:nvPr/>
            </p:nvSpPr>
            <p:spPr>
              <a:xfrm>
                <a:off x="6737167" y="3652064"/>
                <a:ext cx="588251" cy="481501"/>
              </a:xfrm>
              <a:custGeom>
                <a:avLst/>
                <a:gdLst>
                  <a:gd name="connsiteX0" fmla="*/ 376067 w 588251"/>
                  <a:gd name="connsiteY0" fmla="*/ 112132 h 481501"/>
                  <a:gd name="connsiteX1" fmla="*/ 360756 w 588251"/>
                  <a:gd name="connsiteY1" fmla="*/ 103885 h 481501"/>
                  <a:gd name="connsiteX2" fmla="*/ 336614 w 588251"/>
                  <a:gd name="connsiteY2" fmla="*/ 93889 h 481501"/>
                  <a:gd name="connsiteX3" fmla="*/ 324570 w 588251"/>
                  <a:gd name="connsiteY3" fmla="*/ 93889 h 481501"/>
                  <a:gd name="connsiteX4" fmla="*/ 319660 w 588251"/>
                  <a:gd name="connsiteY4" fmla="*/ 93889 h 481501"/>
                  <a:gd name="connsiteX5" fmla="*/ 319290 w 588251"/>
                  <a:gd name="connsiteY5" fmla="*/ 93889 h 481501"/>
                  <a:gd name="connsiteX6" fmla="*/ 316782 w 588251"/>
                  <a:gd name="connsiteY6" fmla="*/ 93889 h 481501"/>
                  <a:gd name="connsiteX7" fmla="*/ 316429 w 588251"/>
                  <a:gd name="connsiteY7" fmla="*/ 93889 h 481501"/>
                  <a:gd name="connsiteX8" fmla="*/ 313833 w 588251"/>
                  <a:gd name="connsiteY8" fmla="*/ 93889 h 481501"/>
                  <a:gd name="connsiteX9" fmla="*/ 313833 w 588251"/>
                  <a:gd name="connsiteY9" fmla="*/ 93889 h 481501"/>
                  <a:gd name="connsiteX10" fmla="*/ 311219 w 588251"/>
                  <a:gd name="connsiteY10" fmla="*/ 93889 h 481501"/>
                  <a:gd name="connsiteX11" fmla="*/ 310724 w 588251"/>
                  <a:gd name="connsiteY11" fmla="*/ 93889 h 481501"/>
                  <a:gd name="connsiteX12" fmla="*/ 308164 w 588251"/>
                  <a:gd name="connsiteY12" fmla="*/ 93889 h 481501"/>
                  <a:gd name="connsiteX13" fmla="*/ 307704 w 588251"/>
                  <a:gd name="connsiteY13" fmla="*/ 93889 h 481501"/>
                  <a:gd name="connsiteX14" fmla="*/ 305144 w 588251"/>
                  <a:gd name="connsiteY14" fmla="*/ 93783 h 481501"/>
                  <a:gd name="connsiteX15" fmla="*/ 305038 w 588251"/>
                  <a:gd name="connsiteY15" fmla="*/ 93783 h 481501"/>
                  <a:gd name="connsiteX16" fmla="*/ 302459 w 588251"/>
                  <a:gd name="connsiteY16" fmla="*/ 93660 h 481501"/>
                  <a:gd name="connsiteX17" fmla="*/ 301894 w 588251"/>
                  <a:gd name="connsiteY17" fmla="*/ 93660 h 481501"/>
                  <a:gd name="connsiteX18" fmla="*/ 299440 w 588251"/>
                  <a:gd name="connsiteY18" fmla="*/ 93518 h 481501"/>
                  <a:gd name="connsiteX19" fmla="*/ 298945 w 588251"/>
                  <a:gd name="connsiteY19" fmla="*/ 93518 h 481501"/>
                  <a:gd name="connsiteX20" fmla="*/ 296561 w 588251"/>
                  <a:gd name="connsiteY20" fmla="*/ 93359 h 481501"/>
                  <a:gd name="connsiteX21" fmla="*/ 296455 w 588251"/>
                  <a:gd name="connsiteY21" fmla="*/ 93359 h 481501"/>
                  <a:gd name="connsiteX22" fmla="*/ 294106 w 588251"/>
                  <a:gd name="connsiteY22" fmla="*/ 93183 h 481501"/>
                  <a:gd name="connsiteX23" fmla="*/ 293629 w 588251"/>
                  <a:gd name="connsiteY23" fmla="*/ 93183 h 481501"/>
                  <a:gd name="connsiteX24" fmla="*/ 291439 w 588251"/>
                  <a:gd name="connsiteY24" fmla="*/ 92971 h 481501"/>
                  <a:gd name="connsiteX25" fmla="*/ 291033 w 588251"/>
                  <a:gd name="connsiteY25" fmla="*/ 92971 h 481501"/>
                  <a:gd name="connsiteX26" fmla="*/ 288878 w 588251"/>
                  <a:gd name="connsiteY26" fmla="*/ 92741 h 481501"/>
                  <a:gd name="connsiteX27" fmla="*/ 261805 w 588251"/>
                  <a:gd name="connsiteY27" fmla="*/ 78012 h 481501"/>
                  <a:gd name="connsiteX28" fmla="*/ 224719 w 588251"/>
                  <a:gd name="connsiteY28" fmla="*/ 47990 h 481501"/>
                  <a:gd name="connsiteX29" fmla="*/ 195279 w 588251"/>
                  <a:gd name="connsiteY29" fmla="*/ 26798 h 481501"/>
                  <a:gd name="connsiteX30" fmla="*/ 168788 w 588251"/>
                  <a:gd name="connsiteY30" fmla="*/ 12087 h 481501"/>
                  <a:gd name="connsiteX31" fmla="*/ 132302 w 588251"/>
                  <a:gd name="connsiteY31" fmla="*/ 1490 h 481501"/>
                  <a:gd name="connsiteX32" fmla="*/ 113459 w 588251"/>
                  <a:gd name="connsiteY32" fmla="*/ 3839 h 481501"/>
                  <a:gd name="connsiteX33" fmla="*/ 89917 w 588251"/>
                  <a:gd name="connsiteY33" fmla="*/ 9738 h 481501"/>
                  <a:gd name="connsiteX34" fmla="*/ 74606 w 588251"/>
                  <a:gd name="connsiteY34" fmla="*/ 25032 h 481501"/>
                  <a:gd name="connsiteX35" fmla="*/ 81087 w 588251"/>
                  <a:gd name="connsiteY35" fmla="*/ 37394 h 481501"/>
                  <a:gd name="connsiteX36" fmla="*/ 87551 w 588251"/>
                  <a:gd name="connsiteY36" fmla="*/ 45058 h 481501"/>
                  <a:gd name="connsiteX37" fmla="*/ 85785 w 588251"/>
                  <a:gd name="connsiteY37" fmla="*/ 53288 h 481501"/>
                  <a:gd name="connsiteX38" fmla="*/ 79904 w 588251"/>
                  <a:gd name="connsiteY38" fmla="*/ 62719 h 481501"/>
                  <a:gd name="connsiteX39" fmla="*/ 61661 w 588251"/>
                  <a:gd name="connsiteY39" fmla="*/ 67416 h 481501"/>
                  <a:gd name="connsiteX40" fmla="*/ 38702 w 588251"/>
                  <a:gd name="connsiteY40" fmla="*/ 89209 h 481501"/>
                  <a:gd name="connsiteX41" fmla="*/ 23391 w 588251"/>
                  <a:gd name="connsiteY41" fmla="*/ 87443 h 481501"/>
                  <a:gd name="connsiteX42" fmla="*/ 3965 w 588251"/>
                  <a:gd name="connsiteY42" fmla="*/ 84935 h 481501"/>
                  <a:gd name="connsiteX43" fmla="*/ 3965 w 588251"/>
                  <a:gd name="connsiteY43" fmla="*/ 84935 h 481501"/>
                  <a:gd name="connsiteX44" fmla="*/ 3647 w 588251"/>
                  <a:gd name="connsiteY44" fmla="*/ 86136 h 481501"/>
                  <a:gd name="connsiteX45" fmla="*/ 3647 w 588251"/>
                  <a:gd name="connsiteY45" fmla="*/ 86348 h 481501"/>
                  <a:gd name="connsiteX46" fmla="*/ 3258 w 588251"/>
                  <a:gd name="connsiteY46" fmla="*/ 87567 h 481501"/>
                  <a:gd name="connsiteX47" fmla="*/ 3029 w 588251"/>
                  <a:gd name="connsiteY47" fmla="*/ 88273 h 481501"/>
                  <a:gd name="connsiteX48" fmla="*/ 2675 w 588251"/>
                  <a:gd name="connsiteY48" fmla="*/ 89262 h 481501"/>
                  <a:gd name="connsiteX49" fmla="*/ 1881 w 588251"/>
                  <a:gd name="connsiteY49" fmla="*/ 91275 h 481501"/>
                  <a:gd name="connsiteX50" fmla="*/ 3929 w 588251"/>
                  <a:gd name="connsiteY50" fmla="*/ 104238 h 481501"/>
                  <a:gd name="connsiteX51" fmla="*/ 115 w 588251"/>
                  <a:gd name="connsiteY51" fmla="*/ 118790 h 481501"/>
                  <a:gd name="connsiteX52" fmla="*/ 8344 w 588251"/>
                  <a:gd name="connsiteY52" fmla="*/ 123223 h 481501"/>
                  <a:gd name="connsiteX53" fmla="*/ 24804 w 588251"/>
                  <a:gd name="connsiteY53" fmla="*/ 142843 h 481501"/>
                  <a:gd name="connsiteX54" fmla="*/ 40698 w 588251"/>
                  <a:gd name="connsiteY54" fmla="*/ 170676 h 481501"/>
                  <a:gd name="connsiteX55" fmla="*/ 62844 w 588251"/>
                  <a:gd name="connsiteY55" fmla="*/ 201052 h 481501"/>
                  <a:gd name="connsiteX56" fmla="*/ 69166 w 588251"/>
                  <a:gd name="connsiteY56" fmla="*/ 216240 h 481501"/>
                  <a:gd name="connsiteX57" fmla="*/ 74871 w 588251"/>
                  <a:gd name="connsiteY57" fmla="*/ 233335 h 481501"/>
                  <a:gd name="connsiteX58" fmla="*/ 90765 w 588251"/>
                  <a:gd name="connsiteY58" fmla="*/ 244090 h 481501"/>
                  <a:gd name="connsiteX59" fmla="*/ 107860 w 588251"/>
                  <a:gd name="connsiteY59" fmla="*/ 261168 h 481501"/>
                  <a:gd name="connsiteX60" fmla="*/ 119887 w 588251"/>
                  <a:gd name="connsiteY60" fmla="*/ 281424 h 481501"/>
                  <a:gd name="connsiteX61" fmla="*/ 121141 w 588251"/>
                  <a:gd name="connsiteY61" fmla="*/ 299791 h 481501"/>
                  <a:gd name="connsiteX62" fmla="*/ 122412 w 588251"/>
                  <a:gd name="connsiteY62" fmla="*/ 314979 h 481501"/>
                  <a:gd name="connsiteX63" fmla="*/ 124320 w 588251"/>
                  <a:gd name="connsiteY63" fmla="*/ 330167 h 481501"/>
                  <a:gd name="connsiteX64" fmla="*/ 135075 w 588251"/>
                  <a:gd name="connsiteY64" fmla="*/ 349770 h 481501"/>
                  <a:gd name="connsiteX65" fmla="*/ 150969 w 588251"/>
                  <a:gd name="connsiteY65" fmla="*/ 357364 h 481501"/>
                  <a:gd name="connsiteX66" fmla="*/ 170572 w 588251"/>
                  <a:gd name="connsiteY66" fmla="*/ 375024 h 481501"/>
                  <a:gd name="connsiteX67" fmla="*/ 182599 w 588251"/>
                  <a:gd name="connsiteY67" fmla="*/ 402256 h 481501"/>
                  <a:gd name="connsiteX68" fmla="*/ 204745 w 588251"/>
                  <a:gd name="connsiteY68" fmla="*/ 431978 h 481501"/>
                  <a:gd name="connsiteX69" fmla="*/ 213575 w 588251"/>
                  <a:gd name="connsiteY69" fmla="*/ 445276 h 481501"/>
                  <a:gd name="connsiteX70" fmla="*/ 222405 w 588251"/>
                  <a:gd name="connsiteY70" fmla="*/ 461171 h 481501"/>
                  <a:gd name="connsiteX71" fmla="*/ 225937 w 588251"/>
                  <a:gd name="connsiteY71" fmla="*/ 469418 h 481501"/>
                  <a:gd name="connsiteX72" fmla="*/ 236533 w 588251"/>
                  <a:gd name="connsiteY72" fmla="*/ 463820 h 481501"/>
                  <a:gd name="connsiteX73" fmla="*/ 233672 w 588251"/>
                  <a:gd name="connsiteY73" fmla="*/ 452341 h 481501"/>
                  <a:gd name="connsiteX74" fmla="*/ 239412 w 588251"/>
                  <a:gd name="connsiteY74" fmla="*/ 443740 h 481501"/>
                  <a:gd name="connsiteX75" fmla="*/ 246476 w 588251"/>
                  <a:gd name="connsiteY75" fmla="*/ 438654 h 481501"/>
                  <a:gd name="connsiteX76" fmla="*/ 251986 w 588251"/>
                  <a:gd name="connsiteY76" fmla="*/ 441744 h 481501"/>
                  <a:gd name="connsiteX77" fmla="*/ 257955 w 588251"/>
                  <a:gd name="connsiteY77" fmla="*/ 444393 h 481501"/>
                  <a:gd name="connsiteX78" fmla="*/ 265673 w 588251"/>
                  <a:gd name="connsiteY78" fmla="*/ 443069 h 481501"/>
                  <a:gd name="connsiteX79" fmla="*/ 275174 w 588251"/>
                  <a:gd name="connsiteY79" fmla="*/ 441532 h 481501"/>
                  <a:gd name="connsiteX80" fmla="*/ 324464 w 588251"/>
                  <a:gd name="connsiteY80" fmla="*/ 456544 h 481501"/>
                  <a:gd name="connsiteX81" fmla="*/ 352138 w 588251"/>
                  <a:gd name="connsiteY81" fmla="*/ 471838 h 481501"/>
                  <a:gd name="connsiteX82" fmla="*/ 382743 w 588251"/>
                  <a:gd name="connsiteY82" fmla="*/ 433585 h 481501"/>
                  <a:gd name="connsiteX83" fmla="*/ 484396 w 588251"/>
                  <a:gd name="connsiteY83" fmla="*/ 397876 h 481501"/>
                  <a:gd name="connsiteX84" fmla="*/ 485208 w 588251"/>
                  <a:gd name="connsiteY84" fmla="*/ 397735 h 481501"/>
                  <a:gd name="connsiteX85" fmla="*/ 485208 w 588251"/>
                  <a:gd name="connsiteY85" fmla="*/ 397735 h 481501"/>
                  <a:gd name="connsiteX86" fmla="*/ 531125 w 588251"/>
                  <a:gd name="connsiteY86" fmla="*/ 380958 h 481501"/>
                  <a:gd name="connsiteX87" fmla="*/ 571161 w 588251"/>
                  <a:gd name="connsiteY87" fmla="*/ 362132 h 481501"/>
                  <a:gd name="connsiteX88" fmla="*/ 577642 w 588251"/>
                  <a:gd name="connsiteY88" fmla="*/ 342988 h 481501"/>
                  <a:gd name="connsiteX89" fmla="*/ 583823 w 588251"/>
                  <a:gd name="connsiteY89" fmla="*/ 323562 h 481501"/>
                  <a:gd name="connsiteX90" fmla="*/ 587938 w 588251"/>
                  <a:gd name="connsiteY90" fmla="*/ 307967 h 481501"/>
                  <a:gd name="connsiteX91" fmla="*/ 577925 w 588251"/>
                  <a:gd name="connsiteY91" fmla="*/ 293839 h 481501"/>
                  <a:gd name="connsiteX92" fmla="*/ 577607 w 588251"/>
                  <a:gd name="connsiteY92" fmla="*/ 292727 h 481501"/>
                  <a:gd name="connsiteX93" fmla="*/ 577324 w 588251"/>
                  <a:gd name="connsiteY93" fmla="*/ 291667 h 481501"/>
                  <a:gd name="connsiteX94" fmla="*/ 577324 w 588251"/>
                  <a:gd name="connsiteY94" fmla="*/ 291490 h 481501"/>
                  <a:gd name="connsiteX95" fmla="*/ 577060 w 588251"/>
                  <a:gd name="connsiteY95" fmla="*/ 290289 h 481501"/>
                  <a:gd name="connsiteX96" fmla="*/ 577060 w 588251"/>
                  <a:gd name="connsiteY96" fmla="*/ 290166 h 481501"/>
                  <a:gd name="connsiteX97" fmla="*/ 576830 w 588251"/>
                  <a:gd name="connsiteY97" fmla="*/ 288753 h 481501"/>
                  <a:gd name="connsiteX98" fmla="*/ 576830 w 588251"/>
                  <a:gd name="connsiteY98" fmla="*/ 288753 h 481501"/>
                  <a:gd name="connsiteX99" fmla="*/ 542675 w 588251"/>
                  <a:gd name="connsiteY99" fmla="*/ 286775 h 481501"/>
                  <a:gd name="connsiteX100" fmla="*/ 526498 w 588251"/>
                  <a:gd name="connsiteY100" fmla="*/ 281177 h 481501"/>
                  <a:gd name="connsiteX101" fmla="*/ 507072 w 588251"/>
                  <a:gd name="connsiteY101" fmla="*/ 282660 h 481501"/>
                  <a:gd name="connsiteX102" fmla="*/ 494709 w 588251"/>
                  <a:gd name="connsiteY102" fmla="*/ 274113 h 481501"/>
                  <a:gd name="connsiteX103" fmla="*/ 484113 w 588251"/>
                  <a:gd name="connsiteY103" fmla="*/ 260868 h 481501"/>
                  <a:gd name="connsiteX104" fmla="*/ 481676 w 588251"/>
                  <a:gd name="connsiteY104" fmla="*/ 250677 h 481501"/>
                  <a:gd name="connsiteX105" fmla="*/ 475018 w 588251"/>
                  <a:gd name="connsiteY105" fmla="*/ 241017 h 481501"/>
                  <a:gd name="connsiteX106" fmla="*/ 469332 w 588251"/>
                  <a:gd name="connsiteY106" fmla="*/ 228991 h 481501"/>
                  <a:gd name="connsiteX107" fmla="*/ 469508 w 588251"/>
                  <a:gd name="connsiteY107" fmla="*/ 228249 h 481501"/>
                  <a:gd name="connsiteX108" fmla="*/ 462921 w 588251"/>
                  <a:gd name="connsiteY108" fmla="*/ 231004 h 481501"/>
                  <a:gd name="connsiteX109" fmla="*/ 456298 w 588251"/>
                  <a:gd name="connsiteY109" fmla="*/ 230562 h 481501"/>
                  <a:gd name="connsiteX110" fmla="*/ 451654 w 588251"/>
                  <a:gd name="connsiteY110" fmla="*/ 223498 h 481501"/>
                  <a:gd name="connsiteX111" fmla="*/ 447910 w 588251"/>
                  <a:gd name="connsiteY111" fmla="*/ 219737 h 481501"/>
                  <a:gd name="connsiteX112" fmla="*/ 447080 w 588251"/>
                  <a:gd name="connsiteY112" fmla="*/ 216487 h 481501"/>
                  <a:gd name="connsiteX113" fmla="*/ 444007 w 588251"/>
                  <a:gd name="connsiteY113" fmla="*/ 212531 h 481501"/>
                  <a:gd name="connsiteX114" fmla="*/ 432616 w 588251"/>
                  <a:gd name="connsiteY114" fmla="*/ 192293 h 481501"/>
                  <a:gd name="connsiteX115" fmla="*/ 430726 w 588251"/>
                  <a:gd name="connsiteY115" fmla="*/ 166349 h 481501"/>
                  <a:gd name="connsiteX116" fmla="*/ 416174 w 588251"/>
                  <a:gd name="connsiteY116" fmla="*/ 151780 h 481501"/>
                  <a:gd name="connsiteX117" fmla="*/ 400280 w 588251"/>
                  <a:gd name="connsiteY117" fmla="*/ 141025 h 481501"/>
                  <a:gd name="connsiteX118" fmla="*/ 390779 w 588251"/>
                  <a:gd name="connsiteY118" fmla="*/ 116989 h 481501"/>
                  <a:gd name="connsiteX119" fmla="*/ 387670 w 588251"/>
                  <a:gd name="connsiteY119" fmla="*/ 109448 h 481501"/>
                  <a:gd name="connsiteX120" fmla="*/ 376067 w 588251"/>
                  <a:gd name="connsiteY120" fmla="*/ 112132 h 481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588251" h="481501">
                    <a:moveTo>
                      <a:pt x="376067" y="112132"/>
                    </a:moveTo>
                    <a:cubicBezTo>
                      <a:pt x="369003" y="112132"/>
                      <a:pt x="362522" y="112715"/>
                      <a:pt x="360756" y="103885"/>
                    </a:cubicBezTo>
                    <a:cubicBezTo>
                      <a:pt x="358990" y="95055"/>
                      <a:pt x="344279" y="93889"/>
                      <a:pt x="336614" y="93889"/>
                    </a:cubicBezTo>
                    <a:lnTo>
                      <a:pt x="324570" y="93889"/>
                    </a:lnTo>
                    <a:lnTo>
                      <a:pt x="319660" y="93889"/>
                    </a:lnTo>
                    <a:lnTo>
                      <a:pt x="319290" y="93889"/>
                    </a:lnTo>
                    <a:lnTo>
                      <a:pt x="316782" y="93889"/>
                    </a:lnTo>
                    <a:lnTo>
                      <a:pt x="316429" y="93889"/>
                    </a:lnTo>
                    <a:lnTo>
                      <a:pt x="313833" y="93889"/>
                    </a:lnTo>
                    <a:lnTo>
                      <a:pt x="313833" y="93889"/>
                    </a:lnTo>
                    <a:lnTo>
                      <a:pt x="311219" y="93889"/>
                    </a:lnTo>
                    <a:lnTo>
                      <a:pt x="310724" y="93889"/>
                    </a:lnTo>
                    <a:lnTo>
                      <a:pt x="308164" y="93889"/>
                    </a:lnTo>
                    <a:lnTo>
                      <a:pt x="307704" y="93889"/>
                    </a:lnTo>
                    <a:cubicBezTo>
                      <a:pt x="306857" y="93889"/>
                      <a:pt x="305938" y="93889"/>
                      <a:pt x="305144" y="93783"/>
                    </a:cubicBezTo>
                    <a:lnTo>
                      <a:pt x="305038" y="93783"/>
                    </a:lnTo>
                    <a:lnTo>
                      <a:pt x="302459" y="93660"/>
                    </a:lnTo>
                    <a:lnTo>
                      <a:pt x="301894" y="93660"/>
                    </a:lnTo>
                    <a:lnTo>
                      <a:pt x="299440" y="93518"/>
                    </a:lnTo>
                    <a:lnTo>
                      <a:pt x="298945" y="93518"/>
                    </a:lnTo>
                    <a:lnTo>
                      <a:pt x="296561" y="93359"/>
                    </a:lnTo>
                    <a:lnTo>
                      <a:pt x="296455" y="93359"/>
                    </a:lnTo>
                    <a:lnTo>
                      <a:pt x="294106" y="93183"/>
                    </a:lnTo>
                    <a:lnTo>
                      <a:pt x="293629" y="93183"/>
                    </a:lnTo>
                    <a:lnTo>
                      <a:pt x="291439" y="92971"/>
                    </a:lnTo>
                    <a:lnTo>
                      <a:pt x="291033" y="92971"/>
                    </a:lnTo>
                    <a:lnTo>
                      <a:pt x="288878" y="92741"/>
                    </a:lnTo>
                    <a:cubicBezTo>
                      <a:pt x="274167" y="90975"/>
                      <a:pt x="268286" y="83911"/>
                      <a:pt x="261805" y="78012"/>
                    </a:cubicBezTo>
                    <a:cubicBezTo>
                      <a:pt x="255324" y="72114"/>
                      <a:pt x="231783" y="52705"/>
                      <a:pt x="224719" y="47990"/>
                    </a:cubicBezTo>
                    <a:cubicBezTo>
                      <a:pt x="217654" y="43275"/>
                      <a:pt x="203526" y="29164"/>
                      <a:pt x="195279" y="26798"/>
                    </a:cubicBezTo>
                    <a:cubicBezTo>
                      <a:pt x="187031" y="24431"/>
                      <a:pt x="180568" y="23265"/>
                      <a:pt x="168788" y="12087"/>
                    </a:cubicBezTo>
                    <a:cubicBezTo>
                      <a:pt x="157009" y="907"/>
                      <a:pt x="142898" y="4440"/>
                      <a:pt x="132302" y="1490"/>
                    </a:cubicBezTo>
                    <a:cubicBezTo>
                      <a:pt x="121706" y="-1459"/>
                      <a:pt x="117573" y="307"/>
                      <a:pt x="113459" y="3839"/>
                    </a:cubicBezTo>
                    <a:cubicBezTo>
                      <a:pt x="109344" y="7371"/>
                      <a:pt x="99330" y="7972"/>
                      <a:pt x="89917" y="9738"/>
                    </a:cubicBezTo>
                    <a:cubicBezTo>
                      <a:pt x="80504" y="11504"/>
                      <a:pt x="76372" y="16802"/>
                      <a:pt x="74606" y="25032"/>
                    </a:cubicBezTo>
                    <a:cubicBezTo>
                      <a:pt x="72840" y="33261"/>
                      <a:pt x="76954" y="35045"/>
                      <a:pt x="81087" y="37394"/>
                    </a:cubicBezTo>
                    <a:cubicBezTo>
                      <a:pt x="85220" y="39742"/>
                      <a:pt x="85202" y="42109"/>
                      <a:pt x="87551" y="45058"/>
                    </a:cubicBezTo>
                    <a:cubicBezTo>
                      <a:pt x="89900" y="48008"/>
                      <a:pt x="89317" y="52705"/>
                      <a:pt x="85785" y="53288"/>
                    </a:cubicBezTo>
                    <a:cubicBezTo>
                      <a:pt x="82253" y="53871"/>
                      <a:pt x="80486" y="56820"/>
                      <a:pt x="79904" y="62719"/>
                    </a:cubicBezTo>
                    <a:cubicBezTo>
                      <a:pt x="79321" y="68617"/>
                      <a:pt x="69890" y="67416"/>
                      <a:pt x="61661" y="67416"/>
                    </a:cubicBezTo>
                    <a:cubicBezTo>
                      <a:pt x="53431" y="67416"/>
                      <a:pt x="45166" y="83911"/>
                      <a:pt x="38702" y="89209"/>
                    </a:cubicBezTo>
                    <a:cubicBezTo>
                      <a:pt x="32239" y="94507"/>
                      <a:pt x="29872" y="90975"/>
                      <a:pt x="23391" y="87443"/>
                    </a:cubicBezTo>
                    <a:cubicBezTo>
                      <a:pt x="18640" y="84847"/>
                      <a:pt x="8821" y="84794"/>
                      <a:pt x="3965" y="84935"/>
                    </a:cubicBezTo>
                    <a:lnTo>
                      <a:pt x="3965" y="84935"/>
                    </a:lnTo>
                    <a:cubicBezTo>
                      <a:pt x="3876" y="85306"/>
                      <a:pt x="3770" y="85712"/>
                      <a:pt x="3647" y="86136"/>
                    </a:cubicBezTo>
                    <a:lnTo>
                      <a:pt x="3647" y="86348"/>
                    </a:lnTo>
                    <a:cubicBezTo>
                      <a:pt x="3523" y="86737"/>
                      <a:pt x="3399" y="87143"/>
                      <a:pt x="3258" y="87567"/>
                    </a:cubicBezTo>
                    <a:cubicBezTo>
                      <a:pt x="3117" y="87991"/>
                      <a:pt x="3099" y="88026"/>
                      <a:pt x="3029" y="88273"/>
                    </a:cubicBezTo>
                    <a:cubicBezTo>
                      <a:pt x="2958" y="88520"/>
                      <a:pt x="2799" y="88909"/>
                      <a:pt x="2675" y="89262"/>
                    </a:cubicBezTo>
                    <a:cubicBezTo>
                      <a:pt x="2552" y="89615"/>
                      <a:pt x="2181" y="90551"/>
                      <a:pt x="1881" y="91275"/>
                    </a:cubicBezTo>
                    <a:cubicBezTo>
                      <a:pt x="4335" y="91664"/>
                      <a:pt x="2305" y="97262"/>
                      <a:pt x="3929" y="104238"/>
                    </a:cubicBezTo>
                    <a:cubicBezTo>
                      <a:pt x="5819" y="112468"/>
                      <a:pt x="750" y="111196"/>
                      <a:pt x="115" y="118790"/>
                    </a:cubicBezTo>
                    <a:cubicBezTo>
                      <a:pt x="-521" y="126384"/>
                      <a:pt x="1386" y="123223"/>
                      <a:pt x="8344" y="123223"/>
                    </a:cubicBezTo>
                    <a:cubicBezTo>
                      <a:pt x="15302" y="123223"/>
                      <a:pt x="18464" y="133342"/>
                      <a:pt x="24804" y="142843"/>
                    </a:cubicBezTo>
                    <a:cubicBezTo>
                      <a:pt x="30747" y="151738"/>
                      <a:pt x="36058" y="161038"/>
                      <a:pt x="40698" y="170676"/>
                    </a:cubicBezTo>
                    <a:cubicBezTo>
                      <a:pt x="46385" y="182067"/>
                      <a:pt x="56504" y="191568"/>
                      <a:pt x="62844" y="201052"/>
                    </a:cubicBezTo>
                    <a:cubicBezTo>
                      <a:pt x="69184" y="210536"/>
                      <a:pt x="69166" y="207392"/>
                      <a:pt x="69166" y="216240"/>
                    </a:cubicBezTo>
                    <a:cubicBezTo>
                      <a:pt x="69166" y="225088"/>
                      <a:pt x="70438" y="224470"/>
                      <a:pt x="74871" y="233335"/>
                    </a:cubicBezTo>
                    <a:cubicBezTo>
                      <a:pt x="79303" y="242200"/>
                      <a:pt x="81193" y="242165"/>
                      <a:pt x="90765" y="244090"/>
                    </a:cubicBezTo>
                    <a:cubicBezTo>
                      <a:pt x="100337" y="246015"/>
                      <a:pt x="104063" y="252920"/>
                      <a:pt x="107860" y="261168"/>
                    </a:cubicBezTo>
                    <a:cubicBezTo>
                      <a:pt x="111657" y="269415"/>
                      <a:pt x="116690" y="274466"/>
                      <a:pt x="119887" y="281424"/>
                    </a:cubicBezTo>
                    <a:cubicBezTo>
                      <a:pt x="123083" y="288382"/>
                      <a:pt x="124320" y="294086"/>
                      <a:pt x="121141" y="299791"/>
                    </a:cubicBezTo>
                    <a:cubicBezTo>
                      <a:pt x="117962" y="305495"/>
                      <a:pt x="119887" y="308003"/>
                      <a:pt x="122412" y="314979"/>
                    </a:cubicBezTo>
                    <a:cubicBezTo>
                      <a:pt x="124938" y="321955"/>
                      <a:pt x="123048" y="325716"/>
                      <a:pt x="124320" y="330167"/>
                    </a:cubicBezTo>
                    <a:cubicBezTo>
                      <a:pt x="125591" y="334617"/>
                      <a:pt x="131278" y="344083"/>
                      <a:pt x="135075" y="349770"/>
                    </a:cubicBezTo>
                    <a:cubicBezTo>
                      <a:pt x="138872" y="355456"/>
                      <a:pt x="141397" y="355474"/>
                      <a:pt x="150969" y="357364"/>
                    </a:cubicBezTo>
                    <a:cubicBezTo>
                      <a:pt x="160541" y="359253"/>
                      <a:pt x="165521" y="368136"/>
                      <a:pt x="170572" y="375024"/>
                    </a:cubicBezTo>
                    <a:cubicBezTo>
                      <a:pt x="176342" y="383217"/>
                      <a:pt x="180430" y="392473"/>
                      <a:pt x="182599" y="402256"/>
                    </a:cubicBezTo>
                    <a:cubicBezTo>
                      <a:pt x="184506" y="411740"/>
                      <a:pt x="196533" y="427563"/>
                      <a:pt x="204745" y="431978"/>
                    </a:cubicBezTo>
                    <a:cubicBezTo>
                      <a:pt x="212957" y="436393"/>
                      <a:pt x="212339" y="439043"/>
                      <a:pt x="213575" y="445276"/>
                    </a:cubicBezTo>
                    <a:cubicBezTo>
                      <a:pt x="214811" y="451511"/>
                      <a:pt x="216100" y="454107"/>
                      <a:pt x="222405" y="461171"/>
                    </a:cubicBezTo>
                    <a:cubicBezTo>
                      <a:pt x="224406" y="463489"/>
                      <a:pt x="225639" y="466370"/>
                      <a:pt x="225937" y="469418"/>
                    </a:cubicBezTo>
                    <a:cubicBezTo>
                      <a:pt x="230476" y="468464"/>
                      <a:pt x="236692" y="466628"/>
                      <a:pt x="236533" y="463820"/>
                    </a:cubicBezTo>
                    <a:cubicBezTo>
                      <a:pt x="236322" y="459405"/>
                      <a:pt x="230352" y="455219"/>
                      <a:pt x="233672" y="452341"/>
                    </a:cubicBezTo>
                    <a:cubicBezTo>
                      <a:pt x="236992" y="449462"/>
                      <a:pt x="239182" y="448155"/>
                      <a:pt x="239412" y="443740"/>
                    </a:cubicBezTo>
                    <a:cubicBezTo>
                      <a:pt x="239641" y="439325"/>
                      <a:pt x="242944" y="437771"/>
                      <a:pt x="246476" y="438654"/>
                    </a:cubicBezTo>
                    <a:cubicBezTo>
                      <a:pt x="250008" y="439537"/>
                      <a:pt x="250891" y="439325"/>
                      <a:pt x="251986" y="441744"/>
                    </a:cubicBezTo>
                    <a:cubicBezTo>
                      <a:pt x="253081" y="444164"/>
                      <a:pt x="254865" y="444393"/>
                      <a:pt x="257955" y="444393"/>
                    </a:cubicBezTo>
                    <a:cubicBezTo>
                      <a:pt x="261046" y="444393"/>
                      <a:pt x="263695" y="445065"/>
                      <a:pt x="265673" y="443069"/>
                    </a:cubicBezTo>
                    <a:cubicBezTo>
                      <a:pt x="267651" y="441073"/>
                      <a:pt x="272295" y="438883"/>
                      <a:pt x="275174" y="441532"/>
                    </a:cubicBezTo>
                    <a:cubicBezTo>
                      <a:pt x="278053" y="444182"/>
                      <a:pt x="315051" y="448879"/>
                      <a:pt x="324464" y="456544"/>
                    </a:cubicBezTo>
                    <a:cubicBezTo>
                      <a:pt x="333877" y="464208"/>
                      <a:pt x="339775" y="497745"/>
                      <a:pt x="352138" y="471838"/>
                    </a:cubicBezTo>
                    <a:cubicBezTo>
                      <a:pt x="364500" y="445930"/>
                      <a:pt x="363917" y="442998"/>
                      <a:pt x="382743" y="433585"/>
                    </a:cubicBezTo>
                    <a:cubicBezTo>
                      <a:pt x="401569" y="424172"/>
                      <a:pt x="484396" y="397876"/>
                      <a:pt x="484396" y="397876"/>
                    </a:cubicBezTo>
                    <a:cubicBezTo>
                      <a:pt x="484656" y="397780"/>
                      <a:pt x="484931" y="397732"/>
                      <a:pt x="485208" y="397735"/>
                    </a:cubicBezTo>
                    <a:lnTo>
                      <a:pt x="485208" y="397735"/>
                    </a:lnTo>
                    <a:cubicBezTo>
                      <a:pt x="485208" y="397735"/>
                      <a:pt x="524661" y="382441"/>
                      <a:pt x="531125" y="380958"/>
                    </a:cubicBezTo>
                    <a:cubicBezTo>
                      <a:pt x="537589" y="379474"/>
                      <a:pt x="568812" y="370662"/>
                      <a:pt x="571161" y="362132"/>
                    </a:cubicBezTo>
                    <a:cubicBezTo>
                      <a:pt x="573510" y="353602"/>
                      <a:pt x="574993" y="345937"/>
                      <a:pt x="577642" y="342988"/>
                    </a:cubicBezTo>
                    <a:cubicBezTo>
                      <a:pt x="580291" y="340039"/>
                      <a:pt x="579691" y="326511"/>
                      <a:pt x="583823" y="323562"/>
                    </a:cubicBezTo>
                    <a:cubicBezTo>
                      <a:pt x="587956" y="320612"/>
                      <a:pt x="588821" y="311782"/>
                      <a:pt x="587938" y="307967"/>
                    </a:cubicBezTo>
                    <a:cubicBezTo>
                      <a:pt x="587055" y="304153"/>
                      <a:pt x="578808" y="297071"/>
                      <a:pt x="577925" y="293839"/>
                    </a:cubicBezTo>
                    <a:cubicBezTo>
                      <a:pt x="577843" y="293486"/>
                      <a:pt x="577737" y="293115"/>
                      <a:pt x="577607" y="292727"/>
                    </a:cubicBezTo>
                    <a:cubicBezTo>
                      <a:pt x="577519" y="292391"/>
                      <a:pt x="577413" y="292038"/>
                      <a:pt x="577324" y="291667"/>
                    </a:cubicBezTo>
                    <a:lnTo>
                      <a:pt x="577324" y="291490"/>
                    </a:lnTo>
                    <a:cubicBezTo>
                      <a:pt x="577236" y="291102"/>
                      <a:pt x="577130" y="290714"/>
                      <a:pt x="577060" y="290289"/>
                    </a:cubicBezTo>
                    <a:cubicBezTo>
                      <a:pt x="577052" y="290249"/>
                      <a:pt x="577052" y="290207"/>
                      <a:pt x="577060" y="290166"/>
                    </a:cubicBezTo>
                    <a:cubicBezTo>
                      <a:pt x="576971" y="289724"/>
                      <a:pt x="576901" y="289265"/>
                      <a:pt x="576830" y="288753"/>
                    </a:cubicBezTo>
                    <a:lnTo>
                      <a:pt x="576830" y="288753"/>
                    </a:lnTo>
                    <a:cubicBezTo>
                      <a:pt x="566993" y="288064"/>
                      <a:pt x="547337" y="286775"/>
                      <a:pt x="542675" y="286775"/>
                    </a:cubicBezTo>
                    <a:cubicBezTo>
                      <a:pt x="536794" y="286775"/>
                      <a:pt x="532379" y="282660"/>
                      <a:pt x="526498" y="281177"/>
                    </a:cubicBezTo>
                    <a:cubicBezTo>
                      <a:pt x="520617" y="279693"/>
                      <a:pt x="514419" y="281777"/>
                      <a:pt x="507072" y="282660"/>
                    </a:cubicBezTo>
                    <a:cubicBezTo>
                      <a:pt x="499725" y="283543"/>
                      <a:pt x="496758" y="276762"/>
                      <a:pt x="494709" y="274113"/>
                    </a:cubicBezTo>
                    <a:cubicBezTo>
                      <a:pt x="492661" y="271464"/>
                      <a:pt x="487045" y="264700"/>
                      <a:pt x="484113" y="260868"/>
                    </a:cubicBezTo>
                    <a:cubicBezTo>
                      <a:pt x="482648" y="258978"/>
                      <a:pt x="481976" y="254598"/>
                      <a:pt x="481676" y="250677"/>
                    </a:cubicBezTo>
                    <a:cubicBezTo>
                      <a:pt x="479327" y="248293"/>
                      <a:pt x="477597" y="243613"/>
                      <a:pt x="475018" y="241017"/>
                    </a:cubicBezTo>
                    <a:cubicBezTo>
                      <a:pt x="470603" y="236585"/>
                      <a:pt x="468060" y="233423"/>
                      <a:pt x="469332" y="228991"/>
                    </a:cubicBezTo>
                    <a:cubicBezTo>
                      <a:pt x="469332" y="228761"/>
                      <a:pt x="469455" y="228496"/>
                      <a:pt x="469508" y="228249"/>
                    </a:cubicBezTo>
                    <a:cubicBezTo>
                      <a:pt x="467000" y="228620"/>
                      <a:pt x="465888" y="229874"/>
                      <a:pt x="462921" y="231004"/>
                    </a:cubicBezTo>
                    <a:cubicBezTo>
                      <a:pt x="459389" y="232328"/>
                      <a:pt x="458276" y="231216"/>
                      <a:pt x="456298" y="230562"/>
                    </a:cubicBezTo>
                    <a:cubicBezTo>
                      <a:pt x="454320" y="229909"/>
                      <a:pt x="452095" y="225264"/>
                      <a:pt x="451654" y="223498"/>
                    </a:cubicBezTo>
                    <a:cubicBezTo>
                      <a:pt x="451212" y="221732"/>
                      <a:pt x="449234" y="220849"/>
                      <a:pt x="447910" y="219737"/>
                    </a:cubicBezTo>
                    <a:cubicBezTo>
                      <a:pt x="447233" y="218797"/>
                      <a:pt x="446936" y="217636"/>
                      <a:pt x="447080" y="216487"/>
                    </a:cubicBezTo>
                    <a:cubicBezTo>
                      <a:pt x="445861" y="216293"/>
                      <a:pt x="444696" y="215021"/>
                      <a:pt x="444007" y="212531"/>
                    </a:cubicBezTo>
                    <a:cubicBezTo>
                      <a:pt x="442351" y="204785"/>
                      <a:pt x="438378" y="197727"/>
                      <a:pt x="432616" y="192293"/>
                    </a:cubicBezTo>
                    <a:cubicBezTo>
                      <a:pt x="425022" y="184699"/>
                      <a:pt x="432616" y="177105"/>
                      <a:pt x="430726" y="166349"/>
                    </a:cubicBezTo>
                    <a:cubicBezTo>
                      <a:pt x="428836" y="155594"/>
                      <a:pt x="421225" y="153687"/>
                      <a:pt x="416174" y="151780"/>
                    </a:cubicBezTo>
                    <a:cubicBezTo>
                      <a:pt x="411123" y="149872"/>
                      <a:pt x="407344" y="144821"/>
                      <a:pt x="400280" y="141025"/>
                    </a:cubicBezTo>
                    <a:cubicBezTo>
                      <a:pt x="393216" y="137228"/>
                      <a:pt x="392050" y="126473"/>
                      <a:pt x="390779" y="116989"/>
                    </a:cubicBezTo>
                    <a:cubicBezTo>
                      <a:pt x="390551" y="114213"/>
                      <a:pt x="389465" y="111578"/>
                      <a:pt x="387670" y="109448"/>
                    </a:cubicBezTo>
                    <a:cubicBezTo>
                      <a:pt x="385215" y="112115"/>
                      <a:pt x="381366" y="112132"/>
                      <a:pt x="376067" y="11213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950C1520-062A-41BB-A288-16310ED035E4}"/>
                  </a:ext>
                </a:extLst>
              </p:cNvPr>
              <p:cNvSpPr/>
              <p:nvPr/>
            </p:nvSpPr>
            <p:spPr>
              <a:xfrm>
                <a:off x="6930422" y="4100352"/>
                <a:ext cx="15547" cy="18057"/>
              </a:xfrm>
              <a:custGeom>
                <a:avLst/>
                <a:gdLst>
                  <a:gd name="connsiteX0" fmla="*/ 10889 w 15547"/>
                  <a:gd name="connsiteY0" fmla="*/ 9439 h 18057"/>
                  <a:gd name="connsiteX1" fmla="*/ 8823 w 15547"/>
                  <a:gd name="connsiteY1" fmla="*/ 5642 h 18057"/>
                  <a:gd name="connsiteX2" fmla="*/ 4002 w 15547"/>
                  <a:gd name="connsiteY2" fmla="*/ 9 h 18057"/>
                  <a:gd name="connsiteX3" fmla="*/ 3702 w 15547"/>
                  <a:gd name="connsiteY3" fmla="*/ 5854 h 18057"/>
                  <a:gd name="connsiteX4" fmla="*/ 417 w 15547"/>
                  <a:gd name="connsiteY4" fmla="*/ 7620 h 18057"/>
                  <a:gd name="connsiteX5" fmla="*/ 2571 w 15547"/>
                  <a:gd name="connsiteY5" fmla="*/ 11841 h 18057"/>
                  <a:gd name="connsiteX6" fmla="*/ 9335 w 15547"/>
                  <a:gd name="connsiteY6" fmla="*/ 15532 h 18057"/>
                  <a:gd name="connsiteX7" fmla="*/ 15287 w 15547"/>
                  <a:gd name="connsiteY7" fmla="*/ 17174 h 18057"/>
                  <a:gd name="connsiteX8" fmla="*/ 10889 w 15547"/>
                  <a:gd name="connsiteY8" fmla="*/ 9439 h 18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547" h="18057">
                    <a:moveTo>
                      <a:pt x="10889" y="9439"/>
                    </a:moveTo>
                    <a:cubicBezTo>
                      <a:pt x="9789" y="8445"/>
                      <a:pt x="9060" y="7106"/>
                      <a:pt x="8823" y="5642"/>
                    </a:cubicBezTo>
                    <a:cubicBezTo>
                      <a:pt x="8717" y="3593"/>
                      <a:pt x="5539" y="-203"/>
                      <a:pt x="4002" y="9"/>
                    </a:cubicBezTo>
                    <a:cubicBezTo>
                      <a:pt x="2465" y="220"/>
                      <a:pt x="3896" y="4830"/>
                      <a:pt x="3702" y="5854"/>
                    </a:cubicBezTo>
                    <a:cubicBezTo>
                      <a:pt x="3507" y="6878"/>
                      <a:pt x="1441" y="6878"/>
                      <a:pt x="417" y="7620"/>
                    </a:cubicBezTo>
                    <a:cubicBezTo>
                      <a:pt x="-608" y="8362"/>
                      <a:pt x="311" y="11011"/>
                      <a:pt x="2571" y="11841"/>
                    </a:cubicBezTo>
                    <a:cubicBezTo>
                      <a:pt x="5039" y="12633"/>
                      <a:pt x="7334" y="13885"/>
                      <a:pt x="9335" y="15532"/>
                    </a:cubicBezTo>
                    <a:cubicBezTo>
                      <a:pt x="11295" y="17298"/>
                      <a:pt x="15093" y="19223"/>
                      <a:pt x="15287" y="17174"/>
                    </a:cubicBezTo>
                    <a:cubicBezTo>
                      <a:pt x="15481" y="15126"/>
                      <a:pt x="16806" y="13748"/>
                      <a:pt x="10889" y="943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B8DCFEEB-3050-4DBD-B38C-8A67BAEB271C}"/>
                  </a:ext>
                </a:extLst>
              </p:cNvPr>
              <p:cNvSpPr/>
              <p:nvPr/>
            </p:nvSpPr>
            <p:spPr>
              <a:xfrm>
                <a:off x="9304989" y="3603773"/>
                <a:ext cx="22261" cy="13168"/>
              </a:xfrm>
              <a:custGeom>
                <a:avLst/>
                <a:gdLst>
                  <a:gd name="connsiteX0" fmla="*/ 11653 w 22261"/>
                  <a:gd name="connsiteY0" fmla="*/ 3971 h 13168"/>
                  <a:gd name="connsiteX1" fmla="*/ 1728 w 22261"/>
                  <a:gd name="connsiteY1" fmla="*/ 4430 h 13168"/>
                  <a:gd name="connsiteX2" fmla="*/ 6938 w 22261"/>
                  <a:gd name="connsiteY2" fmla="*/ 12942 h 13168"/>
                  <a:gd name="connsiteX3" fmla="*/ 18276 w 22261"/>
                  <a:gd name="connsiteY3" fmla="*/ 10099 h 13168"/>
                  <a:gd name="connsiteX4" fmla="*/ 21101 w 22261"/>
                  <a:gd name="connsiteY4" fmla="*/ 2540 h 13168"/>
                  <a:gd name="connsiteX5" fmla="*/ 11653 w 22261"/>
                  <a:gd name="connsiteY5" fmla="*/ 3971 h 13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261" h="13168">
                    <a:moveTo>
                      <a:pt x="11653" y="3971"/>
                    </a:moveTo>
                    <a:cubicBezTo>
                      <a:pt x="11653" y="3971"/>
                      <a:pt x="4589" y="3494"/>
                      <a:pt x="1728" y="4430"/>
                    </a:cubicBezTo>
                    <a:cubicBezTo>
                      <a:pt x="-1133" y="5366"/>
                      <a:pt x="-1098" y="12465"/>
                      <a:pt x="6938" y="12942"/>
                    </a:cubicBezTo>
                    <a:cubicBezTo>
                      <a:pt x="14973" y="13419"/>
                      <a:pt x="16845" y="13419"/>
                      <a:pt x="18276" y="10099"/>
                    </a:cubicBezTo>
                    <a:cubicBezTo>
                      <a:pt x="19706" y="6779"/>
                      <a:pt x="24422" y="6320"/>
                      <a:pt x="21101" y="2540"/>
                    </a:cubicBezTo>
                    <a:cubicBezTo>
                      <a:pt x="17781" y="-1239"/>
                      <a:pt x="14496" y="-833"/>
                      <a:pt x="11653" y="397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F6CB9D1E-F9FF-4FA4-B66F-1D640232399E}"/>
                  </a:ext>
                </a:extLst>
              </p:cNvPr>
              <p:cNvSpPr/>
              <p:nvPr/>
            </p:nvSpPr>
            <p:spPr>
              <a:xfrm>
                <a:off x="9391665" y="3567341"/>
                <a:ext cx="7484" cy="14798"/>
              </a:xfrm>
              <a:custGeom>
                <a:avLst/>
                <a:gdLst>
                  <a:gd name="connsiteX0" fmla="*/ 6709 w 7484"/>
                  <a:gd name="connsiteY0" fmla="*/ 10627 h 14798"/>
                  <a:gd name="connsiteX1" fmla="*/ 2929 w 7484"/>
                  <a:gd name="connsiteY1" fmla="*/ 3069 h 14798"/>
                  <a:gd name="connsiteX2" fmla="*/ 563 w 7484"/>
                  <a:gd name="connsiteY2" fmla="*/ 11104 h 14798"/>
                  <a:gd name="connsiteX3" fmla="*/ 6709 w 7484"/>
                  <a:gd name="connsiteY3" fmla="*/ 10627 h 14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84" h="14798">
                    <a:moveTo>
                      <a:pt x="6709" y="10627"/>
                    </a:moveTo>
                    <a:cubicBezTo>
                      <a:pt x="6709" y="5912"/>
                      <a:pt x="10029" y="-5426"/>
                      <a:pt x="2929" y="3069"/>
                    </a:cubicBezTo>
                    <a:cubicBezTo>
                      <a:pt x="271" y="4800"/>
                      <a:pt x="-733" y="8208"/>
                      <a:pt x="563" y="11104"/>
                    </a:cubicBezTo>
                    <a:cubicBezTo>
                      <a:pt x="2453" y="16773"/>
                      <a:pt x="6709" y="15360"/>
                      <a:pt x="6709" y="1062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D8DFA0BA-83AC-44FF-8D58-C7BB3A48D0EF}"/>
                  </a:ext>
                </a:extLst>
              </p:cNvPr>
              <p:cNvSpPr/>
              <p:nvPr/>
            </p:nvSpPr>
            <p:spPr>
              <a:xfrm>
                <a:off x="9305074" y="3442302"/>
                <a:ext cx="95862" cy="136999"/>
              </a:xfrm>
              <a:custGeom>
                <a:avLst/>
                <a:gdLst>
                  <a:gd name="connsiteX0" fmla="*/ 55949 w 95862"/>
                  <a:gd name="connsiteY0" fmla="*/ 9289 h 136999"/>
                  <a:gd name="connsiteX1" fmla="*/ 35692 w 95862"/>
                  <a:gd name="connsiteY1" fmla="*/ 9289 h 136999"/>
                  <a:gd name="connsiteX2" fmla="*/ 16566 w 95862"/>
                  <a:gd name="connsiteY2" fmla="*/ 22799 h 136999"/>
                  <a:gd name="connsiteX3" fmla="*/ 12416 w 95862"/>
                  <a:gd name="connsiteY3" fmla="*/ 30870 h 136999"/>
                  <a:gd name="connsiteX4" fmla="*/ 15948 w 95862"/>
                  <a:gd name="connsiteY4" fmla="*/ 48248 h 136999"/>
                  <a:gd name="connsiteX5" fmla="*/ 7118 w 95862"/>
                  <a:gd name="connsiteY5" fmla="*/ 56478 h 136999"/>
                  <a:gd name="connsiteX6" fmla="*/ 7118 w 95862"/>
                  <a:gd name="connsiteY6" fmla="*/ 65308 h 136999"/>
                  <a:gd name="connsiteX7" fmla="*/ 12186 w 95862"/>
                  <a:gd name="connsiteY7" fmla="*/ 86200 h 136999"/>
                  <a:gd name="connsiteX8" fmla="*/ 5228 w 95862"/>
                  <a:gd name="connsiteY8" fmla="*/ 105821 h 136999"/>
                  <a:gd name="connsiteX9" fmla="*/ 6482 w 95862"/>
                  <a:gd name="connsiteY9" fmla="*/ 119737 h 136999"/>
                  <a:gd name="connsiteX10" fmla="*/ 1431 w 95862"/>
                  <a:gd name="connsiteY10" fmla="*/ 132399 h 136999"/>
                  <a:gd name="connsiteX11" fmla="*/ 13441 w 95862"/>
                  <a:gd name="connsiteY11" fmla="*/ 133017 h 136999"/>
                  <a:gd name="connsiteX12" fmla="*/ 33696 w 95862"/>
                  <a:gd name="connsiteY12" fmla="*/ 133653 h 136999"/>
                  <a:gd name="connsiteX13" fmla="*/ 49591 w 95862"/>
                  <a:gd name="connsiteY13" fmla="*/ 122262 h 136999"/>
                  <a:gd name="connsiteX14" fmla="*/ 69847 w 95862"/>
                  <a:gd name="connsiteY14" fmla="*/ 120373 h 136999"/>
                  <a:gd name="connsiteX15" fmla="*/ 86925 w 95862"/>
                  <a:gd name="connsiteY15" fmla="*/ 109618 h 136999"/>
                  <a:gd name="connsiteX16" fmla="*/ 94518 w 95862"/>
                  <a:gd name="connsiteY16" fmla="*/ 84293 h 136999"/>
                  <a:gd name="connsiteX17" fmla="*/ 92629 w 95862"/>
                  <a:gd name="connsiteY17" fmla="*/ 53281 h 136999"/>
                  <a:gd name="connsiteX18" fmla="*/ 77441 w 95862"/>
                  <a:gd name="connsiteY18" fmla="*/ 29245 h 136999"/>
                  <a:gd name="connsiteX19" fmla="*/ 64779 w 95862"/>
                  <a:gd name="connsiteY19" fmla="*/ 3921 h 136999"/>
                  <a:gd name="connsiteX20" fmla="*/ 63013 w 95862"/>
                  <a:gd name="connsiteY20" fmla="*/ 0 h 136999"/>
                  <a:gd name="connsiteX21" fmla="*/ 55949 w 95862"/>
                  <a:gd name="connsiteY21" fmla="*/ 9289 h 136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5862" h="136999">
                    <a:moveTo>
                      <a:pt x="55949" y="9289"/>
                    </a:moveTo>
                    <a:cubicBezTo>
                      <a:pt x="52575" y="14923"/>
                      <a:pt x="44134" y="10419"/>
                      <a:pt x="35692" y="9289"/>
                    </a:cubicBezTo>
                    <a:cubicBezTo>
                      <a:pt x="27251" y="8159"/>
                      <a:pt x="20505" y="16035"/>
                      <a:pt x="16566" y="22799"/>
                    </a:cubicBezTo>
                    <a:cubicBezTo>
                      <a:pt x="14800" y="25749"/>
                      <a:pt x="13458" y="28592"/>
                      <a:pt x="12416" y="30870"/>
                    </a:cubicBezTo>
                    <a:cubicBezTo>
                      <a:pt x="14005" y="34632"/>
                      <a:pt x="14005" y="40318"/>
                      <a:pt x="15948" y="48248"/>
                    </a:cubicBezTo>
                    <a:cubicBezTo>
                      <a:pt x="19109" y="60893"/>
                      <a:pt x="15312" y="55206"/>
                      <a:pt x="7118" y="56478"/>
                    </a:cubicBezTo>
                    <a:cubicBezTo>
                      <a:pt x="-1077" y="57749"/>
                      <a:pt x="2703" y="61529"/>
                      <a:pt x="7118" y="65308"/>
                    </a:cubicBezTo>
                    <a:cubicBezTo>
                      <a:pt x="11533" y="69087"/>
                      <a:pt x="9025" y="73538"/>
                      <a:pt x="12186" y="86200"/>
                    </a:cubicBezTo>
                    <a:cubicBezTo>
                      <a:pt x="15347" y="98862"/>
                      <a:pt x="9643" y="99481"/>
                      <a:pt x="5228" y="105821"/>
                    </a:cubicBezTo>
                    <a:cubicBezTo>
                      <a:pt x="813" y="112161"/>
                      <a:pt x="3321" y="112143"/>
                      <a:pt x="6482" y="119737"/>
                    </a:cubicBezTo>
                    <a:cubicBezTo>
                      <a:pt x="9643" y="127331"/>
                      <a:pt x="5846" y="126695"/>
                      <a:pt x="1431" y="132399"/>
                    </a:cubicBezTo>
                    <a:cubicBezTo>
                      <a:pt x="-2984" y="138104"/>
                      <a:pt x="3321" y="138722"/>
                      <a:pt x="13441" y="133017"/>
                    </a:cubicBezTo>
                    <a:cubicBezTo>
                      <a:pt x="23560" y="127313"/>
                      <a:pt x="26103" y="138722"/>
                      <a:pt x="33696" y="133653"/>
                    </a:cubicBezTo>
                    <a:cubicBezTo>
                      <a:pt x="41291" y="128585"/>
                      <a:pt x="42527" y="124823"/>
                      <a:pt x="49591" y="122262"/>
                    </a:cubicBezTo>
                    <a:cubicBezTo>
                      <a:pt x="56655" y="119701"/>
                      <a:pt x="59075" y="125424"/>
                      <a:pt x="69847" y="120373"/>
                    </a:cubicBezTo>
                    <a:cubicBezTo>
                      <a:pt x="80620" y="115322"/>
                      <a:pt x="74263" y="112143"/>
                      <a:pt x="86925" y="109618"/>
                    </a:cubicBezTo>
                    <a:cubicBezTo>
                      <a:pt x="99587" y="107092"/>
                      <a:pt x="91357" y="96955"/>
                      <a:pt x="94518" y="84293"/>
                    </a:cubicBezTo>
                    <a:cubicBezTo>
                      <a:pt x="97680" y="71630"/>
                      <a:pt x="94518" y="61511"/>
                      <a:pt x="92629" y="53281"/>
                    </a:cubicBezTo>
                    <a:cubicBezTo>
                      <a:pt x="90740" y="45051"/>
                      <a:pt x="85565" y="40000"/>
                      <a:pt x="77441" y="29245"/>
                    </a:cubicBezTo>
                    <a:cubicBezTo>
                      <a:pt x="69317" y="18490"/>
                      <a:pt x="67940" y="14058"/>
                      <a:pt x="64779" y="3921"/>
                    </a:cubicBezTo>
                    <a:cubicBezTo>
                      <a:pt x="64337" y="2552"/>
                      <a:pt x="63745" y="1237"/>
                      <a:pt x="63013" y="0"/>
                    </a:cubicBezTo>
                    <a:cubicBezTo>
                      <a:pt x="60222" y="2119"/>
                      <a:pt x="58368" y="5227"/>
                      <a:pt x="55949" y="928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13BE6234-9771-47DD-98F2-800307C63E94}"/>
                  </a:ext>
                </a:extLst>
              </p:cNvPr>
              <p:cNvSpPr/>
              <p:nvPr/>
            </p:nvSpPr>
            <p:spPr>
              <a:xfrm>
                <a:off x="9248950" y="3295760"/>
                <a:ext cx="182113" cy="177553"/>
              </a:xfrm>
              <a:custGeom>
                <a:avLst/>
                <a:gdLst>
                  <a:gd name="connsiteX0" fmla="*/ 177397 w 182113"/>
                  <a:gd name="connsiteY0" fmla="*/ 12641 h 177553"/>
                  <a:gd name="connsiteX1" fmla="*/ 177397 w 182113"/>
                  <a:gd name="connsiteY1" fmla="*/ 12641 h 177553"/>
                  <a:gd name="connsiteX2" fmla="*/ 175402 w 182113"/>
                  <a:gd name="connsiteY2" fmla="*/ 13242 h 177553"/>
                  <a:gd name="connsiteX3" fmla="*/ 175155 w 182113"/>
                  <a:gd name="connsiteY3" fmla="*/ 13242 h 177553"/>
                  <a:gd name="connsiteX4" fmla="*/ 174378 w 182113"/>
                  <a:gd name="connsiteY4" fmla="*/ 13242 h 177553"/>
                  <a:gd name="connsiteX5" fmla="*/ 173371 w 182113"/>
                  <a:gd name="connsiteY5" fmla="*/ 12871 h 177553"/>
                  <a:gd name="connsiteX6" fmla="*/ 170722 w 182113"/>
                  <a:gd name="connsiteY6" fmla="*/ 5507 h 177553"/>
                  <a:gd name="connsiteX7" fmla="*/ 161292 w 182113"/>
                  <a:gd name="connsiteY7" fmla="*/ 209 h 177553"/>
                  <a:gd name="connsiteX8" fmla="*/ 158643 w 182113"/>
                  <a:gd name="connsiteY8" fmla="*/ 7573 h 177553"/>
                  <a:gd name="connsiteX9" fmla="*/ 154828 w 182113"/>
                  <a:gd name="connsiteY9" fmla="*/ 14054 h 177553"/>
                  <a:gd name="connsiteX10" fmla="*/ 146581 w 182113"/>
                  <a:gd name="connsiteY10" fmla="*/ 20518 h 177553"/>
                  <a:gd name="connsiteX11" fmla="*/ 139216 w 182113"/>
                  <a:gd name="connsiteY11" fmla="*/ 28765 h 177553"/>
                  <a:gd name="connsiteX12" fmla="*/ 117741 w 182113"/>
                  <a:gd name="connsiteY12" fmla="*/ 33481 h 177553"/>
                  <a:gd name="connsiteX13" fmla="*/ 109494 w 182113"/>
                  <a:gd name="connsiteY13" fmla="*/ 38779 h 177553"/>
                  <a:gd name="connsiteX14" fmla="*/ 112143 w 182113"/>
                  <a:gd name="connsiteY14" fmla="*/ 47609 h 177553"/>
                  <a:gd name="connsiteX15" fmla="*/ 112443 w 182113"/>
                  <a:gd name="connsiteY15" fmla="*/ 53490 h 177553"/>
                  <a:gd name="connsiteX16" fmla="*/ 104196 w 182113"/>
                  <a:gd name="connsiteY16" fmla="*/ 55256 h 177553"/>
                  <a:gd name="connsiteX17" fmla="*/ 92134 w 182113"/>
                  <a:gd name="connsiteY17" fmla="*/ 54373 h 177553"/>
                  <a:gd name="connsiteX18" fmla="*/ 81820 w 182113"/>
                  <a:gd name="connsiteY18" fmla="*/ 48192 h 177553"/>
                  <a:gd name="connsiteX19" fmla="*/ 75939 w 182113"/>
                  <a:gd name="connsiteY19" fmla="*/ 41127 h 177553"/>
                  <a:gd name="connsiteX20" fmla="*/ 67992 w 182113"/>
                  <a:gd name="connsiteY20" fmla="*/ 48492 h 177553"/>
                  <a:gd name="connsiteX21" fmla="*/ 58862 w 182113"/>
                  <a:gd name="connsiteY21" fmla="*/ 63503 h 177553"/>
                  <a:gd name="connsiteX22" fmla="*/ 46500 w 182113"/>
                  <a:gd name="connsiteY22" fmla="*/ 71450 h 177553"/>
                  <a:gd name="connsiteX23" fmla="*/ 38853 w 182113"/>
                  <a:gd name="connsiteY23" fmla="*/ 77914 h 177553"/>
                  <a:gd name="connsiteX24" fmla="*/ 26791 w 182113"/>
                  <a:gd name="connsiteY24" fmla="*/ 82930 h 177553"/>
                  <a:gd name="connsiteX25" fmla="*/ 7064 w 182113"/>
                  <a:gd name="connsiteY25" fmla="*/ 94108 h 177553"/>
                  <a:gd name="connsiteX26" fmla="*/ 0 w 182113"/>
                  <a:gd name="connsiteY26" fmla="*/ 105853 h 177553"/>
                  <a:gd name="connsiteX27" fmla="*/ 21563 w 182113"/>
                  <a:gd name="connsiteY27" fmla="*/ 113217 h 177553"/>
                  <a:gd name="connsiteX28" fmla="*/ 33590 w 182113"/>
                  <a:gd name="connsiteY28" fmla="*/ 122718 h 177553"/>
                  <a:gd name="connsiteX29" fmla="*/ 31064 w 182113"/>
                  <a:gd name="connsiteY29" fmla="*/ 138613 h 177553"/>
                  <a:gd name="connsiteX30" fmla="*/ 20945 w 182113"/>
                  <a:gd name="connsiteY30" fmla="*/ 152529 h 177553"/>
                  <a:gd name="connsiteX31" fmla="*/ 25360 w 182113"/>
                  <a:gd name="connsiteY31" fmla="*/ 170878 h 177553"/>
                  <a:gd name="connsiteX32" fmla="*/ 38659 w 182113"/>
                  <a:gd name="connsiteY32" fmla="*/ 171514 h 177553"/>
                  <a:gd name="connsiteX33" fmla="*/ 63383 w 182113"/>
                  <a:gd name="connsiteY33" fmla="*/ 172785 h 177553"/>
                  <a:gd name="connsiteX34" fmla="*/ 68681 w 182113"/>
                  <a:gd name="connsiteY34" fmla="*/ 177553 h 177553"/>
                  <a:gd name="connsiteX35" fmla="*/ 72831 w 182113"/>
                  <a:gd name="connsiteY35" fmla="*/ 169483 h 177553"/>
                  <a:gd name="connsiteX36" fmla="*/ 91957 w 182113"/>
                  <a:gd name="connsiteY36" fmla="*/ 155973 h 177553"/>
                  <a:gd name="connsiteX37" fmla="*/ 112214 w 182113"/>
                  <a:gd name="connsiteY37" fmla="*/ 155973 h 177553"/>
                  <a:gd name="connsiteX38" fmla="*/ 119278 w 182113"/>
                  <a:gd name="connsiteY38" fmla="*/ 146701 h 177553"/>
                  <a:gd name="connsiteX39" fmla="*/ 97008 w 182113"/>
                  <a:gd name="connsiteY39" fmla="*/ 130383 h 177553"/>
                  <a:gd name="connsiteX40" fmla="*/ 103948 w 182113"/>
                  <a:gd name="connsiteY40" fmla="*/ 106965 h 177553"/>
                  <a:gd name="connsiteX41" fmla="*/ 119843 w 182113"/>
                  <a:gd name="connsiteY41" fmla="*/ 94303 h 177553"/>
                  <a:gd name="connsiteX42" fmla="*/ 144567 w 182113"/>
                  <a:gd name="connsiteY42" fmla="*/ 79115 h 177553"/>
                  <a:gd name="connsiteX43" fmla="*/ 156594 w 182113"/>
                  <a:gd name="connsiteY43" fmla="*/ 62673 h 177553"/>
                  <a:gd name="connsiteX44" fmla="*/ 159120 w 182113"/>
                  <a:gd name="connsiteY44" fmla="*/ 41781 h 177553"/>
                  <a:gd name="connsiteX45" fmla="*/ 181901 w 182113"/>
                  <a:gd name="connsiteY45" fmla="*/ 20271 h 177553"/>
                  <a:gd name="connsiteX46" fmla="*/ 182113 w 182113"/>
                  <a:gd name="connsiteY46" fmla="*/ 19935 h 177553"/>
                  <a:gd name="connsiteX47" fmla="*/ 178952 w 182113"/>
                  <a:gd name="connsiteY47" fmla="*/ 15891 h 177553"/>
                  <a:gd name="connsiteX48" fmla="*/ 177398 w 182113"/>
                  <a:gd name="connsiteY48" fmla="*/ 12641 h 177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82113" h="177553">
                    <a:moveTo>
                      <a:pt x="177397" y="12641"/>
                    </a:moveTo>
                    <a:lnTo>
                      <a:pt x="177397" y="12641"/>
                    </a:lnTo>
                    <a:cubicBezTo>
                      <a:pt x="176787" y="12992"/>
                      <a:pt x="176104" y="13197"/>
                      <a:pt x="175402" y="13242"/>
                    </a:cubicBezTo>
                    <a:lnTo>
                      <a:pt x="175155" y="13242"/>
                    </a:lnTo>
                    <a:cubicBezTo>
                      <a:pt x="174897" y="13278"/>
                      <a:pt x="174635" y="13278"/>
                      <a:pt x="174378" y="13242"/>
                    </a:cubicBezTo>
                    <a:cubicBezTo>
                      <a:pt x="174025" y="13170"/>
                      <a:pt x="173686" y="13045"/>
                      <a:pt x="173371" y="12871"/>
                    </a:cubicBezTo>
                    <a:cubicBezTo>
                      <a:pt x="170722" y="11405"/>
                      <a:pt x="171005" y="7855"/>
                      <a:pt x="170722" y="5507"/>
                    </a:cubicBezTo>
                    <a:cubicBezTo>
                      <a:pt x="170439" y="3158"/>
                      <a:pt x="165424" y="-975"/>
                      <a:pt x="161292" y="209"/>
                    </a:cubicBezTo>
                    <a:cubicBezTo>
                      <a:pt x="157159" y="1392"/>
                      <a:pt x="162175" y="5807"/>
                      <a:pt x="158643" y="7573"/>
                    </a:cubicBezTo>
                    <a:cubicBezTo>
                      <a:pt x="155111" y="9339"/>
                      <a:pt x="154828" y="10222"/>
                      <a:pt x="154828" y="14054"/>
                    </a:cubicBezTo>
                    <a:cubicBezTo>
                      <a:pt x="154828" y="17886"/>
                      <a:pt x="150113" y="20518"/>
                      <a:pt x="146581" y="20518"/>
                    </a:cubicBezTo>
                    <a:cubicBezTo>
                      <a:pt x="143049" y="20518"/>
                      <a:pt x="140982" y="25233"/>
                      <a:pt x="139216" y="28765"/>
                    </a:cubicBezTo>
                    <a:cubicBezTo>
                      <a:pt x="137450" y="32297"/>
                      <a:pt x="125688" y="34063"/>
                      <a:pt x="117741" y="33481"/>
                    </a:cubicBezTo>
                    <a:cubicBezTo>
                      <a:pt x="109794" y="32898"/>
                      <a:pt x="106262" y="35829"/>
                      <a:pt x="109494" y="38779"/>
                    </a:cubicBezTo>
                    <a:cubicBezTo>
                      <a:pt x="112726" y="41728"/>
                      <a:pt x="110077" y="46125"/>
                      <a:pt x="112143" y="47609"/>
                    </a:cubicBezTo>
                    <a:cubicBezTo>
                      <a:pt x="114209" y="49092"/>
                      <a:pt x="115092" y="52907"/>
                      <a:pt x="112443" y="53490"/>
                    </a:cubicBezTo>
                    <a:cubicBezTo>
                      <a:pt x="109794" y="54073"/>
                      <a:pt x="105962" y="52907"/>
                      <a:pt x="104196" y="55256"/>
                    </a:cubicBezTo>
                    <a:cubicBezTo>
                      <a:pt x="102430" y="57605"/>
                      <a:pt x="94483" y="57322"/>
                      <a:pt x="92134" y="54373"/>
                    </a:cubicBezTo>
                    <a:cubicBezTo>
                      <a:pt x="89785" y="51424"/>
                      <a:pt x="83586" y="48192"/>
                      <a:pt x="81820" y="48192"/>
                    </a:cubicBezTo>
                    <a:cubicBezTo>
                      <a:pt x="80054" y="48192"/>
                      <a:pt x="82421" y="41127"/>
                      <a:pt x="75939" y="41127"/>
                    </a:cubicBezTo>
                    <a:cubicBezTo>
                      <a:pt x="69458" y="41127"/>
                      <a:pt x="68875" y="43777"/>
                      <a:pt x="67992" y="48492"/>
                    </a:cubicBezTo>
                    <a:cubicBezTo>
                      <a:pt x="66500" y="54288"/>
                      <a:pt x="63323" y="59512"/>
                      <a:pt x="58862" y="63503"/>
                    </a:cubicBezTo>
                    <a:cubicBezTo>
                      <a:pt x="54447" y="67318"/>
                      <a:pt x="50332" y="70567"/>
                      <a:pt x="46500" y="71450"/>
                    </a:cubicBezTo>
                    <a:cubicBezTo>
                      <a:pt x="42668" y="72333"/>
                      <a:pt x="41802" y="75265"/>
                      <a:pt x="38853" y="77914"/>
                    </a:cubicBezTo>
                    <a:cubicBezTo>
                      <a:pt x="35904" y="80563"/>
                      <a:pt x="30323" y="79980"/>
                      <a:pt x="26791" y="82930"/>
                    </a:cubicBezTo>
                    <a:cubicBezTo>
                      <a:pt x="23259" y="85879"/>
                      <a:pt x="11479" y="90276"/>
                      <a:pt x="7064" y="94108"/>
                    </a:cubicBezTo>
                    <a:cubicBezTo>
                      <a:pt x="3431" y="97096"/>
                      <a:pt x="936" y="101243"/>
                      <a:pt x="0" y="105853"/>
                    </a:cubicBezTo>
                    <a:cubicBezTo>
                      <a:pt x="7435" y="107512"/>
                      <a:pt x="14666" y="109981"/>
                      <a:pt x="21563" y="113217"/>
                    </a:cubicBezTo>
                    <a:cubicBezTo>
                      <a:pt x="39930" y="121447"/>
                      <a:pt x="31683" y="115760"/>
                      <a:pt x="33590" y="122718"/>
                    </a:cubicBezTo>
                    <a:cubicBezTo>
                      <a:pt x="35497" y="129676"/>
                      <a:pt x="31064" y="133473"/>
                      <a:pt x="31064" y="138613"/>
                    </a:cubicBezTo>
                    <a:cubicBezTo>
                      <a:pt x="31064" y="143752"/>
                      <a:pt x="29157" y="144935"/>
                      <a:pt x="20945" y="152529"/>
                    </a:cubicBezTo>
                    <a:cubicBezTo>
                      <a:pt x="12733" y="160123"/>
                      <a:pt x="19674" y="161359"/>
                      <a:pt x="25360" y="170878"/>
                    </a:cubicBezTo>
                    <a:cubicBezTo>
                      <a:pt x="31047" y="180397"/>
                      <a:pt x="35479" y="177836"/>
                      <a:pt x="38659" y="171514"/>
                    </a:cubicBezTo>
                    <a:cubicBezTo>
                      <a:pt x="41837" y="165191"/>
                      <a:pt x="55736" y="170242"/>
                      <a:pt x="63383" y="172785"/>
                    </a:cubicBezTo>
                    <a:cubicBezTo>
                      <a:pt x="65807" y="173441"/>
                      <a:pt x="67774" y="175212"/>
                      <a:pt x="68681" y="177553"/>
                    </a:cubicBezTo>
                    <a:cubicBezTo>
                      <a:pt x="69723" y="175275"/>
                      <a:pt x="71118" y="172432"/>
                      <a:pt x="72831" y="169483"/>
                    </a:cubicBezTo>
                    <a:cubicBezTo>
                      <a:pt x="76769" y="162719"/>
                      <a:pt x="83533" y="154842"/>
                      <a:pt x="91957" y="155973"/>
                    </a:cubicBezTo>
                    <a:cubicBezTo>
                      <a:pt x="100381" y="157103"/>
                      <a:pt x="108840" y="161606"/>
                      <a:pt x="112214" y="155973"/>
                    </a:cubicBezTo>
                    <a:cubicBezTo>
                      <a:pt x="114633" y="151946"/>
                      <a:pt x="116487" y="148802"/>
                      <a:pt x="119278" y="146701"/>
                    </a:cubicBezTo>
                    <a:cubicBezTo>
                      <a:pt x="114969" y="139531"/>
                      <a:pt x="106227" y="136352"/>
                      <a:pt x="97008" y="130383"/>
                    </a:cubicBezTo>
                    <a:cubicBezTo>
                      <a:pt x="86253" y="123425"/>
                      <a:pt x="95737" y="113288"/>
                      <a:pt x="103948" y="106965"/>
                    </a:cubicBezTo>
                    <a:cubicBezTo>
                      <a:pt x="112160" y="100643"/>
                      <a:pt x="115340" y="99371"/>
                      <a:pt x="119843" y="94303"/>
                    </a:cubicBezTo>
                    <a:cubicBezTo>
                      <a:pt x="124347" y="89234"/>
                      <a:pt x="136938" y="83548"/>
                      <a:pt x="144567" y="79115"/>
                    </a:cubicBezTo>
                    <a:cubicBezTo>
                      <a:pt x="152196" y="74682"/>
                      <a:pt x="156594" y="70285"/>
                      <a:pt x="156594" y="62673"/>
                    </a:cubicBezTo>
                    <a:cubicBezTo>
                      <a:pt x="156594" y="55061"/>
                      <a:pt x="155322" y="50011"/>
                      <a:pt x="159120" y="41781"/>
                    </a:cubicBezTo>
                    <a:cubicBezTo>
                      <a:pt x="162916" y="33551"/>
                      <a:pt x="176780" y="29119"/>
                      <a:pt x="181901" y="20271"/>
                    </a:cubicBezTo>
                    <a:lnTo>
                      <a:pt x="182113" y="19935"/>
                    </a:lnTo>
                    <a:cubicBezTo>
                      <a:pt x="181180" y="18497"/>
                      <a:pt x="180122" y="17144"/>
                      <a:pt x="178952" y="15891"/>
                    </a:cubicBezTo>
                    <a:cubicBezTo>
                      <a:pt x="178101" y="15001"/>
                      <a:pt x="177556" y="13862"/>
                      <a:pt x="177398" y="1264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B304D400-1375-4F0A-ADA7-0A51F6A5C496}"/>
                  </a:ext>
                </a:extLst>
              </p:cNvPr>
              <p:cNvSpPr/>
              <p:nvPr/>
            </p:nvSpPr>
            <p:spPr>
              <a:xfrm>
                <a:off x="7175369" y="3830741"/>
                <a:ext cx="11261" cy="15479"/>
              </a:xfrm>
              <a:custGeom>
                <a:avLst/>
                <a:gdLst>
                  <a:gd name="connsiteX0" fmla="*/ 2201 w 11261"/>
                  <a:gd name="connsiteY0" fmla="*/ 4450 h 15479"/>
                  <a:gd name="connsiteX1" fmla="*/ 65 w 11261"/>
                  <a:gd name="connsiteY1" fmla="*/ 7470 h 15479"/>
                  <a:gd name="connsiteX2" fmla="*/ 1318 w 11261"/>
                  <a:gd name="connsiteY2" fmla="*/ 11373 h 15479"/>
                  <a:gd name="connsiteX3" fmla="*/ 3862 w 11261"/>
                  <a:gd name="connsiteY3" fmla="*/ 13033 h 15479"/>
                  <a:gd name="connsiteX4" fmla="*/ 5716 w 11261"/>
                  <a:gd name="connsiteY4" fmla="*/ 14887 h 15479"/>
                  <a:gd name="connsiteX5" fmla="*/ 8930 w 11261"/>
                  <a:gd name="connsiteY5" fmla="*/ 14498 h 15479"/>
                  <a:gd name="connsiteX6" fmla="*/ 10008 w 11261"/>
                  <a:gd name="connsiteY6" fmla="*/ 10966 h 15479"/>
                  <a:gd name="connsiteX7" fmla="*/ 11173 w 11261"/>
                  <a:gd name="connsiteY7" fmla="*/ 7752 h 15479"/>
                  <a:gd name="connsiteX8" fmla="*/ 8778 w 11261"/>
                  <a:gd name="connsiteY8" fmla="*/ 3859 h 15479"/>
                  <a:gd name="connsiteX9" fmla="*/ 8736 w 11261"/>
                  <a:gd name="connsiteY9" fmla="*/ 3849 h 15479"/>
                  <a:gd name="connsiteX10" fmla="*/ 7959 w 11261"/>
                  <a:gd name="connsiteY10" fmla="*/ 1889 h 15479"/>
                  <a:gd name="connsiteX11" fmla="*/ 6320 w 11261"/>
                  <a:gd name="connsiteY11" fmla="*/ 4 h 15479"/>
                  <a:gd name="connsiteX12" fmla="*/ 5327 w 11261"/>
                  <a:gd name="connsiteY12" fmla="*/ 229 h 15479"/>
                  <a:gd name="connsiteX13" fmla="*/ 3667 w 11261"/>
                  <a:gd name="connsiteY13" fmla="*/ 2666 h 15479"/>
                  <a:gd name="connsiteX14" fmla="*/ 2201 w 11261"/>
                  <a:gd name="connsiteY14" fmla="*/ 4450 h 15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61" h="15479">
                    <a:moveTo>
                      <a:pt x="2201" y="4450"/>
                    </a:moveTo>
                    <a:cubicBezTo>
                      <a:pt x="259" y="4750"/>
                      <a:pt x="65" y="6022"/>
                      <a:pt x="65" y="7470"/>
                    </a:cubicBezTo>
                    <a:cubicBezTo>
                      <a:pt x="65" y="8918"/>
                      <a:pt x="-430" y="11373"/>
                      <a:pt x="1318" y="11373"/>
                    </a:cubicBezTo>
                    <a:cubicBezTo>
                      <a:pt x="3067" y="11373"/>
                      <a:pt x="3756" y="11867"/>
                      <a:pt x="3862" y="13033"/>
                    </a:cubicBezTo>
                    <a:cubicBezTo>
                      <a:pt x="3967" y="14198"/>
                      <a:pt x="4550" y="14587"/>
                      <a:pt x="5716" y="14887"/>
                    </a:cubicBezTo>
                    <a:cubicBezTo>
                      <a:pt x="6882" y="15187"/>
                      <a:pt x="8824" y="16247"/>
                      <a:pt x="8930" y="14498"/>
                    </a:cubicBezTo>
                    <a:cubicBezTo>
                      <a:pt x="9036" y="12750"/>
                      <a:pt x="8930" y="11955"/>
                      <a:pt x="10008" y="10966"/>
                    </a:cubicBezTo>
                    <a:cubicBezTo>
                      <a:pt x="10836" y="10110"/>
                      <a:pt x="11260" y="8941"/>
                      <a:pt x="11173" y="7752"/>
                    </a:cubicBezTo>
                    <a:cubicBezTo>
                      <a:pt x="11587" y="6016"/>
                      <a:pt x="10515" y="4273"/>
                      <a:pt x="8778" y="3859"/>
                    </a:cubicBezTo>
                    <a:cubicBezTo>
                      <a:pt x="8764" y="3856"/>
                      <a:pt x="8750" y="3852"/>
                      <a:pt x="8736" y="3849"/>
                    </a:cubicBezTo>
                    <a:cubicBezTo>
                      <a:pt x="8736" y="3849"/>
                      <a:pt x="8242" y="3549"/>
                      <a:pt x="7959" y="1889"/>
                    </a:cubicBezTo>
                    <a:cubicBezTo>
                      <a:pt x="8027" y="916"/>
                      <a:pt x="7293" y="72"/>
                      <a:pt x="6320" y="4"/>
                    </a:cubicBezTo>
                    <a:cubicBezTo>
                      <a:pt x="5974" y="-20"/>
                      <a:pt x="5629" y="58"/>
                      <a:pt x="5327" y="229"/>
                    </a:cubicBezTo>
                    <a:cubicBezTo>
                      <a:pt x="4233" y="498"/>
                      <a:pt x="3517" y="1549"/>
                      <a:pt x="3667" y="2666"/>
                    </a:cubicBezTo>
                    <a:cubicBezTo>
                      <a:pt x="3773" y="3673"/>
                      <a:pt x="4144" y="4167"/>
                      <a:pt x="2201" y="445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C073A23B-1807-4113-9574-77E9E9CB66ED}"/>
                  </a:ext>
                </a:extLst>
              </p:cNvPr>
              <p:cNvSpPr/>
              <p:nvPr/>
            </p:nvSpPr>
            <p:spPr>
              <a:xfrm>
                <a:off x="9187660" y="3999598"/>
                <a:ext cx="3276" cy="6511"/>
              </a:xfrm>
              <a:custGeom>
                <a:avLst/>
                <a:gdLst>
                  <a:gd name="connsiteX0" fmla="*/ 3276 w 3276"/>
                  <a:gd name="connsiteY0" fmla="*/ 5080 h 6511"/>
                  <a:gd name="connsiteX1" fmla="*/ 1793 w 3276"/>
                  <a:gd name="connsiteY1" fmla="*/ 64 h 6511"/>
                  <a:gd name="connsiteX2" fmla="*/ 27 w 3276"/>
                  <a:gd name="connsiteY2" fmla="*/ 5080 h 6511"/>
                  <a:gd name="connsiteX3" fmla="*/ 3276 w 3276"/>
                  <a:gd name="connsiteY3" fmla="*/ 5080 h 6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6" h="6511">
                    <a:moveTo>
                      <a:pt x="3276" y="5080"/>
                    </a:moveTo>
                    <a:cubicBezTo>
                      <a:pt x="3276" y="3013"/>
                      <a:pt x="3276" y="-519"/>
                      <a:pt x="1793" y="64"/>
                    </a:cubicBezTo>
                    <a:cubicBezTo>
                      <a:pt x="1793" y="64"/>
                      <a:pt x="-256" y="3313"/>
                      <a:pt x="27" y="5080"/>
                    </a:cubicBezTo>
                    <a:cubicBezTo>
                      <a:pt x="309" y="6846"/>
                      <a:pt x="3276" y="7128"/>
                      <a:pt x="3276" y="508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536FA345-DFE9-4A1F-A051-605832BEA892}"/>
                  </a:ext>
                </a:extLst>
              </p:cNvPr>
              <p:cNvSpPr/>
              <p:nvPr/>
            </p:nvSpPr>
            <p:spPr>
              <a:xfrm>
                <a:off x="9170492" y="4034868"/>
                <a:ext cx="5330" cy="3924"/>
              </a:xfrm>
              <a:custGeom>
                <a:avLst/>
                <a:gdLst>
                  <a:gd name="connsiteX0" fmla="*/ 417 w 5330"/>
                  <a:gd name="connsiteY0" fmla="*/ 503 h 3924"/>
                  <a:gd name="connsiteX1" fmla="*/ 1459 w 5330"/>
                  <a:gd name="connsiteY1" fmla="*/ 3894 h 3924"/>
                  <a:gd name="connsiteX2" fmla="*/ 5097 w 5330"/>
                  <a:gd name="connsiteY2" fmla="*/ 3240 h 3924"/>
                  <a:gd name="connsiteX3" fmla="*/ 4249 w 5330"/>
                  <a:gd name="connsiteY3" fmla="*/ 362 h 3924"/>
                  <a:gd name="connsiteX4" fmla="*/ 417 w 5330"/>
                  <a:gd name="connsiteY4" fmla="*/ 503 h 3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0" h="3924">
                    <a:moveTo>
                      <a:pt x="417" y="503"/>
                    </a:moveTo>
                    <a:cubicBezTo>
                      <a:pt x="-307" y="1545"/>
                      <a:pt x="-166" y="3894"/>
                      <a:pt x="1459" y="3894"/>
                    </a:cubicBezTo>
                    <a:cubicBezTo>
                      <a:pt x="3083" y="3894"/>
                      <a:pt x="4991" y="4141"/>
                      <a:pt x="5097" y="3240"/>
                    </a:cubicBezTo>
                    <a:cubicBezTo>
                      <a:pt x="5203" y="2339"/>
                      <a:pt x="5892" y="626"/>
                      <a:pt x="4249" y="362"/>
                    </a:cubicBezTo>
                    <a:cubicBezTo>
                      <a:pt x="4249" y="362"/>
                      <a:pt x="1123" y="-539"/>
                      <a:pt x="417" y="50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0F2268F9-A7E7-4086-B6A8-AF874E5DBD2B}"/>
                  </a:ext>
                </a:extLst>
              </p:cNvPr>
              <p:cNvSpPr/>
              <p:nvPr/>
            </p:nvSpPr>
            <p:spPr>
              <a:xfrm>
                <a:off x="9183727" y="4045537"/>
                <a:ext cx="3564" cy="8016"/>
              </a:xfrm>
              <a:custGeom>
                <a:avLst/>
                <a:gdLst>
                  <a:gd name="connsiteX0" fmla="*/ 605 w 3564"/>
                  <a:gd name="connsiteY0" fmla="*/ 7423 h 8016"/>
                  <a:gd name="connsiteX1" fmla="*/ 3465 w 3564"/>
                  <a:gd name="connsiteY1" fmla="*/ 6258 h 8016"/>
                  <a:gd name="connsiteX2" fmla="*/ 2546 w 3564"/>
                  <a:gd name="connsiteY2" fmla="*/ 1295 h 8016"/>
                  <a:gd name="connsiteX3" fmla="*/ 410 w 3564"/>
                  <a:gd name="connsiteY3" fmla="*/ 448 h 8016"/>
                  <a:gd name="connsiteX4" fmla="*/ 145 w 3564"/>
                  <a:gd name="connsiteY4" fmla="*/ 2867 h 8016"/>
                  <a:gd name="connsiteX5" fmla="*/ 605 w 3564"/>
                  <a:gd name="connsiteY5" fmla="*/ 7423 h 8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64" h="8016">
                    <a:moveTo>
                      <a:pt x="605" y="7423"/>
                    </a:moveTo>
                    <a:cubicBezTo>
                      <a:pt x="1505" y="8271"/>
                      <a:pt x="3394" y="8465"/>
                      <a:pt x="3465" y="6258"/>
                    </a:cubicBezTo>
                    <a:cubicBezTo>
                      <a:pt x="3749" y="4547"/>
                      <a:pt x="3423" y="2791"/>
                      <a:pt x="2546" y="1295"/>
                    </a:cubicBezTo>
                    <a:cubicBezTo>
                      <a:pt x="1646" y="130"/>
                      <a:pt x="922" y="-471"/>
                      <a:pt x="410" y="448"/>
                    </a:cubicBezTo>
                    <a:cubicBezTo>
                      <a:pt x="-21" y="1179"/>
                      <a:pt x="-117" y="2060"/>
                      <a:pt x="145" y="2867"/>
                    </a:cubicBezTo>
                    <a:cubicBezTo>
                      <a:pt x="605" y="4209"/>
                      <a:pt x="-314" y="6576"/>
                      <a:pt x="605" y="742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7017D554-8D10-4690-BB64-0168D483A818}"/>
                  </a:ext>
                </a:extLst>
              </p:cNvPr>
              <p:cNvSpPr/>
              <p:nvPr/>
            </p:nvSpPr>
            <p:spPr>
              <a:xfrm>
                <a:off x="9124649" y="4060882"/>
                <a:ext cx="123805" cy="168584"/>
              </a:xfrm>
              <a:custGeom>
                <a:avLst/>
                <a:gdLst>
                  <a:gd name="connsiteX0" fmla="*/ 2921 w 123805"/>
                  <a:gd name="connsiteY0" fmla="*/ 62579 h 168584"/>
                  <a:gd name="connsiteX1" fmla="*/ 943 w 123805"/>
                  <a:gd name="connsiteY1" fmla="*/ 63603 h 168584"/>
                  <a:gd name="connsiteX2" fmla="*/ 943 w 123805"/>
                  <a:gd name="connsiteY2" fmla="*/ 63603 h 168584"/>
                  <a:gd name="connsiteX3" fmla="*/ 343 w 123805"/>
                  <a:gd name="connsiteY3" fmla="*/ 67859 h 168584"/>
                  <a:gd name="connsiteX4" fmla="*/ 4299 w 123805"/>
                  <a:gd name="connsiteY4" fmla="*/ 77148 h 168584"/>
                  <a:gd name="connsiteX5" fmla="*/ 9950 w 123805"/>
                  <a:gd name="connsiteY5" fmla="*/ 93802 h 168584"/>
                  <a:gd name="connsiteX6" fmla="*/ 13853 w 123805"/>
                  <a:gd name="connsiteY6" fmla="*/ 105758 h 168584"/>
                  <a:gd name="connsiteX7" fmla="*/ 15001 w 123805"/>
                  <a:gd name="connsiteY7" fmla="*/ 107665 h 168584"/>
                  <a:gd name="connsiteX8" fmla="*/ 19487 w 123805"/>
                  <a:gd name="connsiteY8" fmla="*/ 112257 h 168584"/>
                  <a:gd name="connsiteX9" fmla="*/ 22134 w 123805"/>
                  <a:gd name="connsiteY9" fmla="*/ 112294 h 168584"/>
                  <a:gd name="connsiteX10" fmla="*/ 22701 w 123805"/>
                  <a:gd name="connsiteY10" fmla="*/ 110950 h 168584"/>
                  <a:gd name="connsiteX11" fmla="*/ 22701 w 123805"/>
                  <a:gd name="connsiteY11" fmla="*/ 107860 h 168584"/>
                  <a:gd name="connsiteX12" fmla="*/ 24979 w 123805"/>
                  <a:gd name="connsiteY12" fmla="*/ 104451 h 168584"/>
                  <a:gd name="connsiteX13" fmla="*/ 28140 w 123805"/>
                  <a:gd name="connsiteY13" fmla="*/ 103162 h 168584"/>
                  <a:gd name="connsiteX14" fmla="*/ 31248 w 123805"/>
                  <a:gd name="connsiteY14" fmla="*/ 103445 h 168584"/>
                  <a:gd name="connsiteX15" fmla="*/ 35098 w 123805"/>
                  <a:gd name="connsiteY15" fmla="*/ 105917 h 168584"/>
                  <a:gd name="connsiteX16" fmla="*/ 35698 w 123805"/>
                  <a:gd name="connsiteY16" fmla="*/ 106394 h 168584"/>
                  <a:gd name="connsiteX17" fmla="*/ 36599 w 123805"/>
                  <a:gd name="connsiteY17" fmla="*/ 107312 h 168584"/>
                  <a:gd name="connsiteX18" fmla="*/ 37588 w 123805"/>
                  <a:gd name="connsiteY18" fmla="*/ 110650 h 168584"/>
                  <a:gd name="connsiteX19" fmla="*/ 35434 w 123805"/>
                  <a:gd name="connsiteY19" fmla="*/ 113370 h 168584"/>
                  <a:gd name="connsiteX20" fmla="*/ 31037 w 123805"/>
                  <a:gd name="connsiteY20" fmla="*/ 116178 h 168584"/>
                  <a:gd name="connsiteX21" fmla="*/ 29271 w 123805"/>
                  <a:gd name="connsiteY21" fmla="*/ 118421 h 168584"/>
                  <a:gd name="connsiteX22" fmla="*/ 28970 w 123805"/>
                  <a:gd name="connsiteY22" fmla="*/ 119339 h 168584"/>
                  <a:gd name="connsiteX23" fmla="*/ 28970 w 123805"/>
                  <a:gd name="connsiteY23" fmla="*/ 123313 h 168584"/>
                  <a:gd name="connsiteX24" fmla="*/ 31301 w 123805"/>
                  <a:gd name="connsiteY24" fmla="*/ 130377 h 168584"/>
                  <a:gd name="connsiteX25" fmla="*/ 33615 w 123805"/>
                  <a:gd name="connsiteY25" fmla="*/ 132814 h 168584"/>
                  <a:gd name="connsiteX26" fmla="*/ 37536 w 123805"/>
                  <a:gd name="connsiteY26" fmla="*/ 134315 h 168584"/>
                  <a:gd name="connsiteX27" fmla="*/ 44600 w 123805"/>
                  <a:gd name="connsiteY27" fmla="*/ 137847 h 168584"/>
                  <a:gd name="connsiteX28" fmla="*/ 48132 w 123805"/>
                  <a:gd name="connsiteY28" fmla="*/ 135675 h 168584"/>
                  <a:gd name="connsiteX29" fmla="*/ 49315 w 123805"/>
                  <a:gd name="connsiteY29" fmla="*/ 133644 h 168584"/>
                  <a:gd name="connsiteX30" fmla="*/ 52088 w 123805"/>
                  <a:gd name="connsiteY30" fmla="*/ 131878 h 168584"/>
                  <a:gd name="connsiteX31" fmla="*/ 54895 w 123805"/>
                  <a:gd name="connsiteY31" fmla="*/ 131560 h 168584"/>
                  <a:gd name="connsiteX32" fmla="*/ 58074 w 123805"/>
                  <a:gd name="connsiteY32" fmla="*/ 132284 h 168584"/>
                  <a:gd name="connsiteX33" fmla="*/ 65810 w 123805"/>
                  <a:gd name="connsiteY33" fmla="*/ 137158 h 168584"/>
                  <a:gd name="connsiteX34" fmla="*/ 73598 w 123805"/>
                  <a:gd name="connsiteY34" fmla="*/ 141503 h 168584"/>
                  <a:gd name="connsiteX35" fmla="*/ 78561 w 123805"/>
                  <a:gd name="connsiteY35" fmla="*/ 148037 h 168584"/>
                  <a:gd name="connsiteX36" fmla="*/ 78561 w 123805"/>
                  <a:gd name="connsiteY36" fmla="*/ 148037 h 168584"/>
                  <a:gd name="connsiteX37" fmla="*/ 81332 w 123805"/>
                  <a:gd name="connsiteY37" fmla="*/ 148416 h 168584"/>
                  <a:gd name="connsiteX38" fmla="*/ 82093 w 123805"/>
                  <a:gd name="connsiteY38" fmla="*/ 146554 h 168584"/>
                  <a:gd name="connsiteX39" fmla="*/ 82093 w 123805"/>
                  <a:gd name="connsiteY39" fmla="*/ 146554 h 168584"/>
                  <a:gd name="connsiteX40" fmla="*/ 78561 w 123805"/>
                  <a:gd name="connsiteY40" fmla="*/ 139313 h 168584"/>
                  <a:gd name="connsiteX41" fmla="*/ 77059 w 123805"/>
                  <a:gd name="connsiteY41" fmla="*/ 135904 h 168584"/>
                  <a:gd name="connsiteX42" fmla="*/ 78344 w 123805"/>
                  <a:gd name="connsiteY42" fmla="*/ 132572 h 168584"/>
                  <a:gd name="connsiteX43" fmla="*/ 79073 w 123805"/>
                  <a:gd name="connsiteY43" fmla="*/ 132372 h 168584"/>
                  <a:gd name="connsiteX44" fmla="*/ 79938 w 123805"/>
                  <a:gd name="connsiteY44" fmla="*/ 132284 h 168584"/>
                  <a:gd name="connsiteX45" fmla="*/ 82693 w 123805"/>
                  <a:gd name="connsiteY45" fmla="*/ 134050 h 168584"/>
                  <a:gd name="connsiteX46" fmla="*/ 83841 w 123805"/>
                  <a:gd name="connsiteY46" fmla="*/ 137988 h 168584"/>
                  <a:gd name="connsiteX47" fmla="*/ 85413 w 123805"/>
                  <a:gd name="connsiteY47" fmla="*/ 139754 h 168584"/>
                  <a:gd name="connsiteX48" fmla="*/ 89863 w 123805"/>
                  <a:gd name="connsiteY48" fmla="*/ 141520 h 168584"/>
                  <a:gd name="connsiteX49" fmla="*/ 93395 w 123805"/>
                  <a:gd name="connsiteY49" fmla="*/ 145865 h 168584"/>
                  <a:gd name="connsiteX50" fmla="*/ 101890 w 123805"/>
                  <a:gd name="connsiteY50" fmla="*/ 153830 h 168584"/>
                  <a:gd name="connsiteX51" fmla="*/ 108565 w 123805"/>
                  <a:gd name="connsiteY51" fmla="*/ 158827 h 168584"/>
                  <a:gd name="connsiteX52" fmla="*/ 110084 w 123805"/>
                  <a:gd name="connsiteY52" fmla="*/ 160929 h 168584"/>
                  <a:gd name="connsiteX53" fmla="*/ 111214 w 123805"/>
                  <a:gd name="connsiteY53" fmla="*/ 164461 h 168584"/>
                  <a:gd name="connsiteX54" fmla="*/ 113386 w 123805"/>
                  <a:gd name="connsiteY54" fmla="*/ 167004 h 168584"/>
                  <a:gd name="connsiteX55" fmla="*/ 115700 w 123805"/>
                  <a:gd name="connsiteY55" fmla="*/ 168188 h 168584"/>
                  <a:gd name="connsiteX56" fmla="*/ 119055 w 123805"/>
                  <a:gd name="connsiteY56" fmla="*/ 168188 h 168584"/>
                  <a:gd name="connsiteX57" fmla="*/ 120980 w 123805"/>
                  <a:gd name="connsiteY57" fmla="*/ 165450 h 168584"/>
                  <a:gd name="connsiteX58" fmla="*/ 121669 w 123805"/>
                  <a:gd name="connsiteY58" fmla="*/ 158209 h 168584"/>
                  <a:gd name="connsiteX59" fmla="*/ 123806 w 123805"/>
                  <a:gd name="connsiteY59" fmla="*/ 154677 h 168584"/>
                  <a:gd name="connsiteX60" fmla="*/ 121723 w 123805"/>
                  <a:gd name="connsiteY60" fmla="*/ 147737 h 168584"/>
                  <a:gd name="connsiteX61" fmla="*/ 118384 w 123805"/>
                  <a:gd name="connsiteY61" fmla="*/ 145247 h 168584"/>
                  <a:gd name="connsiteX62" fmla="*/ 111780 w 123805"/>
                  <a:gd name="connsiteY62" fmla="*/ 145247 h 168584"/>
                  <a:gd name="connsiteX63" fmla="*/ 108936 w 123805"/>
                  <a:gd name="connsiteY63" fmla="*/ 141715 h 168584"/>
                  <a:gd name="connsiteX64" fmla="*/ 107047 w 123805"/>
                  <a:gd name="connsiteY64" fmla="*/ 140108 h 168584"/>
                  <a:gd name="connsiteX65" fmla="*/ 106464 w 123805"/>
                  <a:gd name="connsiteY65" fmla="*/ 138430 h 168584"/>
                  <a:gd name="connsiteX66" fmla="*/ 107630 w 123805"/>
                  <a:gd name="connsiteY66" fmla="*/ 137105 h 168584"/>
                  <a:gd name="connsiteX67" fmla="*/ 108936 w 123805"/>
                  <a:gd name="connsiteY67" fmla="*/ 136646 h 168584"/>
                  <a:gd name="connsiteX68" fmla="*/ 113122 w 123805"/>
                  <a:gd name="connsiteY68" fmla="*/ 136646 h 168584"/>
                  <a:gd name="connsiteX69" fmla="*/ 113263 w 123805"/>
                  <a:gd name="connsiteY69" fmla="*/ 136417 h 168584"/>
                  <a:gd name="connsiteX70" fmla="*/ 112503 w 123805"/>
                  <a:gd name="connsiteY70" fmla="*/ 130218 h 168584"/>
                  <a:gd name="connsiteX71" fmla="*/ 110296 w 123805"/>
                  <a:gd name="connsiteY71" fmla="*/ 127957 h 168584"/>
                  <a:gd name="connsiteX72" fmla="*/ 101095 w 123805"/>
                  <a:gd name="connsiteY72" fmla="*/ 126509 h 168584"/>
                  <a:gd name="connsiteX73" fmla="*/ 96132 w 123805"/>
                  <a:gd name="connsiteY73" fmla="*/ 128681 h 168584"/>
                  <a:gd name="connsiteX74" fmla="*/ 95267 w 123805"/>
                  <a:gd name="connsiteY74" fmla="*/ 129794 h 168584"/>
                  <a:gd name="connsiteX75" fmla="*/ 93501 w 123805"/>
                  <a:gd name="connsiteY75" fmla="*/ 130624 h 168584"/>
                  <a:gd name="connsiteX76" fmla="*/ 91735 w 123805"/>
                  <a:gd name="connsiteY76" fmla="*/ 129564 h 168584"/>
                  <a:gd name="connsiteX77" fmla="*/ 89086 w 123805"/>
                  <a:gd name="connsiteY77" fmla="*/ 125061 h 168584"/>
                  <a:gd name="connsiteX78" fmla="*/ 89086 w 123805"/>
                  <a:gd name="connsiteY78" fmla="*/ 123542 h 168584"/>
                  <a:gd name="connsiteX79" fmla="*/ 85554 w 123805"/>
                  <a:gd name="connsiteY79" fmla="*/ 119498 h 168584"/>
                  <a:gd name="connsiteX80" fmla="*/ 78490 w 123805"/>
                  <a:gd name="connsiteY80" fmla="*/ 118544 h 168584"/>
                  <a:gd name="connsiteX81" fmla="*/ 74517 w 123805"/>
                  <a:gd name="connsiteY81" fmla="*/ 118544 h 168584"/>
                  <a:gd name="connsiteX82" fmla="*/ 71726 w 123805"/>
                  <a:gd name="connsiteY82" fmla="*/ 120911 h 168584"/>
                  <a:gd name="connsiteX83" fmla="*/ 71408 w 123805"/>
                  <a:gd name="connsiteY83" fmla="*/ 122889 h 168584"/>
                  <a:gd name="connsiteX84" fmla="*/ 68565 w 123805"/>
                  <a:gd name="connsiteY84" fmla="*/ 126509 h 168584"/>
                  <a:gd name="connsiteX85" fmla="*/ 62207 w 123805"/>
                  <a:gd name="connsiteY85" fmla="*/ 125785 h 168584"/>
                  <a:gd name="connsiteX86" fmla="*/ 59116 w 123805"/>
                  <a:gd name="connsiteY86" fmla="*/ 125079 h 168584"/>
                  <a:gd name="connsiteX87" fmla="*/ 55584 w 123805"/>
                  <a:gd name="connsiteY87" fmla="*/ 120964 h 168584"/>
                  <a:gd name="connsiteX88" fmla="*/ 55213 w 123805"/>
                  <a:gd name="connsiteY88" fmla="*/ 115030 h 168584"/>
                  <a:gd name="connsiteX89" fmla="*/ 56679 w 123805"/>
                  <a:gd name="connsiteY89" fmla="*/ 111109 h 168584"/>
                  <a:gd name="connsiteX90" fmla="*/ 58445 w 123805"/>
                  <a:gd name="connsiteY90" fmla="*/ 109184 h 168584"/>
                  <a:gd name="connsiteX91" fmla="*/ 62065 w 123805"/>
                  <a:gd name="connsiteY91" fmla="*/ 107666 h 168584"/>
                  <a:gd name="connsiteX92" fmla="*/ 62807 w 123805"/>
                  <a:gd name="connsiteY92" fmla="*/ 107666 h 168584"/>
                  <a:gd name="connsiteX93" fmla="*/ 65404 w 123805"/>
                  <a:gd name="connsiteY93" fmla="*/ 106412 h 168584"/>
                  <a:gd name="connsiteX94" fmla="*/ 66022 w 123805"/>
                  <a:gd name="connsiteY94" fmla="*/ 103586 h 168584"/>
                  <a:gd name="connsiteX95" fmla="*/ 65262 w 123805"/>
                  <a:gd name="connsiteY95" fmla="*/ 100495 h 168584"/>
                  <a:gd name="connsiteX96" fmla="*/ 63496 w 123805"/>
                  <a:gd name="connsiteY96" fmla="*/ 98129 h 168584"/>
                  <a:gd name="connsiteX97" fmla="*/ 61182 w 123805"/>
                  <a:gd name="connsiteY97" fmla="*/ 96646 h 168584"/>
                  <a:gd name="connsiteX98" fmla="*/ 59540 w 123805"/>
                  <a:gd name="connsiteY98" fmla="*/ 96434 h 168584"/>
                  <a:gd name="connsiteX99" fmla="*/ 58339 w 123805"/>
                  <a:gd name="connsiteY99" fmla="*/ 97599 h 168584"/>
                  <a:gd name="connsiteX100" fmla="*/ 57739 w 123805"/>
                  <a:gd name="connsiteY100" fmla="*/ 99242 h 168584"/>
                  <a:gd name="connsiteX101" fmla="*/ 55002 w 123805"/>
                  <a:gd name="connsiteY101" fmla="*/ 101149 h 168584"/>
                  <a:gd name="connsiteX102" fmla="*/ 54207 w 123805"/>
                  <a:gd name="connsiteY102" fmla="*/ 101149 h 168584"/>
                  <a:gd name="connsiteX103" fmla="*/ 49969 w 123805"/>
                  <a:gd name="connsiteY103" fmla="*/ 96080 h 168584"/>
                  <a:gd name="connsiteX104" fmla="*/ 49262 w 123805"/>
                  <a:gd name="connsiteY104" fmla="*/ 91012 h 168584"/>
                  <a:gd name="connsiteX105" fmla="*/ 50675 w 123805"/>
                  <a:gd name="connsiteY105" fmla="*/ 83771 h 168584"/>
                  <a:gd name="connsiteX106" fmla="*/ 52794 w 123805"/>
                  <a:gd name="connsiteY106" fmla="*/ 75065 h 168584"/>
                  <a:gd name="connsiteX107" fmla="*/ 58463 w 123805"/>
                  <a:gd name="connsiteY107" fmla="*/ 69272 h 168584"/>
                  <a:gd name="connsiteX108" fmla="*/ 61995 w 123805"/>
                  <a:gd name="connsiteY108" fmla="*/ 66376 h 168584"/>
                  <a:gd name="connsiteX109" fmla="*/ 68353 w 123805"/>
                  <a:gd name="connsiteY109" fmla="*/ 61078 h 168584"/>
                  <a:gd name="connsiteX110" fmla="*/ 70419 w 123805"/>
                  <a:gd name="connsiteY110" fmla="*/ 58146 h 168584"/>
                  <a:gd name="connsiteX111" fmla="*/ 71903 w 123805"/>
                  <a:gd name="connsiteY111" fmla="*/ 54102 h 168584"/>
                  <a:gd name="connsiteX112" fmla="*/ 73669 w 123805"/>
                  <a:gd name="connsiteY112" fmla="*/ 46490 h 168584"/>
                  <a:gd name="connsiteX113" fmla="*/ 73934 w 123805"/>
                  <a:gd name="connsiteY113" fmla="*/ 44300 h 168584"/>
                  <a:gd name="connsiteX114" fmla="*/ 73934 w 123805"/>
                  <a:gd name="connsiteY114" fmla="*/ 36901 h 168584"/>
                  <a:gd name="connsiteX115" fmla="*/ 71567 w 123805"/>
                  <a:gd name="connsiteY115" fmla="*/ 31832 h 168584"/>
                  <a:gd name="connsiteX116" fmla="*/ 69677 w 123805"/>
                  <a:gd name="connsiteY116" fmla="*/ 30260 h 168584"/>
                  <a:gd name="connsiteX117" fmla="*/ 67434 w 123805"/>
                  <a:gd name="connsiteY117" fmla="*/ 22861 h 168584"/>
                  <a:gd name="connsiteX118" fmla="*/ 67946 w 123805"/>
                  <a:gd name="connsiteY118" fmla="*/ 21095 h 168584"/>
                  <a:gd name="connsiteX119" fmla="*/ 68088 w 123805"/>
                  <a:gd name="connsiteY119" fmla="*/ 18940 h 168584"/>
                  <a:gd name="connsiteX120" fmla="*/ 68971 w 123805"/>
                  <a:gd name="connsiteY120" fmla="*/ 12017 h 168584"/>
                  <a:gd name="connsiteX121" fmla="*/ 70101 w 123805"/>
                  <a:gd name="connsiteY121" fmla="*/ 10251 h 168584"/>
                  <a:gd name="connsiteX122" fmla="*/ 68330 w 123805"/>
                  <a:gd name="connsiteY122" fmla="*/ 6950 h 168584"/>
                  <a:gd name="connsiteX123" fmla="*/ 66234 w 123805"/>
                  <a:gd name="connsiteY123" fmla="*/ 7196 h 168584"/>
                  <a:gd name="connsiteX124" fmla="*/ 62825 w 123805"/>
                  <a:gd name="connsiteY124" fmla="*/ 9192 h 168584"/>
                  <a:gd name="connsiteX125" fmla="*/ 57881 w 123805"/>
                  <a:gd name="connsiteY125" fmla="*/ 9827 h 168584"/>
                  <a:gd name="connsiteX126" fmla="*/ 54931 w 123805"/>
                  <a:gd name="connsiteY126" fmla="*/ 9015 h 168584"/>
                  <a:gd name="connsiteX127" fmla="*/ 51098 w 123805"/>
                  <a:gd name="connsiteY127" fmla="*/ 6737 h 168584"/>
                  <a:gd name="connsiteX128" fmla="*/ 48926 w 123805"/>
                  <a:gd name="connsiteY128" fmla="*/ 4529 h 168584"/>
                  <a:gd name="connsiteX129" fmla="*/ 46189 w 123805"/>
                  <a:gd name="connsiteY129" fmla="*/ 2763 h 168584"/>
                  <a:gd name="connsiteX130" fmla="*/ 40520 w 123805"/>
                  <a:gd name="connsiteY130" fmla="*/ 538 h 168584"/>
                  <a:gd name="connsiteX131" fmla="*/ 36459 w 123805"/>
                  <a:gd name="connsiteY131" fmla="*/ 96 h 168584"/>
                  <a:gd name="connsiteX132" fmla="*/ 31072 w 123805"/>
                  <a:gd name="connsiteY132" fmla="*/ 944 h 168584"/>
                  <a:gd name="connsiteX133" fmla="*/ 28158 w 123805"/>
                  <a:gd name="connsiteY133" fmla="*/ 2445 h 168584"/>
                  <a:gd name="connsiteX134" fmla="*/ 24414 w 123805"/>
                  <a:gd name="connsiteY134" fmla="*/ 6295 h 168584"/>
                  <a:gd name="connsiteX135" fmla="*/ 20087 w 123805"/>
                  <a:gd name="connsiteY135" fmla="*/ 14613 h 168584"/>
                  <a:gd name="connsiteX136" fmla="*/ 19433 w 123805"/>
                  <a:gd name="connsiteY136" fmla="*/ 19911 h 168584"/>
                  <a:gd name="connsiteX137" fmla="*/ 20599 w 123805"/>
                  <a:gd name="connsiteY137" fmla="*/ 24680 h 168584"/>
                  <a:gd name="connsiteX138" fmla="*/ 20722 w 123805"/>
                  <a:gd name="connsiteY138" fmla="*/ 26976 h 168584"/>
                  <a:gd name="connsiteX139" fmla="*/ 18762 w 123805"/>
                  <a:gd name="connsiteY139" fmla="*/ 41104 h 168584"/>
                  <a:gd name="connsiteX140" fmla="*/ 18762 w 123805"/>
                  <a:gd name="connsiteY140" fmla="*/ 59947 h 168584"/>
                  <a:gd name="connsiteX141" fmla="*/ 18374 w 123805"/>
                  <a:gd name="connsiteY141" fmla="*/ 66075 h 168584"/>
                  <a:gd name="connsiteX142" fmla="*/ 16520 w 123805"/>
                  <a:gd name="connsiteY142" fmla="*/ 69343 h 168584"/>
                  <a:gd name="connsiteX143" fmla="*/ 12794 w 123805"/>
                  <a:gd name="connsiteY143" fmla="*/ 69925 h 168584"/>
                  <a:gd name="connsiteX144" fmla="*/ 9562 w 123805"/>
                  <a:gd name="connsiteY144" fmla="*/ 68053 h 168584"/>
                  <a:gd name="connsiteX145" fmla="*/ 4652 w 123805"/>
                  <a:gd name="connsiteY145" fmla="*/ 63444 h 168584"/>
                  <a:gd name="connsiteX146" fmla="*/ 2921 w 123805"/>
                  <a:gd name="connsiteY146" fmla="*/ 62579 h 16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</a:cxnLst>
                <a:rect l="l" t="t" r="r" b="b"/>
                <a:pathLst>
                  <a:path w="123805" h="168584">
                    <a:moveTo>
                      <a:pt x="2921" y="62579"/>
                    </a:moveTo>
                    <a:cubicBezTo>
                      <a:pt x="2148" y="62629"/>
                      <a:pt x="1431" y="63000"/>
                      <a:pt x="943" y="63603"/>
                    </a:cubicBezTo>
                    <a:lnTo>
                      <a:pt x="943" y="63603"/>
                    </a:lnTo>
                    <a:cubicBezTo>
                      <a:pt x="-45" y="64794"/>
                      <a:pt x="-277" y="66441"/>
                      <a:pt x="343" y="67859"/>
                    </a:cubicBezTo>
                    <a:lnTo>
                      <a:pt x="4299" y="77148"/>
                    </a:lnTo>
                    <a:lnTo>
                      <a:pt x="9950" y="93802"/>
                    </a:lnTo>
                    <a:lnTo>
                      <a:pt x="13853" y="105758"/>
                    </a:lnTo>
                    <a:cubicBezTo>
                      <a:pt x="14085" y="106473"/>
                      <a:pt x="14478" y="107126"/>
                      <a:pt x="15001" y="107665"/>
                    </a:cubicBezTo>
                    <a:lnTo>
                      <a:pt x="19487" y="112257"/>
                    </a:lnTo>
                    <a:cubicBezTo>
                      <a:pt x="20208" y="112998"/>
                      <a:pt x="21392" y="113015"/>
                      <a:pt x="22134" y="112294"/>
                    </a:cubicBezTo>
                    <a:cubicBezTo>
                      <a:pt x="22497" y="111942"/>
                      <a:pt x="22701" y="111457"/>
                      <a:pt x="22701" y="110950"/>
                    </a:cubicBezTo>
                    <a:lnTo>
                      <a:pt x="22701" y="107860"/>
                    </a:lnTo>
                    <a:cubicBezTo>
                      <a:pt x="22701" y="106368"/>
                      <a:pt x="23600" y="105023"/>
                      <a:pt x="24979" y="104451"/>
                    </a:cubicBezTo>
                    <a:lnTo>
                      <a:pt x="28140" y="103162"/>
                    </a:lnTo>
                    <a:cubicBezTo>
                      <a:pt x="29159" y="102736"/>
                      <a:pt x="30323" y="102842"/>
                      <a:pt x="31248" y="103445"/>
                    </a:cubicBezTo>
                    <a:lnTo>
                      <a:pt x="35098" y="105917"/>
                    </a:lnTo>
                    <a:cubicBezTo>
                      <a:pt x="35313" y="106056"/>
                      <a:pt x="35515" y="106216"/>
                      <a:pt x="35698" y="106394"/>
                    </a:cubicBezTo>
                    <a:lnTo>
                      <a:pt x="36599" y="107312"/>
                    </a:lnTo>
                    <a:cubicBezTo>
                      <a:pt x="37463" y="108191"/>
                      <a:pt x="37834" y="109442"/>
                      <a:pt x="37588" y="110650"/>
                    </a:cubicBezTo>
                    <a:cubicBezTo>
                      <a:pt x="37357" y="111853"/>
                      <a:pt x="36552" y="112868"/>
                      <a:pt x="35434" y="113370"/>
                    </a:cubicBezTo>
                    <a:lnTo>
                      <a:pt x="31037" y="116178"/>
                    </a:lnTo>
                    <a:cubicBezTo>
                      <a:pt x="30201" y="116693"/>
                      <a:pt x="29576" y="117488"/>
                      <a:pt x="29271" y="118421"/>
                    </a:cubicBezTo>
                    <a:lnTo>
                      <a:pt x="28970" y="119339"/>
                    </a:lnTo>
                    <a:cubicBezTo>
                      <a:pt x="28556" y="120631"/>
                      <a:pt x="28556" y="122021"/>
                      <a:pt x="28970" y="123313"/>
                    </a:cubicBezTo>
                    <a:lnTo>
                      <a:pt x="31301" y="130377"/>
                    </a:lnTo>
                    <a:cubicBezTo>
                      <a:pt x="31672" y="131493"/>
                      <a:pt x="32520" y="132386"/>
                      <a:pt x="33615" y="132814"/>
                    </a:cubicBezTo>
                    <a:lnTo>
                      <a:pt x="37536" y="134315"/>
                    </a:lnTo>
                    <a:lnTo>
                      <a:pt x="44600" y="137847"/>
                    </a:lnTo>
                    <a:lnTo>
                      <a:pt x="48132" y="135675"/>
                    </a:lnTo>
                    <a:lnTo>
                      <a:pt x="49315" y="133644"/>
                    </a:lnTo>
                    <a:cubicBezTo>
                      <a:pt x="49912" y="132653"/>
                      <a:pt x="50938" y="132000"/>
                      <a:pt x="52088" y="131878"/>
                    </a:cubicBezTo>
                    <a:lnTo>
                      <a:pt x="54895" y="131560"/>
                    </a:lnTo>
                    <a:cubicBezTo>
                      <a:pt x="56006" y="131434"/>
                      <a:pt x="57127" y="131689"/>
                      <a:pt x="58074" y="132284"/>
                    </a:cubicBezTo>
                    <a:lnTo>
                      <a:pt x="65810" y="137158"/>
                    </a:lnTo>
                    <a:lnTo>
                      <a:pt x="73598" y="141503"/>
                    </a:lnTo>
                    <a:lnTo>
                      <a:pt x="78561" y="148037"/>
                    </a:lnTo>
                    <a:lnTo>
                      <a:pt x="78561" y="148037"/>
                    </a:lnTo>
                    <a:cubicBezTo>
                      <a:pt x="79221" y="148907"/>
                      <a:pt x="80462" y="149076"/>
                      <a:pt x="81332" y="148416"/>
                    </a:cubicBezTo>
                    <a:cubicBezTo>
                      <a:pt x="81906" y="147980"/>
                      <a:pt x="82197" y="147266"/>
                      <a:pt x="82093" y="146554"/>
                    </a:cubicBezTo>
                    <a:lnTo>
                      <a:pt x="82093" y="146554"/>
                    </a:lnTo>
                    <a:lnTo>
                      <a:pt x="78561" y="139313"/>
                    </a:lnTo>
                    <a:lnTo>
                      <a:pt x="77059" y="135904"/>
                    </a:lnTo>
                    <a:cubicBezTo>
                      <a:pt x="76494" y="134629"/>
                      <a:pt x="77069" y="133137"/>
                      <a:pt x="78344" y="132572"/>
                    </a:cubicBezTo>
                    <a:cubicBezTo>
                      <a:pt x="78575" y="132469"/>
                      <a:pt x="78821" y="132402"/>
                      <a:pt x="79073" y="132372"/>
                    </a:cubicBezTo>
                    <a:lnTo>
                      <a:pt x="79938" y="132284"/>
                    </a:lnTo>
                    <a:cubicBezTo>
                      <a:pt x="81162" y="132133"/>
                      <a:pt x="82320" y="132875"/>
                      <a:pt x="82693" y="134050"/>
                    </a:cubicBezTo>
                    <a:lnTo>
                      <a:pt x="83841" y="137988"/>
                    </a:lnTo>
                    <a:cubicBezTo>
                      <a:pt x="84061" y="138790"/>
                      <a:pt x="84642" y="139443"/>
                      <a:pt x="85413" y="139754"/>
                    </a:cubicBezTo>
                    <a:lnTo>
                      <a:pt x="89863" y="141520"/>
                    </a:lnTo>
                    <a:lnTo>
                      <a:pt x="93395" y="145865"/>
                    </a:lnTo>
                    <a:lnTo>
                      <a:pt x="101890" y="153830"/>
                    </a:lnTo>
                    <a:lnTo>
                      <a:pt x="108565" y="158827"/>
                    </a:lnTo>
                    <a:cubicBezTo>
                      <a:pt x="109274" y="159356"/>
                      <a:pt x="109804" y="160090"/>
                      <a:pt x="110084" y="160929"/>
                    </a:cubicBezTo>
                    <a:lnTo>
                      <a:pt x="111214" y="164461"/>
                    </a:lnTo>
                    <a:cubicBezTo>
                      <a:pt x="111583" y="165557"/>
                      <a:pt x="112362" y="166468"/>
                      <a:pt x="113386" y="167004"/>
                    </a:cubicBezTo>
                    <a:lnTo>
                      <a:pt x="115700" y="168188"/>
                    </a:lnTo>
                    <a:cubicBezTo>
                      <a:pt x="116756" y="168717"/>
                      <a:pt x="118000" y="168717"/>
                      <a:pt x="119055" y="168188"/>
                    </a:cubicBezTo>
                    <a:cubicBezTo>
                      <a:pt x="120100" y="167637"/>
                      <a:pt x="120815" y="166619"/>
                      <a:pt x="120980" y="165450"/>
                    </a:cubicBezTo>
                    <a:lnTo>
                      <a:pt x="121669" y="158209"/>
                    </a:lnTo>
                    <a:lnTo>
                      <a:pt x="123806" y="154677"/>
                    </a:lnTo>
                    <a:lnTo>
                      <a:pt x="121723" y="147737"/>
                    </a:lnTo>
                    <a:cubicBezTo>
                      <a:pt x="121270" y="146269"/>
                      <a:pt x="119920" y="145263"/>
                      <a:pt x="118384" y="145247"/>
                    </a:cubicBezTo>
                    <a:lnTo>
                      <a:pt x="111780" y="145247"/>
                    </a:lnTo>
                    <a:lnTo>
                      <a:pt x="108936" y="141715"/>
                    </a:lnTo>
                    <a:lnTo>
                      <a:pt x="107047" y="140108"/>
                    </a:lnTo>
                    <a:cubicBezTo>
                      <a:pt x="106565" y="139694"/>
                      <a:pt x="106342" y="139053"/>
                      <a:pt x="106464" y="138430"/>
                    </a:cubicBezTo>
                    <a:cubicBezTo>
                      <a:pt x="106588" y="137812"/>
                      <a:pt x="107032" y="137307"/>
                      <a:pt x="107630" y="137105"/>
                    </a:cubicBezTo>
                    <a:lnTo>
                      <a:pt x="108936" y="136646"/>
                    </a:lnTo>
                    <a:lnTo>
                      <a:pt x="113122" y="136646"/>
                    </a:lnTo>
                    <a:lnTo>
                      <a:pt x="113263" y="136417"/>
                    </a:lnTo>
                    <a:cubicBezTo>
                      <a:pt x="114426" y="134413"/>
                      <a:pt x="114116" y="131881"/>
                      <a:pt x="112503" y="130218"/>
                    </a:cubicBezTo>
                    <a:lnTo>
                      <a:pt x="110296" y="127957"/>
                    </a:lnTo>
                    <a:lnTo>
                      <a:pt x="101095" y="126509"/>
                    </a:lnTo>
                    <a:lnTo>
                      <a:pt x="96132" y="128681"/>
                    </a:lnTo>
                    <a:lnTo>
                      <a:pt x="95267" y="129794"/>
                    </a:lnTo>
                    <a:cubicBezTo>
                      <a:pt x="94843" y="130334"/>
                      <a:pt x="94188" y="130642"/>
                      <a:pt x="93501" y="130624"/>
                    </a:cubicBezTo>
                    <a:cubicBezTo>
                      <a:pt x="92773" y="130587"/>
                      <a:pt x="92110" y="130190"/>
                      <a:pt x="91735" y="129564"/>
                    </a:cubicBezTo>
                    <a:lnTo>
                      <a:pt x="89086" y="125061"/>
                    </a:lnTo>
                    <a:lnTo>
                      <a:pt x="89086" y="123542"/>
                    </a:lnTo>
                    <a:cubicBezTo>
                      <a:pt x="89079" y="121503"/>
                      <a:pt x="87574" y="119779"/>
                      <a:pt x="85554" y="119498"/>
                    </a:cubicBezTo>
                    <a:lnTo>
                      <a:pt x="78490" y="118544"/>
                    </a:lnTo>
                    <a:lnTo>
                      <a:pt x="74517" y="118544"/>
                    </a:lnTo>
                    <a:cubicBezTo>
                      <a:pt x="73132" y="118543"/>
                      <a:pt x="71951" y="119545"/>
                      <a:pt x="71726" y="120911"/>
                    </a:cubicBezTo>
                    <a:lnTo>
                      <a:pt x="71408" y="122889"/>
                    </a:lnTo>
                    <a:lnTo>
                      <a:pt x="68565" y="126509"/>
                    </a:lnTo>
                    <a:lnTo>
                      <a:pt x="62207" y="125785"/>
                    </a:lnTo>
                    <a:lnTo>
                      <a:pt x="59116" y="125079"/>
                    </a:lnTo>
                    <a:cubicBezTo>
                      <a:pt x="57146" y="124660"/>
                      <a:pt x="55700" y="122975"/>
                      <a:pt x="55584" y="120964"/>
                    </a:cubicBezTo>
                    <a:lnTo>
                      <a:pt x="55213" y="115030"/>
                    </a:lnTo>
                    <a:cubicBezTo>
                      <a:pt x="55126" y="113574"/>
                      <a:pt x="55658" y="112150"/>
                      <a:pt x="56679" y="111109"/>
                    </a:cubicBezTo>
                    <a:lnTo>
                      <a:pt x="58445" y="109184"/>
                    </a:lnTo>
                    <a:cubicBezTo>
                      <a:pt x="59400" y="108214"/>
                      <a:pt x="60705" y="107667"/>
                      <a:pt x="62065" y="107666"/>
                    </a:cubicBezTo>
                    <a:lnTo>
                      <a:pt x="62807" y="107666"/>
                    </a:lnTo>
                    <a:cubicBezTo>
                      <a:pt x="63820" y="107673"/>
                      <a:pt x="64779" y="107209"/>
                      <a:pt x="65404" y="106412"/>
                    </a:cubicBezTo>
                    <a:cubicBezTo>
                      <a:pt x="66033" y="105615"/>
                      <a:pt x="66261" y="104573"/>
                      <a:pt x="66022" y="103586"/>
                    </a:cubicBezTo>
                    <a:lnTo>
                      <a:pt x="65262" y="100495"/>
                    </a:lnTo>
                    <a:cubicBezTo>
                      <a:pt x="65006" y="99506"/>
                      <a:pt x="64372" y="98656"/>
                      <a:pt x="63496" y="98129"/>
                    </a:cubicBezTo>
                    <a:lnTo>
                      <a:pt x="61182" y="96646"/>
                    </a:lnTo>
                    <a:cubicBezTo>
                      <a:pt x="60695" y="96331"/>
                      <a:pt x="60092" y="96253"/>
                      <a:pt x="59540" y="96434"/>
                    </a:cubicBezTo>
                    <a:cubicBezTo>
                      <a:pt x="58985" y="96623"/>
                      <a:pt x="58545" y="97051"/>
                      <a:pt x="58339" y="97599"/>
                    </a:cubicBezTo>
                    <a:lnTo>
                      <a:pt x="57739" y="99242"/>
                    </a:lnTo>
                    <a:cubicBezTo>
                      <a:pt x="57326" y="100395"/>
                      <a:pt x="56228" y="101161"/>
                      <a:pt x="55002" y="101149"/>
                    </a:cubicBezTo>
                    <a:lnTo>
                      <a:pt x="54207" y="101149"/>
                    </a:lnTo>
                    <a:lnTo>
                      <a:pt x="49969" y="96080"/>
                    </a:lnTo>
                    <a:lnTo>
                      <a:pt x="49262" y="91012"/>
                    </a:lnTo>
                    <a:lnTo>
                      <a:pt x="50675" y="83771"/>
                    </a:lnTo>
                    <a:lnTo>
                      <a:pt x="52794" y="75065"/>
                    </a:lnTo>
                    <a:cubicBezTo>
                      <a:pt x="52794" y="75065"/>
                      <a:pt x="56326" y="69996"/>
                      <a:pt x="58463" y="69272"/>
                    </a:cubicBezTo>
                    <a:cubicBezTo>
                      <a:pt x="59897" y="68670"/>
                      <a:pt x="61124" y="67664"/>
                      <a:pt x="61995" y="66376"/>
                    </a:cubicBezTo>
                    <a:lnTo>
                      <a:pt x="68353" y="61078"/>
                    </a:lnTo>
                    <a:cubicBezTo>
                      <a:pt x="69287" y="60299"/>
                      <a:pt x="70001" y="59288"/>
                      <a:pt x="70419" y="58146"/>
                    </a:cubicBezTo>
                    <a:lnTo>
                      <a:pt x="71903" y="54102"/>
                    </a:lnTo>
                    <a:lnTo>
                      <a:pt x="73669" y="46490"/>
                    </a:lnTo>
                    <a:cubicBezTo>
                      <a:pt x="73845" y="45774"/>
                      <a:pt x="73934" y="45038"/>
                      <a:pt x="73934" y="44300"/>
                    </a:cubicBezTo>
                    <a:lnTo>
                      <a:pt x="73934" y="36901"/>
                    </a:lnTo>
                    <a:cubicBezTo>
                      <a:pt x="73934" y="34944"/>
                      <a:pt x="73068" y="33088"/>
                      <a:pt x="71567" y="31832"/>
                    </a:cubicBezTo>
                    <a:lnTo>
                      <a:pt x="69677" y="30260"/>
                    </a:lnTo>
                    <a:cubicBezTo>
                      <a:pt x="67527" y="28458"/>
                      <a:pt x="66646" y="25554"/>
                      <a:pt x="67434" y="22861"/>
                    </a:cubicBezTo>
                    <a:lnTo>
                      <a:pt x="67946" y="21095"/>
                    </a:lnTo>
                    <a:cubicBezTo>
                      <a:pt x="68141" y="20394"/>
                      <a:pt x="68189" y="19660"/>
                      <a:pt x="68088" y="18940"/>
                    </a:cubicBezTo>
                    <a:cubicBezTo>
                      <a:pt x="67788" y="17033"/>
                      <a:pt x="67382" y="13094"/>
                      <a:pt x="68971" y="12017"/>
                    </a:cubicBezTo>
                    <a:cubicBezTo>
                      <a:pt x="69538" y="11575"/>
                      <a:pt x="69938" y="10952"/>
                      <a:pt x="70101" y="10251"/>
                    </a:cubicBezTo>
                    <a:cubicBezTo>
                      <a:pt x="70524" y="8851"/>
                      <a:pt x="69731" y="7373"/>
                      <a:pt x="68330" y="6950"/>
                    </a:cubicBezTo>
                    <a:cubicBezTo>
                      <a:pt x="67627" y="6738"/>
                      <a:pt x="66869" y="6827"/>
                      <a:pt x="66234" y="7196"/>
                    </a:cubicBezTo>
                    <a:lnTo>
                      <a:pt x="62825" y="9192"/>
                    </a:lnTo>
                    <a:cubicBezTo>
                      <a:pt x="61334" y="10074"/>
                      <a:pt x="59546" y="10304"/>
                      <a:pt x="57881" y="9827"/>
                    </a:cubicBezTo>
                    <a:lnTo>
                      <a:pt x="54931" y="9015"/>
                    </a:lnTo>
                    <a:cubicBezTo>
                      <a:pt x="53477" y="8602"/>
                      <a:pt x="52156" y="7817"/>
                      <a:pt x="51098" y="6737"/>
                    </a:cubicBezTo>
                    <a:lnTo>
                      <a:pt x="48926" y="4529"/>
                    </a:lnTo>
                    <a:cubicBezTo>
                      <a:pt x="48141" y="3764"/>
                      <a:pt x="47210" y="3163"/>
                      <a:pt x="46189" y="2763"/>
                    </a:cubicBezTo>
                    <a:lnTo>
                      <a:pt x="40520" y="538"/>
                    </a:lnTo>
                    <a:cubicBezTo>
                      <a:pt x="39230" y="31"/>
                      <a:pt x="37827" y="-121"/>
                      <a:pt x="36459" y="96"/>
                    </a:cubicBezTo>
                    <a:lnTo>
                      <a:pt x="31072" y="944"/>
                    </a:lnTo>
                    <a:cubicBezTo>
                      <a:pt x="29966" y="1124"/>
                      <a:pt x="28946" y="1650"/>
                      <a:pt x="28158" y="2445"/>
                    </a:cubicBezTo>
                    <a:lnTo>
                      <a:pt x="24414" y="6295"/>
                    </a:lnTo>
                    <a:lnTo>
                      <a:pt x="20087" y="14613"/>
                    </a:lnTo>
                    <a:cubicBezTo>
                      <a:pt x="19232" y="16241"/>
                      <a:pt x="18999" y="18125"/>
                      <a:pt x="19433" y="19911"/>
                    </a:cubicBezTo>
                    <a:lnTo>
                      <a:pt x="20599" y="24680"/>
                    </a:lnTo>
                    <a:cubicBezTo>
                      <a:pt x="20782" y="25431"/>
                      <a:pt x="20824" y="26209"/>
                      <a:pt x="20722" y="26976"/>
                    </a:cubicBezTo>
                    <a:lnTo>
                      <a:pt x="18762" y="41104"/>
                    </a:lnTo>
                    <a:lnTo>
                      <a:pt x="18762" y="59947"/>
                    </a:lnTo>
                    <a:lnTo>
                      <a:pt x="18374" y="66075"/>
                    </a:lnTo>
                    <a:cubicBezTo>
                      <a:pt x="18299" y="67394"/>
                      <a:pt x="17614" y="68602"/>
                      <a:pt x="16520" y="69343"/>
                    </a:cubicBezTo>
                    <a:cubicBezTo>
                      <a:pt x="15435" y="70101"/>
                      <a:pt x="14059" y="70317"/>
                      <a:pt x="12794" y="69925"/>
                    </a:cubicBezTo>
                    <a:cubicBezTo>
                      <a:pt x="11588" y="69556"/>
                      <a:pt x="10482" y="68916"/>
                      <a:pt x="9562" y="68053"/>
                    </a:cubicBezTo>
                    <a:lnTo>
                      <a:pt x="4652" y="63444"/>
                    </a:lnTo>
                    <a:cubicBezTo>
                      <a:pt x="4198" y="62957"/>
                      <a:pt x="3584" y="62650"/>
                      <a:pt x="2921" y="6257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02E2EAAB-18FE-4437-A9D1-F846CC95642D}"/>
                  </a:ext>
                </a:extLst>
              </p:cNvPr>
              <p:cNvSpPr/>
              <p:nvPr/>
            </p:nvSpPr>
            <p:spPr>
              <a:xfrm>
                <a:off x="9237241" y="4195387"/>
                <a:ext cx="10480" cy="10564"/>
              </a:xfrm>
              <a:custGeom>
                <a:avLst/>
                <a:gdLst>
                  <a:gd name="connsiteX0" fmla="*/ 3214 w 10480"/>
                  <a:gd name="connsiteY0" fmla="*/ 180 h 10564"/>
                  <a:gd name="connsiteX1" fmla="*/ 865 w 10480"/>
                  <a:gd name="connsiteY1" fmla="*/ 2617 h 10564"/>
                  <a:gd name="connsiteX2" fmla="*/ 230 w 10480"/>
                  <a:gd name="connsiteY2" fmla="*/ 4772 h 10564"/>
                  <a:gd name="connsiteX3" fmla="*/ 36 w 10480"/>
                  <a:gd name="connsiteY3" fmla="*/ 6132 h 10564"/>
                  <a:gd name="connsiteX4" fmla="*/ 3232 w 10480"/>
                  <a:gd name="connsiteY4" fmla="*/ 10370 h 10564"/>
                  <a:gd name="connsiteX5" fmla="*/ 4468 w 10480"/>
                  <a:gd name="connsiteY5" fmla="*/ 10565 h 10564"/>
                  <a:gd name="connsiteX6" fmla="*/ 7046 w 10480"/>
                  <a:gd name="connsiteY6" fmla="*/ 10176 h 10564"/>
                  <a:gd name="connsiteX7" fmla="*/ 9995 w 10480"/>
                  <a:gd name="connsiteY7" fmla="*/ 7509 h 10564"/>
                  <a:gd name="connsiteX8" fmla="*/ 10402 w 10480"/>
                  <a:gd name="connsiteY8" fmla="*/ 5849 h 10564"/>
                  <a:gd name="connsiteX9" fmla="*/ 9360 w 10480"/>
                  <a:gd name="connsiteY9" fmla="*/ 2900 h 10564"/>
                  <a:gd name="connsiteX10" fmla="*/ 6569 w 10480"/>
                  <a:gd name="connsiteY10" fmla="*/ 746 h 10564"/>
                  <a:gd name="connsiteX11" fmla="*/ 3214 w 10480"/>
                  <a:gd name="connsiteY11" fmla="*/ 180 h 10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480" h="10564">
                    <a:moveTo>
                      <a:pt x="3214" y="180"/>
                    </a:moveTo>
                    <a:cubicBezTo>
                      <a:pt x="2078" y="557"/>
                      <a:pt x="1200" y="1468"/>
                      <a:pt x="865" y="2617"/>
                    </a:cubicBezTo>
                    <a:lnTo>
                      <a:pt x="230" y="4772"/>
                    </a:lnTo>
                    <a:lnTo>
                      <a:pt x="36" y="6132"/>
                    </a:lnTo>
                    <a:cubicBezTo>
                      <a:pt x="-247" y="8184"/>
                      <a:pt x="1182" y="10079"/>
                      <a:pt x="3232" y="10370"/>
                    </a:cubicBezTo>
                    <a:lnTo>
                      <a:pt x="4468" y="10565"/>
                    </a:lnTo>
                    <a:lnTo>
                      <a:pt x="7046" y="10176"/>
                    </a:lnTo>
                    <a:cubicBezTo>
                      <a:pt x="8484" y="9978"/>
                      <a:pt x="9654" y="8920"/>
                      <a:pt x="9995" y="7509"/>
                    </a:cubicBezTo>
                    <a:lnTo>
                      <a:pt x="10402" y="5849"/>
                    </a:lnTo>
                    <a:cubicBezTo>
                      <a:pt x="10666" y="4747"/>
                      <a:pt x="10258" y="3592"/>
                      <a:pt x="9360" y="2900"/>
                    </a:cubicBezTo>
                    <a:lnTo>
                      <a:pt x="6569" y="746"/>
                    </a:lnTo>
                    <a:cubicBezTo>
                      <a:pt x="5611" y="19"/>
                      <a:pt x="4358" y="-192"/>
                      <a:pt x="3214" y="18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EC67781C-971C-488C-9502-C503EDD40DFB}"/>
                  </a:ext>
                </a:extLst>
              </p:cNvPr>
              <p:cNvSpPr/>
              <p:nvPr/>
            </p:nvSpPr>
            <p:spPr>
              <a:xfrm>
                <a:off x="9142011" y="4203985"/>
                <a:ext cx="33070" cy="35369"/>
              </a:xfrm>
              <a:custGeom>
                <a:avLst/>
                <a:gdLst>
                  <a:gd name="connsiteX0" fmla="*/ 28986 w 33070"/>
                  <a:gd name="connsiteY0" fmla="*/ 32078 h 35369"/>
                  <a:gd name="connsiteX1" fmla="*/ 32518 w 33070"/>
                  <a:gd name="connsiteY1" fmla="*/ 26285 h 35369"/>
                  <a:gd name="connsiteX2" fmla="*/ 33066 w 33070"/>
                  <a:gd name="connsiteY2" fmla="*/ 14064 h 35369"/>
                  <a:gd name="connsiteX3" fmla="*/ 29728 w 33070"/>
                  <a:gd name="connsiteY3" fmla="*/ 9049 h 35369"/>
                  <a:gd name="connsiteX4" fmla="*/ 24519 w 33070"/>
                  <a:gd name="connsiteY4" fmla="*/ 7159 h 35369"/>
                  <a:gd name="connsiteX5" fmla="*/ 22346 w 33070"/>
                  <a:gd name="connsiteY5" fmla="*/ 5870 h 35369"/>
                  <a:gd name="connsiteX6" fmla="*/ 17189 w 33070"/>
                  <a:gd name="connsiteY6" fmla="*/ 1402 h 35369"/>
                  <a:gd name="connsiteX7" fmla="*/ 10619 w 33070"/>
                  <a:gd name="connsiteY7" fmla="*/ 748 h 35369"/>
                  <a:gd name="connsiteX8" fmla="*/ 7777 w 33070"/>
                  <a:gd name="connsiteY8" fmla="*/ 2373 h 35369"/>
                  <a:gd name="connsiteX9" fmla="*/ 2479 w 33070"/>
                  <a:gd name="connsiteY9" fmla="*/ 395 h 35369"/>
                  <a:gd name="connsiteX10" fmla="*/ 150 w 33070"/>
                  <a:gd name="connsiteY10" fmla="*/ 1298 h 35369"/>
                  <a:gd name="connsiteX11" fmla="*/ 6 w 33070"/>
                  <a:gd name="connsiteY11" fmla="*/ 2161 h 35369"/>
                  <a:gd name="connsiteX12" fmla="*/ 5 w 33070"/>
                  <a:gd name="connsiteY12" fmla="*/ 3291 h 35369"/>
                  <a:gd name="connsiteX13" fmla="*/ 1772 w 33070"/>
                  <a:gd name="connsiteY13" fmla="*/ 6417 h 35369"/>
                  <a:gd name="connsiteX14" fmla="*/ 7688 w 33070"/>
                  <a:gd name="connsiteY14" fmla="*/ 10126 h 35369"/>
                  <a:gd name="connsiteX15" fmla="*/ 9983 w 33070"/>
                  <a:gd name="connsiteY15" fmla="*/ 12810 h 35369"/>
                  <a:gd name="connsiteX16" fmla="*/ 12086 w 33070"/>
                  <a:gd name="connsiteY16" fmla="*/ 17632 h 35369"/>
                  <a:gd name="connsiteX17" fmla="*/ 12086 w 33070"/>
                  <a:gd name="connsiteY17" fmla="*/ 21340 h 35369"/>
                  <a:gd name="connsiteX18" fmla="*/ 17013 w 33070"/>
                  <a:gd name="connsiteY18" fmla="*/ 27062 h 35369"/>
                  <a:gd name="connsiteX19" fmla="*/ 17013 w 33070"/>
                  <a:gd name="connsiteY19" fmla="*/ 30064 h 35369"/>
                  <a:gd name="connsiteX20" fmla="*/ 21216 w 33070"/>
                  <a:gd name="connsiteY20" fmla="*/ 34868 h 35369"/>
                  <a:gd name="connsiteX21" fmla="*/ 24748 w 33070"/>
                  <a:gd name="connsiteY21" fmla="*/ 35345 h 35369"/>
                  <a:gd name="connsiteX22" fmla="*/ 28651 w 33070"/>
                  <a:gd name="connsiteY22" fmla="*/ 32961 h 35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3070" h="35369">
                    <a:moveTo>
                      <a:pt x="28986" y="32078"/>
                    </a:moveTo>
                    <a:lnTo>
                      <a:pt x="32518" y="26285"/>
                    </a:lnTo>
                    <a:lnTo>
                      <a:pt x="33066" y="14064"/>
                    </a:lnTo>
                    <a:cubicBezTo>
                      <a:pt x="33158" y="11846"/>
                      <a:pt x="31810" y="9820"/>
                      <a:pt x="29728" y="9049"/>
                    </a:cubicBezTo>
                    <a:lnTo>
                      <a:pt x="24519" y="7159"/>
                    </a:lnTo>
                    <a:cubicBezTo>
                      <a:pt x="23722" y="6866"/>
                      <a:pt x="22985" y="6429"/>
                      <a:pt x="22346" y="5870"/>
                    </a:cubicBezTo>
                    <a:lnTo>
                      <a:pt x="17189" y="1402"/>
                    </a:lnTo>
                    <a:cubicBezTo>
                      <a:pt x="15361" y="-190"/>
                      <a:pt x="12726" y="-452"/>
                      <a:pt x="10619" y="748"/>
                    </a:cubicBezTo>
                    <a:lnTo>
                      <a:pt x="7777" y="2373"/>
                    </a:lnTo>
                    <a:lnTo>
                      <a:pt x="2479" y="395"/>
                    </a:lnTo>
                    <a:cubicBezTo>
                      <a:pt x="1586" y="2"/>
                      <a:pt x="544" y="406"/>
                      <a:pt x="150" y="1298"/>
                    </a:cubicBezTo>
                    <a:cubicBezTo>
                      <a:pt x="30" y="1569"/>
                      <a:pt x="-19" y="1866"/>
                      <a:pt x="6" y="2161"/>
                    </a:cubicBezTo>
                    <a:lnTo>
                      <a:pt x="5" y="3291"/>
                    </a:lnTo>
                    <a:cubicBezTo>
                      <a:pt x="17" y="4568"/>
                      <a:pt x="684" y="5749"/>
                      <a:pt x="1772" y="6417"/>
                    </a:cubicBezTo>
                    <a:lnTo>
                      <a:pt x="7688" y="10126"/>
                    </a:lnTo>
                    <a:cubicBezTo>
                      <a:pt x="8699" y="10778"/>
                      <a:pt x="9497" y="11711"/>
                      <a:pt x="9983" y="12810"/>
                    </a:cubicBezTo>
                    <a:lnTo>
                      <a:pt x="12086" y="17632"/>
                    </a:lnTo>
                    <a:lnTo>
                      <a:pt x="12086" y="21340"/>
                    </a:lnTo>
                    <a:cubicBezTo>
                      <a:pt x="12081" y="24206"/>
                      <a:pt x="14179" y="26642"/>
                      <a:pt x="17013" y="27062"/>
                    </a:cubicBezTo>
                    <a:lnTo>
                      <a:pt x="17013" y="30064"/>
                    </a:lnTo>
                    <a:cubicBezTo>
                      <a:pt x="17017" y="32491"/>
                      <a:pt x="18812" y="34542"/>
                      <a:pt x="21216" y="34868"/>
                    </a:cubicBezTo>
                    <a:lnTo>
                      <a:pt x="24748" y="35345"/>
                    </a:lnTo>
                    <a:cubicBezTo>
                      <a:pt x="26442" y="35542"/>
                      <a:pt x="28053" y="34558"/>
                      <a:pt x="28651" y="3296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D233A9A8-0AC5-4B9D-8B2B-18DC07A6EFF9}"/>
                  </a:ext>
                </a:extLst>
              </p:cNvPr>
              <p:cNvSpPr/>
              <p:nvPr/>
            </p:nvSpPr>
            <p:spPr>
              <a:xfrm>
                <a:off x="9183832" y="4205440"/>
                <a:ext cx="7169" cy="8624"/>
              </a:xfrm>
              <a:custGeom>
                <a:avLst/>
                <a:gdLst>
                  <a:gd name="connsiteX0" fmla="*/ 6610 w 7169"/>
                  <a:gd name="connsiteY0" fmla="*/ 70 h 8624"/>
                  <a:gd name="connsiteX1" fmla="*/ 181 w 7169"/>
                  <a:gd name="connsiteY1" fmla="*/ 5580 h 8624"/>
                  <a:gd name="connsiteX2" fmla="*/ 6875 w 7169"/>
                  <a:gd name="connsiteY2" fmla="*/ 5368 h 8624"/>
                  <a:gd name="connsiteX3" fmla="*/ 7139 w 7169"/>
                  <a:gd name="connsiteY3" fmla="*/ 4256 h 8624"/>
                  <a:gd name="connsiteX4" fmla="*/ 6681 w 7169"/>
                  <a:gd name="connsiteY4" fmla="*/ 1713 h 8624"/>
                  <a:gd name="connsiteX5" fmla="*/ 6893 w 7169"/>
                  <a:gd name="connsiteY5" fmla="*/ 883 h 8624"/>
                  <a:gd name="connsiteX6" fmla="*/ 6610 w 7169"/>
                  <a:gd name="connsiteY6" fmla="*/ 70 h 8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69" h="8624">
                    <a:moveTo>
                      <a:pt x="6610" y="70"/>
                    </a:moveTo>
                    <a:cubicBezTo>
                      <a:pt x="4844" y="70"/>
                      <a:pt x="-1108" y="-1042"/>
                      <a:pt x="181" y="5580"/>
                    </a:cubicBezTo>
                    <a:cubicBezTo>
                      <a:pt x="1364" y="11673"/>
                      <a:pt x="5479" y="7011"/>
                      <a:pt x="6875" y="5368"/>
                    </a:cubicBezTo>
                    <a:cubicBezTo>
                      <a:pt x="7126" y="5057"/>
                      <a:pt x="7224" y="4648"/>
                      <a:pt x="7139" y="4256"/>
                    </a:cubicBezTo>
                    <a:lnTo>
                      <a:pt x="6681" y="1713"/>
                    </a:lnTo>
                    <a:cubicBezTo>
                      <a:pt x="6660" y="1421"/>
                      <a:pt x="6734" y="1130"/>
                      <a:pt x="6893" y="883"/>
                    </a:cubicBezTo>
                    <a:cubicBezTo>
                      <a:pt x="7016" y="777"/>
                      <a:pt x="7227" y="53"/>
                      <a:pt x="6610" y="7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5A4D4E2B-F87D-4F21-932A-1B24A4129D35}"/>
                  </a:ext>
                </a:extLst>
              </p:cNvPr>
              <p:cNvSpPr/>
              <p:nvPr/>
            </p:nvSpPr>
            <p:spPr>
              <a:xfrm>
                <a:off x="9178044" y="4231794"/>
                <a:ext cx="10566" cy="12550"/>
              </a:xfrm>
              <a:custGeom>
                <a:avLst/>
                <a:gdLst>
                  <a:gd name="connsiteX0" fmla="*/ 565 w 10566"/>
                  <a:gd name="connsiteY0" fmla="*/ 2803 h 12550"/>
                  <a:gd name="connsiteX1" fmla="*/ 0 w 10566"/>
                  <a:gd name="connsiteY1" fmla="*/ 11103 h 12550"/>
                  <a:gd name="connsiteX2" fmla="*/ 5651 w 10566"/>
                  <a:gd name="connsiteY2" fmla="*/ 12551 h 12550"/>
                  <a:gd name="connsiteX3" fmla="*/ 10561 w 10566"/>
                  <a:gd name="connsiteY3" fmla="*/ 3297 h 12550"/>
                  <a:gd name="connsiteX4" fmla="*/ 7647 w 10566"/>
                  <a:gd name="connsiteY4" fmla="*/ 6 h 12550"/>
                  <a:gd name="connsiteX5" fmla="*/ 7029 w 10566"/>
                  <a:gd name="connsiteY5" fmla="*/ 30 h 12550"/>
                  <a:gd name="connsiteX6" fmla="*/ 2543 w 10566"/>
                  <a:gd name="connsiteY6" fmla="*/ 683 h 12550"/>
                  <a:gd name="connsiteX7" fmla="*/ 565 w 10566"/>
                  <a:gd name="connsiteY7" fmla="*/ 2802 h 12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566" h="12550">
                    <a:moveTo>
                      <a:pt x="565" y="2803"/>
                    </a:moveTo>
                    <a:lnTo>
                      <a:pt x="0" y="11103"/>
                    </a:lnTo>
                    <a:cubicBezTo>
                      <a:pt x="0" y="11103"/>
                      <a:pt x="0" y="12551"/>
                      <a:pt x="5651" y="12551"/>
                    </a:cubicBezTo>
                    <a:cubicBezTo>
                      <a:pt x="9289" y="12551"/>
                      <a:pt x="10295" y="7147"/>
                      <a:pt x="10561" y="3297"/>
                    </a:cubicBezTo>
                    <a:cubicBezTo>
                      <a:pt x="10665" y="1584"/>
                      <a:pt x="9360" y="110"/>
                      <a:pt x="7647" y="6"/>
                    </a:cubicBezTo>
                    <a:cubicBezTo>
                      <a:pt x="7441" y="-7"/>
                      <a:pt x="7233" y="1"/>
                      <a:pt x="7029" y="30"/>
                    </a:cubicBezTo>
                    <a:lnTo>
                      <a:pt x="2543" y="683"/>
                    </a:lnTo>
                    <a:cubicBezTo>
                      <a:pt x="1468" y="838"/>
                      <a:pt x="645" y="1719"/>
                      <a:pt x="565" y="280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E951C82C-56D3-4B1C-90B9-8AC794E5F616}"/>
                  </a:ext>
                </a:extLst>
              </p:cNvPr>
              <p:cNvSpPr/>
              <p:nvPr/>
            </p:nvSpPr>
            <p:spPr>
              <a:xfrm>
                <a:off x="9195971" y="4235003"/>
                <a:ext cx="5577" cy="6369"/>
              </a:xfrm>
              <a:custGeom>
                <a:avLst/>
                <a:gdLst>
                  <a:gd name="connsiteX0" fmla="*/ 1500 w 5577"/>
                  <a:gd name="connsiteY0" fmla="*/ 5863 h 6369"/>
                  <a:gd name="connsiteX1" fmla="*/ 3360 w 5577"/>
                  <a:gd name="connsiteY1" fmla="*/ 6087 h 6369"/>
                  <a:gd name="connsiteX2" fmla="*/ 3584 w 5577"/>
                  <a:gd name="connsiteY2" fmla="*/ 5863 h 6369"/>
                  <a:gd name="connsiteX3" fmla="*/ 5138 w 5577"/>
                  <a:gd name="connsiteY3" fmla="*/ 3762 h 6369"/>
                  <a:gd name="connsiteX4" fmla="*/ 4667 w 5577"/>
                  <a:gd name="connsiteY4" fmla="*/ 625 h 6369"/>
                  <a:gd name="connsiteX5" fmla="*/ 4184 w 5577"/>
                  <a:gd name="connsiteY5" fmla="*/ 353 h 6369"/>
                  <a:gd name="connsiteX6" fmla="*/ 3301 w 5577"/>
                  <a:gd name="connsiteY6" fmla="*/ 0 h 6369"/>
                  <a:gd name="connsiteX7" fmla="*/ 1535 w 5577"/>
                  <a:gd name="connsiteY7" fmla="*/ 795 h 6369"/>
                  <a:gd name="connsiteX8" fmla="*/ 216 w 5577"/>
                  <a:gd name="connsiteY8" fmla="*/ 4167 h 6369"/>
                  <a:gd name="connsiteX9" fmla="*/ 599 w 5577"/>
                  <a:gd name="connsiteY9" fmla="*/ 4786 h 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577" h="6369">
                    <a:moveTo>
                      <a:pt x="1500" y="5863"/>
                    </a:moveTo>
                    <a:cubicBezTo>
                      <a:pt x="1952" y="6439"/>
                      <a:pt x="2784" y="6539"/>
                      <a:pt x="3360" y="6087"/>
                    </a:cubicBezTo>
                    <a:cubicBezTo>
                      <a:pt x="3443" y="6022"/>
                      <a:pt x="3518" y="5947"/>
                      <a:pt x="3584" y="5863"/>
                    </a:cubicBezTo>
                    <a:lnTo>
                      <a:pt x="5138" y="3762"/>
                    </a:lnTo>
                    <a:cubicBezTo>
                      <a:pt x="5874" y="2765"/>
                      <a:pt x="5663" y="1361"/>
                      <a:pt x="4667" y="625"/>
                    </a:cubicBezTo>
                    <a:cubicBezTo>
                      <a:pt x="4518" y="515"/>
                      <a:pt x="4356" y="424"/>
                      <a:pt x="4184" y="353"/>
                    </a:cubicBezTo>
                    <a:lnTo>
                      <a:pt x="3301" y="0"/>
                    </a:lnTo>
                    <a:lnTo>
                      <a:pt x="1535" y="795"/>
                    </a:lnTo>
                    <a:cubicBezTo>
                      <a:pt x="239" y="1361"/>
                      <a:pt x="-352" y="2871"/>
                      <a:pt x="216" y="4167"/>
                    </a:cubicBezTo>
                    <a:cubicBezTo>
                      <a:pt x="313" y="4391"/>
                      <a:pt x="442" y="4599"/>
                      <a:pt x="599" y="478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8B000B38-A8FC-4611-901E-645720CA457A}"/>
                  </a:ext>
                </a:extLst>
              </p:cNvPr>
              <p:cNvSpPr/>
              <p:nvPr/>
            </p:nvSpPr>
            <p:spPr>
              <a:xfrm>
                <a:off x="9224189" y="4242130"/>
                <a:ext cx="21399" cy="20264"/>
              </a:xfrm>
              <a:custGeom>
                <a:avLst/>
                <a:gdLst>
                  <a:gd name="connsiteX0" fmla="*/ 15436 w 21399"/>
                  <a:gd name="connsiteY0" fmla="*/ 9439 h 20264"/>
                  <a:gd name="connsiteX1" fmla="*/ 13670 w 21399"/>
                  <a:gd name="connsiteY1" fmla="*/ 5182 h 20264"/>
                  <a:gd name="connsiteX2" fmla="*/ 12574 w 21399"/>
                  <a:gd name="connsiteY2" fmla="*/ 3911 h 20264"/>
                  <a:gd name="connsiteX3" fmla="*/ 6694 w 21399"/>
                  <a:gd name="connsiteY3" fmla="*/ 379 h 20264"/>
                  <a:gd name="connsiteX4" fmla="*/ 3339 w 21399"/>
                  <a:gd name="connsiteY4" fmla="*/ 820 h 20264"/>
                  <a:gd name="connsiteX5" fmla="*/ 795 w 21399"/>
                  <a:gd name="connsiteY5" fmla="*/ 3434 h 20264"/>
                  <a:gd name="connsiteX6" fmla="*/ 548 w 21399"/>
                  <a:gd name="connsiteY6" fmla="*/ 6966 h 20264"/>
                  <a:gd name="connsiteX7" fmla="*/ 1307 w 21399"/>
                  <a:gd name="connsiteY7" fmla="*/ 8008 h 20264"/>
                  <a:gd name="connsiteX8" fmla="*/ 8231 w 21399"/>
                  <a:gd name="connsiteY8" fmla="*/ 9191 h 20264"/>
                  <a:gd name="connsiteX9" fmla="*/ 10103 w 21399"/>
                  <a:gd name="connsiteY9" fmla="*/ 10957 h 20264"/>
                  <a:gd name="connsiteX10" fmla="*/ 10508 w 21399"/>
                  <a:gd name="connsiteY10" fmla="*/ 13024 h 20264"/>
                  <a:gd name="connsiteX11" fmla="*/ 11497 w 21399"/>
                  <a:gd name="connsiteY11" fmla="*/ 17103 h 20264"/>
                  <a:gd name="connsiteX12" fmla="*/ 13652 w 21399"/>
                  <a:gd name="connsiteY12" fmla="*/ 19169 h 20264"/>
                  <a:gd name="connsiteX13" fmla="*/ 18950 w 21399"/>
                  <a:gd name="connsiteY13" fmla="*/ 20264 h 20264"/>
                  <a:gd name="connsiteX14" fmla="*/ 20717 w 21399"/>
                  <a:gd name="connsiteY14" fmla="*/ 18110 h 20264"/>
                  <a:gd name="connsiteX15" fmla="*/ 20434 w 21399"/>
                  <a:gd name="connsiteY15" fmla="*/ 14013 h 20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399" h="20264">
                    <a:moveTo>
                      <a:pt x="15436" y="9439"/>
                    </a:moveTo>
                    <a:lnTo>
                      <a:pt x="13670" y="5182"/>
                    </a:lnTo>
                    <a:cubicBezTo>
                      <a:pt x="13447" y="4654"/>
                      <a:pt x="13063" y="4210"/>
                      <a:pt x="12574" y="3911"/>
                    </a:cubicBezTo>
                    <a:lnTo>
                      <a:pt x="6694" y="379"/>
                    </a:lnTo>
                    <a:cubicBezTo>
                      <a:pt x="5607" y="-259"/>
                      <a:pt x="4225" y="-78"/>
                      <a:pt x="3339" y="820"/>
                    </a:cubicBezTo>
                    <a:lnTo>
                      <a:pt x="795" y="3434"/>
                    </a:lnTo>
                    <a:cubicBezTo>
                      <a:pt x="-162" y="4382"/>
                      <a:pt x="-268" y="5894"/>
                      <a:pt x="548" y="6966"/>
                    </a:cubicBezTo>
                    <a:lnTo>
                      <a:pt x="1307" y="8008"/>
                    </a:lnTo>
                    <a:lnTo>
                      <a:pt x="8231" y="9191"/>
                    </a:lnTo>
                    <a:cubicBezTo>
                      <a:pt x="9157" y="9342"/>
                      <a:pt x="9899" y="10041"/>
                      <a:pt x="10103" y="10957"/>
                    </a:cubicBezTo>
                    <a:lnTo>
                      <a:pt x="10508" y="13024"/>
                    </a:lnTo>
                    <a:lnTo>
                      <a:pt x="11497" y="17103"/>
                    </a:lnTo>
                    <a:cubicBezTo>
                      <a:pt x="11760" y="18148"/>
                      <a:pt x="12597" y="18951"/>
                      <a:pt x="13652" y="19169"/>
                    </a:cubicBezTo>
                    <a:lnTo>
                      <a:pt x="18950" y="20264"/>
                    </a:lnTo>
                    <a:lnTo>
                      <a:pt x="20717" y="18110"/>
                    </a:lnTo>
                    <a:cubicBezTo>
                      <a:pt x="21726" y="16886"/>
                      <a:pt x="21602" y="15086"/>
                      <a:pt x="20434" y="1401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154CDE02-E17A-4ED4-AA33-52E33D833C67}"/>
                  </a:ext>
                </a:extLst>
              </p:cNvPr>
              <p:cNvSpPr/>
              <p:nvPr/>
            </p:nvSpPr>
            <p:spPr>
              <a:xfrm>
                <a:off x="9184950" y="4253476"/>
                <a:ext cx="30659" cy="38481"/>
              </a:xfrm>
              <a:custGeom>
                <a:avLst/>
                <a:gdLst>
                  <a:gd name="connsiteX0" fmla="*/ 4502 w 30659"/>
                  <a:gd name="connsiteY0" fmla="*/ 88 h 38481"/>
                  <a:gd name="connsiteX1" fmla="*/ 1188 w 30659"/>
                  <a:gd name="connsiteY1" fmla="*/ 4249 h 38481"/>
                  <a:gd name="connsiteX2" fmla="*/ 1589 w 30659"/>
                  <a:gd name="connsiteY2" fmla="*/ 5563 h 38481"/>
                  <a:gd name="connsiteX3" fmla="*/ 3054 w 30659"/>
                  <a:gd name="connsiteY3" fmla="*/ 8353 h 38481"/>
                  <a:gd name="connsiteX4" fmla="*/ 3989 w 30659"/>
                  <a:gd name="connsiteY4" fmla="*/ 12115 h 38481"/>
                  <a:gd name="connsiteX5" fmla="*/ 3990 w 30659"/>
                  <a:gd name="connsiteY5" fmla="*/ 20239 h 38481"/>
                  <a:gd name="connsiteX6" fmla="*/ 2453 w 30659"/>
                  <a:gd name="connsiteY6" fmla="*/ 24018 h 38481"/>
                  <a:gd name="connsiteX7" fmla="*/ 1076 w 30659"/>
                  <a:gd name="connsiteY7" fmla="*/ 25431 h 38481"/>
                  <a:gd name="connsiteX8" fmla="*/ 52 w 30659"/>
                  <a:gd name="connsiteY8" fmla="*/ 28663 h 38481"/>
                  <a:gd name="connsiteX9" fmla="*/ 970 w 30659"/>
                  <a:gd name="connsiteY9" fmla="*/ 34402 h 38481"/>
                  <a:gd name="connsiteX10" fmla="*/ 5163 w 30659"/>
                  <a:gd name="connsiteY10" fmla="*/ 37385 h 38481"/>
                  <a:gd name="connsiteX11" fmla="*/ 6499 w 30659"/>
                  <a:gd name="connsiteY11" fmla="*/ 36875 h 38481"/>
                  <a:gd name="connsiteX12" fmla="*/ 7539 w 30659"/>
                  <a:gd name="connsiteY12" fmla="*/ 36204 h 38481"/>
                  <a:gd name="connsiteX13" fmla="*/ 11654 w 30659"/>
                  <a:gd name="connsiteY13" fmla="*/ 35056 h 38481"/>
                  <a:gd name="connsiteX14" fmla="*/ 17111 w 30659"/>
                  <a:gd name="connsiteY14" fmla="*/ 37369 h 38481"/>
                  <a:gd name="connsiteX15" fmla="*/ 17111 w 30659"/>
                  <a:gd name="connsiteY15" fmla="*/ 37369 h 38481"/>
                  <a:gd name="connsiteX16" fmla="*/ 18877 w 30659"/>
                  <a:gd name="connsiteY16" fmla="*/ 38482 h 38481"/>
                  <a:gd name="connsiteX17" fmla="*/ 20643 w 30659"/>
                  <a:gd name="connsiteY17" fmla="*/ 37511 h 38481"/>
                  <a:gd name="connsiteX18" fmla="*/ 21792 w 30659"/>
                  <a:gd name="connsiteY18" fmla="*/ 35744 h 38481"/>
                  <a:gd name="connsiteX19" fmla="*/ 21492 w 30659"/>
                  <a:gd name="connsiteY19" fmla="*/ 32583 h 38481"/>
                  <a:gd name="connsiteX20" fmla="*/ 20838 w 30659"/>
                  <a:gd name="connsiteY20" fmla="*/ 30341 h 38481"/>
                  <a:gd name="connsiteX21" fmla="*/ 24370 w 30659"/>
                  <a:gd name="connsiteY21" fmla="*/ 26808 h 38481"/>
                  <a:gd name="connsiteX22" fmla="*/ 28608 w 30659"/>
                  <a:gd name="connsiteY22" fmla="*/ 21740 h 38481"/>
                  <a:gd name="connsiteX23" fmla="*/ 30375 w 30659"/>
                  <a:gd name="connsiteY23" fmla="*/ 17007 h 38481"/>
                  <a:gd name="connsiteX24" fmla="*/ 27730 w 30659"/>
                  <a:gd name="connsiteY24" fmla="*/ 11213 h 38481"/>
                  <a:gd name="connsiteX25" fmla="*/ 27284 w 30659"/>
                  <a:gd name="connsiteY25" fmla="*/ 11073 h 38481"/>
                  <a:gd name="connsiteX26" fmla="*/ 23646 w 30659"/>
                  <a:gd name="connsiteY26" fmla="*/ 10137 h 38481"/>
                  <a:gd name="connsiteX27" fmla="*/ 20114 w 30659"/>
                  <a:gd name="connsiteY27" fmla="*/ 9413 h 38481"/>
                  <a:gd name="connsiteX28" fmla="*/ 15099 w 30659"/>
                  <a:gd name="connsiteY28" fmla="*/ 8389 h 38481"/>
                  <a:gd name="connsiteX29" fmla="*/ 12096 w 30659"/>
                  <a:gd name="connsiteY29" fmla="*/ 6058 h 38481"/>
                  <a:gd name="connsiteX30" fmla="*/ 10913 w 30659"/>
                  <a:gd name="connsiteY30" fmla="*/ 3620 h 38481"/>
                  <a:gd name="connsiteX31" fmla="*/ 5244 w 30659"/>
                  <a:gd name="connsiteY31" fmla="*/ 0 h 38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0659" h="38481">
                    <a:moveTo>
                      <a:pt x="4502" y="88"/>
                    </a:moveTo>
                    <a:cubicBezTo>
                      <a:pt x="2438" y="322"/>
                      <a:pt x="954" y="2184"/>
                      <a:pt x="1188" y="4249"/>
                    </a:cubicBezTo>
                    <a:cubicBezTo>
                      <a:pt x="1239" y="4708"/>
                      <a:pt x="1376" y="5153"/>
                      <a:pt x="1589" y="5563"/>
                    </a:cubicBezTo>
                    <a:lnTo>
                      <a:pt x="3054" y="8353"/>
                    </a:lnTo>
                    <a:cubicBezTo>
                      <a:pt x="3668" y="9512"/>
                      <a:pt x="3990" y="10803"/>
                      <a:pt x="3989" y="12115"/>
                    </a:cubicBezTo>
                    <a:lnTo>
                      <a:pt x="3990" y="20239"/>
                    </a:lnTo>
                    <a:cubicBezTo>
                      <a:pt x="3984" y="21649"/>
                      <a:pt x="3434" y="23003"/>
                      <a:pt x="2453" y="24018"/>
                    </a:cubicBezTo>
                    <a:lnTo>
                      <a:pt x="1076" y="25431"/>
                    </a:lnTo>
                    <a:cubicBezTo>
                      <a:pt x="234" y="26280"/>
                      <a:pt x="-147" y="27483"/>
                      <a:pt x="52" y="28663"/>
                    </a:cubicBezTo>
                    <a:lnTo>
                      <a:pt x="970" y="34402"/>
                    </a:lnTo>
                    <a:cubicBezTo>
                      <a:pt x="1304" y="36383"/>
                      <a:pt x="3181" y="37719"/>
                      <a:pt x="5163" y="37385"/>
                    </a:cubicBezTo>
                    <a:cubicBezTo>
                      <a:pt x="5637" y="37305"/>
                      <a:pt x="6092" y="37131"/>
                      <a:pt x="6499" y="36875"/>
                    </a:cubicBezTo>
                    <a:lnTo>
                      <a:pt x="7539" y="36204"/>
                    </a:lnTo>
                    <a:lnTo>
                      <a:pt x="11654" y="35056"/>
                    </a:lnTo>
                    <a:cubicBezTo>
                      <a:pt x="13790" y="34458"/>
                      <a:pt x="16056" y="35419"/>
                      <a:pt x="17111" y="37369"/>
                    </a:cubicBezTo>
                    <a:lnTo>
                      <a:pt x="17111" y="37369"/>
                    </a:lnTo>
                    <a:cubicBezTo>
                      <a:pt x="17464" y="38024"/>
                      <a:pt x="18134" y="38447"/>
                      <a:pt x="18877" y="38482"/>
                    </a:cubicBezTo>
                    <a:cubicBezTo>
                      <a:pt x="19593" y="38480"/>
                      <a:pt x="20259" y="38114"/>
                      <a:pt x="20643" y="37511"/>
                    </a:cubicBezTo>
                    <a:lnTo>
                      <a:pt x="21792" y="35744"/>
                    </a:lnTo>
                    <a:cubicBezTo>
                      <a:pt x="22443" y="34750"/>
                      <a:pt x="22318" y="33437"/>
                      <a:pt x="21492" y="32583"/>
                    </a:cubicBezTo>
                    <a:cubicBezTo>
                      <a:pt x="20520" y="31559"/>
                      <a:pt x="19620" y="30341"/>
                      <a:pt x="20838" y="30341"/>
                    </a:cubicBezTo>
                    <a:cubicBezTo>
                      <a:pt x="22957" y="30341"/>
                      <a:pt x="24370" y="26808"/>
                      <a:pt x="24370" y="26808"/>
                    </a:cubicBezTo>
                    <a:lnTo>
                      <a:pt x="28608" y="21740"/>
                    </a:lnTo>
                    <a:lnTo>
                      <a:pt x="30375" y="17007"/>
                    </a:lnTo>
                    <a:cubicBezTo>
                      <a:pt x="31244" y="14677"/>
                      <a:pt x="30060" y="12083"/>
                      <a:pt x="27730" y="11213"/>
                    </a:cubicBezTo>
                    <a:cubicBezTo>
                      <a:pt x="27584" y="11159"/>
                      <a:pt x="27435" y="11112"/>
                      <a:pt x="27284" y="11073"/>
                    </a:cubicBezTo>
                    <a:lnTo>
                      <a:pt x="23646" y="10137"/>
                    </a:lnTo>
                    <a:lnTo>
                      <a:pt x="20114" y="9413"/>
                    </a:lnTo>
                    <a:lnTo>
                      <a:pt x="15099" y="8389"/>
                    </a:lnTo>
                    <a:cubicBezTo>
                      <a:pt x="13790" y="8121"/>
                      <a:pt x="12680" y="7259"/>
                      <a:pt x="12096" y="6058"/>
                    </a:cubicBezTo>
                    <a:lnTo>
                      <a:pt x="10913" y="3620"/>
                    </a:lnTo>
                    <a:lnTo>
                      <a:pt x="5244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555A8763-8D8B-4E2C-BA28-0390D5EE5684}"/>
                  </a:ext>
                </a:extLst>
              </p:cNvPr>
              <p:cNvSpPr/>
              <p:nvPr/>
            </p:nvSpPr>
            <p:spPr>
              <a:xfrm>
                <a:off x="9198259" y="4278793"/>
                <a:ext cx="31050" cy="52910"/>
              </a:xfrm>
              <a:custGeom>
                <a:avLst/>
                <a:gdLst>
                  <a:gd name="connsiteX0" fmla="*/ 21110 w 31050"/>
                  <a:gd name="connsiteY0" fmla="*/ 767 h 52910"/>
                  <a:gd name="connsiteX1" fmla="*/ 18001 w 31050"/>
                  <a:gd name="connsiteY1" fmla="*/ 3946 h 52910"/>
                  <a:gd name="connsiteX2" fmla="*/ 15883 w 31050"/>
                  <a:gd name="connsiteY2" fmla="*/ 9738 h 52910"/>
                  <a:gd name="connsiteX3" fmla="*/ 13234 w 31050"/>
                  <a:gd name="connsiteY3" fmla="*/ 13535 h 52910"/>
                  <a:gd name="connsiteX4" fmla="*/ 12351 w 31050"/>
                  <a:gd name="connsiteY4" fmla="*/ 16379 h 52910"/>
                  <a:gd name="connsiteX5" fmla="*/ 12351 w 31050"/>
                  <a:gd name="connsiteY5" fmla="*/ 23672 h 52910"/>
                  <a:gd name="connsiteX6" fmla="*/ 10443 w 31050"/>
                  <a:gd name="connsiteY6" fmla="*/ 26321 h 52910"/>
                  <a:gd name="connsiteX7" fmla="*/ 3856 w 31050"/>
                  <a:gd name="connsiteY7" fmla="*/ 28564 h 52910"/>
                  <a:gd name="connsiteX8" fmla="*/ 1454 w 31050"/>
                  <a:gd name="connsiteY8" fmla="*/ 30207 h 52910"/>
                  <a:gd name="connsiteX9" fmla="*/ 95 w 31050"/>
                  <a:gd name="connsiteY9" fmla="*/ 33739 h 52910"/>
                  <a:gd name="connsiteX10" fmla="*/ 642 w 31050"/>
                  <a:gd name="connsiteY10" fmla="*/ 36335 h 52910"/>
                  <a:gd name="connsiteX11" fmla="*/ 2708 w 31050"/>
                  <a:gd name="connsiteY11" fmla="*/ 38648 h 52910"/>
                  <a:gd name="connsiteX12" fmla="*/ 3150 w 31050"/>
                  <a:gd name="connsiteY12" fmla="*/ 38807 h 52910"/>
                  <a:gd name="connsiteX13" fmla="*/ 8112 w 31050"/>
                  <a:gd name="connsiteY13" fmla="*/ 42428 h 52910"/>
                  <a:gd name="connsiteX14" fmla="*/ 13022 w 31050"/>
                  <a:gd name="connsiteY14" fmla="*/ 48220 h 52910"/>
                  <a:gd name="connsiteX15" fmla="*/ 14452 w 31050"/>
                  <a:gd name="connsiteY15" fmla="*/ 51611 h 52910"/>
                  <a:gd name="connsiteX16" fmla="*/ 16907 w 31050"/>
                  <a:gd name="connsiteY16" fmla="*/ 52847 h 52910"/>
                  <a:gd name="connsiteX17" fmla="*/ 23635 w 31050"/>
                  <a:gd name="connsiteY17" fmla="*/ 51081 h 52910"/>
                  <a:gd name="connsiteX18" fmla="*/ 25084 w 31050"/>
                  <a:gd name="connsiteY18" fmla="*/ 49315 h 52910"/>
                  <a:gd name="connsiteX19" fmla="*/ 25242 w 31050"/>
                  <a:gd name="connsiteY19" fmla="*/ 45642 h 52910"/>
                  <a:gd name="connsiteX20" fmla="*/ 22223 w 31050"/>
                  <a:gd name="connsiteY20" fmla="*/ 41015 h 52910"/>
                  <a:gd name="connsiteX21" fmla="*/ 21021 w 31050"/>
                  <a:gd name="connsiteY21" fmla="*/ 32926 h 52910"/>
                  <a:gd name="connsiteX22" fmla="*/ 21304 w 31050"/>
                  <a:gd name="connsiteY22" fmla="*/ 30348 h 52910"/>
                  <a:gd name="connsiteX23" fmla="*/ 23635 w 31050"/>
                  <a:gd name="connsiteY23" fmla="*/ 24343 h 52910"/>
                  <a:gd name="connsiteX24" fmla="*/ 26479 w 31050"/>
                  <a:gd name="connsiteY24" fmla="*/ 17827 h 52910"/>
                  <a:gd name="connsiteX25" fmla="*/ 29516 w 31050"/>
                  <a:gd name="connsiteY25" fmla="*/ 13482 h 52910"/>
                  <a:gd name="connsiteX26" fmla="*/ 30116 w 31050"/>
                  <a:gd name="connsiteY26" fmla="*/ 11893 h 52910"/>
                  <a:gd name="connsiteX27" fmla="*/ 31017 w 31050"/>
                  <a:gd name="connsiteY27" fmla="*/ 5076 h 52910"/>
                  <a:gd name="connsiteX28" fmla="*/ 28316 w 31050"/>
                  <a:gd name="connsiteY28" fmla="*/ 1155 h 52910"/>
                  <a:gd name="connsiteX29" fmla="*/ 23812 w 31050"/>
                  <a:gd name="connsiteY29" fmla="*/ 96 h 52910"/>
                  <a:gd name="connsiteX30" fmla="*/ 21110 w 31050"/>
                  <a:gd name="connsiteY30" fmla="*/ 767 h 52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1050" h="52910">
                    <a:moveTo>
                      <a:pt x="21110" y="767"/>
                    </a:moveTo>
                    <a:lnTo>
                      <a:pt x="18001" y="3946"/>
                    </a:lnTo>
                    <a:lnTo>
                      <a:pt x="15883" y="9738"/>
                    </a:lnTo>
                    <a:lnTo>
                      <a:pt x="13234" y="13535"/>
                    </a:lnTo>
                    <a:cubicBezTo>
                      <a:pt x="12653" y="14369"/>
                      <a:pt x="12345" y="15363"/>
                      <a:pt x="12351" y="16379"/>
                    </a:cubicBezTo>
                    <a:lnTo>
                      <a:pt x="12351" y="23672"/>
                    </a:lnTo>
                    <a:cubicBezTo>
                      <a:pt x="12352" y="24874"/>
                      <a:pt x="11583" y="25941"/>
                      <a:pt x="10443" y="26321"/>
                    </a:cubicBezTo>
                    <a:lnTo>
                      <a:pt x="3856" y="28564"/>
                    </a:lnTo>
                    <a:lnTo>
                      <a:pt x="1454" y="30207"/>
                    </a:lnTo>
                    <a:cubicBezTo>
                      <a:pt x="308" y="30985"/>
                      <a:pt x="-233" y="32393"/>
                      <a:pt x="95" y="33739"/>
                    </a:cubicBezTo>
                    <a:lnTo>
                      <a:pt x="642" y="36335"/>
                    </a:lnTo>
                    <a:cubicBezTo>
                      <a:pt x="883" y="37413"/>
                      <a:pt x="1665" y="38288"/>
                      <a:pt x="2708" y="38648"/>
                    </a:cubicBezTo>
                    <a:lnTo>
                      <a:pt x="3150" y="38807"/>
                    </a:lnTo>
                    <a:lnTo>
                      <a:pt x="8112" y="42428"/>
                    </a:lnTo>
                    <a:lnTo>
                      <a:pt x="13022" y="48220"/>
                    </a:lnTo>
                    <a:lnTo>
                      <a:pt x="14452" y="51611"/>
                    </a:lnTo>
                    <a:cubicBezTo>
                      <a:pt x="14851" y="52575"/>
                      <a:pt x="15896" y="53102"/>
                      <a:pt x="16907" y="52847"/>
                    </a:cubicBezTo>
                    <a:lnTo>
                      <a:pt x="23635" y="51081"/>
                    </a:lnTo>
                    <a:lnTo>
                      <a:pt x="25084" y="49315"/>
                    </a:lnTo>
                    <a:cubicBezTo>
                      <a:pt x="25917" y="48251"/>
                      <a:pt x="25980" y="46774"/>
                      <a:pt x="25242" y="45642"/>
                    </a:cubicBezTo>
                    <a:lnTo>
                      <a:pt x="22223" y="41015"/>
                    </a:lnTo>
                    <a:lnTo>
                      <a:pt x="21021" y="32926"/>
                    </a:lnTo>
                    <a:cubicBezTo>
                      <a:pt x="20892" y="32057"/>
                      <a:pt x="20989" y="31169"/>
                      <a:pt x="21304" y="30348"/>
                    </a:cubicBezTo>
                    <a:lnTo>
                      <a:pt x="23635" y="24343"/>
                    </a:lnTo>
                    <a:lnTo>
                      <a:pt x="26479" y="17827"/>
                    </a:lnTo>
                    <a:lnTo>
                      <a:pt x="29516" y="13482"/>
                    </a:lnTo>
                    <a:cubicBezTo>
                      <a:pt x="29837" y="13006"/>
                      <a:pt x="30042" y="12462"/>
                      <a:pt x="30116" y="11893"/>
                    </a:cubicBezTo>
                    <a:lnTo>
                      <a:pt x="31017" y="5076"/>
                    </a:lnTo>
                    <a:cubicBezTo>
                      <a:pt x="31266" y="3267"/>
                      <a:pt x="30094" y="1567"/>
                      <a:pt x="28316" y="1155"/>
                    </a:cubicBezTo>
                    <a:lnTo>
                      <a:pt x="23812" y="96"/>
                    </a:lnTo>
                    <a:cubicBezTo>
                      <a:pt x="22855" y="-156"/>
                      <a:pt x="21837" y="97"/>
                      <a:pt x="21110" y="76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5EAEDCE7-BF29-43F8-86D9-0A90C11D68D1}"/>
                  </a:ext>
                </a:extLst>
              </p:cNvPr>
              <p:cNvSpPr/>
              <p:nvPr/>
            </p:nvSpPr>
            <p:spPr>
              <a:xfrm>
                <a:off x="9254222" y="4230500"/>
                <a:ext cx="37271" cy="74032"/>
              </a:xfrm>
              <a:custGeom>
                <a:avLst/>
                <a:gdLst>
                  <a:gd name="connsiteX0" fmla="*/ 36742 w 37271"/>
                  <a:gd name="connsiteY0" fmla="*/ 13510 h 74032"/>
                  <a:gd name="connsiteX1" fmla="*/ 34605 w 37271"/>
                  <a:gd name="connsiteY1" fmla="*/ 8618 h 74032"/>
                  <a:gd name="connsiteX2" fmla="*/ 32450 w 37271"/>
                  <a:gd name="connsiteY2" fmla="*/ 7982 h 74032"/>
                  <a:gd name="connsiteX3" fmla="*/ 30190 w 37271"/>
                  <a:gd name="connsiteY3" fmla="*/ 6093 h 74032"/>
                  <a:gd name="connsiteX4" fmla="*/ 29289 w 37271"/>
                  <a:gd name="connsiteY4" fmla="*/ 4327 h 74032"/>
                  <a:gd name="connsiteX5" fmla="*/ 27664 w 37271"/>
                  <a:gd name="connsiteY5" fmla="*/ 2826 h 74032"/>
                  <a:gd name="connsiteX6" fmla="*/ 20282 w 37271"/>
                  <a:gd name="connsiteY6" fmla="*/ 0 h 74032"/>
                  <a:gd name="connsiteX7" fmla="*/ 14454 w 37271"/>
                  <a:gd name="connsiteY7" fmla="*/ 0 h 74032"/>
                  <a:gd name="connsiteX8" fmla="*/ 9668 w 37271"/>
                  <a:gd name="connsiteY8" fmla="*/ 1625 h 74032"/>
                  <a:gd name="connsiteX9" fmla="*/ 1527 w 37271"/>
                  <a:gd name="connsiteY9" fmla="*/ 1378 h 74032"/>
                  <a:gd name="connsiteX10" fmla="*/ 379 w 37271"/>
                  <a:gd name="connsiteY10" fmla="*/ 5280 h 74032"/>
                  <a:gd name="connsiteX11" fmla="*/ 3240 w 37271"/>
                  <a:gd name="connsiteY11" fmla="*/ 12592 h 74032"/>
                  <a:gd name="connsiteX12" fmla="*/ 5447 w 37271"/>
                  <a:gd name="connsiteY12" fmla="*/ 14358 h 74032"/>
                  <a:gd name="connsiteX13" fmla="*/ 7919 w 37271"/>
                  <a:gd name="connsiteY13" fmla="*/ 14817 h 74032"/>
                  <a:gd name="connsiteX14" fmla="*/ 10922 w 37271"/>
                  <a:gd name="connsiteY14" fmla="*/ 13863 h 74032"/>
                  <a:gd name="connsiteX15" fmla="*/ 12070 w 37271"/>
                  <a:gd name="connsiteY15" fmla="*/ 12680 h 74032"/>
                  <a:gd name="connsiteX16" fmla="*/ 13618 w 37271"/>
                  <a:gd name="connsiteY16" fmla="*/ 12638 h 74032"/>
                  <a:gd name="connsiteX17" fmla="*/ 13924 w 37271"/>
                  <a:gd name="connsiteY17" fmla="*/ 13157 h 74032"/>
                  <a:gd name="connsiteX18" fmla="*/ 14983 w 37271"/>
                  <a:gd name="connsiteY18" fmla="*/ 16689 h 74032"/>
                  <a:gd name="connsiteX19" fmla="*/ 16043 w 37271"/>
                  <a:gd name="connsiteY19" fmla="*/ 19391 h 74032"/>
                  <a:gd name="connsiteX20" fmla="*/ 14983 w 37271"/>
                  <a:gd name="connsiteY20" fmla="*/ 27003 h 74032"/>
                  <a:gd name="connsiteX21" fmla="*/ 16574 w 37271"/>
                  <a:gd name="connsiteY21" fmla="*/ 27815 h 74032"/>
                  <a:gd name="connsiteX22" fmla="*/ 17315 w 37271"/>
                  <a:gd name="connsiteY22" fmla="*/ 28804 h 74032"/>
                  <a:gd name="connsiteX23" fmla="*/ 17015 w 37271"/>
                  <a:gd name="connsiteY23" fmla="*/ 30023 h 74032"/>
                  <a:gd name="connsiteX24" fmla="*/ 14983 w 37271"/>
                  <a:gd name="connsiteY24" fmla="*/ 32442 h 74032"/>
                  <a:gd name="connsiteX25" fmla="*/ 12334 w 37271"/>
                  <a:gd name="connsiteY25" fmla="*/ 37882 h 74032"/>
                  <a:gd name="connsiteX26" fmla="*/ 9139 w 37271"/>
                  <a:gd name="connsiteY26" fmla="*/ 38411 h 74032"/>
                  <a:gd name="connsiteX27" fmla="*/ 8326 w 37271"/>
                  <a:gd name="connsiteY27" fmla="*/ 31347 h 74032"/>
                  <a:gd name="connsiteX28" fmla="*/ 5889 w 37271"/>
                  <a:gd name="connsiteY28" fmla="*/ 29157 h 74032"/>
                  <a:gd name="connsiteX29" fmla="*/ 2250 w 37271"/>
                  <a:gd name="connsiteY29" fmla="*/ 29157 h 74032"/>
                  <a:gd name="connsiteX30" fmla="*/ 661 w 37271"/>
                  <a:gd name="connsiteY30" fmla="*/ 36221 h 74032"/>
                  <a:gd name="connsiteX31" fmla="*/ 2675 w 37271"/>
                  <a:gd name="connsiteY31" fmla="*/ 44398 h 74032"/>
                  <a:gd name="connsiteX32" fmla="*/ 4282 w 37271"/>
                  <a:gd name="connsiteY32" fmla="*/ 46871 h 74032"/>
                  <a:gd name="connsiteX33" fmla="*/ 6490 w 37271"/>
                  <a:gd name="connsiteY33" fmla="*/ 48124 h 74032"/>
                  <a:gd name="connsiteX34" fmla="*/ 8414 w 37271"/>
                  <a:gd name="connsiteY34" fmla="*/ 48230 h 74032"/>
                  <a:gd name="connsiteX35" fmla="*/ 10728 w 37271"/>
                  <a:gd name="connsiteY35" fmla="*/ 48725 h 74032"/>
                  <a:gd name="connsiteX36" fmla="*/ 12334 w 37271"/>
                  <a:gd name="connsiteY36" fmla="*/ 56336 h 74032"/>
                  <a:gd name="connsiteX37" fmla="*/ 12865 w 37271"/>
                  <a:gd name="connsiteY37" fmla="*/ 64478 h 74032"/>
                  <a:gd name="connsiteX38" fmla="*/ 13394 w 37271"/>
                  <a:gd name="connsiteY38" fmla="*/ 72619 h 74032"/>
                  <a:gd name="connsiteX39" fmla="*/ 21871 w 37271"/>
                  <a:gd name="connsiteY39" fmla="*/ 72619 h 74032"/>
                  <a:gd name="connsiteX40" fmla="*/ 25067 w 37271"/>
                  <a:gd name="connsiteY40" fmla="*/ 68275 h 74032"/>
                  <a:gd name="connsiteX41" fmla="*/ 25067 w 37271"/>
                  <a:gd name="connsiteY41" fmla="*/ 62306 h 74032"/>
                  <a:gd name="connsiteX42" fmla="*/ 21341 w 37271"/>
                  <a:gd name="connsiteY42" fmla="*/ 55242 h 74032"/>
                  <a:gd name="connsiteX43" fmla="*/ 21872 w 37271"/>
                  <a:gd name="connsiteY43" fmla="*/ 51445 h 74032"/>
                  <a:gd name="connsiteX44" fmla="*/ 21341 w 37271"/>
                  <a:gd name="connsiteY44" fmla="*/ 42738 h 74032"/>
                  <a:gd name="connsiteX45" fmla="*/ 22401 w 37271"/>
                  <a:gd name="connsiteY45" fmla="*/ 37864 h 74032"/>
                  <a:gd name="connsiteX46" fmla="*/ 26127 w 37271"/>
                  <a:gd name="connsiteY46" fmla="*/ 40566 h 74032"/>
                  <a:gd name="connsiteX47" fmla="*/ 30366 w 37271"/>
                  <a:gd name="connsiteY47" fmla="*/ 44910 h 74032"/>
                  <a:gd name="connsiteX48" fmla="*/ 36194 w 37271"/>
                  <a:gd name="connsiteY48" fmla="*/ 41661 h 74032"/>
                  <a:gd name="connsiteX49" fmla="*/ 37271 w 37271"/>
                  <a:gd name="connsiteY49" fmla="*/ 35144 h 74032"/>
                  <a:gd name="connsiteX50" fmla="*/ 33545 w 37271"/>
                  <a:gd name="connsiteY50" fmla="*/ 29157 h 74032"/>
                  <a:gd name="connsiteX51" fmla="*/ 32485 w 37271"/>
                  <a:gd name="connsiteY51" fmla="*/ 23188 h 74032"/>
                  <a:gd name="connsiteX52" fmla="*/ 35682 w 37271"/>
                  <a:gd name="connsiteY52" fmla="*/ 16671 h 74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37271" h="74032">
                    <a:moveTo>
                      <a:pt x="36742" y="13510"/>
                    </a:moveTo>
                    <a:lnTo>
                      <a:pt x="34605" y="8618"/>
                    </a:lnTo>
                    <a:lnTo>
                      <a:pt x="32450" y="7982"/>
                    </a:lnTo>
                    <a:cubicBezTo>
                      <a:pt x="31457" y="7712"/>
                      <a:pt x="30631" y="7022"/>
                      <a:pt x="30190" y="6093"/>
                    </a:cubicBezTo>
                    <a:lnTo>
                      <a:pt x="29289" y="4327"/>
                    </a:lnTo>
                    <a:cubicBezTo>
                      <a:pt x="28952" y="3642"/>
                      <a:pt x="28373" y="3107"/>
                      <a:pt x="27664" y="2826"/>
                    </a:cubicBezTo>
                    <a:lnTo>
                      <a:pt x="20282" y="0"/>
                    </a:lnTo>
                    <a:lnTo>
                      <a:pt x="14454" y="0"/>
                    </a:lnTo>
                    <a:lnTo>
                      <a:pt x="9668" y="1625"/>
                    </a:lnTo>
                    <a:cubicBezTo>
                      <a:pt x="7305" y="-242"/>
                      <a:pt x="3998" y="-343"/>
                      <a:pt x="1527" y="1378"/>
                    </a:cubicBezTo>
                    <a:cubicBezTo>
                      <a:pt x="299" y="2264"/>
                      <a:pt x="-174" y="3870"/>
                      <a:pt x="379" y="5280"/>
                    </a:cubicBezTo>
                    <a:lnTo>
                      <a:pt x="3240" y="12592"/>
                    </a:lnTo>
                    <a:cubicBezTo>
                      <a:pt x="3629" y="13516"/>
                      <a:pt x="4460" y="14180"/>
                      <a:pt x="5447" y="14358"/>
                    </a:cubicBezTo>
                    <a:lnTo>
                      <a:pt x="7919" y="14817"/>
                    </a:lnTo>
                    <a:cubicBezTo>
                      <a:pt x="9016" y="15015"/>
                      <a:pt x="10140" y="14658"/>
                      <a:pt x="10922" y="13863"/>
                    </a:cubicBezTo>
                    <a:lnTo>
                      <a:pt x="12070" y="12680"/>
                    </a:lnTo>
                    <a:cubicBezTo>
                      <a:pt x="12485" y="12241"/>
                      <a:pt x="13179" y="12223"/>
                      <a:pt x="13618" y="12638"/>
                    </a:cubicBezTo>
                    <a:cubicBezTo>
                      <a:pt x="13766" y="12779"/>
                      <a:pt x="13872" y="12959"/>
                      <a:pt x="13924" y="13157"/>
                    </a:cubicBezTo>
                    <a:lnTo>
                      <a:pt x="14983" y="16689"/>
                    </a:lnTo>
                    <a:lnTo>
                      <a:pt x="16043" y="19391"/>
                    </a:lnTo>
                    <a:lnTo>
                      <a:pt x="14983" y="27003"/>
                    </a:lnTo>
                    <a:lnTo>
                      <a:pt x="16574" y="27815"/>
                    </a:lnTo>
                    <a:cubicBezTo>
                      <a:pt x="16951" y="28023"/>
                      <a:pt x="17221" y="28383"/>
                      <a:pt x="17315" y="28804"/>
                    </a:cubicBezTo>
                    <a:cubicBezTo>
                      <a:pt x="17408" y="29235"/>
                      <a:pt x="17297" y="29684"/>
                      <a:pt x="17015" y="30023"/>
                    </a:cubicBezTo>
                    <a:lnTo>
                      <a:pt x="14983" y="32442"/>
                    </a:lnTo>
                    <a:lnTo>
                      <a:pt x="12334" y="37882"/>
                    </a:lnTo>
                    <a:lnTo>
                      <a:pt x="9139" y="38411"/>
                    </a:lnTo>
                    <a:lnTo>
                      <a:pt x="8326" y="31347"/>
                    </a:lnTo>
                    <a:cubicBezTo>
                      <a:pt x="8190" y="30103"/>
                      <a:pt x="7141" y="29159"/>
                      <a:pt x="5889" y="29157"/>
                    </a:cubicBezTo>
                    <a:lnTo>
                      <a:pt x="2250" y="29157"/>
                    </a:lnTo>
                    <a:cubicBezTo>
                      <a:pt x="2250" y="29157"/>
                      <a:pt x="-1476" y="30800"/>
                      <a:pt x="661" y="36221"/>
                    </a:cubicBezTo>
                    <a:cubicBezTo>
                      <a:pt x="1678" y="38850"/>
                      <a:pt x="2354" y="41598"/>
                      <a:pt x="2675" y="44398"/>
                    </a:cubicBezTo>
                    <a:cubicBezTo>
                      <a:pt x="2787" y="45431"/>
                      <a:pt x="3384" y="46349"/>
                      <a:pt x="4282" y="46871"/>
                    </a:cubicBezTo>
                    <a:lnTo>
                      <a:pt x="6490" y="48124"/>
                    </a:lnTo>
                    <a:cubicBezTo>
                      <a:pt x="7079" y="48458"/>
                      <a:pt x="7792" y="48497"/>
                      <a:pt x="8414" y="48230"/>
                    </a:cubicBezTo>
                    <a:cubicBezTo>
                      <a:pt x="9198" y="47778"/>
                      <a:pt x="10198" y="47992"/>
                      <a:pt x="10728" y="48725"/>
                    </a:cubicBezTo>
                    <a:cubicBezTo>
                      <a:pt x="11805" y="50350"/>
                      <a:pt x="12334" y="56336"/>
                      <a:pt x="12334" y="56336"/>
                    </a:cubicBezTo>
                    <a:lnTo>
                      <a:pt x="12865" y="64478"/>
                    </a:lnTo>
                    <a:cubicBezTo>
                      <a:pt x="12865" y="64478"/>
                      <a:pt x="9139" y="69370"/>
                      <a:pt x="13394" y="72619"/>
                    </a:cubicBezTo>
                    <a:cubicBezTo>
                      <a:pt x="15906" y="74503"/>
                      <a:pt x="19360" y="74503"/>
                      <a:pt x="21871" y="72619"/>
                    </a:cubicBezTo>
                    <a:lnTo>
                      <a:pt x="25067" y="68275"/>
                    </a:lnTo>
                    <a:lnTo>
                      <a:pt x="25067" y="62306"/>
                    </a:lnTo>
                    <a:lnTo>
                      <a:pt x="21341" y="55242"/>
                    </a:lnTo>
                    <a:lnTo>
                      <a:pt x="21872" y="51445"/>
                    </a:lnTo>
                    <a:lnTo>
                      <a:pt x="21341" y="42738"/>
                    </a:lnTo>
                    <a:lnTo>
                      <a:pt x="22401" y="37864"/>
                    </a:lnTo>
                    <a:cubicBezTo>
                      <a:pt x="22401" y="37864"/>
                      <a:pt x="26127" y="36769"/>
                      <a:pt x="26127" y="40566"/>
                    </a:cubicBezTo>
                    <a:cubicBezTo>
                      <a:pt x="26127" y="44363"/>
                      <a:pt x="30366" y="44910"/>
                      <a:pt x="30366" y="44910"/>
                    </a:cubicBezTo>
                    <a:lnTo>
                      <a:pt x="36194" y="41661"/>
                    </a:lnTo>
                    <a:cubicBezTo>
                      <a:pt x="36738" y="39523"/>
                      <a:pt x="37099" y="37343"/>
                      <a:pt x="37271" y="35144"/>
                    </a:cubicBezTo>
                    <a:cubicBezTo>
                      <a:pt x="37271" y="32972"/>
                      <a:pt x="33545" y="29157"/>
                      <a:pt x="33545" y="29157"/>
                    </a:cubicBezTo>
                    <a:lnTo>
                      <a:pt x="32485" y="23188"/>
                    </a:lnTo>
                    <a:lnTo>
                      <a:pt x="35682" y="1667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AE2C30BD-A80F-41DA-A06B-F027974AFAA0}"/>
                  </a:ext>
                </a:extLst>
              </p:cNvPr>
              <p:cNvSpPr/>
              <p:nvPr/>
            </p:nvSpPr>
            <p:spPr>
              <a:xfrm>
                <a:off x="9229679" y="4272256"/>
                <a:ext cx="18284" cy="39567"/>
              </a:xfrm>
              <a:custGeom>
                <a:avLst/>
                <a:gdLst>
                  <a:gd name="connsiteX0" fmla="*/ 16922 w 18284"/>
                  <a:gd name="connsiteY0" fmla="*/ 10 h 39567"/>
                  <a:gd name="connsiteX1" fmla="*/ 14414 w 18284"/>
                  <a:gd name="connsiteY1" fmla="*/ 293 h 39567"/>
                  <a:gd name="connsiteX2" fmla="*/ 13479 w 18284"/>
                  <a:gd name="connsiteY2" fmla="*/ 1140 h 39567"/>
                  <a:gd name="connsiteX3" fmla="*/ 11801 w 18284"/>
                  <a:gd name="connsiteY3" fmla="*/ 9352 h 39567"/>
                  <a:gd name="connsiteX4" fmla="*/ 10776 w 18284"/>
                  <a:gd name="connsiteY4" fmla="*/ 11843 h 39567"/>
                  <a:gd name="connsiteX5" fmla="*/ 7244 w 18284"/>
                  <a:gd name="connsiteY5" fmla="*/ 17140 h 39567"/>
                  <a:gd name="connsiteX6" fmla="*/ 1858 w 18284"/>
                  <a:gd name="connsiteY6" fmla="*/ 25617 h 39567"/>
                  <a:gd name="connsiteX7" fmla="*/ 251 w 18284"/>
                  <a:gd name="connsiteY7" fmla="*/ 30916 h 39567"/>
                  <a:gd name="connsiteX8" fmla="*/ 3 w 18284"/>
                  <a:gd name="connsiteY8" fmla="*/ 38315 h 39567"/>
                  <a:gd name="connsiteX9" fmla="*/ 1079 w 18284"/>
                  <a:gd name="connsiteY9" fmla="*/ 39564 h 39567"/>
                  <a:gd name="connsiteX10" fmla="*/ 2228 w 18284"/>
                  <a:gd name="connsiteY10" fmla="*/ 38880 h 39567"/>
                  <a:gd name="connsiteX11" fmla="*/ 3995 w 18284"/>
                  <a:gd name="connsiteY11" fmla="*/ 35154 h 39567"/>
                  <a:gd name="connsiteX12" fmla="*/ 7721 w 18284"/>
                  <a:gd name="connsiteY12" fmla="*/ 31887 h 39567"/>
                  <a:gd name="connsiteX13" fmla="*/ 8250 w 18284"/>
                  <a:gd name="connsiteY13" fmla="*/ 28090 h 39567"/>
                  <a:gd name="connsiteX14" fmla="*/ 10016 w 18284"/>
                  <a:gd name="connsiteY14" fmla="*/ 24152 h 39567"/>
                  <a:gd name="connsiteX15" fmla="*/ 11464 w 18284"/>
                  <a:gd name="connsiteY15" fmla="*/ 23021 h 39567"/>
                  <a:gd name="connsiteX16" fmla="*/ 13619 w 18284"/>
                  <a:gd name="connsiteY16" fmla="*/ 22650 h 39567"/>
                  <a:gd name="connsiteX17" fmla="*/ 16268 w 18284"/>
                  <a:gd name="connsiteY17" fmla="*/ 18306 h 39567"/>
                  <a:gd name="connsiteX18" fmla="*/ 17346 w 18284"/>
                  <a:gd name="connsiteY18" fmla="*/ 11790 h 39567"/>
                  <a:gd name="connsiteX19" fmla="*/ 17876 w 18284"/>
                  <a:gd name="connsiteY19" fmla="*/ 6350 h 39567"/>
                  <a:gd name="connsiteX20" fmla="*/ 18282 w 18284"/>
                  <a:gd name="connsiteY20" fmla="*/ 1335 h 39567"/>
                  <a:gd name="connsiteX21" fmla="*/ 17911 w 18284"/>
                  <a:gd name="connsiteY21" fmla="*/ 345 h 39567"/>
                  <a:gd name="connsiteX22" fmla="*/ 16922 w 18284"/>
                  <a:gd name="connsiteY22" fmla="*/ 10 h 39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8284" h="39567">
                    <a:moveTo>
                      <a:pt x="16922" y="10"/>
                    </a:moveTo>
                    <a:lnTo>
                      <a:pt x="14414" y="293"/>
                    </a:lnTo>
                    <a:cubicBezTo>
                      <a:pt x="13955" y="349"/>
                      <a:pt x="13580" y="688"/>
                      <a:pt x="13479" y="1140"/>
                    </a:cubicBezTo>
                    <a:lnTo>
                      <a:pt x="11801" y="9352"/>
                    </a:lnTo>
                    <a:cubicBezTo>
                      <a:pt x="11615" y="10238"/>
                      <a:pt x="11269" y="11083"/>
                      <a:pt x="10776" y="11843"/>
                    </a:cubicBezTo>
                    <a:lnTo>
                      <a:pt x="7244" y="17140"/>
                    </a:lnTo>
                    <a:lnTo>
                      <a:pt x="1858" y="25617"/>
                    </a:lnTo>
                    <a:cubicBezTo>
                      <a:pt x="853" y="27205"/>
                      <a:pt x="297" y="29037"/>
                      <a:pt x="251" y="30916"/>
                    </a:cubicBezTo>
                    <a:lnTo>
                      <a:pt x="3" y="38315"/>
                    </a:lnTo>
                    <a:cubicBezTo>
                      <a:pt x="-44" y="38957"/>
                      <a:pt x="437" y="39516"/>
                      <a:pt x="1079" y="39564"/>
                    </a:cubicBezTo>
                    <a:cubicBezTo>
                      <a:pt x="1567" y="39601"/>
                      <a:pt x="2027" y="39327"/>
                      <a:pt x="2228" y="38880"/>
                    </a:cubicBezTo>
                    <a:lnTo>
                      <a:pt x="3995" y="35154"/>
                    </a:lnTo>
                    <a:lnTo>
                      <a:pt x="7721" y="31887"/>
                    </a:lnTo>
                    <a:lnTo>
                      <a:pt x="8250" y="28090"/>
                    </a:lnTo>
                    <a:lnTo>
                      <a:pt x="10016" y="24152"/>
                    </a:lnTo>
                    <a:cubicBezTo>
                      <a:pt x="10279" y="23556"/>
                      <a:pt x="10823" y="23132"/>
                      <a:pt x="11464" y="23021"/>
                    </a:cubicBezTo>
                    <a:lnTo>
                      <a:pt x="13619" y="22650"/>
                    </a:lnTo>
                    <a:lnTo>
                      <a:pt x="16268" y="18306"/>
                    </a:lnTo>
                    <a:lnTo>
                      <a:pt x="17346" y="11790"/>
                    </a:lnTo>
                    <a:lnTo>
                      <a:pt x="17876" y="6350"/>
                    </a:lnTo>
                    <a:lnTo>
                      <a:pt x="18282" y="1335"/>
                    </a:lnTo>
                    <a:cubicBezTo>
                      <a:pt x="18308" y="967"/>
                      <a:pt x="18172" y="606"/>
                      <a:pt x="17911" y="345"/>
                    </a:cubicBezTo>
                    <a:cubicBezTo>
                      <a:pt x="17651" y="86"/>
                      <a:pt x="17286" y="-38"/>
                      <a:pt x="16922" y="1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D972C8A3-F860-4069-A362-3A5DCA4F0EF3}"/>
                  </a:ext>
                </a:extLst>
              </p:cNvPr>
              <p:cNvSpPr/>
              <p:nvPr/>
            </p:nvSpPr>
            <p:spPr>
              <a:xfrm>
                <a:off x="9237560" y="4304000"/>
                <a:ext cx="22338" cy="15754"/>
              </a:xfrm>
              <a:custGeom>
                <a:avLst/>
                <a:gdLst>
                  <a:gd name="connsiteX0" fmla="*/ 7522 w 22338"/>
                  <a:gd name="connsiteY0" fmla="*/ 6183 h 15754"/>
                  <a:gd name="connsiteX1" fmla="*/ 6409 w 22338"/>
                  <a:gd name="connsiteY1" fmla="*/ 9238 h 15754"/>
                  <a:gd name="connsiteX2" fmla="*/ 3230 w 22338"/>
                  <a:gd name="connsiteY2" fmla="*/ 9786 h 15754"/>
                  <a:gd name="connsiteX3" fmla="*/ 52 w 22338"/>
                  <a:gd name="connsiteY3" fmla="*/ 12488 h 15754"/>
                  <a:gd name="connsiteX4" fmla="*/ 581 w 22338"/>
                  <a:gd name="connsiteY4" fmla="*/ 14130 h 15754"/>
                  <a:gd name="connsiteX5" fmla="*/ 3760 w 22338"/>
                  <a:gd name="connsiteY5" fmla="*/ 15207 h 15754"/>
                  <a:gd name="connsiteX6" fmla="*/ 10118 w 22338"/>
                  <a:gd name="connsiteY6" fmla="*/ 15755 h 15754"/>
                  <a:gd name="connsiteX7" fmla="*/ 14904 w 22338"/>
                  <a:gd name="connsiteY7" fmla="*/ 14660 h 15754"/>
                  <a:gd name="connsiteX8" fmla="*/ 22339 w 22338"/>
                  <a:gd name="connsiteY8" fmla="*/ 7596 h 15754"/>
                  <a:gd name="connsiteX9" fmla="*/ 21809 w 22338"/>
                  <a:gd name="connsiteY9" fmla="*/ 2174 h 15754"/>
                  <a:gd name="connsiteX10" fmla="*/ 20397 w 22338"/>
                  <a:gd name="connsiteY10" fmla="*/ 726 h 15754"/>
                  <a:gd name="connsiteX11" fmla="*/ 17554 w 22338"/>
                  <a:gd name="connsiteY11" fmla="*/ 267 h 15754"/>
                  <a:gd name="connsiteX12" fmla="*/ 11725 w 22338"/>
                  <a:gd name="connsiteY12" fmla="*/ 3251 h 15754"/>
                  <a:gd name="connsiteX13" fmla="*/ 9270 w 22338"/>
                  <a:gd name="connsiteY13" fmla="*/ 4329 h 15754"/>
                  <a:gd name="connsiteX14" fmla="*/ 7521 w 22338"/>
                  <a:gd name="connsiteY14" fmla="*/ 6183 h 1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338" h="15754">
                    <a:moveTo>
                      <a:pt x="7522" y="6183"/>
                    </a:moveTo>
                    <a:lnTo>
                      <a:pt x="6409" y="9238"/>
                    </a:lnTo>
                    <a:lnTo>
                      <a:pt x="3230" y="9786"/>
                    </a:lnTo>
                    <a:cubicBezTo>
                      <a:pt x="3230" y="9786"/>
                      <a:pt x="-478" y="10863"/>
                      <a:pt x="52" y="12488"/>
                    </a:cubicBezTo>
                    <a:lnTo>
                      <a:pt x="581" y="14130"/>
                    </a:lnTo>
                    <a:lnTo>
                      <a:pt x="3760" y="15207"/>
                    </a:lnTo>
                    <a:lnTo>
                      <a:pt x="10118" y="15755"/>
                    </a:lnTo>
                    <a:lnTo>
                      <a:pt x="14904" y="14660"/>
                    </a:lnTo>
                    <a:lnTo>
                      <a:pt x="22339" y="7596"/>
                    </a:lnTo>
                    <a:lnTo>
                      <a:pt x="21809" y="2174"/>
                    </a:lnTo>
                    <a:lnTo>
                      <a:pt x="20397" y="726"/>
                    </a:lnTo>
                    <a:cubicBezTo>
                      <a:pt x="19651" y="-31"/>
                      <a:pt x="18500" y="-217"/>
                      <a:pt x="17554" y="267"/>
                    </a:cubicBezTo>
                    <a:lnTo>
                      <a:pt x="11725" y="3251"/>
                    </a:lnTo>
                    <a:lnTo>
                      <a:pt x="9270" y="4329"/>
                    </a:lnTo>
                    <a:cubicBezTo>
                      <a:pt x="8461" y="4686"/>
                      <a:pt x="7831" y="5355"/>
                      <a:pt x="7521" y="618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7BF938E8-2BCF-4A40-AB62-79D73DB43989}"/>
                  </a:ext>
                </a:extLst>
              </p:cNvPr>
              <p:cNvSpPr/>
              <p:nvPr/>
            </p:nvSpPr>
            <p:spPr>
              <a:xfrm>
                <a:off x="9107093" y="4270853"/>
                <a:ext cx="9787" cy="9866"/>
              </a:xfrm>
              <a:custGeom>
                <a:avLst/>
                <a:gdLst>
                  <a:gd name="connsiteX0" fmla="*/ 1970 w 9787"/>
                  <a:gd name="connsiteY0" fmla="*/ 9856 h 9866"/>
                  <a:gd name="connsiteX1" fmla="*/ 5042 w 9787"/>
                  <a:gd name="connsiteY1" fmla="*/ 9414 h 9866"/>
                  <a:gd name="connsiteX2" fmla="*/ 5854 w 9787"/>
                  <a:gd name="connsiteY2" fmla="*/ 9026 h 9866"/>
                  <a:gd name="connsiteX3" fmla="*/ 9192 w 9787"/>
                  <a:gd name="connsiteY3" fmla="*/ 5988 h 9866"/>
                  <a:gd name="connsiteX4" fmla="*/ 9528 w 9787"/>
                  <a:gd name="connsiteY4" fmla="*/ 3745 h 9866"/>
                  <a:gd name="connsiteX5" fmla="*/ 7903 w 9787"/>
                  <a:gd name="connsiteY5" fmla="*/ 1043 h 9866"/>
                  <a:gd name="connsiteX6" fmla="*/ 4945 w 9787"/>
                  <a:gd name="connsiteY6" fmla="*/ 309 h 9866"/>
                  <a:gd name="connsiteX7" fmla="*/ 4212 w 9787"/>
                  <a:gd name="connsiteY7" fmla="*/ 1043 h 9866"/>
                  <a:gd name="connsiteX8" fmla="*/ 2853 w 9787"/>
                  <a:gd name="connsiteY8" fmla="*/ 3356 h 9866"/>
                  <a:gd name="connsiteX9" fmla="*/ 274 w 9787"/>
                  <a:gd name="connsiteY9" fmla="*/ 7153 h 9866"/>
                  <a:gd name="connsiteX10" fmla="*/ 274 w 9787"/>
                  <a:gd name="connsiteY10" fmla="*/ 9043 h 9866"/>
                  <a:gd name="connsiteX11" fmla="*/ 1970 w 9787"/>
                  <a:gd name="connsiteY11" fmla="*/ 9855 h 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787" h="9866">
                    <a:moveTo>
                      <a:pt x="1970" y="9856"/>
                    </a:moveTo>
                    <a:lnTo>
                      <a:pt x="5042" y="9414"/>
                    </a:lnTo>
                    <a:cubicBezTo>
                      <a:pt x="5345" y="9366"/>
                      <a:pt x="5627" y="9231"/>
                      <a:pt x="5854" y="9026"/>
                    </a:cubicBezTo>
                    <a:lnTo>
                      <a:pt x="9192" y="5988"/>
                    </a:lnTo>
                    <a:cubicBezTo>
                      <a:pt x="9833" y="5420"/>
                      <a:pt x="9974" y="4475"/>
                      <a:pt x="9528" y="3745"/>
                    </a:cubicBezTo>
                    <a:lnTo>
                      <a:pt x="7903" y="1043"/>
                    </a:lnTo>
                    <a:cubicBezTo>
                      <a:pt x="7289" y="24"/>
                      <a:pt x="5965" y="-305"/>
                      <a:pt x="4945" y="309"/>
                    </a:cubicBezTo>
                    <a:cubicBezTo>
                      <a:pt x="4644" y="491"/>
                      <a:pt x="4393" y="742"/>
                      <a:pt x="4212" y="1043"/>
                    </a:cubicBezTo>
                    <a:lnTo>
                      <a:pt x="2853" y="3356"/>
                    </a:lnTo>
                    <a:lnTo>
                      <a:pt x="274" y="7153"/>
                    </a:lnTo>
                    <a:cubicBezTo>
                      <a:pt x="-91" y="7730"/>
                      <a:pt x="-91" y="8466"/>
                      <a:pt x="274" y="9043"/>
                    </a:cubicBezTo>
                    <a:cubicBezTo>
                      <a:pt x="636" y="9617"/>
                      <a:pt x="1295" y="9933"/>
                      <a:pt x="1970" y="98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FBDC1DBA-3375-4276-A4A0-86B500DB9451}"/>
                  </a:ext>
                </a:extLst>
              </p:cNvPr>
              <p:cNvSpPr/>
              <p:nvPr/>
            </p:nvSpPr>
            <p:spPr>
              <a:xfrm>
                <a:off x="9092941" y="4284452"/>
                <a:ext cx="32915" cy="22795"/>
              </a:xfrm>
              <a:custGeom>
                <a:avLst/>
                <a:gdLst>
                  <a:gd name="connsiteX0" fmla="*/ 8368 w 32915"/>
                  <a:gd name="connsiteY0" fmla="*/ 12380 h 22795"/>
                  <a:gd name="connsiteX1" fmla="*/ 5842 w 32915"/>
                  <a:gd name="connsiteY1" fmla="*/ 13563 h 22795"/>
                  <a:gd name="connsiteX2" fmla="*/ 2152 w 32915"/>
                  <a:gd name="connsiteY2" fmla="*/ 16936 h 22795"/>
                  <a:gd name="connsiteX3" fmla="*/ 509 w 32915"/>
                  <a:gd name="connsiteY3" fmla="*/ 18702 h 22795"/>
                  <a:gd name="connsiteX4" fmla="*/ 686 w 32915"/>
                  <a:gd name="connsiteY4" fmla="*/ 21569 h 22795"/>
                  <a:gd name="connsiteX5" fmla="*/ 2133 w 32915"/>
                  <a:gd name="connsiteY5" fmla="*/ 22075 h 22795"/>
                  <a:gd name="connsiteX6" fmla="*/ 8774 w 32915"/>
                  <a:gd name="connsiteY6" fmla="*/ 21793 h 22795"/>
                  <a:gd name="connsiteX7" fmla="*/ 11140 w 32915"/>
                  <a:gd name="connsiteY7" fmla="*/ 22181 h 22795"/>
                  <a:gd name="connsiteX8" fmla="*/ 15415 w 32915"/>
                  <a:gd name="connsiteY8" fmla="*/ 21192 h 22795"/>
                  <a:gd name="connsiteX9" fmla="*/ 15415 w 32915"/>
                  <a:gd name="connsiteY9" fmla="*/ 13581 h 22795"/>
                  <a:gd name="connsiteX10" fmla="*/ 21243 w 32915"/>
                  <a:gd name="connsiteY10" fmla="*/ 9784 h 22795"/>
                  <a:gd name="connsiteX11" fmla="*/ 30267 w 32915"/>
                  <a:gd name="connsiteY11" fmla="*/ 8689 h 22795"/>
                  <a:gd name="connsiteX12" fmla="*/ 32916 w 32915"/>
                  <a:gd name="connsiteY12" fmla="*/ 4344 h 22795"/>
                  <a:gd name="connsiteX13" fmla="*/ 25499 w 32915"/>
                  <a:gd name="connsiteY13" fmla="*/ 4344 h 22795"/>
                  <a:gd name="connsiteX14" fmla="*/ 23909 w 32915"/>
                  <a:gd name="connsiteY14" fmla="*/ 1095 h 22795"/>
                  <a:gd name="connsiteX15" fmla="*/ 20183 w 32915"/>
                  <a:gd name="connsiteY15" fmla="*/ 0 h 22795"/>
                  <a:gd name="connsiteX16" fmla="*/ 17534 w 32915"/>
                  <a:gd name="connsiteY16" fmla="*/ 2172 h 22795"/>
                  <a:gd name="connsiteX17" fmla="*/ 14885 w 32915"/>
                  <a:gd name="connsiteY17" fmla="*/ 8141 h 22795"/>
                  <a:gd name="connsiteX18" fmla="*/ 10646 w 32915"/>
                  <a:gd name="connsiteY18" fmla="*/ 11956 h 22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2915" h="22795">
                    <a:moveTo>
                      <a:pt x="8368" y="12380"/>
                    </a:moveTo>
                    <a:cubicBezTo>
                      <a:pt x="7426" y="12512"/>
                      <a:pt x="6547" y="12924"/>
                      <a:pt x="5842" y="13563"/>
                    </a:cubicBezTo>
                    <a:lnTo>
                      <a:pt x="2152" y="16936"/>
                    </a:lnTo>
                    <a:lnTo>
                      <a:pt x="509" y="18702"/>
                    </a:lnTo>
                    <a:cubicBezTo>
                      <a:pt x="-234" y="19543"/>
                      <a:pt x="-154" y="20826"/>
                      <a:pt x="686" y="21569"/>
                    </a:cubicBezTo>
                    <a:cubicBezTo>
                      <a:pt x="1083" y="21921"/>
                      <a:pt x="1603" y="22102"/>
                      <a:pt x="2133" y="22075"/>
                    </a:cubicBezTo>
                    <a:lnTo>
                      <a:pt x="8774" y="21793"/>
                    </a:lnTo>
                    <a:cubicBezTo>
                      <a:pt x="9581" y="21762"/>
                      <a:pt x="10386" y="21894"/>
                      <a:pt x="11140" y="22181"/>
                    </a:cubicBezTo>
                    <a:cubicBezTo>
                      <a:pt x="12677" y="22800"/>
                      <a:pt x="15415" y="23523"/>
                      <a:pt x="15415" y="21192"/>
                    </a:cubicBezTo>
                    <a:lnTo>
                      <a:pt x="15415" y="13581"/>
                    </a:lnTo>
                    <a:cubicBezTo>
                      <a:pt x="15415" y="13581"/>
                      <a:pt x="19123" y="9784"/>
                      <a:pt x="21243" y="9784"/>
                    </a:cubicBezTo>
                    <a:cubicBezTo>
                      <a:pt x="24280" y="9723"/>
                      <a:pt x="27303" y="9356"/>
                      <a:pt x="30267" y="8689"/>
                    </a:cubicBezTo>
                    <a:cubicBezTo>
                      <a:pt x="31856" y="8141"/>
                      <a:pt x="32916" y="4344"/>
                      <a:pt x="32916" y="4344"/>
                    </a:cubicBezTo>
                    <a:lnTo>
                      <a:pt x="25499" y="4344"/>
                    </a:lnTo>
                    <a:lnTo>
                      <a:pt x="23909" y="1095"/>
                    </a:lnTo>
                    <a:lnTo>
                      <a:pt x="20183" y="0"/>
                    </a:lnTo>
                    <a:lnTo>
                      <a:pt x="17534" y="2172"/>
                    </a:lnTo>
                    <a:lnTo>
                      <a:pt x="14885" y="8141"/>
                    </a:lnTo>
                    <a:lnTo>
                      <a:pt x="10646" y="1195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9723655C-0160-4204-8475-2B82C6816DC8}"/>
                  </a:ext>
                </a:extLst>
              </p:cNvPr>
              <p:cNvSpPr/>
              <p:nvPr/>
            </p:nvSpPr>
            <p:spPr>
              <a:xfrm>
                <a:off x="9074729" y="4310877"/>
                <a:ext cx="14788" cy="17843"/>
              </a:xfrm>
              <a:custGeom>
                <a:avLst/>
                <a:gdLst>
                  <a:gd name="connsiteX0" fmla="*/ 3093 w 14788"/>
                  <a:gd name="connsiteY0" fmla="*/ 17585 h 17843"/>
                  <a:gd name="connsiteX1" fmla="*/ 7102 w 14788"/>
                  <a:gd name="connsiteY1" fmla="*/ 14954 h 17843"/>
                  <a:gd name="connsiteX2" fmla="*/ 12011 w 14788"/>
                  <a:gd name="connsiteY2" fmla="*/ 9920 h 17843"/>
                  <a:gd name="connsiteX3" fmla="*/ 12630 w 14788"/>
                  <a:gd name="connsiteY3" fmla="*/ 9020 h 17843"/>
                  <a:gd name="connsiteX4" fmla="*/ 14608 w 14788"/>
                  <a:gd name="connsiteY4" fmla="*/ 4569 h 17843"/>
                  <a:gd name="connsiteX5" fmla="*/ 14466 w 14788"/>
                  <a:gd name="connsiteY5" fmla="*/ 2591 h 17843"/>
                  <a:gd name="connsiteX6" fmla="*/ 13318 w 14788"/>
                  <a:gd name="connsiteY6" fmla="*/ 702 h 17843"/>
                  <a:gd name="connsiteX7" fmla="*/ 12277 w 14788"/>
                  <a:gd name="connsiteY7" fmla="*/ 13 h 17843"/>
                  <a:gd name="connsiteX8" fmla="*/ 11094 w 14788"/>
                  <a:gd name="connsiteY8" fmla="*/ 384 h 17843"/>
                  <a:gd name="connsiteX9" fmla="*/ 3923 w 14788"/>
                  <a:gd name="connsiteY9" fmla="*/ 6812 h 17843"/>
                  <a:gd name="connsiteX10" fmla="*/ 197 w 14788"/>
                  <a:gd name="connsiteY10" fmla="*/ 13329 h 17843"/>
                  <a:gd name="connsiteX11" fmla="*/ 3 w 14788"/>
                  <a:gd name="connsiteY11" fmla="*/ 15748 h 17843"/>
                  <a:gd name="connsiteX12" fmla="*/ 1896 w 14788"/>
                  <a:gd name="connsiteY12" fmla="*/ 17841 h 17843"/>
                  <a:gd name="connsiteX13" fmla="*/ 3093 w 14788"/>
                  <a:gd name="connsiteY13" fmla="*/ 17514 h 17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788" h="17843">
                    <a:moveTo>
                      <a:pt x="3093" y="17585"/>
                    </a:moveTo>
                    <a:lnTo>
                      <a:pt x="7102" y="14954"/>
                    </a:lnTo>
                    <a:lnTo>
                      <a:pt x="12011" y="9920"/>
                    </a:lnTo>
                    <a:cubicBezTo>
                      <a:pt x="12274" y="9663"/>
                      <a:pt x="12484" y="9357"/>
                      <a:pt x="12630" y="9020"/>
                    </a:cubicBezTo>
                    <a:lnTo>
                      <a:pt x="14608" y="4569"/>
                    </a:lnTo>
                    <a:cubicBezTo>
                      <a:pt x="14891" y="3927"/>
                      <a:pt x="14838" y="3187"/>
                      <a:pt x="14466" y="2591"/>
                    </a:cubicBezTo>
                    <a:lnTo>
                      <a:pt x="13318" y="702"/>
                    </a:lnTo>
                    <a:cubicBezTo>
                      <a:pt x="13089" y="330"/>
                      <a:pt x="12708" y="78"/>
                      <a:pt x="12277" y="13"/>
                    </a:cubicBezTo>
                    <a:cubicBezTo>
                      <a:pt x="11847" y="-45"/>
                      <a:pt x="11414" y="91"/>
                      <a:pt x="11094" y="384"/>
                    </a:cubicBezTo>
                    <a:lnTo>
                      <a:pt x="3923" y="6812"/>
                    </a:lnTo>
                    <a:lnTo>
                      <a:pt x="197" y="13329"/>
                    </a:lnTo>
                    <a:lnTo>
                      <a:pt x="3" y="15748"/>
                    </a:lnTo>
                    <a:cubicBezTo>
                      <a:pt x="-53" y="16849"/>
                      <a:pt x="796" y="17786"/>
                      <a:pt x="1896" y="17841"/>
                    </a:cubicBezTo>
                    <a:cubicBezTo>
                      <a:pt x="2320" y="17862"/>
                      <a:pt x="2739" y="17748"/>
                      <a:pt x="3093" y="1751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9C4C0CDE-F666-4F24-8E93-C3F6B2C093D3}"/>
                  </a:ext>
                </a:extLst>
              </p:cNvPr>
              <p:cNvSpPr/>
              <p:nvPr/>
            </p:nvSpPr>
            <p:spPr>
              <a:xfrm>
                <a:off x="9055940" y="4328254"/>
                <a:ext cx="13955" cy="16048"/>
              </a:xfrm>
              <a:custGeom>
                <a:avLst/>
                <a:gdLst>
                  <a:gd name="connsiteX0" fmla="*/ 2543 w 13955"/>
                  <a:gd name="connsiteY0" fmla="*/ 16049 h 16048"/>
                  <a:gd name="connsiteX1" fmla="*/ 9978 w 13955"/>
                  <a:gd name="connsiteY1" fmla="*/ 11157 h 16048"/>
                  <a:gd name="connsiteX2" fmla="*/ 13687 w 13955"/>
                  <a:gd name="connsiteY2" fmla="*/ 5188 h 16048"/>
                  <a:gd name="connsiteX3" fmla="*/ 13951 w 13955"/>
                  <a:gd name="connsiteY3" fmla="*/ 1408 h 16048"/>
                  <a:gd name="connsiteX4" fmla="*/ 12750 w 13955"/>
                  <a:gd name="connsiteY4" fmla="*/ 4 h 16048"/>
                  <a:gd name="connsiteX5" fmla="*/ 11673 w 13955"/>
                  <a:gd name="connsiteY5" fmla="*/ 437 h 16048"/>
                  <a:gd name="connsiteX6" fmla="*/ 8901 w 13955"/>
                  <a:gd name="connsiteY6" fmla="*/ 3563 h 16048"/>
                  <a:gd name="connsiteX7" fmla="*/ 2543 w 13955"/>
                  <a:gd name="connsiteY7" fmla="*/ 7360 h 16048"/>
                  <a:gd name="connsiteX8" fmla="*/ 194 w 13955"/>
                  <a:gd name="connsiteY8" fmla="*/ 12658 h 16048"/>
                  <a:gd name="connsiteX9" fmla="*/ 1077 w 13955"/>
                  <a:gd name="connsiteY9" fmla="*/ 15272 h 16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955" h="16048">
                    <a:moveTo>
                      <a:pt x="2543" y="16049"/>
                    </a:moveTo>
                    <a:lnTo>
                      <a:pt x="9978" y="11157"/>
                    </a:lnTo>
                    <a:lnTo>
                      <a:pt x="13687" y="5188"/>
                    </a:lnTo>
                    <a:lnTo>
                      <a:pt x="13951" y="1408"/>
                    </a:lnTo>
                    <a:cubicBezTo>
                      <a:pt x="14007" y="689"/>
                      <a:pt x="13469" y="60"/>
                      <a:pt x="12750" y="4"/>
                    </a:cubicBezTo>
                    <a:cubicBezTo>
                      <a:pt x="12343" y="-28"/>
                      <a:pt x="11945" y="132"/>
                      <a:pt x="11673" y="437"/>
                    </a:cubicBezTo>
                    <a:lnTo>
                      <a:pt x="8901" y="3563"/>
                    </a:lnTo>
                    <a:cubicBezTo>
                      <a:pt x="8901" y="3563"/>
                      <a:pt x="3072" y="5735"/>
                      <a:pt x="2543" y="7360"/>
                    </a:cubicBezTo>
                    <a:cubicBezTo>
                      <a:pt x="2207" y="8402"/>
                      <a:pt x="1006" y="10892"/>
                      <a:pt x="194" y="12658"/>
                    </a:cubicBezTo>
                    <a:cubicBezTo>
                      <a:pt x="-268" y="13625"/>
                      <a:pt x="123" y="14783"/>
                      <a:pt x="1077" y="1527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008A67AC-27A0-4C00-9119-18A772F177FB}"/>
                  </a:ext>
                </a:extLst>
              </p:cNvPr>
              <p:cNvSpPr/>
              <p:nvPr/>
            </p:nvSpPr>
            <p:spPr>
              <a:xfrm>
                <a:off x="9287254" y="4294692"/>
                <a:ext cx="6389" cy="10739"/>
              </a:xfrm>
              <a:custGeom>
                <a:avLst/>
                <a:gdLst>
                  <a:gd name="connsiteX0" fmla="*/ 3991 w 6389"/>
                  <a:gd name="connsiteY0" fmla="*/ 91 h 10739"/>
                  <a:gd name="connsiteX1" fmla="*/ 1395 w 6389"/>
                  <a:gd name="connsiteY1" fmla="*/ 957 h 10739"/>
                  <a:gd name="connsiteX2" fmla="*/ 213 w 6389"/>
                  <a:gd name="connsiteY2" fmla="*/ 3765 h 10739"/>
                  <a:gd name="connsiteX3" fmla="*/ 213 w 6389"/>
                  <a:gd name="connsiteY3" fmla="*/ 5725 h 10739"/>
                  <a:gd name="connsiteX4" fmla="*/ 1784 w 6389"/>
                  <a:gd name="connsiteY4" fmla="*/ 8975 h 10739"/>
                  <a:gd name="connsiteX5" fmla="*/ 3691 w 6389"/>
                  <a:gd name="connsiteY5" fmla="*/ 10529 h 10739"/>
                  <a:gd name="connsiteX6" fmla="*/ 4328 w 6389"/>
                  <a:gd name="connsiteY6" fmla="*/ 10688 h 10739"/>
                  <a:gd name="connsiteX7" fmla="*/ 5811 w 6389"/>
                  <a:gd name="connsiteY7" fmla="*/ 10334 h 10739"/>
                  <a:gd name="connsiteX8" fmla="*/ 6376 w 6389"/>
                  <a:gd name="connsiteY8" fmla="*/ 8904 h 10739"/>
                  <a:gd name="connsiteX9" fmla="*/ 5670 w 6389"/>
                  <a:gd name="connsiteY9" fmla="*/ 2175 h 10739"/>
                  <a:gd name="connsiteX10" fmla="*/ 3991 w 6389"/>
                  <a:gd name="connsiteY10" fmla="*/ 91 h 10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389" h="10739">
                    <a:moveTo>
                      <a:pt x="3991" y="91"/>
                    </a:moveTo>
                    <a:cubicBezTo>
                      <a:pt x="3031" y="-179"/>
                      <a:pt x="2002" y="164"/>
                      <a:pt x="1395" y="957"/>
                    </a:cubicBezTo>
                    <a:lnTo>
                      <a:pt x="213" y="3765"/>
                    </a:lnTo>
                    <a:cubicBezTo>
                      <a:pt x="-71" y="4387"/>
                      <a:pt x="-71" y="5102"/>
                      <a:pt x="213" y="5725"/>
                    </a:cubicBezTo>
                    <a:lnTo>
                      <a:pt x="1784" y="8975"/>
                    </a:lnTo>
                    <a:cubicBezTo>
                      <a:pt x="2163" y="9746"/>
                      <a:pt x="2859" y="10313"/>
                      <a:pt x="3691" y="10529"/>
                    </a:cubicBezTo>
                    <a:lnTo>
                      <a:pt x="4328" y="10688"/>
                    </a:lnTo>
                    <a:cubicBezTo>
                      <a:pt x="4850" y="10824"/>
                      <a:pt x="5407" y="10691"/>
                      <a:pt x="5811" y="10334"/>
                    </a:cubicBezTo>
                    <a:cubicBezTo>
                      <a:pt x="6233" y="9986"/>
                      <a:pt x="6446" y="9446"/>
                      <a:pt x="6376" y="8904"/>
                    </a:cubicBezTo>
                    <a:lnTo>
                      <a:pt x="5670" y="2175"/>
                    </a:lnTo>
                    <a:cubicBezTo>
                      <a:pt x="5585" y="1205"/>
                      <a:pt x="4922" y="381"/>
                      <a:pt x="3991" y="9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2921B7D5-8863-4E34-96E3-06B4E9218ACF}"/>
                  </a:ext>
                </a:extLst>
              </p:cNvPr>
              <p:cNvSpPr/>
              <p:nvPr/>
            </p:nvSpPr>
            <p:spPr>
              <a:xfrm>
                <a:off x="9126557" y="4435002"/>
                <a:ext cx="14394" cy="14493"/>
              </a:xfrm>
              <a:custGeom>
                <a:avLst/>
                <a:gdLst>
                  <a:gd name="connsiteX0" fmla="*/ 4333 w 14394"/>
                  <a:gd name="connsiteY0" fmla="*/ 6803 h 14493"/>
                  <a:gd name="connsiteX1" fmla="*/ 1684 w 14394"/>
                  <a:gd name="connsiteY1" fmla="*/ 14309 h 14493"/>
                  <a:gd name="connsiteX2" fmla="*/ 9190 w 14394"/>
                  <a:gd name="connsiteY2" fmla="*/ 8569 h 14493"/>
                  <a:gd name="connsiteX3" fmla="*/ 13164 w 14394"/>
                  <a:gd name="connsiteY3" fmla="*/ 2829 h 14493"/>
                  <a:gd name="connsiteX4" fmla="*/ 6982 w 14394"/>
                  <a:gd name="connsiteY4" fmla="*/ 2388 h 14493"/>
                  <a:gd name="connsiteX5" fmla="*/ 4333 w 14394"/>
                  <a:gd name="connsiteY5" fmla="*/ 6803 h 14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94" h="14493">
                    <a:moveTo>
                      <a:pt x="4333" y="6803"/>
                    </a:moveTo>
                    <a:cubicBezTo>
                      <a:pt x="-82" y="9011"/>
                      <a:pt x="-1406" y="12984"/>
                      <a:pt x="1684" y="14309"/>
                    </a:cubicBezTo>
                    <a:cubicBezTo>
                      <a:pt x="4775" y="15633"/>
                      <a:pt x="4333" y="9452"/>
                      <a:pt x="9190" y="8569"/>
                    </a:cubicBezTo>
                    <a:cubicBezTo>
                      <a:pt x="14047" y="7686"/>
                      <a:pt x="15813" y="5037"/>
                      <a:pt x="13164" y="2829"/>
                    </a:cubicBezTo>
                    <a:cubicBezTo>
                      <a:pt x="10514" y="622"/>
                      <a:pt x="5658" y="-2027"/>
                      <a:pt x="6982" y="2388"/>
                    </a:cubicBezTo>
                    <a:cubicBezTo>
                      <a:pt x="7018" y="2353"/>
                      <a:pt x="8784" y="4560"/>
                      <a:pt x="4333" y="680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F91D512E-DF2D-47DA-B56D-D946FBB2E156}"/>
                  </a:ext>
                </a:extLst>
              </p:cNvPr>
              <p:cNvSpPr/>
              <p:nvPr/>
            </p:nvSpPr>
            <p:spPr>
              <a:xfrm>
                <a:off x="9158026" y="4414684"/>
                <a:ext cx="12185" cy="11309"/>
              </a:xfrm>
              <a:custGeom>
                <a:avLst/>
                <a:gdLst>
                  <a:gd name="connsiteX0" fmla="*/ 2446 w 12185"/>
                  <a:gd name="connsiteY0" fmla="*/ 1038 h 11309"/>
                  <a:gd name="connsiteX1" fmla="*/ 1563 w 12185"/>
                  <a:gd name="connsiteY1" fmla="*/ 8543 h 11309"/>
                  <a:gd name="connsiteX2" fmla="*/ 7303 w 12185"/>
                  <a:gd name="connsiteY2" fmla="*/ 10309 h 11309"/>
                  <a:gd name="connsiteX3" fmla="*/ 12159 w 12185"/>
                  <a:gd name="connsiteY3" fmla="*/ 8102 h 11309"/>
                  <a:gd name="connsiteX4" fmla="*/ 2446 w 12185"/>
                  <a:gd name="connsiteY4" fmla="*/ 1038 h 11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85" h="11309">
                    <a:moveTo>
                      <a:pt x="2446" y="1038"/>
                    </a:moveTo>
                    <a:cubicBezTo>
                      <a:pt x="2446" y="1038"/>
                      <a:pt x="-2411" y="6336"/>
                      <a:pt x="1563" y="8543"/>
                    </a:cubicBezTo>
                    <a:cubicBezTo>
                      <a:pt x="5537" y="10751"/>
                      <a:pt x="3771" y="8102"/>
                      <a:pt x="7303" y="10309"/>
                    </a:cubicBezTo>
                    <a:cubicBezTo>
                      <a:pt x="10835" y="12517"/>
                      <a:pt x="11718" y="10751"/>
                      <a:pt x="12159" y="8102"/>
                    </a:cubicBezTo>
                    <a:cubicBezTo>
                      <a:pt x="12601" y="5453"/>
                      <a:pt x="7338" y="-2901"/>
                      <a:pt x="2446" y="103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5FA35C57-C36E-4E76-9209-8AF08BD3684B}"/>
                  </a:ext>
                </a:extLst>
              </p:cNvPr>
              <p:cNvSpPr/>
              <p:nvPr/>
            </p:nvSpPr>
            <p:spPr>
              <a:xfrm>
                <a:off x="9186307" y="4303066"/>
                <a:ext cx="131800" cy="136187"/>
              </a:xfrm>
              <a:custGeom>
                <a:avLst/>
                <a:gdLst>
                  <a:gd name="connsiteX0" fmla="*/ 113682 w 131800"/>
                  <a:gd name="connsiteY0" fmla="*/ 8459 h 136187"/>
                  <a:gd name="connsiteX1" fmla="*/ 105293 w 131800"/>
                  <a:gd name="connsiteY1" fmla="*/ 11108 h 136187"/>
                  <a:gd name="connsiteX2" fmla="*/ 96463 w 131800"/>
                  <a:gd name="connsiteY2" fmla="*/ 12874 h 136187"/>
                  <a:gd name="connsiteX3" fmla="*/ 100878 w 131800"/>
                  <a:gd name="connsiteY3" fmla="*/ 23470 h 136187"/>
                  <a:gd name="connsiteX4" fmla="*/ 95138 w 131800"/>
                  <a:gd name="connsiteY4" fmla="*/ 28327 h 136187"/>
                  <a:gd name="connsiteX5" fmla="*/ 88074 w 131800"/>
                  <a:gd name="connsiteY5" fmla="*/ 29651 h 136187"/>
                  <a:gd name="connsiteX6" fmla="*/ 78361 w 131800"/>
                  <a:gd name="connsiteY6" fmla="*/ 35832 h 136187"/>
                  <a:gd name="connsiteX7" fmla="*/ 74829 w 131800"/>
                  <a:gd name="connsiteY7" fmla="*/ 42455 h 136187"/>
                  <a:gd name="connsiteX8" fmla="*/ 67323 w 131800"/>
                  <a:gd name="connsiteY8" fmla="*/ 47312 h 136187"/>
                  <a:gd name="connsiteX9" fmla="*/ 63350 w 131800"/>
                  <a:gd name="connsiteY9" fmla="*/ 53493 h 136187"/>
                  <a:gd name="connsiteX10" fmla="*/ 54078 w 131800"/>
                  <a:gd name="connsiteY10" fmla="*/ 47753 h 136187"/>
                  <a:gd name="connsiteX11" fmla="*/ 47014 w 131800"/>
                  <a:gd name="connsiteY11" fmla="*/ 39806 h 136187"/>
                  <a:gd name="connsiteX12" fmla="*/ 36418 w 131800"/>
                  <a:gd name="connsiteY12" fmla="*/ 42896 h 136187"/>
                  <a:gd name="connsiteX13" fmla="*/ 31120 w 131800"/>
                  <a:gd name="connsiteY13" fmla="*/ 52610 h 136187"/>
                  <a:gd name="connsiteX14" fmla="*/ 13901 w 131800"/>
                  <a:gd name="connsiteY14" fmla="*/ 58791 h 136187"/>
                  <a:gd name="connsiteX15" fmla="*/ 6395 w 131800"/>
                  <a:gd name="connsiteY15" fmla="*/ 65855 h 136187"/>
                  <a:gd name="connsiteX16" fmla="*/ 4188 w 131800"/>
                  <a:gd name="connsiteY16" fmla="*/ 76451 h 136187"/>
                  <a:gd name="connsiteX17" fmla="*/ 1980 w 131800"/>
                  <a:gd name="connsiteY17" fmla="*/ 86164 h 136187"/>
                  <a:gd name="connsiteX18" fmla="*/ 10810 w 131800"/>
                  <a:gd name="connsiteY18" fmla="*/ 84840 h 136187"/>
                  <a:gd name="connsiteX19" fmla="*/ 16108 w 131800"/>
                  <a:gd name="connsiteY19" fmla="*/ 74244 h 136187"/>
                  <a:gd name="connsiteX20" fmla="*/ 22731 w 131800"/>
                  <a:gd name="connsiteY20" fmla="*/ 67179 h 136187"/>
                  <a:gd name="connsiteX21" fmla="*/ 26263 w 131800"/>
                  <a:gd name="connsiteY21" fmla="*/ 73802 h 136187"/>
                  <a:gd name="connsiteX22" fmla="*/ 35976 w 131800"/>
                  <a:gd name="connsiteY22" fmla="*/ 72036 h 136187"/>
                  <a:gd name="connsiteX23" fmla="*/ 46131 w 131800"/>
                  <a:gd name="connsiteY23" fmla="*/ 71153 h 136187"/>
                  <a:gd name="connsiteX24" fmla="*/ 48780 w 131800"/>
                  <a:gd name="connsiteY24" fmla="*/ 65855 h 136187"/>
                  <a:gd name="connsiteX25" fmla="*/ 58052 w 131800"/>
                  <a:gd name="connsiteY25" fmla="*/ 72919 h 136187"/>
                  <a:gd name="connsiteX26" fmla="*/ 63826 w 131800"/>
                  <a:gd name="connsiteY26" fmla="*/ 77693 h 136187"/>
                  <a:gd name="connsiteX27" fmla="*/ 63826 w 131800"/>
                  <a:gd name="connsiteY27" fmla="*/ 78694 h 136187"/>
                  <a:gd name="connsiteX28" fmla="*/ 61177 w 131800"/>
                  <a:gd name="connsiteY28" fmla="*/ 84875 h 136187"/>
                  <a:gd name="connsiteX29" fmla="*/ 58087 w 131800"/>
                  <a:gd name="connsiteY29" fmla="*/ 95030 h 136187"/>
                  <a:gd name="connsiteX30" fmla="*/ 60294 w 131800"/>
                  <a:gd name="connsiteY30" fmla="*/ 102535 h 136187"/>
                  <a:gd name="connsiteX31" fmla="*/ 64709 w 131800"/>
                  <a:gd name="connsiteY31" fmla="*/ 109158 h 136187"/>
                  <a:gd name="connsiteX32" fmla="*/ 76630 w 131800"/>
                  <a:gd name="connsiteY32" fmla="*/ 118430 h 136187"/>
                  <a:gd name="connsiteX33" fmla="*/ 85902 w 131800"/>
                  <a:gd name="connsiteY33" fmla="*/ 122403 h 136187"/>
                  <a:gd name="connsiteX34" fmla="*/ 93849 w 131800"/>
                  <a:gd name="connsiteY34" fmla="*/ 126377 h 136187"/>
                  <a:gd name="connsiteX35" fmla="*/ 101796 w 131800"/>
                  <a:gd name="connsiteY35" fmla="*/ 136090 h 136187"/>
                  <a:gd name="connsiteX36" fmla="*/ 103121 w 131800"/>
                  <a:gd name="connsiteY36" fmla="*/ 130350 h 136187"/>
                  <a:gd name="connsiteX37" fmla="*/ 104445 w 131800"/>
                  <a:gd name="connsiteY37" fmla="*/ 120196 h 136187"/>
                  <a:gd name="connsiteX38" fmla="*/ 107536 w 131800"/>
                  <a:gd name="connsiteY38" fmla="*/ 112690 h 136187"/>
                  <a:gd name="connsiteX39" fmla="*/ 107094 w 131800"/>
                  <a:gd name="connsiteY39" fmla="*/ 102977 h 136187"/>
                  <a:gd name="connsiteX40" fmla="*/ 98264 w 131800"/>
                  <a:gd name="connsiteY40" fmla="*/ 93264 h 136187"/>
                  <a:gd name="connsiteX41" fmla="*/ 104445 w 131800"/>
                  <a:gd name="connsiteY41" fmla="*/ 88407 h 136187"/>
                  <a:gd name="connsiteX42" fmla="*/ 106653 w 131800"/>
                  <a:gd name="connsiteY42" fmla="*/ 89290 h 136187"/>
                  <a:gd name="connsiteX43" fmla="*/ 111068 w 131800"/>
                  <a:gd name="connsiteY43" fmla="*/ 88849 h 136187"/>
                  <a:gd name="connsiteX44" fmla="*/ 115483 w 131800"/>
                  <a:gd name="connsiteY44" fmla="*/ 89732 h 136187"/>
                  <a:gd name="connsiteX45" fmla="*/ 117690 w 131800"/>
                  <a:gd name="connsiteY45" fmla="*/ 101211 h 136187"/>
                  <a:gd name="connsiteX46" fmla="*/ 119015 w 131800"/>
                  <a:gd name="connsiteY46" fmla="*/ 109158 h 136187"/>
                  <a:gd name="connsiteX47" fmla="*/ 124755 w 131800"/>
                  <a:gd name="connsiteY47" fmla="*/ 102535 h 136187"/>
                  <a:gd name="connsiteX48" fmla="*/ 126079 w 131800"/>
                  <a:gd name="connsiteY48" fmla="*/ 88407 h 136187"/>
                  <a:gd name="connsiteX49" fmla="*/ 130936 w 131800"/>
                  <a:gd name="connsiteY49" fmla="*/ 77811 h 136187"/>
                  <a:gd name="connsiteX50" fmla="*/ 129611 w 131800"/>
                  <a:gd name="connsiteY50" fmla="*/ 66773 h 136187"/>
                  <a:gd name="connsiteX51" fmla="*/ 126079 w 131800"/>
                  <a:gd name="connsiteY51" fmla="*/ 52645 h 136187"/>
                  <a:gd name="connsiteX52" fmla="*/ 120340 w 131800"/>
                  <a:gd name="connsiteY52" fmla="*/ 39841 h 136187"/>
                  <a:gd name="connsiteX53" fmla="*/ 120781 w 131800"/>
                  <a:gd name="connsiteY53" fmla="*/ 27479 h 136187"/>
                  <a:gd name="connsiteX54" fmla="*/ 117249 w 131800"/>
                  <a:gd name="connsiteY54" fmla="*/ 11143 h 136187"/>
                  <a:gd name="connsiteX55" fmla="*/ 119015 w 131800"/>
                  <a:gd name="connsiteY55" fmla="*/ 106 h 136187"/>
                  <a:gd name="connsiteX56" fmla="*/ 113682 w 131800"/>
                  <a:gd name="connsiteY56" fmla="*/ 8459 h 136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31800" h="136187">
                    <a:moveTo>
                      <a:pt x="113682" y="8459"/>
                    </a:moveTo>
                    <a:cubicBezTo>
                      <a:pt x="112799" y="12874"/>
                      <a:pt x="108383" y="15081"/>
                      <a:pt x="105293" y="11108"/>
                    </a:cubicBezTo>
                    <a:cubicBezTo>
                      <a:pt x="102202" y="7134"/>
                      <a:pt x="96021" y="7576"/>
                      <a:pt x="96463" y="12874"/>
                    </a:cubicBezTo>
                    <a:cubicBezTo>
                      <a:pt x="96904" y="18172"/>
                      <a:pt x="100436" y="19497"/>
                      <a:pt x="100878" y="23470"/>
                    </a:cubicBezTo>
                    <a:cubicBezTo>
                      <a:pt x="101319" y="27444"/>
                      <a:pt x="99553" y="28768"/>
                      <a:pt x="95138" y="28327"/>
                    </a:cubicBezTo>
                    <a:cubicBezTo>
                      <a:pt x="90723" y="27885"/>
                      <a:pt x="91606" y="28327"/>
                      <a:pt x="88074" y="29651"/>
                    </a:cubicBezTo>
                    <a:cubicBezTo>
                      <a:pt x="84542" y="30976"/>
                      <a:pt x="78361" y="30093"/>
                      <a:pt x="78361" y="35832"/>
                    </a:cubicBezTo>
                    <a:cubicBezTo>
                      <a:pt x="78361" y="41572"/>
                      <a:pt x="84984" y="43338"/>
                      <a:pt x="74829" y="42455"/>
                    </a:cubicBezTo>
                    <a:cubicBezTo>
                      <a:pt x="64674" y="41572"/>
                      <a:pt x="68206" y="43338"/>
                      <a:pt x="67323" y="47312"/>
                    </a:cubicBezTo>
                    <a:cubicBezTo>
                      <a:pt x="66440" y="51285"/>
                      <a:pt x="69972" y="52610"/>
                      <a:pt x="63350" y="53493"/>
                    </a:cubicBezTo>
                    <a:cubicBezTo>
                      <a:pt x="56727" y="54376"/>
                      <a:pt x="53636" y="53934"/>
                      <a:pt x="54078" y="47753"/>
                    </a:cubicBezTo>
                    <a:cubicBezTo>
                      <a:pt x="54519" y="41572"/>
                      <a:pt x="50104" y="40689"/>
                      <a:pt x="47014" y="39806"/>
                    </a:cubicBezTo>
                    <a:cubicBezTo>
                      <a:pt x="43923" y="38923"/>
                      <a:pt x="38184" y="38481"/>
                      <a:pt x="36418" y="42896"/>
                    </a:cubicBezTo>
                    <a:cubicBezTo>
                      <a:pt x="34652" y="47312"/>
                      <a:pt x="35976" y="52610"/>
                      <a:pt x="31120" y="52610"/>
                    </a:cubicBezTo>
                    <a:cubicBezTo>
                      <a:pt x="26263" y="52610"/>
                      <a:pt x="20082" y="52610"/>
                      <a:pt x="13901" y="58791"/>
                    </a:cubicBezTo>
                    <a:cubicBezTo>
                      <a:pt x="13901" y="58791"/>
                      <a:pt x="6395" y="60998"/>
                      <a:pt x="6395" y="65855"/>
                    </a:cubicBezTo>
                    <a:cubicBezTo>
                      <a:pt x="6395" y="70711"/>
                      <a:pt x="6837" y="73361"/>
                      <a:pt x="4188" y="76451"/>
                    </a:cubicBezTo>
                    <a:cubicBezTo>
                      <a:pt x="1538" y="79542"/>
                      <a:pt x="-2435" y="81749"/>
                      <a:pt x="1980" y="86164"/>
                    </a:cubicBezTo>
                    <a:cubicBezTo>
                      <a:pt x="6395" y="90579"/>
                      <a:pt x="9044" y="91021"/>
                      <a:pt x="10810" y="84840"/>
                    </a:cubicBezTo>
                    <a:cubicBezTo>
                      <a:pt x="12576" y="78659"/>
                      <a:pt x="15225" y="79983"/>
                      <a:pt x="16108" y="74244"/>
                    </a:cubicBezTo>
                    <a:cubicBezTo>
                      <a:pt x="16991" y="68504"/>
                      <a:pt x="19199" y="67179"/>
                      <a:pt x="22731" y="67179"/>
                    </a:cubicBezTo>
                    <a:cubicBezTo>
                      <a:pt x="26263" y="67179"/>
                      <a:pt x="20082" y="72919"/>
                      <a:pt x="26263" y="73802"/>
                    </a:cubicBezTo>
                    <a:cubicBezTo>
                      <a:pt x="32444" y="74685"/>
                      <a:pt x="28029" y="67621"/>
                      <a:pt x="35976" y="72036"/>
                    </a:cubicBezTo>
                    <a:cubicBezTo>
                      <a:pt x="43923" y="76451"/>
                      <a:pt x="46131" y="76010"/>
                      <a:pt x="46131" y="71153"/>
                    </a:cubicBezTo>
                    <a:cubicBezTo>
                      <a:pt x="46131" y="66296"/>
                      <a:pt x="43923" y="64530"/>
                      <a:pt x="48780" y="65855"/>
                    </a:cubicBezTo>
                    <a:cubicBezTo>
                      <a:pt x="53636" y="67179"/>
                      <a:pt x="54078" y="72919"/>
                      <a:pt x="58052" y="72919"/>
                    </a:cubicBezTo>
                    <a:cubicBezTo>
                      <a:pt x="60964" y="72643"/>
                      <a:pt x="63550" y="74780"/>
                      <a:pt x="63826" y="77693"/>
                    </a:cubicBezTo>
                    <a:cubicBezTo>
                      <a:pt x="63858" y="78026"/>
                      <a:pt x="63858" y="78361"/>
                      <a:pt x="63826" y="78694"/>
                    </a:cubicBezTo>
                    <a:cubicBezTo>
                      <a:pt x="63826" y="81785"/>
                      <a:pt x="63826" y="80902"/>
                      <a:pt x="61177" y="84875"/>
                    </a:cubicBezTo>
                    <a:cubicBezTo>
                      <a:pt x="58528" y="88849"/>
                      <a:pt x="55879" y="92822"/>
                      <a:pt x="58087" y="95030"/>
                    </a:cubicBezTo>
                    <a:cubicBezTo>
                      <a:pt x="60294" y="97237"/>
                      <a:pt x="60294" y="99886"/>
                      <a:pt x="60294" y="102535"/>
                    </a:cubicBezTo>
                    <a:cubicBezTo>
                      <a:pt x="60294" y="105184"/>
                      <a:pt x="60294" y="106950"/>
                      <a:pt x="64709" y="109158"/>
                    </a:cubicBezTo>
                    <a:cubicBezTo>
                      <a:pt x="69125" y="111366"/>
                      <a:pt x="72657" y="118430"/>
                      <a:pt x="76630" y="118430"/>
                    </a:cubicBezTo>
                    <a:cubicBezTo>
                      <a:pt x="80604" y="118430"/>
                      <a:pt x="81487" y="122403"/>
                      <a:pt x="85902" y="122403"/>
                    </a:cubicBezTo>
                    <a:cubicBezTo>
                      <a:pt x="90317" y="122403"/>
                      <a:pt x="91641" y="121079"/>
                      <a:pt x="93849" y="126377"/>
                    </a:cubicBezTo>
                    <a:cubicBezTo>
                      <a:pt x="96057" y="131675"/>
                      <a:pt x="96940" y="136973"/>
                      <a:pt x="101796" y="136090"/>
                    </a:cubicBezTo>
                    <a:cubicBezTo>
                      <a:pt x="106653" y="135207"/>
                      <a:pt x="103121" y="135649"/>
                      <a:pt x="103121" y="130350"/>
                    </a:cubicBezTo>
                    <a:cubicBezTo>
                      <a:pt x="103121" y="125052"/>
                      <a:pt x="100030" y="121520"/>
                      <a:pt x="104445" y="120196"/>
                    </a:cubicBezTo>
                    <a:cubicBezTo>
                      <a:pt x="108860" y="118871"/>
                      <a:pt x="107094" y="117988"/>
                      <a:pt x="107536" y="112690"/>
                    </a:cubicBezTo>
                    <a:cubicBezTo>
                      <a:pt x="107977" y="107392"/>
                      <a:pt x="112834" y="106509"/>
                      <a:pt x="107094" y="102977"/>
                    </a:cubicBezTo>
                    <a:cubicBezTo>
                      <a:pt x="101355" y="99445"/>
                      <a:pt x="94732" y="96354"/>
                      <a:pt x="98264" y="93264"/>
                    </a:cubicBezTo>
                    <a:cubicBezTo>
                      <a:pt x="101796" y="90173"/>
                      <a:pt x="104445" y="92822"/>
                      <a:pt x="104445" y="88407"/>
                    </a:cubicBezTo>
                    <a:cubicBezTo>
                      <a:pt x="104445" y="83992"/>
                      <a:pt x="104887" y="84434"/>
                      <a:pt x="106653" y="89290"/>
                    </a:cubicBezTo>
                    <a:cubicBezTo>
                      <a:pt x="108419" y="94147"/>
                      <a:pt x="111068" y="94588"/>
                      <a:pt x="111068" y="88849"/>
                    </a:cubicBezTo>
                    <a:cubicBezTo>
                      <a:pt x="111068" y="83109"/>
                      <a:pt x="113275" y="82668"/>
                      <a:pt x="115483" y="89732"/>
                    </a:cubicBezTo>
                    <a:cubicBezTo>
                      <a:pt x="117690" y="96796"/>
                      <a:pt x="113717" y="96354"/>
                      <a:pt x="117690" y="101211"/>
                    </a:cubicBezTo>
                    <a:cubicBezTo>
                      <a:pt x="121664" y="106067"/>
                      <a:pt x="116807" y="108717"/>
                      <a:pt x="119015" y="109158"/>
                    </a:cubicBezTo>
                    <a:cubicBezTo>
                      <a:pt x="121223" y="109600"/>
                      <a:pt x="124313" y="110924"/>
                      <a:pt x="124755" y="102535"/>
                    </a:cubicBezTo>
                    <a:cubicBezTo>
                      <a:pt x="125196" y="94147"/>
                      <a:pt x="120781" y="90615"/>
                      <a:pt x="126079" y="88407"/>
                    </a:cubicBezTo>
                    <a:cubicBezTo>
                      <a:pt x="131377" y="86200"/>
                      <a:pt x="130936" y="83551"/>
                      <a:pt x="130936" y="77811"/>
                    </a:cubicBezTo>
                    <a:cubicBezTo>
                      <a:pt x="130936" y="72071"/>
                      <a:pt x="133585" y="71188"/>
                      <a:pt x="129611" y="66773"/>
                    </a:cubicBezTo>
                    <a:cubicBezTo>
                      <a:pt x="125638" y="62358"/>
                      <a:pt x="131377" y="58385"/>
                      <a:pt x="126079" y="52645"/>
                    </a:cubicBezTo>
                    <a:cubicBezTo>
                      <a:pt x="120781" y="46905"/>
                      <a:pt x="117249" y="44698"/>
                      <a:pt x="120340" y="39841"/>
                    </a:cubicBezTo>
                    <a:cubicBezTo>
                      <a:pt x="123430" y="34985"/>
                      <a:pt x="126521" y="34543"/>
                      <a:pt x="120781" y="27479"/>
                    </a:cubicBezTo>
                    <a:cubicBezTo>
                      <a:pt x="115041" y="20415"/>
                      <a:pt x="112834" y="13792"/>
                      <a:pt x="117249" y="11143"/>
                    </a:cubicBezTo>
                    <a:cubicBezTo>
                      <a:pt x="121664" y="8494"/>
                      <a:pt x="122547" y="989"/>
                      <a:pt x="119015" y="106"/>
                    </a:cubicBezTo>
                    <a:cubicBezTo>
                      <a:pt x="115483" y="-777"/>
                      <a:pt x="114565" y="4044"/>
                      <a:pt x="113682" y="845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8C0F2FCA-A9AD-4DF5-BA72-2823DFF7555B}"/>
                  </a:ext>
                </a:extLst>
              </p:cNvPr>
              <p:cNvSpPr/>
              <p:nvPr/>
            </p:nvSpPr>
            <p:spPr>
              <a:xfrm>
                <a:off x="9183626" y="4397388"/>
                <a:ext cx="12509" cy="11456"/>
              </a:xfrm>
              <a:custGeom>
                <a:avLst/>
                <a:gdLst>
                  <a:gd name="connsiteX0" fmla="*/ 1570 w 12509"/>
                  <a:gd name="connsiteY0" fmla="*/ 8620 h 11456"/>
                  <a:gd name="connsiteX1" fmla="*/ 9958 w 12509"/>
                  <a:gd name="connsiteY1" fmla="*/ 8620 h 11456"/>
                  <a:gd name="connsiteX2" fmla="*/ 11283 w 12509"/>
                  <a:gd name="connsiteY2" fmla="*/ 1556 h 11456"/>
                  <a:gd name="connsiteX3" fmla="*/ 1570 w 12509"/>
                  <a:gd name="connsiteY3" fmla="*/ 3763 h 11456"/>
                  <a:gd name="connsiteX4" fmla="*/ 1570 w 12509"/>
                  <a:gd name="connsiteY4" fmla="*/ 8620 h 1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09" h="11456">
                    <a:moveTo>
                      <a:pt x="1570" y="8620"/>
                    </a:moveTo>
                    <a:cubicBezTo>
                      <a:pt x="5102" y="11711"/>
                      <a:pt x="8192" y="13035"/>
                      <a:pt x="9958" y="8620"/>
                    </a:cubicBezTo>
                    <a:cubicBezTo>
                      <a:pt x="11724" y="4205"/>
                      <a:pt x="13932" y="3322"/>
                      <a:pt x="11283" y="1556"/>
                    </a:cubicBezTo>
                    <a:cubicBezTo>
                      <a:pt x="8634" y="-210"/>
                      <a:pt x="2894" y="-1535"/>
                      <a:pt x="1570" y="3763"/>
                    </a:cubicBezTo>
                    <a:cubicBezTo>
                      <a:pt x="1570" y="3799"/>
                      <a:pt x="-1962" y="5565"/>
                      <a:pt x="1570" y="862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10F6939B-637B-48C8-9E3B-6C8F7C047111}"/>
                  </a:ext>
                </a:extLst>
              </p:cNvPr>
              <p:cNvSpPr/>
              <p:nvPr/>
            </p:nvSpPr>
            <p:spPr>
              <a:xfrm>
                <a:off x="9479246" y="4501811"/>
                <a:ext cx="9741" cy="7328"/>
              </a:xfrm>
              <a:custGeom>
                <a:avLst/>
                <a:gdLst>
                  <a:gd name="connsiteX0" fmla="*/ 6723 w 9741"/>
                  <a:gd name="connsiteY0" fmla="*/ 127 h 7328"/>
                  <a:gd name="connsiteX1" fmla="*/ 13 w 9741"/>
                  <a:gd name="connsiteY1" fmla="*/ 4225 h 7328"/>
                  <a:gd name="connsiteX2" fmla="*/ 5982 w 9741"/>
                  <a:gd name="connsiteY2" fmla="*/ 6838 h 7328"/>
                  <a:gd name="connsiteX3" fmla="*/ 6723 w 9741"/>
                  <a:gd name="connsiteY3" fmla="*/ 127 h 7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741" h="7328">
                    <a:moveTo>
                      <a:pt x="6723" y="127"/>
                    </a:moveTo>
                    <a:cubicBezTo>
                      <a:pt x="6723" y="127"/>
                      <a:pt x="-341" y="1240"/>
                      <a:pt x="13" y="4225"/>
                    </a:cubicBezTo>
                    <a:cubicBezTo>
                      <a:pt x="366" y="7209"/>
                      <a:pt x="2997" y="7951"/>
                      <a:pt x="5982" y="6838"/>
                    </a:cubicBezTo>
                    <a:cubicBezTo>
                      <a:pt x="8966" y="5726"/>
                      <a:pt x="12322" y="-1003"/>
                      <a:pt x="6723" y="12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06D0847E-5B09-458E-A92A-67E66D924E05}"/>
                  </a:ext>
                </a:extLst>
              </p:cNvPr>
              <p:cNvSpPr/>
              <p:nvPr/>
            </p:nvSpPr>
            <p:spPr>
              <a:xfrm>
                <a:off x="9461291" y="4496420"/>
                <a:ext cx="6633" cy="4753"/>
              </a:xfrm>
              <a:custGeom>
                <a:avLst/>
                <a:gdLst>
                  <a:gd name="connsiteX0" fmla="*/ 4192 w 6633"/>
                  <a:gd name="connsiteY0" fmla="*/ 291 h 4753"/>
                  <a:gd name="connsiteX1" fmla="*/ 77 w 6633"/>
                  <a:gd name="connsiteY1" fmla="*/ 2534 h 4753"/>
                  <a:gd name="connsiteX2" fmla="*/ 4192 w 6633"/>
                  <a:gd name="connsiteY2" fmla="*/ 291 h 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3" h="4753">
                    <a:moveTo>
                      <a:pt x="4192" y="291"/>
                    </a:moveTo>
                    <a:cubicBezTo>
                      <a:pt x="4192" y="291"/>
                      <a:pt x="-665" y="-1192"/>
                      <a:pt x="77" y="2534"/>
                    </a:cubicBezTo>
                    <a:cubicBezTo>
                      <a:pt x="819" y="6261"/>
                      <a:pt x="11256" y="5148"/>
                      <a:pt x="4192" y="29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CE5E18B9-18D4-41F3-BE43-8B4B797E31E8}"/>
                  </a:ext>
                </a:extLst>
              </p:cNvPr>
              <p:cNvSpPr/>
              <p:nvPr/>
            </p:nvSpPr>
            <p:spPr>
              <a:xfrm>
                <a:off x="9472768" y="4456018"/>
                <a:ext cx="6045" cy="10768"/>
              </a:xfrm>
              <a:custGeom>
                <a:avLst/>
                <a:gdLst>
                  <a:gd name="connsiteX0" fmla="*/ 1280 w 6045"/>
                  <a:gd name="connsiteY0" fmla="*/ 1947 h 10768"/>
                  <a:gd name="connsiteX1" fmla="*/ 909 w 6045"/>
                  <a:gd name="connsiteY1" fmla="*/ 10141 h 10768"/>
                  <a:gd name="connsiteX2" fmla="*/ 5748 w 6045"/>
                  <a:gd name="connsiteY2" fmla="*/ 6415 h 10768"/>
                  <a:gd name="connsiteX3" fmla="*/ 1280 w 6045"/>
                  <a:gd name="connsiteY3" fmla="*/ 1947 h 10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45" h="10768">
                    <a:moveTo>
                      <a:pt x="1280" y="1947"/>
                    </a:moveTo>
                    <a:cubicBezTo>
                      <a:pt x="1280" y="1947"/>
                      <a:pt x="-1334" y="8658"/>
                      <a:pt x="909" y="10141"/>
                    </a:cubicBezTo>
                    <a:cubicBezTo>
                      <a:pt x="3152" y="11625"/>
                      <a:pt x="4264" y="10512"/>
                      <a:pt x="5748" y="6415"/>
                    </a:cubicBezTo>
                    <a:cubicBezTo>
                      <a:pt x="7232" y="2318"/>
                      <a:pt x="2763" y="-2892"/>
                      <a:pt x="1280" y="194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FAEF8729-4B0C-4BBF-A97B-E5BAA44C2A41}"/>
                  </a:ext>
                </a:extLst>
              </p:cNvPr>
              <p:cNvSpPr/>
              <p:nvPr/>
            </p:nvSpPr>
            <p:spPr>
              <a:xfrm>
                <a:off x="9472080" y="4427855"/>
                <a:ext cx="10635" cy="6164"/>
              </a:xfrm>
              <a:custGeom>
                <a:avLst/>
                <a:gdLst>
                  <a:gd name="connsiteX0" fmla="*/ 9403 w 10635"/>
                  <a:gd name="connsiteY0" fmla="*/ 299 h 6164"/>
                  <a:gd name="connsiteX1" fmla="*/ 1209 w 10635"/>
                  <a:gd name="connsiteY1" fmla="*/ 2524 h 6164"/>
                  <a:gd name="connsiteX2" fmla="*/ 9403 w 10635"/>
                  <a:gd name="connsiteY2" fmla="*/ 299 h 6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35" h="6164">
                    <a:moveTo>
                      <a:pt x="9403" y="299"/>
                    </a:moveTo>
                    <a:cubicBezTo>
                      <a:pt x="9403" y="299"/>
                      <a:pt x="-4019" y="-1202"/>
                      <a:pt x="1209" y="2524"/>
                    </a:cubicBezTo>
                    <a:cubicBezTo>
                      <a:pt x="6436" y="6250"/>
                      <a:pt x="13518" y="9235"/>
                      <a:pt x="9403" y="29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04A0FCC7-987C-4664-A20C-73B21CBF93C0}"/>
                  </a:ext>
                </a:extLst>
              </p:cNvPr>
              <p:cNvSpPr/>
              <p:nvPr/>
            </p:nvSpPr>
            <p:spPr>
              <a:xfrm>
                <a:off x="8437802" y="4430325"/>
                <a:ext cx="304690" cy="325066"/>
              </a:xfrm>
              <a:custGeom>
                <a:avLst/>
                <a:gdLst>
                  <a:gd name="connsiteX0" fmla="*/ 297497 w 304690"/>
                  <a:gd name="connsiteY0" fmla="*/ 320060 h 325066"/>
                  <a:gd name="connsiteX1" fmla="*/ 301471 w 304690"/>
                  <a:gd name="connsiteY1" fmla="*/ 305048 h 325066"/>
                  <a:gd name="connsiteX2" fmla="*/ 299263 w 304690"/>
                  <a:gd name="connsiteY2" fmla="*/ 279441 h 325066"/>
                  <a:gd name="connsiteX3" fmla="*/ 300146 w 304690"/>
                  <a:gd name="connsiteY3" fmla="*/ 259131 h 325066"/>
                  <a:gd name="connsiteX4" fmla="*/ 304561 w 304690"/>
                  <a:gd name="connsiteY4" fmla="*/ 247652 h 325066"/>
                  <a:gd name="connsiteX5" fmla="*/ 299263 w 304690"/>
                  <a:gd name="connsiteY5" fmla="*/ 238822 h 325066"/>
                  <a:gd name="connsiteX6" fmla="*/ 285576 w 304690"/>
                  <a:gd name="connsiteY6" fmla="*/ 224694 h 325066"/>
                  <a:gd name="connsiteX7" fmla="*/ 271448 w 304690"/>
                  <a:gd name="connsiteY7" fmla="*/ 227784 h 325066"/>
                  <a:gd name="connsiteX8" fmla="*/ 262618 w 304690"/>
                  <a:gd name="connsiteY8" fmla="*/ 232199 h 325066"/>
                  <a:gd name="connsiteX9" fmla="*/ 269682 w 304690"/>
                  <a:gd name="connsiteY9" fmla="*/ 221603 h 325066"/>
                  <a:gd name="connsiteX10" fmla="*/ 263501 w 304690"/>
                  <a:gd name="connsiteY10" fmla="*/ 214098 h 325066"/>
                  <a:gd name="connsiteX11" fmla="*/ 259527 w 304690"/>
                  <a:gd name="connsiteY11" fmla="*/ 205709 h 325066"/>
                  <a:gd name="connsiteX12" fmla="*/ 256437 w 304690"/>
                  <a:gd name="connsiteY12" fmla="*/ 192464 h 325066"/>
                  <a:gd name="connsiteX13" fmla="*/ 244075 w 304690"/>
                  <a:gd name="connsiteY13" fmla="*/ 187607 h 325066"/>
                  <a:gd name="connsiteX14" fmla="*/ 233478 w 304690"/>
                  <a:gd name="connsiteY14" fmla="*/ 182309 h 325066"/>
                  <a:gd name="connsiteX15" fmla="*/ 232595 w 304690"/>
                  <a:gd name="connsiteY15" fmla="*/ 167298 h 325066"/>
                  <a:gd name="connsiteX16" fmla="*/ 238335 w 304690"/>
                  <a:gd name="connsiteY16" fmla="*/ 154936 h 325066"/>
                  <a:gd name="connsiteX17" fmla="*/ 230829 w 304690"/>
                  <a:gd name="connsiteY17" fmla="*/ 146105 h 325066"/>
                  <a:gd name="connsiteX18" fmla="*/ 218026 w 304690"/>
                  <a:gd name="connsiteY18" fmla="*/ 147871 h 325066"/>
                  <a:gd name="connsiteX19" fmla="*/ 203456 w 304690"/>
                  <a:gd name="connsiteY19" fmla="*/ 154936 h 325066"/>
                  <a:gd name="connsiteX20" fmla="*/ 216701 w 304690"/>
                  <a:gd name="connsiteY20" fmla="*/ 144339 h 325066"/>
                  <a:gd name="connsiteX21" fmla="*/ 218467 w 304690"/>
                  <a:gd name="connsiteY21" fmla="*/ 135068 h 325066"/>
                  <a:gd name="connsiteX22" fmla="*/ 217584 w 304690"/>
                  <a:gd name="connsiteY22" fmla="*/ 128445 h 325066"/>
                  <a:gd name="connsiteX23" fmla="*/ 209195 w 304690"/>
                  <a:gd name="connsiteY23" fmla="*/ 133302 h 325066"/>
                  <a:gd name="connsiteX24" fmla="*/ 198599 w 304690"/>
                  <a:gd name="connsiteY24" fmla="*/ 131977 h 325066"/>
                  <a:gd name="connsiteX25" fmla="*/ 191535 w 304690"/>
                  <a:gd name="connsiteY25" fmla="*/ 120056 h 325066"/>
                  <a:gd name="connsiteX26" fmla="*/ 183588 w 304690"/>
                  <a:gd name="connsiteY26" fmla="*/ 112109 h 325066"/>
                  <a:gd name="connsiteX27" fmla="*/ 181380 w 304690"/>
                  <a:gd name="connsiteY27" fmla="*/ 101513 h 325066"/>
                  <a:gd name="connsiteX28" fmla="*/ 173841 w 304690"/>
                  <a:gd name="connsiteY28" fmla="*/ 102764 h 325066"/>
                  <a:gd name="connsiteX29" fmla="*/ 172992 w 304690"/>
                  <a:gd name="connsiteY29" fmla="*/ 104604 h 325066"/>
                  <a:gd name="connsiteX30" fmla="*/ 166811 w 304690"/>
                  <a:gd name="connsiteY30" fmla="*/ 98864 h 325066"/>
                  <a:gd name="connsiteX31" fmla="*/ 157981 w 304690"/>
                  <a:gd name="connsiteY31" fmla="*/ 95773 h 325066"/>
                  <a:gd name="connsiteX32" fmla="*/ 160630 w 304690"/>
                  <a:gd name="connsiteY32" fmla="*/ 106370 h 325066"/>
                  <a:gd name="connsiteX33" fmla="*/ 154448 w 304690"/>
                  <a:gd name="connsiteY33" fmla="*/ 101955 h 325066"/>
                  <a:gd name="connsiteX34" fmla="*/ 141203 w 304690"/>
                  <a:gd name="connsiteY34" fmla="*/ 87826 h 325066"/>
                  <a:gd name="connsiteX35" fmla="*/ 134581 w 304690"/>
                  <a:gd name="connsiteY35" fmla="*/ 81645 h 325066"/>
                  <a:gd name="connsiteX36" fmla="*/ 123543 w 304690"/>
                  <a:gd name="connsiteY36" fmla="*/ 69283 h 325066"/>
                  <a:gd name="connsiteX37" fmla="*/ 101909 w 304690"/>
                  <a:gd name="connsiteY37" fmla="*/ 56038 h 325066"/>
                  <a:gd name="connsiteX38" fmla="*/ 89105 w 304690"/>
                  <a:gd name="connsiteY38" fmla="*/ 43234 h 325066"/>
                  <a:gd name="connsiteX39" fmla="*/ 77626 w 304690"/>
                  <a:gd name="connsiteY39" fmla="*/ 24249 h 325066"/>
                  <a:gd name="connsiteX40" fmla="*/ 62173 w 304690"/>
                  <a:gd name="connsiteY40" fmla="*/ 11445 h 325066"/>
                  <a:gd name="connsiteX41" fmla="*/ 52460 w 304690"/>
                  <a:gd name="connsiteY41" fmla="*/ 13653 h 325066"/>
                  <a:gd name="connsiteX42" fmla="*/ 31709 w 304690"/>
                  <a:gd name="connsiteY42" fmla="*/ 12328 h 325066"/>
                  <a:gd name="connsiteX43" fmla="*/ 22879 w 304690"/>
                  <a:gd name="connsiteY43" fmla="*/ 7472 h 325066"/>
                  <a:gd name="connsiteX44" fmla="*/ 362 w 304690"/>
                  <a:gd name="connsiteY44" fmla="*/ 9679 h 325066"/>
                  <a:gd name="connsiteX45" fmla="*/ 9192 w 304690"/>
                  <a:gd name="connsiteY45" fmla="*/ 28664 h 325066"/>
                  <a:gd name="connsiteX46" fmla="*/ 26411 w 304690"/>
                  <a:gd name="connsiteY46" fmla="*/ 44559 h 325066"/>
                  <a:gd name="connsiteX47" fmla="*/ 39215 w 304690"/>
                  <a:gd name="connsiteY47" fmla="*/ 53389 h 325066"/>
                  <a:gd name="connsiteX48" fmla="*/ 50253 w 304690"/>
                  <a:gd name="connsiteY48" fmla="*/ 59570 h 325066"/>
                  <a:gd name="connsiteX49" fmla="*/ 60849 w 304690"/>
                  <a:gd name="connsiteY49" fmla="*/ 76347 h 325066"/>
                  <a:gd name="connsiteX50" fmla="*/ 69679 w 304690"/>
                  <a:gd name="connsiteY50" fmla="*/ 85619 h 325066"/>
                  <a:gd name="connsiteX51" fmla="*/ 78509 w 304690"/>
                  <a:gd name="connsiteY51" fmla="*/ 95773 h 325066"/>
                  <a:gd name="connsiteX52" fmla="*/ 94845 w 304690"/>
                  <a:gd name="connsiteY52" fmla="*/ 107694 h 325066"/>
                  <a:gd name="connsiteX53" fmla="*/ 101026 w 304690"/>
                  <a:gd name="connsiteY53" fmla="*/ 120939 h 325066"/>
                  <a:gd name="connsiteX54" fmla="*/ 106324 w 304690"/>
                  <a:gd name="connsiteY54" fmla="*/ 131977 h 325066"/>
                  <a:gd name="connsiteX55" fmla="*/ 110298 w 304690"/>
                  <a:gd name="connsiteY55" fmla="*/ 150079 h 325066"/>
                  <a:gd name="connsiteX56" fmla="*/ 124867 w 304690"/>
                  <a:gd name="connsiteY56" fmla="*/ 158468 h 325066"/>
                  <a:gd name="connsiteX57" fmla="*/ 139437 w 304690"/>
                  <a:gd name="connsiteY57" fmla="*/ 179660 h 325066"/>
                  <a:gd name="connsiteX58" fmla="*/ 147384 w 304690"/>
                  <a:gd name="connsiteY58" fmla="*/ 194230 h 325066"/>
                  <a:gd name="connsiteX59" fmla="*/ 153124 w 304690"/>
                  <a:gd name="connsiteY59" fmla="*/ 207917 h 325066"/>
                  <a:gd name="connsiteX60" fmla="*/ 158864 w 304690"/>
                  <a:gd name="connsiteY60" fmla="*/ 218071 h 325066"/>
                  <a:gd name="connsiteX61" fmla="*/ 163720 w 304690"/>
                  <a:gd name="connsiteY61" fmla="*/ 230875 h 325066"/>
                  <a:gd name="connsiteX62" fmla="*/ 175641 w 304690"/>
                  <a:gd name="connsiteY62" fmla="*/ 243237 h 325066"/>
                  <a:gd name="connsiteX63" fmla="*/ 185796 w 304690"/>
                  <a:gd name="connsiteY63" fmla="*/ 253833 h 325066"/>
                  <a:gd name="connsiteX64" fmla="*/ 197716 w 304690"/>
                  <a:gd name="connsiteY64" fmla="*/ 268403 h 325066"/>
                  <a:gd name="connsiteX65" fmla="*/ 206988 w 304690"/>
                  <a:gd name="connsiteY65" fmla="*/ 278558 h 325066"/>
                  <a:gd name="connsiteX66" fmla="*/ 228180 w 304690"/>
                  <a:gd name="connsiteY66" fmla="*/ 293128 h 325066"/>
                  <a:gd name="connsiteX67" fmla="*/ 249373 w 304690"/>
                  <a:gd name="connsiteY67" fmla="*/ 310346 h 325066"/>
                  <a:gd name="connsiteX68" fmla="*/ 263501 w 304690"/>
                  <a:gd name="connsiteY68" fmla="*/ 324475 h 325066"/>
                  <a:gd name="connsiteX69" fmla="*/ 270124 w 304690"/>
                  <a:gd name="connsiteY69" fmla="*/ 319177 h 325066"/>
                  <a:gd name="connsiteX70" fmla="*/ 281161 w 304690"/>
                  <a:gd name="connsiteY70" fmla="*/ 319618 h 325066"/>
                  <a:gd name="connsiteX71" fmla="*/ 291316 w 304690"/>
                  <a:gd name="connsiteY71" fmla="*/ 320060 h 325066"/>
                  <a:gd name="connsiteX72" fmla="*/ 297497 w 304690"/>
                  <a:gd name="connsiteY72" fmla="*/ 320060 h 325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04690" h="325066">
                    <a:moveTo>
                      <a:pt x="297497" y="320060"/>
                    </a:moveTo>
                    <a:cubicBezTo>
                      <a:pt x="298822" y="315203"/>
                      <a:pt x="303237" y="314761"/>
                      <a:pt x="301471" y="305048"/>
                    </a:cubicBezTo>
                    <a:cubicBezTo>
                      <a:pt x="300036" y="296587"/>
                      <a:pt x="299298" y="288023"/>
                      <a:pt x="299263" y="279441"/>
                    </a:cubicBezTo>
                    <a:cubicBezTo>
                      <a:pt x="299263" y="274143"/>
                      <a:pt x="297497" y="263988"/>
                      <a:pt x="300146" y="259131"/>
                    </a:cubicBezTo>
                    <a:cubicBezTo>
                      <a:pt x="302795" y="254275"/>
                      <a:pt x="304120" y="251184"/>
                      <a:pt x="304561" y="247652"/>
                    </a:cubicBezTo>
                    <a:cubicBezTo>
                      <a:pt x="305003" y="244120"/>
                      <a:pt x="304561" y="244562"/>
                      <a:pt x="299263" y="238822"/>
                    </a:cubicBezTo>
                    <a:cubicBezTo>
                      <a:pt x="293965" y="233082"/>
                      <a:pt x="289991" y="225135"/>
                      <a:pt x="285576" y="224694"/>
                    </a:cubicBezTo>
                    <a:cubicBezTo>
                      <a:pt x="281161" y="224252"/>
                      <a:pt x="272773" y="222486"/>
                      <a:pt x="271448" y="227784"/>
                    </a:cubicBezTo>
                    <a:cubicBezTo>
                      <a:pt x="270124" y="233082"/>
                      <a:pt x="259969" y="237498"/>
                      <a:pt x="262618" y="232199"/>
                    </a:cubicBezTo>
                    <a:cubicBezTo>
                      <a:pt x="264444" y="228343"/>
                      <a:pt x="266824" y="224773"/>
                      <a:pt x="269682" y="221603"/>
                    </a:cubicBezTo>
                    <a:cubicBezTo>
                      <a:pt x="272331" y="218513"/>
                      <a:pt x="270565" y="214098"/>
                      <a:pt x="263501" y="214098"/>
                    </a:cubicBezTo>
                    <a:cubicBezTo>
                      <a:pt x="256437" y="214098"/>
                      <a:pt x="260410" y="211890"/>
                      <a:pt x="259527" y="205709"/>
                    </a:cubicBezTo>
                    <a:cubicBezTo>
                      <a:pt x="258644" y="199528"/>
                      <a:pt x="262618" y="196437"/>
                      <a:pt x="256437" y="192464"/>
                    </a:cubicBezTo>
                    <a:cubicBezTo>
                      <a:pt x="250256" y="188490"/>
                      <a:pt x="249814" y="187607"/>
                      <a:pt x="244075" y="187607"/>
                    </a:cubicBezTo>
                    <a:cubicBezTo>
                      <a:pt x="238335" y="187607"/>
                      <a:pt x="234361" y="185400"/>
                      <a:pt x="233478" y="182309"/>
                    </a:cubicBezTo>
                    <a:cubicBezTo>
                      <a:pt x="232595" y="179218"/>
                      <a:pt x="229505" y="173920"/>
                      <a:pt x="232595" y="167298"/>
                    </a:cubicBezTo>
                    <a:cubicBezTo>
                      <a:pt x="235686" y="160675"/>
                      <a:pt x="238335" y="158468"/>
                      <a:pt x="238335" y="154936"/>
                    </a:cubicBezTo>
                    <a:cubicBezTo>
                      <a:pt x="238335" y="151403"/>
                      <a:pt x="237452" y="148313"/>
                      <a:pt x="230829" y="146105"/>
                    </a:cubicBezTo>
                    <a:cubicBezTo>
                      <a:pt x="224207" y="143898"/>
                      <a:pt x="223324" y="143898"/>
                      <a:pt x="218026" y="147871"/>
                    </a:cubicBezTo>
                    <a:cubicBezTo>
                      <a:pt x="212728" y="151845"/>
                      <a:pt x="201690" y="161117"/>
                      <a:pt x="203456" y="154936"/>
                    </a:cubicBezTo>
                    <a:cubicBezTo>
                      <a:pt x="205222" y="148754"/>
                      <a:pt x="215818" y="147430"/>
                      <a:pt x="216701" y="144339"/>
                    </a:cubicBezTo>
                    <a:cubicBezTo>
                      <a:pt x="217584" y="141249"/>
                      <a:pt x="214052" y="135951"/>
                      <a:pt x="218467" y="135068"/>
                    </a:cubicBezTo>
                    <a:cubicBezTo>
                      <a:pt x="222882" y="134185"/>
                      <a:pt x="218909" y="128887"/>
                      <a:pt x="217584" y="128445"/>
                    </a:cubicBezTo>
                    <a:cubicBezTo>
                      <a:pt x="216260" y="128004"/>
                      <a:pt x="212286" y="130211"/>
                      <a:pt x="209195" y="133302"/>
                    </a:cubicBezTo>
                    <a:cubicBezTo>
                      <a:pt x="206105" y="136392"/>
                      <a:pt x="199482" y="135951"/>
                      <a:pt x="198599" y="131977"/>
                    </a:cubicBezTo>
                    <a:cubicBezTo>
                      <a:pt x="197647" y="127324"/>
                      <a:pt x="195159" y="123126"/>
                      <a:pt x="191535" y="120056"/>
                    </a:cubicBezTo>
                    <a:cubicBezTo>
                      <a:pt x="187562" y="116966"/>
                      <a:pt x="186679" y="114758"/>
                      <a:pt x="183588" y="112109"/>
                    </a:cubicBezTo>
                    <a:cubicBezTo>
                      <a:pt x="180497" y="109460"/>
                      <a:pt x="184913" y="104162"/>
                      <a:pt x="181380" y="101513"/>
                    </a:cubicBezTo>
                    <a:cubicBezTo>
                      <a:pt x="178953" y="99776"/>
                      <a:pt x="175578" y="100336"/>
                      <a:pt x="173841" y="102764"/>
                    </a:cubicBezTo>
                    <a:cubicBezTo>
                      <a:pt x="173445" y="103318"/>
                      <a:pt x="173157" y="103942"/>
                      <a:pt x="172992" y="104604"/>
                    </a:cubicBezTo>
                    <a:cubicBezTo>
                      <a:pt x="172109" y="107694"/>
                      <a:pt x="170343" y="103279"/>
                      <a:pt x="166811" y="98864"/>
                    </a:cubicBezTo>
                    <a:cubicBezTo>
                      <a:pt x="163279" y="94449"/>
                      <a:pt x="158422" y="93124"/>
                      <a:pt x="157981" y="95773"/>
                    </a:cubicBezTo>
                    <a:cubicBezTo>
                      <a:pt x="157539" y="98423"/>
                      <a:pt x="165045" y="105928"/>
                      <a:pt x="160630" y="106370"/>
                    </a:cubicBezTo>
                    <a:cubicBezTo>
                      <a:pt x="156215" y="106811"/>
                      <a:pt x="160630" y="108136"/>
                      <a:pt x="154448" y="101955"/>
                    </a:cubicBezTo>
                    <a:cubicBezTo>
                      <a:pt x="148267" y="95773"/>
                      <a:pt x="144294" y="87385"/>
                      <a:pt x="141203" y="87826"/>
                    </a:cubicBezTo>
                    <a:cubicBezTo>
                      <a:pt x="138113" y="88268"/>
                      <a:pt x="135905" y="87826"/>
                      <a:pt x="134581" y="81645"/>
                    </a:cubicBezTo>
                    <a:cubicBezTo>
                      <a:pt x="133256" y="75464"/>
                      <a:pt x="128400" y="73257"/>
                      <a:pt x="123543" y="69283"/>
                    </a:cubicBezTo>
                    <a:cubicBezTo>
                      <a:pt x="118686" y="65309"/>
                      <a:pt x="108090" y="57804"/>
                      <a:pt x="101909" y="56038"/>
                    </a:cubicBezTo>
                    <a:cubicBezTo>
                      <a:pt x="95728" y="54272"/>
                      <a:pt x="92637" y="51181"/>
                      <a:pt x="89105" y="43234"/>
                    </a:cubicBezTo>
                    <a:cubicBezTo>
                      <a:pt x="85573" y="35287"/>
                      <a:pt x="80717" y="29106"/>
                      <a:pt x="77626" y="24249"/>
                    </a:cubicBezTo>
                    <a:cubicBezTo>
                      <a:pt x="74536" y="19393"/>
                      <a:pt x="66588" y="11445"/>
                      <a:pt x="62173" y="11445"/>
                    </a:cubicBezTo>
                    <a:cubicBezTo>
                      <a:pt x="57758" y="11445"/>
                      <a:pt x="58200" y="17627"/>
                      <a:pt x="52460" y="13653"/>
                    </a:cubicBezTo>
                    <a:cubicBezTo>
                      <a:pt x="46721" y="9679"/>
                      <a:pt x="35241" y="13211"/>
                      <a:pt x="31709" y="12328"/>
                    </a:cubicBezTo>
                    <a:cubicBezTo>
                      <a:pt x="28288" y="11794"/>
                      <a:pt x="25163" y="10075"/>
                      <a:pt x="22879" y="7472"/>
                    </a:cubicBezTo>
                    <a:cubicBezTo>
                      <a:pt x="20230" y="4381"/>
                      <a:pt x="-3170" y="-8864"/>
                      <a:pt x="362" y="9679"/>
                    </a:cubicBezTo>
                    <a:cubicBezTo>
                      <a:pt x="362" y="9679"/>
                      <a:pt x="3011" y="22925"/>
                      <a:pt x="9192" y="28664"/>
                    </a:cubicBezTo>
                    <a:cubicBezTo>
                      <a:pt x="15373" y="34404"/>
                      <a:pt x="23762" y="40585"/>
                      <a:pt x="26411" y="44559"/>
                    </a:cubicBezTo>
                    <a:cubicBezTo>
                      <a:pt x="29060" y="48532"/>
                      <a:pt x="35683" y="52947"/>
                      <a:pt x="39215" y="53389"/>
                    </a:cubicBezTo>
                    <a:cubicBezTo>
                      <a:pt x="42747" y="53830"/>
                      <a:pt x="48045" y="55596"/>
                      <a:pt x="50253" y="59570"/>
                    </a:cubicBezTo>
                    <a:cubicBezTo>
                      <a:pt x="52460" y="63543"/>
                      <a:pt x="55992" y="75023"/>
                      <a:pt x="60849" y="76347"/>
                    </a:cubicBezTo>
                    <a:cubicBezTo>
                      <a:pt x="65705" y="77672"/>
                      <a:pt x="69679" y="82087"/>
                      <a:pt x="69679" y="85619"/>
                    </a:cubicBezTo>
                    <a:cubicBezTo>
                      <a:pt x="69431" y="90821"/>
                      <a:pt x="73322" y="95297"/>
                      <a:pt x="78509" y="95773"/>
                    </a:cubicBezTo>
                    <a:cubicBezTo>
                      <a:pt x="85573" y="96656"/>
                      <a:pt x="90871" y="103721"/>
                      <a:pt x="94845" y="107694"/>
                    </a:cubicBezTo>
                    <a:cubicBezTo>
                      <a:pt x="98551" y="111136"/>
                      <a:pt x="100768" y="115888"/>
                      <a:pt x="101026" y="120939"/>
                    </a:cubicBezTo>
                    <a:cubicBezTo>
                      <a:pt x="101026" y="125355"/>
                      <a:pt x="107207" y="122705"/>
                      <a:pt x="106324" y="131977"/>
                    </a:cubicBezTo>
                    <a:cubicBezTo>
                      <a:pt x="105441" y="141249"/>
                      <a:pt x="106324" y="148313"/>
                      <a:pt x="110298" y="150079"/>
                    </a:cubicBezTo>
                    <a:cubicBezTo>
                      <a:pt x="114271" y="151845"/>
                      <a:pt x="119569" y="150962"/>
                      <a:pt x="124867" y="158468"/>
                    </a:cubicBezTo>
                    <a:cubicBezTo>
                      <a:pt x="130166" y="165973"/>
                      <a:pt x="135022" y="174362"/>
                      <a:pt x="139437" y="179660"/>
                    </a:cubicBezTo>
                    <a:cubicBezTo>
                      <a:pt x="143252" y="183783"/>
                      <a:pt x="145983" y="188790"/>
                      <a:pt x="147384" y="194230"/>
                    </a:cubicBezTo>
                    <a:cubicBezTo>
                      <a:pt x="149150" y="200411"/>
                      <a:pt x="149150" y="204826"/>
                      <a:pt x="153124" y="207917"/>
                    </a:cubicBezTo>
                    <a:cubicBezTo>
                      <a:pt x="157098" y="211007"/>
                      <a:pt x="157981" y="213656"/>
                      <a:pt x="158864" y="218071"/>
                    </a:cubicBezTo>
                    <a:cubicBezTo>
                      <a:pt x="159747" y="222486"/>
                      <a:pt x="159747" y="228667"/>
                      <a:pt x="163720" y="230875"/>
                    </a:cubicBezTo>
                    <a:cubicBezTo>
                      <a:pt x="167694" y="233082"/>
                      <a:pt x="174758" y="237498"/>
                      <a:pt x="175641" y="243237"/>
                    </a:cubicBezTo>
                    <a:cubicBezTo>
                      <a:pt x="176524" y="248977"/>
                      <a:pt x="181380" y="252067"/>
                      <a:pt x="185796" y="253833"/>
                    </a:cubicBezTo>
                    <a:cubicBezTo>
                      <a:pt x="190211" y="255599"/>
                      <a:pt x="195950" y="262222"/>
                      <a:pt x="197716" y="268403"/>
                    </a:cubicBezTo>
                    <a:cubicBezTo>
                      <a:pt x="199482" y="274584"/>
                      <a:pt x="197716" y="274143"/>
                      <a:pt x="206988" y="278558"/>
                    </a:cubicBezTo>
                    <a:cubicBezTo>
                      <a:pt x="216260" y="282973"/>
                      <a:pt x="221116" y="290037"/>
                      <a:pt x="228180" y="293128"/>
                    </a:cubicBezTo>
                    <a:cubicBezTo>
                      <a:pt x="235244" y="296218"/>
                      <a:pt x="245399" y="305931"/>
                      <a:pt x="249373" y="310346"/>
                    </a:cubicBezTo>
                    <a:cubicBezTo>
                      <a:pt x="253346" y="314761"/>
                      <a:pt x="262618" y="328007"/>
                      <a:pt x="263501" y="324475"/>
                    </a:cubicBezTo>
                    <a:cubicBezTo>
                      <a:pt x="264384" y="320943"/>
                      <a:pt x="263942" y="316086"/>
                      <a:pt x="270124" y="319177"/>
                    </a:cubicBezTo>
                    <a:cubicBezTo>
                      <a:pt x="276305" y="322267"/>
                      <a:pt x="276305" y="320943"/>
                      <a:pt x="281161" y="319618"/>
                    </a:cubicBezTo>
                    <a:cubicBezTo>
                      <a:pt x="286018" y="318294"/>
                      <a:pt x="286901" y="316086"/>
                      <a:pt x="291316" y="320060"/>
                    </a:cubicBezTo>
                    <a:cubicBezTo>
                      <a:pt x="295731" y="324033"/>
                      <a:pt x="296173" y="324916"/>
                      <a:pt x="297497" y="32006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E520C1F7-F2A4-457D-A0A4-4AA76FF6DACF}"/>
                  </a:ext>
                </a:extLst>
              </p:cNvPr>
              <p:cNvSpPr/>
              <p:nvPr/>
            </p:nvSpPr>
            <p:spPr>
              <a:xfrm>
                <a:off x="8491586" y="4547227"/>
                <a:ext cx="23735" cy="24353"/>
              </a:xfrm>
              <a:custGeom>
                <a:avLst/>
                <a:gdLst>
                  <a:gd name="connsiteX0" fmla="*/ 14571 w 23735"/>
                  <a:gd name="connsiteY0" fmla="*/ 5839 h 24353"/>
                  <a:gd name="connsiteX1" fmla="*/ 2650 w 23735"/>
                  <a:gd name="connsiteY1" fmla="*/ 541 h 24353"/>
                  <a:gd name="connsiteX2" fmla="*/ 3975 w 23735"/>
                  <a:gd name="connsiteY2" fmla="*/ 11137 h 24353"/>
                  <a:gd name="connsiteX3" fmla="*/ 14571 w 23735"/>
                  <a:gd name="connsiteY3" fmla="*/ 22175 h 24353"/>
                  <a:gd name="connsiteX4" fmla="*/ 22960 w 23735"/>
                  <a:gd name="connsiteY4" fmla="*/ 20408 h 24353"/>
                  <a:gd name="connsiteX5" fmla="*/ 14571 w 23735"/>
                  <a:gd name="connsiteY5" fmla="*/ 5839 h 2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735" h="24353">
                    <a:moveTo>
                      <a:pt x="14571" y="5839"/>
                    </a:moveTo>
                    <a:cubicBezTo>
                      <a:pt x="14571" y="5839"/>
                      <a:pt x="7507" y="-2108"/>
                      <a:pt x="2650" y="541"/>
                    </a:cubicBezTo>
                    <a:cubicBezTo>
                      <a:pt x="-2206" y="3190"/>
                      <a:pt x="443" y="6280"/>
                      <a:pt x="3975" y="11137"/>
                    </a:cubicBezTo>
                    <a:cubicBezTo>
                      <a:pt x="7047" y="15231"/>
                      <a:pt x="10606" y="18937"/>
                      <a:pt x="14571" y="22175"/>
                    </a:cubicBezTo>
                    <a:cubicBezTo>
                      <a:pt x="18545" y="25707"/>
                      <a:pt x="21635" y="24824"/>
                      <a:pt x="22960" y="20408"/>
                    </a:cubicBezTo>
                    <a:cubicBezTo>
                      <a:pt x="24284" y="15993"/>
                      <a:pt x="25167" y="14192"/>
                      <a:pt x="14571" y="583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290AA8AC-3FC7-4562-B5BB-E206888C8268}"/>
                  </a:ext>
                </a:extLst>
              </p:cNvPr>
              <p:cNvSpPr/>
              <p:nvPr/>
            </p:nvSpPr>
            <p:spPr>
              <a:xfrm>
                <a:off x="8450749" y="4508321"/>
                <a:ext cx="22502" cy="15908"/>
              </a:xfrm>
              <a:custGeom>
                <a:avLst/>
                <a:gdLst>
                  <a:gd name="connsiteX0" fmla="*/ 12582 w 22502"/>
                  <a:gd name="connsiteY0" fmla="*/ 3649 h 15908"/>
                  <a:gd name="connsiteX1" fmla="*/ 3752 w 22502"/>
                  <a:gd name="connsiteY1" fmla="*/ 117 h 15908"/>
                  <a:gd name="connsiteX2" fmla="*/ 2869 w 22502"/>
                  <a:gd name="connsiteY2" fmla="*/ 7622 h 15908"/>
                  <a:gd name="connsiteX3" fmla="*/ 13906 w 22502"/>
                  <a:gd name="connsiteY3" fmla="*/ 11596 h 15908"/>
                  <a:gd name="connsiteX4" fmla="*/ 22295 w 22502"/>
                  <a:gd name="connsiteY4" fmla="*/ 12920 h 15908"/>
                  <a:gd name="connsiteX5" fmla="*/ 12582 w 22502"/>
                  <a:gd name="connsiteY5" fmla="*/ 3649 h 15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02" h="15908">
                    <a:moveTo>
                      <a:pt x="12582" y="3649"/>
                    </a:moveTo>
                    <a:cubicBezTo>
                      <a:pt x="12582" y="3649"/>
                      <a:pt x="6842" y="-766"/>
                      <a:pt x="3752" y="117"/>
                    </a:cubicBezTo>
                    <a:cubicBezTo>
                      <a:pt x="661" y="1000"/>
                      <a:pt x="-2429" y="7181"/>
                      <a:pt x="2869" y="7622"/>
                    </a:cubicBezTo>
                    <a:cubicBezTo>
                      <a:pt x="8167" y="8064"/>
                      <a:pt x="9491" y="5856"/>
                      <a:pt x="13906" y="11596"/>
                    </a:cubicBezTo>
                    <a:cubicBezTo>
                      <a:pt x="18322" y="17336"/>
                      <a:pt x="23620" y="16894"/>
                      <a:pt x="22295" y="12920"/>
                    </a:cubicBezTo>
                    <a:cubicBezTo>
                      <a:pt x="20971" y="8947"/>
                      <a:pt x="18798" y="7181"/>
                      <a:pt x="12582" y="364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263EBE07-9443-4968-9AB4-FB1B79C25EB5}"/>
                  </a:ext>
                </a:extLst>
              </p:cNvPr>
              <p:cNvSpPr/>
              <p:nvPr/>
            </p:nvSpPr>
            <p:spPr>
              <a:xfrm>
                <a:off x="8488276" y="4524333"/>
                <a:ext cx="10867" cy="6401"/>
              </a:xfrm>
              <a:custGeom>
                <a:avLst/>
                <a:gdLst>
                  <a:gd name="connsiteX0" fmla="*/ 7285 w 10867"/>
                  <a:gd name="connsiteY0" fmla="*/ 2242 h 6401"/>
                  <a:gd name="connsiteX1" fmla="*/ 1987 w 10867"/>
                  <a:gd name="connsiteY1" fmla="*/ 34 h 6401"/>
                  <a:gd name="connsiteX2" fmla="*/ 3311 w 10867"/>
                  <a:gd name="connsiteY2" fmla="*/ 5332 h 6401"/>
                  <a:gd name="connsiteX3" fmla="*/ 7285 w 10867"/>
                  <a:gd name="connsiteY3" fmla="*/ 2242 h 6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7" h="6401">
                    <a:moveTo>
                      <a:pt x="7285" y="2242"/>
                    </a:moveTo>
                    <a:cubicBezTo>
                      <a:pt x="5618" y="1287"/>
                      <a:pt x="3838" y="545"/>
                      <a:pt x="1987" y="34"/>
                    </a:cubicBezTo>
                    <a:cubicBezTo>
                      <a:pt x="-221" y="-408"/>
                      <a:pt x="-1545" y="3566"/>
                      <a:pt x="3311" y="5332"/>
                    </a:cubicBezTo>
                    <a:cubicBezTo>
                      <a:pt x="8168" y="7098"/>
                      <a:pt x="15232" y="7063"/>
                      <a:pt x="7285" y="224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47B62DA8-5649-41F9-A838-CD2AAAB2CE8A}"/>
                  </a:ext>
                </a:extLst>
              </p:cNvPr>
              <p:cNvSpPr/>
              <p:nvPr/>
            </p:nvSpPr>
            <p:spPr>
              <a:xfrm>
                <a:off x="8522885" y="4588668"/>
                <a:ext cx="9320" cy="17233"/>
              </a:xfrm>
              <a:custGeom>
                <a:avLst/>
                <a:gdLst>
                  <a:gd name="connsiteX0" fmla="*/ 3581 w 9320"/>
                  <a:gd name="connsiteY0" fmla="*/ 125 h 17233"/>
                  <a:gd name="connsiteX1" fmla="*/ 2698 w 9320"/>
                  <a:gd name="connsiteY1" fmla="*/ 4981 h 17233"/>
                  <a:gd name="connsiteX2" fmla="*/ 3581 w 9320"/>
                  <a:gd name="connsiteY2" fmla="*/ 9396 h 17233"/>
                  <a:gd name="connsiteX3" fmla="*/ 49 w 9320"/>
                  <a:gd name="connsiteY3" fmla="*/ 16019 h 17233"/>
                  <a:gd name="connsiteX4" fmla="*/ 6230 w 9320"/>
                  <a:gd name="connsiteY4" fmla="*/ 15136 h 17233"/>
                  <a:gd name="connsiteX5" fmla="*/ 9321 w 9320"/>
                  <a:gd name="connsiteY5" fmla="*/ 6747 h 17233"/>
                  <a:gd name="connsiteX6" fmla="*/ 3581 w 9320"/>
                  <a:gd name="connsiteY6" fmla="*/ 125 h 17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320" h="17233">
                    <a:moveTo>
                      <a:pt x="3581" y="125"/>
                    </a:moveTo>
                    <a:cubicBezTo>
                      <a:pt x="3581" y="125"/>
                      <a:pt x="491" y="3657"/>
                      <a:pt x="2698" y="4981"/>
                    </a:cubicBezTo>
                    <a:cubicBezTo>
                      <a:pt x="4906" y="6306"/>
                      <a:pt x="4906" y="8072"/>
                      <a:pt x="3581" y="9396"/>
                    </a:cubicBezTo>
                    <a:cubicBezTo>
                      <a:pt x="2257" y="10721"/>
                      <a:pt x="-392" y="14694"/>
                      <a:pt x="49" y="16019"/>
                    </a:cubicBezTo>
                    <a:cubicBezTo>
                      <a:pt x="491" y="17344"/>
                      <a:pt x="4906" y="18227"/>
                      <a:pt x="6230" y="15136"/>
                    </a:cubicBezTo>
                    <a:cubicBezTo>
                      <a:pt x="7555" y="12045"/>
                      <a:pt x="9321" y="10279"/>
                      <a:pt x="9321" y="6747"/>
                    </a:cubicBezTo>
                    <a:cubicBezTo>
                      <a:pt x="9321" y="3215"/>
                      <a:pt x="6707" y="-758"/>
                      <a:pt x="3581" y="12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F1315954-260A-4499-BC15-7E66689D059A}"/>
                  </a:ext>
                </a:extLst>
              </p:cNvPr>
              <p:cNvSpPr/>
              <p:nvPr/>
            </p:nvSpPr>
            <p:spPr>
              <a:xfrm>
                <a:off x="8532875" y="4616431"/>
                <a:ext cx="19233" cy="22212"/>
              </a:xfrm>
              <a:custGeom>
                <a:avLst/>
                <a:gdLst>
                  <a:gd name="connsiteX0" fmla="*/ 10845 w 19233"/>
                  <a:gd name="connsiteY0" fmla="*/ 2826 h 22212"/>
                  <a:gd name="connsiteX1" fmla="*/ 4223 w 19233"/>
                  <a:gd name="connsiteY1" fmla="*/ 618 h 22212"/>
                  <a:gd name="connsiteX2" fmla="*/ 1573 w 19233"/>
                  <a:gd name="connsiteY2" fmla="*/ 10331 h 22212"/>
                  <a:gd name="connsiteX3" fmla="*/ 10404 w 19233"/>
                  <a:gd name="connsiteY3" fmla="*/ 21810 h 22212"/>
                  <a:gd name="connsiteX4" fmla="*/ 19234 w 19233"/>
                  <a:gd name="connsiteY4" fmla="*/ 19161 h 22212"/>
                  <a:gd name="connsiteX5" fmla="*/ 13494 w 19233"/>
                  <a:gd name="connsiteY5" fmla="*/ 9448 h 22212"/>
                  <a:gd name="connsiteX6" fmla="*/ 10845 w 19233"/>
                  <a:gd name="connsiteY6" fmla="*/ 2826 h 22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33" h="22212">
                    <a:moveTo>
                      <a:pt x="10845" y="2826"/>
                    </a:moveTo>
                    <a:cubicBezTo>
                      <a:pt x="10845" y="2826"/>
                      <a:pt x="7313" y="-1589"/>
                      <a:pt x="4223" y="618"/>
                    </a:cubicBezTo>
                    <a:cubicBezTo>
                      <a:pt x="1132" y="2826"/>
                      <a:pt x="-1959" y="5916"/>
                      <a:pt x="1573" y="10331"/>
                    </a:cubicBezTo>
                    <a:cubicBezTo>
                      <a:pt x="5106" y="14746"/>
                      <a:pt x="7313" y="20927"/>
                      <a:pt x="10404" y="21810"/>
                    </a:cubicBezTo>
                    <a:cubicBezTo>
                      <a:pt x="13494" y="22694"/>
                      <a:pt x="19234" y="22252"/>
                      <a:pt x="19234" y="19161"/>
                    </a:cubicBezTo>
                    <a:cubicBezTo>
                      <a:pt x="19234" y="16071"/>
                      <a:pt x="15260" y="12980"/>
                      <a:pt x="13494" y="9448"/>
                    </a:cubicBezTo>
                    <a:cubicBezTo>
                      <a:pt x="11728" y="5916"/>
                      <a:pt x="13459" y="6358"/>
                      <a:pt x="10845" y="282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85BCDB7B-5F90-490F-824E-2470B6749785}"/>
                  </a:ext>
                </a:extLst>
              </p:cNvPr>
              <p:cNvSpPr/>
              <p:nvPr/>
            </p:nvSpPr>
            <p:spPr>
              <a:xfrm>
                <a:off x="8557453" y="4646072"/>
                <a:ext cx="19745" cy="22726"/>
              </a:xfrm>
              <a:custGeom>
                <a:avLst/>
                <a:gdLst>
                  <a:gd name="connsiteX0" fmla="*/ 18462 w 19745"/>
                  <a:gd name="connsiteY0" fmla="*/ 13804 h 22726"/>
                  <a:gd name="connsiteX1" fmla="*/ 3892 w 19745"/>
                  <a:gd name="connsiteY1" fmla="*/ 117 h 22726"/>
                  <a:gd name="connsiteX2" fmla="*/ 360 w 19745"/>
                  <a:gd name="connsiteY2" fmla="*/ 2324 h 22726"/>
                  <a:gd name="connsiteX3" fmla="*/ 9191 w 19745"/>
                  <a:gd name="connsiteY3" fmla="*/ 9830 h 22726"/>
                  <a:gd name="connsiteX4" fmla="*/ 14047 w 19745"/>
                  <a:gd name="connsiteY4" fmla="*/ 19102 h 22726"/>
                  <a:gd name="connsiteX5" fmla="*/ 18021 w 19745"/>
                  <a:gd name="connsiteY5" fmla="*/ 20868 h 22726"/>
                  <a:gd name="connsiteX6" fmla="*/ 18462 w 19745"/>
                  <a:gd name="connsiteY6" fmla="*/ 13804 h 2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45" h="22726">
                    <a:moveTo>
                      <a:pt x="18462" y="13804"/>
                    </a:moveTo>
                    <a:cubicBezTo>
                      <a:pt x="15372" y="11154"/>
                      <a:pt x="9632" y="4973"/>
                      <a:pt x="3892" y="117"/>
                    </a:cubicBezTo>
                    <a:cubicBezTo>
                      <a:pt x="3892" y="117"/>
                      <a:pt x="-1406" y="-766"/>
                      <a:pt x="360" y="2324"/>
                    </a:cubicBezTo>
                    <a:cubicBezTo>
                      <a:pt x="2126" y="5415"/>
                      <a:pt x="6542" y="6739"/>
                      <a:pt x="9191" y="9830"/>
                    </a:cubicBezTo>
                    <a:cubicBezTo>
                      <a:pt x="11840" y="12920"/>
                      <a:pt x="13606" y="15128"/>
                      <a:pt x="14047" y="19102"/>
                    </a:cubicBezTo>
                    <a:cubicBezTo>
                      <a:pt x="14489" y="23075"/>
                      <a:pt x="18021" y="23958"/>
                      <a:pt x="18021" y="20868"/>
                    </a:cubicBezTo>
                    <a:cubicBezTo>
                      <a:pt x="18021" y="17777"/>
                      <a:pt x="21588" y="16488"/>
                      <a:pt x="18462" y="1380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0F8B9A75-353D-40AD-A9F1-E7F84790BE66}"/>
                  </a:ext>
                </a:extLst>
              </p:cNvPr>
              <p:cNvSpPr/>
              <p:nvPr/>
            </p:nvSpPr>
            <p:spPr>
              <a:xfrm>
                <a:off x="8579404" y="4669147"/>
                <a:ext cx="6224" cy="13689"/>
              </a:xfrm>
              <a:custGeom>
                <a:avLst/>
                <a:gdLst>
                  <a:gd name="connsiteX0" fmla="*/ 2692 w 6224"/>
                  <a:gd name="connsiteY0" fmla="*/ 0 h 13689"/>
                  <a:gd name="connsiteX1" fmla="*/ 43 w 6224"/>
                  <a:gd name="connsiteY1" fmla="*/ 4415 h 13689"/>
                  <a:gd name="connsiteX2" fmla="*/ 2692 w 6224"/>
                  <a:gd name="connsiteY2" fmla="*/ 11038 h 13689"/>
                  <a:gd name="connsiteX3" fmla="*/ 6224 w 6224"/>
                  <a:gd name="connsiteY3" fmla="*/ 10596 h 13689"/>
                  <a:gd name="connsiteX4" fmla="*/ 2692 w 6224"/>
                  <a:gd name="connsiteY4" fmla="*/ 0 h 1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4" h="13689">
                    <a:moveTo>
                      <a:pt x="2692" y="0"/>
                    </a:moveTo>
                    <a:cubicBezTo>
                      <a:pt x="2692" y="0"/>
                      <a:pt x="-398" y="3091"/>
                      <a:pt x="43" y="4415"/>
                    </a:cubicBezTo>
                    <a:cubicBezTo>
                      <a:pt x="485" y="5740"/>
                      <a:pt x="2692" y="8830"/>
                      <a:pt x="2692" y="11038"/>
                    </a:cubicBezTo>
                    <a:cubicBezTo>
                      <a:pt x="2692" y="13245"/>
                      <a:pt x="6224" y="15894"/>
                      <a:pt x="6224" y="10596"/>
                    </a:cubicBezTo>
                    <a:cubicBezTo>
                      <a:pt x="6224" y="5298"/>
                      <a:pt x="6224" y="0"/>
                      <a:pt x="269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F4E47EB5-027A-4586-89E2-1D770E057976}"/>
                  </a:ext>
                </a:extLst>
              </p:cNvPr>
              <p:cNvSpPr/>
              <p:nvPr/>
            </p:nvSpPr>
            <p:spPr>
              <a:xfrm>
                <a:off x="8634636" y="4738235"/>
                <a:ext cx="4845" cy="5005"/>
              </a:xfrm>
              <a:custGeom>
                <a:avLst/>
                <a:gdLst>
                  <a:gd name="connsiteX0" fmla="*/ 0 w 4845"/>
                  <a:gd name="connsiteY0" fmla="*/ 2436 h 5005"/>
                  <a:gd name="connsiteX1" fmla="*/ 2649 w 4845"/>
                  <a:gd name="connsiteY1" fmla="*/ 228 h 5005"/>
                  <a:gd name="connsiteX2" fmla="*/ 0 w 4845"/>
                  <a:gd name="connsiteY2" fmla="*/ 2436 h 5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45" h="5005">
                    <a:moveTo>
                      <a:pt x="0" y="2436"/>
                    </a:moveTo>
                    <a:cubicBezTo>
                      <a:pt x="0" y="5968"/>
                      <a:pt x="8830" y="6410"/>
                      <a:pt x="2649" y="228"/>
                    </a:cubicBezTo>
                    <a:cubicBezTo>
                      <a:pt x="2684" y="264"/>
                      <a:pt x="0" y="-1096"/>
                      <a:pt x="0" y="243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9380FD90-5EF4-40D3-94E3-0F1D3B905486}"/>
                  </a:ext>
                </a:extLst>
              </p:cNvPr>
              <p:cNvSpPr/>
              <p:nvPr/>
            </p:nvSpPr>
            <p:spPr>
              <a:xfrm>
                <a:off x="8718166" y="4633688"/>
                <a:ext cx="43458" cy="43515"/>
              </a:xfrm>
              <a:custGeom>
                <a:avLst/>
                <a:gdLst>
                  <a:gd name="connsiteX0" fmla="*/ 4330 w 43458"/>
                  <a:gd name="connsiteY0" fmla="*/ 7203 h 43515"/>
                  <a:gd name="connsiteX1" fmla="*/ 3447 w 43458"/>
                  <a:gd name="connsiteY1" fmla="*/ 13825 h 43515"/>
                  <a:gd name="connsiteX2" fmla="*/ 16692 w 43458"/>
                  <a:gd name="connsiteY2" fmla="*/ 19123 h 43515"/>
                  <a:gd name="connsiteX3" fmla="*/ 24198 w 43458"/>
                  <a:gd name="connsiteY3" fmla="*/ 34135 h 43515"/>
                  <a:gd name="connsiteX4" fmla="*/ 40533 w 43458"/>
                  <a:gd name="connsiteY4" fmla="*/ 40757 h 43515"/>
                  <a:gd name="connsiteX5" fmla="*/ 38767 w 43458"/>
                  <a:gd name="connsiteY5" fmla="*/ 27953 h 43515"/>
                  <a:gd name="connsiteX6" fmla="*/ 27288 w 43458"/>
                  <a:gd name="connsiteY6" fmla="*/ 15591 h 43515"/>
                  <a:gd name="connsiteX7" fmla="*/ 21990 w 43458"/>
                  <a:gd name="connsiteY7" fmla="*/ 1904 h 43515"/>
                  <a:gd name="connsiteX8" fmla="*/ 18899 w 43458"/>
                  <a:gd name="connsiteY8" fmla="*/ 1463 h 43515"/>
                  <a:gd name="connsiteX9" fmla="*/ 14484 w 43458"/>
                  <a:gd name="connsiteY9" fmla="*/ 1904 h 43515"/>
                  <a:gd name="connsiteX10" fmla="*/ 6979 w 43458"/>
                  <a:gd name="connsiteY10" fmla="*/ 1021 h 43515"/>
                  <a:gd name="connsiteX11" fmla="*/ 4330 w 43458"/>
                  <a:gd name="connsiteY11" fmla="*/ 7203 h 43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458" h="43515">
                    <a:moveTo>
                      <a:pt x="4330" y="7203"/>
                    </a:moveTo>
                    <a:cubicBezTo>
                      <a:pt x="1239" y="8086"/>
                      <a:pt x="-3176" y="12501"/>
                      <a:pt x="3447" y="13825"/>
                    </a:cubicBezTo>
                    <a:cubicBezTo>
                      <a:pt x="10069" y="15150"/>
                      <a:pt x="15367" y="16916"/>
                      <a:pt x="16692" y="19123"/>
                    </a:cubicBezTo>
                    <a:cubicBezTo>
                      <a:pt x="18016" y="21331"/>
                      <a:pt x="15809" y="29719"/>
                      <a:pt x="24198" y="34135"/>
                    </a:cubicBezTo>
                    <a:cubicBezTo>
                      <a:pt x="32586" y="38550"/>
                      <a:pt x="39650" y="48263"/>
                      <a:pt x="40533" y="40757"/>
                    </a:cubicBezTo>
                    <a:cubicBezTo>
                      <a:pt x="41416" y="33252"/>
                      <a:pt x="47597" y="33252"/>
                      <a:pt x="38767" y="27953"/>
                    </a:cubicBezTo>
                    <a:cubicBezTo>
                      <a:pt x="29937" y="22655"/>
                      <a:pt x="27288" y="20006"/>
                      <a:pt x="27288" y="15591"/>
                    </a:cubicBezTo>
                    <a:cubicBezTo>
                      <a:pt x="27288" y="11176"/>
                      <a:pt x="29054" y="7203"/>
                      <a:pt x="21990" y="1904"/>
                    </a:cubicBezTo>
                    <a:cubicBezTo>
                      <a:pt x="21990" y="1904"/>
                      <a:pt x="20665" y="-2069"/>
                      <a:pt x="18899" y="1463"/>
                    </a:cubicBezTo>
                    <a:cubicBezTo>
                      <a:pt x="17133" y="4995"/>
                      <a:pt x="16250" y="3671"/>
                      <a:pt x="14484" y="1904"/>
                    </a:cubicBezTo>
                    <a:cubicBezTo>
                      <a:pt x="12718" y="138"/>
                      <a:pt x="9628" y="1021"/>
                      <a:pt x="6979" y="1021"/>
                    </a:cubicBezTo>
                    <a:cubicBezTo>
                      <a:pt x="4330" y="1021"/>
                      <a:pt x="7456" y="6320"/>
                      <a:pt x="4330" y="720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22232E8F-C23D-45FA-8A93-F50D6C033B98}"/>
                  </a:ext>
                </a:extLst>
              </p:cNvPr>
              <p:cNvSpPr/>
              <p:nvPr/>
            </p:nvSpPr>
            <p:spPr>
              <a:xfrm>
                <a:off x="8691286" y="4588991"/>
                <a:ext cx="14995" cy="16247"/>
              </a:xfrm>
              <a:custGeom>
                <a:avLst/>
                <a:gdLst>
                  <a:gd name="connsiteX0" fmla="*/ 781 w 14995"/>
                  <a:gd name="connsiteY0" fmla="*/ 14813 h 16247"/>
                  <a:gd name="connsiteX1" fmla="*/ 5637 w 14995"/>
                  <a:gd name="connsiteY1" fmla="*/ 13047 h 16247"/>
                  <a:gd name="connsiteX2" fmla="*/ 10052 w 14995"/>
                  <a:gd name="connsiteY2" fmla="*/ 6424 h 16247"/>
                  <a:gd name="connsiteX3" fmla="*/ 12701 w 14995"/>
                  <a:gd name="connsiteY3" fmla="*/ 243 h 16247"/>
                  <a:gd name="connsiteX4" fmla="*/ 3430 w 14995"/>
                  <a:gd name="connsiteY4" fmla="*/ 2451 h 16247"/>
                  <a:gd name="connsiteX5" fmla="*/ 3430 w 14995"/>
                  <a:gd name="connsiteY5" fmla="*/ 8190 h 16247"/>
                  <a:gd name="connsiteX6" fmla="*/ 781 w 14995"/>
                  <a:gd name="connsiteY6" fmla="*/ 14813 h 16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995" h="16247">
                    <a:moveTo>
                      <a:pt x="781" y="14813"/>
                    </a:moveTo>
                    <a:cubicBezTo>
                      <a:pt x="2988" y="16138"/>
                      <a:pt x="5637" y="17904"/>
                      <a:pt x="5637" y="13047"/>
                    </a:cubicBezTo>
                    <a:cubicBezTo>
                      <a:pt x="5637" y="8190"/>
                      <a:pt x="8286" y="5100"/>
                      <a:pt x="10052" y="6424"/>
                    </a:cubicBezTo>
                    <a:cubicBezTo>
                      <a:pt x="11818" y="7749"/>
                      <a:pt x="18441" y="5541"/>
                      <a:pt x="12701" y="243"/>
                    </a:cubicBezTo>
                    <a:cubicBezTo>
                      <a:pt x="12701" y="243"/>
                      <a:pt x="3430" y="-1081"/>
                      <a:pt x="3430" y="2451"/>
                    </a:cubicBezTo>
                    <a:cubicBezTo>
                      <a:pt x="3430" y="5983"/>
                      <a:pt x="5196" y="6424"/>
                      <a:pt x="3430" y="8190"/>
                    </a:cubicBezTo>
                    <a:cubicBezTo>
                      <a:pt x="1664" y="9956"/>
                      <a:pt x="-1462" y="13524"/>
                      <a:pt x="781" y="1481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38DC4229-C252-49F5-A14A-B51A5301F9D8}"/>
                  </a:ext>
                </a:extLst>
              </p:cNvPr>
              <p:cNvSpPr/>
              <p:nvPr/>
            </p:nvSpPr>
            <p:spPr>
              <a:xfrm>
                <a:off x="8724778" y="4755107"/>
                <a:ext cx="259584" cy="81602"/>
              </a:xfrm>
              <a:custGeom>
                <a:avLst/>
                <a:gdLst>
                  <a:gd name="connsiteX0" fmla="*/ 254675 w 259584"/>
                  <a:gd name="connsiteY0" fmla="*/ 52267 h 81602"/>
                  <a:gd name="connsiteX1" fmla="*/ 245845 w 259584"/>
                  <a:gd name="connsiteY1" fmla="*/ 48293 h 81602"/>
                  <a:gd name="connsiteX2" fmla="*/ 214056 w 259584"/>
                  <a:gd name="connsiteY2" fmla="*/ 52267 h 81602"/>
                  <a:gd name="connsiteX3" fmla="*/ 205667 w 259584"/>
                  <a:gd name="connsiteY3" fmla="*/ 41229 h 81602"/>
                  <a:gd name="connsiteX4" fmla="*/ 197279 w 259584"/>
                  <a:gd name="connsiteY4" fmla="*/ 29750 h 81602"/>
                  <a:gd name="connsiteX5" fmla="*/ 178294 w 259584"/>
                  <a:gd name="connsiteY5" fmla="*/ 24452 h 81602"/>
                  <a:gd name="connsiteX6" fmla="*/ 158426 w 259584"/>
                  <a:gd name="connsiteY6" fmla="*/ 20037 h 81602"/>
                  <a:gd name="connsiteX7" fmla="*/ 148271 w 259584"/>
                  <a:gd name="connsiteY7" fmla="*/ 18271 h 81602"/>
                  <a:gd name="connsiteX8" fmla="*/ 137234 w 259584"/>
                  <a:gd name="connsiteY8" fmla="*/ 29308 h 81602"/>
                  <a:gd name="connsiteX9" fmla="*/ 108094 w 259584"/>
                  <a:gd name="connsiteY9" fmla="*/ 28425 h 81602"/>
                  <a:gd name="connsiteX10" fmla="*/ 100147 w 259584"/>
                  <a:gd name="connsiteY10" fmla="*/ 24893 h 81602"/>
                  <a:gd name="connsiteX11" fmla="*/ 88668 w 259584"/>
                  <a:gd name="connsiteY11" fmla="*/ 20920 h 81602"/>
                  <a:gd name="connsiteX12" fmla="*/ 80721 w 259584"/>
                  <a:gd name="connsiteY12" fmla="*/ 11206 h 81602"/>
                  <a:gd name="connsiteX13" fmla="*/ 69683 w 259584"/>
                  <a:gd name="connsiteY13" fmla="*/ 10323 h 81602"/>
                  <a:gd name="connsiteX14" fmla="*/ 59087 w 259584"/>
                  <a:gd name="connsiteY14" fmla="*/ 8557 h 81602"/>
                  <a:gd name="connsiteX15" fmla="*/ 52023 w 259584"/>
                  <a:gd name="connsiteY15" fmla="*/ 1493 h 81602"/>
                  <a:gd name="connsiteX16" fmla="*/ 44076 w 259584"/>
                  <a:gd name="connsiteY16" fmla="*/ 2818 h 81602"/>
                  <a:gd name="connsiteX17" fmla="*/ 38336 w 259584"/>
                  <a:gd name="connsiteY17" fmla="*/ 8116 h 81602"/>
                  <a:gd name="connsiteX18" fmla="*/ 29506 w 259584"/>
                  <a:gd name="connsiteY18" fmla="*/ 3259 h 81602"/>
                  <a:gd name="connsiteX19" fmla="*/ 12728 w 259584"/>
                  <a:gd name="connsiteY19" fmla="*/ 8116 h 81602"/>
                  <a:gd name="connsiteX20" fmla="*/ 8755 w 259584"/>
                  <a:gd name="connsiteY20" fmla="*/ 16063 h 81602"/>
                  <a:gd name="connsiteX21" fmla="*/ 1691 w 259584"/>
                  <a:gd name="connsiteY21" fmla="*/ 26218 h 81602"/>
                  <a:gd name="connsiteX22" fmla="*/ 10521 w 259584"/>
                  <a:gd name="connsiteY22" fmla="*/ 29308 h 81602"/>
                  <a:gd name="connsiteX23" fmla="*/ 18027 w 259584"/>
                  <a:gd name="connsiteY23" fmla="*/ 28425 h 81602"/>
                  <a:gd name="connsiteX24" fmla="*/ 29064 w 259584"/>
                  <a:gd name="connsiteY24" fmla="*/ 33723 h 81602"/>
                  <a:gd name="connsiteX25" fmla="*/ 31272 w 259584"/>
                  <a:gd name="connsiteY25" fmla="*/ 44320 h 81602"/>
                  <a:gd name="connsiteX26" fmla="*/ 59087 w 259584"/>
                  <a:gd name="connsiteY26" fmla="*/ 46969 h 81602"/>
                  <a:gd name="connsiteX27" fmla="*/ 82928 w 259584"/>
                  <a:gd name="connsiteY27" fmla="*/ 54916 h 81602"/>
                  <a:gd name="connsiteX28" fmla="*/ 99264 w 259584"/>
                  <a:gd name="connsiteY28" fmla="*/ 50501 h 81602"/>
                  <a:gd name="connsiteX29" fmla="*/ 124871 w 259584"/>
                  <a:gd name="connsiteY29" fmla="*/ 55357 h 81602"/>
                  <a:gd name="connsiteX30" fmla="*/ 145622 w 259584"/>
                  <a:gd name="connsiteY30" fmla="*/ 64629 h 81602"/>
                  <a:gd name="connsiteX31" fmla="*/ 166815 w 259584"/>
                  <a:gd name="connsiteY31" fmla="*/ 66395 h 81602"/>
                  <a:gd name="connsiteX32" fmla="*/ 192422 w 259584"/>
                  <a:gd name="connsiteY32" fmla="*/ 71252 h 81602"/>
                  <a:gd name="connsiteX33" fmla="*/ 201694 w 259584"/>
                  <a:gd name="connsiteY33" fmla="*/ 74784 h 81602"/>
                  <a:gd name="connsiteX34" fmla="*/ 209641 w 259584"/>
                  <a:gd name="connsiteY34" fmla="*/ 74342 h 81602"/>
                  <a:gd name="connsiteX35" fmla="*/ 215381 w 259584"/>
                  <a:gd name="connsiteY35" fmla="*/ 69927 h 81602"/>
                  <a:gd name="connsiteX36" fmla="*/ 229509 w 259584"/>
                  <a:gd name="connsiteY36" fmla="*/ 74342 h 81602"/>
                  <a:gd name="connsiteX37" fmla="*/ 240547 w 259584"/>
                  <a:gd name="connsiteY37" fmla="*/ 77874 h 81602"/>
                  <a:gd name="connsiteX38" fmla="*/ 251143 w 259584"/>
                  <a:gd name="connsiteY38" fmla="*/ 80523 h 81602"/>
                  <a:gd name="connsiteX39" fmla="*/ 253792 w 259584"/>
                  <a:gd name="connsiteY39" fmla="*/ 77874 h 81602"/>
                  <a:gd name="connsiteX40" fmla="*/ 257324 w 259584"/>
                  <a:gd name="connsiteY40" fmla="*/ 70810 h 81602"/>
                  <a:gd name="connsiteX41" fmla="*/ 254233 w 259584"/>
                  <a:gd name="connsiteY41" fmla="*/ 62421 h 81602"/>
                  <a:gd name="connsiteX42" fmla="*/ 259531 w 259584"/>
                  <a:gd name="connsiteY42" fmla="*/ 55799 h 81602"/>
                  <a:gd name="connsiteX43" fmla="*/ 254675 w 259584"/>
                  <a:gd name="connsiteY43" fmla="*/ 52267 h 81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259584" h="81602">
                    <a:moveTo>
                      <a:pt x="254675" y="52267"/>
                    </a:moveTo>
                    <a:cubicBezTo>
                      <a:pt x="248935" y="53150"/>
                      <a:pt x="253792" y="47852"/>
                      <a:pt x="245845" y="48293"/>
                    </a:cubicBezTo>
                    <a:cubicBezTo>
                      <a:pt x="237898" y="48735"/>
                      <a:pt x="223328" y="54033"/>
                      <a:pt x="214056" y="52267"/>
                    </a:cubicBezTo>
                    <a:cubicBezTo>
                      <a:pt x="204784" y="50501"/>
                      <a:pt x="206109" y="43878"/>
                      <a:pt x="205667" y="41229"/>
                    </a:cubicBezTo>
                    <a:cubicBezTo>
                      <a:pt x="205226" y="38580"/>
                      <a:pt x="204784" y="32399"/>
                      <a:pt x="197279" y="29750"/>
                    </a:cubicBezTo>
                    <a:cubicBezTo>
                      <a:pt x="189773" y="27101"/>
                      <a:pt x="186683" y="28425"/>
                      <a:pt x="178294" y="24452"/>
                    </a:cubicBezTo>
                    <a:cubicBezTo>
                      <a:pt x="169905" y="20478"/>
                      <a:pt x="158868" y="24010"/>
                      <a:pt x="158426" y="20037"/>
                    </a:cubicBezTo>
                    <a:cubicBezTo>
                      <a:pt x="157985" y="16063"/>
                      <a:pt x="150920" y="12531"/>
                      <a:pt x="148271" y="18271"/>
                    </a:cubicBezTo>
                    <a:cubicBezTo>
                      <a:pt x="145622" y="24010"/>
                      <a:pt x="149154" y="28867"/>
                      <a:pt x="137234" y="29308"/>
                    </a:cubicBezTo>
                    <a:cubicBezTo>
                      <a:pt x="125313" y="29750"/>
                      <a:pt x="111626" y="30633"/>
                      <a:pt x="108094" y="28425"/>
                    </a:cubicBezTo>
                    <a:cubicBezTo>
                      <a:pt x="104562" y="26218"/>
                      <a:pt x="105887" y="24893"/>
                      <a:pt x="100147" y="24893"/>
                    </a:cubicBezTo>
                    <a:cubicBezTo>
                      <a:pt x="94407" y="24893"/>
                      <a:pt x="90434" y="23569"/>
                      <a:pt x="88668" y="20920"/>
                    </a:cubicBezTo>
                    <a:cubicBezTo>
                      <a:pt x="86902" y="18271"/>
                      <a:pt x="85577" y="14297"/>
                      <a:pt x="80721" y="11206"/>
                    </a:cubicBezTo>
                    <a:cubicBezTo>
                      <a:pt x="75864" y="8116"/>
                      <a:pt x="75864" y="14739"/>
                      <a:pt x="69683" y="10323"/>
                    </a:cubicBezTo>
                    <a:cubicBezTo>
                      <a:pt x="63502" y="5908"/>
                      <a:pt x="59970" y="11206"/>
                      <a:pt x="59087" y="8557"/>
                    </a:cubicBezTo>
                    <a:cubicBezTo>
                      <a:pt x="57846" y="5304"/>
                      <a:pt x="55276" y="2734"/>
                      <a:pt x="52023" y="1493"/>
                    </a:cubicBezTo>
                    <a:cubicBezTo>
                      <a:pt x="48049" y="-273"/>
                      <a:pt x="44959" y="-1156"/>
                      <a:pt x="44076" y="2818"/>
                    </a:cubicBezTo>
                    <a:cubicBezTo>
                      <a:pt x="43193" y="6791"/>
                      <a:pt x="42751" y="12089"/>
                      <a:pt x="38336" y="8116"/>
                    </a:cubicBezTo>
                    <a:cubicBezTo>
                      <a:pt x="33921" y="4142"/>
                      <a:pt x="34804" y="3259"/>
                      <a:pt x="29506" y="3259"/>
                    </a:cubicBezTo>
                    <a:cubicBezTo>
                      <a:pt x="24208" y="3259"/>
                      <a:pt x="12728" y="-2039"/>
                      <a:pt x="12728" y="8116"/>
                    </a:cubicBezTo>
                    <a:cubicBezTo>
                      <a:pt x="12728" y="8116"/>
                      <a:pt x="14053" y="11648"/>
                      <a:pt x="8755" y="16063"/>
                    </a:cubicBezTo>
                    <a:cubicBezTo>
                      <a:pt x="3457" y="20478"/>
                      <a:pt x="-3166" y="22244"/>
                      <a:pt x="1691" y="26218"/>
                    </a:cubicBezTo>
                    <a:cubicBezTo>
                      <a:pt x="6547" y="30191"/>
                      <a:pt x="8755" y="31516"/>
                      <a:pt x="10521" y="29308"/>
                    </a:cubicBezTo>
                    <a:cubicBezTo>
                      <a:pt x="12287" y="27101"/>
                      <a:pt x="14494" y="24893"/>
                      <a:pt x="18027" y="28425"/>
                    </a:cubicBezTo>
                    <a:cubicBezTo>
                      <a:pt x="21559" y="31957"/>
                      <a:pt x="29064" y="26659"/>
                      <a:pt x="29064" y="33723"/>
                    </a:cubicBezTo>
                    <a:cubicBezTo>
                      <a:pt x="29064" y="40788"/>
                      <a:pt x="25091" y="44320"/>
                      <a:pt x="31272" y="44320"/>
                    </a:cubicBezTo>
                    <a:cubicBezTo>
                      <a:pt x="37453" y="44320"/>
                      <a:pt x="52906" y="42554"/>
                      <a:pt x="59087" y="46969"/>
                    </a:cubicBezTo>
                    <a:cubicBezTo>
                      <a:pt x="65268" y="51384"/>
                      <a:pt x="77630" y="58889"/>
                      <a:pt x="82928" y="54916"/>
                    </a:cubicBezTo>
                    <a:cubicBezTo>
                      <a:pt x="87524" y="51240"/>
                      <a:pt x="93442" y="49640"/>
                      <a:pt x="99264" y="50501"/>
                    </a:cubicBezTo>
                    <a:cubicBezTo>
                      <a:pt x="104562" y="51384"/>
                      <a:pt x="120015" y="50501"/>
                      <a:pt x="124871" y="55357"/>
                    </a:cubicBezTo>
                    <a:cubicBezTo>
                      <a:pt x="129728" y="60214"/>
                      <a:pt x="139441" y="62421"/>
                      <a:pt x="145622" y="64629"/>
                    </a:cubicBezTo>
                    <a:cubicBezTo>
                      <a:pt x="151803" y="66836"/>
                      <a:pt x="159309" y="65512"/>
                      <a:pt x="166815" y="66395"/>
                    </a:cubicBezTo>
                    <a:cubicBezTo>
                      <a:pt x="174320" y="67278"/>
                      <a:pt x="187566" y="71693"/>
                      <a:pt x="192422" y="71252"/>
                    </a:cubicBezTo>
                    <a:cubicBezTo>
                      <a:pt x="197279" y="70810"/>
                      <a:pt x="197279" y="74784"/>
                      <a:pt x="201694" y="74784"/>
                    </a:cubicBezTo>
                    <a:cubicBezTo>
                      <a:pt x="206109" y="74784"/>
                      <a:pt x="208317" y="76991"/>
                      <a:pt x="209641" y="74342"/>
                    </a:cubicBezTo>
                    <a:cubicBezTo>
                      <a:pt x="210966" y="71693"/>
                      <a:pt x="209200" y="69927"/>
                      <a:pt x="215381" y="69927"/>
                    </a:cubicBezTo>
                    <a:cubicBezTo>
                      <a:pt x="220433" y="69902"/>
                      <a:pt x="225370" y="71445"/>
                      <a:pt x="229509" y="74342"/>
                    </a:cubicBezTo>
                    <a:cubicBezTo>
                      <a:pt x="233924" y="76991"/>
                      <a:pt x="236132" y="75667"/>
                      <a:pt x="240547" y="77874"/>
                    </a:cubicBezTo>
                    <a:cubicBezTo>
                      <a:pt x="244962" y="80082"/>
                      <a:pt x="246286" y="78316"/>
                      <a:pt x="251143" y="80523"/>
                    </a:cubicBezTo>
                    <a:cubicBezTo>
                      <a:pt x="255999" y="82731"/>
                      <a:pt x="254233" y="81406"/>
                      <a:pt x="253792" y="77874"/>
                    </a:cubicBezTo>
                    <a:cubicBezTo>
                      <a:pt x="253350" y="74342"/>
                      <a:pt x="257765" y="76108"/>
                      <a:pt x="257324" y="70810"/>
                    </a:cubicBezTo>
                    <a:cubicBezTo>
                      <a:pt x="256882" y="65512"/>
                      <a:pt x="252026" y="65512"/>
                      <a:pt x="254233" y="62421"/>
                    </a:cubicBezTo>
                    <a:cubicBezTo>
                      <a:pt x="256441" y="59331"/>
                      <a:pt x="259531" y="58006"/>
                      <a:pt x="259531" y="55799"/>
                    </a:cubicBezTo>
                    <a:cubicBezTo>
                      <a:pt x="259531" y="53591"/>
                      <a:pt x="260450" y="51348"/>
                      <a:pt x="254675" y="5226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ABED4570-3172-4AD8-899F-2324F4F6BF63}"/>
                  </a:ext>
                </a:extLst>
              </p:cNvPr>
              <p:cNvSpPr/>
              <p:nvPr/>
            </p:nvSpPr>
            <p:spPr>
              <a:xfrm>
                <a:off x="8784417" y="4657697"/>
                <a:ext cx="22848" cy="22761"/>
              </a:xfrm>
              <a:custGeom>
                <a:avLst/>
                <a:gdLst>
                  <a:gd name="connsiteX0" fmla="*/ 1656 w 22848"/>
                  <a:gd name="connsiteY0" fmla="*/ 18990 h 22761"/>
                  <a:gd name="connsiteX1" fmla="*/ 17551 w 22848"/>
                  <a:gd name="connsiteY1" fmla="*/ 20756 h 22761"/>
                  <a:gd name="connsiteX2" fmla="*/ 22849 w 22848"/>
                  <a:gd name="connsiteY2" fmla="*/ 12809 h 22761"/>
                  <a:gd name="connsiteX3" fmla="*/ 16668 w 22848"/>
                  <a:gd name="connsiteY3" fmla="*/ 3096 h 22761"/>
                  <a:gd name="connsiteX4" fmla="*/ 4747 w 22848"/>
                  <a:gd name="connsiteY4" fmla="*/ 2654 h 22761"/>
                  <a:gd name="connsiteX5" fmla="*/ 1656 w 22848"/>
                  <a:gd name="connsiteY5" fmla="*/ 9277 h 22761"/>
                  <a:gd name="connsiteX6" fmla="*/ 1656 w 22848"/>
                  <a:gd name="connsiteY6" fmla="*/ 18990 h 22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48" h="22761">
                    <a:moveTo>
                      <a:pt x="1656" y="18990"/>
                    </a:moveTo>
                    <a:cubicBezTo>
                      <a:pt x="5630" y="22081"/>
                      <a:pt x="16668" y="24730"/>
                      <a:pt x="17551" y="20756"/>
                    </a:cubicBezTo>
                    <a:cubicBezTo>
                      <a:pt x="18434" y="16783"/>
                      <a:pt x="22849" y="19432"/>
                      <a:pt x="22849" y="12809"/>
                    </a:cubicBezTo>
                    <a:cubicBezTo>
                      <a:pt x="22849" y="6187"/>
                      <a:pt x="22407" y="4862"/>
                      <a:pt x="16668" y="3096"/>
                    </a:cubicBezTo>
                    <a:cubicBezTo>
                      <a:pt x="10928" y="1330"/>
                      <a:pt x="8720" y="-2644"/>
                      <a:pt x="4747" y="2654"/>
                    </a:cubicBezTo>
                    <a:cubicBezTo>
                      <a:pt x="4747" y="2654"/>
                      <a:pt x="1215" y="6628"/>
                      <a:pt x="1656" y="9277"/>
                    </a:cubicBezTo>
                    <a:cubicBezTo>
                      <a:pt x="2098" y="11926"/>
                      <a:pt x="-2282" y="15864"/>
                      <a:pt x="1656" y="1899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C636C4D3-E8C4-4FA4-AF5D-4E1079E6A231}"/>
                  </a:ext>
                </a:extLst>
              </p:cNvPr>
              <p:cNvSpPr/>
              <p:nvPr/>
            </p:nvSpPr>
            <p:spPr>
              <a:xfrm>
                <a:off x="8819130" y="4466696"/>
                <a:ext cx="286372" cy="238559"/>
              </a:xfrm>
              <a:custGeom>
                <a:avLst/>
                <a:gdLst>
                  <a:gd name="connsiteX0" fmla="*/ 234056 w 286372"/>
                  <a:gd name="connsiteY0" fmla="*/ 152119 h 238559"/>
                  <a:gd name="connsiteX1" fmla="*/ 244652 w 286372"/>
                  <a:gd name="connsiteY1" fmla="*/ 140198 h 238559"/>
                  <a:gd name="connsiteX2" fmla="*/ 244210 w 286372"/>
                  <a:gd name="connsiteY2" fmla="*/ 113266 h 238559"/>
                  <a:gd name="connsiteX3" fmla="*/ 254365 w 286372"/>
                  <a:gd name="connsiteY3" fmla="*/ 102229 h 238559"/>
                  <a:gd name="connsiteX4" fmla="*/ 260105 w 286372"/>
                  <a:gd name="connsiteY4" fmla="*/ 97814 h 238559"/>
                  <a:gd name="connsiteX5" fmla="*/ 274233 w 286372"/>
                  <a:gd name="connsiteY5" fmla="*/ 100463 h 238559"/>
                  <a:gd name="connsiteX6" fmla="*/ 285271 w 286372"/>
                  <a:gd name="connsiteY6" fmla="*/ 96489 h 238559"/>
                  <a:gd name="connsiteX7" fmla="*/ 279531 w 286372"/>
                  <a:gd name="connsiteY7" fmla="*/ 88983 h 238559"/>
                  <a:gd name="connsiteX8" fmla="*/ 261871 w 286372"/>
                  <a:gd name="connsiteY8" fmla="*/ 77504 h 238559"/>
                  <a:gd name="connsiteX9" fmla="*/ 254806 w 286372"/>
                  <a:gd name="connsiteY9" fmla="*/ 66908 h 238559"/>
                  <a:gd name="connsiteX10" fmla="*/ 257897 w 286372"/>
                  <a:gd name="connsiteY10" fmla="*/ 54104 h 238559"/>
                  <a:gd name="connsiteX11" fmla="*/ 247301 w 286372"/>
                  <a:gd name="connsiteY11" fmla="*/ 40417 h 238559"/>
                  <a:gd name="connsiteX12" fmla="*/ 238471 w 286372"/>
                  <a:gd name="connsiteY12" fmla="*/ 28938 h 238559"/>
                  <a:gd name="connsiteX13" fmla="*/ 241561 w 286372"/>
                  <a:gd name="connsiteY13" fmla="*/ 22316 h 238559"/>
                  <a:gd name="connsiteX14" fmla="*/ 249950 w 286372"/>
                  <a:gd name="connsiteY14" fmla="*/ 22757 h 238559"/>
                  <a:gd name="connsiteX15" fmla="*/ 254806 w 286372"/>
                  <a:gd name="connsiteY15" fmla="*/ 21433 h 238559"/>
                  <a:gd name="connsiteX16" fmla="*/ 247301 w 286372"/>
                  <a:gd name="connsiteY16" fmla="*/ 13044 h 238559"/>
                  <a:gd name="connsiteX17" fmla="*/ 247459 w 286372"/>
                  <a:gd name="connsiteY17" fmla="*/ 8311 h 238559"/>
                  <a:gd name="connsiteX18" fmla="*/ 235822 w 286372"/>
                  <a:gd name="connsiteY18" fmla="*/ 894 h 238559"/>
                  <a:gd name="connsiteX19" fmla="*/ 214841 w 286372"/>
                  <a:gd name="connsiteY19" fmla="*/ 894 h 238559"/>
                  <a:gd name="connsiteX20" fmla="*/ 198064 w 286372"/>
                  <a:gd name="connsiteY20" fmla="*/ 11 h 238559"/>
                  <a:gd name="connsiteX21" fmla="*/ 192554 w 286372"/>
                  <a:gd name="connsiteY21" fmla="*/ 10165 h 238559"/>
                  <a:gd name="connsiteX22" fmla="*/ 188792 w 286372"/>
                  <a:gd name="connsiteY22" fmla="*/ 27172 h 238559"/>
                  <a:gd name="connsiteX23" fmla="*/ 181075 w 286372"/>
                  <a:gd name="connsiteY23" fmla="*/ 39093 h 238559"/>
                  <a:gd name="connsiteX24" fmla="*/ 177543 w 286372"/>
                  <a:gd name="connsiteY24" fmla="*/ 48135 h 238559"/>
                  <a:gd name="connsiteX25" fmla="*/ 173340 w 286372"/>
                  <a:gd name="connsiteY25" fmla="*/ 56753 h 238559"/>
                  <a:gd name="connsiteX26" fmla="*/ 167600 w 286372"/>
                  <a:gd name="connsiteY26" fmla="*/ 69769 h 238559"/>
                  <a:gd name="connsiteX27" fmla="*/ 163185 w 286372"/>
                  <a:gd name="connsiteY27" fmla="*/ 77946 h 238559"/>
                  <a:gd name="connsiteX28" fmla="*/ 146196 w 286372"/>
                  <a:gd name="connsiteY28" fmla="*/ 81036 h 238559"/>
                  <a:gd name="connsiteX29" fmla="*/ 134275 w 286372"/>
                  <a:gd name="connsiteY29" fmla="*/ 88100 h 238559"/>
                  <a:gd name="connsiteX30" fmla="*/ 121683 w 286372"/>
                  <a:gd name="connsiteY30" fmla="*/ 82131 h 238559"/>
                  <a:gd name="connsiteX31" fmla="*/ 106901 w 286372"/>
                  <a:gd name="connsiteY31" fmla="*/ 79712 h 238559"/>
                  <a:gd name="connsiteX32" fmla="*/ 96747 w 286372"/>
                  <a:gd name="connsiteY32" fmla="*/ 83244 h 238559"/>
                  <a:gd name="connsiteX33" fmla="*/ 88570 w 286372"/>
                  <a:gd name="connsiteY33" fmla="*/ 91844 h 238559"/>
                  <a:gd name="connsiteX34" fmla="*/ 73117 w 286372"/>
                  <a:gd name="connsiteY34" fmla="*/ 94723 h 238559"/>
                  <a:gd name="connsiteX35" fmla="*/ 63634 w 286372"/>
                  <a:gd name="connsiteY35" fmla="*/ 94281 h 238559"/>
                  <a:gd name="connsiteX36" fmla="*/ 55015 w 286372"/>
                  <a:gd name="connsiteY36" fmla="*/ 97584 h 238559"/>
                  <a:gd name="connsiteX37" fmla="*/ 49505 w 286372"/>
                  <a:gd name="connsiteY37" fmla="*/ 99350 h 238559"/>
                  <a:gd name="connsiteX38" fmla="*/ 41558 w 286372"/>
                  <a:gd name="connsiteY38" fmla="*/ 93169 h 238559"/>
                  <a:gd name="connsiteX39" fmla="*/ 30291 w 286372"/>
                  <a:gd name="connsiteY39" fmla="*/ 85010 h 238559"/>
                  <a:gd name="connsiteX40" fmla="*/ 21902 w 286372"/>
                  <a:gd name="connsiteY40" fmla="*/ 74184 h 238559"/>
                  <a:gd name="connsiteX41" fmla="*/ 19624 w 286372"/>
                  <a:gd name="connsiteY41" fmla="*/ 63111 h 238559"/>
                  <a:gd name="connsiteX42" fmla="*/ 15068 w 286372"/>
                  <a:gd name="connsiteY42" fmla="*/ 69999 h 238559"/>
                  <a:gd name="connsiteX43" fmla="*/ 9770 w 286372"/>
                  <a:gd name="connsiteY43" fmla="*/ 77063 h 238559"/>
                  <a:gd name="connsiteX44" fmla="*/ 5796 w 286372"/>
                  <a:gd name="connsiteY44" fmla="*/ 89866 h 238559"/>
                  <a:gd name="connsiteX45" fmla="*/ 498 w 286372"/>
                  <a:gd name="connsiteY45" fmla="*/ 102229 h 238559"/>
                  <a:gd name="connsiteX46" fmla="*/ 3147 w 286372"/>
                  <a:gd name="connsiteY46" fmla="*/ 115474 h 238559"/>
                  <a:gd name="connsiteX47" fmla="*/ 8003 w 286372"/>
                  <a:gd name="connsiteY47" fmla="*/ 121655 h 238559"/>
                  <a:gd name="connsiteX48" fmla="*/ 11094 w 286372"/>
                  <a:gd name="connsiteY48" fmla="*/ 139315 h 238559"/>
                  <a:gd name="connsiteX49" fmla="*/ 17717 w 286372"/>
                  <a:gd name="connsiteY49" fmla="*/ 149911 h 238559"/>
                  <a:gd name="connsiteX50" fmla="*/ 23898 w 286372"/>
                  <a:gd name="connsiteY50" fmla="*/ 156976 h 238559"/>
                  <a:gd name="connsiteX51" fmla="*/ 33169 w 286372"/>
                  <a:gd name="connsiteY51" fmla="*/ 156976 h 238559"/>
                  <a:gd name="connsiteX52" fmla="*/ 34494 w 286372"/>
                  <a:gd name="connsiteY52" fmla="*/ 172428 h 238559"/>
                  <a:gd name="connsiteX53" fmla="*/ 34052 w 286372"/>
                  <a:gd name="connsiteY53" fmla="*/ 183025 h 238559"/>
                  <a:gd name="connsiteX54" fmla="*/ 38909 w 286372"/>
                  <a:gd name="connsiteY54" fmla="*/ 193179 h 238559"/>
                  <a:gd name="connsiteX55" fmla="*/ 42000 w 286372"/>
                  <a:gd name="connsiteY55" fmla="*/ 205983 h 238559"/>
                  <a:gd name="connsiteX56" fmla="*/ 57011 w 286372"/>
                  <a:gd name="connsiteY56" fmla="*/ 205983 h 238559"/>
                  <a:gd name="connsiteX57" fmla="*/ 65400 w 286372"/>
                  <a:gd name="connsiteY57" fmla="*/ 207749 h 238559"/>
                  <a:gd name="connsiteX58" fmla="*/ 73347 w 286372"/>
                  <a:gd name="connsiteY58" fmla="*/ 203775 h 238559"/>
                  <a:gd name="connsiteX59" fmla="*/ 83501 w 286372"/>
                  <a:gd name="connsiteY59" fmla="*/ 205983 h 238559"/>
                  <a:gd name="connsiteX60" fmla="*/ 85709 w 286372"/>
                  <a:gd name="connsiteY60" fmla="*/ 215696 h 238559"/>
                  <a:gd name="connsiteX61" fmla="*/ 88799 w 286372"/>
                  <a:gd name="connsiteY61" fmla="*/ 223643 h 238559"/>
                  <a:gd name="connsiteX62" fmla="*/ 94539 w 286372"/>
                  <a:gd name="connsiteY62" fmla="*/ 218345 h 238559"/>
                  <a:gd name="connsiteX63" fmla="*/ 100720 w 286372"/>
                  <a:gd name="connsiteY63" fmla="*/ 216138 h 238559"/>
                  <a:gd name="connsiteX64" fmla="*/ 108667 w 286372"/>
                  <a:gd name="connsiteY64" fmla="*/ 217462 h 238559"/>
                  <a:gd name="connsiteX65" fmla="*/ 115290 w 286372"/>
                  <a:gd name="connsiteY65" fmla="*/ 214372 h 238559"/>
                  <a:gd name="connsiteX66" fmla="*/ 122796 w 286372"/>
                  <a:gd name="connsiteY66" fmla="*/ 209957 h 238559"/>
                  <a:gd name="connsiteX67" fmla="*/ 132950 w 286372"/>
                  <a:gd name="connsiteY67" fmla="*/ 215255 h 238559"/>
                  <a:gd name="connsiteX68" fmla="*/ 138690 w 286372"/>
                  <a:gd name="connsiteY68" fmla="*/ 220111 h 238559"/>
                  <a:gd name="connsiteX69" fmla="*/ 146196 w 286372"/>
                  <a:gd name="connsiteY69" fmla="*/ 217462 h 238559"/>
                  <a:gd name="connsiteX70" fmla="*/ 151935 w 286372"/>
                  <a:gd name="connsiteY70" fmla="*/ 215696 h 238559"/>
                  <a:gd name="connsiteX71" fmla="*/ 157675 w 286372"/>
                  <a:gd name="connsiteY71" fmla="*/ 221877 h 238559"/>
                  <a:gd name="connsiteX72" fmla="*/ 160765 w 286372"/>
                  <a:gd name="connsiteY72" fmla="*/ 229824 h 238559"/>
                  <a:gd name="connsiteX73" fmla="*/ 165622 w 286372"/>
                  <a:gd name="connsiteY73" fmla="*/ 237772 h 238559"/>
                  <a:gd name="connsiteX74" fmla="*/ 173569 w 286372"/>
                  <a:gd name="connsiteY74" fmla="*/ 236006 h 238559"/>
                  <a:gd name="connsiteX75" fmla="*/ 183282 w 286372"/>
                  <a:gd name="connsiteY75" fmla="*/ 233356 h 238559"/>
                  <a:gd name="connsiteX76" fmla="*/ 190788 w 286372"/>
                  <a:gd name="connsiteY76" fmla="*/ 228941 h 238559"/>
                  <a:gd name="connsiteX77" fmla="*/ 200942 w 286372"/>
                  <a:gd name="connsiteY77" fmla="*/ 228058 h 238559"/>
                  <a:gd name="connsiteX78" fmla="*/ 203150 w 286372"/>
                  <a:gd name="connsiteY78" fmla="*/ 234681 h 238559"/>
                  <a:gd name="connsiteX79" fmla="*/ 208890 w 286372"/>
                  <a:gd name="connsiteY79" fmla="*/ 234240 h 238559"/>
                  <a:gd name="connsiteX80" fmla="*/ 212863 w 286372"/>
                  <a:gd name="connsiteY80" fmla="*/ 225851 h 238559"/>
                  <a:gd name="connsiteX81" fmla="*/ 213746 w 286372"/>
                  <a:gd name="connsiteY81" fmla="*/ 217462 h 238559"/>
                  <a:gd name="connsiteX82" fmla="*/ 204475 w 286372"/>
                  <a:gd name="connsiteY82" fmla="*/ 211281 h 238559"/>
                  <a:gd name="connsiteX83" fmla="*/ 210214 w 286372"/>
                  <a:gd name="connsiteY83" fmla="*/ 205100 h 238559"/>
                  <a:gd name="connsiteX84" fmla="*/ 213746 w 286372"/>
                  <a:gd name="connsiteY84" fmla="*/ 198036 h 238559"/>
                  <a:gd name="connsiteX85" fmla="*/ 218161 w 286372"/>
                  <a:gd name="connsiteY85" fmla="*/ 190089 h 238559"/>
                  <a:gd name="connsiteX86" fmla="*/ 213305 w 286372"/>
                  <a:gd name="connsiteY86" fmla="*/ 178609 h 238559"/>
                  <a:gd name="connsiteX87" fmla="*/ 211097 w 286372"/>
                  <a:gd name="connsiteY87" fmla="*/ 169338 h 238559"/>
                  <a:gd name="connsiteX88" fmla="*/ 224342 w 286372"/>
                  <a:gd name="connsiteY88" fmla="*/ 159625 h 238559"/>
                  <a:gd name="connsiteX89" fmla="*/ 234056 w 286372"/>
                  <a:gd name="connsiteY89" fmla="*/ 152119 h 238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286372" h="238559">
                    <a:moveTo>
                      <a:pt x="234056" y="152119"/>
                    </a:moveTo>
                    <a:cubicBezTo>
                      <a:pt x="236263" y="147262"/>
                      <a:pt x="244652" y="145055"/>
                      <a:pt x="244652" y="140198"/>
                    </a:cubicBezTo>
                    <a:cubicBezTo>
                      <a:pt x="244652" y="135342"/>
                      <a:pt x="240237" y="118564"/>
                      <a:pt x="244210" y="113266"/>
                    </a:cubicBezTo>
                    <a:cubicBezTo>
                      <a:pt x="248184" y="107968"/>
                      <a:pt x="251274" y="106202"/>
                      <a:pt x="254365" y="102229"/>
                    </a:cubicBezTo>
                    <a:cubicBezTo>
                      <a:pt x="257456" y="98255"/>
                      <a:pt x="253923" y="93840"/>
                      <a:pt x="260105" y="97814"/>
                    </a:cubicBezTo>
                    <a:cubicBezTo>
                      <a:pt x="266286" y="101787"/>
                      <a:pt x="267610" y="100463"/>
                      <a:pt x="274233" y="100463"/>
                    </a:cubicBezTo>
                    <a:cubicBezTo>
                      <a:pt x="280855" y="100463"/>
                      <a:pt x="282621" y="99580"/>
                      <a:pt x="285271" y="96489"/>
                    </a:cubicBezTo>
                    <a:cubicBezTo>
                      <a:pt x="287920" y="93398"/>
                      <a:pt x="285712" y="91632"/>
                      <a:pt x="279531" y="88983"/>
                    </a:cubicBezTo>
                    <a:cubicBezTo>
                      <a:pt x="273350" y="86334"/>
                      <a:pt x="265403" y="84127"/>
                      <a:pt x="261871" y="77504"/>
                    </a:cubicBezTo>
                    <a:cubicBezTo>
                      <a:pt x="258339" y="70882"/>
                      <a:pt x="253482" y="72648"/>
                      <a:pt x="254806" y="66908"/>
                    </a:cubicBezTo>
                    <a:cubicBezTo>
                      <a:pt x="256131" y="61168"/>
                      <a:pt x="261429" y="59402"/>
                      <a:pt x="257897" y="54104"/>
                    </a:cubicBezTo>
                    <a:cubicBezTo>
                      <a:pt x="254365" y="48806"/>
                      <a:pt x="249950" y="44391"/>
                      <a:pt x="247301" y="40417"/>
                    </a:cubicBezTo>
                    <a:cubicBezTo>
                      <a:pt x="244652" y="36444"/>
                      <a:pt x="239354" y="33353"/>
                      <a:pt x="238471" y="28938"/>
                    </a:cubicBezTo>
                    <a:cubicBezTo>
                      <a:pt x="237588" y="24523"/>
                      <a:pt x="237146" y="22316"/>
                      <a:pt x="241561" y="22316"/>
                    </a:cubicBezTo>
                    <a:cubicBezTo>
                      <a:pt x="245976" y="22316"/>
                      <a:pt x="247742" y="20108"/>
                      <a:pt x="249950" y="22757"/>
                    </a:cubicBezTo>
                    <a:cubicBezTo>
                      <a:pt x="252157" y="25406"/>
                      <a:pt x="256572" y="24082"/>
                      <a:pt x="254806" y="21433"/>
                    </a:cubicBezTo>
                    <a:cubicBezTo>
                      <a:pt x="253040" y="18784"/>
                      <a:pt x="249508" y="15693"/>
                      <a:pt x="247301" y="13044"/>
                    </a:cubicBezTo>
                    <a:cubicBezTo>
                      <a:pt x="246132" y="11659"/>
                      <a:pt x="246201" y="9614"/>
                      <a:pt x="247459" y="8311"/>
                    </a:cubicBezTo>
                    <a:cubicBezTo>
                      <a:pt x="244228" y="6015"/>
                      <a:pt x="240184" y="2307"/>
                      <a:pt x="235822" y="894"/>
                    </a:cubicBezTo>
                    <a:cubicBezTo>
                      <a:pt x="229641" y="-1084"/>
                      <a:pt x="221464" y="1777"/>
                      <a:pt x="214841" y="894"/>
                    </a:cubicBezTo>
                    <a:cubicBezTo>
                      <a:pt x="209274" y="233"/>
                      <a:pt x="203670" y="-62"/>
                      <a:pt x="198064" y="11"/>
                    </a:cubicBezTo>
                    <a:cubicBezTo>
                      <a:pt x="194532" y="11"/>
                      <a:pt x="196086" y="5309"/>
                      <a:pt x="192554" y="10165"/>
                    </a:cubicBezTo>
                    <a:cubicBezTo>
                      <a:pt x="189022" y="15022"/>
                      <a:pt x="189022" y="18996"/>
                      <a:pt x="188792" y="27172"/>
                    </a:cubicBezTo>
                    <a:cubicBezTo>
                      <a:pt x="188563" y="35349"/>
                      <a:pt x="185260" y="37539"/>
                      <a:pt x="181075" y="39093"/>
                    </a:cubicBezTo>
                    <a:cubicBezTo>
                      <a:pt x="176889" y="40647"/>
                      <a:pt x="177984" y="44161"/>
                      <a:pt x="177543" y="48135"/>
                    </a:cubicBezTo>
                    <a:cubicBezTo>
                      <a:pt x="177101" y="52109"/>
                      <a:pt x="178426" y="54546"/>
                      <a:pt x="173340" y="56753"/>
                    </a:cubicBezTo>
                    <a:cubicBezTo>
                      <a:pt x="168254" y="58961"/>
                      <a:pt x="169595" y="66908"/>
                      <a:pt x="167600" y="69769"/>
                    </a:cubicBezTo>
                    <a:cubicBezTo>
                      <a:pt x="165605" y="72630"/>
                      <a:pt x="163414" y="74184"/>
                      <a:pt x="163185" y="77946"/>
                    </a:cubicBezTo>
                    <a:cubicBezTo>
                      <a:pt x="162956" y="81707"/>
                      <a:pt x="151935" y="81478"/>
                      <a:pt x="146196" y="81036"/>
                    </a:cubicBezTo>
                    <a:cubicBezTo>
                      <a:pt x="140456" y="80595"/>
                      <a:pt x="138902" y="88983"/>
                      <a:pt x="134275" y="88100"/>
                    </a:cubicBezTo>
                    <a:cubicBezTo>
                      <a:pt x="129648" y="87217"/>
                      <a:pt x="123237" y="85010"/>
                      <a:pt x="121683" y="82131"/>
                    </a:cubicBezTo>
                    <a:cubicBezTo>
                      <a:pt x="120129" y="79253"/>
                      <a:pt x="112641" y="79270"/>
                      <a:pt x="106901" y="79712"/>
                    </a:cubicBezTo>
                    <a:cubicBezTo>
                      <a:pt x="101162" y="80153"/>
                      <a:pt x="98725" y="80365"/>
                      <a:pt x="96747" y="83244"/>
                    </a:cubicBezTo>
                    <a:cubicBezTo>
                      <a:pt x="94768" y="86122"/>
                      <a:pt x="91890" y="86776"/>
                      <a:pt x="88570" y="91844"/>
                    </a:cubicBezTo>
                    <a:cubicBezTo>
                      <a:pt x="85250" y="96913"/>
                      <a:pt x="77091" y="96701"/>
                      <a:pt x="73117" y="94723"/>
                    </a:cubicBezTo>
                    <a:cubicBezTo>
                      <a:pt x="69144" y="92745"/>
                      <a:pt x="66724" y="94281"/>
                      <a:pt x="63634" y="94281"/>
                    </a:cubicBezTo>
                    <a:cubicBezTo>
                      <a:pt x="60543" y="94281"/>
                      <a:pt x="55245" y="95376"/>
                      <a:pt x="55015" y="97584"/>
                    </a:cubicBezTo>
                    <a:cubicBezTo>
                      <a:pt x="54786" y="99791"/>
                      <a:pt x="53920" y="100021"/>
                      <a:pt x="49505" y="99350"/>
                    </a:cubicBezTo>
                    <a:cubicBezTo>
                      <a:pt x="45090" y="98679"/>
                      <a:pt x="43324" y="96489"/>
                      <a:pt x="41558" y="93169"/>
                    </a:cubicBezTo>
                    <a:cubicBezTo>
                      <a:pt x="39792" y="89849"/>
                      <a:pt x="32499" y="88100"/>
                      <a:pt x="30291" y="85010"/>
                    </a:cubicBezTo>
                    <a:cubicBezTo>
                      <a:pt x="27808" y="81169"/>
                      <a:pt x="25002" y="77547"/>
                      <a:pt x="21902" y="74184"/>
                    </a:cubicBezTo>
                    <a:cubicBezTo>
                      <a:pt x="19624" y="71906"/>
                      <a:pt x="19465" y="66608"/>
                      <a:pt x="19624" y="63111"/>
                    </a:cubicBezTo>
                    <a:cubicBezTo>
                      <a:pt x="18106" y="64277"/>
                      <a:pt x="17223" y="66908"/>
                      <a:pt x="15068" y="69999"/>
                    </a:cubicBezTo>
                    <a:cubicBezTo>
                      <a:pt x="11977" y="74414"/>
                      <a:pt x="8887" y="72648"/>
                      <a:pt x="9770" y="77063"/>
                    </a:cubicBezTo>
                    <a:cubicBezTo>
                      <a:pt x="9770" y="77063"/>
                      <a:pt x="10653" y="87217"/>
                      <a:pt x="5796" y="89866"/>
                    </a:cubicBezTo>
                    <a:cubicBezTo>
                      <a:pt x="1187" y="92083"/>
                      <a:pt x="-1076" y="97363"/>
                      <a:pt x="498" y="102229"/>
                    </a:cubicBezTo>
                    <a:cubicBezTo>
                      <a:pt x="1822" y="107527"/>
                      <a:pt x="56" y="113708"/>
                      <a:pt x="3147" y="115474"/>
                    </a:cubicBezTo>
                    <a:cubicBezTo>
                      <a:pt x="6237" y="117240"/>
                      <a:pt x="8003" y="115474"/>
                      <a:pt x="8003" y="121655"/>
                    </a:cubicBezTo>
                    <a:cubicBezTo>
                      <a:pt x="8003" y="127836"/>
                      <a:pt x="8445" y="137108"/>
                      <a:pt x="11094" y="139315"/>
                    </a:cubicBezTo>
                    <a:cubicBezTo>
                      <a:pt x="13743" y="141523"/>
                      <a:pt x="17275" y="145496"/>
                      <a:pt x="17717" y="149911"/>
                    </a:cubicBezTo>
                    <a:cubicBezTo>
                      <a:pt x="18158" y="154327"/>
                      <a:pt x="23015" y="159625"/>
                      <a:pt x="23898" y="156976"/>
                    </a:cubicBezTo>
                    <a:cubicBezTo>
                      <a:pt x="24781" y="154327"/>
                      <a:pt x="33169" y="149911"/>
                      <a:pt x="33169" y="156976"/>
                    </a:cubicBezTo>
                    <a:cubicBezTo>
                      <a:pt x="33169" y="164040"/>
                      <a:pt x="34494" y="165806"/>
                      <a:pt x="34494" y="172428"/>
                    </a:cubicBezTo>
                    <a:cubicBezTo>
                      <a:pt x="34494" y="179051"/>
                      <a:pt x="32728" y="179934"/>
                      <a:pt x="34052" y="183025"/>
                    </a:cubicBezTo>
                    <a:cubicBezTo>
                      <a:pt x="35377" y="186115"/>
                      <a:pt x="40234" y="186557"/>
                      <a:pt x="38909" y="193179"/>
                    </a:cubicBezTo>
                    <a:cubicBezTo>
                      <a:pt x="37585" y="199802"/>
                      <a:pt x="37585" y="205983"/>
                      <a:pt x="42000" y="205983"/>
                    </a:cubicBezTo>
                    <a:cubicBezTo>
                      <a:pt x="46415" y="205983"/>
                      <a:pt x="54362" y="203334"/>
                      <a:pt x="57011" y="205983"/>
                    </a:cubicBezTo>
                    <a:cubicBezTo>
                      <a:pt x="59660" y="208632"/>
                      <a:pt x="63634" y="212164"/>
                      <a:pt x="65400" y="207749"/>
                    </a:cubicBezTo>
                    <a:cubicBezTo>
                      <a:pt x="67166" y="203334"/>
                      <a:pt x="69815" y="203775"/>
                      <a:pt x="73347" y="203775"/>
                    </a:cubicBezTo>
                    <a:cubicBezTo>
                      <a:pt x="76879" y="203775"/>
                      <a:pt x="82618" y="201568"/>
                      <a:pt x="83501" y="205983"/>
                    </a:cubicBezTo>
                    <a:cubicBezTo>
                      <a:pt x="84384" y="210398"/>
                      <a:pt x="86150" y="210840"/>
                      <a:pt x="85709" y="215696"/>
                    </a:cubicBezTo>
                    <a:cubicBezTo>
                      <a:pt x="85267" y="220553"/>
                      <a:pt x="86592" y="227617"/>
                      <a:pt x="88799" y="223643"/>
                    </a:cubicBezTo>
                    <a:cubicBezTo>
                      <a:pt x="91007" y="219670"/>
                      <a:pt x="94098" y="220994"/>
                      <a:pt x="94539" y="218345"/>
                    </a:cubicBezTo>
                    <a:cubicBezTo>
                      <a:pt x="94981" y="215696"/>
                      <a:pt x="98071" y="211723"/>
                      <a:pt x="100720" y="216138"/>
                    </a:cubicBezTo>
                    <a:cubicBezTo>
                      <a:pt x="103369" y="220553"/>
                      <a:pt x="107784" y="220111"/>
                      <a:pt x="108667" y="217462"/>
                    </a:cubicBezTo>
                    <a:cubicBezTo>
                      <a:pt x="109550" y="214813"/>
                      <a:pt x="114848" y="217904"/>
                      <a:pt x="115290" y="214372"/>
                    </a:cubicBezTo>
                    <a:cubicBezTo>
                      <a:pt x="115731" y="210840"/>
                      <a:pt x="116173" y="209074"/>
                      <a:pt x="122796" y="209957"/>
                    </a:cubicBezTo>
                    <a:cubicBezTo>
                      <a:pt x="129418" y="210840"/>
                      <a:pt x="132509" y="211723"/>
                      <a:pt x="132950" y="215255"/>
                    </a:cubicBezTo>
                    <a:cubicBezTo>
                      <a:pt x="133392" y="218787"/>
                      <a:pt x="132509" y="220111"/>
                      <a:pt x="138690" y="220111"/>
                    </a:cubicBezTo>
                    <a:cubicBezTo>
                      <a:pt x="144871" y="220111"/>
                      <a:pt x="146196" y="220994"/>
                      <a:pt x="146196" y="217462"/>
                    </a:cubicBezTo>
                    <a:cubicBezTo>
                      <a:pt x="146196" y="213930"/>
                      <a:pt x="145754" y="215696"/>
                      <a:pt x="151935" y="215696"/>
                    </a:cubicBezTo>
                    <a:cubicBezTo>
                      <a:pt x="158116" y="215696"/>
                      <a:pt x="156350" y="217462"/>
                      <a:pt x="157675" y="221877"/>
                    </a:cubicBezTo>
                    <a:cubicBezTo>
                      <a:pt x="158999" y="226292"/>
                      <a:pt x="161207" y="223643"/>
                      <a:pt x="160765" y="229824"/>
                    </a:cubicBezTo>
                    <a:cubicBezTo>
                      <a:pt x="160324" y="236006"/>
                      <a:pt x="161648" y="237772"/>
                      <a:pt x="165622" y="237772"/>
                    </a:cubicBezTo>
                    <a:cubicBezTo>
                      <a:pt x="169595" y="237772"/>
                      <a:pt x="173569" y="240421"/>
                      <a:pt x="173569" y="236006"/>
                    </a:cubicBezTo>
                    <a:cubicBezTo>
                      <a:pt x="173569" y="231590"/>
                      <a:pt x="183282" y="235564"/>
                      <a:pt x="183282" y="233356"/>
                    </a:cubicBezTo>
                    <a:cubicBezTo>
                      <a:pt x="183282" y="231149"/>
                      <a:pt x="189022" y="232915"/>
                      <a:pt x="190788" y="228941"/>
                    </a:cubicBezTo>
                    <a:cubicBezTo>
                      <a:pt x="192554" y="224968"/>
                      <a:pt x="199618" y="227175"/>
                      <a:pt x="200942" y="228058"/>
                    </a:cubicBezTo>
                    <a:cubicBezTo>
                      <a:pt x="202267" y="228941"/>
                      <a:pt x="202267" y="232032"/>
                      <a:pt x="203150" y="234681"/>
                    </a:cubicBezTo>
                    <a:cubicBezTo>
                      <a:pt x="204033" y="237330"/>
                      <a:pt x="208448" y="238213"/>
                      <a:pt x="208890" y="234240"/>
                    </a:cubicBezTo>
                    <a:cubicBezTo>
                      <a:pt x="209331" y="230266"/>
                      <a:pt x="211539" y="228058"/>
                      <a:pt x="212863" y="225851"/>
                    </a:cubicBezTo>
                    <a:cubicBezTo>
                      <a:pt x="214188" y="223643"/>
                      <a:pt x="216837" y="219228"/>
                      <a:pt x="213746" y="217462"/>
                    </a:cubicBezTo>
                    <a:cubicBezTo>
                      <a:pt x="210656" y="215696"/>
                      <a:pt x="204475" y="213930"/>
                      <a:pt x="204475" y="211281"/>
                    </a:cubicBezTo>
                    <a:cubicBezTo>
                      <a:pt x="204475" y="208632"/>
                      <a:pt x="203592" y="205100"/>
                      <a:pt x="210214" y="205100"/>
                    </a:cubicBezTo>
                    <a:cubicBezTo>
                      <a:pt x="216837" y="205100"/>
                      <a:pt x="213746" y="201126"/>
                      <a:pt x="213746" y="198036"/>
                    </a:cubicBezTo>
                    <a:cubicBezTo>
                      <a:pt x="213746" y="194945"/>
                      <a:pt x="218161" y="195387"/>
                      <a:pt x="218161" y="190089"/>
                    </a:cubicBezTo>
                    <a:cubicBezTo>
                      <a:pt x="218161" y="184791"/>
                      <a:pt x="212863" y="182142"/>
                      <a:pt x="213305" y="178609"/>
                    </a:cubicBezTo>
                    <a:cubicBezTo>
                      <a:pt x="213746" y="175077"/>
                      <a:pt x="206241" y="173311"/>
                      <a:pt x="211097" y="169338"/>
                    </a:cubicBezTo>
                    <a:cubicBezTo>
                      <a:pt x="215954" y="165364"/>
                      <a:pt x="221693" y="164481"/>
                      <a:pt x="224342" y="159625"/>
                    </a:cubicBezTo>
                    <a:cubicBezTo>
                      <a:pt x="226991" y="154768"/>
                      <a:pt x="231848" y="157011"/>
                      <a:pt x="234056" y="15211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8413F7BD-AF47-4387-8041-FDDA769DA6E1}"/>
                  </a:ext>
                </a:extLst>
              </p:cNvPr>
              <p:cNvSpPr/>
              <p:nvPr/>
            </p:nvSpPr>
            <p:spPr>
              <a:xfrm>
                <a:off x="9097826" y="4540869"/>
                <a:ext cx="183004" cy="209981"/>
              </a:xfrm>
              <a:custGeom>
                <a:avLst/>
                <a:gdLst>
                  <a:gd name="connsiteX0" fmla="*/ 116509 w 183004"/>
                  <a:gd name="connsiteY0" fmla="*/ 204694 h 209981"/>
                  <a:gd name="connsiteX1" fmla="*/ 120924 w 183004"/>
                  <a:gd name="connsiteY1" fmla="*/ 199837 h 209981"/>
                  <a:gd name="connsiteX2" fmla="*/ 125339 w 183004"/>
                  <a:gd name="connsiteY2" fmla="*/ 195864 h 209981"/>
                  <a:gd name="connsiteX3" fmla="*/ 122690 w 183004"/>
                  <a:gd name="connsiteY3" fmla="*/ 189241 h 209981"/>
                  <a:gd name="connsiteX4" fmla="*/ 124015 w 183004"/>
                  <a:gd name="connsiteY4" fmla="*/ 181735 h 209981"/>
                  <a:gd name="connsiteX5" fmla="*/ 125339 w 183004"/>
                  <a:gd name="connsiteY5" fmla="*/ 176437 h 209981"/>
                  <a:gd name="connsiteX6" fmla="*/ 120041 w 183004"/>
                  <a:gd name="connsiteY6" fmla="*/ 174671 h 209981"/>
                  <a:gd name="connsiteX7" fmla="*/ 113860 w 183004"/>
                  <a:gd name="connsiteY7" fmla="*/ 174230 h 209981"/>
                  <a:gd name="connsiteX8" fmla="*/ 114743 w 183004"/>
                  <a:gd name="connsiteY8" fmla="*/ 167607 h 209981"/>
                  <a:gd name="connsiteX9" fmla="*/ 120924 w 183004"/>
                  <a:gd name="connsiteY9" fmla="*/ 165400 h 209981"/>
                  <a:gd name="connsiteX10" fmla="*/ 126222 w 183004"/>
                  <a:gd name="connsiteY10" fmla="*/ 167607 h 209981"/>
                  <a:gd name="connsiteX11" fmla="*/ 127988 w 183004"/>
                  <a:gd name="connsiteY11" fmla="*/ 160984 h 209981"/>
                  <a:gd name="connsiteX12" fmla="*/ 120483 w 183004"/>
                  <a:gd name="connsiteY12" fmla="*/ 160101 h 209981"/>
                  <a:gd name="connsiteX13" fmla="*/ 112977 w 183004"/>
                  <a:gd name="connsiteY13" fmla="*/ 160101 h 209981"/>
                  <a:gd name="connsiteX14" fmla="*/ 101498 w 183004"/>
                  <a:gd name="connsiteY14" fmla="*/ 154362 h 209981"/>
                  <a:gd name="connsiteX15" fmla="*/ 101056 w 183004"/>
                  <a:gd name="connsiteY15" fmla="*/ 147298 h 209981"/>
                  <a:gd name="connsiteX16" fmla="*/ 103264 w 183004"/>
                  <a:gd name="connsiteY16" fmla="*/ 138468 h 209981"/>
                  <a:gd name="connsiteX17" fmla="*/ 97083 w 183004"/>
                  <a:gd name="connsiteY17" fmla="*/ 127871 h 209981"/>
                  <a:gd name="connsiteX18" fmla="*/ 83396 w 183004"/>
                  <a:gd name="connsiteY18" fmla="*/ 111536 h 209981"/>
                  <a:gd name="connsiteX19" fmla="*/ 82954 w 183004"/>
                  <a:gd name="connsiteY19" fmla="*/ 100056 h 209981"/>
                  <a:gd name="connsiteX20" fmla="*/ 103705 w 183004"/>
                  <a:gd name="connsiteY20" fmla="*/ 89019 h 209981"/>
                  <a:gd name="connsiteX21" fmla="*/ 113860 w 183004"/>
                  <a:gd name="connsiteY21" fmla="*/ 77539 h 209981"/>
                  <a:gd name="connsiteX22" fmla="*/ 120041 w 183004"/>
                  <a:gd name="connsiteY22" fmla="*/ 79747 h 209981"/>
                  <a:gd name="connsiteX23" fmla="*/ 115626 w 183004"/>
                  <a:gd name="connsiteY23" fmla="*/ 85487 h 209981"/>
                  <a:gd name="connsiteX24" fmla="*/ 117392 w 183004"/>
                  <a:gd name="connsiteY24" fmla="*/ 94317 h 209981"/>
                  <a:gd name="connsiteX25" fmla="*/ 122690 w 183004"/>
                  <a:gd name="connsiteY25" fmla="*/ 92109 h 209981"/>
                  <a:gd name="connsiteX26" fmla="*/ 127105 w 183004"/>
                  <a:gd name="connsiteY26" fmla="*/ 93875 h 209981"/>
                  <a:gd name="connsiteX27" fmla="*/ 131962 w 183004"/>
                  <a:gd name="connsiteY27" fmla="*/ 92551 h 209981"/>
                  <a:gd name="connsiteX28" fmla="*/ 137260 w 183004"/>
                  <a:gd name="connsiteY28" fmla="*/ 92551 h 209981"/>
                  <a:gd name="connsiteX29" fmla="*/ 133728 w 183004"/>
                  <a:gd name="connsiteY29" fmla="*/ 81513 h 209981"/>
                  <a:gd name="connsiteX30" fmla="*/ 129313 w 183004"/>
                  <a:gd name="connsiteY30" fmla="*/ 77981 h 209981"/>
                  <a:gd name="connsiteX31" fmla="*/ 133286 w 183004"/>
                  <a:gd name="connsiteY31" fmla="*/ 72683 h 209981"/>
                  <a:gd name="connsiteX32" fmla="*/ 127547 w 183004"/>
                  <a:gd name="connsiteY32" fmla="*/ 63411 h 209981"/>
                  <a:gd name="connsiteX33" fmla="*/ 116509 w 183004"/>
                  <a:gd name="connsiteY33" fmla="*/ 65619 h 209981"/>
                  <a:gd name="connsiteX34" fmla="*/ 105030 w 183004"/>
                  <a:gd name="connsiteY34" fmla="*/ 68268 h 209981"/>
                  <a:gd name="connsiteX35" fmla="*/ 93551 w 183004"/>
                  <a:gd name="connsiteY35" fmla="*/ 72241 h 209981"/>
                  <a:gd name="connsiteX36" fmla="*/ 84720 w 183004"/>
                  <a:gd name="connsiteY36" fmla="*/ 74007 h 209981"/>
                  <a:gd name="connsiteX37" fmla="*/ 79422 w 183004"/>
                  <a:gd name="connsiteY37" fmla="*/ 70034 h 209981"/>
                  <a:gd name="connsiteX38" fmla="*/ 74124 w 183004"/>
                  <a:gd name="connsiteY38" fmla="*/ 74890 h 209981"/>
                  <a:gd name="connsiteX39" fmla="*/ 68385 w 183004"/>
                  <a:gd name="connsiteY39" fmla="*/ 82838 h 209981"/>
                  <a:gd name="connsiteX40" fmla="*/ 61321 w 183004"/>
                  <a:gd name="connsiteY40" fmla="*/ 85928 h 209981"/>
                  <a:gd name="connsiteX41" fmla="*/ 52490 w 183004"/>
                  <a:gd name="connsiteY41" fmla="*/ 81072 h 209981"/>
                  <a:gd name="connsiteX42" fmla="*/ 45868 w 183004"/>
                  <a:gd name="connsiteY42" fmla="*/ 70034 h 209981"/>
                  <a:gd name="connsiteX43" fmla="*/ 38362 w 183004"/>
                  <a:gd name="connsiteY43" fmla="*/ 63853 h 209981"/>
                  <a:gd name="connsiteX44" fmla="*/ 42336 w 183004"/>
                  <a:gd name="connsiteY44" fmla="*/ 40453 h 209981"/>
                  <a:gd name="connsiteX45" fmla="*/ 50724 w 183004"/>
                  <a:gd name="connsiteY45" fmla="*/ 32947 h 209981"/>
                  <a:gd name="connsiteX46" fmla="*/ 57347 w 183004"/>
                  <a:gd name="connsiteY46" fmla="*/ 36479 h 209981"/>
                  <a:gd name="connsiteX47" fmla="*/ 67943 w 183004"/>
                  <a:gd name="connsiteY47" fmla="*/ 36038 h 209981"/>
                  <a:gd name="connsiteX48" fmla="*/ 75890 w 183004"/>
                  <a:gd name="connsiteY48" fmla="*/ 35596 h 209981"/>
                  <a:gd name="connsiteX49" fmla="*/ 84720 w 183004"/>
                  <a:gd name="connsiteY49" fmla="*/ 34272 h 209981"/>
                  <a:gd name="connsiteX50" fmla="*/ 94875 w 183004"/>
                  <a:gd name="connsiteY50" fmla="*/ 36479 h 209981"/>
                  <a:gd name="connsiteX51" fmla="*/ 109445 w 183004"/>
                  <a:gd name="connsiteY51" fmla="*/ 35596 h 209981"/>
                  <a:gd name="connsiteX52" fmla="*/ 124456 w 183004"/>
                  <a:gd name="connsiteY52" fmla="*/ 37804 h 209981"/>
                  <a:gd name="connsiteX53" fmla="*/ 137701 w 183004"/>
                  <a:gd name="connsiteY53" fmla="*/ 40894 h 209981"/>
                  <a:gd name="connsiteX54" fmla="*/ 153596 w 183004"/>
                  <a:gd name="connsiteY54" fmla="*/ 40894 h 209981"/>
                  <a:gd name="connsiteX55" fmla="*/ 162426 w 183004"/>
                  <a:gd name="connsiteY55" fmla="*/ 35155 h 209981"/>
                  <a:gd name="connsiteX56" fmla="*/ 173464 w 183004"/>
                  <a:gd name="connsiteY56" fmla="*/ 22792 h 209981"/>
                  <a:gd name="connsiteX57" fmla="*/ 182294 w 183004"/>
                  <a:gd name="connsiteY57" fmla="*/ 9989 h 209981"/>
                  <a:gd name="connsiteX58" fmla="*/ 179645 w 183004"/>
                  <a:gd name="connsiteY58" fmla="*/ 2042 h 209981"/>
                  <a:gd name="connsiteX59" fmla="*/ 165075 w 183004"/>
                  <a:gd name="connsiteY59" fmla="*/ 6898 h 209981"/>
                  <a:gd name="connsiteX60" fmla="*/ 148739 w 183004"/>
                  <a:gd name="connsiteY60" fmla="*/ 22351 h 209981"/>
                  <a:gd name="connsiteX61" fmla="*/ 135052 w 183004"/>
                  <a:gd name="connsiteY61" fmla="*/ 21026 h 209981"/>
                  <a:gd name="connsiteX62" fmla="*/ 121807 w 183004"/>
                  <a:gd name="connsiteY62" fmla="*/ 20143 h 209981"/>
                  <a:gd name="connsiteX63" fmla="*/ 115185 w 183004"/>
                  <a:gd name="connsiteY63" fmla="*/ 22792 h 209981"/>
                  <a:gd name="connsiteX64" fmla="*/ 105471 w 183004"/>
                  <a:gd name="connsiteY64" fmla="*/ 19260 h 209981"/>
                  <a:gd name="connsiteX65" fmla="*/ 95317 w 183004"/>
                  <a:gd name="connsiteY65" fmla="*/ 15728 h 209981"/>
                  <a:gd name="connsiteX66" fmla="*/ 78539 w 183004"/>
                  <a:gd name="connsiteY66" fmla="*/ 14404 h 209981"/>
                  <a:gd name="connsiteX67" fmla="*/ 71475 w 183004"/>
                  <a:gd name="connsiteY67" fmla="*/ 12638 h 209981"/>
                  <a:gd name="connsiteX68" fmla="*/ 62645 w 183004"/>
                  <a:gd name="connsiteY68" fmla="*/ 7781 h 209981"/>
                  <a:gd name="connsiteX69" fmla="*/ 54698 w 183004"/>
                  <a:gd name="connsiteY69" fmla="*/ 19702 h 209981"/>
                  <a:gd name="connsiteX70" fmla="*/ 42336 w 183004"/>
                  <a:gd name="connsiteY70" fmla="*/ 24117 h 209981"/>
                  <a:gd name="connsiteX71" fmla="*/ 33064 w 183004"/>
                  <a:gd name="connsiteY71" fmla="*/ 36479 h 209981"/>
                  <a:gd name="connsiteX72" fmla="*/ 25558 w 183004"/>
                  <a:gd name="connsiteY72" fmla="*/ 51490 h 209981"/>
                  <a:gd name="connsiteX73" fmla="*/ 27766 w 183004"/>
                  <a:gd name="connsiteY73" fmla="*/ 57230 h 209981"/>
                  <a:gd name="connsiteX74" fmla="*/ 23351 w 183004"/>
                  <a:gd name="connsiteY74" fmla="*/ 73124 h 209981"/>
                  <a:gd name="connsiteX75" fmla="*/ 16287 w 183004"/>
                  <a:gd name="connsiteY75" fmla="*/ 86811 h 209981"/>
                  <a:gd name="connsiteX76" fmla="*/ 15404 w 183004"/>
                  <a:gd name="connsiteY76" fmla="*/ 99615 h 209981"/>
                  <a:gd name="connsiteX77" fmla="*/ 11430 w 183004"/>
                  <a:gd name="connsiteY77" fmla="*/ 111094 h 209981"/>
                  <a:gd name="connsiteX78" fmla="*/ 5691 w 183004"/>
                  <a:gd name="connsiteY78" fmla="*/ 120807 h 209981"/>
                  <a:gd name="connsiteX79" fmla="*/ 1717 w 183004"/>
                  <a:gd name="connsiteY79" fmla="*/ 128754 h 209981"/>
                  <a:gd name="connsiteX80" fmla="*/ 3041 w 183004"/>
                  <a:gd name="connsiteY80" fmla="*/ 138468 h 209981"/>
                  <a:gd name="connsiteX81" fmla="*/ 5249 w 183004"/>
                  <a:gd name="connsiteY81" fmla="*/ 147739 h 209981"/>
                  <a:gd name="connsiteX82" fmla="*/ 15404 w 183004"/>
                  <a:gd name="connsiteY82" fmla="*/ 145090 h 209981"/>
                  <a:gd name="connsiteX83" fmla="*/ 22026 w 183004"/>
                  <a:gd name="connsiteY83" fmla="*/ 151271 h 209981"/>
                  <a:gd name="connsiteX84" fmla="*/ 22909 w 183004"/>
                  <a:gd name="connsiteY84" fmla="*/ 162751 h 209981"/>
                  <a:gd name="connsiteX85" fmla="*/ 26000 w 183004"/>
                  <a:gd name="connsiteY85" fmla="*/ 174230 h 209981"/>
                  <a:gd name="connsiteX86" fmla="*/ 20702 w 183004"/>
                  <a:gd name="connsiteY86" fmla="*/ 183943 h 209981"/>
                  <a:gd name="connsiteX87" fmla="*/ 17611 w 183004"/>
                  <a:gd name="connsiteY87" fmla="*/ 198954 h 209981"/>
                  <a:gd name="connsiteX88" fmla="*/ 26883 w 183004"/>
                  <a:gd name="connsiteY88" fmla="*/ 207343 h 209981"/>
                  <a:gd name="connsiteX89" fmla="*/ 38804 w 183004"/>
                  <a:gd name="connsiteY89" fmla="*/ 207784 h 209981"/>
                  <a:gd name="connsiteX90" fmla="*/ 45868 w 183004"/>
                  <a:gd name="connsiteY90" fmla="*/ 202486 h 209981"/>
                  <a:gd name="connsiteX91" fmla="*/ 47634 w 183004"/>
                  <a:gd name="connsiteY91" fmla="*/ 197188 h 209981"/>
                  <a:gd name="connsiteX92" fmla="*/ 44543 w 183004"/>
                  <a:gd name="connsiteY92" fmla="*/ 190124 h 209981"/>
                  <a:gd name="connsiteX93" fmla="*/ 49841 w 183004"/>
                  <a:gd name="connsiteY93" fmla="*/ 179528 h 209981"/>
                  <a:gd name="connsiteX94" fmla="*/ 47192 w 183004"/>
                  <a:gd name="connsiteY94" fmla="*/ 169815 h 209981"/>
                  <a:gd name="connsiteX95" fmla="*/ 44543 w 183004"/>
                  <a:gd name="connsiteY95" fmla="*/ 163634 h 209981"/>
                  <a:gd name="connsiteX96" fmla="*/ 46751 w 183004"/>
                  <a:gd name="connsiteY96" fmla="*/ 157452 h 209981"/>
                  <a:gd name="connsiteX97" fmla="*/ 49841 w 183004"/>
                  <a:gd name="connsiteY97" fmla="*/ 148622 h 209981"/>
                  <a:gd name="connsiteX98" fmla="*/ 47634 w 183004"/>
                  <a:gd name="connsiteY98" fmla="*/ 140234 h 209981"/>
                  <a:gd name="connsiteX99" fmla="*/ 44543 w 183004"/>
                  <a:gd name="connsiteY99" fmla="*/ 133169 h 209981"/>
                  <a:gd name="connsiteX100" fmla="*/ 48075 w 183004"/>
                  <a:gd name="connsiteY100" fmla="*/ 126988 h 209981"/>
                  <a:gd name="connsiteX101" fmla="*/ 56464 w 183004"/>
                  <a:gd name="connsiteY101" fmla="*/ 122573 h 209981"/>
                  <a:gd name="connsiteX102" fmla="*/ 65294 w 183004"/>
                  <a:gd name="connsiteY102" fmla="*/ 129196 h 209981"/>
                  <a:gd name="connsiteX103" fmla="*/ 63087 w 183004"/>
                  <a:gd name="connsiteY103" fmla="*/ 139792 h 209981"/>
                  <a:gd name="connsiteX104" fmla="*/ 63970 w 183004"/>
                  <a:gd name="connsiteY104" fmla="*/ 152154 h 209981"/>
                  <a:gd name="connsiteX105" fmla="*/ 76332 w 183004"/>
                  <a:gd name="connsiteY105" fmla="*/ 162309 h 209981"/>
                  <a:gd name="connsiteX106" fmla="*/ 80747 w 183004"/>
                  <a:gd name="connsiteY106" fmla="*/ 170698 h 209981"/>
                  <a:gd name="connsiteX107" fmla="*/ 85162 w 183004"/>
                  <a:gd name="connsiteY107" fmla="*/ 184384 h 209981"/>
                  <a:gd name="connsiteX108" fmla="*/ 94434 w 183004"/>
                  <a:gd name="connsiteY108" fmla="*/ 179528 h 209981"/>
                  <a:gd name="connsiteX109" fmla="*/ 101056 w 183004"/>
                  <a:gd name="connsiteY109" fmla="*/ 173347 h 209981"/>
                  <a:gd name="connsiteX110" fmla="*/ 104588 w 183004"/>
                  <a:gd name="connsiteY110" fmla="*/ 186592 h 209981"/>
                  <a:gd name="connsiteX111" fmla="*/ 108120 w 183004"/>
                  <a:gd name="connsiteY111" fmla="*/ 207343 h 209981"/>
                  <a:gd name="connsiteX112" fmla="*/ 116509 w 183004"/>
                  <a:gd name="connsiteY112" fmla="*/ 204694 h 209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</a:cxnLst>
                <a:rect l="l" t="t" r="r" b="b"/>
                <a:pathLst>
                  <a:path w="183004" h="209981">
                    <a:moveTo>
                      <a:pt x="116509" y="204694"/>
                    </a:moveTo>
                    <a:cubicBezTo>
                      <a:pt x="120041" y="203369"/>
                      <a:pt x="120483" y="203369"/>
                      <a:pt x="120924" y="199837"/>
                    </a:cubicBezTo>
                    <a:cubicBezTo>
                      <a:pt x="121366" y="196305"/>
                      <a:pt x="127988" y="197188"/>
                      <a:pt x="125339" y="195864"/>
                    </a:cubicBezTo>
                    <a:cubicBezTo>
                      <a:pt x="122690" y="194539"/>
                      <a:pt x="122690" y="193656"/>
                      <a:pt x="122690" y="189241"/>
                    </a:cubicBezTo>
                    <a:cubicBezTo>
                      <a:pt x="122690" y="184826"/>
                      <a:pt x="120483" y="183060"/>
                      <a:pt x="124015" y="181735"/>
                    </a:cubicBezTo>
                    <a:cubicBezTo>
                      <a:pt x="127547" y="180411"/>
                      <a:pt x="125339" y="178203"/>
                      <a:pt x="125339" y="176437"/>
                    </a:cubicBezTo>
                    <a:cubicBezTo>
                      <a:pt x="125339" y="174671"/>
                      <a:pt x="121807" y="171581"/>
                      <a:pt x="120041" y="174671"/>
                    </a:cubicBezTo>
                    <a:cubicBezTo>
                      <a:pt x="118275" y="177762"/>
                      <a:pt x="113860" y="175554"/>
                      <a:pt x="113860" y="174230"/>
                    </a:cubicBezTo>
                    <a:cubicBezTo>
                      <a:pt x="113860" y="172905"/>
                      <a:pt x="112535" y="168490"/>
                      <a:pt x="114743" y="167607"/>
                    </a:cubicBezTo>
                    <a:cubicBezTo>
                      <a:pt x="116951" y="166724"/>
                      <a:pt x="119600" y="162309"/>
                      <a:pt x="120924" y="165400"/>
                    </a:cubicBezTo>
                    <a:cubicBezTo>
                      <a:pt x="122249" y="168490"/>
                      <a:pt x="126664" y="171139"/>
                      <a:pt x="126222" y="167607"/>
                    </a:cubicBezTo>
                    <a:cubicBezTo>
                      <a:pt x="125781" y="164075"/>
                      <a:pt x="132845" y="163634"/>
                      <a:pt x="127988" y="160984"/>
                    </a:cubicBezTo>
                    <a:cubicBezTo>
                      <a:pt x="123132" y="158335"/>
                      <a:pt x="120483" y="158335"/>
                      <a:pt x="120483" y="160101"/>
                    </a:cubicBezTo>
                    <a:cubicBezTo>
                      <a:pt x="120483" y="161867"/>
                      <a:pt x="118717" y="163634"/>
                      <a:pt x="112977" y="160101"/>
                    </a:cubicBezTo>
                    <a:cubicBezTo>
                      <a:pt x="107237" y="156569"/>
                      <a:pt x="102822" y="158777"/>
                      <a:pt x="101498" y="154362"/>
                    </a:cubicBezTo>
                    <a:cubicBezTo>
                      <a:pt x="100173" y="149947"/>
                      <a:pt x="97083" y="151271"/>
                      <a:pt x="101056" y="147298"/>
                    </a:cubicBezTo>
                    <a:cubicBezTo>
                      <a:pt x="105030" y="143324"/>
                      <a:pt x="105471" y="142441"/>
                      <a:pt x="103264" y="138468"/>
                    </a:cubicBezTo>
                    <a:cubicBezTo>
                      <a:pt x="101056" y="134494"/>
                      <a:pt x="101939" y="132286"/>
                      <a:pt x="97083" y="127871"/>
                    </a:cubicBezTo>
                    <a:cubicBezTo>
                      <a:pt x="92226" y="123456"/>
                      <a:pt x="85603" y="116392"/>
                      <a:pt x="83396" y="111536"/>
                    </a:cubicBezTo>
                    <a:cubicBezTo>
                      <a:pt x="81188" y="106679"/>
                      <a:pt x="77215" y="101822"/>
                      <a:pt x="82954" y="100056"/>
                    </a:cubicBezTo>
                    <a:cubicBezTo>
                      <a:pt x="88694" y="98290"/>
                      <a:pt x="101056" y="94758"/>
                      <a:pt x="103705" y="89019"/>
                    </a:cubicBezTo>
                    <a:cubicBezTo>
                      <a:pt x="106354" y="83279"/>
                      <a:pt x="110328" y="78864"/>
                      <a:pt x="113860" y="77539"/>
                    </a:cubicBezTo>
                    <a:cubicBezTo>
                      <a:pt x="117392" y="76215"/>
                      <a:pt x="120041" y="76656"/>
                      <a:pt x="120041" y="79747"/>
                    </a:cubicBezTo>
                    <a:cubicBezTo>
                      <a:pt x="120041" y="82838"/>
                      <a:pt x="115626" y="80189"/>
                      <a:pt x="115626" y="85487"/>
                    </a:cubicBezTo>
                    <a:cubicBezTo>
                      <a:pt x="115626" y="90785"/>
                      <a:pt x="113860" y="95200"/>
                      <a:pt x="117392" y="94317"/>
                    </a:cubicBezTo>
                    <a:cubicBezTo>
                      <a:pt x="120924" y="93434"/>
                      <a:pt x="120924" y="89019"/>
                      <a:pt x="122690" y="92109"/>
                    </a:cubicBezTo>
                    <a:cubicBezTo>
                      <a:pt x="124456" y="95200"/>
                      <a:pt x="125339" y="96083"/>
                      <a:pt x="127105" y="93875"/>
                    </a:cubicBezTo>
                    <a:cubicBezTo>
                      <a:pt x="128871" y="91668"/>
                      <a:pt x="130637" y="89460"/>
                      <a:pt x="131962" y="92551"/>
                    </a:cubicBezTo>
                    <a:cubicBezTo>
                      <a:pt x="133286" y="95641"/>
                      <a:pt x="137260" y="97407"/>
                      <a:pt x="137260" y="92551"/>
                    </a:cubicBezTo>
                    <a:cubicBezTo>
                      <a:pt x="137260" y="87694"/>
                      <a:pt x="136818" y="81513"/>
                      <a:pt x="133728" y="81513"/>
                    </a:cubicBezTo>
                    <a:cubicBezTo>
                      <a:pt x="130637" y="81513"/>
                      <a:pt x="128430" y="81072"/>
                      <a:pt x="129313" y="77981"/>
                    </a:cubicBezTo>
                    <a:cubicBezTo>
                      <a:pt x="130196" y="74890"/>
                      <a:pt x="133286" y="78422"/>
                      <a:pt x="133286" y="72683"/>
                    </a:cubicBezTo>
                    <a:cubicBezTo>
                      <a:pt x="133286" y="66943"/>
                      <a:pt x="133728" y="63853"/>
                      <a:pt x="127547" y="63411"/>
                    </a:cubicBezTo>
                    <a:cubicBezTo>
                      <a:pt x="121366" y="62970"/>
                      <a:pt x="117834" y="62528"/>
                      <a:pt x="116509" y="65619"/>
                    </a:cubicBezTo>
                    <a:cubicBezTo>
                      <a:pt x="115185" y="68709"/>
                      <a:pt x="111211" y="68268"/>
                      <a:pt x="105030" y="68268"/>
                    </a:cubicBezTo>
                    <a:cubicBezTo>
                      <a:pt x="98849" y="68268"/>
                      <a:pt x="95317" y="69151"/>
                      <a:pt x="93551" y="72241"/>
                    </a:cubicBezTo>
                    <a:cubicBezTo>
                      <a:pt x="91785" y="75332"/>
                      <a:pt x="86928" y="77539"/>
                      <a:pt x="84720" y="74007"/>
                    </a:cubicBezTo>
                    <a:cubicBezTo>
                      <a:pt x="82513" y="70475"/>
                      <a:pt x="81630" y="68709"/>
                      <a:pt x="79422" y="70034"/>
                    </a:cubicBezTo>
                    <a:cubicBezTo>
                      <a:pt x="77215" y="71358"/>
                      <a:pt x="75890" y="68709"/>
                      <a:pt x="74124" y="74890"/>
                    </a:cubicBezTo>
                    <a:cubicBezTo>
                      <a:pt x="72358" y="81072"/>
                      <a:pt x="69709" y="79747"/>
                      <a:pt x="68385" y="82838"/>
                    </a:cubicBezTo>
                    <a:cubicBezTo>
                      <a:pt x="67060" y="85928"/>
                      <a:pt x="66619" y="85928"/>
                      <a:pt x="61321" y="85928"/>
                    </a:cubicBezTo>
                    <a:cubicBezTo>
                      <a:pt x="56022" y="85928"/>
                      <a:pt x="52932" y="85928"/>
                      <a:pt x="52490" y="81072"/>
                    </a:cubicBezTo>
                    <a:cubicBezTo>
                      <a:pt x="52049" y="76215"/>
                      <a:pt x="52049" y="71800"/>
                      <a:pt x="45868" y="70034"/>
                    </a:cubicBezTo>
                    <a:cubicBezTo>
                      <a:pt x="39687" y="68268"/>
                      <a:pt x="38362" y="69151"/>
                      <a:pt x="38362" y="63853"/>
                    </a:cubicBezTo>
                    <a:cubicBezTo>
                      <a:pt x="38362" y="58555"/>
                      <a:pt x="35272" y="41777"/>
                      <a:pt x="42336" y="40453"/>
                    </a:cubicBezTo>
                    <a:cubicBezTo>
                      <a:pt x="49400" y="39128"/>
                      <a:pt x="48075" y="32947"/>
                      <a:pt x="50724" y="32947"/>
                    </a:cubicBezTo>
                    <a:cubicBezTo>
                      <a:pt x="53455" y="32613"/>
                      <a:pt x="56104" y="34025"/>
                      <a:pt x="57347" y="36479"/>
                    </a:cubicBezTo>
                    <a:cubicBezTo>
                      <a:pt x="59113" y="39570"/>
                      <a:pt x="62645" y="36038"/>
                      <a:pt x="67943" y="36038"/>
                    </a:cubicBezTo>
                    <a:cubicBezTo>
                      <a:pt x="73241" y="36038"/>
                      <a:pt x="74566" y="37804"/>
                      <a:pt x="75890" y="35596"/>
                    </a:cubicBezTo>
                    <a:cubicBezTo>
                      <a:pt x="77215" y="33389"/>
                      <a:pt x="82071" y="31623"/>
                      <a:pt x="84720" y="34272"/>
                    </a:cubicBezTo>
                    <a:cubicBezTo>
                      <a:pt x="87370" y="36921"/>
                      <a:pt x="90019" y="36921"/>
                      <a:pt x="94875" y="36479"/>
                    </a:cubicBezTo>
                    <a:cubicBezTo>
                      <a:pt x="99732" y="36038"/>
                      <a:pt x="103264" y="35155"/>
                      <a:pt x="109445" y="35596"/>
                    </a:cubicBezTo>
                    <a:cubicBezTo>
                      <a:pt x="115626" y="36038"/>
                      <a:pt x="120041" y="34713"/>
                      <a:pt x="124456" y="37804"/>
                    </a:cubicBezTo>
                    <a:cubicBezTo>
                      <a:pt x="128871" y="40894"/>
                      <a:pt x="130637" y="40894"/>
                      <a:pt x="137701" y="40894"/>
                    </a:cubicBezTo>
                    <a:cubicBezTo>
                      <a:pt x="144766" y="40894"/>
                      <a:pt x="150505" y="44426"/>
                      <a:pt x="153596" y="40894"/>
                    </a:cubicBezTo>
                    <a:cubicBezTo>
                      <a:pt x="156686" y="37362"/>
                      <a:pt x="159335" y="42219"/>
                      <a:pt x="162426" y="35155"/>
                    </a:cubicBezTo>
                    <a:cubicBezTo>
                      <a:pt x="165516" y="28091"/>
                      <a:pt x="167724" y="26766"/>
                      <a:pt x="173464" y="22792"/>
                    </a:cubicBezTo>
                    <a:cubicBezTo>
                      <a:pt x="179203" y="18819"/>
                      <a:pt x="180528" y="14845"/>
                      <a:pt x="182294" y="9989"/>
                    </a:cubicBezTo>
                    <a:cubicBezTo>
                      <a:pt x="184060" y="5132"/>
                      <a:pt x="182294" y="5132"/>
                      <a:pt x="179645" y="2042"/>
                    </a:cubicBezTo>
                    <a:cubicBezTo>
                      <a:pt x="176996" y="-1049"/>
                      <a:pt x="172139" y="-1490"/>
                      <a:pt x="165075" y="6898"/>
                    </a:cubicBezTo>
                    <a:cubicBezTo>
                      <a:pt x="158011" y="15287"/>
                      <a:pt x="156245" y="21909"/>
                      <a:pt x="148739" y="22351"/>
                    </a:cubicBezTo>
                    <a:cubicBezTo>
                      <a:pt x="141234" y="22792"/>
                      <a:pt x="136818" y="23675"/>
                      <a:pt x="135052" y="21026"/>
                    </a:cubicBezTo>
                    <a:cubicBezTo>
                      <a:pt x="133286" y="18377"/>
                      <a:pt x="125339" y="20143"/>
                      <a:pt x="121807" y="20143"/>
                    </a:cubicBezTo>
                    <a:cubicBezTo>
                      <a:pt x="118275" y="20143"/>
                      <a:pt x="119158" y="24117"/>
                      <a:pt x="115185" y="22792"/>
                    </a:cubicBezTo>
                    <a:cubicBezTo>
                      <a:pt x="111211" y="21468"/>
                      <a:pt x="108120" y="19260"/>
                      <a:pt x="105471" y="19260"/>
                    </a:cubicBezTo>
                    <a:cubicBezTo>
                      <a:pt x="102822" y="19260"/>
                      <a:pt x="103264" y="14845"/>
                      <a:pt x="95317" y="15728"/>
                    </a:cubicBezTo>
                    <a:cubicBezTo>
                      <a:pt x="87370" y="16611"/>
                      <a:pt x="78981" y="17936"/>
                      <a:pt x="78539" y="14404"/>
                    </a:cubicBezTo>
                    <a:cubicBezTo>
                      <a:pt x="78098" y="10872"/>
                      <a:pt x="75007" y="13079"/>
                      <a:pt x="71475" y="12638"/>
                    </a:cubicBezTo>
                    <a:cubicBezTo>
                      <a:pt x="67943" y="12196"/>
                      <a:pt x="67060" y="5574"/>
                      <a:pt x="62645" y="7781"/>
                    </a:cubicBezTo>
                    <a:cubicBezTo>
                      <a:pt x="58230" y="9989"/>
                      <a:pt x="57347" y="16170"/>
                      <a:pt x="54698" y="19702"/>
                    </a:cubicBezTo>
                    <a:cubicBezTo>
                      <a:pt x="52049" y="23234"/>
                      <a:pt x="47192" y="23675"/>
                      <a:pt x="42336" y="24117"/>
                    </a:cubicBezTo>
                    <a:cubicBezTo>
                      <a:pt x="37479" y="24558"/>
                      <a:pt x="35713" y="30298"/>
                      <a:pt x="33064" y="36479"/>
                    </a:cubicBezTo>
                    <a:cubicBezTo>
                      <a:pt x="30415" y="42660"/>
                      <a:pt x="24234" y="48400"/>
                      <a:pt x="25558" y="51490"/>
                    </a:cubicBezTo>
                    <a:cubicBezTo>
                      <a:pt x="26883" y="54581"/>
                      <a:pt x="27766" y="51932"/>
                      <a:pt x="27766" y="57230"/>
                    </a:cubicBezTo>
                    <a:cubicBezTo>
                      <a:pt x="27766" y="62528"/>
                      <a:pt x="28649" y="69151"/>
                      <a:pt x="23351" y="73124"/>
                    </a:cubicBezTo>
                    <a:cubicBezTo>
                      <a:pt x="23351" y="73124"/>
                      <a:pt x="14521" y="81955"/>
                      <a:pt x="16287" y="86811"/>
                    </a:cubicBezTo>
                    <a:cubicBezTo>
                      <a:pt x="18053" y="91668"/>
                      <a:pt x="18053" y="95641"/>
                      <a:pt x="15404" y="99615"/>
                    </a:cubicBezTo>
                    <a:cubicBezTo>
                      <a:pt x="12925" y="102939"/>
                      <a:pt x="11536" y="106949"/>
                      <a:pt x="11430" y="111094"/>
                    </a:cubicBezTo>
                    <a:cubicBezTo>
                      <a:pt x="11430" y="115068"/>
                      <a:pt x="10989" y="119041"/>
                      <a:pt x="5691" y="120807"/>
                    </a:cubicBezTo>
                    <a:cubicBezTo>
                      <a:pt x="392" y="122573"/>
                      <a:pt x="-1815" y="126547"/>
                      <a:pt x="1717" y="128754"/>
                    </a:cubicBezTo>
                    <a:cubicBezTo>
                      <a:pt x="5249" y="130962"/>
                      <a:pt x="5691" y="134936"/>
                      <a:pt x="3041" y="138468"/>
                    </a:cubicBezTo>
                    <a:cubicBezTo>
                      <a:pt x="392" y="142000"/>
                      <a:pt x="1275" y="146415"/>
                      <a:pt x="5249" y="147739"/>
                    </a:cubicBezTo>
                    <a:cubicBezTo>
                      <a:pt x="9223" y="149064"/>
                      <a:pt x="9223" y="144207"/>
                      <a:pt x="15404" y="145090"/>
                    </a:cubicBezTo>
                    <a:cubicBezTo>
                      <a:pt x="21585" y="145973"/>
                      <a:pt x="22909" y="146856"/>
                      <a:pt x="22026" y="151271"/>
                    </a:cubicBezTo>
                    <a:cubicBezTo>
                      <a:pt x="21143" y="155686"/>
                      <a:pt x="16728" y="159660"/>
                      <a:pt x="22909" y="162751"/>
                    </a:cubicBezTo>
                    <a:cubicBezTo>
                      <a:pt x="29090" y="165841"/>
                      <a:pt x="26441" y="168490"/>
                      <a:pt x="26000" y="174230"/>
                    </a:cubicBezTo>
                    <a:cubicBezTo>
                      <a:pt x="25558" y="179969"/>
                      <a:pt x="24675" y="181294"/>
                      <a:pt x="20702" y="183943"/>
                    </a:cubicBezTo>
                    <a:cubicBezTo>
                      <a:pt x="16728" y="186592"/>
                      <a:pt x="17611" y="194539"/>
                      <a:pt x="17611" y="198954"/>
                    </a:cubicBezTo>
                    <a:cubicBezTo>
                      <a:pt x="17611" y="203369"/>
                      <a:pt x="22026" y="205135"/>
                      <a:pt x="26883" y="207343"/>
                    </a:cubicBezTo>
                    <a:cubicBezTo>
                      <a:pt x="31740" y="209550"/>
                      <a:pt x="37038" y="211758"/>
                      <a:pt x="38804" y="207784"/>
                    </a:cubicBezTo>
                    <a:cubicBezTo>
                      <a:pt x="39882" y="204761"/>
                      <a:pt x="42663" y="202675"/>
                      <a:pt x="45868" y="202486"/>
                    </a:cubicBezTo>
                    <a:cubicBezTo>
                      <a:pt x="48075" y="202486"/>
                      <a:pt x="50283" y="198954"/>
                      <a:pt x="47634" y="197188"/>
                    </a:cubicBezTo>
                    <a:cubicBezTo>
                      <a:pt x="44985" y="195422"/>
                      <a:pt x="44102" y="194539"/>
                      <a:pt x="44543" y="190124"/>
                    </a:cubicBezTo>
                    <a:cubicBezTo>
                      <a:pt x="44985" y="185709"/>
                      <a:pt x="49841" y="185709"/>
                      <a:pt x="49841" y="179528"/>
                    </a:cubicBezTo>
                    <a:cubicBezTo>
                      <a:pt x="49841" y="173347"/>
                      <a:pt x="50724" y="171581"/>
                      <a:pt x="47192" y="169815"/>
                    </a:cubicBezTo>
                    <a:cubicBezTo>
                      <a:pt x="43660" y="168049"/>
                      <a:pt x="44102" y="167607"/>
                      <a:pt x="44543" y="163634"/>
                    </a:cubicBezTo>
                    <a:cubicBezTo>
                      <a:pt x="44985" y="159660"/>
                      <a:pt x="43660" y="157452"/>
                      <a:pt x="46751" y="157452"/>
                    </a:cubicBezTo>
                    <a:cubicBezTo>
                      <a:pt x="49841" y="157452"/>
                      <a:pt x="49841" y="154362"/>
                      <a:pt x="49841" y="148622"/>
                    </a:cubicBezTo>
                    <a:cubicBezTo>
                      <a:pt x="49841" y="142883"/>
                      <a:pt x="49841" y="141558"/>
                      <a:pt x="47634" y="140234"/>
                    </a:cubicBezTo>
                    <a:cubicBezTo>
                      <a:pt x="45426" y="138909"/>
                      <a:pt x="44543" y="135819"/>
                      <a:pt x="44543" y="133169"/>
                    </a:cubicBezTo>
                    <a:cubicBezTo>
                      <a:pt x="44543" y="130520"/>
                      <a:pt x="43219" y="127430"/>
                      <a:pt x="48075" y="126988"/>
                    </a:cubicBezTo>
                    <a:cubicBezTo>
                      <a:pt x="52932" y="126547"/>
                      <a:pt x="51166" y="121249"/>
                      <a:pt x="56464" y="122573"/>
                    </a:cubicBezTo>
                    <a:cubicBezTo>
                      <a:pt x="61762" y="123898"/>
                      <a:pt x="65294" y="122573"/>
                      <a:pt x="65294" y="129196"/>
                    </a:cubicBezTo>
                    <a:cubicBezTo>
                      <a:pt x="65294" y="135819"/>
                      <a:pt x="67060" y="136702"/>
                      <a:pt x="63087" y="139792"/>
                    </a:cubicBezTo>
                    <a:cubicBezTo>
                      <a:pt x="59113" y="142883"/>
                      <a:pt x="57788" y="146856"/>
                      <a:pt x="63970" y="152154"/>
                    </a:cubicBezTo>
                    <a:cubicBezTo>
                      <a:pt x="70151" y="157452"/>
                      <a:pt x="71475" y="161867"/>
                      <a:pt x="76332" y="162309"/>
                    </a:cubicBezTo>
                    <a:cubicBezTo>
                      <a:pt x="81188" y="162751"/>
                      <a:pt x="80747" y="165841"/>
                      <a:pt x="80747" y="170698"/>
                    </a:cubicBezTo>
                    <a:cubicBezTo>
                      <a:pt x="80747" y="175554"/>
                      <a:pt x="78098" y="184384"/>
                      <a:pt x="85162" y="184384"/>
                    </a:cubicBezTo>
                    <a:cubicBezTo>
                      <a:pt x="92226" y="184384"/>
                      <a:pt x="94434" y="184384"/>
                      <a:pt x="94434" y="179528"/>
                    </a:cubicBezTo>
                    <a:cubicBezTo>
                      <a:pt x="94434" y="174671"/>
                      <a:pt x="97966" y="173347"/>
                      <a:pt x="101056" y="173347"/>
                    </a:cubicBezTo>
                    <a:cubicBezTo>
                      <a:pt x="104147" y="173347"/>
                      <a:pt x="105030" y="180411"/>
                      <a:pt x="104588" y="186592"/>
                    </a:cubicBezTo>
                    <a:cubicBezTo>
                      <a:pt x="104147" y="192773"/>
                      <a:pt x="95317" y="203369"/>
                      <a:pt x="108120" y="207343"/>
                    </a:cubicBezTo>
                    <a:cubicBezTo>
                      <a:pt x="120924" y="211316"/>
                      <a:pt x="112977" y="205983"/>
                      <a:pt x="116509" y="20469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C07B06CA-F2A3-4E46-9695-8D40862027AA}"/>
                  </a:ext>
                </a:extLst>
              </p:cNvPr>
              <p:cNvSpPr/>
              <p:nvPr/>
            </p:nvSpPr>
            <p:spPr>
              <a:xfrm>
                <a:off x="9020601" y="4820506"/>
                <a:ext cx="20012" cy="19847"/>
              </a:xfrm>
              <a:custGeom>
                <a:avLst/>
                <a:gdLst>
                  <a:gd name="connsiteX0" fmla="*/ 5246 w 20012"/>
                  <a:gd name="connsiteY0" fmla="*/ 4051 h 19847"/>
                  <a:gd name="connsiteX1" fmla="*/ 1273 w 20012"/>
                  <a:gd name="connsiteY1" fmla="*/ 9791 h 19847"/>
                  <a:gd name="connsiteX2" fmla="*/ 3039 w 20012"/>
                  <a:gd name="connsiteY2" fmla="*/ 18180 h 19847"/>
                  <a:gd name="connsiteX3" fmla="*/ 14518 w 20012"/>
                  <a:gd name="connsiteY3" fmla="*/ 16855 h 19847"/>
                  <a:gd name="connsiteX4" fmla="*/ 18050 w 20012"/>
                  <a:gd name="connsiteY4" fmla="*/ 10232 h 19847"/>
                  <a:gd name="connsiteX5" fmla="*/ 19374 w 20012"/>
                  <a:gd name="connsiteY5" fmla="*/ 4493 h 19847"/>
                  <a:gd name="connsiteX6" fmla="*/ 5246 w 20012"/>
                  <a:gd name="connsiteY6" fmla="*/ 4051 h 19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12" h="19847">
                    <a:moveTo>
                      <a:pt x="5246" y="4051"/>
                    </a:moveTo>
                    <a:cubicBezTo>
                      <a:pt x="3492" y="5629"/>
                      <a:pt x="2131" y="7594"/>
                      <a:pt x="1273" y="9791"/>
                    </a:cubicBezTo>
                    <a:cubicBezTo>
                      <a:pt x="-52" y="13323"/>
                      <a:pt x="-1376" y="15972"/>
                      <a:pt x="3039" y="18180"/>
                    </a:cubicBezTo>
                    <a:cubicBezTo>
                      <a:pt x="7454" y="20387"/>
                      <a:pt x="13193" y="20829"/>
                      <a:pt x="14518" y="16855"/>
                    </a:cubicBezTo>
                    <a:cubicBezTo>
                      <a:pt x="15842" y="12882"/>
                      <a:pt x="16284" y="11115"/>
                      <a:pt x="18050" y="10232"/>
                    </a:cubicBezTo>
                    <a:cubicBezTo>
                      <a:pt x="19816" y="9349"/>
                      <a:pt x="20699" y="7142"/>
                      <a:pt x="19374" y="4493"/>
                    </a:cubicBezTo>
                    <a:cubicBezTo>
                      <a:pt x="18050" y="1844"/>
                      <a:pt x="9626" y="-3896"/>
                      <a:pt x="5246" y="405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02982409-C5C2-4097-B130-F5D97D6D7406}"/>
                  </a:ext>
                </a:extLst>
              </p:cNvPr>
              <p:cNvSpPr/>
              <p:nvPr/>
            </p:nvSpPr>
            <p:spPr>
              <a:xfrm>
                <a:off x="9042855" y="4827605"/>
                <a:ext cx="30413" cy="18446"/>
              </a:xfrm>
              <a:custGeom>
                <a:avLst/>
                <a:gdLst>
                  <a:gd name="connsiteX0" fmla="*/ 24458 w 30413"/>
                  <a:gd name="connsiteY0" fmla="*/ 4016 h 18446"/>
                  <a:gd name="connsiteX1" fmla="*/ 14304 w 30413"/>
                  <a:gd name="connsiteY1" fmla="*/ 43 h 18446"/>
                  <a:gd name="connsiteX2" fmla="*/ 3707 w 30413"/>
                  <a:gd name="connsiteY2" fmla="*/ 4458 h 18446"/>
                  <a:gd name="connsiteX3" fmla="*/ 175 w 30413"/>
                  <a:gd name="connsiteY3" fmla="*/ 11964 h 18446"/>
                  <a:gd name="connsiteX4" fmla="*/ 6357 w 30413"/>
                  <a:gd name="connsiteY4" fmla="*/ 16379 h 18446"/>
                  <a:gd name="connsiteX5" fmla="*/ 16070 w 30413"/>
                  <a:gd name="connsiteY5" fmla="*/ 17703 h 18446"/>
                  <a:gd name="connsiteX6" fmla="*/ 26224 w 30413"/>
                  <a:gd name="connsiteY6" fmla="*/ 15054 h 18446"/>
                  <a:gd name="connsiteX7" fmla="*/ 29756 w 30413"/>
                  <a:gd name="connsiteY7" fmla="*/ 10639 h 18446"/>
                  <a:gd name="connsiteX8" fmla="*/ 24458 w 30413"/>
                  <a:gd name="connsiteY8" fmla="*/ 4016 h 18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413" h="18446">
                    <a:moveTo>
                      <a:pt x="24458" y="4016"/>
                    </a:moveTo>
                    <a:cubicBezTo>
                      <a:pt x="21809" y="2692"/>
                      <a:pt x="22251" y="-399"/>
                      <a:pt x="14304" y="43"/>
                    </a:cubicBezTo>
                    <a:cubicBezTo>
                      <a:pt x="14304" y="43"/>
                      <a:pt x="5473" y="484"/>
                      <a:pt x="3707" y="4458"/>
                    </a:cubicBezTo>
                    <a:cubicBezTo>
                      <a:pt x="1941" y="8431"/>
                      <a:pt x="-708" y="8873"/>
                      <a:pt x="175" y="11964"/>
                    </a:cubicBezTo>
                    <a:cubicBezTo>
                      <a:pt x="1058" y="15054"/>
                      <a:pt x="3266" y="15054"/>
                      <a:pt x="6357" y="16379"/>
                    </a:cubicBezTo>
                    <a:cubicBezTo>
                      <a:pt x="9447" y="17703"/>
                      <a:pt x="11655" y="19469"/>
                      <a:pt x="16070" y="17703"/>
                    </a:cubicBezTo>
                    <a:cubicBezTo>
                      <a:pt x="20485" y="15937"/>
                      <a:pt x="21809" y="14171"/>
                      <a:pt x="26224" y="15054"/>
                    </a:cubicBezTo>
                    <a:cubicBezTo>
                      <a:pt x="30639" y="15937"/>
                      <a:pt x="31081" y="15496"/>
                      <a:pt x="29756" y="10639"/>
                    </a:cubicBezTo>
                    <a:cubicBezTo>
                      <a:pt x="28432" y="5782"/>
                      <a:pt x="27143" y="5341"/>
                      <a:pt x="24458" y="401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B7569DE1-1FD0-4B7C-BA7D-DA9C04FE64C0}"/>
                  </a:ext>
                </a:extLst>
              </p:cNvPr>
              <p:cNvSpPr/>
              <p:nvPr/>
            </p:nvSpPr>
            <p:spPr>
              <a:xfrm>
                <a:off x="9069030" y="4815217"/>
                <a:ext cx="38549" cy="24695"/>
              </a:xfrm>
              <a:custGeom>
                <a:avLst/>
                <a:gdLst>
                  <a:gd name="connsiteX0" fmla="*/ 37136 w 38549"/>
                  <a:gd name="connsiteY0" fmla="*/ 21703 h 24695"/>
                  <a:gd name="connsiteX1" fmla="*/ 38460 w 38549"/>
                  <a:gd name="connsiteY1" fmla="*/ 15081 h 24695"/>
                  <a:gd name="connsiteX2" fmla="*/ 30072 w 38549"/>
                  <a:gd name="connsiteY2" fmla="*/ 7575 h 24695"/>
                  <a:gd name="connsiteX3" fmla="*/ 15943 w 38549"/>
                  <a:gd name="connsiteY3" fmla="*/ 5367 h 24695"/>
                  <a:gd name="connsiteX4" fmla="*/ 1374 w 38549"/>
                  <a:gd name="connsiteY4" fmla="*/ 3160 h 24695"/>
                  <a:gd name="connsiteX5" fmla="*/ 1374 w 38549"/>
                  <a:gd name="connsiteY5" fmla="*/ 7133 h 24695"/>
                  <a:gd name="connsiteX6" fmla="*/ 7996 w 38549"/>
                  <a:gd name="connsiteY6" fmla="*/ 15081 h 24695"/>
                  <a:gd name="connsiteX7" fmla="*/ 12853 w 38549"/>
                  <a:gd name="connsiteY7" fmla="*/ 22145 h 24695"/>
                  <a:gd name="connsiteX8" fmla="*/ 22566 w 38549"/>
                  <a:gd name="connsiteY8" fmla="*/ 23911 h 24695"/>
                  <a:gd name="connsiteX9" fmla="*/ 31838 w 38549"/>
                  <a:gd name="connsiteY9" fmla="*/ 23911 h 24695"/>
                  <a:gd name="connsiteX10" fmla="*/ 37136 w 38549"/>
                  <a:gd name="connsiteY10" fmla="*/ 21703 h 2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549" h="24695">
                    <a:moveTo>
                      <a:pt x="37136" y="21703"/>
                    </a:moveTo>
                    <a:cubicBezTo>
                      <a:pt x="37577" y="18613"/>
                      <a:pt x="38902" y="19054"/>
                      <a:pt x="38460" y="15081"/>
                    </a:cubicBezTo>
                    <a:cubicBezTo>
                      <a:pt x="38019" y="11107"/>
                      <a:pt x="36253" y="7575"/>
                      <a:pt x="30072" y="7575"/>
                    </a:cubicBezTo>
                    <a:cubicBezTo>
                      <a:pt x="23890" y="7575"/>
                      <a:pt x="21241" y="8900"/>
                      <a:pt x="15943" y="5367"/>
                    </a:cubicBezTo>
                    <a:cubicBezTo>
                      <a:pt x="10645" y="1835"/>
                      <a:pt x="6230" y="-3463"/>
                      <a:pt x="1374" y="3160"/>
                    </a:cubicBezTo>
                    <a:cubicBezTo>
                      <a:pt x="1374" y="3160"/>
                      <a:pt x="-1717" y="3601"/>
                      <a:pt x="1374" y="7133"/>
                    </a:cubicBezTo>
                    <a:cubicBezTo>
                      <a:pt x="4464" y="10666"/>
                      <a:pt x="6230" y="11107"/>
                      <a:pt x="7996" y="15081"/>
                    </a:cubicBezTo>
                    <a:cubicBezTo>
                      <a:pt x="9762" y="19054"/>
                      <a:pt x="9762" y="23469"/>
                      <a:pt x="12853" y="22145"/>
                    </a:cubicBezTo>
                    <a:cubicBezTo>
                      <a:pt x="16182" y="21078"/>
                      <a:pt x="19825" y="21740"/>
                      <a:pt x="22566" y="23911"/>
                    </a:cubicBezTo>
                    <a:cubicBezTo>
                      <a:pt x="24332" y="25677"/>
                      <a:pt x="28306" y="23911"/>
                      <a:pt x="31838" y="23911"/>
                    </a:cubicBezTo>
                    <a:cubicBezTo>
                      <a:pt x="35370" y="23911"/>
                      <a:pt x="36694" y="24794"/>
                      <a:pt x="37136" y="2170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2880400E-447A-4397-A496-EE6E955E2C96}"/>
                  </a:ext>
                </a:extLst>
              </p:cNvPr>
              <p:cNvSpPr/>
              <p:nvPr/>
            </p:nvSpPr>
            <p:spPr>
              <a:xfrm>
                <a:off x="9103994" y="4851158"/>
                <a:ext cx="54256" cy="29912"/>
              </a:xfrm>
              <a:custGeom>
                <a:avLst/>
                <a:gdLst>
                  <a:gd name="connsiteX0" fmla="*/ 52539 w 54256"/>
                  <a:gd name="connsiteY0" fmla="*/ 18874 h 29912"/>
                  <a:gd name="connsiteX1" fmla="*/ 41943 w 54256"/>
                  <a:gd name="connsiteY1" fmla="*/ 9603 h 29912"/>
                  <a:gd name="connsiteX2" fmla="*/ 30906 w 54256"/>
                  <a:gd name="connsiteY2" fmla="*/ 2980 h 29912"/>
                  <a:gd name="connsiteX3" fmla="*/ 18543 w 54256"/>
                  <a:gd name="connsiteY3" fmla="*/ 1656 h 29912"/>
                  <a:gd name="connsiteX4" fmla="*/ 6181 w 54256"/>
                  <a:gd name="connsiteY4" fmla="*/ 1656 h 29912"/>
                  <a:gd name="connsiteX5" fmla="*/ 0 w 54256"/>
                  <a:gd name="connsiteY5" fmla="*/ 6954 h 29912"/>
                  <a:gd name="connsiteX6" fmla="*/ 3532 w 54256"/>
                  <a:gd name="connsiteY6" fmla="*/ 11369 h 29912"/>
                  <a:gd name="connsiteX7" fmla="*/ 11479 w 54256"/>
                  <a:gd name="connsiteY7" fmla="*/ 14901 h 29912"/>
                  <a:gd name="connsiteX8" fmla="*/ 20309 w 54256"/>
                  <a:gd name="connsiteY8" fmla="*/ 17991 h 29912"/>
                  <a:gd name="connsiteX9" fmla="*/ 30464 w 54256"/>
                  <a:gd name="connsiteY9" fmla="*/ 21524 h 29912"/>
                  <a:gd name="connsiteX10" fmla="*/ 40619 w 54256"/>
                  <a:gd name="connsiteY10" fmla="*/ 29912 h 29912"/>
                  <a:gd name="connsiteX11" fmla="*/ 48124 w 54256"/>
                  <a:gd name="connsiteY11" fmla="*/ 25939 h 29912"/>
                  <a:gd name="connsiteX12" fmla="*/ 52539 w 54256"/>
                  <a:gd name="connsiteY12" fmla="*/ 18874 h 29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4256" h="29912">
                    <a:moveTo>
                      <a:pt x="52539" y="18874"/>
                    </a:moveTo>
                    <a:cubicBezTo>
                      <a:pt x="47683" y="16667"/>
                      <a:pt x="48124" y="13576"/>
                      <a:pt x="41943" y="9603"/>
                    </a:cubicBezTo>
                    <a:cubicBezTo>
                      <a:pt x="35762" y="5629"/>
                      <a:pt x="33996" y="7395"/>
                      <a:pt x="30906" y="2980"/>
                    </a:cubicBezTo>
                    <a:cubicBezTo>
                      <a:pt x="27815" y="-1435"/>
                      <a:pt x="24724" y="-110"/>
                      <a:pt x="18543" y="1656"/>
                    </a:cubicBezTo>
                    <a:cubicBezTo>
                      <a:pt x="18543" y="1656"/>
                      <a:pt x="9272" y="-1435"/>
                      <a:pt x="6181" y="1656"/>
                    </a:cubicBezTo>
                    <a:cubicBezTo>
                      <a:pt x="3091" y="4746"/>
                      <a:pt x="0" y="3863"/>
                      <a:pt x="0" y="6954"/>
                    </a:cubicBezTo>
                    <a:cubicBezTo>
                      <a:pt x="0" y="10044"/>
                      <a:pt x="442" y="9161"/>
                      <a:pt x="3532" y="11369"/>
                    </a:cubicBezTo>
                    <a:cubicBezTo>
                      <a:pt x="6623" y="13576"/>
                      <a:pt x="5298" y="14901"/>
                      <a:pt x="11479" y="14901"/>
                    </a:cubicBezTo>
                    <a:cubicBezTo>
                      <a:pt x="17660" y="14901"/>
                      <a:pt x="18102" y="15342"/>
                      <a:pt x="20309" y="17991"/>
                    </a:cubicBezTo>
                    <a:cubicBezTo>
                      <a:pt x="22517" y="20641"/>
                      <a:pt x="26932" y="17991"/>
                      <a:pt x="30464" y="21524"/>
                    </a:cubicBezTo>
                    <a:cubicBezTo>
                      <a:pt x="33996" y="25056"/>
                      <a:pt x="37528" y="29912"/>
                      <a:pt x="40619" y="29912"/>
                    </a:cubicBezTo>
                    <a:cubicBezTo>
                      <a:pt x="43709" y="29912"/>
                      <a:pt x="45475" y="27263"/>
                      <a:pt x="48124" y="25939"/>
                    </a:cubicBezTo>
                    <a:cubicBezTo>
                      <a:pt x="50773" y="24614"/>
                      <a:pt x="57361" y="21082"/>
                      <a:pt x="52539" y="1887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F8793B3C-77FE-4399-A484-913956BDD3F4}"/>
                  </a:ext>
                </a:extLst>
              </p:cNvPr>
              <p:cNvSpPr/>
              <p:nvPr/>
            </p:nvSpPr>
            <p:spPr>
              <a:xfrm>
                <a:off x="9115772" y="4821369"/>
                <a:ext cx="83148" cy="21259"/>
              </a:xfrm>
              <a:custGeom>
                <a:avLst/>
                <a:gdLst>
                  <a:gd name="connsiteX0" fmla="*/ 79138 w 83148"/>
                  <a:gd name="connsiteY0" fmla="*/ 7604 h 21259"/>
                  <a:gd name="connsiteX1" fmla="*/ 72074 w 83148"/>
                  <a:gd name="connsiteY1" fmla="*/ 3189 h 21259"/>
                  <a:gd name="connsiteX2" fmla="*/ 63243 w 83148"/>
                  <a:gd name="connsiteY2" fmla="*/ 8929 h 21259"/>
                  <a:gd name="connsiteX3" fmla="*/ 49557 w 83148"/>
                  <a:gd name="connsiteY3" fmla="*/ 4072 h 21259"/>
                  <a:gd name="connsiteX4" fmla="*/ 39402 w 83148"/>
                  <a:gd name="connsiteY4" fmla="*/ 99 h 21259"/>
                  <a:gd name="connsiteX5" fmla="*/ 16444 w 83148"/>
                  <a:gd name="connsiteY5" fmla="*/ 5838 h 21259"/>
                  <a:gd name="connsiteX6" fmla="*/ 9821 w 83148"/>
                  <a:gd name="connsiteY6" fmla="*/ 8046 h 21259"/>
                  <a:gd name="connsiteX7" fmla="*/ 1874 w 83148"/>
                  <a:gd name="connsiteY7" fmla="*/ 10253 h 21259"/>
                  <a:gd name="connsiteX8" fmla="*/ 15560 w 83148"/>
                  <a:gd name="connsiteY8" fmla="*/ 15993 h 21259"/>
                  <a:gd name="connsiteX9" fmla="*/ 29689 w 83148"/>
                  <a:gd name="connsiteY9" fmla="*/ 20408 h 21259"/>
                  <a:gd name="connsiteX10" fmla="*/ 45583 w 83148"/>
                  <a:gd name="connsiteY10" fmla="*/ 20408 h 21259"/>
                  <a:gd name="connsiteX11" fmla="*/ 68541 w 83148"/>
                  <a:gd name="connsiteY11" fmla="*/ 19525 h 21259"/>
                  <a:gd name="connsiteX12" fmla="*/ 74723 w 83148"/>
                  <a:gd name="connsiteY12" fmla="*/ 16876 h 21259"/>
                  <a:gd name="connsiteX13" fmla="*/ 83111 w 83148"/>
                  <a:gd name="connsiteY13" fmla="*/ 13785 h 21259"/>
                  <a:gd name="connsiteX14" fmla="*/ 79138 w 83148"/>
                  <a:gd name="connsiteY14" fmla="*/ 7604 h 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3148" h="21259">
                    <a:moveTo>
                      <a:pt x="79138" y="7604"/>
                    </a:moveTo>
                    <a:cubicBezTo>
                      <a:pt x="76047" y="8046"/>
                      <a:pt x="76930" y="2748"/>
                      <a:pt x="72074" y="3189"/>
                    </a:cubicBezTo>
                    <a:cubicBezTo>
                      <a:pt x="67217" y="3631"/>
                      <a:pt x="68541" y="9370"/>
                      <a:pt x="63243" y="8929"/>
                    </a:cubicBezTo>
                    <a:cubicBezTo>
                      <a:pt x="57945" y="8487"/>
                      <a:pt x="51764" y="7163"/>
                      <a:pt x="49557" y="4072"/>
                    </a:cubicBezTo>
                    <a:cubicBezTo>
                      <a:pt x="47349" y="982"/>
                      <a:pt x="45583" y="99"/>
                      <a:pt x="39402" y="99"/>
                    </a:cubicBezTo>
                    <a:cubicBezTo>
                      <a:pt x="33221" y="99"/>
                      <a:pt x="18210" y="-1226"/>
                      <a:pt x="16444" y="5838"/>
                    </a:cubicBezTo>
                    <a:cubicBezTo>
                      <a:pt x="16444" y="5838"/>
                      <a:pt x="14677" y="8929"/>
                      <a:pt x="9821" y="8046"/>
                    </a:cubicBezTo>
                    <a:cubicBezTo>
                      <a:pt x="4964" y="7163"/>
                      <a:pt x="-3866" y="4955"/>
                      <a:pt x="1874" y="10253"/>
                    </a:cubicBezTo>
                    <a:cubicBezTo>
                      <a:pt x="7613" y="15551"/>
                      <a:pt x="7613" y="14227"/>
                      <a:pt x="15560" y="15993"/>
                    </a:cubicBezTo>
                    <a:cubicBezTo>
                      <a:pt x="23508" y="17759"/>
                      <a:pt x="23066" y="19525"/>
                      <a:pt x="29689" y="20408"/>
                    </a:cubicBezTo>
                    <a:cubicBezTo>
                      <a:pt x="36311" y="21291"/>
                      <a:pt x="35870" y="18642"/>
                      <a:pt x="45583" y="20408"/>
                    </a:cubicBezTo>
                    <a:cubicBezTo>
                      <a:pt x="55296" y="22174"/>
                      <a:pt x="61036" y="20849"/>
                      <a:pt x="68541" y="19525"/>
                    </a:cubicBezTo>
                    <a:cubicBezTo>
                      <a:pt x="76047" y="18200"/>
                      <a:pt x="69424" y="19083"/>
                      <a:pt x="74723" y="16876"/>
                    </a:cubicBezTo>
                    <a:cubicBezTo>
                      <a:pt x="80021" y="14668"/>
                      <a:pt x="83553" y="16434"/>
                      <a:pt x="83111" y="13785"/>
                    </a:cubicBezTo>
                    <a:cubicBezTo>
                      <a:pt x="82670" y="11136"/>
                      <a:pt x="82228" y="7198"/>
                      <a:pt x="79138" y="760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E4CCF37A-37B5-43B8-AFEE-76822DC04F6E}"/>
                  </a:ext>
                </a:extLst>
              </p:cNvPr>
              <p:cNvSpPr/>
              <p:nvPr/>
            </p:nvSpPr>
            <p:spPr>
              <a:xfrm>
                <a:off x="9203072" y="4814313"/>
                <a:ext cx="49722" cy="18958"/>
              </a:xfrm>
              <a:custGeom>
                <a:avLst/>
                <a:gdLst>
                  <a:gd name="connsiteX0" fmla="*/ 39520 w 49722"/>
                  <a:gd name="connsiteY0" fmla="*/ 11128 h 18958"/>
                  <a:gd name="connsiteX1" fmla="*/ 47026 w 49722"/>
                  <a:gd name="connsiteY1" fmla="*/ 15984 h 18958"/>
                  <a:gd name="connsiteX2" fmla="*/ 49675 w 49722"/>
                  <a:gd name="connsiteY2" fmla="*/ 12452 h 18958"/>
                  <a:gd name="connsiteX3" fmla="*/ 42169 w 49722"/>
                  <a:gd name="connsiteY3" fmla="*/ 7154 h 18958"/>
                  <a:gd name="connsiteX4" fmla="*/ 30690 w 49722"/>
                  <a:gd name="connsiteY4" fmla="*/ 4505 h 18958"/>
                  <a:gd name="connsiteX5" fmla="*/ 19652 w 49722"/>
                  <a:gd name="connsiteY5" fmla="*/ 6713 h 18958"/>
                  <a:gd name="connsiteX6" fmla="*/ 7732 w 49722"/>
                  <a:gd name="connsiteY6" fmla="*/ 2298 h 18958"/>
                  <a:gd name="connsiteX7" fmla="*/ 4200 w 49722"/>
                  <a:gd name="connsiteY7" fmla="*/ 10686 h 18958"/>
                  <a:gd name="connsiteX8" fmla="*/ 3317 w 49722"/>
                  <a:gd name="connsiteY8" fmla="*/ 18633 h 18958"/>
                  <a:gd name="connsiteX9" fmla="*/ 15237 w 49722"/>
                  <a:gd name="connsiteY9" fmla="*/ 15543 h 18958"/>
                  <a:gd name="connsiteX10" fmla="*/ 24509 w 49722"/>
                  <a:gd name="connsiteY10" fmla="*/ 12011 h 18958"/>
                  <a:gd name="connsiteX11" fmla="*/ 31132 w 49722"/>
                  <a:gd name="connsiteY11" fmla="*/ 15101 h 18958"/>
                  <a:gd name="connsiteX12" fmla="*/ 39520 w 49722"/>
                  <a:gd name="connsiteY12" fmla="*/ 11128 h 18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722" h="18958">
                    <a:moveTo>
                      <a:pt x="39520" y="11128"/>
                    </a:moveTo>
                    <a:cubicBezTo>
                      <a:pt x="42169" y="11128"/>
                      <a:pt x="44818" y="15543"/>
                      <a:pt x="47026" y="15984"/>
                    </a:cubicBezTo>
                    <a:cubicBezTo>
                      <a:pt x="49233" y="16426"/>
                      <a:pt x="49233" y="16867"/>
                      <a:pt x="49675" y="12452"/>
                    </a:cubicBezTo>
                    <a:cubicBezTo>
                      <a:pt x="50116" y="8037"/>
                      <a:pt x="47467" y="7154"/>
                      <a:pt x="42169" y="7154"/>
                    </a:cubicBezTo>
                    <a:cubicBezTo>
                      <a:pt x="36871" y="7154"/>
                      <a:pt x="35105" y="4505"/>
                      <a:pt x="30690" y="4505"/>
                    </a:cubicBezTo>
                    <a:cubicBezTo>
                      <a:pt x="26275" y="4505"/>
                      <a:pt x="22743" y="6713"/>
                      <a:pt x="19652" y="6713"/>
                    </a:cubicBezTo>
                    <a:cubicBezTo>
                      <a:pt x="16562" y="6713"/>
                      <a:pt x="15679" y="-4766"/>
                      <a:pt x="7732" y="2298"/>
                    </a:cubicBezTo>
                    <a:cubicBezTo>
                      <a:pt x="7854" y="5479"/>
                      <a:pt x="6561" y="8551"/>
                      <a:pt x="4200" y="10686"/>
                    </a:cubicBezTo>
                    <a:cubicBezTo>
                      <a:pt x="226" y="14218"/>
                      <a:pt x="-2423" y="17750"/>
                      <a:pt x="3317" y="18633"/>
                    </a:cubicBezTo>
                    <a:cubicBezTo>
                      <a:pt x="9056" y="19516"/>
                      <a:pt x="14354" y="18633"/>
                      <a:pt x="15237" y="15543"/>
                    </a:cubicBezTo>
                    <a:cubicBezTo>
                      <a:pt x="16120" y="12452"/>
                      <a:pt x="21860" y="8920"/>
                      <a:pt x="24509" y="12011"/>
                    </a:cubicBezTo>
                    <a:cubicBezTo>
                      <a:pt x="27158" y="15101"/>
                      <a:pt x="28041" y="17309"/>
                      <a:pt x="31132" y="15101"/>
                    </a:cubicBezTo>
                    <a:cubicBezTo>
                      <a:pt x="34222" y="12894"/>
                      <a:pt x="36871" y="11128"/>
                      <a:pt x="39520" y="1112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AC623F0C-D544-46D2-9138-7F39AB941254}"/>
                  </a:ext>
                </a:extLst>
              </p:cNvPr>
              <p:cNvSpPr/>
              <p:nvPr/>
            </p:nvSpPr>
            <p:spPr>
              <a:xfrm>
                <a:off x="9296456" y="4802282"/>
                <a:ext cx="26969" cy="13004"/>
              </a:xfrm>
              <a:custGeom>
                <a:avLst/>
                <a:gdLst>
                  <a:gd name="connsiteX0" fmla="*/ 6181 w 26969"/>
                  <a:gd name="connsiteY0" fmla="*/ 11680 h 13004"/>
                  <a:gd name="connsiteX1" fmla="*/ 19426 w 26969"/>
                  <a:gd name="connsiteY1" fmla="*/ 11238 h 13004"/>
                  <a:gd name="connsiteX2" fmla="*/ 26932 w 26969"/>
                  <a:gd name="connsiteY2" fmla="*/ 6382 h 13004"/>
                  <a:gd name="connsiteX3" fmla="*/ 18985 w 26969"/>
                  <a:gd name="connsiteY3" fmla="*/ 1084 h 13004"/>
                  <a:gd name="connsiteX4" fmla="*/ 4415 w 26969"/>
                  <a:gd name="connsiteY4" fmla="*/ 2850 h 13004"/>
                  <a:gd name="connsiteX5" fmla="*/ 0 w 26969"/>
                  <a:gd name="connsiteY5" fmla="*/ 10355 h 13004"/>
                  <a:gd name="connsiteX6" fmla="*/ 6181 w 26969"/>
                  <a:gd name="connsiteY6" fmla="*/ 11680 h 13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69" h="13004">
                    <a:moveTo>
                      <a:pt x="6181" y="11680"/>
                    </a:moveTo>
                    <a:cubicBezTo>
                      <a:pt x="8830" y="10355"/>
                      <a:pt x="18985" y="15212"/>
                      <a:pt x="19426" y="11238"/>
                    </a:cubicBezTo>
                    <a:cubicBezTo>
                      <a:pt x="19868" y="7265"/>
                      <a:pt x="26490" y="10797"/>
                      <a:pt x="26932" y="6382"/>
                    </a:cubicBezTo>
                    <a:cubicBezTo>
                      <a:pt x="27373" y="1967"/>
                      <a:pt x="23841" y="201"/>
                      <a:pt x="18985" y="1084"/>
                    </a:cubicBezTo>
                    <a:cubicBezTo>
                      <a:pt x="14128" y="1967"/>
                      <a:pt x="14128" y="-2890"/>
                      <a:pt x="4415" y="2850"/>
                    </a:cubicBezTo>
                    <a:cubicBezTo>
                      <a:pt x="4415" y="2850"/>
                      <a:pt x="0" y="6382"/>
                      <a:pt x="0" y="10355"/>
                    </a:cubicBezTo>
                    <a:cubicBezTo>
                      <a:pt x="0" y="14329"/>
                      <a:pt x="3532" y="13004"/>
                      <a:pt x="6181" y="1168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F7E79D74-336F-4D0A-9E9E-7DB1649621A1}"/>
                  </a:ext>
                </a:extLst>
              </p:cNvPr>
              <p:cNvSpPr/>
              <p:nvPr/>
            </p:nvSpPr>
            <p:spPr>
              <a:xfrm>
                <a:off x="9210378" y="4883441"/>
                <a:ext cx="18087" cy="15312"/>
              </a:xfrm>
              <a:custGeom>
                <a:avLst/>
                <a:gdLst>
                  <a:gd name="connsiteX0" fmla="*/ 10580 w 18087"/>
                  <a:gd name="connsiteY0" fmla="*/ 2044 h 15312"/>
                  <a:gd name="connsiteX1" fmla="*/ 2633 w 18087"/>
                  <a:gd name="connsiteY1" fmla="*/ 7784 h 15312"/>
                  <a:gd name="connsiteX2" fmla="*/ 5724 w 18087"/>
                  <a:gd name="connsiteY2" fmla="*/ 15290 h 15312"/>
                  <a:gd name="connsiteX3" fmla="*/ 14112 w 18087"/>
                  <a:gd name="connsiteY3" fmla="*/ 11316 h 15312"/>
                  <a:gd name="connsiteX4" fmla="*/ 17203 w 18087"/>
                  <a:gd name="connsiteY4" fmla="*/ 5135 h 15312"/>
                  <a:gd name="connsiteX5" fmla="*/ 10580 w 18087"/>
                  <a:gd name="connsiteY5" fmla="*/ 2044 h 1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087" h="15312">
                    <a:moveTo>
                      <a:pt x="10580" y="2044"/>
                    </a:moveTo>
                    <a:cubicBezTo>
                      <a:pt x="8711" y="4854"/>
                      <a:pt x="5887" y="6892"/>
                      <a:pt x="2633" y="7784"/>
                    </a:cubicBezTo>
                    <a:cubicBezTo>
                      <a:pt x="-3107" y="9550"/>
                      <a:pt x="1750" y="15731"/>
                      <a:pt x="5724" y="15290"/>
                    </a:cubicBezTo>
                    <a:cubicBezTo>
                      <a:pt x="9697" y="14848"/>
                      <a:pt x="9256" y="10875"/>
                      <a:pt x="14112" y="11316"/>
                    </a:cubicBezTo>
                    <a:cubicBezTo>
                      <a:pt x="18969" y="11758"/>
                      <a:pt x="18527" y="9108"/>
                      <a:pt x="17203" y="5135"/>
                    </a:cubicBezTo>
                    <a:cubicBezTo>
                      <a:pt x="15878" y="1161"/>
                      <a:pt x="13265" y="-2371"/>
                      <a:pt x="10580" y="204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060103E8-62FF-4AB3-AA6C-A1B76077F1F9}"/>
                  </a:ext>
                </a:extLst>
              </p:cNvPr>
              <p:cNvSpPr/>
              <p:nvPr/>
            </p:nvSpPr>
            <p:spPr>
              <a:xfrm>
                <a:off x="9181028" y="4877984"/>
                <a:ext cx="11181" cy="14072"/>
              </a:xfrm>
              <a:custGeom>
                <a:avLst/>
                <a:gdLst>
                  <a:gd name="connsiteX0" fmla="*/ 7700 w 11181"/>
                  <a:gd name="connsiteY0" fmla="*/ 1798 h 14072"/>
                  <a:gd name="connsiteX1" fmla="*/ 636 w 11181"/>
                  <a:gd name="connsiteY1" fmla="*/ 7979 h 14072"/>
                  <a:gd name="connsiteX2" fmla="*/ 5934 w 11181"/>
                  <a:gd name="connsiteY2" fmla="*/ 11953 h 14072"/>
                  <a:gd name="connsiteX3" fmla="*/ 7700 w 11181"/>
                  <a:gd name="connsiteY3" fmla="*/ 1798 h 1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81" h="14072">
                    <a:moveTo>
                      <a:pt x="7700" y="1798"/>
                    </a:moveTo>
                    <a:cubicBezTo>
                      <a:pt x="4709" y="2993"/>
                      <a:pt x="2217" y="5174"/>
                      <a:pt x="636" y="7979"/>
                    </a:cubicBezTo>
                    <a:cubicBezTo>
                      <a:pt x="-1572" y="12394"/>
                      <a:pt x="2402" y="16809"/>
                      <a:pt x="5934" y="11953"/>
                    </a:cubicBezTo>
                    <a:cubicBezTo>
                      <a:pt x="9466" y="7096"/>
                      <a:pt x="14764" y="-4419"/>
                      <a:pt x="7700" y="179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A449F9E2-DF51-484D-9615-6C8958EAF760}"/>
                  </a:ext>
                </a:extLst>
              </p:cNvPr>
              <p:cNvSpPr/>
              <p:nvPr/>
            </p:nvSpPr>
            <p:spPr>
              <a:xfrm>
                <a:off x="9233921" y="4818768"/>
                <a:ext cx="106439" cy="65500"/>
              </a:xfrm>
              <a:custGeom>
                <a:avLst/>
                <a:gdLst>
                  <a:gd name="connsiteX0" fmla="*/ 101829 w 106439"/>
                  <a:gd name="connsiteY0" fmla="*/ 1375 h 65500"/>
                  <a:gd name="connsiteX1" fmla="*/ 83727 w 106439"/>
                  <a:gd name="connsiteY1" fmla="*/ 2699 h 65500"/>
                  <a:gd name="connsiteX2" fmla="*/ 68716 w 106439"/>
                  <a:gd name="connsiteY2" fmla="*/ 5348 h 65500"/>
                  <a:gd name="connsiteX3" fmla="*/ 48407 w 106439"/>
                  <a:gd name="connsiteY3" fmla="*/ 10205 h 65500"/>
                  <a:gd name="connsiteX4" fmla="*/ 32954 w 106439"/>
                  <a:gd name="connsiteY4" fmla="*/ 25658 h 65500"/>
                  <a:gd name="connsiteX5" fmla="*/ 18384 w 106439"/>
                  <a:gd name="connsiteY5" fmla="*/ 31397 h 65500"/>
                  <a:gd name="connsiteX6" fmla="*/ 2048 w 106439"/>
                  <a:gd name="connsiteY6" fmla="*/ 39786 h 65500"/>
                  <a:gd name="connsiteX7" fmla="*/ 282 w 106439"/>
                  <a:gd name="connsiteY7" fmla="*/ 54356 h 65500"/>
                  <a:gd name="connsiteX8" fmla="*/ 6905 w 106439"/>
                  <a:gd name="connsiteY8" fmla="*/ 64952 h 65500"/>
                  <a:gd name="connsiteX9" fmla="*/ 18384 w 106439"/>
                  <a:gd name="connsiteY9" fmla="*/ 57005 h 65500"/>
                  <a:gd name="connsiteX10" fmla="*/ 36486 w 106439"/>
                  <a:gd name="connsiteY10" fmla="*/ 47733 h 65500"/>
                  <a:gd name="connsiteX11" fmla="*/ 54588 w 106439"/>
                  <a:gd name="connsiteY11" fmla="*/ 32280 h 65500"/>
                  <a:gd name="connsiteX12" fmla="*/ 71806 w 106439"/>
                  <a:gd name="connsiteY12" fmla="*/ 26099 h 65500"/>
                  <a:gd name="connsiteX13" fmla="*/ 87701 w 106439"/>
                  <a:gd name="connsiteY13" fmla="*/ 18594 h 65500"/>
                  <a:gd name="connsiteX14" fmla="*/ 104037 w 106439"/>
                  <a:gd name="connsiteY14" fmla="*/ 10646 h 65500"/>
                  <a:gd name="connsiteX15" fmla="*/ 101829 w 106439"/>
                  <a:gd name="connsiteY15" fmla="*/ 1375 h 65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6439" h="65500">
                    <a:moveTo>
                      <a:pt x="101829" y="1375"/>
                    </a:moveTo>
                    <a:cubicBezTo>
                      <a:pt x="95648" y="933"/>
                      <a:pt x="88142" y="-2157"/>
                      <a:pt x="83727" y="2699"/>
                    </a:cubicBezTo>
                    <a:cubicBezTo>
                      <a:pt x="79312" y="7556"/>
                      <a:pt x="77988" y="5790"/>
                      <a:pt x="68716" y="5348"/>
                    </a:cubicBezTo>
                    <a:cubicBezTo>
                      <a:pt x="59444" y="4907"/>
                      <a:pt x="55471" y="3141"/>
                      <a:pt x="48407" y="10205"/>
                    </a:cubicBezTo>
                    <a:cubicBezTo>
                      <a:pt x="41342" y="17269"/>
                      <a:pt x="39135" y="21684"/>
                      <a:pt x="32954" y="25658"/>
                    </a:cubicBezTo>
                    <a:cubicBezTo>
                      <a:pt x="26773" y="29631"/>
                      <a:pt x="25448" y="30073"/>
                      <a:pt x="18384" y="31397"/>
                    </a:cubicBezTo>
                    <a:cubicBezTo>
                      <a:pt x="18384" y="31397"/>
                      <a:pt x="5139" y="33163"/>
                      <a:pt x="2048" y="39786"/>
                    </a:cubicBezTo>
                    <a:cubicBezTo>
                      <a:pt x="-1042" y="46409"/>
                      <a:pt x="282" y="48616"/>
                      <a:pt x="282" y="54356"/>
                    </a:cubicBezTo>
                    <a:cubicBezTo>
                      <a:pt x="282" y="60095"/>
                      <a:pt x="-159" y="67601"/>
                      <a:pt x="6905" y="64952"/>
                    </a:cubicBezTo>
                    <a:cubicBezTo>
                      <a:pt x="13969" y="62303"/>
                      <a:pt x="10878" y="57888"/>
                      <a:pt x="18384" y="57005"/>
                    </a:cubicBezTo>
                    <a:cubicBezTo>
                      <a:pt x="25890" y="56122"/>
                      <a:pt x="32512" y="53473"/>
                      <a:pt x="36486" y="47733"/>
                    </a:cubicBezTo>
                    <a:cubicBezTo>
                      <a:pt x="40459" y="41993"/>
                      <a:pt x="47524" y="34046"/>
                      <a:pt x="54588" y="32280"/>
                    </a:cubicBezTo>
                    <a:cubicBezTo>
                      <a:pt x="61652" y="30514"/>
                      <a:pt x="62093" y="26982"/>
                      <a:pt x="71806" y="26099"/>
                    </a:cubicBezTo>
                    <a:cubicBezTo>
                      <a:pt x="81520" y="25216"/>
                      <a:pt x="78871" y="20801"/>
                      <a:pt x="87701" y="18594"/>
                    </a:cubicBezTo>
                    <a:cubicBezTo>
                      <a:pt x="96531" y="16386"/>
                      <a:pt x="100946" y="15061"/>
                      <a:pt x="104037" y="10646"/>
                    </a:cubicBezTo>
                    <a:cubicBezTo>
                      <a:pt x="107127" y="6231"/>
                      <a:pt x="108045" y="1816"/>
                      <a:pt x="101829" y="137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DE8AAF2E-F043-439F-B624-28F26F826261}"/>
                  </a:ext>
                </a:extLst>
              </p:cNvPr>
              <p:cNvSpPr/>
              <p:nvPr/>
            </p:nvSpPr>
            <p:spPr>
              <a:xfrm>
                <a:off x="9318214" y="4463194"/>
                <a:ext cx="11563" cy="21137"/>
              </a:xfrm>
              <a:custGeom>
                <a:avLst/>
                <a:gdLst>
                  <a:gd name="connsiteX0" fmla="*/ 9147 w 11563"/>
                  <a:gd name="connsiteY0" fmla="*/ 1570 h 21137"/>
                  <a:gd name="connsiteX1" fmla="*/ 4732 w 11563"/>
                  <a:gd name="connsiteY1" fmla="*/ 1570 h 21137"/>
                  <a:gd name="connsiteX2" fmla="*/ 4732 w 11563"/>
                  <a:gd name="connsiteY2" fmla="*/ 6868 h 21137"/>
                  <a:gd name="connsiteX3" fmla="*/ 317 w 11563"/>
                  <a:gd name="connsiteY3" fmla="*/ 16581 h 21137"/>
                  <a:gd name="connsiteX4" fmla="*/ 5174 w 11563"/>
                  <a:gd name="connsiteY4" fmla="*/ 17906 h 21137"/>
                  <a:gd name="connsiteX5" fmla="*/ 9147 w 11563"/>
                  <a:gd name="connsiteY5" fmla="*/ 8634 h 21137"/>
                  <a:gd name="connsiteX6" fmla="*/ 9147 w 11563"/>
                  <a:gd name="connsiteY6" fmla="*/ 1570 h 2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563" h="21137">
                    <a:moveTo>
                      <a:pt x="9147" y="1570"/>
                    </a:moveTo>
                    <a:cubicBezTo>
                      <a:pt x="4732" y="1570"/>
                      <a:pt x="5174" y="-1962"/>
                      <a:pt x="4732" y="1570"/>
                    </a:cubicBezTo>
                    <a:lnTo>
                      <a:pt x="4732" y="6868"/>
                    </a:lnTo>
                    <a:cubicBezTo>
                      <a:pt x="4732" y="9958"/>
                      <a:pt x="-1449" y="11724"/>
                      <a:pt x="317" y="16581"/>
                    </a:cubicBezTo>
                    <a:cubicBezTo>
                      <a:pt x="2083" y="21438"/>
                      <a:pt x="4732" y="23204"/>
                      <a:pt x="5174" y="17906"/>
                    </a:cubicBezTo>
                    <a:cubicBezTo>
                      <a:pt x="5615" y="12608"/>
                      <a:pt x="7381" y="13932"/>
                      <a:pt x="9147" y="8634"/>
                    </a:cubicBezTo>
                    <a:cubicBezTo>
                      <a:pt x="10914" y="3336"/>
                      <a:pt x="13563" y="1570"/>
                      <a:pt x="9147" y="157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CB5BC374-2297-4F43-94E2-606512EF68CE}"/>
                  </a:ext>
                </a:extLst>
              </p:cNvPr>
              <p:cNvSpPr/>
              <p:nvPr/>
            </p:nvSpPr>
            <p:spPr>
              <a:xfrm>
                <a:off x="9341320" y="4526153"/>
                <a:ext cx="42311" cy="85020"/>
              </a:xfrm>
              <a:custGeom>
                <a:avLst/>
                <a:gdLst>
                  <a:gd name="connsiteX0" fmla="*/ 1495 w 42311"/>
                  <a:gd name="connsiteY0" fmla="*/ 25553 h 85020"/>
                  <a:gd name="connsiteX1" fmla="*/ 1495 w 42311"/>
                  <a:gd name="connsiteY1" fmla="*/ 33500 h 85020"/>
                  <a:gd name="connsiteX2" fmla="*/ 4144 w 42311"/>
                  <a:gd name="connsiteY2" fmla="*/ 41889 h 85020"/>
                  <a:gd name="connsiteX3" fmla="*/ 5027 w 42311"/>
                  <a:gd name="connsiteY3" fmla="*/ 51160 h 85020"/>
                  <a:gd name="connsiteX4" fmla="*/ 8117 w 42311"/>
                  <a:gd name="connsiteY4" fmla="*/ 59991 h 85020"/>
                  <a:gd name="connsiteX5" fmla="*/ 11649 w 42311"/>
                  <a:gd name="connsiteY5" fmla="*/ 71911 h 85020"/>
                  <a:gd name="connsiteX6" fmla="*/ 20921 w 42311"/>
                  <a:gd name="connsiteY6" fmla="*/ 84273 h 85020"/>
                  <a:gd name="connsiteX7" fmla="*/ 24012 w 42311"/>
                  <a:gd name="connsiteY7" fmla="*/ 79858 h 85020"/>
                  <a:gd name="connsiteX8" fmla="*/ 16064 w 42311"/>
                  <a:gd name="connsiteY8" fmla="*/ 61757 h 85020"/>
                  <a:gd name="connsiteX9" fmla="*/ 24453 w 42311"/>
                  <a:gd name="connsiteY9" fmla="*/ 51160 h 85020"/>
                  <a:gd name="connsiteX10" fmla="*/ 34166 w 42311"/>
                  <a:gd name="connsiteY10" fmla="*/ 54692 h 85020"/>
                  <a:gd name="connsiteX11" fmla="*/ 41672 w 42311"/>
                  <a:gd name="connsiteY11" fmla="*/ 50719 h 85020"/>
                  <a:gd name="connsiteX12" fmla="*/ 33283 w 42311"/>
                  <a:gd name="connsiteY12" fmla="*/ 44979 h 85020"/>
                  <a:gd name="connsiteX13" fmla="*/ 27985 w 42311"/>
                  <a:gd name="connsiteY13" fmla="*/ 41447 h 85020"/>
                  <a:gd name="connsiteX14" fmla="*/ 32842 w 42311"/>
                  <a:gd name="connsiteY14" fmla="*/ 36591 h 85020"/>
                  <a:gd name="connsiteX15" fmla="*/ 38581 w 42311"/>
                  <a:gd name="connsiteY15" fmla="*/ 29526 h 85020"/>
                  <a:gd name="connsiteX16" fmla="*/ 34166 w 42311"/>
                  <a:gd name="connsiteY16" fmla="*/ 18047 h 85020"/>
                  <a:gd name="connsiteX17" fmla="*/ 26219 w 42311"/>
                  <a:gd name="connsiteY17" fmla="*/ 21579 h 85020"/>
                  <a:gd name="connsiteX18" fmla="*/ 19155 w 42311"/>
                  <a:gd name="connsiteY18" fmla="*/ 29526 h 85020"/>
                  <a:gd name="connsiteX19" fmla="*/ 16947 w 42311"/>
                  <a:gd name="connsiteY19" fmla="*/ 18047 h 85020"/>
                  <a:gd name="connsiteX20" fmla="*/ 9883 w 42311"/>
                  <a:gd name="connsiteY20" fmla="*/ 6568 h 85020"/>
                  <a:gd name="connsiteX21" fmla="*/ 4585 w 42311"/>
                  <a:gd name="connsiteY21" fmla="*/ 16723 h 85020"/>
                  <a:gd name="connsiteX22" fmla="*/ 1495 w 42311"/>
                  <a:gd name="connsiteY22" fmla="*/ 25553 h 85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2311" h="85020">
                    <a:moveTo>
                      <a:pt x="1495" y="25553"/>
                    </a:moveTo>
                    <a:cubicBezTo>
                      <a:pt x="-713" y="27319"/>
                      <a:pt x="-271" y="30851"/>
                      <a:pt x="1495" y="33500"/>
                    </a:cubicBezTo>
                    <a:cubicBezTo>
                      <a:pt x="3412" y="35858"/>
                      <a:pt x="4359" y="38857"/>
                      <a:pt x="4144" y="41889"/>
                    </a:cubicBezTo>
                    <a:cubicBezTo>
                      <a:pt x="4144" y="46304"/>
                      <a:pt x="2378" y="48511"/>
                      <a:pt x="5027" y="51160"/>
                    </a:cubicBezTo>
                    <a:cubicBezTo>
                      <a:pt x="7676" y="53809"/>
                      <a:pt x="9000" y="53809"/>
                      <a:pt x="8117" y="59991"/>
                    </a:cubicBezTo>
                    <a:cubicBezTo>
                      <a:pt x="7234" y="66172"/>
                      <a:pt x="5910" y="67938"/>
                      <a:pt x="11649" y="71911"/>
                    </a:cubicBezTo>
                    <a:cubicBezTo>
                      <a:pt x="17389" y="75885"/>
                      <a:pt x="17389" y="82507"/>
                      <a:pt x="20921" y="84273"/>
                    </a:cubicBezTo>
                    <a:cubicBezTo>
                      <a:pt x="24453" y="86040"/>
                      <a:pt x="26219" y="84715"/>
                      <a:pt x="24012" y="79858"/>
                    </a:cubicBezTo>
                    <a:cubicBezTo>
                      <a:pt x="21804" y="75002"/>
                      <a:pt x="14740" y="69704"/>
                      <a:pt x="16064" y="61757"/>
                    </a:cubicBezTo>
                    <a:cubicBezTo>
                      <a:pt x="17389" y="53809"/>
                      <a:pt x="17830" y="50277"/>
                      <a:pt x="24453" y="51160"/>
                    </a:cubicBezTo>
                    <a:cubicBezTo>
                      <a:pt x="31076" y="52043"/>
                      <a:pt x="30193" y="52043"/>
                      <a:pt x="34166" y="54692"/>
                    </a:cubicBezTo>
                    <a:cubicBezTo>
                      <a:pt x="38140" y="57341"/>
                      <a:pt x="44321" y="55134"/>
                      <a:pt x="41672" y="50719"/>
                    </a:cubicBezTo>
                    <a:cubicBezTo>
                      <a:pt x="39023" y="46304"/>
                      <a:pt x="37257" y="44538"/>
                      <a:pt x="33283" y="44979"/>
                    </a:cubicBezTo>
                    <a:cubicBezTo>
                      <a:pt x="29310" y="45421"/>
                      <a:pt x="27102" y="44979"/>
                      <a:pt x="27985" y="41447"/>
                    </a:cubicBezTo>
                    <a:cubicBezTo>
                      <a:pt x="28868" y="37915"/>
                      <a:pt x="29310" y="37915"/>
                      <a:pt x="32842" y="36591"/>
                    </a:cubicBezTo>
                    <a:cubicBezTo>
                      <a:pt x="36374" y="35266"/>
                      <a:pt x="37698" y="35266"/>
                      <a:pt x="38581" y="29526"/>
                    </a:cubicBezTo>
                    <a:cubicBezTo>
                      <a:pt x="39464" y="23787"/>
                      <a:pt x="39023" y="21138"/>
                      <a:pt x="34166" y="18047"/>
                    </a:cubicBezTo>
                    <a:cubicBezTo>
                      <a:pt x="29310" y="14957"/>
                      <a:pt x="27985" y="17164"/>
                      <a:pt x="26219" y="21579"/>
                    </a:cubicBezTo>
                    <a:cubicBezTo>
                      <a:pt x="24453" y="25994"/>
                      <a:pt x="22687" y="29968"/>
                      <a:pt x="19155" y="29526"/>
                    </a:cubicBezTo>
                    <a:cubicBezTo>
                      <a:pt x="15623" y="29085"/>
                      <a:pt x="16947" y="27760"/>
                      <a:pt x="16947" y="18047"/>
                    </a:cubicBezTo>
                    <a:cubicBezTo>
                      <a:pt x="16947" y="8334"/>
                      <a:pt x="16947" y="-9768"/>
                      <a:pt x="9883" y="6568"/>
                    </a:cubicBezTo>
                    <a:cubicBezTo>
                      <a:pt x="9883" y="6568"/>
                      <a:pt x="4585" y="11866"/>
                      <a:pt x="4585" y="16723"/>
                    </a:cubicBezTo>
                    <a:cubicBezTo>
                      <a:pt x="4585" y="21579"/>
                      <a:pt x="3702" y="23787"/>
                      <a:pt x="1495" y="2555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69F59F8E-F872-47DF-85A0-3780D75BDF14}"/>
                  </a:ext>
                </a:extLst>
              </p:cNvPr>
              <p:cNvSpPr/>
              <p:nvPr/>
            </p:nvSpPr>
            <p:spPr>
              <a:xfrm>
                <a:off x="9364890" y="4510727"/>
                <a:ext cx="12859" cy="21762"/>
              </a:xfrm>
              <a:custGeom>
                <a:avLst/>
                <a:gdLst>
                  <a:gd name="connsiteX0" fmla="*/ 6623 w 12859"/>
                  <a:gd name="connsiteY0" fmla="*/ 3486 h 21762"/>
                  <a:gd name="connsiteX1" fmla="*/ 0 w 12859"/>
                  <a:gd name="connsiteY1" fmla="*/ 14965 h 21762"/>
                  <a:gd name="connsiteX2" fmla="*/ 6623 w 12859"/>
                  <a:gd name="connsiteY2" fmla="*/ 20263 h 21762"/>
                  <a:gd name="connsiteX3" fmla="*/ 12804 w 12859"/>
                  <a:gd name="connsiteY3" fmla="*/ 9667 h 21762"/>
                  <a:gd name="connsiteX4" fmla="*/ 6623 w 12859"/>
                  <a:gd name="connsiteY4" fmla="*/ 3486 h 2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59" h="21762">
                    <a:moveTo>
                      <a:pt x="6623" y="3486"/>
                    </a:moveTo>
                    <a:cubicBezTo>
                      <a:pt x="6623" y="3486"/>
                      <a:pt x="0" y="9225"/>
                      <a:pt x="0" y="14965"/>
                    </a:cubicBezTo>
                    <a:cubicBezTo>
                      <a:pt x="0" y="20705"/>
                      <a:pt x="3532" y="23795"/>
                      <a:pt x="6623" y="20263"/>
                    </a:cubicBezTo>
                    <a:cubicBezTo>
                      <a:pt x="9713" y="16731"/>
                      <a:pt x="12362" y="14524"/>
                      <a:pt x="12804" y="9667"/>
                    </a:cubicBezTo>
                    <a:cubicBezTo>
                      <a:pt x="13245" y="4810"/>
                      <a:pt x="11038" y="-5344"/>
                      <a:pt x="6623" y="348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52463EE9-A4B1-44D3-B752-61F0FDB559EA}"/>
                  </a:ext>
                </a:extLst>
              </p:cNvPr>
              <p:cNvSpPr/>
              <p:nvPr/>
            </p:nvSpPr>
            <p:spPr>
              <a:xfrm>
                <a:off x="9252597" y="4633353"/>
                <a:ext cx="55574" cy="28017"/>
              </a:xfrm>
              <a:custGeom>
                <a:avLst/>
                <a:gdLst>
                  <a:gd name="connsiteX0" fmla="*/ 53130 w 55574"/>
                  <a:gd name="connsiteY0" fmla="*/ 10628 h 28017"/>
                  <a:gd name="connsiteX1" fmla="*/ 50040 w 55574"/>
                  <a:gd name="connsiteY1" fmla="*/ 2681 h 28017"/>
                  <a:gd name="connsiteX2" fmla="*/ 33263 w 55574"/>
                  <a:gd name="connsiteY2" fmla="*/ 5330 h 28017"/>
                  <a:gd name="connsiteX3" fmla="*/ 13836 w 55574"/>
                  <a:gd name="connsiteY3" fmla="*/ 473 h 28017"/>
                  <a:gd name="connsiteX4" fmla="*/ 149 w 55574"/>
                  <a:gd name="connsiteY4" fmla="*/ 3122 h 28017"/>
                  <a:gd name="connsiteX5" fmla="*/ 8097 w 55574"/>
                  <a:gd name="connsiteY5" fmla="*/ 12394 h 28017"/>
                  <a:gd name="connsiteX6" fmla="*/ 19134 w 55574"/>
                  <a:gd name="connsiteY6" fmla="*/ 9304 h 28017"/>
                  <a:gd name="connsiteX7" fmla="*/ 42093 w 55574"/>
                  <a:gd name="connsiteY7" fmla="*/ 11511 h 28017"/>
                  <a:gd name="connsiteX8" fmla="*/ 46508 w 55574"/>
                  <a:gd name="connsiteY8" fmla="*/ 20783 h 28017"/>
                  <a:gd name="connsiteX9" fmla="*/ 48715 w 55574"/>
                  <a:gd name="connsiteY9" fmla="*/ 27847 h 28017"/>
                  <a:gd name="connsiteX10" fmla="*/ 52689 w 55574"/>
                  <a:gd name="connsiteY10" fmla="*/ 22549 h 28017"/>
                  <a:gd name="connsiteX11" fmla="*/ 53130 w 55574"/>
                  <a:gd name="connsiteY11" fmla="*/ 10628 h 28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5574" h="28017">
                    <a:moveTo>
                      <a:pt x="53130" y="10628"/>
                    </a:moveTo>
                    <a:cubicBezTo>
                      <a:pt x="57987" y="8420"/>
                      <a:pt x="54896" y="2681"/>
                      <a:pt x="50040" y="2681"/>
                    </a:cubicBezTo>
                    <a:cubicBezTo>
                      <a:pt x="45183" y="2681"/>
                      <a:pt x="38561" y="6213"/>
                      <a:pt x="33263" y="5330"/>
                    </a:cubicBezTo>
                    <a:cubicBezTo>
                      <a:pt x="27964" y="4447"/>
                      <a:pt x="29730" y="-1734"/>
                      <a:pt x="13836" y="473"/>
                    </a:cubicBezTo>
                    <a:cubicBezTo>
                      <a:pt x="13836" y="473"/>
                      <a:pt x="591" y="-410"/>
                      <a:pt x="149" y="3122"/>
                    </a:cubicBezTo>
                    <a:cubicBezTo>
                      <a:pt x="-292" y="6654"/>
                      <a:pt x="-292" y="11953"/>
                      <a:pt x="8097" y="12394"/>
                    </a:cubicBezTo>
                    <a:cubicBezTo>
                      <a:pt x="16485" y="12836"/>
                      <a:pt x="11629" y="9304"/>
                      <a:pt x="19134" y="9304"/>
                    </a:cubicBezTo>
                    <a:cubicBezTo>
                      <a:pt x="26640" y="9304"/>
                      <a:pt x="40768" y="6654"/>
                      <a:pt x="42093" y="11511"/>
                    </a:cubicBezTo>
                    <a:cubicBezTo>
                      <a:pt x="43417" y="16368"/>
                      <a:pt x="44300" y="20341"/>
                      <a:pt x="46508" y="20783"/>
                    </a:cubicBezTo>
                    <a:cubicBezTo>
                      <a:pt x="48715" y="21224"/>
                      <a:pt x="46508" y="27405"/>
                      <a:pt x="48715" y="27847"/>
                    </a:cubicBezTo>
                    <a:cubicBezTo>
                      <a:pt x="50923" y="28288"/>
                      <a:pt x="52689" y="28288"/>
                      <a:pt x="52689" y="22549"/>
                    </a:cubicBezTo>
                    <a:cubicBezTo>
                      <a:pt x="52689" y="16809"/>
                      <a:pt x="48274" y="12836"/>
                      <a:pt x="53130" y="1062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E324A15D-6FA5-49E1-8DD6-CA149BE31404}"/>
                  </a:ext>
                </a:extLst>
              </p:cNvPr>
              <p:cNvSpPr/>
              <p:nvPr/>
            </p:nvSpPr>
            <p:spPr>
              <a:xfrm>
                <a:off x="9302961" y="4673437"/>
                <a:ext cx="32461" cy="25732"/>
              </a:xfrm>
              <a:custGeom>
                <a:avLst/>
                <a:gdLst>
                  <a:gd name="connsiteX0" fmla="*/ 12515 w 32461"/>
                  <a:gd name="connsiteY0" fmla="*/ 125 h 25732"/>
                  <a:gd name="connsiteX1" fmla="*/ 153 w 32461"/>
                  <a:gd name="connsiteY1" fmla="*/ 6306 h 25732"/>
                  <a:gd name="connsiteX2" fmla="*/ 6334 w 32461"/>
                  <a:gd name="connsiteY2" fmla="*/ 16019 h 25732"/>
                  <a:gd name="connsiteX3" fmla="*/ 16930 w 32461"/>
                  <a:gd name="connsiteY3" fmla="*/ 25732 h 25732"/>
                  <a:gd name="connsiteX4" fmla="*/ 25319 w 32461"/>
                  <a:gd name="connsiteY4" fmla="*/ 19993 h 25732"/>
                  <a:gd name="connsiteX5" fmla="*/ 32383 w 32461"/>
                  <a:gd name="connsiteY5" fmla="*/ 13370 h 25732"/>
                  <a:gd name="connsiteX6" fmla="*/ 25760 w 32461"/>
                  <a:gd name="connsiteY6" fmla="*/ 4098 h 25732"/>
                  <a:gd name="connsiteX7" fmla="*/ 12515 w 32461"/>
                  <a:gd name="connsiteY7" fmla="*/ 125 h 2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461" h="25732">
                    <a:moveTo>
                      <a:pt x="12515" y="125"/>
                    </a:moveTo>
                    <a:cubicBezTo>
                      <a:pt x="12515" y="125"/>
                      <a:pt x="-1613" y="566"/>
                      <a:pt x="153" y="6306"/>
                    </a:cubicBezTo>
                    <a:cubicBezTo>
                      <a:pt x="1919" y="12045"/>
                      <a:pt x="2360" y="10721"/>
                      <a:pt x="6334" y="16019"/>
                    </a:cubicBezTo>
                    <a:cubicBezTo>
                      <a:pt x="10307" y="21317"/>
                      <a:pt x="13398" y="25732"/>
                      <a:pt x="16930" y="25732"/>
                    </a:cubicBezTo>
                    <a:cubicBezTo>
                      <a:pt x="20462" y="25732"/>
                      <a:pt x="20904" y="21317"/>
                      <a:pt x="25319" y="19993"/>
                    </a:cubicBezTo>
                    <a:cubicBezTo>
                      <a:pt x="29734" y="18668"/>
                      <a:pt x="31941" y="18226"/>
                      <a:pt x="32383" y="13370"/>
                    </a:cubicBezTo>
                    <a:cubicBezTo>
                      <a:pt x="32824" y="8513"/>
                      <a:pt x="31500" y="8072"/>
                      <a:pt x="25760" y="4098"/>
                    </a:cubicBezTo>
                    <a:cubicBezTo>
                      <a:pt x="20021" y="125"/>
                      <a:pt x="24877" y="-282"/>
                      <a:pt x="12515" y="12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2E28BACF-9717-4FEB-8B19-80EA68F32971}"/>
                  </a:ext>
                </a:extLst>
              </p:cNvPr>
              <p:cNvSpPr/>
              <p:nvPr/>
            </p:nvSpPr>
            <p:spPr>
              <a:xfrm>
                <a:off x="9338435" y="4624842"/>
                <a:ext cx="22958" cy="13335"/>
              </a:xfrm>
              <a:custGeom>
                <a:avLst/>
                <a:gdLst>
                  <a:gd name="connsiteX0" fmla="*/ 22958 w 22958"/>
                  <a:gd name="connsiteY0" fmla="*/ 8543 h 13335"/>
                  <a:gd name="connsiteX1" fmla="*/ 17660 w 22958"/>
                  <a:gd name="connsiteY1" fmla="*/ 4128 h 13335"/>
                  <a:gd name="connsiteX2" fmla="*/ 8389 w 22958"/>
                  <a:gd name="connsiteY2" fmla="*/ 1037 h 13335"/>
                  <a:gd name="connsiteX3" fmla="*/ 0 w 22958"/>
                  <a:gd name="connsiteY3" fmla="*/ 5894 h 13335"/>
                  <a:gd name="connsiteX4" fmla="*/ 7947 w 22958"/>
                  <a:gd name="connsiteY4" fmla="*/ 11192 h 13335"/>
                  <a:gd name="connsiteX5" fmla="*/ 15894 w 22958"/>
                  <a:gd name="connsiteY5" fmla="*/ 10750 h 13335"/>
                  <a:gd name="connsiteX6" fmla="*/ 22958 w 22958"/>
                  <a:gd name="connsiteY6" fmla="*/ 8543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58" h="13335">
                    <a:moveTo>
                      <a:pt x="22958" y="8543"/>
                    </a:moveTo>
                    <a:cubicBezTo>
                      <a:pt x="22958" y="4569"/>
                      <a:pt x="19868" y="4128"/>
                      <a:pt x="17660" y="4128"/>
                    </a:cubicBezTo>
                    <a:cubicBezTo>
                      <a:pt x="15453" y="4128"/>
                      <a:pt x="14570" y="-2495"/>
                      <a:pt x="8389" y="1037"/>
                    </a:cubicBezTo>
                    <a:cubicBezTo>
                      <a:pt x="8389" y="1037"/>
                      <a:pt x="0" y="3245"/>
                      <a:pt x="0" y="5894"/>
                    </a:cubicBezTo>
                    <a:cubicBezTo>
                      <a:pt x="0" y="8543"/>
                      <a:pt x="4857" y="7660"/>
                      <a:pt x="7947" y="11192"/>
                    </a:cubicBezTo>
                    <a:cubicBezTo>
                      <a:pt x="11038" y="14724"/>
                      <a:pt x="13687" y="13399"/>
                      <a:pt x="15894" y="10750"/>
                    </a:cubicBezTo>
                    <a:cubicBezTo>
                      <a:pt x="18102" y="8101"/>
                      <a:pt x="22958" y="12516"/>
                      <a:pt x="22958" y="854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23C4DDE6-FC67-48E6-B73F-82B283D8054C}"/>
                  </a:ext>
                </a:extLst>
              </p:cNvPr>
              <p:cNvSpPr/>
              <p:nvPr/>
            </p:nvSpPr>
            <p:spPr>
              <a:xfrm>
                <a:off x="9332128" y="4595892"/>
                <a:ext cx="20105" cy="14881"/>
              </a:xfrm>
              <a:custGeom>
                <a:avLst/>
                <a:gdLst>
                  <a:gd name="connsiteX0" fmla="*/ 2298 w 20105"/>
                  <a:gd name="connsiteY0" fmla="*/ 6623 h 14881"/>
                  <a:gd name="connsiteX1" fmla="*/ 12894 w 20105"/>
                  <a:gd name="connsiteY1" fmla="*/ 14128 h 14881"/>
                  <a:gd name="connsiteX2" fmla="*/ 19516 w 20105"/>
                  <a:gd name="connsiteY2" fmla="*/ 10596 h 14881"/>
                  <a:gd name="connsiteX3" fmla="*/ 6713 w 20105"/>
                  <a:gd name="connsiteY3" fmla="*/ 0 h 14881"/>
                  <a:gd name="connsiteX4" fmla="*/ 2298 w 20105"/>
                  <a:gd name="connsiteY4" fmla="*/ 6623 h 1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05" h="14881">
                    <a:moveTo>
                      <a:pt x="2298" y="6623"/>
                    </a:moveTo>
                    <a:cubicBezTo>
                      <a:pt x="9362" y="12362"/>
                      <a:pt x="6713" y="12804"/>
                      <a:pt x="12894" y="14128"/>
                    </a:cubicBezTo>
                    <a:cubicBezTo>
                      <a:pt x="19075" y="15453"/>
                      <a:pt x="21283" y="15453"/>
                      <a:pt x="19516" y="10596"/>
                    </a:cubicBezTo>
                    <a:cubicBezTo>
                      <a:pt x="17805" y="4786"/>
                      <a:pt x="12740" y="595"/>
                      <a:pt x="6713" y="0"/>
                    </a:cubicBezTo>
                    <a:cubicBezTo>
                      <a:pt x="6713" y="0"/>
                      <a:pt x="-4766" y="848"/>
                      <a:pt x="2298" y="662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C1B96BCE-0F51-40C6-A351-9379A49A0E33}"/>
                  </a:ext>
                </a:extLst>
              </p:cNvPr>
              <p:cNvSpPr/>
              <p:nvPr/>
            </p:nvSpPr>
            <p:spPr>
              <a:xfrm>
                <a:off x="9354417" y="4664541"/>
                <a:ext cx="85377" cy="34186"/>
              </a:xfrm>
              <a:custGeom>
                <a:avLst/>
                <a:gdLst>
                  <a:gd name="connsiteX0" fmla="*/ 83321 w 85377"/>
                  <a:gd name="connsiteY0" fmla="*/ 20058 h 34186"/>
                  <a:gd name="connsiteX1" fmla="*/ 72284 w 85377"/>
                  <a:gd name="connsiteY1" fmla="*/ 8137 h 34186"/>
                  <a:gd name="connsiteX2" fmla="*/ 55506 w 85377"/>
                  <a:gd name="connsiteY2" fmla="*/ 5047 h 34186"/>
                  <a:gd name="connsiteX3" fmla="*/ 42261 w 85377"/>
                  <a:gd name="connsiteY3" fmla="*/ 632 h 34186"/>
                  <a:gd name="connsiteX4" fmla="*/ 28133 w 85377"/>
                  <a:gd name="connsiteY4" fmla="*/ 3722 h 34186"/>
                  <a:gd name="connsiteX5" fmla="*/ 19303 w 85377"/>
                  <a:gd name="connsiteY5" fmla="*/ 3722 h 34186"/>
                  <a:gd name="connsiteX6" fmla="*/ 6499 w 85377"/>
                  <a:gd name="connsiteY6" fmla="*/ 5930 h 34186"/>
                  <a:gd name="connsiteX7" fmla="*/ 759 w 85377"/>
                  <a:gd name="connsiteY7" fmla="*/ 21383 h 34186"/>
                  <a:gd name="connsiteX8" fmla="*/ 5174 w 85377"/>
                  <a:gd name="connsiteY8" fmla="*/ 28888 h 34186"/>
                  <a:gd name="connsiteX9" fmla="*/ 11356 w 85377"/>
                  <a:gd name="connsiteY9" fmla="*/ 27564 h 34186"/>
                  <a:gd name="connsiteX10" fmla="*/ 6499 w 85377"/>
                  <a:gd name="connsiteY10" fmla="*/ 21824 h 34186"/>
                  <a:gd name="connsiteX11" fmla="*/ 10031 w 85377"/>
                  <a:gd name="connsiteY11" fmla="*/ 15202 h 34186"/>
                  <a:gd name="connsiteX12" fmla="*/ 14446 w 85377"/>
                  <a:gd name="connsiteY12" fmla="*/ 20941 h 34186"/>
                  <a:gd name="connsiteX13" fmla="*/ 24159 w 85377"/>
                  <a:gd name="connsiteY13" fmla="*/ 22266 h 34186"/>
                  <a:gd name="connsiteX14" fmla="*/ 27691 w 85377"/>
                  <a:gd name="connsiteY14" fmla="*/ 19617 h 34186"/>
                  <a:gd name="connsiteX15" fmla="*/ 33431 w 85377"/>
                  <a:gd name="connsiteY15" fmla="*/ 21383 h 34186"/>
                  <a:gd name="connsiteX16" fmla="*/ 41820 w 85377"/>
                  <a:gd name="connsiteY16" fmla="*/ 23590 h 34186"/>
                  <a:gd name="connsiteX17" fmla="*/ 46676 w 85377"/>
                  <a:gd name="connsiteY17" fmla="*/ 21824 h 34186"/>
                  <a:gd name="connsiteX18" fmla="*/ 53740 w 85377"/>
                  <a:gd name="connsiteY18" fmla="*/ 19617 h 34186"/>
                  <a:gd name="connsiteX19" fmla="*/ 60363 w 85377"/>
                  <a:gd name="connsiteY19" fmla="*/ 24032 h 34186"/>
                  <a:gd name="connsiteX20" fmla="*/ 68310 w 85377"/>
                  <a:gd name="connsiteY20" fmla="*/ 27564 h 34186"/>
                  <a:gd name="connsiteX21" fmla="*/ 74491 w 85377"/>
                  <a:gd name="connsiteY21" fmla="*/ 29771 h 34186"/>
                  <a:gd name="connsiteX22" fmla="*/ 81997 w 85377"/>
                  <a:gd name="connsiteY22" fmla="*/ 34186 h 34186"/>
                  <a:gd name="connsiteX23" fmla="*/ 84646 w 85377"/>
                  <a:gd name="connsiteY23" fmla="*/ 27564 h 34186"/>
                  <a:gd name="connsiteX24" fmla="*/ 83321 w 85377"/>
                  <a:gd name="connsiteY24" fmla="*/ 20058 h 34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5377" h="34186">
                    <a:moveTo>
                      <a:pt x="83321" y="20058"/>
                    </a:moveTo>
                    <a:cubicBezTo>
                      <a:pt x="79348" y="16968"/>
                      <a:pt x="81114" y="8137"/>
                      <a:pt x="72284" y="8137"/>
                    </a:cubicBezTo>
                    <a:cubicBezTo>
                      <a:pt x="63454" y="8137"/>
                      <a:pt x="61687" y="10345"/>
                      <a:pt x="55506" y="5047"/>
                    </a:cubicBezTo>
                    <a:cubicBezTo>
                      <a:pt x="49325" y="-251"/>
                      <a:pt x="44910" y="-693"/>
                      <a:pt x="42261" y="632"/>
                    </a:cubicBezTo>
                    <a:cubicBezTo>
                      <a:pt x="37892" y="2848"/>
                      <a:pt x="33028" y="3911"/>
                      <a:pt x="28133" y="3722"/>
                    </a:cubicBezTo>
                    <a:lnTo>
                      <a:pt x="19303" y="3722"/>
                    </a:lnTo>
                    <a:cubicBezTo>
                      <a:pt x="19303" y="3722"/>
                      <a:pt x="10031" y="3281"/>
                      <a:pt x="6499" y="5930"/>
                    </a:cubicBezTo>
                    <a:cubicBezTo>
                      <a:pt x="2967" y="8579"/>
                      <a:pt x="-1890" y="12553"/>
                      <a:pt x="759" y="21383"/>
                    </a:cubicBezTo>
                    <a:cubicBezTo>
                      <a:pt x="3408" y="30213"/>
                      <a:pt x="2525" y="26681"/>
                      <a:pt x="5174" y="28888"/>
                    </a:cubicBezTo>
                    <a:cubicBezTo>
                      <a:pt x="7824" y="31096"/>
                      <a:pt x="11356" y="33303"/>
                      <a:pt x="11356" y="27564"/>
                    </a:cubicBezTo>
                    <a:cubicBezTo>
                      <a:pt x="11356" y="21824"/>
                      <a:pt x="6499" y="27122"/>
                      <a:pt x="6499" y="21824"/>
                    </a:cubicBezTo>
                    <a:cubicBezTo>
                      <a:pt x="6499" y="16526"/>
                      <a:pt x="7382" y="14760"/>
                      <a:pt x="10031" y="15202"/>
                    </a:cubicBezTo>
                    <a:cubicBezTo>
                      <a:pt x="12680" y="15643"/>
                      <a:pt x="11797" y="20500"/>
                      <a:pt x="14446" y="20941"/>
                    </a:cubicBezTo>
                    <a:cubicBezTo>
                      <a:pt x="17095" y="21383"/>
                      <a:pt x="22835" y="24473"/>
                      <a:pt x="24159" y="22266"/>
                    </a:cubicBezTo>
                    <a:cubicBezTo>
                      <a:pt x="25484" y="20058"/>
                      <a:pt x="25042" y="19617"/>
                      <a:pt x="27691" y="19617"/>
                    </a:cubicBezTo>
                    <a:cubicBezTo>
                      <a:pt x="30340" y="19617"/>
                      <a:pt x="32106" y="19175"/>
                      <a:pt x="33431" y="21383"/>
                    </a:cubicBezTo>
                    <a:cubicBezTo>
                      <a:pt x="34756" y="23590"/>
                      <a:pt x="38288" y="23590"/>
                      <a:pt x="41820" y="23590"/>
                    </a:cubicBezTo>
                    <a:cubicBezTo>
                      <a:pt x="45352" y="23590"/>
                      <a:pt x="46235" y="25356"/>
                      <a:pt x="46676" y="21824"/>
                    </a:cubicBezTo>
                    <a:cubicBezTo>
                      <a:pt x="47118" y="18292"/>
                      <a:pt x="48884" y="18734"/>
                      <a:pt x="53740" y="19617"/>
                    </a:cubicBezTo>
                    <a:cubicBezTo>
                      <a:pt x="58597" y="20500"/>
                      <a:pt x="55065" y="24032"/>
                      <a:pt x="60363" y="24032"/>
                    </a:cubicBezTo>
                    <a:cubicBezTo>
                      <a:pt x="65661" y="24032"/>
                      <a:pt x="63895" y="27564"/>
                      <a:pt x="68310" y="27564"/>
                    </a:cubicBezTo>
                    <a:cubicBezTo>
                      <a:pt x="72725" y="27564"/>
                      <a:pt x="72284" y="25798"/>
                      <a:pt x="74491" y="29771"/>
                    </a:cubicBezTo>
                    <a:cubicBezTo>
                      <a:pt x="76699" y="33745"/>
                      <a:pt x="78023" y="34186"/>
                      <a:pt x="81997" y="34186"/>
                    </a:cubicBezTo>
                    <a:cubicBezTo>
                      <a:pt x="85970" y="34186"/>
                      <a:pt x="85087" y="31979"/>
                      <a:pt x="84646" y="27564"/>
                    </a:cubicBezTo>
                    <a:cubicBezTo>
                      <a:pt x="84204" y="23149"/>
                      <a:pt x="87295" y="23149"/>
                      <a:pt x="83321" y="2005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D6324252-DFE9-439D-B61C-E3113B560F83}"/>
                  </a:ext>
                </a:extLst>
              </p:cNvPr>
              <p:cNvSpPr/>
              <p:nvPr/>
            </p:nvSpPr>
            <p:spPr>
              <a:xfrm>
                <a:off x="9408608" y="4635596"/>
                <a:ext cx="20771" cy="11977"/>
              </a:xfrm>
              <a:custGeom>
                <a:avLst/>
                <a:gdLst>
                  <a:gd name="connsiteX0" fmla="*/ 1315 w 20771"/>
                  <a:gd name="connsiteY0" fmla="*/ 10592 h 11977"/>
                  <a:gd name="connsiteX1" fmla="*/ 11029 w 20771"/>
                  <a:gd name="connsiteY1" fmla="*/ 11034 h 11977"/>
                  <a:gd name="connsiteX2" fmla="*/ 19859 w 20771"/>
                  <a:gd name="connsiteY2" fmla="*/ 7943 h 11977"/>
                  <a:gd name="connsiteX3" fmla="*/ 14561 w 20771"/>
                  <a:gd name="connsiteY3" fmla="*/ 2204 h 11977"/>
                  <a:gd name="connsiteX4" fmla="*/ 6614 w 20771"/>
                  <a:gd name="connsiteY4" fmla="*/ 1762 h 11977"/>
                  <a:gd name="connsiteX5" fmla="*/ 1315 w 20771"/>
                  <a:gd name="connsiteY5" fmla="*/ 10592 h 11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771" h="11977">
                    <a:moveTo>
                      <a:pt x="1315" y="10592"/>
                    </a:moveTo>
                    <a:cubicBezTo>
                      <a:pt x="6172" y="12800"/>
                      <a:pt x="6614" y="11917"/>
                      <a:pt x="11029" y="11034"/>
                    </a:cubicBezTo>
                    <a:cubicBezTo>
                      <a:pt x="15444" y="10151"/>
                      <a:pt x="17210" y="11034"/>
                      <a:pt x="19859" y="7943"/>
                    </a:cubicBezTo>
                    <a:cubicBezTo>
                      <a:pt x="22508" y="4853"/>
                      <a:pt x="18976" y="3528"/>
                      <a:pt x="14561" y="2204"/>
                    </a:cubicBezTo>
                    <a:cubicBezTo>
                      <a:pt x="10146" y="879"/>
                      <a:pt x="10587" y="-1770"/>
                      <a:pt x="6614" y="1762"/>
                    </a:cubicBezTo>
                    <a:cubicBezTo>
                      <a:pt x="6614" y="1762"/>
                      <a:pt x="-3541" y="8385"/>
                      <a:pt x="1315" y="1059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C4E2FFD0-4CED-4F3D-A77F-9F0A3CF9283B}"/>
                  </a:ext>
                </a:extLst>
              </p:cNvPr>
              <p:cNvSpPr/>
              <p:nvPr/>
            </p:nvSpPr>
            <p:spPr>
              <a:xfrm>
                <a:off x="9423154" y="4588182"/>
                <a:ext cx="28720" cy="14006"/>
              </a:xfrm>
              <a:custGeom>
                <a:avLst/>
                <a:gdLst>
                  <a:gd name="connsiteX0" fmla="*/ 28713 w 28720"/>
                  <a:gd name="connsiteY0" fmla="*/ 6350 h 14006"/>
                  <a:gd name="connsiteX1" fmla="*/ 22974 w 28720"/>
                  <a:gd name="connsiteY1" fmla="*/ 1493 h 14006"/>
                  <a:gd name="connsiteX2" fmla="*/ 8845 w 28720"/>
                  <a:gd name="connsiteY2" fmla="*/ 610 h 14006"/>
                  <a:gd name="connsiteX3" fmla="*/ 15 w 28720"/>
                  <a:gd name="connsiteY3" fmla="*/ 3701 h 14006"/>
                  <a:gd name="connsiteX4" fmla="*/ 4430 w 28720"/>
                  <a:gd name="connsiteY4" fmla="*/ 7674 h 14006"/>
                  <a:gd name="connsiteX5" fmla="*/ 11053 w 28720"/>
                  <a:gd name="connsiteY5" fmla="*/ 10765 h 14006"/>
                  <a:gd name="connsiteX6" fmla="*/ 15910 w 28720"/>
                  <a:gd name="connsiteY6" fmla="*/ 12090 h 14006"/>
                  <a:gd name="connsiteX7" fmla="*/ 23415 w 28720"/>
                  <a:gd name="connsiteY7" fmla="*/ 10765 h 14006"/>
                  <a:gd name="connsiteX8" fmla="*/ 28713 w 28720"/>
                  <a:gd name="connsiteY8" fmla="*/ 6350 h 14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720" h="14006">
                    <a:moveTo>
                      <a:pt x="28713" y="6350"/>
                    </a:moveTo>
                    <a:cubicBezTo>
                      <a:pt x="28713" y="3701"/>
                      <a:pt x="29155" y="610"/>
                      <a:pt x="22974" y="1493"/>
                    </a:cubicBezTo>
                    <a:cubicBezTo>
                      <a:pt x="16793" y="2376"/>
                      <a:pt x="18117" y="1493"/>
                      <a:pt x="8845" y="610"/>
                    </a:cubicBezTo>
                    <a:cubicBezTo>
                      <a:pt x="8845" y="610"/>
                      <a:pt x="-426" y="-2039"/>
                      <a:pt x="15" y="3701"/>
                    </a:cubicBezTo>
                    <a:cubicBezTo>
                      <a:pt x="457" y="9441"/>
                      <a:pt x="457" y="7233"/>
                      <a:pt x="4430" y="7674"/>
                    </a:cubicBezTo>
                    <a:cubicBezTo>
                      <a:pt x="8404" y="8116"/>
                      <a:pt x="8845" y="8557"/>
                      <a:pt x="11053" y="10765"/>
                    </a:cubicBezTo>
                    <a:cubicBezTo>
                      <a:pt x="13261" y="12973"/>
                      <a:pt x="14585" y="16063"/>
                      <a:pt x="15910" y="12090"/>
                    </a:cubicBezTo>
                    <a:cubicBezTo>
                      <a:pt x="17234" y="8116"/>
                      <a:pt x="19883" y="9882"/>
                      <a:pt x="23415" y="10765"/>
                    </a:cubicBezTo>
                    <a:cubicBezTo>
                      <a:pt x="26947" y="11648"/>
                      <a:pt x="28713" y="9034"/>
                      <a:pt x="28713" y="635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6232DF9A-3D80-40E3-9343-447E15981DFC}"/>
                  </a:ext>
                </a:extLst>
              </p:cNvPr>
              <p:cNvSpPr/>
              <p:nvPr/>
            </p:nvSpPr>
            <p:spPr>
              <a:xfrm>
                <a:off x="9555702" y="4627878"/>
                <a:ext cx="52752" cy="17215"/>
              </a:xfrm>
              <a:custGeom>
                <a:avLst/>
                <a:gdLst>
                  <a:gd name="connsiteX0" fmla="*/ 49810 w 52752"/>
                  <a:gd name="connsiteY0" fmla="*/ 8598 h 17215"/>
                  <a:gd name="connsiteX1" fmla="*/ 37006 w 52752"/>
                  <a:gd name="connsiteY1" fmla="*/ 7273 h 17215"/>
                  <a:gd name="connsiteX2" fmla="*/ 27293 w 52752"/>
                  <a:gd name="connsiteY2" fmla="*/ 4183 h 17215"/>
                  <a:gd name="connsiteX3" fmla="*/ 15814 w 52752"/>
                  <a:gd name="connsiteY3" fmla="*/ 2858 h 17215"/>
                  <a:gd name="connsiteX4" fmla="*/ 3893 w 52752"/>
                  <a:gd name="connsiteY4" fmla="*/ 209 h 17215"/>
                  <a:gd name="connsiteX5" fmla="*/ 3451 w 52752"/>
                  <a:gd name="connsiteY5" fmla="*/ 5066 h 17215"/>
                  <a:gd name="connsiteX6" fmla="*/ 13606 w 52752"/>
                  <a:gd name="connsiteY6" fmla="*/ 6832 h 17215"/>
                  <a:gd name="connsiteX7" fmla="*/ 24202 w 52752"/>
                  <a:gd name="connsiteY7" fmla="*/ 12130 h 17215"/>
                  <a:gd name="connsiteX8" fmla="*/ 36123 w 52752"/>
                  <a:gd name="connsiteY8" fmla="*/ 15220 h 17215"/>
                  <a:gd name="connsiteX9" fmla="*/ 49368 w 52752"/>
                  <a:gd name="connsiteY9" fmla="*/ 15662 h 17215"/>
                  <a:gd name="connsiteX10" fmla="*/ 49810 w 52752"/>
                  <a:gd name="connsiteY10" fmla="*/ 8598 h 17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752" h="17215">
                    <a:moveTo>
                      <a:pt x="49810" y="8598"/>
                    </a:moveTo>
                    <a:cubicBezTo>
                      <a:pt x="43187" y="7273"/>
                      <a:pt x="40538" y="9922"/>
                      <a:pt x="37006" y="7273"/>
                    </a:cubicBezTo>
                    <a:cubicBezTo>
                      <a:pt x="33474" y="4624"/>
                      <a:pt x="37006" y="4183"/>
                      <a:pt x="27293" y="4183"/>
                    </a:cubicBezTo>
                    <a:cubicBezTo>
                      <a:pt x="27293" y="4183"/>
                      <a:pt x="20229" y="5949"/>
                      <a:pt x="15814" y="2858"/>
                    </a:cubicBezTo>
                    <a:cubicBezTo>
                      <a:pt x="11399" y="-233"/>
                      <a:pt x="8308" y="-233"/>
                      <a:pt x="3893" y="209"/>
                    </a:cubicBezTo>
                    <a:cubicBezTo>
                      <a:pt x="-522" y="650"/>
                      <a:pt x="-1847" y="5066"/>
                      <a:pt x="3451" y="5066"/>
                    </a:cubicBezTo>
                    <a:cubicBezTo>
                      <a:pt x="8750" y="5066"/>
                      <a:pt x="7425" y="3300"/>
                      <a:pt x="13606" y="6832"/>
                    </a:cubicBezTo>
                    <a:cubicBezTo>
                      <a:pt x="17044" y="8780"/>
                      <a:pt x="20581" y="10549"/>
                      <a:pt x="24202" y="12130"/>
                    </a:cubicBezTo>
                    <a:cubicBezTo>
                      <a:pt x="27892" y="14046"/>
                      <a:pt x="31968" y="15103"/>
                      <a:pt x="36123" y="15220"/>
                    </a:cubicBezTo>
                    <a:cubicBezTo>
                      <a:pt x="41863" y="15662"/>
                      <a:pt x="48927" y="19194"/>
                      <a:pt x="49368" y="15662"/>
                    </a:cubicBezTo>
                    <a:cubicBezTo>
                      <a:pt x="49810" y="12130"/>
                      <a:pt x="56468" y="9958"/>
                      <a:pt x="49810" y="859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905322C9-3E2D-445D-9962-499538D6722D}"/>
                  </a:ext>
                </a:extLst>
              </p:cNvPr>
              <p:cNvSpPr/>
              <p:nvPr/>
            </p:nvSpPr>
            <p:spPr>
              <a:xfrm>
                <a:off x="9566647" y="4607765"/>
                <a:ext cx="24094" cy="16367"/>
              </a:xfrm>
              <a:custGeom>
                <a:avLst/>
                <a:gdLst>
                  <a:gd name="connsiteX0" fmla="*/ 10608 w 24094"/>
                  <a:gd name="connsiteY0" fmla="*/ 11050 h 16367"/>
                  <a:gd name="connsiteX1" fmla="*/ 17672 w 24094"/>
                  <a:gd name="connsiteY1" fmla="*/ 15907 h 16367"/>
                  <a:gd name="connsiteX2" fmla="*/ 23853 w 24094"/>
                  <a:gd name="connsiteY2" fmla="*/ 12374 h 16367"/>
                  <a:gd name="connsiteX3" fmla="*/ 7517 w 24094"/>
                  <a:gd name="connsiteY3" fmla="*/ 12 h 16367"/>
                  <a:gd name="connsiteX4" fmla="*/ 1778 w 24094"/>
                  <a:gd name="connsiteY4" fmla="*/ 3986 h 16367"/>
                  <a:gd name="connsiteX5" fmla="*/ 10608 w 24094"/>
                  <a:gd name="connsiteY5" fmla="*/ 11050 h 1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094" h="16367">
                    <a:moveTo>
                      <a:pt x="10608" y="11050"/>
                    </a:moveTo>
                    <a:cubicBezTo>
                      <a:pt x="12816" y="15465"/>
                      <a:pt x="14582" y="15024"/>
                      <a:pt x="17672" y="15907"/>
                    </a:cubicBezTo>
                    <a:cubicBezTo>
                      <a:pt x="20763" y="16790"/>
                      <a:pt x="25178" y="16790"/>
                      <a:pt x="23853" y="12374"/>
                    </a:cubicBezTo>
                    <a:cubicBezTo>
                      <a:pt x="22529" y="7959"/>
                      <a:pt x="22087" y="3986"/>
                      <a:pt x="7517" y="12"/>
                    </a:cubicBezTo>
                    <a:cubicBezTo>
                      <a:pt x="7517" y="12"/>
                      <a:pt x="-4403" y="-429"/>
                      <a:pt x="1778" y="3986"/>
                    </a:cubicBezTo>
                    <a:cubicBezTo>
                      <a:pt x="7959" y="8401"/>
                      <a:pt x="8436" y="6635"/>
                      <a:pt x="10608" y="1105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74551408-6D45-4CA0-B245-98A6E2733755}"/>
                  </a:ext>
                </a:extLst>
              </p:cNvPr>
              <p:cNvSpPr/>
              <p:nvPr/>
            </p:nvSpPr>
            <p:spPr>
              <a:xfrm>
                <a:off x="9550344" y="4613481"/>
                <a:ext cx="5345" cy="5171"/>
              </a:xfrm>
              <a:custGeom>
                <a:avLst/>
                <a:gdLst>
                  <a:gd name="connsiteX0" fmla="*/ 862 w 5345"/>
                  <a:gd name="connsiteY0" fmla="*/ 36 h 5171"/>
                  <a:gd name="connsiteX1" fmla="*/ 1304 w 5345"/>
                  <a:gd name="connsiteY1" fmla="*/ 3568 h 5171"/>
                  <a:gd name="connsiteX2" fmla="*/ 5277 w 5345"/>
                  <a:gd name="connsiteY2" fmla="*/ 1802 h 5171"/>
                  <a:gd name="connsiteX3" fmla="*/ 862 w 5345"/>
                  <a:gd name="connsiteY3" fmla="*/ 36 h 5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45" h="5171">
                    <a:moveTo>
                      <a:pt x="862" y="36"/>
                    </a:moveTo>
                    <a:cubicBezTo>
                      <a:pt x="862" y="36"/>
                      <a:pt x="-1345" y="36"/>
                      <a:pt x="1304" y="3568"/>
                    </a:cubicBezTo>
                    <a:cubicBezTo>
                      <a:pt x="3953" y="7100"/>
                      <a:pt x="5719" y="4010"/>
                      <a:pt x="5277" y="1802"/>
                    </a:cubicBezTo>
                    <a:cubicBezTo>
                      <a:pt x="4836" y="-405"/>
                      <a:pt x="4836" y="36"/>
                      <a:pt x="862" y="3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9778F18D-03B1-4840-84A1-44BEE6E51693}"/>
                  </a:ext>
                </a:extLst>
              </p:cNvPr>
              <p:cNvSpPr/>
              <p:nvPr/>
            </p:nvSpPr>
            <p:spPr>
              <a:xfrm>
                <a:off x="9530124" y="4737760"/>
                <a:ext cx="19182" cy="48395"/>
              </a:xfrm>
              <a:custGeom>
                <a:avLst/>
                <a:gdLst>
                  <a:gd name="connsiteX0" fmla="*/ 17108 w 19182"/>
                  <a:gd name="connsiteY0" fmla="*/ 8651 h 48395"/>
                  <a:gd name="connsiteX1" fmla="*/ 8278 w 19182"/>
                  <a:gd name="connsiteY1" fmla="*/ 3794 h 48395"/>
                  <a:gd name="connsiteX2" fmla="*/ 2539 w 19182"/>
                  <a:gd name="connsiteY2" fmla="*/ 11742 h 48395"/>
                  <a:gd name="connsiteX3" fmla="*/ 4305 w 19182"/>
                  <a:gd name="connsiteY3" fmla="*/ 20130 h 48395"/>
                  <a:gd name="connsiteX4" fmla="*/ 331 w 19182"/>
                  <a:gd name="connsiteY4" fmla="*/ 28960 h 48395"/>
                  <a:gd name="connsiteX5" fmla="*/ 1656 w 19182"/>
                  <a:gd name="connsiteY5" fmla="*/ 48387 h 48395"/>
                  <a:gd name="connsiteX6" fmla="*/ 8720 w 19182"/>
                  <a:gd name="connsiteY6" fmla="*/ 43530 h 48395"/>
                  <a:gd name="connsiteX7" fmla="*/ 12693 w 19182"/>
                  <a:gd name="connsiteY7" fmla="*/ 35142 h 48395"/>
                  <a:gd name="connsiteX8" fmla="*/ 17550 w 19182"/>
                  <a:gd name="connsiteY8" fmla="*/ 28960 h 48395"/>
                  <a:gd name="connsiteX9" fmla="*/ 17108 w 19182"/>
                  <a:gd name="connsiteY9" fmla="*/ 8651 h 48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82" h="48395">
                    <a:moveTo>
                      <a:pt x="17108" y="8651"/>
                    </a:moveTo>
                    <a:cubicBezTo>
                      <a:pt x="13576" y="6885"/>
                      <a:pt x="14459" y="-6360"/>
                      <a:pt x="8278" y="3794"/>
                    </a:cubicBezTo>
                    <a:cubicBezTo>
                      <a:pt x="8278" y="3794"/>
                      <a:pt x="773" y="7327"/>
                      <a:pt x="2539" y="11742"/>
                    </a:cubicBezTo>
                    <a:cubicBezTo>
                      <a:pt x="4305" y="16157"/>
                      <a:pt x="6071" y="17923"/>
                      <a:pt x="4305" y="20130"/>
                    </a:cubicBezTo>
                    <a:cubicBezTo>
                      <a:pt x="2539" y="22338"/>
                      <a:pt x="331" y="23221"/>
                      <a:pt x="331" y="28960"/>
                    </a:cubicBezTo>
                    <a:cubicBezTo>
                      <a:pt x="331" y="34700"/>
                      <a:pt x="-993" y="48387"/>
                      <a:pt x="1656" y="48387"/>
                    </a:cubicBezTo>
                    <a:cubicBezTo>
                      <a:pt x="4305" y="48387"/>
                      <a:pt x="6071" y="48828"/>
                      <a:pt x="8720" y="43530"/>
                    </a:cubicBezTo>
                    <a:cubicBezTo>
                      <a:pt x="11369" y="38232"/>
                      <a:pt x="13135" y="42206"/>
                      <a:pt x="12693" y="35142"/>
                    </a:cubicBezTo>
                    <a:cubicBezTo>
                      <a:pt x="12252" y="28077"/>
                      <a:pt x="16225" y="36908"/>
                      <a:pt x="17550" y="28960"/>
                    </a:cubicBezTo>
                    <a:cubicBezTo>
                      <a:pt x="18874" y="21013"/>
                      <a:pt x="20640" y="10417"/>
                      <a:pt x="17108" y="865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99F1AEA7-8C6D-4C11-8691-2892CA6E087F}"/>
                  </a:ext>
                </a:extLst>
              </p:cNvPr>
              <p:cNvSpPr/>
              <p:nvPr/>
            </p:nvSpPr>
            <p:spPr>
              <a:xfrm>
                <a:off x="9442333" y="4787802"/>
                <a:ext cx="32128" cy="26194"/>
              </a:xfrm>
              <a:custGeom>
                <a:avLst/>
                <a:gdLst>
                  <a:gd name="connsiteX0" fmla="*/ 30726 w 32128"/>
                  <a:gd name="connsiteY0" fmla="*/ 552 h 26194"/>
                  <a:gd name="connsiteX1" fmla="*/ 16156 w 32128"/>
                  <a:gd name="connsiteY1" fmla="*/ 2759 h 26194"/>
                  <a:gd name="connsiteX2" fmla="*/ 7768 w 32128"/>
                  <a:gd name="connsiteY2" fmla="*/ 12031 h 26194"/>
                  <a:gd name="connsiteX3" fmla="*/ 2028 w 32128"/>
                  <a:gd name="connsiteY3" fmla="*/ 23069 h 26194"/>
                  <a:gd name="connsiteX4" fmla="*/ 12624 w 32128"/>
                  <a:gd name="connsiteY4" fmla="*/ 23952 h 26194"/>
                  <a:gd name="connsiteX5" fmla="*/ 21896 w 32128"/>
                  <a:gd name="connsiteY5" fmla="*/ 13797 h 26194"/>
                  <a:gd name="connsiteX6" fmla="*/ 25428 w 32128"/>
                  <a:gd name="connsiteY6" fmla="*/ 5408 h 26194"/>
                  <a:gd name="connsiteX7" fmla="*/ 30726 w 32128"/>
                  <a:gd name="connsiteY7" fmla="*/ 552 h 26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128" h="26194">
                    <a:moveTo>
                      <a:pt x="30726" y="552"/>
                    </a:moveTo>
                    <a:cubicBezTo>
                      <a:pt x="27636" y="552"/>
                      <a:pt x="18805" y="-1656"/>
                      <a:pt x="16156" y="2759"/>
                    </a:cubicBezTo>
                    <a:cubicBezTo>
                      <a:pt x="13192" y="5693"/>
                      <a:pt x="10391" y="8789"/>
                      <a:pt x="7768" y="12031"/>
                    </a:cubicBezTo>
                    <a:cubicBezTo>
                      <a:pt x="5560" y="15122"/>
                      <a:pt x="-4153" y="20861"/>
                      <a:pt x="2028" y="23069"/>
                    </a:cubicBezTo>
                    <a:cubicBezTo>
                      <a:pt x="8209" y="25276"/>
                      <a:pt x="10417" y="28367"/>
                      <a:pt x="12624" y="23952"/>
                    </a:cubicBezTo>
                    <a:cubicBezTo>
                      <a:pt x="14832" y="19537"/>
                      <a:pt x="21896" y="19095"/>
                      <a:pt x="21896" y="13797"/>
                    </a:cubicBezTo>
                    <a:cubicBezTo>
                      <a:pt x="21896" y="8499"/>
                      <a:pt x="19247" y="5408"/>
                      <a:pt x="25428" y="5408"/>
                    </a:cubicBezTo>
                    <a:cubicBezTo>
                      <a:pt x="31609" y="5408"/>
                      <a:pt x="33852" y="552"/>
                      <a:pt x="30726" y="55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45B63941-25A5-4179-90F5-4F3C1BB90669}"/>
                  </a:ext>
                </a:extLst>
              </p:cNvPr>
              <p:cNvSpPr/>
              <p:nvPr/>
            </p:nvSpPr>
            <p:spPr>
              <a:xfrm>
                <a:off x="9423541" y="4597714"/>
                <a:ext cx="302634" cy="251073"/>
              </a:xfrm>
              <a:custGeom>
                <a:avLst/>
                <a:gdLst>
                  <a:gd name="connsiteX0" fmla="*/ 301266 w 302634"/>
                  <a:gd name="connsiteY0" fmla="*/ 205245 h 251073"/>
                  <a:gd name="connsiteX1" fmla="*/ 300524 w 302634"/>
                  <a:gd name="connsiteY1" fmla="*/ 185642 h 251073"/>
                  <a:gd name="connsiteX2" fmla="*/ 299006 w 302634"/>
                  <a:gd name="connsiteY2" fmla="*/ 175046 h 251073"/>
                  <a:gd name="connsiteX3" fmla="*/ 301266 w 302634"/>
                  <a:gd name="connsiteY3" fmla="*/ 161483 h 251073"/>
                  <a:gd name="connsiteX4" fmla="*/ 300560 w 302634"/>
                  <a:gd name="connsiteY4" fmla="*/ 66470 h 251073"/>
                  <a:gd name="connsiteX5" fmla="*/ 292789 w 302634"/>
                  <a:gd name="connsiteY5" fmla="*/ 64315 h 251073"/>
                  <a:gd name="connsiteX6" fmla="*/ 283959 w 302634"/>
                  <a:gd name="connsiteY6" fmla="*/ 56368 h 251073"/>
                  <a:gd name="connsiteX7" fmla="*/ 253054 w 302634"/>
                  <a:gd name="connsiteY7" fmla="*/ 51070 h 251073"/>
                  <a:gd name="connsiteX8" fmla="*/ 231420 w 302634"/>
                  <a:gd name="connsiteY8" fmla="*/ 39591 h 251073"/>
                  <a:gd name="connsiteX9" fmla="*/ 215525 w 302634"/>
                  <a:gd name="connsiteY9" fmla="*/ 32085 h 251073"/>
                  <a:gd name="connsiteX10" fmla="*/ 197865 w 302634"/>
                  <a:gd name="connsiteY10" fmla="*/ 38708 h 251073"/>
                  <a:gd name="connsiteX11" fmla="*/ 188152 w 302634"/>
                  <a:gd name="connsiteY11" fmla="*/ 50187 h 251073"/>
                  <a:gd name="connsiteX12" fmla="*/ 172258 w 302634"/>
                  <a:gd name="connsiteY12" fmla="*/ 55044 h 251073"/>
                  <a:gd name="connsiteX13" fmla="*/ 153273 w 302634"/>
                  <a:gd name="connsiteY13" fmla="*/ 74470 h 251073"/>
                  <a:gd name="connsiteX14" fmla="*/ 142677 w 302634"/>
                  <a:gd name="connsiteY14" fmla="*/ 87274 h 251073"/>
                  <a:gd name="connsiteX15" fmla="*/ 125899 w 302634"/>
                  <a:gd name="connsiteY15" fmla="*/ 78444 h 251073"/>
                  <a:gd name="connsiteX16" fmla="*/ 121484 w 302634"/>
                  <a:gd name="connsiteY16" fmla="*/ 65199 h 251073"/>
                  <a:gd name="connsiteX17" fmla="*/ 110446 w 302634"/>
                  <a:gd name="connsiteY17" fmla="*/ 54602 h 251073"/>
                  <a:gd name="connsiteX18" fmla="*/ 110446 w 302634"/>
                  <a:gd name="connsiteY18" fmla="*/ 34293 h 251073"/>
                  <a:gd name="connsiteX19" fmla="*/ 110888 w 302634"/>
                  <a:gd name="connsiteY19" fmla="*/ 22814 h 251073"/>
                  <a:gd name="connsiteX20" fmla="*/ 101616 w 302634"/>
                  <a:gd name="connsiteY20" fmla="*/ 10893 h 251073"/>
                  <a:gd name="connsiteX21" fmla="*/ 81307 w 302634"/>
                  <a:gd name="connsiteY21" fmla="*/ 7802 h 251073"/>
                  <a:gd name="connsiteX22" fmla="*/ 51726 w 302634"/>
                  <a:gd name="connsiteY22" fmla="*/ 3387 h 251073"/>
                  <a:gd name="connsiteX23" fmla="*/ 38481 w 302634"/>
                  <a:gd name="connsiteY23" fmla="*/ 10010 h 251073"/>
                  <a:gd name="connsiteX24" fmla="*/ 28326 w 302634"/>
                  <a:gd name="connsiteY24" fmla="*/ 14867 h 251073"/>
                  <a:gd name="connsiteX25" fmla="*/ 25677 w 302634"/>
                  <a:gd name="connsiteY25" fmla="*/ 20606 h 251073"/>
                  <a:gd name="connsiteX26" fmla="*/ 13756 w 302634"/>
                  <a:gd name="connsiteY26" fmla="*/ 12659 h 251073"/>
                  <a:gd name="connsiteX27" fmla="*/ 2277 w 302634"/>
                  <a:gd name="connsiteY27" fmla="*/ 12218 h 251073"/>
                  <a:gd name="connsiteX28" fmla="*/ 7575 w 302634"/>
                  <a:gd name="connsiteY28" fmla="*/ 17516 h 251073"/>
                  <a:gd name="connsiteX29" fmla="*/ 12873 w 302634"/>
                  <a:gd name="connsiteY29" fmla="*/ 21931 h 251073"/>
                  <a:gd name="connsiteX30" fmla="*/ 19054 w 302634"/>
                  <a:gd name="connsiteY30" fmla="*/ 28995 h 251073"/>
                  <a:gd name="connsiteX31" fmla="*/ 23028 w 302634"/>
                  <a:gd name="connsiteY31" fmla="*/ 34293 h 251073"/>
                  <a:gd name="connsiteX32" fmla="*/ 46428 w 302634"/>
                  <a:gd name="connsiteY32" fmla="*/ 41799 h 251073"/>
                  <a:gd name="connsiteX33" fmla="*/ 52167 w 302634"/>
                  <a:gd name="connsiteY33" fmla="*/ 54161 h 251073"/>
                  <a:gd name="connsiteX34" fmla="*/ 66296 w 302634"/>
                  <a:gd name="connsiteY34" fmla="*/ 55927 h 251073"/>
                  <a:gd name="connsiteX35" fmla="*/ 77775 w 302634"/>
                  <a:gd name="connsiteY35" fmla="*/ 55927 h 251073"/>
                  <a:gd name="connsiteX36" fmla="*/ 86605 w 302634"/>
                  <a:gd name="connsiteY36" fmla="*/ 52395 h 251073"/>
                  <a:gd name="connsiteX37" fmla="*/ 100292 w 302634"/>
                  <a:gd name="connsiteY37" fmla="*/ 53719 h 251073"/>
                  <a:gd name="connsiteX38" fmla="*/ 96318 w 302634"/>
                  <a:gd name="connsiteY38" fmla="*/ 60342 h 251073"/>
                  <a:gd name="connsiteX39" fmla="*/ 81307 w 302634"/>
                  <a:gd name="connsiteY39" fmla="*/ 60783 h 251073"/>
                  <a:gd name="connsiteX40" fmla="*/ 72477 w 302634"/>
                  <a:gd name="connsiteY40" fmla="*/ 66523 h 251073"/>
                  <a:gd name="connsiteX41" fmla="*/ 60998 w 302634"/>
                  <a:gd name="connsiteY41" fmla="*/ 67848 h 251073"/>
                  <a:gd name="connsiteX42" fmla="*/ 49077 w 302634"/>
                  <a:gd name="connsiteY42" fmla="*/ 68731 h 251073"/>
                  <a:gd name="connsiteX43" fmla="*/ 57466 w 302634"/>
                  <a:gd name="connsiteY43" fmla="*/ 75353 h 251073"/>
                  <a:gd name="connsiteX44" fmla="*/ 67179 w 302634"/>
                  <a:gd name="connsiteY44" fmla="*/ 84183 h 251073"/>
                  <a:gd name="connsiteX45" fmla="*/ 72035 w 302634"/>
                  <a:gd name="connsiteY45" fmla="*/ 95663 h 251073"/>
                  <a:gd name="connsiteX46" fmla="*/ 74243 w 302634"/>
                  <a:gd name="connsiteY46" fmla="*/ 107142 h 251073"/>
                  <a:gd name="connsiteX47" fmla="*/ 90579 w 302634"/>
                  <a:gd name="connsiteY47" fmla="*/ 98753 h 251073"/>
                  <a:gd name="connsiteX48" fmla="*/ 98967 w 302634"/>
                  <a:gd name="connsiteY48" fmla="*/ 93897 h 251073"/>
                  <a:gd name="connsiteX49" fmla="*/ 108239 w 302634"/>
                  <a:gd name="connsiteY49" fmla="*/ 100961 h 251073"/>
                  <a:gd name="connsiteX50" fmla="*/ 117952 w 302634"/>
                  <a:gd name="connsiteY50" fmla="*/ 105817 h 251073"/>
                  <a:gd name="connsiteX51" fmla="*/ 131197 w 302634"/>
                  <a:gd name="connsiteY51" fmla="*/ 113764 h 251073"/>
                  <a:gd name="connsiteX52" fmla="*/ 146209 w 302634"/>
                  <a:gd name="connsiteY52" fmla="*/ 118621 h 251073"/>
                  <a:gd name="connsiteX53" fmla="*/ 169609 w 302634"/>
                  <a:gd name="connsiteY53" fmla="*/ 123478 h 251073"/>
                  <a:gd name="connsiteX54" fmla="*/ 191242 w 302634"/>
                  <a:gd name="connsiteY54" fmla="*/ 132308 h 251073"/>
                  <a:gd name="connsiteX55" fmla="*/ 217733 w 302634"/>
                  <a:gd name="connsiteY55" fmla="*/ 145111 h 251073"/>
                  <a:gd name="connsiteX56" fmla="*/ 233627 w 302634"/>
                  <a:gd name="connsiteY56" fmla="*/ 172043 h 251073"/>
                  <a:gd name="connsiteX57" fmla="*/ 240250 w 302634"/>
                  <a:gd name="connsiteY57" fmla="*/ 187496 h 251073"/>
                  <a:gd name="connsiteX58" fmla="*/ 233627 w 302634"/>
                  <a:gd name="connsiteY58" fmla="*/ 198975 h 251073"/>
                  <a:gd name="connsiteX59" fmla="*/ 214642 w 302634"/>
                  <a:gd name="connsiteY59" fmla="*/ 207806 h 251073"/>
                  <a:gd name="connsiteX60" fmla="*/ 208020 w 302634"/>
                  <a:gd name="connsiteY60" fmla="*/ 222817 h 251073"/>
                  <a:gd name="connsiteX61" fmla="*/ 216850 w 302634"/>
                  <a:gd name="connsiteY61" fmla="*/ 229881 h 251073"/>
                  <a:gd name="connsiteX62" fmla="*/ 241133 w 302634"/>
                  <a:gd name="connsiteY62" fmla="*/ 227673 h 251073"/>
                  <a:gd name="connsiteX63" fmla="*/ 250846 w 302634"/>
                  <a:gd name="connsiteY63" fmla="*/ 220168 h 251073"/>
                  <a:gd name="connsiteX64" fmla="*/ 258793 w 302634"/>
                  <a:gd name="connsiteY64" fmla="*/ 223258 h 251073"/>
                  <a:gd name="connsiteX65" fmla="*/ 274687 w 302634"/>
                  <a:gd name="connsiteY65" fmla="*/ 223700 h 251073"/>
                  <a:gd name="connsiteX66" fmla="*/ 294555 w 302634"/>
                  <a:gd name="connsiteY66" fmla="*/ 242685 h 251073"/>
                  <a:gd name="connsiteX67" fmla="*/ 301726 w 302634"/>
                  <a:gd name="connsiteY67" fmla="*/ 251073 h 251073"/>
                  <a:gd name="connsiteX68" fmla="*/ 301266 w 302634"/>
                  <a:gd name="connsiteY68" fmla="*/ 205245 h 25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302634" h="251073">
                    <a:moveTo>
                      <a:pt x="301266" y="205245"/>
                    </a:moveTo>
                    <a:cubicBezTo>
                      <a:pt x="302026" y="194649"/>
                      <a:pt x="304287" y="188662"/>
                      <a:pt x="300524" y="185642"/>
                    </a:cubicBezTo>
                    <a:cubicBezTo>
                      <a:pt x="296763" y="182622"/>
                      <a:pt x="293725" y="178119"/>
                      <a:pt x="299006" y="175046"/>
                    </a:cubicBezTo>
                    <a:cubicBezTo>
                      <a:pt x="304287" y="171973"/>
                      <a:pt x="301266" y="161483"/>
                      <a:pt x="301266" y="161483"/>
                    </a:cubicBezTo>
                    <a:lnTo>
                      <a:pt x="300560" y="66470"/>
                    </a:lnTo>
                    <a:cubicBezTo>
                      <a:pt x="296922" y="67229"/>
                      <a:pt x="294078" y="67689"/>
                      <a:pt x="292789" y="64315"/>
                    </a:cubicBezTo>
                    <a:cubicBezTo>
                      <a:pt x="290582" y="58576"/>
                      <a:pt x="294114" y="56368"/>
                      <a:pt x="283959" y="56368"/>
                    </a:cubicBezTo>
                    <a:cubicBezTo>
                      <a:pt x="273804" y="56368"/>
                      <a:pt x="265857" y="58576"/>
                      <a:pt x="253054" y="51070"/>
                    </a:cubicBezTo>
                    <a:cubicBezTo>
                      <a:pt x="240250" y="43565"/>
                      <a:pt x="238484" y="42240"/>
                      <a:pt x="231420" y="39591"/>
                    </a:cubicBezTo>
                    <a:cubicBezTo>
                      <a:pt x="224356" y="36942"/>
                      <a:pt x="223031" y="31202"/>
                      <a:pt x="215525" y="32085"/>
                    </a:cubicBezTo>
                    <a:cubicBezTo>
                      <a:pt x="208020" y="32968"/>
                      <a:pt x="200956" y="32527"/>
                      <a:pt x="197865" y="38708"/>
                    </a:cubicBezTo>
                    <a:cubicBezTo>
                      <a:pt x="194775" y="44889"/>
                      <a:pt x="196099" y="50187"/>
                      <a:pt x="188152" y="50187"/>
                    </a:cubicBezTo>
                    <a:cubicBezTo>
                      <a:pt x="180205" y="50187"/>
                      <a:pt x="175790" y="48863"/>
                      <a:pt x="172258" y="55044"/>
                    </a:cubicBezTo>
                    <a:cubicBezTo>
                      <a:pt x="168726" y="61225"/>
                      <a:pt x="155039" y="70055"/>
                      <a:pt x="153273" y="74470"/>
                    </a:cubicBezTo>
                    <a:cubicBezTo>
                      <a:pt x="151507" y="78885"/>
                      <a:pt x="153273" y="87715"/>
                      <a:pt x="142677" y="87274"/>
                    </a:cubicBezTo>
                    <a:cubicBezTo>
                      <a:pt x="132080" y="86832"/>
                      <a:pt x="131197" y="83742"/>
                      <a:pt x="125899" y="78444"/>
                    </a:cubicBezTo>
                    <a:cubicBezTo>
                      <a:pt x="120601" y="73146"/>
                      <a:pt x="128107" y="69614"/>
                      <a:pt x="121484" y="65199"/>
                    </a:cubicBezTo>
                    <a:cubicBezTo>
                      <a:pt x="114862" y="60783"/>
                      <a:pt x="110005" y="65199"/>
                      <a:pt x="110446" y="54602"/>
                    </a:cubicBezTo>
                    <a:cubicBezTo>
                      <a:pt x="110888" y="44006"/>
                      <a:pt x="106914" y="40916"/>
                      <a:pt x="110446" y="34293"/>
                    </a:cubicBezTo>
                    <a:cubicBezTo>
                      <a:pt x="113979" y="27670"/>
                      <a:pt x="114862" y="27229"/>
                      <a:pt x="110888" y="22814"/>
                    </a:cubicBezTo>
                    <a:cubicBezTo>
                      <a:pt x="106914" y="18399"/>
                      <a:pt x="112213" y="12218"/>
                      <a:pt x="101616" y="10893"/>
                    </a:cubicBezTo>
                    <a:cubicBezTo>
                      <a:pt x="91020" y="9568"/>
                      <a:pt x="87930" y="12218"/>
                      <a:pt x="81307" y="7802"/>
                    </a:cubicBezTo>
                    <a:cubicBezTo>
                      <a:pt x="74684" y="3387"/>
                      <a:pt x="60998" y="-4560"/>
                      <a:pt x="51726" y="3387"/>
                    </a:cubicBezTo>
                    <a:cubicBezTo>
                      <a:pt x="51726" y="3387"/>
                      <a:pt x="45986" y="10010"/>
                      <a:pt x="38481" y="10010"/>
                    </a:cubicBezTo>
                    <a:cubicBezTo>
                      <a:pt x="30975" y="10010"/>
                      <a:pt x="26560" y="11335"/>
                      <a:pt x="28326" y="14867"/>
                    </a:cubicBezTo>
                    <a:cubicBezTo>
                      <a:pt x="30092" y="18399"/>
                      <a:pt x="30092" y="25904"/>
                      <a:pt x="25677" y="20606"/>
                    </a:cubicBezTo>
                    <a:cubicBezTo>
                      <a:pt x="21262" y="15308"/>
                      <a:pt x="18613" y="13984"/>
                      <a:pt x="13756" y="12659"/>
                    </a:cubicBezTo>
                    <a:cubicBezTo>
                      <a:pt x="8900" y="11335"/>
                      <a:pt x="7575" y="9568"/>
                      <a:pt x="2277" y="12218"/>
                    </a:cubicBezTo>
                    <a:cubicBezTo>
                      <a:pt x="-3021" y="14867"/>
                      <a:pt x="1836" y="17516"/>
                      <a:pt x="7575" y="17516"/>
                    </a:cubicBezTo>
                    <a:cubicBezTo>
                      <a:pt x="13315" y="17516"/>
                      <a:pt x="11990" y="18399"/>
                      <a:pt x="12873" y="21931"/>
                    </a:cubicBezTo>
                    <a:cubicBezTo>
                      <a:pt x="13756" y="25463"/>
                      <a:pt x="15522" y="28112"/>
                      <a:pt x="19054" y="28995"/>
                    </a:cubicBezTo>
                    <a:cubicBezTo>
                      <a:pt x="22586" y="29878"/>
                      <a:pt x="15964" y="33410"/>
                      <a:pt x="23028" y="34293"/>
                    </a:cubicBezTo>
                    <a:cubicBezTo>
                      <a:pt x="30092" y="35176"/>
                      <a:pt x="44662" y="36500"/>
                      <a:pt x="46428" y="41799"/>
                    </a:cubicBezTo>
                    <a:cubicBezTo>
                      <a:pt x="48194" y="47097"/>
                      <a:pt x="45545" y="52395"/>
                      <a:pt x="52167" y="54161"/>
                    </a:cubicBezTo>
                    <a:cubicBezTo>
                      <a:pt x="58790" y="55927"/>
                      <a:pt x="59232" y="53719"/>
                      <a:pt x="66296" y="55927"/>
                    </a:cubicBezTo>
                    <a:cubicBezTo>
                      <a:pt x="73360" y="58134"/>
                      <a:pt x="75567" y="58134"/>
                      <a:pt x="77775" y="55927"/>
                    </a:cubicBezTo>
                    <a:cubicBezTo>
                      <a:pt x="79982" y="53719"/>
                      <a:pt x="80865" y="53719"/>
                      <a:pt x="86605" y="52395"/>
                    </a:cubicBezTo>
                    <a:cubicBezTo>
                      <a:pt x="92345" y="51070"/>
                      <a:pt x="99409" y="50629"/>
                      <a:pt x="100292" y="53719"/>
                    </a:cubicBezTo>
                    <a:cubicBezTo>
                      <a:pt x="101175" y="56810"/>
                      <a:pt x="102058" y="59459"/>
                      <a:pt x="96318" y="60342"/>
                    </a:cubicBezTo>
                    <a:cubicBezTo>
                      <a:pt x="91337" y="60918"/>
                      <a:pt x="86314" y="61066"/>
                      <a:pt x="81307" y="60783"/>
                    </a:cubicBezTo>
                    <a:cubicBezTo>
                      <a:pt x="76450" y="60783"/>
                      <a:pt x="74243" y="62549"/>
                      <a:pt x="72477" y="66523"/>
                    </a:cubicBezTo>
                    <a:cubicBezTo>
                      <a:pt x="70711" y="70497"/>
                      <a:pt x="67179" y="69614"/>
                      <a:pt x="60998" y="67848"/>
                    </a:cubicBezTo>
                    <a:cubicBezTo>
                      <a:pt x="54816" y="66082"/>
                      <a:pt x="48194" y="63874"/>
                      <a:pt x="49077" y="68731"/>
                    </a:cubicBezTo>
                    <a:cubicBezTo>
                      <a:pt x="49960" y="73587"/>
                      <a:pt x="50401" y="74470"/>
                      <a:pt x="57466" y="75353"/>
                    </a:cubicBezTo>
                    <a:cubicBezTo>
                      <a:pt x="64530" y="76236"/>
                      <a:pt x="61439" y="81534"/>
                      <a:pt x="67179" y="84183"/>
                    </a:cubicBezTo>
                    <a:cubicBezTo>
                      <a:pt x="72918" y="86832"/>
                      <a:pt x="72035" y="89040"/>
                      <a:pt x="72035" y="95663"/>
                    </a:cubicBezTo>
                    <a:cubicBezTo>
                      <a:pt x="72035" y="102285"/>
                      <a:pt x="69828" y="104934"/>
                      <a:pt x="74243" y="107142"/>
                    </a:cubicBezTo>
                    <a:cubicBezTo>
                      <a:pt x="78658" y="109349"/>
                      <a:pt x="89254" y="107583"/>
                      <a:pt x="90579" y="98753"/>
                    </a:cubicBezTo>
                    <a:cubicBezTo>
                      <a:pt x="91903" y="89923"/>
                      <a:pt x="94552" y="87274"/>
                      <a:pt x="98967" y="93897"/>
                    </a:cubicBezTo>
                    <a:cubicBezTo>
                      <a:pt x="103382" y="100519"/>
                      <a:pt x="105590" y="100961"/>
                      <a:pt x="108239" y="100961"/>
                    </a:cubicBezTo>
                    <a:cubicBezTo>
                      <a:pt x="110888" y="100961"/>
                      <a:pt x="110446" y="105376"/>
                      <a:pt x="117952" y="105817"/>
                    </a:cubicBezTo>
                    <a:cubicBezTo>
                      <a:pt x="125458" y="106259"/>
                      <a:pt x="126782" y="108025"/>
                      <a:pt x="131197" y="113764"/>
                    </a:cubicBezTo>
                    <a:cubicBezTo>
                      <a:pt x="135612" y="119504"/>
                      <a:pt x="139145" y="117296"/>
                      <a:pt x="146209" y="118621"/>
                    </a:cubicBezTo>
                    <a:cubicBezTo>
                      <a:pt x="153273" y="119945"/>
                      <a:pt x="159012" y="115530"/>
                      <a:pt x="169609" y="123478"/>
                    </a:cubicBezTo>
                    <a:cubicBezTo>
                      <a:pt x="180205" y="131425"/>
                      <a:pt x="179763" y="130542"/>
                      <a:pt x="191242" y="132308"/>
                    </a:cubicBezTo>
                    <a:cubicBezTo>
                      <a:pt x="202722" y="134074"/>
                      <a:pt x="206695" y="133191"/>
                      <a:pt x="217733" y="145111"/>
                    </a:cubicBezTo>
                    <a:cubicBezTo>
                      <a:pt x="228771" y="157032"/>
                      <a:pt x="218616" y="161447"/>
                      <a:pt x="233627" y="172043"/>
                    </a:cubicBezTo>
                    <a:cubicBezTo>
                      <a:pt x="240250" y="178666"/>
                      <a:pt x="240250" y="181315"/>
                      <a:pt x="240250" y="187496"/>
                    </a:cubicBezTo>
                    <a:cubicBezTo>
                      <a:pt x="240250" y="193677"/>
                      <a:pt x="242016" y="198092"/>
                      <a:pt x="233627" y="198975"/>
                    </a:cubicBezTo>
                    <a:cubicBezTo>
                      <a:pt x="225239" y="199858"/>
                      <a:pt x="215967" y="201624"/>
                      <a:pt x="214642" y="207806"/>
                    </a:cubicBezTo>
                    <a:cubicBezTo>
                      <a:pt x="213318" y="213987"/>
                      <a:pt x="209786" y="218843"/>
                      <a:pt x="208020" y="222817"/>
                    </a:cubicBezTo>
                    <a:cubicBezTo>
                      <a:pt x="206254" y="226790"/>
                      <a:pt x="206254" y="230764"/>
                      <a:pt x="216850" y="229881"/>
                    </a:cubicBezTo>
                    <a:cubicBezTo>
                      <a:pt x="227446" y="228998"/>
                      <a:pt x="240691" y="232089"/>
                      <a:pt x="241133" y="227673"/>
                    </a:cubicBezTo>
                    <a:cubicBezTo>
                      <a:pt x="241574" y="223258"/>
                      <a:pt x="246872" y="219726"/>
                      <a:pt x="250846" y="220168"/>
                    </a:cubicBezTo>
                    <a:cubicBezTo>
                      <a:pt x="254820" y="220609"/>
                      <a:pt x="255703" y="223700"/>
                      <a:pt x="258793" y="223258"/>
                    </a:cubicBezTo>
                    <a:cubicBezTo>
                      <a:pt x="261884" y="222817"/>
                      <a:pt x="270714" y="216636"/>
                      <a:pt x="274687" y="223700"/>
                    </a:cubicBezTo>
                    <a:cubicBezTo>
                      <a:pt x="278661" y="230764"/>
                      <a:pt x="289257" y="234738"/>
                      <a:pt x="294555" y="242685"/>
                    </a:cubicBezTo>
                    <a:cubicBezTo>
                      <a:pt x="297646" y="247329"/>
                      <a:pt x="299253" y="249855"/>
                      <a:pt x="301726" y="251073"/>
                    </a:cubicBezTo>
                    <a:cubicBezTo>
                      <a:pt x="301319" y="237192"/>
                      <a:pt x="300736" y="212662"/>
                      <a:pt x="301266" y="20524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D011FF93-4198-461A-BD65-F987B7B55F44}"/>
                  </a:ext>
                </a:extLst>
              </p:cNvPr>
              <p:cNvSpPr/>
              <p:nvPr/>
            </p:nvSpPr>
            <p:spPr>
              <a:xfrm>
                <a:off x="8934896" y="4783056"/>
                <a:ext cx="32671" cy="14076"/>
              </a:xfrm>
              <a:custGeom>
                <a:avLst/>
                <a:gdLst>
                  <a:gd name="connsiteX0" fmla="*/ 20309 w 32671"/>
                  <a:gd name="connsiteY0" fmla="*/ 883 h 14076"/>
                  <a:gd name="connsiteX1" fmla="*/ 5298 w 32671"/>
                  <a:gd name="connsiteY1" fmla="*/ 0 h 14076"/>
                  <a:gd name="connsiteX2" fmla="*/ 0 w 32671"/>
                  <a:gd name="connsiteY2" fmla="*/ 4415 h 14076"/>
                  <a:gd name="connsiteX3" fmla="*/ 4857 w 32671"/>
                  <a:gd name="connsiteY3" fmla="*/ 9272 h 14076"/>
                  <a:gd name="connsiteX4" fmla="*/ 13245 w 32671"/>
                  <a:gd name="connsiteY4" fmla="*/ 11921 h 14076"/>
                  <a:gd name="connsiteX5" fmla="*/ 18985 w 32671"/>
                  <a:gd name="connsiteY5" fmla="*/ 11921 h 14076"/>
                  <a:gd name="connsiteX6" fmla="*/ 25166 w 32671"/>
                  <a:gd name="connsiteY6" fmla="*/ 7947 h 14076"/>
                  <a:gd name="connsiteX7" fmla="*/ 32672 w 32671"/>
                  <a:gd name="connsiteY7" fmla="*/ 3126 h 14076"/>
                  <a:gd name="connsiteX8" fmla="*/ 20309 w 32671"/>
                  <a:gd name="connsiteY8" fmla="*/ 883 h 14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671" h="14076">
                    <a:moveTo>
                      <a:pt x="20309" y="883"/>
                    </a:moveTo>
                    <a:cubicBezTo>
                      <a:pt x="20309" y="883"/>
                      <a:pt x="9272" y="0"/>
                      <a:pt x="5298" y="0"/>
                    </a:cubicBezTo>
                    <a:cubicBezTo>
                      <a:pt x="1325" y="0"/>
                      <a:pt x="0" y="2208"/>
                      <a:pt x="0" y="4415"/>
                    </a:cubicBezTo>
                    <a:cubicBezTo>
                      <a:pt x="0" y="6623"/>
                      <a:pt x="442" y="9272"/>
                      <a:pt x="4857" y="9272"/>
                    </a:cubicBezTo>
                    <a:cubicBezTo>
                      <a:pt x="9272" y="9272"/>
                      <a:pt x="13245" y="9272"/>
                      <a:pt x="13245" y="11921"/>
                    </a:cubicBezTo>
                    <a:cubicBezTo>
                      <a:pt x="13245" y="14570"/>
                      <a:pt x="18543" y="15011"/>
                      <a:pt x="18985" y="11921"/>
                    </a:cubicBezTo>
                    <a:cubicBezTo>
                      <a:pt x="19426" y="8830"/>
                      <a:pt x="21634" y="8830"/>
                      <a:pt x="25166" y="7947"/>
                    </a:cubicBezTo>
                    <a:cubicBezTo>
                      <a:pt x="28698" y="7064"/>
                      <a:pt x="32672" y="4892"/>
                      <a:pt x="32672" y="3126"/>
                    </a:cubicBezTo>
                    <a:cubicBezTo>
                      <a:pt x="32672" y="1360"/>
                      <a:pt x="29140" y="883"/>
                      <a:pt x="20309" y="88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EB445118-EAE1-4AC3-9718-3FA6C5114105}"/>
                  </a:ext>
                </a:extLst>
              </p:cNvPr>
              <p:cNvSpPr/>
              <p:nvPr/>
            </p:nvSpPr>
            <p:spPr>
              <a:xfrm>
                <a:off x="8999376" y="4781731"/>
                <a:ext cx="8645" cy="3505"/>
              </a:xfrm>
              <a:custGeom>
                <a:avLst/>
                <a:gdLst>
                  <a:gd name="connsiteX0" fmla="*/ 3919 w 8645"/>
                  <a:gd name="connsiteY0" fmla="*/ 0 h 3505"/>
                  <a:gd name="connsiteX1" fmla="*/ 1270 w 8645"/>
                  <a:gd name="connsiteY1" fmla="*/ 3091 h 3505"/>
                  <a:gd name="connsiteX2" fmla="*/ 3919 w 8645"/>
                  <a:gd name="connsiteY2" fmla="*/ 0 h 3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5" h="3505">
                    <a:moveTo>
                      <a:pt x="3919" y="0"/>
                    </a:moveTo>
                    <a:cubicBezTo>
                      <a:pt x="3919" y="0"/>
                      <a:pt x="-2704" y="1325"/>
                      <a:pt x="1270" y="3091"/>
                    </a:cubicBezTo>
                    <a:cubicBezTo>
                      <a:pt x="5243" y="4857"/>
                      <a:pt x="14109" y="442"/>
                      <a:pt x="3919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116E6AA2-85CA-478A-AE00-63F46B2BC169}"/>
                  </a:ext>
                </a:extLst>
              </p:cNvPr>
              <p:cNvSpPr/>
              <p:nvPr/>
            </p:nvSpPr>
            <p:spPr>
              <a:xfrm>
                <a:off x="8984841" y="4816385"/>
                <a:ext cx="26038" cy="24102"/>
              </a:xfrm>
              <a:custGeom>
                <a:avLst/>
                <a:gdLst>
                  <a:gd name="connsiteX0" fmla="*/ 18895 w 26038"/>
                  <a:gd name="connsiteY0" fmla="*/ 1585 h 24102"/>
                  <a:gd name="connsiteX1" fmla="*/ 10507 w 26038"/>
                  <a:gd name="connsiteY1" fmla="*/ 702 h 24102"/>
                  <a:gd name="connsiteX2" fmla="*/ 5650 w 26038"/>
                  <a:gd name="connsiteY2" fmla="*/ 5559 h 24102"/>
                  <a:gd name="connsiteX3" fmla="*/ 793 w 26038"/>
                  <a:gd name="connsiteY3" fmla="*/ 11740 h 24102"/>
                  <a:gd name="connsiteX4" fmla="*/ 7858 w 26038"/>
                  <a:gd name="connsiteY4" fmla="*/ 17038 h 24102"/>
                  <a:gd name="connsiteX5" fmla="*/ 11390 w 26038"/>
                  <a:gd name="connsiteY5" fmla="*/ 24102 h 24102"/>
                  <a:gd name="connsiteX6" fmla="*/ 15376 w 26038"/>
                  <a:gd name="connsiteY6" fmla="*/ 19931 h 24102"/>
                  <a:gd name="connsiteX7" fmla="*/ 15363 w 26038"/>
                  <a:gd name="connsiteY7" fmla="*/ 19687 h 24102"/>
                  <a:gd name="connsiteX8" fmla="*/ 20220 w 26038"/>
                  <a:gd name="connsiteY8" fmla="*/ 16155 h 24102"/>
                  <a:gd name="connsiteX9" fmla="*/ 25959 w 26038"/>
                  <a:gd name="connsiteY9" fmla="*/ 11740 h 24102"/>
                  <a:gd name="connsiteX10" fmla="*/ 18895 w 26038"/>
                  <a:gd name="connsiteY10" fmla="*/ 1585 h 24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038" h="24102">
                    <a:moveTo>
                      <a:pt x="18895" y="1585"/>
                    </a:moveTo>
                    <a:cubicBezTo>
                      <a:pt x="16617" y="-1011"/>
                      <a:pt x="13597" y="261"/>
                      <a:pt x="10507" y="702"/>
                    </a:cubicBezTo>
                    <a:cubicBezTo>
                      <a:pt x="7416" y="1144"/>
                      <a:pt x="10065" y="5559"/>
                      <a:pt x="5650" y="5559"/>
                    </a:cubicBezTo>
                    <a:cubicBezTo>
                      <a:pt x="1235" y="5559"/>
                      <a:pt x="-1414" y="6000"/>
                      <a:pt x="793" y="11740"/>
                    </a:cubicBezTo>
                    <a:cubicBezTo>
                      <a:pt x="3001" y="17479"/>
                      <a:pt x="6975" y="14389"/>
                      <a:pt x="7858" y="17038"/>
                    </a:cubicBezTo>
                    <a:cubicBezTo>
                      <a:pt x="8741" y="19687"/>
                      <a:pt x="9182" y="24102"/>
                      <a:pt x="11390" y="24102"/>
                    </a:cubicBezTo>
                    <a:cubicBezTo>
                      <a:pt x="13642" y="24051"/>
                      <a:pt x="15427" y="22184"/>
                      <a:pt x="15376" y="19931"/>
                    </a:cubicBezTo>
                    <a:cubicBezTo>
                      <a:pt x="15374" y="19850"/>
                      <a:pt x="15370" y="19768"/>
                      <a:pt x="15363" y="19687"/>
                    </a:cubicBezTo>
                    <a:cubicBezTo>
                      <a:pt x="15363" y="17038"/>
                      <a:pt x="17129" y="16596"/>
                      <a:pt x="20220" y="16155"/>
                    </a:cubicBezTo>
                    <a:cubicBezTo>
                      <a:pt x="22871" y="16038"/>
                      <a:pt x="25166" y="14273"/>
                      <a:pt x="25959" y="11740"/>
                    </a:cubicBezTo>
                    <a:cubicBezTo>
                      <a:pt x="26401" y="9497"/>
                      <a:pt x="25112" y="8649"/>
                      <a:pt x="18895" y="15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247CEDEB-D2E2-4326-B1B4-46DC83F872DA}"/>
                  </a:ext>
                </a:extLst>
              </p:cNvPr>
              <p:cNvSpPr/>
              <p:nvPr/>
            </p:nvSpPr>
            <p:spPr>
              <a:xfrm>
                <a:off x="9144172" y="4750362"/>
                <a:ext cx="7027" cy="17551"/>
              </a:xfrm>
              <a:custGeom>
                <a:avLst/>
                <a:gdLst>
                  <a:gd name="connsiteX0" fmla="*/ 2612 w 7027"/>
                  <a:gd name="connsiteY0" fmla="*/ 1788 h 17551"/>
                  <a:gd name="connsiteX1" fmla="*/ 846 w 7027"/>
                  <a:gd name="connsiteY1" fmla="*/ 15916 h 17551"/>
                  <a:gd name="connsiteX2" fmla="*/ 7028 w 7027"/>
                  <a:gd name="connsiteY2" fmla="*/ 11501 h 17551"/>
                  <a:gd name="connsiteX3" fmla="*/ 2612 w 7027"/>
                  <a:gd name="connsiteY3" fmla="*/ 1788 h 17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27" h="17551">
                    <a:moveTo>
                      <a:pt x="2612" y="1788"/>
                    </a:moveTo>
                    <a:cubicBezTo>
                      <a:pt x="2612" y="1788"/>
                      <a:pt x="-1803" y="11943"/>
                      <a:pt x="846" y="15916"/>
                    </a:cubicBezTo>
                    <a:cubicBezTo>
                      <a:pt x="3495" y="19890"/>
                      <a:pt x="7028" y="15916"/>
                      <a:pt x="7028" y="11501"/>
                    </a:cubicBezTo>
                    <a:cubicBezTo>
                      <a:pt x="7028" y="7086"/>
                      <a:pt x="5297" y="-4393"/>
                      <a:pt x="2612" y="178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9C7B6A0A-0CF6-42BE-ADB4-48C11BDA8D20}"/>
                  </a:ext>
                </a:extLst>
              </p:cNvPr>
              <p:cNvSpPr/>
              <p:nvPr/>
            </p:nvSpPr>
            <p:spPr>
              <a:xfrm>
                <a:off x="9258080" y="4817253"/>
                <a:ext cx="21093" cy="12107"/>
              </a:xfrm>
              <a:custGeom>
                <a:avLst/>
                <a:gdLst>
                  <a:gd name="connsiteX0" fmla="*/ 13245 w 21093"/>
                  <a:gd name="connsiteY0" fmla="*/ 2006 h 12107"/>
                  <a:gd name="connsiteX1" fmla="*/ 0 w 21093"/>
                  <a:gd name="connsiteY1" fmla="*/ 3331 h 12107"/>
                  <a:gd name="connsiteX2" fmla="*/ 8830 w 21093"/>
                  <a:gd name="connsiteY2" fmla="*/ 11278 h 12107"/>
                  <a:gd name="connsiteX3" fmla="*/ 18102 w 21093"/>
                  <a:gd name="connsiteY3" fmla="*/ 6863 h 12107"/>
                  <a:gd name="connsiteX4" fmla="*/ 13245 w 21093"/>
                  <a:gd name="connsiteY4" fmla="*/ 2006 h 12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93" h="12107">
                    <a:moveTo>
                      <a:pt x="13245" y="2006"/>
                    </a:moveTo>
                    <a:cubicBezTo>
                      <a:pt x="13245" y="2006"/>
                      <a:pt x="0" y="-3292"/>
                      <a:pt x="0" y="3331"/>
                    </a:cubicBezTo>
                    <a:cubicBezTo>
                      <a:pt x="0" y="9954"/>
                      <a:pt x="2649" y="13927"/>
                      <a:pt x="8830" y="11278"/>
                    </a:cubicBezTo>
                    <a:cubicBezTo>
                      <a:pt x="15011" y="8629"/>
                      <a:pt x="13687" y="7304"/>
                      <a:pt x="18102" y="6863"/>
                    </a:cubicBezTo>
                    <a:cubicBezTo>
                      <a:pt x="22517" y="6421"/>
                      <a:pt x="22923" y="717"/>
                      <a:pt x="13245" y="200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E7D3E8BF-B78D-4CD5-915F-CC67B23A6D3F}"/>
                  </a:ext>
                </a:extLst>
              </p:cNvPr>
              <p:cNvSpPr/>
              <p:nvPr/>
            </p:nvSpPr>
            <p:spPr>
              <a:xfrm>
                <a:off x="9350666" y="4815727"/>
                <a:ext cx="9092" cy="7414"/>
              </a:xfrm>
              <a:custGeom>
                <a:avLst/>
                <a:gdLst>
                  <a:gd name="connsiteX0" fmla="*/ 3186 w 9092"/>
                  <a:gd name="connsiteY0" fmla="*/ 0 h 7414"/>
                  <a:gd name="connsiteX1" fmla="*/ 1862 w 9092"/>
                  <a:gd name="connsiteY1" fmla="*/ 7064 h 7414"/>
                  <a:gd name="connsiteX2" fmla="*/ 3186 w 9092"/>
                  <a:gd name="connsiteY2" fmla="*/ 0 h 7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2" h="7414">
                    <a:moveTo>
                      <a:pt x="3186" y="0"/>
                    </a:moveTo>
                    <a:cubicBezTo>
                      <a:pt x="3186" y="0"/>
                      <a:pt x="-2995" y="5298"/>
                      <a:pt x="1862" y="7064"/>
                    </a:cubicBezTo>
                    <a:cubicBezTo>
                      <a:pt x="6718" y="8830"/>
                      <a:pt x="14665" y="3532"/>
                      <a:pt x="3186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78B134B3-BA7E-4CC5-B8F8-5993639FC984}"/>
                  </a:ext>
                </a:extLst>
              </p:cNvPr>
              <p:cNvSpPr/>
              <p:nvPr/>
            </p:nvSpPr>
            <p:spPr>
              <a:xfrm>
                <a:off x="9400785" y="4807374"/>
                <a:ext cx="9307" cy="8499"/>
              </a:xfrm>
              <a:custGeom>
                <a:avLst/>
                <a:gdLst>
                  <a:gd name="connsiteX0" fmla="*/ 6049 w 9307"/>
                  <a:gd name="connsiteY0" fmla="*/ 0 h 8499"/>
                  <a:gd name="connsiteX1" fmla="*/ 1192 w 9307"/>
                  <a:gd name="connsiteY1" fmla="*/ 5740 h 8499"/>
                  <a:gd name="connsiteX2" fmla="*/ 8256 w 9307"/>
                  <a:gd name="connsiteY2" fmla="*/ 5298 h 8499"/>
                  <a:gd name="connsiteX3" fmla="*/ 6049 w 9307"/>
                  <a:gd name="connsiteY3" fmla="*/ 0 h 8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07" h="8499">
                    <a:moveTo>
                      <a:pt x="6049" y="0"/>
                    </a:moveTo>
                    <a:cubicBezTo>
                      <a:pt x="6049" y="0"/>
                      <a:pt x="-3223" y="2208"/>
                      <a:pt x="1192" y="5740"/>
                    </a:cubicBezTo>
                    <a:cubicBezTo>
                      <a:pt x="5607" y="9272"/>
                      <a:pt x="7815" y="9713"/>
                      <a:pt x="8256" y="5298"/>
                    </a:cubicBezTo>
                    <a:cubicBezTo>
                      <a:pt x="8698" y="883"/>
                      <a:pt x="11347" y="0"/>
                      <a:pt x="6049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AED21AEF-A341-4E75-BF27-24F2049A5011}"/>
                  </a:ext>
                </a:extLst>
              </p:cNvPr>
              <p:cNvSpPr/>
              <p:nvPr/>
            </p:nvSpPr>
            <p:spPr>
              <a:xfrm>
                <a:off x="9435074" y="4817956"/>
                <a:ext cx="13366" cy="8289"/>
              </a:xfrm>
              <a:custGeom>
                <a:avLst/>
                <a:gdLst>
                  <a:gd name="connsiteX0" fmla="*/ 8405 w 13366"/>
                  <a:gd name="connsiteY0" fmla="*/ 15 h 8289"/>
                  <a:gd name="connsiteX1" fmla="*/ 16 w 13366"/>
                  <a:gd name="connsiteY1" fmla="*/ 3547 h 8289"/>
                  <a:gd name="connsiteX2" fmla="*/ 6639 w 13366"/>
                  <a:gd name="connsiteY2" fmla="*/ 6637 h 8289"/>
                  <a:gd name="connsiteX3" fmla="*/ 8405 w 13366"/>
                  <a:gd name="connsiteY3" fmla="*/ 15 h 8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66" h="8289">
                    <a:moveTo>
                      <a:pt x="8405" y="15"/>
                    </a:moveTo>
                    <a:cubicBezTo>
                      <a:pt x="8405" y="15"/>
                      <a:pt x="-425" y="-427"/>
                      <a:pt x="16" y="3547"/>
                    </a:cubicBezTo>
                    <a:cubicBezTo>
                      <a:pt x="458" y="7520"/>
                      <a:pt x="6197" y="10169"/>
                      <a:pt x="6639" y="6637"/>
                    </a:cubicBezTo>
                    <a:cubicBezTo>
                      <a:pt x="7080" y="3105"/>
                      <a:pt x="20325" y="3953"/>
                      <a:pt x="8405" y="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FC51554E-F427-4975-9061-5F7494256989}"/>
                  </a:ext>
                </a:extLst>
              </p:cNvPr>
              <p:cNvSpPr/>
              <p:nvPr/>
            </p:nvSpPr>
            <p:spPr>
              <a:xfrm>
                <a:off x="8965396" y="4449023"/>
                <a:ext cx="33973" cy="26068"/>
              </a:xfrm>
              <a:custGeom>
                <a:avLst/>
                <a:gdLst>
                  <a:gd name="connsiteX0" fmla="*/ 4186 w 33973"/>
                  <a:gd name="connsiteY0" fmla="*/ 14522 h 26068"/>
                  <a:gd name="connsiteX1" fmla="*/ 11250 w 33973"/>
                  <a:gd name="connsiteY1" fmla="*/ 20403 h 26068"/>
                  <a:gd name="connsiteX2" fmla="*/ 17642 w 33973"/>
                  <a:gd name="connsiteY2" fmla="*/ 26054 h 26068"/>
                  <a:gd name="connsiteX3" fmla="*/ 23294 w 33973"/>
                  <a:gd name="connsiteY3" fmla="*/ 21639 h 26068"/>
                  <a:gd name="connsiteX4" fmla="*/ 27461 w 33973"/>
                  <a:gd name="connsiteY4" fmla="*/ 14575 h 26068"/>
                  <a:gd name="connsiteX5" fmla="*/ 32866 w 33973"/>
                  <a:gd name="connsiteY5" fmla="*/ 12120 h 26068"/>
                  <a:gd name="connsiteX6" fmla="*/ 33837 w 33973"/>
                  <a:gd name="connsiteY6" fmla="*/ 3290 h 26068"/>
                  <a:gd name="connsiteX7" fmla="*/ 32248 w 33973"/>
                  <a:gd name="connsiteY7" fmla="*/ 111 h 26068"/>
                  <a:gd name="connsiteX8" fmla="*/ 17537 w 33973"/>
                  <a:gd name="connsiteY8" fmla="*/ 3414 h 26068"/>
                  <a:gd name="connsiteX9" fmla="*/ 5616 w 33973"/>
                  <a:gd name="connsiteY9" fmla="*/ 9154 h 26068"/>
                  <a:gd name="connsiteX10" fmla="*/ 0 w 33973"/>
                  <a:gd name="connsiteY10" fmla="*/ 11697 h 26068"/>
                  <a:gd name="connsiteX11" fmla="*/ 4186 w 33973"/>
                  <a:gd name="connsiteY11" fmla="*/ 14522 h 26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973" h="26068">
                    <a:moveTo>
                      <a:pt x="4186" y="14522"/>
                    </a:moveTo>
                    <a:cubicBezTo>
                      <a:pt x="9836" y="16288"/>
                      <a:pt x="9836" y="18196"/>
                      <a:pt x="11250" y="20403"/>
                    </a:cubicBezTo>
                    <a:cubicBezTo>
                      <a:pt x="12662" y="22611"/>
                      <a:pt x="13951" y="26054"/>
                      <a:pt x="17642" y="26054"/>
                    </a:cubicBezTo>
                    <a:cubicBezTo>
                      <a:pt x="21334" y="26054"/>
                      <a:pt x="23294" y="26549"/>
                      <a:pt x="23294" y="21639"/>
                    </a:cubicBezTo>
                    <a:cubicBezTo>
                      <a:pt x="23294" y="16730"/>
                      <a:pt x="23294" y="14575"/>
                      <a:pt x="27461" y="14575"/>
                    </a:cubicBezTo>
                    <a:cubicBezTo>
                      <a:pt x="31630" y="14575"/>
                      <a:pt x="32372" y="16341"/>
                      <a:pt x="32866" y="12120"/>
                    </a:cubicBezTo>
                    <a:cubicBezTo>
                      <a:pt x="33361" y="7900"/>
                      <a:pt x="34332" y="4756"/>
                      <a:pt x="33837" y="3290"/>
                    </a:cubicBezTo>
                    <a:cubicBezTo>
                      <a:pt x="33733" y="2066"/>
                      <a:pt x="33165" y="929"/>
                      <a:pt x="32248" y="111"/>
                    </a:cubicBezTo>
                    <a:cubicBezTo>
                      <a:pt x="26226" y="-153"/>
                      <a:pt x="20503" y="-242"/>
                      <a:pt x="17537" y="3414"/>
                    </a:cubicBezTo>
                    <a:cubicBezTo>
                      <a:pt x="13563" y="8271"/>
                      <a:pt x="10473" y="9154"/>
                      <a:pt x="5616" y="9154"/>
                    </a:cubicBezTo>
                    <a:cubicBezTo>
                      <a:pt x="3439" y="9019"/>
                      <a:pt x="1336" y="9971"/>
                      <a:pt x="0" y="11697"/>
                    </a:cubicBezTo>
                    <a:cubicBezTo>
                      <a:pt x="1045" y="13074"/>
                      <a:pt x="2517" y="14068"/>
                      <a:pt x="4186" y="1452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B8ACBFB4-237C-41AC-8139-34D9A23C49A2}"/>
                  </a:ext>
                </a:extLst>
              </p:cNvPr>
              <p:cNvSpPr/>
              <p:nvPr/>
            </p:nvSpPr>
            <p:spPr>
              <a:xfrm>
                <a:off x="8573390" y="4400461"/>
                <a:ext cx="116071" cy="153399"/>
              </a:xfrm>
              <a:custGeom>
                <a:avLst/>
                <a:gdLst>
                  <a:gd name="connsiteX0" fmla="*/ 50685 w 116071"/>
                  <a:gd name="connsiteY0" fmla="*/ 22660 h 153399"/>
                  <a:gd name="connsiteX1" fmla="*/ 45299 w 116071"/>
                  <a:gd name="connsiteY1" fmla="*/ 26757 h 153399"/>
                  <a:gd name="connsiteX2" fmla="*/ 39047 w 116071"/>
                  <a:gd name="connsiteY2" fmla="*/ 22872 h 153399"/>
                  <a:gd name="connsiteX3" fmla="*/ 34281 w 116071"/>
                  <a:gd name="connsiteY3" fmla="*/ 27677 h 153399"/>
                  <a:gd name="connsiteX4" fmla="*/ 34296 w 116071"/>
                  <a:gd name="connsiteY4" fmla="*/ 28046 h 153399"/>
                  <a:gd name="connsiteX5" fmla="*/ 28909 w 116071"/>
                  <a:gd name="connsiteY5" fmla="*/ 30218 h 153399"/>
                  <a:gd name="connsiteX6" fmla="*/ 26543 w 116071"/>
                  <a:gd name="connsiteY6" fmla="*/ 25468 h 153399"/>
                  <a:gd name="connsiteX7" fmla="*/ 29121 w 116071"/>
                  <a:gd name="connsiteY7" fmla="*/ 18792 h 153399"/>
                  <a:gd name="connsiteX8" fmla="*/ 23947 w 116071"/>
                  <a:gd name="connsiteY8" fmla="*/ 11445 h 153399"/>
                  <a:gd name="connsiteX9" fmla="*/ 12520 w 116071"/>
                  <a:gd name="connsiteY9" fmla="*/ 6271 h 153399"/>
                  <a:gd name="connsiteX10" fmla="*/ 7345 w 116071"/>
                  <a:gd name="connsiteY10" fmla="*/ 1538 h 153399"/>
                  <a:gd name="connsiteX11" fmla="*/ 1960 w 116071"/>
                  <a:gd name="connsiteY11" fmla="*/ 2403 h 153399"/>
                  <a:gd name="connsiteX12" fmla="*/ 0 w 116071"/>
                  <a:gd name="connsiteY12" fmla="*/ 4805 h 153399"/>
                  <a:gd name="connsiteX13" fmla="*/ 8512 w 116071"/>
                  <a:gd name="connsiteY13" fmla="*/ 37424 h 153399"/>
                  <a:gd name="connsiteX14" fmla="*/ 17342 w 116071"/>
                  <a:gd name="connsiteY14" fmla="*/ 76665 h 153399"/>
                  <a:gd name="connsiteX15" fmla="*/ 35002 w 116071"/>
                  <a:gd name="connsiteY15" fmla="*/ 112109 h 153399"/>
                  <a:gd name="connsiteX16" fmla="*/ 70446 w 116071"/>
                  <a:gd name="connsiteY16" fmla="*/ 131094 h 153399"/>
                  <a:gd name="connsiteX17" fmla="*/ 97026 w 116071"/>
                  <a:gd name="connsiteY17" fmla="*/ 151968 h 153399"/>
                  <a:gd name="connsiteX18" fmla="*/ 99216 w 116071"/>
                  <a:gd name="connsiteY18" fmla="*/ 153399 h 153399"/>
                  <a:gd name="connsiteX19" fmla="*/ 102412 w 116071"/>
                  <a:gd name="connsiteY19" fmla="*/ 147006 h 153399"/>
                  <a:gd name="connsiteX20" fmla="*/ 111701 w 116071"/>
                  <a:gd name="connsiteY20" fmla="*/ 144145 h 153399"/>
                  <a:gd name="connsiteX21" fmla="*/ 115674 w 116071"/>
                  <a:gd name="connsiteY21" fmla="*/ 145911 h 153399"/>
                  <a:gd name="connsiteX22" fmla="*/ 116010 w 116071"/>
                  <a:gd name="connsiteY22" fmla="*/ 144286 h 153399"/>
                  <a:gd name="connsiteX23" fmla="*/ 109688 w 116071"/>
                  <a:gd name="connsiteY23" fmla="*/ 124666 h 153399"/>
                  <a:gd name="connsiteX24" fmla="*/ 98933 w 116071"/>
                  <a:gd name="connsiteY24" fmla="*/ 110749 h 153399"/>
                  <a:gd name="connsiteX25" fmla="*/ 95135 w 116071"/>
                  <a:gd name="connsiteY25" fmla="*/ 72144 h 153399"/>
                  <a:gd name="connsiteX26" fmla="*/ 91339 w 116071"/>
                  <a:gd name="connsiteY26" fmla="*/ 43040 h 153399"/>
                  <a:gd name="connsiteX27" fmla="*/ 76151 w 116071"/>
                  <a:gd name="connsiteY27" fmla="*/ 25944 h 153399"/>
                  <a:gd name="connsiteX28" fmla="*/ 62216 w 116071"/>
                  <a:gd name="connsiteY28" fmla="*/ 15825 h 153399"/>
                  <a:gd name="connsiteX29" fmla="*/ 57042 w 116071"/>
                  <a:gd name="connsiteY29" fmla="*/ 12682 h 153399"/>
                  <a:gd name="connsiteX30" fmla="*/ 54039 w 116071"/>
                  <a:gd name="connsiteY30" fmla="*/ 18474 h 153399"/>
                  <a:gd name="connsiteX31" fmla="*/ 50685 w 116071"/>
                  <a:gd name="connsiteY31" fmla="*/ 22660 h 153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6071" h="153399">
                    <a:moveTo>
                      <a:pt x="50685" y="22660"/>
                    </a:moveTo>
                    <a:cubicBezTo>
                      <a:pt x="50685" y="25044"/>
                      <a:pt x="50472" y="26333"/>
                      <a:pt x="45299" y="26757"/>
                    </a:cubicBezTo>
                    <a:cubicBezTo>
                      <a:pt x="40124" y="27181"/>
                      <a:pt x="41854" y="22872"/>
                      <a:pt x="39047" y="22872"/>
                    </a:cubicBezTo>
                    <a:cubicBezTo>
                      <a:pt x="36404" y="22882"/>
                      <a:pt x="34269" y="25034"/>
                      <a:pt x="34281" y="27677"/>
                    </a:cubicBezTo>
                    <a:cubicBezTo>
                      <a:pt x="34282" y="27800"/>
                      <a:pt x="34287" y="27923"/>
                      <a:pt x="34296" y="28046"/>
                    </a:cubicBezTo>
                    <a:cubicBezTo>
                      <a:pt x="34296" y="31066"/>
                      <a:pt x="30852" y="30854"/>
                      <a:pt x="28909" y="30218"/>
                    </a:cubicBezTo>
                    <a:cubicBezTo>
                      <a:pt x="26966" y="29582"/>
                      <a:pt x="26543" y="28046"/>
                      <a:pt x="26543" y="25468"/>
                    </a:cubicBezTo>
                    <a:cubicBezTo>
                      <a:pt x="26304" y="22961"/>
                      <a:pt x="27259" y="20487"/>
                      <a:pt x="29121" y="18792"/>
                    </a:cubicBezTo>
                    <a:cubicBezTo>
                      <a:pt x="31275" y="16849"/>
                      <a:pt x="27355" y="14695"/>
                      <a:pt x="23947" y="11445"/>
                    </a:cubicBezTo>
                    <a:cubicBezTo>
                      <a:pt x="20747" y="8607"/>
                      <a:pt x="16764" y="6803"/>
                      <a:pt x="12520" y="6271"/>
                    </a:cubicBezTo>
                    <a:cubicBezTo>
                      <a:pt x="9849" y="6223"/>
                      <a:pt x="7630" y="4194"/>
                      <a:pt x="7345" y="1538"/>
                    </a:cubicBezTo>
                    <a:cubicBezTo>
                      <a:pt x="6711" y="-829"/>
                      <a:pt x="3037" y="-405"/>
                      <a:pt x="1960" y="2403"/>
                    </a:cubicBezTo>
                    <a:cubicBezTo>
                      <a:pt x="1538" y="3367"/>
                      <a:pt x="860" y="4198"/>
                      <a:pt x="0" y="4805"/>
                    </a:cubicBezTo>
                    <a:cubicBezTo>
                      <a:pt x="6657" y="11375"/>
                      <a:pt x="7311" y="23525"/>
                      <a:pt x="8512" y="37424"/>
                    </a:cubicBezTo>
                    <a:cubicBezTo>
                      <a:pt x="9783" y="51993"/>
                      <a:pt x="13581" y="70978"/>
                      <a:pt x="17342" y="76665"/>
                    </a:cubicBezTo>
                    <a:cubicBezTo>
                      <a:pt x="21104" y="82351"/>
                      <a:pt x="35002" y="99447"/>
                      <a:pt x="35002" y="112109"/>
                    </a:cubicBezTo>
                    <a:cubicBezTo>
                      <a:pt x="35002" y="124772"/>
                      <a:pt x="60327" y="127279"/>
                      <a:pt x="70446" y="131094"/>
                    </a:cubicBezTo>
                    <a:cubicBezTo>
                      <a:pt x="80566" y="134909"/>
                      <a:pt x="93864" y="147536"/>
                      <a:pt x="97026" y="151968"/>
                    </a:cubicBezTo>
                    <a:cubicBezTo>
                      <a:pt x="97583" y="152669"/>
                      <a:pt x="98350" y="153171"/>
                      <a:pt x="99216" y="153399"/>
                    </a:cubicBezTo>
                    <a:cubicBezTo>
                      <a:pt x="99215" y="150891"/>
                      <a:pt x="99904" y="147730"/>
                      <a:pt x="102412" y="147006"/>
                    </a:cubicBezTo>
                    <a:cubicBezTo>
                      <a:pt x="106704" y="145752"/>
                      <a:pt x="109476" y="143474"/>
                      <a:pt x="111701" y="144145"/>
                    </a:cubicBezTo>
                    <a:cubicBezTo>
                      <a:pt x="113131" y="144622"/>
                      <a:pt x="114174" y="145417"/>
                      <a:pt x="115674" y="145911"/>
                    </a:cubicBezTo>
                    <a:cubicBezTo>
                      <a:pt x="115859" y="145387"/>
                      <a:pt x="115972" y="144840"/>
                      <a:pt x="116010" y="144286"/>
                    </a:cubicBezTo>
                    <a:cubicBezTo>
                      <a:pt x="116646" y="136057"/>
                      <a:pt x="112213" y="129098"/>
                      <a:pt x="109688" y="124666"/>
                    </a:cubicBezTo>
                    <a:cubicBezTo>
                      <a:pt x="106655" y="119625"/>
                      <a:pt x="103046" y="114955"/>
                      <a:pt x="98933" y="110749"/>
                    </a:cubicBezTo>
                    <a:cubicBezTo>
                      <a:pt x="93228" y="104427"/>
                      <a:pt x="93864" y="79738"/>
                      <a:pt x="95135" y="72144"/>
                    </a:cubicBezTo>
                    <a:cubicBezTo>
                      <a:pt x="96407" y="64550"/>
                      <a:pt x="96407" y="51905"/>
                      <a:pt x="91339" y="43040"/>
                    </a:cubicBezTo>
                    <a:cubicBezTo>
                      <a:pt x="86270" y="34174"/>
                      <a:pt x="80566" y="32267"/>
                      <a:pt x="76151" y="25944"/>
                    </a:cubicBezTo>
                    <a:cubicBezTo>
                      <a:pt x="71736" y="19622"/>
                      <a:pt x="68557" y="18350"/>
                      <a:pt x="62216" y="15825"/>
                    </a:cubicBezTo>
                    <a:cubicBezTo>
                      <a:pt x="60340" y="15050"/>
                      <a:pt x="58595" y="13989"/>
                      <a:pt x="57042" y="12682"/>
                    </a:cubicBezTo>
                    <a:cubicBezTo>
                      <a:pt x="55625" y="14367"/>
                      <a:pt x="54600" y="16345"/>
                      <a:pt x="54039" y="18474"/>
                    </a:cubicBezTo>
                    <a:cubicBezTo>
                      <a:pt x="53051" y="21582"/>
                      <a:pt x="50685" y="20293"/>
                      <a:pt x="50685" y="2266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60DDDF21-9BBA-4B9B-A243-8B454B437359}"/>
                  </a:ext>
                </a:extLst>
              </p:cNvPr>
              <p:cNvSpPr/>
              <p:nvPr/>
            </p:nvSpPr>
            <p:spPr>
              <a:xfrm>
                <a:off x="8838757" y="4392483"/>
                <a:ext cx="275463" cy="173887"/>
              </a:xfrm>
              <a:custGeom>
                <a:avLst/>
                <a:gdLst>
                  <a:gd name="connsiteX0" fmla="*/ 2274 w 275463"/>
                  <a:gd name="connsiteY0" fmla="*/ 148397 h 173887"/>
                  <a:gd name="connsiteX1" fmla="*/ 10663 w 275463"/>
                  <a:gd name="connsiteY1" fmla="*/ 159223 h 173887"/>
                  <a:gd name="connsiteX2" fmla="*/ 21930 w 275463"/>
                  <a:gd name="connsiteY2" fmla="*/ 167382 h 173887"/>
                  <a:gd name="connsiteX3" fmla="*/ 29877 w 275463"/>
                  <a:gd name="connsiteY3" fmla="*/ 173563 h 173887"/>
                  <a:gd name="connsiteX4" fmla="*/ 35388 w 275463"/>
                  <a:gd name="connsiteY4" fmla="*/ 171797 h 173887"/>
                  <a:gd name="connsiteX5" fmla="*/ 44006 w 275463"/>
                  <a:gd name="connsiteY5" fmla="*/ 168495 h 173887"/>
                  <a:gd name="connsiteX6" fmla="*/ 53489 w 275463"/>
                  <a:gd name="connsiteY6" fmla="*/ 168936 h 173887"/>
                  <a:gd name="connsiteX7" fmla="*/ 68942 w 275463"/>
                  <a:gd name="connsiteY7" fmla="*/ 166057 h 173887"/>
                  <a:gd name="connsiteX8" fmla="*/ 77119 w 275463"/>
                  <a:gd name="connsiteY8" fmla="*/ 157457 h 173887"/>
                  <a:gd name="connsiteX9" fmla="*/ 87273 w 275463"/>
                  <a:gd name="connsiteY9" fmla="*/ 153925 h 173887"/>
                  <a:gd name="connsiteX10" fmla="*/ 102055 w 275463"/>
                  <a:gd name="connsiteY10" fmla="*/ 156344 h 173887"/>
                  <a:gd name="connsiteX11" fmla="*/ 114647 w 275463"/>
                  <a:gd name="connsiteY11" fmla="*/ 162313 h 173887"/>
                  <a:gd name="connsiteX12" fmla="*/ 126568 w 275463"/>
                  <a:gd name="connsiteY12" fmla="*/ 155249 h 173887"/>
                  <a:gd name="connsiteX13" fmla="*/ 143557 w 275463"/>
                  <a:gd name="connsiteY13" fmla="*/ 152159 h 173887"/>
                  <a:gd name="connsiteX14" fmla="*/ 147972 w 275463"/>
                  <a:gd name="connsiteY14" fmla="*/ 143982 h 173887"/>
                  <a:gd name="connsiteX15" fmla="*/ 153712 w 275463"/>
                  <a:gd name="connsiteY15" fmla="*/ 130966 h 173887"/>
                  <a:gd name="connsiteX16" fmla="*/ 157915 w 275463"/>
                  <a:gd name="connsiteY16" fmla="*/ 122348 h 173887"/>
                  <a:gd name="connsiteX17" fmla="*/ 161447 w 275463"/>
                  <a:gd name="connsiteY17" fmla="*/ 113306 h 173887"/>
                  <a:gd name="connsiteX18" fmla="*/ 169165 w 275463"/>
                  <a:gd name="connsiteY18" fmla="*/ 101385 h 173887"/>
                  <a:gd name="connsiteX19" fmla="*/ 172926 w 275463"/>
                  <a:gd name="connsiteY19" fmla="*/ 84378 h 173887"/>
                  <a:gd name="connsiteX20" fmla="*/ 178436 w 275463"/>
                  <a:gd name="connsiteY20" fmla="*/ 74224 h 173887"/>
                  <a:gd name="connsiteX21" fmla="*/ 195213 w 275463"/>
                  <a:gd name="connsiteY21" fmla="*/ 75107 h 173887"/>
                  <a:gd name="connsiteX22" fmla="*/ 216194 w 275463"/>
                  <a:gd name="connsiteY22" fmla="*/ 75107 h 173887"/>
                  <a:gd name="connsiteX23" fmla="*/ 227832 w 275463"/>
                  <a:gd name="connsiteY23" fmla="*/ 82524 h 173887"/>
                  <a:gd name="connsiteX24" fmla="*/ 232971 w 275463"/>
                  <a:gd name="connsiteY24" fmla="*/ 80635 h 173887"/>
                  <a:gd name="connsiteX25" fmla="*/ 240918 w 275463"/>
                  <a:gd name="connsiteY25" fmla="*/ 76661 h 173887"/>
                  <a:gd name="connsiteX26" fmla="*/ 246216 w 275463"/>
                  <a:gd name="connsiteY26" fmla="*/ 74012 h 173887"/>
                  <a:gd name="connsiteX27" fmla="*/ 251956 w 275463"/>
                  <a:gd name="connsiteY27" fmla="*/ 67389 h 173887"/>
                  <a:gd name="connsiteX28" fmla="*/ 244892 w 275463"/>
                  <a:gd name="connsiteY28" fmla="*/ 62091 h 173887"/>
                  <a:gd name="connsiteX29" fmla="*/ 251514 w 275463"/>
                  <a:gd name="connsiteY29" fmla="*/ 57676 h 173887"/>
                  <a:gd name="connsiteX30" fmla="*/ 265643 w 275463"/>
                  <a:gd name="connsiteY30" fmla="*/ 56793 h 173887"/>
                  <a:gd name="connsiteX31" fmla="*/ 270941 w 275463"/>
                  <a:gd name="connsiteY31" fmla="*/ 53261 h 173887"/>
                  <a:gd name="connsiteX32" fmla="*/ 271824 w 275463"/>
                  <a:gd name="connsiteY32" fmla="*/ 43989 h 173887"/>
                  <a:gd name="connsiteX33" fmla="*/ 253280 w 275463"/>
                  <a:gd name="connsiteY33" fmla="*/ 36484 h 173887"/>
                  <a:gd name="connsiteX34" fmla="*/ 244450 w 275463"/>
                  <a:gd name="connsiteY34" fmla="*/ 32510 h 173887"/>
                  <a:gd name="connsiteX35" fmla="*/ 231647 w 275463"/>
                  <a:gd name="connsiteY35" fmla="*/ 26329 h 173887"/>
                  <a:gd name="connsiteX36" fmla="*/ 227231 w 275463"/>
                  <a:gd name="connsiteY36" fmla="*/ 12201 h 173887"/>
                  <a:gd name="connsiteX37" fmla="*/ 213545 w 275463"/>
                  <a:gd name="connsiteY37" fmla="*/ 3370 h 173887"/>
                  <a:gd name="connsiteX38" fmla="*/ 200741 w 275463"/>
                  <a:gd name="connsiteY38" fmla="*/ 4695 h 173887"/>
                  <a:gd name="connsiteX39" fmla="*/ 184847 w 275463"/>
                  <a:gd name="connsiteY39" fmla="*/ 23680 h 173887"/>
                  <a:gd name="connsiteX40" fmla="*/ 179549 w 275463"/>
                  <a:gd name="connsiteY40" fmla="*/ 33835 h 173887"/>
                  <a:gd name="connsiteX41" fmla="*/ 170277 w 275463"/>
                  <a:gd name="connsiteY41" fmla="*/ 45314 h 173887"/>
                  <a:gd name="connsiteX42" fmla="*/ 164979 w 275463"/>
                  <a:gd name="connsiteY42" fmla="*/ 56793 h 173887"/>
                  <a:gd name="connsiteX43" fmla="*/ 158939 w 275463"/>
                  <a:gd name="connsiteY43" fmla="*/ 56581 h 173887"/>
                  <a:gd name="connsiteX44" fmla="*/ 160528 w 275463"/>
                  <a:gd name="connsiteY44" fmla="*/ 59760 h 173887"/>
                  <a:gd name="connsiteX45" fmla="*/ 159557 w 275463"/>
                  <a:gd name="connsiteY45" fmla="*/ 68590 h 173887"/>
                  <a:gd name="connsiteX46" fmla="*/ 154153 w 275463"/>
                  <a:gd name="connsiteY46" fmla="*/ 71045 h 173887"/>
                  <a:gd name="connsiteX47" fmla="*/ 149986 w 275463"/>
                  <a:gd name="connsiteY47" fmla="*/ 78109 h 173887"/>
                  <a:gd name="connsiteX48" fmla="*/ 144334 w 275463"/>
                  <a:gd name="connsiteY48" fmla="*/ 82524 h 173887"/>
                  <a:gd name="connsiteX49" fmla="*/ 137941 w 275463"/>
                  <a:gd name="connsiteY49" fmla="*/ 76873 h 173887"/>
                  <a:gd name="connsiteX50" fmla="*/ 130877 w 275463"/>
                  <a:gd name="connsiteY50" fmla="*/ 70992 h 173887"/>
                  <a:gd name="connsiteX51" fmla="*/ 126744 w 275463"/>
                  <a:gd name="connsiteY51" fmla="*/ 68096 h 173887"/>
                  <a:gd name="connsiteX52" fmla="*/ 123972 w 275463"/>
                  <a:gd name="connsiteY52" fmla="*/ 73941 h 173887"/>
                  <a:gd name="connsiteX53" fmla="*/ 108077 w 275463"/>
                  <a:gd name="connsiteY53" fmla="*/ 92926 h 173887"/>
                  <a:gd name="connsiteX54" fmla="*/ 86884 w 275463"/>
                  <a:gd name="connsiteY54" fmla="*/ 110145 h 173887"/>
                  <a:gd name="connsiteX55" fmla="*/ 65251 w 275463"/>
                  <a:gd name="connsiteY55" fmla="*/ 114560 h 173887"/>
                  <a:gd name="connsiteX56" fmla="*/ 51122 w 275463"/>
                  <a:gd name="connsiteY56" fmla="*/ 122507 h 173887"/>
                  <a:gd name="connsiteX57" fmla="*/ 45824 w 275463"/>
                  <a:gd name="connsiteY57" fmla="*/ 137518 h 173887"/>
                  <a:gd name="connsiteX58" fmla="*/ 44058 w 275463"/>
                  <a:gd name="connsiteY58" fmla="*/ 148114 h 173887"/>
                  <a:gd name="connsiteX59" fmla="*/ 36580 w 275463"/>
                  <a:gd name="connsiteY59" fmla="*/ 154739 h 173887"/>
                  <a:gd name="connsiteX60" fmla="*/ 36553 w 275463"/>
                  <a:gd name="connsiteY60" fmla="*/ 154737 h 173887"/>
                  <a:gd name="connsiteX61" fmla="*/ 24190 w 275463"/>
                  <a:gd name="connsiteY61" fmla="*/ 146790 h 173887"/>
                  <a:gd name="connsiteX62" fmla="*/ 9179 w 275463"/>
                  <a:gd name="connsiteY62" fmla="*/ 145024 h 173887"/>
                  <a:gd name="connsiteX63" fmla="*/ 2556 w 275463"/>
                  <a:gd name="connsiteY63" fmla="*/ 136635 h 173887"/>
                  <a:gd name="connsiteX64" fmla="*/ 49 w 275463"/>
                  <a:gd name="connsiteY64" fmla="*/ 137253 h 173887"/>
                  <a:gd name="connsiteX65" fmla="*/ 2274 w 275463"/>
                  <a:gd name="connsiteY65" fmla="*/ 148397 h 173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75463" h="173887">
                    <a:moveTo>
                      <a:pt x="2274" y="148397"/>
                    </a:moveTo>
                    <a:cubicBezTo>
                      <a:pt x="5374" y="151760"/>
                      <a:pt x="8181" y="155382"/>
                      <a:pt x="10663" y="159223"/>
                    </a:cubicBezTo>
                    <a:cubicBezTo>
                      <a:pt x="12871" y="162313"/>
                      <a:pt x="20164" y="164079"/>
                      <a:pt x="21930" y="167382"/>
                    </a:cubicBezTo>
                    <a:cubicBezTo>
                      <a:pt x="23696" y="170684"/>
                      <a:pt x="25462" y="172910"/>
                      <a:pt x="29877" y="173563"/>
                    </a:cubicBezTo>
                    <a:cubicBezTo>
                      <a:pt x="34292" y="174216"/>
                      <a:pt x="35175" y="174005"/>
                      <a:pt x="35388" y="171797"/>
                    </a:cubicBezTo>
                    <a:cubicBezTo>
                      <a:pt x="35600" y="169589"/>
                      <a:pt x="40915" y="168495"/>
                      <a:pt x="44006" y="168495"/>
                    </a:cubicBezTo>
                    <a:cubicBezTo>
                      <a:pt x="47096" y="168495"/>
                      <a:pt x="49516" y="166940"/>
                      <a:pt x="53489" y="168936"/>
                    </a:cubicBezTo>
                    <a:cubicBezTo>
                      <a:pt x="57463" y="170932"/>
                      <a:pt x="65639" y="171144"/>
                      <a:pt x="68942" y="166057"/>
                    </a:cubicBezTo>
                    <a:cubicBezTo>
                      <a:pt x="72245" y="160971"/>
                      <a:pt x="75123" y="160318"/>
                      <a:pt x="77119" y="157457"/>
                    </a:cubicBezTo>
                    <a:cubicBezTo>
                      <a:pt x="79114" y="154596"/>
                      <a:pt x="81534" y="154366"/>
                      <a:pt x="87273" y="153925"/>
                    </a:cubicBezTo>
                    <a:cubicBezTo>
                      <a:pt x="93013" y="153483"/>
                      <a:pt x="100519" y="153483"/>
                      <a:pt x="102055" y="156344"/>
                    </a:cubicBezTo>
                    <a:cubicBezTo>
                      <a:pt x="103592" y="159205"/>
                      <a:pt x="110002" y="161430"/>
                      <a:pt x="114647" y="162313"/>
                    </a:cubicBezTo>
                    <a:cubicBezTo>
                      <a:pt x="119291" y="163196"/>
                      <a:pt x="120828" y="154808"/>
                      <a:pt x="126568" y="155249"/>
                    </a:cubicBezTo>
                    <a:cubicBezTo>
                      <a:pt x="132307" y="155691"/>
                      <a:pt x="143345" y="155903"/>
                      <a:pt x="143557" y="152159"/>
                    </a:cubicBezTo>
                    <a:cubicBezTo>
                      <a:pt x="143769" y="148415"/>
                      <a:pt x="145994" y="146861"/>
                      <a:pt x="147972" y="143982"/>
                    </a:cubicBezTo>
                    <a:cubicBezTo>
                      <a:pt x="149950" y="141103"/>
                      <a:pt x="148643" y="133174"/>
                      <a:pt x="153712" y="130966"/>
                    </a:cubicBezTo>
                    <a:cubicBezTo>
                      <a:pt x="158780" y="128759"/>
                      <a:pt x="157473" y="126322"/>
                      <a:pt x="157915" y="122348"/>
                    </a:cubicBezTo>
                    <a:cubicBezTo>
                      <a:pt x="158356" y="118374"/>
                      <a:pt x="157244" y="114842"/>
                      <a:pt x="161447" y="113306"/>
                    </a:cubicBezTo>
                    <a:cubicBezTo>
                      <a:pt x="165650" y="111770"/>
                      <a:pt x="168952" y="109544"/>
                      <a:pt x="169165" y="101385"/>
                    </a:cubicBezTo>
                    <a:cubicBezTo>
                      <a:pt x="169377" y="93226"/>
                      <a:pt x="169394" y="89235"/>
                      <a:pt x="172926" y="84378"/>
                    </a:cubicBezTo>
                    <a:cubicBezTo>
                      <a:pt x="176458" y="79522"/>
                      <a:pt x="174904" y="74224"/>
                      <a:pt x="178436" y="74224"/>
                    </a:cubicBezTo>
                    <a:cubicBezTo>
                      <a:pt x="184042" y="74151"/>
                      <a:pt x="189646" y="74446"/>
                      <a:pt x="195213" y="75107"/>
                    </a:cubicBezTo>
                    <a:cubicBezTo>
                      <a:pt x="201836" y="75990"/>
                      <a:pt x="210013" y="73129"/>
                      <a:pt x="216194" y="75107"/>
                    </a:cubicBezTo>
                    <a:cubicBezTo>
                      <a:pt x="220556" y="76520"/>
                      <a:pt x="224600" y="80228"/>
                      <a:pt x="227832" y="82524"/>
                    </a:cubicBezTo>
                    <a:cubicBezTo>
                      <a:pt x="229205" y="81204"/>
                      <a:pt x="231069" y="80518"/>
                      <a:pt x="232971" y="80635"/>
                    </a:cubicBezTo>
                    <a:cubicBezTo>
                      <a:pt x="238269" y="80634"/>
                      <a:pt x="240918" y="79310"/>
                      <a:pt x="240918" y="76661"/>
                    </a:cubicBezTo>
                    <a:cubicBezTo>
                      <a:pt x="240918" y="74012"/>
                      <a:pt x="241801" y="74012"/>
                      <a:pt x="246216" y="74012"/>
                    </a:cubicBezTo>
                    <a:cubicBezTo>
                      <a:pt x="250631" y="74012"/>
                      <a:pt x="252839" y="71804"/>
                      <a:pt x="251956" y="67389"/>
                    </a:cubicBezTo>
                    <a:cubicBezTo>
                      <a:pt x="251073" y="62974"/>
                      <a:pt x="245333" y="67389"/>
                      <a:pt x="244892" y="62091"/>
                    </a:cubicBezTo>
                    <a:cubicBezTo>
                      <a:pt x="244450" y="56793"/>
                      <a:pt x="246658" y="57676"/>
                      <a:pt x="251514" y="57676"/>
                    </a:cubicBezTo>
                    <a:cubicBezTo>
                      <a:pt x="256371" y="57676"/>
                      <a:pt x="265643" y="58559"/>
                      <a:pt x="265643" y="56793"/>
                    </a:cubicBezTo>
                    <a:cubicBezTo>
                      <a:pt x="265643" y="55027"/>
                      <a:pt x="267850" y="54144"/>
                      <a:pt x="270941" y="53261"/>
                    </a:cubicBezTo>
                    <a:cubicBezTo>
                      <a:pt x="274031" y="52378"/>
                      <a:pt x="278888" y="45755"/>
                      <a:pt x="271824" y="43989"/>
                    </a:cubicBezTo>
                    <a:cubicBezTo>
                      <a:pt x="264760" y="42223"/>
                      <a:pt x="255929" y="40457"/>
                      <a:pt x="253280" y="36484"/>
                    </a:cubicBezTo>
                    <a:cubicBezTo>
                      <a:pt x="251476" y="33423"/>
                      <a:pt x="247938" y="31831"/>
                      <a:pt x="244450" y="32510"/>
                    </a:cubicBezTo>
                    <a:cubicBezTo>
                      <a:pt x="241801" y="32952"/>
                      <a:pt x="231647" y="31627"/>
                      <a:pt x="231647" y="26329"/>
                    </a:cubicBezTo>
                    <a:cubicBezTo>
                      <a:pt x="231647" y="21031"/>
                      <a:pt x="232088" y="16174"/>
                      <a:pt x="227231" y="12201"/>
                    </a:cubicBezTo>
                    <a:cubicBezTo>
                      <a:pt x="222375" y="8227"/>
                      <a:pt x="214869" y="6020"/>
                      <a:pt x="213545" y="3370"/>
                    </a:cubicBezTo>
                    <a:cubicBezTo>
                      <a:pt x="212220" y="721"/>
                      <a:pt x="205156" y="-3252"/>
                      <a:pt x="200741" y="4695"/>
                    </a:cubicBezTo>
                    <a:cubicBezTo>
                      <a:pt x="196326" y="12642"/>
                      <a:pt x="186613" y="14850"/>
                      <a:pt x="184847" y="23680"/>
                    </a:cubicBezTo>
                    <a:cubicBezTo>
                      <a:pt x="183081" y="32510"/>
                      <a:pt x="184405" y="31185"/>
                      <a:pt x="179549" y="33835"/>
                    </a:cubicBezTo>
                    <a:cubicBezTo>
                      <a:pt x="174692" y="36484"/>
                      <a:pt x="171160" y="40016"/>
                      <a:pt x="170277" y="45314"/>
                    </a:cubicBezTo>
                    <a:cubicBezTo>
                      <a:pt x="169394" y="50612"/>
                      <a:pt x="172926" y="56793"/>
                      <a:pt x="164979" y="56793"/>
                    </a:cubicBezTo>
                    <a:cubicBezTo>
                      <a:pt x="162983" y="56793"/>
                      <a:pt x="160935" y="56669"/>
                      <a:pt x="158939" y="56581"/>
                    </a:cubicBezTo>
                    <a:cubicBezTo>
                      <a:pt x="159856" y="57399"/>
                      <a:pt x="160425" y="58536"/>
                      <a:pt x="160528" y="59760"/>
                    </a:cubicBezTo>
                    <a:cubicBezTo>
                      <a:pt x="161023" y="61243"/>
                      <a:pt x="160034" y="64422"/>
                      <a:pt x="159557" y="68590"/>
                    </a:cubicBezTo>
                    <a:cubicBezTo>
                      <a:pt x="159081" y="72758"/>
                      <a:pt x="158321" y="71045"/>
                      <a:pt x="154153" y="71045"/>
                    </a:cubicBezTo>
                    <a:cubicBezTo>
                      <a:pt x="149986" y="71045"/>
                      <a:pt x="149986" y="73253"/>
                      <a:pt x="149986" y="78109"/>
                    </a:cubicBezTo>
                    <a:cubicBezTo>
                      <a:pt x="149986" y="82966"/>
                      <a:pt x="148007" y="82524"/>
                      <a:pt x="144334" y="82524"/>
                    </a:cubicBezTo>
                    <a:cubicBezTo>
                      <a:pt x="140661" y="82524"/>
                      <a:pt x="139424" y="79080"/>
                      <a:pt x="137941" y="76873"/>
                    </a:cubicBezTo>
                    <a:cubicBezTo>
                      <a:pt x="136458" y="74665"/>
                      <a:pt x="136475" y="72705"/>
                      <a:pt x="130877" y="70992"/>
                    </a:cubicBezTo>
                    <a:cubicBezTo>
                      <a:pt x="129218" y="70508"/>
                      <a:pt x="127765" y="69490"/>
                      <a:pt x="126744" y="68096"/>
                    </a:cubicBezTo>
                    <a:cubicBezTo>
                      <a:pt x="125492" y="69871"/>
                      <a:pt x="124555" y="71848"/>
                      <a:pt x="123972" y="73941"/>
                    </a:cubicBezTo>
                    <a:cubicBezTo>
                      <a:pt x="122205" y="79239"/>
                      <a:pt x="112050" y="85420"/>
                      <a:pt x="108077" y="92926"/>
                    </a:cubicBezTo>
                    <a:cubicBezTo>
                      <a:pt x="104103" y="100432"/>
                      <a:pt x="99688" y="109262"/>
                      <a:pt x="86884" y="110145"/>
                    </a:cubicBezTo>
                    <a:cubicBezTo>
                      <a:pt x="74081" y="111028"/>
                      <a:pt x="70107" y="114560"/>
                      <a:pt x="65251" y="114560"/>
                    </a:cubicBezTo>
                    <a:cubicBezTo>
                      <a:pt x="60394" y="114560"/>
                      <a:pt x="51122" y="118092"/>
                      <a:pt x="51122" y="122507"/>
                    </a:cubicBezTo>
                    <a:cubicBezTo>
                      <a:pt x="51122" y="126922"/>
                      <a:pt x="48032" y="135311"/>
                      <a:pt x="45824" y="137518"/>
                    </a:cubicBezTo>
                    <a:cubicBezTo>
                      <a:pt x="43617" y="139726"/>
                      <a:pt x="44058" y="145465"/>
                      <a:pt x="44058" y="148114"/>
                    </a:cubicBezTo>
                    <a:cubicBezTo>
                      <a:pt x="43823" y="152009"/>
                      <a:pt x="40474" y="154975"/>
                      <a:pt x="36580" y="154739"/>
                    </a:cubicBezTo>
                    <a:cubicBezTo>
                      <a:pt x="36571" y="154738"/>
                      <a:pt x="36562" y="154738"/>
                      <a:pt x="36553" y="154737"/>
                    </a:cubicBezTo>
                    <a:cubicBezTo>
                      <a:pt x="31696" y="154296"/>
                      <a:pt x="30813" y="146348"/>
                      <a:pt x="24190" y="146790"/>
                    </a:cubicBezTo>
                    <a:cubicBezTo>
                      <a:pt x="17568" y="147231"/>
                      <a:pt x="10504" y="147673"/>
                      <a:pt x="9179" y="145024"/>
                    </a:cubicBezTo>
                    <a:cubicBezTo>
                      <a:pt x="7855" y="142375"/>
                      <a:pt x="6089" y="137077"/>
                      <a:pt x="2556" y="136635"/>
                    </a:cubicBezTo>
                    <a:cubicBezTo>
                      <a:pt x="1671" y="136484"/>
                      <a:pt x="762" y="136708"/>
                      <a:pt x="49" y="137253"/>
                    </a:cubicBezTo>
                    <a:cubicBezTo>
                      <a:pt x="-110" y="140821"/>
                      <a:pt x="-4" y="146119"/>
                      <a:pt x="2274" y="14839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E7DEE897-6A0D-48B4-941B-D4799C397F1B}"/>
                  </a:ext>
                </a:extLst>
              </p:cNvPr>
              <p:cNvSpPr/>
              <p:nvPr/>
            </p:nvSpPr>
            <p:spPr>
              <a:xfrm>
                <a:off x="9133837" y="3860669"/>
                <a:ext cx="51484" cy="103091"/>
              </a:xfrm>
              <a:custGeom>
                <a:avLst/>
                <a:gdLst>
                  <a:gd name="connsiteX0" fmla="*/ 2529 w 51484"/>
                  <a:gd name="connsiteY0" fmla="*/ 78365 h 103091"/>
                  <a:gd name="connsiteX1" fmla="*/ 7668 w 51484"/>
                  <a:gd name="connsiteY1" fmla="*/ 84687 h 103091"/>
                  <a:gd name="connsiteX2" fmla="*/ 14308 w 51484"/>
                  <a:gd name="connsiteY2" fmla="*/ 88678 h 103091"/>
                  <a:gd name="connsiteX3" fmla="*/ 17098 w 51484"/>
                  <a:gd name="connsiteY3" fmla="*/ 95248 h 103091"/>
                  <a:gd name="connsiteX4" fmla="*/ 19818 w 51484"/>
                  <a:gd name="connsiteY4" fmla="*/ 103071 h 103091"/>
                  <a:gd name="connsiteX5" fmla="*/ 20136 w 51484"/>
                  <a:gd name="connsiteY5" fmla="*/ 103071 h 103091"/>
                  <a:gd name="connsiteX6" fmla="*/ 25540 w 51484"/>
                  <a:gd name="connsiteY6" fmla="*/ 92069 h 103091"/>
                  <a:gd name="connsiteX7" fmla="*/ 28171 w 51484"/>
                  <a:gd name="connsiteY7" fmla="*/ 85870 h 103091"/>
                  <a:gd name="connsiteX8" fmla="*/ 30891 w 51484"/>
                  <a:gd name="connsiteY8" fmla="*/ 80042 h 103091"/>
                  <a:gd name="connsiteX9" fmla="*/ 39580 w 51484"/>
                  <a:gd name="connsiteY9" fmla="*/ 62859 h 103091"/>
                  <a:gd name="connsiteX10" fmla="*/ 43941 w 51484"/>
                  <a:gd name="connsiteY10" fmla="*/ 43856 h 103091"/>
                  <a:gd name="connsiteX11" fmla="*/ 46838 w 51484"/>
                  <a:gd name="connsiteY11" fmla="*/ 35715 h 103091"/>
                  <a:gd name="connsiteX12" fmla="*/ 51200 w 51484"/>
                  <a:gd name="connsiteY12" fmla="*/ 16430 h 103091"/>
                  <a:gd name="connsiteX13" fmla="*/ 51447 w 51484"/>
                  <a:gd name="connsiteY13" fmla="*/ 7600 h 103091"/>
                  <a:gd name="connsiteX14" fmla="*/ 41805 w 51484"/>
                  <a:gd name="connsiteY14" fmla="*/ 836 h 103091"/>
                  <a:gd name="connsiteX15" fmla="*/ 34211 w 51484"/>
                  <a:gd name="connsiteY15" fmla="*/ 1648 h 103091"/>
                  <a:gd name="connsiteX16" fmla="*/ 28719 w 51484"/>
                  <a:gd name="connsiteY16" fmla="*/ 5887 h 103091"/>
                  <a:gd name="connsiteX17" fmla="*/ 23632 w 51484"/>
                  <a:gd name="connsiteY17" fmla="*/ 12227 h 103091"/>
                  <a:gd name="connsiteX18" fmla="*/ 17999 w 51484"/>
                  <a:gd name="connsiteY18" fmla="*/ 17613 h 103091"/>
                  <a:gd name="connsiteX19" fmla="*/ 14731 w 51484"/>
                  <a:gd name="connsiteY19" fmla="*/ 20704 h 103091"/>
                  <a:gd name="connsiteX20" fmla="*/ 13142 w 51484"/>
                  <a:gd name="connsiteY20" fmla="*/ 31900 h 103091"/>
                  <a:gd name="connsiteX21" fmla="*/ 6219 w 51484"/>
                  <a:gd name="connsiteY21" fmla="*/ 38329 h 103091"/>
                  <a:gd name="connsiteX22" fmla="*/ 2140 w 51484"/>
                  <a:gd name="connsiteY22" fmla="*/ 43627 h 103091"/>
                  <a:gd name="connsiteX23" fmla="*/ 1221 w 51484"/>
                  <a:gd name="connsiteY23" fmla="*/ 50302 h 103091"/>
                  <a:gd name="connsiteX24" fmla="*/ 162 w 51484"/>
                  <a:gd name="connsiteY24" fmla="*/ 66197 h 103091"/>
                  <a:gd name="connsiteX25" fmla="*/ 2529 w 51484"/>
                  <a:gd name="connsiteY25" fmla="*/ 78365 h 103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1484" h="103091">
                    <a:moveTo>
                      <a:pt x="2529" y="78365"/>
                    </a:moveTo>
                    <a:cubicBezTo>
                      <a:pt x="4054" y="80618"/>
                      <a:pt x="5773" y="82733"/>
                      <a:pt x="7668" y="84687"/>
                    </a:cubicBezTo>
                    <a:cubicBezTo>
                      <a:pt x="9557" y="86453"/>
                      <a:pt x="12489" y="86753"/>
                      <a:pt x="14308" y="88678"/>
                    </a:cubicBezTo>
                    <a:cubicBezTo>
                      <a:pt x="16126" y="90603"/>
                      <a:pt x="16251" y="93040"/>
                      <a:pt x="17098" y="95248"/>
                    </a:cubicBezTo>
                    <a:cubicBezTo>
                      <a:pt x="17663" y="96731"/>
                      <a:pt x="17928" y="102860"/>
                      <a:pt x="19818" y="103071"/>
                    </a:cubicBezTo>
                    <a:cubicBezTo>
                      <a:pt x="19922" y="103098"/>
                      <a:pt x="20032" y="103098"/>
                      <a:pt x="20136" y="103071"/>
                    </a:cubicBezTo>
                    <a:cubicBezTo>
                      <a:pt x="22520" y="102595"/>
                      <a:pt x="24763" y="93870"/>
                      <a:pt x="25540" y="92069"/>
                    </a:cubicBezTo>
                    <a:cubicBezTo>
                      <a:pt x="26316" y="90268"/>
                      <a:pt x="27306" y="87936"/>
                      <a:pt x="28171" y="85870"/>
                    </a:cubicBezTo>
                    <a:cubicBezTo>
                      <a:pt x="28895" y="84228"/>
                      <a:pt x="29637" y="81314"/>
                      <a:pt x="30891" y="80042"/>
                    </a:cubicBezTo>
                    <a:lnTo>
                      <a:pt x="39580" y="62859"/>
                    </a:lnTo>
                    <a:lnTo>
                      <a:pt x="43941" y="43856"/>
                    </a:lnTo>
                    <a:lnTo>
                      <a:pt x="46838" y="35715"/>
                    </a:lnTo>
                    <a:cubicBezTo>
                      <a:pt x="48958" y="29799"/>
                      <a:pt x="51182" y="22735"/>
                      <a:pt x="51200" y="16430"/>
                    </a:cubicBezTo>
                    <a:cubicBezTo>
                      <a:pt x="51200" y="13463"/>
                      <a:pt x="51607" y="10549"/>
                      <a:pt x="51447" y="7600"/>
                    </a:cubicBezTo>
                    <a:cubicBezTo>
                      <a:pt x="51236" y="3255"/>
                      <a:pt x="45319" y="2302"/>
                      <a:pt x="41805" y="836"/>
                    </a:cubicBezTo>
                    <a:cubicBezTo>
                      <a:pt x="38291" y="-630"/>
                      <a:pt x="37743" y="-47"/>
                      <a:pt x="34211" y="1648"/>
                    </a:cubicBezTo>
                    <a:cubicBezTo>
                      <a:pt x="32056" y="2582"/>
                      <a:pt x="30168" y="4039"/>
                      <a:pt x="28719" y="5887"/>
                    </a:cubicBezTo>
                    <a:lnTo>
                      <a:pt x="23632" y="12227"/>
                    </a:lnTo>
                    <a:cubicBezTo>
                      <a:pt x="21761" y="13993"/>
                      <a:pt x="19871" y="15759"/>
                      <a:pt x="17999" y="17613"/>
                    </a:cubicBezTo>
                    <a:cubicBezTo>
                      <a:pt x="16830" y="18556"/>
                      <a:pt x="15738" y="19589"/>
                      <a:pt x="14731" y="20704"/>
                    </a:cubicBezTo>
                    <a:cubicBezTo>
                      <a:pt x="12966" y="23211"/>
                      <a:pt x="13425" y="28916"/>
                      <a:pt x="13142" y="31900"/>
                    </a:cubicBezTo>
                    <a:cubicBezTo>
                      <a:pt x="12665" y="36916"/>
                      <a:pt x="9610" y="35591"/>
                      <a:pt x="6219" y="38329"/>
                    </a:cubicBezTo>
                    <a:cubicBezTo>
                      <a:pt x="4619" y="39895"/>
                      <a:pt x="3245" y="41679"/>
                      <a:pt x="2140" y="43627"/>
                    </a:cubicBezTo>
                    <a:cubicBezTo>
                      <a:pt x="674" y="45728"/>
                      <a:pt x="1239" y="47759"/>
                      <a:pt x="1221" y="50302"/>
                    </a:cubicBezTo>
                    <a:cubicBezTo>
                      <a:pt x="1221" y="55601"/>
                      <a:pt x="638" y="60899"/>
                      <a:pt x="162" y="66197"/>
                    </a:cubicBezTo>
                    <a:cubicBezTo>
                      <a:pt x="-262" y="70117"/>
                      <a:pt x="21" y="74903"/>
                      <a:pt x="2529" y="7836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F6B15BBE-3703-4FFE-B4EA-FA5CD5CF7341}"/>
                  </a:ext>
                </a:extLst>
              </p:cNvPr>
              <p:cNvSpPr/>
              <p:nvPr/>
            </p:nvSpPr>
            <p:spPr>
              <a:xfrm>
                <a:off x="8812808" y="4013810"/>
                <a:ext cx="68573" cy="54426"/>
              </a:xfrm>
              <a:custGeom>
                <a:avLst/>
                <a:gdLst>
                  <a:gd name="connsiteX0" fmla="*/ 56481 w 68573"/>
                  <a:gd name="connsiteY0" fmla="*/ 26894 h 54426"/>
                  <a:gd name="connsiteX1" fmla="*/ 60136 w 68573"/>
                  <a:gd name="connsiteY1" fmla="*/ 24546 h 54426"/>
                  <a:gd name="connsiteX2" fmla="*/ 62256 w 68573"/>
                  <a:gd name="connsiteY2" fmla="*/ 20731 h 54426"/>
                  <a:gd name="connsiteX3" fmla="*/ 68313 w 68573"/>
                  <a:gd name="connsiteY3" fmla="*/ 4837 h 54426"/>
                  <a:gd name="connsiteX4" fmla="*/ 67554 w 68573"/>
                  <a:gd name="connsiteY4" fmla="*/ 3795 h 54426"/>
                  <a:gd name="connsiteX5" fmla="*/ 52207 w 68573"/>
                  <a:gd name="connsiteY5" fmla="*/ 1622 h 54426"/>
                  <a:gd name="connsiteX6" fmla="*/ 42105 w 68573"/>
                  <a:gd name="connsiteY6" fmla="*/ 1622 h 54426"/>
                  <a:gd name="connsiteX7" fmla="*/ 31332 w 68573"/>
                  <a:gd name="connsiteY7" fmla="*/ 139 h 54426"/>
                  <a:gd name="connsiteX8" fmla="*/ 16851 w 68573"/>
                  <a:gd name="connsiteY8" fmla="*/ 8581 h 54426"/>
                  <a:gd name="connsiteX9" fmla="*/ 12984 w 68573"/>
                  <a:gd name="connsiteY9" fmla="*/ 13067 h 54426"/>
                  <a:gd name="connsiteX10" fmla="*/ 8445 w 68573"/>
                  <a:gd name="connsiteY10" fmla="*/ 18241 h 54426"/>
                  <a:gd name="connsiteX11" fmla="*/ 180 w 68573"/>
                  <a:gd name="connsiteY11" fmla="*/ 29279 h 54426"/>
                  <a:gd name="connsiteX12" fmla="*/ 922 w 68573"/>
                  <a:gd name="connsiteY12" fmla="*/ 33923 h 54426"/>
                  <a:gd name="connsiteX13" fmla="*/ 2829 w 68573"/>
                  <a:gd name="connsiteY13" fmla="*/ 42541 h 54426"/>
                  <a:gd name="connsiteX14" fmla="*/ 5531 w 68573"/>
                  <a:gd name="connsiteY14" fmla="*/ 48564 h 54426"/>
                  <a:gd name="connsiteX15" fmla="*/ 20983 w 68573"/>
                  <a:gd name="connsiteY15" fmla="*/ 54427 h 54426"/>
                  <a:gd name="connsiteX16" fmla="*/ 28789 w 68573"/>
                  <a:gd name="connsiteY16" fmla="*/ 53685 h 54426"/>
                  <a:gd name="connsiteX17" fmla="*/ 37267 w 68573"/>
                  <a:gd name="connsiteY17" fmla="*/ 52961 h 54426"/>
                  <a:gd name="connsiteX18" fmla="*/ 56958 w 68573"/>
                  <a:gd name="connsiteY18" fmla="*/ 38321 h 54426"/>
                  <a:gd name="connsiteX19" fmla="*/ 54132 w 68573"/>
                  <a:gd name="connsiteY19" fmla="*/ 33429 h 54426"/>
                  <a:gd name="connsiteX20" fmla="*/ 56481 w 68573"/>
                  <a:gd name="connsiteY20" fmla="*/ 26894 h 54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8573" h="54426">
                    <a:moveTo>
                      <a:pt x="56481" y="26894"/>
                    </a:moveTo>
                    <a:cubicBezTo>
                      <a:pt x="57748" y="26190"/>
                      <a:pt x="58969" y="25406"/>
                      <a:pt x="60136" y="24546"/>
                    </a:cubicBezTo>
                    <a:cubicBezTo>
                      <a:pt x="62114" y="22974"/>
                      <a:pt x="61902" y="23539"/>
                      <a:pt x="62256" y="20731"/>
                    </a:cubicBezTo>
                    <a:cubicBezTo>
                      <a:pt x="62750" y="17446"/>
                      <a:pt x="70026" y="7239"/>
                      <a:pt x="68313" y="4837"/>
                    </a:cubicBezTo>
                    <a:lnTo>
                      <a:pt x="67554" y="3795"/>
                    </a:lnTo>
                    <a:cubicBezTo>
                      <a:pt x="64834" y="263"/>
                      <a:pt x="56781" y="1587"/>
                      <a:pt x="52207" y="1622"/>
                    </a:cubicBezTo>
                    <a:cubicBezTo>
                      <a:pt x="48846" y="1340"/>
                      <a:pt x="45466" y="1340"/>
                      <a:pt x="42105" y="1622"/>
                    </a:cubicBezTo>
                    <a:cubicBezTo>
                      <a:pt x="39350" y="2117"/>
                      <a:pt x="33999" y="-638"/>
                      <a:pt x="31332" y="139"/>
                    </a:cubicBezTo>
                    <a:cubicBezTo>
                      <a:pt x="25575" y="1905"/>
                      <a:pt x="22591" y="6444"/>
                      <a:pt x="16851" y="8581"/>
                    </a:cubicBezTo>
                    <a:cubicBezTo>
                      <a:pt x="14131" y="9587"/>
                      <a:pt x="14007" y="10559"/>
                      <a:pt x="12984" y="13067"/>
                    </a:cubicBezTo>
                    <a:cubicBezTo>
                      <a:pt x="11983" y="15181"/>
                      <a:pt x="10411" y="16973"/>
                      <a:pt x="8445" y="18241"/>
                    </a:cubicBezTo>
                    <a:cubicBezTo>
                      <a:pt x="5460" y="20731"/>
                      <a:pt x="1186" y="25517"/>
                      <a:pt x="180" y="29279"/>
                    </a:cubicBezTo>
                    <a:cubicBezTo>
                      <a:pt x="-315" y="31045"/>
                      <a:pt x="303" y="32034"/>
                      <a:pt x="922" y="33923"/>
                    </a:cubicBezTo>
                    <a:cubicBezTo>
                      <a:pt x="1805" y="36714"/>
                      <a:pt x="1911" y="39839"/>
                      <a:pt x="2829" y="42541"/>
                    </a:cubicBezTo>
                    <a:cubicBezTo>
                      <a:pt x="3535" y="44626"/>
                      <a:pt x="4895" y="46356"/>
                      <a:pt x="5531" y="48564"/>
                    </a:cubicBezTo>
                    <a:cubicBezTo>
                      <a:pt x="7385" y="55063"/>
                      <a:pt x="15385" y="53862"/>
                      <a:pt x="20983" y="54427"/>
                    </a:cubicBezTo>
                    <a:lnTo>
                      <a:pt x="28789" y="53685"/>
                    </a:lnTo>
                    <a:lnTo>
                      <a:pt x="37267" y="52961"/>
                    </a:lnTo>
                    <a:cubicBezTo>
                      <a:pt x="45125" y="52308"/>
                      <a:pt x="52560" y="44343"/>
                      <a:pt x="56958" y="38321"/>
                    </a:cubicBezTo>
                    <a:cubicBezTo>
                      <a:pt x="57541" y="37526"/>
                      <a:pt x="54415" y="34241"/>
                      <a:pt x="54132" y="33429"/>
                    </a:cubicBezTo>
                    <a:cubicBezTo>
                      <a:pt x="53307" y="30969"/>
                      <a:pt x="54278" y="28265"/>
                      <a:pt x="56481" y="2689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C9B2A970-4AA2-42F3-A8B1-C3E121BF7995}"/>
                  </a:ext>
                </a:extLst>
              </p:cNvPr>
              <p:cNvSpPr/>
              <p:nvPr/>
            </p:nvSpPr>
            <p:spPr>
              <a:xfrm>
                <a:off x="8953246" y="3944858"/>
                <a:ext cx="24203" cy="12446"/>
              </a:xfrm>
              <a:custGeom>
                <a:avLst/>
                <a:gdLst>
                  <a:gd name="connsiteX0" fmla="*/ 6569 w 24203"/>
                  <a:gd name="connsiteY0" fmla="*/ 1063 h 12446"/>
                  <a:gd name="connsiteX1" fmla="*/ 936 w 24203"/>
                  <a:gd name="connsiteY1" fmla="*/ 6114 h 12446"/>
                  <a:gd name="connsiteX2" fmla="*/ 0 w 24203"/>
                  <a:gd name="connsiteY2" fmla="*/ 8304 h 12446"/>
                  <a:gd name="connsiteX3" fmla="*/ 5192 w 24203"/>
                  <a:gd name="connsiteY3" fmla="*/ 10812 h 12446"/>
                  <a:gd name="connsiteX4" fmla="*/ 21651 w 24203"/>
                  <a:gd name="connsiteY4" fmla="*/ 8922 h 12446"/>
                  <a:gd name="connsiteX5" fmla="*/ 14058 w 24203"/>
                  <a:gd name="connsiteY5" fmla="*/ 3854 h 12446"/>
                  <a:gd name="connsiteX6" fmla="*/ 10437 w 24203"/>
                  <a:gd name="connsiteY6" fmla="*/ 162 h 12446"/>
                  <a:gd name="connsiteX7" fmla="*/ 6569 w 24203"/>
                  <a:gd name="connsiteY7" fmla="*/ 1063 h 12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03" h="12446">
                    <a:moveTo>
                      <a:pt x="6569" y="1063"/>
                    </a:moveTo>
                    <a:cubicBezTo>
                      <a:pt x="3938" y="3306"/>
                      <a:pt x="1130" y="4436"/>
                      <a:pt x="936" y="6114"/>
                    </a:cubicBezTo>
                    <a:cubicBezTo>
                      <a:pt x="768" y="6898"/>
                      <a:pt x="451" y="7642"/>
                      <a:pt x="0" y="8304"/>
                    </a:cubicBezTo>
                    <a:cubicBezTo>
                      <a:pt x="1677" y="9116"/>
                      <a:pt x="3426" y="10070"/>
                      <a:pt x="5192" y="10812"/>
                    </a:cubicBezTo>
                    <a:cubicBezTo>
                      <a:pt x="12167" y="13991"/>
                      <a:pt x="14693" y="12083"/>
                      <a:pt x="21651" y="8922"/>
                    </a:cubicBezTo>
                    <a:cubicBezTo>
                      <a:pt x="28609" y="5761"/>
                      <a:pt x="19744" y="5125"/>
                      <a:pt x="14058" y="3854"/>
                    </a:cubicBezTo>
                    <a:cubicBezTo>
                      <a:pt x="10525" y="3076"/>
                      <a:pt x="9024" y="1381"/>
                      <a:pt x="10437" y="162"/>
                    </a:cubicBezTo>
                    <a:cubicBezTo>
                      <a:pt x="9079" y="-234"/>
                      <a:pt x="7612" y="107"/>
                      <a:pt x="6569" y="10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006234DE-5DB1-4FF6-97F4-4F0EF75C6BE1}"/>
                  </a:ext>
                </a:extLst>
              </p:cNvPr>
              <p:cNvSpPr/>
              <p:nvPr/>
            </p:nvSpPr>
            <p:spPr>
              <a:xfrm>
                <a:off x="7837359" y="2914452"/>
                <a:ext cx="1708720" cy="1093221"/>
              </a:xfrm>
              <a:custGeom>
                <a:avLst/>
                <a:gdLst>
                  <a:gd name="connsiteX0" fmla="*/ 1418620 w 1708720"/>
                  <a:gd name="connsiteY0" fmla="*/ 475346 h 1093221"/>
                  <a:gd name="connsiteX1" fmla="*/ 1438347 w 1708720"/>
                  <a:gd name="connsiteY1" fmla="*/ 464167 h 1093221"/>
                  <a:gd name="connsiteX2" fmla="*/ 1450409 w 1708720"/>
                  <a:gd name="connsiteY2" fmla="*/ 459151 h 1093221"/>
                  <a:gd name="connsiteX3" fmla="*/ 1458056 w 1708720"/>
                  <a:gd name="connsiteY3" fmla="*/ 452688 h 1093221"/>
                  <a:gd name="connsiteX4" fmla="*/ 1470418 w 1708720"/>
                  <a:gd name="connsiteY4" fmla="*/ 444741 h 1093221"/>
                  <a:gd name="connsiteX5" fmla="*/ 1479548 w 1708720"/>
                  <a:gd name="connsiteY5" fmla="*/ 429729 h 1093221"/>
                  <a:gd name="connsiteX6" fmla="*/ 1487495 w 1708720"/>
                  <a:gd name="connsiteY6" fmla="*/ 422365 h 1093221"/>
                  <a:gd name="connsiteX7" fmla="*/ 1493376 w 1708720"/>
                  <a:gd name="connsiteY7" fmla="*/ 429429 h 1093221"/>
                  <a:gd name="connsiteX8" fmla="*/ 1503690 w 1708720"/>
                  <a:gd name="connsiteY8" fmla="*/ 435610 h 1093221"/>
                  <a:gd name="connsiteX9" fmla="*/ 1515752 w 1708720"/>
                  <a:gd name="connsiteY9" fmla="*/ 436493 h 1093221"/>
                  <a:gd name="connsiteX10" fmla="*/ 1523999 w 1708720"/>
                  <a:gd name="connsiteY10" fmla="*/ 434727 h 1093221"/>
                  <a:gd name="connsiteX11" fmla="*/ 1523699 w 1708720"/>
                  <a:gd name="connsiteY11" fmla="*/ 428846 h 1093221"/>
                  <a:gd name="connsiteX12" fmla="*/ 1521050 w 1708720"/>
                  <a:gd name="connsiteY12" fmla="*/ 420016 h 1093221"/>
                  <a:gd name="connsiteX13" fmla="*/ 1529297 w 1708720"/>
                  <a:gd name="connsiteY13" fmla="*/ 414718 h 1093221"/>
                  <a:gd name="connsiteX14" fmla="*/ 1550773 w 1708720"/>
                  <a:gd name="connsiteY14" fmla="*/ 410003 h 1093221"/>
                  <a:gd name="connsiteX15" fmla="*/ 1558137 w 1708720"/>
                  <a:gd name="connsiteY15" fmla="*/ 401755 h 1093221"/>
                  <a:gd name="connsiteX16" fmla="*/ 1566384 w 1708720"/>
                  <a:gd name="connsiteY16" fmla="*/ 395292 h 1093221"/>
                  <a:gd name="connsiteX17" fmla="*/ 1570199 w 1708720"/>
                  <a:gd name="connsiteY17" fmla="*/ 388810 h 1093221"/>
                  <a:gd name="connsiteX18" fmla="*/ 1572848 w 1708720"/>
                  <a:gd name="connsiteY18" fmla="*/ 381446 h 1093221"/>
                  <a:gd name="connsiteX19" fmla="*/ 1582278 w 1708720"/>
                  <a:gd name="connsiteY19" fmla="*/ 386744 h 1093221"/>
                  <a:gd name="connsiteX20" fmla="*/ 1584927 w 1708720"/>
                  <a:gd name="connsiteY20" fmla="*/ 394109 h 1093221"/>
                  <a:gd name="connsiteX21" fmla="*/ 1585934 w 1708720"/>
                  <a:gd name="connsiteY21" fmla="*/ 394479 h 1093221"/>
                  <a:gd name="connsiteX22" fmla="*/ 1586711 w 1708720"/>
                  <a:gd name="connsiteY22" fmla="*/ 394479 h 1093221"/>
                  <a:gd name="connsiteX23" fmla="*/ 1586958 w 1708720"/>
                  <a:gd name="connsiteY23" fmla="*/ 394479 h 1093221"/>
                  <a:gd name="connsiteX24" fmla="*/ 1588953 w 1708720"/>
                  <a:gd name="connsiteY24" fmla="*/ 393879 h 1093221"/>
                  <a:gd name="connsiteX25" fmla="*/ 1588953 w 1708720"/>
                  <a:gd name="connsiteY25" fmla="*/ 393879 h 1093221"/>
                  <a:gd name="connsiteX26" fmla="*/ 1590720 w 1708720"/>
                  <a:gd name="connsiteY26" fmla="*/ 392254 h 1093221"/>
                  <a:gd name="connsiteX27" fmla="*/ 1590720 w 1708720"/>
                  <a:gd name="connsiteY27" fmla="*/ 392254 h 1093221"/>
                  <a:gd name="connsiteX28" fmla="*/ 1591284 w 1708720"/>
                  <a:gd name="connsiteY28" fmla="*/ 391265 h 1093221"/>
                  <a:gd name="connsiteX29" fmla="*/ 1591390 w 1708720"/>
                  <a:gd name="connsiteY29" fmla="*/ 391071 h 1093221"/>
                  <a:gd name="connsiteX30" fmla="*/ 1591867 w 1708720"/>
                  <a:gd name="connsiteY30" fmla="*/ 389693 h 1093221"/>
                  <a:gd name="connsiteX31" fmla="*/ 1597749 w 1708720"/>
                  <a:gd name="connsiteY31" fmla="*/ 387344 h 1093221"/>
                  <a:gd name="connsiteX32" fmla="*/ 1606278 w 1708720"/>
                  <a:gd name="connsiteY32" fmla="*/ 380863 h 1093221"/>
                  <a:gd name="connsiteX33" fmla="*/ 1610994 w 1708720"/>
                  <a:gd name="connsiteY33" fmla="*/ 373799 h 1093221"/>
                  <a:gd name="connsiteX34" fmla="*/ 1610994 w 1708720"/>
                  <a:gd name="connsiteY34" fmla="*/ 361437 h 1093221"/>
                  <a:gd name="connsiteX35" fmla="*/ 1610994 w 1708720"/>
                  <a:gd name="connsiteY35" fmla="*/ 344359 h 1093221"/>
                  <a:gd name="connsiteX36" fmla="*/ 1608345 w 1708720"/>
                  <a:gd name="connsiteY36" fmla="*/ 333480 h 1093221"/>
                  <a:gd name="connsiteX37" fmla="*/ 1605996 w 1708720"/>
                  <a:gd name="connsiteY37" fmla="*/ 326699 h 1093221"/>
                  <a:gd name="connsiteX38" fmla="*/ 1602164 w 1708720"/>
                  <a:gd name="connsiteY38" fmla="*/ 317586 h 1093221"/>
                  <a:gd name="connsiteX39" fmla="*/ 1614827 w 1708720"/>
                  <a:gd name="connsiteY39" fmla="*/ 313171 h 1093221"/>
                  <a:gd name="connsiteX40" fmla="*/ 1624240 w 1708720"/>
                  <a:gd name="connsiteY40" fmla="*/ 304624 h 1093221"/>
                  <a:gd name="connsiteX41" fmla="*/ 1635719 w 1708720"/>
                  <a:gd name="connsiteY41" fmla="*/ 304924 h 1093221"/>
                  <a:gd name="connsiteX42" fmla="*/ 1653962 w 1708720"/>
                  <a:gd name="connsiteY42" fmla="*/ 311405 h 1093221"/>
                  <a:gd name="connsiteX43" fmla="*/ 1662791 w 1708720"/>
                  <a:gd name="connsiteY43" fmla="*/ 303458 h 1093221"/>
                  <a:gd name="connsiteX44" fmla="*/ 1668691 w 1708720"/>
                  <a:gd name="connsiteY44" fmla="*/ 294628 h 1093221"/>
                  <a:gd name="connsiteX45" fmla="*/ 1675755 w 1708720"/>
                  <a:gd name="connsiteY45" fmla="*/ 281082 h 1093221"/>
                  <a:gd name="connsiteX46" fmla="*/ 1683101 w 1708720"/>
                  <a:gd name="connsiteY46" fmla="*/ 271369 h 1093221"/>
                  <a:gd name="connsiteX47" fmla="*/ 1686051 w 1708720"/>
                  <a:gd name="connsiteY47" fmla="*/ 254892 h 1093221"/>
                  <a:gd name="connsiteX48" fmla="*/ 1692532 w 1708720"/>
                  <a:gd name="connsiteY48" fmla="*/ 238115 h 1093221"/>
                  <a:gd name="connsiteX49" fmla="*/ 1698995 w 1708720"/>
                  <a:gd name="connsiteY49" fmla="*/ 227218 h 1093221"/>
                  <a:gd name="connsiteX50" fmla="*/ 1707242 w 1708720"/>
                  <a:gd name="connsiteY50" fmla="*/ 221338 h 1093221"/>
                  <a:gd name="connsiteX51" fmla="*/ 1704010 w 1708720"/>
                  <a:gd name="connsiteY51" fmla="*/ 209858 h 1093221"/>
                  <a:gd name="connsiteX52" fmla="*/ 1706942 w 1708720"/>
                  <a:gd name="connsiteY52" fmla="*/ 202494 h 1093221"/>
                  <a:gd name="connsiteX53" fmla="*/ 1707543 w 1708720"/>
                  <a:gd name="connsiteY53" fmla="*/ 194847 h 1093221"/>
                  <a:gd name="connsiteX54" fmla="*/ 1693115 w 1708720"/>
                  <a:gd name="connsiteY54" fmla="*/ 191898 h 1093221"/>
                  <a:gd name="connsiteX55" fmla="*/ 1683101 w 1708720"/>
                  <a:gd name="connsiteY55" fmla="*/ 197779 h 1093221"/>
                  <a:gd name="connsiteX56" fmla="*/ 1673106 w 1708720"/>
                  <a:gd name="connsiteY56" fmla="*/ 202194 h 1093221"/>
                  <a:gd name="connsiteX57" fmla="*/ 1657211 w 1708720"/>
                  <a:gd name="connsiteY57" fmla="*/ 204560 h 1093221"/>
                  <a:gd name="connsiteX58" fmla="*/ 1643365 w 1708720"/>
                  <a:gd name="connsiteY58" fmla="*/ 216322 h 1093221"/>
                  <a:gd name="connsiteX59" fmla="*/ 1627471 w 1708720"/>
                  <a:gd name="connsiteY59" fmla="*/ 219271 h 1093221"/>
                  <a:gd name="connsiteX60" fmla="*/ 1615710 w 1708720"/>
                  <a:gd name="connsiteY60" fmla="*/ 217205 h 1093221"/>
                  <a:gd name="connsiteX61" fmla="*/ 1605395 w 1708720"/>
                  <a:gd name="connsiteY61" fmla="*/ 217505 h 1093221"/>
                  <a:gd name="connsiteX62" fmla="*/ 1598331 w 1708720"/>
                  <a:gd name="connsiteY62" fmla="*/ 210141 h 1093221"/>
                  <a:gd name="connsiteX63" fmla="*/ 1597448 w 1708720"/>
                  <a:gd name="connsiteY63" fmla="*/ 199545 h 1093221"/>
                  <a:gd name="connsiteX64" fmla="*/ 1595400 w 1708720"/>
                  <a:gd name="connsiteY64" fmla="*/ 187483 h 1093221"/>
                  <a:gd name="connsiteX65" fmla="*/ 1592751 w 1708720"/>
                  <a:gd name="connsiteY65" fmla="*/ 178352 h 1093221"/>
                  <a:gd name="connsiteX66" fmla="*/ 1578905 w 1708720"/>
                  <a:gd name="connsiteY66" fmla="*/ 173937 h 1093221"/>
                  <a:gd name="connsiteX67" fmla="*/ 1566844 w 1708720"/>
                  <a:gd name="connsiteY67" fmla="*/ 160409 h 1093221"/>
                  <a:gd name="connsiteX68" fmla="*/ 1553598 w 1708720"/>
                  <a:gd name="connsiteY68" fmla="*/ 157160 h 1093221"/>
                  <a:gd name="connsiteX69" fmla="*/ 1538587 w 1708720"/>
                  <a:gd name="connsiteY69" fmla="*/ 150096 h 1093221"/>
                  <a:gd name="connsiteX70" fmla="*/ 1529456 w 1708720"/>
                  <a:gd name="connsiteY70" fmla="*/ 151862 h 1093221"/>
                  <a:gd name="connsiteX71" fmla="*/ 1520044 w 1708720"/>
                  <a:gd name="connsiteY71" fmla="*/ 151279 h 1093221"/>
                  <a:gd name="connsiteX72" fmla="*/ 1508565 w 1708720"/>
                  <a:gd name="connsiteY72" fmla="*/ 143332 h 1093221"/>
                  <a:gd name="connsiteX73" fmla="*/ 1506498 w 1708720"/>
                  <a:gd name="connsiteY73" fmla="*/ 128321 h 1093221"/>
                  <a:gd name="connsiteX74" fmla="*/ 1501500 w 1708720"/>
                  <a:gd name="connsiteY74" fmla="*/ 118025 h 1093221"/>
                  <a:gd name="connsiteX75" fmla="*/ 1497968 w 1708720"/>
                  <a:gd name="connsiteY75" fmla="*/ 106245 h 1093221"/>
                  <a:gd name="connsiteX76" fmla="*/ 1490480 w 1708720"/>
                  <a:gd name="connsiteY76" fmla="*/ 96868 h 1093221"/>
                  <a:gd name="connsiteX77" fmla="*/ 1487231 w 1708720"/>
                  <a:gd name="connsiteY77" fmla="*/ 86554 h 1093221"/>
                  <a:gd name="connsiteX78" fmla="*/ 1483416 w 1708720"/>
                  <a:gd name="connsiteY78" fmla="*/ 74792 h 1093221"/>
                  <a:gd name="connsiteX79" fmla="*/ 1477518 w 1708720"/>
                  <a:gd name="connsiteY79" fmla="*/ 65361 h 1093221"/>
                  <a:gd name="connsiteX80" fmla="*/ 1473102 w 1708720"/>
                  <a:gd name="connsiteY80" fmla="*/ 46818 h 1093221"/>
                  <a:gd name="connsiteX81" fmla="*/ 1464572 w 1708720"/>
                  <a:gd name="connsiteY81" fmla="*/ 35939 h 1093221"/>
                  <a:gd name="connsiteX82" fmla="*/ 1456925 w 1708720"/>
                  <a:gd name="connsiteY82" fmla="*/ 26809 h 1093221"/>
                  <a:gd name="connsiteX83" fmla="*/ 1447495 w 1708720"/>
                  <a:gd name="connsiteY83" fmla="*/ 17096 h 1093221"/>
                  <a:gd name="connsiteX84" fmla="*/ 1426603 w 1708720"/>
                  <a:gd name="connsiteY84" fmla="*/ 14447 h 1093221"/>
                  <a:gd name="connsiteX85" fmla="*/ 1416890 w 1708720"/>
                  <a:gd name="connsiteY85" fmla="*/ 11497 h 1093221"/>
                  <a:gd name="connsiteX86" fmla="*/ 1407476 w 1708720"/>
                  <a:gd name="connsiteY86" fmla="*/ 6199 h 1093221"/>
                  <a:gd name="connsiteX87" fmla="*/ 1393348 w 1708720"/>
                  <a:gd name="connsiteY87" fmla="*/ 319 h 1093221"/>
                  <a:gd name="connsiteX88" fmla="*/ 1379803 w 1708720"/>
                  <a:gd name="connsiteY88" fmla="*/ 3268 h 1093221"/>
                  <a:gd name="connsiteX89" fmla="*/ 1362443 w 1708720"/>
                  <a:gd name="connsiteY89" fmla="*/ 2667 h 1093221"/>
                  <a:gd name="connsiteX90" fmla="*/ 1350080 w 1708720"/>
                  <a:gd name="connsiteY90" fmla="*/ 6199 h 1093221"/>
                  <a:gd name="connsiteX91" fmla="*/ 1334186 w 1708720"/>
                  <a:gd name="connsiteY91" fmla="*/ 7082 h 1093221"/>
                  <a:gd name="connsiteX92" fmla="*/ 1322990 w 1708720"/>
                  <a:gd name="connsiteY92" fmla="*/ 10915 h 1093221"/>
                  <a:gd name="connsiteX93" fmla="*/ 1312111 w 1708720"/>
                  <a:gd name="connsiteY93" fmla="*/ 15630 h 1093221"/>
                  <a:gd name="connsiteX94" fmla="*/ 1298865 w 1708720"/>
                  <a:gd name="connsiteY94" fmla="*/ 27992 h 1093221"/>
                  <a:gd name="connsiteX95" fmla="*/ 1294150 w 1708720"/>
                  <a:gd name="connsiteY95" fmla="*/ 33873 h 1093221"/>
                  <a:gd name="connsiteX96" fmla="*/ 1305047 w 1708720"/>
                  <a:gd name="connsiteY96" fmla="*/ 36822 h 1093221"/>
                  <a:gd name="connsiteX97" fmla="*/ 1310628 w 1708720"/>
                  <a:gd name="connsiteY97" fmla="*/ 44469 h 1093221"/>
                  <a:gd name="connsiteX98" fmla="*/ 1313877 w 1708720"/>
                  <a:gd name="connsiteY98" fmla="*/ 51233 h 1093221"/>
                  <a:gd name="connsiteX99" fmla="*/ 1314160 w 1708720"/>
                  <a:gd name="connsiteY99" fmla="*/ 58015 h 1093221"/>
                  <a:gd name="connsiteX100" fmla="*/ 1300031 w 1708720"/>
                  <a:gd name="connsiteY100" fmla="*/ 67728 h 1093221"/>
                  <a:gd name="connsiteX101" fmla="*/ 1290035 w 1708720"/>
                  <a:gd name="connsiteY101" fmla="*/ 84788 h 1093221"/>
                  <a:gd name="connsiteX102" fmla="*/ 1282671 w 1708720"/>
                  <a:gd name="connsiteY102" fmla="*/ 99216 h 1093221"/>
                  <a:gd name="connsiteX103" fmla="*/ 1273841 w 1708720"/>
                  <a:gd name="connsiteY103" fmla="*/ 110996 h 1093221"/>
                  <a:gd name="connsiteX104" fmla="*/ 1271192 w 1708720"/>
                  <a:gd name="connsiteY104" fmla="*/ 120709 h 1093221"/>
                  <a:gd name="connsiteX105" fmla="*/ 1274724 w 1708720"/>
                  <a:gd name="connsiteY105" fmla="*/ 128656 h 1093221"/>
                  <a:gd name="connsiteX106" fmla="*/ 1262945 w 1708720"/>
                  <a:gd name="connsiteY106" fmla="*/ 134537 h 1093221"/>
                  <a:gd name="connsiteX107" fmla="*/ 1250883 w 1708720"/>
                  <a:gd name="connsiteY107" fmla="*/ 139535 h 1093221"/>
                  <a:gd name="connsiteX108" fmla="*/ 1237337 w 1708720"/>
                  <a:gd name="connsiteY108" fmla="*/ 150732 h 1093221"/>
                  <a:gd name="connsiteX109" fmla="*/ 1224692 w 1708720"/>
                  <a:gd name="connsiteY109" fmla="*/ 149548 h 1093221"/>
                  <a:gd name="connsiteX110" fmla="*/ 1210264 w 1708720"/>
                  <a:gd name="connsiteY110" fmla="*/ 145716 h 1093221"/>
                  <a:gd name="connsiteX111" fmla="*/ 1208904 w 1708720"/>
                  <a:gd name="connsiteY111" fmla="*/ 145486 h 1093221"/>
                  <a:gd name="connsiteX112" fmla="*/ 1208533 w 1708720"/>
                  <a:gd name="connsiteY112" fmla="*/ 145486 h 1093221"/>
                  <a:gd name="connsiteX113" fmla="*/ 1207667 w 1708720"/>
                  <a:gd name="connsiteY113" fmla="*/ 145274 h 1093221"/>
                  <a:gd name="connsiteX114" fmla="*/ 1207332 w 1708720"/>
                  <a:gd name="connsiteY114" fmla="*/ 145168 h 1093221"/>
                  <a:gd name="connsiteX115" fmla="*/ 1206414 w 1708720"/>
                  <a:gd name="connsiteY115" fmla="*/ 144868 h 1093221"/>
                  <a:gd name="connsiteX116" fmla="*/ 1206326 w 1708720"/>
                  <a:gd name="connsiteY116" fmla="*/ 144868 h 1093221"/>
                  <a:gd name="connsiteX117" fmla="*/ 1205443 w 1708720"/>
                  <a:gd name="connsiteY117" fmla="*/ 144480 h 1093221"/>
                  <a:gd name="connsiteX118" fmla="*/ 1205230 w 1708720"/>
                  <a:gd name="connsiteY118" fmla="*/ 144356 h 1093221"/>
                  <a:gd name="connsiteX119" fmla="*/ 1204666 w 1708720"/>
                  <a:gd name="connsiteY119" fmla="*/ 144021 h 1093221"/>
                  <a:gd name="connsiteX120" fmla="*/ 1204453 w 1708720"/>
                  <a:gd name="connsiteY120" fmla="*/ 143897 h 1093221"/>
                  <a:gd name="connsiteX121" fmla="*/ 1203906 w 1708720"/>
                  <a:gd name="connsiteY121" fmla="*/ 143491 h 1093221"/>
                  <a:gd name="connsiteX122" fmla="*/ 1203818 w 1708720"/>
                  <a:gd name="connsiteY122" fmla="*/ 143491 h 1093221"/>
                  <a:gd name="connsiteX123" fmla="*/ 1203252 w 1708720"/>
                  <a:gd name="connsiteY123" fmla="*/ 142961 h 1093221"/>
                  <a:gd name="connsiteX124" fmla="*/ 1203129 w 1708720"/>
                  <a:gd name="connsiteY124" fmla="*/ 142837 h 1093221"/>
                  <a:gd name="connsiteX125" fmla="*/ 1202758 w 1708720"/>
                  <a:gd name="connsiteY125" fmla="*/ 142396 h 1093221"/>
                  <a:gd name="connsiteX126" fmla="*/ 1202617 w 1708720"/>
                  <a:gd name="connsiteY126" fmla="*/ 142237 h 1093221"/>
                  <a:gd name="connsiteX127" fmla="*/ 1202263 w 1708720"/>
                  <a:gd name="connsiteY127" fmla="*/ 141742 h 1093221"/>
                  <a:gd name="connsiteX128" fmla="*/ 1202263 w 1708720"/>
                  <a:gd name="connsiteY128" fmla="*/ 141742 h 1093221"/>
                  <a:gd name="connsiteX129" fmla="*/ 1201875 w 1708720"/>
                  <a:gd name="connsiteY129" fmla="*/ 141107 h 1093221"/>
                  <a:gd name="connsiteX130" fmla="*/ 1201875 w 1708720"/>
                  <a:gd name="connsiteY130" fmla="*/ 141107 h 1093221"/>
                  <a:gd name="connsiteX131" fmla="*/ 1201522 w 1708720"/>
                  <a:gd name="connsiteY131" fmla="*/ 140471 h 1093221"/>
                  <a:gd name="connsiteX132" fmla="*/ 1201522 w 1708720"/>
                  <a:gd name="connsiteY132" fmla="*/ 140471 h 1093221"/>
                  <a:gd name="connsiteX133" fmla="*/ 1201080 w 1708720"/>
                  <a:gd name="connsiteY133" fmla="*/ 139694 h 1093221"/>
                  <a:gd name="connsiteX134" fmla="*/ 1201080 w 1708720"/>
                  <a:gd name="connsiteY134" fmla="*/ 139694 h 1093221"/>
                  <a:gd name="connsiteX135" fmla="*/ 1188718 w 1708720"/>
                  <a:gd name="connsiteY135" fmla="*/ 162105 h 1093221"/>
                  <a:gd name="connsiteX136" fmla="*/ 1181212 w 1708720"/>
                  <a:gd name="connsiteY136" fmla="*/ 178441 h 1093221"/>
                  <a:gd name="connsiteX137" fmla="*/ 1177680 w 1708720"/>
                  <a:gd name="connsiteY137" fmla="*/ 192569 h 1093221"/>
                  <a:gd name="connsiteX138" fmla="*/ 1169733 w 1708720"/>
                  <a:gd name="connsiteY138" fmla="*/ 200957 h 1093221"/>
                  <a:gd name="connsiteX139" fmla="*/ 1175473 w 1708720"/>
                  <a:gd name="connsiteY139" fmla="*/ 216410 h 1093221"/>
                  <a:gd name="connsiteX140" fmla="*/ 1185627 w 1708720"/>
                  <a:gd name="connsiteY140" fmla="*/ 212878 h 1093221"/>
                  <a:gd name="connsiteX141" fmla="*/ 1207261 w 1708720"/>
                  <a:gd name="connsiteY141" fmla="*/ 211995 h 1093221"/>
                  <a:gd name="connsiteX142" fmla="*/ 1219182 w 1708720"/>
                  <a:gd name="connsiteY142" fmla="*/ 218176 h 1093221"/>
                  <a:gd name="connsiteX143" fmla="*/ 1231103 w 1708720"/>
                  <a:gd name="connsiteY143" fmla="*/ 208463 h 1093221"/>
                  <a:gd name="connsiteX144" fmla="*/ 1248321 w 1708720"/>
                  <a:gd name="connsiteY144" fmla="*/ 207580 h 1093221"/>
                  <a:gd name="connsiteX145" fmla="*/ 1264657 w 1708720"/>
                  <a:gd name="connsiteY145" fmla="*/ 217735 h 1093221"/>
                  <a:gd name="connsiteX146" fmla="*/ 1287174 w 1708720"/>
                  <a:gd name="connsiteY146" fmla="*/ 237603 h 1093221"/>
                  <a:gd name="connsiteX147" fmla="*/ 1291589 w 1708720"/>
                  <a:gd name="connsiteY147" fmla="*/ 253497 h 1093221"/>
                  <a:gd name="connsiteX148" fmla="*/ 1277019 w 1708720"/>
                  <a:gd name="connsiteY148" fmla="*/ 257029 h 1093221"/>
                  <a:gd name="connsiteX149" fmla="*/ 1265982 w 1708720"/>
                  <a:gd name="connsiteY149" fmla="*/ 251731 h 1093221"/>
                  <a:gd name="connsiteX150" fmla="*/ 1248763 w 1708720"/>
                  <a:gd name="connsiteY150" fmla="*/ 250848 h 1093221"/>
                  <a:gd name="connsiteX151" fmla="*/ 1230220 w 1708720"/>
                  <a:gd name="connsiteY151" fmla="*/ 257912 h 1093221"/>
                  <a:gd name="connsiteX152" fmla="*/ 1206378 w 1708720"/>
                  <a:gd name="connsiteY152" fmla="*/ 264976 h 1093221"/>
                  <a:gd name="connsiteX153" fmla="*/ 1189159 w 1708720"/>
                  <a:gd name="connsiteY153" fmla="*/ 283078 h 1093221"/>
                  <a:gd name="connsiteX154" fmla="*/ 1172824 w 1708720"/>
                  <a:gd name="connsiteY154" fmla="*/ 298972 h 1093221"/>
                  <a:gd name="connsiteX155" fmla="*/ 1144126 w 1708720"/>
                  <a:gd name="connsiteY155" fmla="*/ 298531 h 1093221"/>
                  <a:gd name="connsiteX156" fmla="*/ 1128673 w 1708720"/>
                  <a:gd name="connsiteY156" fmla="*/ 313983 h 1093221"/>
                  <a:gd name="connsiteX157" fmla="*/ 1112778 w 1708720"/>
                  <a:gd name="connsiteY157" fmla="*/ 321489 h 1093221"/>
                  <a:gd name="connsiteX158" fmla="*/ 1093352 w 1708720"/>
                  <a:gd name="connsiteY158" fmla="*/ 319282 h 1093221"/>
                  <a:gd name="connsiteX159" fmla="*/ 1080107 w 1708720"/>
                  <a:gd name="connsiteY159" fmla="*/ 310893 h 1093221"/>
                  <a:gd name="connsiteX160" fmla="*/ 1064654 w 1708720"/>
                  <a:gd name="connsiteY160" fmla="*/ 312217 h 1093221"/>
                  <a:gd name="connsiteX161" fmla="*/ 1055824 w 1708720"/>
                  <a:gd name="connsiteY161" fmla="*/ 326787 h 1093221"/>
                  <a:gd name="connsiteX162" fmla="*/ 1051409 w 1708720"/>
                  <a:gd name="connsiteY162" fmla="*/ 334293 h 1093221"/>
                  <a:gd name="connsiteX163" fmla="*/ 1063330 w 1708720"/>
                  <a:gd name="connsiteY163" fmla="*/ 347980 h 1093221"/>
                  <a:gd name="connsiteX164" fmla="*/ 1065096 w 1708720"/>
                  <a:gd name="connsiteY164" fmla="*/ 359459 h 1093221"/>
                  <a:gd name="connsiteX165" fmla="*/ 1047877 w 1708720"/>
                  <a:gd name="connsiteY165" fmla="*/ 369172 h 1093221"/>
                  <a:gd name="connsiteX166" fmla="*/ 1029775 w 1708720"/>
                  <a:gd name="connsiteY166" fmla="*/ 385949 h 1093221"/>
                  <a:gd name="connsiteX167" fmla="*/ 1011673 w 1708720"/>
                  <a:gd name="connsiteY167" fmla="*/ 394338 h 1093221"/>
                  <a:gd name="connsiteX168" fmla="*/ 991364 w 1708720"/>
                  <a:gd name="connsiteY168" fmla="*/ 401402 h 1093221"/>
                  <a:gd name="connsiteX169" fmla="*/ 967964 w 1708720"/>
                  <a:gd name="connsiteY169" fmla="*/ 401844 h 1093221"/>
                  <a:gd name="connsiteX170" fmla="*/ 945888 w 1708720"/>
                  <a:gd name="connsiteY170" fmla="*/ 401844 h 1093221"/>
                  <a:gd name="connsiteX171" fmla="*/ 920722 w 1708720"/>
                  <a:gd name="connsiteY171" fmla="*/ 406700 h 1093221"/>
                  <a:gd name="connsiteX172" fmla="*/ 898647 w 1708720"/>
                  <a:gd name="connsiteY172" fmla="*/ 415089 h 1093221"/>
                  <a:gd name="connsiteX173" fmla="*/ 886726 w 1708720"/>
                  <a:gd name="connsiteY173" fmla="*/ 421711 h 1093221"/>
                  <a:gd name="connsiteX174" fmla="*/ 876130 w 1708720"/>
                  <a:gd name="connsiteY174" fmla="*/ 429217 h 1093221"/>
                  <a:gd name="connsiteX175" fmla="*/ 858470 w 1708720"/>
                  <a:gd name="connsiteY175" fmla="*/ 424802 h 1093221"/>
                  <a:gd name="connsiteX176" fmla="*/ 839485 w 1708720"/>
                  <a:gd name="connsiteY176" fmla="*/ 423919 h 1093221"/>
                  <a:gd name="connsiteX177" fmla="*/ 826681 w 1708720"/>
                  <a:gd name="connsiteY177" fmla="*/ 421270 h 1093221"/>
                  <a:gd name="connsiteX178" fmla="*/ 814761 w 1708720"/>
                  <a:gd name="connsiteY178" fmla="*/ 416413 h 1093221"/>
                  <a:gd name="connsiteX179" fmla="*/ 800191 w 1708720"/>
                  <a:gd name="connsiteY179" fmla="*/ 413323 h 1093221"/>
                  <a:gd name="connsiteX180" fmla="*/ 783414 w 1708720"/>
                  <a:gd name="connsiteY180" fmla="*/ 402727 h 1093221"/>
                  <a:gd name="connsiteX181" fmla="*/ 752949 w 1708720"/>
                  <a:gd name="connsiteY181" fmla="*/ 396987 h 1093221"/>
                  <a:gd name="connsiteX182" fmla="*/ 736614 w 1708720"/>
                  <a:gd name="connsiteY182" fmla="*/ 393896 h 1093221"/>
                  <a:gd name="connsiteX183" fmla="*/ 719395 w 1708720"/>
                  <a:gd name="connsiteY183" fmla="*/ 397428 h 1093221"/>
                  <a:gd name="connsiteX184" fmla="*/ 692904 w 1708720"/>
                  <a:gd name="connsiteY184" fmla="*/ 396104 h 1093221"/>
                  <a:gd name="connsiteX185" fmla="*/ 668180 w 1708720"/>
                  <a:gd name="connsiteY185" fmla="*/ 393013 h 1093221"/>
                  <a:gd name="connsiteX186" fmla="*/ 641248 w 1708720"/>
                  <a:gd name="connsiteY186" fmla="*/ 391247 h 1093221"/>
                  <a:gd name="connsiteX187" fmla="*/ 628886 w 1708720"/>
                  <a:gd name="connsiteY187" fmla="*/ 386391 h 1093221"/>
                  <a:gd name="connsiteX188" fmla="*/ 619614 w 1708720"/>
                  <a:gd name="connsiteY188" fmla="*/ 377561 h 1093221"/>
                  <a:gd name="connsiteX189" fmla="*/ 613433 w 1708720"/>
                  <a:gd name="connsiteY189" fmla="*/ 365198 h 1093221"/>
                  <a:gd name="connsiteX190" fmla="*/ 608135 w 1708720"/>
                  <a:gd name="connsiteY190" fmla="*/ 353719 h 1093221"/>
                  <a:gd name="connsiteX191" fmla="*/ 604161 w 1708720"/>
                  <a:gd name="connsiteY191" fmla="*/ 344889 h 1093221"/>
                  <a:gd name="connsiteX192" fmla="*/ 590475 w 1708720"/>
                  <a:gd name="connsiteY192" fmla="*/ 339149 h 1093221"/>
                  <a:gd name="connsiteX193" fmla="*/ 575463 w 1708720"/>
                  <a:gd name="connsiteY193" fmla="*/ 329878 h 1093221"/>
                  <a:gd name="connsiteX194" fmla="*/ 564867 w 1708720"/>
                  <a:gd name="connsiteY194" fmla="*/ 325463 h 1093221"/>
                  <a:gd name="connsiteX195" fmla="*/ 554712 w 1708720"/>
                  <a:gd name="connsiteY195" fmla="*/ 317074 h 1093221"/>
                  <a:gd name="connsiteX196" fmla="*/ 534403 w 1708720"/>
                  <a:gd name="connsiteY196" fmla="*/ 313100 h 1093221"/>
                  <a:gd name="connsiteX197" fmla="*/ 520275 w 1708720"/>
                  <a:gd name="connsiteY197" fmla="*/ 313542 h 1093221"/>
                  <a:gd name="connsiteX198" fmla="*/ 507029 w 1708720"/>
                  <a:gd name="connsiteY198" fmla="*/ 310451 h 1093221"/>
                  <a:gd name="connsiteX199" fmla="*/ 483188 w 1708720"/>
                  <a:gd name="connsiteY199" fmla="*/ 309568 h 1093221"/>
                  <a:gd name="connsiteX200" fmla="*/ 471709 w 1708720"/>
                  <a:gd name="connsiteY200" fmla="*/ 301180 h 1093221"/>
                  <a:gd name="connsiteX201" fmla="*/ 469060 w 1708720"/>
                  <a:gd name="connsiteY201" fmla="*/ 291908 h 1093221"/>
                  <a:gd name="connsiteX202" fmla="*/ 477890 w 1708720"/>
                  <a:gd name="connsiteY202" fmla="*/ 279546 h 1093221"/>
                  <a:gd name="connsiteX203" fmla="*/ 476565 w 1708720"/>
                  <a:gd name="connsiteY203" fmla="*/ 272482 h 1093221"/>
                  <a:gd name="connsiteX204" fmla="*/ 480539 w 1708720"/>
                  <a:gd name="connsiteY204" fmla="*/ 261002 h 1093221"/>
                  <a:gd name="connsiteX205" fmla="*/ 478773 w 1708720"/>
                  <a:gd name="connsiteY205" fmla="*/ 251289 h 1093221"/>
                  <a:gd name="connsiteX206" fmla="*/ 469060 w 1708720"/>
                  <a:gd name="connsiteY206" fmla="*/ 240252 h 1093221"/>
                  <a:gd name="connsiteX207" fmla="*/ 461996 w 1708720"/>
                  <a:gd name="connsiteY207" fmla="*/ 227006 h 1093221"/>
                  <a:gd name="connsiteX208" fmla="*/ 457581 w 1708720"/>
                  <a:gd name="connsiteY208" fmla="*/ 218176 h 1093221"/>
                  <a:gd name="connsiteX209" fmla="*/ 448750 w 1708720"/>
                  <a:gd name="connsiteY209" fmla="*/ 211112 h 1093221"/>
                  <a:gd name="connsiteX210" fmla="*/ 440803 w 1708720"/>
                  <a:gd name="connsiteY210" fmla="*/ 207580 h 1093221"/>
                  <a:gd name="connsiteX211" fmla="*/ 425351 w 1708720"/>
                  <a:gd name="connsiteY211" fmla="*/ 207138 h 1093221"/>
                  <a:gd name="connsiteX212" fmla="*/ 411222 w 1708720"/>
                  <a:gd name="connsiteY212" fmla="*/ 196542 h 1093221"/>
                  <a:gd name="connsiteX213" fmla="*/ 402834 w 1708720"/>
                  <a:gd name="connsiteY213" fmla="*/ 190803 h 1093221"/>
                  <a:gd name="connsiteX214" fmla="*/ 394886 w 1708720"/>
                  <a:gd name="connsiteY214" fmla="*/ 183297 h 1093221"/>
                  <a:gd name="connsiteX215" fmla="*/ 390471 w 1708720"/>
                  <a:gd name="connsiteY215" fmla="*/ 175350 h 1093221"/>
                  <a:gd name="connsiteX216" fmla="*/ 390013 w 1708720"/>
                  <a:gd name="connsiteY216" fmla="*/ 168162 h 1093221"/>
                  <a:gd name="connsiteX217" fmla="*/ 389253 w 1708720"/>
                  <a:gd name="connsiteY217" fmla="*/ 168374 h 1093221"/>
                  <a:gd name="connsiteX218" fmla="*/ 389253 w 1708720"/>
                  <a:gd name="connsiteY218" fmla="*/ 168374 h 1093221"/>
                  <a:gd name="connsiteX219" fmla="*/ 388547 w 1708720"/>
                  <a:gd name="connsiteY219" fmla="*/ 168480 h 1093221"/>
                  <a:gd name="connsiteX220" fmla="*/ 388547 w 1708720"/>
                  <a:gd name="connsiteY220" fmla="*/ 168480 h 1093221"/>
                  <a:gd name="connsiteX221" fmla="*/ 385121 w 1708720"/>
                  <a:gd name="connsiteY221" fmla="*/ 168286 h 1093221"/>
                  <a:gd name="connsiteX222" fmla="*/ 384838 w 1708720"/>
                  <a:gd name="connsiteY222" fmla="*/ 168286 h 1093221"/>
                  <a:gd name="connsiteX223" fmla="*/ 384379 w 1708720"/>
                  <a:gd name="connsiteY223" fmla="*/ 168286 h 1093221"/>
                  <a:gd name="connsiteX224" fmla="*/ 383531 w 1708720"/>
                  <a:gd name="connsiteY224" fmla="*/ 168198 h 1093221"/>
                  <a:gd name="connsiteX225" fmla="*/ 374701 w 1708720"/>
                  <a:gd name="connsiteY225" fmla="*/ 166149 h 1093221"/>
                  <a:gd name="connsiteX226" fmla="*/ 370445 w 1708720"/>
                  <a:gd name="connsiteY226" fmla="*/ 163465 h 1093221"/>
                  <a:gd name="connsiteX227" fmla="*/ 370445 w 1708720"/>
                  <a:gd name="connsiteY227" fmla="*/ 163465 h 1093221"/>
                  <a:gd name="connsiteX228" fmla="*/ 369756 w 1708720"/>
                  <a:gd name="connsiteY228" fmla="*/ 164613 h 1093221"/>
                  <a:gd name="connsiteX229" fmla="*/ 369756 w 1708720"/>
                  <a:gd name="connsiteY229" fmla="*/ 164612 h 1093221"/>
                  <a:gd name="connsiteX230" fmla="*/ 368873 w 1708720"/>
                  <a:gd name="connsiteY230" fmla="*/ 165672 h 1093221"/>
                  <a:gd name="connsiteX231" fmla="*/ 368731 w 1708720"/>
                  <a:gd name="connsiteY231" fmla="*/ 165831 h 1093221"/>
                  <a:gd name="connsiteX232" fmla="*/ 367654 w 1708720"/>
                  <a:gd name="connsiteY232" fmla="*/ 166802 h 1093221"/>
                  <a:gd name="connsiteX233" fmla="*/ 367478 w 1708720"/>
                  <a:gd name="connsiteY233" fmla="*/ 166926 h 1093221"/>
                  <a:gd name="connsiteX234" fmla="*/ 366170 w 1708720"/>
                  <a:gd name="connsiteY234" fmla="*/ 167862 h 1093221"/>
                  <a:gd name="connsiteX235" fmla="*/ 362639 w 1708720"/>
                  <a:gd name="connsiteY235" fmla="*/ 182273 h 1093221"/>
                  <a:gd name="connsiteX236" fmla="*/ 340864 w 1708720"/>
                  <a:gd name="connsiteY236" fmla="*/ 192286 h 1093221"/>
                  <a:gd name="connsiteX237" fmla="*/ 327919 w 1708720"/>
                  <a:gd name="connsiteY237" fmla="*/ 208763 h 1093221"/>
                  <a:gd name="connsiteX238" fmla="*/ 330568 w 1708720"/>
                  <a:gd name="connsiteY238" fmla="*/ 222009 h 1093221"/>
                  <a:gd name="connsiteX239" fmla="*/ 332034 w 1708720"/>
                  <a:gd name="connsiteY239" fmla="*/ 232905 h 1093221"/>
                  <a:gd name="connsiteX240" fmla="*/ 326435 w 1708720"/>
                  <a:gd name="connsiteY240" fmla="*/ 240269 h 1093221"/>
                  <a:gd name="connsiteX241" fmla="*/ 317322 w 1708720"/>
                  <a:gd name="connsiteY241" fmla="*/ 245567 h 1093221"/>
                  <a:gd name="connsiteX242" fmla="*/ 305843 w 1708720"/>
                  <a:gd name="connsiteY242" fmla="*/ 246733 h 1093221"/>
                  <a:gd name="connsiteX243" fmla="*/ 285534 w 1708720"/>
                  <a:gd name="connsiteY243" fmla="*/ 245567 h 1093221"/>
                  <a:gd name="connsiteX244" fmla="*/ 269340 w 1708720"/>
                  <a:gd name="connsiteY244" fmla="*/ 237903 h 1093221"/>
                  <a:gd name="connsiteX245" fmla="*/ 257277 w 1708720"/>
                  <a:gd name="connsiteY245" fmla="*/ 244384 h 1093221"/>
                  <a:gd name="connsiteX246" fmla="*/ 251979 w 1708720"/>
                  <a:gd name="connsiteY246" fmla="*/ 259696 h 1093221"/>
                  <a:gd name="connsiteX247" fmla="*/ 246964 w 1708720"/>
                  <a:gd name="connsiteY247" fmla="*/ 270292 h 1093221"/>
                  <a:gd name="connsiteX248" fmla="*/ 238434 w 1708720"/>
                  <a:gd name="connsiteY248" fmla="*/ 292950 h 1093221"/>
                  <a:gd name="connsiteX249" fmla="*/ 244032 w 1708720"/>
                  <a:gd name="connsiteY249" fmla="*/ 299131 h 1093221"/>
                  <a:gd name="connsiteX250" fmla="*/ 246964 w 1708720"/>
                  <a:gd name="connsiteY250" fmla="*/ 306195 h 1093221"/>
                  <a:gd name="connsiteX251" fmla="*/ 231070 w 1708720"/>
                  <a:gd name="connsiteY251" fmla="*/ 309427 h 1093221"/>
                  <a:gd name="connsiteX252" fmla="*/ 218125 w 1708720"/>
                  <a:gd name="connsiteY252" fmla="*/ 302963 h 1093221"/>
                  <a:gd name="connsiteX253" fmla="*/ 203413 w 1708720"/>
                  <a:gd name="connsiteY253" fmla="*/ 308261 h 1093221"/>
                  <a:gd name="connsiteX254" fmla="*/ 184870 w 1708720"/>
                  <a:gd name="connsiteY254" fmla="*/ 310911 h 1093221"/>
                  <a:gd name="connsiteX255" fmla="*/ 172508 w 1708720"/>
                  <a:gd name="connsiteY255" fmla="*/ 315026 h 1093221"/>
                  <a:gd name="connsiteX256" fmla="*/ 179572 w 1708720"/>
                  <a:gd name="connsiteY256" fmla="*/ 322090 h 1093221"/>
                  <a:gd name="connsiteX257" fmla="*/ 183687 w 1708720"/>
                  <a:gd name="connsiteY257" fmla="*/ 342099 h 1093221"/>
                  <a:gd name="connsiteX258" fmla="*/ 188685 w 1708720"/>
                  <a:gd name="connsiteY258" fmla="*/ 355944 h 1093221"/>
                  <a:gd name="connsiteX259" fmla="*/ 194283 w 1708720"/>
                  <a:gd name="connsiteY259" fmla="*/ 373004 h 1093221"/>
                  <a:gd name="connsiteX260" fmla="*/ 190751 w 1708720"/>
                  <a:gd name="connsiteY260" fmla="*/ 384484 h 1093221"/>
                  <a:gd name="connsiteX261" fmla="*/ 178689 w 1708720"/>
                  <a:gd name="connsiteY261" fmla="*/ 393031 h 1093221"/>
                  <a:gd name="connsiteX262" fmla="*/ 178283 w 1708720"/>
                  <a:gd name="connsiteY262" fmla="*/ 394002 h 1093221"/>
                  <a:gd name="connsiteX263" fmla="*/ 178194 w 1708720"/>
                  <a:gd name="connsiteY263" fmla="*/ 394356 h 1093221"/>
                  <a:gd name="connsiteX264" fmla="*/ 178018 w 1708720"/>
                  <a:gd name="connsiteY264" fmla="*/ 395150 h 1093221"/>
                  <a:gd name="connsiteX265" fmla="*/ 178018 w 1708720"/>
                  <a:gd name="connsiteY265" fmla="*/ 395627 h 1093221"/>
                  <a:gd name="connsiteX266" fmla="*/ 177912 w 1708720"/>
                  <a:gd name="connsiteY266" fmla="*/ 396475 h 1093221"/>
                  <a:gd name="connsiteX267" fmla="*/ 177912 w 1708720"/>
                  <a:gd name="connsiteY267" fmla="*/ 397005 h 1093221"/>
                  <a:gd name="connsiteX268" fmla="*/ 177912 w 1708720"/>
                  <a:gd name="connsiteY268" fmla="*/ 397923 h 1093221"/>
                  <a:gd name="connsiteX269" fmla="*/ 177912 w 1708720"/>
                  <a:gd name="connsiteY269" fmla="*/ 398471 h 1093221"/>
                  <a:gd name="connsiteX270" fmla="*/ 177912 w 1708720"/>
                  <a:gd name="connsiteY270" fmla="*/ 399495 h 1093221"/>
                  <a:gd name="connsiteX271" fmla="*/ 177912 w 1708720"/>
                  <a:gd name="connsiteY271" fmla="*/ 400025 h 1093221"/>
                  <a:gd name="connsiteX272" fmla="*/ 177912 w 1708720"/>
                  <a:gd name="connsiteY272" fmla="*/ 401173 h 1093221"/>
                  <a:gd name="connsiteX273" fmla="*/ 177912 w 1708720"/>
                  <a:gd name="connsiteY273" fmla="*/ 401614 h 1093221"/>
                  <a:gd name="connsiteX274" fmla="*/ 178018 w 1708720"/>
                  <a:gd name="connsiteY274" fmla="*/ 402991 h 1093221"/>
                  <a:gd name="connsiteX275" fmla="*/ 178018 w 1708720"/>
                  <a:gd name="connsiteY275" fmla="*/ 403203 h 1093221"/>
                  <a:gd name="connsiteX276" fmla="*/ 178159 w 1708720"/>
                  <a:gd name="connsiteY276" fmla="*/ 404864 h 1093221"/>
                  <a:gd name="connsiteX277" fmla="*/ 178495 w 1708720"/>
                  <a:gd name="connsiteY277" fmla="*/ 408254 h 1093221"/>
                  <a:gd name="connsiteX278" fmla="*/ 178495 w 1708720"/>
                  <a:gd name="connsiteY278" fmla="*/ 408396 h 1093221"/>
                  <a:gd name="connsiteX279" fmla="*/ 178495 w 1708720"/>
                  <a:gd name="connsiteY279" fmla="*/ 409491 h 1093221"/>
                  <a:gd name="connsiteX280" fmla="*/ 178495 w 1708720"/>
                  <a:gd name="connsiteY280" fmla="*/ 409950 h 1093221"/>
                  <a:gd name="connsiteX281" fmla="*/ 178495 w 1708720"/>
                  <a:gd name="connsiteY281" fmla="*/ 410797 h 1093221"/>
                  <a:gd name="connsiteX282" fmla="*/ 178495 w 1708720"/>
                  <a:gd name="connsiteY282" fmla="*/ 411292 h 1093221"/>
                  <a:gd name="connsiteX283" fmla="*/ 178495 w 1708720"/>
                  <a:gd name="connsiteY283" fmla="*/ 412034 h 1093221"/>
                  <a:gd name="connsiteX284" fmla="*/ 178495 w 1708720"/>
                  <a:gd name="connsiteY284" fmla="*/ 412510 h 1093221"/>
                  <a:gd name="connsiteX285" fmla="*/ 178495 w 1708720"/>
                  <a:gd name="connsiteY285" fmla="*/ 413217 h 1093221"/>
                  <a:gd name="connsiteX286" fmla="*/ 178495 w 1708720"/>
                  <a:gd name="connsiteY286" fmla="*/ 413588 h 1093221"/>
                  <a:gd name="connsiteX287" fmla="*/ 178495 w 1708720"/>
                  <a:gd name="connsiteY287" fmla="*/ 414506 h 1093221"/>
                  <a:gd name="connsiteX288" fmla="*/ 168181 w 1708720"/>
                  <a:gd name="connsiteY288" fmla="*/ 418921 h 1093221"/>
                  <a:gd name="connsiteX289" fmla="*/ 148755 w 1708720"/>
                  <a:gd name="connsiteY289" fmla="*/ 426586 h 1093221"/>
                  <a:gd name="connsiteX290" fmla="*/ 125796 w 1708720"/>
                  <a:gd name="connsiteY290" fmla="*/ 443946 h 1093221"/>
                  <a:gd name="connsiteX291" fmla="*/ 94308 w 1708720"/>
                  <a:gd name="connsiteY291" fmla="*/ 448361 h 1093221"/>
                  <a:gd name="connsiteX292" fmla="*/ 79297 w 1708720"/>
                  <a:gd name="connsiteY292" fmla="*/ 460723 h 1093221"/>
                  <a:gd name="connsiteX293" fmla="*/ 65751 w 1708720"/>
                  <a:gd name="connsiteY293" fmla="*/ 470136 h 1093221"/>
                  <a:gd name="connsiteX294" fmla="*/ 55455 w 1708720"/>
                  <a:gd name="connsiteY294" fmla="*/ 473668 h 1093221"/>
                  <a:gd name="connsiteX295" fmla="*/ 50740 w 1708720"/>
                  <a:gd name="connsiteY295" fmla="*/ 468370 h 1093221"/>
                  <a:gd name="connsiteX296" fmla="*/ 41627 w 1708720"/>
                  <a:gd name="connsiteY296" fmla="*/ 467204 h 1093221"/>
                  <a:gd name="connsiteX297" fmla="*/ 32797 w 1708720"/>
                  <a:gd name="connsiteY297" fmla="*/ 470136 h 1093221"/>
                  <a:gd name="connsiteX298" fmla="*/ 23667 w 1708720"/>
                  <a:gd name="connsiteY298" fmla="*/ 475434 h 1093221"/>
                  <a:gd name="connsiteX299" fmla="*/ 7190 w 1708720"/>
                  <a:gd name="connsiteY299" fmla="*/ 483099 h 1093221"/>
                  <a:gd name="connsiteX300" fmla="*/ 6254 w 1708720"/>
                  <a:gd name="connsiteY300" fmla="*/ 483346 h 1093221"/>
                  <a:gd name="connsiteX301" fmla="*/ 5989 w 1708720"/>
                  <a:gd name="connsiteY301" fmla="*/ 483452 h 1093221"/>
                  <a:gd name="connsiteX302" fmla="*/ 5406 w 1708720"/>
                  <a:gd name="connsiteY302" fmla="*/ 483752 h 1093221"/>
                  <a:gd name="connsiteX303" fmla="*/ 5141 w 1708720"/>
                  <a:gd name="connsiteY303" fmla="*/ 483911 h 1093221"/>
                  <a:gd name="connsiteX304" fmla="*/ 4558 w 1708720"/>
                  <a:gd name="connsiteY304" fmla="*/ 484335 h 1093221"/>
                  <a:gd name="connsiteX305" fmla="*/ 4382 w 1708720"/>
                  <a:gd name="connsiteY305" fmla="*/ 484476 h 1093221"/>
                  <a:gd name="connsiteX306" fmla="*/ 3710 w 1708720"/>
                  <a:gd name="connsiteY306" fmla="*/ 485183 h 1093221"/>
                  <a:gd name="connsiteX307" fmla="*/ 3569 w 1708720"/>
                  <a:gd name="connsiteY307" fmla="*/ 485359 h 1093221"/>
                  <a:gd name="connsiteX308" fmla="*/ 3093 w 1708720"/>
                  <a:gd name="connsiteY308" fmla="*/ 486030 h 1093221"/>
                  <a:gd name="connsiteX309" fmla="*/ 2916 w 1708720"/>
                  <a:gd name="connsiteY309" fmla="*/ 486313 h 1093221"/>
                  <a:gd name="connsiteX310" fmla="*/ 2527 w 1708720"/>
                  <a:gd name="connsiteY310" fmla="*/ 487019 h 1093221"/>
                  <a:gd name="connsiteX311" fmla="*/ 2386 w 1708720"/>
                  <a:gd name="connsiteY311" fmla="*/ 487302 h 1093221"/>
                  <a:gd name="connsiteX312" fmla="*/ 1503 w 1708720"/>
                  <a:gd name="connsiteY312" fmla="*/ 489527 h 1093221"/>
                  <a:gd name="connsiteX313" fmla="*/ 1415 w 1708720"/>
                  <a:gd name="connsiteY313" fmla="*/ 489827 h 1093221"/>
                  <a:gd name="connsiteX314" fmla="*/ 1150 w 1708720"/>
                  <a:gd name="connsiteY314" fmla="*/ 490799 h 1093221"/>
                  <a:gd name="connsiteX315" fmla="*/ 1150 w 1708720"/>
                  <a:gd name="connsiteY315" fmla="*/ 491134 h 1093221"/>
                  <a:gd name="connsiteX316" fmla="*/ 885 w 1708720"/>
                  <a:gd name="connsiteY316" fmla="*/ 492264 h 1093221"/>
                  <a:gd name="connsiteX317" fmla="*/ 885 w 1708720"/>
                  <a:gd name="connsiteY317" fmla="*/ 492423 h 1093221"/>
                  <a:gd name="connsiteX318" fmla="*/ 620 w 1708720"/>
                  <a:gd name="connsiteY318" fmla="*/ 493854 h 1093221"/>
                  <a:gd name="connsiteX319" fmla="*/ 620 w 1708720"/>
                  <a:gd name="connsiteY319" fmla="*/ 493854 h 1093221"/>
                  <a:gd name="connsiteX320" fmla="*/ 426 w 1708720"/>
                  <a:gd name="connsiteY320" fmla="*/ 495214 h 1093221"/>
                  <a:gd name="connsiteX321" fmla="*/ 426 w 1708720"/>
                  <a:gd name="connsiteY321" fmla="*/ 495479 h 1093221"/>
                  <a:gd name="connsiteX322" fmla="*/ 284 w 1708720"/>
                  <a:gd name="connsiteY322" fmla="*/ 496768 h 1093221"/>
                  <a:gd name="connsiteX323" fmla="*/ 284 w 1708720"/>
                  <a:gd name="connsiteY323" fmla="*/ 496962 h 1093221"/>
                  <a:gd name="connsiteX324" fmla="*/ 55 w 1708720"/>
                  <a:gd name="connsiteY324" fmla="*/ 500035 h 1093221"/>
                  <a:gd name="connsiteX325" fmla="*/ 55 w 1708720"/>
                  <a:gd name="connsiteY325" fmla="*/ 500035 h 1093221"/>
                  <a:gd name="connsiteX326" fmla="*/ 55 w 1708720"/>
                  <a:gd name="connsiteY326" fmla="*/ 501501 h 1093221"/>
                  <a:gd name="connsiteX327" fmla="*/ 55 w 1708720"/>
                  <a:gd name="connsiteY327" fmla="*/ 501624 h 1093221"/>
                  <a:gd name="connsiteX328" fmla="*/ 55 w 1708720"/>
                  <a:gd name="connsiteY328" fmla="*/ 511196 h 1093221"/>
                  <a:gd name="connsiteX329" fmla="*/ 55 w 1708720"/>
                  <a:gd name="connsiteY329" fmla="*/ 512962 h 1093221"/>
                  <a:gd name="connsiteX330" fmla="*/ 3287 w 1708720"/>
                  <a:gd name="connsiteY330" fmla="*/ 528256 h 1093221"/>
                  <a:gd name="connsiteX331" fmla="*/ 11834 w 1708720"/>
                  <a:gd name="connsiteY331" fmla="*/ 528556 h 1093221"/>
                  <a:gd name="connsiteX332" fmla="*/ 24197 w 1708720"/>
                  <a:gd name="connsiteY332" fmla="*/ 530905 h 1093221"/>
                  <a:gd name="connsiteX333" fmla="*/ 29195 w 1708720"/>
                  <a:gd name="connsiteY333" fmla="*/ 544751 h 1093221"/>
                  <a:gd name="connsiteX334" fmla="*/ 31543 w 1708720"/>
                  <a:gd name="connsiteY334" fmla="*/ 557996 h 1093221"/>
                  <a:gd name="connsiteX335" fmla="*/ 32303 w 1708720"/>
                  <a:gd name="connsiteY335" fmla="*/ 559621 h 1093221"/>
                  <a:gd name="connsiteX336" fmla="*/ 32567 w 1708720"/>
                  <a:gd name="connsiteY336" fmla="*/ 560486 h 1093221"/>
                  <a:gd name="connsiteX337" fmla="*/ 32833 w 1708720"/>
                  <a:gd name="connsiteY337" fmla="*/ 561281 h 1093221"/>
                  <a:gd name="connsiteX338" fmla="*/ 33062 w 1708720"/>
                  <a:gd name="connsiteY338" fmla="*/ 562500 h 1093221"/>
                  <a:gd name="connsiteX339" fmla="*/ 33150 w 1708720"/>
                  <a:gd name="connsiteY339" fmla="*/ 562959 h 1093221"/>
                  <a:gd name="connsiteX340" fmla="*/ 33256 w 1708720"/>
                  <a:gd name="connsiteY340" fmla="*/ 564425 h 1093221"/>
                  <a:gd name="connsiteX341" fmla="*/ 33256 w 1708720"/>
                  <a:gd name="connsiteY341" fmla="*/ 564690 h 1093221"/>
                  <a:gd name="connsiteX342" fmla="*/ 33168 w 1708720"/>
                  <a:gd name="connsiteY342" fmla="*/ 566332 h 1093221"/>
                  <a:gd name="connsiteX343" fmla="*/ 33168 w 1708720"/>
                  <a:gd name="connsiteY343" fmla="*/ 566438 h 1093221"/>
                  <a:gd name="connsiteX344" fmla="*/ 32868 w 1708720"/>
                  <a:gd name="connsiteY344" fmla="*/ 568204 h 1093221"/>
                  <a:gd name="connsiteX345" fmla="*/ 32868 w 1708720"/>
                  <a:gd name="connsiteY345" fmla="*/ 568204 h 1093221"/>
                  <a:gd name="connsiteX346" fmla="*/ 31614 w 1708720"/>
                  <a:gd name="connsiteY346" fmla="*/ 571877 h 1093221"/>
                  <a:gd name="connsiteX347" fmla="*/ 31614 w 1708720"/>
                  <a:gd name="connsiteY347" fmla="*/ 571877 h 1093221"/>
                  <a:gd name="connsiteX348" fmla="*/ 31261 w 1708720"/>
                  <a:gd name="connsiteY348" fmla="*/ 572672 h 1093221"/>
                  <a:gd name="connsiteX349" fmla="*/ 25080 w 1708720"/>
                  <a:gd name="connsiteY349" fmla="*/ 580036 h 1093221"/>
                  <a:gd name="connsiteX350" fmla="*/ 24409 w 1708720"/>
                  <a:gd name="connsiteY350" fmla="*/ 580390 h 1093221"/>
                  <a:gd name="connsiteX351" fmla="*/ 32427 w 1708720"/>
                  <a:gd name="connsiteY351" fmla="*/ 583568 h 1093221"/>
                  <a:gd name="connsiteX352" fmla="*/ 42440 w 1708720"/>
                  <a:gd name="connsiteY352" fmla="*/ 585334 h 1093221"/>
                  <a:gd name="connsiteX353" fmla="*/ 49504 w 1708720"/>
                  <a:gd name="connsiteY353" fmla="*/ 590332 h 1093221"/>
                  <a:gd name="connsiteX354" fmla="*/ 56268 w 1708720"/>
                  <a:gd name="connsiteY354" fmla="*/ 595047 h 1093221"/>
                  <a:gd name="connsiteX355" fmla="*/ 61866 w 1708720"/>
                  <a:gd name="connsiteY355" fmla="*/ 603277 h 1093221"/>
                  <a:gd name="connsiteX356" fmla="*/ 60100 w 1708720"/>
                  <a:gd name="connsiteY356" fmla="*/ 614174 h 1093221"/>
                  <a:gd name="connsiteX357" fmla="*/ 68347 w 1708720"/>
                  <a:gd name="connsiteY357" fmla="*/ 620355 h 1093221"/>
                  <a:gd name="connsiteX358" fmla="*/ 79827 w 1708720"/>
                  <a:gd name="connsiteY358" fmla="*/ 623004 h 1093221"/>
                  <a:gd name="connsiteX359" fmla="*/ 88357 w 1708720"/>
                  <a:gd name="connsiteY359" fmla="*/ 629185 h 1093221"/>
                  <a:gd name="connsiteX360" fmla="*/ 98370 w 1708720"/>
                  <a:gd name="connsiteY360" fmla="*/ 632134 h 1093221"/>
                  <a:gd name="connsiteX361" fmla="*/ 99394 w 1708720"/>
                  <a:gd name="connsiteY361" fmla="*/ 632134 h 1093221"/>
                  <a:gd name="connsiteX362" fmla="*/ 99659 w 1708720"/>
                  <a:gd name="connsiteY362" fmla="*/ 632134 h 1093221"/>
                  <a:gd name="connsiteX363" fmla="*/ 118044 w 1708720"/>
                  <a:gd name="connsiteY363" fmla="*/ 631428 h 1093221"/>
                  <a:gd name="connsiteX364" fmla="*/ 118627 w 1708720"/>
                  <a:gd name="connsiteY364" fmla="*/ 631075 h 1093221"/>
                  <a:gd name="connsiteX365" fmla="*/ 119263 w 1708720"/>
                  <a:gd name="connsiteY365" fmla="*/ 630562 h 1093221"/>
                  <a:gd name="connsiteX366" fmla="*/ 127509 w 1708720"/>
                  <a:gd name="connsiteY366" fmla="*/ 623799 h 1093221"/>
                  <a:gd name="connsiteX367" fmla="*/ 136922 w 1708720"/>
                  <a:gd name="connsiteY367" fmla="*/ 618500 h 1093221"/>
                  <a:gd name="connsiteX368" fmla="*/ 147819 w 1708720"/>
                  <a:gd name="connsiteY368" fmla="*/ 615551 h 1093221"/>
                  <a:gd name="connsiteX369" fmla="*/ 163413 w 1708720"/>
                  <a:gd name="connsiteY369" fmla="*/ 619966 h 1093221"/>
                  <a:gd name="connsiteX370" fmla="*/ 175192 w 1708720"/>
                  <a:gd name="connsiteY370" fmla="*/ 629679 h 1093221"/>
                  <a:gd name="connsiteX371" fmla="*/ 184605 w 1708720"/>
                  <a:gd name="connsiteY371" fmla="*/ 635278 h 1093221"/>
                  <a:gd name="connsiteX372" fmla="*/ 181073 w 1708720"/>
                  <a:gd name="connsiteY372" fmla="*/ 644108 h 1093221"/>
                  <a:gd name="connsiteX373" fmla="*/ 178124 w 1708720"/>
                  <a:gd name="connsiteY373" fmla="*/ 656470 h 1093221"/>
                  <a:gd name="connsiteX374" fmla="*/ 170477 w 1708720"/>
                  <a:gd name="connsiteY374" fmla="*/ 662069 h 1093221"/>
                  <a:gd name="connsiteX375" fmla="*/ 159881 w 1708720"/>
                  <a:gd name="connsiteY375" fmla="*/ 675896 h 1093221"/>
                  <a:gd name="connsiteX376" fmla="*/ 149285 w 1708720"/>
                  <a:gd name="connsiteY376" fmla="*/ 677362 h 1093221"/>
                  <a:gd name="connsiteX377" fmla="*/ 141037 w 1708720"/>
                  <a:gd name="connsiteY377" fmla="*/ 673830 h 1093221"/>
                  <a:gd name="connsiteX378" fmla="*/ 138388 w 1708720"/>
                  <a:gd name="connsiteY378" fmla="*/ 682660 h 1093221"/>
                  <a:gd name="connsiteX379" fmla="*/ 142221 w 1708720"/>
                  <a:gd name="connsiteY379" fmla="*/ 691208 h 1093221"/>
                  <a:gd name="connsiteX380" fmla="*/ 148101 w 1708720"/>
                  <a:gd name="connsiteY380" fmla="*/ 702970 h 1093221"/>
                  <a:gd name="connsiteX381" fmla="*/ 155165 w 1708720"/>
                  <a:gd name="connsiteY381" fmla="*/ 709451 h 1093221"/>
                  <a:gd name="connsiteX382" fmla="*/ 157532 w 1708720"/>
                  <a:gd name="connsiteY382" fmla="*/ 714749 h 1093221"/>
                  <a:gd name="connsiteX383" fmla="*/ 159881 w 1708720"/>
                  <a:gd name="connsiteY383" fmla="*/ 722696 h 1093221"/>
                  <a:gd name="connsiteX384" fmla="*/ 151351 w 1708720"/>
                  <a:gd name="connsiteY384" fmla="*/ 727994 h 1093221"/>
                  <a:gd name="connsiteX385" fmla="*/ 142521 w 1708720"/>
                  <a:gd name="connsiteY385" fmla="*/ 732710 h 1093221"/>
                  <a:gd name="connsiteX386" fmla="*/ 138989 w 1708720"/>
                  <a:gd name="connsiteY386" fmla="*/ 724162 h 1093221"/>
                  <a:gd name="connsiteX387" fmla="*/ 131924 w 1708720"/>
                  <a:gd name="connsiteY387" fmla="*/ 725646 h 1093221"/>
                  <a:gd name="connsiteX388" fmla="*/ 130441 w 1708720"/>
                  <a:gd name="connsiteY388" fmla="*/ 733293 h 1093221"/>
                  <a:gd name="connsiteX389" fmla="*/ 135739 w 1708720"/>
                  <a:gd name="connsiteY389" fmla="*/ 741540 h 1093221"/>
                  <a:gd name="connsiteX390" fmla="*/ 140755 w 1708720"/>
                  <a:gd name="connsiteY390" fmla="*/ 763315 h 1093221"/>
                  <a:gd name="connsiteX391" fmla="*/ 152234 w 1708720"/>
                  <a:gd name="connsiteY391" fmla="*/ 765381 h 1093221"/>
                  <a:gd name="connsiteX392" fmla="*/ 161064 w 1708720"/>
                  <a:gd name="connsiteY392" fmla="*/ 774794 h 1093221"/>
                  <a:gd name="connsiteX393" fmla="*/ 171360 w 1708720"/>
                  <a:gd name="connsiteY393" fmla="*/ 776861 h 1093221"/>
                  <a:gd name="connsiteX394" fmla="*/ 179607 w 1708720"/>
                  <a:gd name="connsiteY394" fmla="*/ 786574 h 1093221"/>
                  <a:gd name="connsiteX395" fmla="*/ 190486 w 1708720"/>
                  <a:gd name="connsiteY395" fmla="*/ 791271 h 1093221"/>
                  <a:gd name="connsiteX396" fmla="*/ 196968 w 1708720"/>
                  <a:gd name="connsiteY396" fmla="*/ 795686 h 1093221"/>
                  <a:gd name="connsiteX397" fmla="*/ 197338 w 1708720"/>
                  <a:gd name="connsiteY397" fmla="*/ 796587 h 1093221"/>
                  <a:gd name="connsiteX398" fmla="*/ 197338 w 1708720"/>
                  <a:gd name="connsiteY398" fmla="*/ 796711 h 1093221"/>
                  <a:gd name="connsiteX399" fmla="*/ 197621 w 1708720"/>
                  <a:gd name="connsiteY399" fmla="*/ 797505 h 1093221"/>
                  <a:gd name="connsiteX400" fmla="*/ 197621 w 1708720"/>
                  <a:gd name="connsiteY400" fmla="*/ 797505 h 1093221"/>
                  <a:gd name="connsiteX401" fmla="*/ 202283 w 1708720"/>
                  <a:gd name="connsiteY401" fmla="*/ 798918 h 1093221"/>
                  <a:gd name="connsiteX402" fmla="*/ 208906 w 1708720"/>
                  <a:gd name="connsiteY402" fmla="*/ 801779 h 1093221"/>
                  <a:gd name="connsiteX403" fmla="*/ 212667 w 1708720"/>
                  <a:gd name="connsiteY403" fmla="*/ 794715 h 1093221"/>
                  <a:gd name="connsiteX404" fmla="*/ 217965 w 1708720"/>
                  <a:gd name="connsiteY404" fmla="*/ 790530 h 1093221"/>
                  <a:gd name="connsiteX405" fmla="*/ 224800 w 1708720"/>
                  <a:gd name="connsiteY405" fmla="*/ 794503 h 1093221"/>
                  <a:gd name="connsiteX406" fmla="*/ 234072 w 1708720"/>
                  <a:gd name="connsiteY406" fmla="*/ 797806 h 1093221"/>
                  <a:gd name="connsiteX407" fmla="*/ 240041 w 1708720"/>
                  <a:gd name="connsiteY407" fmla="*/ 805541 h 1093221"/>
                  <a:gd name="connsiteX408" fmla="*/ 249525 w 1708720"/>
                  <a:gd name="connsiteY408" fmla="*/ 808402 h 1093221"/>
                  <a:gd name="connsiteX409" fmla="*/ 264977 w 1708720"/>
                  <a:gd name="connsiteY409" fmla="*/ 820994 h 1093221"/>
                  <a:gd name="connsiteX410" fmla="*/ 273808 w 1708720"/>
                  <a:gd name="connsiteY410" fmla="*/ 827828 h 1093221"/>
                  <a:gd name="connsiteX411" fmla="*/ 285075 w 1708720"/>
                  <a:gd name="connsiteY411" fmla="*/ 835775 h 1093221"/>
                  <a:gd name="connsiteX412" fmla="*/ 299644 w 1708720"/>
                  <a:gd name="connsiteY412" fmla="*/ 837983 h 1093221"/>
                  <a:gd name="connsiteX413" fmla="*/ 308687 w 1708720"/>
                  <a:gd name="connsiteY413" fmla="*/ 845718 h 1093221"/>
                  <a:gd name="connsiteX414" fmla="*/ 320166 w 1708720"/>
                  <a:gd name="connsiteY414" fmla="*/ 849904 h 1093221"/>
                  <a:gd name="connsiteX415" fmla="*/ 328114 w 1708720"/>
                  <a:gd name="connsiteY415" fmla="*/ 855202 h 1093221"/>
                  <a:gd name="connsiteX416" fmla="*/ 343124 w 1708720"/>
                  <a:gd name="connsiteY416" fmla="*/ 859175 h 1093221"/>
                  <a:gd name="connsiteX417" fmla="*/ 349305 w 1708720"/>
                  <a:gd name="connsiteY417" fmla="*/ 865145 h 1093221"/>
                  <a:gd name="connsiteX418" fmla="*/ 359690 w 1708720"/>
                  <a:gd name="connsiteY418" fmla="*/ 867122 h 1093221"/>
                  <a:gd name="connsiteX419" fmla="*/ 366754 w 1708720"/>
                  <a:gd name="connsiteY419" fmla="*/ 864473 h 1093221"/>
                  <a:gd name="connsiteX420" fmla="*/ 377121 w 1708720"/>
                  <a:gd name="connsiteY420" fmla="*/ 871326 h 1093221"/>
                  <a:gd name="connsiteX421" fmla="*/ 386622 w 1708720"/>
                  <a:gd name="connsiteY421" fmla="*/ 870884 h 1093221"/>
                  <a:gd name="connsiteX422" fmla="*/ 394569 w 1708720"/>
                  <a:gd name="connsiteY422" fmla="*/ 866681 h 1093221"/>
                  <a:gd name="connsiteX423" fmla="*/ 401509 w 1708720"/>
                  <a:gd name="connsiteY423" fmla="*/ 867052 h 1093221"/>
                  <a:gd name="connsiteX424" fmla="*/ 401509 w 1708720"/>
                  <a:gd name="connsiteY424" fmla="*/ 867052 h 1093221"/>
                  <a:gd name="connsiteX425" fmla="*/ 403717 w 1708720"/>
                  <a:gd name="connsiteY425" fmla="*/ 867052 h 1093221"/>
                  <a:gd name="connsiteX426" fmla="*/ 404935 w 1708720"/>
                  <a:gd name="connsiteY426" fmla="*/ 867052 h 1093221"/>
                  <a:gd name="connsiteX427" fmla="*/ 405571 w 1708720"/>
                  <a:gd name="connsiteY427" fmla="*/ 867052 h 1093221"/>
                  <a:gd name="connsiteX428" fmla="*/ 405872 w 1708720"/>
                  <a:gd name="connsiteY428" fmla="*/ 867052 h 1093221"/>
                  <a:gd name="connsiteX429" fmla="*/ 406401 w 1708720"/>
                  <a:gd name="connsiteY429" fmla="*/ 867052 h 1093221"/>
                  <a:gd name="connsiteX430" fmla="*/ 406701 w 1708720"/>
                  <a:gd name="connsiteY430" fmla="*/ 867052 h 1093221"/>
                  <a:gd name="connsiteX431" fmla="*/ 407143 w 1708720"/>
                  <a:gd name="connsiteY431" fmla="*/ 866928 h 1093221"/>
                  <a:gd name="connsiteX432" fmla="*/ 407408 w 1708720"/>
                  <a:gd name="connsiteY432" fmla="*/ 866840 h 1093221"/>
                  <a:gd name="connsiteX433" fmla="*/ 407814 w 1708720"/>
                  <a:gd name="connsiteY433" fmla="*/ 866663 h 1093221"/>
                  <a:gd name="connsiteX434" fmla="*/ 407990 w 1708720"/>
                  <a:gd name="connsiteY434" fmla="*/ 866663 h 1093221"/>
                  <a:gd name="connsiteX435" fmla="*/ 408467 w 1708720"/>
                  <a:gd name="connsiteY435" fmla="*/ 866310 h 1093221"/>
                  <a:gd name="connsiteX436" fmla="*/ 416202 w 1708720"/>
                  <a:gd name="connsiteY436" fmla="*/ 863220 h 1093221"/>
                  <a:gd name="connsiteX437" fmla="*/ 420177 w 1708720"/>
                  <a:gd name="connsiteY437" fmla="*/ 868076 h 1093221"/>
                  <a:gd name="connsiteX438" fmla="*/ 419735 w 1708720"/>
                  <a:gd name="connsiteY438" fmla="*/ 879326 h 1093221"/>
                  <a:gd name="connsiteX439" fmla="*/ 420071 w 1708720"/>
                  <a:gd name="connsiteY439" fmla="*/ 879838 h 1093221"/>
                  <a:gd name="connsiteX440" fmla="*/ 420177 w 1708720"/>
                  <a:gd name="connsiteY440" fmla="*/ 879962 h 1093221"/>
                  <a:gd name="connsiteX441" fmla="*/ 420618 w 1708720"/>
                  <a:gd name="connsiteY441" fmla="*/ 880474 h 1093221"/>
                  <a:gd name="connsiteX442" fmla="*/ 420618 w 1708720"/>
                  <a:gd name="connsiteY442" fmla="*/ 880474 h 1093221"/>
                  <a:gd name="connsiteX443" fmla="*/ 426569 w 1708720"/>
                  <a:gd name="connsiteY443" fmla="*/ 879114 h 1093221"/>
                  <a:gd name="connsiteX444" fmla="*/ 431656 w 1708720"/>
                  <a:gd name="connsiteY444" fmla="*/ 871167 h 1093221"/>
                  <a:gd name="connsiteX445" fmla="*/ 437837 w 1708720"/>
                  <a:gd name="connsiteY445" fmla="*/ 864102 h 1093221"/>
                  <a:gd name="connsiteX446" fmla="*/ 447550 w 1708720"/>
                  <a:gd name="connsiteY446" fmla="*/ 856155 h 1093221"/>
                  <a:gd name="connsiteX447" fmla="*/ 453942 w 1708720"/>
                  <a:gd name="connsiteY447" fmla="*/ 854160 h 1093221"/>
                  <a:gd name="connsiteX448" fmla="*/ 461448 w 1708720"/>
                  <a:gd name="connsiteY448" fmla="*/ 857692 h 1093221"/>
                  <a:gd name="connsiteX449" fmla="*/ 469625 w 1708720"/>
                  <a:gd name="connsiteY449" fmla="*/ 864985 h 1093221"/>
                  <a:gd name="connsiteX450" fmla="*/ 479991 w 1708720"/>
                  <a:gd name="connsiteY450" fmla="*/ 864102 h 1093221"/>
                  <a:gd name="connsiteX451" fmla="*/ 492354 w 1708720"/>
                  <a:gd name="connsiteY451" fmla="*/ 862990 h 1093221"/>
                  <a:gd name="connsiteX452" fmla="*/ 498093 w 1708720"/>
                  <a:gd name="connsiteY452" fmla="*/ 867847 h 1093221"/>
                  <a:gd name="connsiteX453" fmla="*/ 502067 w 1708720"/>
                  <a:gd name="connsiteY453" fmla="*/ 874063 h 1093221"/>
                  <a:gd name="connsiteX454" fmla="*/ 502067 w 1708720"/>
                  <a:gd name="connsiteY454" fmla="*/ 874063 h 1093221"/>
                  <a:gd name="connsiteX455" fmla="*/ 502738 w 1708720"/>
                  <a:gd name="connsiteY455" fmla="*/ 874063 h 1093221"/>
                  <a:gd name="connsiteX456" fmla="*/ 512452 w 1708720"/>
                  <a:gd name="connsiteY456" fmla="*/ 871643 h 1093221"/>
                  <a:gd name="connsiteX457" fmla="*/ 526350 w 1708720"/>
                  <a:gd name="connsiteY457" fmla="*/ 869436 h 1093221"/>
                  <a:gd name="connsiteX458" fmla="*/ 531878 w 1708720"/>
                  <a:gd name="connsiteY458" fmla="*/ 858840 h 1093221"/>
                  <a:gd name="connsiteX459" fmla="*/ 541362 w 1708720"/>
                  <a:gd name="connsiteY459" fmla="*/ 851334 h 1093221"/>
                  <a:gd name="connsiteX460" fmla="*/ 548214 w 1708720"/>
                  <a:gd name="connsiteY460" fmla="*/ 845365 h 1093221"/>
                  <a:gd name="connsiteX461" fmla="*/ 562342 w 1708720"/>
                  <a:gd name="connsiteY461" fmla="*/ 840738 h 1093221"/>
                  <a:gd name="connsiteX462" fmla="*/ 571825 w 1708720"/>
                  <a:gd name="connsiteY462" fmla="*/ 830142 h 1093221"/>
                  <a:gd name="connsiteX463" fmla="*/ 584187 w 1708720"/>
                  <a:gd name="connsiteY463" fmla="*/ 824402 h 1093221"/>
                  <a:gd name="connsiteX464" fmla="*/ 591923 w 1708720"/>
                  <a:gd name="connsiteY464" fmla="*/ 831908 h 1093221"/>
                  <a:gd name="connsiteX465" fmla="*/ 599429 w 1708720"/>
                  <a:gd name="connsiteY465" fmla="*/ 832120 h 1093221"/>
                  <a:gd name="connsiteX466" fmla="*/ 605821 w 1708720"/>
                  <a:gd name="connsiteY466" fmla="*/ 832791 h 1093221"/>
                  <a:gd name="connsiteX467" fmla="*/ 613999 w 1708720"/>
                  <a:gd name="connsiteY467" fmla="*/ 823961 h 1093221"/>
                  <a:gd name="connsiteX468" fmla="*/ 620180 w 1708720"/>
                  <a:gd name="connsiteY468" fmla="*/ 819104 h 1093221"/>
                  <a:gd name="connsiteX469" fmla="*/ 624806 w 1708720"/>
                  <a:gd name="connsiteY469" fmla="*/ 822848 h 1093221"/>
                  <a:gd name="connsiteX470" fmla="*/ 629663 w 1708720"/>
                  <a:gd name="connsiteY470" fmla="*/ 827051 h 1093221"/>
                  <a:gd name="connsiteX471" fmla="*/ 630776 w 1708720"/>
                  <a:gd name="connsiteY471" fmla="*/ 834115 h 1093221"/>
                  <a:gd name="connsiteX472" fmla="*/ 635633 w 1708720"/>
                  <a:gd name="connsiteY472" fmla="*/ 839855 h 1093221"/>
                  <a:gd name="connsiteX473" fmla="*/ 633636 w 1708720"/>
                  <a:gd name="connsiteY473" fmla="*/ 845806 h 1093221"/>
                  <a:gd name="connsiteX474" fmla="*/ 631870 w 1708720"/>
                  <a:gd name="connsiteY474" fmla="*/ 853312 h 1093221"/>
                  <a:gd name="connsiteX475" fmla="*/ 644904 w 1708720"/>
                  <a:gd name="connsiteY475" fmla="*/ 853312 h 1093221"/>
                  <a:gd name="connsiteX476" fmla="*/ 649531 w 1708720"/>
                  <a:gd name="connsiteY476" fmla="*/ 856632 h 1093221"/>
                  <a:gd name="connsiteX477" fmla="*/ 657036 w 1708720"/>
                  <a:gd name="connsiteY477" fmla="*/ 855961 h 1093221"/>
                  <a:gd name="connsiteX478" fmla="*/ 657831 w 1708720"/>
                  <a:gd name="connsiteY478" fmla="*/ 856155 h 1093221"/>
                  <a:gd name="connsiteX479" fmla="*/ 658520 w 1708720"/>
                  <a:gd name="connsiteY479" fmla="*/ 856155 h 1093221"/>
                  <a:gd name="connsiteX480" fmla="*/ 663006 w 1708720"/>
                  <a:gd name="connsiteY480" fmla="*/ 851811 h 1093221"/>
                  <a:gd name="connsiteX481" fmla="*/ 671836 w 1708720"/>
                  <a:gd name="connsiteY481" fmla="*/ 852023 h 1093221"/>
                  <a:gd name="connsiteX482" fmla="*/ 678459 w 1708720"/>
                  <a:gd name="connsiteY482" fmla="*/ 858645 h 1093221"/>
                  <a:gd name="connsiteX483" fmla="*/ 681991 w 1708720"/>
                  <a:gd name="connsiteY483" fmla="*/ 868800 h 1093221"/>
                  <a:gd name="connsiteX484" fmla="*/ 687059 w 1708720"/>
                  <a:gd name="connsiteY484" fmla="*/ 877630 h 1093221"/>
                  <a:gd name="connsiteX485" fmla="*/ 697885 w 1708720"/>
                  <a:gd name="connsiteY485" fmla="*/ 882928 h 1093221"/>
                  <a:gd name="connsiteX486" fmla="*/ 697655 w 1708720"/>
                  <a:gd name="connsiteY486" fmla="*/ 895079 h 1093221"/>
                  <a:gd name="connsiteX487" fmla="*/ 699209 w 1708720"/>
                  <a:gd name="connsiteY487" fmla="*/ 904562 h 1093221"/>
                  <a:gd name="connsiteX488" fmla="*/ 696561 w 1708720"/>
                  <a:gd name="connsiteY488" fmla="*/ 912739 h 1093221"/>
                  <a:gd name="connsiteX489" fmla="*/ 695678 w 1708720"/>
                  <a:gd name="connsiteY489" fmla="*/ 928192 h 1093221"/>
                  <a:gd name="connsiteX490" fmla="*/ 688613 w 1708720"/>
                  <a:gd name="connsiteY490" fmla="*/ 937234 h 1093221"/>
                  <a:gd name="connsiteX491" fmla="*/ 679995 w 1708720"/>
                  <a:gd name="connsiteY491" fmla="*/ 944740 h 1093221"/>
                  <a:gd name="connsiteX492" fmla="*/ 670953 w 1708720"/>
                  <a:gd name="connsiteY492" fmla="*/ 954682 h 1093221"/>
                  <a:gd name="connsiteX493" fmla="*/ 666749 w 1708720"/>
                  <a:gd name="connsiteY493" fmla="*/ 963724 h 1093221"/>
                  <a:gd name="connsiteX494" fmla="*/ 666308 w 1708720"/>
                  <a:gd name="connsiteY494" fmla="*/ 969694 h 1093221"/>
                  <a:gd name="connsiteX495" fmla="*/ 668515 w 1708720"/>
                  <a:gd name="connsiteY495" fmla="*/ 976758 h 1093221"/>
                  <a:gd name="connsiteX496" fmla="*/ 668304 w 1708720"/>
                  <a:gd name="connsiteY496" fmla="*/ 988678 h 1093221"/>
                  <a:gd name="connsiteX497" fmla="*/ 674485 w 1708720"/>
                  <a:gd name="connsiteY497" fmla="*/ 986912 h 1093221"/>
                  <a:gd name="connsiteX498" fmla="*/ 681549 w 1708720"/>
                  <a:gd name="connsiteY498" fmla="*/ 983592 h 1093221"/>
                  <a:gd name="connsiteX499" fmla="*/ 688613 w 1708720"/>
                  <a:gd name="connsiteY499" fmla="*/ 981826 h 1093221"/>
                  <a:gd name="connsiteX500" fmla="*/ 699862 w 1708720"/>
                  <a:gd name="connsiteY500" fmla="*/ 980731 h 1093221"/>
                  <a:gd name="connsiteX501" fmla="*/ 699651 w 1708720"/>
                  <a:gd name="connsiteY501" fmla="*/ 990003 h 1093221"/>
                  <a:gd name="connsiteX502" fmla="*/ 700534 w 1708720"/>
                  <a:gd name="connsiteY502" fmla="*/ 999045 h 1093221"/>
                  <a:gd name="connsiteX503" fmla="*/ 703625 w 1708720"/>
                  <a:gd name="connsiteY503" fmla="*/ 1007222 h 1093221"/>
                  <a:gd name="connsiteX504" fmla="*/ 709134 w 1708720"/>
                  <a:gd name="connsiteY504" fmla="*/ 1013844 h 1093221"/>
                  <a:gd name="connsiteX505" fmla="*/ 720172 w 1708720"/>
                  <a:gd name="connsiteY505" fmla="*/ 1017818 h 1093221"/>
                  <a:gd name="connsiteX506" fmla="*/ 715315 w 1708720"/>
                  <a:gd name="connsiteY506" fmla="*/ 1026648 h 1093221"/>
                  <a:gd name="connsiteX507" fmla="*/ 713108 w 1708720"/>
                  <a:gd name="connsiteY507" fmla="*/ 1033712 h 1093221"/>
                  <a:gd name="connsiteX508" fmla="*/ 710689 w 1708720"/>
                  <a:gd name="connsiteY508" fmla="*/ 1039664 h 1093221"/>
                  <a:gd name="connsiteX509" fmla="*/ 716428 w 1708720"/>
                  <a:gd name="connsiteY509" fmla="*/ 1042984 h 1093221"/>
                  <a:gd name="connsiteX510" fmla="*/ 730557 w 1708720"/>
                  <a:gd name="connsiteY510" fmla="*/ 1045403 h 1093221"/>
                  <a:gd name="connsiteX511" fmla="*/ 734972 w 1708720"/>
                  <a:gd name="connsiteY511" fmla="*/ 1054022 h 1093221"/>
                  <a:gd name="connsiteX512" fmla="*/ 740711 w 1708720"/>
                  <a:gd name="connsiteY512" fmla="*/ 1061298 h 1093221"/>
                  <a:gd name="connsiteX513" fmla="*/ 753074 w 1708720"/>
                  <a:gd name="connsiteY513" fmla="*/ 1059761 h 1093221"/>
                  <a:gd name="connsiteX514" fmla="*/ 758372 w 1708720"/>
                  <a:gd name="connsiteY514" fmla="*/ 1055788 h 1093221"/>
                  <a:gd name="connsiteX515" fmla="*/ 763881 w 1708720"/>
                  <a:gd name="connsiteY515" fmla="*/ 1051373 h 1093221"/>
                  <a:gd name="connsiteX516" fmla="*/ 764252 w 1708720"/>
                  <a:gd name="connsiteY516" fmla="*/ 1051373 h 1093221"/>
                  <a:gd name="connsiteX517" fmla="*/ 764252 w 1708720"/>
                  <a:gd name="connsiteY517" fmla="*/ 1051373 h 1093221"/>
                  <a:gd name="connsiteX518" fmla="*/ 766565 w 1708720"/>
                  <a:gd name="connsiteY518" fmla="*/ 1053969 h 1093221"/>
                  <a:gd name="connsiteX519" fmla="*/ 766565 w 1708720"/>
                  <a:gd name="connsiteY519" fmla="*/ 1054110 h 1093221"/>
                  <a:gd name="connsiteX520" fmla="*/ 766742 w 1708720"/>
                  <a:gd name="connsiteY520" fmla="*/ 1054852 h 1093221"/>
                  <a:gd name="connsiteX521" fmla="*/ 766742 w 1708720"/>
                  <a:gd name="connsiteY521" fmla="*/ 1055276 h 1093221"/>
                  <a:gd name="connsiteX522" fmla="*/ 766742 w 1708720"/>
                  <a:gd name="connsiteY522" fmla="*/ 1055788 h 1093221"/>
                  <a:gd name="connsiteX523" fmla="*/ 766742 w 1708720"/>
                  <a:gd name="connsiteY523" fmla="*/ 1056706 h 1093221"/>
                  <a:gd name="connsiteX524" fmla="*/ 767625 w 1708720"/>
                  <a:gd name="connsiteY524" fmla="*/ 1062216 h 1093221"/>
                  <a:gd name="connsiteX525" fmla="*/ 771828 w 1708720"/>
                  <a:gd name="connsiteY525" fmla="*/ 1068627 h 1093221"/>
                  <a:gd name="connsiteX526" fmla="*/ 782866 w 1708720"/>
                  <a:gd name="connsiteY526" fmla="*/ 1067514 h 1093221"/>
                  <a:gd name="connsiteX527" fmla="*/ 783749 w 1708720"/>
                  <a:gd name="connsiteY527" fmla="*/ 1059567 h 1093221"/>
                  <a:gd name="connsiteX528" fmla="*/ 783520 w 1708720"/>
                  <a:gd name="connsiteY528" fmla="*/ 1051178 h 1093221"/>
                  <a:gd name="connsiteX529" fmla="*/ 779988 w 1708720"/>
                  <a:gd name="connsiteY529" fmla="*/ 1047205 h 1093221"/>
                  <a:gd name="connsiteX530" fmla="*/ 775802 w 1708720"/>
                  <a:gd name="connsiteY530" fmla="*/ 1042348 h 1093221"/>
                  <a:gd name="connsiteX531" fmla="*/ 777780 w 1708720"/>
                  <a:gd name="connsiteY531" fmla="*/ 1036167 h 1093221"/>
                  <a:gd name="connsiteX532" fmla="*/ 781754 w 1708720"/>
                  <a:gd name="connsiteY532" fmla="*/ 1029774 h 1093221"/>
                  <a:gd name="connsiteX533" fmla="*/ 789489 w 1708720"/>
                  <a:gd name="connsiteY533" fmla="*/ 1030869 h 1093221"/>
                  <a:gd name="connsiteX534" fmla="*/ 791096 w 1708720"/>
                  <a:gd name="connsiteY534" fmla="*/ 1031257 h 1093221"/>
                  <a:gd name="connsiteX535" fmla="*/ 791414 w 1708720"/>
                  <a:gd name="connsiteY535" fmla="*/ 1031257 h 1093221"/>
                  <a:gd name="connsiteX536" fmla="*/ 792527 w 1708720"/>
                  <a:gd name="connsiteY536" fmla="*/ 1031399 h 1093221"/>
                  <a:gd name="connsiteX537" fmla="*/ 792756 w 1708720"/>
                  <a:gd name="connsiteY537" fmla="*/ 1031399 h 1093221"/>
                  <a:gd name="connsiteX538" fmla="*/ 794928 w 1708720"/>
                  <a:gd name="connsiteY538" fmla="*/ 1030993 h 1093221"/>
                  <a:gd name="connsiteX539" fmla="*/ 795794 w 1708720"/>
                  <a:gd name="connsiteY539" fmla="*/ 1030445 h 1093221"/>
                  <a:gd name="connsiteX540" fmla="*/ 796094 w 1708720"/>
                  <a:gd name="connsiteY540" fmla="*/ 1030180 h 1093221"/>
                  <a:gd name="connsiteX541" fmla="*/ 796377 w 1708720"/>
                  <a:gd name="connsiteY541" fmla="*/ 1029915 h 1093221"/>
                  <a:gd name="connsiteX542" fmla="*/ 796994 w 1708720"/>
                  <a:gd name="connsiteY542" fmla="*/ 1029244 h 1093221"/>
                  <a:gd name="connsiteX543" fmla="*/ 805824 w 1708720"/>
                  <a:gd name="connsiteY543" fmla="*/ 1023275 h 1093221"/>
                  <a:gd name="connsiteX544" fmla="*/ 812888 w 1708720"/>
                  <a:gd name="connsiteY544" fmla="*/ 1028132 h 1093221"/>
                  <a:gd name="connsiteX545" fmla="*/ 817957 w 1708720"/>
                  <a:gd name="connsiteY545" fmla="*/ 1031222 h 1093221"/>
                  <a:gd name="connsiteX546" fmla="*/ 822602 w 1708720"/>
                  <a:gd name="connsiteY546" fmla="*/ 1027248 h 1093221"/>
                  <a:gd name="connsiteX547" fmla="*/ 827670 w 1708720"/>
                  <a:gd name="connsiteY547" fmla="*/ 1023275 h 1093221"/>
                  <a:gd name="connsiteX548" fmla="*/ 834081 w 1708720"/>
                  <a:gd name="connsiteY548" fmla="*/ 1024388 h 1093221"/>
                  <a:gd name="connsiteX549" fmla="*/ 838496 w 1708720"/>
                  <a:gd name="connsiteY549" fmla="*/ 1023716 h 1093221"/>
                  <a:gd name="connsiteX550" fmla="*/ 842682 w 1708720"/>
                  <a:gd name="connsiteY550" fmla="*/ 1026807 h 1093221"/>
                  <a:gd name="connsiteX551" fmla="*/ 849092 w 1708720"/>
                  <a:gd name="connsiteY551" fmla="*/ 1022180 h 1093221"/>
                  <a:gd name="connsiteX552" fmla="*/ 857251 w 1708720"/>
                  <a:gd name="connsiteY552" fmla="*/ 1020414 h 1093221"/>
                  <a:gd name="connsiteX553" fmla="*/ 869401 w 1708720"/>
                  <a:gd name="connsiteY553" fmla="*/ 1017765 h 1093221"/>
                  <a:gd name="connsiteX554" fmla="*/ 873375 w 1708720"/>
                  <a:gd name="connsiteY554" fmla="*/ 1008052 h 1093221"/>
                  <a:gd name="connsiteX555" fmla="*/ 880439 w 1708720"/>
                  <a:gd name="connsiteY555" fmla="*/ 1003637 h 1093221"/>
                  <a:gd name="connsiteX556" fmla="*/ 887274 w 1708720"/>
                  <a:gd name="connsiteY556" fmla="*/ 1008705 h 1093221"/>
                  <a:gd name="connsiteX557" fmla="*/ 894567 w 1708720"/>
                  <a:gd name="connsiteY557" fmla="*/ 1014445 h 1093221"/>
                  <a:gd name="connsiteX558" fmla="*/ 904493 w 1708720"/>
                  <a:gd name="connsiteY558" fmla="*/ 1017094 h 1093221"/>
                  <a:gd name="connsiteX559" fmla="*/ 919946 w 1708720"/>
                  <a:gd name="connsiteY559" fmla="*/ 1018206 h 1093221"/>
                  <a:gd name="connsiteX560" fmla="*/ 921941 w 1708720"/>
                  <a:gd name="connsiteY560" fmla="*/ 1027037 h 1093221"/>
                  <a:gd name="connsiteX561" fmla="*/ 918180 w 1708720"/>
                  <a:gd name="connsiteY561" fmla="*/ 1031893 h 1093221"/>
                  <a:gd name="connsiteX562" fmla="*/ 920387 w 1708720"/>
                  <a:gd name="connsiteY562" fmla="*/ 1042048 h 1093221"/>
                  <a:gd name="connsiteX563" fmla="*/ 930542 w 1708720"/>
                  <a:gd name="connsiteY563" fmla="*/ 1052414 h 1093221"/>
                  <a:gd name="connsiteX564" fmla="*/ 941809 w 1708720"/>
                  <a:gd name="connsiteY564" fmla="*/ 1057059 h 1093221"/>
                  <a:gd name="connsiteX565" fmla="*/ 953059 w 1708720"/>
                  <a:gd name="connsiteY565" fmla="*/ 1056388 h 1093221"/>
                  <a:gd name="connsiteX566" fmla="*/ 959152 w 1708720"/>
                  <a:gd name="connsiteY566" fmla="*/ 1058490 h 1093221"/>
                  <a:gd name="connsiteX567" fmla="*/ 962401 w 1708720"/>
                  <a:gd name="connsiteY567" fmla="*/ 1056176 h 1093221"/>
                  <a:gd name="connsiteX568" fmla="*/ 971231 w 1708720"/>
                  <a:gd name="connsiteY568" fmla="*/ 1056794 h 1093221"/>
                  <a:gd name="connsiteX569" fmla="*/ 980061 w 1708720"/>
                  <a:gd name="connsiteY569" fmla="*/ 1054905 h 1093221"/>
                  <a:gd name="connsiteX570" fmla="*/ 990199 w 1708720"/>
                  <a:gd name="connsiteY570" fmla="*/ 1061227 h 1093221"/>
                  <a:gd name="connsiteX571" fmla="*/ 999029 w 1708720"/>
                  <a:gd name="connsiteY571" fmla="*/ 1056176 h 1093221"/>
                  <a:gd name="connsiteX572" fmla="*/ 1009801 w 1708720"/>
                  <a:gd name="connsiteY572" fmla="*/ 1058066 h 1093221"/>
                  <a:gd name="connsiteX573" fmla="*/ 1006623 w 1708720"/>
                  <a:gd name="connsiteY573" fmla="*/ 1066896 h 1093221"/>
                  <a:gd name="connsiteX574" fmla="*/ 1005369 w 1708720"/>
                  <a:gd name="connsiteY574" fmla="*/ 1076380 h 1093221"/>
                  <a:gd name="connsiteX575" fmla="*/ 1015488 w 1708720"/>
                  <a:gd name="connsiteY575" fmla="*/ 1090314 h 1093221"/>
                  <a:gd name="connsiteX576" fmla="*/ 1026243 w 1708720"/>
                  <a:gd name="connsiteY576" fmla="*/ 1088406 h 1093221"/>
                  <a:gd name="connsiteX577" fmla="*/ 1021811 w 1708720"/>
                  <a:gd name="connsiteY577" fmla="*/ 1078287 h 1093221"/>
                  <a:gd name="connsiteX578" fmla="*/ 1023718 w 1708720"/>
                  <a:gd name="connsiteY578" fmla="*/ 1068786 h 1093221"/>
                  <a:gd name="connsiteX579" fmla="*/ 1036380 w 1708720"/>
                  <a:gd name="connsiteY579" fmla="*/ 1061828 h 1093221"/>
                  <a:gd name="connsiteX580" fmla="*/ 1057255 w 1708720"/>
                  <a:gd name="connsiteY580" fmla="*/ 1058666 h 1093221"/>
                  <a:gd name="connsiteX581" fmla="*/ 1071824 w 1708720"/>
                  <a:gd name="connsiteY581" fmla="*/ 1052962 h 1093221"/>
                  <a:gd name="connsiteX582" fmla="*/ 1088266 w 1708720"/>
                  <a:gd name="connsiteY582" fmla="*/ 1053598 h 1093221"/>
                  <a:gd name="connsiteX583" fmla="*/ 1103454 w 1708720"/>
                  <a:gd name="connsiteY583" fmla="*/ 1038410 h 1093221"/>
                  <a:gd name="connsiteX584" fmla="*/ 1115975 w 1708720"/>
                  <a:gd name="connsiteY584" fmla="*/ 1039063 h 1093221"/>
                  <a:gd name="connsiteX585" fmla="*/ 1116911 w 1708720"/>
                  <a:gd name="connsiteY585" fmla="*/ 1036873 h 1093221"/>
                  <a:gd name="connsiteX586" fmla="*/ 1122545 w 1708720"/>
                  <a:gd name="connsiteY586" fmla="*/ 1031823 h 1093221"/>
                  <a:gd name="connsiteX587" fmla="*/ 1126413 w 1708720"/>
                  <a:gd name="connsiteY587" fmla="*/ 1030922 h 1093221"/>
                  <a:gd name="connsiteX588" fmla="*/ 1133194 w 1708720"/>
                  <a:gd name="connsiteY588" fmla="*/ 1029562 h 1093221"/>
                  <a:gd name="connsiteX589" fmla="*/ 1144585 w 1708720"/>
                  <a:gd name="connsiteY589" fmla="*/ 1028291 h 1093221"/>
                  <a:gd name="connsiteX590" fmla="*/ 1155358 w 1708720"/>
                  <a:gd name="connsiteY590" fmla="*/ 1023222 h 1093221"/>
                  <a:gd name="connsiteX591" fmla="*/ 1167367 w 1708720"/>
                  <a:gd name="connsiteY591" fmla="*/ 1023858 h 1093221"/>
                  <a:gd name="connsiteX592" fmla="*/ 1176868 w 1708720"/>
                  <a:gd name="connsiteY592" fmla="*/ 1019425 h 1093221"/>
                  <a:gd name="connsiteX593" fmla="*/ 1194528 w 1708720"/>
                  <a:gd name="connsiteY593" fmla="*/ 1018789 h 1093221"/>
                  <a:gd name="connsiteX594" fmla="*/ 1201486 w 1708720"/>
                  <a:gd name="connsiteY594" fmla="*/ 1006127 h 1093221"/>
                  <a:gd name="connsiteX595" fmla="*/ 1210988 w 1708720"/>
                  <a:gd name="connsiteY595" fmla="*/ 998533 h 1093221"/>
                  <a:gd name="connsiteX596" fmla="*/ 1224904 w 1708720"/>
                  <a:gd name="connsiteY596" fmla="*/ 990957 h 1093221"/>
                  <a:gd name="connsiteX597" fmla="*/ 1236931 w 1708720"/>
                  <a:gd name="connsiteY597" fmla="*/ 982127 h 1093221"/>
                  <a:gd name="connsiteX598" fmla="*/ 1238838 w 1708720"/>
                  <a:gd name="connsiteY598" fmla="*/ 971371 h 1093221"/>
                  <a:gd name="connsiteX599" fmla="*/ 1248958 w 1708720"/>
                  <a:gd name="connsiteY599" fmla="*/ 969464 h 1093221"/>
                  <a:gd name="connsiteX600" fmla="*/ 1257170 w 1708720"/>
                  <a:gd name="connsiteY600" fmla="*/ 961870 h 1093221"/>
                  <a:gd name="connsiteX601" fmla="*/ 1269832 w 1708720"/>
                  <a:gd name="connsiteY601" fmla="*/ 951115 h 1093221"/>
                  <a:gd name="connsiteX602" fmla="*/ 1278062 w 1708720"/>
                  <a:gd name="connsiteY602" fmla="*/ 941631 h 1093221"/>
                  <a:gd name="connsiteX603" fmla="*/ 1284384 w 1708720"/>
                  <a:gd name="connsiteY603" fmla="*/ 929605 h 1093221"/>
                  <a:gd name="connsiteX604" fmla="*/ 1283748 w 1708720"/>
                  <a:gd name="connsiteY604" fmla="*/ 919468 h 1093221"/>
                  <a:gd name="connsiteX605" fmla="*/ 1285020 w 1708720"/>
                  <a:gd name="connsiteY605" fmla="*/ 908712 h 1093221"/>
                  <a:gd name="connsiteX606" fmla="*/ 1294521 w 1708720"/>
                  <a:gd name="connsiteY606" fmla="*/ 901754 h 1093221"/>
                  <a:gd name="connsiteX607" fmla="*/ 1302115 w 1708720"/>
                  <a:gd name="connsiteY607" fmla="*/ 893525 h 1093221"/>
                  <a:gd name="connsiteX608" fmla="*/ 1307802 w 1708720"/>
                  <a:gd name="connsiteY608" fmla="*/ 885295 h 1093221"/>
                  <a:gd name="connsiteX609" fmla="*/ 1314777 w 1708720"/>
                  <a:gd name="connsiteY609" fmla="*/ 874540 h 1093221"/>
                  <a:gd name="connsiteX610" fmla="*/ 1320464 w 1708720"/>
                  <a:gd name="connsiteY610" fmla="*/ 862513 h 1093221"/>
                  <a:gd name="connsiteX611" fmla="*/ 1335652 w 1708720"/>
                  <a:gd name="connsiteY611" fmla="*/ 853030 h 1093221"/>
                  <a:gd name="connsiteX612" fmla="*/ 1339449 w 1708720"/>
                  <a:gd name="connsiteY612" fmla="*/ 842274 h 1093221"/>
                  <a:gd name="connsiteX613" fmla="*/ 1338813 w 1708720"/>
                  <a:gd name="connsiteY613" fmla="*/ 830248 h 1093221"/>
                  <a:gd name="connsiteX614" fmla="*/ 1348297 w 1708720"/>
                  <a:gd name="connsiteY614" fmla="*/ 825815 h 1093221"/>
                  <a:gd name="connsiteX615" fmla="*/ 1345153 w 1708720"/>
                  <a:gd name="connsiteY615" fmla="*/ 816331 h 1093221"/>
                  <a:gd name="connsiteX616" fmla="*/ 1349568 w 1708720"/>
                  <a:gd name="connsiteY616" fmla="*/ 807501 h 1093221"/>
                  <a:gd name="connsiteX617" fmla="*/ 1338813 w 1708720"/>
                  <a:gd name="connsiteY617" fmla="*/ 801797 h 1093221"/>
                  <a:gd name="connsiteX618" fmla="*/ 1329312 w 1708720"/>
                  <a:gd name="connsiteY618" fmla="*/ 794203 h 1093221"/>
                  <a:gd name="connsiteX619" fmla="*/ 1311652 w 1708720"/>
                  <a:gd name="connsiteY619" fmla="*/ 799907 h 1093221"/>
                  <a:gd name="connsiteX620" fmla="*/ 1314830 w 1708720"/>
                  <a:gd name="connsiteY620" fmla="*/ 792313 h 1093221"/>
                  <a:gd name="connsiteX621" fmla="*/ 1327476 w 1708720"/>
                  <a:gd name="connsiteY621" fmla="*/ 782812 h 1093221"/>
                  <a:gd name="connsiteX622" fmla="*/ 1340756 w 1708720"/>
                  <a:gd name="connsiteY622" fmla="*/ 775854 h 1093221"/>
                  <a:gd name="connsiteX623" fmla="*/ 1343299 w 1708720"/>
                  <a:gd name="connsiteY623" fmla="*/ 764463 h 1093221"/>
                  <a:gd name="connsiteX624" fmla="*/ 1328111 w 1708720"/>
                  <a:gd name="connsiteY624" fmla="*/ 753708 h 1093221"/>
                  <a:gd name="connsiteX625" fmla="*/ 1335069 w 1708720"/>
                  <a:gd name="connsiteY625" fmla="*/ 747385 h 1093221"/>
                  <a:gd name="connsiteX626" fmla="*/ 1347731 w 1708720"/>
                  <a:gd name="connsiteY626" fmla="*/ 748021 h 1093221"/>
                  <a:gd name="connsiteX627" fmla="*/ 1337612 w 1708720"/>
                  <a:gd name="connsiteY627" fmla="*/ 733451 h 1093221"/>
                  <a:gd name="connsiteX628" fmla="*/ 1324314 w 1708720"/>
                  <a:gd name="connsiteY628" fmla="*/ 723968 h 1093221"/>
                  <a:gd name="connsiteX629" fmla="*/ 1319246 w 1708720"/>
                  <a:gd name="connsiteY629" fmla="*/ 705619 h 1093221"/>
                  <a:gd name="connsiteX630" fmla="*/ 1311016 w 1708720"/>
                  <a:gd name="connsiteY630" fmla="*/ 692321 h 1093221"/>
                  <a:gd name="connsiteX631" fmla="*/ 1304058 w 1708720"/>
                  <a:gd name="connsiteY631" fmla="*/ 672700 h 1093221"/>
                  <a:gd name="connsiteX632" fmla="*/ 1286397 w 1708720"/>
                  <a:gd name="connsiteY632" fmla="*/ 661309 h 1093221"/>
                  <a:gd name="connsiteX633" fmla="*/ 1273735 w 1708720"/>
                  <a:gd name="connsiteY633" fmla="*/ 648664 h 1093221"/>
                  <a:gd name="connsiteX634" fmla="*/ 1281328 w 1708720"/>
                  <a:gd name="connsiteY634" fmla="*/ 634112 h 1093221"/>
                  <a:gd name="connsiteX635" fmla="*/ 1297223 w 1708720"/>
                  <a:gd name="connsiteY635" fmla="*/ 617017 h 1093221"/>
                  <a:gd name="connsiteX636" fmla="*/ 1310503 w 1708720"/>
                  <a:gd name="connsiteY636" fmla="*/ 609423 h 1093221"/>
                  <a:gd name="connsiteX637" fmla="*/ 1318751 w 1708720"/>
                  <a:gd name="connsiteY637" fmla="*/ 598668 h 1093221"/>
                  <a:gd name="connsiteX638" fmla="*/ 1332668 w 1708720"/>
                  <a:gd name="connsiteY638" fmla="*/ 590438 h 1093221"/>
                  <a:gd name="connsiteX639" fmla="*/ 1345948 w 1708720"/>
                  <a:gd name="connsiteY639" fmla="*/ 586005 h 1093221"/>
                  <a:gd name="connsiteX640" fmla="*/ 1357975 w 1708720"/>
                  <a:gd name="connsiteY640" fmla="*/ 586641 h 1093221"/>
                  <a:gd name="connsiteX641" fmla="*/ 1366805 w 1708720"/>
                  <a:gd name="connsiteY641" fmla="*/ 576522 h 1093221"/>
                  <a:gd name="connsiteX642" fmla="*/ 1363007 w 1708720"/>
                  <a:gd name="connsiteY642" fmla="*/ 567021 h 1093221"/>
                  <a:gd name="connsiteX643" fmla="*/ 1345347 w 1708720"/>
                  <a:gd name="connsiteY643" fmla="*/ 566385 h 1093221"/>
                  <a:gd name="connsiteX644" fmla="*/ 1328253 w 1708720"/>
                  <a:gd name="connsiteY644" fmla="*/ 560063 h 1093221"/>
                  <a:gd name="connsiteX645" fmla="*/ 1309903 w 1708720"/>
                  <a:gd name="connsiteY645" fmla="*/ 554376 h 1093221"/>
                  <a:gd name="connsiteX646" fmla="*/ 1290918 w 1708720"/>
                  <a:gd name="connsiteY646" fmla="*/ 571453 h 1093221"/>
                  <a:gd name="connsiteX647" fmla="*/ 1268137 w 1708720"/>
                  <a:gd name="connsiteY647" fmla="*/ 572725 h 1093221"/>
                  <a:gd name="connsiteX648" fmla="*/ 1268755 w 1708720"/>
                  <a:gd name="connsiteY648" fmla="*/ 558791 h 1093221"/>
                  <a:gd name="connsiteX649" fmla="*/ 1264957 w 1708720"/>
                  <a:gd name="connsiteY649" fmla="*/ 548036 h 1093221"/>
                  <a:gd name="connsiteX650" fmla="*/ 1255474 w 1708720"/>
                  <a:gd name="connsiteY650" fmla="*/ 548036 h 1093221"/>
                  <a:gd name="connsiteX651" fmla="*/ 1240286 w 1708720"/>
                  <a:gd name="connsiteY651" fmla="*/ 543603 h 1093221"/>
                  <a:gd name="connsiteX652" fmla="*/ 1226370 w 1708720"/>
                  <a:gd name="connsiteY652" fmla="*/ 532848 h 1093221"/>
                  <a:gd name="connsiteX653" fmla="*/ 1230167 w 1708720"/>
                  <a:gd name="connsiteY653" fmla="*/ 513227 h 1093221"/>
                  <a:gd name="connsiteX654" fmla="*/ 1263722 w 1708720"/>
                  <a:gd name="connsiteY654" fmla="*/ 510066 h 1093221"/>
                  <a:gd name="connsiteX655" fmla="*/ 1277019 w 1708720"/>
                  <a:gd name="connsiteY655" fmla="*/ 492989 h 1093221"/>
                  <a:gd name="connsiteX656" fmla="*/ 1298530 w 1708720"/>
                  <a:gd name="connsiteY656" fmla="*/ 480326 h 1093221"/>
                  <a:gd name="connsiteX657" fmla="*/ 1311811 w 1708720"/>
                  <a:gd name="connsiteY657" fmla="*/ 468299 h 1093221"/>
                  <a:gd name="connsiteX658" fmla="*/ 1326999 w 1708720"/>
                  <a:gd name="connsiteY658" fmla="*/ 454383 h 1093221"/>
                  <a:gd name="connsiteX659" fmla="*/ 1339661 w 1708720"/>
                  <a:gd name="connsiteY659" fmla="*/ 455019 h 1093221"/>
                  <a:gd name="connsiteX660" fmla="*/ 1347890 w 1708720"/>
                  <a:gd name="connsiteY660" fmla="*/ 455655 h 1093221"/>
                  <a:gd name="connsiteX661" fmla="*/ 1354849 w 1708720"/>
                  <a:gd name="connsiteY661" fmla="*/ 467664 h 1093221"/>
                  <a:gd name="connsiteX662" fmla="*/ 1338389 w 1708720"/>
                  <a:gd name="connsiteY662" fmla="*/ 487284 h 1093221"/>
                  <a:gd name="connsiteX663" fmla="*/ 1337118 w 1708720"/>
                  <a:gd name="connsiteY663" fmla="*/ 499311 h 1093221"/>
                  <a:gd name="connsiteX664" fmla="*/ 1338389 w 1708720"/>
                  <a:gd name="connsiteY664" fmla="*/ 509430 h 1093221"/>
                  <a:gd name="connsiteX665" fmla="*/ 1323837 w 1708720"/>
                  <a:gd name="connsiteY665" fmla="*/ 518932 h 1093221"/>
                  <a:gd name="connsiteX666" fmla="*/ 1334592 w 1708720"/>
                  <a:gd name="connsiteY666" fmla="*/ 520821 h 1093221"/>
                  <a:gd name="connsiteX667" fmla="*/ 1352959 w 1708720"/>
                  <a:gd name="connsiteY667" fmla="*/ 509430 h 1093221"/>
                  <a:gd name="connsiteX668" fmla="*/ 1375740 w 1708720"/>
                  <a:gd name="connsiteY668" fmla="*/ 496150 h 1093221"/>
                  <a:gd name="connsiteX669" fmla="*/ 1398505 w 1708720"/>
                  <a:gd name="connsiteY669" fmla="*/ 486648 h 1093221"/>
                  <a:gd name="connsiteX670" fmla="*/ 1411750 w 1708720"/>
                  <a:gd name="connsiteY670" fmla="*/ 487514 h 1093221"/>
                  <a:gd name="connsiteX671" fmla="*/ 1418620 w 1708720"/>
                  <a:gd name="connsiteY671" fmla="*/ 475346 h 109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</a:cxnLst>
                <a:rect l="l" t="t" r="r" b="b"/>
                <a:pathLst>
                  <a:path w="1708720" h="1093221">
                    <a:moveTo>
                      <a:pt x="1418620" y="475346"/>
                    </a:moveTo>
                    <a:cubicBezTo>
                      <a:pt x="1423035" y="471514"/>
                      <a:pt x="1434815" y="467099"/>
                      <a:pt x="1438347" y="464167"/>
                    </a:cubicBezTo>
                    <a:cubicBezTo>
                      <a:pt x="1441879" y="461235"/>
                      <a:pt x="1447460" y="461800"/>
                      <a:pt x="1450409" y="459151"/>
                    </a:cubicBezTo>
                    <a:cubicBezTo>
                      <a:pt x="1453358" y="456502"/>
                      <a:pt x="1454241" y="453571"/>
                      <a:pt x="1458056" y="452688"/>
                    </a:cubicBezTo>
                    <a:cubicBezTo>
                      <a:pt x="1461870" y="451805"/>
                      <a:pt x="1466003" y="448555"/>
                      <a:pt x="1470418" y="444741"/>
                    </a:cubicBezTo>
                    <a:cubicBezTo>
                      <a:pt x="1474879" y="440749"/>
                      <a:pt x="1478056" y="435526"/>
                      <a:pt x="1479548" y="429729"/>
                    </a:cubicBezTo>
                    <a:cubicBezTo>
                      <a:pt x="1480431" y="425014"/>
                      <a:pt x="1481014" y="422365"/>
                      <a:pt x="1487495" y="422365"/>
                    </a:cubicBezTo>
                    <a:cubicBezTo>
                      <a:pt x="1493977" y="422365"/>
                      <a:pt x="1491610" y="429429"/>
                      <a:pt x="1493376" y="429429"/>
                    </a:cubicBezTo>
                    <a:cubicBezTo>
                      <a:pt x="1495143" y="429429"/>
                      <a:pt x="1501324" y="432661"/>
                      <a:pt x="1503690" y="435610"/>
                    </a:cubicBezTo>
                    <a:cubicBezTo>
                      <a:pt x="1506056" y="438559"/>
                      <a:pt x="1513986" y="438842"/>
                      <a:pt x="1515752" y="436493"/>
                    </a:cubicBezTo>
                    <a:cubicBezTo>
                      <a:pt x="1517518" y="434144"/>
                      <a:pt x="1521350" y="435310"/>
                      <a:pt x="1523999" y="434727"/>
                    </a:cubicBezTo>
                    <a:cubicBezTo>
                      <a:pt x="1526648" y="434144"/>
                      <a:pt x="1525765" y="430312"/>
                      <a:pt x="1523699" y="428846"/>
                    </a:cubicBezTo>
                    <a:cubicBezTo>
                      <a:pt x="1521633" y="427380"/>
                      <a:pt x="1524282" y="422948"/>
                      <a:pt x="1521050" y="420016"/>
                    </a:cubicBezTo>
                    <a:cubicBezTo>
                      <a:pt x="1517818" y="417084"/>
                      <a:pt x="1521350" y="414118"/>
                      <a:pt x="1529297" y="414718"/>
                    </a:cubicBezTo>
                    <a:cubicBezTo>
                      <a:pt x="1537244" y="415318"/>
                      <a:pt x="1549006" y="413535"/>
                      <a:pt x="1550773" y="410003"/>
                    </a:cubicBezTo>
                    <a:cubicBezTo>
                      <a:pt x="1552539" y="406471"/>
                      <a:pt x="1554605" y="401755"/>
                      <a:pt x="1558137" y="401755"/>
                    </a:cubicBezTo>
                    <a:cubicBezTo>
                      <a:pt x="1561669" y="401755"/>
                      <a:pt x="1566384" y="399106"/>
                      <a:pt x="1566384" y="395292"/>
                    </a:cubicBezTo>
                    <a:cubicBezTo>
                      <a:pt x="1566384" y="391477"/>
                      <a:pt x="1566667" y="390576"/>
                      <a:pt x="1570199" y="388810"/>
                    </a:cubicBezTo>
                    <a:cubicBezTo>
                      <a:pt x="1573731" y="387044"/>
                      <a:pt x="1568733" y="382629"/>
                      <a:pt x="1572848" y="381446"/>
                    </a:cubicBezTo>
                    <a:cubicBezTo>
                      <a:pt x="1576963" y="380263"/>
                      <a:pt x="1581978" y="384395"/>
                      <a:pt x="1582278" y="386744"/>
                    </a:cubicBezTo>
                    <a:cubicBezTo>
                      <a:pt x="1582578" y="389093"/>
                      <a:pt x="1582278" y="392643"/>
                      <a:pt x="1584927" y="394109"/>
                    </a:cubicBezTo>
                    <a:cubicBezTo>
                      <a:pt x="1585242" y="394283"/>
                      <a:pt x="1585582" y="394408"/>
                      <a:pt x="1585934" y="394479"/>
                    </a:cubicBezTo>
                    <a:cubicBezTo>
                      <a:pt x="1586191" y="394515"/>
                      <a:pt x="1586453" y="394515"/>
                      <a:pt x="1586711" y="394479"/>
                    </a:cubicBezTo>
                    <a:lnTo>
                      <a:pt x="1586958" y="394479"/>
                    </a:lnTo>
                    <a:cubicBezTo>
                      <a:pt x="1587660" y="394432"/>
                      <a:pt x="1588342" y="394227"/>
                      <a:pt x="1588953" y="393879"/>
                    </a:cubicBezTo>
                    <a:lnTo>
                      <a:pt x="1588953" y="393879"/>
                    </a:lnTo>
                    <a:cubicBezTo>
                      <a:pt x="1589647" y="393463"/>
                      <a:pt x="1590247" y="392910"/>
                      <a:pt x="1590720" y="392254"/>
                    </a:cubicBezTo>
                    <a:lnTo>
                      <a:pt x="1590720" y="392254"/>
                    </a:lnTo>
                    <a:cubicBezTo>
                      <a:pt x="1590933" y="391939"/>
                      <a:pt x="1591121" y="391608"/>
                      <a:pt x="1591284" y="391265"/>
                    </a:cubicBezTo>
                    <a:cubicBezTo>
                      <a:pt x="1591327" y="391204"/>
                      <a:pt x="1591362" y="391139"/>
                      <a:pt x="1591390" y="391071"/>
                    </a:cubicBezTo>
                    <a:cubicBezTo>
                      <a:pt x="1591589" y="390626"/>
                      <a:pt x="1591748" y="390165"/>
                      <a:pt x="1591867" y="389693"/>
                    </a:cubicBezTo>
                    <a:cubicBezTo>
                      <a:pt x="1592751" y="385861"/>
                      <a:pt x="1593033" y="387627"/>
                      <a:pt x="1597749" y="387344"/>
                    </a:cubicBezTo>
                    <a:cubicBezTo>
                      <a:pt x="1602464" y="387062"/>
                      <a:pt x="1603930" y="385278"/>
                      <a:pt x="1606278" y="380863"/>
                    </a:cubicBezTo>
                    <a:cubicBezTo>
                      <a:pt x="1608627" y="376448"/>
                      <a:pt x="1610411" y="377914"/>
                      <a:pt x="1610994" y="373799"/>
                    </a:cubicBezTo>
                    <a:cubicBezTo>
                      <a:pt x="1611576" y="369684"/>
                      <a:pt x="1612459" y="364969"/>
                      <a:pt x="1610994" y="361437"/>
                    </a:cubicBezTo>
                    <a:cubicBezTo>
                      <a:pt x="1609528" y="357905"/>
                      <a:pt x="1610693" y="348774"/>
                      <a:pt x="1610994" y="344359"/>
                    </a:cubicBezTo>
                    <a:cubicBezTo>
                      <a:pt x="1611294" y="339944"/>
                      <a:pt x="1610693" y="335529"/>
                      <a:pt x="1608345" y="333480"/>
                    </a:cubicBezTo>
                    <a:cubicBezTo>
                      <a:pt x="1605996" y="331432"/>
                      <a:pt x="1608345" y="328765"/>
                      <a:pt x="1605996" y="326699"/>
                    </a:cubicBezTo>
                    <a:cubicBezTo>
                      <a:pt x="1603294" y="324480"/>
                      <a:pt x="1601860" y="321070"/>
                      <a:pt x="1602164" y="317586"/>
                    </a:cubicBezTo>
                    <a:cubicBezTo>
                      <a:pt x="1602746" y="314054"/>
                      <a:pt x="1609810" y="314054"/>
                      <a:pt x="1614827" y="313171"/>
                    </a:cubicBezTo>
                    <a:cubicBezTo>
                      <a:pt x="1619842" y="312288"/>
                      <a:pt x="1621591" y="308756"/>
                      <a:pt x="1624240" y="304624"/>
                    </a:cubicBezTo>
                    <a:cubicBezTo>
                      <a:pt x="1626889" y="300491"/>
                      <a:pt x="1631304" y="302575"/>
                      <a:pt x="1635719" y="304924"/>
                    </a:cubicBezTo>
                    <a:cubicBezTo>
                      <a:pt x="1641429" y="308013"/>
                      <a:pt x="1647583" y="310199"/>
                      <a:pt x="1653962" y="311405"/>
                    </a:cubicBezTo>
                    <a:cubicBezTo>
                      <a:pt x="1661025" y="312571"/>
                      <a:pt x="1662509" y="309639"/>
                      <a:pt x="1662791" y="303458"/>
                    </a:cubicBezTo>
                    <a:cubicBezTo>
                      <a:pt x="1663074" y="297277"/>
                      <a:pt x="1664275" y="296094"/>
                      <a:pt x="1668691" y="294628"/>
                    </a:cubicBezTo>
                    <a:cubicBezTo>
                      <a:pt x="1673106" y="293162"/>
                      <a:pt x="1673989" y="286963"/>
                      <a:pt x="1675755" y="281082"/>
                    </a:cubicBezTo>
                    <a:cubicBezTo>
                      <a:pt x="1677521" y="275201"/>
                      <a:pt x="1679569" y="274601"/>
                      <a:pt x="1683101" y="271369"/>
                    </a:cubicBezTo>
                    <a:cubicBezTo>
                      <a:pt x="1686633" y="268137"/>
                      <a:pt x="1686351" y="260473"/>
                      <a:pt x="1686051" y="254892"/>
                    </a:cubicBezTo>
                    <a:cubicBezTo>
                      <a:pt x="1685750" y="249311"/>
                      <a:pt x="1692532" y="244296"/>
                      <a:pt x="1692532" y="238115"/>
                    </a:cubicBezTo>
                    <a:cubicBezTo>
                      <a:pt x="1692532" y="231934"/>
                      <a:pt x="1695463" y="227519"/>
                      <a:pt x="1698995" y="227218"/>
                    </a:cubicBezTo>
                    <a:cubicBezTo>
                      <a:pt x="1702740" y="227291"/>
                      <a:pt x="1706090" y="224902"/>
                      <a:pt x="1707242" y="221338"/>
                    </a:cubicBezTo>
                    <a:cubicBezTo>
                      <a:pt x="1709433" y="217265"/>
                      <a:pt x="1708005" y="212190"/>
                      <a:pt x="1704010" y="209858"/>
                    </a:cubicBezTo>
                    <a:cubicBezTo>
                      <a:pt x="1699878" y="206909"/>
                      <a:pt x="1703711" y="203960"/>
                      <a:pt x="1706942" y="202494"/>
                    </a:cubicBezTo>
                    <a:cubicBezTo>
                      <a:pt x="1710174" y="201028"/>
                      <a:pt x="1708126" y="198079"/>
                      <a:pt x="1707543" y="194847"/>
                    </a:cubicBezTo>
                    <a:cubicBezTo>
                      <a:pt x="1706960" y="191615"/>
                      <a:pt x="1698413" y="191898"/>
                      <a:pt x="1693115" y="191898"/>
                    </a:cubicBezTo>
                    <a:cubicBezTo>
                      <a:pt x="1687817" y="191898"/>
                      <a:pt x="1689583" y="196613"/>
                      <a:pt x="1683101" y="197779"/>
                    </a:cubicBezTo>
                    <a:cubicBezTo>
                      <a:pt x="1676620" y="198944"/>
                      <a:pt x="1676920" y="199845"/>
                      <a:pt x="1673106" y="202194"/>
                    </a:cubicBezTo>
                    <a:cubicBezTo>
                      <a:pt x="1669291" y="204542"/>
                      <a:pt x="1662791" y="204260"/>
                      <a:pt x="1657211" y="204560"/>
                    </a:cubicBezTo>
                    <a:cubicBezTo>
                      <a:pt x="1651630" y="204860"/>
                      <a:pt x="1647780" y="211907"/>
                      <a:pt x="1643365" y="216322"/>
                    </a:cubicBezTo>
                    <a:cubicBezTo>
                      <a:pt x="1638950" y="220737"/>
                      <a:pt x="1634253" y="219854"/>
                      <a:pt x="1627471" y="219271"/>
                    </a:cubicBezTo>
                    <a:cubicBezTo>
                      <a:pt x="1620689" y="218688"/>
                      <a:pt x="1620125" y="214856"/>
                      <a:pt x="1615710" y="217205"/>
                    </a:cubicBezTo>
                    <a:cubicBezTo>
                      <a:pt x="1611294" y="219554"/>
                      <a:pt x="1606579" y="218688"/>
                      <a:pt x="1605395" y="217505"/>
                    </a:cubicBezTo>
                    <a:cubicBezTo>
                      <a:pt x="1604212" y="216322"/>
                      <a:pt x="1604230" y="213090"/>
                      <a:pt x="1598331" y="210141"/>
                    </a:cubicBezTo>
                    <a:cubicBezTo>
                      <a:pt x="1592433" y="207192"/>
                      <a:pt x="1597448" y="203077"/>
                      <a:pt x="1597448" y="199545"/>
                    </a:cubicBezTo>
                    <a:cubicBezTo>
                      <a:pt x="1597448" y="196013"/>
                      <a:pt x="1598932" y="189831"/>
                      <a:pt x="1595400" y="187483"/>
                    </a:cubicBezTo>
                    <a:cubicBezTo>
                      <a:pt x="1591868" y="185134"/>
                      <a:pt x="1592751" y="182485"/>
                      <a:pt x="1592751" y="178352"/>
                    </a:cubicBezTo>
                    <a:cubicBezTo>
                      <a:pt x="1592751" y="174220"/>
                      <a:pt x="1585086" y="176003"/>
                      <a:pt x="1578905" y="173937"/>
                    </a:cubicBezTo>
                    <a:cubicBezTo>
                      <a:pt x="1572724" y="171871"/>
                      <a:pt x="1571259" y="164524"/>
                      <a:pt x="1566844" y="160409"/>
                    </a:cubicBezTo>
                    <a:cubicBezTo>
                      <a:pt x="1562429" y="156295"/>
                      <a:pt x="1560080" y="153628"/>
                      <a:pt x="1553598" y="157160"/>
                    </a:cubicBezTo>
                    <a:cubicBezTo>
                      <a:pt x="1547116" y="160692"/>
                      <a:pt x="1541818" y="152745"/>
                      <a:pt x="1538587" y="150096"/>
                    </a:cubicBezTo>
                    <a:cubicBezTo>
                      <a:pt x="1535355" y="147447"/>
                      <a:pt x="1532406" y="147747"/>
                      <a:pt x="1529456" y="151862"/>
                    </a:cubicBezTo>
                    <a:cubicBezTo>
                      <a:pt x="1526507" y="155977"/>
                      <a:pt x="1523876" y="151862"/>
                      <a:pt x="1520044" y="151279"/>
                    </a:cubicBezTo>
                    <a:cubicBezTo>
                      <a:pt x="1516211" y="150696"/>
                      <a:pt x="1512097" y="146564"/>
                      <a:pt x="1508565" y="143332"/>
                    </a:cubicBezTo>
                    <a:cubicBezTo>
                      <a:pt x="1505032" y="140100"/>
                      <a:pt x="1504732" y="134502"/>
                      <a:pt x="1506498" y="128321"/>
                    </a:cubicBezTo>
                    <a:cubicBezTo>
                      <a:pt x="1508264" y="122139"/>
                      <a:pt x="1502965" y="123323"/>
                      <a:pt x="1501500" y="118025"/>
                    </a:cubicBezTo>
                    <a:cubicBezTo>
                      <a:pt x="1500034" y="112726"/>
                      <a:pt x="1500617" y="110960"/>
                      <a:pt x="1497968" y="106245"/>
                    </a:cubicBezTo>
                    <a:cubicBezTo>
                      <a:pt x="1496039" y="102706"/>
                      <a:pt x="1493505" y="99532"/>
                      <a:pt x="1490480" y="96868"/>
                    </a:cubicBezTo>
                    <a:cubicBezTo>
                      <a:pt x="1486948" y="93335"/>
                      <a:pt x="1487531" y="92152"/>
                      <a:pt x="1487231" y="86554"/>
                    </a:cubicBezTo>
                    <a:cubicBezTo>
                      <a:pt x="1486931" y="80956"/>
                      <a:pt x="1484299" y="77724"/>
                      <a:pt x="1483416" y="74792"/>
                    </a:cubicBezTo>
                    <a:cubicBezTo>
                      <a:pt x="1482533" y="71861"/>
                      <a:pt x="1481933" y="70377"/>
                      <a:pt x="1477518" y="65361"/>
                    </a:cubicBezTo>
                    <a:cubicBezTo>
                      <a:pt x="1473102" y="60346"/>
                      <a:pt x="1473703" y="52999"/>
                      <a:pt x="1473102" y="46818"/>
                    </a:cubicBezTo>
                    <a:cubicBezTo>
                      <a:pt x="1472501" y="40637"/>
                      <a:pt x="1465756" y="40054"/>
                      <a:pt x="1464572" y="35939"/>
                    </a:cubicBezTo>
                    <a:cubicBezTo>
                      <a:pt x="1463389" y="31825"/>
                      <a:pt x="1461623" y="28275"/>
                      <a:pt x="1456925" y="26809"/>
                    </a:cubicBezTo>
                    <a:cubicBezTo>
                      <a:pt x="1452227" y="25343"/>
                      <a:pt x="1450144" y="21511"/>
                      <a:pt x="1447495" y="17096"/>
                    </a:cubicBezTo>
                    <a:cubicBezTo>
                      <a:pt x="1444846" y="12681"/>
                      <a:pt x="1432484" y="14147"/>
                      <a:pt x="1426603" y="14447"/>
                    </a:cubicBezTo>
                    <a:cubicBezTo>
                      <a:pt x="1420722" y="14747"/>
                      <a:pt x="1418656" y="13564"/>
                      <a:pt x="1416890" y="11497"/>
                    </a:cubicBezTo>
                    <a:cubicBezTo>
                      <a:pt x="1414517" y="8626"/>
                      <a:pt x="1411162" y="6738"/>
                      <a:pt x="1407476" y="6199"/>
                    </a:cubicBezTo>
                    <a:cubicBezTo>
                      <a:pt x="1402461" y="5316"/>
                      <a:pt x="1397463" y="1502"/>
                      <a:pt x="1393348" y="319"/>
                    </a:cubicBezTo>
                    <a:cubicBezTo>
                      <a:pt x="1389233" y="-865"/>
                      <a:pt x="1385984" y="1502"/>
                      <a:pt x="1379803" y="3268"/>
                    </a:cubicBezTo>
                    <a:cubicBezTo>
                      <a:pt x="1373622" y="5034"/>
                      <a:pt x="1371273" y="2667"/>
                      <a:pt x="1362443" y="2667"/>
                    </a:cubicBezTo>
                    <a:cubicBezTo>
                      <a:pt x="1353612" y="2667"/>
                      <a:pt x="1355961" y="5034"/>
                      <a:pt x="1350080" y="6199"/>
                    </a:cubicBezTo>
                    <a:cubicBezTo>
                      <a:pt x="1344199" y="7365"/>
                      <a:pt x="1340067" y="6800"/>
                      <a:pt x="1334186" y="7082"/>
                    </a:cubicBezTo>
                    <a:cubicBezTo>
                      <a:pt x="1328305" y="7365"/>
                      <a:pt x="1327405" y="10915"/>
                      <a:pt x="1322990" y="10915"/>
                    </a:cubicBezTo>
                    <a:cubicBezTo>
                      <a:pt x="1318575" y="10915"/>
                      <a:pt x="1319175" y="12098"/>
                      <a:pt x="1312111" y="15630"/>
                    </a:cubicBezTo>
                    <a:cubicBezTo>
                      <a:pt x="1305047" y="19162"/>
                      <a:pt x="1304164" y="26509"/>
                      <a:pt x="1298865" y="27992"/>
                    </a:cubicBezTo>
                    <a:cubicBezTo>
                      <a:pt x="1293567" y="29476"/>
                      <a:pt x="1294150" y="30641"/>
                      <a:pt x="1294150" y="33873"/>
                    </a:cubicBezTo>
                    <a:cubicBezTo>
                      <a:pt x="1294150" y="37105"/>
                      <a:pt x="1299749" y="37105"/>
                      <a:pt x="1305047" y="36822"/>
                    </a:cubicBezTo>
                    <a:cubicBezTo>
                      <a:pt x="1310345" y="36540"/>
                      <a:pt x="1310628" y="41820"/>
                      <a:pt x="1310628" y="44469"/>
                    </a:cubicBezTo>
                    <a:cubicBezTo>
                      <a:pt x="1310651" y="47095"/>
                      <a:pt x="1311842" y="49574"/>
                      <a:pt x="1313877" y="51233"/>
                    </a:cubicBezTo>
                    <a:cubicBezTo>
                      <a:pt x="1315926" y="52999"/>
                      <a:pt x="1315926" y="54183"/>
                      <a:pt x="1314160" y="58015"/>
                    </a:cubicBezTo>
                    <a:cubicBezTo>
                      <a:pt x="1312394" y="61847"/>
                      <a:pt x="1305930" y="64478"/>
                      <a:pt x="1300031" y="67728"/>
                    </a:cubicBezTo>
                    <a:cubicBezTo>
                      <a:pt x="1294132" y="70978"/>
                      <a:pt x="1291801" y="78024"/>
                      <a:pt x="1290035" y="84788"/>
                    </a:cubicBezTo>
                    <a:cubicBezTo>
                      <a:pt x="1288269" y="91552"/>
                      <a:pt x="1285020" y="93918"/>
                      <a:pt x="1282671" y="99216"/>
                    </a:cubicBezTo>
                    <a:cubicBezTo>
                      <a:pt x="1280945" y="103923"/>
                      <a:pt x="1277875" y="108019"/>
                      <a:pt x="1273841" y="110996"/>
                    </a:cubicBezTo>
                    <a:cubicBezTo>
                      <a:pt x="1269426" y="114228"/>
                      <a:pt x="1268543" y="118643"/>
                      <a:pt x="1271192" y="120709"/>
                    </a:cubicBezTo>
                    <a:cubicBezTo>
                      <a:pt x="1273841" y="122775"/>
                      <a:pt x="1275907" y="124824"/>
                      <a:pt x="1274724" y="128656"/>
                    </a:cubicBezTo>
                    <a:cubicBezTo>
                      <a:pt x="1273541" y="132488"/>
                      <a:pt x="1268243" y="134537"/>
                      <a:pt x="1262945" y="134537"/>
                    </a:cubicBezTo>
                    <a:cubicBezTo>
                      <a:pt x="1257647" y="134537"/>
                      <a:pt x="1257064" y="137769"/>
                      <a:pt x="1250883" y="139535"/>
                    </a:cubicBezTo>
                    <a:cubicBezTo>
                      <a:pt x="1244701" y="141301"/>
                      <a:pt x="1243818" y="146599"/>
                      <a:pt x="1237337" y="150732"/>
                    </a:cubicBezTo>
                    <a:cubicBezTo>
                      <a:pt x="1230856" y="154864"/>
                      <a:pt x="1229690" y="151314"/>
                      <a:pt x="1224692" y="149548"/>
                    </a:cubicBezTo>
                    <a:cubicBezTo>
                      <a:pt x="1220104" y="147551"/>
                      <a:pt x="1215239" y="146259"/>
                      <a:pt x="1210264" y="145716"/>
                    </a:cubicBezTo>
                    <a:lnTo>
                      <a:pt x="1208904" y="145486"/>
                    </a:lnTo>
                    <a:lnTo>
                      <a:pt x="1208533" y="145486"/>
                    </a:lnTo>
                    <a:lnTo>
                      <a:pt x="1207667" y="145274"/>
                    </a:lnTo>
                    <a:lnTo>
                      <a:pt x="1207332" y="145168"/>
                    </a:lnTo>
                    <a:lnTo>
                      <a:pt x="1206414" y="144868"/>
                    </a:lnTo>
                    <a:lnTo>
                      <a:pt x="1206326" y="144868"/>
                    </a:lnTo>
                    <a:lnTo>
                      <a:pt x="1205443" y="144480"/>
                    </a:lnTo>
                    <a:lnTo>
                      <a:pt x="1205230" y="144356"/>
                    </a:lnTo>
                    <a:cubicBezTo>
                      <a:pt x="1205036" y="144255"/>
                      <a:pt x="1204848" y="144143"/>
                      <a:pt x="1204666" y="144021"/>
                    </a:cubicBezTo>
                    <a:lnTo>
                      <a:pt x="1204453" y="143897"/>
                    </a:lnTo>
                    <a:lnTo>
                      <a:pt x="1203906" y="143491"/>
                    </a:lnTo>
                    <a:lnTo>
                      <a:pt x="1203818" y="143491"/>
                    </a:lnTo>
                    <a:cubicBezTo>
                      <a:pt x="1203606" y="143314"/>
                      <a:pt x="1203429" y="143138"/>
                      <a:pt x="1203252" y="142961"/>
                    </a:cubicBezTo>
                    <a:lnTo>
                      <a:pt x="1203129" y="142837"/>
                    </a:lnTo>
                    <a:cubicBezTo>
                      <a:pt x="1202996" y="142698"/>
                      <a:pt x="1202872" y="142551"/>
                      <a:pt x="1202758" y="142396"/>
                    </a:cubicBezTo>
                    <a:lnTo>
                      <a:pt x="1202617" y="142237"/>
                    </a:lnTo>
                    <a:cubicBezTo>
                      <a:pt x="1202489" y="142079"/>
                      <a:pt x="1202371" y="141914"/>
                      <a:pt x="1202263" y="141742"/>
                    </a:cubicBezTo>
                    <a:lnTo>
                      <a:pt x="1202263" y="141742"/>
                    </a:lnTo>
                    <a:cubicBezTo>
                      <a:pt x="1202123" y="141530"/>
                      <a:pt x="1201998" y="141319"/>
                      <a:pt x="1201875" y="141107"/>
                    </a:cubicBezTo>
                    <a:lnTo>
                      <a:pt x="1201875" y="141107"/>
                    </a:lnTo>
                    <a:cubicBezTo>
                      <a:pt x="1201751" y="140895"/>
                      <a:pt x="1201628" y="140683"/>
                      <a:pt x="1201522" y="140471"/>
                    </a:cubicBezTo>
                    <a:lnTo>
                      <a:pt x="1201522" y="140471"/>
                    </a:lnTo>
                    <a:lnTo>
                      <a:pt x="1201080" y="139694"/>
                    </a:lnTo>
                    <a:lnTo>
                      <a:pt x="1201080" y="139694"/>
                    </a:lnTo>
                    <a:cubicBezTo>
                      <a:pt x="1196171" y="147076"/>
                      <a:pt x="1192992" y="158467"/>
                      <a:pt x="1188718" y="162105"/>
                    </a:cubicBezTo>
                    <a:cubicBezTo>
                      <a:pt x="1183420" y="166520"/>
                      <a:pt x="1186510" y="173584"/>
                      <a:pt x="1181212" y="178441"/>
                    </a:cubicBezTo>
                    <a:cubicBezTo>
                      <a:pt x="1175914" y="183297"/>
                      <a:pt x="1177680" y="184622"/>
                      <a:pt x="1177680" y="192569"/>
                    </a:cubicBezTo>
                    <a:cubicBezTo>
                      <a:pt x="1177680" y="200516"/>
                      <a:pt x="1176356" y="199633"/>
                      <a:pt x="1169733" y="200957"/>
                    </a:cubicBezTo>
                    <a:cubicBezTo>
                      <a:pt x="1163110" y="202282"/>
                      <a:pt x="1168409" y="210229"/>
                      <a:pt x="1175473" y="216410"/>
                    </a:cubicBezTo>
                    <a:cubicBezTo>
                      <a:pt x="1182537" y="222591"/>
                      <a:pt x="1183861" y="215527"/>
                      <a:pt x="1185627" y="212878"/>
                    </a:cubicBezTo>
                    <a:cubicBezTo>
                      <a:pt x="1187393" y="210229"/>
                      <a:pt x="1201080" y="213761"/>
                      <a:pt x="1207261" y="211995"/>
                    </a:cubicBezTo>
                    <a:cubicBezTo>
                      <a:pt x="1213442" y="210229"/>
                      <a:pt x="1213884" y="217735"/>
                      <a:pt x="1219182" y="218176"/>
                    </a:cubicBezTo>
                    <a:cubicBezTo>
                      <a:pt x="1224480" y="218618"/>
                      <a:pt x="1227571" y="211995"/>
                      <a:pt x="1231103" y="208463"/>
                    </a:cubicBezTo>
                    <a:cubicBezTo>
                      <a:pt x="1234635" y="204931"/>
                      <a:pt x="1245231" y="206255"/>
                      <a:pt x="1248321" y="207580"/>
                    </a:cubicBezTo>
                    <a:cubicBezTo>
                      <a:pt x="1251412" y="208905"/>
                      <a:pt x="1261567" y="212437"/>
                      <a:pt x="1264657" y="217735"/>
                    </a:cubicBezTo>
                    <a:cubicBezTo>
                      <a:pt x="1267748" y="223033"/>
                      <a:pt x="1280552" y="232746"/>
                      <a:pt x="1287174" y="237603"/>
                    </a:cubicBezTo>
                    <a:cubicBezTo>
                      <a:pt x="1293797" y="242459"/>
                      <a:pt x="1293797" y="250848"/>
                      <a:pt x="1291589" y="253497"/>
                    </a:cubicBezTo>
                    <a:cubicBezTo>
                      <a:pt x="1289382" y="256146"/>
                      <a:pt x="1284084" y="254380"/>
                      <a:pt x="1277019" y="257029"/>
                    </a:cubicBezTo>
                    <a:cubicBezTo>
                      <a:pt x="1269955" y="259678"/>
                      <a:pt x="1269955" y="254380"/>
                      <a:pt x="1265982" y="251731"/>
                    </a:cubicBezTo>
                    <a:cubicBezTo>
                      <a:pt x="1262008" y="249082"/>
                      <a:pt x="1255386" y="250848"/>
                      <a:pt x="1248763" y="250848"/>
                    </a:cubicBezTo>
                    <a:cubicBezTo>
                      <a:pt x="1242140" y="250848"/>
                      <a:pt x="1239050" y="258353"/>
                      <a:pt x="1230220" y="257912"/>
                    </a:cubicBezTo>
                    <a:cubicBezTo>
                      <a:pt x="1221389" y="257470"/>
                      <a:pt x="1218299" y="263652"/>
                      <a:pt x="1206378" y="264976"/>
                    </a:cubicBezTo>
                    <a:cubicBezTo>
                      <a:pt x="1194457" y="266301"/>
                      <a:pt x="1192691" y="274248"/>
                      <a:pt x="1189159" y="283078"/>
                    </a:cubicBezTo>
                    <a:cubicBezTo>
                      <a:pt x="1185627" y="291908"/>
                      <a:pt x="1181212" y="293233"/>
                      <a:pt x="1172824" y="298972"/>
                    </a:cubicBezTo>
                    <a:cubicBezTo>
                      <a:pt x="1164435" y="304712"/>
                      <a:pt x="1151190" y="298531"/>
                      <a:pt x="1144126" y="298531"/>
                    </a:cubicBezTo>
                    <a:cubicBezTo>
                      <a:pt x="1137061" y="298531"/>
                      <a:pt x="1133971" y="312659"/>
                      <a:pt x="1128673" y="313983"/>
                    </a:cubicBezTo>
                    <a:cubicBezTo>
                      <a:pt x="1123375" y="315308"/>
                      <a:pt x="1119843" y="319282"/>
                      <a:pt x="1112778" y="321489"/>
                    </a:cubicBezTo>
                    <a:cubicBezTo>
                      <a:pt x="1105714" y="323697"/>
                      <a:pt x="1099975" y="320165"/>
                      <a:pt x="1093352" y="319282"/>
                    </a:cubicBezTo>
                    <a:cubicBezTo>
                      <a:pt x="1086730" y="318399"/>
                      <a:pt x="1086730" y="316191"/>
                      <a:pt x="1080107" y="310893"/>
                    </a:cubicBezTo>
                    <a:cubicBezTo>
                      <a:pt x="1073484" y="305595"/>
                      <a:pt x="1071718" y="310893"/>
                      <a:pt x="1064654" y="312217"/>
                    </a:cubicBezTo>
                    <a:cubicBezTo>
                      <a:pt x="1057590" y="313542"/>
                      <a:pt x="1059356" y="324580"/>
                      <a:pt x="1055824" y="326787"/>
                    </a:cubicBezTo>
                    <a:cubicBezTo>
                      <a:pt x="1052292" y="328995"/>
                      <a:pt x="1052292" y="331644"/>
                      <a:pt x="1051409" y="334293"/>
                    </a:cubicBezTo>
                    <a:cubicBezTo>
                      <a:pt x="1050526" y="336942"/>
                      <a:pt x="1055824" y="344006"/>
                      <a:pt x="1063330" y="347980"/>
                    </a:cubicBezTo>
                    <a:cubicBezTo>
                      <a:pt x="1070835" y="351953"/>
                      <a:pt x="1068628" y="357251"/>
                      <a:pt x="1065096" y="359459"/>
                    </a:cubicBezTo>
                    <a:cubicBezTo>
                      <a:pt x="1061564" y="361666"/>
                      <a:pt x="1060681" y="365640"/>
                      <a:pt x="1047877" y="369172"/>
                    </a:cubicBezTo>
                    <a:cubicBezTo>
                      <a:pt x="1035073" y="372704"/>
                      <a:pt x="1036398" y="380210"/>
                      <a:pt x="1029775" y="385949"/>
                    </a:cubicBezTo>
                    <a:cubicBezTo>
                      <a:pt x="1023152" y="391689"/>
                      <a:pt x="1018737" y="394338"/>
                      <a:pt x="1011673" y="394338"/>
                    </a:cubicBezTo>
                    <a:cubicBezTo>
                      <a:pt x="1004609" y="394338"/>
                      <a:pt x="997103" y="399636"/>
                      <a:pt x="991364" y="401402"/>
                    </a:cubicBezTo>
                    <a:cubicBezTo>
                      <a:pt x="985624" y="403168"/>
                      <a:pt x="980326" y="403168"/>
                      <a:pt x="967964" y="401844"/>
                    </a:cubicBezTo>
                    <a:cubicBezTo>
                      <a:pt x="955602" y="400519"/>
                      <a:pt x="952070" y="401844"/>
                      <a:pt x="945888" y="401844"/>
                    </a:cubicBezTo>
                    <a:cubicBezTo>
                      <a:pt x="939707" y="401844"/>
                      <a:pt x="927345" y="405376"/>
                      <a:pt x="920722" y="406700"/>
                    </a:cubicBezTo>
                    <a:cubicBezTo>
                      <a:pt x="914100" y="408025"/>
                      <a:pt x="906594" y="414647"/>
                      <a:pt x="898647" y="415089"/>
                    </a:cubicBezTo>
                    <a:cubicBezTo>
                      <a:pt x="890700" y="415530"/>
                      <a:pt x="892466" y="421711"/>
                      <a:pt x="886726" y="421711"/>
                    </a:cubicBezTo>
                    <a:cubicBezTo>
                      <a:pt x="880987" y="421711"/>
                      <a:pt x="880987" y="423919"/>
                      <a:pt x="876130" y="429217"/>
                    </a:cubicBezTo>
                    <a:cubicBezTo>
                      <a:pt x="871274" y="434515"/>
                      <a:pt x="864209" y="430983"/>
                      <a:pt x="858470" y="424802"/>
                    </a:cubicBezTo>
                    <a:cubicBezTo>
                      <a:pt x="852730" y="418621"/>
                      <a:pt x="845666" y="423036"/>
                      <a:pt x="839485" y="423919"/>
                    </a:cubicBezTo>
                    <a:cubicBezTo>
                      <a:pt x="833304" y="424802"/>
                      <a:pt x="831538" y="424360"/>
                      <a:pt x="826681" y="421270"/>
                    </a:cubicBezTo>
                    <a:cubicBezTo>
                      <a:pt x="821825" y="418179"/>
                      <a:pt x="822266" y="416413"/>
                      <a:pt x="814761" y="416413"/>
                    </a:cubicBezTo>
                    <a:cubicBezTo>
                      <a:pt x="807255" y="416413"/>
                      <a:pt x="806372" y="413323"/>
                      <a:pt x="800191" y="413323"/>
                    </a:cubicBezTo>
                    <a:cubicBezTo>
                      <a:pt x="794010" y="413323"/>
                      <a:pt x="794451" y="411115"/>
                      <a:pt x="783414" y="402727"/>
                    </a:cubicBezTo>
                    <a:cubicBezTo>
                      <a:pt x="772376" y="394338"/>
                      <a:pt x="759131" y="399636"/>
                      <a:pt x="752949" y="396987"/>
                    </a:cubicBezTo>
                    <a:cubicBezTo>
                      <a:pt x="746768" y="394338"/>
                      <a:pt x="741912" y="394338"/>
                      <a:pt x="736614" y="393896"/>
                    </a:cubicBezTo>
                    <a:cubicBezTo>
                      <a:pt x="731316" y="393455"/>
                      <a:pt x="727342" y="393896"/>
                      <a:pt x="719395" y="397428"/>
                    </a:cubicBezTo>
                    <a:cubicBezTo>
                      <a:pt x="711448" y="400961"/>
                      <a:pt x="698644" y="396104"/>
                      <a:pt x="692904" y="396104"/>
                    </a:cubicBezTo>
                    <a:cubicBezTo>
                      <a:pt x="687165" y="396104"/>
                      <a:pt x="677010" y="397870"/>
                      <a:pt x="668180" y="393013"/>
                    </a:cubicBezTo>
                    <a:cubicBezTo>
                      <a:pt x="659350" y="388157"/>
                      <a:pt x="647429" y="390806"/>
                      <a:pt x="641248" y="391247"/>
                    </a:cubicBezTo>
                    <a:cubicBezTo>
                      <a:pt x="635067" y="391689"/>
                      <a:pt x="632418" y="393896"/>
                      <a:pt x="628886" y="386391"/>
                    </a:cubicBezTo>
                    <a:cubicBezTo>
                      <a:pt x="625354" y="378885"/>
                      <a:pt x="624471" y="381534"/>
                      <a:pt x="619614" y="377561"/>
                    </a:cubicBezTo>
                    <a:cubicBezTo>
                      <a:pt x="614757" y="373587"/>
                      <a:pt x="613874" y="370055"/>
                      <a:pt x="613433" y="365198"/>
                    </a:cubicBezTo>
                    <a:cubicBezTo>
                      <a:pt x="612991" y="360342"/>
                      <a:pt x="612991" y="356810"/>
                      <a:pt x="608135" y="353719"/>
                    </a:cubicBezTo>
                    <a:cubicBezTo>
                      <a:pt x="603278" y="350629"/>
                      <a:pt x="606369" y="349304"/>
                      <a:pt x="604161" y="344889"/>
                    </a:cubicBezTo>
                    <a:cubicBezTo>
                      <a:pt x="601954" y="340474"/>
                      <a:pt x="597097" y="340032"/>
                      <a:pt x="590475" y="339149"/>
                    </a:cubicBezTo>
                    <a:cubicBezTo>
                      <a:pt x="583852" y="338266"/>
                      <a:pt x="578112" y="332968"/>
                      <a:pt x="575463" y="329878"/>
                    </a:cubicBezTo>
                    <a:cubicBezTo>
                      <a:pt x="572814" y="326787"/>
                      <a:pt x="569282" y="326787"/>
                      <a:pt x="564867" y="325463"/>
                    </a:cubicBezTo>
                    <a:cubicBezTo>
                      <a:pt x="560452" y="324138"/>
                      <a:pt x="558244" y="322814"/>
                      <a:pt x="554712" y="317074"/>
                    </a:cubicBezTo>
                    <a:cubicBezTo>
                      <a:pt x="551180" y="311334"/>
                      <a:pt x="539260" y="313542"/>
                      <a:pt x="534403" y="313100"/>
                    </a:cubicBezTo>
                    <a:cubicBezTo>
                      <a:pt x="529546" y="312659"/>
                      <a:pt x="526014" y="313542"/>
                      <a:pt x="520275" y="313542"/>
                    </a:cubicBezTo>
                    <a:cubicBezTo>
                      <a:pt x="514535" y="313542"/>
                      <a:pt x="512769" y="312217"/>
                      <a:pt x="507029" y="310451"/>
                    </a:cubicBezTo>
                    <a:cubicBezTo>
                      <a:pt x="501290" y="308685"/>
                      <a:pt x="491135" y="310451"/>
                      <a:pt x="483188" y="309568"/>
                    </a:cubicBezTo>
                    <a:cubicBezTo>
                      <a:pt x="475241" y="308685"/>
                      <a:pt x="478773" y="304712"/>
                      <a:pt x="471709" y="301180"/>
                    </a:cubicBezTo>
                    <a:cubicBezTo>
                      <a:pt x="464645" y="297648"/>
                      <a:pt x="468618" y="295882"/>
                      <a:pt x="469060" y="291908"/>
                    </a:cubicBezTo>
                    <a:cubicBezTo>
                      <a:pt x="469501" y="287934"/>
                      <a:pt x="472150" y="283519"/>
                      <a:pt x="477890" y="279546"/>
                    </a:cubicBezTo>
                    <a:cubicBezTo>
                      <a:pt x="483630" y="275572"/>
                      <a:pt x="479656" y="274689"/>
                      <a:pt x="476565" y="272482"/>
                    </a:cubicBezTo>
                    <a:cubicBezTo>
                      <a:pt x="473475" y="270274"/>
                      <a:pt x="474358" y="263652"/>
                      <a:pt x="480539" y="261002"/>
                    </a:cubicBezTo>
                    <a:cubicBezTo>
                      <a:pt x="486720" y="258353"/>
                      <a:pt x="484071" y="253497"/>
                      <a:pt x="478773" y="251289"/>
                    </a:cubicBezTo>
                    <a:cubicBezTo>
                      <a:pt x="473475" y="249082"/>
                      <a:pt x="474799" y="244667"/>
                      <a:pt x="469060" y="240252"/>
                    </a:cubicBezTo>
                    <a:cubicBezTo>
                      <a:pt x="464745" y="237201"/>
                      <a:pt x="462125" y="232290"/>
                      <a:pt x="461996" y="227006"/>
                    </a:cubicBezTo>
                    <a:cubicBezTo>
                      <a:pt x="461554" y="222591"/>
                      <a:pt x="458905" y="220384"/>
                      <a:pt x="457581" y="218176"/>
                    </a:cubicBezTo>
                    <a:cubicBezTo>
                      <a:pt x="456256" y="215969"/>
                      <a:pt x="452283" y="211995"/>
                      <a:pt x="448750" y="211112"/>
                    </a:cubicBezTo>
                    <a:cubicBezTo>
                      <a:pt x="445218" y="210229"/>
                      <a:pt x="442569" y="210671"/>
                      <a:pt x="440803" y="207580"/>
                    </a:cubicBezTo>
                    <a:cubicBezTo>
                      <a:pt x="439037" y="204489"/>
                      <a:pt x="431090" y="207580"/>
                      <a:pt x="425351" y="207138"/>
                    </a:cubicBezTo>
                    <a:cubicBezTo>
                      <a:pt x="419611" y="206697"/>
                      <a:pt x="412105" y="199191"/>
                      <a:pt x="411222" y="196542"/>
                    </a:cubicBezTo>
                    <a:cubicBezTo>
                      <a:pt x="410339" y="193893"/>
                      <a:pt x="409015" y="193010"/>
                      <a:pt x="402834" y="190803"/>
                    </a:cubicBezTo>
                    <a:cubicBezTo>
                      <a:pt x="396652" y="188595"/>
                      <a:pt x="395769" y="186388"/>
                      <a:pt x="394886" y="183297"/>
                    </a:cubicBezTo>
                    <a:cubicBezTo>
                      <a:pt x="394003" y="180207"/>
                      <a:pt x="392237" y="180207"/>
                      <a:pt x="390471" y="175350"/>
                    </a:cubicBezTo>
                    <a:cubicBezTo>
                      <a:pt x="389826" y="173011"/>
                      <a:pt x="389670" y="170564"/>
                      <a:pt x="390013" y="168162"/>
                    </a:cubicBezTo>
                    <a:cubicBezTo>
                      <a:pt x="389765" y="168252"/>
                      <a:pt x="389512" y="168323"/>
                      <a:pt x="389253" y="168374"/>
                    </a:cubicBezTo>
                    <a:lnTo>
                      <a:pt x="389253" y="168374"/>
                    </a:lnTo>
                    <a:cubicBezTo>
                      <a:pt x="389021" y="168428"/>
                      <a:pt x="388785" y="168463"/>
                      <a:pt x="388547" y="168480"/>
                    </a:cubicBezTo>
                    <a:lnTo>
                      <a:pt x="388547" y="168480"/>
                    </a:lnTo>
                    <a:cubicBezTo>
                      <a:pt x="387401" y="168535"/>
                      <a:pt x="386253" y="168470"/>
                      <a:pt x="385121" y="168286"/>
                    </a:cubicBezTo>
                    <a:lnTo>
                      <a:pt x="384838" y="168286"/>
                    </a:lnTo>
                    <a:lnTo>
                      <a:pt x="384379" y="168286"/>
                    </a:lnTo>
                    <a:lnTo>
                      <a:pt x="383531" y="168198"/>
                    </a:lnTo>
                    <a:cubicBezTo>
                      <a:pt x="379398" y="167897"/>
                      <a:pt x="377350" y="169381"/>
                      <a:pt x="374701" y="166149"/>
                    </a:cubicBezTo>
                    <a:cubicBezTo>
                      <a:pt x="373551" y="164886"/>
                      <a:pt x="372080" y="163959"/>
                      <a:pt x="370445" y="163465"/>
                    </a:cubicBezTo>
                    <a:lnTo>
                      <a:pt x="370445" y="163465"/>
                    </a:lnTo>
                    <a:cubicBezTo>
                      <a:pt x="370259" y="163872"/>
                      <a:pt x="370027" y="164257"/>
                      <a:pt x="369756" y="164613"/>
                    </a:cubicBezTo>
                    <a:lnTo>
                      <a:pt x="369756" y="164612"/>
                    </a:lnTo>
                    <a:cubicBezTo>
                      <a:pt x="369482" y="164982"/>
                      <a:pt x="369187" y="165336"/>
                      <a:pt x="368873" y="165672"/>
                    </a:cubicBezTo>
                    <a:lnTo>
                      <a:pt x="368731" y="165831"/>
                    </a:lnTo>
                    <a:cubicBezTo>
                      <a:pt x="368396" y="166149"/>
                      <a:pt x="368043" y="166484"/>
                      <a:pt x="367654" y="166802"/>
                    </a:cubicBezTo>
                    <a:lnTo>
                      <a:pt x="367478" y="166926"/>
                    </a:lnTo>
                    <a:cubicBezTo>
                      <a:pt x="367063" y="167266"/>
                      <a:pt x="366627" y="167579"/>
                      <a:pt x="366170" y="167862"/>
                    </a:cubicBezTo>
                    <a:cubicBezTo>
                      <a:pt x="361473" y="170794"/>
                      <a:pt x="363522" y="172277"/>
                      <a:pt x="362639" y="182273"/>
                    </a:cubicBezTo>
                    <a:cubicBezTo>
                      <a:pt x="361756" y="192269"/>
                      <a:pt x="349994" y="192286"/>
                      <a:pt x="340864" y="192286"/>
                    </a:cubicBezTo>
                    <a:cubicBezTo>
                      <a:pt x="331734" y="192286"/>
                      <a:pt x="328202" y="204348"/>
                      <a:pt x="327919" y="208763"/>
                    </a:cubicBezTo>
                    <a:cubicBezTo>
                      <a:pt x="327636" y="213178"/>
                      <a:pt x="328202" y="218476"/>
                      <a:pt x="330568" y="222009"/>
                    </a:cubicBezTo>
                    <a:cubicBezTo>
                      <a:pt x="332934" y="225541"/>
                      <a:pt x="331451" y="227607"/>
                      <a:pt x="332034" y="232905"/>
                    </a:cubicBezTo>
                    <a:cubicBezTo>
                      <a:pt x="332617" y="238203"/>
                      <a:pt x="329968" y="239669"/>
                      <a:pt x="326435" y="240269"/>
                    </a:cubicBezTo>
                    <a:cubicBezTo>
                      <a:pt x="322903" y="240870"/>
                      <a:pt x="320855" y="242035"/>
                      <a:pt x="317322" y="245567"/>
                    </a:cubicBezTo>
                    <a:cubicBezTo>
                      <a:pt x="313790" y="249099"/>
                      <a:pt x="310541" y="249382"/>
                      <a:pt x="305843" y="246733"/>
                    </a:cubicBezTo>
                    <a:cubicBezTo>
                      <a:pt x="301146" y="244084"/>
                      <a:pt x="295530" y="244684"/>
                      <a:pt x="285534" y="245567"/>
                    </a:cubicBezTo>
                    <a:cubicBezTo>
                      <a:pt x="275538" y="246450"/>
                      <a:pt x="279936" y="242918"/>
                      <a:pt x="269340" y="237903"/>
                    </a:cubicBezTo>
                    <a:cubicBezTo>
                      <a:pt x="258743" y="232887"/>
                      <a:pt x="259043" y="240552"/>
                      <a:pt x="257277" y="244384"/>
                    </a:cubicBezTo>
                    <a:cubicBezTo>
                      <a:pt x="255006" y="249299"/>
                      <a:pt x="253231" y="254428"/>
                      <a:pt x="251979" y="259696"/>
                    </a:cubicBezTo>
                    <a:cubicBezTo>
                      <a:pt x="250213" y="266760"/>
                      <a:pt x="252262" y="266760"/>
                      <a:pt x="246964" y="270292"/>
                    </a:cubicBezTo>
                    <a:cubicBezTo>
                      <a:pt x="241666" y="273824"/>
                      <a:pt x="239017" y="289718"/>
                      <a:pt x="238434" y="292950"/>
                    </a:cubicBezTo>
                    <a:cubicBezTo>
                      <a:pt x="237851" y="296182"/>
                      <a:pt x="239317" y="299131"/>
                      <a:pt x="244032" y="299131"/>
                    </a:cubicBezTo>
                    <a:cubicBezTo>
                      <a:pt x="248747" y="299131"/>
                      <a:pt x="248447" y="302363"/>
                      <a:pt x="246964" y="306195"/>
                    </a:cubicBezTo>
                    <a:cubicBezTo>
                      <a:pt x="245480" y="310028"/>
                      <a:pt x="239617" y="310028"/>
                      <a:pt x="231070" y="309427"/>
                    </a:cubicBezTo>
                    <a:cubicBezTo>
                      <a:pt x="222522" y="308827"/>
                      <a:pt x="223723" y="304129"/>
                      <a:pt x="218125" y="302963"/>
                    </a:cubicBezTo>
                    <a:cubicBezTo>
                      <a:pt x="212526" y="301798"/>
                      <a:pt x="205762" y="304129"/>
                      <a:pt x="203413" y="308261"/>
                    </a:cubicBezTo>
                    <a:cubicBezTo>
                      <a:pt x="201064" y="312394"/>
                      <a:pt x="185453" y="308261"/>
                      <a:pt x="184870" y="310911"/>
                    </a:cubicBezTo>
                    <a:cubicBezTo>
                      <a:pt x="184287" y="313560"/>
                      <a:pt x="173391" y="310310"/>
                      <a:pt x="172508" y="315026"/>
                    </a:cubicBezTo>
                    <a:cubicBezTo>
                      <a:pt x="171625" y="319741"/>
                      <a:pt x="173391" y="322090"/>
                      <a:pt x="179572" y="322090"/>
                    </a:cubicBezTo>
                    <a:cubicBezTo>
                      <a:pt x="185753" y="322090"/>
                      <a:pt x="183387" y="333869"/>
                      <a:pt x="183687" y="342099"/>
                    </a:cubicBezTo>
                    <a:cubicBezTo>
                      <a:pt x="183987" y="350329"/>
                      <a:pt x="183387" y="352112"/>
                      <a:pt x="188685" y="355944"/>
                    </a:cubicBezTo>
                    <a:cubicBezTo>
                      <a:pt x="193983" y="359777"/>
                      <a:pt x="191934" y="365057"/>
                      <a:pt x="194283" y="373004"/>
                    </a:cubicBezTo>
                    <a:cubicBezTo>
                      <a:pt x="196632" y="380951"/>
                      <a:pt x="192217" y="380068"/>
                      <a:pt x="190751" y="384484"/>
                    </a:cubicBezTo>
                    <a:cubicBezTo>
                      <a:pt x="189285" y="388899"/>
                      <a:pt x="181038" y="388616"/>
                      <a:pt x="178689" y="393031"/>
                    </a:cubicBezTo>
                    <a:cubicBezTo>
                      <a:pt x="178526" y="393343"/>
                      <a:pt x="178390" y="393668"/>
                      <a:pt x="178283" y="394002"/>
                    </a:cubicBezTo>
                    <a:cubicBezTo>
                      <a:pt x="178283" y="394109"/>
                      <a:pt x="178283" y="394250"/>
                      <a:pt x="178194" y="394356"/>
                    </a:cubicBezTo>
                    <a:cubicBezTo>
                      <a:pt x="178117" y="394616"/>
                      <a:pt x="178058" y="394882"/>
                      <a:pt x="178018" y="395150"/>
                    </a:cubicBezTo>
                    <a:cubicBezTo>
                      <a:pt x="178009" y="395309"/>
                      <a:pt x="178009" y="395468"/>
                      <a:pt x="178018" y="395627"/>
                    </a:cubicBezTo>
                    <a:lnTo>
                      <a:pt x="177912" y="396475"/>
                    </a:lnTo>
                    <a:cubicBezTo>
                      <a:pt x="177912" y="396651"/>
                      <a:pt x="177912" y="396828"/>
                      <a:pt x="177912" y="397005"/>
                    </a:cubicBezTo>
                    <a:cubicBezTo>
                      <a:pt x="177912" y="397181"/>
                      <a:pt x="177912" y="397605"/>
                      <a:pt x="177912" y="397923"/>
                    </a:cubicBezTo>
                    <a:lnTo>
                      <a:pt x="177912" y="398471"/>
                    </a:lnTo>
                    <a:cubicBezTo>
                      <a:pt x="177912" y="398806"/>
                      <a:pt x="177912" y="399142"/>
                      <a:pt x="177912" y="399495"/>
                    </a:cubicBezTo>
                    <a:lnTo>
                      <a:pt x="177912" y="400025"/>
                    </a:lnTo>
                    <a:lnTo>
                      <a:pt x="177912" y="401173"/>
                    </a:lnTo>
                    <a:cubicBezTo>
                      <a:pt x="177912" y="401314"/>
                      <a:pt x="177912" y="401473"/>
                      <a:pt x="177912" y="401614"/>
                    </a:cubicBezTo>
                    <a:lnTo>
                      <a:pt x="178018" y="402991"/>
                    </a:lnTo>
                    <a:lnTo>
                      <a:pt x="178018" y="403203"/>
                    </a:lnTo>
                    <a:cubicBezTo>
                      <a:pt x="178018" y="403769"/>
                      <a:pt x="178124" y="404316"/>
                      <a:pt x="178159" y="404864"/>
                    </a:cubicBezTo>
                    <a:cubicBezTo>
                      <a:pt x="178283" y="406012"/>
                      <a:pt x="178389" y="407159"/>
                      <a:pt x="178495" y="408254"/>
                    </a:cubicBezTo>
                    <a:cubicBezTo>
                      <a:pt x="178495" y="408254"/>
                      <a:pt x="178495" y="408343"/>
                      <a:pt x="178495" y="408396"/>
                    </a:cubicBezTo>
                    <a:cubicBezTo>
                      <a:pt x="178495" y="408766"/>
                      <a:pt x="178495" y="409137"/>
                      <a:pt x="178495" y="409491"/>
                    </a:cubicBezTo>
                    <a:lnTo>
                      <a:pt x="178495" y="409950"/>
                    </a:lnTo>
                    <a:cubicBezTo>
                      <a:pt x="178495" y="410256"/>
                      <a:pt x="178495" y="410538"/>
                      <a:pt x="178495" y="410797"/>
                    </a:cubicBezTo>
                    <a:cubicBezTo>
                      <a:pt x="178495" y="410974"/>
                      <a:pt x="178495" y="411133"/>
                      <a:pt x="178495" y="411292"/>
                    </a:cubicBezTo>
                    <a:cubicBezTo>
                      <a:pt x="178495" y="411451"/>
                      <a:pt x="178495" y="411804"/>
                      <a:pt x="178495" y="412034"/>
                    </a:cubicBezTo>
                    <a:cubicBezTo>
                      <a:pt x="178495" y="412263"/>
                      <a:pt x="178495" y="412352"/>
                      <a:pt x="178495" y="412510"/>
                    </a:cubicBezTo>
                    <a:lnTo>
                      <a:pt x="178495" y="413217"/>
                    </a:lnTo>
                    <a:cubicBezTo>
                      <a:pt x="178504" y="413340"/>
                      <a:pt x="178504" y="413464"/>
                      <a:pt x="178495" y="413588"/>
                    </a:cubicBezTo>
                    <a:cubicBezTo>
                      <a:pt x="178514" y="413894"/>
                      <a:pt x="178514" y="414200"/>
                      <a:pt x="178495" y="414506"/>
                    </a:cubicBezTo>
                    <a:cubicBezTo>
                      <a:pt x="177894" y="419221"/>
                      <a:pt x="174963" y="418038"/>
                      <a:pt x="168181" y="418921"/>
                    </a:cubicBezTo>
                    <a:cubicBezTo>
                      <a:pt x="161399" y="419804"/>
                      <a:pt x="157002" y="423054"/>
                      <a:pt x="148755" y="426586"/>
                    </a:cubicBezTo>
                    <a:cubicBezTo>
                      <a:pt x="140508" y="430118"/>
                      <a:pt x="126679" y="437464"/>
                      <a:pt x="125796" y="443946"/>
                    </a:cubicBezTo>
                    <a:cubicBezTo>
                      <a:pt x="124913" y="450427"/>
                      <a:pt x="101372" y="448361"/>
                      <a:pt x="94308" y="448361"/>
                    </a:cubicBezTo>
                    <a:cubicBezTo>
                      <a:pt x="87244" y="448361"/>
                      <a:pt x="81063" y="449544"/>
                      <a:pt x="79297" y="460723"/>
                    </a:cubicBezTo>
                    <a:cubicBezTo>
                      <a:pt x="77531" y="471902"/>
                      <a:pt x="70466" y="470436"/>
                      <a:pt x="65751" y="470136"/>
                    </a:cubicBezTo>
                    <a:cubicBezTo>
                      <a:pt x="61036" y="469836"/>
                      <a:pt x="60453" y="473668"/>
                      <a:pt x="55455" y="473668"/>
                    </a:cubicBezTo>
                    <a:cubicBezTo>
                      <a:pt x="50458" y="473668"/>
                      <a:pt x="51040" y="472502"/>
                      <a:pt x="50740" y="468370"/>
                    </a:cubicBezTo>
                    <a:cubicBezTo>
                      <a:pt x="50440" y="464238"/>
                      <a:pt x="43676" y="464255"/>
                      <a:pt x="41627" y="467204"/>
                    </a:cubicBezTo>
                    <a:cubicBezTo>
                      <a:pt x="39579" y="470154"/>
                      <a:pt x="36612" y="470136"/>
                      <a:pt x="32797" y="470136"/>
                    </a:cubicBezTo>
                    <a:cubicBezTo>
                      <a:pt x="28927" y="469735"/>
                      <a:pt x="25239" y="471875"/>
                      <a:pt x="23667" y="475434"/>
                    </a:cubicBezTo>
                    <a:cubicBezTo>
                      <a:pt x="21318" y="479849"/>
                      <a:pt x="16020" y="481615"/>
                      <a:pt x="7190" y="483099"/>
                    </a:cubicBezTo>
                    <a:cubicBezTo>
                      <a:pt x="6871" y="483152"/>
                      <a:pt x="6557" y="483234"/>
                      <a:pt x="6254" y="483346"/>
                    </a:cubicBezTo>
                    <a:lnTo>
                      <a:pt x="5989" y="483452"/>
                    </a:lnTo>
                    <a:cubicBezTo>
                      <a:pt x="5786" y="483534"/>
                      <a:pt x="5591" y="483635"/>
                      <a:pt x="5406" y="483752"/>
                    </a:cubicBezTo>
                    <a:lnTo>
                      <a:pt x="5141" y="483911"/>
                    </a:lnTo>
                    <a:cubicBezTo>
                      <a:pt x="4933" y="484032"/>
                      <a:pt x="4737" y="484174"/>
                      <a:pt x="4558" y="484335"/>
                    </a:cubicBezTo>
                    <a:lnTo>
                      <a:pt x="4382" y="484476"/>
                    </a:lnTo>
                    <a:cubicBezTo>
                      <a:pt x="4152" y="484706"/>
                      <a:pt x="3923" y="484935"/>
                      <a:pt x="3710" y="485183"/>
                    </a:cubicBezTo>
                    <a:lnTo>
                      <a:pt x="3569" y="485359"/>
                    </a:lnTo>
                    <a:lnTo>
                      <a:pt x="3093" y="486030"/>
                    </a:lnTo>
                    <a:cubicBezTo>
                      <a:pt x="3040" y="486128"/>
                      <a:pt x="2981" y="486223"/>
                      <a:pt x="2916" y="486313"/>
                    </a:cubicBezTo>
                    <a:cubicBezTo>
                      <a:pt x="2792" y="486543"/>
                      <a:pt x="2651" y="486772"/>
                      <a:pt x="2527" y="487019"/>
                    </a:cubicBezTo>
                    <a:lnTo>
                      <a:pt x="2386" y="487302"/>
                    </a:lnTo>
                    <a:cubicBezTo>
                      <a:pt x="2043" y="488023"/>
                      <a:pt x="1748" y="488767"/>
                      <a:pt x="1503" y="489527"/>
                    </a:cubicBezTo>
                    <a:lnTo>
                      <a:pt x="1415" y="489827"/>
                    </a:lnTo>
                    <a:cubicBezTo>
                      <a:pt x="1326" y="490145"/>
                      <a:pt x="1220" y="490463"/>
                      <a:pt x="1150" y="490799"/>
                    </a:cubicBezTo>
                    <a:cubicBezTo>
                      <a:pt x="1139" y="490910"/>
                      <a:pt x="1139" y="491023"/>
                      <a:pt x="1150" y="491134"/>
                    </a:cubicBezTo>
                    <a:lnTo>
                      <a:pt x="885" y="492264"/>
                    </a:lnTo>
                    <a:cubicBezTo>
                      <a:pt x="885" y="492264"/>
                      <a:pt x="885" y="492370"/>
                      <a:pt x="885" y="492423"/>
                    </a:cubicBezTo>
                    <a:lnTo>
                      <a:pt x="620" y="493854"/>
                    </a:lnTo>
                    <a:lnTo>
                      <a:pt x="620" y="493854"/>
                    </a:lnTo>
                    <a:cubicBezTo>
                      <a:pt x="620" y="494295"/>
                      <a:pt x="479" y="494755"/>
                      <a:pt x="426" y="495214"/>
                    </a:cubicBezTo>
                    <a:cubicBezTo>
                      <a:pt x="417" y="495302"/>
                      <a:pt x="417" y="495391"/>
                      <a:pt x="426" y="495479"/>
                    </a:cubicBezTo>
                    <a:cubicBezTo>
                      <a:pt x="426" y="495920"/>
                      <a:pt x="320" y="496344"/>
                      <a:pt x="284" y="496768"/>
                    </a:cubicBezTo>
                    <a:cubicBezTo>
                      <a:pt x="284" y="496768"/>
                      <a:pt x="284" y="496891"/>
                      <a:pt x="284" y="496962"/>
                    </a:cubicBezTo>
                    <a:cubicBezTo>
                      <a:pt x="196" y="497986"/>
                      <a:pt x="126" y="499011"/>
                      <a:pt x="55" y="500035"/>
                    </a:cubicBezTo>
                    <a:lnTo>
                      <a:pt x="55" y="500035"/>
                    </a:lnTo>
                    <a:lnTo>
                      <a:pt x="55" y="501501"/>
                    </a:lnTo>
                    <a:lnTo>
                      <a:pt x="55" y="501624"/>
                    </a:lnTo>
                    <a:cubicBezTo>
                      <a:pt x="-69" y="505280"/>
                      <a:pt x="55" y="508688"/>
                      <a:pt x="55" y="511196"/>
                    </a:cubicBezTo>
                    <a:lnTo>
                      <a:pt x="55" y="512962"/>
                    </a:lnTo>
                    <a:cubicBezTo>
                      <a:pt x="55" y="519726"/>
                      <a:pt x="2121" y="523559"/>
                      <a:pt x="3287" y="528256"/>
                    </a:cubicBezTo>
                    <a:cubicBezTo>
                      <a:pt x="4452" y="532954"/>
                      <a:pt x="9468" y="530905"/>
                      <a:pt x="11834" y="528556"/>
                    </a:cubicBezTo>
                    <a:cubicBezTo>
                      <a:pt x="14201" y="526208"/>
                      <a:pt x="21547" y="530022"/>
                      <a:pt x="24197" y="530905"/>
                    </a:cubicBezTo>
                    <a:cubicBezTo>
                      <a:pt x="26846" y="531788"/>
                      <a:pt x="29195" y="540618"/>
                      <a:pt x="29195" y="544751"/>
                    </a:cubicBezTo>
                    <a:cubicBezTo>
                      <a:pt x="29195" y="548883"/>
                      <a:pt x="29195" y="553581"/>
                      <a:pt x="31543" y="557996"/>
                    </a:cubicBezTo>
                    <a:cubicBezTo>
                      <a:pt x="31826" y="558526"/>
                      <a:pt x="32073" y="559073"/>
                      <a:pt x="32303" y="559621"/>
                    </a:cubicBezTo>
                    <a:cubicBezTo>
                      <a:pt x="32408" y="559903"/>
                      <a:pt x="32479" y="560186"/>
                      <a:pt x="32567" y="560486"/>
                    </a:cubicBezTo>
                    <a:cubicBezTo>
                      <a:pt x="32656" y="560786"/>
                      <a:pt x="32762" y="561016"/>
                      <a:pt x="32833" y="561281"/>
                    </a:cubicBezTo>
                    <a:cubicBezTo>
                      <a:pt x="32903" y="561546"/>
                      <a:pt x="32991" y="562093"/>
                      <a:pt x="33062" y="562500"/>
                    </a:cubicBezTo>
                    <a:cubicBezTo>
                      <a:pt x="33100" y="562651"/>
                      <a:pt x="33129" y="562804"/>
                      <a:pt x="33150" y="562959"/>
                    </a:cubicBezTo>
                    <a:cubicBezTo>
                      <a:pt x="33150" y="563453"/>
                      <a:pt x="33150" y="563930"/>
                      <a:pt x="33256" y="564425"/>
                    </a:cubicBezTo>
                    <a:lnTo>
                      <a:pt x="33256" y="564690"/>
                    </a:lnTo>
                    <a:cubicBezTo>
                      <a:pt x="33261" y="565238"/>
                      <a:pt x="33232" y="565787"/>
                      <a:pt x="33168" y="566332"/>
                    </a:cubicBezTo>
                    <a:lnTo>
                      <a:pt x="33168" y="566438"/>
                    </a:lnTo>
                    <a:cubicBezTo>
                      <a:pt x="33101" y="567032"/>
                      <a:pt x="33001" y="567621"/>
                      <a:pt x="32868" y="568204"/>
                    </a:cubicBezTo>
                    <a:lnTo>
                      <a:pt x="32868" y="568204"/>
                    </a:lnTo>
                    <a:cubicBezTo>
                      <a:pt x="32577" y="569468"/>
                      <a:pt x="32157" y="570699"/>
                      <a:pt x="31614" y="571877"/>
                    </a:cubicBezTo>
                    <a:lnTo>
                      <a:pt x="31614" y="571877"/>
                    </a:lnTo>
                    <a:lnTo>
                      <a:pt x="31261" y="572672"/>
                    </a:lnTo>
                    <a:cubicBezTo>
                      <a:pt x="28612" y="577970"/>
                      <a:pt x="28011" y="578270"/>
                      <a:pt x="25080" y="580036"/>
                    </a:cubicBezTo>
                    <a:lnTo>
                      <a:pt x="24409" y="580390"/>
                    </a:lnTo>
                    <a:cubicBezTo>
                      <a:pt x="26584" y="582423"/>
                      <a:pt x="29448" y="583559"/>
                      <a:pt x="32427" y="583568"/>
                    </a:cubicBezTo>
                    <a:cubicBezTo>
                      <a:pt x="38607" y="583568"/>
                      <a:pt x="40674" y="582968"/>
                      <a:pt x="42440" y="585334"/>
                    </a:cubicBezTo>
                    <a:cubicBezTo>
                      <a:pt x="44206" y="587701"/>
                      <a:pt x="44488" y="589149"/>
                      <a:pt x="49504" y="590332"/>
                    </a:cubicBezTo>
                    <a:cubicBezTo>
                      <a:pt x="54519" y="591515"/>
                      <a:pt x="53618" y="593864"/>
                      <a:pt x="56268" y="595047"/>
                    </a:cubicBezTo>
                    <a:cubicBezTo>
                      <a:pt x="59517" y="596538"/>
                      <a:pt x="61673" y="599707"/>
                      <a:pt x="61866" y="603277"/>
                    </a:cubicBezTo>
                    <a:cubicBezTo>
                      <a:pt x="61866" y="607110"/>
                      <a:pt x="56850" y="611525"/>
                      <a:pt x="60100" y="614174"/>
                    </a:cubicBezTo>
                    <a:cubicBezTo>
                      <a:pt x="63349" y="616823"/>
                      <a:pt x="63932" y="620355"/>
                      <a:pt x="68347" y="620355"/>
                    </a:cubicBezTo>
                    <a:cubicBezTo>
                      <a:pt x="72762" y="620355"/>
                      <a:pt x="76577" y="618589"/>
                      <a:pt x="79827" y="623004"/>
                    </a:cubicBezTo>
                    <a:cubicBezTo>
                      <a:pt x="83076" y="627419"/>
                      <a:pt x="81292" y="628302"/>
                      <a:pt x="88357" y="629185"/>
                    </a:cubicBezTo>
                    <a:cubicBezTo>
                      <a:pt x="95421" y="630068"/>
                      <a:pt x="93072" y="631834"/>
                      <a:pt x="98370" y="632134"/>
                    </a:cubicBezTo>
                    <a:lnTo>
                      <a:pt x="99394" y="632134"/>
                    </a:lnTo>
                    <a:lnTo>
                      <a:pt x="99659" y="632134"/>
                    </a:lnTo>
                    <a:cubicBezTo>
                      <a:pt x="104833" y="632558"/>
                      <a:pt x="113787" y="633900"/>
                      <a:pt x="118044" y="631428"/>
                    </a:cubicBezTo>
                    <a:cubicBezTo>
                      <a:pt x="118246" y="631324"/>
                      <a:pt x="118441" y="631206"/>
                      <a:pt x="118627" y="631075"/>
                    </a:cubicBezTo>
                    <a:cubicBezTo>
                      <a:pt x="118854" y="630923"/>
                      <a:pt x="119066" y="630752"/>
                      <a:pt x="119263" y="630562"/>
                    </a:cubicBezTo>
                    <a:cubicBezTo>
                      <a:pt x="123094" y="626748"/>
                      <a:pt x="122794" y="624099"/>
                      <a:pt x="127509" y="623799"/>
                    </a:cubicBezTo>
                    <a:cubicBezTo>
                      <a:pt x="132225" y="623498"/>
                      <a:pt x="132207" y="619966"/>
                      <a:pt x="136922" y="618500"/>
                    </a:cubicBezTo>
                    <a:cubicBezTo>
                      <a:pt x="141638" y="617035"/>
                      <a:pt x="142221" y="615551"/>
                      <a:pt x="147819" y="615551"/>
                    </a:cubicBezTo>
                    <a:cubicBezTo>
                      <a:pt x="153417" y="615551"/>
                      <a:pt x="159580" y="614968"/>
                      <a:pt x="163413" y="619966"/>
                    </a:cubicBezTo>
                    <a:cubicBezTo>
                      <a:pt x="167245" y="624964"/>
                      <a:pt x="169894" y="628496"/>
                      <a:pt x="175192" y="629679"/>
                    </a:cubicBezTo>
                    <a:cubicBezTo>
                      <a:pt x="180490" y="630863"/>
                      <a:pt x="186071" y="631163"/>
                      <a:pt x="184605" y="635278"/>
                    </a:cubicBezTo>
                    <a:cubicBezTo>
                      <a:pt x="183139" y="639393"/>
                      <a:pt x="180473" y="639993"/>
                      <a:pt x="181073" y="644108"/>
                    </a:cubicBezTo>
                    <a:cubicBezTo>
                      <a:pt x="181673" y="648223"/>
                      <a:pt x="181656" y="655587"/>
                      <a:pt x="178124" y="656470"/>
                    </a:cubicBezTo>
                    <a:cubicBezTo>
                      <a:pt x="174865" y="657096"/>
                      <a:pt x="172058" y="659151"/>
                      <a:pt x="170477" y="662069"/>
                    </a:cubicBezTo>
                    <a:cubicBezTo>
                      <a:pt x="168128" y="665601"/>
                      <a:pt x="165461" y="674431"/>
                      <a:pt x="159881" y="675896"/>
                    </a:cubicBezTo>
                    <a:cubicBezTo>
                      <a:pt x="154300" y="677362"/>
                      <a:pt x="151333" y="680312"/>
                      <a:pt x="149285" y="677362"/>
                    </a:cubicBezTo>
                    <a:cubicBezTo>
                      <a:pt x="147236" y="674413"/>
                      <a:pt x="144287" y="671764"/>
                      <a:pt x="141037" y="673830"/>
                    </a:cubicBezTo>
                    <a:cubicBezTo>
                      <a:pt x="137788" y="675896"/>
                      <a:pt x="134856" y="678828"/>
                      <a:pt x="138388" y="682660"/>
                    </a:cubicBezTo>
                    <a:cubicBezTo>
                      <a:pt x="141920" y="686493"/>
                      <a:pt x="143686" y="687075"/>
                      <a:pt x="142221" y="691208"/>
                    </a:cubicBezTo>
                    <a:cubicBezTo>
                      <a:pt x="140755" y="695341"/>
                      <a:pt x="144287" y="701504"/>
                      <a:pt x="148101" y="702970"/>
                    </a:cubicBezTo>
                    <a:cubicBezTo>
                      <a:pt x="151916" y="704436"/>
                      <a:pt x="154883" y="707685"/>
                      <a:pt x="155165" y="709451"/>
                    </a:cubicBezTo>
                    <a:cubicBezTo>
                      <a:pt x="155140" y="711478"/>
                      <a:pt x="156005" y="713415"/>
                      <a:pt x="157532" y="714749"/>
                    </a:cubicBezTo>
                    <a:cubicBezTo>
                      <a:pt x="159881" y="717098"/>
                      <a:pt x="162530" y="720047"/>
                      <a:pt x="159881" y="722696"/>
                    </a:cubicBezTo>
                    <a:cubicBezTo>
                      <a:pt x="157232" y="725345"/>
                      <a:pt x="153399" y="725045"/>
                      <a:pt x="151351" y="727994"/>
                    </a:cubicBezTo>
                    <a:cubicBezTo>
                      <a:pt x="149302" y="730944"/>
                      <a:pt x="143987" y="735359"/>
                      <a:pt x="142521" y="732710"/>
                    </a:cubicBezTo>
                    <a:cubicBezTo>
                      <a:pt x="141055" y="730061"/>
                      <a:pt x="140455" y="725045"/>
                      <a:pt x="138989" y="724162"/>
                    </a:cubicBezTo>
                    <a:cubicBezTo>
                      <a:pt x="137523" y="723279"/>
                      <a:pt x="134574" y="725646"/>
                      <a:pt x="131924" y="725646"/>
                    </a:cubicBezTo>
                    <a:cubicBezTo>
                      <a:pt x="129275" y="725646"/>
                      <a:pt x="127792" y="729178"/>
                      <a:pt x="130441" y="733293"/>
                    </a:cubicBezTo>
                    <a:cubicBezTo>
                      <a:pt x="133090" y="737407"/>
                      <a:pt x="134273" y="736242"/>
                      <a:pt x="135739" y="741540"/>
                    </a:cubicBezTo>
                    <a:cubicBezTo>
                      <a:pt x="137205" y="746838"/>
                      <a:pt x="135739" y="763315"/>
                      <a:pt x="140755" y="763315"/>
                    </a:cubicBezTo>
                    <a:cubicBezTo>
                      <a:pt x="145770" y="763315"/>
                      <a:pt x="149585" y="759483"/>
                      <a:pt x="152234" y="765381"/>
                    </a:cubicBezTo>
                    <a:cubicBezTo>
                      <a:pt x="154883" y="771280"/>
                      <a:pt x="155766" y="774794"/>
                      <a:pt x="161064" y="774794"/>
                    </a:cubicBezTo>
                    <a:cubicBezTo>
                      <a:pt x="166362" y="774794"/>
                      <a:pt x="168128" y="771563"/>
                      <a:pt x="171360" y="776861"/>
                    </a:cubicBezTo>
                    <a:cubicBezTo>
                      <a:pt x="174592" y="782159"/>
                      <a:pt x="174009" y="784507"/>
                      <a:pt x="179607" y="786574"/>
                    </a:cubicBezTo>
                    <a:cubicBezTo>
                      <a:pt x="185206" y="788640"/>
                      <a:pt x="187554" y="788923"/>
                      <a:pt x="190486" y="791271"/>
                    </a:cubicBezTo>
                    <a:cubicBezTo>
                      <a:pt x="193418" y="793620"/>
                      <a:pt x="195202" y="791854"/>
                      <a:pt x="196968" y="795686"/>
                    </a:cubicBezTo>
                    <a:cubicBezTo>
                      <a:pt x="197109" y="796004"/>
                      <a:pt x="197232" y="796287"/>
                      <a:pt x="197338" y="796587"/>
                    </a:cubicBezTo>
                    <a:lnTo>
                      <a:pt x="197338" y="796711"/>
                    </a:lnTo>
                    <a:cubicBezTo>
                      <a:pt x="197444" y="796976"/>
                      <a:pt x="197532" y="797240"/>
                      <a:pt x="197621" y="797505"/>
                    </a:cubicBezTo>
                    <a:lnTo>
                      <a:pt x="197621" y="797505"/>
                    </a:lnTo>
                    <a:cubicBezTo>
                      <a:pt x="199248" y="797691"/>
                      <a:pt x="200827" y="798170"/>
                      <a:pt x="202283" y="798918"/>
                    </a:cubicBezTo>
                    <a:cubicBezTo>
                      <a:pt x="206486" y="801126"/>
                      <a:pt x="206928" y="801567"/>
                      <a:pt x="208906" y="801779"/>
                    </a:cubicBezTo>
                    <a:cubicBezTo>
                      <a:pt x="210884" y="801991"/>
                      <a:pt x="209789" y="795157"/>
                      <a:pt x="212667" y="794715"/>
                    </a:cubicBezTo>
                    <a:cubicBezTo>
                      <a:pt x="215546" y="794274"/>
                      <a:pt x="215087" y="790742"/>
                      <a:pt x="217965" y="790530"/>
                    </a:cubicBezTo>
                    <a:cubicBezTo>
                      <a:pt x="220844" y="790318"/>
                      <a:pt x="221710" y="794503"/>
                      <a:pt x="224800" y="794503"/>
                    </a:cubicBezTo>
                    <a:cubicBezTo>
                      <a:pt x="227891" y="794503"/>
                      <a:pt x="232977" y="795157"/>
                      <a:pt x="234072" y="797806"/>
                    </a:cubicBezTo>
                    <a:cubicBezTo>
                      <a:pt x="235167" y="800455"/>
                      <a:pt x="236509" y="804870"/>
                      <a:pt x="240041" y="805541"/>
                    </a:cubicBezTo>
                    <a:cubicBezTo>
                      <a:pt x="243573" y="806212"/>
                      <a:pt x="247759" y="805982"/>
                      <a:pt x="249525" y="808402"/>
                    </a:cubicBezTo>
                    <a:cubicBezTo>
                      <a:pt x="251291" y="810821"/>
                      <a:pt x="259679" y="819440"/>
                      <a:pt x="264977" y="820994"/>
                    </a:cubicBezTo>
                    <a:cubicBezTo>
                      <a:pt x="270276" y="822548"/>
                      <a:pt x="270276" y="824526"/>
                      <a:pt x="273808" y="827828"/>
                    </a:cubicBezTo>
                    <a:cubicBezTo>
                      <a:pt x="277340" y="831131"/>
                      <a:pt x="278664" y="835775"/>
                      <a:pt x="285075" y="835775"/>
                    </a:cubicBezTo>
                    <a:cubicBezTo>
                      <a:pt x="291486" y="835775"/>
                      <a:pt x="296325" y="834239"/>
                      <a:pt x="299644" y="837983"/>
                    </a:cubicBezTo>
                    <a:cubicBezTo>
                      <a:pt x="302965" y="841727"/>
                      <a:pt x="304060" y="844835"/>
                      <a:pt x="308687" y="845718"/>
                    </a:cubicBezTo>
                    <a:cubicBezTo>
                      <a:pt x="313314" y="846601"/>
                      <a:pt x="318400" y="846160"/>
                      <a:pt x="320166" y="849904"/>
                    </a:cubicBezTo>
                    <a:cubicBezTo>
                      <a:pt x="321520" y="853098"/>
                      <a:pt x="324644" y="855181"/>
                      <a:pt x="328114" y="855202"/>
                    </a:cubicBezTo>
                    <a:cubicBezTo>
                      <a:pt x="331433" y="855431"/>
                      <a:pt x="341358" y="857409"/>
                      <a:pt x="343124" y="859175"/>
                    </a:cubicBezTo>
                    <a:cubicBezTo>
                      <a:pt x="344890" y="860941"/>
                      <a:pt x="345562" y="864915"/>
                      <a:pt x="349305" y="865145"/>
                    </a:cubicBezTo>
                    <a:cubicBezTo>
                      <a:pt x="353049" y="865374"/>
                      <a:pt x="358365" y="869772"/>
                      <a:pt x="359690" y="867122"/>
                    </a:cubicBezTo>
                    <a:cubicBezTo>
                      <a:pt x="361015" y="864473"/>
                      <a:pt x="363875" y="861383"/>
                      <a:pt x="366754" y="864473"/>
                    </a:cubicBezTo>
                    <a:cubicBezTo>
                      <a:pt x="369704" y="867443"/>
                      <a:pt x="373233" y="869775"/>
                      <a:pt x="377121" y="871326"/>
                    </a:cubicBezTo>
                    <a:cubicBezTo>
                      <a:pt x="378675" y="871538"/>
                      <a:pt x="383743" y="870884"/>
                      <a:pt x="386622" y="870884"/>
                    </a:cubicBezTo>
                    <a:cubicBezTo>
                      <a:pt x="389500" y="870884"/>
                      <a:pt x="389482" y="866681"/>
                      <a:pt x="394569" y="866681"/>
                    </a:cubicBezTo>
                    <a:cubicBezTo>
                      <a:pt x="396723" y="866681"/>
                      <a:pt x="399214" y="866928"/>
                      <a:pt x="401509" y="867052"/>
                    </a:cubicBezTo>
                    <a:lnTo>
                      <a:pt x="401509" y="867052"/>
                    </a:lnTo>
                    <a:lnTo>
                      <a:pt x="403717" y="867052"/>
                    </a:lnTo>
                    <a:lnTo>
                      <a:pt x="404935" y="867052"/>
                    </a:lnTo>
                    <a:lnTo>
                      <a:pt x="405571" y="867052"/>
                    </a:lnTo>
                    <a:lnTo>
                      <a:pt x="405872" y="867052"/>
                    </a:lnTo>
                    <a:lnTo>
                      <a:pt x="406401" y="867052"/>
                    </a:lnTo>
                    <a:lnTo>
                      <a:pt x="406701" y="867052"/>
                    </a:lnTo>
                    <a:lnTo>
                      <a:pt x="407143" y="866928"/>
                    </a:lnTo>
                    <a:lnTo>
                      <a:pt x="407408" y="866840"/>
                    </a:lnTo>
                    <a:lnTo>
                      <a:pt x="407814" y="866663"/>
                    </a:lnTo>
                    <a:lnTo>
                      <a:pt x="407990" y="866663"/>
                    </a:lnTo>
                    <a:cubicBezTo>
                      <a:pt x="408159" y="866560"/>
                      <a:pt x="408319" y="866442"/>
                      <a:pt x="408467" y="866310"/>
                    </a:cubicBezTo>
                    <a:cubicBezTo>
                      <a:pt x="410434" y="864147"/>
                      <a:pt x="413286" y="863007"/>
                      <a:pt x="416202" y="863220"/>
                    </a:cubicBezTo>
                    <a:cubicBezTo>
                      <a:pt x="419505" y="863432"/>
                      <a:pt x="420177" y="865639"/>
                      <a:pt x="420177" y="868076"/>
                    </a:cubicBezTo>
                    <a:cubicBezTo>
                      <a:pt x="420177" y="870513"/>
                      <a:pt x="418622" y="877348"/>
                      <a:pt x="419735" y="879326"/>
                    </a:cubicBezTo>
                    <a:cubicBezTo>
                      <a:pt x="419832" y="879506"/>
                      <a:pt x="419944" y="879677"/>
                      <a:pt x="420071" y="879838"/>
                    </a:cubicBezTo>
                    <a:cubicBezTo>
                      <a:pt x="420071" y="879838"/>
                      <a:pt x="420071" y="879838"/>
                      <a:pt x="420177" y="879962"/>
                    </a:cubicBezTo>
                    <a:cubicBezTo>
                      <a:pt x="420314" y="880141"/>
                      <a:pt x="420461" y="880312"/>
                      <a:pt x="420618" y="880474"/>
                    </a:cubicBezTo>
                    <a:lnTo>
                      <a:pt x="420618" y="880474"/>
                    </a:lnTo>
                    <a:cubicBezTo>
                      <a:pt x="422260" y="882045"/>
                      <a:pt x="425138" y="883052"/>
                      <a:pt x="426569" y="879114"/>
                    </a:cubicBezTo>
                    <a:cubicBezTo>
                      <a:pt x="428335" y="874257"/>
                      <a:pt x="429448" y="872050"/>
                      <a:pt x="431656" y="871167"/>
                    </a:cubicBezTo>
                    <a:cubicBezTo>
                      <a:pt x="433863" y="870284"/>
                      <a:pt x="434516" y="865198"/>
                      <a:pt x="437837" y="864102"/>
                    </a:cubicBezTo>
                    <a:cubicBezTo>
                      <a:pt x="441157" y="863008"/>
                      <a:pt x="445343" y="856597"/>
                      <a:pt x="447550" y="856155"/>
                    </a:cubicBezTo>
                    <a:cubicBezTo>
                      <a:pt x="449758" y="855714"/>
                      <a:pt x="451965" y="852182"/>
                      <a:pt x="453942" y="854160"/>
                    </a:cubicBezTo>
                    <a:cubicBezTo>
                      <a:pt x="455921" y="856138"/>
                      <a:pt x="458146" y="856809"/>
                      <a:pt x="461448" y="857692"/>
                    </a:cubicBezTo>
                    <a:cubicBezTo>
                      <a:pt x="464751" y="858575"/>
                      <a:pt x="465863" y="865198"/>
                      <a:pt x="469625" y="864985"/>
                    </a:cubicBezTo>
                    <a:cubicBezTo>
                      <a:pt x="473387" y="864774"/>
                      <a:pt x="476901" y="863661"/>
                      <a:pt x="479991" y="864102"/>
                    </a:cubicBezTo>
                    <a:cubicBezTo>
                      <a:pt x="483082" y="864544"/>
                      <a:pt x="488610" y="860783"/>
                      <a:pt x="492354" y="862990"/>
                    </a:cubicBezTo>
                    <a:cubicBezTo>
                      <a:pt x="496098" y="865198"/>
                      <a:pt x="494791" y="866522"/>
                      <a:pt x="498093" y="867847"/>
                    </a:cubicBezTo>
                    <a:cubicBezTo>
                      <a:pt x="501131" y="869065"/>
                      <a:pt x="499859" y="873780"/>
                      <a:pt x="502067" y="874063"/>
                    </a:cubicBezTo>
                    <a:lnTo>
                      <a:pt x="502067" y="874063"/>
                    </a:lnTo>
                    <a:cubicBezTo>
                      <a:pt x="502289" y="874097"/>
                      <a:pt x="502515" y="874097"/>
                      <a:pt x="502738" y="874063"/>
                    </a:cubicBezTo>
                    <a:cubicBezTo>
                      <a:pt x="505829" y="873409"/>
                      <a:pt x="508689" y="870972"/>
                      <a:pt x="512452" y="871643"/>
                    </a:cubicBezTo>
                    <a:cubicBezTo>
                      <a:pt x="516213" y="872315"/>
                      <a:pt x="525025" y="873851"/>
                      <a:pt x="526350" y="869436"/>
                    </a:cubicBezTo>
                    <a:cubicBezTo>
                      <a:pt x="527674" y="865021"/>
                      <a:pt x="527022" y="859723"/>
                      <a:pt x="531878" y="858840"/>
                    </a:cubicBezTo>
                    <a:cubicBezTo>
                      <a:pt x="536152" y="858207"/>
                      <a:pt x="539765" y="855348"/>
                      <a:pt x="541362" y="851334"/>
                    </a:cubicBezTo>
                    <a:cubicBezTo>
                      <a:pt x="542916" y="847572"/>
                      <a:pt x="543357" y="845153"/>
                      <a:pt x="548214" y="845365"/>
                    </a:cubicBezTo>
                    <a:cubicBezTo>
                      <a:pt x="553071" y="845577"/>
                      <a:pt x="558810" y="845594"/>
                      <a:pt x="562342" y="840738"/>
                    </a:cubicBezTo>
                    <a:cubicBezTo>
                      <a:pt x="565874" y="835881"/>
                      <a:pt x="566757" y="833003"/>
                      <a:pt x="571825" y="830142"/>
                    </a:cubicBezTo>
                    <a:cubicBezTo>
                      <a:pt x="576894" y="827281"/>
                      <a:pt x="581097" y="821082"/>
                      <a:pt x="584187" y="824402"/>
                    </a:cubicBezTo>
                    <a:cubicBezTo>
                      <a:pt x="587278" y="827722"/>
                      <a:pt x="587719" y="831908"/>
                      <a:pt x="591923" y="831908"/>
                    </a:cubicBezTo>
                    <a:cubicBezTo>
                      <a:pt x="596126" y="831908"/>
                      <a:pt x="597221" y="830354"/>
                      <a:pt x="599429" y="832120"/>
                    </a:cubicBezTo>
                    <a:cubicBezTo>
                      <a:pt x="601636" y="833886"/>
                      <a:pt x="604285" y="834769"/>
                      <a:pt x="605821" y="832791"/>
                    </a:cubicBezTo>
                    <a:cubicBezTo>
                      <a:pt x="607358" y="830813"/>
                      <a:pt x="611119" y="823961"/>
                      <a:pt x="613999" y="823961"/>
                    </a:cubicBezTo>
                    <a:cubicBezTo>
                      <a:pt x="616877" y="823961"/>
                      <a:pt x="617531" y="819316"/>
                      <a:pt x="620180" y="819104"/>
                    </a:cubicBezTo>
                    <a:cubicBezTo>
                      <a:pt x="622829" y="818892"/>
                      <a:pt x="622599" y="822406"/>
                      <a:pt x="624806" y="822848"/>
                    </a:cubicBezTo>
                    <a:cubicBezTo>
                      <a:pt x="627014" y="823289"/>
                      <a:pt x="629451" y="825285"/>
                      <a:pt x="629663" y="827051"/>
                    </a:cubicBezTo>
                    <a:cubicBezTo>
                      <a:pt x="629875" y="828817"/>
                      <a:pt x="627685" y="832561"/>
                      <a:pt x="630776" y="834115"/>
                    </a:cubicBezTo>
                    <a:cubicBezTo>
                      <a:pt x="633866" y="835669"/>
                      <a:pt x="635402" y="837647"/>
                      <a:pt x="635633" y="839855"/>
                    </a:cubicBezTo>
                    <a:cubicBezTo>
                      <a:pt x="635862" y="842062"/>
                      <a:pt x="636074" y="844270"/>
                      <a:pt x="633636" y="845806"/>
                    </a:cubicBezTo>
                    <a:cubicBezTo>
                      <a:pt x="631199" y="847343"/>
                      <a:pt x="626361" y="852659"/>
                      <a:pt x="631870" y="853312"/>
                    </a:cubicBezTo>
                    <a:cubicBezTo>
                      <a:pt x="637380" y="853965"/>
                      <a:pt x="642908" y="850893"/>
                      <a:pt x="644904" y="853312"/>
                    </a:cubicBezTo>
                    <a:cubicBezTo>
                      <a:pt x="646900" y="855731"/>
                      <a:pt x="647323" y="857286"/>
                      <a:pt x="649531" y="856632"/>
                    </a:cubicBezTo>
                    <a:cubicBezTo>
                      <a:pt x="651738" y="855979"/>
                      <a:pt x="654387" y="854866"/>
                      <a:pt x="657036" y="855961"/>
                    </a:cubicBezTo>
                    <a:cubicBezTo>
                      <a:pt x="657291" y="856063"/>
                      <a:pt x="657558" y="856129"/>
                      <a:pt x="657831" y="856155"/>
                    </a:cubicBezTo>
                    <a:cubicBezTo>
                      <a:pt x="658060" y="856182"/>
                      <a:pt x="658291" y="856182"/>
                      <a:pt x="658520" y="856155"/>
                    </a:cubicBezTo>
                    <a:cubicBezTo>
                      <a:pt x="660374" y="855855"/>
                      <a:pt x="661769" y="853577"/>
                      <a:pt x="663006" y="851811"/>
                    </a:cubicBezTo>
                    <a:cubicBezTo>
                      <a:pt x="664542" y="849603"/>
                      <a:pt x="669629" y="847396"/>
                      <a:pt x="671836" y="852023"/>
                    </a:cubicBezTo>
                    <a:cubicBezTo>
                      <a:pt x="674044" y="856650"/>
                      <a:pt x="675368" y="856668"/>
                      <a:pt x="678459" y="858645"/>
                    </a:cubicBezTo>
                    <a:cubicBezTo>
                      <a:pt x="681549" y="860623"/>
                      <a:pt x="681991" y="865268"/>
                      <a:pt x="681991" y="868800"/>
                    </a:cubicBezTo>
                    <a:cubicBezTo>
                      <a:pt x="681991" y="872332"/>
                      <a:pt x="683315" y="876977"/>
                      <a:pt x="687059" y="877630"/>
                    </a:cubicBezTo>
                    <a:cubicBezTo>
                      <a:pt x="690803" y="878284"/>
                      <a:pt x="697885" y="879184"/>
                      <a:pt x="697885" y="882928"/>
                    </a:cubicBezTo>
                    <a:cubicBezTo>
                      <a:pt x="697885" y="886672"/>
                      <a:pt x="696330" y="891988"/>
                      <a:pt x="697655" y="895079"/>
                    </a:cubicBezTo>
                    <a:cubicBezTo>
                      <a:pt x="699139" y="898004"/>
                      <a:pt x="699682" y="901317"/>
                      <a:pt x="699209" y="904562"/>
                    </a:cubicBezTo>
                    <a:cubicBezTo>
                      <a:pt x="698538" y="907882"/>
                      <a:pt x="696561" y="907882"/>
                      <a:pt x="696561" y="912739"/>
                    </a:cubicBezTo>
                    <a:cubicBezTo>
                      <a:pt x="696561" y="917596"/>
                      <a:pt x="697885" y="925543"/>
                      <a:pt x="695678" y="928192"/>
                    </a:cubicBezTo>
                    <a:cubicBezTo>
                      <a:pt x="693470" y="930841"/>
                      <a:pt x="693240" y="935026"/>
                      <a:pt x="688613" y="937234"/>
                    </a:cubicBezTo>
                    <a:cubicBezTo>
                      <a:pt x="683986" y="939441"/>
                      <a:pt x="683315" y="940324"/>
                      <a:pt x="679995" y="944740"/>
                    </a:cubicBezTo>
                    <a:cubicBezTo>
                      <a:pt x="676675" y="949155"/>
                      <a:pt x="672719" y="950921"/>
                      <a:pt x="670953" y="954682"/>
                    </a:cubicBezTo>
                    <a:cubicBezTo>
                      <a:pt x="669187" y="958444"/>
                      <a:pt x="669398" y="961746"/>
                      <a:pt x="666749" y="963724"/>
                    </a:cubicBezTo>
                    <a:cubicBezTo>
                      <a:pt x="664100" y="965702"/>
                      <a:pt x="664772" y="966603"/>
                      <a:pt x="666308" y="969694"/>
                    </a:cubicBezTo>
                    <a:cubicBezTo>
                      <a:pt x="667572" y="971849"/>
                      <a:pt x="668327" y="974266"/>
                      <a:pt x="668515" y="976758"/>
                    </a:cubicBezTo>
                    <a:cubicBezTo>
                      <a:pt x="669187" y="980731"/>
                      <a:pt x="666749" y="988007"/>
                      <a:pt x="668304" y="988678"/>
                    </a:cubicBezTo>
                    <a:cubicBezTo>
                      <a:pt x="670530" y="989483"/>
                      <a:pt x="673020" y="988771"/>
                      <a:pt x="674485" y="986912"/>
                    </a:cubicBezTo>
                    <a:cubicBezTo>
                      <a:pt x="676240" y="984824"/>
                      <a:pt x="678822" y="983610"/>
                      <a:pt x="681549" y="983592"/>
                    </a:cubicBezTo>
                    <a:cubicBezTo>
                      <a:pt x="683757" y="983592"/>
                      <a:pt x="686406" y="980290"/>
                      <a:pt x="688613" y="981826"/>
                    </a:cubicBezTo>
                    <a:cubicBezTo>
                      <a:pt x="690821" y="983363"/>
                      <a:pt x="696772" y="983151"/>
                      <a:pt x="699862" y="980731"/>
                    </a:cubicBezTo>
                    <a:cubicBezTo>
                      <a:pt x="702953" y="978312"/>
                      <a:pt x="700976" y="985800"/>
                      <a:pt x="699651" y="990003"/>
                    </a:cubicBezTo>
                    <a:cubicBezTo>
                      <a:pt x="698327" y="994206"/>
                      <a:pt x="698979" y="994860"/>
                      <a:pt x="700534" y="999045"/>
                    </a:cubicBezTo>
                    <a:cubicBezTo>
                      <a:pt x="702088" y="1003230"/>
                      <a:pt x="702953" y="1002577"/>
                      <a:pt x="703625" y="1007222"/>
                    </a:cubicBezTo>
                    <a:cubicBezTo>
                      <a:pt x="704296" y="1011866"/>
                      <a:pt x="704949" y="1013615"/>
                      <a:pt x="709134" y="1013844"/>
                    </a:cubicBezTo>
                    <a:cubicBezTo>
                      <a:pt x="713320" y="1014074"/>
                      <a:pt x="721496" y="1012290"/>
                      <a:pt x="720172" y="1017818"/>
                    </a:cubicBezTo>
                    <a:cubicBezTo>
                      <a:pt x="718847" y="1023346"/>
                      <a:pt x="714432" y="1023116"/>
                      <a:pt x="715315" y="1026648"/>
                    </a:cubicBezTo>
                    <a:cubicBezTo>
                      <a:pt x="716198" y="1030180"/>
                      <a:pt x="714874" y="1032829"/>
                      <a:pt x="713108" y="1033712"/>
                    </a:cubicBezTo>
                    <a:cubicBezTo>
                      <a:pt x="711342" y="1034595"/>
                      <a:pt x="708040" y="1038339"/>
                      <a:pt x="710689" y="1039664"/>
                    </a:cubicBezTo>
                    <a:cubicBezTo>
                      <a:pt x="713338" y="1040988"/>
                      <a:pt x="712666" y="1043196"/>
                      <a:pt x="716428" y="1042984"/>
                    </a:cubicBezTo>
                    <a:cubicBezTo>
                      <a:pt x="720190" y="1042772"/>
                      <a:pt x="729002" y="1042101"/>
                      <a:pt x="730557" y="1045403"/>
                    </a:cubicBezTo>
                    <a:cubicBezTo>
                      <a:pt x="732111" y="1048706"/>
                      <a:pt x="733206" y="1050260"/>
                      <a:pt x="734972" y="1054022"/>
                    </a:cubicBezTo>
                    <a:cubicBezTo>
                      <a:pt x="736738" y="1057783"/>
                      <a:pt x="735413" y="1061298"/>
                      <a:pt x="740711" y="1061298"/>
                    </a:cubicBezTo>
                    <a:cubicBezTo>
                      <a:pt x="746010" y="1061298"/>
                      <a:pt x="751749" y="1062410"/>
                      <a:pt x="753074" y="1059761"/>
                    </a:cubicBezTo>
                    <a:cubicBezTo>
                      <a:pt x="754398" y="1057112"/>
                      <a:pt x="756164" y="1058207"/>
                      <a:pt x="758372" y="1055788"/>
                    </a:cubicBezTo>
                    <a:cubicBezTo>
                      <a:pt x="760579" y="1053368"/>
                      <a:pt x="761904" y="1052026"/>
                      <a:pt x="763881" y="1051373"/>
                    </a:cubicBezTo>
                    <a:cubicBezTo>
                      <a:pt x="764004" y="1051346"/>
                      <a:pt x="764129" y="1051346"/>
                      <a:pt x="764252" y="1051373"/>
                    </a:cubicBezTo>
                    <a:lnTo>
                      <a:pt x="764252" y="1051373"/>
                    </a:lnTo>
                    <a:cubicBezTo>
                      <a:pt x="765347" y="1051373"/>
                      <a:pt x="766124" y="1052468"/>
                      <a:pt x="766565" y="1053969"/>
                    </a:cubicBezTo>
                    <a:cubicBezTo>
                      <a:pt x="766565" y="1053969"/>
                      <a:pt x="766565" y="1053969"/>
                      <a:pt x="766565" y="1054110"/>
                    </a:cubicBezTo>
                    <a:cubicBezTo>
                      <a:pt x="766641" y="1054353"/>
                      <a:pt x="766700" y="1054601"/>
                      <a:pt x="766742" y="1054852"/>
                    </a:cubicBezTo>
                    <a:cubicBezTo>
                      <a:pt x="766751" y="1054993"/>
                      <a:pt x="766751" y="1055134"/>
                      <a:pt x="766742" y="1055276"/>
                    </a:cubicBezTo>
                    <a:cubicBezTo>
                      <a:pt x="766742" y="1055452"/>
                      <a:pt x="766742" y="1055611"/>
                      <a:pt x="766742" y="1055788"/>
                    </a:cubicBezTo>
                    <a:cubicBezTo>
                      <a:pt x="766760" y="1056094"/>
                      <a:pt x="766760" y="1056400"/>
                      <a:pt x="766742" y="1056706"/>
                    </a:cubicBezTo>
                    <a:cubicBezTo>
                      <a:pt x="766497" y="1058590"/>
                      <a:pt x="766803" y="1060504"/>
                      <a:pt x="767625" y="1062216"/>
                    </a:cubicBezTo>
                    <a:cubicBezTo>
                      <a:pt x="768738" y="1064653"/>
                      <a:pt x="767855" y="1068839"/>
                      <a:pt x="771828" y="1068627"/>
                    </a:cubicBezTo>
                    <a:cubicBezTo>
                      <a:pt x="775802" y="1068415"/>
                      <a:pt x="782637" y="1070834"/>
                      <a:pt x="782866" y="1067514"/>
                    </a:cubicBezTo>
                    <a:cubicBezTo>
                      <a:pt x="783096" y="1064194"/>
                      <a:pt x="782637" y="1061563"/>
                      <a:pt x="783749" y="1059567"/>
                    </a:cubicBezTo>
                    <a:cubicBezTo>
                      <a:pt x="784862" y="1057571"/>
                      <a:pt x="785727" y="1052944"/>
                      <a:pt x="783520" y="1051178"/>
                    </a:cubicBezTo>
                    <a:cubicBezTo>
                      <a:pt x="781312" y="1049412"/>
                      <a:pt x="780429" y="1049642"/>
                      <a:pt x="779988" y="1047205"/>
                    </a:cubicBezTo>
                    <a:cubicBezTo>
                      <a:pt x="779546" y="1044768"/>
                      <a:pt x="775802" y="1044785"/>
                      <a:pt x="775802" y="1042348"/>
                    </a:cubicBezTo>
                    <a:cubicBezTo>
                      <a:pt x="775802" y="1039911"/>
                      <a:pt x="776243" y="1036609"/>
                      <a:pt x="777780" y="1036167"/>
                    </a:cubicBezTo>
                    <a:cubicBezTo>
                      <a:pt x="779317" y="1035726"/>
                      <a:pt x="778009" y="1029774"/>
                      <a:pt x="781754" y="1029774"/>
                    </a:cubicBezTo>
                    <a:cubicBezTo>
                      <a:pt x="784379" y="1029611"/>
                      <a:pt x="787011" y="1029984"/>
                      <a:pt x="789489" y="1030869"/>
                    </a:cubicBezTo>
                    <a:cubicBezTo>
                      <a:pt x="790071" y="1031028"/>
                      <a:pt x="790602" y="1031152"/>
                      <a:pt x="791096" y="1031257"/>
                    </a:cubicBezTo>
                    <a:lnTo>
                      <a:pt x="791414" y="1031257"/>
                    </a:lnTo>
                    <a:cubicBezTo>
                      <a:pt x="791782" y="1031326"/>
                      <a:pt x="792153" y="1031373"/>
                      <a:pt x="792527" y="1031399"/>
                    </a:cubicBezTo>
                    <a:lnTo>
                      <a:pt x="792756" y="1031399"/>
                    </a:lnTo>
                    <a:cubicBezTo>
                      <a:pt x="793503" y="1031456"/>
                      <a:pt x="794252" y="1031316"/>
                      <a:pt x="794928" y="1030993"/>
                    </a:cubicBezTo>
                    <a:cubicBezTo>
                      <a:pt x="795234" y="1030840"/>
                      <a:pt x="795524" y="1030656"/>
                      <a:pt x="795794" y="1030445"/>
                    </a:cubicBezTo>
                    <a:lnTo>
                      <a:pt x="796094" y="1030180"/>
                    </a:lnTo>
                    <a:lnTo>
                      <a:pt x="796377" y="1029915"/>
                    </a:lnTo>
                    <a:lnTo>
                      <a:pt x="796994" y="1029244"/>
                    </a:lnTo>
                    <a:cubicBezTo>
                      <a:pt x="798972" y="1026807"/>
                      <a:pt x="803617" y="1022392"/>
                      <a:pt x="805824" y="1023275"/>
                    </a:cubicBezTo>
                    <a:cubicBezTo>
                      <a:pt x="808032" y="1024158"/>
                      <a:pt x="812218" y="1025482"/>
                      <a:pt x="812888" y="1028132"/>
                    </a:cubicBezTo>
                    <a:cubicBezTo>
                      <a:pt x="813560" y="1030781"/>
                      <a:pt x="815538" y="1031222"/>
                      <a:pt x="817957" y="1031222"/>
                    </a:cubicBezTo>
                    <a:cubicBezTo>
                      <a:pt x="820377" y="1031222"/>
                      <a:pt x="821489" y="1028573"/>
                      <a:pt x="822602" y="1027248"/>
                    </a:cubicBezTo>
                    <a:cubicBezTo>
                      <a:pt x="823715" y="1025924"/>
                      <a:pt x="825904" y="1022180"/>
                      <a:pt x="827670" y="1023275"/>
                    </a:cubicBezTo>
                    <a:cubicBezTo>
                      <a:pt x="829436" y="1024370"/>
                      <a:pt x="832968" y="1026365"/>
                      <a:pt x="834081" y="1024388"/>
                    </a:cubicBezTo>
                    <a:cubicBezTo>
                      <a:pt x="835194" y="1022410"/>
                      <a:pt x="837613" y="1022180"/>
                      <a:pt x="838496" y="1023716"/>
                    </a:cubicBezTo>
                    <a:cubicBezTo>
                      <a:pt x="839379" y="1025253"/>
                      <a:pt x="840262" y="1027037"/>
                      <a:pt x="842682" y="1026807"/>
                    </a:cubicBezTo>
                    <a:cubicBezTo>
                      <a:pt x="845101" y="1026577"/>
                      <a:pt x="845331" y="1022833"/>
                      <a:pt x="849092" y="1022180"/>
                    </a:cubicBezTo>
                    <a:cubicBezTo>
                      <a:pt x="852854" y="1021527"/>
                      <a:pt x="853066" y="1020414"/>
                      <a:pt x="857251" y="1020414"/>
                    </a:cubicBezTo>
                    <a:cubicBezTo>
                      <a:pt x="861437" y="1020414"/>
                      <a:pt x="866523" y="1024599"/>
                      <a:pt x="869401" y="1017765"/>
                    </a:cubicBezTo>
                    <a:cubicBezTo>
                      <a:pt x="872281" y="1010930"/>
                      <a:pt x="870055" y="1008493"/>
                      <a:pt x="873375" y="1008052"/>
                    </a:cubicBezTo>
                    <a:cubicBezTo>
                      <a:pt x="876696" y="1007610"/>
                      <a:pt x="877349" y="1003637"/>
                      <a:pt x="880439" y="1003637"/>
                    </a:cubicBezTo>
                    <a:cubicBezTo>
                      <a:pt x="883530" y="1003637"/>
                      <a:pt x="885737" y="1005615"/>
                      <a:pt x="887274" y="1008705"/>
                    </a:cubicBezTo>
                    <a:cubicBezTo>
                      <a:pt x="888704" y="1011629"/>
                      <a:pt x="891389" y="1013743"/>
                      <a:pt x="894567" y="1014445"/>
                    </a:cubicBezTo>
                    <a:cubicBezTo>
                      <a:pt x="897870" y="1015328"/>
                      <a:pt x="899866" y="1016882"/>
                      <a:pt x="904493" y="1017094"/>
                    </a:cubicBezTo>
                    <a:cubicBezTo>
                      <a:pt x="909120" y="1017306"/>
                      <a:pt x="917738" y="1015557"/>
                      <a:pt x="919946" y="1018206"/>
                    </a:cubicBezTo>
                    <a:cubicBezTo>
                      <a:pt x="922153" y="1020855"/>
                      <a:pt x="924148" y="1025712"/>
                      <a:pt x="921941" y="1027037"/>
                    </a:cubicBezTo>
                    <a:cubicBezTo>
                      <a:pt x="919733" y="1028361"/>
                      <a:pt x="918180" y="1029015"/>
                      <a:pt x="918180" y="1031893"/>
                    </a:cubicBezTo>
                    <a:cubicBezTo>
                      <a:pt x="918180" y="1034772"/>
                      <a:pt x="918409" y="1040282"/>
                      <a:pt x="920387" y="1042048"/>
                    </a:cubicBezTo>
                    <a:cubicBezTo>
                      <a:pt x="922365" y="1043814"/>
                      <a:pt x="929005" y="1050878"/>
                      <a:pt x="930542" y="1052414"/>
                    </a:cubicBezTo>
                    <a:cubicBezTo>
                      <a:pt x="933637" y="1055236"/>
                      <a:pt x="937625" y="1056880"/>
                      <a:pt x="941809" y="1057059"/>
                    </a:cubicBezTo>
                    <a:cubicBezTo>
                      <a:pt x="946878" y="1057059"/>
                      <a:pt x="949968" y="1054622"/>
                      <a:pt x="953059" y="1056388"/>
                    </a:cubicBezTo>
                    <a:cubicBezTo>
                      <a:pt x="955036" y="1057235"/>
                      <a:pt x="957072" y="1057938"/>
                      <a:pt x="959152" y="1058490"/>
                    </a:cubicBezTo>
                    <a:cubicBezTo>
                      <a:pt x="960035" y="1057819"/>
                      <a:pt x="961076" y="1057059"/>
                      <a:pt x="962401" y="1056176"/>
                    </a:cubicBezTo>
                    <a:cubicBezTo>
                      <a:pt x="969995" y="1051108"/>
                      <a:pt x="962401" y="1056176"/>
                      <a:pt x="971231" y="1056794"/>
                    </a:cubicBezTo>
                    <a:cubicBezTo>
                      <a:pt x="980061" y="1057412"/>
                      <a:pt x="975028" y="1054905"/>
                      <a:pt x="980061" y="1054905"/>
                    </a:cubicBezTo>
                    <a:cubicBezTo>
                      <a:pt x="985095" y="1054905"/>
                      <a:pt x="986401" y="1059337"/>
                      <a:pt x="990199" y="1061227"/>
                    </a:cubicBezTo>
                    <a:cubicBezTo>
                      <a:pt x="993996" y="1063117"/>
                      <a:pt x="996520" y="1059337"/>
                      <a:pt x="999029" y="1056176"/>
                    </a:cubicBezTo>
                    <a:cubicBezTo>
                      <a:pt x="1001537" y="1053015"/>
                      <a:pt x="1006004" y="1057430"/>
                      <a:pt x="1009801" y="1058066"/>
                    </a:cubicBezTo>
                    <a:cubicBezTo>
                      <a:pt x="1013599" y="1058702"/>
                      <a:pt x="1011073" y="1063117"/>
                      <a:pt x="1006623" y="1066896"/>
                    </a:cubicBezTo>
                    <a:cubicBezTo>
                      <a:pt x="1002172" y="1070675"/>
                      <a:pt x="1002826" y="1075726"/>
                      <a:pt x="1005369" y="1076380"/>
                    </a:cubicBezTo>
                    <a:cubicBezTo>
                      <a:pt x="1007912" y="1077033"/>
                      <a:pt x="1010419" y="1085881"/>
                      <a:pt x="1015488" y="1090314"/>
                    </a:cubicBezTo>
                    <a:cubicBezTo>
                      <a:pt x="1020557" y="1094746"/>
                      <a:pt x="1023082" y="1094111"/>
                      <a:pt x="1026243" y="1088406"/>
                    </a:cubicBezTo>
                    <a:cubicBezTo>
                      <a:pt x="1029404" y="1082702"/>
                      <a:pt x="1023718" y="1081448"/>
                      <a:pt x="1021811" y="1078287"/>
                    </a:cubicBezTo>
                    <a:cubicBezTo>
                      <a:pt x="1019903" y="1075126"/>
                      <a:pt x="1021811" y="1073854"/>
                      <a:pt x="1023718" y="1068786"/>
                    </a:cubicBezTo>
                    <a:cubicBezTo>
                      <a:pt x="1025625" y="1063717"/>
                      <a:pt x="1031947" y="1063735"/>
                      <a:pt x="1036380" y="1061828"/>
                    </a:cubicBezTo>
                    <a:cubicBezTo>
                      <a:pt x="1040813" y="1059920"/>
                      <a:pt x="1049661" y="1058666"/>
                      <a:pt x="1057255" y="1058666"/>
                    </a:cubicBezTo>
                    <a:cubicBezTo>
                      <a:pt x="1064849" y="1058666"/>
                      <a:pt x="1068028" y="1057395"/>
                      <a:pt x="1071824" y="1052962"/>
                    </a:cubicBezTo>
                    <a:cubicBezTo>
                      <a:pt x="1075621" y="1048529"/>
                      <a:pt x="1081308" y="1051072"/>
                      <a:pt x="1088266" y="1053598"/>
                    </a:cubicBezTo>
                    <a:cubicBezTo>
                      <a:pt x="1095224" y="1056123"/>
                      <a:pt x="1099021" y="1042843"/>
                      <a:pt x="1103454" y="1038410"/>
                    </a:cubicBezTo>
                    <a:cubicBezTo>
                      <a:pt x="1106739" y="1035107"/>
                      <a:pt x="1111101" y="1036644"/>
                      <a:pt x="1115975" y="1039063"/>
                    </a:cubicBezTo>
                    <a:cubicBezTo>
                      <a:pt x="1116426" y="1038401"/>
                      <a:pt x="1116744" y="1037657"/>
                      <a:pt x="1116911" y="1036873"/>
                    </a:cubicBezTo>
                    <a:cubicBezTo>
                      <a:pt x="1117106" y="1035107"/>
                      <a:pt x="1119913" y="1034066"/>
                      <a:pt x="1122545" y="1031823"/>
                    </a:cubicBezTo>
                    <a:cubicBezTo>
                      <a:pt x="1123588" y="1030867"/>
                      <a:pt x="1125054" y="1030525"/>
                      <a:pt x="1126413" y="1030922"/>
                    </a:cubicBezTo>
                    <a:cubicBezTo>
                      <a:pt x="1127331" y="1030145"/>
                      <a:pt x="1129468" y="1029562"/>
                      <a:pt x="1133194" y="1029562"/>
                    </a:cubicBezTo>
                    <a:cubicBezTo>
                      <a:pt x="1142695" y="1029562"/>
                      <a:pt x="1138263" y="1028291"/>
                      <a:pt x="1144585" y="1028291"/>
                    </a:cubicBezTo>
                    <a:cubicBezTo>
                      <a:pt x="1150908" y="1028291"/>
                      <a:pt x="1153415" y="1027019"/>
                      <a:pt x="1155358" y="1023222"/>
                    </a:cubicBezTo>
                    <a:cubicBezTo>
                      <a:pt x="1157300" y="1019425"/>
                      <a:pt x="1163570" y="1023222"/>
                      <a:pt x="1167367" y="1023858"/>
                    </a:cubicBezTo>
                    <a:cubicBezTo>
                      <a:pt x="1171164" y="1024494"/>
                      <a:pt x="1171799" y="1022586"/>
                      <a:pt x="1176868" y="1019425"/>
                    </a:cubicBezTo>
                    <a:cubicBezTo>
                      <a:pt x="1181937" y="1016264"/>
                      <a:pt x="1188877" y="1019425"/>
                      <a:pt x="1194528" y="1018789"/>
                    </a:cubicBezTo>
                    <a:cubicBezTo>
                      <a:pt x="1200180" y="1018154"/>
                      <a:pt x="1197689" y="1008034"/>
                      <a:pt x="1201486" y="1006127"/>
                    </a:cubicBezTo>
                    <a:cubicBezTo>
                      <a:pt x="1205283" y="1004220"/>
                      <a:pt x="1205919" y="1000440"/>
                      <a:pt x="1210988" y="998533"/>
                    </a:cubicBezTo>
                    <a:cubicBezTo>
                      <a:pt x="1216046" y="996867"/>
                      <a:pt x="1220761" y="994301"/>
                      <a:pt x="1224904" y="990957"/>
                    </a:cubicBezTo>
                    <a:cubicBezTo>
                      <a:pt x="1231862" y="985888"/>
                      <a:pt x="1231244" y="985252"/>
                      <a:pt x="1236931" y="982127"/>
                    </a:cubicBezTo>
                    <a:cubicBezTo>
                      <a:pt x="1242617" y="979001"/>
                      <a:pt x="1238838" y="977694"/>
                      <a:pt x="1238838" y="971371"/>
                    </a:cubicBezTo>
                    <a:cubicBezTo>
                      <a:pt x="1238838" y="965049"/>
                      <a:pt x="1241363" y="968210"/>
                      <a:pt x="1248958" y="969464"/>
                    </a:cubicBezTo>
                    <a:cubicBezTo>
                      <a:pt x="1256551" y="970718"/>
                      <a:pt x="1256551" y="968828"/>
                      <a:pt x="1257170" y="961870"/>
                    </a:cubicBezTo>
                    <a:cubicBezTo>
                      <a:pt x="1257788" y="954912"/>
                      <a:pt x="1266671" y="958709"/>
                      <a:pt x="1269832" y="951115"/>
                    </a:cubicBezTo>
                    <a:cubicBezTo>
                      <a:pt x="1272993" y="943521"/>
                      <a:pt x="1271103" y="943521"/>
                      <a:pt x="1278062" y="941631"/>
                    </a:cubicBezTo>
                    <a:cubicBezTo>
                      <a:pt x="1285020" y="939742"/>
                      <a:pt x="1285656" y="934037"/>
                      <a:pt x="1284384" y="929605"/>
                    </a:cubicBezTo>
                    <a:cubicBezTo>
                      <a:pt x="1283113" y="925172"/>
                      <a:pt x="1281222" y="921375"/>
                      <a:pt x="1283748" y="919468"/>
                    </a:cubicBezTo>
                    <a:cubicBezTo>
                      <a:pt x="1286274" y="917560"/>
                      <a:pt x="1289452" y="913781"/>
                      <a:pt x="1285020" y="908712"/>
                    </a:cubicBezTo>
                    <a:cubicBezTo>
                      <a:pt x="1280587" y="903644"/>
                      <a:pt x="1289452" y="901754"/>
                      <a:pt x="1294521" y="901754"/>
                    </a:cubicBezTo>
                    <a:cubicBezTo>
                      <a:pt x="1299590" y="901754"/>
                      <a:pt x="1300207" y="893525"/>
                      <a:pt x="1302115" y="893525"/>
                    </a:cubicBezTo>
                    <a:cubicBezTo>
                      <a:pt x="1304022" y="893525"/>
                      <a:pt x="1307802" y="892271"/>
                      <a:pt x="1307802" y="885295"/>
                    </a:cubicBezTo>
                    <a:cubicBezTo>
                      <a:pt x="1307802" y="878319"/>
                      <a:pt x="1314777" y="879608"/>
                      <a:pt x="1314777" y="874540"/>
                    </a:cubicBezTo>
                    <a:cubicBezTo>
                      <a:pt x="1314777" y="869471"/>
                      <a:pt x="1316032" y="863149"/>
                      <a:pt x="1320464" y="862513"/>
                    </a:cubicBezTo>
                    <a:cubicBezTo>
                      <a:pt x="1324897" y="861877"/>
                      <a:pt x="1326787" y="858098"/>
                      <a:pt x="1335652" y="853030"/>
                    </a:cubicBezTo>
                    <a:cubicBezTo>
                      <a:pt x="1344518" y="847961"/>
                      <a:pt x="1335017" y="844800"/>
                      <a:pt x="1339449" y="842274"/>
                    </a:cubicBezTo>
                    <a:cubicBezTo>
                      <a:pt x="1343882" y="839749"/>
                      <a:pt x="1340703" y="836570"/>
                      <a:pt x="1338813" y="830248"/>
                    </a:cubicBezTo>
                    <a:cubicBezTo>
                      <a:pt x="1336923" y="823925"/>
                      <a:pt x="1341338" y="825815"/>
                      <a:pt x="1348297" y="825815"/>
                    </a:cubicBezTo>
                    <a:cubicBezTo>
                      <a:pt x="1355255" y="825815"/>
                      <a:pt x="1352094" y="820128"/>
                      <a:pt x="1345153" y="816331"/>
                    </a:cubicBezTo>
                    <a:cubicBezTo>
                      <a:pt x="1338212" y="812534"/>
                      <a:pt x="1347679" y="812534"/>
                      <a:pt x="1349568" y="807501"/>
                    </a:cubicBezTo>
                    <a:cubicBezTo>
                      <a:pt x="1351458" y="802468"/>
                      <a:pt x="1343882" y="803068"/>
                      <a:pt x="1338813" y="801797"/>
                    </a:cubicBezTo>
                    <a:cubicBezTo>
                      <a:pt x="1333745" y="800525"/>
                      <a:pt x="1335017" y="796110"/>
                      <a:pt x="1329312" y="794203"/>
                    </a:cubicBezTo>
                    <a:cubicBezTo>
                      <a:pt x="1323607" y="792296"/>
                      <a:pt x="1321718" y="800543"/>
                      <a:pt x="1311652" y="799907"/>
                    </a:cubicBezTo>
                    <a:cubicBezTo>
                      <a:pt x="1301585" y="799271"/>
                      <a:pt x="1302168" y="792313"/>
                      <a:pt x="1314830" y="792313"/>
                    </a:cubicBezTo>
                    <a:cubicBezTo>
                      <a:pt x="1327493" y="792313"/>
                      <a:pt x="1324950" y="787881"/>
                      <a:pt x="1327476" y="782812"/>
                    </a:cubicBezTo>
                    <a:cubicBezTo>
                      <a:pt x="1330000" y="777744"/>
                      <a:pt x="1333162" y="779015"/>
                      <a:pt x="1340756" y="775854"/>
                    </a:cubicBezTo>
                    <a:cubicBezTo>
                      <a:pt x="1348350" y="772693"/>
                      <a:pt x="1346460" y="767624"/>
                      <a:pt x="1343299" y="764463"/>
                    </a:cubicBezTo>
                    <a:cubicBezTo>
                      <a:pt x="1338798" y="760144"/>
                      <a:pt x="1333680" y="756519"/>
                      <a:pt x="1328111" y="753708"/>
                    </a:cubicBezTo>
                    <a:cubicBezTo>
                      <a:pt x="1321789" y="750547"/>
                      <a:pt x="1327476" y="743588"/>
                      <a:pt x="1335069" y="747385"/>
                    </a:cubicBezTo>
                    <a:cubicBezTo>
                      <a:pt x="1342663" y="751182"/>
                      <a:pt x="1343899" y="754979"/>
                      <a:pt x="1347731" y="748021"/>
                    </a:cubicBezTo>
                    <a:cubicBezTo>
                      <a:pt x="1351564" y="741063"/>
                      <a:pt x="1341392" y="738520"/>
                      <a:pt x="1337612" y="733451"/>
                    </a:cubicBezTo>
                    <a:cubicBezTo>
                      <a:pt x="1333833" y="728383"/>
                      <a:pt x="1330000" y="725240"/>
                      <a:pt x="1324314" y="723968"/>
                    </a:cubicBezTo>
                    <a:cubicBezTo>
                      <a:pt x="1318627" y="722696"/>
                      <a:pt x="1320517" y="713213"/>
                      <a:pt x="1319246" y="705619"/>
                    </a:cubicBezTo>
                    <a:cubicBezTo>
                      <a:pt x="1317974" y="698025"/>
                      <a:pt x="1311016" y="696117"/>
                      <a:pt x="1311016" y="692321"/>
                    </a:cubicBezTo>
                    <a:cubicBezTo>
                      <a:pt x="1311016" y="688524"/>
                      <a:pt x="1306583" y="683491"/>
                      <a:pt x="1304058" y="672700"/>
                    </a:cubicBezTo>
                    <a:cubicBezTo>
                      <a:pt x="1301532" y="661909"/>
                      <a:pt x="1295227" y="663870"/>
                      <a:pt x="1286397" y="661309"/>
                    </a:cubicBezTo>
                    <a:cubicBezTo>
                      <a:pt x="1277567" y="658748"/>
                      <a:pt x="1275007" y="654987"/>
                      <a:pt x="1273735" y="648664"/>
                    </a:cubicBezTo>
                    <a:cubicBezTo>
                      <a:pt x="1272463" y="642342"/>
                      <a:pt x="1278167" y="643596"/>
                      <a:pt x="1281328" y="634112"/>
                    </a:cubicBezTo>
                    <a:cubicBezTo>
                      <a:pt x="1284490" y="624629"/>
                      <a:pt x="1292720" y="627772"/>
                      <a:pt x="1297223" y="617017"/>
                    </a:cubicBezTo>
                    <a:cubicBezTo>
                      <a:pt x="1301727" y="606262"/>
                      <a:pt x="1303545" y="610059"/>
                      <a:pt x="1310503" y="609423"/>
                    </a:cubicBezTo>
                    <a:cubicBezTo>
                      <a:pt x="1317461" y="608787"/>
                      <a:pt x="1316844" y="604990"/>
                      <a:pt x="1318751" y="598668"/>
                    </a:cubicBezTo>
                    <a:cubicBezTo>
                      <a:pt x="1320658" y="592346"/>
                      <a:pt x="1325073" y="591074"/>
                      <a:pt x="1332668" y="590438"/>
                    </a:cubicBezTo>
                    <a:cubicBezTo>
                      <a:pt x="1340261" y="589802"/>
                      <a:pt x="1341498" y="589167"/>
                      <a:pt x="1345948" y="586005"/>
                    </a:cubicBezTo>
                    <a:cubicBezTo>
                      <a:pt x="1350399" y="582844"/>
                      <a:pt x="1351016" y="581573"/>
                      <a:pt x="1357975" y="586641"/>
                    </a:cubicBezTo>
                    <a:cubicBezTo>
                      <a:pt x="1364933" y="591710"/>
                      <a:pt x="1364933" y="580955"/>
                      <a:pt x="1366805" y="576522"/>
                    </a:cubicBezTo>
                    <a:cubicBezTo>
                      <a:pt x="1368676" y="572089"/>
                      <a:pt x="1367423" y="570182"/>
                      <a:pt x="1363007" y="567021"/>
                    </a:cubicBezTo>
                    <a:cubicBezTo>
                      <a:pt x="1358592" y="563860"/>
                      <a:pt x="1350345" y="564495"/>
                      <a:pt x="1345347" y="566385"/>
                    </a:cubicBezTo>
                    <a:cubicBezTo>
                      <a:pt x="1340350" y="568275"/>
                      <a:pt x="1332049" y="565131"/>
                      <a:pt x="1328253" y="560063"/>
                    </a:cubicBezTo>
                    <a:cubicBezTo>
                      <a:pt x="1324456" y="554994"/>
                      <a:pt x="1314318" y="552468"/>
                      <a:pt x="1309903" y="554376"/>
                    </a:cubicBezTo>
                    <a:cubicBezTo>
                      <a:pt x="1305488" y="556283"/>
                      <a:pt x="1295987" y="564495"/>
                      <a:pt x="1290918" y="571453"/>
                    </a:cubicBezTo>
                    <a:cubicBezTo>
                      <a:pt x="1285850" y="578412"/>
                      <a:pt x="1271934" y="575886"/>
                      <a:pt x="1268137" y="572725"/>
                    </a:cubicBezTo>
                    <a:cubicBezTo>
                      <a:pt x="1264340" y="569564"/>
                      <a:pt x="1266865" y="563895"/>
                      <a:pt x="1268755" y="558791"/>
                    </a:cubicBezTo>
                    <a:cubicBezTo>
                      <a:pt x="1270644" y="553687"/>
                      <a:pt x="1267501" y="551833"/>
                      <a:pt x="1264957" y="548036"/>
                    </a:cubicBezTo>
                    <a:cubicBezTo>
                      <a:pt x="1262414" y="544239"/>
                      <a:pt x="1256745" y="542985"/>
                      <a:pt x="1255474" y="548036"/>
                    </a:cubicBezTo>
                    <a:cubicBezTo>
                      <a:pt x="1254202" y="553087"/>
                      <a:pt x="1246644" y="542349"/>
                      <a:pt x="1240286" y="543603"/>
                    </a:cubicBezTo>
                    <a:cubicBezTo>
                      <a:pt x="1233928" y="544857"/>
                      <a:pt x="1232056" y="539806"/>
                      <a:pt x="1226370" y="532848"/>
                    </a:cubicBezTo>
                    <a:cubicBezTo>
                      <a:pt x="1220683" y="525890"/>
                      <a:pt x="1229531" y="519567"/>
                      <a:pt x="1230167" y="513227"/>
                    </a:cubicBezTo>
                    <a:cubicBezTo>
                      <a:pt x="1230803" y="506887"/>
                      <a:pt x="1252313" y="511973"/>
                      <a:pt x="1263722" y="510066"/>
                    </a:cubicBezTo>
                    <a:cubicBezTo>
                      <a:pt x="1275130" y="508159"/>
                      <a:pt x="1273205" y="501236"/>
                      <a:pt x="1277019" y="492989"/>
                    </a:cubicBezTo>
                    <a:cubicBezTo>
                      <a:pt x="1280834" y="484741"/>
                      <a:pt x="1290936" y="483487"/>
                      <a:pt x="1298530" y="480326"/>
                    </a:cubicBezTo>
                    <a:cubicBezTo>
                      <a:pt x="1306124" y="477165"/>
                      <a:pt x="1306124" y="472732"/>
                      <a:pt x="1311811" y="468299"/>
                    </a:cubicBezTo>
                    <a:cubicBezTo>
                      <a:pt x="1317318" y="464171"/>
                      <a:pt x="1322406" y="459510"/>
                      <a:pt x="1326999" y="454383"/>
                    </a:cubicBezTo>
                    <a:cubicBezTo>
                      <a:pt x="1332067" y="448679"/>
                      <a:pt x="1338389" y="460070"/>
                      <a:pt x="1339661" y="455019"/>
                    </a:cubicBezTo>
                    <a:cubicBezTo>
                      <a:pt x="1340932" y="449968"/>
                      <a:pt x="1344712" y="453747"/>
                      <a:pt x="1347890" y="455655"/>
                    </a:cubicBezTo>
                    <a:cubicBezTo>
                      <a:pt x="1351069" y="457562"/>
                      <a:pt x="1355485" y="460706"/>
                      <a:pt x="1354849" y="467664"/>
                    </a:cubicBezTo>
                    <a:cubicBezTo>
                      <a:pt x="1354213" y="474622"/>
                      <a:pt x="1348508" y="481598"/>
                      <a:pt x="1338389" y="487284"/>
                    </a:cubicBezTo>
                    <a:cubicBezTo>
                      <a:pt x="1328270" y="492971"/>
                      <a:pt x="1333974" y="499311"/>
                      <a:pt x="1337118" y="499311"/>
                    </a:cubicBezTo>
                    <a:cubicBezTo>
                      <a:pt x="1340261" y="499311"/>
                      <a:pt x="1342186" y="503108"/>
                      <a:pt x="1338389" y="509430"/>
                    </a:cubicBezTo>
                    <a:cubicBezTo>
                      <a:pt x="1334592" y="515753"/>
                      <a:pt x="1326999" y="513227"/>
                      <a:pt x="1323837" y="518932"/>
                    </a:cubicBezTo>
                    <a:cubicBezTo>
                      <a:pt x="1320676" y="524636"/>
                      <a:pt x="1327634" y="526526"/>
                      <a:pt x="1334592" y="520821"/>
                    </a:cubicBezTo>
                    <a:cubicBezTo>
                      <a:pt x="1341550" y="515117"/>
                      <a:pt x="1349780" y="513227"/>
                      <a:pt x="1352959" y="509430"/>
                    </a:cubicBezTo>
                    <a:cubicBezTo>
                      <a:pt x="1356138" y="505633"/>
                      <a:pt x="1367493" y="502472"/>
                      <a:pt x="1375740" y="496150"/>
                    </a:cubicBezTo>
                    <a:cubicBezTo>
                      <a:pt x="1382295" y="490924"/>
                      <a:pt x="1390180" y="487633"/>
                      <a:pt x="1398505" y="486648"/>
                    </a:cubicBezTo>
                    <a:cubicBezTo>
                      <a:pt x="1402938" y="486264"/>
                      <a:pt x="1407404" y="486556"/>
                      <a:pt x="1411750" y="487514"/>
                    </a:cubicBezTo>
                    <a:cubicBezTo>
                      <a:pt x="1412543" y="482778"/>
                      <a:pt x="1414975" y="478471"/>
                      <a:pt x="1418620" y="47534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1969D4E5-0E31-470F-925F-E4FF9CAC5F99}"/>
                  </a:ext>
                </a:extLst>
              </p:cNvPr>
              <p:cNvSpPr/>
              <p:nvPr/>
            </p:nvSpPr>
            <p:spPr>
              <a:xfrm>
                <a:off x="9245792" y="3883546"/>
                <a:ext cx="9280" cy="5520"/>
              </a:xfrm>
              <a:custGeom>
                <a:avLst/>
                <a:gdLst>
                  <a:gd name="connsiteX0" fmla="*/ 7996 w 9280"/>
                  <a:gd name="connsiteY0" fmla="*/ 1341 h 5520"/>
                  <a:gd name="connsiteX1" fmla="*/ 5118 w 9280"/>
                  <a:gd name="connsiteY1" fmla="*/ 317 h 5520"/>
                  <a:gd name="connsiteX2" fmla="*/ 2275 w 9280"/>
                  <a:gd name="connsiteY2" fmla="*/ 17 h 5520"/>
                  <a:gd name="connsiteX3" fmla="*/ 155 w 9280"/>
                  <a:gd name="connsiteY3" fmla="*/ 1076 h 5520"/>
                  <a:gd name="connsiteX4" fmla="*/ 1109 w 9280"/>
                  <a:gd name="connsiteY4" fmla="*/ 4290 h 5520"/>
                  <a:gd name="connsiteX5" fmla="*/ 3069 w 9280"/>
                  <a:gd name="connsiteY5" fmla="*/ 5456 h 5520"/>
                  <a:gd name="connsiteX6" fmla="*/ 5400 w 9280"/>
                  <a:gd name="connsiteY6" fmla="*/ 5279 h 5520"/>
                  <a:gd name="connsiteX7" fmla="*/ 8790 w 9280"/>
                  <a:gd name="connsiteY7" fmla="*/ 3284 h 5520"/>
                  <a:gd name="connsiteX8" fmla="*/ 9268 w 9280"/>
                  <a:gd name="connsiteY8" fmla="*/ 2277 h 5520"/>
                  <a:gd name="connsiteX9" fmla="*/ 7996 w 9280"/>
                  <a:gd name="connsiteY9" fmla="*/ 1341 h 5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80" h="5520">
                    <a:moveTo>
                      <a:pt x="7996" y="1341"/>
                    </a:moveTo>
                    <a:cubicBezTo>
                      <a:pt x="7073" y="903"/>
                      <a:pt x="6109" y="560"/>
                      <a:pt x="5118" y="317"/>
                    </a:cubicBezTo>
                    <a:cubicBezTo>
                      <a:pt x="4193" y="59"/>
                      <a:pt x="3233" y="-43"/>
                      <a:pt x="2275" y="17"/>
                    </a:cubicBezTo>
                    <a:cubicBezTo>
                      <a:pt x="1438" y="5"/>
                      <a:pt x="648" y="400"/>
                      <a:pt x="155" y="1076"/>
                    </a:cubicBezTo>
                    <a:cubicBezTo>
                      <a:pt x="-374" y="2118"/>
                      <a:pt x="579" y="3460"/>
                      <a:pt x="1109" y="4290"/>
                    </a:cubicBezTo>
                    <a:cubicBezTo>
                      <a:pt x="1615" y="4885"/>
                      <a:pt x="2305" y="5295"/>
                      <a:pt x="3069" y="5456"/>
                    </a:cubicBezTo>
                    <a:cubicBezTo>
                      <a:pt x="3849" y="5583"/>
                      <a:pt x="4648" y="5522"/>
                      <a:pt x="5400" y="5279"/>
                    </a:cubicBezTo>
                    <a:cubicBezTo>
                      <a:pt x="6696" y="4949"/>
                      <a:pt x="7872" y="4257"/>
                      <a:pt x="8790" y="3284"/>
                    </a:cubicBezTo>
                    <a:cubicBezTo>
                      <a:pt x="8968" y="3072"/>
                      <a:pt x="9356" y="2595"/>
                      <a:pt x="9268" y="2277"/>
                    </a:cubicBezTo>
                    <a:cubicBezTo>
                      <a:pt x="9180" y="1959"/>
                      <a:pt x="8297" y="1500"/>
                      <a:pt x="7996" y="134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2B88CFCC-1F83-426D-B843-7A6A833A2435}"/>
                  </a:ext>
                </a:extLst>
              </p:cNvPr>
              <p:cNvSpPr/>
              <p:nvPr/>
            </p:nvSpPr>
            <p:spPr>
              <a:xfrm>
                <a:off x="8349881" y="3763411"/>
                <a:ext cx="251323" cy="541862"/>
              </a:xfrm>
              <a:custGeom>
                <a:avLst/>
                <a:gdLst>
                  <a:gd name="connsiteX0" fmla="*/ 185009 w 251323"/>
                  <a:gd name="connsiteY0" fmla="*/ 534640 h 541862"/>
                  <a:gd name="connsiteX1" fmla="*/ 190749 w 251323"/>
                  <a:gd name="connsiteY1" fmla="*/ 518092 h 541862"/>
                  <a:gd name="connsiteX2" fmla="*/ 202882 w 251323"/>
                  <a:gd name="connsiteY2" fmla="*/ 505500 h 541862"/>
                  <a:gd name="connsiteX3" fmla="*/ 209063 w 251323"/>
                  <a:gd name="connsiteY3" fmla="*/ 496017 h 541862"/>
                  <a:gd name="connsiteX4" fmla="*/ 207297 w 251323"/>
                  <a:gd name="connsiteY4" fmla="*/ 482771 h 541862"/>
                  <a:gd name="connsiteX5" fmla="*/ 203111 w 251323"/>
                  <a:gd name="connsiteY5" fmla="*/ 467760 h 541862"/>
                  <a:gd name="connsiteX6" fmla="*/ 198025 w 251323"/>
                  <a:gd name="connsiteY6" fmla="*/ 458259 h 541862"/>
                  <a:gd name="connsiteX7" fmla="*/ 197583 w 251323"/>
                  <a:gd name="connsiteY7" fmla="*/ 435300 h 541862"/>
                  <a:gd name="connsiteX8" fmla="*/ 186334 w 251323"/>
                  <a:gd name="connsiteY8" fmla="*/ 424492 h 541862"/>
                  <a:gd name="connsiteX9" fmla="*/ 175737 w 251323"/>
                  <a:gd name="connsiteY9" fmla="*/ 411247 h 541862"/>
                  <a:gd name="connsiteX10" fmla="*/ 171322 w 251323"/>
                  <a:gd name="connsiteY10" fmla="*/ 402858 h 541862"/>
                  <a:gd name="connsiteX11" fmla="*/ 172859 w 251323"/>
                  <a:gd name="connsiteY11" fmla="*/ 393357 h 541862"/>
                  <a:gd name="connsiteX12" fmla="*/ 181248 w 251323"/>
                  <a:gd name="connsiteY12" fmla="*/ 383202 h 541862"/>
                  <a:gd name="connsiteX13" fmla="*/ 181919 w 251323"/>
                  <a:gd name="connsiteY13" fmla="*/ 370187 h 541862"/>
                  <a:gd name="connsiteX14" fmla="*/ 188983 w 251323"/>
                  <a:gd name="connsiteY14" fmla="*/ 364659 h 541862"/>
                  <a:gd name="connsiteX15" fmla="*/ 184338 w 251323"/>
                  <a:gd name="connsiteY15" fmla="*/ 357825 h 541862"/>
                  <a:gd name="connsiteX16" fmla="*/ 176620 w 251323"/>
                  <a:gd name="connsiteY16" fmla="*/ 344579 h 541862"/>
                  <a:gd name="connsiteX17" fmla="*/ 168444 w 251323"/>
                  <a:gd name="connsiteY17" fmla="*/ 333100 h 541862"/>
                  <a:gd name="connsiteX18" fmla="*/ 155870 w 251323"/>
                  <a:gd name="connsiteY18" fmla="*/ 317647 h 541862"/>
                  <a:gd name="connsiteX19" fmla="*/ 152779 w 251323"/>
                  <a:gd name="connsiteY19" fmla="*/ 303961 h 541862"/>
                  <a:gd name="connsiteX20" fmla="*/ 151013 w 251323"/>
                  <a:gd name="connsiteY20" fmla="*/ 297108 h 541862"/>
                  <a:gd name="connsiteX21" fmla="*/ 158731 w 251323"/>
                  <a:gd name="connsiteY21" fmla="*/ 290486 h 541862"/>
                  <a:gd name="connsiteX22" fmla="*/ 164470 w 251323"/>
                  <a:gd name="connsiteY22" fmla="*/ 263995 h 541862"/>
                  <a:gd name="connsiteX23" fmla="*/ 177716 w 251323"/>
                  <a:gd name="connsiteY23" fmla="*/ 262671 h 541862"/>
                  <a:gd name="connsiteX24" fmla="*/ 191190 w 251323"/>
                  <a:gd name="connsiteY24" fmla="*/ 259139 h 541862"/>
                  <a:gd name="connsiteX25" fmla="*/ 201557 w 251323"/>
                  <a:gd name="connsiteY25" fmla="*/ 252075 h 541862"/>
                  <a:gd name="connsiteX26" fmla="*/ 212595 w 251323"/>
                  <a:gd name="connsiteY26" fmla="*/ 244798 h 541862"/>
                  <a:gd name="connsiteX27" fmla="*/ 214113 w 251323"/>
                  <a:gd name="connsiteY27" fmla="*/ 244798 h 541862"/>
                  <a:gd name="connsiteX28" fmla="*/ 214890 w 251323"/>
                  <a:gd name="connsiteY28" fmla="*/ 244798 h 541862"/>
                  <a:gd name="connsiteX29" fmla="*/ 215438 w 251323"/>
                  <a:gd name="connsiteY29" fmla="*/ 244798 h 541862"/>
                  <a:gd name="connsiteX30" fmla="*/ 221142 w 251323"/>
                  <a:gd name="connsiteY30" fmla="*/ 244428 h 541862"/>
                  <a:gd name="connsiteX31" fmla="*/ 221142 w 251323"/>
                  <a:gd name="connsiteY31" fmla="*/ 244428 h 541862"/>
                  <a:gd name="connsiteX32" fmla="*/ 222148 w 251323"/>
                  <a:gd name="connsiteY32" fmla="*/ 244163 h 541862"/>
                  <a:gd name="connsiteX33" fmla="*/ 222237 w 251323"/>
                  <a:gd name="connsiteY33" fmla="*/ 244163 h 541862"/>
                  <a:gd name="connsiteX34" fmla="*/ 223191 w 251323"/>
                  <a:gd name="connsiteY34" fmla="*/ 243757 h 541862"/>
                  <a:gd name="connsiteX35" fmla="*/ 223614 w 251323"/>
                  <a:gd name="connsiteY35" fmla="*/ 243509 h 541862"/>
                  <a:gd name="connsiteX36" fmla="*/ 223826 w 251323"/>
                  <a:gd name="connsiteY36" fmla="*/ 243368 h 541862"/>
                  <a:gd name="connsiteX37" fmla="*/ 224180 w 251323"/>
                  <a:gd name="connsiteY37" fmla="*/ 243085 h 541862"/>
                  <a:gd name="connsiteX38" fmla="*/ 224409 w 251323"/>
                  <a:gd name="connsiteY38" fmla="*/ 242856 h 541862"/>
                  <a:gd name="connsiteX39" fmla="*/ 224709 w 251323"/>
                  <a:gd name="connsiteY39" fmla="*/ 242556 h 541862"/>
                  <a:gd name="connsiteX40" fmla="*/ 225134 w 251323"/>
                  <a:gd name="connsiteY40" fmla="*/ 241973 h 541862"/>
                  <a:gd name="connsiteX41" fmla="*/ 225292 w 251323"/>
                  <a:gd name="connsiteY41" fmla="*/ 241673 h 541862"/>
                  <a:gd name="connsiteX42" fmla="*/ 225557 w 251323"/>
                  <a:gd name="connsiteY42" fmla="*/ 241178 h 541862"/>
                  <a:gd name="connsiteX43" fmla="*/ 225699 w 251323"/>
                  <a:gd name="connsiteY43" fmla="*/ 240825 h 541862"/>
                  <a:gd name="connsiteX44" fmla="*/ 225893 w 251323"/>
                  <a:gd name="connsiteY44" fmla="*/ 240189 h 541862"/>
                  <a:gd name="connsiteX45" fmla="*/ 225999 w 251323"/>
                  <a:gd name="connsiteY45" fmla="*/ 239854 h 541862"/>
                  <a:gd name="connsiteX46" fmla="*/ 226228 w 251323"/>
                  <a:gd name="connsiteY46" fmla="*/ 238759 h 541862"/>
                  <a:gd name="connsiteX47" fmla="*/ 231526 w 251323"/>
                  <a:gd name="connsiteY47" fmla="*/ 230582 h 541862"/>
                  <a:gd name="connsiteX48" fmla="*/ 240356 w 251323"/>
                  <a:gd name="connsiteY48" fmla="*/ 222864 h 541862"/>
                  <a:gd name="connsiteX49" fmla="*/ 245213 w 251323"/>
                  <a:gd name="connsiteY49" fmla="*/ 214688 h 541862"/>
                  <a:gd name="connsiteX50" fmla="*/ 251323 w 251323"/>
                  <a:gd name="connsiteY50" fmla="*/ 202078 h 541862"/>
                  <a:gd name="connsiteX51" fmla="*/ 250952 w 251323"/>
                  <a:gd name="connsiteY51" fmla="*/ 202078 h 541862"/>
                  <a:gd name="connsiteX52" fmla="*/ 245443 w 251323"/>
                  <a:gd name="connsiteY52" fmla="*/ 206493 h 541862"/>
                  <a:gd name="connsiteX53" fmla="*/ 240145 w 251323"/>
                  <a:gd name="connsiteY53" fmla="*/ 210467 h 541862"/>
                  <a:gd name="connsiteX54" fmla="*/ 227783 w 251323"/>
                  <a:gd name="connsiteY54" fmla="*/ 212003 h 541862"/>
                  <a:gd name="connsiteX55" fmla="*/ 222043 w 251323"/>
                  <a:gd name="connsiteY55" fmla="*/ 204727 h 541862"/>
                  <a:gd name="connsiteX56" fmla="*/ 217628 w 251323"/>
                  <a:gd name="connsiteY56" fmla="*/ 196109 h 541862"/>
                  <a:gd name="connsiteX57" fmla="*/ 203500 w 251323"/>
                  <a:gd name="connsiteY57" fmla="*/ 193690 h 541862"/>
                  <a:gd name="connsiteX58" fmla="*/ 197760 w 251323"/>
                  <a:gd name="connsiteY58" fmla="*/ 190369 h 541862"/>
                  <a:gd name="connsiteX59" fmla="*/ 200179 w 251323"/>
                  <a:gd name="connsiteY59" fmla="*/ 184418 h 541862"/>
                  <a:gd name="connsiteX60" fmla="*/ 202387 w 251323"/>
                  <a:gd name="connsiteY60" fmla="*/ 177354 h 541862"/>
                  <a:gd name="connsiteX61" fmla="*/ 207243 w 251323"/>
                  <a:gd name="connsiteY61" fmla="*/ 168524 h 541862"/>
                  <a:gd name="connsiteX62" fmla="*/ 196205 w 251323"/>
                  <a:gd name="connsiteY62" fmla="*/ 164550 h 541862"/>
                  <a:gd name="connsiteX63" fmla="*/ 190696 w 251323"/>
                  <a:gd name="connsiteY63" fmla="*/ 157927 h 541862"/>
                  <a:gd name="connsiteX64" fmla="*/ 187606 w 251323"/>
                  <a:gd name="connsiteY64" fmla="*/ 149751 h 541862"/>
                  <a:gd name="connsiteX65" fmla="*/ 186723 w 251323"/>
                  <a:gd name="connsiteY65" fmla="*/ 140709 h 541862"/>
                  <a:gd name="connsiteX66" fmla="*/ 186934 w 251323"/>
                  <a:gd name="connsiteY66" fmla="*/ 131437 h 541862"/>
                  <a:gd name="connsiteX67" fmla="*/ 175685 w 251323"/>
                  <a:gd name="connsiteY67" fmla="*/ 132532 h 541862"/>
                  <a:gd name="connsiteX68" fmla="*/ 168621 w 251323"/>
                  <a:gd name="connsiteY68" fmla="*/ 134298 h 541862"/>
                  <a:gd name="connsiteX69" fmla="*/ 161557 w 251323"/>
                  <a:gd name="connsiteY69" fmla="*/ 137618 h 541862"/>
                  <a:gd name="connsiteX70" fmla="*/ 155375 w 251323"/>
                  <a:gd name="connsiteY70" fmla="*/ 139384 h 541862"/>
                  <a:gd name="connsiteX71" fmla="*/ 155587 w 251323"/>
                  <a:gd name="connsiteY71" fmla="*/ 127463 h 541862"/>
                  <a:gd name="connsiteX72" fmla="*/ 153379 w 251323"/>
                  <a:gd name="connsiteY72" fmla="*/ 120399 h 541862"/>
                  <a:gd name="connsiteX73" fmla="*/ 153821 w 251323"/>
                  <a:gd name="connsiteY73" fmla="*/ 114430 h 541862"/>
                  <a:gd name="connsiteX74" fmla="*/ 158025 w 251323"/>
                  <a:gd name="connsiteY74" fmla="*/ 105388 h 541862"/>
                  <a:gd name="connsiteX75" fmla="*/ 167066 w 251323"/>
                  <a:gd name="connsiteY75" fmla="*/ 95445 h 541862"/>
                  <a:gd name="connsiteX76" fmla="*/ 175685 w 251323"/>
                  <a:gd name="connsiteY76" fmla="*/ 87940 h 541862"/>
                  <a:gd name="connsiteX77" fmla="*/ 182749 w 251323"/>
                  <a:gd name="connsiteY77" fmla="*/ 78898 h 541862"/>
                  <a:gd name="connsiteX78" fmla="*/ 183632 w 251323"/>
                  <a:gd name="connsiteY78" fmla="*/ 63445 h 541862"/>
                  <a:gd name="connsiteX79" fmla="*/ 186281 w 251323"/>
                  <a:gd name="connsiteY79" fmla="*/ 55268 h 541862"/>
                  <a:gd name="connsiteX80" fmla="*/ 184727 w 251323"/>
                  <a:gd name="connsiteY80" fmla="*/ 45784 h 541862"/>
                  <a:gd name="connsiteX81" fmla="*/ 184956 w 251323"/>
                  <a:gd name="connsiteY81" fmla="*/ 33634 h 541862"/>
                  <a:gd name="connsiteX82" fmla="*/ 174130 w 251323"/>
                  <a:gd name="connsiteY82" fmla="*/ 28336 h 541862"/>
                  <a:gd name="connsiteX83" fmla="*/ 169062 w 251323"/>
                  <a:gd name="connsiteY83" fmla="*/ 19506 h 541862"/>
                  <a:gd name="connsiteX84" fmla="*/ 165530 w 251323"/>
                  <a:gd name="connsiteY84" fmla="*/ 9351 h 541862"/>
                  <a:gd name="connsiteX85" fmla="*/ 158908 w 251323"/>
                  <a:gd name="connsiteY85" fmla="*/ 2729 h 541862"/>
                  <a:gd name="connsiteX86" fmla="*/ 150077 w 251323"/>
                  <a:gd name="connsiteY86" fmla="*/ 2517 h 541862"/>
                  <a:gd name="connsiteX87" fmla="*/ 145592 w 251323"/>
                  <a:gd name="connsiteY87" fmla="*/ 6861 h 541862"/>
                  <a:gd name="connsiteX88" fmla="*/ 145432 w 251323"/>
                  <a:gd name="connsiteY88" fmla="*/ 13325 h 541862"/>
                  <a:gd name="connsiteX89" fmla="*/ 139251 w 251323"/>
                  <a:gd name="connsiteY89" fmla="*/ 20618 h 541862"/>
                  <a:gd name="connsiteX90" fmla="*/ 132859 w 251323"/>
                  <a:gd name="connsiteY90" fmla="*/ 30544 h 541862"/>
                  <a:gd name="connsiteX91" fmla="*/ 137715 w 251323"/>
                  <a:gd name="connsiteY91" fmla="*/ 39162 h 541862"/>
                  <a:gd name="connsiteX92" fmla="*/ 131534 w 251323"/>
                  <a:gd name="connsiteY92" fmla="*/ 40486 h 541862"/>
                  <a:gd name="connsiteX93" fmla="*/ 119825 w 251323"/>
                  <a:gd name="connsiteY93" fmla="*/ 37608 h 541862"/>
                  <a:gd name="connsiteX94" fmla="*/ 105044 w 251323"/>
                  <a:gd name="connsiteY94" fmla="*/ 44230 h 541862"/>
                  <a:gd name="connsiteX95" fmla="*/ 91568 w 251323"/>
                  <a:gd name="connsiteY95" fmla="*/ 55939 h 541862"/>
                  <a:gd name="connsiteX96" fmla="*/ 82527 w 251323"/>
                  <a:gd name="connsiteY96" fmla="*/ 67860 h 541862"/>
                  <a:gd name="connsiteX97" fmla="*/ 84734 w 251323"/>
                  <a:gd name="connsiteY97" fmla="*/ 75136 h 541862"/>
                  <a:gd name="connsiteX98" fmla="*/ 82296 w 251323"/>
                  <a:gd name="connsiteY98" fmla="*/ 83525 h 541862"/>
                  <a:gd name="connsiteX99" fmla="*/ 75232 w 251323"/>
                  <a:gd name="connsiteY99" fmla="*/ 91260 h 541862"/>
                  <a:gd name="connsiteX100" fmla="*/ 70164 w 251323"/>
                  <a:gd name="connsiteY100" fmla="*/ 95675 h 541862"/>
                  <a:gd name="connsiteX101" fmla="*/ 67727 w 251323"/>
                  <a:gd name="connsiteY101" fmla="*/ 100302 h 541862"/>
                  <a:gd name="connsiteX102" fmla="*/ 72142 w 251323"/>
                  <a:gd name="connsiteY102" fmla="*/ 104505 h 541862"/>
                  <a:gd name="connsiteX103" fmla="*/ 70606 w 251323"/>
                  <a:gd name="connsiteY103" fmla="*/ 111340 h 541862"/>
                  <a:gd name="connsiteX104" fmla="*/ 66632 w 251323"/>
                  <a:gd name="connsiteY104" fmla="*/ 119728 h 541862"/>
                  <a:gd name="connsiteX105" fmla="*/ 61104 w 251323"/>
                  <a:gd name="connsiteY105" fmla="*/ 127463 h 541862"/>
                  <a:gd name="connsiteX106" fmla="*/ 57361 w 251323"/>
                  <a:gd name="connsiteY106" fmla="*/ 138943 h 541862"/>
                  <a:gd name="connsiteX107" fmla="*/ 53598 w 251323"/>
                  <a:gd name="connsiteY107" fmla="*/ 142916 h 541862"/>
                  <a:gd name="connsiteX108" fmla="*/ 46323 w 251323"/>
                  <a:gd name="connsiteY108" fmla="*/ 137830 h 541862"/>
                  <a:gd name="connsiteX109" fmla="*/ 36821 w 251323"/>
                  <a:gd name="connsiteY109" fmla="*/ 134739 h 541862"/>
                  <a:gd name="connsiteX110" fmla="*/ 35727 w 251323"/>
                  <a:gd name="connsiteY110" fmla="*/ 140038 h 541862"/>
                  <a:gd name="connsiteX111" fmla="*/ 36168 w 251323"/>
                  <a:gd name="connsiteY111" fmla="*/ 145777 h 541862"/>
                  <a:gd name="connsiteX112" fmla="*/ 34402 w 251323"/>
                  <a:gd name="connsiteY112" fmla="*/ 159905 h 541862"/>
                  <a:gd name="connsiteX113" fmla="*/ 28663 w 251323"/>
                  <a:gd name="connsiteY113" fmla="*/ 167641 h 541862"/>
                  <a:gd name="connsiteX114" fmla="*/ 26014 w 251323"/>
                  <a:gd name="connsiteY114" fmla="*/ 178449 h 541862"/>
                  <a:gd name="connsiteX115" fmla="*/ 28663 w 251323"/>
                  <a:gd name="connsiteY115" fmla="*/ 182210 h 541862"/>
                  <a:gd name="connsiteX116" fmla="*/ 31523 w 251323"/>
                  <a:gd name="connsiteY116" fmla="*/ 188392 h 541862"/>
                  <a:gd name="connsiteX117" fmla="*/ 26225 w 251323"/>
                  <a:gd name="connsiteY117" fmla="*/ 194131 h 541862"/>
                  <a:gd name="connsiteX118" fmla="*/ 18508 w 251323"/>
                  <a:gd name="connsiteY118" fmla="*/ 195014 h 541862"/>
                  <a:gd name="connsiteX119" fmla="*/ 13457 w 251323"/>
                  <a:gd name="connsiteY119" fmla="*/ 194008 h 541862"/>
                  <a:gd name="connsiteX120" fmla="*/ 13457 w 251323"/>
                  <a:gd name="connsiteY120" fmla="*/ 194007 h 541862"/>
                  <a:gd name="connsiteX121" fmla="*/ 13563 w 251323"/>
                  <a:gd name="connsiteY121" fmla="*/ 195120 h 541862"/>
                  <a:gd name="connsiteX122" fmla="*/ 13563 w 251323"/>
                  <a:gd name="connsiteY122" fmla="*/ 195120 h 541862"/>
                  <a:gd name="connsiteX123" fmla="*/ 13121 w 251323"/>
                  <a:gd name="connsiteY123" fmla="*/ 199464 h 541862"/>
                  <a:gd name="connsiteX124" fmla="*/ 13121 w 251323"/>
                  <a:gd name="connsiteY124" fmla="*/ 199606 h 541862"/>
                  <a:gd name="connsiteX125" fmla="*/ 12998 w 251323"/>
                  <a:gd name="connsiteY125" fmla="*/ 200506 h 541862"/>
                  <a:gd name="connsiteX126" fmla="*/ 12998 w 251323"/>
                  <a:gd name="connsiteY126" fmla="*/ 201336 h 541862"/>
                  <a:gd name="connsiteX127" fmla="*/ 12998 w 251323"/>
                  <a:gd name="connsiteY127" fmla="*/ 201584 h 541862"/>
                  <a:gd name="connsiteX128" fmla="*/ 12998 w 251323"/>
                  <a:gd name="connsiteY128" fmla="*/ 202449 h 541862"/>
                  <a:gd name="connsiteX129" fmla="*/ 12998 w 251323"/>
                  <a:gd name="connsiteY129" fmla="*/ 202608 h 541862"/>
                  <a:gd name="connsiteX130" fmla="*/ 13139 w 251323"/>
                  <a:gd name="connsiteY130" fmla="*/ 203314 h 541862"/>
                  <a:gd name="connsiteX131" fmla="*/ 14022 w 251323"/>
                  <a:gd name="connsiteY131" fmla="*/ 209778 h 541862"/>
                  <a:gd name="connsiteX132" fmla="*/ 15205 w 251323"/>
                  <a:gd name="connsiteY132" fmla="*/ 216842 h 541862"/>
                  <a:gd name="connsiteX133" fmla="*/ 5192 w 251323"/>
                  <a:gd name="connsiteY133" fmla="*/ 216259 h 541862"/>
                  <a:gd name="connsiteX134" fmla="*/ 0 w 251323"/>
                  <a:gd name="connsiteY134" fmla="*/ 225990 h 541862"/>
                  <a:gd name="connsiteX135" fmla="*/ 24530 w 251323"/>
                  <a:gd name="connsiteY135" fmla="*/ 253664 h 541862"/>
                  <a:gd name="connsiteX136" fmla="*/ 31488 w 251323"/>
                  <a:gd name="connsiteY136" fmla="*/ 255571 h 541862"/>
                  <a:gd name="connsiteX137" fmla="*/ 42896 w 251323"/>
                  <a:gd name="connsiteY137" fmla="*/ 263148 h 541862"/>
                  <a:gd name="connsiteX138" fmla="*/ 40990 w 251323"/>
                  <a:gd name="connsiteY138" fmla="*/ 273285 h 541862"/>
                  <a:gd name="connsiteX139" fmla="*/ 42896 w 251323"/>
                  <a:gd name="connsiteY139" fmla="*/ 280243 h 541862"/>
                  <a:gd name="connsiteX140" fmla="*/ 40353 w 251323"/>
                  <a:gd name="connsiteY140" fmla="*/ 289726 h 541862"/>
                  <a:gd name="connsiteX141" fmla="*/ 52380 w 251323"/>
                  <a:gd name="connsiteY141" fmla="*/ 285947 h 541862"/>
                  <a:gd name="connsiteX142" fmla="*/ 58702 w 251323"/>
                  <a:gd name="connsiteY142" fmla="*/ 304932 h 541862"/>
                  <a:gd name="connsiteX143" fmla="*/ 65025 w 251323"/>
                  <a:gd name="connsiteY143" fmla="*/ 318213 h 541862"/>
                  <a:gd name="connsiteX144" fmla="*/ 65679 w 251323"/>
                  <a:gd name="connsiteY144" fmla="*/ 337197 h 541862"/>
                  <a:gd name="connsiteX145" fmla="*/ 59974 w 251323"/>
                  <a:gd name="connsiteY145" fmla="*/ 352385 h 541862"/>
                  <a:gd name="connsiteX146" fmla="*/ 58702 w 251323"/>
                  <a:gd name="connsiteY146" fmla="*/ 370046 h 541862"/>
                  <a:gd name="connsiteX147" fmla="*/ 67533 w 251323"/>
                  <a:gd name="connsiteY147" fmla="*/ 374461 h 541862"/>
                  <a:gd name="connsiteX148" fmla="*/ 73855 w 251323"/>
                  <a:gd name="connsiteY148" fmla="*/ 376368 h 541862"/>
                  <a:gd name="connsiteX149" fmla="*/ 82085 w 251323"/>
                  <a:gd name="connsiteY149" fmla="*/ 378258 h 541862"/>
                  <a:gd name="connsiteX150" fmla="*/ 91568 w 251323"/>
                  <a:gd name="connsiteY150" fmla="*/ 378893 h 541862"/>
                  <a:gd name="connsiteX151" fmla="*/ 105502 w 251323"/>
                  <a:gd name="connsiteY151" fmla="*/ 366867 h 541862"/>
                  <a:gd name="connsiteX152" fmla="*/ 122598 w 251323"/>
                  <a:gd name="connsiteY152" fmla="*/ 358655 h 541862"/>
                  <a:gd name="connsiteX153" fmla="*/ 129538 w 251323"/>
                  <a:gd name="connsiteY153" fmla="*/ 352315 h 541862"/>
                  <a:gd name="connsiteX154" fmla="*/ 135242 w 251323"/>
                  <a:gd name="connsiteY154" fmla="*/ 338398 h 541862"/>
                  <a:gd name="connsiteX155" fmla="*/ 144072 w 251323"/>
                  <a:gd name="connsiteY155" fmla="*/ 345992 h 541862"/>
                  <a:gd name="connsiteX156" fmla="*/ 147233 w 251323"/>
                  <a:gd name="connsiteY156" fmla="*/ 356112 h 541862"/>
                  <a:gd name="connsiteX157" fmla="*/ 152920 w 251323"/>
                  <a:gd name="connsiteY157" fmla="*/ 367502 h 541862"/>
                  <a:gd name="connsiteX158" fmla="*/ 156735 w 251323"/>
                  <a:gd name="connsiteY158" fmla="*/ 387123 h 541862"/>
                  <a:gd name="connsiteX159" fmla="*/ 159260 w 251323"/>
                  <a:gd name="connsiteY159" fmla="*/ 405472 h 541862"/>
                  <a:gd name="connsiteX160" fmla="*/ 164947 w 251323"/>
                  <a:gd name="connsiteY160" fmla="*/ 426364 h 541862"/>
                  <a:gd name="connsiteX161" fmla="*/ 175067 w 251323"/>
                  <a:gd name="connsiteY161" fmla="*/ 442806 h 541862"/>
                  <a:gd name="connsiteX162" fmla="*/ 178863 w 251323"/>
                  <a:gd name="connsiteY162" fmla="*/ 457994 h 541862"/>
                  <a:gd name="connsiteX163" fmla="*/ 183296 w 251323"/>
                  <a:gd name="connsiteY163" fmla="*/ 475654 h 541862"/>
                  <a:gd name="connsiteX164" fmla="*/ 177610 w 251323"/>
                  <a:gd name="connsiteY164" fmla="*/ 481977 h 541862"/>
                  <a:gd name="connsiteX165" fmla="*/ 178245 w 251323"/>
                  <a:gd name="connsiteY165" fmla="*/ 490206 h 541862"/>
                  <a:gd name="connsiteX166" fmla="*/ 170651 w 251323"/>
                  <a:gd name="connsiteY166" fmla="*/ 492096 h 541862"/>
                  <a:gd name="connsiteX167" fmla="*/ 173176 w 251323"/>
                  <a:gd name="connsiteY167" fmla="*/ 499690 h 541862"/>
                  <a:gd name="connsiteX168" fmla="*/ 182007 w 251323"/>
                  <a:gd name="connsiteY168" fmla="*/ 500962 h 541862"/>
                  <a:gd name="connsiteX169" fmla="*/ 180100 w 251323"/>
                  <a:gd name="connsiteY169" fmla="*/ 514260 h 541862"/>
                  <a:gd name="connsiteX170" fmla="*/ 179482 w 251323"/>
                  <a:gd name="connsiteY170" fmla="*/ 540203 h 541862"/>
                  <a:gd name="connsiteX171" fmla="*/ 179482 w 251323"/>
                  <a:gd name="connsiteY171" fmla="*/ 541863 h 541862"/>
                  <a:gd name="connsiteX172" fmla="*/ 185009 w 251323"/>
                  <a:gd name="connsiteY172" fmla="*/ 534640 h 541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</a:cxnLst>
                <a:rect l="l" t="t" r="r" b="b"/>
                <a:pathLst>
                  <a:path w="251323" h="541862">
                    <a:moveTo>
                      <a:pt x="185009" y="534640"/>
                    </a:moveTo>
                    <a:cubicBezTo>
                      <a:pt x="185009" y="527805"/>
                      <a:pt x="185892" y="521624"/>
                      <a:pt x="190749" y="518092"/>
                    </a:cubicBezTo>
                    <a:cubicBezTo>
                      <a:pt x="195605" y="514560"/>
                      <a:pt x="200462" y="511911"/>
                      <a:pt x="202882" y="505500"/>
                    </a:cubicBezTo>
                    <a:cubicBezTo>
                      <a:pt x="205301" y="499089"/>
                      <a:pt x="209504" y="502851"/>
                      <a:pt x="209063" y="496017"/>
                    </a:cubicBezTo>
                    <a:cubicBezTo>
                      <a:pt x="208621" y="489182"/>
                      <a:pt x="210387" y="484979"/>
                      <a:pt x="207297" y="482771"/>
                    </a:cubicBezTo>
                    <a:cubicBezTo>
                      <a:pt x="204206" y="480564"/>
                      <a:pt x="207738" y="470179"/>
                      <a:pt x="203111" y="467760"/>
                    </a:cubicBezTo>
                    <a:cubicBezTo>
                      <a:pt x="198484" y="465341"/>
                      <a:pt x="196700" y="465323"/>
                      <a:pt x="198025" y="458259"/>
                    </a:cubicBezTo>
                    <a:cubicBezTo>
                      <a:pt x="199349" y="451195"/>
                      <a:pt x="200233" y="439062"/>
                      <a:pt x="197583" y="435300"/>
                    </a:cubicBezTo>
                    <a:cubicBezTo>
                      <a:pt x="194345" y="431201"/>
                      <a:pt x="190559" y="427565"/>
                      <a:pt x="186334" y="424492"/>
                    </a:cubicBezTo>
                    <a:cubicBezTo>
                      <a:pt x="182086" y="420701"/>
                      <a:pt x="178504" y="416224"/>
                      <a:pt x="175737" y="411247"/>
                    </a:cubicBezTo>
                    <a:cubicBezTo>
                      <a:pt x="174413" y="408156"/>
                      <a:pt x="173301" y="404395"/>
                      <a:pt x="171322" y="402858"/>
                    </a:cubicBezTo>
                    <a:cubicBezTo>
                      <a:pt x="169344" y="401322"/>
                      <a:pt x="167561" y="394240"/>
                      <a:pt x="172859" y="393357"/>
                    </a:cubicBezTo>
                    <a:cubicBezTo>
                      <a:pt x="178157" y="392474"/>
                      <a:pt x="181477" y="389613"/>
                      <a:pt x="181248" y="383202"/>
                    </a:cubicBezTo>
                    <a:cubicBezTo>
                      <a:pt x="181018" y="376792"/>
                      <a:pt x="177945" y="371953"/>
                      <a:pt x="181919" y="370187"/>
                    </a:cubicBezTo>
                    <a:cubicBezTo>
                      <a:pt x="185892" y="368421"/>
                      <a:pt x="188983" y="369304"/>
                      <a:pt x="188983" y="364659"/>
                    </a:cubicBezTo>
                    <a:cubicBezTo>
                      <a:pt x="188983" y="360014"/>
                      <a:pt x="187429" y="360685"/>
                      <a:pt x="184338" y="357825"/>
                    </a:cubicBezTo>
                    <a:cubicBezTo>
                      <a:pt x="180861" y="354003"/>
                      <a:pt x="178231" y="349489"/>
                      <a:pt x="176620" y="344579"/>
                    </a:cubicBezTo>
                    <a:cubicBezTo>
                      <a:pt x="175508" y="340818"/>
                      <a:pt x="174184" y="337727"/>
                      <a:pt x="168444" y="333100"/>
                    </a:cubicBezTo>
                    <a:cubicBezTo>
                      <a:pt x="162704" y="328473"/>
                      <a:pt x="155870" y="322945"/>
                      <a:pt x="155870" y="317647"/>
                    </a:cubicBezTo>
                    <a:cubicBezTo>
                      <a:pt x="155870" y="312349"/>
                      <a:pt x="155870" y="305938"/>
                      <a:pt x="152779" y="303961"/>
                    </a:cubicBezTo>
                    <a:cubicBezTo>
                      <a:pt x="149688" y="301983"/>
                      <a:pt x="146598" y="297991"/>
                      <a:pt x="151013" y="297108"/>
                    </a:cubicBezTo>
                    <a:cubicBezTo>
                      <a:pt x="155428" y="296225"/>
                      <a:pt x="158731" y="297991"/>
                      <a:pt x="158731" y="290486"/>
                    </a:cubicBezTo>
                    <a:cubicBezTo>
                      <a:pt x="158731" y="282980"/>
                      <a:pt x="158731" y="266874"/>
                      <a:pt x="164470" y="263995"/>
                    </a:cubicBezTo>
                    <a:cubicBezTo>
                      <a:pt x="170210" y="261117"/>
                      <a:pt x="171534" y="260905"/>
                      <a:pt x="177716" y="262671"/>
                    </a:cubicBezTo>
                    <a:cubicBezTo>
                      <a:pt x="183897" y="264437"/>
                      <a:pt x="187658" y="263995"/>
                      <a:pt x="191190" y="259139"/>
                    </a:cubicBezTo>
                    <a:cubicBezTo>
                      <a:pt x="194722" y="254282"/>
                      <a:pt x="197813" y="252516"/>
                      <a:pt x="201557" y="252075"/>
                    </a:cubicBezTo>
                    <a:cubicBezTo>
                      <a:pt x="205301" y="251633"/>
                      <a:pt x="205318" y="245240"/>
                      <a:pt x="212595" y="244798"/>
                    </a:cubicBezTo>
                    <a:lnTo>
                      <a:pt x="214113" y="244798"/>
                    </a:lnTo>
                    <a:lnTo>
                      <a:pt x="214890" y="244798"/>
                    </a:lnTo>
                    <a:lnTo>
                      <a:pt x="215438" y="244798"/>
                    </a:lnTo>
                    <a:cubicBezTo>
                      <a:pt x="217346" y="244834"/>
                      <a:pt x="219254" y="244710"/>
                      <a:pt x="221142" y="244428"/>
                    </a:cubicBezTo>
                    <a:lnTo>
                      <a:pt x="221142" y="244428"/>
                    </a:lnTo>
                    <a:cubicBezTo>
                      <a:pt x="221483" y="244360"/>
                      <a:pt x="221819" y="244272"/>
                      <a:pt x="222148" y="244163"/>
                    </a:cubicBezTo>
                    <a:lnTo>
                      <a:pt x="222237" y="244163"/>
                    </a:lnTo>
                    <a:cubicBezTo>
                      <a:pt x="222564" y="244049"/>
                      <a:pt x="222882" y="243913"/>
                      <a:pt x="223191" y="243757"/>
                    </a:cubicBezTo>
                    <a:lnTo>
                      <a:pt x="223614" y="243509"/>
                    </a:lnTo>
                    <a:lnTo>
                      <a:pt x="223826" y="243368"/>
                    </a:lnTo>
                    <a:cubicBezTo>
                      <a:pt x="223951" y="243284"/>
                      <a:pt x="224070" y="243189"/>
                      <a:pt x="224180" y="243085"/>
                    </a:cubicBezTo>
                    <a:cubicBezTo>
                      <a:pt x="224265" y="243018"/>
                      <a:pt x="224342" y="242941"/>
                      <a:pt x="224409" y="242856"/>
                    </a:cubicBezTo>
                    <a:cubicBezTo>
                      <a:pt x="224518" y="242765"/>
                      <a:pt x="224619" y="242664"/>
                      <a:pt x="224709" y="242556"/>
                    </a:cubicBezTo>
                    <a:cubicBezTo>
                      <a:pt x="224865" y="242372"/>
                      <a:pt x="225006" y="242177"/>
                      <a:pt x="225134" y="241973"/>
                    </a:cubicBezTo>
                    <a:cubicBezTo>
                      <a:pt x="225134" y="241867"/>
                      <a:pt x="225239" y="241761"/>
                      <a:pt x="225292" y="241673"/>
                    </a:cubicBezTo>
                    <a:lnTo>
                      <a:pt x="225557" y="241178"/>
                    </a:lnTo>
                    <a:cubicBezTo>
                      <a:pt x="225597" y="241058"/>
                      <a:pt x="225643" y="240940"/>
                      <a:pt x="225699" y="240825"/>
                    </a:cubicBezTo>
                    <a:cubicBezTo>
                      <a:pt x="225776" y="240617"/>
                      <a:pt x="225841" y="240405"/>
                      <a:pt x="225893" y="240189"/>
                    </a:cubicBezTo>
                    <a:lnTo>
                      <a:pt x="225999" y="239854"/>
                    </a:lnTo>
                    <a:cubicBezTo>
                      <a:pt x="226097" y="239494"/>
                      <a:pt x="226174" y="239128"/>
                      <a:pt x="226228" y="238759"/>
                    </a:cubicBezTo>
                    <a:cubicBezTo>
                      <a:pt x="227341" y="231695"/>
                      <a:pt x="227341" y="232790"/>
                      <a:pt x="231526" y="230582"/>
                    </a:cubicBezTo>
                    <a:cubicBezTo>
                      <a:pt x="235712" y="228374"/>
                      <a:pt x="239032" y="227491"/>
                      <a:pt x="240356" y="222864"/>
                    </a:cubicBezTo>
                    <a:cubicBezTo>
                      <a:pt x="241681" y="218237"/>
                      <a:pt x="242122" y="217337"/>
                      <a:pt x="245213" y="214688"/>
                    </a:cubicBezTo>
                    <a:cubicBezTo>
                      <a:pt x="247720" y="212533"/>
                      <a:pt x="249805" y="207465"/>
                      <a:pt x="251323" y="202078"/>
                    </a:cubicBezTo>
                    <a:cubicBezTo>
                      <a:pt x="251201" y="202052"/>
                      <a:pt x="251075" y="202052"/>
                      <a:pt x="250952" y="202078"/>
                    </a:cubicBezTo>
                    <a:cubicBezTo>
                      <a:pt x="248975" y="202732"/>
                      <a:pt x="247651" y="204056"/>
                      <a:pt x="245443" y="206493"/>
                    </a:cubicBezTo>
                    <a:cubicBezTo>
                      <a:pt x="243236" y="208930"/>
                      <a:pt x="241470" y="207818"/>
                      <a:pt x="240145" y="210467"/>
                    </a:cubicBezTo>
                    <a:cubicBezTo>
                      <a:pt x="238820" y="213116"/>
                      <a:pt x="233081" y="212003"/>
                      <a:pt x="227783" y="212003"/>
                    </a:cubicBezTo>
                    <a:cubicBezTo>
                      <a:pt x="222485" y="212003"/>
                      <a:pt x="223809" y="208471"/>
                      <a:pt x="222043" y="204727"/>
                    </a:cubicBezTo>
                    <a:cubicBezTo>
                      <a:pt x="220277" y="200983"/>
                      <a:pt x="219164" y="199429"/>
                      <a:pt x="217628" y="196109"/>
                    </a:cubicBezTo>
                    <a:cubicBezTo>
                      <a:pt x="216091" y="192789"/>
                      <a:pt x="207243" y="193460"/>
                      <a:pt x="203500" y="193690"/>
                    </a:cubicBezTo>
                    <a:cubicBezTo>
                      <a:pt x="199756" y="193919"/>
                      <a:pt x="200409" y="191694"/>
                      <a:pt x="197760" y="190369"/>
                    </a:cubicBezTo>
                    <a:cubicBezTo>
                      <a:pt x="195111" y="189045"/>
                      <a:pt x="198413" y="185301"/>
                      <a:pt x="200179" y="184418"/>
                    </a:cubicBezTo>
                    <a:cubicBezTo>
                      <a:pt x="201945" y="183535"/>
                      <a:pt x="203270" y="180886"/>
                      <a:pt x="202387" y="177354"/>
                    </a:cubicBezTo>
                    <a:cubicBezTo>
                      <a:pt x="201504" y="173822"/>
                      <a:pt x="205919" y="174034"/>
                      <a:pt x="207243" y="168524"/>
                    </a:cubicBezTo>
                    <a:cubicBezTo>
                      <a:pt x="208568" y="163014"/>
                      <a:pt x="200409" y="164762"/>
                      <a:pt x="196205" y="164550"/>
                    </a:cubicBezTo>
                    <a:cubicBezTo>
                      <a:pt x="192003" y="164338"/>
                      <a:pt x="191349" y="162554"/>
                      <a:pt x="190696" y="157927"/>
                    </a:cubicBezTo>
                    <a:cubicBezTo>
                      <a:pt x="190042" y="153300"/>
                      <a:pt x="189141" y="153954"/>
                      <a:pt x="187606" y="149751"/>
                    </a:cubicBezTo>
                    <a:cubicBezTo>
                      <a:pt x="186069" y="145548"/>
                      <a:pt x="185398" y="144894"/>
                      <a:pt x="186723" y="140709"/>
                    </a:cubicBezTo>
                    <a:cubicBezTo>
                      <a:pt x="188047" y="136523"/>
                      <a:pt x="190024" y="129000"/>
                      <a:pt x="186934" y="131437"/>
                    </a:cubicBezTo>
                    <a:cubicBezTo>
                      <a:pt x="183843" y="133874"/>
                      <a:pt x="177892" y="134086"/>
                      <a:pt x="175685" y="132532"/>
                    </a:cubicBezTo>
                    <a:cubicBezTo>
                      <a:pt x="173477" y="130978"/>
                      <a:pt x="170828" y="134298"/>
                      <a:pt x="168621" y="134298"/>
                    </a:cubicBezTo>
                    <a:cubicBezTo>
                      <a:pt x="165893" y="134316"/>
                      <a:pt x="163311" y="135530"/>
                      <a:pt x="161557" y="137618"/>
                    </a:cubicBezTo>
                    <a:cubicBezTo>
                      <a:pt x="160091" y="139477"/>
                      <a:pt x="157601" y="140189"/>
                      <a:pt x="155375" y="139384"/>
                    </a:cubicBezTo>
                    <a:cubicBezTo>
                      <a:pt x="153821" y="138713"/>
                      <a:pt x="156258" y="131437"/>
                      <a:pt x="155587" y="127463"/>
                    </a:cubicBezTo>
                    <a:cubicBezTo>
                      <a:pt x="155399" y="124971"/>
                      <a:pt x="154643" y="122555"/>
                      <a:pt x="153379" y="120399"/>
                    </a:cubicBezTo>
                    <a:cubicBezTo>
                      <a:pt x="151843" y="117309"/>
                      <a:pt x="151172" y="116426"/>
                      <a:pt x="153821" y="114430"/>
                    </a:cubicBezTo>
                    <a:cubicBezTo>
                      <a:pt x="156470" y="112434"/>
                      <a:pt x="156258" y="109132"/>
                      <a:pt x="158025" y="105388"/>
                    </a:cubicBezTo>
                    <a:cubicBezTo>
                      <a:pt x="159791" y="101644"/>
                      <a:pt x="163764" y="99860"/>
                      <a:pt x="167066" y="95445"/>
                    </a:cubicBezTo>
                    <a:cubicBezTo>
                      <a:pt x="170369" y="91030"/>
                      <a:pt x="171040" y="90147"/>
                      <a:pt x="175685" y="87940"/>
                    </a:cubicBezTo>
                    <a:cubicBezTo>
                      <a:pt x="180329" y="85732"/>
                      <a:pt x="180541" y="81547"/>
                      <a:pt x="182749" y="78898"/>
                    </a:cubicBezTo>
                    <a:cubicBezTo>
                      <a:pt x="184956" y="76248"/>
                      <a:pt x="183632" y="68301"/>
                      <a:pt x="183632" y="63445"/>
                    </a:cubicBezTo>
                    <a:cubicBezTo>
                      <a:pt x="183632" y="58588"/>
                      <a:pt x="185609" y="58588"/>
                      <a:pt x="186281" y="55268"/>
                    </a:cubicBezTo>
                    <a:cubicBezTo>
                      <a:pt x="186754" y="52022"/>
                      <a:pt x="186211" y="48710"/>
                      <a:pt x="184727" y="45784"/>
                    </a:cubicBezTo>
                    <a:cubicBezTo>
                      <a:pt x="183402" y="42694"/>
                      <a:pt x="184956" y="37396"/>
                      <a:pt x="184956" y="33634"/>
                    </a:cubicBezTo>
                    <a:cubicBezTo>
                      <a:pt x="184956" y="29872"/>
                      <a:pt x="177892" y="29007"/>
                      <a:pt x="174130" y="28336"/>
                    </a:cubicBezTo>
                    <a:cubicBezTo>
                      <a:pt x="170369" y="27665"/>
                      <a:pt x="169062" y="23038"/>
                      <a:pt x="169062" y="19506"/>
                    </a:cubicBezTo>
                    <a:cubicBezTo>
                      <a:pt x="169062" y="15974"/>
                      <a:pt x="168621" y="11347"/>
                      <a:pt x="165530" y="9351"/>
                    </a:cubicBezTo>
                    <a:cubicBezTo>
                      <a:pt x="162440" y="7356"/>
                      <a:pt x="161115" y="7373"/>
                      <a:pt x="158908" y="2729"/>
                    </a:cubicBezTo>
                    <a:cubicBezTo>
                      <a:pt x="156700" y="-1916"/>
                      <a:pt x="151613" y="309"/>
                      <a:pt x="150077" y="2517"/>
                    </a:cubicBezTo>
                    <a:cubicBezTo>
                      <a:pt x="148841" y="4283"/>
                      <a:pt x="147446" y="6561"/>
                      <a:pt x="145592" y="6861"/>
                    </a:cubicBezTo>
                    <a:cubicBezTo>
                      <a:pt x="145698" y="9069"/>
                      <a:pt x="145432" y="11100"/>
                      <a:pt x="145432" y="13325"/>
                    </a:cubicBezTo>
                    <a:cubicBezTo>
                      <a:pt x="145432" y="17298"/>
                      <a:pt x="144338" y="19294"/>
                      <a:pt x="139251" y="20618"/>
                    </a:cubicBezTo>
                    <a:cubicBezTo>
                      <a:pt x="134165" y="21943"/>
                      <a:pt x="133742" y="25475"/>
                      <a:pt x="132859" y="30544"/>
                    </a:cubicBezTo>
                    <a:cubicBezTo>
                      <a:pt x="131976" y="35612"/>
                      <a:pt x="137485" y="35630"/>
                      <a:pt x="137715" y="39162"/>
                    </a:cubicBezTo>
                    <a:cubicBezTo>
                      <a:pt x="137945" y="42694"/>
                      <a:pt x="134394" y="45113"/>
                      <a:pt x="131534" y="40486"/>
                    </a:cubicBezTo>
                    <a:cubicBezTo>
                      <a:pt x="128673" y="35859"/>
                      <a:pt x="123357" y="37608"/>
                      <a:pt x="119825" y="37608"/>
                    </a:cubicBezTo>
                    <a:cubicBezTo>
                      <a:pt x="116293" y="37608"/>
                      <a:pt x="107904" y="38720"/>
                      <a:pt x="105044" y="44230"/>
                    </a:cubicBezTo>
                    <a:cubicBezTo>
                      <a:pt x="102182" y="49740"/>
                      <a:pt x="97979" y="55498"/>
                      <a:pt x="91568" y="55939"/>
                    </a:cubicBezTo>
                    <a:cubicBezTo>
                      <a:pt x="85158" y="56381"/>
                      <a:pt x="83621" y="62332"/>
                      <a:pt x="82527" y="67860"/>
                    </a:cubicBezTo>
                    <a:cubicBezTo>
                      <a:pt x="81431" y="73387"/>
                      <a:pt x="82085" y="72045"/>
                      <a:pt x="84734" y="75136"/>
                    </a:cubicBezTo>
                    <a:cubicBezTo>
                      <a:pt x="87383" y="78226"/>
                      <a:pt x="82527" y="79551"/>
                      <a:pt x="82296" y="83525"/>
                    </a:cubicBezTo>
                    <a:cubicBezTo>
                      <a:pt x="82067" y="87498"/>
                      <a:pt x="77229" y="90818"/>
                      <a:pt x="75232" y="91260"/>
                    </a:cubicBezTo>
                    <a:cubicBezTo>
                      <a:pt x="73237" y="91701"/>
                      <a:pt x="70376" y="91913"/>
                      <a:pt x="70164" y="95675"/>
                    </a:cubicBezTo>
                    <a:cubicBezTo>
                      <a:pt x="69952" y="99436"/>
                      <a:pt x="67957" y="98324"/>
                      <a:pt x="67727" y="100302"/>
                    </a:cubicBezTo>
                    <a:cubicBezTo>
                      <a:pt x="67497" y="102280"/>
                      <a:pt x="69723" y="102509"/>
                      <a:pt x="72142" y="104505"/>
                    </a:cubicBezTo>
                    <a:cubicBezTo>
                      <a:pt x="74561" y="106501"/>
                      <a:pt x="70817" y="108249"/>
                      <a:pt x="70606" y="111340"/>
                    </a:cubicBezTo>
                    <a:cubicBezTo>
                      <a:pt x="70394" y="114430"/>
                      <a:pt x="72142" y="119075"/>
                      <a:pt x="66632" y="119728"/>
                    </a:cubicBezTo>
                    <a:cubicBezTo>
                      <a:pt x="61122" y="120382"/>
                      <a:pt x="67285" y="127234"/>
                      <a:pt x="61104" y="127463"/>
                    </a:cubicBezTo>
                    <a:cubicBezTo>
                      <a:pt x="54923" y="127693"/>
                      <a:pt x="57130" y="134969"/>
                      <a:pt x="57361" y="138943"/>
                    </a:cubicBezTo>
                    <a:cubicBezTo>
                      <a:pt x="57590" y="142916"/>
                      <a:pt x="54040" y="144894"/>
                      <a:pt x="53598" y="142916"/>
                    </a:cubicBezTo>
                    <a:cubicBezTo>
                      <a:pt x="53157" y="140938"/>
                      <a:pt x="51621" y="137618"/>
                      <a:pt x="46323" y="137830"/>
                    </a:cubicBezTo>
                    <a:cubicBezTo>
                      <a:pt x="41025" y="138042"/>
                      <a:pt x="41466" y="134739"/>
                      <a:pt x="36821" y="134739"/>
                    </a:cubicBezTo>
                    <a:cubicBezTo>
                      <a:pt x="32177" y="134739"/>
                      <a:pt x="33289" y="138272"/>
                      <a:pt x="35727" y="140038"/>
                    </a:cubicBezTo>
                    <a:cubicBezTo>
                      <a:pt x="38164" y="141804"/>
                      <a:pt x="38587" y="144453"/>
                      <a:pt x="36168" y="145777"/>
                    </a:cubicBezTo>
                    <a:cubicBezTo>
                      <a:pt x="33749" y="147102"/>
                      <a:pt x="34402" y="155278"/>
                      <a:pt x="34402" y="159905"/>
                    </a:cubicBezTo>
                    <a:cubicBezTo>
                      <a:pt x="34402" y="164532"/>
                      <a:pt x="31964" y="166087"/>
                      <a:pt x="28663" y="167641"/>
                    </a:cubicBezTo>
                    <a:cubicBezTo>
                      <a:pt x="25360" y="169195"/>
                      <a:pt x="26014" y="174705"/>
                      <a:pt x="26014" y="178449"/>
                    </a:cubicBezTo>
                    <a:cubicBezTo>
                      <a:pt x="26014" y="182193"/>
                      <a:pt x="26666" y="182210"/>
                      <a:pt x="28663" y="182210"/>
                    </a:cubicBezTo>
                    <a:cubicBezTo>
                      <a:pt x="30658" y="182210"/>
                      <a:pt x="31523" y="185513"/>
                      <a:pt x="31523" y="188392"/>
                    </a:cubicBezTo>
                    <a:cubicBezTo>
                      <a:pt x="31523" y="191270"/>
                      <a:pt x="26455" y="190599"/>
                      <a:pt x="26225" y="194131"/>
                    </a:cubicBezTo>
                    <a:cubicBezTo>
                      <a:pt x="25996" y="197663"/>
                      <a:pt x="22482" y="196551"/>
                      <a:pt x="18508" y="195014"/>
                    </a:cubicBezTo>
                    <a:cubicBezTo>
                      <a:pt x="16891" y="194404"/>
                      <a:pt x="15185" y="194064"/>
                      <a:pt x="13457" y="194008"/>
                    </a:cubicBezTo>
                    <a:lnTo>
                      <a:pt x="13457" y="194007"/>
                    </a:lnTo>
                    <a:cubicBezTo>
                      <a:pt x="13519" y="194375"/>
                      <a:pt x="13555" y="194747"/>
                      <a:pt x="13563" y="195120"/>
                    </a:cubicBezTo>
                    <a:lnTo>
                      <a:pt x="13563" y="195120"/>
                    </a:lnTo>
                    <a:cubicBezTo>
                      <a:pt x="13525" y="196577"/>
                      <a:pt x="13377" y="198029"/>
                      <a:pt x="13121" y="199464"/>
                    </a:cubicBezTo>
                    <a:cubicBezTo>
                      <a:pt x="13121" y="199465"/>
                      <a:pt x="13121" y="199465"/>
                      <a:pt x="13121" y="199606"/>
                    </a:cubicBezTo>
                    <a:cubicBezTo>
                      <a:pt x="13121" y="199747"/>
                      <a:pt x="13033" y="200224"/>
                      <a:pt x="12998" y="200506"/>
                    </a:cubicBezTo>
                    <a:cubicBezTo>
                      <a:pt x="12962" y="200789"/>
                      <a:pt x="12998" y="201071"/>
                      <a:pt x="12998" y="201336"/>
                    </a:cubicBezTo>
                    <a:cubicBezTo>
                      <a:pt x="12990" y="201419"/>
                      <a:pt x="12990" y="201502"/>
                      <a:pt x="12998" y="201584"/>
                    </a:cubicBezTo>
                    <a:cubicBezTo>
                      <a:pt x="12980" y="201872"/>
                      <a:pt x="12980" y="202161"/>
                      <a:pt x="12998" y="202449"/>
                    </a:cubicBezTo>
                    <a:cubicBezTo>
                      <a:pt x="12989" y="202502"/>
                      <a:pt x="12989" y="202555"/>
                      <a:pt x="12998" y="202608"/>
                    </a:cubicBezTo>
                    <a:cubicBezTo>
                      <a:pt x="13012" y="202849"/>
                      <a:pt x="13060" y="203087"/>
                      <a:pt x="13139" y="203314"/>
                    </a:cubicBezTo>
                    <a:cubicBezTo>
                      <a:pt x="14022" y="205363"/>
                      <a:pt x="11090" y="206846"/>
                      <a:pt x="14022" y="209778"/>
                    </a:cubicBezTo>
                    <a:cubicBezTo>
                      <a:pt x="16953" y="212710"/>
                      <a:pt x="18136" y="217142"/>
                      <a:pt x="15205" y="216842"/>
                    </a:cubicBezTo>
                    <a:cubicBezTo>
                      <a:pt x="12273" y="216542"/>
                      <a:pt x="6075" y="214493"/>
                      <a:pt x="5192" y="216259"/>
                    </a:cubicBezTo>
                    <a:cubicBezTo>
                      <a:pt x="4309" y="218025"/>
                      <a:pt x="5615" y="223624"/>
                      <a:pt x="0" y="225990"/>
                    </a:cubicBezTo>
                    <a:cubicBezTo>
                      <a:pt x="4574" y="234326"/>
                      <a:pt x="17907" y="247606"/>
                      <a:pt x="24530" y="253664"/>
                    </a:cubicBezTo>
                    <a:cubicBezTo>
                      <a:pt x="32124" y="260622"/>
                      <a:pt x="30852" y="260004"/>
                      <a:pt x="31488" y="255571"/>
                    </a:cubicBezTo>
                    <a:cubicBezTo>
                      <a:pt x="32124" y="251138"/>
                      <a:pt x="37192" y="259368"/>
                      <a:pt x="42896" y="263148"/>
                    </a:cubicBezTo>
                    <a:cubicBezTo>
                      <a:pt x="48600" y="266927"/>
                      <a:pt x="44786" y="270212"/>
                      <a:pt x="40990" y="273285"/>
                    </a:cubicBezTo>
                    <a:cubicBezTo>
                      <a:pt x="37192" y="276357"/>
                      <a:pt x="39082" y="276446"/>
                      <a:pt x="42896" y="280243"/>
                    </a:cubicBezTo>
                    <a:cubicBezTo>
                      <a:pt x="46711" y="284040"/>
                      <a:pt x="37828" y="285311"/>
                      <a:pt x="40353" y="289726"/>
                    </a:cubicBezTo>
                    <a:cubicBezTo>
                      <a:pt x="42879" y="294142"/>
                      <a:pt x="47948" y="284676"/>
                      <a:pt x="52380" y="285947"/>
                    </a:cubicBezTo>
                    <a:cubicBezTo>
                      <a:pt x="56813" y="287219"/>
                      <a:pt x="56813" y="296066"/>
                      <a:pt x="58702" y="304932"/>
                    </a:cubicBezTo>
                    <a:cubicBezTo>
                      <a:pt x="60592" y="313797"/>
                      <a:pt x="65025" y="313162"/>
                      <a:pt x="65025" y="318213"/>
                    </a:cubicBezTo>
                    <a:cubicBezTo>
                      <a:pt x="65025" y="323263"/>
                      <a:pt x="65025" y="328968"/>
                      <a:pt x="65679" y="337197"/>
                    </a:cubicBezTo>
                    <a:cubicBezTo>
                      <a:pt x="66331" y="345427"/>
                      <a:pt x="59974" y="347952"/>
                      <a:pt x="59974" y="352385"/>
                    </a:cubicBezTo>
                    <a:cubicBezTo>
                      <a:pt x="59974" y="356818"/>
                      <a:pt x="58702" y="365048"/>
                      <a:pt x="58702" y="370046"/>
                    </a:cubicBezTo>
                    <a:cubicBezTo>
                      <a:pt x="58702" y="375043"/>
                      <a:pt x="66296" y="377639"/>
                      <a:pt x="67533" y="374461"/>
                    </a:cubicBezTo>
                    <a:cubicBezTo>
                      <a:pt x="68769" y="371282"/>
                      <a:pt x="70694" y="371935"/>
                      <a:pt x="73855" y="376368"/>
                    </a:cubicBezTo>
                    <a:cubicBezTo>
                      <a:pt x="77016" y="380801"/>
                      <a:pt x="79559" y="383962"/>
                      <a:pt x="82085" y="378258"/>
                    </a:cubicBezTo>
                    <a:cubicBezTo>
                      <a:pt x="84610" y="372553"/>
                      <a:pt x="86517" y="378893"/>
                      <a:pt x="91568" y="378893"/>
                    </a:cubicBezTo>
                    <a:cubicBezTo>
                      <a:pt x="96620" y="378893"/>
                      <a:pt x="100398" y="374461"/>
                      <a:pt x="105502" y="366867"/>
                    </a:cubicBezTo>
                    <a:cubicBezTo>
                      <a:pt x="110606" y="359273"/>
                      <a:pt x="117529" y="359273"/>
                      <a:pt x="122598" y="358655"/>
                    </a:cubicBezTo>
                    <a:cubicBezTo>
                      <a:pt x="127666" y="358036"/>
                      <a:pt x="127648" y="352315"/>
                      <a:pt x="129538" y="352315"/>
                    </a:cubicBezTo>
                    <a:cubicBezTo>
                      <a:pt x="131428" y="352315"/>
                      <a:pt x="133335" y="344085"/>
                      <a:pt x="135242" y="338398"/>
                    </a:cubicBezTo>
                    <a:cubicBezTo>
                      <a:pt x="137149" y="332712"/>
                      <a:pt x="144072" y="341559"/>
                      <a:pt x="144072" y="345992"/>
                    </a:cubicBezTo>
                    <a:cubicBezTo>
                      <a:pt x="144072" y="350425"/>
                      <a:pt x="145326" y="351061"/>
                      <a:pt x="147233" y="356112"/>
                    </a:cubicBezTo>
                    <a:cubicBezTo>
                      <a:pt x="149141" y="361162"/>
                      <a:pt x="152920" y="359909"/>
                      <a:pt x="152920" y="367502"/>
                    </a:cubicBezTo>
                    <a:cubicBezTo>
                      <a:pt x="152920" y="375096"/>
                      <a:pt x="156735" y="378258"/>
                      <a:pt x="156735" y="387123"/>
                    </a:cubicBezTo>
                    <a:cubicBezTo>
                      <a:pt x="156735" y="395988"/>
                      <a:pt x="156735" y="399150"/>
                      <a:pt x="159260" y="405472"/>
                    </a:cubicBezTo>
                    <a:cubicBezTo>
                      <a:pt x="161786" y="411795"/>
                      <a:pt x="164311" y="414956"/>
                      <a:pt x="164947" y="426364"/>
                    </a:cubicBezTo>
                    <a:cubicBezTo>
                      <a:pt x="165583" y="437773"/>
                      <a:pt x="170015" y="437755"/>
                      <a:pt x="175067" y="442806"/>
                    </a:cubicBezTo>
                    <a:cubicBezTo>
                      <a:pt x="180117" y="447857"/>
                      <a:pt x="177610" y="449146"/>
                      <a:pt x="178863" y="457994"/>
                    </a:cubicBezTo>
                    <a:cubicBezTo>
                      <a:pt x="180117" y="466842"/>
                      <a:pt x="183296" y="470656"/>
                      <a:pt x="183296" y="475654"/>
                    </a:cubicBezTo>
                    <a:cubicBezTo>
                      <a:pt x="183296" y="480652"/>
                      <a:pt x="182042" y="480087"/>
                      <a:pt x="177610" y="481977"/>
                    </a:cubicBezTo>
                    <a:cubicBezTo>
                      <a:pt x="173176" y="483866"/>
                      <a:pt x="178245" y="486409"/>
                      <a:pt x="178245" y="490206"/>
                    </a:cubicBezTo>
                    <a:cubicBezTo>
                      <a:pt x="178245" y="494003"/>
                      <a:pt x="173813" y="492096"/>
                      <a:pt x="170651" y="492096"/>
                    </a:cubicBezTo>
                    <a:cubicBezTo>
                      <a:pt x="167490" y="492096"/>
                      <a:pt x="169380" y="499690"/>
                      <a:pt x="173176" y="499690"/>
                    </a:cubicBezTo>
                    <a:cubicBezTo>
                      <a:pt x="176974" y="499690"/>
                      <a:pt x="175720" y="498418"/>
                      <a:pt x="182007" y="500962"/>
                    </a:cubicBezTo>
                    <a:cubicBezTo>
                      <a:pt x="188294" y="503504"/>
                      <a:pt x="185168" y="510463"/>
                      <a:pt x="180100" y="514260"/>
                    </a:cubicBezTo>
                    <a:cubicBezTo>
                      <a:pt x="175031" y="518057"/>
                      <a:pt x="178828" y="528794"/>
                      <a:pt x="179482" y="540203"/>
                    </a:cubicBezTo>
                    <a:cubicBezTo>
                      <a:pt x="179482" y="540785"/>
                      <a:pt x="179482" y="541333"/>
                      <a:pt x="179482" y="541863"/>
                    </a:cubicBezTo>
                    <a:cubicBezTo>
                      <a:pt x="182761" y="541005"/>
                      <a:pt x="185038" y="538029"/>
                      <a:pt x="185009" y="53464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C2041A05-F558-420F-B9D5-474DA61F96B3}"/>
                  </a:ext>
                </a:extLst>
              </p:cNvPr>
              <p:cNvSpPr/>
              <p:nvPr/>
            </p:nvSpPr>
            <p:spPr>
              <a:xfrm>
                <a:off x="8573089" y="3943836"/>
                <a:ext cx="214418" cy="252815"/>
              </a:xfrm>
              <a:custGeom>
                <a:avLst/>
                <a:gdLst>
                  <a:gd name="connsiteX0" fmla="*/ 22023 w 214418"/>
                  <a:gd name="connsiteY0" fmla="*/ 34121 h 252815"/>
                  <a:gd name="connsiteX1" fmla="*/ 17166 w 214418"/>
                  <a:gd name="connsiteY1" fmla="*/ 42298 h 252815"/>
                  <a:gd name="connsiteX2" fmla="*/ 8336 w 214418"/>
                  <a:gd name="connsiteY2" fmla="*/ 50016 h 252815"/>
                  <a:gd name="connsiteX3" fmla="*/ 3038 w 214418"/>
                  <a:gd name="connsiteY3" fmla="*/ 58192 h 252815"/>
                  <a:gd name="connsiteX4" fmla="*/ 2809 w 214418"/>
                  <a:gd name="connsiteY4" fmla="*/ 59287 h 252815"/>
                  <a:gd name="connsiteX5" fmla="*/ 2703 w 214418"/>
                  <a:gd name="connsiteY5" fmla="*/ 59623 h 252815"/>
                  <a:gd name="connsiteX6" fmla="*/ 2508 w 214418"/>
                  <a:gd name="connsiteY6" fmla="*/ 60259 h 252815"/>
                  <a:gd name="connsiteX7" fmla="*/ 2367 w 214418"/>
                  <a:gd name="connsiteY7" fmla="*/ 60612 h 252815"/>
                  <a:gd name="connsiteX8" fmla="*/ 2101 w 214418"/>
                  <a:gd name="connsiteY8" fmla="*/ 61106 h 252815"/>
                  <a:gd name="connsiteX9" fmla="*/ 1943 w 214418"/>
                  <a:gd name="connsiteY9" fmla="*/ 61407 h 252815"/>
                  <a:gd name="connsiteX10" fmla="*/ 1519 w 214418"/>
                  <a:gd name="connsiteY10" fmla="*/ 61989 h 252815"/>
                  <a:gd name="connsiteX11" fmla="*/ 1218 w 214418"/>
                  <a:gd name="connsiteY11" fmla="*/ 62290 h 252815"/>
                  <a:gd name="connsiteX12" fmla="*/ 989 w 214418"/>
                  <a:gd name="connsiteY12" fmla="*/ 62519 h 252815"/>
                  <a:gd name="connsiteX13" fmla="*/ 636 w 214418"/>
                  <a:gd name="connsiteY13" fmla="*/ 62802 h 252815"/>
                  <a:gd name="connsiteX14" fmla="*/ 424 w 214418"/>
                  <a:gd name="connsiteY14" fmla="*/ 62943 h 252815"/>
                  <a:gd name="connsiteX15" fmla="*/ 0 w 214418"/>
                  <a:gd name="connsiteY15" fmla="*/ 63190 h 252815"/>
                  <a:gd name="connsiteX16" fmla="*/ 4733 w 214418"/>
                  <a:gd name="connsiteY16" fmla="*/ 65539 h 252815"/>
                  <a:gd name="connsiteX17" fmla="*/ 12097 w 214418"/>
                  <a:gd name="connsiteY17" fmla="*/ 70555 h 252815"/>
                  <a:gd name="connsiteX18" fmla="*/ 13563 w 214418"/>
                  <a:gd name="connsiteY18" fmla="*/ 74970 h 252815"/>
                  <a:gd name="connsiteX19" fmla="*/ 10031 w 214418"/>
                  <a:gd name="connsiteY19" fmla="*/ 80550 h 252815"/>
                  <a:gd name="connsiteX20" fmla="*/ 9448 w 214418"/>
                  <a:gd name="connsiteY20" fmla="*/ 85566 h 252815"/>
                  <a:gd name="connsiteX21" fmla="*/ 16795 w 214418"/>
                  <a:gd name="connsiteY21" fmla="*/ 90564 h 252815"/>
                  <a:gd name="connsiteX22" fmla="*/ 21811 w 214418"/>
                  <a:gd name="connsiteY22" fmla="*/ 88215 h 252815"/>
                  <a:gd name="connsiteX23" fmla="*/ 25926 w 214418"/>
                  <a:gd name="connsiteY23" fmla="*/ 85266 h 252815"/>
                  <a:gd name="connsiteX24" fmla="*/ 30041 w 214418"/>
                  <a:gd name="connsiteY24" fmla="*/ 88498 h 252815"/>
                  <a:gd name="connsiteX25" fmla="*/ 32990 w 214418"/>
                  <a:gd name="connsiteY25" fmla="*/ 94396 h 252815"/>
                  <a:gd name="connsiteX26" fmla="*/ 33573 w 214418"/>
                  <a:gd name="connsiteY26" fmla="*/ 101743 h 252815"/>
                  <a:gd name="connsiteX27" fmla="*/ 32407 w 214418"/>
                  <a:gd name="connsiteY27" fmla="*/ 112939 h 252815"/>
                  <a:gd name="connsiteX28" fmla="*/ 28275 w 214418"/>
                  <a:gd name="connsiteY28" fmla="*/ 117937 h 252815"/>
                  <a:gd name="connsiteX29" fmla="*/ 30041 w 214418"/>
                  <a:gd name="connsiteY29" fmla="*/ 125584 h 252815"/>
                  <a:gd name="connsiteX30" fmla="*/ 30695 w 214418"/>
                  <a:gd name="connsiteY30" fmla="*/ 131417 h 252815"/>
                  <a:gd name="connsiteX31" fmla="*/ 30642 w 214418"/>
                  <a:gd name="connsiteY31" fmla="*/ 131483 h 252815"/>
                  <a:gd name="connsiteX32" fmla="*/ 25926 w 214418"/>
                  <a:gd name="connsiteY32" fmla="*/ 136781 h 252815"/>
                  <a:gd name="connsiteX33" fmla="*/ 21511 w 214418"/>
                  <a:gd name="connsiteY33" fmla="*/ 142362 h 252815"/>
                  <a:gd name="connsiteX34" fmla="*/ 23860 w 214418"/>
                  <a:gd name="connsiteY34" fmla="*/ 146777 h 252815"/>
                  <a:gd name="connsiteX35" fmla="*/ 27109 w 214418"/>
                  <a:gd name="connsiteY35" fmla="*/ 149726 h 252815"/>
                  <a:gd name="connsiteX36" fmla="*/ 34756 w 214418"/>
                  <a:gd name="connsiteY36" fmla="*/ 147077 h 252815"/>
                  <a:gd name="connsiteX37" fmla="*/ 42703 w 214418"/>
                  <a:gd name="connsiteY37" fmla="*/ 138547 h 252815"/>
                  <a:gd name="connsiteX38" fmla="*/ 48584 w 214418"/>
                  <a:gd name="connsiteY38" fmla="*/ 131765 h 252815"/>
                  <a:gd name="connsiteX39" fmla="*/ 61246 w 214418"/>
                  <a:gd name="connsiteY39" fmla="*/ 128534 h 252815"/>
                  <a:gd name="connsiteX40" fmla="*/ 68310 w 214418"/>
                  <a:gd name="connsiteY40" fmla="*/ 133249 h 252815"/>
                  <a:gd name="connsiteX41" fmla="*/ 75957 w 214418"/>
                  <a:gd name="connsiteY41" fmla="*/ 137364 h 252815"/>
                  <a:gd name="connsiteX42" fmla="*/ 81856 w 214418"/>
                  <a:gd name="connsiteY42" fmla="*/ 132949 h 252815"/>
                  <a:gd name="connsiteX43" fmla="*/ 89503 w 214418"/>
                  <a:gd name="connsiteY43" fmla="*/ 122653 h 252815"/>
                  <a:gd name="connsiteX44" fmla="*/ 105397 w 214418"/>
                  <a:gd name="connsiteY44" fmla="*/ 123536 h 252815"/>
                  <a:gd name="connsiteX45" fmla="*/ 113927 w 214418"/>
                  <a:gd name="connsiteY45" fmla="*/ 131483 h 252815"/>
                  <a:gd name="connsiteX46" fmla="*/ 124823 w 214418"/>
                  <a:gd name="connsiteY46" fmla="*/ 144128 h 252815"/>
                  <a:gd name="connsiteX47" fmla="*/ 133071 w 214418"/>
                  <a:gd name="connsiteY47" fmla="*/ 153258 h 252815"/>
                  <a:gd name="connsiteX48" fmla="*/ 131305 w 214418"/>
                  <a:gd name="connsiteY48" fmla="*/ 162671 h 252815"/>
                  <a:gd name="connsiteX49" fmla="*/ 131587 w 214418"/>
                  <a:gd name="connsiteY49" fmla="*/ 171801 h 252815"/>
                  <a:gd name="connsiteX50" fmla="*/ 134237 w 214418"/>
                  <a:gd name="connsiteY50" fmla="*/ 181515 h 252815"/>
                  <a:gd name="connsiteX51" fmla="*/ 144250 w 214418"/>
                  <a:gd name="connsiteY51" fmla="*/ 189161 h 252815"/>
                  <a:gd name="connsiteX52" fmla="*/ 154263 w 214418"/>
                  <a:gd name="connsiteY52" fmla="*/ 196526 h 252815"/>
                  <a:gd name="connsiteX53" fmla="*/ 157195 w 214418"/>
                  <a:gd name="connsiteY53" fmla="*/ 206822 h 252815"/>
                  <a:gd name="connsiteX54" fmla="*/ 152780 w 214418"/>
                  <a:gd name="connsiteY54" fmla="*/ 212420 h 252815"/>
                  <a:gd name="connsiteX55" fmla="*/ 150131 w 214418"/>
                  <a:gd name="connsiteY55" fmla="*/ 218018 h 252815"/>
                  <a:gd name="connsiteX56" fmla="*/ 153380 w 214418"/>
                  <a:gd name="connsiteY56" fmla="*/ 225965 h 252815"/>
                  <a:gd name="connsiteX57" fmla="*/ 152497 w 214418"/>
                  <a:gd name="connsiteY57" fmla="*/ 233613 h 252815"/>
                  <a:gd name="connsiteX58" fmla="*/ 146599 w 214418"/>
                  <a:gd name="connsiteY58" fmla="*/ 239493 h 252815"/>
                  <a:gd name="connsiteX59" fmla="*/ 146440 w 214418"/>
                  <a:gd name="connsiteY59" fmla="*/ 239829 h 252815"/>
                  <a:gd name="connsiteX60" fmla="*/ 146281 w 214418"/>
                  <a:gd name="connsiteY60" fmla="*/ 240023 h 252815"/>
                  <a:gd name="connsiteX61" fmla="*/ 146193 w 214418"/>
                  <a:gd name="connsiteY61" fmla="*/ 240023 h 252815"/>
                  <a:gd name="connsiteX62" fmla="*/ 145893 w 214418"/>
                  <a:gd name="connsiteY62" fmla="*/ 240253 h 252815"/>
                  <a:gd name="connsiteX63" fmla="*/ 145893 w 214418"/>
                  <a:gd name="connsiteY63" fmla="*/ 240253 h 252815"/>
                  <a:gd name="connsiteX64" fmla="*/ 145486 w 214418"/>
                  <a:gd name="connsiteY64" fmla="*/ 240447 h 252815"/>
                  <a:gd name="connsiteX65" fmla="*/ 152550 w 214418"/>
                  <a:gd name="connsiteY65" fmla="*/ 245286 h 252815"/>
                  <a:gd name="connsiteX66" fmla="*/ 161663 w 214418"/>
                  <a:gd name="connsiteY66" fmla="*/ 249401 h 252815"/>
                  <a:gd name="connsiteX67" fmla="*/ 170493 w 214418"/>
                  <a:gd name="connsiteY67" fmla="*/ 249701 h 252815"/>
                  <a:gd name="connsiteX68" fmla="*/ 169327 w 214418"/>
                  <a:gd name="connsiteY68" fmla="*/ 242036 h 252815"/>
                  <a:gd name="connsiteX69" fmla="*/ 175508 w 214418"/>
                  <a:gd name="connsiteY69" fmla="*/ 232924 h 252815"/>
                  <a:gd name="connsiteX70" fmla="*/ 183155 w 214418"/>
                  <a:gd name="connsiteY70" fmla="*/ 233807 h 252815"/>
                  <a:gd name="connsiteX71" fmla="*/ 190802 w 214418"/>
                  <a:gd name="connsiteY71" fmla="*/ 239688 h 252815"/>
                  <a:gd name="connsiteX72" fmla="*/ 198166 w 214418"/>
                  <a:gd name="connsiteY72" fmla="*/ 235573 h 252815"/>
                  <a:gd name="connsiteX73" fmla="*/ 205231 w 214418"/>
                  <a:gd name="connsiteY73" fmla="*/ 230857 h 252815"/>
                  <a:gd name="connsiteX74" fmla="*/ 205761 w 214418"/>
                  <a:gd name="connsiteY74" fmla="*/ 230716 h 252815"/>
                  <a:gd name="connsiteX75" fmla="*/ 209116 w 214418"/>
                  <a:gd name="connsiteY75" fmla="*/ 225065 h 252815"/>
                  <a:gd name="connsiteX76" fmla="*/ 209116 w 214418"/>
                  <a:gd name="connsiteY76" fmla="*/ 225065 h 252815"/>
                  <a:gd name="connsiteX77" fmla="*/ 209116 w 214418"/>
                  <a:gd name="connsiteY77" fmla="*/ 224606 h 252815"/>
                  <a:gd name="connsiteX78" fmla="*/ 209116 w 214418"/>
                  <a:gd name="connsiteY78" fmla="*/ 224606 h 252815"/>
                  <a:gd name="connsiteX79" fmla="*/ 209116 w 214418"/>
                  <a:gd name="connsiteY79" fmla="*/ 224252 h 252815"/>
                  <a:gd name="connsiteX80" fmla="*/ 209116 w 214418"/>
                  <a:gd name="connsiteY80" fmla="*/ 224129 h 252815"/>
                  <a:gd name="connsiteX81" fmla="*/ 209116 w 214418"/>
                  <a:gd name="connsiteY81" fmla="*/ 223899 h 252815"/>
                  <a:gd name="connsiteX82" fmla="*/ 209010 w 214418"/>
                  <a:gd name="connsiteY82" fmla="*/ 223581 h 252815"/>
                  <a:gd name="connsiteX83" fmla="*/ 211959 w 214418"/>
                  <a:gd name="connsiteY83" fmla="*/ 218283 h 252815"/>
                  <a:gd name="connsiteX84" fmla="*/ 211359 w 214418"/>
                  <a:gd name="connsiteY84" fmla="*/ 210054 h 252815"/>
                  <a:gd name="connsiteX85" fmla="*/ 202246 w 214418"/>
                  <a:gd name="connsiteY85" fmla="*/ 203572 h 252815"/>
                  <a:gd name="connsiteX86" fmla="*/ 200180 w 214418"/>
                  <a:gd name="connsiteY86" fmla="*/ 196808 h 252815"/>
                  <a:gd name="connsiteX87" fmla="*/ 207244 w 214418"/>
                  <a:gd name="connsiteY87" fmla="*/ 193559 h 252815"/>
                  <a:gd name="connsiteX88" fmla="*/ 203712 w 214418"/>
                  <a:gd name="connsiteY88" fmla="*/ 187378 h 252815"/>
                  <a:gd name="connsiteX89" fmla="*/ 197531 w 214418"/>
                  <a:gd name="connsiteY89" fmla="*/ 182380 h 252815"/>
                  <a:gd name="connsiteX90" fmla="*/ 189284 w 214418"/>
                  <a:gd name="connsiteY90" fmla="*/ 176199 h 252815"/>
                  <a:gd name="connsiteX91" fmla="*/ 182820 w 214418"/>
                  <a:gd name="connsiteY91" fmla="*/ 167669 h 252815"/>
                  <a:gd name="connsiteX92" fmla="*/ 177522 w 214418"/>
                  <a:gd name="connsiteY92" fmla="*/ 157355 h 252815"/>
                  <a:gd name="connsiteX93" fmla="*/ 161910 w 214418"/>
                  <a:gd name="connsiteY93" fmla="*/ 144410 h 252815"/>
                  <a:gd name="connsiteX94" fmla="*/ 155446 w 214418"/>
                  <a:gd name="connsiteY94" fmla="*/ 134397 h 252815"/>
                  <a:gd name="connsiteX95" fmla="*/ 147199 w 214418"/>
                  <a:gd name="connsiteY95" fmla="*/ 126750 h 252815"/>
                  <a:gd name="connsiteX96" fmla="*/ 143967 w 214418"/>
                  <a:gd name="connsiteY96" fmla="*/ 114970 h 252815"/>
                  <a:gd name="connsiteX97" fmla="*/ 135137 w 214418"/>
                  <a:gd name="connsiteY97" fmla="*/ 111739 h 252815"/>
                  <a:gd name="connsiteX98" fmla="*/ 123940 w 214418"/>
                  <a:gd name="connsiteY98" fmla="*/ 105558 h 252815"/>
                  <a:gd name="connsiteX99" fmla="*/ 110412 w 214418"/>
                  <a:gd name="connsiteY99" fmla="*/ 96427 h 252815"/>
                  <a:gd name="connsiteX100" fmla="*/ 111578 w 214418"/>
                  <a:gd name="connsiteY100" fmla="*/ 86714 h 252815"/>
                  <a:gd name="connsiteX101" fmla="*/ 126007 w 214418"/>
                  <a:gd name="connsiteY101" fmla="*/ 86131 h 252815"/>
                  <a:gd name="connsiteX102" fmla="*/ 132188 w 214418"/>
                  <a:gd name="connsiteY102" fmla="*/ 79067 h 252815"/>
                  <a:gd name="connsiteX103" fmla="*/ 137786 w 214418"/>
                  <a:gd name="connsiteY103" fmla="*/ 73769 h 252815"/>
                  <a:gd name="connsiteX104" fmla="*/ 135771 w 214418"/>
                  <a:gd name="connsiteY104" fmla="*/ 68230 h 252815"/>
                  <a:gd name="connsiteX105" fmla="*/ 133371 w 214418"/>
                  <a:gd name="connsiteY105" fmla="*/ 67888 h 252815"/>
                  <a:gd name="connsiteX106" fmla="*/ 125706 w 214418"/>
                  <a:gd name="connsiteY106" fmla="*/ 63173 h 252815"/>
                  <a:gd name="connsiteX107" fmla="*/ 124823 w 214418"/>
                  <a:gd name="connsiteY107" fmla="*/ 57574 h 252815"/>
                  <a:gd name="connsiteX108" fmla="*/ 120408 w 214418"/>
                  <a:gd name="connsiteY108" fmla="*/ 49345 h 252815"/>
                  <a:gd name="connsiteX109" fmla="*/ 110412 w 214418"/>
                  <a:gd name="connsiteY109" fmla="*/ 47861 h 252815"/>
                  <a:gd name="connsiteX110" fmla="*/ 103931 w 214418"/>
                  <a:gd name="connsiteY110" fmla="*/ 52577 h 252815"/>
                  <a:gd name="connsiteX111" fmla="*/ 90986 w 214418"/>
                  <a:gd name="connsiteY111" fmla="*/ 51994 h 252815"/>
                  <a:gd name="connsiteX112" fmla="*/ 83039 w 214418"/>
                  <a:gd name="connsiteY112" fmla="*/ 42563 h 252815"/>
                  <a:gd name="connsiteX113" fmla="*/ 78324 w 214418"/>
                  <a:gd name="connsiteY113" fmla="*/ 35499 h 252815"/>
                  <a:gd name="connsiteX114" fmla="*/ 82739 w 214418"/>
                  <a:gd name="connsiteY114" fmla="*/ 27269 h 252815"/>
                  <a:gd name="connsiteX115" fmla="*/ 76558 w 214418"/>
                  <a:gd name="connsiteY115" fmla="*/ 22854 h 252815"/>
                  <a:gd name="connsiteX116" fmla="*/ 72143 w 214418"/>
                  <a:gd name="connsiteY116" fmla="*/ 19022 h 252815"/>
                  <a:gd name="connsiteX117" fmla="*/ 62465 w 214418"/>
                  <a:gd name="connsiteY117" fmla="*/ 10545 h 252815"/>
                  <a:gd name="connsiteX118" fmla="*/ 59074 w 214418"/>
                  <a:gd name="connsiteY118" fmla="*/ 1256 h 252815"/>
                  <a:gd name="connsiteX119" fmla="*/ 56902 w 214418"/>
                  <a:gd name="connsiteY119" fmla="*/ 1662 h 252815"/>
                  <a:gd name="connsiteX120" fmla="*/ 56673 w 214418"/>
                  <a:gd name="connsiteY120" fmla="*/ 1662 h 252815"/>
                  <a:gd name="connsiteX121" fmla="*/ 55559 w 214418"/>
                  <a:gd name="connsiteY121" fmla="*/ 1521 h 252815"/>
                  <a:gd name="connsiteX122" fmla="*/ 55242 w 214418"/>
                  <a:gd name="connsiteY122" fmla="*/ 1521 h 252815"/>
                  <a:gd name="connsiteX123" fmla="*/ 53635 w 214418"/>
                  <a:gd name="connsiteY123" fmla="*/ 1132 h 252815"/>
                  <a:gd name="connsiteX124" fmla="*/ 45900 w 214418"/>
                  <a:gd name="connsiteY124" fmla="*/ 37 h 252815"/>
                  <a:gd name="connsiteX125" fmla="*/ 41926 w 214418"/>
                  <a:gd name="connsiteY125" fmla="*/ 6430 h 252815"/>
                  <a:gd name="connsiteX126" fmla="*/ 39948 w 214418"/>
                  <a:gd name="connsiteY126" fmla="*/ 12611 h 252815"/>
                  <a:gd name="connsiteX127" fmla="*/ 44134 w 214418"/>
                  <a:gd name="connsiteY127" fmla="*/ 17468 h 252815"/>
                  <a:gd name="connsiteX128" fmla="*/ 47666 w 214418"/>
                  <a:gd name="connsiteY128" fmla="*/ 21441 h 252815"/>
                  <a:gd name="connsiteX129" fmla="*/ 47895 w 214418"/>
                  <a:gd name="connsiteY129" fmla="*/ 29830 h 252815"/>
                  <a:gd name="connsiteX130" fmla="*/ 47012 w 214418"/>
                  <a:gd name="connsiteY130" fmla="*/ 37777 h 252815"/>
                  <a:gd name="connsiteX131" fmla="*/ 35974 w 214418"/>
                  <a:gd name="connsiteY131" fmla="*/ 38890 h 252815"/>
                  <a:gd name="connsiteX132" fmla="*/ 31771 w 214418"/>
                  <a:gd name="connsiteY132" fmla="*/ 32479 h 252815"/>
                  <a:gd name="connsiteX133" fmla="*/ 30888 w 214418"/>
                  <a:gd name="connsiteY133" fmla="*/ 26969 h 252815"/>
                  <a:gd name="connsiteX134" fmla="*/ 30888 w 214418"/>
                  <a:gd name="connsiteY134" fmla="*/ 26051 h 252815"/>
                  <a:gd name="connsiteX135" fmla="*/ 30888 w 214418"/>
                  <a:gd name="connsiteY135" fmla="*/ 25539 h 252815"/>
                  <a:gd name="connsiteX136" fmla="*/ 30888 w 214418"/>
                  <a:gd name="connsiteY136" fmla="*/ 25115 h 252815"/>
                  <a:gd name="connsiteX137" fmla="*/ 30712 w 214418"/>
                  <a:gd name="connsiteY137" fmla="*/ 24373 h 252815"/>
                  <a:gd name="connsiteX138" fmla="*/ 30712 w 214418"/>
                  <a:gd name="connsiteY138" fmla="*/ 24232 h 252815"/>
                  <a:gd name="connsiteX139" fmla="*/ 28398 w 214418"/>
                  <a:gd name="connsiteY139" fmla="*/ 21636 h 252815"/>
                  <a:gd name="connsiteX140" fmla="*/ 28398 w 214418"/>
                  <a:gd name="connsiteY140" fmla="*/ 21636 h 252815"/>
                  <a:gd name="connsiteX141" fmla="*/ 22023 w 214418"/>
                  <a:gd name="connsiteY141" fmla="*/ 34121 h 252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214418" h="252815">
                    <a:moveTo>
                      <a:pt x="22023" y="34121"/>
                    </a:moveTo>
                    <a:cubicBezTo>
                      <a:pt x="18932" y="36770"/>
                      <a:pt x="18491" y="37653"/>
                      <a:pt x="17166" y="42298"/>
                    </a:cubicBezTo>
                    <a:cubicBezTo>
                      <a:pt x="15842" y="46943"/>
                      <a:pt x="12539" y="47808"/>
                      <a:pt x="8336" y="50016"/>
                    </a:cubicBezTo>
                    <a:cubicBezTo>
                      <a:pt x="4133" y="52223"/>
                      <a:pt x="4150" y="51128"/>
                      <a:pt x="3038" y="58192"/>
                    </a:cubicBezTo>
                    <a:cubicBezTo>
                      <a:pt x="2984" y="58562"/>
                      <a:pt x="2907" y="58927"/>
                      <a:pt x="2809" y="59287"/>
                    </a:cubicBezTo>
                    <a:lnTo>
                      <a:pt x="2703" y="59623"/>
                    </a:lnTo>
                    <a:cubicBezTo>
                      <a:pt x="2651" y="59839"/>
                      <a:pt x="2586" y="60051"/>
                      <a:pt x="2508" y="60259"/>
                    </a:cubicBezTo>
                    <a:cubicBezTo>
                      <a:pt x="2454" y="60373"/>
                      <a:pt x="2407" y="60491"/>
                      <a:pt x="2367" y="60612"/>
                    </a:cubicBezTo>
                    <a:lnTo>
                      <a:pt x="2101" y="61106"/>
                    </a:lnTo>
                    <a:cubicBezTo>
                      <a:pt x="2101" y="61106"/>
                      <a:pt x="2101" y="61301"/>
                      <a:pt x="1943" y="61407"/>
                    </a:cubicBezTo>
                    <a:cubicBezTo>
                      <a:pt x="1816" y="61611"/>
                      <a:pt x="1675" y="61806"/>
                      <a:pt x="1519" y="61989"/>
                    </a:cubicBezTo>
                    <a:cubicBezTo>
                      <a:pt x="1427" y="62098"/>
                      <a:pt x="1327" y="62199"/>
                      <a:pt x="1218" y="62290"/>
                    </a:cubicBezTo>
                    <a:cubicBezTo>
                      <a:pt x="1151" y="62375"/>
                      <a:pt x="1074" y="62452"/>
                      <a:pt x="989" y="62519"/>
                    </a:cubicBezTo>
                    <a:cubicBezTo>
                      <a:pt x="880" y="62623"/>
                      <a:pt x="761" y="62717"/>
                      <a:pt x="636" y="62802"/>
                    </a:cubicBezTo>
                    <a:lnTo>
                      <a:pt x="424" y="62943"/>
                    </a:lnTo>
                    <a:lnTo>
                      <a:pt x="0" y="63190"/>
                    </a:lnTo>
                    <a:cubicBezTo>
                      <a:pt x="908" y="64910"/>
                      <a:pt x="2815" y="65856"/>
                      <a:pt x="4733" y="65539"/>
                    </a:cubicBezTo>
                    <a:cubicBezTo>
                      <a:pt x="10914" y="64956"/>
                      <a:pt x="11214" y="69372"/>
                      <a:pt x="12097" y="70555"/>
                    </a:cubicBezTo>
                    <a:cubicBezTo>
                      <a:pt x="12981" y="71738"/>
                      <a:pt x="17096" y="71438"/>
                      <a:pt x="13563" y="74970"/>
                    </a:cubicBezTo>
                    <a:cubicBezTo>
                      <a:pt x="10031" y="78502"/>
                      <a:pt x="10031" y="78502"/>
                      <a:pt x="10031" y="80550"/>
                    </a:cubicBezTo>
                    <a:cubicBezTo>
                      <a:pt x="10031" y="82599"/>
                      <a:pt x="5616" y="82617"/>
                      <a:pt x="9448" y="85566"/>
                    </a:cubicBezTo>
                    <a:cubicBezTo>
                      <a:pt x="13281" y="88515"/>
                      <a:pt x="12981" y="90864"/>
                      <a:pt x="16795" y="90564"/>
                    </a:cubicBezTo>
                    <a:cubicBezTo>
                      <a:pt x="20609" y="90264"/>
                      <a:pt x="21811" y="90564"/>
                      <a:pt x="21811" y="88215"/>
                    </a:cubicBezTo>
                    <a:cubicBezTo>
                      <a:pt x="21811" y="85866"/>
                      <a:pt x="23860" y="85266"/>
                      <a:pt x="25926" y="85266"/>
                    </a:cubicBezTo>
                    <a:cubicBezTo>
                      <a:pt x="27992" y="85266"/>
                      <a:pt x="30041" y="85849"/>
                      <a:pt x="30041" y="88498"/>
                    </a:cubicBezTo>
                    <a:cubicBezTo>
                      <a:pt x="30201" y="90778"/>
                      <a:pt x="31262" y="92900"/>
                      <a:pt x="32990" y="94396"/>
                    </a:cubicBezTo>
                    <a:cubicBezTo>
                      <a:pt x="33873" y="94979"/>
                      <a:pt x="33573" y="98811"/>
                      <a:pt x="33573" y="101743"/>
                    </a:cubicBezTo>
                    <a:cubicBezTo>
                      <a:pt x="33573" y="104675"/>
                      <a:pt x="34756" y="111756"/>
                      <a:pt x="32407" y="112939"/>
                    </a:cubicBezTo>
                    <a:cubicBezTo>
                      <a:pt x="30058" y="114123"/>
                      <a:pt x="27992" y="115571"/>
                      <a:pt x="28275" y="117937"/>
                    </a:cubicBezTo>
                    <a:cubicBezTo>
                      <a:pt x="28557" y="120304"/>
                      <a:pt x="28275" y="124419"/>
                      <a:pt x="30041" y="125584"/>
                    </a:cubicBezTo>
                    <a:cubicBezTo>
                      <a:pt x="31832" y="127014"/>
                      <a:pt x="32125" y="129626"/>
                      <a:pt x="30695" y="131417"/>
                    </a:cubicBezTo>
                    <a:cubicBezTo>
                      <a:pt x="30678" y="131439"/>
                      <a:pt x="30660" y="131461"/>
                      <a:pt x="30642" y="131483"/>
                    </a:cubicBezTo>
                    <a:cubicBezTo>
                      <a:pt x="29158" y="133531"/>
                      <a:pt x="25926" y="135015"/>
                      <a:pt x="25926" y="136781"/>
                    </a:cubicBezTo>
                    <a:cubicBezTo>
                      <a:pt x="25926" y="138547"/>
                      <a:pt x="22977" y="140596"/>
                      <a:pt x="21511" y="142362"/>
                    </a:cubicBezTo>
                    <a:cubicBezTo>
                      <a:pt x="20045" y="144128"/>
                      <a:pt x="21210" y="145311"/>
                      <a:pt x="23860" y="146777"/>
                    </a:cubicBezTo>
                    <a:cubicBezTo>
                      <a:pt x="26509" y="148242"/>
                      <a:pt x="22977" y="149726"/>
                      <a:pt x="27109" y="149726"/>
                    </a:cubicBezTo>
                    <a:cubicBezTo>
                      <a:pt x="31241" y="149726"/>
                      <a:pt x="33273" y="150008"/>
                      <a:pt x="34756" y="147077"/>
                    </a:cubicBezTo>
                    <a:cubicBezTo>
                      <a:pt x="36239" y="144145"/>
                      <a:pt x="38288" y="140313"/>
                      <a:pt x="42703" y="138547"/>
                    </a:cubicBezTo>
                    <a:cubicBezTo>
                      <a:pt x="47118" y="136781"/>
                      <a:pt x="43286" y="133531"/>
                      <a:pt x="48584" y="131765"/>
                    </a:cubicBezTo>
                    <a:cubicBezTo>
                      <a:pt x="53882" y="129999"/>
                      <a:pt x="56531" y="122635"/>
                      <a:pt x="61246" y="128534"/>
                    </a:cubicBezTo>
                    <a:cubicBezTo>
                      <a:pt x="65961" y="134432"/>
                      <a:pt x="65944" y="132366"/>
                      <a:pt x="68310" y="133249"/>
                    </a:cubicBezTo>
                    <a:cubicBezTo>
                      <a:pt x="70677" y="134132"/>
                      <a:pt x="73308" y="140313"/>
                      <a:pt x="75957" y="137364"/>
                    </a:cubicBezTo>
                    <a:cubicBezTo>
                      <a:pt x="78607" y="134414"/>
                      <a:pt x="76258" y="133832"/>
                      <a:pt x="81856" y="132949"/>
                    </a:cubicBezTo>
                    <a:cubicBezTo>
                      <a:pt x="87454" y="132066"/>
                      <a:pt x="85971" y="123818"/>
                      <a:pt x="89503" y="122653"/>
                    </a:cubicBezTo>
                    <a:cubicBezTo>
                      <a:pt x="93035" y="121487"/>
                      <a:pt x="102748" y="120887"/>
                      <a:pt x="105397" y="123536"/>
                    </a:cubicBezTo>
                    <a:cubicBezTo>
                      <a:pt x="108046" y="126185"/>
                      <a:pt x="111578" y="127350"/>
                      <a:pt x="113927" y="131483"/>
                    </a:cubicBezTo>
                    <a:cubicBezTo>
                      <a:pt x="116276" y="135615"/>
                      <a:pt x="120691" y="141779"/>
                      <a:pt x="124823" y="144128"/>
                    </a:cubicBezTo>
                    <a:cubicBezTo>
                      <a:pt x="128537" y="146136"/>
                      <a:pt x="131450" y="149359"/>
                      <a:pt x="133071" y="153258"/>
                    </a:cubicBezTo>
                    <a:cubicBezTo>
                      <a:pt x="133954" y="156207"/>
                      <a:pt x="131005" y="159439"/>
                      <a:pt x="131305" y="162671"/>
                    </a:cubicBezTo>
                    <a:cubicBezTo>
                      <a:pt x="131605" y="165903"/>
                      <a:pt x="131587" y="168552"/>
                      <a:pt x="131587" y="171801"/>
                    </a:cubicBezTo>
                    <a:cubicBezTo>
                      <a:pt x="131587" y="175051"/>
                      <a:pt x="128656" y="178265"/>
                      <a:pt x="134237" y="181515"/>
                    </a:cubicBezTo>
                    <a:cubicBezTo>
                      <a:pt x="139817" y="184764"/>
                      <a:pt x="141601" y="187696"/>
                      <a:pt x="144250" y="189161"/>
                    </a:cubicBezTo>
                    <a:cubicBezTo>
                      <a:pt x="146899" y="190627"/>
                      <a:pt x="153080" y="192694"/>
                      <a:pt x="154263" y="196526"/>
                    </a:cubicBezTo>
                    <a:cubicBezTo>
                      <a:pt x="155446" y="200358"/>
                      <a:pt x="159261" y="204773"/>
                      <a:pt x="157195" y="206822"/>
                    </a:cubicBezTo>
                    <a:cubicBezTo>
                      <a:pt x="155129" y="208870"/>
                      <a:pt x="153080" y="210354"/>
                      <a:pt x="152780" y="212420"/>
                    </a:cubicBezTo>
                    <a:cubicBezTo>
                      <a:pt x="152480" y="214486"/>
                      <a:pt x="146899" y="214769"/>
                      <a:pt x="150131" y="218018"/>
                    </a:cubicBezTo>
                    <a:cubicBezTo>
                      <a:pt x="152392" y="220017"/>
                      <a:pt x="153593" y="222955"/>
                      <a:pt x="153380" y="225965"/>
                    </a:cubicBezTo>
                    <a:cubicBezTo>
                      <a:pt x="153380" y="228014"/>
                      <a:pt x="153963" y="232730"/>
                      <a:pt x="152497" y="233613"/>
                    </a:cubicBezTo>
                    <a:cubicBezTo>
                      <a:pt x="151031" y="234496"/>
                      <a:pt x="147199" y="237445"/>
                      <a:pt x="146599" y="239493"/>
                    </a:cubicBezTo>
                    <a:cubicBezTo>
                      <a:pt x="146564" y="239613"/>
                      <a:pt x="146511" y="239726"/>
                      <a:pt x="146440" y="239829"/>
                    </a:cubicBezTo>
                    <a:cubicBezTo>
                      <a:pt x="146397" y="239901"/>
                      <a:pt x="146344" y="239967"/>
                      <a:pt x="146281" y="240023"/>
                    </a:cubicBezTo>
                    <a:cubicBezTo>
                      <a:pt x="146281" y="240023"/>
                      <a:pt x="146281" y="240023"/>
                      <a:pt x="146193" y="240023"/>
                    </a:cubicBezTo>
                    <a:cubicBezTo>
                      <a:pt x="146100" y="240109"/>
                      <a:pt x="145999" y="240186"/>
                      <a:pt x="145893" y="240253"/>
                    </a:cubicBezTo>
                    <a:lnTo>
                      <a:pt x="145893" y="240253"/>
                    </a:lnTo>
                    <a:lnTo>
                      <a:pt x="145486" y="240447"/>
                    </a:lnTo>
                    <a:cubicBezTo>
                      <a:pt x="146733" y="243268"/>
                      <a:pt x="149469" y="245142"/>
                      <a:pt x="152550" y="245286"/>
                    </a:cubicBezTo>
                    <a:cubicBezTo>
                      <a:pt x="154899" y="245286"/>
                      <a:pt x="156082" y="242919"/>
                      <a:pt x="161663" y="249401"/>
                    </a:cubicBezTo>
                    <a:cubicBezTo>
                      <a:pt x="167244" y="255882"/>
                      <a:pt x="168727" y="251467"/>
                      <a:pt x="170493" y="249701"/>
                    </a:cubicBezTo>
                    <a:cubicBezTo>
                      <a:pt x="172259" y="247935"/>
                      <a:pt x="170210" y="245286"/>
                      <a:pt x="169327" y="242036"/>
                    </a:cubicBezTo>
                    <a:cubicBezTo>
                      <a:pt x="168444" y="238787"/>
                      <a:pt x="174325" y="234972"/>
                      <a:pt x="175508" y="232924"/>
                    </a:cubicBezTo>
                    <a:cubicBezTo>
                      <a:pt x="176692" y="230875"/>
                      <a:pt x="180506" y="231158"/>
                      <a:pt x="183155" y="233807"/>
                    </a:cubicBezTo>
                    <a:cubicBezTo>
                      <a:pt x="185426" y="236104"/>
                      <a:pt x="187999" y="238082"/>
                      <a:pt x="190802" y="239688"/>
                    </a:cubicBezTo>
                    <a:cubicBezTo>
                      <a:pt x="193751" y="241454"/>
                      <a:pt x="197283" y="238222"/>
                      <a:pt x="198166" y="235573"/>
                    </a:cubicBezTo>
                    <a:cubicBezTo>
                      <a:pt x="199049" y="232924"/>
                      <a:pt x="200515" y="231740"/>
                      <a:pt x="205231" y="230857"/>
                    </a:cubicBezTo>
                    <a:lnTo>
                      <a:pt x="205761" y="230716"/>
                    </a:lnTo>
                    <a:cubicBezTo>
                      <a:pt x="208172" y="229983"/>
                      <a:pt x="209627" y="227533"/>
                      <a:pt x="209116" y="225065"/>
                    </a:cubicBezTo>
                    <a:lnTo>
                      <a:pt x="209116" y="225065"/>
                    </a:lnTo>
                    <a:cubicBezTo>
                      <a:pt x="209125" y="224912"/>
                      <a:pt x="209125" y="224758"/>
                      <a:pt x="209116" y="224606"/>
                    </a:cubicBezTo>
                    <a:lnTo>
                      <a:pt x="209116" y="224606"/>
                    </a:lnTo>
                    <a:cubicBezTo>
                      <a:pt x="209123" y="224488"/>
                      <a:pt x="209123" y="224370"/>
                      <a:pt x="209116" y="224252"/>
                    </a:cubicBezTo>
                    <a:cubicBezTo>
                      <a:pt x="209124" y="224212"/>
                      <a:pt x="209124" y="224170"/>
                      <a:pt x="209116" y="224129"/>
                    </a:cubicBezTo>
                    <a:lnTo>
                      <a:pt x="209116" y="223899"/>
                    </a:lnTo>
                    <a:cubicBezTo>
                      <a:pt x="209086" y="223792"/>
                      <a:pt x="209051" y="223686"/>
                      <a:pt x="209010" y="223581"/>
                    </a:cubicBezTo>
                    <a:cubicBezTo>
                      <a:pt x="208410" y="222116"/>
                      <a:pt x="207544" y="219767"/>
                      <a:pt x="211959" y="218283"/>
                    </a:cubicBezTo>
                    <a:cubicBezTo>
                      <a:pt x="216374" y="216800"/>
                      <a:pt x="214008" y="212985"/>
                      <a:pt x="211359" y="210054"/>
                    </a:cubicBezTo>
                    <a:cubicBezTo>
                      <a:pt x="208916" y="207160"/>
                      <a:pt x="205782" y="204930"/>
                      <a:pt x="202246" y="203572"/>
                    </a:cubicBezTo>
                    <a:cubicBezTo>
                      <a:pt x="198414" y="202089"/>
                      <a:pt x="200180" y="199157"/>
                      <a:pt x="200180" y="196808"/>
                    </a:cubicBezTo>
                    <a:cubicBezTo>
                      <a:pt x="200180" y="194460"/>
                      <a:pt x="204895" y="194742"/>
                      <a:pt x="207244" y="193559"/>
                    </a:cubicBezTo>
                    <a:cubicBezTo>
                      <a:pt x="209593" y="192376"/>
                      <a:pt x="205478" y="188261"/>
                      <a:pt x="203712" y="187378"/>
                    </a:cubicBezTo>
                    <a:cubicBezTo>
                      <a:pt x="201946" y="186495"/>
                      <a:pt x="201946" y="184146"/>
                      <a:pt x="197531" y="182380"/>
                    </a:cubicBezTo>
                    <a:cubicBezTo>
                      <a:pt x="193116" y="180614"/>
                      <a:pt x="194299" y="177382"/>
                      <a:pt x="189284" y="176199"/>
                    </a:cubicBezTo>
                    <a:cubicBezTo>
                      <a:pt x="184268" y="175016"/>
                      <a:pt x="183986" y="172366"/>
                      <a:pt x="182820" y="167669"/>
                    </a:cubicBezTo>
                    <a:cubicBezTo>
                      <a:pt x="181655" y="162971"/>
                      <a:pt x="180453" y="160004"/>
                      <a:pt x="177522" y="157355"/>
                    </a:cubicBezTo>
                    <a:cubicBezTo>
                      <a:pt x="172563" y="152753"/>
                      <a:pt x="167351" y="148431"/>
                      <a:pt x="161910" y="144410"/>
                    </a:cubicBezTo>
                    <a:cubicBezTo>
                      <a:pt x="157795" y="141761"/>
                      <a:pt x="155446" y="138812"/>
                      <a:pt x="155446" y="134397"/>
                    </a:cubicBezTo>
                    <a:cubicBezTo>
                      <a:pt x="155446" y="129982"/>
                      <a:pt x="152497" y="129699"/>
                      <a:pt x="147199" y="126750"/>
                    </a:cubicBezTo>
                    <a:cubicBezTo>
                      <a:pt x="141901" y="123801"/>
                      <a:pt x="143967" y="118220"/>
                      <a:pt x="143967" y="114970"/>
                    </a:cubicBezTo>
                    <a:cubicBezTo>
                      <a:pt x="143967" y="111721"/>
                      <a:pt x="138952" y="112039"/>
                      <a:pt x="135137" y="111739"/>
                    </a:cubicBezTo>
                    <a:cubicBezTo>
                      <a:pt x="131323" y="111438"/>
                      <a:pt x="128956" y="108507"/>
                      <a:pt x="123940" y="105558"/>
                    </a:cubicBezTo>
                    <a:cubicBezTo>
                      <a:pt x="118925" y="102608"/>
                      <a:pt x="118642" y="99677"/>
                      <a:pt x="110412" y="96427"/>
                    </a:cubicBezTo>
                    <a:cubicBezTo>
                      <a:pt x="102183" y="93178"/>
                      <a:pt x="111295" y="89363"/>
                      <a:pt x="111578" y="86714"/>
                    </a:cubicBezTo>
                    <a:cubicBezTo>
                      <a:pt x="111861" y="84065"/>
                      <a:pt x="123057" y="86131"/>
                      <a:pt x="126007" y="86131"/>
                    </a:cubicBezTo>
                    <a:cubicBezTo>
                      <a:pt x="128956" y="86131"/>
                      <a:pt x="132188" y="82299"/>
                      <a:pt x="132188" y="79067"/>
                    </a:cubicBezTo>
                    <a:cubicBezTo>
                      <a:pt x="132188" y="75835"/>
                      <a:pt x="136903" y="76118"/>
                      <a:pt x="137786" y="73769"/>
                    </a:cubicBezTo>
                    <a:cubicBezTo>
                      <a:pt x="138759" y="71683"/>
                      <a:pt x="137857" y="69203"/>
                      <a:pt x="135771" y="68230"/>
                    </a:cubicBezTo>
                    <a:cubicBezTo>
                      <a:pt x="135023" y="67881"/>
                      <a:pt x="134187" y="67762"/>
                      <a:pt x="133371" y="67888"/>
                    </a:cubicBezTo>
                    <a:cubicBezTo>
                      <a:pt x="128956" y="68171"/>
                      <a:pt x="128956" y="64638"/>
                      <a:pt x="125706" y="63173"/>
                    </a:cubicBezTo>
                    <a:cubicBezTo>
                      <a:pt x="122457" y="61707"/>
                      <a:pt x="124241" y="60223"/>
                      <a:pt x="124823" y="57574"/>
                    </a:cubicBezTo>
                    <a:cubicBezTo>
                      <a:pt x="125406" y="54925"/>
                      <a:pt x="122174" y="51994"/>
                      <a:pt x="120408" y="49345"/>
                    </a:cubicBezTo>
                    <a:cubicBezTo>
                      <a:pt x="118642" y="46696"/>
                      <a:pt x="113944" y="46696"/>
                      <a:pt x="110412" y="47861"/>
                    </a:cubicBezTo>
                    <a:cubicBezTo>
                      <a:pt x="106880" y="49027"/>
                      <a:pt x="104814" y="49627"/>
                      <a:pt x="103931" y="52577"/>
                    </a:cubicBezTo>
                    <a:cubicBezTo>
                      <a:pt x="103048" y="55526"/>
                      <a:pt x="95984" y="52577"/>
                      <a:pt x="90986" y="51994"/>
                    </a:cubicBezTo>
                    <a:cubicBezTo>
                      <a:pt x="85988" y="51411"/>
                      <a:pt x="86854" y="46095"/>
                      <a:pt x="83039" y="42563"/>
                    </a:cubicBezTo>
                    <a:cubicBezTo>
                      <a:pt x="79225" y="39031"/>
                      <a:pt x="75675" y="36099"/>
                      <a:pt x="78324" y="35499"/>
                    </a:cubicBezTo>
                    <a:cubicBezTo>
                      <a:pt x="80973" y="34899"/>
                      <a:pt x="82739" y="29318"/>
                      <a:pt x="82739" y="27269"/>
                    </a:cubicBezTo>
                    <a:cubicBezTo>
                      <a:pt x="82739" y="25221"/>
                      <a:pt x="80390" y="23137"/>
                      <a:pt x="76558" y="22854"/>
                    </a:cubicBezTo>
                    <a:cubicBezTo>
                      <a:pt x="72726" y="22572"/>
                      <a:pt x="73326" y="22854"/>
                      <a:pt x="72143" y="19022"/>
                    </a:cubicBezTo>
                    <a:cubicBezTo>
                      <a:pt x="70521" y="14767"/>
                      <a:pt x="66896" y="11592"/>
                      <a:pt x="62465" y="10545"/>
                    </a:cubicBezTo>
                    <a:cubicBezTo>
                      <a:pt x="59551" y="9768"/>
                      <a:pt x="59074" y="4664"/>
                      <a:pt x="59074" y="1256"/>
                    </a:cubicBezTo>
                    <a:cubicBezTo>
                      <a:pt x="58398" y="1579"/>
                      <a:pt x="57649" y="1719"/>
                      <a:pt x="56902" y="1662"/>
                    </a:cubicBezTo>
                    <a:lnTo>
                      <a:pt x="56673" y="1662"/>
                    </a:lnTo>
                    <a:cubicBezTo>
                      <a:pt x="56336" y="1662"/>
                      <a:pt x="55965" y="1662"/>
                      <a:pt x="55559" y="1521"/>
                    </a:cubicBezTo>
                    <a:lnTo>
                      <a:pt x="55242" y="1521"/>
                    </a:lnTo>
                    <a:cubicBezTo>
                      <a:pt x="54747" y="1414"/>
                      <a:pt x="54218" y="1291"/>
                      <a:pt x="53635" y="1132"/>
                    </a:cubicBezTo>
                    <a:cubicBezTo>
                      <a:pt x="51157" y="247"/>
                      <a:pt x="48525" y="-125"/>
                      <a:pt x="45900" y="37"/>
                    </a:cubicBezTo>
                    <a:cubicBezTo>
                      <a:pt x="42155" y="37"/>
                      <a:pt x="43480" y="5989"/>
                      <a:pt x="41926" y="6430"/>
                    </a:cubicBezTo>
                    <a:cubicBezTo>
                      <a:pt x="40372" y="6872"/>
                      <a:pt x="39948" y="10192"/>
                      <a:pt x="39948" y="12611"/>
                    </a:cubicBezTo>
                    <a:cubicBezTo>
                      <a:pt x="39948" y="15031"/>
                      <a:pt x="43692" y="15048"/>
                      <a:pt x="44134" y="17468"/>
                    </a:cubicBezTo>
                    <a:cubicBezTo>
                      <a:pt x="44575" y="19887"/>
                      <a:pt x="45458" y="19675"/>
                      <a:pt x="47666" y="21441"/>
                    </a:cubicBezTo>
                    <a:cubicBezTo>
                      <a:pt x="49873" y="23207"/>
                      <a:pt x="48990" y="27852"/>
                      <a:pt x="47895" y="29830"/>
                    </a:cubicBezTo>
                    <a:cubicBezTo>
                      <a:pt x="46800" y="31808"/>
                      <a:pt x="47224" y="34475"/>
                      <a:pt x="47012" y="37777"/>
                    </a:cubicBezTo>
                    <a:cubicBezTo>
                      <a:pt x="46800" y="41080"/>
                      <a:pt x="39948" y="38660"/>
                      <a:pt x="35974" y="38890"/>
                    </a:cubicBezTo>
                    <a:cubicBezTo>
                      <a:pt x="32001" y="39119"/>
                      <a:pt x="32884" y="34916"/>
                      <a:pt x="31771" y="32479"/>
                    </a:cubicBezTo>
                    <a:cubicBezTo>
                      <a:pt x="30950" y="30767"/>
                      <a:pt x="30643" y="28853"/>
                      <a:pt x="30888" y="26969"/>
                    </a:cubicBezTo>
                    <a:cubicBezTo>
                      <a:pt x="30906" y="26663"/>
                      <a:pt x="30906" y="26357"/>
                      <a:pt x="30888" y="26051"/>
                    </a:cubicBezTo>
                    <a:cubicBezTo>
                      <a:pt x="30897" y="25880"/>
                      <a:pt x="30897" y="25709"/>
                      <a:pt x="30888" y="25539"/>
                    </a:cubicBezTo>
                    <a:cubicBezTo>
                      <a:pt x="30897" y="25397"/>
                      <a:pt x="30897" y="25256"/>
                      <a:pt x="30888" y="25115"/>
                    </a:cubicBezTo>
                    <a:cubicBezTo>
                      <a:pt x="30846" y="24864"/>
                      <a:pt x="30787" y="24616"/>
                      <a:pt x="30712" y="24373"/>
                    </a:cubicBezTo>
                    <a:cubicBezTo>
                      <a:pt x="30712" y="24373"/>
                      <a:pt x="30712" y="24267"/>
                      <a:pt x="30712" y="24232"/>
                    </a:cubicBezTo>
                    <a:cubicBezTo>
                      <a:pt x="30270" y="22766"/>
                      <a:pt x="29493" y="21547"/>
                      <a:pt x="28398" y="21636"/>
                    </a:cubicBezTo>
                    <a:lnTo>
                      <a:pt x="28398" y="21636"/>
                    </a:lnTo>
                    <a:cubicBezTo>
                      <a:pt x="26615" y="26898"/>
                      <a:pt x="24530" y="31967"/>
                      <a:pt x="22023" y="3412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3CC918DB-BC6C-4C7F-8DC6-A6604EDABE7D}"/>
                  </a:ext>
                </a:extLst>
              </p:cNvPr>
              <p:cNvSpPr/>
              <p:nvPr/>
            </p:nvSpPr>
            <p:spPr>
              <a:xfrm>
                <a:off x="8635529" y="4174658"/>
                <a:ext cx="150568" cy="128367"/>
              </a:xfrm>
              <a:custGeom>
                <a:avLst/>
                <a:gdLst>
                  <a:gd name="connsiteX0" fmla="*/ 65916 w 150568"/>
                  <a:gd name="connsiteY0" fmla="*/ 117583 h 128367"/>
                  <a:gd name="connsiteX1" fmla="*/ 77095 w 150568"/>
                  <a:gd name="connsiteY1" fmla="*/ 113167 h 128367"/>
                  <a:gd name="connsiteX2" fmla="*/ 84759 w 150568"/>
                  <a:gd name="connsiteY2" fmla="*/ 104920 h 128367"/>
                  <a:gd name="connsiteX3" fmla="*/ 100053 w 150568"/>
                  <a:gd name="connsiteY3" fmla="*/ 106403 h 128367"/>
                  <a:gd name="connsiteX4" fmla="*/ 107718 w 150568"/>
                  <a:gd name="connsiteY4" fmla="*/ 110518 h 128367"/>
                  <a:gd name="connsiteX5" fmla="*/ 110367 w 150568"/>
                  <a:gd name="connsiteY5" fmla="*/ 102871 h 128367"/>
                  <a:gd name="connsiteX6" fmla="*/ 101819 w 150568"/>
                  <a:gd name="connsiteY6" fmla="*/ 97573 h 128367"/>
                  <a:gd name="connsiteX7" fmla="*/ 97704 w 150568"/>
                  <a:gd name="connsiteY7" fmla="*/ 89909 h 128367"/>
                  <a:gd name="connsiteX8" fmla="*/ 101819 w 150568"/>
                  <a:gd name="connsiteY8" fmla="*/ 83728 h 128367"/>
                  <a:gd name="connsiteX9" fmla="*/ 107418 w 150568"/>
                  <a:gd name="connsiteY9" fmla="*/ 80196 h 128367"/>
                  <a:gd name="connsiteX10" fmla="*/ 114182 w 150568"/>
                  <a:gd name="connsiteY10" fmla="*/ 84611 h 128367"/>
                  <a:gd name="connsiteX11" fmla="*/ 119480 w 150568"/>
                  <a:gd name="connsiteY11" fmla="*/ 76081 h 128367"/>
                  <a:gd name="connsiteX12" fmla="*/ 128027 w 150568"/>
                  <a:gd name="connsiteY12" fmla="*/ 72248 h 128367"/>
                  <a:gd name="connsiteX13" fmla="*/ 134491 w 150568"/>
                  <a:gd name="connsiteY13" fmla="*/ 68434 h 128367"/>
                  <a:gd name="connsiteX14" fmla="*/ 143921 w 150568"/>
                  <a:gd name="connsiteY14" fmla="*/ 57838 h 128367"/>
                  <a:gd name="connsiteX15" fmla="*/ 150385 w 150568"/>
                  <a:gd name="connsiteY15" fmla="*/ 45758 h 128367"/>
                  <a:gd name="connsiteX16" fmla="*/ 148036 w 150568"/>
                  <a:gd name="connsiteY16" fmla="*/ 27515 h 128367"/>
                  <a:gd name="connsiteX17" fmla="*/ 143621 w 150568"/>
                  <a:gd name="connsiteY17" fmla="*/ 18102 h 128367"/>
                  <a:gd name="connsiteX18" fmla="*/ 141855 w 150568"/>
                  <a:gd name="connsiteY18" fmla="*/ 8671 h 128367"/>
                  <a:gd name="connsiteX19" fmla="*/ 143268 w 150568"/>
                  <a:gd name="connsiteY19" fmla="*/ 0 h 128367"/>
                  <a:gd name="connsiteX20" fmla="*/ 142738 w 150568"/>
                  <a:gd name="connsiteY20" fmla="*/ 141 h 128367"/>
                  <a:gd name="connsiteX21" fmla="*/ 135674 w 150568"/>
                  <a:gd name="connsiteY21" fmla="*/ 4857 h 128367"/>
                  <a:gd name="connsiteX22" fmla="*/ 128310 w 150568"/>
                  <a:gd name="connsiteY22" fmla="*/ 8972 h 128367"/>
                  <a:gd name="connsiteX23" fmla="*/ 120663 w 150568"/>
                  <a:gd name="connsiteY23" fmla="*/ 3091 h 128367"/>
                  <a:gd name="connsiteX24" fmla="*/ 113016 w 150568"/>
                  <a:gd name="connsiteY24" fmla="*/ 2208 h 128367"/>
                  <a:gd name="connsiteX25" fmla="*/ 106835 w 150568"/>
                  <a:gd name="connsiteY25" fmla="*/ 11320 h 128367"/>
                  <a:gd name="connsiteX26" fmla="*/ 108001 w 150568"/>
                  <a:gd name="connsiteY26" fmla="*/ 18985 h 128367"/>
                  <a:gd name="connsiteX27" fmla="*/ 99170 w 150568"/>
                  <a:gd name="connsiteY27" fmla="*/ 18685 h 128367"/>
                  <a:gd name="connsiteX28" fmla="*/ 90057 w 150568"/>
                  <a:gd name="connsiteY28" fmla="*/ 14570 h 128367"/>
                  <a:gd name="connsiteX29" fmla="*/ 82993 w 150568"/>
                  <a:gd name="connsiteY29" fmla="*/ 9731 h 128367"/>
                  <a:gd name="connsiteX30" fmla="*/ 79991 w 150568"/>
                  <a:gd name="connsiteY30" fmla="*/ 10102 h 128367"/>
                  <a:gd name="connsiteX31" fmla="*/ 79991 w 150568"/>
                  <a:gd name="connsiteY31" fmla="*/ 10102 h 128367"/>
                  <a:gd name="connsiteX32" fmla="*/ 78896 w 150568"/>
                  <a:gd name="connsiteY32" fmla="*/ 9960 h 128367"/>
                  <a:gd name="connsiteX33" fmla="*/ 78896 w 150568"/>
                  <a:gd name="connsiteY33" fmla="*/ 9960 h 128367"/>
                  <a:gd name="connsiteX34" fmla="*/ 77801 w 150568"/>
                  <a:gd name="connsiteY34" fmla="*/ 9695 h 128367"/>
                  <a:gd name="connsiteX35" fmla="*/ 77607 w 150568"/>
                  <a:gd name="connsiteY35" fmla="*/ 9695 h 128367"/>
                  <a:gd name="connsiteX36" fmla="*/ 76654 w 150568"/>
                  <a:gd name="connsiteY36" fmla="*/ 9325 h 128367"/>
                  <a:gd name="connsiteX37" fmla="*/ 76547 w 150568"/>
                  <a:gd name="connsiteY37" fmla="*/ 9325 h 128367"/>
                  <a:gd name="connsiteX38" fmla="*/ 75612 w 150568"/>
                  <a:gd name="connsiteY38" fmla="*/ 8777 h 128367"/>
                  <a:gd name="connsiteX39" fmla="*/ 75400 w 150568"/>
                  <a:gd name="connsiteY39" fmla="*/ 8636 h 128367"/>
                  <a:gd name="connsiteX40" fmla="*/ 74552 w 150568"/>
                  <a:gd name="connsiteY40" fmla="*/ 7947 h 128367"/>
                  <a:gd name="connsiteX41" fmla="*/ 66605 w 150568"/>
                  <a:gd name="connsiteY41" fmla="*/ 5015 h 128367"/>
                  <a:gd name="connsiteX42" fmla="*/ 58075 w 150568"/>
                  <a:gd name="connsiteY42" fmla="*/ 7947 h 128367"/>
                  <a:gd name="connsiteX43" fmla="*/ 45713 w 150568"/>
                  <a:gd name="connsiteY43" fmla="*/ 7665 h 128367"/>
                  <a:gd name="connsiteX44" fmla="*/ 36582 w 150568"/>
                  <a:gd name="connsiteY44" fmla="*/ 5298 h 128367"/>
                  <a:gd name="connsiteX45" fmla="*/ 25703 w 150568"/>
                  <a:gd name="connsiteY45" fmla="*/ 7947 h 128367"/>
                  <a:gd name="connsiteX46" fmla="*/ 18339 w 150568"/>
                  <a:gd name="connsiteY46" fmla="*/ 13245 h 128367"/>
                  <a:gd name="connsiteX47" fmla="*/ 4211 w 150568"/>
                  <a:gd name="connsiteY47" fmla="*/ 32089 h 128367"/>
                  <a:gd name="connsiteX48" fmla="*/ 2445 w 150568"/>
                  <a:gd name="connsiteY48" fmla="*/ 43268 h 128367"/>
                  <a:gd name="connsiteX49" fmla="*/ 7443 w 150568"/>
                  <a:gd name="connsiteY49" fmla="*/ 56513 h 128367"/>
                  <a:gd name="connsiteX50" fmla="*/ 13624 w 150568"/>
                  <a:gd name="connsiteY50" fmla="*/ 67992 h 128367"/>
                  <a:gd name="connsiteX51" fmla="*/ 15107 w 150568"/>
                  <a:gd name="connsiteY51" fmla="*/ 80478 h 128367"/>
                  <a:gd name="connsiteX52" fmla="*/ 22984 w 150568"/>
                  <a:gd name="connsiteY52" fmla="*/ 90544 h 128367"/>
                  <a:gd name="connsiteX53" fmla="*/ 19805 w 150568"/>
                  <a:gd name="connsiteY53" fmla="*/ 103207 h 128367"/>
                  <a:gd name="connsiteX54" fmla="*/ 28635 w 150568"/>
                  <a:gd name="connsiteY54" fmla="*/ 105097 h 128367"/>
                  <a:gd name="connsiteX55" fmla="*/ 38118 w 150568"/>
                  <a:gd name="connsiteY55" fmla="*/ 100028 h 128367"/>
                  <a:gd name="connsiteX56" fmla="*/ 35593 w 150568"/>
                  <a:gd name="connsiteY56" fmla="*/ 112691 h 128367"/>
                  <a:gd name="connsiteX57" fmla="*/ 43822 w 150568"/>
                  <a:gd name="connsiteY57" fmla="*/ 115216 h 128367"/>
                  <a:gd name="connsiteX58" fmla="*/ 47620 w 150568"/>
                  <a:gd name="connsiteY58" fmla="*/ 125989 h 128367"/>
                  <a:gd name="connsiteX59" fmla="*/ 53324 w 150568"/>
                  <a:gd name="connsiteY59" fmla="*/ 118395 h 128367"/>
                  <a:gd name="connsiteX60" fmla="*/ 58622 w 150568"/>
                  <a:gd name="connsiteY60" fmla="*/ 119507 h 128367"/>
                  <a:gd name="connsiteX61" fmla="*/ 65916 w 150568"/>
                  <a:gd name="connsiteY61" fmla="*/ 117583 h 128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50568" h="128367">
                    <a:moveTo>
                      <a:pt x="65916" y="117583"/>
                    </a:moveTo>
                    <a:cubicBezTo>
                      <a:pt x="75329" y="118466"/>
                      <a:pt x="77095" y="116982"/>
                      <a:pt x="77095" y="113167"/>
                    </a:cubicBezTo>
                    <a:cubicBezTo>
                      <a:pt x="77095" y="109353"/>
                      <a:pt x="73563" y="104920"/>
                      <a:pt x="84759" y="104920"/>
                    </a:cubicBezTo>
                    <a:cubicBezTo>
                      <a:pt x="95956" y="104920"/>
                      <a:pt x="98005" y="102871"/>
                      <a:pt x="100053" y="106403"/>
                    </a:cubicBezTo>
                    <a:cubicBezTo>
                      <a:pt x="102101" y="109936"/>
                      <a:pt x="105069" y="113167"/>
                      <a:pt x="107718" y="110518"/>
                    </a:cubicBezTo>
                    <a:cubicBezTo>
                      <a:pt x="110367" y="107869"/>
                      <a:pt x="113599" y="105220"/>
                      <a:pt x="110367" y="102871"/>
                    </a:cubicBezTo>
                    <a:cubicBezTo>
                      <a:pt x="107135" y="100523"/>
                      <a:pt x="102120" y="102271"/>
                      <a:pt x="101819" y="97573"/>
                    </a:cubicBezTo>
                    <a:cubicBezTo>
                      <a:pt x="101519" y="92876"/>
                      <a:pt x="97404" y="94041"/>
                      <a:pt x="97704" y="89909"/>
                    </a:cubicBezTo>
                    <a:cubicBezTo>
                      <a:pt x="98005" y="85776"/>
                      <a:pt x="98287" y="85211"/>
                      <a:pt x="101819" y="83728"/>
                    </a:cubicBezTo>
                    <a:cubicBezTo>
                      <a:pt x="105352" y="82244"/>
                      <a:pt x="105352" y="78147"/>
                      <a:pt x="107418" y="80196"/>
                    </a:cubicBezTo>
                    <a:cubicBezTo>
                      <a:pt x="109484" y="82244"/>
                      <a:pt x="110067" y="84611"/>
                      <a:pt x="114182" y="84611"/>
                    </a:cubicBezTo>
                    <a:cubicBezTo>
                      <a:pt x="118297" y="84611"/>
                      <a:pt x="115948" y="76081"/>
                      <a:pt x="119480" y="76081"/>
                    </a:cubicBezTo>
                    <a:cubicBezTo>
                      <a:pt x="123012" y="76081"/>
                      <a:pt x="123895" y="72549"/>
                      <a:pt x="128027" y="72248"/>
                    </a:cubicBezTo>
                    <a:cubicBezTo>
                      <a:pt x="132159" y="71948"/>
                      <a:pt x="132442" y="72248"/>
                      <a:pt x="134491" y="68434"/>
                    </a:cubicBezTo>
                    <a:cubicBezTo>
                      <a:pt x="136954" y="64350"/>
                      <a:pt x="140151" y="60758"/>
                      <a:pt x="143921" y="57838"/>
                    </a:cubicBezTo>
                    <a:cubicBezTo>
                      <a:pt x="147826" y="55026"/>
                      <a:pt x="150212" y="50567"/>
                      <a:pt x="150385" y="45758"/>
                    </a:cubicBezTo>
                    <a:cubicBezTo>
                      <a:pt x="150986" y="39877"/>
                      <a:pt x="150085" y="28098"/>
                      <a:pt x="148036" y="27515"/>
                    </a:cubicBezTo>
                    <a:cubicBezTo>
                      <a:pt x="145988" y="26932"/>
                      <a:pt x="147153" y="19267"/>
                      <a:pt x="143621" y="18102"/>
                    </a:cubicBezTo>
                    <a:cubicBezTo>
                      <a:pt x="140089" y="16936"/>
                      <a:pt x="140672" y="14270"/>
                      <a:pt x="141855" y="8671"/>
                    </a:cubicBezTo>
                    <a:cubicBezTo>
                      <a:pt x="142562" y="5316"/>
                      <a:pt x="143621" y="2596"/>
                      <a:pt x="143268" y="0"/>
                    </a:cubicBezTo>
                    <a:lnTo>
                      <a:pt x="142738" y="141"/>
                    </a:lnTo>
                    <a:cubicBezTo>
                      <a:pt x="138023" y="1024"/>
                      <a:pt x="136557" y="2208"/>
                      <a:pt x="135674" y="4857"/>
                    </a:cubicBezTo>
                    <a:cubicBezTo>
                      <a:pt x="134791" y="7506"/>
                      <a:pt x="131259" y="10738"/>
                      <a:pt x="128310" y="8972"/>
                    </a:cubicBezTo>
                    <a:cubicBezTo>
                      <a:pt x="125507" y="7366"/>
                      <a:pt x="122934" y="5388"/>
                      <a:pt x="120663" y="3091"/>
                    </a:cubicBezTo>
                    <a:cubicBezTo>
                      <a:pt x="118014" y="442"/>
                      <a:pt x="114182" y="141"/>
                      <a:pt x="113016" y="2208"/>
                    </a:cubicBezTo>
                    <a:cubicBezTo>
                      <a:pt x="111850" y="4274"/>
                      <a:pt x="105952" y="8089"/>
                      <a:pt x="106835" y="11320"/>
                    </a:cubicBezTo>
                    <a:cubicBezTo>
                      <a:pt x="107718" y="14552"/>
                      <a:pt x="109767" y="17219"/>
                      <a:pt x="108001" y="18985"/>
                    </a:cubicBezTo>
                    <a:cubicBezTo>
                      <a:pt x="106235" y="20751"/>
                      <a:pt x="104769" y="25148"/>
                      <a:pt x="99170" y="18685"/>
                    </a:cubicBezTo>
                    <a:cubicBezTo>
                      <a:pt x="93572" y="12221"/>
                      <a:pt x="92406" y="14570"/>
                      <a:pt x="90057" y="14570"/>
                    </a:cubicBezTo>
                    <a:cubicBezTo>
                      <a:pt x="86976" y="14425"/>
                      <a:pt x="84241" y="12552"/>
                      <a:pt x="82993" y="9731"/>
                    </a:cubicBezTo>
                    <a:cubicBezTo>
                      <a:pt x="82031" y="10070"/>
                      <a:pt x="81007" y="10196"/>
                      <a:pt x="79991" y="10102"/>
                    </a:cubicBezTo>
                    <a:lnTo>
                      <a:pt x="79991" y="10102"/>
                    </a:lnTo>
                    <a:cubicBezTo>
                      <a:pt x="79623" y="10079"/>
                      <a:pt x="79257" y="10032"/>
                      <a:pt x="78896" y="9960"/>
                    </a:cubicBezTo>
                    <a:lnTo>
                      <a:pt x="78896" y="9960"/>
                    </a:lnTo>
                    <a:cubicBezTo>
                      <a:pt x="78526" y="9960"/>
                      <a:pt x="78172" y="9802"/>
                      <a:pt x="77801" y="9695"/>
                    </a:cubicBezTo>
                    <a:lnTo>
                      <a:pt x="77607" y="9695"/>
                    </a:lnTo>
                    <a:lnTo>
                      <a:pt x="76654" y="9325"/>
                    </a:lnTo>
                    <a:lnTo>
                      <a:pt x="76547" y="9325"/>
                    </a:lnTo>
                    <a:cubicBezTo>
                      <a:pt x="76220" y="9170"/>
                      <a:pt x="75907" y="8987"/>
                      <a:pt x="75612" y="8777"/>
                    </a:cubicBezTo>
                    <a:lnTo>
                      <a:pt x="75400" y="8636"/>
                    </a:lnTo>
                    <a:cubicBezTo>
                      <a:pt x="75098" y="8431"/>
                      <a:pt x="74814" y="8201"/>
                      <a:pt x="74552" y="7947"/>
                    </a:cubicBezTo>
                    <a:cubicBezTo>
                      <a:pt x="71620" y="5015"/>
                      <a:pt x="67788" y="2649"/>
                      <a:pt x="66605" y="5015"/>
                    </a:cubicBezTo>
                    <a:cubicBezTo>
                      <a:pt x="65421" y="7382"/>
                      <a:pt x="59240" y="8830"/>
                      <a:pt x="58075" y="7947"/>
                    </a:cubicBezTo>
                    <a:cubicBezTo>
                      <a:pt x="56909" y="7064"/>
                      <a:pt x="49245" y="6481"/>
                      <a:pt x="45713" y="7665"/>
                    </a:cubicBezTo>
                    <a:cubicBezTo>
                      <a:pt x="42181" y="8848"/>
                      <a:pt x="38949" y="2066"/>
                      <a:pt x="36582" y="5298"/>
                    </a:cubicBezTo>
                    <a:cubicBezTo>
                      <a:pt x="34215" y="8530"/>
                      <a:pt x="28352" y="7947"/>
                      <a:pt x="25703" y="7947"/>
                    </a:cubicBezTo>
                    <a:cubicBezTo>
                      <a:pt x="22336" y="7856"/>
                      <a:pt x="19323" y="10024"/>
                      <a:pt x="18339" y="13245"/>
                    </a:cubicBezTo>
                    <a:cubicBezTo>
                      <a:pt x="16873" y="17378"/>
                      <a:pt x="7743" y="30023"/>
                      <a:pt x="4211" y="32089"/>
                    </a:cubicBezTo>
                    <a:cubicBezTo>
                      <a:pt x="679" y="34155"/>
                      <a:pt x="-2270" y="37387"/>
                      <a:pt x="2445" y="43268"/>
                    </a:cubicBezTo>
                    <a:cubicBezTo>
                      <a:pt x="7160" y="49149"/>
                      <a:pt x="4794" y="51815"/>
                      <a:pt x="7443" y="56513"/>
                    </a:cubicBezTo>
                    <a:cubicBezTo>
                      <a:pt x="10092" y="61211"/>
                      <a:pt x="12741" y="64760"/>
                      <a:pt x="13624" y="67992"/>
                    </a:cubicBezTo>
                    <a:cubicBezTo>
                      <a:pt x="14634" y="72077"/>
                      <a:pt x="15132" y="76271"/>
                      <a:pt x="15107" y="80478"/>
                    </a:cubicBezTo>
                    <a:cubicBezTo>
                      <a:pt x="17980" y="83632"/>
                      <a:pt x="20613" y="86997"/>
                      <a:pt x="22984" y="90544"/>
                    </a:cubicBezTo>
                    <a:cubicBezTo>
                      <a:pt x="26780" y="96867"/>
                      <a:pt x="19805" y="98757"/>
                      <a:pt x="19805" y="103207"/>
                    </a:cubicBezTo>
                    <a:cubicBezTo>
                      <a:pt x="19805" y="107657"/>
                      <a:pt x="26869" y="108258"/>
                      <a:pt x="28635" y="105097"/>
                    </a:cubicBezTo>
                    <a:cubicBezTo>
                      <a:pt x="30401" y="101935"/>
                      <a:pt x="34339" y="96266"/>
                      <a:pt x="38118" y="100028"/>
                    </a:cubicBezTo>
                    <a:cubicBezTo>
                      <a:pt x="41898" y="103790"/>
                      <a:pt x="37483" y="106350"/>
                      <a:pt x="35593" y="112691"/>
                    </a:cubicBezTo>
                    <a:cubicBezTo>
                      <a:pt x="33703" y="119031"/>
                      <a:pt x="40661" y="114598"/>
                      <a:pt x="43822" y="115216"/>
                    </a:cubicBezTo>
                    <a:cubicBezTo>
                      <a:pt x="46984" y="115834"/>
                      <a:pt x="47620" y="119013"/>
                      <a:pt x="47620" y="125989"/>
                    </a:cubicBezTo>
                    <a:cubicBezTo>
                      <a:pt x="47620" y="132965"/>
                      <a:pt x="52671" y="122810"/>
                      <a:pt x="53324" y="118395"/>
                    </a:cubicBezTo>
                    <a:cubicBezTo>
                      <a:pt x="53712" y="115640"/>
                      <a:pt x="55814" y="117530"/>
                      <a:pt x="58622" y="119507"/>
                    </a:cubicBezTo>
                    <a:cubicBezTo>
                      <a:pt x="59806" y="118183"/>
                      <a:pt x="61978" y="117212"/>
                      <a:pt x="65916" y="11758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9324F40D-EBDC-4F1C-B39E-25B22388059D}"/>
                  </a:ext>
                </a:extLst>
              </p:cNvPr>
              <p:cNvSpPr/>
              <p:nvPr/>
            </p:nvSpPr>
            <p:spPr>
              <a:xfrm>
                <a:off x="8757764" y="4339179"/>
                <a:ext cx="5650" cy="9953"/>
              </a:xfrm>
              <a:custGeom>
                <a:avLst/>
                <a:gdLst>
                  <a:gd name="connsiteX0" fmla="*/ 4945 w 5650"/>
                  <a:gd name="connsiteY0" fmla="*/ 7261 h 9953"/>
                  <a:gd name="connsiteX1" fmla="*/ 5651 w 5650"/>
                  <a:gd name="connsiteY1" fmla="*/ 20 h 9953"/>
                  <a:gd name="connsiteX2" fmla="*/ 0 w 5650"/>
                  <a:gd name="connsiteY2" fmla="*/ 6537 h 9953"/>
                  <a:gd name="connsiteX3" fmla="*/ 4945 w 5650"/>
                  <a:gd name="connsiteY3" fmla="*/ 7261 h 9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0" h="9953">
                    <a:moveTo>
                      <a:pt x="4945" y="7261"/>
                    </a:moveTo>
                    <a:lnTo>
                      <a:pt x="5651" y="20"/>
                    </a:lnTo>
                    <a:cubicBezTo>
                      <a:pt x="5651" y="20"/>
                      <a:pt x="0" y="-704"/>
                      <a:pt x="0" y="6537"/>
                    </a:cubicBezTo>
                    <a:cubicBezTo>
                      <a:pt x="0" y="13777"/>
                      <a:pt x="4945" y="7261"/>
                      <a:pt x="4945" y="726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A0509761-9E67-4633-B37D-F3D2DC2F9236}"/>
                  </a:ext>
                </a:extLst>
              </p:cNvPr>
              <p:cNvSpPr/>
              <p:nvPr/>
            </p:nvSpPr>
            <p:spPr>
              <a:xfrm>
                <a:off x="8741468" y="4341911"/>
                <a:ext cx="7111" cy="7477"/>
              </a:xfrm>
              <a:custGeom>
                <a:avLst/>
                <a:gdLst>
                  <a:gd name="connsiteX0" fmla="*/ 3580 w 7111"/>
                  <a:gd name="connsiteY0" fmla="*/ 7478 h 7477"/>
                  <a:gd name="connsiteX1" fmla="*/ 7112 w 7111"/>
                  <a:gd name="connsiteY1" fmla="*/ 237 h 7477"/>
                  <a:gd name="connsiteX2" fmla="*/ 48 w 7111"/>
                  <a:gd name="connsiteY2" fmla="*/ 3133 h 7477"/>
                  <a:gd name="connsiteX3" fmla="*/ 3580 w 7111"/>
                  <a:gd name="connsiteY3" fmla="*/ 7478 h 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11" h="7477">
                    <a:moveTo>
                      <a:pt x="3580" y="7478"/>
                    </a:moveTo>
                    <a:lnTo>
                      <a:pt x="7112" y="237"/>
                    </a:lnTo>
                    <a:cubicBezTo>
                      <a:pt x="7112" y="237"/>
                      <a:pt x="-677" y="-1229"/>
                      <a:pt x="48" y="3133"/>
                    </a:cubicBezTo>
                    <a:cubicBezTo>
                      <a:pt x="772" y="7495"/>
                      <a:pt x="3580" y="7478"/>
                      <a:pt x="3580" y="747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367D5020-AD73-4A97-A036-E7AE205E1D15}"/>
                  </a:ext>
                </a:extLst>
              </p:cNvPr>
              <p:cNvSpPr/>
              <p:nvPr/>
            </p:nvSpPr>
            <p:spPr>
              <a:xfrm>
                <a:off x="8668032" y="4321857"/>
                <a:ext cx="10679" cy="7904"/>
              </a:xfrm>
              <a:custGeom>
                <a:avLst/>
                <a:gdLst>
                  <a:gd name="connsiteX0" fmla="*/ 2843 w 10679"/>
                  <a:gd name="connsiteY0" fmla="*/ 0 h 7904"/>
                  <a:gd name="connsiteX1" fmla="*/ 0 w 10679"/>
                  <a:gd name="connsiteY1" fmla="*/ 3620 h 7904"/>
                  <a:gd name="connsiteX2" fmla="*/ 9218 w 10679"/>
                  <a:gd name="connsiteY2" fmla="*/ 6517 h 7904"/>
                  <a:gd name="connsiteX3" fmla="*/ 7081 w 10679"/>
                  <a:gd name="connsiteY3" fmla="*/ 0 h 7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9" h="7904">
                    <a:moveTo>
                      <a:pt x="2843" y="0"/>
                    </a:moveTo>
                    <a:lnTo>
                      <a:pt x="0" y="3620"/>
                    </a:lnTo>
                    <a:cubicBezTo>
                      <a:pt x="0" y="3620"/>
                      <a:pt x="4963" y="10861"/>
                      <a:pt x="9218" y="6517"/>
                    </a:cubicBezTo>
                    <a:cubicBezTo>
                      <a:pt x="13475" y="2172"/>
                      <a:pt x="7081" y="0"/>
                      <a:pt x="708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D8042973-23E2-4A37-AB5A-2C3ACCF7D963}"/>
                  </a:ext>
                </a:extLst>
              </p:cNvPr>
              <p:cNvSpPr/>
              <p:nvPr/>
            </p:nvSpPr>
            <p:spPr>
              <a:xfrm>
                <a:off x="8691985" y="4310360"/>
                <a:ext cx="7817" cy="9413"/>
              </a:xfrm>
              <a:custGeom>
                <a:avLst/>
                <a:gdLst>
                  <a:gd name="connsiteX0" fmla="*/ 7817 w 7817"/>
                  <a:gd name="connsiteY0" fmla="*/ 3532 h 9413"/>
                  <a:gd name="connsiteX1" fmla="*/ 5698 w 7817"/>
                  <a:gd name="connsiteY1" fmla="*/ 0 h 9413"/>
                  <a:gd name="connsiteX2" fmla="*/ 47 w 7817"/>
                  <a:gd name="connsiteY2" fmla="*/ 2896 h 9413"/>
                  <a:gd name="connsiteX3" fmla="*/ 3579 w 7817"/>
                  <a:gd name="connsiteY3" fmla="*/ 9413 h 9413"/>
                  <a:gd name="connsiteX4" fmla="*/ 7817 w 7817"/>
                  <a:gd name="connsiteY4" fmla="*/ 3532 h 9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7" h="9413">
                    <a:moveTo>
                      <a:pt x="7817" y="3532"/>
                    </a:moveTo>
                    <a:lnTo>
                      <a:pt x="5698" y="0"/>
                    </a:lnTo>
                    <a:lnTo>
                      <a:pt x="47" y="2896"/>
                    </a:lnTo>
                    <a:cubicBezTo>
                      <a:pt x="47" y="2896"/>
                      <a:pt x="-678" y="9413"/>
                      <a:pt x="3579" y="9413"/>
                    </a:cubicBezTo>
                    <a:cubicBezTo>
                      <a:pt x="7835" y="9413"/>
                      <a:pt x="7817" y="3532"/>
                      <a:pt x="7817" y="353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619ECBBA-F391-4BB9-954A-0B839AB907FA}"/>
                  </a:ext>
                </a:extLst>
              </p:cNvPr>
              <p:cNvSpPr/>
              <p:nvPr/>
            </p:nvSpPr>
            <p:spPr>
              <a:xfrm>
                <a:off x="8632127" y="3917700"/>
                <a:ext cx="204560" cy="429149"/>
              </a:xfrm>
              <a:custGeom>
                <a:avLst/>
                <a:gdLst>
                  <a:gd name="connsiteX0" fmla="*/ 146882 w 204560"/>
                  <a:gd name="connsiteY0" fmla="*/ 53422 h 429149"/>
                  <a:gd name="connsiteX1" fmla="*/ 135615 w 204560"/>
                  <a:gd name="connsiteY1" fmla="*/ 48778 h 429149"/>
                  <a:gd name="connsiteX2" fmla="*/ 125460 w 204560"/>
                  <a:gd name="connsiteY2" fmla="*/ 38411 h 429149"/>
                  <a:gd name="connsiteX3" fmla="*/ 123252 w 204560"/>
                  <a:gd name="connsiteY3" fmla="*/ 28257 h 429149"/>
                  <a:gd name="connsiteX4" fmla="*/ 127014 w 204560"/>
                  <a:gd name="connsiteY4" fmla="*/ 23400 h 429149"/>
                  <a:gd name="connsiteX5" fmla="*/ 125018 w 204560"/>
                  <a:gd name="connsiteY5" fmla="*/ 14570 h 429149"/>
                  <a:gd name="connsiteX6" fmla="*/ 109566 w 204560"/>
                  <a:gd name="connsiteY6" fmla="*/ 13457 h 429149"/>
                  <a:gd name="connsiteX7" fmla="*/ 99640 w 204560"/>
                  <a:gd name="connsiteY7" fmla="*/ 10808 h 429149"/>
                  <a:gd name="connsiteX8" fmla="*/ 92347 w 204560"/>
                  <a:gd name="connsiteY8" fmla="*/ 5069 h 429149"/>
                  <a:gd name="connsiteX9" fmla="*/ 85512 w 204560"/>
                  <a:gd name="connsiteY9" fmla="*/ 0 h 429149"/>
                  <a:gd name="connsiteX10" fmla="*/ 78448 w 204560"/>
                  <a:gd name="connsiteY10" fmla="*/ 4415 h 429149"/>
                  <a:gd name="connsiteX11" fmla="*/ 74474 w 204560"/>
                  <a:gd name="connsiteY11" fmla="*/ 14128 h 429149"/>
                  <a:gd name="connsiteX12" fmla="*/ 62324 w 204560"/>
                  <a:gd name="connsiteY12" fmla="*/ 16777 h 429149"/>
                  <a:gd name="connsiteX13" fmla="*/ 54165 w 204560"/>
                  <a:gd name="connsiteY13" fmla="*/ 18543 h 429149"/>
                  <a:gd name="connsiteX14" fmla="*/ 47754 w 204560"/>
                  <a:gd name="connsiteY14" fmla="*/ 23170 h 429149"/>
                  <a:gd name="connsiteX15" fmla="*/ 43569 w 204560"/>
                  <a:gd name="connsiteY15" fmla="*/ 20080 h 429149"/>
                  <a:gd name="connsiteX16" fmla="*/ 39154 w 204560"/>
                  <a:gd name="connsiteY16" fmla="*/ 20751 h 429149"/>
                  <a:gd name="connsiteX17" fmla="*/ 32743 w 204560"/>
                  <a:gd name="connsiteY17" fmla="*/ 19638 h 429149"/>
                  <a:gd name="connsiteX18" fmla="*/ 27674 w 204560"/>
                  <a:gd name="connsiteY18" fmla="*/ 23612 h 429149"/>
                  <a:gd name="connsiteX19" fmla="*/ 23030 w 204560"/>
                  <a:gd name="connsiteY19" fmla="*/ 27585 h 429149"/>
                  <a:gd name="connsiteX20" fmla="*/ 17961 w 204560"/>
                  <a:gd name="connsiteY20" fmla="*/ 24495 h 429149"/>
                  <a:gd name="connsiteX21" fmla="*/ 10897 w 204560"/>
                  <a:gd name="connsiteY21" fmla="*/ 19638 h 429149"/>
                  <a:gd name="connsiteX22" fmla="*/ 2067 w 204560"/>
                  <a:gd name="connsiteY22" fmla="*/ 25607 h 429149"/>
                  <a:gd name="connsiteX23" fmla="*/ 1449 w 204560"/>
                  <a:gd name="connsiteY23" fmla="*/ 26279 h 429149"/>
                  <a:gd name="connsiteX24" fmla="*/ 1167 w 204560"/>
                  <a:gd name="connsiteY24" fmla="*/ 26544 h 429149"/>
                  <a:gd name="connsiteX25" fmla="*/ 866 w 204560"/>
                  <a:gd name="connsiteY25" fmla="*/ 26808 h 429149"/>
                  <a:gd name="connsiteX26" fmla="*/ 0 w 204560"/>
                  <a:gd name="connsiteY26" fmla="*/ 27356 h 429149"/>
                  <a:gd name="connsiteX27" fmla="*/ 3392 w 204560"/>
                  <a:gd name="connsiteY27" fmla="*/ 36645 h 429149"/>
                  <a:gd name="connsiteX28" fmla="*/ 12805 w 204560"/>
                  <a:gd name="connsiteY28" fmla="*/ 45175 h 429149"/>
                  <a:gd name="connsiteX29" fmla="*/ 17220 w 204560"/>
                  <a:gd name="connsiteY29" fmla="*/ 49007 h 429149"/>
                  <a:gd name="connsiteX30" fmla="*/ 23401 w 204560"/>
                  <a:gd name="connsiteY30" fmla="*/ 53422 h 429149"/>
                  <a:gd name="connsiteX31" fmla="*/ 18986 w 204560"/>
                  <a:gd name="connsiteY31" fmla="*/ 61652 h 429149"/>
                  <a:gd name="connsiteX32" fmla="*/ 23701 w 204560"/>
                  <a:gd name="connsiteY32" fmla="*/ 68716 h 429149"/>
                  <a:gd name="connsiteX33" fmla="*/ 31648 w 204560"/>
                  <a:gd name="connsiteY33" fmla="*/ 78147 h 429149"/>
                  <a:gd name="connsiteX34" fmla="*/ 44593 w 204560"/>
                  <a:gd name="connsiteY34" fmla="*/ 78730 h 429149"/>
                  <a:gd name="connsiteX35" fmla="*/ 51074 w 204560"/>
                  <a:gd name="connsiteY35" fmla="*/ 74014 h 429149"/>
                  <a:gd name="connsiteX36" fmla="*/ 61070 w 204560"/>
                  <a:gd name="connsiteY36" fmla="*/ 75498 h 429149"/>
                  <a:gd name="connsiteX37" fmla="*/ 65485 w 204560"/>
                  <a:gd name="connsiteY37" fmla="*/ 83728 h 429149"/>
                  <a:gd name="connsiteX38" fmla="*/ 66368 w 204560"/>
                  <a:gd name="connsiteY38" fmla="*/ 89326 h 429149"/>
                  <a:gd name="connsiteX39" fmla="*/ 74033 w 204560"/>
                  <a:gd name="connsiteY39" fmla="*/ 94041 h 429149"/>
                  <a:gd name="connsiteX40" fmla="*/ 78789 w 204560"/>
                  <a:gd name="connsiteY40" fmla="*/ 97522 h 429149"/>
                  <a:gd name="connsiteX41" fmla="*/ 78448 w 204560"/>
                  <a:gd name="connsiteY41" fmla="*/ 99922 h 429149"/>
                  <a:gd name="connsiteX42" fmla="*/ 72850 w 204560"/>
                  <a:gd name="connsiteY42" fmla="*/ 105220 h 429149"/>
                  <a:gd name="connsiteX43" fmla="*/ 66669 w 204560"/>
                  <a:gd name="connsiteY43" fmla="*/ 112284 h 429149"/>
                  <a:gd name="connsiteX44" fmla="*/ 52240 w 204560"/>
                  <a:gd name="connsiteY44" fmla="*/ 112867 h 429149"/>
                  <a:gd name="connsiteX45" fmla="*/ 51074 w 204560"/>
                  <a:gd name="connsiteY45" fmla="*/ 122580 h 429149"/>
                  <a:gd name="connsiteX46" fmla="*/ 64602 w 204560"/>
                  <a:gd name="connsiteY46" fmla="*/ 131711 h 429149"/>
                  <a:gd name="connsiteX47" fmla="*/ 75799 w 204560"/>
                  <a:gd name="connsiteY47" fmla="*/ 137892 h 429149"/>
                  <a:gd name="connsiteX48" fmla="*/ 84629 w 204560"/>
                  <a:gd name="connsiteY48" fmla="*/ 141124 h 429149"/>
                  <a:gd name="connsiteX49" fmla="*/ 87861 w 204560"/>
                  <a:gd name="connsiteY49" fmla="*/ 152903 h 429149"/>
                  <a:gd name="connsiteX50" fmla="*/ 96108 w 204560"/>
                  <a:gd name="connsiteY50" fmla="*/ 160550 h 429149"/>
                  <a:gd name="connsiteX51" fmla="*/ 102572 w 204560"/>
                  <a:gd name="connsiteY51" fmla="*/ 170564 h 429149"/>
                  <a:gd name="connsiteX52" fmla="*/ 118184 w 204560"/>
                  <a:gd name="connsiteY52" fmla="*/ 183508 h 429149"/>
                  <a:gd name="connsiteX53" fmla="*/ 123482 w 204560"/>
                  <a:gd name="connsiteY53" fmla="*/ 193822 h 429149"/>
                  <a:gd name="connsiteX54" fmla="*/ 129946 w 204560"/>
                  <a:gd name="connsiteY54" fmla="*/ 202352 h 429149"/>
                  <a:gd name="connsiteX55" fmla="*/ 138193 w 204560"/>
                  <a:gd name="connsiteY55" fmla="*/ 208533 h 429149"/>
                  <a:gd name="connsiteX56" fmla="*/ 144374 w 204560"/>
                  <a:gd name="connsiteY56" fmla="*/ 213531 h 429149"/>
                  <a:gd name="connsiteX57" fmla="*/ 147906 w 204560"/>
                  <a:gd name="connsiteY57" fmla="*/ 219712 h 429149"/>
                  <a:gd name="connsiteX58" fmla="*/ 140842 w 204560"/>
                  <a:gd name="connsiteY58" fmla="*/ 222962 h 429149"/>
                  <a:gd name="connsiteX59" fmla="*/ 142908 w 204560"/>
                  <a:gd name="connsiteY59" fmla="*/ 229726 h 429149"/>
                  <a:gd name="connsiteX60" fmla="*/ 152021 w 204560"/>
                  <a:gd name="connsiteY60" fmla="*/ 236207 h 429149"/>
                  <a:gd name="connsiteX61" fmla="*/ 152621 w 204560"/>
                  <a:gd name="connsiteY61" fmla="*/ 244437 h 429149"/>
                  <a:gd name="connsiteX62" fmla="*/ 149672 w 204560"/>
                  <a:gd name="connsiteY62" fmla="*/ 249735 h 429149"/>
                  <a:gd name="connsiteX63" fmla="*/ 149778 w 204560"/>
                  <a:gd name="connsiteY63" fmla="*/ 250053 h 429149"/>
                  <a:gd name="connsiteX64" fmla="*/ 149778 w 204560"/>
                  <a:gd name="connsiteY64" fmla="*/ 250282 h 429149"/>
                  <a:gd name="connsiteX65" fmla="*/ 149778 w 204560"/>
                  <a:gd name="connsiteY65" fmla="*/ 250406 h 429149"/>
                  <a:gd name="connsiteX66" fmla="*/ 149778 w 204560"/>
                  <a:gd name="connsiteY66" fmla="*/ 250759 h 429149"/>
                  <a:gd name="connsiteX67" fmla="*/ 149778 w 204560"/>
                  <a:gd name="connsiteY67" fmla="*/ 251218 h 429149"/>
                  <a:gd name="connsiteX68" fmla="*/ 149778 w 204560"/>
                  <a:gd name="connsiteY68" fmla="*/ 251218 h 429149"/>
                  <a:gd name="connsiteX69" fmla="*/ 146423 w 204560"/>
                  <a:gd name="connsiteY69" fmla="*/ 256869 h 429149"/>
                  <a:gd name="connsiteX70" fmla="*/ 145010 w 204560"/>
                  <a:gd name="connsiteY70" fmla="*/ 265541 h 429149"/>
                  <a:gd name="connsiteX71" fmla="*/ 146776 w 204560"/>
                  <a:gd name="connsiteY71" fmla="*/ 274971 h 429149"/>
                  <a:gd name="connsiteX72" fmla="*/ 151191 w 204560"/>
                  <a:gd name="connsiteY72" fmla="*/ 284384 h 429149"/>
                  <a:gd name="connsiteX73" fmla="*/ 153540 w 204560"/>
                  <a:gd name="connsiteY73" fmla="*/ 302627 h 429149"/>
                  <a:gd name="connsiteX74" fmla="*/ 147076 w 204560"/>
                  <a:gd name="connsiteY74" fmla="*/ 314707 h 429149"/>
                  <a:gd name="connsiteX75" fmla="*/ 137645 w 204560"/>
                  <a:gd name="connsiteY75" fmla="*/ 325303 h 429149"/>
                  <a:gd name="connsiteX76" fmla="*/ 131181 w 204560"/>
                  <a:gd name="connsiteY76" fmla="*/ 329118 h 429149"/>
                  <a:gd name="connsiteX77" fmla="*/ 122634 w 204560"/>
                  <a:gd name="connsiteY77" fmla="*/ 332950 h 429149"/>
                  <a:gd name="connsiteX78" fmla="*/ 117336 w 204560"/>
                  <a:gd name="connsiteY78" fmla="*/ 341480 h 429149"/>
                  <a:gd name="connsiteX79" fmla="*/ 110572 w 204560"/>
                  <a:gd name="connsiteY79" fmla="*/ 337065 h 429149"/>
                  <a:gd name="connsiteX80" fmla="*/ 104974 w 204560"/>
                  <a:gd name="connsiteY80" fmla="*/ 340597 h 429149"/>
                  <a:gd name="connsiteX81" fmla="*/ 100859 w 204560"/>
                  <a:gd name="connsiteY81" fmla="*/ 346778 h 429149"/>
                  <a:gd name="connsiteX82" fmla="*/ 104974 w 204560"/>
                  <a:gd name="connsiteY82" fmla="*/ 354443 h 429149"/>
                  <a:gd name="connsiteX83" fmla="*/ 113521 w 204560"/>
                  <a:gd name="connsiteY83" fmla="*/ 359741 h 429149"/>
                  <a:gd name="connsiteX84" fmla="*/ 110872 w 204560"/>
                  <a:gd name="connsiteY84" fmla="*/ 367388 h 429149"/>
                  <a:gd name="connsiteX85" fmla="*/ 103208 w 204560"/>
                  <a:gd name="connsiteY85" fmla="*/ 363273 h 429149"/>
                  <a:gd name="connsiteX86" fmla="*/ 87914 w 204560"/>
                  <a:gd name="connsiteY86" fmla="*/ 361789 h 429149"/>
                  <a:gd name="connsiteX87" fmla="*/ 80249 w 204560"/>
                  <a:gd name="connsiteY87" fmla="*/ 370037 h 429149"/>
                  <a:gd name="connsiteX88" fmla="*/ 69070 w 204560"/>
                  <a:gd name="connsiteY88" fmla="*/ 374452 h 429149"/>
                  <a:gd name="connsiteX89" fmla="*/ 61741 w 204560"/>
                  <a:gd name="connsiteY89" fmla="*/ 376218 h 429149"/>
                  <a:gd name="connsiteX90" fmla="*/ 67233 w 204560"/>
                  <a:gd name="connsiteY90" fmla="*/ 378902 h 429149"/>
                  <a:gd name="connsiteX91" fmla="*/ 79260 w 204560"/>
                  <a:gd name="connsiteY91" fmla="*/ 385225 h 429149"/>
                  <a:gd name="connsiteX92" fmla="*/ 81168 w 204560"/>
                  <a:gd name="connsiteY92" fmla="*/ 391547 h 429149"/>
                  <a:gd name="connsiteX93" fmla="*/ 76099 w 204560"/>
                  <a:gd name="connsiteY93" fmla="*/ 424466 h 429149"/>
                  <a:gd name="connsiteX94" fmla="*/ 88126 w 204560"/>
                  <a:gd name="connsiteY94" fmla="*/ 421287 h 429149"/>
                  <a:gd name="connsiteX95" fmla="*/ 100152 w 204560"/>
                  <a:gd name="connsiteY95" fmla="*/ 413075 h 429149"/>
                  <a:gd name="connsiteX96" fmla="*/ 110907 w 204560"/>
                  <a:gd name="connsiteY96" fmla="*/ 401684 h 429149"/>
                  <a:gd name="connsiteX97" fmla="*/ 121663 w 204560"/>
                  <a:gd name="connsiteY97" fmla="*/ 401684 h 429149"/>
                  <a:gd name="connsiteX98" fmla="*/ 124188 w 204560"/>
                  <a:gd name="connsiteY98" fmla="*/ 387114 h 429149"/>
                  <a:gd name="connsiteX99" fmla="*/ 128621 w 204560"/>
                  <a:gd name="connsiteY99" fmla="*/ 382699 h 429149"/>
                  <a:gd name="connsiteX100" fmla="*/ 127367 w 204560"/>
                  <a:gd name="connsiteY100" fmla="*/ 371926 h 429149"/>
                  <a:gd name="connsiteX101" fmla="*/ 141283 w 204560"/>
                  <a:gd name="connsiteY101" fmla="*/ 374452 h 429149"/>
                  <a:gd name="connsiteX102" fmla="*/ 159633 w 204560"/>
                  <a:gd name="connsiteY102" fmla="*/ 370673 h 429149"/>
                  <a:gd name="connsiteX103" fmla="*/ 176727 w 204560"/>
                  <a:gd name="connsiteY103" fmla="*/ 358646 h 429149"/>
                  <a:gd name="connsiteX104" fmla="*/ 192534 w 204560"/>
                  <a:gd name="connsiteY104" fmla="*/ 346619 h 429149"/>
                  <a:gd name="connsiteX105" fmla="*/ 196331 w 204560"/>
                  <a:gd name="connsiteY105" fmla="*/ 325091 h 429149"/>
                  <a:gd name="connsiteX106" fmla="*/ 200127 w 204560"/>
                  <a:gd name="connsiteY106" fmla="*/ 314972 h 429149"/>
                  <a:gd name="connsiteX107" fmla="*/ 204560 w 204560"/>
                  <a:gd name="connsiteY107" fmla="*/ 306142 h 429149"/>
                  <a:gd name="connsiteX108" fmla="*/ 200781 w 204560"/>
                  <a:gd name="connsiteY108" fmla="*/ 297930 h 429149"/>
                  <a:gd name="connsiteX109" fmla="*/ 202035 w 204560"/>
                  <a:gd name="connsiteY109" fmla="*/ 267554 h 429149"/>
                  <a:gd name="connsiteX110" fmla="*/ 190644 w 204560"/>
                  <a:gd name="connsiteY110" fmla="*/ 241593 h 429149"/>
                  <a:gd name="connsiteX111" fmla="*/ 180524 w 204560"/>
                  <a:gd name="connsiteY111" fmla="*/ 227677 h 429149"/>
                  <a:gd name="connsiteX112" fmla="*/ 172295 w 204560"/>
                  <a:gd name="connsiteY112" fmla="*/ 216286 h 429149"/>
                  <a:gd name="connsiteX113" fmla="*/ 158361 w 204560"/>
                  <a:gd name="connsiteY113" fmla="*/ 203006 h 429149"/>
                  <a:gd name="connsiteX114" fmla="*/ 138758 w 204560"/>
                  <a:gd name="connsiteY114" fmla="*/ 185910 h 429149"/>
                  <a:gd name="connsiteX115" fmla="*/ 121663 w 204560"/>
                  <a:gd name="connsiteY115" fmla="*/ 170722 h 429149"/>
                  <a:gd name="connsiteX116" fmla="*/ 118502 w 204560"/>
                  <a:gd name="connsiteY116" fmla="*/ 158078 h 429149"/>
                  <a:gd name="connsiteX117" fmla="*/ 109000 w 204560"/>
                  <a:gd name="connsiteY117" fmla="*/ 147941 h 429149"/>
                  <a:gd name="connsiteX118" fmla="*/ 99517 w 204560"/>
                  <a:gd name="connsiteY118" fmla="*/ 136550 h 429149"/>
                  <a:gd name="connsiteX119" fmla="*/ 100788 w 204560"/>
                  <a:gd name="connsiteY119" fmla="*/ 124541 h 429149"/>
                  <a:gd name="connsiteX120" fmla="*/ 102678 w 204560"/>
                  <a:gd name="connsiteY120" fmla="*/ 110607 h 429149"/>
                  <a:gd name="connsiteX121" fmla="*/ 112179 w 204560"/>
                  <a:gd name="connsiteY121" fmla="*/ 99852 h 429149"/>
                  <a:gd name="connsiteX122" fmla="*/ 123570 w 204560"/>
                  <a:gd name="connsiteY122" fmla="*/ 88460 h 429149"/>
                  <a:gd name="connsiteX123" fmla="*/ 126731 w 204560"/>
                  <a:gd name="connsiteY123" fmla="*/ 73273 h 429149"/>
                  <a:gd name="connsiteX124" fmla="*/ 145716 w 204560"/>
                  <a:gd name="connsiteY124" fmla="*/ 70730 h 429149"/>
                  <a:gd name="connsiteX125" fmla="*/ 155200 w 204560"/>
                  <a:gd name="connsiteY125" fmla="*/ 59992 h 429149"/>
                  <a:gd name="connsiteX126" fmla="*/ 164030 w 204560"/>
                  <a:gd name="connsiteY126" fmla="*/ 54694 h 429149"/>
                  <a:gd name="connsiteX127" fmla="*/ 157937 w 204560"/>
                  <a:gd name="connsiteY127" fmla="*/ 52592 h 429149"/>
                  <a:gd name="connsiteX128" fmla="*/ 146882 w 204560"/>
                  <a:gd name="connsiteY128" fmla="*/ 53422 h 429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204560" h="429149">
                    <a:moveTo>
                      <a:pt x="146882" y="53422"/>
                    </a:moveTo>
                    <a:cubicBezTo>
                      <a:pt x="142698" y="53244"/>
                      <a:pt x="138709" y="51600"/>
                      <a:pt x="135615" y="48778"/>
                    </a:cubicBezTo>
                    <a:cubicBezTo>
                      <a:pt x="134078" y="47241"/>
                      <a:pt x="127455" y="40177"/>
                      <a:pt x="125460" y="38411"/>
                    </a:cubicBezTo>
                    <a:cubicBezTo>
                      <a:pt x="123464" y="36645"/>
                      <a:pt x="123252" y="31117"/>
                      <a:pt x="123252" y="28257"/>
                    </a:cubicBezTo>
                    <a:cubicBezTo>
                      <a:pt x="123252" y="25396"/>
                      <a:pt x="124806" y="24724"/>
                      <a:pt x="127014" y="23400"/>
                    </a:cubicBezTo>
                    <a:cubicBezTo>
                      <a:pt x="129221" y="22075"/>
                      <a:pt x="127226" y="17219"/>
                      <a:pt x="125018" y="14570"/>
                    </a:cubicBezTo>
                    <a:cubicBezTo>
                      <a:pt x="122811" y="11921"/>
                      <a:pt x="114210" y="13687"/>
                      <a:pt x="109566" y="13457"/>
                    </a:cubicBezTo>
                    <a:cubicBezTo>
                      <a:pt x="104921" y="13228"/>
                      <a:pt x="102943" y="11691"/>
                      <a:pt x="99640" y="10808"/>
                    </a:cubicBezTo>
                    <a:cubicBezTo>
                      <a:pt x="96462" y="10106"/>
                      <a:pt x="93776" y="7993"/>
                      <a:pt x="92347" y="5069"/>
                    </a:cubicBezTo>
                    <a:cubicBezTo>
                      <a:pt x="90810" y="1978"/>
                      <a:pt x="88603" y="0"/>
                      <a:pt x="85512" y="0"/>
                    </a:cubicBezTo>
                    <a:cubicBezTo>
                      <a:pt x="82421" y="0"/>
                      <a:pt x="81751" y="3974"/>
                      <a:pt x="78448" y="4415"/>
                    </a:cubicBezTo>
                    <a:cubicBezTo>
                      <a:pt x="75145" y="4857"/>
                      <a:pt x="77335" y="7276"/>
                      <a:pt x="74474" y="14128"/>
                    </a:cubicBezTo>
                    <a:cubicBezTo>
                      <a:pt x="71613" y="20980"/>
                      <a:pt x="66527" y="16777"/>
                      <a:pt x="62324" y="16777"/>
                    </a:cubicBezTo>
                    <a:cubicBezTo>
                      <a:pt x="58121" y="16777"/>
                      <a:pt x="57909" y="17872"/>
                      <a:pt x="54165" y="18543"/>
                    </a:cubicBezTo>
                    <a:cubicBezTo>
                      <a:pt x="50421" y="19214"/>
                      <a:pt x="50191" y="22958"/>
                      <a:pt x="47754" y="23170"/>
                    </a:cubicBezTo>
                    <a:cubicBezTo>
                      <a:pt x="45318" y="23382"/>
                      <a:pt x="44452" y="21634"/>
                      <a:pt x="43569" y="20080"/>
                    </a:cubicBezTo>
                    <a:cubicBezTo>
                      <a:pt x="42686" y="18526"/>
                      <a:pt x="40249" y="18755"/>
                      <a:pt x="39154" y="20751"/>
                    </a:cubicBezTo>
                    <a:cubicBezTo>
                      <a:pt x="38059" y="22747"/>
                      <a:pt x="34509" y="20751"/>
                      <a:pt x="32743" y="19638"/>
                    </a:cubicBezTo>
                    <a:cubicBezTo>
                      <a:pt x="30977" y="18526"/>
                      <a:pt x="28770" y="22287"/>
                      <a:pt x="27674" y="23612"/>
                    </a:cubicBezTo>
                    <a:cubicBezTo>
                      <a:pt x="26579" y="24936"/>
                      <a:pt x="25467" y="27585"/>
                      <a:pt x="23030" y="27585"/>
                    </a:cubicBezTo>
                    <a:cubicBezTo>
                      <a:pt x="20593" y="27585"/>
                      <a:pt x="18615" y="27144"/>
                      <a:pt x="17961" y="24495"/>
                    </a:cubicBezTo>
                    <a:cubicBezTo>
                      <a:pt x="17308" y="21846"/>
                      <a:pt x="13105" y="20521"/>
                      <a:pt x="10897" y="19638"/>
                    </a:cubicBezTo>
                    <a:cubicBezTo>
                      <a:pt x="8690" y="18755"/>
                      <a:pt x="4045" y="23170"/>
                      <a:pt x="2067" y="25607"/>
                    </a:cubicBezTo>
                    <a:lnTo>
                      <a:pt x="1449" y="26279"/>
                    </a:lnTo>
                    <a:lnTo>
                      <a:pt x="1167" y="26544"/>
                    </a:lnTo>
                    <a:lnTo>
                      <a:pt x="866" y="26808"/>
                    </a:lnTo>
                    <a:cubicBezTo>
                      <a:pt x="601" y="27026"/>
                      <a:pt x="310" y="27210"/>
                      <a:pt x="0" y="27356"/>
                    </a:cubicBezTo>
                    <a:cubicBezTo>
                      <a:pt x="1" y="30764"/>
                      <a:pt x="478" y="35868"/>
                      <a:pt x="3392" y="36645"/>
                    </a:cubicBezTo>
                    <a:cubicBezTo>
                      <a:pt x="7734" y="37780"/>
                      <a:pt x="11248" y="40965"/>
                      <a:pt x="12805" y="45175"/>
                    </a:cubicBezTo>
                    <a:cubicBezTo>
                      <a:pt x="13988" y="49007"/>
                      <a:pt x="13388" y="48707"/>
                      <a:pt x="17220" y="49007"/>
                    </a:cubicBezTo>
                    <a:cubicBezTo>
                      <a:pt x="21052" y="49308"/>
                      <a:pt x="23401" y="51356"/>
                      <a:pt x="23401" y="53422"/>
                    </a:cubicBezTo>
                    <a:cubicBezTo>
                      <a:pt x="23401" y="55489"/>
                      <a:pt x="21635" y="61070"/>
                      <a:pt x="18986" y="61652"/>
                    </a:cubicBezTo>
                    <a:cubicBezTo>
                      <a:pt x="16337" y="62235"/>
                      <a:pt x="19869" y="65184"/>
                      <a:pt x="23701" y="68716"/>
                    </a:cubicBezTo>
                    <a:cubicBezTo>
                      <a:pt x="27533" y="72248"/>
                      <a:pt x="26633" y="77547"/>
                      <a:pt x="31648" y="78147"/>
                    </a:cubicBezTo>
                    <a:cubicBezTo>
                      <a:pt x="36663" y="78747"/>
                      <a:pt x="43710" y="81679"/>
                      <a:pt x="44593" y="78730"/>
                    </a:cubicBezTo>
                    <a:cubicBezTo>
                      <a:pt x="45476" y="75781"/>
                      <a:pt x="47542" y="75198"/>
                      <a:pt x="51074" y="74014"/>
                    </a:cubicBezTo>
                    <a:cubicBezTo>
                      <a:pt x="54606" y="72831"/>
                      <a:pt x="59304" y="72849"/>
                      <a:pt x="61070" y="75498"/>
                    </a:cubicBezTo>
                    <a:cubicBezTo>
                      <a:pt x="62836" y="78147"/>
                      <a:pt x="66086" y="81079"/>
                      <a:pt x="65485" y="83728"/>
                    </a:cubicBezTo>
                    <a:cubicBezTo>
                      <a:pt x="64884" y="86377"/>
                      <a:pt x="63137" y="87842"/>
                      <a:pt x="66368" y="89326"/>
                    </a:cubicBezTo>
                    <a:cubicBezTo>
                      <a:pt x="69600" y="90809"/>
                      <a:pt x="69618" y="94324"/>
                      <a:pt x="74033" y="94041"/>
                    </a:cubicBezTo>
                    <a:cubicBezTo>
                      <a:pt x="76308" y="93689"/>
                      <a:pt x="78438" y="95247"/>
                      <a:pt x="78789" y="97522"/>
                    </a:cubicBezTo>
                    <a:cubicBezTo>
                      <a:pt x="78916" y="98338"/>
                      <a:pt x="78797" y="99174"/>
                      <a:pt x="78448" y="99922"/>
                    </a:cubicBezTo>
                    <a:cubicBezTo>
                      <a:pt x="77565" y="102271"/>
                      <a:pt x="72850" y="101971"/>
                      <a:pt x="72850" y="105220"/>
                    </a:cubicBezTo>
                    <a:cubicBezTo>
                      <a:pt x="72850" y="108470"/>
                      <a:pt x="69600" y="112284"/>
                      <a:pt x="66669" y="112284"/>
                    </a:cubicBezTo>
                    <a:cubicBezTo>
                      <a:pt x="63737" y="112284"/>
                      <a:pt x="52540" y="110218"/>
                      <a:pt x="52240" y="112867"/>
                    </a:cubicBezTo>
                    <a:cubicBezTo>
                      <a:pt x="51940" y="115516"/>
                      <a:pt x="42827" y="119349"/>
                      <a:pt x="51074" y="122580"/>
                    </a:cubicBezTo>
                    <a:cubicBezTo>
                      <a:pt x="59322" y="125812"/>
                      <a:pt x="59604" y="128761"/>
                      <a:pt x="64602" y="131711"/>
                    </a:cubicBezTo>
                    <a:cubicBezTo>
                      <a:pt x="69600" y="134660"/>
                      <a:pt x="71967" y="137592"/>
                      <a:pt x="75799" y="137892"/>
                    </a:cubicBezTo>
                    <a:cubicBezTo>
                      <a:pt x="79631" y="138192"/>
                      <a:pt x="84629" y="137892"/>
                      <a:pt x="84629" y="141124"/>
                    </a:cubicBezTo>
                    <a:cubicBezTo>
                      <a:pt x="84629" y="144355"/>
                      <a:pt x="82563" y="149954"/>
                      <a:pt x="87861" y="152903"/>
                    </a:cubicBezTo>
                    <a:cubicBezTo>
                      <a:pt x="93159" y="155852"/>
                      <a:pt x="96108" y="156135"/>
                      <a:pt x="96108" y="160550"/>
                    </a:cubicBezTo>
                    <a:cubicBezTo>
                      <a:pt x="96108" y="164965"/>
                      <a:pt x="98457" y="167914"/>
                      <a:pt x="102572" y="170564"/>
                    </a:cubicBezTo>
                    <a:cubicBezTo>
                      <a:pt x="108013" y="174584"/>
                      <a:pt x="113225" y="178906"/>
                      <a:pt x="118184" y="183508"/>
                    </a:cubicBezTo>
                    <a:cubicBezTo>
                      <a:pt x="121115" y="186158"/>
                      <a:pt x="122299" y="189107"/>
                      <a:pt x="123482" y="193822"/>
                    </a:cubicBezTo>
                    <a:cubicBezTo>
                      <a:pt x="124665" y="198537"/>
                      <a:pt x="124948" y="201169"/>
                      <a:pt x="129946" y="202352"/>
                    </a:cubicBezTo>
                    <a:cubicBezTo>
                      <a:pt x="134944" y="203535"/>
                      <a:pt x="133778" y="206767"/>
                      <a:pt x="138193" y="208533"/>
                    </a:cubicBezTo>
                    <a:cubicBezTo>
                      <a:pt x="142608" y="210299"/>
                      <a:pt x="142608" y="212648"/>
                      <a:pt x="144374" y="213531"/>
                    </a:cubicBezTo>
                    <a:cubicBezTo>
                      <a:pt x="146140" y="214414"/>
                      <a:pt x="150255" y="218546"/>
                      <a:pt x="147906" y="219712"/>
                    </a:cubicBezTo>
                    <a:cubicBezTo>
                      <a:pt x="145557" y="220878"/>
                      <a:pt x="140842" y="220595"/>
                      <a:pt x="140842" y="222962"/>
                    </a:cubicBezTo>
                    <a:cubicBezTo>
                      <a:pt x="140842" y="225328"/>
                      <a:pt x="139076" y="228260"/>
                      <a:pt x="142908" y="229726"/>
                    </a:cubicBezTo>
                    <a:cubicBezTo>
                      <a:pt x="146444" y="231083"/>
                      <a:pt x="149578" y="233313"/>
                      <a:pt x="152021" y="236207"/>
                    </a:cubicBezTo>
                    <a:cubicBezTo>
                      <a:pt x="154670" y="239138"/>
                      <a:pt x="157036" y="242971"/>
                      <a:pt x="152621" y="244437"/>
                    </a:cubicBezTo>
                    <a:cubicBezTo>
                      <a:pt x="148206" y="245902"/>
                      <a:pt x="149089" y="248269"/>
                      <a:pt x="149672" y="249735"/>
                    </a:cubicBezTo>
                    <a:cubicBezTo>
                      <a:pt x="149713" y="249839"/>
                      <a:pt x="149748" y="249945"/>
                      <a:pt x="149778" y="250053"/>
                    </a:cubicBezTo>
                    <a:lnTo>
                      <a:pt x="149778" y="250282"/>
                    </a:lnTo>
                    <a:cubicBezTo>
                      <a:pt x="149786" y="250323"/>
                      <a:pt x="149786" y="250365"/>
                      <a:pt x="149778" y="250406"/>
                    </a:cubicBezTo>
                    <a:cubicBezTo>
                      <a:pt x="149785" y="250523"/>
                      <a:pt x="149785" y="250641"/>
                      <a:pt x="149778" y="250759"/>
                    </a:cubicBezTo>
                    <a:lnTo>
                      <a:pt x="149778" y="251218"/>
                    </a:lnTo>
                    <a:lnTo>
                      <a:pt x="149778" y="251218"/>
                    </a:lnTo>
                    <a:cubicBezTo>
                      <a:pt x="150289" y="253686"/>
                      <a:pt x="148834" y="256136"/>
                      <a:pt x="146423" y="256869"/>
                    </a:cubicBezTo>
                    <a:cubicBezTo>
                      <a:pt x="146723" y="259466"/>
                      <a:pt x="145716" y="262168"/>
                      <a:pt x="145010" y="265541"/>
                    </a:cubicBezTo>
                    <a:cubicBezTo>
                      <a:pt x="143826" y="271139"/>
                      <a:pt x="143243" y="273788"/>
                      <a:pt x="146776" y="274971"/>
                    </a:cubicBezTo>
                    <a:cubicBezTo>
                      <a:pt x="150308" y="276154"/>
                      <a:pt x="149125" y="283802"/>
                      <a:pt x="151191" y="284384"/>
                    </a:cubicBezTo>
                    <a:cubicBezTo>
                      <a:pt x="153257" y="284967"/>
                      <a:pt x="154140" y="296746"/>
                      <a:pt x="153540" y="302627"/>
                    </a:cubicBezTo>
                    <a:cubicBezTo>
                      <a:pt x="153366" y="307436"/>
                      <a:pt x="150980" y="311895"/>
                      <a:pt x="147076" y="314707"/>
                    </a:cubicBezTo>
                    <a:cubicBezTo>
                      <a:pt x="143306" y="317627"/>
                      <a:pt x="140108" y="321220"/>
                      <a:pt x="137645" y="325303"/>
                    </a:cubicBezTo>
                    <a:cubicBezTo>
                      <a:pt x="135596" y="329118"/>
                      <a:pt x="135296" y="328835"/>
                      <a:pt x="131181" y="329118"/>
                    </a:cubicBezTo>
                    <a:cubicBezTo>
                      <a:pt x="127066" y="329400"/>
                      <a:pt x="126166" y="332950"/>
                      <a:pt x="122634" y="332950"/>
                    </a:cubicBezTo>
                    <a:cubicBezTo>
                      <a:pt x="119102" y="332950"/>
                      <a:pt x="121468" y="341480"/>
                      <a:pt x="117336" y="341480"/>
                    </a:cubicBezTo>
                    <a:cubicBezTo>
                      <a:pt x="113204" y="341480"/>
                      <a:pt x="112638" y="339131"/>
                      <a:pt x="110572" y="337065"/>
                    </a:cubicBezTo>
                    <a:cubicBezTo>
                      <a:pt x="108506" y="334999"/>
                      <a:pt x="108506" y="339131"/>
                      <a:pt x="104974" y="340597"/>
                    </a:cubicBezTo>
                    <a:cubicBezTo>
                      <a:pt x="101442" y="342063"/>
                      <a:pt x="101159" y="342663"/>
                      <a:pt x="100859" y="346778"/>
                    </a:cubicBezTo>
                    <a:cubicBezTo>
                      <a:pt x="100559" y="350893"/>
                      <a:pt x="104691" y="349727"/>
                      <a:pt x="104974" y="354443"/>
                    </a:cubicBezTo>
                    <a:cubicBezTo>
                      <a:pt x="105257" y="359158"/>
                      <a:pt x="110272" y="357374"/>
                      <a:pt x="113521" y="359741"/>
                    </a:cubicBezTo>
                    <a:cubicBezTo>
                      <a:pt x="116771" y="362107"/>
                      <a:pt x="113521" y="364739"/>
                      <a:pt x="110872" y="367388"/>
                    </a:cubicBezTo>
                    <a:cubicBezTo>
                      <a:pt x="108223" y="370037"/>
                      <a:pt x="105274" y="366805"/>
                      <a:pt x="103208" y="363273"/>
                    </a:cubicBezTo>
                    <a:cubicBezTo>
                      <a:pt x="101142" y="359741"/>
                      <a:pt x="99093" y="361789"/>
                      <a:pt x="87914" y="361789"/>
                    </a:cubicBezTo>
                    <a:cubicBezTo>
                      <a:pt x="76734" y="361789"/>
                      <a:pt x="80249" y="366204"/>
                      <a:pt x="80249" y="370037"/>
                    </a:cubicBezTo>
                    <a:cubicBezTo>
                      <a:pt x="80249" y="373869"/>
                      <a:pt x="78483" y="375335"/>
                      <a:pt x="69070" y="374452"/>
                    </a:cubicBezTo>
                    <a:cubicBezTo>
                      <a:pt x="65132" y="374081"/>
                      <a:pt x="62960" y="375052"/>
                      <a:pt x="61741" y="376218"/>
                    </a:cubicBezTo>
                    <a:cubicBezTo>
                      <a:pt x="63337" y="377531"/>
                      <a:pt x="65217" y="378450"/>
                      <a:pt x="67233" y="378902"/>
                    </a:cubicBezTo>
                    <a:cubicBezTo>
                      <a:pt x="72302" y="379538"/>
                      <a:pt x="76734" y="381428"/>
                      <a:pt x="79260" y="385225"/>
                    </a:cubicBezTo>
                    <a:cubicBezTo>
                      <a:pt x="81786" y="389022"/>
                      <a:pt x="84964" y="389657"/>
                      <a:pt x="81168" y="391547"/>
                    </a:cubicBezTo>
                    <a:cubicBezTo>
                      <a:pt x="77371" y="393437"/>
                      <a:pt x="78625" y="414965"/>
                      <a:pt x="76099" y="424466"/>
                    </a:cubicBezTo>
                    <a:cubicBezTo>
                      <a:pt x="73574" y="433967"/>
                      <a:pt x="84929" y="426991"/>
                      <a:pt x="88126" y="421287"/>
                    </a:cubicBezTo>
                    <a:cubicBezTo>
                      <a:pt x="91322" y="415583"/>
                      <a:pt x="96356" y="413075"/>
                      <a:pt x="100152" y="413075"/>
                    </a:cubicBezTo>
                    <a:cubicBezTo>
                      <a:pt x="103949" y="413075"/>
                      <a:pt x="107746" y="408642"/>
                      <a:pt x="110907" y="401684"/>
                    </a:cubicBezTo>
                    <a:cubicBezTo>
                      <a:pt x="114069" y="394726"/>
                      <a:pt x="115976" y="401684"/>
                      <a:pt x="121663" y="401684"/>
                    </a:cubicBezTo>
                    <a:cubicBezTo>
                      <a:pt x="127349" y="401684"/>
                      <a:pt x="121663" y="388386"/>
                      <a:pt x="124188" y="387114"/>
                    </a:cubicBezTo>
                    <a:cubicBezTo>
                      <a:pt x="126714" y="385843"/>
                      <a:pt x="130529" y="384589"/>
                      <a:pt x="128621" y="382699"/>
                    </a:cubicBezTo>
                    <a:cubicBezTo>
                      <a:pt x="126714" y="380810"/>
                      <a:pt x="127367" y="375105"/>
                      <a:pt x="127367" y="371926"/>
                    </a:cubicBezTo>
                    <a:cubicBezTo>
                      <a:pt x="127367" y="368748"/>
                      <a:pt x="134961" y="372562"/>
                      <a:pt x="141283" y="374452"/>
                    </a:cubicBezTo>
                    <a:cubicBezTo>
                      <a:pt x="147606" y="376341"/>
                      <a:pt x="154564" y="373198"/>
                      <a:pt x="159633" y="370673"/>
                    </a:cubicBezTo>
                    <a:cubicBezTo>
                      <a:pt x="164701" y="368147"/>
                      <a:pt x="167226" y="363061"/>
                      <a:pt x="176727" y="358646"/>
                    </a:cubicBezTo>
                    <a:cubicBezTo>
                      <a:pt x="186228" y="354231"/>
                      <a:pt x="186847" y="349145"/>
                      <a:pt x="192534" y="346619"/>
                    </a:cubicBezTo>
                    <a:cubicBezTo>
                      <a:pt x="198220" y="344094"/>
                      <a:pt x="196331" y="331431"/>
                      <a:pt x="196331" y="325091"/>
                    </a:cubicBezTo>
                    <a:cubicBezTo>
                      <a:pt x="196331" y="318751"/>
                      <a:pt x="197602" y="314972"/>
                      <a:pt x="200127" y="314972"/>
                    </a:cubicBezTo>
                    <a:cubicBezTo>
                      <a:pt x="202653" y="314972"/>
                      <a:pt x="204560" y="311175"/>
                      <a:pt x="204560" y="306142"/>
                    </a:cubicBezTo>
                    <a:cubicBezTo>
                      <a:pt x="204560" y="301108"/>
                      <a:pt x="200781" y="300455"/>
                      <a:pt x="200781" y="297930"/>
                    </a:cubicBezTo>
                    <a:cubicBezTo>
                      <a:pt x="200781" y="295404"/>
                      <a:pt x="202035" y="277037"/>
                      <a:pt x="202035" y="267554"/>
                    </a:cubicBezTo>
                    <a:cubicBezTo>
                      <a:pt x="202035" y="258070"/>
                      <a:pt x="192534" y="249187"/>
                      <a:pt x="190644" y="241593"/>
                    </a:cubicBezTo>
                    <a:cubicBezTo>
                      <a:pt x="188754" y="233999"/>
                      <a:pt x="186847" y="232763"/>
                      <a:pt x="180524" y="227677"/>
                    </a:cubicBezTo>
                    <a:cubicBezTo>
                      <a:pt x="174203" y="222591"/>
                      <a:pt x="172931" y="221990"/>
                      <a:pt x="172295" y="216286"/>
                    </a:cubicBezTo>
                    <a:cubicBezTo>
                      <a:pt x="171659" y="210582"/>
                      <a:pt x="165337" y="208074"/>
                      <a:pt x="158361" y="203006"/>
                    </a:cubicBezTo>
                    <a:cubicBezTo>
                      <a:pt x="151385" y="197937"/>
                      <a:pt x="143173" y="195412"/>
                      <a:pt x="138758" y="185910"/>
                    </a:cubicBezTo>
                    <a:cubicBezTo>
                      <a:pt x="134343" y="176409"/>
                      <a:pt x="129257" y="175791"/>
                      <a:pt x="121663" y="170722"/>
                    </a:cubicBezTo>
                    <a:cubicBezTo>
                      <a:pt x="114069" y="165654"/>
                      <a:pt x="118502" y="163128"/>
                      <a:pt x="118502" y="158078"/>
                    </a:cubicBezTo>
                    <a:cubicBezTo>
                      <a:pt x="118502" y="153027"/>
                      <a:pt x="113450" y="150484"/>
                      <a:pt x="109000" y="147941"/>
                    </a:cubicBezTo>
                    <a:cubicBezTo>
                      <a:pt x="104549" y="145398"/>
                      <a:pt x="102060" y="138457"/>
                      <a:pt x="99517" y="136550"/>
                    </a:cubicBezTo>
                    <a:cubicBezTo>
                      <a:pt x="96974" y="134642"/>
                      <a:pt x="98881" y="125159"/>
                      <a:pt x="100788" y="124541"/>
                    </a:cubicBezTo>
                    <a:cubicBezTo>
                      <a:pt x="102695" y="123923"/>
                      <a:pt x="102678" y="115710"/>
                      <a:pt x="102678" y="110607"/>
                    </a:cubicBezTo>
                    <a:cubicBezTo>
                      <a:pt x="102678" y="105503"/>
                      <a:pt x="106475" y="101776"/>
                      <a:pt x="112179" y="99852"/>
                    </a:cubicBezTo>
                    <a:cubicBezTo>
                      <a:pt x="117883" y="97927"/>
                      <a:pt x="119137" y="94165"/>
                      <a:pt x="123570" y="88460"/>
                    </a:cubicBezTo>
                    <a:cubicBezTo>
                      <a:pt x="128003" y="82756"/>
                      <a:pt x="126095" y="79630"/>
                      <a:pt x="126731" y="73273"/>
                    </a:cubicBezTo>
                    <a:cubicBezTo>
                      <a:pt x="127367" y="66915"/>
                      <a:pt x="138122" y="70730"/>
                      <a:pt x="145716" y="70730"/>
                    </a:cubicBezTo>
                    <a:cubicBezTo>
                      <a:pt x="153310" y="70730"/>
                      <a:pt x="149513" y="61246"/>
                      <a:pt x="155200" y="59992"/>
                    </a:cubicBezTo>
                    <a:cubicBezTo>
                      <a:pt x="159897" y="58950"/>
                      <a:pt x="159879" y="57891"/>
                      <a:pt x="164030" y="54694"/>
                    </a:cubicBezTo>
                    <a:cubicBezTo>
                      <a:pt x="161951" y="54142"/>
                      <a:pt x="159914" y="53440"/>
                      <a:pt x="157937" y="52592"/>
                    </a:cubicBezTo>
                    <a:cubicBezTo>
                      <a:pt x="155041" y="50985"/>
                      <a:pt x="151950" y="53422"/>
                      <a:pt x="146882" y="5342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0054768C-AC29-4E96-AA36-E02DBBF74D9B}"/>
                  </a:ext>
                </a:extLst>
              </p:cNvPr>
              <p:cNvSpPr/>
              <p:nvPr/>
            </p:nvSpPr>
            <p:spPr>
              <a:xfrm>
                <a:off x="8498641" y="4006973"/>
                <a:ext cx="232077" cy="423911"/>
              </a:xfrm>
              <a:custGeom>
                <a:avLst/>
                <a:gdLst>
                  <a:gd name="connsiteX0" fmla="*/ 144224 w 232077"/>
                  <a:gd name="connsiteY0" fmla="*/ 224039 h 423911"/>
                  <a:gd name="connsiteX1" fmla="*/ 139226 w 232077"/>
                  <a:gd name="connsiteY1" fmla="*/ 210794 h 423911"/>
                  <a:gd name="connsiteX2" fmla="*/ 140993 w 232077"/>
                  <a:gd name="connsiteY2" fmla="*/ 199615 h 423911"/>
                  <a:gd name="connsiteX3" fmla="*/ 155121 w 232077"/>
                  <a:gd name="connsiteY3" fmla="*/ 180771 h 423911"/>
                  <a:gd name="connsiteX4" fmla="*/ 162485 w 232077"/>
                  <a:gd name="connsiteY4" fmla="*/ 175473 h 423911"/>
                  <a:gd name="connsiteX5" fmla="*/ 173364 w 232077"/>
                  <a:gd name="connsiteY5" fmla="*/ 172824 h 423911"/>
                  <a:gd name="connsiteX6" fmla="*/ 182494 w 232077"/>
                  <a:gd name="connsiteY6" fmla="*/ 175190 h 423911"/>
                  <a:gd name="connsiteX7" fmla="*/ 194856 w 232077"/>
                  <a:gd name="connsiteY7" fmla="*/ 175473 h 423911"/>
                  <a:gd name="connsiteX8" fmla="*/ 203387 w 232077"/>
                  <a:gd name="connsiteY8" fmla="*/ 172541 h 423911"/>
                  <a:gd name="connsiteX9" fmla="*/ 211334 w 232077"/>
                  <a:gd name="connsiteY9" fmla="*/ 175473 h 423911"/>
                  <a:gd name="connsiteX10" fmla="*/ 212181 w 232077"/>
                  <a:gd name="connsiteY10" fmla="*/ 176162 h 423911"/>
                  <a:gd name="connsiteX11" fmla="*/ 212393 w 232077"/>
                  <a:gd name="connsiteY11" fmla="*/ 176303 h 423911"/>
                  <a:gd name="connsiteX12" fmla="*/ 213329 w 232077"/>
                  <a:gd name="connsiteY12" fmla="*/ 176850 h 423911"/>
                  <a:gd name="connsiteX13" fmla="*/ 213435 w 232077"/>
                  <a:gd name="connsiteY13" fmla="*/ 176850 h 423911"/>
                  <a:gd name="connsiteX14" fmla="*/ 214389 w 232077"/>
                  <a:gd name="connsiteY14" fmla="*/ 177221 h 423911"/>
                  <a:gd name="connsiteX15" fmla="*/ 214583 w 232077"/>
                  <a:gd name="connsiteY15" fmla="*/ 177221 h 423911"/>
                  <a:gd name="connsiteX16" fmla="*/ 215678 w 232077"/>
                  <a:gd name="connsiteY16" fmla="*/ 177486 h 423911"/>
                  <a:gd name="connsiteX17" fmla="*/ 215678 w 232077"/>
                  <a:gd name="connsiteY17" fmla="*/ 177486 h 423911"/>
                  <a:gd name="connsiteX18" fmla="*/ 216773 w 232077"/>
                  <a:gd name="connsiteY18" fmla="*/ 177627 h 423911"/>
                  <a:gd name="connsiteX19" fmla="*/ 216773 w 232077"/>
                  <a:gd name="connsiteY19" fmla="*/ 177627 h 423911"/>
                  <a:gd name="connsiteX20" fmla="*/ 219776 w 232077"/>
                  <a:gd name="connsiteY20" fmla="*/ 177257 h 423911"/>
                  <a:gd name="connsiteX21" fmla="*/ 220181 w 232077"/>
                  <a:gd name="connsiteY21" fmla="*/ 177062 h 423911"/>
                  <a:gd name="connsiteX22" fmla="*/ 220181 w 232077"/>
                  <a:gd name="connsiteY22" fmla="*/ 177062 h 423911"/>
                  <a:gd name="connsiteX23" fmla="*/ 220481 w 232077"/>
                  <a:gd name="connsiteY23" fmla="*/ 176833 h 423911"/>
                  <a:gd name="connsiteX24" fmla="*/ 220570 w 232077"/>
                  <a:gd name="connsiteY24" fmla="*/ 176833 h 423911"/>
                  <a:gd name="connsiteX25" fmla="*/ 220729 w 232077"/>
                  <a:gd name="connsiteY25" fmla="*/ 176639 h 423911"/>
                  <a:gd name="connsiteX26" fmla="*/ 220887 w 232077"/>
                  <a:gd name="connsiteY26" fmla="*/ 176303 h 423911"/>
                  <a:gd name="connsiteX27" fmla="*/ 226786 w 232077"/>
                  <a:gd name="connsiteY27" fmla="*/ 170422 h 423911"/>
                  <a:gd name="connsiteX28" fmla="*/ 227669 w 232077"/>
                  <a:gd name="connsiteY28" fmla="*/ 162775 h 423911"/>
                  <a:gd name="connsiteX29" fmla="*/ 224420 w 232077"/>
                  <a:gd name="connsiteY29" fmla="*/ 154828 h 423911"/>
                  <a:gd name="connsiteX30" fmla="*/ 227068 w 232077"/>
                  <a:gd name="connsiteY30" fmla="*/ 149230 h 423911"/>
                  <a:gd name="connsiteX31" fmla="*/ 231484 w 232077"/>
                  <a:gd name="connsiteY31" fmla="*/ 143631 h 423911"/>
                  <a:gd name="connsiteX32" fmla="*/ 228553 w 232077"/>
                  <a:gd name="connsiteY32" fmla="*/ 133335 h 423911"/>
                  <a:gd name="connsiteX33" fmla="*/ 218539 w 232077"/>
                  <a:gd name="connsiteY33" fmla="*/ 125971 h 423911"/>
                  <a:gd name="connsiteX34" fmla="*/ 208525 w 232077"/>
                  <a:gd name="connsiteY34" fmla="*/ 118324 h 423911"/>
                  <a:gd name="connsiteX35" fmla="*/ 205876 w 232077"/>
                  <a:gd name="connsiteY35" fmla="*/ 108611 h 423911"/>
                  <a:gd name="connsiteX36" fmla="*/ 205594 w 232077"/>
                  <a:gd name="connsiteY36" fmla="*/ 99481 h 423911"/>
                  <a:gd name="connsiteX37" fmla="*/ 207360 w 232077"/>
                  <a:gd name="connsiteY37" fmla="*/ 90068 h 423911"/>
                  <a:gd name="connsiteX38" fmla="*/ 199113 w 232077"/>
                  <a:gd name="connsiteY38" fmla="*/ 80937 h 423911"/>
                  <a:gd name="connsiteX39" fmla="*/ 188216 w 232077"/>
                  <a:gd name="connsiteY39" fmla="*/ 68292 h 423911"/>
                  <a:gd name="connsiteX40" fmla="*/ 179687 w 232077"/>
                  <a:gd name="connsiteY40" fmla="*/ 60345 h 423911"/>
                  <a:gd name="connsiteX41" fmla="*/ 163792 w 232077"/>
                  <a:gd name="connsiteY41" fmla="*/ 59462 h 423911"/>
                  <a:gd name="connsiteX42" fmla="*/ 156145 w 232077"/>
                  <a:gd name="connsiteY42" fmla="*/ 69758 h 423911"/>
                  <a:gd name="connsiteX43" fmla="*/ 150246 w 232077"/>
                  <a:gd name="connsiteY43" fmla="*/ 74173 h 423911"/>
                  <a:gd name="connsiteX44" fmla="*/ 142600 w 232077"/>
                  <a:gd name="connsiteY44" fmla="*/ 70058 h 423911"/>
                  <a:gd name="connsiteX45" fmla="*/ 135536 w 232077"/>
                  <a:gd name="connsiteY45" fmla="*/ 65343 h 423911"/>
                  <a:gd name="connsiteX46" fmla="*/ 122873 w 232077"/>
                  <a:gd name="connsiteY46" fmla="*/ 68575 h 423911"/>
                  <a:gd name="connsiteX47" fmla="*/ 116992 w 232077"/>
                  <a:gd name="connsiteY47" fmla="*/ 75356 h 423911"/>
                  <a:gd name="connsiteX48" fmla="*/ 109045 w 232077"/>
                  <a:gd name="connsiteY48" fmla="*/ 83887 h 423911"/>
                  <a:gd name="connsiteX49" fmla="*/ 101398 w 232077"/>
                  <a:gd name="connsiteY49" fmla="*/ 86536 h 423911"/>
                  <a:gd name="connsiteX50" fmla="*/ 98148 w 232077"/>
                  <a:gd name="connsiteY50" fmla="*/ 83586 h 423911"/>
                  <a:gd name="connsiteX51" fmla="*/ 95800 w 232077"/>
                  <a:gd name="connsiteY51" fmla="*/ 79171 h 423911"/>
                  <a:gd name="connsiteX52" fmla="*/ 100215 w 232077"/>
                  <a:gd name="connsiteY52" fmla="*/ 73590 h 423911"/>
                  <a:gd name="connsiteX53" fmla="*/ 104930 w 232077"/>
                  <a:gd name="connsiteY53" fmla="*/ 68292 h 423911"/>
                  <a:gd name="connsiteX54" fmla="*/ 104396 w 232077"/>
                  <a:gd name="connsiteY54" fmla="*/ 62448 h 423911"/>
                  <a:gd name="connsiteX55" fmla="*/ 104330 w 232077"/>
                  <a:gd name="connsiteY55" fmla="*/ 62394 h 423911"/>
                  <a:gd name="connsiteX56" fmla="*/ 102563 w 232077"/>
                  <a:gd name="connsiteY56" fmla="*/ 54747 h 423911"/>
                  <a:gd name="connsiteX57" fmla="*/ 106696 w 232077"/>
                  <a:gd name="connsiteY57" fmla="*/ 49749 h 423911"/>
                  <a:gd name="connsiteX58" fmla="*/ 107861 w 232077"/>
                  <a:gd name="connsiteY58" fmla="*/ 38552 h 423911"/>
                  <a:gd name="connsiteX59" fmla="*/ 107279 w 232077"/>
                  <a:gd name="connsiteY59" fmla="*/ 31206 h 423911"/>
                  <a:gd name="connsiteX60" fmla="*/ 104330 w 232077"/>
                  <a:gd name="connsiteY60" fmla="*/ 25307 h 423911"/>
                  <a:gd name="connsiteX61" fmla="*/ 100215 w 232077"/>
                  <a:gd name="connsiteY61" fmla="*/ 22075 h 423911"/>
                  <a:gd name="connsiteX62" fmla="*/ 96100 w 232077"/>
                  <a:gd name="connsiteY62" fmla="*/ 25025 h 423911"/>
                  <a:gd name="connsiteX63" fmla="*/ 91084 w 232077"/>
                  <a:gd name="connsiteY63" fmla="*/ 27373 h 423911"/>
                  <a:gd name="connsiteX64" fmla="*/ 83738 w 232077"/>
                  <a:gd name="connsiteY64" fmla="*/ 22375 h 423911"/>
                  <a:gd name="connsiteX65" fmla="*/ 84321 w 232077"/>
                  <a:gd name="connsiteY65" fmla="*/ 17360 h 423911"/>
                  <a:gd name="connsiteX66" fmla="*/ 87853 w 232077"/>
                  <a:gd name="connsiteY66" fmla="*/ 11779 h 423911"/>
                  <a:gd name="connsiteX67" fmla="*/ 86387 w 232077"/>
                  <a:gd name="connsiteY67" fmla="*/ 7364 h 423911"/>
                  <a:gd name="connsiteX68" fmla="*/ 79023 w 232077"/>
                  <a:gd name="connsiteY68" fmla="*/ 2349 h 423911"/>
                  <a:gd name="connsiteX69" fmla="*/ 74289 w 232077"/>
                  <a:gd name="connsiteY69" fmla="*/ 0 h 423911"/>
                  <a:gd name="connsiteX70" fmla="*/ 73336 w 232077"/>
                  <a:gd name="connsiteY70" fmla="*/ 406 h 423911"/>
                  <a:gd name="connsiteX71" fmla="*/ 73336 w 232077"/>
                  <a:gd name="connsiteY71" fmla="*/ 406 h 423911"/>
                  <a:gd name="connsiteX72" fmla="*/ 72329 w 232077"/>
                  <a:gd name="connsiteY72" fmla="*/ 671 h 423911"/>
                  <a:gd name="connsiteX73" fmla="*/ 72329 w 232077"/>
                  <a:gd name="connsiteY73" fmla="*/ 671 h 423911"/>
                  <a:gd name="connsiteX74" fmla="*/ 66625 w 232077"/>
                  <a:gd name="connsiteY74" fmla="*/ 1042 h 423911"/>
                  <a:gd name="connsiteX75" fmla="*/ 66078 w 232077"/>
                  <a:gd name="connsiteY75" fmla="*/ 1042 h 423911"/>
                  <a:gd name="connsiteX76" fmla="*/ 65301 w 232077"/>
                  <a:gd name="connsiteY76" fmla="*/ 1042 h 423911"/>
                  <a:gd name="connsiteX77" fmla="*/ 63781 w 232077"/>
                  <a:gd name="connsiteY77" fmla="*/ 1042 h 423911"/>
                  <a:gd name="connsiteX78" fmla="*/ 52744 w 232077"/>
                  <a:gd name="connsiteY78" fmla="*/ 8318 h 423911"/>
                  <a:gd name="connsiteX79" fmla="*/ 42378 w 232077"/>
                  <a:gd name="connsiteY79" fmla="*/ 15382 h 423911"/>
                  <a:gd name="connsiteX80" fmla="*/ 28902 w 232077"/>
                  <a:gd name="connsiteY80" fmla="*/ 18914 h 423911"/>
                  <a:gd name="connsiteX81" fmla="*/ 15657 w 232077"/>
                  <a:gd name="connsiteY81" fmla="*/ 20239 h 423911"/>
                  <a:gd name="connsiteX82" fmla="*/ 9917 w 232077"/>
                  <a:gd name="connsiteY82" fmla="*/ 46729 h 423911"/>
                  <a:gd name="connsiteX83" fmla="*/ 2200 w 232077"/>
                  <a:gd name="connsiteY83" fmla="*/ 53352 h 423911"/>
                  <a:gd name="connsiteX84" fmla="*/ 3966 w 232077"/>
                  <a:gd name="connsiteY84" fmla="*/ 60204 h 423911"/>
                  <a:gd name="connsiteX85" fmla="*/ 7057 w 232077"/>
                  <a:gd name="connsiteY85" fmla="*/ 73891 h 423911"/>
                  <a:gd name="connsiteX86" fmla="*/ 19630 w 232077"/>
                  <a:gd name="connsiteY86" fmla="*/ 89344 h 423911"/>
                  <a:gd name="connsiteX87" fmla="*/ 27808 w 232077"/>
                  <a:gd name="connsiteY87" fmla="*/ 100823 h 423911"/>
                  <a:gd name="connsiteX88" fmla="*/ 35526 w 232077"/>
                  <a:gd name="connsiteY88" fmla="*/ 114068 h 423911"/>
                  <a:gd name="connsiteX89" fmla="*/ 40170 w 232077"/>
                  <a:gd name="connsiteY89" fmla="*/ 120902 h 423911"/>
                  <a:gd name="connsiteX90" fmla="*/ 33106 w 232077"/>
                  <a:gd name="connsiteY90" fmla="*/ 126430 h 423911"/>
                  <a:gd name="connsiteX91" fmla="*/ 32434 w 232077"/>
                  <a:gd name="connsiteY91" fmla="*/ 139446 h 423911"/>
                  <a:gd name="connsiteX92" fmla="*/ 24045 w 232077"/>
                  <a:gd name="connsiteY92" fmla="*/ 149601 h 423911"/>
                  <a:gd name="connsiteX93" fmla="*/ 22510 w 232077"/>
                  <a:gd name="connsiteY93" fmla="*/ 159102 h 423911"/>
                  <a:gd name="connsiteX94" fmla="*/ 26925 w 232077"/>
                  <a:gd name="connsiteY94" fmla="*/ 167490 h 423911"/>
                  <a:gd name="connsiteX95" fmla="*/ 37521 w 232077"/>
                  <a:gd name="connsiteY95" fmla="*/ 180736 h 423911"/>
                  <a:gd name="connsiteX96" fmla="*/ 48771 w 232077"/>
                  <a:gd name="connsiteY96" fmla="*/ 191544 h 423911"/>
                  <a:gd name="connsiteX97" fmla="*/ 49211 w 232077"/>
                  <a:gd name="connsiteY97" fmla="*/ 214502 h 423911"/>
                  <a:gd name="connsiteX98" fmla="*/ 54298 w 232077"/>
                  <a:gd name="connsiteY98" fmla="*/ 224003 h 423911"/>
                  <a:gd name="connsiteX99" fmla="*/ 58483 w 232077"/>
                  <a:gd name="connsiteY99" fmla="*/ 239015 h 423911"/>
                  <a:gd name="connsiteX100" fmla="*/ 60249 w 232077"/>
                  <a:gd name="connsiteY100" fmla="*/ 252260 h 423911"/>
                  <a:gd name="connsiteX101" fmla="*/ 54068 w 232077"/>
                  <a:gd name="connsiteY101" fmla="*/ 261744 h 423911"/>
                  <a:gd name="connsiteX102" fmla="*/ 41936 w 232077"/>
                  <a:gd name="connsiteY102" fmla="*/ 274335 h 423911"/>
                  <a:gd name="connsiteX103" fmla="*/ 36196 w 232077"/>
                  <a:gd name="connsiteY103" fmla="*/ 290883 h 423911"/>
                  <a:gd name="connsiteX104" fmla="*/ 30898 w 232077"/>
                  <a:gd name="connsiteY104" fmla="*/ 298230 h 423911"/>
                  <a:gd name="connsiteX105" fmla="*/ 28920 w 232077"/>
                  <a:gd name="connsiteY105" fmla="*/ 315555 h 423911"/>
                  <a:gd name="connsiteX106" fmla="*/ 25123 w 232077"/>
                  <a:gd name="connsiteY106" fmla="*/ 328199 h 423911"/>
                  <a:gd name="connsiteX107" fmla="*/ 21962 w 232077"/>
                  <a:gd name="connsiteY107" fmla="*/ 338336 h 423911"/>
                  <a:gd name="connsiteX108" fmla="*/ 25123 w 232077"/>
                  <a:gd name="connsiteY108" fmla="*/ 360482 h 423911"/>
                  <a:gd name="connsiteX109" fmla="*/ 30828 w 232077"/>
                  <a:gd name="connsiteY109" fmla="*/ 350363 h 423911"/>
                  <a:gd name="connsiteX110" fmla="*/ 31022 w 232077"/>
                  <a:gd name="connsiteY110" fmla="*/ 348120 h 423911"/>
                  <a:gd name="connsiteX111" fmla="*/ 31022 w 232077"/>
                  <a:gd name="connsiteY111" fmla="*/ 348120 h 423911"/>
                  <a:gd name="connsiteX112" fmla="*/ 32788 w 232077"/>
                  <a:gd name="connsiteY112" fmla="*/ 347184 h 423911"/>
                  <a:gd name="connsiteX113" fmla="*/ 45433 w 232077"/>
                  <a:gd name="connsiteY113" fmla="*/ 357321 h 423911"/>
                  <a:gd name="connsiteX114" fmla="*/ 57477 w 232077"/>
                  <a:gd name="connsiteY114" fmla="*/ 369966 h 423911"/>
                  <a:gd name="connsiteX115" fmla="*/ 73919 w 232077"/>
                  <a:gd name="connsiteY115" fmla="*/ 397181 h 423911"/>
                  <a:gd name="connsiteX116" fmla="*/ 74890 w 232077"/>
                  <a:gd name="connsiteY116" fmla="*/ 398099 h 423911"/>
                  <a:gd name="connsiteX117" fmla="*/ 76850 w 232077"/>
                  <a:gd name="connsiteY117" fmla="*/ 395697 h 423911"/>
                  <a:gd name="connsiteX118" fmla="*/ 82237 w 232077"/>
                  <a:gd name="connsiteY118" fmla="*/ 394832 h 423911"/>
                  <a:gd name="connsiteX119" fmla="*/ 87411 w 232077"/>
                  <a:gd name="connsiteY119" fmla="*/ 399565 h 423911"/>
                  <a:gd name="connsiteX120" fmla="*/ 98838 w 232077"/>
                  <a:gd name="connsiteY120" fmla="*/ 404739 h 423911"/>
                  <a:gd name="connsiteX121" fmla="*/ 104012 w 232077"/>
                  <a:gd name="connsiteY121" fmla="*/ 412086 h 423911"/>
                  <a:gd name="connsiteX122" fmla="*/ 101434 w 232077"/>
                  <a:gd name="connsiteY122" fmla="*/ 418762 h 423911"/>
                  <a:gd name="connsiteX123" fmla="*/ 103800 w 232077"/>
                  <a:gd name="connsiteY123" fmla="*/ 423512 h 423911"/>
                  <a:gd name="connsiteX124" fmla="*/ 109186 w 232077"/>
                  <a:gd name="connsiteY124" fmla="*/ 421340 h 423911"/>
                  <a:gd name="connsiteX125" fmla="*/ 113567 w 232077"/>
                  <a:gd name="connsiteY125" fmla="*/ 416181 h 423911"/>
                  <a:gd name="connsiteX126" fmla="*/ 113936 w 232077"/>
                  <a:gd name="connsiteY126" fmla="*/ 416166 h 423911"/>
                  <a:gd name="connsiteX127" fmla="*/ 120188 w 232077"/>
                  <a:gd name="connsiteY127" fmla="*/ 420051 h 423911"/>
                  <a:gd name="connsiteX128" fmla="*/ 125575 w 232077"/>
                  <a:gd name="connsiteY128" fmla="*/ 415954 h 423911"/>
                  <a:gd name="connsiteX129" fmla="*/ 129018 w 232077"/>
                  <a:gd name="connsiteY129" fmla="*/ 411856 h 423911"/>
                  <a:gd name="connsiteX130" fmla="*/ 132021 w 232077"/>
                  <a:gd name="connsiteY130" fmla="*/ 406064 h 423911"/>
                  <a:gd name="connsiteX131" fmla="*/ 120754 w 232077"/>
                  <a:gd name="connsiteY131" fmla="*/ 390858 h 423911"/>
                  <a:gd name="connsiteX132" fmla="*/ 100497 w 232077"/>
                  <a:gd name="connsiteY132" fmla="*/ 387679 h 423911"/>
                  <a:gd name="connsiteX133" fmla="*/ 82149 w 232077"/>
                  <a:gd name="connsiteY133" fmla="*/ 374399 h 423911"/>
                  <a:gd name="connsiteX134" fmla="*/ 82784 w 232077"/>
                  <a:gd name="connsiteY134" fmla="*/ 365569 h 423911"/>
                  <a:gd name="connsiteX135" fmla="*/ 80877 w 232077"/>
                  <a:gd name="connsiteY135" fmla="*/ 349109 h 423911"/>
                  <a:gd name="connsiteX136" fmla="*/ 75808 w 232077"/>
                  <a:gd name="connsiteY136" fmla="*/ 341515 h 423911"/>
                  <a:gd name="connsiteX137" fmla="*/ 73282 w 232077"/>
                  <a:gd name="connsiteY137" fmla="*/ 331396 h 423911"/>
                  <a:gd name="connsiteX138" fmla="*/ 69485 w 232077"/>
                  <a:gd name="connsiteY138" fmla="*/ 321895 h 423911"/>
                  <a:gd name="connsiteX139" fmla="*/ 56823 w 232077"/>
                  <a:gd name="connsiteY139" fmla="*/ 319369 h 423911"/>
                  <a:gd name="connsiteX140" fmla="*/ 51773 w 232077"/>
                  <a:gd name="connsiteY140" fmla="*/ 313029 h 423911"/>
                  <a:gd name="connsiteX141" fmla="*/ 48611 w 232077"/>
                  <a:gd name="connsiteY141" fmla="*/ 301638 h 423911"/>
                  <a:gd name="connsiteX142" fmla="*/ 51773 w 232077"/>
                  <a:gd name="connsiteY142" fmla="*/ 287722 h 423911"/>
                  <a:gd name="connsiteX143" fmla="*/ 61256 w 232077"/>
                  <a:gd name="connsiteY143" fmla="*/ 266847 h 423911"/>
                  <a:gd name="connsiteX144" fmla="*/ 66324 w 232077"/>
                  <a:gd name="connsiteY144" fmla="*/ 249752 h 423911"/>
                  <a:gd name="connsiteX145" fmla="*/ 73283 w 232077"/>
                  <a:gd name="connsiteY145" fmla="*/ 237090 h 423911"/>
                  <a:gd name="connsiteX146" fmla="*/ 72011 w 232077"/>
                  <a:gd name="connsiteY146" fmla="*/ 224445 h 423911"/>
                  <a:gd name="connsiteX147" fmla="*/ 73919 w 232077"/>
                  <a:gd name="connsiteY147" fmla="*/ 216833 h 423911"/>
                  <a:gd name="connsiteX148" fmla="*/ 73919 w 232077"/>
                  <a:gd name="connsiteY148" fmla="*/ 207350 h 423911"/>
                  <a:gd name="connsiteX149" fmla="*/ 80241 w 232077"/>
                  <a:gd name="connsiteY149" fmla="*/ 197849 h 423911"/>
                  <a:gd name="connsiteX150" fmla="*/ 98590 w 232077"/>
                  <a:gd name="connsiteY150" fmla="*/ 198502 h 423911"/>
                  <a:gd name="connsiteX151" fmla="*/ 97972 w 232077"/>
                  <a:gd name="connsiteY151" fmla="*/ 218741 h 423911"/>
                  <a:gd name="connsiteX152" fmla="*/ 116957 w 232077"/>
                  <a:gd name="connsiteY152" fmla="*/ 224445 h 423911"/>
                  <a:gd name="connsiteX153" fmla="*/ 134034 w 232077"/>
                  <a:gd name="connsiteY153" fmla="*/ 230132 h 423911"/>
                  <a:gd name="connsiteX154" fmla="*/ 152030 w 232077"/>
                  <a:gd name="connsiteY154" fmla="*/ 247792 h 423911"/>
                  <a:gd name="connsiteX155" fmla="*/ 150547 w 232077"/>
                  <a:gd name="connsiteY155" fmla="*/ 235306 h 423911"/>
                  <a:gd name="connsiteX156" fmla="*/ 144224 w 232077"/>
                  <a:gd name="connsiteY156" fmla="*/ 224039 h 423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</a:cxnLst>
                <a:rect l="l" t="t" r="r" b="b"/>
                <a:pathLst>
                  <a:path w="232077" h="423911">
                    <a:moveTo>
                      <a:pt x="144224" y="224039"/>
                    </a:moveTo>
                    <a:cubicBezTo>
                      <a:pt x="141575" y="219341"/>
                      <a:pt x="143942" y="216692"/>
                      <a:pt x="139226" y="210794"/>
                    </a:cubicBezTo>
                    <a:cubicBezTo>
                      <a:pt x="134511" y="204895"/>
                      <a:pt x="137460" y="201681"/>
                      <a:pt x="140993" y="199615"/>
                    </a:cubicBezTo>
                    <a:cubicBezTo>
                      <a:pt x="144525" y="197548"/>
                      <a:pt x="153655" y="184903"/>
                      <a:pt x="155121" y="180771"/>
                    </a:cubicBezTo>
                    <a:cubicBezTo>
                      <a:pt x="156105" y="177550"/>
                      <a:pt x="159118" y="175382"/>
                      <a:pt x="162485" y="175473"/>
                    </a:cubicBezTo>
                    <a:cubicBezTo>
                      <a:pt x="165134" y="175473"/>
                      <a:pt x="171015" y="176073"/>
                      <a:pt x="173364" y="172824"/>
                    </a:cubicBezTo>
                    <a:cubicBezTo>
                      <a:pt x="175713" y="169574"/>
                      <a:pt x="178962" y="176356"/>
                      <a:pt x="182494" y="175190"/>
                    </a:cubicBezTo>
                    <a:cubicBezTo>
                      <a:pt x="186026" y="174025"/>
                      <a:pt x="193673" y="174590"/>
                      <a:pt x="194856" y="175473"/>
                    </a:cubicBezTo>
                    <a:cubicBezTo>
                      <a:pt x="196040" y="176356"/>
                      <a:pt x="202221" y="174890"/>
                      <a:pt x="203387" y="172541"/>
                    </a:cubicBezTo>
                    <a:cubicBezTo>
                      <a:pt x="204552" y="170193"/>
                      <a:pt x="208402" y="172541"/>
                      <a:pt x="211334" y="175473"/>
                    </a:cubicBezTo>
                    <a:cubicBezTo>
                      <a:pt x="211596" y="175727"/>
                      <a:pt x="211880" y="175957"/>
                      <a:pt x="212181" y="176162"/>
                    </a:cubicBezTo>
                    <a:lnTo>
                      <a:pt x="212393" y="176303"/>
                    </a:lnTo>
                    <a:cubicBezTo>
                      <a:pt x="212689" y="176512"/>
                      <a:pt x="213002" y="176696"/>
                      <a:pt x="213329" y="176850"/>
                    </a:cubicBezTo>
                    <a:lnTo>
                      <a:pt x="213435" y="176850"/>
                    </a:lnTo>
                    <a:lnTo>
                      <a:pt x="214389" y="177221"/>
                    </a:lnTo>
                    <a:lnTo>
                      <a:pt x="214583" y="177221"/>
                    </a:lnTo>
                    <a:cubicBezTo>
                      <a:pt x="214954" y="177327"/>
                      <a:pt x="215307" y="177416"/>
                      <a:pt x="215678" y="177486"/>
                    </a:cubicBezTo>
                    <a:lnTo>
                      <a:pt x="215678" y="177486"/>
                    </a:lnTo>
                    <a:cubicBezTo>
                      <a:pt x="216039" y="177558"/>
                      <a:pt x="216405" y="177605"/>
                      <a:pt x="216773" y="177627"/>
                    </a:cubicBezTo>
                    <a:lnTo>
                      <a:pt x="216773" y="177627"/>
                    </a:lnTo>
                    <a:cubicBezTo>
                      <a:pt x="217789" y="177722"/>
                      <a:pt x="218813" y="177596"/>
                      <a:pt x="219776" y="177257"/>
                    </a:cubicBezTo>
                    <a:lnTo>
                      <a:pt x="220181" y="177062"/>
                    </a:lnTo>
                    <a:lnTo>
                      <a:pt x="220181" y="177062"/>
                    </a:lnTo>
                    <a:cubicBezTo>
                      <a:pt x="220289" y="176996"/>
                      <a:pt x="220389" y="176919"/>
                      <a:pt x="220481" y="176833"/>
                    </a:cubicBezTo>
                    <a:cubicBezTo>
                      <a:pt x="220481" y="176833"/>
                      <a:pt x="220481" y="176833"/>
                      <a:pt x="220570" y="176833"/>
                    </a:cubicBezTo>
                    <a:lnTo>
                      <a:pt x="220729" y="176639"/>
                    </a:lnTo>
                    <a:cubicBezTo>
                      <a:pt x="220799" y="176536"/>
                      <a:pt x="220853" y="176423"/>
                      <a:pt x="220887" y="176303"/>
                    </a:cubicBezTo>
                    <a:cubicBezTo>
                      <a:pt x="221488" y="174254"/>
                      <a:pt x="225302" y="171305"/>
                      <a:pt x="226786" y="170422"/>
                    </a:cubicBezTo>
                    <a:cubicBezTo>
                      <a:pt x="228270" y="169539"/>
                      <a:pt x="227669" y="164824"/>
                      <a:pt x="227669" y="162775"/>
                    </a:cubicBezTo>
                    <a:cubicBezTo>
                      <a:pt x="227882" y="159765"/>
                      <a:pt x="226681" y="156827"/>
                      <a:pt x="224420" y="154828"/>
                    </a:cubicBezTo>
                    <a:cubicBezTo>
                      <a:pt x="221188" y="151578"/>
                      <a:pt x="226786" y="151296"/>
                      <a:pt x="227068" y="149230"/>
                    </a:cubicBezTo>
                    <a:cubicBezTo>
                      <a:pt x="227351" y="147163"/>
                      <a:pt x="229436" y="145698"/>
                      <a:pt x="231484" y="143631"/>
                    </a:cubicBezTo>
                    <a:cubicBezTo>
                      <a:pt x="233532" y="141565"/>
                      <a:pt x="229717" y="137168"/>
                      <a:pt x="228553" y="133335"/>
                    </a:cubicBezTo>
                    <a:cubicBezTo>
                      <a:pt x="227387" y="129503"/>
                      <a:pt x="221188" y="127454"/>
                      <a:pt x="218539" y="125971"/>
                    </a:cubicBezTo>
                    <a:cubicBezTo>
                      <a:pt x="215890" y="124488"/>
                      <a:pt x="214124" y="121556"/>
                      <a:pt x="208525" y="118324"/>
                    </a:cubicBezTo>
                    <a:cubicBezTo>
                      <a:pt x="202927" y="115092"/>
                      <a:pt x="205876" y="111843"/>
                      <a:pt x="205876" y="108611"/>
                    </a:cubicBezTo>
                    <a:cubicBezTo>
                      <a:pt x="205876" y="105379"/>
                      <a:pt x="205876" y="102730"/>
                      <a:pt x="205594" y="99481"/>
                    </a:cubicBezTo>
                    <a:cubicBezTo>
                      <a:pt x="205311" y="96231"/>
                      <a:pt x="208243" y="93017"/>
                      <a:pt x="207360" y="90068"/>
                    </a:cubicBezTo>
                    <a:cubicBezTo>
                      <a:pt x="205739" y="86169"/>
                      <a:pt x="202827" y="82946"/>
                      <a:pt x="199113" y="80937"/>
                    </a:cubicBezTo>
                    <a:cubicBezTo>
                      <a:pt x="194980" y="78588"/>
                      <a:pt x="190583" y="72407"/>
                      <a:pt x="188216" y="68292"/>
                    </a:cubicBezTo>
                    <a:cubicBezTo>
                      <a:pt x="185850" y="64178"/>
                      <a:pt x="182336" y="62994"/>
                      <a:pt x="179687" y="60345"/>
                    </a:cubicBezTo>
                    <a:cubicBezTo>
                      <a:pt x="177037" y="57696"/>
                      <a:pt x="167324" y="58279"/>
                      <a:pt x="163792" y="59462"/>
                    </a:cubicBezTo>
                    <a:cubicBezTo>
                      <a:pt x="160260" y="60645"/>
                      <a:pt x="161725" y="68875"/>
                      <a:pt x="156145" y="69758"/>
                    </a:cubicBezTo>
                    <a:cubicBezTo>
                      <a:pt x="150564" y="70641"/>
                      <a:pt x="152895" y="71224"/>
                      <a:pt x="150246" y="74173"/>
                    </a:cubicBezTo>
                    <a:cubicBezTo>
                      <a:pt x="147597" y="77122"/>
                      <a:pt x="144948" y="70941"/>
                      <a:pt x="142600" y="70058"/>
                    </a:cubicBezTo>
                    <a:cubicBezTo>
                      <a:pt x="140251" y="69175"/>
                      <a:pt x="140251" y="71224"/>
                      <a:pt x="135536" y="65343"/>
                    </a:cubicBezTo>
                    <a:cubicBezTo>
                      <a:pt x="130820" y="59462"/>
                      <a:pt x="128171" y="66809"/>
                      <a:pt x="122873" y="68575"/>
                    </a:cubicBezTo>
                    <a:cubicBezTo>
                      <a:pt x="117574" y="70341"/>
                      <a:pt x="121407" y="73590"/>
                      <a:pt x="116992" y="75356"/>
                    </a:cubicBezTo>
                    <a:cubicBezTo>
                      <a:pt x="112577" y="77122"/>
                      <a:pt x="110510" y="80937"/>
                      <a:pt x="109045" y="83887"/>
                    </a:cubicBezTo>
                    <a:cubicBezTo>
                      <a:pt x="107579" y="86836"/>
                      <a:pt x="105513" y="86536"/>
                      <a:pt x="101398" y="86536"/>
                    </a:cubicBezTo>
                    <a:cubicBezTo>
                      <a:pt x="97283" y="86536"/>
                      <a:pt x="100797" y="85070"/>
                      <a:pt x="98148" y="83586"/>
                    </a:cubicBezTo>
                    <a:cubicBezTo>
                      <a:pt x="95499" y="82103"/>
                      <a:pt x="94334" y="80937"/>
                      <a:pt x="95800" y="79171"/>
                    </a:cubicBezTo>
                    <a:cubicBezTo>
                      <a:pt x="97265" y="77405"/>
                      <a:pt x="100215" y="75356"/>
                      <a:pt x="100215" y="73590"/>
                    </a:cubicBezTo>
                    <a:cubicBezTo>
                      <a:pt x="100215" y="71824"/>
                      <a:pt x="103446" y="70341"/>
                      <a:pt x="104930" y="68292"/>
                    </a:cubicBezTo>
                    <a:cubicBezTo>
                      <a:pt x="106397" y="66531"/>
                      <a:pt x="106157" y="63914"/>
                      <a:pt x="104396" y="62448"/>
                    </a:cubicBezTo>
                    <a:cubicBezTo>
                      <a:pt x="104374" y="62429"/>
                      <a:pt x="104352" y="62412"/>
                      <a:pt x="104330" y="62394"/>
                    </a:cubicBezTo>
                    <a:cubicBezTo>
                      <a:pt x="102563" y="61228"/>
                      <a:pt x="102864" y="57096"/>
                      <a:pt x="102563" y="54747"/>
                    </a:cubicBezTo>
                    <a:cubicBezTo>
                      <a:pt x="102263" y="52398"/>
                      <a:pt x="104329" y="50915"/>
                      <a:pt x="106696" y="49749"/>
                    </a:cubicBezTo>
                    <a:cubicBezTo>
                      <a:pt x="109063" y="48584"/>
                      <a:pt x="107861" y="41502"/>
                      <a:pt x="107861" y="38552"/>
                    </a:cubicBezTo>
                    <a:cubicBezTo>
                      <a:pt x="107861" y="35603"/>
                      <a:pt x="108162" y="31789"/>
                      <a:pt x="107279" y="31206"/>
                    </a:cubicBezTo>
                    <a:cubicBezTo>
                      <a:pt x="105551" y="29710"/>
                      <a:pt x="104490" y="27587"/>
                      <a:pt x="104330" y="25307"/>
                    </a:cubicBezTo>
                    <a:cubicBezTo>
                      <a:pt x="104329" y="22658"/>
                      <a:pt x="102281" y="22075"/>
                      <a:pt x="100215" y="22075"/>
                    </a:cubicBezTo>
                    <a:cubicBezTo>
                      <a:pt x="98148" y="22075"/>
                      <a:pt x="96100" y="22658"/>
                      <a:pt x="96100" y="25025"/>
                    </a:cubicBezTo>
                    <a:cubicBezTo>
                      <a:pt x="96100" y="27391"/>
                      <a:pt x="94917" y="27073"/>
                      <a:pt x="91084" y="27373"/>
                    </a:cubicBezTo>
                    <a:cubicBezTo>
                      <a:pt x="87252" y="27674"/>
                      <a:pt x="87552" y="25307"/>
                      <a:pt x="83738" y="22375"/>
                    </a:cubicBezTo>
                    <a:cubicBezTo>
                      <a:pt x="79923" y="19444"/>
                      <a:pt x="84321" y="19426"/>
                      <a:pt x="84321" y="17360"/>
                    </a:cubicBezTo>
                    <a:cubicBezTo>
                      <a:pt x="84321" y="15294"/>
                      <a:pt x="84321" y="15311"/>
                      <a:pt x="87853" y="11779"/>
                    </a:cubicBezTo>
                    <a:cubicBezTo>
                      <a:pt x="91385" y="8247"/>
                      <a:pt x="87270" y="8530"/>
                      <a:pt x="86387" y="7364"/>
                    </a:cubicBezTo>
                    <a:cubicBezTo>
                      <a:pt x="85504" y="6199"/>
                      <a:pt x="85204" y="1766"/>
                      <a:pt x="79023" y="2349"/>
                    </a:cubicBezTo>
                    <a:cubicBezTo>
                      <a:pt x="77104" y="2665"/>
                      <a:pt x="75198" y="1719"/>
                      <a:pt x="74289" y="0"/>
                    </a:cubicBezTo>
                    <a:cubicBezTo>
                      <a:pt x="73981" y="157"/>
                      <a:pt x="73663" y="292"/>
                      <a:pt x="73336" y="406"/>
                    </a:cubicBezTo>
                    <a:lnTo>
                      <a:pt x="73336" y="406"/>
                    </a:lnTo>
                    <a:cubicBezTo>
                      <a:pt x="73006" y="515"/>
                      <a:pt x="72670" y="604"/>
                      <a:pt x="72329" y="671"/>
                    </a:cubicBezTo>
                    <a:lnTo>
                      <a:pt x="72329" y="671"/>
                    </a:lnTo>
                    <a:cubicBezTo>
                      <a:pt x="70442" y="953"/>
                      <a:pt x="68533" y="1077"/>
                      <a:pt x="66625" y="1042"/>
                    </a:cubicBezTo>
                    <a:lnTo>
                      <a:pt x="66078" y="1042"/>
                    </a:lnTo>
                    <a:lnTo>
                      <a:pt x="65301" y="1042"/>
                    </a:lnTo>
                    <a:lnTo>
                      <a:pt x="63781" y="1042"/>
                    </a:lnTo>
                    <a:cubicBezTo>
                      <a:pt x="56506" y="1483"/>
                      <a:pt x="56506" y="7876"/>
                      <a:pt x="52744" y="8318"/>
                    </a:cubicBezTo>
                    <a:cubicBezTo>
                      <a:pt x="48982" y="8759"/>
                      <a:pt x="45910" y="10525"/>
                      <a:pt x="42378" y="15382"/>
                    </a:cubicBezTo>
                    <a:cubicBezTo>
                      <a:pt x="38845" y="20239"/>
                      <a:pt x="35083" y="20680"/>
                      <a:pt x="28902" y="18914"/>
                    </a:cubicBezTo>
                    <a:cubicBezTo>
                      <a:pt x="22721" y="17148"/>
                      <a:pt x="21396" y="17378"/>
                      <a:pt x="15657" y="20239"/>
                    </a:cubicBezTo>
                    <a:cubicBezTo>
                      <a:pt x="9917" y="23100"/>
                      <a:pt x="9917" y="39224"/>
                      <a:pt x="9917" y="46729"/>
                    </a:cubicBezTo>
                    <a:cubicBezTo>
                      <a:pt x="9917" y="54235"/>
                      <a:pt x="6615" y="52469"/>
                      <a:pt x="2200" y="53352"/>
                    </a:cubicBezTo>
                    <a:cubicBezTo>
                      <a:pt x="-2215" y="54235"/>
                      <a:pt x="876" y="58208"/>
                      <a:pt x="3966" y="60204"/>
                    </a:cubicBezTo>
                    <a:cubicBezTo>
                      <a:pt x="7057" y="62200"/>
                      <a:pt x="7057" y="68593"/>
                      <a:pt x="7057" y="73891"/>
                    </a:cubicBezTo>
                    <a:cubicBezTo>
                      <a:pt x="7057" y="79189"/>
                      <a:pt x="13891" y="84699"/>
                      <a:pt x="19630" y="89344"/>
                    </a:cubicBezTo>
                    <a:cubicBezTo>
                      <a:pt x="25370" y="93988"/>
                      <a:pt x="26695" y="97061"/>
                      <a:pt x="27808" y="100823"/>
                    </a:cubicBezTo>
                    <a:cubicBezTo>
                      <a:pt x="29419" y="105732"/>
                      <a:pt x="32048" y="110246"/>
                      <a:pt x="35526" y="114068"/>
                    </a:cubicBezTo>
                    <a:cubicBezTo>
                      <a:pt x="38615" y="116929"/>
                      <a:pt x="40170" y="116275"/>
                      <a:pt x="40170" y="120902"/>
                    </a:cubicBezTo>
                    <a:cubicBezTo>
                      <a:pt x="40170" y="125529"/>
                      <a:pt x="37079" y="124664"/>
                      <a:pt x="33106" y="126430"/>
                    </a:cubicBezTo>
                    <a:cubicBezTo>
                      <a:pt x="29132" y="128196"/>
                      <a:pt x="32223" y="133053"/>
                      <a:pt x="32434" y="139446"/>
                    </a:cubicBezTo>
                    <a:cubicBezTo>
                      <a:pt x="32646" y="145839"/>
                      <a:pt x="29344" y="148718"/>
                      <a:pt x="24045" y="149601"/>
                    </a:cubicBezTo>
                    <a:cubicBezTo>
                      <a:pt x="18747" y="150484"/>
                      <a:pt x="20513" y="157548"/>
                      <a:pt x="22510" y="159102"/>
                    </a:cubicBezTo>
                    <a:cubicBezTo>
                      <a:pt x="24505" y="160656"/>
                      <a:pt x="25600" y="164400"/>
                      <a:pt x="26925" y="167490"/>
                    </a:cubicBezTo>
                    <a:cubicBezTo>
                      <a:pt x="29691" y="172467"/>
                      <a:pt x="33273" y="176944"/>
                      <a:pt x="37521" y="180736"/>
                    </a:cubicBezTo>
                    <a:cubicBezTo>
                      <a:pt x="41746" y="183808"/>
                      <a:pt x="45532" y="187445"/>
                      <a:pt x="48771" y="191544"/>
                    </a:cubicBezTo>
                    <a:cubicBezTo>
                      <a:pt x="51419" y="195305"/>
                      <a:pt x="50536" y="207438"/>
                      <a:pt x="49211" y="214502"/>
                    </a:cubicBezTo>
                    <a:cubicBezTo>
                      <a:pt x="47887" y="221566"/>
                      <a:pt x="49653" y="221566"/>
                      <a:pt x="54298" y="224003"/>
                    </a:cubicBezTo>
                    <a:cubicBezTo>
                      <a:pt x="58943" y="226441"/>
                      <a:pt x="55393" y="236807"/>
                      <a:pt x="58483" y="239015"/>
                    </a:cubicBezTo>
                    <a:cubicBezTo>
                      <a:pt x="61574" y="241222"/>
                      <a:pt x="59808" y="245408"/>
                      <a:pt x="60249" y="252260"/>
                    </a:cubicBezTo>
                    <a:cubicBezTo>
                      <a:pt x="60691" y="259112"/>
                      <a:pt x="56506" y="255351"/>
                      <a:pt x="54068" y="261744"/>
                    </a:cubicBezTo>
                    <a:cubicBezTo>
                      <a:pt x="51631" y="268137"/>
                      <a:pt x="46793" y="270803"/>
                      <a:pt x="41936" y="274335"/>
                    </a:cubicBezTo>
                    <a:cubicBezTo>
                      <a:pt x="37079" y="277867"/>
                      <a:pt x="36196" y="284049"/>
                      <a:pt x="36196" y="290883"/>
                    </a:cubicBezTo>
                    <a:cubicBezTo>
                      <a:pt x="36310" y="294253"/>
                      <a:pt x="34132" y="297274"/>
                      <a:pt x="30898" y="298230"/>
                    </a:cubicBezTo>
                    <a:cubicBezTo>
                      <a:pt x="31251" y="307961"/>
                      <a:pt x="29520" y="308349"/>
                      <a:pt x="28920" y="315555"/>
                    </a:cubicBezTo>
                    <a:cubicBezTo>
                      <a:pt x="28285" y="323131"/>
                      <a:pt x="28920" y="323131"/>
                      <a:pt x="25123" y="328199"/>
                    </a:cubicBezTo>
                    <a:cubicBezTo>
                      <a:pt x="21326" y="333268"/>
                      <a:pt x="21962" y="332632"/>
                      <a:pt x="21962" y="338336"/>
                    </a:cubicBezTo>
                    <a:cubicBezTo>
                      <a:pt x="21962" y="344041"/>
                      <a:pt x="22580" y="357957"/>
                      <a:pt x="25123" y="360482"/>
                    </a:cubicBezTo>
                    <a:cubicBezTo>
                      <a:pt x="27666" y="363008"/>
                      <a:pt x="29556" y="354778"/>
                      <a:pt x="30828" y="350363"/>
                    </a:cubicBezTo>
                    <a:cubicBezTo>
                      <a:pt x="31251" y="348827"/>
                      <a:pt x="31163" y="348297"/>
                      <a:pt x="31022" y="348120"/>
                    </a:cubicBezTo>
                    <a:cubicBezTo>
                      <a:pt x="30580" y="348244"/>
                      <a:pt x="30845" y="347926"/>
                      <a:pt x="31022" y="348120"/>
                    </a:cubicBezTo>
                    <a:cubicBezTo>
                      <a:pt x="31651" y="347892"/>
                      <a:pt x="32245" y="347577"/>
                      <a:pt x="32788" y="347184"/>
                    </a:cubicBezTo>
                    <a:cubicBezTo>
                      <a:pt x="36584" y="344659"/>
                      <a:pt x="42271" y="351617"/>
                      <a:pt x="45433" y="357321"/>
                    </a:cubicBezTo>
                    <a:cubicBezTo>
                      <a:pt x="48594" y="363025"/>
                      <a:pt x="51137" y="367441"/>
                      <a:pt x="57477" y="369966"/>
                    </a:cubicBezTo>
                    <a:cubicBezTo>
                      <a:pt x="63817" y="372491"/>
                      <a:pt x="66307" y="390858"/>
                      <a:pt x="73919" y="397181"/>
                    </a:cubicBezTo>
                    <a:cubicBezTo>
                      <a:pt x="74254" y="397463"/>
                      <a:pt x="74572" y="397781"/>
                      <a:pt x="74890" y="398099"/>
                    </a:cubicBezTo>
                    <a:cubicBezTo>
                      <a:pt x="75749" y="397492"/>
                      <a:pt x="76428" y="396661"/>
                      <a:pt x="76850" y="395697"/>
                    </a:cubicBezTo>
                    <a:cubicBezTo>
                      <a:pt x="77928" y="392889"/>
                      <a:pt x="81601" y="392465"/>
                      <a:pt x="82237" y="394832"/>
                    </a:cubicBezTo>
                    <a:cubicBezTo>
                      <a:pt x="82521" y="397489"/>
                      <a:pt x="84740" y="399518"/>
                      <a:pt x="87411" y="399565"/>
                    </a:cubicBezTo>
                    <a:cubicBezTo>
                      <a:pt x="91655" y="400097"/>
                      <a:pt x="95638" y="401901"/>
                      <a:pt x="98838" y="404739"/>
                    </a:cubicBezTo>
                    <a:cubicBezTo>
                      <a:pt x="102369" y="407989"/>
                      <a:pt x="106166" y="410143"/>
                      <a:pt x="104012" y="412086"/>
                    </a:cubicBezTo>
                    <a:cubicBezTo>
                      <a:pt x="102149" y="413781"/>
                      <a:pt x="101195" y="416255"/>
                      <a:pt x="101434" y="418762"/>
                    </a:cubicBezTo>
                    <a:cubicBezTo>
                      <a:pt x="101434" y="421340"/>
                      <a:pt x="101857" y="422859"/>
                      <a:pt x="103800" y="423512"/>
                    </a:cubicBezTo>
                    <a:cubicBezTo>
                      <a:pt x="105743" y="424165"/>
                      <a:pt x="109186" y="424360"/>
                      <a:pt x="109186" y="421340"/>
                    </a:cubicBezTo>
                    <a:cubicBezTo>
                      <a:pt x="108971" y="418705"/>
                      <a:pt x="110933" y="416396"/>
                      <a:pt x="113567" y="416181"/>
                    </a:cubicBezTo>
                    <a:cubicBezTo>
                      <a:pt x="113690" y="416171"/>
                      <a:pt x="113813" y="416166"/>
                      <a:pt x="113936" y="416166"/>
                    </a:cubicBezTo>
                    <a:cubicBezTo>
                      <a:pt x="116745" y="416166"/>
                      <a:pt x="115014" y="420492"/>
                      <a:pt x="120188" y="420051"/>
                    </a:cubicBezTo>
                    <a:cubicBezTo>
                      <a:pt x="125363" y="419609"/>
                      <a:pt x="125575" y="418285"/>
                      <a:pt x="125575" y="415954"/>
                    </a:cubicBezTo>
                    <a:cubicBezTo>
                      <a:pt x="125575" y="413622"/>
                      <a:pt x="127941" y="414876"/>
                      <a:pt x="129018" y="411856"/>
                    </a:cubicBezTo>
                    <a:cubicBezTo>
                      <a:pt x="129579" y="409727"/>
                      <a:pt x="130604" y="407749"/>
                      <a:pt x="132021" y="406064"/>
                    </a:cubicBezTo>
                    <a:cubicBezTo>
                      <a:pt x="127264" y="401820"/>
                      <a:pt x="123429" y="396644"/>
                      <a:pt x="120754" y="390858"/>
                    </a:cubicBezTo>
                    <a:cubicBezTo>
                      <a:pt x="116321" y="382028"/>
                      <a:pt x="106838" y="388333"/>
                      <a:pt x="100497" y="387679"/>
                    </a:cubicBezTo>
                    <a:cubicBezTo>
                      <a:pt x="94157" y="387026"/>
                      <a:pt x="86581" y="377560"/>
                      <a:pt x="82149" y="374399"/>
                    </a:cubicBezTo>
                    <a:cubicBezTo>
                      <a:pt x="77715" y="371238"/>
                      <a:pt x="80877" y="367441"/>
                      <a:pt x="82784" y="365569"/>
                    </a:cubicBezTo>
                    <a:cubicBezTo>
                      <a:pt x="84692" y="363697"/>
                      <a:pt x="80877" y="356067"/>
                      <a:pt x="80877" y="349109"/>
                    </a:cubicBezTo>
                    <a:cubicBezTo>
                      <a:pt x="80877" y="342151"/>
                      <a:pt x="75808" y="341515"/>
                      <a:pt x="75808" y="341515"/>
                    </a:cubicBezTo>
                    <a:cubicBezTo>
                      <a:pt x="74723" y="338207"/>
                      <a:pt x="73879" y="334826"/>
                      <a:pt x="73282" y="331396"/>
                    </a:cubicBezTo>
                    <a:cubicBezTo>
                      <a:pt x="72647" y="326963"/>
                      <a:pt x="70757" y="325692"/>
                      <a:pt x="69485" y="321895"/>
                    </a:cubicBezTo>
                    <a:cubicBezTo>
                      <a:pt x="68214" y="318098"/>
                      <a:pt x="62527" y="318733"/>
                      <a:pt x="56823" y="319369"/>
                    </a:cubicBezTo>
                    <a:cubicBezTo>
                      <a:pt x="51119" y="320005"/>
                      <a:pt x="53662" y="317462"/>
                      <a:pt x="51773" y="313029"/>
                    </a:cubicBezTo>
                    <a:cubicBezTo>
                      <a:pt x="49883" y="308596"/>
                      <a:pt x="48611" y="306707"/>
                      <a:pt x="48611" y="301638"/>
                    </a:cubicBezTo>
                    <a:cubicBezTo>
                      <a:pt x="48689" y="296830"/>
                      <a:pt x="49765" y="292091"/>
                      <a:pt x="51773" y="287722"/>
                    </a:cubicBezTo>
                    <a:cubicBezTo>
                      <a:pt x="53662" y="283289"/>
                      <a:pt x="60603" y="271828"/>
                      <a:pt x="61256" y="266847"/>
                    </a:cubicBezTo>
                    <a:cubicBezTo>
                      <a:pt x="61909" y="261867"/>
                      <a:pt x="65689" y="256710"/>
                      <a:pt x="66324" y="249752"/>
                    </a:cubicBezTo>
                    <a:cubicBezTo>
                      <a:pt x="66961" y="242794"/>
                      <a:pt x="70757" y="242158"/>
                      <a:pt x="73283" y="237090"/>
                    </a:cubicBezTo>
                    <a:cubicBezTo>
                      <a:pt x="75808" y="232021"/>
                      <a:pt x="74554" y="226335"/>
                      <a:pt x="72011" y="224445"/>
                    </a:cubicBezTo>
                    <a:cubicBezTo>
                      <a:pt x="69468" y="222555"/>
                      <a:pt x="71393" y="218741"/>
                      <a:pt x="73919" y="216833"/>
                    </a:cubicBezTo>
                    <a:cubicBezTo>
                      <a:pt x="76444" y="214926"/>
                      <a:pt x="77080" y="212418"/>
                      <a:pt x="73919" y="207350"/>
                    </a:cubicBezTo>
                    <a:cubicBezTo>
                      <a:pt x="70757" y="202281"/>
                      <a:pt x="78987" y="200392"/>
                      <a:pt x="80241" y="197849"/>
                    </a:cubicBezTo>
                    <a:cubicBezTo>
                      <a:pt x="81495" y="195305"/>
                      <a:pt x="92268" y="195959"/>
                      <a:pt x="98590" y="198502"/>
                    </a:cubicBezTo>
                    <a:cubicBezTo>
                      <a:pt x="104912" y="201045"/>
                      <a:pt x="97972" y="210511"/>
                      <a:pt x="97972" y="218741"/>
                    </a:cubicBezTo>
                    <a:cubicBezTo>
                      <a:pt x="97972" y="226970"/>
                      <a:pt x="109363" y="224445"/>
                      <a:pt x="116957" y="224445"/>
                    </a:cubicBezTo>
                    <a:cubicBezTo>
                      <a:pt x="124551" y="224445"/>
                      <a:pt x="127076" y="225081"/>
                      <a:pt x="134034" y="230132"/>
                    </a:cubicBezTo>
                    <a:cubicBezTo>
                      <a:pt x="140541" y="235478"/>
                      <a:pt x="146562" y="241387"/>
                      <a:pt x="152030" y="247792"/>
                    </a:cubicBezTo>
                    <a:cubicBezTo>
                      <a:pt x="152054" y="243585"/>
                      <a:pt x="151556" y="239390"/>
                      <a:pt x="150547" y="235306"/>
                    </a:cubicBezTo>
                    <a:cubicBezTo>
                      <a:pt x="149523" y="232286"/>
                      <a:pt x="146874" y="228754"/>
                      <a:pt x="144224" y="22403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C1FF3212-1F16-442C-AF2D-A9161287B0CF}"/>
                  </a:ext>
                </a:extLst>
              </p:cNvPr>
              <p:cNvSpPr/>
              <p:nvPr/>
            </p:nvSpPr>
            <p:spPr>
              <a:xfrm>
                <a:off x="10777575" y="2110264"/>
                <a:ext cx="106994" cy="41103"/>
              </a:xfrm>
              <a:custGeom>
                <a:avLst/>
                <a:gdLst>
                  <a:gd name="connsiteX0" fmla="*/ 4839 w 106994"/>
                  <a:gd name="connsiteY0" fmla="*/ 40362 h 41103"/>
                  <a:gd name="connsiteX1" fmla="*/ 25448 w 106994"/>
                  <a:gd name="connsiteY1" fmla="*/ 39196 h 41103"/>
                  <a:gd name="connsiteX2" fmla="*/ 35461 w 106994"/>
                  <a:gd name="connsiteY2" fmla="*/ 34481 h 41103"/>
                  <a:gd name="connsiteX3" fmla="*/ 49589 w 106994"/>
                  <a:gd name="connsiteY3" fmla="*/ 35064 h 41103"/>
                  <a:gd name="connsiteX4" fmla="*/ 58420 w 106994"/>
                  <a:gd name="connsiteY4" fmla="*/ 39196 h 41103"/>
                  <a:gd name="connsiteX5" fmla="*/ 70182 w 106994"/>
                  <a:gd name="connsiteY5" fmla="*/ 35664 h 41103"/>
                  <a:gd name="connsiteX6" fmla="*/ 86676 w 106994"/>
                  <a:gd name="connsiteY6" fmla="*/ 31531 h 41103"/>
                  <a:gd name="connsiteX7" fmla="*/ 104919 w 106994"/>
                  <a:gd name="connsiteY7" fmla="*/ 25651 h 41103"/>
                  <a:gd name="connsiteX8" fmla="*/ 101970 w 106994"/>
                  <a:gd name="connsiteY8" fmla="*/ 14472 h 41103"/>
                  <a:gd name="connsiteX9" fmla="*/ 89608 w 106994"/>
                  <a:gd name="connsiteY9" fmla="*/ 7407 h 41103"/>
                  <a:gd name="connsiteX10" fmla="*/ 76663 w 106994"/>
                  <a:gd name="connsiteY10" fmla="*/ 3275 h 41103"/>
                  <a:gd name="connsiteX11" fmla="*/ 63118 w 106994"/>
                  <a:gd name="connsiteY11" fmla="*/ 1509 h 41103"/>
                  <a:gd name="connsiteX12" fmla="*/ 47223 w 106994"/>
                  <a:gd name="connsiteY12" fmla="*/ 5041 h 41103"/>
                  <a:gd name="connsiteX13" fmla="*/ 27214 w 106994"/>
                  <a:gd name="connsiteY13" fmla="*/ 8573 h 41103"/>
                  <a:gd name="connsiteX14" fmla="*/ 14852 w 106994"/>
                  <a:gd name="connsiteY14" fmla="*/ 18004 h 41103"/>
                  <a:gd name="connsiteX15" fmla="*/ 141 w 106994"/>
                  <a:gd name="connsiteY15" fmla="*/ 28600 h 41103"/>
                  <a:gd name="connsiteX16" fmla="*/ 4839 w 106994"/>
                  <a:gd name="connsiteY16" fmla="*/ 40362 h 4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6994" h="41103">
                    <a:moveTo>
                      <a:pt x="4839" y="40362"/>
                    </a:moveTo>
                    <a:cubicBezTo>
                      <a:pt x="8971" y="40962"/>
                      <a:pt x="22499" y="42128"/>
                      <a:pt x="25448" y="39196"/>
                    </a:cubicBezTo>
                    <a:cubicBezTo>
                      <a:pt x="28397" y="36264"/>
                      <a:pt x="30163" y="34481"/>
                      <a:pt x="35461" y="34481"/>
                    </a:cubicBezTo>
                    <a:cubicBezTo>
                      <a:pt x="40759" y="34481"/>
                      <a:pt x="47823" y="30949"/>
                      <a:pt x="49589" y="35064"/>
                    </a:cubicBezTo>
                    <a:cubicBezTo>
                      <a:pt x="51356" y="39178"/>
                      <a:pt x="55471" y="40962"/>
                      <a:pt x="58420" y="39196"/>
                    </a:cubicBezTo>
                    <a:cubicBezTo>
                      <a:pt x="61911" y="36895"/>
                      <a:pt x="66000" y="35667"/>
                      <a:pt x="70182" y="35664"/>
                    </a:cubicBezTo>
                    <a:cubicBezTo>
                      <a:pt x="75480" y="35664"/>
                      <a:pt x="77246" y="31531"/>
                      <a:pt x="86676" y="31531"/>
                    </a:cubicBezTo>
                    <a:cubicBezTo>
                      <a:pt x="96107" y="31531"/>
                      <a:pt x="103736" y="29183"/>
                      <a:pt x="104919" y="25651"/>
                    </a:cubicBezTo>
                    <a:cubicBezTo>
                      <a:pt x="106103" y="22118"/>
                      <a:pt x="110218" y="14472"/>
                      <a:pt x="101970" y="14472"/>
                    </a:cubicBezTo>
                    <a:cubicBezTo>
                      <a:pt x="93723" y="14472"/>
                      <a:pt x="94323" y="10339"/>
                      <a:pt x="89608" y="7407"/>
                    </a:cubicBezTo>
                    <a:cubicBezTo>
                      <a:pt x="84893" y="4476"/>
                      <a:pt x="77829" y="6224"/>
                      <a:pt x="76663" y="3275"/>
                    </a:cubicBezTo>
                    <a:cubicBezTo>
                      <a:pt x="75497" y="326"/>
                      <a:pt x="67250" y="-1423"/>
                      <a:pt x="63118" y="1509"/>
                    </a:cubicBezTo>
                    <a:cubicBezTo>
                      <a:pt x="58984" y="4440"/>
                      <a:pt x="54287" y="5641"/>
                      <a:pt x="47223" y="5041"/>
                    </a:cubicBezTo>
                    <a:cubicBezTo>
                      <a:pt x="47223" y="5041"/>
                      <a:pt x="33678" y="3875"/>
                      <a:pt x="27214" y="8573"/>
                    </a:cubicBezTo>
                    <a:cubicBezTo>
                      <a:pt x="20750" y="13271"/>
                      <a:pt x="22499" y="15054"/>
                      <a:pt x="14852" y="18004"/>
                    </a:cubicBezTo>
                    <a:cubicBezTo>
                      <a:pt x="7205" y="20953"/>
                      <a:pt x="724" y="24467"/>
                      <a:pt x="141" y="28600"/>
                    </a:cubicBezTo>
                    <a:cubicBezTo>
                      <a:pt x="-442" y="32732"/>
                      <a:pt x="724" y="39779"/>
                      <a:pt x="4839" y="403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14E869D6-006C-4B8D-982E-E9824212DD1F}"/>
                  </a:ext>
                </a:extLst>
              </p:cNvPr>
              <p:cNvSpPr/>
              <p:nvPr/>
            </p:nvSpPr>
            <p:spPr>
              <a:xfrm>
                <a:off x="11043497" y="2488574"/>
                <a:ext cx="85918" cy="32486"/>
              </a:xfrm>
              <a:custGeom>
                <a:avLst/>
                <a:gdLst>
                  <a:gd name="connsiteX0" fmla="*/ 85694 w 85918"/>
                  <a:gd name="connsiteY0" fmla="*/ 26490 h 32486"/>
                  <a:gd name="connsiteX1" fmla="*/ 78630 w 85918"/>
                  <a:gd name="connsiteY1" fmla="*/ 20592 h 32486"/>
                  <a:gd name="connsiteX2" fmla="*/ 66850 w 85918"/>
                  <a:gd name="connsiteY2" fmla="*/ 16477 h 32486"/>
                  <a:gd name="connsiteX3" fmla="*/ 51539 w 85918"/>
                  <a:gd name="connsiteY3" fmla="*/ 11179 h 32486"/>
                  <a:gd name="connsiteX4" fmla="*/ 39777 w 85918"/>
                  <a:gd name="connsiteY4" fmla="*/ 6464 h 32486"/>
                  <a:gd name="connsiteX5" fmla="*/ 29181 w 85918"/>
                  <a:gd name="connsiteY5" fmla="*/ 9413 h 32486"/>
                  <a:gd name="connsiteX6" fmla="*/ 21516 w 85918"/>
                  <a:gd name="connsiteY6" fmla="*/ 8830 h 32486"/>
                  <a:gd name="connsiteX7" fmla="*/ 13286 w 85918"/>
                  <a:gd name="connsiteY7" fmla="*/ 5298 h 32486"/>
                  <a:gd name="connsiteX8" fmla="*/ 7388 w 85918"/>
                  <a:gd name="connsiteY8" fmla="*/ 0 h 32486"/>
                  <a:gd name="connsiteX9" fmla="*/ 324 w 85918"/>
                  <a:gd name="connsiteY9" fmla="*/ 7064 h 32486"/>
                  <a:gd name="connsiteX10" fmla="*/ 3273 w 85918"/>
                  <a:gd name="connsiteY10" fmla="*/ 17060 h 32486"/>
                  <a:gd name="connsiteX11" fmla="*/ 10920 w 85918"/>
                  <a:gd name="connsiteY11" fmla="*/ 21192 h 32486"/>
                  <a:gd name="connsiteX12" fmla="*/ 15885 w 85918"/>
                  <a:gd name="connsiteY12" fmla="*/ 21737 h 32486"/>
                  <a:gd name="connsiteX13" fmla="*/ 16818 w 85918"/>
                  <a:gd name="connsiteY13" fmla="*/ 20592 h 32486"/>
                  <a:gd name="connsiteX14" fmla="*/ 25048 w 85918"/>
                  <a:gd name="connsiteY14" fmla="*/ 17660 h 32486"/>
                  <a:gd name="connsiteX15" fmla="*/ 43309 w 85918"/>
                  <a:gd name="connsiteY15" fmla="*/ 21775 h 32486"/>
                  <a:gd name="connsiteX16" fmla="*/ 53905 w 85918"/>
                  <a:gd name="connsiteY16" fmla="*/ 28257 h 32486"/>
                  <a:gd name="connsiteX17" fmla="*/ 61552 w 85918"/>
                  <a:gd name="connsiteY17" fmla="*/ 32371 h 32486"/>
                  <a:gd name="connsiteX18" fmla="*/ 72731 w 85918"/>
                  <a:gd name="connsiteY18" fmla="*/ 30023 h 32486"/>
                  <a:gd name="connsiteX19" fmla="*/ 85694 w 85918"/>
                  <a:gd name="connsiteY19" fmla="*/ 26490 h 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5918" h="32486">
                    <a:moveTo>
                      <a:pt x="85694" y="26490"/>
                    </a:moveTo>
                    <a:cubicBezTo>
                      <a:pt x="86277" y="24124"/>
                      <a:pt x="86277" y="20009"/>
                      <a:pt x="78630" y="20592"/>
                    </a:cubicBezTo>
                    <a:cubicBezTo>
                      <a:pt x="70982" y="21175"/>
                      <a:pt x="73914" y="17660"/>
                      <a:pt x="66850" y="16477"/>
                    </a:cubicBezTo>
                    <a:cubicBezTo>
                      <a:pt x="66850" y="16477"/>
                      <a:pt x="54488" y="14711"/>
                      <a:pt x="51539" y="11179"/>
                    </a:cubicBezTo>
                    <a:cubicBezTo>
                      <a:pt x="48590" y="7647"/>
                      <a:pt x="46241" y="6464"/>
                      <a:pt x="39777" y="6464"/>
                    </a:cubicBezTo>
                    <a:cubicBezTo>
                      <a:pt x="33313" y="6464"/>
                      <a:pt x="30947" y="7647"/>
                      <a:pt x="29181" y="9413"/>
                    </a:cubicBezTo>
                    <a:cubicBezTo>
                      <a:pt x="27415" y="11179"/>
                      <a:pt x="23282" y="10596"/>
                      <a:pt x="21516" y="8830"/>
                    </a:cubicBezTo>
                    <a:cubicBezTo>
                      <a:pt x="19268" y="6731"/>
                      <a:pt x="16357" y="5481"/>
                      <a:pt x="13286" y="5298"/>
                    </a:cubicBezTo>
                    <a:cubicBezTo>
                      <a:pt x="10337" y="5298"/>
                      <a:pt x="9754" y="0"/>
                      <a:pt x="7388" y="0"/>
                    </a:cubicBezTo>
                    <a:cubicBezTo>
                      <a:pt x="5021" y="0"/>
                      <a:pt x="324" y="4698"/>
                      <a:pt x="324" y="7064"/>
                    </a:cubicBezTo>
                    <a:cubicBezTo>
                      <a:pt x="324" y="9431"/>
                      <a:pt x="-1442" y="15294"/>
                      <a:pt x="3273" y="17060"/>
                    </a:cubicBezTo>
                    <a:cubicBezTo>
                      <a:pt x="7988" y="18826"/>
                      <a:pt x="9154" y="19426"/>
                      <a:pt x="10920" y="21192"/>
                    </a:cubicBezTo>
                    <a:cubicBezTo>
                      <a:pt x="12141" y="22714"/>
                      <a:pt x="14364" y="22958"/>
                      <a:pt x="15885" y="21737"/>
                    </a:cubicBezTo>
                    <a:cubicBezTo>
                      <a:pt x="16273" y="21425"/>
                      <a:pt x="16592" y="21035"/>
                      <a:pt x="16818" y="20592"/>
                    </a:cubicBezTo>
                    <a:cubicBezTo>
                      <a:pt x="17984" y="18243"/>
                      <a:pt x="20933" y="17660"/>
                      <a:pt x="25048" y="17660"/>
                    </a:cubicBezTo>
                    <a:cubicBezTo>
                      <a:pt x="29163" y="17660"/>
                      <a:pt x="41543" y="18826"/>
                      <a:pt x="43309" y="21775"/>
                    </a:cubicBezTo>
                    <a:cubicBezTo>
                      <a:pt x="45075" y="24724"/>
                      <a:pt x="51539" y="27073"/>
                      <a:pt x="53905" y="28257"/>
                    </a:cubicBezTo>
                    <a:cubicBezTo>
                      <a:pt x="56271" y="29440"/>
                      <a:pt x="56254" y="31789"/>
                      <a:pt x="61552" y="32371"/>
                    </a:cubicBezTo>
                    <a:cubicBezTo>
                      <a:pt x="66850" y="32954"/>
                      <a:pt x="66850" y="31188"/>
                      <a:pt x="72731" y="30023"/>
                    </a:cubicBezTo>
                    <a:cubicBezTo>
                      <a:pt x="78612" y="28857"/>
                      <a:pt x="85058" y="28804"/>
                      <a:pt x="85694" y="2649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1264A14E-68AC-46BA-915A-AEED8F61F476}"/>
                  </a:ext>
                </a:extLst>
              </p:cNvPr>
              <p:cNvSpPr/>
              <p:nvPr/>
            </p:nvSpPr>
            <p:spPr>
              <a:xfrm>
                <a:off x="10351348" y="2688537"/>
                <a:ext cx="34025" cy="26854"/>
              </a:xfrm>
              <a:custGeom>
                <a:avLst/>
                <a:gdLst>
                  <a:gd name="connsiteX0" fmla="*/ 25513 w 34025"/>
                  <a:gd name="connsiteY0" fmla="*/ 1736 h 26854"/>
                  <a:gd name="connsiteX1" fmla="*/ 17495 w 34025"/>
                  <a:gd name="connsiteY1" fmla="*/ 5038 h 26854"/>
                  <a:gd name="connsiteX2" fmla="*/ 9460 w 34025"/>
                  <a:gd name="connsiteY2" fmla="*/ 12102 h 26854"/>
                  <a:gd name="connsiteX3" fmla="*/ 3314 w 34025"/>
                  <a:gd name="connsiteY3" fmla="*/ 21091 h 26854"/>
                  <a:gd name="connsiteX4" fmla="*/ 5204 w 34025"/>
                  <a:gd name="connsiteY4" fmla="*/ 26284 h 26854"/>
                  <a:gd name="connsiteX5" fmla="*/ 20798 w 34025"/>
                  <a:gd name="connsiteY5" fmla="*/ 16835 h 26854"/>
                  <a:gd name="connsiteX6" fmla="*/ 34025 w 34025"/>
                  <a:gd name="connsiteY6" fmla="*/ 9771 h 26854"/>
                  <a:gd name="connsiteX7" fmla="*/ 25513 w 34025"/>
                  <a:gd name="connsiteY7" fmla="*/ 1736 h 26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25" h="26854">
                    <a:moveTo>
                      <a:pt x="25513" y="1736"/>
                    </a:moveTo>
                    <a:cubicBezTo>
                      <a:pt x="23498" y="4021"/>
                      <a:pt x="20536" y="5241"/>
                      <a:pt x="17495" y="5038"/>
                    </a:cubicBezTo>
                    <a:cubicBezTo>
                      <a:pt x="11826" y="5038"/>
                      <a:pt x="9460" y="7882"/>
                      <a:pt x="9460" y="12102"/>
                    </a:cubicBezTo>
                    <a:cubicBezTo>
                      <a:pt x="9460" y="16323"/>
                      <a:pt x="6616" y="19166"/>
                      <a:pt x="3314" y="21091"/>
                    </a:cubicBezTo>
                    <a:cubicBezTo>
                      <a:pt x="12" y="23016"/>
                      <a:pt x="-2831" y="28650"/>
                      <a:pt x="5204" y="26284"/>
                    </a:cubicBezTo>
                    <a:cubicBezTo>
                      <a:pt x="13239" y="23917"/>
                      <a:pt x="12268" y="17771"/>
                      <a:pt x="20798" y="16835"/>
                    </a:cubicBezTo>
                    <a:cubicBezTo>
                      <a:pt x="29328" y="15899"/>
                      <a:pt x="34025" y="15422"/>
                      <a:pt x="34025" y="9771"/>
                    </a:cubicBezTo>
                    <a:cubicBezTo>
                      <a:pt x="34025" y="4120"/>
                      <a:pt x="33531" y="-3456"/>
                      <a:pt x="25513" y="173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6E3C9D15-DAA9-4582-A61C-6949DCFA6635}"/>
                  </a:ext>
                </a:extLst>
              </p:cNvPr>
              <p:cNvSpPr/>
              <p:nvPr/>
            </p:nvSpPr>
            <p:spPr>
              <a:xfrm>
                <a:off x="10122645" y="3014712"/>
                <a:ext cx="34646" cy="33046"/>
              </a:xfrm>
              <a:custGeom>
                <a:avLst/>
                <a:gdLst>
                  <a:gd name="connsiteX0" fmla="*/ 28358 w 34646"/>
                  <a:gd name="connsiteY0" fmla="*/ 1058 h 33046"/>
                  <a:gd name="connsiteX1" fmla="*/ 23166 w 34646"/>
                  <a:gd name="connsiteY1" fmla="*/ 4837 h 33046"/>
                  <a:gd name="connsiteX2" fmla="*/ 14671 w 34646"/>
                  <a:gd name="connsiteY2" fmla="*/ 10506 h 33046"/>
                  <a:gd name="connsiteX3" fmla="*/ 7113 w 34646"/>
                  <a:gd name="connsiteY3" fmla="*/ 17129 h 33046"/>
                  <a:gd name="connsiteX4" fmla="*/ 49 w 34646"/>
                  <a:gd name="connsiteY4" fmla="*/ 27054 h 33046"/>
                  <a:gd name="connsiteX5" fmla="*/ 9038 w 34646"/>
                  <a:gd name="connsiteY5" fmla="*/ 30834 h 33046"/>
                  <a:gd name="connsiteX6" fmla="*/ 22266 w 34646"/>
                  <a:gd name="connsiteY6" fmla="*/ 19955 h 33046"/>
                  <a:gd name="connsiteX7" fmla="*/ 26981 w 34646"/>
                  <a:gd name="connsiteY7" fmla="*/ 11460 h 33046"/>
                  <a:gd name="connsiteX8" fmla="*/ 34045 w 34646"/>
                  <a:gd name="connsiteY8" fmla="*/ 4837 h 33046"/>
                  <a:gd name="connsiteX9" fmla="*/ 28358 w 34646"/>
                  <a:gd name="connsiteY9" fmla="*/ 1058 h 33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646" h="33046">
                    <a:moveTo>
                      <a:pt x="28358" y="1058"/>
                    </a:moveTo>
                    <a:cubicBezTo>
                      <a:pt x="27422" y="4837"/>
                      <a:pt x="26009" y="7681"/>
                      <a:pt x="23166" y="4837"/>
                    </a:cubicBezTo>
                    <a:cubicBezTo>
                      <a:pt x="20323" y="1994"/>
                      <a:pt x="15608" y="6268"/>
                      <a:pt x="14671" y="10506"/>
                    </a:cubicBezTo>
                    <a:cubicBezTo>
                      <a:pt x="13736" y="14745"/>
                      <a:pt x="11351" y="15239"/>
                      <a:pt x="7113" y="17129"/>
                    </a:cubicBezTo>
                    <a:cubicBezTo>
                      <a:pt x="2875" y="19019"/>
                      <a:pt x="-446" y="20432"/>
                      <a:pt x="49" y="27054"/>
                    </a:cubicBezTo>
                    <a:cubicBezTo>
                      <a:pt x="543" y="33677"/>
                      <a:pt x="5718" y="34613"/>
                      <a:pt x="9038" y="30834"/>
                    </a:cubicBezTo>
                    <a:cubicBezTo>
                      <a:pt x="12358" y="27054"/>
                      <a:pt x="21789" y="24688"/>
                      <a:pt x="22266" y="19955"/>
                    </a:cubicBezTo>
                    <a:cubicBezTo>
                      <a:pt x="22743" y="15222"/>
                      <a:pt x="22725" y="11937"/>
                      <a:pt x="26981" y="11460"/>
                    </a:cubicBezTo>
                    <a:cubicBezTo>
                      <a:pt x="31237" y="10983"/>
                      <a:pt x="36429" y="8158"/>
                      <a:pt x="34045" y="4837"/>
                    </a:cubicBezTo>
                    <a:cubicBezTo>
                      <a:pt x="34027" y="4837"/>
                      <a:pt x="29312" y="-2721"/>
                      <a:pt x="28358" y="105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583E4EC7-7F2C-44BB-83C6-60DCCB87AB3F}"/>
                  </a:ext>
                </a:extLst>
              </p:cNvPr>
              <p:cNvSpPr/>
              <p:nvPr/>
            </p:nvSpPr>
            <p:spPr>
              <a:xfrm>
                <a:off x="10127524" y="3010598"/>
                <a:ext cx="7881" cy="6922"/>
              </a:xfrm>
              <a:custGeom>
                <a:avLst/>
                <a:gdLst>
                  <a:gd name="connsiteX0" fmla="*/ 6950 w 7881"/>
                  <a:gd name="connsiteY0" fmla="*/ 4254 h 6922"/>
                  <a:gd name="connsiteX1" fmla="*/ 1758 w 7881"/>
                  <a:gd name="connsiteY1" fmla="*/ 951 h 6922"/>
                  <a:gd name="connsiteX2" fmla="*/ 2235 w 7881"/>
                  <a:gd name="connsiteY2" fmla="*/ 6620 h 6922"/>
                  <a:gd name="connsiteX3" fmla="*/ 6950 w 7881"/>
                  <a:gd name="connsiteY3" fmla="*/ 4254 h 6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1" h="6922">
                    <a:moveTo>
                      <a:pt x="6950" y="4254"/>
                    </a:moveTo>
                    <a:cubicBezTo>
                      <a:pt x="4584" y="2364"/>
                      <a:pt x="4124" y="-1892"/>
                      <a:pt x="1758" y="951"/>
                    </a:cubicBezTo>
                    <a:cubicBezTo>
                      <a:pt x="1758" y="951"/>
                      <a:pt x="-2498" y="5667"/>
                      <a:pt x="2235" y="6620"/>
                    </a:cubicBezTo>
                    <a:cubicBezTo>
                      <a:pt x="6967" y="7574"/>
                      <a:pt x="9316" y="6126"/>
                      <a:pt x="6950" y="425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4579F462-F572-49B1-BF90-8C03EB31B1DC}"/>
                  </a:ext>
                </a:extLst>
              </p:cNvPr>
              <p:cNvSpPr/>
              <p:nvPr/>
            </p:nvSpPr>
            <p:spPr>
              <a:xfrm>
                <a:off x="10103141" y="3058268"/>
                <a:ext cx="12444" cy="17988"/>
              </a:xfrm>
              <a:custGeom>
                <a:avLst/>
                <a:gdLst>
                  <a:gd name="connsiteX0" fmla="*/ 8180 w 12444"/>
                  <a:gd name="connsiteY0" fmla="*/ 1441 h 17988"/>
                  <a:gd name="connsiteX1" fmla="*/ 621 w 12444"/>
                  <a:gd name="connsiteY1" fmla="*/ 9953 h 17988"/>
                  <a:gd name="connsiteX2" fmla="*/ 3941 w 12444"/>
                  <a:gd name="connsiteY2" fmla="*/ 17989 h 17988"/>
                  <a:gd name="connsiteX3" fmla="*/ 9610 w 12444"/>
                  <a:gd name="connsiteY3" fmla="*/ 7110 h 17988"/>
                  <a:gd name="connsiteX4" fmla="*/ 8180 w 12444"/>
                  <a:gd name="connsiteY4" fmla="*/ 1441 h 17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44" h="17988">
                    <a:moveTo>
                      <a:pt x="8180" y="1441"/>
                    </a:moveTo>
                    <a:cubicBezTo>
                      <a:pt x="8180" y="1441"/>
                      <a:pt x="2034" y="7110"/>
                      <a:pt x="621" y="9953"/>
                    </a:cubicBezTo>
                    <a:cubicBezTo>
                      <a:pt x="-792" y="12796"/>
                      <a:pt x="162" y="17989"/>
                      <a:pt x="3941" y="17989"/>
                    </a:cubicBezTo>
                    <a:cubicBezTo>
                      <a:pt x="7720" y="17989"/>
                      <a:pt x="6290" y="10924"/>
                      <a:pt x="9610" y="7110"/>
                    </a:cubicBezTo>
                    <a:cubicBezTo>
                      <a:pt x="12930" y="3295"/>
                      <a:pt x="14326" y="-2798"/>
                      <a:pt x="8180" y="144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19CF17FB-31E2-4582-91BF-CB7F1333D772}"/>
                  </a:ext>
                </a:extLst>
              </p:cNvPr>
              <p:cNvSpPr/>
              <p:nvPr/>
            </p:nvSpPr>
            <p:spPr>
              <a:xfrm>
                <a:off x="10082820" y="3089915"/>
                <a:ext cx="8719" cy="4761"/>
              </a:xfrm>
              <a:custGeom>
                <a:avLst/>
                <a:gdLst>
                  <a:gd name="connsiteX0" fmla="*/ 4412 w 8719"/>
                  <a:gd name="connsiteY0" fmla="*/ 29 h 4761"/>
                  <a:gd name="connsiteX1" fmla="*/ 2522 w 8719"/>
                  <a:gd name="connsiteY1" fmla="*/ 4762 h 4761"/>
                  <a:gd name="connsiteX2" fmla="*/ 4412 w 8719"/>
                  <a:gd name="connsiteY2" fmla="*/ 29 h 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19" h="4761">
                    <a:moveTo>
                      <a:pt x="4412" y="29"/>
                    </a:moveTo>
                    <a:cubicBezTo>
                      <a:pt x="4412" y="29"/>
                      <a:pt x="-4100" y="4762"/>
                      <a:pt x="2522" y="4762"/>
                    </a:cubicBezTo>
                    <a:cubicBezTo>
                      <a:pt x="9145" y="4762"/>
                      <a:pt x="11476" y="-430"/>
                      <a:pt x="4412" y="2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12233762-FC00-49B6-BDD6-4ABA1DCDBB1A}"/>
                  </a:ext>
                </a:extLst>
              </p:cNvPr>
              <p:cNvSpPr/>
              <p:nvPr/>
            </p:nvSpPr>
            <p:spPr>
              <a:xfrm>
                <a:off x="10021019" y="3149263"/>
                <a:ext cx="15406" cy="15276"/>
              </a:xfrm>
              <a:custGeom>
                <a:avLst/>
                <a:gdLst>
                  <a:gd name="connsiteX0" fmla="*/ 12826 w 15406"/>
                  <a:gd name="connsiteY0" fmla="*/ 1167 h 15276"/>
                  <a:gd name="connsiteX1" fmla="*/ 3854 w 15406"/>
                  <a:gd name="connsiteY1" fmla="*/ 9185 h 15276"/>
                  <a:gd name="connsiteX2" fmla="*/ 6221 w 15406"/>
                  <a:gd name="connsiteY2" fmla="*/ 13441 h 15276"/>
                  <a:gd name="connsiteX3" fmla="*/ 12826 w 15406"/>
                  <a:gd name="connsiteY3" fmla="*/ 1167 h 1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406" h="15276">
                    <a:moveTo>
                      <a:pt x="12826" y="1167"/>
                    </a:moveTo>
                    <a:cubicBezTo>
                      <a:pt x="10082" y="4103"/>
                      <a:pt x="7079" y="6787"/>
                      <a:pt x="3854" y="9185"/>
                    </a:cubicBezTo>
                    <a:cubicBezTo>
                      <a:pt x="-3210" y="14854"/>
                      <a:pt x="552" y="17220"/>
                      <a:pt x="6221" y="13441"/>
                    </a:cubicBezTo>
                    <a:cubicBezTo>
                      <a:pt x="11890" y="9661"/>
                      <a:pt x="19449" y="-4043"/>
                      <a:pt x="12826" y="116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71662E2C-0713-4296-815D-CCFCB00CABF0}"/>
                  </a:ext>
                </a:extLst>
              </p:cNvPr>
              <p:cNvSpPr/>
              <p:nvPr/>
            </p:nvSpPr>
            <p:spPr>
              <a:xfrm>
                <a:off x="9738367" y="2883220"/>
                <a:ext cx="88165" cy="308954"/>
              </a:xfrm>
              <a:custGeom>
                <a:avLst/>
                <a:gdLst>
                  <a:gd name="connsiteX0" fmla="*/ 3500 w 88165"/>
                  <a:gd name="connsiteY0" fmla="*/ 97600 h 308954"/>
                  <a:gd name="connsiteX1" fmla="*/ 15862 w 88165"/>
                  <a:gd name="connsiteY1" fmla="*/ 114130 h 308954"/>
                  <a:gd name="connsiteX2" fmla="*/ 14908 w 88165"/>
                  <a:gd name="connsiteY2" fmla="*/ 132550 h 308954"/>
                  <a:gd name="connsiteX3" fmla="*/ 10653 w 88165"/>
                  <a:gd name="connsiteY3" fmla="*/ 141539 h 308954"/>
                  <a:gd name="connsiteX4" fmla="*/ 11606 w 88165"/>
                  <a:gd name="connsiteY4" fmla="*/ 148144 h 308954"/>
                  <a:gd name="connsiteX5" fmla="*/ 15862 w 88165"/>
                  <a:gd name="connsiteY5" fmla="*/ 161371 h 308954"/>
                  <a:gd name="connsiteX6" fmla="*/ 15385 w 88165"/>
                  <a:gd name="connsiteY6" fmla="*/ 184524 h 308954"/>
                  <a:gd name="connsiteX7" fmla="*/ 11606 w 88165"/>
                  <a:gd name="connsiteY7" fmla="*/ 193496 h 308954"/>
                  <a:gd name="connsiteX8" fmla="*/ 10193 w 88165"/>
                  <a:gd name="connsiteY8" fmla="*/ 204374 h 308954"/>
                  <a:gd name="connsiteX9" fmla="*/ 7350 w 88165"/>
                  <a:gd name="connsiteY9" fmla="*/ 213346 h 308954"/>
                  <a:gd name="connsiteX10" fmla="*/ 11130 w 88165"/>
                  <a:gd name="connsiteY10" fmla="*/ 222317 h 308954"/>
                  <a:gd name="connsiteX11" fmla="*/ 16322 w 88165"/>
                  <a:gd name="connsiteY11" fmla="*/ 233178 h 308954"/>
                  <a:gd name="connsiteX12" fmla="*/ 12082 w 88165"/>
                  <a:gd name="connsiteY12" fmla="*/ 246883 h 308954"/>
                  <a:gd name="connsiteX13" fmla="*/ 8286 w 88165"/>
                  <a:gd name="connsiteY13" fmla="*/ 254441 h 308954"/>
                  <a:gd name="connsiteX14" fmla="*/ 11606 w 88165"/>
                  <a:gd name="connsiteY14" fmla="*/ 267192 h 308954"/>
                  <a:gd name="connsiteX15" fmla="*/ 8762 w 88165"/>
                  <a:gd name="connsiteY15" fmla="*/ 279007 h 308954"/>
                  <a:gd name="connsiteX16" fmla="*/ 6413 w 88165"/>
                  <a:gd name="connsiteY16" fmla="*/ 290345 h 308954"/>
                  <a:gd name="connsiteX17" fmla="*/ 10193 w 88165"/>
                  <a:gd name="connsiteY17" fmla="*/ 308305 h 308954"/>
                  <a:gd name="connsiteX18" fmla="*/ 15385 w 88165"/>
                  <a:gd name="connsiteY18" fmla="*/ 302636 h 308954"/>
                  <a:gd name="connsiteX19" fmla="*/ 23880 w 88165"/>
                  <a:gd name="connsiteY19" fmla="*/ 290822 h 308954"/>
                  <a:gd name="connsiteX20" fmla="*/ 30502 w 88165"/>
                  <a:gd name="connsiteY20" fmla="*/ 285153 h 308954"/>
                  <a:gd name="connsiteX21" fmla="*/ 45620 w 88165"/>
                  <a:gd name="connsiteY21" fmla="*/ 289886 h 308954"/>
                  <a:gd name="connsiteX22" fmla="*/ 50812 w 88165"/>
                  <a:gd name="connsiteY22" fmla="*/ 299793 h 308954"/>
                  <a:gd name="connsiteX23" fmla="*/ 52224 w 88165"/>
                  <a:gd name="connsiteY23" fmla="*/ 305462 h 308954"/>
                  <a:gd name="connsiteX24" fmla="*/ 55068 w 88165"/>
                  <a:gd name="connsiteY24" fmla="*/ 302636 h 308954"/>
                  <a:gd name="connsiteX25" fmla="*/ 58370 w 88165"/>
                  <a:gd name="connsiteY25" fmla="*/ 287519 h 308954"/>
                  <a:gd name="connsiteX26" fmla="*/ 48922 w 88165"/>
                  <a:gd name="connsiteY26" fmla="*/ 278548 h 308954"/>
                  <a:gd name="connsiteX27" fmla="*/ 40886 w 88165"/>
                  <a:gd name="connsiteY27" fmla="*/ 270512 h 308954"/>
                  <a:gd name="connsiteX28" fmla="*/ 36171 w 88165"/>
                  <a:gd name="connsiteY28" fmla="*/ 258697 h 308954"/>
                  <a:gd name="connsiteX29" fmla="*/ 26723 w 88165"/>
                  <a:gd name="connsiteY29" fmla="*/ 237505 h 308954"/>
                  <a:gd name="connsiteX30" fmla="*/ 36648 w 88165"/>
                  <a:gd name="connsiteY30" fmla="*/ 212004 h 308954"/>
                  <a:gd name="connsiteX31" fmla="*/ 47986 w 88165"/>
                  <a:gd name="connsiteY31" fmla="*/ 189787 h 308954"/>
                  <a:gd name="connsiteX32" fmla="*/ 62114 w 88165"/>
                  <a:gd name="connsiteY32" fmla="*/ 190264 h 308954"/>
                  <a:gd name="connsiteX33" fmla="*/ 73929 w 88165"/>
                  <a:gd name="connsiteY33" fmla="*/ 197822 h 308954"/>
                  <a:gd name="connsiteX34" fmla="*/ 85268 w 88165"/>
                  <a:gd name="connsiteY34" fmla="*/ 211050 h 308954"/>
                  <a:gd name="connsiteX35" fmla="*/ 84331 w 88165"/>
                  <a:gd name="connsiteY35" fmla="*/ 202079 h 308954"/>
                  <a:gd name="connsiteX36" fmla="*/ 73929 w 88165"/>
                  <a:gd name="connsiteY36" fmla="*/ 186484 h 308954"/>
                  <a:gd name="connsiteX37" fmla="*/ 67783 w 88165"/>
                  <a:gd name="connsiteY37" fmla="*/ 169001 h 308954"/>
                  <a:gd name="connsiteX38" fmla="*/ 60719 w 88165"/>
                  <a:gd name="connsiteY38" fmla="*/ 150104 h 308954"/>
                  <a:gd name="connsiteX39" fmla="*/ 55987 w 88165"/>
                  <a:gd name="connsiteY39" fmla="*/ 132620 h 308954"/>
                  <a:gd name="connsiteX40" fmla="*/ 54096 w 88165"/>
                  <a:gd name="connsiteY40" fmla="*/ 117503 h 308954"/>
                  <a:gd name="connsiteX41" fmla="*/ 49381 w 88165"/>
                  <a:gd name="connsiteY41" fmla="*/ 109009 h 308954"/>
                  <a:gd name="connsiteX42" fmla="*/ 51271 w 88165"/>
                  <a:gd name="connsiteY42" fmla="*/ 104276 h 308954"/>
                  <a:gd name="connsiteX43" fmla="*/ 41823 w 88165"/>
                  <a:gd name="connsiteY43" fmla="*/ 88699 h 308954"/>
                  <a:gd name="connsiteX44" fmla="*/ 45602 w 88165"/>
                  <a:gd name="connsiteY44" fmla="*/ 75472 h 308954"/>
                  <a:gd name="connsiteX45" fmla="*/ 50795 w 88165"/>
                  <a:gd name="connsiteY45" fmla="*/ 63109 h 308954"/>
                  <a:gd name="connsiteX46" fmla="*/ 46079 w 88165"/>
                  <a:gd name="connsiteY46" fmla="*/ 43683 h 308954"/>
                  <a:gd name="connsiteX47" fmla="*/ 41346 w 88165"/>
                  <a:gd name="connsiteY47" fmla="*/ 32345 h 308954"/>
                  <a:gd name="connsiteX48" fmla="*/ 38043 w 88165"/>
                  <a:gd name="connsiteY48" fmla="*/ 21484 h 308954"/>
                  <a:gd name="connsiteX49" fmla="*/ 36154 w 88165"/>
                  <a:gd name="connsiteY49" fmla="*/ 4477 h 308954"/>
                  <a:gd name="connsiteX50" fmla="*/ 22449 w 88165"/>
                  <a:gd name="connsiteY50" fmla="*/ 4000 h 308954"/>
                  <a:gd name="connsiteX51" fmla="*/ 24815 w 88165"/>
                  <a:gd name="connsiteY51" fmla="*/ 10146 h 308954"/>
                  <a:gd name="connsiteX52" fmla="*/ 29531 w 88165"/>
                  <a:gd name="connsiteY52" fmla="*/ 16292 h 308954"/>
                  <a:gd name="connsiteX53" fmla="*/ 27182 w 88165"/>
                  <a:gd name="connsiteY53" fmla="*/ 21961 h 308954"/>
                  <a:gd name="connsiteX54" fmla="*/ 25752 w 88165"/>
                  <a:gd name="connsiteY54" fmla="*/ 29025 h 308954"/>
                  <a:gd name="connsiteX55" fmla="*/ 22449 w 88165"/>
                  <a:gd name="connsiteY55" fmla="*/ 33740 h 308954"/>
                  <a:gd name="connsiteX56" fmla="*/ 12065 w 88165"/>
                  <a:gd name="connsiteY56" fmla="*/ 30915 h 308954"/>
                  <a:gd name="connsiteX57" fmla="*/ 5001 w 88165"/>
                  <a:gd name="connsiteY57" fmla="*/ 38950 h 308954"/>
                  <a:gd name="connsiteX58" fmla="*/ 6432 w 88165"/>
                  <a:gd name="connsiteY58" fmla="*/ 46968 h 308954"/>
                  <a:gd name="connsiteX59" fmla="*/ 8304 w 88165"/>
                  <a:gd name="connsiteY59" fmla="*/ 56416 h 308954"/>
                  <a:gd name="connsiteX60" fmla="*/ 6432 w 88165"/>
                  <a:gd name="connsiteY60" fmla="*/ 68778 h 308954"/>
                  <a:gd name="connsiteX61" fmla="*/ 745 w 88165"/>
                  <a:gd name="connsiteY61" fmla="*/ 82006 h 308954"/>
                  <a:gd name="connsiteX62" fmla="*/ 3500 w 88165"/>
                  <a:gd name="connsiteY62" fmla="*/ 97600 h 308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88165" h="308954">
                    <a:moveTo>
                      <a:pt x="3500" y="97600"/>
                    </a:moveTo>
                    <a:cubicBezTo>
                      <a:pt x="9645" y="102792"/>
                      <a:pt x="15862" y="107048"/>
                      <a:pt x="15862" y="114130"/>
                    </a:cubicBezTo>
                    <a:cubicBezTo>
                      <a:pt x="15862" y="121212"/>
                      <a:pt x="17275" y="127358"/>
                      <a:pt x="14908" y="132550"/>
                    </a:cubicBezTo>
                    <a:cubicBezTo>
                      <a:pt x="12542" y="137742"/>
                      <a:pt x="10653" y="138696"/>
                      <a:pt x="10653" y="141539"/>
                    </a:cubicBezTo>
                    <a:cubicBezTo>
                      <a:pt x="10653" y="144382"/>
                      <a:pt x="7827" y="145777"/>
                      <a:pt x="11606" y="148144"/>
                    </a:cubicBezTo>
                    <a:cubicBezTo>
                      <a:pt x="15385" y="150510"/>
                      <a:pt x="15862" y="154290"/>
                      <a:pt x="15862" y="161371"/>
                    </a:cubicBezTo>
                    <a:cubicBezTo>
                      <a:pt x="15862" y="168453"/>
                      <a:pt x="18211" y="180798"/>
                      <a:pt x="15385" y="184524"/>
                    </a:cubicBezTo>
                    <a:cubicBezTo>
                      <a:pt x="12559" y="188250"/>
                      <a:pt x="11606" y="189257"/>
                      <a:pt x="11606" y="193496"/>
                    </a:cubicBezTo>
                    <a:cubicBezTo>
                      <a:pt x="11606" y="197734"/>
                      <a:pt x="13954" y="201531"/>
                      <a:pt x="10193" y="204374"/>
                    </a:cubicBezTo>
                    <a:cubicBezTo>
                      <a:pt x="6432" y="207218"/>
                      <a:pt x="7350" y="209566"/>
                      <a:pt x="7350" y="213346"/>
                    </a:cubicBezTo>
                    <a:cubicBezTo>
                      <a:pt x="7296" y="216734"/>
                      <a:pt x="8667" y="219989"/>
                      <a:pt x="11130" y="222317"/>
                    </a:cubicBezTo>
                    <a:cubicBezTo>
                      <a:pt x="13496" y="224684"/>
                      <a:pt x="16798" y="225620"/>
                      <a:pt x="16322" y="233178"/>
                    </a:cubicBezTo>
                    <a:cubicBezTo>
                      <a:pt x="15845" y="240737"/>
                      <a:pt x="13019" y="241214"/>
                      <a:pt x="12082" y="246883"/>
                    </a:cubicBezTo>
                    <a:cubicBezTo>
                      <a:pt x="11147" y="252552"/>
                      <a:pt x="7827" y="249726"/>
                      <a:pt x="8286" y="254441"/>
                    </a:cubicBezTo>
                    <a:cubicBezTo>
                      <a:pt x="8745" y="259157"/>
                      <a:pt x="11606" y="260587"/>
                      <a:pt x="11606" y="267192"/>
                    </a:cubicBezTo>
                    <a:cubicBezTo>
                      <a:pt x="11606" y="273797"/>
                      <a:pt x="10653" y="275704"/>
                      <a:pt x="8762" y="279007"/>
                    </a:cubicBezTo>
                    <a:cubicBezTo>
                      <a:pt x="6873" y="282309"/>
                      <a:pt x="5937" y="282786"/>
                      <a:pt x="6413" y="290345"/>
                    </a:cubicBezTo>
                    <a:cubicBezTo>
                      <a:pt x="6890" y="297903"/>
                      <a:pt x="3570" y="306892"/>
                      <a:pt x="10193" y="308305"/>
                    </a:cubicBezTo>
                    <a:cubicBezTo>
                      <a:pt x="16816" y="309718"/>
                      <a:pt x="13954" y="309241"/>
                      <a:pt x="15385" y="302636"/>
                    </a:cubicBezTo>
                    <a:cubicBezTo>
                      <a:pt x="16816" y="296031"/>
                      <a:pt x="22449" y="297444"/>
                      <a:pt x="23880" y="290822"/>
                    </a:cubicBezTo>
                    <a:cubicBezTo>
                      <a:pt x="25310" y="284199"/>
                      <a:pt x="26246" y="285153"/>
                      <a:pt x="30502" y="285153"/>
                    </a:cubicBezTo>
                    <a:cubicBezTo>
                      <a:pt x="34759" y="285153"/>
                      <a:pt x="45620" y="283740"/>
                      <a:pt x="45620" y="289886"/>
                    </a:cubicBezTo>
                    <a:cubicBezTo>
                      <a:pt x="45620" y="296031"/>
                      <a:pt x="47986" y="297903"/>
                      <a:pt x="50812" y="299793"/>
                    </a:cubicBezTo>
                    <a:cubicBezTo>
                      <a:pt x="53638" y="301683"/>
                      <a:pt x="48922" y="305462"/>
                      <a:pt x="52224" y="305462"/>
                    </a:cubicBezTo>
                    <a:cubicBezTo>
                      <a:pt x="55527" y="305462"/>
                      <a:pt x="54591" y="305939"/>
                      <a:pt x="55068" y="302636"/>
                    </a:cubicBezTo>
                    <a:cubicBezTo>
                      <a:pt x="55545" y="299334"/>
                      <a:pt x="59801" y="296491"/>
                      <a:pt x="58370" y="287519"/>
                    </a:cubicBezTo>
                    <a:cubicBezTo>
                      <a:pt x="56940" y="278548"/>
                      <a:pt x="53178" y="279960"/>
                      <a:pt x="48922" y="278548"/>
                    </a:cubicBezTo>
                    <a:cubicBezTo>
                      <a:pt x="44666" y="277135"/>
                      <a:pt x="40428" y="274292"/>
                      <a:pt x="40886" y="270512"/>
                    </a:cubicBezTo>
                    <a:cubicBezTo>
                      <a:pt x="41346" y="266733"/>
                      <a:pt x="41363" y="263448"/>
                      <a:pt x="36171" y="258697"/>
                    </a:cubicBezTo>
                    <a:cubicBezTo>
                      <a:pt x="30979" y="253947"/>
                      <a:pt x="25310" y="244993"/>
                      <a:pt x="26723" y="237505"/>
                    </a:cubicBezTo>
                    <a:cubicBezTo>
                      <a:pt x="28136" y="230017"/>
                      <a:pt x="33787" y="223801"/>
                      <a:pt x="36648" y="212004"/>
                    </a:cubicBezTo>
                    <a:cubicBezTo>
                      <a:pt x="39509" y="200207"/>
                      <a:pt x="41840" y="190811"/>
                      <a:pt x="47986" y="189787"/>
                    </a:cubicBezTo>
                    <a:cubicBezTo>
                      <a:pt x="54132" y="188763"/>
                      <a:pt x="56481" y="186008"/>
                      <a:pt x="62114" y="190264"/>
                    </a:cubicBezTo>
                    <a:cubicBezTo>
                      <a:pt x="67748" y="194520"/>
                      <a:pt x="69178" y="191217"/>
                      <a:pt x="73929" y="197822"/>
                    </a:cubicBezTo>
                    <a:cubicBezTo>
                      <a:pt x="78679" y="204427"/>
                      <a:pt x="81965" y="211951"/>
                      <a:pt x="85268" y="211050"/>
                    </a:cubicBezTo>
                    <a:cubicBezTo>
                      <a:pt x="88569" y="210149"/>
                      <a:pt x="90000" y="206794"/>
                      <a:pt x="84331" y="202079"/>
                    </a:cubicBezTo>
                    <a:cubicBezTo>
                      <a:pt x="78662" y="197363"/>
                      <a:pt x="73929" y="192630"/>
                      <a:pt x="73929" y="186484"/>
                    </a:cubicBezTo>
                    <a:cubicBezTo>
                      <a:pt x="73929" y="180339"/>
                      <a:pt x="69196" y="177036"/>
                      <a:pt x="67783" y="169001"/>
                    </a:cubicBezTo>
                    <a:cubicBezTo>
                      <a:pt x="66371" y="160965"/>
                      <a:pt x="60719" y="160965"/>
                      <a:pt x="60719" y="150104"/>
                    </a:cubicBezTo>
                    <a:cubicBezTo>
                      <a:pt x="60719" y="139243"/>
                      <a:pt x="56463" y="140656"/>
                      <a:pt x="55987" y="132620"/>
                    </a:cubicBezTo>
                    <a:cubicBezTo>
                      <a:pt x="55510" y="124585"/>
                      <a:pt x="59306" y="122713"/>
                      <a:pt x="54096" y="117503"/>
                    </a:cubicBezTo>
                    <a:cubicBezTo>
                      <a:pt x="48887" y="112293"/>
                      <a:pt x="47492" y="110898"/>
                      <a:pt x="49381" y="109009"/>
                    </a:cubicBezTo>
                    <a:cubicBezTo>
                      <a:pt x="51271" y="107119"/>
                      <a:pt x="54114" y="108055"/>
                      <a:pt x="51271" y="104276"/>
                    </a:cubicBezTo>
                    <a:cubicBezTo>
                      <a:pt x="48427" y="100496"/>
                      <a:pt x="42300" y="95304"/>
                      <a:pt x="41823" y="88699"/>
                    </a:cubicBezTo>
                    <a:cubicBezTo>
                      <a:pt x="41346" y="82094"/>
                      <a:pt x="44649" y="82553"/>
                      <a:pt x="45602" y="75472"/>
                    </a:cubicBezTo>
                    <a:cubicBezTo>
                      <a:pt x="46555" y="68390"/>
                      <a:pt x="50318" y="74041"/>
                      <a:pt x="50795" y="63109"/>
                    </a:cubicBezTo>
                    <a:cubicBezTo>
                      <a:pt x="51271" y="52178"/>
                      <a:pt x="49381" y="49882"/>
                      <a:pt x="46079" y="43683"/>
                    </a:cubicBezTo>
                    <a:cubicBezTo>
                      <a:pt x="42777" y="37484"/>
                      <a:pt x="44189" y="32345"/>
                      <a:pt x="41346" y="32345"/>
                    </a:cubicBezTo>
                    <a:cubicBezTo>
                      <a:pt x="38502" y="32345"/>
                      <a:pt x="38043" y="27153"/>
                      <a:pt x="38043" y="21484"/>
                    </a:cubicBezTo>
                    <a:cubicBezTo>
                      <a:pt x="38043" y="15815"/>
                      <a:pt x="38979" y="6826"/>
                      <a:pt x="36154" y="4477"/>
                    </a:cubicBezTo>
                    <a:cubicBezTo>
                      <a:pt x="33328" y="2128"/>
                      <a:pt x="22926" y="-4035"/>
                      <a:pt x="22449" y="4000"/>
                    </a:cubicBezTo>
                    <a:cubicBezTo>
                      <a:pt x="22449" y="4000"/>
                      <a:pt x="21037" y="8733"/>
                      <a:pt x="24815" y="10146"/>
                    </a:cubicBezTo>
                    <a:cubicBezTo>
                      <a:pt x="28595" y="11559"/>
                      <a:pt x="29531" y="11559"/>
                      <a:pt x="29531" y="16292"/>
                    </a:cubicBezTo>
                    <a:cubicBezTo>
                      <a:pt x="29531" y="21025"/>
                      <a:pt x="30008" y="21007"/>
                      <a:pt x="27182" y="21961"/>
                    </a:cubicBezTo>
                    <a:cubicBezTo>
                      <a:pt x="24357" y="22915"/>
                      <a:pt x="25292" y="24787"/>
                      <a:pt x="25752" y="29025"/>
                    </a:cubicBezTo>
                    <a:cubicBezTo>
                      <a:pt x="26211" y="33263"/>
                      <a:pt x="26229" y="34694"/>
                      <a:pt x="22449" y="33740"/>
                    </a:cubicBezTo>
                    <a:cubicBezTo>
                      <a:pt x="18670" y="32787"/>
                      <a:pt x="13478" y="28071"/>
                      <a:pt x="12065" y="30915"/>
                    </a:cubicBezTo>
                    <a:cubicBezTo>
                      <a:pt x="10653" y="33758"/>
                      <a:pt x="5001" y="33281"/>
                      <a:pt x="5001" y="38950"/>
                    </a:cubicBezTo>
                    <a:cubicBezTo>
                      <a:pt x="5001" y="44619"/>
                      <a:pt x="3589" y="44619"/>
                      <a:pt x="6432" y="46968"/>
                    </a:cubicBezTo>
                    <a:cubicBezTo>
                      <a:pt x="9275" y="49317"/>
                      <a:pt x="8304" y="52178"/>
                      <a:pt x="8304" y="56416"/>
                    </a:cubicBezTo>
                    <a:cubicBezTo>
                      <a:pt x="8304" y="60655"/>
                      <a:pt x="10211" y="63480"/>
                      <a:pt x="6432" y="68778"/>
                    </a:cubicBezTo>
                    <a:cubicBezTo>
                      <a:pt x="2652" y="74076"/>
                      <a:pt x="286" y="76337"/>
                      <a:pt x="745" y="82006"/>
                    </a:cubicBezTo>
                    <a:cubicBezTo>
                      <a:pt x="1204" y="87675"/>
                      <a:pt x="-2575" y="92408"/>
                      <a:pt x="3500" y="9760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B5836A8A-0300-4BC7-ADBA-07FCEAA2F936}"/>
                  </a:ext>
                </a:extLst>
              </p:cNvPr>
              <p:cNvSpPr/>
              <p:nvPr/>
            </p:nvSpPr>
            <p:spPr>
              <a:xfrm>
                <a:off x="9959931" y="3182786"/>
                <a:ext cx="29795" cy="20244"/>
              </a:xfrm>
              <a:custGeom>
                <a:avLst/>
                <a:gdLst>
                  <a:gd name="connsiteX0" fmla="*/ 29022 w 29795"/>
                  <a:gd name="connsiteY0" fmla="*/ 704 h 20244"/>
                  <a:gd name="connsiteX1" fmla="*/ 19573 w 29795"/>
                  <a:gd name="connsiteY1" fmla="*/ 3547 h 20244"/>
                  <a:gd name="connsiteX2" fmla="*/ 10602 w 29795"/>
                  <a:gd name="connsiteY2" fmla="*/ 10152 h 20244"/>
                  <a:gd name="connsiteX3" fmla="*/ 1153 w 29795"/>
                  <a:gd name="connsiteY3" fmla="*/ 20078 h 20244"/>
                  <a:gd name="connsiteX4" fmla="*/ 14840 w 29795"/>
                  <a:gd name="connsiteY4" fmla="*/ 15821 h 20244"/>
                  <a:gd name="connsiteX5" fmla="*/ 25242 w 29795"/>
                  <a:gd name="connsiteY5" fmla="*/ 7786 h 20244"/>
                  <a:gd name="connsiteX6" fmla="*/ 29022 w 29795"/>
                  <a:gd name="connsiteY6" fmla="*/ 704 h 2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795" h="20244">
                    <a:moveTo>
                      <a:pt x="29022" y="704"/>
                    </a:moveTo>
                    <a:cubicBezTo>
                      <a:pt x="26196" y="704"/>
                      <a:pt x="24765" y="-2121"/>
                      <a:pt x="19573" y="3547"/>
                    </a:cubicBezTo>
                    <a:cubicBezTo>
                      <a:pt x="16455" y="5571"/>
                      <a:pt x="13459" y="7776"/>
                      <a:pt x="10602" y="10152"/>
                    </a:cubicBezTo>
                    <a:cubicBezTo>
                      <a:pt x="5410" y="14409"/>
                      <a:pt x="-3102" y="19601"/>
                      <a:pt x="1153" y="20078"/>
                    </a:cubicBezTo>
                    <a:cubicBezTo>
                      <a:pt x="6123" y="20785"/>
                      <a:pt x="11148" y="19222"/>
                      <a:pt x="14840" y="15821"/>
                    </a:cubicBezTo>
                    <a:cubicBezTo>
                      <a:pt x="20138" y="11565"/>
                      <a:pt x="24765" y="11106"/>
                      <a:pt x="25242" y="7786"/>
                    </a:cubicBezTo>
                    <a:cubicBezTo>
                      <a:pt x="25719" y="4466"/>
                      <a:pt x="31936" y="704"/>
                      <a:pt x="29022" y="70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53337C2D-DBF4-4572-A077-4695DF89C75C}"/>
                  </a:ext>
                </a:extLst>
              </p:cNvPr>
              <p:cNvSpPr/>
              <p:nvPr/>
            </p:nvSpPr>
            <p:spPr>
              <a:xfrm>
                <a:off x="9887294" y="3207080"/>
                <a:ext cx="54803" cy="36000"/>
              </a:xfrm>
              <a:custGeom>
                <a:avLst/>
                <a:gdLst>
                  <a:gd name="connsiteX0" fmla="*/ 51115 w 54803"/>
                  <a:gd name="connsiteY0" fmla="*/ 975 h 36000"/>
                  <a:gd name="connsiteX1" fmla="*/ 42603 w 54803"/>
                  <a:gd name="connsiteY1" fmla="*/ 6644 h 36000"/>
                  <a:gd name="connsiteX2" fmla="*/ 23706 w 54803"/>
                  <a:gd name="connsiteY2" fmla="*/ 10901 h 36000"/>
                  <a:gd name="connsiteX3" fmla="*/ 8588 w 54803"/>
                  <a:gd name="connsiteY3" fmla="*/ 27431 h 36000"/>
                  <a:gd name="connsiteX4" fmla="*/ 1030 w 54803"/>
                  <a:gd name="connsiteY4" fmla="*/ 35943 h 36000"/>
                  <a:gd name="connsiteX5" fmla="*/ 13780 w 54803"/>
                  <a:gd name="connsiteY5" fmla="*/ 31210 h 36000"/>
                  <a:gd name="connsiteX6" fmla="*/ 26549 w 54803"/>
                  <a:gd name="connsiteY6" fmla="*/ 19395 h 36000"/>
                  <a:gd name="connsiteX7" fmla="*/ 37887 w 54803"/>
                  <a:gd name="connsiteY7" fmla="*/ 14680 h 36000"/>
                  <a:gd name="connsiteX8" fmla="*/ 49225 w 54803"/>
                  <a:gd name="connsiteY8" fmla="*/ 9011 h 36000"/>
                  <a:gd name="connsiteX9" fmla="*/ 51115 w 54803"/>
                  <a:gd name="connsiteY9" fmla="*/ 975 h 36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803" h="36000">
                    <a:moveTo>
                      <a:pt x="51115" y="975"/>
                    </a:moveTo>
                    <a:cubicBezTo>
                      <a:pt x="49453" y="4214"/>
                      <a:pt x="46231" y="6360"/>
                      <a:pt x="42603" y="6644"/>
                    </a:cubicBezTo>
                    <a:cubicBezTo>
                      <a:pt x="35997" y="7598"/>
                      <a:pt x="26549" y="6167"/>
                      <a:pt x="23706" y="10901"/>
                    </a:cubicBezTo>
                    <a:cubicBezTo>
                      <a:pt x="20863" y="15633"/>
                      <a:pt x="12368" y="25029"/>
                      <a:pt x="8588" y="27431"/>
                    </a:cubicBezTo>
                    <a:cubicBezTo>
                      <a:pt x="4809" y="29832"/>
                      <a:pt x="-2749" y="35943"/>
                      <a:pt x="1030" y="35943"/>
                    </a:cubicBezTo>
                    <a:cubicBezTo>
                      <a:pt x="4809" y="35943"/>
                      <a:pt x="9065" y="36879"/>
                      <a:pt x="13780" y="31210"/>
                    </a:cubicBezTo>
                    <a:cubicBezTo>
                      <a:pt x="18496" y="25541"/>
                      <a:pt x="20845" y="20826"/>
                      <a:pt x="26549" y="19395"/>
                    </a:cubicBezTo>
                    <a:cubicBezTo>
                      <a:pt x="32253" y="17965"/>
                      <a:pt x="35520" y="18459"/>
                      <a:pt x="37887" y="14680"/>
                    </a:cubicBezTo>
                    <a:cubicBezTo>
                      <a:pt x="40254" y="10901"/>
                      <a:pt x="44015" y="10424"/>
                      <a:pt x="49225" y="9011"/>
                    </a:cubicBezTo>
                    <a:cubicBezTo>
                      <a:pt x="54435" y="7598"/>
                      <a:pt x="57720" y="-3263"/>
                      <a:pt x="51115" y="97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50576761-D704-4598-8873-82F4E639EF7E}"/>
                  </a:ext>
                </a:extLst>
              </p:cNvPr>
              <p:cNvSpPr/>
              <p:nvPr/>
            </p:nvSpPr>
            <p:spPr>
              <a:xfrm>
                <a:off x="9848450" y="3238049"/>
                <a:ext cx="28791" cy="27921"/>
              </a:xfrm>
              <a:custGeom>
                <a:avLst/>
                <a:gdLst>
                  <a:gd name="connsiteX0" fmla="*/ 27583 w 28791"/>
                  <a:gd name="connsiteY0" fmla="*/ 11120 h 27921"/>
                  <a:gd name="connsiteX1" fmla="*/ 15786 w 28791"/>
                  <a:gd name="connsiteY1" fmla="*/ 2608 h 27921"/>
                  <a:gd name="connsiteX2" fmla="*/ 6337 w 28791"/>
                  <a:gd name="connsiteY2" fmla="*/ 19138 h 27921"/>
                  <a:gd name="connsiteX3" fmla="*/ 3017 w 28791"/>
                  <a:gd name="connsiteY3" fmla="*/ 27650 h 27921"/>
                  <a:gd name="connsiteX4" fmla="*/ 14832 w 28791"/>
                  <a:gd name="connsiteY4" fmla="*/ 17248 h 27921"/>
                  <a:gd name="connsiteX5" fmla="*/ 23803 w 28791"/>
                  <a:gd name="connsiteY5" fmla="*/ 14899 h 27921"/>
                  <a:gd name="connsiteX6" fmla="*/ 27583 w 28791"/>
                  <a:gd name="connsiteY6" fmla="*/ 11120 h 27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791" h="27921">
                    <a:moveTo>
                      <a:pt x="27583" y="11120"/>
                    </a:moveTo>
                    <a:cubicBezTo>
                      <a:pt x="24280" y="7323"/>
                      <a:pt x="17675" y="-5428"/>
                      <a:pt x="15786" y="2608"/>
                    </a:cubicBezTo>
                    <a:cubicBezTo>
                      <a:pt x="15786" y="2608"/>
                      <a:pt x="10575" y="17248"/>
                      <a:pt x="6337" y="19138"/>
                    </a:cubicBezTo>
                    <a:cubicBezTo>
                      <a:pt x="2099" y="21027"/>
                      <a:pt x="-3588" y="29540"/>
                      <a:pt x="3017" y="27650"/>
                    </a:cubicBezTo>
                    <a:cubicBezTo>
                      <a:pt x="9623" y="25760"/>
                      <a:pt x="11052" y="20091"/>
                      <a:pt x="14832" y="17248"/>
                    </a:cubicBezTo>
                    <a:cubicBezTo>
                      <a:pt x="18611" y="14405"/>
                      <a:pt x="20978" y="12056"/>
                      <a:pt x="23803" y="14899"/>
                    </a:cubicBezTo>
                    <a:cubicBezTo>
                      <a:pt x="26629" y="17743"/>
                      <a:pt x="30903" y="14899"/>
                      <a:pt x="27583" y="1112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440B642C-30F1-487E-B600-E7C798EA7300}"/>
                  </a:ext>
                </a:extLst>
              </p:cNvPr>
              <p:cNvSpPr/>
              <p:nvPr/>
            </p:nvSpPr>
            <p:spPr>
              <a:xfrm>
                <a:off x="6530477" y="1768412"/>
                <a:ext cx="4571171" cy="1588502"/>
              </a:xfrm>
              <a:custGeom>
                <a:avLst/>
                <a:gdLst>
                  <a:gd name="connsiteX0" fmla="*/ 4529592 w 4571171"/>
                  <a:gd name="connsiteY0" fmla="*/ 642845 h 1588502"/>
                  <a:gd name="connsiteX1" fmla="*/ 4531482 w 4571171"/>
                  <a:gd name="connsiteY1" fmla="*/ 634298 h 1588502"/>
                  <a:gd name="connsiteX2" fmla="*/ 4551421 w 4571171"/>
                  <a:gd name="connsiteY2" fmla="*/ 629565 h 1588502"/>
                  <a:gd name="connsiteX3" fmla="*/ 4567562 w 4571171"/>
                  <a:gd name="connsiteY3" fmla="*/ 618174 h 1588502"/>
                  <a:gd name="connsiteX4" fmla="*/ 4558060 w 4571171"/>
                  <a:gd name="connsiteY4" fmla="*/ 606783 h 1588502"/>
                  <a:gd name="connsiteX5" fmla="*/ 4540029 w 4571171"/>
                  <a:gd name="connsiteY5" fmla="*/ 593485 h 1588502"/>
                  <a:gd name="connsiteX6" fmla="*/ 4520091 w 4571171"/>
                  <a:gd name="connsiteY6" fmla="*/ 576407 h 1588502"/>
                  <a:gd name="connsiteX7" fmla="*/ 4488762 w 4571171"/>
                  <a:gd name="connsiteY7" fmla="*/ 574500 h 1588502"/>
                  <a:gd name="connsiteX8" fmla="*/ 4471684 w 4571171"/>
                  <a:gd name="connsiteY8" fmla="*/ 567860 h 1588502"/>
                  <a:gd name="connsiteX9" fmla="*/ 4448902 w 4571171"/>
                  <a:gd name="connsiteY9" fmla="*/ 566906 h 1588502"/>
                  <a:gd name="connsiteX10" fmla="*/ 4451745 w 4571171"/>
                  <a:gd name="connsiteY10" fmla="*/ 583047 h 1588502"/>
                  <a:gd name="connsiteX11" fmla="*/ 4451745 w 4571171"/>
                  <a:gd name="connsiteY11" fmla="*/ 596328 h 1588502"/>
                  <a:gd name="connsiteX12" fmla="*/ 4435604 w 4571171"/>
                  <a:gd name="connsiteY12" fmla="*/ 595392 h 1588502"/>
                  <a:gd name="connsiteX13" fmla="*/ 4430871 w 4571171"/>
                  <a:gd name="connsiteY13" fmla="*/ 574500 h 1588502"/>
                  <a:gd name="connsiteX14" fmla="*/ 4434668 w 4571171"/>
                  <a:gd name="connsiteY14" fmla="*/ 562138 h 1588502"/>
                  <a:gd name="connsiteX15" fmla="*/ 4422305 w 4571171"/>
                  <a:gd name="connsiteY15" fmla="*/ 548857 h 1588502"/>
                  <a:gd name="connsiteX16" fmla="*/ 4387180 w 4571171"/>
                  <a:gd name="connsiteY16" fmla="*/ 524133 h 1588502"/>
                  <a:gd name="connsiteX17" fmla="*/ 4352053 w 4571171"/>
                  <a:gd name="connsiteY17" fmla="*/ 508009 h 1588502"/>
                  <a:gd name="connsiteX18" fmla="*/ 4322631 w 4571171"/>
                  <a:gd name="connsiteY18" fmla="*/ 489960 h 1588502"/>
                  <a:gd name="connsiteX19" fmla="*/ 4300803 w 4571171"/>
                  <a:gd name="connsiteY19" fmla="*/ 480476 h 1588502"/>
                  <a:gd name="connsiteX20" fmla="*/ 4277067 w 4571171"/>
                  <a:gd name="connsiteY20" fmla="*/ 470039 h 1588502"/>
                  <a:gd name="connsiteX21" fmla="*/ 4252343 w 4571171"/>
                  <a:gd name="connsiteY21" fmla="*/ 456741 h 1588502"/>
                  <a:gd name="connsiteX22" fmla="*/ 4204872 w 4571171"/>
                  <a:gd name="connsiteY22" fmla="*/ 445350 h 1588502"/>
                  <a:gd name="connsiteX23" fmla="*/ 4181136 w 4571171"/>
                  <a:gd name="connsiteY23" fmla="*/ 432069 h 1588502"/>
                  <a:gd name="connsiteX24" fmla="*/ 4119449 w 4571171"/>
                  <a:gd name="connsiteY24" fmla="*/ 429208 h 1588502"/>
                  <a:gd name="connsiteX25" fmla="*/ 4098557 w 4571171"/>
                  <a:gd name="connsiteY25" fmla="*/ 432069 h 1588502"/>
                  <a:gd name="connsiteX26" fmla="*/ 4062494 w 4571171"/>
                  <a:gd name="connsiteY26" fmla="*/ 424475 h 1588502"/>
                  <a:gd name="connsiteX27" fmla="*/ 4033055 w 4571171"/>
                  <a:gd name="connsiteY27" fmla="*/ 417817 h 1588502"/>
                  <a:gd name="connsiteX28" fmla="*/ 4019774 w 4571171"/>
                  <a:gd name="connsiteY28" fmla="*/ 424475 h 1588502"/>
                  <a:gd name="connsiteX29" fmla="*/ 4014070 w 4571171"/>
                  <a:gd name="connsiteY29" fmla="*/ 436838 h 1588502"/>
                  <a:gd name="connsiteX30" fmla="*/ 4018820 w 4571171"/>
                  <a:gd name="connsiteY30" fmla="*/ 446339 h 1588502"/>
                  <a:gd name="connsiteX31" fmla="*/ 4033055 w 4571171"/>
                  <a:gd name="connsiteY31" fmla="*/ 465324 h 1588502"/>
                  <a:gd name="connsiteX32" fmla="*/ 4027368 w 4571171"/>
                  <a:gd name="connsiteY32" fmla="*/ 476715 h 1588502"/>
                  <a:gd name="connsiteX33" fmla="*/ 4006475 w 4571171"/>
                  <a:gd name="connsiteY33" fmla="*/ 486198 h 1588502"/>
                  <a:gd name="connsiteX34" fmla="*/ 3984648 w 4571171"/>
                  <a:gd name="connsiteY34" fmla="*/ 472918 h 1588502"/>
                  <a:gd name="connsiteX35" fmla="*/ 3960912 w 4571171"/>
                  <a:gd name="connsiteY35" fmla="*/ 463416 h 1588502"/>
                  <a:gd name="connsiteX36" fmla="*/ 3950475 w 4571171"/>
                  <a:gd name="connsiteY36" fmla="*/ 447292 h 1588502"/>
                  <a:gd name="connsiteX37" fmla="*/ 3970413 w 4571171"/>
                  <a:gd name="connsiteY37" fmla="*/ 444431 h 1588502"/>
                  <a:gd name="connsiteX38" fmla="*/ 3984648 w 4571171"/>
                  <a:gd name="connsiteY38" fmla="*/ 438745 h 1588502"/>
                  <a:gd name="connsiteX39" fmla="*/ 3960912 w 4571171"/>
                  <a:gd name="connsiteY39" fmla="*/ 424511 h 1588502"/>
                  <a:gd name="connsiteX40" fmla="*/ 3938131 w 4571171"/>
                  <a:gd name="connsiteY40" fmla="*/ 436873 h 1588502"/>
                  <a:gd name="connsiteX41" fmla="*/ 3920099 w 4571171"/>
                  <a:gd name="connsiteY41" fmla="*/ 449235 h 1588502"/>
                  <a:gd name="connsiteX42" fmla="*/ 3891631 w 4571171"/>
                  <a:gd name="connsiteY42" fmla="*/ 446392 h 1588502"/>
                  <a:gd name="connsiteX43" fmla="*/ 3865051 w 4571171"/>
                  <a:gd name="connsiteY43" fmla="*/ 446392 h 1588502"/>
                  <a:gd name="connsiteX44" fmla="*/ 3843206 w 4571171"/>
                  <a:gd name="connsiteY44" fmla="*/ 441641 h 1588502"/>
                  <a:gd name="connsiteX45" fmla="*/ 3815691 w 4571171"/>
                  <a:gd name="connsiteY45" fmla="*/ 438798 h 1588502"/>
                  <a:gd name="connsiteX46" fmla="*/ 3785315 w 4571171"/>
                  <a:gd name="connsiteY46" fmla="*/ 439752 h 1588502"/>
                  <a:gd name="connsiteX47" fmla="*/ 3765377 w 4571171"/>
                  <a:gd name="connsiteY47" fmla="*/ 447345 h 1588502"/>
                  <a:gd name="connsiteX48" fmla="*/ 3751142 w 4571171"/>
                  <a:gd name="connsiteY48" fmla="*/ 445438 h 1588502"/>
                  <a:gd name="connsiteX49" fmla="*/ 3718860 w 4571171"/>
                  <a:gd name="connsiteY49" fmla="*/ 435001 h 1588502"/>
                  <a:gd name="connsiteX50" fmla="*/ 3724564 w 4571171"/>
                  <a:gd name="connsiteY50" fmla="*/ 414109 h 1588502"/>
                  <a:gd name="connsiteX51" fmla="*/ 3682798 w 4571171"/>
                  <a:gd name="connsiteY51" fmla="*/ 373296 h 1588502"/>
                  <a:gd name="connsiteX52" fmla="*/ 3607794 w 4571171"/>
                  <a:gd name="connsiteY52" fmla="*/ 368545 h 1588502"/>
                  <a:gd name="connsiteX53" fmla="*/ 3556579 w 4571171"/>
                  <a:gd name="connsiteY53" fmla="*/ 377093 h 1588502"/>
                  <a:gd name="connsiteX54" fmla="*/ 3518609 w 4571171"/>
                  <a:gd name="connsiteY54" fmla="*/ 384687 h 1588502"/>
                  <a:gd name="connsiteX55" fmla="*/ 3498671 w 4571171"/>
                  <a:gd name="connsiteY55" fmla="*/ 373296 h 1588502"/>
                  <a:gd name="connsiteX56" fmla="*/ 3485390 w 4571171"/>
                  <a:gd name="connsiteY56" fmla="*/ 358108 h 1588502"/>
                  <a:gd name="connsiteX57" fmla="*/ 3466405 w 4571171"/>
                  <a:gd name="connsiteY57" fmla="*/ 357154 h 1588502"/>
                  <a:gd name="connsiteX58" fmla="*/ 3452154 w 4571171"/>
                  <a:gd name="connsiteY58" fmla="*/ 356218 h 1588502"/>
                  <a:gd name="connsiteX59" fmla="*/ 3438873 w 4571171"/>
                  <a:gd name="connsiteY59" fmla="*/ 344827 h 1588502"/>
                  <a:gd name="connsiteX60" fmla="*/ 3426511 w 4571171"/>
                  <a:gd name="connsiteY60" fmla="*/ 341030 h 1588502"/>
                  <a:gd name="connsiteX61" fmla="*/ 3417963 w 4571171"/>
                  <a:gd name="connsiteY61" fmla="*/ 333436 h 1588502"/>
                  <a:gd name="connsiteX62" fmla="*/ 3438856 w 4571171"/>
                  <a:gd name="connsiteY62" fmla="*/ 331529 h 1588502"/>
                  <a:gd name="connsiteX63" fmla="*/ 3420824 w 4571171"/>
                  <a:gd name="connsiteY63" fmla="*/ 309701 h 1588502"/>
                  <a:gd name="connsiteX64" fmla="*/ 3361963 w 4571171"/>
                  <a:gd name="connsiteY64" fmla="*/ 303997 h 1588502"/>
                  <a:gd name="connsiteX65" fmla="*/ 3335472 w 4571171"/>
                  <a:gd name="connsiteY65" fmla="*/ 303997 h 1588502"/>
                  <a:gd name="connsiteX66" fmla="*/ 3332628 w 4571171"/>
                  <a:gd name="connsiteY66" fmla="*/ 317295 h 1588502"/>
                  <a:gd name="connsiteX67" fmla="*/ 3328831 w 4571171"/>
                  <a:gd name="connsiteY67" fmla="*/ 329657 h 1588502"/>
                  <a:gd name="connsiteX68" fmla="*/ 3318394 w 4571171"/>
                  <a:gd name="connsiteY68" fmla="*/ 336297 h 1588502"/>
                  <a:gd name="connsiteX69" fmla="*/ 3301299 w 4571171"/>
                  <a:gd name="connsiteY69" fmla="*/ 338187 h 1588502"/>
                  <a:gd name="connsiteX70" fmla="*/ 3311736 w 4571171"/>
                  <a:gd name="connsiteY70" fmla="*/ 326796 h 1588502"/>
                  <a:gd name="connsiteX71" fmla="*/ 3322192 w 4571171"/>
                  <a:gd name="connsiteY71" fmla="*/ 314434 h 1588502"/>
                  <a:gd name="connsiteX72" fmla="*/ 3314597 w 4571171"/>
                  <a:gd name="connsiteY72" fmla="*/ 304933 h 1588502"/>
                  <a:gd name="connsiteX73" fmla="*/ 3297502 w 4571171"/>
                  <a:gd name="connsiteY73" fmla="*/ 308730 h 1588502"/>
                  <a:gd name="connsiteX74" fmla="*/ 3302253 w 4571171"/>
                  <a:gd name="connsiteY74" fmla="*/ 297339 h 1588502"/>
                  <a:gd name="connsiteX75" fmla="*/ 3294659 w 4571171"/>
                  <a:gd name="connsiteY75" fmla="*/ 289745 h 1588502"/>
                  <a:gd name="connsiteX76" fmla="*/ 3234861 w 4571171"/>
                  <a:gd name="connsiteY76" fmla="*/ 284058 h 1588502"/>
                  <a:gd name="connsiteX77" fmla="*/ 3212079 w 4571171"/>
                  <a:gd name="connsiteY77" fmla="*/ 282151 h 1588502"/>
                  <a:gd name="connsiteX78" fmla="*/ 3183593 w 4571171"/>
                  <a:gd name="connsiteY78" fmla="*/ 273603 h 1588502"/>
                  <a:gd name="connsiteX79" fmla="*/ 3184547 w 4571171"/>
                  <a:gd name="connsiteY79" fmla="*/ 288791 h 1588502"/>
                  <a:gd name="connsiteX80" fmla="*/ 3169359 w 4571171"/>
                  <a:gd name="connsiteY80" fmla="*/ 295449 h 1588502"/>
                  <a:gd name="connsiteX81" fmla="*/ 3143734 w 4571171"/>
                  <a:gd name="connsiteY81" fmla="*/ 295449 h 1588502"/>
                  <a:gd name="connsiteX82" fmla="*/ 3135186 w 4571171"/>
                  <a:gd name="connsiteY82" fmla="*/ 312527 h 1588502"/>
                  <a:gd name="connsiteX83" fmla="*/ 3155125 w 4571171"/>
                  <a:gd name="connsiteY83" fmla="*/ 310637 h 1588502"/>
                  <a:gd name="connsiteX84" fmla="*/ 3153217 w 4571171"/>
                  <a:gd name="connsiteY84" fmla="*/ 322028 h 1588502"/>
                  <a:gd name="connsiteX85" fmla="*/ 3157968 w 4571171"/>
                  <a:gd name="connsiteY85" fmla="*/ 341949 h 1588502"/>
                  <a:gd name="connsiteX86" fmla="*/ 3150374 w 4571171"/>
                  <a:gd name="connsiteY86" fmla="*/ 352404 h 1588502"/>
                  <a:gd name="connsiteX87" fmla="*/ 3134232 w 4571171"/>
                  <a:gd name="connsiteY87" fmla="*/ 347653 h 1588502"/>
                  <a:gd name="connsiteX88" fmla="*/ 3119998 w 4571171"/>
                  <a:gd name="connsiteY88" fmla="*/ 341949 h 1588502"/>
                  <a:gd name="connsiteX89" fmla="*/ 3096263 w 4571171"/>
                  <a:gd name="connsiteY89" fmla="*/ 344810 h 1588502"/>
                  <a:gd name="connsiteX90" fmla="*/ 3087715 w 4571171"/>
                  <a:gd name="connsiteY90" fmla="*/ 350496 h 1588502"/>
                  <a:gd name="connsiteX91" fmla="*/ 3105764 w 4571171"/>
                  <a:gd name="connsiteY91" fmla="*/ 357137 h 1588502"/>
                  <a:gd name="connsiteX92" fmla="*/ 3096263 w 4571171"/>
                  <a:gd name="connsiteY92" fmla="*/ 363794 h 1588502"/>
                  <a:gd name="connsiteX93" fmla="*/ 3079185 w 4571171"/>
                  <a:gd name="connsiteY93" fmla="*/ 354293 h 1588502"/>
                  <a:gd name="connsiteX94" fmla="*/ 3056404 w 4571171"/>
                  <a:gd name="connsiteY94" fmla="*/ 343856 h 1588502"/>
                  <a:gd name="connsiteX95" fmla="*/ 3028871 w 4571171"/>
                  <a:gd name="connsiteY95" fmla="*/ 346699 h 1588502"/>
                  <a:gd name="connsiteX96" fmla="*/ 3010840 w 4571171"/>
                  <a:gd name="connsiteY96" fmla="*/ 357137 h 1588502"/>
                  <a:gd name="connsiteX97" fmla="*/ 2979511 w 4571171"/>
                  <a:gd name="connsiteY97" fmla="*/ 352404 h 1588502"/>
                  <a:gd name="connsiteX98" fmla="*/ 2965276 w 4571171"/>
                  <a:gd name="connsiteY98" fmla="*/ 336262 h 1588502"/>
                  <a:gd name="connsiteX99" fmla="*/ 2949135 w 4571171"/>
                  <a:gd name="connsiteY99" fmla="*/ 332465 h 1588502"/>
                  <a:gd name="connsiteX100" fmla="*/ 2937744 w 4571171"/>
                  <a:gd name="connsiteY100" fmla="*/ 355247 h 1588502"/>
                  <a:gd name="connsiteX101" fmla="*/ 2927307 w 4571171"/>
                  <a:gd name="connsiteY101" fmla="*/ 379971 h 1588502"/>
                  <a:gd name="connsiteX102" fmla="*/ 2906414 w 4571171"/>
                  <a:gd name="connsiteY102" fmla="*/ 382832 h 1588502"/>
                  <a:gd name="connsiteX103" fmla="*/ 2883633 w 4571171"/>
                  <a:gd name="connsiteY103" fmla="*/ 373331 h 1588502"/>
                  <a:gd name="connsiteX104" fmla="*/ 2846546 w 4571171"/>
                  <a:gd name="connsiteY104" fmla="*/ 333472 h 1588502"/>
                  <a:gd name="connsiteX105" fmla="*/ 2827561 w 4571171"/>
                  <a:gd name="connsiteY105" fmla="*/ 313533 h 1588502"/>
                  <a:gd name="connsiteX106" fmla="*/ 2857936 w 4571171"/>
                  <a:gd name="connsiteY106" fmla="*/ 317330 h 1588502"/>
                  <a:gd name="connsiteX107" fmla="*/ 2855093 w 4571171"/>
                  <a:gd name="connsiteY107" fmla="*/ 298345 h 1588502"/>
                  <a:gd name="connsiteX108" fmla="*/ 2845592 w 4571171"/>
                  <a:gd name="connsiteY108" fmla="*/ 289798 h 1588502"/>
                  <a:gd name="connsiteX109" fmla="*/ 2850343 w 4571171"/>
                  <a:gd name="connsiteY109" fmla="*/ 278407 h 1588502"/>
                  <a:gd name="connsiteX110" fmla="*/ 2850343 w 4571171"/>
                  <a:gd name="connsiteY110" fmla="*/ 261329 h 1588502"/>
                  <a:gd name="connsiteX111" fmla="*/ 2827561 w 4571171"/>
                  <a:gd name="connsiteY111" fmla="*/ 246141 h 1588502"/>
                  <a:gd name="connsiteX112" fmla="*/ 2780090 w 4571171"/>
                  <a:gd name="connsiteY112" fmla="*/ 245188 h 1588502"/>
                  <a:gd name="connsiteX113" fmla="*/ 2731683 w 4571171"/>
                  <a:gd name="connsiteY113" fmla="*/ 231890 h 1588502"/>
                  <a:gd name="connsiteX114" fmla="*/ 2701307 w 4571171"/>
                  <a:gd name="connsiteY114" fmla="*/ 231890 h 1588502"/>
                  <a:gd name="connsiteX115" fmla="*/ 2699418 w 4571171"/>
                  <a:gd name="connsiteY115" fmla="*/ 253735 h 1588502"/>
                  <a:gd name="connsiteX116" fmla="*/ 2690870 w 4571171"/>
                  <a:gd name="connsiteY116" fmla="*/ 268923 h 1588502"/>
                  <a:gd name="connsiteX117" fmla="*/ 2671886 w 4571171"/>
                  <a:gd name="connsiteY117" fmla="*/ 271767 h 1588502"/>
                  <a:gd name="connsiteX118" fmla="*/ 2633033 w 4571171"/>
                  <a:gd name="connsiteY118" fmla="*/ 275564 h 1588502"/>
                  <a:gd name="connsiteX119" fmla="*/ 2604564 w 4571171"/>
                  <a:gd name="connsiteY119" fmla="*/ 265126 h 1588502"/>
                  <a:gd name="connsiteX120" fmla="*/ 2583672 w 4571171"/>
                  <a:gd name="connsiteY120" fmla="*/ 266062 h 1588502"/>
                  <a:gd name="connsiteX121" fmla="*/ 2556140 w 4571171"/>
                  <a:gd name="connsiteY121" fmla="*/ 257532 h 1588502"/>
                  <a:gd name="connsiteX122" fmla="*/ 2562798 w 4571171"/>
                  <a:gd name="connsiteY122" fmla="*/ 241391 h 1588502"/>
                  <a:gd name="connsiteX123" fmla="*/ 2519124 w 4571171"/>
                  <a:gd name="connsiteY123" fmla="*/ 237594 h 1588502"/>
                  <a:gd name="connsiteX124" fmla="*/ 2486858 w 4571171"/>
                  <a:gd name="connsiteY124" fmla="*/ 231890 h 1588502"/>
                  <a:gd name="connsiteX125" fmla="*/ 2457418 w 4571171"/>
                  <a:gd name="connsiteY125" fmla="*/ 235687 h 1588502"/>
                  <a:gd name="connsiteX126" fmla="*/ 2425153 w 4571171"/>
                  <a:gd name="connsiteY126" fmla="*/ 238547 h 1588502"/>
                  <a:gd name="connsiteX127" fmla="*/ 2424200 w 4571171"/>
                  <a:gd name="connsiteY127" fmla="*/ 250910 h 1588502"/>
                  <a:gd name="connsiteX128" fmla="*/ 2411837 w 4571171"/>
                  <a:gd name="connsiteY128" fmla="*/ 250910 h 1588502"/>
                  <a:gd name="connsiteX129" fmla="*/ 2408040 w 4571171"/>
                  <a:gd name="connsiteY129" fmla="*/ 226185 h 1588502"/>
                  <a:gd name="connsiteX130" fmla="*/ 2393806 w 4571171"/>
                  <a:gd name="connsiteY130" fmla="*/ 230936 h 1588502"/>
                  <a:gd name="connsiteX131" fmla="*/ 2366273 w 4571171"/>
                  <a:gd name="connsiteY131" fmla="*/ 228075 h 1588502"/>
                  <a:gd name="connsiteX132" fmla="*/ 2356790 w 4571171"/>
                  <a:gd name="connsiteY132" fmla="*/ 219545 h 1588502"/>
                  <a:gd name="connsiteX133" fmla="*/ 2340649 w 4571171"/>
                  <a:gd name="connsiteY133" fmla="*/ 218591 h 1588502"/>
                  <a:gd name="connsiteX134" fmla="*/ 2319774 w 4571171"/>
                  <a:gd name="connsiteY134" fmla="*/ 215748 h 1588502"/>
                  <a:gd name="connsiteX135" fmla="*/ 2305522 w 4571171"/>
                  <a:gd name="connsiteY135" fmla="*/ 232826 h 1588502"/>
                  <a:gd name="connsiteX136" fmla="*/ 2326414 w 4571171"/>
                  <a:gd name="connsiteY136" fmla="*/ 231872 h 1588502"/>
                  <a:gd name="connsiteX137" fmla="*/ 2316913 w 4571171"/>
                  <a:gd name="connsiteY137" fmla="*/ 241373 h 1588502"/>
                  <a:gd name="connsiteX138" fmla="*/ 2300789 w 4571171"/>
                  <a:gd name="connsiteY138" fmla="*/ 242327 h 1588502"/>
                  <a:gd name="connsiteX139" fmla="*/ 2281804 w 4571171"/>
                  <a:gd name="connsiteY139" fmla="*/ 252764 h 1588502"/>
                  <a:gd name="connsiteX140" fmla="*/ 2254272 w 4571171"/>
                  <a:gd name="connsiteY140" fmla="*/ 259404 h 1588502"/>
                  <a:gd name="connsiteX141" fmla="*/ 2222943 w 4571171"/>
                  <a:gd name="connsiteY141" fmla="*/ 261312 h 1588502"/>
                  <a:gd name="connsiteX142" fmla="*/ 2203958 w 4571171"/>
                  <a:gd name="connsiteY142" fmla="*/ 276500 h 1588502"/>
                  <a:gd name="connsiteX143" fmla="*/ 2182129 w 4571171"/>
                  <a:gd name="connsiteY143" fmla="*/ 284093 h 1588502"/>
                  <a:gd name="connsiteX144" fmla="*/ 2196363 w 4571171"/>
                  <a:gd name="connsiteY144" fmla="*/ 267952 h 1588502"/>
                  <a:gd name="connsiteX145" fmla="*/ 2210598 w 4571171"/>
                  <a:gd name="connsiteY145" fmla="*/ 254654 h 1588502"/>
                  <a:gd name="connsiteX146" fmla="*/ 2232444 w 4571171"/>
                  <a:gd name="connsiteY146" fmla="*/ 242291 h 1588502"/>
                  <a:gd name="connsiteX147" fmla="*/ 2263755 w 4571171"/>
                  <a:gd name="connsiteY147" fmla="*/ 231837 h 1588502"/>
                  <a:gd name="connsiteX148" fmla="*/ 2282740 w 4571171"/>
                  <a:gd name="connsiteY148" fmla="*/ 220446 h 1588502"/>
                  <a:gd name="connsiteX149" fmla="*/ 2303633 w 4571171"/>
                  <a:gd name="connsiteY149" fmla="*/ 210962 h 1588502"/>
                  <a:gd name="connsiteX150" fmla="*/ 2311226 w 4571171"/>
                  <a:gd name="connsiteY150" fmla="*/ 197664 h 1588502"/>
                  <a:gd name="connsiteX151" fmla="*/ 2330211 w 4571171"/>
                  <a:gd name="connsiteY151" fmla="*/ 189134 h 1588502"/>
                  <a:gd name="connsiteX152" fmla="*/ 2353946 w 4571171"/>
                  <a:gd name="connsiteY152" fmla="*/ 179633 h 1588502"/>
                  <a:gd name="connsiteX153" fmla="*/ 2373868 w 4571171"/>
                  <a:gd name="connsiteY153" fmla="*/ 170149 h 1588502"/>
                  <a:gd name="connsiteX154" fmla="*/ 2391916 w 4571171"/>
                  <a:gd name="connsiteY154" fmla="*/ 162555 h 1588502"/>
                  <a:gd name="connsiteX155" fmla="*/ 2415634 w 4571171"/>
                  <a:gd name="connsiteY155" fmla="*/ 140709 h 1588502"/>
                  <a:gd name="connsiteX156" fmla="*/ 2412791 w 4571171"/>
                  <a:gd name="connsiteY156" fmla="*/ 129318 h 1588502"/>
                  <a:gd name="connsiteX157" fmla="*/ 2400429 w 4571171"/>
                  <a:gd name="connsiteY157" fmla="*/ 129318 h 1588502"/>
                  <a:gd name="connsiteX158" fmla="*/ 2392834 w 4571171"/>
                  <a:gd name="connsiteY158" fmla="*/ 117927 h 1588502"/>
                  <a:gd name="connsiteX159" fmla="*/ 2394742 w 4571171"/>
                  <a:gd name="connsiteY159" fmla="*/ 114130 h 1588502"/>
                  <a:gd name="connsiteX160" fmla="*/ 2408976 w 4571171"/>
                  <a:gd name="connsiteY160" fmla="*/ 121724 h 1588502"/>
                  <a:gd name="connsiteX161" fmla="*/ 2425118 w 4571171"/>
                  <a:gd name="connsiteY161" fmla="*/ 118881 h 1588502"/>
                  <a:gd name="connsiteX162" fmla="*/ 2422274 w 4571171"/>
                  <a:gd name="connsiteY162" fmla="*/ 109398 h 1588502"/>
                  <a:gd name="connsiteX163" fmla="*/ 2414681 w 4571171"/>
                  <a:gd name="connsiteY163" fmla="*/ 100850 h 1588502"/>
                  <a:gd name="connsiteX164" fmla="*/ 2412773 w 4571171"/>
                  <a:gd name="connsiteY164" fmla="*/ 91349 h 1588502"/>
                  <a:gd name="connsiteX165" fmla="*/ 2398539 w 4571171"/>
                  <a:gd name="connsiteY165" fmla="*/ 98943 h 1588502"/>
                  <a:gd name="connsiteX166" fmla="*/ 2389991 w 4571171"/>
                  <a:gd name="connsiteY166" fmla="*/ 86580 h 1588502"/>
                  <a:gd name="connsiteX167" fmla="*/ 2384304 w 4571171"/>
                  <a:gd name="connsiteY167" fmla="*/ 78986 h 1588502"/>
                  <a:gd name="connsiteX168" fmla="*/ 2374803 w 4571171"/>
                  <a:gd name="connsiteY168" fmla="*/ 78033 h 1588502"/>
                  <a:gd name="connsiteX169" fmla="*/ 2371007 w 4571171"/>
                  <a:gd name="connsiteY169" fmla="*/ 68532 h 1588502"/>
                  <a:gd name="connsiteX170" fmla="*/ 2353929 w 4571171"/>
                  <a:gd name="connsiteY170" fmla="*/ 62845 h 1588502"/>
                  <a:gd name="connsiteX171" fmla="*/ 2325442 w 4571171"/>
                  <a:gd name="connsiteY171" fmla="*/ 59048 h 1588502"/>
                  <a:gd name="connsiteX172" fmla="*/ 2301707 w 4571171"/>
                  <a:gd name="connsiteY172" fmla="*/ 60002 h 1588502"/>
                  <a:gd name="connsiteX173" fmla="*/ 2272286 w 4571171"/>
                  <a:gd name="connsiteY173" fmla="*/ 60002 h 1588502"/>
                  <a:gd name="connsiteX174" fmla="*/ 2255207 w 4571171"/>
                  <a:gd name="connsiteY174" fmla="*/ 70439 h 1588502"/>
                  <a:gd name="connsiteX175" fmla="*/ 2226721 w 4571171"/>
                  <a:gd name="connsiteY175" fmla="*/ 72329 h 1588502"/>
                  <a:gd name="connsiteX176" fmla="*/ 2222925 w 4571171"/>
                  <a:gd name="connsiteY176" fmla="*/ 62845 h 1588502"/>
                  <a:gd name="connsiteX177" fmla="*/ 2239066 w 4571171"/>
                  <a:gd name="connsiteY177" fmla="*/ 49547 h 1588502"/>
                  <a:gd name="connsiteX178" fmla="*/ 2208690 w 4571171"/>
                  <a:gd name="connsiteY178" fmla="*/ 41017 h 1588502"/>
                  <a:gd name="connsiteX179" fmla="*/ 2171604 w 4571171"/>
                  <a:gd name="connsiteY179" fmla="*/ 42906 h 1588502"/>
                  <a:gd name="connsiteX180" fmla="*/ 2169696 w 4571171"/>
                  <a:gd name="connsiteY180" fmla="*/ 34359 h 1588502"/>
                  <a:gd name="connsiteX181" fmla="*/ 2184884 w 4571171"/>
                  <a:gd name="connsiteY181" fmla="*/ 29626 h 1588502"/>
                  <a:gd name="connsiteX182" fmla="*/ 2200072 w 4571171"/>
                  <a:gd name="connsiteY182" fmla="*/ 20125 h 1588502"/>
                  <a:gd name="connsiteX183" fmla="*/ 2185838 w 4571171"/>
                  <a:gd name="connsiteY183" fmla="*/ 11577 h 1588502"/>
                  <a:gd name="connsiteX184" fmla="*/ 2164946 w 4571171"/>
                  <a:gd name="connsiteY184" fmla="*/ 4937 h 1588502"/>
                  <a:gd name="connsiteX185" fmla="*/ 2141228 w 4571171"/>
                  <a:gd name="connsiteY185" fmla="*/ 3047 h 1588502"/>
                  <a:gd name="connsiteX186" fmla="*/ 2119382 w 4571171"/>
                  <a:gd name="connsiteY186" fmla="*/ 3983 h 1588502"/>
                  <a:gd name="connsiteX187" fmla="*/ 2099461 w 4571171"/>
                  <a:gd name="connsiteY187" fmla="*/ 16345 h 1588502"/>
                  <a:gd name="connsiteX188" fmla="*/ 2082366 w 4571171"/>
                  <a:gd name="connsiteY188" fmla="*/ 30580 h 1588502"/>
                  <a:gd name="connsiteX189" fmla="*/ 2065289 w 4571171"/>
                  <a:gd name="connsiteY189" fmla="*/ 43878 h 1588502"/>
                  <a:gd name="connsiteX190" fmla="*/ 2062428 w 4571171"/>
                  <a:gd name="connsiteY190" fmla="*/ 54315 h 1588502"/>
                  <a:gd name="connsiteX191" fmla="*/ 2067178 w 4571171"/>
                  <a:gd name="connsiteY191" fmla="*/ 67613 h 1588502"/>
                  <a:gd name="connsiteX192" fmla="*/ 2089006 w 4571171"/>
                  <a:gd name="connsiteY192" fmla="*/ 76143 h 1588502"/>
                  <a:gd name="connsiteX193" fmla="*/ 2081413 w 4571171"/>
                  <a:gd name="connsiteY193" fmla="*/ 79940 h 1588502"/>
                  <a:gd name="connsiteX194" fmla="*/ 2053898 w 4571171"/>
                  <a:gd name="connsiteY194" fmla="*/ 75207 h 1588502"/>
                  <a:gd name="connsiteX195" fmla="*/ 2022568 w 4571171"/>
                  <a:gd name="connsiteY195" fmla="*/ 74254 h 1588502"/>
                  <a:gd name="connsiteX196" fmla="*/ 2008334 w 4571171"/>
                  <a:gd name="connsiteY196" fmla="*/ 76143 h 1588502"/>
                  <a:gd name="connsiteX197" fmla="*/ 2021615 w 4571171"/>
                  <a:gd name="connsiteY197" fmla="*/ 88505 h 1588502"/>
                  <a:gd name="connsiteX198" fmla="*/ 2026366 w 4571171"/>
                  <a:gd name="connsiteY198" fmla="*/ 98007 h 1588502"/>
                  <a:gd name="connsiteX199" fmla="*/ 2004537 w 4571171"/>
                  <a:gd name="connsiteY199" fmla="*/ 93256 h 1588502"/>
                  <a:gd name="connsiteX200" fmla="*/ 1984598 w 4571171"/>
                  <a:gd name="connsiteY200" fmla="*/ 95146 h 1588502"/>
                  <a:gd name="connsiteX201" fmla="*/ 1972236 w 4571171"/>
                  <a:gd name="connsiteY201" fmla="*/ 102740 h 1588502"/>
                  <a:gd name="connsiteX202" fmla="*/ 1954205 w 4571171"/>
                  <a:gd name="connsiteY202" fmla="*/ 105601 h 1588502"/>
                  <a:gd name="connsiteX203" fmla="*/ 1941843 w 4571171"/>
                  <a:gd name="connsiteY203" fmla="*/ 107490 h 1588502"/>
                  <a:gd name="connsiteX204" fmla="*/ 1914310 w 4571171"/>
                  <a:gd name="connsiteY204" fmla="*/ 109398 h 1588502"/>
                  <a:gd name="connsiteX205" fmla="*/ 1925702 w 4571171"/>
                  <a:gd name="connsiteY205" fmla="*/ 98007 h 1588502"/>
                  <a:gd name="connsiteX206" fmla="*/ 1937092 w 4571171"/>
                  <a:gd name="connsiteY206" fmla="*/ 89459 h 1588502"/>
                  <a:gd name="connsiteX207" fmla="*/ 1918107 w 4571171"/>
                  <a:gd name="connsiteY207" fmla="*/ 86616 h 1588502"/>
                  <a:gd name="connsiteX208" fmla="*/ 1906717 w 4571171"/>
                  <a:gd name="connsiteY208" fmla="*/ 91349 h 1588502"/>
                  <a:gd name="connsiteX209" fmla="*/ 1897233 w 4571171"/>
                  <a:gd name="connsiteY209" fmla="*/ 89459 h 1588502"/>
                  <a:gd name="connsiteX210" fmla="*/ 1886796 w 4571171"/>
                  <a:gd name="connsiteY210" fmla="*/ 94210 h 1588502"/>
                  <a:gd name="connsiteX211" fmla="*/ 1875405 w 4571171"/>
                  <a:gd name="connsiteY211" fmla="*/ 98943 h 1588502"/>
                  <a:gd name="connsiteX212" fmla="*/ 1849762 w 4571171"/>
                  <a:gd name="connsiteY212" fmla="*/ 98943 h 1588502"/>
                  <a:gd name="connsiteX213" fmla="*/ 1833638 w 4571171"/>
                  <a:gd name="connsiteY213" fmla="*/ 101804 h 1588502"/>
                  <a:gd name="connsiteX214" fmla="*/ 1843122 w 4571171"/>
                  <a:gd name="connsiteY214" fmla="*/ 106537 h 1588502"/>
                  <a:gd name="connsiteX215" fmla="*/ 1849762 w 4571171"/>
                  <a:gd name="connsiteY215" fmla="*/ 114130 h 1588502"/>
                  <a:gd name="connsiteX216" fmla="*/ 1830778 w 4571171"/>
                  <a:gd name="connsiteY216" fmla="*/ 116991 h 1588502"/>
                  <a:gd name="connsiteX217" fmla="*/ 1802309 w 4571171"/>
                  <a:gd name="connsiteY217" fmla="*/ 122678 h 1588502"/>
                  <a:gd name="connsiteX218" fmla="*/ 1779527 w 4571171"/>
                  <a:gd name="connsiteY218" fmla="*/ 123632 h 1588502"/>
                  <a:gd name="connsiteX219" fmla="*/ 1754803 w 4571171"/>
                  <a:gd name="connsiteY219" fmla="*/ 132179 h 1588502"/>
                  <a:gd name="connsiteX220" fmla="*/ 1734881 w 4571171"/>
                  <a:gd name="connsiteY220" fmla="*/ 135023 h 1588502"/>
                  <a:gd name="connsiteX221" fmla="*/ 1711464 w 4571171"/>
                  <a:gd name="connsiteY221" fmla="*/ 148303 h 1588502"/>
                  <a:gd name="connsiteX222" fmla="*/ 1680453 w 4571171"/>
                  <a:gd name="connsiteY222" fmla="*/ 150846 h 1588502"/>
                  <a:gd name="connsiteX223" fmla="*/ 1670333 w 4571171"/>
                  <a:gd name="connsiteY223" fmla="*/ 160330 h 1588502"/>
                  <a:gd name="connsiteX224" fmla="*/ 1662739 w 4571171"/>
                  <a:gd name="connsiteY224" fmla="*/ 167924 h 1588502"/>
                  <a:gd name="connsiteX225" fmla="*/ 1669061 w 4571171"/>
                  <a:gd name="connsiteY225" fmla="*/ 178043 h 1588502"/>
                  <a:gd name="connsiteX226" fmla="*/ 1655764 w 4571171"/>
                  <a:gd name="connsiteY226" fmla="*/ 174246 h 1588502"/>
                  <a:gd name="connsiteX227" fmla="*/ 1642483 w 4571171"/>
                  <a:gd name="connsiteY227" fmla="*/ 180586 h 1588502"/>
                  <a:gd name="connsiteX228" fmla="*/ 1662103 w 4571171"/>
                  <a:gd name="connsiteY228" fmla="*/ 187544 h 1588502"/>
                  <a:gd name="connsiteX229" fmla="*/ 1672858 w 4571171"/>
                  <a:gd name="connsiteY229" fmla="*/ 200207 h 1588502"/>
                  <a:gd name="connsiteX230" fmla="*/ 1653238 w 4571171"/>
                  <a:gd name="connsiteY230" fmla="*/ 191977 h 1588502"/>
                  <a:gd name="connsiteX231" fmla="*/ 1648169 w 4571171"/>
                  <a:gd name="connsiteY231" fmla="*/ 201461 h 1588502"/>
                  <a:gd name="connsiteX232" fmla="*/ 1665265 w 4571171"/>
                  <a:gd name="connsiteY232" fmla="*/ 207801 h 1588502"/>
                  <a:gd name="connsiteX233" fmla="*/ 1677927 w 4571171"/>
                  <a:gd name="connsiteY233" fmla="*/ 218556 h 1588502"/>
                  <a:gd name="connsiteX234" fmla="*/ 1653873 w 4571171"/>
                  <a:gd name="connsiteY234" fmla="*/ 222989 h 1588502"/>
                  <a:gd name="connsiteX235" fmla="*/ 1634253 w 4571171"/>
                  <a:gd name="connsiteY235" fmla="*/ 231201 h 1588502"/>
                  <a:gd name="connsiteX236" fmla="*/ 1613379 w 4571171"/>
                  <a:gd name="connsiteY236" fmla="*/ 230583 h 1588502"/>
                  <a:gd name="connsiteX237" fmla="*/ 1595012 w 4571171"/>
                  <a:gd name="connsiteY237" fmla="*/ 233108 h 1588502"/>
                  <a:gd name="connsiteX238" fmla="*/ 1550720 w 4571171"/>
                  <a:gd name="connsiteY238" fmla="*/ 233108 h 1588502"/>
                  <a:gd name="connsiteX239" fmla="*/ 1517819 w 4571171"/>
                  <a:gd name="connsiteY239" fmla="*/ 237541 h 1588502"/>
                  <a:gd name="connsiteX240" fmla="*/ 1495037 w 4571171"/>
                  <a:gd name="connsiteY240" fmla="*/ 243863 h 1588502"/>
                  <a:gd name="connsiteX241" fmla="*/ 1488079 w 4571171"/>
                  <a:gd name="connsiteY241" fmla="*/ 260958 h 1588502"/>
                  <a:gd name="connsiteX242" fmla="*/ 1500724 w 4571171"/>
                  <a:gd name="connsiteY242" fmla="*/ 274239 h 1588502"/>
                  <a:gd name="connsiteX243" fmla="*/ 1497562 w 4571171"/>
                  <a:gd name="connsiteY243" fmla="*/ 284994 h 1588502"/>
                  <a:gd name="connsiteX244" fmla="*/ 1503267 w 4571171"/>
                  <a:gd name="connsiteY244" fmla="*/ 302654 h 1588502"/>
                  <a:gd name="connsiteX245" fmla="*/ 1534896 w 4571171"/>
                  <a:gd name="connsiteY245" fmla="*/ 308977 h 1588502"/>
                  <a:gd name="connsiteX246" fmla="*/ 1545651 w 4571171"/>
                  <a:gd name="connsiteY246" fmla="*/ 325436 h 1588502"/>
                  <a:gd name="connsiteX247" fmla="*/ 1545033 w 4571171"/>
                  <a:gd name="connsiteY247" fmla="*/ 338717 h 1588502"/>
                  <a:gd name="connsiteX248" fmla="*/ 1521616 w 4571171"/>
                  <a:gd name="connsiteY248" fmla="*/ 338081 h 1588502"/>
                  <a:gd name="connsiteX249" fmla="*/ 1502631 w 4571171"/>
                  <a:gd name="connsiteY249" fmla="*/ 324165 h 1588502"/>
                  <a:gd name="connsiteX250" fmla="*/ 1481739 w 4571171"/>
                  <a:gd name="connsiteY250" fmla="*/ 313410 h 1588502"/>
                  <a:gd name="connsiteX251" fmla="*/ 1465297 w 4571171"/>
                  <a:gd name="connsiteY251" fmla="*/ 305816 h 1588502"/>
                  <a:gd name="connsiteX252" fmla="*/ 1441879 w 4571171"/>
                  <a:gd name="connsiteY252" fmla="*/ 302654 h 1588502"/>
                  <a:gd name="connsiteX253" fmla="*/ 1422894 w 4571171"/>
                  <a:gd name="connsiteY253" fmla="*/ 291882 h 1588502"/>
                  <a:gd name="connsiteX254" fmla="*/ 1405234 w 4571171"/>
                  <a:gd name="connsiteY254" fmla="*/ 295061 h 1588502"/>
                  <a:gd name="connsiteX255" fmla="*/ 1391318 w 4571171"/>
                  <a:gd name="connsiteY255" fmla="*/ 303273 h 1588502"/>
                  <a:gd name="connsiteX256" fmla="*/ 1400148 w 4571171"/>
                  <a:gd name="connsiteY256" fmla="*/ 308341 h 1588502"/>
                  <a:gd name="connsiteX257" fmla="*/ 1403309 w 4571171"/>
                  <a:gd name="connsiteY257" fmla="*/ 317171 h 1588502"/>
                  <a:gd name="connsiteX258" fmla="*/ 1416590 w 4571171"/>
                  <a:gd name="connsiteY258" fmla="*/ 317807 h 1588502"/>
                  <a:gd name="connsiteX259" fmla="*/ 1428616 w 4571171"/>
                  <a:gd name="connsiteY259" fmla="*/ 327291 h 1588502"/>
                  <a:gd name="connsiteX260" fmla="*/ 1412174 w 4571171"/>
                  <a:gd name="connsiteY260" fmla="*/ 332359 h 1588502"/>
                  <a:gd name="connsiteX261" fmla="*/ 1395079 w 4571171"/>
                  <a:gd name="connsiteY261" fmla="*/ 324129 h 1588502"/>
                  <a:gd name="connsiteX262" fmla="*/ 1383053 w 4571171"/>
                  <a:gd name="connsiteY262" fmla="*/ 325401 h 1588502"/>
                  <a:gd name="connsiteX263" fmla="*/ 1365392 w 4571171"/>
                  <a:gd name="connsiteY263" fmla="*/ 328562 h 1588502"/>
                  <a:gd name="connsiteX264" fmla="*/ 1370461 w 4571171"/>
                  <a:gd name="connsiteY264" fmla="*/ 342478 h 1588502"/>
                  <a:gd name="connsiteX265" fmla="*/ 1385649 w 4571171"/>
                  <a:gd name="connsiteY265" fmla="*/ 351309 h 1588502"/>
                  <a:gd name="connsiteX266" fmla="*/ 1403309 w 4571171"/>
                  <a:gd name="connsiteY266" fmla="*/ 358267 h 1588502"/>
                  <a:gd name="connsiteX267" fmla="*/ 1414064 w 4571171"/>
                  <a:gd name="connsiteY267" fmla="*/ 360156 h 1588502"/>
                  <a:gd name="connsiteX268" fmla="*/ 1425455 w 4571171"/>
                  <a:gd name="connsiteY268" fmla="*/ 361428 h 1588502"/>
                  <a:gd name="connsiteX269" fmla="*/ 1429888 w 4571171"/>
                  <a:gd name="connsiteY269" fmla="*/ 371547 h 1588502"/>
                  <a:gd name="connsiteX270" fmla="*/ 1431159 w 4571171"/>
                  <a:gd name="connsiteY270" fmla="*/ 382320 h 1588502"/>
                  <a:gd name="connsiteX271" fmla="*/ 1417861 w 4571171"/>
                  <a:gd name="connsiteY271" fmla="*/ 374090 h 1588502"/>
                  <a:gd name="connsiteX272" fmla="*/ 1398241 w 4571171"/>
                  <a:gd name="connsiteY272" fmla="*/ 366496 h 1588502"/>
                  <a:gd name="connsiteX273" fmla="*/ 1366611 w 4571171"/>
                  <a:gd name="connsiteY273" fmla="*/ 365225 h 1588502"/>
                  <a:gd name="connsiteX274" fmla="*/ 1347626 w 4571171"/>
                  <a:gd name="connsiteY274" fmla="*/ 359538 h 1588502"/>
                  <a:gd name="connsiteX275" fmla="*/ 1350787 w 4571171"/>
                  <a:gd name="connsiteY275" fmla="*/ 344969 h 1588502"/>
                  <a:gd name="connsiteX276" fmla="*/ 1345083 w 4571171"/>
                  <a:gd name="connsiteY276" fmla="*/ 336138 h 1588502"/>
                  <a:gd name="connsiteX277" fmla="*/ 1346354 w 4571171"/>
                  <a:gd name="connsiteY277" fmla="*/ 324748 h 1588502"/>
                  <a:gd name="connsiteX278" fmla="*/ 1355838 w 4571171"/>
                  <a:gd name="connsiteY278" fmla="*/ 310813 h 1588502"/>
                  <a:gd name="connsiteX279" fmla="*/ 1353313 w 4571171"/>
                  <a:gd name="connsiteY279" fmla="*/ 293153 h 1588502"/>
                  <a:gd name="connsiteX280" fmla="*/ 1348244 w 4571171"/>
                  <a:gd name="connsiteY280" fmla="*/ 281126 h 1588502"/>
                  <a:gd name="connsiteX281" fmla="*/ 1338125 w 4571171"/>
                  <a:gd name="connsiteY281" fmla="*/ 277330 h 1588502"/>
                  <a:gd name="connsiteX282" fmla="*/ 1336853 w 4571171"/>
                  <a:gd name="connsiteY282" fmla="*/ 289356 h 1588502"/>
                  <a:gd name="connsiteX283" fmla="*/ 1338761 w 4571171"/>
                  <a:gd name="connsiteY283" fmla="*/ 308977 h 1588502"/>
                  <a:gd name="connsiteX284" fmla="*/ 1328642 w 4571171"/>
                  <a:gd name="connsiteY284" fmla="*/ 321639 h 1588502"/>
                  <a:gd name="connsiteX285" fmla="*/ 1307113 w 4571171"/>
                  <a:gd name="connsiteY285" fmla="*/ 328597 h 1588502"/>
                  <a:gd name="connsiteX286" fmla="*/ 1296358 w 4571171"/>
                  <a:gd name="connsiteY286" fmla="*/ 336827 h 1588502"/>
                  <a:gd name="connsiteX287" fmla="*/ 1286875 w 4571171"/>
                  <a:gd name="connsiteY287" fmla="*/ 352015 h 1588502"/>
                  <a:gd name="connsiteX288" fmla="*/ 1293833 w 4571171"/>
                  <a:gd name="connsiteY288" fmla="*/ 364660 h 1588502"/>
                  <a:gd name="connsiteX289" fmla="*/ 1304588 w 4571171"/>
                  <a:gd name="connsiteY289" fmla="*/ 382320 h 1588502"/>
                  <a:gd name="connsiteX290" fmla="*/ 1317869 w 4571171"/>
                  <a:gd name="connsiteY290" fmla="*/ 396236 h 1588502"/>
                  <a:gd name="connsiteX291" fmla="*/ 1304588 w 4571171"/>
                  <a:gd name="connsiteY291" fmla="*/ 414586 h 1588502"/>
                  <a:gd name="connsiteX292" fmla="*/ 1297630 w 4571171"/>
                  <a:gd name="connsiteY292" fmla="*/ 431681 h 1588502"/>
                  <a:gd name="connsiteX293" fmla="*/ 1302681 w 4571171"/>
                  <a:gd name="connsiteY293" fmla="*/ 451284 h 1588502"/>
                  <a:gd name="connsiteX294" fmla="*/ 1303952 w 4571171"/>
                  <a:gd name="connsiteY294" fmla="*/ 461421 h 1588502"/>
                  <a:gd name="connsiteX295" fmla="*/ 1304588 w 4571171"/>
                  <a:gd name="connsiteY295" fmla="*/ 470904 h 1588502"/>
                  <a:gd name="connsiteX296" fmla="*/ 1323573 w 4571171"/>
                  <a:gd name="connsiteY296" fmla="*/ 472176 h 1588502"/>
                  <a:gd name="connsiteX297" fmla="*/ 1348880 w 4571171"/>
                  <a:gd name="connsiteY297" fmla="*/ 465853 h 1588502"/>
                  <a:gd name="connsiteX298" fmla="*/ 1367229 w 4571171"/>
                  <a:gd name="connsiteY298" fmla="*/ 470269 h 1588502"/>
                  <a:gd name="connsiteX299" fmla="*/ 1397605 w 4571171"/>
                  <a:gd name="connsiteY299" fmla="*/ 477244 h 1588502"/>
                  <a:gd name="connsiteX300" fmla="*/ 1414064 w 4571171"/>
                  <a:gd name="connsiteY300" fmla="*/ 487999 h 1588502"/>
                  <a:gd name="connsiteX301" fmla="*/ 1424184 w 4571171"/>
                  <a:gd name="connsiteY301" fmla="*/ 506349 h 1588502"/>
                  <a:gd name="connsiteX302" fmla="*/ 1415353 w 4571171"/>
                  <a:gd name="connsiteY302" fmla="*/ 515832 h 1588502"/>
                  <a:gd name="connsiteX303" fmla="*/ 1409649 w 4571171"/>
                  <a:gd name="connsiteY303" fmla="*/ 532927 h 1588502"/>
                  <a:gd name="connsiteX304" fmla="*/ 1427310 w 4571171"/>
                  <a:gd name="connsiteY304" fmla="*/ 541157 h 1588502"/>
                  <a:gd name="connsiteX305" fmla="*/ 1430471 w 4571171"/>
                  <a:gd name="connsiteY305" fmla="*/ 548751 h 1588502"/>
                  <a:gd name="connsiteX306" fmla="*/ 1412810 w 4571171"/>
                  <a:gd name="connsiteY306" fmla="*/ 543683 h 1588502"/>
                  <a:gd name="connsiteX307" fmla="*/ 1400166 w 4571171"/>
                  <a:gd name="connsiteY307" fmla="*/ 536089 h 1588502"/>
                  <a:gd name="connsiteX308" fmla="*/ 1402691 w 4571171"/>
                  <a:gd name="connsiteY308" fmla="*/ 520194 h 1588502"/>
                  <a:gd name="connsiteX309" fmla="*/ 1401420 w 4571171"/>
                  <a:gd name="connsiteY309" fmla="*/ 508803 h 1588502"/>
                  <a:gd name="connsiteX310" fmla="*/ 1397005 w 4571171"/>
                  <a:gd name="connsiteY310" fmla="*/ 498048 h 1588502"/>
                  <a:gd name="connsiteX311" fmla="*/ 1385614 w 4571171"/>
                  <a:gd name="connsiteY311" fmla="*/ 486657 h 1588502"/>
                  <a:gd name="connsiteX312" fmla="*/ 1372951 w 4571171"/>
                  <a:gd name="connsiteY312" fmla="*/ 477827 h 1588502"/>
                  <a:gd name="connsiteX313" fmla="*/ 1350169 w 4571171"/>
                  <a:gd name="connsiteY313" fmla="*/ 482260 h 1588502"/>
                  <a:gd name="connsiteX314" fmla="*/ 1331820 w 4571171"/>
                  <a:gd name="connsiteY314" fmla="*/ 484167 h 1588502"/>
                  <a:gd name="connsiteX315" fmla="*/ 1320429 w 4571171"/>
                  <a:gd name="connsiteY315" fmla="*/ 500609 h 1588502"/>
                  <a:gd name="connsiteX316" fmla="*/ 1328023 w 4571171"/>
                  <a:gd name="connsiteY316" fmla="*/ 515797 h 1588502"/>
                  <a:gd name="connsiteX317" fmla="*/ 1332456 w 4571171"/>
                  <a:gd name="connsiteY317" fmla="*/ 532892 h 1588502"/>
                  <a:gd name="connsiteX318" fmla="*/ 1317886 w 4571171"/>
                  <a:gd name="connsiteY318" fmla="*/ 547444 h 1588502"/>
                  <a:gd name="connsiteX319" fmla="*/ 1309056 w 4571171"/>
                  <a:gd name="connsiteY319" fmla="*/ 568954 h 1588502"/>
                  <a:gd name="connsiteX320" fmla="*/ 1291396 w 4571171"/>
                  <a:gd name="connsiteY320" fmla="*/ 579727 h 1588502"/>
                  <a:gd name="connsiteX321" fmla="*/ 1275501 w 4571171"/>
                  <a:gd name="connsiteY321" fmla="*/ 587939 h 1588502"/>
                  <a:gd name="connsiteX322" fmla="*/ 1266671 w 4571171"/>
                  <a:gd name="connsiteY322" fmla="*/ 601873 h 1588502"/>
                  <a:gd name="connsiteX323" fmla="*/ 1253373 w 4571171"/>
                  <a:gd name="connsiteY323" fmla="*/ 610103 h 1588502"/>
                  <a:gd name="connsiteX324" fmla="*/ 1240728 w 4571171"/>
                  <a:gd name="connsiteY324" fmla="*/ 603763 h 1588502"/>
                  <a:gd name="connsiteX325" fmla="*/ 1215403 w 4571171"/>
                  <a:gd name="connsiteY325" fmla="*/ 605670 h 1588502"/>
                  <a:gd name="connsiteX326" fmla="*/ 1199509 w 4571171"/>
                  <a:gd name="connsiteY326" fmla="*/ 602509 h 1588502"/>
                  <a:gd name="connsiteX327" fmla="*/ 1187482 w 4571171"/>
                  <a:gd name="connsiteY327" fmla="*/ 596805 h 1588502"/>
                  <a:gd name="connsiteX328" fmla="*/ 1176727 w 4571171"/>
                  <a:gd name="connsiteY328" fmla="*/ 593008 h 1588502"/>
                  <a:gd name="connsiteX329" fmla="*/ 1170387 w 4571171"/>
                  <a:gd name="connsiteY329" fmla="*/ 584778 h 1588502"/>
                  <a:gd name="connsiteX330" fmla="*/ 1183050 w 4571171"/>
                  <a:gd name="connsiteY330" fmla="*/ 584778 h 1588502"/>
                  <a:gd name="connsiteX331" fmla="*/ 1199509 w 4571171"/>
                  <a:gd name="connsiteY331" fmla="*/ 588575 h 1588502"/>
                  <a:gd name="connsiteX332" fmla="*/ 1218494 w 4571171"/>
                  <a:gd name="connsiteY332" fmla="*/ 595533 h 1588502"/>
                  <a:gd name="connsiteX333" fmla="*/ 1233046 w 4571171"/>
                  <a:gd name="connsiteY333" fmla="*/ 589847 h 1588502"/>
                  <a:gd name="connsiteX334" fmla="*/ 1240004 w 4571171"/>
                  <a:gd name="connsiteY334" fmla="*/ 583524 h 1588502"/>
                  <a:gd name="connsiteX335" fmla="*/ 1248234 w 4571171"/>
                  <a:gd name="connsiteY335" fmla="*/ 572751 h 1588502"/>
                  <a:gd name="connsiteX336" fmla="*/ 1255192 w 4571171"/>
                  <a:gd name="connsiteY336" fmla="*/ 560742 h 1588502"/>
                  <a:gd name="connsiteX337" fmla="*/ 1267219 w 4571171"/>
                  <a:gd name="connsiteY337" fmla="*/ 550605 h 1588502"/>
                  <a:gd name="connsiteX338" fmla="*/ 1279864 w 4571171"/>
                  <a:gd name="connsiteY338" fmla="*/ 541122 h 1588502"/>
                  <a:gd name="connsiteX339" fmla="*/ 1288093 w 4571171"/>
                  <a:gd name="connsiteY339" fmla="*/ 515179 h 1588502"/>
                  <a:gd name="connsiteX340" fmla="*/ 1295687 w 4571171"/>
                  <a:gd name="connsiteY340" fmla="*/ 505042 h 1588502"/>
                  <a:gd name="connsiteX341" fmla="*/ 1286204 w 4571171"/>
                  <a:gd name="connsiteY341" fmla="*/ 492397 h 1588502"/>
                  <a:gd name="connsiteX342" fmla="*/ 1273541 w 4571171"/>
                  <a:gd name="connsiteY342" fmla="*/ 482896 h 1588502"/>
                  <a:gd name="connsiteX343" fmla="*/ 1267854 w 4571171"/>
                  <a:gd name="connsiteY343" fmla="*/ 469615 h 1588502"/>
                  <a:gd name="connsiteX344" fmla="*/ 1271652 w 4571171"/>
                  <a:gd name="connsiteY344" fmla="*/ 451955 h 1588502"/>
                  <a:gd name="connsiteX345" fmla="*/ 1270380 w 4571171"/>
                  <a:gd name="connsiteY345" fmla="*/ 434294 h 1588502"/>
                  <a:gd name="connsiteX346" fmla="*/ 1267854 w 4571171"/>
                  <a:gd name="connsiteY346" fmla="*/ 417199 h 1588502"/>
                  <a:gd name="connsiteX347" fmla="*/ 1272905 w 4571171"/>
                  <a:gd name="connsiteY347" fmla="*/ 398850 h 1588502"/>
                  <a:gd name="connsiteX348" fmla="*/ 1274177 w 4571171"/>
                  <a:gd name="connsiteY348" fmla="*/ 377976 h 1588502"/>
                  <a:gd name="connsiteX349" fmla="*/ 1263422 w 4571171"/>
                  <a:gd name="connsiteY349" fmla="*/ 364677 h 1588502"/>
                  <a:gd name="connsiteX350" fmla="*/ 1253921 w 4571171"/>
                  <a:gd name="connsiteY350" fmla="*/ 357719 h 1588502"/>
                  <a:gd name="connsiteX351" fmla="*/ 1255828 w 4571171"/>
                  <a:gd name="connsiteY351" fmla="*/ 345693 h 1588502"/>
                  <a:gd name="connsiteX352" fmla="*/ 1262786 w 4571171"/>
                  <a:gd name="connsiteY352" fmla="*/ 335573 h 1588502"/>
                  <a:gd name="connsiteX353" fmla="*/ 1271616 w 4571171"/>
                  <a:gd name="connsiteY353" fmla="*/ 319679 h 1588502"/>
                  <a:gd name="connsiteX354" fmla="*/ 1275413 w 4571171"/>
                  <a:gd name="connsiteY354" fmla="*/ 290575 h 1588502"/>
                  <a:gd name="connsiteX355" fmla="*/ 1255157 w 4571171"/>
                  <a:gd name="connsiteY355" fmla="*/ 280438 h 1588502"/>
                  <a:gd name="connsiteX356" fmla="*/ 1215280 w 4571171"/>
                  <a:gd name="connsiteY356" fmla="*/ 275387 h 1588502"/>
                  <a:gd name="connsiteX357" fmla="*/ 1189973 w 4571171"/>
                  <a:gd name="connsiteY357" fmla="*/ 272844 h 1588502"/>
                  <a:gd name="connsiteX358" fmla="*/ 1171623 w 4571171"/>
                  <a:gd name="connsiteY358" fmla="*/ 282981 h 1588502"/>
                  <a:gd name="connsiteX359" fmla="*/ 1162793 w 4571171"/>
                  <a:gd name="connsiteY359" fmla="*/ 316535 h 1588502"/>
                  <a:gd name="connsiteX360" fmla="*/ 1145716 w 4571171"/>
                  <a:gd name="connsiteY360" fmla="*/ 341260 h 1588502"/>
                  <a:gd name="connsiteX361" fmla="*/ 1112161 w 4571171"/>
                  <a:gd name="connsiteY361" fmla="*/ 361516 h 1588502"/>
                  <a:gd name="connsiteX362" fmla="*/ 1102024 w 4571171"/>
                  <a:gd name="connsiteY362" fmla="*/ 382408 h 1588502"/>
                  <a:gd name="connsiteX363" fmla="*/ 1113415 w 4571171"/>
                  <a:gd name="connsiteY363" fmla="*/ 384934 h 1588502"/>
                  <a:gd name="connsiteX364" fmla="*/ 1118484 w 4571171"/>
                  <a:gd name="connsiteY364" fmla="*/ 394417 h 1588502"/>
                  <a:gd name="connsiteX365" fmla="*/ 1114686 w 4571171"/>
                  <a:gd name="connsiteY365" fmla="*/ 410877 h 1588502"/>
                  <a:gd name="connsiteX366" fmla="*/ 1120373 w 4571171"/>
                  <a:gd name="connsiteY366" fmla="*/ 422904 h 1588502"/>
                  <a:gd name="connsiteX367" fmla="*/ 1108982 w 4571171"/>
                  <a:gd name="connsiteY367" fmla="*/ 426065 h 1588502"/>
                  <a:gd name="connsiteX368" fmla="*/ 1107092 w 4571171"/>
                  <a:gd name="connsiteY368" fmla="*/ 449482 h 1588502"/>
                  <a:gd name="connsiteX369" fmla="*/ 1116576 w 4571171"/>
                  <a:gd name="connsiteY369" fmla="*/ 443778 h 1588502"/>
                  <a:gd name="connsiteX370" fmla="*/ 1136833 w 4571171"/>
                  <a:gd name="connsiteY370" fmla="*/ 450118 h 1588502"/>
                  <a:gd name="connsiteX371" fmla="*/ 1147588 w 4571171"/>
                  <a:gd name="connsiteY371" fmla="*/ 469103 h 1588502"/>
                  <a:gd name="connsiteX372" fmla="*/ 1161522 w 4571171"/>
                  <a:gd name="connsiteY372" fmla="*/ 481130 h 1588502"/>
                  <a:gd name="connsiteX373" fmla="*/ 1164047 w 4571171"/>
                  <a:gd name="connsiteY373" fmla="*/ 497571 h 1588502"/>
                  <a:gd name="connsiteX374" fmla="*/ 1158343 w 4571171"/>
                  <a:gd name="connsiteY374" fmla="*/ 508962 h 1588502"/>
                  <a:gd name="connsiteX375" fmla="*/ 1141901 w 4571171"/>
                  <a:gd name="connsiteY375" fmla="*/ 503276 h 1588502"/>
                  <a:gd name="connsiteX376" fmla="*/ 1121009 w 4571171"/>
                  <a:gd name="connsiteY376" fmla="*/ 489342 h 1588502"/>
                  <a:gd name="connsiteX377" fmla="*/ 1108364 w 4571171"/>
                  <a:gd name="connsiteY377" fmla="*/ 481130 h 1588502"/>
                  <a:gd name="connsiteX378" fmla="*/ 1088744 w 4571171"/>
                  <a:gd name="connsiteY378" fmla="*/ 472300 h 1588502"/>
                  <a:gd name="connsiteX379" fmla="*/ 1061529 w 4571171"/>
                  <a:gd name="connsiteY379" fmla="*/ 464706 h 1588502"/>
                  <a:gd name="connsiteX380" fmla="*/ 1048866 w 4571171"/>
                  <a:gd name="connsiteY380" fmla="*/ 456476 h 1588502"/>
                  <a:gd name="connsiteX381" fmla="*/ 1018491 w 4571171"/>
                  <a:gd name="connsiteY381" fmla="*/ 446992 h 1588502"/>
                  <a:gd name="connsiteX382" fmla="*/ 964697 w 4571171"/>
                  <a:gd name="connsiteY382" fmla="*/ 438162 h 1588502"/>
                  <a:gd name="connsiteX383" fmla="*/ 948803 w 4571171"/>
                  <a:gd name="connsiteY383" fmla="*/ 434365 h 1588502"/>
                  <a:gd name="connsiteX384" fmla="*/ 931708 w 4571171"/>
                  <a:gd name="connsiteY384" fmla="*/ 442595 h 1588502"/>
                  <a:gd name="connsiteX385" fmla="*/ 924114 w 4571171"/>
                  <a:gd name="connsiteY385" fmla="*/ 450825 h 1588502"/>
                  <a:gd name="connsiteX386" fmla="*/ 931708 w 4571171"/>
                  <a:gd name="connsiteY386" fmla="*/ 464105 h 1588502"/>
                  <a:gd name="connsiteX387" fmla="*/ 936141 w 4571171"/>
                  <a:gd name="connsiteY387" fmla="*/ 472335 h 1588502"/>
                  <a:gd name="connsiteX388" fmla="*/ 936776 w 4571171"/>
                  <a:gd name="connsiteY388" fmla="*/ 486251 h 1588502"/>
                  <a:gd name="connsiteX389" fmla="*/ 917792 w 4571171"/>
                  <a:gd name="connsiteY389" fmla="*/ 492591 h 1588502"/>
                  <a:gd name="connsiteX390" fmla="*/ 916520 w 4571171"/>
                  <a:gd name="connsiteY390" fmla="*/ 500185 h 1588502"/>
                  <a:gd name="connsiteX391" fmla="*/ 912087 w 4571171"/>
                  <a:gd name="connsiteY391" fmla="*/ 507779 h 1588502"/>
                  <a:gd name="connsiteX392" fmla="*/ 895010 w 4571171"/>
                  <a:gd name="connsiteY392" fmla="*/ 505872 h 1588502"/>
                  <a:gd name="connsiteX393" fmla="*/ 893102 w 4571171"/>
                  <a:gd name="connsiteY393" fmla="*/ 492591 h 1588502"/>
                  <a:gd name="connsiteX394" fmla="*/ 896264 w 4571171"/>
                  <a:gd name="connsiteY394" fmla="*/ 483761 h 1588502"/>
                  <a:gd name="connsiteX395" fmla="*/ 883619 w 4571171"/>
                  <a:gd name="connsiteY395" fmla="*/ 477439 h 1588502"/>
                  <a:gd name="connsiteX396" fmla="*/ 870321 w 4571171"/>
                  <a:gd name="connsiteY396" fmla="*/ 484397 h 1588502"/>
                  <a:gd name="connsiteX397" fmla="*/ 857040 w 4571171"/>
                  <a:gd name="connsiteY397" fmla="*/ 489448 h 1588502"/>
                  <a:gd name="connsiteX398" fmla="*/ 843106 w 4571171"/>
                  <a:gd name="connsiteY398" fmla="*/ 495788 h 1588502"/>
                  <a:gd name="connsiteX399" fmla="*/ 826665 w 4571171"/>
                  <a:gd name="connsiteY399" fmla="*/ 495788 h 1588502"/>
                  <a:gd name="connsiteX400" fmla="*/ 803883 w 4571171"/>
                  <a:gd name="connsiteY400" fmla="*/ 494516 h 1588502"/>
                  <a:gd name="connsiteX401" fmla="*/ 787423 w 4571171"/>
                  <a:gd name="connsiteY401" fmla="*/ 499585 h 1588502"/>
                  <a:gd name="connsiteX402" fmla="*/ 774761 w 4571171"/>
                  <a:gd name="connsiteY402" fmla="*/ 511611 h 1588502"/>
                  <a:gd name="connsiteX403" fmla="*/ 762116 w 4571171"/>
                  <a:gd name="connsiteY403" fmla="*/ 512865 h 1588502"/>
                  <a:gd name="connsiteX404" fmla="*/ 752615 w 4571171"/>
                  <a:gd name="connsiteY404" fmla="*/ 514137 h 1588502"/>
                  <a:gd name="connsiteX405" fmla="*/ 732376 w 4571171"/>
                  <a:gd name="connsiteY405" fmla="*/ 517934 h 1588502"/>
                  <a:gd name="connsiteX406" fmla="*/ 738062 w 4571171"/>
                  <a:gd name="connsiteY406" fmla="*/ 509704 h 1588502"/>
                  <a:gd name="connsiteX407" fmla="*/ 741860 w 4571171"/>
                  <a:gd name="connsiteY407" fmla="*/ 498949 h 1588502"/>
                  <a:gd name="connsiteX408" fmla="*/ 745021 w 4571171"/>
                  <a:gd name="connsiteY408" fmla="*/ 486286 h 1588502"/>
                  <a:gd name="connsiteX409" fmla="*/ 738698 w 4571171"/>
                  <a:gd name="connsiteY409" fmla="*/ 478057 h 1588502"/>
                  <a:gd name="connsiteX410" fmla="*/ 714645 w 4571171"/>
                  <a:gd name="connsiteY410" fmla="*/ 487558 h 1588502"/>
                  <a:gd name="connsiteX411" fmla="*/ 708323 w 4571171"/>
                  <a:gd name="connsiteY411" fmla="*/ 500839 h 1588502"/>
                  <a:gd name="connsiteX412" fmla="*/ 702000 w 4571171"/>
                  <a:gd name="connsiteY412" fmla="*/ 507179 h 1588502"/>
                  <a:gd name="connsiteX413" fmla="*/ 698203 w 4571171"/>
                  <a:gd name="connsiteY413" fmla="*/ 499585 h 1588502"/>
                  <a:gd name="connsiteX414" fmla="*/ 683015 w 4571171"/>
                  <a:gd name="connsiteY414" fmla="*/ 500839 h 1588502"/>
                  <a:gd name="connsiteX415" fmla="*/ 658291 w 4571171"/>
                  <a:gd name="connsiteY415" fmla="*/ 507903 h 1588502"/>
                  <a:gd name="connsiteX416" fmla="*/ 634873 w 4571171"/>
                  <a:gd name="connsiteY416" fmla="*/ 521819 h 1588502"/>
                  <a:gd name="connsiteX417" fmla="*/ 613999 w 4571171"/>
                  <a:gd name="connsiteY417" fmla="*/ 532574 h 1588502"/>
                  <a:gd name="connsiteX418" fmla="*/ 603244 w 4571171"/>
                  <a:gd name="connsiteY418" fmla="*/ 537643 h 1588502"/>
                  <a:gd name="connsiteX419" fmla="*/ 588056 w 4571171"/>
                  <a:gd name="connsiteY419" fmla="*/ 539532 h 1588502"/>
                  <a:gd name="connsiteX420" fmla="*/ 577283 w 4571171"/>
                  <a:gd name="connsiteY420" fmla="*/ 551559 h 1588502"/>
                  <a:gd name="connsiteX421" fmla="*/ 570325 w 4571171"/>
                  <a:gd name="connsiteY421" fmla="*/ 571180 h 1588502"/>
                  <a:gd name="connsiteX422" fmla="*/ 553883 w 4571171"/>
                  <a:gd name="connsiteY422" fmla="*/ 580010 h 1588502"/>
                  <a:gd name="connsiteX423" fmla="*/ 531720 w 4571171"/>
                  <a:gd name="connsiteY423" fmla="*/ 582535 h 1588502"/>
                  <a:gd name="connsiteX424" fmla="*/ 515278 w 4571171"/>
                  <a:gd name="connsiteY424" fmla="*/ 569237 h 1588502"/>
                  <a:gd name="connsiteX425" fmla="*/ 500726 w 4571171"/>
                  <a:gd name="connsiteY425" fmla="*/ 559118 h 1588502"/>
                  <a:gd name="connsiteX426" fmla="*/ 496293 w 4571171"/>
                  <a:gd name="connsiteY426" fmla="*/ 548362 h 1588502"/>
                  <a:gd name="connsiteX427" fmla="*/ 503887 w 4571171"/>
                  <a:gd name="connsiteY427" fmla="*/ 541404 h 1588502"/>
                  <a:gd name="connsiteX428" fmla="*/ 515913 w 4571171"/>
                  <a:gd name="connsiteY428" fmla="*/ 536336 h 1588502"/>
                  <a:gd name="connsiteX429" fmla="*/ 539313 w 4571171"/>
                  <a:gd name="connsiteY429" fmla="*/ 533175 h 1588502"/>
                  <a:gd name="connsiteX430" fmla="*/ 536152 w 4571171"/>
                  <a:gd name="connsiteY430" fmla="*/ 516715 h 1588502"/>
                  <a:gd name="connsiteX431" fmla="*/ 526033 w 4571171"/>
                  <a:gd name="connsiteY431" fmla="*/ 508486 h 1588502"/>
                  <a:gd name="connsiteX432" fmla="*/ 516532 w 4571171"/>
                  <a:gd name="connsiteY432" fmla="*/ 500892 h 1588502"/>
                  <a:gd name="connsiteX433" fmla="*/ 506412 w 4571171"/>
                  <a:gd name="connsiteY433" fmla="*/ 495205 h 1588502"/>
                  <a:gd name="connsiteX434" fmla="*/ 481688 w 4571171"/>
                  <a:gd name="connsiteY434" fmla="*/ 498366 h 1588502"/>
                  <a:gd name="connsiteX435" fmla="*/ 460160 w 4571171"/>
                  <a:gd name="connsiteY435" fmla="*/ 492679 h 1588502"/>
                  <a:gd name="connsiteX436" fmla="*/ 450676 w 4571171"/>
                  <a:gd name="connsiteY436" fmla="*/ 497730 h 1588502"/>
                  <a:gd name="connsiteX437" fmla="*/ 464593 w 4571171"/>
                  <a:gd name="connsiteY437" fmla="*/ 504688 h 1588502"/>
                  <a:gd name="connsiteX438" fmla="*/ 474094 w 4571171"/>
                  <a:gd name="connsiteY438" fmla="*/ 523673 h 1588502"/>
                  <a:gd name="connsiteX439" fmla="*/ 467754 w 4571171"/>
                  <a:gd name="connsiteY439" fmla="*/ 543930 h 1588502"/>
                  <a:gd name="connsiteX440" fmla="*/ 460795 w 4571171"/>
                  <a:gd name="connsiteY440" fmla="*/ 559824 h 1588502"/>
                  <a:gd name="connsiteX441" fmla="*/ 477891 w 4571171"/>
                  <a:gd name="connsiteY441" fmla="*/ 568654 h 1588502"/>
                  <a:gd name="connsiteX442" fmla="*/ 480416 w 4571171"/>
                  <a:gd name="connsiteY442" fmla="*/ 587003 h 1588502"/>
                  <a:gd name="connsiteX443" fmla="*/ 474094 w 4571171"/>
                  <a:gd name="connsiteY443" fmla="*/ 599648 h 1588502"/>
                  <a:gd name="connsiteX444" fmla="*/ 472822 w 4571171"/>
                  <a:gd name="connsiteY444" fmla="*/ 613582 h 1588502"/>
                  <a:gd name="connsiteX445" fmla="*/ 469025 w 4571171"/>
                  <a:gd name="connsiteY445" fmla="*/ 623701 h 1588502"/>
                  <a:gd name="connsiteX446" fmla="*/ 464593 w 4571171"/>
                  <a:gd name="connsiteY446" fmla="*/ 612946 h 1588502"/>
                  <a:gd name="connsiteX447" fmla="*/ 451930 w 4571171"/>
                  <a:gd name="connsiteY447" fmla="*/ 618015 h 1588502"/>
                  <a:gd name="connsiteX448" fmla="*/ 451312 w 4571171"/>
                  <a:gd name="connsiteY448" fmla="*/ 611675 h 1588502"/>
                  <a:gd name="connsiteX449" fmla="*/ 452566 w 4571171"/>
                  <a:gd name="connsiteY449" fmla="*/ 602191 h 1588502"/>
                  <a:gd name="connsiteX450" fmla="*/ 436672 w 4571171"/>
                  <a:gd name="connsiteY450" fmla="*/ 598394 h 1588502"/>
                  <a:gd name="connsiteX451" fmla="*/ 423391 w 4571171"/>
                  <a:gd name="connsiteY451" fmla="*/ 595233 h 1588502"/>
                  <a:gd name="connsiteX452" fmla="*/ 406296 w 4571171"/>
                  <a:gd name="connsiteY452" fmla="*/ 605352 h 1588502"/>
                  <a:gd name="connsiteX453" fmla="*/ 380353 w 4571171"/>
                  <a:gd name="connsiteY453" fmla="*/ 618015 h 1588502"/>
                  <a:gd name="connsiteX454" fmla="*/ 356317 w 4571171"/>
                  <a:gd name="connsiteY454" fmla="*/ 635675 h 1588502"/>
                  <a:gd name="connsiteX455" fmla="*/ 346180 w 4571171"/>
                  <a:gd name="connsiteY455" fmla="*/ 647702 h 1588502"/>
                  <a:gd name="connsiteX456" fmla="*/ 361368 w 4571171"/>
                  <a:gd name="connsiteY456" fmla="*/ 662890 h 1588502"/>
                  <a:gd name="connsiteX457" fmla="*/ 367708 w 4571171"/>
                  <a:gd name="connsiteY457" fmla="*/ 682510 h 1588502"/>
                  <a:gd name="connsiteX458" fmla="*/ 355046 w 4571171"/>
                  <a:gd name="connsiteY458" fmla="*/ 682510 h 1588502"/>
                  <a:gd name="connsiteX459" fmla="*/ 341747 w 4571171"/>
                  <a:gd name="connsiteY459" fmla="*/ 684400 h 1588502"/>
                  <a:gd name="connsiteX460" fmla="*/ 329103 w 4571171"/>
                  <a:gd name="connsiteY460" fmla="*/ 677442 h 1588502"/>
                  <a:gd name="connsiteX461" fmla="*/ 310753 w 4571171"/>
                  <a:gd name="connsiteY461" fmla="*/ 675534 h 1588502"/>
                  <a:gd name="connsiteX462" fmla="*/ 302524 w 4571171"/>
                  <a:gd name="connsiteY462" fmla="*/ 672373 h 1588502"/>
                  <a:gd name="connsiteX463" fmla="*/ 287972 w 4571171"/>
                  <a:gd name="connsiteY463" fmla="*/ 660347 h 1588502"/>
                  <a:gd name="connsiteX464" fmla="*/ 272784 w 4571171"/>
                  <a:gd name="connsiteY464" fmla="*/ 655932 h 1588502"/>
                  <a:gd name="connsiteX465" fmla="*/ 259485 w 4571171"/>
                  <a:gd name="connsiteY465" fmla="*/ 667941 h 1588502"/>
                  <a:gd name="connsiteX466" fmla="*/ 260757 w 4571171"/>
                  <a:gd name="connsiteY466" fmla="*/ 679967 h 1588502"/>
                  <a:gd name="connsiteX467" fmla="*/ 275309 w 4571171"/>
                  <a:gd name="connsiteY467" fmla="*/ 692630 h 1588502"/>
                  <a:gd name="connsiteX468" fmla="*/ 289861 w 4571171"/>
                  <a:gd name="connsiteY468" fmla="*/ 693901 h 1588502"/>
                  <a:gd name="connsiteX469" fmla="*/ 299980 w 4571171"/>
                  <a:gd name="connsiteY469" fmla="*/ 706546 h 1588502"/>
                  <a:gd name="connsiteX470" fmla="*/ 289226 w 4571171"/>
                  <a:gd name="connsiteY470" fmla="*/ 717937 h 1588502"/>
                  <a:gd name="connsiteX471" fmla="*/ 277542 w 4571171"/>
                  <a:gd name="connsiteY471" fmla="*/ 717106 h 1588502"/>
                  <a:gd name="connsiteX472" fmla="*/ 277199 w 4571171"/>
                  <a:gd name="connsiteY472" fmla="*/ 716683 h 1588502"/>
                  <a:gd name="connsiteX473" fmla="*/ 264554 w 4571171"/>
                  <a:gd name="connsiteY473" fmla="*/ 714140 h 1588502"/>
                  <a:gd name="connsiteX474" fmla="*/ 251256 w 4571171"/>
                  <a:gd name="connsiteY474" fmla="*/ 707818 h 1588502"/>
                  <a:gd name="connsiteX475" fmla="*/ 241772 w 4571171"/>
                  <a:gd name="connsiteY475" fmla="*/ 698987 h 1588502"/>
                  <a:gd name="connsiteX476" fmla="*/ 220880 w 4571171"/>
                  <a:gd name="connsiteY476" fmla="*/ 696462 h 1588502"/>
                  <a:gd name="connsiteX477" fmla="*/ 212050 w 4571171"/>
                  <a:gd name="connsiteY477" fmla="*/ 686961 h 1588502"/>
                  <a:gd name="connsiteX478" fmla="*/ 209507 w 4571171"/>
                  <a:gd name="connsiteY478" fmla="*/ 668612 h 1588502"/>
                  <a:gd name="connsiteX479" fmla="*/ 202549 w 4571171"/>
                  <a:gd name="connsiteY479" fmla="*/ 654695 h 1588502"/>
                  <a:gd name="connsiteX480" fmla="*/ 209507 w 4571171"/>
                  <a:gd name="connsiteY480" fmla="*/ 638236 h 1588502"/>
                  <a:gd name="connsiteX481" fmla="*/ 206346 w 4571171"/>
                  <a:gd name="connsiteY481" fmla="*/ 621794 h 1588502"/>
                  <a:gd name="connsiteX482" fmla="*/ 190452 w 4571171"/>
                  <a:gd name="connsiteY482" fmla="*/ 608496 h 1588502"/>
                  <a:gd name="connsiteX483" fmla="*/ 174010 w 4571171"/>
                  <a:gd name="connsiteY483" fmla="*/ 604699 h 1588502"/>
                  <a:gd name="connsiteX484" fmla="*/ 172102 w 4571171"/>
                  <a:gd name="connsiteY484" fmla="*/ 597105 h 1588502"/>
                  <a:gd name="connsiteX485" fmla="*/ 163873 w 4571171"/>
                  <a:gd name="connsiteY485" fmla="*/ 596469 h 1588502"/>
                  <a:gd name="connsiteX486" fmla="*/ 157550 w 4571171"/>
                  <a:gd name="connsiteY486" fmla="*/ 591418 h 1588502"/>
                  <a:gd name="connsiteX487" fmla="*/ 153117 w 4571171"/>
                  <a:gd name="connsiteY487" fmla="*/ 585078 h 1588502"/>
                  <a:gd name="connsiteX488" fmla="*/ 141727 w 4571171"/>
                  <a:gd name="connsiteY488" fmla="*/ 573687 h 1588502"/>
                  <a:gd name="connsiteX489" fmla="*/ 147431 w 4571171"/>
                  <a:gd name="connsiteY489" fmla="*/ 565458 h 1588502"/>
                  <a:gd name="connsiteX490" fmla="*/ 164508 w 4571171"/>
                  <a:gd name="connsiteY490" fmla="*/ 579392 h 1588502"/>
                  <a:gd name="connsiteX491" fmla="*/ 182169 w 4571171"/>
                  <a:gd name="connsiteY491" fmla="*/ 586986 h 1588502"/>
                  <a:gd name="connsiteX492" fmla="*/ 206222 w 4571171"/>
                  <a:gd name="connsiteY492" fmla="*/ 592672 h 1588502"/>
                  <a:gd name="connsiteX493" fmla="*/ 232165 w 4571171"/>
                  <a:gd name="connsiteY493" fmla="*/ 601502 h 1588502"/>
                  <a:gd name="connsiteX494" fmla="*/ 269499 w 4571171"/>
                  <a:gd name="connsiteY494" fmla="*/ 607825 h 1588502"/>
                  <a:gd name="connsiteX495" fmla="*/ 304308 w 4571171"/>
                  <a:gd name="connsiteY495" fmla="*/ 618580 h 1588502"/>
                  <a:gd name="connsiteX496" fmla="*/ 356211 w 4571171"/>
                  <a:gd name="connsiteY496" fmla="*/ 605299 h 1588502"/>
                  <a:gd name="connsiteX497" fmla="*/ 387205 w 4571171"/>
                  <a:gd name="connsiteY497" fmla="*/ 583789 h 1588502"/>
                  <a:gd name="connsiteX498" fmla="*/ 391002 w 4571171"/>
                  <a:gd name="connsiteY498" fmla="*/ 555939 h 1588502"/>
                  <a:gd name="connsiteX499" fmla="*/ 383408 w 4571171"/>
                  <a:gd name="connsiteY499" fmla="*/ 541387 h 1588502"/>
                  <a:gd name="connsiteX500" fmla="*/ 372017 w 4571171"/>
                  <a:gd name="connsiteY500" fmla="*/ 535682 h 1588502"/>
                  <a:gd name="connsiteX501" fmla="*/ 361898 w 4571171"/>
                  <a:gd name="connsiteY501" fmla="*/ 528088 h 1588502"/>
                  <a:gd name="connsiteX502" fmla="*/ 349235 w 4571171"/>
                  <a:gd name="connsiteY502" fmla="*/ 518605 h 1588502"/>
                  <a:gd name="connsiteX503" fmla="*/ 330886 w 4571171"/>
                  <a:gd name="connsiteY503" fmla="*/ 511647 h 1588502"/>
                  <a:gd name="connsiteX504" fmla="*/ 318241 w 4571171"/>
                  <a:gd name="connsiteY504" fmla="*/ 507214 h 1588502"/>
                  <a:gd name="connsiteX505" fmla="*/ 294824 w 4571171"/>
                  <a:gd name="connsiteY505" fmla="*/ 495823 h 1588502"/>
                  <a:gd name="connsiteX506" fmla="*/ 260651 w 4571171"/>
                  <a:gd name="connsiteY506" fmla="*/ 476202 h 1588502"/>
                  <a:gd name="connsiteX507" fmla="*/ 236598 w 4571171"/>
                  <a:gd name="connsiteY507" fmla="*/ 466701 h 1588502"/>
                  <a:gd name="connsiteX508" fmla="*/ 216977 w 4571171"/>
                  <a:gd name="connsiteY508" fmla="*/ 464811 h 1588502"/>
                  <a:gd name="connsiteX509" fmla="*/ 201789 w 4571171"/>
                  <a:gd name="connsiteY509" fmla="*/ 459743 h 1588502"/>
                  <a:gd name="connsiteX510" fmla="*/ 181551 w 4571171"/>
                  <a:gd name="connsiteY510" fmla="*/ 457853 h 1588502"/>
                  <a:gd name="connsiteX511" fmla="*/ 174487 w 4571171"/>
                  <a:gd name="connsiteY511" fmla="*/ 468608 h 1588502"/>
                  <a:gd name="connsiteX512" fmla="*/ 159934 w 4571171"/>
                  <a:gd name="connsiteY512" fmla="*/ 476202 h 1588502"/>
                  <a:gd name="connsiteX513" fmla="*/ 170071 w 4571171"/>
                  <a:gd name="connsiteY513" fmla="*/ 460308 h 1588502"/>
                  <a:gd name="connsiteX514" fmla="*/ 162477 w 4571171"/>
                  <a:gd name="connsiteY514" fmla="*/ 455240 h 1588502"/>
                  <a:gd name="connsiteX515" fmla="*/ 152340 w 4571171"/>
                  <a:gd name="connsiteY515" fmla="*/ 457783 h 1588502"/>
                  <a:gd name="connsiteX516" fmla="*/ 140950 w 4571171"/>
                  <a:gd name="connsiteY516" fmla="*/ 448953 h 1588502"/>
                  <a:gd name="connsiteX517" fmla="*/ 141585 w 4571171"/>
                  <a:gd name="connsiteY517" fmla="*/ 442630 h 1588502"/>
                  <a:gd name="connsiteX518" fmla="*/ 156773 w 4571171"/>
                  <a:gd name="connsiteY518" fmla="*/ 441359 h 1588502"/>
                  <a:gd name="connsiteX519" fmla="*/ 147289 w 4571171"/>
                  <a:gd name="connsiteY519" fmla="*/ 434400 h 1588502"/>
                  <a:gd name="connsiteX520" fmla="*/ 135263 w 4571171"/>
                  <a:gd name="connsiteY520" fmla="*/ 427442 h 1588502"/>
                  <a:gd name="connsiteX521" fmla="*/ 127669 w 4571171"/>
                  <a:gd name="connsiteY521" fmla="*/ 431875 h 1588502"/>
                  <a:gd name="connsiteX522" fmla="*/ 116278 w 4571171"/>
                  <a:gd name="connsiteY522" fmla="*/ 440705 h 1588502"/>
                  <a:gd name="connsiteX523" fmla="*/ 102980 w 4571171"/>
                  <a:gd name="connsiteY523" fmla="*/ 440705 h 1588502"/>
                  <a:gd name="connsiteX524" fmla="*/ 98583 w 4571171"/>
                  <a:gd name="connsiteY524" fmla="*/ 435407 h 1588502"/>
                  <a:gd name="connsiteX525" fmla="*/ 98671 w 4571171"/>
                  <a:gd name="connsiteY525" fmla="*/ 445579 h 1588502"/>
                  <a:gd name="connsiteX526" fmla="*/ 91606 w 4571171"/>
                  <a:gd name="connsiteY526" fmla="*/ 449553 h 1588502"/>
                  <a:gd name="connsiteX527" fmla="*/ 82988 w 4571171"/>
                  <a:gd name="connsiteY527" fmla="*/ 445350 h 1588502"/>
                  <a:gd name="connsiteX528" fmla="*/ 73275 w 4571171"/>
                  <a:gd name="connsiteY528" fmla="*/ 454180 h 1588502"/>
                  <a:gd name="connsiteX529" fmla="*/ 62679 w 4571171"/>
                  <a:gd name="connsiteY529" fmla="*/ 458825 h 1588502"/>
                  <a:gd name="connsiteX530" fmla="*/ 53407 w 4571171"/>
                  <a:gd name="connsiteY530" fmla="*/ 470074 h 1588502"/>
                  <a:gd name="connsiteX531" fmla="*/ 43482 w 4571171"/>
                  <a:gd name="connsiteY531" fmla="*/ 474101 h 1588502"/>
                  <a:gd name="connsiteX532" fmla="*/ 38466 w 4571171"/>
                  <a:gd name="connsiteY532" fmla="*/ 477809 h 1588502"/>
                  <a:gd name="connsiteX533" fmla="*/ 29637 w 4571171"/>
                  <a:gd name="connsiteY533" fmla="*/ 479576 h 1588502"/>
                  <a:gd name="connsiteX534" fmla="*/ 32144 w 4571171"/>
                  <a:gd name="connsiteY534" fmla="*/ 483108 h 1588502"/>
                  <a:gd name="connsiteX535" fmla="*/ 37301 w 4571171"/>
                  <a:gd name="connsiteY535" fmla="*/ 487222 h 1588502"/>
                  <a:gd name="connsiteX536" fmla="*/ 32727 w 4571171"/>
                  <a:gd name="connsiteY536" fmla="*/ 493404 h 1588502"/>
                  <a:gd name="connsiteX537" fmla="*/ 30520 w 4571171"/>
                  <a:gd name="connsiteY537" fmla="*/ 501209 h 1588502"/>
                  <a:gd name="connsiteX538" fmla="*/ 33769 w 4571171"/>
                  <a:gd name="connsiteY538" fmla="*/ 510040 h 1588502"/>
                  <a:gd name="connsiteX539" fmla="*/ 44948 w 4571171"/>
                  <a:gd name="connsiteY539" fmla="*/ 518569 h 1588502"/>
                  <a:gd name="connsiteX540" fmla="*/ 57452 w 4571171"/>
                  <a:gd name="connsiteY540" fmla="*/ 526075 h 1588502"/>
                  <a:gd name="connsiteX541" fmla="*/ 69814 w 4571171"/>
                  <a:gd name="connsiteY541" fmla="*/ 537113 h 1588502"/>
                  <a:gd name="connsiteX542" fmla="*/ 69089 w 4571171"/>
                  <a:gd name="connsiteY542" fmla="*/ 548151 h 1588502"/>
                  <a:gd name="connsiteX543" fmla="*/ 55244 w 4571171"/>
                  <a:gd name="connsiteY543" fmla="*/ 564045 h 1588502"/>
                  <a:gd name="connsiteX544" fmla="*/ 46714 w 4571171"/>
                  <a:gd name="connsiteY544" fmla="*/ 575524 h 1588502"/>
                  <a:gd name="connsiteX545" fmla="*/ 49504 w 4571171"/>
                  <a:gd name="connsiteY545" fmla="*/ 586120 h 1588502"/>
                  <a:gd name="connsiteX546" fmla="*/ 57610 w 4571171"/>
                  <a:gd name="connsiteY546" fmla="*/ 593485 h 1588502"/>
                  <a:gd name="connsiteX547" fmla="*/ 65999 w 4571171"/>
                  <a:gd name="connsiteY547" fmla="*/ 611427 h 1588502"/>
                  <a:gd name="connsiteX548" fmla="*/ 72180 w 4571171"/>
                  <a:gd name="connsiteY548" fmla="*/ 620858 h 1588502"/>
                  <a:gd name="connsiteX549" fmla="*/ 73505 w 4571171"/>
                  <a:gd name="connsiteY549" fmla="*/ 635128 h 1588502"/>
                  <a:gd name="connsiteX550" fmla="*/ 65557 w 4571171"/>
                  <a:gd name="connsiteY550" fmla="*/ 641309 h 1588502"/>
                  <a:gd name="connsiteX551" fmla="*/ 62908 w 4571171"/>
                  <a:gd name="connsiteY551" fmla="*/ 649998 h 1588502"/>
                  <a:gd name="connsiteX552" fmla="*/ 66440 w 4571171"/>
                  <a:gd name="connsiteY552" fmla="*/ 659110 h 1588502"/>
                  <a:gd name="connsiteX553" fmla="*/ 62467 w 4571171"/>
                  <a:gd name="connsiteY553" fmla="*/ 667358 h 1588502"/>
                  <a:gd name="connsiteX554" fmla="*/ 66582 w 4571171"/>
                  <a:gd name="connsiteY554" fmla="*/ 676188 h 1588502"/>
                  <a:gd name="connsiteX555" fmla="*/ 76595 w 4571171"/>
                  <a:gd name="connsiteY555" fmla="*/ 679137 h 1588502"/>
                  <a:gd name="connsiteX556" fmla="*/ 74529 w 4571171"/>
                  <a:gd name="connsiteY556" fmla="*/ 685460 h 1588502"/>
                  <a:gd name="connsiteX557" fmla="*/ 74829 w 4571171"/>
                  <a:gd name="connsiteY557" fmla="*/ 693548 h 1588502"/>
                  <a:gd name="connsiteX558" fmla="*/ 81593 w 4571171"/>
                  <a:gd name="connsiteY558" fmla="*/ 698846 h 1588502"/>
                  <a:gd name="connsiteX559" fmla="*/ 89399 w 4571171"/>
                  <a:gd name="connsiteY559" fmla="*/ 704586 h 1588502"/>
                  <a:gd name="connsiteX560" fmla="*/ 85125 w 4571171"/>
                  <a:gd name="connsiteY560" fmla="*/ 713275 h 1588502"/>
                  <a:gd name="connsiteX561" fmla="*/ 77761 w 4571171"/>
                  <a:gd name="connsiteY561" fmla="*/ 727986 h 1588502"/>
                  <a:gd name="connsiteX562" fmla="*/ 103969 w 4571171"/>
                  <a:gd name="connsiteY562" fmla="*/ 745646 h 1588502"/>
                  <a:gd name="connsiteX563" fmla="*/ 111033 w 4571171"/>
                  <a:gd name="connsiteY563" fmla="*/ 752710 h 1588502"/>
                  <a:gd name="connsiteX564" fmla="*/ 112057 w 4571171"/>
                  <a:gd name="connsiteY564" fmla="*/ 769487 h 1588502"/>
                  <a:gd name="connsiteX565" fmla="*/ 67094 w 4571171"/>
                  <a:gd name="connsiteY565" fmla="*/ 816888 h 1588502"/>
                  <a:gd name="connsiteX566" fmla="*/ 34210 w 4571171"/>
                  <a:gd name="connsiteY566" fmla="*/ 842937 h 1588502"/>
                  <a:gd name="connsiteX567" fmla="*/ 20736 w 4571171"/>
                  <a:gd name="connsiteY567" fmla="*/ 852862 h 1588502"/>
                  <a:gd name="connsiteX568" fmla="*/ 12771 w 4571171"/>
                  <a:gd name="connsiteY568" fmla="*/ 861604 h 1588502"/>
                  <a:gd name="connsiteX569" fmla="*/ 37178 w 4571171"/>
                  <a:gd name="connsiteY569" fmla="*/ 869145 h 1588502"/>
                  <a:gd name="connsiteX570" fmla="*/ 58069 w 4571171"/>
                  <a:gd name="connsiteY570" fmla="*/ 874849 h 1588502"/>
                  <a:gd name="connsiteX571" fmla="*/ 74511 w 4571171"/>
                  <a:gd name="connsiteY571" fmla="*/ 886240 h 1588502"/>
                  <a:gd name="connsiteX572" fmla="*/ 55526 w 4571171"/>
                  <a:gd name="connsiteY572" fmla="*/ 883714 h 1588502"/>
                  <a:gd name="connsiteX573" fmla="*/ 44772 w 4571171"/>
                  <a:gd name="connsiteY573" fmla="*/ 889401 h 1588502"/>
                  <a:gd name="connsiteX574" fmla="*/ 28312 w 4571171"/>
                  <a:gd name="connsiteY574" fmla="*/ 893198 h 1588502"/>
                  <a:gd name="connsiteX575" fmla="*/ 17875 w 4571171"/>
                  <a:gd name="connsiteY575" fmla="*/ 901074 h 1588502"/>
                  <a:gd name="connsiteX576" fmla="*/ 21177 w 4571171"/>
                  <a:gd name="connsiteY576" fmla="*/ 909375 h 1588502"/>
                  <a:gd name="connsiteX577" fmla="*/ 18758 w 4571171"/>
                  <a:gd name="connsiteY577" fmla="*/ 915556 h 1588502"/>
                  <a:gd name="connsiteX578" fmla="*/ 9486 w 4571171"/>
                  <a:gd name="connsiteY578" fmla="*/ 926152 h 1588502"/>
                  <a:gd name="connsiteX579" fmla="*/ 2422 w 4571171"/>
                  <a:gd name="connsiteY579" fmla="*/ 941163 h 1588502"/>
                  <a:gd name="connsiteX580" fmla="*/ 1539 w 4571171"/>
                  <a:gd name="connsiteY580" fmla="*/ 954638 h 1588502"/>
                  <a:gd name="connsiteX581" fmla="*/ 11252 w 4571171"/>
                  <a:gd name="connsiteY581" fmla="*/ 972299 h 1588502"/>
                  <a:gd name="connsiteX582" fmla="*/ 3075 w 4571171"/>
                  <a:gd name="connsiteY582" fmla="*/ 976714 h 1588502"/>
                  <a:gd name="connsiteX583" fmla="*/ 426 w 4571171"/>
                  <a:gd name="connsiteY583" fmla="*/ 985544 h 1588502"/>
                  <a:gd name="connsiteX584" fmla="*/ 10140 w 4571171"/>
                  <a:gd name="connsiteY584" fmla="*/ 994815 h 1588502"/>
                  <a:gd name="connsiteX585" fmla="*/ 9256 w 4571171"/>
                  <a:gd name="connsiteY585" fmla="*/ 1003204 h 1588502"/>
                  <a:gd name="connsiteX586" fmla="*/ 9927 w 4571171"/>
                  <a:gd name="connsiteY586" fmla="*/ 1013571 h 1588502"/>
                  <a:gd name="connsiteX587" fmla="*/ 16108 w 4571171"/>
                  <a:gd name="connsiteY587" fmla="*/ 1025280 h 1588502"/>
                  <a:gd name="connsiteX588" fmla="*/ 20294 w 4571171"/>
                  <a:gd name="connsiteY588" fmla="*/ 1041386 h 1588502"/>
                  <a:gd name="connsiteX589" fmla="*/ 35976 w 4571171"/>
                  <a:gd name="connsiteY589" fmla="*/ 1047125 h 1588502"/>
                  <a:gd name="connsiteX590" fmla="*/ 48109 w 4571171"/>
                  <a:gd name="connsiteY590" fmla="*/ 1048450 h 1588502"/>
                  <a:gd name="connsiteX591" fmla="*/ 54078 w 4571171"/>
                  <a:gd name="connsiteY591" fmla="*/ 1057068 h 1588502"/>
                  <a:gd name="connsiteX592" fmla="*/ 64233 w 4571171"/>
                  <a:gd name="connsiteY592" fmla="*/ 1059488 h 1588502"/>
                  <a:gd name="connsiteX593" fmla="*/ 74600 w 4571171"/>
                  <a:gd name="connsiteY593" fmla="*/ 1054419 h 1588502"/>
                  <a:gd name="connsiteX594" fmla="*/ 94697 w 4571171"/>
                  <a:gd name="connsiteY594" fmla="*/ 1064132 h 1588502"/>
                  <a:gd name="connsiteX595" fmla="*/ 97117 w 4571171"/>
                  <a:gd name="connsiteY595" fmla="*/ 1080027 h 1588502"/>
                  <a:gd name="connsiteX596" fmla="*/ 98000 w 4571171"/>
                  <a:gd name="connsiteY596" fmla="*/ 1092159 h 1588502"/>
                  <a:gd name="connsiteX597" fmla="*/ 102415 w 4571171"/>
                  <a:gd name="connsiteY597" fmla="*/ 1104521 h 1588502"/>
                  <a:gd name="connsiteX598" fmla="*/ 118750 w 4571171"/>
                  <a:gd name="connsiteY598" fmla="*/ 1124177 h 1588502"/>
                  <a:gd name="connsiteX599" fmla="*/ 124932 w 4571171"/>
                  <a:gd name="connsiteY599" fmla="*/ 1133661 h 1588502"/>
                  <a:gd name="connsiteX600" fmla="*/ 135757 w 4571171"/>
                  <a:gd name="connsiteY600" fmla="*/ 1135868 h 1588502"/>
                  <a:gd name="connsiteX601" fmla="*/ 145912 w 4571171"/>
                  <a:gd name="connsiteY601" fmla="*/ 1146253 h 1588502"/>
                  <a:gd name="connsiteX602" fmla="*/ 147007 w 4571171"/>
                  <a:gd name="connsiteY602" fmla="*/ 1153529 h 1588502"/>
                  <a:gd name="connsiteX603" fmla="*/ 137735 w 4571171"/>
                  <a:gd name="connsiteY603" fmla="*/ 1159710 h 1588502"/>
                  <a:gd name="connsiteX604" fmla="*/ 129135 w 4571171"/>
                  <a:gd name="connsiteY604" fmla="*/ 1164796 h 1588502"/>
                  <a:gd name="connsiteX605" fmla="*/ 117867 w 4571171"/>
                  <a:gd name="connsiteY605" fmla="*/ 1159268 h 1588502"/>
                  <a:gd name="connsiteX606" fmla="*/ 110150 w 4571171"/>
                  <a:gd name="connsiteY606" fmla="*/ 1165008 h 1588502"/>
                  <a:gd name="connsiteX607" fmla="*/ 112799 w 4571171"/>
                  <a:gd name="connsiteY607" fmla="*/ 1171419 h 1588502"/>
                  <a:gd name="connsiteX608" fmla="*/ 117214 w 4571171"/>
                  <a:gd name="connsiteY608" fmla="*/ 1181132 h 1588502"/>
                  <a:gd name="connsiteX609" fmla="*/ 116101 w 4571171"/>
                  <a:gd name="connsiteY609" fmla="*/ 1188849 h 1588502"/>
                  <a:gd name="connsiteX610" fmla="*/ 124278 w 4571171"/>
                  <a:gd name="connsiteY610" fmla="*/ 1200558 h 1588502"/>
                  <a:gd name="connsiteX611" fmla="*/ 136199 w 4571171"/>
                  <a:gd name="connsiteY611" fmla="*/ 1197909 h 1588502"/>
                  <a:gd name="connsiteX612" fmla="*/ 143033 w 4571171"/>
                  <a:gd name="connsiteY612" fmla="*/ 1192381 h 1588502"/>
                  <a:gd name="connsiteX613" fmla="*/ 153630 w 4571171"/>
                  <a:gd name="connsiteY613" fmla="*/ 1196143 h 1588502"/>
                  <a:gd name="connsiteX614" fmla="*/ 164455 w 4571171"/>
                  <a:gd name="connsiteY614" fmla="*/ 1188408 h 1588502"/>
                  <a:gd name="connsiteX615" fmla="*/ 174610 w 4571171"/>
                  <a:gd name="connsiteY615" fmla="*/ 1190404 h 1588502"/>
                  <a:gd name="connsiteX616" fmla="*/ 182116 w 4571171"/>
                  <a:gd name="connsiteY616" fmla="*/ 1192611 h 1588502"/>
                  <a:gd name="connsiteX617" fmla="*/ 192482 w 4571171"/>
                  <a:gd name="connsiteY617" fmla="*/ 1207393 h 1588502"/>
                  <a:gd name="connsiteX618" fmla="*/ 190946 w 4571171"/>
                  <a:gd name="connsiteY618" fmla="*/ 1212920 h 1588502"/>
                  <a:gd name="connsiteX619" fmla="*/ 188003 w 4571171"/>
                  <a:gd name="connsiteY619" fmla="*/ 1216547 h 1588502"/>
                  <a:gd name="connsiteX620" fmla="*/ 188508 w 4571171"/>
                  <a:gd name="connsiteY620" fmla="*/ 1217989 h 1588502"/>
                  <a:gd name="connsiteX621" fmla="*/ 191387 w 4571171"/>
                  <a:gd name="connsiteY621" fmla="*/ 1229468 h 1588502"/>
                  <a:gd name="connsiteX622" fmla="*/ 201983 w 4571171"/>
                  <a:gd name="connsiteY622" fmla="*/ 1235208 h 1588502"/>
                  <a:gd name="connsiteX623" fmla="*/ 214346 w 4571171"/>
                  <a:gd name="connsiteY623" fmla="*/ 1233883 h 1588502"/>
                  <a:gd name="connsiteX624" fmla="*/ 223617 w 4571171"/>
                  <a:gd name="connsiteY624" fmla="*/ 1247570 h 1588502"/>
                  <a:gd name="connsiteX625" fmla="*/ 228686 w 4571171"/>
                  <a:gd name="connsiteY625" fmla="*/ 1264789 h 1588502"/>
                  <a:gd name="connsiteX626" fmla="*/ 236633 w 4571171"/>
                  <a:gd name="connsiteY626" fmla="*/ 1264789 h 1588502"/>
                  <a:gd name="connsiteX627" fmla="*/ 244368 w 4571171"/>
                  <a:gd name="connsiteY627" fmla="*/ 1264577 h 1588502"/>
                  <a:gd name="connsiteX628" fmla="*/ 254964 w 4571171"/>
                  <a:gd name="connsiteY628" fmla="*/ 1271200 h 1588502"/>
                  <a:gd name="connsiteX629" fmla="*/ 264236 w 4571171"/>
                  <a:gd name="connsiteY629" fmla="*/ 1267226 h 1588502"/>
                  <a:gd name="connsiteX630" fmla="*/ 275715 w 4571171"/>
                  <a:gd name="connsiteY630" fmla="*/ 1263023 h 1588502"/>
                  <a:gd name="connsiteX631" fmla="*/ 292051 w 4571171"/>
                  <a:gd name="connsiteY631" fmla="*/ 1277593 h 1588502"/>
                  <a:gd name="connsiteX632" fmla="*/ 304413 w 4571171"/>
                  <a:gd name="connsiteY632" fmla="*/ 1278476 h 1588502"/>
                  <a:gd name="connsiteX633" fmla="*/ 318100 w 4571171"/>
                  <a:gd name="connsiteY633" fmla="*/ 1285328 h 1588502"/>
                  <a:gd name="connsiteX634" fmla="*/ 329791 w 4571171"/>
                  <a:gd name="connsiteY634" fmla="*/ 1284003 h 1588502"/>
                  <a:gd name="connsiteX635" fmla="*/ 342824 w 4571171"/>
                  <a:gd name="connsiteY635" fmla="*/ 1292604 h 1588502"/>
                  <a:gd name="connsiteX636" fmla="*/ 353633 w 4571171"/>
                  <a:gd name="connsiteY636" fmla="*/ 1294370 h 1588502"/>
                  <a:gd name="connsiteX637" fmla="*/ 358719 w 4571171"/>
                  <a:gd name="connsiteY637" fmla="*/ 1300781 h 1588502"/>
                  <a:gd name="connsiteX638" fmla="*/ 353633 w 4571171"/>
                  <a:gd name="connsiteY638" fmla="*/ 1310494 h 1588502"/>
                  <a:gd name="connsiteX639" fmla="*/ 354516 w 4571171"/>
                  <a:gd name="connsiteY639" fmla="*/ 1319977 h 1588502"/>
                  <a:gd name="connsiteX640" fmla="*/ 348335 w 4571171"/>
                  <a:gd name="connsiteY640" fmla="*/ 1323951 h 1588502"/>
                  <a:gd name="connsiteX641" fmla="*/ 347681 w 4571171"/>
                  <a:gd name="connsiteY641" fmla="*/ 1332128 h 1588502"/>
                  <a:gd name="connsiteX642" fmla="*/ 352096 w 4571171"/>
                  <a:gd name="connsiteY642" fmla="*/ 1339404 h 1588502"/>
                  <a:gd name="connsiteX643" fmla="*/ 354516 w 4571171"/>
                  <a:gd name="connsiteY643" fmla="*/ 1346697 h 1588502"/>
                  <a:gd name="connsiteX644" fmla="*/ 349889 w 4571171"/>
                  <a:gd name="connsiteY644" fmla="*/ 1354856 h 1588502"/>
                  <a:gd name="connsiteX645" fmla="*/ 327142 w 4571171"/>
                  <a:gd name="connsiteY645" fmla="*/ 1356852 h 1588502"/>
                  <a:gd name="connsiteX646" fmla="*/ 313685 w 4571171"/>
                  <a:gd name="connsiteY646" fmla="*/ 1364570 h 1588502"/>
                  <a:gd name="connsiteX647" fmla="*/ 304413 w 4571171"/>
                  <a:gd name="connsiteY647" fmla="*/ 1372075 h 1588502"/>
                  <a:gd name="connsiteX648" fmla="*/ 302382 w 4571171"/>
                  <a:gd name="connsiteY648" fmla="*/ 1383131 h 1588502"/>
                  <a:gd name="connsiteX649" fmla="*/ 311813 w 4571171"/>
                  <a:gd name="connsiteY649" fmla="*/ 1380482 h 1588502"/>
                  <a:gd name="connsiteX650" fmla="*/ 330798 w 4571171"/>
                  <a:gd name="connsiteY650" fmla="*/ 1378574 h 1588502"/>
                  <a:gd name="connsiteX651" fmla="*/ 327001 w 4571171"/>
                  <a:gd name="connsiteY651" fmla="*/ 1384279 h 1588502"/>
                  <a:gd name="connsiteX652" fmla="*/ 320679 w 4571171"/>
                  <a:gd name="connsiteY652" fmla="*/ 1390601 h 1588502"/>
                  <a:gd name="connsiteX653" fmla="*/ 308670 w 4571171"/>
                  <a:gd name="connsiteY653" fmla="*/ 1397559 h 1588502"/>
                  <a:gd name="connsiteX654" fmla="*/ 294100 w 4571171"/>
                  <a:gd name="connsiteY654" fmla="*/ 1403263 h 1588502"/>
                  <a:gd name="connsiteX655" fmla="*/ 307398 w 4571171"/>
                  <a:gd name="connsiteY655" fmla="*/ 1414019 h 1588502"/>
                  <a:gd name="connsiteX656" fmla="*/ 300334 w 4571171"/>
                  <a:gd name="connsiteY656" fmla="*/ 1419087 h 1588502"/>
                  <a:gd name="connsiteX657" fmla="*/ 290850 w 4571171"/>
                  <a:gd name="connsiteY657" fmla="*/ 1429206 h 1588502"/>
                  <a:gd name="connsiteX658" fmla="*/ 286417 w 4571171"/>
                  <a:gd name="connsiteY658" fmla="*/ 1440597 h 1588502"/>
                  <a:gd name="connsiteX659" fmla="*/ 268069 w 4571171"/>
                  <a:gd name="connsiteY659" fmla="*/ 1443758 h 1588502"/>
                  <a:gd name="connsiteX660" fmla="*/ 259839 w 4571171"/>
                  <a:gd name="connsiteY660" fmla="*/ 1455149 h 1588502"/>
                  <a:gd name="connsiteX661" fmla="*/ 275027 w 4571171"/>
                  <a:gd name="connsiteY661" fmla="*/ 1460218 h 1588502"/>
                  <a:gd name="connsiteX662" fmla="*/ 292687 w 4571171"/>
                  <a:gd name="connsiteY662" fmla="*/ 1471609 h 1588502"/>
                  <a:gd name="connsiteX663" fmla="*/ 318012 w 4571171"/>
                  <a:gd name="connsiteY663" fmla="*/ 1484254 h 1588502"/>
                  <a:gd name="connsiteX664" fmla="*/ 350083 w 4571171"/>
                  <a:gd name="connsiteY664" fmla="*/ 1510338 h 1588502"/>
                  <a:gd name="connsiteX665" fmla="*/ 355929 w 4571171"/>
                  <a:gd name="connsiteY665" fmla="*/ 1509172 h 1588502"/>
                  <a:gd name="connsiteX666" fmla="*/ 366295 w 4571171"/>
                  <a:gd name="connsiteY666" fmla="*/ 1509172 h 1588502"/>
                  <a:gd name="connsiteX667" fmla="*/ 378004 w 4571171"/>
                  <a:gd name="connsiteY667" fmla="*/ 1510497 h 1588502"/>
                  <a:gd name="connsiteX668" fmla="*/ 394993 w 4571171"/>
                  <a:gd name="connsiteY668" fmla="*/ 1519980 h 1588502"/>
                  <a:gd name="connsiteX669" fmla="*/ 411329 w 4571171"/>
                  <a:gd name="connsiteY669" fmla="*/ 1521976 h 1588502"/>
                  <a:gd name="connsiteX670" fmla="*/ 437378 w 4571171"/>
                  <a:gd name="connsiteY670" fmla="*/ 1523301 h 1588502"/>
                  <a:gd name="connsiteX671" fmla="*/ 448416 w 4571171"/>
                  <a:gd name="connsiteY671" fmla="*/ 1531018 h 1588502"/>
                  <a:gd name="connsiteX672" fmla="*/ 457246 w 4571171"/>
                  <a:gd name="connsiteY672" fmla="*/ 1535663 h 1588502"/>
                  <a:gd name="connsiteX673" fmla="*/ 464751 w 4571171"/>
                  <a:gd name="connsiteY673" fmla="*/ 1543168 h 1588502"/>
                  <a:gd name="connsiteX674" fmla="*/ 473811 w 4571171"/>
                  <a:gd name="connsiteY674" fmla="*/ 1539195 h 1588502"/>
                  <a:gd name="connsiteX675" fmla="*/ 484178 w 4571171"/>
                  <a:gd name="connsiteY675" fmla="*/ 1536104 h 1588502"/>
                  <a:gd name="connsiteX676" fmla="*/ 498747 w 4571171"/>
                  <a:gd name="connsiteY676" fmla="*/ 1537429 h 1588502"/>
                  <a:gd name="connsiteX677" fmla="*/ 505158 w 4571171"/>
                  <a:gd name="connsiteY677" fmla="*/ 1542727 h 1588502"/>
                  <a:gd name="connsiteX678" fmla="*/ 516196 w 4571171"/>
                  <a:gd name="connsiteY678" fmla="*/ 1550003 h 1588502"/>
                  <a:gd name="connsiteX679" fmla="*/ 516849 w 4571171"/>
                  <a:gd name="connsiteY679" fmla="*/ 1558833 h 1588502"/>
                  <a:gd name="connsiteX680" fmla="*/ 518280 w 4571171"/>
                  <a:gd name="connsiteY680" fmla="*/ 1559487 h 1588502"/>
                  <a:gd name="connsiteX681" fmla="*/ 518562 w 4571171"/>
                  <a:gd name="connsiteY681" fmla="*/ 1559592 h 1588502"/>
                  <a:gd name="connsiteX682" fmla="*/ 519657 w 4571171"/>
                  <a:gd name="connsiteY682" fmla="*/ 1559981 h 1588502"/>
                  <a:gd name="connsiteX683" fmla="*/ 519834 w 4571171"/>
                  <a:gd name="connsiteY683" fmla="*/ 1559981 h 1588502"/>
                  <a:gd name="connsiteX684" fmla="*/ 520982 w 4571171"/>
                  <a:gd name="connsiteY684" fmla="*/ 1560281 h 1588502"/>
                  <a:gd name="connsiteX685" fmla="*/ 520982 w 4571171"/>
                  <a:gd name="connsiteY685" fmla="*/ 1560281 h 1588502"/>
                  <a:gd name="connsiteX686" fmla="*/ 534563 w 4571171"/>
                  <a:gd name="connsiteY686" fmla="*/ 1562666 h 1588502"/>
                  <a:gd name="connsiteX687" fmla="*/ 534563 w 4571171"/>
                  <a:gd name="connsiteY687" fmla="*/ 1562666 h 1588502"/>
                  <a:gd name="connsiteX688" fmla="*/ 534686 w 4571171"/>
                  <a:gd name="connsiteY688" fmla="*/ 1562666 h 1588502"/>
                  <a:gd name="connsiteX689" fmla="*/ 548143 w 4571171"/>
                  <a:gd name="connsiteY689" fmla="*/ 1572608 h 1588502"/>
                  <a:gd name="connsiteX690" fmla="*/ 563596 w 4571171"/>
                  <a:gd name="connsiteY690" fmla="*/ 1587390 h 1588502"/>
                  <a:gd name="connsiteX691" fmla="*/ 575747 w 4571171"/>
                  <a:gd name="connsiteY691" fmla="*/ 1586295 h 1588502"/>
                  <a:gd name="connsiteX692" fmla="*/ 584347 w 4571171"/>
                  <a:gd name="connsiteY692" fmla="*/ 1579884 h 1588502"/>
                  <a:gd name="connsiteX693" fmla="*/ 591853 w 4571171"/>
                  <a:gd name="connsiteY693" fmla="*/ 1573050 h 1588502"/>
                  <a:gd name="connsiteX694" fmla="*/ 596197 w 4571171"/>
                  <a:gd name="connsiteY694" fmla="*/ 1564590 h 1588502"/>
                  <a:gd name="connsiteX695" fmla="*/ 596197 w 4571171"/>
                  <a:gd name="connsiteY695" fmla="*/ 1564590 h 1588502"/>
                  <a:gd name="connsiteX696" fmla="*/ 595173 w 4571171"/>
                  <a:gd name="connsiteY696" fmla="*/ 1563778 h 1588502"/>
                  <a:gd name="connsiteX697" fmla="*/ 586784 w 4571171"/>
                  <a:gd name="connsiteY697" fmla="*/ 1554506 h 1588502"/>
                  <a:gd name="connsiteX698" fmla="*/ 570449 w 4571171"/>
                  <a:gd name="connsiteY698" fmla="*/ 1535080 h 1588502"/>
                  <a:gd name="connsiteX699" fmla="*/ 566916 w 4571171"/>
                  <a:gd name="connsiteY699" fmla="*/ 1508148 h 1588502"/>
                  <a:gd name="connsiteX700" fmla="*/ 564709 w 4571171"/>
                  <a:gd name="connsiteY700" fmla="*/ 1497110 h 1588502"/>
                  <a:gd name="connsiteX701" fmla="*/ 557645 w 4571171"/>
                  <a:gd name="connsiteY701" fmla="*/ 1486956 h 1588502"/>
                  <a:gd name="connsiteX702" fmla="*/ 545724 w 4571171"/>
                  <a:gd name="connsiteY702" fmla="*/ 1478567 h 1588502"/>
                  <a:gd name="connsiteX703" fmla="*/ 548815 w 4571171"/>
                  <a:gd name="connsiteY703" fmla="*/ 1466646 h 1588502"/>
                  <a:gd name="connsiteX704" fmla="*/ 555879 w 4571171"/>
                  <a:gd name="connsiteY704" fmla="*/ 1457816 h 1588502"/>
                  <a:gd name="connsiteX705" fmla="*/ 563384 w 4571171"/>
                  <a:gd name="connsiteY705" fmla="*/ 1446778 h 1588502"/>
                  <a:gd name="connsiteX706" fmla="*/ 566475 w 4571171"/>
                  <a:gd name="connsiteY706" fmla="*/ 1437507 h 1588502"/>
                  <a:gd name="connsiteX707" fmla="*/ 577513 w 4571171"/>
                  <a:gd name="connsiteY707" fmla="*/ 1433975 h 1588502"/>
                  <a:gd name="connsiteX708" fmla="*/ 586343 w 4571171"/>
                  <a:gd name="connsiteY708" fmla="*/ 1433092 h 1588502"/>
                  <a:gd name="connsiteX709" fmla="*/ 593407 w 4571171"/>
                  <a:gd name="connsiteY709" fmla="*/ 1428235 h 1588502"/>
                  <a:gd name="connsiteX710" fmla="*/ 600030 w 4571171"/>
                  <a:gd name="connsiteY710" fmla="*/ 1430884 h 1588502"/>
                  <a:gd name="connsiteX711" fmla="*/ 605328 w 4571171"/>
                  <a:gd name="connsiteY711" fmla="*/ 1422054 h 1588502"/>
                  <a:gd name="connsiteX712" fmla="*/ 611509 w 4571171"/>
                  <a:gd name="connsiteY712" fmla="*/ 1417639 h 1588502"/>
                  <a:gd name="connsiteX713" fmla="*/ 612445 w 4571171"/>
                  <a:gd name="connsiteY713" fmla="*/ 1417515 h 1588502"/>
                  <a:gd name="connsiteX714" fmla="*/ 612674 w 4571171"/>
                  <a:gd name="connsiteY714" fmla="*/ 1417515 h 1588502"/>
                  <a:gd name="connsiteX715" fmla="*/ 613310 w 4571171"/>
                  <a:gd name="connsiteY715" fmla="*/ 1417392 h 1588502"/>
                  <a:gd name="connsiteX716" fmla="*/ 613469 w 4571171"/>
                  <a:gd name="connsiteY716" fmla="*/ 1417392 h 1588502"/>
                  <a:gd name="connsiteX717" fmla="*/ 614122 w 4571171"/>
                  <a:gd name="connsiteY717" fmla="*/ 1417180 h 1588502"/>
                  <a:gd name="connsiteX718" fmla="*/ 614211 w 4571171"/>
                  <a:gd name="connsiteY718" fmla="*/ 1417180 h 1588502"/>
                  <a:gd name="connsiteX719" fmla="*/ 614652 w 4571171"/>
                  <a:gd name="connsiteY719" fmla="*/ 1416950 h 1588502"/>
                  <a:gd name="connsiteX720" fmla="*/ 614776 w 4571171"/>
                  <a:gd name="connsiteY720" fmla="*/ 1416950 h 1588502"/>
                  <a:gd name="connsiteX721" fmla="*/ 615164 w 4571171"/>
                  <a:gd name="connsiteY721" fmla="*/ 1416650 h 1588502"/>
                  <a:gd name="connsiteX722" fmla="*/ 615165 w 4571171"/>
                  <a:gd name="connsiteY722" fmla="*/ 1416650 h 1588502"/>
                  <a:gd name="connsiteX723" fmla="*/ 615500 w 4571171"/>
                  <a:gd name="connsiteY723" fmla="*/ 1416279 h 1588502"/>
                  <a:gd name="connsiteX724" fmla="*/ 615500 w 4571171"/>
                  <a:gd name="connsiteY724" fmla="*/ 1416279 h 1588502"/>
                  <a:gd name="connsiteX725" fmla="*/ 615729 w 4571171"/>
                  <a:gd name="connsiteY725" fmla="*/ 1415908 h 1588502"/>
                  <a:gd name="connsiteX726" fmla="*/ 615729 w 4571171"/>
                  <a:gd name="connsiteY726" fmla="*/ 1415908 h 1588502"/>
                  <a:gd name="connsiteX727" fmla="*/ 615959 w 4571171"/>
                  <a:gd name="connsiteY727" fmla="*/ 1415378 h 1588502"/>
                  <a:gd name="connsiteX728" fmla="*/ 615959 w 4571171"/>
                  <a:gd name="connsiteY728" fmla="*/ 1415378 h 1588502"/>
                  <a:gd name="connsiteX729" fmla="*/ 598864 w 4571171"/>
                  <a:gd name="connsiteY729" fmla="*/ 1405948 h 1588502"/>
                  <a:gd name="connsiteX730" fmla="*/ 604762 w 4571171"/>
                  <a:gd name="connsiteY730" fmla="*/ 1394186 h 1588502"/>
                  <a:gd name="connsiteX731" fmla="*/ 597098 w 4571171"/>
                  <a:gd name="connsiteY731" fmla="*/ 1382406 h 1588502"/>
                  <a:gd name="connsiteX732" fmla="*/ 586502 w 4571171"/>
                  <a:gd name="connsiteY732" fmla="*/ 1366813 h 1588502"/>
                  <a:gd name="connsiteX733" fmla="*/ 569725 w 4571171"/>
                  <a:gd name="connsiteY733" fmla="*/ 1360331 h 1588502"/>
                  <a:gd name="connsiteX734" fmla="*/ 558545 w 4571171"/>
                  <a:gd name="connsiteY734" fmla="*/ 1362397 h 1588502"/>
                  <a:gd name="connsiteX735" fmla="*/ 552364 w 4571171"/>
                  <a:gd name="connsiteY735" fmla="*/ 1345903 h 1588502"/>
                  <a:gd name="connsiteX736" fmla="*/ 538236 w 4571171"/>
                  <a:gd name="connsiteY736" fmla="*/ 1336790 h 1588502"/>
                  <a:gd name="connsiteX737" fmla="*/ 539702 w 4571171"/>
                  <a:gd name="connsiteY737" fmla="*/ 1327077 h 1588502"/>
                  <a:gd name="connsiteX738" fmla="*/ 550015 w 4571171"/>
                  <a:gd name="connsiteY738" fmla="*/ 1314997 h 1588502"/>
                  <a:gd name="connsiteX739" fmla="*/ 546766 w 4571171"/>
                  <a:gd name="connsiteY739" fmla="*/ 1303235 h 1588502"/>
                  <a:gd name="connsiteX740" fmla="*/ 547366 w 4571171"/>
                  <a:gd name="connsiteY740" fmla="*/ 1290573 h 1588502"/>
                  <a:gd name="connsiteX741" fmla="*/ 557080 w 4571171"/>
                  <a:gd name="connsiteY741" fmla="*/ 1279676 h 1588502"/>
                  <a:gd name="connsiteX742" fmla="*/ 562961 w 4571171"/>
                  <a:gd name="connsiteY742" fmla="*/ 1266731 h 1588502"/>
                  <a:gd name="connsiteX743" fmla="*/ 572674 w 4571171"/>
                  <a:gd name="connsiteY743" fmla="*/ 1268197 h 1588502"/>
                  <a:gd name="connsiteX744" fmla="*/ 585336 w 4571171"/>
                  <a:gd name="connsiteY744" fmla="*/ 1282043 h 1588502"/>
                  <a:gd name="connsiteX745" fmla="*/ 600930 w 4571171"/>
                  <a:gd name="connsiteY745" fmla="*/ 1281743 h 1588502"/>
                  <a:gd name="connsiteX746" fmla="*/ 599164 w 4571171"/>
                  <a:gd name="connsiteY746" fmla="*/ 1273495 h 1588502"/>
                  <a:gd name="connsiteX747" fmla="*/ 598281 w 4571171"/>
                  <a:gd name="connsiteY747" fmla="*/ 1259367 h 1588502"/>
                  <a:gd name="connsiteX748" fmla="*/ 608294 w 4571171"/>
                  <a:gd name="connsiteY748" fmla="*/ 1254069 h 1588502"/>
                  <a:gd name="connsiteX749" fmla="*/ 622123 w 4571171"/>
                  <a:gd name="connsiteY749" fmla="*/ 1240541 h 1588502"/>
                  <a:gd name="connsiteX750" fmla="*/ 636551 w 4571171"/>
                  <a:gd name="connsiteY750" fmla="*/ 1234643 h 1588502"/>
                  <a:gd name="connsiteX751" fmla="*/ 651562 w 4571171"/>
                  <a:gd name="connsiteY751" fmla="*/ 1224046 h 1588502"/>
                  <a:gd name="connsiteX752" fmla="*/ 662441 w 4571171"/>
                  <a:gd name="connsiteY752" fmla="*/ 1215817 h 1588502"/>
                  <a:gd name="connsiteX753" fmla="*/ 674521 w 4571171"/>
                  <a:gd name="connsiteY753" fmla="*/ 1224647 h 1588502"/>
                  <a:gd name="connsiteX754" fmla="*/ 686000 w 4571171"/>
                  <a:gd name="connsiteY754" fmla="*/ 1219049 h 1588502"/>
                  <a:gd name="connsiteX755" fmla="*/ 695996 w 4571171"/>
                  <a:gd name="connsiteY755" fmla="*/ 1216099 h 1588502"/>
                  <a:gd name="connsiteX756" fmla="*/ 705126 w 4571171"/>
                  <a:gd name="connsiteY756" fmla="*/ 1223163 h 1588502"/>
                  <a:gd name="connsiteX757" fmla="*/ 728385 w 4571171"/>
                  <a:gd name="connsiteY757" fmla="*/ 1224929 h 1588502"/>
                  <a:gd name="connsiteX758" fmla="*/ 741030 w 4571171"/>
                  <a:gd name="connsiteY758" fmla="*/ 1235826 h 1588502"/>
                  <a:gd name="connsiteX759" fmla="*/ 757524 w 4571171"/>
                  <a:gd name="connsiteY759" fmla="*/ 1247888 h 1588502"/>
                  <a:gd name="connsiteX760" fmla="*/ 763405 w 4571171"/>
                  <a:gd name="connsiteY760" fmla="*/ 1261133 h 1588502"/>
                  <a:gd name="connsiteX761" fmla="*/ 767237 w 4571171"/>
                  <a:gd name="connsiteY761" fmla="*/ 1247605 h 1588502"/>
                  <a:gd name="connsiteX762" fmla="*/ 779882 w 4571171"/>
                  <a:gd name="connsiteY762" fmla="*/ 1251420 h 1588502"/>
                  <a:gd name="connsiteX763" fmla="*/ 796660 w 4571171"/>
                  <a:gd name="connsiteY763" fmla="*/ 1258926 h 1588502"/>
                  <a:gd name="connsiteX764" fmla="*/ 808139 w 4571171"/>
                  <a:gd name="connsiteY764" fmla="*/ 1249212 h 1588502"/>
                  <a:gd name="connsiteX765" fmla="*/ 816969 w 4571171"/>
                  <a:gd name="connsiteY765" fmla="*/ 1243632 h 1588502"/>
                  <a:gd name="connsiteX766" fmla="*/ 829190 w 4571171"/>
                  <a:gd name="connsiteY766" fmla="*/ 1240541 h 1588502"/>
                  <a:gd name="connsiteX767" fmla="*/ 844060 w 4571171"/>
                  <a:gd name="connsiteY767" fmla="*/ 1248329 h 1588502"/>
                  <a:gd name="connsiteX768" fmla="*/ 852731 w 4571171"/>
                  <a:gd name="connsiteY768" fmla="*/ 1240983 h 1588502"/>
                  <a:gd name="connsiteX769" fmla="*/ 868484 w 4571171"/>
                  <a:gd name="connsiteY769" fmla="*/ 1239658 h 1588502"/>
                  <a:gd name="connsiteX770" fmla="*/ 879380 w 4571171"/>
                  <a:gd name="connsiteY770" fmla="*/ 1251279 h 1588502"/>
                  <a:gd name="connsiteX771" fmla="*/ 891001 w 4571171"/>
                  <a:gd name="connsiteY771" fmla="*/ 1255552 h 1588502"/>
                  <a:gd name="connsiteX772" fmla="*/ 902039 w 4571171"/>
                  <a:gd name="connsiteY772" fmla="*/ 1262617 h 1588502"/>
                  <a:gd name="connsiteX773" fmla="*/ 915284 w 4571171"/>
                  <a:gd name="connsiteY773" fmla="*/ 1252744 h 1588502"/>
                  <a:gd name="connsiteX774" fmla="*/ 924256 w 4571171"/>
                  <a:gd name="connsiteY774" fmla="*/ 1253928 h 1588502"/>
                  <a:gd name="connsiteX775" fmla="*/ 940150 w 4571171"/>
                  <a:gd name="connsiteY775" fmla="*/ 1256877 h 1588502"/>
                  <a:gd name="connsiteX776" fmla="*/ 950022 w 4571171"/>
                  <a:gd name="connsiteY776" fmla="*/ 1252744 h 1588502"/>
                  <a:gd name="connsiteX777" fmla="*/ 959435 w 4571171"/>
                  <a:gd name="connsiteY777" fmla="*/ 1242590 h 1588502"/>
                  <a:gd name="connsiteX778" fmla="*/ 962084 w 4571171"/>
                  <a:gd name="connsiteY778" fmla="*/ 1234060 h 1588502"/>
                  <a:gd name="connsiteX779" fmla="*/ 950305 w 4571171"/>
                  <a:gd name="connsiteY779" fmla="*/ 1226254 h 1588502"/>
                  <a:gd name="connsiteX780" fmla="*/ 943240 w 4571171"/>
                  <a:gd name="connsiteY780" fmla="*/ 1221556 h 1588502"/>
                  <a:gd name="connsiteX781" fmla="*/ 933086 w 4571171"/>
                  <a:gd name="connsiteY781" fmla="*/ 1220232 h 1588502"/>
                  <a:gd name="connsiteX782" fmla="*/ 922790 w 4571171"/>
                  <a:gd name="connsiteY782" fmla="*/ 1210960 h 1588502"/>
                  <a:gd name="connsiteX783" fmla="*/ 920582 w 4571171"/>
                  <a:gd name="connsiteY783" fmla="*/ 1204479 h 1588502"/>
                  <a:gd name="connsiteX784" fmla="*/ 929554 w 4571171"/>
                  <a:gd name="connsiteY784" fmla="*/ 1201530 h 1588502"/>
                  <a:gd name="connsiteX785" fmla="*/ 940750 w 4571171"/>
                  <a:gd name="connsiteY785" fmla="*/ 1196090 h 1588502"/>
                  <a:gd name="connsiteX786" fmla="*/ 939567 w 4571171"/>
                  <a:gd name="connsiteY786" fmla="*/ 1183728 h 1588502"/>
                  <a:gd name="connsiteX787" fmla="*/ 938825 w 4571171"/>
                  <a:gd name="connsiteY787" fmla="*/ 1175922 h 1588502"/>
                  <a:gd name="connsiteX788" fmla="*/ 943682 w 4571171"/>
                  <a:gd name="connsiteY788" fmla="*/ 1168134 h 1588502"/>
                  <a:gd name="connsiteX789" fmla="*/ 965757 w 4571171"/>
                  <a:gd name="connsiteY789" fmla="*/ 1170783 h 1588502"/>
                  <a:gd name="connsiteX790" fmla="*/ 972238 w 4571171"/>
                  <a:gd name="connsiteY790" fmla="*/ 1163118 h 1588502"/>
                  <a:gd name="connsiteX791" fmla="*/ 959293 w 4571171"/>
                  <a:gd name="connsiteY791" fmla="*/ 1160769 h 1588502"/>
                  <a:gd name="connsiteX792" fmla="*/ 953995 w 4571171"/>
                  <a:gd name="connsiteY792" fmla="*/ 1153564 h 1588502"/>
                  <a:gd name="connsiteX793" fmla="*/ 947214 w 4571171"/>
                  <a:gd name="connsiteY793" fmla="*/ 1148849 h 1588502"/>
                  <a:gd name="connsiteX794" fmla="*/ 944865 w 4571171"/>
                  <a:gd name="connsiteY794" fmla="*/ 1143692 h 1588502"/>
                  <a:gd name="connsiteX795" fmla="*/ 943540 w 4571171"/>
                  <a:gd name="connsiteY795" fmla="*/ 1133255 h 1588502"/>
                  <a:gd name="connsiteX796" fmla="*/ 950905 w 4571171"/>
                  <a:gd name="connsiteY796" fmla="*/ 1128681 h 1588502"/>
                  <a:gd name="connsiteX797" fmla="*/ 960618 w 4571171"/>
                  <a:gd name="connsiteY797" fmla="*/ 1129281 h 1588502"/>
                  <a:gd name="connsiteX798" fmla="*/ 972980 w 4571171"/>
                  <a:gd name="connsiteY798" fmla="*/ 1127957 h 1588502"/>
                  <a:gd name="connsiteX799" fmla="*/ 990199 w 4571171"/>
                  <a:gd name="connsiteY799" fmla="*/ 1128398 h 1588502"/>
                  <a:gd name="connsiteX800" fmla="*/ 1007418 w 4571171"/>
                  <a:gd name="connsiteY800" fmla="*/ 1123100 h 1588502"/>
                  <a:gd name="connsiteX801" fmla="*/ 1025520 w 4571171"/>
                  <a:gd name="connsiteY801" fmla="*/ 1118243 h 1588502"/>
                  <a:gd name="connsiteX802" fmla="*/ 1045387 w 4571171"/>
                  <a:gd name="connsiteY802" fmla="*/ 1115594 h 1588502"/>
                  <a:gd name="connsiteX803" fmla="*/ 1064814 w 4571171"/>
                  <a:gd name="connsiteY803" fmla="*/ 1110296 h 1588502"/>
                  <a:gd name="connsiteX804" fmla="*/ 1082033 w 4571171"/>
                  <a:gd name="connsiteY804" fmla="*/ 1104115 h 1588502"/>
                  <a:gd name="connsiteX805" fmla="*/ 1129274 w 4571171"/>
                  <a:gd name="connsiteY805" fmla="*/ 1094843 h 1588502"/>
                  <a:gd name="connsiteX806" fmla="*/ 1147817 w 4571171"/>
                  <a:gd name="connsiteY806" fmla="*/ 1086013 h 1588502"/>
                  <a:gd name="connsiteX807" fmla="*/ 1163924 w 4571171"/>
                  <a:gd name="connsiteY807" fmla="*/ 1079161 h 1588502"/>
                  <a:gd name="connsiteX808" fmla="*/ 1183350 w 4571171"/>
                  <a:gd name="connsiteY808" fmla="*/ 1076071 h 1588502"/>
                  <a:gd name="connsiteX809" fmla="*/ 1199244 w 4571171"/>
                  <a:gd name="connsiteY809" fmla="*/ 1084459 h 1588502"/>
                  <a:gd name="connsiteX810" fmla="*/ 1207862 w 4571171"/>
                  <a:gd name="connsiteY810" fmla="*/ 1080486 h 1588502"/>
                  <a:gd name="connsiteX811" fmla="*/ 1216022 w 4571171"/>
                  <a:gd name="connsiteY811" fmla="*/ 1079603 h 1588502"/>
                  <a:gd name="connsiteX812" fmla="*/ 1222432 w 4571171"/>
                  <a:gd name="connsiteY812" fmla="*/ 1090428 h 1588502"/>
                  <a:gd name="connsiteX813" fmla="*/ 1226618 w 4571171"/>
                  <a:gd name="connsiteY813" fmla="*/ 1102791 h 1588502"/>
                  <a:gd name="connsiteX814" fmla="*/ 1229708 w 4571171"/>
                  <a:gd name="connsiteY814" fmla="*/ 1109413 h 1588502"/>
                  <a:gd name="connsiteX815" fmla="*/ 1224852 w 4571171"/>
                  <a:gd name="connsiteY815" fmla="*/ 1118014 h 1588502"/>
                  <a:gd name="connsiteX816" fmla="*/ 1239209 w 4571171"/>
                  <a:gd name="connsiteY816" fmla="*/ 1125078 h 1588502"/>
                  <a:gd name="connsiteX817" fmla="*/ 1246927 w 4571171"/>
                  <a:gd name="connsiteY817" fmla="*/ 1120221 h 1588502"/>
                  <a:gd name="connsiteX818" fmla="*/ 1256199 w 4571171"/>
                  <a:gd name="connsiteY818" fmla="*/ 1116036 h 1588502"/>
                  <a:gd name="connsiteX819" fmla="*/ 1261497 w 4571171"/>
                  <a:gd name="connsiteY819" fmla="*/ 1120892 h 1588502"/>
                  <a:gd name="connsiteX820" fmla="*/ 1267237 w 4571171"/>
                  <a:gd name="connsiteY820" fmla="*/ 1129723 h 1588502"/>
                  <a:gd name="connsiteX821" fmla="*/ 1274089 w 4571171"/>
                  <a:gd name="connsiteY821" fmla="*/ 1125308 h 1588502"/>
                  <a:gd name="connsiteX822" fmla="*/ 1281594 w 4571171"/>
                  <a:gd name="connsiteY822" fmla="*/ 1130164 h 1588502"/>
                  <a:gd name="connsiteX823" fmla="*/ 1291581 w 4571171"/>
                  <a:gd name="connsiteY823" fmla="*/ 1130423 h 1588502"/>
                  <a:gd name="connsiteX824" fmla="*/ 1292403 w 4571171"/>
                  <a:gd name="connsiteY824" fmla="*/ 1129493 h 1588502"/>
                  <a:gd name="connsiteX825" fmla="*/ 1300350 w 4571171"/>
                  <a:gd name="connsiteY825" fmla="*/ 1127727 h 1588502"/>
                  <a:gd name="connsiteX826" fmla="*/ 1296818 w 4571171"/>
                  <a:gd name="connsiteY826" fmla="*/ 1135233 h 1588502"/>
                  <a:gd name="connsiteX827" fmla="*/ 1289983 w 4571171"/>
                  <a:gd name="connsiteY827" fmla="*/ 1140972 h 1588502"/>
                  <a:gd name="connsiteX828" fmla="*/ 1292632 w 4571171"/>
                  <a:gd name="connsiteY828" fmla="*/ 1151569 h 1588502"/>
                  <a:gd name="connsiteX829" fmla="*/ 1302787 w 4571171"/>
                  <a:gd name="connsiteY829" fmla="*/ 1144504 h 1588502"/>
                  <a:gd name="connsiteX830" fmla="*/ 1312058 w 4571171"/>
                  <a:gd name="connsiteY830" fmla="*/ 1144292 h 1588502"/>
                  <a:gd name="connsiteX831" fmla="*/ 1321771 w 4571171"/>
                  <a:gd name="connsiteY831" fmla="*/ 1149590 h 1588502"/>
                  <a:gd name="connsiteX832" fmla="*/ 1324862 w 4571171"/>
                  <a:gd name="connsiteY832" fmla="*/ 1142085 h 1588502"/>
                  <a:gd name="connsiteX833" fmla="*/ 1329931 w 4571171"/>
                  <a:gd name="connsiteY833" fmla="*/ 1136116 h 1588502"/>
                  <a:gd name="connsiteX834" fmla="*/ 1340968 w 4571171"/>
                  <a:gd name="connsiteY834" fmla="*/ 1135021 h 1588502"/>
                  <a:gd name="connsiteX835" fmla="*/ 1347820 w 4571171"/>
                  <a:gd name="connsiteY835" fmla="*/ 1127074 h 1588502"/>
                  <a:gd name="connsiteX836" fmla="*/ 1356863 w 4571171"/>
                  <a:gd name="connsiteY836" fmla="*/ 1124424 h 1588502"/>
                  <a:gd name="connsiteX837" fmla="*/ 1365039 w 4571171"/>
                  <a:gd name="connsiteY837" fmla="*/ 1121034 h 1588502"/>
                  <a:gd name="connsiteX838" fmla="*/ 1379450 w 4571171"/>
                  <a:gd name="connsiteY838" fmla="*/ 1114853 h 1588502"/>
                  <a:gd name="connsiteX839" fmla="*/ 1390930 w 4571171"/>
                  <a:gd name="connsiteY839" fmla="*/ 1116036 h 1588502"/>
                  <a:gd name="connsiteX840" fmla="*/ 1380633 w 4571171"/>
                  <a:gd name="connsiteY840" fmla="*/ 1127515 h 1588502"/>
                  <a:gd name="connsiteX841" fmla="*/ 1401526 w 4571171"/>
                  <a:gd name="connsiteY841" fmla="*/ 1144875 h 1588502"/>
                  <a:gd name="connsiteX842" fmla="*/ 1436263 w 4571171"/>
                  <a:gd name="connsiteY842" fmla="*/ 1182845 h 1588502"/>
                  <a:gd name="connsiteX843" fmla="*/ 1475699 w 4571171"/>
                  <a:gd name="connsiteY843" fmla="*/ 1249071 h 1588502"/>
                  <a:gd name="connsiteX844" fmla="*/ 1491593 w 4571171"/>
                  <a:gd name="connsiteY844" fmla="*/ 1240241 h 1588502"/>
                  <a:gd name="connsiteX845" fmla="*/ 1500724 w 4571171"/>
                  <a:gd name="connsiteY845" fmla="*/ 1231711 h 1588502"/>
                  <a:gd name="connsiteX846" fmla="*/ 1509854 w 4571171"/>
                  <a:gd name="connsiteY846" fmla="*/ 1242890 h 1588502"/>
                  <a:gd name="connsiteX847" fmla="*/ 1517801 w 4571171"/>
                  <a:gd name="connsiteY847" fmla="*/ 1247005 h 1588502"/>
                  <a:gd name="connsiteX848" fmla="*/ 1524265 w 4571171"/>
                  <a:gd name="connsiteY848" fmla="*/ 1251137 h 1588502"/>
                  <a:gd name="connsiteX849" fmla="*/ 1535744 w 4571171"/>
                  <a:gd name="connsiteY849" fmla="*/ 1253786 h 1588502"/>
                  <a:gd name="connsiteX850" fmla="*/ 1545457 w 4571171"/>
                  <a:gd name="connsiteY850" fmla="*/ 1254369 h 1588502"/>
                  <a:gd name="connsiteX851" fmla="*/ 1559886 w 4571171"/>
                  <a:gd name="connsiteY851" fmla="*/ 1248188 h 1588502"/>
                  <a:gd name="connsiteX852" fmla="*/ 1579612 w 4571171"/>
                  <a:gd name="connsiteY852" fmla="*/ 1245839 h 1588502"/>
                  <a:gd name="connsiteX853" fmla="*/ 1595206 w 4571171"/>
                  <a:gd name="connsiteY853" fmla="*/ 1266149 h 1588502"/>
                  <a:gd name="connsiteX854" fmla="*/ 1613167 w 4571171"/>
                  <a:gd name="connsiteY854" fmla="*/ 1274378 h 1588502"/>
                  <a:gd name="connsiteX855" fmla="*/ 1621397 w 4571171"/>
                  <a:gd name="connsiteY855" fmla="*/ 1287924 h 1588502"/>
                  <a:gd name="connsiteX856" fmla="*/ 1636125 w 4571171"/>
                  <a:gd name="connsiteY856" fmla="*/ 1297637 h 1588502"/>
                  <a:gd name="connsiteX857" fmla="*/ 1659084 w 4571171"/>
                  <a:gd name="connsiteY857" fmla="*/ 1292039 h 1588502"/>
                  <a:gd name="connsiteX858" fmla="*/ 1667914 w 4571171"/>
                  <a:gd name="connsiteY858" fmla="*/ 1296171 h 1588502"/>
                  <a:gd name="connsiteX859" fmla="*/ 1674095 w 4571171"/>
                  <a:gd name="connsiteY859" fmla="*/ 1303818 h 1588502"/>
                  <a:gd name="connsiteX860" fmla="*/ 1674890 w 4571171"/>
                  <a:gd name="connsiteY860" fmla="*/ 1304330 h 1588502"/>
                  <a:gd name="connsiteX861" fmla="*/ 1675101 w 4571171"/>
                  <a:gd name="connsiteY861" fmla="*/ 1304507 h 1588502"/>
                  <a:gd name="connsiteX862" fmla="*/ 1675525 w 4571171"/>
                  <a:gd name="connsiteY862" fmla="*/ 1304895 h 1588502"/>
                  <a:gd name="connsiteX863" fmla="*/ 1675702 w 4571171"/>
                  <a:gd name="connsiteY863" fmla="*/ 1305107 h 1588502"/>
                  <a:gd name="connsiteX864" fmla="*/ 1676002 w 4571171"/>
                  <a:gd name="connsiteY864" fmla="*/ 1305513 h 1588502"/>
                  <a:gd name="connsiteX865" fmla="*/ 1676126 w 4571171"/>
                  <a:gd name="connsiteY865" fmla="*/ 1305743 h 1588502"/>
                  <a:gd name="connsiteX866" fmla="*/ 1676320 w 4571171"/>
                  <a:gd name="connsiteY866" fmla="*/ 1306185 h 1588502"/>
                  <a:gd name="connsiteX867" fmla="*/ 1676320 w 4571171"/>
                  <a:gd name="connsiteY867" fmla="*/ 1306414 h 1588502"/>
                  <a:gd name="connsiteX868" fmla="*/ 1676408 w 4571171"/>
                  <a:gd name="connsiteY868" fmla="*/ 1306926 h 1588502"/>
                  <a:gd name="connsiteX869" fmla="*/ 1676408 w 4571171"/>
                  <a:gd name="connsiteY869" fmla="*/ 1307121 h 1588502"/>
                  <a:gd name="connsiteX870" fmla="*/ 1676408 w 4571171"/>
                  <a:gd name="connsiteY870" fmla="*/ 1307756 h 1588502"/>
                  <a:gd name="connsiteX871" fmla="*/ 1676408 w 4571171"/>
                  <a:gd name="connsiteY871" fmla="*/ 1307756 h 1588502"/>
                  <a:gd name="connsiteX872" fmla="*/ 1675932 w 4571171"/>
                  <a:gd name="connsiteY872" fmla="*/ 1309310 h 1588502"/>
                  <a:gd name="connsiteX873" fmla="*/ 1675932 w 4571171"/>
                  <a:gd name="connsiteY873" fmla="*/ 1309310 h 1588502"/>
                  <a:gd name="connsiteX874" fmla="*/ 1681230 w 4571171"/>
                  <a:gd name="connsiteY874" fmla="*/ 1311783 h 1588502"/>
                  <a:gd name="connsiteX875" fmla="*/ 1690060 w 4571171"/>
                  <a:gd name="connsiteY875" fmla="*/ 1313831 h 1588502"/>
                  <a:gd name="connsiteX876" fmla="*/ 1690907 w 4571171"/>
                  <a:gd name="connsiteY876" fmla="*/ 1313920 h 1588502"/>
                  <a:gd name="connsiteX877" fmla="*/ 1691367 w 4571171"/>
                  <a:gd name="connsiteY877" fmla="*/ 1313920 h 1588502"/>
                  <a:gd name="connsiteX878" fmla="*/ 1691649 w 4571171"/>
                  <a:gd name="connsiteY878" fmla="*/ 1313920 h 1588502"/>
                  <a:gd name="connsiteX879" fmla="*/ 1695075 w 4571171"/>
                  <a:gd name="connsiteY879" fmla="*/ 1314114 h 1588502"/>
                  <a:gd name="connsiteX880" fmla="*/ 1695075 w 4571171"/>
                  <a:gd name="connsiteY880" fmla="*/ 1314114 h 1588502"/>
                  <a:gd name="connsiteX881" fmla="*/ 1695781 w 4571171"/>
                  <a:gd name="connsiteY881" fmla="*/ 1314008 h 1588502"/>
                  <a:gd name="connsiteX882" fmla="*/ 1695782 w 4571171"/>
                  <a:gd name="connsiteY882" fmla="*/ 1314008 h 1588502"/>
                  <a:gd name="connsiteX883" fmla="*/ 1696542 w 4571171"/>
                  <a:gd name="connsiteY883" fmla="*/ 1313796 h 1588502"/>
                  <a:gd name="connsiteX884" fmla="*/ 1697496 w 4571171"/>
                  <a:gd name="connsiteY884" fmla="*/ 1313337 h 1588502"/>
                  <a:gd name="connsiteX885" fmla="*/ 1697618 w 4571171"/>
                  <a:gd name="connsiteY885" fmla="*/ 1313337 h 1588502"/>
                  <a:gd name="connsiteX886" fmla="*/ 1698554 w 4571171"/>
                  <a:gd name="connsiteY886" fmla="*/ 1312684 h 1588502"/>
                  <a:gd name="connsiteX887" fmla="*/ 1698555 w 4571171"/>
                  <a:gd name="connsiteY887" fmla="*/ 1312684 h 1588502"/>
                  <a:gd name="connsiteX888" fmla="*/ 1699525 w 4571171"/>
                  <a:gd name="connsiteY888" fmla="*/ 1311783 h 1588502"/>
                  <a:gd name="connsiteX889" fmla="*/ 1699755 w 4571171"/>
                  <a:gd name="connsiteY889" fmla="*/ 1311553 h 1588502"/>
                  <a:gd name="connsiteX890" fmla="*/ 1700779 w 4571171"/>
                  <a:gd name="connsiteY890" fmla="*/ 1310335 h 1588502"/>
                  <a:gd name="connsiteX891" fmla="*/ 1714626 w 4571171"/>
                  <a:gd name="connsiteY891" fmla="*/ 1298573 h 1588502"/>
                  <a:gd name="connsiteX892" fmla="*/ 1729036 w 4571171"/>
                  <a:gd name="connsiteY892" fmla="*/ 1298273 h 1588502"/>
                  <a:gd name="connsiteX893" fmla="*/ 1741116 w 4571171"/>
                  <a:gd name="connsiteY893" fmla="*/ 1294741 h 1588502"/>
                  <a:gd name="connsiteX894" fmla="*/ 1748462 w 4571171"/>
                  <a:gd name="connsiteY894" fmla="*/ 1288259 h 1588502"/>
                  <a:gd name="connsiteX895" fmla="*/ 1753478 w 4571171"/>
                  <a:gd name="connsiteY895" fmla="*/ 1279729 h 1588502"/>
                  <a:gd name="connsiteX896" fmla="*/ 1769072 w 4571171"/>
                  <a:gd name="connsiteY896" fmla="*/ 1272365 h 1588502"/>
                  <a:gd name="connsiteX897" fmla="*/ 1786733 w 4571171"/>
                  <a:gd name="connsiteY897" fmla="*/ 1265901 h 1588502"/>
                  <a:gd name="connsiteX898" fmla="*/ 1801161 w 4571171"/>
                  <a:gd name="connsiteY898" fmla="*/ 1261186 h 1588502"/>
                  <a:gd name="connsiteX899" fmla="*/ 1810273 w 4571171"/>
                  <a:gd name="connsiteY899" fmla="*/ 1254422 h 1588502"/>
                  <a:gd name="connsiteX900" fmla="*/ 1822635 w 4571171"/>
                  <a:gd name="connsiteY900" fmla="*/ 1250007 h 1588502"/>
                  <a:gd name="connsiteX901" fmla="*/ 1831466 w 4571171"/>
                  <a:gd name="connsiteY901" fmla="*/ 1252356 h 1588502"/>
                  <a:gd name="connsiteX902" fmla="*/ 1838248 w 4571171"/>
                  <a:gd name="connsiteY902" fmla="*/ 1255588 h 1588502"/>
                  <a:gd name="connsiteX903" fmla="*/ 1843828 w 4571171"/>
                  <a:gd name="connsiteY903" fmla="*/ 1256188 h 1588502"/>
                  <a:gd name="connsiteX904" fmla="*/ 1856491 w 4571171"/>
                  <a:gd name="connsiteY904" fmla="*/ 1258837 h 1588502"/>
                  <a:gd name="connsiteX905" fmla="*/ 1880032 w 4571171"/>
                  <a:gd name="connsiteY905" fmla="*/ 1261769 h 1588502"/>
                  <a:gd name="connsiteX906" fmla="*/ 1884447 w 4571171"/>
                  <a:gd name="connsiteY906" fmla="*/ 1276197 h 1588502"/>
                  <a:gd name="connsiteX907" fmla="*/ 1897110 w 4571171"/>
                  <a:gd name="connsiteY907" fmla="*/ 1278846 h 1588502"/>
                  <a:gd name="connsiteX908" fmla="*/ 1906823 w 4571171"/>
                  <a:gd name="connsiteY908" fmla="*/ 1282679 h 1588502"/>
                  <a:gd name="connsiteX909" fmla="*/ 1916836 w 4571171"/>
                  <a:gd name="connsiteY909" fmla="*/ 1283844 h 1588502"/>
                  <a:gd name="connsiteX910" fmla="*/ 1928898 w 4571171"/>
                  <a:gd name="connsiteY910" fmla="*/ 1280612 h 1588502"/>
                  <a:gd name="connsiteX911" fmla="*/ 1937729 w 4571171"/>
                  <a:gd name="connsiteY911" fmla="*/ 1285328 h 1588502"/>
                  <a:gd name="connsiteX912" fmla="*/ 1954205 w 4571171"/>
                  <a:gd name="connsiteY912" fmla="*/ 1286211 h 1588502"/>
                  <a:gd name="connsiteX913" fmla="*/ 1960386 w 4571171"/>
                  <a:gd name="connsiteY913" fmla="*/ 1290326 h 1588502"/>
                  <a:gd name="connsiteX914" fmla="*/ 1963918 w 4571171"/>
                  <a:gd name="connsiteY914" fmla="*/ 1289443 h 1588502"/>
                  <a:gd name="connsiteX915" fmla="*/ 1970400 w 4571171"/>
                  <a:gd name="connsiteY915" fmla="*/ 1286493 h 1588502"/>
                  <a:gd name="connsiteX916" fmla="*/ 1977464 w 4571171"/>
                  <a:gd name="connsiteY916" fmla="*/ 1281195 h 1588502"/>
                  <a:gd name="connsiteX917" fmla="*/ 1986876 w 4571171"/>
                  <a:gd name="connsiteY917" fmla="*/ 1276197 h 1588502"/>
                  <a:gd name="connsiteX918" fmla="*/ 1991292 w 4571171"/>
                  <a:gd name="connsiteY918" fmla="*/ 1268833 h 1588502"/>
                  <a:gd name="connsiteX919" fmla="*/ 1990127 w 4571171"/>
                  <a:gd name="connsiteY919" fmla="*/ 1261186 h 1588502"/>
                  <a:gd name="connsiteX920" fmla="*/ 1983062 w 4571171"/>
                  <a:gd name="connsiteY920" fmla="*/ 1253239 h 1588502"/>
                  <a:gd name="connsiteX921" fmla="*/ 1978046 w 4571171"/>
                  <a:gd name="connsiteY921" fmla="*/ 1244109 h 1588502"/>
                  <a:gd name="connsiteX922" fmla="*/ 1979812 w 4571171"/>
                  <a:gd name="connsiteY922" fmla="*/ 1234996 h 1588502"/>
                  <a:gd name="connsiteX923" fmla="*/ 1984828 w 4571171"/>
                  <a:gd name="connsiteY923" fmla="*/ 1225865 h 1588502"/>
                  <a:gd name="connsiteX924" fmla="*/ 1996891 w 4571171"/>
                  <a:gd name="connsiteY924" fmla="*/ 1213803 h 1588502"/>
                  <a:gd name="connsiteX925" fmla="*/ 2006021 w 4571171"/>
                  <a:gd name="connsiteY925" fmla="*/ 1207322 h 1588502"/>
                  <a:gd name="connsiteX926" fmla="*/ 2011902 w 4571171"/>
                  <a:gd name="connsiteY926" fmla="*/ 1203490 h 1588502"/>
                  <a:gd name="connsiteX927" fmla="*/ 2023963 w 4571171"/>
                  <a:gd name="connsiteY927" fmla="*/ 1208788 h 1588502"/>
                  <a:gd name="connsiteX928" fmla="*/ 2032211 w 4571171"/>
                  <a:gd name="connsiteY928" fmla="*/ 1212920 h 1588502"/>
                  <a:gd name="connsiteX929" fmla="*/ 2043690 w 4571171"/>
                  <a:gd name="connsiteY929" fmla="*/ 1215852 h 1588502"/>
                  <a:gd name="connsiteX930" fmla="*/ 2057236 w 4571171"/>
                  <a:gd name="connsiteY930" fmla="*/ 1217035 h 1588502"/>
                  <a:gd name="connsiteX931" fmla="*/ 2068415 w 4571171"/>
                  <a:gd name="connsiteY931" fmla="*/ 1222634 h 1588502"/>
                  <a:gd name="connsiteX932" fmla="*/ 2081359 w 4571171"/>
                  <a:gd name="connsiteY932" fmla="*/ 1227049 h 1588502"/>
                  <a:gd name="connsiteX933" fmla="*/ 2095487 w 4571171"/>
                  <a:gd name="connsiteY933" fmla="*/ 1230581 h 1588502"/>
                  <a:gd name="connsiteX934" fmla="*/ 2099321 w 4571171"/>
                  <a:gd name="connsiteY934" fmla="*/ 1240877 h 1588502"/>
                  <a:gd name="connsiteX935" fmla="*/ 2102552 w 4571171"/>
                  <a:gd name="connsiteY935" fmla="*/ 1251773 h 1588502"/>
                  <a:gd name="connsiteX936" fmla="*/ 2106385 w 4571171"/>
                  <a:gd name="connsiteY936" fmla="*/ 1260603 h 1588502"/>
                  <a:gd name="connsiteX937" fmla="*/ 2119930 w 4571171"/>
                  <a:gd name="connsiteY937" fmla="*/ 1267950 h 1588502"/>
                  <a:gd name="connsiteX938" fmla="*/ 2136407 w 4571171"/>
                  <a:gd name="connsiteY938" fmla="*/ 1273248 h 1588502"/>
                  <a:gd name="connsiteX939" fmla="*/ 2151418 w 4571171"/>
                  <a:gd name="connsiteY939" fmla="*/ 1275314 h 1588502"/>
                  <a:gd name="connsiteX940" fmla="*/ 2162315 w 4571171"/>
                  <a:gd name="connsiteY940" fmla="*/ 1268550 h 1588502"/>
                  <a:gd name="connsiteX941" fmla="*/ 2173193 w 4571171"/>
                  <a:gd name="connsiteY941" fmla="*/ 1265301 h 1588502"/>
                  <a:gd name="connsiteX942" fmla="*/ 2183789 w 4571171"/>
                  <a:gd name="connsiteY942" fmla="*/ 1261769 h 1588502"/>
                  <a:gd name="connsiteX943" fmla="*/ 2197034 w 4571171"/>
                  <a:gd name="connsiteY943" fmla="*/ 1263835 h 1588502"/>
                  <a:gd name="connsiteX944" fmla="*/ 2207048 w 4571171"/>
                  <a:gd name="connsiteY944" fmla="*/ 1266484 h 1588502"/>
                  <a:gd name="connsiteX945" fmla="*/ 2214413 w 4571171"/>
                  <a:gd name="connsiteY945" fmla="*/ 1270016 h 1588502"/>
                  <a:gd name="connsiteX946" fmla="*/ 2228823 w 4571171"/>
                  <a:gd name="connsiteY946" fmla="*/ 1268550 h 1588502"/>
                  <a:gd name="connsiteX947" fmla="*/ 2242669 w 4571171"/>
                  <a:gd name="connsiteY947" fmla="*/ 1280913 h 1588502"/>
                  <a:gd name="connsiteX948" fmla="*/ 2261213 w 4571171"/>
                  <a:gd name="connsiteY948" fmla="*/ 1285910 h 1588502"/>
                  <a:gd name="connsiteX949" fmla="*/ 2268860 w 4571171"/>
                  <a:gd name="connsiteY949" fmla="*/ 1297973 h 1588502"/>
                  <a:gd name="connsiteX950" fmla="*/ 2280639 w 4571171"/>
                  <a:gd name="connsiteY950" fmla="*/ 1304754 h 1588502"/>
                  <a:gd name="connsiteX951" fmla="*/ 2298882 w 4571171"/>
                  <a:gd name="connsiteY951" fmla="*/ 1304154 h 1588502"/>
                  <a:gd name="connsiteX952" fmla="*/ 2314475 w 4571171"/>
                  <a:gd name="connsiteY952" fmla="*/ 1310052 h 1588502"/>
                  <a:gd name="connsiteX953" fmla="*/ 2342450 w 4571171"/>
                  <a:gd name="connsiteY953" fmla="*/ 1310335 h 1588502"/>
                  <a:gd name="connsiteX954" fmla="*/ 2357461 w 4571171"/>
                  <a:gd name="connsiteY954" fmla="*/ 1302988 h 1588502"/>
                  <a:gd name="connsiteX955" fmla="*/ 2378654 w 4571171"/>
                  <a:gd name="connsiteY955" fmla="*/ 1300622 h 1588502"/>
                  <a:gd name="connsiteX956" fmla="*/ 2391599 w 4571171"/>
                  <a:gd name="connsiteY956" fmla="*/ 1297390 h 1588502"/>
                  <a:gd name="connsiteX957" fmla="*/ 2406309 w 4571171"/>
                  <a:gd name="connsiteY957" fmla="*/ 1293275 h 1588502"/>
                  <a:gd name="connsiteX958" fmla="*/ 2411607 w 4571171"/>
                  <a:gd name="connsiteY958" fmla="*/ 1284144 h 1588502"/>
                  <a:gd name="connsiteX959" fmla="*/ 2422804 w 4571171"/>
                  <a:gd name="connsiteY959" fmla="*/ 1277663 h 1588502"/>
                  <a:gd name="connsiteX960" fmla="*/ 2430752 w 4571171"/>
                  <a:gd name="connsiteY960" fmla="*/ 1273248 h 1588502"/>
                  <a:gd name="connsiteX961" fmla="*/ 2440465 w 4571171"/>
                  <a:gd name="connsiteY961" fmla="*/ 1269716 h 1588502"/>
                  <a:gd name="connsiteX962" fmla="*/ 2457242 w 4571171"/>
                  <a:gd name="connsiteY962" fmla="*/ 1272665 h 1588502"/>
                  <a:gd name="connsiteX963" fmla="*/ 2466655 w 4571171"/>
                  <a:gd name="connsiteY963" fmla="*/ 1281796 h 1588502"/>
                  <a:gd name="connsiteX964" fmla="*/ 2483432 w 4571171"/>
                  <a:gd name="connsiteY964" fmla="*/ 1283261 h 1588502"/>
                  <a:gd name="connsiteX965" fmla="*/ 2492563 w 4571171"/>
                  <a:gd name="connsiteY965" fmla="*/ 1278846 h 1588502"/>
                  <a:gd name="connsiteX966" fmla="*/ 2505808 w 4571171"/>
                  <a:gd name="connsiteY966" fmla="*/ 1282679 h 1588502"/>
                  <a:gd name="connsiteX967" fmla="*/ 2506797 w 4571171"/>
                  <a:gd name="connsiteY967" fmla="*/ 1284021 h 1588502"/>
                  <a:gd name="connsiteX968" fmla="*/ 2506797 w 4571171"/>
                  <a:gd name="connsiteY968" fmla="*/ 1284021 h 1588502"/>
                  <a:gd name="connsiteX969" fmla="*/ 2507609 w 4571171"/>
                  <a:gd name="connsiteY969" fmla="*/ 1285381 h 1588502"/>
                  <a:gd name="connsiteX970" fmla="*/ 2507609 w 4571171"/>
                  <a:gd name="connsiteY970" fmla="*/ 1285381 h 1588502"/>
                  <a:gd name="connsiteX971" fmla="*/ 2508051 w 4571171"/>
                  <a:gd name="connsiteY971" fmla="*/ 1286158 h 1588502"/>
                  <a:gd name="connsiteX972" fmla="*/ 2508051 w 4571171"/>
                  <a:gd name="connsiteY972" fmla="*/ 1286158 h 1588502"/>
                  <a:gd name="connsiteX973" fmla="*/ 2508404 w 4571171"/>
                  <a:gd name="connsiteY973" fmla="*/ 1286793 h 1588502"/>
                  <a:gd name="connsiteX974" fmla="*/ 2508404 w 4571171"/>
                  <a:gd name="connsiteY974" fmla="*/ 1286793 h 1588502"/>
                  <a:gd name="connsiteX975" fmla="*/ 2508792 w 4571171"/>
                  <a:gd name="connsiteY975" fmla="*/ 1287429 h 1588502"/>
                  <a:gd name="connsiteX976" fmla="*/ 2508792 w 4571171"/>
                  <a:gd name="connsiteY976" fmla="*/ 1287429 h 1588502"/>
                  <a:gd name="connsiteX977" fmla="*/ 2509146 w 4571171"/>
                  <a:gd name="connsiteY977" fmla="*/ 1287924 h 1588502"/>
                  <a:gd name="connsiteX978" fmla="*/ 2509287 w 4571171"/>
                  <a:gd name="connsiteY978" fmla="*/ 1288083 h 1588502"/>
                  <a:gd name="connsiteX979" fmla="*/ 2509657 w 4571171"/>
                  <a:gd name="connsiteY979" fmla="*/ 1288524 h 1588502"/>
                  <a:gd name="connsiteX980" fmla="*/ 2509782 w 4571171"/>
                  <a:gd name="connsiteY980" fmla="*/ 1288648 h 1588502"/>
                  <a:gd name="connsiteX981" fmla="*/ 2510346 w 4571171"/>
                  <a:gd name="connsiteY981" fmla="*/ 1289178 h 1588502"/>
                  <a:gd name="connsiteX982" fmla="*/ 2510434 w 4571171"/>
                  <a:gd name="connsiteY982" fmla="*/ 1289178 h 1588502"/>
                  <a:gd name="connsiteX983" fmla="*/ 2510982 w 4571171"/>
                  <a:gd name="connsiteY983" fmla="*/ 1289584 h 1588502"/>
                  <a:gd name="connsiteX984" fmla="*/ 2511194 w 4571171"/>
                  <a:gd name="connsiteY984" fmla="*/ 1289707 h 1588502"/>
                  <a:gd name="connsiteX985" fmla="*/ 2511759 w 4571171"/>
                  <a:gd name="connsiteY985" fmla="*/ 1290043 h 1588502"/>
                  <a:gd name="connsiteX986" fmla="*/ 2511971 w 4571171"/>
                  <a:gd name="connsiteY986" fmla="*/ 1290167 h 1588502"/>
                  <a:gd name="connsiteX987" fmla="*/ 2512854 w 4571171"/>
                  <a:gd name="connsiteY987" fmla="*/ 1290555 h 1588502"/>
                  <a:gd name="connsiteX988" fmla="*/ 2512943 w 4571171"/>
                  <a:gd name="connsiteY988" fmla="*/ 1290555 h 1588502"/>
                  <a:gd name="connsiteX989" fmla="*/ 2513861 w 4571171"/>
                  <a:gd name="connsiteY989" fmla="*/ 1290855 h 1588502"/>
                  <a:gd name="connsiteX990" fmla="*/ 2514197 w 4571171"/>
                  <a:gd name="connsiteY990" fmla="*/ 1290961 h 1588502"/>
                  <a:gd name="connsiteX991" fmla="*/ 2515061 w 4571171"/>
                  <a:gd name="connsiteY991" fmla="*/ 1291173 h 1588502"/>
                  <a:gd name="connsiteX992" fmla="*/ 2515432 w 4571171"/>
                  <a:gd name="connsiteY992" fmla="*/ 1291173 h 1588502"/>
                  <a:gd name="connsiteX993" fmla="*/ 2516792 w 4571171"/>
                  <a:gd name="connsiteY993" fmla="*/ 1291403 h 1588502"/>
                  <a:gd name="connsiteX994" fmla="*/ 2531221 w 4571171"/>
                  <a:gd name="connsiteY994" fmla="*/ 1295235 h 1588502"/>
                  <a:gd name="connsiteX995" fmla="*/ 2543866 w 4571171"/>
                  <a:gd name="connsiteY995" fmla="*/ 1296418 h 1588502"/>
                  <a:gd name="connsiteX996" fmla="*/ 2557411 w 4571171"/>
                  <a:gd name="connsiteY996" fmla="*/ 1285222 h 1588502"/>
                  <a:gd name="connsiteX997" fmla="*/ 2569473 w 4571171"/>
                  <a:gd name="connsiteY997" fmla="*/ 1280224 h 1588502"/>
                  <a:gd name="connsiteX998" fmla="*/ 2581252 w 4571171"/>
                  <a:gd name="connsiteY998" fmla="*/ 1274343 h 1588502"/>
                  <a:gd name="connsiteX999" fmla="*/ 2577720 w 4571171"/>
                  <a:gd name="connsiteY999" fmla="*/ 1266396 h 1588502"/>
                  <a:gd name="connsiteX1000" fmla="*/ 2580369 w 4571171"/>
                  <a:gd name="connsiteY1000" fmla="*/ 1256683 h 1588502"/>
                  <a:gd name="connsiteX1001" fmla="*/ 2589199 w 4571171"/>
                  <a:gd name="connsiteY1001" fmla="*/ 1244903 h 1588502"/>
                  <a:gd name="connsiteX1002" fmla="*/ 2596564 w 4571171"/>
                  <a:gd name="connsiteY1002" fmla="*/ 1230475 h 1588502"/>
                  <a:gd name="connsiteX1003" fmla="*/ 2606560 w 4571171"/>
                  <a:gd name="connsiteY1003" fmla="*/ 1213415 h 1588502"/>
                  <a:gd name="connsiteX1004" fmla="*/ 2620688 w 4571171"/>
                  <a:gd name="connsiteY1004" fmla="*/ 1203702 h 1588502"/>
                  <a:gd name="connsiteX1005" fmla="*/ 2620405 w 4571171"/>
                  <a:gd name="connsiteY1005" fmla="*/ 1196920 h 1588502"/>
                  <a:gd name="connsiteX1006" fmla="*/ 2617156 w 4571171"/>
                  <a:gd name="connsiteY1006" fmla="*/ 1190156 h 1588502"/>
                  <a:gd name="connsiteX1007" fmla="*/ 2611575 w 4571171"/>
                  <a:gd name="connsiteY1007" fmla="*/ 1182509 h 1588502"/>
                  <a:gd name="connsiteX1008" fmla="*/ 2600679 w 4571171"/>
                  <a:gd name="connsiteY1008" fmla="*/ 1179560 h 1588502"/>
                  <a:gd name="connsiteX1009" fmla="*/ 2605394 w 4571171"/>
                  <a:gd name="connsiteY1009" fmla="*/ 1173679 h 1588502"/>
                  <a:gd name="connsiteX1010" fmla="*/ 2618639 w 4571171"/>
                  <a:gd name="connsiteY1010" fmla="*/ 1161317 h 1588502"/>
                  <a:gd name="connsiteX1011" fmla="*/ 2629518 w 4571171"/>
                  <a:gd name="connsiteY1011" fmla="*/ 1156602 h 1588502"/>
                  <a:gd name="connsiteX1012" fmla="*/ 2640714 w 4571171"/>
                  <a:gd name="connsiteY1012" fmla="*/ 1152769 h 1588502"/>
                  <a:gd name="connsiteX1013" fmla="*/ 2656609 w 4571171"/>
                  <a:gd name="connsiteY1013" fmla="*/ 1151886 h 1588502"/>
                  <a:gd name="connsiteX1014" fmla="*/ 2668971 w 4571171"/>
                  <a:gd name="connsiteY1014" fmla="*/ 1148354 h 1588502"/>
                  <a:gd name="connsiteX1015" fmla="*/ 2686331 w 4571171"/>
                  <a:gd name="connsiteY1015" fmla="*/ 1148955 h 1588502"/>
                  <a:gd name="connsiteX1016" fmla="*/ 2699877 w 4571171"/>
                  <a:gd name="connsiteY1016" fmla="*/ 1146005 h 1588502"/>
                  <a:gd name="connsiteX1017" fmla="*/ 2714005 w 4571171"/>
                  <a:gd name="connsiteY1017" fmla="*/ 1151886 h 1588502"/>
                  <a:gd name="connsiteX1018" fmla="*/ 2723418 w 4571171"/>
                  <a:gd name="connsiteY1018" fmla="*/ 1157184 h 1588502"/>
                  <a:gd name="connsiteX1019" fmla="*/ 2733131 w 4571171"/>
                  <a:gd name="connsiteY1019" fmla="*/ 1160134 h 1588502"/>
                  <a:gd name="connsiteX1020" fmla="*/ 2754023 w 4571171"/>
                  <a:gd name="connsiteY1020" fmla="*/ 1162783 h 1588502"/>
                  <a:gd name="connsiteX1021" fmla="*/ 2763454 w 4571171"/>
                  <a:gd name="connsiteY1021" fmla="*/ 1172496 h 1588502"/>
                  <a:gd name="connsiteX1022" fmla="*/ 2771101 w 4571171"/>
                  <a:gd name="connsiteY1022" fmla="*/ 1181626 h 1588502"/>
                  <a:gd name="connsiteX1023" fmla="*/ 2779631 w 4571171"/>
                  <a:gd name="connsiteY1023" fmla="*/ 1192505 h 1588502"/>
                  <a:gd name="connsiteX1024" fmla="*/ 2784046 w 4571171"/>
                  <a:gd name="connsiteY1024" fmla="*/ 1211048 h 1588502"/>
                  <a:gd name="connsiteX1025" fmla="*/ 2789944 w 4571171"/>
                  <a:gd name="connsiteY1025" fmla="*/ 1220479 h 1588502"/>
                  <a:gd name="connsiteX1026" fmla="*/ 2793759 w 4571171"/>
                  <a:gd name="connsiteY1026" fmla="*/ 1232241 h 1588502"/>
                  <a:gd name="connsiteX1027" fmla="*/ 2797362 w 4571171"/>
                  <a:gd name="connsiteY1027" fmla="*/ 1242908 h 1588502"/>
                  <a:gd name="connsiteX1028" fmla="*/ 2805009 w 4571171"/>
                  <a:gd name="connsiteY1028" fmla="*/ 1252321 h 1588502"/>
                  <a:gd name="connsiteX1029" fmla="*/ 2808541 w 4571171"/>
                  <a:gd name="connsiteY1029" fmla="*/ 1264100 h 1588502"/>
                  <a:gd name="connsiteX1030" fmla="*/ 2813539 w 4571171"/>
                  <a:gd name="connsiteY1030" fmla="*/ 1274396 h 1588502"/>
                  <a:gd name="connsiteX1031" fmla="*/ 2815605 w 4571171"/>
                  <a:gd name="connsiteY1031" fmla="*/ 1289407 h 1588502"/>
                  <a:gd name="connsiteX1032" fmla="*/ 2827084 w 4571171"/>
                  <a:gd name="connsiteY1032" fmla="*/ 1297354 h 1588502"/>
                  <a:gd name="connsiteX1033" fmla="*/ 2836497 w 4571171"/>
                  <a:gd name="connsiteY1033" fmla="*/ 1297937 h 1588502"/>
                  <a:gd name="connsiteX1034" fmla="*/ 2845628 w 4571171"/>
                  <a:gd name="connsiteY1034" fmla="*/ 1296171 h 1588502"/>
                  <a:gd name="connsiteX1035" fmla="*/ 2860639 w 4571171"/>
                  <a:gd name="connsiteY1035" fmla="*/ 1303235 h 1588502"/>
                  <a:gd name="connsiteX1036" fmla="*/ 2873884 w 4571171"/>
                  <a:gd name="connsiteY1036" fmla="*/ 1306485 h 1588502"/>
                  <a:gd name="connsiteX1037" fmla="*/ 2885946 w 4571171"/>
                  <a:gd name="connsiteY1037" fmla="*/ 1320013 h 1588502"/>
                  <a:gd name="connsiteX1038" fmla="*/ 2899792 w 4571171"/>
                  <a:gd name="connsiteY1038" fmla="*/ 1324428 h 1588502"/>
                  <a:gd name="connsiteX1039" fmla="*/ 2902441 w 4571171"/>
                  <a:gd name="connsiteY1039" fmla="*/ 1333558 h 1588502"/>
                  <a:gd name="connsiteX1040" fmla="*/ 2904490 w 4571171"/>
                  <a:gd name="connsiteY1040" fmla="*/ 1345620 h 1588502"/>
                  <a:gd name="connsiteX1041" fmla="*/ 2905373 w 4571171"/>
                  <a:gd name="connsiteY1041" fmla="*/ 1356216 h 1588502"/>
                  <a:gd name="connsiteX1042" fmla="*/ 2912437 w 4571171"/>
                  <a:gd name="connsiteY1042" fmla="*/ 1363581 h 1588502"/>
                  <a:gd name="connsiteX1043" fmla="*/ 2922750 w 4571171"/>
                  <a:gd name="connsiteY1043" fmla="*/ 1363280 h 1588502"/>
                  <a:gd name="connsiteX1044" fmla="*/ 2934512 w 4571171"/>
                  <a:gd name="connsiteY1044" fmla="*/ 1365347 h 1588502"/>
                  <a:gd name="connsiteX1045" fmla="*/ 2950406 w 4571171"/>
                  <a:gd name="connsiteY1045" fmla="*/ 1362397 h 1588502"/>
                  <a:gd name="connsiteX1046" fmla="*/ 2964252 w 4571171"/>
                  <a:gd name="connsiteY1046" fmla="*/ 1350636 h 1588502"/>
                  <a:gd name="connsiteX1047" fmla="*/ 2980146 w 4571171"/>
                  <a:gd name="connsiteY1047" fmla="*/ 1348269 h 1588502"/>
                  <a:gd name="connsiteX1048" fmla="*/ 2990142 w 4571171"/>
                  <a:gd name="connsiteY1048" fmla="*/ 1343854 h 1588502"/>
                  <a:gd name="connsiteX1049" fmla="*/ 3000155 w 4571171"/>
                  <a:gd name="connsiteY1049" fmla="*/ 1337973 h 1588502"/>
                  <a:gd name="connsiteX1050" fmla="*/ 3014584 w 4571171"/>
                  <a:gd name="connsiteY1050" fmla="*/ 1340922 h 1588502"/>
                  <a:gd name="connsiteX1051" fmla="*/ 3013984 w 4571171"/>
                  <a:gd name="connsiteY1051" fmla="*/ 1348569 h 1588502"/>
                  <a:gd name="connsiteX1052" fmla="*/ 3011052 w 4571171"/>
                  <a:gd name="connsiteY1052" fmla="*/ 1355934 h 1588502"/>
                  <a:gd name="connsiteX1053" fmla="*/ 3014284 w 4571171"/>
                  <a:gd name="connsiteY1053" fmla="*/ 1367413 h 1588502"/>
                  <a:gd name="connsiteX1054" fmla="*/ 3006036 w 4571171"/>
                  <a:gd name="connsiteY1054" fmla="*/ 1373294 h 1588502"/>
                  <a:gd name="connsiteX1055" fmla="*/ 2999573 w 4571171"/>
                  <a:gd name="connsiteY1055" fmla="*/ 1384190 h 1588502"/>
                  <a:gd name="connsiteX1056" fmla="*/ 2993091 w 4571171"/>
                  <a:gd name="connsiteY1056" fmla="*/ 1400968 h 1588502"/>
                  <a:gd name="connsiteX1057" fmla="*/ 2990142 w 4571171"/>
                  <a:gd name="connsiteY1057" fmla="*/ 1417445 h 1588502"/>
                  <a:gd name="connsiteX1058" fmla="*/ 2982795 w 4571171"/>
                  <a:gd name="connsiteY1058" fmla="*/ 1427158 h 1588502"/>
                  <a:gd name="connsiteX1059" fmla="*/ 2975731 w 4571171"/>
                  <a:gd name="connsiteY1059" fmla="*/ 1440703 h 1588502"/>
                  <a:gd name="connsiteX1060" fmla="*/ 2969833 w 4571171"/>
                  <a:gd name="connsiteY1060" fmla="*/ 1449533 h 1588502"/>
                  <a:gd name="connsiteX1061" fmla="*/ 2961003 w 4571171"/>
                  <a:gd name="connsiteY1061" fmla="*/ 1457481 h 1588502"/>
                  <a:gd name="connsiteX1062" fmla="*/ 2942759 w 4571171"/>
                  <a:gd name="connsiteY1062" fmla="*/ 1450999 h 1588502"/>
                  <a:gd name="connsiteX1063" fmla="*/ 2931280 w 4571171"/>
                  <a:gd name="connsiteY1063" fmla="*/ 1450699 h 1588502"/>
                  <a:gd name="connsiteX1064" fmla="*/ 2921867 w 4571171"/>
                  <a:gd name="connsiteY1064" fmla="*/ 1459247 h 1588502"/>
                  <a:gd name="connsiteX1065" fmla="*/ 2909205 w 4571171"/>
                  <a:gd name="connsiteY1065" fmla="*/ 1463662 h 1588502"/>
                  <a:gd name="connsiteX1066" fmla="*/ 2913037 w 4571171"/>
                  <a:gd name="connsiteY1066" fmla="*/ 1472774 h 1588502"/>
                  <a:gd name="connsiteX1067" fmla="*/ 2915386 w 4571171"/>
                  <a:gd name="connsiteY1067" fmla="*/ 1479556 h 1588502"/>
                  <a:gd name="connsiteX1068" fmla="*/ 2918035 w 4571171"/>
                  <a:gd name="connsiteY1068" fmla="*/ 1490435 h 1588502"/>
                  <a:gd name="connsiteX1069" fmla="*/ 2918035 w 4571171"/>
                  <a:gd name="connsiteY1069" fmla="*/ 1507512 h 1588502"/>
                  <a:gd name="connsiteX1070" fmla="*/ 2918035 w 4571171"/>
                  <a:gd name="connsiteY1070" fmla="*/ 1519874 h 1588502"/>
                  <a:gd name="connsiteX1071" fmla="*/ 2913320 w 4571171"/>
                  <a:gd name="connsiteY1071" fmla="*/ 1526939 h 1588502"/>
                  <a:gd name="connsiteX1072" fmla="*/ 2904790 w 4571171"/>
                  <a:gd name="connsiteY1072" fmla="*/ 1533420 h 1588502"/>
                  <a:gd name="connsiteX1073" fmla="*/ 2898909 w 4571171"/>
                  <a:gd name="connsiteY1073" fmla="*/ 1535769 h 1588502"/>
                  <a:gd name="connsiteX1074" fmla="*/ 2898432 w 4571171"/>
                  <a:gd name="connsiteY1074" fmla="*/ 1537146 h 1588502"/>
                  <a:gd name="connsiteX1075" fmla="*/ 2898326 w 4571171"/>
                  <a:gd name="connsiteY1075" fmla="*/ 1537340 h 1588502"/>
                  <a:gd name="connsiteX1076" fmla="*/ 2897761 w 4571171"/>
                  <a:gd name="connsiteY1076" fmla="*/ 1538330 h 1588502"/>
                  <a:gd name="connsiteX1077" fmla="*/ 2897761 w 4571171"/>
                  <a:gd name="connsiteY1077" fmla="*/ 1538330 h 1588502"/>
                  <a:gd name="connsiteX1078" fmla="*/ 2895995 w 4571171"/>
                  <a:gd name="connsiteY1078" fmla="*/ 1539954 h 1588502"/>
                  <a:gd name="connsiteX1079" fmla="*/ 2895995 w 4571171"/>
                  <a:gd name="connsiteY1079" fmla="*/ 1539954 h 1588502"/>
                  <a:gd name="connsiteX1080" fmla="*/ 2897232 w 4571171"/>
                  <a:gd name="connsiteY1080" fmla="*/ 1543062 h 1588502"/>
                  <a:gd name="connsiteX1081" fmla="*/ 2900393 w 4571171"/>
                  <a:gd name="connsiteY1081" fmla="*/ 1547107 h 1588502"/>
                  <a:gd name="connsiteX1082" fmla="*/ 2931191 w 4571171"/>
                  <a:gd name="connsiteY1082" fmla="*/ 1529093 h 1588502"/>
                  <a:gd name="connsiteX1083" fmla="*/ 2961567 w 4571171"/>
                  <a:gd name="connsiteY1083" fmla="*/ 1535416 h 1588502"/>
                  <a:gd name="connsiteX1084" fmla="*/ 2993850 w 4571171"/>
                  <a:gd name="connsiteY1084" fmla="*/ 1530347 h 1588502"/>
                  <a:gd name="connsiteX1085" fmla="*/ 3028641 w 4571171"/>
                  <a:gd name="connsiteY1085" fmla="*/ 1502514 h 1588502"/>
                  <a:gd name="connsiteX1086" fmla="*/ 3069790 w 4571171"/>
                  <a:gd name="connsiteY1086" fmla="*/ 1457569 h 1588502"/>
                  <a:gd name="connsiteX1087" fmla="*/ 3098258 w 4571171"/>
                  <a:gd name="connsiteY1087" fmla="*/ 1430372 h 1588502"/>
                  <a:gd name="connsiteX1088" fmla="*/ 3122295 w 4571171"/>
                  <a:gd name="connsiteY1088" fmla="*/ 1389223 h 1588502"/>
                  <a:gd name="connsiteX1089" fmla="*/ 3145076 w 4571171"/>
                  <a:gd name="connsiteY1089" fmla="*/ 1361391 h 1588502"/>
                  <a:gd name="connsiteX1090" fmla="*/ 3164061 w 4571171"/>
                  <a:gd name="connsiteY1090" fmla="*/ 1337337 h 1588502"/>
                  <a:gd name="connsiteX1091" fmla="*/ 3172891 w 4571171"/>
                  <a:gd name="connsiteY1091" fmla="*/ 1312613 h 1588502"/>
                  <a:gd name="connsiteX1092" fmla="*/ 3178595 w 4571171"/>
                  <a:gd name="connsiteY1092" fmla="*/ 1295518 h 1588502"/>
                  <a:gd name="connsiteX1093" fmla="*/ 3177323 w 4571171"/>
                  <a:gd name="connsiteY1093" fmla="*/ 1263252 h 1588502"/>
                  <a:gd name="connsiteX1094" fmla="*/ 3181120 w 4571171"/>
                  <a:gd name="connsiteY1094" fmla="*/ 1244886 h 1588502"/>
                  <a:gd name="connsiteX1095" fmla="*/ 3189950 w 4571171"/>
                  <a:gd name="connsiteY1095" fmla="*/ 1220161 h 1588502"/>
                  <a:gd name="connsiteX1096" fmla="*/ 3200723 w 4571171"/>
                  <a:gd name="connsiteY1096" fmla="*/ 1205291 h 1588502"/>
                  <a:gd name="connsiteX1097" fmla="*/ 3197191 w 4571171"/>
                  <a:gd name="connsiteY1097" fmla="*/ 1192629 h 1588502"/>
                  <a:gd name="connsiteX1098" fmla="*/ 3198128 w 4571171"/>
                  <a:gd name="connsiteY1098" fmla="*/ 1183463 h 1588502"/>
                  <a:gd name="connsiteX1099" fmla="*/ 3193695 w 4571171"/>
                  <a:gd name="connsiteY1099" fmla="*/ 1169211 h 1588502"/>
                  <a:gd name="connsiteX1100" fmla="*/ 3201289 w 4571171"/>
                  <a:gd name="connsiteY1100" fmla="*/ 1161935 h 1588502"/>
                  <a:gd name="connsiteX1101" fmla="*/ 3194013 w 4571171"/>
                  <a:gd name="connsiteY1101" fmla="*/ 1151180 h 1588502"/>
                  <a:gd name="connsiteX1102" fmla="*/ 3180414 w 4571171"/>
                  <a:gd name="connsiteY1102" fmla="*/ 1143586 h 1588502"/>
                  <a:gd name="connsiteX1103" fmla="*/ 3168052 w 4571171"/>
                  <a:gd name="connsiteY1103" fmla="*/ 1124283 h 1588502"/>
                  <a:gd name="connsiteX1104" fmla="*/ 3156025 w 4571171"/>
                  <a:gd name="connsiteY1104" fmla="*/ 1119232 h 1588502"/>
                  <a:gd name="connsiteX1105" fmla="*/ 3137040 w 4571171"/>
                  <a:gd name="connsiteY1105" fmla="*/ 1117325 h 1588502"/>
                  <a:gd name="connsiteX1106" fmla="*/ 3127239 w 4571171"/>
                  <a:gd name="connsiteY1106" fmla="*/ 1118914 h 1588502"/>
                  <a:gd name="connsiteX1107" fmla="*/ 3119963 w 4571171"/>
                  <a:gd name="connsiteY1107" fmla="*/ 1130623 h 1588502"/>
                  <a:gd name="connsiteX1108" fmla="*/ 3106982 w 4571171"/>
                  <a:gd name="connsiteY1108" fmla="*/ 1141378 h 1588502"/>
                  <a:gd name="connsiteX1109" fmla="*/ 3092112 w 4571171"/>
                  <a:gd name="connsiteY1109" fmla="*/ 1142632 h 1588502"/>
                  <a:gd name="connsiteX1110" fmla="*/ 3100024 w 4571171"/>
                  <a:gd name="connsiteY1110" fmla="*/ 1131877 h 1588502"/>
                  <a:gd name="connsiteX1111" fmla="*/ 3092748 w 4571171"/>
                  <a:gd name="connsiteY1111" fmla="*/ 1125555 h 1588502"/>
                  <a:gd name="connsiteX1112" fmla="*/ 3102550 w 4571171"/>
                  <a:gd name="connsiteY1112" fmla="*/ 1111638 h 1588502"/>
                  <a:gd name="connsiteX1113" fmla="*/ 3094020 w 4571171"/>
                  <a:gd name="connsiteY1113" fmla="*/ 1111003 h 1588502"/>
                  <a:gd name="connsiteX1114" fmla="*/ 3083883 w 4571171"/>
                  <a:gd name="connsiteY1114" fmla="*/ 1117961 h 1588502"/>
                  <a:gd name="connsiteX1115" fmla="*/ 3083265 w 4571171"/>
                  <a:gd name="connsiteY1115" fmla="*/ 1130323 h 1588502"/>
                  <a:gd name="connsiteX1116" fmla="*/ 3074435 w 4571171"/>
                  <a:gd name="connsiteY1116" fmla="*/ 1137599 h 1588502"/>
                  <a:gd name="connsiteX1117" fmla="*/ 3070638 w 4571171"/>
                  <a:gd name="connsiteY1117" fmla="*/ 1117661 h 1588502"/>
                  <a:gd name="connsiteX1118" fmla="*/ 3075389 w 4571171"/>
                  <a:gd name="connsiteY1118" fmla="*/ 1103109 h 1588502"/>
                  <a:gd name="connsiteX1119" fmla="*/ 3057728 w 4571171"/>
                  <a:gd name="connsiteY1119" fmla="*/ 1103109 h 1588502"/>
                  <a:gd name="connsiteX1120" fmla="*/ 3043176 w 4571171"/>
                  <a:gd name="connsiteY1120" fmla="*/ 1101837 h 1588502"/>
                  <a:gd name="connsiteX1121" fmla="*/ 3029895 w 4571171"/>
                  <a:gd name="connsiteY1121" fmla="*/ 1095515 h 1588502"/>
                  <a:gd name="connsiteX1122" fmla="*/ 3044448 w 4571171"/>
                  <a:gd name="connsiteY1122" fmla="*/ 1081280 h 1588502"/>
                  <a:gd name="connsiteX1123" fmla="*/ 3059953 w 4571171"/>
                  <a:gd name="connsiteY1123" fmla="*/ 1069890 h 1588502"/>
                  <a:gd name="connsiteX1124" fmla="*/ 3077613 w 4571171"/>
                  <a:gd name="connsiteY1124" fmla="*/ 1059117 h 1588502"/>
                  <a:gd name="connsiteX1125" fmla="*/ 3108943 w 4571171"/>
                  <a:gd name="connsiteY1125" fmla="*/ 1034392 h 1588502"/>
                  <a:gd name="connsiteX1126" fmla="*/ 3115265 w 4571171"/>
                  <a:gd name="connsiteY1126" fmla="*/ 1021412 h 1588502"/>
                  <a:gd name="connsiteX1127" fmla="*/ 3133614 w 4571171"/>
                  <a:gd name="connsiteY1127" fmla="*/ 1003752 h 1588502"/>
                  <a:gd name="connsiteX1128" fmla="*/ 3153553 w 4571171"/>
                  <a:gd name="connsiteY1128" fmla="*/ 991089 h 1588502"/>
                  <a:gd name="connsiteX1129" fmla="*/ 3171902 w 4571171"/>
                  <a:gd name="connsiteY1129" fmla="*/ 977173 h 1588502"/>
                  <a:gd name="connsiteX1130" fmla="*/ 3183292 w 4571171"/>
                  <a:gd name="connsiteY1130" fmla="*/ 960078 h 1588502"/>
                  <a:gd name="connsiteX1131" fmla="*/ 3201960 w 4571171"/>
                  <a:gd name="connsiteY1131" fmla="*/ 947433 h 1588502"/>
                  <a:gd name="connsiteX1132" fmla="*/ 3216830 w 4571171"/>
                  <a:gd name="connsiteY1132" fmla="*/ 926541 h 1588502"/>
                  <a:gd name="connsiteX1133" fmla="*/ 3243091 w 4571171"/>
                  <a:gd name="connsiteY1133" fmla="*/ 916739 h 1588502"/>
                  <a:gd name="connsiteX1134" fmla="*/ 3268097 w 4571171"/>
                  <a:gd name="connsiteY1134" fmla="*/ 912942 h 1588502"/>
                  <a:gd name="connsiteX1135" fmla="*/ 3295630 w 4571171"/>
                  <a:gd name="connsiteY1135" fmla="*/ 911671 h 1588502"/>
                  <a:gd name="connsiteX1136" fmla="*/ 3320620 w 4571171"/>
                  <a:gd name="connsiteY1136" fmla="*/ 911035 h 1588502"/>
                  <a:gd name="connsiteX1137" fmla="*/ 3332982 w 4571171"/>
                  <a:gd name="connsiteY1137" fmla="*/ 920854 h 1588502"/>
                  <a:gd name="connsiteX1138" fmla="*/ 3342783 w 4571171"/>
                  <a:gd name="connsiteY1138" fmla="*/ 911035 h 1588502"/>
                  <a:gd name="connsiteX1139" fmla="*/ 3358677 w 4571171"/>
                  <a:gd name="connsiteY1139" fmla="*/ 912624 h 1588502"/>
                  <a:gd name="connsiteX1140" fmla="*/ 3371976 w 4571171"/>
                  <a:gd name="connsiteY1140" fmla="*/ 916156 h 1588502"/>
                  <a:gd name="connsiteX1141" fmla="*/ 3386846 w 4571171"/>
                  <a:gd name="connsiteY1141" fmla="*/ 909834 h 1588502"/>
                  <a:gd name="connsiteX1142" fmla="*/ 3396011 w 4571171"/>
                  <a:gd name="connsiteY1142" fmla="*/ 913366 h 1588502"/>
                  <a:gd name="connsiteX1143" fmla="*/ 3407403 w 4571171"/>
                  <a:gd name="connsiteY1143" fmla="*/ 915574 h 1588502"/>
                  <a:gd name="connsiteX1144" fmla="*/ 3410564 w 4571171"/>
                  <a:gd name="connsiteY1144" fmla="*/ 907662 h 1588502"/>
                  <a:gd name="connsiteX1145" fmla="*/ 3417839 w 4571171"/>
                  <a:gd name="connsiteY1145" fmla="*/ 902611 h 1588502"/>
                  <a:gd name="connsiteX1146" fmla="*/ 3433981 w 4571171"/>
                  <a:gd name="connsiteY1146" fmla="*/ 896271 h 1588502"/>
                  <a:gd name="connsiteX1147" fmla="*/ 3456763 w 4571171"/>
                  <a:gd name="connsiteY1147" fmla="*/ 904501 h 1588502"/>
                  <a:gd name="connsiteX1148" fmla="*/ 3469125 w 4571171"/>
                  <a:gd name="connsiteY1148" fmla="*/ 908615 h 1588502"/>
                  <a:gd name="connsiteX1149" fmla="*/ 3484631 w 4571171"/>
                  <a:gd name="connsiteY1149" fmla="*/ 906726 h 1588502"/>
                  <a:gd name="connsiteX1150" fmla="*/ 3496993 w 4571171"/>
                  <a:gd name="connsiteY1150" fmla="*/ 917163 h 1588502"/>
                  <a:gd name="connsiteX1151" fmla="*/ 3484331 w 4571171"/>
                  <a:gd name="connsiteY1151" fmla="*/ 920006 h 1588502"/>
                  <a:gd name="connsiteX1152" fmla="*/ 3479580 w 4571171"/>
                  <a:gd name="connsiteY1152" fmla="*/ 932987 h 1588502"/>
                  <a:gd name="connsiteX1153" fmla="*/ 3493196 w 4571171"/>
                  <a:gd name="connsiteY1153" fmla="*/ 932987 h 1588502"/>
                  <a:gd name="connsiteX1154" fmla="*/ 3503633 w 4571171"/>
                  <a:gd name="connsiteY1154" fmla="*/ 928554 h 1588502"/>
                  <a:gd name="connsiteX1155" fmla="*/ 3517549 w 4571171"/>
                  <a:gd name="connsiteY1155" fmla="*/ 932086 h 1588502"/>
                  <a:gd name="connsiteX1156" fmla="*/ 3526733 w 4571171"/>
                  <a:gd name="connsiteY1156" fmla="*/ 929861 h 1588502"/>
                  <a:gd name="connsiteX1157" fmla="*/ 3538124 w 4571171"/>
                  <a:gd name="connsiteY1157" fmla="*/ 918788 h 1588502"/>
                  <a:gd name="connsiteX1158" fmla="*/ 3555785 w 4571171"/>
                  <a:gd name="connsiteY1158" fmla="*/ 924086 h 1588502"/>
                  <a:gd name="connsiteX1159" fmla="*/ 3563060 w 4571171"/>
                  <a:gd name="connsiteY1159" fmla="*/ 921242 h 1588502"/>
                  <a:gd name="connsiteX1160" fmla="*/ 3577294 w 4571171"/>
                  <a:gd name="connsiteY1160" fmla="*/ 920607 h 1588502"/>
                  <a:gd name="connsiteX1161" fmla="*/ 3589003 w 4571171"/>
                  <a:gd name="connsiteY1161" fmla="*/ 917446 h 1588502"/>
                  <a:gd name="connsiteX1162" fmla="*/ 3587749 w 4571171"/>
                  <a:gd name="connsiteY1162" fmla="*/ 909534 h 1588502"/>
                  <a:gd name="connsiteX1163" fmla="*/ 3575387 w 4571171"/>
                  <a:gd name="connsiteY1163" fmla="*/ 905419 h 1588502"/>
                  <a:gd name="connsiteX1164" fmla="*/ 3566557 w 4571171"/>
                  <a:gd name="connsiteY1164" fmla="*/ 909534 h 1588502"/>
                  <a:gd name="connsiteX1165" fmla="*/ 3562760 w 4571171"/>
                  <a:gd name="connsiteY1165" fmla="*/ 898143 h 1588502"/>
                  <a:gd name="connsiteX1166" fmla="*/ 3565621 w 4571171"/>
                  <a:gd name="connsiteY1166" fmla="*/ 890549 h 1588502"/>
                  <a:gd name="connsiteX1167" fmla="*/ 3573215 w 4571171"/>
                  <a:gd name="connsiteY1167" fmla="*/ 880412 h 1588502"/>
                  <a:gd name="connsiteX1168" fmla="*/ 3589339 w 4571171"/>
                  <a:gd name="connsiteY1168" fmla="*/ 867767 h 1588502"/>
                  <a:gd name="connsiteX1169" fmla="*/ 3611485 w 4571171"/>
                  <a:gd name="connsiteY1169" fmla="*/ 847829 h 1588502"/>
                  <a:gd name="connsiteX1170" fmla="*/ 3642179 w 4571171"/>
                  <a:gd name="connsiteY1170" fmla="*/ 817135 h 1588502"/>
                  <a:gd name="connsiteX1171" fmla="*/ 3667185 w 4571171"/>
                  <a:gd name="connsiteY1171" fmla="*/ 810495 h 1588502"/>
                  <a:gd name="connsiteX1172" fmla="*/ 3679547 w 4571171"/>
                  <a:gd name="connsiteY1172" fmla="*/ 808269 h 1588502"/>
                  <a:gd name="connsiteX1173" fmla="*/ 3695989 w 4571171"/>
                  <a:gd name="connsiteY1173" fmla="*/ 806698 h 1588502"/>
                  <a:gd name="connsiteX1174" fmla="*/ 3703584 w 4571171"/>
                  <a:gd name="connsiteY1174" fmla="*/ 804172 h 1588502"/>
                  <a:gd name="connsiteX1175" fmla="*/ 3711496 w 4571171"/>
                  <a:gd name="connsiteY1175" fmla="*/ 813002 h 1588502"/>
                  <a:gd name="connsiteX1176" fmla="*/ 3724158 w 4571171"/>
                  <a:gd name="connsiteY1176" fmla="*/ 808252 h 1588502"/>
                  <a:gd name="connsiteX1177" fmla="*/ 3733959 w 4571171"/>
                  <a:gd name="connsiteY1177" fmla="*/ 806998 h 1588502"/>
                  <a:gd name="connsiteX1178" fmla="*/ 3731116 w 4571171"/>
                  <a:gd name="connsiteY1178" fmla="*/ 815228 h 1588502"/>
                  <a:gd name="connsiteX1179" fmla="*/ 3722886 w 4571171"/>
                  <a:gd name="connsiteY1179" fmla="*/ 824393 h 1588502"/>
                  <a:gd name="connsiteX1180" fmla="*/ 3719354 w 4571171"/>
                  <a:gd name="connsiteY1180" fmla="*/ 832305 h 1588502"/>
                  <a:gd name="connsiteX1181" fmla="*/ 3723152 w 4571171"/>
                  <a:gd name="connsiteY1181" fmla="*/ 840217 h 1588502"/>
                  <a:gd name="connsiteX1182" fmla="*/ 3728219 w 4571171"/>
                  <a:gd name="connsiteY1182" fmla="*/ 843749 h 1588502"/>
                  <a:gd name="connsiteX1183" fmla="*/ 3733271 w 4571171"/>
                  <a:gd name="connsiteY1183" fmla="*/ 848182 h 1588502"/>
                  <a:gd name="connsiteX1184" fmla="*/ 3727584 w 4571171"/>
                  <a:gd name="connsiteY1184" fmla="*/ 857983 h 1588502"/>
                  <a:gd name="connsiteX1185" fmla="*/ 3742772 w 4571171"/>
                  <a:gd name="connsiteY1185" fmla="*/ 855458 h 1588502"/>
                  <a:gd name="connsiteX1186" fmla="*/ 3765554 w 4571171"/>
                  <a:gd name="connsiteY1186" fmla="*/ 836155 h 1588502"/>
                  <a:gd name="connsiteX1187" fmla="*/ 3792750 w 4571171"/>
                  <a:gd name="connsiteY1187" fmla="*/ 817170 h 1588502"/>
                  <a:gd name="connsiteX1188" fmla="*/ 3807003 w 4571171"/>
                  <a:gd name="connsiteY1188" fmla="*/ 818442 h 1588502"/>
                  <a:gd name="connsiteX1189" fmla="*/ 3811435 w 4571171"/>
                  <a:gd name="connsiteY1189" fmla="*/ 808305 h 1588502"/>
                  <a:gd name="connsiteX1190" fmla="*/ 3811435 w 4571171"/>
                  <a:gd name="connsiteY1190" fmla="*/ 798821 h 1588502"/>
                  <a:gd name="connsiteX1191" fmla="*/ 3812689 w 4571171"/>
                  <a:gd name="connsiteY1191" fmla="*/ 789638 h 1588502"/>
                  <a:gd name="connsiteX1192" fmla="*/ 3820919 w 4571171"/>
                  <a:gd name="connsiteY1192" fmla="*/ 776039 h 1588502"/>
                  <a:gd name="connsiteX1193" fmla="*/ 3834217 w 4571171"/>
                  <a:gd name="connsiteY1193" fmla="*/ 772242 h 1588502"/>
                  <a:gd name="connsiteX1194" fmla="*/ 3849705 w 4571171"/>
                  <a:gd name="connsiteY1194" fmla="*/ 770971 h 1588502"/>
                  <a:gd name="connsiteX1195" fmla="*/ 3860478 w 4571171"/>
                  <a:gd name="connsiteY1195" fmla="*/ 778247 h 1588502"/>
                  <a:gd name="connsiteX1196" fmla="*/ 3845926 w 4571171"/>
                  <a:gd name="connsiteY1196" fmla="*/ 780154 h 1588502"/>
                  <a:gd name="connsiteX1197" fmla="*/ 3839904 w 4571171"/>
                  <a:gd name="connsiteY1197" fmla="*/ 795342 h 1588502"/>
                  <a:gd name="connsiteX1198" fmla="*/ 3835789 w 4571171"/>
                  <a:gd name="connsiteY1198" fmla="*/ 811802 h 1588502"/>
                  <a:gd name="connsiteX1199" fmla="*/ 3830720 w 4571171"/>
                  <a:gd name="connsiteY1199" fmla="*/ 820014 h 1588502"/>
                  <a:gd name="connsiteX1200" fmla="*/ 3836742 w 4571171"/>
                  <a:gd name="connsiteY1200" fmla="*/ 827290 h 1588502"/>
                  <a:gd name="connsiteX1201" fmla="*/ 3831444 w 4571171"/>
                  <a:gd name="connsiteY1201" fmla="*/ 833312 h 1588502"/>
                  <a:gd name="connsiteX1202" fmla="*/ 3825740 w 4571171"/>
                  <a:gd name="connsiteY1202" fmla="*/ 846592 h 1588502"/>
                  <a:gd name="connsiteX1203" fmla="*/ 3809598 w 4571171"/>
                  <a:gd name="connsiteY1203" fmla="*/ 852615 h 1588502"/>
                  <a:gd name="connsiteX1204" fmla="*/ 3791249 w 4571171"/>
                  <a:gd name="connsiteY1204" fmla="*/ 862734 h 1588502"/>
                  <a:gd name="connsiteX1205" fmla="*/ 3777968 w 4571171"/>
                  <a:gd name="connsiteY1205" fmla="*/ 871564 h 1588502"/>
                  <a:gd name="connsiteX1206" fmla="*/ 3768786 w 4571171"/>
                  <a:gd name="connsiteY1206" fmla="*/ 883273 h 1588502"/>
                  <a:gd name="connsiteX1207" fmla="*/ 3751708 w 4571171"/>
                  <a:gd name="connsiteY1207" fmla="*/ 898143 h 1588502"/>
                  <a:gd name="connsiteX1208" fmla="*/ 3731134 w 4571171"/>
                  <a:gd name="connsiteY1208" fmla="*/ 913649 h 1588502"/>
                  <a:gd name="connsiteX1209" fmla="*/ 3718772 w 4571171"/>
                  <a:gd name="connsiteY1209" fmla="*/ 929154 h 1588502"/>
                  <a:gd name="connsiteX1210" fmla="*/ 3701376 w 4571171"/>
                  <a:gd name="connsiteY1210" fmla="*/ 946550 h 1588502"/>
                  <a:gd name="connsiteX1211" fmla="*/ 3682710 w 4571171"/>
                  <a:gd name="connsiteY1211" fmla="*/ 961738 h 1588502"/>
                  <a:gd name="connsiteX1212" fmla="*/ 3665579 w 4571171"/>
                  <a:gd name="connsiteY1212" fmla="*/ 967901 h 1588502"/>
                  <a:gd name="connsiteX1213" fmla="*/ 3656324 w 4571171"/>
                  <a:gd name="connsiteY1213" fmla="*/ 973376 h 1588502"/>
                  <a:gd name="connsiteX1214" fmla="*/ 3645163 w 4571171"/>
                  <a:gd name="connsiteY1214" fmla="*/ 976219 h 1588502"/>
                  <a:gd name="connsiteX1215" fmla="*/ 3636333 w 4571171"/>
                  <a:gd name="connsiteY1215" fmla="*/ 977985 h 1588502"/>
                  <a:gd name="connsiteX1216" fmla="*/ 3638593 w 4571171"/>
                  <a:gd name="connsiteY1216" fmla="*/ 990436 h 1588502"/>
                  <a:gd name="connsiteX1217" fmla="*/ 3629463 w 4571171"/>
                  <a:gd name="connsiteY1217" fmla="*/ 1006577 h 1588502"/>
                  <a:gd name="connsiteX1218" fmla="*/ 3613321 w 4571171"/>
                  <a:gd name="connsiteY1218" fmla="*/ 1024732 h 1588502"/>
                  <a:gd name="connsiteX1219" fmla="*/ 3603944 w 4571171"/>
                  <a:gd name="connsiteY1219" fmla="*/ 1051417 h 1588502"/>
                  <a:gd name="connsiteX1220" fmla="*/ 3600748 w 4571171"/>
                  <a:gd name="connsiteY1220" fmla="*/ 1082269 h 1588502"/>
                  <a:gd name="connsiteX1221" fmla="*/ 3612615 w 4571171"/>
                  <a:gd name="connsiteY1221" fmla="*/ 1138288 h 1588502"/>
                  <a:gd name="connsiteX1222" fmla="*/ 3613798 w 4571171"/>
                  <a:gd name="connsiteY1222" fmla="*/ 1164867 h 1588502"/>
                  <a:gd name="connsiteX1223" fmla="*/ 3621975 w 4571171"/>
                  <a:gd name="connsiteY1223" fmla="*/ 1182527 h 1588502"/>
                  <a:gd name="connsiteX1224" fmla="*/ 3625066 w 4571171"/>
                  <a:gd name="connsiteY1224" fmla="*/ 1209812 h 1588502"/>
                  <a:gd name="connsiteX1225" fmla="*/ 3627909 w 4571171"/>
                  <a:gd name="connsiteY1225" fmla="*/ 1230228 h 1588502"/>
                  <a:gd name="connsiteX1226" fmla="*/ 3631600 w 4571171"/>
                  <a:gd name="connsiteY1226" fmla="*/ 1240312 h 1588502"/>
                  <a:gd name="connsiteX1227" fmla="*/ 3648925 w 4571171"/>
                  <a:gd name="connsiteY1227" fmla="*/ 1231481 h 1588502"/>
                  <a:gd name="connsiteX1228" fmla="*/ 3665525 w 4571171"/>
                  <a:gd name="connsiteY1228" fmla="*/ 1217353 h 1588502"/>
                  <a:gd name="connsiteX1229" fmla="*/ 3681190 w 4571171"/>
                  <a:gd name="connsiteY1229" fmla="*/ 1201212 h 1588502"/>
                  <a:gd name="connsiteX1230" fmla="*/ 3686488 w 4571171"/>
                  <a:gd name="connsiteY1230" fmla="*/ 1179030 h 1588502"/>
                  <a:gd name="connsiteX1231" fmla="*/ 3694789 w 4571171"/>
                  <a:gd name="connsiteY1231" fmla="*/ 1167639 h 1588502"/>
                  <a:gd name="connsiteX1232" fmla="*/ 3708087 w 4571171"/>
                  <a:gd name="connsiteY1232" fmla="*/ 1161229 h 1588502"/>
                  <a:gd name="connsiteX1233" fmla="*/ 3721244 w 4571171"/>
                  <a:gd name="connsiteY1233" fmla="*/ 1160752 h 1588502"/>
                  <a:gd name="connsiteX1234" fmla="*/ 3728308 w 4571171"/>
                  <a:gd name="connsiteY1234" fmla="*/ 1160999 h 1588502"/>
                  <a:gd name="connsiteX1235" fmla="*/ 3725818 w 4571171"/>
                  <a:gd name="connsiteY1235" fmla="*/ 1154465 h 1588502"/>
                  <a:gd name="connsiteX1236" fmla="*/ 3723787 w 4571171"/>
                  <a:gd name="connsiteY1236" fmla="*/ 1144257 h 1588502"/>
                  <a:gd name="connsiteX1237" fmla="*/ 3722498 w 4571171"/>
                  <a:gd name="connsiteY1237" fmla="*/ 1134297 h 1588502"/>
                  <a:gd name="connsiteX1238" fmla="*/ 3727955 w 4571171"/>
                  <a:gd name="connsiteY1238" fmla="*/ 1123965 h 1588502"/>
                  <a:gd name="connsiteX1239" fmla="*/ 3739222 w 4571171"/>
                  <a:gd name="connsiteY1239" fmla="*/ 1112098 h 1588502"/>
                  <a:gd name="connsiteX1240" fmla="*/ 3764247 w 4571171"/>
                  <a:gd name="connsiteY1240" fmla="*/ 1107947 h 1588502"/>
                  <a:gd name="connsiteX1241" fmla="*/ 3782048 w 4571171"/>
                  <a:gd name="connsiteY1241" fmla="*/ 1099523 h 1588502"/>
                  <a:gd name="connsiteX1242" fmla="*/ 3778851 w 4571171"/>
                  <a:gd name="connsiteY1242" fmla="*/ 1085289 h 1588502"/>
                  <a:gd name="connsiteX1243" fmla="*/ 3773978 w 4571171"/>
                  <a:gd name="connsiteY1243" fmla="*/ 1071161 h 1588502"/>
                  <a:gd name="connsiteX1244" fmla="*/ 3778728 w 4571171"/>
                  <a:gd name="connsiteY1244" fmla="*/ 1053607 h 1588502"/>
                  <a:gd name="connsiteX1245" fmla="*/ 3792256 w 4571171"/>
                  <a:gd name="connsiteY1245" fmla="*/ 1038419 h 1588502"/>
                  <a:gd name="connsiteX1246" fmla="*/ 3803417 w 4571171"/>
                  <a:gd name="connsiteY1246" fmla="*/ 1042922 h 1588502"/>
                  <a:gd name="connsiteX1247" fmla="*/ 3814561 w 4571171"/>
                  <a:gd name="connsiteY1247" fmla="*/ 1043169 h 1588502"/>
                  <a:gd name="connsiteX1248" fmla="*/ 3819188 w 4571171"/>
                  <a:gd name="connsiteY1248" fmla="*/ 1029165 h 1588502"/>
                  <a:gd name="connsiteX1249" fmla="*/ 3808592 w 4571171"/>
                  <a:gd name="connsiteY1249" fmla="*/ 1018003 h 1588502"/>
                  <a:gd name="connsiteX1250" fmla="*/ 3803382 w 4571171"/>
                  <a:gd name="connsiteY1250" fmla="*/ 1011716 h 1588502"/>
                  <a:gd name="connsiteX1251" fmla="*/ 3804318 w 4571171"/>
                  <a:gd name="connsiteY1251" fmla="*/ 998083 h 1588502"/>
                  <a:gd name="connsiteX1252" fmla="*/ 3808715 w 4571171"/>
                  <a:gd name="connsiteY1252" fmla="*/ 988935 h 1588502"/>
                  <a:gd name="connsiteX1253" fmla="*/ 3816662 w 4571171"/>
                  <a:gd name="connsiteY1253" fmla="*/ 979204 h 1588502"/>
                  <a:gd name="connsiteX1254" fmla="*/ 3809315 w 4571171"/>
                  <a:gd name="connsiteY1254" fmla="*/ 974948 h 1588502"/>
                  <a:gd name="connsiteX1255" fmla="*/ 3805783 w 4571171"/>
                  <a:gd name="connsiteY1255" fmla="*/ 970197 h 1588502"/>
                  <a:gd name="connsiteX1256" fmla="*/ 3796953 w 4571171"/>
                  <a:gd name="connsiteY1256" fmla="*/ 973288 h 1588502"/>
                  <a:gd name="connsiteX1257" fmla="*/ 3790543 w 4571171"/>
                  <a:gd name="connsiteY1257" fmla="*/ 974948 h 1588502"/>
                  <a:gd name="connsiteX1258" fmla="*/ 3779152 w 4571171"/>
                  <a:gd name="connsiteY1258" fmla="*/ 966400 h 1588502"/>
                  <a:gd name="connsiteX1259" fmla="*/ 3805731 w 4571171"/>
                  <a:gd name="connsiteY1259" fmla="*/ 931274 h 1588502"/>
                  <a:gd name="connsiteX1260" fmla="*/ 3817122 w 4571171"/>
                  <a:gd name="connsiteY1260" fmla="*/ 912289 h 1588502"/>
                  <a:gd name="connsiteX1261" fmla="*/ 3826623 w 4571171"/>
                  <a:gd name="connsiteY1261" fmla="*/ 887564 h 1588502"/>
                  <a:gd name="connsiteX1262" fmla="*/ 3845608 w 4571171"/>
                  <a:gd name="connsiteY1262" fmla="*/ 884703 h 1588502"/>
                  <a:gd name="connsiteX1263" fmla="*/ 3857970 w 4571171"/>
                  <a:gd name="connsiteY1263" fmla="*/ 889454 h 1588502"/>
                  <a:gd name="connsiteX1264" fmla="*/ 3872204 w 4571171"/>
                  <a:gd name="connsiteY1264" fmla="*/ 881860 h 1588502"/>
                  <a:gd name="connsiteX1265" fmla="*/ 3889282 w 4571171"/>
                  <a:gd name="connsiteY1265" fmla="*/ 872376 h 1588502"/>
                  <a:gd name="connsiteX1266" fmla="*/ 3900673 w 4571171"/>
                  <a:gd name="connsiteY1266" fmla="*/ 867626 h 1588502"/>
                  <a:gd name="connsiteX1267" fmla="*/ 3897829 w 4571171"/>
                  <a:gd name="connsiteY1267" fmla="*/ 887564 h 1588502"/>
                  <a:gd name="connsiteX1268" fmla="*/ 3917768 w 4571171"/>
                  <a:gd name="connsiteY1268" fmla="*/ 879970 h 1588502"/>
                  <a:gd name="connsiteX1269" fmla="*/ 3934845 w 4571171"/>
                  <a:gd name="connsiteY1269" fmla="*/ 868579 h 1588502"/>
                  <a:gd name="connsiteX1270" fmla="*/ 3957628 w 4571171"/>
                  <a:gd name="connsiteY1270" fmla="*/ 860032 h 1588502"/>
                  <a:gd name="connsiteX1271" fmla="*/ 3985160 w 4571171"/>
                  <a:gd name="connsiteY1271" fmla="*/ 861922 h 1588502"/>
                  <a:gd name="connsiteX1272" fmla="*/ 3999394 w 4571171"/>
                  <a:gd name="connsiteY1272" fmla="*/ 871423 h 1588502"/>
                  <a:gd name="connsiteX1273" fmla="*/ 4011756 w 4571171"/>
                  <a:gd name="connsiteY1273" fmla="*/ 888500 h 1588502"/>
                  <a:gd name="connsiteX1274" fmla="*/ 4025991 w 4571171"/>
                  <a:gd name="connsiteY1274" fmla="*/ 865718 h 1588502"/>
                  <a:gd name="connsiteX1275" fmla="*/ 4051633 w 4571171"/>
                  <a:gd name="connsiteY1275" fmla="*/ 856235 h 1588502"/>
                  <a:gd name="connsiteX1276" fmla="*/ 4067757 w 4571171"/>
                  <a:gd name="connsiteY1276" fmla="*/ 843873 h 1588502"/>
                  <a:gd name="connsiteX1277" fmla="*/ 4084852 w 4571171"/>
                  <a:gd name="connsiteY1277" fmla="*/ 828685 h 1588502"/>
                  <a:gd name="connsiteX1278" fmla="*/ 4100040 w 4571171"/>
                  <a:gd name="connsiteY1278" fmla="*/ 819201 h 1588502"/>
                  <a:gd name="connsiteX1279" fmla="*/ 4117117 w 4571171"/>
                  <a:gd name="connsiteY1279" fmla="*/ 812543 h 1588502"/>
                  <a:gd name="connsiteX1280" fmla="*/ 4135166 w 4571171"/>
                  <a:gd name="connsiteY1280" fmla="*/ 804949 h 1588502"/>
                  <a:gd name="connsiteX1281" fmla="*/ 4146558 w 4571171"/>
                  <a:gd name="connsiteY1281" fmla="*/ 800216 h 1588502"/>
                  <a:gd name="connsiteX1282" fmla="*/ 4169339 w 4571171"/>
                  <a:gd name="connsiteY1282" fmla="*/ 787854 h 1588502"/>
                  <a:gd name="connsiteX1283" fmla="*/ 4187370 w 4571171"/>
                  <a:gd name="connsiteY1283" fmla="*/ 781214 h 1588502"/>
                  <a:gd name="connsiteX1284" fmla="*/ 4201605 w 4571171"/>
                  <a:gd name="connsiteY1284" fmla="*/ 774556 h 1588502"/>
                  <a:gd name="connsiteX1285" fmla="*/ 4204448 w 4571171"/>
                  <a:gd name="connsiteY1285" fmla="*/ 762194 h 1588502"/>
                  <a:gd name="connsiteX1286" fmla="*/ 4213949 w 4571171"/>
                  <a:gd name="connsiteY1286" fmla="*/ 768834 h 1588502"/>
                  <a:gd name="connsiteX1287" fmla="*/ 4227230 w 4571171"/>
                  <a:gd name="connsiteY1287" fmla="*/ 776428 h 1588502"/>
                  <a:gd name="connsiteX1288" fmla="*/ 4247168 w 4571171"/>
                  <a:gd name="connsiteY1288" fmla="*/ 781178 h 1588502"/>
                  <a:gd name="connsiteX1289" fmla="*/ 4266153 w 4571171"/>
                  <a:gd name="connsiteY1289" fmla="*/ 778318 h 1588502"/>
                  <a:gd name="connsiteX1290" fmla="*/ 4277544 w 4571171"/>
                  <a:gd name="connsiteY1290" fmla="*/ 765955 h 1588502"/>
                  <a:gd name="connsiteX1291" fmla="*/ 4268996 w 4571171"/>
                  <a:gd name="connsiteY1291" fmla="*/ 754564 h 1588502"/>
                  <a:gd name="connsiteX1292" fmla="*/ 4263310 w 4571171"/>
                  <a:gd name="connsiteY1292" fmla="*/ 745063 h 1588502"/>
                  <a:gd name="connsiteX1293" fmla="*/ 4253809 w 4571171"/>
                  <a:gd name="connsiteY1293" fmla="*/ 732701 h 1588502"/>
                  <a:gd name="connsiteX1294" fmla="*/ 4251919 w 4571171"/>
                  <a:gd name="connsiteY1294" fmla="*/ 715623 h 1588502"/>
                  <a:gd name="connsiteX1295" fmla="*/ 4245279 w 4571171"/>
                  <a:gd name="connsiteY1295" fmla="*/ 701389 h 1588502"/>
                  <a:gd name="connsiteX1296" fmla="*/ 4232917 w 4571171"/>
                  <a:gd name="connsiteY1296" fmla="*/ 699482 h 1588502"/>
                  <a:gd name="connsiteX1297" fmla="*/ 4220554 w 4571171"/>
                  <a:gd name="connsiteY1297" fmla="*/ 696639 h 1588502"/>
                  <a:gd name="connsiteX1298" fmla="*/ 4212960 w 4571171"/>
                  <a:gd name="connsiteY1298" fmla="*/ 685248 h 1588502"/>
                  <a:gd name="connsiteX1299" fmla="*/ 4207273 w 4571171"/>
                  <a:gd name="connsiteY1299" fmla="*/ 676700 h 1588502"/>
                  <a:gd name="connsiteX1300" fmla="*/ 4193021 w 4571171"/>
                  <a:gd name="connsiteY1300" fmla="*/ 684294 h 1588502"/>
                  <a:gd name="connsiteX1301" fmla="*/ 4183538 w 4571171"/>
                  <a:gd name="connsiteY1301" fmla="*/ 676700 h 1588502"/>
                  <a:gd name="connsiteX1302" fmla="*/ 4194929 w 4571171"/>
                  <a:gd name="connsiteY1302" fmla="*/ 671949 h 1588502"/>
                  <a:gd name="connsiteX1303" fmla="*/ 4208209 w 4571171"/>
                  <a:gd name="connsiteY1303" fmla="*/ 668152 h 1588502"/>
                  <a:gd name="connsiteX1304" fmla="*/ 4218664 w 4571171"/>
                  <a:gd name="connsiteY1304" fmla="*/ 671013 h 1588502"/>
                  <a:gd name="connsiteX1305" fmla="*/ 4241446 w 4571171"/>
                  <a:gd name="connsiteY1305" fmla="*/ 681451 h 1588502"/>
                  <a:gd name="connsiteX1306" fmla="*/ 4267071 w 4571171"/>
                  <a:gd name="connsiteY1306" fmla="*/ 674810 h 1588502"/>
                  <a:gd name="connsiteX1307" fmla="*/ 4290807 w 4571171"/>
                  <a:gd name="connsiteY1307" fmla="*/ 662448 h 1588502"/>
                  <a:gd name="connsiteX1308" fmla="*/ 4297447 w 4571171"/>
                  <a:gd name="connsiteY1308" fmla="*/ 650086 h 1588502"/>
                  <a:gd name="connsiteX1309" fmla="*/ 4302198 w 4571171"/>
                  <a:gd name="connsiteY1309" fmla="*/ 636805 h 1588502"/>
                  <a:gd name="connsiteX1310" fmla="*/ 4291743 w 4571171"/>
                  <a:gd name="connsiteY1310" fmla="*/ 619710 h 1588502"/>
                  <a:gd name="connsiteX1311" fmla="*/ 4304105 w 4571171"/>
                  <a:gd name="connsiteY1311" fmla="*/ 609273 h 1588502"/>
                  <a:gd name="connsiteX1312" fmla="*/ 4315496 w 4571171"/>
                  <a:gd name="connsiteY1312" fmla="*/ 605476 h 1588502"/>
                  <a:gd name="connsiteX1313" fmla="*/ 4321200 w 4571171"/>
                  <a:gd name="connsiteY1313" fmla="*/ 617838 h 1588502"/>
                  <a:gd name="connsiteX1314" fmla="*/ 4324997 w 4571171"/>
                  <a:gd name="connsiteY1314" fmla="*/ 637759 h 1588502"/>
                  <a:gd name="connsiteX1315" fmla="*/ 4342075 w 4571171"/>
                  <a:gd name="connsiteY1315" fmla="*/ 643463 h 1588502"/>
                  <a:gd name="connsiteX1316" fmla="*/ 4369607 w 4571171"/>
                  <a:gd name="connsiteY1316" fmla="*/ 640620 h 1588502"/>
                  <a:gd name="connsiteX1317" fmla="*/ 4396098 w 4571171"/>
                  <a:gd name="connsiteY1317" fmla="*/ 642510 h 1588502"/>
                  <a:gd name="connsiteX1318" fmla="*/ 4410332 w 4571171"/>
                  <a:gd name="connsiteY1318" fmla="*/ 669000 h 1588502"/>
                  <a:gd name="connsiteX1319" fmla="*/ 4437864 w 4571171"/>
                  <a:gd name="connsiteY1319" fmla="*/ 679437 h 1588502"/>
                  <a:gd name="connsiteX1320" fmla="*/ 4453052 w 4571171"/>
                  <a:gd name="connsiteY1320" fmla="*/ 688939 h 1588502"/>
                  <a:gd name="connsiteX1321" fmla="*/ 4468240 w 4571171"/>
                  <a:gd name="connsiteY1321" fmla="*/ 690828 h 1588502"/>
                  <a:gd name="connsiteX1322" fmla="*/ 4485318 w 4571171"/>
                  <a:gd name="connsiteY1322" fmla="*/ 695579 h 1588502"/>
                  <a:gd name="connsiteX1323" fmla="*/ 4501460 w 4571171"/>
                  <a:gd name="connsiteY1323" fmla="*/ 688939 h 1588502"/>
                  <a:gd name="connsiteX1324" fmla="*/ 4490068 w 4571171"/>
                  <a:gd name="connsiteY1324" fmla="*/ 684188 h 1588502"/>
                  <a:gd name="connsiteX1325" fmla="*/ 4493865 w 4571171"/>
                  <a:gd name="connsiteY1325" fmla="*/ 670907 h 1588502"/>
                  <a:gd name="connsiteX1326" fmla="*/ 4506227 w 4571171"/>
                  <a:gd name="connsiteY1326" fmla="*/ 661406 h 1588502"/>
                  <a:gd name="connsiteX1327" fmla="*/ 4503384 w 4571171"/>
                  <a:gd name="connsiteY1327" fmla="*/ 643375 h 1588502"/>
                  <a:gd name="connsiteX1328" fmla="*/ 4529592 w 4571171"/>
                  <a:gd name="connsiteY1328" fmla="*/ 642845 h 1588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</a:cxnLst>
                <a:rect l="l" t="t" r="r" b="b"/>
                <a:pathLst>
                  <a:path w="4571171" h="1588502">
                    <a:moveTo>
                      <a:pt x="4529592" y="642845"/>
                    </a:moveTo>
                    <a:cubicBezTo>
                      <a:pt x="4542872" y="642845"/>
                      <a:pt x="4522934" y="634298"/>
                      <a:pt x="4531482" y="634298"/>
                    </a:cubicBezTo>
                    <a:cubicBezTo>
                      <a:pt x="4540029" y="634298"/>
                      <a:pt x="4550467" y="634298"/>
                      <a:pt x="4551421" y="629565"/>
                    </a:cubicBezTo>
                    <a:cubicBezTo>
                      <a:pt x="4552373" y="624832"/>
                      <a:pt x="4558060" y="622907"/>
                      <a:pt x="4567562" y="618174"/>
                    </a:cubicBezTo>
                    <a:cubicBezTo>
                      <a:pt x="4577063" y="613441"/>
                      <a:pt x="4565654" y="609626"/>
                      <a:pt x="4558060" y="606783"/>
                    </a:cubicBezTo>
                    <a:cubicBezTo>
                      <a:pt x="4550467" y="603940"/>
                      <a:pt x="4549513" y="596328"/>
                      <a:pt x="4540029" y="593485"/>
                    </a:cubicBezTo>
                    <a:cubicBezTo>
                      <a:pt x="4530546" y="590641"/>
                      <a:pt x="4526732" y="584001"/>
                      <a:pt x="4520091" y="576407"/>
                    </a:cubicBezTo>
                    <a:cubicBezTo>
                      <a:pt x="4513451" y="568813"/>
                      <a:pt x="4496355" y="568813"/>
                      <a:pt x="4488762" y="574500"/>
                    </a:cubicBezTo>
                    <a:cubicBezTo>
                      <a:pt x="4481167" y="580186"/>
                      <a:pt x="4472637" y="572610"/>
                      <a:pt x="4471684" y="567860"/>
                    </a:cubicBezTo>
                    <a:cubicBezTo>
                      <a:pt x="4470730" y="563109"/>
                      <a:pt x="4461247" y="565952"/>
                      <a:pt x="4448902" y="566906"/>
                    </a:cubicBezTo>
                    <a:cubicBezTo>
                      <a:pt x="4436558" y="567860"/>
                      <a:pt x="4446059" y="577343"/>
                      <a:pt x="4451745" y="583047"/>
                    </a:cubicBezTo>
                    <a:cubicBezTo>
                      <a:pt x="4457432" y="588752"/>
                      <a:pt x="4452699" y="592531"/>
                      <a:pt x="4451745" y="596328"/>
                    </a:cubicBezTo>
                    <a:cubicBezTo>
                      <a:pt x="4450792" y="600125"/>
                      <a:pt x="4442262" y="602032"/>
                      <a:pt x="4435604" y="595392"/>
                    </a:cubicBezTo>
                    <a:cubicBezTo>
                      <a:pt x="4428946" y="588752"/>
                      <a:pt x="4434668" y="581140"/>
                      <a:pt x="4430871" y="574500"/>
                    </a:cubicBezTo>
                    <a:cubicBezTo>
                      <a:pt x="4427074" y="567860"/>
                      <a:pt x="4430871" y="570703"/>
                      <a:pt x="4434668" y="562138"/>
                    </a:cubicBezTo>
                    <a:cubicBezTo>
                      <a:pt x="4438464" y="553572"/>
                      <a:pt x="4424213" y="555497"/>
                      <a:pt x="4422305" y="548857"/>
                    </a:cubicBezTo>
                    <a:cubicBezTo>
                      <a:pt x="4420398" y="542217"/>
                      <a:pt x="4396681" y="528919"/>
                      <a:pt x="4387180" y="524133"/>
                    </a:cubicBezTo>
                    <a:cubicBezTo>
                      <a:pt x="4377678" y="519347"/>
                      <a:pt x="4379585" y="516539"/>
                      <a:pt x="4352053" y="508009"/>
                    </a:cubicBezTo>
                    <a:cubicBezTo>
                      <a:pt x="4324521" y="499479"/>
                      <a:pt x="4333068" y="506101"/>
                      <a:pt x="4322631" y="489960"/>
                    </a:cubicBezTo>
                    <a:cubicBezTo>
                      <a:pt x="4312193" y="473818"/>
                      <a:pt x="4302692" y="486163"/>
                      <a:pt x="4300803" y="480476"/>
                    </a:cubicBezTo>
                    <a:cubicBezTo>
                      <a:pt x="4298913" y="474790"/>
                      <a:pt x="4284661" y="479523"/>
                      <a:pt x="4277067" y="470039"/>
                    </a:cubicBezTo>
                    <a:cubicBezTo>
                      <a:pt x="4269473" y="460555"/>
                      <a:pt x="4258083" y="465288"/>
                      <a:pt x="4252343" y="456741"/>
                    </a:cubicBezTo>
                    <a:cubicBezTo>
                      <a:pt x="4246603" y="448193"/>
                      <a:pt x="4222903" y="449147"/>
                      <a:pt x="4204872" y="445350"/>
                    </a:cubicBezTo>
                    <a:cubicBezTo>
                      <a:pt x="4186840" y="441553"/>
                      <a:pt x="4187794" y="441553"/>
                      <a:pt x="4181136" y="432069"/>
                    </a:cubicBezTo>
                    <a:cubicBezTo>
                      <a:pt x="4174478" y="422586"/>
                      <a:pt x="4129921" y="431116"/>
                      <a:pt x="4119449" y="429208"/>
                    </a:cubicBezTo>
                    <a:cubicBezTo>
                      <a:pt x="4108976" y="427301"/>
                      <a:pt x="4103307" y="428272"/>
                      <a:pt x="4098557" y="432069"/>
                    </a:cubicBezTo>
                    <a:cubicBezTo>
                      <a:pt x="4093806" y="435866"/>
                      <a:pt x="4080526" y="423522"/>
                      <a:pt x="4062494" y="424475"/>
                    </a:cubicBezTo>
                    <a:cubicBezTo>
                      <a:pt x="4044463" y="425429"/>
                      <a:pt x="4044445" y="425411"/>
                      <a:pt x="4033055" y="417817"/>
                    </a:cubicBezTo>
                    <a:cubicBezTo>
                      <a:pt x="4021664" y="410223"/>
                      <a:pt x="4019774" y="418771"/>
                      <a:pt x="4019774" y="424475"/>
                    </a:cubicBezTo>
                    <a:cubicBezTo>
                      <a:pt x="4019774" y="430180"/>
                      <a:pt x="4019774" y="433005"/>
                      <a:pt x="4014070" y="436838"/>
                    </a:cubicBezTo>
                    <a:cubicBezTo>
                      <a:pt x="4008366" y="440670"/>
                      <a:pt x="4013133" y="445385"/>
                      <a:pt x="4018820" y="446339"/>
                    </a:cubicBezTo>
                    <a:cubicBezTo>
                      <a:pt x="4024507" y="447292"/>
                      <a:pt x="4028321" y="456776"/>
                      <a:pt x="4033055" y="465324"/>
                    </a:cubicBezTo>
                    <a:cubicBezTo>
                      <a:pt x="4037787" y="473871"/>
                      <a:pt x="4036852" y="476715"/>
                      <a:pt x="4027368" y="476715"/>
                    </a:cubicBezTo>
                    <a:cubicBezTo>
                      <a:pt x="4017884" y="476715"/>
                      <a:pt x="4017867" y="487152"/>
                      <a:pt x="4006475" y="486198"/>
                    </a:cubicBezTo>
                    <a:cubicBezTo>
                      <a:pt x="3995085" y="485244"/>
                      <a:pt x="3988444" y="479558"/>
                      <a:pt x="3984648" y="472918"/>
                    </a:cubicBezTo>
                    <a:cubicBezTo>
                      <a:pt x="3980851" y="466277"/>
                      <a:pt x="3969460" y="463416"/>
                      <a:pt x="3960912" y="463416"/>
                    </a:cubicBezTo>
                    <a:cubicBezTo>
                      <a:pt x="3952364" y="463416"/>
                      <a:pt x="3953318" y="454886"/>
                      <a:pt x="3950475" y="447292"/>
                    </a:cubicBezTo>
                    <a:cubicBezTo>
                      <a:pt x="3947632" y="439699"/>
                      <a:pt x="3960912" y="438745"/>
                      <a:pt x="3970413" y="444431"/>
                    </a:cubicBezTo>
                    <a:cubicBezTo>
                      <a:pt x="3979914" y="450118"/>
                      <a:pt x="3982775" y="447292"/>
                      <a:pt x="3984648" y="438745"/>
                    </a:cubicBezTo>
                    <a:cubicBezTo>
                      <a:pt x="3986520" y="430197"/>
                      <a:pt x="3974210" y="427354"/>
                      <a:pt x="3960912" y="424511"/>
                    </a:cubicBezTo>
                    <a:cubicBezTo>
                      <a:pt x="3947613" y="421667"/>
                      <a:pt x="3943835" y="430197"/>
                      <a:pt x="3938131" y="436873"/>
                    </a:cubicBezTo>
                    <a:cubicBezTo>
                      <a:pt x="3932426" y="443548"/>
                      <a:pt x="3935287" y="449235"/>
                      <a:pt x="3920099" y="449235"/>
                    </a:cubicBezTo>
                    <a:cubicBezTo>
                      <a:pt x="3904911" y="449235"/>
                      <a:pt x="3896363" y="449235"/>
                      <a:pt x="3891631" y="446392"/>
                    </a:cubicBezTo>
                    <a:cubicBezTo>
                      <a:pt x="3886898" y="443548"/>
                      <a:pt x="3877378" y="444485"/>
                      <a:pt x="3865051" y="446392"/>
                    </a:cubicBezTo>
                    <a:cubicBezTo>
                      <a:pt x="3852725" y="448299"/>
                      <a:pt x="3848911" y="446392"/>
                      <a:pt x="3843206" y="441641"/>
                    </a:cubicBezTo>
                    <a:cubicBezTo>
                      <a:pt x="3837502" y="436891"/>
                      <a:pt x="3824221" y="437844"/>
                      <a:pt x="3815691" y="438798"/>
                    </a:cubicBezTo>
                    <a:cubicBezTo>
                      <a:pt x="3807161" y="439752"/>
                      <a:pt x="3792910" y="439752"/>
                      <a:pt x="3785315" y="439752"/>
                    </a:cubicBezTo>
                    <a:cubicBezTo>
                      <a:pt x="3777722" y="439752"/>
                      <a:pt x="3767267" y="442595"/>
                      <a:pt x="3765377" y="447345"/>
                    </a:cubicBezTo>
                    <a:cubicBezTo>
                      <a:pt x="3763487" y="452096"/>
                      <a:pt x="3753986" y="451142"/>
                      <a:pt x="3751142" y="445438"/>
                    </a:cubicBezTo>
                    <a:cubicBezTo>
                      <a:pt x="3748299" y="439734"/>
                      <a:pt x="3729297" y="439752"/>
                      <a:pt x="3718860" y="435001"/>
                    </a:cubicBezTo>
                    <a:cubicBezTo>
                      <a:pt x="3708422" y="430250"/>
                      <a:pt x="3719813" y="421703"/>
                      <a:pt x="3724564" y="414109"/>
                    </a:cubicBezTo>
                    <a:cubicBezTo>
                      <a:pt x="3729315" y="406515"/>
                      <a:pt x="3705579" y="381843"/>
                      <a:pt x="3682798" y="373296"/>
                    </a:cubicBezTo>
                    <a:cubicBezTo>
                      <a:pt x="3660016" y="364748"/>
                      <a:pt x="3622982" y="368545"/>
                      <a:pt x="3607794" y="368545"/>
                    </a:cubicBezTo>
                    <a:cubicBezTo>
                      <a:pt x="3592606" y="368545"/>
                      <a:pt x="3571732" y="373296"/>
                      <a:pt x="3556579" y="377093"/>
                    </a:cubicBezTo>
                    <a:cubicBezTo>
                      <a:pt x="3541426" y="380890"/>
                      <a:pt x="3530954" y="384687"/>
                      <a:pt x="3518609" y="384687"/>
                    </a:cubicBezTo>
                    <a:cubicBezTo>
                      <a:pt x="3506265" y="384687"/>
                      <a:pt x="3494874" y="380890"/>
                      <a:pt x="3498671" y="373296"/>
                    </a:cubicBezTo>
                    <a:cubicBezTo>
                      <a:pt x="3502467" y="365702"/>
                      <a:pt x="3492031" y="366655"/>
                      <a:pt x="3485390" y="358108"/>
                    </a:cubicBezTo>
                    <a:cubicBezTo>
                      <a:pt x="3478750" y="349560"/>
                      <a:pt x="3470203" y="353357"/>
                      <a:pt x="3466405" y="357154"/>
                    </a:cubicBezTo>
                    <a:cubicBezTo>
                      <a:pt x="3462608" y="360951"/>
                      <a:pt x="3458812" y="363812"/>
                      <a:pt x="3452154" y="356218"/>
                    </a:cubicBezTo>
                    <a:cubicBezTo>
                      <a:pt x="3445496" y="348624"/>
                      <a:pt x="3451218" y="345763"/>
                      <a:pt x="3438873" y="344827"/>
                    </a:cubicBezTo>
                    <a:cubicBezTo>
                      <a:pt x="3426528" y="343891"/>
                      <a:pt x="3433169" y="341030"/>
                      <a:pt x="3426511" y="341030"/>
                    </a:cubicBezTo>
                    <a:cubicBezTo>
                      <a:pt x="3419853" y="341030"/>
                      <a:pt x="3414149" y="335326"/>
                      <a:pt x="3417963" y="333436"/>
                    </a:cubicBezTo>
                    <a:cubicBezTo>
                      <a:pt x="3421777" y="331547"/>
                      <a:pt x="3427464" y="333436"/>
                      <a:pt x="3438856" y="331529"/>
                    </a:cubicBezTo>
                    <a:cubicBezTo>
                      <a:pt x="3450246" y="329622"/>
                      <a:pt x="3431261" y="313498"/>
                      <a:pt x="3420824" y="309701"/>
                    </a:cubicBezTo>
                    <a:cubicBezTo>
                      <a:pt x="3410387" y="305904"/>
                      <a:pt x="3375260" y="303997"/>
                      <a:pt x="3361963" y="303997"/>
                    </a:cubicBezTo>
                    <a:lnTo>
                      <a:pt x="3335472" y="303997"/>
                    </a:lnTo>
                    <a:cubicBezTo>
                      <a:pt x="3326924" y="303997"/>
                      <a:pt x="3328831" y="313498"/>
                      <a:pt x="3332628" y="317295"/>
                    </a:cubicBezTo>
                    <a:cubicBezTo>
                      <a:pt x="3336426" y="321092"/>
                      <a:pt x="3328831" y="321092"/>
                      <a:pt x="3328831" y="329657"/>
                    </a:cubicBezTo>
                    <a:cubicBezTo>
                      <a:pt x="3328831" y="338222"/>
                      <a:pt x="3321238" y="331547"/>
                      <a:pt x="3318394" y="336297"/>
                    </a:cubicBezTo>
                    <a:cubicBezTo>
                      <a:pt x="3315551" y="341048"/>
                      <a:pt x="3307939" y="342938"/>
                      <a:pt x="3301299" y="338187"/>
                    </a:cubicBezTo>
                    <a:cubicBezTo>
                      <a:pt x="3294659" y="333436"/>
                      <a:pt x="3302253" y="328703"/>
                      <a:pt x="3311736" y="326796"/>
                    </a:cubicBezTo>
                    <a:cubicBezTo>
                      <a:pt x="3321220" y="324889"/>
                      <a:pt x="3322192" y="318266"/>
                      <a:pt x="3322192" y="314434"/>
                    </a:cubicBezTo>
                    <a:cubicBezTo>
                      <a:pt x="3322192" y="310602"/>
                      <a:pt x="3324081" y="305886"/>
                      <a:pt x="3314597" y="304933"/>
                    </a:cubicBezTo>
                    <a:cubicBezTo>
                      <a:pt x="3305113" y="303979"/>
                      <a:pt x="3307004" y="308730"/>
                      <a:pt x="3297502" y="308730"/>
                    </a:cubicBezTo>
                    <a:cubicBezTo>
                      <a:pt x="3288001" y="308730"/>
                      <a:pt x="3295612" y="303043"/>
                      <a:pt x="3302253" y="297339"/>
                    </a:cubicBezTo>
                    <a:cubicBezTo>
                      <a:pt x="3308893" y="291634"/>
                      <a:pt x="3304142" y="289745"/>
                      <a:pt x="3294659" y="289745"/>
                    </a:cubicBezTo>
                    <a:cubicBezTo>
                      <a:pt x="3285176" y="289745"/>
                      <a:pt x="3260487" y="284058"/>
                      <a:pt x="3234861" y="284058"/>
                    </a:cubicBezTo>
                    <a:cubicBezTo>
                      <a:pt x="3209236" y="284058"/>
                      <a:pt x="3231064" y="278354"/>
                      <a:pt x="3212079" y="282151"/>
                    </a:cubicBezTo>
                    <a:cubicBezTo>
                      <a:pt x="3193094" y="285948"/>
                      <a:pt x="3194984" y="276464"/>
                      <a:pt x="3183593" y="273603"/>
                    </a:cubicBezTo>
                    <a:cubicBezTo>
                      <a:pt x="3172202" y="270742"/>
                      <a:pt x="3184547" y="282151"/>
                      <a:pt x="3184547" y="288791"/>
                    </a:cubicBezTo>
                    <a:cubicBezTo>
                      <a:pt x="3184547" y="295431"/>
                      <a:pt x="3178842" y="295449"/>
                      <a:pt x="3169359" y="295449"/>
                    </a:cubicBezTo>
                    <a:cubicBezTo>
                      <a:pt x="3159875" y="295449"/>
                      <a:pt x="3155125" y="294495"/>
                      <a:pt x="3143734" y="295449"/>
                    </a:cubicBezTo>
                    <a:cubicBezTo>
                      <a:pt x="3132343" y="296403"/>
                      <a:pt x="3133279" y="307811"/>
                      <a:pt x="3135186" y="312527"/>
                    </a:cubicBezTo>
                    <a:cubicBezTo>
                      <a:pt x="3137094" y="317242"/>
                      <a:pt x="3146577" y="312527"/>
                      <a:pt x="3155125" y="310637"/>
                    </a:cubicBezTo>
                    <a:cubicBezTo>
                      <a:pt x="3163672" y="308747"/>
                      <a:pt x="3158922" y="320121"/>
                      <a:pt x="3153217" y="322028"/>
                    </a:cubicBezTo>
                    <a:cubicBezTo>
                      <a:pt x="3147513" y="323935"/>
                      <a:pt x="3150374" y="333419"/>
                      <a:pt x="3157968" y="341949"/>
                    </a:cubicBezTo>
                    <a:cubicBezTo>
                      <a:pt x="3165562" y="350479"/>
                      <a:pt x="3158922" y="352404"/>
                      <a:pt x="3150374" y="352404"/>
                    </a:cubicBezTo>
                    <a:cubicBezTo>
                      <a:pt x="3141826" y="352404"/>
                      <a:pt x="3136140" y="352404"/>
                      <a:pt x="3134232" y="347653"/>
                    </a:cubicBezTo>
                    <a:cubicBezTo>
                      <a:pt x="3132325" y="342902"/>
                      <a:pt x="3127593" y="344810"/>
                      <a:pt x="3119998" y="341949"/>
                    </a:cubicBezTo>
                    <a:cubicBezTo>
                      <a:pt x="3112405" y="339088"/>
                      <a:pt x="3106700" y="346699"/>
                      <a:pt x="3096263" y="344810"/>
                    </a:cubicBezTo>
                    <a:cubicBezTo>
                      <a:pt x="3085825" y="342920"/>
                      <a:pt x="3084872" y="345746"/>
                      <a:pt x="3087715" y="350496"/>
                    </a:cubicBezTo>
                    <a:cubicBezTo>
                      <a:pt x="3090559" y="355247"/>
                      <a:pt x="3097217" y="353340"/>
                      <a:pt x="3105764" y="357137"/>
                    </a:cubicBezTo>
                    <a:cubicBezTo>
                      <a:pt x="3114312" y="360933"/>
                      <a:pt x="3104810" y="365684"/>
                      <a:pt x="3096263" y="363794"/>
                    </a:cubicBezTo>
                    <a:cubicBezTo>
                      <a:pt x="3087715" y="361905"/>
                      <a:pt x="3083901" y="362841"/>
                      <a:pt x="3079185" y="354293"/>
                    </a:cubicBezTo>
                    <a:cubicBezTo>
                      <a:pt x="3074470" y="345746"/>
                      <a:pt x="3063997" y="352404"/>
                      <a:pt x="3056404" y="343856"/>
                    </a:cubicBezTo>
                    <a:cubicBezTo>
                      <a:pt x="3048809" y="335308"/>
                      <a:pt x="3040262" y="346699"/>
                      <a:pt x="3028871" y="346699"/>
                    </a:cubicBezTo>
                    <a:cubicBezTo>
                      <a:pt x="3017480" y="346699"/>
                      <a:pt x="3019370" y="351450"/>
                      <a:pt x="3010840" y="357137"/>
                    </a:cubicBezTo>
                    <a:cubicBezTo>
                      <a:pt x="3002310" y="362823"/>
                      <a:pt x="2989947" y="358090"/>
                      <a:pt x="2979511" y="352404"/>
                    </a:cubicBezTo>
                    <a:cubicBezTo>
                      <a:pt x="2969073" y="346717"/>
                      <a:pt x="2968119" y="348607"/>
                      <a:pt x="2965276" y="336262"/>
                    </a:cubicBezTo>
                    <a:cubicBezTo>
                      <a:pt x="2962433" y="323917"/>
                      <a:pt x="2954822" y="329622"/>
                      <a:pt x="2949135" y="332465"/>
                    </a:cubicBezTo>
                    <a:cubicBezTo>
                      <a:pt x="2943448" y="335308"/>
                      <a:pt x="2942495" y="345746"/>
                      <a:pt x="2937744" y="355247"/>
                    </a:cubicBezTo>
                    <a:cubicBezTo>
                      <a:pt x="2933691" y="363234"/>
                      <a:pt x="2930204" y="371496"/>
                      <a:pt x="2927307" y="379971"/>
                    </a:cubicBezTo>
                    <a:cubicBezTo>
                      <a:pt x="2923510" y="390426"/>
                      <a:pt x="2912119" y="391362"/>
                      <a:pt x="2906414" y="382832"/>
                    </a:cubicBezTo>
                    <a:cubicBezTo>
                      <a:pt x="2900710" y="374302"/>
                      <a:pt x="2893134" y="379971"/>
                      <a:pt x="2883633" y="373331"/>
                    </a:cubicBezTo>
                    <a:cubicBezTo>
                      <a:pt x="2874132" y="366691"/>
                      <a:pt x="2850414" y="341066"/>
                      <a:pt x="2846546" y="333472"/>
                    </a:cubicBezTo>
                    <a:cubicBezTo>
                      <a:pt x="2842679" y="325878"/>
                      <a:pt x="2827561" y="323970"/>
                      <a:pt x="2827561" y="313533"/>
                    </a:cubicBezTo>
                    <a:cubicBezTo>
                      <a:pt x="2827561" y="303096"/>
                      <a:pt x="2849389" y="321127"/>
                      <a:pt x="2857936" y="317330"/>
                    </a:cubicBezTo>
                    <a:cubicBezTo>
                      <a:pt x="2866485" y="313533"/>
                      <a:pt x="2866485" y="299299"/>
                      <a:pt x="2855093" y="298345"/>
                    </a:cubicBezTo>
                    <a:cubicBezTo>
                      <a:pt x="2843703" y="297392"/>
                      <a:pt x="2841796" y="292641"/>
                      <a:pt x="2845592" y="289798"/>
                    </a:cubicBezTo>
                    <a:cubicBezTo>
                      <a:pt x="2849389" y="286954"/>
                      <a:pt x="2862688" y="283157"/>
                      <a:pt x="2850343" y="278407"/>
                    </a:cubicBezTo>
                    <a:cubicBezTo>
                      <a:pt x="2837998" y="273656"/>
                      <a:pt x="2852232" y="267970"/>
                      <a:pt x="2850343" y="261329"/>
                    </a:cubicBezTo>
                    <a:cubicBezTo>
                      <a:pt x="2848453" y="254689"/>
                      <a:pt x="2837981" y="257532"/>
                      <a:pt x="2827561" y="246141"/>
                    </a:cubicBezTo>
                    <a:cubicBezTo>
                      <a:pt x="2817142" y="234751"/>
                      <a:pt x="2794342" y="239483"/>
                      <a:pt x="2780090" y="245188"/>
                    </a:cubicBezTo>
                    <a:cubicBezTo>
                      <a:pt x="2765838" y="250892"/>
                      <a:pt x="2749714" y="244234"/>
                      <a:pt x="2731683" y="231890"/>
                    </a:cubicBezTo>
                    <a:cubicBezTo>
                      <a:pt x="2713652" y="219545"/>
                      <a:pt x="2712698" y="229046"/>
                      <a:pt x="2701307" y="231890"/>
                    </a:cubicBezTo>
                    <a:cubicBezTo>
                      <a:pt x="2689917" y="234733"/>
                      <a:pt x="2691824" y="246141"/>
                      <a:pt x="2699418" y="253735"/>
                    </a:cubicBezTo>
                    <a:cubicBezTo>
                      <a:pt x="2707011" y="261329"/>
                      <a:pt x="2696557" y="260376"/>
                      <a:pt x="2690870" y="268923"/>
                    </a:cubicBezTo>
                    <a:cubicBezTo>
                      <a:pt x="2685183" y="277471"/>
                      <a:pt x="2685166" y="272720"/>
                      <a:pt x="2671886" y="271767"/>
                    </a:cubicBezTo>
                    <a:cubicBezTo>
                      <a:pt x="2658605" y="270813"/>
                      <a:pt x="2655744" y="275564"/>
                      <a:pt x="2633033" y="275564"/>
                    </a:cubicBezTo>
                    <a:cubicBezTo>
                      <a:pt x="2610321" y="275564"/>
                      <a:pt x="2607407" y="268923"/>
                      <a:pt x="2604564" y="265126"/>
                    </a:cubicBezTo>
                    <a:cubicBezTo>
                      <a:pt x="2601721" y="261329"/>
                      <a:pt x="2592202" y="262265"/>
                      <a:pt x="2583672" y="266062"/>
                    </a:cubicBezTo>
                    <a:cubicBezTo>
                      <a:pt x="2575142" y="269859"/>
                      <a:pt x="2568484" y="267970"/>
                      <a:pt x="2556140" y="257532"/>
                    </a:cubicBezTo>
                    <a:cubicBezTo>
                      <a:pt x="2543795" y="247095"/>
                      <a:pt x="2563733" y="246141"/>
                      <a:pt x="2562798" y="241391"/>
                    </a:cubicBezTo>
                    <a:cubicBezTo>
                      <a:pt x="2561861" y="236640"/>
                      <a:pt x="2538073" y="238547"/>
                      <a:pt x="2519124" y="237594"/>
                    </a:cubicBezTo>
                    <a:cubicBezTo>
                      <a:pt x="2500174" y="236640"/>
                      <a:pt x="2499185" y="232843"/>
                      <a:pt x="2486858" y="231890"/>
                    </a:cubicBezTo>
                    <a:cubicBezTo>
                      <a:pt x="2474532" y="230936"/>
                      <a:pt x="2464076" y="228093"/>
                      <a:pt x="2457418" y="235687"/>
                    </a:cubicBezTo>
                    <a:cubicBezTo>
                      <a:pt x="2450761" y="243280"/>
                      <a:pt x="2436544" y="238547"/>
                      <a:pt x="2425153" y="238547"/>
                    </a:cubicBezTo>
                    <a:cubicBezTo>
                      <a:pt x="2413762" y="238547"/>
                      <a:pt x="2417559" y="243280"/>
                      <a:pt x="2424200" y="250910"/>
                    </a:cubicBezTo>
                    <a:cubicBezTo>
                      <a:pt x="2430840" y="258539"/>
                      <a:pt x="2420402" y="258504"/>
                      <a:pt x="2411837" y="250910"/>
                    </a:cubicBezTo>
                    <a:cubicBezTo>
                      <a:pt x="2403272" y="243316"/>
                      <a:pt x="2411837" y="241426"/>
                      <a:pt x="2408040" y="226185"/>
                    </a:cubicBezTo>
                    <a:cubicBezTo>
                      <a:pt x="2404243" y="210944"/>
                      <a:pt x="2396649" y="225232"/>
                      <a:pt x="2393806" y="230936"/>
                    </a:cubicBezTo>
                    <a:cubicBezTo>
                      <a:pt x="2390962" y="236640"/>
                      <a:pt x="2381444" y="230936"/>
                      <a:pt x="2366273" y="228075"/>
                    </a:cubicBezTo>
                    <a:cubicBezTo>
                      <a:pt x="2351103" y="225214"/>
                      <a:pt x="2359633" y="225232"/>
                      <a:pt x="2356790" y="219545"/>
                    </a:cubicBezTo>
                    <a:cubicBezTo>
                      <a:pt x="2353946" y="213858"/>
                      <a:pt x="2356790" y="219545"/>
                      <a:pt x="2340649" y="218591"/>
                    </a:cubicBezTo>
                    <a:cubicBezTo>
                      <a:pt x="2324507" y="217638"/>
                      <a:pt x="2334008" y="218591"/>
                      <a:pt x="2319774" y="215748"/>
                    </a:cubicBezTo>
                    <a:cubicBezTo>
                      <a:pt x="2305539" y="212905"/>
                      <a:pt x="2304586" y="225232"/>
                      <a:pt x="2305522" y="232826"/>
                    </a:cubicBezTo>
                    <a:cubicBezTo>
                      <a:pt x="2306458" y="240419"/>
                      <a:pt x="2318820" y="231872"/>
                      <a:pt x="2326414" y="231872"/>
                    </a:cubicBezTo>
                    <a:cubicBezTo>
                      <a:pt x="2334008" y="231872"/>
                      <a:pt x="2323571" y="237576"/>
                      <a:pt x="2316913" y="241373"/>
                    </a:cubicBezTo>
                    <a:cubicBezTo>
                      <a:pt x="2310255" y="245170"/>
                      <a:pt x="2308383" y="244216"/>
                      <a:pt x="2300789" y="242327"/>
                    </a:cubicBezTo>
                    <a:cubicBezTo>
                      <a:pt x="2293195" y="240437"/>
                      <a:pt x="2288426" y="252764"/>
                      <a:pt x="2281804" y="252764"/>
                    </a:cubicBezTo>
                    <a:cubicBezTo>
                      <a:pt x="2275181" y="252764"/>
                      <a:pt x="2263755" y="252764"/>
                      <a:pt x="2254272" y="259404"/>
                    </a:cubicBezTo>
                    <a:cubicBezTo>
                      <a:pt x="2244788" y="266045"/>
                      <a:pt x="2234333" y="265109"/>
                      <a:pt x="2222943" y="261312"/>
                    </a:cubicBezTo>
                    <a:cubicBezTo>
                      <a:pt x="2211551" y="257515"/>
                      <a:pt x="2206801" y="267952"/>
                      <a:pt x="2203958" y="276500"/>
                    </a:cubicBezTo>
                    <a:cubicBezTo>
                      <a:pt x="2201114" y="285047"/>
                      <a:pt x="2194474" y="285029"/>
                      <a:pt x="2182129" y="284093"/>
                    </a:cubicBezTo>
                    <a:cubicBezTo>
                      <a:pt x="2169785" y="283157"/>
                      <a:pt x="2193520" y="276500"/>
                      <a:pt x="2196363" y="267952"/>
                    </a:cubicBezTo>
                    <a:cubicBezTo>
                      <a:pt x="2199207" y="259404"/>
                      <a:pt x="2203004" y="256561"/>
                      <a:pt x="2210598" y="254654"/>
                    </a:cubicBezTo>
                    <a:cubicBezTo>
                      <a:pt x="2218191" y="252746"/>
                      <a:pt x="2224849" y="252764"/>
                      <a:pt x="2232444" y="242291"/>
                    </a:cubicBezTo>
                    <a:cubicBezTo>
                      <a:pt x="2240037" y="231819"/>
                      <a:pt x="2254272" y="234697"/>
                      <a:pt x="2263755" y="231837"/>
                    </a:cubicBezTo>
                    <a:cubicBezTo>
                      <a:pt x="2273239" y="228976"/>
                      <a:pt x="2275146" y="229947"/>
                      <a:pt x="2282740" y="220446"/>
                    </a:cubicBezTo>
                    <a:cubicBezTo>
                      <a:pt x="2290334" y="210944"/>
                      <a:pt x="2295103" y="213805"/>
                      <a:pt x="2303633" y="210962"/>
                    </a:cubicBezTo>
                    <a:cubicBezTo>
                      <a:pt x="2312162" y="208119"/>
                      <a:pt x="2307429" y="208119"/>
                      <a:pt x="2311226" y="197664"/>
                    </a:cubicBezTo>
                    <a:cubicBezTo>
                      <a:pt x="2315023" y="187209"/>
                      <a:pt x="2321664" y="192931"/>
                      <a:pt x="2330211" y="189134"/>
                    </a:cubicBezTo>
                    <a:cubicBezTo>
                      <a:pt x="2337882" y="185395"/>
                      <a:pt x="2345815" y="182220"/>
                      <a:pt x="2353946" y="179633"/>
                    </a:cubicBezTo>
                    <a:cubicBezTo>
                      <a:pt x="2363430" y="176789"/>
                      <a:pt x="2369134" y="178679"/>
                      <a:pt x="2373868" y="170149"/>
                    </a:cubicBezTo>
                    <a:cubicBezTo>
                      <a:pt x="2378600" y="161619"/>
                      <a:pt x="2382415" y="165398"/>
                      <a:pt x="2391916" y="162555"/>
                    </a:cubicBezTo>
                    <a:cubicBezTo>
                      <a:pt x="2401417" y="159712"/>
                      <a:pt x="2408994" y="151164"/>
                      <a:pt x="2415634" y="140709"/>
                    </a:cubicBezTo>
                    <a:cubicBezTo>
                      <a:pt x="2422274" y="130254"/>
                      <a:pt x="2413744" y="132179"/>
                      <a:pt x="2412791" y="129318"/>
                    </a:cubicBezTo>
                    <a:cubicBezTo>
                      <a:pt x="2411837" y="126457"/>
                      <a:pt x="2405197" y="128382"/>
                      <a:pt x="2400429" y="129318"/>
                    </a:cubicBezTo>
                    <a:cubicBezTo>
                      <a:pt x="2395660" y="130254"/>
                      <a:pt x="2398539" y="122678"/>
                      <a:pt x="2392834" y="117927"/>
                    </a:cubicBezTo>
                    <a:cubicBezTo>
                      <a:pt x="2387130" y="113177"/>
                      <a:pt x="2386195" y="112241"/>
                      <a:pt x="2394742" y="114130"/>
                    </a:cubicBezTo>
                    <a:cubicBezTo>
                      <a:pt x="2403289" y="116020"/>
                      <a:pt x="2400429" y="116038"/>
                      <a:pt x="2408976" y="121724"/>
                    </a:cubicBezTo>
                    <a:cubicBezTo>
                      <a:pt x="2417524" y="127411"/>
                      <a:pt x="2422274" y="123632"/>
                      <a:pt x="2425118" y="118881"/>
                    </a:cubicBezTo>
                    <a:cubicBezTo>
                      <a:pt x="2427961" y="114130"/>
                      <a:pt x="2428915" y="109398"/>
                      <a:pt x="2422274" y="109398"/>
                    </a:cubicBezTo>
                    <a:cubicBezTo>
                      <a:pt x="2415634" y="109398"/>
                      <a:pt x="2414681" y="107490"/>
                      <a:pt x="2414681" y="100850"/>
                    </a:cubicBezTo>
                    <a:cubicBezTo>
                      <a:pt x="2414681" y="94210"/>
                      <a:pt x="2415616" y="91349"/>
                      <a:pt x="2412773" y="91349"/>
                    </a:cubicBezTo>
                    <a:cubicBezTo>
                      <a:pt x="2409930" y="91349"/>
                      <a:pt x="2403289" y="98943"/>
                      <a:pt x="2398539" y="98943"/>
                    </a:cubicBezTo>
                    <a:cubicBezTo>
                      <a:pt x="2393788" y="98943"/>
                      <a:pt x="2389991" y="94210"/>
                      <a:pt x="2389991" y="86580"/>
                    </a:cubicBezTo>
                    <a:cubicBezTo>
                      <a:pt x="2389991" y="78951"/>
                      <a:pt x="2384304" y="78986"/>
                      <a:pt x="2384304" y="78986"/>
                    </a:cubicBezTo>
                    <a:cubicBezTo>
                      <a:pt x="2384304" y="78986"/>
                      <a:pt x="2372914" y="81830"/>
                      <a:pt x="2374803" y="78033"/>
                    </a:cubicBezTo>
                    <a:cubicBezTo>
                      <a:pt x="2376693" y="74236"/>
                      <a:pt x="2373850" y="68532"/>
                      <a:pt x="2371007" y="68532"/>
                    </a:cubicBezTo>
                    <a:cubicBezTo>
                      <a:pt x="2368164" y="68532"/>
                      <a:pt x="2364366" y="70439"/>
                      <a:pt x="2353929" y="62845"/>
                    </a:cubicBezTo>
                    <a:cubicBezTo>
                      <a:pt x="2343492" y="55251"/>
                      <a:pt x="2333991" y="55251"/>
                      <a:pt x="2325442" y="59048"/>
                    </a:cubicBezTo>
                    <a:cubicBezTo>
                      <a:pt x="2316895" y="62845"/>
                      <a:pt x="2315006" y="64735"/>
                      <a:pt x="2301707" y="60002"/>
                    </a:cubicBezTo>
                    <a:cubicBezTo>
                      <a:pt x="2288409" y="55269"/>
                      <a:pt x="2281787" y="61891"/>
                      <a:pt x="2272286" y="60002"/>
                    </a:cubicBezTo>
                    <a:cubicBezTo>
                      <a:pt x="2262784" y="58112"/>
                      <a:pt x="2258051" y="60938"/>
                      <a:pt x="2255207" y="70439"/>
                    </a:cubicBezTo>
                    <a:cubicBezTo>
                      <a:pt x="2252364" y="79940"/>
                      <a:pt x="2238113" y="72329"/>
                      <a:pt x="2226721" y="72329"/>
                    </a:cubicBezTo>
                    <a:cubicBezTo>
                      <a:pt x="2215331" y="72329"/>
                      <a:pt x="2220082" y="71393"/>
                      <a:pt x="2222925" y="62845"/>
                    </a:cubicBezTo>
                    <a:cubicBezTo>
                      <a:pt x="2225768" y="54297"/>
                      <a:pt x="2235287" y="58094"/>
                      <a:pt x="2239066" y="49547"/>
                    </a:cubicBezTo>
                    <a:cubicBezTo>
                      <a:pt x="2242845" y="40999"/>
                      <a:pt x="2225768" y="43860"/>
                      <a:pt x="2208690" y="41017"/>
                    </a:cubicBezTo>
                    <a:cubicBezTo>
                      <a:pt x="2191613" y="38173"/>
                      <a:pt x="2195392" y="42906"/>
                      <a:pt x="2171604" y="42906"/>
                    </a:cubicBezTo>
                    <a:cubicBezTo>
                      <a:pt x="2147816" y="42906"/>
                      <a:pt x="2160213" y="38156"/>
                      <a:pt x="2169696" y="34359"/>
                    </a:cubicBezTo>
                    <a:cubicBezTo>
                      <a:pt x="2179180" y="30562"/>
                      <a:pt x="2182995" y="34359"/>
                      <a:pt x="2184884" y="29626"/>
                    </a:cubicBezTo>
                    <a:cubicBezTo>
                      <a:pt x="2186774" y="24893"/>
                      <a:pt x="2200072" y="23922"/>
                      <a:pt x="2200072" y="20125"/>
                    </a:cubicBezTo>
                    <a:cubicBezTo>
                      <a:pt x="2200072" y="16328"/>
                      <a:pt x="2196275" y="11577"/>
                      <a:pt x="2185838" y="11577"/>
                    </a:cubicBezTo>
                    <a:cubicBezTo>
                      <a:pt x="2175400" y="11577"/>
                      <a:pt x="2173476" y="10641"/>
                      <a:pt x="2164946" y="4937"/>
                    </a:cubicBezTo>
                    <a:cubicBezTo>
                      <a:pt x="2156416" y="-768"/>
                      <a:pt x="2148822" y="-1704"/>
                      <a:pt x="2141228" y="3047"/>
                    </a:cubicBezTo>
                    <a:cubicBezTo>
                      <a:pt x="2133634" y="7798"/>
                      <a:pt x="2130773" y="5890"/>
                      <a:pt x="2119382" y="3983"/>
                    </a:cubicBezTo>
                    <a:cubicBezTo>
                      <a:pt x="2107991" y="2076"/>
                      <a:pt x="2107991" y="13484"/>
                      <a:pt x="2099461" y="16345"/>
                    </a:cubicBezTo>
                    <a:cubicBezTo>
                      <a:pt x="2090932" y="19206"/>
                      <a:pt x="2090914" y="26783"/>
                      <a:pt x="2082366" y="30580"/>
                    </a:cubicBezTo>
                    <a:cubicBezTo>
                      <a:pt x="2073818" y="34376"/>
                      <a:pt x="2071929" y="38173"/>
                      <a:pt x="2065289" y="43878"/>
                    </a:cubicBezTo>
                    <a:cubicBezTo>
                      <a:pt x="2058648" y="49582"/>
                      <a:pt x="2059585" y="54315"/>
                      <a:pt x="2062428" y="54315"/>
                    </a:cubicBezTo>
                    <a:cubicBezTo>
                      <a:pt x="2065271" y="54315"/>
                      <a:pt x="2064335" y="59066"/>
                      <a:pt x="2067178" y="67613"/>
                    </a:cubicBezTo>
                    <a:cubicBezTo>
                      <a:pt x="2070021" y="76161"/>
                      <a:pt x="2073818" y="72346"/>
                      <a:pt x="2089006" y="76143"/>
                    </a:cubicBezTo>
                    <a:cubicBezTo>
                      <a:pt x="2104194" y="79940"/>
                      <a:pt x="2088071" y="82801"/>
                      <a:pt x="2081413" y="79940"/>
                    </a:cubicBezTo>
                    <a:cubicBezTo>
                      <a:pt x="2074755" y="77079"/>
                      <a:pt x="2068132" y="76143"/>
                      <a:pt x="2053898" y="75207"/>
                    </a:cubicBezTo>
                    <a:cubicBezTo>
                      <a:pt x="2039663" y="74271"/>
                      <a:pt x="2033959" y="78050"/>
                      <a:pt x="2022568" y="74254"/>
                    </a:cubicBezTo>
                    <a:cubicBezTo>
                      <a:pt x="2011178" y="70457"/>
                      <a:pt x="2004537" y="68549"/>
                      <a:pt x="2008334" y="76143"/>
                    </a:cubicBezTo>
                    <a:cubicBezTo>
                      <a:pt x="2012131" y="83737"/>
                      <a:pt x="2010224" y="85644"/>
                      <a:pt x="2021615" y="88505"/>
                    </a:cubicBezTo>
                    <a:cubicBezTo>
                      <a:pt x="2033005" y="91366"/>
                      <a:pt x="2031116" y="97053"/>
                      <a:pt x="2026366" y="98007"/>
                    </a:cubicBezTo>
                    <a:cubicBezTo>
                      <a:pt x="2021615" y="98960"/>
                      <a:pt x="2014974" y="98007"/>
                      <a:pt x="2004537" y="93256"/>
                    </a:cubicBezTo>
                    <a:cubicBezTo>
                      <a:pt x="1994100" y="88505"/>
                      <a:pt x="1985552" y="91349"/>
                      <a:pt x="1984598" y="95146"/>
                    </a:cubicBezTo>
                    <a:cubicBezTo>
                      <a:pt x="1983645" y="98943"/>
                      <a:pt x="1979848" y="95146"/>
                      <a:pt x="1972236" y="102740"/>
                    </a:cubicBezTo>
                    <a:cubicBezTo>
                      <a:pt x="1964625" y="110334"/>
                      <a:pt x="1958003" y="102740"/>
                      <a:pt x="1954205" y="105601"/>
                    </a:cubicBezTo>
                    <a:cubicBezTo>
                      <a:pt x="1950408" y="108462"/>
                      <a:pt x="1941843" y="107490"/>
                      <a:pt x="1941843" y="107490"/>
                    </a:cubicBezTo>
                    <a:cubicBezTo>
                      <a:pt x="1941843" y="107490"/>
                      <a:pt x="1923812" y="110334"/>
                      <a:pt x="1914310" y="109398"/>
                    </a:cubicBezTo>
                    <a:cubicBezTo>
                      <a:pt x="1904809" y="108462"/>
                      <a:pt x="1924765" y="103693"/>
                      <a:pt x="1925702" y="98007"/>
                    </a:cubicBezTo>
                    <a:cubicBezTo>
                      <a:pt x="1926637" y="92320"/>
                      <a:pt x="1936157" y="95146"/>
                      <a:pt x="1937092" y="89459"/>
                    </a:cubicBezTo>
                    <a:cubicBezTo>
                      <a:pt x="1938029" y="83772"/>
                      <a:pt x="1923812" y="86616"/>
                      <a:pt x="1918107" y="86616"/>
                    </a:cubicBezTo>
                    <a:cubicBezTo>
                      <a:pt x="1912403" y="86616"/>
                      <a:pt x="1906717" y="88505"/>
                      <a:pt x="1906717" y="91349"/>
                    </a:cubicBezTo>
                    <a:cubicBezTo>
                      <a:pt x="1906717" y="94192"/>
                      <a:pt x="1902919" y="97053"/>
                      <a:pt x="1897233" y="89459"/>
                    </a:cubicBezTo>
                    <a:cubicBezTo>
                      <a:pt x="1891546" y="81865"/>
                      <a:pt x="1886796" y="86616"/>
                      <a:pt x="1886796" y="94210"/>
                    </a:cubicBezTo>
                    <a:cubicBezTo>
                      <a:pt x="1886796" y="101804"/>
                      <a:pt x="1882045" y="98943"/>
                      <a:pt x="1875405" y="98943"/>
                    </a:cubicBezTo>
                    <a:lnTo>
                      <a:pt x="1849762" y="98943"/>
                    </a:lnTo>
                    <a:cubicBezTo>
                      <a:pt x="1842168" y="98943"/>
                      <a:pt x="1838371" y="98943"/>
                      <a:pt x="1833638" y="101804"/>
                    </a:cubicBezTo>
                    <a:cubicBezTo>
                      <a:pt x="1828905" y="104665"/>
                      <a:pt x="1836482" y="106537"/>
                      <a:pt x="1843122" y="106537"/>
                    </a:cubicBezTo>
                    <a:cubicBezTo>
                      <a:pt x="1849762" y="106537"/>
                      <a:pt x="1854513" y="107490"/>
                      <a:pt x="1849762" y="114130"/>
                    </a:cubicBezTo>
                    <a:cubicBezTo>
                      <a:pt x="1845012" y="120771"/>
                      <a:pt x="1839325" y="117927"/>
                      <a:pt x="1830778" y="116991"/>
                    </a:cubicBezTo>
                    <a:cubicBezTo>
                      <a:pt x="1822229" y="116055"/>
                      <a:pt x="1810856" y="116991"/>
                      <a:pt x="1802309" y="122678"/>
                    </a:cubicBezTo>
                    <a:cubicBezTo>
                      <a:pt x="1793762" y="128365"/>
                      <a:pt x="1783324" y="123632"/>
                      <a:pt x="1779527" y="123632"/>
                    </a:cubicBezTo>
                    <a:cubicBezTo>
                      <a:pt x="1775730" y="123632"/>
                      <a:pt x="1761496" y="128382"/>
                      <a:pt x="1754803" y="132179"/>
                    </a:cubicBezTo>
                    <a:cubicBezTo>
                      <a:pt x="1748109" y="135976"/>
                      <a:pt x="1741522" y="135023"/>
                      <a:pt x="1734881" y="135023"/>
                    </a:cubicBezTo>
                    <a:cubicBezTo>
                      <a:pt x="1728242" y="135023"/>
                      <a:pt x="1716515" y="138820"/>
                      <a:pt x="1711464" y="148303"/>
                    </a:cubicBezTo>
                    <a:cubicBezTo>
                      <a:pt x="1706413" y="157787"/>
                      <a:pt x="1691208" y="153372"/>
                      <a:pt x="1680453" y="150846"/>
                    </a:cubicBezTo>
                    <a:cubicBezTo>
                      <a:pt x="1669698" y="148321"/>
                      <a:pt x="1674748" y="160330"/>
                      <a:pt x="1670333" y="160330"/>
                    </a:cubicBezTo>
                    <a:cubicBezTo>
                      <a:pt x="1665918" y="160330"/>
                      <a:pt x="1658307" y="166034"/>
                      <a:pt x="1662739" y="167924"/>
                    </a:cubicBezTo>
                    <a:cubicBezTo>
                      <a:pt x="1667172" y="169813"/>
                      <a:pt x="1670333" y="174882"/>
                      <a:pt x="1669061" y="178043"/>
                    </a:cubicBezTo>
                    <a:cubicBezTo>
                      <a:pt x="1667790" y="181204"/>
                      <a:pt x="1660832" y="177425"/>
                      <a:pt x="1655764" y="174246"/>
                    </a:cubicBezTo>
                    <a:cubicBezTo>
                      <a:pt x="1650695" y="171067"/>
                      <a:pt x="1642483" y="176789"/>
                      <a:pt x="1642483" y="180586"/>
                    </a:cubicBezTo>
                    <a:cubicBezTo>
                      <a:pt x="1642483" y="184383"/>
                      <a:pt x="1654510" y="183748"/>
                      <a:pt x="1662103" y="187544"/>
                    </a:cubicBezTo>
                    <a:cubicBezTo>
                      <a:pt x="1669698" y="191341"/>
                      <a:pt x="1674748" y="197664"/>
                      <a:pt x="1672858" y="200207"/>
                    </a:cubicBezTo>
                    <a:cubicBezTo>
                      <a:pt x="1670969" y="202750"/>
                      <a:pt x="1663357" y="195138"/>
                      <a:pt x="1653238" y="191977"/>
                    </a:cubicBezTo>
                    <a:cubicBezTo>
                      <a:pt x="1643119" y="188816"/>
                      <a:pt x="1646280" y="201461"/>
                      <a:pt x="1648169" y="201461"/>
                    </a:cubicBezTo>
                    <a:cubicBezTo>
                      <a:pt x="1650059" y="201461"/>
                      <a:pt x="1660196" y="203368"/>
                      <a:pt x="1665265" y="207801"/>
                    </a:cubicBezTo>
                    <a:cubicBezTo>
                      <a:pt x="1670333" y="212234"/>
                      <a:pt x="1677291" y="212852"/>
                      <a:pt x="1677927" y="218556"/>
                    </a:cubicBezTo>
                    <a:cubicBezTo>
                      <a:pt x="1678563" y="224260"/>
                      <a:pt x="1665900" y="222989"/>
                      <a:pt x="1653873" y="222989"/>
                    </a:cubicBezTo>
                    <a:cubicBezTo>
                      <a:pt x="1641847" y="222989"/>
                      <a:pt x="1637414" y="226150"/>
                      <a:pt x="1634253" y="231201"/>
                    </a:cubicBezTo>
                    <a:cubicBezTo>
                      <a:pt x="1631092" y="236252"/>
                      <a:pt x="1620337" y="233744"/>
                      <a:pt x="1613379" y="230583"/>
                    </a:cubicBezTo>
                    <a:cubicBezTo>
                      <a:pt x="1606420" y="227421"/>
                      <a:pt x="1598191" y="231201"/>
                      <a:pt x="1595012" y="233108"/>
                    </a:cubicBezTo>
                    <a:cubicBezTo>
                      <a:pt x="1591833" y="235015"/>
                      <a:pt x="1567815" y="231837"/>
                      <a:pt x="1550720" y="233108"/>
                    </a:cubicBezTo>
                    <a:cubicBezTo>
                      <a:pt x="1533625" y="234380"/>
                      <a:pt x="1533060" y="237541"/>
                      <a:pt x="1517819" y="237541"/>
                    </a:cubicBezTo>
                    <a:cubicBezTo>
                      <a:pt x="1502578" y="237541"/>
                      <a:pt x="1500158" y="241338"/>
                      <a:pt x="1495037" y="243863"/>
                    </a:cubicBezTo>
                    <a:cubicBezTo>
                      <a:pt x="1489915" y="246389"/>
                      <a:pt x="1488079" y="257161"/>
                      <a:pt x="1488079" y="260958"/>
                    </a:cubicBezTo>
                    <a:cubicBezTo>
                      <a:pt x="1488079" y="264755"/>
                      <a:pt x="1496291" y="269789"/>
                      <a:pt x="1500724" y="274239"/>
                    </a:cubicBezTo>
                    <a:cubicBezTo>
                      <a:pt x="1505156" y="278689"/>
                      <a:pt x="1501359" y="281833"/>
                      <a:pt x="1497562" y="284994"/>
                    </a:cubicBezTo>
                    <a:cubicBezTo>
                      <a:pt x="1493766" y="288155"/>
                      <a:pt x="1500724" y="297657"/>
                      <a:pt x="1503267" y="302654"/>
                    </a:cubicBezTo>
                    <a:cubicBezTo>
                      <a:pt x="1505810" y="307652"/>
                      <a:pt x="1521616" y="308977"/>
                      <a:pt x="1534896" y="308977"/>
                    </a:cubicBezTo>
                    <a:cubicBezTo>
                      <a:pt x="1548177" y="308977"/>
                      <a:pt x="1536803" y="319096"/>
                      <a:pt x="1545651" y="325436"/>
                    </a:cubicBezTo>
                    <a:cubicBezTo>
                      <a:pt x="1554499" y="331776"/>
                      <a:pt x="1551356" y="336827"/>
                      <a:pt x="1545033" y="338717"/>
                    </a:cubicBezTo>
                    <a:cubicBezTo>
                      <a:pt x="1538711" y="340606"/>
                      <a:pt x="1537439" y="340624"/>
                      <a:pt x="1521616" y="338081"/>
                    </a:cubicBezTo>
                    <a:cubicBezTo>
                      <a:pt x="1505792" y="335538"/>
                      <a:pt x="1505722" y="330487"/>
                      <a:pt x="1502631" y="324165"/>
                    </a:cubicBezTo>
                    <a:cubicBezTo>
                      <a:pt x="1499540" y="317842"/>
                      <a:pt x="1491240" y="315335"/>
                      <a:pt x="1481739" y="313410"/>
                    </a:cubicBezTo>
                    <a:cubicBezTo>
                      <a:pt x="1472237" y="311485"/>
                      <a:pt x="1470983" y="311502"/>
                      <a:pt x="1465297" y="305816"/>
                    </a:cubicBezTo>
                    <a:cubicBezTo>
                      <a:pt x="1459610" y="300129"/>
                      <a:pt x="1450109" y="302654"/>
                      <a:pt x="1441879" y="302654"/>
                    </a:cubicBezTo>
                    <a:cubicBezTo>
                      <a:pt x="1433650" y="302654"/>
                      <a:pt x="1427945" y="295679"/>
                      <a:pt x="1422894" y="291882"/>
                    </a:cubicBezTo>
                    <a:cubicBezTo>
                      <a:pt x="1417844" y="288085"/>
                      <a:pt x="1407000" y="289992"/>
                      <a:pt x="1405234" y="295061"/>
                    </a:cubicBezTo>
                    <a:cubicBezTo>
                      <a:pt x="1403468" y="300129"/>
                      <a:pt x="1397022" y="300111"/>
                      <a:pt x="1391318" y="303273"/>
                    </a:cubicBezTo>
                    <a:cubicBezTo>
                      <a:pt x="1385614" y="306434"/>
                      <a:pt x="1391954" y="308977"/>
                      <a:pt x="1400148" y="308341"/>
                    </a:cubicBezTo>
                    <a:cubicBezTo>
                      <a:pt x="1408342" y="307705"/>
                      <a:pt x="1404581" y="312774"/>
                      <a:pt x="1403309" y="317171"/>
                    </a:cubicBezTo>
                    <a:cubicBezTo>
                      <a:pt x="1402037" y="321569"/>
                      <a:pt x="1411539" y="320332"/>
                      <a:pt x="1416590" y="317807"/>
                    </a:cubicBezTo>
                    <a:cubicBezTo>
                      <a:pt x="1421641" y="315282"/>
                      <a:pt x="1427363" y="321604"/>
                      <a:pt x="1428616" y="327291"/>
                    </a:cubicBezTo>
                    <a:cubicBezTo>
                      <a:pt x="1429870" y="332977"/>
                      <a:pt x="1418497" y="332359"/>
                      <a:pt x="1412174" y="332359"/>
                    </a:cubicBezTo>
                    <a:cubicBezTo>
                      <a:pt x="1405532" y="332309"/>
                      <a:pt x="1399261" y="329290"/>
                      <a:pt x="1395079" y="324129"/>
                    </a:cubicBezTo>
                    <a:cubicBezTo>
                      <a:pt x="1391283" y="319061"/>
                      <a:pt x="1383053" y="320968"/>
                      <a:pt x="1383053" y="325401"/>
                    </a:cubicBezTo>
                    <a:cubicBezTo>
                      <a:pt x="1383053" y="329834"/>
                      <a:pt x="1369137" y="322858"/>
                      <a:pt x="1365392" y="328562"/>
                    </a:cubicBezTo>
                    <a:cubicBezTo>
                      <a:pt x="1361649" y="334266"/>
                      <a:pt x="1369190" y="336792"/>
                      <a:pt x="1370461" y="342478"/>
                    </a:cubicBezTo>
                    <a:cubicBezTo>
                      <a:pt x="1371733" y="348165"/>
                      <a:pt x="1380580" y="351980"/>
                      <a:pt x="1385649" y="351309"/>
                    </a:cubicBezTo>
                    <a:cubicBezTo>
                      <a:pt x="1390717" y="350638"/>
                      <a:pt x="1400837" y="356359"/>
                      <a:pt x="1403309" y="358267"/>
                    </a:cubicBezTo>
                    <a:cubicBezTo>
                      <a:pt x="1405782" y="360174"/>
                      <a:pt x="1412139" y="363335"/>
                      <a:pt x="1414064" y="360156"/>
                    </a:cubicBezTo>
                    <a:cubicBezTo>
                      <a:pt x="1415989" y="356978"/>
                      <a:pt x="1419769" y="360792"/>
                      <a:pt x="1425455" y="361428"/>
                    </a:cubicBezTo>
                    <a:cubicBezTo>
                      <a:pt x="1431142" y="362064"/>
                      <a:pt x="1426727" y="369658"/>
                      <a:pt x="1429888" y="371547"/>
                    </a:cubicBezTo>
                    <a:cubicBezTo>
                      <a:pt x="1433049" y="373437"/>
                      <a:pt x="1434957" y="382320"/>
                      <a:pt x="1431159" y="382320"/>
                    </a:cubicBezTo>
                    <a:cubicBezTo>
                      <a:pt x="1425590" y="382098"/>
                      <a:pt x="1420544" y="378976"/>
                      <a:pt x="1417861" y="374090"/>
                    </a:cubicBezTo>
                    <a:cubicBezTo>
                      <a:pt x="1414064" y="367750"/>
                      <a:pt x="1406470" y="368386"/>
                      <a:pt x="1398241" y="366496"/>
                    </a:cubicBezTo>
                    <a:cubicBezTo>
                      <a:pt x="1390011" y="364607"/>
                      <a:pt x="1376095" y="364589"/>
                      <a:pt x="1366611" y="365225"/>
                    </a:cubicBezTo>
                    <a:cubicBezTo>
                      <a:pt x="1357127" y="365861"/>
                      <a:pt x="1353948" y="360156"/>
                      <a:pt x="1347626" y="359538"/>
                    </a:cubicBezTo>
                    <a:cubicBezTo>
                      <a:pt x="1341304" y="358920"/>
                      <a:pt x="1346990" y="350037"/>
                      <a:pt x="1350787" y="344969"/>
                    </a:cubicBezTo>
                    <a:cubicBezTo>
                      <a:pt x="1354584" y="339900"/>
                      <a:pt x="1346990" y="341172"/>
                      <a:pt x="1345083" y="336138"/>
                    </a:cubicBezTo>
                    <a:cubicBezTo>
                      <a:pt x="1343176" y="331105"/>
                      <a:pt x="1342558" y="324748"/>
                      <a:pt x="1346354" y="324748"/>
                    </a:cubicBezTo>
                    <a:cubicBezTo>
                      <a:pt x="1350152" y="324748"/>
                      <a:pt x="1352677" y="316518"/>
                      <a:pt x="1355838" y="310813"/>
                    </a:cubicBezTo>
                    <a:cubicBezTo>
                      <a:pt x="1359000" y="305109"/>
                      <a:pt x="1353313" y="296897"/>
                      <a:pt x="1353313" y="293153"/>
                    </a:cubicBezTo>
                    <a:cubicBezTo>
                      <a:pt x="1353313" y="289409"/>
                      <a:pt x="1350787" y="281762"/>
                      <a:pt x="1348244" y="281126"/>
                    </a:cubicBezTo>
                    <a:cubicBezTo>
                      <a:pt x="1345701" y="280491"/>
                      <a:pt x="1345083" y="276694"/>
                      <a:pt x="1338125" y="277330"/>
                    </a:cubicBezTo>
                    <a:cubicBezTo>
                      <a:pt x="1331167" y="277965"/>
                      <a:pt x="1334328" y="288085"/>
                      <a:pt x="1336853" y="289356"/>
                    </a:cubicBezTo>
                    <a:cubicBezTo>
                      <a:pt x="1339379" y="290628"/>
                      <a:pt x="1338761" y="303273"/>
                      <a:pt x="1338761" y="308977"/>
                    </a:cubicBezTo>
                    <a:cubicBezTo>
                      <a:pt x="1338761" y="314681"/>
                      <a:pt x="1335600" y="321004"/>
                      <a:pt x="1328642" y="321639"/>
                    </a:cubicBezTo>
                    <a:cubicBezTo>
                      <a:pt x="1321683" y="322275"/>
                      <a:pt x="1314072" y="327962"/>
                      <a:pt x="1307113" y="328597"/>
                    </a:cubicBezTo>
                    <a:cubicBezTo>
                      <a:pt x="1300155" y="329233"/>
                      <a:pt x="1296358" y="332394"/>
                      <a:pt x="1296358" y="336827"/>
                    </a:cubicBezTo>
                    <a:cubicBezTo>
                      <a:pt x="1296358" y="341260"/>
                      <a:pt x="1293833" y="345657"/>
                      <a:pt x="1286875" y="352015"/>
                    </a:cubicBezTo>
                    <a:cubicBezTo>
                      <a:pt x="1279917" y="358373"/>
                      <a:pt x="1287493" y="361499"/>
                      <a:pt x="1293833" y="364660"/>
                    </a:cubicBezTo>
                    <a:cubicBezTo>
                      <a:pt x="1300173" y="367821"/>
                      <a:pt x="1302663" y="375415"/>
                      <a:pt x="1304588" y="382320"/>
                    </a:cubicBezTo>
                    <a:cubicBezTo>
                      <a:pt x="1306513" y="389225"/>
                      <a:pt x="1315343" y="388643"/>
                      <a:pt x="1317869" y="396236"/>
                    </a:cubicBezTo>
                    <a:cubicBezTo>
                      <a:pt x="1320394" y="403830"/>
                      <a:pt x="1311546" y="410789"/>
                      <a:pt x="1304588" y="414586"/>
                    </a:cubicBezTo>
                    <a:cubicBezTo>
                      <a:pt x="1297630" y="418383"/>
                      <a:pt x="1302681" y="424087"/>
                      <a:pt x="1297630" y="431681"/>
                    </a:cubicBezTo>
                    <a:cubicBezTo>
                      <a:pt x="1292579" y="439275"/>
                      <a:pt x="1299520" y="448758"/>
                      <a:pt x="1302681" y="451284"/>
                    </a:cubicBezTo>
                    <a:cubicBezTo>
                      <a:pt x="1305842" y="453809"/>
                      <a:pt x="1308385" y="456352"/>
                      <a:pt x="1303952" y="461421"/>
                    </a:cubicBezTo>
                    <a:cubicBezTo>
                      <a:pt x="1299520" y="466489"/>
                      <a:pt x="1303316" y="468379"/>
                      <a:pt x="1304588" y="470904"/>
                    </a:cubicBezTo>
                    <a:cubicBezTo>
                      <a:pt x="1305859" y="473430"/>
                      <a:pt x="1317250" y="471540"/>
                      <a:pt x="1323573" y="472176"/>
                    </a:cubicBezTo>
                    <a:cubicBezTo>
                      <a:pt x="1329895" y="472812"/>
                      <a:pt x="1340650" y="470269"/>
                      <a:pt x="1348880" y="465853"/>
                    </a:cubicBezTo>
                    <a:cubicBezTo>
                      <a:pt x="1357110" y="461438"/>
                      <a:pt x="1346354" y="469650"/>
                      <a:pt x="1367229" y="470269"/>
                    </a:cubicBezTo>
                    <a:cubicBezTo>
                      <a:pt x="1388104" y="470887"/>
                      <a:pt x="1390647" y="475337"/>
                      <a:pt x="1397605" y="477244"/>
                    </a:cubicBezTo>
                    <a:cubicBezTo>
                      <a:pt x="1404563" y="479152"/>
                      <a:pt x="1413499" y="481659"/>
                      <a:pt x="1414064" y="487999"/>
                    </a:cubicBezTo>
                    <a:cubicBezTo>
                      <a:pt x="1414630" y="494340"/>
                      <a:pt x="1422294" y="503894"/>
                      <a:pt x="1424184" y="506349"/>
                    </a:cubicBezTo>
                    <a:cubicBezTo>
                      <a:pt x="1426073" y="508803"/>
                      <a:pt x="1423566" y="515832"/>
                      <a:pt x="1415353" y="515832"/>
                    </a:cubicBezTo>
                    <a:cubicBezTo>
                      <a:pt x="1407142" y="515832"/>
                      <a:pt x="1409649" y="524662"/>
                      <a:pt x="1409649" y="532927"/>
                    </a:cubicBezTo>
                    <a:cubicBezTo>
                      <a:pt x="1409649" y="541192"/>
                      <a:pt x="1420404" y="541157"/>
                      <a:pt x="1427310" y="541157"/>
                    </a:cubicBezTo>
                    <a:cubicBezTo>
                      <a:pt x="1434215" y="541157"/>
                      <a:pt x="1437429" y="549387"/>
                      <a:pt x="1430471" y="548751"/>
                    </a:cubicBezTo>
                    <a:cubicBezTo>
                      <a:pt x="1423513" y="548115"/>
                      <a:pt x="1415919" y="549387"/>
                      <a:pt x="1412810" y="543683"/>
                    </a:cubicBezTo>
                    <a:cubicBezTo>
                      <a:pt x="1409702" y="537978"/>
                      <a:pt x="1403980" y="541157"/>
                      <a:pt x="1400166" y="536089"/>
                    </a:cubicBezTo>
                    <a:cubicBezTo>
                      <a:pt x="1396351" y="531020"/>
                      <a:pt x="1400166" y="524698"/>
                      <a:pt x="1402691" y="520194"/>
                    </a:cubicBezTo>
                    <a:cubicBezTo>
                      <a:pt x="1405216" y="515691"/>
                      <a:pt x="1399530" y="513236"/>
                      <a:pt x="1401420" y="508803"/>
                    </a:cubicBezTo>
                    <a:cubicBezTo>
                      <a:pt x="1403309" y="504371"/>
                      <a:pt x="1402691" y="500574"/>
                      <a:pt x="1397005" y="498048"/>
                    </a:cubicBezTo>
                    <a:cubicBezTo>
                      <a:pt x="1391318" y="495523"/>
                      <a:pt x="1386868" y="492362"/>
                      <a:pt x="1385614" y="486657"/>
                    </a:cubicBezTo>
                    <a:cubicBezTo>
                      <a:pt x="1384359" y="480953"/>
                      <a:pt x="1382435" y="477827"/>
                      <a:pt x="1372951" y="477827"/>
                    </a:cubicBezTo>
                    <a:cubicBezTo>
                      <a:pt x="1363468" y="477827"/>
                      <a:pt x="1357057" y="476573"/>
                      <a:pt x="1350169" y="482260"/>
                    </a:cubicBezTo>
                    <a:cubicBezTo>
                      <a:pt x="1343282" y="487947"/>
                      <a:pt x="1343211" y="484167"/>
                      <a:pt x="1331820" y="484167"/>
                    </a:cubicBezTo>
                    <a:cubicBezTo>
                      <a:pt x="1320429" y="484167"/>
                      <a:pt x="1321065" y="492397"/>
                      <a:pt x="1320429" y="500609"/>
                    </a:cubicBezTo>
                    <a:cubicBezTo>
                      <a:pt x="1319794" y="508821"/>
                      <a:pt x="1323590" y="510746"/>
                      <a:pt x="1328023" y="515797"/>
                    </a:cubicBezTo>
                    <a:cubicBezTo>
                      <a:pt x="1332456" y="520848"/>
                      <a:pt x="1334346" y="524627"/>
                      <a:pt x="1332456" y="532892"/>
                    </a:cubicBezTo>
                    <a:cubicBezTo>
                      <a:pt x="1330566" y="541157"/>
                      <a:pt x="1326116" y="543011"/>
                      <a:pt x="1317886" y="547444"/>
                    </a:cubicBezTo>
                    <a:cubicBezTo>
                      <a:pt x="1309657" y="551877"/>
                      <a:pt x="1312200" y="558835"/>
                      <a:pt x="1309056" y="568954"/>
                    </a:cubicBezTo>
                    <a:cubicBezTo>
                      <a:pt x="1305912" y="579074"/>
                      <a:pt x="1299555" y="579091"/>
                      <a:pt x="1291396" y="579727"/>
                    </a:cubicBezTo>
                    <a:cubicBezTo>
                      <a:pt x="1283236" y="580363"/>
                      <a:pt x="1285073" y="587939"/>
                      <a:pt x="1275501" y="587939"/>
                    </a:cubicBezTo>
                    <a:cubicBezTo>
                      <a:pt x="1265930" y="587939"/>
                      <a:pt x="1269161" y="593644"/>
                      <a:pt x="1266671" y="601873"/>
                    </a:cubicBezTo>
                    <a:cubicBezTo>
                      <a:pt x="1264181" y="610103"/>
                      <a:pt x="1257841" y="609467"/>
                      <a:pt x="1253373" y="610103"/>
                    </a:cubicBezTo>
                    <a:cubicBezTo>
                      <a:pt x="1248905" y="610739"/>
                      <a:pt x="1244543" y="610721"/>
                      <a:pt x="1240728" y="603763"/>
                    </a:cubicBezTo>
                    <a:cubicBezTo>
                      <a:pt x="1236913" y="596805"/>
                      <a:pt x="1225540" y="604399"/>
                      <a:pt x="1215403" y="605670"/>
                    </a:cubicBezTo>
                    <a:cubicBezTo>
                      <a:pt x="1205266" y="606942"/>
                      <a:pt x="1204648" y="609467"/>
                      <a:pt x="1199509" y="602509"/>
                    </a:cubicBezTo>
                    <a:cubicBezTo>
                      <a:pt x="1194370" y="595551"/>
                      <a:pt x="1189372" y="601873"/>
                      <a:pt x="1187482" y="596805"/>
                    </a:cubicBezTo>
                    <a:cubicBezTo>
                      <a:pt x="1185593" y="591736"/>
                      <a:pt x="1182414" y="593644"/>
                      <a:pt x="1176727" y="593008"/>
                    </a:cubicBezTo>
                    <a:cubicBezTo>
                      <a:pt x="1171041" y="592372"/>
                      <a:pt x="1170387" y="590482"/>
                      <a:pt x="1170387" y="584778"/>
                    </a:cubicBezTo>
                    <a:cubicBezTo>
                      <a:pt x="1170387" y="579074"/>
                      <a:pt x="1181142" y="584778"/>
                      <a:pt x="1183050" y="584778"/>
                    </a:cubicBezTo>
                    <a:cubicBezTo>
                      <a:pt x="1188714" y="585085"/>
                      <a:pt x="1194283" y="586370"/>
                      <a:pt x="1199509" y="588575"/>
                    </a:cubicBezTo>
                    <a:cubicBezTo>
                      <a:pt x="1207103" y="591736"/>
                      <a:pt x="1214061" y="593644"/>
                      <a:pt x="1218494" y="595533"/>
                    </a:cubicBezTo>
                    <a:cubicBezTo>
                      <a:pt x="1222927" y="597423"/>
                      <a:pt x="1227324" y="589847"/>
                      <a:pt x="1233046" y="589847"/>
                    </a:cubicBezTo>
                    <a:cubicBezTo>
                      <a:pt x="1238768" y="589847"/>
                      <a:pt x="1240640" y="587321"/>
                      <a:pt x="1240004" y="583524"/>
                    </a:cubicBezTo>
                    <a:cubicBezTo>
                      <a:pt x="1239369" y="579727"/>
                      <a:pt x="1241276" y="575930"/>
                      <a:pt x="1248234" y="572751"/>
                    </a:cubicBezTo>
                    <a:cubicBezTo>
                      <a:pt x="1255192" y="569573"/>
                      <a:pt x="1253921" y="567701"/>
                      <a:pt x="1255192" y="560742"/>
                    </a:cubicBezTo>
                    <a:cubicBezTo>
                      <a:pt x="1256464" y="553784"/>
                      <a:pt x="1266583" y="556945"/>
                      <a:pt x="1267219" y="550605"/>
                    </a:cubicBezTo>
                    <a:cubicBezTo>
                      <a:pt x="1267854" y="544265"/>
                      <a:pt x="1272905" y="543647"/>
                      <a:pt x="1279864" y="541122"/>
                    </a:cubicBezTo>
                    <a:cubicBezTo>
                      <a:pt x="1286822" y="538596"/>
                      <a:pt x="1287458" y="522773"/>
                      <a:pt x="1288093" y="515179"/>
                    </a:cubicBezTo>
                    <a:cubicBezTo>
                      <a:pt x="1288729" y="507585"/>
                      <a:pt x="1290001" y="508839"/>
                      <a:pt x="1295687" y="505042"/>
                    </a:cubicBezTo>
                    <a:cubicBezTo>
                      <a:pt x="1301374" y="501245"/>
                      <a:pt x="1292526" y="495558"/>
                      <a:pt x="1286204" y="492397"/>
                    </a:cubicBezTo>
                    <a:cubicBezTo>
                      <a:pt x="1279881" y="489236"/>
                      <a:pt x="1276067" y="486693"/>
                      <a:pt x="1273541" y="482896"/>
                    </a:cubicBezTo>
                    <a:cubicBezTo>
                      <a:pt x="1271016" y="479099"/>
                      <a:pt x="1267854" y="476573"/>
                      <a:pt x="1267854" y="469615"/>
                    </a:cubicBezTo>
                    <a:cubicBezTo>
                      <a:pt x="1267854" y="462657"/>
                      <a:pt x="1271016" y="456317"/>
                      <a:pt x="1271652" y="451955"/>
                    </a:cubicBezTo>
                    <a:cubicBezTo>
                      <a:pt x="1272287" y="447593"/>
                      <a:pt x="1272269" y="438038"/>
                      <a:pt x="1270380" y="434294"/>
                    </a:cubicBezTo>
                    <a:cubicBezTo>
                      <a:pt x="1268490" y="430551"/>
                      <a:pt x="1268473" y="421632"/>
                      <a:pt x="1267854" y="417199"/>
                    </a:cubicBezTo>
                    <a:cubicBezTo>
                      <a:pt x="1267237" y="412767"/>
                      <a:pt x="1270380" y="407080"/>
                      <a:pt x="1272905" y="398850"/>
                    </a:cubicBezTo>
                    <a:cubicBezTo>
                      <a:pt x="1275431" y="390620"/>
                      <a:pt x="1276067" y="384298"/>
                      <a:pt x="1274177" y="377976"/>
                    </a:cubicBezTo>
                    <a:cubicBezTo>
                      <a:pt x="1272287" y="371653"/>
                      <a:pt x="1267219" y="365313"/>
                      <a:pt x="1263422" y="364677"/>
                    </a:cubicBezTo>
                    <a:cubicBezTo>
                      <a:pt x="1259625" y="364042"/>
                      <a:pt x="1258353" y="360245"/>
                      <a:pt x="1253921" y="357719"/>
                    </a:cubicBezTo>
                    <a:cubicBezTo>
                      <a:pt x="1249488" y="355194"/>
                      <a:pt x="1250123" y="348236"/>
                      <a:pt x="1255828" y="345693"/>
                    </a:cubicBezTo>
                    <a:cubicBezTo>
                      <a:pt x="1261532" y="343150"/>
                      <a:pt x="1261515" y="340642"/>
                      <a:pt x="1262786" y="335573"/>
                    </a:cubicBezTo>
                    <a:cubicBezTo>
                      <a:pt x="1264058" y="330505"/>
                      <a:pt x="1265947" y="326743"/>
                      <a:pt x="1271616" y="319679"/>
                    </a:cubicBezTo>
                    <a:cubicBezTo>
                      <a:pt x="1277285" y="312615"/>
                      <a:pt x="1276031" y="296897"/>
                      <a:pt x="1275413" y="290575"/>
                    </a:cubicBezTo>
                    <a:cubicBezTo>
                      <a:pt x="1274795" y="284252"/>
                      <a:pt x="1265276" y="282981"/>
                      <a:pt x="1255157" y="280438"/>
                    </a:cubicBezTo>
                    <a:cubicBezTo>
                      <a:pt x="1242087" y="277315"/>
                      <a:pt x="1228716" y="275622"/>
                      <a:pt x="1215280" y="275387"/>
                    </a:cubicBezTo>
                    <a:cubicBezTo>
                      <a:pt x="1201999" y="275387"/>
                      <a:pt x="1200092" y="277912"/>
                      <a:pt x="1189973" y="272844"/>
                    </a:cubicBezTo>
                    <a:cubicBezTo>
                      <a:pt x="1179853" y="267775"/>
                      <a:pt x="1177946" y="276023"/>
                      <a:pt x="1171623" y="282981"/>
                    </a:cubicBezTo>
                    <a:cubicBezTo>
                      <a:pt x="1165301" y="289939"/>
                      <a:pt x="1164029" y="301330"/>
                      <a:pt x="1162793" y="316535"/>
                    </a:cubicBezTo>
                    <a:cubicBezTo>
                      <a:pt x="1161557" y="331741"/>
                      <a:pt x="1152038" y="331088"/>
                      <a:pt x="1145716" y="341260"/>
                    </a:cubicBezTo>
                    <a:cubicBezTo>
                      <a:pt x="1139393" y="351432"/>
                      <a:pt x="1121662" y="357719"/>
                      <a:pt x="1112161" y="361516"/>
                    </a:cubicBezTo>
                    <a:cubicBezTo>
                      <a:pt x="1102660" y="365313"/>
                      <a:pt x="1101388" y="377411"/>
                      <a:pt x="1102024" y="382408"/>
                    </a:cubicBezTo>
                    <a:cubicBezTo>
                      <a:pt x="1102660" y="387406"/>
                      <a:pt x="1103296" y="388731"/>
                      <a:pt x="1113415" y="384934"/>
                    </a:cubicBezTo>
                    <a:cubicBezTo>
                      <a:pt x="1123534" y="381137"/>
                      <a:pt x="1113415" y="384934"/>
                      <a:pt x="1118484" y="394417"/>
                    </a:cubicBezTo>
                    <a:cubicBezTo>
                      <a:pt x="1123552" y="403901"/>
                      <a:pt x="1117848" y="404555"/>
                      <a:pt x="1114686" y="410877"/>
                    </a:cubicBezTo>
                    <a:cubicBezTo>
                      <a:pt x="1111525" y="417199"/>
                      <a:pt x="1115322" y="415945"/>
                      <a:pt x="1120373" y="422904"/>
                    </a:cubicBezTo>
                    <a:cubicBezTo>
                      <a:pt x="1125424" y="429862"/>
                      <a:pt x="1117848" y="426065"/>
                      <a:pt x="1108982" y="426065"/>
                    </a:cubicBezTo>
                    <a:cubicBezTo>
                      <a:pt x="1100117" y="426065"/>
                      <a:pt x="1103932" y="444414"/>
                      <a:pt x="1107092" y="449482"/>
                    </a:cubicBezTo>
                    <a:cubicBezTo>
                      <a:pt x="1110254" y="454551"/>
                      <a:pt x="1114051" y="443778"/>
                      <a:pt x="1116576" y="443778"/>
                    </a:cubicBezTo>
                    <a:cubicBezTo>
                      <a:pt x="1119102" y="443778"/>
                      <a:pt x="1131764" y="449482"/>
                      <a:pt x="1136833" y="450118"/>
                    </a:cubicBezTo>
                    <a:cubicBezTo>
                      <a:pt x="1141901" y="450754"/>
                      <a:pt x="1144427" y="462145"/>
                      <a:pt x="1147588" y="469103"/>
                    </a:cubicBezTo>
                    <a:cubicBezTo>
                      <a:pt x="1150749" y="476061"/>
                      <a:pt x="1155181" y="480494"/>
                      <a:pt x="1161522" y="481130"/>
                    </a:cubicBezTo>
                    <a:cubicBezTo>
                      <a:pt x="1167862" y="481765"/>
                      <a:pt x="1169116" y="494410"/>
                      <a:pt x="1164047" y="497571"/>
                    </a:cubicBezTo>
                    <a:cubicBezTo>
                      <a:pt x="1158979" y="500733"/>
                      <a:pt x="1160250" y="503911"/>
                      <a:pt x="1158343" y="508962"/>
                    </a:cubicBezTo>
                    <a:cubicBezTo>
                      <a:pt x="1156436" y="514013"/>
                      <a:pt x="1146952" y="508962"/>
                      <a:pt x="1141901" y="503276"/>
                    </a:cubicBezTo>
                    <a:cubicBezTo>
                      <a:pt x="1136850" y="497589"/>
                      <a:pt x="1125442" y="494446"/>
                      <a:pt x="1121009" y="489342"/>
                    </a:cubicBezTo>
                    <a:cubicBezTo>
                      <a:pt x="1116576" y="484238"/>
                      <a:pt x="1113415" y="481130"/>
                      <a:pt x="1108364" y="481130"/>
                    </a:cubicBezTo>
                    <a:cubicBezTo>
                      <a:pt x="1103313" y="481130"/>
                      <a:pt x="1095702" y="477333"/>
                      <a:pt x="1088744" y="472300"/>
                    </a:cubicBezTo>
                    <a:cubicBezTo>
                      <a:pt x="1081786" y="467266"/>
                      <a:pt x="1068487" y="464706"/>
                      <a:pt x="1061529" y="464706"/>
                    </a:cubicBezTo>
                    <a:cubicBezTo>
                      <a:pt x="1054571" y="464706"/>
                      <a:pt x="1052699" y="462180"/>
                      <a:pt x="1048866" y="456476"/>
                    </a:cubicBezTo>
                    <a:cubicBezTo>
                      <a:pt x="1045034" y="450772"/>
                      <a:pt x="1027992" y="448882"/>
                      <a:pt x="1018491" y="446992"/>
                    </a:cubicBezTo>
                    <a:cubicBezTo>
                      <a:pt x="1008990" y="445103"/>
                      <a:pt x="975470" y="435601"/>
                      <a:pt x="964697" y="438162"/>
                    </a:cubicBezTo>
                    <a:cubicBezTo>
                      <a:pt x="953925" y="440723"/>
                      <a:pt x="957739" y="434365"/>
                      <a:pt x="948803" y="434365"/>
                    </a:cubicBezTo>
                    <a:cubicBezTo>
                      <a:pt x="939867" y="434365"/>
                      <a:pt x="937412" y="436891"/>
                      <a:pt x="931708" y="442595"/>
                    </a:cubicBezTo>
                    <a:cubicBezTo>
                      <a:pt x="926004" y="448299"/>
                      <a:pt x="924750" y="445120"/>
                      <a:pt x="924114" y="450825"/>
                    </a:cubicBezTo>
                    <a:cubicBezTo>
                      <a:pt x="923478" y="456529"/>
                      <a:pt x="929818" y="458418"/>
                      <a:pt x="931708" y="464105"/>
                    </a:cubicBezTo>
                    <a:cubicBezTo>
                      <a:pt x="933597" y="469792"/>
                      <a:pt x="931708" y="471699"/>
                      <a:pt x="936141" y="472335"/>
                    </a:cubicBezTo>
                    <a:cubicBezTo>
                      <a:pt x="940574" y="472971"/>
                      <a:pt x="940574" y="481165"/>
                      <a:pt x="936776" y="486251"/>
                    </a:cubicBezTo>
                    <a:cubicBezTo>
                      <a:pt x="932980" y="491337"/>
                      <a:pt x="926639" y="491955"/>
                      <a:pt x="917792" y="492591"/>
                    </a:cubicBezTo>
                    <a:cubicBezTo>
                      <a:pt x="908944" y="493227"/>
                      <a:pt x="910198" y="497642"/>
                      <a:pt x="916520" y="500185"/>
                    </a:cubicBezTo>
                    <a:cubicBezTo>
                      <a:pt x="922843" y="502728"/>
                      <a:pt x="917156" y="507779"/>
                      <a:pt x="912087" y="507779"/>
                    </a:cubicBezTo>
                    <a:cubicBezTo>
                      <a:pt x="907019" y="507779"/>
                      <a:pt x="901968" y="509669"/>
                      <a:pt x="895010" y="505872"/>
                    </a:cubicBezTo>
                    <a:cubicBezTo>
                      <a:pt x="888052" y="502075"/>
                      <a:pt x="889306" y="494481"/>
                      <a:pt x="893102" y="492591"/>
                    </a:cubicBezTo>
                    <a:cubicBezTo>
                      <a:pt x="896899" y="490702"/>
                      <a:pt x="900061" y="486251"/>
                      <a:pt x="896264" y="483761"/>
                    </a:cubicBezTo>
                    <a:cubicBezTo>
                      <a:pt x="892467" y="481271"/>
                      <a:pt x="888052" y="476167"/>
                      <a:pt x="883619" y="477439"/>
                    </a:cubicBezTo>
                    <a:cubicBezTo>
                      <a:pt x="879186" y="478710"/>
                      <a:pt x="872228" y="478693"/>
                      <a:pt x="870321" y="484397"/>
                    </a:cubicBezTo>
                    <a:cubicBezTo>
                      <a:pt x="868413" y="490101"/>
                      <a:pt x="863998" y="489448"/>
                      <a:pt x="857040" y="489448"/>
                    </a:cubicBezTo>
                    <a:cubicBezTo>
                      <a:pt x="850082" y="489448"/>
                      <a:pt x="848210" y="490719"/>
                      <a:pt x="843106" y="495788"/>
                    </a:cubicBezTo>
                    <a:cubicBezTo>
                      <a:pt x="838002" y="500856"/>
                      <a:pt x="834276" y="500839"/>
                      <a:pt x="826665" y="495788"/>
                    </a:cubicBezTo>
                    <a:cubicBezTo>
                      <a:pt x="819053" y="490737"/>
                      <a:pt x="818435" y="495152"/>
                      <a:pt x="803883" y="494516"/>
                    </a:cubicBezTo>
                    <a:cubicBezTo>
                      <a:pt x="789330" y="493880"/>
                      <a:pt x="796924" y="498949"/>
                      <a:pt x="787423" y="499585"/>
                    </a:cubicBezTo>
                    <a:cubicBezTo>
                      <a:pt x="777922" y="500220"/>
                      <a:pt x="776668" y="504017"/>
                      <a:pt x="774761" y="511611"/>
                    </a:cubicBezTo>
                    <a:cubicBezTo>
                      <a:pt x="772853" y="519205"/>
                      <a:pt x="770346" y="518569"/>
                      <a:pt x="762116" y="512865"/>
                    </a:cubicBezTo>
                    <a:cubicBezTo>
                      <a:pt x="753886" y="507161"/>
                      <a:pt x="758319" y="516662"/>
                      <a:pt x="752615" y="514137"/>
                    </a:cubicBezTo>
                    <a:cubicBezTo>
                      <a:pt x="746910" y="511611"/>
                      <a:pt x="743131" y="519205"/>
                      <a:pt x="732376" y="517934"/>
                    </a:cubicBezTo>
                    <a:cubicBezTo>
                      <a:pt x="721621" y="516662"/>
                      <a:pt x="731104" y="510340"/>
                      <a:pt x="738062" y="509704"/>
                    </a:cubicBezTo>
                    <a:cubicBezTo>
                      <a:pt x="745021" y="509068"/>
                      <a:pt x="745021" y="502746"/>
                      <a:pt x="741860" y="498949"/>
                    </a:cubicBezTo>
                    <a:cubicBezTo>
                      <a:pt x="738698" y="495152"/>
                      <a:pt x="744385" y="490119"/>
                      <a:pt x="745021" y="486286"/>
                    </a:cubicBezTo>
                    <a:cubicBezTo>
                      <a:pt x="745656" y="482454"/>
                      <a:pt x="750089" y="476167"/>
                      <a:pt x="738698" y="478057"/>
                    </a:cubicBezTo>
                    <a:cubicBezTo>
                      <a:pt x="727308" y="479946"/>
                      <a:pt x="723510" y="484397"/>
                      <a:pt x="714645" y="487558"/>
                    </a:cubicBezTo>
                    <a:cubicBezTo>
                      <a:pt x="705779" y="490719"/>
                      <a:pt x="708323" y="494516"/>
                      <a:pt x="708323" y="500839"/>
                    </a:cubicBezTo>
                    <a:cubicBezTo>
                      <a:pt x="708323" y="507161"/>
                      <a:pt x="705797" y="507179"/>
                      <a:pt x="702000" y="507179"/>
                    </a:cubicBezTo>
                    <a:cubicBezTo>
                      <a:pt x="698203" y="507179"/>
                      <a:pt x="699457" y="505907"/>
                      <a:pt x="698203" y="499585"/>
                    </a:cubicBezTo>
                    <a:cubicBezTo>
                      <a:pt x="696949" y="493262"/>
                      <a:pt x="689373" y="502746"/>
                      <a:pt x="683015" y="500839"/>
                    </a:cubicBezTo>
                    <a:cubicBezTo>
                      <a:pt x="676658" y="498931"/>
                      <a:pt x="667121" y="504017"/>
                      <a:pt x="658291" y="507903"/>
                    </a:cubicBezTo>
                    <a:cubicBezTo>
                      <a:pt x="649461" y="511788"/>
                      <a:pt x="650697" y="518022"/>
                      <a:pt x="634873" y="521819"/>
                    </a:cubicBezTo>
                    <a:cubicBezTo>
                      <a:pt x="619050" y="525616"/>
                      <a:pt x="621593" y="530049"/>
                      <a:pt x="613999" y="532574"/>
                    </a:cubicBezTo>
                    <a:cubicBezTo>
                      <a:pt x="606405" y="535100"/>
                      <a:pt x="603862" y="533210"/>
                      <a:pt x="603244" y="537643"/>
                    </a:cubicBezTo>
                    <a:cubicBezTo>
                      <a:pt x="602626" y="542075"/>
                      <a:pt x="597540" y="540168"/>
                      <a:pt x="588056" y="539532"/>
                    </a:cubicBezTo>
                    <a:cubicBezTo>
                      <a:pt x="578572" y="538897"/>
                      <a:pt x="576029" y="546490"/>
                      <a:pt x="577283" y="551559"/>
                    </a:cubicBezTo>
                    <a:cubicBezTo>
                      <a:pt x="578537" y="556628"/>
                      <a:pt x="572232" y="562950"/>
                      <a:pt x="570325" y="571180"/>
                    </a:cubicBezTo>
                    <a:cubicBezTo>
                      <a:pt x="568417" y="579409"/>
                      <a:pt x="558298" y="575612"/>
                      <a:pt x="553883" y="580010"/>
                    </a:cubicBezTo>
                    <a:cubicBezTo>
                      <a:pt x="549468" y="584407"/>
                      <a:pt x="539313" y="582535"/>
                      <a:pt x="531720" y="582535"/>
                    </a:cubicBezTo>
                    <a:cubicBezTo>
                      <a:pt x="524126" y="582535"/>
                      <a:pt x="519074" y="576213"/>
                      <a:pt x="515278" y="569237"/>
                    </a:cubicBezTo>
                    <a:cubicBezTo>
                      <a:pt x="511480" y="562261"/>
                      <a:pt x="505776" y="561025"/>
                      <a:pt x="500726" y="559118"/>
                    </a:cubicBezTo>
                    <a:cubicBezTo>
                      <a:pt x="495675" y="557210"/>
                      <a:pt x="495657" y="553431"/>
                      <a:pt x="496293" y="548362"/>
                    </a:cubicBezTo>
                    <a:cubicBezTo>
                      <a:pt x="496928" y="543294"/>
                      <a:pt x="503887" y="546455"/>
                      <a:pt x="503887" y="541404"/>
                    </a:cubicBezTo>
                    <a:cubicBezTo>
                      <a:pt x="503887" y="536353"/>
                      <a:pt x="508937" y="539497"/>
                      <a:pt x="515913" y="536336"/>
                    </a:cubicBezTo>
                    <a:cubicBezTo>
                      <a:pt x="522889" y="533175"/>
                      <a:pt x="531101" y="533175"/>
                      <a:pt x="539313" y="533175"/>
                    </a:cubicBezTo>
                    <a:cubicBezTo>
                      <a:pt x="547525" y="533175"/>
                      <a:pt x="539949" y="522420"/>
                      <a:pt x="536152" y="516715"/>
                    </a:cubicBezTo>
                    <a:cubicBezTo>
                      <a:pt x="532355" y="511011"/>
                      <a:pt x="527322" y="513554"/>
                      <a:pt x="526033" y="508486"/>
                    </a:cubicBezTo>
                    <a:cubicBezTo>
                      <a:pt x="524648" y="504297"/>
                      <a:pt x="520922" y="501319"/>
                      <a:pt x="516532" y="500892"/>
                    </a:cubicBezTo>
                    <a:cubicBezTo>
                      <a:pt x="514006" y="500892"/>
                      <a:pt x="508937" y="498366"/>
                      <a:pt x="506412" y="495205"/>
                    </a:cubicBezTo>
                    <a:cubicBezTo>
                      <a:pt x="503887" y="492044"/>
                      <a:pt x="490518" y="497730"/>
                      <a:pt x="481688" y="498366"/>
                    </a:cubicBezTo>
                    <a:cubicBezTo>
                      <a:pt x="472858" y="499002"/>
                      <a:pt x="467118" y="497730"/>
                      <a:pt x="460160" y="492679"/>
                    </a:cubicBezTo>
                    <a:cubicBezTo>
                      <a:pt x="453201" y="487629"/>
                      <a:pt x="449405" y="495841"/>
                      <a:pt x="450676" y="497730"/>
                    </a:cubicBezTo>
                    <a:cubicBezTo>
                      <a:pt x="451948" y="499620"/>
                      <a:pt x="454473" y="500892"/>
                      <a:pt x="464593" y="504688"/>
                    </a:cubicBezTo>
                    <a:cubicBezTo>
                      <a:pt x="474712" y="508486"/>
                      <a:pt x="473423" y="514826"/>
                      <a:pt x="474094" y="523673"/>
                    </a:cubicBezTo>
                    <a:cubicBezTo>
                      <a:pt x="474765" y="532521"/>
                      <a:pt x="471551" y="535064"/>
                      <a:pt x="467754" y="543930"/>
                    </a:cubicBezTo>
                    <a:cubicBezTo>
                      <a:pt x="463957" y="552795"/>
                      <a:pt x="460795" y="553431"/>
                      <a:pt x="460795" y="559824"/>
                    </a:cubicBezTo>
                    <a:cubicBezTo>
                      <a:pt x="460795" y="566217"/>
                      <a:pt x="471551" y="567418"/>
                      <a:pt x="477891" y="568654"/>
                    </a:cubicBezTo>
                    <a:cubicBezTo>
                      <a:pt x="484231" y="569890"/>
                      <a:pt x="479780" y="574977"/>
                      <a:pt x="480416" y="587003"/>
                    </a:cubicBezTo>
                    <a:cubicBezTo>
                      <a:pt x="481052" y="599030"/>
                      <a:pt x="479780" y="595833"/>
                      <a:pt x="474094" y="599648"/>
                    </a:cubicBezTo>
                    <a:cubicBezTo>
                      <a:pt x="468407" y="603463"/>
                      <a:pt x="472186" y="609149"/>
                      <a:pt x="472822" y="613582"/>
                    </a:cubicBezTo>
                    <a:cubicBezTo>
                      <a:pt x="473458" y="618015"/>
                      <a:pt x="472822" y="624337"/>
                      <a:pt x="469025" y="623701"/>
                    </a:cubicBezTo>
                    <a:cubicBezTo>
                      <a:pt x="465228" y="623066"/>
                      <a:pt x="465864" y="617379"/>
                      <a:pt x="464593" y="612946"/>
                    </a:cubicBezTo>
                    <a:cubicBezTo>
                      <a:pt x="463321" y="608514"/>
                      <a:pt x="455109" y="613582"/>
                      <a:pt x="451930" y="618015"/>
                    </a:cubicBezTo>
                    <a:cubicBezTo>
                      <a:pt x="448751" y="622448"/>
                      <a:pt x="444336" y="616108"/>
                      <a:pt x="451312" y="611675"/>
                    </a:cubicBezTo>
                    <a:cubicBezTo>
                      <a:pt x="458288" y="607242"/>
                      <a:pt x="456999" y="603445"/>
                      <a:pt x="452566" y="602191"/>
                    </a:cubicBezTo>
                    <a:cubicBezTo>
                      <a:pt x="448133" y="600937"/>
                      <a:pt x="443736" y="598394"/>
                      <a:pt x="436672" y="598394"/>
                    </a:cubicBezTo>
                    <a:cubicBezTo>
                      <a:pt x="429607" y="598394"/>
                      <a:pt x="427841" y="599648"/>
                      <a:pt x="423391" y="595233"/>
                    </a:cubicBezTo>
                    <a:cubicBezTo>
                      <a:pt x="418941" y="590818"/>
                      <a:pt x="412000" y="597758"/>
                      <a:pt x="406296" y="605352"/>
                    </a:cubicBezTo>
                    <a:cubicBezTo>
                      <a:pt x="400592" y="612946"/>
                      <a:pt x="392379" y="616743"/>
                      <a:pt x="380353" y="618015"/>
                    </a:cubicBezTo>
                    <a:cubicBezTo>
                      <a:pt x="368326" y="619286"/>
                      <a:pt x="368326" y="633203"/>
                      <a:pt x="356317" y="635675"/>
                    </a:cubicBezTo>
                    <a:cubicBezTo>
                      <a:pt x="344308" y="638148"/>
                      <a:pt x="347487" y="643269"/>
                      <a:pt x="346180" y="647702"/>
                    </a:cubicBezTo>
                    <a:cubicBezTo>
                      <a:pt x="344873" y="652135"/>
                      <a:pt x="354410" y="659729"/>
                      <a:pt x="361368" y="662890"/>
                    </a:cubicBezTo>
                    <a:cubicBezTo>
                      <a:pt x="368326" y="666051"/>
                      <a:pt x="367708" y="674281"/>
                      <a:pt x="367708" y="682510"/>
                    </a:cubicBezTo>
                    <a:cubicBezTo>
                      <a:pt x="367708" y="690740"/>
                      <a:pt x="359478" y="686307"/>
                      <a:pt x="355046" y="682510"/>
                    </a:cubicBezTo>
                    <a:cubicBezTo>
                      <a:pt x="350613" y="678713"/>
                      <a:pt x="346215" y="681875"/>
                      <a:pt x="341747" y="684400"/>
                    </a:cubicBezTo>
                    <a:cubicBezTo>
                      <a:pt x="337279" y="686925"/>
                      <a:pt x="332917" y="682510"/>
                      <a:pt x="329103" y="677442"/>
                    </a:cubicBezTo>
                    <a:cubicBezTo>
                      <a:pt x="325288" y="672373"/>
                      <a:pt x="313915" y="673645"/>
                      <a:pt x="310753" y="675534"/>
                    </a:cubicBezTo>
                    <a:cubicBezTo>
                      <a:pt x="307592" y="677424"/>
                      <a:pt x="303778" y="676806"/>
                      <a:pt x="302524" y="672373"/>
                    </a:cubicBezTo>
                    <a:cubicBezTo>
                      <a:pt x="301270" y="667941"/>
                      <a:pt x="292387" y="668576"/>
                      <a:pt x="287972" y="660347"/>
                    </a:cubicBezTo>
                    <a:cubicBezTo>
                      <a:pt x="283557" y="652117"/>
                      <a:pt x="281632" y="655932"/>
                      <a:pt x="272784" y="655932"/>
                    </a:cubicBezTo>
                    <a:cubicBezTo>
                      <a:pt x="263936" y="655932"/>
                      <a:pt x="267715" y="663525"/>
                      <a:pt x="259485" y="667941"/>
                    </a:cubicBezTo>
                    <a:cubicBezTo>
                      <a:pt x="251256" y="672356"/>
                      <a:pt x="256324" y="678713"/>
                      <a:pt x="260757" y="679967"/>
                    </a:cubicBezTo>
                    <a:cubicBezTo>
                      <a:pt x="265190" y="681221"/>
                      <a:pt x="268987" y="686307"/>
                      <a:pt x="275309" y="692630"/>
                    </a:cubicBezTo>
                    <a:cubicBezTo>
                      <a:pt x="281632" y="698952"/>
                      <a:pt x="281632" y="695791"/>
                      <a:pt x="289861" y="693901"/>
                    </a:cubicBezTo>
                    <a:cubicBezTo>
                      <a:pt x="298091" y="692012"/>
                      <a:pt x="299363" y="698952"/>
                      <a:pt x="299980" y="706546"/>
                    </a:cubicBezTo>
                    <a:cubicBezTo>
                      <a:pt x="300599" y="714140"/>
                      <a:pt x="292387" y="714776"/>
                      <a:pt x="289226" y="717937"/>
                    </a:cubicBezTo>
                    <a:cubicBezTo>
                      <a:pt x="285769" y="720934"/>
                      <a:pt x="280539" y="720562"/>
                      <a:pt x="277542" y="717106"/>
                    </a:cubicBezTo>
                    <a:cubicBezTo>
                      <a:pt x="277423" y="716969"/>
                      <a:pt x="277308" y="716828"/>
                      <a:pt x="277199" y="716683"/>
                    </a:cubicBezTo>
                    <a:cubicBezTo>
                      <a:pt x="274674" y="712886"/>
                      <a:pt x="270876" y="714140"/>
                      <a:pt x="264554" y="714140"/>
                    </a:cubicBezTo>
                    <a:cubicBezTo>
                      <a:pt x="258232" y="714140"/>
                      <a:pt x="251891" y="712250"/>
                      <a:pt x="251256" y="707818"/>
                    </a:cubicBezTo>
                    <a:cubicBezTo>
                      <a:pt x="250620" y="703385"/>
                      <a:pt x="246205" y="702749"/>
                      <a:pt x="241772" y="698987"/>
                    </a:cubicBezTo>
                    <a:cubicBezTo>
                      <a:pt x="237339" y="695226"/>
                      <a:pt x="228474" y="696462"/>
                      <a:pt x="220880" y="696462"/>
                    </a:cubicBezTo>
                    <a:cubicBezTo>
                      <a:pt x="213286" y="696462"/>
                      <a:pt x="211396" y="690758"/>
                      <a:pt x="212050" y="686961"/>
                    </a:cubicBezTo>
                    <a:cubicBezTo>
                      <a:pt x="212862" y="680727"/>
                      <a:pt x="211984" y="674390"/>
                      <a:pt x="209507" y="668612"/>
                    </a:cubicBezTo>
                    <a:cubicBezTo>
                      <a:pt x="206346" y="661018"/>
                      <a:pt x="208253" y="658492"/>
                      <a:pt x="202549" y="654695"/>
                    </a:cubicBezTo>
                    <a:cubicBezTo>
                      <a:pt x="196844" y="650898"/>
                      <a:pt x="203820" y="647101"/>
                      <a:pt x="209507" y="638236"/>
                    </a:cubicBezTo>
                    <a:cubicBezTo>
                      <a:pt x="215194" y="629370"/>
                      <a:pt x="206981" y="628117"/>
                      <a:pt x="206346" y="621794"/>
                    </a:cubicBezTo>
                    <a:cubicBezTo>
                      <a:pt x="205710" y="615472"/>
                      <a:pt x="194955" y="610403"/>
                      <a:pt x="190452" y="608496"/>
                    </a:cubicBezTo>
                    <a:cubicBezTo>
                      <a:pt x="185284" y="606133"/>
                      <a:pt x="179691" y="604841"/>
                      <a:pt x="174010" y="604699"/>
                    </a:cubicBezTo>
                    <a:cubicBezTo>
                      <a:pt x="167669" y="604699"/>
                      <a:pt x="172738" y="601538"/>
                      <a:pt x="172102" y="597105"/>
                    </a:cubicBezTo>
                    <a:cubicBezTo>
                      <a:pt x="171467" y="592672"/>
                      <a:pt x="166416" y="593308"/>
                      <a:pt x="163873" y="596469"/>
                    </a:cubicBezTo>
                    <a:cubicBezTo>
                      <a:pt x="161330" y="599630"/>
                      <a:pt x="155643" y="594580"/>
                      <a:pt x="157550" y="591418"/>
                    </a:cubicBezTo>
                    <a:cubicBezTo>
                      <a:pt x="159458" y="588257"/>
                      <a:pt x="159440" y="586350"/>
                      <a:pt x="153117" y="585078"/>
                    </a:cubicBezTo>
                    <a:cubicBezTo>
                      <a:pt x="146795" y="583807"/>
                      <a:pt x="149321" y="581281"/>
                      <a:pt x="141727" y="573687"/>
                    </a:cubicBezTo>
                    <a:cubicBezTo>
                      <a:pt x="134133" y="566093"/>
                      <a:pt x="139837" y="564857"/>
                      <a:pt x="147431" y="565458"/>
                    </a:cubicBezTo>
                    <a:cubicBezTo>
                      <a:pt x="155025" y="566058"/>
                      <a:pt x="160075" y="572433"/>
                      <a:pt x="164508" y="579392"/>
                    </a:cubicBezTo>
                    <a:cubicBezTo>
                      <a:pt x="168941" y="586350"/>
                      <a:pt x="176535" y="584443"/>
                      <a:pt x="182169" y="586986"/>
                    </a:cubicBezTo>
                    <a:cubicBezTo>
                      <a:pt x="187803" y="589529"/>
                      <a:pt x="199264" y="591418"/>
                      <a:pt x="206222" y="592672"/>
                    </a:cubicBezTo>
                    <a:cubicBezTo>
                      <a:pt x="213180" y="593926"/>
                      <a:pt x="223317" y="597741"/>
                      <a:pt x="232165" y="601502"/>
                    </a:cubicBezTo>
                    <a:cubicBezTo>
                      <a:pt x="241013" y="605264"/>
                      <a:pt x="258108" y="607825"/>
                      <a:pt x="269499" y="607825"/>
                    </a:cubicBezTo>
                    <a:cubicBezTo>
                      <a:pt x="280890" y="607825"/>
                      <a:pt x="286594" y="615419"/>
                      <a:pt x="304308" y="618580"/>
                    </a:cubicBezTo>
                    <a:cubicBezTo>
                      <a:pt x="322021" y="621741"/>
                      <a:pt x="346692" y="611622"/>
                      <a:pt x="356211" y="605299"/>
                    </a:cubicBezTo>
                    <a:cubicBezTo>
                      <a:pt x="365730" y="598977"/>
                      <a:pt x="377721" y="590747"/>
                      <a:pt x="387205" y="583789"/>
                    </a:cubicBezTo>
                    <a:cubicBezTo>
                      <a:pt x="396688" y="576831"/>
                      <a:pt x="395435" y="558464"/>
                      <a:pt x="391002" y="555939"/>
                    </a:cubicBezTo>
                    <a:cubicBezTo>
                      <a:pt x="386569" y="553413"/>
                      <a:pt x="384044" y="548981"/>
                      <a:pt x="383408" y="541387"/>
                    </a:cubicBezTo>
                    <a:cubicBezTo>
                      <a:pt x="382772" y="533793"/>
                      <a:pt x="378993" y="535682"/>
                      <a:pt x="372017" y="535682"/>
                    </a:cubicBezTo>
                    <a:cubicBezTo>
                      <a:pt x="365041" y="535682"/>
                      <a:pt x="364423" y="533157"/>
                      <a:pt x="361898" y="528088"/>
                    </a:cubicBezTo>
                    <a:cubicBezTo>
                      <a:pt x="359372" y="523020"/>
                      <a:pt x="355576" y="518605"/>
                      <a:pt x="349235" y="518605"/>
                    </a:cubicBezTo>
                    <a:cubicBezTo>
                      <a:pt x="342895" y="518605"/>
                      <a:pt x="339752" y="514172"/>
                      <a:pt x="330886" y="511647"/>
                    </a:cubicBezTo>
                    <a:cubicBezTo>
                      <a:pt x="322021" y="509121"/>
                      <a:pt x="326454" y="507214"/>
                      <a:pt x="318241" y="507214"/>
                    </a:cubicBezTo>
                    <a:cubicBezTo>
                      <a:pt x="310030" y="507214"/>
                      <a:pt x="305579" y="505307"/>
                      <a:pt x="294824" y="495823"/>
                    </a:cubicBezTo>
                    <a:cubicBezTo>
                      <a:pt x="284069" y="486339"/>
                      <a:pt x="274567" y="484432"/>
                      <a:pt x="260651" y="476202"/>
                    </a:cubicBezTo>
                    <a:cubicBezTo>
                      <a:pt x="246735" y="467973"/>
                      <a:pt x="244757" y="473041"/>
                      <a:pt x="236598" y="466701"/>
                    </a:cubicBezTo>
                    <a:cubicBezTo>
                      <a:pt x="228439" y="460361"/>
                      <a:pt x="222682" y="461015"/>
                      <a:pt x="216977" y="464811"/>
                    </a:cubicBezTo>
                    <a:cubicBezTo>
                      <a:pt x="211273" y="468608"/>
                      <a:pt x="204332" y="463540"/>
                      <a:pt x="201789" y="459743"/>
                    </a:cubicBezTo>
                    <a:cubicBezTo>
                      <a:pt x="199246" y="455946"/>
                      <a:pt x="185895" y="457853"/>
                      <a:pt x="181551" y="457853"/>
                    </a:cubicBezTo>
                    <a:cubicBezTo>
                      <a:pt x="177206" y="457853"/>
                      <a:pt x="175210" y="457853"/>
                      <a:pt x="174487" y="468608"/>
                    </a:cubicBezTo>
                    <a:cubicBezTo>
                      <a:pt x="173762" y="479364"/>
                      <a:pt x="165003" y="478728"/>
                      <a:pt x="159934" y="476202"/>
                    </a:cubicBezTo>
                    <a:cubicBezTo>
                      <a:pt x="154866" y="473677"/>
                      <a:pt x="168164" y="467973"/>
                      <a:pt x="170071" y="460308"/>
                    </a:cubicBezTo>
                    <a:cubicBezTo>
                      <a:pt x="171978" y="452644"/>
                      <a:pt x="165003" y="451478"/>
                      <a:pt x="162477" y="455240"/>
                    </a:cubicBezTo>
                    <a:cubicBezTo>
                      <a:pt x="159952" y="459001"/>
                      <a:pt x="152340" y="459672"/>
                      <a:pt x="152340" y="457783"/>
                    </a:cubicBezTo>
                    <a:cubicBezTo>
                      <a:pt x="152340" y="455893"/>
                      <a:pt x="149179" y="451443"/>
                      <a:pt x="140950" y="448953"/>
                    </a:cubicBezTo>
                    <a:cubicBezTo>
                      <a:pt x="132720" y="446462"/>
                      <a:pt x="135899" y="440723"/>
                      <a:pt x="141585" y="442630"/>
                    </a:cubicBezTo>
                    <a:cubicBezTo>
                      <a:pt x="147272" y="444537"/>
                      <a:pt x="156137" y="444520"/>
                      <a:pt x="156773" y="441359"/>
                    </a:cubicBezTo>
                    <a:cubicBezTo>
                      <a:pt x="157409" y="438197"/>
                      <a:pt x="154883" y="434400"/>
                      <a:pt x="147289" y="434400"/>
                    </a:cubicBezTo>
                    <a:cubicBezTo>
                      <a:pt x="139696" y="434400"/>
                      <a:pt x="141585" y="430603"/>
                      <a:pt x="135263" y="427442"/>
                    </a:cubicBezTo>
                    <a:cubicBezTo>
                      <a:pt x="128941" y="424281"/>
                      <a:pt x="122600" y="426807"/>
                      <a:pt x="127669" y="431875"/>
                    </a:cubicBezTo>
                    <a:cubicBezTo>
                      <a:pt x="132737" y="436944"/>
                      <a:pt x="120711" y="433129"/>
                      <a:pt x="116278" y="440705"/>
                    </a:cubicBezTo>
                    <a:cubicBezTo>
                      <a:pt x="111845" y="448281"/>
                      <a:pt x="102980" y="445138"/>
                      <a:pt x="102980" y="440705"/>
                    </a:cubicBezTo>
                    <a:cubicBezTo>
                      <a:pt x="102980" y="437827"/>
                      <a:pt x="101620" y="436272"/>
                      <a:pt x="98583" y="435407"/>
                    </a:cubicBezTo>
                    <a:cubicBezTo>
                      <a:pt x="97769" y="438753"/>
                      <a:pt x="97799" y="442248"/>
                      <a:pt x="98671" y="445579"/>
                    </a:cubicBezTo>
                    <a:cubicBezTo>
                      <a:pt x="99554" y="449553"/>
                      <a:pt x="95792" y="449765"/>
                      <a:pt x="91606" y="449553"/>
                    </a:cubicBezTo>
                    <a:cubicBezTo>
                      <a:pt x="87421" y="449341"/>
                      <a:pt x="87633" y="447116"/>
                      <a:pt x="82988" y="445350"/>
                    </a:cubicBezTo>
                    <a:cubicBezTo>
                      <a:pt x="78343" y="443584"/>
                      <a:pt x="75041" y="449323"/>
                      <a:pt x="73275" y="454180"/>
                    </a:cubicBezTo>
                    <a:cubicBezTo>
                      <a:pt x="71509" y="459037"/>
                      <a:pt x="67094" y="458595"/>
                      <a:pt x="62679" y="458825"/>
                    </a:cubicBezTo>
                    <a:cubicBezTo>
                      <a:pt x="58264" y="459054"/>
                      <a:pt x="56498" y="464564"/>
                      <a:pt x="53407" y="470074"/>
                    </a:cubicBezTo>
                    <a:cubicBezTo>
                      <a:pt x="50935" y="474489"/>
                      <a:pt x="46343" y="475779"/>
                      <a:pt x="43482" y="474101"/>
                    </a:cubicBezTo>
                    <a:cubicBezTo>
                      <a:pt x="42293" y="475883"/>
                      <a:pt x="40519" y="477195"/>
                      <a:pt x="38466" y="477809"/>
                    </a:cubicBezTo>
                    <a:cubicBezTo>
                      <a:pt x="34793" y="478392"/>
                      <a:pt x="30078" y="477951"/>
                      <a:pt x="29637" y="479576"/>
                    </a:cubicBezTo>
                    <a:cubicBezTo>
                      <a:pt x="29195" y="481200"/>
                      <a:pt x="29054" y="482949"/>
                      <a:pt x="32144" y="483108"/>
                    </a:cubicBezTo>
                    <a:cubicBezTo>
                      <a:pt x="35235" y="483267"/>
                      <a:pt x="37742" y="484874"/>
                      <a:pt x="37301" y="487222"/>
                    </a:cubicBezTo>
                    <a:cubicBezTo>
                      <a:pt x="36672" y="489815"/>
                      <a:pt x="35023" y="492045"/>
                      <a:pt x="32727" y="493404"/>
                    </a:cubicBezTo>
                    <a:cubicBezTo>
                      <a:pt x="30378" y="494869"/>
                      <a:pt x="30520" y="497819"/>
                      <a:pt x="30520" y="501209"/>
                    </a:cubicBezTo>
                    <a:cubicBezTo>
                      <a:pt x="30520" y="504600"/>
                      <a:pt x="29495" y="507232"/>
                      <a:pt x="33769" y="510040"/>
                    </a:cubicBezTo>
                    <a:cubicBezTo>
                      <a:pt x="38043" y="512848"/>
                      <a:pt x="39350" y="518428"/>
                      <a:pt x="44948" y="518569"/>
                    </a:cubicBezTo>
                    <a:cubicBezTo>
                      <a:pt x="50546" y="518711"/>
                      <a:pt x="51871" y="518870"/>
                      <a:pt x="57452" y="526075"/>
                    </a:cubicBezTo>
                    <a:cubicBezTo>
                      <a:pt x="60781" y="530555"/>
                      <a:pt x="64987" y="534310"/>
                      <a:pt x="69814" y="537113"/>
                    </a:cubicBezTo>
                    <a:cubicBezTo>
                      <a:pt x="72463" y="538879"/>
                      <a:pt x="73646" y="543735"/>
                      <a:pt x="69089" y="548151"/>
                    </a:cubicBezTo>
                    <a:cubicBezTo>
                      <a:pt x="64533" y="552566"/>
                      <a:pt x="58193" y="560513"/>
                      <a:pt x="55244" y="564045"/>
                    </a:cubicBezTo>
                    <a:cubicBezTo>
                      <a:pt x="52294" y="567577"/>
                      <a:pt x="45831" y="572133"/>
                      <a:pt x="46714" y="575524"/>
                    </a:cubicBezTo>
                    <a:cubicBezTo>
                      <a:pt x="47597" y="578915"/>
                      <a:pt x="43924" y="583771"/>
                      <a:pt x="49504" y="586120"/>
                    </a:cubicBezTo>
                    <a:cubicBezTo>
                      <a:pt x="55085" y="588469"/>
                      <a:pt x="54803" y="590235"/>
                      <a:pt x="57610" y="593485"/>
                    </a:cubicBezTo>
                    <a:cubicBezTo>
                      <a:pt x="60418" y="596734"/>
                      <a:pt x="63491" y="608337"/>
                      <a:pt x="65999" y="611427"/>
                    </a:cubicBezTo>
                    <a:cubicBezTo>
                      <a:pt x="68451" y="614296"/>
                      <a:pt x="70528" y="617465"/>
                      <a:pt x="72180" y="620858"/>
                    </a:cubicBezTo>
                    <a:cubicBezTo>
                      <a:pt x="73063" y="623207"/>
                      <a:pt x="78202" y="634103"/>
                      <a:pt x="73505" y="635128"/>
                    </a:cubicBezTo>
                    <a:cubicBezTo>
                      <a:pt x="68807" y="636152"/>
                      <a:pt x="65557" y="638518"/>
                      <a:pt x="65557" y="641309"/>
                    </a:cubicBezTo>
                    <a:cubicBezTo>
                      <a:pt x="65557" y="644099"/>
                      <a:pt x="62167" y="647190"/>
                      <a:pt x="62908" y="649998"/>
                    </a:cubicBezTo>
                    <a:cubicBezTo>
                      <a:pt x="63650" y="652806"/>
                      <a:pt x="68648" y="656903"/>
                      <a:pt x="66440" y="659110"/>
                    </a:cubicBezTo>
                    <a:cubicBezTo>
                      <a:pt x="63994" y="661162"/>
                      <a:pt x="62547" y="664166"/>
                      <a:pt x="62467" y="667358"/>
                    </a:cubicBezTo>
                    <a:cubicBezTo>
                      <a:pt x="62467" y="671031"/>
                      <a:pt x="63633" y="676047"/>
                      <a:pt x="66582" y="676188"/>
                    </a:cubicBezTo>
                    <a:cubicBezTo>
                      <a:pt x="69531" y="676329"/>
                      <a:pt x="73346" y="676047"/>
                      <a:pt x="76595" y="679137"/>
                    </a:cubicBezTo>
                    <a:cubicBezTo>
                      <a:pt x="79845" y="682228"/>
                      <a:pt x="77920" y="684435"/>
                      <a:pt x="74529" y="685460"/>
                    </a:cubicBezTo>
                    <a:cubicBezTo>
                      <a:pt x="71138" y="686484"/>
                      <a:pt x="71739" y="691340"/>
                      <a:pt x="74829" y="693548"/>
                    </a:cubicBezTo>
                    <a:cubicBezTo>
                      <a:pt x="77920" y="695756"/>
                      <a:pt x="77920" y="698122"/>
                      <a:pt x="81593" y="698846"/>
                    </a:cubicBezTo>
                    <a:cubicBezTo>
                      <a:pt x="85267" y="699570"/>
                      <a:pt x="89399" y="701795"/>
                      <a:pt x="89399" y="704586"/>
                    </a:cubicBezTo>
                    <a:cubicBezTo>
                      <a:pt x="89399" y="707376"/>
                      <a:pt x="89540" y="711809"/>
                      <a:pt x="85125" y="713275"/>
                    </a:cubicBezTo>
                    <a:cubicBezTo>
                      <a:pt x="80710" y="714740"/>
                      <a:pt x="67023" y="722688"/>
                      <a:pt x="77761" y="727986"/>
                    </a:cubicBezTo>
                    <a:cubicBezTo>
                      <a:pt x="88498" y="733284"/>
                      <a:pt x="99695" y="742714"/>
                      <a:pt x="103969" y="745646"/>
                    </a:cubicBezTo>
                    <a:cubicBezTo>
                      <a:pt x="106712" y="747577"/>
                      <a:pt x="109102" y="749967"/>
                      <a:pt x="111033" y="752710"/>
                    </a:cubicBezTo>
                    <a:cubicBezTo>
                      <a:pt x="113082" y="755077"/>
                      <a:pt x="120446" y="760375"/>
                      <a:pt x="112057" y="769487"/>
                    </a:cubicBezTo>
                    <a:cubicBezTo>
                      <a:pt x="103669" y="778600"/>
                      <a:pt x="73946" y="810477"/>
                      <a:pt x="67094" y="816888"/>
                    </a:cubicBezTo>
                    <a:cubicBezTo>
                      <a:pt x="60242" y="823298"/>
                      <a:pt x="39721" y="840500"/>
                      <a:pt x="34210" y="842937"/>
                    </a:cubicBezTo>
                    <a:cubicBezTo>
                      <a:pt x="28701" y="845374"/>
                      <a:pt x="22943" y="851096"/>
                      <a:pt x="20736" y="852862"/>
                    </a:cubicBezTo>
                    <a:cubicBezTo>
                      <a:pt x="17740" y="855447"/>
                      <a:pt x="15066" y="858382"/>
                      <a:pt x="12771" y="861604"/>
                    </a:cubicBezTo>
                    <a:cubicBezTo>
                      <a:pt x="21601" y="861780"/>
                      <a:pt x="31403" y="862840"/>
                      <a:pt x="37178" y="869145"/>
                    </a:cubicBezTo>
                    <a:cubicBezTo>
                      <a:pt x="44136" y="876738"/>
                      <a:pt x="40974" y="872942"/>
                      <a:pt x="58069" y="874849"/>
                    </a:cubicBezTo>
                    <a:cubicBezTo>
                      <a:pt x="75165" y="876756"/>
                      <a:pt x="75147" y="882443"/>
                      <a:pt x="74511" y="886240"/>
                    </a:cubicBezTo>
                    <a:cubicBezTo>
                      <a:pt x="73876" y="890037"/>
                      <a:pt x="64392" y="885604"/>
                      <a:pt x="55526" y="883714"/>
                    </a:cubicBezTo>
                    <a:cubicBezTo>
                      <a:pt x="46661" y="881825"/>
                      <a:pt x="47297" y="884332"/>
                      <a:pt x="44772" y="889401"/>
                    </a:cubicBezTo>
                    <a:cubicBezTo>
                      <a:pt x="42246" y="894469"/>
                      <a:pt x="37178" y="894469"/>
                      <a:pt x="28312" y="893198"/>
                    </a:cubicBezTo>
                    <a:cubicBezTo>
                      <a:pt x="21513" y="892227"/>
                      <a:pt x="19570" y="896465"/>
                      <a:pt x="17875" y="901074"/>
                    </a:cubicBezTo>
                    <a:cubicBezTo>
                      <a:pt x="21689" y="903335"/>
                      <a:pt x="19641" y="907485"/>
                      <a:pt x="21177" y="909375"/>
                    </a:cubicBezTo>
                    <a:cubicBezTo>
                      <a:pt x="22943" y="911582"/>
                      <a:pt x="22943" y="914461"/>
                      <a:pt x="18758" y="915556"/>
                    </a:cubicBezTo>
                    <a:cubicBezTo>
                      <a:pt x="14572" y="916651"/>
                      <a:pt x="15225" y="922620"/>
                      <a:pt x="9486" y="926152"/>
                    </a:cubicBezTo>
                    <a:cubicBezTo>
                      <a:pt x="3746" y="929684"/>
                      <a:pt x="1097" y="935424"/>
                      <a:pt x="2422" y="941163"/>
                    </a:cubicBezTo>
                    <a:cubicBezTo>
                      <a:pt x="3746" y="946903"/>
                      <a:pt x="2192" y="949782"/>
                      <a:pt x="1539" y="954638"/>
                    </a:cubicBezTo>
                    <a:cubicBezTo>
                      <a:pt x="886" y="959495"/>
                      <a:pt x="8815" y="967000"/>
                      <a:pt x="11252" y="972299"/>
                    </a:cubicBezTo>
                    <a:cubicBezTo>
                      <a:pt x="13689" y="977597"/>
                      <a:pt x="7720" y="974718"/>
                      <a:pt x="3075" y="976714"/>
                    </a:cubicBezTo>
                    <a:cubicBezTo>
                      <a:pt x="-1570" y="978709"/>
                      <a:pt x="426" y="980899"/>
                      <a:pt x="426" y="985544"/>
                    </a:cubicBezTo>
                    <a:cubicBezTo>
                      <a:pt x="426" y="990188"/>
                      <a:pt x="5724" y="991495"/>
                      <a:pt x="10140" y="994815"/>
                    </a:cubicBezTo>
                    <a:cubicBezTo>
                      <a:pt x="14555" y="998136"/>
                      <a:pt x="11252" y="999672"/>
                      <a:pt x="9256" y="1003204"/>
                    </a:cubicBezTo>
                    <a:cubicBezTo>
                      <a:pt x="7261" y="1006736"/>
                      <a:pt x="7490" y="1011151"/>
                      <a:pt x="9927" y="1013571"/>
                    </a:cubicBezTo>
                    <a:cubicBezTo>
                      <a:pt x="12365" y="1015990"/>
                      <a:pt x="11252" y="1019752"/>
                      <a:pt x="16108" y="1025280"/>
                    </a:cubicBezTo>
                    <a:cubicBezTo>
                      <a:pt x="20965" y="1030807"/>
                      <a:pt x="19641" y="1035434"/>
                      <a:pt x="20294" y="1041386"/>
                    </a:cubicBezTo>
                    <a:cubicBezTo>
                      <a:pt x="20947" y="1047337"/>
                      <a:pt x="30678" y="1046472"/>
                      <a:pt x="35976" y="1047125"/>
                    </a:cubicBezTo>
                    <a:cubicBezTo>
                      <a:pt x="41274" y="1047779"/>
                      <a:pt x="42157" y="1048450"/>
                      <a:pt x="48109" y="1048450"/>
                    </a:cubicBezTo>
                    <a:cubicBezTo>
                      <a:pt x="54061" y="1048450"/>
                      <a:pt x="52966" y="1052212"/>
                      <a:pt x="54078" y="1057068"/>
                    </a:cubicBezTo>
                    <a:cubicBezTo>
                      <a:pt x="55191" y="1061925"/>
                      <a:pt x="59147" y="1062137"/>
                      <a:pt x="64233" y="1059488"/>
                    </a:cubicBezTo>
                    <a:cubicBezTo>
                      <a:pt x="69319" y="1056839"/>
                      <a:pt x="68648" y="1053978"/>
                      <a:pt x="74600" y="1054419"/>
                    </a:cubicBezTo>
                    <a:cubicBezTo>
                      <a:pt x="80551" y="1054861"/>
                      <a:pt x="86520" y="1059717"/>
                      <a:pt x="94697" y="1064132"/>
                    </a:cubicBezTo>
                    <a:cubicBezTo>
                      <a:pt x="102874" y="1068547"/>
                      <a:pt x="94026" y="1076706"/>
                      <a:pt x="97117" y="1080027"/>
                    </a:cubicBezTo>
                    <a:cubicBezTo>
                      <a:pt x="100207" y="1083347"/>
                      <a:pt x="101090" y="1086420"/>
                      <a:pt x="98000" y="1092159"/>
                    </a:cubicBezTo>
                    <a:cubicBezTo>
                      <a:pt x="94909" y="1097899"/>
                      <a:pt x="99324" y="1099223"/>
                      <a:pt x="102415" y="1104521"/>
                    </a:cubicBezTo>
                    <a:cubicBezTo>
                      <a:pt x="105505" y="1109819"/>
                      <a:pt x="113894" y="1123506"/>
                      <a:pt x="118750" y="1124177"/>
                    </a:cubicBezTo>
                    <a:cubicBezTo>
                      <a:pt x="123607" y="1124848"/>
                      <a:pt x="124278" y="1129034"/>
                      <a:pt x="124932" y="1133661"/>
                    </a:cubicBezTo>
                    <a:cubicBezTo>
                      <a:pt x="125585" y="1138288"/>
                      <a:pt x="131554" y="1135868"/>
                      <a:pt x="135757" y="1135868"/>
                    </a:cubicBezTo>
                    <a:cubicBezTo>
                      <a:pt x="139961" y="1135868"/>
                      <a:pt x="141055" y="1141838"/>
                      <a:pt x="145912" y="1146253"/>
                    </a:cubicBezTo>
                    <a:cubicBezTo>
                      <a:pt x="150768" y="1150668"/>
                      <a:pt x="147890" y="1151109"/>
                      <a:pt x="147007" y="1153529"/>
                    </a:cubicBezTo>
                    <a:cubicBezTo>
                      <a:pt x="145302" y="1157149"/>
                      <a:pt x="141733" y="1159528"/>
                      <a:pt x="137735" y="1159710"/>
                    </a:cubicBezTo>
                    <a:cubicBezTo>
                      <a:pt x="132879" y="1159939"/>
                      <a:pt x="132437" y="1164566"/>
                      <a:pt x="129135" y="1164796"/>
                    </a:cubicBezTo>
                    <a:cubicBezTo>
                      <a:pt x="125832" y="1165026"/>
                      <a:pt x="124049" y="1162147"/>
                      <a:pt x="117867" y="1159268"/>
                    </a:cubicBezTo>
                    <a:cubicBezTo>
                      <a:pt x="111686" y="1156390"/>
                      <a:pt x="112128" y="1161034"/>
                      <a:pt x="110150" y="1165008"/>
                    </a:cubicBezTo>
                    <a:cubicBezTo>
                      <a:pt x="108172" y="1168982"/>
                      <a:pt x="109708" y="1169865"/>
                      <a:pt x="112799" y="1171419"/>
                    </a:cubicBezTo>
                    <a:cubicBezTo>
                      <a:pt x="115889" y="1172973"/>
                      <a:pt x="114777" y="1176929"/>
                      <a:pt x="117214" y="1181132"/>
                    </a:cubicBezTo>
                    <a:cubicBezTo>
                      <a:pt x="119651" y="1185335"/>
                      <a:pt x="114335" y="1184222"/>
                      <a:pt x="116101" y="1188849"/>
                    </a:cubicBezTo>
                    <a:cubicBezTo>
                      <a:pt x="117997" y="1193271"/>
                      <a:pt x="120780" y="1197256"/>
                      <a:pt x="124278" y="1200558"/>
                    </a:cubicBezTo>
                    <a:cubicBezTo>
                      <a:pt x="127810" y="1204302"/>
                      <a:pt x="134433" y="1201653"/>
                      <a:pt x="136199" y="1197909"/>
                    </a:cubicBezTo>
                    <a:cubicBezTo>
                      <a:pt x="137965" y="1194165"/>
                      <a:pt x="140384" y="1193936"/>
                      <a:pt x="143033" y="1192381"/>
                    </a:cubicBezTo>
                    <a:cubicBezTo>
                      <a:pt x="145682" y="1190827"/>
                      <a:pt x="147678" y="1195031"/>
                      <a:pt x="153630" y="1196143"/>
                    </a:cubicBezTo>
                    <a:cubicBezTo>
                      <a:pt x="159581" y="1197256"/>
                      <a:pt x="161135" y="1191498"/>
                      <a:pt x="164455" y="1188408"/>
                    </a:cubicBezTo>
                    <a:cubicBezTo>
                      <a:pt x="167776" y="1185317"/>
                      <a:pt x="172614" y="1193053"/>
                      <a:pt x="174610" y="1190404"/>
                    </a:cubicBezTo>
                    <a:cubicBezTo>
                      <a:pt x="176606" y="1187754"/>
                      <a:pt x="177471" y="1191498"/>
                      <a:pt x="182116" y="1192611"/>
                    </a:cubicBezTo>
                    <a:cubicBezTo>
                      <a:pt x="186760" y="1193724"/>
                      <a:pt x="187855" y="1203207"/>
                      <a:pt x="192482" y="1207393"/>
                    </a:cubicBezTo>
                    <a:cubicBezTo>
                      <a:pt x="197109" y="1211578"/>
                      <a:pt x="193595" y="1212479"/>
                      <a:pt x="190946" y="1212920"/>
                    </a:cubicBezTo>
                    <a:cubicBezTo>
                      <a:pt x="189132" y="1213109"/>
                      <a:pt x="187814" y="1214733"/>
                      <a:pt x="188003" y="1216547"/>
                    </a:cubicBezTo>
                    <a:cubicBezTo>
                      <a:pt x="188056" y="1217061"/>
                      <a:pt x="188230" y="1217555"/>
                      <a:pt x="188508" y="1217989"/>
                    </a:cubicBezTo>
                    <a:cubicBezTo>
                      <a:pt x="189833" y="1219755"/>
                      <a:pt x="190946" y="1223958"/>
                      <a:pt x="191387" y="1229468"/>
                    </a:cubicBezTo>
                    <a:cubicBezTo>
                      <a:pt x="191829" y="1234978"/>
                      <a:pt x="196897" y="1232347"/>
                      <a:pt x="201983" y="1235208"/>
                    </a:cubicBezTo>
                    <a:cubicBezTo>
                      <a:pt x="207070" y="1238069"/>
                      <a:pt x="210372" y="1233230"/>
                      <a:pt x="214346" y="1233883"/>
                    </a:cubicBezTo>
                    <a:cubicBezTo>
                      <a:pt x="218319" y="1234537"/>
                      <a:pt x="220968" y="1242272"/>
                      <a:pt x="223617" y="1247570"/>
                    </a:cubicBezTo>
                    <a:cubicBezTo>
                      <a:pt x="226266" y="1252868"/>
                      <a:pt x="226708" y="1262811"/>
                      <a:pt x="228686" y="1264789"/>
                    </a:cubicBezTo>
                    <a:cubicBezTo>
                      <a:pt x="230664" y="1266767"/>
                      <a:pt x="235309" y="1266996"/>
                      <a:pt x="236633" y="1264789"/>
                    </a:cubicBezTo>
                    <a:cubicBezTo>
                      <a:pt x="237958" y="1262581"/>
                      <a:pt x="240607" y="1264135"/>
                      <a:pt x="244368" y="1264577"/>
                    </a:cubicBezTo>
                    <a:cubicBezTo>
                      <a:pt x="248130" y="1265018"/>
                      <a:pt x="250991" y="1270087"/>
                      <a:pt x="254964" y="1271200"/>
                    </a:cubicBezTo>
                    <a:cubicBezTo>
                      <a:pt x="258615" y="1272407"/>
                      <a:pt x="262593" y="1270702"/>
                      <a:pt x="264236" y="1267226"/>
                    </a:cubicBezTo>
                    <a:cubicBezTo>
                      <a:pt x="265561" y="1263906"/>
                      <a:pt x="273066" y="1265460"/>
                      <a:pt x="275715" y="1263023"/>
                    </a:cubicBezTo>
                    <a:cubicBezTo>
                      <a:pt x="278364" y="1260586"/>
                      <a:pt x="285870" y="1271411"/>
                      <a:pt x="292051" y="1277593"/>
                    </a:cubicBezTo>
                    <a:cubicBezTo>
                      <a:pt x="298232" y="1283774"/>
                      <a:pt x="300210" y="1278917"/>
                      <a:pt x="304413" y="1278476"/>
                    </a:cubicBezTo>
                    <a:cubicBezTo>
                      <a:pt x="308617" y="1278034"/>
                      <a:pt x="314568" y="1280683"/>
                      <a:pt x="318100" y="1285328"/>
                    </a:cubicBezTo>
                    <a:cubicBezTo>
                      <a:pt x="321632" y="1289972"/>
                      <a:pt x="326489" y="1285769"/>
                      <a:pt x="329791" y="1284003"/>
                    </a:cubicBezTo>
                    <a:cubicBezTo>
                      <a:pt x="333094" y="1282237"/>
                      <a:pt x="337738" y="1287535"/>
                      <a:pt x="342824" y="1292604"/>
                    </a:cubicBezTo>
                    <a:cubicBezTo>
                      <a:pt x="347911" y="1297672"/>
                      <a:pt x="349889" y="1295041"/>
                      <a:pt x="353633" y="1294370"/>
                    </a:cubicBezTo>
                    <a:cubicBezTo>
                      <a:pt x="357377" y="1293699"/>
                      <a:pt x="358931" y="1297248"/>
                      <a:pt x="358719" y="1300781"/>
                    </a:cubicBezTo>
                    <a:cubicBezTo>
                      <a:pt x="358507" y="1304313"/>
                      <a:pt x="358489" y="1305849"/>
                      <a:pt x="353633" y="1310494"/>
                    </a:cubicBezTo>
                    <a:cubicBezTo>
                      <a:pt x="348776" y="1315138"/>
                      <a:pt x="352750" y="1317116"/>
                      <a:pt x="354516" y="1319977"/>
                    </a:cubicBezTo>
                    <a:cubicBezTo>
                      <a:pt x="356282" y="1322838"/>
                      <a:pt x="352538" y="1323297"/>
                      <a:pt x="348335" y="1323951"/>
                    </a:cubicBezTo>
                    <a:cubicBezTo>
                      <a:pt x="344131" y="1324604"/>
                      <a:pt x="345686" y="1329920"/>
                      <a:pt x="347681" y="1332128"/>
                    </a:cubicBezTo>
                    <a:cubicBezTo>
                      <a:pt x="349677" y="1334335"/>
                      <a:pt x="349889" y="1335872"/>
                      <a:pt x="352096" y="1339404"/>
                    </a:cubicBezTo>
                    <a:cubicBezTo>
                      <a:pt x="354304" y="1342936"/>
                      <a:pt x="355628" y="1343165"/>
                      <a:pt x="354516" y="1346697"/>
                    </a:cubicBezTo>
                    <a:cubicBezTo>
                      <a:pt x="353403" y="1350229"/>
                      <a:pt x="350984" y="1350000"/>
                      <a:pt x="349889" y="1354856"/>
                    </a:cubicBezTo>
                    <a:cubicBezTo>
                      <a:pt x="348794" y="1359713"/>
                      <a:pt x="335319" y="1356852"/>
                      <a:pt x="327142" y="1356852"/>
                    </a:cubicBezTo>
                    <a:cubicBezTo>
                      <a:pt x="318965" y="1356852"/>
                      <a:pt x="318541" y="1362804"/>
                      <a:pt x="313685" y="1364570"/>
                    </a:cubicBezTo>
                    <a:cubicBezTo>
                      <a:pt x="308828" y="1366336"/>
                      <a:pt x="308157" y="1369656"/>
                      <a:pt x="304413" y="1372075"/>
                    </a:cubicBezTo>
                    <a:cubicBezTo>
                      <a:pt x="301623" y="1373841"/>
                      <a:pt x="301994" y="1380058"/>
                      <a:pt x="302382" y="1383131"/>
                    </a:cubicBezTo>
                    <a:cubicBezTo>
                      <a:pt x="305445" y="1381982"/>
                      <a:pt x="308600" y="1381096"/>
                      <a:pt x="311813" y="1380482"/>
                    </a:cubicBezTo>
                    <a:cubicBezTo>
                      <a:pt x="319407" y="1379210"/>
                      <a:pt x="322586" y="1374777"/>
                      <a:pt x="330798" y="1378574"/>
                    </a:cubicBezTo>
                    <a:cubicBezTo>
                      <a:pt x="339010" y="1382371"/>
                      <a:pt x="329544" y="1384279"/>
                      <a:pt x="327001" y="1384279"/>
                    </a:cubicBezTo>
                    <a:cubicBezTo>
                      <a:pt x="324458" y="1384279"/>
                      <a:pt x="324476" y="1389965"/>
                      <a:pt x="320679" y="1390601"/>
                    </a:cubicBezTo>
                    <a:cubicBezTo>
                      <a:pt x="316882" y="1391237"/>
                      <a:pt x="309923" y="1391872"/>
                      <a:pt x="308670" y="1397559"/>
                    </a:cubicBezTo>
                    <a:cubicBezTo>
                      <a:pt x="307416" y="1403246"/>
                      <a:pt x="297279" y="1397559"/>
                      <a:pt x="294100" y="1403263"/>
                    </a:cubicBezTo>
                    <a:cubicBezTo>
                      <a:pt x="290921" y="1408968"/>
                      <a:pt x="297897" y="1409586"/>
                      <a:pt x="307398" y="1414019"/>
                    </a:cubicBezTo>
                    <a:cubicBezTo>
                      <a:pt x="316899" y="1418451"/>
                      <a:pt x="307398" y="1419087"/>
                      <a:pt x="300334" y="1419087"/>
                    </a:cubicBezTo>
                    <a:cubicBezTo>
                      <a:pt x="293270" y="1419087"/>
                      <a:pt x="297190" y="1425409"/>
                      <a:pt x="290850" y="1429206"/>
                    </a:cubicBezTo>
                    <a:cubicBezTo>
                      <a:pt x="284510" y="1433003"/>
                      <a:pt x="286417" y="1433003"/>
                      <a:pt x="286417" y="1440597"/>
                    </a:cubicBezTo>
                    <a:cubicBezTo>
                      <a:pt x="286417" y="1448191"/>
                      <a:pt x="274391" y="1443758"/>
                      <a:pt x="268069" y="1443758"/>
                    </a:cubicBezTo>
                    <a:cubicBezTo>
                      <a:pt x="261746" y="1443758"/>
                      <a:pt x="259839" y="1451352"/>
                      <a:pt x="259839" y="1455149"/>
                    </a:cubicBezTo>
                    <a:cubicBezTo>
                      <a:pt x="259839" y="1458946"/>
                      <a:pt x="269340" y="1456421"/>
                      <a:pt x="275027" y="1460218"/>
                    </a:cubicBezTo>
                    <a:cubicBezTo>
                      <a:pt x="280713" y="1464015"/>
                      <a:pt x="285146" y="1472245"/>
                      <a:pt x="292687" y="1471609"/>
                    </a:cubicBezTo>
                    <a:cubicBezTo>
                      <a:pt x="300228" y="1470973"/>
                      <a:pt x="301517" y="1480439"/>
                      <a:pt x="318012" y="1484254"/>
                    </a:cubicBezTo>
                    <a:cubicBezTo>
                      <a:pt x="332334" y="1487574"/>
                      <a:pt x="338992" y="1502391"/>
                      <a:pt x="350083" y="1510338"/>
                    </a:cubicBezTo>
                    <a:cubicBezTo>
                      <a:pt x="352255" y="1509949"/>
                      <a:pt x="354657" y="1509472"/>
                      <a:pt x="355929" y="1509172"/>
                    </a:cubicBezTo>
                    <a:cubicBezTo>
                      <a:pt x="358578" y="1508501"/>
                      <a:pt x="363646" y="1507848"/>
                      <a:pt x="366295" y="1509172"/>
                    </a:cubicBezTo>
                    <a:cubicBezTo>
                      <a:pt x="368944" y="1510497"/>
                      <a:pt x="373801" y="1508943"/>
                      <a:pt x="378004" y="1510497"/>
                    </a:cubicBezTo>
                    <a:cubicBezTo>
                      <a:pt x="382207" y="1512051"/>
                      <a:pt x="389042" y="1517561"/>
                      <a:pt x="394993" y="1519980"/>
                    </a:cubicBezTo>
                    <a:cubicBezTo>
                      <a:pt x="400945" y="1522400"/>
                      <a:pt x="404053" y="1522629"/>
                      <a:pt x="411329" y="1521976"/>
                    </a:cubicBezTo>
                    <a:cubicBezTo>
                      <a:pt x="418605" y="1521323"/>
                      <a:pt x="434517" y="1519769"/>
                      <a:pt x="437378" y="1523301"/>
                    </a:cubicBezTo>
                    <a:cubicBezTo>
                      <a:pt x="440239" y="1526833"/>
                      <a:pt x="443347" y="1530135"/>
                      <a:pt x="448416" y="1531018"/>
                    </a:cubicBezTo>
                    <a:cubicBezTo>
                      <a:pt x="453484" y="1531901"/>
                      <a:pt x="456592" y="1533014"/>
                      <a:pt x="457246" y="1535663"/>
                    </a:cubicBezTo>
                    <a:cubicBezTo>
                      <a:pt x="457899" y="1538312"/>
                      <a:pt x="461661" y="1543168"/>
                      <a:pt x="464751" y="1543168"/>
                    </a:cubicBezTo>
                    <a:cubicBezTo>
                      <a:pt x="468171" y="1543064"/>
                      <a:pt x="471418" y="1541640"/>
                      <a:pt x="473811" y="1539195"/>
                    </a:cubicBezTo>
                    <a:cubicBezTo>
                      <a:pt x="475577" y="1536987"/>
                      <a:pt x="478226" y="1536104"/>
                      <a:pt x="484178" y="1536104"/>
                    </a:cubicBezTo>
                    <a:cubicBezTo>
                      <a:pt x="490129" y="1536104"/>
                      <a:pt x="497423" y="1534109"/>
                      <a:pt x="498747" y="1537429"/>
                    </a:cubicBezTo>
                    <a:cubicBezTo>
                      <a:pt x="500072" y="1540749"/>
                      <a:pt x="500513" y="1542727"/>
                      <a:pt x="505158" y="1542727"/>
                    </a:cubicBezTo>
                    <a:cubicBezTo>
                      <a:pt x="509803" y="1542727"/>
                      <a:pt x="516196" y="1544934"/>
                      <a:pt x="516196" y="1550003"/>
                    </a:cubicBezTo>
                    <a:cubicBezTo>
                      <a:pt x="516196" y="1555071"/>
                      <a:pt x="509132" y="1554860"/>
                      <a:pt x="516849" y="1558833"/>
                    </a:cubicBezTo>
                    <a:cubicBezTo>
                      <a:pt x="517326" y="1559080"/>
                      <a:pt x="517803" y="1559292"/>
                      <a:pt x="518280" y="1559487"/>
                    </a:cubicBezTo>
                    <a:lnTo>
                      <a:pt x="518562" y="1559592"/>
                    </a:lnTo>
                    <a:cubicBezTo>
                      <a:pt x="518921" y="1559740"/>
                      <a:pt x="519286" y="1559870"/>
                      <a:pt x="519657" y="1559981"/>
                    </a:cubicBezTo>
                    <a:lnTo>
                      <a:pt x="519834" y="1559981"/>
                    </a:lnTo>
                    <a:lnTo>
                      <a:pt x="520982" y="1560281"/>
                    </a:lnTo>
                    <a:lnTo>
                      <a:pt x="520982" y="1560281"/>
                    </a:lnTo>
                    <a:cubicBezTo>
                      <a:pt x="526580" y="1561518"/>
                      <a:pt x="530995" y="1559592"/>
                      <a:pt x="534563" y="1562666"/>
                    </a:cubicBezTo>
                    <a:lnTo>
                      <a:pt x="534563" y="1562666"/>
                    </a:lnTo>
                    <a:lnTo>
                      <a:pt x="534686" y="1562666"/>
                    </a:lnTo>
                    <a:cubicBezTo>
                      <a:pt x="539101" y="1566639"/>
                      <a:pt x="543728" y="1566427"/>
                      <a:pt x="548143" y="1572608"/>
                    </a:cubicBezTo>
                    <a:cubicBezTo>
                      <a:pt x="552558" y="1578789"/>
                      <a:pt x="559623" y="1586507"/>
                      <a:pt x="563596" y="1587390"/>
                    </a:cubicBezTo>
                    <a:cubicBezTo>
                      <a:pt x="567570" y="1588273"/>
                      <a:pt x="573539" y="1589827"/>
                      <a:pt x="575747" y="1586295"/>
                    </a:cubicBezTo>
                    <a:cubicBezTo>
                      <a:pt x="577954" y="1582763"/>
                      <a:pt x="579279" y="1580555"/>
                      <a:pt x="584347" y="1579884"/>
                    </a:cubicBezTo>
                    <a:cubicBezTo>
                      <a:pt x="589416" y="1579213"/>
                      <a:pt x="589433" y="1576352"/>
                      <a:pt x="591853" y="1573050"/>
                    </a:cubicBezTo>
                    <a:cubicBezTo>
                      <a:pt x="593552" y="1570366"/>
                      <a:pt x="595006" y="1567535"/>
                      <a:pt x="596197" y="1564590"/>
                    </a:cubicBezTo>
                    <a:lnTo>
                      <a:pt x="596197" y="1564590"/>
                    </a:lnTo>
                    <a:cubicBezTo>
                      <a:pt x="595897" y="1564271"/>
                      <a:pt x="595552" y="1563998"/>
                      <a:pt x="595173" y="1563778"/>
                    </a:cubicBezTo>
                    <a:cubicBezTo>
                      <a:pt x="591237" y="1561950"/>
                      <a:pt x="588211" y="1558605"/>
                      <a:pt x="586784" y="1554506"/>
                    </a:cubicBezTo>
                    <a:cubicBezTo>
                      <a:pt x="584577" y="1548767"/>
                      <a:pt x="576188" y="1540819"/>
                      <a:pt x="570449" y="1535080"/>
                    </a:cubicBezTo>
                    <a:cubicBezTo>
                      <a:pt x="564709" y="1529340"/>
                      <a:pt x="566916" y="1514329"/>
                      <a:pt x="566916" y="1508148"/>
                    </a:cubicBezTo>
                    <a:cubicBezTo>
                      <a:pt x="566916" y="1501967"/>
                      <a:pt x="566916" y="1500201"/>
                      <a:pt x="564709" y="1497110"/>
                    </a:cubicBezTo>
                    <a:cubicBezTo>
                      <a:pt x="562501" y="1494020"/>
                      <a:pt x="560735" y="1491371"/>
                      <a:pt x="557645" y="1486956"/>
                    </a:cubicBezTo>
                    <a:cubicBezTo>
                      <a:pt x="554554" y="1482540"/>
                      <a:pt x="550581" y="1481216"/>
                      <a:pt x="545724" y="1478567"/>
                    </a:cubicBezTo>
                    <a:cubicBezTo>
                      <a:pt x="540868" y="1475918"/>
                      <a:pt x="542634" y="1469295"/>
                      <a:pt x="548815" y="1466646"/>
                    </a:cubicBezTo>
                    <a:cubicBezTo>
                      <a:pt x="554996" y="1463997"/>
                      <a:pt x="550581" y="1461348"/>
                      <a:pt x="555879" y="1457816"/>
                    </a:cubicBezTo>
                    <a:cubicBezTo>
                      <a:pt x="561177" y="1454284"/>
                      <a:pt x="560294" y="1450752"/>
                      <a:pt x="563384" y="1446778"/>
                    </a:cubicBezTo>
                    <a:cubicBezTo>
                      <a:pt x="566475" y="1442805"/>
                      <a:pt x="566475" y="1441922"/>
                      <a:pt x="566475" y="1437507"/>
                    </a:cubicBezTo>
                    <a:cubicBezTo>
                      <a:pt x="566475" y="1433092"/>
                      <a:pt x="577513" y="1433975"/>
                      <a:pt x="577513" y="1433975"/>
                    </a:cubicBezTo>
                    <a:cubicBezTo>
                      <a:pt x="582369" y="1433533"/>
                      <a:pt x="583694" y="1437507"/>
                      <a:pt x="586343" y="1433092"/>
                    </a:cubicBezTo>
                    <a:cubicBezTo>
                      <a:pt x="588992" y="1428676"/>
                      <a:pt x="589433" y="1430001"/>
                      <a:pt x="593407" y="1428235"/>
                    </a:cubicBezTo>
                    <a:cubicBezTo>
                      <a:pt x="597381" y="1426469"/>
                      <a:pt x="597381" y="1428676"/>
                      <a:pt x="600030" y="1430884"/>
                    </a:cubicBezTo>
                    <a:cubicBezTo>
                      <a:pt x="602679" y="1433092"/>
                      <a:pt x="604886" y="1424703"/>
                      <a:pt x="605328" y="1422054"/>
                    </a:cubicBezTo>
                    <a:cubicBezTo>
                      <a:pt x="605769" y="1419405"/>
                      <a:pt x="607094" y="1418080"/>
                      <a:pt x="611509" y="1417639"/>
                    </a:cubicBezTo>
                    <a:lnTo>
                      <a:pt x="612445" y="1417515"/>
                    </a:lnTo>
                    <a:lnTo>
                      <a:pt x="612674" y="1417515"/>
                    </a:lnTo>
                    <a:lnTo>
                      <a:pt x="613310" y="1417392"/>
                    </a:lnTo>
                    <a:lnTo>
                      <a:pt x="613469" y="1417392"/>
                    </a:lnTo>
                    <a:lnTo>
                      <a:pt x="614122" y="1417180"/>
                    </a:lnTo>
                    <a:lnTo>
                      <a:pt x="614211" y="1417180"/>
                    </a:lnTo>
                    <a:lnTo>
                      <a:pt x="614652" y="1416950"/>
                    </a:lnTo>
                    <a:lnTo>
                      <a:pt x="614776" y="1416950"/>
                    </a:lnTo>
                    <a:cubicBezTo>
                      <a:pt x="614916" y="1416865"/>
                      <a:pt x="615046" y="1416764"/>
                      <a:pt x="615164" y="1416650"/>
                    </a:cubicBezTo>
                    <a:lnTo>
                      <a:pt x="615165" y="1416650"/>
                    </a:lnTo>
                    <a:cubicBezTo>
                      <a:pt x="615294" y="1416543"/>
                      <a:pt x="615406" y="1416418"/>
                      <a:pt x="615500" y="1416279"/>
                    </a:cubicBezTo>
                    <a:lnTo>
                      <a:pt x="615500" y="1416279"/>
                    </a:lnTo>
                    <a:cubicBezTo>
                      <a:pt x="615583" y="1416159"/>
                      <a:pt x="615660" y="1416036"/>
                      <a:pt x="615729" y="1415908"/>
                    </a:cubicBezTo>
                    <a:lnTo>
                      <a:pt x="615729" y="1415908"/>
                    </a:lnTo>
                    <a:cubicBezTo>
                      <a:pt x="615820" y="1415738"/>
                      <a:pt x="615897" y="1415561"/>
                      <a:pt x="615959" y="1415378"/>
                    </a:cubicBezTo>
                    <a:lnTo>
                      <a:pt x="615959" y="1415378"/>
                    </a:lnTo>
                    <a:cubicBezTo>
                      <a:pt x="610007" y="1409550"/>
                      <a:pt x="605363" y="1408809"/>
                      <a:pt x="598864" y="1405948"/>
                    </a:cubicBezTo>
                    <a:cubicBezTo>
                      <a:pt x="590917" y="1402416"/>
                      <a:pt x="604462" y="1397117"/>
                      <a:pt x="604762" y="1394186"/>
                    </a:cubicBezTo>
                    <a:cubicBezTo>
                      <a:pt x="605063" y="1391254"/>
                      <a:pt x="600347" y="1384755"/>
                      <a:pt x="597098" y="1382406"/>
                    </a:cubicBezTo>
                    <a:cubicBezTo>
                      <a:pt x="593848" y="1380058"/>
                      <a:pt x="589751" y="1372111"/>
                      <a:pt x="586502" y="1366813"/>
                    </a:cubicBezTo>
                    <a:cubicBezTo>
                      <a:pt x="583252" y="1361514"/>
                      <a:pt x="573857" y="1361514"/>
                      <a:pt x="569725" y="1360331"/>
                    </a:cubicBezTo>
                    <a:cubicBezTo>
                      <a:pt x="565592" y="1359148"/>
                      <a:pt x="563261" y="1362397"/>
                      <a:pt x="558545" y="1362397"/>
                    </a:cubicBezTo>
                    <a:cubicBezTo>
                      <a:pt x="553830" y="1362397"/>
                      <a:pt x="552664" y="1352384"/>
                      <a:pt x="552364" y="1345903"/>
                    </a:cubicBezTo>
                    <a:cubicBezTo>
                      <a:pt x="552064" y="1339421"/>
                      <a:pt x="543534" y="1341488"/>
                      <a:pt x="538236" y="1336790"/>
                    </a:cubicBezTo>
                    <a:cubicBezTo>
                      <a:pt x="532938" y="1332092"/>
                      <a:pt x="538819" y="1331192"/>
                      <a:pt x="539702" y="1327077"/>
                    </a:cubicBezTo>
                    <a:cubicBezTo>
                      <a:pt x="540585" y="1322962"/>
                      <a:pt x="545000" y="1319130"/>
                      <a:pt x="550015" y="1314997"/>
                    </a:cubicBezTo>
                    <a:cubicBezTo>
                      <a:pt x="555031" y="1310865"/>
                      <a:pt x="549415" y="1306467"/>
                      <a:pt x="546766" y="1303235"/>
                    </a:cubicBezTo>
                    <a:cubicBezTo>
                      <a:pt x="544117" y="1300003"/>
                      <a:pt x="545600" y="1294105"/>
                      <a:pt x="547366" y="1290573"/>
                    </a:cubicBezTo>
                    <a:cubicBezTo>
                      <a:pt x="549285" y="1285951"/>
                      <a:pt x="552708" y="1282112"/>
                      <a:pt x="557080" y="1279676"/>
                    </a:cubicBezTo>
                    <a:cubicBezTo>
                      <a:pt x="562660" y="1276727"/>
                      <a:pt x="559128" y="1270846"/>
                      <a:pt x="562961" y="1266731"/>
                    </a:cubicBezTo>
                    <a:cubicBezTo>
                      <a:pt x="566793" y="1262617"/>
                      <a:pt x="570025" y="1264965"/>
                      <a:pt x="572674" y="1268197"/>
                    </a:cubicBezTo>
                    <a:cubicBezTo>
                      <a:pt x="575323" y="1271429"/>
                      <a:pt x="580038" y="1273495"/>
                      <a:pt x="585336" y="1282043"/>
                    </a:cubicBezTo>
                    <a:cubicBezTo>
                      <a:pt x="590634" y="1290591"/>
                      <a:pt x="596215" y="1285275"/>
                      <a:pt x="600930" y="1281743"/>
                    </a:cubicBezTo>
                    <a:cubicBezTo>
                      <a:pt x="605645" y="1278211"/>
                      <a:pt x="603879" y="1276144"/>
                      <a:pt x="599164" y="1273495"/>
                    </a:cubicBezTo>
                    <a:cubicBezTo>
                      <a:pt x="594449" y="1270846"/>
                      <a:pt x="598281" y="1264965"/>
                      <a:pt x="598281" y="1259367"/>
                    </a:cubicBezTo>
                    <a:cubicBezTo>
                      <a:pt x="598281" y="1253769"/>
                      <a:pt x="599464" y="1255552"/>
                      <a:pt x="608294" y="1254069"/>
                    </a:cubicBezTo>
                    <a:cubicBezTo>
                      <a:pt x="617125" y="1252585"/>
                      <a:pt x="620357" y="1244956"/>
                      <a:pt x="622123" y="1240541"/>
                    </a:cubicBezTo>
                    <a:cubicBezTo>
                      <a:pt x="623889" y="1236126"/>
                      <a:pt x="629487" y="1235243"/>
                      <a:pt x="636551" y="1234643"/>
                    </a:cubicBezTo>
                    <a:cubicBezTo>
                      <a:pt x="643059" y="1233968"/>
                      <a:pt x="648747" y="1229953"/>
                      <a:pt x="651562" y="1224046"/>
                    </a:cubicBezTo>
                    <a:cubicBezTo>
                      <a:pt x="654211" y="1218748"/>
                      <a:pt x="655977" y="1215516"/>
                      <a:pt x="662441" y="1215817"/>
                    </a:cubicBezTo>
                    <a:cubicBezTo>
                      <a:pt x="668905" y="1216117"/>
                      <a:pt x="667739" y="1221397"/>
                      <a:pt x="674521" y="1224647"/>
                    </a:cubicBezTo>
                    <a:cubicBezTo>
                      <a:pt x="681302" y="1227896"/>
                      <a:pt x="685700" y="1223764"/>
                      <a:pt x="686000" y="1219049"/>
                    </a:cubicBezTo>
                    <a:cubicBezTo>
                      <a:pt x="686300" y="1214333"/>
                      <a:pt x="691298" y="1216099"/>
                      <a:pt x="695996" y="1216099"/>
                    </a:cubicBezTo>
                    <a:cubicBezTo>
                      <a:pt x="700693" y="1216099"/>
                      <a:pt x="703660" y="1218166"/>
                      <a:pt x="705126" y="1223163"/>
                    </a:cubicBezTo>
                    <a:cubicBezTo>
                      <a:pt x="706592" y="1228161"/>
                      <a:pt x="720438" y="1225230"/>
                      <a:pt x="728385" y="1224929"/>
                    </a:cubicBezTo>
                    <a:cubicBezTo>
                      <a:pt x="736332" y="1224629"/>
                      <a:pt x="735732" y="1234643"/>
                      <a:pt x="741030" y="1235826"/>
                    </a:cubicBezTo>
                    <a:cubicBezTo>
                      <a:pt x="746328" y="1237009"/>
                      <a:pt x="748394" y="1242590"/>
                      <a:pt x="757524" y="1247888"/>
                    </a:cubicBezTo>
                    <a:cubicBezTo>
                      <a:pt x="766654" y="1253186"/>
                      <a:pt x="758107" y="1260550"/>
                      <a:pt x="763405" y="1261133"/>
                    </a:cubicBezTo>
                    <a:cubicBezTo>
                      <a:pt x="768703" y="1261716"/>
                      <a:pt x="767237" y="1251137"/>
                      <a:pt x="767237" y="1247605"/>
                    </a:cubicBezTo>
                    <a:cubicBezTo>
                      <a:pt x="767237" y="1244073"/>
                      <a:pt x="771652" y="1244656"/>
                      <a:pt x="779882" y="1251420"/>
                    </a:cubicBezTo>
                    <a:cubicBezTo>
                      <a:pt x="788112" y="1258184"/>
                      <a:pt x="791803" y="1259367"/>
                      <a:pt x="796660" y="1258926"/>
                    </a:cubicBezTo>
                    <a:cubicBezTo>
                      <a:pt x="801516" y="1258484"/>
                      <a:pt x="804766" y="1253345"/>
                      <a:pt x="808139" y="1249212"/>
                    </a:cubicBezTo>
                    <a:cubicBezTo>
                      <a:pt x="811512" y="1245080"/>
                      <a:pt x="812713" y="1242590"/>
                      <a:pt x="816969" y="1243632"/>
                    </a:cubicBezTo>
                    <a:cubicBezTo>
                      <a:pt x="821225" y="1244674"/>
                      <a:pt x="825075" y="1240824"/>
                      <a:pt x="829190" y="1240541"/>
                    </a:cubicBezTo>
                    <a:cubicBezTo>
                      <a:pt x="833305" y="1240259"/>
                      <a:pt x="840086" y="1246122"/>
                      <a:pt x="844060" y="1248329"/>
                    </a:cubicBezTo>
                    <a:cubicBezTo>
                      <a:pt x="848033" y="1250537"/>
                      <a:pt x="852290" y="1243632"/>
                      <a:pt x="852731" y="1240983"/>
                    </a:cubicBezTo>
                    <a:cubicBezTo>
                      <a:pt x="853173" y="1238334"/>
                      <a:pt x="864511" y="1239799"/>
                      <a:pt x="868484" y="1239658"/>
                    </a:cubicBezTo>
                    <a:cubicBezTo>
                      <a:pt x="872458" y="1239517"/>
                      <a:pt x="876731" y="1247888"/>
                      <a:pt x="879380" y="1251279"/>
                    </a:cubicBezTo>
                    <a:cubicBezTo>
                      <a:pt x="882029" y="1254669"/>
                      <a:pt x="885844" y="1255552"/>
                      <a:pt x="891001" y="1255552"/>
                    </a:cubicBezTo>
                    <a:cubicBezTo>
                      <a:pt x="896158" y="1255552"/>
                      <a:pt x="898207" y="1257160"/>
                      <a:pt x="902039" y="1262617"/>
                    </a:cubicBezTo>
                    <a:cubicBezTo>
                      <a:pt x="905871" y="1268074"/>
                      <a:pt x="911610" y="1258784"/>
                      <a:pt x="915284" y="1252744"/>
                    </a:cubicBezTo>
                    <a:cubicBezTo>
                      <a:pt x="918957" y="1246705"/>
                      <a:pt x="922048" y="1250696"/>
                      <a:pt x="924256" y="1253928"/>
                    </a:cubicBezTo>
                    <a:cubicBezTo>
                      <a:pt x="926463" y="1257160"/>
                      <a:pt x="935735" y="1256877"/>
                      <a:pt x="940150" y="1256877"/>
                    </a:cubicBezTo>
                    <a:cubicBezTo>
                      <a:pt x="944565" y="1256877"/>
                      <a:pt x="946631" y="1252744"/>
                      <a:pt x="950022" y="1252744"/>
                    </a:cubicBezTo>
                    <a:cubicBezTo>
                      <a:pt x="953412" y="1252744"/>
                      <a:pt x="954720" y="1245981"/>
                      <a:pt x="959435" y="1242590"/>
                    </a:cubicBezTo>
                    <a:cubicBezTo>
                      <a:pt x="964150" y="1239199"/>
                      <a:pt x="963850" y="1235526"/>
                      <a:pt x="962084" y="1234060"/>
                    </a:cubicBezTo>
                    <a:cubicBezTo>
                      <a:pt x="960318" y="1232594"/>
                      <a:pt x="955320" y="1227296"/>
                      <a:pt x="950305" y="1226254"/>
                    </a:cubicBezTo>
                    <a:cubicBezTo>
                      <a:pt x="945289" y="1225212"/>
                      <a:pt x="945306" y="1223322"/>
                      <a:pt x="943240" y="1221556"/>
                    </a:cubicBezTo>
                    <a:cubicBezTo>
                      <a:pt x="941174" y="1219790"/>
                      <a:pt x="937501" y="1220373"/>
                      <a:pt x="933086" y="1220232"/>
                    </a:cubicBezTo>
                    <a:cubicBezTo>
                      <a:pt x="928671" y="1220091"/>
                      <a:pt x="928229" y="1213009"/>
                      <a:pt x="922790" y="1210960"/>
                    </a:cubicBezTo>
                    <a:cubicBezTo>
                      <a:pt x="917350" y="1208912"/>
                      <a:pt x="918675" y="1204779"/>
                      <a:pt x="920582" y="1204479"/>
                    </a:cubicBezTo>
                    <a:cubicBezTo>
                      <a:pt x="922489" y="1204179"/>
                      <a:pt x="925580" y="1202713"/>
                      <a:pt x="929554" y="1201530"/>
                    </a:cubicBezTo>
                    <a:cubicBezTo>
                      <a:pt x="933566" y="1200360"/>
                      <a:pt x="937351" y="1198521"/>
                      <a:pt x="940750" y="1196090"/>
                    </a:cubicBezTo>
                    <a:cubicBezTo>
                      <a:pt x="945748" y="1192858"/>
                      <a:pt x="943982" y="1186677"/>
                      <a:pt x="939567" y="1183728"/>
                    </a:cubicBezTo>
                    <a:cubicBezTo>
                      <a:pt x="935152" y="1180779"/>
                      <a:pt x="935735" y="1177105"/>
                      <a:pt x="938825" y="1175922"/>
                    </a:cubicBezTo>
                    <a:cubicBezTo>
                      <a:pt x="941916" y="1174739"/>
                      <a:pt x="941333" y="1170483"/>
                      <a:pt x="943682" y="1168134"/>
                    </a:cubicBezTo>
                    <a:cubicBezTo>
                      <a:pt x="946030" y="1165785"/>
                      <a:pt x="959576" y="1169458"/>
                      <a:pt x="965757" y="1170783"/>
                    </a:cubicBezTo>
                    <a:cubicBezTo>
                      <a:pt x="971938" y="1172107"/>
                      <a:pt x="972980" y="1165043"/>
                      <a:pt x="972238" y="1163118"/>
                    </a:cubicBezTo>
                    <a:cubicBezTo>
                      <a:pt x="971497" y="1161193"/>
                      <a:pt x="965474" y="1161652"/>
                      <a:pt x="959293" y="1160769"/>
                    </a:cubicBezTo>
                    <a:cubicBezTo>
                      <a:pt x="953112" y="1159886"/>
                      <a:pt x="953837" y="1157538"/>
                      <a:pt x="953995" y="1153564"/>
                    </a:cubicBezTo>
                    <a:cubicBezTo>
                      <a:pt x="954154" y="1149590"/>
                      <a:pt x="950022" y="1150032"/>
                      <a:pt x="947214" y="1148849"/>
                    </a:cubicBezTo>
                    <a:cubicBezTo>
                      <a:pt x="944406" y="1147666"/>
                      <a:pt x="943982" y="1145758"/>
                      <a:pt x="944865" y="1143692"/>
                    </a:cubicBezTo>
                    <a:cubicBezTo>
                      <a:pt x="945748" y="1141626"/>
                      <a:pt x="945448" y="1137511"/>
                      <a:pt x="943540" y="1133255"/>
                    </a:cubicBezTo>
                    <a:cubicBezTo>
                      <a:pt x="941633" y="1128999"/>
                      <a:pt x="948980" y="1129864"/>
                      <a:pt x="950905" y="1128681"/>
                    </a:cubicBezTo>
                    <a:cubicBezTo>
                      <a:pt x="954031" y="1127199"/>
                      <a:pt x="957698" y="1127425"/>
                      <a:pt x="960618" y="1129281"/>
                    </a:cubicBezTo>
                    <a:cubicBezTo>
                      <a:pt x="964506" y="1131933"/>
                      <a:pt x="969742" y="1131371"/>
                      <a:pt x="972980" y="1127957"/>
                    </a:cubicBezTo>
                    <a:cubicBezTo>
                      <a:pt x="976954" y="1123983"/>
                      <a:pt x="982252" y="1129723"/>
                      <a:pt x="990199" y="1128398"/>
                    </a:cubicBezTo>
                    <a:cubicBezTo>
                      <a:pt x="998146" y="1127074"/>
                      <a:pt x="1001678" y="1127074"/>
                      <a:pt x="1007418" y="1123100"/>
                    </a:cubicBezTo>
                    <a:cubicBezTo>
                      <a:pt x="1013157" y="1119126"/>
                      <a:pt x="1022429" y="1121775"/>
                      <a:pt x="1025520" y="1118243"/>
                    </a:cubicBezTo>
                    <a:cubicBezTo>
                      <a:pt x="1028610" y="1114711"/>
                      <a:pt x="1036999" y="1115594"/>
                      <a:pt x="1045387" y="1115594"/>
                    </a:cubicBezTo>
                    <a:cubicBezTo>
                      <a:pt x="1053776" y="1115594"/>
                      <a:pt x="1061282" y="1115153"/>
                      <a:pt x="1064814" y="1110296"/>
                    </a:cubicBezTo>
                    <a:cubicBezTo>
                      <a:pt x="1068346" y="1105440"/>
                      <a:pt x="1074968" y="1104998"/>
                      <a:pt x="1082033" y="1104115"/>
                    </a:cubicBezTo>
                    <a:cubicBezTo>
                      <a:pt x="1089097" y="1103232"/>
                      <a:pt x="1120002" y="1095726"/>
                      <a:pt x="1129274" y="1094843"/>
                    </a:cubicBezTo>
                    <a:cubicBezTo>
                      <a:pt x="1138546" y="1093960"/>
                      <a:pt x="1144727" y="1094843"/>
                      <a:pt x="1147817" y="1086013"/>
                    </a:cubicBezTo>
                    <a:cubicBezTo>
                      <a:pt x="1150908" y="1077183"/>
                      <a:pt x="1159067" y="1082693"/>
                      <a:pt x="1163924" y="1079161"/>
                    </a:cubicBezTo>
                    <a:cubicBezTo>
                      <a:pt x="1168780" y="1075629"/>
                      <a:pt x="1173866" y="1072980"/>
                      <a:pt x="1183350" y="1076071"/>
                    </a:cubicBezTo>
                    <a:cubicBezTo>
                      <a:pt x="1192833" y="1079161"/>
                      <a:pt x="1192851" y="1081369"/>
                      <a:pt x="1199244" y="1084459"/>
                    </a:cubicBezTo>
                    <a:cubicBezTo>
                      <a:pt x="1205637" y="1087550"/>
                      <a:pt x="1206979" y="1083364"/>
                      <a:pt x="1207862" y="1080486"/>
                    </a:cubicBezTo>
                    <a:cubicBezTo>
                      <a:pt x="1208745" y="1077607"/>
                      <a:pt x="1212719" y="1078278"/>
                      <a:pt x="1216022" y="1079603"/>
                    </a:cubicBezTo>
                    <a:cubicBezTo>
                      <a:pt x="1219324" y="1080927"/>
                      <a:pt x="1221320" y="1084247"/>
                      <a:pt x="1222432" y="1090428"/>
                    </a:cubicBezTo>
                    <a:cubicBezTo>
                      <a:pt x="1222910" y="1094805"/>
                      <a:pt x="1224339" y="1099024"/>
                      <a:pt x="1226618" y="1102791"/>
                    </a:cubicBezTo>
                    <a:cubicBezTo>
                      <a:pt x="1229055" y="1106976"/>
                      <a:pt x="1229496" y="1105440"/>
                      <a:pt x="1229708" y="1109413"/>
                    </a:cubicBezTo>
                    <a:cubicBezTo>
                      <a:pt x="1230072" y="1113019"/>
                      <a:pt x="1228127" y="1116463"/>
                      <a:pt x="1224852" y="1118014"/>
                    </a:cubicBezTo>
                    <a:cubicBezTo>
                      <a:pt x="1221549" y="1119780"/>
                      <a:pt x="1234123" y="1121987"/>
                      <a:pt x="1239209" y="1125078"/>
                    </a:cubicBezTo>
                    <a:cubicBezTo>
                      <a:pt x="1244296" y="1128169"/>
                      <a:pt x="1244720" y="1120221"/>
                      <a:pt x="1246927" y="1120221"/>
                    </a:cubicBezTo>
                    <a:cubicBezTo>
                      <a:pt x="1249135" y="1120221"/>
                      <a:pt x="1252225" y="1120009"/>
                      <a:pt x="1256199" y="1116036"/>
                    </a:cubicBezTo>
                    <a:cubicBezTo>
                      <a:pt x="1260172" y="1112062"/>
                      <a:pt x="1259519" y="1119338"/>
                      <a:pt x="1261497" y="1120892"/>
                    </a:cubicBezTo>
                    <a:cubicBezTo>
                      <a:pt x="1264328" y="1123125"/>
                      <a:pt x="1266346" y="1126228"/>
                      <a:pt x="1267237" y="1129723"/>
                    </a:cubicBezTo>
                    <a:cubicBezTo>
                      <a:pt x="1268561" y="1134350"/>
                      <a:pt x="1272323" y="1129281"/>
                      <a:pt x="1274089" y="1125308"/>
                    </a:cubicBezTo>
                    <a:cubicBezTo>
                      <a:pt x="1275855" y="1121334"/>
                      <a:pt x="1278504" y="1127286"/>
                      <a:pt x="1281594" y="1130164"/>
                    </a:cubicBezTo>
                    <a:cubicBezTo>
                      <a:pt x="1284280" y="1132993"/>
                      <a:pt x="1288752" y="1133109"/>
                      <a:pt x="1291581" y="1130423"/>
                    </a:cubicBezTo>
                    <a:cubicBezTo>
                      <a:pt x="1291882" y="1130138"/>
                      <a:pt x="1292156" y="1129827"/>
                      <a:pt x="1292403" y="1129493"/>
                    </a:cubicBezTo>
                    <a:cubicBezTo>
                      <a:pt x="1295052" y="1125749"/>
                      <a:pt x="1297701" y="1124866"/>
                      <a:pt x="1300350" y="1127727"/>
                    </a:cubicBezTo>
                    <a:cubicBezTo>
                      <a:pt x="1302999" y="1130588"/>
                      <a:pt x="1298371" y="1132142"/>
                      <a:pt x="1296818" y="1135233"/>
                    </a:cubicBezTo>
                    <a:cubicBezTo>
                      <a:pt x="1295263" y="1138323"/>
                      <a:pt x="1294839" y="1139206"/>
                      <a:pt x="1289983" y="1140972"/>
                    </a:cubicBezTo>
                    <a:cubicBezTo>
                      <a:pt x="1285126" y="1142738"/>
                      <a:pt x="1287987" y="1147595"/>
                      <a:pt x="1292632" y="1151569"/>
                    </a:cubicBezTo>
                    <a:cubicBezTo>
                      <a:pt x="1297277" y="1155542"/>
                      <a:pt x="1300791" y="1145175"/>
                      <a:pt x="1302787" y="1144504"/>
                    </a:cubicBezTo>
                    <a:cubicBezTo>
                      <a:pt x="1304782" y="1143833"/>
                      <a:pt x="1309409" y="1142968"/>
                      <a:pt x="1312058" y="1144292"/>
                    </a:cubicBezTo>
                    <a:cubicBezTo>
                      <a:pt x="1315507" y="1145642"/>
                      <a:pt x="1318770" y="1147422"/>
                      <a:pt x="1321771" y="1149590"/>
                    </a:cubicBezTo>
                    <a:cubicBezTo>
                      <a:pt x="1325745" y="1152681"/>
                      <a:pt x="1324420" y="1144504"/>
                      <a:pt x="1324862" y="1142085"/>
                    </a:cubicBezTo>
                    <a:cubicBezTo>
                      <a:pt x="1325303" y="1139665"/>
                      <a:pt x="1328836" y="1138111"/>
                      <a:pt x="1329931" y="1136116"/>
                    </a:cubicBezTo>
                    <a:cubicBezTo>
                      <a:pt x="1331025" y="1134120"/>
                      <a:pt x="1335229" y="1135462"/>
                      <a:pt x="1340968" y="1135021"/>
                    </a:cubicBezTo>
                    <a:cubicBezTo>
                      <a:pt x="1346708" y="1134579"/>
                      <a:pt x="1347820" y="1130376"/>
                      <a:pt x="1347820" y="1127074"/>
                    </a:cubicBezTo>
                    <a:cubicBezTo>
                      <a:pt x="1347820" y="1123771"/>
                      <a:pt x="1351565" y="1124424"/>
                      <a:pt x="1356863" y="1124424"/>
                    </a:cubicBezTo>
                    <a:cubicBezTo>
                      <a:pt x="1362161" y="1124424"/>
                      <a:pt x="1362673" y="1123983"/>
                      <a:pt x="1365039" y="1121034"/>
                    </a:cubicBezTo>
                    <a:cubicBezTo>
                      <a:pt x="1367406" y="1118085"/>
                      <a:pt x="1373269" y="1115736"/>
                      <a:pt x="1379450" y="1114853"/>
                    </a:cubicBezTo>
                    <a:cubicBezTo>
                      <a:pt x="1385631" y="1113970"/>
                      <a:pt x="1390930" y="1111321"/>
                      <a:pt x="1390930" y="1116036"/>
                    </a:cubicBezTo>
                    <a:cubicBezTo>
                      <a:pt x="1390930" y="1120751"/>
                      <a:pt x="1384165" y="1122217"/>
                      <a:pt x="1380633" y="1127515"/>
                    </a:cubicBezTo>
                    <a:cubicBezTo>
                      <a:pt x="1377101" y="1132813"/>
                      <a:pt x="1389464" y="1137511"/>
                      <a:pt x="1401526" y="1144875"/>
                    </a:cubicBezTo>
                    <a:cubicBezTo>
                      <a:pt x="1413587" y="1152240"/>
                      <a:pt x="1425667" y="1172249"/>
                      <a:pt x="1436263" y="1182845"/>
                    </a:cubicBezTo>
                    <a:cubicBezTo>
                      <a:pt x="1446860" y="1193441"/>
                      <a:pt x="1468052" y="1238475"/>
                      <a:pt x="1475699" y="1249071"/>
                    </a:cubicBezTo>
                    <a:cubicBezTo>
                      <a:pt x="1483346" y="1259667"/>
                      <a:pt x="1491310" y="1244656"/>
                      <a:pt x="1491593" y="1240241"/>
                    </a:cubicBezTo>
                    <a:cubicBezTo>
                      <a:pt x="1491876" y="1235826"/>
                      <a:pt x="1497192" y="1230828"/>
                      <a:pt x="1500724" y="1231711"/>
                    </a:cubicBezTo>
                    <a:cubicBezTo>
                      <a:pt x="1504256" y="1232594"/>
                      <a:pt x="1509854" y="1234943"/>
                      <a:pt x="1509854" y="1242890"/>
                    </a:cubicBezTo>
                    <a:cubicBezTo>
                      <a:pt x="1509854" y="1250837"/>
                      <a:pt x="1515735" y="1243473"/>
                      <a:pt x="1517801" y="1247005"/>
                    </a:cubicBezTo>
                    <a:cubicBezTo>
                      <a:pt x="1519867" y="1250537"/>
                      <a:pt x="1521916" y="1251420"/>
                      <a:pt x="1524265" y="1251137"/>
                    </a:cubicBezTo>
                    <a:cubicBezTo>
                      <a:pt x="1528292" y="1250454"/>
                      <a:pt x="1532424" y="1251408"/>
                      <a:pt x="1535744" y="1253786"/>
                    </a:cubicBezTo>
                    <a:cubicBezTo>
                      <a:pt x="1539876" y="1257018"/>
                      <a:pt x="1543108" y="1257901"/>
                      <a:pt x="1545457" y="1254369"/>
                    </a:cubicBezTo>
                    <a:cubicBezTo>
                      <a:pt x="1547806" y="1250837"/>
                      <a:pt x="1554005" y="1252020"/>
                      <a:pt x="1559886" y="1248188"/>
                    </a:cubicBezTo>
                    <a:cubicBezTo>
                      <a:pt x="1565767" y="1244356"/>
                      <a:pt x="1572831" y="1244073"/>
                      <a:pt x="1579612" y="1245839"/>
                    </a:cubicBezTo>
                    <a:cubicBezTo>
                      <a:pt x="1586394" y="1247605"/>
                      <a:pt x="1592257" y="1258201"/>
                      <a:pt x="1595206" y="1266149"/>
                    </a:cubicBezTo>
                    <a:cubicBezTo>
                      <a:pt x="1598155" y="1274096"/>
                      <a:pt x="1604036" y="1273495"/>
                      <a:pt x="1613167" y="1274378"/>
                    </a:cubicBezTo>
                    <a:cubicBezTo>
                      <a:pt x="1622297" y="1275261"/>
                      <a:pt x="1618165" y="1281442"/>
                      <a:pt x="1621397" y="1287924"/>
                    </a:cubicBezTo>
                    <a:cubicBezTo>
                      <a:pt x="1624628" y="1294405"/>
                      <a:pt x="1629061" y="1294688"/>
                      <a:pt x="1636125" y="1297637"/>
                    </a:cubicBezTo>
                    <a:cubicBezTo>
                      <a:pt x="1643189" y="1300586"/>
                      <a:pt x="1654668" y="1297637"/>
                      <a:pt x="1659084" y="1292039"/>
                    </a:cubicBezTo>
                    <a:cubicBezTo>
                      <a:pt x="1663499" y="1286440"/>
                      <a:pt x="1667914" y="1292039"/>
                      <a:pt x="1667914" y="1296171"/>
                    </a:cubicBezTo>
                    <a:cubicBezTo>
                      <a:pt x="1667914" y="1300304"/>
                      <a:pt x="1669680" y="1301469"/>
                      <a:pt x="1674095" y="1303818"/>
                    </a:cubicBezTo>
                    <a:cubicBezTo>
                      <a:pt x="1674372" y="1303970"/>
                      <a:pt x="1674636" y="1304141"/>
                      <a:pt x="1674890" y="1304330"/>
                    </a:cubicBezTo>
                    <a:lnTo>
                      <a:pt x="1675101" y="1304507"/>
                    </a:lnTo>
                    <a:cubicBezTo>
                      <a:pt x="1675250" y="1304627"/>
                      <a:pt x="1675393" y="1304757"/>
                      <a:pt x="1675525" y="1304895"/>
                    </a:cubicBezTo>
                    <a:lnTo>
                      <a:pt x="1675702" y="1305107"/>
                    </a:lnTo>
                    <a:cubicBezTo>
                      <a:pt x="1675808" y="1305249"/>
                      <a:pt x="1675914" y="1305372"/>
                      <a:pt x="1676002" y="1305513"/>
                    </a:cubicBezTo>
                    <a:lnTo>
                      <a:pt x="1676126" y="1305743"/>
                    </a:lnTo>
                    <a:cubicBezTo>
                      <a:pt x="1676126" y="1305902"/>
                      <a:pt x="1676267" y="1306043"/>
                      <a:pt x="1676320" y="1306185"/>
                    </a:cubicBezTo>
                    <a:cubicBezTo>
                      <a:pt x="1676373" y="1306326"/>
                      <a:pt x="1676320" y="1306343"/>
                      <a:pt x="1676320" y="1306414"/>
                    </a:cubicBezTo>
                    <a:cubicBezTo>
                      <a:pt x="1676367" y="1306581"/>
                      <a:pt x="1676396" y="1306753"/>
                      <a:pt x="1676408" y="1306926"/>
                    </a:cubicBezTo>
                    <a:cubicBezTo>
                      <a:pt x="1676408" y="1306926"/>
                      <a:pt x="1676408" y="1307050"/>
                      <a:pt x="1676408" y="1307121"/>
                    </a:cubicBezTo>
                    <a:cubicBezTo>
                      <a:pt x="1676408" y="1307191"/>
                      <a:pt x="1676408" y="1307527"/>
                      <a:pt x="1676408" y="1307756"/>
                    </a:cubicBezTo>
                    <a:lnTo>
                      <a:pt x="1676408" y="1307756"/>
                    </a:lnTo>
                    <a:cubicBezTo>
                      <a:pt x="1676330" y="1308296"/>
                      <a:pt x="1676170" y="1308820"/>
                      <a:pt x="1675932" y="1309310"/>
                    </a:cubicBezTo>
                    <a:lnTo>
                      <a:pt x="1675932" y="1309310"/>
                    </a:lnTo>
                    <a:cubicBezTo>
                      <a:pt x="1677914" y="1309555"/>
                      <a:pt x="1679769" y="1310420"/>
                      <a:pt x="1681230" y="1311783"/>
                    </a:cubicBezTo>
                    <a:cubicBezTo>
                      <a:pt x="1683879" y="1315015"/>
                      <a:pt x="1685928" y="1313549"/>
                      <a:pt x="1690060" y="1313831"/>
                    </a:cubicBezTo>
                    <a:lnTo>
                      <a:pt x="1690907" y="1313920"/>
                    </a:lnTo>
                    <a:lnTo>
                      <a:pt x="1691367" y="1313920"/>
                    </a:lnTo>
                    <a:lnTo>
                      <a:pt x="1691649" y="1313920"/>
                    </a:lnTo>
                    <a:cubicBezTo>
                      <a:pt x="1692781" y="1314104"/>
                      <a:pt x="1693930" y="1314169"/>
                      <a:pt x="1695075" y="1314114"/>
                    </a:cubicBezTo>
                    <a:lnTo>
                      <a:pt x="1695075" y="1314114"/>
                    </a:lnTo>
                    <a:cubicBezTo>
                      <a:pt x="1695313" y="1314097"/>
                      <a:pt x="1695549" y="1314062"/>
                      <a:pt x="1695781" y="1314008"/>
                    </a:cubicBezTo>
                    <a:lnTo>
                      <a:pt x="1695782" y="1314008"/>
                    </a:lnTo>
                    <a:cubicBezTo>
                      <a:pt x="1696040" y="1313956"/>
                      <a:pt x="1696294" y="1313886"/>
                      <a:pt x="1696542" y="1313796"/>
                    </a:cubicBezTo>
                    <a:cubicBezTo>
                      <a:pt x="1696873" y="1313672"/>
                      <a:pt x="1697192" y="1313518"/>
                      <a:pt x="1697496" y="1313337"/>
                    </a:cubicBezTo>
                    <a:lnTo>
                      <a:pt x="1697618" y="1313337"/>
                    </a:lnTo>
                    <a:cubicBezTo>
                      <a:pt x="1697947" y="1313145"/>
                      <a:pt x="1698260" y="1312926"/>
                      <a:pt x="1698554" y="1312684"/>
                    </a:cubicBezTo>
                    <a:lnTo>
                      <a:pt x="1698555" y="1312684"/>
                    </a:lnTo>
                    <a:cubicBezTo>
                      <a:pt x="1698900" y="1312408"/>
                      <a:pt x="1699225" y="1312107"/>
                      <a:pt x="1699525" y="1311783"/>
                    </a:cubicBezTo>
                    <a:cubicBezTo>
                      <a:pt x="1699598" y="1311702"/>
                      <a:pt x="1699674" y="1311625"/>
                      <a:pt x="1699755" y="1311553"/>
                    </a:cubicBezTo>
                    <a:cubicBezTo>
                      <a:pt x="1700091" y="1311182"/>
                      <a:pt x="1700427" y="1310794"/>
                      <a:pt x="1700779" y="1310335"/>
                    </a:cubicBezTo>
                    <a:cubicBezTo>
                      <a:pt x="1704912" y="1305037"/>
                      <a:pt x="1709327" y="1298573"/>
                      <a:pt x="1714626" y="1298573"/>
                    </a:cubicBezTo>
                    <a:cubicBezTo>
                      <a:pt x="1719924" y="1298573"/>
                      <a:pt x="1723738" y="1301805"/>
                      <a:pt x="1729036" y="1298273"/>
                    </a:cubicBezTo>
                    <a:cubicBezTo>
                      <a:pt x="1734334" y="1294741"/>
                      <a:pt x="1736701" y="1293557"/>
                      <a:pt x="1741116" y="1294741"/>
                    </a:cubicBezTo>
                    <a:cubicBezTo>
                      <a:pt x="1745531" y="1295924"/>
                      <a:pt x="1747297" y="1291791"/>
                      <a:pt x="1748462" y="1288259"/>
                    </a:cubicBezTo>
                    <a:cubicBezTo>
                      <a:pt x="1749628" y="1284727"/>
                      <a:pt x="1747579" y="1279729"/>
                      <a:pt x="1753478" y="1279729"/>
                    </a:cubicBezTo>
                    <a:cubicBezTo>
                      <a:pt x="1759377" y="1279729"/>
                      <a:pt x="1761125" y="1272665"/>
                      <a:pt x="1769072" y="1272365"/>
                    </a:cubicBezTo>
                    <a:cubicBezTo>
                      <a:pt x="1777020" y="1272065"/>
                      <a:pt x="1782618" y="1269716"/>
                      <a:pt x="1786733" y="1265901"/>
                    </a:cubicBezTo>
                    <a:cubicBezTo>
                      <a:pt x="1790847" y="1262087"/>
                      <a:pt x="1794980" y="1260886"/>
                      <a:pt x="1801161" y="1261186"/>
                    </a:cubicBezTo>
                    <a:cubicBezTo>
                      <a:pt x="1807342" y="1261486"/>
                      <a:pt x="1802627" y="1254122"/>
                      <a:pt x="1810273" y="1254422"/>
                    </a:cubicBezTo>
                    <a:cubicBezTo>
                      <a:pt x="1817920" y="1254722"/>
                      <a:pt x="1817055" y="1250290"/>
                      <a:pt x="1822635" y="1250007"/>
                    </a:cubicBezTo>
                    <a:cubicBezTo>
                      <a:pt x="1828216" y="1249724"/>
                      <a:pt x="1831184" y="1249407"/>
                      <a:pt x="1831466" y="1252356"/>
                    </a:cubicBezTo>
                    <a:cubicBezTo>
                      <a:pt x="1831748" y="1255305"/>
                      <a:pt x="1835299" y="1256771"/>
                      <a:pt x="1838248" y="1255588"/>
                    </a:cubicBezTo>
                    <a:cubicBezTo>
                      <a:pt x="1841197" y="1254405"/>
                      <a:pt x="1842363" y="1253239"/>
                      <a:pt x="1843828" y="1256188"/>
                    </a:cubicBezTo>
                    <a:cubicBezTo>
                      <a:pt x="1845294" y="1259137"/>
                      <a:pt x="1847360" y="1258837"/>
                      <a:pt x="1856491" y="1258837"/>
                    </a:cubicBezTo>
                    <a:cubicBezTo>
                      <a:pt x="1865621" y="1258837"/>
                      <a:pt x="1881516" y="1256771"/>
                      <a:pt x="1880032" y="1261769"/>
                    </a:cubicBezTo>
                    <a:cubicBezTo>
                      <a:pt x="1878548" y="1266767"/>
                      <a:pt x="1879449" y="1274431"/>
                      <a:pt x="1884447" y="1276197"/>
                    </a:cubicBezTo>
                    <a:cubicBezTo>
                      <a:pt x="1889445" y="1277963"/>
                      <a:pt x="1894160" y="1274732"/>
                      <a:pt x="1897110" y="1278846"/>
                    </a:cubicBezTo>
                    <a:cubicBezTo>
                      <a:pt x="1900059" y="1282961"/>
                      <a:pt x="1903291" y="1280612"/>
                      <a:pt x="1906823" y="1282679"/>
                    </a:cubicBezTo>
                    <a:cubicBezTo>
                      <a:pt x="1910355" y="1284745"/>
                      <a:pt x="1913887" y="1287076"/>
                      <a:pt x="1916836" y="1283844"/>
                    </a:cubicBezTo>
                    <a:cubicBezTo>
                      <a:pt x="1919824" y="1280412"/>
                      <a:pt x="1924595" y="1279134"/>
                      <a:pt x="1928898" y="1280612"/>
                    </a:cubicBezTo>
                    <a:cubicBezTo>
                      <a:pt x="1933896" y="1282078"/>
                      <a:pt x="1931547" y="1285328"/>
                      <a:pt x="1937729" y="1285328"/>
                    </a:cubicBezTo>
                    <a:cubicBezTo>
                      <a:pt x="1943910" y="1285328"/>
                      <a:pt x="1952439" y="1282378"/>
                      <a:pt x="1954205" y="1286211"/>
                    </a:cubicBezTo>
                    <a:cubicBezTo>
                      <a:pt x="1955971" y="1290043"/>
                      <a:pt x="1958338" y="1287677"/>
                      <a:pt x="1960386" y="1290326"/>
                    </a:cubicBezTo>
                    <a:cubicBezTo>
                      <a:pt x="1962435" y="1292975"/>
                      <a:pt x="1962753" y="1291509"/>
                      <a:pt x="1963918" y="1289443"/>
                    </a:cubicBezTo>
                    <a:cubicBezTo>
                      <a:pt x="1965084" y="1287376"/>
                      <a:pt x="1968634" y="1289142"/>
                      <a:pt x="1970400" y="1286493"/>
                    </a:cubicBezTo>
                    <a:cubicBezTo>
                      <a:pt x="1972166" y="1283844"/>
                      <a:pt x="1972166" y="1282078"/>
                      <a:pt x="1977464" y="1281195"/>
                    </a:cubicBezTo>
                    <a:cubicBezTo>
                      <a:pt x="1982762" y="1280312"/>
                      <a:pt x="1984828" y="1280312"/>
                      <a:pt x="1986876" y="1276197"/>
                    </a:cubicBezTo>
                    <a:cubicBezTo>
                      <a:pt x="1988925" y="1272083"/>
                      <a:pt x="1987759" y="1270899"/>
                      <a:pt x="1991292" y="1268833"/>
                    </a:cubicBezTo>
                    <a:cubicBezTo>
                      <a:pt x="1994824" y="1266767"/>
                      <a:pt x="1994824" y="1264135"/>
                      <a:pt x="1990127" y="1261186"/>
                    </a:cubicBezTo>
                    <a:cubicBezTo>
                      <a:pt x="1985429" y="1258237"/>
                      <a:pt x="1984227" y="1257354"/>
                      <a:pt x="1983062" y="1253239"/>
                    </a:cubicBezTo>
                    <a:cubicBezTo>
                      <a:pt x="1981897" y="1249124"/>
                      <a:pt x="1978347" y="1248223"/>
                      <a:pt x="1978046" y="1244109"/>
                    </a:cubicBezTo>
                    <a:cubicBezTo>
                      <a:pt x="1977746" y="1239994"/>
                      <a:pt x="1977464" y="1238528"/>
                      <a:pt x="1979812" y="1234996"/>
                    </a:cubicBezTo>
                    <a:cubicBezTo>
                      <a:pt x="1982161" y="1231464"/>
                      <a:pt x="1980695" y="1227049"/>
                      <a:pt x="1984828" y="1225865"/>
                    </a:cubicBezTo>
                    <a:cubicBezTo>
                      <a:pt x="1988961" y="1224682"/>
                      <a:pt x="1990409" y="1216152"/>
                      <a:pt x="1996891" y="1213803"/>
                    </a:cubicBezTo>
                    <a:cubicBezTo>
                      <a:pt x="2003372" y="1211455"/>
                      <a:pt x="2005138" y="1211154"/>
                      <a:pt x="2006021" y="1207322"/>
                    </a:cubicBezTo>
                    <a:cubicBezTo>
                      <a:pt x="2006904" y="1203490"/>
                      <a:pt x="2006604" y="1198492"/>
                      <a:pt x="2011902" y="1203490"/>
                    </a:cubicBezTo>
                    <a:cubicBezTo>
                      <a:pt x="2017200" y="1208488"/>
                      <a:pt x="2019266" y="1207905"/>
                      <a:pt x="2023963" y="1208788"/>
                    </a:cubicBezTo>
                    <a:cubicBezTo>
                      <a:pt x="2028661" y="1209671"/>
                      <a:pt x="2030144" y="1209671"/>
                      <a:pt x="2032211" y="1212920"/>
                    </a:cubicBezTo>
                    <a:cubicBezTo>
                      <a:pt x="2034277" y="1216170"/>
                      <a:pt x="2036926" y="1216152"/>
                      <a:pt x="2043690" y="1215852"/>
                    </a:cubicBezTo>
                    <a:cubicBezTo>
                      <a:pt x="2050454" y="1215552"/>
                      <a:pt x="2053704" y="1214086"/>
                      <a:pt x="2057236" y="1217035"/>
                    </a:cubicBezTo>
                    <a:cubicBezTo>
                      <a:pt x="2060768" y="1219985"/>
                      <a:pt x="2064300" y="1222333"/>
                      <a:pt x="2068415" y="1222634"/>
                    </a:cubicBezTo>
                    <a:cubicBezTo>
                      <a:pt x="2072529" y="1222934"/>
                      <a:pt x="2074596" y="1227331"/>
                      <a:pt x="2081359" y="1227049"/>
                    </a:cubicBezTo>
                    <a:cubicBezTo>
                      <a:pt x="2088123" y="1226766"/>
                      <a:pt x="2094022" y="1226166"/>
                      <a:pt x="2095487" y="1230581"/>
                    </a:cubicBezTo>
                    <a:cubicBezTo>
                      <a:pt x="2096953" y="1234996"/>
                      <a:pt x="2096971" y="1238528"/>
                      <a:pt x="2099321" y="1240877"/>
                    </a:cubicBezTo>
                    <a:cubicBezTo>
                      <a:pt x="2101669" y="1243226"/>
                      <a:pt x="2101970" y="1247058"/>
                      <a:pt x="2102552" y="1251773"/>
                    </a:cubicBezTo>
                    <a:cubicBezTo>
                      <a:pt x="2103135" y="1256488"/>
                      <a:pt x="2101970" y="1257954"/>
                      <a:pt x="2106385" y="1260603"/>
                    </a:cubicBezTo>
                    <a:cubicBezTo>
                      <a:pt x="2110800" y="1263252"/>
                      <a:pt x="2110800" y="1265601"/>
                      <a:pt x="2119930" y="1267950"/>
                    </a:cubicBezTo>
                    <a:cubicBezTo>
                      <a:pt x="2129060" y="1270299"/>
                      <a:pt x="2131691" y="1270016"/>
                      <a:pt x="2136407" y="1273248"/>
                    </a:cubicBezTo>
                    <a:cubicBezTo>
                      <a:pt x="2141122" y="1276480"/>
                      <a:pt x="2146702" y="1276197"/>
                      <a:pt x="2151418" y="1275314"/>
                    </a:cubicBezTo>
                    <a:cubicBezTo>
                      <a:pt x="2156134" y="1274431"/>
                      <a:pt x="2156134" y="1271782"/>
                      <a:pt x="2162315" y="1268550"/>
                    </a:cubicBezTo>
                    <a:cubicBezTo>
                      <a:pt x="2168496" y="1265319"/>
                      <a:pt x="2168196" y="1265601"/>
                      <a:pt x="2173193" y="1265301"/>
                    </a:cubicBezTo>
                    <a:cubicBezTo>
                      <a:pt x="2178191" y="1265001"/>
                      <a:pt x="2176725" y="1261769"/>
                      <a:pt x="2183789" y="1261769"/>
                    </a:cubicBezTo>
                    <a:cubicBezTo>
                      <a:pt x="2190853" y="1261769"/>
                      <a:pt x="2192619" y="1261186"/>
                      <a:pt x="2197034" y="1263835"/>
                    </a:cubicBezTo>
                    <a:cubicBezTo>
                      <a:pt x="2201449" y="1266484"/>
                      <a:pt x="2203816" y="1265601"/>
                      <a:pt x="2207048" y="1266484"/>
                    </a:cubicBezTo>
                    <a:cubicBezTo>
                      <a:pt x="2210280" y="1267367"/>
                      <a:pt x="2209115" y="1270316"/>
                      <a:pt x="2214413" y="1270016"/>
                    </a:cubicBezTo>
                    <a:cubicBezTo>
                      <a:pt x="2219711" y="1269716"/>
                      <a:pt x="2223525" y="1263835"/>
                      <a:pt x="2228823" y="1268550"/>
                    </a:cubicBezTo>
                    <a:cubicBezTo>
                      <a:pt x="2234121" y="1273266"/>
                      <a:pt x="2235605" y="1280913"/>
                      <a:pt x="2242669" y="1280913"/>
                    </a:cubicBezTo>
                    <a:cubicBezTo>
                      <a:pt x="2249733" y="1280913"/>
                      <a:pt x="2260611" y="1278846"/>
                      <a:pt x="2261213" y="1285910"/>
                    </a:cubicBezTo>
                    <a:cubicBezTo>
                      <a:pt x="2261813" y="1292975"/>
                      <a:pt x="2263862" y="1295906"/>
                      <a:pt x="2268860" y="1297973"/>
                    </a:cubicBezTo>
                    <a:cubicBezTo>
                      <a:pt x="2273857" y="1300039"/>
                      <a:pt x="2273857" y="1305337"/>
                      <a:pt x="2280639" y="1304754"/>
                    </a:cubicBezTo>
                    <a:cubicBezTo>
                      <a:pt x="2287420" y="1304171"/>
                      <a:pt x="2290935" y="1300321"/>
                      <a:pt x="2298882" y="1304154"/>
                    </a:cubicBezTo>
                    <a:cubicBezTo>
                      <a:pt x="2306829" y="1307986"/>
                      <a:pt x="2306829" y="1310052"/>
                      <a:pt x="2314475" y="1310052"/>
                    </a:cubicBezTo>
                    <a:cubicBezTo>
                      <a:pt x="2322123" y="1310052"/>
                      <a:pt x="2335386" y="1310635"/>
                      <a:pt x="2342450" y="1310335"/>
                    </a:cubicBezTo>
                    <a:cubicBezTo>
                      <a:pt x="2349514" y="1310035"/>
                      <a:pt x="2348030" y="1302988"/>
                      <a:pt x="2357461" y="1302988"/>
                    </a:cubicBezTo>
                    <a:cubicBezTo>
                      <a:pt x="2364582" y="1302840"/>
                      <a:pt x="2371676" y="1302048"/>
                      <a:pt x="2378654" y="1300622"/>
                    </a:cubicBezTo>
                    <a:cubicBezTo>
                      <a:pt x="2384535" y="1299739"/>
                      <a:pt x="2385418" y="1297390"/>
                      <a:pt x="2391599" y="1297390"/>
                    </a:cubicBezTo>
                    <a:cubicBezTo>
                      <a:pt x="2397780" y="1297390"/>
                      <a:pt x="2405426" y="1297973"/>
                      <a:pt x="2406309" y="1293275"/>
                    </a:cubicBezTo>
                    <a:cubicBezTo>
                      <a:pt x="2407192" y="1288577"/>
                      <a:pt x="2406027" y="1286493"/>
                      <a:pt x="2411607" y="1284144"/>
                    </a:cubicBezTo>
                    <a:cubicBezTo>
                      <a:pt x="2417188" y="1281796"/>
                      <a:pt x="2416905" y="1278846"/>
                      <a:pt x="2422804" y="1277663"/>
                    </a:cubicBezTo>
                    <a:cubicBezTo>
                      <a:pt x="2428703" y="1276480"/>
                      <a:pt x="2426337" y="1276197"/>
                      <a:pt x="2430752" y="1273248"/>
                    </a:cubicBezTo>
                    <a:cubicBezTo>
                      <a:pt x="2435167" y="1270299"/>
                      <a:pt x="2433984" y="1270016"/>
                      <a:pt x="2440465" y="1269716"/>
                    </a:cubicBezTo>
                    <a:cubicBezTo>
                      <a:pt x="2446946" y="1269416"/>
                      <a:pt x="2449295" y="1269716"/>
                      <a:pt x="2457242" y="1272665"/>
                    </a:cubicBezTo>
                    <a:cubicBezTo>
                      <a:pt x="2465189" y="1275615"/>
                      <a:pt x="2461357" y="1278546"/>
                      <a:pt x="2466655" y="1281796"/>
                    </a:cubicBezTo>
                    <a:cubicBezTo>
                      <a:pt x="2471953" y="1285045"/>
                      <a:pt x="2480783" y="1285910"/>
                      <a:pt x="2483432" y="1283261"/>
                    </a:cubicBezTo>
                    <a:cubicBezTo>
                      <a:pt x="2486082" y="1280612"/>
                      <a:pt x="2487265" y="1277963"/>
                      <a:pt x="2492563" y="1278846"/>
                    </a:cubicBezTo>
                    <a:cubicBezTo>
                      <a:pt x="2497861" y="1279729"/>
                      <a:pt x="2502558" y="1278846"/>
                      <a:pt x="2505808" y="1282679"/>
                    </a:cubicBezTo>
                    <a:cubicBezTo>
                      <a:pt x="2506166" y="1283105"/>
                      <a:pt x="2506496" y="1283553"/>
                      <a:pt x="2506797" y="1284021"/>
                    </a:cubicBezTo>
                    <a:lnTo>
                      <a:pt x="2506797" y="1284021"/>
                    </a:lnTo>
                    <a:cubicBezTo>
                      <a:pt x="2507097" y="1284480"/>
                      <a:pt x="2507362" y="1284922"/>
                      <a:pt x="2507609" y="1285381"/>
                    </a:cubicBezTo>
                    <a:lnTo>
                      <a:pt x="2507609" y="1285381"/>
                    </a:lnTo>
                    <a:lnTo>
                      <a:pt x="2508051" y="1286158"/>
                    </a:lnTo>
                    <a:lnTo>
                      <a:pt x="2508051" y="1286158"/>
                    </a:lnTo>
                    <a:lnTo>
                      <a:pt x="2508404" y="1286793"/>
                    </a:lnTo>
                    <a:lnTo>
                      <a:pt x="2508404" y="1286793"/>
                    </a:lnTo>
                    <a:cubicBezTo>
                      <a:pt x="2508528" y="1287005"/>
                      <a:pt x="2508651" y="1287217"/>
                      <a:pt x="2508792" y="1287429"/>
                    </a:cubicBezTo>
                    <a:lnTo>
                      <a:pt x="2508792" y="1287429"/>
                    </a:lnTo>
                    <a:cubicBezTo>
                      <a:pt x="2508900" y="1287601"/>
                      <a:pt x="2509018" y="1287766"/>
                      <a:pt x="2509146" y="1287924"/>
                    </a:cubicBezTo>
                    <a:lnTo>
                      <a:pt x="2509287" y="1288083"/>
                    </a:lnTo>
                    <a:cubicBezTo>
                      <a:pt x="2509400" y="1288238"/>
                      <a:pt x="2509525" y="1288385"/>
                      <a:pt x="2509657" y="1288524"/>
                    </a:cubicBezTo>
                    <a:lnTo>
                      <a:pt x="2509782" y="1288648"/>
                    </a:lnTo>
                    <a:cubicBezTo>
                      <a:pt x="2509957" y="1288824"/>
                      <a:pt x="2510134" y="1289001"/>
                      <a:pt x="2510346" y="1289178"/>
                    </a:cubicBezTo>
                    <a:lnTo>
                      <a:pt x="2510434" y="1289178"/>
                    </a:lnTo>
                    <a:lnTo>
                      <a:pt x="2510982" y="1289584"/>
                    </a:lnTo>
                    <a:lnTo>
                      <a:pt x="2511194" y="1289707"/>
                    </a:lnTo>
                    <a:cubicBezTo>
                      <a:pt x="2511376" y="1289830"/>
                      <a:pt x="2511565" y="1289942"/>
                      <a:pt x="2511759" y="1290043"/>
                    </a:cubicBezTo>
                    <a:lnTo>
                      <a:pt x="2511971" y="1290167"/>
                    </a:lnTo>
                    <a:lnTo>
                      <a:pt x="2512854" y="1290555"/>
                    </a:lnTo>
                    <a:lnTo>
                      <a:pt x="2512943" y="1290555"/>
                    </a:lnTo>
                    <a:lnTo>
                      <a:pt x="2513861" y="1290855"/>
                    </a:lnTo>
                    <a:lnTo>
                      <a:pt x="2514197" y="1290961"/>
                    </a:lnTo>
                    <a:lnTo>
                      <a:pt x="2515061" y="1291173"/>
                    </a:lnTo>
                    <a:lnTo>
                      <a:pt x="2515432" y="1291173"/>
                    </a:lnTo>
                    <a:lnTo>
                      <a:pt x="2516792" y="1291403"/>
                    </a:lnTo>
                    <a:cubicBezTo>
                      <a:pt x="2521768" y="1291946"/>
                      <a:pt x="2526632" y="1293238"/>
                      <a:pt x="2531221" y="1295235"/>
                    </a:cubicBezTo>
                    <a:cubicBezTo>
                      <a:pt x="2536219" y="1297001"/>
                      <a:pt x="2537402" y="1300533"/>
                      <a:pt x="2543866" y="1296418"/>
                    </a:cubicBezTo>
                    <a:cubicBezTo>
                      <a:pt x="2550330" y="1292304"/>
                      <a:pt x="2551230" y="1286988"/>
                      <a:pt x="2557411" y="1285222"/>
                    </a:cubicBezTo>
                    <a:cubicBezTo>
                      <a:pt x="2563592" y="1283456"/>
                      <a:pt x="2564175" y="1280224"/>
                      <a:pt x="2569473" y="1280224"/>
                    </a:cubicBezTo>
                    <a:cubicBezTo>
                      <a:pt x="2574771" y="1280224"/>
                      <a:pt x="2580069" y="1278158"/>
                      <a:pt x="2581252" y="1274343"/>
                    </a:cubicBezTo>
                    <a:cubicBezTo>
                      <a:pt x="2582435" y="1270528"/>
                      <a:pt x="2580369" y="1268445"/>
                      <a:pt x="2577720" y="1266396"/>
                    </a:cubicBezTo>
                    <a:cubicBezTo>
                      <a:pt x="2575071" y="1264347"/>
                      <a:pt x="2575954" y="1259915"/>
                      <a:pt x="2580369" y="1256683"/>
                    </a:cubicBezTo>
                    <a:cubicBezTo>
                      <a:pt x="2584403" y="1253706"/>
                      <a:pt x="2587473" y="1249610"/>
                      <a:pt x="2589199" y="1244903"/>
                    </a:cubicBezTo>
                    <a:cubicBezTo>
                      <a:pt x="2591548" y="1239605"/>
                      <a:pt x="2594798" y="1237239"/>
                      <a:pt x="2596564" y="1230475"/>
                    </a:cubicBezTo>
                    <a:cubicBezTo>
                      <a:pt x="2598330" y="1223711"/>
                      <a:pt x="2600679" y="1216647"/>
                      <a:pt x="2606560" y="1213415"/>
                    </a:cubicBezTo>
                    <a:cubicBezTo>
                      <a:pt x="2612441" y="1210183"/>
                      <a:pt x="2618922" y="1207516"/>
                      <a:pt x="2620688" y="1203702"/>
                    </a:cubicBezTo>
                    <a:cubicBezTo>
                      <a:pt x="2622454" y="1199887"/>
                      <a:pt x="2622454" y="1198686"/>
                      <a:pt x="2620405" y="1196920"/>
                    </a:cubicBezTo>
                    <a:cubicBezTo>
                      <a:pt x="2618370" y="1195261"/>
                      <a:pt x="2617179" y="1192782"/>
                      <a:pt x="2617156" y="1190156"/>
                    </a:cubicBezTo>
                    <a:cubicBezTo>
                      <a:pt x="2617156" y="1187507"/>
                      <a:pt x="2616873" y="1182209"/>
                      <a:pt x="2611575" y="1182509"/>
                    </a:cubicBezTo>
                    <a:cubicBezTo>
                      <a:pt x="2606277" y="1182810"/>
                      <a:pt x="2600679" y="1182792"/>
                      <a:pt x="2600679" y="1179560"/>
                    </a:cubicBezTo>
                    <a:cubicBezTo>
                      <a:pt x="2600679" y="1176328"/>
                      <a:pt x="2600096" y="1175145"/>
                      <a:pt x="2605394" y="1173679"/>
                    </a:cubicBezTo>
                    <a:cubicBezTo>
                      <a:pt x="2610692" y="1172213"/>
                      <a:pt x="2611575" y="1164849"/>
                      <a:pt x="2618639" y="1161317"/>
                    </a:cubicBezTo>
                    <a:cubicBezTo>
                      <a:pt x="2625703" y="1157785"/>
                      <a:pt x="2625103" y="1156602"/>
                      <a:pt x="2629518" y="1156602"/>
                    </a:cubicBezTo>
                    <a:cubicBezTo>
                      <a:pt x="2633933" y="1156602"/>
                      <a:pt x="2634816" y="1153070"/>
                      <a:pt x="2640714" y="1152769"/>
                    </a:cubicBezTo>
                    <a:cubicBezTo>
                      <a:pt x="2646614" y="1152469"/>
                      <a:pt x="2650711" y="1153070"/>
                      <a:pt x="2656609" y="1151886"/>
                    </a:cubicBezTo>
                    <a:cubicBezTo>
                      <a:pt x="2662508" y="1150703"/>
                      <a:pt x="2660141" y="1148354"/>
                      <a:pt x="2668971" y="1148354"/>
                    </a:cubicBezTo>
                    <a:cubicBezTo>
                      <a:pt x="2677801" y="1148354"/>
                      <a:pt x="2680150" y="1150721"/>
                      <a:pt x="2686331" y="1148955"/>
                    </a:cubicBezTo>
                    <a:cubicBezTo>
                      <a:pt x="2692512" y="1147189"/>
                      <a:pt x="2695744" y="1144822"/>
                      <a:pt x="2699877" y="1146005"/>
                    </a:cubicBezTo>
                    <a:cubicBezTo>
                      <a:pt x="2704010" y="1147189"/>
                      <a:pt x="2708990" y="1151003"/>
                      <a:pt x="2714005" y="1151886"/>
                    </a:cubicBezTo>
                    <a:cubicBezTo>
                      <a:pt x="2717690" y="1152425"/>
                      <a:pt x="2721045" y="1154313"/>
                      <a:pt x="2723418" y="1157184"/>
                    </a:cubicBezTo>
                    <a:cubicBezTo>
                      <a:pt x="2725184" y="1159251"/>
                      <a:pt x="2727250" y="1160434"/>
                      <a:pt x="2733131" y="1160134"/>
                    </a:cubicBezTo>
                    <a:cubicBezTo>
                      <a:pt x="2739012" y="1159834"/>
                      <a:pt x="2751374" y="1158368"/>
                      <a:pt x="2754023" y="1162783"/>
                    </a:cubicBezTo>
                    <a:cubicBezTo>
                      <a:pt x="2756672" y="1167198"/>
                      <a:pt x="2758739" y="1171030"/>
                      <a:pt x="2763454" y="1172496"/>
                    </a:cubicBezTo>
                    <a:cubicBezTo>
                      <a:pt x="2768170" y="1173962"/>
                      <a:pt x="2769918" y="1177494"/>
                      <a:pt x="2771101" y="1181626"/>
                    </a:cubicBezTo>
                    <a:cubicBezTo>
                      <a:pt x="2772284" y="1185759"/>
                      <a:pt x="2779048" y="1186324"/>
                      <a:pt x="2779631" y="1192505"/>
                    </a:cubicBezTo>
                    <a:cubicBezTo>
                      <a:pt x="2780214" y="1198686"/>
                      <a:pt x="2779631" y="1206051"/>
                      <a:pt x="2784046" y="1211048"/>
                    </a:cubicBezTo>
                    <a:cubicBezTo>
                      <a:pt x="2788461" y="1216046"/>
                      <a:pt x="2789061" y="1217530"/>
                      <a:pt x="2789944" y="1220479"/>
                    </a:cubicBezTo>
                    <a:cubicBezTo>
                      <a:pt x="2790827" y="1223428"/>
                      <a:pt x="2793476" y="1226642"/>
                      <a:pt x="2793759" y="1232241"/>
                    </a:cubicBezTo>
                    <a:cubicBezTo>
                      <a:pt x="2794042" y="1237839"/>
                      <a:pt x="2793830" y="1239376"/>
                      <a:pt x="2797362" y="1242908"/>
                    </a:cubicBezTo>
                    <a:cubicBezTo>
                      <a:pt x="2800446" y="1245569"/>
                      <a:pt x="2803035" y="1248756"/>
                      <a:pt x="2805009" y="1252321"/>
                    </a:cubicBezTo>
                    <a:cubicBezTo>
                      <a:pt x="2807658" y="1257036"/>
                      <a:pt x="2807075" y="1258802"/>
                      <a:pt x="2808541" y="1264100"/>
                    </a:cubicBezTo>
                    <a:cubicBezTo>
                      <a:pt x="2810007" y="1269398"/>
                      <a:pt x="2815305" y="1268215"/>
                      <a:pt x="2813539" y="1274396"/>
                    </a:cubicBezTo>
                    <a:cubicBezTo>
                      <a:pt x="2811773" y="1280577"/>
                      <a:pt x="2812073" y="1286175"/>
                      <a:pt x="2815605" y="1289407"/>
                    </a:cubicBezTo>
                    <a:cubicBezTo>
                      <a:pt x="2819137" y="1292639"/>
                      <a:pt x="2823252" y="1296772"/>
                      <a:pt x="2827084" y="1297354"/>
                    </a:cubicBezTo>
                    <a:cubicBezTo>
                      <a:pt x="2830916" y="1297937"/>
                      <a:pt x="2833566" y="1302052"/>
                      <a:pt x="2836497" y="1297937"/>
                    </a:cubicBezTo>
                    <a:cubicBezTo>
                      <a:pt x="2839428" y="1293822"/>
                      <a:pt x="2842396" y="1293522"/>
                      <a:pt x="2845628" y="1296171"/>
                    </a:cubicBezTo>
                    <a:cubicBezTo>
                      <a:pt x="2848860" y="1298820"/>
                      <a:pt x="2854158" y="1306767"/>
                      <a:pt x="2860639" y="1303235"/>
                    </a:cubicBezTo>
                    <a:cubicBezTo>
                      <a:pt x="2867120" y="1299703"/>
                      <a:pt x="2869469" y="1302352"/>
                      <a:pt x="2873884" y="1306485"/>
                    </a:cubicBezTo>
                    <a:cubicBezTo>
                      <a:pt x="2878299" y="1310617"/>
                      <a:pt x="2879765" y="1317946"/>
                      <a:pt x="2885946" y="1320013"/>
                    </a:cubicBezTo>
                    <a:cubicBezTo>
                      <a:pt x="2892127" y="1322079"/>
                      <a:pt x="2899792" y="1320313"/>
                      <a:pt x="2899792" y="1324428"/>
                    </a:cubicBezTo>
                    <a:cubicBezTo>
                      <a:pt x="2899792" y="1328543"/>
                      <a:pt x="2898909" y="1331209"/>
                      <a:pt x="2902441" y="1333558"/>
                    </a:cubicBezTo>
                    <a:cubicBezTo>
                      <a:pt x="2905973" y="1335907"/>
                      <a:pt x="2904490" y="1342088"/>
                      <a:pt x="2904490" y="1345620"/>
                    </a:cubicBezTo>
                    <a:cubicBezTo>
                      <a:pt x="2904490" y="1349152"/>
                      <a:pt x="2899492" y="1353267"/>
                      <a:pt x="2905373" y="1356216"/>
                    </a:cubicBezTo>
                    <a:cubicBezTo>
                      <a:pt x="2911254" y="1359165"/>
                      <a:pt x="2911271" y="1362397"/>
                      <a:pt x="2912437" y="1363581"/>
                    </a:cubicBezTo>
                    <a:cubicBezTo>
                      <a:pt x="2913602" y="1364764"/>
                      <a:pt x="2918335" y="1365629"/>
                      <a:pt x="2922750" y="1363280"/>
                    </a:cubicBezTo>
                    <a:cubicBezTo>
                      <a:pt x="2927165" y="1360931"/>
                      <a:pt x="2927748" y="1364764"/>
                      <a:pt x="2934512" y="1365347"/>
                    </a:cubicBezTo>
                    <a:cubicBezTo>
                      <a:pt x="2941276" y="1365929"/>
                      <a:pt x="2945991" y="1366813"/>
                      <a:pt x="2950406" y="1362397"/>
                    </a:cubicBezTo>
                    <a:cubicBezTo>
                      <a:pt x="2954822" y="1357982"/>
                      <a:pt x="2958654" y="1350918"/>
                      <a:pt x="2964252" y="1350636"/>
                    </a:cubicBezTo>
                    <a:cubicBezTo>
                      <a:pt x="2969850" y="1350353"/>
                      <a:pt x="2976314" y="1350636"/>
                      <a:pt x="2980146" y="1348269"/>
                    </a:cubicBezTo>
                    <a:cubicBezTo>
                      <a:pt x="2983978" y="1345903"/>
                      <a:pt x="2983678" y="1345037"/>
                      <a:pt x="2990142" y="1343854"/>
                    </a:cubicBezTo>
                    <a:cubicBezTo>
                      <a:pt x="2996605" y="1342671"/>
                      <a:pt x="2994857" y="1337973"/>
                      <a:pt x="3000155" y="1337973"/>
                    </a:cubicBezTo>
                    <a:cubicBezTo>
                      <a:pt x="3005454" y="1337973"/>
                      <a:pt x="3013984" y="1337673"/>
                      <a:pt x="3014584" y="1340922"/>
                    </a:cubicBezTo>
                    <a:cubicBezTo>
                      <a:pt x="3015184" y="1344172"/>
                      <a:pt x="3017233" y="1347104"/>
                      <a:pt x="3013984" y="1348569"/>
                    </a:cubicBezTo>
                    <a:cubicBezTo>
                      <a:pt x="3010734" y="1350035"/>
                      <a:pt x="3006920" y="1352984"/>
                      <a:pt x="3011052" y="1355934"/>
                    </a:cubicBezTo>
                    <a:cubicBezTo>
                      <a:pt x="3015045" y="1358265"/>
                      <a:pt x="3016475" y="1363341"/>
                      <a:pt x="3014284" y="1367413"/>
                    </a:cubicBezTo>
                    <a:cubicBezTo>
                      <a:pt x="3013132" y="1370977"/>
                      <a:pt x="3009782" y="1373366"/>
                      <a:pt x="3006036" y="1373294"/>
                    </a:cubicBezTo>
                    <a:cubicBezTo>
                      <a:pt x="3002504" y="1373594"/>
                      <a:pt x="2999573" y="1378009"/>
                      <a:pt x="2999573" y="1384190"/>
                    </a:cubicBezTo>
                    <a:cubicBezTo>
                      <a:pt x="2999573" y="1390371"/>
                      <a:pt x="2992791" y="1395369"/>
                      <a:pt x="2993091" y="1400968"/>
                    </a:cubicBezTo>
                    <a:cubicBezTo>
                      <a:pt x="2993391" y="1406566"/>
                      <a:pt x="2993674" y="1414213"/>
                      <a:pt x="2990142" y="1417445"/>
                    </a:cubicBezTo>
                    <a:cubicBezTo>
                      <a:pt x="2986610" y="1420676"/>
                      <a:pt x="2984561" y="1421277"/>
                      <a:pt x="2982795" y="1427158"/>
                    </a:cubicBezTo>
                    <a:cubicBezTo>
                      <a:pt x="2981029" y="1433039"/>
                      <a:pt x="2980146" y="1439220"/>
                      <a:pt x="2975731" y="1440703"/>
                    </a:cubicBezTo>
                    <a:cubicBezTo>
                      <a:pt x="2971316" y="1442187"/>
                      <a:pt x="2970133" y="1443352"/>
                      <a:pt x="2969833" y="1449533"/>
                    </a:cubicBezTo>
                    <a:cubicBezTo>
                      <a:pt x="2969533" y="1455715"/>
                      <a:pt x="2968067" y="1458646"/>
                      <a:pt x="2961003" y="1457481"/>
                    </a:cubicBezTo>
                    <a:cubicBezTo>
                      <a:pt x="2954623" y="1456275"/>
                      <a:pt x="2948470" y="1454088"/>
                      <a:pt x="2942759" y="1450999"/>
                    </a:cubicBezTo>
                    <a:cubicBezTo>
                      <a:pt x="2938344" y="1448650"/>
                      <a:pt x="2933929" y="1446584"/>
                      <a:pt x="2931280" y="1450699"/>
                    </a:cubicBezTo>
                    <a:cubicBezTo>
                      <a:pt x="2928631" y="1454814"/>
                      <a:pt x="2926865" y="1458364"/>
                      <a:pt x="2921867" y="1459247"/>
                    </a:cubicBezTo>
                    <a:cubicBezTo>
                      <a:pt x="2916869" y="1460130"/>
                      <a:pt x="2909788" y="1460130"/>
                      <a:pt x="2909205" y="1463662"/>
                    </a:cubicBezTo>
                    <a:cubicBezTo>
                      <a:pt x="2908900" y="1467145"/>
                      <a:pt x="2910334" y="1470555"/>
                      <a:pt x="2913037" y="1472774"/>
                    </a:cubicBezTo>
                    <a:cubicBezTo>
                      <a:pt x="2915386" y="1474841"/>
                      <a:pt x="2913037" y="1477490"/>
                      <a:pt x="2915386" y="1479556"/>
                    </a:cubicBezTo>
                    <a:cubicBezTo>
                      <a:pt x="2917735" y="1481622"/>
                      <a:pt x="2918335" y="1486020"/>
                      <a:pt x="2918035" y="1490435"/>
                    </a:cubicBezTo>
                    <a:cubicBezTo>
                      <a:pt x="2917735" y="1494850"/>
                      <a:pt x="2916569" y="1503980"/>
                      <a:pt x="2918035" y="1507512"/>
                    </a:cubicBezTo>
                    <a:cubicBezTo>
                      <a:pt x="2919501" y="1511044"/>
                      <a:pt x="2918618" y="1515760"/>
                      <a:pt x="2918035" y="1519874"/>
                    </a:cubicBezTo>
                    <a:cubicBezTo>
                      <a:pt x="2917452" y="1523989"/>
                      <a:pt x="2915686" y="1522523"/>
                      <a:pt x="2913320" y="1526939"/>
                    </a:cubicBezTo>
                    <a:cubicBezTo>
                      <a:pt x="2910953" y="1531354"/>
                      <a:pt x="2909505" y="1533120"/>
                      <a:pt x="2904790" y="1533420"/>
                    </a:cubicBezTo>
                    <a:cubicBezTo>
                      <a:pt x="2900075" y="1533720"/>
                      <a:pt x="2899792" y="1531937"/>
                      <a:pt x="2898909" y="1535769"/>
                    </a:cubicBezTo>
                    <a:cubicBezTo>
                      <a:pt x="2898790" y="1536241"/>
                      <a:pt x="2898630" y="1536702"/>
                      <a:pt x="2898432" y="1537146"/>
                    </a:cubicBezTo>
                    <a:cubicBezTo>
                      <a:pt x="2898403" y="1537215"/>
                      <a:pt x="2898368" y="1537280"/>
                      <a:pt x="2898326" y="1537340"/>
                    </a:cubicBezTo>
                    <a:cubicBezTo>
                      <a:pt x="2898163" y="1537684"/>
                      <a:pt x="2897973" y="1538014"/>
                      <a:pt x="2897761" y="1538330"/>
                    </a:cubicBezTo>
                    <a:lnTo>
                      <a:pt x="2897761" y="1538330"/>
                    </a:lnTo>
                    <a:cubicBezTo>
                      <a:pt x="2897288" y="1538985"/>
                      <a:pt x="2896688" y="1539538"/>
                      <a:pt x="2895995" y="1539954"/>
                    </a:cubicBezTo>
                    <a:lnTo>
                      <a:pt x="2895995" y="1539954"/>
                    </a:lnTo>
                    <a:cubicBezTo>
                      <a:pt x="2896092" y="1541089"/>
                      <a:pt x="2896522" y="1542171"/>
                      <a:pt x="2897232" y="1543062"/>
                    </a:cubicBezTo>
                    <a:cubicBezTo>
                      <a:pt x="2898402" y="1544315"/>
                      <a:pt x="2899460" y="1545669"/>
                      <a:pt x="2900393" y="1547107"/>
                    </a:cubicBezTo>
                    <a:cubicBezTo>
                      <a:pt x="2905690" y="1538400"/>
                      <a:pt x="2920578" y="1531583"/>
                      <a:pt x="2931191" y="1529093"/>
                    </a:cubicBezTo>
                    <a:cubicBezTo>
                      <a:pt x="2941806" y="1526603"/>
                      <a:pt x="2948287" y="1532890"/>
                      <a:pt x="2961567" y="1535416"/>
                    </a:cubicBezTo>
                    <a:cubicBezTo>
                      <a:pt x="2974848" y="1537941"/>
                      <a:pt x="2983078" y="1534780"/>
                      <a:pt x="2993850" y="1530347"/>
                    </a:cubicBezTo>
                    <a:cubicBezTo>
                      <a:pt x="3004623" y="1525914"/>
                      <a:pt x="3021048" y="1511998"/>
                      <a:pt x="3028641" y="1502514"/>
                    </a:cubicBezTo>
                    <a:cubicBezTo>
                      <a:pt x="3036235" y="1493031"/>
                      <a:pt x="3055132" y="1474028"/>
                      <a:pt x="3069790" y="1457569"/>
                    </a:cubicBezTo>
                    <a:cubicBezTo>
                      <a:pt x="3084448" y="1441109"/>
                      <a:pt x="3083707" y="1441675"/>
                      <a:pt x="3098258" y="1430372"/>
                    </a:cubicBezTo>
                    <a:cubicBezTo>
                      <a:pt x="3112811" y="1419069"/>
                      <a:pt x="3117879" y="1401250"/>
                      <a:pt x="3122295" y="1389223"/>
                    </a:cubicBezTo>
                    <a:cubicBezTo>
                      <a:pt x="3126710" y="1377197"/>
                      <a:pt x="3135592" y="1376579"/>
                      <a:pt x="3145076" y="1361391"/>
                    </a:cubicBezTo>
                    <a:cubicBezTo>
                      <a:pt x="3154559" y="1346203"/>
                      <a:pt x="3157738" y="1342406"/>
                      <a:pt x="3164061" y="1337337"/>
                    </a:cubicBezTo>
                    <a:cubicBezTo>
                      <a:pt x="3170384" y="1332269"/>
                      <a:pt x="3172308" y="1321443"/>
                      <a:pt x="3172891" y="1312613"/>
                    </a:cubicBezTo>
                    <a:cubicBezTo>
                      <a:pt x="3173474" y="1303783"/>
                      <a:pt x="3174162" y="1304383"/>
                      <a:pt x="3178595" y="1295518"/>
                    </a:cubicBezTo>
                    <a:cubicBezTo>
                      <a:pt x="3183028" y="1286652"/>
                      <a:pt x="3179849" y="1272100"/>
                      <a:pt x="3177323" y="1263252"/>
                    </a:cubicBezTo>
                    <a:cubicBezTo>
                      <a:pt x="3174799" y="1254405"/>
                      <a:pt x="3177323" y="1251861"/>
                      <a:pt x="3181120" y="1244886"/>
                    </a:cubicBezTo>
                    <a:cubicBezTo>
                      <a:pt x="3184918" y="1237910"/>
                      <a:pt x="3186807" y="1228762"/>
                      <a:pt x="3189950" y="1220161"/>
                    </a:cubicBezTo>
                    <a:cubicBezTo>
                      <a:pt x="3193094" y="1211561"/>
                      <a:pt x="3198180" y="1211331"/>
                      <a:pt x="3200723" y="1205291"/>
                    </a:cubicBezTo>
                    <a:cubicBezTo>
                      <a:pt x="3203266" y="1199251"/>
                      <a:pt x="3200406" y="1195790"/>
                      <a:pt x="3197191" y="1192629"/>
                    </a:cubicBezTo>
                    <a:cubicBezTo>
                      <a:pt x="3193977" y="1189467"/>
                      <a:pt x="3196874" y="1185671"/>
                      <a:pt x="3198128" y="1183463"/>
                    </a:cubicBezTo>
                    <a:cubicBezTo>
                      <a:pt x="3199382" y="1181256"/>
                      <a:pt x="3199399" y="1175551"/>
                      <a:pt x="3193695" y="1169211"/>
                    </a:cubicBezTo>
                    <a:cubicBezTo>
                      <a:pt x="3187990" y="1162871"/>
                      <a:pt x="3196556" y="1165414"/>
                      <a:pt x="3201289" y="1161935"/>
                    </a:cubicBezTo>
                    <a:cubicBezTo>
                      <a:pt x="3206021" y="1158456"/>
                      <a:pt x="3200353" y="1154659"/>
                      <a:pt x="3194013" y="1151180"/>
                    </a:cubicBezTo>
                    <a:cubicBezTo>
                      <a:pt x="3187672" y="1147701"/>
                      <a:pt x="3187372" y="1147065"/>
                      <a:pt x="3180414" y="1143586"/>
                    </a:cubicBezTo>
                    <a:cubicBezTo>
                      <a:pt x="3173456" y="1140107"/>
                      <a:pt x="3171584" y="1131224"/>
                      <a:pt x="3168052" y="1124283"/>
                    </a:cubicBezTo>
                    <a:cubicBezTo>
                      <a:pt x="3164520" y="1117343"/>
                      <a:pt x="3159823" y="1117643"/>
                      <a:pt x="3156025" y="1119232"/>
                    </a:cubicBezTo>
                    <a:cubicBezTo>
                      <a:pt x="3152228" y="1120822"/>
                      <a:pt x="3143663" y="1120168"/>
                      <a:pt x="3137040" y="1117325"/>
                    </a:cubicBezTo>
                    <a:cubicBezTo>
                      <a:pt x="3130418" y="1114482"/>
                      <a:pt x="3128210" y="1113528"/>
                      <a:pt x="3127239" y="1118914"/>
                    </a:cubicBezTo>
                    <a:cubicBezTo>
                      <a:pt x="3126268" y="1124301"/>
                      <a:pt x="3125032" y="1130623"/>
                      <a:pt x="3119963" y="1130623"/>
                    </a:cubicBezTo>
                    <a:cubicBezTo>
                      <a:pt x="3114894" y="1130623"/>
                      <a:pt x="3110144" y="1134720"/>
                      <a:pt x="3106982" y="1141378"/>
                    </a:cubicBezTo>
                    <a:cubicBezTo>
                      <a:pt x="3103821" y="1148036"/>
                      <a:pt x="3096546" y="1145811"/>
                      <a:pt x="3092112" y="1142632"/>
                    </a:cubicBezTo>
                    <a:cubicBezTo>
                      <a:pt x="3087680" y="1139453"/>
                      <a:pt x="3095909" y="1136310"/>
                      <a:pt x="3100024" y="1131877"/>
                    </a:cubicBezTo>
                    <a:cubicBezTo>
                      <a:pt x="3104139" y="1127444"/>
                      <a:pt x="3095274" y="1129352"/>
                      <a:pt x="3092748" y="1125555"/>
                    </a:cubicBezTo>
                    <a:cubicBezTo>
                      <a:pt x="3090223" y="1121758"/>
                      <a:pt x="3099707" y="1117643"/>
                      <a:pt x="3102550" y="1111638"/>
                    </a:cubicBezTo>
                    <a:cubicBezTo>
                      <a:pt x="3105393" y="1105634"/>
                      <a:pt x="3095274" y="1108777"/>
                      <a:pt x="3094020" y="1111003"/>
                    </a:cubicBezTo>
                    <a:cubicBezTo>
                      <a:pt x="3092766" y="1113228"/>
                      <a:pt x="3088722" y="1115435"/>
                      <a:pt x="3083883" y="1117961"/>
                    </a:cubicBezTo>
                    <a:cubicBezTo>
                      <a:pt x="3079044" y="1120486"/>
                      <a:pt x="3083565" y="1125555"/>
                      <a:pt x="3083265" y="1130323"/>
                    </a:cubicBezTo>
                    <a:cubicBezTo>
                      <a:pt x="3082965" y="1135091"/>
                      <a:pt x="3080086" y="1137599"/>
                      <a:pt x="3074435" y="1137599"/>
                    </a:cubicBezTo>
                    <a:cubicBezTo>
                      <a:pt x="3068783" y="1137599"/>
                      <a:pt x="3070638" y="1123665"/>
                      <a:pt x="3070638" y="1117661"/>
                    </a:cubicBezTo>
                    <a:cubicBezTo>
                      <a:pt x="3070638" y="1111656"/>
                      <a:pt x="3076960" y="1107223"/>
                      <a:pt x="3075389" y="1103109"/>
                    </a:cubicBezTo>
                    <a:cubicBezTo>
                      <a:pt x="3073817" y="1098994"/>
                      <a:pt x="3061773" y="1100565"/>
                      <a:pt x="3057728" y="1103109"/>
                    </a:cubicBezTo>
                    <a:cubicBezTo>
                      <a:pt x="3053684" y="1105652"/>
                      <a:pt x="3048563" y="1105316"/>
                      <a:pt x="3043176" y="1101837"/>
                    </a:cubicBezTo>
                    <a:cubicBezTo>
                      <a:pt x="3037790" y="1098358"/>
                      <a:pt x="3031467" y="1099947"/>
                      <a:pt x="3029895" y="1095515"/>
                    </a:cubicBezTo>
                    <a:cubicBezTo>
                      <a:pt x="3028323" y="1091082"/>
                      <a:pt x="3036218" y="1083806"/>
                      <a:pt x="3044448" y="1081280"/>
                    </a:cubicBezTo>
                    <a:cubicBezTo>
                      <a:pt x="3052677" y="1078755"/>
                      <a:pt x="3055521" y="1076848"/>
                      <a:pt x="3059953" y="1069890"/>
                    </a:cubicBezTo>
                    <a:cubicBezTo>
                      <a:pt x="3064386" y="1062931"/>
                      <a:pt x="3065957" y="1064185"/>
                      <a:pt x="3077613" y="1059117"/>
                    </a:cubicBezTo>
                    <a:cubicBezTo>
                      <a:pt x="3089269" y="1054048"/>
                      <a:pt x="3098187" y="1039814"/>
                      <a:pt x="3108943" y="1034392"/>
                    </a:cubicBezTo>
                    <a:cubicBezTo>
                      <a:pt x="3119698" y="1028970"/>
                      <a:pt x="3110833" y="1025845"/>
                      <a:pt x="3115265" y="1021412"/>
                    </a:cubicBezTo>
                    <a:cubicBezTo>
                      <a:pt x="3119698" y="1016979"/>
                      <a:pt x="3125385" y="1009703"/>
                      <a:pt x="3133614" y="1003752"/>
                    </a:cubicBezTo>
                    <a:cubicBezTo>
                      <a:pt x="3141844" y="997800"/>
                      <a:pt x="3146595" y="997429"/>
                      <a:pt x="3153553" y="991089"/>
                    </a:cubicBezTo>
                    <a:cubicBezTo>
                      <a:pt x="3160511" y="984749"/>
                      <a:pt x="3163355" y="979698"/>
                      <a:pt x="3171902" y="977173"/>
                    </a:cubicBezTo>
                    <a:cubicBezTo>
                      <a:pt x="3180449" y="974647"/>
                      <a:pt x="3178542" y="971168"/>
                      <a:pt x="3183292" y="960078"/>
                    </a:cubicBezTo>
                    <a:cubicBezTo>
                      <a:pt x="3188044" y="948987"/>
                      <a:pt x="3192123" y="950912"/>
                      <a:pt x="3201960" y="947433"/>
                    </a:cubicBezTo>
                    <a:cubicBezTo>
                      <a:pt x="3211796" y="943954"/>
                      <a:pt x="3209236" y="935071"/>
                      <a:pt x="3216830" y="926541"/>
                    </a:cubicBezTo>
                    <a:cubicBezTo>
                      <a:pt x="3224423" y="918011"/>
                      <a:pt x="3231700" y="920854"/>
                      <a:pt x="3243091" y="916739"/>
                    </a:cubicBezTo>
                    <a:cubicBezTo>
                      <a:pt x="3254481" y="912624"/>
                      <a:pt x="3256071" y="914514"/>
                      <a:pt x="3268097" y="912942"/>
                    </a:cubicBezTo>
                    <a:cubicBezTo>
                      <a:pt x="3277226" y="911776"/>
                      <a:pt x="3286433" y="911350"/>
                      <a:pt x="3295630" y="911671"/>
                    </a:cubicBezTo>
                    <a:cubicBezTo>
                      <a:pt x="3305750" y="911671"/>
                      <a:pt x="3313291" y="911353"/>
                      <a:pt x="3320620" y="911035"/>
                    </a:cubicBezTo>
                    <a:cubicBezTo>
                      <a:pt x="3327948" y="910717"/>
                      <a:pt x="3326624" y="918947"/>
                      <a:pt x="3332982" y="920854"/>
                    </a:cubicBezTo>
                    <a:cubicBezTo>
                      <a:pt x="3339340" y="922761"/>
                      <a:pt x="3338668" y="916103"/>
                      <a:pt x="3342783" y="911035"/>
                    </a:cubicBezTo>
                    <a:cubicBezTo>
                      <a:pt x="3346898" y="905966"/>
                      <a:pt x="3354492" y="913578"/>
                      <a:pt x="3358677" y="912624"/>
                    </a:cubicBezTo>
                    <a:cubicBezTo>
                      <a:pt x="3362863" y="911671"/>
                      <a:pt x="3366589" y="912306"/>
                      <a:pt x="3371976" y="916156"/>
                    </a:cubicBezTo>
                    <a:cubicBezTo>
                      <a:pt x="3377362" y="920006"/>
                      <a:pt x="3383667" y="913313"/>
                      <a:pt x="3386846" y="909834"/>
                    </a:cubicBezTo>
                    <a:cubicBezTo>
                      <a:pt x="3390024" y="906355"/>
                      <a:pt x="3392144" y="909198"/>
                      <a:pt x="3396011" y="913366"/>
                    </a:cubicBezTo>
                    <a:cubicBezTo>
                      <a:pt x="3399879" y="917534"/>
                      <a:pt x="3403288" y="915891"/>
                      <a:pt x="3407403" y="915574"/>
                    </a:cubicBezTo>
                    <a:cubicBezTo>
                      <a:pt x="3411517" y="915256"/>
                      <a:pt x="3410564" y="912042"/>
                      <a:pt x="3410564" y="907662"/>
                    </a:cubicBezTo>
                    <a:cubicBezTo>
                      <a:pt x="3410564" y="903282"/>
                      <a:pt x="3416268" y="906090"/>
                      <a:pt x="3417839" y="902611"/>
                    </a:cubicBezTo>
                    <a:cubicBezTo>
                      <a:pt x="3419411" y="899132"/>
                      <a:pt x="3426669" y="895953"/>
                      <a:pt x="3433981" y="896271"/>
                    </a:cubicBezTo>
                    <a:cubicBezTo>
                      <a:pt x="3441293" y="896589"/>
                      <a:pt x="3449169" y="900068"/>
                      <a:pt x="3456763" y="904501"/>
                    </a:cubicBezTo>
                    <a:cubicBezTo>
                      <a:pt x="3464357" y="908933"/>
                      <a:pt x="3464039" y="910205"/>
                      <a:pt x="3469125" y="908615"/>
                    </a:cubicBezTo>
                    <a:cubicBezTo>
                      <a:pt x="3474211" y="907026"/>
                      <a:pt x="3476401" y="902611"/>
                      <a:pt x="3484631" y="906726"/>
                    </a:cubicBezTo>
                    <a:cubicBezTo>
                      <a:pt x="3492860" y="910841"/>
                      <a:pt x="3489046" y="911777"/>
                      <a:pt x="3496993" y="917163"/>
                    </a:cubicBezTo>
                    <a:cubicBezTo>
                      <a:pt x="3504941" y="922549"/>
                      <a:pt x="3491925" y="920324"/>
                      <a:pt x="3484331" y="920006"/>
                    </a:cubicBezTo>
                    <a:cubicBezTo>
                      <a:pt x="3476737" y="919688"/>
                      <a:pt x="3474211" y="928236"/>
                      <a:pt x="3479580" y="932987"/>
                    </a:cubicBezTo>
                    <a:cubicBezTo>
                      <a:pt x="3484948" y="937737"/>
                      <a:pt x="3488128" y="936148"/>
                      <a:pt x="3493196" y="932987"/>
                    </a:cubicBezTo>
                    <a:cubicBezTo>
                      <a:pt x="3498264" y="929825"/>
                      <a:pt x="3500790" y="930761"/>
                      <a:pt x="3503633" y="928554"/>
                    </a:cubicBezTo>
                    <a:cubicBezTo>
                      <a:pt x="3506476" y="926346"/>
                      <a:pt x="3512799" y="929508"/>
                      <a:pt x="3517549" y="932086"/>
                    </a:cubicBezTo>
                    <a:cubicBezTo>
                      <a:pt x="3522301" y="934664"/>
                      <a:pt x="3523572" y="932404"/>
                      <a:pt x="3526733" y="929861"/>
                    </a:cubicBezTo>
                    <a:cubicBezTo>
                      <a:pt x="3529894" y="927318"/>
                      <a:pt x="3535899" y="924174"/>
                      <a:pt x="3538124" y="918788"/>
                    </a:cubicBezTo>
                    <a:cubicBezTo>
                      <a:pt x="3540349" y="913401"/>
                      <a:pt x="3552358" y="921331"/>
                      <a:pt x="3555785" y="924086"/>
                    </a:cubicBezTo>
                    <a:cubicBezTo>
                      <a:pt x="3559211" y="926841"/>
                      <a:pt x="3562106" y="924086"/>
                      <a:pt x="3563060" y="921242"/>
                    </a:cubicBezTo>
                    <a:cubicBezTo>
                      <a:pt x="3564014" y="918399"/>
                      <a:pt x="3571290" y="919335"/>
                      <a:pt x="3577294" y="920607"/>
                    </a:cubicBezTo>
                    <a:cubicBezTo>
                      <a:pt x="3583299" y="921878"/>
                      <a:pt x="3584271" y="918699"/>
                      <a:pt x="3589003" y="917446"/>
                    </a:cubicBezTo>
                    <a:cubicBezTo>
                      <a:pt x="3593736" y="916192"/>
                      <a:pt x="3590275" y="912147"/>
                      <a:pt x="3587749" y="909534"/>
                    </a:cubicBezTo>
                    <a:cubicBezTo>
                      <a:pt x="3585224" y="906920"/>
                      <a:pt x="3581728" y="908898"/>
                      <a:pt x="3575387" y="905419"/>
                    </a:cubicBezTo>
                    <a:cubicBezTo>
                      <a:pt x="3569047" y="901940"/>
                      <a:pt x="3569683" y="909534"/>
                      <a:pt x="3566557" y="909534"/>
                    </a:cubicBezTo>
                    <a:cubicBezTo>
                      <a:pt x="3563431" y="909534"/>
                      <a:pt x="3563025" y="903194"/>
                      <a:pt x="3562760" y="898143"/>
                    </a:cubicBezTo>
                    <a:cubicBezTo>
                      <a:pt x="3562495" y="893092"/>
                      <a:pt x="3562760" y="890549"/>
                      <a:pt x="3565621" y="890549"/>
                    </a:cubicBezTo>
                    <a:cubicBezTo>
                      <a:pt x="3568482" y="890549"/>
                      <a:pt x="3571308" y="884209"/>
                      <a:pt x="3573215" y="880412"/>
                    </a:cubicBezTo>
                    <a:cubicBezTo>
                      <a:pt x="3575122" y="876615"/>
                      <a:pt x="3581745" y="872518"/>
                      <a:pt x="3589339" y="867767"/>
                    </a:cubicBezTo>
                    <a:cubicBezTo>
                      <a:pt x="3596933" y="863016"/>
                      <a:pt x="3601701" y="855105"/>
                      <a:pt x="3611485" y="847829"/>
                    </a:cubicBezTo>
                    <a:cubicBezTo>
                      <a:pt x="3621268" y="840552"/>
                      <a:pt x="3633331" y="825365"/>
                      <a:pt x="3642179" y="817135"/>
                    </a:cubicBezTo>
                    <a:cubicBezTo>
                      <a:pt x="3651026" y="808905"/>
                      <a:pt x="3660845" y="808587"/>
                      <a:pt x="3667185" y="810495"/>
                    </a:cubicBezTo>
                    <a:cubicBezTo>
                      <a:pt x="3673526" y="812402"/>
                      <a:pt x="3675415" y="812702"/>
                      <a:pt x="3679547" y="808269"/>
                    </a:cubicBezTo>
                    <a:cubicBezTo>
                      <a:pt x="3683681" y="803837"/>
                      <a:pt x="3694735" y="809859"/>
                      <a:pt x="3695989" y="806698"/>
                    </a:cubicBezTo>
                    <a:cubicBezTo>
                      <a:pt x="3697243" y="803537"/>
                      <a:pt x="3700104" y="803854"/>
                      <a:pt x="3703584" y="804172"/>
                    </a:cubicBezTo>
                    <a:cubicBezTo>
                      <a:pt x="3707062" y="804490"/>
                      <a:pt x="3708652" y="808587"/>
                      <a:pt x="3711496" y="813002"/>
                    </a:cubicBezTo>
                    <a:cubicBezTo>
                      <a:pt x="3714339" y="817418"/>
                      <a:pt x="3721932" y="812685"/>
                      <a:pt x="3724158" y="808252"/>
                    </a:cubicBezTo>
                    <a:cubicBezTo>
                      <a:pt x="3726383" y="803819"/>
                      <a:pt x="3730480" y="803201"/>
                      <a:pt x="3733959" y="806998"/>
                    </a:cubicBezTo>
                    <a:cubicBezTo>
                      <a:pt x="3737438" y="810795"/>
                      <a:pt x="3732388" y="810795"/>
                      <a:pt x="3731116" y="815228"/>
                    </a:cubicBezTo>
                    <a:cubicBezTo>
                      <a:pt x="3729844" y="819660"/>
                      <a:pt x="3728273" y="819643"/>
                      <a:pt x="3722886" y="824393"/>
                    </a:cubicBezTo>
                    <a:cubicBezTo>
                      <a:pt x="3717500" y="829144"/>
                      <a:pt x="3717818" y="826936"/>
                      <a:pt x="3719354" y="832305"/>
                    </a:cubicBezTo>
                    <a:cubicBezTo>
                      <a:pt x="3720891" y="837674"/>
                      <a:pt x="3723152" y="834212"/>
                      <a:pt x="3723152" y="840217"/>
                    </a:cubicBezTo>
                    <a:cubicBezTo>
                      <a:pt x="3723152" y="846221"/>
                      <a:pt x="3725058" y="845921"/>
                      <a:pt x="3728219" y="843749"/>
                    </a:cubicBezTo>
                    <a:cubicBezTo>
                      <a:pt x="3731381" y="841577"/>
                      <a:pt x="3732953" y="844385"/>
                      <a:pt x="3733271" y="848182"/>
                    </a:cubicBezTo>
                    <a:cubicBezTo>
                      <a:pt x="3733588" y="851979"/>
                      <a:pt x="3729156" y="851025"/>
                      <a:pt x="3727584" y="857983"/>
                    </a:cubicBezTo>
                    <a:cubicBezTo>
                      <a:pt x="3726012" y="864941"/>
                      <a:pt x="3737068" y="858937"/>
                      <a:pt x="3742772" y="855458"/>
                    </a:cubicBezTo>
                    <a:cubicBezTo>
                      <a:pt x="3751356" y="850294"/>
                      <a:pt x="3759050" y="843775"/>
                      <a:pt x="3765554" y="836155"/>
                    </a:cubicBezTo>
                    <a:cubicBezTo>
                      <a:pt x="3773465" y="826671"/>
                      <a:pt x="3783903" y="822874"/>
                      <a:pt x="3792750" y="817170"/>
                    </a:cubicBezTo>
                    <a:cubicBezTo>
                      <a:pt x="3801599" y="811466"/>
                      <a:pt x="3801580" y="817488"/>
                      <a:pt x="3807003" y="818442"/>
                    </a:cubicBezTo>
                    <a:cubicBezTo>
                      <a:pt x="3812424" y="819395"/>
                      <a:pt x="3813007" y="813144"/>
                      <a:pt x="3811435" y="808305"/>
                    </a:cubicBezTo>
                    <a:cubicBezTo>
                      <a:pt x="3809863" y="803466"/>
                      <a:pt x="3811435" y="803572"/>
                      <a:pt x="3811435" y="798821"/>
                    </a:cubicBezTo>
                    <a:cubicBezTo>
                      <a:pt x="3811435" y="794071"/>
                      <a:pt x="3811117" y="791863"/>
                      <a:pt x="3812689" y="789638"/>
                    </a:cubicBezTo>
                    <a:cubicBezTo>
                      <a:pt x="3815841" y="785365"/>
                      <a:pt x="3818596" y="780814"/>
                      <a:pt x="3820919" y="776039"/>
                    </a:cubicBezTo>
                    <a:cubicBezTo>
                      <a:pt x="3823144" y="770971"/>
                      <a:pt x="3832309" y="776039"/>
                      <a:pt x="3834217" y="772242"/>
                    </a:cubicBezTo>
                    <a:cubicBezTo>
                      <a:pt x="3836124" y="768445"/>
                      <a:pt x="3842765" y="771289"/>
                      <a:pt x="3849705" y="770971"/>
                    </a:cubicBezTo>
                    <a:cubicBezTo>
                      <a:pt x="3856646" y="770653"/>
                      <a:pt x="3860478" y="773832"/>
                      <a:pt x="3860478" y="778247"/>
                    </a:cubicBezTo>
                    <a:cubicBezTo>
                      <a:pt x="3860478" y="782662"/>
                      <a:pt x="3850040" y="778247"/>
                      <a:pt x="3845926" y="780154"/>
                    </a:cubicBezTo>
                    <a:cubicBezTo>
                      <a:pt x="3841811" y="782062"/>
                      <a:pt x="3840539" y="788984"/>
                      <a:pt x="3839904" y="795342"/>
                    </a:cubicBezTo>
                    <a:cubicBezTo>
                      <a:pt x="3839268" y="801700"/>
                      <a:pt x="3841175" y="806097"/>
                      <a:pt x="3835789" y="811802"/>
                    </a:cubicBezTo>
                    <a:cubicBezTo>
                      <a:pt x="3830403" y="817506"/>
                      <a:pt x="3831374" y="816852"/>
                      <a:pt x="3830720" y="820014"/>
                    </a:cubicBezTo>
                    <a:cubicBezTo>
                      <a:pt x="3830066" y="823175"/>
                      <a:pt x="3835789" y="823546"/>
                      <a:pt x="3836742" y="827290"/>
                    </a:cubicBezTo>
                    <a:cubicBezTo>
                      <a:pt x="3837696" y="831034"/>
                      <a:pt x="3837061" y="830469"/>
                      <a:pt x="3831444" y="833312"/>
                    </a:cubicBezTo>
                    <a:cubicBezTo>
                      <a:pt x="3825828" y="836155"/>
                      <a:pt x="3826146" y="840588"/>
                      <a:pt x="3825740" y="846592"/>
                    </a:cubicBezTo>
                    <a:cubicBezTo>
                      <a:pt x="3825334" y="852597"/>
                      <a:pt x="3817828" y="850707"/>
                      <a:pt x="3809598" y="852615"/>
                    </a:cubicBezTo>
                    <a:cubicBezTo>
                      <a:pt x="3801368" y="854522"/>
                      <a:pt x="3797236" y="860526"/>
                      <a:pt x="3791249" y="862734"/>
                    </a:cubicBezTo>
                    <a:cubicBezTo>
                      <a:pt x="3785263" y="864941"/>
                      <a:pt x="3779540" y="864641"/>
                      <a:pt x="3777968" y="871564"/>
                    </a:cubicBezTo>
                    <a:cubicBezTo>
                      <a:pt x="3776397" y="878487"/>
                      <a:pt x="3775744" y="878204"/>
                      <a:pt x="3768786" y="883273"/>
                    </a:cubicBezTo>
                    <a:cubicBezTo>
                      <a:pt x="3761827" y="888341"/>
                      <a:pt x="3757712" y="894664"/>
                      <a:pt x="3751708" y="898143"/>
                    </a:cubicBezTo>
                    <a:cubicBezTo>
                      <a:pt x="3745704" y="901622"/>
                      <a:pt x="3738728" y="909216"/>
                      <a:pt x="3731134" y="913649"/>
                    </a:cubicBezTo>
                    <a:cubicBezTo>
                      <a:pt x="3723540" y="918081"/>
                      <a:pt x="3724493" y="919653"/>
                      <a:pt x="3718772" y="929154"/>
                    </a:cubicBezTo>
                    <a:cubicBezTo>
                      <a:pt x="3713049" y="938656"/>
                      <a:pt x="3709605" y="939274"/>
                      <a:pt x="3701376" y="946550"/>
                    </a:cubicBezTo>
                    <a:cubicBezTo>
                      <a:pt x="3695488" y="952010"/>
                      <a:pt x="3689253" y="957083"/>
                      <a:pt x="3682710" y="961738"/>
                    </a:cubicBezTo>
                    <a:cubicBezTo>
                      <a:pt x="3673208" y="968696"/>
                      <a:pt x="3670559" y="968802"/>
                      <a:pt x="3665579" y="967901"/>
                    </a:cubicBezTo>
                    <a:cubicBezTo>
                      <a:pt x="3660598" y="967000"/>
                      <a:pt x="3659874" y="968625"/>
                      <a:pt x="3656324" y="973376"/>
                    </a:cubicBezTo>
                    <a:cubicBezTo>
                      <a:pt x="3652775" y="978126"/>
                      <a:pt x="3651344" y="976908"/>
                      <a:pt x="3645163" y="976219"/>
                    </a:cubicBezTo>
                    <a:cubicBezTo>
                      <a:pt x="3638982" y="975530"/>
                      <a:pt x="3640536" y="976449"/>
                      <a:pt x="3636333" y="977985"/>
                    </a:cubicBezTo>
                    <a:cubicBezTo>
                      <a:pt x="3632130" y="979522"/>
                      <a:pt x="3636104" y="983071"/>
                      <a:pt x="3638593" y="990436"/>
                    </a:cubicBezTo>
                    <a:cubicBezTo>
                      <a:pt x="3641084" y="997800"/>
                      <a:pt x="3632783" y="1004087"/>
                      <a:pt x="3629463" y="1006577"/>
                    </a:cubicBezTo>
                    <a:cubicBezTo>
                      <a:pt x="3622764" y="1011314"/>
                      <a:pt x="3617241" y="1017525"/>
                      <a:pt x="3613321" y="1024732"/>
                    </a:cubicBezTo>
                    <a:cubicBezTo>
                      <a:pt x="3608341" y="1034463"/>
                      <a:pt x="3603944" y="1047161"/>
                      <a:pt x="3603944" y="1051417"/>
                    </a:cubicBezTo>
                    <a:cubicBezTo>
                      <a:pt x="3603944" y="1055673"/>
                      <a:pt x="3601100" y="1071956"/>
                      <a:pt x="3600748" y="1082269"/>
                    </a:cubicBezTo>
                    <a:cubicBezTo>
                      <a:pt x="3600394" y="1092583"/>
                      <a:pt x="3610478" y="1134597"/>
                      <a:pt x="3612615" y="1138288"/>
                    </a:cubicBezTo>
                    <a:cubicBezTo>
                      <a:pt x="3614752" y="1141979"/>
                      <a:pt x="3611538" y="1153352"/>
                      <a:pt x="3613798" y="1164867"/>
                    </a:cubicBezTo>
                    <a:cubicBezTo>
                      <a:pt x="3616059" y="1176381"/>
                      <a:pt x="3619008" y="1177229"/>
                      <a:pt x="3621975" y="1182527"/>
                    </a:cubicBezTo>
                    <a:cubicBezTo>
                      <a:pt x="3624942" y="1187825"/>
                      <a:pt x="3622099" y="1205485"/>
                      <a:pt x="3625066" y="1209812"/>
                    </a:cubicBezTo>
                    <a:cubicBezTo>
                      <a:pt x="3628032" y="1214139"/>
                      <a:pt x="3625666" y="1224647"/>
                      <a:pt x="3627909" y="1230228"/>
                    </a:cubicBezTo>
                    <a:cubicBezTo>
                      <a:pt x="3630152" y="1235808"/>
                      <a:pt x="3631600" y="1234855"/>
                      <a:pt x="3631600" y="1240312"/>
                    </a:cubicBezTo>
                    <a:cubicBezTo>
                      <a:pt x="3631600" y="1245769"/>
                      <a:pt x="3646434" y="1234378"/>
                      <a:pt x="3648925" y="1231481"/>
                    </a:cubicBezTo>
                    <a:cubicBezTo>
                      <a:pt x="3651415" y="1228585"/>
                      <a:pt x="3656519" y="1225177"/>
                      <a:pt x="3665525" y="1217353"/>
                    </a:cubicBezTo>
                    <a:cubicBezTo>
                      <a:pt x="3674532" y="1209530"/>
                      <a:pt x="3677270" y="1208099"/>
                      <a:pt x="3681190" y="1201212"/>
                    </a:cubicBezTo>
                    <a:cubicBezTo>
                      <a:pt x="3685111" y="1194324"/>
                      <a:pt x="3685464" y="1186854"/>
                      <a:pt x="3686488" y="1179030"/>
                    </a:cubicBezTo>
                    <a:cubicBezTo>
                      <a:pt x="3687513" y="1171207"/>
                      <a:pt x="3691468" y="1171436"/>
                      <a:pt x="3694789" y="1167639"/>
                    </a:cubicBezTo>
                    <a:cubicBezTo>
                      <a:pt x="3698109" y="1163842"/>
                      <a:pt x="3705120" y="1163595"/>
                      <a:pt x="3708087" y="1161229"/>
                    </a:cubicBezTo>
                    <a:cubicBezTo>
                      <a:pt x="3711891" y="1158197"/>
                      <a:pt x="3717230" y="1158003"/>
                      <a:pt x="3721244" y="1160752"/>
                    </a:cubicBezTo>
                    <a:cubicBezTo>
                      <a:pt x="3725995" y="1164072"/>
                      <a:pt x="3726347" y="1162765"/>
                      <a:pt x="3728308" y="1160999"/>
                    </a:cubicBezTo>
                    <a:cubicBezTo>
                      <a:pt x="3730268" y="1159233"/>
                      <a:pt x="3726648" y="1156125"/>
                      <a:pt x="3725818" y="1154465"/>
                    </a:cubicBezTo>
                    <a:cubicBezTo>
                      <a:pt x="3724987" y="1152805"/>
                      <a:pt x="3726171" y="1148407"/>
                      <a:pt x="3723787" y="1144257"/>
                    </a:cubicBezTo>
                    <a:cubicBezTo>
                      <a:pt x="3721403" y="1140107"/>
                      <a:pt x="3722127" y="1138217"/>
                      <a:pt x="3722498" y="1134297"/>
                    </a:cubicBezTo>
                    <a:cubicBezTo>
                      <a:pt x="3722869" y="1130376"/>
                      <a:pt x="3724511" y="1125467"/>
                      <a:pt x="3727955" y="1123965"/>
                    </a:cubicBezTo>
                    <a:cubicBezTo>
                      <a:pt x="3731399" y="1122464"/>
                      <a:pt x="3735654" y="1116142"/>
                      <a:pt x="3739222" y="1112098"/>
                    </a:cubicBezTo>
                    <a:cubicBezTo>
                      <a:pt x="3742789" y="1108053"/>
                      <a:pt x="3756776" y="1105811"/>
                      <a:pt x="3764247" y="1107947"/>
                    </a:cubicBezTo>
                    <a:cubicBezTo>
                      <a:pt x="3771717" y="1110084"/>
                      <a:pt x="3776485" y="1105334"/>
                      <a:pt x="3782048" y="1099523"/>
                    </a:cubicBezTo>
                    <a:cubicBezTo>
                      <a:pt x="3787612" y="1093713"/>
                      <a:pt x="3783232" y="1089210"/>
                      <a:pt x="3778851" y="1085289"/>
                    </a:cubicBezTo>
                    <a:cubicBezTo>
                      <a:pt x="3774472" y="1081369"/>
                      <a:pt x="3775319" y="1078225"/>
                      <a:pt x="3773978" y="1071161"/>
                    </a:cubicBezTo>
                    <a:cubicBezTo>
                      <a:pt x="3772636" y="1064097"/>
                      <a:pt x="3774931" y="1060565"/>
                      <a:pt x="3778728" y="1053607"/>
                    </a:cubicBezTo>
                    <a:cubicBezTo>
                      <a:pt x="3782525" y="1046648"/>
                      <a:pt x="3789889" y="1044953"/>
                      <a:pt x="3792256" y="1038419"/>
                    </a:cubicBezTo>
                    <a:cubicBezTo>
                      <a:pt x="3794622" y="1031884"/>
                      <a:pt x="3799020" y="1036882"/>
                      <a:pt x="3803417" y="1042922"/>
                    </a:cubicBezTo>
                    <a:cubicBezTo>
                      <a:pt x="3807815" y="1048962"/>
                      <a:pt x="3810058" y="1045783"/>
                      <a:pt x="3814561" y="1043169"/>
                    </a:cubicBezTo>
                    <a:cubicBezTo>
                      <a:pt x="3819064" y="1040556"/>
                      <a:pt x="3819859" y="1034869"/>
                      <a:pt x="3819188" y="1029165"/>
                    </a:cubicBezTo>
                    <a:cubicBezTo>
                      <a:pt x="3818517" y="1023460"/>
                      <a:pt x="3813890" y="1021341"/>
                      <a:pt x="3808592" y="1018003"/>
                    </a:cubicBezTo>
                    <a:cubicBezTo>
                      <a:pt x="3803294" y="1014666"/>
                      <a:pt x="3804318" y="1015761"/>
                      <a:pt x="3803382" y="1011716"/>
                    </a:cubicBezTo>
                    <a:cubicBezTo>
                      <a:pt x="3802446" y="1007672"/>
                      <a:pt x="3803488" y="1003663"/>
                      <a:pt x="3804318" y="998083"/>
                    </a:cubicBezTo>
                    <a:cubicBezTo>
                      <a:pt x="3805148" y="992502"/>
                      <a:pt x="3805625" y="991018"/>
                      <a:pt x="3808715" y="988935"/>
                    </a:cubicBezTo>
                    <a:cubicBezTo>
                      <a:pt x="3812411" y="986709"/>
                      <a:pt x="3815220" y="983270"/>
                      <a:pt x="3816662" y="979204"/>
                    </a:cubicBezTo>
                    <a:cubicBezTo>
                      <a:pt x="3817846" y="974948"/>
                      <a:pt x="3811558" y="975054"/>
                      <a:pt x="3809315" y="974948"/>
                    </a:cubicBezTo>
                    <a:cubicBezTo>
                      <a:pt x="3807073" y="974842"/>
                      <a:pt x="3806349" y="972917"/>
                      <a:pt x="3805783" y="970197"/>
                    </a:cubicBezTo>
                    <a:cubicBezTo>
                      <a:pt x="3805219" y="967477"/>
                      <a:pt x="3797713" y="970427"/>
                      <a:pt x="3796953" y="973288"/>
                    </a:cubicBezTo>
                    <a:cubicBezTo>
                      <a:pt x="3796194" y="976148"/>
                      <a:pt x="3796247" y="970197"/>
                      <a:pt x="3790543" y="974948"/>
                    </a:cubicBezTo>
                    <a:cubicBezTo>
                      <a:pt x="3784838" y="979698"/>
                      <a:pt x="3782013" y="982542"/>
                      <a:pt x="3779152" y="966400"/>
                    </a:cubicBezTo>
                    <a:cubicBezTo>
                      <a:pt x="3776291" y="950258"/>
                      <a:pt x="3796247" y="938868"/>
                      <a:pt x="3805731" y="931274"/>
                    </a:cubicBezTo>
                    <a:cubicBezTo>
                      <a:pt x="3815215" y="923680"/>
                      <a:pt x="3817122" y="917993"/>
                      <a:pt x="3817122" y="912289"/>
                    </a:cubicBezTo>
                    <a:cubicBezTo>
                      <a:pt x="3817122" y="906584"/>
                      <a:pt x="3821873" y="897101"/>
                      <a:pt x="3826623" y="887564"/>
                    </a:cubicBezTo>
                    <a:cubicBezTo>
                      <a:pt x="3831374" y="878028"/>
                      <a:pt x="3842765" y="887564"/>
                      <a:pt x="3845608" y="884703"/>
                    </a:cubicBezTo>
                    <a:cubicBezTo>
                      <a:pt x="3848451" y="881842"/>
                      <a:pt x="3854155" y="884703"/>
                      <a:pt x="3857970" y="889454"/>
                    </a:cubicBezTo>
                    <a:cubicBezTo>
                      <a:pt x="3861785" y="894205"/>
                      <a:pt x="3869361" y="887564"/>
                      <a:pt x="3872204" y="881860"/>
                    </a:cubicBezTo>
                    <a:cubicBezTo>
                      <a:pt x="3875048" y="876156"/>
                      <a:pt x="3885485" y="876173"/>
                      <a:pt x="3889282" y="872376"/>
                    </a:cubicBezTo>
                    <a:cubicBezTo>
                      <a:pt x="3893079" y="868579"/>
                      <a:pt x="3898783" y="861922"/>
                      <a:pt x="3900673" y="867626"/>
                    </a:cubicBezTo>
                    <a:cubicBezTo>
                      <a:pt x="3902562" y="873330"/>
                      <a:pt x="3897829" y="878063"/>
                      <a:pt x="3897829" y="887564"/>
                    </a:cubicBezTo>
                    <a:cubicBezTo>
                      <a:pt x="3897829" y="897066"/>
                      <a:pt x="3912063" y="889454"/>
                      <a:pt x="3917768" y="879970"/>
                    </a:cubicBezTo>
                    <a:cubicBezTo>
                      <a:pt x="3923472" y="870487"/>
                      <a:pt x="3928205" y="870469"/>
                      <a:pt x="3934845" y="868579"/>
                    </a:cubicBezTo>
                    <a:cubicBezTo>
                      <a:pt x="3941486" y="866690"/>
                      <a:pt x="3947207" y="860032"/>
                      <a:pt x="3957628" y="860032"/>
                    </a:cubicBezTo>
                    <a:cubicBezTo>
                      <a:pt x="3968047" y="860032"/>
                      <a:pt x="3981363" y="861922"/>
                      <a:pt x="3985160" y="861922"/>
                    </a:cubicBezTo>
                    <a:cubicBezTo>
                      <a:pt x="3988957" y="861922"/>
                      <a:pt x="3995597" y="870469"/>
                      <a:pt x="3999394" y="871423"/>
                    </a:cubicBezTo>
                    <a:cubicBezTo>
                      <a:pt x="4003191" y="872376"/>
                      <a:pt x="4006988" y="880906"/>
                      <a:pt x="4011756" y="888500"/>
                    </a:cubicBezTo>
                    <a:cubicBezTo>
                      <a:pt x="4016524" y="896094"/>
                      <a:pt x="4021257" y="873312"/>
                      <a:pt x="4025991" y="865718"/>
                    </a:cubicBezTo>
                    <a:cubicBezTo>
                      <a:pt x="4030723" y="858125"/>
                      <a:pt x="4043085" y="861922"/>
                      <a:pt x="4051633" y="856235"/>
                    </a:cubicBezTo>
                    <a:cubicBezTo>
                      <a:pt x="4060181" y="850548"/>
                      <a:pt x="4065867" y="849595"/>
                      <a:pt x="4067757" y="843873"/>
                    </a:cubicBezTo>
                    <a:cubicBezTo>
                      <a:pt x="4069646" y="838151"/>
                      <a:pt x="4078212" y="835325"/>
                      <a:pt x="4084852" y="828685"/>
                    </a:cubicBezTo>
                    <a:cubicBezTo>
                      <a:pt x="4091492" y="822045"/>
                      <a:pt x="4094336" y="829638"/>
                      <a:pt x="4100040" y="819201"/>
                    </a:cubicBezTo>
                    <a:cubicBezTo>
                      <a:pt x="4105744" y="808764"/>
                      <a:pt x="4112402" y="819201"/>
                      <a:pt x="4117117" y="812543"/>
                    </a:cubicBezTo>
                    <a:cubicBezTo>
                      <a:pt x="4121833" y="805885"/>
                      <a:pt x="4131370" y="811607"/>
                      <a:pt x="4135166" y="804949"/>
                    </a:cubicBezTo>
                    <a:cubicBezTo>
                      <a:pt x="4138963" y="798291"/>
                      <a:pt x="4145604" y="804013"/>
                      <a:pt x="4146558" y="800216"/>
                    </a:cubicBezTo>
                    <a:cubicBezTo>
                      <a:pt x="4147511" y="796419"/>
                      <a:pt x="4160791" y="791669"/>
                      <a:pt x="4169339" y="787854"/>
                    </a:cubicBezTo>
                    <a:cubicBezTo>
                      <a:pt x="4177887" y="784039"/>
                      <a:pt x="4184527" y="786900"/>
                      <a:pt x="4187370" y="781214"/>
                    </a:cubicBezTo>
                    <a:cubicBezTo>
                      <a:pt x="4190214" y="775527"/>
                      <a:pt x="4194964" y="775510"/>
                      <a:pt x="4201605" y="774556"/>
                    </a:cubicBezTo>
                    <a:cubicBezTo>
                      <a:pt x="4208245" y="773602"/>
                      <a:pt x="4204448" y="762194"/>
                      <a:pt x="4204448" y="762194"/>
                    </a:cubicBezTo>
                    <a:cubicBezTo>
                      <a:pt x="4204448" y="762194"/>
                      <a:pt x="4210152" y="762194"/>
                      <a:pt x="4213949" y="768834"/>
                    </a:cubicBezTo>
                    <a:cubicBezTo>
                      <a:pt x="4217746" y="775474"/>
                      <a:pt x="4221543" y="776428"/>
                      <a:pt x="4227230" y="776428"/>
                    </a:cubicBezTo>
                    <a:cubicBezTo>
                      <a:pt x="4234161" y="776390"/>
                      <a:pt x="4240999" y="778019"/>
                      <a:pt x="4247168" y="781178"/>
                    </a:cubicBezTo>
                    <a:cubicBezTo>
                      <a:pt x="4254763" y="784976"/>
                      <a:pt x="4264264" y="782115"/>
                      <a:pt x="4266153" y="778318"/>
                    </a:cubicBezTo>
                    <a:cubicBezTo>
                      <a:pt x="4268042" y="774521"/>
                      <a:pt x="4276591" y="773585"/>
                      <a:pt x="4277544" y="765955"/>
                    </a:cubicBezTo>
                    <a:cubicBezTo>
                      <a:pt x="4278498" y="758326"/>
                      <a:pt x="4268996" y="760251"/>
                      <a:pt x="4268996" y="754564"/>
                    </a:cubicBezTo>
                    <a:cubicBezTo>
                      <a:pt x="4268996" y="748878"/>
                      <a:pt x="4266153" y="745063"/>
                      <a:pt x="4263310" y="745063"/>
                    </a:cubicBezTo>
                    <a:cubicBezTo>
                      <a:pt x="4260467" y="745063"/>
                      <a:pt x="4255715" y="741266"/>
                      <a:pt x="4253809" y="732701"/>
                    </a:cubicBezTo>
                    <a:cubicBezTo>
                      <a:pt x="4251901" y="724136"/>
                      <a:pt x="4254763" y="718467"/>
                      <a:pt x="4251919" y="715623"/>
                    </a:cubicBezTo>
                    <a:cubicBezTo>
                      <a:pt x="4249076" y="712780"/>
                      <a:pt x="4248122" y="708029"/>
                      <a:pt x="4245279" y="701389"/>
                    </a:cubicBezTo>
                    <a:cubicBezTo>
                      <a:pt x="4242435" y="694749"/>
                      <a:pt x="4236731" y="696639"/>
                      <a:pt x="4232917" y="699482"/>
                    </a:cubicBezTo>
                    <a:cubicBezTo>
                      <a:pt x="4229102" y="702325"/>
                      <a:pt x="4224368" y="698528"/>
                      <a:pt x="4220554" y="696639"/>
                    </a:cubicBezTo>
                    <a:cubicBezTo>
                      <a:pt x="4216739" y="694749"/>
                      <a:pt x="4214867" y="690934"/>
                      <a:pt x="4212960" y="685248"/>
                    </a:cubicBezTo>
                    <a:cubicBezTo>
                      <a:pt x="4211904" y="681921"/>
                      <a:pt x="4209933" y="678959"/>
                      <a:pt x="4207273" y="676700"/>
                    </a:cubicBezTo>
                    <a:cubicBezTo>
                      <a:pt x="4207274" y="676700"/>
                      <a:pt x="4198726" y="684294"/>
                      <a:pt x="4193021" y="684294"/>
                    </a:cubicBezTo>
                    <a:cubicBezTo>
                      <a:pt x="4187317" y="684294"/>
                      <a:pt x="4183538" y="684294"/>
                      <a:pt x="4183538" y="676700"/>
                    </a:cubicBezTo>
                    <a:cubicBezTo>
                      <a:pt x="4183538" y="669106"/>
                      <a:pt x="4190178" y="668152"/>
                      <a:pt x="4194929" y="671949"/>
                    </a:cubicBezTo>
                    <a:cubicBezTo>
                      <a:pt x="4199679" y="675746"/>
                      <a:pt x="4206320" y="671013"/>
                      <a:pt x="4208209" y="668152"/>
                    </a:cubicBezTo>
                    <a:cubicBezTo>
                      <a:pt x="4210100" y="665291"/>
                      <a:pt x="4215804" y="667216"/>
                      <a:pt x="4218664" y="671013"/>
                    </a:cubicBezTo>
                    <a:cubicBezTo>
                      <a:pt x="4224391" y="677624"/>
                      <a:pt x="4232700" y="681430"/>
                      <a:pt x="4241446" y="681451"/>
                    </a:cubicBezTo>
                    <a:cubicBezTo>
                      <a:pt x="4252837" y="681451"/>
                      <a:pt x="4261367" y="680497"/>
                      <a:pt x="4267071" y="674810"/>
                    </a:cubicBezTo>
                    <a:cubicBezTo>
                      <a:pt x="4272776" y="669124"/>
                      <a:pt x="4280352" y="667216"/>
                      <a:pt x="4290807" y="662448"/>
                    </a:cubicBezTo>
                    <a:cubicBezTo>
                      <a:pt x="4301262" y="657680"/>
                      <a:pt x="4297447" y="654854"/>
                      <a:pt x="4297447" y="650086"/>
                    </a:cubicBezTo>
                    <a:cubicBezTo>
                      <a:pt x="4297447" y="645318"/>
                      <a:pt x="4301244" y="644399"/>
                      <a:pt x="4302198" y="636805"/>
                    </a:cubicBezTo>
                    <a:cubicBezTo>
                      <a:pt x="4303152" y="629211"/>
                      <a:pt x="4294604" y="627304"/>
                      <a:pt x="4291743" y="619710"/>
                    </a:cubicBezTo>
                    <a:cubicBezTo>
                      <a:pt x="4288882" y="612116"/>
                      <a:pt x="4301244" y="616867"/>
                      <a:pt x="4304105" y="609273"/>
                    </a:cubicBezTo>
                    <a:cubicBezTo>
                      <a:pt x="4306966" y="601679"/>
                      <a:pt x="4308856" y="607366"/>
                      <a:pt x="4315496" y="605476"/>
                    </a:cubicBezTo>
                    <a:cubicBezTo>
                      <a:pt x="4322137" y="603586"/>
                      <a:pt x="4333527" y="610227"/>
                      <a:pt x="4321200" y="617838"/>
                    </a:cubicBezTo>
                    <a:cubicBezTo>
                      <a:pt x="4308873" y="625450"/>
                      <a:pt x="4325933" y="632072"/>
                      <a:pt x="4324997" y="637759"/>
                    </a:cubicBezTo>
                    <a:cubicBezTo>
                      <a:pt x="4324061" y="643446"/>
                      <a:pt x="4332591" y="643463"/>
                      <a:pt x="4342075" y="643463"/>
                    </a:cubicBezTo>
                    <a:cubicBezTo>
                      <a:pt x="4351558" y="643463"/>
                      <a:pt x="4361060" y="643463"/>
                      <a:pt x="4369607" y="640620"/>
                    </a:cubicBezTo>
                    <a:cubicBezTo>
                      <a:pt x="4378155" y="637777"/>
                      <a:pt x="4388592" y="641556"/>
                      <a:pt x="4396098" y="642510"/>
                    </a:cubicBezTo>
                    <a:cubicBezTo>
                      <a:pt x="4403603" y="643463"/>
                      <a:pt x="4406535" y="662448"/>
                      <a:pt x="4410332" y="669000"/>
                    </a:cubicBezTo>
                    <a:cubicBezTo>
                      <a:pt x="4414129" y="675552"/>
                      <a:pt x="4423630" y="681362"/>
                      <a:pt x="4437864" y="679437"/>
                    </a:cubicBezTo>
                    <a:cubicBezTo>
                      <a:pt x="4452099" y="677512"/>
                      <a:pt x="4449256" y="680391"/>
                      <a:pt x="4453052" y="688939"/>
                    </a:cubicBezTo>
                    <a:cubicBezTo>
                      <a:pt x="4456849" y="697486"/>
                      <a:pt x="4459692" y="690828"/>
                      <a:pt x="4468240" y="690828"/>
                    </a:cubicBezTo>
                    <a:cubicBezTo>
                      <a:pt x="4476788" y="690828"/>
                      <a:pt x="4480603" y="697486"/>
                      <a:pt x="4485318" y="695579"/>
                    </a:cubicBezTo>
                    <a:cubicBezTo>
                      <a:pt x="4490033" y="693672"/>
                      <a:pt x="4501460" y="692736"/>
                      <a:pt x="4501460" y="688939"/>
                    </a:cubicBezTo>
                    <a:cubicBezTo>
                      <a:pt x="4501460" y="685142"/>
                      <a:pt x="4498616" y="685142"/>
                      <a:pt x="4490068" y="684188"/>
                    </a:cubicBezTo>
                    <a:cubicBezTo>
                      <a:pt x="4481521" y="683234"/>
                      <a:pt x="4484381" y="670907"/>
                      <a:pt x="4493865" y="670907"/>
                    </a:cubicBezTo>
                    <a:cubicBezTo>
                      <a:pt x="4503349" y="670907"/>
                      <a:pt x="4496709" y="665203"/>
                      <a:pt x="4506227" y="661406"/>
                    </a:cubicBezTo>
                    <a:cubicBezTo>
                      <a:pt x="4515746" y="657609"/>
                      <a:pt x="4509071" y="650969"/>
                      <a:pt x="4503384" y="643375"/>
                    </a:cubicBezTo>
                    <a:cubicBezTo>
                      <a:pt x="4497697" y="635781"/>
                      <a:pt x="4516294" y="642845"/>
                      <a:pt x="4529592" y="64284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2DFD6C10-B2D8-4B77-B15D-6EBE377A42C2}"/>
                  </a:ext>
                </a:extLst>
              </p:cNvPr>
              <p:cNvSpPr/>
              <p:nvPr/>
            </p:nvSpPr>
            <p:spPr>
              <a:xfrm>
                <a:off x="7075434" y="1569661"/>
                <a:ext cx="138235" cy="56259"/>
              </a:xfrm>
              <a:custGeom>
                <a:avLst/>
                <a:gdLst>
                  <a:gd name="connsiteX0" fmla="*/ 74887 w 138235"/>
                  <a:gd name="connsiteY0" fmla="*/ 16595 h 56259"/>
                  <a:gd name="connsiteX1" fmla="*/ 65527 w 138235"/>
                  <a:gd name="connsiteY1" fmla="*/ 24860 h 56259"/>
                  <a:gd name="connsiteX2" fmla="*/ 48997 w 138235"/>
                  <a:gd name="connsiteY2" fmla="*/ 23765 h 56259"/>
                  <a:gd name="connsiteX3" fmla="*/ 32467 w 138235"/>
                  <a:gd name="connsiteY3" fmla="*/ 26520 h 56259"/>
                  <a:gd name="connsiteX4" fmla="*/ 28617 w 138235"/>
                  <a:gd name="connsiteY4" fmla="*/ 30370 h 56259"/>
                  <a:gd name="connsiteX5" fmla="*/ 33580 w 138235"/>
                  <a:gd name="connsiteY5" fmla="*/ 37540 h 56259"/>
                  <a:gd name="connsiteX6" fmla="*/ 19805 w 138235"/>
                  <a:gd name="connsiteY6" fmla="*/ 41390 h 56259"/>
                  <a:gd name="connsiteX7" fmla="*/ 5482 w 138235"/>
                  <a:gd name="connsiteY7" fmla="*/ 36427 h 56259"/>
                  <a:gd name="connsiteX8" fmla="*/ 4387 w 138235"/>
                  <a:gd name="connsiteY8" fmla="*/ 44692 h 56259"/>
                  <a:gd name="connsiteX9" fmla="*/ 18710 w 138235"/>
                  <a:gd name="connsiteY9" fmla="*/ 47447 h 56259"/>
                  <a:gd name="connsiteX10" fmla="*/ 30277 w 138235"/>
                  <a:gd name="connsiteY10" fmla="*/ 49655 h 56259"/>
                  <a:gd name="connsiteX11" fmla="*/ 35788 w 138235"/>
                  <a:gd name="connsiteY11" fmla="*/ 56260 h 56259"/>
                  <a:gd name="connsiteX12" fmla="*/ 46242 w 138235"/>
                  <a:gd name="connsiteY12" fmla="*/ 51845 h 56259"/>
                  <a:gd name="connsiteX13" fmla="*/ 61660 w 138235"/>
                  <a:gd name="connsiteY13" fmla="*/ 49107 h 56259"/>
                  <a:gd name="connsiteX14" fmla="*/ 61660 w 138235"/>
                  <a:gd name="connsiteY14" fmla="*/ 40842 h 56259"/>
                  <a:gd name="connsiteX15" fmla="*/ 67735 w 138235"/>
                  <a:gd name="connsiteY15" fmla="*/ 36427 h 56259"/>
                  <a:gd name="connsiteX16" fmla="*/ 85907 w 138235"/>
                  <a:gd name="connsiteY16" fmla="*/ 34220 h 56259"/>
                  <a:gd name="connsiteX17" fmla="*/ 101325 w 138235"/>
                  <a:gd name="connsiteY17" fmla="*/ 25389 h 56259"/>
                  <a:gd name="connsiteX18" fmla="*/ 121705 w 138235"/>
                  <a:gd name="connsiteY18" fmla="*/ 23199 h 56259"/>
                  <a:gd name="connsiteX19" fmla="*/ 133272 w 138235"/>
                  <a:gd name="connsiteY19" fmla="*/ 17142 h 56259"/>
                  <a:gd name="connsiteX20" fmla="*/ 138235 w 138235"/>
                  <a:gd name="connsiteY20" fmla="*/ 12727 h 56259"/>
                  <a:gd name="connsiteX21" fmla="*/ 126120 w 138235"/>
                  <a:gd name="connsiteY21" fmla="*/ 8330 h 56259"/>
                  <a:gd name="connsiteX22" fmla="*/ 110685 w 138235"/>
                  <a:gd name="connsiteY22" fmla="*/ 8877 h 56259"/>
                  <a:gd name="connsiteX23" fmla="*/ 112345 w 138235"/>
                  <a:gd name="connsiteY23" fmla="*/ 3367 h 56259"/>
                  <a:gd name="connsiteX24" fmla="*/ 94684 w 138235"/>
                  <a:gd name="connsiteY24" fmla="*/ 64 h 56259"/>
                  <a:gd name="connsiteX25" fmla="*/ 80362 w 138235"/>
                  <a:gd name="connsiteY25" fmla="*/ 5575 h 56259"/>
                  <a:gd name="connsiteX26" fmla="*/ 72097 w 138235"/>
                  <a:gd name="connsiteY26" fmla="*/ 11632 h 56259"/>
                  <a:gd name="connsiteX27" fmla="*/ 74887 w 138235"/>
                  <a:gd name="connsiteY27" fmla="*/ 16595 h 56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8235" h="56259">
                    <a:moveTo>
                      <a:pt x="74887" y="16595"/>
                    </a:moveTo>
                    <a:cubicBezTo>
                      <a:pt x="68830" y="21010"/>
                      <a:pt x="72132" y="24860"/>
                      <a:pt x="65527" y="24860"/>
                    </a:cubicBezTo>
                    <a:cubicBezTo>
                      <a:pt x="58922" y="24860"/>
                      <a:pt x="52300" y="26520"/>
                      <a:pt x="48997" y="23765"/>
                    </a:cubicBezTo>
                    <a:cubicBezTo>
                      <a:pt x="45695" y="21010"/>
                      <a:pt x="35222" y="26520"/>
                      <a:pt x="32467" y="26520"/>
                    </a:cubicBezTo>
                    <a:cubicBezTo>
                      <a:pt x="29712" y="26520"/>
                      <a:pt x="15955" y="27615"/>
                      <a:pt x="28617" y="30370"/>
                    </a:cubicBezTo>
                    <a:cubicBezTo>
                      <a:pt x="41280" y="33125"/>
                      <a:pt x="37448" y="35880"/>
                      <a:pt x="33580" y="37540"/>
                    </a:cubicBezTo>
                    <a:cubicBezTo>
                      <a:pt x="29712" y="39200"/>
                      <a:pt x="25862" y="44604"/>
                      <a:pt x="19805" y="41390"/>
                    </a:cubicBezTo>
                    <a:cubicBezTo>
                      <a:pt x="13747" y="38175"/>
                      <a:pt x="10445" y="35332"/>
                      <a:pt x="5482" y="36427"/>
                    </a:cubicBezTo>
                    <a:cubicBezTo>
                      <a:pt x="520" y="37522"/>
                      <a:pt x="-3348" y="41937"/>
                      <a:pt x="4387" y="44692"/>
                    </a:cubicBezTo>
                    <a:cubicBezTo>
                      <a:pt x="12122" y="47447"/>
                      <a:pt x="14295" y="48542"/>
                      <a:pt x="18710" y="47447"/>
                    </a:cubicBezTo>
                    <a:cubicBezTo>
                      <a:pt x="23125" y="46352"/>
                      <a:pt x="33580" y="46900"/>
                      <a:pt x="30277" y="49655"/>
                    </a:cubicBezTo>
                    <a:cubicBezTo>
                      <a:pt x="26975" y="52410"/>
                      <a:pt x="28617" y="56260"/>
                      <a:pt x="35788" y="56260"/>
                    </a:cubicBezTo>
                    <a:cubicBezTo>
                      <a:pt x="42957" y="56260"/>
                      <a:pt x="36335" y="50750"/>
                      <a:pt x="46242" y="51845"/>
                    </a:cubicBezTo>
                    <a:cubicBezTo>
                      <a:pt x="56150" y="52939"/>
                      <a:pt x="60017" y="52957"/>
                      <a:pt x="61660" y="49107"/>
                    </a:cubicBezTo>
                    <a:cubicBezTo>
                      <a:pt x="63302" y="45257"/>
                      <a:pt x="66622" y="43597"/>
                      <a:pt x="61660" y="40842"/>
                    </a:cubicBezTo>
                    <a:cubicBezTo>
                      <a:pt x="56697" y="38087"/>
                      <a:pt x="56715" y="34785"/>
                      <a:pt x="67735" y="36427"/>
                    </a:cubicBezTo>
                    <a:cubicBezTo>
                      <a:pt x="78755" y="38069"/>
                      <a:pt x="82605" y="41390"/>
                      <a:pt x="85907" y="34220"/>
                    </a:cubicBezTo>
                    <a:cubicBezTo>
                      <a:pt x="89210" y="27049"/>
                      <a:pt x="94737" y="25389"/>
                      <a:pt x="101325" y="25389"/>
                    </a:cubicBezTo>
                    <a:cubicBezTo>
                      <a:pt x="107912" y="25389"/>
                      <a:pt x="118402" y="27597"/>
                      <a:pt x="121705" y="23199"/>
                    </a:cubicBezTo>
                    <a:cubicBezTo>
                      <a:pt x="124282" y="19348"/>
                      <a:pt x="128638" y="17067"/>
                      <a:pt x="133272" y="17142"/>
                    </a:cubicBezTo>
                    <a:cubicBezTo>
                      <a:pt x="135804" y="17133"/>
                      <a:pt x="137932" y="15240"/>
                      <a:pt x="138235" y="12727"/>
                    </a:cubicBezTo>
                    <a:cubicBezTo>
                      <a:pt x="138235" y="12727"/>
                      <a:pt x="134932" y="8330"/>
                      <a:pt x="126120" y="8330"/>
                    </a:cubicBezTo>
                    <a:cubicBezTo>
                      <a:pt x="117307" y="8330"/>
                      <a:pt x="110137" y="11632"/>
                      <a:pt x="110685" y="8877"/>
                    </a:cubicBezTo>
                    <a:cubicBezTo>
                      <a:pt x="111232" y="6122"/>
                      <a:pt x="116195" y="3914"/>
                      <a:pt x="112345" y="3367"/>
                    </a:cubicBezTo>
                    <a:cubicBezTo>
                      <a:pt x="108495" y="2819"/>
                      <a:pt x="106835" y="-501"/>
                      <a:pt x="94684" y="64"/>
                    </a:cubicBezTo>
                    <a:cubicBezTo>
                      <a:pt x="94684" y="64"/>
                      <a:pt x="88062" y="5575"/>
                      <a:pt x="80362" y="5575"/>
                    </a:cubicBezTo>
                    <a:cubicBezTo>
                      <a:pt x="72662" y="5575"/>
                      <a:pt x="63284" y="11067"/>
                      <a:pt x="72097" y="11632"/>
                    </a:cubicBezTo>
                    <a:cubicBezTo>
                      <a:pt x="80909" y="12197"/>
                      <a:pt x="80856" y="12197"/>
                      <a:pt x="74887" y="1659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3FB6855B-E274-46FD-9AA1-57CB65D025EB}"/>
                  </a:ext>
                </a:extLst>
              </p:cNvPr>
              <p:cNvSpPr/>
              <p:nvPr/>
            </p:nvSpPr>
            <p:spPr>
              <a:xfrm>
                <a:off x="7026199" y="1571317"/>
                <a:ext cx="105349" cy="28930"/>
              </a:xfrm>
              <a:custGeom>
                <a:avLst/>
                <a:gdLst>
                  <a:gd name="connsiteX0" fmla="*/ 6152 w 105349"/>
                  <a:gd name="connsiteY0" fmla="*/ 20448 h 28930"/>
                  <a:gd name="connsiteX1" fmla="*/ 30399 w 105349"/>
                  <a:gd name="connsiteY1" fmla="*/ 25411 h 28930"/>
                  <a:gd name="connsiteX2" fmla="*/ 48059 w 105349"/>
                  <a:gd name="connsiteY2" fmla="*/ 25411 h 28930"/>
                  <a:gd name="connsiteX3" fmla="*/ 66780 w 105349"/>
                  <a:gd name="connsiteY3" fmla="*/ 16051 h 28930"/>
                  <a:gd name="connsiteX4" fmla="*/ 86064 w 105349"/>
                  <a:gd name="connsiteY4" fmla="*/ 12748 h 28930"/>
                  <a:gd name="connsiteX5" fmla="*/ 105350 w 105349"/>
                  <a:gd name="connsiteY5" fmla="*/ 13843 h 28930"/>
                  <a:gd name="connsiteX6" fmla="*/ 93782 w 105349"/>
                  <a:gd name="connsiteY6" fmla="*/ 4483 h 28930"/>
                  <a:gd name="connsiteX7" fmla="*/ 76704 w 105349"/>
                  <a:gd name="connsiteY7" fmla="*/ 3370 h 28930"/>
                  <a:gd name="connsiteX8" fmla="*/ 53570 w 105349"/>
                  <a:gd name="connsiteY8" fmla="*/ 7786 h 28930"/>
                  <a:gd name="connsiteX9" fmla="*/ 35379 w 105349"/>
                  <a:gd name="connsiteY9" fmla="*/ 12748 h 28930"/>
                  <a:gd name="connsiteX10" fmla="*/ 11697 w 105349"/>
                  <a:gd name="connsiteY10" fmla="*/ 14938 h 28930"/>
                  <a:gd name="connsiteX11" fmla="*/ 6152 w 105349"/>
                  <a:gd name="connsiteY11" fmla="*/ 20448 h 28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5349" h="28930">
                    <a:moveTo>
                      <a:pt x="6152" y="20448"/>
                    </a:moveTo>
                    <a:cubicBezTo>
                      <a:pt x="19927" y="22108"/>
                      <a:pt x="23812" y="20448"/>
                      <a:pt x="30399" y="25411"/>
                    </a:cubicBezTo>
                    <a:cubicBezTo>
                      <a:pt x="36986" y="30373"/>
                      <a:pt x="43062" y="29826"/>
                      <a:pt x="48059" y="25411"/>
                    </a:cubicBezTo>
                    <a:cubicBezTo>
                      <a:pt x="53057" y="20995"/>
                      <a:pt x="63477" y="22108"/>
                      <a:pt x="66780" y="16051"/>
                    </a:cubicBezTo>
                    <a:cubicBezTo>
                      <a:pt x="70082" y="9993"/>
                      <a:pt x="78347" y="7786"/>
                      <a:pt x="86064" y="12748"/>
                    </a:cubicBezTo>
                    <a:cubicBezTo>
                      <a:pt x="93782" y="17711"/>
                      <a:pt x="105350" y="16051"/>
                      <a:pt x="105350" y="13843"/>
                    </a:cubicBezTo>
                    <a:cubicBezTo>
                      <a:pt x="105350" y="11635"/>
                      <a:pt x="99840" y="3370"/>
                      <a:pt x="93782" y="4483"/>
                    </a:cubicBezTo>
                    <a:cubicBezTo>
                      <a:pt x="87724" y="5596"/>
                      <a:pt x="79460" y="6125"/>
                      <a:pt x="76704" y="3370"/>
                    </a:cubicBezTo>
                    <a:cubicBezTo>
                      <a:pt x="73950" y="615"/>
                      <a:pt x="67327" y="-4329"/>
                      <a:pt x="53570" y="7786"/>
                    </a:cubicBezTo>
                    <a:cubicBezTo>
                      <a:pt x="47997" y="10886"/>
                      <a:pt x="41755" y="12589"/>
                      <a:pt x="35379" y="12748"/>
                    </a:cubicBezTo>
                    <a:cubicBezTo>
                      <a:pt x="25472" y="12748"/>
                      <a:pt x="18320" y="14938"/>
                      <a:pt x="11697" y="14938"/>
                    </a:cubicBezTo>
                    <a:cubicBezTo>
                      <a:pt x="5074" y="14938"/>
                      <a:pt x="-7606" y="18806"/>
                      <a:pt x="6152" y="204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0BA5357E-4FC1-43D1-ABDE-90B0E823DFE8}"/>
                  </a:ext>
                </a:extLst>
              </p:cNvPr>
              <p:cNvSpPr/>
              <p:nvPr/>
            </p:nvSpPr>
            <p:spPr>
              <a:xfrm>
                <a:off x="7159984" y="1611798"/>
                <a:ext cx="13561" cy="12047"/>
              </a:xfrm>
              <a:custGeom>
                <a:avLst/>
                <a:gdLst>
                  <a:gd name="connsiteX0" fmla="*/ 10823 w 13561"/>
                  <a:gd name="connsiteY0" fmla="*/ 7624 h 12047"/>
                  <a:gd name="connsiteX1" fmla="*/ 11706 w 13561"/>
                  <a:gd name="connsiteY1" fmla="*/ 1672 h 12047"/>
                  <a:gd name="connsiteX2" fmla="*/ 6408 w 13561"/>
                  <a:gd name="connsiteY2" fmla="*/ 560 h 12047"/>
                  <a:gd name="connsiteX3" fmla="*/ 2222 w 13561"/>
                  <a:gd name="connsiteY3" fmla="*/ 6087 h 12047"/>
                  <a:gd name="connsiteX4" fmla="*/ 1552 w 13561"/>
                  <a:gd name="connsiteY4" fmla="*/ 12039 h 12047"/>
                  <a:gd name="connsiteX5" fmla="*/ 10823 w 13561"/>
                  <a:gd name="connsiteY5" fmla="*/ 7624 h 12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61" h="12047">
                    <a:moveTo>
                      <a:pt x="10823" y="7624"/>
                    </a:moveTo>
                    <a:cubicBezTo>
                      <a:pt x="13031" y="4321"/>
                      <a:pt x="15238" y="3650"/>
                      <a:pt x="11706" y="1672"/>
                    </a:cubicBezTo>
                    <a:cubicBezTo>
                      <a:pt x="8174" y="-306"/>
                      <a:pt x="6850" y="-324"/>
                      <a:pt x="6408" y="560"/>
                    </a:cubicBezTo>
                    <a:cubicBezTo>
                      <a:pt x="6408" y="560"/>
                      <a:pt x="3759" y="4321"/>
                      <a:pt x="2222" y="6087"/>
                    </a:cubicBezTo>
                    <a:cubicBezTo>
                      <a:pt x="686" y="7853"/>
                      <a:pt x="-1539" y="12039"/>
                      <a:pt x="1552" y="12039"/>
                    </a:cubicBezTo>
                    <a:cubicBezTo>
                      <a:pt x="5181" y="12185"/>
                      <a:pt x="8649" y="10533"/>
                      <a:pt x="10823" y="762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C14BE9F6-7C94-4121-BA4B-02B18EFD99C8}"/>
                  </a:ext>
                </a:extLst>
              </p:cNvPr>
              <p:cNvSpPr/>
              <p:nvPr/>
            </p:nvSpPr>
            <p:spPr>
              <a:xfrm>
                <a:off x="7177477" y="1550755"/>
                <a:ext cx="18699" cy="12240"/>
              </a:xfrm>
              <a:custGeom>
                <a:avLst/>
                <a:gdLst>
                  <a:gd name="connsiteX0" fmla="*/ 1506 w 18699"/>
                  <a:gd name="connsiteY0" fmla="*/ 11712 h 12240"/>
                  <a:gd name="connsiteX1" fmla="*/ 7458 w 18699"/>
                  <a:gd name="connsiteY1" fmla="*/ 9504 h 12240"/>
                  <a:gd name="connsiteX2" fmla="*/ 14081 w 18699"/>
                  <a:gd name="connsiteY2" fmla="*/ 7297 h 12240"/>
                  <a:gd name="connsiteX3" fmla="*/ 17842 w 18699"/>
                  <a:gd name="connsiteY3" fmla="*/ 3323 h 12240"/>
                  <a:gd name="connsiteX4" fmla="*/ 8570 w 18699"/>
                  <a:gd name="connsiteY4" fmla="*/ 21 h 12240"/>
                  <a:gd name="connsiteX5" fmla="*/ 1948 w 18699"/>
                  <a:gd name="connsiteY5" fmla="*/ 3994 h 12240"/>
                  <a:gd name="connsiteX6" fmla="*/ 1506 w 18699"/>
                  <a:gd name="connsiteY6" fmla="*/ 11712 h 12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699" h="12240">
                    <a:moveTo>
                      <a:pt x="1506" y="11712"/>
                    </a:moveTo>
                    <a:cubicBezTo>
                      <a:pt x="4809" y="13036"/>
                      <a:pt x="7017" y="11712"/>
                      <a:pt x="7458" y="9504"/>
                    </a:cubicBezTo>
                    <a:cubicBezTo>
                      <a:pt x="7900" y="7297"/>
                      <a:pt x="12544" y="6643"/>
                      <a:pt x="14081" y="7297"/>
                    </a:cubicBezTo>
                    <a:cubicBezTo>
                      <a:pt x="15617" y="7950"/>
                      <a:pt x="20703" y="5972"/>
                      <a:pt x="17842" y="3323"/>
                    </a:cubicBezTo>
                    <a:cubicBezTo>
                      <a:pt x="15323" y="1017"/>
                      <a:pt x="11980" y="-174"/>
                      <a:pt x="8570" y="21"/>
                    </a:cubicBezTo>
                    <a:cubicBezTo>
                      <a:pt x="8570" y="21"/>
                      <a:pt x="2601" y="1557"/>
                      <a:pt x="1948" y="3994"/>
                    </a:cubicBezTo>
                    <a:cubicBezTo>
                      <a:pt x="1295" y="6431"/>
                      <a:pt x="-1814" y="10387"/>
                      <a:pt x="1506" y="1171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C14F5606-40C1-43CB-809D-3E739F228FEC}"/>
                  </a:ext>
                </a:extLst>
              </p:cNvPr>
              <p:cNvSpPr/>
              <p:nvPr/>
            </p:nvSpPr>
            <p:spPr>
              <a:xfrm>
                <a:off x="7171160" y="1622530"/>
                <a:ext cx="34924" cy="14169"/>
              </a:xfrm>
              <a:custGeom>
                <a:avLst/>
                <a:gdLst>
                  <a:gd name="connsiteX0" fmla="*/ 11568 w 34924"/>
                  <a:gd name="connsiteY0" fmla="*/ 11020 h 14169"/>
                  <a:gd name="connsiteX1" fmla="*/ 20628 w 34924"/>
                  <a:gd name="connsiteY1" fmla="*/ 12786 h 14169"/>
                  <a:gd name="connsiteX2" fmla="*/ 32990 w 34924"/>
                  <a:gd name="connsiteY2" fmla="*/ 13015 h 14169"/>
                  <a:gd name="connsiteX3" fmla="*/ 30341 w 34924"/>
                  <a:gd name="connsiteY3" fmla="*/ 3072 h 14169"/>
                  <a:gd name="connsiteX4" fmla="*/ 21069 w 34924"/>
                  <a:gd name="connsiteY4" fmla="*/ 653 h 14169"/>
                  <a:gd name="connsiteX5" fmla="*/ 13564 w 34924"/>
                  <a:gd name="connsiteY5" fmla="*/ 4397 h 14169"/>
                  <a:gd name="connsiteX6" fmla="*/ 89 w 34924"/>
                  <a:gd name="connsiteY6" fmla="*/ 9042 h 14169"/>
                  <a:gd name="connsiteX7" fmla="*/ 11568 w 34924"/>
                  <a:gd name="connsiteY7" fmla="*/ 11020 h 14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924" h="14169">
                    <a:moveTo>
                      <a:pt x="11568" y="11020"/>
                    </a:moveTo>
                    <a:cubicBezTo>
                      <a:pt x="15983" y="11020"/>
                      <a:pt x="17096" y="10366"/>
                      <a:pt x="20628" y="12786"/>
                    </a:cubicBezTo>
                    <a:cubicBezTo>
                      <a:pt x="24160" y="15205"/>
                      <a:pt x="30553" y="13898"/>
                      <a:pt x="32990" y="13015"/>
                    </a:cubicBezTo>
                    <a:cubicBezTo>
                      <a:pt x="35427" y="12132"/>
                      <a:pt x="36522" y="7276"/>
                      <a:pt x="30341" y="3072"/>
                    </a:cubicBezTo>
                    <a:cubicBezTo>
                      <a:pt x="24160" y="-1131"/>
                      <a:pt x="24160" y="-18"/>
                      <a:pt x="21069" y="653"/>
                    </a:cubicBezTo>
                    <a:cubicBezTo>
                      <a:pt x="19023" y="2659"/>
                      <a:pt x="16397" y="3969"/>
                      <a:pt x="13564" y="4397"/>
                    </a:cubicBezTo>
                    <a:cubicBezTo>
                      <a:pt x="8266" y="5510"/>
                      <a:pt x="-1006" y="5510"/>
                      <a:pt x="89" y="9042"/>
                    </a:cubicBezTo>
                    <a:cubicBezTo>
                      <a:pt x="1184" y="12574"/>
                      <a:pt x="7153" y="11020"/>
                      <a:pt x="11568" y="1102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2EE13136-009D-4FFE-B578-D51BBCEDE004}"/>
                  </a:ext>
                </a:extLst>
              </p:cNvPr>
              <p:cNvSpPr/>
              <p:nvPr/>
            </p:nvSpPr>
            <p:spPr>
              <a:xfrm>
                <a:off x="7235165" y="1600409"/>
                <a:ext cx="33233" cy="16520"/>
              </a:xfrm>
              <a:custGeom>
                <a:avLst/>
                <a:gdLst>
                  <a:gd name="connsiteX0" fmla="*/ 14902 w 33233"/>
                  <a:gd name="connsiteY0" fmla="*/ 16364 h 16520"/>
                  <a:gd name="connsiteX1" fmla="*/ 33003 w 33233"/>
                  <a:gd name="connsiteY1" fmla="*/ 14827 h 16520"/>
                  <a:gd name="connsiteX2" fmla="*/ 25498 w 33233"/>
                  <a:gd name="connsiteY2" fmla="*/ 4884 h 16520"/>
                  <a:gd name="connsiteX3" fmla="*/ 19529 w 33233"/>
                  <a:gd name="connsiteY3" fmla="*/ 469 h 16520"/>
                  <a:gd name="connsiteX4" fmla="*/ 14019 w 33233"/>
                  <a:gd name="connsiteY4" fmla="*/ 2023 h 16520"/>
                  <a:gd name="connsiteX5" fmla="*/ 5630 w 33233"/>
                  <a:gd name="connsiteY5" fmla="*/ 8858 h 16520"/>
                  <a:gd name="connsiteX6" fmla="*/ 773 w 33233"/>
                  <a:gd name="connsiteY6" fmla="*/ 14827 h 16520"/>
                  <a:gd name="connsiteX7" fmla="*/ 14902 w 33233"/>
                  <a:gd name="connsiteY7" fmla="*/ 16364 h 16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233" h="16520">
                    <a:moveTo>
                      <a:pt x="14902" y="16364"/>
                    </a:moveTo>
                    <a:cubicBezTo>
                      <a:pt x="20641" y="16364"/>
                      <a:pt x="31679" y="17247"/>
                      <a:pt x="33003" y="14827"/>
                    </a:cubicBezTo>
                    <a:cubicBezTo>
                      <a:pt x="34328" y="12408"/>
                      <a:pt x="29683" y="6438"/>
                      <a:pt x="25498" y="4884"/>
                    </a:cubicBezTo>
                    <a:cubicBezTo>
                      <a:pt x="21312" y="3330"/>
                      <a:pt x="23944" y="1582"/>
                      <a:pt x="19529" y="469"/>
                    </a:cubicBezTo>
                    <a:cubicBezTo>
                      <a:pt x="19529" y="469"/>
                      <a:pt x="15555" y="-1297"/>
                      <a:pt x="14019" y="2023"/>
                    </a:cubicBezTo>
                    <a:cubicBezTo>
                      <a:pt x="12482" y="5343"/>
                      <a:pt x="11140" y="7533"/>
                      <a:pt x="5630" y="8858"/>
                    </a:cubicBezTo>
                    <a:cubicBezTo>
                      <a:pt x="120" y="10182"/>
                      <a:pt x="-993" y="13061"/>
                      <a:pt x="773" y="14827"/>
                    </a:cubicBezTo>
                    <a:cubicBezTo>
                      <a:pt x="2539" y="16593"/>
                      <a:pt x="9162" y="16364"/>
                      <a:pt x="14902" y="1636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53EB81D9-BF04-4924-894B-D212B0F44545}"/>
                  </a:ext>
                </a:extLst>
              </p:cNvPr>
              <p:cNvSpPr/>
              <p:nvPr/>
            </p:nvSpPr>
            <p:spPr>
              <a:xfrm>
                <a:off x="7275635" y="1589601"/>
                <a:ext cx="16005" cy="13305"/>
              </a:xfrm>
              <a:custGeom>
                <a:avLst/>
                <a:gdLst>
                  <a:gd name="connsiteX0" fmla="*/ 2459 w 16005"/>
                  <a:gd name="connsiteY0" fmla="*/ 9299 h 13305"/>
                  <a:gd name="connsiteX1" fmla="*/ 15262 w 16005"/>
                  <a:gd name="connsiteY1" fmla="*/ 11948 h 13305"/>
                  <a:gd name="connsiteX2" fmla="*/ 7757 w 16005"/>
                  <a:gd name="connsiteY2" fmla="*/ 28 h 13305"/>
                  <a:gd name="connsiteX3" fmla="*/ 922 w 16005"/>
                  <a:gd name="connsiteY3" fmla="*/ 2235 h 13305"/>
                  <a:gd name="connsiteX4" fmla="*/ 2459 w 16005"/>
                  <a:gd name="connsiteY4" fmla="*/ 9299 h 13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05" h="13305">
                    <a:moveTo>
                      <a:pt x="2459" y="9299"/>
                    </a:moveTo>
                    <a:cubicBezTo>
                      <a:pt x="6874" y="9299"/>
                      <a:pt x="12843" y="16134"/>
                      <a:pt x="15262" y="11948"/>
                    </a:cubicBezTo>
                    <a:cubicBezTo>
                      <a:pt x="17682" y="7763"/>
                      <a:pt x="13938" y="469"/>
                      <a:pt x="7757" y="28"/>
                    </a:cubicBezTo>
                    <a:cubicBezTo>
                      <a:pt x="7757" y="28"/>
                      <a:pt x="922" y="-414"/>
                      <a:pt x="922" y="2235"/>
                    </a:cubicBezTo>
                    <a:cubicBezTo>
                      <a:pt x="922" y="4884"/>
                      <a:pt x="-1956" y="9299"/>
                      <a:pt x="2459" y="929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AE3B88E1-00FE-4866-BEB6-F6825583B50D}"/>
                  </a:ext>
                </a:extLst>
              </p:cNvPr>
              <p:cNvSpPr/>
              <p:nvPr/>
            </p:nvSpPr>
            <p:spPr>
              <a:xfrm>
                <a:off x="7282731" y="1554172"/>
                <a:ext cx="136647" cy="34712"/>
              </a:xfrm>
              <a:custGeom>
                <a:avLst/>
                <a:gdLst>
                  <a:gd name="connsiteX0" fmla="*/ 5746 w 136647"/>
                  <a:gd name="connsiteY0" fmla="*/ 25955 h 34712"/>
                  <a:gd name="connsiteX1" fmla="*/ 16555 w 136647"/>
                  <a:gd name="connsiteY1" fmla="*/ 27068 h 34712"/>
                  <a:gd name="connsiteX2" fmla="*/ 26056 w 136647"/>
                  <a:gd name="connsiteY2" fmla="*/ 28163 h 34712"/>
                  <a:gd name="connsiteX3" fmla="*/ 33332 w 136647"/>
                  <a:gd name="connsiteY3" fmla="*/ 25514 h 34712"/>
                  <a:gd name="connsiteX4" fmla="*/ 42391 w 136647"/>
                  <a:gd name="connsiteY4" fmla="*/ 28834 h 34712"/>
                  <a:gd name="connsiteX5" fmla="*/ 52546 w 136647"/>
                  <a:gd name="connsiteY5" fmla="*/ 33461 h 34712"/>
                  <a:gd name="connsiteX6" fmla="*/ 79478 w 136647"/>
                  <a:gd name="connsiteY6" fmla="*/ 33019 h 34712"/>
                  <a:gd name="connsiteX7" fmla="*/ 86542 w 136647"/>
                  <a:gd name="connsiteY7" fmla="*/ 29275 h 34712"/>
                  <a:gd name="connsiteX8" fmla="*/ 98904 w 136647"/>
                  <a:gd name="connsiteY8" fmla="*/ 25072 h 34712"/>
                  <a:gd name="connsiteX9" fmla="*/ 104203 w 136647"/>
                  <a:gd name="connsiteY9" fmla="*/ 19774 h 34712"/>
                  <a:gd name="connsiteX10" fmla="*/ 109467 w 136647"/>
                  <a:gd name="connsiteY10" fmla="*/ 23826 h 34712"/>
                  <a:gd name="connsiteX11" fmla="*/ 109501 w 136647"/>
                  <a:gd name="connsiteY11" fmla="*/ 24189 h 34712"/>
                  <a:gd name="connsiteX12" fmla="*/ 117218 w 136647"/>
                  <a:gd name="connsiteY12" fmla="*/ 27280 h 34712"/>
                  <a:gd name="connsiteX13" fmla="*/ 136645 w 136647"/>
                  <a:gd name="connsiteY13" fmla="*/ 24189 h 34712"/>
                  <a:gd name="connsiteX14" fmla="*/ 133996 w 136647"/>
                  <a:gd name="connsiteY14" fmla="*/ 16913 h 34712"/>
                  <a:gd name="connsiteX15" fmla="*/ 128698 w 136647"/>
                  <a:gd name="connsiteY15" fmla="*/ 12940 h 34712"/>
                  <a:gd name="connsiteX16" fmla="*/ 122517 w 136647"/>
                  <a:gd name="connsiteY16" fmla="*/ 3438 h 34712"/>
                  <a:gd name="connsiteX17" fmla="*/ 109713 w 136647"/>
                  <a:gd name="connsiteY17" fmla="*/ 4551 h 34712"/>
                  <a:gd name="connsiteX18" fmla="*/ 102878 w 136647"/>
                  <a:gd name="connsiteY18" fmla="*/ 9849 h 34712"/>
                  <a:gd name="connsiteX19" fmla="*/ 94260 w 136647"/>
                  <a:gd name="connsiteY19" fmla="*/ 6087 h 34712"/>
                  <a:gd name="connsiteX20" fmla="*/ 85218 w 136647"/>
                  <a:gd name="connsiteY20" fmla="*/ 6087 h 34712"/>
                  <a:gd name="connsiteX21" fmla="*/ 72856 w 136647"/>
                  <a:gd name="connsiteY21" fmla="*/ 2997 h 34712"/>
                  <a:gd name="connsiteX22" fmla="*/ 57173 w 136647"/>
                  <a:gd name="connsiteY22" fmla="*/ 4551 h 34712"/>
                  <a:gd name="connsiteX23" fmla="*/ 47248 w 136647"/>
                  <a:gd name="connsiteY23" fmla="*/ 7200 h 34712"/>
                  <a:gd name="connsiteX24" fmla="*/ 31124 w 136647"/>
                  <a:gd name="connsiteY24" fmla="*/ 6087 h 34712"/>
                  <a:gd name="connsiteX25" fmla="*/ 24502 w 136647"/>
                  <a:gd name="connsiteY25" fmla="*/ 2114 h 34712"/>
                  <a:gd name="connsiteX26" fmla="*/ 13906 w 136647"/>
                  <a:gd name="connsiteY26" fmla="*/ 1460 h 34712"/>
                  <a:gd name="connsiteX27" fmla="*/ 9490 w 136647"/>
                  <a:gd name="connsiteY27" fmla="*/ 8083 h 34712"/>
                  <a:gd name="connsiteX28" fmla="*/ 15459 w 136647"/>
                  <a:gd name="connsiteY28" fmla="*/ 12057 h 34712"/>
                  <a:gd name="connsiteX29" fmla="*/ 27592 w 136647"/>
                  <a:gd name="connsiteY29" fmla="*/ 12498 h 34712"/>
                  <a:gd name="connsiteX30" fmla="*/ 21199 w 136647"/>
                  <a:gd name="connsiteY30" fmla="*/ 17796 h 34712"/>
                  <a:gd name="connsiteX31" fmla="*/ 5517 w 136647"/>
                  <a:gd name="connsiteY31" fmla="*/ 18238 h 34712"/>
                  <a:gd name="connsiteX32" fmla="*/ 7 w 136647"/>
                  <a:gd name="connsiteY32" fmla="*/ 21540 h 34712"/>
                  <a:gd name="connsiteX33" fmla="*/ 5746 w 136647"/>
                  <a:gd name="connsiteY33" fmla="*/ 25955 h 34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6647" h="34712">
                    <a:moveTo>
                      <a:pt x="5746" y="25955"/>
                    </a:moveTo>
                    <a:cubicBezTo>
                      <a:pt x="12369" y="25955"/>
                      <a:pt x="13693" y="25514"/>
                      <a:pt x="16555" y="27068"/>
                    </a:cubicBezTo>
                    <a:cubicBezTo>
                      <a:pt x="19415" y="28622"/>
                      <a:pt x="24731" y="30600"/>
                      <a:pt x="26056" y="28163"/>
                    </a:cubicBezTo>
                    <a:cubicBezTo>
                      <a:pt x="27380" y="25726"/>
                      <a:pt x="28475" y="25072"/>
                      <a:pt x="33332" y="25514"/>
                    </a:cubicBezTo>
                    <a:cubicBezTo>
                      <a:pt x="38189" y="25955"/>
                      <a:pt x="41508" y="25955"/>
                      <a:pt x="42391" y="28834"/>
                    </a:cubicBezTo>
                    <a:cubicBezTo>
                      <a:pt x="43274" y="31712"/>
                      <a:pt x="43716" y="33461"/>
                      <a:pt x="52546" y="33461"/>
                    </a:cubicBezTo>
                    <a:cubicBezTo>
                      <a:pt x="61376" y="33461"/>
                      <a:pt x="77483" y="36551"/>
                      <a:pt x="79478" y="33019"/>
                    </a:cubicBezTo>
                    <a:cubicBezTo>
                      <a:pt x="81474" y="29487"/>
                      <a:pt x="81244" y="29275"/>
                      <a:pt x="86542" y="29275"/>
                    </a:cubicBezTo>
                    <a:cubicBezTo>
                      <a:pt x="91840" y="29275"/>
                      <a:pt x="98021" y="29487"/>
                      <a:pt x="98904" y="25072"/>
                    </a:cubicBezTo>
                    <a:cubicBezTo>
                      <a:pt x="99788" y="20657"/>
                      <a:pt x="100441" y="19774"/>
                      <a:pt x="104203" y="19774"/>
                    </a:cubicBezTo>
                    <a:cubicBezTo>
                      <a:pt x="106775" y="19439"/>
                      <a:pt x="109132" y="21253"/>
                      <a:pt x="109467" y="23826"/>
                    </a:cubicBezTo>
                    <a:cubicBezTo>
                      <a:pt x="109483" y="23946"/>
                      <a:pt x="109494" y="24068"/>
                      <a:pt x="109501" y="24189"/>
                    </a:cubicBezTo>
                    <a:cubicBezTo>
                      <a:pt x="109713" y="26397"/>
                      <a:pt x="113033" y="27951"/>
                      <a:pt x="117218" y="27280"/>
                    </a:cubicBezTo>
                    <a:cubicBezTo>
                      <a:pt x="121404" y="26609"/>
                      <a:pt x="136874" y="27509"/>
                      <a:pt x="136645" y="24189"/>
                    </a:cubicBezTo>
                    <a:cubicBezTo>
                      <a:pt x="136415" y="20869"/>
                      <a:pt x="137528" y="17567"/>
                      <a:pt x="133996" y="16913"/>
                    </a:cubicBezTo>
                    <a:cubicBezTo>
                      <a:pt x="130464" y="16260"/>
                      <a:pt x="128927" y="15589"/>
                      <a:pt x="128698" y="12940"/>
                    </a:cubicBezTo>
                    <a:cubicBezTo>
                      <a:pt x="128468" y="10290"/>
                      <a:pt x="128698" y="3226"/>
                      <a:pt x="122517" y="3438"/>
                    </a:cubicBezTo>
                    <a:cubicBezTo>
                      <a:pt x="116335" y="3650"/>
                      <a:pt x="110596" y="2343"/>
                      <a:pt x="109713" y="4551"/>
                    </a:cubicBezTo>
                    <a:cubicBezTo>
                      <a:pt x="108830" y="6758"/>
                      <a:pt x="105527" y="11385"/>
                      <a:pt x="102878" y="9849"/>
                    </a:cubicBezTo>
                    <a:cubicBezTo>
                      <a:pt x="100229" y="8313"/>
                      <a:pt x="97580" y="5875"/>
                      <a:pt x="94260" y="6087"/>
                    </a:cubicBezTo>
                    <a:cubicBezTo>
                      <a:pt x="90940" y="6299"/>
                      <a:pt x="89403" y="8083"/>
                      <a:pt x="85218" y="6087"/>
                    </a:cubicBezTo>
                    <a:cubicBezTo>
                      <a:pt x="81343" y="4246"/>
                      <a:pt x="77141" y="3195"/>
                      <a:pt x="72856" y="2997"/>
                    </a:cubicBezTo>
                    <a:cubicBezTo>
                      <a:pt x="68653" y="2785"/>
                      <a:pt x="58286" y="1460"/>
                      <a:pt x="57173" y="4551"/>
                    </a:cubicBezTo>
                    <a:cubicBezTo>
                      <a:pt x="56061" y="7641"/>
                      <a:pt x="54312" y="7200"/>
                      <a:pt x="47248" y="7200"/>
                    </a:cubicBezTo>
                    <a:cubicBezTo>
                      <a:pt x="40184" y="7200"/>
                      <a:pt x="32237" y="8966"/>
                      <a:pt x="31124" y="6087"/>
                    </a:cubicBezTo>
                    <a:cubicBezTo>
                      <a:pt x="30012" y="3209"/>
                      <a:pt x="29358" y="2343"/>
                      <a:pt x="24502" y="2114"/>
                    </a:cubicBezTo>
                    <a:cubicBezTo>
                      <a:pt x="19645" y="1884"/>
                      <a:pt x="16342" y="-2072"/>
                      <a:pt x="13906" y="1460"/>
                    </a:cubicBezTo>
                    <a:cubicBezTo>
                      <a:pt x="11468" y="4992"/>
                      <a:pt x="9278" y="5204"/>
                      <a:pt x="9490" y="8083"/>
                    </a:cubicBezTo>
                    <a:cubicBezTo>
                      <a:pt x="9702" y="10962"/>
                      <a:pt x="9049" y="12268"/>
                      <a:pt x="15459" y="12057"/>
                    </a:cubicBezTo>
                    <a:cubicBezTo>
                      <a:pt x="21870" y="11845"/>
                      <a:pt x="27380" y="10732"/>
                      <a:pt x="27592" y="12498"/>
                    </a:cubicBezTo>
                    <a:cubicBezTo>
                      <a:pt x="27804" y="14264"/>
                      <a:pt x="29588" y="17796"/>
                      <a:pt x="21199" y="17796"/>
                    </a:cubicBezTo>
                    <a:cubicBezTo>
                      <a:pt x="15967" y="17669"/>
                      <a:pt x="10733" y="17817"/>
                      <a:pt x="5517" y="18238"/>
                    </a:cubicBezTo>
                    <a:cubicBezTo>
                      <a:pt x="5517" y="18238"/>
                      <a:pt x="-223" y="18238"/>
                      <a:pt x="7" y="21540"/>
                    </a:cubicBezTo>
                    <a:cubicBezTo>
                      <a:pt x="237" y="24843"/>
                      <a:pt x="-876" y="25955"/>
                      <a:pt x="5746" y="259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0B0A26D6-8CFE-44F3-8EB2-AE0DBAC35023}"/>
                  </a:ext>
                </a:extLst>
              </p:cNvPr>
              <p:cNvSpPr/>
              <p:nvPr/>
            </p:nvSpPr>
            <p:spPr>
              <a:xfrm>
                <a:off x="7322824" y="1524350"/>
                <a:ext cx="109188" cy="31473"/>
              </a:xfrm>
              <a:custGeom>
                <a:avLst/>
                <a:gdLst>
                  <a:gd name="connsiteX0" fmla="*/ 7632 w 109188"/>
                  <a:gd name="connsiteY0" fmla="*/ 27079 h 31473"/>
                  <a:gd name="connsiteX1" fmla="*/ 31032 w 109188"/>
                  <a:gd name="connsiteY1" fmla="*/ 25755 h 31473"/>
                  <a:gd name="connsiteX2" fmla="*/ 46926 w 109188"/>
                  <a:gd name="connsiteY2" fmla="*/ 26196 h 31473"/>
                  <a:gd name="connsiteX3" fmla="*/ 52878 w 109188"/>
                  <a:gd name="connsiteY3" fmla="*/ 30611 h 31473"/>
                  <a:gd name="connsiteX4" fmla="*/ 64357 w 109188"/>
                  <a:gd name="connsiteY4" fmla="*/ 29728 h 31473"/>
                  <a:gd name="connsiteX5" fmla="*/ 69214 w 109188"/>
                  <a:gd name="connsiteY5" fmla="*/ 23777 h 31473"/>
                  <a:gd name="connsiteX6" fmla="*/ 70768 w 109188"/>
                  <a:gd name="connsiteY6" fmla="*/ 16712 h 31473"/>
                  <a:gd name="connsiteX7" fmla="*/ 81576 w 109188"/>
                  <a:gd name="connsiteY7" fmla="*/ 17807 h 31473"/>
                  <a:gd name="connsiteX8" fmla="*/ 90406 w 109188"/>
                  <a:gd name="connsiteY8" fmla="*/ 20686 h 31473"/>
                  <a:gd name="connsiteX9" fmla="*/ 103881 w 109188"/>
                  <a:gd name="connsiteY9" fmla="*/ 20456 h 31473"/>
                  <a:gd name="connsiteX10" fmla="*/ 106530 w 109188"/>
                  <a:gd name="connsiteY10" fmla="*/ 16271 h 31473"/>
                  <a:gd name="connsiteX11" fmla="*/ 106971 w 109188"/>
                  <a:gd name="connsiteY11" fmla="*/ 13622 h 31473"/>
                  <a:gd name="connsiteX12" fmla="*/ 97258 w 109188"/>
                  <a:gd name="connsiteY12" fmla="*/ 10090 h 31473"/>
                  <a:gd name="connsiteX13" fmla="*/ 87545 w 109188"/>
                  <a:gd name="connsiteY13" fmla="*/ 12297 h 31473"/>
                  <a:gd name="connsiteX14" fmla="*/ 74512 w 109188"/>
                  <a:gd name="connsiteY14" fmla="*/ 7211 h 31473"/>
                  <a:gd name="connsiteX15" fmla="*/ 68119 w 109188"/>
                  <a:gd name="connsiteY15" fmla="*/ 4562 h 31473"/>
                  <a:gd name="connsiteX16" fmla="*/ 56198 w 109188"/>
                  <a:gd name="connsiteY16" fmla="*/ 818 h 31473"/>
                  <a:gd name="connsiteX17" fmla="*/ 47138 w 109188"/>
                  <a:gd name="connsiteY17" fmla="*/ 3909 h 31473"/>
                  <a:gd name="connsiteX18" fmla="*/ 39421 w 109188"/>
                  <a:gd name="connsiteY18" fmla="*/ 8536 h 31473"/>
                  <a:gd name="connsiteX19" fmla="*/ 30361 w 109188"/>
                  <a:gd name="connsiteY19" fmla="*/ 13180 h 31473"/>
                  <a:gd name="connsiteX20" fmla="*/ 21531 w 109188"/>
                  <a:gd name="connsiteY20" fmla="*/ 18478 h 31473"/>
                  <a:gd name="connsiteX21" fmla="*/ 11606 w 109188"/>
                  <a:gd name="connsiteY21" fmla="*/ 18037 h 31473"/>
                  <a:gd name="connsiteX22" fmla="*/ 339 w 109188"/>
                  <a:gd name="connsiteY22" fmla="*/ 20245 h 31473"/>
                  <a:gd name="connsiteX23" fmla="*/ 7632 w 109188"/>
                  <a:gd name="connsiteY23" fmla="*/ 27079 h 3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9188" h="31473">
                    <a:moveTo>
                      <a:pt x="7632" y="27079"/>
                    </a:moveTo>
                    <a:cubicBezTo>
                      <a:pt x="16674" y="27079"/>
                      <a:pt x="26829" y="25755"/>
                      <a:pt x="31032" y="25755"/>
                    </a:cubicBezTo>
                    <a:cubicBezTo>
                      <a:pt x="35235" y="25755"/>
                      <a:pt x="45602" y="22894"/>
                      <a:pt x="46926" y="26196"/>
                    </a:cubicBezTo>
                    <a:cubicBezTo>
                      <a:pt x="48251" y="29499"/>
                      <a:pt x="49346" y="30611"/>
                      <a:pt x="52878" y="30611"/>
                    </a:cubicBezTo>
                    <a:cubicBezTo>
                      <a:pt x="56410" y="30611"/>
                      <a:pt x="63474" y="33048"/>
                      <a:pt x="64357" y="29728"/>
                    </a:cubicBezTo>
                    <a:cubicBezTo>
                      <a:pt x="65240" y="26408"/>
                      <a:pt x="69002" y="25755"/>
                      <a:pt x="69214" y="23777"/>
                    </a:cubicBezTo>
                    <a:cubicBezTo>
                      <a:pt x="69425" y="21799"/>
                      <a:pt x="65028" y="17154"/>
                      <a:pt x="70768" y="16712"/>
                    </a:cubicBezTo>
                    <a:cubicBezTo>
                      <a:pt x="76507" y="16271"/>
                      <a:pt x="79598" y="15388"/>
                      <a:pt x="81576" y="17807"/>
                    </a:cubicBezTo>
                    <a:cubicBezTo>
                      <a:pt x="83554" y="20227"/>
                      <a:pt x="88428" y="20686"/>
                      <a:pt x="90406" y="20686"/>
                    </a:cubicBezTo>
                    <a:cubicBezTo>
                      <a:pt x="92384" y="20686"/>
                      <a:pt x="104093" y="23547"/>
                      <a:pt x="103881" y="20456"/>
                    </a:cubicBezTo>
                    <a:cubicBezTo>
                      <a:pt x="103669" y="17366"/>
                      <a:pt x="103651" y="16483"/>
                      <a:pt x="106530" y="16271"/>
                    </a:cubicBezTo>
                    <a:cubicBezTo>
                      <a:pt x="109408" y="16059"/>
                      <a:pt x="110503" y="14505"/>
                      <a:pt x="106971" y="13622"/>
                    </a:cubicBezTo>
                    <a:cubicBezTo>
                      <a:pt x="103439" y="12739"/>
                      <a:pt x="102327" y="9207"/>
                      <a:pt x="97258" y="10090"/>
                    </a:cubicBezTo>
                    <a:cubicBezTo>
                      <a:pt x="92189" y="10973"/>
                      <a:pt x="97258" y="16041"/>
                      <a:pt x="87545" y="12297"/>
                    </a:cubicBezTo>
                    <a:cubicBezTo>
                      <a:pt x="77832" y="8553"/>
                      <a:pt x="78715" y="7211"/>
                      <a:pt x="74512" y="7211"/>
                    </a:cubicBezTo>
                    <a:cubicBezTo>
                      <a:pt x="70309" y="7211"/>
                      <a:pt x="71209" y="7211"/>
                      <a:pt x="68119" y="4562"/>
                    </a:cubicBezTo>
                    <a:cubicBezTo>
                      <a:pt x="65028" y="1913"/>
                      <a:pt x="58405" y="-1619"/>
                      <a:pt x="56198" y="818"/>
                    </a:cubicBezTo>
                    <a:cubicBezTo>
                      <a:pt x="53990" y="3255"/>
                      <a:pt x="51341" y="3467"/>
                      <a:pt x="47138" y="3909"/>
                    </a:cubicBezTo>
                    <a:cubicBezTo>
                      <a:pt x="42935" y="4350"/>
                      <a:pt x="43606" y="6558"/>
                      <a:pt x="39421" y="8536"/>
                    </a:cubicBezTo>
                    <a:cubicBezTo>
                      <a:pt x="35235" y="10514"/>
                      <a:pt x="32569" y="10743"/>
                      <a:pt x="30361" y="13180"/>
                    </a:cubicBezTo>
                    <a:cubicBezTo>
                      <a:pt x="28154" y="15618"/>
                      <a:pt x="26617" y="18478"/>
                      <a:pt x="21531" y="18478"/>
                    </a:cubicBezTo>
                    <a:cubicBezTo>
                      <a:pt x="16445" y="18478"/>
                      <a:pt x="17345" y="18037"/>
                      <a:pt x="11606" y="18037"/>
                    </a:cubicBezTo>
                    <a:cubicBezTo>
                      <a:pt x="11606" y="18037"/>
                      <a:pt x="780" y="16712"/>
                      <a:pt x="339" y="20245"/>
                    </a:cubicBezTo>
                    <a:cubicBezTo>
                      <a:pt x="-103" y="23777"/>
                      <a:pt x="-1463" y="27079"/>
                      <a:pt x="7632" y="2707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E606C51C-9AFF-4956-BE64-4A920E52E9D3}"/>
                  </a:ext>
                </a:extLst>
              </p:cNvPr>
              <p:cNvSpPr/>
              <p:nvPr/>
            </p:nvSpPr>
            <p:spPr>
              <a:xfrm>
                <a:off x="7332374" y="1596251"/>
                <a:ext cx="94610" cy="28531"/>
              </a:xfrm>
              <a:custGeom>
                <a:avLst/>
                <a:gdLst>
                  <a:gd name="connsiteX0" fmla="*/ 38225 w 94610"/>
                  <a:gd name="connsiteY0" fmla="*/ 17219 h 28531"/>
                  <a:gd name="connsiteX1" fmla="*/ 41969 w 94610"/>
                  <a:gd name="connsiteY1" fmla="*/ 22287 h 28531"/>
                  <a:gd name="connsiteX2" fmla="*/ 48821 w 94610"/>
                  <a:gd name="connsiteY2" fmla="*/ 26261 h 28531"/>
                  <a:gd name="connsiteX3" fmla="*/ 59629 w 94610"/>
                  <a:gd name="connsiteY3" fmla="*/ 24495 h 28531"/>
                  <a:gd name="connsiteX4" fmla="*/ 67135 w 94610"/>
                  <a:gd name="connsiteY4" fmla="*/ 18543 h 28531"/>
                  <a:gd name="connsiteX5" fmla="*/ 76194 w 94610"/>
                  <a:gd name="connsiteY5" fmla="*/ 13016 h 28531"/>
                  <a:gd name="connsiteX6" fmla="*/ 88327 w 94610"/>
                  <a:gd name="connsiteY6" fmla="*/ 12362 h 28531"/>
                  <a:gd name="connsiteX7" fmla="*/ 93855 w 94610"/>
                  <a:gd name="connsiteY7" fmla="*/ 7718 h 28531"/>
                  <a:gd name="connsiteX8" fmla="*/ 86561 w 94610"/>
                  <a:gd name="connsiteY8" fmla="*/ 5069 h 28531"/>
                  <a:gd name="connsiteX9" fmla="*/ 77077 w 94610"/>
                  <a:gd name="connsiteY9" fmla="*/ 3744 h 28531"/>
                  <a:gd name="connsiteX10" fmla="*/ 60954 w 94610"/>
                  <a:gd name="connsiteY10" fmla="*/ 0 h 28531"/>
                  <a:gd name="connsiteX11" fmla="*/ 41969 w 94610"/>
                  <a:gd name="connsiteY11" fmla="*/ 1095 h 28531"/>
                  <a:gd name="connsiteX12" fmla="*/ 32697 w 94610"/>
                  <a:gd name="connsiteY12" fmla="*/ 3532 h 28531"/>
                  <a:gd name="connsiteX13" fmla="*/ 27628 w 94610"/>
                  <a:gd name="connsiteY13" fmla="*/ 9272 h 28531"/>
                  <a:gd name="connsiteX14" fmla="*/ 6207 w 94610"/>
                  <a:gd name="connsiteY14" fmla="*/ 13016 h 28531"/>
                  <a:gd name="connsiteX15" fmla="*/ 2675 w 94610"/>
                  <a:gd name="connsiteY15" fmla="*/ 18543 h 28531"/>
                  <a:gd name="connsiteX16" fmla="*/ 467 w 94610"/>
                  <a:gd name="connsiteY16" fmla="*/ 23400 h 28531"/>
                  <a:gd name="connsiteX17" fmla="*/ 8414 w 94610"/>
                  <a:gd name="connsiteY17" fmla="*/ 28257 h 28531"/>
                  <a:gd name="connsiteX18" fmla="*/ 34905 w 94610"/>
                  <a:gd name="connsiteY18" fmla="*/ 25607 h 28531"/>
                  <a:gd name="connsiteX19" fmla="*/ 38225 w 94610"/>
                  <a:gd name="connsiteY19" fmla="*/ 17219 h 28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94610" h="28531">
                    <a:moveTo>
                      <a:pt x="38225" y="17219"/>
                    </a:moveTo>
                    <a:cubicBezTo>
                      <a:pt x="41315" y="17431"/>
                      <a:pt x="41969" y="19197"/>
                      <a:pt x="41969" y="22287"/>
                    </a:cubicBezTo>
                    <a:cubicBezTo>
                      <a:pt x="41969" y="25378"/>
                      <a:pt x="46613" y="26049"/>
                      <a:pt x="48821" y="26261"/>
                    </a:cubicBezTo>
                    <a:cubicBezTo>
                      <a:pt x="51028" y="26473"/>
                      <a:pt x="57209" y="29140"/>
                      <a:pt x="59629" y="24495"/>
                    </a:cubicBezTo>
                    <a:cubicBezTo>
                      <a:pt x="62048" y="19850"/>
                      <a:pt x="66252" y="21192"/>
                      <a:pt x="67135" y="18543"/>
                    </a:cubicBezTo>
                    <a:cubicBezTo>
                      <a:pt x="68018" y="15894"/>
                      <a:pt x="71108" y="13457"/>
                      <a:pt x="76194" y="13016"/>
                    </a:cubicBezTo>
                    <a:cubicBezTo>
                      <a:pt x="81281" y="12574"/>
                      <a:pt x="87003" y="13457"/>
                      <a:pt x="88327" y="12362"/>
                    </a:cubicBezTo>
                    <a:cubicBezTo>
                      <a:pt x="89652" y="11267"/>
                      <a:pt x="96945" y="9042"/>
                      <a:pt x="93855" y="7718"/>
                    </a:cubicBezTo>
                    <a:cubicBezTo>
                      <a:pt x="90764" y="6393"/>
                      <a:pt x="89881" y="6393"/>
                      <a:pt x="86561" y="5069"/>
                    </a:cubicBezTo>
                    <a:cubicBezTo>
                      <a:pt x="83241" y="3744"/>
                      <a:pt x="79939" y="5740"/>
                      <a:pt x="77077" y="3744"/>
                    </a:cubicBezTo>
                    <a:cubicBezTo>
                      <a:pt x="74217" y="1748"/>
                      <a:pt x="67135" y="0"/>
                      <a:pt x="60954" y="0"/>
                    </a:cubicBezTo>
                    <a:cubicBezTo>
                      <a:pt x="54773" y="0"/>
                      <a:pt x="46613" y="1095"/>
                      <a:pt x="41969" y="1095"/>
                    </a:cubicBezTo>
                    <a:cubicBezTo>
                      <a:pt x="37324" y="1095"/>
                      <a:pt x="33368" y="-230"/>
                      <a:pt x="32697" y="3532"/>
                    </a:cubicBezTo>
                    <a:cubicBezTo>
                      <a:pt x="32026" y="7294"/>
                      <a:pt x="34463" y="9272"/>
                      <a:pt x="27628" y="9272"/>
                    </a:cubicBezTo>
                    <a:cubicBezTo>
                      <a:pt x="20794" y="9272"/>
                      <a:pt x="6207" y="6835"/>
                      <a:pt x="6207" y="13016"/>
                    </a:cubicBezTo>
                    <a:cubicBezTo>
                      <a:pt x="6490" y="15463"/>
                      <a:pt x="5014" y="17772"/>
                      <a:pt x="2675" y="18543"/>
                    </a:cubicBezTo>
                    <a:cubicBezTo>
                      <a:pt x="-1511" y="20309"/>
                      <a:pt x="467" y="20751"/>
                      <a:pt x="467" y="23400"/>
                    </a:cubicBezTo>
                    <a:cubicBezTo>
                      <a:pt x="467" y="26049"/>
                      <a:pt x="5112" y="28257"/>
                      <a:pt x="8414" y="28257"/>
                    </a:cubicBezTo>
                    <a:cubicBezTo>
                      <a:pt x="11716" y="28257"/>
                      <a:pt x="35788" y="29793"/>
                      <a:pt x="34905" y="25607"/>
                    </a:cubicBezTo>
                    <a:cubicBezTo>
                      <a:pt x="34022" y="21422"/>
                      <a:pt x="35169" y="16989"/>
                      <a:pt x="38225" y="1721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C6ED5F9A-1F31-4916-9942-53FCA25C919F}"/>
                  </a:ext>
                </a:extLst>
              </p:cNvPr>
              <p:cNvSpPr/>
              <p:nvPr/>
            </p:nvSpPr>
            <p:spPr>
              <a:xfrm>
                <a:off x="7390289" y="1505757"/>
                <a:ext cx="43886" cy="15112"/>
              </a:xfrm>
              <a:custGeom>
                <a:avLst/>
                <a:gdLst>
                  <a:gd name="connsiteX0" fmla="*/ 3480 w 43886"/>
                  <a:gd name="connsiteY0" fmla="*/ 9468 h 15112"/>
                  <a:gd name="connsiteX1" fmla="*/ 12310 w 43886"/>
                  <a:gd name="connsiteY1" fmla="*/ 13441 h 15112"/>
                  <a:gd name="connsiteX2" fmla="*/ 22694 w 43886"/>
                  <a:gd name="connsiteY2" fmla="*/ 10139 h 15112"/>
                  <a:gd name="connsiteX3" fmla="*/ 39684 w 43886"/>
                  <a:gd name="connsiteY3" fmla="*/ 9256 h 15112"/>
                  <a:gd name="connsiteX4" fmla="*/ 43886 w 43886"/>
                  <a:gd name="connsiteY4" fmla="*/ 5936 h 15112"/>
                  <a:gd name="connsiteX5" fmla="*/ 39471 w 43886"/>
                  <a:gd name="connsiteY5" fmla="*/ 196 h 15112"/>
                  <a:gd name="connsiteX6" fmla="*/ 25785 w 43886"/>
                  <a:gd name="connsiteY6" fmla="*/ 196 h 15112"/>
                  <a:gd name="connsiteX7" fmla="*/ 9661 w 43886"/>
                  <a:gd name="connsiteY7" fmla="*/ 1750 h 15112"/>
                  <a:gd name="connsiteX8" fmla="*/ 177 w 43886"/>
                  <a:gd name="connsiteY8" fmla="*/ 5282 h 15112"/>
                  <a:gd name="connsiteX9" fmla="*/ 3480 w 43886"/>
                  <a:gd name="connsiteY9" fmla="*/ 9468 h 15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3886" h="15112">
                    <a:moveTo>
                      <a:pt x="3480" y="9468"/>
                    </a:moveTo>
                    <a:cubicBezTo>
                      <a:pt x="3709" y="14554"/>
                      <a:pt x="11215" y="16974"/>
                      <a:pt x="12310" y="13441"/>
                    </a:cubicBezTo>
                    <a:cubicBezTo>
                      <a:pt x="13405" y="9909"/>
                      <a:pt x="18279" y="10139"/>
                      <a:pt x="22694" y="10139"/>
                    </a:cubicBezTo>
                    <a:cubicBezTo>
                      <a:pt x="27109" y="10139"/>
                      <a:pt x="39030" y="11234"/>
                      <a:pt x="39684" y="9256"/>
                    </a:cubicBezTo>
                    <a:cubicBezTo>
                      <a:pt x="40337" y="7278"/>
                      <a:pt x="43886" y="9909"/>
                      <a:pt x="43886" y="5936"/>
                    </a:cubicBezTo>
                    <a:cubicBezTo>
                      <a:pt x="43886" y="1962"/>
                      <a:pt x="43657" y="196"/>
                      <a:pt x="39471" y="196"/>
                    </a:cubicBezTo>
                    <a:cubicBezTo>
                      <a:pt x="35286" y="196"/>
                      <a:pt x="31524" y="-245"/>
                      <a:pt x="25785" y="196"/>
                    </a:cubicBezTo>
                    <a:cubicBezTo>
                      <a:pt x="25785" y="196"/>
                      <a:pt x="14076" y="426"/>
                      <a:pt x="9661" y="1750"/>
                    </a:cubicBezTo>
                    <a:cubicBezTo>
                      <a:pt x="5246" y="3075"/>
                      <a:pt x="-1147" y="3516"/>
                      <a:pt x="177" y="5282"/>
                    </a:cubicBezTo>
                    <a:cubicBezTo>
                      <a:pt x="1502" y="7048"/>
                      <a:pt x="3268" y="4435"/>
                      <a:pt x="3480" y="946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F4CA5521-7C56-4F2F-839A-9FB742C1E0D0}"/>
                  </a:ext>
                </a:extLst>
              </p:cNvPr>
              <p:cNvSpPr/>
              <p:nvPr/>
            </p:nvSpPr>
            <p:spPr>
              <a:xfrm>
                <a:off x="7414682" y="1621356"/>
                <a:ext cx="34538" cy="15620"/>
              </a:xfrm>
              <a:custGeom>
                <a:avLst/>
                <a:gdLst>
                  <a:gd name="connsiteX0" fmla="*/ 3599 w 34538"/>
                  <a:gd name="connsiteY0" fmla="*/ 9986 h 15620"/>
                  <a:gd name="connsiteX1" fmla="*/ 9551 w 34538"/>
                  <a:gd name="connsiteY1" fmla="*/ 12635 h 15620"/>
                  <a:gd name="connsiteX2" fmla="*/ 19493 w 34538"/>
                  <a:gd name="connsiteY2" fmla="*/ 15514 h 15620"/>
                  <a:gd name="connsiteX3" fmla="*/ 25003 w 34538"/>
                  <a:gd name="connsiteY3" fmla="*/ 13077 h 15620"/>
                  <a:gd name="connsiteX4" fmla="*/ 33834 w 34538"/>
                  <a:gd name="connsiteY4" fmla="*/ 9774 h 15620"/>
                  <a:gd name="connsiteX5" fmla="*/ 31855 w 34538"/>
                  <a:gd name="connsiteY5" fmla="*/ 5359 h 15620"/>
                  <a:gd name="connsiteX6" fmla="*/ 25233 w 34538"/>
                  <a:gd name="connsiteY6" fmla="*/ 3151 h 15620"/>
                  <a:gd name="connsiteX7" fmla="*/ 17939 w 34538"/>
                  <a:gd name="connsiteY7" fmla="*/ 502 h 15620"/>
                  <a:gd name="connsiteX8" fmla="*/ 7785 w 34538"/>
                  <a:gd name="connsiteY8" fmla="*/ 1827 h 15620"/>
                  <a:gd name="connsiteX9" fmla="*/ 1604 w 34538"/>
                  <a:gd name="connsiteY9" fmla="*/ 5571 h 15620"/>
                  <a:gd name="connsiteX10" fmla="*/ 3599 w 34538"/>
                  <a:gd name="connsiteY10" fmla="*/ 9986 h 15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538" h="15620">
                    <a:moveTo>
                      <a:pt x="3599" y="9986"/>
                    </a:moveTo>
                    <a:cubicBezTo>
                      <a:pt x="7343" y="9986"/>
                      <a:pt x="8897" y="9986"/>
                      <a:pt x="9551" y="12635"/>
                    </a:cubicBezTo>
                    <a:cubicBezTo>
                      <a:pt x="10204" y="15284"/>
                      <a:pt x="14849" y="15514"/>
                      <a:pt x="19493" y="15514"/>
                    </a:cubicBezTo>
                    <a:cubicBezTo>
                      <a:pt x="24138" y="15514"/>
                      <a:pt x="23237" y="16397"/>
                      <a:pt x="25003" y="13077"/>
                    </a:cubicBezTo>
                    <a:cubicBezTo>
                      <a:pt x="26770" y="9756"/>
                      <a:pt x="32951" y="14189"/>
                      <a:pt x="33834" y="9774"/>
                    </a:cubicBezTo>
                    <a:cubicBezTo>
                      <a:pt x="34717" y="5359"/>
                      <a:pt x="35388" y="5571"/>
                      <a:pt x="31855" y="5359"/>
                    </a:cubicBezTo>
                    <a:cubicBezTo>
                      <a:pt x="28323" y="5147"/>
                      <a:pt x="26116" y="5800"/>
                      <a:pt x="25233" y="3151"/>
                    </a:cubicBezTo>
                    <a:cubicBezTo>
                      <a:pt x="24350" y="502"/>
                      <a:pt x="21030" y="944"/>
                      <a:pt x="17939" y="502"/>
                    </a:cubicBezTo>
                    <a:cubicBezTo>
                      <a:pt x="17939" y="502"/>
                      <a:pt x="9551" y="-1264"/>
                      <a:pt x="7785" y="1827"/>
                    </a:cubicBezTo>
                    <a:cubicBezTo>
                      <a:pt x="6719" y="4253"/>
                      <a:pt x="4247" y="5750"/>
                      <a:pt x="1604" y="5571"/>
                    </a:cubicBezTo>
                    <a:cubicBezTo>
                      <a:pt x="-1222" y="5800"/>
                      <a:pt x="-162" y="9986"/>
                      <a:pt x="3599" y="998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A7EB4C2C-A9EE-46DD-8D81-3FAD5EC03889}"/>
                  </a:ext>
                </a:extLst>
              </p:cNvPr>
              <p:cNvSpPr/>
              <p:nvPr/>
            </p:nvSpPr>
            <p:spPr>
              <a:xfrm>
                <a:off x="7428197" y="1571358"/>
                <a:ext cx="83367" cy="31930"/>
              </a:xfrm>
              <a:custGeom>
                <a:avLst/>
                <a:gdLst>
                  <a:gd name="connsiteX0" fmla="*/ 3100 w 83367"/>
                  <a:gd name="connsiteY0" fmla="*/ 12090 h 31930"/>
                  <a:gd name="connsiteX1" fmla="*/ 239 w 83367"/>
                  <a:gd name="connsiteY1" fmla="*/ 17829 h 31930"/>
                  <a:gd name="connsiteX2" fmla="*/ 6420 w 83367"/>
                  <a:gd name="connsiteY2" fmla="*/ 27313 h 31930"/>
                  <a:gd name="connsiteX3" fmla="*/ 18994 w 83367"/>
                  <a:gd name="connsiteY3" fmla="*/ 30845 h 31930"/>
                  <a:gd name="connsiteX4" fmla="*/ 28266 w 83367"/>
                  <a:gd name="connsiteY4" fmla="*/ 27542 h 31930"/>
                  <a:gd name="connsiteX5" fmla="*/ 36884 w 83367"/>
                  <a:gd name="connsiteY5" fmla="*/ 31516 h 31930"/>
                  <a:gd name="connsiteX6" fmla="*/ 51895 w 83367"/>
                  <a:gd name="connsiteY6" fmla="*/ 29520 h 31930"/>
                  <a:gd name="connsiteX7" fmla="*/ 64028 w 83367"/>
                  <a:gd name="connsiteY7" fmla="*/ 23339 h 31930"/>
                  <a:gd name="connsiteX8" fmla="*/ 74412 w 83367"/>
                  <a:gd name="connsiteY8" fmla="*/ 15834 h 31930"/>
                  <a:gd name="connsiteX9" fmla="*/ 83242 w 83367"/>
                  <a:gd name="connsiteY9" fmla="*/ 10535 h 31930"/>
                  <a:gd name="connsiteX10" fmla="*/ 80364 w 83367"/>
                  <a:gd name="connsiteY10" fmla="*/ 6350 h 31930"/>
                  <a:gd name="connsiteX11" fmla="*/ 74412 w 83367"/>
                  <a:gd name="connsiteY11" fmla="*/ 610 h 31930"/>
                  <a:gd name="connsiteX12" fmla="*/ 53873 w 83367"/>
                  <a:gd name="connsiteY12" fmla="*/ 381 h 31930"/>
                  <a:gd name="connsiteX13" fmla="*/ 44389 w 83367"/>
                  <a:gd name="connsiteY13" fmla="*/ 4796 h 31930"/>
                  <a:gd name="connsiteX14" fmla="*/ 14808 w 83367"/>
                  <a:gd name="connsiteY14" fmla="*/ 4584 h 31930"/>
                  <a:gd name="connsiteX15" fmla="*/ 10164 w 83367"/>
                  <a:gd name="connsiteY15" fmla="*/ 7674 h 31930"/>
                  <a:gd name="connsiteX16" fmla="*/ 3100 w 83367"/>
                  <a:gd name="connsiteY16" fmla="*/ 12090 h 31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3367" h="31930">
                    <a:moveTo>
                      <a:pt x="3100" y="12090"/>
                    </a:moveTo>
                    <a:cubicBezTo>
                      <a:pt x="2217" y="14509"/>
                      <a:pt x="-874" y="15180"/>
                      <a:pt x="239" y="17829"/>
                    </a:cubicBezTo>
                    <a:cubicBezTo>
                      <a:pt x="1351" y="20478"/>
                      <a:pt x="892" y="25776"/>
                      <a:pt x="6420" y="27313"/>
                    </a:cubicBezTo>
                    <a:cubicBezTo>
                      <a:pt x="11948" y="28849"/>
                      <a:pt x="16574" y="32611"/>
                      <a:pt x="18994" y="30845"/>
                    </a:cubicBezTo>
                    <a:cubicBezTo>
                      <a:pt x="21632" y="28744"/>
                      <a:pt x="24894" y="27582"/>
                      <a:pt x="28266" y="27542"/>
                    </a:cubicBezTo>
                    <a:cubicBezTo>
                      <a:pt x="32239" y="27542"/>
                      <a:pt x="30915" y="31516"/>
                      <a:pt x="36884" y="31516"/>
                    </a:cubicBezTo>
                    <a:cubicBezTo>
                      <a:pt x="42853" y="31516"/>
                      <a:pt x="51012" y="33282"/>
                      <a:pt x="51895" y="29520"/>
                    </a:cubicBezTo>
                    <a:cubicBezTo>
                      <a:pt x="52778" y="25759"/>
                      <a:pt x="58518" y="26659"/>
                      <a:pt x="64028" y="23339"/>
                    </a:cubicBezTo>
                    <a:cubicBezTo>
                      <a:pt x="67685" y="21120"/>
                      <a:pt x="71157" y="18610"/>
                      <a:pt x="74412" y="15834"/>
                    </a:cubicBezTo>
                    <a:cubicBezTo>
                      <a:pt x="76390" y="14297"/>
                      <a:pt x="82801" y="12743"/>
                      <a:pt x="83242" y="10535"/>
                    </a:cubicBezTo>
                    <a:cubicBezTo>
                      <a:pt x="83684" y="8328"/>
                      <a:pt x="83013" y="6350"/>
                      <a:pt x="80364" y="6350"/>
                    </a:cubicBezTo>
                    <a:cubicBezTo>
                      <a:pt x="77715" y="6350"/>
                      <a:pt x="77944" y="822"/>
                      <a:pt x="74412" y="610"/>
                    </a:cubicBezTo>
                    <a:cubicBezTo>
                      <a:pt x="70880" y="398"/>
                      <a:pt x="56081" y="-502"/>
                      <a:pt x="53873" y="381"/>
                    </a:cubicBezTo>
                    <a:cubicBezTo>
                      <a:pt x="51666" y="1264"/>
                      <a:pt x="54315" y="5025"/>
                      <a:pt x="44389" y="4796"/>
                    </a:cubicBezTo>
                    <a:cubicBezTo>
                      <a:pt x="34464" y="4566"/>
                      <a:pt x="18994" y="4354"/>
                      <a:pt x="14808" y="4584"/>
                    </a:cubicBezTo>
                    <a:cubicBezTo>
                      <a:pt x="14808" y="4584"/>
                      <a:pt x="11047" y="5237"/>
                      <a:pt x="10164" y="7674"/>
                    </a:cubicBezTo>
                    <a:cubicBezTo>
                      <a:pt x="9281" y="10112"/>
                      <a:pt x="3983" y="9652"/>
                      <a:pt x="3100" y="1209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1CD63766-5A75-4CE1-84E3-12228EB8C0E9}"/>
                  </a:ext>
                </a:extLst>
              </p:cNvPr>
              <p:cNvSpPr/>
              <p:nvPr/>
            </p:nvSpPr>
            <p:spPr>
              <a:xfrm>
                <a:off x="7450628" y="1556504"/>
                <a:ext cx="40531" cy="14151"/>
              </a:xfrm>
              <a:custGeom>
                <a:avLst/>
                <a:gdLst>
                  <a:gd name="connsiteX0" fmla="*/ 5623 w 40531"/>
                  <a:gd name="connsiteY0" fmla="*/ 10608 h 14151"/>
                  <a:gd name="connsiteX1" fmla="*/ 17985 w 40531"/>
                  <a:gd name="connsiteY1" fmla="*/ 14140 h 14151"/>
                  <a:gd name="connsiteX2" fmla="*/ 31230 w 40531"/>
                  <a:gd name="connsiteY2" fmla="*/ 10608 h 14151"/>
                  <a:gd name="connsiteX3" fmla="*/ 40502 w 40531"/>
                  <a:gd name="connsiteY3" fmla="*/ 5309 h 14151"/>
                  <a:gd name="connsiteX4" fmla="*/ 36268 w 40531"/>
                  <a:gd name="connsiteY4" fmla="*/ 29 h 14151"/>
                  <a:gd name="connsiteX5" fmla="*/ 35416 w 40531"/>
                  <a:gd name="connsiteY5" fmla="*/ 11 h 14151"/>
                  <a:gd name="connsiteX6" fmla="*/ 16661 w 40531"/>
                  <a:gd name="connsiteY6" fmla="*/ 1106 h 14151"/>
                  <a:gd name="connsiteX7" fmla="*/ 6506 w 40531"/>
                  <a:gd name="connsiteY7" fmla="*/ 3314 h 14151"/>
                  <a:gd name="connsiteX8" fmla="*/ 325 w 40531"/>
                  <a:gd name="connsiteY8" fmla="*/ 5963 h 14151"/>
                  <a:gd name="connsiteX9" fmla="*/ 5623 w 40531"/>
                  <a:gd name="connsiteY9" fmla="*/ 10608 h 14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531" h="14151">
                    <a:moveTo>
                      <a:pt x="5623" y="10608"/>
                    </a:moveTo>
                    <a:cubicBezTo>
                      <a:pt x="13570" y="11702"/>
                      <a:pt x="13341" y="14352"/>
                      <a:pt x="17985" y="14140"/>
                    </a:cubicBezTo>
                    <a:cubicBezTo>
                      <a:pt x="22630" y="13928"/>
                      <a:pt x="28581" y="13468"/>
                      <a:pt x="31230" y="10608"/>
                    </a:cubicBezTo>
                    <a:cubicBezTo>
                      <a:pt x="33879" y="7747"/>
                      <a:pt x="40061" y="7729"/>
                      <a:pt x="40502" y="5309"/>
                    </a:cubicBezTo>
                    <a:cubicBezTo>
                      <a:pt x="40791" y="2682"/>
                      <a:pt x="38896" y="318"/>
                      <a:pt x="36268" y="29"/>
                    </a:cubicBezTo>
                    <a:cubicBezTo>
                      <a:pt x="35986" y="-2"/>
                      <a:pt x="35700" y="-8"/>
                      <a:pt x="35416" y="11"/>
                    </a:cubicBezTo>
                    <a:cubicBezTo>
                      <a:pt x="32113" y="223"/>
                      <a:pt x="23054" y="1106"/>
                      <a:pt x="16661" y="1106"/>
                    </a:cubicBezTo>
                    <a:cubicBezTo>
                      <a:pt x="16661" y="1106"/>
                      <a:pt x="8043" y="894"/>
                      <a:pt x="6506" y="3314"/>
                    </a:cubicBezTo>
                    <a:cubicBezTo>
                      <a:pt x="4970" y="5733"/>
                      <a:pt x="95" y="3543"/>
                      <a:pt x="325" y="5963"/>
                    </a:cubicBezTo>
                    <a:cubicBezTo>
                      <a:pt x="555" y="8382"/>
                      <a:pt x="-2324" y="9495"/>
                      <a:pt x="5623" y="1060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5ECE2694-1F04-42B9-931B-AA052D91C1D4}"/>
                  </a:ext>
                </a:extLst>
              </p:cNvPr>
              <p:cNvSpPr/>
              <p:nvPr/>
            </p:nvSpPr>
            <p:spPr>
              <a:xfrm>
                <a:off x="7493531" y="1512228"/>
                <a:ext cx="57766" cy="17227"/>
              </a:xfrm>
              <a:custGeom>
                <a:avLst/>
                <a:gdLst>
                  <a:gd name="connsiteX0" fmla="*/ 7753 w 57766"/>
                  <a:gd name="connsiteY0" fmla="*/ 16684 h 17227"/>
                  <a:gd name="connsiteX1" fmla="*/ 16142 w 57766"/>
                  <a:gd name="connsiteY1" fmla="*/ 14035 h 17227"/>
                  <a:gd name="connsiteX2" fmla="*/ 27392 w 57766"/>
                  <a:gd name="connsiteY2" fmla="*/ 11386 h 17227"/>
                  <a:gd name="connsiteX3" fmla="*/ 37547 w 57766"/>
                  <a:gd name="connsiteY3" fmla="*/ 14706 h 17227"/>
                  <a:gd name="connsiteX4" fmla="*/ 55436 w 57766"/>
                  <a:gd name="connsiteY4" fmla="*/ 13152 h 17227"/>
                  <a:gd name="connsiteX5" fmla="*/ 54765 w 57766"/>
                  <a:gd name="connsiteY5" fmla="*/ 3227 h 17227"/>
                  <a:gd name="connsiteX6" fmla="*/ 43957 w 57766"/>
                  <a:gd name="connsiteY6" fmla="*/ 136 h 17227"/>
                  <a:gd name="connsiteX7" fmla="*/ 31365 w 57766"/>
                  <a:gd name="connsiteY7" fmla="*/ 1672 h 17227"/>
                  <a:gd name="connsiteX8" fmla="*/ 20999 w 57766"/>
                  <a:gd name="connsiteY8" fmla="*/ 3880 h 17227"/>
                  <a:gd name="connsiteX9" fmla="*/ 11727 w 57766"/>
                  <a:gd name="connsiteY9" fmla="*/ 6088 h 17227"/>
                  <a:gd name="connsiteX10" fmla="*/ 8195 w 57766"/>
                  <a:gd name="connsiteY10" fmla="*/ 10944 h 17227"/>
                  <a:gd name="connsiteX11" fmla="*/ 18 w 57766"/>
                  <a:gd name="connsiteY11" fmla="*/ 12057 h 17227"/>
                  <a:gd name="connsiteX12" fmla="*/ 7753 w 57766"/>
                  <a:gd name="connsiteY12" fmla="*/ 16684 h 17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7766" h="17227">
                    <a:moveTo>
                      <a:pt x="7753" y="16684"/>
                    </a:moveTo>
                    <a:cubicBezTo>
                      <a:pt x="13935" y="17567"/>
                      <a:pt x="12822" y="17796"/>
                      <a:pt x="16142" y="14035"/>
                    </a:cubicBezTo>
                    <a:cubicBezTo>
                      <a:pt x="19462" y="10273"/>
                      <a:pt x="22977" y="9849"/>
                      <a:pt x="27392" y="11386"/>
                    </a:cubicBezTo>
                    <a:cubicBezTo>
                      <a:pt x="31807" y="12922"/>
                      <a:pt x="29387" y="14476"/>
                      <a:pt x="37547" y="14706"/>
                    </a:cubicBezTo>
                    <a:cubicBezTo>
                      <a:pt x="45705" y="14935"/>
                      <a:pt x="52999" y="16030"/>
                      <a:pt x="55436" y="13152"/>
                    </a:cubicBezTo>
                    <a:cubicBezTo>
                      <a:pt x="57874" y="10273"/>
                      <a:pt x="59410" y="3668"/>
                      <a:pt x="54765" y="3227"/>
                    </a:cubicBezTo>
                    <a:cubicBezTo>
                      <a:pt x="50121" y="2785"/>
                      <a:pt x="51021" y="348"/>
                      <a:pt x="43957" y="136"/>
                    </a:cubicBezTo>
                    <a:cubicBezTo>
                      <a:pt x="36893" y="-76"/>
                      <a:pt x="32478" y="-306"/>
                      <a:pt x="31365" y="1672"/>
                    </a:cubicBezTo>
                    <a:cubicBezTo>
                      <a:pt x="30253" y="3650"/>
                      <a:pt x="27180" y="3880"/>
                      <a:pt x="20999" y="3880"/>
                    </a:cubicBezTo>
                    <a:cubicBezTo>
                      <a:pt x="20999" y="3880"/>
                      <a:pt x="13493" y="4110"/>
                      <a:pt x="11727" y="6088"/>
                    </a:cubicBezTo>
                    <a:cubicBezTo>
                      <a:pt x="9961" y="8065"/>
                      <a:pt x="15030" y="12498"/>
                      <a:pt x="8195" y="10944"/>
                    </a:cubicBezTo>
                    <a:cubicBezTo>
                      <a:pt x="1361" y="9390"/>
                      <a:pt x="-194" y="10503"/>
                      <a:pt x="18" y="12057"/>
                    </a:cubicBezTo>
                    <a:cubicBezTo>
                      <a:pt x="230" y="13611"/>
                      <a:pt x="1572" y="15801"/>
                      <a:pt x="7753" y="1668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B3078F2F-8B83-4D06-A596-26DA1B4931C5}"/>
                  </a:ext>
                </a:extLst>
              </p:cNvPr>
              <p:cNvSpPr/>
              <p:nvPr/>
            </p:nvSpPr>
            <p:spPr>
              <a:xfrm>
                <a:off x="7517354" y="1548755"/>
                <a:ext cx="80206" cy="36769"/>
              </a:xfrm>
              <a:custGeom>
                <a:avLst/>
                <a:gdLst>
                  <a:gd name="connsiteX0" fmla="*/ 12399 w 80206"/>
                  <a:gd name="connsiteY0" fmla="*/ 18797 h 36769"/>
                  <a:gd name="connsiteX1" fmla="*/ 5123 w 80206"/>
                  <a:gd name="connsiteY1" fmla="*/ 23213 h 36769"/>
                  <a:gd name="connsiteX2" fmla="*/ 2244 w 80206"/>
                  <a:gd name="connsiteY2" fmla="*/ 30489 h 36769"/>
                  <a:gd name="connsiteX3" fmla="*/ 13282 w 80206"/>
                  <a:gd name="connsiteY3" fmla="*/ 34904 h 36769"/>
                  <a:gd name="connsiteX4" fmla="*/ 30942 w 80206"/>
                  <a:gd name="connsiteY4" fmla="*/ 36458 h 36769"/>
                  <a:gd name="connsiteX5" fmla="*/ 44629 w 80206"/>
                  <a:gd name="connsiteY5" fmla="*/ 34904 h 36769"/>
                  <a:gd name="connsiteX6" fmla="*/ 56550 w 80206"/>
                  <a:gd name="connsiteY6" fmla="*/ 31372 h 36769"/>
                  <a:gd name="connsiteX7" fmla="*/ 64726 w 80206"/>
                  <a:gd name="connsiteY7" fmla="*/ 30718 h 36769"/>
                  <a:gd name="connsiteX8" fmla="*/ 72886 w 80206"/>
                  <a:gd name="connsiteY8" fmla="*/ 26515 h 36769"/>
                  <a:gd name="connsiteX9" fmla="*/ 80179 w 80206"/>
                  <a:gd name="connsiteY9" fmla="*/ 18356 h 36769"/>
                  <a:gd name="connsiteX10" fmla="*/ 75764 w 80206"/>
                  <a:gd name="connsiteY10" fmla="*/ 6206 h 36769"/>
                  <a:gd name="connsiteX11" fmla="*/ 66263 w 80206"/>
                  <a:gd name="connsiteY11" fmla="*/ 2462 h 36769"/>
                  <a:gd name="connsiteX12" fmla="*/ 54784 w 80206"/>
                  <a:gd name="connsiteY12" fmla="*/ 696 h 36769"/>
                  <a:gd name="connsiteX13" fmla="*/ 47949 w 80206"/>
                  <a:gd name="connsiteY13" fmla="*/ 5764 h 36769"/>
                  <a:gd name="connsiteX14" fmla="*/ 44188 w 80206"/>
                  <a:gd name="connsiteY14" fmla="*/ 11062 h 36769"/>
                  <a:gd name="connsiteX15" fmla="*/ 38236 w 80206"/>
                  <a:gd name="connsiteY15" fmla="*/ 16360 h 36769"/>
                  <a:gd name="connsiteX16" fmla="*/ 26086 w 80206"/>
                  <a:gd name="connsiteY16" fmla="*/ 17031 h 36769"/>
                  <a:gd name="connsiteX17" fmla="*/ 12399 w 80206"/>
                  <a:gd name="connsiteY17" fmla="*/ 18797 h 36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0206" h="36769">
                    <a:moveTo>
                      <a:pt x="12399" y="18797"/>
                    </a:moveTo>
                    <a:cubicBezTo>
                      <a:pt x="10421" y="20775"/>
                      <a:pt x="8425" y="22983"/>
                      <a:pt x="5123" y="23213"/>
                    </a:cubicBezTo>
                    <a:cubicBezTo>
                      <a:pt x="1820" y="23442"/>
                      <a:pt x="-2824" y="28511"/>
                      <a:pt x="2244" y="30489"/>
                    </a:cubicBezTo>
                    <a:cubicBezTo>
                      <a:pt x="7313" y="32467"/>
                      <a:pt x="11745" y="32255"/>
                      <a:pt x="13282" y="34904"/>
                    </a:cubicBezTo>
                    <a:cubicBezTo>
                      <a:pt x="14818" y="37553"/>
                      <a:pt x="25203" y="36670"/>
                      <a:pt x="30942" y="36458"/>
                    </a:cubicBezTo>
                    <a:cubicBezTo>
                      <a:pt x="36682" y="36246"/>
                      <a:pt x="41538" y="37994"/>
                      <a:pt x="44629" y="34904"/>
                    </a:cubicBezTo>
                    <a:cubicBezTo>
                      <a:pt x="47720" y="31813"/>
                      <a:pt x="52135" y="31160"/>
                      <a:pt x="56550" y="31372"/>
                    </a:cubicBezTo>
                    <a:cubicBezTo>
                      <a:pt x="60965" y="31584"/>
                      <a:pt x="62731" y="33138"/>
                      <a:pt x="64726" y="30718"/>
                    </a:cubicBezTo>
                    <a:cubicBezTo>
                      <a:pt x="66722" y="28299"/>
                      <a:pt x="70466" y="30277"/>
                      <a:pt x="72886" y="26515"/>
                    </a:cubicBezTo>
                    <a:cubicBezTo>
                      <a:pt x="75305" y="22753"/>
                      <a:pt x="80179" y="23424"/>
                      <a:pt x="80179" y="18356"/>
                    </a:cubicBezTo>
                    <a:cubicBezTo>
                      <a:pt x="80179" y="13287"/>
                      <a:pt x="80833" y="9084"/>
                      <a:pt x="75764" y="6206"/>
                    </a:cubicBezTo>
                    <a:cubicBezTo>
                      <a:pt x="70696" y="3327"/>
                      <a:pt x="68470" y="6647"/>
                      <a:pt x="66263" y="2462"/>
                    </a:cubicBezTo>
                    <a:cubicBezTo>
                      <a:pt x="64055" y="-1724"/>
                      <a:pt x="58545" y="696"/>
                      <a:pt x="54784" y="696"/>
                    </a:cubicBezTo>
                    <a:cubicBezTo>
                      <a:pt x="51022" y="696"/>
                      <a:pt x="50369" y="2462"/>
                      <a:pt x="47949" y="5764"/>
                    </a:cubicBezTo>
                    <a:cubicBezTo>
                      <a:pt x="45530" y="9067"/>
                      <a:pt x="44188" y="7760"/>
                      <a:pt x="44188" y="11062"/>
                    </a:cubicBezTo>
                    <a:cubicBezTo>
                      <a:pt x="44188" y="14365"/>
                      <a:pt x="44188" y="16802"/>
                      <a:pt x="38236" y="16360"/>
                    </a:cubicBezTo>
                    <a:cubicBezTo>
                      <a:pt x="32284" y="15919"/>
                      <a:pt x="31613" y="16802"/>
                      <a:pt x="26086" y="17031"/>
                    </a:cubicBezTo>
                    <a:cubicBezTo>
                      <a:pt x="26086" y="17031"/>
                      <a:pt x="14430" y="16802"/>
                      <a:pt x="12399" y="1879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E9F2086B-006C-451B-A9DC-28CF7EB959A3}"/>
                  </a:ext>
                </a:extLst>
              </p:cNvPr>
              <p:cNvSpPr/>
              <p:nvPr/>
            </p:nvSpPr>
            <p:spPr>
              <a:xfrm>
                <a:off x="7118285" y="2217337"/>
                <a:ext cx="56479" cy="39901"/>
              </a:xfrm>
              <a:custGeom>
                <a:avLst/>
                <a:gdLst>
                  <a:gd name="connsiteX0" fmla="*/ 36416 w 56479"/>
                  <a:gd name="connsiteY0" fmla="*/ 4972 h 39901"/>
                  <a:gd name="connsiteX1" fmla="*/ 23612 w 56479"/>
                  <a:gd name="connsiteY1" fmla="*/ 116 h 39901"/>
                  <a:gd name="connsiteX2" fmla="*/ 13457 w 56479"/>
                  <a:gd name="connsiteY2" fmla="*/ 4531 h 39901"/>
                  <a:gd name="connsiteX3" fmla="*/ 212 w 56479"/>
                  <a:gd name="connsiteY3" fmla="*/ 19101 h 39901"/>
                  <a:gd name="connsiteX4" fmla="*/ 2861 w 56479"/>
                  <a:gd name="connsiteY4" fmla="*/ 34553 h 39901"/>
                  <a:gd name="connsiteX5" fmla="*/ 14782 w 56479"/>
                  <a:gd name="connsiteY5" fmla="*/ 39852 h 39901"/>
                  <a:gd name="connsiteX6" fmla="*/ 29351 w 56479"/>
                  <a:gd name="connsiteY6" fmla="*/ 37644 h 39901"/>
                  <a:gd name="connsiteX7" fmla="*/ 38182 w 56479"/>
                  <a:gd name="connsiteY7" fmla="*/ 33229 h 39901"/>
                  <a:gd name="connsiteX8" fmla="*/ 48778 w 56479"/>
                  <a:gd name="connsiteY8" fmla="*/ 23516 h 39901"/>
                  <a:gd name="connsiteX9" fmla="*/ 55842 w 56479"/>
                  <a:gd name="connsiteY9" fmla="*/ 20867 h 39901"/>
                  <a:gd name="connsiteX10" fmla="*/ 49219 w 56479"/>
                  <a:gd name="connsiteY10" fmla="*/ 14244 h 39901"/>
                  <a:gd name="connsiteX11" fmla="*/ 36416 w 56479"/>
                  <a:gd name="connsiteY11" fmla="*/ 4972 h 3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6479" h="39901">
                    <a:moveTo>
                      <a:pt x="36416" y="4972"/>
                    </a:moveTo>
                    <a:cubicBezTo>
                      <a:pt x="30676" y="3648"/>
                      <a:pt x="27144" y="-767"/>
                      <a:pt x="23612" y="116"/>
                    </a:cubicBezTo>
                    <a:cubicBezTo>
                      <a:pt x="20080" y="999"/>
                      <a:pt x="17872" y="4531"/>
                      <a:pt x="13457" y="4531"/>
                    </a:cubicBezTo>
                    <a:cubicBezTo>
                      <a:pt x="9042" y="4531"/>
                      <a:pt x="-230" y="13361"/>
                      <a:pt x="212" y="19101"/>
                    </a:cubicBezTo>
                    <a:cubicBezTo>
                      <a:pt x="212" y="19101"/>
                      <a:pt x="-1113" y="33229"/>
                      <a:pt x="2861" y="34553"/>
                    </a:cubicBezTo>
                    <a:cubicBezTo>
                      <a:pt x="6835" y="35878"/>
                      <a:pt x="9042" y="39410"/>
                      <a:pt x="14782" y="39852"/>
                    </a:cubicBezTo>
                    <a:cubicBezTo>
                      <a:pt x="20521" y="40293"/>
                      <a:pt x="24936" y="37644"/>
                      <a:pt x="29351" y="37644"/>
                    </a:cubicBezTo>
                    <a:cubicBezTo>
                      <a:pt x="33767" y="37644"/>
                      <a:pt x="32884" y="35878"/>
                      <a:pt x="38182" y="33229"/>
                    </a:cubicBezTo>
                    <a:cubicBezTo>
                      <a:pt x="43480" y="30580"/>
                      <a:pt x="42597" y="23516"/>
                      <a:pt x="48778" y="23516"/>
                    </a:cubicBezTo>
                    <a:cubicBezTo>
                      <a:pt x="54959" y="23516"/>
                      <a:pt x="54959" y="23957"/>
                      <a:pt x="55842" y="20867"/>
                    </a:cubicBezTo>
                    <a:cubicBezTo>
                      <a:pt x="56725" y="17776"/>
                      <a:pt x="58049" y="17335"/>
                      <a:pt x="49219" y="14244"/>
                    </a:cubicBezTo>
                    <a:cubicBezTo>
                      <a:pt x="40389" y="11153"/>
                      <a:pt x="42155" y="6332"/>
                      <a:pt x="36416" y="497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DB1907B5-2CAD-4E49-AD36-0263233FB6B7}"/>
                  </a:ext>
                </a:extLst>
              </p:cNvPr>
              <p:cNvSpPr/>
              <p:nvPr/>
            </p:nvSpPr>
            <p:spPr>
              <a:xfrm>
                <a:off x="7410603" y="2171771"/>
                <a:ext cx="50587" cy="39500"/>
              </a:xfrm>
              <a:custGeom>
                <a:avLst/>
                <a:gdLst>
                  <a:gd name="connsiteX0" fmla="*/ 4146 w 50587"/>
                  <a:gd name="connsiteY0" fmla="*/ 24489 h 39500"/>
                  <a:gd name="connsiteX1" fmla="*/ 13418 w 50587"/>
                  <a:gd name="connsiteY1" fmla="*/ 31112 h 39500"/>
                  <a:gd name="connsiteX2" fmla="*/ 25338 w 50587"/>
                  <a:gd name="connsiteY2" fmla="*/ 34202 h 39500"/>
                  <a:gd name="connsiteX3" fmla="*/ 35493 w 50587"/>
                  <a:gd name="connsiteY3" fmla="*/ 39500 h 39500"/>
                  <a:gd name="connsiteX4" fmla="*/ 48738 w 50587"/>
                  <a:gd name="connsiteY4" fmla="*/ 36410 h 39500"/>
                  <a:gd name="connsiteX5" fmla="*/ 46972 w 50587"/>
                  <a:gd name="connsiteY5" fmla="*/ 24489 h 39500"/>
                  <a:gd name="connsiteX6" fmla="*/ 21365 w 50587"/>
                  <a:gd name="connsiteY6" fmla="*/ 8595 h 39500"/>
                  <a:gd name="connsiteX7" fmla="*/ 9444 w 50587"/>
                  <a:gd name="connsiteY7" fmla="*/ 206 h 39500"/>
                  <a:gd name="connsiteX8" fmla="*/ 172 w 50587"/>
                  <a:gd name="connsiteY8" fmla="*/ 6829 h 39500"/>
                  <a:gd name="connsiteX9" fmla="*/ 1938 w 50587"/>
                  <a:gd name="connsiteY9" fmla="*/ 13010 h 39500"/>
                  <a:gd name="connsiteX10" fmla="*/ 4146 w 50587"/>
                  <a:gd name="connsiteY10" fmla="*/ 24489 h 39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587" h="39500">
                    <a:moveTo>
                      <a:pt x="4146" y="24489"/>
                    </a:moveTo>
                    <a:cubicBezTo>
                      <a:pt x="8561" y="27138"/>
                      <a:pt x="6795" y="31112"/>
                      <a:pt x="13418" y="31112"/>
                    </a:cubicBezTo>
                    <a:cubicBezTo>
                      <a:pt x="20040" y="31112"/>
                      <a:pt x="23572" y="29787"/>
                      <a:pt x="25338" y="34202"/>
                    </a:cubicBezTo>
                    <a:cubicBezTo>
                      <a:pt x="27104" y="38617"/>
                      <a:pt x="31078" y="39500"/>
                      <a:pt x="35493" y="39500"/>
                    </a:cubicBezTo>
                    <a:cubicBezTo>
                      <a:pt x="39908" y="39500"/>
                      <a:pt x="48297" y="39059"/>
                      <a:pt x="48738" y="36410"/>
                    </a:cubicBezTo>
                    <a:cubicBezTo>
                      <a:pt x="49180" y="33761"/>
                      <a:pt x="53595" y="27138"/>
                      <a:pt x="46972" y="24489"/>
                    </a:cubicBezTo>
                    <a:cubicBezTo>
                      <a:pt x="40350" y="21840"/>
                      <a:pt x="24455" y="13010"/>
                      <a:pt x="21365" y="8595"/>
                    </a:cubicBezTo>
                    <a:cubicBezTo>
                      <a:pt x="21365" y="8595"/>
                      <a:pt x="13418" y="-1560"/>
                      <a:pt x="9444" y="206"/>
                    </a:cubicBezTo>
                    <a:cubicBezTo>
                      <a:pt x="5470" y="1972"/>
                      <a:pt x="-1152" y="4180"/>
                      <a:pt x="172" y="6829"/>
                    </a:cubicBezTo>
                    <a:cubicBezTo>
                      <a:pt x="1497" y="9478"/>
                      <a:pt x="2821" y="8595"/>
                      <a:pt x="1938" y="13010"/>
                    </a:cubicBezTo>
                    <a:cubicBezTo>
                      <a:pt x="1055" y="17425"/>
                      <a:pt x="-269" y="21875"/>
                      <a:pt x="4146" y="2448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A6847564-F0F2-4A13-9EF7-CACDAF7397CF}"/>
                  </a:ext>
                </a:extLst>
              </p:cNvPr>
              <p:cNvSpPr/>
              <p:nvPr/>
            </p:nvSpPr>
            <p:spPr>
              <a:xfrm>
                <a:off x="7205426" y="1812067"/>
                <a:ext cx="490598" cy="354496"/>
              </a:xfrm>
              <a:custGeom>
                <a:avLst/>
                <a:gdLst>
                  <a:gd name="connsiteX0" fmla="*/ 6706 w 490598"/>
                  <a:gd name="connsiteY0" fmla="*/ 277384 h 354496"/>
                  <a:gd name="connsiteX1" fmla="*/ 3174 w 490598"/>
                  <a:gd name="connsiteY1" fmla="*/ 284006 h 354496"/>
                  <a:gd name="connsiteX2" fmla="*/ 84 w 490598"/>
                  <a:gd name="connsiteY2" fmla="*/ 290629 h 354496"/>
                  <a:gd name="connsiteX3" fmla="*/ 4499 w 490598"/>
                  <a:gd name="connsiteY3" fmla="*/ 297693 h 354496"/>
                  <a:gd name="connsiteX4" fmla="*/ 12887 w 490598"/>
                  <a:gd name="connsiteY4" fmla="*/ 307848 h 354496"/>
                  <a:gd name="connsiteX5" fmla="*/ 21276 w 490598"/>
                  <a:gd name="connsiteY5" fmla="*/ 306523 h 354496"/>
                  <a:gd name="connsiteX6" fmla="*/ 28782 w 490598"/>
                  <a:gd name="connsiteY6" fmla="*/ 303874 h 354496"/>
                  <a:gd name="connsiteX7" fmla="*/ 37170 w 490598"/>
                  <a:gd name="connsiteY7" fmla="*/ 305640 h 354496"/>
                  <a:gd name="connsiteX8" fmla="*/ 42468 w 490598"/>
                  <a:gd name="connsiteY8" fmla="*/ 312704 h 354496"/>
                  <a:gd name="connsiteX9" fmla="*/ 49974 w 490598"/>
                  <a:gd name="connsiteY9" fmla="*/ 307406 h 354496"/>
                  <a:gd name="connsiteX10" fmla="*/ 57038 w 490598"/>
                  <a:gd name="connsiteY10" fmla="*/ 310938 h 354496"/>
                  <a:gd name="connsiteX11" fmla="*/ 61687 w 490598"/>
                  <a:gd name="connsiteY11" fmla="*/ 315823 h 354496"/>
                  <a:gd name="connsiteX12" fmla="*/ 62336 w 490598"/>
                  <a:gd name="connsiteY12" fmla="*/ 315795 h 354496"/>
                  <a:gd name="connsiteX13" fmla="*/ 66751 w 490598"/>
                  <a:gd name="connsiteY13" fmla="*/ 321976 h 354496"/>
                  <a:gd name="connsiteX14" fmla="*/ 75140 w 490598"/>
                  <a:gd name="connsiteY14" fmla="*/ 325950 h 354496"/>
                  <a:gd name="connsiteX15" fmla="*/ 67193 w 490598"/>
                  <a:gd name="connsiteY15" fmla="*/ 329482 h 354496"/>
                  <a:gd name="connsiteX16" fmla="*/ 63219 w 490598"/>
                  <a:gd name="connsiteY16" fmla="*/ 334780 h 354496"/>
                  <a:gd name="connsiteX17" fmla="*/ 53065 w 490598"/>
                  <a:gd name="connsiteY17" fmla="*/ 338753 h 354496"/>
                  <a:gd name="connsiteX18" fmla="*/ 54831 w 490598"/>
                  <a:gd name="connsiteY18" fmla="*/ 343169 h 354496"/>
                  <a:gd name="connsiteX19" fmla="*/ 68959 w 490598"/>
                  <a:gd name="connsiteY19" fmla="*/ 343610 h 354496"/>
                  <a:gd name="connsiteX20" fmla="*/ 79114 w 490598"/>
                  <a:gd name="connsiteY20" fmla="*/ 345376 h 354496"/>
                  <a:gd name="connsiteX21" fmla="*/ 96774 w 490598"/>
                  <a:gd name="connsiteY21" fmla="*/ 351116 h 354496"/>
                  <a:gd name="connsiteX22" fmla="*/ 109578 w 490598"/>
                  <a:gd name="connsiteY22" fmla="*/ 352882 h 354496"/>
                  <a:gd name="connsiteX23" fmla="*/ 113110 w 490598"/>
                  <a:gd name="connsiteY23" fmla="*/ 348467 h 354496"/>
                  <a:gd name="connsiteX24" fmla="*/ 117966 w 490598"/>
                  <a:gd name="connsiteY24" fmla="*/ 349350 h 354496"/>
                  <a:gd name="connsiteX25" fmla="*/ 126355 w 490598"/>
                  <a:gd name="connsiteY25" fmla="*/ 351999 h 354496"/>
                  <a:gd name="connsiteX26" fmla="*/ 136951 w 490598"/>
                  <a:gd name="connsiteY26" fmla="*/ 351116 h 354496"/>
                  <a:gd name="connsiteX27" fmla="*/ 141366 w 490598"/>
                  <a:gd name="connsiteY27" fmla="*/ 347584 h 354496"/>
                  <a:gd name="connsiteX28" fmla="*/ 148872 w 490598"/>
                  <a:gd name="connsiteY28" fmla="*/ 352440 h 354496"/>
                  <a:gd name="connsiteX29" fmla="*/ 171830 w 490598"/>
                  <a:gd name="connsiteY29" fmla="*/ 350674 h 354496"/>
                  <a:gd name="connsiteX30" fmla="*/ 167415 w 490598"/>
                  <a:gd name="connsiteY30" fmla="*/ 342285 h 354496"/>
                  <a:gd name="connsiteX31" fmla="*/ 134744 w 490598"/>
                  <a:gd name="connsiteY31" fmla="*/ 319769 h 354496"/>
                  <a:gd name="connsiteX32" fmla="*/ 116200 w 490598"/>
                  <a:gd name="connsiteY32" fmla="*/ 290188 h 354496"/>
                  <a:gd name="connsiteX33" fmla="*/ 114434 w 490598"/>
                  <a:gd name="connsiteY33" fmla="*/ 274735 h 354496"/>
                  <a:gd name="connsiteX34" fmla="*/ 118408 w 490598"/>
                  <a:gd name="connsiteY34" fmla="*/ 266346 h 354496"/>
                  <a:gd name="connsiteX35" fmla="*/ 108695 w 490598"/>
                  <a:gd name="connsiteY35" fmla="*/ 258399 h 354496"/>
                  <a:gd name="connsiteX36" fmla="*/ 111344 w 490598"/>
                  <a:gd name="connsiteY36" fmla="*/ 254425 h 354496"/>
                  <a:gd name="connsiteX37" fmla="*/ 116642 w 490598"/>
                  <a:gd name="connsiteY37" fmla="*/ 249569 h 354496"/>
                  <a:gd name="connsiteX38" fmla="*/ 121940 w 490598"/>
                  <a:gd name="connsiteY38" fmla="*/ 243388 h 354496"/>
                  <a:gd name="connsiteX39" fmla="*/ 109136 w 490598"/>
                  <a:gd name="connsiteY39" fmla="*/ 237648 h 354496"/>
                  <a:gd name="connsiteX40" fmla="*/ 123264 w 490598"/>
                  <a:gd name="connsiteY40" fmla="*/ 236765 h 354496"/>
                  <a:gd name="connsiteX41" fmla="*/ 134744 w 490598"/>
                  <a:gd name="connsiteY41" fmla="*/ 234116 h 354496"/>
                  <a:gd name="connsiteX42" fmla="*/ 128121 w 490598"/>
                  <a:gd name="connsiteY42" fmla="*/ 224844 h 354496"/>
                  <a:gd name="connsiteX43" fmla="*/ 143132 w 490598"/>
                  <a:gd name="connsiteY43" fmla="*/ 221754 h 354496"/>
                  <a:gd name="connsiteX44" fmla="*/ 155494 w 490598"/>
                  <a:gd name="connsiteY44" fmla="*/ 208950 h 354496"/>
                  <a:gd name="connsiteX45" fmla="*/ 164766 w 490598"/>
                  <a:gd name="connsiteY45" fmla="*/ 204093 h 354496"/>
                  <a:gd name="connsiteX46" fmla="*/ 163442 w 490598"/>
                  <a:gd name="connsiteY46" fmla="*/ 195705 h 354496"/>
                  <a:gd name="connsiteX47" fmla="*/ 175804 w 490598"/>
                  <a:gd name="connsiteY47" fmla="*/ 189965 h 354496"/>
                  <a:gd name="connsiteX48" fmla="*/ 182868 w 490598"/>
                  <a:gd name="connsiteY48" fmla="*/ 182901 h 354496"/>
                  <a:gd name="connsiteX49" fmla="*/ 184192 w 490598"/>
                  <a:gd name="connsiteY49" fmla="*/ 170980 h 354496"/>
                  <a:gd name="connsiteX50" fmla="*/ 201411 w 490598"/>
                  <a:gd name="connsiteY50" fmla="*/ 163475 h 354496"/>
                  <a:gd name="connsiteX51" fmla="*/ 204502 w 490598"/>
                  <a:gd name="connsiteY51" fmla="*/ 152437 h 354496"/>
                  <a:gd name="connsiteX52" fmla="*/ 214656 w 490598"/>
                  <a:gd name="connsiteY52" fmla="*/ 146256 h 354496"/>
                  <a:gd name="connsiteX53" fmla="*/ 219513 w 490598"/>
                  <a:gd name="connsiteY53" fmla="*/ 135660 h 354496"/>
                  <a:gd name="connsiteX54" fmla="*/ 228785 w 490598"/>
                  <a:gd name="connsiteY54" fmla="*/ 137426 h 354496"/>
                  <a:gd name="connsiteX55" fmla="*/ 237615 w 490598"/>
                  <a:gd name="connsiteY55" fmla="*/ 138750 h 354496"/>
                  <a:gd name="connsiteX56" fmla="*/ 249094 w 490598"/>
                  <a:gd name="connsiteY56" fmla="*/ 132569 h 354496"/>
                  <a:gd name="connsiteX57" fmla="*/ 255717 w 490598"/>
                  <a:gd name="connsiteY57" fmla="*/ 121973 h 354496"/>
                  <a:gd name="connsiteX58" fmla="*/ 267196 w 490598"/>
                  <a:gd name="connsiteY58" fmla="*/ 110052 h 354496"/>
                  <a:gd name="connsiteX59" fmla="*/ 283532 w 490598"/>
                  <a:gd name="connsiteY59" fmla="*/ 102105 h 354496"/>
                  <a:gd name="connsiteX60" fmla="*/ 291920 w 490598"/>
                  <a:gd name="connsiteY60" fmla="*/ 98132 h 354496"/>
                  <a:gd name="connsiteX61" fmla="*/ 302075 w 490598"/>
                  <a:gd name="connsiteY61" fmla="*/ 92392 h 354496"/>
                  <a:gd name="connsiteX62" fmla="*/ 321060 w 490598"/>
                  <a:gd name="connsiteY62" fmla="*/ 86652 h 354496"/>
                  <a:gd name="connsiteX63" fmla="*/ 336071 w 490598"/>
                  <a:gd name="connsiteY63" fmla="*/ 82679 h 354496"/>
                  <a:gd name="connsiteX64" fmla="*/ 344901 w 490598"/>
                  <a:gd name="connsiteY64" fmla="*/ 77822 h 354496"/>
                  <a:gd name="connsiteX65" fmla="*/ 352407 w 490598"/>
                  <a:gd name="connsiteY65" fmla="*/ 80471 h 354496"/>
                  <a:gd name="connsiteX66" fmla="*/ 361679 w 490598"/>
                  <a:gd name="connsiteY66" fmla="*/ 76939 h 354496"/>
                  <a:gd name="connsiteX67" fmla="*/ 384196 w 490598"/>
                  <a:gd name="connsiteY67" fmla="*/ 69434 h 354496"/>
                  <a:gd name="connsiteX68" fmla="*/ 412452 w 490598"/>
                  <a:gd name="connsiteY68" fmla="*/ 62369 h 354496"/>
                  <a:gd name="connsiteX69" fmla="*/ 436735 w 490598"/>
                  <a:gd name="connsiteY69" fmla="*/ 55747 h 354496"/>
                  <a:gd name="connsiteX70" fmla="*/ 455720 w 490598"/>
                  <a:gd name="connsiteY70" fmla="*/ 47800 h 354496"/>
                  <a:gd name="connsiteX71" fmla="*/ 480886 w 490598"/>
                  <a:gd name="connsiteY71" fmla="*/ 37203 h 354496"/>
                  <a:gd name="connsiteX72" fmla="*/ 490599 w 490598"/>
                  <a:gd name="connsiteY72" fmla="*/ 19543 h 354496"/>
                  <a:gd name="connsiteX73" fmla="*/ 483976 w 490598"/>
                  <a:gd name="connsiteY73" fmla="*/ 7181 h 354496"/>
                  <a:gd name="connsiteX74" fmla="*/ 467641 w 490598"/>
                  <a:gd name="connsiteY74" fmla="*/ 2324 h 354496"/>
                  <a:gd name="connsiteX75" fmla="*/ 449539 w 490598"/>
                  <a:gd name="connsiteY75" fmla="*/ 117 h 354496"/>
                  <a:gd name="connsiteX76" fmla="*/ 436294 w 490598"/>
                  <a:gd name="connsiteY76" fmla="*/ 4532 h 354496"/>
                  <a:gd name="connsiteX77" fmla="*/ 420399 w 490598"/>
                  <a:gd name="connsiteY77" fmla="*/ 12037 h 354496"/>
                  <a:gd name="connsiteX78" fmla="*/ 406271 w 490598"/>
                  <a:gd name="connsiteY78" fmla="*/ 18660 h 354496"/>
                  <a:gd name="connsiteX79" fmla="*/ 403180 w 490598"/>
                  <a:gd name="connsiteY79" fmla="*/ 27932 h 354496"/>
                  <a:gd name="connsiteX80" fmla="*/ 392584 w 490598"/>
                  <a:gd name="connsiteY80" fmla="*/ 28815 h 354496"/>
                  <a:gd name="connsiteX81" fmla="*/ 382871 w 490598"/>
                  <a:gd name="connsiteY81" fmla="*/ 32347 h 354496"/>
                  <a:gd name="connsiteX82" fmla="*/ 364769 w 490598"/>
                  <a:gd name="connsiteY82" fmla="*/ 37645 h 354496"/>
                  <a:gd name="connsiteX83" fmla="*/ 346667 w 490598"/>
                  <a:gd name="connsiteY83" fmla="*/ 42502 h 354496"/>
                  <a:gd name="connsiteX84" fmla="*/ 333422 w 490598"/>
                  <a:gd name="connsiteY84" fmla="*/ 45592 h 354496"/>
                  <a:gd name="connsiteX85" fmla="*/ 317086 w 490598"/>
                  <a:gd name="connsiteY85" fmla="*/ 48683 h 354496"/>
                  <a:gd name="connsiteX86" fmla="*/ 302958 w 490598"/>
                  <a:gd name="connsiteY86" fmla="*/ 46034 h 354496"/>
                  <a:gd name="connsiteX87" fmla="*/ 284415 w 490598"/>
                  <a:gd name="connsiteY87" fmla="*/ 42060 h 354496"/>
                  <a:gd name="connsiteX88" fmla="*/ 268520 w 490598"/>
                  <a:gd name="connsiteY88" fmla="*/ 48683 h 354496"/>
                  <a:gd name="connsiteX89" fmla="*/ 259249 w 490598"/>
                  <a:gd name="connsiteY89" fmla="*/ 55305 h 354496"/>
                  <a:gd name="connsiteX90" fmla="*/ 246887 w 490598"/>
                  <a:gd name="connsiteY90" fmla="*/ 57071 h 354496"/>
                  <a:gd name="connsiteX91" fmla="*/ 237615 w 490598"/>
                  <a:gd name="connsiteY91" fmla="*/ 62369 h 354496"/>
                  <a:gd name="connsiteX92" fmla="*/ 228785 w 490598"/>
                  <a:gd name="connsiteY92" fmla="*/ 67226 h 354496"/>
                  <a:gd name="connsiteX93" fmla="*/ 220838 w 490598"/>
                  <a:gd name="connsiteY93" fmla="*/ 65018 h 354496"/>
                  <a:gd name="connsiteX94" fmla="*/ 211566 w 490598"/>
                  <a:gd name="connsiteY94" fmla="*/ 65901 h 354496"/>
                  <a:gd name="connsiteX95" fmla="*/ 204943 w 490598"/>
                  <a:gd name="connsiteY95" fmla="*/ 71200 h 354496"/>
                  <a:gd name="connsiteX96" fmla="*/ 197879 w 490598"/>
                  <a:gd name="connsiteY96" fmla="*/ 77381 h 354496"/>
                  <a:gd name="connsiteX97" fmla="*/ 186400 w 490598"/>
                  <a:gd name="connsiteY97" fmla="*/ 81354 h 354496"/>
                  <a:gd name="connsiteX98" fmla="*/ 176687 w 490598"/>
                  <a:gd name="connsiteY98" fmla="*/ 90626 h 354496"/>
                  <a:gd name="connsiteX99" fmla="*/ 167857 w 490598"/>
                  <a:gd name="connsiteY99" fmla="*/ 95041 h 354496"/>
                  <a:gd name="connsiteX100" fmla="*/ 153287 w 490598"/>
                  <a:gd name="connsiteY100" fmla="*/ 100339 h 354496"/>
                  <a:gd name="connsiteX101" fmla="*/ 147989 w 490598"/>
                  <a:gd name="connsiteY101" fmla="*/ 109169 h 354496"/>
                  <a:gd name="connsiteX102" fmla="*/ 132094 w 490598"/>
                  <a:gd name="connsiteY102" fmla="*/ 104754 h 354496"/>
                  <a:gd name="connsiteX103" fmla="*/ 131211 w 490598"/>
                  <a:gd name="connsiteY103" fmla="*/ 116233 h 354496"/>
                  <a:gd name="connsiteX104" fmla="*/ 139600 w 490598"/>
                  <a:gd name="connsiteY104" fmla="*/ 122856 h 354496"/>
                  <a:gd name="connsiteX105" fmla="*/ 128562 w 490598"/>
                  <a:gd name="connsiteY105" fmla="*/ 126830 h 354496"/>
                  <a:gd name="connsiteX106" fmla="*/ 124147 w 490598"/>
                  <a:gd name="connsiteY106" fmla="*/ 134777 h 354496"/>
                  <a:gd name="connsiteX107" fmla="*/ 116642 w 490598"/>
                  <a:gd name="connsiteY107" fmla="*/ 141399 h 354496"/>
                  <a:gd name="connsiteX108" fmla="*/ 113940 w 490598"/>
                  <a:gd name="connsiteY108" fmla="*/ 149450 h 354496"/>
                  <a:gd name="connsiteX109" fmla="*/ 113110 w 490598"/>
                  <a:gd name="connsiteY109" fmla="*/ 149788 h 354496"/>
                  <a:gd name="connsiteX110" fmla="*/ 115317 w 490598"/>
                  <a:gd name="connsiteY110" fmla="*/ 157735 h 354496"/>
                  <a:gd name="connsiteX111" fmla="*/ 108253 w 490598"/>
                  <a:gd name="connsiteY111" fmla="*/ 163916 h 354496"/>
                  <a:gd name="connsiteX112" fmla="*/ 97657 w 490598"/>
                  <a:gd name="connsiteY112" fmla="*/ 165682 h 354496"/>
                  <a:gd name="connsiteX113" fmla="*/ 89268 w 490598"/>
                  <a:gd name="connsiteY113" fmla="*/ 175395 h 354496"/>
                  <a:gd name="connsiteX114" fmla="*/ 77348 w 490598"/>
                  <a:gd name="connsiteY114" fmla="*/ 181135 h 354496"/>
                  <a:gd name="connsiteX115" fmla="*/ 66751 w 490598"/>
                  <a:gd name="connsiteY115" fmla="*/ 184667 h 354496"/>
                  <a:gd name="connsiteX116" fmla="*/ 71608 w 490598"/>
                  <a:gd name="connsiteY116" fmla="*/ 191731 h 354496"/>
                  <a:gd name="connsiteX117" fmla="*/ 85736 w 490598"/>
                  <a:gd name="connsiteY117" fmla="*/ 194380 h 354496"/>
                  <a:gd name="connsiteX118" fmla="*/ 96332 w 490598"/>
                  <a:gd name="connsiteY118" fmla="*/ 189082 h 354496"/>
                  <a:gd name="connsiteX119" fmla="*/ 102955 w 490598"/>
                  <a:gd name="connsiteY119" fmla="*/ 192173 h 354496"/>
                  <a:gd name="connsiteX120" fmla="*/ 90151 w 490598"/>
                  <a:gd name="connsiteY120" fmla="*/ 196146 h 354496"/>
                  <a:gd name="connsiteX121" fmla="*/ 84853 w 490598"/>
                  <a:gd name="connsiteY121" fmla="*/ 201444 h 354496"/>
                  <a:gd name="connsiteX122" fmla="*/ 84853 w 490598"/>
                  <a:gd name="connsiteY122" fmla="*/ 209392 h 354496"/>
                  <a:gd name="connsiteX123" fmla="*/ 67634 w 490598"/>
                  <a:gd name="connsiteY123" fmla="*/ 212482 h 354496"/>
                  <a:gd name="connsiteX124" fmla="*/ 57921 w 490598"/>
                  <a:gd name="connsiteY124" fmla="*/ 215573 h 354496"/>
                  <a:gd name="connsiteX125" fmla="*/ 50416 w 490598"/>
                  <a:gd name="connsiteY125" fmla="*/ 219988 h 354496"/>
                  <a:gd name="connsiteX126" fmla="*/ 54831 w 490598"/>
                  <a:gd name="connsiteY126" fmla="*/ 227052 h 354496"/>
                  <a:gd name="connsiteX127" fmla="*/ 48649 w 490598"/>
                  <a:gd name="connsiteY127" fmla="*/ 230584 h 354496"/>
                  <a:gd name="connsiteX128" fmla="*/ 35846 w 490598"/>
                  <a:gd name="connsiteY128" fmla="*/ 233675 h 354496"/>
                  <a:gd name="connsiteX129" fmla="*/ 34963 w 490598"/>
                  <a:gd name="connsiteY129" fmla="*/ 245595 h 354496"/>
                  <a:gd name="connsiteX130" fmla="*/ 46883 w 490598"/>
                  <a:gd name="connsiteY130" fmla="*/ 247803 h 354496"/>
                  <a:gd name="connsiteX131" fmla="*/ 38936 w 490598"/>
                  <a:gd name="connsiteY131" fmla="*/ 256633 h 354496"/>
                  <a:gd name="connsiteX132" fmla="*/ 34521 w 490598"/>
                  <a:gd name="connsiteY132" fmla="*/ 263256 h 354496"/>
                  <a:gd name="connsiteX133" fmla="*/ 30106 w 490598"/>
                  <a:gd name="connsiteY133" fmla="*/ 268554 h 354496"/>
                  <a:gd name="connsiteX134" fmla="*/ 21276 w 490598"/>
                  <a:gd name="connsiteY134" fmla="*/ 273852 h 354496"/>
                  <a:gd name="connsiteX135" fmla="*/ 6706 w 490598"/>
                  <a:gd name="connsiteY135" fmla="*/ 277384 h 35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</a:cxnLst>
                <a:rect l="l" t="t" r="r" b="b"/>
                <a:pathLst>
                  <a:path w="490598" h="354496">
                    <a:moveTo>
                      <a:pt x="6706" y="277384"/>
                    </a:moveTo>
                    <a:cubicBezTo>
                      <a:pt x="4940" y="280033"/>
                      <a:pt x="7148" y="281799"/>
                      <a:pt x="3174" y="284006"/>
                    </a:cubicBezTo>
                    <a:cubicBezTo>
                      <a:pt x="-799" y="286214"/>
                      <a:pt x="84" y="287539"/>
                      <a:pt x="84" y="290629"/>
                    </a:cubicBezTo>
                    <a:cubicBezTo>
                      <a:pt x="84" y="293720"/>
                      <a:pt x="4499" y="293278"/>
                      <a:pt x="4499" y="297693"/>
                    </a:cubicBezTo>
                    <a:cubicBezTo>
                      <a:pt x="4488" y="302655"/>
                      <a:pt x="8012" y="306922"/>
                      <a:pt x="12887" y="307848"/>
                    </a:cubicBezTo>
                    <a:cubicBezTo>
                      <a:pt x="18185" y="308731"/>
                      <a:pt x="19951" y="309172"/>
                      <a:pt x="21276" y="306523"/>
                    </a:cubicBezTo>
                    <a:cubicBezTo>
                      <a:pt x="22601" y="303874"/>
                      <a:pt x="26133" y="303874"/>
                      <a:pt x="28782" y="303874"/>
                    </a:cubicBezTo>
                    <a:cubicBezTo>
                      <a:pt x="31431" y="303874"/>
                      <a:pt x="36287" y="302991"/>
                      <a:pt x="37170" y="305640"/>
                    </a:cubicBezTo>
                    <a:cubicBezTo>
                      <a:pt x="38053" y="308289"/>
                      <a:pt x="38936" y="312704"/>
                      <a:pt x="42468" y="312704"/>
                    </a:cubicBezTo>
                    <a:cubicBezTo>
                      <a:pt x="46000" y="312704"/>
                      <a:pt x="45559" y="307406"/>
                      <a:pt x="49974" y="307406"/>
                    </a:cubicBezTo>
                    <a:cubicBezTo>
                      <a:pt x="54389" y="307406"/>
                      <a:pt x="57038" y="308289"/>
                      <a:pt x="57038" y="310938"/>
                    </a:cubicBezTo>
                    <a:cubicBezTo>
                      <a:pt x="56973" y="313571"/>
                      <a:pt x="59054" y="315758"/>
                      <a:pt x="61687" y="315823"/>
                    </a:cubicBezTo>
                    <a:cubicBezTo>
                      <a:pt x="61904" y="315829"/>
                      <a:pt x="62121" y="315819"/>
                      <a:pt x="62336" y="315795"/>
                    </a:cubicBezTo>
                    <a:cubicBezTo>
                      <a:pt x="65868" y="315795"/>
                      <a:pt x="58804" y="321093"/>
                      <a:pt x="66751" y="321976"/>
                    </a:cubicBezTo>
                    <a:cubicBezTo>
                      <a:pt x="74698" y="322859"/>
                      <a:pt x="76023" y="323742"/>
                      <a:pt x="75140" y="325950"/>
                    </a:cubicBezTo>
                    <a:cubicBezTo>
                      <a:pt x="74257" y="328157"/>
                      <a:pt x="67193" y="327274"/>
                      <a:pt x="67193" y="329482"/>
                    </a:cubicBezTo>
                    <a:cubicBezTo>
                      <a:pt x="67193" y="331689"/>
                      <a:pt x="63219" y="330365"/>
                      <a:pt x="63219" y="334780"/>
                    </a:cubicBezTo>
                    <a:cubicBezTo>
                      <a:pt x="63219" y="339195"/>
                      <a:pt x="58363" y="338312"/>
                      <a:pt x="53065" y="338753"/>
                    </a:cubicBezTo>
                    <a:cubicBezTo>
                      <a:pt x="47766" y="339195"/>
                      <a:pt x="46442" y="343610"/>
                      <a:pt x="54831" y="343169"/>
                    </a:cubicBezTo>
                    <a:cubicBezTo>
                      <a:pt x="63219" y="342727"/>
                      <a:pt x="67634" y="342285"/>
                      <a:pt x="68959" y="343610"/>
                    </a:cubicBezTo>
                    <a:cubicBezTo>
                      <a:pt x="70283" y="344935"/>
                      <a:pt x="74698" y="345376"/>
                      <a:pt x="79114" y="345376"/>
                    </a:cubicBezTo>
                    <a:cubicBezTo>
                      <a:pt x="83529" y="345376"/>
                      <a:pt x="95008" y="348025"/>
                      <a:pt x="96774" y="351116"/>
                    </a:cubicBezTo>
                    <a:cubicBezTo>
                      <a:pt x="98540" y="354206"/>
                      <a:pt x="108695" y="355972"/>
                      <a:pt x="109578" y="352882"/>
                    </a:cubicBezTo>
                    <a:cubicBezTo>
                      <a:pt x="110461" y="349791"/>
                      <a:pt x="111344" y="348467"/>
                      <a:pt x="113110" y="348467"/>
                    </a:cubicBezTo>
                    <a:cubicBezTo>
                      <a:pt x="114876" y="348467"/>
                      <a:pt x="117083" y="345818"/>
                      <a:pt x="117966" y="349350"/>
                    </a:cubicBezTo>
                    <a:cubicBezTo>
                      <a:pt x="118849" y="352882"/>
                      <a:pt x="119732" y="351999"/>
                      <a:pt x="126355" y="351999"/>
                    </a:cubicBezTo>
                    <a:cubicBezTo>
                      <a:pt x="132978" y="351999"/>
                      <a:pt x="136951" y="354206"/>
                      <a:pt x="136951" y="351116"/>
                    </a:cubicBezTo>
                    <a:cubicBezTo>
                      <a:pt x="136951" y="348025"/>
                      <a:pt x="139159" y="346259"/>
                      <a:pt x="141366" y="347584"/>
                    </a:cubicBezTo>
                    <a:cubicBezTo>
                      <a:pt x="143574" y="348908"/>
                      <a:pt x="144015" y="352440"/>
                      <a:pt x="148872" y="352440"/>
                    </a:cubicBezTo>
                    <a:cubicBezTo>
                      <a:pt x="153728" y="352440"/>
                      <a:pt x="170064" y="351116"/>
                      <a:pt x="171830" y="350674"/>
                    </a:cubicBezTo>
                    <a:cubicBezTo>
                      <a:pt x="173596" y="350233"/>
                      <a:pt x="180660" y="346259"/>
                      <a:pt x="167415" y="342285"/>
                    </a:cubicBezTo>
                    <a:cubicBezTo>
                      <a:pt x="154170" y="338312"/>
                      <a:pt x="139159" y="326391"/>
                      <a:pt x="134744" y="319769"/>
                    </a:cubicBezTo>
                    <a:cubicBezTo>
                      <a:pt x="130328" y="313146"/>
                      <a:pt x="116200" y="295927"/>
                      <a:pt x="116200" y="290188"/>
                    </a:cubicBezTo>
                    <a:cubicBezTo>
                      <a:pt x="116200" y="284448"/>
                      <a:pt x="112227" y="276059"/>
                      <a:pt x="114434" y="274735"/>
                    </a:cubicBezTo>
                    <a:cubicBezTo>
                      <a:pt x="116642" y="273410"/>
                      <a:pt x="120174" y="268554"/>
                      <a:pt x="118408" y="266346"/>
                    </a:cubicBezTo>
                    <a:cubicBezTo>
                      <a:pt x="116642" y="264139"/>
                      <a:pt x="114434" y="258399"/>
                      <a:pt x="108695" y="258399"/>
                    </a:cubicBezTo>
                    <a:cubicBezTo>
                      <a:pt x="102955" y="258399"/>
                      <a:pt x="106929" y="254867"/>
                      <a:pt x="111344" y="254425"/>
                    </a:cubicBezTo>
                    <a:cubicBezTo>
                      <a:pt x="115759" y="253984"/>
                      <a:pt x="117525" y="253542"/>
                      <a:pt x="116642" y="249569"/>
                    </a:cubicBezTo>
                    <a:cubicBezTo>
                      <a:pt x="115759" y="245595"/>
                      <a:pt x="124589" y="248244"/>
                      <a:pt x="121940" y="243388"/>
                    </a:cubicBezTo>
                    <a:cubicBezTo>
                      <a:pt x="119291" y="238531"/>
                      <a:pt x="107812" y="242505"/>
                      <a:pt x="109136" y="237648"/>
                    </a:cubicBezTo>
                    <a:cubicBezTo>
                      <a:pt x="110461" y="232791"/>
                      <a:pt x="117966" y="236765"/>
                      <a:pt x="123264" y="236765"/>
                    </a:cubicBezTo>
                    <a:cubicBezTo>
                      <a:pt x="128562" y="236765"/>
                      <a:pt x="134744" y="237648"/>
                      <a:pt x="134744" y="234116"/>
                    </a:cubicBezTo>
                    <a:cubicBezTo>
                      <a:pt x="134744" y="230584"/>
                      <a:pt x="124589" y="227493"/>
                      <a:pt x="128121" y="224844"/>
                    </a:cubicBezTo>
                    <a:cubicBezTo>
                      <a:pt x="131653" y="222195"/>
                      <a:pt x="142691" y="227052"/>
                      <a:pt x="143132" y="221754"/>
                    </a:cubicBezTo>
                    <a:cubicBezTo>
                      <a:pt x="143574" y="216456"/>
                      <a:pt x="149755" y="208950"/>
                      <a:pt x="155494" y="208950"/>
                    </a:cubicBezTo>
                    <a:cubicBezTo>
                      <a:pt x="161234" y="208950"/>
                      <a:pt x="164766" y="206743"/>
                      <a:pt x="164766" y="204093"/>
                    </a:cubicBezTo>
                    <a:cubicBezTo>
                      <a:pt x="164766" y="201444"/>
                      <a:pt x="155936" y="196588"/>
                      <a:pt x="163442" y="195705"/>
                    </a:cubicBezTo>
                    <a:cubicBezTo>
                      <a:pt x="170947" y="194822"/>
                      <a:pt x="177128" y="195705"/>
                      <a:pt x="175804" y="189965"/>
                    </a:cubicBezTo>
                    <a:cubicBezTo>
                      <a:pt x="174479" y="184226"/>
                      <a:pt x="182868" y="188199"/>
                      <a:pt x="182868" y="182901"/>
                    </a:cubicBezTo>
                    <a:cubicBezTo>
                      <a:pt x="182868" y="177603"/>
                      <a:pt x="178453" y="171863"/>
                      <a:pt x="184192" y="170980"/>
                    </a:cubicBezTo>
                    <a:cubicBezTo>
                      <a:pt x="189932" y="170097"/>
                      <a:pt x="200087" y="169214"/>
                      <a:pt x="201411" y="163475"/>
                    </a:cubicBezTo>
                    <a:cubicBezTo>
                      <a:pt x="202736" y="157735"/>
                      <a:pt x="208475" y="156852"/>
                      <a:pt x="204502" y="152437"/>
                    </a:cubicBezTo>
                    <a:cubicBezTo>
                      <a:pt x="200528" y="148022"/>
                      <a:pt x="205826" y="144048"/>
                      <a:pt x="214656" y="146256"/>
                    </a:cubicBezTo>
                    <a:cubicBezTo>
                      <a:pt x="223487" y="148463"/>
                      <a:pt x="219072" y="139633"/>
                      <a:pt x="219513" y="135660"/>
                    </a:cubicBezTo>
                    <a:cubicBezTo>
                      <a:pt x="219955" y="131686"/>
                      <a:pt x="226136" y="134335"/>
                      <a:pt x="228785" y="137426"/>
                    </a:cubicBezTo>
                    <a:cubicBezTo>
                      <a:pt x="231434" y="140516"/>
                      <a:pt x="234966" y="144048"/>
                      <a:pt x="237615" y="138750"/>
                    </a:cubicBezTo>
                    <a:cubicBezTo>
                      <a:pt x="240264" y="133452"/>
                      <a:pt x="242913" y="134777"/>
                      <a:pt x="249094" y="132569"/>
                    </a:cubicBezTo>
                    <a:cubicBezTo>
                      <a:pt x="255275" y="130362"/>
                      <a:pt x="252626" y="128154"/>
                      <a:pt x="255717" y="121973"/>
                    </a:cubicBezTo>
                    <a:cubicBezTo>
                      <a:pt x="258807" y="115792"/>
                      <a:pt x="257924" y="116675"/>
                      <a:pt x="267196" y="110052"/>
                    </a:cubicBezTo>
                    <a:cubicBezTo>
                      <a:pt x="276468" y="103430"/>
                      <a:pt x="278234" y="100339"/>
                      <a:pt x="283532" y="102105"/>
                    </a:cubicBezTo>
                    <a:cubicBezTo>
                      <a:pt x="288830" y="103871"/>
                      <a:pt x="290154" y="102547"/>
                      <a:pt x="291920" y="98132"/>
                    </a:cubicBezTo>
                    <a:cubicBezTo>
                      <a:pt x="293686" y="93716"/>
                      <a:pt x="295452" y="92833"/>
                      <a:pt x="302075" y="92392"/>
                    </a:cubicBezTo>
                    <a:cubicBezTo>
                      <a:pt x="308698" y="91950"/>
                      <a:pt x="313996" y="87977"/>
                      <a:pt x="321060" y="86652"/>
                    </a:cubicBezTo>
                    <a:cubicBezTo>
                      <a:pt x="328124" y="85328"/>
                      <a:pt x="333864" y="87977"/>
                      <a:pt x="336071" y="82679"/>
                    </a:cubicBezTo>
                    <a:cubicBezTo>
                      <a:pt x="338279" y="77381"/>
                      <a:pt x="342252" y="74290"/>
                      <a:pt x="344901" y="77822"/>
                    </a:cubicBezTo>
                    <a:cubicBezTo>
                      <a:pt x="347550" y="81354"/>
                      <a:pt x="350199" y="84003"/>
                      <a:pt x="352407" y="80471"/>
                    </a:cubicBezTo>
                    <a:cubicBezTo>
                      <a:pt x="354615" y="76939"/>
                      <a:pt x="354173" y="79147"/>
                      <a:pt x="361679" y="76939"/>
                    </a:cubicBezTo>
                    <a:cubicBezTo>
                      <a:pt x="369184" y="74732"/>
                      <a:pt x="369184" y="70317"/>
                      <a:pt x="384196" y="69434"/>
                    </a:cubicBezTo>
                    <a:cubicBezTo>
                      <a:pt x="399207" y="68551"/>
                      <a:pt x="403180" y="64135"/>
                      <a:pt x="412452" y="62369"/>
                    </a:cubicBezTo>
                    <a:cubicBezTo>
                      <a:pt x="421724" y="60603"/>
                      <a:pt x="428788" y="57513"/>
                      <a:pt x="436735" y="55747"/>
                    </a:cubicBezTo>
                    <a:cubicBezTo>
                      <a:pt x="444682" y="53981"/>
                      <a:pt x="447331" y="48241"/>
                      <a:pt x="455720" y="47800"/>
                    </a:cubicBezTo>
                    <a:cubicBezTo>
                      <a:pt x="464109" y="47358"/>
                      <a:pt x="476471" y="42502"/>
                      <a:pt x="480886" y="37203"/>
                    </a:cubicBezTo>
                    <a:cubicBezTo>
                      <a:pt x="485301" y="31905"/>
                      <a:pt x="490599" y="23958"/>
                      <a:pt x="490599" y="19543"/>
                    </a:cubicBezTo>
                    <a:cubicBezTo>
                      <a:pt x="490599" y="15128"/>
                      <a:pt x="488833" y="9388"/>
                      <a:pt x="483976" y="7181"/>
                    </a:cubicBezTo>
                    <a:cubicBezTo>
                      <a:pt x="479120" y="4973"/>
                      <a:pt x="470731" y="5415"/>
                      <a:pt x="467641" y="2324"/>
                    </a:cubicBezTo>
                    <a:cubicBezTo>
                      <a:pt x="464550" y="-766"/>
                      <a:pt x="455278" y="117"/>
                      <a:pt x="449539" y="117"/>
                    </a:cubicBezTo>
                    <a:cubicBezTo>
                      <a:pt x="443799" y="117"/>
                      <a:pt x="444682" y="3649"/>
                      <a:pt x="436294" y="4532"/>
                    </a:cubicBezTo>
                    <a:cubicBezTo>
                      <a:pt x="427905" y="5415"/>
                      <a:pt x="429229" y="11596"/>
                      <a:pt x="420399" y="12037"/>
                    </a:cubicBezTo>
                    <a:cubicBezTo>
                      <a:pt x="411569" y="12479"/>
                      <a:pt x="407154" y="14245"/>
                      <a:pt x="406271" y="18660"/>
                    </a:cubicBezTo>
                    <a:cubicBezTo>
                      <a:pt x="405388" y="23075"/>
                      <a:pt x="409803" y="27932"/>
                      <a:pt x="403180" y="27932"/>
                    </a:cubicBezTo>
                    <a:cubicBezTo>
                      <a:pt x="396558" y="27932"/>
                      <a:pt x="394350" y="25724"/>
                      <a:pt x="392584" y="28815"/>
                    </a:cubicBezTo>
                    <a:cubicBezTo>
                      <a:pt x="390818" y="31905"/>
                      <a:pt x="387728" y="32347"/>
                      <a:pt x="382871" y="32347"/>
                    </a:cubicBezTo>
                    <a:cubicBezTo>
                      <a:pt x="376520" y="32752"/>
                      <a:pt x="370337" y="34562"/>
                      <a:pt x="364769" y="37645"/>
                    </a:cubicBezTo>
                    <a:cubicBezTo>
                      <a:pt x="359237" y="40755"/>
                      <a:pt x="353013" y="42425"/>
                      <a:pt x="346667" y="42502"/>
                    </a:cubicBezTo>
                    <a:cubicBezTo>
                      <a:pt x="340486" y="42502"/>
                      <a:pt x="338279" y="41177"/>
                      <a:pt x="333422" y="45592"/>
                    </a:cubicBezTo>
                    <a:cubicBezTo>
                      <a:pt x="328566" y="50007"/>
                      <a:pt x="324150" y="48683"/>
                      <a:pt x="317086" y="48683"/>
                    </a:cubicBezTo>
                    <a:cubicBezTo>
                      <a:pt x="310022" y="48683"/>
                      <a:pt x="308256" y="48683"/>
                      <a:pt x="302958" y="46034"/>
                    </a:cubicBezTo>
                    <a:cubicBezTo>
                      <a:pt x="297660" y="43385"/>
                      <a:pt x="287947" y="42060"/>
                      <a:pt x="284415" y="42060"/>
                    </a:cubicBezTo>
                    <a:cubicBezTo>
                      <a:pt x="280883" y="42060"/>
                      <a:pt x="268962" y="44268"/>
                      <a:pt x="268520" y="48683"/>
                    </a:cubicBezTo>
                    <a:cubicBezTo>
                      <a:pt x="268079" y="53098"/>
                      <a:pt x="263222" y="59279"/>
                      <a:pt x="259249" y="55305"/>
                    </a:cubicBezTo>
                    <a:cubicBezTo>
                      <a:pt x="255275" y="51332"/>
                      <a:pt x="248211" y="50449"/>
                      <a:pt x="246887" y="57071"/>
                    </a:cubicBezTo>
                    <a:cubicBezTo>
                      <a:pt x="245562" y="63694"/>
                      <a:pt x="244238" y="61486"/>
                      <a:pt x="237615" y="62369"/>
                    </a:cubicBezTo>
                    <a:cubicBezTo>
                      <a:pt x="230992" y="63252"/>
                      <a:pt x="230992" y="65901"/>
                      <a:pt x="228785" y="67226"/>
                    </a:cubicBezTo>
                    <a:cubicBezTo>
                      <a:pt x="226577" y="68551"/>
                      <a:pt x="223928" y="69434"/>
                      <a:pt x="220838" y="65018"/>
                    </a:cubicBezTo>
                    <a:cubicBezTo>
                      <a:pt x="217747" y="60603"/>
                      <a:pt x="212449" y="62369"/>
                      <a:pt x="211566" y="65901"/>
                    </a:cubicBezTo>
                    <a:cubicBezTo>
                      <a:pt x="210683" y="69434"/>
                      <a:pt x="206268" y="66784"/>
                      <a:pt x="204943" y="71200"/>
                    </a:cubicBezTo>
                    <a:cubicBezTo>
                      <a:pt x="203619" y="75615"/>
                      <a:pt x="203177" y="77381"/>
                      <a:pt x="197879" y="77381"/>
                    </a:cubicBezTo>
                    <a:cubicBezTo>
                      <a:pt x="192581" y="77381"/>
                      <a:pt x="187283" y="78264"/>
                      <a:pt x="186400" y="81354"/>
                    </a:cubicBezTo>
                    <a:cubicBezTo>
                      <a:pt x="185517" y="84445"/>
                      <a:pt x="176687" y="84445"/>
                      <a:pt x="176687" y="90626"/>
                    </a:cubicBezTo>
                    <a:cubicBezTo>
                      <a:pt x="176687" y="96807"/>
                      <a:pt x="175362" y="94599"/>
                      <a:pt x="167857" y="95041"/>
                    </a:cubicBezTo>
                    <a:cubicBezTo>
                      <a:pt x="160351" y="95482"/>
                      <a:pt x="154170" y="96366"/>
                      <a:pt x="153287" y="100339"/>
                    </a:cubicBezTo>
                    <a:cubicBezTo>
                      <a:pt x="152404" y="104313"/>
                      <a:pt x="154170" y="109169"/>
                      <a:pt x="147989" y="109169"/>
                    </a:cubicBezTo>
                    <a:cubicBezTo>
                      <a:pt x="141808" y="109169"/>
                      <a:pt x="137834" y="102105"/>
                      <a:pt x="132094" y="104754"/>
                    </a:cubicBezTo>
                    <a:cubicBezTo>
                      <a:pt x="126355" y="107403"/>
                      <a:pt x="123706" y="115792"/>
                      <a:pt x="131211" y="116233"/>
                    </a:cubicBezTo>
                    <a:cubicBezTo>
                      <a:pt x="138717" y="116675"/>
                      <a:pt x="141808" y="119324"/>
                      <a:pt x="139600" y="122856"/>
                    </a:cubicBezTo>
                    <a:cubicBezTo>
                      <a:pt x="137393" y="126388"/>
                      <a:pt x="129004" y="123298"/>
                      <a:pt x="128562" y="126830"/>
                    </a:cubicBezTo>
                    <a:cubicBezTo>
                      <a:pt x="128121" y="130362"/>
                      <a:pt x="129445" y="133894"/>
                      <a:pt x="124147" y="134777"/>
                    </a:cubicBezTo>
                    <a:cubicBezTo>
                      <a:pt x="118849" y="135660"/>
                      <a:pt x="114876" y="138309"/>
                      <a:pt x="116642" y="141399"/>
                    </a:cubicBezTo>
                    <a:cubicBezTo>
                      <a:pt x="118119" y="144368"/>
                      <a:pt x="116909" y="147973"/>
                      <a:pt x="113940" y="149450"/>
                    </a:cubicBezTo>
                    <a:cubicBezTo>
                      <a:pt x="113672" y="149583"/>
                      <a:pt x="113395" y="149696"/>
                      <a:pt x="113110" y="149788"/>
                    </a:cubicBezTo>
                    <a:cubicBezTo>
                      <a:pt x="109578" y="151113"/>
                      <a:pt x="120615" y="155969"/>
                      <a:pt x="115317" y="157735"/>
                    </a:cubicBezTo>
                    <a:cubicBezTo>
                      <a:pt x="110019" y="159501"/>
                      <a:pt x="117525" y="163033"/>
                      <a:pt x="108253" y="163916"/>
                    </a:cubicBezTo>
                    <a:cubicBezTo>
                      <a:pt x="98981" y="164799"/>
                      <a:pt x="99864" y="162150"/>
                      <a:pt x="97657" y="165682"/>
                    </a:cubicBezTo>
                    <a:cubicBezTo>
                      <a:pt x="95449" y="169214"/>
                      <a:pt x="96332" y="174071"/>
                      <a:pt x="89268" y="175395"/>
                    </a:cubicBezTo>
                    <a:cubicBezTo>
                      <a:pt x="82204" y="176720"/>
                      <a:pt x="78231" y="178045"/>
                      <a:pt x="77348" y="181135"/>
                    </a:cubicBezTo>
                    <a:cubicBezTo>
                      <a:pt x="76464" y="184226"/>
                      <a:pt x="67193" y="180694"/>
                      <a:pt x="66751" y="184667"/>
                    </a:cubicBezTo>
                    <a:cubicBezTo>
                      <a:pt x="66310" y="188641"/>
                      <a:pt x="61895" y="187758"/>
                      <a:pt x="71608" y="191731"/>
                    </a:cubicBezTo>
                    <a:cubicBezTo>
                      <a:pt x="81321" y="195705"/>
                      <a:pt x="82646" y="197912"/>
                      <a:pt x="85736" y="194380"/>
                    </a:cubicBezTo>
                    <a:cubicBezTo>
                      <a:pt x="88827" y="190848"/>
                      <a:pt x="89710" y="189082"/>
                      <a:pt x="96332" y="189082"/>
                    </a:cubicBezTo>
                    <a:cubicBezTo>
                      <a:pt x="102955" y="189082"/>
                      <a:pt x="104279" y="188641"/>
                      <a:pt x="102955" y="192173"/>
                    </a:cubicBezTo>
                    <a:cubicBezTo>
                      <a:pt x="101630" y="195705"/>
                      <a:pt x="92800" y="194380"/>
                      <a:pt x="90151" y="196146"/>
                    </a:cubicBezTo>
                    <a:cubicBezTo>
                      <a:pt x="87502" y="197912"/>
                      <a:pt x="84853" y="198795"/>
                      <a:pt x="84853" y="201444"/>
                    </a:cubicBezTo>
                    <a:cubicBezTo>
                      <a:pt x="84853" y="204093"/>
                      <a:pt x="90593" y="207184"/>
                      <a:pt x="84853" y="209392"/>
                    </a:cubicBezTo>
                    <a:cubicBezTo>
                      <a:pt x="79309" y="211309"/>
                      <a:pt x="73499" y="212352"/>
                      <a:pt x="67634" y="212482"/>
                    </a:cubicBezTo>
                    <a:cubicBezTo>
                      <a:pt x="61453" y="212924"/>
                      <a:pt x="63219" y="215573"/>
                      <a:pt x="57921" y="215573"/>
                    </a:cubicBezTo>
                    <a:cubicBezTo>
                      <a:pt x="52623" y="215573"/>
                      <a:pt x="50416" y="217339"/>
                      <a:pt x="50416" y="219988"/>
                    </a:cubicBezTo>
                    <a:cubicBezTo>
                      <a:pt x="50416" y="222637"/>
                      <a:pt x="54389" y="223961"/>
                      <a:pt x="54831" y="227052"/>
                    </a:cubicBezTo>
                    <a:cubicBezTo>
                      <a:pt x="55272" y="230142"/>
                      <a:pt x="53948" y="230584"/>
                      <a:pt x="48649" y="230584"/>
                    </a:cubicBezTo>
                    <a:cubicBezTo>
                      <a:pt x="43351" y="230584"/>
                      <a:pt x="39378" y="230142"/>
                      <a:pt x="35846" y="233675"/>
                    </a:cubicBezTo>
                    <a:cubicBezTo>
                      <a:pt x="32314" y="237207"/>
                      <a:pt x="27457" y="244712"/>
                      <a:pt x="34963" y="245595"/>
                    </a:cubicBezTo>
                    <a:cubicBezTo>
                      <a:pt x="42468" y="246478"/>
                      <a:pt x="47325" y="245154"/>
                      <a:pt x="46883" y="247803"/>
                    </a:cubicBezTo>
                    <a:cubicBezTo>
                      <a:pt x="46442" y="250452"/>
                      <a:pt x="39378" y="250893"/>
                      <a:pt x="38936" y="256633"/>
                    </a:cubicBezTo>
                    <a:cubicBezTo>
                      <a:pt x="38936" y="256633"/>
                      <a:pt x="38053" y="263256"/>
                      <a:pt x="34521" y="263256"/>
                    </a:cubicBezTo>
                    <a:cubicBezTo>
                      <a:pt x="30989" y="263256"/>
                      <a:pt x="29665" y="265463"/>
                      <a:pt x="30106" y="268554"/>
                    </a:cubicBezTo>
                    <a:cubicBezTo>
                      <a:pt x="30548" y="271644"/>
                      <a:pt x="27899" y="274293"/>
                      <a:pt x="21276" y="273852"/>
                    </a:cubicBezTo>
                    <a:cubicBezTo>
                      <a:pt x="14653" y="273410"/>
                      <a:pt x="8472" y="274699"/>
                      <a:pt x="6706" y="27738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8DD5EA73-2CB1-4132-8867-B92E976F67CF}"/>
                  </a:ext>
                </a:extLst>
              </p:cNvPr>
              <p:cNvSpPr/>
              <p:nvPr/>
            </p:nvSpPr>
            <p:spPr>
              <a:xfrm>
                <a:off x="7725634" y="2012253"/>
                <a:ext cx="46555" cy="24838"/>
              </a:xfrm>
              <a:custGeom>
                <a:avLst/>
                <a:gdLst>
                  <a:gd name="connsiteX0" fmla="*/ 3027 w 46555"/>
                  <a:gd name="connsiteY0" fmla="*/ 24217 h 24838"/>
                  <a:gd name="connsiteX1" fmla="*/ 23337 w 46555"/>
                  <a:gd name="connsiteY1" fmla="*/ 22009 h 24838"/>
                  <a:gd name="connsiteX2" fmla="*/ 37465 w 46555"/>
                  <a:gd name="connsiteY2" fmla="*/ 20685 h 24838"/>
                  <a:gd name="connsiteX3" fmla="*/ 45854 w 46555"/>
                  <a:gd name="connsiteY3" fmla="*/ 13621 h 24838"/>
                  <a:gd name="connsiteX4" fmla="*/ 37023 w 46555"/>
                  <a:gd name="connsiteY4" fmla="*/ 5232 h 24838"/>
                  <a:gd name="connsiteX5" fmla="*/ 18922 w 46555"/>
                  <a:gd name="connsiteY5" fmla="*/ 817 h 24838"/>
                  <a:gd name="connsiteX6" fmla="*/ 7884 w 46555"/>
                  <a:gd name="connsiteY6" fmla="*/ 1700 h 24838"/>
                  <a:gd name="connsiteX7" fmla="*/ 1261 w 46555"/>
                  <a:gd name="connsiteY7" fmla="*/ 7439 h 24838"/>
                  <a:gd name="connsiteX8" fmla="*/ 3027 w 46555"/>
                  <a:gd name="connsiteY8" fmla="*/ 24217 h 24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555" h="24838">
                    <a:moveTo>
                      <a:pt x="3027" y="24217"/>
                    </a:moveTo>
                    <a:cubicBezTo>
                      <a:pt x="9208" y="25100"/>
                      <a:pt x="21571" y="25541"/>
                      <a:pt x="23337" y="22009"/>
                    </a:cubicBezTo>
                    <a:cubicBezTo>
                      <a:pt x="25103" y="18477"/>
                      <a:pt x="31725" y="20685"/>
                      <a:pt x="37465" y="20685"/>
                    </a:cubicBezTo>
                    <a:cubicBezTo>
                      <a:pt x="43204" y="20685"/>
                      <a:pt x="48503" y="16270"/>
                      <a:pt x="45854" y="13621"/>
                    </a:cubicBezTo>
                    <a:cubicBezTo>
                      <a:pt x="43124" y="10607"/>
                      <a:pt x="40173" y="7803"/>
                      <a:pt x="37023" y="5232"/>
                    </a:cubicBezTo>
                    <a:cubicBezTo>
                      <a:pt x="33491" y="2583"/>
                      <a:pt x="29076" y="-1832"/>
                      <a:pt x="18922" y="817"/>
                    </a:cubicBezTo>
                    <a:cubicBezTo>
                      <a:pt x="18922" y="817"/>
                      <a:pt x="10533" y="-949"/>
                      <a:pt x="7884" y="1700"/>
                    </a:cubicBezTo>
                    <a:cubicBezTo>
                      <a:pt x="5235" y="4349"/>
                      <a:pt x="378" y="3907"/>
                      <a:pt x="1261" y="7439"/>
                    </a:cubicBezTo>
                    <a:cubicBezTo>
                      <a:pt x="2144" y="10972"/>
                      <a:pt x="-3119" y="23298"/>
                      <a:pt x="3027" y="2421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4D30FD63-C9D7-4B70-913D-2D4F8C724F3F}"/>
                  </a:ext>
                </a:extLst>
              </p:cNvPr>
              <p:cNvSpPr/>
              <p:nvPr/>
            </p:nvSpPr>
            <p:spPr>
              <a:xfrm>
                <a:off x="7843742" y="2029196"/>
                <a:ext cx="17386" cy="16823"/>
              </a:xfrm>
              <a:custGeom>
                <a:avLst/>
                <a:gdLst>
                  <a:gd name="connsiteX0" fmla="*/ 1478 w 17386"/>
                  <a:gd name="connsiteY0" fmla="*/ 11212 h 16823"/>
                  <a:gd name="connsiteX1" fmla="*/ 16931 w 17386"/>
                  <a:gd name="connsiteY1" fmla="*/ 14744 h 16823"/>
                  <a:gd name="connsiteX2" fmla="*/ 13840 w 17386"/>
                  <a:gd name="connsiteY2" fmla="*/ 3706 h 16823"/>
                  <a:gd name="connsiteX3" fmla="*/ 2802 w 17386"/>
                  <a:gd name="connsiteY3" fmla="*/ 1498 h 16823"/>
                  <a:gd name="connsiteX4" fmla="*/ 1478 w 17386"/>
                  <a:gd name="connsiteY4" fmla="*/ 11212 h 16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86" h="16823">
                    <a:moveTo>
                      <a:pt x="1478" y="11212"/>
                    </a:moveTo>
                    <a:cubicBezTo>
                      <a:pt x="5451" y="13861"/>
                      <a:pt x="16931" y="20042"/>
                      <a:pt x="16931" y="14744"/>
                    </a:cubicBezTo>
                    <a:cubicBezTo>
                      <a:pt x="16931" y="9446"/>
                      <a:pt x="19138" y="5914"/>
                      <a:pt x="13840" y="3706"/>
                    </a:cubicBezTo>
                    <a:cubicBezTo>
                      <a:pt x="8542" y="1498"/>
                      <a:pt x="3685" y="-2034"/>
                      <a:pt x="2802" y="1498"/>
                    </a:cubicBezTo>
                    <a:cubicBezTo>
                      <a:pt x="2802" y="1498"/>
                      <a:pt x="-2496" y="8563"/>
                      <a:pt x="1478" y="1121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755F4CAE-57FC-40C8-AD20-9A14F13AC5C0}"/>
                  </a:ext>
                </a:extLst>
              </p:cNvPr>
              <p:cNvSpPr/>
              <p:nvPr/>
            </p:nvSpPr>
            <p:spPr>
              <a:xfrm>
                <a:off x="7876076" y="2008332"/>
                <a:ext cx="38221" cy="11284"/>
              </a:xfrm>
              <a:custGeom>
                <a:avLst/>
                <a:gdLst>
                  <a:gd name="connsiteX0" fmla="*/ 6672 w 38221"/>
                  <a:gd name="connsiteY0" fmla="*/ 10884 h 11284"/>
                  <a:gd name="connsiteX1" fmla="*/ 22566 w 38221"/>
                  <a:gd name="connsiteY1" fmla="*/ 5586 h 11284"/>
                  <a:gd name="connsiteX2" fmla="*/ 38019 w 38221"/>
                  <a:gd name="connsiteY2" fmla="*/ 5144 h 11284"/>
                  <a:gd name="connsiteX3" fmla="*/ 13736 w 38221"/>
                  <a:gd name="connsiteY3" fmla="*/ 288 h 11284"/>
                  <a:gd name="connsiteX4" fmla="*/ 1374 w 38221"/>
                  <a:gd name="connsiteY4" fmla="*/ 4261 h 11284"/>
                  <a:gd name="connsiteX5" fmla="*/ 6672 w 38221"/>
                  <a:gd name="connsiteY5" fmla="*/ 10884 h 1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221" h="11284">
                    <a:moveTo>
                      <a:pt x="6672" y="10884"/>
                    </a:moveTo>
                    <a:cubicBezTo>
                      <a:pt x="13736" y="9118"/>
                      <a:pt x="15502" y="5586"/>
                      <a:pt x="22566" y="5586"/>
                    </a:cubicBezTo>
                    <a:cubicBezTo>
                      <a:pt x="29630" y="5586"/>
                      <a:pt x="39785" y="7793"/>
                      <a:pt x="38019" y="5144"/>
                    </a:cubicBezTo>
                    <a:cubicBezTo>
                      <a:pt x="36253" y="2495"/>
                      <a:pt x="25657" y="-1037"/>
                      <a:pt x="13736" y="288"/>
                    </a:cubicBezTo>
                    <a:cubicBezTo>
                      <a:pt x="13736" y="288"/>
                      <a:pt x="4023" y="288"/>
                      <a:pt x="1374" y="4261"/>
                    </a:cubicBezTo>
                    <a:cubicBezTo>
                      <a:pt x="-1275" y="8235"/>
                      <a:pt x="-392" y="12650"/>
                      <a:pt x="6672" y="1088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159B13DD-F3E9-4809-8B0A-DA8CA77FE796}"/>
                  </a:ext>
                </a:extLst>
              </p:cNvPr>
              <p:cNvSpPr/>
              <p:nvPr/>
            </p:nvSpPr>
            <p:spPr>
              <a:xfrm>
                <a:off x="7971003" y="2033469"/>
                <a:ext cx="23872" cy="22231"/>
              </a:xfrm>
              <a:custGeom>
                <a:avLst/>
                <a:gdLst>
                  <a:gd name="connsiteX0" fmla="*/ 7587 w 23872"/>
                  <a:gd name="connsiteY0" fmla="*/ 20661 h 22231"/>
                  <a:gd name="connsiteX1" fmla="*/ 23482 w 23872"/>
                  <a:gd name="connsiteY1" fmla="*/ 20661 h 22231"/>
                  <a:gd name="connsiteX2" fmla="*/ 21274 w 23872"/>
                  <a:gd name="connsiteY2" fmla="*/ 9624 h 22231"/>
                  <a:gd name="connsiteX3" fmla="*/ 9795 w 23872"/>
                  <a:gd name="connsiteY3" fmla="*/ 1676 h 22231"/>
                  <a:gd name="connsiteX4" fmla="*/ 4055 w 23872"/>
                  <a:gd name="connsiteY4" fmla="*/ 8741 h 22231"/>
                  <a:gd name="connsiteX5" fmla="*/ 523 w 23872"/>
                  <a:gd name="connsiteY5" fmla="*/ 14922 h 22231"/>
                  <a:gd name="connsiteX6" fmla="*/ 7587 w 23872"/>
                  <a:gd name="connsiteY6" fmla="*/ 20661 h 22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872" h="22231">
                    <a:moveTo>
                      <a:pt x="7587" y="20661"/>
                    </a:moveTo>
                    <a:cubicBezTo>
                      <a:pt x="13327" y="20661"/>
                      <a:pt x="23482" y="24193"/>
                      <a:pt x="23482" y="20661"/>
                    </a:cubicBezTo>
                    <a:cubicBezTo>
                      <a:pt x="23482" y="17129"/>
                      <a:pt x="25248" y="10948"/>
                      <a:pt x="21274" y="9624"/>
                    </a:cubicBezTo>
                    <a:cubicBezTo>
                      <a:pt x="17301" y="8299"/>
                      <a:pt x="13327" y="-4505"/>
                      <a:pt x="9795" y="1676"/>
                    </a:cubicBezTo>
                    <a:cubicBezTo>
                      <a:pt x="9795" y="1676"/>
                      <a:pt x="6263" y="7416"/>
                      <a:pt x="4055" y="8741"/>
                    </a:cubicBezTo>
                    <a:cubicBezTo>
                      <a:pt x="1848" y="10065"/>
                      <a:pt x="-1243" y="12714"/>
                      <a:pt x="523" y="14922"/>
                    </a:cubicBezTo>
                    <a:cubicBezTo>
                      <a:pt x="2289" y="17129"/>
                      <a:pt x="1812" y="20661"/>
                      <a:pt x="7587" y="2066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6FB79DFA-598B-4DC8-B4F3-079A4C1DB898}"/>
                  </a:ext>
                </a:extLst>
              </p:cNvPr>
              <p:cNvSpPr/>
              <p:nvPr/>
            </p:nvSpPr>
            <p:spPr>
              <a:xfrm>
                <a:off x="7982994" y="1950444"/>
                <a:ext cx="12373" cy="5697"/>
              </a:xfrm>
              <a:custGeom>
                <a:avLst/>
                <a:gdLst>
                  <a:gd name="connsiteX0" fmla="*/ 2660 w 12373"/>
                  <a:gd name="connsiteY0" fmla="*/ 5194 h 5697"/>
                  <a:gd name="connsiteX1" fmla="*/ 12373 w 12373"/>
                  <a:gd name="connsiteY1" fmla="*/ 4311 h 5697"/>
                  <a:gd name="connsiteX2" fmla="*/ 3102 w 12373"/>
                  <a:gd name="connsiteY2" fmla="*/ 338 h 5697"/>
                  <a:gd name="connsiteX3" fmla="*/ 2660 w 12373"/>
                  <a:gd name="connsiteY3" fmla="*/ 5194 h 5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73" h="5697">
                    <a:moveTo>
                      <a:pt x="2660" y="5194"/>
                    </a:moveTo>
                    <a:cubicBezTo>
                      <a:pt x="5897" y="6094"/>
                      <a:pt x="9352" y="5780"/>
                      <a:pt x="12373" y="4311"/>
                    </a:cubicBezTo>
                    <a:cubicBezTo>
                      <a:pt x="12373" y="4311"/>
                      <a:pt x="12373" y="-1429"/>
                      <a:pt x="3102" y="338"/>
                    </a:cubicBezTo>
                    <a:cubicBezTo>
                      <a:pt x="3066" y="338"/>
                      <a:pt x="-3556" y="3870"/>
                      <a:pt x="2660" y="519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EC5A6B2E-A179-4CE1-B944-372C3FB02C66}"/>
                  </a:ext>
                </a:extLst>
              </p:cNvPr>
              <p:cNvSpPr/>
              <p:nvPr/>
            </p:nvSpPr>
            <p:spPr>
              <a:xfrm>
                <a:off x="8052162" y="1869986"/>
                <a:ext cx="53492" cy="12362"/>
              </a:xfrm>
              <a:custGeom>
                <a:avLst/>
                <a:gdLst>
                  <a:gd name="connsiteX0" fmla="*/ 4540 w 53492"/>
                  <a:gd name="connsiteY0" fmla="*/ 12362 h 12362"/>
                  <a:gd name="connsiteX1" fmla="*/ 21317 w 53492"/>
                  <a:gd name="connsiteY1" fmla="*/ 7064 h 12362"/>
                  <a:gd name="connsiteX2" fmla="*/ 28381 w 53492"/>
                  <a:gd name="connsiteY2" fmla="*/ 7506 h 12362"/>
                  <a:gd name="connsiteX3" fmla="*/ 36770 w 53492"/>
                  <a:gd name="connsiteY3" fmla="*/ 8389 h 12362"/>
                  <a:gd name="connsiteX4" fmla="*/ 44717 w 53492"/>
                  <a:gd name="connsiteY4" fmla="*/ 10596 h 12362"/>
                  <a:gd name="connsiteX5" fmla="*/ 49132 w 53492"/>
                  <a:gd name="connsiteY5" fmla="*/ 7064 h 12362"/>
                  <a:gd name="connsiteX6" fmla="*/ 50457 w 53492"/>
                  <a:gd name="connsiteY6" fmla="*/ 3532 h 12362"/>
                  <a:gd name="connsiteX7" fmla="*/ 39861 w 53492"/>
                  <a:gd name="connsiteY7" fmla="*/ 2208 h 12362"/>
                  <a:gd name="connsiteX8" fmla="*/ 27498 w 53492"/>
                  <a:gd name="connsiteY8" fmla="*/ 0 h 12362"/>
                  <a:gd name="connsiteX9" fmla="*/ 19110 w 53492"/>
                  <a:gd name="connsiteY9" fmla="*/ 3532 h 12362"/>
                  <a:gd name="connsiteX10" fmla="*/ 12487 w 53492"/>
                  <a:gd name="connsiteY10" fmla="*/ 6181 h 12362"/>
                  <a:gd name="connsiteX11" fmla="*/ 4540 w 53492"/>
                  <a:gd name="connsiteY11" fmla="*/ 3091 h 12362"/>
                  <a:gd name="connsiteX12" fmla="*/ 125 w 53492"/>
                  <a:gd name="connsiteY12" fmla="*/ 4857 h 12362"/>
                  <a:gd name="connsiteX13" fmla="*/ 4540 w 53492"/>
                  <a:gd name="connsiteY13" fmla="*/ 12362 h 12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3492" h="12362">
                    <a:moveTo>
                      <a:pt x="4540" y="12362"/>
                    </a:moveTo>
                    <a:cubicBezTo>
                      <a:pt x="10280" y="12362"/>
                      <a:pt x="21317" y="10155"/>
                      <a:pt x="21317" y="7064"/>
                    </a:cubicBezTo>
                    <a:cubicBezTo>
                      <a:pt x="21317" y="3974"/>
                      <a:pt x="24408" y="7506"/>
                      <a:pt x="28381" y="7506"/>
                    </a:cubicBezTo>
                    <a:cubicBezTo>
                      <a:pt x="32355" y="7506"/>
                      <a:pt x="36329" y="5740"/>
                      <a:pt x="36770" y="8389"/>
                    </a:cubicBezTo>
                    <a:cubicBezTo>
                      <a:pt x="37212" y="11038"/>
                      <a:pt x="43834" y="11921"/>
                      <a:pt x="44717" y="10596"/>
                    </a:cubicBezTo>
                    <a:cubicBezTo>
                      <a:pt x="45600" y="9272"/>
                      <a:pt x="45600" y="6623"/>
                      <a:pt x="49132" y="7064"/>
                    </a:cubicBezTo>
                    <a:cubicBezTo>
                      <a:pt x="52664" y="7506"/>
                      <a:pt x="56196" y="3532"/>
                      <a:pt x="50457" y="3532"/>
                    </a:cubicBezTo>
                    <a:cubicBezTo>
                      <a:pt x="44717" y="3532"/>
                      <a:pt x="41627" y="3532"/>
                      <a:pt x="39861" y="2208"/>
                    </a:cubicBezTo>
                    <a:cubicBezTo>
                      <a:pt x="38095" y="883"/>
                      <a:pt x="29706" y="0"/>
                      <a:pt x="27498" y="0"/>
                    </a:cubicBezTo>
                    <a:cubicBezTo>
                      <a:pt x="25291" y="0"/>
                      <a:pt x="19110" y="1325"/>
                      <a:pt x="19110" y="3532"/>
                    </a:cubicBezTo>
                    <a:cubicBezTo>
                      <a:pt x="19110" y="5740"/>
                      <a:pt x="16461" y="6181"/>
                      <a:pt x="12487" y="6181"/>
                    </a:cubicBezTo>
                    <a:cubicBezTo>
                      <a:pt x="8514" y="6181"/>
                      <a:pt x="7189" y="2649"/>
                      <a:pt x="4540" y="3091"/>
                    </a:cubicBezTo>
                    <a:cubicBezTo>
                      <a:pt x="1891" y="3532"/>
                      <a:pt x="566" y="2649"/>
                      <a:pt x="125" y="4857"/>
                    </a:cubicBezTo>
                    <a:cubicBezTo>
                      <a:pt x="125" y="4857"/>
                      <a:pt x="-1164" y="12362"/>
                      <a:pt x="4540" y="123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4438447D-0E55-4D3A-B7B6-4E948B304CB3}"/>
                  </a:ext>
                </a:extLst>
              </p:cNvPr>
              <p:cNvSpPr/>
              <p:nvPr/>
            </p:nvSpPr>
            <p:spPr>
              <a:xfrm>
                <a:off x="8049583" y="1898549"/>
                <a:ext cx="23091" cy="21639"/>
              </a:xfrm>
              <a:custGeom>
                <a:avLst/>
                <a:gdLst>
                  <a:gd name="connsiteX0" fmla="*/ 7118 w 23091"/>
                  <a:gd name="connsiteY0" fmla="*/ 16471 h 21639"/>
                  <a:gd name="connsiteX1" fmla="*/ 13741 w 23091"/>
                  <a:gd name="connsiteY1" fmla="*/ 20003 h 21639"/>
                  <a:gd name="connsiteX2" fmla="*/ 20364 w 23091"/>
                  <a:gd name="connsiteY2" fmla="*/ 15588 h 21639"/>
                  <a:gd name="connsiteX3" fmla="*/ 20805 w 23091"/>
                  <a:gd name="connsiteY3" fmla="*/ 11614 h 21639"/>
                  <a:gd name="connsiteX4" fmla="*/ 16390 w 23091"/>
                  <a:gd name="connsiteY4" fmla="*/ 135 h 21639"/>
                  <a:gd name="connsiteX5" fmla="*/ 11975 w 23091"/>
                  <a:gd name="connsiteY5" fmla="*/ 1018 h 21639"/>
                  <a:gd name="connsiteX6" fmla="*/ 8443 w 23091"/>
                  <a:gd name="connsiteY6" fmla="*/ 8523 h 21639"/>
                  <a:gd name="connsiteX7" fmla="*/ 54 w 23091"/>
                  <a:gd name="connsiteY7" fmla="*/ 11172 h 21639"/>
                  <a:gd name="connsiteX8" fmla="*/ 7118 w 23091"/>
                  <a:gd name="connsiteY8" fmla="*/ 16471 h 21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091" h="21639">
                    <a:moveTo>
                      <a:pt x="7118" y="16471"/>
                    </a:moveTo>
                    <a:cubicBezTo>
                      <a:pt x="7560" y="20886"/>
                      <a:pt x="13299" y="23535"/>
                      <a:pt x="13741" y="20003"/>
                    </a:cubicBezTo>
                    <a:cubicBezTo>
                      <a:pt x="14182" y="16471"/>
                      <a:pt x="15948" y="15146"/>
                      <a:pt x="20364" y="15588"/>
                    </a:cubicBezTo>
                    <a:cubicBezTo>
                      <a:pt x="24779" y="16029"/>
                      <a:pt x="23013" y="12497"/>
                      <a:pt x="20805" y="11614"/>
                    </a:cubicBezTo>
                    <a:cubicBezTo>
                      <a:pt x="18598" y="10731"/>
                      <a:pt x="20805" y="-748"/>
                      <a:pt x="16390" y="135"/>
                    </a:cubicBezTo>
                    <a:cubicBezTo>
                      <a:pt x="11975" y="1018"/>
                      <a:pt x="11533" y="-1190"/>
                      <a:pt x="11975" y="1018"/>
                    </a:cubicBezTo>
                    <a:cubicBezTo>
                      <a:pt x="11975" y="1018"/>
                      <a:pt x="15065" y="8965"/>
                      <a:pt x="8443" y="8523"/>
                    </a:cubicBezTo>
                    <a:cubicBezTo>
                      <a:pt x="1820" y="8082"/>
                      <a:pt x="-387" y="8965"/>
                      <a:pt x="54" y="11172"/>
                    </a:cubicBezTo>
                    <a:cubicBezTo>
                      <a:pt x="496" y="13380"/>
                      <a:pt x="6712" y="12055"/>
                      <a:pt x="7118" y="1647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5F00D1F5-29C5-45B1-A2C4-E5491F9CFB7E}"/>
                  </a:ext>
                </a:extLst>
              </p:cNvPr>
              <p:cNvSpPr/>
              <p:nvPr/>
            </p:nvSpPr>
            <p:spPr>
              <a:xfrm>
                <a:off x="8071396" y="1975424"/>
                <a:ext cx="9166" cy="6021"/>
              </a:xfrm>
              <a:custGeom>
                <a:avLst/>
                <a:gdLst>
                  <a:gd name="connsiteX0" fmla="*/ 4732 w 9166"/>
                  <a:gd name="connsiteY0" fmla="*/ 82 h 6021"/>
                  <a:gd name="connsiteX1" fmla="*/ 317 w 9166"/>
                  <a:gd name="connsiteY1" fmla="*/ 3172 h 6021"/>
                  <a:gd name="connsiteX2" fmla="*/ 9147 w 9166"/>
                  <a:gd name="connsiteY2" fmla="*/ 4497 h 6021"/>
                  <a:gd name="connsiteX3" fmla="*/ 4732 w 9166"/>
                  <a:gd name="connsiteY3" fmla="*/ 82 h 6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166" h="6021">
                    <a:moveTo>
                      <a:pt x="4732" y="82"/>
                    </a:moveTo>
                    <a:cubicBezTo>
                      <a:pt x="4732" y="82"/>
                      <a:pt x="-1449" y="1848"/>
                      <a:pt x="317" y="3172"/>
                    </a:cubicBezTo>
                    <a:cubicBezTo>
                      <a:pt x="2083" y="4497"/>
                      <a:pt x="9589" y="8029"/>
                      <a:pt x="9147" y="4497"/>
                    </a:cubicBezTo>
                    <a:cubicBezTo>
                      <a:pt x="8706" y="965"/>
                      <a:pt x="8706" y="-360"/>
                      <a:pt x="4732" y="8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D1EC03E6-0131-4FA3-ADFC-87740122C1C9}"/>
                  </a:ext>
                </a:extLst>
              </p:cNvPr>
              <p:cNvSpPr/>
              <p:nvPr/>
            </p:nvSpPr>
            <p:spPr>
              <a:xfrm>
                <a:off x="8087558" y="1975136"/>
                <a:ext cx="16826" cy="10346"/>
              </a:xfrm>
              <a:custGeom>
                <a:avLst/>
                <a:gdLst>
                  <a:gd name="connsiteX0" fmla="*/ 10645 w 16826"/>
                  <a:gd name="connsiteY0" fmla="*/ 812 h 10346"/>
                  <a:gd name="connsiteX1" fmla="*/ 1374 w 16826"/>
                  <a:gd name="connsiteY1" fmla="*/ 812 h 10346"/>
                  <a:gd name="connsiteX2" fmla="*/ 1374 w 16826"/>
                  <a:gd name="connsiteY2" fmla="*/ 7435 h 10346"/>
                  <a:gd name="connsiteX3" fmla="*/ 12853 w 16826"/>
                  <a:gd name="connsiteY3" fmla="*/ 9642 h 10346"/>
                  <a:gd name="connsiteX4" fmla="*/ 16826 w 16826"/>
                  <a:gd name="connsiteY4" fmla="*/ 7435 h 10346"/>
                  <a:gd name="connsiteX5" fmla="*/ 10645 w 16826"/>
                  <a:gd name="connsiteY5" fmla="*/ 812 h 10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826" h="10346">
                    <a:moveTo>
                      <a:pt x="10645" y="812"/>
                    </a:moveTo>
                    <a:cubicBezTo>
                      <a:pt x="6230" y="1695"/>
                      <a:pt x="4023" y="-1395"/>
                      <a:pt x="1374" y="812"/>
                    </a:cubicBezTo>
                    <a:cubicBezTo>
                      <a:pt x="1374" y="812"/>
                      <a:pt x="-1717" y="7435"/>
                      <a:pt x="1374" y="7435"/>
                    </a:cubicBezTo>
                    <a:cubicBezTo>
                      <a:pt x="4464" y="7435"/>
                      <a:pt x="11087" y="8318"/>
                      <a:pt x="12853" y="9642"/>
                    </a:cubicBezTo>
                    <a:cubicBezTo>
                      <a:pt x="14619" y="10967"/>
                      <a:pt x="16826" y="10525"/>
                      <a:pt x="16826" y="7435"/>
                    </a:cubicBezTo>
                    <a:cubicBezTo>
                      <a:pt x="16826" y="4344"/>
                      <a:pt x="15060" y="-71"/>
                      <a:pt x="10645" y="81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5CEF0E14-212F-4DFA-A51B-C45D47B56C9B}"/>
                  </a:ext>
                </a:extLst>
              </p:cNvPr>
              <p:cNvSpPr/>
              <p:nvPr/>
            </p:nvSpPr>
            <p:spPr>
              <a:xfrm>
                <a:off x="8118821" y="1981665"/>
                <a:ext cx="16197" cy="7860"/>
              </a:xfrm>
              <a:custGeom>
                <a:avLst/>
                <a:gdLst>
                  <a:gd name="connsiteX0" fmla="*/ 2341 w 16197"/>
                  <a:gd name="connsiteY0" fmla="*/ 5356 h 7860"/>
                  <a:gd name="connsiteX1" fmla="*/ 16027 w 16197"/>
                  <a:gd name="connsiteY1" fmla="*/ 7563 h 7860"/>
                  <a:gd name="connsiteX2" fmla="*/ 10288 w 16197"/>
                  <a:gd name="connsiteY2" fmla="*/ 3148 h 7860"/>
                  <a:gd name="connsiteX3" fmla="*/ 3224 w 16197"/>
                  <a:gd name="connsiteY3" fmla="*/ 57 h 7860"/>
                  <a:gd name="connsiteX4" fmla="*/ 2341 w 16197"/>
                  <a:gd name="connsiteY4" fmla="*/ 5356 h 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7" h="7860">
                    <a:moveTo>
                      <a:pt x="2341" y="5356"/>
                    </a:moveTo>
                    <a:cubicBezTo>
                      <a:pt x="8080" y="5356"/>
                      <a:pt x="15144" y="8888"/>
                      <a:pt x="16027" y="7563"/>
                    </a:cubicBezTo>
                    <a:cubicBezTo>
                      <a:pt x="16910" y="6239"/>
                      <a:pt x="14261" y="4473"/>
                      <a:pt x="10288" y="3148"/>
                    </a:cubicBezTo>
                    <a:cubicBezTo>
                      <a:pt x="6314" y="1823"/>
                      <a:pt x="6314" y="-384"/>
                      <a:pt x="3224" y="57"/>
                    </a:cubicBezTo>
                    <a:cubicBezTo>
                      <a:pt x="3224" y="57"/>
                      <a:pt x="-3399" y="5356"/>
                      <a:pt x="2341" y="535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296A13B2-2CB0-4DCB-907C-52E7FCF75FC5}"/>
                  </a:ext>
                </a:extLst>
              </p:cNvPr>
              <p:cNvSpPr/>
              <p:nvPr/>
            </p:nvSpPr>
            <p:spPr>
              <a:xfrm>
                <a:off x="8133052" y="1956963"/>
                <a:ext cx="12910" cy="9329"/>
              </a:xfrm>
              <a:custGeom>
                <a:avLst/>
                <a:gdLst>
                  <a:gd name="connsiteX0" fmla="*/ 2238 w 12910"/>
                  <a:gd name="connsiteY0" fmla="*/ 5740 h 9329"/>
                  <a:gd name="connsiteX1" fmla="*/ 8861 w 12910"/>
                  <a:gd name="connsiteY1" fmla="*/ 6623 h 9329"/>
                  <a:gd name="connsiteX2" fmla="*/ 11068 w 12910"/>
                  <a:gd name="connsiteY2" fmla="*/ 1325 h 9329"/>
                  <a:gd name="connsiteX3" fmla="*/ 2680 w 12910"/>
                  <a:gd name="connsiteY3" fmla="*/ 0 h 9329"/>
                  <a:gd name="connsiteX4" fmla="*/ 2238 w 12910"/>
                  <a:gd name="connsiteY4" fmla="*/ 5740 h 9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10" h="9329">
                    <a:moveTo>
                      <a:pt x="2238" y="5740"/>
                    </a:moveTo>
                    <a:cubicBezTo>
                      <a:pt x="7536" y="10596"/>
                      <a:pt x="7978" y="10155"/>
                      <a:pt x="8861" y="6623"/>
                    </a:cubicBezTo>
                    <a:cubicBezTo>
                      <a:pt x="9744" y="3091"/>
                      <a:pt x="15925" y="2208"/>
                      <a:pt x="11068" y="1325"/>
                    </a:cubicBezTo>
                    <a:cubicBezTo>
                      <a:pt x="6212" y="442"/>
                      <a:pt x="5329" y="0"/>
                      <a:pt x="2680" y="0"/>
                    </a:cubicBezTo>
                    <a:cubicBezTo>
                      <a:pt x="2715" y="35"/>
                      <a:pt x="-3060" y="883"/>
                      <a:pt x="2238" y="574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0F989A34-50A8-47A8-85D4-1D9F2520DE3F}"/>
                  </a:ext>
                </a:extLst>
              </p:cNvPr>
              <p:cNvSpPr/>
              <p:nvPr/>
            </p:nvSpPr>
            <p:spPr>
              <a:xfrm>
                <a:off x="8153600" y="1938861"/>
                <a:ext cx="13084" cy="7960"/>
              </a:xfrm>
              <a:custGeom>
                <a:avLst/>
                <a:gdLst>
                  <a:gd name="connsiteX0" fmla="*/ 2441 w 13084"/>
                  <a:gd name="connsiteY0" fmla="*/ 6181 h 7960"/>
                  <a:gd name="connsiteX1" fmla="*/ 13037 w 13084"/>
                  <a:gd name="connsiteY1" fmla="*/ 5740 h 7960"/>
                  <a:gd name="connsiteX2" fmla="*/ 2883 w 13084"/>
                  <a:gd name="connsiteY2" fmla="*/ 0 h 7960"/>
                  <a:gd name="connsiteX3" fmla="*/ 2441 w 13084"/>
                  <a:gd name="connsiteY3" fmla="*/ 6181 h 7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84" h="7960">
                    <a:moveTo>
                      <a:pt x="2441" y="6181"/>
                    </a:moveTo>
                    <a:cubicBezTo>
                      <a:pt x="8181" y="7947"/>
                      <a:pt x="12596" y="9272"/>
                      <a:pt x="13037" y="5740"/>
                    </a:cubicBezTo>
                    <a:cubicBezTo>
                      <a:pt x="13479" y="2208"/>
                      <a:pt x="10830" y="0"/>
                      <a:pt x="2883" y="0"/>
                    </a:cubicBezTo>
                    <a:cubicBezTo>
                      <a:pt x="2883" y="0"/>
                      <a:pt x="-3298" y="4415"/>
                      <a:pt x="2441" y="618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4605CA68-DA7A-4326-9D20-53D51E69249E}"/>
                  </a:ext>
                </a:extLst>
              </p:cNvPr>
              <p:cNvSpPr/>
              <p:nvPr/>
            </p:nvSpPr>
            <p:spPr>
              <a:xfrm>
                <a:off x="8151563" y="1951567"/>
                <a:ext cx="21510" cy="9222"/>
              </a:xfrm>
              <a:custGeom>
                <a:avLst/>
                <a:gdLst>
                  <a:gd name="connsiteX0" fmla="*/ 4036 w 21510"/>
                  <a:gd name="connsiteY0" fmla="*/ 8045 h 9222"/>
                  <a:gd name="connsiteX1" fmla="*/ 21255 w 21510"/>
                  <a:gd name="connsiteY1" fmla="*/ 8045 h 9222"/>
                  <a:gd name="connsiteX2" fmla="*/ 15957 w 21510"/>
                  <a:gd name="connsiteY2" fmla="*/ 1864 h 9222"/>
                  <a:gd name="connsiteX3" fmla="*/ 8010 w 21510"/>
                  <a:gd name="connsiteY3" fmla="*/ 98 h 9222"/>
                  <a:gd name="connsiteX4" fmla="*/ 63 w 21510"/>
                  <a:gd name="connsiteY4" fmla="*/ 2747 h 9222"/>
                  <a:gd name="connsiteX5" fmla="*/ 4036 w 21510"/>
                  <a:gd name="connsiteY5" fmla="*/ 8045 h 9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510" h="9222">
                    <a:moveTo>
                      <a:pt x="4036" y="8045"/>
                    </a:moveTo>
                    <a:cubicBezTo>
                      <a:pt x="8893" y="8045"/>
                      <a:pt x="20372" y="10694"/>
                      <a:pt x="21255" y="8045"/>
                    </a:cubicBezTo>
                    <a:cubicBezTo>
                      <a:pt x="22138" y="5396"/>
                      <a:pt x="20814" y="2306"/>
                      <a:pt x="15957" y="1864"/>
                    </a:cubicBezTo>
                    <a:cubicBezTo>
                      <a:pt x="11100" y="1423"/>
                      <a:pt x="13308" y="-343"/>
                      <a:pt x="8010" y="98"/>
                    </a:cubicBezTo>
                    <a:cubicBezTo>
                      <a:pt x="8010" y="98"/>
                      <a:pt x="63" y="-785"/>
                      <a:pt x="63" y="2747"/>
                    </a:cubicBezTo>
                    <a:cubicBezTo>
                      <a:pt x="63" y="6279"/>
                      <a:pt x="-820" y="8045"/>
                      <a:pt x="4036" y="804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2E6D2A5F-A5A0-45C0-897B-F9F04E729F70}"/>
                  </a:ext>
                </a:extLst>
              </p:cNvPr>
              <p:cNvSpPr/>
              <p:nvPr/>
            </p:nvSpPr>
            <p:spPr>
              <a:xfrm>
                <a:off x="8263945" y="1794827"/>
                <a:ext cx="10937" cy="8585"/>
              </a:xfrm>
              <a:custGeom>
                <a:avLst/>
                <a:gdLst>
                  <a:gd name="connsiteX0" fmla="*/ 3797 w 10937"/>
                  <a:gd name="connsiteY0" fmla="*/ 8527 h 8585"/>
                  <a:gd name="connsiteX1" fmla="*/ 10861 w 10937"/>
                  <a:gd name="connsiteY1" fmla="*/ 5436 h 8585"/>
                  <a:gd name="connsiteX2" fmla="*/ 3797 w 10937"/>
                  <a:gd name="connsiteY2" fmla="*/ 138 h 8585"/>
                  <a:gd name="connsiteX3" fmla="*/ 265 w 10937"/>
                  <a:gd name="connsiteY3" fmla="*/ 4995 h 8585"/>
                  <a:gd name="connsiteX4" fmla="*/ 3797 w 10937"/>
                  <a:gd name="connsiteY4" fmla="*/ 8527 h 8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37" h="8585">
                    <a:moveTo>
                      <a:pt x="3797" y="8527"/>
                    </a:moveTo>
                    <a:cubicBezTo>
                      <a:pt x="6888" y="8085"/>
                      <a:pt x="10861" y="8085"/>
                      <a:pt x="10861" y="5436"/>
                    </a:cubicBezTo>
                    <a:cubicBezTo>
                      <a:pt x="10861" y="2787"/>
                      <a:pt x="12186" y="-745"/>
                      <a:pt x="3797" y="138"/>
                    </a:cubicBezTo>
                    <a:cubicBezTo>
                      <a:pt x="2370" y="1560"/>
                      <a:pt x="1177" y="3199"/>
                      <a:pt x="265" y="4995"/>
                    </a:cubicBezTo>
                    <a:cubicBezTo>
                      <a:pt x="-618" y="7167"/>
                      <a:pt x="742" y="8933"/>
                      <a:pt x="3797" y="852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1DED1D28-F6B2-43ED-A618-AD738C4D5A40}"/>
                  </a:ext>
                </a:extLst>
              </p:cNvPr>
              <p:cNvSpPr/>
              <p:nvPr/>
            </p:nvSpPr>
            <p:spPr>
              <a:xfrm>
                <a:off x="8248282" y="1804594"/>
                <a:ext cx="5950" cy="5045"/>
              </a:xfrm>
              <a:custGeom>
                <a:avLst/>
                <a:gdLst>
                  <a:gd name="connsiteX0" fmla="*/ 5809 w 5950"/>
                  <a:gd name="connsiteY0" fmla="*/ 49 h 5045"/>
                  <a:gd name="connsiteX1" fmla="*/ 69 w 5950"/>
                  <a:gd name="connsiteY1" fmla="*/ 1374 h 5045"/>
                  <a:gd name="connsiteX2" fmla="*/ 5809 w 5950"/>
                  <a:gd name="connsiteY2" fmla="*/ 49 h 5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50" h="5045">
                    <a:moveTo>
                      <a:pt x="5809" y="49"/>
                    </a:moveTo>
                    <a:cubicBezTo>
                      <a:pt x="5809" y="49"/>
                      <a:pt x="952" y="-392"/>
                      <a:pt x="69" y="1374"/>
                    </a:cubicBezTo>
                    <a:cubicBezTo>
                      <a:pt x="-814" y="3140"/>
                      <a:pt x="7098" y="9356"/>
                      <a:pt x="5809" y="4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A3F17B47-FF0C-4B5D-A654-FDD88807CE44}"/>
                  </a:ext>
                </a:extLst>
              </p:cNvPr>
              <p:cNvSpPr/>
              <p:nvPr/>
            </p:nvSpPr>
            <p:spPr>
              <a:xfrm>
                <a:off x="8435515" y="1801111"/>
                <a:ext cx="34521" cy="14964"/>
              </a:xfrm>
              <a:custGeom>
                <a:avLst/>
                <a:gdLst>
                  <a:gd name="connsiteX0" fmla="*/ 26049 w 34521"/>
                  <a:gd name="connsiteY0" fmla="*/ 13687 h 14964"/>
                  <a:gd name="connsiteX1" fmla="*/ 34438 w 34521"/>
                  <a:gd name="connsiteY1" fmla="*/ 9713 h 14964"/>
                  <a:gd name="connsiteX2" fmla="*/ 31347 w 34521"/>
                  <a:gd name="connsiteY2" fmla="*/ 0 h 14964"/>
                  <a:gd name="connsiteX3" fmla="*/ 24283 w 34521"/>
                  <a:gd name="connsiteY3" fmla="*/ 3091 h 14964"/>
                  <a:gd name="connsiteX4" fmla="*/ 11921 w 34521"/>
                  <a:gd name="connsiteY4" fmla="*/ 6181 h 14964"/>
                  <a:gd name="connsiteX5" fmla="*/ 0 w 34521"/>
                  <a:gd name="connsiteY5" fmla="*/ 8389 h 14964"/>
                  <a:gd name="connsiteX6" fmla="*/ 3974 w 34521"/>
                  <a:gd name="connsiteY6" fmla="*/ 13245 h 14964"/>
                  <a:gd name="connsiteX7" fmla="*/ 26049 w 34521"/>
                  <a:gd name="connsiteY7" fmla="*/ 13687 h 14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521" h="14964">
                    <a:moveTo>
                      <a:pt x="26049" y="13687"/>
                    </a:moveTo>
                    <a:cubicBezTo>
                      <a:pt x="26049" y="11038"/>
                      <a:pt x="34438" y="14128"/>
                      <a:pt x="34438" y="9713"/>
                    </a:cubicBezTo>
                    <a:cubicBezTo>
                      <a:pt x="34438" y="5298"/>
                      <a:pt x="35321" y="0"/>
                      <a:pt x="31347" y="0"/>
                    </a:cubicBezTo>
                    <a:cubicBezTo>
                      <a:pt x="27373" y="0"/>
                      <a:pt x="31789" y="2208"/>
                      <a:pt x="24283" y="3091"/>
                    </a:cubicBezTo>
                    <a:cubicBezTo>
                      <a:pt x="16777" y="3974"/>
                      <a:pt x="11479" y="2649"/>
                      <a:pt x="11921" y="6181"/>
                    </a:cubicBezTo>
                    <a:cubicBezTo>
                      <a:pt x="11921" y="6181"/>
                      <a:pt x="0" y="5298"/>
                      <a:pt x="0" y="8389"/>
                    </a:cubicBezTo>
                    <a:cubicBezTo>
                      <a:pt x="0" y="11479"/>
                      <a:pt x="442" y="12362"/>
                      <a:pt x="3974" y="13245"/>
                    </a:cubicBezTo>
                    <a:cubicBezTo>
                      <a:pt x="7506" y="14128"/>
                      <a:pt x="26049" y="16371"/>
                      <a:pt x="26049" y="1368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82B226EB-BF21-497D-953B-53C63205C1EF}"/>
                  </a:ext>
                </a:extLst>
              </p:cNvPr>
              <p:cNvSpPr/>
              <p:nvPr/>
            </p:nvSpPr>
            <p:spPr>
              <a:xfrm>
                <a:off x="8453917" y="1828961"/>
                <a:ext cx="16322" cy="9063"/>
              </a:xfrm>
              <a:custGeom>
                <a:avLst/>
                <a:gdLst>
                  <a:gd name="connsiteX0" fmla="*/ 8972 w 16322"/>
                  <a:gd name="connsiteY0" fmla="*/ 7947 h 9063"/>
                  <a:gd name="connsiteX1" fmla="*/ 14712 w 16322"/>
                  <a:gd name="connsiteY1" fmla="*/ 2649 h 9063"/>
                  <a:gd name="connsiteX2" fmla="*/ 12063 w 16322"/>
                  <a:gd name="connsiteY2" fmla="*/ 883 h 9063"/>
                  <a:gd name="connsiteX3" fmla="*/ 7206 w 16322"/>
                  <a:gd name="connsiteY3" fmla="*/ 0 h 9063"/>
                  <a:gd name="connsiteX4" fmla="*/ 142 w 16322"/>
                  <a:gd name="connsiteY4" fmla="*/ 3091 h 9063"/>
                  <a:gd name="connsiteX5" fmla="*/ 8972 w 16322"/>
                  <a:gd name="connsiteY5" fmla="*/ 7947 h 9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22" h="9063">
                    <a:moveTo>
                      <a:pt x="8972" y="7947"/>
                    </a:moveTo>
                    <a:cubicBezTo>
                      <a:pt x="10297" y="4415"/>
                      <a:pt x="12063" y="2649"/>
                      <a:pt x="14712" y="2649"/>
                    </a:cubicBezTo>
                    <a:cubicBezTo>
                      <a:pt x="17361" y="2649"/>
                      <a:pt x="16919" y="1766"/>
                      <a:pt x="12063" y="883"/>
                    </a:cubicBezTo>
                    <a:cubicBezTo>
                      <a:pt x="7206" y="0"/>
                      <a:pt x="10738" y="0"/>
                      <a:pt x="7206" y="0"/>
                    </a:cubicBezTo>
                    <a:cubicBezTo>
                      <a:pt x="7206" y="0"/>
                      <a:pt x="-1183" y="442"/>
                      <a:pt x="142" y="3091"/>
                    </a:cubicBezTo>
                    <a:cubicBezTo>
                      <a:pt x="1466" y="5740"/>
                      <a:pt x="7647" y="11479"/>
                      <a:pt x="8972" y="794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46F15CF5-C94D-41C5-9654-0717766F33C9}"/>
                  </a:ext>
                </a:extLst>
              </p:cNvPr>
              <p:cNvSpPr/>
              <p:nvPr/>
            </p:nvSpPr>
            <p:spPr>
              <a:xfrm>
                <a:off x="8419173" y="1825743"/>
                <a:ext cx="25172" cy="11493"/>
              </a:xfrm>
              <a:custGeom>
                <a:avLst/>
                <a:gdLst>
                  <a:gd name="connsiteX0" fmla="*/ 6629 w 25172"/>
                  <a:gd name="connsiteY0" fmla="*/ 4101 h 11493"/>
                  <a:gd name="connsiteX1" fmla="*/ 4421 w 25172"/>
                  <a:gd name="connsiteY1" fmla="*/ 9399 h 11493"/>
                  <a:gd name="connsiteX2" fmla="*/ 25172 w 25172"/>
                  <a:gd name="connsiteY2" fmla="*/ 9840 h 11493"/>
                  <a:gd name="connsiteX3" fmla="*/ 20351 w 25172"/>
                  <a:gd name="connsiteY3" fmla="*/ 4101 h 11493"/>
                  <a:gd name="connsiteX4" fmla="*/ 12404 w 25172"/>
                  <a:gd name="connsiteY4" fmla="*/ 1452 h 11493"/>
                  <a:gd name="connsiteX5" fmla="*/ 6629 w 25172"/>
                  <a:gd name="connsiteY5" fmla="*/ 4101 h 11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72" h="11493">
                    <a:moveTo>
                      <a:pt x="6629" y="4101"/>
                    </a:moveTo>
                    <a:cubicBezTo>
                      <a:pt x="-1318" y="4101"/>
                      <a:pt x="-2201" y="8516"/>
                      <a:pt x="4421" y="9399"/>
                    </a:cubicBezTo>
                    <a:cubicBezTo>
                      <a:pt x="11044" y="10282"/>
                      <a:pt x="25172" y="13372"/>
                      <a:pt x="25172" y="9840"/>
                    </a:cubicBezTo>
                    <a:cubicBezTo>
                      <a:pt x="25172" y="6308"/>
                      <a:pt x="22965" y="4101"/>
                      <a:pt x="20351" y="4101"/>
                    </a:cubicBezTo>
                    <a:cubicBezTo>
                      <a:pt x="17737" y="4101"/>
                      <a:pt x="15494" y="-2963"/>
                      <a:pt x="12404" y="1452"/>
                    </a:cubicBezTo>
                    <a:cubicBezTo>
                      <a:pt x="12368" y="1416"/>
                      <a:pt x="14576" y="4101"/>
                      <a:pt x="6629" y="410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B7E66A25-226D-4CB6-A043-D68D19D5E995}"/>
                  </a:ext>
                </a:extLst>
              </p:cNvPr>
              <p:cNvSpPr/>
              <p:nvPr/>
            </p:nvSpPr>
            <p:spPr>
              <a:xfrm>
                <a:off x="8396541" y="1833287"/>
                <a:ext cx="6599" cy="6676"/>
              </a:xfrm>
              <a:custGeom>
                <a:avLst/>
                <a:gdLst>
                  <a:gd name="connsiteX0" fmla="*/ 1005 w 6599"/>
                  <a:gd name="connsiteY0" fmla="*/ 496 h 6676"/>
                  <a:gd name="connsiteX1" fmla="*/ 3654 w 6599"/>
                  <a:gd name="connsiteY1" fmla="*/ 6677 h 6676"/>
                  <a:gd name="connsiteX2" fmla="*/ 1005 w 6599"/>
                  <a:gd name="connsiteY2" fmla="*/ 496 h 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99" h="6676">
                    <a:moveTo>
                      <a:pt x="1005" y="496"/>
                    </a:moveTo>
                    <a:cubicBezTo>
                      <a:pt x="1005" y="496"/>
                      <a:pt x="-2527" y="6677"/>
                      <a:pt x="3654" y="6677"/>
                    </a:cubicBezTo>
                    <a:cubicBezTo>
                      <a:pt x="9835" y="6677"/>
                      <a:pt x="4978" y="-2153"/>
                      <a:pt x="1005" y="49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D8BC2A02-1EE0-4AA4-A15A-72EF1B1907B0}"/>
                  </a:ext>
                </a:extLst>
              </p:cNvPr>
              <p:cNvSpPr/>
              <p:nvPr/>
            </p:nvSpPr>
            <p:spPr>
              <a:xfrm>
                <a:off x="8494504" y="1829771"/>
                <a:ext cx="5030" cy="10717"/>
              </a:xfrm>
              <a:custGeom>
                <a:avLst/>
                <a:gdLst>
                  <a:gd name="connsiteX0" fmla="*/ 1057 w 5030"/>
                  <a:gd name="connsiteY0" fmla="*/ 1362 h 10717"/>
                  <a:gd name="connsiteX1" fmla="*/ 1498 w 5030"/>
                  <a:gd name="connsiteY1" fmla="*/ 10633 h 10717"/>
                  <a:gd name="connsiteX2" fmla="*/ 5030 w 5030"/>
                  <a:gd name="connsiteY2" fmla="*/ 7101 h 10717"/>
                  <a:gd name="connsiteX3" fmla="*/ 1057 w 5030"/>
                  <a:gd name="connsiteY3" fmla="*/ 1362 h 10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30" h="10717">
                    <a:moveTo>
                      <a:pt x="1057" y="1362"/>
                    </a:moveTo>
                    <a:cubicBezTo>
                      <a:pt x="1057" y="1362"/>
                      <a:pt x="-1592" y="10192"/>
                      <a:pt x="1498" y="10633"/>
                    </a:cubicBezTo>
                    <a:cubicBezTo>
                      <a:pt x="4589" y="11075"/>
                      <a:pt x="5030" y="9750"/>
                      <a:pt x="5030" y="7101"/>
                    </a:cubicBezTo>
                    <a:cubicBezTo>
                      <a:pt x="5030" y="4452"/>
                      <a:pt x="2823" y="-3053"/>
                      <a:pt x="1057" y="13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4C49FE88-86C8-4650-9BEE-B7A3005E0BEE}"/>
                  </a:ext>
                </a:extLst>
              </p:cNvPr>
              <p:cNvSpPr/>
              <p:nvPr/>
            </p:nvSpPr>
            <p:spPr>
              <a:xfrm>
                <a:off x="8335164" y="1662007"/>
                <a:ext cx="28827" cy="9318"/>
              </a:xfrm>
              <a:custGeom>
                <a:avLst/>
                <a:gdLst>
                  <a:gd name="connsiteX0" fmla="*/ 28827 w 28827"/>
                  <a:gd name="connsiteY0" fmla="*/ 6651 h 9318"/>
                  <a:gd name="connsiteX1" fmla="*/ 15582 w 28827"/>
                  <a:gd name="connsiteY1" fmla="*/ 28 h 9318"/>
                  <a:gd name="connsiteX2" fmla="*/ 7635 w 28827"/>
                  <a:gd name="connsiteY2" fmla="*/ 2677 h 9318"/>
                  <a:gd name="connsiteX3" fmla="*/ 3220 w 28827"/>
                  <a:gd name="connsiteY3" fmla="*/ 7975 h 9318"/>
                  <a:gd name="connsiteX4" fmla="*/ 13816 w 28827"/>
                  <a:gd name="connsiteY4" fmla="*/ 7092 h 9318"/>
                  <a:gd name="connsiteX5" fmla="*/ 22646 w 28827"/>
                  <a:gd name="connsiteY5" fmla="*/ 6651 h 9318"/>
                  <a:gd name="connsiteX6" fmla="*/ 28827 w 28827"/>
                  <a:gd name="connsiteY6" fmla="*/ 6651 h 9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827" h="9318">
                    <a:moveTo>
                      <a:pt x="28827" y="6651"/>
                    </a:moveTo>
                    <a:cubicBezTo>
                      <a:pt x="28827" y="4443"/>
                      <a:pt x="23529" y="-413"/>
                      <a:pt x="15582" y="28"/>
                    </a:cubicBezTo>
                    <a:cubicBezTo>
                      <a:pt x="12733" y="124"/>
                      <a:pt x="9972" y="1045"/>
                      <a:pt x="7635" y="2677"/>
                    </a:cubicBezTo>
                    <a:cubicBezTo>
                      <a:pt x="4103" y="5326"/>
                      <a:pt x="-4727" y="4885"/>
                      <a:pt x="3220" y="7975"/>
                    </a:cubicBezTo>
                    <a:cubicBezTo>
                      <a:pt x="11167" y="11066"/>
                      <a:pt x="8959" y="7975"/>
                      <a:pt x="13816" y="7092"/>
                    </a:cubicBezTo>
                    <a:cubicBezTo>
                      <a:pt x="18673" y="6209"/>
                      <a:pt x="19556" y="4443"/>
                      <a:pt x="22646" y="6651"/>
                    </a:cubicBezTo>
                    <a:cubicBezTo>
                      <a:pt x="25737" y="8858"/>
                      <a:pt x="28827" y="8894"/>
                      <a:pt x="28827" y="665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F28A5B65-DFF5-41C3-8DA9-9D3301194E81}"/>
                  </a:ext>
                </a:extLst>
              </p:cNvPr>
              <p:cNvSpPr/>
              <p:nvPr/>
            </p:nvSpPr>
            <p:spPr>
              <a:xfrm>
                <a:off x="8307914" y="1656667"/>
                <a:ext cx="20349" cy="9174"/>
              </a:xfrm>
              <a:custGeom>
                <a:avLst/>
                <a:gdLst>
                  <a:gd name="connsiteX0" fmla="*/ 11044 w 20349"/>
                  <a:gd name="connsiteY0" fmla="*/ 954 h 9174"/>
                  <a:gd name="connsiteX1" fmla="*/ 1772 w 20349"/>
                  <a:gd name="connsiteY1" fmla="*/ 1837 h 9174"/>
                  <a:gd name="connsiteX2" fmla="*/ 15017 w 20349"/>
                  <a:gd name="connsiteY2" fmla="*/ 7135 h 9174"/>
                  <a:gd name="connsiteX3" fmla="*/ 20315 w 20349"/>
                  <a:gd name="connsiteY3" fmla="*/ 7135 h 9174"/>
                  <a:gd name="connsiteX4" fmla="*/ 11044 w 20349"/>
                  <a:gd name="connsiteY4" fmla="*/ 954 h 9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49" h="9174">
                    <a:moveTo>
                      <a:pt x="11044" y="954"/>
                    </a:moveTo>
                    <a:cubicBezTo>
                      <a:pt x="11044" y="954"/>
                      <a:pt x="-5292" y="-1695"/>
                      <a:pt x="1772" y="1837"/>
                    </a:cubicBezTo>
                    <a:cubicBezTo>
                      <a:pt x="8836" y="5369"/>
                      <a:pt x="13251" y="3603"/>
                      <a:pt x="15017" y="7135"/>
                    </a:cubicBezTo>
                    <a:cubicBezTo>
                      <a:pt x="16783" y="10667"/>
                      <a:pt x="20757" y="8901"/>
                      <a:pt x="20315" y="7135"/>
                    </a:cubicBezTo>
                    <a:cubicBezTo>
                      <a:pt x="19874" y="5369"/>
                      <a:pt x="17225" y="1872"/>
                      <a:pt x="11044" y="95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E81B8F99-DCA8-4DD8-8A69-1ABA890BE20F}"/>
                  </a:ext>
                </a:extLst>
              </p:cNvPr>
              <p:cNvSpPr/>
              <p:nvPr/>
            </p:nvSpPr>
            <p:spPr>
              <a:xfrm>
                <a:off x="8345152" y="1679023"/>
                <a:ext cx="14627" cy="9340"/>
              </a:xfrm>
              <a:custGeom>
                <a:avLst/>
                <a:gdLst>
                  <a:gd name="connsiteX0" fmla="*/ 8243 w 14627"/>
                  <a:gd name="connsiteY0" fmla="*/ 3322 h 9340"/>
                  <a:gd name="connsiteX1" fmla="*/ 2503 w 14627"/>
                  <a:gd name="connsiteY1" fmla="*/ 1997 h 9340"/>
                  <a:gd name="connsiteX2" fmla="*/ 3386 w 14627"/>
                  <a:gd name="connsiteY2" fmla="*/ 8620 h 9340"/>
                  <a:gd name="connsiteX3" fmla="*/ 14424 w 14627"/>
                  <a:gd name="connsiteY3" fmla="*/ 6412 h 9340"/>
                  <a:gd name="connsiteX4" fmla="*/ 8243 w 14627"/>
                  <a:gd name="connsiteY4" fmla="*/ 3322 h 9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7" h="9340">
                    <a:moveTo>
                      <a:pt x="8243" y="3322"/>
                    </a:moveTo>
                    <a:cubicBezTo>
                      <a:pt x="7801" y="-1093"/>
                      <a:pt x="3386" y="-652"/>
                      <a:pt x="2503" y="1997"/>
                    </a:cubicBezTo>
                    <a:cubicBezTo>
                      <a:pt x="2503" y="1997"/>
                      <a:pt x="-3678" y="8620"/>
                      <a:pt x="3386" y="8620"/>
                    </a:cubicBezTo>
                    <a:cubicBezTo>
                      <a:pt x="10450" y="8620"/>
                      <a:pt x="15748" y="11269"/>
                      <a:pt x="14424" y="6412"/>
                    </a:cubicBezTo>
                    <a:cubicBezTo>
                      <a:pt x="13099" y="1556"/>
                      <a:pt x="8684" y="7772"/>
                      <a:pt x="8243" y="332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34A5D4DA-5D8E-42FD-B7E7-156E0858D70B}"/>
                  </a:ext>
                </a:extLst>
              </p:cNvPr>
              <p:cNvSpPr/>
              <p:nvPr/>
            </p:nvSpPr>
            <p:spPr>
              <a:xfrm>
                <a:off x="8283968" y="1545179"/>
                <a:ext cx="44876" cy="14564"/>
              </a:xfrm>
              <a:custGeom>
                <a:avLst/>
                <a:gdLst>
                  <a:gd name="connsiteX0" fmla="*/ 9382 w 44876"/>
                  <a:gd name="connsiteY0" fmla="*/ 12696 h 14564"/>
                  <a:gd name="connsiteX1" fmla="*/ 44261 w 44876"/>
                  <a:gd name="connsiteY1" fmla="*/ 12696 h 14564"/>
                  <a:gd name="connsiteX2" fmla="*/ 39846 w 44876"/>
                  <a:gd name="connsiteY2" fmla="*/ 4749 h 14564"/>
                  <a:gd name="connsiteX3" fmla="*/ 23510 w 44876"/>
                  <a:gd name="connsiteY3" fmla="*/ 2100 h 14564"/>
                  <a:gd name="connsiteX4" fmla="*/ 12031 w 44876"/>
                  <a:gd name="connsiteY4" fmla="*/ 1658 h 14564"/>
                  <a:gd name="connsiteX5" fmla="*/ 110 w 44876"/>
                  <a:gd name="connsiteY5" fmla="*/ 6073 h 14564"/>
                  <a:gd name="connsiteX6" fmla="*/ 9382 w 44876"/>
                  <a:gd name="connsiteY6" fmla="*/ 12696 h 14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876" h="14564">
                    <a:moveTo>
                      <a:pt x="9382" y="12696"/>
                    </a:moveTo>
                    <a:cubicBezTo>
                      <a:pt x="18654" y="13138"/>
                      <a:pt x="42495" y="16670"/>
                      <a:pt x="44261" y="12696"/>
                    </a:cubicBezTo>
                    <a:cubicBezTo>
                      <a:pt x="46027" y="8723"/>
                      <a:pt x="43820" y="4749"/>
                      <a:pt x="39846" y="4749"/>
                    </a:cubicBezTo>
                    <a:cubicBezTo>
                      <a:pt x="35872" y="4749"/>
                      <a:pt x="28808" y="5632"/>
                      <a:pt x="23510" y="2100"/>
                    </a:cubicBezTo>
                    <a:cubicBezTo>
                      <a:pt x="23510" y="2100"/>
                      <a:pt x="15122" y="-2315"/>
                      <a:pt x="12031" y="1658"/>
                    </a:cubicBezTo>
                    <a:cubicBezTo>
                      <a:pt x="8940" y="5632"/>
                      <a:pt x="552" y="2541"/>
                      <a:pt x="110" y="6073"/>
                    </a:cubicBezTo>
                    <a:cubicBezTo>
                      <a:pt x="-331" y="9606"/>
                      <a:pt x="146" y="12219"/>
                      <a:pt x="9382" y="1269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BEF6031D-3B1E-4800-8A8B-D4578C79E147}"/>
                  </a:ext>
                </a:extLst>
              </p:cNvPr>
              <p:cNvSpPr/>
              <p:nvPr/>
            </p:nvSpPr>
            <p:spPr>
              <a:xfrm>
                <a:off x="8305925" y="1544519"/>
                <a:ext cx="201997" cy="107262"/>
              </a:xfrm>
              <a:custGeom>
                <a:avLst/>
                <a:gdLst>
                  <a:gd name="connsiteX0" fmla="*/ 20979 w 201997"/>
                  <a:gd name="connsiteY0" fmla="*/ 62328 h 107262"/>
                  <a:gd name="connsiteX1" fmla="*/ 28926 w 201997"/>
                  <a:gd name="connsiteY1" fmla="*/ 64977 h 107262"/>
                  <a:gd name="connsiteX2" fmla="*/ 42172 w 201997"/>
                  <a:gd name="connsiteY2" fmla="*/ 68067 h 107262"/>
                  <a:gd name="connsiteX3" fmla="*/ 50119 w 201997"/>
                  <a:gd name="connsiteY3" fmla="*/ 73807 h 107262"/>
                  <a:gd name="connsiteX4" fmla="*/ 62039 w 201997"/>
                  <a:gd name="connsiteY4" fmla="*/ 79988 h 107262"/>
                  <a:gd name="connsiteX5" fmla="*/ 53651 w 201997"/>
                  <a:gd name="connsiteY5" fmla="*/ 81754 h 107262"/>
                  <a:gd name="connsiteX6" fmla="*/ 41289 w 201997"/>
                  <a:gd name="connsiteY6" fmla="*/ 81754 h 107262"/>
                  <a:gd name="connsiteX7" fmla="*/ 33341 w 201997"/>
                  <a:gd name="connsiteY7" fmla="*/ 81754 h 107262"/>
                  <a:gd name="connsiteX8" fmla="*/ 26277 w 201997"/>
                  <a:gd name="connsiteY8" fmla="*/ 77339 h 107262"/>
                  <a:gd name="connsiteX9" fmla="*/ 17006 w 201997"/>
                  <a:gd name="connsiteY9" fmla="*/ 80871 h 107262"/>
                  <a:gd name="connsiteX10" fmla="*/ 11266 w 201997"/>
                  <a:gd name="connsiteY10" fmla="*/ 79546 h 107262"/>
                  <a:gd name="connsiteX11" fmla="*/ 4643 w 201997"/>
                  <a:gd name="connsiteY11" fmla="*/ 77339 h 107262"/>
                  <a:gd name="connsiteX12" fmla="*/ 2877 w 201997"/>
                  <a:gd name="connsiteY12" fmla="*/ 82196 h 107262"/>
                  <a:gd name="connsiteX13" fmla="*/ 12149 w 201997"/>
                  <a:gd name="connsiteY13" fmla="*/ 88377 h 107262"/>
                  <a:gd name="connsiteX14" fmla="*/ 18772 w 201997"/>
                  <a:gd name="connsiteY14" fmla="*/ 97207 h 107262"/>
                  <a:gd name="connsiteX15" fmla="*/ 35107 w 201997"/>
                  <a:gd name="connsiteY15" fmla="*/ 101180 h 107262"/>
                  <a:gd name="connsiteX16" fmla="*/ 45704 w 201997"/>
                  <a:gd name="connsiteY16" fmla="*/ 105595 h 107262"/>
                  <a:gd name="connsiteX17" fmla="*/ 63364 w 201997"/>
                  <a:gd name="connsiteY17" fmla="*/ 104271 h 107262"/>
                  <a:gd name="connsiteX18" fmla="*/ 71753 w 201997"/>
                  <a:gd name="connsiteY18" fmla="*/ 98531 h 107262"/>
                  <a:gd name="connsiteX19" fmla="*/ 83232 w 201997"/>
                  <a:gd name="connsiteY19" fmla="*/ 94558 h 107262"/>
                  <a:gd name="connsiteX20" fmla="*/ 81466 w 201997"/>
                  <a:gd name="connsiteY20" fmla="*/ 88818 h 107262"/>
                  <a:gd name="connsiteX21" fmla="*/ 85881 w 201997"/>
                  <a:gd name="connsiteY21" fmla="*/ 83520 h 107262"/>
                  <a:gd name="connsiteX22" fmla="*/ 99126 w 201997"/>
                  <a:gd name="connsiteY22" fmla="*/ 81754 h 107262"/>
                  <a:gd name="connsiteX23" fmla="*/ 112813 w 201997"/>
                  <a:gd name="connsiteY23" fmla="*/ 76897 h 107262"/>
                  <a:gd name="connsiteX24" fmla="*/ 136213 w 201997"/>
                  <a:gd name="connsiteY24" fmla="*/ 72482 h 107262"/>
                  <a:gd name="connsiteX25" fmla="*/ 166677 w 201997"/>
                  <a:gd name="connsiteY25" fmla="*/ 68509 h 107262"/>
                  <a:gd name="connsiteX26" fmla="*/ 186986 w 201997"/>
                  <a:gd name="connsiteY26" fmla="*/ 63211 h 107262"/>
                  <a:gd name="connsiteX27" fmla="*/ 179481 w 201997"/>
                  <a:gd name="connsiteY27" fmla="*/ 55705 h 107262"/>
                  <a:gd name="connsiteX28" fmla="*/ 176390 w 201997"/>
                  <a:gd name="connsiteY28" fmla="*/ 46875 h 107262"/>
                  <a:gd name="connsiteX29" fmla="*/ 182130 w 201997"/>
                  <a:gd name="connsiteY29" fmla="*/ 41135 h 107262"/>
                  <a:gd name="connsiteX30" fmla="*/ 195816 w 201997"/>
                  <a:gd name="connsiteY30" fmla="*/ 39811 h 107262"/>
                  <a:gd name="connsiteX31" fmla="*/ 201997 w 201997"/>
                  <a:gd name="connsiteY31" fmla="*/ 36279 h 107262"/>
                  <a:gd name="connsiteX32" fmla="*/ 191843 w 201997"/>
                  <a:gd name="connsiteY32" fmla="*/ 30098 h 107262"/>
                  <a:gd name="connsiteX33" fmla="*/ 175065 w 201997"/>
                  <a:gd name="connsiteY33" fmla="*/ 25241 h 107262"/>
                  <a:gd name="connsiteX34" fmla="*/ 163145 w 201997"/>
                  <a:gd name="connsiteY34" fmla="*/ 17294 h 107262"/>
                  <a:gd name="connsiteX35" fmla="*/ 141952 w 201997"/>
                  <a:gd name="connsiteY35" fmla="*/ 75 h 107262"/>
                  <a:gd name="connsiteX36" fmla="*/ 122967 w 201997"/>
                  <a:gd name="connsiteY36" fmla="*/ 1400 h 107262"/>
                  <a:gd name="connsiteX37" fmla="*/ 111047 w 201997"/>
                  <a:gd name="connsiteY37" fmla="*/ 11113 h 107262"/>
                  <a:gd name="connsiteX38" fmla="*/ 89854 w 201997"/>
                  <a:gd name="connsiteY38" fmla="*/ 14203 h 107262"/>
                  <a:gd name="connsiteX39" fmla="*/ 75285 w 201997"/>
                  <a:gd name="connsiteY39" fmla="*/ 17294 h 107262"/>
                  <a:gd name="connsiteX40" fmla="*/ 62481 w 201997"/>
                  <a:gd name="connsiteY40" fmla="*/ 24358 h 107262"/>
                  <a:gd name="connsiteX41" fmla="*/ 57624 w 201997"/>
                  <a:gd name="connsiteY41" fmla="*/ 34954 h 107262"/>
                  <a:gd name="connsiteX42" fmla="*/ 66896 w 201997"/>
                  <a:gd name="connsiteY42" fmla="*/ 36720 h 107262"/>
                  <a:gd name="connsiteX43" fmla="*/ 56300 w 201997"/>
                  <a:gd name="connsiteY43" fmla="*/ 45992 h 107262"/>
                  <a:gd name="connsiteX44" fmla="*/ 48794 w 201997"/>
                  <a:gd name="connsiteY44" fmla="*/ 50407 h 107262"/>
                  <a:gd name="connsiteX45" fmla="*/ 38639 w 201997"/>
                  <a:gd name="connsiteY45" fmla="*/ 54381 h 107262"/>
                  <a:gd name="connsiteX46" fmla="*/ 30692 w 201997"/>
                  <a:gd name="connsiteY46" fmla="*/ 57471 h 107262"/>
                  <a:gd name="connsiteX47" fmla="*/ 20979 w 201997"/>
                  <a:gd name="connsiteY47" fmla="*/ 62328 h 10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201997" h="107262">
                    <a:moveTo>
                      <a:pt x="20979" y="62328"/>
                    </a:moveTo>
                    <a:cubicBezTo>
                      <a:pt x="21862" y="66301"/>
                      <a:pt x="22745" y="64977"/>
                      <a:pt x="28926" y="64977"/>
                    </a:cubicBezTo>
                    <a:cubicBezTo>
                      <a:pt x="35107" y="64977"/>
                      <a:pt x="40847" y="64977"/>
                      <a:pt x="42172" y="68067"/>
                    </a:cubicBezTo>
                    <a:cubicBezTo>
                      <a:pt x="43377" y="71441"/>
                      <a:pt x="46537" y="73723"/>
                      <a:pt x="50119" y="73807"/>
                    </a:cubicBezTo>
                    <a:cubicBezTo>
                      <a:pt x="54092" y="73807"/>
                      <a:pt x="62039" y="75573"/>
                      <a:pt x="62039" y="79988"/>
                    </a:cubicBezTo>
                    <a:cubicBezTo>
                      <a:pt x="62039" y="84403"/>
                      <a:pt x="59832" y="81754"/>
                      <a:pt x="53651" y="81754"/>
                    </a:cubicBezTo>
                    <a:cubicBezTo>
                      <a:pt x="49533" y="81533"/>
                      <a:pt x="45406" y="81533"/>
                      <a:pt x="41289" y="81754"/>
                    </a:cubicBezTo>
                    <a:cubicBezTo>
                      <a:pt x="41289" y="81754"/>
                      <a:pt x="35107" y="85286"/>
                      <a:pt x="33341" y="81754"/>
                    </a:cubicBezTo>
                    <a:cubicBezTo>
                      <a:pt x="31575" y="78222"/>
                      <a:pt x="31134" y="76897"/>
                      <a:pt x="26277" y="77339"/>
                    </a:cubicBezTo>
                    <a:cubicBezTo>
                      <a:pt x="21421" y="77780"/>
                      <a:pt x="16564" y="76897"/>
                      <a:pt x="17006" y="80871"/>
                    </a:cubicBezTo>
                    <a:cubicBezTo>
                      <a:pt x="17447" y="84845"/>
                      <a:pt x="12149" y="82637"/>
                      <a:pt x="11266" y="79546"/>
                    </a:cubicBezTo>
                    <a:cubicBezTo>
                      <a:pt x="10383" y="76456"/>
                      <a:pt x="9500" y="77339"/>
                      <a:pt x="4643" y="77339"/>
                    </a:cubicBezTo>
                    <a:cubicBezTo>
                      <a:pt x="-213" y="77339"/>
                      <a:pt x="-1979" y="81754"/>
                      <a:pt x="2877" y="82196"/>
                    </a:cubicBezTo>
                    <a:cubicBezTo>
                      <a:pt x="7734" y="82637"/>
                      <a:pt x="10824" y="83962"/>
                      <a:pt x="12149" y="88377"/>
                    </a:cubicBezTo>
                    <a:cubicBezTo>
                      <a:pt x="13473" y="92792"/>
                      <a:pt x="10824" y="96765"/>
                      <a:pt x="18772" y="97207"/>
                    </a:cubicBezTo>
                    <a:cubicBezTo>
                      <a:pt x="26719" y="97648"/>
                      <a:pt x="33783" y="98090"/>
                      <a:pt x="35107" y="101180"/>
                    </a:cubicBezTo>
                    <a:cubicBezTo>
                      <a:pt x="36432" y="104271"/>
                      <a:pt x="39522" y="104271"/>
                      <a:pt x="45704" y="105595"/>
                    </a:cubicBezTo>
                    <a:cubicBezTo>
                      <a:pt x="51885" y="106920"/>
                      <a:pt x="61156" y="109128"/>
                      <a:pt x="63364" y="104271"/>
                    </a:cubicBezTo>
                    <a:cubicBezTo>
                      <a:pt x="65571" y="99414"/>
                      <a:pt x="68662" y="98531"/>
                      <a:pt x="71753" y="98531"/>
                    </a:cubicBezTo>
                    <a:cubicBezTo>
                      <a:pt x="74843" y="98531"/>
                      <a:pt x="81907" y="96765"/>
                      <a:pt x="83232" y="94558"/>
                    </a:cubicBezTo>
                    <a:cubicBezTo>
                      <a:pt x="84556" y="92350"/>
                      <a:pt x="83232" y="90584"/>
                      <a:pt x="81466" y="88818"/>
                    </a:cubicBezTo>
                    <a:cubicBezTo>
                      <a:pt x="79700" y="87052"/>
                      <a:pt x="79258" y="83079"/>
                      <a:pt x="85881" y="83520"/>
                    </a:cubicBezTo>
                    <a:cubicBezTo>
                      <a:pt x="92503" y="83962"/>
                      <a:pt x="95152" y="84845"/>
                      <a:pt x="99126" y="81754"/>
                    </a:cubicBezTo>
                    <a:cubicBezTo>
                      <a:pt x="102872" y="78399"/>
                      <a:pt x="107790" y="76654"/>
                      <a:pt x="112813" y="76897"/>
                    </a:cubicBezTo>
                    <a:cubicBezTo>
                      <a:pt x="119435" y="76897"/>
                      <a:pt x="122526" y="76456"/>
                      <a:pt x="136213" y="72482"/>
                    </a:cubicBezTo>
                    <a:cubicBezTo>
                      <a:pt x="146091" y="69544"/>
                      <a:pt x="156375" y="68202"/>
                      <a:pt x="166677" y="68509"/>
                    </a:cubicBezTo>
                    <a:cubicBezTo>
                      <a:pt x="174624" y="68509"/>
                      <a:pt x="187869" y="67626"/>
                      <a:pt x="186986" y="63211"/>
                    </a:cubicBezTo>
                    <a:cubicBezTo>
                      <a:pt x="186103" y="58796"/>
                      <a:pt x="179922" y="60562"/>
                      <a:pt x="179481" y="55705"/>
                    </a:cubicBezTo>
                    <a:cubicBezTo>
                      <a:pt x="179039" y="50848"/>
                      <a:pt x="175507" y="50848"/>
                      <a:pt x="176390" y="46875"/>
                    </a:cubicBezTo>
                    <a:cubicBezTo>
                      <a:pt x="177273" y="42901"/>
                      <a:pt x="176831" y="40252"/>
                      <a:pt x="182130" y="41135"/>
                    </a:cubicBezTo>
                    <a:cubicBezTo>
                      <a:pt x="187428" y="42018"/>
                      <a:pt x="190518" y="39369"/>
                      <a:pt x="195816" y="39811"/>
                    </a:cubicBezTo>
                    <a:cubicBezTo>
                      <a:pt x="201114" y="40252"/>
                      <a:pt x="201997" y="41577"/>
                      <a:pt x="201997" y="36279"/>
                    </a:cubicBezTo>
                    <a:cubicBezTo>
                      <a:pt x="201997" y="30981"/>
                      <a:pt x="201556" y="31864"/>
                      <a:pt x="191843" y="30098"/>
                    </a:cubicBezTo>
                    <a:cubicBezTo>
                      <a:pt x="182130" y="28332"/>
                      <a:pt x="181247" y="24799"/>
                      <a:pt x="175065" y="25241"/>
                    </a:cubicBezTo>
                    <a:cubicBezTo>
                      <a:pt x="168884" y="25682"/>
                      <a:pt x="169767" y="22150"/>
                      <a:pt x="163145" y="17294"/>
                    </a:cubicBezTo>
                    <a:cubicBezTo>
                      <a:pt x="156522" y="12437"/>
                      <a:pt x="149016" y="517"/>
                      <a:pt x="141952" y="75"/>
                    </a:cubicBezTo>
                    <a:cubicBezTo>
                      <a:pt x="135594" y="-192"/>
                      <a:pt x="129227" y="253"/>
                      <a:pt x="122967" y="1400"/>
                    </a:cubicBezTo>
                    <a:cubicBezTo>
                      <a:pt x="117228" y="2283"/>
                      <a:pt x="120760" y="11113"/>
                      <a:pt x="111047" y="11113"/>
                    </a:cubicBezTo>
                    <a:cubicBezTo>
                      <a:pt x="101334" y="11113"/>
                      <a:pt x="96919" y="12879"/>
                      <a:pt x="89854" y="14203"/>
                    </a:cubicBezTo>
                    <a:cubicBezTo>
                      <a:pt x="82790" y="15528"/>
                      <a:pt x="81907" y="18177"/>
                      <a:pt x="75285" y="17294"/>
                    </a:cubicBezTo>
                    <a:cubicBezTo>
                      <a:pt x="68662" y="16411"/>
                      <a:pt x="69545" y="20826"/>
                      <a:pt x="62481" y="24358"/>
                    </a:cubicBezTo>
                    <a:cubicBezTo>
                      <a:pt x="55417" y="27890"/>
                      <a:pt x="52768" y="34071"/>
                      <a:pt x="57624" y="34954"/>
                    </a:cubicBezTo>
                    <a:cubicBezTo>
                      <a:pt x="62481" y="35837"/>
                      <a:pt x="71311" y="31864"/>
                      <a:pt x="66896" y="36720"/>
                    </a:cubicBezTo>
                    <a:cubicBezTo>
                      <a:pt x="62481" y="41577"/>
                      <a:pt x="57624" y="42460"/>
                      <a:pt x="56300" y="45992"/>
                    </a:cubicBezTo>
                    <a:cubicBezTo>
                      <a:pt x="54975" y="49524"/>
                      <a:pt x="52768" y="50407"/>
                      <a:pt x="48794" y="50407"/>
                    </a:cubicBezTo>
                    <a:cubicBezTo>
                      <a:pt x="44821" y="50407"/>
                      <a:pt x="45704" y="54381"/>
                      <a:pt x="38639" y="54381"/>
                    </a:cubicBezTo>
                    <a:cubicBezTo>
                      <a:pt x="31575" y="54381"/>
                      <a:pt x="32017" y="55264"/>
                      <a:pt x="30692" y="57471"/>
                    </a:cubicBezTo>
                    <a:cubicBezTo>
                      <a:pt x="29368" y="59679"/>
                      <a:pt x="20096" y="58354"/>
                      <a:pt x="20979" y="6232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A45DDC06-DF39-43E9-AC2B-785A5CCD5885}"/>
                  </a:ext>
                </a:extLst>
              </p:cNvPr>
              <p:cNvSpPr/>
              <p:nvPr/>
            </p:nvSpPr>
            <p:spPr>
              <a:xfrm>
                <a:off x="8361821" y="1616101"/>
                <a:ext cx="210141" cy="88354"/>
              </a:xfrm>
              <a:custGeom>
                <a:avLst/>
                <a:gdLst>
                  <a:gd name="connsiteX0" fmla="*/ 136388 w 210141"/>
                  <a:gd name="connsiteY0" fmla="*/ 23418 h 88354"/>
                  <a:gd name="connsiteX1" fmla="*/ 144335 w 210141"/>
                  <a:gd name="connsiteY1" fmla="*/ 12822 h 88354"/>
                  <a:gd name="connsiteX2" fmla="*/ 143452 w 210141"/>
                  <a:gd name="connsiteY2" fmla="*/ 3550 h 88354"/>
                  <a:gd name="connsiteX3" fmla="*/ 124468 w 210141"/>
                  <a:gd name="connsiteY3" fmla="*/ 18 h 88354"/>
                  <a:gd name="connsiteX4" fmla="*/ 111222 w 210141"/>
                  <a:gd name="connsiteY4" fmla="*/ 3550 h 88354"/>
                  <a:gd name="connsiteX5" fmla="*/ 91354 w 210141"/>
                  <a:gd name="connsiteY5" fmla="*/ 3991 h 88354"/>
                  <a:gd name="connsiteX6" fmla="*/ 76785 w 210141"/>
                  <a:gd name="connsiteY6" fmla="*/ 8848 h 88354"/>
                  <a:gd name="connsiteX7" fmla="*/ 68396 w 210141"/>
                  <a:gd name="connsiteY7" fmla="*/ 11497 h 88354"/>
                  <a:gd name="connsiteX8" fmla="*/ 57358 w 210141"/>
                  <a:gd name="connsiteY8" fmla="*/ 11939 h 88354"/>
                  <a:gd name="connsiteX9" fmla="*/ 48087 w 210141"/>
                  <a:gd name="connsiteY9" fmla="*/ 17237 h 88354"/>
                  <a:gd name="connsiteX10" fmla="*/ 48970 w 210141"/>
                  <a:gd name="connsiteY10" fmla="*/ 26067 h 88354"/>
                  <a:gd name="connsiteX11" fmla="*/ 32634 w 210141"/>
                  <a:gd name="connsiteY11" fmla="*/ 30040 h 88354"/>
                  <a:gd name="connsiteX12" fmla="*/ 19389 w 210141"/>
                  <a:gd name="connsiteY12" fmla="*/ 39312 h 88354"/>
                  <a:gd name="connsiteX13" fmla="*/ 404 w 210141"/>
                  <a:gd name="connsiteY13" fmla="*/ 40637 h 88354"/>
                  <a:gd name="connsiteX14" fmla="*/ 9676 w 210141"/>
                  <a:gd name="connsiteY14" fmla="*/ 44610 h 88354"/>
                  <a:gd name="connsiteX15" fmla="*/ 18506 w 210141"/>
                  <a:gd name="connsiteY15" fmla="*/ 48142 h 88354"/>
                  <a:gd name="connsiteX16" fmla="*/ 26011 w 210141"/>
                  <a:gd name="connsiteY16" fmla="*/ 46818 h 88354"/>
                  <a:gd name="connsiteX17" fmla="*/ 34841 w 210141"/>
                  <a:gd name="connsiteY17" fmla="*/ 49908 h 88354"/>
                  <a:gd name="connsiteX18" fmla="*/ 44996 w 210141"/>
                  <a:gd name="connsiteY18" fmla="*/ 53882 h 88354"/>
                  <a:gd name="connsiteX19" fmla="*/ 49411 w 210141"/>
                  <a:gd name="connsiteY19" fmla="*/ 64037 h 88354"/>
                  <a:gd name="connsiteX20" fmla="*/ 56475 w 210141"/>
                  <a:gd name="connsiteY20" fmla="*/ 71984 h 88354"/>
                  <a:gd name="connsiteX21" fmla="*/ 70162 w 210141"/>
                  <a:gd name="connsiteY21" fmla="*/ 74633 h 88354"/>
                  <a:gd name="connsiteX22" fmla="*/ 76343 w 210141"/>
                  <a:gd name="connsiteY22" fmla="*/ 71542 h 88354"/>
                  <a:gd name="connsiteX23" fmla="*/ 81200 w 210141"/>
                  <a:gd name="connsiteY23" fmla="*/ 77282 h 88354"/>
                  <a:gd name="connsiteX24" fmla="*/ 101068 w 210141"/>
                  <a:gd name="connsiteY24" fmla="*/ 75074 h 88354"/>
                  <a:gd name="connsiteX25" fmla="*/ 121377 w 210141"/>
                  <a:gd name="connsiteY25" fmla="*/ 82580 h 88354"/>
                  <a:gd name="connsiteX26" fmla="*/ 141245 w 210141"/>
                  <a:gd name="connsiteY26" fmla="*/ 87878 h 88354"/>
                  <a:gd name="connsiteX27" fmla="*/ 177449 w 210141"/>
                  <a:gd name="connsiteY27" fmla="*/ 87436 h 88354"/>
                  <a:gd name="connsiteX28" fmla="*/ 188486 w 210141"/>
                  <a:gd name="connsiteY28" fmla="*/ 83904 h 88354"/>
                  <a:gd name="connsiteX29" fmla="*/ 201290 w 210141"/>
                  <a:gd name="connsiteY29" fmla="*/ 75957 h 88354"/>
                  <a:gd name="connsiteX30" fmla="*/ 196433 w 210141"/>
                  <a:gd name="connsiteY30" fmla="*/ 69335 h 88354"/>
                  <a:gd name="connsiteX31" fmla="*/ 182747 w 210141"/>
                  <a:gd name="connsiteY31" fmla="*/ 61388 h 88354"/>
                  <a:gd name="connsiteX32" fmla="*/ 185837 w 210141"/>
                  <a:gd name="connsiteY32" fmla="*/ 58738 h 88354"/>
                  <a:gd name="connsiteX33" fmla="*/ 195991 w 210141"/>
                  <a:gd name="connsiteY33" fmla="*/ 49083 h 88354"/>
                  <a:gd name="connsiteX34" fmla="*/ 195992 w 210141"/>
                  <a:gd name="connsiteY34" fmla="*/ 49025 h 88354"/>
                  <a:gd name="connsiteX35" fmla="*/ 202173 w 210141"/>
                  <a:gd name="connsiteY35" fmla="*/ 37988 h 88354"/>
                  <a:gd name="connsiteX36" fmla="*/ 210120 w 210141"/>
                  <a:gd name="connsiteY36" fmla="*/ 35780 h 88354"/>
                  <a:gd name="connsiteX37" fmla="*/ 203939 w 210141"/>
                  <a:gd name="connsiteY37" fmla="*/ 28716 h 88354"/>
                  <a:gd name="connsiteX38" fmla="*/ 198199 w 210141"/>
                  <a:gd name="connsiteY38" fmla="*/ 17678 h 88354"/>
                  <a:gd name="connsiteX39" fmla="*/ 183630 w 210141"/>
                  <a:gd name="connsiteY39" fmla="*/ 9731 h 88354"/>
                  <a:gd name="connsiteX40" fmla="*/ 171709 w 210141"/>
                  <a:gd name="connsiteY40" fmla="*/ 8407 h 88354"/>
                  <a:gd name="connsiteX41" fmla="*/ 163320 w 210141"/>
                  <a:gd name="connsiteY41" fmla="*/ 11497 h 88354"/>
                  <a:gd name="connsiteX42" fmla="*/ 158464 w 210141"/>
                  <a:gd name="connsiteY42" fmla="*/ 17237 h 88354"/>
                  <a:gd name="connsiteX43" fmla="*/ 149192 w 210141"/>
                  <a:gd name="connsiteY43" fmla="*/ 19003 h 88354"/>
                  <a:gd name="connsiteX44" fmla="*/ 142128 w 210141"/>
                  <a:gd name="connsiteY44" fmla="*/ 24301 h 88354"/>
                  <a:gd name="connsiteX45" fmla="*/ 130649 w 210141"/>
                  <a:gd name="connsiteY45" fmla="*/ 30040 h 88354"/>
                  <a:gd name="connsiteX46" fmla="*/ 136388 w 210141"/>
                  <a:gd name="connsiteY46" fmla="*/ 23418 h 88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10141" h="88354">
                    <a:moveTo>
                      <a:pt x="136388" y="23418"/>
                    </a:moveTo>
                    <a:cubicBezTo>
                      <a:pt x="139479" y="16795"/>
                      <a:pt x="141686" y="12822"/>
                      <a:pt x="144335" y="12822"/>
                    </a:cubicBezTo>
                    <a:cubicBezTo>
                      <a:pt x="146984" y="12822"/>
                      <a:pt x="148751" y="6199"/>
                      <a:pt x="143452" y="3550"/>
                    </a:cubicBezTo>
                    <a:cubicBezTo>
                      <a:pt x="137446" y="1040"/>
                      <a:pt x="130975" y="-164"/>
                      <a:pt x="124468" y="18"/>
                    </a:cubicBezTo>
                    <a:cubicBezTo>
                      <a:pt x="120936" y="459"/>
                      <a:pt x="118286" y="3108"/>
                      <a:pt x="111222" y="3550"/>
                    </a:cubicBezTo>
                    <a:cubicBezTo>
                      <a:pt x="104158" y="3991"/>
                      <a:pt x="98419" y="2667"/>
                      <a:pt x="91354" y="3991"/>
                    </a:cubicBezTo>
                    <a:cubicBezTo>
                      <a:pt x="84290" y="5316"/>
                      <a:pt x="79875" y="5757"/>
                      <a:pt x="76785" y="8848"/>
                    </a:cubicBezTo>
                    <a:cubicBezTo>
                      <a:pt x="73694" y="11939"/>
                      <a:pt x="73253" y="12822"/>
                      <a:pt x="68396" y="11497"/>
                    </a:cubicBezTo>
                    <a:cubicBezTo>
                      <a:pt x="63539" y="10173"/>
                      <a:pt x="61773" y="8407"/>
                      <a:pt x="57358" y="11939"/>
                    </a:cubicBezTo>
                    <a:cubicBezTo>
                      <a:pt x="57358" y="11939"/>
                      <a:pt x="49853" y="13705"/>
                      <a:pt x="48087" y="17237"/>
                    </a:cubicBezTo>
                    <a:cubicBezTo>
                      <a:pt x="46321" y="20769"/>
                      <a:pt x="56917" y="26067"/>
                      <a:pt x="48970" y="26067"/>
                    </a:cubicBezTo>
                    <a:cubicBezTo>
                      <a:pt x="41023" y="26067"/>
                      <a:pt x="36166" y="27833"/>
                      <a:pt x="32634" y="30040"/>
                    </a:cubicBezTo>
                    <a:cubicBezTo>
                      <a:pt x="29102" y="32248"/>
                      <a:pt x="26011" y="38871"/>
                      <a:pt x="19389" y="39312"/>
                    </a:cubicBezTo>
                    <a:cubicBezTo>
                      <a:pt x="12766" y="39754"/>
                      <a:pt x="-2687" y="36663"/>
                      <a:pt x="404" y="40637"/>
                    </a:cubicBezTo>
                    <a:cubicBezTo>
                      <a:pt x="3494" y="44610"/>
                      <a:pt x="7909" y="41520"/>
                      <a:pt x="9676" y="44610"/>
                    </a:cubicBezTo>
                    <a:cubicBezTo>
                      <a:pt x="11442" y="47701"/>
                      <a:pt x="16740" y="49908"/>
                      <a:pt x="18506" y="48142"/>
                    </a:cubicBezTo>
                    <a:cubicBezTo>
                      <a:pt x="20272" y="46376"/>
                      <a:pt x="23804" y="43727"/>
                      <a:pt x="26011" y="46818"/>
                    </a:cubicBezTo>
                    <a:cubicBezTo>
                      <a:pt x="28219" y="49908"/>
                      <a:pt x="28219" y="49908"/>
                      <a:pt x="34841" y="49908"/>
                    </a:cubicBezTo>
                    <a:cubicBezTo>
                      <a:pt x="41464" y="49908"/>
                      <a:pt x="44113" y="47701"/>
                      <a:pt x="44996" y="53882"/>
                    </a:cubicBezTo>
                    <a:cubicBezTo>
                      <a:pt x="45879" y="60063"/>
                      <a:pt x="43230" y="64037"/>
                      <a:pt x="49411" y="64037"/>
                    </a:cubicBezTo>
                    <a:cubicBezTo>
                      <a:pt x="55592" y="64037"/>
                      <a:pt x="50294" y="71542"/>
                      <a:pt x="56475" y="71984"/>
                    </a:cubicBezTo>
                    <a:cubicBezTo>
                      <a:pt x="62656" y="72425"/>
                      <a:pt x="67955" y="77282"/>
                      <a:pt x="70162" y="74633"/>
                    </a:cubicBezTo>
                    <a:cubicBezTo>
                      <a:pt x="72370" y="71984"/>
                      <a:pt x="71045" y="68893"/>
                      <a:pt x="76343" y="71542"/>
                    </a:cubicBezTo>
                    <a:cubicBezTo>
                      <a:pt x="81641" y="74191"/>
                      <a:pt x="76343" y="77282"/>
                      <a:pt x="81200" y="77282"/>
                    </a:cubicBezTo>
                    <a:cubicBezTo>
                      <a:pt x="86056" y="77282"/>
                      <a:pt x="95328" y="73750"/>
                      <a:pt x="101068" y="75074"/>
                    </a:cubicBezTo>
                    <a:cubicBezTo>
                      <a:pt x="106807" y="76399"/>
                      <a:pt x="119169" y="79048"/>
                      <a:pt x="121377" y="82580"/>
                    </a:cubicBezTo>
                    <a:cubicBezTo>
                      <a:pt x="123585" y="86112"/>
                      <a:pt x="132856" y="87878"/>
                      <a:pt x="141245" y="87878"/>
                    </a:cubicBezTo>
                    <a:cubicBezTo>
                      <a:pt x="149634" y="87878"/>
                      <a:pt x="175241" y="89203"/>
                      <a:pt x="177449" y="87436"/>
                    </a:cubicBezTo>
                    <a:cubicBezTo>
                      <a:pt x="179656" y="85670"/>
                      <a:pt x="185396" y="84787"/>
                      <a:pt x="188486" y="83904"/>
                    </a:cubicBezTo>
                    <a:cubicBezTo>
                      <a:pt x="191577" y="83021"/>
                      <a:pt x="201290" y="80814"/>
                      <a:pt x="201290" y="75957"/>
                    </a:cubicBezTo>
                    <a:cubicBezTo>
                      <a:pt x="201290" y="71101"/>
                      <a:pt x="202614" y="71984"/>
                      <a:pt x="196433" y="69335"/>
                    </a:cubicBezTo>
                    <a:cubicBezTo>
                      <a:pt x="190252" y="66686"/>
                      <a:pt x="185396" y="64920"/>
                      <a:pt x="182747" y="61388"/>
                    </a:cubicBezTo>
                    <a:cubicBezTo>
                      <a:pt x="180098" y="57855"/>
                      <a:pt x="180098" y="58738"/>
                      <a:pt x="185837" y="58738"/>
                    </a:cubicBezTo>
                    <a:cubicBezTo>
                      <a:pt x="191307" y="58876"/>
                      <a:pt x="195853" y="54553"/>
                      <a:pt x="195991" y="49083"/>
                    </a:cubicBezTo>
                    <a:cubicBezTo>
                      <a:pt x="195992" y="49064"/>
                      <a:pt x="195992" y="49045"/>
                      <a:pt x="195992" y="49025"/>
                    </a:cubicBezTo>
                    <a:cubicBezTo>
                      <a:pt x="195992" y="43727"/>
                      <a:pt x="195992" y="37988"/>
                      <a:pt x="202173" y="37988"/>
                    </a:cubicBezTo>
                    <a:cubicBezTo>
                      <a:pt x="208354" y="37988"/>
                      <a:pt x="209679" y="37546"/>
                      <a:pt x="210120" y="35780"/>
                    </a:cubicBezTo>
                    <a:cubicBezTo>
                      <a:pt x="210562" y="34014"/>
                      <a:pt x="203939" y="34456"/>
                      <a:pt x="203939" y="28716"/>
                    </a:cubicBezTo>
                    <a:cubicBezTo>
                      <a:pt x="203939" y="22976"/>
                      <a:pt x="202173" y="19886"/>
                      <a:pt x="198199" y="17678"/>
                    </a:cubicBezTo>
                    <a:cubicBezTo>
                      <a:pt x="194226" y="15471"/>
                      <a:pt x="187162" y="11939"/>
                      <a:pt x="183630" y="9731"/>
                    </a:cubicBezTo>
                    <a:cubicBezTo>
                      <a:pt x="180098" y="7524"/>
                      <a:pt x="177007" y="8407"/>
                      <a:pt x="171709" y="8407"/>
                    </a:cubicBezTo>
                    <a:cubicBezTo>
                      <a:pt x="166411" y="8407"/>
                      <a:pt x="165969" y="10173"/>
                      <a:pt x="163320" y="11497"/>
                    </a:cubicBezTo>
                    <a:cubicBezTo>
                      <a:pt x="160671" y="12822"/>
                      <a:pt x="158464" y="14588"/>
                      <a:pt x="158464" y="17237"/>
                    </a:cubicBezTo>
                    <a:cubicBezTo>
                      <a:pt x="158464" y="19886"/>
                      <a:pt x="154049" y="19003"/>
                      <a:pt x="149192" y="19003"/>
                    </a:cubicBezTo>
                    <a:cubicBezTo>
                      <a:pt x="144335" y="19003"/>
                      <a:pt x="145218" y="19444"/>
                      <a:pt x="142128" y="24301"/>
                    </a:cubicBezTo>
                    <a:cubicBezTo>
                      <a:pt x="139037" y="29157"/>
                      <a:pt x="138596" y="30482"/>
                      <a:pt x="130649" y="30040"/>
                    </a:cubicBezTo>
                    <a:cubicBezTo>
                      <a:pt x="122702" y="29599"/>
                      <a:pt x="133298" y="30076"/>
                      <a:pt x="136388" y="2341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7A72038E-2B85-492E-85E9-6ED6C16EA804}"/>
                  </a:ext>
                </a:extLst>
              </p:cNvPr>
              <p:cNvSpPr/>
              <p:nvPr/>
            </p:nvSpPr>
            <p:spPr>
              <a:xfrm>
                <a:off x="8552109" y="1661605"/>
                <a:ext cx="169131" cy="94537"/>
              </a:xfrm>
              <a:custGeom>
                <a:avLst/>
                <a:gdLst>
                  <a:gd name="connsiteX0" fmla="*/ 16336 w 169131"/>
                  <a:gd name="connsiteY0" fmla="*/ 62277 h 94537"/>
                  <a:gd name="connsiteX1" fmla="*/ 14128 w 169131"/>
                  <a:gd name="connsiteY1" fmla="*/ 70224 h 94537"/>
                  <a:gd name="connsiteX2" fmla="*/ 9713 w 169131"/>
                  <a:gd name="connsiteY2" fmla="*/ 74639 h 94537"/>
                  <a:gd name="connsiteX3" fmla="*/ 0 w 169131"/>
                  <a:gd name="connsiteY3" fmla="*/ 85677 h 94537"/>
                  <a:gd name="connsiteX4" fmla="*/ 7947 w 169131"/>
                  <a:gd name="connsiteY4" fmla="*/ 94507 h 94537"/>
                  <a:gd name="connsiteX5" fmla="*/ 26049 w 169131"/>
                  <a:gd name="connsiteY5" fmla="*/ 89650 h 94537"/>
                  <a:gd name="connsiteX6" fmla="*/ 41502 w 169131"/>
                  <a:gd name="connsiteY6" fmla="*/ 84794 h 94537"/>
                  <a:gd name="connsiteX7" fmla="*/ 60487 w 169131"/>
                  <a:gd name="connsiteY7" fmla="*/ 79054 h 94537"/>
                  <a:gd name="connsiteX8" fmla="*/ 93600 w 169131"/>
                  <a:gd name="connsiteY8" fmla="*/ 79496 h 94537"/>
                  <a:gd name="connsiteX9" fmla="*/ 109935 w 169131"/>
                  <a:gd name="connsiteY9" fmla="*/ 75522 h 94537"/>
                  <a:gd name="connsiteX10" fmla="*/ 127154 w 169131"/>
                  <a:gd name="connsiteY10" fmla="*/ 73756 h 94537"/>
                  <a:gd name="connsiteX11" fmla="*/ 143490 w 169131"/>
                  <a:gd name="connsiteY11" fmla="*/ 71107 h 94537"/>
                  <a:gd name="connsiteX12" fmla="*/ 156735 w 169131"/>
                  <a:gd name="connsiteY12" fmla="*/ 68016 h 94537"/>
                  <a:gd name="connsiteX13" fmla="*/ 162475 w 169131"/>
                  <a:gd name="connsiteY13" fmla="*/ 63601 h 94537"/>
                  <a:gd name="connsiteX14" fmla="*/ 169098 w 169131"/>
                  <a:gd name="connsiteY14" fmla="*/ 56096 h 94537"/>
                  <a:gd name="connsiteX15" fmla="*/ 166007 w 169131"/>
                  <a:gd name="connsiteY15" fmla="*/ 45500 h 94537"/>
                  <a:gd name="connsiteX16" fmla="*/ 158501 w 169131"/>
                  <a:gd name="connsiteY16" fmla="*/ 37994 h 94537"/>
                  <a:gd name="connsiteX17" fmla="*/ 143049 w 169131"/>
                  <a:gd name="connsiteY17" fmla="*/ 36669 h 94537"/>
                  <a:gd name="connsiteX18" fmla="*/ 134218 w 169131"/>
                  <a:gd name="connsiteY18" fmla="*/ 26956 h 94537"/>
                  <a:gd name="connsiteX19" fmla="*/ 122298 w 169131"/>
                  <a:gd name="connsiteY19" fmla="*/ 19009 h 94537"/>
                  <a:gd name="connsiteX20" fmla="*/ 113026 w 169131"/>
                  <a:gd name="connsiteY20" fmla="*/ 21658 h 94537"/>
                  <a:gd name="connsiteX21" fmla="*/ 103313 w 169131"/>
                  <a:gd name="connsiteY21" fmla="*/ 25190 h 94537"/>
                  <a:gd name="connsiteX22" fmla="*/ 92717 w 169131"/>
                  <a:gd name="connsiteY22" fmla="*/ 31371 h 94537"/>
                  <a:gd name="connsiteX23" fmla="*/ 86094 w 169131"/>
                  <a:gd name="connsiteY23" fmla="*/ 34903 h 94537"/>
                  <a:gd name="connsiteX24" fmla="*/ 92275 w 169131"/>
                  <a:gd name="connsiteY24" fmla="*/ 25190 h 94537"/>
                  <a:gd name="connsiteX25" fmla="*/ 96249 w 169131"/>
                  <a:gd name="connsiteY25" fmla="*/ 15477 h 94537"/>
                  <a:gd name="connsiteX26" fmla="*/ 99781 w 169131"/>
                  <a:gd name="connsiteY26" fmla="*/ 9296 h 94537"/>
                  <a:gd name="connsiteX27" fmla="*/ 90951 w 169131"/>
                  <a:gd name="connsiteY27" fmla="*/ 5322 h 94537"/>
                  <a:gd name="connsiteX28" fmla="*/ 81237 w 169131"/>
                  <a:gd name="connsiteY28" fmla="*/ 24 h 94537"/>
                  <a:gd name="connsiteX29" fmla="*/ 75939 w 169131"/>
                  <a:gd name="connsiteY29" fmla="*/ 7088 h 94537"/>
                  <a:gd name="connsiteX30" fmla="*/ 71966 w 169131"/>
                  <a:gd name="connsiteY30" fmla="*/ 12386 h 94537"/>
                  <a:gd name="connsiteX31" fmla="*/ 61370 w 169131"/>
                  <a:gd name="connsiteY31" fmla="*/ 6647 h 94537"/>
                  <a:gd name="connsiteX32" fmla="*/ 54305 w 169131"/>
                  <a:gd name="connsiteY32" fmla="*/ 12828 h 94537"/>
                  <a:gd name="connsiteX33" fmla="*/ 47241 w 169131"/>
                  <a:gd name="connsiteY33" fmla="*/ 20334 h 94537"/>
                  <a:gd name="connsiteX34" fmla="*/ 48124 w 169131"/>
                  <a:gd name="connsiteY34" fmla="*/ 24749 h 94537"/>
                  <a:gd name="connsiteX35" fmla="*/ 56072 w 169131"/>
                  <a:gd name="connsiteY35" fmla="*/ 29605 h 94537"/>
                  <a:gd name="connsiteX36" fmla="*/ 47241 w 169131"/>
                  <a:gd name="connsiteY36" fmla="*/ 29164 h 94537"/>
                  <a:gd name="connsiteX37" fmla="*/ 38853 w 169131"/>
                  <a:gd name="connsiteY37" fmla="*/ 31813 h 94537"/>
                  <a:gd name="connsiteX38" fmla="*/ 39294 w 169131"/>
                  <a:gd name="connsiteY38" fmla="*/ 40201 h 94537"/>
                  <a:gd name="connsiteX39" fmla="*/ 45917 w 169131"/>
                  <a:gd name="connsiteY39" fmla="*/ 44617 h 94537"/>
                  <a:gd name="connsiteX40" fmla="*/ 36204 w 169131"/>
                  <a:gd name="connsiteY40" fmla="*/ 44617 h 94537"/>
                  <a:gd name="connsiteX41" fmla="*/ 21634 w 169131"/>
                  <a:gd name="connsiteY41" fmla="*/ 53888 h 94537"/>
                  <a:gd name="connsiteX42" fmla="*/ 16336 w 169131"/>
                  <a:gd name="connsiteY42" fmla="*/ 62277 h 94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9131" h="94537">
                    <a:moveTo>
                      <a:pt x="16336" y="62277"/>
                    </a:moveTo>
                    <a:cubicBezTo>
                      <a:pt x="12804" y="64043"/>
                      <a:pt x="14128" y="70224"/>
                      <a:pt x="14128" y="70224"/>
                    </a:cubicBezTo>
                    <a:cubicBezTo>
                      <a:pt x="14128" y="70224"/>
                      <a:pt x="14570" y="72432"/>
                      <a:pt x="9713" y="74639"/>
                    </a:cubicBezTo>
                    <a:cubicBezTo>
                      <a:pt x="4857" y="76847"/>
                      <a:pt x="0" y="81262"/>
                      <a:pt x="0" y="85677"/>
                    </a:cubicBezTo>
                    <a:cubicBezTo>
                      <a:pt x="0" y="90092"/>
                      <a:pt x="442" y="94065"/>
                      <a:pt x="7947" y="94507"/>
                    </a:cubicBezTo>
                    <a:cubicBezTo>
                      <a:pt x="15453" y="94948"/>
                      <a:pt x="18543" y="90533"/>
                      <a:pt x="26049" y="89650"/>
                    </a:cubicBezTo>
                    <a:cubicBezTo>
                      <a:pt x="33555" y="88767"/>
                      <a:pt x="38411" y="89650"/>
                      <a:pt x="41502" y="84794"/>
                    </a:cubicBezTo>
                    <a:cubicBezTo>
                      <a:pt x="44592" y="79937"/>
                      <a:pt x="49007" y="78613"/>
                      <a:pt x="60487" y="79054"/>
                    </a:cubicBezTo>
                    <a:cubicBezTo>
                      <a:pt x="71966" y="79496"/>
                      <a:pt x="87860" y="81262"/>
                      <a:pt x="93600" y="79496"/>
                    </a:cubicBezTo>
                    <a:cubicBezTo>
                      <a:pt x="99339" y="77730"/>
                      <a:pt x="100222" y="75522"/>
                      <a:pt x="109935" y="75522"/>
                    </a:cubicBezTo>
                    <a:cubicBezTo>
                      <a:pt x="119649" y="75522"/>
                      <a:pt x="123622" y="77288"/>
                      <a:pt x="127154" y="73756"/>
                    </a:cubicBezTo>
                    <a:cubicBezTo>
                      <a:pt x="130686" y="70224"/>
                      <a:pt x="137309" y="71549"/>
                      <a:pt x="143490" y="71107"/>
                    </a:cubicBezTo>
                    <a:cubicBezTo>
                      <a:pt x="149671" y="70666"/>
                      <a:pt x="154969" y="71990"/>
                      <a:pt x="156735" y="68016"/>
                    </a:cubicBezTo>
                    <a:cubicBezTo>
                      <a:pt x="158501" y="64043"/>
                      <a:pt x="159384" y="64484"/>
                      <a:pt x="162475" y="63601"/>
                    </a:cubicBezTo>
                    <a:cubicBezTo>
                      <a:pt x="165566" y="62718"/>
                      <a:pt x="169539" y="61835"/>
                      <a:pt x="169098" y="56096"/>
                    </a:cubicBezTo>
                    <a:cubicBezTo>
                      <a:pt x="168656" y="50356"/>
                      <a:pt x="170422" y="47266"/>
                      <a:pt x="166007" y="45500"/>
                    </a:cubicBezTo>
                    <a:cubicBezTo>
                      <a:pt x="161592" y="43734"/>
                      <a:pt x="166449" y="37994"/>
                      <a:pt x="158501" y="37994"/>
                    </a:cubicBezTo>
                    <a:cubicBezTo>
                      <a:pt x="150554" y="37994"/>
                      <a:pt x="147022" y="42409"/>
                      <a:pt x="143049" y="36669"/>
                    </a:cubicBezTo>
                    <a:cubicBezTo>
                      <a:pt x="139075" y="30930"/>
                      <a:pt x="139958" y="27839"/>
                      <a:pt x="134218" y="26956"/>
                    </a:cubicBezTo>
                    <a:cubicBezTo>
                      <a:pt x="128479" y="26073"/>
                      <a:pt x="128037" y="19892"/>
                      <a:pt x="122298" y="19009"/>
                    </a:cubicBezTo>
                    <a:cubicBezTo>
                      <a:pt x="116558" y="18126"/>
                      <a:pt x="117441" y="21217"/>
                      <a:pt x="113026" y="21658"/>
                    </a:cubicBezTo>
                    <a:cubicBezTo>
                      <a:pt x="108611" y="22100"/>
                      <a:pt x="107286" y="21658"/>
                      <a:pt x="103313" y="25190"/>
                    </a:cubicBezTo>
                    <a:cubicBezTo>
                      <a:pt x="99339" y="28722"/>
                      <a:pt x="94483" y="27839"/>
                      <a:pt x="92717" y="31371"/>
                    </a:cubicBezTo>
                    <a:cubicBezTo>
                      <a:pt x="90951" y="34903"/>
                      <a:pt x="86977" y="39318"/>
                      <a:pt x="86094" y="34903"/>
                    </a:cubicBezTo>
                    <a:cubicBezTo>
                      <a:pt x="85211" y="30488"/>
                      <a:pt x="91834" y="28722"/>
                      <a:pt x="92275" y="25190"/>
                    </a:cubicBezTo>
                    <a:cubicBezTo>
                      <a:pt x="92717" y="21658"/>
                      <a:pt x="95807" y="19009"/>
                      <a:pt x="96249" y="15477"/>
                    </a:cubicBezTo>
                    <a:cubicBezTo>
                      <a:pt x="96690" y="11945"/>
                      <a:pt x="102871" y="12828"/>
                      <a:pt x="99781" y="9296"/>
                    </a:cubicBezTo>
                    <a:cubicBezTo>
                      <a:pt x="96690" y="5764"/>
                      <a:pt x="94924" y="5322"/>
                      <a:pt x="90951" y="5322"/>
                    </a:cubicBezTo>
                    <a:cubicBezTo>
                      <a:pt x="86977" y="5322"/>
                      <a:pt x="86977" y="-417"/>
                      <a:pt x="81237" y="24"/>
                    </a:cubicBezTo>
                    <a:cubicBezTo>
                      <a:pt x="75498" y="466"/>
                      <a:pt x="75939" y="3998"/>
                      <a:pt x="75939" y="7088"/>
                    </a:cubicBezTo>
                    <a:cubicBezTo>
                      <a:pt x="75939" y="10179"/>
                      <a:pt x="76822" y="13711"/>
                      <a:pt x="71966" y="12386"/>
                    </a:cubicBezTo>
                    <a:cubicBezTo>
                      <a:pt x="67109" y="11062"/>
                      <a:pt x="66226" y="6647"/>
                      <a:pt x="61370" y="6647"/>
                    </a:cubicBezTo>
                    <a:cubicBezTo>
                      <a:pt x="56513" y="6647"/>
                      <a:pt x="59604" y="10620"/>
                      <a:pt x="54305" y="12828"/>
                    </a:cubicBezTo>
                    <a:cubicBezTo>
                      <a:pt x="49007" y="15035"/>
                      <a:pt x="47683" y="17685"/>
                      <a:pt x="47241" y="20334"/>
                    </a:cubicBezTo>
                    <a:cubicBezTo>
                      <a:pt x="46800" y="22983"/>
                      <a:pt x="41060" y="23424"/>
                      <a:pt x="48124" y="24749"/>
                    </a:cubicBezTo>
                    <a:cubicBezTo>
                      <a:pt x="55189" y="26073"/>
                      <a:pt x="57396" y="26515"/>
                      <a:pt x="56072" y="29605"/>
                    </a:cubicBezTo>
                    <a:cubicBezTo>
                      <a:pt x="54747" y="32696"/>
                      <a:pt x="52539" y="30047"/>
                      <a:pt x="47241" y="29164"/>
                    </a:cubicBezTo>
                    <a:cubicBezTo>
                      <a:pt x="41943" y="28281"/>
                      <a:pt x="39736" y="30047"/>
                      <a:pt x="38853" y="31813"/>
                    </a:cubicBezTo>
                    <a:cubicBezTo>
                      <a:pt x="37970" y="33579"/>
                      <a:pt x="33996" y="39318"/>
                      <a:pt x="39294" y="40201"/>
                    </a:cubicBezTo>
                    <a:cubicBezTo>
                      <a:pt x="44592" y="41084"/>
                      <a:pt x="47683" y="41967"/>
                      <a:pt x="45917" y="44617"/>
                    </a:cubicBezTo>
                    <a:cubicBezTo>
                      <a:pt x="44151" y="47266"/>
                      <a:pt x="40619" y="46824"/>
                      <a:pt x="36204" y="44617"/>
                    </a:cubicBezTo>
                    <a:cubicBezTo>
                      <a:pt x="31789" y="42409"/>
                      <a:pt x="25607" y="38435"/>
                      <a:pt x="21634" y="53888"/>
                    </a:cubicBezTo>
                    <a:cubicBezTo>
                      <a:pt x="21634" y="53853"/>
                      <a:pt x="19868" y="60511"/>
                      <a:pt x="16336" y="6227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3F85D822-96E1-49AF-AD5E-6855DD18E269}"/>
                  </a:ext>
                </a:extLst>
              </p:cNvPr>
              <p:cNvSpPr/>
              <p:nvPr/>
            </p:nvSpPr>
            <p:spPr>
              <a:xfrm>
                <a:off x="8731493" y="1732712"/>
                <a:ext cx="19294" cy="9738"/>
              </a:xfrm>
              <a:custGeom>
                <a:avLst/>
                <a:gdLst>
                  <a:gd name="connsiteX0" fmla="*/ 2959 w 19294"/>
                  <a:gd name="connsiteY0" fmla="*/ 9236 h 9738"/>
                  <a:gd name="connsiteX1" fmla="*/ 13113 w 19294"/>
                  <a:gd name="connsiteY1" fmla="*/ 7912 h 9738"/>
                  <a:gd name="connsiteX2" fmla="*/ 19294 w 19294"/>
                  <a:gd name="connsiteY2" fmla="*/ 3938 h 9738"/>
                  <a:gd name="connsiteX3" fmla="*/ 11789 w 19294"/>
                  <a:gd name="connsiteY3" fmla="*/ 0 h 9738"/>
                  <a:gd name="connsiteX4" fmla="*/ 3400 w 19294"/>
                  <a:gd name="connsiteY4" fmla="*/ 2649 h 9738"/>
                  <a:gd name="connsiteX5" fmla="*/ 2959 w 19294"/>
                  <a:gd name="connsiteY5" fmla="*/ 9236 h 9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94" h="9738">
                    <a:moveTo>
                      <a:pt x="2959" y="9236"/>
                    </a:moveTo>
                    <a:cubicBezTo>
                      <a:pt x="7374" y="9236"/>
                      <a:pt x="10906" y="11002"/>
                      <a:pt x="13113" y="7912"/>
                    </a:cubicBezTo>
                    <a:cubicBezTo>
                      <a:pt x="15321" y="4821"/>
                      <a:pt x="19294" y="7912"/>
                      <a:pt x="19294" y="3938"/>
                    </a:cubicBezTo>
                    <a:cubicBezTo>
                      <a:pt x="19294" y="-35"/>
                      <a:pt x="16169" y="0"/>
                      <a:pt x="11789" y="0"/>
                    </a:cubicBezTo>
                    <a:cubicBezTo>
                      <a:pt x="8856" y="370"/>
                      <a:pt x="6014" y="1268"/>
                      <a:pt x="3400" y="2649"/>
                    </a:cubicBezTo>
                    <a:cubicBezTo>
                      <a:pt x="-573" y="4821"/>
                      <a:pt x="-1492" y="9236"/>
                      <a:pt x="2959" y="923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BC9DD9A7-98E3-44CB-85DB-BC81095B2C53}"/>
                  </a:ext>
                </a:extLst>
              </p:cNvPr>
              <p:cNvSpPr/>
              <p:nvPr/>
            </p:nvSpPr>
            <p:spPr>
              <a:xfrm>
                <a:off x="8746528" y="1737947"/>
                <a:ext cx="34688" cy="15098"/>
              </a:xfrm>
              <a:custGeom>
                <a:avLst/>
                <a:gdLst>
                  <a:gd name="connsiteX0" fmla="*/ 1134 w 34688"/>
                  <a:gd name="connsiteY0" fmla="*/ 7976 h 15098"/>
                  <a:gd name="connsiteX1" fmla="*/ 7315 w 34688"/>
                  <a:gd name="connsiteY1" fmla="*/ 9742 h 15098"/>
                  <a:gd name="connsiteX2" fmla="*/ 16145 w 34688"/>
                  <a:gd name="connsiteY2" fmla="*/ 11949 h 15098"/>
                  <a:gd name="connsiteX3" fmla="*/ 25858 w 34688"/>
                  <a:gd name="connsiteY3" fmla="*/ 13274 h 15098"/>
                  <a:gd name="connsiteX4" fmla="*/ 30715 w 34688"/>
                  <a:gd name="connsiteY4" fmla="*/ 13274 h 15098"/>
                  <a:gd name="connsiteX5" fmla="*/ 34688 w 34688"/>
                  <a:gd name="connsiteY5" fmla="*/ 9300 h 15098"/>
                  <a:gd name="connsiteX6" fmla="*/ 31156 w 34688"/>
                  <a:gd name="connsiteY6" fmla="*/ 4443 h 15098"/>
                  <a:gd name="connsiteX7" fmla="*/ 26300 w 34688"/>
                  <a:gd name="connsiteY7" fmla="*/ 28 h 15098"/>
                  <a:gd name="connsiteX8" fmla="*/ 21443 w 34688"/>
                  <a:gd name="connsiteY8" fmla="*/ 4443 h 15098"/>
                  <a:gd name="connsiteX9" fmla="*/ 10405 w 34688"/>
                  <a:gd name="connsiteY9" fmla="*/ 2236 h 15098"/>
                  <a:gd name="connsiteX10" fmla="*/ 7756 w 34688"/>
                  <a:gd name="connsiteY10" fmla="*/ 4443 h 15098"/>
                  <a:gd name="connsiteX11" fmla="*/ 1134 w 34688"/>
                  <a:gd name="connsiteY11" fmla="*/ 7976 h 15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4688" h="15098">
                    <a:moveTo>
                      <a:pt x="1134" y="7976"/>
                    </a:moveTo>
                    <a:cubicBezTo>
                      <a:pt x="5107" y="9742"/>
                      <a:pt x="5549" y="6209"/>
                      <a:pt x="7315" y="9742"/>
                    </a:cubicBezTo>
                    <a:cubicBezTo>
                      <a:pt x="9081" y="13274"/>
                      <a:pt x="9964" y="11949"/>
                      <a:pt x="16145" y="11949"/>
                    </a:cubicBezTo>
                    <a:cubicBezTo>
                      <a:pt x="22326" y="11949"/>
                      <a:pt x="24975" y="11066"/>
                      <a:pt x="25858" y="13274"/>
                    </a:cubicBezTo>
                    <a:cubicBezTo>
                      <a:pt x="26741" y="15481"/>
                      <a:pt x="30273" y="15923"/>
                      <a:pt x="30715" y="13274"/>
                    </a:cubicBezTo>
                    <a:cubicBezTo>
                      <a:pt x="31156" y="10625"/>
                      <a:pt x="34688" y="13274"/>
                      <a:pt x="34688" y="9300"/>
                    </a:cubicBezTo>
                    <a:cubicBezTo>
                      <a:pt x="34688" y="5326"/>
                      <a:pt x="33364" y="4443"/>
                      <a:pt x="31156" y="4443"/>
                    </a:cubicBezTo>
                    <a:cubicBezTo>
                      <a:pt x="28949" y="4443"/>
                      <a:pt x="30273" y="-413"/>
                      <a:pt x="26300" y="28"/>
                    </a:cubicBezTo>
                    <a:cubicBezTo>
                      <a:pt x="22326" y="470"/>
                      <a:pt x="27624" y="4885"/>
                      <a:pt x="21443" y="4443"/>
                    </a:cubicBezTo>
                    <a:cubicBezTo>
                      <a:pt x="15262" y="4002"/>
                      <a:pt x="17470" y="470"/>
                      <a:pt x="10405" y="2236"/>
                    </a:cubicBezTo>
                    <a:cubicBezTo>
                      <a:pt x="10405" y="2236"/>
                      <a:pt x="10847" y="4443"/>
                      <a:pt x="7756" y="4443"/>
                    </a:cubicBezTo>
                    <a:cubicBezTo>
                      <a:pt x="4666" y="4443"/>
                      <a:pt x="-2840" y="6209"/>
                      <a:pt x="1134" y="797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165DDEBF-5919-45CA-862F-07D9D6FDDE48}"/>
                  </a:ext>
                </a:extLst>
              </p:cNvPr>
              <p:cNvSpPr/>
              <p:nvPr/>
            </p:nvSpPr>
            <p:spPr>
              <a:xfrm>
                <a:off x="8747513" y="1783654"/>
                <a:ext cx="11304" cy="7700"/>
              </a:xfrm>
              <a:custGeom>
                <a:avLst/>
                <a:gdLst>
                  <a:gd name="connsiteX0" fmla="*/ 4599 w 11304"/>
                  <a:gd name="connsiteY0" fmla="*/ 273 h 7700"/>
                  <a:gd name="connsiteX1" fmla="*/ 625 w 11304"/>
                  <a:gd name="connsiteY1" fmla="*/ 5571 h 7700"/>
                  <a:gd name="connsiteX2" fmla="*/ 10339 w 11304"/>
                  <a:gd name="connsiteY2" fmla="*/ 6012 h 7700"/>
                  <a:gd name="connsiteX3" fmla="*/ 4599 w 11304"/>
                  <a:gd name="connsiteY3" fmla="*/ 273 h 7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04" h="7700">
                    <a:moveTo>
                      <a:pt x="4599" y="273"/>
                    </a:moveTo>
                    <a:cubicBezTo>
                      <a:pt x="4599" y="273"/>
                      <a:pt x="-2024" y="3805"/>
                      <a:pt x="625" y="5571"/>
                    </a:cubicBezTo>
                    <a:cubicBezTo>
                      <a:pt x="3275" y="7337"/>
                      <a:pt x="7690" y="9103"/>
                      <a:pt x="10339" y="6012"/>
                    </a:cubicBezTo>
                    <a:cubicBezTo>
                      <a:pt x="12988" y="2922"/>
                      <a:pt x="9897" y="-1087"/>
                      <a:pt x="4599" y="27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6E196237-D3E7-4DD4-ACAA-8E3A6E5DD0CB}"/>
                  </a:ext>
                </a:extLst>
              </p:cNvPr>
              <p:cNvSpPr/>
              <p:nvPr/>
            </p:nvSpPr>
            <p:spPr>
              <a:xfrm>
                <a:off x="8768854" y="1789768"/>
                <a:ext cx="8050" cy="11195"/>
              </a:xfrm>
              <a:custGeom>
                <a:avLst/>
                <a:gdLst>
                  <a:gd name="connsiteX0" fmla="*/ 3532 w 8050"/>
                  <a:gd name="connsiteY0" fmla="*/ 746 h 11195"/>
                  <a:gd name="connsiteX1" fmla="*/ 0 w 8050"/>
                  <a:gd name="connsiteY1" fmla="*/ 6486 h 11195"/>
                  <a:gd name="connsiteX2" fmla="*/ 7947 w 8050"/>
                  <a:gd name="connsiteY2" fmla="*/ 9135 h 11195"/>
                  <a:gd name="connsiteX3" fmla="*/ 3532 w 8050"/>
                  <a:gd name="connsiteY3" fmla="*/ 746 h 1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50" h="11195">
                    <a:moveTo>
                      <a:pt x="3532" y="746"/>
                    </a:moveTo>
                    <a:cubicBezTo>
                      <a:pt x="1536" y="2015"/>
                      <a:pt x="233" y="4132"/>
                      <a:pt x="0" y="6486"/>
                    </a:cubicBezTo>
                    <a:cubicBezTo>
                      <a:pt x="0" y="10018"/>
                      <a:pt x="7506" y="13550"/>
                      <a:pt x="7947" y="9135"/>
                    </a:cubicBezTo>
                    <a:cubicBezTo>
                      <a:pt x="8389" y="4720"/>
                      <a:pt x="7506" y="-2309"/>
                      <a:pt x="3532" y="74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8D886FBB-8698-40B4-A0F1-C4D801B863A1}"/>
                  </a:ext>
                </a:extLst>
              </p:cNvPr>
              <p:cNvSpPr/>
              <p:nvPr/>
            </p:nvSpPr>
            <p:spPr>
              <a:xfrm>
                <a:off x="8887814" y="1954229"/>
                <a:ext cx="56783" cy="24509"/>
              </a:xfrm>
              <a:custGeom>
                <a:avLst/>
                <a:gdLst>
                  <a:gd name="connsiteX0" fmla="*/ 50862 w 56783"/>
                  <a:gd name="connsiteY0" fmla="*/ 3317 h 24509"/>
                  <a:gd name="connsiteX1" fmla="*/ 42332 w 56783"/>
                  <a:gd name="connsiteY1" fmla="*/ 4200 h 24509"/>
                  <a:gd name="connsiteX2" fmla="*/ 34685 w 56783"/>
                  <a:gd name="connsiteY2" fmla="*/ 3317 h 24509"/>
                  <a:gd name="connsiteX3" fmla="*/ 25854 w 56783"/>
                  <a:gd name="connsiteY3" fmla="*/ 85 h 24509"/>
                  <a:gd name="connsiteX4" fmla="*/ 18490 w 56783"/>
                  <a:gd name="connsiteY4" fmla="*/ 3617 h 24509"/>
                  <a:gd name="connsiteX5" fmla="*/ 9660 w 56783"/>
                  <a:gd name="connsiteY5" fmla="*/ 9498 h 24509"/>
                  <a:gd name="connsiteX6" fmla="*/ 530 w 56783"/>
                  <a:gd name="connsiteY6" fmla="*/ 12730 h 24509"/>
                  <a:gd name="connsiteX7" fmla="*/ 9960 w 56783"/>
                  <a:gd name="connsiteY7" fmla="*/ 16863 h 24509"/>
                  <a:gd name="connsiteX8" fmla="*/ 18790 w 56783"/>
                  <a:gd name="connsiteY8" fmla="*/ 20677 h 24509"/>
                  <a:gd name="connsiteX9" fmla="*/ 27320 w 56783"/>
                  <a:gd name="connsiteY9" fmla="*/ 24510 h 24509"/>
                  <a:gd name="connsiteX10" fmla="*/ 40566 w 56783"/>
                  <a:gd name="connsiteY10" fmla="*/ 21560 h 24509"/>
                  <a:gd name="connsiteX11" fmla="*/ 50862 w 56783"/>
                  <a:gd name="connsiteY11" fmla="*/ 17445 h 24509"/>
                  <a:gd name="connsiteX12" fmla="*/ 54694 w 56783"/>
                  <a:gd name="connsiteY12" fmla="*/ 12448 h 24509"/>
                  <a:gd name="connsiteX13" fmla="*/ 56460 w 56783"/>
                  <a:gd name="connsiteY13" fmla="*/ 7432 h 24509"/>
                  <a:gd name="connsiteX14" fmla="*/ 50862 w 56783"/>
                  <a:gd name="connsiteY14" fmla="*/ 3317 h 24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6783" h="24509">
                    <a:moveTo>
                      <a:pt x="50862" y="3317"/>
                    </a:moveTo>
                    <a:cubicBezTo>
                      <a:pt x="47988" y="3051"/>
                      <a:pt x="45090" y="3351"/>
                      <a:pt x="42332" y="4200"/>
                    </a:cubicBezTo>
                    <a:cubicBezTo>
                      <a:pt x="42332" y="4200"/>
                      <a:pt x="36451" y="5384"/>
                      <a:pt x="34685" y="3317"/>
                    </a:cubicBezTo>
                    <a:cubicBezTo>
                      <a:pt x="32918" y="1251"/>
                      <a:pt x="30269" y="368"/>
                      <a:pt x="25854" y="85"/>
                    </a:cubicBezTo>
                    <a:cubicBezTo>
                      <a:pt x="22906" y="-371"/>
                      <a:pt x="19979" y="1032"/>
                      <a:pt x="18490" y="3617"/>
                    </a:cubicBezTo>
                    <a:cubicBezTo>
                      <a:pt x="17307" y="5384"/>
                      <a:pt x="15241" y="9498"/>
                      <a:pt x="9660" y="9498"/>
                    </a:cubicBezTo>
                    <a:cubicBezTo>
                      <a:pt x="4079" y="9498"/>
                      <a:pt x="-1819" y="11264"/>
                      <a:pt x="530" y="12730"/>
                    </a:cubicBezTo>
                    <a:cubicBezTo>
                      <a:pt x="2879" y="14196"/>
                      <a:pt x="5545" y="16863"/>
                      <a:pt x="9960" y="16863"/>
                    </a:cubicBezTo>
                    <a:cubicBezTo>
                      <a:pt x="14375" y="16863"/>
                      <a:pt x="16424" y="18911"/>
                      <a:pt x="18790" y="20677"/>
                    </a:cubicBezTo>
                    <a:cubicBezTo>
                      <a:pt x="21156" y="22443"/>
                      <a:pt x="23488" y="24510"/>
                      <a:pt x="27320" y="24510"/>
                    </a:cubicBezTo>
                    <a:cubicBezTo>
                      <a:pt x="31152" y="24510"/>
                      <a:pt x="39082" y="23909"/>
                      <a:pt x="40566" y="21560"/>
                    </a:cubicBezTo>
                    <a:cubicBezTo>
                      <a:pt x="42049" y="19212"/>
                      <a:pt x="50579" y="19512"/>
                      <a:pt x="50862" y="17445"/>
                    </a:cubicBezTo>
                    <a:cubicBezTo>
                      <a:pt x="51011" y="15158"/>
                      <a:pt x="52523" y="13185"/>
                      <a:pt x="54694" y="12448"/>
                    </a:cubicBezTo>
                    <a:cubicBezTo>
                      <a:pt x="57043" y="11847"/>
                      <a:pt x="57043" y="10081"/>
                      <a:pt x="56460" y="7432"/>
                    </a:cubicBezTo>
                    <a:cubicBezTo>
                      <a:pt x="55877" y="4783"/>
                      <a:pt x="54394" y="3317"/>
                      <a:pt x="50862" y="331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65D0EE9E-EE6B-422F-83B0-E3A97E829AAA}"/>
                  </a:ext>
                </a:extLst>
              </p:cNvPr>
              <p:cNvSpPr/>
              <p:nvPr/>
            </p:nvSpPr>
            <p:spPr>
              <a:xfrm>
                <a:off x="9011835" y="1961907"/>
                <a:ext cx="9369" cy="7374"/>
              </a:xfrm>
              <a:custGeom>
                <a:avLst/>
                <a:gdLst>
                  <a:gd name="connsiteX0" fmla="*/ 731 w 9369"/>
                  <a:gd name="connsiteY0" fmla="*/ 6535 h 7374"/>
                  <a:gd name="connsiteX1" fmla="*/ 6312 w 9369"/>
                  <a:gd name="connsiteY1" fmla="*/ 6235 h 7374"/>
                  <a:gd name="connsiteX2" fmla="*/ 8679 w 9369"/>
                  <a:gd name="connsiteY2" fmla="*/ 3003 h 7374"/>
                  <a:gd name="connsiteX3" fmla="*/ 2497 w 9369"/>
                  <a:gd name="connsiteY3" fmla="*/ 636 h 7374"/>
                  <a:gd name="connsiteX4" fmla="*/ 731 w 9369"/>
                  <a:gd name="connsiteY4" fmla="*/ 6535 h 7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69" h="7374">
                    <a:moveTo>
                      <a:pt x="731" y="6535"/>
                    </a:moveTo>
                    <a:cubicBezTo>
                      <a:pt x="3080" y="7701"/>
                      <a:pt x="3380" y="7701"/>
                      <a:pt x="6312" y="6235"/>
                    </a:cubicBezTo>
                    <a:cubicBezTo>
                      <a:pt x="9243" y="4769"/>
                      <a:pt x="10144" y="3886"/>
                      <a:pt x="8679" y="3003"/>
                    </a:cubicBezTo>
                    <a:cubicBezTo>
                      <a:pt x="7213" y="2120"/>
                      <a:pt x="4263" y="-1430"/>
                      <a:pt x="2497" y="636"/>
                    </a:cubicBezTo>
                    <a:cubicBezTo>
                      <a:pt x="2497" y="636"/>
                      <a:pt x="-1635" y="5352"/>
                      <a:pt x="731" y="653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42E657E7-6999-47DC-8C18-E2B0F5DCE9AF}"/>
                  </a:ext>
                </a:extLst>
              </p:cNvPr>
              <p:cNvSpPr/>
              <p:nvPr/>
            </p:nvSpPr>
            <p:spPr>
              <a:xfrm>
                <a:off x="9562442" y="1881017"/>
                <a:ext cx="19764" cy="26277"/>
              </a:xfrm>
              <a:custGeom>
                <a:avLst/>
                <a:gdLst>
                  <a:gd name="connsiteX0" fmla="*/ 14407 w 19764"/>
                  <a:gd name="connsiteY0" fmla="*/ 23000 h 26277"/>
                  <a:gd name="connsiteX1" fmla="*/ 18822 w 19764"/>
                  <a:gd name="connsiteY1" fmla="*/ 12404 h 26277"/>
                  <a:gd name="connsiteX2" fmla="*/ 11316 w 19764"/>
                  <a:gd name="connsiteY2" fmla="*/ 1808 h 26277"/>
                  <a:gd name="connsiteX3" fmla="*/ 5135 w 19764"/>
                  <a:gd name="connsiteY3" fmla="*/ 3574 h 26277"/>
                  <a:gd name="connsiteX4" fmla="*/ 3369 w 19764"/>
                  <a:gd name="connsiteY4" fmla="*/ 16819 h 26277"/>
                  <a:gd name="connsiteX5" fmla="*/ 1603 w 19764"/>
                  <a:gd name="connsiteY5" fmla="*/ 23883 h 26277"/>
                  <a:gd name="connsiteX6" fmla="*/ 14407 w 19764"/>
                  <a:gd name="connsiteY6" fmla="*/ 23000 h 26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64" h="26277">
                    <a:moveTo>
                      <a:pt x="14407" y="23000"/>
                    </a:moveTo>
                    <a:cubicBezTo>
                      <a:pt x="14848" y="17702"/>
                      <a:pt x="22354" y="16819"/>
                      <a:pt x="18822" y="12404"/>
                    </a:cubicBezTo>
                    <a:cubicBezTo>
                      <a:pt x="15290" y="7989"/>
                      <a:pt x="14407" y="4457"/>
                      <a:pt x="11316" y="1808"/>
                    </a:cubicBezTo>
                    <a:cubicBezTo>
                      <a:pt x="8226" y="-841"/>
                      <a:pt x="4252" y="-841"/>
                      <a:pt x="5135" y="3574"/>
                    </a:cubicBezTo>
                    <a:cubicBezTo>
                      <a:pt x="5135" y="3574"/>
                      <a:pt x="8226" y="16378"/>
                      <a:pt x="3369" y="16819"/>
                    </a:cubicBezTo>
                    <a:cubicBezTo>
                      <a:pt x="-1487" y="17261"/>
                      <a:pt x="-163" y="21676"/>
                      <a:pt x="1603" y="23883"/>
                    </a:cubicBezTo>
                    <a:cubicBezTo>
                      <a:pt x="3369" y="26091"/>
                      <a:pt x="13930" y="28298"/>
                      <a:pt x="14407" y="2300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4F32EC31-23F4-4CF1-99CE-79A0FC7C9998}"/>
                  </a:ext>
                </a:extLst>
              </p:cNvPr>
              <p:cNvSpPr/>
              <p:nvPr/>
            </p:nvSpPr>
            <p:spPr>
              <a:xfrm>
                <a:off x="9560759" y="1967167"/>
                <a:ext cx="25326" cy="24070"/>
              </a:xfrm>
              <a:custGeom>
                <a:avLst/>
                <a:gdLst>
                  <a:gd name="connsiteX0" fmla="*/ 3251 w 25326"/>
                  <a:gd name="connsiteY0" fmla="*/ 9664 h 24070"/>
                  <a:gd name="connsiteX1" fmla="*/ 13847 w 25326"/>
                  <a:gd name="connsiteY1" fmla="*/ 20260 h 24070"/>
                  <a:gd name="connsiteX2" fmla="*/ 25327 w 25326"/>
                  <a:gd name="connsiteY2" fmla="*/ 21585 h 24070"/>
                  <a:gd name="connsiteX3" fmla="*/ 18704 w 25326"/>
                  <a:gd name="connsiteY3" fmla="*/ 13196 h 24070"/>
                  <a:gd name="connsiteX4" fmla="*/ 1485 w 25326"/>
                  <a:gd name="connsiteY4" fmla="*/ 393 h 24070"/>
                  <a:gd name="connsiteX5" fmla="*/ 2040 w 25326"/>
                  <a:gd name="connsiteY5" fmla="*/ 8841 h 24070"/>
                  <a:gd name="connsiteX6" fmla="*/ 3251 w 25326"/>
                  <a:gd name="connsiteY6" fmla="*/ 9664 h 24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26" h="24070">
                    <a:moveTo>
                      <a:pt x="3251" y="9664"/>
                    </a:moveTo>
                    <a:cubicBezTo>
                      <a:pt x="9432" y="13638"/>
                      <a:pt x="10757" y="14962"/>
                      <a:pt x="13847" y="20260"/>
                    </a:cubicBezTo>
                    <a:cubicBezTo>
                      <a:pt x="16938" y="25559"/>
                      <a:pt x="25327" y="24676"/>
                      <a:pt x="25327" y="21585"/>
                    </a:cubicBezTo>
                    <a:cubicBezTo>
                      <a:pt x="25327" y="18494"/>
                      <a:pt x="23119" y="17170"/>
                      <a:pt x="18704" y="13196"/>
                    </a:cubicBezTo>
                    <a:cubicBezTo>
                      <a:pt x="14289" y="9223"/>
                      <a:pt x="4576" y="-2256"/>
                      <a:pt x="1485" y="393"/>
                    </a:cubicBezTo>
                    <a:cubicBezTo>
                      <a:pt x="-695" y="2879"/>
                      <a:pt x="-446" y="6661"/>
                      <a:pt x="2040" y="8841"/>
                    </a:cubicBezTo>
                    <a:cubicBezTo>
                      <a:pt x="2409" y="9164"/>
                      <a:pt x="2816" y="9440"/>
                      <a:pt x="3251" y="966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9CB31CCF-64CF-4E01-9C4E-1AEB9EBFD9CF}"/>
                  </a:ext>
                </a:extLst>
              </p:cNvPr>
              <p:cNvSpPr/>
              <p:nvPr/>
            </p:nvSpPr>
            <p:spPr>
              <a:xfrm>
                <a:off x="9693750" y="1966728"/>
                <a:ext cx="30555" cy="22527"/>
              </a:xfrm>
              <a:custGeom>
                <a:avLst/>
                <a:gdLst>
                  <a:gd name="connsiteX0" fmla="*/ 16840 w 30555"/>
                  <a:gd name="connsiteY0" fmla="*/ 21582 h 22527"/>
                  <a:gd name="connsiteX1" fmla="*/ 26112 w 30555"/>
                  <a:gd name="connsiteY1" fmla="*/ 15842 h 22527"/>
                  <a:gd name="connsiteX2" fmla="*/ 30527 w 30555"/>
                  <a:gd name="connsiteY2" fmla="*/ 8778 h 22527"/>
                  <a:gd name="connsiteX3" fmla="*/ 23904 w 30555"/>
                  <a:gd name="connsiteY3" fmla="*/ 2156 h 22527"/>
                  <a:gd name="connsiteX4" fmla="*/ 10217 w 30555"/>
                  <a:gd name="connsiteY4" fmla="*/ 2156 h 22527"/>
                  <a:gd name="connsiteX5" fmla="*/ 3595 w 30555"/>
                  <a:gd name="connsiteY5" fmla="*/ 6571 h 22527"/>
                  <a:gd name="connsiteX6" fmla="*/ 63 w 30555"/>
                  <a:gd name="connsiteY6" fmla="*/ 11427 h 22527"/>
                  <a:gd name="connsiteX7" fmla="*/ 4036 w 30555"/>
                  <a:gd name="connsiteY7" fmla="*/ 18491 h 22527"/>
                  <a:gd name="connsiteX8" fmla="*/ 16840 w 30555"/>
                  <a:gd name="connsiteY8" fmla="*/ 21582 h 22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555" h="22527">
                    <a:moveTo>
                      <a:pt x="16840" y="21582"/>
                    </a:moveTo>
                    <a:cubicBezTo>
                      <a:pt x="19048" y="18933"/>
                      <a:pt x="26112" y="18933"/>
                      <a:pt x="26112" y="15842"/>
                    </a:cubicBezTo>
                    <a:cubicBezTo>
                      <a:pt x="26112" y="12752"/>
                      <a:pt x="30968" y="13635"/>
                      <a:pt x="30527" y="8778"/>
                    </a:cubicBezTo>
                    <a:cubicBezTo>
                      <a:pt x="30085" y="3922"/>
                      <a:pt x="28319" y="4805"/>
                      <a:pt x="23904" y="2156"/>
                    </a:cubicBezTo>
                    <a:cubicBezTo>
                      <a:pt x="19489" y="-494"/>
                      <a:pt x="13308" y="-935"/>
                      <a:pt x="10217" y="2156"/>
                    </a:cubicBezTo>
                    <a:cubicBezTo>
                      <a:pt x="10217" y="2156"/>
                      <a:pt x="6685" y="6571"/>
                      <a:pt x="3595" y="6571"/>
                    </a:cubicBezTo>
                    <a:cubicBezTo>
                      <a:pt x="504" y="6571"/>
                      <a:pt x="63" y="9220"/>
                      <a:pt x="63" y="11427"/>
                    </a:cubicBezTo>
                    <a:cubicBezTo>
                      <a:pt x="63" y="13635"/>
                      <a:pt x="-820" y="16284"/>
                      <a:pt x="4036" y="18491"/>
                    </a:cubicBezTo>
                    <a:cubicBezTo>
                      <a:pt x="8893" y="20699"/>
                      <a:pt x="14633" y="24231"/>
                      <a:pt x="16840" y="2158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8F20410F-4583-449E-877D-A364A5C1D06B}"/>
                  </a:ext>
                </a:extLst>
              </p:cNvPr>
              <p:cNvSpPr/>
              <p:nvPr/>
            </p:nvSpPr>
            <p:spPr>
              <a:xfrm>
                <a:off x="9684066" y="1985807"/>
                <a:ext cx="106045" cy="40066"/>
              </a:xfrm>
              <a:custGeom>
                <a:avLst/>
                <a:gdLst>
                  <a:gd name="connsiteX0" fmla="*/ 511 w 106045"/>
                  <a:gd name="connsiteY0" fmla="*/ 29471 h 40066"/>
                  <a:gd name="connsiteX1" fmla="*/ 10224 w 106045"/>
                  <a:gd name="connsiteY1" fmla="*/ 35210 h 40066"/>
                  <a:gd name="connsiteX2" fmla="*/ 21262 w 106045"/>
                  <a:gd name="connsiteY2" fmla="*/ 29912 h 40066"/>
                  <a:gd name="connsiteX3" fmla="*/ 37156 w 106045"/>
                  <a:gd name="connsiteY3" fmla="*/ 30795 h 40066"/>
                  <a:gd name="connsiteX4" fmla="*/ 47752 w 106045"/>
                  <a:gd name="connsiteY4" fmla="*/ 34327 h 40066"/>
                  <a:gd name="connsiteX5" fmla="*/ 66737 w 106045"/>
                  <a:gd name="connsiteY5" fmla="*/ 39184 h 40066"/>
                  <a:gd name="connsiteX6" fmla="*/ 98967 w 106045"/>
                  <a:gd name="connsiteY6" fmla="*/ 40067 h 40066"/>
                  <a:gd name="connsiteX7" fmla="*/ 106045 w 106045"/>
                  <a:gd name="connsiteY7" fmla="*/ 33017 h 40066"/>
                  <a:gd name="connsiteX8" fmla="*/ 106032 w 106045"/>
                  <a:gd name="connsiteY8" fmla="*/ 32561 h 40066"/>
                  <a:gd name="connsiteX9" fmla="*/ 101616 w 106045"/>
                  <a:gd name="connsiteY9" fmla="*/ 23290 h 40066"/>
                  <a:gd name="connsiteX10" fmla="*/ 91020 w 106045"/>
                  <a:gd name="connsiteY10" fmla="*/ 14901 h 40066"/>
                  <a:gd name="connsiteX11" fmla="*/ 74243 w 106045"/>
                  <a:gd name="connsiteY11" fmla="*/ 6071 h 40066"/>
                  <a:gd name="connsiteX12" fmla="*/ 64971 w 106045"/>
                  <a:gd name="connsiteY12" fmla="*/ 331 h 40066"/>
                  <a:gd name="connsiteX13" fmla="*/ 53492 w 106045"/>
                  <a:gd name="connsiteY13" fmla="*/ 1656 h 40066"/>
                  <a:gd name="connsiteX14" fmla="*/ 45986 w 106045"/>
                  <a:gd name="connsiteY14" fmla="*/ 5188 h 40066"/>
                  <a:gd name="connsiteX15" fmla="*/ 34066 w 106045"/>
                  <a:gd name="connsiteY15" fmla="*/ 8720 h 40066"/>
                  <a:gd name="connsiteX16" fmla="*/ 23028 w 106045"/>
                  <a:gd name="connsiteY16" fmla="*/ 22407 h 40066"/>
                  <a:gd name="connsiteX17" fmla="*/ 13315 w 106045"/>
                  <a:gd name="connsiteY17" fmla="*/ 25939 h 40066"/>
                  <a:gd name="connsiteX18" fmla="*/ 511 w 106045"/>
                  <a:gd name="connsiteY18" fmla="*/ 29471 h 40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6045" h="40066">
                    <a:moveTo>
                      <a:pt x="511" y="29471"/>
                    </a:moveTo>
                    <a:cubicBezTo>
                      <a:pt x="3160" y="33886"/>
                      <a:pt x="7575" y="37859"/>
                      <a:pt x="10224" y="35210"/>
                    </a:cubicBezTo>
                    <a:cubicBezTo>
                      <a:pt x="12873" y="32561"/>
                      <a:pt x="13315" y="29912"/>
                      <a:pt x="21262" y="29912"/>
                    </a:cubicBezTo>
                    <a:cubicBezTo>
                      <a:pt x="29209" y="29912"/>
                      <a:pt x="34507" y="27705"/>
                      <a:pt x="37156" y="30795"/>
                    </a:cubicBezTo>
                    <a:cubicBezTo>
                      <a:pt x="39805" y="33886"/>
                      <a:pt x="46869" y="32120"/>
                      <a:pt x="47752" y="34327"/>
                    </a:cubicBezTo>
                    <a:cubicBezTo>
                      <a:pt x="48635" y="36535"/>
                      <a:pt x="59232" y="38301"/>
                      <a:pt x="66737" y="39184"/>
                    </a:cubicBezTo>
                    <a:cubicBezTo>
                      <a:pt x="74243" y="40067"/>
                      <a:pt x="95877" y="40067"/>
                      <a:pt x="98967" y="40067"/>
                    </a:cubicBezTo>
                    <a:cubicBezTo>
                      <a:pt x="102869" y="40075"/>
                      <a:pt x="106038" y="36918"/>
                      <a:pt x="106045" y="33017"/>
                    </a:cubicBezTo>
                    <a:cubicBezTo>
                      <a:pt x="106045" y="32865"/>
                      <a:pt x="106041" y="32713"/>
                      <a:pt x="106032" y="32561"/>
                    </a:cubicBezTo>
                    <a:cubicBezTo>
                      <a:pt x="106032" y="27263"/>
                      <a:pt x="106032" y="23731"/>
                      <a:pt x="101616" y="23290"/>
                    </a:cubicBezTo>
                    <a:cubicBezTo>
                      <a:pt x="97201" y="22848"/>
                      <a:pt x="101175" y="17991"/>
                      <a:pt x="91020" y="14901"/>
                    </a:cubicBezTo>
                    <a:cubicBezTo>
                      <a:pt x="80866" y="11810"/>
                      <a:pt x="78658" y="7395"/>
                      <a:pt x="74243" y="6071"/>
                    </a:cubicBezTo>
                    <a:cubicBezTo>
                      <a:pt x="69828" y="4746"/>
                      <a:pt x="70269" y="331"/>
                      <a:pt x="64971" y="331"/>
                    </a:cubicBezTo>
                    <a:cubicBezTo>
                      <a:pt x="59673" y="331"/>
                      <a:pt x="53492" y="-993"/>
                      <a:pt x="53492" y="1656"/>
                    </a:cubicBezTo>
                    <a:cubicBezTo>
                      <a:pt x="53492" y="4305"/>
                      <a:pt x="50402" y="5629"/>
                      <a:pt x="45986" y="5188"/>
                    </a:cubicBezTo>
                    <a:cubicBezTo>
                      <a:pt x="45986" y="5188"/>
                      <a:pt x="36715" y="3863"/>
                      <a:pt x="34066" y="8720"/>
                    </a:cubicBezTo>
                    <a:cubicBezTo>
                      <a:pt x="30942" y="13704"/>
                      <a:pt x="27237" y="18298"/>
                      <a:pt x="23028" y="22407"/>
                    </a:cubicBezTo>
                    <a:cubicBezTo>
                      <a:pt x="20379" y="25056"/>
                      <a:pt x="20379" y="25939"/>
                      <a:pt x="13315" y="25939"/>
                    </a:cubicBezTo>
                    <a:cubicBezTo>
                      <a:pt x="6251" y="25939"/>
                      <a:pt x="-2173" y="25020"/>
                      <a:pt x="511" y="2947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D86BA4FD-04C8-4CB8-87D4-807688D6E358}"/>
                  </a:ext>
                </a:extLst>
              </p:cNvPr>
              <p:cNvSpPr/>
              <p:nvPr/>
            </p:nvSpPr>
            <p:spPr>
              <a:xfrm>
                <a:off x="9603225" y="1856053"/>
                <a:ext cx="236648" cy="94191"/>
              </a:xfrm>
              <a:custGeom>
                <a:avLst/>
                <a:gdLst>
                  <a:gd name="connsiteX0" fmla="*/ 4053 w 236648"/>
                  <a:gd name="connsiteY0" fmla="*/ 61174 h 94191"/>
                  <a:gd name="connsiteX1" fmla="*/ 15090 w 236648"/>
                  <a:gd name="connsiteY1" fmla="*/ 69121 h 94191"/>
                  <a:gd name="connsiteX2" fmla="*/ 20830 w 236648"/>
                  <a:gd name="connsiteY2" fmla="*/ 73095 h 94191"/>
                  <a:gd name="connsiteX3" fmla="*/ 28777 w 236648"/>
                  <a:gd name="connsiteY3" fmla="*/ 78834 h 94191"/>
                  <a:gd name="connsiteX4" fmla="*/ 38049 w 236648"/>
                  <a:gd name="connsiteY4" fmla="*/ 85899 h 94191"/>
                  <a:gd name="connsiteX5" fmla="*/ 53060 w 236648"/>
                  <a:gd name="connsiteY5" fmla="*/ 88106 h 94191"/>
                  <a:gd name="connsiteX6" fmla="*/ 66305 w 236648"/>
                  <a:gd name="connsiteY6" fmla="*/ 93404 h 94191"/>
                  <a:gd name="connsiteX7" fmla="*/ 73369 w 236648"/>
                  <a:gd name="connsiteY7" fmla="*/ 87665 h 94191"/>
                  <a:gd name="connsiteX8" fmla="*/ 75135 w 236648"/>
                  <a:gd name="connsiteY8" fmla="*/ 79276 h 94191"/>
                  <a:gd name="connsiteX9" fmla="*/ 79109 w 236648"/>
                  <a:gd name="connsiteY9" fmla="*/ 73095 h 94191"/>
                  <a:gd name="connsiteX10" fmla="*/ 87498 w 236648"/>
                  <a:gd name="connsiteY10" fmla="*/ 79276 h 94191"/>
                  <a:gd name="connsiteX11" fmla="*/ 93679 w 236648"/>
                  <a:gd name="connsiteY11" fmla="*/ 82366 h 94191"/>
                  <a:gd name="connsiteX12" fmla="*/ 102950 w 236648"/>
                  <a:gd name="connsiteY12" fmla="*/ 81925 h 94191"/>
                  <a:gd name="connsiteX13" fmla="*/ 112222 w 236648"/>
                  <a:gd name="connsiteY13" fmla="*/ 77951 h 94191"/>
                  <a:gd name="connsiteX14" fmla="*/ 128116 w 236648"/>
                  <a:gd name="connsiteY14" fmla="*/ 74861 h 94191"/>
                  <a:gd name="connsiteX15" fmla="*/ 143569 w 236648"/>
                  <a:gd name="connsiteY15" fmla="*/ 74419 h 94191"/>
                  <a:gd name="connsiteX16" fmla="*/ 153724 w 236648"/>
                  <a:gd name="connsiteY16" fmla="*/ 83249 h 94191"/>
                  <a:gd name="connsiteX17" fmla="*/ 161229 w 236648"/>
                  <a:gd name="connsiteY17" fmla="*/ 81042 h 94191"/>
                  <a:gd name="connsiteX18" fmla="*/ 174033 w 236648"/>
                  <a:gd name="connsiteY18" fmla="*/ 78393 h 94191"/>
                  <a:gd name="connsiteX19" fmla="*/ 188603 w 236648"/>
                  <a:gd name="connsiteY19" fmla="*/ 77068 h 94191"/>
                  <a:gd name="connsiteX20" fmla="*/ 199199 w 236648"/>
                  <a:gd name="connsiteY20" fmla="*/ 71770 h 94191"/>
                  <a:gd name="connsiteX21" fmla="*/ 217301 w 236648"/>
                  <a:gd name="connsiteY21" fmla="*/ 67797 h 94191"/>
                  <a:gd name="connsiteX22" fmla="*/ 222599 w 236648"/>
                  <a:gd name="connsiteY22" fmla="*/ 58084 h 94191"/>
                  <a:gd name="connsiteX23" fmla="*/ 225248 w 236648"/>
                  <a:gd name="connsiteY23" fmla="*/ 53668 h 94191"/>
                  <a:gd name="connsiteX24" fmla="*/ 221716 w 236648"/>
                  <a:gd name="connsiteY24" fmla="*/ 48812 h 94191"/>
                  <a:gd name="connsiteX25" fmla="*/ 226131 w 236648"/>
                  <a:gd name="connsiteY25" fmla="*/ 46604 h 94191"/>
                  <a:gd name="connsiteX26" fmla="*/ 231871 w 236648"/>
                  <a:gd name="connsiteY26" fmla="*/ 42631 h 94191"/>
                  <a:gd name="connsiteX27" fmla="*/ 233637 w 236648"/>
                  <a:gd name="connsiteY27" fmla="*/ 36891 h 94191"/>
                  <a:gd name="connsiteX28" fmla="*/ 215570 w 236648"/>
                  <a:gd name="connsiteY28" fmla="*/ 32070 h 94191"/>
                  <a:gd name="connsiteX29" fmla="*/ 201000 w 236648"/>
                  <a:gd name="connsiteY29" fmla="*/ 26330 h 94191"/>
                  <a:gd name="connsiteX30" fmla="*/ 193495 w 236648"/>
                  <a:gd name="connsiteY30" fmla="*/ 21915 h 94191"/>
                  <a:gd name="connsiteX31" fmla="*/ 185548 w 236648"/>
                  <a:gd name="connsiteY31" fmla="*/ 21474 h 94191"/>
                  <a:gd name="connsiteX32" fmla="*/ 178042 w 236648"/>
                  <a:gd name="connsiteY32" fmla="*/ 25889 h 94191"/>
                  <a:gd name="connsiteX33" fmla="*/ 171861 w 236648"/>
                  <a:gd name="connsiteY33" fmla="*/ 28979 h 94191"/>
                  <a:gd name="connsiteX34" fmla="*/ 167887 w 236648"/>
                  <a:gd name="connsiteY34" fmla="*/ 40017 h 94191"/>
                  <a:gd name="connsiteX35" fmla="*/ 159940 w 236648"/>
                  <a:gd name="connsiteY35" fmla="*/ 47964 h 94191"/>
                  <a:gd name="connsiteX36" fmla="*/ 163914 w 236648"/>
                  <a:gd name="connsiteY36" fmla="*/ 55028 h 94191"/>
                  <a:gd name="connsiteX37" fmla="*/ 172744 w 236648"/>
                  <a:gd name="connsiteY37" fmla="*/ 65183 h 94191"/>
                  <a:gd name="connsiteX38" fmla="*/ 163914 w 236648"/>
                  <a:gd name="connsiteY38" fmla="*/ 69598 h 94191"/>
                  <a:gd name="connsiteX39" fmla="*/ 155967 w 236648"/>
                  <a:gd name="connsiteY39" fmla="*/ 59002 h 94191"/>
                  <a:gd name="connsiteX40" fmla="*/ 145812 w 236648"/>
                  <a:gd name="connsiteY40" fmla="*/ 43549 h 94191"/>
                  <a:gd name="connsiteX41" fmla="*/ 148461 w 236648"/>
                  <a:gd name="connsiteY41" fmla="*/ 36926 h 94191"/>
                  <a:gd name="connsiteX42" fmla="*/ 158174 w 236648"/>
                  <a:gd name="connsiteY42" fmla="*/ 31187 h 94191"/>
                  <a:gd name="connsiteX43" fmla="*/ 167887 w 236648"/>
                  <a:gd name="connsiteY43" fmla="*/ 28979 h 94191"/>
                  <a:gd name="connsiteX44" fmla="*/ 157291 w 236648"/>
                  <a:gd name="connsiteY44" fmla="*/ 21032 h 94191"/>
                  <a:gd name="connsiteX45" fmla="*/ 142721 w 236648"/>
                  <a:gd name="connsiteY45" fmla="*/ 12643 h 94191"/>
                  <a:gd name="connsiteX46" fmla="*/ 131242 w 236648"/>
                  <a:gd name="connsiteY46" fmla="*/ 7787 h 94191"/>
                  <a:gd name="connsiteX47" fmla="*/ 122854 w 236648"/>
                  <a:gd name="connsiteY47" fmla="*/ 10877 h 94191"/>
                  <a:gd name="connsiteX48" fmla="*/ 114023 w 236648"/>
                  <a:gd name="connsiteY48" fmla="*/ 18825 h 94191"/>
                  <a:gd name="connsiteX49" fmla="*/ 114023 w 236648"/>
                  <a:gd name="connsiteY49" fmla="*/ 30745 h 94191"/>
                  <a:gd name="connsiteX50" fmla="*/ 114023 w 236648"/>
                  <a:gd name="connsiteY50" fmla="*/ 36926 h 94191"/>
                  <a:gd name="connsiteX51" fmla="*/ 105635 w 236648"/>
                  <a:gd name="connsiteY51" fmla="*/ 36043 h 94191"/>
                  <a:gd name="connsiteX52" fmla="*/ 101661 w 236648"/>
                  <a:gd name="connsiteY52" fmla="*/ 30304 h 94191"/>
                  <a:gd name="connsiteX53" fmla="*/ 96805 w 236648"/>
                  <a:gd name="connsiteY53" fmla="*/ 25889 h 94191"/>
                  <a:gd name="connsiteX54" fmla="*/ 85767 w 236648"/>
                  <a:gd name="connsiteY54" fmla="*/ 21915 h 94191"/>
                  <a:gd name="connsiteX55" fmla="*/ 77820 w 236648"/>
                  <a:gd name="connsiteY55" fmla="*/ 13968 h 94191"/>
                  <a:gd name="connsiteX56" fmla="*/ 61484 w 236648"/>
                  <a:gd name="connsiteY56" fmla="*/ 8670 h 94191"/>
                  <a:gd name="connsiteX57" fmla="*/ 55744 w 236648"/>
                  <a:gd name="connsiteY57" fmla="*/ 281 h 94191"/>
                  <a:gd name="connsiteX58" fmla="*/ 46914 w 236648"/>
                  <a:gd name="connsiteY58" fmla="*/ 2489 h 94191"/>
                  <a:gd name="connsiteX59" fmla="*/ 42499 w 236648"/>
                  <a:gd name="connsiteY59" fmla="*/ 7345 h 94191"/>
                  <a:gd name="connsiteX60" fmla="*/ 34993 w 236648"/>
                  <a:gd name="connsiteY60" fmla="*/ 7787 h 94191"/>
                  <a:gd name="connsiteX61" fmla="*/ 24397 w 236648"/>
                  <a:gd name="connsiteY61" fmla="*/ 14851 h 94191"/>
                  <a:gd name="connsiteX62" fmla="*/ 16450 w 236648"/>
                  <a:gd name="connsiteY62" fmla="*/ 17942 h 94191"/>
                  <a:gd name="connsiteX63" fmla="*/ 11152 w 236648"/>
                  <a:gd name="connsiteY63" fmla="*/ 25447 h 94191"/>
                  <a:gd name="connsiteX64" fmla="*/ 3646 w 236648"/>
                  <a:gd name="connsiteY64" fmla="*/ 32070 h 94191"/>
                  <a:gd name="connsiteX65" fmla="*/ 6737 w 236648"/>
                  <a:gd name="connsiteY65" fmla="*/ 39575 h 94191"/>
                  <a:gd name="connsiteX66" fmla="*/ 8945 w 236648"/>
                  <a:gd name="connsiteY66" fmla="*/ 46198 h 94191"/>
                  <a:gd name="connsiteX67" fmla="*/ 3646 w 236648"/>
                  <a:gd name="connsiteY67" fmla="*/ 50172 h 94191"/>
                  <a:gd name="connsiteX68" fmla="*/ 4053 w 236648"/>
                  <a:gd name="connsiteY68" fmla="*/ 61174 h 9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36648" h="94191">
                    <a:moveTo>
                      <a:pt x="4053" y="61174"/>
                    </a:moveTo>
                    <a:cubicBezTo>
                      <a:pt x="8468" y="63382"/>
                      <a:pt x="15090" y="66472"/>
                      <a:pt x="15090" y="69121"/>
                    </a:cubicBezTo>
                    <a:cubicBezTo>
                      <a:pt x="15090" y="71770"/>
                      <a:pt x="15532" y="73095"/>
                      <a:pt x="20830" y="73095"/>
                    </a:cubicBezTo>
                    <a:cubicBezTo>
                      <a:pt x="26128" y="73095"/>
                      <a:pt x="26128" y="75302"/>
                      <a:pt x="28777" y="78834"/>
                    </a:cubicBezTo>
                    <a:cubicBezTo>
                      <a:pt x="31426" y="82366"/>
                      <a:pt x="30543" y="85899"/>
                      <a:pt x="38049" y="85899"/>
                    </a:cubicBezTo>
                    <a:cubicBezTo>
                      <a:pt x="45554" y="85899"/>
                      <a:pt x="49086" y="83249"/>
                      <a:pt x="53060" y="88106"/>
                    </a:cubicBezTo>
                    <a:cubicBezTo>
                      <a:pt x="57034" y="92963"/>
                      <a:pt x="62773" y="95612"/>
                      <a:pt x="66305" y="93404"/>
                    </a:cubicBezTo>
                    <a:cubicBezTo>
                      <a:pt x="69837" y="91197"/>
                      <a:pt x="72486" y="90755"/>
                      <a:pt x="73369" y="87665"/>
                    </a:cubicBezTo>
                    <a:cubicBezTo>
                      <a:pt x="74252" y="84574"/>
                      <a:pt x="72928" y="81483"/>
                      <a:pt x="75135" y="79276"/>
                    </a:cubicBezTo>
                    <a:cubicBezTo>
                      <a:pt x="77343" y="77068"/>
                      <a:pt x="73811" y="72653"/>
                      <a:pt x="79109" y="73095"/>
                    </a:cubicBezTo>
                    <a:cubicBezTo>
                      <a:pt x="84407" y="73536"/>
                      <a:pt x="87498" y="76627"/>
                      <a:pt x="87498" y="79276"/>
                    </a:cubicBezTo>
                    <a:cubicBezTo>
                      <a:pt x="87498" y="81925"/>
                      <a:pt x="90147" y="81925"/>
                      <a:pt x="93679" y="82366"/>
                    </a:cubicBezTo>
                    <a:cubicBezTo>
                      <a:pt x="97211" y="82808"/>
                      <a:pt x="100743" y="85457"/>
                      <a:pt x="102950" y="81925"/>
                    </a:cubicBezTo>
                    <a:cubicBezTo>
                      <a:pt x="105158" y="78393"/>
                      <a:pt x="104716" y="77510"/>
                      <a:pt x="112222" y="77951"/>
                    </a:cubicBezTo>
                    <a:cubicBezTo>
                      <a:pt x="119728" y="78393"/>
                      <a:pt x="122377" y="75302"/>
                      <a:pt x="128116" y="74861"/>
                    </a:cubicBezTo>
                    <a:cubicBezTo>
                      <a:pt x="133856" y="74419"/>
                      <a:pt x="139596" y="71329"/>
                      <a:pt x="143569" y="74419"/>
                    </a:cubicBezTo>
                    <a:cubicBezTo>
                      <a:pt x="147543" y="77510"/>
                      <a:pt x="148426" y="82808"/>
                      <a:pt x="153724" y="83249"/>
                    </a:cubicBezTo>
                    <a:cubicBezTo>
                      <a:pt x="159022" y="83691"/>
                      <a:pt x="161229" y="84574"/>
                      <a:pt x="161229" y="81042"/>
                    </a:cubicBezTo>
                    <a:cubicBezTo>
                      <a:pt x="161229" y="77510"/>
                      <a:pt x="169618" y="77951"/>
                      <a:pt x="174033" y="78393"/>
                    </a:cubicBezTo>
                    <a:cubicBezTo>
                      <a:pt x="178448" y="78834"/>
                      <a:pt x="187720" y="81925"/>
                      <a:pt x="188603" y="77068"/>
                    </a:cubicBezTo>
                    <a:cubicBezTo>
                      <a:pt x="189486" y="72212"/>
                      <a:pt x="194343" y="71770"/>
                      <a:pt x="199199" y="71770"/>
                    </a:cubicBezTo>
                    <a:cubicBezTo>
                      <a:pt x="204056" y="71770"/>
                      <a:pt x="212003" y="72212"/>
                      <a:pt x="217301" y="67797"/>
                    </a:cubicBezTo>
                    <a:cubicBezTo>
                      <a:pt x="222599" y="63382"/>
                      <a:pt x="217301" y="58084"/>
                      <a:pt x="222599" y="58084"/>
                    </a:cubicBezTo>
                    <a:cubicBezTo>
                      <a:pt x="227897" y="58084"/>
                      <a:pt x="228780" y="53227"/>
                      <a:pt x="225248" y="53668"/>
                    </a:cubicBezTo>
                    <a:cubicBezTo>
                      <a:pt x="221716" y="54110"/>
                      <a:pt x="221716" y="51902"/>
                      <a:pt x="221716" y="48812"/>
                    </a:cubicBezTo>
                    <a:cubicBezTo>
                      <a:pt x="221716" y="45721"/>
                      <a:pt x="221275" y="46604"/>
                      <a:pt x="226131" y="46604"/>
                    </a:cubicBezTo>
                    <a:cubicBezTo>
                      <a:pt x="230988" y="46604"/>
                      <a:pt x="227897" y="43072"/>
                      <a:pt x="231871" y="42631"/>
                    </a:cubicBezTo>
                    <a:cubicBezTo>
                      <a:pt x="235844" y="42189"/>
                      <a:pt x="239376" y="37333"/>
                      <a:pt x="233637" y="36891"/>
                    </a:cubicBezTo>
                    <a:cubicBezTo>
                      <a:pt x="227386" y="36315"/>
                      <a:pt x="221277" y="34685"/>
                      <a:pt x="215570" y="32070"/>
                    </a:cubicBezTo>
                    <a:cubicBezTo>
                      <a:pt x="208065" y="28979"/>
                      <a:pt x="204974" y="25889"/>
                      <a:pt x="201000" y="26330"/>
                    </a:cubicBezTo>
                    <a:cubicBezTo>
                      <a:pt x="197027" y="26772"/>
                      <a:pt x="196144" y="26772"/>
                      <a:pt x="193495" y="21915"/>
                    </a:cubicBezTo>
                    <a:cubicBezTo>
                      <a:pt x="190846" y="17059"/>
                      <a:pt x="189080" y="21032"/>
                      <a:pt x="185548" y="21474"/>
                    </a:cubicBezTo>
                    <a:cubicBezTo>
                      <a:pt x="182016" y="21915"/>
                      <a:pt x="184665" y="26772"/>
                      <a:pt x="178042" y="25889"/>
                    </a:cubicBezTo>
                    <a:cubicBezTo>
                      <a:pt x="171419" y="25006"/>
                      <a:pt x="170095" y="26772"/>
                      <a:pt x="171861" y="28979"/>
                    </a:cubicBezTo>
                    <a:cubicBezTo>
                      <a:pt x="173627" y="31187"/>
                      <a:pt x="176718" y="39575"/>
                      <a:pt x="167887" y="40017"/>
                    </a:cubicBezTo>
                    <a:cubicBezTo>
                      <a:pt x="159057" y="40458"/>
                      <a:pt x="159940" y="46198"/>
                      <a:pt x="159940" y="47964"/>
                    </a:cubicBezTo>
                    <a:cubicBezTo>
                      <a:pt x="159563" y="50937"/>
                      <a:pt x="161177" y="53807"/>
                      <a:pt x="163914" y="55028"/>
                    </a:cubicBezTo>
                    <a:cubicBezTo>
                      <a:pt x="167887" y="56794"/>
                      <a:pt x="173627" y="61209"/>
                      <a:pt x="172744" y="65183"/>
                    </a:cubicBezTo>
                    <a:cubicBezTo>
                      <a:pt x="171861" y="69157"/>
                      <a:pt x="169212" y="70040"/>
                      <a:pt x="163914" y="69598"/>
                    </a:cubicBezTo>
                    <a:cubicBezTo>
                      <a:pt x="158616" y="69157"/>
                      <a:pt x="162148" y="62975"/>
                      <a:pt x="155967" y="59002"/>
                    </a:cubicBezTo>
                    <a:cubicBezTo>
                      <a:pt x="149786" y="55028"/>
                      <a:pt x="148020" y="44874"/>
                      <a:pt x="145812" y="43549"/>
                    </a:cubicBezTo>
                    <a:cubicBezTo>
                      <a:pt x="143604" y="42225"/>
                      <a:pt x="142280" y="38251"/>
                      <a:pt x="148461" y="36926"/>
                    </a:cubicBezTo>
                    <a:cubicBezTo>
                      <a:pt x="154642" y="35602"/>
                      <a:pt x="152435" y="31187"/>
                      <a:pt x="158174" y="31187"/>
                    </a:cubicBezTo>
                    <a:cubicBezTo>
                      <a:pt x="163914" y="31187"/>
                      <a:pt x="167004" y="33836"/>
                      <a:pt x="167887" y="28979"/>
                    </a:cubicBezTo>
                    <a:cubicBezTo>
                      <a:pt x="168770" y="24123"/>
                      <a:pt x="161706" y="23240"/>
                      <a:pt x="157291" y="21032"/>
                    </a:cubicBezTo>
                    <a:cubicBezTo>
                      <a:pt x="152876" y="18825"/>
                      <a:pt x="144929" y="16176"/>
                      <a:pt x="142721" y="12643"/>
                    </a:cubicBezTo>
                    <a:cubicBezTo>
                      <a:pt x="140514" y="9111"/>
                      <a:pt x="136099" y="7787"/>
                      <a:pt x="131242" y="7787"/>
                    </a:cubicBezTo>
                    <a:cubicBezTo>
                      <a:pt x="126386" y="7787"/>
                      <a:pt x="127269" y="10436"/>
                      <a:pt x="122854" y="10877"/>
                    </a:cubicBezTo>
                    <a:cubicBezTo>
                      <a:pt x="118438" y="11319"/>
                      <a:pt x="114023" y="13526"/>
                      <a:pt x="114023" y="18825"/>
                    </a:cubicBezTo>
                    <a:cubicBezTo>
                      <a:pt x="114023" y="24123"/>
                      <a:pt x="112257" y="28979"/>
                      <a:pt x="114023" y="30745"/>
                    </a:cubicBezTo>
                    <a:cubicBezTo>
                      <a:pt x="115789" y="32511"/>
                      <a:pt x="118880" y="34277"/>
                      <a:pt x="114023" y="36926"/>
                    </a:cubicBezTo>
                    <a:cubicBezTo>
                      <a:pt x="109167" y="39575"/>
                      <a:pt x="106959" y="38692"/>
                      <a:pt x="105635" y="36043"/>
                    </a:cubicBezTo>
                    <a:cubicBezTo>
                      <a:pt x="104310" y="33394"/>
                      <a:pt x="102544" y="34719"/>
                      <a:pt x="101661" y="30304"/>
                    </a:cubicBezTo>
                    <a:cubicBezTo>
                      <a:pt x="100778" y="25889"/>
                      <a:pt x="101661" y="25889"/>
                      <a:pt x="96805" y="25889"/>
                    </a:cubicBezTo>
                    <a:cubicBezTo>
                      <a:pt x="91948" y="25889"/>
                      <a:pt x="85767" y="26772"/>
                      <a:pt x="85767" y="21915"/>
                    </a:cubicBezTo>
                    <a:cubicBezTo>
                      <a:pt x="85767" y="17059"/>
                      <a:pt x="86208" y="15293"/>
                      <a:pt x="77820" y="13968"/>
                    </a:cubicBezTo>
                    <a:cubicBezTo>
                      <a:pt x="69431" y="12643"/>
                      <a:pt x="62367" y="13526"/>
                      <a:pt x="61484" y="8670"/>
                    </a:cubicBezTo>
                    <a:cubicBezTo>
                      <a:pt x="60601" y="3813"/>
                      <a:pt x="60601" y="1164"/>
                      <a:pt x="55744" y="281"/>
                    </a:cubicBezTo>
                    <a:cubicBezTo>
                      <a:pt x="52617" y="-486"/>
                      <a:pt x="49312" y="340"/>
                      <a:pt x="46914" y="2489"/>
                    </a:cubicBezTo>
                    <a:cubicBezTo>
                      <a:pt x="45148" y="3813"/>
                      <a:pt x="46473" y="7787"/>
                      <a:pt x="42499" y="7345"/>
                    </a:cubicBezTo>
                    <a:cubicBezTo>
                      <a:pt x="38526" y="6904"/>
                      <a:pt x="36318" y="5138"/>
                      <a:pt x="34993" y="7787"/>
                    </a:cubicBezTo>
                    <a:cubicBezTo>
                      <a:pt x="33669" y="10436"/>
                      <a:pt x="31020" y="15293"/>
                      <a:pt x="24397" y="14851"/>
                    </a:cubicBezTo>
                    <a:cubicBezTo>
                      <a:pt x="24397" y="14851"/>
                      <a:pt x="16450" y="12643"/>
                      <a:pt x="16450" y="17942"/>
                    </a:cubicBezTo>
                    <a:cubicBezTo>
                      <a:pt x="16450" y="23240"/>
                      <a:pt x="15567" y="25006"/>
                      <a:pt x="11152" y="25447"/>
                    </a:cubicBezTo>
                    <a:cubicBezTo>
                      <a:pt x="6737" y="25889"/>
                      <a:pt x="3646" y="27619"/>
                      <a:pt x="3646" y="32070"/>
                    </a:cubicBezTo>
                    <a:cubicBezTo>
                      <a:pt x="3646" y="36520"/>
                      <a:pt x="4088" y="38251"/>
                      <a:pt x="6737" y="39575"/>
                    </a:cubicBezTo>
                    <a:cubicBezTo>
                      <a:pt x="9386" y="40900"/>
                      <a:pt x="9828" y="43549"/>
                      <a:pt x="8945" y="46198"/>
                    </a:cubicBezTo>
                    <a:cubicBezTo>
                      <a:pt x="8061" y="48847"/>
                      <a:pt x="9386" y="48406"/>
                      <a:pt x="3646" y="50172"/>
                    </a:cubicBezTo>
                    <a:cubicBezTo>
                      <a:pt x="-2093" y="51938"/>
                      <a:pt x="-363" y="58967"/>
                      <a:pt x="4053" y="6117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E996F3B4-361C-4054-A57B-BE0F68F4B423}"/>
                  </a:ext>
                </a:extLst>
              </p:cNvPr>
              <p:cNvSpPr/>
              <p:nvPr/>
            </p:nvSpPr>
            <p:spPr>
              <a:xfrm>
                <a:off x="9860698" y="1894651"/>
                <a:ext cx="138301" cy="48795"/>
              </a:xfrm>
              <a:custGeom>
                <a:avLst/>
                <a:gdLst>
                  <a:gd name="connsiteX0" fmla="*/ 2249 w 138301"/>
                  <a:gd name="connsiteY0" fmla="*/ 22576 h 48795"/>
                  <a:gd name="connsiteX1" fmla="*/ 11079 w 138301"/>
                  <a:gd name="connsiteY1" fmla="*/ 26108 h 48795"/>
                  <a:gd name="connsiteX2" fmla="*/ 21233 w 138301"/>
                  <a:gd name="connsiteY2" fmla="*/ 29640 h 48795"/>
                  <a:gd name="connsiteX3" fmla="*/ 29622 w 138301"/>
                  <a:gd name="connsiteY3" fmla="*/ 34055 h 48795"/>
                  <a:gd name="connsiteX4" fmla="*/ 39777 w 138301"/>
                  <a:gd name="connsiteY4" fmla="*/ 35821 h 48795"/>
                  <a:gd name="connsiteX5" fmla="*/ 54788 w 138301"/>
                  <a:gd name="connsiteY5" fmla="*/ 41119 h 48795"/>
                  <a:gd name="connsiteX6" fmla="*/ 71124 w 138301"/>
                  <a:gd name="connsiteY6" fmla="*/ 47742 h 48795"/>
                  <a:gd name="connsiteX7" fmla="*/ 102912 w 138301"/>
                  <a:gd name="connsiteY7" fmla="*/ 46859 h 48795"/>
                  <a:gd name="connsiteX8" fmla="*/ 114833 w 138301"/>
                  <a:gd name="connsiteY8" fmla="*/ 43327 h 48795"/>
                  <a:gd name="connsiteX9" fmla="*/ 124546 w 138301"/>
                  <a:gd name="connsiteY9" fmla="*/ 39795 h 48795"/>
                  <a:gd name="connsiteX10" fmla="*/ 131610 w 138301"/>
                  <a:gd name="connsiteY10" fmla="*/ 35821 h 48795"/>
                  <a:gd name="connsiteX11" fmla="*/ 138233 w 138301"/>
                  <a:gd name="connsiteY11" fmla="*/ 29198 h 48795"/>
                  <a:gd name="connsiteX12" fmla="*/ 134701 w 138301"/>
                  <a:gd name="connsiteY12" fmla="*/ 23017 h 48795"/>
                  <a:gd name="connsiteX13" fmla="*/ 124988 w 138301"/>
                  <a:gd name="connsiteY13" fmla="*/ 24783 h 48795"/>
                  <a:gd name="connsiteX14" fmla="*/ 112184 w 138301"/>
                  <a:gd name="connsiteY14" fmla="*/ 19485 h 48795"/>
                  <a:gd name="connsiteX15" fmla="*/ 98939 w 138301"/>
                  <a:gd name="connsiteY15" fmla="*/ 18161 h 48795"/>
                  <a:gd name="connsiteX16" fmla="*/ 90550 w 138301"/>
                  <a:gd name="connsiteY16" fmla="*/ 15070 h 48795"/>
                  <a:gd name="connsiteX17" fmla="*/ 82161 w 138301"/>
                  <a:gd name="connsiteY17" fmla="*/ 16395 h 48795"/>
                  <a:gd name="connsiteX18" fmla="*/ 75097 w 138301"/>
                  <a:gd name="connsiteY18" fmla="*/ 18602 h 48795"/>
                  <a:gd name="connsiteX19" fmla="*/ 68475 w 138301"/>
                  <a:gd name="connsiteY19" fmla="*/ 12863 h 48795"/>
                  <a:gd name="connsiteX20" fmla="*/ 56554 w 138301"/>
                  <a:gd name="connsiteY20" fmla="*/ 6682 h 48795"/>
                  <a:gd name="connsiteX21" fmla="*/ 36686 w 138301"/>
                  <a:gd name="connsiteY21" fmla="*/ 9772 h 48795"/>
                  <a:gd name="connsiteX22" fmla="*/ 23441 w 138301"/>
                  <a:gd name="connsiteY22" fmla="*/ 12421 h 48795"/>
                  <a:gd name="connsiteX23" fmla="*/ 17701 w 138301"/>
                  <a:gd name="connsiteY23" fmla="*/ 1825 h 48795"/>
                  <a:gd name="connsiteX24" fmla="*/ 9313 w 138301"/>
                  <a:gd name="connsiteY24" fmla="*/ 1825 h 48795"/>
                  <a:gd name="connsiteX25" fmla="*/ 7105 w 138301"/>
                  <a:gd name="connsiteY25" fmla="*/ 7565 h 48795"/>
                  <a:gd name="connsiteX26" fmla="*/ 3132 w 138301"/>
                  <a:gd name="connsiteY26" fmla="*/ 15512 h 48795"/>
                  <a:gd name="connsiteX27" fmla="*/ 2249 w 138301"/>
                  <a:gd name="connsiteY27" fmla="*/ 22576 h 48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8301" h="48795">
                    <a:moveTo>
                      <a:pt x="2249" y="22576"/>
                    </a:moveTo>
                    <a:cubicBezTo>
                      <a:pt x="5781" y="22576"/>
                      <a:pt x="6664" y="26108"/>
                      <a:pt x="11079" y="26108"/>
                    </a:cubicBezTo>
                    <a:cubicBezTo>
                      <a:pt x="15494" y="26108"/>
                      <a:pt x="20792" y="25666"/>
                      <a:pt x="21233" y="29640"/>
                    </a:cubicBezTo>
                    <a:cubicBezTo>
                      <a:pt x="21675" y="33614"/>
                      <a:pt x="23441" y="34055"/>
                      <a:pt x="29622" y="34055"/>
                    </a:cubicBezTo>
                    <a:cubicBezTo>
                      <a:pt x="35803" y="34055"/>
                      <a:pt x="34479" y="34497"/>
                      <a:pt x="39777" y="35821"/>
                    </a:cubicBezTo>
                    <a:cubicBezTo>
                      <a:pt x="45075" y="37146"/>
                      <a:pt x="51256" y="38912"/>
                      <a:pt x="54788" y="41119"/>
                    </a:cubicBezTo>
                    <a:cubicBezTo>
                      <a:pt x="59692" y="44478"/>
                      <a:pt x="65265" y="46737"/>
                      <a:pt x="71124" y="47742"/>
                    </a:cubicBezTo>
                    <a:cubicBezTo>
                      <a:pt x="79071" y="49066"/>
                      <a:pt x="98939" y="49508"/>
                      <a:pt x="102912" y="46859"/>
                    </a:cubicBezTo>
                    <a:cubicBezTo>
                      <a:pt x="106405" y="44434"/>
                      <a:pt x="110584" y="43196"/>
                      <a:pt x="114833" y="43327"/>
                    </a:cubicBezTo>
                    <a:cubicBezTo>
                      <a:pt x="119248" y="43327"/>
                      <a:pt x="120573" y="39795"/>
                      <a:pt x="124546" y="39795"/>
                    </a:cubicBezTo>
                    <a:cubicBezTo>
                      <a:pt x="128520" y="39795"/>
                      <a:pt x="130727" y="38470"/>
                      <a:pt x="131610" y="35821"/>
                    </a:cubicBezTo>
                    <a:cubicBezTo>
                      <a:pt x="132493" y="33172"/>
                      <a:pt x="137791" y="33614"/>
                      <a:pt x="138233" y="29198"/>
                    </a:cubicBezTo>
                    <a:cubicBezTo>
                      <a:pt x="138674" y="24783"/>
                      <a:pt x="136908" y="23017"/>
                      <a:pt x="134701" y="23017"/>
                    </a:cubicBezTo>
                    <a:cubicBezTo>
                      <a:pt x="132493" y="23017"/>
                      <a:pt x="128078" y="26991"/>
                      <a:pt x="124988" y="24783"/>
                    </a:cubicBezTo>
                    <a:cubicBezTo>
                      <a:pt x="121274" y="21899"/>
                      <a:pt x="116850" y="20069"/>
                      <a:pt x="112184" y="19485"/>
                    </a:cubicBezTo>
                    <a:cubicBezTo>
                      <a:pt x="106886" y="19044"/>
                      <a:pt x="102029" y="20368"/>
                      <a:pt x="98939" y="18161"/>
                    </a:cubicBezTo>
                    <a:cubicBezTo>
                      <a:pt x="95848" y="15953"/>
                      <a:pt x="94965" y="15070"/>
                      <a:pt x="90550" y="15070"/>
                    </a:cubicBezTo>
                    <a:cubicBezTo>
                      <a:pt x="86135" y="15070"/>
                      <a:pt x="83927" y="14629"/>
                      <a:pt x="82161" y="16395"/>
                    </a:cubicBezTo>
                    <a:cubicBezTo>
                      <a:pt x="80395" y="18161"/>
                      <a:pt x="81278" y="19485"/>
                      <a:pt x="75097" y="18602"/>
                    </a:cubicBezTo>
                    <a:cubicBezTo>
                      <a:pt x="68916" y="17719"/>
                      <a:pt x="68916" y="17278"/>
                      <a:pt x="68475" y="12863"/>
                    </a:cubicBezTo>
                    <a:cubicBezTo>
                      <a:pt x="68033" y="8448"/>
                      <a:pt x="63177" y="6682"/>
                      <a:pt x="56554" y="6682"/>
                    </a:cubicBezTo>
                    <a:cubicBezTo>
                      <a:pt x="49931" y="6682"/>
                      <a:pt x="38452" y="7123"/>
                      <a:pt x="36686" y="9772"/>
                    </a:cubicBezTo>
                    <a:cubicBezTo>
                      <a:pt x="34920" y="12421"/>
                      <a:pt x="27414" y="13746"/>
                      <a:pt x="23441" y="12421"/>
                    </a:cubicBezTo>
                    <a:cubicBezTo>
                      <a:pt x="19467" y="11097"/>
                      <a:pt x="19467" y="4474"/>
                      <a:pt x="17701" y="1825"/>
                    </a:cubicBezTo>
                    <a:cubicBezTo>
                      <a:pt x="15935" y="-824"/>
                      <a:pt x="9313" y="-383"/>
                      <a:pt x="9313" y="1825"/>
                    </a:cubicBezTo>
                    <a:cubicBezTo>
                      <a:pt x="9313" y="4033"/>
                      <a:pt x="5781" y="4916"/>
                      <a:pt x="7105" y="7565"/>
                    </a:cubicBezTo>
                    <a:cubicBezTo>
                      <a:pt x="7105" y="7565"/>
                      <a:pt x="6664" y="15512"/>
                      <a:pt x="3132" y="15512"/>
                    </a:cubicBezTo>
                    <a:cubicBezTo>
                      <a:pt x="-401" y="15512"/>
                      <a:pt x="-1284" y="22576"/>
                      <a:pt x="2249" y="2257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F80AD45C-F12B-4D92-86A0-E4DBDCBEC7AB}"/>
                  </a:ext>
                </a:extLst>
              </p:cNvPr>
              <p:cNvSpPr/>
              <p:nvPr/>
            </p:nvSpPr>
            <p:spPr>
              <a:xfrm>
                <a:off x="9927371" y="1825545"/>
                <a:ext cx="25065" cy="8813"/>
              </a:xfrm>
              <a:custGeom>
                <a:avLst/>
                <a:gdLst>
                  <a:gd name="connsiteX0" fmla="*/ 6623 w 25065"/>
                  <a:gd name="connsiteY0" fmla="*/ 8237 h 8813"/>
                  <a:gd name="connsiteX1" fmla="*/ 22517 w 25065"/>
                  <a:gd name="connsiteY1" fmla="*/ 7354 h 8813"/>
                  <a:gd name="connsiteX2" fmla="*/ 22517 w 25065"/>
                  <a:gd name="connsiteY2" fmla="*/ 732 h 8813"/>
                  <a:gd name="connsiteX3" fmla="*/ 13687 w 25065"/>
                  <a:gd name="connsiteY3" fmla="*/ 290 h 8813"/>
                  <a:gd name="connsiteX4" fmla="*/ 4857 w 25065"/>
                  <a:gd name="connsiteY4" fmla="*/ 2056 h 8813"/>
                  <a:gd name="connsiteX5" fmla="*/ 0 w 25065"/>
                  <a:gd name="connsiteY5" fmla="*/ 6030 h 8813"/>
                  <a:gd name="connsiteX6" fmla="*/ 6623 w 25065"/>
                  <a:gd name="connsiteY6" fmla="*/ 8237 h 8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065" h="8813">
                    <a:moveTo>
                      <a:pt x="6623" y="8237"/>
                    </a:moveTo>
                    <a:cubicBezTo>
                      <a:pt x="10155" y="8237"/>
                      <a:pt x="20309" y="10003"/>
                      <a:pt x="22517" y="7354"/>
                    </a:cubicBezTo>
                    <a:cubicBezTo>
                      <a:pt x="24724" y="4705"/>
                      <a:pt x="26932" y="1615"/>
                      <a:pt x="22517" y="732"/>
                    </a:cubicBezTo>
                    <a:cubicBezTo>
                      <a:pt x="18102" y="-152"/>
                      <a:pt x="21192" y="-152"/>
                      <a:pt x="13687" y="290"/>
                    </a:cubicBezTo>
                    <a:cubicBezTo>
                      <a:pt x="13687" y="290"/>
                      <a:pt x="8389" y="-1035"/>
                      <a:pt x="4857" y="2056"/>
                    </a:cubicBezTo>
                    <a:cubicBezTo>
                      <a:pt x="1325" y="5147"/>
                      <a:pt x="0" y="2056"/>
                      <a:pt x="0" y="6030"/>
                    </a:cubicBezTo>
                    <a:cubicBezTo>
                      <a:pt x="0" y="10003"/>
                      <a:pt x="3091" y="8237"/>
                      <a:pt x="6623" y="823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CD5806D9-9D5C-4F2F-92C1-45F647992872}"/>
                  </a:ext>
                </a:extLst>
              </p:cNvPr>
              <p:cNvSpPr/>
              <p:nvPr/>
            </p:nvSpPr>
            <p:spPr>
              <a:xfrm>
                <a:off x="6317584" y="2844585"/>
                <a:ext cx="83279" cy="40650"/>
              </a:xfrm>
              <a:custGeom>
                <a:avLst/>
                <a:gdLst>
                  <a:gd name="connsiteX0" fmla="*/ 6411 w 83279"/>
                  <a:gd name="connsiteY0" fmla="*/ 31368 h 40650"/>
                  <a:gd name="connsiteX1" fmla="*/ 16566 w 83279"/>
                  <a:gd name="connsiteY1" fmla="*/ 38220 h 40650"/>
                  <a:gd name="connsiteX2" fmla="*/ 32018 w 83279"/>
                  <a:gd name="connsiteY2" fmla="*/ 37778 h 40650"/>
                  <a:gd name="connsiteX3" fmla="*/ 44168 w 83279"/>
                  <a:gd name="connsiteY3" fmla="*/ 40198 h 40650"/>
                  <a:gd name="connsiteX4" fmla="*/ 61158 w 83279"/>
                  <a:gd name="connsiteY4" fmla="*/ 37337 h 40650"/>
                  <a:gd name="connsiteX5" fmla="*/ 81750 w 83279"/>
                  <a:gd name="connsiteY5" fmla="*/ 35571 h 40650"/>
                  <a:gd name="connsiteX6" fmla="*/ 81538 w 83279"/>
                  <a:gd name="connsiteY6" fmla="*/ 35571 h 40650"/>
                  <a:gd name="connsiteX7" fmla="*/ 82721 w 83279"/>
                  <a:gd name="connsiteY7" fmla="*/ 23491 h 40650"/>
                  <a:gd name="connsiteX8" fmla="*/ 79772 w 83279"/>
                  <a:gd name="connsiteY8" fmla="*/ 13637 h 40650"/>
                  <a:gd name="connsiteX9" fmla="*/ 67268 w 83279"/>
                  <a:gd name="connsiteY9" fmla="*/ 9963 h 40650"/>
                  <a:gd name="connsiteX10" fmla="*/ 57255 w 83279"/>
                  <a:gd name="connsiteY10" fmla="*/ 9805 h 40650"/>
                  <a:gd name="connsiteX11" fmla="*/ 47701 w 83279"/>
                  <a:gd name="connsiteY11" fmla="*/ 4065 h 40650"/>
                  <a:gd name="connsiteX12" fmla="*/ 41078 w 83279"/>
                  <a:gd name="connsiteY12" fmla="*/ 3041 h 40650"/>
                  <a:gd name="connsiteX13" fmla="*/ 35480 w 83279"/>
                  <a:gd name="connsiteY13" fmla="*/ 692 h 40650"/>
                  <a:gd name="connsiteX14" fmla="*/ 29281 w 83279"/>
                  <a:gd name="connsiteY14" fmla="*/ 286 h 40650"/>
                  <a:gd name="connsiteX15" fmla="*/ 37987 w 83279"/>
                  <a:gd name="connsiteY15" fmla="*/ 12012 h 40650"/>
                  <a:gd name="connsiteX16" fmla="*/ 12097 w 83279"/>
                  <a:gd name="connsiteY16" fmla="*/ 10599 h 40650"/>
                  <a:gd name="connsiteX17" fmla="*/ 0 w 83279"/>
                  <a:gd name="connsiteY17" fmla="*/ 25469 h 40650"/>
                  <a:gd name="connsiteX18" fmla="*/ 6410 w 83279"/>
                  <a:gd name="connsiteY18" fmla="*/ 31368 h 4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279" h="40650">
                    <a:moveTo>
                      <a:pt x="6411" y="31368"/>
                    </a:moveTo>
                    <a:cubicBezTo>
                      <a:pt x="8618" y="37337"/>
                      <a:pt x="11938" y="37778"/>
                      <a:pt x="16566" y="38220"/>
                    </a:cubicBezTo>
                    <a:cubicBezTo>
                      <a:pt x="21192" y="38661"/>
                      <a:pt x="26508" y="34688"/>
                      <a:pt x="32018" y="37778"/>
                    </a:cubicBezTo>
                    <a:cubicBezTo>
                      <a:pt x="37528" y="40869"/>
                      <a:pt x="40849" y="41081"/>
                      <a:pt x="44168" y="40198"/>
                    </a:cubicBezTo>
                    <a:cubicBezTo>
                      <a:pt x="49708" y="38618"/>
                      <a:pt x="55406" y="37659"/>
                      <a:pt x="61158" y="37337"/>
                    </a:cubicBezTo>
                    <a:cubicBezTo>
                      <a:pt x="66456" y="37160"/>
                      <a:pt x="75445" y="37761"/>
                      <a:pt x="81750" y="35571"/>
                    </a:cubicBezTo>
                    <a:lnTo>
                      <a:pt x="81538" y="35571"/>
                    </a:lnTo>
                    <a:cubicBezTo>
                      <a:pt x="77865" y="33805"/>
                      <a:pt x="81096" y="28348"/>
                      <a:pt x="82721" y="23491"/>
                    </a:cubicBezTo>
                    <a:cubicBezTo>
                      <a:pt x="84346" y="18635"/>
                      <a:pt x="82138" y="16586"/>
                      <a:pt x="79772" y="13637"/>
                    </a:cubicBezTo>
                    <a:cubicBezTo>
                      <a:pt x="77405" y="10688"/>
                      <a:pt x="70359" y="9963"/>
                      <a:pt x="67268" y="9963"/>
                    </a:cubicBezTo>
                    <a:cubicBezTo>
                      <a:pt x="64178" y="9963"/>
                      <a:pt x="61087" y="9222"/>
                      <a:pt x="57255" y="9805"/>
                    </a:cubicBezTo>
                    <a:cubicBezTo>
                      <a:pt x="53422" y="10387"/>
                      <a:pt x="49025" y="6573"/>
                      <a:pt x="47701" y="4065"/>
                    </a:cubicBezTo>
                    <a:cubicBezTo>
                      <a:pt x="46376" y="1557"/>
                      <a:pt x="42402" y="1857"/>
                      <a:pt x="41078" y="3041"/>
                    </a:cubicBezTo>
                    <a:cubicBezTo>
                      <a:pt x="39753" y="4224"/>
                      <a:pt x="37828" y="2458"/>
                      <a:pt x="35480" y="692"/>
                    </a:cubicBezTo>
                    <a:cubicBezTo>
                      <a:pt x="34261" y="-227"/>
                      <a:pt x="31595" y="-85"/>
                      <a:pt x="29281" y="286"/>
                    </a:cubicBezTo>
                    <a:cubicBezTo>
                      <a:pt x="27515" y="7809"/>
                      <a:pt x="43709" y="1875"/>
                      <a:pt x="37987" y="12012"/>
                    </a:cubicBezTo>
                    <a:cubicBezTo>
                      <a:pt x="34349" y="18440"/>
                      <a:pt x="24760" y="11871"/>
                      <a:pt x="12097" y="10599"/>
                    </a:cubicBezTo>
                    <a:cubicBezTo>
                      <a:pt x="1501" y="9540"/>
                      <a:pt x="2420" y="18741"/>
                      <a:pt x="0" y="25469"/>
                    </a:cubicBezTo>
                    <a:cubicBezTo>
                      <a:pt x="2892" y="26411"/>
                      <a:pt x="5232" y="28564"/>
                      <a:pt x="6410" y="3136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A8433226-149B-4444-9E84-E5C63CC0C453}"/>
                  </a:ext>
                </a:extLst>
              </p:cNvPr>
              <p:cNvSpPr/>
              <p:nvPr/>
            </p:nvSpPr>
            <p:spPr>
              <a:xfrm>
                <a:off x="8473145" y="1850036"/>
                <a:ext cx="10950" cy="11559"/>
              </a:xfrm>
              <a:custGeom>
                <a:avLst/>
                <a:gdLst>
                  <a:gd name="connsiteX0" fmla="*/ 7404 w 10950"/>
                  <a:gd name="connsiteY0" fmla="*/ 82 h 11559"/>
                  <a:gd name="connsiteX1" fmla="*/ 2106 w 10950"/>
                  <a:gd name="connsiteY1" fmla="*/ 3172 h 11559"/>
                  <a:gd name="connsiteX2" fmla="*/ 3872 w 10950"/>
                  <a:gd name="connsiteY2" fmla="*/ 11119 h 11559"/>
                  <a:gd name="connsiteX3" fmla="*/ 10495 w 10950"/>
                  <a:gd name="connsiteY3" fmla="*/ 7146 h 11559"/>
                  <a:gd name="connsiteX4" fmla="*/ 7404 w 10950"/>
                  <a:gd name="connsiteY4" fmla="*/ 82 h 11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50" h="11559">
                    <a:moveTo>
                      <a:pt x="7404" y="82"/>
                    </a:moveTo>
                    <a:cubicBezTo>
                      <a:pt x="5115" y="-350"/>
                      <a:pt x="2857" y="967"/>
                      <a:pt x="2106" y="3172"/>
                    </a:cubicBezTo>
                    <a:cubicBezTo>
                      <a:pt x="340" y="7146"/>
                      <a:pt x="-2309" y="9795"/>
                      <a:pt x="3872" y="11119"/>
                    </a:cubicBezTo>
                    <a:cubicBezTo>
                      <a:pt x="10053" y="12444"/>
                      <a:pt x="10495" y="10678"/>
                      <a:pt x="10495" y="7146"/>
                    </a:cubicBezTo>
                    <a:cubicBezTo>
                      <a:pt x="10495" y="3614"/>
                      <a:pt x="12702" y="-360"/>
                      <a:pt x="7404" y="8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79BADEF4-091C-4828-A417-5C9A5DF2C641}"/>
                  </a:ext>
                </a:extLst>
              </p:cNvPr>
              <p:cNvSpPr/>
              <p:nvPr/>
            </p:nvSpPr>
            <p:spPr>
              <a:xfrm>
                <a:off x="7902632" y="2026660"/>
                <a:ext cx="10369" cy="6553"/>
              </a:xfrm>
              <a:custGeom>
                <a:avLst/>
                <a:gdLst>
                  <a:gd name="connsiteX0" fmla="*/ 19 w 10369"/>
                  <a:gd name="connsiteY0" fmla="*/ 1827 h 6553"/>
                  <a:gd name="connsiteX1" fmla="*/ 8407 w 10369"/>
                  <a:gd name="connsiteY1" fmla="*/ 5359 h 6553"/>
                  <a:gd name="connsiteX2" fmla="*/ 8407 w 10369"/>
                  <a:gd name="connsiteY2" fmla="*/ 502 h 6553"/>
                  <a:gd name="connsiteX3" fmla="*/ 19 w 10369"/>
                  <a:gd name="connsiteY3" fmla="*/ 1827 h 6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69" h="6553">
                    <a:moveTo>
                      <a:pt x="19" y="1827"/>
                    </a:moveTo>
                    <a:cubicBezTo>
                      <a:pt x="460" y="4917"/>
                      <a:pt x="8407" y="8449"/>
                      <a:pt x="8407" y="5359"/>
                    </a:cubicBezTo>
                    <a:cubicBezTo>
                      <a:pt x="8407" y="2268"/>
                      <a:pt x="12822" y="502"/>
                      <a:pt x="8407" y="502"/>
                    </a:cubicBezTo>
                    <a:cubicBezTo>
                      <a:pt x="8372" y="502"/>
                      <a:pt x="-458" y="-1264"/>
                      <a:pt x="19" y="182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BA42802F-516F-4271-9336-C8DBD96E2E79}"/>
                  </a:ext>
                </a:extLst>
              </p:cNvPr>
              <p:cNvSpPr/>
              <p:nvPr/>
            </p:nvSpPr>
            <p:spPr>
              <a:xfrm>
                <a:off x="7234384" y="2125927"/>
                <a:ext cx="24219" cy="16887"/>
              </a:xfrm>
              <a:custGeom>
                <a:avLst/>
                <a:gdLst>
                  <a:gd name="connsiteX0" fmla="*/ 23665 w 24219"/>
                  <a:gd name="connsiteY0" fmla="*/ 7780 h 16887"/>
                  <a:gd name="connsiteX1" fmla="*/ 16035 w 24219"/>
                  <a:gd name="connsiteY1" fmla="*/ 5555 h 16887"/>
                  <a:gd name="connsiteX2" fmla="*/ 3673 w 24219"/>
                  <a:gd name="connsiteY2" fmla="*/ 10 h 16887"/>
                  <a:gd name="connsiteX3" fmla="*/ 3126 w 24219"/>
                  <a:gd name="connsiteY3" fmla="*/ 8752 h 16887"/>
                  <a:gd name="connsiteX4" fmla="*/ 20468 w 24219"/>
                  <a:gd name="connsiteY4" fmla="*/ 16240 h 16887"/>
                  <a:gd name="connsiteX5" fmla="*/ 23665 w 24219"/>
                  <a:gd name="connsiteY5" fmla="*/ 7780 h 16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219" h="16887">
                    <a:moveTo>
                      <a:pt x="23665" y="7780"/>
                    </a:moveTo>
                    <a:cubicBezTo>
                      <a:pt x="21581" y="5697"/>
                      <a:pt x="19921" y="7780"/>
                      <a:pt x="16035" y="5555"/>
                    </a:cubicBezTo>
                    <a:cubicBezTo>
                      <a:pt x="16035" y="5555"/>
                      <a:pt x="8124" y="-273"/>
                      <a:pt x="3673" y="10"/>
                    </a:cubicBezTo>
                    <a:cubicBezTo>
                      <a:pt x="-777" y="293"/>
                      <a:pt x="-1448" y="5308"/>
                      <a:pt x="3126" y="8752"/>
                    </a:cubicBezTo>
                    <a:cubicBezTo>
                      <a:pt x="7700" y="12196"/>
                      <a:pt x="19356" y="19012"/>
                      <a:pt x="20468" y="16240"/>
                    </a:cubicBezTo>
                    <a:cubicBezTo>
                      <a:pt x="21581" y="13467"/>
                      <a:pt x="25696" y="9864"/>
                      <a:pt x="23665" y="778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D0F41AB3-D688-438F-A22D-EECF8729817D}"/>
                  </a:ext>
                </a:extLst>
              </p:cNvPr>
              <p:cNvSpPr/>
              <p:nvPr/>
            </p:nvSpPr>
            <p:spPr>
              <a:xfrm>
                <a:off x="10419846" y="2842858"/>
                <a:ext cx="24602" cy="25979"/>
              </a:xfrm>
              <a:custGeom>
                <a:avLst/>
                <a:gdLst>
                  <a:gd name="connsiteX0" fmla="*/ 14164 w 24602"/>
                  <a:gd name="connsiteY0" fmla="*/ 8989 h 25979"/>
                  <a:gd name="connsiteX1" fmla="*/ 8495 w 24602"/>
                  <a:gd name="connsiteY1" fmla="*/ 0 h 25979"/>
                  <a:gd name="connsiteX2" fmla="*/ 1431 w 24602"/>
                  <a:gd name="connsiteY2" fmla="*/ 4733 h 25979"/>
                  <a:gd name="connsiteX3" fmla="*/ 10403 w 24602"/>
                  <a:gd name="connsiteY3" fmla="*/ 16548 h 25979"/>
                  <a:gd name="connsiteX4" fmla="*/ 20805 w 24602"/>
                  <a:gd name="connsiteY4" fmla="*/ 24583 h 25979"/>
                  <a:gd name="connsiteX5" fmla="*/ 23631 w 24602"/>
                  <a:gd name="connsiteY5" fmla="*/ 20327 h 25979"/>
                  <a:gd name="connsiteX6" fmla="*/ 14164 w 24602"/>
                  <a:gd name="connsiteY6" fmla="*/ 8989 h 25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602" h="25979">
                    <a:moveTo>
                      <a:pt x="14164" y="8989"/>
                    </a:moveTo>
                    <a:cubicBezTo>
                      <a:pt x="14164" y="8989"/>
                      <a:pt x="15118" y="0"/>
                      <a:pt x="8495" y="0"/>
                    </a:cubicBezTo>
                    <a:cubicBezTo>
                      <a:pt x="1873" y="0"/>
                      <a:pt x="-2365" y="1890"/>
                      <a:pt x="1431" y="4733"/>
                    </a:cubicBezTo>
                    <a:cubicBezTo>
                      <a:pt x="5228" y="7576"/>
                      <a:pt x="5211" y="15594"/>
                      <a:pt x="10403" y="16548"/>
                    </a:cubicBezTo>
                    <a:cubicBezTo>
                      <a:pt x="15595" y="17501"/>
                      <a:pt x="17961" y="20804"/>
                      <a:pt x="20805" y="24583"/>
                    </a:cubicBezTo>
                    <a:cubicBezTo>
                      <a:pt x="23648" y="28362"/>
                      <a:pt x="25997" y="23630"/>
                      <a:pt x="23631" y="20327"/>
                    </a:cubicBezTo>
                    <a:cubicBezTo>
                      <a:pt x="21264" y="17025"/>
                      <a:pt x="14641" y="11815"/>
                      <a:pt x="14164" y="898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C2100F2C-E461-44D7-B4E5-07D79CAB54EA}"/>
                  </a:ext>
                </a:extLst>
              </p:cNvPr>
              <p:cNvSpPr/>
              <p:nvPr/>
            </p:nvSpPr>
            <p:spPr>
              <a:xfrm>
                <a:off x="10464481" y="2861358"/>
                <a:ext cx="19816" cy="15456"/>
              </a:xfrm>
              <a:custGeom>
                <a:avLst/>
                <a:gdLst>
                  <a:gd name="connsiteX0" fmla="*/ 9213 w 19816"/>
                  <a:gd name="connsiteY0" fmla="*/ 3716 h 15456"/>
                  <a:gd name="connsiteX1" fmla="*/ 241 w 19816"/>
                  <a:gd name="connsiteY1" fmla="*/ 414 h 15456"/>
                  <a:gd name="connsiteX2" fmla="*/ 5433 w 19816"/>
                  <a:gd name="connsiteY2" fmla="*/ 7478 h 15456"/>
                  <a:gd name="connsiteX3" fmla="*/ 14881 w 19816"/>
                  <a:gd name="connsiteY3" fmla="*/ 13624 h 15456"/>
                  <a:gd name="connsiteX4" fmla="*/ 18201 w 19816"/>
                  <a:gd name="connsiteY4" fmla="*/ 11257 h 15456"/>
                  <a:gd name="connsiteX5" fmla="*/ 9213 w 19816"/>
                  <a:gd name="connsiteY5" fmla="*/ 3716 h 15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816" h="15456">
                    <a:moveTo>
                      <a:pt x="9213" y="3716"/>
                    </a:moveTo>
                    <a:cubicBezTo>
                      <a:pt x="9213" y="3716"/>
                      <a:pt x="1195" y="-1476"/>
                      <a:pt x="241" y="414"/>
                    </a:cubicBezTo>
                    <a:cubicBezTo>
                      <a:pt x="-713" y="2304"/>
                      <a:pt x="1195" y="4652"/>
                      <a:pt x="5433" y="7478"/>
                    </a:cubicBezTo>
                    <a:cubicBezTo>
                      <a:pt x="9671" y="10304"/>
                      <a:pt x="12497" y="10304"/>
                      <a:pt x="14881" y="13624"/>
                    </a:cubicBezTo>
                    <a:cubicBezTo>
                      <a:pt x="17266" y="16944"/>
                      <a:pt x="22440" y="15514"/>
                      <a:pt x="18201" y="11257"/>
                    </a:cubicBezTo>
                    <a:cubicBezTo>
                      <a:pt x="13963" y="7001"/>
                      <a:pt x="14422" y="8909"/>
                      <a:pt x="9213" y="371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7D41B012-2486-4D37-9884-2DD4EE341BFC}"/>
                  </a:ext>
                </a:extLst>
              </p:cNvPr>
              <p:cNvSpPr/>
              <p:nvPr/>
            </p:nvSpPr>
            <p:spPr>
              <a:xfrm>
                <a:off x="2479802" y="3628335"/>
                <a:ext cx="857998" cy="544238"/>
              </a:xfrm>
              <a:custGeom>
                <a:avLst/>
                <a:gdLst>
                  <a:gd name="connsiteX0" fmla="*/ 544591 w 857998"/>
                  <a:gd name="connsiteY0" fmla="*/ 206803 h 544238"/>
                  <a:gd name="connsiteX1" fmla="*/ 527372 w 857998"/>
                  <a:gd name="connsiteY1" fmla="*/ 200622 h 544238"/>
                  <a:gd name="connsiteX2" fmla="*/ 511920 w 857998"/>
                  <a:gd name="connsiteY2" fmla="*/ 194882 h 544238"/>
                  <a:gd name="connsiteX3" fmla="*/ 504414 w 857998"/>
                  <a:gd name="connsiteY3" fmla="*/ 186935 h 544238"/>
                  <a:gd name="connsiteX4" fmla="*/ 499999 w 857998"/>
                  <a:gd name="connsiteY4" fmla="*/ 177664 h 544238"/>
                  <a:gd name="connsiteX5" fmla="*/ 497791 w 857998"/>
                  <a:gd name="connsiteY5" fmla="*/ 166184 h 544238"/>
                  <a:gd name="connsiteX6" fmla="*/ 494701 w 857998"/>
                  <a:gd name="connsiteY6" fmla="*/ 156913 h 544238"/>
                  <a:gd name="connsiteX7" fmla="*/ 481456 w 857998"/>
                  <a:gd name="connsiteY7" fmla="*/ 144550 h 544238"/>
                  <a:gd name="connsiteX8" fmla="*/ 468652 w 857998"/>
                  <a:gd name="connsiteY8" fmla="*/ 122917 h 544238"/>
                  <a:gd name="connsiteX9" fmla="*/ 458056 w 857998"/>
                  <a:gd name="connsiteY9" fmla="*/ 106139 h 544238"/>
                  <a:gd name="connsiteX10" fmla="*/ 447460 w 857998"/>
                  <a:gd name="connsiteY10" fmla="*/ 95543 h 544238"/>
                  <a:gd name="connsiteX11" fmla="*/ 420528 w 857998"/>
                  <a:gd name="connsiteY11" fmla="*/ 88920 h 544238"/>
                  <a:gd name="connsiteX12" fmla="*/ 402426 w 857998"/>
                  <a:gd name="connsiteY12" fmla="*/ 107022 h 544238"/>
                  <a:gd name="connsiteX13" fmla="*/ 375052 w 857998"/>
                  <a:gd name="connsiteY13" fmla="*/ 107464 h 544238"/>
                  <a:gd name="connsiteX14" fmla="*/ 357833 w 857998"/>
                  <a:gd name="connsiteY14" fmla="*/ 97309 h 544238"/>
                  <a:gd name="connsiteX15" fmla="*/ 349445 w 857998"/>
                  <a:gd name="connsiteY15" fmla="*/ 80532 h 544238"/>
                  <a:gd name="connsiteX16" fmla="*/ 344588 w 857998"/>
                  <a:gd name="connsiteY16" fmla="*/ 68170 h 544238"/>
                  <a:gd name="connsiteX17" fmla="*/ 337524 w 857998"/>
                  <a:gd name="connsiteY17" fmla="*/ 60664 h 544238"/>
                  <a:gd name="connsiteX18" fmla="*/ 326486 w 857998"/>
                  <a:gd name="connsiteY18" fmla="*/ 54041 h 544238"/>
                  <a:gd name="connsiteX19" fmla="*/ 306618 w 857998"/>
                  <a:gd name="connsiteY19" fmla="*/ 33732 h 544238"/>
                  <a:gd name="connsiteX20" fmla="*/ 261143 w 857998"/>
                  <a:gd name="connsiteY20" fmla="*/ 29317 h 544238"/>
                  <a:gd name="connsiteX21" fmla="*/ 250988 w 857998"/>
                  <a:gd name="connsiteY21" fmla="*/ 40355 h 544238"/>
                  <a:gd name="connsiteX22" fmla="*/ 246573 w 857998"/>
                  <a:gd name="connsiteY22" fmla="*/ 45211 h 544238"/>
                  <a:gd name="connsiteX23" fmla="*/ 170634 w 857998"/>
                  <a:gd name="connsiteY23" fmla="*/ 44770 h 544238"/>
                  <a:gd name="connsiteX24" fmla="*/ 122951 w 857998"/>
                  <a:gd name="connsiteY24" fmla="*/ 24902 h 544238"/>
                  <a:gd name="connsiteX25" fmla="*/ 84098 w 857998"/>
                  <a:gd name="connsiteY25" fmla="*/ 12981 h 544238"/>
                  <a:gd name="connsiteX26" fmla="*/ 66438 w 857998"/>
                  <a:gd name="connsiteY26" fmla="*/ 2385 h 544238"/>
                  <a:gd name="connsiteX27" fmla="*/ 20080 w 857998"/>
                  <a:gd name="connsiteY27" fmla="*/ 5034 h 544238"/>
                  <a:gd name="connsiteX28" fmla="*/ 0 w 857998"/>
                  <a:gd name="connsiteY28" fmla="*/ 7383 h 544238"/>
                  <a:gd name="connsiteX29" fmla="*/ 2437 w 857998"/>
                  <a:gd name="connsiteY29" fmla="*/ 10526 h 544238"/>
                  <a:gd name="connsiteX30" fmla="*/ 12168 w 857998"/>
                  <a:gd name="connsiteY30" fmla="*/ 23100 h 544238"/>
                  <a:gd name="connsiteX31" fmla="*/ 19038 w 857998"/>
                  <a:gd name="connsiteY31" fmla="*/ 41379 h 544238"/>
                  <a:gd name="connsiteX32" fmla="*/ 26879 w 857998"/>
                  <a:gd name="connsiteY32" fmla="*/ 55860 h 544238"/>
                  <a:gd name="connsiteX33" fmla="*/ 37087 w 857998"/>
                  <a:gd name="connsiteY33" fmla="*/ 70324 h 544238"/>
                  <a:gd name="connsiteX34" fmla="*/ 43957 w 857998"/>
                  <a:gd name="connsiteY34" fmla="*/ 92876 h 544238"/>
                  <a:gd name="connsiteX35" fmla="*/ 56778 w 857998"/>
                  <a:gd name="connsiteY35" fmla="*/ 101901 h 544238"/>
                  <a:gd name="connsiteX36" fmla="*/ 66738 w 857998"/>
                  <a:gd name="connsiteY36" fmla="*/ 110431 h 544238"/>
                  <a:gd name="connsiteX37" fmla="*/ 76240 w 857998"/>
                  <a:gd name="connsiteY37" fmla="*/ 119261 h 544238"/>
                  <a:gd name="connsiteX38" fmla="*/ 87383 w 857998"/>
                  <a:gd name="connsiteY38" fmla="*/ 133248 h 544238"/>
                  <a:gd name="connsiteX39" fmla="*/ 82085 w 857998"/>
                  <a:gd name="connsiteY39" fmla="*/ 148683 h 544238"/>
                  <a:gd name="connsiteX40" fmla="*/ 65237 w 857998"/>
                  <a:gd name="connsiteY40" fmla="*/ 148683 h 544238"/>
                  <a:gd name="connsiteX41" fmla="*/ 62376 w 857998"/>
                  <a:gd name="connsiteY41" fmla="*/ 154617 h 544238"/>
                  <a:gd name="connsiteX42" fmla="*/ 78518 w 857998"/>
                  <a:gd name="connsiteY42" fmla="*/ 168851 h 544238"/>
                  <a:gd name="connsiteX43" fmla="*/ 97944 w 857998"/>
                  <a:gd name="connsiteY43" fmla="*/ 181425 h 544238"/>
                  <a:gd name="connsiteX44" fmla="*/ 114086 w 857998"/>
                  <a:gd name="connsiteY44" fmla="*/ 184039 h 544238"/>
                  <a:gd name="connsiteX45" fmla="*/ 128320 w 857998"/>
                  <a:gd name="connsiteY45" fmla="*/ 197796 h 544238"/>
                  <a:gd name="connsiteX46" fmla="*/ 139940 w 857998"/>
                  <a:gd name="connsiteY46" fmla="*/ 203977 h 544238"/>
                  <a:gd name="connsiteX47" fmla="*/ 143737 w 857998"/>
                  <a:gd name="connsiteY47" fmla="*/ 213708 h 544238"/>
                  <a:gd name="connsiteX48" fmla="*/ 142325 w 857998"/>
                  <a:gd name="connsiteY48" fmla="*/ 229126 h 544238"/>
                  <a:gd name="connsiteX49" fmla="*/ 139711 w 857998"/>
                  <a:gd name="connsiteY49" fmla="*/ 241488 h 544238"/>
                  <a:gd name="connsiteX50" fmla="*/ 153468 w 857998"/>
                  <a:gd name="connsiteY50" fmla="*/ 250318 h 544238"/>
                  <a:gd name="connsiteX51" fmla="*/ 167243 w 857998"/>
                  <a:gd name="connsiteY51" fmla="*/ 259819 h 544238"/>
                  <a:gd name="connsiteX52" fmla="*/ 182431 w 857998"/>
                  <a:gd name="connsiteY52" fmla="*/ 270734 h 544238"/>
                  <a:gd name="connsiteX53" fmla="*/ 198555 w 857998"/>
                  <a:gd name="connsiteY53" fmla="*/ 285674 h 544238"/>
                  <a:gd name="connsiteX54" fmla="*/ 205919 w 857998"/>
                  <a:gd name="connsiteY54" fmla="*/ 300156 h 544238"/>
                  <a:gd name="connsiteX55" fmla="*/ 213513 w 857998"/>
                  <a:gd name="connsiteY55" fmla="*/ 294469 h 544238"/>
                  <a:gd name="connsiteX56" fmla="*/ 219924 w 857998"/>
                  <a:gd name="connsiteY56" fmla="*/ 282831 h 544238"/>
                  <a:gd name="connsiteX57" fmla="*/ 213513 w 857998"/>
                  <a:gd name="connsiteY57" fmla="*/ 272235 h 544238"/>
                  <a:gd name="connsiteX58" fmla="*/ 206873 w 857998"/>
                  <a:gd name="connsiteY58" fmla="*/ 260844 h 544238"/>
                  <a:gd name="connsiteX59" fmla="*/ 195482 w 857998"/>
                  <a:gd name="connsiteY59" fmla="*/ 256570 h 544238"/>
                  <a:gd name="connsiteX60" fmla="*/ 186458 w 857998"/>
                  <a:gd name="connsiteY60" fmla="*/ 256111 h 544238"/>
                  <a:gd name="connsiteX61" fmla="*/ 183138 w 857998"/>
                  <a:gd name="connsiteY61" fmla="*/ 241859 h 544238"/>
                  <a:gd name="connsiteX62" fmla="*/ 185981 w 857998"/>
                  <a:gd name="connsiteY62" fmla="*/ 230468 h 544238"/>
                  <a:gd name="connsiteX63" fmla="*/ 178157 w 857998"/>
                  <a:gd name="connsiteY63" fmla="*/ 223598 h 544238"/>
                  <a:gd name="connsiteX64" fmla="*/ 169133 w 857998"/>
                  <a:gd name="connsiteY64" fmla="*/ 210300 h 544238"/>
                  <a:gd name="connsiteX65" fmla="*/ 169380 w 857998"/>
                  <a:gd name="connsiteY65" fmla="*/ 201293 h 544238"/>
                  <a:gd name="connsiteX66" fmla="*/ 163923 w 857998"/>
                  <a:gd name="connsiteY66" fmla="*/ 194406 h 544238"/>
                  <a:gd name="connsiteX67" fmla="*/ 155605 w 857998"/>
                  <a:gd name="connsiteY67" fmla="*/ 181355 h 544238"/>
                  <a:gd name="connsiteX68" fmla="*/ 137344 w 857998"/>
                  <a:gd name="connsiteY68" fmla="*/ 158802 h 544238"/>
                  <a:gd name="connsiteX69" fmla="*/ 129750 w 857998"/>
                  <a:gd name="connsiteY69" fmla="*/ 147659 h 544238"/>
                  <a:gd name="connsiteX70" fmla="*/ 123816 w 857998"/>
                  <a:gd name="connsiteY70" fmla="*/ 134360 h 544238"/>
                  <a:gd name="connsiteX71" fmla="*/ 107922 w 857998"/>
                  <a:gd name="connsiteY71" fmla="*/ 117989 h 544238"/>
                  <a:gd name="connsiteX72" fmla="*/ 108646 w 857998"/>
                  <a:gd name="connsiteY72" fmla="*/ 111102 h 544238"/>
                  <a:gd name="connsiteX73" fmla="*/ 114580 w 857998"/>
                  <a:gd name="connsiteY73" fmla="*/ 105804 h 544238"/>
                  <a:gd name="connsiteX74" fmla="*/ 104125 w 857998"/>
                  <a:gd name="connsiteY74" fmla="*/ 97963 h 544238"/>
                  <a:gd name="connsiteX75" fmla="*/ 94871 w 857998"/>
                  <a:gd name="connsiteY75" fmla="*/ 99146 h 544238"/>
                  <a:gd name="connsiteX76" fmla="*/ 73520 w 857998"/>
                  <a:gd name="connsiteY76" fmla="*/ 81115 h 544238"/>
                  <a:gd name="connsiteX77" fmla="*/ 71860 w 857998"/>
                  <a:gd name="connsiteY77" fmla="*/ 57150 h 544238"/>
                  <a:gd name="connsiteX78" fmla="*/ 65926 w 857998"/>
                  <a:gd name="connsiteY78" fmla="*/ 42668 h 544238"/>
                  <a:gd name="connsiteX79" fmla="*/ 72814 w 857998"/>
                  <a:gd name="connsiteY79" fmla="*/ 30571 h 544238"/>
                  <a:gd name="connsiteX80" fmla="*/ 81820 w 857998"/>
                  <a:gd name="connsiteY80" fmla="*/ 35551 h 544238"/>
                  <a:gd name="connsiteX81" fmla="*/ 94183 w 857998"/>
                  <a:gd name="connsiteY81" fmla="*/ 35321 h 544238"/>
                  <a:gd name="connsiteX82" fmla="*/ 103666 w 857998"/>
                  <a:gd name="connsiteY82" fmla="*/ 44328 h 544238"/>
                  <a:gd name="connsiteX83" fmla="*/ 114262 w 857998"/>
                  <a:gd name="connsiteY83" fmla="*/ 52399 h 544238"/>
                  <a:gd name="connsiteX84" fmla="*/ 117794 w 857998"/>
                  <a:gd name="connsiteY84" fmla="*/ 68064 h 544238"/>
                  <a:gd name="connsiteX85" fmla="*/ 124664 w 857998"/>
                  <a:gd name="connsiteY85" fmla="*/ 81362 h 544238"/>
                  <a:gd name="connsiteX86" fmla="*/ 131322 w 857998"/>
                  <a:gd name="connsiteY86" fmla="*/ 96303 h 544238"/>
                  <a:gd name="connsiteX87" fmla="*/ 133936 w 857998"/>
                  <a:gd name="connsiteY87" fmla="*/ 106033 h 544238"/>
                  <a:gd name="connsiteX88" fmla="*/ 130845 w 857998"/>
                  <a:gd name="connsiteY88" fmla="*/ 117901 h 544238"/>
                  <a:gd name="connsiteX89" fmla="*/ 139146 w 857998"/>
                  <a:gd name="connsiteY89" fmla="*/ 120515 h 544238"/>
                  <a:gd name="connsiteX90" fmla="*/ 148647 w 857998"/>
                  <a:gd name="connsiteY90" fmla="*/ 120515 h 544238"/>
                  <a:gd name="connsiteX91" fmla="*/ 161698 w 857998"/>
                  <a:gd name="connsiteY91" fmla="*/ 137592 h 544238"/>
                  <a:gd name="connsiteX92" fmla="*/ 174502 w 857998"/>
                  <a:gd name="connsiteY92" fmla="*/ 150643 h 544238"/>
                  <a:gd name="connsiteX93" fmla="*/ 184480 w 857998"/>
                  <a:gd name="connsiteY93" fmla="*/ 157054 h 544238"/>
                  <a:gd name="connsiteX94" fmla="*/ 193310 w 857998"/>
                  <a:gd name="connsiteY94" fmla="*/ 169169 h 544238"/>
                  <a:gd name="connsiteX95" fmla="*/ 203994 w 857998"/>
                  <a:gd name="connsiteY95" fmla="*/ 177222 h 544238"/>
                  <a:gd name="connsiteX96" fmla="*/ 212825 w 857998"/>
                  <a:gd name="connsiteY96" fmla="*/ 184586 h 544238"/>
                  <a:gd name="connsiteX97" fmla="*/ 222308 w 857998"/>
                  <a:gd name="connsiteY97" fmla="*/ 194070 h 544238"/>
                  <a:gd name="connsiteX98" fmla="*/ 218034 w 857998"/>
                  <a:gd name="connsiteY98" fmla="*/ 203801 h 544238"/>
                  <a:gd name="connsiteX99" fmla="*/ 220895 w 857998"/>
                  <a:gd name="connsiteY99" fmla="*/ 212631 h 544238"/>
                  <a:gd name="connsiteX100" fmla="*/ 237019 w 857998"/>
                  <a:gd name="connsiteY100" fmla="*/ 222821 h 544238"/>
                  <a:gd name="connsiteX101" fmla="*/ 253161 w 857998"/>
                  <a:gd name="connsiteY101" fmla="*/ 229885 h 544238"/>
                  <a:gd name="connsiteX102" fmla="*/ 260755 w 857998"/>
                  <a:gd name="connsiteY102" fmla="*/ 246009 h 544238"/>
                  <a:gd name="connsiteX103" fmla="*/ 296358 w 857998"/>
                  <a:gd name="connsiteY103" fmla="*/ 278292 h 544238"/>
                  <a:gd name="connsiteX104" fmla="*/ 315343 w 857998"/>
                  <a:gd name="connsiteY104" fmla="*/ 300120 h 544238"/>
                  <a:gd name="connsiteX105" fmla="*/ 335511 w 857998"/>
                  <a:gd name="connsiteY105" fmla="*/ 328377 h 544238"/>
                  <a:gd name="connsiteX106" fmla="*/ 335988 w 857998"/>
                  <a:gd name="connsiteY106" fmla="*/ 351865 h 544238"/>
                  <a:gd name="connsiteX107" fmla="*/ 329806 w 857998"/>
                  <a:gd name="connsiteY107" fmla="*/ 359706 h 544238"/>
                  <a:gd name="connsiteX108" fmla="*/ 329577 w 857998"/>
                  <a:gd name="connsiteY108" fmla="*/ 367053 h 544238"/>
                  <a:gd name="connsiteX109" fmla="*/ 325780 w 857998"/>
                  <a:gd name="connsiteY109" fmla="*/ 376554 h 544238"/>
                  <a:gd name="connsiteX110" fmla="*/ 331943 w 857998"/>
                  <a:gd name="connsiteY110" fmla="*/ 387468 h 544238"/>
                  <a:gd name="connsiteX111" fmla="*/ 349039 w 857998"/>
                  <a:gd name="connsiteY111" fmla="*/ 406683 h 544238"/>
                  <a:gd name="connsiteX112" fmla="*/ 374187 w 857998"/>
                  <a:gd name="connsiteY112" fmla="*/ 417137 h 544238"/>
                  <a:gd name="connsiteX113" fmla="*/ 400059 w 857998"/>
                  <a:gd name="connsiteY113" fmla="*/ 438330 h 544238"/>
                  <a:gd name="connsiteX114" fmla="*/ 419998 w 857998"/>
                  <a:gd name="connsiteY114" fmla="*/ 442604 h 544238"/>
                  <a:gd name="connsiteX115" fmla="*/ 438735 w 857998"/>
                  <a:gd name="connsiteY115" fmla="*/ 447813 h 544238"/>
                  <a:gd name="connsiteX116" fmla="*/ 460581 w 857998"/>
                  <a:gd name="connsiteY116" fmla="*/ 465138 h 544238"/>
                  <a:gd name="connsiteX117" fmla="*/ 483116 w 857998"/>
                  <a:gd name="connsiteY117" fmla="*/ 473209 h 544238"/>
                  <a:gd name="connsiteX118" fmla="*/ 504467 w 857998"/>
                  <a:gd name="connsiteY118" fmla="*/ 481280 h 544238"/>
                  <a:gd name="connsiteX119" fmla="*/ 525836 w 857998"/>
                  <a:gd name="connsiteY119" fmla="*/ 488874 h 544238"/>
                  <a:gd name="connsiteX120" fmla="*/ 551232 w 857998"/>
                  <a:gd name="connsiteY120" fmla="*/ 501677 h 544238"/>
                  <a:gd name="connsiteX121" fmla="*/ 568309 w 857998"/>
                  <a:gd name="connsiteY121" fmla="*/ 505951 h 544238"/>
                  <a:gd name="connsiteX122" fmla="*/ 596795 w 857998"/>
                  <a:gd name="connsiteY122" fmla="*/ 507859 h 544238"/>
                  <a:gd name="connsiteX123" fmla="*/ 617670 w 857998"/>
                  <a:gd name="connsiteY123" fmla="*/ 498128 h 544238"/>
                  <a:gd name="connsiteX124" fmla="*/ 636655 w 857998"/>
                  <a:gd name="connsiteY124" fmla="*/ 492423 h 544238"/>
                  <a:gd name="connsiteX125" fmla="*/ 659913 w 857998"/>
                  <a:gd name="connsiteY125" fmla="*/ 502154 h 544238"/>
                  <a:gd name="connsiteX126" fmla="*/ 681106 w 857998"/>
                  <a:gd name="connsiteY126" fmla="*/ 520433 h 544238"/>
                  <a:gd name="connsiteX127" fmla="*/ 693468 w 857998"/>
                  <a:gd name="connsiteY127" fmla="*/ 533484 h 544238"/>
                  <a:gd name="connsiteX128" fmla="*/ 701062 w 857998"/>
                  <a:gd name="connsiteY128" fmla="*/ 544239 h 544238"/>
                  <a:gd name="connsiteX129" fmla="*/ 705759 w 857998"/>
                  <a:gd name="connsiteY129" fmla="*/ 529563 h 544238"/>
                  <a:gd name="connsiteX130" fmla="*/ 718810 w 857998"/>
                  <a:gd name="connsiteY130" fmla="*/ 509183 h 544238"/>
                  <a:gd name="connsiteX131" fmla="*/ 727641 w 857998"/>
                  <a:gd name="connsiteY131" fmla="*/ 498216 h 544238"/>
                  <a:gd name="connsiteX132" fmla="*/ 752718 w 857998"/>
                  <a:gd name="connsiteY132" fmla="*/ 496132 h 544238"/>
                  <a:gd name="connsiteX133" fmla="*/ 748021 w 857998"/>
                  <a:gd name="connsiteY133" fmla="*/ 485147 h 544238"/>
                  <a:gd name="connsiteX134" fmla="*/ 731826 w 857998"/>
                  <a:gd name="connsiteY134" fmla="*/ 470013 h 544238"/>
                  <a:gd name="connsiteX135" fmla="*/ 731826 w 857998"/>
                  <a:gd name="connsiteY135" fmla="*/ 463213 h 544238"/>
                  <a:gd name="connsiteX136" fmla="*/ 738096 w 857998"/>
                  <a:gd name="connsiteY136" fmla="*/ 455372 h 544238"/>
                  <a:gd name="connsiteX137" fmla="*/ 749592 w 857998"/>
                  <a:gd name="connsiteY137" fmla="*/ 447549 h 544238"/>
                  <a:gd name="connsiteX138" fmla="*/ 789293 w 857998"/>
                  <a:gd name="connsiteY138" fmla="*/ 448061 h 544238"/>
                  <a:gd name="connsiteX139" fmla="*/ 795562 w 857998"/>
                  <a:gd name="connsiteY139" fmla="*/ 443363 h 544238"/>
                  <a:gd name="connsiteX140" fmla="*/ 805487 w 857998"/>
                  <a:gd name="connsiteY140" fmla="*/ 437624 h 544238"/>
                  <a:gd name="connsiteX141" fmla="*/ 816454 w 857998"/>
                  <a:gd name="connsiteY141" fmla="*/ 429252 h 544238"/>
                  <a:gd name="connsiteX142" fmla="*/ 821152 w 857998"/>
                  <a:gd name="connsiteY142" fmla="*/ 434551 h 544238"/>
                  <a:gd name="connsiteX143" fmla="*/ 827103 w 857998"/>
                  <a:gd name="connsiteY143" fmla="*/ 439672 h 544238"/>
                  <a:gd name="connsiteX144" fmla="*/ 832719 w 857998"/>
                  <a:gd name="connsiteY144" fmla="*/ 432219 h 544238"/>
                  <a:gd name="connsiteX145" fmla="*/ 833426 w 857998"/>
                  <a:gd name="connsiteY145" fmla="*/ 421076 h 544238"/>
                  <a:gd name="connsiteX146" fmla="*/ 837223 w 857998"/>
                  <a:gd name="connsiteY146" fmla="*/ 405411 h 544238"/>
                  <a:gd name="connsiteX147" fmla="*/ 836905 w 857998"/>
                  <a:gd name="connsiteY147" fmla="*/ 387044 h 544238"/>
                  <a:gd name="connsiteX148" fmla="*/ 843227 w 857998"/>
                  <a:gd name="connsiteY148" fmla="*/ 371556 h 544238"/>
                  <a:gd name="connsiteX149" fmla="*/ 849567 w 857998"/>
                  <a:gd name="connsiteY149" fmla="*/ 371238 h 544238"/>
                  <a:gd name="connsiteX150" fmla="*/ 853682 w 857998"/>
                  <a:gd name="connsiteY150" fmla="*/ 374770 h 544238"/>
                  <a:gd name="connsiteX151" fmla="*/ 856844 w 857998"/>
                  <a:gd name="connsiteY151" fmla="*/ 367177 h 544238"/>
                  <a:gd name="connsiteX152" fmla="*/ 853311 w 857998"/>
                  <a:gd name="connsiteY152" fmla="*/ 360854 h 544238"/>
                  <a:gd name="connsiteX153" fmla="*/ 857108 w 857998"/>
                  <a:gd name="connsiteY153" fmla="*/ 351035 h 544238"/>
                  <a:gd name="connsiteX154" fmla="*/ 855519 w 857998"/>
                  <a:gd name="connsiteY154" fmla="*/ 338072 h 544238"/>
                  <a:gd name="connsiteX155" fmla="*/ 841285 w 857998"/>
                  <a:gd name="connsiteY155" fmla="*/ 336801 h 544238"/>
                  <a:gd name="connsiteX156" fmla="*/ 826415 w 857998"/>
                  <a:gd name="connsiteY156" fmla="*/ 336165 h 544238"/>
                  <a:gd name="connsiteX157" fmla="*/ 811545 w 857998"/>
                  <a:gd name="connsiteY157" fmla="*/ 335211 h 544238"/>
                  <a:gd name="connsiteX158" fmla="*/ 798246 w 857998"/>
                  <a:gd name="connsiteY158" fmla="*/ 339644 h 544238"/>
                  <a:gd name="connsiteX159" fmla="*/ 765028 w 857998"/>
                  <a:gd name="connsiteY159" fmla="*/ 346602 h 544238"/>
                  <a:gd name="connsiteX160" fmla="*/ 754590 w 857998"/>
                  <a:gd name="connsiteY160" fmla="*/ 355786 h 544238"/>
                  <a:gd name="connsiteX161" fmla="*/ 751411 w 857998"/>
                  <a:gd name="connsiteY161" fmla="*/ 382276 h 544238"/>
                  <a:gd name="connsiteX162" fmla="*/ 745089 w 857998"/>
                  <a:gd name="connsiteY162" fmla="*/ 393031 h 544238"/>
                  <a:gd name="connsiteX163" fmla="*/ 735287 w 857998"/>
                  <a:gd name="connsiteY163" fmla="*/ 407265 h 544238"/>
                  <a:gd name="connsiteX164" fmla="*/ 721353 w 857998"/>
                  <a:gd name="connsiteY164" fmla="*/ 420246 h 544238"/>
                  <a:gd name="connsiteX165" fmla="*/ 728011 w 857998"/>
                  <a:gd name="connsiteY165" fmla="*/ 423778 h 544238"/>
                  <a:gd name="connsiteX166" fmla="*/ 719782 w 857998"/>
                  <a:gd name="connsiteY166" fmla="*/ 429482 h 544238"/>
                  <a:gd name="connsiteX167" fmla="*/ 713442 w 857998"/>
                  <a:gd name="connsiteY167" fmla="*/ 423460 h 544238"/>
                  <a:gd name="connsiteX168" fmla="*/ 704276 w 857998"/>
                  <a:gd name="connsiteY168" fmla="*/ 419027 h 544238"/>
                  <a:gd name="connsiteX169" fmla="*/ 688770 w 857998"/>
                  <a:gd name="connsiteY169" fmla="*/ 424325 h 544238"/>
                  <a:gd name="connsiteX170" fmla="*/ 669467 w 857998"/>
                  <a:gd name="connsiteY170" fmla="*/ 428122 h 544238"/>
                  <a:gd name="connsiteX171" fmla="*/ 655551 w 857998"/>
                  <a:gd name="connsiteY171" fmla="*/ 430966 h 544238"/>
                  <a:gd name="connsiteX172" fmla="*/ 643524 w 857998"/>
                  <a:gd name="connsiteY172" fmla="*/ 435716 h 544238"/>
                  <a:gd name="connsiteX173" fmla="*/ 638226 w 857998"/>
                  <a:gd name="connsiteY173" fmla="*/ 431601 h 544238"/>
                  <a:gd name="connsiteX174" fmla="*/ 629696 w 857998"/>
                  <a:gd name="connsiteY174" fmla="*/ 425897 h 544238"/>
                  <a:gd name="connsiteX175" fmla="*/ 622102 w 857998"/>
                  <a:gd name="connsiteY175" fmla="*/ 418939 h 544238"/>
                  <a:gd name="connsiteX176" fmla="*/ 599939 w 857998"/>
                  <a:gd name="connsiteY176" fmla="*/ 415142 h 544238"/>
                  <a:gd name="connsiteX177" fmla="*/ 593299 w 857998"/>
                  <a:gd name="connsiteY177" fmla="*/ 404705 h 544238"/>
                  <a:gd name="connsiteX178" fmla="*/ 588000 w 857998"/>
                  <a:gd name="connsiteY178" fmla="*/ 392678 h 544238"/>
                  <a:gd name="connsiteX179" fmla="*/ 584203 w 857998"/>
                  <a:gd name="connsiteY179" fmla="*/ 382559 h 544238"/>
                  <a:gd name="connsiteX180" fmla="*/ 574066 w 857998"/>
                  <a:gd name="connsiteY180" fmla="*/ 370196 h 544238"/>
                  <a:gd name="connsiteX181" fmla="*/ 565837 w 857998"/>
                  <a:gd name="connsiteY181" fmla="*/ 359123 h 544238"/>
                  <a:gd name="connsiteX182" fmla="*/ 560150 w 857998"/>
                  <a:gd name="connsiteY182" fmla="*/ 349640 h 544238"/>
                  <a:gd name="connsiteX183" fmla="*/ 558878 w 857998"/>
                  <a:gd name="connsiteY183" fmla="*/ 340139 h 544238"/>
                  <a:gd name="connsiteX184" fmla="*/ 556989 w 857998"/>
                  <a:gd name="connsiteY184" fmla="*/ 334134 h 544238"/>
                  <a:gd name="connsiteX185" fmla="*/ 550967 w 857998"/>
                  <a:gd name="connsiteY185" fmla="*/ 323997 h 544238"/>
                  <a:gd name="connsiteX186" fmla="*/ 547806 w 857998"/>
                  <a:gd name="connsiteY186" fmla="*/ 309445 h 544238"/>
                  <a:gd name="connsiteX187" fmla="*/ 549713 w 857998"/>
                  <a:gd name="connsiteY187" fmla="*/ 295847 h 544238"/>
                  <a:gd name="connsiteX188" fmla="*/ 551920 w 857998"/>
                  <a:gd name="connsiteY188" fmla="*/ 277798 h 544238"/>
                  <a:gd name="connsiteX189" fmla="*/ 551602 w 857998"/>
                  <a:gd name="connsiteY189" fmla="*/ 249329 h 544238"/>
                  <a:gd name="connsiteX190" fmla="*/ 557925 w 857998"/>
                  <a:gd name="connsiteY190" fmla="*/ 230026 h 544238"/>
                  <a:gd name="connsiteX191" fmla="*/ 567108 w 857998"/>
                  <a:gd name="connsiteY191" fmla="*/ 210724 h 544238"/>
                  <a:gd name="connsiteX192" fmla="*/ 567002 w 857998"/>
                  <a:gd name="connsiteY192" fmla="*/ 204949 h 544238"/>
                  <a:gd name="connsiteX193" fmla="*/ 557872 w 857998"/>
                  <a:gd name="connsiteY193" fmla="*/ 208269 h 544238"/>
                  <a:gd name="connsiteX194" fmla="*/ 544591 w 857998"/>
                  <a:gd name="connsiteY194" fmla="*/ 206803 h 54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</a:cxnLst>
                <a:rect l="l" t="t" r="r" b="b"/>
                <a:pathLst>
                  <a:path w="857998" h="544238">
                    <a:moveTo>
                      <a:pt x="544591" y="206803"/>
                    </a:moveTo>
                    <a:cubicBezTo>
                      <a:pt x="539293" y="205479"/>
                      <a:pt x="531346" y="204154"/>
                      <a:pt x="527372" y="200622"/>
                    </a:cubicBezTo>
                    <a:cubicBezTo>
                      <a:pt x="523005" y="197040"/>
                      <a:pt x="517566" y="195020"/>
                      <a:pt x="511920" y="194882"/>
                    </a:cubicBezTo>
                    <a:cubicBezTo>
                      <a:pt x="505739" y="194441"/>
                      <a:pt x="504414" y="191350"/>
                      <a:pt x="504414" y="186935"/>
                    </a:cubicBezTo>
                    <a:cubicBezTo>
                      <a:pt x="504451" y="183329"/>
                      <a:pt x="502822" y="179908"/>
                      <a:pt x="499999" y="177664"/>
                    </a:cubicBezTo>
                    <a:cubicBezTo>
                      <a:pt x="497791" y="175898"/>
                      <a:pt x="497791" y="171041"/>
                      <a:pt x="497791" y="166184"/>
                    </a:cubicBezTo>
                    <a:cubicBezTo>
                      <a:pt x="497791" y="161328"/>
                      <a:pt x="497350" y="157796"/>
                      <a:pt x="494701" y="156913"/>
                    </a:cubicBezTo>
                    <a:cubicBezTo>
                      <a:pt x="492052" y="156030"/>
                      <a:pt x="486754" y="149849"/>
                      <a:pt x="481456" y="144550"/>
                    </a:cubicBezTo>
                    <a:cubicBezTo>
                      <a:pt x="476158" y="139252"/>
                      <a:pt x="471742" y="128656"/>
                      <a:pt x="468652" y="122917"/>
                    </a:cubicBezTo>
                    <a:cubicBezTo>
                      <a:pt x="465561" y="117177"/>
                      <a:pt x="463795" y="106139"/>
                      <a:pt x="458056" y="106139"/>
                    </a:cubicBezTo>
                    <a:cubicBezTo>
                      <a:pt x="452316" y="106139"/>
                      <a:pt x="452316" y="101724"/>
                      <a:pt x="447460" y="95543"/>
                    </a:cubicBezTo>
                    <a:cubicBezTo>
                      <a:pt x="442603" y="89362"/>
                      <a:pt x="431124" y="90245"/>
                      <a:pt x="420528" y="88920"/>
                    </a:cubicBezTo>
                    <a:cubicBezTo>
                      <a:pt x="409931" y="87596"/>
                      <a:pt x="409490" y="91128"/>
                      <a:pt x="402426" y="107022"/>
                    </a:cubicBezTo>
                    <a:cubicBezTo>
                      <a:pt x="395362" y="122917"/>
                      <a:pt x="381233" y="110996"/>
                      <a:pt x="375052" y="107464"/>
                    </a:cubicBezTo>
                    <a:cubicBezTo>
                      <a:pt x="368871" y="103932"/>
                      <a:pt x="362248" y="98634"/>
                      <a:pt x="357833" y="97309"/>
                    </a:cubicBezTo>
                    <a:cubicBezTo>
                      <a:pt x="353418" y="95985"/>
                      <a:pt x="349886" y="86271"/>
                      <a:pt x="349445" y="80532"/>
                    </a:cubicBezTo>
                    <a:cubicBezTo>
                      <a:pt x="349003" y="74792"/>
                      <a:pt x="345030" y="72143"/>
                      <a:pt x="344588" y="68170"/>
                    </a:cubicBezTo>
                    <a:cubicBezTo>
                      <a:pt x="344535" y="64215"/>
                      <a:pt x="341468" y="60956"/>
                      <a:pt x="337524" y="60664"/>
                    </a:cubicBezTo>
                    <a:cubicBezTo>
                      <a:pt x="332667" y="59781"/>
                      <a:pt x="329577" y="56690"/>
                      <a:pt x="326486" y="54041"/>
                    </a:cubicBezTo>
                    <a:cubicBezTo>
                      <a:pt x="323396" y="51392"/>
                      <a:pt x="311917" y="42121"/>
                      <a:pt x="306618" y="33732"/>
                    </a:cubicBezTo>
                    <a:cubicBezTo>
                      <a:pt x="301320" y="25343"/>
                      <a:pt x="273505" y="28875"/>
                      <a:pt x="261143" y="29317"/>
                    </a:cubicBezTo>
                    <a:cubicBezTo>
                      <a:pt x="248781" y="29758"/>
                      <a:pt x="251430" y="34615"/>
                      <a:pt x="250988" y="40355"/>
                    </a:cubicBezTo>
                    <a:cubicBezTo>
                      <a:pt x="250547" y="46094"/>
                      <a:pt x="246573" y="45211"/>
                      <a:pt x="246573" y="45211"/>
                    </a:cubicBezTo>
                    <a:cubicBezTo>
                      <a:pt x="246573" y="45211"/>
                      <a:pt x="189619" y="44770"/>
                      <a:pt x="170634" y="44770"/>
                    </a:cubicBezTo>
                    <a:cubicBezTo>
                      <a:pt x="161362" y="42121"/>
                      <a:pt x="135313" y="29317"/>
                      <a:pt x="122951" y="24902"/>
                    </a:cubicBezTo>
                    <a:cubicBezTo>
                      <a:pt x="110589" y="20487"/>
                      <a:pt x="92487" y="16072"/>
                      <a:pt x="84098" y="12981"/>
                    </a:cubicBezTo>
                    <a:cubicBezTo>
                      <a:pt x="75710" y="9891"/>
                      <a:pt x="74385" y="9007"/>
                      <a:pt x="66438" y="2385"/>
                    </a:cubicBezTo>
                    <a:cubicBezTo>
                      <a:pt x="58491" y="-4238"/>
                      <a:pt x="31117" y="5034"/>
                      <a:pt x="20080" y="5034"/>
                    </a:cubicBezTo>
                    <a:cubicBezTo>
                      <a:pt x="13333" y="5253"/>
                      <a:pt x="6616" y="6039"/>
                      <a:pt x="0" y="7383"/>
                    </a:cubicBezTo>
                    <a:cubicBezTo>
                      <a:pt x="602" y="8578"/>
                      <a:pt x="1430" y="9645"/>
                      <a:pt x="2437" y="10526"/>
                    </a:cubicBezTo>
                    <a:cubicBezTo>
                      <a:pt x="7894" y="15507"/>
                      <a:pt x="10508" y="16460"/>
                      <a:pt x="12168" y="23100"/>
                    </a:cubicBezTo>
                    <a:cubicBezTo>
                      <a:pt x="13828" y="29741"/>
                      <a:pt x="14535" y="35922"/>
                      <a:pt x="19038" y="41379"/>
                    </a:cubicBezTo>
                    <a:cubicBezTo>
                      <a:pt x="23541" y="46836"/>
                      <a:pt x="22128" y="50403"/>
                      <a:pt x="26879" y="55860"/>
                    </a:cubicBezTo>
                    <a:cubicBezTo>
                      <a:pt x="31630" y="61317"/>
                      <a:pt x="35179" y="63931"/>
                      <a:pt x="37087" y="70324"/>
                    </a:cubicBezTo>
                    <a:cubicBezTo>
                      <a:pt x="38994" y="76717"/>
                      <a:pt x="38499" y="89556"/>
                      <a:pt x="43957" y="92876"/>
                    </a:cubicBezTo>
                    <a:cubicBezTo>
                      <a:pt x="49414" y="96196"/>
                      <a:pt x="49890" y="99517"/>
                      <a:pt x="56778" y="101901"/>
                    </a:cubicBezTo>
                    <a:cubicBezTo>
                      <a:pt x="63665" y="104285"/>
                      <a:pt x="65326" y="106175"/>
                      <a:pt x="66738" y="110431"/>
                    </a:cubicBezTo>
                    <a:cubicBezTo>
                      <a:pt x="68151" y="114687"/>
                      <a:pt x="71719" y="114952"/>
                      <a:pt x="76240" y="119261"/>
                    </a:cubicBezTo>
                    <a:cubicBezTo>
                      <a:pt x="80761" y="123570"/>
                      <a:pt x="87383" y="126325"/>
                      <a:pt x="87383" y="133248"/>
                    </a:cubicBezTo>
                    <a:cubicBezTo>
                      <a:pt x="87383" y="140171"/>
                      <a:pt x="87154" y="148683"/>
                      <a:pt x="82085" y="148683"/>
                    </a:cubicBezTo>
                    <a:cubicBezTo>
                      <a:pt x="77017" y="148683"/>
                      <a:pt x="67604" y="148206"/>
                      <a:pt x="65237" y="148683"/>
                    </a:cubicBezTo>
                    <a:cubicBezTo>
                      <a:pt x="62871" y="149160"/>
                      <a:pt x="57166" y="152215"/>
                      <a:pt x="62376" y="154617"/>
                    </a:cubicBezTo>
                    <a:cubicBezTo>
                      <a:pt x="67586" y="157019"/>
                      <a:pt x="71206" y="166979"/>
                      <a:pt x="78518" y="168851"/>
                    </a:cubicBezTo>
                    <a:cubicBezTo>
                      <a:pt x="85829" y="170723"/>
                      <a:pt x="92522" y="177875"/>
                      <a:pt x="97944" y="181425"/>
                    </a:cubicBezTo>
                    <a:cubicBezTo>
                      <a:pt x="103366" y="184975"/>
                      <a:pt x="107675" y="177893"/>
                      <a:pt x="114086" y="184039"/>
                    </a:cubicBezTo>
                    <a:cubicBezTo>
                      <a:pt x="120496" y="190185"/>
                      <a:pt x="123340" y="195907"/>
                      <a:pt x="128320" y="197796"/>
                    </a:cubicBezTo>
                    <a:cubicBezTo>
                      <a:pt x="133300" y="199686"/>
                      <a:pt x="138528" y="200657"/>
                      <a:pt x="139940" y="203977"/>
                    </a:cubicBezTo>
                    <a:cubicBezTo>
                      <a:pt x="141353" y="207298"/>
                      <a:pt x="144461" y="209664"/>
                      <a:pt x="143737" y="213708"/>
                    </a:cubicBezTo>
                    <a:cubicBezTo>
                      <a:pt x="143013" y="217753"/>
                      <a:pt x="144214" y="226282"/>
                      <a:pt x="142325" y="229126"/>
                    </a:cubicBezTo>
                    <a:cubicBezTo>
                      <a:pt x="140435" y="231969"/>
                      <a:pt x="135437" y="238150"/>
                      <a:pt x="139711" y="241488"/>
                    </a:cubicBezTo>
                    <a:cubicBezTo>
                      <a:pt x="143985" y="244826"/>
                      <a:pt x="147534" y="249082"/>
                      <a:pt x="153468" y="250318"/>
                    </a:cubicBezTo>
                    <a:cubicBezTo>
                      <a:pt x="159402" y="251554"/>
                      <a:pt x="164064" y="256482"/>
                      <a:pt x="167243" y="259819"/>
                    </a:cubicBezTo>
                    <a:cubicBezTo>
                      <a:pt x="170422" y="263157"/>
                      <a:pt x="178387" y="266460"/>
                      <a:pt x="182431" y="270734"/>
                    </a:cubicBezTo>
                    <a:cubicBezTo>
                      <a:pt x="186475" y="275007"/>
                      <a:pt x="193822" y="276667"/>
                      <a:pt x="198555" y="285674"/>
                    </a:cubicBezTo>
                    <a:cubicBezTo>
                      <a:pt x="203288" y="294681"/>
                      <a:pt x="199985" y="299202"/>
                      <a:pt x="205919" y="300156"/>
                    </a:cubicBezTo>
                    <a:cubicBezTo>
                      <a:pt x="211853" y="301109"/>
                      <a:pt x="211217" y="297789"/>
                      <a:pt x="213513" y="294469"/>
                    </a:cubicBezTo>
                    <a:cubicBezTo>
                      <a:pt x="215809" y="291149"/>
                      <a:pt x="219924" y="286857"/>
                      <a:pt x="219924" y="282831"/>
                    </a:cubicBezTo>
                    <a:cubicBezTo>
                      <a:pt x="219924" y="278804"/>
                      <a:pt x="216127" y="273806"/>
                      <a:pt x="213513" y="272235"/>
                    </a:cubicBezTo>
                    <a:cubicBezTo>
                      <a:pt x="210900" y="270663"/>
                      <a:pt x="212330" y="263228"/>
                      <a:pt x="206873" y="260844"/>
                    </a:cubicBezTo>
                    <a:cubicBezTo>
                      <a:pt x="201416" y="258460"/>
                      <a:pt x="197372" y="255157"/>
                      <a:pt x="195482" y="256570"/>
                    </a:cubicBezTo>
                    <a:cubicBezTo>
                      <a:pt x="193592" y="257983"/>
                      <a:pt x="188842" y="259431"/>
                      <a:pt x="186458" y="256111"/>
                    </a:cubicBezTo>
                    <a:cubicBezTo>
                      <a:pt x="184074" y="252791"/>
                      <a:pt x="180771" y="247086"/>
                      <a:pt x="183138" y="241859"/>
                    </a:cubicBezTo>
                    <a:cubicBezTo>
                      <a:pt x="185504" y="236631"/>
                      <a:pt x="190979" y="232605"/>
                      <a:pt x="185981" y="230468"/>
                    </a:cubicBezTo>
                    <a:cubicBezTo>
                      <a:pt x="180983" y="228331"/>
                      <a:pt x="180294" y="229532"/>
                      <a:pt x="178157" y="223598"/>
                    </a:cubicBezTo>
                    <a:cubicBezTo>
                      <a:pt x="176020" y="217664"/>
                      <a:pt x="165106" y="215051"/>
                      <a:pt x="169133" y="210300"/>
                    </a:cubicBezTo>
                    <a:cubicBezTo>
                      <a:pt x="173159" y="205549"/>
                      <a:pt x="172453" y="201752"/>
                      <a:pt x="169380" y="201293"/>
                    </a:cubicBezTo>
                    <a:cubicBezTo>
                      <a:pt x="166307" y="200834"/>
                      <a:pt x="164859" y="200569"/>
                      <a:pt x="163923" y="194406"/>
                    </a:cubicBezTo>
                    <a:cubicBezTo>
                      <a:pt x="162987" y="188242"/>
                      <a:pt x="161062" y="187041"/>
                      <a:pt x="155605" y="181355"/>
                    </a:cubicBezTo>
                    <a:cubicBezTo>
                      <a:pt x="150148" y="175668"/>
                      <a:pt x="142077" y="161646"/>
                      <a:pt x="137344" y="158802"/>
                    </a:cubicBezTo>
                    <a:cubicBezTo>
                      <a:pt x="132611" y="155959"/>
                      <a:pt x="131163" y="154776"/>
                      <a:pt x="129750" y="147659"/>
                    </a:cubicBezTo>
                    <a:cubicBezTo>
                      <a:pt x="128338" y="140542"/>
                      <a:pt x="129980" y="140771"/>
                      <a:pt x="123816" y="134360"/>
                    </a:cubicBezTo>
                    <a:cubicBezTo>
                      <a:pt x="117653" y="127950"/>
                      <a:pt x="112426" y="123764"/>
                      <a:pt x="107922" y="117989"/>
                    </a:cubicBezTo>
                    <a:cubicBezTo>
                      <a:pt x="103419" y="112215"/>
                      <a:pt x="103648" y="107782"/>
                      <a:pt x="108646" y="111102"/>
                    </a:cubicBezTo>
                    <a:cubicBezTo>
                      <a:pt x="113644" y="114422"/>
                      <a:pt x="117900" y="110872"/>
                      <a:pt x="114580" y="105804"/>
                    </a:cubicBezTo>
                    <a:cubicBezTo>
                      <a:pt x="111260" y="100735"/>
                      <a:pt x="106739" y="95596"/>
                      <a:pt x="104125" y="97963"/>
                    </a:cubicBezTo>
                    <a:cubicBezTo>
                      <a:pt x="101512" y="100329"/>
                      <a:pt x="99622" y="103420"/>
                      <a:pt x="94871" y="99146"/>
                    </a:cubicBezTo>
                    <a:cubicBezTo>
                      <a:pt x="90121" y="94872"/>
                      <a:pt x="74474" y="89415"/>
                      <a:pt x="73520" y="81115"/>
                    </a:cubicBezTo>
                    <a:cubicBezTo>
                      <a:pt x="72566" y="72814"/>
                      <a:pt x="76134" y="63790"/>
                      <a:pt x="71860" y="57150"/>
                    </a:cubicBezTo>
                    <a:cubicBezTo>
                      <a:pt x="67586" y="50509"/>
                      <a:pt x="65449" y="50509"/>
                      <a:pt x="65926" y="42668"/>
                    </a:cubicBezTo>
                    <a:cubicBezTo>
                      <a:pt x="66403" y="34827"/>
                      <a:pt x="70200" y="28434"/>
                      <a:pt x="72814" y="30571"/>
                    </a:cubicBezTo>
                    <a:cubicBezTo>
                      <a:pt x="75427" y="32708"/>
                      <a:pt x="76346" y="35869"/>
                      <a:pt x="81820" y="35551"/>
                    </a:cubicBezTo>
                    <a:cubicBezTo>
                      <a:pt x="87295" y="35233"/>
                      <a:pt x="92275" y="33414"/>
                      <a:pt x="94183" y="35321"/>
                    </a:cubicBezTo>
                    <a:cubicBezTo>
                      <a:pt x="96090" y="37229"/>
                      <a:pt x="97503" y="44328"/>
                      <a:pt x="103666" y="44328"/>
                    </a:cubicBezTo>
                    <a:cubicBezTo>
                      <a:pt x="109830" y="44328"/>
                      <a:pt x="114262" y="44099"/>
                      <a:pt x="114262" y="52399"/>
                    </a:cubicBezTo>
                    <a:cubicBezTo>
                      <a:pt x="114262" y="60699"/>
                      <a:pt x="112602" y="63560"/>
                      <a:pt x="117794" y="68064"/>
                    </a:cubicBezTo>
                    <a:cubicBezTo>
                      <a:pt x="122986" y="72567"/>
                      <a:pt x="122775" y="74474"/>
                      <a:pt x="124664" y="81362"/>
                    </a:cubicBezTo>
                    <a:cubicBezTo>
                      <a:pt x="126554" y="88249"/>
                      <a:pt x="126095" y="92506"/>
                      <a:pt x="131322" y="96303"/>
                    </a:cubicBezTo>
                    <a:cubicBezTo>
                      <a:pt x="136550" y="100100"/>
                      <a:pt x="136302" y="103667"/>
                      <a:pt x="133936" y="106033"/>
                    </a:cubicBezTo>
                    <a:cubicBezTo>
                      <a:pt x="131569" y="108400"/>
                      <a:pt x="127525" y="114334"/>
                      <a:pt x="130845" y="117901"/>
                    </a:cubicBezTo>
                    <a:cubicBezTo>
                      <a:pt x="134166" y="121469"/>
                      <a:pt x="138192" y="123835"/>
                      <a:pt x="139146" y="120515"/>
                    </a:cubicBezTo>
                    <a:cubicBezTo>
                      <a:pt x="140099" y="117195"/>
                      <a:pt x="144850" y="112215"/>
                      <a:pt x="148647" y="120515"/>
                    </a:cubicBezTo>
                    <a:cubicBezTo>
                      <a:pt x="152444" y="128815"/>
                      <a:pt x="156471" y="135455"/>
                      <a:pt x="161698" y="137592"/>
                    </a:cubicBezTo>
                    <a:cubicBezTo>
                      <a:pt x="166925" y="139729"/>
                      <a:pt x="166201" y="151844"/>
                      <a:pt x="174502" y="150643"/>
                    </a:cubicBezTo>
                    <a:cubicBezTo>
                      <a:pt x="182802" y="149442"/>
                      <a:pt x="183526" y="150414"/>
                      <a:pt x="184480" y="157054"/>
                    </a:cubicBezTo>
                    <a:cubicBezTo>
                      <a:pt x="185433" y="163694"/>
                      <a:pt x="187323" y="167262"/>
                      <a:pt x="193310" y="169169"/>
                    </a:cubicBezTo>
                    <a:cubicBezTo>
                      <a:pt x="199297" y="171076"/>
                      <a:pt x="202793" y="171765"/>
                      <a:pt x="203994" y="177222"/>
                    </a:cubicBezTo>
                    <a:cubicBezTo>
                      <a:pt x="205195" y="182679"/>
                      <a:pt x="206361" y="184110"/>
                      <a:pt x="212825" y="184586"/>
                    </a:cubicBezTo>
                    <a:cubicBezTo>
                      <a:pt x="219288" y="185063"/>
                      <a:pt x="223739" y="188613"/>
                      <a:pt x="222308" y="194070"/>
                    </a:cubicBezTo>
                    <a:cubicBezTo>
                      <a:pt x="220878" y="199527"/>
                      <a:pt x="220648" y="201911"/>
                      <a:pt x="218034" y="203801"/>
                    </a:cubicBezTo>
                    <a:cubicBezTo>
                      <a:pt x="215421" y="205690"/>
                      <a:pt x="213778" y="209099"/>
                      <a:pt x="220895" y="212631"/>
                    </a:cubicBezTo>
                    <a:cubicBezTo>
                      <a:pt x="228012" y="216163"/>
                      <a:pt x="232993" y="223068"/>
                      <a:pt x="237019" y="222821"/>
                    </a:cubicBezTo>
                    <a:cubicBezTo>
                      <a:pt x="241046" y="222574"/>
                      <a:pt x="250794" y="222115"/>
                      <a:pt x="253161" y="229885"/>
                    </a:cubicBezTo>
                    <a:cubicBezTo>
                      <a:pt x="255527" y="237656"/>
                      <a:pt x="247704" y="239845"/>
                      <a:pt x="260755" y="246009"/>
                    </a:cubicBezTo>
                    <a:cubicBezTo>
                      <a:pt x="273806" y="252173"/>
                      <a:pt x="289718" y="268561"/>
                      <a:pt x="296358" y="278292"/>
                    </a:cubicBezTo>
                    <a:cubicBezTo>
                      <a:pt x="302998" y="288023"/>
                      <a:pt x="306565" y="296323"/>
                      <a:pt x="315343" y="300120"/>
                    </a:cubicBezTo>
                    <a:cubicBezTo>
                      <a:pt x="324120" y="303917"/>
                      <a:pt x="335511" y="318152"/>
                      <a:pt x="335511" y="328377"/>
                    </a:cubicBezTo>
                    <a:cubicBezTo>
                      <a:pt x="335511" y="338602"/>
                      <a:pt x="338601" y="348315"/>
                      <a:pt x="335988" y="351865"/>
                    </a:cubicBezTo>
                    <a:cubicBezTo>
                      <a:pt x="333374" y="355415"/>
                      <a:pt x="328394" y="356616"/>
                      <a:pt x="329806" y="359706"/>
                    </a:cubicBezTo>
                    <a:cubicBezTo>
                      <a:pt x="331219" y="362797"/>
                      <a:pt x="333603" y="364686"/>
                      <a:pt x="329577" y="367053"/>
                    </a:cubicBezTo>
                    <a:cubicBezTo>
                      <a:pt x="325550" y="369419"/>
                      <a:pt x="323413" y="373711"/>
                      <a:pt x="325780" y="376554"/>
                    </a:cubicBezTo>
                    <a:cubicBezTo>
                      <a:pt x="328147" y="379397"/>
                      <a:pt x="326257" y="380581"/>
                      <a:pt x="331943" y="387468"/>
                    </a:cubicBezTo>
                    <a:cubicBezTo>
                      <a:pt x="337630" y="394356"/>
                      <a:pt x="340491" y="404316"/>
                      <a:pt x="349039" y="406683"/>
                    </a:cubicBezTo>
                    <a:cubicBezTo>
                      <a:pt x="357586" y="409049"/>
                      <a:pt x="367547" y="410480"/>
                      <a:pt x="374187" y="417137"/>
                    </a:cubicBezTo>
                    <a:cubicBezTo>
                      <a:pt x="380827" y="423795"/>
                      <a:pt x="392465" y="435169"/>
                      <a:pt x="400059" y="438330"/>
                    </a:cubicBezTo>
                    <a:cubicBezTo>
                      <a:pt x="407653" y="441491"/>
                      <a:pt x="409790" y="442604"/>
                      <a:pt x="419998" y="442604"/>
                    </a:cubicBezTo>
                    <a:cubicBezTo>
                      <a:pt x="430205" y="442604"/>
                      <a:pt x="433278" y="441403"/>
                      <a:pt x="438735" y="447813"/>
                    </a:cubicBezTo>
                    <a:cubicBezTo>
                      <a:pt x="444192" y="454224"/>
                      <a:pt x="453446" y="463249"/>
                      <a:pt x="460581" y="465138"/>
                    </a:cubicBezTo>
                    <a:cubicBezTo>
                      <a:pt x="467716" y="467028"/>
                      <a:pt x="476705" y="471072"/>
                      <a:pt x="483116" y="473209"/>
                    </a:cubicBezTo>
                    <a:cubicBezTo>
                      <a:pt x="489527" y="475346"/>
                      <a:pt x="495213" y="479849"/>
                      <a:pt x="504467" y="481280"/>
                    </a:cubicBezTo>
                    <a:cubicBezTo>
                      <a:pt x="513721" y="482710"/>
                      <a:pt x="519655" y="484600"/>
                      <a:pt x="525836" y="488874"/>
                    </a:cubicBezTo>
                    <a:cubicBezTo>
                      <a:pt x="532017" y="493148"/>
                      <a:pt x="541024" y="501236"/>
                      <a:pt x="551232" y="501677"/>
                    </a:cubicBezTo>
                    <a:cubicBezTo>
                      <a:pt x="561439" y="502119"/>
                      <a:pt x="563329" y="501925"/>
                      <a:pt x="568309" y="505951"/>
                    </a:cubicBezTo>
                    <a:cubicBezTo>
                      <a:pt x="573289" y="509978"/>
                      <a:pt x="591091" y="510225"/>
                      <a:pt x="596795" y="507859"/>
                    </a:cubicBezTo>
                    <a:cubicBezTo>
                      <a:pt x="602500" y="505492"/>
                      <a:pt x="609158" y="500971"/>
                      <a:pt x="617670" y="498128"/>
                    </a:cubicBezTo>
                    <a:cubicBezTo>
                      <a:pt x="626182" y="495284"/>
                      <a:pt x="626217" y="490763"/>
                      <a:pt x="636655" y="492423"/>
                    </a:cubicBezTo>
                    <a:cubicBezTo>
                      <a:pt x="647092" y="494084"/>
                      <a:pt x="651842" y="494331"/>
                      <a:pt x="659913" y="502154"/>
                    </a:cubicBezTo>
                    <a:cubicBezTo>
                      <a:pt x="667984" y="509978"/>
                      <a:pt x="676055" y="516406"/>
                      <a:pt x="681106" y="520433"/>
                    </a:cubicBezTo>
                    <a:cubicBezTo>
                      <a:pt x="686156" y="524459"/>
                      <a:pt x="690130" y="526119"/>
                      <a:pt x="693468" y="533484"/>
                    </a:cubicBezTo>
                    <a:cubicBezTo>
                      <a:pt x="696223" y="539577"/>
                      <a:pt x="697671" y="542579"/>
                      <a:pt x="701062" y="544239"/>
                    </a:cubicBezTo>
                    <a:cubicBezTo>
                      <a:pt x="701891" y="539141"/>
                      <a:pt x="703474" y="534195"/>
                      <a:pt x="705759" y="529563"/>
                    </a:cubicBezTo>
                    <a:cubicBezTo>
                      <a:pt x="709927" y="521722"/>
                      <a:pt x="718810" y="513881"/>
                      <a:pt x="718810" y="509183"/>
                    </a:cubicBezTo>
                    <a:cubicBezTo>
                      <a:pt x="718810" y="504486"/>
                      <a:pt x="715684" y="498216"/>
                      <a:pt x="727641" y="498216"/>
                    </a:cubicBezTo>
                    <a:cubicBezTo>
                      <a:pt x="739597" y="498216"/>
                      <a:pt x="752718" y="501872"/>
                      <a:pt x="752718" y="496132"/>
                    </a:cubicBezTo>
                    <a:cubicBezTo>
                      <a:pt x="752718" y="490393"/>
                      <a:pt x="755332" y="490834"/>
                      <a:pt x="748021" y="485147"/>
                    </a:cubicBezTo>
                    <a:cubicBezTo>
                      <a:pt x="740709" y="479461"/>
                      <a:pt x="738096" y="474180"/>
                      <a:pt x="731826" y="470013"/>
                    </a:cubicBezTo>
                    <a:cubicBezTo>
                      <a:pt x="725557" y="465845"/>
                      <a:pt x="720859" y="463213"/>
                      <a:pt x="731826" y="463213"/>
                    </a:cubicBezTo>
                    <a:cubicBezTo>
                      <a:pt x="742793" y="463213"/>
                      <a:pt x="738096" y="459558"/>
                      <a:pt x="738096" y="455372"/>
                    </a:cubicBezTo>
                    <a:cubicBezTo>
                      <a:pt x="738096" y="451187"/>
                      <a:pt x="739137" y="446542"/>
                      <a:pt x="749592" y="447549"/>
                    </a:cubicBezTo>
                    <a:cubicBezTo>
                      <a:pt x="760047" y="448555"/>
                      <a:pt x="786679" y="452246"/>
                      <a:pt x="789293" y="448061"/>
                    </a:cubicBezTo>
                    <a:cubicBezTo>
                      <a:pt x="791906" y="443875"/>
                      <a:pt x="790335" y="441791"/>
                      <a:pt x="795562" y="443363"/>
                    </a:cubicBezTo>
                    <a:cubicBezTo>
                      <a:pt x="800790" y="444935"/>
                      <a:pt x="802873" y="447019"/>
                      <a:pt x="805487" y="437624"/>
                    </a:cubicBezTo>
                    <a:cubicBezTo>
                      <a:pt x="808101" y="428228"/>
                      <a:pt x="813311" y="428211"/>
                      <a:pt x="816454" y="429252"/>
                    </a:cubicBezTo>
                    <a:cubicBezTo>
                      <a:pt x="818994" y="429829"/>
                      <a:pt x="820883" y="431960"/>
                      <a:pt x="821152" y="434551"/>
                    </a:cubicBezTo>
                    <a:cubicBezTo>
                      <a:pt x="821505" y="436317"/>
                      <a:pt x="824137" y="438701"/>
                      <a:pt x="827103" y="439672"/>
                    </a:cubicBezTo>
                    <a:cubicBezTo>
                      <a:pt x="830088" y="437906"/>
                      <a:pt x="832596" y="435910"/>
                      <a:pt x="832719" y="432219"/>
                    </a:cubicBezTo>
                    <a:cubicBezTo>
                      <a:pt x="832949" y="424873"/>
                      <a:pt x="829858" y="426286"/>
                      <a:pt x="833426" y="421076"/>
                    </a:cubicBezTo>
                    <a:cubicBezTo>
                      <a:pt x="836993" y="415866"/>
                      <a:pt x="838406" y="411822"/>
                      <a:pt x="837223" y="405411"/>
                    </a:cubicBezTo>
                    <a:cubicBezTo>
                      <a:pt x="836040" y="399001"/>
                      <a:pt x="833426" y="392431"/>
                      <a:pt x="836905" y="387044"/>
                    </a:cubicBezTo>
                    <a:cubicBezTo>
                      <a:pt x="840384" y="381658"/>
                      <a:pt x="839748" y="374682"/>
                      <a:pt x="843227" y="371556"/>
                    </a:cubicBezTo>
                    <a:cubicBezTo>
                      <a:pt x="846706" y="368430"/>
                      <a:pt x="849249" y="367441"/>
                      <a:pt x="849567" y="371238"/>
                    </a:cubicBezTo>
                    <a:cubicBezTo>
                      <a:pt x="849885" y="375035"/>
                      <a:pt x="852411" y="378197"/>
                      <a:pt x="853682" y="374770"/>
                    </a:cubicBezTo>
                    <a:cubicBezTo>
                      <a:pt x="854954" y="371344"/>
                      <a:pt x="860323" y="367706"/>
                      <a:pt x="856844" y="367177"/>
                    </a:cubicBezTo>
                    <a:cubicBezTo>
                      <a:pt x="853364" y="366647"/>
                      <a:pt x="851545" y="364651"/>
                      <a:pt x="853311" y="360854"/>
                    </a:cubicBezTo>
                    <a:cubicBezTo>
                      <a:pt x="855077" y="357057"/>
                      <a:pt x="858362" y="359883"/>
                      <a:pt x="857108" y="351035"/>
                    </a:cubicBezTo>
                    <a:cubicBezTo>
                      <a:pt x="855854" y="342187"/>
                      <a:pt x="859952" y="341233"/>
                      <a:pt x="855519" y="338072"/>
                    </a:cubicBezTo>
                    <a:cubicBezTo>
                      <a:pt x="851086" y="334911"/>
                      <a:pt x="846353" y="333622"/>
                      <a:pt x="841285" y="336801"/>
                    </a:cubicBezTo>
                    <a:cubicBezTo>
                      <a:pt x="836216" y="339980"/>
                      <a:pt x="829258" y="339008"/>
                      <a:pt x="826415" y="336165"/>
                    </a:cubicBezTo>
                    <a:cubicBezTo>
                      <a:pt x="823571" y="333322"/>
                      <a:pt x="816914" y="333957"/>
                      <a:pt x="811545" y="335211"/>
                    </a:cubicBezTo>
                    <a:cubicBezTo>
                      <a:pt x="806176" y="336465"/>
                      <a:pt x="806794" y="337419"/>
                      <a:pt x="798246" y="339644"/>
                    </a:cubicBezTo>
                    <a:cubicBezTo>
                      <a:pt x="789699" y="341869"/>
                      <a:pt x="768224" y="341534"/>
                      <a:pt x="765028" y="346602"/>
                    </a:cubicBezTo>
                    <a:cubicBezTo>
                      <a:pt x="761831" y="351671"/>
                      <a:pt x="754891" y="348192"/>
                      <a:pt x="754590" y="355786"/>
                    </a:cubicBezTo>
                    <a:cubicBezTo>
                      <a:pt x="753973" y="364663"/>
                      <a:pt x="752913" y="373505"/>
                      <a:pt x="751411" y="382276"/>
                    </a:cubicBezTo>
                    <a:cubicBezTo>
                      <a:pt x="750475" y="387574"/>
                      <a:pt x="746360" y="386709"/>
                      <a:pt x="745089" y="393031"/>
                    </a:cubicBezTo>
                    <a:cubicBezTo>
                      <a:pt x="743817" y="399354"/>
                      <a:pt x="741928" y="404740"/>
                      <a:pt x="735287" y="407265"/>
                    </a:cubicBezTo>
                    <a:cubicBezTo>
                      <a:pt x="728647" y="409791"/>
                      <a:pt x="717874" y="418021"/>
                      <a:pt x="721353" y="420246"/>
                    </a:cubicBezTo>
                    <a:cubicBezTo>
                      <a:pt x="724833" y="422471"/>
                      <a:pt x="729583" y="419928"/>
                      <a:pt x="728011" y="423778"/>
                    </a:cubicBezTo>
                    <a:cubicBezTo>
                      <a:pt x="726440" y="427628"/>
                      <a:pt x="724479" y="429482"/>
                      <a:pt x="719782" y="429482"/>
                    </a:cubicBezTo>
                    <a:cubicBezTo>
                      <a:pt x="716425" y="429426"/>
                      <a:pt x="713671" y="426809"/>
                      <a:pt x="713442" y="423460"/>
                    </a:cubicBezTo>
                    <a:cubicBezTo>
                      <a:pt x="713141" y="421570"/>
                      <a:pt x="709645" y="418409"/>
                      <a:pt x="704276" y="419027"/>
                    </a:cubicBezTo>
                    <a:cubicBezTo>
                      <a:pt x="698907" y="419645"/>
                      <a:pt x="692567" y="421252"/>
                      <a:pt x="688770" y="424325"/>
                    </a:cubicBezTo>
                    <a:cubicBezTo>
                      <a:pt x="684973" y="427398"/>
                      <a:pt x="675172" y="427486"/>
                      <a:pt x="669467" y="428122"/>
                    </a:cubicBezTo>
                    <a:cubicBezTo>
                      <a:pt x="663763" y="428758"/>
                      <a:pt x="659348" y="428122"/>
                      <a:pt x="655551" y="430966"/>
                    </a:cubicBezTo>
                    <a:cubicBezTo>
                      <a:pt x="651754" y="433809"/>
                      <a:pt x="647940" y="436988"/>
                      <a:pt x="643524" y="435716"/>
                    </a:cubicBezTo>
                    <a:cubicBezTo>
                      <a:pt x="639109" y="434445"/>
                      <a:pt x="638456" y="434127"/>
                      <a:pt x="638226" y="431601"/>
                    </a:cubicBezTo>
                    <a:cubicBezTo>
                      <a:pt x="637997" y="429076"/>
                      <a:pt x="632540" y="426303"/>
                      <a:pt x="629696" y="425897"/>
                    </a:cubicBezTo>
                    <a:cubicBezTo>
                      <a:pt x="626853" y="425491"/>
                      <a:pt x="627789" y="418639"/>
                      <a:pt x="622102" y="418939"/>
                    </a:cubicBezTo>
                    <a:cubicBezTo>
                      <a:pt x="616416" y="419239"/>
                      <a:pt x="600575" y="418939"/>
                      <a:pt x="599939" y="415142"/>
                    </a:cubicBezTo>
                    <a:cubicBezTo>
                      <a:pt x="599303" y="411345"/>
                      <a:pt x="596142" y="409455"/>
                      <a:pt x="593299" y="404705"/>
                    </a:cubicBezTo>
                    <a:cubicBezTo>
                      <a:pt x="590455" y="399954"/>
                      <a:pt x="588566" y="397641"/>
                      <a:pt x="588000" y="392678"/>
                    </a:cubicBezTo>
                    <a:cubicBezTo>
                      <a:pt x="587435" y="387716"/>
                      <a:pt x="589254" y="386974"/>
                      <a:pt x="584203" y="382559"/>
                    </a:cubicBezTo>
                    <a:cubicBezTo>
                      <a:pt x="579153" y="378144"/>
                      <a:pt x="580406" y="374329"/>
                      <a:pt x="574066" y="370196"/>
                    </a:cubicBezTo>
                    <a:cubicBezTo>
                      <a:pt x="569935" y="367774"/>
                      <a:pt x="566965" y="363778"/>
                      <a:pt x="565837" y="359123"/>
                    </a:cubicBezTo>
                    <a:cubicBezTo>
                      <a:pt x="564635" y="355595"/>
                      <a:pt x="562697" y="352362"/>
                      <a:pt x="560150" y="349640"/>
                    </a:cubicBezTo>
                    <a:cubicBezTo>
                      <a:pt x="556618" y="345525"/>
                      <a:pt x="555399" y="342982"/>
                      <a:pt x="558878" y="340139"/>
                    </a:cubicBezTo>
                    <a:cubicBezTo>
                      <a:pt x="562358" y="337295"/>
                      <a:pt x="560468" y="336606"/>
                      <a:pt x="556989" y="334134"/>
                    </a:cubicBezTo>
                    <a:cubicBezTo>
                      <a:pt x="553510" y="331662"/>
                      <a:pt x="553457" y="330602"/>
                      <a:pt x="550967" y="323997"/>
                    </a:cubicBezTo>
                    <a:cubicBezTo>
                      <a:pt x="548477" y="317392"/>
                      <a:pt x="547806" y="316721"/>
                      <a:pt x="547806" y="309445"/>
                    </a:cubicBezTo>
                    <a:cubicBezTo>
                      <a:pt x="547806" y="302169"/>
                      <a:pt x="547170" y="299644"/>
                      <a:pt x="549713" y="295847"/>
                    </a:cubicBezTo>
                    <a:cubicBezTo>
                      <a:pt x="552256" y="292050"/>
                      <a:pt x="553245" y="288570"/>
                      <a:pt x="551920" y="277798"/>
                    </a:cubicBezTo>
                    <a:cubicBezTo>
                      <a:pt x="550596" y="267025"/>
                      <a:pt x="548123" y="256605"/>
                      <a:pt x="551602" y="249329"/>
                    </a:cubicBezTo>
                    <a:cubicBezTo>
                      <a:pt x="555082" y="242053"/>
                      <a:pt x="554446" y="234459"/>
                      <a:pt x="557925" y="230026"/>
                    </a:cubicBezTo>
                    <a:cubicBezTo>
                      <a:pt x="561404" y="225594"/>
                      <a:pt x="567108" y="216428"/>
                      <a:pt x="567108" y="210724"/>
                    </a:cubicBezTo>
                    <a:cubicBezTo>
                      <a:pt x="567108" y="208481"/>
                      <a:pt x="567108" y="206680"/>
                      <a:pt x="567002" y="204949"/>
                    </a:cubicBezTo>
                    <a:cubicBezTo>
                      <a:pt x="563770" y="205637"/>
                      <a:pt x="561545" y="207121"/>
                      <a:pt x="557872" y="208269"/>
                    </a:cubicBezTo>
                    <a:cubicBezTo>
                      <a:pt x="552132" y="209894"/>
                      <a:pt x="549889" y="208128"/>
                      <a:pt x="544591" y="20680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2A18FA9C-24DA-43D9-8DCB-E09F240DA795}"/>
                  </a:ext>
                </a:extLst>
              </p:cNvPr>
              <p:cNvSpPr/>
              <p:nvPr/>
            </p:nvSpPr>
            <p:spPr>
              <a:xfrm>
                <a:off x="1063853" y="2633614"/>
                <a:ext cx="54723" cy="31234"/>
              </a:xfrm>
              <a:custGeom>
                <a:avLst/>
                <a:gdLst>
                  <a:gd name="connsiteX0" fmla="*/ 9958 w 54723"/>
                  <a:gd name="connsiteY0" fmla="*/ 20226 h 31234"/>
                  <a:gd name="connsiteX1" fmla="*/ 16351 w 54723"/>
                  <a:gd name="connsiteY1" fmla="*/ 29497 h 31234"/>
                  <a:gd name="connsiteX2" fmla="*/ 26259 w 54723"/>
                  <a:gd name="connsiteY2" fmla="*/ 29303 h 31234"/>
                  <a:gd name="connsiteX3" fmla="*/ 35548 w 54723"/>
                  <a:gd name="connsiteY3" fmla="*/ 26407 h 31234"/>
                  <a:gd name="connsiteX4" fmla="*/ 44820 w 54723"/>
                  <a:gd name="connsiteY4" fmla="*/ 30945 h 31234"/>
                  <a:gd name="connsiteX5" fmla="*/ 53085 w 54723"/>
                  <a:gd name="connsiteY5" fmla="*/ 22892 h 31234"/>
                  <a:gd name="connsiteX6" fmla="*/ 52661 w 54723"/>
                  <a:gd name="connsiteY6" fmla="*/ 9700 h 31234"/>
                  <a:gd name="connsiteX7" fmla="*/ 40087 w 54723"/>
                  <a:gd name="connsiteY7" fmla="*/ 5 h 31234"/>
                  <a:gd name="connsiteX8" fmla="*/ 25853 w 54723"/>
                  <a:gd name="connsiteY8" fmla="*/ 1771 h 31234"/>
                  <a:gd name="connsiteX9" fmla="*/ 15733 w 54723"/>
                  <a:gd name="connsiteY9" fmla="*/ 6309 h 31234"/>
                  <a:gd name="connsiteX10" fmla="*/ 4590 w 54723"/>
                  <a:gd name="connsiteY10" fmla="*/ 8075 h 31234"/>
                  <a:gd name="connsiteX11" fmla="*/ 1287 w 54723"/>
                  <a:gd name="connsiteY11" fmla="*/ 15916 h 31234"/>
                  <a:gd name="connsiteX12" fmla="*/ 9958 w 54723"/>
                  <a:gd name="connsiteY12" fmla="*/ 20226 h 31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4723" h="31234">
                    <a:moveTo>
                      <a:pt x="9958" y="20226"/>
                    </a:moveTo>
                    <a:cubicBezTo>
                      <a:pt x="11725" y="22892"/>
                      <a:pt x="11725" y="27290"/>
                      <a:pt x="16351" y="29497"/>
                    </a:cubicBezTo>
                    <a:cubicBezTo>
                      <a:pt x="20979" y="31705"/>
                      <a:pt x="25182" y="31987"/>
                      <a:pt x="26259" y="29303"/>
                    </a:cubicBezTo>
                    <a:cubicBezTo>
                      <a:pt x="27336" y="26619"/>
                      <a:pt x="32034" y="24959"/>
                      <a:pt x="35548" y="26407"/>
                    </a:cubicBezTo>
                    <a:cubicBezTo>
                      <a:pt x="39063" y="27855"/>
                      <a:pt x="41323" y="31352"/>
                      <a:pt x="44820" y="30945"/>
                    </a:cubicBezTo>
                    <a:cubicBezTo>
                      <a:pt x="48317" y="30539"/>
                      <a:pt x="52661" y="29179"/>
                      <a:pt x="53085" y="22892"/>
                    </a:cubicBezTo>
                    <a:cubicBezTo>
                      <a:pt x="53509" y="16605"/>
                      <a:pt x="56794" y="12296"/>
                      <a:pt x="52661" y="9700"/>
                    </a:cubicBezTo>
                    <a:cubicBezTo>
                      <a:pt x="48529" y="7104"/>
                      <a:pt x="47928" y="-207"/>
                      <a:pt x="40087" y="5"/>
                    </a:cubicBezTo>
                    <a:cubicBezTo>
                      <a:pt x="40087" y="5"/>
                      <a:pt x="29349" y="411"/>
                      <a:pt x="25853" y="1771"/>
                    </a:cubicBezTo>
                    <a:cubicBezTo>
                      <a:pt x="22356" y="3130"/>
                      <a:pt x="23151" y="6309"/>
                      <a:pt x="15733" y="6309"/>
                    </a:cubicBezTo>
                    <a:cubicBezTo>
                      <a:pt x="8316" y="6309"/>
                      <a:pt x="6903" y="5479"/>
                      <a:pt x="4590" y="8075"/>
                    </a:cubicBezTo>
                    <a:cubicBezTo>
                      <a:pt x="2276" y="10671"/>
                      <a:pt x="-2210" y="12826"/>
                      <a:pt x="1287" y="15916"/>
                    </a:cubicBezTo>
                    <a:cubicBezTo>
                      <a:pt x="4784" y="19007"/>
                      <a:pt x="8104" y="17541"/>
                      <a:pt x="9958" y="2022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ADB66411-D5D3-4457-A75F-CC7527059159}"/>
                  </a:ext>
                </a:extLst>
              </p:cNvPr>
              <p:cNvSpPr/>
              <p:nvPr/>
            </p:nvSpPr>
            <p:spPr>
              <a:xfrm>
                <a:off x="1056787" y="2892107"/>
                <a:ext cx="44136" cy="33068"/>
              </a:xfrm>
              <a:custGeom>
                <a:avLst/>
                <a:gdLst>
                  <a:gd name="connsiteX0" fmla="*/ 35232 w 44136"/>
                  <a:gd name="connsiteY0" fmla="*/ 2955 h 33068"/>
                  <a:gd name="connsiteX1" fmla="*/ 18296 w 44136"/>
                  <a:gd name="connsiteY1" fmla="*/ 3397 h 33068"/>
                  <a:gd name="connsiteX2" fmla="*/ 16530 w 44136"/>
                  <a:gd name="connsiteY2" fmla="*/ 15441 h 33068"/>
                  <a:gd name="connsiteX3" fmla="*/ 12062 w 44136"/>
                  <a:gd name="connsiteY3" fmla="*/ 22505 h 33068"/>
                  <a:gd name="connsiteX4" fmla="*/ 18 w 44136"/>
                  <a:gd name="connsiteY4" fmla="*/ 31865 h 33068"/>
                  <a:gd name="connsiteX5" fmla="*/ 9395 w 44136"/>
                  <a:gd name="connsiteY5" fmla="*/ 29640 h 33068"/>
                  <a:gd name="connsiteX6" fmla="*/ 23206 w 44136"/>
                  <a:gd name="connsiteY6" fmla="*/ 22947 h 33068"/>
                  <a:gd name="connsiteX7" fmla="*/ 33025 w 44136"/>
                  <a:gd name="connsiteY7" fmla="*/ 18496 h 33068"/>
                  <a:gd name="connsiteX8" fmla="*/ 43727 w 44136"/>
                  <a:gd name="connsiteY8" fmla="*/ 9666 h 33068"/>
                  <a:gd name="connsiteX9" fmla="*/ 35232 w 44136"/>
                  <a:gd name="connsiteY9" fmla="*/ 2955 h 3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4136" h="33068">
                    <a:moveTo>
                      <a:pt x="35232" y="2955"/>
                    </a:moveTo>
                    <a:cubicBezTo>
                      <a:pt x="30764" y="2514"/>
                      <a:pt x="19620" y="-3738"/>
                      <a:pt x="18296" y="3397"/>
                    </a:cubicBezTo>
                    <a:cubicBezTo>
                      <a:pt x="18296" y="3397"/>
                      <a:pt x="14764" y="11873"/>
                      <a:pt x="16530" y="15441"/>
                    </a:cubicBezTo>
                    <a:cubicBezTo>
                      <a:pt x="18296" y="19008"/>
                      <a:pt x="16530" y="21234"/>
                      <a:pt x="12062" y="22505"/>
                    </a:cubicBezTo>
                    <a:cubicBezTo>
                      <a:pt x="7594" y="23777"/>
                      <a:pt x="-424" y="29198"/>
                      <a:pt x="18" y="31865"/>
                    </a:cubicBezTo>
                    <a:cubicBezTo>
                      <a:pt x="459" y="34532"/>
                      <a:pt x="5316" y="32306"/>
                      <a:pt x="9395" y="29640"/>
                    </a:cubicBezTo>
                    <a:cubicBezTo>
                      <a:pt x="13573" y="26620"/>
                      <a:pt x="18247" y="24354"/>
                      <a:pt x="23206" y="22947"/>
                    </a:cubicBezTo>
                    <a:cubicBezTo>
                      <a:pt x="28504" y="21604"/>
                      <a:pt x="30799" y="23847"/>
                      <a:pt x="33025" y="18496"/>
                    </a:cubicBezTo>
                    <a:cubicBezTo>
                      <a:pt x="35250" y="13145"/>
                      <a:pt x="46394" y="14028"/>
                      <a:pt x="43727" y="9666"/>
                    </a:cubicBezTo>
                    <a:cubicBezTo>
                      <a:pt x="41060" y="5304"/>
                      <a:pt x="39700" y="3397"/>
                      <a:pt x="35232" y="29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04175F00-0432-42CE-A724-2F93202E06E2}"/>
                  </a:ext>
                </a:extLst>
              </p:cNvPr>
              <p:cNvSpPr/>
              <p:nvPr/>
            </p:nvSpPr>
            <p:spPr>
              <a:xfrm>
                <a:off x="1103151" y="2882371"/>
                <a:ext cx="17406" cy="11636"/>
              </a:xfrm>
              <a:custGeom>
                <a:avLst/>
                <a:gdLst>
                  <a:gd name="connsiteX0" fmla="*/ 12056 w 17406"/>
                  <a:gd name="connsiteY0" fmla="*/ 204 h 11636"/>
                  <a:gd name="connsiteX1" fmla="*/ 11 w 17406"/>
                  <a:gd name="connsiteY1" fmla="*/ 7268 h 11636"/>
                  <a:gd name="connsiteX2" fmla="*/ 7605 w 17406"/>
                  <a:gd name="connsiteY2" fmla="*/ 10394 h 11636"/>
                  <a:gd name="connsiteX3" fmla="*/ 17407 w 17406"/>
                  <a:gd name="connsiteY3" fmla="*/ 4143 h 11636"/>
                  <a:gd name="connsiteX4" fmla="*/ 12056 w 17406"/>
                  <a:gd name="connsiteY4" fmla="*/ 204 h 1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06" h="11636">
                    <a:moveTo>
                      <a:pt x="12056" y="204"/>
                    </a:moveTo>
                    <a:cubicBezTo>
                      <a:pt x="12056" y="204"/>
                      <a:pt x="-430" y="2430"/>
                      <a:pt x="11" y="7268"/>
                    </a:cubicBezTo>
                    <a:cubicBezTo>
                      <a:pt x="453" y="12108"/>
                      <a:pt x="6263" y="12567"/>
                      <a:pt x="7605" y="10394"/>
                    </a:cubicBezTo>
                    <a:cubicBezTo>
                      <a:pt x="8948" y="8222"/>
                      <a:pt x="17407" y="6862"/>
                      <a:pt x="17407" y="4143"/>
                    </a:cubicBezTo>
                    <a:cubicBezTo>
                      <a:pt x="17407" y="1423"/>
                      <a:pt x="16506" y="-679"/>
                      <a:pt x="12056" y="20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7CA47A5B-4B32-4AE0-8EA7-226107735BDC}"/>
                  </a:ext>
                </a:extLst>
              </p:cNvPr>
              <p:cNvSpPr/>
              <p:nvPr/>
            </p:nvSpPr>
            <p:spPr>
              <a:xfrm>
                <a:off x="1135235" y="2846433"/>
                <a:ext cx="61636" cy="32858"/>
              </a:xfrm>
              <a:custGeom>
                <a:avLst/>
                <a:gdLst>
                  <a:gd name="connsiteX0" fmla="*/ 61580 w 61636"/>
                  <a:gd name="connsiteY0" fmla="*/ 8946 h 32858"/>
                  <a:gd name="connsiteX1" fmla="*/ 51761 w 61636"/>
                  <a:gd name="connsiteY1" fmla="*/ 28 h 32858"/>
                  <a:gd name="connsiteX2" fmla="*/ 39717 w 61636"/>
                  <a:gd name="connsiteY2" fmla="*/ 6262 h 32858"/>
                  <a:gd name="connsiteX3" fmla="*/ 28573 w 61636"/>
                  <a:gd name="connsiteY3" fmla="*/ 5379 h 32858"/>
                  <a:gd name="connsiteX4" fmla="*/ 18313 w 61636"/>
                  <a:gd name="connsiteY4" fmla="*/ 12072 h 32858"/>
                  <a:gd name="connsiteX5" fmla="*/ 8070 w 61636"/>
                  <a:gd name="connsiteY5" fmla="*/ 16964 h 32858"/>
                  <a:gd name="connsiteX6" fmla="*/ 476 w 61636"/>
                  <a:gd name="connsiteY6" fmla="*/ 27666 h 32858"/>
                  <a:gd name="connsiteX7" fmla="*/ 14304 w 61636"/>
                  <a:gd name="connsiteY7" fmla="*/ 30792 h 32858"/>
                  <a:gd name="connsiteX8" fmla="*/ 25906 w 61636"/>
                  <a:gd name="connsiteY8" fmla="*/ 23728 h 32858"/>
                  <a:gd name="connsiteX9" fmla="*/ 47752 w 61636"/>
                  <a:gd name="connsiteY9" fmla="*/ 19719 h 32858"/>
                  <a:gd name="connsiteX10" fmla="*/ 48635 w 61636"/>
                  <a:gd name="connsiteY10" fmla="*/ 10889 h 32858"/>
                  <a:gd name="connsiteX11" fmla="*/ 61580 w 61636"/>
                  <a:gd name="connsiteY11" fmla="*/ 8946 h 32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1636" h="32858">
                    <a:moveTo>
                      <a:pt x="61580" y="8946"/>
                    </a:moveTo>
                    <a:cubicBezTo>
                      <a:pt x="60680" y="4478"/>
                      <a:pt x="60238" y="-414"/>
                      <a:pt x="51761" y="28"/>
                    </a:cubicBezTo>
                    <a:cubicBezTo>
                      <a:pt x="43284" y="469"/>
                      <a:pt x="47293" y="10730"/>
                      <a:pt x="39717" y="6262"/>
                    </a:cubicBezTo>
                    <a:cubicBezTo>
                      <a:pt x="32141" y="1794"/>
                      <a:pt x="32141" y="1811"/>
                      <a:pt x="28573" y="5379"/>
                    </a:cubicBezTo>
                    <a:cubicBezTo>
                      <a:pt x="25006" y="8946"/>
                      <a:pt x="29915" y="9388"/>
                      <a:pt x="18313" y="12072"/>
                    </a:cubicBezTo>
                    <a:cubicBezTo>
                      <a:pt x="18313" y="12072"/>
                      <a:pt x="8953" y="12514"/>
                      <a:pt x="8070" y="16964"/>
                    </a:cubicBezTo>
                    <a:cubicBezTo>
                      <a:pt x="7187" y="21414"/>
                      <a:pt x="-2191" y="23657"/>
                      <a:pt x="476" y="27666"/>
                    </a:cubicBezTo>
                    <a:cubicBezTo>
                      <a:pt x="3142" y="31675"/>
                      <a:pt x="12520" y="35260"/>
                      <a:pt x="14304" y="30792"/>
                    </a:cubicBezTo>
                    <a:cubicBezTo>
                      <a:pt x="16087" y="26324"/>
                      <a:pt x="20096" y="23728"/>
                      <a:pt x="25906" y="23728"/>
                    </a:cubicBezTo>
                    <a:cubicBezTo>
                      <a:pt x="31717" y="23728"/>
                      <a:pt x="47752" y="19719"/>
                      <a:pt x="47752" y="19719"/>
                    </a:cubicBezTo>
                    <a:cubicBezTo>
                      <a:pt x="47752" y="19719"/>
                      <a:pt x="44626" y="12655"/>
                      <a:pt x="48635" y="10889"/>
                    </a:cubicBezTo>
                    <a:cubicBezTo>
                      <a:pt x="52644" y="9123"/>
                      <a:pt x="62463" y="13397"/>
                      <a:pt x="61580" y="894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3E121B06-ADF6-4B38-A93B-A14DAA376C67}"/>
                  </a:ext>
                </a:extLst>
              </p:cNvPr>
              <p:cNvSpPr/>
              <p:nvPr/>
            </p:nvSpPr>
            <p:spPr>
              <a:xfrm>
                <a:off x="1420764" y="2706755"/>
                <a:ext cx="80032" cy="78937"/>
              </a:xfrm>
              <a:custGeom>
                <a:avLst/>
                <a:gdLst>
                  <a:gd name="connsiteX0" fmla="*/ 77654 w 80032"/>
                  <a:gd name="connsiteY0" fmla="*/ 14935 h 78937"/>
                  <a:gd name="connsiteX1" fmla="*/ 64268 w 80032"/>
                  <a:gd name="connsiteY1" fmla="*/ 8242 h 78937"/>
                  <a:gd name="connsiteX2" fmla="*/ 63155 w 80032"/>
                  <a:gd name="connsiteY2" fmla="*/ 65 h 78937"/>
                  <a:gd name="connsiteX3" fmla="*/ 55703 w 80032"/>
                  <a:gd name="connsiteY3" fmla="*/ 8984 h 78937"/>
                  <a:gd name="connsiteX4" fmla="*/ 51994 w 80032"/>
                  <a:gd name="connsiteY4" fmla="*/ 13452 h 78937"/>
                  <a:gd name="connsiteX5" fmla="*/ 42687 w 80032"/>
                  <a:gd name="connsiteY5" fmla="*/ 21628 h 78937"/>
                  <a:gd name="connsiteX6" fmla="*/ 40833 w 80032"/>
                  <a:gd name="connsiteY6" fmla="*/ 29805 h 78937"/>
                  <a:gd name="connsiteX7" fmla="*/ 42334 w 80032"/>
                  <a:gd name="connsiteY7" fmla="*/ 36499 h 78937"/>
                  <a:gd name="connsiteX8" fmla="*/ 34139 w 80032"/>
                  <a:gd name="connsiteY8" fmla="*/ 36128 h 78937"/>
                  <a:gd name="connsiteX9" fmla="*/ 27446 w 80032"/>
                  <a:gd name="connsiteY9" fmla="*/ 31306 h 78937"/>
                  <a:gd name="connsiteX10" fmla="*/ 24108 w 80032"/>
                  <a:gd name="connsiteY10" fmla="*/ 38000 h 78937"/>
                  <a:gd name="connsiteX11" fmla="*/ 29406 w 80032"/>
                  <a:gd name="connsiteY11" fmla="*/ 46547 h 78937"/>
                  <a:gd name="connsiteX12" fmla="*/ 23455 w 80032"/>
                  <a:gd name="connsiteY12" fmla="*/ 48313 h 78937"/>
                  <a:gd name="connsiteX13" fmla="*/ 14430 w 80032"/>
                  <a:gd name="connsiteY13" fmla="*/ 37894 h 78937"/>
                  <a:gd name="connsiteX14" fmla="*/ 7737 w 80032"/>
                  <a:gd name="connsiteY14" fmla="*/ 45699 h 78937"/>
                  <a:gd name="connsiteX15" fmla="*/ 1044 w 80032"/>
                  <a:gd name="connsiteY15" fmla="*/ 56490 h 78937"/>
                  <a:gd name="connsiteX16" fmla="*/ 10722 w 80032"/>
                  <a:gd name="connsiteY16" fmla="*/ 68746 h 78937"/>
                  <a:gd name="connsiteX17" fmla="*/ 18528 w 80032"/>
                  <a:gd name="connsiteY17" fmla="*/ 74044 h 78937"/>
                  <a:gd name="connsiteX18" fmla="*/ 26334 w 80032"/>
                  <a:gd name="connsiteY18" fmla="*/ 76269 h 78937"/>
                  <a:gd name="connsiteX19" fmla="*/ 32285 w 80032"/>
                  <a:gd name="connsiteY19" fmla="*/ 66238 h 78937"/>
                  <a:gd name="connsiteX20" fmla="*/ 39349 w 80032"/>
                  <a:gd name="connsiteY20" fmla="*/ 64472 h 78937"/>
                  <a:gd name="connsiteX21" fmla="*/ 49398 w 80032"/>
                  <a:gd name="connsiteY21" fmla="*/ 62971 h 78937"/>
                  <a:gd name="connsiteX22" fmla="*/ 53848 w 80032"/>
                  <a:gd name="connsiteY22" fmla="*/ 55907 h 78937"/>
                  <a:gd name="connsiteX23" fmla="*/ 60912 w 80032"/>
                  <a:gd name="connsiteY23" fmla="*/ 50715 h 78937"/>
                  <a:gd name="connsiteX24" fmla="*/ 69089 w 80032"/>
                  <a:gd name="connsiteY24" fmla="*/ 46989 h 78937"/>
                  <a:gd name="connsiteX25" fmla="*/ 65010 w 80032"/>
                  <a:gd name="connsiteY25" fmla="*/ 37329 h 78937"/>
                  <a:gd name="connsiteX26" fmla="*/ 58687 w 80032"/>
                  <a:gd name="connsiteY26" fmla="*/ 30264 h 78937"/>
                  <a:gd name="connsiteX27" fmla="*/ 52736 w 80032"/>
                  <a:gd name="connsiteY27" fmla="*/ 26909 h 78937"/>
                  <a:gd name="connsiteX28" fmla="*/ 67606 w 80032"/>
                  <a:gd name="connsiteY28" fmla="*/ 20216 h 78937"/>
                  <a:gd name="connsiteX29" fmla="*/ 74670 w 80032"/>
                  <a:gd name="connsiteY29" fmla="*/ 19103 h 78937"/>
                  <a:gd name="connsiteX30" fmla="*/ 77654 w 80032"/>
                  <a:gd name="connsiteY30" fmla="*/ 14935 h 78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0032" h="78937">
                    <a:moveTo>
                      <a:pt x="77654" y="14935"/>
                    </a:moveTo>
                    <a:cubicBezTo>
                      <a:pt x="71703" y="10114"/>
                      <a:pt x="62767" y="12710"/>
                      <a:pt x="64268" y="8242"/>
                    </a:cubicBezTo>
                    <a:cubicBezTo>
                      <a:pt x="65769" y="3774"/>
                      <a:pt x="67235" y="-588"/>
                      <a:pt x="63155" y="65"/>
                    </a:cubicBezTo>
                    <a:cubicBezTo>
                      <a:pt x="59076" y="719"/>
                      <a:pt x="58687" y="6017"/>
                      <a:pt x="55703" y="8984"/>
                    </a:cubicBezTo>
                    <a:cubicBezTo>
                      <a:pt x="52718" y="11951"/>
                      <a:pt x="59800" y="7871"/>
                      <a:pt x="51994" y="13452"/>
                    </a:cubicBezTo>
                    <a:cubicBezTo>
                      <a:pt x="51994" y="13452"/>
                      <a:pt x="45672" y="18750"/>
                      <a:pt x="42687" y="21628"/>
                    </a:cubicBezTo>
                    <a:cubicBezTo>
                      <a:pt x="39702" y="24507"/>
                      <a:pt x="37866" y="27580"/>
                      <a:pt x="40833" y="29805"/>
                    </a:cubicBezTo>
                    <a:cubicBezTo>
                      <a:pt x="43800" y="32030"/>
                      <a:pt x="47155" y="33161"/>
                      <a:pt x="42334" y="36499"/>
                    </a:cubicBezTo>
                    <a:cubicBezTo>
                      <a:pt x="37513" y="39836"/>
                      <a:pt x="36382" y="40225"/>
                      <a:pt x="34139" y="36128"/>
                    </a:cubicBezTo>
                    <a:cubicBezTo>
                      <a:pt x="31897" y="32030"/>
                      <a:pt x="30431" y="29805"/>
                      <a:pt x="27446" y="31306"/>
                    </a:cubicBezTo>
                    <a:cubicBezTo>
                      <a:pt x="24462" y="32807"/>
                      <a:pt x="20753" y="35404"/>
                      <a:pt x="24108" y="38000"/>
                    </a:cubicBezTo>
                    <a:cubicBezTo>
                      <a:pt x="27464" y="40596"/>
                      <a:pt x="29406" y="43580"/>
                      <a:pt x="29406" y="46547"/>
                    </a:cubicBezTo>
                    <a:cubicBezTo>
                      <a:pt x="29406" y="49514"/>
                      <a:pt x="27164" y="53240"/>
                      <a:pt x="23455" y="48313"/>
                    </a:cubicBezTo>
                    <a:cubicBezTo>
                      <a:pt x="19746" y="43386"/>
                      <a:pt x="18210" y="36128"/>
                      <a:pt x="14430" y="37894"/>
                    </a:cubicBezTo>
                    <a:cubicBezTo>
                      <a:pt x="10651" y="39660"/>
                      <a:pt x="13689" y="44198"/>
                      <a:pt x="7737" y="45699"/>
                    </a:cubicBezTo>
                    <a:cubicBezTo>
                      <a:pt x="1786" y="47201"/>
                      <a:pt x="-1923" y="54247"/>
                      <a:pt x="1044" y="56490"/>
                    </a:cubicBezTo>
                    <a:cubicBezTo>
                      <a:pt x="4011" y="58733"/>
                      <a:pt x="5141" y="68746"/>
                      <a:pt x="10722" y="68746"/>
                    </a:cubicBezTo>
                    <a:cubicBezTo>
                      <a:pt x="16303" y="68746"/>
                      <a:pt x="18157" y="70618"/>
                      <a:pt x="18528" y="74044"/>
                    </a:cubicBezTo>
                    <a:cubicBezTo>
                      <a:pt x="18899" y="77470"/>
                      <a:pt x="23737" y="81850"/>
                      <a:pt x="26334" y="76269"/>
                    </a:cubicBezTo>
                    <a:cubicBezTo>
                      <a:pt x="28930" y="70689"/>
                      <a:pt x="28100" y="65497"/>
                      <a:pt x="32285" y="66238"/>
                    </a:cubicBezTo>
                    <a:cubicBezTo>
                      <a:pt x="36471" y="66980"/>
                      <a:pt x="36753" y="58062"/>
                      <a:pt x="39349" y="64472"/>
                    </a:cubicBezTo>
                    <a:cubicBezTo>
                      <a:pt x="41945" y="70883"/>
                      <a:pt x="47526" y="67810"/>
                      <a:pt x="49398" y="62971"/>
                    </a:cubicBezTo>
                    <a:cubicBezTo>
                      <a:pt x="51270" y="58132"/>
                      <a:pt x="58228" y="60746"/>
                      <a:pt x="53848" y="55907"/>
                    </a:cubicBezTo>
                    <a:cubicBezTo>
                      <a:pt x="49469" y="51068"/>
                      <a:pt x="56074" y="48472"/>
                      <a:pt x="60912" y="50715"/>
                    </a:cubicBezTo>
                    <a:cubicBezTo>
                      <a:pt x="65751" y="52958"/>
                      <a:pt x="69089" y="51086"/>
                      <a:pt x="69089" y="46989"/>
                    </a:cubicBezTo>
                    <a:cubicBezTo>
                      <a:pt x="69434" y="43289"/>
                      <a:pt x="67902" y="39662"/>
                      <a:pt x="65010" y="37329"/>
                    </a:cubicBezTo>
                    <a:cubicBezTo>
                      <a:pt x="61654" y="34344"/>
                      <a:pt x="62396" y="29893"/>
                      <a:pt x="58687" y="30264"/>
                    </a:cubicBezTo>
                    <a:cubicBezTo>
                      <a:pt x="54979" y="30635"/>
                      <a:pt x="46042" y="30635"/>
                      <a:pt x="52736" y="26909"/>
                    </a:cubicBezTo>
                    <a:cubicBezTo>
                      <a:pt x="59429" y="23183"/>
                      <a:pt x="66864" y="22812"/>
                      <a:pt x="67606" y="20216"/>
                    </a:cubicBezTo>
                    <a:cubicBezTo>
                      <a:pt x="68347" y="17620"/>
                      <a:pt x="72445" y="15006"/>
                      <a:pt x="74670" y="19103"/>
                    </a:cubicBezTo>
                    <a:cubicBezTo>
                      <a:pt x="76895" y="23200"/>
                      <a:pt x="83553" y="19721"/>
                      <a:pt x="77654" y="1493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25320645-D649-42A8-88A3-FD955A5CB8D5}"/>
                  </a:ext>
                </a:extLst>
              </p:cNvPr>
              <p:cNvSpPr/>
              <p:nvPr/>
            </p:nvSpPr>
            <p:spPr>
              <a:xfrm>
                <a:off x="1605774" y="2627615"/>
                <a:ext cx="15452" cy="24165"/>
              </a:xfrm>
              <a:custGeom>
                <a:avLst/>
                <a:gdLst>
                  <a:gd name="connsiteX0" fmla="*/ 8885 w 15452"/>
                  <a:gd name="connsiteY0" fmla="*/ 15116 h 24165"/>
                  <a:gd name="connsiteX1" fmla="*/ 13953 w 15452"/>
                  <a:gd name="connsiteY1" fmla="*/ 11249 h 24165"/>
                  <a:gd name="connsiteX2" fmla="*/ 15278 w 15452"/>
                  <a:gd name="connsiteY2" fmla="*/ 4856 h 24165"/>
                  <a:gd name="connsiteX3" fmla="*/ 10863 w 15452"/>
                  <a:gd name="connsiteY3" fmla="*/ 1323 h 24165"/>
                  <a:gd name="connsiteX4" fmla="*/ 6342 w 15452"/>
                  <a:gd name="connsiteY4" fmla="*/ 6728 h 24165"/>
                  <a:gd name="connsiteX5" fmla="*/ 4788 w 15452"/>
                  <a:gd name="connsiteY5" fmla="*/ 11690 h 24165"/>
                  <a:gd name="connsiteX6" fmla="*/ 161 w 15452"/>
                  <a:gd name="connsiteY6" fmla="*/ 18984 h 24165"/>
                  <a:gd name="connsiteX7" fmla="*/ 2810 w 15452"/>
                  <a:gd name="connsiteY7" fmla="*/ 22957 h 24165"/>
                  <a:gd name="connsiteX8" fmla="*/ 8885 w 15452"/>
                  <a:gd name="connsiteY8" fmla="*/ 15116 h 24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52" h="24165">
                    <a:moveTo>
                      <a:pt x="8885" y="15116"/>
                    </a:moveTo>
                    <a:cubicBezTo>
                      <a:pt x="11534" y="14569"/>
                      <a:pt x="11746" y="11478"/>
                      <a:pt x="13953" y="11249"/>
                    </a:cubicBezTo>
                    <a:cubicBezTo>
                      <a:pt x="16161" y="11019"/>
                      <a:pt x="15278" y="8388"/>
                      <a:pt x="15278" y="4856"/>
                    </a:cubicBezTo>
                    <a:cubicBezTo>
                      <a:pt x="15278" y="1323"/>
                      <a:pt x="12858" y="-1891"/>
                      <a:pt x="10863" y="1323"/>
                    </a:cubicBezTo>
                    <a:cubicBezTo>
                      <a:pt x="9536" y="3269"/>
                      <a:pt x="8022" y="5079"/>
                      <a:pt x="6342" y="6728"/>
                    </a:cubicBezTo>
                    <a:cubicBezTo>
                      <a:pt x="5017" y="7611"/>
                      <a:pt x="8991" y="10472"/>
                      <a:pt x="4788" y="11690"/>
                    </a:cubicBezTo>
                    <a:cubicBezTo>
                      <a:pt x="584" y="12909"/>
                      <a:pt x="814" y="15893"/>
                      <a:pt x="161" y="18984"/>
                    </a:cubicBezTo>
                    <a:cubicBezTo>
                      <a:pt x="-493" y="22074"/>
                      <a:pt x="938" y="26260"/>
                      <a:pt x="2810" y="22957"/>
                    </a:cubicBezTo>
                    <a:cubicBezTo>
                      <a:pt x="4682" y="19655"/>
                      <a:pt x="6271" y="15664"/>
                      <a:pt x="8885" y="1511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209E776A-CCAA-42C0-BD97-3DF696E0C276}"/>
                  </a:ext>
                </a:extLst>
              </p:cNvPr>
              <p:cNvSpPr/>
              <p:nvPr/>
            </p:nvSpPr>
            <p:spPr>
              <a:xfrm>
                <a:off x="1612662" y="2634866"/>
                <a:ext cx="26063" cy="27353"/>
              </a:xfrm>
              <a:custGeom>
                <a:avLst/>
                <a:gdLst>
                  <a:gd name="connsiteX0" fmla="*/ 23843 w 26063"/>
                  <a:gd name="connsiteY0" fmla="*/ 289 h 27353"/>
                  <a:gd name="connsiteX1" fmla="*/ 19216 w 26063"/>
                  <a:gd name="connsiteY1" fmla="*/ 942 h 27353"/>
                  <a:gd name="connsiteX2" fmla="*/ 14801 w 26063"/>
                  <a:gd name="connsiteY2" fmla="*/ 7247 h 27353"/>
                  <a:gd name="connsiteX3" fmla="*/ 8178 w 26063"/>
                  <a:gd name="connsiteY3" fmla="*/ 12863 h 27353"/>
                  <a:gd name="connsiteX4" fmla="*/ 2103 w 26063"/>
                  <a:gd name="connsiteY4" fmla="*/ 16519 h 27353"/>
                  <a:gd name="connsiteX5" fmla="*/ 549 w 26063"/>
                  <a:gd name="connsiteY5" fmla="*/ 25349 h 27353"/>
                  <a:gd name="connsiteX6" fmla="*/ 7507 w 26063"/>
                  <a:gd name="connsiteY6" fmla="*/ 26444 h 27353"/>
                  <a:gd name="connsiteX7" fmla="*/ 15348 w 26063"/>
                  <a:gd name="connsiteY7" fmla="*/ 18285 h 27353"/>
                  <a:gd name="connsiteX8" fmla="*/ 21194 w 26063"/>
                  <a:gd name="connsiteY8" fmla="*/ 10444 h 27353"/>
                  <a:gd name="connsiteX9" fmla="*/ 25715 w 26063"/>
                  <a:gd name="connsiteY9" fmla="*/ 5587 h 27353"/>
                  <a:gd name="connsiteX10" fmla="*/ 23843 w 26063"/>
                  <a:gd name="connsiteY10" fmla="*/ 289 h 27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063" h="27353">
                    <a:moveTo>
                      <a:pt x="23843" y="289"/>
                    </a:moveTo>
                    <a:cubicBezTo>
                      <a:pt x="21194" y="624"/>
                      <a:pt x="20540" y="-930"/>
                      <a:pt x="19216" y="942"/>
                    </a:cubicBezTo>
                    <a:cubicBezTo>
                      <a:pt x="18476" y="3471"/>
                      <a:pt x="16924" y="5687"/>
                      <a:pt x="14801" y="7247"/>
                    </a:cubicBezTo>
                    <a:cubicBezTo>
                      <a:pt x="12298" y="8740"/>
                      <a:pt x="10060" y="10638"/>
                      <a:pt x="8178" y="12863"/>
                    </a:cubicBezTo>
                    <a:cubicBezTo>
                      <a:pt x="6959" y="14523"/>
                      <a:pt x="3975" y="15300"/>
                      <a:pt x="2103" y="16519"/>
                    </a:cubicBezTo>
                    <a:cubicBezTo>
                      <a:pt x="231" y="17737"/>
                      <a:pt x="-652" y="23353"/>
                      <a:pt x="549" y="25349"/>
                    </a:cubicBezTo>
                    <a:cubicBezTo>
                      <a:pt x="1750" y="27344"/>
                      <a:pt x="3198" y="28104"/>
                      <a:pt x="7507" y="26444"/>
                    </a:cubicBezTo>
                    <a:cubicBezTo>
                      <a:pt x="11816" y="24784"/>
                      <a:pt x="13247" y="23018"/>
                      <a:pt x="15348" y="18285"/>
                    </a:cubicBezTo>
                    <a:cubicBezTo>
                      <a:pt x="17450" y="13552"/>
                      <a:pt x="18103" y="12316"/>
                      <a:pt x="21194" y="10444"/>
                    </a:cubicBezTo>
                    <a:cubicBezTo>
                      <a:pt x="24284" y="8572"/>
                      <a:pt x="25167" y="7794"/>
                      <a:pt x="25715" y="5587"/>
                    </a:cubicBezTo>
                    <a:cubicBezTo>
                      <a:pt x="26262" y="3379"/>
                      <a:pt x="26492" y="24"/>
                      <a:pt x="23843" y="28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345BF9A1-3675-4BDB-9E97-132100CA5E64}"/>
                  </a:ext>
                </a:extLst>
              </p:cNvPr>
              <p:cNvSpPr/>
              <p:nvPr/>
            </p:nvSpPr>
            <p:spPr>
              <a:xfrm>
                <a:off x="1047815" y="2118484"/>
                <a:ext cx="1067151" cy="742395"/>
              </a:xfrm>
              <a:custGeom>
                <a:avLst/>
                <a:gdLst>
                  <a:gd name="connsiteX0" fmla="*/ 1047487 w 1067151"/>
                  <a:gd name="connsiteY0" fmla="*/ 683808 h 742395"/>
                  <a:gd name="connsiteX1" fmla="*/ 1021596 w 1067151"/>
                  <a:gd name="connsiteY1" fmla="*/ 672930 h 742395"/>
                  <a:gd name="connsiteX2" fmla="*/ 1005702 w 1067151"/>
                  <a:gd name="connsiteY2" fmla="*/ 650554 h 742395"/>
                  <a:gd name="connsiteX3" fmla="*/ 996272 w 1067151"/>
                  <a:gd name="connsiteY3" fmla="*/ 634359 h 742395"/>
                  <a:gd name="connsiteX4" fmla="*/ 976845 w 1067151"/>
                  <a:gd name="connsiteY4" fmla="*/ 604054 h 742395"/>
                  <a:gd name="connsiteX5" fmla="*/ 958302 w 1067151"/>
                  <a:gd name="connsiteY5" fmla="*/ 584911 h 742395"/>
                  <a:gd name="connsiteX6" fmla="*/ 943291 w 1067151"/>
                  <a:gd name="connsiteY6" fmla="*/ 573431 h 742395"/>
                  <a:gd name="connsiteX7" fmla="*/ 930646 w 1067151"/>
                  <a:gd name="connsiteY7" fmla="*/ 562835 h 742395"/>
                  <a:gd name="connsiteX8" fmla="*/ 923864 w 1067151"/>
                  <a:gd name="connsiteY8" fmla="*/ 547824 h 742395"/>
                  <a:gd name="connsiteX9" fmla="*/ 907387 w 1067151"/>
                  <a:gd name="connsiteY9" fmla="*/ 543409 h 742395"/>
                  <a:gd name="connsiteX10" fmla="*/ 894442 w 1067151"/>
                  <a:gd name="connsiteY10" fmla="*/ 547541 h 742395"/>
                  <a:gd name="connsiteX11" fmla="*/ 887378 w 1067151"/>
                  <a:gd name="connsiteY11" fmla="*/ 561369 h 742395"/>
                  <a:gd name="connsiteX12" fmla="*/ 874716 w 1067151"/>
                  <a:gd name="connsiteY12" fmla="*/ 568433 h 742395"/>
                  <a:gd name="connsiteX13" fmla="*/ 866186 w 1067151"/>
                  <a:gd name="connsiteY13" fmla="*/ 573732 h 742395"/>
                  <a:gd name="connsiteX14" fmla="*/ 860888 w 1067151"/>
                  <a:gd name="connsiteY14" fmla="*/ 576963 h 742395"/>
                  <a:gd name="connsiteX15" fmla="*/ 852340 w 1067151"/>
                  <a:gd name="connsiteY15" fmla="*/ 562835 h 742395"/>
                  <a:gd name="connsiteX16" fmla="*/ 832472 w 1067151"/>
                  <a:gd name="connsiteY16" fmla="*/ 547241 h 742395"/>
                  <a:gd name="connsiteX17" fmla="*/ 817320 w 1067151"/>
                  <a:gd name="connsiteY17" fmla="*/ 535621 h 742395"/>
                  <a:gd name="connsiteX18" fmla="*/ 809814 w 1067151"/>
                  <a:gd name="connsiteY18" fmla="*/ 523258 h 742395"/>
                  <a:gd name="connsiteX19" fmla="*/ 798776 w 1067151"/>
                  <a:gd name="connsiteY19" fmla="*/ 517960 h 742395"/>
                  <a:gd name="connsiteX20" fmla="*/ 787597 w 1067151"/>
                  <a:gd name="connsiteY20" fmla="*/ 523400 h 742395"/>
                  <a:gd name="connsiteX21" fmla="*/ 777584 w 1067151"/>
                  <a:gd name="connsiteY21" fmla="*/ 520450 h 742395"/>
                  <a:gd name="connsiteX22" fmla="*/ 767571 w 1067151"/>
                  <a:gd name="connsiteY22" fmla="*/ 523541 h 742395"/>
                  <a:gd name="connsiteX23" fmla="*/ 760948 w 1067151"/>
                  <a:gd name="connsiteY23" fmla="*/ 519426 h 742395"/>
                  <a:gd name="connsiteX24" fmla="*/ 756692 w 1067151"/>
                  <a:gd name="connsiteY24" fmla="*/ 513987 h 742395"/>
                  <a:gd name="connsiteX25" fmla="*/ 755809 w 1067151"/>
                  <a:gd name="connsiteY25" fmla="*/ 88373 h 742395"/>
                  <a:gd name="connsiteX26" fmla="*/ 743605 w 1067151"/>
                  <a:gd name="connsiteY26" fmla="*/ 86413 h 742395"/>
                  <a:gd name="connsiteX27" fmla="*/ 730078 w 1067151"/>
                  <a:gd name="connsiteY27" fmla="*/ 80549 h 742395"/>
                  <a:gd name="connsiteX28" fmla="*/ 705883 w 1067151"/>
                  <a:gd name="connsiteY28" fmla="*/ 68187 h 742395"/>
                  <a:gd name="connsiteX29" fmla="*/ 690218 w 1067151"/>
                  <a:gd name="connsiteY29" fmla="*/ 64390 h 742395"/>
                  <a:gd name="connsiteX30" fmla="*/ 668849 w 1067151"/>
                  <a:gd name="connsiteY30" fmla="*/ 69141 h 742395"/>
                  <a:gd name="connsiteX31" fmla="*/ 655569 w 1067151"/>
                  <a:gd name="connsiteY31" fmla="*/ 72938 h 742395"/>
                  <a:gd name="connsiteX32" fmla="*/ 637061 w 1067151"/>
                  <a:gd name="connsiteY32" fmla="*/ 71984 h 742395"/>
                  <a:gd name="connsiteX33" fmla="*/ 611418 w 1067151"/>
                  <a:gd name="connsiteY33" fmla="*/ 62501 h 742395"/>
                  <a:gd name="connsiteX34" fmla="*/ 568238 w 1067151"/>
                  <a:gd name="connsiteY34" fmla="*/ 58704 h 742395"/>
                  <a:gd name="connsiteX35" fmla="*/ 554940 w 1067151"/>
                  <a:gd name="connsiteY35" fmla="*/ 54430 h 742395"/>
                  <a:gd name="connsiteX36" fmla="*/ 538340 w 1067151"/>
                  <a:gd name="connsiteY36" fmla="*/ 49132 h 742395"/>
                  <a:gd name="connsiteX37" fmla="*/ 519355 w 1067151"/>
                  <a:gd name="connsiteY37" fmla="*/ 46765 h 742395"/>
                  <a:gd name="connsiteX38" fmla="*/ 505580 w 1067151"/>
                  <a:gd name="connsiteY38" fmla="*/ 48655 h 742395"/>
                  <a:gd name="connsiteX39" fmla="*/ 493217 w 1067151"/>
                  <a:gd name="connsiteY39" fmla="*/ 50562 h 742395"/>
                  <a:gd name="connsiteX40" fmla="*/ 485147 w 1067151"/>
                  <a:gd name="connsiteY40" fmla="*/ 46765 h 742395"/>
                  <a:gd name="connsiteX41" fmla="*/ 478489 w 1067151"/>
                  <a:gd name="connsiteY41" fmla="*/ 49609 h 742395"/>
                  <a:gd name="connsiteX42" fmla="*/ 465332 w 1067151"/>
                  <a:gd name="connsiteY42" fmla="*/ 52205 h 742395"/>
                  <a:gd name="connsiteX43" fmla="*/ 453941 w 1067151"/>
                  <a:gd name="connsiteY43" fmla="*/ 48884 h 742395"/>
                  <a:gd name="connsiteX44" fmla="*/ 447301 w 1067151"/>
                  <a:gd name="connsiteY44" fmla="*/ 43675 h 742395"/>
                  <a:gd name="connsiteX45" fmla="*/ 436386 w 1067151"/>
                  <a:gd name="connsiteY45" fmla="*/ 38377 h 742395"/>
                  <a:gd name="connsiteX46" fmla="*/ 436846 w 1067151"/>
                  <a:gd name="connsiteY46" fmla="*/ 27462 h 742395"/>
                  <a:gd name="connsiteX47" fmla="*/ 423088 w 1067151"/>
                  <a:gd name="connsiteY47" fmla="*/ 27462 h 742395"/>
                  <a:gd name="connsiteX48" fmla="*/ 398876 w 1067151"/>
                  <a:gd name="connsiteY48" fmla="*/ 24619 h 742395"/>
                  <a:gd name="connsiteX49" fmla="*/ 388916 w 1067151"/>
                  <a:gd name="connsiteY49" fmla="*/ 31259 h 742395"/>
                  <a:gd name="connsiteX50" fmla="*/ 375158 w 1067151"/>
                  <a:gd name="connsiteY50" fmla="*/ 23189 h 742395"/>
                  <a:gd name="connsiteX51" fmla="*/ 365180 w 1067151"/>
                  <a:gd name="connsiteY51" fmla="*/ 17025 h 742395"/>
                  <a:gd name="connsiteX52" fmla="*/ 355220 w 1067151"/>
                  <a:gd name="connsiteY52" fmla="*/ 18915 h 742395"/>
                  <a:gd name="connsiteX53" fmla="*/ 344782 w 1067151"/>
                  <a:gd name="connsiteY53" fmla="*/ 32213 h 742395"/>
                  <a:gd name="connsiteX54" fmla="*/ 336712 w 1067151"/>
                  <a:gd name="connsiteY54" fmla="*/ 23666 h 742395"/>
                  <a:gd name="connsiteX55" fmla="*/ 349074 w 1067151"/>
                  <a:gd name="connsiteY55" fmla="*/ 17502 h 742395"/>
                  <a:gd name="connsiteX56" fmla="*/ 341480 w 1067151"/>
                  <a:gd name="connsiteY56" fmla="*/ 11798 h 742395"/>
                  <a:gd name="connsiteX57" fmla="*/ 332456 w 1067151"/>
                  <a:gd name="connsiteY57" fmla="*/ 8001 h 742395"/>
                  <a:gd name="connsiteX58" fmla="*/ 323908 w 1067151"/>
                  <a:gd name="connsiteY58" fmla="*/ 4204 h 742395"/>
                  <a:gd name="connsiteX59" fmla="*/ 316844 w 1067151"/>
                  <a:gd name="connsiteY59" fmla="*/ 1837 h 742395"/>
                  <a:gd name="connsiteX60" fmla="*/ 307360 w 1067151"/>
                  <a:gd name="connsiteY60" fmla="*/ 12751 h 742395"/>
                  <a:gd name="connsiteX61" fmla="*/ 294062 w 1067151"/>
                  <a:gd name="connsiteY61" fmla="*/ 22235 h 742395"/>
                  <a:gd name="connsiteX62" fmla="*/ 284578 w 1067151"/>
                  <a:gd name="connsiteY62" fmla="*/ 26986 h 742395"/>
                  <a:gd name="connsiteX63" fmla="*/ 267960 w 1067151"/>
                  <a:gd name="connsiteY63" fmla="*/ 33149 h 742395"/>
                  <a:gd name="connsiteX64" fmla="*/ 246609 w 1067151"/>
                  <a:gd name="connsiteY64" fmla="*/ 31259 h 742395"/>
                  <a:gd name="connsiteX65" fmla="*/ 236631 w 1067151"/>
                  <a:gd name="connsiteY65" fmla="*/ 28416 h 742395"/>
                  <a:gd name="connsiteX66" fmla="*/ 227147 w 1067151"/>
                  <a:gd name="connsiteY66" fmla="*/ 36946 h 742395"/>
                  <a:gd name="connsiteX67" fmla="*/ 229514 w 1067151"/>
                  <a:gd name="connsiteY67" fmla="*/ 45017 h 742395"/>
                  <a:gd name="connsiteX68" fmla="*/ 241381 w 1067151"/>
                  <a:gd name="connsiteY68" fmla="*/ 45494 h 742395"/>
                  <a:gd name="connsiteX69" fmla="*/ 245178 w 1067151"/>
                  <a:gd name="connsiteY69" fmla="*/ 48337 h 742395"/>
                  <a:gd name="connsiteX70" fmla="*/ 229514 w 1067151"/>
                  <a:gd name="connsiteY70" fmla="*/ 50721 h 742395"/>
                  <a:gd name="connsiteX71" fmla="*/ 227624 w 1067151"/>
                  <a:gd name="connsiteY71" fmla="*/ 62589 h 742395"/>
                  <a:gd name="connsiteX72" fmla="*/ 222873 w 1067151"/>
                  <a:gd name="connsiteY72" fmla="*/ 58315 h 742395"/>
                  <a:gd name="connsiteX73" fmla="*/ 219553 w 1067151"/>
                  <a:gd name="connsiteY73" fmla="*/ 51675 h 742395"/>
                  <a:gd name="connsiteX74" fmla="*/ 213849 w 1067151"/>
                  <a:gd name="connsiteY74" fmla="*/ 45494 h 742395"/>
                  <a:gd name="connsiteX75" fmla="*/ 201045 w 1067151"/>
                  <a:gd name="connsiteY75" fmla="*/ 54995 h 742395"/>
                  <a:gd name="connsiteX76" fmla="*/ 187747 w 1067151"/>
                  <a:gd name="connsiteY76" fmla="*/ 59269 h 742395"/>
                  <a:gd name="connsiteX77" fmla="*/ 172082 w 1067151"/>
                  <a:gd name="connsiteY77" fmla="*/ 58792 h 742395"/>
                  <a:gd name="connsiteX78" fmla="*/ 162599 w 1067151"/>
                  <a:gd name="connsiteY78" fmla="*/ 62112 h 742395"/>
                  <a:gd name="connsiteX79" fmla="*/ 152144 w 1067151"/>
                  <a:gd name="connsiteY79" fmla="*/ 69176 h 742395"/>
                  <a:gd name="connsiteX80" fmla="*/ 141706 w 1067151"/>
                  <a:gd name="connsiteY80" fmla="*/ 79137 h 742395"/>
                  <a:gd name="connsiteX81" fmla="*/ 134907 w 1067151"/>
                  <a:gd name="connsiteY81" fmla="*/ 96355 h 742395"/>
                  <a:gd name="connsiteX82" fmla="*/ 127843 w 1067151"/>
                  <a:gd name="connsiteY82" fmla="*/ 111066 h 742395"/>
                  <a:gd name="connsiteX83" fmla="*/ 113609 w 1067151"/>
                  <a:gd name="connsiteY83" fmla="*/ 121027 h 742395"/>
                  <a:gd name="connsiteX84" fmla="*/ 92240 w 1067151"/>
                  <a:gd name="connsiteY84" fmla="*/ 127208 h 742395"/>
                  <a:gd name="connsiteX85" fmla="*/ 72301 w 1067151"/>
                  <a:gd name="connsiteY85" fmla="*/ 127685 h 742395"/>
                  <a:gd name="connsiteX86" fmla="*/ 48584 w 1067151"/>
                  <a:gd name="connsiteY86" fmla="*/ 130528 h 742395"/>
                  <a:gd name="connsiteX87" fmla="*/ 47630 w 1067151"/>
                  <a:gd name="connsiteY87" fmla="*/ 146670 h 742395"/>
                  <a:gd name="connsiteX88" fmla="*/ 43833 w 1067151"/>
                  <a:gd name="connsiteY88" fmla="*/ 152833 h 742395"/>
                  <a:gd name="connsiteX89" fmla="*/ 34332 w 1067151"/>
                  <a:gd name="connsiteY89" fmla="*/ 152833 h 742395"/>
                  <a:gd name="connsiteX90" fmla="*/ 35762 w 1067151"/>
                  <a:gd name="connsiteY90" fmla="*/ 157107 h 742395"/>
                  <a:gd name="connsiteX91" fmla="*/ 50473 w 1067151"/>
                  <a:gd name="connsiteY91" fmla="*/ 164171 h 742395"/>
                  <a:gd name="connsiteX92" fmla="*/ 65661 w 1067151"/>
                  <a:gd name="connsiteY92" fmla="*/ 169858 h 742395"/>
                  <a:gd name="connsiteX93" fmla="*/ 82756 w 1067151"/>
                  <a:gd name="connsiteY93" fmla="*/ 177452 h 742395"/>
                  <a:gd name="connsiteX94" fmla="*/ 95118 w 1067151"/>
                  <a:gd name="connsiteY94" fmla="*/ 185045 h 742395"/>
                  <a:gd name="connsiteX95" fmla="*/ 114103 w 1067151"/>
                  <a:gd name="connsiteY95" fmla="*/ 198821 h 742395"/>
                  <a:gd name="connsiteX96" fmla="*/ 123605 w 1067151"/>
                  <a:gd name="connsiteY96" fmla="*/ 216852 h 742395"/>
                  <a:gd name="connsiteX97" fmla="*/ 137839 w 1067151"/>
                  <a:gd name="connsiteY97" fmla="*/ 219218 h 742395"/>
                  <a:gd name="connsiteX98" fmla="*/ 146386 w 1067151"/>
                  <a:gd name="connsiteY98" fmla="*/ 220649 h 742395"/>
                  <a:gd name="connsiteX99" fmla="*/ 152073 w 1067151"/>
                  <a:gd name="connsiteY99" fmla="*/ 218282 h 742395"/>
                  <a:gd name="connsiteX100" fmla="*/ 155802 w 1067151"/>
                  <a:gd name="connsiteY100" fmla="*/ 214959 h 742395"/>
                  <a:gd name="connsiteX101" fmla="*/ 158731 w 1067151"/>
                  <a:gd name="connsiteY101" fmla="*/ 216852 h 742395"/>
                  <a:gd name="connsiteX102" fmla="*/ 166802 w 1067151"/>
                  <a:gd name="connsiteY102" fmla="*/ 220172 h 742395"/>
                  <a:gd name="connsiteX103" fmla="*/ 181036 w 1067151"/>
                  <a:gd name="connsiteY103" fmla="*/ 220172 h 742395"/>
                  <a:gd name="connsiteX104" fmla="*/ 175738 w 1067151"/>
                  <a:gd name="connsiteY104" fmla="*/ 224923 h 742395"/>
                  <a:gd name="connsiteX105" fmla="*/ 167667 w 1067151"/>
                  <a:gd name="connsiteY105" fmla="*/ 229426 h 742395"/>
                  <a:gd name="connsiteX106" fmla="*/ 161274 w 1067151"/>
                  <a:gd name="connsiteY106" fmla="*/ 225894 h 742395"/>
                  <a:gd name="connsiteX107" fmla="*/ 153433 w 1067151"/>
                  <a:gd name="connsiteY107" fmla="*/ 224234 h 742395"/>
                  <a:gd name="connsiteX108" fmla="*/ 156276 w 1067151"/>
                  <a:gd name="connsiteY108" fmla="*/ 233717 h 742395"/>
                  <a:gd name="connsiteX109" fmla="*/ 168391 w 1067151"/>
                  <a:gd name="connsiteY109" fmla="*/ 241082 h 742395"/>
                  <a:gd name="connsiteX110" fmla="*/ 174078 w 1067151"/>
                  <a:gd name="connsiteY110" fmla="*/ 250088 h 742395"/>
                  <a:gd name="connsiteX111" fmla="*/ 175031 w 1067151"/>
                  <a:gd name="connsiteY111" fmla="*/ 243695 h 742395"/>
                  <a:gd name="connsiteX112" fmla="*/ 167967 w 1067151"/>
                  <a:gd name="connsiteY112" fmla="*/ 234424 h 742395"/>
                  <a:gd name="connsiteX113" fmla="*/ 176797 w 1067151"/>
                  <a:gd name="connsiteY113" fmla="*/ 236331 h 742395"/>
                  <a:gd name="connsiteX114" fmla="*/ 185345 w 1067151"/>
                  <a:gd name="connsiteY114" fmla="*/ 241788 h 742395"/>
                  <a:gd name="connsiteX115" fmla="*/ 193875 w 1067151"/>
                  <a:gd name="connsiteY115" fmla="*/ 238256 h 742395"/>
                  <a:gd name="connsiteX116" fmla="*/ 201716 w 1067151"/>
                  <a:gd name="connsiteY116" fmla="*/ 236843 h 742395"/>
                  <a:gd name="connsiteX117" fmla="*/ 212860 w 1067151"/>
                  <a:gd name="connsiteY117" fmla="*/ 238256 h 742395"/>
                  <a:gd name="connsiteX118" fmla="*/ 218158 w 1067151"/>
                  <a:gd name="connsiteY118" fmla="*/ 243731 h 742395"/>
                  <a:gd name="connsiteX119" fmla="*/ 209328 w 1067151"/>
                  <a:gd name="connsiteY119" fmla="*/ 248711 h 742395"/>
                  <a:gd name="connsiteX120" fmla="*/ 197690 w 1067151"/>
                  <a:gd name="connsiteY120" fmla="*/ 246097 h 742395"/>
                  <a:gd name="connsiteX121" fmla="*/ 189389 w 1067151"/>
                  <a:gd name="connsiteY121" fmla="*/ 246097 h 742395"/>
                  <a:gd name="connsiteX122" fmla="*/ 188732 w 1067151"/>
                  <a:gd name="connsiteY122" fmla="*/ 249684 h 742395"/>
                  <a:gd name="connsiteX123" fmla="*/ 189866 w 1067151"/>
                  <a:gd name="connsiteY123" fmla="*/ 250601 h 742395"/>
                  <a:gd name="connsiteX124" fmla="*/ 187729 w 1067151"/>
                  <a:gd name="connsiteY124" fmla="*/ 257241 h 742395"/>
                  <a:gd name="connsiteX125" fmla="*/ 177133 w 1067151"/>
                  <a:gd name="connsiteY125" fmla="*/ 257488 h 742395"/>
                  <a:gd name="connsiteX126" fmla="*/ 161945 w 1067151"/>
                  <a:gd name="connsiteY126" fmla="*/ 264128 h 742395"/>
                  <a:gd name="connsiteX127" fmla="*/ 145574 w 1067151"/>
                  <a:gd name="connsiteY127" fmla="*/ 263899 h 742395"/>
                  <a:gd name="connsiteX128" fmla="*/ 119189 w 1067151"/>
                  <a:gd name="connsiteY128" fmla="*/ 261921 h 742395"/>
                  <a:gd name="connsiteX129" fmla="*/ 111366 w 1067151"/>
                  <a:gd name="connsiteY129" fmla="*/ 257894 h 742395"/>
                  <a:gd name="connsiteX130" fmla="*/ 112779 w 1067151"/>
                  <a:gd name="connsiteY130" fmla="*/ 252914 h 742395"/>
                  <a:gd name="connsiteX131" fmla="*/ 118960 w 1067151"/>
                  <a:gd name="connsiteY131" fmla="*/ 242936 h 742395"/>
                  <a:gd name="connsiteX132" fmla="*/ 112072 w 1067151"/>
                  <a:gd name="connsiteY132" fmla="*/ 237638 h 742395"/>
                  <a:gd name="connsiteX133" fmla="*/ 95454 w 1067151"/>
                  <a:gd name="connsiteY133" fmla="*/ 239528 h 742395"/>
                  <a:gd name="connsiteX134" fmla="*/ 85723 w 1067151"/>
                  <a:gd name="connsiteY134" fmla="*/ 243801 h 742395"/>
                  <a:gd name="connsiteX135" fmla="*/ 73149 w 1067151"/>
                  <a:gd name="connsiteY135" fmla="*/ 247122 h 742395"/>
                  <a:gd name="connsiteX136" fmla="*/ 64319 w 1067151"/>
                  <a:gd name="connsiteY136" fmla="*/ 250212 h 742395"/>
                  <a:gd name="connsiteX137" fmla="*/ 60999 w 1067151"/>
                  <a:gd name="connsiteY137" fmla="*/ 263740 h 742395"/>
                  <a:gd name="connsiteX138" fmla="*/ 47701 w 1067151"/>
                  <a:gd name="connsiteY138" fmla="*/ 258036 h 742395"/>
                  <a:gd name="connsiteX139" fmla="*/ 35603 w 1067151"/>
                  <a:gd name="connsiteY139" fmla="*/ 264923 h 742395"/>
                  <a:gd name="connsiteX140" fmla="*/ 23983 w 1067151"/>
                  <a:gd name="connsiteY140" fmla="*/ 273224 h 742395"/>
                  <a:gd name="connsiteX141" fmla="*/ 9978 w 1067151"/>
                  <a:gd name="connsiteY141" fmla="*/ 278522 h 742395"/>
                  <a:gd name="connsiteX142" fmla="*/ 0 w 1067151"/>
                  <a:gd name="connsiteY142" fmla="*/ 283820 h 742395"/>
                  <a:gd name="connsiteX143" fmla="*/ 6888 w 1067151"/>
                  <a:gd name="connsiteY143" fmla="*/ 290478 h 742395"/>
                  <a:gd name="connsiteX144" fmla="*/ 19939 w 1067151"/>
                  <a:gd name="connsiteY144" fmla="*/ 295776 h 742395"/>
                  <a:gd name="connsiteX145" fmla="*/ 36080 w 1067151"/>
                  <a:gd name="connsiteY145" fmla="*/ 297206 h 742395"/>
                  <a:gd name="connsiteX146" fmla="*/ 46288 w 1067151"/>
                  <a:gd name="connsiteY146" fmla="*/ 299343 h 742395"/>
                  <a:gd name="connsiteX147" fmla="*/ 41767 w 1067151"/>
                  <a:gd name="connsiteY147" fmla="*/ 305754 h 742395"/>
                  <a:gd name="connsiteX148" fmla="*/ 30376 w 1067151"/>
                  <a:gd name="connsiteY148" fmla="*/ 308120 h 742395"/>
                  <a:gd name="connsiteX149" fmla="*/ 41537 w 1067151"/>
                  <a:gd name="connsiteY149" fmla="*/ 322125 h 742395"/>
                  <a:gd name="connsiteX150" fmla="*/ 51974 w 1067151"/>
                  <a:gd name="connsiteY150" fmla="*/ 333516 h 742395"/>
                  <a:gd name="connsiteX151" fmla="*/ 63612 w 1067151"/>
                  <a:gd name="connsiteY151" fmla="*/ 336836 h 742395"/>
                  <a:gd name="connsiteX152" fmla="*/ 79030 w 1067151"/>
                  <a:gd name="connsiteY152" fmla="*/ 339203 h 742395"/>
                  <a:gd name="connsiteX153" fmla="*/ 96125 w 1067151"/>
                  <a:gd name="connsiteY153" fmla="*/ 337542 h 742395"/>
                  <a:gd name="connsiteX154" fmla="*/ 105856 w 1067151"/>
                  <a:gd name="connsiteY154" fmla="*/ 333269 h 742395"/>
                  <a:gd name="connsiteX155" fmla="*/ 125282 w 1067151"/>
                  <a:gd name="connsiteY155" fmla="*/ 333745 h 742395"/>
                  <a:gd name="connsiteX156" fmla="*/ 134112 w 1067151"/>
                  <a:gd name="connsiteY156" fmla="*/ 339450 h 742395"/>
                  <a:gd name="connsiteX157" fmla="*/ 138386 w 1067151"/>
                  <a:gd name="connsiteY157" fmla="*/ 336836 h 742395"/>
                  <a:gd name="connsiteX158" fmla="*/ 143119 w 1067151"/>
                  <a:gd name="connsiteY158" fmla="*/ 336130 h 742395"/>
                  <a:gd name="connsiteX159" fmla="*/ 151190 w 1067151"/>
                  <a:gd name="connsiteY159" fmla="*/ 338266 h 742395"/>
                  <a:gd name="connsiteX160" fmla="*/ 157601 w 1067151"/>
                  <a:gd name="connsiteY160" fmla="*/ 333516 h 742395"/>
                  <a:gd name="connsiteX161" fmla="*/ 166431 w 1067151"/>
                  <a:gd name="connsiteY161" fmla="*/ 328765 h 742395"/>
                  <a:gd name="connsiteX162" fmla="*/ 177027 w 1067151"/>
                  <a:gd name="connsiteY162" fmla="*/ 321701 h 742395"/>
                  <a:gd name="connsiteX163" fmla="*/ 188895 w 1067151"/>
                  <a:gd name="connsiteY163" fmla="*/ 321224 h 742395"/>
                  <a:gd name="connsiteX164" fmla="*/ 195058 w 1067151"/>
                  <a:gd name="connsiteY164" fmla="*/ 318134 h 742395"/>
                  <a:gd name="connsiteX165" fmla="*/ 199809 w 1067151"/>
                  <a:gd name="connsiteY165" fmla="*/ 324544 h 742395"/>
                  <a:gd name="connsiteX166" fmla="*/ 198855 w 1067151"/>
                  <a:gd name="connsiteY166" fmla="*/ 331909 h 742395"/>
                  <a:gd name="connsiteX167" fmla="*/ 191261 w 1067151"/>
                  <a:gd name="connsiteY167" fmla="*/ 334752 h 742395"/>
                  <a:gd name="connsiteX168" fmla="*/ 190078 w 1067151"/>
                  <a:gd name="connsiteY168" fmla="*/ 340916 h 742395"/>
                  <a:gd name="connsiteX169" fmla="*/ 197142 w 1067151"/>
                  <a:gd name="connsiteY169" fmla="*/ 351847 h 742395"/>
                  <a:gd name="connsiteX170" fmla="*/ 201169 w 1067151"/>
                  <a:gd name="connsiteY170" fmla="*/ 366788 h 742395"/>
                  <a:gd name="connsiteX171" fmla="*/ 197849 w 1067151"/>
                  <a:gd name="connsiteY171" fmla="*/ 374629 h 742395"/>
                  <a:gd name="connsiteX172" fmla="*/ 187888 w 1067151"/>
                  <a:gd name="connsiteY172" fmla="*/ 380793 h 742395"/>
                  <a:gd name="connsiteX173" fmla="*/ 180524 w 1067151"/>
                  <a:gd name="connsiteY173" fmla="*/ 383883 h 742395"/>
                  <a:gd name="connsiteX174" fmla="*/ 168162 w 1067151"/>
                  <a:gd name="connsiteY174" fmla="*/ 381746 h 742395"/>
                  <a:gd name="connsiteX175" fmla="*/ 163164 w 1067151"/>
                  <a:gd name="connsiteY175" fmla="*/ 378656 h 742395"/>
                  <a:gd name="connsiteX176" fmla="*/ 154334 w 1067151"/>
                  <a:gd name="connsiteY176" fmla="*/ 374859 h 742395"/>
                  <a:gd name="connsiteX177" fmla="*/ 155287 w 1067151"/>
                  <a:gd name="connsiteY177" fmla="*/ 378656 h 742395"/>
                  <a:gd name="connsiteX178" fmla="*/ 157424 w 1067151"/>
                  <a:gd name="connsiteY178" fmla="*/ 385066 h 742395"/>
                  <a:gd name="connsiteX179" fmla="*/ 147693 w 1067151"/>
                  <a:gd name="connsiteY179" fmla="*/ 393614 h 742395"/>
                  <a:gd name="connsiteX180" fmla="*/ 131799 w 1067151"/>
                  <a:gd name="connsiteY180" fmla="*/ 401437 h 742395"/>
                  <a:gd name="connsiteX181" fmla="*/ 121344 w 1067151"/>
                  <a:gd name="connsiteY181" fmla="*/ 397905 h 742395"/>
                  <a:gd name="connsiteX182" fmla="*/ 113044 w 1067151"/>
                  <a:gd name="connsiteY182" fmla="*/ 391036 h 742395"/>
                  <a:gd name="connsiteX183" fmla="*/ 99993 w 1067151"/>
                  <a:gd name="connsiteY183" fmla="*/ 394833 h 742395"/>
                  <a:gd name="connsiteX184" fmla="*/ 92628 w 1067151"/>
                  <a:gd name="connsiteY184" fmla="*/ 405270 h 742395"/>
                  <a:gd name="connsiteX185" fmla="*/ 88125 w 1067151"/>
                  <a:gd name="connsiteY185" fmla="*/ 415001 h 742395"/>
                  <a:gd name="connsiteX186" fmla="*/ 93105 w 1067151"/>
                  <a:gd name="connsiteY186" fmla="*/ 420687 h 742395"/>
                  <a:gd name="connsiteX187" fmla="*/ 86465 w 1067151"/>
                  <a:gd name="connsiteY187" fmla="*/ 423548 h 742395"/>
                  <a:gd name="connsiteX188" fmla="*/ 79401 w 1067151"/>
                  <a:gd name="connsiteY188" fmla="*/ 426868 h 742395"/>
                  <a:gd name="connsiteX189" fmla="*/ 66827 w 1067151"/>
                  <a:gd name="connsiteY189" fmla="*/ 439231 h 742395"/>
                  <a:gd name="connsiteX190" fmla="*/ 63507 w 1067151"/>
                  <a:gd name="connsiteY190" fmla="*/ 448237 h 742395"/>
                  <a:gd name="connsiteX191" fmla="*/ 62553 w 1067151"/>
                  <a:gd name="connsiteY191" fmla="*/ 456078 h 742395"/>
                  <a:gd name="connsiteX192" fmla="*/ 52592 w 1067151"/>
                  <a:gd name="connsiteY192" fmla="*/ 462719 h 742395"/>
                  <a:gd name="connsiteX193" fmla="*/ 62076 w 1067151"/>
                  <a:gd name="connsiteY193" fmla="*/ 476953 h 742395"/>
                  <a:gd name="connsiteX194" fmla="*/ 67374 w 1067151"/>
                  <a:gd name="connsiteY194" fmla="*/ 485501 h 742395"/>
                  <a:gd name="connsiteX195" fmla="*/ 74014 w 1067151"/>
                  <a:gd name="connsiteY195" fmla="*/ 484070 h 742395"/>
                  <a:gd name="connsiteX196" fmla="*/ 79701 w 1067151"/>
                  <a:gd name="connsiteY196" fmla="*/ 477430 h 742395"/>
                  <a:gd name="connsiteX197" fmla="*/ 81838 w 1067151"/>
                  <a:gd name="connsiteY197" fmla="*/ 481227 h 742395"/>
                  <a:gd name="connsiteX198" fmla="*/ 84452 w 1067151"/>
                  <a:gd name="connsiteY198" fmla="*/ 488821 h 742395"/>
                  <a:gd name="connsiteX199" fmla="*/ 90156 w 1067151"/>
                  <a:gd name="connsiteY199" fmla="*/ 495461 h 742395"/>
                  <a:gd name="connsiteX200" fmla="*/ 101547 w 1067151"/>
                  <a:gd name="connsiteY200" fmla="*/ 496415 h 742395"/>
                  <a:gd name="connsiteX201" fmla="*/ 110801 w 1067151"/>
                  <a:gd name="connsiteY201" fmla="*/ 495938 h 742395"/>
                  <a:gd name="connsiteX202" fmla="*/ 120532 w 1067151"/>
                  <a:gd name="connsiteY202" fmla="*/ 493095 h 742395"/>
                  <a:gd name="connsiteX203" fmla="*/ 124805 w 1067151"/>
                  <a:gd name="connsiteY203" fmla="*/ 504238 h 742395"/>
                  <a:gd name="connsiteX204" fmla="*/ 117918 w 1067151"/>
                  <a:gd name="connsiteY204" fmla="*/ 506145 h 742395"/>
                  <a:gd name="connsiteX205" fmla="*/ 109847 w 1067151"/>
                  <a:gd name="connsiteY205" fmla="*/ 501642 h 742395"/>
                  <a:gd name="connsiteX206" fmla="*/ 102960 w 1067151"/>
                  <a:gd name="connsiteY206" fmla="*/ 507099 h 742395"/>
                  <a:gd name="connsiteX207" fmla="*/ 97979 w 1067151"/>
                  <a:gd name="connsiteY207" fmla="*/ 500688 h 742395"/>
                  <a:gd name="connsiteX208" fmla="*/ 85405 w 1067151"/>
                  <a:gd name="connsiteY208" fmla="*/ 499505 h 742395"/>
                  <a:gd name="connsiteX209" fmla="*/ 78765 w 1067151"/>
                  <a:gd name="connsiteY209" fmla="*/ 504485 h 742395"/>
                  <a:gd name="connsiteX210" fmla="*/ 78765 w 1067151"/>
                  <a:gd name="connsiteY210" fmla="*/ 512786 h 742395"/>
                  <a:gd name="connsiteX211" fmla="*/ 86112 w 1067151"/>
                  <a:gd name="connsiteY211" fmla="*/ 520627 h 742395"/>
                  <a:gd name="connsiteX212" fmla="*/ 102006 w 1067151"/>
                  <a:gd name="connsiteY212" fmla="*/ 527691 h 742395"/>
                  <a:gd name="connsiteX213" fmla="*/ 107463 w 1067151"/>
                  <a:gd name="connsiteY213" fmla="*/ 536698 h 742395"/>
                  <a:gd name="connsiteX214" fmla="*/ 114333 w 1067151"/>
                  <a:gd name="connsiteY214" fmla="*/ 542402 h 742395"/>
                  <a:gd name="connsiteX215" fmla="*/ 136408 w 1067151"/>
                  <a:gd name="connsiteY215" fmla="*/ 541696 h 742395"/>
                  <a:gd name="connsiteX216" fmla="*/ 145662 w 1067151"/>
                  <a:gd name="connsiteY216" fmla="*/ 536945 h 742395"/>
                  <a:gd name="connsiteX217" fmla="*/ 154687 w 1067151"/>
                  <a:gd name="connsiteY217" fmla="*/ 530058 h 742395"/>
                  <a:gd name="connsiteX218" fmla="*/ 153486 w 1067151"/>
                  <a:gd name="connsiteY218" fmla="*/ 516777 h 742395"/>
                  <a:gd name="connsiteX219" fmla="*/ 161557 w 1067151"/>
                  <a:gd name="connsiteY219" fmla="*/ 507276 h 742395"/>
                  <a:gd name="connsiteX220" fmla="*/ 165089 w 1067151"/>
                  <a:gd name="connsiteY220" fmla="*/ 501589 h 742395"/>
                  <a:gd name="connsiteX221" fmla="*/ 169839 w 1067151"/>
                  <a:gd name="connsiteY221" fmla="*/ 504662 h 742395"/>
                  <a:gd name="connsiteX222" fmla="*/ 164135 w 1067151"/>
                  <a:gd name="connsiteY222" fmla="*/ 511550 h 742395"/>
                  <a:gd name="connsiteX223" fmla="*/ 158678 w 1067151"/>
                  <a:gd name="connsiteY223" fmla="*/ 519620 h 742395"/>
                  <a:gd name="connsiteX224" fmla="*/ 161521 w 1067151"/>
                  <a:gd name="connsiteY224" fmla="*/ 532424 h 742395"/>
                  <a:gd name="connsiteX225" fmla="*/ 167932 w 1067151"/>
                  <a:gd name="connsiteY225" fmla="*/ 540265 h 742395"/>
                  <a:gd name="connsiteX226" fmla="*/ 171252 w 1067151"/>
                  <a:gd name="connsiteY226" fmla="*/ 549095 h 742395"/>
                  <a:gd name="connsiteX227" fmla="*/ 173636 w 1067151"/>
                  <a:gd name="connsiteY227" fmla="*/ 555983 h 742395"/>
                  <a:gd name="connsiteX228" fmla="*/ 167932 w 1067151"/>
                  <a:gd name="connsiteY228" fmla="*/ 564283 h 742395"/>
                  <a:gd name="connsiteX229" fmla="*/ 172683 w 1067151"/>
                  <a:gd name="connsiteY229" fmla="*/ 572354 h 742395"/>
                  <a:gd name="connsiteX230" fmla="*/ 172206 w 1067151"/>
                  <a:gd name="connsiteY230" fmla="*/ 585882 h 742395"/>
                  <a:gd name="connsiteX231" fmla="*/ 163905 w 1067151"/>
                  <a:gd name="connsiteY231" fmla="*/ 589414 h 742395"/>
                  <a:gd name="connsiteX232" fmla="*/ 176003 w 1067151"/>
                  <a:gd name="connsiteY232" fmla="*/ 592752 h 742395"/>
                  <a:gd name="connsiteX233" fmla="*/ 185504 w 1067151"/>
                  <a:gd name="connsiteY233" fmla="*/ 589891 h 742395"/>
                  <a:gd name="connsiteX234" fmla="*/ 193804 w 1067151"/>
                  <a:gd name="connsiteY234" fmla="*/ 582067 h 742395"/>
                  <a:gd name="connsiteX235" fmla="*/ 195941 w 1067151"/>
                  <a:gd name="connsiteY235" fmla="*/ 585864 h 742395"/>
                  <a:gd name="connsiteX236" fmla="*/ 195464 w 1067151"/>
                  <a:gd name="connsiteY236" fmla="*/ 592928 h 742395"/>
                  <a:gd name="connsiteX237" fmla="*/ 202529 w 1067151"/>
                  <a:gd name="connsiteY237" fmla="*/ 589396 h 742395"/>
                  <a:gd name="connsiteX238" fmla="*/ 206061 w 1067151"/>
                  <a:gd name="connsiteY238" fmla="*/ 579913 h 742395"/>
                  <a:gd name="connsiteX239" fmla="*/ 212701 w 1067151"/>
                  <a:gd name="connsiteY239" fmla="*/ 573272 h 742395"/>
                  <a:gd name="connsiteX240" fmla="*/ 219112 w 1067151"/>
                  <a:gd name="connsiteY240" fmla="*/ 577069 h 742395"/>
                  <a:gd name="connsiteX241" fmla="*/ 226935 w 1067151"/>
                  <a:gd name="connsiteY241" fmla="*/ 583233 h 742395"/>
                  <a:gd name="connsiteX242" fmla="*/ 236666 w 1067151"/>
                  <a:gd name="connsiteY242" fmla="*/ 583480 h 742395"/>
                  <a:gd name="connsiteX243" fmla="*/ 246626 w 1067151"/>
                  <a:gd name="connsiteY243" fmla="*/ 592964 h 742395"/>
                  <a:gd name="connsiteX244" fmla="*/ 252560 w 1067151"/>
                  <a:gd name="connsiteY244" fmla="*/ 598421 h 742395"/>
                  <a:gd name="connsiteX245" fmla="*/ 256940 w 1067151"/>
                  <a:gd name="connsiteY245" fmla="*/ 593211 h 742395"/>
                  <a:gd name="connsiteX246" fmla="*/ 260031 w 1067151"/>
                  <a:gd name="connsiteY246" fmla="*/ 583710 h 742395"/>
                  <a:gd name="connsiteX247" fmla="*/ 265011 w 1067151"/>
                  <a:gd name="connsiteY247" fmla="*/ 578729 h 742395"/>
                  <a:gd name="connsiteX248" fmla="*/ 269744 w 1067151"/>
                  <a:gd name="connsiteY248" fmla="*/ 585794 h 742395"/>
                  <a:gd name="connsiteX249" fmla="*/ 280905 w 1067151"/>
                  <a:gd name="connsiteY249" fmla="*/ 590544 h 742395"/>
                  <a:gd name="connsiteX250" fmla="*/ 290406 w 1067151"/>
                  <a:gd name="connsiteY250" fmla="*/ 584381 h 742395"/>
                  <a:gd name="connsiteX251" fmla="*/ 302980 w 1067151"/>
                  <a:gd name="connsiteY251" fmla="*/ 582244 h 742395"/>
                  <a:gd name="connsiteX252" fmla="*/ 306777 w 1067151"/>
                  <a:gd name="connsiteY252" fmla="*/ 584381 h 742395"/>
                  <a:gd name="connsiteX253" fmla="*/ 300119 w 1067151"/>
                  <a:gd name="connsiteY253" fmla="*/ 591445 h 742395"/>
                  <a:gd name="connsiteX254" fmla="*/ 293956 w 1067151"/>
                  <a:gd name="connsiteY254" fmla="*/ 599516 h 742395"/>
                  <a:gd name="connsiteX255" fmla="*/ 293956 w 1067151"/>
                  <a:gd name="connsiteY255" fmla="*/ 615180 h 742395"/>
                  <a:gd name="connsiteX256" fmla="*/ 289682 w 1067151"/>
                  <a:gd name="connsiteY256" fmla="*/ 624011 h 742395"/>
                  <a:gd name="connsiteX257" fmla="*/ 288499 w 1067151"/>
                  <a:gd name="connsiteY257" fmla="*/ 633971 h 742395"/>
                  <a:gd name="connsiteX258" fmla="*/ 274494 w 1067151"/>
                  <a:gd name="connsiteY258" fmla="*/ 641565 h 742395"/>
                  <a:gd name="connsiteX259" fmla="*/ 263103 w 1067151"/>
                  <a:gd name="connsiteY259" fmla="*/ 651543 h 742395"/>
                  <a:gd name="connsiteX260" fmla="*/ 257170 w 1067151"/>
                  <a:gd name="connsiteY260" fmla="*/ 662687 h 742395"/>
                  <a:gd name="connsiteX261" fmla="*/ 243165 w 1067151"/>
                  <a:gd name="connsiteY261" fmla="*/ 669097 h 742395"/>
                  <a:gd name="connsiteX262" fmla="*/ 230114 w 1067151"/>
                  <a:gd name="connsiteY262" fmla="*/ 673848 h 742395"/>
                  <a:gd name="connsiteX263" fmla="*/ 220860 w 1067151"/>
                  <a:gd name="connsiteY263" fmla="*/ 681671 h 742395"/>
                  <a:gd name="connsiteX264" fmla="*/ 211853 w 1067151"/>
                  <a:gd name="connsiteY264" fmla="*/ 689972 h 742395"/>
                  <a:gd name="connsiteX265" fmla="*/ 208763 w 1067151"/>
                  <a:gd name="connsiteY265" fmla="*/ 698043 h 742395"/>
                  <a:gd name="connsiteX266" fmla="*/ 213266 w 1067151"/>
                  <a:gd name="connsiteY266" fmla="*/ 703500 h 742395"/>
                  <a:gd name="connsiteX267" fmla="*/ 203535 w 1067151"/>
                  <a:gd name="connsiteY267" fmla="*/ 705160 h 742395"/>
                  <a:gd name="connsiteX268" fmla="*/ 199032 w 1067151"/>
                  <a:gd name="connsiteY268" fmla="*/ 700179 h 742395"/>
                  <a:gd name="connsiteX269" fmla="*/ 193098 w 1067151"/>
                  <a:gd name="connsiteY269" fmla="*/ 696153 h 742395"/>
                  <a:gd name="connsiteX270" fmla="*/ 180736 w 1067151"/>
                  <a:gd name="connsiteY270" fmla="*/ 699243 h 742395"/>
                  <a:gd name="connsiteX271" fmla="*/ 172206 w 1067151"/>
                  <a:gd name="connsiteY271" fmla="*/ 702087 h 742395"/>
                  <a:gd name="connsiteX272" fmla="*/ 162228 w 1067151"/>
                  <a:gd name="connsiteY272" fmla="*/ 706820 h 742395"/>
                  <a:gd name="connsiteX273" fmla="*/ 153680 w 1067151"/>
                  <a:gd name="connsiteY273" fmla="*/ 718935 h 742395"/>
                  <a:gd name="connsiteX274" fmla="*/ 147517 w 1067151"/>
                  <a:gd name="connsiteY274" fmla="*/ 725345 h 742395"/>
                  <a:gd name="connsiteX275" fmla="*/ 154157 w 1067151"/>
                  <a:gd name="connsiteY275" fmla="*/ 733875 h 742395"/>
                  <a:gd name="connsiteX276" fmla="*/ 160338 w 1067151"/>
                  <a:gd name="connsiteY276" fmla="*/ 732939 h 742395"/>
                  <a:gd name="connsiteX277" fmla="*/ 170934 w 1067151"/>
                  <a:gd name="connsiteY277" fmla="*/ 728189 h 742395"/>
                  <a:gd name="connsiteX278" fmla="*/ 177345 w 1067151"/>
                  <a:gd name="connsiteY278" fmla="*/ 718458 h 742395"/>
                  <a:gd name="connsiteX279" fmla="*/ 182643 w 1067151"/>
                  <a:gd name="connsiteY279" fmla="*/ 715844 h 742395"/>
                  <a:gd name="connsiteX280" fmla="*/ 186917 w 1067151"/>
                  <a:gd name="connsiteY280" fmla="*/ 722484 h 742395"/>
                  <a:gd name="connsiteX281" fmla="*/ 195924 w 1067151"/>
                  <a:gd name="connsiteY281" fmla="*/ 719641 h 742395"/>
                  <a:gd name="connsiteX282" fmla="*/ 200674 w 1067151"/>
                  <a:gd name="connsiteY282" fmla="*/ 722008 h 742395"/>
                  <a:gd name="connsiteX283" fmla="*/ 206378 w 1067151"/>
                  <a:gd name="connsiteY283" fmla="*/ 727712 h 742395"/>
                  <a:gd name="connsiteX284" fmla="*/ 211836 w 1067151"/>
                  <a:gd name="connsiteY284" fmla="*/ 724392 h 742395"/>
                  <a:gd name="connsiteX285" fmla="*/ 213972 w 1067151"/>
                  <a:gd name="connsiteY285" fmla="*/ 721301 h 742395"/>
                  <a:gd name="connsiteX286" fmla="*/ 207085 w 1067151"/>
                  <a:gd name="connsiteY286" fmla="*/ 717981 h 742395"/>
                  <a:gd name="connsiteX287" fmla="*/ 213248 w 1067151"/>
                  <a:gd name="connsiteY287" fmla="*/ 714184 h 742395"/>
                  <a:gd name="connsiteX288" fmla="*/ 222979 w 1067151"/>
                  <a:gd name="connsiteY288" fmla="*/ 708497 h 742395"/>
                  <a:gd name="connsiteX289" fmla="*/ 229867 w 1067151"/>
                  <a:gd name="connsiteY289" fmla="*/ 708250 h 742395"/>
                  <a:gd name="connsiteX290" fmla="*/ 234847 w 1067151"/>
                  <a:gd name="connsiteY290" fmla="*/ 712524 h 742395"/>
                  <a:gd name="connsiteX291" fmla="*/ 240145 w 1067151"/>
                  <a:gd name="connsiteY291" fmla="*/ 707067 h 742395"/>
                  <a:gd name="connsiteX292" fmla="*/ 248975 w 1067151"/>
                  <a:gd name="connsiteY292" fmla="*/ 702087 h 742395"/>
                  <a:gd name="connsiteX293" fmla="*/ 255615 w 1067151"/>
                  <a:gd name="connsiteY293" fmla="*/ 699950 h 742395"/>
                  <a:gd name="connsiteX294" fmla="*/ 265594 w 1067151"/>
                  <a:gd name="connsiteY294" fmla="*/ 697336 h 742395"/>
                  <a:gd name="connsiteX295" fmla="*/ 272463 w 1067151"/>
                  <a:gd name="connsiteY295" fmla="*/ 693310 h 742395"/>
                  <a:gd name="connsiteX296" fmla="*/ 274371 w 1067151"/>
                  <a:gd name="connsiteY296" fmla="*/ 686246 h 742395"/>
                  <a:gd name="connsiteX297" fmla="*/ 270327 w 1067151"/>
                  <a:gd name="connsiteY297" fmla="*/ 681989 h 742395"/>
                  <a:gd name="connsiteX298" fmla="*/ 277214 w 1067151"/>
                  <a:gd name="connsiteY298" fmla="*/ 676055 h 742395"/>
                  <a:gd name="connsiteX299" fmla="*/ 294539 w 1067151"/>
                  <a:gd name="connsiteY299" fmla="*/ 667225 h 742395"/>
                  <a:gd name="connsiteX300" fmla="*/ 311157 w 1067151"/>
                  <a:gd name="connsiteY300" fmla="*/ 661062 h 742395"/>
                  <a:gd name="connsiteX301" fmla="*/ 325144 w 1067151"/>
                  <a:gd name="connsiteY301" fmla="*/ 651578 h 742395"/>
                  <a:gd name="connsiteX302" fmla="*/ 334169 w 1067151"/>
                  <a:gd name="connsiteY302" fmla="*/ 638280 h 742395"/>
                  <a:gd name="connsiteX303" fmla="*/ 350310 w 1067151"/>
                  <a:gd name="connsiteY303" fmla="*/ 628320 h 742395"/>
                  <a:gd name="connsiteX304" fmla="*/ 364544 w 1067151"/>
                  <a:gd name="connsiteY304" fmla="*/ 620726 h 742395"/>
                  <a:gd name="connsiteX305" fmla="*/ 375229 w 1067151"/>
                  <a:gd name="connsiteY305" fmla="*/ 614792 h 742395"/>
                  <a:gd name="connsiteX306" fmla="*/ 389463 w 1067151"/>
                  <a:gd name="connsiteY306" fmla="*/ 606951 h 742395"/>
                  <a:gd name="connsiteX307" fmla="*/ 394761 w 1067151"/>
                  <a:gd name="connsiteY307" fmla="*/ 590827 h 742395"/>
                  <a:gd name="connsiteX308" fmla="*/ 410655 w 1067151"/>
                  <a:gd name="connsiteY308" fmla="*/ 583462 h 742395"/>
                  <a:gd name="connsiteX309" fmla="*/ 407335 w 1067151"/>
                  <a:gd name="connsiteY309" fmla="*/ 573502 h 742395"/>
                  <a:gd name="connsiteX310" fmla="*/ 396880 w 1067151"/>
                  <a:gd name="connsiteY310" fmla="*/ 569458 h 742395"/>
                  <a:gd name="connsiteX311" fmla="*/ 388050 w 1067151"/>
                  <a:gd name="connsiteY311" fmla="*/ 565661 h 742395"/>
                  <a:gd name="connsiteX312" fmla="*/ 396880 w 1067151"/>
                  <a:gd name="connsiteY312" fmla="*/ 556177 h 742395"/>
                  <a:gd name="connsiteX313" fmla="*/ 408748 w 1067151"/>
                  <a:gd name="connsiteY313" fmla="*/ 546676 h 742395"/>
                  <a:gd name="connsiteX314" fmla="*/ 424890 w 1067151"/>
                  <a:gd name="connsiteY314" fmla="*/ 540513 h 742395"/>
                  <a:gd name="connsiteX315" fmla="*/ 431954 w 1067151"/>
                  <a:gd name="connsiteY315" fmla="*/ 529598 h 742395"/>
                  <a:gd name="connsiteX316" fmla="*/ 439548 w 1067151"/>
                  <a:gd name="connsiteY316" fmla="*/ 516547 h 742395"/>
                  <a:gd name="connsiteX317" fmla="*/ 450939 w 1067151"/>
                  <a:gd name="connsiteY317" fmla="*/ 503496 h 742395"/>
                  <a:gd name="connsiteX318" fmla="*/ 459963 w 1067151"/>
                  <a:gd name="connsiteY318" fmla="*/ 494472 h 742395"/>
                  <a:gd name="connsiteX319" fmla="*/ 475380 w 1067151"/>
                  <a:gd name="connsiteY319" fmla="*/ 486401 h 742395"/>
                  <a:gd name="connsiteX320" fmla="*/ 483928 w 1067151"/>
                  <a:gd name="connsiteY320" fmla="*/ 481103 h 742395"/>
                  <a:gd name="connsiteX321" fmla="*/ 494842 w 1067151"/>
                  <a:gd name="connsiteY321" fmla="*/ 477077 h 742395"/>
                  <a:gd name="connsiteX322" fmla="*/ 501482 w 1067151"/>
                  <a:gd name="connsiteY322" fmla="*/ 483240 h 742395"/>
                  <a:gd name="connsiteX323" fmla="*/ 490568 w 1067151"/>
                  <a:gd name="connsiteY323" fmla="*/ 487284 h 742395"/>
                  <a:gd name="connsiteX324" fmla="*/ 483698 w 1067151"/>
                  <a:gd name="connsiteY324" fmla="*/ 493218 h 742395"/>
                  <a:gd name="connsiteX325" fmla="*/ 472767 w 1067151"/>
                  <a:gd name="connsiteY325" fmla="*/ 498905 h 742395"/>
                  <a:gd name="connsiteX326" fmla="*/ 466851 w 1067151"/>
                  <a:gd name="connsiteY326" fmla="*/ 508159 h 742395"/>
                  <a:gd name="connsiteX327" fmla="*/ 464466 w 1067151"/>
                  <a:gd name="connsiteY327" fmla="*/ 523117 h 742395"/>
                  <a:gd name="connsiteX328" fmla="*/ 456166 w 1067151"/>
                  <a:gd name="connsiteY328" fmla="*/ 535921 h 742395"/>
                  <a:gd name="connsiteX329" fmla="*/ 456166 w 1067151"/>
                  <a:gd name="connsiteY329" fmla="*/ 544239 h 742395"/>
                  <a:gd name="connsiteX330" fmla="*/ 464237 w 1067151"/>
                  <a:gd name="connsiteY330" fmla="*/ 551109 h 742395"/>
                  <a:gd name="connsiteX331" fmla="*/ 451415 w 1067151"/>
                  <a:gd name="connsiteY331" fmla="*/ 556813 h 742395"/>
                  <a:gd name="connsiteX332" fmla="*/ 452599 w 1067151"/>
                  <a:gd name="connsiteY332" fmla="*/ 566544 h 742395"/>
                  <a:gd name="connsiteX333" fmla="*/ 464237 w 1067151"/>
                  <a:gd name="connsiteY333" fmla="*/ 565113 h 742395"/>
                  <a:gd name="connsiteX334" fmla="*/ 475151 w 1067151"/>
                  <a:gd name="connsiteY334" fmla="*/ 562040 h 742395"/>
                  <a:gd name="connsiteX335" fmla="*/ 487248 w 1067151"/>
                  <a:gd name="connsiteY335" fmla="*/ 557519 h 742395"/>
                  <a:gd name="connsiteX336" fmla="*/ 498886 w 1067151"/>
                  <a:gd name="connsiteY336" fmla="*/ 546376 h 742395"/>
                  <a:gd name="connsiteX337" fmla="*/ 511937 w 1067151"/>
                  <a:gd name="connsiteY337" fmla="*/ 543762 h 742395"/>
                  <a:gd name="connsiteX338" fmla="*/ 523558 w 1067151"/>
                  <a:gd name="connsiteY338" fmla="*/ 532601 h 742395"/>
                  <a:gd name="connsiteX339" fmla="*/ 546110 w 1067151"/>
                  <a:gd name="connsiteY339" fmla="*/ 531665 h 742395"/>
                  <a:gd name="connsiteX340" fmla="*/ 555594 w 1067151"/>
                  <a:gd name="connsiteY340" fmla="*/ 526667 h 742395"/>
                  <a:gd name="connsiteX341" fmla="*/ 559638 w 1067151"/>
                  <a:gd name="connsiteY341" fmla="*/ 516477 h 742395"/>
                  <a:gd name="connsiteX342" fmla="*/ 558914 w 1067151"/>
                  <a:gd name="connsiteY342" fmla="*/ 508159 h 742395"/>
                  <a:gd name="connsiteX343" fmla="*/ 552750 w 1067151"/>
                  <a:gd name="connsiteY343" fmla="*/ 503885 h 742395"/>
                  <a:gd name="connsiteX344" fmla="*/ 547293 w 1067151"/>
                  <a:gd name="connsiteY344" fmla="*/ 502472 h 742395"/>
                  <a:gd name="connsiteX345" fmla="*/ 554887 w 1067151"/>
                  <a:gd name="connsiteY345" fmla="*/ 495108 h 742395"/>
                  <a:gd name="connsiteX346" fmla="*/ 560821 w 1067151"/>
                  <a:gd name="connsiteY346" fmla="*/ 490375 h 742395"/>
                  <a:gd name="connsiteX347" fmla="*/ 573872 w 1067151"/>
                  <a:gd name="connsiteY347" fmla="*/ 491081 h 742395"/>
                  <a:gd name="connsiteX348" fmla="*/ 584786 w 1067151"/>
                  <a:gd name="connsiteY348" fmla="*/ 489174 h 742395"/>
                  <a:gd name="connsiteX349" fmla="*/ 598084 w 1067151"/>
                  <a:gd name="connsiteY349" fmla="*/ 492035 h 742395"/>
                  <a:gd name="connsiteX350" fmla="*/ 602588 w 1067151"/>
                  <a:gd name="connsiteY350" fmla="*/ 497951 h 742395"/>
                  <a:gd name="connsiteX351" fmla="*/ 606862 w 1067151"/>
                  <a:gd name="connsiteY351" fmla="*/ 501289 h 742395"/>
                  <a:gd name="connsiteX352" fmla="*/ 615392 w 1067151"/>
                  <a:gd name="connsiteY352" fmla="*/ 501042 h 742395"/>
                  <a:gd name="connsiteX353" fmla="*/ 615162 w 1067151"/>
                  <a:gd name="connsiteY353" fmla="*/ 509872 h 742395"/>
                  <a:gd name="connsiteX354" fmla="*/ 602341 w 1067151"/>
                  <a:gd name="connsiteY354" fmla="*/ 511302 h 742395"/>
                  <a:gd name="connsiteX355" fmla="*/ 600680 w 1067151"/>
                  <a:gd name="connsiteY355" fmla="*/ 516989 h 742395"/>
                  <a:gd name="connsiteX356" fmla="*/ 609228 w 1067151"/>
                  <a:gd name="connsiteY356" fmla="*/ 518419 h 742395"/>
                  <a:gd name="connsiteX357" fmla="*/ 615162 w 1067151"/>
                  <a:gd name="connsiteY357" fmla="*/ 513669 h 742395"/>
                  <a:gd name="connsiteX358" fmla="*/ 625599 w 1067151"/>
                  <a:gd name="connsiteY358" fmla="*/ 513439 h 742395"/>
                  <a:gd name="connsiteX359" fmla="*/ 637237 w 1067151"/>
                  <a:gd name="connsiteY359" fmla="*/ 516283 h 742395"/>
                  <a:gd name="connsiteX360" fmla="*/ 646491 w 1067151"/>
                  <a:gd name="connsiteY360" fmla="*/ 511779 h 742395"/>
                  <a:gd name="connsiteX361" fmla="*/ 650288 w 1067151"/>
                  <a:gd name="connsiteY361" fmla="*/ 516759 h 742395"/>
                  <a:gd name="connsiteX362" fmla="*/ 654315 w 1067151"/>
                  <a:gd name="connsiteY362" fmla="*/ 521740 h 742395"/>
                  <a:gd name="connsiteX363" fmla="*/ 662615 w 1067151"/>
                  <a:gd name="connsiteY363" fmla="*/ 527197 h 742395"/>
                  <a:gd name="connsiteX364" fmla="*/ 675437 w 1067151"/>
                  <a:gd name="connsiteY364" fmla="*/ 532495 h 742395"/>
                  <a:gd name="connsiteX365" fmla="*/ 697512 w 1067151"/>
                  <a:gd name="connsiteY365" fmla="*/ 531541 h 742395"/>
                  <a:gd name="connsiteX366" fmla="*/ 713883 w 1067151"/>
                  <a:gd name="connsiteY366" fmla="*/ 531788 h 742395"/>
                  <a:gd name="connsiteX367" fmla="*/ 720947 w 1067151"/>
                  <a:gd name="connsiteY367" fmla="*/ 530835 h 742395"/>
                  <a:gd name="connsiteX368" fmla="*/ 733045 w 1067151"/>
                  <a:gd name="connsiteY368" fmla="*/ 532018 h 742395"/>
                  <a:gd name="connsiteX369" fmla="*/ 744683 w 1067151"/>
                  <a:gd name="connsiteY369" fmla="*/ 534861 h 742395"/>
                  <a:gd name="connsiteX370" fmla="*/ 750846 w 1067151"/>
                  <a:gd name="connsiteY370" fmla="*/ 537475 h 742395"/>
                  <a:gd name="connsiteX371" fmla="*/ 757734 w 1067151"/>
                  <a:gd name="connsiteY371" fmla="*/ 541978 h 742395"/>
                  <a:gd name="connsiteX372" fmla="*/ 766988 w 1067151"/>
                  <a:gd name="connsiteY372" fmla="*/ 545316 h 742395"/>
                  <a:gd name="connsiteX373" fmla="*/ 784789 w 1067151"/>
                  <a:gd name="connsiteY373" fmla="*/ 544362 h 742395"/>
                  <a:gd name="connsiteX374" fmla="*/ 791677 w 1067151"/>
                  <a:gd name="connsiteY374" fmla="*/ 541042 h 742395"/>
                  <a:gd name="connsiteX375" fmla="*/ 797363 w 1067151"/>
                  <a:gd name="connsiteY375" fmla="*/ 537722 h 742395"/>
                  <a:gd name="connsiteX376" fmla="*/ 798794 w 1067151"/>
                  <a:gd name="connsiteY376" fmla="*/ 545316 h 742395"/>
                  <a:gd name="connsiteX377" fmla="*/ 792383 w 1067151"/>
                  <a:gd name="connsiteY377" fmla="*/ 553140 h 742395"/>
                  <a:gd name="connsiteX378" fmla="*/ 802344 w 1067151"/>
                  <a:gd name="connsiteY378" fmla="*/ 557643 h 742395"/>
                  <a:gd name="connsiteX379" fmla="*/ 815165 w 1067151"/>
                  <a:gd name="connsiteY379" fmla="*/ 564707 h 742395"/>
                  <a:gd name="connsiteX380" fmla="*/ 828216 w 1067151"/>
                  <a:gd name="connsiteY380" fmla="*/ 570411 h 742395"/>
                  <a:gd name="connsiteX381" fmla="*/ 842221 w 1067151"/>
                  <a:gd name="connsiteY381" fmla="*/ 577299 h 742395"/>
                  <a:gd name="connsiteX382" fmla="*/ 854671 w 1067151"/>
                  <a:gd name="connsiteY382" fmla="*/ 590844 h 742395"/>
                  <a:gd name="connsiteX383" fmla="*/ 870566 w 1067151"/>
                  <a:gd name="connsiteY383" fmla="*/ 598191 h 742395"/>
                  <a:gd name="connsiteX384" fmla="*/ 883387 w 1067151"/>
                  <a:gd name="connsiteY384" fmla="*/ 603648 h 742395"/>
                  <a:gd name="connsiteX385" fmla="*/ 889073 w 1067151"/>
                  <a:gd name="connsiteY385" fmla="*/ 598668 h 742395"/>
                  <a:gd name="connsiteX386" fmla="*/ 894054 w 1067151"/>
                  <a:gd name="connsiteY386" fmla="*/ 591304 h 742395"/>
                  <a:gd name="connsiteX387" fmla="*/ 893595 w 1067151"/>
                  <a:gd name="connsiteY387" fmla="*/ 581590 h 742395"/>
                  <a:gd name="connsiteX388" fmla="*/ 899758 w 1067151"/>
                  <a:gd name="connsiteY388" fmla="*/ 585122 h 742395"/>
                  <a:gd name="connsiteX389" fmla="*/ 904261 w 1067151"/>
                  <a:gd name="connsiteY389" fmla="*/ 594376 h 742395"/>
                  <a:gd name="connsiteX390" fmla="*/ 912103 w 1067151"/>
                  <a:gd name="connsiteY390" fmla="*/ 598880 h 742395"/>
                  <a:gd name="connsiteX391" fmla="*/ 922310 w 1067151"/>
                  <a:gd name="connsiteY391" fmla="*/ 604178 h 742395"/>
                  <a:gd name="connsiteX392" fmla="*/ 927290 w 1067151"/>
                  <a:gd name="connsiteY392" fmla="*/ 599675 h 742395"/>
                  <a:gd name="connsiteX393" fmla="*/ 923758 w 1067151"/>
                  <a:gd name="connsiteY393" fmla="*/ 588990 h 742395"/>
                  <a:gd name="connsiteX394" fmla="*/ 919732 w 1067151"/>
                  <a:gd name="connsiteY394" fmla="*/ 579736 h 742395"/>
                  <a:gd name="connsiteX395" fmla="*/ 916641 w 1067151"/>
                  <a:gd name="connsiteY395" fmla="*/ 570712 h 742395"/>
                  <a:gd name="connsiteX396" fmla="*/ 923705 w 1067151"/>
                  <a:gd name="connsiteY396" fmla="*/ 574509 h 742395"/>
                  <a:gd name="connsiteX397" fmla="*/ 930116 w 1067151"/>
                  <a:gd name="connsiteY397" fmla="*/ 590650 h 742395"/>
                  <a:gd name="connsiteX398" fmla="*/ 933648 w 1067151"/>
                  <a:gd name="connsiteY398" fmla="*/ 602518 h 742395"/>
                  <a:gd name="connsiteX399" fmla="*/ 933878 w 1067151"/>
                  <a:gd name="connsiteY399" fmla="*/ 612955 h 742395"/>
                  <a:gd name="connsiteX400" fmla="*/ 935785 w 1067151"/>
                  <a:gd name="connsiteY400" fmla="*/ 627666 h 742395"/>
                  <a:gd name="connsiteX401" fmla="*/ 939105 w 1067151"/>
                  <a:gd name="connsiteY401" fmla="*/ 634077 h 742395"/>
                  <a:gd name="connsiteX402" fmla="*/ 941948 w 1067151"/>
                  <a:gd name="connsiteY402" fmla="*/ 649035 h 742395"/>
                  <a:gd name="connsiteX403" fmla="*/ 950019 w 1067151"/>
                  <a:gd name="connsiteY403" fmla="*/ 646421 h 742395"/>
                  <a:gd name="connsiteX404" fmla="*/ 957366 w 1067151"/>
                  <a:gd name="connsiteY404" fmla="*/ 638827 h 742395"/>
                  <a:gd name="connsiteX405" fmla="*/ 958796 w 1067151"/>
                  <a:gd name="connsiteY405" fmla="*/ 628867 h 742395"/>
                  <a:gd name="connsiteX406" fmla="*/ 950496 w 1067151"/>
                  <a:gd name="connsiteY406" fmla="*/ 616275 h 742395"/>
                  <a:gd name="connsiteX407" fmla="*/ 956889 w 1067151"/>
                  <a:gd name="connsiteY407" fmla="*/ 613202 h 742395"/>
                  <a:gd name="connsiteX408" fmla="*/ 963953 w 1067151"/>
                  <a:gd name="connsiteY408" fmla="*/ 621503 h 742395"/>
                  <a:gd name="connsiteX409" fmla="*/ 968209 w 1067151"/>
                  <a:gd name="connsiteY409" fmla="*/ 630527 h 742395"/>
                  <a:gd name="connsiteX410" fmla="*/ 973207 w 1067151"/>
                  <a:gd name="connsiteY410" fmla="*/ 639781 h 742395"/>
                  <a:gd name="connsiteX411" fmla="*/ 976051 w 1067151"/>
                  <a:gd name="connsiteY411" fmla="*/ 651878 h 742395"/>
                  <a:gd name="connsiteX412" fmla="*/ 990991 w 1067151"/>
                  <a:gd name="connsiteY412" fmla="*/ 658519 h 742395"/>
                  <a:gd name="connsiteX413" fmla="*/ 999309 w 1067151"/>
                  <a:gd name="connsiteY413" fmla="*/ 668726 h 742395"/>
                  <a:gd name="connsiteX414" fmla="*/ 1004996 w 1067151"/>
                  <a:gd name="connsiteY414" fmla="*/ 676797 h 742395"/>
                  <a:gd name="connsiteX415" fmla="*/ 1010930 w 1067151"/>
                  <a:gd name="connsiteY415" fmla="*/ 682961 h 742395"/>
                  <a:gd name="connsiteX416" fmla="*/ 1016634 w 1067151"/>
                  <a:gd name="connsiteY416" fmla="*/ 687941 h 742395"/>
                  <a:gd name="connsiteX417" fmla="*/ 1013102 w 1067151"/>
                  <a:gd name="connsiteY417" fmla="*/ 695782 h 742395"/>
                  <a:gd name="connsiteX418" fmla="*/ 1009305 w 1067151"/>
                  <a:gd name="connsiteY418" fmla="*/ 709063 h 742395"/>
                  <a:gd name="connsiteX419" fmla="*/ 1016669 w 1067151"/>
                  <a:gd name="connsiteY419" fmla="*/ 709310 h 742395"/>
                  <a:gd name="connsiteX420" fmla="*/ 1023539 w 1067151"/>
                  <a:gd name="connsiteY420" fmla="*/ 700762 h 742395"/>
                  <a:gd name="connsiteX421" fmla="*/ 1024493 w 1067151"/>
                  <a:gd name="connsiteY421" fmla="*/ 716427 h 742395"/>
                  <a:gd name="connsiteX422" fmla="*/ 1018806 w 1067151"/>
                  <a:gd name="connsiteY422" fmla="*/ 721407 h 742395"/>
                  <a:gd name="connsiteX423" fmla="*/ 1017853 w 1067151"/>
                  <a:gd name="connsiteY423" fmla="*/ 725911 h 742395"/>
                  <a:gd name="connsiteX424" fmla="*/ 1023786 w 1067151"/>
                  <a:gd name="connsiteY424" fmla="*/ 731844 h 742395"/>
                  <a:gd name="connsiteX425" fmla="*/ 1028060 w 1067151"/>
                  <a:gd name="connsiteY425" fmla="*/ 735889 h 742395"/>
                  <a:gd name="connsiteX426" fmla="*/ 1034224 w 1067151"/>
                  <a:gd name="connsiteY426" fmla="*/ 735889 h 742395"/>
                  <a:gd name="connsiteX427" fmla="*/ 1031380 w 1067151"/>
                  <a:gd name="connsiteY427" fmla="*/ 726387 h 742395"/>
                  <a:gd name="connsiteX428" fmla="*/ 1035884 w 1067151"/>
                  <a:gd name="connsiteY428" fmla="*/ 723791 h 742395"/>
                  <a:gd name="connsiteX429" fmla="*/ 1041588 w 1067151"/>
                  <a:gd name="connsiteY429" fmla="*/ 729248 h 742395"/>
                  <a:gd name="connsiteX430" fmla="*/ 1046568 w 1067151"/>
                  <a:gd name="connsiteY430" fmla="*/ 742299 h 742395"/>
                  <a:gd name="connsiteX431" fmla="*/ 1058666 w 1067151"/>
                  <a:gd name="connsiteY431" fmla="*/ 736595 h 742395"/>
                  <a:gd name="connsiteX432" fmla="*/ 1065553 w 1067151"/>
                  <a:gd name="connsiteY432" fmla="*/ 725999 h 742395"/>
                  <a:gd name="connsiteX433" fmla="*/ 1064829 w 1067151"/>
                  <a:gd name="connsiteY433" fmla="*/ 713425 h 742395"/>
                  <a:gd name="connsiteX434" fmla="*/ 1066065 w 1067151"/>
                  <a:gd name="connsiteY434" fmla="*/ 713601 h 742395"/>
                  <a:gd name="connsiteX435" fmla="*/ 1067125 w 1067151"/>
                  <a:gd name="connsiteY435" fmla="*/ 703093 h 742395"/>
                  <a:gd name="connsiteX436" fmla="*/ 1047487 w 1067151"/>
                  <a:gd name="connsiteY436" fmla="*/ 683808 h 742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</a:cxnLst>
                <a:rect l="l" t="t" r="r" b="b"/>
                <a:pathLst>
                  <a:path w="1067151" h="742395">
                    <a:moveTo>
                      <a:pt x="1047487" y="683808"/>
                    </a:moveTo>
                    <a:cubicBezTo>
                      <a:pt x="1039539" y="680276"/>
                      <a:pt x="1027477" y="676462"/>
                      <a:pt x="1021596" y="672930"/>
                    </a:cubicBezTo>
                    <a:cubicBezTo>
                      <a:pt x="1015716" y="669397"/>
                      <a:pt x="1006585" y="657618"/>
                      <a:pt x="1005702" y="650554"/>
                    </a:cubicBezTo>
                    <a:cubicBezTo>
                      <a:pt x="1004819" y="643490"/>
                      <a:pt x="1001570" y="639075"/>
                      <a:pt x="996272" y="634359"/>
                    </a:cubicBezTo>
                    <a:cubicBezTo>
                      <a:pt x="990974" y="629644"/>
                      <a:pt x="980978" y="611701"/>
                      <a:pt x="976845" y="604054"/>
                    </a:cubicBezTo>
                    <a:cubicBezTo>
                      <a:pt x="972713" y="596407"/>
                      <a:pt x="965083" y="586677"/>
                      <a:pt x="958302" y="584911"/>
                    </a:cubicBezTo>
                    <a:cubicBezTo>
                      <a:pt x="951520" y="583145"/>
                      <a:pt x="943891" y="579612"/>
                      <a:pt x="943291" y="573431"/>
                    </a:cubicBezTo>
                    <a:cubicBezTo>
                      <a:pt x="942690" y="567250"/>
                      <a:pt x="934461" y="564601"/>
                      <a:pt x="930646" y="562835"/>
                    </a:cubicBezTo>
                    <a:cubicBezTo>
                      <a:pt x="926831" y="561069"/>
                      <a:pt x="926513" y="554605"/>
                      <a:pt x="923864" y="547824"/>
                    </a:cubicBezTo>
                    <a:cubicBezTo>
                      <a:pt x="921215" y="541042"/>
                      <a:pt x="910036" y="541360"/>
                      <a:pt x="907387" y="543409"/>
                    </a:cubicBezTo>
                    <a:cubicBezTo>
                      <a:pt x="904738" y="545457"/>
                      <a:pt x="901506" y="546941"/>
                      <a:pt x="894442" y="547541"/>
                    </a:cubicBezTo>
                    <a:cubicBezTo>
                      <a:pt x="887378" y="548142"/>
                      <a:pt x="887378" y="557837"/>
                      <a:pt x="887378" y="561369"/>
                    </a:cubicBezTo>
                    <a:cubicBezTo>
                      <a:pt x="887378" y="564901"/>
                      <a:pt x="879431" y="568133"/>
                      <a:pt x="874716" y="568433"/>
                    </a:cubicBezTo>
                    <a:cubicBezTo>
                      <a:pt x="871106" y="568467"/>
                      <a:pt x="867816" y="570510"/>
                      <a:pt x="866186" y="573732"/>
                    </a:cubicBezTo>
                    <a:cubicBezTo>
                      <a:pt x="864702" y="576381"/>
                      <a:pt x="863537" y="577564"/>
                      <a:pt x="860888" y="576963"/>
                    </a:cubicBezTo>
                    <a:cubicBezTo>
                      <a:pt x="858239" y="576363"/>
                      <a:pt x="855872" y="569617"/>
                      <a:pt x="852340" y="562835"/>
                    </a:cubicBezTo>
                    <a:cubicBezTo>
                      <a:pt x="848808" y="556054"/>
                      <a:pt x="837488" y="550914"/>
                      <a:pt x="832472" y="547241"/>
                    </a:cubicBezTo>
                    <a:cubicBezTo>
                      <a:pt x="827457" y="543568"/>
                      <a:pt x="822476" y="535762"/>
                      <a:pt x="817320" y="535621"/>
                    </a:cubicBezTo>
                    <a:cubicBezTo>
                      <a:pt x="812163" y="535479"/>
                      <a:pt x="809673" y="529439"/>
                      <a:pt x="809814" y="523258"/>
                    </a:cubicBezTo>
                    <a:cubicBezTo>
                      <a:pt x="809955" y="517077"/>
                      <a:pt x="806282" y="518543"/>
                      <a:pt x="798776" y="517960"/>
                    </a:cubicBezTo>
                    <a:cubicBezTo>
                      <a:pt x="791271" y="517378"/>
                      <a:pt x="790970" y="522075"/>
                      <a:pt x="787597" y="523400"/>
                    </a:cubicBezTo>
                    <a:cubicBezTo>
                      <a:pt x="784224" y="524724"/>
                      <a:pt x="781116" y="523541"/>
                      <a:pt x="777584" y="520450"/>
                    </a:cubicBezTo>
                    <a:cubicBezTo>
                      <a:pt x="774052" y="517360"/>
                      <a:pt x="770078" y="523541"/>
                      <a:pt x="767571" y="523541"/>
                    </a:cubicBezTo>
                    <a:cubicBezTo>
                      <a:pt x="764792" y="523431"/>
                      <a:pt x="762277" y="521868"/>
                      <a:pt x="760948" y="519426"/>
                    </a:cubicBezTo>
                    <a:cubicBezTo>
                      <a:pt x="759752" y="517449"/>
                      <a:pt x="758323" y="515623"/>
                      <a:pt x="756692" y="513987"/>
                    </a:cubicBezTo>
                    <a:lnTo>
                      <a:pt x="755809" y="88373"/>
                    </a:lnTo>
                    <a:cubicBezTo>
                      <a:pt x="751058" y="87914"/>
                      <a:pt x="747773" y="89185"/>
                      <a:pt x="743605" y="86413"/>
                    </a:cubicBezTo>
                    <a:cubicBezTo>
                      <a:pt x="738925" y="83304"/>
                      <a:pt x="737195" y="80073"/>
                      <a:pt x="730078" y="80549"/>
                    </a:cubicBezTo>
                    <a:cubicBezTo>
                      <a:pt x="722961" y="81026"/>
                      <a:pt x="714413" y="67728"/>
                      <a:pt x="705883" y="68187"/>
                    </a:cubicBezTo>
                    <a:cubicBezTo>
                      <a:pt x="697353" y="68646"/>
                      <a:pt x="698819" y="62889"/>
                      <a:pt x="690218" y="64390"/>
                    </a:cubicBezTo>
                    <a:cubicBezTo>
                      <a:pt x="681618" y="65891"/>
                      <a:pt x="677397" y="69141"/>
                      <a:pt x="668849" y="69141"/>
                    </a:cubicBezTo>
                    <a:cubicBezTo>
                      <a:pt x="660302" y="69141"/>
                      <a:pt x="660319" y="71031"/>
                      <a:pt x="655569" y="72938"/>
                    </a:cubicBezTo>
                    <a:cubicBezTo>
                      <a:pt x="650818" y="74845"/>
                      <a:pt x="644655" y="75304"/>
                      <a:pt x="637061" y="71984"/>
                    </a:cubicBezTo>
                    <a:cubicBezTo>
                      <a:pt x="629467" y="68664"/>
                      <a:pt x="619489" y="63437"/>
                      <a:pt x="611418" y="62501"/>
                    </a:cubicBezTo>
                    <a:cubicBezTo>
                      <a:pt x="603347" y="61565"/>
                      <a:pt x="571082" y="61070"/>
                      <a:pt x="568238" y="58704"/>
                    </a:cubicBezTo>
                    <a:cubicBezTo>
                      <a:pt x="565395" y="56337"/>
                      <a:pt x="561598" y="54430"/>
                      <a:pt x="554940" y="54430"/>
                    </a:cubicBezTo>
                    <a:cubicBezTo>
                      <a:pt x="548282" y="54430"/>
                      <a:pt x="540706" y="52522"/>
                      <a:pt x="538340" y="49132"/>
                    </a:cubicBezTo>
                    <a:cubicBezTo>
                      <a:pt x="535973" y="45741"/>
                      <a:pt x="527425" y="46288"/>
                      <a:pt x="519355" y="46765"/>
                    </a:cubicBezTo>
                    <a:cubicBezTo>
                      <a:pt x="511284" y="47242"/>
                      <a:pt x="508441" y="43922"/>
                      <a:pt x="505580" y="48655"/>
                    </a:cubicBezTo>
                    <a:cubicBezTo>
                      <a:pt x="502719" y="53388"/>
                      <a:pt x="494189" y="52452"/>
                      <a:pt x="493217" y="50562"/>
                    </a:cubicBezTo>
                    <a:cubicBezTo>
                      <a:pt x="492246" y="48673"/>
                      <a:pt x="490833" y="46765"/>
                      <a:pt x="485147" y="46765"/>
                    </a:cubicBezTo>
                    <a:cubicBezTo>
                      <a:pt x="479460" y="46765"/>
                      <a:pt x="480396" y="45335"/>
                      <a:pt x="478489" y="49609"/>
                    </a:cubicBezTo>
                    <a:cubicBezTo>
                      <a:pt x="476581" y="53882"/>
                      <a:pt x="471884" y="52205"/>
                      <a:pt x="465332" y="52205"/>
                    </a:cubicBezTo>
                    <a:cubicBezTo>
                      <a:pt x="458780" y="52205"/>
                      <a:pt x="455371" y="52205"/>
                      <a:pt x="453941" y="48884"/>
                    </a:cubicBezTo>
                    <a:cubicBezTo>
                      <a:pt x="452510" y="45564"/>
                      <a:pt x="452510" y="43675"/>
                      <a:pt x="447301" y="43675"/>
                    </a:cubicBezTo>
                    <a:cubicBezTo>
                      <a:pt x="442091" y="43675"/>
                      <a:pt x="435910" y="42721"/>
                      <a:pt x="436386" y="38377"/>
                    </a:cubicBezTo>
                    <a:cubicBezTo>
                      <a:pt x="436863" y="34032"/>
                      <a:pt x="442550" y="27462"/>
                      <a:pt x="436846" y="27462"/>
                    </a:cubicBezTo>
                    <a:cubicBezTo>
                      <a:pt x="431141" y="27462"/>
                      <a:pt x="426885" y="30783"/>
                      <a:pt x="423088" y="27462"/>
                    </a:cubicBezTo>
                    <a:cubicBezTo>
                      <a:pt x="419291" y="24142"/>
                      <a:pt x="406470" y="24142"/>
                      <a:pt x="398876" y="24619"/>
                    </a:cubicBezTo>
                    <a:cubicBezTo>
                      <a:pt x="391282" y="25096"/>
                      <a:pt x="396510" y="31259"/>
                      <a:pt x="388916" y="31259"/>
                    </a:cubicBezTo>
                    <a:cubicBezTo>
                      <a:pt x="381322" y="31259"/>
                      <a:pt x="376094" y="28416"/>
                      <a:pt x="375158" y="23189"/>
                    </a:cubicBezTo>
                    <a:cubicBezTo>
                      <a:pt x="374222" y="17961"/>
                      <a:pt x="369454" y="17025"/>
                      <a:pt x="365180" y="17025"/>
                    </a:cubicBezTo>
                    <a:cubicBezTo>
                      <a:pt x="360906" y="17025"/>
                      <a:pt x="358116" y="12751"/>
                      <a:pt x="355220" y="18915"/>
                    </a:cubicBezTo>
                    <a:cubicBezTo>
                      <a:pt x="352323" y="25078"/>
                      <a:pt x="349515" y="32213"/>
                      <a:pt x="344782" y="32213"/>
                    </a:cubicBezTo>
                    <a:cubicBezTo>
                      <a:pt x="340049" y="32213"/>
                      <a:pt x="330531" y="24619"/>
                      <a:pt x="336712" y="23666"/>
                    </a:cubicBezTo>
                    <a:cubicBezTo>
                      <a:pt x="342893" y="22712"/>
                      <a:pt x="349515" y="20345"/>
                      <a:pt x="349074" y="17502"/>
                    </a:cubicBezTo>
                    <a:cubicBezTo>
                      <a:pt x="348632" y="14659"/>
                      <a:pt x="348597" y="11798"/>
                      <a:pt x="341480" y="11798"/>
                    </a:cubicBezTo>
                    <a:cubicBezTo>
                      <a:pt x="334363" y="11798"/>
                      <a:pt x="335776" y="9431"/>
                      <a:pt x="332456" y="8001"/>
                    </a:cubicBezTo>
                    <a:cubicBezTo>
                      <a:pt x="329135" y="6570"/>
                      <a:pt x="323908" y="8478"/>
                      <a:pt x="323908" y="4204"/>
                    </a:cubicBezTo>
                    <a:cubicBezTo>
                      <a:pt x="323908" y="-70"/>
                      <a:pt x="319634" y="-1483"/>
                      <a:pt x="316844" y="1837"/>
                    </a:cubicBezTo>
                    <a:cubicBezTo>
                      <a:pt x="314053" y="5157"/>
                      <a:pt x="310680" y="9908"/>
                      <a:pt x="307360" y="12751"/>
                    </a:cubicBezTo>
                    <a:cubicBezTo>
                      <a:pt x="304040" y="15595"/>
                      <a:pt x="296905" y="16548"/>
                      <a:pt x="294062" y="22235"/>
                    </a:cubicBezTo>
                    <a:cubicBezTo>
                      <a:pt x="291219" y="27922"/>
                      <a:pt x="289311" y="23666"/>
                      <a:pt x="284578" y="26986"/>
                    </a:cubicBezTo>
                    <a:cubicBezTo>
                      <a:pt x="279845" y="30306"/>
                      <a:pt x="275077" y="33149"/>
                      <a:pt x="267960" y="33149"/>
                    </a:cubicBezTo>
                    <a:cubicBezTo>
                      <a:pt x="260843" y="33149"/>
                      <a:pt x="248022" y="33626"/>
                      <a:pt x="246609" y="31259"/>
                    </a:cubicBezTo>
                    <a:cubicBezTo>
                      <a:pt x="245196" y="28893"/>
                      <a:pt x="242335" y="26986"/>
                      <a:pt x="236631" y="28416"/>
                    </a:cubicBezTo>
                    <a:cubicBezTo>
                      <a:pt x="230926" y="29847"/>
                      <a:pt x="231421" y="33714"/>
                      <a:pt x="227147" y="36946"/>
                    </a:cubicBezTo>
                    <a:cubicBezTo>
                      <a:pt x="222873" y="40178"/>
                      <a:pt x="224286" y="44010"/>
                      <a:pt x="229514" y="45017"/>
                    </a:cubicBezTo>
                    <a:cubicBezTo>
                      <a:pt x="233438" y="45634"/>
                      <a:pt x="237420" y="45794"/>
                      <a:pt x="241381" y="45494"/>
                    </a:cubicBezTo>
                    <a:cubicBezTo>
                      <a:pt x="245655" y="45494"/>
                      <a:pt x="250865" y="47401"/>
                      <a:pt x="245178" y="48337"/>
                    </a:cubicBezTo>
                    <a:cubicBezTo>
                      <a:pt x="239492" y="49273"/>
                      <a:pt x="229514" y="48337"/>
                      <a:pt x="229514" y="50721"/>
                    </a:cubicBezTo>
                    <a:cubicBezTo>
                      <a:pt x="229514" y="53105"/>
                      <a:pt x="228560" y="67799"/>
                      <a:pt x="227624" y="62589"/>
                    </a:cubicBezTo>
                    <a:cubicBezTo>
                      <a:pt x="226688" y="57379"/>
                      <a:pt x="226670" y="58315"/>
                      <a:pt x="222873" y="58315"/>
                    </a:cubicBezTo>
                    <a:cubicBezTo>
                      <a:pt x="219076" y="58315"/>
                      <a:pt x="219553" y="55931"/>
                      <a:pt x="219553" y="51675"/>
                    </a:cubicBezTo>
                    <a:cubicBezTo>
                      <a:pt x="219553" y="47419"/>
                      <a:pt x="217646" y="41697"/>
                      <a:pt x="213849" y="45494"/>
                    </a:cubicBezTo>
                    <a:cubicBezTo>
                      <a:pt x="210052" y="49291"/>
                      <a:pt x="202935" y="50792"/>
                      <a:pt x="201045" y="54995"/>
                    </a:cubicBezTo>
                    <a:cubicBezTo>
                      <a:pt x="199155" y="59198"/>
                      <a:pt x="193451" y="58792"/>
                      <a:pt x="187747" y="59269"/>
                    </a:cubicBezTo>
                    <a:cubicBezTo>
                      <a:pt x="182043" y="59746"/>
                      <a:pt x="176356" y="55472"/>
                      <a:pt x="172082" y="58792"/>
                    </a:cubicBezTo>
                    <a:cubicBezTo>
                      <a:pt x="167808" y="62112"/>
                      <a:pt x="168285" y="63066"/>
                      <a:pt x="162599" y="62112"/>
                    </a:cubicBezTo>
                    <a:cubicBezTo>
                      <a:pt x="156912" y="61158"/>
                      <a:pt x="155005" y="64002"/>
                      <a:pt x="152144" y="69176"/>
                    </a:cubicBezTo>
                    <a:cubicBezTo>
                      <a:pt x="149283" y="74351"/>
                      <a:pt x="144550" y="75816"/>
                      <a:pt x="141706" y="79137"/>
                    </a:cubicBezTo>
                    <a:cubicBezTo>
                      <a:pt x="137513" y="83915"/>
                      <a:pt x="135109" y="90001"/>
                      <a:pt x="134907" y="96355"/>
                    </a:cubicBezTo>
                    <a:cubicBezTo>
                      <a:pt x="134430" y="104903"/>
                      <a:pt x="131587" y="108223"/>
                      <a:pt x="127843" y="111066"/>
                    </a:cubicBezTo>
                    <a:cubicBezTo>
                      <a:pt x="124099" y="113910"/>
                      <a:pt x="117865" y="120091"/>
                      <a:pt x="113609" y="121027"/>
                    </a:cubicBezTo>
                    <a:cubicBezTo>
                      <a:pt x="109353" y="121963"/>
                      <a:pt x="103631" y="127208"/>
                      <a:pt x="92240" y="127208"/>
                    </a:cubicBezTo>
                    <a:cubicBezTo>
                      <a:pt x="80849" y="127208"/>
                      <a:pt x="81326" y="126254"/>
                      <a:pt x="72301" y="127685"/>
                    </a:cubicBezTo>
                    <a:cubicBezTo>
                      <a:pt x="63277" y="129115"/>
                      <a:pt x="49060" y="126731"/>
                      <a:pt x="48584" y="130528"/>
                    </a:cubicBezTo>
                    <a:cubicBezTo>
                      <a:pt x="48107" y="134325"/>
                      <a:pt x="50950" y="144762"/>
                      <a:pt x="47630" y="146670"/>
                    </a:cubicBezTo>
                    <a:cubicBezTo>
                      <a:pt x="44310" y="148577"/>
                      <a:pt x="44310" y="150467"/>
                      <a:pt x="43833" y="152833"/>
                    </a:cubicBezTo>
                    <a:cubicBezTo>
                      <a:pt x="43356" y="155200"/>
                      <a:pt x="39082" y="152356"/>
                      <a:pt x="34332" y="152833"/>
                    </a:cubicBezTo>
                    <a:cubicBezTo>
                      <a:pt x="29581" y="153310"/>
                      <a:pt x="28168" y="156153"/>
                      <a:pt x="35762" y="157107"/>
                    </a:cubicBezTo>
                    <a:cubicBezTo>
                      <a:pt x="43356" y="158061"/>
                      <a:pt x="48124" y="161381"/>
                      <a:pt x="50473" y="164171"/>
                    </a:cubicBezTo>
                    <a:cubicBezTo>
                      <a:pt x="52822" y="166961"/>
                      <a:pt x="60910" y="169858"/>
                      <a:pt x="65661" y="169858"/>
                    </a:cubicBezTo>
                    <a:cubicBezTo>
                      <a:pt x="70412" y="169858"/>
                      <a:pt x="79436" y="171765"/>
                      <a:pt x="82756" y="177452"/>
                    </a:cubicBezTo>
                    <a:cubicBezTo>
                      <a:pt x="86076" y="183138"/>
                      <a:pt x="87489" y="181725"/>
                      <a:pt x="95118" y="185045"/>
                    </a:cubicBezTo>
                    <a:cubicBezTo>
                      <a:pt x="102748" y="188366"/>
                      <a:pt x="112779" y="192110"/>
                      <a:pt x="114103" y="198821"/>
                    </a:cubicBezTo>
                    <a:cubicBezTo>
                      <a:pt x="115428" y="205532"/>
                      <a:pt x="117441" y="216375"/>
                      <a:pt x="123605" y="216852"/>
                    </a:cubicBezTo>
                    <a:cubicBezTo>
                      <a:pt x="129768" y="217329"/>
                      <a:pt x="135967" y="217329"/>
                      <a:pt x="137839" y="219218"/>
                    </a:cubicBezTo>
                    <a:cubicBezTo>
                      <a:pt x="139711" y="221108"/>
                      <a:pt x="144903" y="220649"/>
                      <a:pt x="146386" y="220649"/>
                    </a:cubicBezTo>
                    <a:cubicBezTo>
                      <a:pt x="147870" y="220649"/>
                      <a:pt x="151684" y="221602"/>
                      <a:pt x="152073" y="218282"/>
                    </a:cubicBezTo>
                    <a:cubicBezTo>
                      <a:pt x="152185" y="216335"/>
                      <a:pt x="153855" y="214847"/>
                      <a:pt x="155802" y="214959"/>
                    </a:cubicBezTo>
                    <a:cubicBezTo>
                      <a:pt x="157044" y="215030"/>
                      <a:pt x="158156" y="215749"/>
                      <a:pt x="158731" y="216852"/>
                    </a:cubicBezTo>
                    <a:cubicBezTo>
                      <a:pt x="160621" y="220172"/>
                      <a:pt x="162528" y="219695"/>
                      <a:pt x="166802" y="220172"/>
                    </a:cubicBezTo>
                    <a:cubicBezTo>
                      <a:pt x="171076" y="220649"/>
                      <a:pt x="181036" y="218282"/>
                      <a:pt x="181036" y="220172"/>
                    </a:cubicBezTo>
                    <a:cubicBezTo>
                      <a:pt x="181036" y="222062"/>
                      <a:pt x="177239" y="222556"/>
                      <a:pt x="175738" y="224923"/>
                    </a:cubicBezTo>
                    <a:cubicBezTo>
                      <a:pt x="174237" y="227289"/>
                      <a:pt x="170051" y="230380"/>
                      <a:pt x="167667" y="229426"/>
                    </a:cubicBezTo>
                    <a:cubicBezTo>
                      <a:pt x="165403" y="228508"/>
                      <a:pt x="163257" y="227322"/>
                      <a:pt x="161274" y="225894"/>
                    </a:cubicBezTo>
                    <a:cubicBezTo>
                      <a:pt x="157936" y="223757"/>
                      <a:pt x="155340" y="221850"/>
                      <a:pt x="153433" y="224234"/>
                    </a:cubicBezTo>
                    <a:cubicBezTo>
                      <a:pt x="151526" y="226618"/>
                      <a:pt x="149159" y="231828"/>
                      <a:pt x="156276" y="233717"/>
                    </a:cubicBezTo>
                    <a:cubicBezTo>
                      <a:pt x="163393" y="235607"/>
                      <a:pt x="167438" y="237037"/>
                      <a:pt x="168391" y="241082"/>
                    </a:cubicBezTo>
                    <a:cubicBezTo>
                      <a:pt x="169345" y="245126"/>
                      <a:pt x="169804" y="251042"/>
                      <a:pt x="174078" y="250088"/>
                    </a:cubicBezTo>
                    <a:cubicBezTo>
                      <a:pt x="178352" y="249135"/>
                      <a:pt x="178581" y="246556"/>
                      <a:pt x="175031" y="243695"/>
                    </a:cubicBezTo>
                    <a:cubicBezTo>
                      <a:pt x="171482" y="240834"/>
                      <a:pt x="166961" y="235377"/>
                      <a:pt x="167967" y="234424"/>
                    </a:cubicBezTo>
                    <a:cubicBezTo>
                      <a:pt x="168974" y="233470"/>
                      <a:pt x="175031" y="232764"/>
                      <a:pt x="176797" y="236331"/>
                    </a:cubicBezTo>
                    <a:cubicBezTo>
                      <a:pt x="178563" y="239899"/>
                      <a:pt x="180824" y="242265"/>
                      <a:pt x="185345" y="241788"/>
                    </a:cubicBezTo>
                    <a:cubicBezTo>
                      <a:pt x="189866" y="241311"/>
                      <a:pt x="190325" y="237991"/>
                      <a:pt x="193875" y="238256"/>
                    </a:cubicBezTo>
                    <a:cubicBezTo>
                      <a:pt x="197425" y="238521"/>
                      <a:pt x="197672" y="234936"/>
                      <a:pt x="201716" y="236843"/>
                    </a:cubicBezTo>
                    <a:cubicBezTo>
                      <a:pt x="205760" y="238751"/>
                      <a:pt x="208780" y="237797"/>
                      <a:pt x="212860" y="238256"/>
                    </a:cubicBezTo>
                    <a:cubicBezTo>
                      <a:pt x="216939" y="238715"/>
                      <a:pt x="218794" y="240022"/>
                      <a:pt x="218158" y="243731"/>
                    </a:cubicBezTo>
                    <a:cubicBezTo>
                      <a:pt x="217522" y="247439"/>
                      <a:pt x="214838" y="249647"/>
                      <a:pt x="209328" y="248711"/>
                    </a:cubicBezTo>
                    <a:cubicBezTo>
                      <a:pt x="203818" y="247775"/>
                      <a:pt x="201734" y="248234"/>
                      <a:pt x="197690" y="246097"/>
                    </a:cubicBezTo>
                    <a:cubicBezTo>
                      <a:pt x="193645" y="243960"/>
                      <a:pt x="191049" y="244667"/>
                      <a:pt x="189389" y="246097"/>
                    </a:cubicBezTo>
                    <a:cubicBezTo>
                      <a:pt x="188217" y="246906"/>
                      <a:pt x="187923" y="248512"/>
                      <a:pt x="188732" y="249684"/>
                    </a:cubicBezTo>
                    <a:cubicBezTo>
                      <a:pt x="189014" y="250092"/>
                      <a:pt x="189408" y="250410"/>
                      <a:pt x="189866" y="250601"/>
                    </a:cubicBezTo>
                    <a:cubicBezTo>
                      <a:pt x="191756" y="251784"/>
                      <a:pt x="192480" y="257241"/>
                      <a:pt x="187729" y="257241"/>
                    </a:cubicBezTo>
                    <a:cubicBezTo>
                      <a:pt x="182979" y="257241"/>
                      <a:pt x="177998" y="253921"/>
                      <a:pt x="177133" y="257488"/>
                    </a:cubicBezTo>
                    <a:cubicBezTo>
                      <a:pt x="176268" y="261056"/>
                      <a:pt x="166537" y="264128"/>
                      <a:pt x="161945" y="264128"/>
                    </a:cubicBezTo>
                    <a:cubicBezTo>
                      <a:pt x="157353" y="264128"/>
                      <a:pt x="150554" y="263175"/>
                      <a:pt x="145574" y="263899"/>
                    </a:cubicBezTo>
                    <a:cubicBezTo>
                      <a:pt x="140594" y="264623"/>
                      <a:pt x="120956" y="265011"/>
                      <a:pt x="119189" y="261921"/>
                    </a:cubicBezTo>
                    <a:cubicBezTo>
                      <a:pt x="117534" y="259227"/>
                      <a:pt x="114520" y="257676"/>
                      <a:pt x="111366" y="257894"/>
                    </a:cubicBezTo>
                    <a:cubicBezTo>
                      <a:pt x="108505" y="257894"/>
                      <a:pt x="109706" y="255757"/>
                      <a:pt x="112779" y="252914"/>
                    </a:cubicBezTo>
                    <a:cubicBezTo>
                      <a:pt x="115852" y="250071"/>
                      <a:pt x="118960" y="246980"/>
                      <a:pt x="118960" y="242936"/>
                    </a:cubicBezTo>
                    <a:cubicBezTo>
                      <a:pt x="118960" y="238892"/>
                      <a:pt x="116346" y="237638"/>
                      <a:pt x="112072" y="237638"/>
                    </a:cubicBezTo>
                    <a:cubicBezTo>
                      <a:pt x="107799" y="237638"/>
                      <a:pt x="98068" y="237161"/>
                      <a:pt x="95454" y="239528"/>
                    </a:cubicBezTo>
                    <a:cubicBezTo>
                      <a:pt x="92840" y="241894"/>
                      <a:pt x="91657" y="243572"/>
                      <a:pt x="85723" y="243801"/>
                    </a:cubicBezTo>
                    <a:cubicBezTo>
                      <a:pt x="81316" y="243809"/>
                      <a:pt x="76985" y="244953"/>
                      <a:pt x="73149" y="247122"/>
                    </a:cubicBezTo>
                    <a:cubicBezTo>
                      <a:pt x="69617" y="249029"/>
                      <a:pt x="64601" y="247351"/>
                      <a:pt x="64319" y="250212"/>
                    </a:cubicBezTo>
                    <a:cubicBezTo>
                      <a:pt x="64036" y="253073"/>
                      <a:pt x="67162" y="263740"/>
                      <a:pt x="60999" y="263740"/>
                    </a:cubicBezTo>
                    <a:cubicBezTo>
                      <a:pt x="54835" y="263740"/>
                      <a:pt x="53158" y="257082"/>
                      <a:pt x="47701" y="258036"/>
                    </a:cubicBezTo>
                    <a:cubicBezTo>
                      <a:pt x="42243" y="258989"/>
                      <a:pt x="39400" y="262557"/>
                      <a:pt x="35603" y="264923"/>
                    </a:cubicBezTo>
                    <a:cubicBezTo>
                      <a:pt x="31806" y="267290"/>
                      <a:pt x="31577" y="272994"/>
                      <a:pt x="23983" y="273224"/>
                    </a:cubicBezTo>
                    <a:cubicBezTo>
                      <a:pt x="16389" y="273453"/>
                      <a:pt x="14252" y="278204"/>
                      <a:pt x="9978" y="278522"/>
                    </a:cubicBezTo>
                    <a:cubicBezTo>
                      <a:pt x="5704" y="278840"/>
                      <a:pt x="0" y="279934"/>
                      <a:pt x="0" y="283820"/>
                    </a:cubicBezTo>
                    <a:cubicBezTo>
                      <a:pt x="0" y="287705"/>
                      <a:pt x="0" y="288818"/>
                      <a:pt x="6888" y="290478"/>
                    </a:cubicBezTo>
                    <a:cubicBezTo>
                      <a:pt x="13775" y="292138"/>
                      <a:pt x="15188" y="295776"/>
                      <a:pt x="19939" y="295776"/>
                    </a:cubicBezTo>
                    <a:cubicBezTo>
                      <a:pt x="24689" y="295776"/>
                      <a:pt x="31806" y="297683"/>
                      <a:pt x="36080" y="297206"/>
                    </a:cubicBezTo>
                    <a:cubicBezTo>
                      <a:pt x="39632" y="296515"/>
                      <a:pt x="43311" y="297286"/>
                      <a:pt x="46288" y="299343"/>
                    </a:cubicBezTo>
                    <a:cubicBezTo>
                      <a:pt x="49361" y="301480"/>
                      <a:pt x="48654" y="306937"/>
                      <a:pt x="41767" y="305754"/>
                    </a:cubicBezTo>
                    <a:cubicBezTo>
                      <a:pt x="34879" y="304571"/>
                      <a:pt x="25396" y="303847"/>
                      <a:pt x="30376" y="308120"/>
                    </a:cubicBezTo>
                    <a:cubicBezTo>
                      <a:pt x="35356" y="312394"/>
                      <a:pt x="40972" y="315714"/>
                      <a:pt x="41537" y="322125"/>
                    </a:cubicBezTo>
                    <a:cubicBezTo>
                      <a:pt x="42102" y="328536"/>
                      <a:pt x="45334" y="333039"/>
                      <a:pt x="51974" y="333516"/>
                    </a:cubicBezTo>
                    <a:cubicBezTo>
                      <a:pt x="58615" y="333993"/>
                      <a:pt x="60292" y="334222"/>
                      <a:pt x="63612" y="336836"/>
                    </a:cubicBezTo>
                    <a:cubicBezTo>
                      <a:pt x="66933" y="339450"/>
                      <a:pt x="70482" y="339679"/>
                      <a:pt x="79030" y="339203"/>
                    </a:cubicBezTo>
                    <a:cubicBezTo>
                      <a:pt x="87578" y="338726"/>
                      <a:pt x="94695" y="340403"/>
                      <a:pt x="96125" y="337542"/>
                    </a:cubicBezTo>
                    <a:cubicBezTo>
                      <a:pt x="97556" y="334681"/>
                      <a:pt x="96832" y="333269"/>
                      <a:pt x="105856" y="333269"/>
                    </a:cubicBezTo>
                    <a:cubicBezTo>
                      <a:pt x="114880" y="333269"/>
                      <a:pt x="122457" y="330425"/>
                      <a:pt x="125282" y="333745"/>
                    </a:cubicBezTo>
                    <a:cubicBezTo>
                      <a:pt x="128108" y="337066"/>
                      <a:pt x="130033" y="337790"/>
                      <a:pt x="134112" y="339450"/>
                    </a:cubicBezTo>
                    <a:cubicBezTo>
                      <a:pt x="138192" y="341110"/>
                      <a:pt x="141177" y="340403"/>
                      <a:pt x="138386" y="336836"/>
                    </a:cubicBezTo>
                    <a:cubicBezTo>
                      <a:pt x="135596" y="333269"/>
                      <a:pt x="138845" y="331856"/>
                      <a:pt x="143119" y="336130"/>
                    </a:cubicBezTo>
                    <a:cubicBezTo>
                      <a:pt x="147393" y="340403"/>
                      <a:pt x="149760" y="342523"/>
                      <a:pt x="151190" y="338266"/>
                    </a:cubicBezTo>
                    <a:cubicBezTo>
                      <a:pt x="152620" y="334010"/>
                      <a:pt x="154033" y="334222"/>
                      <a:pt x="157601" y="333516"/>
                    </a:cubicBezTo>
                    <a:cubicBezTo>
                      <a:pt x="161168" y="332809"/>
                      <a:pt x="160921" y="329472"/>
                      <a:pt x="166431" y="328765"/>
                    </a:cubicBezTo>
                    <a:cubicBezTo>
                      <a:pt x="171941" y="328059"/>
                      <a:pt x="171729" y="321701"/>
                      <a:pt x="177027" y="321701"/>
                    </a:cubicBezTo>
                    <a:cubicBezTo>
                      <a:pt x="182325" y="321701"/>
                      <a:pt x="188171" y="323361"/>
                      <a:pt x="188895" y="321224"/>
                    </a:cubicBezTo>
                    <a:cubicBezTo>
                      <a:pt x="189619" y="319087"/>
                      <a:pt x="192692" y="315767"/>
                      <a:pt x="195058" y="318134"/>
                    </a:cubicBezTo>
                    <a:cubicBezTo>
                      <a:pt x="197425" y="320500"/>
                      <a:pt x="196241" y="322655"/>
                      <a:pt x="199809" y="324544"/>
                    </a:cubicBezTo>
                    <a:cubicBezTo>
                      <a:pt x="203376" y="326434"/>
                      <a:pt x="203129" y="331432"/>
                      <a:pt x="198855" y="331909"/>
                    </a:cubicBezTo>
                    <a:cubicBezTo>
                      <a:pt x="194581" y="332386"/>
                      <a:pt x="195323" y="335229"/>
                      <a:pt x="191261" y="334752"/>
                    </a:cubicBezTo>
                    <a:cubicBezTo>
                      <a:pt x="187199" y="334275"/>
                      <a:pt x="184851" y="335935"/>
                      <a:pt x="190078" y="340916"/>
                    </a:cubicBezTo>
                    <a:cubicBezTo>
                      <a:pt x="195305" y="345896"/>
                      <a:pt x="194581" y="347573"/>
                      <a:pt x="197142" y="351847"/>
                    </a:cubicBezTo>
                    <a:cubicBezTo>
                      <a:pt x="199703" y="356121"/>
                      <a:pt x="201893" y="362037"/>
                      <a:pt x="201169" y="366788"/>
                    </a:cubicBezTo>
                    <a:cubicBezTo>
                      <a:pt x="200445" y="371539"/>
                      <a:pt x="202370" y="370832"/>
                      <a:pt x="197849" y="374629"/>
                    </a:cubicBezTo>
                    <a:cubicBezTo>
                      <a:pt x="193328" y="378426"/>
                      <a:pt x="192392" y="380316"/>
                      <a:pt x="187888" y="380793"/>
                    </a:cubicBezTo>
                    <a:cubicBezTo>
                      <a:pt x="183385" y="381269"/>
                      <a:pt x="185274" y="383883"/>
                      <a:pt x="180524" y="383883"/>
                    </a:cubicBezTo>
                    <a:cubicBezTo>
                      <a:pt x="175773" y="383883"/>
                      <a:pt x="169928" y="383883"/>
                      <a:pt x="168162" y="381746"/>
                    </a:cubicBezTo>
                    <a:cubicBezTo>
                      <a:pt x="166396" y="379609"/>
                      <a:pt x="165548" y="379839"/>
                      <a:pt x="163164" y="378656"/>
                    </a:cubicBezTo>
                    <a:cubicBezTo>
                      <a:pt x="160780" y="377472"/>
                      <a:pt x="156294" y="373905"/>
                      <a:pt x="154334" y="374859"/>
                    </a:cubicBezTo>
                    <a:cubicBezTo>
                      <a:pt x="152373" y="375812"/>
                      <a:pt x="151967" y="376289"/>
                      <a:pt x="155287" y="378656"/>
                    </a:cubicBezTo>
                    <a:cubicBezTo>
                      <a:pt x="158607" y="381022"/>
                      <a:pt x="158819" y="382188"/>
                      <a:pt x="157424" y="385066"/>
                    </a:cubicBezTo>
                    <a:cubicBezTo>
                      <a:pt x="155370" y="389037"/>
                      <a:pt x="151896" y="392089"/>
                      <a:pt x="147693" y="393614"/>
                    </a:cubicBezTo>
                    <a:cubicBezTo>
                      <a:pt x="142236" y="395751"/>
                      <a:pt x="134872" y="403574"/>
                      <a:pt x="131799" y="401437"/>
                    </a:cubicBezTo>
                    <a:cubicBezTo>
                      <a:pt x="128726" y="399301"/>
                      <a:pt x="123728" y="400484"/>
                      <a:pt x="121344" y="397905"/>
                    </a:cubicBezTo>
                    <a:cubicBezTo>
                      <a:pt x="118960" y="395327"/>
                      <a:pt x="117547" y="391989"/>
                      <a:pt x="113044" y="391036"/>
                    </a:cubicBezTo>
                    <a:cubicBezTo>
                      <a:pt x="108540" y="390082"/>
                      <a:pt x="103790" y="392925"/>
                      <a:pt x="99993" y="394833"/>
                    </a:cubicBezTo>
                    <a:cubicBezTo>
                      <a:pt x="96196" y="396740"/>
                      <a:pt x="99039" y="403663"/>
                      <a:pt x="92628" y="405270"/>
                    </a:cubicBezTo>
                    <a:cubicBezTo>
                      <a:pt x="86218" y="406877"/>
                      <a:pt x="85988" y="412334"/>
                      <a:pt x="88125" y="415001"/>
                    </a:cubicBezTo>
                    <a:cubicBezTo>
                      <a:pt x="90262" y="417667"/>
                      <a:pt x="94306" y="417367"/>
                      <a:pt x="93105" y="420687"/>
                    </a:cubicBezTo>
                    <a:cubicBezTo>
                      <a:pt x="91904" y="424007"/>
                      <a:pt x="90262" y="423548"/>
                      <a:pt x="86465" y="423548"/>
                    </a:cubicBezTo>
                    <a:cubicBezTo>
                      <a:pt x="82668" y="423548"/>
                      <a:pt x="82191" y="424484"/>
                      <a:pt x="79401" y="426868"/>
                    </a:cubicBezTo>
                    <a:cubicBezTo>
                      <a:pt x="76610" y="429252"/>
                      <a:pt x="71100" y="436599"/>
                      <a:pt x="66827" y="439231"/>
                    </a:cubicBezTo>
                    <a:cubicBezTo>
                      <a:pt x="62553" y="441862"/>
                      <a:pt x="61846" y="445394"/>
                      <a:pt x="63507" y="448237"/>
                    </a:cubicBezTo>
                    <a:cubicBezTo>
                      <a:pt x="65167" y="451081"/>
                      <a:pt x="66827" y="454418"/>
                      <a:pt x="62553" y="456078"/>
                    </a:cubicBezTo>
                    <a:cubicBezTo>
                      <a:pt x="58279" y="457739"/>
                      <a:pt x="49731" y="459611"/>
                      <a:pt x="52592" y="462719"/>
                    </a:cubicBezTo>
                    <a:cubicBezTo>
                      <a:pt x="56420" y="466984"/>
                      <a:pt x="59614" y="471778"/>
                      <a:pt x="62076" y="476953"/>
                    </a:cubicBezTo>
                    <a:cubicBezTo>
                      <a:pt x="63148" y="480178"/>
                      <a:pt x="64963" y="483106"/>
                      <a:pt x="67374" y="485501"/>
                    </a:cubicBezTo>
                    <a:cubicBezTo>
                      <a:pt x="69988" y="488344"/>
                      <a:pt x="72831" y="487161"/>
                      <a:pt x="74014" y="484070"/>
                    </a:cubicBezTo>
                    <a:cubicBezTo>
                      <a:pt x="75198" y="480980"/>
                      <a:pt x="78518" y="480273"/>
                      <a:pt x="79701" y="477430"/>
                    </a:cubicBezTo>
                    <a:cubicBezTo>
                      <a:pt x="80884" y="474586"/>
                      <a:pt x="82085" y="476723"/>
                      <a:pt x="81838" y="481227"/>
                    </a:cubicBezTo>
                    <a:cubicBezTo>
                      <a:pt x="81591" y="485730"/>
                      <a:pt x="81838" y="486684"/>
                      <a:pt x="84452" y="488821"/>
                    </a:cubicBezTo>
                    <a:cubicBezTo>
                      <a:pt x="87065" y="490958"/>
                      <a:pt x="84699" y="495461"/>
                      <a:pt x="90156" y="495461"/>
                    </a:cubicBezTo>
                    <a:cubicBezTo>
                      <a:pt x="93979" y="495240"/>
                      <a:pt x="97814" y="495561"/>
                      <a:pt x="101547" y="496415"/>
                    </a:cubicBezTo>
                    <a:cubicBezTo>
                      <a:pt x="105573" y="497368"/>
                      <a:pt x="108187" y="498781"/>
                      <a:pt x="110801" y="495938"/>
                    </a:cubicBezTo>
                    <a:cubicBezTo>
                      <a:pt x="113415" y="493095"/>
                      <a:pt x="118624" y="489527"/>
                      <a:pt x="120532" y="493095"/>
                    </a:cubicBezTo>
                    <a:cubicBezTo>
                      <a:pt x="122439" y="496662"/>
                      <a:pt x="125741" y="500688"/>
                      <a:pt x="124805" y="504238"/>
                    </a:cubicBezTo>
                    <a:cubicBezTo>
                      <a:pt x="123869" y="507788"/>
                      <a:pt x="120532" y="509942"/>
                      <a:pt x="117918" y="506145"/>
                    </a:cubicBezTo>
                    <a:cubicBezTo>
                      <a:pt x="115304" y="502349"/>
                      <a:pt x="111278" y="499258"/>
                      <a:pt x="109847" y="501642"/>
                    </a:cubicBezTo>
                    <a:cubicBezTo>
                      <a:pt x="108417" y="504026"/>
                      <a:pt x="104390" y="510172"/>
                      <a:pt x="102960" y="507099"/>
                    </a:cubicBezTo>
                    <a:cubicBezTo>
                      <a:pt x="101529" y="504026"/>
                      <a:pt x="102483" y="502825"/>
                      <a:pt x="97979" y="500688"/>
                    </a:cubicBezTo>
                    <a:cubicBezTo>
                      <a:pt x="93476" y="498552"/>
                      <a:pt x="88249" y="498075"/>
                      <a:pt x="85405" y="499505"/>
                    </a:cubicBezTo>
                    <a:cubicBezTo>
                      <a:pt x="82562" y="500936"/>
                      <a:pt x="81873" y="502119"/>
                      <a:pt x="78765" y="504485"/>
                    </a:cubicBezTo>
                    <a:cubicBezTo>
                      <a:pt x="75657" y="506852"/>
                      <a:pt x="73308" y="512556"/>
                      <a:pt x="78765" y="512786"/>
                    </a:cubicBezTo>
                    <a:cubicBezTo>
                      <a:pt x="84222" y="513015"/>
                      <a:pt x="80902" y="519850"/>
                      <a:pt x="86112" y="520627"/>
                    </a:cubicBezTo>
                    <a:cubicBezTo>
                      <a:pt x="91322" y="521404"/>
                      <a:pt x="97979" y="522993"/>
                      <a:pt x="102006" y="527691"/>
                    </a:cubicBezTo>
                    <a:cubicBezTo>
                      <a:pt x="106033" y="532389"/>
                      <a:pt x="106509" y="533378"/>
                      <a:pt x="107463" y="536698"/>
                    </a:cubicBezTo>
                    <a:cubicBezTo>
                      <a:pt x="108417" y="540018"/>
                      <a:pt x="107463" y="542402"/>
                      <a:pt x="114333" y="542402"/>
                    </a:cubicBezTo>
                    <a:cubicBezTo>
                      <a:pt x="121203" y="542402"/>
                      <a:pt x="134271" y="546199"/>
                      <a:pt x="136408" y="541696"/>
                    </a:cubicBezTo>
                    <a:cubicBezTo>
                      <a:pt x="138545" y="537192"/>
                      <a:pt x="143472" y="541449"/>
                      <a:pt x="145662" y="536945"/>
                    </a:cubicBezTo>
                    <a:cubicBezTo>
                      <a:pt x="147852" y="532442"/>
                      <a:pt x="156100" y="536221"/>
                      <a:pt x="154687" y="530058"/>
                    </a:cubicBezTo>
                    <a:cubicBezTo>
                      <a:pt x="153274" y="523894"/>
                      <a:pt x="150643" y="520574"/>
                      <a:pt x="153486" y="516777"/>
                    </a:cubicBezTo>
                    <a:cubicBezTo>
                      <a:pt x="156329" y="512980"/>
                      <a:pt x="162033" y="511320"/>
                      <a:pt x="161557" y="507276"/>
                    </a:cubicBezTo>
                    <a:cubicBezTo>
                      <a:pt x="161080" y="503232"/>
                      <a:pt x="160621" y="500388"/>
                      <a:pt x="165089" y="501589"/>
                    </a:cubicBezTo>
                    <a:cubicBezTo>
                      <a:pt x="169557" y="502790"/>
                      <a:pt x="174572" y="502066"/>
                      <a:pt x="169839" y="504662"/>
                    </a:cubicBezTo>
                    <a:cubicBezTo>
                      <a:pt x="165106" y="507258"/>
                      <a:pt x="164382" y="508936"/>
                      <a:pt x="164135" y="511550"/>
                    </a:cubicBezTo>
                    <a:cubicBezTo>
                      <a:pt x="163888" y="514163"/>
                      <a:pt x="156788" y="515576"/>
                      <a:pt x="158678" y="519620"/>
                    </a:cubicBezTo>
                    <a:cubicBezTo>
                      <a:pt x="160568" y="523665"/>
                      <a:pt x="157972" y="530058"/>
                      <a:pt x="161521" y="532424"/>
                    </a:cubicBezTo>
                    <a:cubicBezTo>
                      <a:pt x="164510" y="534207"/>
                      <a:pt x="166778" y="536982"/>
                      <a:pt x="167932" y="540265"/>
                    </a:cubicBezTo>
                    <a:cubicBezTo>
                      <a:pt x="169592" y="544062"/>
                      <a:pt x="167702" y="547329"/>
                      <a:pt x="171252" y="549095"/>
                    </a:cubicBezTo>
                    <a:cubicBezTo>
                      <a:pt x="174802" y="550861"/>
                      <a:pt x="176550" y="553140"/>
                      <a:pt x="173636" y="555983"/>
                    </a:cubicBezTo>
                    <a:cubicBezTo>
                      <a:pt x="170722" y="558826"/>
                      <a:pt x="166978" y="559780"/>
                      <a:pt x="167932" y="564283"/>
                    </a:cubicBezTo>
                    <a:cubicBezTo>
                      <a:pt x="168886" y="568787"/>
                      <a:pt x="173866" y="568328"/>
                      <a:pt x="172683" y="572354"/>
                    </a:cubicBezTo>
                    <a:cubicBezTo>
                      <a:pt x="171499" y="576381"/>
                      <a:pt x="176003" y="585405"/>
                      <a:pt x="172206" y="585882"/>
                    </a:cubicBezTo>
                    <a:cubicBezTo>
                      <a:pt x="168409" y="586359"/>
                      <a:pt x="160815" y="587312"/>
                      <a:pt x="163905" y="589414"/>
                    </a:cubicBezTo>
                    <a:cubicBezTo>
                      <a:pt x="166996" y="591516"/>
                      <a:pt x="172206" y="591551"/>
                      <a:pt x="176003" y="592752"/>
                    </a:cubicBezTo>
                    <a:cubicBezTo>
                      <a:pt x="179800" y="593953"/>
                      <a:pt x="183367" y="593458"/>
                      <a:pt x="185504" y="589891"/>
                    </a:cubicBezTo>
                    <a:cubicBezTo>
                      <a:pt x="187641" y="586323"/>
                      <a:pt x="189036" y="582827"/>
                      <a:pt x="193804" y="582067"/>
                    </a:cubicBezTo>
                    <a:cubicBezTo>
                      <a:pt x="198573" y="581308"/>
                      <a:pt x="197336" y="582297"/>
                      <a:pt x="195941" y="585864"/>
                    </a:cubicBezTo>
                    <a:cubicBezTo>
                      <a:pt x="194546" y="589432"/>
                      <a:pt x="191420" y="592928"/>
                      <a:pt x="195464" y="592928"/>
                    </a:cubicBezTo>
                    <a:cubicBezTo>
                      <a:pt x="199509" y="592928"/>
                      <a:pt x="201398" y="593882"/>
                      <a:pt x="202529" y="589396"/>
                    </a:cubicBezTo>
                    <a:cubicBezTo>
                      <a:pt x="203316" y="586103"/>
                      <a:pt x="204502" y="582918"/>
                      <a:pt x="206061" y="579913"/>
                    </a:cubicBezTo>
                    <a:cubicBezTo>
                      <a:pt x="207473" y="577069"/>
                      <a:pt x="208904" y="573272"/>
                      <a:pt x="212701" y="573272"/>
                    </a:cubicBezTo>
                    <a:cubicBezTo>
                      <a:pt x="216498" y="573272"/>
                      <a:pt x="217681" y="573025"/>
                      <a:pt x="219112" y="577069"/>
                    </a:cubicBezTo>
                    <a:cubicBezTo>
                      <a:pt x="220542" y="581114"/>
                      <a:pt x="222432" y="584663"/>
                      <a:pt x="226935" y="583233"/>
                    </a:cubicBezTo>
                    <a:cubicBezTo>
                      <a:pt x="231438" y="581802"/>
                      <a:pt x="233116" y="578253"/>
                      <a:pt x="236666" y="583480"/>
                    </a:cubicBezTo>
                    <a:cubicBezTo>
                      <a:pt x="240216" y="588707"/>
                      <a:pt x="244966" y="587736"/>
                      <a:pt x="246626" y="592964"/>
                    </a:cubicBezTo>
                    <a:cubicBezTo>
                      <a:pt x="248286" y="598191"/>
                      <a:pt x="250423" y="598421"/>
                      <a:pt x="252560" y="598421"/>
                    </a:cubicBezTo>
                    <a:cubicBezTo>
                      <a:pt x="254697" y="598421"/>
                      <a:pt x="256940" y="597909"/>
                      <a:pt x="256940" y="593211"/>
                    </a:cubicBezTo>
                    <a:cubicBezTo>
                      <a:pt x="256940" y="588513"/>
                      <a:pt x="257894" y="585140"/>
                      <a:pt x="260031" y="583710"/>
                    </a:cubicBezTo>
                    <a:cubicBezTo>
                      <a:pt x="262167" y="582279"/>
                      <a:pt x="260490" y="578977"/>
                      <a:pt x="265011" y="578729"/>
                    </a:cubicBezTo>
                    <a:cubicBezTo>
                      <a:pt x="269532" y="578482"/>
                      <a:pt x="265240" y="583710"/>
                      <a:pt x="269744" y="585794"/>
                    </a:cubicBezTo>
                    <a:cubicBezTo>
                      <a:pt x="274247" y="587877"/>
                      <a:pt x="278291" y="593864"/>
                      <a:pt x="280905" y="590544"/>
                    </a:cubicBezTo>
                    <a:cubicBezTo>
                      <a:pt x="283519" y="587224"/>
                      <a:pt x="286203" y="584381"/>
                      <a:pt x="290406" y="584381"/>
                    </a:cubicBezTo>
                    <a:cubicBezTo>
                      <a:pt x="294609" y="584381"/>
                      <a:pt x="301320" y="585564"/>
                      <a:pt x="302980" y="582244"/>
                    </a:cubicBezTo>
                    <a:cubicBezTo>
                      <a:pt x="304641" y="578924"/>
                      <a:pt x="309144" y="580813"/>
                      <a:pt x="306777" y="584381"/>
                    </a:cubicBezTo>
                    <a:cubicBezTo>
                      <a:pt x="304411" y="587948"/>
                      <a:pt x="302980" y="590067"/>
                      <a:pt x="300119" y="591445"/>
                    </a:cubicBezTo>
                    <a:cubicBezTo>
                      <a:pt x="297259" y="592822"/>
                      <a:pt x="292773" y="594765"/>
                      <a:pt x="293956" y="599516"/>
                    </a:cubicBezTo>
                    <a:cubicBezTo>
                      <a:pt x="295139" y="604266"/>
                      <a:pt x="297488" y="612567"/>
                      <a:pt x="293956" y="615180"/>
                    </a:cubicBezTo>
                    <a:cubicBezTo>
                      <a:pt x="290424" y="617794"/>
                      <a:pt x="288269" y="619684"/>
                      <a:pt x="289682" y="624011"/>
                    </a:cubicBezTo>
                    <a:cubicBezTo>
                      <a:pt x="291095" y="628337"/>
                      <a:pt x="293956" y="632558"/>
                      <a:pt x="288499" y="633971"/>
                    </a:cubicBezTo>
                    <a:cubicBezTo>
                      <a:pt x="283042" y="635384"/>
                      <a:pt x="279015" y="639269"/>
                      <a:pt x="274494" y="641565"/>
                    </a:cubicBezTo>
                    <a:cubicBezTo>
                      <a:pt x="269973" y="643861"/>
                      <a:pt x="264764" y="646545"/>
                      <a:pt x="263103" y="651543"/>
                    </a:cubicBezTo>
                    <a:cubicBezTo>
                      <a:pt x="261443" y="656541"/>
                      <a:pt x="262874" y="661733"/>
                      <a:pt x="257170" y="662687"/>
                    </a:cubicBezTo>
                    <a:cubicBezTo>
                      <a:pt x="251465" y="663640"/>
                      <a:pt x="247916" y="665777"/>
                      <a:pt x="243165" y="669097"/>
                    </a:cubicBezTo>
                    <a:cubicBezTo>
                      <a:pt x="238414" y="672417"/>
                      <a:pt x="234158" y="671234"/>
                      <a:pt x="230114" y="673848"/>
                    </a:cubicBezTo>
                    <a:cubicBezTo>
                      <a:pt x="226070" y="676462"/>
                      <a:pt x="225381" y="677645"/>
                      <a:pt x="220860" y="681671"/>
                    </a:cubicBezTo>
                    <a:cubicBezTo>
                      <a:pt x="216339" y="685698"/>
                      <a:pt x="213796" y="687376"/>
                      <a:pt x="211853" y="689972"/>
                    </a:cubicBezTo>
                    <a:cubicBezTo>
                      <a:pt x="209911" y="692568"/>
                      <a:pt x="208321" y="694722"/>
                      <a:pt x="208763" y="698043"/>
                    </a:cubicBezTo>
                    <a:cubicBezTo>
                      <a:pt x="209204" y="701363"/>
                      <a:pt x="211853" y="699473"/>
                      <a:pt x="213266" y="703500"/>
                    </a:cubicBezTo>
                    <a:cubicBezTo>
                      <a:pt x="214679" y="707526"/>
                      <a:pt x="206626" y="706361"/>
                      <a:pt x="203535" y="705160"/>
                    </a:cubicBezTo>
                    <a:cubicBezTo>
                      <a:pt x="200445" y="703959"/>
                      <a:pt x="199032" y="703747"/>
                      <a:pt x="199032" y="700179"/>
                    </a:cubicBezTo>
                    <a:cubicBezTo>
                      <a:pt x="199032" y="696612"/>
                      <a:pt x="198325" y="695676"/>
                      <a:pt x="193098" y="696153"/>
                    </a:cubicBezTo>
                    <a:cubicBezTo>
                      <a:pt x="187870" y="696630"/>
                      <a:pt x="185751" y="696630"/>
                      <a:pt x="180736" y="699243"/>
                    </a:cubicBezTo>
                    <a:cubicBezTo>
                      <a:pt x="175720" y="701857"/>
                      <a:pt x="175049" y="698767"/>
                      <a:pt x="172206" y="702087"/>
                    </a:cubicBezTo>
                    <a:cubicBezTo>
                      <a:pt x="169362" y="705407"/>
                      <a:pt x="166749" y="702564"/>
                      <a:pt x="162228" y="706820"/>
                    </a:cubicBezTo>
                    <a:cubicBezTo>
                      <a:pt x="157707" y="711076"/>
                      <a:pt x="160091" y="715138"/>
                      <a:pt x="153680" y="718935"/>
                    </a:cubicBezTo>
                    <a:cubicBezTo>
                      <a:pt x="147269" y="722732"/>
                      <a:pt x="143084" y="722961"/>
                      <a:pt x="147517" y="725345"/>
                    </a:cubicBezTo>
                    <a:cubicBezTo>
                      <a:pt x="151949" y="727730"/>
                      <a:pt x="152267" y="731032"/>
                      <a:pt x="154157" y="733875"/>
                    </a:cubicBezTo>
                    <a:cubicBezTo>
                      <a:pt x="156047" y="736719"/>
                      <a:pt x="159455" y="736260"/>
                      <a:pt x="160338" y="732939"/>
                    </a:cubicBezTo>
                    <a:cubicBezTo>
                      <a:pt x="161221" y="729619"/>
                      <a:pt x="168868" y="732939"/>
                      <a:pt x="170934" y="728189"/>
                    </a:cubicBezTo>
                    <a:cubicBezTo>
                      <a:pt x="173000" y="723438"/>
                      <a:pt x="175932" y="722484"/>
                      <a:pt x="177345" y="718458"/>
                    </a:cubicBezTo>
                    <a:cubicBezTo>
                      <a:pt x="178758" y="714431"/>
                      <a:pt x="181142" y="711570"/>
                      <a:pt x="182643" y="715844"/>
                    </a:cubicBezTo>
                    <a:cubicBezTo>
                      <a:pt x="184144" y="720118"/>
                      <a:pt x="183120" y="723209"/>
                      <a:pt x="186917" y="722484"/>
                    </a:cubicBezTo>
                    <a:cubicBezTo>
                      <a:pt x="190714" y="721760"/>
                      <a:pt x="194511" y="717751"/>
                      <a:pt x="195924" y="719641"/>
                    </a:cubicBezTo>
                    <a:cubicBezTo>
                      <a:pt x="197336" y="721531"/>
                      <a:pt x="200197" y="718935"/>
                      <a:pt x="200674" y="722008"/>
                    </a:cubicBezTo>
                    <a:cubicBezTo>
                      <a:pt x="201151" y="725081"/>
                      <a:pt x="202582" y="728189"/>
                      <a:pt x="206378" y="727712"/>
                    </a:cubicBezTo>
                    <a:cubicBezTo>
                      <a:pt x="210175" y="727235"/>
                      <a:pt x="211111" y="726758"/>
                      <a:pt x="211836" y="724392"/>
                    </a:cubicBezTo>
                    <a:cubicBezTo>
                      <a:pt x="212560" y="722025"/>
                      <a:pt x="218705" y="722732"/>
                      <a:pt x="213972" y="721301"/>
                    </a:cubicBezTo>
                    <a:cubicBezTo>
                      <a:pt x="209239" y="719871"/>
                      <a:pt x="205425" y="720595"/>
                      <a:pt x="207085" y="717981"/>
                    </a:cubicBezTo>
                    <a:cubicBezTo>
                      <a:pt x="208745" y="715367"/>
                      <a:pt x="212542" y="718228"/>
                      <a:pt x="213248" y="714184"/>
                    </a:cubicBezTo>
                    <a:cubicBezTo>
                      <a:pt x="213955" y="710140"/>
                      <a:pt x="222750" y="711570"/>
                      <a:pt x="222979" y="708497"/>
                    </a:cubicBezTo>
                    <a:cubicBezTo>
                      <a:pt x="223209" y="705425"/>
                      <a:pt x="229867" y="703199"/>
                      <a:pt x="229867" y="708250"/>
                    </a:cubicBezTo>
                    <a:cubicBezTo>
                      <a:pt x="229867" y="713301"/>
                      <a:pt x="232957" y="713707"/>
                      <a:pt x="234847" y="712524"/>
                    </a:cubicBezTo>
                    <a:cubicBezTo>
                      <a:pt x="237227" y="711423"/>
                      <a:pt x="239115" y="709479"/>
                      <a:pt x="240145" y="707067"/>
                    </a:cubicBezTo>
                    <a:cubicBezTo>
                      <a:pt x="241099" y="704224"/>
                      <a:pt x="243942" y="702087"/>
                      <a:pt x="248975" y="702087"/>
                    </a:cubicBezTo>
                    <a:cubicBezTo>
                      <a:pt x="254008" y="702087"/>
                      <a:pt x="254432" y="701610"/>
                      <a:pt x="255615" y="699950"/>
                    </a:cubicBezTo>
                    <a:cubicBezTo>
                      <a:pt x="256799" y="698290"/>
                      <a:pt x="261320" y="698519"/>
                      <a:pt x="265594" y="697336"/>
                    </a:cubicBezTo>
                    <a:cubicBezTo>
                      <a:pt x="269867" y="696153"/>
                      <a:pt x="271280" y="696859"/>
                      <a:pt x="272463" y="693310"/>
                    </a:cubicBezTo>
                    <a:cubicBezTo>
                      <a:pt x="273647" y="689760"/>
                      <a:pt x="277762" y="687835"/>
                      <a:pt x="274371" y="686246"/>
                    </a:cubicBezTo>
                    <a:cubicBezTo>
                      <a:pt x="270980" y="684656"/>
                      <a:pt x="270097" y="685062"/>
                      <a:pt x="270327" y="681989"/>
                    </a:cubicBezTo>
                    <a:cubicBezTo>
                      <a:pt x="270556" y="678916"/>
                      <a:pt x="271527" y="677716"/>
                      <a:pt x="277214" y="676055"/>
                    </a:cubicBezTo>
                    <a:cubicBezTo>
                      <a:pt x="282901" y="674395"/>
                      <a:pt x="290742" y="671305"/>
                      <a:pt x="294539" y="667225"/>
                    </a:cubicBezTo>
                    <a:cubicBezTo>
                      <a:pt x="298336" y="663146"/>
                      <a:pt x="307819" y="666519"/>
                      <a:pt x="311157" y="661062"/>
                    </a:cubicBezTo>
                    <a:cubicBezTo>
                      <a:pt x="314495" y="655605"/>
                      <a:pt x="324208" y="660832"/>
                      <a:pt x="325144" y="651578"/>
                    </a:cubicBezTo>
                    <a:cubicBezTo>
                      <a:pt x="326080" y="642324"/>
                      <a:pt x="326098" y="640982"/>
                      <a:pt x="334169" y="638280"/>
                    </a:cubicBezTo>
                    <a:cubicBezTo>
                      <a:pt x="342239" y="635578"/>
                      <a:pt x="346036" y="633300"/>
                      <a:pt x="350310" y="628320"/>
                    </a:cubicBezTo>
                    <a:cubicBezTo>
                      <a:pt x="354584" y="623339"/>
                      <a:pt x="361701" y="625706"/>
                      <a:pt x="364544" y="620726"/>
                    </a:cubicBezTo>
                    <a:cubicBezTo>
                      <a:pt x="367388" y="615745"/>
                      <a:pt x="367158" y="615745"/>
                      <a:pt x="375229" y="614792"/>
                    </a:cubicBezTo>
                    <a:cubicBezTo>
                      <a:pt x="383300" y="613838"/>
                      <a:pt x="388280" y="616205"/>
                      <a:pt x="389463" y="606951"/>
                    </a:cubicBezTo>
                    <a:cubicBezTo>
                      <a:pt x="390646" y="597697"/>
                      <a:pt x="390646" y="592946"/>
                      <a:pt x="394761" y="590827"/>
                    </a:cubicBezTo>
                    <a:cubicBezTo>
                      <a:pt x="398876" y="588707"/>
                      <a:pt x="409949" y="589626"/>
                      <a:pt x="410655" y="583462"/>
                    </a:cubicBezTo>
                    <a:cubicBezTo>
                      <a:pt x="411362" y="577299"/>
                      <a:pt x="412086" y="574632"/>
                      <a:pt x="407335" y="573502"/>
                    </a:cubicBezTo>
                    <a:cubicBezTo>
                      <a:pt x="402585" y="572372"/>
                      <a:pt x="400271" y="568204"/>
                      <a:pt x="396880" y="569458"/>
                    </a:cubicBezTo>
                    <a:cubicBezTo>
                      <a:pt x="393490" y="570712"/>
                      <a:pt x="386443" y="570641"/>
                      <a:pt x="388050" y="565661"/>
                    </a:cubicBezTo>
                    <a:cubicBezTo>
                      <a:pt x="389657" y="560681"/>
                      <a:pt x="396598" y="561157"/>
                      <a:pt x="396880" y="556177"/>
                    </a:cubicBezTo>
                    <a:cubicBezTo>
                      <a:pt x="397163" y="551197"/>
                      <a:pt x="401878" y="548106"/>
                      <a:pt x="408748" y="546676"/>
                    </a:cubicBezTo>
                    <a:cubicBezTo>
                      <a:pt x="415618" y="545245"/>
                      <a:pt x="423477" y="546923"/>
                      <a:pt x="424890" y="540513"/>
                    </a:cubicBezTo>
                    <a:cubicBezTo>
                      <a:pt x="426302" y="534102"/>
                      <a:pt x="429640" y="536239"/>
                      <a:pt x="431954" y="529598"/>
                    </a:cubicBezTo>
                    <a:cubicBezTo>
                      <a:pt x="434267" y="522958"/>
                      <a:pt x="436934" y="522711"/>
                      <a:pt x="439548" y="516547"/>
                    </a:cubicBezTo>
                    <a:cubicBezTo>
                      <a:pt x="442161" y="510384"/>
                      <a:pt x="446435" y="507046"/>
                      <a:pt x="450939" y="503496"/>
                    </a:cubicBezTo>
                    <a:cubicBezTo>
                      <a:pt x="455442" y="499947"/>
                      <a:pt x="456872" y="499700"/>
                      <a:pt x="459963" y="494472"/>
                    </a:cubicBezTo>
                    <a:cubicBezTo>
                      <a:pt x="463054" y="489245"/>
                      <a:pt x="473014" y="491629"/>
                      <a:pt x="475380" y="486401"/>
                    </a:cubicBezTo>
                    <a:cubicBezTo>
                      <a:pt x="477747" y="481174"/>
                      <a:pt x="481314" y="485448"/>
                      <a:pt x="483928" y="481103"/>
                    </a:cubicBezTo>
                    <a:cubicBezTo>
                      <a:pt x="486542" y="476759"/>
                      <a:pt x="489226" y="475646"/>
                      <a:pt x="494842" y="477077"/>
                    </a:cubicBezTo>
                    <a:cubicBezTo>
                      <a:pt x="500458" y="478507"/>
                      <a:pt x="502436" y="479920"/>
                      <a:pt x="501482" y="483240"/>
                    </a:cubicBezTo>
                    <a:cubicBezTo>
                      <a:pt x="500529" y="486560"/>
                      <a:pt x="495549" y="487991"/>
                      <a:pt x="490568" y="487284"/>
                    </a:cubicBezTo>
                    <a:cubicBezTo>
                      <a:pt x="485588" y="486578"/>
                      <a:pt x="489862" y="490128"/>
                      <a:pt x="483698" y="493218"/>
                    </a:cubicBezTo>
                    <a:cubicBezTo>
                      <a:pt x="477535" y="496309"/>
                      <a:pt x="479425" y="497951"/>
                      <a:pt x="472767" y="498905"/>
                    </a:cubicBezTo>
                    <a:cubicBezTo>
                      <a:pt x="466109" y="499858"/>
                      <a:pt x="467787" y="501995"/>
                      <a:pt x="466851" y="508159"/>
                    </a:cubicBezTo>
                    <a:cubicBezTo>
                      <a:pt x="465915" y="514322"/>
                      <a:pt x="469217" y="519797"/>
                      <a:pt x="464466" y="523117"/>
                    </a:cubicBezTo>
                    <a:cubicBezTo>
                      <a:pt x="459716" y="526437"/>
                      <a:pt x="461623" y="533325"/>
                      <a:pt x="456166" y="535921"/>
                    </a:cubicBezTo>
                    <a:cubicBezTo>
                      <a:pt x="450709" y="538517"/>
                      <a:pt x="450868" y="541855"/>
                      <a:pt x="456166" y="544239"/>
                    </a:cubicBezTo>
                    <a:cubicBezTo>
                      <a:pt x="461464" y="546623"/>
                      <a:pt x="465650" y="548989"/>
                      <a:pt x="464237" y="551109"/>
                    </a:cubicBezTo>
                    <a:cubicBezTo>
                      <a:pt x="462824" y="553228"/>
                      <a:pt x="452846" y="553722"/>
                      <a:pt x="451415" y="556813"/>
                    </a:cubicBezTo>
                    <a:cubicBezTo>
                      <a:pt x="449985" y="559904"/>
                      <a:pt x="448095" y="565113"/>
                      <a:pt x="452599" y="566544"/>
                    </a:cubicBezTo>
                    <a:cubicBezTo>
                      <a:pt x="457102" y="567974"/>
                      <a:pt x="462329" y="567974"/>
                      <a:pt x="464237" y="565113"/>
                    </a:cubicBezTo>
                    <a:cubicBezTo>
                      <a:pt x="466144" y="562252"/>
                      <a:pt x="471107" y="560840"/>
                      <a:pt x="475151" y="562040"/>
                    </a:cubicBezTo>
                    <a:cubicBezTo>
                      <a:pt x="479195" y="563241"/>
                      <a:pt x="482974" y="563930"/>
                      <a:pt x="487248" y="557519"/>
                    </a:cubicBezTo>
                    <a:cubicBezTo>
                      <a:pt x="491522" y="551109"/>
                      <a:pt x="492705" y="546376"/>
                      <a:pt x="498886" y="546376"/>
                    </a:cubicBezTo>
                    <a:cubicBezTo>
                      <a:pt x="505067" y="546376"/>
                      <a:pt x="510277" y="547329"/>
                      <a:pt x="511937" y="543762"/>
                    </a:cubicBezTo>
                    <a:cubicBezTo>
                      <a:pt x="513597" y="540195"/>
                      <a:pt x="518348" y="533166"/>
                      <a:pt x="523558" y="532601"/>
                    </a:cubicBezTo>
                    <a:cubicBezTo>
                      <a:pt x="528768" y="532036"/>
                      <a:pt x="543496" y="535214"/>
                      <a:pt x="546110" y="531665"/>
                    </a:cubicBezTo>
                    <a:cubicBezTo>
                      <a:pt x="548724" y="528115"/>
                      <a:pt x="553457" y="531894"/>
                      <a:pt x="555594" y="526667"/>
                    </a:cubicBezTo>
                    <a:cubicBezTo>
                      <a:pt x="557731" y="521439"/>
                      <a:pt x="555841" y="519073"/>
                      <a:pt x="559638" y="516477"/>
                    </a:cubicBezTo>
                    <a:cubicBezTo>
                      <a:pt x="563435" y="513881"/>
                      <a:pt x="562711" y="509819"/>
                      <a:pt x="558914" y="508159"/>
                    </a:cubicBezTo>
                    <a:cubicBezTo>
                      <a:pt x="555117" y="506499"/>
                      <a:pt x="556547" y="500812"/>
                      <a:pt x="552750" y="503885"/>
                    </a:cubicBezTo>
                    <a:cubicBezTo>
                      <a:pt x="548953" y="506958"/>
                      <a:pt x="545863" y="506499"/>
                      <a:pt x="547293" y="502472"/>
                    </a:cubicBezTo>
                    <a:cubicBezTo>
                      <a:pt x="548724" y="498446"/>
                      <a:pt x="554640" y="498675"/>
                      <a:pt x="554887" y="495108"/>
                    </a:cubicBezTo>
                    <a:cubicBezTo>
                      <a:pt x="555135" y="491540"/>
                      <a:pt x="557731" y="487514"/>
                      <a:pt x="560821" y="490375"/>
                    </a:cubicBezTo>
                    <a:cubicBezTo>
                      <a:pt x="563912" y="493236"/>
                      <a:pt x="571965" y="493695"/>
                      <a:pt x="573872" y="491081"/>
                    </a:cubicBezTo>
                    <a:cubicBezTo>
                      <a:pt x="575779" y="488468"/>
                      <a:pt x="578852" y="489421"/>
                      <a:pt x="584786" y="489174"/>
                    </a:cubicBezTo>
                    <a:cubicBezTo>
                      <a:pt x="590720" y="488927"/>
                      <a:pt x="598084" y="488697"/>
                      <a:pt x="598084" y="492035"/>
                    </a:cubicBezTo>
                    <a:cubicBezTo>
                      <a:pt x="598084" y="495373"/>
                      <a:pt x="603065" y="493925"/>
                      <a:pt x="602588" y="497951"/>
                    </a:cubicBezTo>
                    <a:cubicBezTo>
                      <a:pt x="602111" y="501978"/>
                      <a:pt x="603541" y="502225"/>
                      <a:pt x="606862" y="501289"/>
                    </a:cubicBezTo>
                    <a:cubicBezTo>
                      <a:pt x="610182" y="500353"/>
                      <a:pt x="614932" y="498905"/>
                      <a:pt x="615392" y="501042"/>
                    </a:cubicBezTo>
                    <a:cubicBezTo>
                      <a:pt x="615851" y="503179"/>
                      <a:pt x="621802" y="509360"/>
                      <a:pt x="615162" y="509872"/>
                    </a:cubicBezTo>
                    <a:cubicBezTo>
                      <a:pt x="608522" y="510384"/>
                      <a:pt x="604248" y="510349"/>
                      <a:pt x="602341" y="511302"/>
                    </a:cubicBezTo>
                    <a:cubicBezTo>
                      <a:pt x="600433" y="512256"/>
                      <a:pt x="597042" y="514623"/>
                      <a:pt x="600680" y="516989"/>
                    </a:cubicBezTo>
                    <a:cubicBezTo>
                      <a:pt x="604319" y="519355"/>
                      <a:pt x="606862" y="522693"/>
                      <a:pt x="609228" y="518419"/>
                    </a:cubicBezTo>
                    <a:cubicBezTo>
                      <a:pt x="611595" y="514146"/>
                      <a:pt x="610888" y="513669"/>
                      <a:pt x="615162" y="513669"/>
                    </a:cubicBezTo>
                    <a:cubicBezTo>
                      <a:pt x="619436" y="513669"/>
                      <a:pt x="623992" y="509413"/>
                      <a:pt x="625599" y="513439"/>
                    </a:cubicBezTo>
                    <a:cubicBezTo>
                      <a:pt x="627206" y="517466"/>
                      <a:pt x="632257" y="518190"/>
                      <a:pt x="637237" y="516283"/>
                    </a:cubicBezTo>
                    <a:cubicBezTo>
                      <a:pt x="642218" y="514375"/>
                      <a:pt x="642924" y="514393"/>
                      <a:pt x="646491" y="511779"/>
                    </a:cubicBezTo>
                    <a:cubicBezTo>
                      <a:pt x="650059" y="509165"/>
                      <a:pt x="650288" y="512009"/>
                      <a:pt x="650288" y="516759"/>
                    </a:cubicBezTo>
                    <a:cubicBezTo>
                      <a:pt x="650288" y="521510"/>
                      <a:pt x="648628" y="522057"/>
                      <a:pt x="654315" y="521740"/>
                    </a:cubicBezTo>
                    <a:cubicBezTo>
                      <a:pt x="660002" y="521422"/>
                      <a:pt x="655975" y="527197"/>
                      <a:pt x="662615" y="527197"/>
                    </a:cubicBezTo>
                    <a:cubicBezTo>
                      <a:pt x="669255" y="527197"/>
                      <a:pt x="667136" y="534261"/>
                      <a:pt x="675437" y="532495"/>
                    </a:cubicBezTo>
                    <a:cubicBezTo>
                      <a:pt x="683737" y="530729"/>
                      <a:pt x="687534" y="531311"/>
                      <a:pt x="697512" y="531541"/>
                    </a:cubicBezTo>
                    <a:cubicBezTo>
                      <a:pt x="707490" y="531771"/>
                      <a:pt x="711517" y="528698"/>
                      <a:pt x="713883" y="531788"/>
                    </a:cubicBezTo>
                    <a:cubicBezTo>
                      <a:pt x="716250" y="534879"/>
                      <a:pt x="716974" y="532495"/>
                      <a:pt x="720947" y="530835"/>
                    </a:cubicBezTo>
                    <a:cubicBezTo>
                      <a:pt x="724921" y="529175"/>
                      <a:pt x="728011" y="528698"/>
                      <a:pt x="733045" y="532018"/>
                    </a:cubicBezTo>
                    <a:cubicBezTo>
                      <a:pt x="738078" y="535338"/>
                      <a:pt x="743023" y="536292"/>
                      <a:pt x="744683" y="534861"/>
                    </a:cubicBezTo>
                    <a:cubicBezTo>
                      <a:pt x="746343" y="533431"/>
                      <a:pt x="750846" y="533925"/>
                      <a:pt x="750846" y="537475"/>
                    </a:cubicBezTo>
                    <a:cubicBezTo>
                      <a:pt x="750846" y="541025"/>
                      <a:pt x="754166" y="542773"/>
                      <a:pt x="757734" y="541978"/>
                    </a:cubicBezTo>
                    <a:cubicBezTo>
                      <a:pt x="761301" y="541184"/>
                      <a:pt x="760577" y="544839"/>
                      <a:pt x="766988" y="545316"/>
                    </a:cubicBezTo>
                    <a:cubicBezTo>
                      <a:pt x="773398" y="545793"/>
                      <a:pt x="781946" y="546499"/>
                      <a:pt x="784789" y="544362"/>
                    </a:cubicBezTo>
                    <a:cubicBezTo>
                      <a:pt x="787633" y="542226"/>
                      <a:pt x="789999" y="544839"/>
                      <a:pt x="791677" y="541042"/>
                    </a:cubicBezTo>
                    <a:cubicBezTo>
                      <a:pt x="793355" y="537245"/>
                      <a:pt x="794520" y="536521"/>
                      <a:pt x="797363" y="537722"/>
                    </a:cubicBezTo>
                    <a:cubicBezTo>
                      <a:pt x="800207" y="538923"/>
                      <a:pt x="802114" y="542455"/>
                      <a:pt x="798794" y="545316"/>
                    </a:cubicBezTo>
                    <a:cubicBezTo>
                      <a:pt x="795474" y="548177"/>
                      <a:pt x="787633" y="551709"/>
                      <a:pt x="792383" y="553140"/>
                    </a:cubicBezTo>
                    <a:cubicBezTo>
                      <a:pt x="797134" y="554570"/>
                      <a:pt x="798070" y="556672"/>
                      <a:pt x="802344" y="557643"/>
                    </a:cubicBezTo>
                    <a:cubicBezTo>
                      <a:pt x="806617" y="558614"/>
                      <a:pt x="809708" y="560257"/>
                      <a:pt x="815165" y="564707"/>
                    </a:cubicBezTo>
                    <a:cubicBezTo>
                      <a:pt x="820622" y="569157"/>
                      <a:pt x="822512" y="570411"/>
                      <a:pt x="828216" y="570411"/>
                    </a:cubicBezTo>
                    <a:cubicBezTo>
                      <a:pt x="833920" y="570411"/>
                      <a:pt x="837700" y="571365"/>
                      <a:pt x="842221" y="577299"/>
                    </a:cubicBezTo>
                    <a:cubicBezTo>
                      <a:pt x="846742" y="583233"/>
                      <a:pt x="848561" y="587312"/>
                      <a:pt x="854671" y="590844"/>
                    </a:cubicBezTo>
                    <a:cubicBezTo>
                      <a:pt x="860782" y="594376"/>
                      <a:pt x="866769" y="594641"/>
                      <a:pt x="870566" y="598191"/>
                    </a:cubicBezTo>
                    <a:cubicBezTo>
                      <a:pt x="874362" y="601741"/>
                      <a:pt x="880296" y="606739"/>
                      <a:pt x="883387" y="603648"/>
                    </a:cubicBezTo>
                    <a:cubicBezTo>
                      <a:pt x="886477" y="600558"/>
                      <a:pt x="887413" y="603171"/>
                      <a:pt x="889073" y="598668"/>
                    </a:cubicBezTo>
                    <a:cubicBezTo>
                      <a:pt x="890734" y="594165"/>
                      <a:pt x="896438" y="595825"/>
                      <a:pt x="894054" y="591304"/>
                    </a:cubicBezTo>
                    <a:cubicBezTo>
                      <a:pt x="891670" y="586783"/>
                      <a:pt x="889798" y="582473"/>
                      <a:pt x="893595" y="581590"/>
                    </a:cubicBezTo>
                    <a:cubicBezTo>
                      <a:pt x="897392" y="580707"/>
                      <a:pt x="899528" y="581114"/>
                      <a:pt x="899758" y="585122"/>
                    </a:cubicBezTo>
                    <a:cubicBezTo>
                      <a:pt x="899988" y="589131"/>
                      <a:pt x="900941" y="592946"/>
                      <a:pt x="904261" y="594376"/>
                    </a:cubicBezTo>
                    <a:cubicBezTo>
                      <a:pt x="907581" y="595807"/>
                      <a:pt x="907352" y="599357"/>
                      <a:pt x="912103" y="598880"/>
                    </a:cubicBezTo>
                    <a:cubicBezTo>
                      <a:pt x="916853" y="598403"/>
                      <a:pt x="917312" y="604814"/>
                      <a:pt x="922310" y="604178"/>
                    </a:cubicBezTo>
                    <a:cubicBezTo>
                      <a:pt x="927308" y="603542"/>
                      <a:pt x="928226" y="603948"/>
                      <a:pt x="927290" y="599675"/>
                    </a:cubicBezTo>
                    <a:cubicBezTo>
                      <a:pt x="926354" y="595401"/>
                      <a:pt x="927520" y="592081"/>
                      <a:pt x="923758" y="588990"/>
                    </a:cubicBezTo>
                    <a:cubicBezTo>
                      <a:pt x="919997" y="585900"/>
                      <a:pt x="922575" y="584487"/>
                      <a:pt x="919732" y="579736"/>
                    </a:cubicBezTo>
                    <a:cubicBezTo>
                      <a:pt x="916888" y="574985"/>
                      <a:pt x="919008" y="574985"/>
                      <a:pt x="916641" y="570712"/>
                    </a:cubicBezTo>
                    <a:cubicBezTo>
                      <a:pt x="914275" y="566438"/>
                      <a:pt x="921392" y="568116"/>
                      <a:pt x="923705" y="574509"/>
                    </a:cubicBezTo>
                    <a:cubicBezTo>
                      <a:pt x="926019" y="580902"/>
                      <a:pt x="925842" y="588513"/>
                      <a:pt x="930116" y="590650"/>
                    </a:cubicBezTo>
                    <a:cubicBezTo>
                      <a:pt x="934390" y="592787"/>
                      <a:pt x="934619" y="598015"/>
                      <a:pt x="933648" y="602518"/>
                    </a:cubicBezTo>
                    <a:cubicBezTo>
                      <a:pt x="932677" y="607021"/>
                      <a:pt x="933878" y="606544"/>
                      <a:pt x="933878" y="612955"/>
                    </a:cubicBezTo>
                    <a:cubicBezTo>
                      <a:pt x="933878" y="619366"/>
                      <a:pt x="932924" y="625777"/>
                      <a:pt x="935785" y="627666"/>
                    </a:cubicBezTo>
                    <a:cubicBezTo>
                      <a:pt x="938646" y="629556"/>
                      <a:pt x="938151" y="629326"/>
                      <a:pt x="939105" y="634077"/>
                    </a:cubicBezTo>
                    <a:cubicBezTo>
                      <a:pt x="940059" y="638827"/>
                      <a:pt x="936721" y="648558"/>
                      <a:pt x="941948" y="649035"/>
                    </a:cubicBezTo>
                    <a:cubicBezTo>
                      <a:pt x="947176" y="649512"/>
                      <a:pt x="948589" y="650695"/>
                      <a:pt x="950019" y="646421"/>
                    </a:cubicBezTo>
                    <a:cubicBezTo>
                      <a:pt x="951450" y="642148"/>
                      <a:pt x="957083" y="643101"/>
                      <a:pt x="957366" y="638827"/>
                    </a:cubicBezTo>
                    <a:cubicBezTo>
                      <a:pt x="957649" y="634554"/>
                      <a:pt x="961887" y="632664"/>
                      <a:pt x="958796" y="628867"/>
                    </a:cubicBezTo>
                    <a:cubicBezTo>
                      <a:pt x="955706" y="625070"/>
                      <a:pt x="950496" y="621273"/>
                      <a:pt x="950496" y="616275"/>
                    </a:cubicBezTo>
                    <a:cubicBezTo>
                      <a:pt x="950496" y="611277"/>
                      <a:pt x="954028" y="608929"/>
                      <a:pt x="956889" y="613202"/>
                    </a:cubicBezTo>
                    <a:cubicBezTo>
                      <a:pt x="959750" y="617476"/>
                      <a:pt x="960421" y="621503"/>
                      <a:pt x="963953" y="621503"/>
                    </a:cubicBezTo>
                    <a:cubicBezTo>
                      <a:pt x="967485" y="621503"/>
                      <a:pt x="964889" y="629326"/>
                      <a:pt x="968209" y="630527"/>
                    </a:cubicBezTo>
                    <a:cubicBezTo>
                      <a:pt x="971530" y="631728"/>
                      <a:pt x="973207" y="635031"/>
                      <a:pt x="973207" y="639781"/>
                    </a:cubicBezTo>
                    <a:cubicBezTo>
                      <a:pt x="973207" y="644532"/>
                      <a:pt x="971777" y="650218"/>
                      <a:pt x="976051" y="651878"/>
                    </a:cubicBezTo>
                    <a:cubicBezTo>
                      <a:pt x="980324" y="653539"/>
                      <a:pt x="989102" y="653309"/>
                      <a:pt x="990991" y="658519"/>
                    </a:cubicBezTo>
                    <a:cubicBezTo>
                      <a:pt x="992881" y="663729"/>
                      <a:pt x="995035" y="667773"/>
                      <a:pt x="999309" y="668726"/>
                    </a:cubicBezTo>
                    <a:cubicBezTo>
                      <a:pt x="1003583" y="669680"/>
                      <a:pt x="1003813" y="672258"/>
                      <a:pt x="1004996" y="676797"/>
                    </a:cubicBezTo>
                    <a:cubicBezTo>
                      <a:pt x="1006179" y="681336"/>
                      <a:pt x="1008528" y="681548"/>
                      <a:pt x="1010930" y="682961"/>
                    </a:cubicBezTo>
                    <a:cubicBezTo>
                      <a:pt x="1013331" y="684374"/>
                      <a:pt x="1014462" y="687941"/>
                      <a:pt x="1016634" y="687941"/>
                    </a:cubicBezTo>
                    <a:cubicBezTo>
                      <a:pt x="1018806" y="687941"/>
                      <a:pt x="1017570" y="691985"/>
                      <a:pt x="1013102" y="695782"/>
                    </a:cubicBezTo>
                    <a:cubicBezTo>
                      <a:pt x="1008634" y="699579"/>
                      <a:pt x="1004272" y="706696"/>
                      <a:pt x="1009305" y="709063"/>
                    </a:cubicBezTo>
                    <a:cubicBezTo>
                      <a:pt x="1014338" y="711429"/>
                      <a:pt x="1014285" y="713336"/>
                      <a:pt x="1016669" y="709310"/>
                    </a:cubicBezTo>
                    <a:cubicBezTo>
                      <a:pt x="1019053" y="705283"/>
                      <a:pt x="1019742" y="703129"/>
                      <a:pt x="1023539" y="700762"/>
                    </a:cubicBezTo>
                    <a:cubicBezTo>
                      <a:pt x="1027336" y="698396"/>
                      <a:pt x="1018559" y="715950"/>
                      <a:pt x="1024493" y="716427"/>
                    </a:cubicBezTo>
                    <a:cubicBezTo>
                      <a:pt x="1030427" y="716904"/>
                      <a:pt x="1022356" y="720454"/>
                      <a:pt x="1018806" y="721407"/>
                    </a:cubicBezTo>
                    <a:cubicBezTo>
                      <a:pt x="1015256" y="722361"/>
                      <a:pt x="1014285" y="724021"/>
                      <a:pt x="1017853" y="725911"/>
                    </a:cubicBezTo>
                    <a:cubicBezTo>
                      <a:pt x="1021420" y="727800"/>
                      <a:pt x="1023786" y="729248"/>
                      <a:pt x="1023786" y="731844"/>
                    </a:cubicBezTo>
                    <a:cubicBezTo>
                      <a:pt x="1023786" y="734440"/>
                      <a:pt x="1024263" y="735641"/>
                      <a:pt x="1028060" y="735889"/>
                    </a:cubicBezTo>
                    <a:cubicBezTo>
                      <a:pt x="1031857" y="736136"/>
                      <a:pt x="1036890" y="741098"/>
                      <a:pt x="1034224" y="735889"/>
                    </a:cubicBezTo>
                    <a:cubicBezTo>
                      <a:pt x="1031557" y="730679"/>
                      <a:pt x="1030904" y="730184"/>
                      <a:pt x="1031380" y="726387"/>
                    </a:cubicBezTo>
                    <a:cubicBezTo>
                      <a:pt x="1031857" y="722590"/>
                      <a:pt x="1032564" y="721884"/>
                      <a:pt x="1035884" y="723791"/>
                    </a:cubicBezTo>
                    <a:cubicBezTo>
                      <a:pt x="1039204" y="725699"/>
                      <a:pt x="1041818" y="724498"/>
                      <a:pt x="1041588" y="729248"/>
                    </a:cubicBezTo>
                    <a:cubicBezTo>
                      <a:pt x="1041358" y="733999"/>
                      <a:pt x="1041111" y="741822"/>
                      <a:pt x="1046568" y="742299"/>
                    </a:cubicBezTo>
                    <a:cubicBezTo>
                      <a:pt x="1052025" y="742776"/>
                      <a:pt x="1054392" y="741575"/>
                      <a:pt x="1058666" y="736595"/>
                    </a:cubicBezTo>
                    <a:cubicBezTo>
                      <a:pt x="1062939" y="731615"/>
                      <a:pt x="1066260" y="731297"/>
                      <a:pt x="1065553" y="725999"/>
                    </a:cubicBezTo>
                    <a:cubicBezTo>
                      <a:pt x="1064847" y="720701"/>
                      <a:pt x="1062710" y="713425"/>
                      <a:pt x="1064829" y="713425"/>
                    </a:cubicBezTo>
                    <a:cubicBezTo>
                      <a:pt x="1065247" y="713435"/>
                      <a:pt x="1065662" y="713494"/>
                      <a:pt x="1066065" y="713601"/>
                    </a:cubicBezTo>
                    <a:cubicBezTo>
                      <a:pt x="1066651" y="710126"/>
                      <a:pt x="1067005" y="706616"/>
                      <a:pt x="1067125" y="703093"/>
                    </a:cubicBezTo>
                    <a:cubicBezTo>
                      <a:pt x="1067796" y="690290"/>
                      <a:pt x="1055434" y="687340"/>
                      <a:pt x="1047487" y="68380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CB33890A-640B-4543-9817-C68070FEBC67}"/>
                  </a:ext>
                </a:extLst>
              </p:cNvPr>
              <p:cNvSpPr/>
              <p:nvPr/>
            </p:nvSpPr>
            <p:spPr>
              <a:xfrm>
                <a:off x="1932127" y="2722145"/>
                <a:ext cx="56239" cy="79759"/>
              </a:xfrm>
              <a:custGeom>
                <a:avLst/>
                <a:gdLst>
                  <a:gd name="connsiteX0" fmla="*/ 50590 w 56239"/>
                  <a:gd name="connsiteY0" fmla="*/ 45267 h 79759"/>
                  <a:gd name="connsiteX1" fmla="*/ 46617 w 56239"/>
                  <a:gd name="connsiteY1" fmla="*/ 37479 h 79759"/>
                  <a:gd name="connsiteX2" fmla="*/ 45734 w 56239"/>
                  <a:gd name="connsiteY2" fmla="*/ 30256 h 79759"/>
                  <a:gd name="connsiteX3" fmla="*/ 49866 w 56239"/>
                  <a:gd name="connsiteY3" fmla="*/ 27166 h 79759"/>
                  <a:gd name="connsiteX4" fmla="*/ 47358 w 56239"/>
                  <a:gd name="connsiteY4" fmla="*/ 22168 h 79759"/>
                  <a:gd name="connsiteX5" fmla="*/ 43826 w 56239"/>
                  <a:gd name="connsiteY5" fmla="*/ 17753 h 79759"/>
                  <a:gd name="connsiteX6" fmla="*/ 42802 w 56239"/>
                  <a:gd name="connsiteY6" fmla="*/ 7156 h 79759"/>
                  <a:gd name="connsiteX7" fmla="*/ 33813 w 56239"/>
                  <a:gd name="connsiteY7" fmla="*/ 6415 h 79759"/>
                  <a:gd name="connsiteX8" fmla="*/ 24400 w 56239"/>
                  <a:gd name="connsiteY8" fmla="*/ 392 h 79759"/>
                  <a:gd name="connsiteX9" fmla="*/ 15870 w 56239"/>
                  <a:gd name="connsiteY9" fmla="*/ 392 h 79759"/>
                  <a:gd name="connsiteX10" fmla="*/ 11155 w 56239"/>
                  <a:gd name="connsiteY10" fmla="*/ 1999 h 79759"/>
                  <a:gd name="connsiteX11" fmla="*/ 5556 w 56239"/>
                  <a:gd name="connsiteY11" fmla="*/ 4207 h 79759"/>
                  <a:gd name="connsiteX12" fmla="*/ 117 w 56239"/>
                  <a:gd name="connsiteY12" fmla="*/ 6273 h 79759"/>
                  <a:gd name="connsiteX13" fmla="*/ 3649 w 56239"/>
                  <a:gd name="connsiteY13" fmla="*/ 13337 h 79759"/>
                  <a:gd name="connsiteX14" fmla="*/ 7040 w 56239"/>
                  <a:gd name="connsiteY14" fmla="*/ 22750 h 79759"/>
                  <a:gd name="connsiteX15" fmla="*/ 13804 w 56239"/>
                  <a:gd name="connsiteY15" fmla="*/ 30698 h 79759"/>
                  <a:gd name="connsiteX16" fmla="*/ 19102 w 56239"/>
                  <a:gd name="connsiteY16" fmla="*/ 36296 h 79759"/>
                  <a:gd name="connsiteX17" fmla="*/ 20727 w 56239"/>
                  <a:gd name="connsiteY17" fmla="*/ 51607 h 79759"/>
                  <a:gd name="connsiteX18" fmla="*/ 26466 w 56239"/>
                  <a:gd name="connsiteY18" fmla="*/ 49841 h 79759"/>
                  <a:gd name="connsiteX19" fmla="*/ 29839 w 56239"/>
                  <a:gd name="connsiteY19" fmla="*/ 37179 h 79759"/>
                  <a:gd name="connsiteX20" fmla="*/ 32206 w 56239"/>
                  <a:gd name="connsiteY20" fmla="*/ 44543 h 79759"/>
                  <a:gd name="connsiteX21" fmla="*/ 34555 w 56239"/>
                  <a:gd name="connsiteY21" fmla="*/ 49541 h 79759"/>
                  <a:gd name="connsiteX22" fmla="*/ 30722 w 56239"/>
                  <a:gd name="connsiteY22" fmla="*/ 56164 h 79759"/>
                  <a:gd name="connsiteX23" fmla="*/ 37504 w 56239"/>
                  <a:gd name="connsiteY23" fmla="*/ 64552 h 79759"/>
                  <a:gd name="connsiteX24" fmla="*/ 42643 w 56239"/>
                  <a:gd name="connsiteY24" fmla="*/ 71316 h 79759"/>
                  <a:gd name="connsiteX25" fmla="*/ 48241 w 56239"/>
                  <a:gd name="connsiteY25" fmla="*/ 79564 h 79759"/>
                  <a:gd name="connsiteX26" fmla="*/ 54122 w 56239"/>
                  <a:gd name="connsiteY26" fmla="*/ 77497 h 79759"/>
                  <a:gd name="connsiteX27" fmla="*/ 56047 w 56239"/>
                  <a:gd name="connsiteY27" fmla="*/ 67643 h 79759"/>
                  <a:gd name="connsiteX28" fmla="*/ 54122 w 56239"/>
                  <a:gd name="connsiteY28" fmla="*/ 54981 h 79759"/>
                  <a:gd name="connsiteX29" fmla="*/ 50590 w 56239"/>
                  <a:gd name="connsiteY29" fmla="*/ 45267 h 79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6239" h="79759">
                    <a:moveTo>
                      <a:pt x="50590" y="45267"/>
                    </a:moveTo>
                    <a:cubicBezTo>
                      <a:pt x="48983" y="43501"/>
                      <a:pt x="48983" y="38503"/>
                      <a:pt x="46617" y="37479"/>
                    </a:cubicBezTo>
                    <a:cubicBezTo>
                      <a:pt x="44250" y="36455"/>
                      <a:pt x="42802" y="29815"/>
                      <a:pt x="45734" y="30256"/>
                    </a:cubicBezTo>
                    <a:cubicBezTo>
                      <a:pt x="48665" y="30698"/>
                      <a:pt x="49707" y="29532"/>
                      <a:pt x="49866" y="27166"/>
                    </a:cubicBezTo>
                    <a:cubicBezTo>
                      <a:pt x="50025" y="24799"/>
                      <a:pt x="50749" y="23051"/>
                      <a:pt x="47358" y="22168"/>
                    </a:cubicBezTo>
                    <a:cubicBezTo>
                      <a:pt x="43968" y="21285"/>
                      <a:pt x="43968" y="22609"/>
                      <a:pt x="43826" y="17753"/>
                    </a:cubicBezTo>
                    <a:cubicBezTo>
                      <a:pt x="43685" y="12896"/>
                      <a:pt x="46776" y="8181"/>
                      <a:pt x="42802" y="7156"/>
                    </a:cubicBezTo>
                    <a:cubicBezTo>
                      <a:pt x="39887" y="6300"/>
                      <a:pt x="36829" y="6047"/>
                      <a:pt x="33813" y="6415"/>
                    </a:cubicBezTo>
                    <a:cubicBezTo>
                      <a:pt x="30881" y="6715"/>
                      <a:pt x="29115" y="234"/>
                      <a:pt x="24400" y="392"/>
                    </a:cubicBezTo>
                    <a:cubicBezTo>
                      <a:pt x="24400" y="392"/>
                      <a:pt x="16894" y="-491"/>
                      <a:pt x="15870" y="392"/>
                    </a:cubicBezTo>
                    <a:cubicBezTo>
                      <a:pt x="14518" y="1432"/>
                      <a:pt x="12861" y="1997"/>
                      <a:pt x="11155" y="1999"/>
                    </a:cubicBezTo>
                    <a:cubicBezTo>
                      <a:pt x="8947" y="2158"/>
                      <a:pt x="5998" y="2300"/>
                      <a:pt x="5556" y="4207"/>
                    </a:cubicBezTo>
                    <a:cubicBezTo>
                      <a:pt x="5115" y="6114"/>
                      <a:pt x="-907" y="4066"/>
                      <a:pt x="117" y="6273"/>
                    </a:cubicBezTo>
                    <a:cubicBezTo>
                      <a:pt x="1141" y="8481"/>
                      <a:pt x="3649" y="9805"/>
                      <a:pt x="3649" y="13337"/>
                    </a:cubicBezTo>
                    <a:cubicBezTo>
                      <a:pt x="3649" y="16870"/>
                      <a:pt x="4532" y="21726"/>
                      <a:pt x="7040" y="22750"/>
                    </a:cubicBezTo>
                    <a:cubicBezTo>
                      <a:pt x="9548" y="23775"/>
                      <a:pt x="11738" y="28207"/>
                      <a:pt x="13804" y="30698"/>
                    </a:cubicBezTo>
                    <a:cubicBezTo>
                      <a:pt x="15870" y="33188"/>
                      <a:pt x="18078" y="33064"/>
                      <a:pt x="19102" y="36296"/>
                    </a:cubicBezTo>
                    <a:cubicBezTo>
                      <a:pt x="20126" y="39528"/>
                      <a:pt x="18519" y="51166"/>
                      <a:pt x="20727" y="51607"/>
                    </a:cubicBezTo>
                    <a:cubicBezTo>
                      <a:pt x="22934" y="52049"/>
                      <a:pt x="26749" y="52773"/>
                      <a:pt x="26466" y="49841"/>
                    </a:cubicBezTo>
                    <a:cubicBezTo>
                      <a:pt x="26184" y="46910"/>
                      <a:pt x="26608" y="37620"/>
                      <a:pt x="29839" y="37179"/>
                    </a:cubicBezTo>
                    <a:cubicBezTo>
                      <a:pt x="33071" y="36737"/>
                      <a:pt x="29115" y="44384"/>
                      <a:pt x="32206" y="44543"/>
                    </a:cubicBezTo>
                    <a:cubicBezTo>
                      <a:pt x="35296" y="44702"/>
                      <a:pt x="34996" y="48075"/>
                      <a:pt x="34555" y="49541"/>
                    </a:cubicBezTo>
                    <a:cubicBezTo>
                      <a:pt x="34113" y="51007"/>
                      <a:pt x="29557" y="54256"/>
                      <a:pt x="30722" y="56164"/>
                    </a:cubicBezTo>
                    <a:cubicBezTo>
                      <a:pt x="31888" y="58071"/>
                      <a:pt x="35296" y="60879"/>
                      <a:pt x="37504" y="64552"/>
                    </a:cubicBezTo>
                    <a:cubicBezTo>
                      <a:pt x="39711" y="68226"/>
                      <a:pt x="41760" y="66318"/>
                      <a:pt x="42643" y="71316"/>
                    </a:cubicBezTo>
                    <a:cubicBezTo>
                      <a:pt x="43526" y="76314"/>
                      <a:pt x="44409" y="78681"/>
                      <a:pt x="48241" y="79564"/>
                    </a:cubicBezTo>
                    <a:cubicBezTo>
                      <a:pt x="52074" y="80447"/>
                      <a:pt x="51915" y="78098"/>
                      <a:pt x="54122" y="77497"/>
                    </a:cubicBezTo>
                    <a:cubicBezTo>
                      <a:pt x="56330" y="76897"/>
                      <a:pt x="55747" y="71917"/>
                      <a:pt x="56047" y="67643"/>
                    </a:cubicBezTo>
                    <a:cubicBezTo>
                      <a:pt x="56348" y="63369"/>
                      <a:pt x="56630" y="57347"/>
                      <a:pt x="54122" y="54981"/>
                    </a:cubicBezTo>
                    <a:cubicBezTo>
                      <a:pt x="51615" y="52614"/>
                      <a:pt x="52215" y="47033"/>
                      <a:pt x="50590" y="4526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D1539D3F-AB4C-41D4-8FEA-9B3EE974BDD8}"/>
                  </a:ext>
                </a:extLst>
              </p:cNvPr>
              <p:cNvSpPr/>
              <p:nvPr/>
            </p:nvSpPr>
            <p:spPr>
              <a:xfrm>
                <a:off x="2007170" y="2769478"/>
                <a:ext cx="28893" cy="48302"/>
              </a:xfrm>
              <a:custGeom>
                <a:avLst/>
                <a:gdLst>
                  <a:gd name="connsiteX0" fmla="*/ 14842 w 28893"/>
                  <a:gd name="connsiteY0" fmla="*/ 40514 h 48302"/>
                  <a:gd name="connsiteX1" fmla="*/ 15283 w 28893"/>
                  <a:gd name="connsiteY1" fmla="*/ 30059 h 48302"/>
                  <a:gd name="connsiteX2" fmla="*/ 19416 w 28893"/>
                  <a:gd name="connsiteY2" fmla="*/ 27410 h 48302"/>
                  <a:gd name="connsiteX3" fmla="*/ 21023 w 28893"/>
                  <a:gd name="connsiteY3" fmla="*/ 20487 h 48302"/>
                  <a:gd name="connsiteX4" fmla="*/ 28387 w 28893"/>
                  <a:gd name="connsiteY4" fmla="*/ 17256 h 48302"/>
                  <a:gd name="connsiteX5" fmla="*/ 26621 w 28893"/>
                  <a:gd name="connsiteY5" fmla="*/ 8425 h 48302"/>
                  <a:gd name="connsiteX6" fmla="*/ 20299 w 28893"/>
                  <a:gd name="connsiteY6" fmla="*/ 4310 h 48302"/>
                  <a:gd name="connsiteX7" fmla="*/ 12352 w 28893"/>
                  <a:gd name="connsiteY7" fmla="*/ 1803 h 48302"/>
                  <a:gd name="connsiteX8" fmla="*/ 5287 w 28893"/>
                  <a:gd name="connsiteY8" fmla="*/ 478 h 48302"/>
                  <a:gd name="connsiteX9" fmla="*/ 572 w 28893"/>
                  <a:gd name="connsiteY9" fmla="*/ 4593 h 48302"/>
                  <a:gd name="connsiteX10" fmla="*/ 3080 w 28893"/>
                  <a:gd name="connsiteY10" fmla="*/ 10191 h 48302"/>
                  <a:gd name="connsiteX11" fmla="*/ 9261 w 28893"/>
                  <a:gd name="connsiteY11" fmla="*/ 16814 h 48302"/>
                  <a:gd name="connsiteX12" fmla="*/ 9544 w 28893"/>
                  <a:gd name="connsiteY12" fmla="*/ 25503 h 48302"/>
                  <a:gd name="connsiteX13" fmla="*/ 7195 w 28893"/>
                  <a:gd name="connsiteY13" fmla="*/ 33450 h 48302"/>
                  <a:gd name="connsiteX14" fmla="*/ 7636 w 28893"/>
                  <a:gd name="connsiteY14" fmla="*/ 40355 h 48302"/>
                  <a:gd name="connsiteX15" fmla="*/ 4687 w 28893"/>
                  <a:gd name="connsiteY15" fmla="*/ 48302 h 48302"/>
                  <a:gd name="connsiteX16" fmla="*/ 11168 w 28893"/>
                  <a:gd name="connsiteY16" fmla="*/ 45954 h 48302"/>
                  <a:gd name="connsiteX17" fmla="*/ 14842 w 28893"/>
                  <a:gd name="connsiteY17" fmla="*/ 40514 h 48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893" h="48302">
                    <a:moveTo>
                      <a:pt x="14842" y="40514"/>
                    </a:moveTo>
                    <a:cubicBezTo>
                      <a:pt x="15142" y="36099"/>
                      <a:pt x="13076" y="30501"/>
                      <a:pt x="15283" y="30059"/>
                    </a:cubicBezTo>
                    <a:cubicBezTo>
                      <a:pt x="17491" y="29618"/>
                      <a:pt x="19416" y="31384"/>
                      <a:pt x="19416" y="27410"/>
                    </a:cubicBezTo>
                    <a:cubicBezTo>
                      <a:pt x="19416" y="23437"/>
                      <a:pt x="17491" y="21529"/>
                      <a:pt x="21023" y="20487"/>
                    </a:cubicBezTo>
                    <a:cubicBezTo>
                      <a:pt x="24555" y="19445"/>
                      <a:pt x="28087" y="21812"/>
                      <a:pt x="28387" y="17256"/>
                    </a:cubicBezTo>
                    <a:cubicBezTo>
                      <a:pt x="28687" y="12699"/>
                      <a:pt x="30012" y="10050"/>
                      <a:pt x="26621" y="8425"/>
                    </a:cubicBezTo>
                    <a:cubicBezTo>
                      <a:pt x="23230" y="6801"/>
                      <a:pt x="22948" y="5193"/>
                      <a:pt x="20299" y="4310"/>
                    </a:cubicBezTo>
                    <a:cubicBezTo>
                      <a:pt x="17729" y="3241"/>
                      <a:pt x="15070" y="2402"/>
                      <a:pt x="12352" y="1803"/>
                    </a:cubicBezTo>
                    <a:cubicBezTo>
                      <a:pt x="9974" y="1496"/>
                      <a:pt x="7615" y="1054"/>
                      <a:pt x="5287" y="478"/>
                    </a:cubicBezTo>
                    <a:cubicBezTo>
                      <a:pt x="-11" y="-705"/>
                      <a:pt x="-752" y="178"/>
                      <a:pt x="572" y="4593"/>
                    </a:cubicBezTo>
                    <a:cubicBezTo>
                      <a:pt x="1897" y="9008"/>
                      <a:pt x="-752" y="9008"/>
                      <a:pt x="3080" y="10191"/>
                    </a:cubicBezTo>
                    <a:cubicBezTo>
                      <a:pt x="6292" y="10943"/>
                      <a:pt x="8732" y="13558"/>
                      <a:pt x="9261" y="16814"/>
                    </a:cubicBezTo>
                    <a:cubicBezTo>
                      <a:pt x="9844" y="19905"/>
                      <a:pt x="11310" y="22995"/>
                      <a:pt x="9544" y="25503"/>
                    </a:cubicBezTo>
                    <a:cubicBezTo>
                      <a:pt x="7778" y="28011"/>
                      <a:pt x="6453" y="30359"/>
                      <a:pt x="7195" y="33450"/>
                    </a:cubicBezTo>
                    <a:cubicBezTo>
                      <a:pt x="7936" y="36541"/>
                      <a:pt x="9402" y="38448"/>
                      <a:pt x="7636" y="40355"/>
                    </a:cubicBezTo>
                    <a:cubicBezTo>
                      <a:pt x="5870" y="42262"/>
                      <a:pt x="1596" y="48302"/>
                      <a:pt x="4687" y="48302"/>
                    </a:cubicBezTo>
                    <a:cubicBezTo>
                      <a:pt x="7778" y="48302"/>
                      <a:pt x="8820" y="47137"/>
                      <a:pt x="11168" y="45954"/>
                    </a:cubicBezTo>
                    <a:cubicBezTo>
                      <a:pt x="13517" y="44770"/>
                      <a:pt x="14594" y="44894"/>
                      <a:pt x="14842" y="4051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9BBC953D-7A34-4422-8782-9A6EDD8439F4}"/>
                  </a:ext>
                </a:extLst>
              </p:cNvPr>
              <p:cNvSpPr/>
              <p:nvPr/>
            </p:nvSpPr>
            <p:spPr>
              <a:xfrm>
                <a:off x="2020952" y="2802287"/>
                <a:ext cx="44011" cy="65607"/>
              </a:xfrm>
              <a:custGeom>
                <a:avLst/>
                <a:gdLst>
                  <a:gd name="connsiteX0" fmla="*/ 13580 w 44011"/>
                  <a:gd name="connsiteY0" fmla="*/ 60492 h 65607"/>
                  <a:gd name="connsiteX1" fmla="*/ 19320 w 44011"/>
                  <a:gd name="connsiteY1" fmla="*/ 65065 h 65607"/>
                  <a:gd name="connsiteX2" fmla="*/ 22411 w 44011"/>
                  <a:gd name="connsiteY2" fmla="*/ 59326 h 65607"/>
                  <a:gd name="connsiteX3" fmla="*/ 18137 w 44011"/>
                  <a:gd name="connsiteY3" fmla="*/ 51661 h 65607"/>
                  <a:gd name="connsiteX4" fmla="*/ 14746 w 44011"/>
                  <a:gd name="connsiteY4" fmla="*/ 44756 h 65607"/>
                  <a:gd name="connsiteX5" fmla="*/ 22252 w 44011"/>
                  <a:gd name="connsiteY5" fmla="*/ 48288 h 65607"/>
                  <a:gd name="connsiteX6" fmla="*/ 26084 w 44011"/>
                  <a:gd name="connsiteY6" fmla="*/ 52703 h 65607"/>
                  <a:gd name="connsiteX7" fmla="*/ 29316 w 44011"/>
                  <a:gd name="connsiteY7" fmla="*/ 58725 h 65607"/>
                  <a:gd name="connsiteX8" fmla="*/ 33148 w 44011"/>
                  <a:gd name="connsiteY8" fmla="*/ 62258 h 65607"/>
                  <a:gd name="connsiteX9" fmla="*/ 40212 w 44011"/>
                  <a:gd name="connsiteY9" fmla="*/ 61233 h 65607"/>
                  <a:gd name="connsiteX10" fmla="*/ 42420 w 44011"/>
                  <a:gd name="connsiteY10" fmla="*/ 55052 h 65607"/>
                  <a:gd name="connsiteX11" fmla="*/ 42561 w 44011"/>
                  <a:gd name="connsiteY11" fmla="*/ 51520 h 65607"/>
                  <a:gd name="connsiteX12" fmla="*/ 39471 w 44011"/>
                  <a:gd name="connsiteY12" fmla="*/ 45480 h 65607"/>
                  <a:gd name="connsiteX13" fmla="*/ 39329 w 44011"/>
                  <a:gd name="connsiteY13" fmla="*/ 38858 h 65607"/>
                  <a:gd name="connsiteX14" fmla="*/ 31382 w 44011"/>
                  <a:gd name="connsiteY14" fmla="*/ 33860 h 65607"/>
                  <a:gd name="connsiteX15" fmla="*/ 26667 w 44011"/>
                  <a:gd name="connsiteY15" fmla="*/ 30769 h 65607"/>
                  <a:gd name="connsiteX16" fmla="*/ 28733 w 44011"/>
                  <a:gd name="connsiteY16" fmla="*/ 21939 h 65607"/>
                  <a:gd name="connsiteX17" fmla="*/ 24901 w 44011"/>
                  <a:gd name="connsiteY17" fmla="*/ 15617 h 65607"/>
                  <a:gd name="connsiteX18" fmla="*/ 18578 w 44011"/>
                  <a:gd name="connsiteY18" fmla="*/ 10901 h 65607"/>
                  <a:gd name="connsiteX19" fmla="*/ 11814 w 44011"/>
                  <a:gd name="connsiteY19" fmla="*/ 5745 h 65607"/>
                  <a:gd name="connsiteX20" fmla="*/ 7982 w 44011"/>
                  <a:gd name="connsiteY20" fmla="*/ 5 h 65607"/>
                  <a:gd name="connsiteX21" fmla="*/ 4591 w 44011"/>
                  <a:gd name="connsiteY21" fmla="*/ 4279 h 65607"/>
                  <a:gd name="connsiteX22" fmla="*/ 3426 w 44011"/>
                  <a:gd name="connsiteY22" fmla="*/ 15458 h 65607"/>
                  <a:gd name="connsiteX23" fmla="*/ 1218 w 44011"/>
                  <a:gd name="connsiteY23" fmla="*/ 25612 h 65607"/>
                  <a:gd name="connsiteX24" fmla="*/ 7240 w 44011"/>
                  <a:gd name="connsiteY24" fmla="*/ 32094 h 65607"/>
                  <a:gd name="connsiteX25" fmla="*/ 6357 w 44011"/>
                  <a:gd name="connsiteY25" fmla="*/ 37975 h 65607"/>
                  <a:gd name="connsiteX26" fmla="*/ 5474 w 44011"/>
                  <a:gd name="connsiteY26" fmla="*/ 41666 h 65607"/>
                  <a:gd name="connsiteX27" fmla="*/ 5033 w 44011"/>
                  <a:gd name="connsiteY27" fmla="*/ 51820 h 65607"/>
                  <a:gd name="connsiteX28" fmla="*/ 13580 w 44011"/>
                  <a:gd name="connsiteY28" fmla="*/ 60492 h 65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4011" h="65607">
                    <a:moveTo>
                      <a:pt x="13580" y="60492"/>
                    </a:moveTo>
                    <a:cubicBezTo>
                      <a:pt x="15046" y="62858"/>
                      <a:pt x="16071" y="67114"/>
                      <a:pt x="19320" y="65065"/>
                    </a:cubicBezTo>
                    <a:cubicBezTo>
                      <a:pt x="22570" y="63017"/>
                      <a:pt x="22993" y="63582"/>
                      <a:pt x="22411" y="59326"/>
                    </a:cubicBezTo>
                    <a:cubicBezTo>
                      <a:pt x="21828" y="55070"/>
                      <a:pt x="18578" y="55193"/>
                      <a:pt x="18137" y="51661"/>
                    </a:cubicBezTo>
                    <a:cubicBezTo>
                      <a:pt x="17695" y="48129"/>
                      <a:pt x="11814" y="45339"/>
                      <a:pt x="14746" y="44756"/>
                    </a:cubicBezTo>
                    <a:cubicBezTo>
                      <a:pt x="17678" y="44173"/>
                      <a:pt x="19603" y="46363"/>
                      <a:pt x="22252" y="48288"/>
                    </a:cubicBezTo>
                    <a:cubicBezTo>
                      <a:pt x="24901" y="50213"/>
                      <a:pt x="26084" y="49895"/>
                      <a:pt x="26084" y="52703"/>
                    </a:cubicBezTo>
                    <a:cubicBezTo>
                      <a:pt x="26084" y="55511"/>
                      <a:pt x="29175" y="55935"/>
                      <a:pt x="29316" y="58725"/>
                    </a:cubicBezTo>
                    <a:cubicBezTo>
                      <a:pt x="29457" y="61516"/>
                      <a:pt x="30640" y="61816"/>
                      <a:pt x="33148" y="62258"/>
                    </a:cubicBezTo>
                    <a:cubicBezTo>
                      <a:pt x="35656" y="62699"/>
                      <a:pt x="39629" y="63741"/>
                      <a:pt x="40212" y="61233"/>
                    </a:cubicBezTo>
                    <a:cubicBezTo>
                      <a:pt x="40795" y="58725"/>
                      <a:pt x="40795" y="56076"/>
                      <a:pt x="42420" y="55052"/>
                    </a:cubicBezTo>
                    <a:cubicBezTo>
                      <a:pt x="44044" y="54028"/>
                      <a:pt x="44927" y="51820"/>
                      <a:pt x="42561" y="51520"/>
                    </a:cubicBezTo>
                    <a:cubicBezTo>
                      <a:pt x="40195" y="51220"/>
                      <a:pt x="39471" y="48429"/>
                      <a:pt x="39471" y="45480"/>
                    </a:cubicBezTo>
                    <a:cubicBezTo>
                      <a:pt x="39471" y="42531"/>
                      <a:pt x="42420" y="40924"/>
                      <a:pt x="39329" y="38858"/>
                    </a:cubicBezTo>
                    <a:cubicBezTo>
                      <a:pt x="36239" y="36791"/>
                      <a:pt x="34473" y="33860"/>
                      <a:pt x="31382" y="33860"/>
                    </a:cubicBezTo>
                    <a:cubicBezTo>
                      <a:pt x="28291" y="33860"/>
                      <a:pt x="25943" y="33418"/>
                      <a:pt x="26667" y="30769"/>
                    </a:cubicBezTo>
                    <a:cubicBezTo>
                      <a:pt x="27391" y="28120"/>
                      <a:pt x="29475" y="26054"/>
                      <a:pt x="28733" y="21939"/>
                    </a:cubicBezTo>
                    <a:cubicBezTo>
                      <a:pt x="27991" y="17824"/>
                      <a:pt x="28291" y="17524"/>
                      <a:pt x="24901" y="15617"/>
                    </a:cubicBezTo>
                    <a:cubicBezTo>
                      <a:pt x="21510" y="13709"/>
                      <a:pt x="19020" y="12367"/>
                      <a:pt x="18578" y="10901"/>
                    </a:cubicBezTo>
                    <a:cubicBezTo>
                      <a:pt x="18137" y="9435"/>
                      <a:pt x="12097" y="8694"/>
                      <a:pt x="11814" y="5745"/>
                    </a:cubicBezTo>
                    <a:cubicBezTo>
                      <a:pt x="11532" y="2795"/>
                      <a:pt x="10331" y="-136"/>
                      <a:pt x="7982" y="5"/>
                    </a:cubicBezTo>
                    <a:cubicBezTo>
                      <a:pt x="6100" y="625"/>
                      <a:pt x="4767" y="2305"/>
                      <a:pt x="4591" y="4279"/>
                    </a:cubicBezTo>
                    <a:cubicBezTo>
                      <a:pt x="4309" y="7669"/>
                      <a:pt x="4750" y="11784"/>
                      <a:pt x="3426" y="15458"/>
                    </a:cubicBezTo>
                    <a:cubicBezTo>
                      <a:pt x="2101" y="19131"/>
                      <a:pt x="-2031" y="23564"/>
                      <a:pt x="1218" y="25612"/>
                    </a:cubicBezTo>
                    <a:cubicBezTo>
                      <a:pt x="4468" y="27661"/>
                      <a:pt x="7682" y="28420"/>
                      <a:pt x="7240" y="32094"/>
                    </a:cubicBezTo>
                    <a:cubicBezTo>
                      <a:pt x="6799" y="35767"/>
                      <a:pt x="4450" y="36950"/>
                      <a:pt x="6357" y="37975"/>
                    </a:cubicBezTo>
                    <a:cubicBezTo>
                      <a:pt x="8265" y="38999"/>
                      <a:pt x="8123" y="40624"/>
                      <a:pt x="5474" y="41666"/>
                    </a:cubicBezTo>
                    <a:cubicBezTo>
                      <a:pt x="2825" y="42708"/>
                      <a:pt x="2101" y="48871"/>
                      <a:pt x="5033" y="51820"/>
                    </a:cubicBezTo>
                    <a:cubicBezTo>
                      <a:pt x="7964" y="54770"/>
                      <a:pt x="12097" y="58143"/>
                      <a:pt x="13580" y="6049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4971E14C-382E-4B3E-B60D-85DECC04E2BA}"/>
                  </a:ext>
                </a:extLst>
              </p:cNvPr>
              <p:cNvSpPr/>
              <p:nvPr/>
            </p:nvSpPr>
            <p:spPr>
              <a:xfrm>
                <a:off x="2032715" y="2787307"/>
                <a:ext cx="24805" cy="27784"/>
              </a:xfrm>
              <a:custGeom>
                <a:avLst/>
                <a:gdLst>
                  <a:gd name="connsiteX0" fmla="*/ 8723 w 24805"/>
                  <a:gd name="connsiteY0" fmla="*/ 5572 h 27784"/>
                  <a:gd name="connsiteX1" fmla="*/ 10347 w 24805"/>
                  <a:gd name="connsiteY1" fmla="*/ 2623 h 27784"/>
                  <a:gd name="connsiteX2" fmla="*/ 4166 w 24805"/>
                  <a:gd name="connsiteY2" fmla="*/ 3065 h 27784"/>
                  <a:gd name="connsiteX3" fmla="*/ 334 w 24805"/>
                  <a:gd name="connsiteY3" fmla="*/ 8963 h 27784"/>
                  <a:gd name="connsiteX4" fmla="*/ 1658 w 24805"/>
                  <a:gd name="connsiteY4" fmla="*/ 15286 h 27784"/>
                  <a:gd name="connsiteX5" fmla="*/ 7115 w 24805"/>
                  <a:gd name="connsiteY5" fmla="*/ 17935 h 27784"/>
                  <a:gd name="connsiteX6" fmla="*/ 11089 w 24805"/>
                  <a:gd name="connsiteY6" fmla="*/ 22208 h 27784"/>
                  <a:gd name="connsiteX7" fmla="*/ 14180 w 24805"/>
                  <a:gd name="connsiteY7" fmla="*/ 27648 h 27784"/>
                  <a:gd name="connsiteX8" fmla="*/ 21526 w 24805"/>
                  <a:gd name="connsiteY8" fmla="*/ 26765 h 27784"/>
                  <a:gd name="connsiteX9" fmla="*/ 24617 w 24805"/>
                  <a:gd name="connsiteY9" fmla="*/ 24557 h 27784"/>
                  <a:gd name="connsiteX10" fmla="*/ 22851 w 24805"/>
                  <a:gd name="connsiteY10" fmla="*/ 18517 h 27784"/>
                  <a:gd name="connsiteX11" fmla="*/ 17111 w 24805"/>
                  <a:gd name="connsiteY11" fmla="*/ 12054 h 27784"/>
                  <a:gd name="connsiteX12" fmla="*/ 10347 w 24805"/>
                  <a:gd name="connsiteY12" fmla="*/ 9104 h 27784"/>
                  <a:gd name="connsiteX13" fmla="*/ 8723 w 24805"/>
                  <a:gd name="connsiteY13" fmla="*/ 5572 h 27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4805" h="27784">
                    <a:moveTo>
                      <a:pt x="8723" y="5572"/>
                    </a:moveTo>
                    <a:cubicBezTo>
                      <a:pt x="10647" y="4248"/>
                      <a:pt x="11372" y="4548"/>
                      <a:pt x="10347" y="2623"/>
                    </a:cubicBezTo>
                    <a:cubicBezTo>
                      <a:pt x="9323" y="698"/>
                      <a:pt x="6957" y="-2375"/>
                      <a:pt x="4166" y="3065"/>
                    </a:cubicBezTo>
                    <a:cubicBezTo>
                      <a:pt x="4166" y="3065"/>
                      <a:pt x="193" y="6597"/>
                      <a:pt x="334" y="8963"/>
                    </a:cubicBezTo>
                    <a:cubicBezTo>
                      <a:pt x="475" y="11330"/>
                      <a:pt x="-1132" y="15144"/>
                      <a:pt x="1658" y="15286"/>
                    </a:cubicBezTo>
                    <a:cubicBezTo>
                      <a:pt x="4449" y="15427"/>
                      <a:pt x="6374" y="16169"/>
                      <a:pt x="7115" y="17935"/>
                    </a:cubicBezTo>
                    <a:cubicBezTo>
                      <a:pt x="7857" y="19701"/>
                      <a:pt x="10647" y="19842"/>
                      <a:pt x="11089" y="22208"/>
                    </a:cubicBezTo>
                    <a:cubicBezTo>
                      <a:pt x="11530" y="24575"/>
                      <a:pt x="12255" y="27065"/>
                      <a:pt x="14180" y="27648"/>
                    </a:cubicBezTo>
                    <a:cubicBezTo>
                      <a:pt x="16105" y="28231"/>
                      <a:pt x="19919" y="26765"/>
                      <a:pt x="21526" y="26765"/>
                    </a:cubicBezTo>
                    <a:cubicBezTo>
                      <a:pt x="23133" y="26765"/>
                      <a:pt x="24617" y="27648"/>
                      <a:pt x="24617" y="24557"/>
                    </a:cubicBezTo>
                    <a:cubicBezTo>
                      <a:pt x="24617" y="21467"/>
                      <a:pt x="25659" y="20283"/>
                      <a:pt x="22851" y="18517"/>
                    </a:cubicBezTo>
                    <a:cubicBezTo>
                      <a:pt x="20043" y="16751"/>
                      <a:pt x="20643" y="12937"/>
                      <a:pt x="17111" y="12054"/>
                    </a:cubicBezTo>
                    <a:cubicBezTo>
                      <a:pt x="14651" y="11633"/>
                      <a:pt x="12330" y="10621"/>
                      <a:pt x="10347" y="9104"/>
                    </a:cubicBezTo>
                    <a:cubicBezTo>
                      <a:pt x="9606" y="8221"/>
                      <a:pt x="6815" y="6897"/>
                      <a:pt x="8723" y="557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0CB9ED31-0BA2-40C1-98F8-968D9226E7B9}"/>
                  </a:ext>
                </a:extLst>
              </p:cNvPr>
              <p:cNvSpPr/>
              <p:nvPr/>
            </p:nvSpPr>
            <p:spPr>
              <a:xfrm>
                <a:off x="2013899" y="2834991"/>
                <a:ext cx="7167" cy="10199"/>
              </a:xfrm>
              <a:custGeom>
                <a:avLst/>
                <a:gdLst>
                  <a:gd name="connsiteX0" fmla="*/ 165 w 7167"/>
                  <a:gd name="connsiteY0" fmla="*/ 1156 h 10199"/>
                  <a:gd name="connsiteX1" fmla="*/ 607 w 7167"/>
                  <a:gd name="connsiteY1" fmla="*/ 9404 h 10199"/>
                  <a:gd name="connsiteX2" fmla="*/ 3997 w 7167"/>
                  <a:gd name="connsiteY2" fmla="*/ 7037 h 10199"/>
                  <a:gd name="connsiteX3" fmla="*/ 7088 w 7167"/>
                  <a:gd name="connsiteY3" fmla="*/ 2922 h 10199"/>
                  <a:gd name="connsiteX4" fmla="*/ 165 w 7167"/>
                  <a:gd name="connsiteY4" fmla="*/ 1156 h 1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7" h="10199">
                    <a:moveTo>
                      <a:pt x="165" y="1156"/>
                    </a:moveTo>
                    <a:cubicBezTo>
                      <a:pt x="165" y="1156"/>
                      <a:pt x="-418" y="7779"/>
                      <a:pt x="607" y="9404"/>
                    </a:cubicBezTo>
                    <a:cubicBezTo>
                      <a:pt x="1631" y="11028"/>
                      <a:pt x="3114" y="10128"/>
                      <a:pt x="3997" y="7037"/>
                    </a:cubicBezTo>
                    <a:cubicBezTo>
                      <a:pt x="4880" y="3947"/>
                      <a:pt x="7671" y="4547"/>
                      <a:pt x="7088" y="2922"/>
                    </a:cubicBezTo>
                    <a:cubicBezTo>
                      <a:pt x="6505" y="1297"/>
                      <a:pt x="801" y="-1634"/>
                      <a:pt x="165" y="115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A5696504-C7AD-415F-ACDD-46775C8D0067}"/>
                  </a:ext>
                </a:extLst>
              </p:cNvPr>
              <p:cNvSpPr/>
              <p:nvPr/>
            </p:nvSpPr>
            <p:spPr>
              <a:xfrm>
                <a:off x="2264170" y="3066020"/>
                <a:ext cx="1627486" cy="792581"/>
              </a:xfrm>
              <a:custGeom>
                <a:avLst/>
                <a:gdLst>
                  <a:gd name="connsiteX0" fmla="*/ 1617632 w 1627486"/>
                  <a:gd name="connsiteY0" fmla="*/ 147245 h 792581"/>
                  <a:gd name="connsiteX1" fmla="*/ 1613217 w 1627486"/>
                  <a:gd name="connsiteY1" fmla="*/ 141506 h 792581"/>
                  <a:gd name="connsiteX2" fmla="*/ 1606365 w 1627486"/>
                  <a:gd name="connsiteY2" fmla="*/ 133559 h 792581"/>
                  <a:gd name="connsiteX3" fmla="*/ 1603063 w 1627486"/>
                  <a:gd name="connsiteY3" fmla="*/ 97797 h 792581"/>
                  <a:gd name="connsiteX4" fmla="*/ 1601508 w 1627486"/>
                  <a:gd name="connsiteY4" fmla="*/ 83456 h 792581"/>
                  <a:gd name="connsiteX5" fmla="*/ 1594232 w 1627486"/>
                  <a:gd name="connsiteY5" fmla="*/ 72631 h 792581"/>
                  <a:gd name="connsiteX6" fmla="*/ 1578338 w 1627486"/>
                  <a:gd name="connsiteY6" fmla="*/ 76392 h 792581"/>
                  <a:gd name="connsiteX7" fmla="*/ 1568837 w 1627486"/>
                  <a:gd name="connsiteY7" fmla="*/ 73955 h 792581"/>
                  <a:gd name="connsiteX8" fmla="*/ 1556475 w 1627486"/>
                  <a:gd name="connsiteY8" fmla="*/ 76163 h 792581"/>
                  <a:gd name="connsiteX9" fmla="*/ 1542134 w 1627486"/>
                  <a:gd name="connsiteY9" fmla="*/ 94494 h 792581"/>
                  <a:gd name="connsiteX10" fmla="*/ 1533304 w 1627486"/>
                  <a:gd name="connsiteY10" fmla="*/ 112154 h 792581"/>
                  <a:gd name="connsiteX11" fmla="*/ 1524686 w 1627486"/>
                  <a:gd name="connsiteY11" fmla="*/ 132676 h 792581"/>
                  <a:gd name="connsiteX12" fmla="*/ 1507909 w 1627486"/>
                  <a:gd name="connsiteY12" fmla="*/ 146150 h 792581"/>
                  <a:gd name="connsiteX13" fmla="*/ 1495105 w 1627486"/>
                  <a:gd name="connsiteY13" fmla="*/ 154539 h 792581"/>
                  <a:gd name="connsiteX14" fmla="*/ 1410777 w 1627486"/>
                  <a:gd name="connsiteY14" fmla="*/ 154981 h 792581"/>
                  <a:gd name="connsiteX15" fmla="*/ 1378776 w 1627486"/>
                  <a:gd name="connsiteY15" fmla="*/ 172853 h 792581"/>
                  <a:gd name="connsiteX16" fmla="*/ 1366414 w 1627486"/>
                  <a:gd name="connsiteY16" fmla="*/ 181100 h 792581"/>
                  <a:gd name="connsiteX17" fmla="*/ 1369646 w 1627486"/>
                  <a:gd name="connsiteY17" fmla="*/ 182866 h 792581"/>
                  <a:gd name="connsiteX18" fmla="*/ 1370229 w 1627486"/>
                  <a:gd name="connsiteY18" fmla="*/ 188164 h 792581"/>
                  <a:gd name="connsiteX19" fmla="*/ 1367297 w 1627486"/>
                  <a:gd name="connsiteY19" fmla="*/ 197878 h 792581"/>
                  <a:gd name="connsiteX20" fmla="*/ 1360816 w 1627486"/>
                  <a:gd name="connsiteY20" fmla="*/ 204641 h 792581"/>
                  <a:gd name="connsiteX21" fmla="*/ 1353752 w 1627486"/>
                  <a:gd name="connsiteY21" fmla="*/ 210823 h 792581"/>
                  <a:gd name="connsiteX22" fmla="*/ 1336674 w 1627486"/>
                  <a:gd name="connsiteY22" fmla="*/ 214055 h 792581"/>
                  <a:gd name="connsiteX23" fmla="*/ 1317848 w 1627486"/>
                  <a:gd name="connsiteY23" fmla="*/ 210823 h 792581"/>
                  <a:gd name="connsiteX24" fmla="*/ 1296656 w 1627486"/>
                  <a:gd name="connsiteY24" fmla="*/ 210522 h 792581"/>
                  <a:gd name="connsiteX25" fmla="*/ 1287526 w 1627486"/>
                  <a:gd name="connsiteY25" fmla="*/ 214938 h 792581"/>
                  <a:gd name="connsiteX26" fmla="*/ 1285089 w 1627486"/>
                  <a:gd name="connsiteY26" fmla="*/ 216704 h 792581"/>
                  <a:gd name="connsiteX27" fmla="*/ 1288479 w 1627486"/>
                  <a:gd name="connsiteY27" fmla="*/ 224121 h 792581"/>
                  <a:gd name="connsiteX28" fmla="*/ 1287579 w 1627486"/>
                  <a:gd name="connsiteY28" fmla="*/ 231008 h 792581"/>
                  <a:gd name="connsiteX29" fmla="*/ 1287826 w 1627486"/>
                  <a:gd name="connsiteY29" fmla="*/ 236713 h 792581"/>
                  <a:gd name="connsiteX30" fmla="*/ 1272514 w 1627486"/>
                  <a:gd name="connsiteY30" fmla="*/ 245543 h 792581"/>
                  <a:gd name="connsiteX31" fmla="*/ 1256620 w 1627486"/>
                  <a:gd name="connsiteY31" fmla="*/ 253490 h 792581"/>
                  <a:gd name="connsiteX32" fmla="*/ 1243075 w 1627486"/>
                  <a:gd name="connsiteY32" fmla="*/ 257305 h 792581"/>
                  <a:gd name="connsiteX33" fmla="*/ 1229547 w 1627486"/>
                  <a:gd name="connsiteY33" fmla="*/ 262603 h 792581"/>
                  <a:gd name="connsiteX34" fmla="*/ 1213352 w 1627486"/>
                  <a:gd name="connsiteY34" fmla="*/ 272616 h 792581"/>
                  <a:gd name="connsiteX35" fmla="*/ 1197758 w 1627486"/>
                  <a:gd name="connsiteY35" fmla="*/ 273199 h 792581"/>
                  <a:gd name="connsiteX36" fmla="*/ 1186862 w 1627486"/>
                  <a:gd name="connsiteY36" fmla="*/ 275565 h 792581"/>
                  <a:gd name="connsiteX37" fmla="*/ 1174199 w 1627486"/>
                  <a:gd name="connsiteY37" fmla="*/ 269084 h 792581"/>
                  <a:gd name="connsiteX38" fmla="*/ 1172663 w 1627486"/>
                  <a:gd name="connsiteY38" fmla="*/ 260907 h 792581"/>
                  <a:gd name="connsiteX39" fmla="*/ 1174800 w 1627486"/>
                  <a:gd name="connsiteY39" fmla="*/ 249287 h 792581"/>
                  <a:gd name="connsiteX40" fmla="*/ 1187374 w 1627486"/>
                  <a:gd name="connsiteY40" fmla="*/ 237596 h 792581"/>
                  <a:gd name="connsiteX41" fmla="*/ 1194226 w 1627486"/>
                  <a:gd name="connsiteY41" fmla="*/ 217940 h 792581"/>
                  <a:gd name="connsiteX42" fmla="*/ 1195816 w 1627486"/>
                  <a:gd name="connsiteY42" fmla="*/ 212783 h 792581"/>
                  <a:gd name="connsiteX43" fmla="*/ 1191277 w 1627486"/>
                  <a:gd name="connsiteY43" fmla="*/ 210222 h 792581"/>
                  <a:gd name="connsiteX44" fmla="*/ 1188928 w 1627486"/>
                  <a:gd name="connsiteY44" fmla="*/ 200792 h 792581"/>
                  <a:gd name="connsiteX45" fmla="*/ 1185396 w 1627486"/>
                  <a:gd name="connsiteY45" fmla="*/ 187846 h 792581"/>
                  <a:gd name="connsiteX46" fmla="*/ 1176848 w 1627486"/>
                  <a:gd name="connsiteY46" fmla="*/ 186080 h 792581"/>
                  <a:gd name="connsiteX47" fmla="*/ 1168319 w 1627486"/>
                  <a:gd name="connsiteY47" fmla="*/ 189613 h 792581"/>
                  <a:gd name="connsiteX48" fmla="*/ 1162720 w 1627486"/>
                  <a:gd name="connsiteY48" fmla="*/ 197260 h 792581"/>
                  <a:gd name="connsiteX49" fmla="*/ 1154190 w 1627486"/>
                  <a:gd name="connsiteY49" fmla="*/ 201675 h 792581"/>
                  <a:gd name="connsiteX50" fmla="*/ 1154190 w 1627486"/>
                  <a:gd name="connsiteY50" fmla="*/ 192262 h 792581"/>
                  <a:gd name="connsiteX51" fmla="*/ 1164787 w 1627486"/>
                  <a:gd name="connsiteY51" fmla="*/ 181083 h 792581"/>
                  <a:gd name="connsiteX52" fmla="*/ 1170085 w 1627486"/>
                  <a:gd name="connsiteY52" fmla="*/ 168420 h 792581"/>
                  <a:gd name="connsiteX53" fmla="*/ 1168018 w 1627486"/>
                  <a:gd name="connsiteY53" fmla="*/ 159007 h 792581"/>
                  <a:gd name="connsiteX54" fmla="*/ 1171268 w 1627486"/>
                  <a:gd name="connsiteY54" fmla="*/ 152826 h 792581"/>
                  <a:gd name="connsiteX55" fmla="*/ 1160071 w 1627486"/>
                  <a:gd name="connsiteY55" fmla="*/ 140747 h 792581"/>
                  <a:gd name="connsiteX56" fmla="*/ 1145943 w 1627486"/>
                  <a:gd name="connsiteY56" fmla="*/ 131634 h 792581"/>
                  <a:gd name="connsiteX57" fmla="*/ 1124468 w 1627486"/>
                  <a:gd name="connsiteY57" fmla="*/ 127219 h 792581"/>
                  <a:gd name="connsiteX58" fmla="*/ 1116521 w 1627486"/>
                  <a:gd name="connsiteY58" fmla="*/ 131333 h 792581"/>
                  <a:gd name="connsiteX59" fmla="*/ 1112689 w 1627486"/>
                  <a:gd name="connsiteY59" fmla="*/ 141930 h 792581"/>
                  <a:gd name="connsiteX60" fmla="*/ 1109457 w 1627486"/>
                  <a:gd name="connsiteY60" fmla="*/ 156058 h 792581"/>
                  <a:gd name="connsiteX61" fmla="*/ 1104741 w 1627486"/>
                  <a:gd name="connsiteY61" fmla="*/ 158407 h 792581"/>
                  <a:gd name="connsiteX62" fmla="*/ 1102675 w 1627486"/>
                  <a:gd name="connsiteY62" fmla="*/ 150460 h 792581"/>
                  <a:gd name="connsiteX63" fmla="*/ 1098860 w 1627486"/>
                  <a:gd name="connsiteY63" fmla="*/ 148994 h 792581"/>
                  <a:gd name="connsiteX64" fmla="*/ 1092079 w 1627486"/>
                  <a:gd name="connsiteY64" fmla="*/ 152226 h 792581"/>
                  <a:gd name="connsiteX65" fmla="*/ 1086198 w 1627486"/>
                  <a:gd name="connsiteY65" fmla="*/ 159590 h 792581"/>
                  <a:gd name="connsiteX66" fmla="*/ 1084432 w 1627486"/>
                  <a:gd name="connsiteY66" fmla="*/ 171652 h 792581"/>
                  <a:gd name="connsiteX67" fmla="*/ 1078834 w 1627486"/>
                  <a:gd name="connsiteY67" fmla="*/ 181966 h 792581"/>
                  <a:gd name="connsiteX68" fmla="*/ 1076485 w 1627486"/>
                  <a:gd name="connsiteY68" fmla="*/ 204924 h 792581"/>
                  <a:gd name="connsiteX69" fmla="*/ 1081783 w 1627486"/>
                  <a:gd name="connsiteY69" fmla="*/ 211988 h 792581"/>
                  <a:gd name="connsiteX70" fmla="*/ 1085315 w 1627486"/>
                  <a:gd name="connsiteY70" fmla="*/ 232580 h 792581"/>
                  <a:gd name="connsiteX71" fmla="*/ 1083549 w 1627486"/>
                  <a:gd name="connsiteY71" fmla="*/ 244059 h 792581"/>
                  <a:gd name="connsiteX72" fmla="*/ 1075902 w 1627486"/>
                  <a:gd name="connsiteY72" fmla="*/ 256139 h 792581"/>
                  <a:gd name="connsiteX73" fmla="*/ 1068838 w 1627486"/>
                  <a:gd name="connsiteY73" fmla="*/ 262020 h 792581"/>
                  <a:gd name="connsiteX74" fmla="*/ 1057059 w 1627486"/>
                  <a:gd name="connsiteY74" fmla="*/ 268784 h 792581"/>
                  <a:gd name="connsiteX75" fmla="*/ 1050295 w 1627486"/>
                  <a:gd name="connsiteY75" fmla="*/ 264086 h 792581"/>
                  <a:gd name="connsiteX76" fmla="*/ 1045579 w 1627486"/>
                  <a:gd name="connsiteY76" fmla="*/ 253773 h 792581"/>
                  <a:gd name="connsiteX77" fmla="*/ 1044113 w 1627486"/>
                  <a:gd name="connsiteY77" fmla="*/ 232580 h 792581"/>
                  <a:gd name="connsiteX78" fmla="*/ 1039398 w 1627486"/>
                  <a:gd name="connsiteY78" fmla="*/ 219635 h 792581"/>
                  <a:gd name="connsiteX79" fmla="*/ 1042047 w 1627486"/>
                  <a:gd name="connsiteY79" fmla="*/ 209339 h 792581"/>
                  <a:gd name="connsiteX80" fmla="*/ 1044696 w 1627486"/>
                  <a:gd name="connsiteY80" fmla="*/ 202275 h 792581"/>
                  <a:gd name="connsiteX81" fmla="*/ 1046462 w 1627486"/>
                  <a:gd name="connsiteY81" fmla="*/ 194911 h 792581"/>
                  <a:gd name="connsiteX82" fmla="*/ 1049994 w 1627486"/>
                  <a:gd name="connsiteY82" fmla="*/ 187264 h 792581"/>
                  <a:gd name="connsiteX83" fmla="*/ 1052644 w 1627486"/>
                  <a:gd name="connsiteY83" fmla="*/ 169886 h 792581"/>
                  <a:gd name="connsiteX84" fmla="*/ 1057359 w 1627486"/>
                  <a:gd name="connsiteY84" fmla="*/ 159590 h 792581"/>
                  <a:gd name="connsiteX85" fmla="*/ 1061474 w 1627486"/>
                  <a:gd name="connsiteY85" fmla="*/ 149877 h 792581"/>
                  <a:gd name="connsiteX86" fmla="*/ 1055293 w 1627486"/>
                  <a:gd name="connsiteY86" fmla="*/ 150760 h 792581"/>
                  <a:gd name="connsiteX87" fmla="*/ 1049111 w 1627486"/>
                  <a:gd name="connsiteY87" fmla="*/ 157824 h 792581"/>
                  <a:gd name="connsiteX88" fmla="*/ 1042630 w 1627486"/>
                  <a:gd name="connsiteY88" fmla="*/ 159290 h 792581"/>
                  <a:gd name="connsiteX89" fmla="*/ 1047045 w 1627486"/>
                  <a:gd name="connsiteY89" fmla="*/ 149294 h 792581"/>
                  <a:gd name="connsiteX90" fmla="*/ 1056476 w 1627486"/>
                  <a:gd name="connsiteY90" fmla="*/ 138698 h 792581"/>
                  <a:gd name="connsiteX91" fmla="*/ 1068838 w 1627486"/>
                  <a:gd name="connsiteY91" fmla="*/ 128384 h 792581"/>
                  <a:gd name="connsiteX92" fmla="*/ 1077951 w 1627486"/>
                  <a:gd name="connsiteY92" fmla="*/ 129567 h 792581"/>
                  <a:gd name="connsiteX93" fmla="*/ 1085898 w 1627486"/>
                  <a:gd name="connsiteY93" fmla="*/ 125152 h 792581"/>
                  <a:gd name="connsiteX94" fmla="*/ 1099443 w 1627486"/>
                  <a:gd name="connsiteY94" fmla="*/ 123086 h 792581"/>
                  <a:gd name="connsiteX95" fmla="*/ 1107973 w 1627486"/>
                  <a:gd name="connsiteY95" fmla="*/ 115439 h 792581"/>
                  <a:gd name="connsiteX96" fmla="*/ 1118287 w 1627486"/>
                  <a:gd name="connsiteY96" fmla="*/ 122203 h 792581"/>
                  <a:gd name="connsiteX97" fmla="*/ 1129166 w 1627486"/>
                  <a:gd name="connsiteY97" fmla="*/ 123969 h 792581"/>
                  <a:gd name="connsiteX98" fmla="*/ 1147426 w 1627486"/>
                  <a:gd name="connsiteY98" fmla="*/ 122503 h 792581"/>
                  <a:gd name="connsiteX99" fmla="*/ 1154773 w 1627486"/>
                  <a:gd name="connsiteY99" fmla="*/ 119554 h 792581"/>
                  <a:gd name="connsiteX100" fmla="*/ 1158305 w 1627486"/>
                  <a:gd name="connsiteY100" fmla="*/ 115598 h 792581"/>
                  <a:gd name="connsiteX101" fmla="*/ 1150870 w 1627486"/>
                  <a:gd name="connsiteY101" fmla="*/ 113744 h 792581"/>
                  <a:gd name="connsiteX102" fmla="*/ 1142252 w 1627486"/>
                  <a:gd name="connsiteY102" fmla="*/ 104914 h 792581"/>
                  <a:gd name="connsiteX103" fmla="*/ 1134729 w 1627486"/>
                  <a:gd name="connsiteY103" fmla="*/ 100905 h 792581"/>
                  <a:gd name="connsiteX104" fmla="*/ 1130119 w 1627486"/>
                  <a:gd name="connsiteY104" fmla="*/ 102494 h 792581"/>
                  <a:gd name="connsiteX105" fmla="*/ 1121501 w 1627486"/>
                  <a:gd name="connsiteY105" fmla="*/ 94317 h 792581"/>
                  <a:gd name="connsiteX106" fmla="*/ 1111346 w 1627486"/>
                  <a:gd name="connsiteY106" fmla="*/ 90344 h 792581"/>
                  <a:gd name="connsiteX107" fmla="*/ 1097448 w 1627486"/>
                  <a:gd name="connsiteY107" fmla="*/ 93223 h 792581"/>
                  <a:gd name="connsiteX108" fmla="*/ 1084856 w 1627486"/>
                  <a:gd name="connsiteY108" fmla="*/ 94547 h 792581"/>
                  <a:gd name="connsiteX109" fmla="*/ 1076255 w 1627486"/>
                  <a:gd name="connsiteY109" fmla="*/ 100728 h 792581"/>
                  <a:gd name="connsiteX110" fmla="*/ 1068520 w 1627486"/>
                  <a:gd name="connsiteY110" fmla="*/ 98962 h 792581"/>
                  <a:gd name="connsiteX111" fmla="*/ 1057041 w 1627486"/>
                  <a:gd name="connsiteY111" fmla="*/ 98291 h 792581"/>
                  <a:gd name="connsiteX112" fmla="*/ 1050418 w 1627486"/>
                  <a:gd name="connsiteY112" fmla="*/ 91668 h 792581"/>
                  <a:gd name="connsiteX113" fmla="*/ 1041588 w 1627486"/>
                  <a:gd name="connsiteY113" fmla="*/ 86600 h 792581"/>
                  <a:gd name="connsiteX114" fmla="*/ 1036078 w 1627486"/>
                  <a:gd name="connsiteY114" fmla="*/ 83721 h 792581"/>
                  <a:gd name="connsiteX115" fmla="*/ 1029226 w 1627486"/>
                  <a:gd name="connsiteY115" fmla="*/ 81514 h 792581"/>
                  <a:gd name="connsiteX116" fmla="*/ 1036078 w 1627486"/>
                  <a:gd name="connsiteY116" fmla="*/ 74238 h 792581"/>
                  <a:gd name="connsiteX117" fmla="*/ 1042471 w 1627486"/>
                  <a:gd name="connsiteY117" fmla="*/ 70918 h 792581"/>
                  <a:gd name="connsiteX118" fmla="*/ 1040493 w 1627486"/>
                  <a:gd name="connsiteY118" fmla="*/ 65178 h 792581"/>
                  <a:gd name="connsiteX119" fmla="*/ 1028343 w 1627486"/>
                  <a:gd name="connsiteY119" fmla="*/ 66502 h 792581"/>
                  <a:gd name="connsiteX120" fmla="*/ 1015769 w 1627486"/>
                  <a:gd name="connsiteY120" fmla="*/ 74891 h 792581"/>
                  <a:gd name="connsiteX121" fmla="*/ 1002082 w 1627486"/>
                  <a:gd name="connsiteY121" fmla="*/ 84834 h 792581"/>
                  <a:gd name="connsiteX122" fmla="*/ 985746 w 1627486"/>
                  <a:gd name="connsiteY122" fmla="*/ 87483 h 792581"/>
                  <a:gd name="connsiteX123" fmla="*/ 973596 w 1627486"/>
                  <a:gd name="connsiteY123" fmla="*/ 93223 h 792581"/>
                  <a:gd name="connsiteX124" fmla="*/ 965649 w 1627486"/>
                  <a:gd name="connsiteY124" fmla="*/ 96755 h 792581"/>
                  <a:gd name="connsiteX125" fmla="*/ 962346 w 1627486"/>
                  <a:gd name="connsiteY125" fmla="*/ 90574 h 792581"/>
                  <a:gd name="connsiteX126" fmla="*/ 956607 w 1627486"/>
                  <a:gd name="connsiteY126" fmla="*/ 89690 h 792581"/>
                  <a:gd name="connsiteX127" fmla="*/ 954611 w 1627486"/>
                  <a:gd name="connsiteY127" fmla="*/ 84392 h 792581"/>
                  <a:gd name="connsiteX128" fmla="*/ 951309 w 1627486"/>
                  <a:gd name="connsiteY128" fmla="*/ 85487 h 792581"/>
                  <a:gd name="connsiteX129" fmla="*/ 944244 w 1627486"/>
                  <a:gd name="connsiteY129" fmla="*/ 88136 h 792581"/>
                  <a:gd name="connsiteX130" fmla="*/ 935414 w 1627486"/>
                  <a:gd name="connsiteY130" fmla="*/ 93876 h 792581"/>
                  <a:gd name="connsiteX131" fmla="*/ 927679 w 1627486"/>
                  <a:gd name="connsiteY131" fmla="*/ 93664 h 792581"/>
                  <a:gd name="connsiteX132" fmla="*/ 932765 w 1627486"/>
                  <a:gd name="connsiteY132" fmla="*/ 86158 h 792581"/>
                  <a:gd name="connsiteX133" fmla="*/ 943803 w 1627486"/>
                  <a:gd name="connsiteY133" fmla="*/ 75121 h 792581"/>
                  <a:gd name="connsiteX134" fmla="*/ 955053 w 1627486"/>
                  <a:gd name="connsiteY134" fmla="*/ 66502 h 792581"/>
                  <a:gd name="connsiteX135" fmla="*/ 976686 w 1627486"/>
                  <a:gd name="connsiteY135" fmla="*/ 55694 h 792581"/>
                  <a:gd name="connsiteX136" fmla="*/ 992810 w 1627486"/>
                  <a:gd name="connsiteY136" fmla="*/ 52816 h 792581"/>
                  <a:gd name="connsiteX137" fmla="*/ 998373 w 1627486"/>
                  <a:gd name="connsiteY137" fmla="*/ 49478 h 792581"/>
                  <a:gd name="connsiteX138" fmla="*/ 985517 w 1627486"/>
                  <a:gd name="connsiteY138" fmla="*/ 48630 h 792581"/>
                  <a:gd name="connsiteX139" fmla="*/ 974037 w 1627486"/>
                  <a:gd name="connsiteY139" fmla="*/ 45981 h 792581"/>
                  <a:gd name="connsiteX140" fmla="*/ 960792 w 1627486"/>
                  <a:gd name="connsiteY140" fmla="*/ 44869 h 792581"/>
                  <a:gd name="connsiteX141" fmla="*/ 952845 w 1627486"/>
                  <a:gd name="connsiteY141" fmla="*/ 41566 h 792581"/>
                  <a:gd name="connsiteX142" fmla="*/ 944244 w 1627486"/>
                  <a:gd name="connsiteY142" fmla="*/ 46423 h 792581"/>
                  <a:gd name="connsiteX143" fmla="*/ 935414 w 1627486"/>
                  <a:gd name="connsiteY143" fmla="*/ 47747 h 792581"/>
                  <a:gd name="connsiteX144" fmla="*/ 925030 w 1627486"/>
                  <a:gd name="connsiteY144" fmla="*/ 41125 h 792581"/>
                  <a:gd name="connsiteX145" fmla="*/ 916871 w 1627486"/>
                  <a:gd name="connsiteY145" fmla="*/ 39129 h 792581"/>
                  <a:gd name="connsiteX146" fmla="*/ 904721 w 1627486"/>
                  <a:gd name="connsiteY146" fmla="*/ 34943 h 792581"/>
                  <a:gd name="connsiteX147" fmla="*/ 895007 w 1627486"/>
                  <a:gd name="connsiteY147" fmla="*/ 28091 h 792581"/>
                  <a:gd name="connsiteX148" fmla="*/ 881762 w 1627486"/>
                  <a:gd name="connsiteY148" fmla="*/ 29645 h 792581"/>
                  <a:gd name="connsiteX149" fmla="*/ 868747 w 1627486"/>
                  <a:gd name="connsiteY149" fmla="*/ 28533 h 792581"/>
                  <a:gd name="connsiteX150" fmla="*/ 852234 w 1627486"/>
                  <a:gd name="connsiteY150" fmla="*/ 24400 h 792581"/>
                  <a:gd name="connsiteX151" fmla="*/ 846406 w 1627486"/>
                  <a:gd name="connsiteY151" fmla="*/ 17036 h 792581"/>
                  <a:gd name="connsiteX152" fmla="*/ 842962 w 1627486"/>
                  <a:gd name="connsiteY152" fmla="*/ 7764 h 792581"/>
                  <a:gd name="connsiteX153" fmla="*/ 835121 w 1627486"/>
                  <a:gd name="connsiteY153" fmla="*/ 11 h 792581"/>
                  <a:gd name="connsiteX154" fmla="*/ 832243 w 1627486"/>
                  <a:gd name="connsiteY154" fmla="*/ 8241 h 792581"/>
                  <a:gd name="connsiteX155" fmla="*/ 824154 w 1627486"/>
                  <a:gd name="connsiteY155" fmla="*/ 14775 h 792581"/>
                  <a:gd name="connsiteX156" fmla="*/ 52045 w 1627486"/>
                  <a:gd name="connsiteY156" fmla="*/ 15941 h 792581"/>
                  <a:gd name="connsiteX157" fmla="*/ 52645 w 1627486"/>
                  <a:gd name="connsiteY157" fmla="*/ 16665 h 792581"/>
                  <a:gd name="connsiteX158" fmla="*/ 53882 w 1627486"/>
                  <a:gd name="connsiteY158" fmla="*/ 18201 h 792581"/>
                  <a:gd name="connsiteX159" fmla="*/ 54570 w 1627486"/>
                  <a:gd name="connsiteY159" fmla="*/ 18484 h 792581"/>
                  <a:gd name="connsiteX160" fmla="*/ 57944 w 1627486"/>
                  <a:gd name="connsiteY160" fmla="*/ 20250 h 792581"/>
                  <a:gd name="connsiteX161" fmla="*/ 65431 w 1627486"/>
                  <a:gd name="connsiteY161" fmla="*/ 29274 h 792581"/>
                  <a:gd name="connsiteX162" fmla="*/ 63860 w 1627486"/>
                  <a:gd name="connsiteY162" fmla="*/ 36762 h 792581"/>
                  <a:gd name="connsiteX163" fmla="*/ 63860 w 1627486"/>
                  <a:gd name="connsiteY163" fmla="*/ 43615 h 792581"/>
                  <a:gd name="connsiteX164" fmla="*/ 67604 w 1627486"/>
                  <a:gd name="connsiteY164" fmla="*/ 54847 h 792581"/>
                  <a:gd name="connsiteX165" fmla="*/ 59197 w 1627486"/>
                  <a:gd name="connsiteY165" fmla="*/ 58573 h 792581"/>
                  <a:gd name="connsiteX166" fmla="*/ 59498 w 1627486"/>
                  <a:gd name="connsiteY166" fmla="*/ 47977 h 792581"/>
                  <a:gd name="connsiteX167" fmla="*/ 49537 w 1627486"/>
                  <a:gd name="connsiteY167" fmla="*/ 42378 h 792581"/>
                  <a:gd name="connsiteX168" fmla="*/ 47029 w 1627486"/>
                  <a:gd name="connsiteY168" fmla="*/ 31464 h 792581"/>
                  <a:gd name="connsiteX169" fmla="*/ 46765 w 1627486"/>
                  <a:gd name="connsiteY169" fmla="*/ 31217 h 792581"/>
                  <a:gd name="connsiteX170" fmla="*/ 43603 w 1627486"/>
                  <a:gd name="connsiteY170" fmla="*/ 28745 h 792581"/>
                  <a:gd name="connsiteX171" fmla="*/ 41431 w 1627486"/>
                  <a:gd name="connsiteY171" fmla="*/ 27438 h 792581"/>
                  <a:gd name="connsiteX172" fmla="*/ 41802 w 1627486"/>
                  <a:gd name="connsiteY172" fmla="*/ 30034 h 792581"/>
                  <a:gd name="connsiteX173" fmla="*/ 42685 w 1627486"/>
                  <a:gd name="connsiteY173" fmla="*/ 39306 h 792581"/>
                  <a:gd name="connsiteX174" fmla="*/ 25025 w 1627486"/>
                  <a:gd name="connsiteY174" fmla="*/ 41955 h 792581"/>
                  <a:gd name="connsiteX175" fmla="*/ 8247 w 1627486"/>
                  <a:gd name="connsiteY175" fmla="*/ 35773 h 792581"/>
                  <a:gd name="connsiteX176" fmla="*/ 71 w 1627486"/>
                  <a:gd name="connsiteY176" fmla="*/ 33195 h 792581"/>
                  <a:gd name="connsiteX177" fmla="*/ 71 w 1627486"/>
                  <a:gd name="connsiteY177" fmla="*/ 39853 h 792581"/>
                  <a:gd name="connsiteX178" fmla="*/ 3868 w 1627486"/>
                  <a:gd name="connsiteY178" fmla="*/ 53381 h 792581"/>
                  <a:gd name="connsiteX179" fmla="*/ 12168 w 1627486"/>
                  <a:gd name="connsiteY179" fmla="*/ 65231 h 792581"/>
                  <a:gd name="connsiteX180" fmla="*/ 18826 w 1627486"/>
                  <a:gd name="connsiteY180" fmla="*/ 79960 h 792581"/>
                  <a:gd name="connsiteX181" fmla="*/ 20239 w 1627486"/>
                  <a:gd name="connsiteY181" fmla="*/ 87306 h 792581"/>
                  <a:gd name="connsiteX182" fmla="*/ 20239 w 1627486"/>
                  <a:gd name="connsiteY182" fmla="*/ 97267 h 792581"/>
                  <a:gd name="connsiteX183" fmla="*/ 20963 w 1627486"/>
                  <a:gd name="connsiteY183" fmla="*/ 108905 h 792581"/>
                  <a:gd name="connsiteX184" fmla="*/ 24036 w 1627486"/>
                  <a:gd name="connsiteY184" fmla="*/ 119819 h 792581"/>
                  <a:gd name="connsiteX185" fmla="*/ 23806 w 1627486"/>
                  <a:gd name="connsiteY185" fmla="*/ 141011 h 792581"/>
                  <a:gd name="connsiteX186" fmla="*/ 20274 w 1627486"/>
                  <a:gd name="connsiteY186" fmla="*/ 160950 h 792581"/>
                  <a:gd name="connsiteX187" fmla="*/ 19797 w 1627486"/>
                  <a:gd name="connsiteY187" fmla="*/ 196059 h 792581"/>
                  <a:gd name="connsiteX188" fmla="*/ 14340 w 1627486"/>
                  <a:gd name="connsiteY188" fmla="*/ 212677 h 792581"/>
                  <a:gd name="connsiteX189" fmla="*/ 7700 w 1627486"/>
                  <a:gd name="connsiteY189" fmla="*/ 227865 h 792581"/>
                  <a:gd name="connsiteX190" fmla="*/ 9360 w 1627486"/>
                  <a:gd name="connsiteY190" fmla="*/ 240439 h 792581"/>
                  <a:gd name="connsiteX191" fmla="*/ 14111 w 1627486"/>
                  <a:gd name="connsiteY191" fmla="*/ 255627 h 792581"/>
                  <a:gd name="connsiteX192" fmla="*/ 20044 w 1627486"/>
                  <a:gd name="connsiteY192" fmla="*/ 271998 h 792581"/>
                  <a:gd name="connsiteX193" fmla="*/ 17660 w 1627486"/>
                  <a:gd name="connsiteY193" fmla="*/ 286956 h 792581"/>
                  <a:gd name="connsiteX194" fmla="*/ 16477 w 1627486"/>
                  <a:gd name="connsiteY194" fmla="*/ 294797 h 792581"/>
                  <a:gd name="connsiteX195" fmla="*/ 12945 w 1627486"/>
                  <a:gd name="connsiteY195" fmla="*/ 304758 h 792581"/>
                  <a:gd name="connsiteX196" fmla="*/ 14128 w 1627486"/>
                  <a:gd name="connsiteY196" fmla="*/ 316855 h 792581"/>
                  <a:gd name="connsiteX197" fmla="*/ 26490 w 1627486"/>
                  <a:gd name="connsiteY197" fmla="*/ 337023 h 792581"/>
                  <a:gd name="connsiteX198" fmla="*/ 31471 w 1627486"/>
                  <a:gd name="connsiteY198" fmla="*/ 358869 h 792581"/>
                  <a:gd name="connsiteX199" fmla="*/ 39541 w 1627486"/>
                  <a:gd name="connsiteY199" fmla="*/ 370966 h 792581"/>
                  <a:gd name="connsiteX200" fmla="*/ 52822 w 1627486"/>
                  <a:gd name="connsiteY200" fmla="*/ 387814 h 792581"/>
                  <a:gd name="connsiteX201" fmla="*/ 60416 w 1627486"/>
                  <a:gd name="connsiteY201" fmla="*/ 396839 h 792581"/>
                  <a:gd name="connsiteX202" fmla="*/ 68734 w 1627486"/>
                  <a:gd name="connsiteY202" fmla="*/ 401095 h 792581"/>
                  <a:gd name="connsiteX203" fmla="*/ 67533 w 1627486"/>
                  <a:gd name="connsiteY203" fmla="*/ 414393 h 792581"/>
                  <a:gd name="connsiteX204" fmla="*/ 75127 w 1627486"/>
                  <a:gd name="connsiteY204" fmla="*/ 422693 h 792581"/>
                  <a:gd name="connsiteX205" fmla="*/ 86041 w 1627486"/>
                  <a:gd name="connsiteY205" fmla="*/ 431718 h 792581"/>
                  <a:gd name="connsiteX206" fmla="*/ 82509 w 1627486"/>
                  <a:gd name="connsiteY206" fmla="*/ 437881 h 792581"/>
                  <a:gd name="connsiteX207" fmla="*/ 83939 w 1627486"/>
                  <a:gd name="connsiteY207" fmla="*/ 447859 h 792581"/>
                  <a:gd name="connsiteX208" fmla="*/ 106474 w 1627486"/>
                  <a:gd name="connsiteY208" fmla="*/ 473484 h 792581"/>
                  <a:gd name="connsiteX209" fmla="*/ 116911 w 1627486"/>
                  <a:gd name="connsiteY209" fmla="*/ 489626 h 792581"/>
                  <a:gd name="connsiteX210" fmla="*/ 123322 w 1627486"/>
                  <a:gd name="connsiteY210" fmla="*/ 505043 h 792581"/>
                  <a:gd name="connsiteX211" fmla="*/ 150378 w 1627486"/>
                  <a:gd name="connsiteY211" fmla="*/ 509794 h 792581"/>
                  <a:gd name="connsiteX212" fmla="*/ 166996 w 1627486"/>
                  <a:gd name="connsiteY212" fmla="*/ 519278 h 792581"/>
                  <a:gd name="connsiteX213" fmla="*/ 185734 w 1627486"/>
                  <a:gd name="connsiteY213" fmla="*/ 527119 h 792581"/>
                  <a:gd name="connsiteX214" fmla="*/ 202829 w 1627486"/>
                  <a:gd name="connsiteY214" fmla="*/ 538740 h 792581"/>
                  <a:gd name="connsiteX215" fmla="*/ 213743 w 1627486"/>
                  <a:gd name="connsiteY215" fmla="*/ 554634 h 792581"/>
                  <a:gd name="connsiteX216" fmla="*/ 215509 w 1627486"/>
                  <a:gd name="connsiteY216" fmla="*/ 569751 h 792581"/>
                  <a:gd name="connsiteX217" fmla="*/ 235589 w 1627486"/>
                  <a:gd name="connsiteY217" fmla="*/ 567402 h 792581"/>
                  <a:gd name="connsiteX218" fmla="*/ 281947 w 1627486"/>
                  <a:gd name="connsiteY218" fmla="*/ 564753 h 792581"/>
                  <a:gd name="connsiteX219" fmla="*/ 299607 w 1627486"/>
                  <a:gd name="connsiteY219" fmla="*/ 575349 h 792581"/>
                  <a:gd name="connsiteX220" fmla="*/ 338460 w 1627486"/>
                  <a:gd name="connsiteY220" fmla="*/ 587270 h 792581"/>
                  <a:gd name="connsiteX221" fmla="*/ 386143 w 1627486"/>
                  <a:gd name="connsiteY221" fmla="*/ 607138 h 792581"/>
                  <a:gd name="connsiteX222" fmla="*/ 462082 w 1627486"/>
                  <a:gd name="connsiteY222" fmla="*/ 607579 h 792581"/>
                  <a:gd name="connsiteX223" fmla="*/ 466497 w 1627486"/>
                  <a:gd name="connsiteY223" fmla="*/ 602723 h 792581"/>
                  <a:gd name="connsiteX224" fmla="*/ 476652 w 1627486"/>
                  <a:gd name="connsiteY224" fmla="*/ 591685 h 792581"/>
                  <a:gd name="connsiteX225" fmla="*/ 522127 w 1627486"/>
                  <a:gd name="connsiteY225" fmla="*/ 596100 h 792581"/>
                  <a:gd name="connsiteX226" fmla="*/ 541995 w 1627486"/>
                  <a:gd name="connsiteY226" fmla="*/ 616410 h 792581"/>
                  <a:gd name="connsiteX227" fmla="*/ 553033 w 1627486"/>
                  <a:gd name="connsiteY227" fmla="*/ 623032 h 792581"/>
                  <a:gd name="connsiteX228" fmla="*/ 560097 w 1627486"/>
                  <a:gd name="connsiteY228" fmla="*/ 630538 h 792581"/>
                  <a:gd name="connsiteX229" fmla="*/ 564954 w 1627486"/>
                  <a:gd name="connsiteY229" fmla="*/ 642900 h 792581"/>
                  <a:gd name="connsiteX230" fmla="*/ 573342 w 1627486"/>
                  <a:gd name="connsiteY230" fmla="*/ 659677 h 792581"/>
                  <a:gd name="connsiteX231" fmla="*/ 590561 w 1627486"/>
                  <a:gd name="connsiteY231" fmla="*/ 669832 h 792581"/>
                  <a:gd name="connsiteX232" fmla="*/ 617935 w 1627486"/>
                  <a:gd name="connsiteY232" fmla="*/ 669391 h 792581"/>
                  <a:gd name="connsiteX233" fmla="*/ 636036 w 1627486"/>
                  <a:gd name="connsiteY233" fmla="*/ 651289 h 792581"/>
                  <a:gd name="connsiteX234" fmla="*/ 662968 w 1627486"/>
                  <a:gd name="connsiteY234" fmla="*/ 657911 h 792581"/>
                  <a:gd name="connsiteX235" fmla="*/ 673565 w 1627486"/>
                  <a:gd name="connsiteY235" fmla="*/ 668508 h 792581"/>
                  <a:gd name="connsiteX236" fmla="*/ 684161 w 1627486"/>
                  <a:gd name="connsiteY236" fmla="*/ 685285 h 792581"/>
                  <a:gd name="connsiteX237" fmla="*/ 696965 w 1627486"/>
                  <a:gd name="connsiteY237" fmla="*/ 706919 h 792581"/>
                  <a:gd name="connsiteX238" fmla="*/ 710210 w 1627486"/>
                  <a:gd name="connsiteY238" fmla="*/ 719281 h 792581"/>
                  <a:gd name="connsiteX239" fmla="*/ 713300 w 1627486"/>
                  <a:gd name="connsiteY239" fmla="*/ 728553 h 792581"/>
                  <a:gd name="connsiteX240" fmla="*/ 715508 w 1627486"/>
                  <a:gd name="connsiteY240" fmla="*/ 740032 h 792581"/>
                  <a:gd name="connsiteX241" fmla="*/ 719923 w 1627486"/>
                  <a:gd name="connsiteY241" fmla="*/ 749304 h 792581"/>
                  <a:gd name="connsiteX242" fmla="*/ 727429 w 1627486"/>
                  <a:gd name="connsiteY242" fmla="*/ 757251 h 792581"/>
                  <a:gd name="connsiteX243" fmla="*/ 743040 w 1627486"/>
                  <a:gd name="connsiteY243" fmla="*/ 762973 h 792581"/>
                  <a:gd name="connsiteX244" fmla="*/ 760259 w 1627486"/>
                  <a:gd name="connsiteY244" fmla="*/ 769154 h 792581"/>
                  <a:gd name="connsiteX245" fmla="*/ 773504 w 1627486"/>
                  <a:gd name="connsiteY245" fmla="*/ 770478 h 792581"/>
                  <a:gd name="connsiteX246" fmla="*/ 782635 w 1627486"/>
                  <a:gd name="connsiteY246" fmla="*/ 767158 h 792581"/>
                  <a:gd name="connsiteX247" fmla="*/ 779580 w 1627486"/>
                  <a:gd name="connsiteY247" fmla="*/ 758328 h 792581"/>
                  <a:gd name="connsiteX248" fmla="*/ 774193 w 1627486"/>
                  <a:gd name="connsiteY248" fmla="*/ 740668 h 792581"/>
                  <a:gd name="connsiteX249" fmla="*/ 776418 w 1627486"/>
                  <a:gd name="connsiteY249" fmla="*/ 724526 h 792581"/>
                  <a:gd name="connsiteX250" fmla="*/ 787173 w 1627486"/>
                  <a:gd name="connsiteY250" fmla="*/ 709656 h 792581"/>
                  <a:gd name="connsiteX251" fmla="*/ 798882 w 1627486"/>
                  <a:gd name="connsiteY251" fmla="*/ 692561 h 792581"/>
                  <a:gd name="connsiteX252" fmla="*/ 802997 w 1627486"/>
                  <a:gd name="connsiteY252" fmla="*/ 685603 h 792581"/>
                  <a:gd name="connsiteX253" fmla="*/ 809637 w 1627486"/>
                  <a:gd name="connsiteY253" fmla="*/ 691607 h 792581"/>
                  <a:gd name="connsiteX254" fmla="*/ 822618 w 1627486"/>
                  <a:gd name="connsiteY254" fmla="*/ 685285 h 792581"/>
                  <a:gd name="connsiteX255" fmla="*/ 837170 w 1627486"/>
                  <a:gd name="connsiteY255" fmla="*/ 676455 h 792581"/>
                  <a:gd name="connsiteX256" fmla="*/ 844128 w 1627486"/>
                  <a:gd name="connsiteY256" fmla="*/ 665064 h 792581"/>
                  <a:gd name="connsiteX257" fmla="*/ 843174 w 1627486"/>
                  <a:gd name="connsiteY257" fmla="*/ 654944 h 792581"/>
                  <a:gd name="connsiteX258" fmla="*/ 850450 w 1627486"/>
                  <a:gd name="connsiteY258" fmla="*/ 659695 h 792581"/>
                  <a:gd name="connsiteX259" fmla="*/ 856155 w 1627486"/>
                  <a:gd name="connsiteY259" fmla="*/ 660649 h 792581"/>
                  <a:gd name="connsiteX260" fmla="*/ 868517 w 1627486"/>
                  <a:gd name="connsiteY260" fmla="*/ 657117 h 792581"/>
                  <a:gd name="connsiteX261" fmla="*/ 885294 w 1627486"/>
                  <a:gd name="connsiteY261" fmla="*/ 651819 h 792581"/>
                  <a:gd name="connsiteX262" fmla="*/ 902955 w 1627486"/>
                  <a:gd name="connsiteY262" fmla="*/ 656887 h 792581"/>
                  <a:gd name="connsiteX263" fmla="*/ 917524 w 1627486"/>
                  <a:gd name="connsiteY263" fmla="*/ 660048 h 792581"/>
                  <a:gd name="connsiteX264" fmla="*/ 937763 w 1627486"/>
                  <a:gd name="connsiteY264" fmla="*/ 658777 h 792581"/>
                  <a:gd name="connsiteX265" fmla="*/ 947582 w 1627486"/>
                  <a:gd name="connsiteY265" fmla="*/ 664075 h 792581"/>
                  <a:gd name="connsiteX266" fmla="*/ 961498 w 1627486"/>
                  <a:gd name="connsiteY266" fmla="*/ 671351 h 792581"/>
                  <a:gd name="connsiteX267" fmla="*/ 972254 w 1627486"/>
                  <a:gd name="connsiteY267" fmla="*/ 669126 h 792581"/>
                  <a:gd name="connsiteX268" fmla="*/ 981084 w 1627486"/>
                  <a:gd name="connsiteY268" fmla="*/ 671351 h 792581"/>
                  <a:gd name="connsiteX269" fmla="*/ 987088 w 1627486"/>
                  <a:gd name="connsiteY269" fmla="*/ 664393 h 792581"/>
                  <a:gd name="connsiteX270" fmla="*/ 995000 w 1627486"/>
                  <a:gd name="connsiteY270" fmla="*/ 671987 h 792581"/>
                  <a:gd name="connsiteX271" fmla="*/ 1000298 w 1627486"/>
                  <a:gd name="connsiteY271" fmla="*/ 677991 h 792581"/>
                  <a:gd name="connsiteX272" fmla="*/ 1008528 w 1627486"/>
                  <a:gd name="connsiteY272" fmla="*/ 670397 h 792581"/>
                  <a:gd name="connsiteX273" fmla="*/ 1002824 w 1627486"/>
                  <a:gd name="connsiteY273" fmla="*/ 662803 h 792581"/>
                  <a:gd name="connsiteX274" fmla="*/ 992386 w 1627486"/>
                  <a:gd name="connsiteY274" fmla="*/ 656481 h 792581"/>
                  <a:gd name="connsiteX275" fmla="*/ 998391 w 1627486"/>
                  <a:gd name="connsiteY275" fmla="*/ 648887 h 792581"/>
                  <a:gd name="connsiteX276" fmla="*/ 991115 w 1627486"/>
                  <a:gd name="connsiteY276" fmla="*/ 644454 h 792581"/>
                  <a:gd name="connsiteX277" fmla="*/ 992386 w 1627486"/>
                  <a:gd name="connsiteY277" fmla="*/ 639068 h 792581"/>
                  <a:gd name="connsiteX278" fmla="*/ 999663 w 1627486"/>
                  <a:gd name="connsiteY278" fmla="*/ 636542 h 792581"/>
                  <a:gd name="connsiteX279" fmla="*/ 1013579 w 1627486"/>
                  <a:gd name="connsiteY279" fmla="*/ 632745 h 792581"/>
                  <a:gd name="connsiteX280" fmla="*/ 1028767 w 1627486"/>
                  <a:gd name="connsiteY280" fmla="*/ 633699 h 792581"/>
                  <a:gd name="connsiteX281" fmla="*/ 1034153 w 1627486"/>
                  <a:gd name="connsiteY281" fmla="*/ 634335 h 792581"/>
                  <a:gd name="connsiteX282" fmla="*/ 1039451 w 1627486"/>
                  <a:gd name="connsiteY282" fmla="*/ 631792 h 792581"/>
                  <a:gd name="connsiteX283" fmla="*/ 1046515 w 1627486"/>
                  <a:gd name="connsiteY283" fmla="*/ 637496 h 792581"/>
                  <a:gd name="connsiteX284" fmla="*/ 1055045 w 1627486"/>
                  <a:gd name="connsiteY284" fmla="*/ 635589 h 792581"/>
                  <a:gd name="connsiteX285" fmla="*/ 1061385 w 1627486"/>
                  <a:gd name="connsiteY285" fmla="*/ 632745 h 792581"/>
                  <a:gd name="connsiteX286" fmla="*/ 1083531 w 1627486"/>
                  <a:gd name="connsiteY286" fmla="*/ 633699 h 792581"/>
                  <a:gd name="connsiteX287" fmla="*/ 1095558 w 1627486"/>
                  <a:gd name="connsiteY287" fmla="*/ 639703 h 792581"/>
                  <a:gd name="connsiteX288" fmla="*/ 1109474 w 1627486"/>
                  <a:gd name="connsiteY288" fmla="*/ 647933 h 792581"/>
                  <a:gd name="connsiteX289" fmla="*/ 1113907 w 1627486"/>
                  <a:gd name="connsiteY289" fmla="*/ 659006 h 792581"/>
                  <a:gd name="connsiteX290" fmla="*/ 1123391 w 1627486"/>
                  <a:gd name="connsiteY290" fmla="*/ 658053 h 792581"/>
                  <a:gd name="connsiteX291" fmla="*/ 1130985 w 1627486"/>
                  <a:gd name="connsiteY291" fmla="*/ 652048 h 792581"/>
                  <a:gd name="connsiteX292" fmla="*/ 1142057 w 1627486"/>
                  <a:gd name="connsiteY292" fmla="*/ 645726 h 792581"/>
                  <a:gd name="connsiteX293" fmla="*/ 1161042 w 1627486"/>
                  <a:gd name="connsiteY293" fmla="*/ 649823 h 792581"/>
                  <a:gd name="connsiteX294" fmla="*/ 1168636 w 1627486"/>
                  <a:gd name="connsiteY294" fmla="*/ 659324 h 792581"/>
                  <a:gd name="connsiteX295" fmla="*/ 1176866 w 1627486"/>
                  <a:gd name="connsiteY295" fmla="*/ 668808 h 792581"/>
                  <a:gd name="connsiteX296" fmla="*/ 1186049 w 1627486"/>
                  <a:gd name="connsiteY296" fmla="*/ 678945 h 792581"/>
                  <a:gd name="connsiteX297" fmla="*/ 1186049 w 1627486"/>
                  <a:gd name="connsiteY297" fmla="*/ 694839 h 792581"/>
                  <a:gd name="connsiteX298" fmla="*/ 1182888 w 1627486"/>
                  <a:gd name="connsiteY298" fmla="*/ 704323 h 792581"/>
                  <a:gd name="connsiteX299" fmla="*/ 1187621 w 1627486"/>
                  <a:gd name="connsiteY299" fmla="*/ 715396 h 792581"/>
                  <a:gd name="connsiteX300" fmla="*/ 1191153 w 1627486"/>
                  <a:gd name="connsiteY300" fmla="*/ 725533 h 792581"/>
                  <a:gd name="connsiteX301" fmla="*/ 1196222 w 1627486"/>
                  <a:gd name="connsiteY301" fmla="*/ 738495 h 792581"/>
                  <a:gd name="connsiteX302" fmla="*/ 1202862 w 1627486"/>
                  <a:gd name="connsiteY302" fmla="*/ 745771 h 792581"/>
                  <a:gd name="connsiteX303" fmla="*/ 1210138 w 1627486"/>
                  <a:gd name="connsiteY303" fmla="*/ 753047 h 792581"/>
                  <a:gd name="connsiteX304" fmla="*/ 1215207 w 1627486"/>
                  <a:gd name="connsiteY304" fmla="*/ 767918 h 792581"/>
                  <a:gd name="connsiteX305" fmla="*/ 1227233 w 1627486"/>
                  <a:gd name="connsiteY305" fmla="*/ 779944 h 792581"/>
                  <a:gd name="connsiteX306" fmla="*/ 1236717 w 1627486"/>
                  <a:gd name="connsiteY306" fmla="*/ 792306 h 792581"/>
                  <a:gd name="connsiteX307" fmla="*/ 1245900 w 1627486"/>
                  <a:gd name="connsiteY307" fmla="*/ 789781 h 792581"/>
                  <a:gd name="connsiteX308" fmla="*/ 1254730 w 1627486"/>
                  <a:gd name="connsiteY308" fmla="*/ 785666 h 792581"/>
                  <a:gd name="connsiteX309" fmla="*/ 1259781 w 1627486"/>
                  <a:gd name="connsiteY309" fmla="*/ 770796 h 792581"/>
                  <a:gd name="connsiteX310" fmla="*/ 1262642 w 1627486"/>
                  <a:gd name="connsiteY310" fmla="*/ 753136 h 792581"/>
                  <a:gd name="connsiteX311" fmla="*/ 1260417 w 1627486"/>
                  <a:gd name="connsiteY311" fmla="*/ 730990 h 792581"/>
                  <a:gd name="connsiteX312" fmla="*/ 1252187 w 1627486"/>
                  <a:gd name="connsiteY312" fmla="*/ 713594 h 792581"/>
                  <a:gd name="connsiteX313" fmla="*/ 1247454 w 1627486"/>
                  <a:gd name="connsiteY313" fmla="*/ 696181 h 792581"/>
                  <a:gd name="connsiteX314" fmla="*/ 1245229 w 1627486"/>
                  <a:gd name="connsiteY314" fmla="*/ 683219 h 792581"/>
                  <a:gd name="connsiteX315" fmla="*/ 1234792 w 1627486"/>
                  <a:gd name="connsiteY315" fmla="*/ 663598 h 792581"/>
                  <a:gd name="connsiteX316" fmla="*/ 1228470 w 1627486"/>
                  <a:gd name="connsiteY316" fmla="*/ 653161 h 792581"/>
                  <a:gd name="connsiteX317" fmla="*/ 1225927 w 1627486"/>
                  <a:gd name="connsiteY317" fmla="*/ 638591 h 792581"/>
                  <a:gd name="connsiteX318" fmla="*/ 1223401 w 1627486"/>
                  <a:gd name="connsiteY318" fmla="*/ 629425 h 792581"/>
                  <a:gd name="connsiteX319" fmla="*/ 1221193 w 1627486"/>
                  <a:gd name="connsiteY319" fmla="*/ 616445 h 792581"/>
                  <a:gd name="connsiteX320" fmla="*/ 1228470 w 1627486"/>
                  <a:gd name="connsiteY320" fmla="*/ 603482 h 792581"/>
                  <a:gd name="connsiteX321" fmla="*/ 1235110 w 1627486"/>
                  <a:gd name="connsiteY321" fmla="*/ 587023 h 792581"/>
                  <a:gd name="connsiteX322" fmla="*/ 1245547 w 1627486"/>
                  <a:gd name="connsiteY322" fmla="*/ 574360 h 792581"/>
                  <a:gd name="connsiteX323" fmla="*/ 1255984 w 1627486"/>
                  <a:gd name="connsiteY323" fmla="*/ 567084 h 792581"/>
                  <a:gd name="connsiteX324" fmla="*/ 1264214 w 1627486"/>
                  <a:gd name="connsiteY324" fmla="*/ 560444 h 792581"/>
                  <a:gd name="connsiteX325" fmla="*/ 1280108 w 1627486"/>
                  <a:gd name="connsiteY325" fmla="*/ 551261 h 792581"/>
                  <a:gd name="connsiteX326" fmla="*/ 1289292 w 1627486"/>
                  <a:gd name="connsiteY326" fmla="*/ 534501 h 792581"/>
                  <a:gd name="connsiteX327" fmla="*/ 1306952 w 1627486"/>
                  <a:gd name="connsiteY327" fmla="*/ 524064 h 792581"/>
                  <a:gd name="connsiteX328" fmla="*/ 1324029 w 1627486"/>
                  <a:gd name="connsiteY328" fmla="*/ 517406 h 792581"/>
                  <a:gd name="connsiteX329" fmla="*/ 1332860 w 1627486"/>
                  <a:gd name="connsiteY329" fmla="*/ 506333 h 792581"/>
                  <a:gd name="connsiteX330" fmla="*/ 1347730 w 1627486"/>
                  <a:gd name="connsiteY330" fmla="*/ 498739 h 792581"/>
                  <a:gd name="connsiteX331" fmla="*/ 1365761 w 1627486"/>
                  <a:gd name="connsiteY331" fmla="*/ 495578 h 792581"/>
                  <a:gd name="connsiteX332" fmla="*/ 1364507 w 1627486"/>
                  <a:gd name="connsiteY332" fmla="*/ 485140 h 792581"/>
                  <a:gd name="connsiteX333" fmla="*/ 1357549 w 1627486"/>
                  <a:gd name="connsiteY333" fmla="*/ 481979 h 792581"/>
                  <a:gd name="connsiteX334" fmla="*/ 1357867 w 1627486"/>
                  <a:gd name="connsiteY334" fmla="*/ 472796 h 792581"/>
                  <a:gd name="connsiteX335" fmla="*/ 1364507 w 1627486"/>
                  <a:gd name="connsiteY335" fmla="*/ 476593 h 792581"/>
                  <a:gd name="connsiteX336" fmla="*/ 1377788 w 1627486"/>
                  <a:gd name="connsiteY336" fmla="*/ 473749 h 792581"/>
                  <a:gd name="connsiteX337" fmla="*/ 1381584 w 1627486"/>
                  <a:gd name="connsiteY337" fmla="*/ 466791 h 792581"/>
                  <a:gd name="connsiteX338" fmla="*/ 1375580 w 1627486"/>
                  <a:gd name="connsiteY338" fmla="*/ 456654 h 792581"/>
                  <a:gd name="connsiteX339" fmla="*/ 1366079 w 1627486"/>
                  <a:gd name="connsiteY339" fmla="*/ 454765 h 792581"/>
                  <a:gd name="connsiteX340" fmla="*/ 1373143 w 1627486"/>
                  <a:gd name="connsiteY340" fmla="*/ 450014 h 792581"/>
                  <a:gd name="connsiteX341" fmla="*/ 1380737 w 1627486"/>
                  <a:gd name="connsiteY341" fmla="*/ 452239 h 792581"/>
                  <a:gd name="connsiteX342" fmla="*/ 1386035 w 1627486"/>
                  <a:gd name="connsiteY342" fmla="*/ 452239 h 792581"/>
                  <a:gd name="connsiteX343" fmla="*/ 1382503 w 1627486"/>
                  <a:gd name="connsiteY343" fmla="*/ 444327 h 792581"/>
                  <a:gd name="connsiteX344" fmla="*/ 1378388 w 1627486"/>
                  <a:gd name="connsiteY344" fmla="*/ 433555 h 792581"/>
                  <a:gd name="connsiteX345" fmla="*/ 1373090 w 1627486"/>
                  <a:gd name="connsiteY345" fmla="*/ 424724 h 792581"/>
                  <a:gd name="connsiteX346" fmla="*/ 1358520 w 1627486"/>
                  <a:gd name="connsiteY346" fmla="*/ 420927 h 792581"/>
                  <a:gd name="connsiteX347" fmla="*/ 1355677 w 1627486"/>
                  <a:gd name="connsiteY347" fmla="*/ 413969 h 792581"/>
                  <a:gd name="connsiteX348" fmla="*/ 1366114 w 1627486"/>
                  <a:gd name="connsiteY348" fmla="*/ 411426 h 792581"/>
                  <a:gd name="connsiteX349" fmla="*/ 1363907 w 1627486"/>
                  <a:gd name="connsiteY349" fmla="*/ 402596 h 792581"/>
                  <a:gd name="connsiteX350" fmla="*/ 1355359 w 1627486"/>
                  <a:gd name="connsiteY350" fmla="*/ 394048 h 792581"/>
                  <a:gd name="connsiteX351" fmla="*/ 1351562 w 1627486"/>
                  <a:gd name="connsiteY351" fmla="*/ 385501 h 792581"/>
                  <a:gd name="connsiteX352" fmla="*/ 1359474 w 1627486"/>
                  <a:gd name="connsiteY352" fmla="*/ 393413 h 792581"/>
                  <a:gd name="connsiteX353" fmla="*/ 1366750 w 1627486"/>
                  <a:gd name="connsiteY353" fmla="*/ 394366 h 792581"/>
                  <a:gd name="connsiteX354" fmla="*/ 1361699 w 1627486"/>
                  <a:gd name="connsiteY354" fmla="*/ 382004 h 792581"/>
                  <a:gd name="connsiteX355" fmla="*/ 1358838 w 1627486"/>
                  <a:gd name="connsiteY355" fmla="*/ 366498 h 792581"/>
                  <a:gd name="connsiteX356" fmla="*/ 1363907 w 1627486"/>
                  <a:gd name="connsiteY356" fmla="*/ 357668 h 792581"/>
                  <a:gd name="connsiteX357" fmla="*/ 1368975 w 1627486"/>
                  <a:gd name="connsiteY357" fmla="*/ 364732 h 792581"/>
                  <a:gd name="connsiteX358" fmla="*/ 1368339 w 1627486"/>
                  <a:gd name="connsiteY358" fmla="*/ 378649 h 792581"/>
                  <a:gd name="connsiteX359" fmla="*/ 1376569 w 1627486"/>
                  <a:gd name="connsiteY359" fmla="*/ 387196 h 792581"/>
                  <a:gd name="connsiteX360" fmla="*/ 1380101 w 1627486"/>
                  <a:gd name="connsiteY360" fmla="*/ 396026 h 792581"/>
                  <a:gd name="connsiteX361" fmla="*/ 1373761 w 1627486"/>
                  <a:gd name="connsiteY361" fmla="*/ 415329 h 792581"/>
                  <a:gd name="connsiteX362" fmla="*/ 1380101 w 1627486"/>
                  <a:gd name="connsiteY362" fmla="*/ 414393 h 792581"/>
                  <a:gd name="connsiteX363" fmla="*/ 1387377 w 1627486"/>
                  <a:gd name="connsiteY363" fmla="*/ 402031 h 792581"/>
                  <a:gd name="connsiteX364" fmla="*/ 1396543 w 1627486"/>
                  <a:gd name="connsiteY364" fmla="*/ 390004 h 792581"/>
                  <a:gd name="connsiteX365" fmla="*/ 1401611 w 1627486"/>
                  <a:gd name="connsiteY365" fmla="*/ 378613 h 792581"/>
                  <a:gd name="connsiteX366" fmla="*/ 1402565 w 1627486"/>
                  <a:gd name="connsiteY366" fmla="*/ 365951 h 792581"/>
                  <a:gd name="connsiteX367" fmla="*/ 1390203 w 1627486"/>
                  <a:gd name="connsiteY367" fmla="*/ 352035 h 792581"/>
                  <a:gd name="connsiteX368" fmla="*/ 1386671 w 1627486"/>
                  <a:gd name="connsiteY368" fmla="*/ 337482 h 792581"/>
                  <a:gd name="connsiteX369" fmla="*/ 1392993 w 1627486"/>
                  <a:gd name="connsiteY369" fmla="*/ 337165 h 792581"/>
                  <a:gd name="connsiteX370" fmla="*/ 1394265 w 1627486"/>
                  <a:gd name="connsiteY370" fmla="*/ 348555 h 792581"/>
                  <a:gd name="connsiteX371" fmla="*/ 1404384 w 1627486"/>
                  <a:gd name="connsiteY371" fmla="*/ 355196 h 792581"/>
                  <a:gd name="connsiteX372" fmla="*/ 1412614 w 1627486"/>
                  <a:gd name="connsiteY372" fmla="*/ 353624 h 792581"/>
                  <a:gd name="connsiteX373" fmla="*/ 1421797 w 1627486"/>
                  <a:gd name="connsiteY373" fmla="*/ 344441 h 792581"/>
                  <a:gd name="connsiteX374" fmla="*/ 1427484 w 1627486"/>
                  <a:gd name="connsiteY374" fmla="*/ 333050 h 792581"/>
                  <a:gd name="connsiteX375" fmla="*/ 1431281 w 1627486"/>
                  <a:gd name="connsiteY375" fmla="*/ 320069 h 792581"/>
                  <a:gd name="connsiteX376" fmla="*/ 1429709 w 1627486"/>
                  <a:gd name="connsiteY376" fmla="*/ 309950 h 792581"/>
                  <a:gd name="connsiteX377" fmla="*/ 1437303 w 1627486"/>
                  <a:gd name="connsiteY377" fmla="*/ 304263 h 792581"/>
                  <a:gd name="connsiteX378" fmla="*/ 1457224 w 1627486"/>
                  <a:gd name="connsiteY378" fmla="*/ 301402 h 792581"/>
                  <a:gd name="connsiteX379" fmla="*/ 1470840 w 1627486"/>
                  <a:gd name="connsiteY379" fmla="*/ 296352 h 792581"/>
                  <a:gd name="connsiteX380" fmla="*/ 1481277 w 1627486"/>
                  <a:gd name="connsiteY380" fmla="*/ 293173 h 792581"/>
                  <a:gd name="connsiteX381" fmla="*/ 1488871 w 1627486"/>
                  <a:gd name="connsiteY381" fmla="*/ 288440 h 792581"/>
                  <a:gd name="connsiteX382" fmla="*/ 1471211 w 1627486"/>
                  <a:gd name="connsiteY382" fmla="*/ 289076 h 792581"/>
                  <a:gd name="connsiteX383" fmla="*/ 1456341 w 1627486"/>
                  <a:gd name="connsiteY383" fmla="*/ 291919 h 792581"/>
                  <a:gd name="connsiteX384" fmla="*/ 1451590 w 1627486"/>
                  <a:gd name="connsiteY384" fmla="*/ 286621 h 792581"/>
                  <a:gd name="connsiteX385" fmla="*/ 1459502 w 1627486"/>
                  <a:gd name="connsiteY385" fmla="*/ 284731 h 792581"/>
                  <a:gd name="connsiteX386" fmla="*/ 1473736 w 1627486"/>
                  <a:gd name="connsiteY386" fmla="*/ 281570 h 792581"/>
                  <a:gd name="connsiteX387" fmla="*/ 1488924 w 1627486"/>
                  <a:gd name="connsiteY387" fmla="*/ 279980 h 792581"/>
                  <a:gd name="connsiteX388" fmla="*/ 1500315 w 1627486"/>
                  <a:gd name="connsiteY388" fmla="*/ 277773 h 792581"/>
                  <a:gd name="connsiteX389" fmla="*/ 1508227 w 1627486"/>
                  <a:gd name="connsiteY389" fmla="*/ 274594 h 792581"/>
                  <a:gd name="connsiteX390" fmla="*/ 1515503 w 1627486"/>
                  <a:gd name="connsiteY390" fmla="*/ 275230 h 792581"/>
                  <a:gd name="connsiteX391" fmla="*/ 1522461 w 1627486"/>
                  <a:gd name="connsiteY391" fmla="*/ 277137 h 792581"/>
                  <a:gd name="connsiteX392" fmla="*/ 1528165 w 1627486"/>
                  <a:gd name="connsiteY392" fmla="*/ 277455 h 792581"/>
                  <a:gd name="connsiteX393" fmla="*/ 1535123 w 1627486"/>
                  <a:gd name="connsiteY393" fmla="*/ 272386 h 792581"/>
                  <a:gd name="connsiteX394" fmla="*/ 1543954 w 1627486"/>
                  <a:gd name="connsiteY394" fmla="*/ 265110 h 792581"/>
                  <a:gd name="connsiteX395" fmla="*/ 1540775 w 1627486"/>
                  <a:gd name="connsiteY395" fmla="*/ 255609 h 792581"/>
                  <a:gd name="connsiteX396" fmla="*/ 1532863 w 1627486"/>
                  <a:gd name="connsiteY396" fmla="*/ 255291 h 792581"/>
                  <a:gd name="connsiteX397" fmla="*/ 1538567 w 1627486"/>
                  <a:gd name="connsiteY397" fmla="*/ 264475 h 792581"/>
                  <a:gd name="connsiteX398" fmla="*/ 1530019 w 1627486"/>
                  <a:gd name="connsiteY398" fmla="*/ 264157 h 792581"/>
                  <a:gd name="connsiteX399" fmla="*/ 1522743 w 1627486"/>
                  <a:gd name="connsiteY399" fmla="*/ 250876 h 792581"/>
                  <a:gd name="connsiteX400" fmla="*/ 1519211 w 1627486"/>
                  <a:gd name="connsiteY400" fmla="*/ 242046 h 792581"/>
                  <a:gd name="connsiteX401" fmla="*/ 1522373 w 1627486"/>
                  <a:gd name="connsiteY401" fmla="*/ 233216 h 792581"/>
                  <a:gd name="connsiteX402" fmla="*/ 1524916 w 1627486"/>
                  <a:gd name="connsiteY402" fmla="*/ 220253 h 792581"/>
                  <a:gd name="connsiteX403" fmla="*/ 1539786 w 1627486"/>
                  <a:gd name="connsiteY403" fmla="*/ 201268 h 792581"/>
                  <a:gd name="connsiteX404" fmla="*/ 1552148 w 1627486"/>
                  <a:gd name="connsiteY404" fmla="*/ 197736 h 792581"/>
                  <a:gd name="connsiteX405" fmla="*/ 1560695 w 1627486"/>
                  <a:gd name="connsiteY405" fmla="*/ 192032 h 792581"/>
                  <a:gd name="connsiteX406" fmla="*/ 1569526 w 1627486"/>
                  <a:gd name="connsiteY406" fmla="*/ 185710 h 792581"/>
                  <a:gd name="connsiteX407" fmla="*/ 1573640 w 1627486"/>
                  <a:gd name="connsiteY407" fmla="*/ 173683 h 792581"/>
                  <a:gd name="connsiteX408" fmla="*/ 1578691 w 1627486"/>
                  <a:gd name="connsiteY408" fmla="*/ 180005 h 792581"/>
                  <a:gd name="connsiteX409" fmla="*/ 1593261 w 1627486"/>
                  <a:gd name="connsiteY409" fmla="*/ 178434 h 792581"/>
                  <a:gd name="connsiteX410" fmla="*/ 1600537 w 1627486"/>
                  <a:gd name="connsiteY410" fmla="*/ 173365 h 792581"/>
                  <a:gd name="connsiteX411" fmla="*/ 1611610 w 1627486"/>
                  <a:gd name="connsiteY411" fmla="*/ 169833 h 792581"/>
                  <a:gd name="connsiteX412" fmla="*/ 1618886 w 1627486"/>
                  <a:gd name="connsiteY412" fmla="*/ 169515 h 792581"/>
                  <a:gd name="connsiteX413" fmla="*/ 1627487 w 1627486"/>
                  <a:gd name="connsiteY413" fmla="*/ 170027 h 792581"/>
                  <a:gd name="connsiteX414" fmla="*/ 1623955 w 1627486"/>
                  <a:gd name="connsiteY414" fmla="*/ 154433 h 792581"/>
                  <a:gd name="connsiteX415" fmla="*/ 1617633 w 1627486"/>
                  <a:gd name="connsiteY415" fmla="*/ 147246 h 792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</a:cxnLst>
                <a:rect l="l" t="t" r="r" b="b"/>
                <a:pathLst>
                  <a:path w="1627486" h="792581">
                    <a:moveTo>
                      <a:pt x="1617632" y="147245"/>
                    </a:moveTo>
                    <a:cubicBezTo>
                      <a:pt x="1614754" y="146150"/>
                      <a:pt x="1613217" y="144596"/>
                      <a:pt x="1613217" y="141506"/>
                    </a:cubicBezTo>
                    <a:cubicBezTo>
                      <a:pt x="1613217" y="138415"/>
                      <a:pt x="1610339" y="133788"/>
                      <a:pt x="1606365" y="133559"/>
                    </a:cubicBezTo>
                    <a:cubicBezTo>
                      <a:pt x="1602391" y="133329"/>
                      <a:pt x="1603063" y="104649"/>
                      <a:pt x="1603063" y="97797"/>
                    </a:cubicBezTo>
                    <a:cubicBezTo>
                      <a:pt x="1603063" y="90944"/>
                      <a:pt x="1603716" y="86317"/>
                      <a:pt x="1601508" y="83456"/>
                    </a:cubicBezTo>
                    <a:cubicBezTo>
                      <a:pt x="1599301" y="80595"/>
                      <a:pt x="1600855" y="77487"/>
                      <a:pt x="1594232" y="72631"/>
                    </a:cubicBezTo>
                    <a:cubicBezTo>
                      <a:pt x="1587610" y="67774"/>
                      <a:pt x="1581641" y="71536"/>
                      <a:pt x="1578338" y="76392"/>
                    </a:cubicBezTo>
                    <a:cubicBezTo>
                      <a:pt x="1575036" y="81249"/>
                      <a:pt x="1572598" y="80578"/>
                      <a:pt x="1568837" y="73955"/>
                    </a:cubicBezTo>
                    <a:cubicBezTo>
                      <a:pt x="1565075" y="67332"/>
                      <a:pt x="1561561" y="71536"/>
                      <a:pt x="1556475" y="76163"/>
                    </a:cubicBezTo>
                    <a:cubicBezTo>
                      <a:pt x="1551388" y="80790"/>
                      <a:pt x="1546550" y="88754"/>
                      <a:pt x="1542134" y="94494"/>
                    </a:cubicBezTo>
                    <a:cubicBezTo>
                      <a:pt x="1537719" y="100234"/>
                      <a:pt x="1533746" y="105973"/>
                      <a:pt x="1533304" y="112154"/>
                    </a:cubicBezTo>
                    <a:cubicBezTo>
                      <a:pt x="1532863" y="118335"/>
                      <a:pt x="1531097" y="123634"/>
                      <a:pt x="1524686" y="132676"/>
                    </a:cubicBezTo>
                    <a:cubicBezTo>
                      <a:pt x="1518275" y="141718"/>
                      <a:pt x="1515414" y="145921"/>
                      <a:pt x="1507909" y="146150"/>
                    </a:cubicBezTo>
                    <a:cubicBezTo>
                      <a:pt x="1500403" y="146380"/>
                      <a:pt x="1496218" y="154539"/>
                      <a:pt x="1495105" y="154539"/>
                    </a:cubicBezTo>
                    <a:cubicBezTo>
                      <a:pt x="1493992" y="154539"/>
                      <a:pt x="1435731" y="154981"/>
                      <a:pt x="1410777" y="154981"/>
                    </a:cubicBezTo>
                    <a:cubicBezTo>
                      <a:pt x="1385823" y="154981"/>
                      <a:pt x="1392234" y="169109"/>
                      <a:pt x="1378776" y="172853"/>
                    </a:cubicBezTo>
                    <a:cubicBezTo>
                      <a:pt x="1373932" y="174321"/>
                      <a:pt x="1369630" y="177190"/>
                      <a:pt x="1366414" y="181100"/>
                    </a:cubicBezTo>
                    <a:cubicBezTo>
                      <a:pt x="1367659" y="181312"/>
                      <a:pt x="1368796" y="181933"/>
                      <a:pt x="1369646" y="182866"/>
                    </a:cubicBezTo>
                    <a:cubicBezTo>
                      <a:pt x="1372295" y="185798"/>
                      <a:pt x="1372295" y="186398"/>
                      <a:pt x="1370229" y="188164"/>
                    </a:cubicBezTo>
                    <a:cubicBezTo>
                      <a:pt x="1368163" y="189930"/>
                      <a:pt x="1368463" y="192580"/>
                      <a:pt x="1367297" y="197878"/>
                    </a:cubicBezTo>
                    <a:cubicBezTo>
                      <a:pt x="1366132" y="203176"/>
                      <a:pt x="1364048" y="204059"/>
                      <a:pt x="1360816" y="204641"/>
                    </a:cubicBezTo>
                    <a:cubicBezTo>
                      <a:pt x="1357584" y="205224"/>
                      <a:pt x="1355818" y="206990"/>
                      <a:pt x="1353752" y="210823"/>
                    </a:cubicBezTo>
                    <a:cubicBezTo>
                      <a:pt x="1351686" y="214655"/>
                      <a:pt x="1344039" y="213172"/>
                      <a:pt x="1336674" y="214055"/>
                    </a:cubicBezTo>
                    <a:cubicBezTo>
                      <a:pt x="1329310" y="214938"/>
                      <a:pt x="1324612" y="213772"/>
                      <a:pt x="1317848" y="210823"/>
                    </a:cubicBezTo>
                    <a:cubicBezTo>
                      <a:pt x="1311085" y="207873"/>
                      <a:pt x="1304003" y="210823"/>
                      <a:pt x="1296656" y="210522"/>
                    </a:cubicBezTo>
                    <a:cubicBezTo>
                      <a:pt x="1289309" y="210222"/>
                      <a:pt x="1289874" y="211405"/>
                      <a:pt x="1287526" y="214938"/>
                    </a:cubicBezTo>
                    <a:cubicBezTo>
                      <a:pt x="1286952" y="215800"/>
                      <a:pt x="1286087" y="216427"/>
                      <a:pt x="1285089" y="216704"/>
                    </a:cubicBezTo>
                    <a:cubicBezTo>
                      <a:pt x="1286060" y="219035"/>
                      <a:pt x="1287579" y="221525"/>
                      <a:pt x="1288479" y="224121"/>
                    </a:cubicBezTo>
                    <a:cubicBezTo>
                      <a:pt x="1289406" y="226416"/>
                      <a:pt x="1289065" y="229029"/>
                      <a:pt x="1287579" y="231008"/>
                    </a:cubicBezTo>
                    <a:cubicBezTo>
                      <a:pt x="1288737" y="232709"/>
                      <a:pt x="1288832" y="234918"/>
                      <a:pt x="1287826" y="236713"/>
                    </a:cubicBezTo>
                    <a:cubicBezTo>
                      <a:pt x="1285760" y="240827"/>
                      <a:pt x="1277813" y="242894"/>
                      <a:pt x="1272514" y="245543"/>
                    </a:cubicBezTo>
                    <a:cubicBezTo>
                      <a:pt x="1267216" y="248192"/>
                      <a:pt x="1263384" y="251124"/>
                      <a:pt x="1256620" y="253490"/>
                    </a:cubicBezTo>
                    <a:cubicBezTo>
                      <a:pt x="1252209" y="255104"/>
                      <a:pt x="1247680" y="256379"/>
                      <a:pt x="1243075" y="257305"/>
                    </a:cubicBezTo>
                    <a:cubicBezTo>
                      <a:pt x="1238960" y="258188"/>
                      <a:pt x="1234845" y="260554"/>
                      <a:pt x="1229547" y="262603"/>
                    </a:cubicBezTo>
                    <a:cubicBezTo>
                      <a:pt x="1223674" y="265104"/>
                      <a:pt x="1218214" y="268480"/>
                      <a:pt x="1213352" y="272616"/>
                    </a:cubicBezTo>
                    <a:cubicBezTo>
                      <a:pt x="1209820" y="275848"/>
                      <a:pt x="1201873" y="274082"/>
                      <a:pt x="1197758" y="273199"/>
                    </a:cubicBezTo>
                    <a:cubicBezTo>
                      <a:pt x="1193643" y="272316"/>
                      <a:pt x="1191277" y="274382"/>
                      <a:pt x="1186862" y="275565"/>
                    </a:cubicBezTo>
                    <a:cubicBezTo>
                      <a:pt x="1182447" y="276749"/>
                      <a:pt x="1178032" y="272316"/>
                      <a:pt x="1174199" y="269084"/>
                    </a:cubicBezTo>
                    <a:cubicBezTo>
                      <a:pt x="1171091" y="266453"/>
                      <a:pt x="1170314" y="263044"/>
                      <a:pt x="1172663" y="260907"/>
                    </a:cubicBezTo>
                    <a:cubicBezTo>
                      <a:pt x="1170137" y="257128"/>
                      <a:pt x="1172257" y="251406"/>
                      <a:pt x="1174800" y="249287"/>
                    </a:cubicBezTo>
                    <a:cubicBezTo>
                      <a:pt x="1177343" y="247168"/>
                      <a:pt x="1180751" y="241569"/>
                      <a:pt x="1187374" y="237596"/>
                    </a:cubicBezTo>
                    <a:cubicBezTo>
                      <a:pt x="1193997" y="233622"/>
                      <a:pt x="1194438" y="221913"/>
                      <a:pt x="1194226" y="217940"/>
                    </a:cubicBezTo>
                    <a:cubicBezTo>
                      <a:pt x="1194310" y="216114"/>
                      <a:pt x="1194857" y="214339"/>
                      <a:pt x="1195816" y="212783"/>
                    </a:cubicBezTo>
                    <a:cubicBezTo>
                      <a:pt x="1195356" y="209463"/>
                      <a:pt x="1194986" y="209957"/>
                      <a:pt x="1191277" y="210222"/>
                    </a:cubicBezTo>
                    <a:cubicBezTo>
                      <a:pt x="1187162" y="210505"/>
                      <a:pt x="1188628" y="204041"/>
                      <a:pt x="1188928" y="200792"/>
                    </a:cubicBezTo>
                    <a:cubicBezTo>
                      <a:pt x="1189228" y="197542"/>
                      <a:pt x="1186862" y="190496"/>
                      <a:pt x="1185396" y="187846"/>
                    </a:cubicBezTo>
                    <a:cubicBezTo>
                      <a:pt x="1183930" y="185197"/>
                      <a:pt x="1182147" y="186080"/>
                      <a:pt x="1176848" y="186080"/>
                    </a:cubicBezTo>
                    <a:cubicBezTo>
                      <a:pt x="1171550" y="186080"/>
                      <a:pt x="1173316" y="187846"/>
                      <a:pt x="1168319" y="189613"/>
                    </a:cubicBezTo>
                    <a:cubicBezTo>
                      <a:pt x="1163321" y="191379"/>
                      <a:pt x="1164787" y="192844"/>
                      <a:pt x="1162720" y="197260"/>
                    </a:cubicBezTo>
                    <a:cubicBezTo>
                      <a:pt x="1160654" y="201675"/>
                      <a:pt x="1159188" y="203441"/>
                      <a:pt x="1154190" y="201675"/>
                    </a:cubicBezTo>
                    <a:cubicBezTo>
                      <a:pt x="1149192" y="199909"/>
                      <a:pt x="1152124" y="193728"/>
                      <a:pt x="1154190" y="192262"/>
                    </a:cubicBezTo>
                    <a:cubicBezTo>
                      <a:pt x="1156256" y="190796"/>
                      <a:pt x="1159188" y="184615"/>
                      <a:pt x="1164787" y="181083"/>
                    </a:cubicBezTo>
                    <a:cubicBezTo>
                      <a:pt x="1170385" y="177551"/>
                      <a:pt x="1169784" y="172252"/>
                      <a:pt x="1170085" y="168420"/>
                    </a:cubicBezTo>
                    <a:cubicBezTo>
                      <a:pt x="1170385" y="164588"/>
                      <a:pt x="1170085" y="161356"/>
                      <a:pt x="1168018" y="159007"/>
                    </a:cubicBezTo>
                    <a:cubicBezTo>
                      <a:pt x="1165952" y="156659"/>
                      <a:pt x="1168619" y="154592"/>
                      <a:pt x="1171268" y="152826"/>
                    </a:cubicBezTo>
                    <a:cubicBezTo>
                      <a:pt x="1173917" y="151060"/>
                      <a:pt x="1165369" y="142513"/>
                      <a:pt x="1160071" y="140747"/>
                    </a:cubicBezTo>
                    <a:cubicBezTo>
                      <a:pt x="1154773" y="138981"/>
                      <a:pt x="1153007" y="136049"/>
                      <a:pt x="1145943" y="131634"/>
                    </a:cubicBezTo>
                    <a:cubicBezTo>
                      <a:pt x="1138879" y="127219"/>
                      <a:pt x="1129166" y="127219"/>
                      <a:pt x="1124468" y="127219"/>
                    </a:cubicBezTo>
                    <a:cubicBezTo>
                      <a:pt x="1119770" y="127219"/>
                      <a:pt x="1116803" y="128102"/>
                      <a:pt x="1116521" y="131333"/>
                    </a:cubicBezTo>
                    <a:cubicBezTo>
                      <a:pt x="1116238" y="134565"/>
                      <a:pt x="1116221" y="141347"/>
                      <a:pt x="1112689" y="141930"/>
                    </a:cubicBezTo>
                    <a:cubicBezTo>
                      <a:pt x="1109157" y="142513"/>
                      <a:pt x="1109457" y="152226"/>
                      <a:pt x="1109457" y="156058"/>
                    </a:cubicBezTo>
                    <a:cubicBezTo>
                      <a:pt x="1109457" y="159890"/>
                      <a:pt x="1105925" y="161656"/>
                      <a:pt x="1104741" y="158407"/>
                    </a:cubicBezTo>
                    <a:cubicBezTo>
                      <a:pt x="1103712" y="155858"/>
                      <a:pt x="1103017" y="153187"/>
                      <a:pt x="1102675" y="150460"/>
                    </a:cubicBezTo>
                    <a:cubicBezTo>
                      <a:pt x="1102392" y="147811"/>
                      <a:pt x="1099443" y="146345"/>
                      <a:pt x="1098860" y="148994"/>
                    </a:cubicBezTo>
                    <a:cubicBezTo>
                      <a:pt x="1098278" y="151643"/>
                      <a:pt x="1096211" y="151643"/>
                      <a:pt x="1092079" y="152226"/>
                    </a:cubicBezTo>
                    <a:cubicBezTo>
                      <a:pt x="1087946" y="152808"/>
                      <a:pt x="1088847" y="158124"/>
                      <a:pt x="1086198" y="159590"/>
                    </a:cubicBezTo>
                    <a:cubicBezTo>
                      <a:pt x="1083549" y="161056"/>
                      <a:pt x="1084732" y="167537"/>
                      <a:pt x="1084432" y="171652"/>
                    </a:cubicBezTo>
                    <a:cubicBezTo>
                      <a:pt x="1084350" y="175795"/>
                      <a:pt x="1082263" y="179640"/>
                      <a:pt x="1078834" y="181966"/>
                    </a:cubicBezTo>
                    <a:cubicBezTo>
                      <a:pt x="1074719" y="185197"/>
                      <a:pt x="1076785" y="200209"/>
                      <a:pt x="1076485" y="204924"/>
                    </a:cubicBezTo>
                    <a:cubicBezTo>
                      <a:pt x="1076185" y="209639"/>
                      <a:pt x="1077068" y="209039"/>
                      <a:pt x="1081783" y="211988"/>
                    </a:cubicBezTo>
                    <a:cubicBezTo>
                      <a:pt x="1086498" y="214938"/>
                      <a:pt x="1085615" y="225516"/>
                      <a:pt x="1085315" y="232580"/>
                    </a:cubicBezTo>
                    <a:cubicBezTo>
                      <a:pt x="1085015" y="239644"/>
                      <a:pt x="1085315" y="243476"/>
                      <a:pt x="1083549" y="244059"/>
                    </a:cubicBezTo>
                    <a:cubicBezTo>
                      <a:pt x="1081783" y="244642"/>
                      <a:pt x="1077668" y="252307"/>
                      <a:pt x="1075902" y="256139"/>
                    </a:cubicBezTo>
                    <a:cubicBezTo>
                      <a:pt x="1074136" y="259971"/>
                      <a:pt x="1075019" y="260554"/>
                      <a:pt x="1068838" y="262020"/>
                    </a:cubicBezTo>
                    <a:cubicBezTo>
                      <a:pt x="1062657" y="263486"/>
                      <a:pt x="1061474" y="268501"/>
                      <a:pt x="1057059" y="268784"/>
                    </a:cubicBezTo>
                    <a:cubicBezTo>
                      <a:pt x="1052644" y="269066"/>
                      <a:pt x="1050577" y="267618"/>
                      <a:pt x="1050295" y="264086"/>
                    </a:cubicBezTo>
                    <a:cubicBezTo>
                      <a:pt x="1050012" y="260554"/>
                      <a:pt x="1046762" y="257305"/>
                      <a:pt x="1045579" y="253773"/>
                    </a:cubicBezTo>
                    <a:cubicBezTo>
                      <a:pt x="1044396" y="250241"/>
                      <a:pt x="1042930" y="237295"/>
                      <a:pt x="1044113" y="232580"/>
                    </a:cubicBezTo>
                    <a:cubicBezTo>
                      <a:pt x="1045297" y="227865"/>
                      <a:pt x="1039398" y="223750"/>
                      <a:pt x="1039398" y="219635"/>
                    </a:cubicBezTo>
                    <a:cubicBezTo>
                      <a:pt x="1039398" y="215520"/>
                      <a:pt x="1039698" y="211388"/>
                      <a:pt x="1042047" y="209339"/>
                    </a:cubicBezTo>
                    <a:cubicBezTo>
                      <a:pt x="1044396" y="207291"/>
                      <a:pt x="1042347" y="203741"/>
                      <a:pt x="1044696" y="202275"/>
                    </a:cubicBezTo>
                    <a:cubicBezTo>
                      <a:pt x="1047045" y="200809"/>
                      <a:pt x="1046462" y="198443"/>
                      <a:pt x="1046462" y="194911"/>
                    </a:cubicBezTo>
                    <a:cubicBezTo>
                      <a:pt x="1046462" y="191379"/>
                      <a:pt x="1046162" y="189030"/>
                      <a:pt x="1049994" y="187264"/>
                    </a:cubicBezTo>
                    <a:cubicBezTo>
                      <a:pt x="1053827" y="185498"/>
                      <a:pt x="1051760" y="173136"/>
                      <a:pt x="1052644" y="169886"/>
                    </a:cubicBezTo>
                    <a:cubicBezTo>
                      <a:pt x="1053527" y="166636"/>
                      <a:pt x="1056176" y="162539"/>
                      <a:pt x="1057359" y="159590"/>
                    </a:cubicBezTo>
                    <a:cubicBezTo>
                      <a:pt x="1058542" y="156641"/>
                      <a:pt x="1060008" y="156358"/>
                      <a:pt x="1061474" y="149877"/>
                    </a:cubicBezTo>
                    <a:cubicBezTo>
                      <a:pt x="1062939" y="143396"/>
                      <a:pt x="1058242" y="146645"/>
                      <a:pt x="1055293" y="150760"/>
                    </a:cubicBezTo>
                    <a:cubicBezTo>
                      <a:pt x="1052343" y="154875"/>
                      <a:pt x="1051760" y="153109"/>
                      <a:pt x="1049111" y="157824"/>
                    </a:cubicBezTo>
                    <a:cubicBezTo>
                      <a:pt x="1046462" y="162539"/>
                      <a:pt x="1043813" y="160473"/>
                      <a:pt x="1042630" y="159290"/>
                    </a:cubicBezTo>
                    <a:cubicBezTo>
                      <a:pt x="1041447" y="158107"/>
                      <a:pt x="1044696" y="151943"/>
                      <a:pt x="1047045" y="149294"/>
                    </a:cubicBezTo>
                    <a:lnTo>
                      <a:pt x="1056476" y="138698"/>
                    </a:lnTo>
                    <a:cubicBezTo>
                      <a:pt x="1062357" y="129567"/>
                      <a:pt x="1067354" y="130751"/>
                      <a:pt x="1068838" y="128384"/>
                    </a:cubicBezTo>
                    <a:cubicBezTo>
                      <a:pt x="1070321" y="126018"/>
                      <a:pt x="1072653" y="128384"/>
                      <a:pt x="1077951" y="129567"/>
                    </a:cubicBezTo>
                    <a:cubicBezTo>
                      <a:pt x="1083249" y="130751"/>
                      <a:pt x="1082366" y="128684"/>
                      <a:pt x="1085898" y="125152"/>
                    </a:cubicBezTo>
                    <a:cubicBezTo>
                      <a:pt x="1089430" y="121620"/>
                      <a:pt x="1092962" y="124570"/>
                      <a:pt x="1099443" y="123086"/>
                    </a:cubicBezTo>
                    <a:cubicBezTo>
                      <a:pt x="1105925" y="121603"/>
                      <a:pt x="1104159" y="115139"/>
                      <a:pt x="1107973" y="115439"/>
                    </a:cubicBezTo>
                    <a:cubicBezTo>
                      <a:pt x="1112217" y="116123"/>
                      <a:pt x="1115968" y="118583"/>
                      <a:pt x="1118287" y="122203"/>
                    </a:cubicBezTo>
                    <a:cubicBezTo>
                      <a:pt x="1120636" y="125735"/>
                      <a:pt x="1122402" y="123687"/>
                      <a:pt x="1129166" y="123969"/>
                    </a:cubicBezTo>
                    <a:cubicBezTo>
                      <a:pt x="1135929" y="124252"/>
                      <a:pt x="1143011" y="122503"/>
                      <a:pt x="1147426" y="122503"/>
                    </a:cubicBezTo>
                    <a:cubicBezTo>
                      <a:pt x="1151841" y="122503"/>
                      <a:pt x="1153307" y="121320"/>
                      <a:pt x="1154773" y="119554"/>
                    </a:cubicBezTo>
                    <a:cubicBezTo>
                      <a:pt x="1155585" y="118583"/>
                      <a:pt x="1156928" y="117099"/>
                      <a:pt x="1158305" y="115598"/>
                    </a:cubicBezTo>
                    <a:cubicBezTo>
                      <a:pt x="1155929" y="114626"/>
                      <a:pt x="1153425" y="114001"/>
                      <a:pt x="1150870" y="113744"/>
                    </a:cubicBezTo>
                    <a:cubicBezTo>
                      <a:pt x="1146210" y="113334"/>
                      <a:pt x="1142548" y="109582"/>
                      <a:pt x="1142252" y="104914"/>
                    </a:cubicBezTo>
                    <a:cubicBezTo>
                      <a:pt x="1141775" y="101470"/>
                      <a:pt x="1138720" y="101028"/>
                      <a:pt x="1134729" y="100905"/>
                    </a:cubicBezTo>
                    <a:cubicBezTo>
                      <a:pt x="1134216" y="102265"/>
                      <a:pt x="1132963" y="102671"/>
                      <a:pt x="1130119" y="102494"/>
                    </a:cubicBezTo>
                    <a:cubicBezTo>
                      <a:pt x="1125916" y="102265"/>
                      <a:pt x="1123267" y="96525"/>
                      <a:pt x="1121501" y="94317"/>
                    </a:cubicBezTo>
                    <a:cubicBezTo>
                      <a:pt x="1119735" y="92110"/>
                      <a:pt x="1113995" y="88807"/>
                      <a:pt x="1111346" y="90344"/>
                    </a:cubicBezTo>
                    <a:cubicBezTo>
                      <a:pt x="1108697" y="91880"/>
                      <a:pt x="1102304" y="91227"/>
                      <a:pt x="1097448" y="93223"/>
                    </a:cubicBezTo>
                    <a:cubicBezTo>
                      <a:pt x="1092591" y="95218"/>
                      <a:pt x="1090154" y="94106"/>
                      <a:pt x="1084856" y="94547"/>
                    </a:cubicBezTo>
                    <a:cubicBezTo>
                      <a:pt x="1079558" y="94989"/>
                      <a:pt x="1076697" y="98291"/>
                      <a:pt x="1076255" y="100728"/>
                    </a:cubicBezTo>
                    <a:cubicBezTo>
                      <a:pt x="1075814" y="103165"/>
                      <a:pt x="1071399" y="101823"/>
                      <a:pt x="1068520" y="98962"/>
                    </a:cubicBezTo>
                    <a:cubicBezTo>
                      <a:pt x="1065641" y="96101"/>
                      <a:pt x="1062127" y="99174"/>
                      <a:pt x="1057041" y="98291"/>
                    </a:cubicBezTo>
                    <a:cubicBezTo>
                      <a:pt x="1051955" y="97408"/>
                      <a:pt x="1052414" y="95430"/>
                      <a:pt x="1050418" y="91668"/>
                    </a:cubicBezTo>
                    <a:cubicBezTo>
                      <a:pt x="1048423" y="87907"/>
                      <a:pt x="1045350" y="86812"/>
                      <a:pt x="1041588" y="86600"/>
                    </a:cubicBezTo>
                    <a:cubicBezTo>
                      <a:pt x="1037826" y="86388"/>
                      <a:pt x="1038056" y="83721"/>
                      <a:pt x="1036078" y="83721"/>
                    </a:cubicBezTo>
                    <a:cubicBezTo>
                      <a:pt x="1034100" y="83721"/>
                      <a:pt x="1029226" y="83721"/>
                      <a:pt x="1029226" y="81514"/>
                    </a:cubicBezTo>
                    <a:cubicBezTo>
                      <a:pt x="1029226" y="79306"/>
                      <a:pt x="1033199" y="77328"/>
                      <a:pt x="1036078" y="74238"/>
                    </a:cubicBezTo>
                    <a:cubicBezTo>
                      <a:pt x="1038957" y="71147"/>
                      <a:pt x="1039822" y="74238"/>
                      <a:pt x="1042471" y="70918"/>
                    </a:cubicBezTo>
                    <a:cubicBezTo>
                      <a:pt x="1045120" y="67597"/>
                      <a:pt x="1042913" y="65178"/>
                      <a:pt x="1040493" y="65178"/>
                    </a:cubicBezTo>
                    <a:cubicBezTo>
                      <a:pt x="1036404" y="65110"/>
                      <a:pt x="1032322" y="65555"/>
                      <a:pt x="1028343" y="66502"/>
                    </a:cubicBezTo>
                    <a:cubicBezTo>
                      <a:pt x="1022833" y="67827"/>
                      <a:pt x="1021950" y="70706"/>
                      <a:pt x="1015769" y="74891"/>
                    </a:cubicBezTo>
                    <a:cubicBezTo>
                      <a:pt x="1009588" y="79077"/>
                      <a:pt x="1005614" y="82397"/>
                      <a:pt x="1002082" y="84834"/>
                    </a:cubicBezTo>
                    <a:cubicBezTo>
                      <a:pt x="998550" y="87271"/>
                      <a:pt x="991486" y="87483"/>
                      <a:pt x="985746" y="87483"/>
                    </a:cubicBezTo>
                    <a:cubicBezTo>
                      <a:pt x="980007" y="87483"/>
                      <a:pt x="977569" y="93223"/>
                      <a:pt x="973596" y="93223"/>
                    </a:cubicBezTo>
                    <a:cubicBezTo>
                      <a:pt x="969622" y="93223"/>
                      <a:pt x="969622" y="96967"/>
                      <a:pt x="965649" y="96755"/>
                    </a:cubicBezTo>
                    <a:cubicBezTo>
                      <a:pt x="961675" y="96543"/>
                      <a:pt x="962346" y="92781"/>
                      <a:pt x="962346" y="90574"/>
                    </a:cubicBezTo>
                    <a:cubicBezTo>
                      <a:pt x="962346" y="88366"/>
                      <a:pt x="960139" y="89690"/>
                      <a:pt x="956607" y="89690"/>
                    </a:cubicBezTo>
                    <a:cubicBezTo>
                      <a:pt x="953075" y="89690"/>
                      <a:pt x="955053" y="87483"/>
                      <a:pt x="954611" y="84392"/>
                    </a:cubicBezTo>
                    <a:cubicBezTo>
                      <a:pt x="954170" y="81302"/>
                      <a:pt x="952192" y="82838"/>
                      <a:pt x="951309" y="85487"/>
                    </a:cubicBezTo>
                    <a:cubicBezTo>
                      <a:pt x="950426" y="88136"/>
                      <a:pt x="948660" y="87483"/>
                      <a:pt x="944244" y="88136"/>
                    </a:cubicBezTo>
                    <a:cubicBezTo>
                      <a:pt x="939829" y="88790"/>
                      <a:pt x="938275" y="91898"/>
                      <a:pt x="935414" y="93876"/>
                    </a:cubicBezTo>
                    <a:cubicBezTo>
                      <a:pt x="932553" y="95854"/>
                      <a:pt x="928562" y="96084"/>
                      <a:pt x="927679" y="93664"/>
                    </a:cubicBezTo>
                    <a:cubicBezTo>
                      <a:pt x="926796" y="91245"/>
                      <a:pt x="926796" y="88807"/>
                      <a:pt x="932765" y="86158"/>
                    </a:cubicBezTo>
                    <a:cubicBezTo>
                      <a:pt x="938734" y="83509"/>
                      <a:pt x="943803" y="75121"/>
                      <a:pt x="943803" y="75121"/>
                    </a:cubicBezTo>
                    <a:cubicBezTo>
                      <a:pt x="946801" y="71380"/>
                      <a:pt x="950661" y="68423"/>
                      <a:pt x="955053" y="66502"/>
                    </a:cubicBezTo>
                    <a:cubicBezTo>
                      <a:pt x="959468" y="64295"/>
                      <a:pt x="972501" y="58343"/>
                      <a:pt x="976686" y="55694"/>
                    </a:cubicBezTo>
                    <a:cubicBezTo>
                      <a:pt x="980872" y="53045"/>
                      <a:pt x="984422" y="53487"/>
                      <a:pt x="992810" y="52816"/>
                    </a:cubicBezTo>
                    <a:cubicBezTo>
                      <a:pt x="997243" y="52463"/>
                      <a:pt x="998214" y="51050"/>
                      <a:pt x="998373" y="49478"/>
                    </a:cubicBezTo>
                    <a:cubicBezTo>
                      <a:pt x="993693" y="50908"/>
                      <a:pt x="989967" y="49231"/>
                      <a:pt x="985517" y="48630"/>
                    </a:cubicBezTo>
                    <a:cubicBezTo>
                      <a:pt x="980660" y="47959"/>
                      <a:pt x="979124" y="49284"/>
                      <a:pt x="974037" y="45981"/>
                    </a:cubicBezTo>
                    <a:cubicBezTo>
                      <a:pt x="968951" y="42679"/>
                      <a:pt x="963441" y="44869"/>
                      <a:pt x="960792" y="44869"/>
                    </a:cubicBezTo>
                    <a:cubicBezTo>
                      <a:pt x="958143" y="44869"/>
                      <a:pt x="956165" y="42449"/>
                      <a:pt x="952845" y="41566"/>
                    </a:cubicBezTo>
                    <a:cubicBezTo>
                      <a:pt x="949525" y="40683"/>
                      <a:pt x="946010" y="44215"/>
                      <a:pt x="944244" y="46423"/>
                    </a:cubicBezTo>
                    <a:cubicBezTo>
                      <a:pt x="942109" y="49120"/>
                      <a:pt x="938247" y="49699"/>
                      <a:pt x="935414" y="47747"/>
                    </a:cubicBezTo>
                    <a:cubicBezTo>
                      <a:pt x="931653" y="45540"/>
                      <a:pt x="926584" y="44869"/>
                      <a:pt x="925030" y="41125"/>
                    </a:cubicBezTo>
                    <a:cubicBezTo>
                      <a:pt x="923476" y="37381"/>
                      <a:pt x="918637" y="36710"/>
                      <a:pt x="916871" y="39129"/>
                    </a:cubicBezTo>
                    <a:cubicBezTo>
                      <a:pt x="915105" y="41548"/>
                      <a:pt x="906487" y="38687"/>
                      <a:pt x="904721" y="34943"/>
                    </a:cubicBezTo>
                    <a:cubicBezTo>
                      <a:pt x="902955" y="31200"/>
                      <a:pt x="899211" y="29416"/>
                      <a:pt x="895007" y="28091"/>
                    </a:cubicBezTo>
                    <a:cubicBezTo>
                      <a:pt x="890804" y="26767"/>
                      <a:pt x="886177" y="26113"/>
                      <a:pt x="881762" y="29645"/>
                    </a:cubicBezTo>
                    <a:cubicBezTo>
                      <a:pt x="877347" y="33177"/>
                      <a:pt x="870954" y="32948"/>
                      <a:pt x="868747" y="28533"/>
                    </a:cubicBezTo>
                    <a:cubicBezTo>
                      <a:pt x="866539" y="24118"/>
                      <a:pt x="856049" y="25636"/>
                      <a:pt x="852234" y="24400"/>
                    </a:cubicBezTo>
                    <a:cubicBezTo>
                      <a:pt x="848420" y="23164"/>
                      <a:pt x="847554" y="20868"/>
                      <a:pt x="846406" y="17036"/>
                    </a:cubicBezTo>
                    <a:cubicBezTo>
                      <a:pt x="845258" y="13204"/>
                      <a:pt x="842962" y="10713"/>
                      <a:pt x="842962" y="7764"/>
                    </a:cubicBezTo>
                    <a:cubicBezTo>
                      <a:pt x="842962" y="4815"/>
                      <a:pt x="838459" y="294"/>
                      <a:pt x="835121" y="11"/>
                    </a:cubicBezTo>
                    <a:cubicBezTo>
                      <a:pt x="831783" y="-271"/>
                      <a:pt x="832243" y="4797"/>
                      <a:pt x="832243" y="8241"/>
                    </a:cubicBezTo>
                    <a:cubicBezTo>
                      <a:pt x="832243" y="11685"/>
                      <a:pt x="824154" y="14775"/>
                      <a:pt x="824154" y="14775"/>
                    </a:cubicBezTo>
                    <a:cubicBezTo>
                      <a:pt x="824154" y="14775"/>
                      <a:pt x="64284" y="15499"/>
                      <a:pt x="52045" y="15941"/>
                    </a:cubicBezTo>
                    <a:cubicBezTo>
                      <a:pt x="52264" y="16166"/>
                      <a:pt x="52465" y="16408"/>
                      <a:pt x="52645" y="16665"/>
                    </a:cubicBezTo>
                    <a:cubicBezTo>
                      <a:pt x="52946" y="17258"/>
                      <a:pt x="53367" y="17781"/>
                      <a:pt x="53882" y="18201"/>
                    </a:cubicBezTo>
                    <a:cubicBezTo>
                      <a:pt x="54092" y="18338"/>
                      <a:pt x="54325" y="18433"/>
                      <a:pt x="54570" y="18484"/>
                    </a:cubicBezTo>
                    <a:cubicBezTo>
                      <a:pt x="55818" y="18799"/>
                      <a:pt x="56974" y="19404"/>
                      <a:pt x="57944" y="20250"/>
                    </a:cubicBezTo>
                    <a:cubicBezTo>
                      <a:pt x="62306" y="23358"/>
                      <a:pt x="63242" y="28038"/>
                      <a:pt x="65431" y="29274"/>
                    </a:cubicBezTo>
                    <a:cubicBezTo>
                      <a:pt x="67621" y="30511"/>
                      <a:pt x="65732" y="33336"/>
                      <a:pt x="63860" y="36762"/>
                    </a:cubicBezTo>
                    <a:cubicBezTo>
                      <a:pt x="61988" y="40189"/>
                      <a:pt x="61069" y="39888"/>
                      <a:pt x="63860" y="43615"/>
                    </a:cubicBezTo>
                    <a:cubicBezTo>
                      <a:pt x="66650" y="47341"/>
                      <a:pt x="66986" y="47041"/>
                      <a:pt x="67604" y="54847"/>
                    </a:cubicBezTo>
                    <a:cubicBezTo>
                      <a:pt x="68222" y="62652"/>
                      <a:pt x="61370" y="61081"/>
                      <a:pt x="59197" y="58573"/>
                    </a:cubicBezTo>
                    <a:cubicBezTo>
                      <a:pt x="57025" y="56065"/>
                      <a:pt x="60434" y="51420"/>
                      <a:pt x="59498" y="47977"/>
                    </a:cubicBezTo>
                    <a:cubicBezTo>
                      <a:pt x="58562" y="44533"/>
                      <a:pt x="53581" y="43314"/>
                      <a:pt x="49537" y="42378"/>
                    </a:cubicBezTo>
                    <a:cubicBezTo>
                      <a:pt x="45493" y="41442"/>
                      <a:pt x="48901" y="33955"/>
                      <a:pt x="47029" y="31464"/>
                    </a:cubicBezTo>
                    <a:lnTo>
                      <a:pt x="46765" y="31217"/>
                    </a:lnTo>
                    <a:cubicBezTo>
                      <a:pt x="44998" y="29681"/>
                      <a:pt x="44998" y="29257"/>
                      <a:pt x="43603" y="28745"/>
                    </a:cubicBezTo>
                    <a:cubicBezTo>
                      <a:pt x="42831" y="28395"/>
                      <a:pt x="42102" y="27957"/>
                      <a:pt x="41431" y="27438"/>
                    </a:cubicBezTo>
                    <a:cubicBezTo>
                      <a:pt x="40460" y="28021"/>
                      <a:pt x="40336" y="28780"/>
                      <a:pt x="41802" y="30034"/>
                    </a:cubicBezTo>
                    <a:cubicBezTo>
                      <a:pt x="44893" y="32683"/>
                      <a:pt x="44893" y="34890"/>
                      <a:pt x="42685" y="39306"/>
                    </a:cubicBezTo>
                    <a:cubicBezTo>
                      <a:pt x="40477" y="43721"/>
                      <a:pt x="29440" y="42396"/>
                      <a:pt x="25025" y="41955"/>
                    </a:cubicBezTo>
                    <a:cubicBezTo>
                      <a:pt x="19066" y="41073"/>
                      <a:pt x="13354" y="38968"/>
                      <a:pt x="8247" y="35773"/>
                    </a:cubicBezTo>
                    <a:cubicBezTo>
                      <a:pt x="5743" y="34326"/>
                      <a:pt x="2952" y="33446"/>
                      <a:pt x="71" y="33195"/>
                    </a:cubicBezTo>
                    <a:cubicBezTo>
                      <a:pt x="71" y="35173"/>
                      <a:pt x="-88" y="37557"/>
                      <a:pt x="71" y="39853"/>
                    </a:cubicBezTo>
                    <a:cubicBezTo>
                      <a:pt x="547" y="44833"/>
                      <a:pt x="777" y="50767"/>
                      <a:pt x="3868" y="53381"/>
                    </a:cubicBezTo>
                    <a:cubicBezTo>
                      <a:pt x="7784" y="56386"/>
                      <a:pt x="10682" y="60523"/>
                      <a:pt x="12168" y="65231"/>
                    </a:cubicBezTo>
                    <a:cubicBezTo>
                      <a:pt x="13828" y="70935"/>
                      <a:pt x="15259" y="76869"/>
                      <a:pt x="18826" y="79960"/>
                    </a:cubicBezTo>
                    <a:cubicBezTo>
                      <a:pt x="22393" y="83050"/>
                      <a:pt x="23100" y="84693"/>
                      <a:pt x="20239" y="87306"/>
                    </a:cubicBezTo>
                    <a:cubicBezTo>
                      <a:pt x="17378" y="89920"/>
                      <a:pt x="21192" y="90627"/>
                      <a:pt x="20239" y="97267"/>
                    </a:cubicBezTo>
                    <a:cubicBezTo>
                      <a:pt x="19285" y="103907"/>
                      <a:pt x="18826" y="106097"/>
                      <a:pt x="20963" y="108905"/>
                    </a:cubicBezTo>
                    <a:cubicBezTo>
                      <a:pt x="23100" y="111713"/>
                      <a:pt x="23329" y="115792"/>
                      <a:pt x="24036" y="119819"/>
                    </a:cubicBezTo>
                    <a:cubicBezTo>
                      <a:pt x="24742" y="123845"/>
                      <a:pt x="25696" y="133824"/>
                      <a:pt x="23806" y="141011"/>
                    </a:cubicBezTo>
                    <a:cubicBezTo>
                      <a:pt x="21916" y="148199"/>
                      <a:pt x="20716" y="150036"/>
                      <a:pt x="20274" y="160950"/>
                    </a:cubicBezTo>
                    <a:cubicBezTo>
                      <a:pt x="19833" y="171864"/>
                      <a:pt x="21934" y="187281"/>
                      <a:pt x="19797" y="196059"/>
                    </a:cubicBezTo>
                    <a:cubicBezTo>
                      <a:pt x="17660" y="204836"/>
                      <a:pt x="17431" y="208421"/>
                      <a:pt x="14340" y="212677"/>
                    </a:cubicBezTo>
                    <a:cubicBezTo>
                      <a:pt x="11250" y="216933"/>
                      <a:pt x="7276" y="223838"/>
                      <a:pt x="7700" y="227865"/>
                    </a:cubicBezTo>
                    <a:cubicBezTo>
                      <a:pt x="8124" y="231891"/>
                      <a:pt x="6269" y="232845"/>
                      <a:pt x="9360" y="240439"/>
                    </a:cubicBezTo>
                    <a:cubicBezTo>
                      <a:pt x="12451" y="248033"/>
                      <a:pt x="9130" y="247503"/>
                      <a:pt x="14111" y="255627"/>
                    </a:cubicBezTo>
                    <a:cubicBezTo>
                      <a:pt x="19091" y="263751"/>
                      <a:pt x="20274" y="264175"/>
                      <a:pt x="20044" y="271998"/>
                    </a:cubicBezTo>
                    <a:cubicBezTo>
                      <a:pt x="19815" y="279822"/>
                      <a:pt x="19568" y="284590"/>
                      <a:pt x="17660" y="286956"/>
                    </a:cubicBezTo>
                    <a:cubicBezTo>
                      <a:pt x="15753" y="289323"/>
                      <a:pt x="15771" y="290983"/>
                      <a:pt x="16477" y="294797"/>
                    </a:cubicBezTo>
                    <a:cubicBezTo>
                      <a:pt x="17183" y="298612"/>
                      <a:pt x="15771" y="301438"/>
                      <a:pt x="12945" y="304758"/>
                    </a:cubicBezTo>
                    <a:cubicBezTo>
                      <a:pt x="10119" y="308078"/>
                      <a:pt x="11285" y="311398"/>
                      <a:pt x="14128" y="316855"/>
                    </a:cubicBezTo>
                    <a:cubicBezTo>
                      <a:pt x="16972" y="322312"/>
                      <a:pt x="26490" y="328493"/>
                      <a:pt x="26490" y="337023"/>
                    </a:cubicBezTo>
                    <a:cubicBezTo>
                      <a:pt x="26518" y="344584"/>
                      <a:pt x="28219" y="352044"/>
                      <a:pt x="31471" y="358869"/>
                    </a:cubicBezTo>
                    <a:cubicBezTo>
                      <a:pt x="34084" y="364079"/>
                      <a:pt x="32424" y="365033"/>
                      <a:pt x="39541" y="370966"/>
                    </a:cubicBezTo>
                    <a:cubicBezTo>
                      <a:pt x="46659" y="376900"/>
                      <a:pt x="52116" y="382110"/>
                      <a:pt x="52822" y="387814"/>
                    </a:cubicBezTo>
                    <a:cubicBezTo>
                      <a:pt x="53528" y="393519"/>
                      <a:pt x="54729" y="396362"/>
                      <a:pt x="60416" y="396839"/>
                    </a:cubicBezTo>
                    <a:cubicBezTo>
                      <a:pt x="66103" y="397316"/>
                      <a:pt x="69917" y="397068"/>
                      <a:pt x="68734" y="401095"/>
                    </a:cubicBezTo>
                    <a:cubicBezTo>
                      <a:pt x="67551" y="405121"/>
                      <a:pt x="65396" y="409925"/>
                      <a:pt x="67533" y="414393"/>
                    </a:cubicBezTo>
                    <a:cubicBezTo>
                      <a:pt x="69670" y="418861"/>
                      <a:pt x="68257" y="419691"/>
                      <a:pt x="75127" y="422693"/>
                    </a:cubicBezTo>
                    <a:cubicBezTo>
                      <a:pt x="81997" y="425696"/>
                      <a:pt x="86995" y="428875"/>
                      <a:pt x="86041" y="431718"/>
                    </a:cubicBezTo>
                    <a:cubicBezTo>
                      <a:pt x="85087" y="434561"/>
                      <a:pt x="84628" y="434809"/>
                      <a:pt x="82509" y="437881"/>
                    </a:cubicBezTo>
                    <a:cubicBezTo>
                      <a:pt x="80390" y="440954"/>
                      <a:pt x="79189" y="444539"/>
                      <a:pt x="83939" y="447859"/>
                    </a:cubicBezTo>
                    <a:cubicBezTo>
                      <a:pt x="88690" y="451180"/>
                      <a:pt x="101494" y="467780"/>
                      <a:pt x="106474" y="473484"/>
                    </a:cubicBezTo>
                    <a:cubicBezTo>
                      <a:pt x="111454" y="479189"/>
                      <a:pt x="116682" y="481308"/>
                      <a:pt x="116911" y="489626"/>
                    </a:cubicBezTo>
                    <a:cubicBezTo>
                      <a:pt x="117141" y="497944"/>
                      <a:pt x="115498" y="505043"/>
                      <a:pt x="123322" y="505043"/>
                    </a:cubicBezTo>
                    <a:cubicBezTo>
                      <a:pt x="131146" y="505043"/>
                      <a:pt x="144921" y="505043"/>
                      <a:pt x="150378" y="509794"/>
                    </a:cubicBezTo>
                    <a:cubicBezTo>
                      <a:pt x="155835" y="514545"/>
                      <a:pt x="158448" y="518094"/>
                      <a:pt x="166996" y="519278"/>
                    </a:cubicBezTo>
                    <a:cubicBezTo>
                      <a:pt x="175544" y="520461"/>
                      <a:pt x="182184" y="522616"/>
                      <a:pt x="185734" y="527119"/>
                    </a:cubicBezTo>
                    <a:cubicBezTo>
                      <a:pt x="189283" y="531622"/>
                      <a:pt x="194564" y="531870"/>
                      <a:pt x="202829" y="538740"/>
                    </a:cubicBezTo>
                    <a:cubicBezTo>
                      <a:pt x="211094" y="545609"/>
                      <a:pt x="212083" y="546333"/>
                      <a:pt x="213743" y="554634"/>
                    </a:cubicBezTo>
                    <a:cubicBezTo>
                      <a:pt x="215050" y="561203"/>
                      <a:pt x="213566" y="565689"/>
                      <a:pt x="215509" y="569751"/>
                    </a:cubicBezTo>
                    <a:cubicBezTo>
                      <a:pt x="222124" y="568407"/>
                      <a:pt x="228841" y="567621"/>
                      <a:pt x="235589" y="567402"/>
                    </a:cubicBezTo>
                    <a:cubicBezTo>
                      <a:pt x="246626" y="567402"/>
                      <a:pt x="274000" y="558131"/>
                      <a:pt x="281947" y="564753"/>
                    </a:cubicBezTo>
                    <a:cubicBezTo>
                      <a:pt x="289894" y="571376"/>
                      <a:pt x="291219" y="572259"/>
                      <a:pt x="299607" y="575349"/>
                    </a:cubicBezTo>
                    <a:cubicBezTo>
                      <a:pt x="307996" y="578440"/>
                      <a:pt x="326098" y="582855"/>
                      <a:pt x="338460" y="587270"/>
                    </a:cubicBezTo>
                    <a:cubicBezTo>
                      <a:pt x="350822" y="591685"/>
                      <a:pt x="376871" y="604489"/>
                      <a:pt x="386143" y="607138"/>
                    </a:cubicBezTo>
                    <a:cubicBezTo>
                      <a:pt x="405128" y="607138"/>
                      <a:pt x="462082" y="607579"/>
                      <a:pt x="462082" y="607579"/>
                    </a:cubicBezTo>
                    <a:cubicBezTo>
                      <a:pt x="462082" y="607579"/>
                      <a:pt x="466056" y="608462"/>
                      <a:pt x="466497" y="602723"/>
                    </a:cubicBezTo>
                    <a:cubicBezTo>
                      <a:pt x="466939" y="596983"/>
                      <a:pt x="464290" y="592127"/>
                      <a:pt x="476652" y="591685"/>
                    </a:cubicBezTo>
                    <a:cubicBezTo>
                      <a:pt x="489014" y="591244"/>
                      <a:pt x="516829" y="587712"/>
                      <a:pt x="522127" y="596100"/>
                    </a:cubicBezTo>
                    <a:cubicBezTo>
                      <a:pt x="527426" y="604489"/>
                      <a:pt x="538905" y="613761"/>
                      <a:pt x="541995" y="616410"/>
                    </a:cubicBezTo>
                    <a:cubicBezTo>
                      <a:pt x="545086" y="619059"/>
                      <a:pt x="548176" y="622149"/>
                      <a:pt x="553033" y="623032"/>
                    </a:cubicBezTo>
                    <a:cubicBezTo>
                      <a:pt x="556977" y="623325"/>
                      <a:pt x="560044" y="626583"/>
                      <a:pt x="560097" y="630538"/>
                    </a:cubicBezTo>
                    <a:cubicBezTo>
                      <a:pt x="560539" y="634511"/>
                      <a:pt x="564512" y="637160"/>
                      <a:pt x="564954" y="642900"/>
                    </a:cubicBezTo>
                    <a:cubicBezTo>
                      <a:pt x="565395" y="648640"/>
                      <a:pt x="568927" y="658353"/>
                      <a:pt x="573342" y="659677"/>
                    </a:cubicBezTo>
                    <a:cubicBezTo>
                      <a:pt x="577757" y="661002"/>
                      <a:pt x="584380" y="666300"/>
                      <a:pt x="590561" y="669832"/>
                    </a:cubicBezTo>
                    <a:cubicBezTo>
                      <a:pt x="596742" y="673364"/>
                      <a:pt x="610871" y="685285"/>
                      <a:pt x="617935" y="669391"/>
                    </a:cubicBezTo>
                    <a:cubicBezTo>
                      <a:pt x="624999" y="653496"/>
                      <a:pt x="625440" y="649964"/>
                      <a:pt x="636036" y="651289"/>
                    </a:cubicBezTo>
                    <a:cubicBezTo>
                      <a:pt x="646633" y="652613"/>
                      <a:pt x="658112" y="651730"/>
                      <a:pt x="662968" y="657911"/>
                    </a:cubicBezTo>
                    <a:cubicBezTo>
                      <a:pt x="667825" y="664092"/>
                      <a:pt x="667825" y="668508"/>
                      <a:pt x="673565" y="668508"/>
                    </a:cubicBezTo>
                    <a:cubicBezTo>
                      <a:pt x="679304" y="668508"/>
                      <a:pt x="681070" y="679545"/>
                      <a:pt x="684161" y="685285"/>
                    </a:cubicBezTo>
                    <a:cubicBezTo>
                      <a:pt x="687251" y="691024"/>
                      <a:pt x="691666" y="701621"/>
                      <a:pt x="696965" y="706919"/>
                    </a:cubicBezTo>
                    <a:cubicBezTo>
                      <a:pt x="702263" y="712217"/>
                      <a:pt x="707561" y="718398"/>
                      <a:pt x="710210" y="719281"/>
                    </a:cubicBezTo>
                    <a:cubicBezTo>
                      <a:pt x="712859" y="720164"/>
                      <a:pt x="713300" y="723696"/>
                      <a:pt x="713300" y="728553"/>
                    </a:cubicBezTo>
                    <a:cubicBezTo>
                      <a:pt x="713300" y="733409"/>
                      <a:pt x="713300" y="738266"/>
                      <a:pt x="715508" y="740032"/>
                    </a:cubicBezTo>
                    <a:cubicBezTo>
                      <a:pt x="718331" y="742276"/>
                      <a:pt x="719960" y="745697"/>
                      <a:pt x="719923" y="749304"/>
                    </a:cubicBezTo>
                    <a:cubicBezTo>
                      <a:pt x="719923" y="753719"/>
                      <a:pt x="721248" y="756809"/>
                      <a:pt x="727429" y="757251"/>
                    </a:cubicBezTo>
                    <a:cubicBezTo>
                      <a:pt x="733128" y="757348"/>
                      <a:pt x="738628" y="759364"/>
                      <a:pt x="743040" y="762973"/>
                    </a:cubicBezTo>
                    <a:cubicBezTo>
                      <a:pt x="747014" y="766505"/>
                      <a:pt x="754961" y="767829"/>
                      <a:pt x="760259" y="769154"/>
                    </a:cubicBezTo>
                    <a:cubicBezTo>
                      <a:pt x="765557" y="770478"/>
                      <a:pt x="767765" y="772244"/>
                      <a:pt x="773504" y="770478"/>
                    </a:cubicBezTo>
                    <a:cubicBezTo>
                      <a:pt x="777178" y="769330"/>
                      <a:pt x="779403" y="767847"/>
                      <a:pt x="782635" y="767158"/>
                    </a:cubicBezTo>
                    <a:cubicBezTo>
                      <a:pt x="782322" y="764016"/>
                      <a:pt x="781276" y="760991"/>
                      <a:pt x="779580" y="758328"/>
                    </a:cubicBezTo>
                    <a:cubicBezTo>
                      <a:pt x="776047" y="752306"/>
                      <a:pt x="775465" y="746937"/>
                      <a:pt x="774193" y="740668"/>
                    </a:cubicBezTo>
                    <a:cubicBezTo>
                      <a:pt x="772922" y="734398"/>
                      <a:pt x="772939" y="728959"/>
                      <a:pt x="776418" y="724526"/>
                    </a:cubicBezTo>
                    <a:cubicBezTo>
                      <a:pt x="779897" y="720093"/>
                      <a:pt x="780215" y="715343"/>
                      <a:pt x="787173" y="709656"/>
                    </a:cubicBezTo>
                    <a:cubicBezTo>
                      <a:pt x="794132" y="703969"/>
                      <a:pt x="799836" y="698265"/>
                      <a:pt x="798882" y="692561"/>
                    </a:cubicBezTo>
                    <a:cubicBezTo>
                      <a:pt x="797929" y="686857"/>
                      <a:pt x="797929" y="684331"/>
                      <a:pt x="802997" y="685603"/>
                    </a:cubicBezTo>
                    <a:cubicBezTo>
                      <a:pt x="808066" y="686874"/>
                      <a:pt x="806158" y="692879"/>
                      <a:pt x="809637" y="691607"/>
                    </a:cubicBezTo>
                    <a:cubicBezTo>
                      <a:pt x="813117" y="690336"/>
                      <a:pt x="819457" y="689718"/>
                      <a:pt x="822618" y="685285"/>
                    </a:cubicBezTo>
                    <a:cubicBezTo>
                      <a:pt x="825779" y="680852"/>
                      <a:pt x="834009" y="682759"/>
                      <a:pt x="837170" y="676455"/>
                    </a:cubicBezTo>
                    <a:cubicBezTo>
                      <a:pt x="840331" y="670150"/>
                      <a:pt x="845082" y="669814"/>
                      <a:pt x="844128" y="665064"/>
                    </a:cubicBezTo>
                    <a:cubicBezTo>
                      <a:pt x="843174" y="660313"/>
                      <a:pt x="839377" y="655898"/>
                      <a:pt x="843174" y="654944"/>
                    </a:cubicBezTo>
                    <a:cubicBezTo>
                      <a:pt x="846971" y="653991"/>
                      <a:pt x="850450" y="656534"/>
                      <a:pt x="850450" y="659695"/>
                    </a:cubicBezTo>
                    <a:cubicBezTo>
                      <a:pt x="850450" y="662856"/>
                      <a:pt x="852358" y="662856"/>
                      <a:pt x="856155" y="660649"/>
                    </a:cubicBezTo>
                    <a:cubicBezTo>
                      <a:pt x="859952" y="658441"/>
                      <a:pt x="865956" y="660967"/>
                      <a:pt x="868517" y="657117"/>
                    </a:cubicBezTo>
                    <a:cubicBezTo>
                      <a:pt x="871078" y="653267"/>
                      <a:pt x="877064" y="651412"/>
                      <a:pt x="885294" y="651819"/>
                    </a:cubicBezTo>
                    <a:cubicBezTo>
                      <a:pt x="893524" y="652225"/>
                      <a:pt x="900482" y="653090"/>
                      <a:pt x="902955" y="656887"/>
                    </a:cubicBezTo>
                    <a:cubicBezTo>
                      <a:pt x="905427" y="660684"/>
                      <a:pt x="911502" y="661002"/>
                      <a:pt x="917524" y="660048"/>
                    </a:cubicBezTo>
                    <a:cubicBezTo>
                      <a:pt x="923546" y="659095"/>
                      <a:pt x="927644" y="650229"/>
                      <a:pt x="937763" y="658777"/>
                    </a:cubicBezTo>
                    <a:cubicBezTo>
                      <a:pt x="947882" y="667324"/>
                      <a:pt x="942514" y="657187"/>
                      <a:pt x="947582" y="664075"/>
                    </a:cubicBezTo>
                    <a:cubicBezTo>
                      <a:pt x="952651" y="670962"/>
                      <a:pt x="957066" y="671669"/>
                      <a:pt x="961498" y="671351"/>
                    </a:cubicBezTo>
                    <a:cubicBezTo>
                      <a:pt x="965931" y="671033"/>
                      <a:pt x="968139" y="666053"/>
                      <a:pt x="972254" y="669126"/>
                    </a:cubicBezTo>
                    <a:cubicBezTo>
                      <a:pt x="976368" y="672198"/>
                      <a:pt x="980801" y="674512"/>
                      <a:pt x="981084" y="671351"/>
                    </a:cubicBezTo>
                    <a:cubicBezTo>
                      <a:pt x="981366" y="668190"/>
                      <a:pt x="981402" y="660278"/>
                      <a:pt x="987088" y="664393"/>
                    </a:cubicBezTo>
                    <a:cubicBezTo>
                      <a:pt x="992775" y="668508"/>
                      <a:pt x="992386" y="671033"/>
                      <a:pt x="995000" y="671987"/>
                    </a:cubicBezTo>
                    <a:cubicBezTo>
                      <a:pt x="997614" y="672940"/>
                      <a:pt x="997225" y="680817"/>
                      <a:pt x="1000298" y="677991"/>
                    </a:cubicBezTo>
                    <a:cubicBezTo>
                      <a:pt x="1003371" y="675166"/>
                      <a:pt x="1010100" y="674194"/>
                      <a:pt x="1008528" y="670397"/>
                    </a:cubicBezTo>
                    <a:cubicBezTo>
                      <a:pt x="1006956" y="666600"/>
                      <a:pt x="1007892" y="663439"/>
                      <a:pt x="1002824" y="662803"/>
                    </a:cubicBezTo>
                    <a:cubicBezTo>
                      <a:pt x="997755" y="662168"/>
                      <a:pt x="990461" y="660278"/>
                      <a:pt x="992386" y="656481"/>
                    </a:cubicBezTo>
                    <a:cubicBezTo>
                      <a:pt x="994311" y="652684"/>
                      <a:pt x="999345" y="652949"/>
                      <a:pt x="998391" y="648887"/>
                    </a:cubicBezTo>
                    <a:cubicBezTo>
                      <a:pt x="997437" y="644825"/>
                      <a:pt x="993322" y="644136"/>
                      <a:pt x="991115" y="644454"/>
                    </a:cubicBezTo>
                    <a:cubicBezTo>
                      <a:pt x="988907" y="644772"/>
                      <a:pt x="987318" y="639386"/>
                      <a:pt x="992386" y="639068"/>
                    </a:cubicBezTo>
                    <a:cubicBezTo>
                      <a:pt x="997455" y="638750"/>
                      <a:pt x="996484" y="640339"/>
                      <a:pt x="999663" y="636542"/>
                    </a:cubicBezTo>
                    <a:cubicBezTo>
                      <a:pt x="1002841" y="632745"/>
                      <a:pt x="1006939" y="632110"/>
                      <a:pt x="1013579" y="632745"/>
                    </a:cubicBezTo>
                    <a:cubicBezTo>
                      <a:pt x="1020219" y="633381"/>
                      <a:pt x="1026877" y="631474"/>
                      <a:pt x="1028767" y="633699"/>
                    </a:cubicBezTo>
                    <a:cubicBezTo>
                      <a:pt x="1030656" y="635924"/>
                      <a:pt x="1033199" y="639703"/>
                      <a:pt x="1034153" y="634335"/>
                    </a:cubicBezTo>
                    <a:cubicBezTo>
                      <a:pt x="1035107" y="628966"/>
                      <a:pt x="1038586" y="628313"/>
                      <a:pt x="1039451" y="631792"/>
                    </a:cubicBezTo>
                    <a:cubicBezTo>
                      <a:pt x="1040316" y="635271"/>
                      <a:pt x="1040723" y="637496"/>
                      <a:pt x="1046515" y="637496"/>
                    </a:cubicBezTo>
                    <a:cubicBezTo>
                      <a:pt x="1052308" y="637496"/>
                      <a:pt x="1053156" y="639386"/>
                      <a:pt x="1055045" y="635589"/>
                    </a:cubicBezTo>
                    <a:cubicBezTo>
                      <a:pt x="1056935" y="631792"/>
                      <a:pt x="1058206" y="632745"/>
                      <a:pt x="1061385" y="632745"/>
                    </a:cubicBezTo>
                    <a:cubicBezTo>
                      <a:pt x="1064564" y="632745"/>
                      <a:pt x="1075937" y="634635"/>
                      <a:pt x="1083531" y="633699"/>
                    </a:cubicBezTo>
                    <a:cubicBezTo>
                      <a:pt x="1091125" y="632763"/>
                      <a:pt x="1089536" y="639703"/>
                      <a:pt x="1095558" y="639703"/>
                    </a:cubicBezTo>
                    <a:cubicBezTo>
                      <a:pt x="1101580" y="639703"/>
                      <a:pt x="1107920" y="641293"/>
                      <a:pt x="1109474" y="647933"/>
                    </a:cubicBezTo>
                    <a:cubicBezTo>
                      <a:pt x="1111028" y="654574"/>
                      <a:pt x="1112000" y="657117"/>
                      <a:pt x="1113907" y="659006"/>
                    </a:cubicBezTo>
                    <a:cubicBezTo>
                      <a:pt x="1115814" y="660896"/>
                      <a:pt x="1119594" y="662538"/>
                      <a:pt x="1123391" y="658053"/>
                    </a:cubicBezTo>
                    <a:cubicBezTo>
                      <a:pt x="1127188" y="653567"/>
                      <a:pt x="1127505" y="654520"/>
                      <a:pt x="1130985" y="652048"/>
                    </a:cubicBezTo>
                    <a:cubicBezTo>
                      <a:pt x="1134464" y="649576"/>
                      <a:pt x="1135735" y="646750"/>
                      <a:pt x="1142057" y="645726"/>
                    </a:cubicBezTo>
                    <a:cubicBezTo>
                      <a:pt x="1148380" y="644701"/>
                      <a:pt x="1160725" y="644136"/>
                      <a:pt x="1161042" y="649823"/>
                    </a:cubicBezTo>
                    <a:cubicBezTo>
                      <a:pt x="1161360" y="655510"/>
                      <a:pt x="1163586" y="656163"/>
                      <a:pt x="1168636" y="659324"/>
                    </a:cubicBezTo>
                    <a:cubicBezTo>
                      <a:pt x="1173687" y="662485"/>
                      <a:pt x="1170862" y="667872"/>
                      <a:pt x="1176866" y="668808"/>
                    </a:cubicBezTo>
                    <a:cubicBezTo>
                      <a:pt x="1182871" y="669744"/>
                      <a:pt x="1186049" y="672605"/>
                      <a:pt x="1186049" y="678945"/>
                    </a:cubicBezTo>
                    <a:cubicBezTo>
                      <a:pt x="1186049" y="685285"/>
                      <a:pt x="1189211" y="691907"/>
                      <a:pt x="1186049" y="694839"/>
                    </a:cubicBezTo>
                    <a:cubicBezTo>
                      <a:pt x="1182888" y="697771"/>
                      <a:pt x="1182517" y="697364"/>
                      <a:pt x="1182888" y="704323"/>
                    </a:cubicBezTo>
                    <a:cubicBezTo>
                      <a:pt x="1183259" y="711281"/>
                      <a:pt x="1185414" y="715396"/>
                      <a:pt x="1187621" y="715396"/>
                    </a:cubicBezTo>
                    <a:cubicBezTo>
                      <a:pt x="1189829" y="715396"/>
                      <a:pt x="1190482" y="718928"/>
                      <a:pt x="1191153" y="725533"/>
                    </a:cubicBezTo>
                    <a:cubicBezTo>
                      <a:pt x="1191824" y="732138"/>
                      <a:pt x="1191153" y="737542"/>
                      <a:pt x="1196222" y="738495"/>
                    </a:cubicBezTo>
                    <a:cubicBezTo>
                      <a:pt x="1201290" y="739449"/>
                      <a:pt x="1200973" y="742610"/>
                      <a:pt x="1202862" y="745771"/>
                    </a:cubicBezTo>
                    <a:cubicBezTo>
                      <a:pt x="1204752" y="748933"/>
                      <a:pt x="1208884" y="746407"/>
                      <a:pt x="1210138" y="753047"/>
                    </a:cubicBezTo>
                    <a:cubicBezTo>
                      <a:pt x="1211392" y="759688"/>
                      <a:pt x="1211410" y="766664"/>
                      <a:pt x="1215207" y="767918"/>
                    </a:cubicBezTo>
                    <a:cubicBezTo>
                      <a:pt x="1219004" y="769171"/>
                      <a:pt x="1224708" y="774258"/>
                      <a:pt x="1227233" y="779944"/>
                    </a:cubicBezTo>
                    <a:cubicBezTo>
                      <a:pt x="1229759" y="785631"/>
                      <a:pt x="1232531" y="790699"/>
                      <a:pt x="1236717" y="792306"/>
                    </a:cubicBezTo>
                    <a:cubicBezTo>
                      <a:pt x="1240902" y="793913"/>
                      <a:pt x="1239896" y="787874"/>
                      <a:pt x="1245900" y="789781"/>
                    </a:cubicBezTo>
                    <a:cubicBezTo>
                      <a:pt x="1251905" y="791688"/>
                      <a:pt x="1251905" y="793313"/>
                      <a:pt x="1254730" y="785666"/>
                    </a:cubicBezTo>
                    <a:cubicBezTo>
                      <a:pt x="1257556" y="778019"/>
                      <a:pt x="1256302" y="773639"/>
                      <a:pt x="1259781" y="770796"/>
                    </a:cubicBezTo>
                    <a:cubicBezTo>
                      <a:pt x="1263260" y="767953"/>
                      <a:pt x="1262642" y="760023"/>
                      <a:pt x="1262642" y="753136"/>
                    </a:cubicBezTo>
                    <a:cubicBezTo>
                      <a:pt x="1262642" y="746248"/>
                      <a:pt x="1264532" y="735105"/>
                      <a:pt x="1260417" y="730990"/>
                    </a:cubicBezTo>
                    <a:cubicBezTo>
                      <a:pt x="1256072" y="726094"/>
                      <a:pt x="1253217" y="720059"/>
                      <a:pt x="1252187" y="713594"/>
                    </a:cubicBezTo>
                    <a:cubicBezTo>
                      <a:pt x="1251251" y="707572"/>
                      <a:pt x="1247454" y="702521"/>
                      <a:pt x="1247454" y="696181"/>
                    </a:cubicBezTo>
                    <a:cubicBezTo>
                      <a:pt x="1247454" y="689841"/>
                      <a:pt x="1249026" y="688905"/>
                      <a:pt x="1245229" y="683219"/>
                    </a:cubicBezTo>
                    <a:cubicBezTo>
                      <a:pt x="1241209" y="676981"/>
                      <a:pt x="1237717" y="670418"/>
                      <a:pt x="1234792" y="663598"/>
                    </a:cubicBezTo>
                    <a:cubicBezTo>
                      <a:pt x="1232885" y="658847"/>
                      <a:pt x="1227834" y="660437"/>
                      <a:pt x="1228470" y="653161"/>
                    </a:cubicBezTo>
                    <a:cubicBezTo>
                      <a:pt x="1229105" y="645885"/>
                      <a:pt x="1225927" y="644330"/>
                      <a:pt x="1225927" y="638591"/>
                    </a:cubicBezTo>
                    <a:cubicBezTo>
                      <a:pt x="1225927" y="632851"/>
                      <a:pt x="1225609" y="633858"/>
                      <a:pt x="1223401" y="629425"/>
                    </a:cubicBezTo>
                    <a:cubicBezTo>
                      <a:pt x="1221653" y="625333"/>
                      <a:pt x="1220897" y="620885"/>
                      <a:pt x="1221193" y="616445"/>
                    </a:cubicBezTo>
                    <a:cubicBezTo>
                      <a:pt x="1221193" y="612648"/>
                      <a:pt x="1228470" y="612648"/>
                      <a:pt x="1228470" y="603482"/>
                    </a:cubicBezTo>
                    <a:cubicBezTo>
                      <a:pt x="1228470" y="594317"/>
                      <a:pt x="1230677" y="590502"/>
                      <a:pt x="1235110" y="587023"/>
                    </a:cubicBezTo>
                    <a:cubicBezTo>
                      <a:pt x="1239543" y="583544"/>
                      <a:pt x="1239225" y="576268"/>
                      <a:pt x="1245547" y="574360"/>
                    </a:cubicBezTo>
                    <a:cubicBezTo>
                      <a:pt x="1251869" y="572453"/>
                      <a:pt x="1250298" y="567402"/>
                      <a:pt x="1255984" y="567084"/>
                    </a:cubicBezTo>
                    <a:cubicBezTo>
                      <a:pt x="1261671" y="566766"/>
                      <a:pt x="1263048" y="564241"/>
                      <a:pt x="1264214" y="560444"/>
                    </a:cubicBezTo>
                    <a:cubicBezTo>
                      <a:pt x="1265380" y="556647"/>
                      <a:pt x="1279084" y="556011"/>
                      <a:pt x="1280108" y="551261"/>
                    </a:cubicBezTo>
                    <a:cubicBezTo>
                      <a:pt x="1281109" y="544770"/>
                      <a:pt x="1284359" y="538837"/>
                      <a:pt x="1289292" y="534501"/>
                    </a:cubicBezTo>
                    <a:cubicBezTo>
                      <a:pt x="1295932" y="528479"/>
                      <a:pt x="1299411" y="525000"/>
                      <a:pt x="1306952" y="524064"/>
                    </a:cubicBezTo>
                    <a:cubicBezTo>
                      <a:pt x="1314493" y="523128"/>
                      <a:pt x="1324029" y="523110"/>
                      <a:pt x="1324029" y="517406"/>
                    </a:cubicBezTo>
                    <a:cubicBezTo>
                      <a:pt x="1324029" y="511701"/>
                      <a:pt x="1329734" y="511401"/>
                      <a:pt x="1332860" y="506333"/>
                    </a:cubicBezTo>
                    <a:cubicBezTo>
                      <a:pt x="1335986" y="501264"/>
                      <a:pt x="1340136" y="499057"/>
                      <a:pt x="1347730" y="498739"/>
                    </a:cubicBezTo>
                    <a:cubicBezTo>
                      <a:pt x="1355324" y="498421"/>
                      <a:pt x="1363871" y="499375"/>
                      <a:pt x="1365761" y="495578"/>
                    </a:cubicBezTo>
                    <a:cubicBezTo>
                      <a:pt x="1367651" y="491781"/>
                      <a:pt x="1367668" y="484505"/>
                      <a:pt x="1364507" y="485140"/>
                    </a:cubicBezTo>
                    <a:cubicBezTo>
                      <a:pt x="1361346" y="485776"/>
                      <a:pt x="1358485" y="487348"/>
                      <a:pt x="1357549" y="481979"/>
                    </a:cubicBezTo>
                    <a:cubicBezTo>
                      <a:pt x="1356613" y="476610"/>
                      <a:pt x="1353116" y="474703"/>
                      <a:pt x="1357867" y="472796"/>
                    </a:cubicBezTo>
                    <a:cubicBezTo>
                      <a:pt x="1362617" y="470888"/>
                      <a:pt x="1359121" y="478182"/>
                      <a:pt x="1364507" y="476593"/>
                    </a:cubicBezTo>
                    <a:cubicBezTo>
                      <a:pt x="1369893" y="475003"/>
                      <a:pt x="1375898" y="476275"/>
                      <a:pt x="1377788" y="473749"/>
                    </a:cubicBezTo>
                    <a:cubicBezTo>
                      <a:pt x="1379677" y="471224"/>
                      <a:pt x="1382856" y="471842"/>
                      <a:pt x="1381584" y="466791"/>
                    </a:cubicBezTo>
                    <a:cubicBezTo>
                      <a:pt x="1380313" y="461741"/>
                      <a:pt x="1381902" y="456036"/>
                      <a:pt x="1375580" y="456654"/>
                    </a:cubicBezTo>
                    <a:cubicBezTo>
                      <a:pt x="1369258" y="457272"/>
                      <a:pt x="1363871" y="460186"/>
                      <a:pt x="1366079" y="454765"/>
                    </a:cubicBezTo>
                    <a:cubicBezTo>
                      <a:pt x="1368286" y="449343"/>
                      <a:pt x="1369893" y="450014"/>
                      <a:pt x="1373143" y="450014"/>
                    </a:cubicBezTo>
                    <a:cubicBezTo>
                      <a:pt x="1376392" y="450014"/>
                      <a:pt x="1379465" y="449060"/>
                      <a:pt x="1380737" y="452239"/>
                    </a:cubicBezTo>
                    <a:cubicBezTo>
                      <a:pt x="1382008" y="455418"/>
                      <a:pt x="1385788" y="454765"/>
                      <a:pt x="1386035" y="452239"/>
                    </a:cubicBezTo>
                    <a:cubicBezTo>
                      <a:pt x="1386282" y="449714"/>
                      <a:pt x="1382874" y="449060"/>
                      <a:pt x="1382503" y="444327"/>
                    </a:cubicBezTo>
                    <a:cubicBezTo>
                      <a:pt x="1382132" y="439594"/>
                      <a:pt x="1378388" y="438305"/>
                      <a:pt x="1378388" y="433555"/>
                    </a:cubicBezTo>
                    <a:cubicBezTo>
                      <a:pt x="1378388" y="428804"/>
                      <a:pt x="1376816" y="425961"/>
                      <a:pt x="1373090" y="424724"/>
                    </a:cubicBezTo>
                    <a:cubicBezTo>
                      <a:pt x="1369364" y="423488"/>
                      <a:pt x="1362953" y="423453"/>
                      <a:pt x="1358520" y="420927"/>
                    </a:cubicBezTo>
                    <a:cubicBezTo>
                      <a:pt x="1354087" y="418402"/>
                      <a:pt x="1349690" y="413969"/>
                      <a:pt x="1355677" y="413969"/>
                    </a:cubicBezTo>
                    <a:cubicBezTo>
                      <a:pt x="1361664" y="413969"/>
                      <a:pt x="1365178" y="415541"/>
                      <a:pt x="1366114" y="411426"/>
                    </a:cubicBezTo>
                    <a:cubicBezTo>
                      <a:pt x="1367050" y="407311"/>
                      <a:pt x="1367703" y="406375"/>
                      <a:pt x="1363907" y="402596"/>
                    </a:cubicBezTo>
                    <a:cubicBezTo>
                      <a:pt x="1360110" y="398817"/>
                      <a:pt x="1359474" y="396892"/>
                      <a:pt x="1355359" y="394048"/>
                    </a:cubicBezTo>
                    <a:cubicBezTo>
                      <a:pt x="1351244" y="391205"/>
                      <a:pt x="1346529" y="382975"/>
                      <a:pt x="1351562" y="385501"/>
                    </a:cubicBezTo>
                    <a:cubicBezTo>
                      <a:pt x="1356595" y="388026"/>
                      <a:pt x="1356313" y="390799"/>
                      <a:pt x="1359474" y="393413"/>
                    </a:cubicBezTo>
                    <a:cubicBezTo>
                      <a:pt x="1362635" y="396026"/>
                      <a:pt x="1366750" y="398163"/>
                      <a:pt x="1366750" y="394366"/>
                    </a:cubicBezTo>
                    <a:cubicBezTo>
                      <a:pt x="1366750" y="390569"/>
                      <a:pt x="1361699" y="387726"/>
                      <a:pt x="1361699" y="382004"/>
                    </a:cubicBezTo>
                    <a:cubicBezTo>
                      <a:pt x="1361699" y="376282"/>
                      <a:pt x="1358538" y="373474"/>
                      <a:pt x="1358838" y="366498"/>
                    </a:cubicBezTo>
                    <a:cubicBezTo>
                      <a:pt x="1359138" y="359523"/>
                      <a:pt x="1359156" y="357951"/>
                      <a:pt x="1363907" y="357668"/>
                    </a:cubicBezTo>
                    <a:cubicBezTo>
                      <a:pt x="1368657" y="357386"/>
                      <a:pt x="1369205" y="358940"/>
                      <a:pt x="1368975" y="364732"/>
                    </a:cubicBezTo>
                    <a:cubicBezTo>
                      <a:pt x="1368746" y="370525"/>
                      <a:pt x="1364224" y="377095"/>
                      <a:pt x="1368339" y="378649"/>
                    </a:cubicBezTo>
                    <a:cubicBezTo>
                      <a:pt x="1372454" y="380203"/>
                      <a:pt x="1377169" y="381492"/>
                      <a:pt x="1376569" y="387196"/>
                    </a:cubicBezTo>
                    <a:cubicBezTo>
                      <a:pt x="1375969" y="392900"/>
                      <a:pt x="1380684" y="390728"/>
                      <a:pt x="1380101" y="396026"/>
                    </a:cubicBezTo>
                    <a:cubicBezTo>
                      <a:pt x="1379518" y="401324"/>
                      <a:pt x="1370918" y="412486"/>
                      <a:pt x="1373761" y="415329"/>
                    </a:cubicBezTo>
                    <a:cubicBezTo>
                      <a:pt x="1376604" y="418172"/>
                      <a:pt x="1378830" y="419762"/>
                      <a:pt x="1380101" y="414393"/>
                    </a:cubicBezTo>
                    <a:cubicBezTo>
                      <a:pt x="1381372" y="409024"/>
                      <a:pt x="1385399" y="408053"/>
                      <a:pt x="1387377" y="402031"/>
                    </a:cubicBezTo>
                    <a:cubicBezTo>
                      <a:pt x="1389355" y="396009"/>
                      <a:pt x="1396543" y="396009"/>
                      <a:pt x="1396543" y="390004"/>
                    </a:cubicBezTo>
                    <a:cubicBezTo>
                      <a:pt x="1396543" y="384000"/>
                      <a:pt x="1397814" y="384618"/>
                      <a:pt x="1401611" y="378613"/>
                    </a:cubicBezTo>
                    <a:cubicBezTo>
                      <a:pt x="1405408" y="372609"/>
                      <a:pt x="1407316" y="369783"/>
                      <a:pt x="1402565" y="365951"/>
                    </a:cubicBezTo>
                    <a:cubicBezTo>
                      <a:pt x="1397814" y="362119"/>
                      <a:pt x="1390856" y="356785"/>
                      <a:pt x="1390203" y="352035"/>
                    </a:cubicBezTo>
                    <a:cubicBezTo>
                      <a:pt x="1389549" y="347284"/>
                      <a:pt x="1383880" y="343204"/>
                      <a:pt x="1386671" y="337482"/>
                    </a:cubicBezTo>
                    <a:cubicBezTo>
                      <a:pt x="1389461" y="331760"/>
                      <a:pt x="1392993" y="332096"/>
                      <a:pt x="1392993" y="337165"/>
                    </a:cubicBezTo>
                    <a:cubicBezTo>
                      <a:pt x="1392993" y="342233"/>
                      <a:pt x="1391103" y="346648"/>
                      <a:pt x="1394265" y="348555"/>
                    </a:cubicBezTo>
                    <a:cubicBezTo>
                      <a:pt x="1397426" y="350463"/>
                      <a:pt x="1402812" y="350445"/>
                      <a:pt x="1404384" y="355196"/>
                    </a:cubicBezTo>
                    <a:cubicBezTo>
                      <a:pt x="1405956" y="359946"/>
                      <a:pt x="1411342" y="360900"/>
                      <a:pt x="1412614" y="353624"/>
                    </a:cubicBezTo>
                    <a:cubicBezTo>
                      <a:pt x="1413885" y="346348"/>
                      <a:pt x="1418636" y="347920"/>
                      <a:pt x="1421797" y="344441"/>
                    </a:cubicBezTo>
                    <a:cubicBezTo>
                      <a:pt x="1424793" y="341301"/>
                      <a:pt x="1426775" y="337331"/>
                      <a:pt x="1427484" y="333050"/>
                    </a:cubicBezTo>
                    <a:cubicBezTo>
                      <a:pt x="1428755" y="327663"/>
                      <a:pt x="1431281" y="325456"/>
                      <a:pt x="1431281" y="320069"/>
                    </a:cubicBezTo>
                    <a:cubicBezTo>
                      <a:pt x="1431281" y="314683"/>
                      <a:pt x="1431916" y="312793"/>
                      <a:pt x="1429709" y="309950"/>
                    </a:cubicBezTo>
                    <a:cubicBezTo>
                      <a:pt x="1427501" y="307107"/>
                      <a:pt x="1430963" y="303628"/>
                      <a:pt x="1437303" y="304263"/>
                    </a:cubicBezTo>
                    <a:cubicBezTo>
                      <a:pt x="1443643" y="304899"/>
                      <a:pt x="1449312" y="302356"/>
                      <a:pt x="1457224" y="301402"/>
                    </a:cubicBezTo>
                    <a:cubicBezTo>
                      <a:pt x="1465135" y="300449"/>
                      <a:pt x="1463882" y="296669"/>
                      <a:pt x="1470840" y="296352"/>
                    </a:cubicBezTo>
                    <a:cubicBezTo>
                      <a:pt x="1477798" y="296034"/>
                      <a:pt x="1476138" y="294126"/>
                      <a:pt x="1481277" y="293173"/>
                    </a:cubicBezTo>
                    <a:cubicBezTo>
                      <a:pt x="1486416" y="292219"/>
                      <a:pt x="1493639" y="288440"/>
                      <a:pt x="1488871" y="288440"/>
                    </a:cubicBezTo>
                    <a:cubicBezTo>
                      <a:pt x="1484103" y="288440"/>
                      <a:pt x="1475891" y="287486"/>
                      <a:pt x="1471211" y="289076"/>
                    </a:cubicBezTo>
                    <a:cubicBezTo>
                      <a:pt x="1466531" y="290665"/>
                      <a:pt x="1462981" y="292237"/>
                      <a:pt x="1456341" y="291919"/>
                    </a:cubicBezTo>
                    <a:cubicBezTo>
                      <a:pt x="1449700" y="291601"/>
                      <a:pt x="1446204" y="286850"/>
                      <a:pt x="1451590" y="286621"/>
                    </a:cubicBezTo>
                    <a:cubicBezTo>
                      <a:pt x="1456976" y="286391"/>
                      <a:pt x="1455387" y="289464"/>
                      <a:pt x="1459502" y="284731"/>
                    </a:cubicBezTo>
                    <a:cubicBezTo>
                      <a:pt x="1463617" y="279998"/>
                      <a:pt x="1467096" y="281870"/>
                      <a:pt x="1473736" y="281570"/>
                    </a:cubicBezTo>
                    <a:cubicBezTo>
                      <a:pt x="1480376" y="281270"/>
                      <a:pt x="1486716" y="282188"/>
                      <a:pt x="1488924" y="279980"/>
                    </a:cubicBezTo>
                    <a:cubicBezTo>
                      <a:pt x="1491131" y="277773"/>
                      <a:pt x="1499061" y="278709"/>
                      <a:pt x="1500315" y="277773"/>
                    </a:cubicBezTo>
                    <a:cubicBezTo>
                      <a:pt x="1501569" y="276837"/>
                      <a:pt x="1505383" y="270709"/>
                      <a:pt x="1508227" y="274594"/>
                    </a:cubicBezTo>
                    <a:cubicBezTo>
                      <a:pt x="1511070" y="278479"/>
                      <a:pt x="1514549" y="277137"/>
                      <a:pt x="1515503" y="275230"/>
                    </a:cubicBezTo>
                    <a:cubicBezTo>
                      <a:pt x="1516456" y="273322"/>
                      <a:pt x="1522461" y="274594"/>
                      <a:pt x="1522461" y="277137"/>
                    </a:cubicBezTo>
                    <a:cubicBezTo>
                      <a:pt x="1522461" y="279680"/>
                      <a:pt x="1526258" y="281570"/>
                      <a:pt x="1528165" y="277455"/>
                    </a:cubicBezTo>
                    <a:cubicBezTo>
                      <a:pt x="1530073" y="273340"/>
                      <a:pt x="1531962" y="273658"/>
                      <a:pt x="1535123" y="272386"/>
                    </a:cubicBezTo>
                    <a:cubicBezTo>
                      <a:pt x="1538285" y="271115"/>
                      <a:pt x="1546196" y="270179"/>
                      <a:pt x="1543954" y="265110"/>
                    </a:cubicBezTo>
                    <a:cubicBezTo>
                      <a:pt x="1541711" y="260042"/>
                      <a:pt x="1543954" y="258470"/>
                      <a:pt x="1540775" y="255609"/>
                    </a:cubicBezTo>
                    <a:cubicBezTo>
                      <a:pt x="1537596" y="252748"/>
                      <a:pt x="1527494" y="251176"/>
                      <a:pt x="1532863" y="255291"/>
                    </a:cubicBezTo>
                    <a:cubicBezTo>
                      <a:pt x="1538232" y="259406"/>
                      <a:pt x="1541093" y="261313"/>
                      <a:pt x="1538567" y="264475"/>
                    </a:cubicBezTo>
                    <a:cubicBezTo>
                      <a:pt x="1536042" y="267636"/>
                      <a:pt x="1533269" y="270497"/>
                      <a:pt x="1530019" y="264157"/>
                    </a:cubicBezTo>
                    <a:cubicBezTo>
                      <a:pt x="1526770" y="257817"/>
                      <a:pt x="1528112" y="253402"/>
                      <a:pt x="1522743" y="250876"/>
                    </a:cubicBezTo>
                    <a:cubicBezTo>
                      <a:pt x="1517375" y="248351"/>
                      <a:pt x="1514832" y="245808"/>
                      <a:pt x="1519211" y="242046"/>
                    </a:cubicBezTo>
                    <a:cubicBezTo>
                      <a:pt x="1523591" y="238284"/>
                      <a:pt x="1526487" y="237931"/>
                      <a:pt x="1522373" y="233216"/>
                    </a:cubicBezTo>
                    <a:cubicBezTo>
                      <a:pt x="1518258" y="228501"/>
                      <a:pt x="1519529" y="226258"/>
                      <a:pt x="1524916" y="220253"/>
                    </a:cubicBezTo>
                    <a:cubicBezTo>
                      <a:pt x="1530302" y="214249"/>
                      <a:pt x="1533446" y="201268"/>
                      <a:pt x="1539786" y="201268"/>
                    </a:cubicBezTo>
                    <a:cubicBezTo>
                      <a:pt x="1546126" y="201268"/>
                      <a:pt x="1549587" y="201268"/>
                      <a:pt x="1552148" y="197736"/>
                    </a:cubicBezTo>
                    <a:cubicBezTo>
                      <a:pt x="1554709" y="194204"/>
                      <a:pt x="1556263" y="192668"/>
                      <a:pt x="1560695" y="192032"/>
                    </a:cubicBezTo>
                    <a:cubicBezTo>
                      <a:pt x="1565128" y="191396"/>
                      <a:pt x="1568925" y="189824"/>
                      <a:pt x="1569526" y="185710"/>
                    </a:cubicBezTo>
                    <a:cubicBezTo>
                      <a:pt x="1570126" y="181595"/>
                      <a:pt x="1569208" y="173047"/>
                      <a:pt x="1573640" y="173683"/>
                    </a:cubicBezTo>
                    <a:cubicBezTo>
                      <a:pt x="1578073" y="174319"/>
                      <a:pt x="1573958" y="179687"/>
                      <a:pt x="1578691" y="180005"/>
                    </a:cubicBezTo>
                    <a:cubicBezTo>
                      <a:pt x="1583424" y="180323"/>
                      <a:pt x="1591672" y="183802"/>
                      <a:pt x="1593261" y="178434"/>
                    </a:cubicBezTo>
                    <a:cubicBezTo>
                      <a:pt x="1594850" y="173065"/>
                      <a:pt x="1596422" y="173365"/>
                      <a:pt x="1600537" y="173365"/>
                    </a:cubicBezTo>
                    <a:cubicBezTo>
                      <a:pt x="1604652" y="173365"/>
                      <a:pt x="1609703" y="173365"/>
                      <a:pt x="1611610" y="169833"/>
                    </a:cubicBezTo>
                    <a:cubicBezTo>
                      <a:pt x="1613518" y="166301"/>
                      <a:pt x="1612246" y="167926"/>
                      <a:pt x="1618886" y="169515"/>
                    </a:cubicBezTo>
                    <a:cubicBezTo>
                      <a:pt x="1621677" y="170338"/>
                      <a:pt x="1624618" y="170513"/>
                      <a:pt x="1627487" y="170027"/>
                    </a:cubicBezTo>
                    <a:cubicBezTo>
                      <a:pt x="1627487" y="162380"/>
                      <a:pt x="1624538" y="157259"/>
                      <a:pt x="1623955" y="154433"/>
                    </a:cubicBezTo>
                    <a:cubicBezTo>
                      <a:pt x="1623135" y="151155"/>
                      <a:pt x="1620779" y="148477"/>
                      <a:pt x="1617633" y="14724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14504E17-77C0-4B6E-B734-AC8569403624}"/>
                  </a:ext>
                </a:extLst>
              </p:cNvPr>
              <p:cNvSpPr/>
              <p:nvPr/>
            </p:nvSpPr>
            <p:spPr>
              <a:xfrm>
                <a:off x="1266443" y="2843829"/>
                <a:ext cx="8148" cy="14637"/>
              </a:xfrm>
              <a:custGeom>
                <a:avLst/>
                <a:gdLst>
                  <a:gd name="connsiteX0" fmla="*/ 4175 w 8148"/>
                  <a:gd name="connsiteY0" fmla="*/ 1783 h 14637"/>
                  <a:gd name="connsiteX1" fmla="*/ 1738 w 8148"/>
                  <a:gd name="connsiteY1" fmla="*/ 6975 h 14637"/>
                  <a:gd name="connsiteX2" fmla="*/ 520 w 8148"/>
                  <a:gd name="connsiteY2" fmla="*/ 12168 h 14637"/>
                  <a:gd name="connsiteX3" fmla="*/ 4493 w 8148"/>
                  <a:gd name="connsiteY3" fmla="*/ 12485 h 14637"/>
                  <a:gd name="connsiteX4" fmla="*/ 8149 w 8148"/>
                  <a:gd name="connsiteY4" fmla="*/ 5139 h 14637"/>
                  <a:gd name="connsiteX5" fmla="*/ 4175 w 8148"/>
                  <a:gd name="connsiteY5" fmla="*/ 1783 h 14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48" h="14637">
                    <a:moveTo>
                      <a:pt x="4175" y="1783"/>
                    </a:moveTo>
                    <a:cubicBezTo>
                      <a:pt x="4186" y="3793"/>
                      <a:pt x="3291" y="5700"/>
                      <a:pt x="1738" y="6975"/>
                    </a:cubicBezTo>
                    <a:cubicBezTo>
                      <a:pt x="-699" y="8512"/>
                      <a:pt x="-28" y="8741"/>
                      <a:pt x="520" y="12168"/>
                    </a:cubicBezTo>
                    <a:cubicBezTo>
                      <a:pt x="1067" y="15594"/>
                      <a:pt x="4493" y="15223"/>
                      <a:pt x="4493" y="12485"/>
                    </a:cubicBezTo>
                    <a:cubicBezTo>
                      <a:pt x="4493" y="9748"/>
                      <a:pt x="8149" y="9730"/>
                      <a:pt x="8149" y="5139"/>
                    </a:cubicBezTo>
                    <a:cubicBezTo>
                      <a:pt x="8149" y="547"/>
                      <a:pt x="3875" y="-1890"/>
                      <a:pt x="4175" y="178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92A2E914-9CA6-49F3-8046-98FD657B98A2}"/>
                  </a:ext>
                </a:extLst>
              </p:cNvPr>
              <p:cNvSpPr/>
              <p:nvPr/>
            </p:nvSpPr>
            <p:spPr>
              <a:xfrm>
                <a:off x="1284676" y="2842577"/>
                <a:ext cx="3373" cy="14606"/>
              </a:xfrm>
              <a:custGeom>
                <a:avLst/>
                <a:gdLst>
                  <a:gd name="connsiteX0" fmla="*/ 3373 w 3373"/>
                  <a:gd name="connsiteY0" fmla="*/ 9447 h 14606"/>
                  <a:gd name="connsiteX1" fmla="*/ 318 w 3373"/>
                  <a:gd name="connsiteY1" fmla="*/ 1818 h 14606"/>
                  <a:gd name="connsiteX2" fmla="*/ 0 w 3373"/>
                  <a:gd name="connsiteY2" fmla="*/ 11902 h 14606"/>
                  <a:gd name="connsiteX3" fmla="*/ 3373 w 3373"/>
                  <a:gd name="connsiteY3" fmla="*/ 9447 h 14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73" h="14606">
                    <a:moveTo>
                      <a:pt x="3373" y="9447"/>
                    </a:moveTo>
                    <a:cubicBezTo>
                      <a:pt x="3373" y="2736"/>
                      <a:pt x="1219" y="-3074"/>
                      <a:pt x="318" y="1818"/>
                    </a:cubicBezTo>
                    <a:cubicBezTo>
                      <a:pt x="88" y="3018"/>
                      <a:pt x="0" y="8228"/>
                      <a:pt x="0" y="11902"/>
                    </a:cubicBezTo>
                    <a:cubicBezTo>
                      <a:pt x="0" y="15575"/>
                      <a:pt x="3373" y="16175"/>
                      <a:pt x="3373" y="944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20F333C5-0DB5-4FFE-BE99-F5B4AF685665}"/>
                  </a:ext>
                </a:extLst>
              </p:cNvPr>
              <p:cNvSpPr/>
              <p:nvPr/>
            </p:nvSpPr>
            <p:spPr>
              <a:xfrm>
                <a:off x="1188415" y="2867818"/>
                <a:ext cx="15569" cy="12512"/>
              </a:xfrm>
              <a:custGeom>
                <a:avLst/>
                <a:gdLst>
                  <a:gd name="connsiteX0" fmla="*/ 8877 w 15569"/>
                  <a:gd name="connsiteY0" fmla="*/ 6210 h 12512"/>
                  <a:gd name="connsiteX1" fmla="*/ 5204 w 15569"/>
                  <a:gd name="connsiteY1" fmla="*/ 1318 h 12512"/>
                  <a:gd name="connsiteX2" fmla="*/ 12 w 15569"/>
                  <a:gd name="connsiteY2" fmla="*/ 1018 h 12512"/>
                  <a:gd name="connsiteX3" fmla="*/ 4286 w 15569"/>
                  <a:gd name="connsiteY3" fmla="*/ 6210 h 12512"/>
                  <a:gd name="connsiteX4" fmla="*/ 8877 w 15569"/>
                  <a:gd name="connsiteY4" fmla="*/ 11720 h 12512"/>
                  <a:gd name="connsiteX5" fmla="*/ 15288 w 15569"/>
                  <a:gd name="connsiteY5" fmla="*/ 10484 h 12512"/>
                  <a:gd name="connsiteX6" fmla="*/ 8877 w 15569"/>
                  <a:gd name="connsiteY6" fmla="*/ 6210 h 12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69" h="12512">
                    <a:moveTo>
                      <a:pt x="8877" y="6210"/>
                    </a:moveTo>
                    <a:cubicBezTo>
                      <a:pt x="8259" y="4692"/>
                      <a:pt x="8259" y="1636"/>
                      <a:pt x="5204" y="1318"/>
                    </a:cubicBezTo>
                    <a:cubicBezTo>
                      <a:pt x="5204" y="1318"/>
                      <a:pt x="-288" y="-1437"/>
                      <a:pt x="12" y="1018"/>
                    </a:cubicBezTo>
                    <a:cubicBezTo>
                      <a:pt x="312" y="3473"/>
                      <a:pt x="4286" y="2537"/>
                      <a:pt x="4286" y="6210"/>
                    </a:cubicBezTo>
                    <a:cubicBezTo>
                      <a:pt x="4286" y="9884"/>
                      <a:pt x="6052" y="11720"/>
                      <a:pt x="8877" y="11720"/>
                    </a:cubicBezTo>
                    <a:cubicBezTo>
                      <a:pt x="11703" y="11720"/>
                      <a:pt x="16824" y="14158"/>
                      <a:pt x="15288" y="10484"/>
                    </a:cubicBezTo>
                    <a:cubicBezTo>
                      <a:pt x="13752" y="6811"/>
                      <a:pt x="9478" y="7747"/>
                      <a:pt x="8877" y="621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4947233C-9224-4708-B668-F20059C5EE0F}"/>
                  </a:ext>
                </a:extLst>
              </p:cNvPr>
              <p:cNvSpPr/>
              <p:nvPr/>
            </p:nvSpPr>
            <p:spPr>
              <a:xfrm>
                <a:off x="1348921" y="2788720"/>
                <a:ext cx="7893" cy="6508"/>
              </a:xfrm>
              <a:custGeom>
                <a:avLst/>
                <a:gdLst>
                  <a:gd name="connsiteX0" fmla="*/ 6043 w 7893"/>
                  <a:gd name="connsiteY0" fmla="*/ 662 h 6508"/>
                  <a:gd name="connsiteX1" fmla="*/ 1942 w 7893"/>
                  <a:gd name="connsiteY1" fmla="*/ 1065 h 6508"/>
                  <a:gd name="connsiteX2" fmla="*/ 1469 w 7893"/>
                  <a:gd name="connsiteY2" fmla="*/ 1881 h 6508"/>
                  <a:gd name="connsiteX3" fmla="*/ 2387 w 7893"/>
                  <a:gd name="connsiteY3" fmla="*/ 6472 h 6508"/>
                  <a:gd name="connsiteX4" fmla="*/ 6043 w 7893"/>
                  <a:gd name="connsiteY4" fmla="*/ 662 h 6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6508">
                    <a:moveTo>
                      <a:pt x="6043" y="662"/>
                    </a:moveTo>
                    <a:cubicBezTo>
                      <a:pt x="4799" y="-359"/>
                      <a:pt x="2963" y="-179"/>
                      <a:pt x="1942" y="1065"/>
                    </a:cubicBezTo>
                    <a:cubicBezTo>
                      <a:pt x="1741" y="1309"/>
                      <a:pt x="1581" y="1585"/>
                      <a:pt x="1469" y="1881"/>
                    </a:cubicBezTo>
                    <a:cubicBezTo>
                      <a:pt x="-297" y="5254"/>
                      <a:pt x="-986" y="5854"/>
                      <a:pt x="2387" y="6472"/>
                    </a:cubicBezTo>
                    <a:cubicBezTo>
                      <a:pt x="5760" y="7090"/>
                      <a:pt x="10582" y="-556"/>
                      <a:pt x="6043" y="6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53F8EF19-38BB-4293-9BB2-B91BA7FB97FE}"/>
                  </a:ext>
                </a:extLst>
              </p:cNvPr>
              <p:cNvSpPr/>
              <p:nvPr/>
            </p:nvSpPr>
            <p:spPr>
              <a:xfrm>
                <a:off x="1394164" y="2815260"/>
                <a:ext cx="5806" cy="8199"/>
              </a:xfrm>
              <a:custGeom>
                <a:avLst/>
                <a:gdLst>
                  <a:gd name="connsiteX0" fmla="*/ 2672 w 5806"/>
                  <a:gd name="connsiteY0" fmla="*/ 8048 h 8199"/>
                  <a:gd name="connsiteX1" fmla="*/ 4809 w 5806"/>
                  <a:gd name="connsiteY1" fmla="*/ 4992 h 8199"/>
                  <a:gd name="connsiteX2" fmla="*/ 1454 w 5806"/>
                  <a:gd name="connsiteY2" fmla="*/ 1319 h 8199"/>
                  <a:gd name="connsiteX3" fmla="*/ 2672 w 5806"/>
                  <a:gd name="connsiteY3" fmla="*/ 8048 h 8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6" h="8199">
                    <a:moveTo>
                      <a:pt x="2672" y="8048"/>
                    </a:moveTo>
                    <a:cubicBezTo>
                      <a:pt x="7864" y="8648"/>
                      <a:pt x="5109" y="7430"/>
                      <a:pt x="4809" y="4992"/>
                    </a:cubicBezTo>
                    <a:cubicBezTo>
                      <a:pt x="4509" y="2555"/>
                      <a:pt x="3591" y="-2354"/>
                      <a:pt x="1454" y="1319"/>
                    </a:cubicBezTo>
                    <a:cubicBezTo>
                      <a:pt x="1454" y="1319"/>
                      <a:pt x="-2520" y="7430"/>
                      <a:pt x="2672" y="80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F7408B4E-8F5C-4ADB-AF1E-E152FF5956BB}"/>
                  </a:ext>
                </a:extLst>
              </p:cNvPr>
              <p:cNvSpPr/>
              <p:nvPr/>
            </p:nvSpPr>
            <p:spPr>
              <a:xfrm>
                <a:off x="1424130" y="2789682"/>
                <a:ext cx="6456" cy="5384"/>
              </a:xfrm>
              <a:custGeom>
                <a:avLst/>
                <a:gdLst>
                  <a:gd name="connsiteX0" fmla="*/ 4247 w 6456"/>
                  <a:gd name="connsiteY0" fmla="*/ 0 h 5384"/>
                  <a:gd name="connsiteX1" fmla="*/ 574 w 6456"/>
                  <a:gd name="connsiteY1" fmla="*/ 4291 h 5384"/>
                  <a:gd name="connsiteX2" fmla="*/ 4247 w 6456"/>
                  <a:gd name="connsiteY2" fmla="*/ 0 h 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56" h="5384">
                    <a:moveTo>
                      <a:pt x="4247" y="0"/>
                    </a:moveTo>
                    <a:cubicBezTo>
                      <a:pt x="4247" y="0"/>
                      <a:pt x="-1863" y="1236"/>
                      <a:pt x="574" y="4291"/>
                    </a:cubicBezTo>
                    <a:cubicBezTo>
                      <a:pt x="3011" y="7347"/>
                      <a:pt x="9987" y="3373"/>
                      <a:pt x="4247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040BB550-4D4C-47A6-8A99-789AD2258BDB}"/>
                  </a:ext>
                </a:extLst>
              </p:cNvPr>
              <p:cNvSpPr/>
              <p:nvPr/>
            </p:nvSpPr>
            <p:spPr>
              <a:xfrm>
                <a:off x="1436407" y="2787250"/>
                <a:ext cx="9033" cy="8416"/>
              </a:xfrm>
              <a:custGeom>
                <a:avLst/>
                <a:gdLst>
                  <a:gd name="connsiteX0" fmla="*/ 5039 w 9033"/>
                  <a:gd name="connsiteY0" fmla="*/ 3669 h 8416"/>
                  <a:gd name="connsiteX1" fmla="*/ 2902 w 9033"/>
                  <a:gd name="connsiteY1" fmla="*/ 296 h 8416"/>
                  <a:gd name="connsiteX2" fmla="*/ 147 w 9033"/>
                  <a:gd name="connsiteY2" fmla="*/ 3669 h 8416"/>
                  <a:gd name="connsiteX3" fmla="*/ 3521 w 9033"/>
                  <a:gd name="connsiteY3" fmla="*/ 7643 h 8416"/>
                  <a:gd name="connsiteX4" fmla="*/ 9013 w 9033"/>
                  <a:gd name="connsiteY4" fmla="*/ 7325 h 8416"/>
                  <a:gd name="connsiteX5" fmla="*/ 5039 w 9033"/>
                  <a:gd name="connsiteY5" fmla="*/ 3669 h 8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033" h="8416">
                    <a:moveTo>
                      <a:pt x="5039" y="3669"/>
                    </a:moveTo>
                    <a:cubicBezTo>
                      <a:pt x="4739" y="1903"/>
                      <a:pt x="5657" y="-923"/>
                      <a:pt x="2902" y="296"/>
                    </a:cubicBezTo>
                    <a:cubicBezTo>
                      <a:pt x="2902" y="296"/>
                      <a:pt x="-771" y="614"/>
                      <a:pt x="147" y="3669"/>
                    </a:cubicBezTo>
                    <a:cubicBezTo>
                      <a:pt x="1066" y="6724"/>
                      <a:pt x="766" y="7025"/>
                      <a:pt x="3521" y="7643"/>
                    </a:cubicBezTo>
                    <a:cubicBezTo>
                      <a:pt x="6276" y="8261"/>
                      <a:pt x="9313" y="9161"/>
                      <a:pt x="9013" y="7325"/>
                    </a:cubicBezTo>
                    <a:cubicBezTo>
                      <a:pt x="8713" y="5488"/>
                      <a:pt x="5340" y="5506"/>
                      <a:pt x="5039" y="366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272608BC-A581-40BD-B738-2EA40D5A8F01}"/>
                  </a:ext>
                </a:extLst>
              </p:cNvPr>
              <p:cNvSpPr/>
              <p:nvPr/>
            </p:nvSpPr>
            <p:spPr>
              <a:xfrm>
                <a:off x="1488306" y="2693532"/>
                <a:ext cx="4542" cy="3427"/>
              </a:xfrm>
              <a:custGeom>
                <a:avLst/>
                <a:gdLst>
                  <a:gd name="connsiteX0" fmla="*/ 752 w 4542"/>
                  <a:gd name="connsiteY0" fmla="*/ 785 h 3427"/>
                  <a:gd name="connsiteX1" fmla="*/ 982 w 4542"/>
                  <a:gd name="connsiteY1" fmla="*/ 3345 h 3427"/>
                  <a:gd name="connsiteX2" fmla="*/ 4514 w 4542"/>
                  <a:gd name="connsiteY2" fmla="*/ 1791 h 3427"/>
                  <a:gd name="connsiteX3" fmla="*/ 2748 w 4542"/>
                  <a:gd name="connsiteY3" fmla="*/ 25 h 3427"/>
                  <a:gd name="connsiteX4" fmla="*/ 752 w 4542"/>
                  <a:gd name="connsiteY4" fmla="*/ 785 h 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42" h="3427">
                    <a:moveTo>
                      <a:pt x="752" y="785"/>
                    </a:moveTo>
                    <a:cubicBezTo>
                      <a:pt x="205" y="1862"/>
                      <a:pt x="-731" y="3045"/>
                      <a:pt x="982" y="3345"/>
                    </a:cubicBezTo>
                    <a:cubicBezTo>
                      <a:pt x="2695" y="3646"/>
                      <a:pt x="4337" y="3116"/>
                      <a:pt x="4514" y="1791"/>
                    </a:cubicBezTo>
                    <a:cubicBezTo>
                      <a:pt x="4691" y="467"/>
                      <a:pt x="4055" y="-81"/>
                      <a:pt x="2748" y="25"/>
                    </a:cubicBezTo>
                    <a:cubicBezTo>
                      <a:pt x="2695" y="78"/>
                      <a:pt x="1300" y="-310"/>
                      <a:pt x="752" y="7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6436B5FE-E149-406F-98C3-36753AED90B4}"/>
                  </a:ext>
                </a:extLst>
              </p:cNvPr>
              <p:cNvSpPr/>
              <p:nvPr/>
            </p:nvSpPr>
            <p:spPr>
              <a:xfrm>
                <a:off x="1492309" y="2627658"/>
                <a:ext cx="9960" cy="11869"/>
              </a:xfrm>
              <a:custGeom>
                <a:avLst/>
                <a:gdLst>
                  <a:gd name="connsiteX0" fmla="*/ 4838 w 9960"/>
                  <a:gd name="connsiteY0" fmla="*/ 11505 h 11869"/>
                  <a:gd name="connsiteX1" fmla="*/ 8105 w 9960"/>
                  <a:gd name="connsiteY1" fmla="*/ 7532 h 11869"/>
                  <a:gd name="connsiteX2" fmla="*/ 9871 w 9960"/>
                  <a:gd name="connsiteY2" fmla="*/ 3805 h 11869"/>
                  <a:gd name="connsiteX3" fmla="*/ 5350 w 9960"/>
                  <a:gd name="connsiteY3" fmla="*/ 609 h 11869"/>
                  <a:gd name="connsiteX4" fmla="*/ 4114 w 9960"/>
                  <a:gd name="connsiteY4" fmla="*/ 3964 h 11869"/>
                  <a:gd name="connsiteX5" fmla="*/ 2348 w 9960"/>
                  <a:gd name="connsiteY5" fmla="*/ 7920 h 11869"/>
                  <a:gd name="connsiteX6" fmla="*/ 317 w 9960"/>
                  <a:gd name="connsiteY6" fmla="*/ 11187 h 11869"/>
                  <a:gd name="connsiteX7" fmla="*/ 4838 w 9960"/>
                  <a:gd name="connsiteY7" fmla="*/ 11505 h 11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60" h="11869">
                    <a:moveTo>
                      <a:pt x="4838" y="11505"/>
                    </a:moveTo>
                    <a:cubicBezTo>
                      <a:pt x="6939" y="11117"/>
                      <a:pt x="7946" y="10022"/>
                      <a:pt x="8105" y="7532"/>
                    </a:cubicBezTo>
                    <a:cubicBezTo>
                      <a:pt x="8264" y="5042"/>
                      <a:pt x="9111" y="5201"/>
                      <a:pt x="9871" y="3805"/>
                    </a:cubicBezTo>
                    <a:cubicBezTo>
                      <a:pt x="10630" y="2410"/>
                      <a:pt x="6339" y="-1493"/>
                      <a:pt x="5350" y="609"/>
                    </a:cubicBezTo>
                    <a:cubicBezTo>
                      <a:pt x="4626" y="1586"/>
                      <a:pt x="4197" y="2751"/>
                      <a:pt x="4114" y="3964"/>
                    </a:cubicBezTo>
                    <a:cubicBezTo>
                      <a:pt x="3955" y="5978"/>
                      <a:pt x="3796" y="7143"/>
                      <a:pt x="2348" y="7920"/>
                    </a:cubicBezTo>
                    <a:cubicBezTo>
                      <a:pt x="899" y="8697"/>
                      <a:pt x="-690" y="10181"/>
                      <a:pt x="317" y="11187"/>
                    </a:cubicBezTo>
                    <a:cubicBezTo>
                      <a:pt x="1323" y="12194"/>
                      <a:pt x="2736" y="11894"/>
                      <a:pt x="4838" y="1150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0E6067FF-4495-4067-82D8-728C86E0C0A0}"/>
                  </a:ext>
                </a:extLst>
              </p:cNvPr>
              <p:cNvSpPr/>
              <p:nvPr/>
            </p:nvSpPr>
            <p:spPr>
              <a:xfrm>
                <a:off x="1390203" y="4004607"/>
                <a:ext cx="33042" cy="40534"/>
              </a:xfrm>
              <a:custGeom>
                <a:avLst/>
                <a:gdLst>
                  <a:gd name="connsiteX0" fmla="*/ 26501 w 33042"/>
                  <a:gd name="connsiteY0" fmla="*/ 13245 h 40534"/>
                  <a:gd name="connsiteX1" fmla="*/ 21521 w 33042"/>
                  <a:gd name="connsiteY1" fmla="*/ 7081 h 40534"/>
                  <a:gd name="connsiteX2" fmla="*/ 8470 w 33042"/>
                  <a:gd name="connsiteY2" fmla="*/ 2331 h 40534"/>
                  <a:gd name="connsiteX3" fmla="*/ 3967 w 33042"/>
                  <a:gd name="connsiteY3" fmla="*/ 10154 h 40534"/>
                  <a:gd name="connsiteX4" fmla="*/ 170 w 33042"/>
                  <a:gd name="connsiteY4" fmla="*/ 18702 h 40534"/>
                  <a:gd name="connsiteX5" fmla="*/ 1830 w 33042"/>
                  <a:gd name="connsiteY5" fmla="*/ 24636 h 40534"/>
                  <a:gd name="connsiteX6" fmla="*/ 4920 w 33042"/>
                  <a:gd name="connsiteY6" fmla="*/ 31047 h 40534"/>
                  <a:gd name="connsiteX7" fmla="*/ 7287 w 33042"/>
                  <a:gd name="connsiteY7" fmla="*/ 40053 h 40534"/>
                  <a:gd name="connsiteX8" fmla="*/ 14174 w 33042"/>
                  <a:gd name="connsiteY8" fmla="*/ 37457 h 40534"/>
                  <a:gd name="connsiteX9" fmla="*/ 24364 w 33042"/>
                  <a:gd name="connsiteY9" fmla="*/ 30570 h 40534"/>
                  <a:gd name="connsiteX10" fmla="*/ 32435 w 33042"/>
                  <a:gd name="connsiteY10" fmla="*/ 19973 h 40534"/>
                  <a:gd name="connsiteX11" fmla="*/ 26501 w 33042"/>
                  <a:gd name="connsiteY11" fmla="*/ 13245 h 40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042" h="40534">
                    <a:moveTo>
                      <a:pt x="26501" y="13245"/>
                    </a:moveTo>
                    <a:cubicBezTo>
                      <a:pt x="25795" y="9713"/>
                      <a:pt x="24841" y="8265"/>
                      <a:pt x="21521" y="7081"/>
                    </a:cubicBezTo>
                    <a:cubicBezTo>
                      <a:pt x="18201" y="5898"/>
                      <a:pt x="8470" y="-4557"/>
                      <a:pt x="8470" y="2331"/>
                    </a:cubicBezTo>
                    <a:cubicBezTo>
                      <a:pt x="8470" y="2331"/>
                      <a:pt x="8240" y="9218"/>
                      <a:pt x="3967" y="10154"/>
                    </a:cubicBezTo>
                    <a:cubicBezTo>
                      <a:pt x="-307" y="11090"/>
                      <a:pt x="170" y="14675"/>
                      <a:pt x="170" y="18702"/>
                    </a:cubicBezTo>
                    <a:cubicBezTo>
                      <a:pt x="170" y="22729"/>
                      <a:pt x="-784" y="22499"/>
                      <a:pt x="1830" y="24636"/>
                    </a:cubicBezTo>
                    <a:cubicBezTo>
                      <a:pt x="4444" y="26773"/>
                      <a:pt x="5627" y="27726"/>
                      <a:pt x="4920" y="31047"/>
                    </a:cubicBezTo>
                    <a:cubicBezTo>
                      <a:pt x="4214" y="34367"/>
                      <a:pt x="4673" y="39117"/>
                      <a:pt x="7287" y="40053"/>
                    </a:cubicBezTo>
                    <a:cubicBezTo>
                      <a:pt x="9901" y="40989"/>
                      <a:pt x="11790" y="40777"/>
                      <a:pt x="14174" y="37457"/>
                    </a:cubicBezTo>
                    <a:cubicBezTo>
                      <a:pt x="16559" y="34137"/>
                      <a:pt x="20091" y="30570"/>
                      <a:pt x="24364" y="30570"/>
                    </a:cubicBezTo>
                    <a:cubicBezTo>
                      <a:pt x="28638" y="30570"/>
                      <a:pt x="35049" y="26066"/>
                      <a:pt x="32435" y="19973"/>
                    </a:cubicBezTo>
                    <a:cubicBezTo>
                      <a:pt x="29821" y="13881"/>
                      <a:pt x="27225" y="16883"/>
                      <a:pt x="26501" y="1324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27B42489-BF24-4669-949D-276FC80634EA}"/>
                  </a:ext>
                </a:extLst>
              </p:cNvPr>
              <p:cNvSpPr/>
              <p:nvPr/>
            </p:nvSpPr>
            <p:spPr>
              <a:xfrm>
                <a:off x="1372684" y="3983996"/>
                <a:ext cx="15543" cy="13966"/>
              </a:xfrm>
              <a:custGeom>
                <a:avLst/>
                <a:gdLst>
                  <a:gd name="connsiteX0" fmla="*/ 14369 w 15543"/>
                  <a:gd name="connsiteY0" fmla="*/ 4434 h 13966"/>
                  <a:gd name="connsiteX1" fmla="*/ 7004 w 15543"/>
                  <a:gd name="connsiteY1" fmla="*/ 902 h 13966"/>
                  <a:gd name="connsiteX2" fmla="*/ 2254 w 15543"/>
                  <a:gd name="connsiteY2" fmla="*/ 2809 h 13966"/>
                  <a:gd name="connsiteX3" fmla="*/ 1070 w 15543"/>
                  <a:gd name="connsiteY3" fmla="*/ 7542 h 13966"/>
                  <a:gd name="connsiteX4" fmla="*/ 6369 w 15543"/>
                  <a:gd name="connsiteY4" fmla="*/ 13723 h 13966"/>
                  <a:gd name="connsiteX5" fmla="*/ 13433 w 15543"/>
                  <a:gd name="connsiteY5" fmla="*/ 11586 h 13966"/>
                  <a:gd name="connsiteX6" fmla="*/ 14369 w 15543"/>
                  <a:gd name="connsiteY6" fmla="*/ 4434 h 13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43" h="13966">
                    <a:moveTo>
                      <a:pt x="14369" y="4434"/>
                    </a:moveTo>
                    <a:cubicBezTo>
                      <a:pt x="11508" y="2050"/>
                      <a:pt x="11278" y="-1747"/>
                      <a:pt x="7004" y="902"/>
                    </a:cubicBezTo>
                    <a:cubicBezTo>
                      <a:pt x="7004" y="902"/>
                      <a:pt x="4161" y="2085"/>
                      <a:pt x="2254" y="2809"/>
                    </a:cubicBezTo>
                    <a:cubicBezTo>
                      <a:pt x="346" y="3533"/>
                      <a:pt x="-1066" y="5405"/>
                      <a:pt x="1070" y="7542"/>
                    </a:cubicBezTo>
                    <a:cubicBezTo>
                      <a:pt x="3207" y="9679"/>
                      <a:pt x="3455" y="13247"/>
                      <a:pt x="6369" y="13723"/>
                    </a:cubicBezTo>
                    <a:cubicBezTo>
                      <a:pt x="9282" y="14200"/>
                      <a:pt x="12779" y="14200"/>
                      <a:pt x="13433" y="11586"/>
                    </a:cubicBezTo>
                    <a:cubicBezTo>
                      <a:pt x="14086" y="8973"/>
                      <a:pt x="17212" y="6801"/>
                      <a:pt x="14369" y="443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8CE2E5EC-478F-4F7B-91FF-6AA4E91B85FD}"/>
                  </a:ext>
                </a:extLst>
              </p:cNvPr>
              <p:cNvSpPr/>
              <p:nvPr/>
            </p:nvSpPr>
            <p:spPr>
              <a:xfrm>
                <a:off x="1348811" y="3975323"/>
                <a:ext cx="16314" cy="16460"/>
              </a:xfrm>
              <a:custGeom>
                <a:avLst/>
                <a:gdLst>
                  <a:gd name="connsiteX0" fmla="*/ 8802 w 16314"/>
                  <a:gd name="connsiteY0" fmla="*/ 762 h 16460"/>
                  <a:gd name="connsiteX1" fmla="*/ 4299 w 16314"/>
                  <a:gd name="connsiteY1" fmla="*/ 4559 h 16460"/>
                  <a:gd name="connsiteX2" fmla="*/ 1685 w 16314"/>
                  <a:gd name="connsiteY2" fmla="*/ 8356 h 16460"/>
                  <a:gd name="connsiteX3" fmla="*/ 8096 w 16314"/>
                  <a:gd name="connsiteY3" fmla="*/ 10016 h 16460"/>
                  <a:gd name="connsiteX4" fmla="*/ 14030 w 16314"/>
                  <a:gd name="connsiteY4" fmla="*/ 16427 h 16460"/>
                  <a:gd name="connsiteX5" fmla="*/ 16166 w 16314"/>
                  <a:gd name="connsiteY5" fmla="*/ 10723 h 16460"/>
                  <a:gd name="connsiteX6" fmla="*/ 8802 w 16314"/>
                  <a:gd name="connsiteY6" fmla="*/ 762 h 16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14" h="16460">
                    <a:moveTo>
                      <a:pt x="8802" y="762"/>
                    </a:moveTo>
                    <a:cubicBezTo>
                      <a:pt x="8076" y="2734"/>
                      <a:pt x="6365" y="4177"/>
                      <a:pt x="4299" y="4559"/>
                    </a:cubicBezTo>
                    <a:cubicBezTo>
                      <a:pt x="767" y="5266"/>
                      <a:pt x="-1865" y="7650"/>
                      <a:pt x="1685" y="8356"/>
                    </a:cubicBezTo>
                    <a:cubicBezTo>
                      <a:pt x="5235" y="9063"/>
                      <a:pt x="6983" y="7879"/>
                      <a:pt x="8096" y="10016"/>
                    </a:cubicBezTo>
                    <a:cubicBezTo>
                      <a:pt x="9208" y="12153"/>
                      <a:pt x="11628" y="16904"/>
                      <a:pt x="14030" y="16427"/>
                    </a:cubicBezTo>
                    <a:cubicBezTo>
                      <a:pt x="16431" y="15950"/>
                      <a:pt x="15690" y="15703"/>
                      <a:pt x="16166" y="10723"/>
                    </a:cubicBezTo>
                    <a:cubicBezTo>
                      <a:pt x="16643" y="5743"/>
                      <a:pt x="16396" y="-2558"/>
                      <a:pt x="8802" y="7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CBC50ECE-AEB7-4EE7-A4E4-53D4E9D371D2}"/>
                  </a:ext>
                </a:extLst>
              </p:cNvPr>
              <p:cNvSpPr/>
              <p:nvPr/>
            </p:nvSpPr>
            <p:spPr>
              <a:xfrm>
                <a:off x="1326052" y="3963987"/>
                <a:ext cx="15752" cy="13242"/>
              </a:xfrm>
              <a:custGeom>
                <a:avLst/>
                <a:gdLst>
                  <a:gd name="connsiteX0" fmla="*/ 12346 w 15752"/>
                  <a:gd name="connsiteY0" fmla="*/ 3551 h 13242"/>
                  <a:gd name="connsiteX1" fmla="*/ 7048 w 15752"/>
                  <a:gd name="connsiteY1" fmla="*/ 19 h 13242"/>
                  <a:gd name="connsiteX2" fmla="*/ 1591 w 15752"/>
                  <a:gd name="connsiteY2" fmla="*/ 3339 h 13242"/>
                  <a:gd name="connsiteX3" fmla="*/ 1838 w 15752"/>
                  <a:gd name="connsiteY3" fmla="*/ 9026 h 13242"/>
                  <a:gd name="connsiteX4" fmla="*/ 9185 w 15752"/>
                  <a:gd name="connsiteY4" fmla="*/ 13070 h 13242"/>
                  <a:gd name="connsiteX5" fmla="*/ 15596 w 15752"/>
                  <a:gd name="connsiteY5" fmla="*/ 9979 h 13242"/>
                  <a:gd name="connsiteX6" fmla="*/ 12346 w 15752"/>
                  <a:gd name="connsiteY6" fmla="*/ 3551 h 13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752" h="13242">
                    <a:moveTo>
                      <a:pt x="12346" y="3551"/>
                    </a:moveTo>
                    <a:cubicBezTo>
                      <a:pt x="11163" y="2368"/>
                      <a:pt x="9026" y="-246"/>
                      <a:pt x="7048" y="19"/>
                    </a:cubicBezTo>
                    <a:cubicBezTo>
                      <a:pt x="7048" y="19"/>
                      <a:pt x="2315" y="1202"/>
                      <a:pt x="1591" y="3339"/>
                    </a:cubicBezTo>
                    <a:cubicBezTo>
                      <a:pt x="867" y="5476"/>
                      <a:pt x="-1729" y="7613"/>
                      <a:pt x="1838" y="9026"/>
                    </a:cubicBezTo>
                    <a:cubicBezTo>
                      <a:pt x="5406" y="10438"/>
                      <a:pt x="5370" y="12558"/>
                      <a:pt x="9185" y="13070"/>
                    </a:cubicBezTo>
                    <a:cubicBezTo>
                      <a:pt x="13000" y="13582"/>
                      <a:pt x="16549" y="13070"/>
                      <a:pt x="15596" y="9979"/>
                    </a:cubicBezTo>
                    <a:cubicBezTo>
                      <a:pt x="15019" y="7616"/>
                      <a:pt x="13907" y="5417"/>
                      <a:pt x="12346" y="355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CE000EC3-7254-41EC-AB98-F89C9BE3539F}"/>
                  </a:ext>
                </a:extLst>
              </p:cNvPr>
              <p:cNvSpPr/>
              <p:nvPr/>
            </p:nvSpPr>
            <p:spPr>
              <a:xfrm>
                <a:off x="1285012" y="3946093"/>
                <a:ext cx="10064" cy="12219"/>
              </a:xfrm>
              <a:custGeom>
                <a:avLst/>
                <a:gdLst>
                  <a:gd name="connsiteX0" fmla="*/ 936 w 10064"/>
                  <a:gd name="connsiteY0" fmla="*/ 2230 h 12219"/>
                  <a:gd name="connsiteX1" fmla="*/ 459 w 10064"/>
                  <a:gd name="connsiteY1" fmla="*/ 9100 h 12219"/>
                  <a:gd name="connsiteX2" fmla="*/ 7346 w 10064"/>
                  <a:gd name="connsiteY2" fmla="*/ 11237 h 12219"/>
                  <a:gd name="connsiteX3" fmla="*/ 9960 w 10064"/>
                  <a:gd name="connsiteY3" fmla="*/ 5073 h 12219"/>
                  <a:gd name="connsiteX4" fmla="*/ 936 w 10064"/>
                  <a:gd name="connsiteY4" fmla="*/ 2230 h 1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64" h="12219">
                    <a:moveTo>
                      <a:pt x="936" y="2230"/>
                    </a:moveTo>
                    <a:cubicBezTo>
                      <a:pt x="-118" y="4369"/>
                      <a:pt x="-289" y="6836"/>
                      <a:pt x="459" y="9100"/>
                    </a:cubicBezTo>
                    <a:cubicBezTo>
                      <a:pt x="1889" y="12190"/>
                      <a:pt x="5457" y="13144"/>
                      <a:pt x="7346" y="11237"/>
                    </a:cubicBezTo>
                    <a:cubicBezTo>
                      <a:pt x="9236" y="9329"/>
                      <a:pt x="10437" y="7917"/>
                      <a:pt x="9960" y="5073"/>
                    </a:cubicBezTo>
                    <a:cubicBezTo>
                      <a:pt x="9483" y="2230"/>
                      <a:pt x="4026" y="-2998"/>
                      <a:pt x="936" y="223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17115F2D-6C72-42C5-89E4-5394682941DF}"/>
                  </a:ext>
                </a:extLst>
              </p:cNvPr>
              <p:cNvSpPr/>
              <p:nvPr/>
            </p:nvSpPr>
            <p:spPr>
              <a:xfrm>
                <a:off x="11010796" y="2627583"/>
                <a:ext cx="23933" cy="14600"/>
              </a:xfrm>
              <a:custGeom>
                <a:avLst/>
                <a:gdLst>
                  <a:gd name="connsiteX0" fmla="*/ 15965 w 23933"/>
                  <a:gd name="connsiteY0" fmla="*/ 6936 h 14600"/>
                  <a:gd name="connsiteX1" fmla="*/ 7135 w 23933"/>
                  <a:gd name="connsiteY1" fmla="*/ 1638 h 14600"/>
                  <a:gd name="connsiteX2" fmla="*/ 2420 w 23933"/>
                  <a:gd name="connsiteY2" fmla="*/ 6936 h 14600"/>
                  <a:gd name="connsiteX3" fmla="*/ 18314 w 23933"/>
                  <a:gd name="connsiteY3" fmla="*/ 14601 h 14600"/>
                  <a:gd name="connsiteX4" fmla="*/ 15965 w 23933"/>
                  <a:gd name="connsiteY4" fmla="*/ 6936 h 1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33" h="14600">
                    <a:moveTo>
                      <a:pt x="15965" y="6936"/>
                    </a:moveTo>
                    <a:cubicBezTo>
                      <a:pt x="15965" y="6936"/>
                      <a:pt x="10067" y="5170"/>
                      <a:pt x="7135" y="1638"/>
                    </a:cubicBezTo>
                    <a:cubicBezTo>
                      <a:pt x="4203" y="-1894"/>
                      <a:pt x="-4061" y="473"/>
                      <a:pt x="2420" y="6936"/>
                    </a:cubicBezTo>
                    <a:cubicBezTo>
                      <a:pt x="8901" y="13400"/>
                      <a:pt x="14782" y="14601"/>
                      <a:pt x="18314" y="14601"/>
                    </a:cubicBezTo>
                    <a:cubicBezTo>
                      <a:pt x="21846" y="14601"/>
                      <a:pt x="30094" y="8702"/>
                      <a:pt x="15965" y="693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783488F9-CDC6-4048-968C-2B27A7CA8532}"/>
                  </a:ext>
                </a:extLst>
              </p:cNvPr>
              <p:cNvSpPr/>
              <p:nvPr/>
            </p:nvSpPr>
            <p:spPr>
              <a:xfrm>
                <a:off x="10612471" y="2933349"/>
                <a:ext cx="20453" cy="6580"/>
              </a:xfrm>
              <a:custGeom>
                <a:avLst/>
                <a:gdLst>
                  <a:gd name="connsiteX0" fmla="*/ 16933 w 20453"/>
                  <a:gd name="connsiteY0" fmla="*/ 883 h 6580"/>
                  <a:gd name="connsiteX1" fmla="*/ 7432 w 20453"/>
                  <a:gd name="connsiteY1" fmla="*/ 0 h 6580"/>
                  <a:gd name="connsiteX2" fmla="*/ 156 w 20453"/>
                  <a:gd name="connsiteY2" fmla="*/ 2879 h 6580"/>
                  <a:gd name="connsiteX3" fmla="*/ 7220 w 20453"/>
                  <a:gd name="connsiteY3" fmla="*/ 6411 h 6580"/>
                  <a:gd name="connsiteX4" fmla="*/ 16933 w 20453"/>
                  <a:gd name="connsiteY4" fmla="*/ 883 h 6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53" h="6580">
                    <a:moveTo>
                      <a:pt x="16933" y="883"/>
                    </a:moveTo>
                    <a:cubicBezTo>
                      <a:pt x="13783" y="425"/>
                      <a:pt x="10613" y="130"/>
                      <a:pt x="7432" y="0"/>
                    </a:cubicBezTo>
                    <a:cubicBezTo>
                      <a:pt x="4130" y="0"/>
                      <a:pt x="-956" y="230"/>
                      <a:pt x="156" y="2879"/>
                    </a:cubicBezTo>
                    <a:cubicBezTo>
                      <a:pt x="1268" y="5528"/>
                      <a:pt x="4571" y="5298"/>
                      <a:pt x="7220" y="6411"/>
                    </a:cubicBezTo>
                    <a:cubicBezTo>
                      <a:pt x="9869" y="7523"/>
                      <a:pt x="27936" y="2879"/>
                      <a:pt x="16933" y="88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DFF1AB17-C8C6-4AE2-B74C-A2E4A4D625A3}"/>
                  </a:ext>
                </a:extLst>
              </p:cNvPr>
              <p:cNvSpPr/>
              <p:nvPr/>
            </p:nvSpPr>
            <p:spPr>
              <a:xfrm>
                <a:off x="10637626" y="2951713"/>
                <a:ext cx="10330" cy="7737"/>
              </a:xfrm>
              <a:custGeom>
                <a:avLst/>
                <a:gdLst>
                  <a:gd name="connsiteX0" fmla="*/ 7672 w 10330"/>
                  <a:gd name="connsiteY0" fmla="*/ 179 h 7737"/>
                  <a:gd name="connsiteX1" fmla="*/ 379 w 10330"/>
                  <a:gd name="connsiteY1" fmla="*/ 2617 h 7737"/>
                  <a:gd name="connsiteX2" fmla="*/ 1944 w 10330"/>
                  <a:gd name="connsiteY2" fmla="*/ 7360 h 7737"/>
                  <a:gd name="connsiteX3" fmla="*/ 4140 w 10330"/>
                  <a:gd name="connsiteY3" fmla="*/ 7685 h 7737"/>
                  <a:gd name="connsiteX4" fmla="*/ 7672 w 10330"/>
                  <a:gd name="connsiteY4" fmla="*/ 179 h 7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30" h="7737">
                    <a:moveTo>
                      <a:pt x="7672" y="179"/>
                    </a:moveTo>
                    <a:cubicBezTo>
                      <a:pt x="7672" y="179"/>
                      <a:pt x="1262" y="179"/>
                      <a:pt x="379" y="2617"/>
                    </a:cubicBezTo>
                    <a:cubicBezTo>
                      <a:pt x="-499" y="4359"/>
                      <a:pt x="202" y="6482"/>
                      <a:pt x="1944" y="7360"/>
                    </a:cubicBezTo>
                    <a:cubicBezTo>
                      <a:pt x="2621" y="7702"/>
                      <a:pt x="3391" y="7816"/>
                      <a:pt x="4140" y="7685"/>
                    </a:cubicBezTo>
                    <a:cubicBezTo>
                      <a:pt x="7407" y="7473"/>
                      <a:pt x="14030" y="-1357"/>
                      <a:pt x="7672" y="17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31072978-3BB4-40E4-BE87-8312389AE1EB}"/>
                  </a:ext>
                </a:extLst>
              </p:cNvPr>
              <p:cNvSpPr/>
              <p:nvPr/>
            </p:nvSpPr>
            <p:spPr>
              <a:xfrm>
                <a:off x="10739820" y="2966456"/>
                <a:ext cx="10292" cy="12182"/>
              </a:xfrm>
              <a:custGeom>
                <a:avLst/>
                <a:gdLst>
                  <a:gd name="connsiteX0" fmla="*/ 5877 w 10292"/>
                  <a:gd name="connsiteY0" fmla="*/ 1119 h 12182"/>
                  <a:gd name="connsiteX1" fmla="*/ 3458 w 10292"/>
                  <a:gd name="connsiteY1" fmla="*/ 6859 h 12182"/>
                  <a:gd name="connsiteX2" fmla="*/ 138 w 10292"/>
                  <a:gd name="connsiteY2" fmla="*/ 11486 h 12182"/>
                  <a:gd name="connsiteX3" fmla="*/ 6107 w 10292"/>
                  <a:gd name="connsiteY3" fmla="*/ 10603 h 12182"/>
                  <a:gd name="connsiteX4" fmla="*/ 10292 w 10292"/>
                  <a:gd name="connsiteY4" fmla="*/ 3980 h 12182"/>
                  <a:gd name="connsiteX5" fmla="*/ 5877 w 10292"/>
                  <a:gd name="connsiteY5" fmla="*/ 1119 h 12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92" h="12182">
                    <a:moveTo>
                      <a:pt x="5877" y="1119"/>
                    </a:moveTo>
                    <a:cubicBezTo>
                      <a:pt x="5707" y="3242"/>
                      <a:pt x="4858" y="5254"/>
                      <a:pt x="3458" y="6859"/>
                    </a:cubicBezTo>
                    <a:cubicBezTo>
                      <a:pt x="1250" y="9066"/>
                      <a:pt x="-516" y="9508"/>
                      <a:pt x="138" y="11486"/>
                    </a:cubicBezTo>
                    <a:cubicBezTo>
                      <a:pt x="791" y="13464"/>
                      <a:pt x="3899" y="10603"/>
                      <a:pt x="6107" y="10603"/>
                    </a:cubicBezTo>
                    <a:cubicBezTo>
                      <a:pt x="8314" y="10603"/>
                      <a:pt x="10292" y="6417"/>
                      <a:pt x="10292" y="3980"/>
                    </a:cubicBezTo>
                    <a:cubicBezTo>
                      <a:pt x="10292" y="1543"/>
                      <a:pt x="7431" y="-1760"/>
                      <a:pt x="5877" y="111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94B8198A-8DA1-454C-A370-3CCCF1912D85}"/>
                  </a:ext>
                </a:extLst>
              </p:cNvPr>
              <p:cNvSpPr/>
              <p:nvPr/>
            </p:nvSpPr>
            <p:spPr>
              <a:xfrm>
                <a:off x="10783094" y="2985906"/>
                <a:ext cx="15456" cy="11584"/>
              </a:xfrm>
              <a:custGeom>
                <a:avLst/>
                <a:gdLst>
                  <a:gd name="connsiteX0" fmla="*/ 12935 w 15456"/>
                  <a:gd name="connsiteY0" fmla="*/ 4221 h 11584"/>
                  <a:gd name="connsiteX1" fmla="*/ 6983 w 15456"/>
                  <a:gd name="connsiteY1" fmla="*/ 459 h 11584"/>
                  <a:gd name="connsiteX2" fmla="*/ 802 w 15456"/>
                  <a:gd name="connsiteY2" fmla="*/ 2896 h 11584"/>
                  <a:gd name="connsiteX3" fmla="*/ 8749 w 15456"/>
                  <a:gd name="connsiteY3" fmla="*/ 8194 h 11584"/>
                  <a:gd name="connsiteX4" fmla="*/ 13818 w 15456"/>
                  <a:gd name="connsiteY4" fmla="*/ 11497 h 11584"/>
                  <a:gd name="connsiteX5" fmla="*/ 12935 w 15456"/>
                  <a:gd name="connsiteY5" fmla="*/ 4221 h 11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456" h="11584">
                    <a:moveTo>
                      <a:pt x="12935" y="4221"/>
                    </a:moveTo>
                    <a:cubicBezTo>
                      <a:pt x="11212" y="2596"/>
                      <a:pt x="9191" y="1318"/>
                      <a:pt x="6983" y="459"/>
                    </a:cubicBezTo>
                    <a:cubicBezTo>
                      <a:pt x="3451" y="-865"/>
                      <a:pt x="-2076" y="901"/>
                      <a:pt x="802" y="2896"/>
                    </a:cubicBezTo>
                    <a:cubicBezTo>
                      <a:pt x="3681" y="4892"/>
                      <a:pt x="7637" y="5104"/>
                      <a:pt x="8749" y="8194"/>
                    </a:cubicBezTo>
                    <a:cubicBezTo>
                      <a:pt x="9252" y="10496"/>
                      <a:pt x="11510" y="11966"/>
                      <a:pt x="13818" y="11497"/>
                    </a:cubicBezTo>
                    <a:cubicBezTo>
                      <a:pt x="15372" y="11020"/>
                      <a:pt x="16909" y="6605"/>
                      <a:pt x="12935" y="422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135D807A-FFBC-47D9-A66E-A2A8898A715C}"/>
                  </a:ext>
                </a:extLst>
              </p:cNvPr>
              <p:cNvSpPr/>
              <p:nvPr/>
            </p:nvSpPr>
            <p:spPr>
              <a:xfrm>
                <a:off x="10869091" y="2974304"/>
                <a:ext cx="11868" cy="14576"/>
              </a:xfrm>
              <a:custGeom>
                <a:avLst/>
                <a:gdLst>
                  <a:gd name="connsiteX0" fmla="*/ 7964 w 11868"/>
                  <a:gd name="connsiteY0" fmla="*/ 776 h 14576"/>
                  <a:gd name="connsiteX1" fmla="*/ 17 w 11868"/>
                  <a:gd name="connsiteY1" fmla="*/ 2101 h 14576"/>
                  <a:gd name="connsiteX2" fmla="*/ 3320 w 11868"/>
                  <a:gd name="connsiteY2" fmla="*/ 8494 h 14576"/>
                  <a:gd name="connsiteX3" fmla="*/ 9059 w 11868"/>
                  <a:gd name="connsiteY3" fmla="*/ 14463 h 14576"/>
                  <a:gd name="connsiteX4" fmla="*/ 11267 w 11868"/>
                  <a:gd name="connsiteY4" fmla="*/ 8935 h 14576"/>
                  <a:gd name="connsiteX5" fmla="*/ 7964 w 11868"/>
                  <a:gd name="connsiteY5" fmla="*/ 776 h 14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68" h="14576">
                    <a:moveTo>
                      <a:pt x="7964" y="776"/>
                    </a:moveTo>
                    <a:cubicBezTo>
                      <a:pt x="7964" y="776"/>
                      <a:pt x="-425" y="-1661"/>
                      <a:pt x="17" y="2101"/>
                    </a:cubicBezTo>
                    <a:cubicBezTo>
                      <a:pt x="458" y="5863"/>
                      <a:pt x="2878" y="4079"/>
                      <a:pt x="3320" y="8494"/>
                    </a:cubicBezTo>
                    <a:cubicBezTo>
                      <a:pt x="3761" y="12909"/>
                      <a:pt x="7522" y="15117"/>
                      <a:pt x="9059" y="14463"/>
                    </a:cubicBezTo>
                    <a:cubicBezTo>
                      <a:pt x="10596" y="13810"/>
                      <a:pt x="11938" y="12026"/>
                      <a:pt x="11267" y="8935"/>
                    </a:cubicBezTo>
                    <a:cubicBezTo>
                      <a:pt x="10596" y="5845"/>
                      <a:pt x="14622" y="2101"/>
                      <a:pt x="7964" y="77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3BFBA6B5-77A5-4CAC-BDEB-E1A20D938ED4}"/>
                  </a:ext>
                </a:extLst>
              </p:cNvPr>
              <p:cNvSpPr/>
              <p:nvPr/>
            </p:nvSpPr>
            <p:spPr>
              <a:xfrm>
                <a:off x="10897718" y="2974230"/>
                <a:ext cx="13201" cy="11664"/>
              </a:xfrm>
              <a:custGeom>
                <a:avLst/>
                <a:gdLst>
                  <a:gd name="connsiteX0" fmla="*/ 10013 w 13201"/>
                  <a:gd name="connsiteY0" fmla="*/ 1063 h 11664"/>
                  <a:gd name="connsiteX1" fmla="*/ 2737 w 13201"/>
                  <a:gd name="connsiteY1" fmla="*/ 6591 h 11664"/>
                  <a:gd name="connsiteX2" fmla="*/ 971 w 13201"/>
                  <a:gd name="connsiteY2" fmla="*/ 10123 h 11664"/>
                  <a:gd name="connsiteX3" fmla="*/ 8689 w 13201"/>
                  <a:gd name="connsiteY3" fmla="*/ 10776 h 11664"/>
                  <a:gd name="connsiteX4" fmla="*/ 13104 w 13201"/>
                  <a:gd name="connsiteY4" fmla="*/ 4595 h 11664"/>
                  <a:gd name="connsiteX5" fmla="*/ 10013 w 13201"/>
                  <a:gd name="connsiteY5" fmla="*/ 1063 h 11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201" h="11664">
                    <a:moveTo>
                      <a:pt x="10013" y="1063"/>
                    </a:moveTo>
                    <a:cubicBezTo>
                      <a:pt x="7777" y="3142"/>
                      <a:pt x="5339" y="4993"/>
                      <a:pt x="2737" y="6591"/>
                    </a:cubicBezTo>
                    <a:cubicBezTo>
                      <a:pt x="300" y="7685"/>
                      <a:pt x="-1025" y="8568"/>
                      <a:pt x="971" y="10123"/>
                    </a:cubicBezTo>
                    <a:cubicBezTo>
                      <a:pt x="2966" y="11677"/>
                      <a:pt x="6710" y="12330"/>
                      <a:pt x="8689" y="10776"/>
                    </a:cubicBezTo>
                    <a:cubicBezTo>
                      <a:pt x="10795" y="9252"/>
                      <a:pt x="12346" y="7082"/>
                      <a:pt x="13104" y="4595"/>
                    </a:cubicBezTo>
                    <a:cubicBezTo>
                      <a:pt x="13545" y="2387"/>
                      <a:pt x="12485" y="-2028"/>
                      <a:pt x="10013" y="10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6AEF1009-3FBE-481F-910A-FD8DF18EEC07}"/>
                  </a:ext>
                </a:extLst>
              </p:cNvPr>
              <p:cNvSpPr/>
              <p:nvPr/>
            </p:nvSpPr>
            <p:spPr>
              <a:xfrm>
                <a:off x="10963825" y="2960133"/>
                <a:ext cx="11475" cy="10486"/>
              </a:xfrm>
              <a:custGeom>
                <a:avLst/>
                <a:gdLst>
                  <a:gd name="connsiteX0" fmla="*/ 8596 w 11475"/>
                  <a:gd name="connsiteY0" fmla="*/ 1737 h 10486"/>
                  <a:gd name="connsiteX1" fmla="*/ 4393 w 11475"/>
                  <a:gd name="connsiteY1" fmla="*/ 6152 h 10486"/>
                  <a:gd name="connsiteX2" fmla="*/ 861 w 11475"/>
                  <a:gd name="connsiteY2" fmla="*/ 9455 h 10486"/>
                  <a:gd name="connsiteX3" fmla="*/ 11015 w 11475"/>
                  <a:gd name="connsiteY3" fmla="*/ 8360 h 10486"/>
                  <a:gd name="connsiteX4" fmla="*/ 8596 w 11475"/>
                  <a:gd name="connsiteY4" fmla="*/ 1737 h 10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75" h="10486">
                    <a:moveTo>
                      <a:pt x="8596" y="1737"/>
                    </a:moveTo>
                    <a:cubicBezTo>
                      <a:pt x="8596" y="1737"/>
                      <a:pt x="8366" y="6806"/>
                      <a:pt x="4393" y="6152"/>
                    </a:cubicBezTo>
                    <a:cubicBezTo>
                      <a:pt x="419" y="5499"/>
                      <a:pt x="-1117" y="8130"/>
                      <a:pt x="861" y="9455"/>
                    </a:cubicBezTo>
                    <a:cubicBezTo>
                      <a:pt x="2839" y="10779"/>
                      <a:pt x="10132" y="11221"/>
                      <a:pt x="11015" y="8360"/>
                    </a:cubicBezTo>
                    <a:cubicBezTo>
                      <a:pt x="11898" y="5499"/>
                      <a:pt x="11722" y="-3826"/>
                      <a:pt x="8596" y="173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A0EF8D5D-D615-4DE9-A522-75C0419C1DA7}"/>
                  </a:ext>
                </a:extLst>
              </p:cNvPr>
              <p:cNvSpPr/>
              <p:nvPr/>
            </p:nvSpPr>
            <p:spPr>
              <a:xfrm>
                <a:off x="10993267" y="2966531"/>
                <a:ext cx="9270" cy="4488"/>
              </a:xfrm>
              <a:custGeom>
                <a:avLst/>
                <a:gdLst>
                  <a:gd name="connsiteX0" fmla="*/ 3649 w 9270"/>
                  <a:gd name="connsiteY0" fmla="*/ 373 h 4488"/>
                  <a:gd name="connsiteX1" fmla="*/ 117 w 9270"/>
                  <a:gd name="connsiteY1" fmla="*/ 2580 h 4488"/>
                  <a:gd name="connsiteX2" fmla="*/ 8064 w 9270"/>
                  <a:gd name="connsiteY2" fmla="*/ 3905 h 4488"/>
                  <a:gd name="connsiteX3" fmla="*/ 3649 w 9270"/>
                  <a:gd name="connsiteY3" fmla="*/ 373 h 4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70" h="4488">
                    <a:moveTo>
                      <a:pt x="3649" y="373"/>
                    </a:moveTo>
                    <a:cubicBezTo>
                      <a:pt x="3649" y="373"/>
                      <a:pt x="-766" y="-510"/>
                      <a:pt x="117" y="2580"/>
                    </a:cubicBezTo>
                    <a:cubicBezTo>
                      <a:pt x="1000" y="5671"/>
                      <a:pt x="5644" y="4135"/>
                      <a:pt x="8064" y="3905"/>
                    </a:cubicBezTo>
                    <a:cubicBezTo>
                      <a:pt x="10484" y="3675"/>
                      <a:pt x="9388" y="-1393"/>
                      <a:pt x="3649" y="37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C1E9F098-4C3D-49BD-8105-FDDF28A5AB4A}"/>
                  </a:ext>
                </a:extLst>
              </p:cNvPr>
              <p:cNvSpPr/>
              <p:nvPr/>
            </p:nvSpPr>
            <p:spPr>
              <a:xfrm>
                <a:off x="11071903" y="2944271"/>
                <a:ext cx="6482" cy="7432"/>
              </a:xfrm>
              <a:custGeom>
                <a:avLst/>
                <a:gdLst>
                  <a:gd name="connsiteX0" fmla="*/ 2947 w 6482"/>
                  <a:gd name="connsiteY0" fmla="*/ 345 h 7432"/>
                  <a:gd name="connsiteX1" fmla="*/ 510 w 6482"/>
                  <a:gd name="connsiteY1" fmla="*/ 5643 h 7432"/>
                  <a:gd name="connsiteX2" fmla="*/ 4788 w 6482"/>
                  <a:gd name="connsiteY2" fmla="*/ 7105 h 7432"/>
                  <a:gd name="connsiteX3" fmla="*/ 6250 w 6482"/>
                  <a:gd name="connsiteY3" fmla="*/ 5643 h 7432"/>
                  <a:gd name="connsiteX4" fmla="*/ 2947 w 6482"/>
                  <a:gd name="connsiteY4" fmla="*/ 345 h 7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82" h="7432">
                    <a:moveTo>
                      <a:pt x="2947" y="345"/>
                    </a:moveTo>
                    <a:cubicBezTo>
                      <a:pt x="2947" y="345"/>
                      <a:pt x="-1468" y="2553"/>
                      <a:pt x="510" y="5643"/>
                    </a:cubicBezTo>
                    <a:cubicBezTo>
                      <a:pt x="1288" y="7228"/>
                      <a:pt x="3203" y="7883"/>
                      <a:pt x="4788" y="7105"/>
                    </a:cubicBezTo>
                    <a:cubicBezTo>
                      <a:pt x="5423" y="6793"/>
                      <a:pt x="5938" y="6279"/>
                      <a:pt x="6250" y="5643"/>
                    </a:cubicBezTo>
                    <a:cubicBezTo>
                      <a:pt x="6691" y="4089"/>
                      <a:pt x="6920" y="-1421"/>
                      <a:pt x="2947" y="34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B56504AD-FFAE-480C-882D-DFA43AFA5F71}"/>
                  </a:ext>
                </a:extLst>
              </p:cNvPr>
              <p:cNvSpPr/>
              <p:nvPr/>
            </p:nvSpPr>
            <p:spPr>
              <a:xfrm>
                <a:off x="11092429" y="2934144"/>
                <a:ext cx="5788" cy="6426"/>
              </a:xfrm>
              <a:custGeom>
                <a:avLst/>
                <a:gdLst>
                  <a:gd name="connsiteX0" fmla="*/ 2060 w 5788"/>
                  <a:gd name="connsiteY0" fmla="*/ 318 h 6426"/>
                  <a:gd name="connsiteX1" fmla="*/ 1177 w 5788"/>
                  <a:gd name="connsiteY1" fmla="*/ 5616 h 6426"/>
                  <a:gd name="connsiteX2" fmla="*/ 5592 w 5788"/>
                  <a:gd name="connsiteY2" fmla="*/ 3620 h 6426"/>
                  <a:gd name="connsiteX3" fmla="*/ 2060 w 5788"/>
                  <a:gd name="connsiteY3" fmla="*/ 318 h 6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88" h="6426">
                    <a:moveTo>
                      <a:pt x="2060" y="318"/>
                    </a:moveTo>
                    <a:cubicBezTo>
                      <a:pt x="2060" y="318"/>
                      <a:pt x="-1914" y="3850"/>
                      <a:pt x="1177" y="5616"/>
                    </a:cubicBezTo>
                    <a:cubicBezTo>
                      <a:pt x="4267" y="7382"/>
                      <a:pt x="6475" y="6057"/>
                      <a:pt x="5592" y="3620"/>
                    </a:cubicBezTo>
                    <a:cubicBezTo>
                      <a:pt x="4709" y="1183"/>
                      <a:pt x="3826" y="-795"/>
                      <a:pt x="2060" y="31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19BFD2B5-B1FE-4554-BFE2-A5BD8EB02176}"/>
                  </a:ext>
                </a:extLst>
              </p:cNvPr>
              <p:cNvSpPr/>
              <p:nvPr/>
            </p:nvSpPr>
            <p:spPr>
              <a:xfrm>
                <a:off x="11125391" y="2912456"/>
                <a:ext cx="27171" cy="28034"/>
              </a:xfrm>
              <a:custGeom>
                <a:avLst/>
                <a:gdLst>
                  <a:gd name="connsiteX0" fmla="*/ 24286 w 27171"/>
                  <a:gd name="connsiteY0" fmla="*/ 5264 h 28034"/>
                  <a:gd name="connsiteX1" fmla="*/ 22308 w 27171"/>
                  <a:gd name="connsiteY1" fmla="*/ 619 h 28034"/>
                  <a:gd name="connsiteX2" fmla="*/ 15244 w 27171"/>
                  <a:gd name="connsiteY2" fmla="*/ 6359 h 28034"/>
                  <a:gd name="connsiteX3" fmla="*/ 9946 w 27171"/>
                  <a:gd name="connsiteY3" fmla="*/ 11657 h 28034"/>
                  <a:gd name="connsiteX4" fmla="*/ 4418 w 27171"/>
                  <a:gd name="connsiteY4" fmla="*/ 17838 h 28034"/>
                  <a:gd name="connsiteX5" fmla="*/ 674 w 27171"/>
                  <a:gd name="connsiteY5" fmla="*/ 26668 h 28034"/>
                  <a:gd name="connsiteX6" fmla="*/ 10599 w 27171"/>
                  <a:gd name="connsiteY6" fmla="*/ 24902 h 28034"/>
                  <a:gd name="connsiteX7" fmla="*/ 20754 w 27171"/>
                  <a:gd name="connsiteY7" fmla="*/ 15860 h 28034"/>
                  <a:gd name="connsiteX8" fmla="*/ 27164 w 27171"/>
                  <a:gd name="connsiteY8" fmla="*/ 10774 h 28034"/>
                  <a:gd name="connsiteX9" fmla="*/ 24286 w 27171"/>
                  <a:gd name="connsiteY9" fmla="*/ 5264 h 28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171" h="28034">
                    <a:moveTo>
                      <a:pt x="24286" y="5264"/>
                    </a:moveTo>
                    <a:cubicBezTo>
                      <a:pt x="26052" y="2615"/>
                      <a:pt x="25169" y="-1588"/>
                      <a:pt x="22308" y="619"/>
                    </a:cubicBezTo>
                    <a:cubicBezTo>
                      <a:pt x="22308" y="619"/>
                      <a:pt x="15897" y="3056"/>
                      <a:pt x="15244" y="6359"/>
                    </a:cubicBezTo>
                    <a:cubicBezTo>
                      <a:pt x="14590" y="9661"/>
                      <a:pt x="12807" y="10774"/>
                      <a:pt x="9946" y="11657"/>
                    </a:cubicBezTo>
                    <a:cubicBezTo>
                      <a:pt x="7084" y="12540"/>
                      <a:pt x="5743" y="15189"/>
                      <a:pt x="4418" y="17838"/>
                    </a:cubicBezTo>
                    <a:cubicBezTo>
                      <a:pt x="3094" y="20487"/>
                      <a:pt x="-1763" y="24019"/>
                      <a:pt x="674" y="26668"/>
                    </a:cubicBezTo>
                    <a:cubicBezTo>
                      <a:pt x="3111" y="29317"/>
                      <a:pt x="8179" y="27781"/>
                      <a:pt x="10599" y="24902"/>
                    </a:cubicBezTo>
                    <a:cubicBezTo>
                      <a:pt x="13580" y="21463"/>
                      <a:pt x="16993" y="18424"/>
                      <a:pt x="20754" y="15860"/>
                    </a:cubicBezTo>
                    <a:cubicBezTo>
                      <a:pt x="22961" y="14747"/>
                      <a:pt x="27376" y="11886"/>
                      <a:pt x="27164" y="10774"/>
                    </a:cubicBezTo>
                    <a:cubicBezTo>
                      <a:pt x="26952" y="9661"/>
                      <a:pt x="22520" y="7878"/>
                      <a:pt x="24286" y="526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F7C1A656-9968-41B7-8A0C-9101BFE2F207}"/>
                  </a:ext>
                </a:extLst>
              </p:cNvPr>
              <p:cNvSpPr/>
              <p:nvPr/>
            </p:nvSpPr>
            <p:spPr>
              <a:xfrm>
                <a:off x="11089955" y="2766048"/>
                <a:ext cx="3420" cy="7527"/>
              </a:xfrm>
              <a:custGeom>
                <a:avLst/>
                <a:gdLst>
                  <a:gd name="connsiteX0" fmla="*/ 3404 w 3420"/>
                  <a:gd name="connsiteY0" fmla="*/ 5497 h 7527"/>
                  <a:gd name="connsiteX1" fmla="*/ 1637 w 3420"/>
                  <a:gd name="connsiteY1" fmla="*/ 905 h 7527"/>
                  <a:gd name="connsiteX2" fmla="*/ 790 w 3420"/>
                  <a:gd name="connsiteY2" fmla="*/ 4755 h 7527"/>
                  <a:gd name="connsiteX3" fmla="*/ 1002 w 3420"/>
                  <a:gd name="connsiteY3" fmla="*/ 7528 h 7527"/>
                  <a:gd name="connsiteX4" fmla="*/ 3404 w 3420"/>
                  <a:gd name="connsiteY4" fmla="*/ 5497 h 7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0" h="7527">
                    <a:moveTo>
                      <a:pt x="3404" y="5497"/>
                    </a:moveTo>
                    <a:cubicBezTo>
                      <a:pt x="3404" y="3466"/>
                      <a:pt x="3722" y="-2185"/>
                      <a:pt x="1637" y="905"/>
                    </a:cubicBezTo>
                    <a:cubicBezTo>
                      <a:pt x="1637" y="905"/>
                      <a:pt x="2062" y="3907"/>
                      <a:pt x="790" y="4755"/>
                    </a:cubicBezTo>
                    <a:cubicBezTo>
                      <a:pt x="-482" y="5603"/>
                      <a:pt x="-75" y="7528"/>
                      <a:pt x="1002" y="7528"/>
                    </a:cubicBezTo>
                    <a:cubicBezTo>
                      <a:pt x="2079" y="7528"/>
                      <a:pt x="3404" y="7528"/>
                      <a:pt x="3404" y="549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693F99C2-0A26-43B6-82CC-3BBC6645F69E}"/>
                  </a:ext>
                </a:extLst>
              </p:cNvPr>
              <p:cNvSpPr/>
              <p:nvPr/>
            </p:nvSpPr>
            <p:spPr>
              <a:xfrm>
                <a:off x="11104220" y="2791661"/>
                <a:ext cx="7840" cy="4343"/>
              </a:xfrm>
              <a:custGeom>
                <a:avLst/>
                <a:gdLst>
                  <a:gd name="connsiteX0" fmla="*/ 3249 w 7840"/>
                  <a:gd name="connsiteY0" fmla="*/ 193 h 4343"/>
                  <a:gd name="connsiteX1" fmla="*/ 34 w 7840"/>
                  <a:gd name="connsiteY1" fmla="*/ 2648 h 4343"/>
                  <a:gd name="connsiteX2" fmla="*/ 3460 w 7840"/>
                  <a:gd name="connsiteY2" fmla="*/ 4255 h 4343"/>
                  <a:gd name="connsiteX3" fmla="*/ 7840 w 7840"/>
                  <a:gd name="connsiteY3" fmla="*/ 3072 h 4343"/>
                  <a:gd name="connsiteX4" fmla="*/ 3249 w 7840"/>
                  <a:gd name="connsiteY4" fmla="*/ 193 h 4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40" h="4343">
                    <a:moveTo>
                      <a:pt x="3249" y="193"/>
                    </a:moveTo>
                    <a:cubicBezTo>
                      <a:pt x="3249" y="193"/>
                      <a:pt x="-389" y="723"/>
                      <a:pt x="34" y="2648"/>
                    </a:cubicBezTo>
                    <a:cubicBezTo>
                      <a:pt x="459" y="4573"/>
                      <a:pt x="1800" y="4414"/>
                      <a:pt x="3460" y="4255"/>
                    </a:cubicBezTo>
                    <a:cubicBezTo>
                      <a:pt x="5120" y="4096"/>
                      <a:pt x="7840" y="4679"/>
                      <a:pt x="7840" y="3072"/>
                    </a:cubicBezTo>
                    <a:cubicBezTo>
                      <a:pt x="7840" y="1465"/>
                      <a:pt x="6551" y="-654"/>
                      <a:pt x="3249" y="19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F7116837-7C10-4F77-A7DE-502E47134CDA}"/>
                  </a:ext>
                </a:extLst>
              </p:cNvPr>
              <p:cNvSpPr/>
              <p:nvPr/>
            </p:nvSpPr>
            <p:spPr>
              <a:xfrm>
                <a:off x="2232000" y="1946320"/>
                <a:ext cx="292953" cy="190650"/>
              </a:xfrm>
              <a:custGeom>
                <a:avLst/>
                <a:gdLst>
                  <a:gd name="connsiteX0" fmla="*/ 9600 w 292953"/>
                  <a:gd name="connsiteY0" fmla="*/ 143784 h 190650"/>
                  <a:gd name="connsiteX1" fmla="*/ 27949 w 292953"/>
                  <a:gd name="connsiteY1" fmla="*/ 150742 h 190650"/>
                  <a:gd name="connsiteX2" fmla="*/ 58325 w 292953"/>
                  <a:gd name="connsiteY2" fmla="*/ 164658 h 190650"/>
                  <a:gd name="connsiteX3" fmla="*/ 77946 w 292953"/>
                  <a:gd name="connsiteY3" fmla="*/ 190602 h 190650"/>
                  <a:gd name="connsiteX4" fmla="*/ 96295 w 292953"/>
                  <a:gd name="connsiteY4" fmla="*/ 183008 h 190650"/>
                  <a:gd name="connsiteX5" fmla="*/ 119712 w 292953"/>
                  <a:gd name="connsiteY5" fmla="*/ 171617 h 190650"/>
                  <a:gd name="connsiteX6" fmla="*/ 149452 w 292953"/>
                  <a:gd name="connsiteY6" fmla="*/ 165930 h 190650"/>
                  <a:gd name="connsiteX7" fmla="*/ 157046 w 292953"/>
                  <a:gd name="connsiteY7" fmla="*/ 134919 h 190650"/>
                  <a:gd name="connsiteX8" fmla="*/ 180464 w 292953"/>
                  <a:gd name="connsiteY8" fmla="*/ 121002 h 190650"/>
                  <a:gd name="connsiteX9" fmla="*/ 212747 w 292953"/>
                  <a:gd name="connsiteY9" fmla="*/ 98838 h 190650"/>
                  <a:gd name="connsiteX10" fmla="*/ 249445 w 292953"/>
                  <a:gd name="connsiteY10" fmla="*/ 81761 h 190650"/>
                  <a:gd name="connsiteX11" fmla="*/ 288686 w 292953"/>
                  <a:gd name="connsiteY11" fmla="*/ 65302 h 190650"/>
                  <a:gd name="connsiteX12" fmla="*/ 288050 w 292953"/>
                  <a:gd name="connsiteY12" fmla="*/ 53275 h 190650"/>
                  <a:gd name="connsiteX13" fmla="*/ 265269 w 292953"/>
                  <a:gd name="connsiteY13" fmla="*/ 34926 h 190650"/>
                  <a:gd name="connsiteX14" fmla="*/ 243741 w 292953"/>
                  <a:gd name="connsiteY14" fmla="*/ 22899 h 190650"/>
                  <a:gd name="connsiteX15" fmla="*/ 221595 w 292953"/>
                  <a:gd name="connsiteY15" fmla="*/ 19738 h 190650"/>
                  <a:gd name="connsiteX16" fmla="*/ 200720 w 292953"/>
                  <a:gd name="connsiteY16" fmla="*/ 23535 h 190650"/>
                  <a:gd name="connsiteX17" fmla="*/ 193762 w 292953"/>
                  <a:gd name="connsiteY17" fmla="*/ 31129 h 190650"/>
                  <a:gd name="connsiteX18" fmla="*/ 185532 w 292953"/>
                  <a:gd name="connsiteY18" fmla="*/ 21009 h 190650"/>
                  <a:gd name="connsiteX19" fmla="*/ 156410 w 292953"/>
                  <a:gd name="connsiteY19" fmla="*/ 16577 h 190650"/>
                  <a:gd name="connsiteX20" fmla="*/ 135536 w 292953"/>
                  <a:gd name="connsiteY20" fmla="*/ 7093 h 190650"/>
                  <a:gd name="connsiteX21" fmla="*/ 123509 w 292953"/>
                  <a:gd name="connsiteY21" fmla="*/ 29 h 190650"/>
                  <a:gd name="connsiteX22" fmla="*/ 105160 w 292953"/>
                  <a:gd name="connsiteY22" fmla="*/ 5733 h 190650"/>
                  <a:gd name="connsiteX23" fmla="*/ 86811 w 292953"/>
                  <a:gd name="connsiteY23" fmla="*/ 8259 h 190650"/>
                  <a:gd name="connsiteX24" fmla="*/ 72877 w 292953"/>
                  <a:gd name="connsiteY24" fmla="*/ 8259 h 190650"/>
                  <a:gd name="connsiteX25" fmla="*/ 55217 w 292953"/>
                  <a:gd name="connsiteY25" fmla="*/ 8894 h 190650"/>
                  <a:gd name="connsiteX26" fmla="*/ 32435 w 292953"/>
                  <a:gd name="connsiteY26" fmla="*/ 15217 h 190650"/>
                  <a:gd name="connsiteX27" fmla="*/ 39393 w 292953"/>
                  <a:gd name="connsiteY27" fmla="*/ 29151 h 190650"/>
                  <a:gd name="connsiteX28" fmla="*/ 48894 w 292953"/>
                  <a:gd name="connsiteY28" fmla="*/ 39906 h 190650"/>
                  <a:gd name="connsiteX29" fmla="*/ 53945 w 292953"/>
                  <a:gd name="connsiteY29" fmla="*/ 51933 h 190650"/>
                  <a:gd name="connsiteX30" fmla="*/ 36868 w 292953"/>
                  <a:gd name="connsiteY30" fmla="*/ 67121 h 190650"/>
                  <a:gd name="connsiteX31" fmla="*/ 29909 w 292953"/>
                  <a:gd name="connsiteY31" fmla="*/ 81673 h 190650"/>
                  <a:gd name="connsiteX32" fmla="*/ 28638 w 292953"/>
                  <a:gd name="connsiteY32" fmla="*/ 94335 h 190650"/>
                  <a:gd name="connsiteX33" fmla="*/ 21680 w 292953"/>
                  <a:gd name="connsiteY33" fmla="*/ 103819 h 190650"/>
                  <a:gd name="connsiteX34" fmla="*/ 12850 w 292953"/>
                  <a:gd name="connsiteY34" fmla="*/ 115210 h 190650"/>
                  <a:gd name="connsiteX35" fmla="*/ 4620 w 292953"/>
                  <a:gd name="connsiteY35" fmla="*/ 132870 h 190650"/>
                  <a:gd name="connsiteX36" fmla="*/ 9600 w 292953"/>
                  <a:gd name="connsiteY36" fmla="*/ 143784 h 1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92953" h="190650">
                    <a:moveTo>
                      <a:pt x="9600" y="143784"/>
                    </a:moveTo>
                    <a:cubicBezTo>
                      <a:pt x="15922" y="143784"/>
                      <a:pt x="18430" y="150742"/>
                      <a:pt x="27949" y="150742"/>
                    </a:cubicBezTo>
                    <a:cubicBezTo>
                      <a:pt x="37468" y="150742"/>
                      <a:pt x="53274" y="154539"/>
                      <a:pt x="58325" y="164658"/>
                    </a:cubicBezTo>
                    <a:cubicBezTo>
                      <a:pt x="63376" y="174778"/>
                      <a:pt x="70352" y="189966"/>
                      <a:pt x="77946" y="190602"/>
                    </a:cubicBezTo>
                    <a:cubicBezTo>
                      <a:pt x="85539" y="191237"/>
                      <a:pt x="87447" y="185551"/>
                      <a:pt x="96295" y="183008"/>
                    </a:cubicBezTo>
                    <a:cubicBezTo>
                      <a:pt x="105142" y="180465"/>
                      <a:pt x="110229" y="167820"/>
                      <a:pt x="119712" y="171617"/>
                    </a:cubicBezTo>
                    <a:cubicBezTo>
                      <a:pt x="129196" y="175414"/>
                      <a:pt x="146927" y="174778"/>
                      <a:pt x="149452" y="165930"/>
                    </a:cubicBezTo>
                    <a:cubicBezTo>
                      <a:pt x="151978" y="157082"/>
                      <a:pt x="147562" y="136190"/>
                      <a:pt x="157046" y="134919"/>
                    </a:cubicBezTo>
                    <a:cubicBezTo>
                      <a:pt x="166530" y="133647"/>
                      <a:pt x="179192" y="131122"/>
                      <a:pt x="180464" y="121002"/>
                    </a:cubicBezTo>
                    <a:cubicBezTo>
                      <a:pt x="181735" y="110883"/>
                      <a:pt x="196923" y="101382"/>
                      <a:pt x="212747" y="98838"/>
                    </a:cubicBezTo>
                    <a:cubicBezTo>
                      <a:pt x="228570" y="96295"/>
                      <a:pt x="219705" y="90609"/>
                      <a:pt x="249445" y="81761"/>
                    </a:cubicBezTo>
                    <a:cubicBezTo>
                      <a:pt x="279185" y="72913"/>
                      <a:pt x="284889" y="65302"/>
                      <a:pt x="288686" y="65302"/>
                    </a:cubicBezTo>
                    <a:cubicBezTo>
                      <a:pt x="292483" y="65302"/>
                      <a:pt x="296280" y="56471"/>
                      <a:pt x="288050" y="53275"/>
                    </a:cubicBezTo>
                    <a:cubicBezTo>
                      <a:pt x="278924" y="49353"/>
                      <a:pt x="271045" y="43007"/>
                      <a:pt x="265269" y="34926"/>
                    </a:cubicBezTo>
                    <a:cubicBezTo>
                      <a:pt x="260836" y="27968"/>
                      <a:pt x="254513" y="27968"/>
                      <a:pt x="243741" y="22899"/>
                    </a:cubicBezTo>
                    <a:cubicBezTo>
                      <a:pt x="232968" y="17831"/>
                      <a:pt x="229189" y="20374"/>
                      <a:pt x="221595" y="19738"/>
                    </a:cubicBezTo>
                    <a:cubicBezTo>
                      <a:pt x="214001" y="19102"/>
                      <a:pt x="202610" y="17212"/>
                      <a:pt x="200720" y="23535"/>
                    </a:cubicBezTo>
                    <a:cubicBezTo>
                      <a:pt x="198830" y="29857"/>
                      <a:pt x="198813" y="32365"/>
                      <a:pt x="193762" y="31129"/>
                    </a:cubicBezTo>
                    <a:cubicBezTo>
                      <a:pt x="188711" y="29893"/>
                      <a:pt x="193762" y="21009"/>
                      <a:pt x="185532" y="21009"/>
                    </a:cubicBezTo>
                    <a:cubicBezTo>
                      <a:pt x="177303" y="21009"/>
                      <a:pt x="165912" y="20374"/>
                      <a:pt x="156410" y="16577"/>
                    </a:cubicBezTo>
                    <a:cubicBezTo>
                      <a:pt x="146909" y="12780"/>
                      <a:pt x="138061" y="11526"/>
                      <a:pt x="135536" y="7093"/>
                    </a:cubicBezTo>
                    <a:cubicBezTo>
                      <a:pt x="133365" y="2486"/>
                      <a:pt x="128590" y="-319"/>
                      <a:pt x="123509" y="29"/>
                    </a:cubicBezTo>
                    <a:cubicBezTo>
                      <a:pt x="117187" y="29"/>
                      <a:pt x="109593" y="1301"/>
                      <a:pt x="105160" y="5733"/>
                    </a:cubicBezTo>
                    <a:cubicBezTo>
                      <a:pt x="100727" y="10166"/>
                      <a:pt x="96930" y="8259"/>
                      <a:pt x="86811" y="8259"/>
                    </a:cubicBezTo>
                    <a:lnTo>
                      <a:pt x="72877" y="8259"/>
                    </a:lnTo>
                    <a:cubicBezTo>
                      <a:pt x="67025" y="9048"/>
                      <a:pt x="61110" y="9260"/>
                      <a:pt x="55217" y="8894"/>
                    </a:cubicBezTo>
                    <a:cubicBezTo>
                      <a:pt x="45733" y="8259"/>
                      <a:pt x="27366" y="8259"/>
                      <a:pt x="32435" y="15217"/>
                    </a:cubicBezTo>
                    <a:cubicBezTo>
                      <a:pt x="37503" y="22175"/>
                      <a:pt x="36232" y="21557"/>
                      <a:pt x="39393" y="29151"/>
                    </a:cubicBezTo>
                    <a:cubicBezTo>
                      <a:pt x="42554" y="36745"/>
                      <a:pt x="43826" y="38634"/>
                      <a:pt x="48894" y="39906"/>
                    </a:cubicBezTo>
                    <a:cubicBezTo>
                      <a:pt x="53963" y="41178"/>
                      <a:pt x="57724" y="46864"/>
                      <a:pt x="53945" y="51933"/>
                    </a:cubicBezTo>
                    <a:cubicBezTo>
                      <a:pt x="49481" y="58228"/>
                      <a:pt x="43641" y="63422"/>
                      <a:pt x="36868" y="67121"/>
                    </a:cubicBezTo>
                    <a:cubicBezTo>
                      <a:pt x="29274" y="70917"/>
                      <a:pt x="26748" y="75951"/>
                      <a:pt x="29909" y="81673"/>
                    </a:cubicBezTo>
                    <a:cubicBezTo>
                      <a:pt x="33071" y="87395"/>
                      <a:pt x="34960" y="93699"/>
                      <a:pt x="28638" y="94335"/>
                    </a:cubicBezTo>
                    <a:cubicBezTo>
                      <a:pt x="22316" y="94971"/>
                      <a:pt x="21680" y="98768"/>
                      <a:pt x="21680" y="103819"/>
                    </a:cubicBezTo>
                    <a:cubicBezTo>
                      <a:pt x="21680" y="108870"/>
                      <a:pt x="21044" y="113956"/>
                      <a:pt x="12850" y="115210"/>
                    </a:cubicBezTo>
                    <a:cubicBezTo>
                      <a:pt x="4655" y="116463"/>
                      <a:pt x="14757" y="125965"/>
                      <a:pt x="4620" y="132870"/>
                    </a:cubicBezTo>
                    <a:cubicBezTo>
                      <a:pt x="-5517" y="139775"/>
                      <a:pt x="3278" y="143784"/>
                      <a:pt x="9600" y="14378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01CE6F45-F71B-4602-AB6A-26502C94ADFC}"/>
                  </a:ext>
                </a:extLst>
              </p:cNvPr>
              <p:cNvSpPr/>
              <p:nvPr/>
            </p:nvSpPr>
            <p:spPr>
              <a:xfrm>
                <a:off x="2418441" y="1990206"/>
                <a:ext cx="517401" cy="280862"/>
              </a:xfrm>
              <a:custGeom>
                <a:avLst/>
                <a:gdLst>
                  <a:gd name="connsiteX0" fmla="*/ 517369 w 517401"/>
                  <a:gd name="connsiteY0" fmla="*/ 208739 h 280862"/>
                  <a:gd name="connsiteX1" fmla="*/ 514843 w 517401"/>
                  <a:gd name="connsiteY1" fmla="*/ 199556 h 280862"/>
                  <a:gd name="connsiteX2" fmla="*/ 509775 w 517401"/>
                  <a:gd name="connsiteY2" fmla="*/ 190390 h 280862"/>
                  <a:gd name="connsiteX3" fmla="*/ 494905 w 517401"/>
                  <a:gd name="connsiteY3" fmla="*/ 185639 h 280862"/>
                  <a:gd name="connsiteX4" fmla="*/ 486074 w 517401"/>
                  <a:gd name="connsiteY4" fmla="*/ 182107 h 280862"/>
                  <a:gd name="connsiteX5" fmla="*/ 476591 w 517401"/>
                  <a:gd name="connsiteY5" fmla="*/ 177992 h 280862"/>
                  <a:gd name="connsiteX6" fmla="*/ 468679 w 517401"/>
                  <a:gd name="connsiteY6" fmla="*/ 174460 h 280862"/>
                  <a:gd name="connsiteX7" fmla="*/ 462675 w 517401"/>
                  <a:gd name="connsiteY7" fmla="*/ 168456 h 280862"/>
                  <a:gd name="connsiteX8" fmla="*/ 453173 w 517401"/>
                  <a:gd name="connsiteY8" fmla="*/ 165277 h 280862"/>
                  <a:gd name="connsiteX9" fmla="*/ 445580 w 517401"/>
                  <a:gd name="connsiteY9" fmla="*/ 168456 h 280862"/>
                  <a:gd name="connsiteX10" fmla="*/ 429120 w 517401"/>
                  <a:gd name="connsiteY10" fmla="*/ 158637 h 280862"/>
                  <a:gd name="connsiteX11" fmla="*/ 412678 w 517401"/>
                  <a:gd name="connsiteY11" fmla="*/ 145974 h 280862"/>
                  <a:gd name="connsiteX12" fmla="*/ 415839 w 517401"/>
                  <a:gd name="connsiteY12" fmla="*/ 134901 h 280862"/>
                  <a:gd name="connsiteX13" fmla="*/ 421844 w 517401"/>
                  <a:gd name="connsiteY13" fmla="*/ 125418 h 280862"/>
                  <a:gd name="connsiteX14" fmla="*/ 409199 w 517401"/>
                  <a:gd name="connsiteY14" fmla="*/ 106115 h 280862"/>
                  <a:gd name="connsiteX15" fmla="*/ 397173 w 517401"/>
                  <a:gd name="connsiteY15" fmla="*/ 79536 h 280862"/>
                  <a:gd name="connsiteX16" fmla="*/ 392740 w 517401"/>
                  <a:gd name="connsiteY16" fmla="*/ 72260 h 280862"/>
                  <a:gd name="connsiteX17" fmla="*/ 391786 w 517401"/>
                  <a:gd name="connsiteY17" fmla="*/ 63077 h 280862"/>
                  <a:gd name="connsiteX18" fmla="*/ 390532 w 517401"/>
                  <a:gd name="connsiteY18" fmla="*/ 52957 h 280862"/>
                  <a:gd name="connsiteX19" fmla="*/ 402541 w 517401"/>
                  <a:gd name="connsiteY19" fmla="*/ 39041 h 280862"/>
                  <a:gd name="connsiteX20" fmla="*/ 411089 w 517401"/>
                  <a:gd name="connsiteY20" fmla="*/ 27014 h 280862"/>
                  <a:gd name="connsiteX21" fmla="*/ 415204 w 517401"/>
                  <a:gd name="connsiteY21" fmla="*/ 16259 h 280862"/>
                  <a:gd name="connsiteX22" fmla="*/ 403177 w 517401"/>
                  <a:gd name="connsiteY22" fmla="*/ 7076 h 280862"/>
                  <a:gd name="connsiteX23" fmla="*/ 387283 w 517401"/>
                  <a:gd name="connsiteY23" fmla="*/ 435 h 280862"/>
                  <a:gd name="connsiteX24" fmla="*/ 371388 w 517401"/>
                  <a:gd name="connsiteY24" fmla="*/ 3597 h 280862"/>
                  <a:gd name="connsiteX25" fmla="*/ 350814 w 517401"/>
                  <a:gd name="connsiteY25" fmla="*/ 6758 h 280862"/>
                  <a:gd name="connsiteX26" fmla="*/ 345516 w 517401"/>
                  <a:gd name="connsiteY26" fmla="*/ 17513 h 280862"/>
                  <a:gd name="connsiteX27" fmla="*/ 369569 w 517401"/>
                  <a:gd name="connsiteY27" fmla="*/ 28268 h 280862"/>
                  <a:gd name="connsiteX28" fmla="*/ 373684 w 517401"/>
                  <a:gd name="connsiteY28" fmla="*/ 39659 h 280862"/>
                  <a:gd name="connsiteX29" fmla="*/ 366090 w 517401"/>
                  <a:gd name="connsiteY29" fmla="*/ 37769 h 280862"/>
                  <a:gd name="connsiteX30" fmla="*/ 354064 w 517401"/>
                  <a:gd name="connsiteY30" fmla="*/ 29222 h 280862"/>
                  <a:gd name="connsiteX31" fmla="*/ 343944 w 517401"/>
                  <a:gd name="connsiteY31" fmla="*/ 26378 h 280862"/>
                  <a:gd name="connsiteX32" fmla="*/ 339512 w 517401"/>
                  <a:gd name="connsiteY32" fmla="*/ 30493 h 280862"/>
                  <a:gd name="connsiteX33" fmla="*/ 332871 w 517401"/>
                  <a:gd name="connsiteY33" fmla="*/ 27332 h 280862"/>
                  <a:gd name="connsiteX34" fmla="*/ 321162 w 517401"/>
                  <a:gd name="connsiteY34" fmla="*/ 22264 h 280862"/>
                  <a:gd name="connsiteX35" fmla="*/ 311043 w 517401"/>
                  <a:gd name="connsiteY35" fmla="*/ 31094 h 280862"/>
                  <a:gd name="connsiteX36" fmla="*/ 307246 w 517401"/>
                  <a:gd name="connsiteY36" fmla="*/ 40895 h 280862"/>
                  <a:gd name="connsiteX37" fmla="*/ 311343 w 517401"/>
                  <a:gd name="connsiteY37" fmla="*/ 54193 h 280862"/>
                  <a:gd name="connsiteX38" fmla="*/ 316094 w 517401"/>
                  <a:gd name="connsiteY38" fmla="*/ 69063 h 280862"/>
                  <a:gd name="connsiteX39" fmla="*/ 320845 w 517401"/>
                  <a:gd name="connsiteY39" fmla="*/ 80454 h 280862"/>
                  <a:gd name="connsiteX40" fmla="*/ 325595 w 517401"/>
                  <a:gd name="connsiteY40" fmla="*/ 92817 h 280862"/>
                  <a:gd name="connsiteX41" fmla="*/ 335079 w 517401"/>
                  <a:gd name="connsiteY41" fmla="*/ 103272 h 280862"/>
                  <a:gd name="connsiteX42" fmla="*/ 327803 w 517401"/>
                  <a:gd name="connsiteY42" fmla="*/ 109276 h 280862"/>
                  <a:gd name="connsiteX43" fmla="*/ 317048 w 517401"/>
                  <a:gd name="connsiteY43" fmla="*/ 112808 h 280862"/>
                  <a:gd name="connsiteX44" fmla="*/ 307864 w 517401"/>
                  <a:gd name="connsiteY44" fmla="*/ 106168 h 280862"/>
                  <a:gd name="connsiteX45" fmla="*/ 308500 w 517401"/>
                  <a:gd name="connsiteY45" fmla="*/ 97938 h 280862"/>
                  <a:gd name="connsiteX46" fmla="*/ 304968 w 517401"/>
                  <a:gd name="connsiteY46" fmla="*/ 89108 h 280862"/>
                  <a:gd name="connsiteX47" fmla="*/ 300853 w 517401"/>
                  <a:gd name="connsiteY47" fmla="*/ 83421 h 280862"/>
                  <a:gd name="connsiteX48" fmla="*/ 298646 w 517401"/>
                  <a:gd name="connsiteY48" fmla="*/ 71713 h 280862"/>
                  <a:gd name="connsiteX49" fmla="*/ 293895 w 517401"/>
                  <a:gd name="connsiteY49" fmla="*/ 65390 h 280862"/>
                  <a:gd name="connsiteX50" fmla="*/ 285665 w 517401"/>
                  <a:gd name="connsiteY50" fmla="*/ 57796 h 280862"/>
                  <a:gd name="connsiteX51" fmla="*/ 277436 w 517401"/>
                  <a:gd name="connsiteY51" fmla="*/ 54635 h 280862"/>
                  <a:gd name="connsiteX52" fmla="*/ 272703 w 517401"/>
                  <a:gd name="connsiteY52" fmla="*/ 50838 h 280862"/>
                  <a:gd name="connsiteX53" fmla="*/ 264473 w 517401"/>
                  <a:gd name="connsiteY53" fmla="*/ 44816 h 280862"/>
                  <a:gd name="connsiteX54" fmla="*/ 253400 w 517401"/>
                  <a:gd name="connsiteY54" fmla="*/ 42290 h 280862"/>
                  <a:gd name="connsiteX55" fmla="*/ 241691 w 517401"/>
                  <a:gd name="connsiteY55" fmla="*/ 42290 h 280862"/>
                  <a:gd name="connsiteX56" fmla="*/ 241373 w 517401"/>
                  <a:gd name="connsiteY56" fmla="*/ 51121 h 280862"/>
                  <a:gd name="connsiteX57" fmla="*/ 254036 w 517401"/>
                  <a:gd name="connsiteY57" fmla="*/ 57779 h 280862"/>
                  <a:gd name="connsiteX58" fmla="*/ 255289 w 517401"/>
                  <a:gd name="connsiteY58" fmla="*/ 66008 h 280862"/>
                  <a:gd name="connsiteX59" fmla="*/ 249285 w 517401"/>
                  <a:gd name="connsiteY59" fmla="*/ 70105 h 280862"/>
                  <a:gd name="connsiteX60" fmla="*/ 242009 w 517401"/>
                  <a:gd name="connsiteY60" fmla="*/ 69487 h 280862"/>
                  <a:gd name="connsiteX61" fmla="*/ 236940 w 517401"/>
                  <a:gd name="connsiteY61" fmla="*/ 65690 h 280862"/>
                  <a:gd name="connsiteX62" fmla="*/ 232826 w 517401"/>
                  <a:gd name="connsiteY62" fmla="*/ 69805 h 280862"/>
                  <a:gd name="connsiteX63" fmla="*/ 227139 w 517401"/>
                  <a:gd name="connsiteY63" fmla="*/ 75810 h 280862"/>
                  <a:gd name="connsiteX64" fmla="*/ 218309 w 517401"/>
                  <a:gd name="connsiteY64" fmla="*/ 74538 h 280862"/>
                  <a:gd name="connsiteX65" fmla="*/ 221841 w 517401"/>
                  <a:gd name="connsiteY65" fmla="*/ 68216 h 280862"/>
                  <a:gd name="connsiteX66" fmla="*/ 226274 w 517401"/>
                  <a:gd name="connsiteY66" fmla="*/ 59986 h 280862"/>
                  <a:gd name="connsiteX67" fmla="*/ 215836 w 517401"/>
                  <a:gd name="connsiteY67" fmla="*/ 54918 h 280862"/>
                  <a:gd name="connsiteX68" fmla="*/ 192737 w 517401"/>
                  <a:gd name="connsiteY68" fmla="*/ 48595 h 280862"/>
                  <a:gd name="connsiteX69" fmla="*/ 174688 w 517401"/>
                  <a:gd name="connsiteY69" fmla="*/ 41637 h 280862"/>
                  <a:gd name="connsiteX70" fmla="*/ 164886 w 517401"/>
                  <a:gd name="connsiteY70" fmla="*/ 47023 h 280862"/>
                  <a:gd name="connsiteX71" fmla="*/ 157610 w 517401"/>
                  <a:gd name="connsiteY71" fmla="*/ 55235 h 280862"/>
                  <a:gd name="connsiteX72" fmla="*/ 154449 w 517401"/>
                  <a:gd name="connsiteY72" fmla="*/ 61258 h 280862"/>
                  <a:gd name="connsiteX73" fmla="*/ 134511 w 517401"/>
                  <a:gd name="connsiteY73" fmla="*/ 61258 h 280862"/>
                  <a:gd name="connsiteX74" fmla="*/ 141787 w 517401"/>
                  <a:gd name="connsiteY74" fmla="*/ 54617 h 280862"/>
                  <a:gd name="connsiteX75" fmla="*/ 148427 w 517401"/>
                  <a:gd name="connsiteY75" fmla="*/ 50820 h 280862"/>
                  <a:gd name="connsiteX76" fmla="*/ 146219 w 517401"/>
                  <a:gd name="connsiteY76" fmla="*/ 43226 h 280862"/>
                  <a:gd name="connsiteX77" fmla="*/ 147491 w 517401"/>
                  <a:gd name="connsiteY77" fmla="*/ 32772 h 280862"/>
                  <a:gd name="connsiteX78" fmla="*/ 137354 w 517401"/>
                  <a:gd name="connsiteY78" fmla="*/ 24542 h 280862"/>
                  <a:gd name="connsiteX79" fmla="*/ 123755 w 517401"/>
                  <a:gd name="connsiteY79" fmla="*/ 23288 h 280862"/>
                  <a:gd name="connsiteX80" fmla="*/ 100656 w 517401"/>
                  <a:gd name="connsiteY80" fmla="*/ 29610 h 280862"/>
                  <a:gd name="connsiteX81" fmla="*/ 85468 w 517401"/>
                  <a:gd name="connsiteY81" fmla="*/ 38441 h 280862"/>
                  <a:gd name="connsiteX82" fmla="*/ 56046 w 517401"/>
                  <a:gd name="connsiteY82" fmla="*/ 46988 h 280862"/>
                  <a:gd name="connsiteX83" fmla="*/ 45909 w 517401"/>
                  <a:gd name="connsiteY83" fmla="*/ 51085 h 280862"/>
                  <a:gd name="connsiteX84" fmla="*/ 34836 w 517401"/>
                  <a:gd name="connsiteY84" fmla="*/ 60269 h 280862"/>
                  <a:gd name="connsiteX85" fmla="*/ 25034 w 517401"/>
                  <a:gd name="connsiteY85" fmla="*/ 65337 h 280862"/>
                  <a:gd name="connsiteX86" fmla="*/ 15533 w 517401"/>
                  <a:gd name="connsiteY86" fmla="*/ 72613 h 280862"/>
                  <a:gd name="connsiteX87" fmla="*/ 21237 w 517401"/>
                  <a:gd name="connsiteY87" fmla="*/ 77911 h 280862"/>
                  <a:gd name="connsiteX88" fmla="*/ 28513 w 517401"/>
                  <a:gd name="connsiteY88" fmla="*/ 82344 h 280862"/>
                  <a:gd name="connsiteX89" fmla="*/ 22809 w 517401"/>
                  <a:gd name="connsiteY89" fmla="*/ 86459 h 280862"/>
                  <a:gd name="connsiteX90" fmla="*/ 11736 w 517401"/>
                  <a:gd name="connsiteY90" fmla="*/ 91845 h 280862"/>
                  <a:gd name="connsiteX91" fmla="*/ 5096 w 517401"/>
                  <a:gd name="connsiteY91" fmla="*/ 101011 h 280862"/>
                  <a:gd name="connsiteX92" fmla="*/ 27 w 517401"/>
                  <a:gd name="connsiteY92" fmla="*/ 108605 h 280862"/>
                  <a:gd name="connsiteX93" fmla="*/ 3824 w 517401"/>
                  <a:gd name="connsiteY93" fmla="*/ 114627 h 280862"/>
                  <a:gd name="connsiteX94" fmla="*/ 12372 w 517401"/>
                  <a:gd name="connsiteY94" fmla="*/ 119060 h 280862"/>
                  <a:gd name="connsiteX95" fmla="*/ 20919 w 517401"/>
                  <a:gd name="connsiteY95" fmla="*/ 116199 h 280862"/>
                  <a:gd name="connsiteX96" fmla="*/ 28195 w 517401"/>
                  <a:gd name="connsiteY96" fmla="*/ 124429 h 280862"/>
                  <a:gd name="connsiteX97" fmla="*/ 34836 w 517401"/>
                  <a:gd name="connsiteY97" fmla="*/ 129815 h 280862"/>
                  <a:gd name="connsiteX98" fmla="*/ 50341 w 517401"/>
                  <a:gd name="connsiteY98" fmla="*/ 129179 h 280862"/>
                  <a:gd name="connsiteX99" fmla="*/ 60478 w 517401"/>
                  <a:gd name="connsiteY99" fmla="*/ 127272 h 280862"/>
                  <a:gd name="connsiteX100" fmla="*/ 72487 w 517401"/>
                  <a:gd name="connsiteY100" fmla="*/ 126018 h 280862"/>
                  <a:gd name="connsiteX101" fmla="*/ 80717 w 517401"/>
                  <a:gd name="connsiteY101" fmla="*/ 122221 h 280862"/>
                  <a:gd name="connsiteX102" fmla="*/ 86421 w 517401"/>
                  <a:gd name="connsiteY102" fmla="*/ 129815 h 280862"/>
                  <a:gd name="connsiteX103" fmla="*/ 73123 w 517401"/>
                  <a:gd name="connsiteY103" fmla="*/ 131705 h 280862"/>
                  <a:gd name="connsiteX104" fmla="*/ 63640 w 517401"/>
                  <a:gd name="connsiteY104" fmla="*/ 135502 h 280862"/>
                  <a:gd name="connsiteX105" fmla="*/ 54810 w 517401"/>
                  <a:gd name="connsiteY105" fmla="*/ 136773 h 280862"/>
                  <a:gd name="connsiteX106" fmla="*/ 44372 w 517401"/>
                  <a:gd name="connsiteY106" fmla="*/ 139616 h 280862"/>
                  <a:gd name="connsiteX107" fmla="*/ 35825 w 517401"/>
                  <a:gd name="connsiteY107" fmla="*/ 141206 h 280862"/>
                  <a:gd name="connsiteX108" fmla="*/ 26995 w 517401"/>
                  <a:gd name="connsiteY108" fmla="*/ 145939 h 280862"/>
                  <a:gd name="connsiteX109" fmla="*/ 24787 w 517401"/>
                  <a:gd name="connsiteY109" fmla="*/ 154169 h 280862"/>
                  <a:gd name="connsiteX110" fmla="*/ 37449 w 517401"/>
                  <a:gd name="connsiteY110" fmla="*/ 161763 h 280862"/>
                  <a:gd name="connsiteX111" fmla="*/ 48522 w 517401"/>
                  <a:gd name="connsiteY111" fmla="*/ 170593 h 280862"/>
                  <a:gd name="connsiteX112" fmla="*/ 61485 w 517401"/>
                  <a:gd name="connsiteY112" fmla="*/ 172800 h 280862"/>
                  <a:gd name="connsiteX113" fmla="*/ 68761 w 517401"/>
                  <a:gd name="connsiteY113" fmla="*/ 171864 h 280862"/>
                  <a:gd name="connsiteX114" fmla="*/ 82695 w 517401"/>
                  <a:gd name="connsiteY114" fmla="*/ 172800 h 280862"/>
                  <a:gd name="connsiteX115" fmla="*/ 96612 w 517401"/>
                  <a:gd name="connsiteY115" fmla="*/ 171228 h 280862"/>
                  <a:gd name="connsiteX116" fmla="*/ 132374 w 517401"/>
                  <a:gd name="connsiteY116" fmla="*/ 170911 h 280862"/>
                  <a:gd name="connsiteX117" fmla="*/ 143129 w 517401"/>
                  <a:gd name="connsiteY117" fmla="*/ 167378 h 280862"/>
                  <a:gd name="connsiteX118" fmla="*/ 153566 w 517401"/>
                  <a:gd name="connsiteY118" fmla="*/ 165153 h 280862"/>
                  <a:gd name="connsiteX119" fmla="*/ 165275 w 517401"/>
                  <a:gd name="connsiteY119" fmla="*/ 168685 h 280862"/>
                  <a:gd name="connsiteX120" fmla="*/ 177637 w 517401"/>
                  <a:gd name="connsiteY120" fmla="*/ 172482 h 280862"/>
                  <a:gd name="connsiteX121" fmla="*/ 192507 w 517401"/>
                  <a:gd name="connsiteY121" fmla="*/ 174072 h 280862"/>
                  <a:gd name="connsiteX122" fmla="*/ 198194 w 517401"/>
                  <a:gd name="connsiteY122" fmla="*/ 177604 h 280862"/>
                  <a:gd name="connsiteX123" fmla="*/ 191871 w 517401"/>
                  <a:gd name="connsiteY123" fmla="*/ 183308 h 280862"/>
                  <a:gd name="connsiteX124" fmla="*/ 181116 w 517401"/>
                  <a:gd name="connsiteY124" fmla="*/ 185834 h 280862"/>
                  <a:gd name="connsiteX125" fmla="*/ 164021 w 517401"/>
                  <a:gd name="connsiteY125" fmla="*/ 182301 h 280862"/>
                  <a:gd name="connsiteX126" fmla="*/ 143729 w 517401"/>
                  <a:gd name="connsiteY126" fmla="*/ 185003 h 280862"/>
                  <a:gd name="connsiteX127" fmla="*/ 116833 w 517401"/>
                  <a:gd name="connsiteY127" fmla="*/ 184050 h 280862"/>
                  <a:gd name="connsiteX128" fmla="*/ 95940 w 517401"/>
                  <a:gd name="connsiteY128" fmla="*/ 187229 h 280862"/>
                  <a:gd name="connsiteX129" fmla="*/ 81388 w 517401"/>
                  <a:gd name="connsiteY129" fmla="*/ 189436 h 280862"/>
                  <a:gd name="connsiteX130" fmla="*/ 62403 w 517401"/>
                  <a:gd name="connsiteY130" fmla="*/ 192597 h 280862"/>
                  <a:gd name="connsiteX131" fmla="*/ 50041 w 517401"/>
                  <a:gd name="connsiteY131" fmla="*/ 197984 h 280862"/>
                  <a:gd name="connsiteX132" fmla="*/ 56063 w 517401"/>
                  <a:gd name="connsiteY132" fmla="*/ 210346 h 280862"/>
                  <a:gd name="connsiteX133" fmla="*/ 71958 w 517401"/>
                  <a:gd name="connsiteY133" fmla="*/ 224262 h 280862"/>
                  <a:gd name="connsiteX134" fmla="*/ 80170 w 517401"/>
                  <a:gd name="connsiteY134" fmla="*/ 231221 h 280862"/>
                  <a:gd name="connsiteX135" fmla="*/ 94740 w 517401"/>
                  <a:gd name="connsiteY135" fmla="*/ 235653 h 280862"/>
                  <a:gd name="connsiteX136" fmla="*/ 120683 w 517401"/>
                  <a:gd name="connsiteY136" fmla="*/ 236925 h 280862"/>
                  <a:gd name="connsiteX137" fmla="*/ 158334 w 517401"/>
                  <a:gd name="connsiteY137" fmla="*/ 241658 h 280862"/>
                  <a:gd name="connsiteX138" fmla="*/ 163085 w 517401"/>
                  <a:gd name="connsiteY138" fmla="*/ 265393 h 280862"/>
                  <a:gd name="connsiteX139" fmla="*/ 183324 w 517401"/>
                  <a:gd name="connsiteY139" fmla="*/ 275195 h 280862"/>
                  <a:gd name="connsiteX140" fmla="*/ 198512 w 517401"/>
                  <a:gd name="connsiteY140" fmla="*/ 271663 h 280862"/>
                  <a:gd name="connsiteX141" fmla="*/ 222247 w 517401"/>
                  <a:gd name="connsiteY141" fmla="*/ 272298 h 280862"/>
                  <a:gd name="connsiteX142" fmla="*/ 238141 w 517401"/>
                  <a:gd name="connsiteY142" fmla="*/ 274206 h 280862"/>
                  <a:gd name="connsiteX143" fmla="*/ 251740 w 517401"/>
                  <a:gd name="connsiteY143" fmla="*/ 269455 h 280862"/>
                  <a:gd name="connsiteX144" fmla="*/ 274522 w 517401"/>
                  <a:gd name="connsiteY144" fmla="*/ 267548 h 280862"/>
                  <a:gd name="connsiteX145" fmla="*/ 293824 w 517401"/>
                  <a:gd name="connsiteY145" fmla="*/ 260590 h 280862"/>
                  <a:gd name="connsiteX146" fmla="*/ 313763 w 517401"/>
                  <a:gd name="connsiteY146" fmla="*/ 252678 h 280862"/>
                  <a:gd name="connsiteX147" fmla="*/ 340977 w 517401"/>
                  <a:gd name="connsiteY147" fmla="*/ 242876 h 280862"/>
                  <a:gd name="connsiteX148" fmla="*/ 356483 w 517401"/>
                  <a:gd name="connsiteY148" fmla="*/ 229896 h 280862"/>
                  <a:gd name="connsiteX149" fmla="*/ 362806 w 517401"/>
                  <a:gd name="connsiteY149" fmla="*/ 239397 h 280862"/>
                  <a:gd name="connsiteX150" fmla="*/ 373878 w 517401"/>
                  <a:gd name="connsiteY150" fmla="*/ 243830 h 280862"/>
                  <a:gd name="connsiteX151" fmla="*/ 393499 w 517401"/>
                  <a:gd name="connsiteY151" fmla="*/ 247362 h 280862"/>
                  <a:gd name="connsiteX152" fmla="*/ 397296 w 517401"/>
                  <a:gd name="connsiteY152" fmla="*/ 257481 h 280862"/>
                  <a:gd name="connsiteX153" fmla="*/ 401093 w 517401"/>
                  <a:gd name="connsiteY153" fmla="*/ 272669 h 280862"/>
                  <a:gd name="connsiteX154" fmla="*/ 409323 w 517401"/>
                  <a:gd name="connsiteY154" fmla="*/ 279945 h 280862"/>
                  <a:gd name="connsiteX155" fmla="*/ 416281 w 517401"/>
                  <a:gd name="connsiteY155" fmla="*/ 277102 h 280862"/>
                  <a:gd name="connsiteX156" fmla="*/ 408369 w 517401"/>
                  <a:gd name="connsiteY156" fmla="*/ 269508 h 280862"/>
                  <a:gd name="connsiteX157" fmla="*/ 402365 w 517401"/>
                  <a:gd name="connsiteY157" fmla="*/ 262232 h 280862"/>
                  <a:gd name="connsiteX158" fmla="*/ 408687 w 517401"/>
                  <a:gd name="connsiteY158" fmla="*/ 258117 h 280862"/>
                  <a:gd name="connsiteX159" fmla="*/ 416599 w 517401"/>
                  <a:gd name="connsiteY159" fmla="*/ 254956 h 280862"/>
                  <a:gd name="connsiteX160" fmla="*/ 425146 w 517401"/>
                  <a:gd name="connsiteY160" fmla="*/ 258488 h 280862"/>
                  <a:gd name="connsiteX161" fmla="*/ 438427 w 517401"/>
                  <a:gd name="connsiteY161" fmla="*/ 258806 h 280862"/>
                  <a:gd name="connsiteX162" fmla="*/ 463734 w 517401"/>
                  <a:gd name="connsiteY162" fmla="*/ 258806 h 280862"/>
                  <a:gd name="connsiteX163" fmla="*/ 477668 w 517401"/>
                  <a:gd name="connsiteY163" fmla="*/ 251530 h 280862"/>
                  <a:gd name="connsiteX164" fmla="*/ 492538 w 517401"/>
                  <a:gd name="connsiteY164" fmla="*/ 247097 h 280862"/>
                  <a:gd name="connsiteX165" fmla="*/ 498543 w 517401"/>
                  <a:gd name="connsiteY165" fmla="*/ 241075 h 280862"/>
                  <a:gd name="connsiteX166" fmla="*/ 490631 w 517401"/>
                  <a:gd name="connsiteY166" fmla="*/ 237543 h 280862"/>
                  <a:gd name="connsiteX167" fmla="*/ 486198 w 517401"/>
                  <a:gd name="connsiteY167" fmla="*/ 229631 h 280862"/>
                  <a:gd name="connsiteX168" fmla="*/ 478882 w 517401"/>
                  <a:gd name="connsiteY168" fmla="*/ 224711 h 280862"/>
                  <a:gd name="connsiteX169" fmla="*/ 477368 w 517401"/>
                  <a:gd name="connsiteY169" fmla="*/ 225216 h 280862"/>
                  <a:gd name="connsiteX170" fmla="*/ 464388 w 517401"/>
                  <a:gd name="connsiteY170" fmla="*/ 229331 h 280862"/>
                  <a:gd name="connsiteX171" fmla="*/ 455840 w 517401"/>
                  <a:gd name="connsiteY171" fmla="*/ 231221 h 280862"/>
                  <a:gd name="connsiteX172" fmla="*/ 460273 w 517401"/>
                  <a:gd name="connsiteY172" fmla="*/ 222673 h 280862"/>
                  <a:gd name="connsiteX173" fmla="*/ 470728 w 517401"/>
                  <a:gd name="connsiteY173" fmla="*/ 218240 h 280862"/>
                  <a:gd name="connsiteX174" fmla="*/ 474260 w 517401"/>
                  <a:gd name="connsiteY174" fmla="*/ 209710 h 280862"/>
                  <a:gd name="connsiteX175" fmla="*/ 483425 w 517401"/>
                  <a:gd name="connsiteY175" fmla="*/ 207803 h 280862"/>
                  <a:gd name="connsiteX176" fmla="*/ 491655 w 517401"/>
                  <a:gd name="connsiteY176" fmla="*/ 213825 h 280862"/>
                  <a:gd name="connsiteX177" fmla="*/ 501156 w 517401"/>
                  <a:gd name="connsiteY177" fmla="*/ 213825 h 280862"/>
                  <a:gd name="connsiteX178" fmla="*/ 511594 w 517401"/>
                  <a:gd name="connsiteY178" fmla="*/ 216033 h 280862"/>
                  <a:gd name="connsiteX179" fmla="*/ 517369 w 517401"/>
                  <a:gd name="connsiteY179" fmla="*/ 208739 h 280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</a:cxnLst>
                <a:rect l="l" t="t" r="r" b="b"/>
                <a:pathLst>
                  <a:path w="517401" h="280862">
                    <a:moveTo>
                      <a:pt x="517369" y="208739"/>
                    </a:moveTo>
                    <a:cubicBezTo>
                      <a:pt x="517051" y="203035"/>
                      <a:pt x="517369" y="203052"/>
                      <a:pt x="514843" y="199556"/>
                    </a:cubicBezTo>
                    <a:cubicBezTo>
                      <a:pt x="512318" y="196059"/>
                      <a:pt x="515797" y="191344"/>
                      <a:pt x="509775" y="190390"/>
                    </a:cubicBezTo>
                    <a:cubicBezTo>
                      <a:pt x="503752" y="189436"/>
                      <a:pt x="498084" y="189436"/>
                      <a:pt x="494905" y="185639"/>
                    </a:cubicBezTo>
                    <a:cubicBezTo>
                      <a:pt x="491726" y="181842"/>
                      <a:pt x="489218" y="182478"/>
                      <a:pt x="486074" y="182107"/>
                    </a:cubicBezTo>
                    <a:cubicBezTo>
                      <a:pt x="482931" y="181736"/>
                      <a:pt x="478481" y="180200"/>
                      <a:pt x="476591" y="177992"/>
                    </a:cubicBezTo>
                    <a:cubicBezTo>
                      <a:pt x="474438" y="175941"/>
                      <a:pt x="471644" y="174694"/>
                      <a:pt x="468679" y="174460"/>
                    </a:cubicBezTo>
                    <a:cubicBezTo>
                      <a:pt x="466154" y="174142"/>
                      <a:pt x="464246" y="171617"/>
                      <a:pt x="462675" y="168456"/>
                    </a:cubicBezTo>
                    <a:cubicBezTo>
                      <a:pt x="461103" y="165295"/>
                      <a:pt x="454763" y="162116"/>
                      <a:pt x="453173" y="165277"/>
                    </a:cubicBezTo>
                    <a:cubicBezTo>
                      <a:pt x="451584" y="168438"/>
                      <a:pt x="453491" y="171299"/>
                      <a:pt x="445580" y="168456"/>
                    </a:cubicBezTo>
                    <a:cubicBezTo>
                      <a:pt x="437667" y="165612"/>
                      <a:pt x="434506" y="165612"/>
                      <a:pt x="429120" y="158637"/>
                    </a:cubicBezTo>
                    <a:cubicBezTo>
                      <a:pt x="423734" y="151661"/>
                      <a:pt x="411725" y="152950"/>
                      <a:pt x="412678" y="145974"/>
                    </a:cubicBezTo>
                    <a:cubicBezTo>
                      <a:pt x="413632" y="138998"/>
                      <a:pt x="415839" y="140676"/>
                      <a:pt x="415839" y="134901"/>
                    </a:cubicBezTo>
                    <a:cubicBezTo>
                      <a:pt x="415839" y="129126"/>
                      <a:pt x="427548" y="133647"/>
                      <a:pt x="421844" y="125418"/>
                    </a:cubicBezTo>
                    <a:cubicBezTo>
                      <a:pt x="416140" y="117188"/>
                      <a:pt x="413614" y="114662"/>
                      <a:pt x="409199" y="106115"/>
                    </a:cubicBezTo>
                    <a:cubicBezTo>
                      <a:pt x="404784" y="97567"/>
                      <a:pt x="400652" y="81108"/>
                      <a:pt x="397173" y="79536"/>
                    </a:cubicBezTo>
                    <a:cubicBezTo>
                      <a:pt x="393693" y="77964"/>
                      <a:pt x="393058" y="78900"/>
                      <a:pt x="392740" y="72260"/>
                    </a:cubicBezTo>
                    <a:cubicBezTo>
                      <a:pt x="392422" y="65620"/>
                      <a:pt x="395265" y="67509"/>
                      <a:pt x="391786" y="63077"/>
                    </a:cubicBezTo>
                    <a:cubicBezTo>
                      <a:pt x="388307" y="58644"/>
                      <a:pt x="387053" y="58026"/>
                      <a:pt x="390532" y="52957"/>
                    </a:cubicBezTo>
                    <a:cubicBezTo>
                      <a:pt x="394011" y="47889"/>
                      <a:pt x="400652" y="44127"/>
                      <a:pt x="402541" y="39041"/>
                    </a:cubicBezTo>
                    <a:cubicBezTo>
                      <a:pt x="404431" y="33955"/>
                      <a:pt x="409199" y="30211"/>
                      <a:pt x="411089" y="27014"/>
                    </a:cubicBezTo>
                    <a:cubicBezTo>
                      <a:pt x="412978" y="23818"/>
                      <a:pt x="417747" y="21328"/>
                      <a:pt x="415204" y="16259"/>
                    </a:cubicBezTo>
                    <a:cubicBezTo>
                      <a:pt x="412661" y="11191"/>
                      <a:pt x="412678" y="10873"/>
                      <a:pt x="403177" y="7076"/>
                    </a:cubicBezTo>
                    <a:cubicBezTo>
                      <a:pt x="393676" y="3279"/>
                      <a:pt x="393693" y="-1472"/>
                      <a:pt x="387283" y="435"/>
                    </a:cubicBezTo>
                    <a:cubicBezTo>
                      <a:pt x="380872" y="2343"/>
                      <a:pt x="382868" y="3597"/>
                      <a:pt x="371388" y="3597"/>
                    </a:cubicBezTo>
                    <a:cubicBezTo>
                      <a:pt x="359909" y="3597"/>
                      <a:pt x="355247" y="3915"/>
                      <a:pt x="350814" y="6758"/>
                    </a:cubicBezTo>
                    <a:cubicBezTo>
                      <a:pt x="346381" y="9601"/>
                      <a:pt x="339423" y="17513"/>
                      <a:pt x="345516" y="17513"/>
                    </a:cubicBezTo>
                    <a:cubicBezTo>
                      <a:pt x="351609" y="17513"/>
                      <a:pt x="366090" y="22899"/>
                      <a:pt x="369569" y="28268"/>
                    </a:cubicBezTo>
                    <a:cubicBezTo>
                      <a:pt x="373048" y="33637"/>
                      <a:pt x="375274" y="37452"/>
                      <a:pt x="373684" y="39659"/>
                    </a:cubicBezTo>
                    <a:cubicBezTo>
                      <a:pt x="372095" y="41867"/>
                      <a:pt x="370523" y="42820"/>
                      <a:pt x="366090" y="37769"/>
                    </a:cubicBezTo>
                    <a:cubicBezTo>
                      <a:pt x="361658" y="32719"/>
                      <a:pt x="357543" y="31747"/>
                      <a:pt x="354064" y="29222"/>
                    </a:cubicBezTo>
                    <a:cubicBezTo>
                      <a:pt x="350585" y="26696"/>
                      <a:pt x="344580" y="23217"/>
                      <a:pt x="343944" y="26378"/>
                    </a:cubicBezTo>
                    <a:cubicBezTo>
                      <a:pt x="343309" y="29540"/>
                      <a:pt x="342991" y="31447"/>
                      <a:pt x="339512" y="30493"/>
                    </a:cubicBezTo>
                    <a:cubicBezTo>
                      <a:pt x="336032" y="29540"/>
                      <a:pt x="335979" y="30493"/>
                      <a:pt x="332871" y="27332"/>
                    </a:cubicBezTo>
                    <a:cubicBezTo>
                      <a:pt x="329763" y="24171"/>
                      <a:pt x="326231" y="22034"/>
                      <a:pt x="321162" y="22264"/>
                    </a:cubicBezTo>
                    <a:cubicBezTo>
                      <a:pt x="316094" y="22493"/>
                      <a:pt x="316094" y="27950"/>
                      <a:pt x="311043" y="31094"/>
                    </a:cubicBezTo>
                    <a:cubicBezTo>
                      <a:pt x="305992" y="34237"/>
                      <a:pt x="305745" y="37416"/>
                      <a:pt x="307246" y="40895"/>
                    </a:cubicBezTo>
                    <a:cubicBezTo>
                      <a:pt x="309357" y="45063"/>
                      <a:pt x="310743" y="49560"/>
                      <a:pt x="311343" y="54193"/>
                    </a:cubicBezTo>
                    <a:cubicBezTo>
                      <a:pt x="312297" y="60834"/>
                      <a:pt x="314204" y="62406"/>
                      <a:pt x="316094" y="69063"/>
                    </a:cubicBezTo>
                    <a:cubicBezTo>
                      <a:pt x="317984" y="75721"/>
                      <a:pt x="322734" y="75386"/>
                      <a:pt x="320845" y="80454"/>
                    </a:cubicBezTo>
                    <a:cubicBezTo>
                      <a:pt x="318955" y="85523"/>
                      <a:pt x="321798" y="88984"/>
                      <a:pt x="325595" y="92817"/>
                    </a:cubicBezTo>
                    <a:cubicBezTo>
                      <a:pt x="329392" y="96649"/>
                      <a:pt x="336032" y="100411"/>
                      <a:pt x="335079" y="103272"/>
                    </a:cubicBezTo>
                    <a:cubicBezTo>
                      <a:pt x="334125" y="106132"/>
                      <a:pt x="330028" y="107068"/>
                      <a:pt x="327803" y="109276"/>
                    </a:cubicBezTo>
                    <a:cubicBezTo>
                      <a:pt x="325578" y="111484"/>
                      <a:pt x="323688" y="114027"/>
                      <a:pt x="317048" y="112808"/>
                    </a:cubicBezTo>
                    <a:cubicBezTo>
                      <a:pt x="310407" y="111590"/>
                      <a:pt x="307246" y="110601"/>
                      <a:pt x="307864" y="106168"/>
                    </a:cubicBezTo>
                    <a:cubicBezTo>
                      <a:pt x="308482" y="101735"/>
                      <a:pt x="310708" y="100781"/>
                      <a:pt x="308500" y="97938"/>
                    </a:cubicBezTo>
                    <a:cubicBezTo>
                      <a:pt x="306292" y="95095"/>
                      <a:pt x="308818" y="91934"/>
                      <a:pt x="304968" y="89108"/>
                    </a:cubicBezTo>
                    <a:cubicBezTo>
                      <a:pt x="301118" y="86282"/>
                      <a:pt x="303696" y="85576"/>
                      <a:pt x="300853" y="83421"/>
                    </a:cubicBezTo>
                    <a:cubicBezTo>
                      <a:pt x="298010" y="81267"/>
                      <a:pt x="297692" y="76781"/>
                      <a:pt x="298646" y="71713"/>
                    </a:cubicBezTo>
                    <a:cubicBezTo>
                      <a:pt x="299599" y="66644"/>
                      <a:pt x="297374" y="65072"/>
                      <a:pt x="293895" y="65390"/>
                    </a:cubicBezTo>
                    <a:cubicBezTo>
                      <a:pt x="290416" y="65708"/>
                      <a:pt x="292306" y="60092"/>
                      <a:pt x="285665" y="57796"/>
                    </a:cubicBezTo>
                    <a:cubicBezTo>
                      <a:pt x="279025" y="55500"/>
                      <a:pt x="282133" y="54635"/>
                      <a:pt x="277436" y="54635"/>
                    </a:cubicBezTo>
                    <a:cubicBezTo>
                      <a:pt x="272738" y="54635"/>
                      <a:pt x="273020" y="53681"/>
                      <a:pt x="272703" y="50838"/>
                    </a:cubicBezTo>
                    <a:cubicBezTo>
                      <a:pt x="272385" y="47995"/>
                      <a:pt x="268906" y="45770"/>
                      <a:pt x="264473" y="44816"/>
                    </a:cubicBezTo>
                    <a:cubicBezTo>
                      <a:pt x="260040" y="43862"/>
                      <a:pt x="258769" y="45134"/>
                      <a:pt x="253400" y="42290"/>
                    </a:cubicBezTo>
                    <a:cubicBezTo>
                      <a:pt x="248031" y="39447"/>
                      <a:pt x="245170" y="40701"/>
                      <a:pt x="241691" y="42290"/>
                    </a:cubicBezTo>
                    <a:cubicBezTo>
                      <a:pt x="238212" y="43880"/>
                      <a:pt x="236393" y="48295"/>
                      <a:pt x="241373" y="51121"/>
                    </a:cubicBezTo>
                    <a:cubicBezTo>
                      <a:pt x="246353" y="53946"/>
                      <a:pt x="251810" y="54918"/>
                      <a:pt x="254036" y="57779"/>
                    </a:cubicBezTo>
                    <a:cubicBezTo>
                      <a:pt x="256261" y="60640"/>
                      <a:pt x="260040" y="65690"/>
                      <a:pt x="255289" y="66008"/>
                    </a:cubicBezTo>
                    <a:cubicBezTo>
                      <a:pt x="250539" y="66326"/>
                      <a:pt x="249285" y="68216"/>
                      <a:pt x="249285" y="70105"/>
                    </a:cubicBezTo>
                    <a:cubicBezTo>
                      <a:pt x="249285" y="71995"/>
                      <a:pt x="245170" y="72013"/>
                      <a:pt x="242009" y="69487"/>
                    </a:cubicBezTo>
                    <a:cubicBezTo>
                      <a:pt x="238848" y="66962"/>
                      <a:pt x="240737" y="65055"/>
                      <a:pt x="236940" y="65690"/>
                    </a:cubicBezTo>
                    <a:cubicBezTo>
                      <a:pt x="233143" y="66326"/>
                      <a:pt x="235369" y="66008"/>
                      <a:pt x="232826" y="69805"/>
                    </a:cubicBezTo>
                    <a:cubicBezTo>
                      <a:pt x="230282" y="73602"/>
                      <a:pt x="230618" y="73585"/>
                      <a:pt x="227139" y="75810"/>
                    </a:cubicBezTo>
                    <a:cubicBezTo>
                      <a:pt x="223660" y="78035"/>
                      <a:pt x="217638" y="78971"/>
                      <a:pt x="218309" y="74538"/>
                    </a:cubicBezTo>
                    <a:cubicBezTo>
                      <a:pt x="218980" y="70105"/>
                      <a:pt x="217673" y="71377"/>
                      <a:pt x="221841" y="68216"/>
                    </a:cubicBezTo>
                    <a:cubicBezTo>
                      <a:pt x="226009" y="65055"/>
                      <a:pt x="228799" y="63165"/>
                      <a:pt x="226274" y="59986"/>
                    </a:cubicBezTo>
                    <a:cubicBezTo>
                      <a:pt x="223748" y="56807"/>
                      <a:pt x="225002" y="57143"/>
                      <a:pt x="215836" y="54918"/>
                    </a:cubicBezTo>
                    <a:cubicBezTo>
                      <a:pt x="206671" y="52692"/>
                      <a:pt x="200648" y="53028"/>
                      <a:pt x="192737" y="48595"/>
                    </a:cubicBezTo>
                    <a:cubicBezTo>
                      <a:pt x="187101" y="45388"/>
                      <a:pt x="181018" y="43043"/>
                      <a:pt x="174688" y="41637"/>
                    </a:cubicBezTo>
                    <a:cubicBezTo>
                      <a:pt x="171527" y="41001"/>
                      <a:pt x="169637" y="43527"/>
                      <a:pt x="164886" y="47023"/>
                    </a:cubicBezTo>
                    <a:cubicBezTo>
                      <a:pt x="160136" y="50520"/>
                      <a:pt x="156974" y="52710"/>
                      <a:pt x="157610" y="55235"/>
                    </a:cubicBezTo>
                    <a:cubicBezTo>
                      <a:pt x="158246" y="57761"/>
                      <a:pt x="159818" y="60304"/>
                      <a:pt x="154449" y="61258"/>
                    </a:cubicBezTo>
                    <a:cubicBezTo>
                      <a:pt x="149080" y="62211"/>
                      <a:pt x="133257" y="66556"/>
                      <a:pt x="134511" y="61258"/>
                    </a:cubicBezTo>
                    <a:cubicBezTo>
                      <a:pt x="135764" y="55960"/>
                      <a:pt x="136418" y="54617"/>
                      <a:pt x="141787" y="54617"/>
                    </a:cubicBezTo>
                    <a:cubicBezTo>
                      <a:pt x="147155" y="54617"/>
                      <a:pt x="150617" y="54617"/>
                      <a:pt x="148427" y="50820"/>
                    </a:cubicBezTo>
                    <a:cubicBezTo>
                      <a:pt x="146237" y="47023"/>
                      <a:pt x="143694" y="47023"/>
                      <a:pt x="146219" y="43226"/>
                    </a:cubicBezTo>
                    <a:cubicBezTo>
                      <a:pt x="148745" y="39429"/>
                      <a:pt x="152224" y="36886"/>
                      <a:pt x="147491" y="32772"/>
                    </a:cubicBezTo>
                    <a:cubicBezTo>
                      <a:pt x="142758" y="28657"/>
                      <a:pt x="143058" y="26767"/>
                      <a:pt x="137354" y="24542"/>
                    </a:cubicBezTo>
                    <a:cubicBezTo>
                      <a:pt x="131650" y="22317"/>
                      <a:pt x="129142" y="20127"/>
                      <a:pt x="123755" y="23288"/>
                    </a:cubicBezTo>
                    <a:cubicBezTo>
                      <a:pt x="118369" y="26449"/>
                      <a:pt x="107296" y="27721"/>
                      <a:pt x="100656" y="29610"/>
                    </a:cubicBezTo>
                    <a:cubicBezTo>
                      <a:pt x="94015" y="31500"/>
                      <a:pt x="94634" y="36886"/>
                      <a:pt x="85468" y="38441"/>
                    </a:cubicBezTo>
                    <a:cubicBezTo>
                      <a:pt x="75384" y="40233"/>
                      <a:pt x="65520" y="43098"/>
                      <a:pt x="56046" y="46988"/>
                    </a:cubicBezTo>
                    <a:cubicBezTo>
                      <a:pt x="52336" y="47320"/>
                      <a:pt x="48807" y="48746"/>
                      <a:pt x="45909" y="51085"/>
                    </a:cubicBezTo>
                    <a:cubicBezTo>
                      <a:pt x="41494" y="54882"/>
                      <a:pt x="39268" y="58379"/>
                      <a:pt x="34836" y="60269"/>
                    </a:cubicBezTo>
                    <a:cubicBezTo>
                      <a:pt x="30403" y="62158"/>
                      <a:pt x="29149" y="63801"/>
                      <a:pt x="25034" y="65337"/>
                    </a:cubicBezTo>
                    <a:cubicBezTo>
                      <a:pt x="20919" y="66874"/>
                      <a:pt x="14915" y="68498"/>
                      <a:pt x="15533" y="72613"/>
                    </a:cubicBezTo>
                    <a:cubicBezTo>
                      <a:pt x="16151" y="76728"/>
                      <a:pt x="18712" y="77911"/>
                      <a:pt x="21237" y="77911"/>
                    </a:cubicBezTo>
                    <a:cubicBezTo>
                      <a:pt x="23763" y="77911"/>
                      <a:pt x="28195" y="78547"/>
                      <a:pt x="28513" y="82344"/>
                    </a:cubicBezTo>
                    <a:cubicBezTo>
                      <a:pt x="28831" y="86141"/>
                      <a:pt x="27878" y="86459"/>
                      <a:pt x="22809" y="86459"/>
                    </a:cubicBezTo>
                    <a:cubicBezTo>
                      <a:pt x="17740" y="86459"/>
                      <a:pt x="13008" y="88366"/>
                      <a:pt x="11736" y="91845"/>
                    </a:cubicBezTo>
                    <a:cubicBezTo>
                      <a:pt x="10464" y="95324"/>
                      <a:pt x="9211" y="98803"/>
                      <a:pt x="5096" y="101011"/>
                    </a:cubicBezTo>
                    <a:cubicBezTo>
                      <a:pt x="981" y="103219"/>
                      <a:pt x="-202" y="105444"/>
                      <a:pt x="27" y="108605"/>
                    </a:cubicBezTo>
                    <a:cubicBezTo>
                      <a:pt x="257" y="111766"/>
                      <a:pt x="3206" y="110512"/>
                      <a:pt x="3824" y="114627"/>
                    </a:cubicBezTo>
                    <a:cubicBezTo>
                      <a:pt x="4442" y="118742"/>
                      <a:pt x="10164" y="120950"/>
                      <a:pt x="12372" y="119060"/>
                    </a:cubicBezTo>
                    <a:cubicBezTo>
                      <a:pt x="14579" y="117170"/>
                      <a:pt x="18076" y="115263"/>
                      <a:pt x="20919" y="116199"/>
                    </a:cubicBezTo>
                    <a:cubicBezTo>
                      <a:pt x="23763" y="117135"/>
                      <a:pt x="28513" y="121267"/>
                      <a:pt x="28195" y="124429"/>
                    </a:cubicBezTo>
                    <a:cubicBezTo>
                      <a:pt x="27878" y="127590"/>
                      <a:pt x="28831" y="128861"/>
                      <a:pt x="34836" y="129815"/>
                    </a:cubicBezTo>
                    <a:cubicBezTo>
                      <a:pt x="40840" y="130769"/>
                      <a:pt x="47198" y="132340"/>
                      <a:pt x="50341" y="129179"/>
                    </a:cubicBezTo>
                    <a:cubicBezTo>
                      <a:pt x="53485" y="126018"/>
                      <a:pt x="57617" y="126972"/>
                      <a:pt x="60478" y="127272"/>
                    </a:cubicBezTo>
                    <a:cubicBezTo>
                      <a:pt x="63339" y="127572"/>
                      <a:pt x="71869" y="128226"/>
                      <a:pt x="72487" y="126018"/>
                    </a:cubicBezTo>
                    <a:cubicBezTo>
                      <a:pt x="73106" y="123810"/>
                      <a:pt x="75031" y="122221"/>
                      <a:pt x="80717" y="122221"/>
                    </a:cubicBezTo>
                    <a:cubicBezTo>
                      <a:pt x="86404" y="122221"/>
                      <a:pt x="88947" y="126636"/>
                      <a:pt x="86421" y="129815"/>
                    </a:cubicBezTo>
                    <a:cubicBezTo>
                      <a:pt x="83896" y="132994"/>
                      <a:pt x="77591" y="129815"/>
                      <a:pt x="73123" y="131705"/>
                    </a:cubicBezTo>
                    <a:cubicBezTo>
                      <a:pt x="68655" y="133594"/>
                      <a:pt x="70598" y="135502"/>
                      <a:pt x="63640" y="135502"/>
                    </a:cubicBezTo>
                    <a:cubicBezTo>
                      <a:pt x="56682" y="135502"/>
                      <a:pt x="56982" y="133294"/>
                      <a:pt x="54810" y="136773"/>
                    </a:cubicBezTo>
                    <a:cubicBezTo>
                      <a:pt x="52637" y="140252"/>
                      <a:pt x="50059" y="139616"/>
                      <a:pt x="44372" y="139616"/>
                    </a:cubicBezTo>
                    <a:cubicBezTo>
                      <a:pt x="38686" y="139616"/>
                      <a:pt x="39304" y="138663"/>
                      <a:pt x="35825" y="141206"/>
                    </a:cubicBezTo>
                    <a:cubicBezTo>
                      <a:pt x="32346" y="143749"/>
                      <a:pt x="29820" y="142778"/>
                      <a:pt x="26995" y="145939"/>
                    </a:cubicBezTo>
                    <a:cubicBezTo>
                      <a:pt x="24169" y="149100"/>
                      <a:pt x="19719" y="150372"/>
                      <a:pt x="24787" y="154169"/>
                    </a:cubicBezTo>
                    <a:cubicBezTo>
                      <a:pt x="29856" y="157966"/>
                      <a:pt x="34924" y="158919"/>
                      <a:pt x="37449" y="161763"/>
                    </a:cubicBezTo>
                    <a:cubicBezTo>
                      <a:pt x="39975" y="164606"/>
                      <a:pt x="42500" y="170593"/>
                      <a:pt x="48522" y="170593"/>
                    </a:cubicBezTo>
                    <a:cubicBezTo>
                      <a:pt x="54545" y="170593"/>
                      <a:pt x="59595" y="174390"/>
                      <a:pt x="61485" y="172800"/>
                    </a:cubicBezTo>
                    <a:cubicBezTo>
                      <a:pt x="63584" y="171247"/>
                      <a:pt x="66338" y="170892"/>
                      <a:pt x="68761" y="171864"/>
                    </a:cubicBezTo>
                    <a:cubicBezTo>
                      <a:pt x="70986" y="172800"/>
                      <a:pt x="78580" y="174390"/>
                      <a:pt x="82695" y="172800"/>
                    </a:cubicBezTo>
                    <a:cubicBezTo>
                      <a:pt x="86810" y="171211"/>
                      <a:pt x="90289" y="171228"/>
                      <a:pt x="96612" y="171228"/>
                    </a:cubicBezTo>
                    <a:cubicBezTo>
                      <a:pt x="102934" y="171228"/>
                      <a:pt x="128895" y="175343"/>
                      <a:pt x="132374" y="170911"/>
                    </a:cubicBezTo>
                    <a:cubicBezTo>
                      <a:pt x="135853" y="166478"/>
                      <a:pt x="139650" y="170275"/>
                      <a:pt x="143129" y="167378"/>
                    </a:cubicBezTo>
                    <a:cubicBezTo>
                      <a:pt x="146608" y="164482"/>
                      <a:pt x="151676" y="162310"/>
                      <a:pt x="153566" y="165153"/>
                    </a:cubicBezTo>
                    <a:cubicBezTo>
                      <a:pt x="155456" y="167997"/>
                      <a:pt x="161160" y="168950"/>
                      <a:pt x="165275" y="168685"/>
                    </a:cubicBezTo>
                    <a:cubicBezTo>
                      <a:pt x="169390" y="168420"/>
                      <a:pt x="171915" y="172482"/>
                      <a:pt x="177637" y="172482"/>
                    </a:cubicBezTo>
                    <a:cubicBezTo>
                      <a:pt x="183359" y="172482"/>
                      <a:pt x="187439" y="174072"/>
                      <a:pt x="192507" y="174072"/>
                    </a:cubicBezTo>
                    <a:cubicBezTo>
                      <a:pt x="197576" y="174072"/>
                      <a:pt x="198194" y="173136"/>
                      <a:pt x="198194" y="177604"/>
                    </a:cubicBezTo>
                    <a:cubicBezTo>
                      <a:pt x="198194" y="182072"/>
                      <a:pt x="196304" y="183308"/>
                      <a:pt x="191871" y="183308"/>
                    </a:cubicBezTo>
                    <a:cubicBezTo>
                      <a:pt x="187439" y="183308"/>
                      <a:pt x="186167" y="188041"/>
                      <a:pt x="181116" y="185834"/>
                    </a:cubicBezTo>
                    <a:cubicBezTo>
                      <a:pt x="176065" y="183626"/>
                      <a:pt x="169725" y="181401"/>
                      <a:pt x="164021" y="182301"/>
                    </a:cubicBezTo>
                    <a:cubicBezTo>
                      <a:pt x="158317" y="183202"/>
                      <a:pt x="152224" y="187547"/>
                      <a:pt x="143729" y="185003"/>
                    </a:cubicBezTo>
                    <a:cubicBezTo>
                      <a:pt x="135235" y="182460"/>
                      <a:pt x="126634" y="183732"/>
                      <a:pt x="116833" y="184050"/>
                    </a:cubicBezTo>
                    <a:cubicBezTo>
                      <a:pt x="107031" y="184368"/>
                      <a:pt x="101327" y="186911"/>
                      <a:pt x="95940" y="187229"/>
                    </a:cubicBezTo>
                    <a:cubicBezTo>
                      <a:pt x="90554" y="187547"/>
                      <a:pt x="88664" y="189436"/>
                      <a:pt x="81388" y="189436"/>
                    </a:cubicBezTo>
                    <a:cubicBezTo>
                      <a:pt x="74112" y="189436"/>
                      <a:pt x="69680" y="193233"/>
                      <a:pt x="62403" y="192597"/>
                    </a:cubicBezTo>
                    <a:cubicBezTo>
                      <a:pt x="55127" y="191962"/>
                      <a:pt x="50041" y="193233"/>
                      <a:pt x="50041" y="197984"/>
                    </a:cubicBezTo>
                    <a:cubicBezTo>
                      <a:pt x="50041" y="202734"/>
                      <a:pt x="50041" y="206531"/>
                      <a:pt x="56063" y="210346"/>
                    </a:cubicBezTo>
                    <a:cubicBezTo>
                      <a:pt x="62086" y="214161"/>
                      <a:pt x="70615" y="220783"/>
                      <a:pt x="71958" y="224262"/>
                    </a:cubicBezTo>
                    <a:cubicBezTo>
                      <a:pt x="73300" y="227741"/>
                      <a:pt x="73529" y="229949"/>
                      <a:pt x="80170" y="231221"/>
                    </a:cubicBezTo>
                    <a:cubicBezTo>
                      <a:pt x="86810" y="232492"/>
                      <a:pt x="92196" y="233128"/>
                      <a:pt x="94740" y="235653"/>
                    </a:cubicBezTo>
                    <a:cubicBezTo>
                      <a:pt x="97283" y="238179"/>
                      <a:pt x="114978" y="236925"/>
                      <a:pt x="120683" y="236925"/>
                    </a:cubicBezTo>
                    <a:cubicBezTo>
                      <a:pt x="126387" y="236925"/>
                      <a:pt x="158970" y="235018"/>
                      <a:pt x="158334" y="241658"/>
                    </a:cubicBezTo>
                    <a:cubicBezTo>
                      <a:pt x="157699" y="248298"/>
                      <a:pt x="158652" y="260325"/>
                      <a:pt x="163085" y="265393"/>
                    </a:cubicBezTo>
                    <a:cubicBezTo>
                      <a:pt x="167518" y="270462"/>
                      <a:pt x="177637" y="278374"/>
                      <a:pt x="183324" y="275195"/>
                    </a:cubicBezTo>
                    <a:cubicBezTo>
                      <a:pt x="189010" y="272016"/>
                      <a:pt x="192154" y="271098"/>
                      <a:pt x="198512" y="271663"/>
                    </a:cubicBezTo>
                    <a:cubicBezTo>
                      <a:pt x="204869" y="272228"/>
                      <a:pt x="216172" y="270091"/>
                      <a:pt x="222247" y="272298"/>
                    </a:cubicBezTo>
                    <a:cubicBezTo>
                      <a:pt x="228322" y="274506"/>
                      <a:pt x="236163" y="277049"/>
                      <a:pt x="238141" y="274206"/>
                    </a:cubicBezTo>
                    <a:cubicBezTo>
                      <a:pt x="240119" y="271363"/>
                      <a:pt x="244146" y="269455"/>
                      <a:pt x="251740" y="269455"/>
                    </a:cubicBezTo>
                    <a:cubicBezTo>
                      <a:pt x="259334" y="269455"/>
                      <a:pt x="269153" y="270091"/>
                      <a:pt x="274522" y="267548"/>
                    </a:cubicBezTo>
                    <a:cubicBezTo>
                      <a:pt x="279890" y="265005"/>
                      <a:pt x="288138" y="264016"/>
                      <a:pt x="293824" y="260590"/>
                    </a:cubicBezTo>
                    <a:cubicBezTo>
                      <a:pt x="299511" y="257164"/>
                      <a:pt x="302054" y="252678"/>
                      <a:pt x="313763" y="252678"/>
                    </a:cubicBezTo>
                    <a:cubicBezTo>
                      <a:pt x="325472" y="252678"/>
                      <a:pt x="336862" y="248881"/>
                      <a:pt x="340977" y="242876"/>
                    </a:cubicBezTo>
                    <a:cubicBezTo>
                      <a:pt x="345092" y="236872"/>
                      <a:pt x="350461" y="229896"/>
                      <a:pt x="356483" y="229896"/>
                    </a:cubicBezTo>
                    <a:cubicBezTo>
                      <a:pt x="362505" y="229896"/>
                      <a:pt x="362488" y="234965"/>
                      <a:pt x="362806" y="239397"/>
                    </a:cubicBezTo>
                    <a:cubicBezTo>
                      <a:pt x="363123" y="243830"/>
                      <a:pt x="370399" y="244695"/>
                      <a:pt x="373878" y="243830"/>
                    </a:cubicBezTo>
                    <a:cubicBezTo>
                      <a:pt x="377358" y="242965"/>
                      <a:pt x="389773" y="241605"/>
                      <a:pt x="393499" y="247362"/>
                    </a:cubicBezTo>
                    <a:cubicBezTo>
                      <a:pt x="397226" y="253119"/>
                      <a:pt x="396343" y="253066"/>
                      <a:pt x="397296" y="257481"/>
                    </a:cubicBezTo>
                    <a:cubicBezTo>
                      <a:pt x="398250" y="261896"/>
                      <a:pt x="398886" y="268554"/>
                      <a:pt x="401093" y="272669"/>
                    </a:cubicBezTo>
                    <a:cubicBezTo>
                      <a:pt x="403301" y="276784"/>
                      <a:pt x="404625" y="278674"/>
                      <a:pt x="409323" y="279945"/>
                    </a:cubicBezTo>
                    <a:cubicBezTo>
                      <a:pt x="414021" y="281217"/>
                      <a:pt x="416281" y="281853"/>
                      <a:pt x="416281" y="277102"/>
                    </a:cubicBezTo>
                    <a:cubicBezTo>
                      <a:pt x="416281" y="272351"/>
                      <a:pt x="410577" y="270762"/>
                      <a:pt x="408369" y="269508"/>
                    </a:cubicBezTo>
                    <a:cubicBezTo>
                      <a:pt x="406162" y="268254"/>
                      <a:pt x="402665" y="265711"/>
                      <a:pt x="402365" y="262232"/>
                    </a:cubicBezTo>
                    <a:cubicBezTo>
                      <a:pt x="402064" y="258753"/>
                      <a:pt x="403619" y="257799"/>
                      <a:pt x="408687" y="258117"/>
                    </a:cubicBezTo>
                    <a:cubicBezTo>
                      <a:pt x="413756" y="258435"/>
                      <a:pt x="411530" y="254585"/>
                      <a:pt x="416599" y="254956"/>
                    </a:cubicBezTo>
                    <a:cubicBezTo>
                      <a:pt x="421667" y="255327"/>
                      <a:pt x="419124" y="258488"/>
                      <a:pt x="425146" y="258488"/>
                    </a:cubicBezTo>
                    <a:cubicBezTo>
                      <a:pt x="431169" y="258488"/>
                      <a:pt x="427990" y="257217"/>
                      <a:pt x="438427" y="258806"/>
                    </a:cubicBezTo>
                    <a:cubicBezTo>
                      <a:pt x="448864" y="260395"/>
                      <a:pt x="458683" y="261967"/>
                      <a:pt x="463734" y="258806"/>
                    </a:cubicBezTo>
                    <a:cubicBezTo>
                      <a:pt x="468785" y="255645"/>
                      <a:pt x="470692" y="252148"/>
                      <a:pt x="477668" y="251530"/>
                    </a:cubicBezTo>
                    <a:cubicBezTo>
                      <a:pt x="484644" y="250912"/>
                      <a:pt x="488423" y="247733"/>
                      <a:pt x="492538" y="247097"/>
                    </a:cubicBezTo>
                    <a:cubicBezTo>
                      <a:pt x="496653" y="246461"/>
                      <a:pt x="498543" y="244554"/>
                      <a:pt x="498543" y="241075"/>
                    </a:cubicBezTo>
                    <a:cubicBezTo>
                      <a:pt x="498543" y="237596"/>
                      <a:pt x="494110" y="237543"/>
                      <a:pt x="490631" y="237543"/>
                    </a:cubicBezTo>
                    <a:cubicBezTo>
                      <a:pt x="487152" y="237543"/>
                      <a:pt x="487099" y="233746"/>
                      <a:pt x="486198" y="229631"/>
                    </a:cubicBezTo>
                    <a:cubicBezTo>
                      <a:pt x="485537" y="226252"/>
                      <a:pt x="482261" y="224050"/>
                      <a:pt x="478882" y="224711"/>
                    </a:cubicBezTo>
                    <a:cubicBezTo>
                      <a:pt x="478358" y="224814"/>
                      <a:pt x="477849" y="224984"/>
                      <a:pt x="477368" y="225216"/>
                    </a:cubicBezTo>
                    <a:cubicBezTo>
                      <a:pt x="473253" y="226788"/>
                      <a:pt x="466295" y="225216"/>
                      <a:pt x="464388" y="229331"/>
                    </a:cubicBezTo>
                    <a:cubicBezTo>
                      <a:pt x="462480" y="233446"/>
                      <a:pt x="457430" y="236289"/>
                      <a:pt x="455840" y="231221"/>
                    </a:cubicBezTo>
                    <a:cubicBezTo>
                      <a:pt x="454251" y="226152"/>
                      <a:pt x="454904" y="222673"/>
                      <a:pt x="460273" y="222673"/>
                    </a:cubicBezTo>
                    <a:cubicBezTo>
                      <a:pt x="465642" y="222673"/>
                      <a:pt x="470092" y="221719"/>
                      <a:pt x="470728" y="218240"/>
                    </a:cubicBezTo>
                    <a:cubicBezTo>
                      <a:pt x="471364" y="214761"/>
                      <a:pt x="470410" y="210646"/>
                      <a:pt x="474260" y="209710"/>
                    </a:cubicBezTo>
                    <a:cubicBezTo>
                      <a:pt x="478110" y="208774"/>
                      <a:pt x="480582" y="203052"/>
                      <a:pt x="483425" y="207803"/>
                    </a:cubicBezTo>
                    <a:cubicBezTo>
                      <a:pt x="486269" y="212554"/>
                      <a:pt x="488494" y="214761"/>
                      <a:pt x="491655" y="213825"/>
                    </a:cubicBezTo>
                    <a:cubicBezTo>
                      <a:pt x="494816" y="212889"/>
                      <a:pt x="497978" y="210293"/>
                      <a:pt x="501156" y="213825"/>
                    </a:cubicBezTo>
                    <a:cubicBezTo>
                      <a:pt x="504335" y="217357"/>
                      <a:pt x="507479" y="216668"/>
                      <a:pt x="511594" y="216033"/>
                    </a:cubicBezTo>
                    <a:cubicBezTo>
                      <a:pt x="515709" y="215397"/>
                      <a:pt x="517687" y="214426"/>
                      <a:pt x="517369" y="20873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2F3EAACC-A450-44A7-8124-573ACCF42DA8}"/>
                  </a:ext>
                </a:extLst>
              </p:cNvPr>
              <p:cNvSpPr/>
              <p:nvPr/>
            </p:nvSpPr>
            <p:spPr>
              <a:xfrm>
                <a:off x="2462763" y="1815182"/>
                <a:ext cx="343413" cy="142598"/>
              </a:xfrm>
              <a:custGeom>
                <a:avLst/>
                <a:gdLst>
                  <a:gd name="connsiteX0" fmla="*/ 57023 w 343413"/>
                  <a:gd name="connsiteY0" fmla="*/ 25576 h 142598"/>
                  <a:gd name="connsiteX1" fmla="*/ 50064 w 343413"/>
                  <a:gd name="connsiteY1" fmla="*/ 31598 h 142598"/>
                  <a:gd name="connsiteX2" fmla="*/ 44996 w 343413"/>
                  <a:gd name="connsiteY2" fmla="*/ 40128 h 142598"/>
                  <a:gd name="connsiteX3" fmla="*/ 27901 w 343413"/>
                  <a:gd name="connsiteY3" fmla="*/ 43925 h 142598"/>
                  <a:gd name="connsiteX4" fmla="*/ 28854 w 343413"/>
                  <a:gd name="connsiteY4" fmla="*/ 55316 h 142598"/>
                  <a:gd name="connsiteX5" fmla="*/ 32386 w 343413"/>
                  <a:gd name="connsiteY5" fmla="*/ 59113 h 142598"/>
                  <a:gd name="connsiteX6" fmla="*/ 25110 w 343413"/>
                  <a:gd name="connsiteY6" fmla="*/ 62645 h 142598"/>
                  <a:gd name="connsiteX7" fmla="*/ 17517 w 343413"/>
                  <a:gd name="connsiteY7" fmla="*/ 65488 h 142598"/>
                  <a:gd name="connsiteX8" fmla="*/ 12466 w 343413"/>
                  <a:gd name="connsiteY8" fmla="*/ 70239 h 142598"/>
                  <a:gd name="connsiteX9" fmla="*/ 12466 w 343413"/>
                  <a:gd name="connsiteY9" fmla="*/ 75926 h 142598"/>
                  <a:gd name="connsiteX10" fmla="*/ 25428 w 343413"/>
                  <a:gd name="connsiteY10" fmla="*/ 75608 h 142598"/>
                  <a:gd name="connsiteX11" fmla="*/ 41323 w 343413"/>
                  <a:gd name="connsiteY11" fmla="*/ 75926 h 142598"/>
                  <a:gd name="connsiteX12" fmla="*/ 50153 w 343413"/>
                  <a:gd name="connsiteY12" fmla="*/ 78133 h 142598"/>
                  <a:gd name="connsiteX13" fmla="*/ 44131 w 343413"/>
                  <a:gd name="connsiteY13" fmla="*/ 81930 h 142598"/>
                  <a:gd name="connsiteX14" fmla="*/ 25146 w 343413"/>
                  <a:gd name="connsiteY14" fmla="*/ 80676 h 142598"/>
                  <a:gd name="connsiteX15" fmla="*/ 10912 w 343413"/>
                  <a:gd name="connsiteY15" fmla="*/ 80358 h 142598"/>
                  <a:gd name="connsiteX16" fmla="*/ 6479 w 343413"/>
                  <a:gd name="connsiteY16" fmla="*/ 83891 h 142598"/>
                  <a:gd name="connsiteX17" fmla="*/ 2364 w 343413"/>
                  <a:gd name="connsiteY17" fmla="*/ 88005 h 142598"/>
                  <a:gd name="connsiteX18" fmla="*/ 1110 w 343413"/>
                  <a:gd name="connsiteY18" fmla="*/ 95599 h 142598"/>
                  <a:gd name="connsiteX19" fmla="*/ 8704 w 343413"/>
                  <a:gd name="connsiteY19" fmla="*/ 97489 h 142598"/>
                  <a:gd name="connsiteX20" fmla="*/ 17870 w 343413"/>
                  <a:gd name="connsiteY20" fmla="*/ 101604 h 142598"/>
                  <a:gd name="connsiteX21" fmla="*/ 26700 w 343413"/>
                  <a:gd name="connsiteY21" fmla="*/ 100350 h 142598"/>
                  <a:gd name="connsiteX22" fmla="*/ 35530 w 343413"/>
                  <a:gd name="connsiteY22" fmla="*/ 98443 h 142598"/>
                  <a:gd name="connsiteX23" fmla="*/ 40599 w 343413"/>
                  <a:gd name="connsiteY23" fmla="*/ 102240 h 142598"/>
                  <a:gd name="connsiteX24" fmla="*/ 47557 w 343413"/>
                  <a:gd name="connsiteY24" fmla="*/ 108880 h 142598"/>
                  <a:gd name="connsiteX25" fmla="*/ 55786 w 343413"/>
                  <a:gd name="connsiteY25" fmla="*/ 106990 h 142598"/>
                  <a:gd name="connsiteX26" fmla="*/ 61809 w 343413"/>
                  <a:gd name="connsiteY26" fmla="*/ 104147 h 142598"/>
                  <a:gd name="connsiteX27" fmla="*/ 68767 w 343413"/>
                  <a:gd name="connsiteY27" fmla="*/ 106354 h 142598"/>
                  <a:gd name="connsiteX28" fmla="*/ 75725 w 343413"/>
                  <a:gd name="connsiteY28" fmla="*/ 109887 h 142598"/>
                  <a:gd name="connsiteX29" fmla="*/ 88387 w 343413"/>
                  <a:gd name="connsiteY29" fmla="*/ 106354 h 142598"/>
                  <a:gd name="connsiteX30" fmla="*/ 94074 w 343413"/>
                  <a:gd name="connsiteY30" fmla="*/ 99078 h 142598"/>
                  <a:gd name="connsiteX31" fmla="*/ 97606 w 343413"/>
                  <a:gd name="connsiteY31" fmla="*/ 93374 h 142598"/>
                  <a:gd name="connsiteX32" fmla="*/ 104246 w 343413"/>
                  <a:gd name="connsiteY32" fmla="*/ 87052 h 142598"/>
                  <a:gd name="connsiteX33" fmla="*/ 109951 w 343413"/>
                  <a:gd name="connsiteY33" fmla="*/ 88641 h 142598"/>
                  <a:gd name="connsiteX34" fmla="*/ 106419 w 343413"/>
                  <a:gd name="connsiteY34" fmla="*/ 93939 h 142598"/>
                  <a:gd name="connsiteX35" fmla="*/ 103876 w 343413"/>
                  <a:gd name="connsiteY35" fmla="*/ 98372 h 142598"/>
                  <a:gd name="connsiteX36" fmla="*/ 106101 w 343413"/>
                  <a:gd name="connsiteY36" fmla="*/ 103440 h 142598"/>
                  <a:gd name="connsiteX37" fmla="*/ 112423 w 343413"/>
                  <a:gd name="connsiteY37" fmla="*/ 105966 h 142598"/>
                  <a:gd name="connsiteX38" fmla="*/ 123814 w 343413"/>
                  <a:gd name="connsiteY38" fmla="*/ 104694 h 142598"/>
                  <a:gd name="connsiteX39" fmla="*/ 130772 w 343413"/>
                  <a:gd name="connsiteY39" fmla="*/ 100897 h 142598"/>
                  <a:gd name="connsiteX40" fmla="*/ 139602 w 343413"/>
                  <a:gd name="connsiteY40" fmla="*/ 100279 h 142598"/>
                  <a:gd name="connsiteX41" fmla="*/ 145925 w 343413"/>
                  <a:gd name="connsiteY41" fmla="*/ 97418 h 142598"/>
                  <a:gd name="connsiteX42" fmla="*/ 154755 w 343413"/>
                  <a:gd name="connsiteY42" fmla="*/ 99008 h 142598"/>
                  <a:gd name="connsiteX43" fmla="*/ 161713 w 343413"/>
                  <a:gd name="connsiteY43" fmla="*/ 101533 h 142598"/>
                  <a:gd name="connsiteX44" fmla="*/ 168989 w 343413"/>
                  <a:gd name="connsiteY44" fmla="*/ 97418 h 142598"/>
                  <a:gd name="connsiteX45" fmla="*/ 177819 w 343413"/>
                  <a:gd name="connsiteY45" fmla="*/ 96164 h 142598"/>
                  <a:gd name="connsiteX46" fmla="*/ 182570 w 343413"/>
                  <a:gd name="connsiteY46" fmla="*/ 97100 h 142598"/>
                  <a:gd name="connsiteX47" fmla="*/ 175912 w 343413"/>
                  <a:gd name="connsiteY47" fmla="*/ 101851 h 142598"/>
                  <a:gd name="connsiteX48" fmla="*/ 167700 w 343413"/>
                  <a:gd name="connsiteY48" fmla="*/ 106920 h 142598"/>
                  <a:gd name="connsiteX49" fmla="*/ 134145 w 343413"/>
                  <a:gd name="connsiteY49" fmla="*/ 108809 h 142598"/>
                  <a:gd name="connsiteX50" fmla="*/ 122136 w 343413"/>
                  <a:gd name="connsiteY50" fmla="*/ 112341 h 142598"/>
                  <a:gd name="connsiteX51" fmla="*/ 109474 w 343413"/>
                  <a:gd name="connsiteY51" fmla="*/ 117092 h 142598"/>
                  <a:gd name="connsiteX52" fmla="*/ 98719 w 343413"/>
                  <a:gd name="connsiteY52" fmla="*/ 120889 h 142598"/>
                  <a:gd name="connsiteX53" fmla="*/ 92697 w 343413"/>
                  <a:gd name="connsiteY53" fmla="*/ 126593 h 142598"/>
                  <a:gd name="connsiteX54" fmla="*/ 97129 w 343413"/>
                  <a:gd name="connsiteY54" fmla="*/ 133233 h 142598"/>
                  <a:gd name="connsiteX55" fmla="*/ 106313 w 343413"/>
                  <a:gd name="connsiteY55" fmla="*/ 136766 h 142598"/>
                  <a:gd name="connsiteX56" fmla="*/ 118675 w 343413"/>
                  <a:gd name="connsiteY56" fmla="*/ 141516 h 142598"/>
                  <a:gd name="connsiteX57" fmla="*/ 152229 w 343413"/>
                  <a:gd name="connsiteY57" fmla="*/ 141834 h 142598"/>
                  <a:gd name="connsiteX58" fmla="*/ 159188 w 343413"/>
                  <a:gd name="connsiteY58" fmla="*/ 138037 h 142598"/>
                  <a:gd name="connsiteX59" fmla="*/ 174693 w 343413"/>
                  <a:gd name="connsiteY59" fmla="*/ 134505 h 142598"/>
                  <a:gd name="connsiteX60" fmla="*/ 184177 w 343413"/>
                  <a:gd name="connsiteY60" fmla="*/ 130390 h 142598"/>
                  <a:gd name="connsiteX61" fmla="*/ 194314 w 343413"/>
                  <a:gd name="connsiteY61" fmla="*/ 125004 h 142598"/>
                  <a:gd name="connsiteX62" fmla="*/ 205705 w 343413"/>
                  <a:gd name="connsiteY62" fmla="*/ 118681 h 142598"/>
                  <a:gd name="connsiteX63" fmla="*/ 219621 w 343413"/>
                  <a:gd name="connsiteY63" fmla="*/ 115149 h 142598"/>
                  <a:gd name="connsiteX64" fmla="*/ 235516 w 343413"/>
                  <a:gd name="connsiteY64" fmla="*/ 112606 h 142598"/>
                  <a:gd name="connsiteX65" fmla="*/ 242792 w 343413"/>
                  <a:gd name="connsiteY65" fmla="*/ 108191 h 142598"/>
                  <a:gd name="connsiteX66" fmla="*/ 254818 w 343413"/>
                  <a:gd name="connsiteY66" fmla="*/ 109127 h 142598"/>
                  <a:gd name="connsiteX67" fmla="*/ 261141 w 343413"/>
                  <a:gd name="connsiteY67" fmla="*/ 112659 h 142598"/>
                  <a:gd name="connsiteX68" fmla="*/ 270942 w 343413"/>
                  <a:gd name="connsiteY68" fmla="*/ 108244 h 142598"/>
                  <a:gd name="connsiteX69" fmla="*/ 279172 w 343413"/>
                  <a:gd name="connsiteY69" fmla="*/ 107926 h 142598"/>
                  <a:gd name="connsiteX70" fmla="*/ 287401 w 343413"/>
                  <a:gd name="connsiteY70" fmla="*/ 112977 h 142598"/>
                  <a:gd name="connsiteX71" fmla="*/ 301318 w 343413"/>
                  <a:gd name="connsiteY71" fmla="*/ 112041 h 142598"/>
                  <a:gd name="connsiteX72" fmla="*/ 309230 w 343413"/>
                  <a:gd name="connsiteY72" fmla="*/ 107608 h 142598"/>
                  <a:gd name="connsiteX73" fmla="*/ 326643 w 343413"/>
                  <a:gd name="connsiteY73" fmla="*/ 106337 h 142598"/>
                  <a:gd name="connsiteX74" fmla="*/ 330758 w 343413"/>
                  <a:gd name="connsiteY74" fmla="*/ 100014 h 142598"/>
                  <a:gd name="connsiteX75" fmla="*/ 333601 w 343413"/>
                  <a:gd name="connsiteY75" fmla="*/ 92420 h 142598"/>
                  <a:gd name="connsiteX76" fmla="*/ 338351 w 343413"/>
                  <a:gd name="connsiteY76" fmla="*/ 84827 h 142598"/>
                  <a:gd name="connsiteX77" fmla="*/ 340877 w 343413"/>
                  <a:gd name="connsiteY77" fmla="*/ 75643 h 142598"/>
                  <a:gd name="connsiteX78" fmla="*/ 343402 w 343413"/>
                  <a:gd name="connsiteY78" fmla="*/ 66160 h 142598"/>
                  <a:gd name="connsiteX79" fmla="*/ 339870 w 343413"/>
                  <a:gd name="connsiteY79" fmla="*/ 54133 h 142598"/>
                  <a:gd name="connsiteX80" fmla="*/ 331959 w 343413"/>
                  <a:gd name="connsiteY80" fmla="*/ 51290 h 142598"/>
                  <a:gd name="connsiteX81" fmla="*/ 324047 w 343413"/>
                  <a:gd name="connsiteY81" fmla="*/ 49382 h 142598"/>
                  <a:gd name="connsiteX82" fmla="*/ 314563 w 343413"/>
                  <a:gd name="connsiteY82" fmla="*/ 47793 h 142598"/>
                  <a:gd name="connsiteX83" fmla="*/ 307605 w 343413"/>
                  <a:gd name="connsiteY83" fmla="*/ 52543 h 142598"/>
                  <a:gd name="connsiteX84" fmla="*/ 304762 w 343413"/>
                  <a:gd name="connsiteY84" fmla="*/ 60137 h 142598"/>
                  <a:gd name="connsiteX85" fmla="*/ 305380 w 343413"/>
                  <a:gd name="connsiteY85" fmla="*/ 65524 h 142598"/>
                  <a:gd name="connsiteX86" fmla="*/ 297468 w 343413"/>
                  <a:gd name="connsiteY86" fmla="*/ 63299 h 142598"/>
                  <a:gd name="connsiteX87" fmla="*/ 291781 w 343413"/>
                  <a:gd name="connsiteY87" fmla="*/ 55705 h 142598"/>
                  <a:gd name="connsiteX88" fmla="*/ 279419 w 343413"/>
                  <a:gd name="connsiteY88" fmla="*/ 52173 h 142598"/>
                  <a:gd name="connsiteX89" fmla="*/ 273732 w 343413"/>
                  <a:gd name="connsiteY89" fmla="*/ 46874 h 142598"/>
                  <a:gd name="connsiteX90" fmla="*/ 261070 w 343413"/>
                  <a:gd name="connsiteY90" fmla="*/ 46239 h 142598"/>
                  <a:gd name="connsiteX91" fmla="*/ 262977 w 343413"/>
                  <a:gd name="connsiteY91" fmla="*/ 39916 h 142598"/>
                  <a:gd name="connsiteX92" fmla="*/ 266774 w 343413"/>
                  <a:gd name="connsiteY92" fmla="*/ 36384 h 142598"/>
                  <a:gd name="connsiteX93" fmla="*/ 264549 w 343413"/>
                  <a:gd name="connsiteY93" fmla="*/ 28790 h 142598"/>
                  <a:gd name="connsiteX94" fmla="*/ 258545 w 343413"/>
                  <a:gd name="connsiteY94" fmla="*/ 24375 h 142598"/>
                  <a:gd name="connsiteX95" fmla="*/ 255684 w 343413"/>
                  <a:gd name="connsiteY95" fmla="*/ 17099 h 142598"/>
                  <a:gd name="connsiteX96" fmla="*/ 256001 w 343413"/>
                  <a:gd name="connsiteY96" fmla="*/ 6644 h 142598"/>
                  <a:gd name="connsiteX97" fmla="*/ 251268 w 343413"/>
                  <a:gd name="connsiteY97" fmla="*/ 2529 h 142598"/>
                  <a:gd name="connsiteX98" fmla="*/ 244928 w 343413"/>
                  <a:gd name="connsiteY98" fmla="*/ 958 h 142598"/>
                  <a:gd name="connsiteX99" fmla="*/ 239630 w 343413"/>
                  <a:gd name="connsiteY99" fmla="*/ 2847 h 142598"/>
                  <a:gd name="connsiteX100" fmla="*/ 230800 w 343413"/>
                  <a:gd name="connsiteY100" fmla="*/ 7598 h 142598"/>
                  <a:gd name="connsiteX101" fmla="*/ 222888 w 343413"/>
                  <a:gd name="connsiteY101" fmla="*/ 15828 h 142598"/>
                  <a:gd name="connsiteX102" fmla="*/ 216248 w 343413"/>
                  <a:gd name="connsiteY102" fmla="*/ 21126 h 142598"/>
                  <a:gd name="connsiteX103" fmla="*/ 207418 w 343413"/>
                  <a:gd name="connsiteY103" fmla="*/ 26194 h 142598"/>
                  <a:gd name="connsiteX104" fmla="*/ 207736 w 343413"/>
                  <a:gd name="connsiteY104" fmla="*/ 34424 h 142598"/>
                  <a:gd name="connsiteX105" fmla="*/ 216566 w 343413"/>
                  <a:gd name="connsiteY105" fmla="*/ 38539 h 142598"/>
                  <a:gd name="connsiteX106" fmla="*/ 226367 w 343413"/>
                  <a:gd name="connsiteY106" fmla="*/ 40111 h 142598"/>
                  <a:gd name="connsiteX107" fmla="*/ 230164 w 343413"/>
                  <a:gd name="connsiteY107" fmla="*/ 43643 h 142598"/>
                  <a:gd name="connsiteX108" fmla="*/ 234597 w 343413"/>
                  <a:gd name="connsiteY108" fmla="*/ 48376 h 142598"/>
                  <a:gd name="connsiteX109" fmla="*/ 226685 w 343413"/>
                  <a:gd name="connsiteY109" fmla="*/ 51537 h 142598"/>
                  <a:gd name="connsiteX110" fmla="*/ 217520 w 343413"/>
                  <a:gd name="connsiteY110" fmla="*/ 55069 h 142598"/>
                  <a:gd name="connsiteX111" fmla="*/ 220363 w 343413"/>
                  <a:gd name="connsiteY111" fmla="*/ 59802 h 142598"/>
                  <a:gd name="connsiteX112" fmla="*/ 232725 w 343413"/>
                  <a:gd name="connsiteY112" fmla="*/ 65188 h 142598"/>
                  <a:gd name="connsiteX113" fmla="*/ 244116 w 343413"/>
                  <a:gd name="connsiteY113" fmla="*/ 68031 h 142598"/>
                  <a:gd name="connsiteX114" fmla="*/ 244116 w 343413"/>
                  <a:gd name="connsiteY114" fmla="*/ 73736 h 142598"/>
                  <a:gd name="connsiteX115" fmla="*/ 237458 w 343413"/>
                  <a:gd name="connsiteY115" fmla="*/ 77268 h 142598"/>
                  <a:gd name="connsiteX116" fmla="*/ 202968 w 343413"/>
                  <a:gd name="connsiteY116" fmla="*/ 76950 h 142598"/>
                  <a:gd name="connsiteX117" fmla="*/ 195056 w 343413"/>
                  <a:gd name="connsiteY117" fmla="*/ 74407 h 142598"/>
                  <a:gd name="connsiteX118" fmla="*/ 181775 w 343413"/>
                  <a:gd name="connsiteY118" fmla="*/ 77268 h 142598"/>
                  <a:gd name="connsiteX119" fmla="*/ 171656 w 343413"/>
                  <a:gd name="connsiteY119" fmla="*/ 64288 h 142598"/>
                  <a:gd name="connsiteX120" fmla="*/ 166587 w 343413"/>
                  <a:gd name="connsiteY120" fmla="*/ 55457 h 142598"/>
                  <a:gd name="connsiteX121" fmla="*/ 156786 w 343413"/>
                  <a:gd name="connsiteY121" fmla="*/ 51042 h 142598"/>
                  <a:gd name="connsiteX122" fmla="*/ 144123 w 343413"/>
                  <a:gd name="connsiteY122" fmla="*/ 43130 h 142598"/>
                  <a:gd name="connsiteX123" fmla="*/ 132732 w 343413"/>
                  <a:gd name="connsiteY123" fmla="*/ 35219 h 142598"/>
                  <a:gd name="connsiteX124" fmla="*/ 117545 w 343413"/>
                  <a:gd name="connsiteY124" fmla="*/ 37426 h 142598"/>
                  <a:gd name="connsiteX125" fmla="*/ 102357 w 343413"/>
                  <a:gd name="connsiteY125" fmla="*/ 39651 h 142598"/>
                  <a:gd name="connsiteX126" fmla="*/ 97288 w 343413"/>
                  <a:gd name="connsiteY126" fmla="*/ 27943 h 142598"/>
                  <a:gd name="connsiteX127" fmla="*/ 86851 w 343413"/>
                  <a:gd name="connsiteY127" fmla="*/ 22238 h 142598"/>
                  <a:gd name="connsiteX128" fmla="*/ 77350 w 343413"/>
                  <a:gd name="connsiteY128" fmla="*/ 23192 h 142598"/>
                  <a:gd name="connsiteX129" fmla="*/ 66595 w 343413"/>
                  <a:gd name="connsiteY129" fmla="*/ 23828 h 142598"/>
                  <a:gd name="connsiteX130" fmla="*/ 57023 w 343413"/>
                  <a:gd name="connsiteY130" fmla="*/ 25576 h 142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</a:cxnLst>
                <a:rect l="l" t="t" r="r" b="b"/>
                <a:pathLst>
                  <a:path w="343413" h="142598">
                    <a:moveTo>
                      <a:pt x="57023" y="25576"/>
                    </a:moveTo>
                    <a:cubicBezTo>
                      <a:pt x="54179" y="25576"/>
                      <a:pt x="51336" y="28102"/>
                      <a:pt x="50064" y="31598"/>
                    </a:cubicBezTo>
                    <a:cubicBezTo>
                      <a:pt x="48793" y="35095"/>
                      <a:pt x="51001" y="40764"/>
                      <a:pt x="44996" y="40128"/>
                    </a:cubicBezTo>
                    <a:cubicBezTo>
                      <a:pt x="38991" y="39492"/>
                      <a:pt x="29102" y="40446"/>
                      <a:pt x="27901" y="43925"/>
                    </a:cubicBezTo>
                    <a:cubicBezTo>
                      <a:pt x="26700" y="47404"/>
                      <a:pt x="26647" y="54380"/>
                      <a:pt x="28854" y="55316"/>
                    </a:cubicBezTo>
                    <a:cubicBezTo>
                      <a:pt x="31062" y="56252"/>
                      <a:pt x="33287" y="57223"/>
                      <a:pt x="32386" y="59113"/>
                    </a:cubicBezTo>
                    <a:cubicBezTo>
                      <a:pt x="31486" y="61003"/>
                      <a:pt x="29225" y="62910"/>
                      <a:pt x="25110" y="62645"/>
                    </a:cubicBezTo>
                    <a:cubicBezTo>
                      <a:pt x="20996" y="62380"/>
                      <a:pt x="17834" y="63263"/>
                      <a:pt x="17517" y="65488"/>
                    </a:cubicBezTo>
                    <a:cubicBezTo>
                      <a:pt x="17199" y="67714"/>
                      <a:pt x="15309" y="69285"/>
                      <a:pt x="12466" y="70239"/>
                    </a:cubicBezTo>
                    <a:cubicBezTo>
                      <a:pt x="9622" y="71193"/>
                      <a:pt x="8669" y="75926"/>
                      <a:pt x="12466" y="75926"/>
                    </a:cubicBezTo>
                    <a:cubicBezTo>
                      <a:pt x="16263" y="75926"/>
                      <a:pt x="19742" y="75290"/>
                      <a:pt x="25428" y="75608"/>
                    </a:cubicBezTo>
                    <a:cubicBezTo>
                      <a:pt x="31115" y="75926"/>
                      <a:pt x="35866" y="75926"/>
                      <a:pt x="41323" y="75926"/>
                    </a:cubicBezTo>
                    <a:cubicBezTo>
                      <a:pt x="46780" y="75926"/>
                      <a:pt x="50506" y="74972"/>
                      <a:pt x="50153" y="78133"/>
                    </a:cubicBezTo>
                    <a:cubicBezTo>
                      <a:pt x="49800" y="81294"/>
                      <a:pt x="50771" y="82884"/>
                      <a:pt x="44131" y="81930"/>
                    </a:cubicBezTo>
                    <a:cubicBezTo>
                      <a:pt x="37490" y="80977"/>
                      <a:pt x="29261" y="80994"/>
                      <a:pt x="25146" y="80676"/>
                    </a:cubicBezTo>
                    <a:cubicBezTo>
                      <a:pt x="21031" y="80358"/>
                      <a:pt x="12784" y="80358"/>
                      <a:pt x="10912" y="80358"/>
                    </a:cubicBezTo>
                    <a:cubicBezTo>
                      <a:pt x="9040" y="80358"/>
                      <a:pt x="8704" y="82566"/>
                      <a:pt x="6479" y="83891"/>
                    </a:cubicBezTo>
                    <a:cubicBezTo>
                      <a:pt x="4254" y="85215"/>
                      <a:pt x="4889" y="87052"/>
                      <a:pt x="2364" y="88005"/>
                    </a:cubicBezTo>
                    <a:cubicBezTo>
                      <a:pt x="-161" y="88959"/>
                      <a:pt x="-797" y="94964"/>
                      <a:pt x="1110" y="95599"/>
                    </a:cubicBezTo>
                    <a:cubicBezTo>
                      <a:pt x="3017" y="96235"/>
                      <a:pt x="7115" y="95599"/>
                      <a:pt x="8704" y="97489"/>
                    </a:cubicBezTo>
                    <a:cubicBezTo>
                      <a:pt x="10909" y="100269"/>
                      <a:pt x="14327" y="101804"/>
                      <a:pt x="17870" y="101604"/>
                    </a:cubicBezTo>
                    <a:cubicBezTo>
                      <a:pt x="22938" y="101604"/>
                      <a:pt x="21402" y="102875"/>
                      <a:pt x="26700" y="100350"/>
                    </a:cubicBezTo>
                    <a:cubicBezTo>
                      <a:pt x="31998" y="97824"/>
                      <a:pt x="32386" y="98443"/>
                      <a:pt x="35530" y="98443"/>
                    </a:cubicBezTo>
                    <a:cubicBezTo>
                      <a:pt x="38674" y="98443"/>
                      <a:pt x="40599" y="99714"/>
                      <a:pt x="40599" y="102240"/>
                    </a:cubicBezTo>
                    <a:cubicBezTo>
                      <a:pt x="40869" y="105911"/>
                      <a:pt x="43877" y="108781"/>
                      <a:pt x="47557" y="108880"/>
                    </a:cubicBezTo>
                    <a:cubicBezTo>
                      <a:pt x="51989" y="108880"/>
                      <a:pt x="55168" y="109215"/>
                      <a:pt x="55786" y="106990"/>
                    </a:cubicBezTo>
                    <a:cubicBezTo>
                      <a:pt x="56405" y="104765"/>
                      <a:pt x="58630" y="104147"/>
                      <a:pt x="61809" y="104147"/>
                    </a:cubicBezTo>
                    <a:cubicBezTo>
                      <a:pt x="64987" y="104147"/>
                      <a:pt x="68449" y="103511"/>
                      <a:pt x="68767" y="106354"/>
                    </a:cubicBezTo>
                    <a:cubicBezTo>
                      <a:pt x="69085" y="109198"/>
                      <a:pt x="70656" y="108880"/>
                      <a:pt x="75725" y="109887"/>
                    </a:cubicBezTo>
                    <a:cubicBezTo>
                      <a:pt x="80793" y="110893"/>
                      <a:pt x="85844" y="110522"/>
                      <a:pt x="88387" y="106354"/>
                    </a:cubicBezTo>
                    <a:cubicBezTo>
                      <a:pt x="90930" y="102187"/>
                      <a:pt x="94710" y="103193"/>
                      <a:pt x="94074" y="99078"/>
                    </a:cubicBezTo>
                    <a:cubicBezTo>
                      <a:pt x="93438" y="94964"/>
                      <a:pt x="94392" y="95281"/>
                      <a:pt x="97606" y="93374"/>
                    </a:cubicBezTo>
                    <a:cubicBezTo>
                      <a:pt x="100820" y="91467"/>
                      <a:pt x="100785" y="87052"/>
                      <a:pt x="104246" y="87052"/>
                    </a:cubicBezTo>
                    <a:cubicBezTo>
                      <a:pt x="107708" y="87052"/>
                      <a:pt x="109951" y="86098"/>
                      <a:pt x="109951" y="88641"/>
                    </a:cubicBezTo>
                    <a:cubicBezTo>
                      <a:pt x="109951" y="91184"/>
                      <a:pt x="108997" y="92438"/>
                      <a:pt x="106419" y="93939"/>
                    </a:cubicBezTo>
                    <a:cubicBezTo>
                      <a:pt x="103840" y="95440"/>
                      <a:pt x="102886" y="95847"/>
                      <a:pt x="103876" y="98372"/>
                    </a:cubicBezTo>
                    <a:cubicBezTo>
                      <a:pt x="104864" y="100897"/>
                      <a:pt x="104193" y="102169"/>
                      <a:pt x="106101" y="103440"/>
                    </a:cubicBezTo>
                    <a:cubicBezTo>
                      <a:pt x="107930" y="104857"/>
                      <a:pt x="110121" y="105732"/>
                      <a:pt x="112423" y="105966"/>
                    </a:cubicBezTo>
                    <a:cubicBezTo>
                      <a:pt x="114648" y="105966"/>
                      <a:pt x="123814" y="106920"/>
                      <a:pt x="123814" y="104694"/>
                    </a:cubicBezTo>
                    <a:cubicBezTo>
                      <a:pt x="123814" y="102469"/>
                      <a:pt x="127611" y="100279"/>
                      <a:pt x="130772" y="100897"/>
                    </a:cubicBezTo>
                    <a:cubicBezTo>
                      <a:pt x="133933" y="101515"/>
                      <a:pt x="139002" y="102169"/>
                      <a:pt x="139602" y="100279"/>
                    </a:cubicBezTo>
                    <a:cubicBezTo>
                      <a:pt x="140203" y="98390"/>
                      <a:pt x="143134" y="97418"/>
                      <a:pt x="145925" y="97418"/>
                    </a:cubicBezTo>
                    <a:cubicBezTo>
                      <a:pt x="148715" y="97418"/>
                      <a:pt x="154472" y="96783"/>
                      <a:pt x="154755" y="99008"/>
                    </a:cubicBezTo>
                    <a:cubicBezTo>
                      <a:pt x="155037" y="101233"/>
                      <a:pt x="159823" y="101851"/>
                      <a:pt x="161713" y="101533"/>
                    </a:cubicBezTo>
                    <a:cubicBezTo>
                      <a:pt x="163603" y="101215"/>
                      <a:pt x="164256" y="97418"/>
                      <a:pt x="168989" y="97418"/>
                    </a:cubicBezTo>
                    <a:cubicBezTo>
                      <a:pt x="171975" y="97389"/>
                      <a:pt x="174943" y="96967"/>
                      <a:pt x="177819" y="96164"/>
                    </a:cubicBezTo>
                    <a:cubicBezTo>
                      <a:pt x="177819" y="96164"/>
                      <a:pt x="182570" y="95529"/>
                      <a:pt x="182570" y="97100"/>
                    </a:cubicBezTo>
                    <a:cubicBezTo>
                      <a:pt x="182570" y="98672"/>
                      <a:pt x="179038" y="100632"/>
                      <a:pt x="175912" y="101851"/>
                    </a:cubicBezTo>
                    <a:cubicBezTo>
                      <a:pt x="172786" y="103070"/>
                      <a:pt x="173387" y="106920"/>
                      <a:pt x="167700" y="106920"/>
                    </a:cubicBezTo>
                    <a:cubicBezTo>
                      <a:pt x="162013" y="106920"/>
                      <a:pt x="138896" y="108509"/>
                      <a:pt x="134145" y="108809"/>
                    </a:cubicBezTo>
                    <a:cubicBezTo>
                      <a:pt x="129966" y="109272"/>
                      <a:pt x="125901" y="110468"/>
                      <a:pt x="122136" y="112341"/>
                    </a:cubicBezTo>
                    <a:cubicBezTo>
                      <a:pt x="118339" y="113931"/>
                      <a:pt x="114224" y="117092"/>
                      <a:pt x="109474" y="117092"/>
                    </a:cubicBezTo>
                    <a:cubicBezTo>
                      <a:pt x="104723" y="117092"/>
                      <a:pt x="103769" y="120624"/>
                      <a:pt x="98719" y="120889"/>
                    </a:cubicBezTo>
                    <a:cubicBezTo>
                      <a:pt x="93668" y="121154"/>
                      <a:pt x="92697" y="124050"/>
                      <a:pt x="92697" y="126593"/>
                    </a:cubicBezTo>
                    <a:cubicBezTo>
                      <a:pt x="92697" y="129136"/>
                      <a:pt x="94604" y="133233"/>
                      <a:pt x="97129" y="133233"/>
                    </a:cubicBezTo>
                    <a:cubicBezTo>
                      <a:pt x="99655" y="133233"/>
                      <a:pt x="105359" y="135123"/>
                      <a:pt x="106313" y="136766"/>
                    </a:cubicBezTo>
                    <a:cubicBezTo>
                      <a:pt x="107266" y="138408"/>
                      <a:pt x="113907" y="141516"/>
                      <a:pt x="118675" y="141516"/>
                    </a:cubicBezTo>
                    <a:cubicBezTo>
                      <a:pt x="123443" y="141516"/>
                      <a:pt x="150622" y="143724"/>
                      <a:pt x="152229" y="141834"/>
                    </a:cubicBezTo>
                    <a:cubicBezTo>
                      <a:pt x="153837" y="139944"/>
                      <a:pt x="152865" y="138037"/>
                      <a:pt x="159188" y="138037"/>
                    </a:cubicBezTo>
                    <a:cubicBezTo>
                      <a:pt x="165510" y="138037"/>
                      <a:pt x="169943" y="134240"/>
                      <a:pt x="174693" y="134505"/>
                    </a:cubicBezTo>
                    <a:cubicBezTo>
                      <a:pt x="179444" y="134770"/>
                      <a:pt x="179991" y="130690"/>
                      <a:pt x="184177" y="130390"/>
                    </a:cubicBezTo>
                    <a:cubicBezTo>
                      <a:pt x="188362" y="130090"/>
                      <a:pt x="193360" y="127547"/>
                      <a:pt x="194314" y="125004"/>
                    </a:cubicBezTo>
                    <a:cubicBezTo>
                      <a:pt x="195268" y="122461"/>
                      <a:pt x="199382" y="118681"/>
                      <a:pt x="205705" y="118681"/>
                    </a:cubicBezTo>
                    <a:cubicBezTo>
                      <a:pt x="212027" y="118681"/>
                      <a:pt x="212663" y="115149"/>
                      <a:pt x="219621" y="115149"/>
                    </a:cubicBezTo>
                    <a:cubicBezTo>
                      <a:pt x="226579" y="115149"/>
                      <a:pt x="233855" y="116403"/>
                      <a:pt x="235516" y="112606"/>
                    </a:cubicBezTo>
                    <a:cubicBezTo>
                      <a:pt x="237176" y="108809"/>
                      <a:pt x="238677" y="108809"/>
                      <a:pt x="242792" y="108191"/>
                    </a:cubicBezTo>
                    <a:cubicBezTo>
                      <a:pt x="246906" y="107573"/>
                      <a:pt x="254818" y="106602"/>
                      <a:pt x="254818" y="109127"/>
                    </a:cubicBezTo>
                    <a:cubicBezTo>
                      <a:pt x="254818" y="111653"/>
                      <a:pt x="258615" y="112659"/>
                      <a:pt x="261141" y="112659"/>
                    </a:cubicBezTo>
                    <a:cubicBezTo>
                      <a:pt x="263666" y="112659"/>
                      <a:pt x="270324" y="109816"/>
                      <a:pt x="270942" y="108244"/>
                    </a:cubicBezTo>
                    <a:cubicBezTo>
                      <a:pt x="271560" y="106672"/>
                      <a:pt x="277282" y="107926"/>
                      <a:pt x="279172" y="107926"/>
                    </a:cubicBezTo>
                    <a:cubicBezTo>
                      <a:pt x="281061" y="107926"/>
                      <a:pt x="283605" y="112977"/>
                      <a:pt x="287401" y="112977"/>
                    </a:cubicBezTo>
                    <a:cubicBezTo>
                      <a:pt x="291198" y="112977"/>
                      <a:pt x="300700" y="115202"/>
                      <a:pt x="301318" y="112041"/>
                    </a:cubicBezTo>
                    <a:cubicBezTo>
                      <a:pt x="301936" y="108880"/>
                      <a:pt x="304179" y="108226"/>
                      <a:pt x="309230" y="107608"/>
                    </a:cubicBezTo>
                    <a:cubicBezTo>
                      <a:pt x="314281" y="106990"/>
                      <a:pt x="326325" y="109498"/>
                      <a:pt x="326643" y="106337"/>
                    </a:cubicBezTo>
                    <a:cubicBezTo>
                      <a:pt x="326961" y="103176"/>
                      <a:pt x="330440" y="105065"/>
                      <a:pt x="330758" y="100014"/>
                    </a:cubicBezTo>
                    <a:cubicBezTo>
                      <a:pt x="331076" y="94964"/>
                      <a:pt x="331076" y="93674"/>
                      <a:pt x="333601" y="92420"/>
                    </a:cubicBezTo>
                    <a:cubicBezTo>
                      <a:pt x="336589" y="91100"/>
                      <a:pt x="338471" y="88091"/>
                      <a:pt x="338351" y="84827"/>
                    </a:cubicBezTo>
                    <a:cubicBezTo>
                      <a:pt x="338352" y="80712"/>
                      <a:pt x="338034" y="76915"/>
                      <a:pt x="340877" y="75643"/>
                    </a:cubicBezTo>
                    <a:cubicBezTo>
                      <a:pt x="343720" y="74372"/>
                      <a:pt x="343402" y="69639"/>
                      <a:pt x="343402" y="66160"/>
                    </a:cubicBezTo>
                    <a:cubicBezTo>
                      <a:pt x="343402" y="62680"/>
                      <a:pt x="343402" y="55387"/>
                      <a:pt x="339870" y="54133"/>
                    </a:cubicBezTo>
                    <a:cubicBezTo>
                      <a:pt x="336338" y="52879"/>
                      <a:pt x="334820" y="50336"/>
                      <a:pt x="331959" y="51290"/>
                    </a:cubicBezTo>
                    <a:cubicBezTo>
                      <a:pt x="329178" y="52306"/>
                      <a:pt x="326059" y="51554"/>
                      <a:pt x="324047" y="49382"/>
                    </a:cubicBezTo>
                    <a:cubicBezTo>
                      <a:pt x="322157" y="47175"/>
                      <a:pt x="317724" y="47793"/>
                      <a:pt x="314563" y="47793"/>
                    </a:cubicBezTo>
                    <a:cubicBezTo>
                      <a:pt x="311402" y="47793"/>
                      <a:pt x="310766" y="51590"/>
                      <a:pt x="307605" y="52543"/>
                    </a:cubicBezTo>
                    <a:cubicBezTo>
                      <a:pt x="304444" y="53497"/>
                      <a:pt x="301901" y="58566"/>
                      <a:pt x="304762" y="60137"/>
                    </a:cubicBezTo>
                    <a:cubicBezTo>
                      <a:pt x="307623" y="61709"/>
                      <a:pt x="307605" y="63669"/>
                      <a:pt x="305380" y="65524"/>
                    </a:cubicBezTo>
                    <a:cubicBezTo>
                      <a:pt x="303155" y="67378"/>
                      <a:pt x="298739" y="68049"/>
                      <a:pt x="297468" y="63299"/>
                    </a:cubicBezTo>
                    <a:cubicBezTo>
                      <a:pt x="296196" y="58548"/>
                      <a:pt x="294307" y="56658"/>
                      <a:pt x="291781" y="55705"/>
                    </a:cubicBezTo>
                    <a:cubicBezTo>
                      <a:pt x="289256" y="54751"/>
                      <a:pt x="280073" y="55387"/>
                      <a:pt x="279419" y="52173"/>
                    </a:cubicBezTo>
                    <a:cubicBezTo>
                      <a:pt x="278766" y="48958"/>
                      <a:pt x="276576" y="46486"/>
                      <a:pt x="273732" y="46874"/>
                    </a:cubicBezTo>
                    <a:cubicBezTo>
                      <a:pt x="270889" y="47263"/>
                      <a:pt x="261370" y="49400"/>
                      <a:pt x="261070" y="46239"/>
                    </a:cubicBezTo>
                    <a:cubicBezTo>
                      <a:pt x="260770" y="43077"/>
                      <a:pt x="259481" y="39916"/>
                      <a:pt x="262977" y="39916"/>
                    </a:cubicBezTo>
                    <a:cubicBezTo>
                      <a:pt x="266474" y="39916"/>
                      <a:pt x="267392" y="38327"/>
                      <a:pt x="266774" y="36384"/>
                    </a:cubicBezTo>
                    <a:cubicBezTo>
                      <a:pt x="266156" y="34442"/>
                      <a:pt x="268346" y="28790"/>
                      <a:pt x="264549" y="28790"/>
                    </a:cubicBezTo>
                    <a:cubicBezTo>
                      <a:pt x="260752" y="28790"/>
                      <a:pt x="263277" y="24693"/>
                      <a:pt x="258545" y="24375"/>
                    </a:cubicBezTo>
                    <a:cubicBezTo>
                      <a:pt x="253812" y="24057"/>
                      <a:pt x="255366" y="20260"/>
                      <a:pt x="255684" y="17099"/>
                    </a:cubicBezTo>
                    <a:cubicBezTo>
                      <a:pt x="256001" y="13938"/>
                      <a:pt x="257591" y="8869"/>
                      <a:pt x="256001" y="6644"/>
                    </a:cubicBezTo>
                    <a:cubicBezTo>
                      <a:pt x="254412" y="4419"/>
                      <a:pt x="252469" y="5390"/>
                      <a:pt x="251268" y="2529"/>
                    </a:cubicBezTo>
                    <a:cubicBezTo>
                      <a:pt x="250068" y="-332"/>
                      <a:pt x="246200" y="-632"/>
                      <a:pt x="244928" y="958"/>
                    </a:cubicBezTo>
                    <a:cubicBezTo>
                      <a:pt x="243657" y="2547"/>
                      <a:pt x="243975" y="2847"/>
                      <a:pt x="239630" y="2847"/>
                    </a:cubicBezTo>
                    <a:cubicBezTo>
                      <a:pt x="235286" y="2847"/>
                      <a:pt x="233926" y="5708"/>
                      <a:pt x="230800" y="7598"/>
                    </a:cubicBezTo>
                    <a:cubicBezTo>
                      <a:pt x="227674" y="9488"/>
                      <a:pt x="224796" y="13920"/>
                      <a:pt x="222888" y="15828"/>
                    </a:cubicBezTo>
                    <a:cubicBezTo>
                      <a:pt x="220981" y="17735"/>
                      <a:pt x="221317" y="20878"/>
                      <a:pt x="216248" y="21126"/>
                    </a:cubicBezTo>
                    <a:cubicBezTo>
                      <a:pt x="211180" y="21373"/>
                      <a:pt x="209590" y="24940"/>
                      <a:pt x="207418" y="26194"/>
                    </a:cubicBezTo>
                    <a:cubicBezTo>
                      <a:pt x="205246" y="27448"/>
                      <a:pt x="204575" y="31881"/>
                      <a:pt x="207736" y="34424"/>
                    </a:cubicBezTo>
                    <a:cubicBezTo>
                      <a:pt x="210897" y="36967"/>
                      <a:pt x="213034" y="39175"/>
                      <a:pt x="216566" y="38539"/>
                    </a:cubicBezTo>
                    <a:cubicBezTo>
                      <a:pt x="220098" y="37903"/>
                      <a:pt x="224796" y="37585"/>
                      <a:pt x="226367" y="40111"/>
                    </a:cubicBezTo>
                    <a:cubicBezTo>
                      <a:pt x="227939" y="42636"/>
                      <a:pt x="227957" y="43643"/>
                      <a:pt x="230164" y="43643"/>
                    </a:cubicBezTo>
                    <a:cubicBezTo>
                      <a:pt x="232548" y="44026"/>
                      <a:pt x="234370" y="45972"/>
                      <a:pt x="234597" y="48376"/>
                    </a:cubicBezTo>
                    <a:cubicBezTo>
                      <a:pt x="234597" y="50283"/>
                      <a:pt x="233025" y="51537"/>
                      <a:pt x="226685" y="51537"/>
                    </a:cubicBezTo>
                    <a:cubicBezTo>
                      <a:pt x="220345" y="51537"/>
                      <a:pt x="220999" y="55069"/>
                      <a:pt x="217520" y="55069"/>
                    </a:cubicBezTo>
                    <a:cubicBezTo>
                      <a:pt x="214041" y="55069"/>
                      <a:pt x="212769" y="58230"/>
                      <a:pt x="220363" y="59802"/>
                    </a:cubicBezTo>
                    <a:cubicBezTo>
                      <a:pt x="227957" y="61374"/>
                      <a:pt x="228593" y="65188"/>
                      <a:pt x="232725" y="65188"/>
                    </a:cubicBezTo>
                    <a:cubicBezTo>
                      <a:pt x="236688" y="65265"/>
                      <a:pt x="240582" y="66237"/>
                      <a:pt x="244116" y="68031"/>
                    </a:cubicBezTo>
                    <a:cubicBezTo>
                      <a:pt x="246006" y="69303"/>
                      <a:pt x="247277" y="73100"/>
                      <a:pt x="244116" y="73736"/>
                    </a:cubicBezTo>
                    <a:cubicBezTo>
                      <a:pt x="240955" y="74372"/>
                      <a:pt x="243162" y="77533"/>
                      <a:pt x="237458" y="77268"/>
                    </a:cubicBezTo>
                    <a:cubicBezTo>
                      <a:pt x="231754" y="77003"/>
                      <a:pt x="205829" y="76632"/>
                      <a:pt x="202968" y="76950"/>
                    </a:cubicBezTo>
                    <a:cubicBezTo>
                      <a:pt x="200107" y="77268"/>
                      <a:pt x="198853" y="73771"/>
                      <a:pt x="195056" y="74407"/>
                    </a:cubicBezTo>
                    <a:cubicBezTo>
                      <a:pt x="191259" y="75043"/>
                      <a:pt x="187144" y="77586"/>
                      <a:pt x="181775" y="77268"/>
                    </a:cubicBezTo>
                    <a:cubicBezTo>
                      <a:pt x="176406" y="76950"/>
                      <a:pt x="174499" y="66831"/>
                      <a:pt x="171656" y="64288"/>
                    </a:cubicBezTo>
                    <a:cubicBezTo>
                      <a:pt x="168812" y="61744"/>
                      <a:pt x="171338" y="56058"/>
                      <a:pt x="166587" y="55457"/>
                    </a:cubicBezTo>
                    <a:cubicBezTo>
                      <a:pt x="161837" y="54857"/>
                      <a:pt x="160583" y="51042"/>
                      <a:pt x="156786" y="51042"/>
                    </a:cubicBezTo>
                    <a:cubicBezTo>
                      <a:pt x="152989" y="51042"/>
                      <a:pt x="146013" y="46927"/>
                      <a:pt x="144123" y="43130"/>
                    </a:cubicBezTo>
                    <a:cubicBezTo>
                      <a:pt x="141798" y="38834"/>
                      <a:pt x="137570" y="35897"/>
                      <a:pt x="132732" y="35219"/>
                    </a:cubicBezTo>
                    <a:cubicBezTo>
                      <a:pt x="127664" y="34583"/>
                      <a:pt x="119434" y="35537"/>
                      <a:pt x="117545" y="37426"/>
                    </a:cubicBezTo>
                    <a:cubicBezTo>
                      <a:pt x="115655" y="39316"/>
                      <a:pt x="104882" y="42177"/>
                      <a:pt x="102357" y="39651"/>
                    </a:cubicBezTo>
                    <a:cubicBezTo>
                      <a:pt x="99831" y="37126"/>
                      <a:pt x="100449" y="30468"/>
                      <a:pt x="97288" y="27943"/>
                    </a:cubicBezTo>
                    <a:cubicBezTo>
                      <a:pt x="94127" y="25417"/>
                      <a:pt x="90648" y="21603"/>
                      <a:pt x="86851" y="22238"/>
                    </a:cubicBezTo>
                    <a:cubicBezTo>
                      <a:pt x="83054" y="22874"/>
                      <a:pt x="82418" y="23510"/>
                      <a:pt x="77350" y="23192"/>
                    </a:cubicBezTo>
                    <a:cubicBezTo>
                      <a:pt x="77350" y="23192"/>
                      <a:pt x="70074" y="20984"/>
                      <a:pt x="66595" y="23828"/>
                    </a:cubicBezTo>
                    <a:cubicBezTo>
                      <a:pt x="63115" y="26671"/>
                      <a:pt x="59813" y="25576"/>
                      <a:pt x="57023" y="2557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E88E13EE-8E3F-4B52-9341-58DC5E5083A1}"/>
                  </a:ext>
                </a:extLst>
              </p:cNvPr>
              <p:cNvSpPr/>
              <p:nvPr/>
            </p:nvSpPr>
            <p:spPr>
              <a:xfrm>
                <a:off x="2314864" y="1772839"/>
                <a:ext cx="208708" cy="103645"/>
              </a:xfrm>
              <a:custGeom>
                <a:avLst/>
                <a:gdLst>
                  <a:gd name="connsiteX0" fmla="*/ 4583 w 208708"/>
                  <a:gd name="connsiteY0" fmla="*/ 86586 h 103645"/>
                  <a:gd name="connsiteX1" fmla="*/ 7744 w 208708"/>
                  <a:gd name="connsiteY1" fmla="*/ 91019 h 103645"/>
                  <a:gd name="connsiteX2" fmla="*/ 9951 w 208708"/>
                  <a:gd name="connsiteY2" fmla="*/ 99249 h 103645"/>
                  <a:gd name="connsiteX3" fmla="*/ 17863 w 208708"/>
                  <a:gd name="connsiteY3" fmla="*/ 96723 h 103645"/>
                  <a:gd name="connsiteX4" fmla="*/ 23568 w 208708"/>
                  <a:gd name="connsiteY4" fmla="*/ 91972 h 103645"/>
                  <a:gd name="connsiteX5" fmla="*/ 35276 w 208708"/>
                  <a:gd name="connsiteY5" fmla="*/ 94816 h 103645"/>
                  <a:gd name="connsiteX6" fmla="*/ 41917 w 208708"/>
                  <a:gd name="connsiteY6" fmla="*/ 97359 h 103645"/>
                  <a:gd name="connsiteX7" fmla="*/ 51718 w 208708"/>
                  <a:gd name="connsiteY7" fmla="*/ 91655 h 103645"/>
                  <a:gd name="connsiteX8" fmla="*/ 54879 w 208708"/>
                  <a:gd name="connsiteY8" fmla="*/ 84696 h 103645"/>
                  <a:gd name="connsiteX9" fmla="*/ 60902 w 208708"/>
                  <a:gd name="connsiteY9" fmla="*/ 88229 h 103645"/>
                  <a:gd name="connsiteX10" fmla="*/ 64434 w 208708"/>
                  <a:gd name="connsiteY10" fmla="*/ 94551 h 103645"/>
                  <a:gd name="connsiteX11" fmla="*/ 68549 w 208708"/>
                  <a:gd name="connsiteY11" fmla="*/ 99849 h 103645"/>
                  <a:gd name="connsiteX12" fmla="*/ 74871 w 208708"/>
                  <a:gd name="connsiteY12" fmla="*/ 103646 h 103645"/>
                  <a:gd name="connsiteX13" fmla="*/ 88169 w 208708"/>
                  <a:gd name="connsiteY13" fmla="*/ 101121 h 103645"/>
                  <a:gd name="connsiteX14" fmla="*/ 92284 w 208708"/>
                  <a:gd name="connsiteY14" fmla="*/ 90984 h 103645"/>
                  <a:gd name="connsiteX15" fmla="*/ 93538 w 208708"/>
                  <a:gd name="connsiteY15" fmla="*/ 81182 h 103645"/>
                  <a:gd name="connsiteX16" fmla="*/ 98606 w 208708"/>
                  <a:gd name="connsiteY16" fmla="*/ 85615 h 103645"/>
                  <a:gd name="connsiteX17" fmla="*/ 109361 w 208708"/>
                  <a:gd name="connsiteY17" fmla="*/ 87822 h 103645"/>
                  <a:gd name="connsiteX18" fmla="*/ 115684 w 208708"/>
                  <a:gd name="connsiteY18" fmla="*/ 78339 h 103645"/>
                  <a:gd name="connsiteX19" fmla="*/ 120982 w 208708"/>
                  <a:gd name="connsiteY19" fmla="*/ 72634 h 103645"/>
                  <a:gd name="connsiteX20" fmla="*/ 118774 w 208708"/>
                  <a:gd name="connsiteY20" fmla="*/ 64405 h 103645"/>
                  <a:gd name="connsiteX21" fmla="*/ 126051 w 208708"/>
                  <a:gd name="connsiteY21" fmla="*/ 60290 h 103645"/>
                  <a:gd name="connsiteX22" fmla="*/ 129212 w 208708"/>
                  <a:gd name="connsiteY22" fmla="*/ 53332 h 103645"/>
                  <a:gd name="connsiteX23" fmla="*/ 133962 w 208708"/>
                  <a:gd name="connsiteY23" fmla="*/ 48281 h 103645"/>
                  <a:gd name="connsiteX24" fmla="*/ 140285 w 208708"/>
                  <a:gd name="connsiteY24" fmla="*/ 53332 h 103645"/>
                  <a:gd name="connsiteX25" fmla="*/ 138060 w 208708"/>
                  <a:gd name="connsiteY25" fmla="*/ 60926 h 103645"/>
                  <a:gd name="connsiteX26" fmla="*/ 135852 w 208708"/>
                  <a:gd name="connsiteY26" fmla="*/ 67566 h 103645"/>
                  <a:gd name="connsiteX27" fmla="*/ 141556 w 208708"/>
                  <a:gd name="connsiteY27" fmla="*/ 74860 h 103645"/>
                  <a:gd name="connsiteX28" fmla="*/ 154519 w 208708"/>
                  <a:gd name="connsiteY28" fmla="*/ 78392 h 103645"/>
                  <a:gd name="connsiteX29" fmla="*/ 164956 w 208708"/>
                  <a:gd name="connsiteY29" fmla="*/ 72687 h 103645"/>
                  <a:gd name="connsiteX30" fmla="*/ 172232 w 208708"/>
                  <a:gd name="connsiteY30" fmla="*/ 62568 h 103645"/>
                  <a:gd name="connsiteX31" fmla="*/ 185848 w 208708"/>
                  <a:gd name="connsiteY31" fmla="*/ 60343 h 103645"/>
                  <a:gd name="connsiteX32" fmla="*/ 192807 w 208708"/>
                  <a:gd name="connsiteY32" fmla="*/ 55292 h 103645"/>
                  <a:gd name="connsiteX33" fmla="*/ 194396 w 208708"/>
                  <a:gd name="connsiteY33" fmla="*/ 50859 h 103645"/>
                  <a:gd name="connsiteX34" fmla="*/ 189963 w 208708"/>
                  <a:gd name="connsiteY34" fmla="*/ 43265 h 103645"/>
                  <a:gd name="connsiteX35" fmla="*/ 198193 w 208708"/>
                  <a:gd name="connsiteY35" fmla="*/ 39733 h 103645"/>
                  <a:gd name="connsiteX36" fmla="*/ 193442 w 208708"/>
                  <a:gd name="connsiteY36" fmla="*/ 34347 h 103645"/>
                  <a:gd name="connsiteX37" fmla="*/ 188144 w 208708"/>
                  <a:gd name="connsiteY37" fmla="*/ 28660 h 103645"/>
                  <a:gd name="connsiteX38" fmla="*/ 195102 w 208708"/>
                  <a:gd name="connsiteY38" fmla="*/ 22320 h 103645"/>
                  <a:gd name="connsiteX39" fmla="*/ 203332 w 208708"/>
                  <a:gd name="connsiteY39" fmla="*/ 17905 h 103645"/>
                  <a:gd name="connsiteX40" fmla="*/ 205239 w 208708"/>
                  <a:gd name="connsiteY40" fmla="*/ 13155 h 103645"/>
                  <a:gd name="connsiteX41" fmla="*/ 194484 w 208708"/>
                  <a:gd name="connsiteY41" fmla="*/ 7768 h 103645"/>
                  <a:gd name="connsiteX42" fmla="*/ 183093 w 208708"/>
                  <a:gd name="connsiteY42" fmla="*/ 1764 h 103645"/>
                  <a:gd name="connsiteX43" fmla="*/ 174546 w 208708"/>
                  <a:gd name="connsiteY43" fmla="*/ 2081 h 103645"/>
                  <a:gd name="connsiteX44" fmla="*/ 162183 w 208708"/>
                  <a:gd name="connsiteY44" fmla="*/ 5614 h 103645"/>
                  <a:gd name="connsiteX45" fmla="*/ 163773 w 208708"/>
                  <a:gd name="connsiteY45" fmla="*/ 10664 h 103645"/>
                  <a:gd name="connsiteX46" fmla="*/ 156179 w 208708"/>
                  <a:gd name="connsiteY46" fmla="*/ 12890 h 103645"/>
                  <a:gd name="connsiteX47" fmla="*/ 132444 w 208708"/>
                  <a:gd name="connsiteY47" fmla="*/ 12890 h 103645"/>
                  <a:gd name="connsiteX48" fmla="*/ 109662 w 208708"/>
                  <a:gd name="connsiteY48" fmla="*/ 14161 h 103645"/>
                  <a:gd name="connsiteX49" fmla="*/ 99224 w 208708"/>
                  <a:gd name="connsiteY49" fmla="*/ 20166 h 103645"/>
                  <a:gd name="connsiteX50" fmla="*/ 87198 w 208708"/>
                  <a:gd name="connsiteY50" fmla="*/ 29967 h 103645"/>
                  <a:gd name="connsiteX51" fmla="*/ 75171 w 208708"/>
                  <a:gd name="connsiteY51" fmla="*/ 38197 h 103645"/>
                  <a:gd name="connsiteX52" fmla="*/ 67895 w 208708"/>
                  <a:gd name="connsiteY52" fmla="*/ 46109 h 103645"/>
                  <a:gd name="connsiteX53" fmla="*/ 57776 w 208708"/>
                  <a:gd name="connsiteY53" fmla="*/ 50224 h 103645"/>
                  <a:gd name="connsiteX54" fmla="*/ 46703 w 208708"/>
                  <a:gd name="connsiteY54" fmla="*/ 56228 h 103645"/>
                  <a:gd name="connsiteX55" fmla="*/ 30808 w 208708"/>
                  <a:gd name="connsiteY55" fmla="*/ 67619 h 103645"/>
                  <a:gd name="connsiteX56" fmla="*/ 11188 w 208708"/>
                  <a:gd name="connsiteY56" fmla="*/ 73323 h 103645"/>
                  <a:gd name="connsiteX57" fmla="*/ 1369 w 208708"/>
                  <a:gd name="connsiteY57" fmla="*/ 79963 h 103645"/>
                  <a:gd name="connsiteX58" fmla="*/ 4583 w 208708"/>
                  <a:gd name="connsiteY58" fmla="*/ 86586 h 103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08708" h="103645">
                    <a:moveTo>
                      <a:pt x="4583" y="86586"/>
                    </a:moveTo>
                    <a:cubicBezTo>
                      <a:pt x="8115" y="85968"/>
                      <a:pt x="9333" y="87540"/>
                      <a:pt x="7744" y="91019"/>
                    </a:cubicBezTo>
                    <a:cubicBezTo>
                      <a:pt x="6155" y="94498"/>
                      <a:pt x="6155" y="97659"/>
                      <a:pt x="9951" y="99249"/>
                    </a:cubicBezTo>
                    <a:cubicBezTo>
                      <a:pt x="13748" y="100838"/>
                      <a:pt x="16910" y="99884"/>
                      <a:pt x="17863" y="96723"/>
                    </a:cubicBezTo>
                    <a:cubicBezTo>
                      <a:pt x="18817" y="93562"/>
                      <a:pt x="18817" y="91972"/>
                      <a:pt x="23568" y="91972"/>
                    </a:cubicBezTo>
                    <a:cubicBezTo>
                      <a:pt x="28318" y="91972"/>
                      <a:pt x="33369" y="91972"/>
                      <a:pt x="35276" y="94816"/>
                    </a:cubicBezTo>
                    <a:cubicBezTo>
                      <a:pt x="37184" y="97659"/>
                      <a:pt x="38808" y="97359"/>
                      <a:pt x="41917" y="97359"/>
                    </a:cubicBezTo>
                    <a:cubicBezTo>
                      <a:pt x="45025" y="97359"/>
                      <a:pt x="52036" y="97023"/>
                      <a:pt x="51718" y="91655"/>
                    </a:cubicBezTo>
                    <a:cubicBezTo>
                      <a:pt x="51400" y="86286"/>
                      <a:pt x="51082" y="84696"/>
                      <a:pt x="54879" y="84696"/>
                    </a:cubicBezTo>
                    <a:cubicBezTo>
                      <a:pt x="58676" y="84696"/>
                      <a:pt x="60902" y="85014"/>
                      <a:pt x="60902" y="88229"/>
                    </a:cubicBezTo>
                    <a:cubicBezTo>
                      <a:pt x="60902" y="91443"/>
                      <a:pt x="62155" y="93615"/>
                      <a:pt x="64434" y="94551"/>
                    </a:cubicBezTo>
                    <a:cubicBezTo>
                      <a:pt x="66714" y="95373"/>
                      <a:pt x="68317" y="97436"/>
                      <a:pt x="68549" y="99849"/>
                    </a:cubicBezTo>
                    <a:cubicBezTo>
                      <a:pt x="68866" y="102692"/>
                      <a:pt x="69802" y="103646"/>
                      <a:pt x="74871" y="103646"/>
                    </a:cubicBezTo>
                    <a:cubicBezTo>
                      <a:pt x="79939" y="103646"/>
                      <a:pt x="87533" y="103328"/>
                      <a:pt x="88169" y="101121"/>
                    </a:cubicBezTo>
                    <a:cubicBezTo>
                      <a:pt x="88805" y="98913"/>
                      <a:pt x="92284" y="96370"/>
                      <a:pt x="92284" y="90984"/>
                    </a:cubicBezTo>
                    <a:cubicBezTo>
                      <a:pt x="92284" y="85597"/>
                      <a:pt x="91012" y="81182"/>
                      <a:pt x="93538" y="81182"/>
                    </a:cubicBezTo>
                    <a:cubicBezTo>
                      <a:pt x="96063" y="81182"/>
                      <a:pt x="96063" y="83707"/>
                      <a:pt x="98606" y="85615"/>
                    </a:cubicBezTo>
                    <a:cubicBezTo>
                      <a:pt x="101149" y="87522"/>
                      <a:pt x="105882" y="92891"/>
                      <a:pt x="109361" y="87822"/>
                    </a:cubicBezTo>
                    <a:cubicBezTo>
                      <a:pt x="112841" y="82754"/>
                      <a:pt x="112205" y="79593"/>
                      <a:pt x="115684" y="78339"/>
                    </a:cubicBezTo>
                    <a:cubicBezTo>
                      <a:pt x="119163" y="77085"/>
                      <a:pt x="122960" y="74807"/>
                      <a:pt x="120982" y="72634"/>
                    </a:cubicBezTo>
                    <a:cubicBezTo>
                      <a:pt x="119004" y="70462"/>
                      <a:pt x="117450" y="66948"/>
                      <a:pt x="118774" y="64405"/>
                    </a:cubicBezTo>
                    <a:cubicBezTo>
                      <a:pt x="120099" y="61862"/>
                      <a:pt x="126051" y="64723"/>
                      <a:pt x="126051" y="60290"/>
                    </a:cubicBezTo>
                    <a:cubicBezTo>
                      <a:pt x="126051" y="55857"/>
                      <a:pt x="128894" y="56175"/>
                      <a:pt x="129212" y="53332"/>
                    </a:cubicBezTo>
                    <a:cubicBezTo>
                      <a:pt x="129530" y="50488"/>
                      <a:pt x="130165" y="48034"/>
                      <a:pt x="133962" y="48281"/>
                    </a:cubicBezTo>
                    <a:cubicBezTo>
                      <a:pt x="137759" y="48528"/>
                      <a:pt x="139967" y="49853"/>
                      <a:pt x="140285" y="53332"/>
                    </a:cubicBezTo>
                    <a:cubicBezTo>
                      <a:pt x="140603" y="56811"/>
                      <a:pt x="137123" y="58400"/>
                      <a:pt x="138060" y="60926"/>
                    </a:cubicBezTo>
                    <a:cubicBezTo>
                      <a:pt x="138995" y="63451"/>
                      <a:pt x="137759" y="65358"/>
                      <a:pt x="135852" y="67566"/>
                    </a:cubicBezTo>
                    <a:cubicBezTo>
                      <a:pt x="133945" y="69774"/>
                      <a:pt x="136806" y="70427"/>
                      <a:pt x="141556" y="74860"/>
                    </a:cubicBezTo>
                    <a:cubicBezTo>
                      <a:pt x="146307" y="79292"/>
                      <a:pt x="150086" y="78639"/>
                      <a:pt x="154519" y="78392"/>
                    </a:cubicBezTo>
                    <a:cubicBezTo>
                      <a:pt x="158952" y="78144"/>
                      <a:pt x="164956" y="76802"/>
                      <a:pt x="164956" y="72687"/>
                    </a:cubicBezTo>
                    <a:cubicBezTo>
                      <a:pt x="164956" y="68573"/>
                      <a:pt x="168488" y="63204"/>
                      <a:pt x="172232" y="62568"/>
                    </a:cubicBezTo>
                    <a:cubicBezTo>
                      <a:pt x="175976" y="61932"/>
                      <a:pt x="181062" y="60979"/>
                      <a:pt x="185848" y="60343"/>
                    </a:cubicBezTo>
                    <a:cubicBezTo>
                      <a:pt x="190634" y="59707"/>
                      <a:pt x="191146" y="54656"/>
                      <a:pt x="192807" y="55292"/>
                    </a:cubicBezTo>
                    <a:cubicBezTo>
                      <a:pt x="194467" y="55928"/>
                      <a:pt x="196921" y="54020"/>
                      <a:pt x="194396" y="50859"/>
                    </a:cubicBezTo>
                    <a:cubicBezTo>
                      <a:pt x="191870" y="47698"/>
                      <a:pt x="188692" y="45791"/>
                      <a:pt x="189963" y="43265"/>
                    </a:cubicBezTo>
                    <a:cubicBezTo>
                      <a:pt x="191235" y="40740"/>
                      <a:pt x="198193" y="43901"/>
                      <a:pt x="198193" y="39733"/>
                    </a:cubicBezTo>
                    <a:cubicBezTo>
                      <a:pt x="198193" y="35565"/>
                      <a:pt x="197557" y="35618"/>
                      <a:pt x="193442" y="34347"/>
                    </a:cubicBezTo>
                    <a:cubicBezTo>
                      <a:pt x="189327" y="33075"/>
                      <a:pt x="188144" y="31186"/>
                      <a:pt x="188144" y="28660"/>
                    </a:cubicBezTo>
                    <a:cubicBezTo>
                      <a:pt x="188144" y="26135"/>
                      <a:pt x="188780" y="21596"/>
                      <a:pt x="195102" y="22320"/>
                    </a:cubicBezTo>
                    <a:cubicBezTo>
                      <a:pt x="201425" y="23044"/>
                      <a:pt x="197963" y="16316"/>
                      <a:pt x="203332" y="17905"/>
                    </a:cubicBezTo>
                    <a:cubicBezTo>
                      <a:pt x="208701" y="19495"/>
                      <a:pt x="211244" y="15362"/>
                      <a:pt x="205239" y="13155"/>
                    </a:cubicBezTo>
                    <a:cubicBezTo>
                      <a:pt x="199235" y="10947"/>
                      <a:pt x="196692" y="10311"/>
                      <a:pt x="194484" y="7768"/>
                    </a:cubicBezTo>
                    <a:cubicBezTo>
                      <a:pt x="192277" y="5225"/>
                      <a:pt x="185654" y="5243"/>
                      <a:pt x="183093" y="1764"/>
                    </a:cubicBezTo>
                    <a:cubicBezTo>
                      <a:pt x="180533" y="-1715"/>
                      <a:pt x="179296" y="810"/>
                      <a:pt x="174546" y="2081"/>
                    </a:cubicBezTo>
                    <a:cubicBezTo>
                      <a:pt x="169795" y="3353"/>
                      <a:pt x="163155" y="3353"/>
                      <a:pt x="162183" y="5614"/>
                    </a:cubicBezTo>
                    <a:cubicBezTo>
                      <a:pt x="161212" y="7874"/>
                      <a:pt x="160294" y="9410"/>
                      <a:pt x="163773" y="10664"/>
                    </a:cubicBezTo>
                    <a:cubicBezTo>
                      <a:pt x="167252" y="11918"/>
                      <a:pt x="168206" y="16051"/>
                      <a:pt x="156179" y="12890"/>
                    </a:cubicBezTo>
                    <a:cubicBezTo>
                      <a:pt x="144152" y="9728"/>
                      <a:pt x="137512" y="13508"/>
                      <a:pt x="132444" y="12890"/>
                    </a:cubicBezTo>
                    <a:cubicBezTo>
                      <a:pt x="127375" y="12272"/>
                      <a:pt x="115048" y="14161"/>
                      <a:pt x="109662" y="14161"/>
                    </a:cubicBezTo>
                    <a:cubicBezTo>
                      <a:pt x="104275" y="14161"/>
                      <a:pt x="103021" y="15733"/>
                      <a:pt x="99224" y="20166"/>
                    </a:cubicBezTo>
                    <a:cubicBezTo>
                      <a:pt x="95722" y="24009"/>
                      <a:pt x="91669" y="27313"/>
                      <a:pt x="87198" y="29967"/>
                    </a:cubicBezTo>
                    <a:cubicBezTo>
                      <a:pt x="83666" y="32192"/>
                      <a:pt x="78014" y="34400"/>
                      <a:pt x="75171" y="38197"/>
                    </a:cubicBezTo>
                    <a:cubicBezTo>
                      <a:pt x="72328" y="41994"/>
                      <a:pt x="69484" y="42630"/>
                      <a:pt x="67895" y="46109"/>
                    </a:cubicBezTo>
                    <a:cubicBezTo>
                      <a:pt x="66306" y="49588"/>
                      <a:pt x="61873" y="48970"/>
                      <a:pt x="57776" y="50224"/>
                    </a:cubicBezTo>
                    <a:cubicBezTo>
                      <a:pt x="57776" y="50224"/>
                      <a:pt x="49864" y="51813"/>
                      <a:pt x="46703" y="56228"/>
                    </a:cubicBezTo>
                    <a:cubicBezTo>
                      <a:pt x="43541" y="60643"/>
                      <a:pt x="37872" y="67619"/>
                      <a:pt x="30808" y="67619"/>
                    </a:cubicBezTo>
                    <a:cubicBezTo>
                      <a:pt x="23744" y="67619"/>
                      <a:pt x="14349" y="70480"/>
                      <a:pt x="11188" y="73323"/>
                    </a:cubicBezTo>
                    <a:cubicBezTo>
                      <a:pt x="8027" y="76167"/>
                      <a:pt x="4547" y="77756"/>
                      <a:pt x="1369" y="79963"/>
                    </a:cubicBezTo>
                    <a:cubicBezTo>
                      <a:pt x="-1810" y="82171"/>
                      <a:pt x="1086" y="87222"/>
                      <a:pt x="4583" y="8658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13E5ED31-C63A-4ACA-9AC9-85EC0258A302}"/>
                  </a:ext>
                </a:extLst>
              </p:cNvPr>
              <p:cNvSpPr/>
              <p:nvPr/>
            </p:nvSpPr>
            <p:spPr>
              <a:xfrm>
                <a:off x="2415106" y="1859029"/>
                <a:ext cx="51125" cy="35738"/>
              </a:xfrm>
              <a:custGeom>
                <a:avLst/>
                <a:gdLst>
                  <a:gd name="connsiteX0" fmla="*/ 47036 w 51125"/>
                  <a:gd name="connsiteY0" fmla="*/ 1986 h 35738"/>
                  <a:gd name="connsiteX1" fmla="*/ 40872 w 51125"/>
                  <a:gd name="connsiteY1" fmla="*/ 1032 h 35738"/>
                  <a:gd name="connsiteX2" fmla="*/ 33119 w 51125"/>
                  <a:gd name="connsiteY2" fmla="*/ 7672 h 35738"/>
                  <a:gd name="connsiteX3" fmla="*/ 22346 w 51125"/>
                  <a:gd name="connsiteY3" fmla="*/ 9738 h 35738"/>
                  <a:gd name="connsiteX4" fmla="*/ 14134 w 51125"/>
                  <a:gd name="connsiteY4" fmla="*/ 16220 h 35738"/>
                  <a:gd name="connsiteX5" fmla="*/ 6 w 51125"/>
                  <a:gd name="connsiteY5" fmla="*/ 28882 h 35738"/>
                  <a:gd name="connsiteX6" fmla="*/ 9348 w 51125"/>
                  <a:gd name="connsiteY6" fmla="*/ 34728 h 35738"/>
                  <a:gd name="connsiteX7" fmla="*/ 25013 w 51125"/>
                  <a:gd name="connsiteY7" fmla="*/ 33633 h 35738"/>
                  <a:gd name="connsiteX8" fmla="*/ 36404 w 51125"/>
                  <a:gd name="connsiteY8" fmla="*/ 25562 h 35738"/>
                  <a:gd name="connsiteX9" fmla="*/ 43839 w 51125"/>
                  <a:gd name="connsiteY9" fmla="*/ 14489 h 35738"/>
                  <a:gd name="connsiteX10" fmla="*/ 51115 w 51125"/>
                  <a:gd name="connsiteY10" fmla="*/ 7213 h 35738"/>
                  <a:gd name="connsiteX11" fmla="*/ 47036 w 51125"/>
                  <a:gd name="connsiteY11" fmla="*/ 1986 h 35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1125" h="35738">
                    <a:moveTo>
                      <a:pt x="47036" y="1986"/>
                    </a:moveTo>
                    <a:cubicBezTo>
                      <a:pt x="45764" y="78"/>
                      <a:pt x="41737" y="-858"/>
                      <a:pt x="40872" y="1032"/>
                    </a:cubicBezTo>
                    <a:cubicBezTo>
                      <a:pt x="40872" y="1032"/>
                      <a:pt x="37711" y="7354"/>
                      <a:pt x="33119" y="7672"/>
                    </a:cubicBezTo>
                    <a:cubicBezTo>
                      <a:pt x="28528" y="7990"/>
                      <a:pt x="25349" y="7831"/>
                      <a:pt x="22346" y="9738"/>
                    </a:cubicBezTo>
                    <a:cubicBezTo>
                      <a:pt x="19437" y="11671"/>
                      <a:pt x="16690" y="13839"/>
                      <a:pt x="14134" y="16220"/>
                    </a:cubicBezTo>
                    <a:cubicBezTo>
                      <a:pt x="11432" y="18604"/>
                      <a:pt x="200" y="26198"/>
                      <a:pt x="6" y="28882"/>
                    </a:cubicBezTo>
                    <a:cubicBezTo>
                      <a:pt x="-188" y="31567"/>
                      <a:pt x="4280" y="33456"/>
                      <a:pt x="9348" y="34728"/>
                    </a:cubicBezTo>
                    <a:cubicBezTo>
                      <a:pt x="14417" y="35999"/>
                      <a:pt x="22170" y="36494"/>
                      <a:pt x="25013" y="33633"/>
                    </a:cubicBezTo>
                    <a:cubicBezTo>
                      <a:pt x="27856" y="30772"/>
                      <a:pt x="34020" y="28882"/>
                      <a:pt x="36404" y="25562"/>
                    </a:cubicBezTo>
                    <a:cubicBezTo>
                      <a:pt x="38788" y="22242"/>
                      <a:pt x="40519" y="16379"/>
                      <a:pt x="43839" y="14489"/>
                    </a:cubicBezTo>
                    <a:cubicBezTo>
                      <a:pt x="47159" y="12599"/>
                      <a:pt x="50903" y="9738"/>
                      <a:pt x="51115" y="7213"/>
                    </a:cubicBezTo>
                    <a:cubicBezTo>
                      <a:pt x="51327" y="4688"/>
                      <a:pt x="48289" y="3875"/>
                      <a:pt x="47036" y="198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EBA9ECB4-92DE-44DF-8ACD-D34544220CE2}"/>
                  </a:ext>
                </a:extLst>
              </p:cNvPr>
              <p:cNvSpPr/>
              <p:nvPr/>
            </p:nvSpPr>
            <p:spPr>
              <a:xfrm>
                <a:off x="2363739" y="1868198"/>
                <a:ext cx="7050" cy="15641"/>
              </a:xfrm>
              <a:custGeom>
                <a:avLst/>
                <a:gdLst>
                  <a:gd name="connsiteX0" fmla="*/ 0 w 7050"/>
                  <a:gd name="connsiteY0" fmla="*/ 12861 h 15641"/>
                  <a:gd name="connsiteX1" fmla="*/ 3320 w 7050"/>
                  <a:gd name="connsiteY1" fmla="*/ 14751 h 15641"/>
                  <a:gd name="connsiteX2" fmla="*/ 6958 w 7050"/>
                  <a:gd name="connsiteY2" fmla="*/ 8588 h 15641"/>
                  <a:gd name="connsiteX3" fmla="*/ 3956 w 7050"/>
                  <a:gd name="connsiteY3" fmla="*/ 1788 h 15641"/>
                  <a:gd name="connsiteX4" fmla="*/ 3479 w 7050"/>
                  <a:gd name="connsiteY4" fmla="*/ 7793 h 15641"/>
                  <a:gd name="connsiteX5" fmla="*/ 0 w 7050"/>
                  <a:gd name="connsiteY5" fmla="*/ 12861 h 15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50" h="15641">
                    <a:moveTo>
                      <a:pt x="0" y="12861"/>
                    </a:moveTo>
                    <a:cubicBezTo>
                      <a:pt x="0" y="14910"/>
                      <a:pt x="1430" y="16817"/>
                      <a:pt x="3320" y="14751"/>
                    </a:cubicBezTo>
                    <a:cubicBezTo>
                      <a:pt x="5210" y="12685"/>
                      <a:pt x="6481" y="11590"/>
                      <a:pt x="6958" y="8588"/>
                    </a:cubicBezTo>
                    <a:cubicBezTo>
                      <a:pt x="7435" y="5585"/>
                      <a:pt x="6004" y="-3916"/>
                      <a:pt x="3956" y="1788"/>
                    </a:cubicBezTo>
                    <a:cubicBezTo>
                      <a:pt x="3956" y="1788"/>
                      <a:pt x="5369" y="6221"/>
                      <a:pt x="3479" y="7793"/>
                    </a:cubicBezTo>
                    <a:cubicBezTo>
                      <a:pt x="1589" y="9365"/>
                      <a:pt x="0" y="10848"/>
                      <a:pt x="0" y="1286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ED855D97-B267-496C-B7EC-C7BFABF28252}"/>
                  </a:ext>
                </a:extLst>
              </p:cNvPr>
              <p:cNvSpPr/>
              <p:nvPr/>
            </p:nvSpPr>
            <p:spPr>
              <a:xfrm>
                <a:off x="2544161" y="1813702"/>
                <a:ext cx="35165" cy="13146"/>
              </a:xfrm>
              <a:custGeom>
                <a:avLst/>
                <a:gdLst>
                  <a:gd name="connsiteX0" fmla="*/ 15907 w 35165"/>
                  <a:gd name="connsiteY0" fmla="*/ 0 h 13146"/>
                  <a:gd name="connsiteX1" fmla="*/ 6176 w 35165"/>
                  <a:gd name="connsiteY1" fmla="*/ 2137 h 13146"/>
                  <a:gd name="connsiteX2" fmla="*/ 13 w 35165"/>
                  <a:gd name="connsiteY2" fmla="*/ 7435 h 13146"/>
                  <a:gd name="connsiteX3" fmla="*/ 4993 w 35165"/>
                  <a:gd name="connsiteY3" fmla="*/ 10755 h 13146"/>
                  <a:gd name="connsiteX4" fmla="*/ 17355 w 35165"/>
                  <a:gd name="connsiteY4" fmla="*/ 13139 h 13146"/>
                  <a:gd name="connsiteX5" fmla="*/ 29453 w 35165"/>
                  <a:gd name="connsiteY5" fmla="*/ 11232 h 13146"/>
                  <a:gd name="connsiteX6" fmla="*/ 35157 w 35165"/>
                  <a:gd name="connsiteY6" fmla="*/ 5934 h 13146"/>
                  <a:gd name="connsiteX7" fmla="*/ 30883 w 35165"/>
                  <a:gd name="connsiteY7" fmla="*/ 1907 h 13146"/>
                  <a:gd name="connsiteX8" fmla="*/ 15907 w 35165"/>
                  <a:gd name="connsiteY8" fmla="*/ 0 h 13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165" h="13146">
                    <a:moveTo>
                      <a:pt x="15907" y="0"/>
                    </a:moveTo>
                    <a:cubicBezTo>
                      <a:pt x="15907" y="0"/>
                      <a:pt x="9267" y="477"/>
                      <a:pt x="6176" y="2137"/>
                    </a:cubicBezTo>
                    <a:cubicBezTo>
                      <a:pt x="3086" y="3797"/>
                      <a:pt x="-234" y="5227"/>
                      <a:pt x="13" y="7435"/>
                    </a:cubicBezTo>
                    <a:cubicBezTo>
                      <a:pt x="260" y="9643"/>
                      <a:pt x="3333" y="9572"/>
                      <a:pt x="4993" y="10755"/>
                    </a:cubicBezTo>
                    <a:cubicBezTo>
                      <a:pt x="6653" y="11938"/>
                      <a:pt x="12587" y="13139"/>
                      <a:pt x="17355" y="13139"/>
                    </a:cubicBezTo>
                    <a:cubicBezTo>
                      <a:pt x="22124" y="13139"/>
                      <a:pt x="27793" y="13369"/>
                      <a:pt x="29453" y="11232"/>
                    </a:cubicBezTo>
                    <a:cubicBezTo>
                      <a:pt x="31113" y="9095"/>
                      <a:pt x="35387" y="8866"/>
                      <a:pt x="35157" y="5934"/>
                    </a:cubicBezTo>
                    <a:cubicBezTo>
                      <a:pt x="34928" y="3002"/>
                      <a:pt x="33497" y="1660"/>
                      <a:pt x="30883" y="1907"/>
                    </a:cubicBezTo>
                    <a:cubicBezTo>
                      <a:pt x="28270" y="2155"/>
                      <a:pt x="21135" y="0"/>
                      <a:pt x="15907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4F62BDF2-A97F-469C-98D9-0A33565B43FD}"/>
                  </a:ext>
                </a:extLst>
              </p:cNvPr>
              <p:cNvSpPr/>
              <p:nvPr/>
            </p:nvSpPr>
            <p:spPr>
              <a:xfrm>
                <a:off x="2534018" y="1742048"/>
                <a:ext cx="41206" cy="25332"/>
              </a:xfrm>
              <a:custGeom>
                <a:avLst/>
                <a:gdLst>
                  <a:gd name="connsiteX0" fmla="*/ 2085 w 41206"/>
                  <a:gd name="connsiteY0" fmla="*/ 10444 h 25332"/>
                  <a:gd name="connsiteX1" fmla="*/ 17750 w 41206"/>
                  <a:gd name="connsiteY1" fmla="*/ 21587 h 25332"/>
                  <a:gd name="connsiteX2" fmla="*/ 28894 w 41206"/>
                  <a:gd name="connsiteY2" fmla="*/ 24201 h 25332"/>
                  <a:gd name="connsiteX3" fmla="*/ 37212 w 41206"/>
                  <a:gd name="connsiteY3" fmla="*/ 20157 h 25332"/>
                  <a:gd name="connsiteX4" fmla="*/ 41009 w 41206"/>
                  <a:gd name="connsiteY4" fmla="*/ 13287 h 25332"/>
                  <a:gd name="connsiteX5" fmla="*/ 31984 w 41206"/>
                  <a:gd name="connsiteY5" fmla="*/ 7830 h 25332"/>
                  <a:gd name="connsiteX6" fmla="*/ 13476 w 41206"/>
                  <a:gd name="connsiteY6" fmla="*/ 1649 h 25332"/>
                  <a:gd name="connsiteX7" fmla="*/ 7542 w 41206"/>
                  <a:gd name="connsiteY7" fmla="*/ 4033 h 25332"/>
                  <a:gd name="connsiteX8" fmla="*/ 2085 w 41206"/>
                  <a:gd name="connsiteY8" fmla="*/ 10444 h 2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206" h="25332">
                    <a:moveTo>
                      <a:pt x="2085" y="10444"/>
                    </a:moveTo>
                    <a:cubicBezTo>
                      <a:pt x="7105" y="14435"/>
                      <a:pt x="12334" y="18155"/>
                      <a:pt x="17750" y="21587"/>
                    </a:cubicBezTo>
                    <a:cubicBezTo>
                      <a:pt x="20841" y="23247"/>
                      <a:pt x="27711" y="27292"/>
                      <a:pt x="28894" y="24201"/>
                    </a:cubicBezTo>
                    <a:cubicBezTo>
                      <a:pt x="30077" y="21111"/>
                      <a:pt x="36735" y="22771"/>
                      <a:pt x="37212" y="20157"/>
                    </a:cubicBezTo>
                    <a:cubicBezTo>
                      <a:pt x="37689" y="17543"/>
                      <a:pt x="42192" y="15901"/>
                      <a:pt x="41009" y="13287"/>
                    </a:cubicBezTo>
                    <a:cubicBezTo>
                      <a:pt x="39825" y="10673"/>
                      <a:pt x="36258" y="10673"/>
                      <a:pt x="31984" y="7830"/>
                    </a:cubicBezTo>
                    <a:cubicBezTo>
                      <a:pt x="27711" y="4987"/>
                      <a:pt x="17750" y="-3561"/>
                      <a:pt x="13476" y="1649"/>
                    </a:cubicBezTo>
                    <a:cubicBezTo>
                      <a:pt x="11723" y="2918"/>
                      <a:pt x="9686" y="3736"/>
                      <a:pt x="7542" y="4033"/>
                    </a:cubicBezTo>
                    <a:cubicBezTo>
                      <a:pt x="4452" y="4263"/>
                      <a:pt x="-3848" y="5923"/>
                      <a:pt x="2085" y="1044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BCBB6538-D414-4B9C-B96D-90F85123BB46}"/>
                  </a:ext>
                </a:extLst>
              </p:cNvPr>
              <p:cNvSpPr/>
              <p:nvPr/>
            </p:nvSpPr>
            <p:spPr>
              <a:xfrm>
                <a:off x="2583167" y="1738193"/>
                <a:ext cx="105698" cy="50750"/>
              </a:xfrm>
              <a:custGeom>
                <a:avLst/>
                <a:gdLst>
                  <a:gd name="connsiteX0" fmla="*/ 76806 w 105698"/>
                  <a:gd name="connsiteY0" fmla="*/ 17372 h 50750"/>
                  <a:gd name="connsiteX1" fmla="*/ 90581 w 105698"/>
                  <a:gd name="connsiteY1" fmla="*/ 15959 h 50750"/>
                  <a:gd name="connsiteX2" fmla="*/ 101178 w 105698"/>
                  <a:gd name="connsiteY2" fmla="*/ 13345 h 50750"/>
                  <a:gd name="connsiteX3" fmla="*/ 105699 w 105698"/>
                  <a:gd name="connsiteY3" fmla="*/ 9072 h 50750"/>
                  <a:gd name="connsiteX4" fmla="*/ 101425 w 105698"/>
                  <a:gd name="connsiteY4" fmla="*/ 2908 h 50750"/>
                  <a:gd name="connsiteX5" fmla="*/ 86943 w 105698"/>
                  <a:gd name="connsiteY5" fmla="*/ 47 h 50750"/>
                  <a:gd name="connsiteX6" fmla="*/ 76506 w 105698"/>
                  <a:gd name="connsiteY6" fmla="*/ 2184 h 50750"/>
                  <a:gd name="connsiteX7" fmla="*/ 66069 w 105698"/>
                  <a:gd name="connsiteY7" fmla="*/ 4321 h 50750"/>
                  <a:gd name="connsiteX8" fmla="*/ 31419 w 105698"/>
                  <a:gd name="connsiteY8" fmla="*/ 7641 h 50750"/>
                  <a:gd name="connsiteX9" fmla="*/ 22589 w 105698"/>
                  <a:gd name="connsiteY9" fmla="*/ 9301 h 50750"/>
                  <a:gd name="connsiteX10" fmla="*/ 10722 w 105698"/>
                  <a:gd name="connsiteY10" fmla="*/ 12392 h 50750"/>
                  <a:gd name="connsiteX11" fmla="*/ 4788 w 105698"/>
                  <a:gd name="connsiteY11" fmla="*/ 15006 h 50750"/>
                  <a:gd name="connsiteX12" fmla="*/ 37 w 105698"/>
                  <a:gd name="connsiteY12" fmla="*/ 22070 h 50750"/>
                  <a:gd name="connsiteX13" fmla="*/ 5971 w 105698"/>
                  <a:gd name="connsiteY13" fmla="*/ 36074 h 50750"/>
                  <a:gd name="connsiteX14" fmla="*/ 17362 w 105698"/>
                  <a:gd name="connsiteY14" fmla="*/ 44375 h 50750"/>
                  <a:gd name="connsiteX15" fmla="*/ 23525 w 105698"/>
                  <a:gd name="connsiteY15" fmla="*/ 47907 h 50750"/>
                  <a:gd name="connsiteX16" fmla="*/ 32355 w 105698"/>
                  <a:gd name="connsiteY16" fmla="*/ 50750 h 50750"/>
                  <a:gd name="connsiteX17" fmla="*/ 44718 w 105698"/>
                  <a:gd name="connsiteY17" fmla="*/ 48843 h 50750"/>
                  <a:gd name="connsiteX18" fmla="*/ 55314 w 105698"/>
                  <a:gd name="connsiteY18" fmla="*/ 46706 h 50750"/>
                  <a:gd name="connsiteX19" fmla="*/ 71685 w 105698"/>
                  <a:gd name="connsiteY19" fmla="*/ 43386 h 50750"/>
                  <a:gd name="connsiteX20" fmla="*/ 82599 w 105698"/>
                  <a:gd name="connsiteY20" fmla="*/ 41726 h 50750"/>
                  <a:gd name="connsiteX21" fmla="*/ 89663 w 105698"/>
                  <a:gd name="connsiteY21" fmla="*/ 36745 h 50750"/>
                  <a:gd name="connsiteX22" fmla="*/ 87297 w 105698"/>
                  <a:gd name="connsiteY22" fmla="*/ 22741 h 50750"/>
                  <a:gd name="connsiteX23" fmla="*/ 70926 w 105698"/>
                  <a:gd name="connsiteY23" fmla="*/ 20604 h 50750"/>
                  <a:gd name="connsiteX24" fmla="*/ 76806 w 105698"/>
                  <a:gd name="connsiteY24" fmla="*/ 17372 h 50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05698" h="50750">
                    <a:moveTo>
                      <a:pt x="76806" y="17372"/>
                    </a:moveTo>
                    <a:cubicBezTo>
                      <a:pt x="81804" y="17619"/>
                      <a:pt x="90581" y="17849"/>
                      <a:pt x="90581" y="15959"/>
                    </a:cubicBezTo>
                    <a:cubicBezTo>
                      <a:pt x="90581" y="14070"/>
                      <a:pt x="101178" y="15959"/>
                      <a:pt x="101178" y="13345"/>
                    </a:cubicBezTo>
                    <a:cubicBezTo>
                      <a:pt x="101178" y="10732"/>
                      <a:pt x="105699" y="12869"/>
                      <a:pt x="105699" y="9072"/>
                    </a:cubicBezTo>
                    <a:cubicBezTo>
                      <a:pt x="105699" y="5275"/>
                      <a:pt x="104268" y="5540"/>
                      <a:pt x="101425" y="2908"/>
                    </a:cubicBezTo>
                    <a:cubicBezTo>
                      <a:pt x="98582" y="277"/>
                      <a:pt x="91464" y="295"/>
                      <a:pt x="86943" y="47"/>
                    </a:cubicBezTo>
                    <a:cubicBezTo>
                      <a:pt x="82422" y="-200"/>
                      <a:pt x="78643" y="524"/>
                      <a:pt x="76506" y="2184"/>
                    </a:cubicBezTo>
                    <a:cubicBezTo>
                      <a:pt x="74369" y="3844"/>
                      <a:pt x="74369" y="4568"/>
                      <a:pt x="66069" y="4321"/>
                    </a:cubicBezTo>
                    <a:cubicBezTo>
                      <a:pt x="57769" y="4074"/>
                      <a:pt x="39490" y="7412"/>
                      <a:pt x="31419" y="7641"/>
                    </a:cubicBezTo>
                    <a:cubicBezTo>
                      <a:pt x="28375" y="7266"/>
                      <a:pt x="25289" y="7846"/>
                      <a:pt x="22589" y="9301"/>
                    </a:cubicBezTo>
                    <a:cubicBezTo>
                      <a:pt x="19003" y="11429"/>
                      <a:pt x="14890" y="12500"/>
                      <a:pt x="10722" y="12392"/>
                    </a:cubicBezTo>
                    <a:cubicBezTo>
                      <a:pt x="6925" y="12392"/>
                      <a:pt x="8337" y="14299"/>
                      <a:pt x="4788" y="15006"/>
                    </a:cubicBezTo>
                    <a:cubicBezTo>
                      <a:pt x="1238" y="15712"/>
                      <a:pt x="267" y="17372"/>
                      <a:pt x="37" y="22070"/>
                    </a:cubicBezTo>
                    <a:cubicBezTo>
                      <a:pt x="-193" y="26767"/>
                      <a:pt x="514" y="33461"/>
                      <a:pt x="5971" y="36074"/>
                    </a:cubicBezTo>
                    <a:cubicBezTo>
                      <a:pt x="11428" y="38688"/>
                      <a:pt x="14271" y="44375"/>
                      <a:pt x="17362" y="44375"/>
                    </a:cubicBezTo>
                    <a:cubicBezTo>
                      <a:pt x="19933" y="44235"/>
                      <a:pt x="22346" y="45618"/>
                      <a:pt x="23525" y="47907"/>
                    </a:cubicBezTo>
                    <a:cubicBezTo>
                      <a:pt x="24726" y="50044"/>
                      <a:pt x="27057" y="50750"/>
                      <a:pt x="32355" y="50750"/>
                    </a:cubicBezTo>
                    <a:cubicBezTo>
                      <a:pt x="37654" y="50750"/>
                      <a:pt x="43746" y="50520"/>
                      <a:pt x="44718" y="48843"/>
                    </a:cubicBezTo>
                    <a:cubicBezTo>
                      <a:pt x="45689" y="47165"/>
                      <a:pt x="50016" y="46706"/>
                      <a:pt x="55314" y="46706"/>
                    </a:cubicBezTo>
                    <a:cubicBezTo>
                      <a:pt x="60612" y="46706"/>
                      <a:pt x="66934" y="43386"/>
                      <a:pt x="71685" y="43386"/>
                    </a:cubicBezTo>
                    <a:cubicBezTo>
                      <a:pt x="76436" y="43386"/>
                      <a:pt x="81893" y="44816"/>
                      <a:pt x="82599" y="41726"/>
                    </a:cubicBezTo>
                    <a:cubicBezTo>
                      <a:pt x="83305" y="38635"/>
                      <a:pt x="89963" y="41973"/>
                      <a:pt x="89663" y="36745"/>
                    </a:cubicBezTo>
                    <a:cubicBezTo>
                      <a:pt x="89363" y="31518"/>
                      <a:pt x="92524" y="22988"/>
                      <a:pt x="87297" y="22741"/>
                    </a:cubicBezTo>
                    <a:cubicBezTo>
                      <a:pt x="82069" y="22494"/>
                      <a:pt x="71632" y="24401"/>
                      <a:pt x="70926" y="20604"/>
                    </a:cubicBezTo>
                    <a:cubicBezTo>
                      <a:pt x="70219" y="16807"/>
                      <a:pt x="71826" y="17142"/>
                      <a:pt x="76806" y="1737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2ABE453C-39CA-4AD2-B648-B24F7F82B2BC}"/>
                  </a:ext>
                </a:extLst>
              </p:cNvPr>
              <p:cNvSpPr/>
              <p:nvPr/>
            </p:nvSpPr>
            <p:spPr>
              <a:xfrm>
                <a:off x="2582331" y="1699173"/>
                <a:ext cx="116774" cy="32558"/>
              </a:xfrm>
              <a:custGeom>
                <a:avLst/>
                <a:gdLst>
                  <a:gd name="connsiteX0" fmla="*/ 2903 w 116774"/>
                  <a:gd name="connsiteY0" fmla="*/ 28859 h 32558"/>
                  <a:gd name="connsiteX1" fmla="*/ 11733 w 116774"/>
                  <a:gd name="connsiteY1" fmla="*/ 31950 h 32558"/>
                  <a:gd name="connsiteX2" fmla="*/ 24537 w 116774"/>
                  <a:gd name="connsiteY2" fmla="*/ 28153 h 32558"/>
                  <a:gd name="connsiteX3" fmla="*/ 39248 w 116774"/>
                  <a:gd name="connsiteY3" fmla="*/ 29813 h 32558"/>
                  <a:gd name="connsiteX4" fmla="*/ 51116 w 116774"/>
                  <a:gd name="connsiteY4" fmla="*/ 32197 h 32558"/>
                  <a:gd name="connsiteX5" fmla="*/ 58957 w 116774"/>
                  <a:gd name="connsiteY5" fmla="*/ 30060 h 32558"/>
                  <a:gd name="connsiteX6" fmla="*/ 64608 w 116774"/>
                  <a:gd name="connsiteY6" fmla="*/ 28241 h 32558"/>
                  <a:gd name="connsiteX7" fmla="*/ 72202 w 116774"/>
                  <a:gd name="connsiteY7" fmla="*/ 29672 h 32558"/>
                  <a:gd name="connsiteX8" fmla="*/ 79566 w 116774"/>
                  <a:gd name="connsiteY8" fmla="*/ 32285 h 32558"/>
                  <a:gd name="connsiteX9" fmla="*/ 88114 w 116774"/>
                  <a:gd name="connsiteY9" fmla="*/ 31332 h 32558"/>
                  <a:gd name="connsiteX10" fmla="*/ 95461 w 116774"/>
                  <a:gd name="connsiteY10" fmla="*/ 30149 h 32558"/>
                  <a:gd name="connsiteX11" fmla="*/ 102348 w 116774"/>
                  <a:gd name="connsiteY11" fmla="*/ 31809 h 32558"/>
                  <a:gd name="connsiteX12" fmla="*/ 112944 w 116774"/>
                  <a:gd name="connsiteY12" fmla="*/ 30855 h 32558"/>
                  <a:gd name="connsiteX13" fmla="*/ 115064 w 116774"/>
                  <a:gd name="connsiteY13" fmla="*/ 25151 h 32558"/>
                  <a:gd name="connsiteX14" fmla="*/ 115541 w 116774"/>
                  <a:gd name="connsiteY14" fmla="*/ 19941 h 32558"/>
                  <a:gd name="connsiteX15" fmla="*/ 110807 w 116774"/>
                  <a:gd name="connsiteY15" fmla="*/ 14484 h 32558"/>
                  <a:gd name="connsiteX16" fmla="*/ 102966 w 116774"/>
                  <a:gd name="connsiteY16" fmla="*/ 9733 h 32558"/>
                  <a:gd name="connsiteX17" fmla="*/ 91099 w 116774"/>
                  <a:gd name="connsiteY17" fmla="*/ 3323 h 32558"/>
                  <a:gd name="connsiteX18" fmla="*/ 79478 w 116774"/>
                  <a:gd name="connsiteY18" fmla="*/ 479 h 32558"/>
                  <a:gd name="connsiteX19" fmla="*/ 68317 w 116774"/>
                  <a:gd name="connsiteY19" fmla="*/ 3093 h 32558"/>
                  <a:gd name="connsiteX20" fmla="*/ 59310 w 116774"/>
                  <a:gd name="connsiteY20" fmla="*/ 6625 h 32558"/>
                  <a:gd name="connsiteX21" fmla="*/ 50480 w 116774"/>
                  <a:gd name="connsiteY21" fmla="*/ 9486 h 32558"/>
                  <a:gd name="connsiteX22" fmla="*/ 34338 w 116774"/>
                  <a:gd name="connsiteY22" fmla="*/ 13989 h 32558"/>
                  <a:gd name="connsiteX23" fmla="*/ 23742 w 116774"/>
                  <a:gd name="connsiteY23" fmla="*/ 16603 h 32558"/>
                  <a:gd name="connsiteX24" fmla="*/ 13146 w 116774"/>
                  <a:gd name="connsiteY24" fmla="*/ 19923 h 32558"/>
                  <a:gd name="connsiteX25" fmla="*/ 6753 w 116774"/>
                  <a:gd name="connsiteY25" fmla="*/ 22290 h 32558"/>
                  <a:gd name="connsiteX26" fmla="*/ 1755 w 116774"/>
                  <a:gd name="connsiteY26" fmla="*/ 25133 h 32558"/>
                  <a:gd name="connsiteX27" fmla="*/ 2903 w 116774"/>
                  <a:gd name="connsiteY27" fmla="*/ 28859 h 32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16774" h="32558">
                    <a:moveTo>
                      <a:pt x="2903" y="28859"/>
                    </a:moveTo>
                    <a:cubicBezTo>
                      <a:pt x="5746" y="29813"/>
                      <a:pt x="6223" y="32904"/>
                      <a:pt x="11733" y="31950"/>
                    </a:cubicBezTo>
                    <a:cubicBezTo>
                      <a:pt x="17243" y="30996"/>
                      <a:pt x="17031" y="28859"/>
                      <a:pt x="24537" y="28153"/>
                    </a:cubicBezTo>
                    <a:cubicBezTo>
                      <a:pt x="32042" y="27447"/>
                      <a:pt x="36175" y="26016"/>
                      <a:pt x="39248" y="29813"/>
                    </a:cubicBezTo>
                    <a:cubicBezTo>
                      <a:pt x="42321" y="33610"/>
                      <a:pt x="47089" y="32427"/>
                      <a:pt x="51116" y="32197"/>
                    </a:cubicBezTo>
                    <a:cubicBezTo>
                      <a:pt x="55142" y="31968"/>
                      <a:pt x="58480" y="31473"/>
                      <a:pt x="58957" y="30060"/>
                    </a:cubicBezTo>
                    <a:cubicBezTo>
                      <a:pt x="59434" y="28647"/>
                      <a:pt x="61270" y="28241"/>
                      <a:pt x="64608" y="28241"/>
                    </a:cubicBezTo>
                    <a:cubicBezTo>
                      <a:pt x="67946" y="28241"/>
                      <a:pt x="71972" y="27764"/>
                      <a:pt x="72202" y="29672"/>
                    </a:cubicBezTo>
                    <a:cubicBezTo>
                      <a:pt x="72432" y="31579"/>
                      <a:pt x="76476" y="32762"/>
                      <a:pt x="79566" y="32285"/>
                    </a:cubicBezTo>
                    <a:cubicBezTo>
                      <a:pt x="82657" y="31809"/>
                      <a:pt x="86454" y="33469"/>
                      <a:pt x="88114" y="31332"/>
                    </a:cubicBezTo>
                    <a:cubicBezTo>
                      <a:pt x="89774" y="29195"/>
                      <a:pt x="91434" y="28488"/>
                      <a:pt x="95461" y="30149"/>
                    </a:cubicBezTo>
                    <a:cubicBezTo>
                      <a:pt x="99487" y="31809"/>
                      <a:pt x="99505" y="32038"/>
                      <a:pt x="102348" y="31809"/>
                    </a:cubicBezTo>
                    <a:cubicBezTo>
                      <a:pt x="105192" y="31579"/>
                      <a:pt x="112309" y="34175"/>
                      <a:pt x="112944" y="30855"/>
                    </a:cubicBezTo>
                    <a:cubicBezTo>
                      <a:pt x="113580" y="27535"/>
                      <a:pt x="113404" y="26352"/>
                      <a:pt x="115064" y="25151"/>
                    </a:cubicBezTo>
                    <a:cubicBezTo>
                      <a:pt x="116724" y="23950"/>
                      <a:pt x="117677" y="22555"/>
                      <a:pt x="115541" y="19941"/>
                    </a:cubicBezTo>
                    <a:cubicBezTo>
                      <a:pt x="113404" y="17327"/>
                      <a:pt x="113880" y="14961"/>
                      <a:pt x="110807" y="14484"/>
                    </a:cubicBezTo>
                    <a:cubicBezTo>
                      <a:pt x="107735" y="14007"/>
                      <a:pt x="107275" y="12577"/>
                      <a:pt x="102966" y="9733"/>
                    </a:cubicBezTo>
                    <a:cubicBezTo>
                      <a:pt x="98657" y="6890"/>
                      <a:pt x="93483" y="4753"/>
                      <a:pt x="91099" y="3323"/>
                    </a:cubicBezTo>
                    <a:cubicBezTo>
                      <a:pt x="88715" y="1892"/>
                      <a:pt x="83028" y="-1181"/>
                      <a:pt x="79478" y="479"/>
                    </a:cubicBezTo>
                    <a:cubicBezTo>
                      <a:pt x="75928" y="2139"/>
                      <a:pt x="73544" y="2139"/>
                      <a:pt x="68317" y="3093"/>
                    </a:cubicBezTo>
                    <a:cubicBezTo>
                      <a:pt x="63089" y="4047"/>
                      <a:pt x="65244" y="6413"/>
                      <a:pt x="59310" y="6625"/>
                    </a:cubicBezTo>
                    <a:cubicBezTo>
                      <a:pt x="53376" y="6837"/>
                      <a:pt x="51469" y="7349"/>
                      <a:pt x="50480" y="9486"/>
                    </a:cubicBezTo>
                    <a:cubicBezTo>
                      <a:pt x="49491" y="11623"/>
                      <a:pt x="50233" y="15420"/>
                      <a:pt x="34338" y="13989"/>
                    </a:cubicBezTo>
                    <a:cubicBezTo>
                      <a:pt x="30686" y="14269"/>
                      <a:pt x="27105" y="15152"/>
                      <a:pt x="23742" y="16603"/>
                    </a:cubicBezTo>
                    <a:cubicBezTo>
                      <a:pt x="19716" y="18740"/>
                      <a:pt x="14259" y="17786"/>
                      <a:pt x="13146" y="19923"/>
                    </a:cubicBezTo>
                    <a:cubicBezTo>
                      <a:pt x="12033" y="22060"/>
                      <a:pt x="9119" y="22290"/>
                      <a:pt x="6753" y="22290"/>
                    </a:cubicBezTo>
                    <a:cubicBezTo>
                      <a:pt x="4386" y="22290"/>
                      <a:pt x="4846" y="23950"/>
                      <a:pt x="1755" y="25133"/>
                    </a:cubicBezTo>
                    <a:cubicBezTo>
                      <a:pt x="-1336" y="26316"/>
                      <a:pt x="42" y="27923"/>
                      <a:pt x="2903" y="2885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B6F1FF21-DF74-4CE8-8A8E-8CDE996E8A4A}"/>
                  </a:ext>
                </a:extLst>
              </p:cNvPr>
              <p:cNvSpPr/>
              <p:nvPr/>
            </p:nvSpPr>
            <p:spPr>
              <a:xfrm>
                <a:off x="2728377" y="1997056"/>
                <a:ext cx="16317" cy="7753"/>
              </a:xfrm>
              <a:custGeom>
                <a:avLst/>
                <a:gdLst>
                  <a:gd name="connsiteX0" fmla="*/ 15959 w 16317"/>
                  <a:gd name="connsiteY0" fmla="*/ 6495 h 7753"/>
                  <a:gd name="connsiteX1" fmla="*/ 12763 w 16317"/>
                  <a:gd name="connsiteY1" fmla="*/ 208 h 7753"/>
                  <a:gd name="connsiteX2" fmla="*/ 10997 w 16317"/>
                  <a:gd name="connsiteY2" fmla="*/ 1038 h 7753"/>
                  <a:gd name="connsiteX3" fmla="*/ 7924 w 16317"/>
                  <a:gd name="connsiteY3" fmla="*/ 3528 h 7753"/>
                  <a:gd name="connsiteX4" fmla="*/ 83 w 16317"/>
                  <a:gd name="connsiteY4" fmla="*/ 4958 h 7753"/>
                  <a:gd name="connsiteX5" fmla="*/ 3615 w 16317"/>
                  <a:gd name="connsiteY5" fmla="*/ 7696 h 7753"/>
                  <a:gd name="connsiteX6" fmla="*/ 15959 w 16317"/>
                  <a:gd name="connsiteY6" fmla="*/ 6495 h 7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17" h="7753">
                    <a:moveTo>
                      <a:pt x="15959" y="6495"/>
                    </a:moveTo>
                    <a:cubicBezTo>
                      <a:pt x="16083" y="4835"/>
                      <a:pt x="17725" y="102"/>
                      <a:pt x="12763" y="208"/>
                    </a:cubicBezTo>
                    <a:cubicBezTo>
                      <a:pt x="12763" y="208"/>
                      <a:pt x="11103" y="-623"/>
                      <a:pt x="10997" y="1038"/>
                    </a:cubicBezTo>
                    <a:cubicBezTo>
                      <a:pt x="10891" y="2698"/>
                      <a:pt x="9937" y="3422"/>
                      <a:pt x="7924" y="3528"/>
                    </a:cubicBezTo>
                    <a:cubicBezTo>
                      <a:pt x="5911" y="3634"/>
                      <a:pt x="436" y="3069"/>
                      <a:pt x="83" y="4958"/>
                    </a:cubicBezTo>
                    <a:cubicBezTo>
                      <a:pt x="-270" y="6848"/>
                      <a:pt x="436" y="7696"/>
                      <a:pt x="3615" y="7696"/>
                    </a:cubicBezTo>
                    <a:cubicBezTo>
                      <a:pt x="6794" y="7696"/>
                      <a:pt x="15853" y="8155"/>
                      <a:pt x="15959" y="649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DBB67B25-5253-4AB3-9A32-0EDAA15D0449}"/>
                  </a:ext>
                </a:extLst>
              </p:cNvPr>
              <p:cNvSpPr/>
              <p:nvPr/>
            </p:nvSpPr>
            <p:spPr>
              <a:xfrm>
                <a:off x="3320383" y="2382356"/>
                <a:ext cx="192731" cy="132987"/>
              </a:xfrm>
              <a:custGeom>
                <a:avLst/>
                <a:gdLst>
                  <a:gd name="connsiteX0" fmla="*/ 161166 w 192731"/>
                  <a:gd name="connsiteY0" fmla="*/ 111728 h 132987"/>
                  <a:gd name="connsiteX1" fmla="*/ 167577 w 192731"/>
                  <a:gd name="connsiteY1" fmla="*/ 115260 h 132987"/>
                  <a:gd name="connsiteX2" fmla="*/ 173511 w 192731"/>
                  <a:gd name="connsiteY2" fmla="*/ 116920 h 132987"/>
                  <a:gd name="connsiteX3" fmla="*/ 178491 w 192731"/>
                  <a:gd name="connsiteY3" fmla="*/ 113847 h 132987"/>
                  <a:gd name="connsiteX4" fmla="*/ 184654 w 192731"/>
                  <a:gd name="connsiteY4" fmla="*/ 108549 h 132987"/>
                  <a:gd name="connsiteX5" fmla="*/ 192725 w 192731"/>
                  <a:gd name="connsiteY5" fmla="*/ 104522 h 132987"/>
                  <a:gd name="connsiteX6" fmla="*/ 190359 w 192731"/>
                  <a:gd name="connsiteY6" fmla="*/ 97458 h 132987"/>
                  <a:gd name="connsiteX7" fmla="*/ 186562 w 192731"/>
                  <a:gd name="connsiteY7" fmla="*/ 90588 h 132987"/>
                  <a:gd name="connsiteX8" fmla="*/ 178721 w 192731"/>
                  <a:gd name="connsiteY8" fmla="*/ 86544 h 132987"/>
                  <a:gd name="connsiteX9" fmla="*/ 171127 w 192731"/>
                  <a:gd name="connsiteY9" fmla="*/ 90076 h 132987"/>
                  <a:gd name="connsiteX10" fmla="*/ 161396 w 192731"/>
                  <a:gd name="connsiteY10" fmla="*/ 87233 h 132987"/>
                  <a:gd name="connsiteX11" fmla="*/ 155232 w 192731"/>
                  <a:gd name="connsiteY11" fmla="*/ 86986 h 132987"/>
                  <a:gd name="connsiteX12" fmla="*/ 153343 w 192731"/>
                  <a:gd name="connsiteY12" fmla="*/ 68478 h 132987"/>
                  <a:gd name="connsiteX13" fmla="*/ 143612 w 192731"/>
                  <a:gd name="connsiteY13" fmla="*/ 58040 h 132987"/>
                  <a:gd name="connsiteX14" fmla="*/ 133157 w 192731"/>
                  <a:gd name="connsiteY14" fmla="*/ 57087 h 132987"/>
                  <a:gd name="connsiteX15" fmla="*/ 123196 w 192731"/>
                  <a:gd name="connsiteY15" fmla="*/ 52107 h 132987"/>
                  <a:gd name="connsiteX16" fmla="*/ 108485 w 192731"/>
                  <a:gd name="connsiteY16" fmla="*/ 44036 h 132987"/>
                  <a:gd name="connsiteX17" fmla="*/ 99655 w 192731"/>
                  <a:gd name="connsiteY17" fmla="*/ 38579 h 132987"/>
                  <a:gd name="connsiteX18" fmla="*/ 89200 w 192731"/>
                  <a:gd name="connsiteY18" fmla="*/ 35259 h 132987"/>
                  <a:gd name="connsiteX19" fmla="*/ 82560 w 192731"/>
                  <a:gd name="connsiteY19" fmla="*/ 28195 h 132987"/>
                  <a:gd name="connsiteX20" fmla="*/ 70692 w 192731"/>
                  <a:gd name="connsiteY20" fmla="*/ 27011 h 132987"/>
                  <a:gd name="connsiteX21" fmla="*/ 64529 w 192731"/>
                  <a:gd name="connsiteY21" fmla="*/ 31267 h 132987"/>
                  <a:gd name="connsiteX22" fmla="*/ 59778 w 192731"/>
                  <a:gd name="connsiteY22" fmla="*/ 25581 h 132987"/>
                  <a:gd name="connsiteX23" fmla="*/ 61438 w 192731"/>
                  <a:gd name="connsiteY23" fmla="*/ 15144 h 132987"/>
                  <a:gd name="connsiteX24" fmla="*/ 69756 w 192731"/>
                  <a:gd name="connsiteY24" fmla="*/ 19647 h 132987"/>
                  <a:gd name="connsiteX25" fmla="*/ 74012 w 192731"/>
                  <a:gd name="connsiteY25" fmla="*/ 13483 h 132987"/>
                  <a:gd name="connsiteX26" fmla="*/ 66189 w 192731"/>
                  <a:gd name="connsiteY26" fmla="*/ 2887 h 132987"/>
                  <a:gd name="connsiteX27" fmla="*/ 56935 w 192731"/>
                  <a:gd name="connsiteY27" fmla="*/ 2181 h 132987"/>
                  <a:gd name="connsiteX28" fmla="*/ 55275 w 192731"/>
                  <a:gd name="connsiteY28" fmla="*/ 8821 h 132987"/>
                  <a:gd name="connsiteX29" fmla="*/ 38904 w 192731"/>
                  <a:gd name="connsiteY29" fmla="*/ 1934 h 132987"/>
                  <a:gd name="connsiteX30" fmla="*/ 32723 w 192731"/>
                  <a:gd name="connsiteY30" fmla="*/ 12371 h 132987"/>
                  <a:gd name="connsiteX31" fmla="*/ 27990 w 192731"/>
                  <a:gd name="connsiteY31" fmla="*/ 30031 h 132987"/>
                  <a:gd name="connsiteX32" fmla="*/ 27266 w 192731"/>
                  <a:gd name="connsiteY32" fmla="*/ 41422 h 132987"/>
                  <a:gd name="connsiteX33" fmla="*/ 27513 w 192731"/>
                  <a:gd name="connsiteY33" fmla="*/ 47586 h 132987"/>
                  <a:gd name="connsiteX34" fmla="*/ 27513 w 192731"/>
                  <a:gd name="connsiteY34" fmla="*/ 52566 h 132987"/>
                  <a:gd name="connsiteX35" fmla="*/ 22992 w 192731"/>
                  <a:gd name="connsiteY35" fmla="*/ 61113 h 132987"/>
                  <a:gd name="connsiteX36" fmla="*/ 21809 w 192731"/>
                  <a:gd name="connsiteY36" fmla="*/ 70138 h 132987"/>
                  <a:gd name="connsiteX37" fmla="*/ 24652 w 192731"/>
                  <a:gd name="connsiteY37" fmla="*/ 76778 h 132987"/>
                  <a:gd name="connsiteX38" fmla="*/ 21332 w 192731"/>
                  <a:gd name="connsiteY38" fmla="*/ 88169 h 132987"/>
                  <a:gd name="connsiteX39" fmla="*/ 7097 w 192731"/>
                  <a:gd name="connsiteY39" fmla="*/ 96469 h 132987"/>
                  <a:gd name="connsiteX40" fmla="*/ 1164 w 192731"/>
                  <a:gd name="connsiteY40" fmla="*/ 103834 h 132987"/>
                  <a:gd name="connsiteX41" fmla="*/ 2824 w 192731"/>
                  <a:gd name="connsiteY41" fmla="*/ 110721 h 132987"/>
                  <a:gd name="connsiteX42" fmla="*/ 11371 w 192731"/>
                  <a:gd name="connsiteY42" fmla="*/ 113088 h 132987"/>
                  <a:gd name="connsiteX43" fmla="*/ 20625 w 192731"/>
                  <a:gd name="connsiteY43" fmla="*/ 109061 h 132987"/>
                  <a:gd name="connsiteX44" fmla="*/ 32493 w 192731"/>
                  <a:gd name="connsiteY44" fmla="*/ 105529 h 132987"/>
                  <a:gd name="connsiteX45" fmla="*/ 42453 w 192731"/>
                  <a:gd name="connsiteY45" fmla="*/ 105759 h 132987"/>
                  <a:gd name="connsiteX46" fmla="*/ 45544 w 192731"/>
                  <a:gd name="connsiteY46" fmla="*/ 110509 h 132987"/>
                  <a:gd name="connsiteX47" fmla="*/ 42930 w 192731"/>
                  <a:gd name="connsiteY47" fmla="*/ 115489 h 132987"/>
                  <a:gd name="connsiteX48" fmla="*/ 44590 w 192731"/>
                  <a:gd name="connsiteY48" fmla="*/ 126880 h 132987"/>
                  <a:gd name="connsiteX49" fmla="*/ 51001 w 192731"/>
                  <a:gd name="connsiteY49" fmla="*/ 131878 h 132987"/>
                  <a:gd name="connsiteX50" fmla="*/ 59072 w 192731"/>
                  <a:gd name="connsiteY50" fmla="*/ 131878 h 132987"/>
                  <a:gd name="connsiteX51" fmla="*/ 66666 w 192731"/>
                  <a:gd name="connsiteY51" fmla="*/ 127128 h 132987"/>
                  <a:gd name="connsiteX52" fmla="*/ 77809 w 192731"/>
                  <a:gd name="connsiteY52" fmla="*/ 119057 h 132987"/>
                  <a:gd name="connsiteX53" fmla="*/ 84874 w 192731"/>
                  <a:gd name="connsiteY53" fmla="*/ 110032 h 132987"/>
                  <a:gd name="connsiteX54" fmla="*/ 100521 w 192731"/>
                  <a:gd name="connsiteY54" fmla="*/ 97670 h 132987"/>
                  <a:gd name="connsiteX55" fmla="*/ 108591 w 192731"/>
                  <a:gd name="connsiteY55" fmla="*/ 87233 h 132987"/>
                  <a:gd name="connsiteX56" fmla="*/ 117616 w 192731"/>
                  <a:gd name="connsiteY56" fmla="*/ 93414 h 132987"/>
                  <a:gd name="connsiteX57" fmla="*/ 132804 w 192731"/>
                  <a:gd name="connsiteY57" fmla="*/ 98147 h 132987"/>
                  <a:gd name="connsiteX58" fmla="*/ 137784 w 192731"/>
                  <a:gd name="connsiteY58" fmla="*/ 106695 h 132987"/>
                  <a:gd name="connsiteX59" fmla="*/ 149422 w 192731"/>
                  <a:gd name="connsiteY59" fmla="*/ 109079 h 132987"/>
                  <a:gd name="connsiteX60" fmla="*/ 161166 w 192731"/>
                  <a:gd name="connsiteY60" fmla="*/ 111728 h 13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192731" h="132987">
                    <a:moveTo>
                      <a:pt x="161166" y="111728"/>
                    </a:moveTo>
                    <a:cubicBezTo>
                      <a:pt x="161873" y="113388"/>
                      <a:pt x="166623" y="112434"/>
                      <a:pt x="167577" y="115260"/>
                    </a:cubicBezTo>
                    <a:cubicBezTo>
                      <a:pt x="168531" y="118085"/>
                      <a:pt x="173034" y="118350"/>
                      <a:pt x="173511" y="116920"/>
                    </a:cubicBezTo>
                    <a:cubicBezTo>
                      <a:pt x="173987" y="115489"/>
                      <a:pt x="175877" y="114553"/>
                      <a:pt x="178491" y="113847"/>
                    </a:cubicBezTo>
                    <a:cubicBezTo>
                      <a:pt x="181105" y="113141"/>
                      <a:pt x="178014" y="109573"/>
                      <a:pt x="184654" y="108549"/>
                    </a:cubicBezTo>
                    <a:cubicBezTo>
                      <a:pt x="191295" y="107525"/>
                      <a:pt x="192725" y="109255"/>
                      <a:pt x="192725" y="104522"/>
                    </a:cubicBezTo>
                    <a:cubicBezTo>
                      <a:pt x="192725" y="99789"/>
                      <a:pt x="192972" y="98589"/>
                      <a:pt x="190359" y="97458"/>
                    </a:cubicBezTo>
                    <a:cubicBezTo>
                      <a:pt x="187745" y="96328"/>
                      <a:pt x="188222" y="93679"/>
                      <a:pt x="186562" y="90588"/>
                    </a:cubicBezTo>
                    <a:cubicBezTo>
                      <a:pt x="184902" y="87498"/>
                      <a:pt x="181105" y="85838"/>
                      <a:pt x="178721" y="86544"/>
                    </a:cubicBezTo>
                    <a:cubicBezTo>
                      <a:pt x="176336" y="87251"/>
                      <a:pt x="175648" y="90818"/>
                      <a:pt x="171127" y="90076"/>
                    </a:cubicBezTo>
                    <a:cubicBezTo>
                      <a:pt x="166606" y="89335"/>
                      <a:pt x="165440" y="84778"/>
                      <a:pt x="161396" y="87233"/>
                    </a:cubicBezTo>
                    <a:cubicBezTo>
                      <a:pt x="157352" y="89688"/>
                      <a:pt x="156098" y="92213"/>
                      <a:pt x="155232" y="86986"/>
                    </a:cubicBezTo>
                    <a:cubicBezTo>
                      <a:pt x="154367" y="81758"/>
                      <a:pt x="156892" y="72751"/>
                      <a:pt x="153343" y="68478"/>
                    </a:cubicBezTo>
                    <a:cubicBezTo>
                      <a:pt x="149793" y="64204"/>
                      <a:pt x="148345" y="59930"/>
                      <a:pt x="143612" y="58040"/>
                    </a:cubicBezTo>
                    <a:cubicBezTo>
                      <a:pt x="138879" y="56151"/>
                      <a:pt x="136247" y="56857"/>
                      <a:pt x="133157" y="57087"/>
                    </a:cubicBezTo>
                    <a:cubicBezTo>
                      <a:pt x="130066" y="57316"/>
                      <a:pt x="125810" y="54473"/>
                      <a:pt x="123196" y="52107"/>
                    </a:cubicBezTo>
                    <a:cubicBezTo>
                      <a:pt x="120583" y="49740"/>
                      <a:pt x="111329" y="47356"/>
                      <a:pt x="108485" y="44036"/>
                    </a:cubicBezTo>
                    <a:cubicBezTo>
                      <a:pt x="105642" y="40716"/>
                      <a:pt x="103028" y="38738"/>
                      <a:pt x="99655" y="38579"/>
                    </a:cubicBezTo>
                    <a:cubicBezTo>
                      <a:pt x="96282" y="38420"/>
                      <a:pt x="91584" y="38349"/>
                      <a:pt x="89200" y="35259"/>
                    </a:cubicBezTo>
                    <a:cubicBezTo>
                      <a:pt x="87370" y="32571"/>
                      <a:pt x="85130" y="30187"/>
                      <a:pt x="82560" y="28195"/>
                    </a:cubicBezTo>
                    <a:cubicBezTo>
                      <a:pt x="79469" y="25810"/>
                      <a:pt x="73553" y="23444"/>
                      <a:pt x="70692" y="27011"/>
                    </a:cubicBezTo>
                    <a:cubicBezTo>
                      <a:pt x="67831" y="30579"/>
                      <a:pt x="68555" y="32468"/>
                      <a:pt x="64529" y="31267"/>
                    </a:cubicBezTo>
                    <a:cubicBezTo>
                      <a:pt x="60502" y="30067"/>
                      <a:pt x="60732" y="29378"/>
                      <a:pt x="59778" y="25581"/>
                    </a:cubicBezTo>
                    <a:cubicBezTo>
                      <a:pt x="58825" y="21784"/>
                      <a:pt x="58825" y="14667"/>
                      <a:pt x="61438" y="15144"/>
                    </a:cubicBezTo>
                    <a:cubicBezTo>
                      <a:pt x="64052" y="15620"/>
                      <a:pt x="66736" y="19647"/>
                      <a:pt x="69756" y="19647"/>
                    </a:cubicBezTo>
                    <a:cubicBezTo>
                      <a:pt x="72776" y="19647"/>
                      <a:pt x="76626" y="18464"/>
                      <a:pt x="74012" y="13483"/>
                    </a:cubicBezTo>
                    <a:cubicBezTo>
                      <a:pt x="71897" y="9613"/>
                      <a:pt x="69265" y="6049"/>
                      <a:pt x="66189" y="2887"/>
                    </a:cubicBezTo>
                    <a:cubicBezTo>
                      <a:pt x="64052" y="521"/>
                      <a:pt x="56935" y="-1863"/>
                      <a:pt x="56935" y="2181"/>
                    </a:cubicBezTo>
                    <a:cubicBezTo>
                      <a:pt x="56935" y="6225"/>
                      <a:pt x="61915" y="12777"/>
                      <a:pt x="55275" y="8821"/>
                    </a:cubicBezTo>
                    <a:cubicBezTo>
                      <a:pt x="48635" y="4865"/>
                      <a:pt x="41270" y="521"/>
                      <a:pt x="38904" y="1934"/>
                    </a:cubicBezTo>
                    <a:cubicBezTo>
                      <a:pt x="36537" y="3346"/>
                      <a:pt x="33606" y="7638"/>
                      <a:pt x="32723" y="12371"/>
                    </a:cubicBezTo>
                    <a:cubicBezTo>
                      <a:pt x="31840" y="17104"/>
                      <a:pt x="27036" y="17121"/>
                      <a:pt x="27990" y="30031"/>
                    </a:cubicBezTo>
                    <a:cubicBezTo>
                      <a:pt x="27990" y="30031"/>
                      <a:pt x="29173" y="39515"/>
                      <a:pt x="27266" y="41422"/>
                    </a:cubicBezTo>
                    <a:cubicBezTo>
                      <a:pt x="25358" y="43329"/>
                      <a:pt x="26312" y="45219"/>
                      <a:pt x="27513" y="47586"/>
                    </a:cubicBezTo>
                    <a:cubicBezTo>
                      <a:pt x="28714" y="49952"/>
                      <a:pt x="29879" y="50906"/>
                      <a:pt x="27513" y="52566"/>
                    </a:cubicBezTo>
                    <a:cubicBezTo>
                      <a:pt x="25146" y="54226"/>
                      <a:pt x="25129" y="58747"/>
                      <a:pt x="22992" y="61113"/>
                    </a:cubicBezTo>
                    <a:cubicBezTo>
                      <a:pt x="20855" y="63480"/>
                      <a:pt x="21579" y="67294"/>
                      <a:pt x="21809" y="70138"/>
                    </a:cubicBezTo>
                    <a:cubicBezTo>
                      <a:pt x="22038" y="72981"/>
                      <a:pt x="22992" y="73935"/>
                      <a:pt x="24652" y="76778"/>
                    </a:cubicBezTo>
                    <a:cubicBezTo>
                      <a:pt x="26312" y="79621"/>
                      <a:pt x="25129" y="85326"/>
                      <a:pt x="21332" y="88169"/>
                    </a:cubicBezTo>
                    <a:cubicBezTo>
                      <a:pt x="17535" y="91012"/>
                      <a:pt x="9941" y="91701"/>
                      <a:pt x="7097" y="96469"/>
                    </a:cubicBezTo>
                    <a:cubicBezTo>
                      <a:pt x="4254" y="101238"/>
                      <a:pt x="3565" y="102174"/>
                      <a:pt x="1164" y="103834"/>
                    </a:cubicBezTo>
                    <a:cubicBezTo>
                      <a:pt x="-1238" y="105494"/>
                      <a:pt x="457" y="108584"/>
                      <a:pt x="2824" y="110721"/>
                    </a:cubicBezTo>
                    <a:cubicBezTo>
                      <a:pt x="5190" y="112858"/>
                      <a:pt x="9888" y="115931"/>
                      <a:pt x="11371" y="113088"/>
                    </a:cubicBezTo>
                    <a:cubicBezTo>
                      <a:pt x="12855" y="110244"/>
                      <a:pt x="16122" y="106924"/>
                      <a:pt x="20625" y="109061"/>
                    </a:cubicBezTo>
                    <a:cubicBezTo>
                      <a:pt x="25129" y="111198"/>
                      <a:pt x="31539" y="107860"/>
                      <a:pt x="32493" y="105529"/>
                    </a:cubicBezTo>
                    <a:cubicBezTo>
                      <a:pt x="33447" y="103198"/>
                      <a:pt x="40564" y="104823"/>
                      <a:pt x="42453" y="105759"/>
                    </a:cubicBezTo>
                    <a:cubicBezTo>
                      <a:pt x="44343" y="106695"/>
                      <a:pt x="46250" y="108849"/>
                      <a:pt x="45544" y="110509"/>
                    </a:cubicBezTo>
                    <a:cubicBezTo>
                      <a:pt x="44838" y="112169"/>
                      <a:pt x="42930" y="113123"/>
                      <a:pt x="42930" y="115489"/>
                    </a:cubicBezTo>
                    <a:cubicBezTo>
                      <a:pt x="42930" y="117856"/>
                      <a:pt x="41500" y="124320"/>
                      <a:pt x="44590" y="126880"/>
                    </a:cubicBezTo>
                    <a:cubicBezTo>
                      <a:pt x="47681" y="129441"/>
                      <a:pt x="48635" y="131631"/>
                      <a:pt x="51001" y="131878"/>
                    </a:cubicBezTo>
                    <a:cubicBezTo>
                      <a:pt x="53368" y="132125"/>
                      <a:pt x="58595" y="134245"/>
                      <a:pt x="59072" y="131878"/>
                    </a:cubicBezTo>
                    <a:cubicBezTo>
                      <a:pt x="59549" y="129512"/>
                      <a:pt x="64052" y="127357"/>
                      <a:pt x="66666" y="127128"/>
                    </a:cubicBezTo>
                    <a:cubicBezTo>
                      <a:pt x="69280" y="126898"/>
                      <a:pt x="77350" y="122607"/>
                      <a:pt x="77809" y="119057"/>
                    </a:cubicBezTo>
                    <a:cubicBezTo>
                      <a:pt x="78269" y="115507"/>
                      <a:pt x="81147" y="110509"/>
                      <a:pt x="84874" y="110032"/>
                    </a:cubicBezTo>
                    <a:cubicBezTo>
                      <a:pt x="88600" y="109556"/>
                      <a:pt x="99814" y="103163"/>
                      <a:pt x="100521" y="97670"/>
                    </a:cubicBezTo>
                    <a:cubicBezTo>
                      <a:pt x="101227" y="92178"/>
                      <a:pt x="105271" y="86756"/>
                      <a:pt x="108591" y="87233"/>
                    </a:cubicBezTo>
                    <a:cubicBezTo>
                      <a:pt x="111911" y="87710"/>
                      <a:pt x="112388" y="93414"/>
                      <a:pt x="117616" y="93414"/>
                    </a:cubicBezTo>
                    <a:cubicBezTo>
                      <a:pt x="122843" y="93414"/>
                      <a:pt x="133281" y="93891"/>
                      <a:pt x="132804" y="98147"/>
                    </a:cubicBezTo>
                    <a:cubicBezTo>
                      <a:pt x="132327" y="102403"/>
                      <a:pt x="132574" y="106977"/>
                      <a:pt x="137784" y="106695"/>
                    </a:cubicBezTo>
                    <a:cubicBezTo>
                      <a:pt x="142994" y="106412"/>
                      <a:pt x="148221" y="106465"/>
                      <a:pt x="149422" y="109079"/>
                    </a:cubicBezTo>
                    <a:cubicBezTo>
                      <a:pt x="150623" y="111692"/>
                      <a:pt x="160460" y="110068"/>
                      <a:pt x="161166" y="11172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5A821482-FB07-49CD-A541-931B9D93BA4A}"/>
                  </a:ext>
                </a:extLst>
              </p:cNvPr>
              <p:cNvSpPr/>
              <p:nvPr/>
            </p:nvSpPr>
            <p:spPr>
              <a:xfrm>
                <a:off x="3237816" y="1986562"/>
                <a:ext cx="816747" cy="581944"/>
              </a:xfrm>
              <a:custGeom>
                <a:avLst/>
                <a:gdLst>
                  <a:gd name="connsiteX0" fmla="*/ 805913 w 816747"/>
                  <a:gd name="connsiteY0" fmla="*/ 350134 h 581944"/>
                  <a:gd name="connsiteX1" fmla="*/ 791679 w 816747"/>
                  <a:gd name="connsiteY1" fmla="*/ 346337 h 581944"/>
                  <a:gd name="connsiteX2" fmla="*/ 783608 w 816747"/>
                  <a:gd name="connsiteY2" fmla="*/ 346813 h 581944"/>
                  <a:gd name="connsiteX3" fmla="*/ 771741 w 816747"/>
                  <a:gd name="connsiteY3" fmla="*/ 347749 h 581944"/>
                  <a:gd name="connsiteX4" fmla="*/ 777922 w 816747"/>
                  <a:gd name="connsiteY4" fmla="*/ 335882 h 581944"/>
                  <a:gd name="connsiteX5" fmla="*/ 769851 w 816747"/>
                  <a:gd name="connsiteY5" fmla="*/ 340632 h 581944"/>
                  <a:gd name="connsiteX6" fmla="*/ 761303 w 816747"/>
                  <a:gd name="connsiteY6" fmla="*/ 351546 h 581944"/>
                  <a:gd name="connsiteX7" fmla="*/ 763688 w 816747"/>
                  <a:gd name="connsiteY7" fmla="*/ 336835 h 581944"/>
                  <a:gd name="connsiteX8" fmla="*/ 755140 w 816747"/>
                  <a:gd name="connsiteY8" fmla="*/ 326875 h 581944"/>
                  <a:gd name="connsiteX9" fmla="*/ 738045 w 816747"/>
                  <a:gd name="connsiteY9" fmla="*/ 321171 h 581944"/>
                  <a:gd name="connsiteX10" fmla="*/ 723334 w 816747"/>
                  <a:gd name="connsiteY10" fmla="*/ 311687 h 581944"/>
                  <a:gd name="connsiteX11" fmla="*/ 705779 w 816747"/>
                  <a:gd name="connsiteY11" fmla="*/ 296976 h 581944"/>
                  <a:gd name="connsiteX12" fmla="*/ 694865 w 816747"/>
                  <a:gd name="connsiteY12" fmla="*/ 302663 h 581944"/>
                  <a:gd name="connsiteX13" fmla="*/ 685841 w 816747"/>
                  <a:gd name="connsiteY13" fmla="*/ 301709 h 581944"/>
                  <a:gd name="connsiteX14" fmla="*/ 677293 w 816747"/>
                  <a:gd name="connsiteY14" fmla="*/ 303616 h 581944"/>
                  <a:gd name="connsiteX15" fmla="*/ 673973 w 816747"/>
                  <a:gd name="connsiteY15" fmla="*/ 297912 h 581944"/>
                  <a:gd name="connsiteX16" fmla="*/ 669223 w 816747"/>
                  <a:gd name="connsiteY16" fmla="*/ 289859 h 581944"/>
                  <a:gd name="connsiteX17" fmla="*/ 658785 w 816747"/>
                  <a:gd name="connsiteY17" fmla="*/ 277037 h 581944"/>
                  <a:gd name="connsiteX18" fmla="*/ 646423 w 816747"/>
                  <a:gd name="connsiteY18" fmla="*/ 282724 h 581944"/>
                  <a:gd name="connsiteX19" fmla="*/ 634061 w 816747"/>
                  <a:gd name="connsiteY19" fmla="*/ 276084 h 581944"/>
                  <a:gd name="connsiteX20" fmla="*/ 618396 w 816747"/>
                  <a:gd name="connsiteY20" fmla="*/ 272764 h 581944"/>
                  <a:gd name="connsiteX21" fmla="*/ 621239 w 816747"/>
                  <a:gd name="connsiteY21" fmla="*/ 265170 h 581944"/>
                  <a:gd name="connsiteX22" fmla="*/ 626944 w 816747"/>
                  <a:gd name="connsiteY22" fmla="*/ 261373 h 581944"/>
                  <a:gd name="connsiteX23" fmla="*/ 616012 w 816747"/>
                  <a:gd name="connsiteY23" fmla="*/ 255209 h 581944"/>
                  <a:gd name="connsiteX24" fmla="*/ 600365 w 816747"/>
                  <a:gd name="connsiteY24" fmla="*/ 259006 h 581944"/>
                  <a:gd name="connsiteX25" fmla="*/ 606528 w 816747"/>
                  <a:gd name="connsiteY25" fmla="*/ 251942 h 581944"/>
                  <a:gd name="connsiteX26" fmla="*/ 624560 w 816747"/>
                  <a:gd name="connsiteY26" fmla="*/ 250512 h 581944"/>
                  <a:gd name="connsiteX27" fmla="*/ 613169 w 816747"/>
                  <a:gd name="connsiteY27" fmla="*/ 242918 h 581944"/>
                  <a:gd name="connsiteX28" fmla="*/ 598934 w 816747"/>
                  <a:gd name="connsiteY28" fmla="*/ 244348 h 581944"/>
                  <a:gd name="connsiteX29" fmla="*/ 610802 w 816747"/>
                  <a:gd name="connsiteY29" fmla="*/ 237690 h 581944"/>
                  <a:gd name="connsiteX30" fmla="*/ 626944 w 816747"/>
                  <a:gd name="connsiteY30" fmla="*/ 241487 h 581944"/>
                  <a:gd name="connsiteX31" fmla="*/ 650662 w 816747"/>
                  <a:gd name="connsiteY31" fmla="*/ 243395 h 581944"/>
                  <a:gd name="connsiteX32" fmla="*/ 654459 w 816747"/>
                  <a:gd name="connsiteY32" fmla="*/ 234847 h 581944"/>
                  <a:gd name="connsiteX33" fmla="*/ 642591 w 816747"/>
                  <a:gd name="connsiteY33" fmla="*/ 229160 h 581944"/>
                  <a:gd name="connsiteX34" fmla="*/ 631677 w 816747"/>
                  <a:gd name="connsiteY34" fmla="*/ 226299 h 581944"/>
                  <a:gd name="connsiteX35" fmla="*/ 620286 w 816747"/>
                  <a:gd name="connsiteY35" fmla="*/ 226299 h 581944"/>
                  <a:gd name="connsiteX36" fmla="*/ 615076 w 816747"/>
                  <a:gd name="connsiteY36" fmla="*/ 217293 h 581944"/>
                  <a:gd name="connsiteX37" fmla="*/ 631677 w 816747"/>
                  <a:gd name="connsiteY37" fmla="*/ 213972 h 581944"/>
                  <a:gd name="connsiteX38" fmla="*/ 646865 w 816747"/>
                  <a:gd name="connsiteY38" fmla="*/ 211588 h 581944"/>
                  <a:gd name="connsiteX39" fmla="*/ 634061 w 816747"/>
                  <a:gd name="connsiteY39" fmla="*/ 194988 h 581944"/>
                  <a:gd name="connsiteX40" fmla="*/ 620286 w 816747"/>
                  <a:gd name="connsiteY40" fmla="*/ 185010 h 581944"/>
                  <a:gd name="connsiteX41" fmla="*/ 614599 w 816747"/>
                  <a:gd name="connsiteY41" fmla="*/ 190714 h 581944"/>
                  <a:gd name="connsiteX42" fmla="*/ 608418 w 816747"/>
                  <a:gd name="connsiteY42" fmla="*/ 198308 h 581944"/>
                  <a:gd name="connsiteX43" fmla="*/ 601354 w 816747"/>
                  <a:gd name="connsiteY43" fmla="*/ 200674 h 581944"/>
                  <a:gd name="connsiteX44" fmla="*/ 588550 w 816747"/>
                  <a:gd name="connsiteY44" fmla="*/ 207315 h 581944"/>
                  <a:gd name="connsiteX45" fmla="*/ 574298 w 816747"/>
                  <a:gd name="connsiteY45" fmla="*/ 212613 h 581944"/>
                  <a:gd name="connsiteX46" fmla="*/ 576206 w 816747"/>
                  <a:gd name="connsiteY46" fmla="*/ 206908 h 581944"/>
                  <a:gd name="connsiteX47" fmla="*/ 594237 w 816747"/>
                  <a:gd name="connsiteY47" fmla="*/ 198378 h 581944"/>
                  <a:gd name="connsiteX48" fmla="*/ 598987 w 816747"/>
                  <a:gd name="connsiteY48" fmla="*/ 191720 h 581944"/>
                  <a:gd name="connsiteX49" fmla="*/ 583800 w 816747"/>
                  <a:gd name="connsiteY49" fmla="*/ 193628 h 581944"/>
                  <a:gd name="connsiteX50" fmla="*/ 564373 w 816747"/>
                  <a:gd name="connsiteY50" fmla="*/ 203111 h 581944"/>
                  <a:gd name="connsiteX51" fmla="*/ 573398 w 816747"/>
                  <a:gd name="connsiteY51" fmla="*/ 192197 h 581944"/>
                  <a:gd name="connsiteX52" fmla="*/ 593795 w 816747"/>
                  <a:gd name="connsiteY52" fmla="*/ 185557 h 581944"/>
                  <a:gd name="connsiteX53" fmla="*/ 606158 w 816747"/>
                  <a:gd name="connsiteY53" fmla="*/ 180259 h 581944"/>
                  <a:gd name="connsiteX54" fmla="*/ 611456 w 816747"/>
                  <a:gd name="connsiteY54" fmla="*/ 176462 h 581944"/>
                  <a:gd name="connsiteX55" fmla="*/ 599588 w 816747"/>
                  <a:gd name="connsiteY55" fmla="*/ 167932 h 581944"/>
                  <a:gd name="connsiteX56" fmla="*/ 582970 w 816747"/>
                  <a:gd name="connsiteY56" fmla="*/ 161751 h 581944"/>
                  <a:gd name="connsiteX57" fmla="*/ 567782 w 816747"/>
                  <a:gd name="connsiteY57" fmla="*/ 163181 h 581944"/>
                  <a:gd name="connsiteX58" fmla="*/ 558775 w 816747"/>
                  <a:gd name="connsiteY58" fmla="*/ 161274 h 581944"/>
                  <a:gd name="connsiteX59" fmla="*/ 553071 w 816747"/>
                  <a:gd name="connsiteY59" fmla="*/ 167455 h 581944"/>
                  <a:gd name="connsiteX60" fmla="*/ 556391 w 816747"/>
                  <a:gd name="connsiteY60" fmla="*/ 176462 h 581944"/>
                  <a:gd name="connsiteX61" fmla="*/ 549327 w 816747"/>
                  <a:gd name="connsiteY61" fmla="*/ 170775 h 581944"/>
                  <a:gd name="connsiteX62" fmla="*/ 539843 w 816747"/>
                  <a:gd name="connsiteY62" fmla="*/ 173619 h 581944"/>
                  <a:gd name="connsiteX63" fmla="*/ 530342 w 816747"/>
                  <a:gd name="connsiteY63" fmla="*/ 192603 h 581944"/>
                  <a:gd name="connsiteX64" fmla="*/ 523701 w 816747"/>
                  <a:gd name="connsiteY64" fmla="*/ 195924 h 581944"/>
                  <a:gd name="connsiteX65" fmla="*/ 530766 w 816747"/>
                  <a:gd name="connsiteY65" fmla="*/ 178846 h 581944"/>
                  <a:gd name="connsiteX66" fmla="*/ 521264 w 816747"/>
                  <a:gd name="connsiteY66" fmla="*/ 179800 h 581944"/>
                  <a:gd name="connsiteX67" fmla="*/ 511781 w 816747"/>
                  <a:gd name="connsiteY67" fmla="*/ 184533 h 581944"/>
                  <a:gd name="connsiteX68" fmla="*/ 522695 w 816747"/>
                  <a:gd name="connsiteY68" fmla="*/ 170299 h 581944"/>
                  <a:gd name="connsiteX69" fmla="*/ 545953 w 816747"/>
                  <a:gd name="connsiteY69" fmla="*/ 160815 h 581944"/>
                  <a:gd name="connsiteX70" fmla="*/ 547384 w 816747"/>
                  <a:gd name="connsiteY70" fmla="*/ 147994 h 581944"/>
                  <a:gd name="connsiteX71" fmla="*/ 530766 w 816747"/>
                  <a:gd name="connsiteY71" fmla="*/ 149883 h 581944"/>
                  <a:gd name="connsiteX72" fmla="*/ 518898 w 816747"/>
                  <a:gd name="connsiteY72" fmla="*/ 157477 h 581944"/>
                  <a:gd name="connsiteX73" fmla="*/ 505140 w 816747"/>
                  <a:gd name="connsiteY73" fmla="*/ 163181 h 581944"/>
                  <a:gd name="connsiteX74" fmla="*/ 492319 w 816747"/>
                  <a:gd name="connsiteY74" fmla="*/ 167932 h 581944"/>
                  <a:gd name="connsiteX75" fmla="*/ 503233 w 816747"/>
                  <a:gd name="connsiteY75" fmla="*/ 154634 h 581944"/>
                  <a:gd name="connsiteX76" fmla="*/ 520894 w 816747"/>
                  <a:gd name="connsiteY76" fmla="*/ 148947 h 581944"/>
                  <a:gd name="connsiteX77" fmla="*/ 528947 w 816747"/>
                  <a:gd name="connsiteY77" fmla="*/ 142766 h 581944"/>
                  <a:gd name="connsiteX78" fmla="*/ 529423 w 816747"/>
                  <a:gd name="connsiteY78" fmla="*/ 132329 h 581944"/>
                  <a:gd name="connsiteX79" fmla="*/ 512823 w 816747"/>
                  <a:gd name="connsiteY79" fmla="*/ 122845 h 581944"/>
                  <a:gd name="connsiteX80" fmla="*/ 492884 w 816747"/>
                  <a:gd name="connsiteY80" fmla="*/ 118571 h 581944"/>
                  <a:gd name="connsiteX81" fmla="*/ 483860 w 816747"/>
                  <a:gd name="connsiteY81" fmla="*/ 127578 h 581944"/>
                  <a:gd name="connsiteX82" fmla="*/ 476266 w 816747"/>
                  <a:gd name="connsiteY82" fmla="*/ 144673 h 581944"/>
                  <a:gd name="connsiteX83" fmla="*/ 467259 w 816747"/>
                  <a:gd name="connsiteY83" fmla="*/ 153221 h 581944"/>
                  <a:gd name="connsiteX84" fmla="*/ 475330 w 816747"/>
                  <a:gd name="connsiteY84" fmla="*/ 133282 h 581944"/>
                  <a:gd name="connsiteX85" fmla="*/ 466305 w 816747"/>
                  <a:gd name="connsiteY85" fmla="*/ 136126 h 581944"/>
                  <a:gd name="connsiteX86" fmla="*/ 456804 w 816747"/>
                  <a:gd name="connsiteY86" fmla="*/ 148947 h 581944"/>
                  <a:gd name="connsiteX87" fmla="*/ 462985 w 816747"/>
                  <a:gd name="connsiteY87" fmla="*/ 132329 h 581944"/>
                  <a:gd name="connsiteX88" fmla="*/ 461078 w 816747"/>
                  <a:gd name="connsiteY88" fmla="*/ 121892 h 581944"/>
                  <a:gd name="connsiteX89" fmla="*/ 454014 w 816747"/>
                  <a:gd name="connsiteY89" fmla="*/ 128055 h 581944"/>
                  <a:gd name="connsiteX90" fmla="*/ 447850 w 816747"/>
                  <a:gd name="connsiteY90" fmla="*/ 135119 h 581944"/>
                  <a:gd name="connsiteX91" fmla="*/ 448327 w 816747"/>
                  <a:gd name="connsiteY91" fmla="*/ 118042 h 581944"/>
                  <a:gd name="connsiteX92" fmla="*/ 436936 w 816747"/>
                  <a:gd name="connsiteY92" fmla="*/ 119931 h 581944"/>
                  <a:gd name="connsiteX93" fmla="*/ 433616 w 816747"/>
                  <a:gd name="connsiteY93" fmla="*/ 126589 h 581944"/>
                  <a:gd name="connsiteX94" fmla="*/ 429819 w 816747"/>
                  <a:gd name="connsiteY94" fmla="*/ 132276 h 581944"/>
                  <a:gd name="connsiteX95" fmla="*/ 424521 w 816747"/>
                  <a:gd name="connsiteY95" fmla="*/ 125212 h 581944"/>
                  <a:gd name="connsiteX96" fmla="*/ 421678 w 816747"/>
                  <a:gd name="connsiteY96" fmla="*/ 115251 h 581944"/>
                  <a:gd name="connsiteX97" fmla="*/ 434481 w 816747"/>
                  <a:gd name="connsiteY97" fmla="*/ 110977 h 581944"/>
                  <a:gd name="connsiteX98" fmla="*/ 447780 w 816747"/>
                  <a:gd name="connsiteY98" fmla="*/ 105679 h 581944"/>
                  <a:gd name="connsiteX99" fmla="*/ 441599 w 816747"/>
                  <a:gd name="connsiteY99" fmla="*/ 95242 h 581944"/>
                  <a:gd name="connsiteX100" fmla="*/ 425952 w 816747"/>
                  <a:gd name="connsiteY100" fmla="*/ 93335 h 581944"/>
                  <a:gd name="connsiteX101" fmla="*/ 416927 w 816747"/>
                  <a:gd name="connsiteY101" fmla="*/ 101406 h 581944"/>
                  <a:gd name="connsiteX102" fmla="*/ 407903 w 816747"/>
                  <a:gd name="connsiteY102" fmla="*/ 107587 h 581944"/>
                  <a:gd name="connsiteX103" fmla="*/ 395541 w 816747"/>
                  <a:gd name="connsiteY103" fmla="*/ 115640 h 581944"/>
                  <a:gd name="connsiteX104" fmla="*/ 402181 w 816747"/>
                  <a:gd name="connsiteY104" fmla="*/ 105203 h 581944"/>
                  <a:gd name="connsiteX105" fmla="*/ 406455 w 816747"/>
                  <a:gd name="connsiteY105" fmla="*/ 95719 h 581944"/>
                  <a:gd name="connsiteX106" fmla="*/ 397430 w 816747"/>
                  <a:gd name="connsiteY106" fmla="*/ 100452 h 581944"/>
                  <a:gd name="connsiteX107" fmla="*/ 386039 w 816747"/>
                  <a:gd name="connsiteY107" fmla="*/ 103790 h 581944"/>
                  <a:gd name="connsiteX108" fmla="*/ 397430 w 816747"/>
                  <a:gd name="connsiteY108" fmla="*/ 91922 h 581944"/>
                  <a:gd name="connsiteX109" fmla="*/ 423055 w 816747"/>
                  <a:gd name="connsiteY109" fmla="*/ 84858 h 581944"/>
                  <a:gd name="connsiteX110" fmla="*/ 417757 w 816747"/>
                  <a:gd name="connsiteY110" fmla="*/ 73926 h 581944"/>
                  <a:gd name="connsiteX111" fmla="*/ 405395 w 816747"/>
                  <a:gd name="connsiteY111" fmla="*/ 67286 h 581944"/>
                  <a:gd name="connsiteX112" fmla="*/ 395435 w 816747"/>
                  <a:gd name="connsiteY112" fmla="*/ 66332 h 581944"/>
                  <a:gd name="connsiteX113" fmla="*/ 383072 w 816747"/>
                  <a:gd name="connsiteY113" fmla="*/ 66332 h 581944"/>
                  <a:gd name="connsiteX114" fmla="*/ 376432 w 816747"/>
                  <a:gd name="connsiteY114" fmla="*/ 56849 h 581944"/>
                  <a:gd name="connsiteX115" fmla="*/ 392079 w 816747"/>
                  <a:gd name="connsiteY115" fmla="*/ 50685 h 581944"/>
                  <a:gd name="connsiteX116" fmla="*/ 382119 w 816747"/>
                  <a:gd name="connsiteY116" fmla="*/ 37864 h 581944"/>
                  <a:gd name="connsiteX117" fmla="*/ 367408 w 816747"/>
                  <a:gd name="connsiteY117" fmla="*/ 22676 h 581944"/>
                  <a:gd name="connsiteX118" fmla="*/ 350789 w 816747"/>
                  <a:gd name="connsiteY118" fmla="*/ 14605 h 581944"/>
                  <a:gd name="connsiteX119" fmla="*/ 332281 w 816747"/>
                  <a:gd name="connsiteY119" fmla="*/ 8442 h 581944"/>
                  <a:gd name="connsiteX120" fmla="*/ 308087 w 816747"/>
                  <a:gd name="connsiteY120" fmla="*/ 10808 h 581944"/>
                  <a:gd name="connsiteX121" fmla="*/ 287194 w 816747"/>
                  <a:gd name="connsiteY121" fmla="*/ 8442 h 581944"/>
                  <a:gd name="connsiteX122" fmla="*/ 272007 w 816747"/>
                  <a:gd name="connsiteY122" fmla="*/ 2737 h 581944"/>
                  <a:gd name="connsiteX123" fmla="*/ 260139 w 816747"/>
                  <a:gd name="connsiteY123" fmla="*/ 5581 h 581944"/>
                  <a:gd name="connsiteX124" fmla="*/ 259185 w 816747"/>
                  <a:gd name="connsiteY124" fmla="*/ 15082 h 581944"/>
                  <a:gd name="connsiteX125" fmla="*/ 261093 w 816747"/>
                  <a:gd name="connsiteY125" fmla="*/ 31223 h 581944"/>
                  <a:gd name="connsiteX126" fmla="*/ 280077 w 816747"/>
                  <a:gd name="connsiteY126" fmla="*/ 44504 h 581944"/>
                  <a:gd name="connsiteX127" fmla="*/ 296219 w 816747"/>
                  <a:gd name="connsiteY127" fmla="*/ 61122 h 581944"/>
                  <a:gd name="connsiteX128" fmla="*/ 319001 w 816747"/>
                  <a:gd name="connsiteY128" fmla="*/ 57325 h 581944"/>
                  <a:gd name="connsiteX129" fmla="*/ 335125 w 816747"/>
                  <a:gd name="connsiteY129" fmla="*/ 53052 h 581944"/>
                  <a:gd name="connsiteX130" fmla="*/ 363611 w 816747"/>
                  <a:gd name="connsiteY130" fmla="*/ 54941 h 581944"/>
                  <a:gd name="connsiteX131" fmla="*/ 353650 w 816747"/>
                  <a:gd name="connsiteY131" fmla="*/ 60646 h 581944"/>
                  <a:gd name="connsiteX132" fmla="*/ 339875 w 816747"/>
                  <a:gd name="connsiteY132" fmla="*/ 63489 h 581944"/>
                  <a:gd name="connsiteX133" fmla="*/ 326595 w 816747"/>
                  <a:gd name="connsiteY133" fmla="*/ 70553 h 581944"/>
                  <a:gd name="connsiteX134" fmla="*/ 334189 w 816747"/>
                  <a:gd name="connsiteY134" fmla="*/ 79101 h 581944"/>
                  <a:gd name="connsiteX135" fmla="*/ 357906 w 816747"/>
                  <a:gd name="connsiteY135" fmla="*/ 86165 h 581944"/>
                  <a:gd name="connsiteX136" fmla="*/ 361244 w 816747"/>
                  <a:gd name="connsiteY136" fmla="*/ 92346 h 581944"/>
                  <a:gd name="connsiteX137" fmla="*/ 341818 w 816747"/>
                  <a:gd name="connsiteY137" fmla="*/ 84752 h 581944"/>
                  <a:gd name="connsiteX138" fmla="*/ 326153 w 816747"/>
                  <a:gd name="connsiteY138" fmla="*/ 84752 h 581944"/>
                  <a:gd name="connsiteX139" fmla="*/ 330427 w 816747"/>
                  <a:gd name="connsiteY139" fmla="*/ 94236 h 581944"/>
                  <a:gd name="connsiteX140" fmla="*/ 340387 w 816747"/>
                  <a:gd name="connsiteY140" fmla="*/ 104196 h 581944"/>
                  <a:gd name="connsiteX141" fmla="*/ 333747 w 816747"/>
                  <a:gd name="connsiteY141" fmla="*/ 109900 h 581944"/>
                  <a:gd name="connsiteX142" fmla="*/ 320926 w 816747"/>
                  <a:gd name="connsiteY142" fmla="*/ 101829 h 581944"/>
                  <a:gd name="connsiteX143" fmla="*/ 310488 w 816747"/>
                  <a:gd name="connsiteY143" fmla="*/ 96531 h 581944"/>
                  <a:gd name="connsiteX144" fmla="*/ 316652 w 816747"/>
                  <a:gd name="connsiteY144" fmla="*/ 85617 h 581944"/>
                  <a:gd name="connsiteX145" fmla="*/ 304784 w 816747"/>
                  <a:gd name="connsiteY145" fmla="*/ 79454 h 581944"/>
                  <a:gd name="connsiteX146" fmla="*/ 295301 w 816747"/>
                  <a:gd name="connsiteY146" fmla="*/ 80407 h 581944"/>
                  <a:gd name="connsiteX147" fmla="*/ 287230 w 816747"/>
                  <a:gd name="connsiteY147" fmla="*/ 87048 h 581944"/>
                  <a:gd name="connsiteX148" fmla="*/ 283910 w 816747"/>
                  <a:gd name="connsiteY148" fmla="*/ 77087 h 581944"/>
                  <a:gd name="connsiteX149" fmla="*/ 278205 w 816747"/>
                  <a:gd name="connsiteY149" fmla="*/ 84151 h 581944"/>
                  <a:gd name="connsiteX150" fmla="*/ 267768 w 816747"/>
                  <a:gd name="connsiteY150" fmla="*/ 98386 h 581944"/>
                  <a:gd name="connsiteX151" fmla="*/ 257808 w 816747"/>
                  <a:gd name="connsiteY151" fmla="*/ 105450 h 581944"/>
                  <a:gd name="connsiteX152" fmla="*/ 258761 w 816747"/>
                  <a:gd name="connsiteY152" fmla="*/ 94536 h 581944"/>
                  <a:gd name="connsiteX153" fmla="*/ 262558 w 816747"/>
                  <a:gd name="connsiteY153" fmla="*/ 86465 h 581944"/>
                  <a:gd name="connsiteX154" fmla="*/ 269622 w 816747"/>
                  <a:gd name="connsiteY154" fmla="*/ 76981 h 581944"/>
                  <a:gd name="connsiteX155" fmla="*/ 260121 w 816747"/>
                  <a:gd name="connsiteY155" fmla="*/ 78394 h 581944"/>
                  <a:gd name="connsiteX156" fmla="*/ 247759 w 816747"/>
                  <a:gd name="connsiteY156" fmla="*/ 85988 h 581944"/>
                  <a:gd name="connsiteX157" fmla="*/ 258691 w 816747"/>
                  <a:gd name="connsiteY157" fmla="*/ 71754 h 581944"/>
                  <a:gd name="connsiteX158" fmla="*/ 273879 w 816747"/>
                  <a:gd name="connsiteY158" fmla="*/ 60363 h 581944"/>
                  <a:gd name="connsiteX159" fmla="*/ 265808 w 816747"/>
                  <a:gd name="connsiteY159" fmla="*/ 48001 h 581944"/>
                  <a:gd name="connsiteX160" fmla="*/ 258214 w 816747"/>
                  <a:gd name="connsiteY160" fmla="*/ 34243 h 581944"/>
                  <a:gd name="connsiteX161" fmla="*/ 249666 w 816747"/>
                  <a:gd name="connsiteY161" fmla="*/ 26173 h 581944"/>
                  <a:gd name="connsiteX162" fmla="*/ 247759 w 816747"/>
                  <a:gd name="connsiteY162" fmla="*/ 16671 h 581944"/>
                  <a:gd name="connsiteX163" fmla="*/ 237799 w 816747"/>
                  <a:gd name="connsiteY163" fmla="*/ 6234 h 581944"/>
                  <a:gd name="connsiteX164" fmla="*/ 201259 w 816747"/>
                  <a:gd name="connsiteY164" fmla="*/ 5757 h 581944"/>
                  <a:gd name="connsiteX165" fmla="*/ 180879 w 816747"/>
                  <a:gd name="connsiteY165" fmla="*/ 14587 h 581944"/>
                  <a:gd name="connsiteX166" fmla="*/ 181356 w 816747"/>
                  <a:gd name="connsiteY166" fmla="*/ 26950 h 581944"/>
                  <a:gd name="connsiteX167" fmla="*/ 170919 w 816747"/>
                  <a:gd name="connsiteY167" fmla="*/ 18402 h 581944"/>
                  <a:gd name="connsiteX168" fmla="*/ 159051 w 816747"/>
                  <a:gd name="connsiteY168" fmla="*/ 24106 h 581944"/>
                  <a:gd name="connsiteX169" fmla="*/ 164349 w 816747"/>
                  <a:gd name="connsiteY169" fmla="*/ 30270 h 581944"/>
                  <a:gd name="connsiteX170" fmla="*/ 159051 w 816747"/>
                  <a:gd name="connsiteY170" fmla="*/ 34544 h 581944"/>
                  <a:gd name="connsiteX171" fmla="*/ 142910 w 816747"/>
                  <a:gd name="connsiteY171" fmla="*/ 28362 h 581944"/>
                  <a:gd name="connsiteX172" fmla="*/ 149974 w 816747"/>
                  <a:gd name="connsiteY172" fmla="*/ 37387 h 581944"/>
                  <a:gd name="connsiteX173" fmla="*/ 172279 w 816747"/>
                  <a:gd name="connsiteY173" fmla="*/ 41184 h 581944"/>
                  <a:gd name="connsiteX174" fmla="*/ 180349 w 816747"/>
                  <a:gd name="connsiteY174" fmla="*/ 45935 h 581944"/>
                  <a:gd name="connsiteX175" fmla="*/ 151881 w 816747"/>
                  <a:gd name="connsiteY175" fmla="*/ 45458 h 581944"/>
                  <a:gd name="connsiteX176" fmla="*/ 132896 w 816747"/>
                  <a:gd name="connsiteY176" fmla="*/ 41661 h 581944"/>
                  <a:gd name="connsiteX177" fmla="*/ 143810 w 816747"/>
                  <a:gd name="connsiteY177" fmla="*/ 48725 h 581944"/>
                  <a:gd name="connsiteX178" fmla="*/ 163749 w 816747"/>
                  <a:gd name="connsiteY178" fmla="*/ 55789 h 581944"/>
                  <a:gd name="connsiteX179" fmla="*/ 140490 w 816747"/>
                  <a:gd name="connsiteY179" fmla="*/ 52469 h 581944"/>
                  <a:gd name="connsiteX180" fmla="*/ 124825 w 816747"/>
                  <a:gd name="connsiteY180" fmla="*/ 51992 h 581944"/>
                  <a:gd name="connsiteX181" fmla="*/ 130124 w 816747"/>
                  <a:gd name="connsiteY181" fmla="*/ 72407 h 581944"/>
                  <a:gd name="connsiteX182" fmla="*/ 141991 w 816747"/>
                  <a:gd name="connsiteY182" fmla="*/ 74297 h 581944"/>
                  <a:gd name="connsiteX183" fmla="*/ 149585 w 816747"/>
                  <a:gd name="connsiteY183" fmla="*/ 76204 h 581944"/>
                  <a:gd name="connsiteX184" fmla="*/ 154883 w 816747"/>
                  <a:gd name="connsiteY184" fmla="*/ 80478 h 581944"/>
                  <a:gd name="connsiteX185" fmla="*/ 154407 w 816747"/>
                  <a:gd name="connsiteY185" fmla="*/ 87542 h 581944"/>
                  <a:gd name="connsiteX186" fmla="*/ 167228 w 816747"/>
                  <a:gd name="connsiteY186" fmla="*/ 98933 h 581944"/>
                  <a:gd name="connsiteX187" fmla="*/ 157727 w 816747"/>
                  <a:gd name="connsiteY187" fmla="*/ 97979 h 581944"/>
                  <a:gd name="connsiteX188" fmla="*/ 142539 w 816747"/>
                  <a:gd name="connsiteY188" fmla="*/ 87542 h 581944"/>
                  <a:gd name="connsiteX189" fmla="*/ 131625 w 816747"/>
                  <a:gd name="connsiteY189" fmla="*/ 89432 h 581944"/>
                  <a:gd name="connsiteX190" fmla="*/ 124031 w 816747"/>
                  <a:gd name="connsiteY190" fmla="*/ 100346 h 581944"/>
                  <a:gd name="connsiteX191" fmla="*/ 130671 w 816747"/>
                  <a:gd name="connsiteY191" fmla="*/ 110801 h 581944"/>
                  <a:gd name="connsiteX192" fmla="*/ 141585 w 816747"/>
                  <a:gd name="connsiteY192" fmla="*/ 116964 h 581944"/>
                  <a:gd name="connsiteX193" fmla="*/ 156314 w 816747"/>
                  <a:gd name="connsiteY193" fmla="*/ 121715 h 581944"/>
                  <a:gd name="connsiteX194" fmla="*/ 152976 w 816747"/>
                  <a:gd name="connsiteY194" fmla="*/ 131199 h 581944"/>
                  <a:gd name="connsiteX195" fmla="*/ 148720 w 816747"/>
                  <a:gd name="connsiteY195" fmla="*/ 150183 h 581944"/>
                  <a:gd name="connsiteX196" fmla="*/ 125938 w 816747"/>
                  <a:gd name="connsiteY196" fmla="*/ 141177 h 581944"/>
                  <a:gd name="connsiteX197" fmla="*/ 100295 w 816747"/>
                  <a:gd name="connsiteY197" fmla="*/ 152568 h 581944"/>
                  <a:gd name="connsiteX198" fmla="*/ 109797 w 816747"/>
                  <a:gd name="connsiteY198" fmla="*/ 144020 h 581944"/>
                  <a:gd name="connsiteX199" fmla="*/ 130194 w 816747"/>
                  <a:gd name="connsiteY199" fmla="*/ 135472 h 581944"/>
                  <a:gd name="connsiteX200" fmla="*/ 134468 w 816747"/>
                  <a:gd name="connsiteY200" fmla="*/ 126466 h 581944"/>
                  <a:gd name="connsiteX201" fmla="*/ 104569 w 816747"/>
                  <a:gd name="connsiteY201" fmla="*/ 103207 h 581944"/>
                  <a:gd name="connsiteX202" fmla="*/ 105046 w 816747"/>
                  <a:gd name="connsiteY202" fmla="*/ 84222 h 581944"/>
                  <a:gd name="connsiteX203" fmla="*/ 103615 w 816747"/>
                  <a:gd name="connsiteY203" fmla="*/ 70447 h 581944"/>
                  <a:gd name="connsiteX204" fmla="*/ 101726 w 816747"/>
                  <a:gd name="connsiteY204" fmla="*/ 51939 h 581944"/>
                  <a:gd name="connsiteX205" fmla="*/ 118803 w 816747"/>
                  <a:gd name="connsiteY205" fmla="*/ 25837 h 581944"/>
                  <a:gd name="connsiteX206" fmla="*/ 140172 w 816747"/>
                  <a:gd name="connsiteY206" fmla="*/ 12080 h 581944"/>
                  <a:gd name="connsiteX207" fmla="*/ 138742 w 816747"/>
                  <a:gd name="connsiteY207" fmla="*/ 212 h 581944"/>
                  <a:gd name="connsiteX208" fmla="*/ 100295 w 816747"/>
                  <a:gd name="connsiteY208" fmla="*/ 212 h 581944"/>
                  <a:gd name="connsiteX209" fmla="*/ 83218 w 816747"/>
                  <a:gd name="connsiteY209" fmla="*/ 2102 h 581944"/>
                  <a:gd name="connsiteX210" fmla="*/ 60913 w 816747"/>
                  <a:gd name="connsiteY210" fmla="*/ 10649 h 581944"/>
                  <a:gd name="connsiteX211" fmla="*/ 36188 w 816747"/>
                  <a:gd name="connsiteY211" fmla="*/ 31064 h 581944"/>
                  <a:gd name="connsiteX212" fmla="*/ 23826 w 816747"/>
                  <a:gd name="connsiteY212" fmla="*/ 40071 h 581944"/>
                  <a:gd name="connsiteX213" fmla="*/ 14342 w 816747"/>
                  <a:gd name="connsiteY213" fmla="*/ 64284 h 581944"/>
                  <a:gd name="connsiteX214" fmla="*/ 8179 w 816747"/>
                  <a:gd name="connsiteY214" fmla="*/ 77564 h 581944"/>
                  <a:gd name="connsiteX215" fmla="*/ 1998 w 816747"/>
                  <a:gd name="connsiteY215" fmla="*/ 88955 h 581944"/>
                  <a:gd name="connsiteX216" fmla="*/ 5795 w 816747"/>
                  <a:gd name="connsiteY216" fmla="*/ 133583 h 581944"/>
                  <a:gd name="connsiteX217" fmla="*/ 34758 w 816747"/>
                  <a:gd name="connsiteY217" fmla="*/ 138316 h 581944"/>
                  <a:gd name="connsiteX218" fmla="*/ 70820 w 816747"/>
                  <a:gd name="connsiteY218" fmla="*/ 143066 h 581944"/>
                  <a:gd name="connsiteX219" fmla="*/ 74140 w 816747"/>
                  <a:gd name="connsiteY219" fmla="*/ 151614 h 581944"/>
                  <a:gd name="connsiteX220" fmla="*/ 51359 w 816747"/>
                  <a:gd name="connsiteY220" fmla="*/ 153044 h 581944"/>
                  <a:gd name="connsiteX221" fmla="*/ 32851 w 816747"/>
                  <a:gd name="connsiteY221" fmla="*/ 148771 h 581944"/>
                  <a:gd name="connsiteX222" fmla="*/ 19570 w 816747"/>
                  <a:gd name="connsiteY222" fmla="*/ 159685 h 581944"/>
                  <a:gd name="connsiteX223" fmla="*/ 38078 w 816747"/>
                  <a:gd name="connsiteY223" fmla="*/ 177239 h 581944"/>
                  <a:gd name="connsiteX224" fmla="*/ 70343 w 816747"/>
                  <a:gd name="connsiteY224" fmla="*/ 189601 h 581944"/>
                  <a:gd name="connsiteX225" fmla="*/ 82706 w 816747"/>
                  <a:gd name="connsiteY225" fmla="*/ 184851 h 581944"/>
                  <a:gd name="connsiteX226" fmla="*/ 94573 w 816747"/>
                  <a:gd name="connsiteY226" fmla="*/ 180577 h 581944"/>
                  <a:gd name="connsiteX227" fmla="*/ 100737 w 816747"/>
                  <a:gd name="connsiteY227" fmla="*/ 188171 h 581944"/>
                  <a:gd name="connsiteX228" fmla="*/ 115448 w 816747"/>
                  <a:gd name="connsiteY228" fmla="*/ 200992 h 581944"/>
                  <a:gd name="connsiteX229" fmla="*/ 128746 w 816747"/>
                  <a:gd name="connsiteY229" fmla="*/ 201469 h 581944"/>
                  <a:gd name="connsiteX230" fmla="*/ 146777 w 816747"/>
                  <a:gd name="connsiteY230" fmla="*/ 200038 h 581944"/>
                  <a:gd name="connsiteX231" fmla="*/ 175263 w 816747"/>
                  <a:gd name="connsiteY231" fmla="*/ 204789 h 581944"/>
                  <a:gd name="connsiteX232" fmla="*/ 206098 w 816747"/>
                  <a:gd name="connsiteY232" fmla="*/ 206220 h 581944"/>
                  <a:gd name="connsiteX233" fmla="*/ 230823 w 816747"/>
                  <a:gd name="connsiteY233" fmla="*/ 210017 h 581944"/>
                  <a:gd name="connsiteX234" fmla="*/ 238417 w 816747"/>
                  <a:gd name="connsiteY234" fmla="*/ 201946 h 581944"/>
                  <a:gd name="connsiteX235" fmla="*/ 250284 w 816747"/>
                  <a:gd name="connsiteY235" fmla="*/ 212224 h 581944"/>
                  <a:gd name="connsiteX236" fmla="*/ 261675 w 816747"/>
                  <a:gd name="connsiteY236" fmla="*/ 219288 h 581944"/>
                  <a:gd name="connsiteX237" fmla="*/ 272748 w 816747"/>
                  <a:gd name="connsiteY237" fmla="*/ 223085 h 581944"/>
                  <a:gd name="connsiteX238" fmla="*/ 284139 w 816747"/>
                  <a:gd name="connsiteY238" fmla="*/ 228948 h 581944"/>
                  <a:gd name="connsiteX239" fmla="*/ 291203 w 816747"/>
                  <a:gd name="connsiteY239" fmla="*/ 221196 h 581944"/>
                  <a:gd name="connsiteX240" fmla="*/ 298162 w 816747"/>
                  <a:gd name="connsiteY240" fmla="*/ 217399 h 581944"/>
                  <a:gd name="connsiteX241" fmla="*/ 286135 w 816747"/>
                  <a:gd name="connsiteY241" fmla="*/ 212330 h 581944"/>
                  <a:gd name="connsiteX242" fmla="*/ 265578 w 816747"/>
                  <a:gd name="connsiteY242" fmla="*/ 214379 h 581944"/>
                  <a:gd name="connsiteX243" fmla="*/ 252439 w 816747"/>
                  <a:gd name="connsiteY243" fmla="*/ 203782 h 581944"/>
                  <a:gd name="connsiteX244" fmla="*/ 261781 w 816747"/>
                  <a:gd name="connsiteY244" fmla="*/ 199509 h 581944"/>
                  <a:gd name="connsiteX245" fmla="*/ 285817 w 816747"/>
                  <a:gd name="connsiteY245" fmla="*/ 205849 h 581944"/>
                  <a:gd name="connsiteX246" fmla="*/ 301164 w 816747"/>
                  <a:gd name="connsiteY246" fmla="*/ 211147 h 581944"/>
                  <a:gd name="connsiteX247" fmla="*/ 319531 w 816747"/>
                  <a:gd name="connsiteY247" fmla="*/ 205937 h 581944"/>
                  <a:gd name="connsiteX248" fmla="*/ 319054 w 816747"/>
                  <a:gd name="connsiteY248" fmla="*/ 193275 h 581944"/>
                  <a:gd name="connsiteX249" fmla="*/ 303159 w 816747"/>
                  <a:gd name="connsiteY249" fmla="*/ 182996 h 581944"/>
                  <a:gd name="connsiteX250" fmla="*/ 311230 w 816747"/>
                  <a:gd name="connsiteY250" fmla="*/ 175084 h 581944"/>
                  <a:gd name="connsiteX251" fmla="*/ 324193 w 816747"/>
                  <a:gd name="connsiteY251" fmla="*/ 181566 h 581944"/>
                  <a:gd name="connsiteX252" fmla="*/ 338445 w 816747"/>
                  <a:gd name="connsiteY252" fmla="*/ 192162 h 581944"/>
                  <a:gd name="connsiteX253" fmla="*/ 348405 w 816747"/>
                  <a:gd name="connsiteY253" fmla="*/ 200710 h 581944"/>
                  <a:gd name="connsiteX254" fmla="*/ 356158 w 816747"/>
                  <a:gd name="connsiteY254" fmla="*/ 213072 h 581944"/>
                  <a:gd name="connsiteX255" fmla="*/ 364229 w 816747"/>
                  <a:gd name="connsiteY255" fmla="*/ 207050 h 581944"/>
                  <a:gd name="connsiteX256" fmla="*/ 372300 w 816747"/>
                  <a:gd name="connsiteY256" fmla="*/ 214485 h 581944"/>
                  <a:gd name="connsiteX257" fmla="*/ 371823 w 816747"/>
                  <a:gd name="connsiteY257" fmla="*/ 223509 h 581944"/>
                  <a:gd name="connsiteX258" fmla="*/ 384468 w 816747"/>
                  <a:gd name="connsiteY258" fmla="*/ 228578 h 581944"/>
                  <a:gd name="connsiteX259" fmla="*/ 393015 w 816747"/>
                  <a:gd name="connsiteY259" fmla="*/ 233152 h 581944"/>
                  <a:gd name="connsiteX260" fmla="*/ 406472 w 816747"/>
                  <a:gd name="connsiteY260" fmla="*/ 240216 h 581944"/>
                  <a:gd name="connsiteX261" fmla="*/ 396971 w 816747"/>
                  <a:gd name="connsiteY261" fmla="*/ 248746 h 581944"/>
                  <a:gd name="connsiteX262" fmla="*/ 379311 w 816747"/>
                  <a:gd name="connsiteY262" fmla="*/ 251130 h 581944"/>
                  <a:gd name="connsiteX263" fmla="*/ 378834 w 816747"/>
                  <a:gd name="connsiteY263" fmla="*/ 260772 h 581944"/>
                  <a:gd name="connsiteX264" fmla="*/ 383585 w 816747"/>
                  <a:gd name="connsiteY264" fmla="*/ 269320 h 581944"/>
                  <a:gd name="connsiteX265" fmla="*/ 391814 w 816747"/>
                  <a:gd name="connsiteY265" fmla="*/ 265523 h 581944"/>
                  <a:gd name="connsiteX266" fmla="*/ 405413 w 816747"/>
                  <a:gd name="connsiteY266" fmla="*/ 258883 h 581944"/>
                  <a:gd name="connsiteX267" fmla="*/ 415373 w 816747"/>
                  <a:gd name="connsiteY267" fmla="*/ 253585 h 581944"/>
                  <a:gd name="connsiteX268" fmla="*/ 424203 w 816747"/>
                  <a:gd name="connsiteY268" fmla="*/ 257540 h 581944"/>
                  <a:gd name="connsiteX269" fmla="*/ 433033 w 816747"/>
                  <a:gd name="connsiteY269" fmla="*/ 255951 h 581944"/>
                  <a:gd name="connsiteX270" fmla="*/ 426852 w 816747"/>
                  <a:gd name="connsiteY270" fmla="*/ 262450 h 581944"/>
                  <a:gd name="connsiteX271" fmla="*/ 417687 w 816747"/>
                  <a:gd name="connsiteY271" fmla="*/ 267978 h 581944"/>
                  <a:gd name="connsiteX272" fmla="*/ 413889 w 816747"/>
                  <a:gd name="connsiteY272" fmla="*/ 273276 h 581944"/>
                  <a:gd name="connsiteX273" fmla="*/ 421802 w 816747"/>
                  <a:gd name="connsiteY273" fmla="*/ 281982 h 581944"/>
                  <a:gd name="connsiteX274" fmla="*/ 430331 w 816747"/>
                  <a:gd name="connsiteY274" fmla="*/ 277073 h 581944"/>
                  <a:gd name="connsiteX275" fmla="*/ 434923 w 816747"/>
                  <a:gd name="connsiteY275" fmla="*/ 272481 h 581944"/>
                  <a:gd name="connsiteX276" fmla="*/ 441987 w 816747"/>
                  <a:gd name="connsiteY276" fmla="*/ 275483 h 581944"/>
                  <a:gd name="connsiteX277" fmla="*/ 444212 w 816747"/>
                  <a:gd name="connsiteY277" fmla="*/ 283395 h 581944"/>
                  <a:gd name="connsiteX278" fmla="*/ 450217 w 816747"/>
                  <a:gd name="connsiteY278" fmla="*/ 283872 h 581944"/>
                  <a:gd name="connsiteX279" fmla="*/ 448786 w 816747"/>
                  <a:gd name="connsiteY279" fmla="*/ 277073 h 581944"/>
                  <a:gd name="connsiteX280" fmla="*/ 456080 w 816747"/>
                  <a:gd name="connsiteY280" fmla="*/ 278839 h 581944"/>
                  <a:gd name="connsiteX281" fmla="*/ 465405 w 816747"/>
                  <a:gd name="connsiteY281" fmla="*/ 285903 h 581944"/>
                  <a:gd name="connsiteX282" fmla="*/ 475683 w 816747"/>
                  <a:gd name="connsiteY282" fmla="*/ 289435 h 581944"/>
                  <a:gd name="connsiteX283" fmla="*/ 483913 w 816747"/>
                  <a:gd name="connsiteY283" fmla="*/ 301303 h 581944"/>
                  <a:gd name="connsiteX284" fmla="*/ 490712 w 816747"/>
                  <a:gd name="connsiteY284" fmla="*/ 310627 h 581944"/>
                  <a:gd name="connsiteX285" fmla="*/ 498306 w 816747"/>
                  <a:gd name="connsiteY285" fmla="*/ 325815 h 581944"/>
                  <a:gd name="connsiteX286" fmla="*/ 495463 w 816747"/>
                  <a:gd name="connsiteY286" fmla="*/ 342910 h 581944"/>
                  <a:gd name="connsiteX287" fmla="*/ 483100 w 816747"/>
                  <a:gd name="connsiteY287" fmla="*/ 354761 h 581944"/>
                  <a:gd name="connsiteX288" fmla="*/ 475047 w 816747"/>
                  <a:gd name="connsiteY288" fmla="*/ 361825 h 581944"/>
                  <a:gd name="connsiteX289" fmla="*/ 462226 w 816747"/>
                  <a:gd name="connsiteY289" fmla="*/ 373216 h 581944"/>
                  <a:gd name="connsiteX290" fmla="*/ 447038 w 816747"/>
                  <a:gd name="connsiteY290" fmla="*/ 383176 h 581944"/>
                  <a:gd name="connsiteX291" fmla="*/ 446561 w 816747"/>
                  <a:gd name="connsiteY291" fmla="*/ 395044 h 581944"/>
                  <a:gd name="connsiteX292" fmla="*/ 462226 w 816747"/>
                  <a:gd name="connsiteY292" fmla="*/ 411185 h 581944"/>
                  <a:gd name="connsiteX293" fmla="*/ 458906 w 816747"/>
                  <a:gd name="connsiteY293" fmla="*/ 419238 h 581944"/>
                  <a:gd name="connsiteX294" fmla="*/ 443718 w 816747"/>
                  <a:gd name="connsiteY294" fmla="*/ 421623 h 581944"/>
                  <a:gd name="connsiteX295" fmla="*/ 430420 w 816747"/>
                  <a:gd name="connsiteY295" fmla="*/ 423989 h 581944"/>
                  <a:gd name="connsiteX296" fmla="*/ 414755 w 816747"/>
                  <a:gd name="connsiteY296" fmla="*/ 428740 h 581944"/>
                  <a:gd name="connsiteX297" fmla="*/ 395329 w 816747"/>
                  <a:gd name="connsiteY297" fmla="*/ 429693 h 581944"/>
                  <a:gd name="connsiteX298" fmla="*/ 376803 w 816747"/>
                  <a:gd name="connsiteY298" fmla="*/ 423512 h 581944"/>
                  <a:gd name="connsiteX299" fmla="*/ 363522 w 816747"/>
                  <a:gd name="connsiteY299" fmla="*/ 420192 h 581944"/>
                  <a:gd name="connsiteX300" fmla="*/ 356450 w 816747"/>
                  <a:gd name="connsiteY300" fmla="*/ 428141 h 581944"/>
                  <a:gd name="connsiteX301" fmla="*/ 356458 w 816747"/>
                  <a:gd name="connsiteY301" fmla="*/ 428263 h 581944"/>
                  <a:gd name="connsiteX302" fmla="*/ 351160 w 816747"/>
                  <a:gd name="connsiteY302" fmla="*/ 434903 h 581944"/>
                  <a:gd name="connsiteX303" fmla="*/ 341677 w 816747"/>
                  <a:gd name="connsiteY303" fmla="*/ 439177 h 581944"/>
                  <a:gd name="connsiteX304" fmla="*/ 338356 w 816747"/>
                  <a:gd name="connsiteY304" fmla="*/ 449614 h 581944"/>
                  <a:gd name="connsiteX305" fmla="*/ 340246 w 816747"/>
                  <a:gd name="connsiteY305" fmla="*/ 464802 h 581944"/>
                  <a:gd name="connsiteX306" fmla="*/ 354480 w 816747"/>
                  <a:gd name="connsiteY306" fmla="*/ 471866 h 581944"/>
                  <a:gd name="connsiteX307" fmla="*/ 371575 w 816747"/>
                  <a:gd name="connsiteY307" fmla="*/ 476599 h 581944"/>
                  <a:gd name="connsiteX308" fmla="*/ 394834 w 816747"/>
                  <a:gd name="connsiteY308" fmla="*/ 473279 h 581944"/>
                  <a:gd name="connsiteX309" fmla="*/ 416185 w 816747"/>
                  <a:gd name="connsiteY309" fmla="*/ 463795 h 581944"/>
                  <a:gd name="connsiteX310" fmla="*/ 438967 w 816747"/>
                  <a:gd name="connsiteY310" fmla="*/ 466162 h 581944"/>
                  <a:gd name="connsiteX311" fmla="*/ 455586 w 816747"/>
                  <a:gd name="connsiteY311" fmla="*/ 462365 h 581944"/>
                  <a:gd name="connsiteX312" fmla="*/ 474571 w 816747"/>
                  <a:gd name="connsiteY312" fmla="*/ 470913 h 581944"/>
                  <a:gd name="connsiteX313" fmla="*/ 498288 w 816747"/>
                  <a:gd name="connsiteY313" fmla="*/ 494171 h 581944"/>
                  <a:gd name="connsiteX314" fmla="*/ 512540 w 816747"/>
                  <a:gd name="connsiteY314" fmla="*/ 498904 h 581944"/>
                  <a:gd name="connsiteX315" fmla="*/ 525344 w 816747"/>
                  <a:gd name="connsiteY315" fmla="*/ 501765 h 581944"/>
                  <a:gd name="connsiteX316" fmla="*/ 524408 w 816747"/>
                  <a:gd name="connsiteY316" fmla="*/ 509359 h 581944"/>
                  <a:gd name="connsiteX317" fmla="*/ 513017 w 816747"/>
                  <a:gd name="connsiteY317" fmla="*/ 514092 h 581944"/>
                  <a:gd name="connsiteX318" fmla="*/ 522024 w 816747"/>
                  <a:gd name="connsiteY318" fmla="*/ 523593 h 581944"/>
                  <a:gd name="connsiteX319" fmla="*/ 538642 w 816747"/>
                  <a:gd name="connsiteY319" fmla="*/ 529757 h 581944"/>
                  <a:gd name="connsiteX320" fmla="*/ 540532 w 816747"/>
                  <a:gd name="connsiteY320" fmla="*/ 539258 h 581944"/>
                  <a:gd name="connsiteX321" fmla="*/ 548126 w 816747"/>
                  <a:gd name="connsiteY321" fmla="*/ 552538 h 581944"/>
                  <a:gd name="connsiteX322" fmla="*/ 558581 w 816747"/>
                  <a:gd name="connsiteY322" fmla="*/ 549218 h 581944"/>
                  <a:gd name="connsiteX323" fmla="*/ 562837 w 816747"/>
                  <a:gd name="connsiteY323" fmla="*/ 540671 h 581944"/>
                  <a:gd name="connsiteX324" fmla="*/ 580497 w 816747"/>
                  <a:gd name="connsiteY324" fmla="*/ 545969 h 581944"/>
                  <a:gd name="connsiteX325" fmla="*/ 591888 w 816747"/>
                  <a:gd name="connsiteY325" fmla="*/ 556883 h 581944"/>
                  <a:gd name="connsiteX326" fmla="*/ 616612 w 816747"/>
                  <a:gd name="connsiteY326" fmla="*/ 567320 h 581944"/>
                  <a:gd name="connsiteX327" fmla="*/ 637505 w 816747"/>
                  <a:gd name="connsiteY327" fmla="*/ 569704 h 581944"/>
                  <a:gd name="connsiteX328" fmla="*/ 657902 w 816747"/>
                  <a:gd name="connsiteY328" fmla="*/ 576345 h 581944"/>
                  <a:gd name="connsiteX329" fmla="*/ 675563 w 816747"/>
                  <a:gd name="connsiteY329" fmla="*/ 576821 h 581944"/>
                  <a:gd name="connsiteX330" fmla="*/ 672242 w 816747"/>
                  <a:gd name="connsiteY330" fmla="*/ 563523 h 581944"/>
                  <a:gd name="connsiteX331" fmla="*/ 659880 w 816747"/>
                  <a:gd name="connsiteY331" fmla="*/ 548812 h 581944"/>
                  <a:gd name="connsiteX332" fmla="*/ 637575 w 816747"/>
                  <a:gd name="connsiteY332" fmla="*/ 533624 h 581944"/>
                  <a:gd name="connsiteX333" fmla="*/ 623341 w 816747"/>
                  <a:gd name="connsiteY333" fmla="*/ 523187 h 581944"/>
                  <a:gd name="connsiteX334" fmla="*/ 604815 w 816747"/>
                  <a:gd name="connsiteY334" fmla="*/ 509430 h 581944"/>
                  <a:gd name="connsiteX335" fmla="*/ 602926 w 816747"/>
                  <a:gd name="connsiteY335" fmla="*/ 499452 h 581944"/>
                  <a:gd name="connsiteX336" fmla="*/ 618113 w 816747"/>
                  <a:gd name="connsiteY336" fmla="*/ 504202 h 581944"/>
                  <a:gd name="connsiteX337" fmla="*/ 636145 w 816747"/>
                  <a:gd name="connsiteY337" fmla="*/ 511266 h 581944"/>
                  <a:gd name="connsiteX338" fmla="*/ 659880 w 816747"/>
                  <a:gd name="connsiteY338" fmla="*/ 526931 h 581944"/>
                  <a:gd name="connsiteX339" fmla="*/ 675545 w 816747"/>
                  <a:gd name="connsiteY339" fmla="*/ 533571 h 581944"/>
                  <a:gd name="connsiteX340" fmla="*/ 697373 w 816747"/>
                  <a:gd name="connsiteY340" fmla="*/ 540635 h 581944"/>
                  <a:gd name="connsiteX341" fmla="*/ 703536 w 816747"/>
                  <a:gd name="connsiteY341" fmla="*/ 549660 h 581944"/>
                  <a:gd name="connsiteX342" fmla="*/ 712084 w 816747"/>
                  <a:gd name="connsiteY342" fmla="*/ 558207 h 581944"/>
                  <a:gd name="connsiteX343" fmla="*/ 723952 w 816747"/>
                  <a:gd name="connsiteY343" fmla="*/ 552503 h 581944"/>
                  <a:gd name="connsiteX344" fmla="*/ 709718 w 816747"/>
                  <a:gd name="connsiteY344" fmla="*/ 546340 h 581944"/>
                  <a:gd name="connsiteX345" fmla="*/ 707810 w 816747"/>
                  <a:gd name="connsiteY345" fmla="*/ 538746 h 581944"/>
                  <a:gd name="connsiteX346" fmla="*/ 712084 w 816747"/>
                  <a:gd name="connsiteY346" fmla="*/ 530675 h 581944"/>
                  <a:gd name="connsiteX347" fmla="*/ 711130 w 816747"/>
                  <a:gd name="connsiteY347" fmla="*/ 519284 h 581944"/>
                  <a:gd name="connsiteX348" fmla="*/ 720632 w 816747"/>
                  <a:gd name="connsiteY348" fmla="*/ 515964 h 581944"/>
                  <a:gd name="connsiteX349" fmla="*/ 724429 w 816747"/>
                  <a:gd name="connsiteY349" fmla="*/ 513121 h 581944"/>
                  <a:gd name="connsiteX350" fmla="*/ 728702 w 816747"/>
                  <a:gd name="connsiteY350" fmla="*/ 506463 h 581944"/>
                  <a:gd name="connsiteX351" fmla="*/ 720632 w 816747"/>
                  <a:gd name="connsiteY351" fmla="*/ 494101 h 581944"/>
                  <a:gd name="connsiteX352" fmla="*/ 710671 w 816747"/>
                  <a:gd name="connsiteY352" fmla="*/ 487443 h 581944"/>
                  <a:gd name="connsiteX353" fmla="*/ 698309 w 816747"/>
                  <a:gd name="connsiteY353" fmla="*/ 475080 h 581944"/>
                  <a:gd name="connsiteX354" fmla="*/ 698309 w 816747"/>
                  <a:gd name="connsiteY354" fmla="*/ 461305 h 581944"/>
                  <a:gd name="connsiteX355" fmla="*/ 690238 w 816747"/>
                  <a:gd name="connsiteY355" fmla="*/ 450868 h 581944"/>
                  <a:gd name="connsiteX356" fmla="*/ 679324 w 816747"/>
                  <a:gd name="connsiteY356" fmla="*/ 448025 h 581944"/>
                  <a:gd name="connsiteX357" fmla="*/ 674026 w 816747"/>
                  <a:gd name="connsiteY357" fmla="*/ 452298 h 581944"/>
                  <a:gd name="connsiteX358" fmla="*/ 665019 w 816747"/>
                  <a:gd name="connsiteY358" fmla="*/ 442797 h 581944"/>
                  <a:gd name="connsiteX359" fmla="*/ 654564 w 816747"/>
                  <a:gd name="connsiteY359" fmla="*/ 437499 h 581944"/>
                  <a:gd name="connsiteX360" fmla="*/ 645081 w 816747"/>
                  <a:gd name="connsiteY360" fmla="*/ 425137 h 581944"/>
                  <a:gd name="connsiteX361" fmla="*/ 638017 w 816747"/>
                  <a:gd name="connsiteY361" fmla="*/ 411362 h 581944"/>
                  <a:gd name="connsiteX362" fmla="*/ 624242 w 816747"/>
                  <a:gd name="connsiteY362" fmla="*/ 405198 h 581944"/>
                  <a:gd name="connsiteX363" fmla="*/ 634220 w 816747"/>
                  <a:gd name="connsiteY363" fmla="*/ 398558 h 581944"/>
                  <a:gd name="connsiteX364" fmla="*/ 643703 w 816747"/>
                  <a:gd name="connsiteY364" fmla="*/ 390487 h 581944"/>
                  <a:gd name="connsiteX365" fmla="*/ 631341 w 816747"/>
                  <a:gd name="connsiteY365" fmla="*/ 381463 h 581944"/>
                  <a:gd name="connsiteX366" fmla="*/ 638935 w 816747"/>
                  <a:gd name="connsiteY366" fmla="*/ 377666 h 581944"/>
                  <a:gd name="connsiteX367" fmla="*/ 645999 w 816747"/>
                  <a:gd name="connsiteY367" fmla="*/ 378143 h 581944"/>
                  <a:gd name="connsiteX368" fmla="*/ 656913 w 816747"/>
                  <a:gd name="connsiteY368" fmla="*/ 373869 h 581944"/>
                  <a:gd name="connsiteX369" fmla="*/ 667827 w 816747"/>
                  <a:gd name="connsiteY369" fmla="*/ 384324 h 581944"/>
                  <a:gd name="connsiteX370" fmla="*/ 682062 w 816747"/>
                  <a:gd name="connsiteY370" fmla="*/ 395238 h 581944"/>
                  <a:gd name="connsiteX371" fmla="*/ 693452 w 816747"/>
                  <a:gd name="connsiteY371" fmla="*/ 399971 h 581944"/>
                  <a:gd name="connsiteX372" fmla="*/ 700093 w 816747"/>
                  <a:gd name="connsiteY372" fmla="*/ 411362 h 581944"/>
                  <a:gd name="connsiteX373" fmla="*/ 707157 w 816747"/>
                  <a:gd name="connsiteY373" fmla="*/ 424660 h 581944"/>
                  <a:gd name="connsiteX374" fmla="*/ 718548 w 816747"/>
                  <a:gd name="connsiteY374" fmla="*/ 434144 h 581944"/>
                  <a:gd name="connsiteX375" fmla="*/ 727572 w 816747"/>
                  <a:gd name="connsiteY375" fmla="*/ 433685 h 581944"/>
                  <a:gd name="connsiteX376" fmla="*/ 746999 w 816747"/>
                  <a:gd name="connsiteY376" fmla="*/ 444122 h 581944"/>
                  <a:gd name="connsiteX377" fmla="*/ 752297 w 816747"/>
                  <a:gd name="connsiteY377" fmla="*/ 427027 h 581944"/>
                  <a:gd name="connsiteX378" fmla="*/ 749436 w 816747"/>
                  <a:gd name="connsiteY378" fmla="*/ 410426 h 581944"/>
                  <a:gd name="connsiteX379" fmla="*/ 757030 w 816747"/>
                  <a:gd name="connsiteY379" fmla="*/ 409949 h 581944"/>
                  <a:gd name="connsiteX380" fmla="*/ 764624 w 816747"/>
                  <a:gd name="connsiteY380" fmla="*/ 410903 h 581944"/>
                  <a:gd name="connsiteX381" fmla="*/ 778875 w 816747"/>
                  <a:gd name="connsiteY381" fmla="*/ 409949 h 581944"/>
                  <a:gd name="connsiteX382" fmla="*/ 784174 w 816747"/>
                  <a:gd name="connsiteY382" fmla="*/ 409472 h 581944"/>
                  <a:gd name="connsiteX383" fmla="*/ 781330 w 816747"/>
                  <a:gd name="connsiteY383" fmla="*/ 399035 h 581944"/>
                  <a:gd name="connsiteX384" fmla="*/ 788394 w 816747"/>
                  <a:gd name="connsiteY384" fmla="*/ 390964 h 581944"/>
                  <a:gd name="connsiteX385" fmla="*/ 780800 w 816747"/>
                  <a:gd name="connsiteY385" fmla="*/ 380986 h 581944"/>
                  <a:gd name="connsiteX386" fmla="*/ 788871 w 816747"/>
                  <a:gd name="connsiteY386" fmla="*/ 381940 h 581944"/>
                  <a:gd name="connsiteX387" fmla="*/ 802629 w 816747"/>
                  <a:gd name="connsiteY387" fmla="*/ 379573 h 581944"/>
                  <a:gd name="connsiteX388" fmla="*/ 815450 w 816747"/>
                  <a:gd name="connsiteY388" fmla="*/ 371979 h 581944"/>
                  <a:gd name="connsiteX389" fmla="*/ 815450 w 816747"/>
                  <a:gd name="connsiteY389" fmla="*/ 358681 h 581944"/>
                  <a:gd name="connsiteX390" fmla="*/ 805913 w 816747"/>
                  <a:gd name="connsiteY390" fmla="*/ 350134 h 581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</a:cxnLst>
                <a:rect l="l" t="t" r="r" b="b"/>
                <a:pathLst>
                  <a:path w="816747" h="581944">
                    <a:moveTo>
                      <a:pt x="805913" y="350134"/>
                    </a:moveTo>
                    <a:cubicBezTo>
                      <a:pt x="801180" y="349657"/>
                      <a:pt x="794999" y="350134"/>
                      <a:pt x="791679" y="346337"/>
                    </a:cubicBezTo>
                    <a:cubicBezTo>
                      <a:pt x="788359" y="342540"/>
                      <a:pt x="785993" y="344906"/>
                      <a:pt x="783608" y="346813"/>
                    </a:cubicBezTo>
                    <a:cubicBezTo>
                      <a:pt x="781224" y="348721"/>
                      <a:pt x="769374" y="353878"/>
                      <a:pt x="771741" y="347749"/>
                    </a:cubicBezTo>
                    <a:cubicBezTo>
                      <a:pt x="774107" y="341621"/>
                      <a:pt x="783132" y="336359"/>
                      <a:pt x="777922" y="335882"/>
                    </a:cubicBezTo>
                    <a:cubicBezTo>
                      <a:pt x="772712" y="335405"/>
                      <a:pt x="773648" y="336835"/>
                      <a:pt x="769851" y="340632"/>
                    </a:cubicBezTo>
                    <a:cubicBezTo>
                      <a:pt x="766054" y="344429"/>
                      <a:pt x="766054" y="352500"/>
                      <a:pt x="761303" y="351546"/>
                    </a:cubicBezTo>
                    <a:cubicBezTo>
                      <a:pt x="756553" y="350593"/>
                      <a:pt x="765100" y="341586"/>
                      <a:pt x="763688" y="336835"/>
                    </a:cubicBezTo>
                    <a:cubicBezTo>
                      <a:pt x="762275" y="332085"/>
                      <a:pt x="761780" y="328288"/>
                      <a:pt x="755140" y="326875"/>
                    </a:cubicBezTo>
                    <a:cubicBezTo>
                      <a:pt x="748500" y="325462"/>
                      <a:pt x="744226" y="326875"/>
                      <a:pt x="738045" y="321171"/>
                    </a:cubicBezTo>
                    <a:cubicBezTo>
                      <a:pt x="731864" y="315466"/>
                      <a:pt x="728084" y="316897"/>
                      <a:pt x="723334" y="311687"/>
                    </a:cubicBezTo>
                    <a:cubicBezTo>
                      <a:pt x="718583" y="306477"/>
                      <a:pt x="710530" y="292702"/>
                      <a:pt x="705779" y="296976"/>
                    </a:cubicBezTo>
                    <a:cubicBezTo>
                      <a:pt x="701029" y="301250"/>
                      <a:pt x="699598" y="306460"/>
                      <a:pt x="694865" y="302663"/>
                    </a:cubicBezTo>
                    <a:cubicBezTo>
                      <a:pt x="690132" y="298866"/>
                      <a:pt x="687271" y="297453"/>
                      <a:pt x="685841" y="301709"/>
                    </a:cubicBezTo>
                    <a:cubicBezTo>
                      <a:pt x="684410" y="305965"/>
                      <a:pt x="676357" y="310733"/>
                      <a:pt x="677293" y="303616"/>
                    </a:cubicBezTo>
                    <a:cubicBezTo>
                      <a:pt x="678229" y="296499"/>
                      <a:pt x="676357" y="297453"/>
                      <a:pt x="673973" y="297912"/>
                    </a:cubicBezTo>
                    <a:cubicBezTo>
                      <a:pt x="671589" y="298371"/>
                      <a:pt x="669223" y="295546"/>
                      <a:pt x="669223" y="289859"/>
                    </a:cubicBezTo>
                    <a:cubicBezTo>
                      <a:pt x="669223" y="284172"/>
                      <a:pt x="665902" y="277037"/>
                      <a:pt x="658785" y="277037"/>
                    </a:cubicBezTo>
                    <a:cubicBezTo>
                      <a:pt x="651668" y="277037"/>
                      <a:pt x="649779" y="285108"/>
                      <a:pt x="646423" y="282724"/>
                    </a:cubicBezTo>
                    <a:cubicBezTo>
                      <a:pt x="643068" y="280340"/>
                      <a:pt x="641213" y="276561"/>
                      <a:pt x="634061" y="276084"/>
                    </a:cubicBezTo>
                    <a:cubicBezTo>
                      <a:pt x="626908" y="275607"/>
                      <a:pt x="623147" y="273717"/>
                      <a:pt x="618396" y="272764"/>
                    </a:cubicBezTo>
                    <a:cubicBezTo>
                      <a:pt x="613646" y="271810"/>
                      <a:pt x="606528" y="265170"/>
                      <a:pt x="621239" y="265170"/>
                    </a:cubicBezTo>
                    <a:cubicBezTo>
                      <a:pt x="635951" y="265170"/>
                      <a:pt x="632154" y="263280"/>
                      <a:pt x="626944" y="261373"/>
                    </a:cubicBezTo>
                    <a:cubicBezTo>
                      <a:pt x="621734" y="259465"/>
                      <a:pt x="620763" y="253779"/>
                      <a:pt x="616012" y="255209"/>
                    </a:cubicBezTo>
                    <a:cubicBezTo>
                      <a:pt x="611261" y="256640"/>
                      <a:pt x="602255" y="261850"/>
                      <a:pt x="600365" y="259006"/>
                    </a:cubicBezTo>
                    <a:cubicBezTo>
                      <a:pt x="598475" y="256163"/>
                      <a:pt x="600365" y="253302"/>
                      <a:pt x="606528" y="251942"/>
                    </a:cubicBezTo>
                    <a:cubicBezTo>
                      <a:pt x="612692" y="250582"/>
                      <a:pt x="625036" y="255262"/>
                      <a:pt x="624560" y="250512"/>
                    </a:cubicBezTo>
                    <a:cubicBezTo>
                      <a:pt x="624083" y="245761"/>
                      <a:pt x="616966" y="242441"/>
                      <a:pt x="613169" y="242918"/>
                    </a:cubicBezTo>
                    <a:cubicBezTo>
                      <a:pt x="609372" y="243395"/>
                      <a:pt x="599411" y="247192"/>
                      <a:pt x="598934" y="244348"/>
                    </a:cubicBezTo>
                    <a:cubicBezTo>
                      <a:pt x="598458" y="241505"/>
                      <a:pt x="602255" y="237284"/>
                      <a:pt x="610802" y="237690"/>
                    </a:cubicBezTo>
                    <a:cubicBezTo>
                      <a:pt x="619350" y="238096"/>
                      <a:pt x="619809" y="238167"/>
                      <a:pt x="626944" y="241487"/>
                    </a:cubicBezTo>
                    <a:cubicBezTo>
                      <a:pt x="634078" y="244807"/>
                      <a:pt x="640224" y="244348"/>
                      <a:pt x="650662" y="243395"/>
                    </a:cubicBezTo>
                    <a:cubicBezTo>
                      <a:pt x="661099" y="242441"/>
                      <a:pt x="660640" y="238096"/>
                      <a:pt x="654459" y="234847"/>
                    </a:cubicBezTo>
                    <a:cubicBezTo>
                      <a:pt x="648277" y="231597"/>
                      <a:pt x="645928" y="233416"/>
                      <a:pt x="642591" y="229160"/>
                    </a:cubicBezTo>
                    <a:cubicBezTo>
                      <a:pt x="639253" y="224904"/>
                      <a:pt x="633584" y="223862"/>
                      <a:pt x="631677" y="226299"/>
                    </a:cubicBezTo>
                    <a:cubicBezTo>
                      <a:pt x="629769" y="228737"/>
                      <a:pt x="625990" y="228207"/>
                      <a:pt x="620286" y="226299"/>
                    </a:cubicBezTo>
                    <a:cubicBezTo>
                      <a:pt x="614581" y="224392"/>
                      <a:pt x="605575" y="218229"/>
                      <a:pt x="615076" y="217293"/>
                    </a:cubicBezTo>
                    <a:cubicBezTo>
                      <a:pt x="624577" y="216357"/>
                      <a:pt x="625990" y="210635"/>
                      <a:pt x="631677" y="213972"/>
                    </a:cubicBezTo>
                    <a:cubicBezTo>
                      <a:pt x="637363" y="217310"/>
                      <a:pt x="646388" y="217293"/>
                      <a:pt x="646865" y="211588"/>
                    </a:cubicBezTo>
                    <a:cubicBezTo>
                      <a:pt x="647341" y="205884"/>
                      <a:pt x="637381" y="201628"/>
                      <a:pt x="634061" y="194988"/>
                    </a:cubicBezTo>
                    <a:cubicBezTo>
                      <a:pt x="630741" y="188347"/>
                      <a:pt x="623147" y="183597"/>
                      <a:pt x="620286" y="185010"/>
                    </a:cubicBezTo>
                    <a:cubicBezTo>
                      <a:pt x="617425" y="186422"/>
                      <a:pt x="614599" y="185963"/>
                      <a:pt x="614599" y="190714"/>
                    </a:cubicBezTo>
                    <a:cubicBezTo>
                      <a:pt x="614599" y="195464"/>
                      <a:pt x="611279" y="198785"/>
                      <a:pt x="608418" y="198308"/>
                    </a:cubicBezTo>
                    <a:cubicBezTo>
                      <a:pt x="605557" y="197831"/>
                      <a:pt x="604621" y="201151"/>
                      <a:pt x="601354" y="200674"/>
                    </a:cubicBezTo>
                    <a:cubicBezTo>
                      <a:pt x="598087" y="200197"/>
                      <a:pt x="589963" y="205425"/>
                      <a:pt x="588550" y="207315"/>
                    </a:cubicBezTo>
                    <a:cubicBezTo>
                      <a:pt x="587137" y="209204"/>
                      <a:pt x="577159" y="212613"/>
                      <a:pt x="574298" y="212613"/>
                    </a:cubicBezTo>
                    <a:cubicBezTo>
                      <a:pt x="571437" y="212613"/>
                      <a:pt x="568612" y="208339"/>
                      <a:pt x="576206" y="206908"/>
                    </a:cubicBezTo>
                    <a:cubicBezTo>
                      <a:pt x="582842" y="205638"/>
                      <a:pt x="589046" y="202703"/>
                      <a:pt x="594237" y="198378"/>
                    </a:cubicBezTo>
                    <a:cubicBezTo>
                      <a:pt x="598034" y="195058"/>
                      <a:pt x="602308" y="191720"/>
                      <a:pt x="598987" y="191720"/>
                    </a:cubicBezTo>
                    <a:cubicBezTo>
                      <a:pt x="595667" y="191720"/>
                      <a:pt x="589027" y="189354"/>
                      <a:pt x="583800" y="193628"/>
                    </a:cubicBezTo>
                    <a:cubicBezTo>
                      <a:pt x="578572" y="197902"/>
                      <a:pt x="564815" y="208816"/>
                      <a:pt x="564373" y="203111"/>
                    </a:cubicBezTo>
                    <a:cubicBezTo>
                      <a:pt x="563932" y="197407"/>
                      <a:pt x="563420" y="196047"/>
                      <a:pt x="573398" y="192197"/>
                    </a:cubicBezTo>
                    <a:cubicBezTo>
                      <a:pt x="583376" y="188347"/>
                      <a:pt x="585760" y="185557"/>
                      <a:pt x="593795" y="185557"/>
                    </a:cubicBezTo>
                    <a:cubicBezTo>
                      <a:pt x="601831" y="185557"/>
                      <a:pt x="596179" y="178917"/>
                      <a:pt x="606158" y="180259"/>
                    </a:cubicBezTo>
                    <a:cubicBezTo>
                      <a:pt x="616136" y="181601"/>
                      <a:pt x="616118" y="179800"/>
                      <a:pt x="611456" y="176462"/>
                    </a:cubicBezTo>
                    <a:cubicBezTo>
                      <a:pt x="606793" y="173124"/>
                      <a:pt x="603862" y="167932"/>
                      <a:pt x="599588" y="167932"/>
                    </a:cubicBezTo>
                    <a:cubicBezTo>
                      <a:pt x="595314" y="167932"/>
                      <a:pt x="589610" y="161274"/>
                      <a:pt x="582970" y="161751"/>
                    </a:cubicBezTo>
                    <a:cubicBezTo>
                      <a:pt x="576329" y="162228"/>
                      <a:pt x="567782" y="167049"/>
                      <a:pt x="567782" y="163181"/>
                    </a:cubicBezTo>
                    <a:cubicBezTo>
                      <a:pt x="567782" y="159314"/>
                      <a:pt x="563031" y="160815"/>
                      <a:pt x="558775" y="161274"/>
                    </a:cubicBezTo>
                    <a:cubicBezTo>
                      <a:pt x="554519" y="161733"/>
                      <a:pt x="545953" y="165071"/>
                      <a:pt x="553071" y="167455"/>
                    </a:cubicBezTo>
                    <a:cubicBezTo>
                      <a:pt x="560188" y="169839"/>
                      <a:pt x="560665" y="176939"/>
                      <a:pt x="556391" y="176462"/>
                    </a:cubicBezTo>
                    <a:cubicBezTo>
                      <a:pt x="552117" y="175985"/>
                      <a:pt x="554501" y="172665"/>
                      <a:pt x="549327" y="170775"/>
                    </a:cubicBezTo>
                    <a:cubicBezTo>
                      <a:pt x="544152" y="168886"/>
                      <a:pt x="543163" y="167455"/>
                      <a:pt x="539843" y="173619"/>
                    </a:cubicBezTo>
                    <a:cubicBezTo>
                      <a:pt x="536523" y="179782"/>
                      <a:pt x="531772" y="185981"/>
                      <a:pt x="530342" y="192603"/>
                    </a:cubicBezTo>
                    <a:cubicBezTo>
                      <a:pt x="528911" y="199226"/>
                      <a:pt x="522748" y="203041"/>
                      <a:pt x="523701" y="195924"/>
                    </a:cubicBezTo>
                    <a:cubicBezTo>
                      <a:pt x="524655" y="188807"/>
                      <a:pt x="530342" y="182643"/>
                      <a:pt x="530766" y="178846"/>
                    </a:cubicBezTo>
                    <a:cubicBezTo>
                      <a:pt x="531189" y="175049"/>
                      <a:pt x="522695" y="174572"/>
                      <a:pt x="521264" y="179800"/>
                    </a:cubicBezTo>
                    <a:cubicBezTo>
                      <a:pt x="519834" y="185027"/>
                      <a:pt x="511781" y="190714"/>
                      <a:pt x="511781" y="184533"/>
                    </a:cubicBezTo>
                    <a:cubicBezTo>
                      <a:pt x="511781" y="178352"/>
                      <a:pt x="515578" y="170775"/>
                      <a:pt x="522695" y="170299"/>
                    </a:cubicBezTo>
                    <a:cubicBezTo>
                      <a:pt x="529812" y="169822"/>
                      <a:pt x="545477" y="168409"/>
                      <a:pt x="545953" y="160815"/>
                    </a:cubicBezTo>
                    <a:cubicBezTo>
                      <a:pt x="546430" y="153221"/>
                      <a:pt x="556391" y="148947"/>
                      <a:pt x="547384" y="147994"/>
                    </a:cubicBezTo>
                    <a:cubicBezTo>
                      <a:pt x="538377" y="147040"/>
                      <a:pt x="532655" y="147040"/>
                      <a:pt x="530766" y="149883"/>
                    </a:cubicBezTo>
                    <a:cubicBezTo>
                      <a:pt x="528876" y="152726"/>
                      <a:pt x="524125" y="157477"/>
                      <a:pt x="518898" y="157477"/>
                    </a:cubicBezTo>
                    <a:cubicBezTo>
                      <a:pt x="513670" y="157477"/>
                      <a:pt x="508461" y="160815"/>
                      <a:pt x="505140" y="163181"/>
                    </a:cubicBezTo>
                    <a:cubicBezTo>
                      <a:pt x="501820" y="165548"/>
                      <a:pt x="493273" y="173619"/>
                      <a:pt x="492319" y="167932"/>
                    </a:cubicBezTo>
                    <a:cubicBezTo>
                      <a:pt x="491366" y="162245"/>
                      <a:pt x="497617" y="158431"/>
                      <a:pt x="503233" y="154634"/>
                    </a:cubicBezTo>
                    <a:cubicBezTo>
                      <a:pt x="508849" y="150837"/>
                      <a:pt x="516531" y="147994"/>
                      <a:pt x="520894" y="148947"/>
                    </a:cubicBezTo>
                    <a:cubicBezTo>
                      <a:pt x="525256" y="149901"/>
                      <a:pt x="523737" y="145150"/>
                      <a:pt x="528947" y="142766"/>
                    </a:cubicBezTo>
                    <a:cubicBezTo>
                      <a:pt x="534156" y="140382"/>
                      <a:pt x="532744" y="136126"/>
                      <a:pt x="529423" y="132329"/>
                    </a:cubicBezTo>
                    <a:cubicBezTo>
                      <a:pt x="526103" y="128532"/>
                      <a:pt x="519463" y="125265"/>
                      <a:pt x="512823" y="122845"/>
                    </a:cubicBezTo>
                    <a:cubicBezTo>
                      <a:pt x="506182" y="120426"/>
                      <a:pt x="498571" y="117547"/>
                      <a:pt x="492884" y="118571"/>
                    </a:cubicBezTo>
                    <a:cubicBezTo>
                      <a:pt x="487198" y="119596"/>
                      <a:pt x="487180" y="120461"/>
                      <a:pt x="483860" y="127578"/>
                    </a:cubicBezTo>
                    <a:cubicBezTo>
                      <a:pt x="480540" y="134695"/>
                      <a:pt x="478173" y="138033"/>
                      <a:pt x="476266" y="144673"/>
                    </a:cubicBezTo>
                    <a:cubicBezTo>
                      <a:pt x="474359" y="151314"/>
                      <a:pt x="464875" y="163658"/>
                      <a:pt x="467259" y="153221"/>
                    </a:cubicBezTo>
                    <a:cubicBezTo>
                      <a:pt x="469643" y="142784"/>
                      <a:pt x="475330" y="141353"/>
                      <a:pt x="475330" y="133282"/>
                    </a:cubicBezTo>
                    <a:cubicBezTo>
                      <a:pt x="475330" y="125212"/>
                      <a:pt x="468266" y="130898"/>
                      <a:pt x="466305" y="136126"/>
                    </a:cubicBezTo>
                    <a:cubicBezTo>
                      <a:pt x="464345" y="141353"/>
                      <a:pt x="457758" y="152744"/>
                      <a:pt x="456804" y="148947"/>
                    </a:cubicBezTo>
                    <a:cubicBezTo>
                      <a:pt x="455850" y="145150"/>
                      <a:pt x="462102" y="137556"/>
                      <a:pt x="462985" y="132329"/>
                    </a:cubicBezTo>
                    <a:cubicBezTo>
                      <a:pt x="463868" y="127101"/>
                      <a:pt x="463939" y="124258"/>
                      <a:pt x="461078" y="121892"/>
                    </a:cubicBezTo>
                    <a:cubicBezTo>
                      <a:pt x="458217" y="119525"/>
                      <a:pt x="454438" y="122368"/>
                      <a:pt x="454014" y="128055"/>
                    </a:cubicBezTo>
                    <a:cubicBezTo>
                      <a:pt x="453590" y="133742"/>
                      <a:pt x="447850" y="140417"/>
                      <a:pt x="447850" y="135119"/>
                    </a:cubicBezTo>
                    <a:cubicBezTo>
                      <a:pt x="447850" y="129821"/>
                      <a:pt x="452124" y="121362"/>
                      <a:pt x="448327" y="118042"/>
                    </a:cubicBezTo>
                    <a:cubicBezTo>
                      <a:pt x="444530" y="114721"/>
                      <a:pt x="440256" y="119931"/>
                      <a:pt x="436936" y="119931"/>
                    </a:cubicBezTo>
                    <a:cubicBezTo>
                      <a:pt x="433616" y="119931"/>
                      <a:pt x="433139" y="122315"/>
                      <a:pt x="433616" y="126589"/>
                    </a:cubicBezTo>
                    <a:cubicBezTo>
                      <a:pt x="434093" y="130863"/>
                      <a:pt x="433139" y="134183"/>
                      <a:pt x="429819" y="132276"/>
                    </a:cubicBezTo>
                    <a:cubicBezTo>
                      <a:pt x="426499" y="130369"/>
                      <a:pt x="429819" y="125636"/>
                      <a:pt x="424521" y="125212"/>
                    </a:cubicBezTo>
                    <a:cubicBezTo>
                      <a:pt x="419223" y="124788"/>
                      <a:pt x="416927" y="118148"/>
                      <a:pt x="421678" y="115251"/>
                    </a:cubicBezTo>
                    <a:cubicBezTo>
                      <a:pt x="426428" y="112355"/>
                      <a:pt x="432592" y="116187"/>
                      <a:pt x="434481" y="110977"/>
                    </a:cubicBezTo>
                    <a:cubicBezTo>
                      <a:pt x="436371" y="105768"/>
                      <a:pt x="446844" y="111454"/>
                      <a:pt x="447780" y="105679"/>
                    </a:cubicBezTo>
                    <a:cubicBezTo>
                      <a:pt x="448716" y="99904"/>
                      <a:pt x="445873" y="95242"/>
                      <a:pt x="441599" y="95242"/>
                    </a:cubicBezTo>
                    <a:cubicBezTo>
                      <a:pt x="437325" y="95242"/>
                      <a:pt x="428318" y="92399"/>
                      <a:pt x="425952" y="93335"/>
                    </a:cubicBezTo>
                    <a:cubicBezTo>
                      <a:pt x="423585" y="94271"/>
                      <a:pt x="422155" y="100929"/>
                      <a:pt x="416927" y="101406"/>
                    </a:cubicBezTo>
                    <a:cubicBezTo>
                      <a:pt x="411700" y="101882"/>
                      <a:pt x="408856" y="102836"/>
                      <a:pt x="407903" y="107587"/>
                    </a:cubicBezTo>
                    <a:cubicBezTo>
                      <a:pt x="406949" y="112337"/>
                      <a:pt x="396512" y="120390"/>
                      <a:pt x="395541" y="115640"/>
                    </a:cubicBezTo>
                    <a:cubicBezTo>
                      <a:pt x="394569" y="110889"/>
                      <a:pt x="400839" y="109953"/>
                      <a:pt x="402181" y="105203"/>
                    </a:cubicBezTo>
                    <a:cubicBezTo>
                      <a:pt x="403523" y="100452"/>
                      <a:pt x="409775" y="96655"/>
                      <a:pt x="406455" y="95719"/>
                    </a:cubicBezTo>
                    <a:cubicBezTo>
                      <a:pt x="402718" y="95047"/>
                      <a:pt x="399002" y="96996"/>
                      <a:pt x="397430" y="100452"/>
                    </a:cubicBezTo>
                    <a:cubicBezTo>
                      <a:pt x="396000" y="103790"/>
                      <a:pt x="386039" y="107110"/>
                      <a:pt x="386039" y="103790"/>
                    </a:cubicBezTo>
                    <a:cubicBezTo>
                      <a:pt x="386776" y="97741"/>
                      <a:pt x="391417" y="92906"/>
                      <a:pt x="397430" y="91922"/>
                    </a:cubicBezTo>
                    <a:cubicBezTo>
                      <a:pt x="405024" y="90968"/>
                      <a:pt x="422578" y="93335"/>
                      <a:pt x="423055" y="84858"/>
                    </a:cubicBezTo>
                    <a:cubicBezTo>
                      <a:pt x="423532" y="76381"/>
                      <a:pt x="425916" y="78677"/>
                      <a:pt x="417757" y="73926"/>
                    </a:cubicBezTo>
                    <a:cubicBezTo>
                      <a:pt x="409598" y="69176"/>
                      <a:pt x="406843" y="70129"/>
                      <a:pt x="405395" y="67286"/>
                    </a:cubicBezTo>
                    <a:cubicBezTo>
                      <a:pt x="403947" y="64443"/>
                      <a:pt x="398331" y="63489"/>
                      <a:pt x="395435" y="66332"/>
                    </a:cubicBezTo>
                    <a:cubicBezTo>
                      <a:pt x="392538" y="69176"/>
                      <a:pt x="387841" y="69193"/>
                      <a:pt x="383072" y="66332"/>
                    </a:cubicBezTo>
                    <a:cubicBezTo>
                      <a:pt x="378304" y="63471"/>
                      <a:pt x="371682" y="57802"/>
                      <a:pt x="376432" y="56849"/>
                    </a:cubicBezTo>
                    <a:cubicBezTo>
                      <a:pt x="381183" y="55895"/>
                      <a:pt x="393510" y="57325"/>
                      <a:pt x="392079" y="50685"/>
                    </a:cubicBezTo>
                    <a:cubicBezTo>
                      <a:pt x="390649" y="44045"/>
                      <a:pt x="393510" y="46411"/>
                      <a:pt x="382119" y="37864"/>
                    </a:cubicBezTo>
                    <a:cubicBezTo>
                      <a:pt x="370728" y="29316"/>
                      <a:pt x="375955" y="25996"/>
                      <a:pt x="367408" y="22676"/>
                    </a:cubicBezTo>
                    <a:cubicBezTo>
                      <a:pt x="358860" y="19356"/>
                      <a:pt x="358860" y="18879"/>
                      <a:pt x="350789" y="14605"/>
                    </a:cubicBezTo>
                    <a:cubicBezTo>
                      <a:pt x="342719" y="10331"/>
                      <a:pt x="339875" y="6534"/>
                      <a:pt x="332281" y="8442"/>
                    </a:cubicBezTo>
                    <a:cubicBezTo>
                      <a:pt x="324687" y="10349"/>
                      <a:pt x="319919" y="10808"/>
                      <a:pt x="308087" y="10808"/>
                    </a:cubicBezTo>
                    <a:cubicBezTo>
                      <a:pt x="296254" y="10808"/>
                      <a:pt x="292899" y="8442"/>
                      <a:pt x="287194" y="8442"/>
                    </a:cubicBezTo>
                    <a:cubicBezTo>
                      <a:pt x="281490" y="8442"/>
                      <a:pt x="279124" y="2261"/>
                      <a:pt x="272007" y="2737"/>
                    </a:cubicBezTo>
                    <a:cubicBezTo>
                      <a:pt x="264889" y="3214"/>
                      <a:pt x="260139" y="1325"/>
                      <a:pt x="260139" y="5581"/>
                    </a:cubicBezTo>
                    <a:cubicBezTo>
                      <a:pt x="260139" y="9837"/>
                      <a:pt x="262523" y="13175"/>
                      <a:pt x="259185" y="15082"/>
                    </a:cubicBezTo>
                    <a:cubicBezTo>
                      <a:pt x="255847" y="16989"/>
                      <a:pt x="255388" y="30747"/>
                      <a:pt x="261093" y="31223"/>
                    </a:cubicBezTo>
                    <a:cubicBezTo>
                      <a:pt x="266797" y="31700"/>
                      <a:pt x="276280" y="30270"/>
                      <a:pt x="280077" y="44504"/>
                    </a:cubicBezTo>
                    <a:cubicBezTo>
                      <a:pt x="283874" y="58738"/>
                      <a:pt x="290038" y="61122"/>
                      <a:pt x="296219" y="61122"/>
                    </a:cubicBezTo>
                    <a:cubicBezTo>
                      <a:pt x="302400" y="61122"/>
                      <a:pt x="311884" y="58738"/>
                      <a:pt x="319001" y="57325"/>
                    </a:cubicBezTo>
                    <a:cubicBezTo>
                      <a:pt x="326118" y="55913"/>
                      <a:pt x="327531" y="53052"/>
                      <a:pt x="335125" y="53052"/>
                    </a:cubicBezTo>
                    <a:cubicBezTo>
                      <a:pt x="342719" y="53052"/>
                      <a:pt x="363611" y="49255"/>
                      <a:pt x="363611" y="54941"/>
                    </a:cubicBezTo>
                    <a:cubicBezTo>
                      <a:pt x="363611" y="60628"/>
                      <a:pt x="360767" y="60646"/>
                      <a:pt x="353650" y="60646"/>
                    </a:cubicBezTo>
                    <a:cubicBezTo>
                      <a:pt x="346533" y="60646"/>
                      <a:pt x="347469" y="63489"/>
                      <a:pt x="339875" y="63489"/>
                    </a:cubicBezTo>
                    <a:cubicBezTo>
                      <a:pt x="332281" y="63489"/>
                      <a:pt x="327072" y="66332"/>
                      <a:pt x="326595" y="70553"/>
                    </a:cubicBezTo>
                    <a:cubicBezTo>
                      <a:pt x="326118" y="74774"/>
                      <a:pt x="326118" y="76734"/>
                      <a:pt x="334189" y="79101"/>
                    </a:cubicBezTo>
                    <a:cubicBezTo>
                      <a:pt x="342259" y="81467"/>
                      <a:pt x="350789" y="84399"/>
                      <a:pt x="357906" y="86165"/>
                    </a:cubicBezTo>
                    <a:cubicBezTo>
                      <a:pt x="365024" y="87931"/>
                      <a:pt x="368838" y="92346"/>
                      <a:pt x="361244" y="92346"/>
                    </a:cubicBezTo>
                    <a:cubicBezTo>
                      <a:pt x="353650" y="92346"/>
                      <a:pt x="346992" y="86165"/>
                      <a:pt x="341818" y="84752"/>
                    </a:cubicBezTo>
                    <a:cubicBezTo>
                      <a:pt x="336643" y="83339"/>
                      <a:pt x="328043" y="83798"/>
                      <a:pt x="326153" y="84752"/>
                    </a:cubicBezTo>
                    <a:cubicBezTo>
                      <a:pt x="324263" y="85706"/>
                      <a:pt x="325676" y="91392"/>
                      <a:pt x="330427" y="94236"/>
                    </a:cubicBezTo>
                    <a:cubicBezTo>
                      <a:pt x="335178" y="97079"/>
                      <a:pt x="337491" y="102783"/>
                      <a:pt x="340387" y="104196"/>
                    </a:cubicBezTo>
                    <a:cubicBezTo>
                      <a:pt x="343284" y="105609"/>
                      <a:pt x="341341" y="109900"/>
                      <a:pt x="333747" y="109900"/>
                    </a:cubicBezTo>
                    <a:cubicBezTo>
                      <a:pt x="326153" y="109900"/>
                      <a:pt x="328996" y="102306"/>
                      <a:pt x="320926" y="101829"/>
                    </a:cubicBezTo>
                    <a:cubicBezTo>
                      <a:pt x="312855" y="101353"/>
                      <a:pt x="304784" y="101353"/>
                      <a:pt x="310488" y="96531"/>
                    </a:cubicBezTo>
                    <a:cubicBezTo>
                      <a:pt x="316193" y="91710"/>
                      <a:pt x="317553" y="90368"/>
                      <a:pt x="316652" y="85617"/>
                    </a:cubicBezTo>
                    <a:cubicBezTo>
                      <a:pt x="315751" y="80867"/>
                      <a:pt x="308122" y="80407"/>
                      <a:pt x="304784" y="79454"/>
                    </a:cubicBezTo>
                    <a:cubicBezTo>
                      <a:pt x="301446" y="78500"/>
                      <a:pt x="296254" y="76134"/>
                      <a:pt x="295301" y="80407"/>
                    </a:cubicBezTo>
                    <a:cubicBezTo>
                      <a:pt x="294347" y="84681"/>
                      <a:pt x="288660" y="90845"/>
                      <a:pt x="287230" y="87048"/>
                    </a:cubicBezTo>
                    <a:cubicBezTo>
                      <a:pt x="285799" y="83251"/>
                      <a:pt x="287230" y="76610"/>
                      <a:pt x="283910" y="77087"/>
                    </a:cubicBezTo>
                    <a:cubicBezTo>
                      <a:pt x="280589" y="77564"/>
                      <a:pt x="278611" y="79931"/>
                      <a:pt x="278205" y="84151"/>
                    </a:cubicBezTo>
                    <a:cubicBezTo>
                      <a:pt x="277799" y="88372"/>
                      <a:pt x="275839" y="95542"/>
                      <a:pt x="267768" y="98386"/>
                    </a:cubicBezTo>
                    <a:cubicBezTo>
                      <a:pt x="259697" y="101229"/>
                      <a:pt x="260174" y="108346"/>
                      <a:pt x="257808" y="105450"/>
                    </a:cubicBezTo>
                    <a:cubicBezTo>
                      <a:pt x="255441" y="102554"/>
                      <a:pt x="253534" y="95966"/>
                      <a:pt x="258761" y="94536"/>
                    </a:cubicBezTo>
                    <a:cubicBezTo>
                      <a:pt x="263989" y="93105"/>
                      <a:pt x="262558" y="89238"/>
                      <a:pt x="262558" y="86465"/>
                    </a:cubicBezTo>
                    <a:cubicBezTo>
                      <a:pt x="262558" y="83692"/>
                      <a:pt x="269622" y="81714"/>
                      <a:pt x="269622" y="76981"/>
                    </a:cubicBezTo>
                    <a:cubicBezTo>
                      <a:pt x="269622" y="72248"/>
                      <a:pt x="263918" y="71277"/>
                      <a:pt x="260121" y="78394"/>
                    </a:cubicBezTo>
                    <a:cubicBezTo>
                      <a:pt x="256324" y="85511"/>
                      <a:pt x="245887" y="92169"/>
                      <a:pt x="247759" y="85988"/>
                    </a:cubicBezTo>
                    <a:cubicBezTo>
                      <a:pt x="249631" y="79807"/>
                      <a:pt x="255353" y="76981"/>
                      <a:pt x="258691" y="71754"/>
                    </a:cubicBezTo>
                    <a:cubicBezTo>
                      <a:pt x="262028" y="66526"/>
                      <a:pt x="273402" y="67480"/>
                      <a:pt x="273879" y="60363"/>
                    </a:cubicBezTo>
                    <a:cubicBezTo>
                      <a:pt x="274356" y="53246"/>
                      <a:pt x="265808" y="53723"/>
                      <a:pt x="265808" y="48001"/>
                    </a:cubicBezTo>
                    <a:cubicBezTo>
                      <a:pt x="265808" y="42279"/>
                      <a:pt x="264854" y="34243"/>
                      <a:pt x="258214" y="34243"/>
                    </a:cubicBezTo>
                    <a:cubicBezTo>
                      <a:pt x="251574" y="34243"/>
                      <a:pt x="249666" y="32336"/>
                      <a:pt x="249666" y="26173"/>
                    </a:cubicBezTo>
                    <a:cubicBezTo>
                      <a:pt x="249666" y="20009"/>
                      <a:pt x="251556" y="20009"/>
                      <a:pt x="247759" y="16671"/>
                    </a:cubicBezTo>
                    <a:cubicBezTo>
                      <a:pt x="243962" y="13334"/>
                      <a:pt x="246823" y="7188"/>
                      <a:pt x="237799" y="6234"/>
                    </a:cubicBezTo>
                    <a:cubicBezTo>
                      <a:pt x="228774" y="5280"/>
                      <a:pt x="209789" y="1960"/>
                      <a:pt x="201259" y="5757"/>
                    </a:cubicBezTo>
                    <a:cubicBezTo>
                      <a:pt x="192729" y="9554"/>
                      <a:pt x="183210" y="8936"/>
                      <a:pt x="180879" y="14587"/>
                    </a:cubicBezTo>
                    <a:cubicBezTo>
                      <a:pt x="178548" y="20239"/>
                      <a:pt x="187943" y="28822"/>
                      <a:pt x="181356" y="26950"/>
                    </a:cubicBezTo>
                    <a:cubicBezTo>
                      <a:pt x="174769" y="25078"/>
                      <a:pt x="178990" y="16512"/>
                      <a:pt x="170919" y="18402"/>
                    </a:cubicBezTo>
                    <a:cubicBezTo>
                      <a:pt x="162848" y="20292"/>
                      <a:pt x="162848" y="19833"/>
                      <a:pt x="159051" y="24106"/>
                    </a:cubicBezTo>
                    <a:cubicBezTo>
                      <a:pt x="155254" y="28380"/>
                      <a:pt x="160464" y="26950"/>
                      <a:pt x="164349" y="30270"/>
                    </a:cubicBezTo>
                    <a:cubicBezTo>
                      <a:pt x="168234" y="33590"/>
                      <a:pt x="170530" y="39294"/>
                      <a:pt x="159051" y="34544"/>
                    </a:cubicBezTo>
                    <a:cubicBezTo>
                      <a:pt x="147572" y="29793"/>
                      <a:pt x="145276" y="24106"/>
                      <a:pt x="142910" y="28362"/>
                    </a:cubicBezTo>
                    <a:cubicBezTo>
                      <a:pt x="140543" y="32619"/>
                      <a:pt x="141479" y="34067"/>
                      <a:pt x="149974" y="37387"/>
                    </a:cubicBezTo>
                    <a:cubicBezTo>
                      <a:pt x="158468" y="40707"/>
                      <a:pt x="165638" y="40707"/>
                      <a:pt x="172279" y="41184"/>
                    </a:cubicBezTo>
                    <a:cubicBezTo>
                      <a:pt x="178919" y="41661"/>
                      <a:pt x="188897" y="45458"/>
                      <a:pt x="180349" y="45935"/>
                    </a:cubicBezTo>
                    <a:cubicBezTo>
                      <a:pt x="171802" y="46411"/>
                      <a:pt x="161365" y="48778"/>
                      <a:pt x="151881" y="45458"/>
                    </a:cubicBezTo>
                    <a:cubicBezTo>
                      <a:pt x="142397" y="42138"/>
                      <a:pt x="134309" y="39753"/>
                      <a:pt x="132896" y="41661"/>
                    </a:cubicBezTo>
                    <a:cubicBezTo>
                      <a:pt x="131483" y="43568"/>
                      <a:pt x="134309" y="45458"/>
                      <a:pt x="143810" y="48725"/>
                    </a:cubicBezTo>
                    <a:cubicBezTo>
                      <a:pt x="153312" y="51992"/>
                      <a:pt x="165638" y="52045"/>
                      <a:pt x="163749" y="55789"/>
                    </a:cubicBezTo>
                    <a:cubicBezTo>
                      <a:pt x="161859" y="59533"/>
                      <a:pt x="144764" y="53422"/>
                      <a:pt x="140490" y="52469"/>
                    </a:cubicBezTo>
                    <a:cubicBezTo>
                      <a:pt x="136216" y="51515"/>
                      <a:pt x="126715" y="47718"/>
                      <a:pt x="124825" y="51992"/>
                    </a:cubicBezTo>
                    <a:cubicBezTo>
                      <a:pt x="122936" y="56266"/>
                      <a:pt x="124825" y="69087"/>
                      <a:pt x="130124" y="72407"/>
                    </a:cubicBezTo>
                    <a:cubicBezTo>
                      <a:pt x="135422" y="75727"/>
                      <a:pt x="140579" y="78571"/>
                      <a:pt x="141991" y="74297"/>
                    </a:cubicBezTo>
                    <a:cubicBezTo>
                      <a:pt x="143404" y="70023"/>
                      <a:pt x="144852" y="76204"/>
                      <a:pt x="149585" y="76204"/>
                    </a:cubicBezTo>
                    <a:cubicBezTo>
                      <a:pt x="154318" y="76204"/>
                      <a:pt x="159563" y="78571"/>
                      <a:pt x="154883" y="80478"/>
                    </a:cubicBezTo>
                    <a:cubicBezTo>
                      <a:pt x="150203" y="82385"/>
                      <a:pt x="147289" y="83798"/>
                      <a:pt x="154407" y="87542"/>
                    </a:cubicBezTo>
                    <a:cubicBezTo>
                      <a:pt x="161524" y="91286"/>
                      <a:pt x="166769" y="94183"/>
                      <a:pt x="167228" y="98933"/>
                    </a:cubicBezTo>
                    <a:cubicBezTo>
                      <a:pt x="167687" y="103684"/>
                      <a:pt x="162477" y="103207"/>
                      <a:pt x="157727" y="97979"/>
                    </a:cubicBezTo>
                    <a:cubicBezTo>
                      <a:pt x="152976" y="92752"/>
                      <a:pt x="149179" y="88019"/>
                      <a:pt x="142539" y="87542"/>
                    </a:cubicBezTo>
                    <a:cubicBezTo>
                      <a:pt x="135899" y="87065"/>
                      <a:pt x="132102" y="84222"/>
                      <a:pt x="131625" y="89432"/>
                    </a:cubicBezTo>
                    <a:cubicBezTo>
                      <a:pt x="131148" y="94642"/>
                      <a:pt x="120711" y="94730"/>
                      <a:pt x="124031" y="100346"/>
                    </a:cubicBezTo>
                    <a:cubicBezTo>
                      <a:pt x="127351" y="105962"/>
                      <a:pt x="129329" y="104620"/>
                      <a:pt x="130671" y="110801"/>
                    </a:cubicBezTo>
                    <a:cubicBezTo>
                      <a:pt x="132013" y="116982"/>
                      <a:pt x="136852" y="116964"/>
                      <a:pt x="141585" y="116964"/>
                    </a:cubicBezTo>
                    <a:cubicBezTo>
                      <a:pt x="146318" y="116964"/>
                      <a:pt x="156773" y="114598"/>
                      <a:pt x="156314" y="121715"/>
                    </a:cubicBezTo>
                    <a:cubicBezTo>
                      <a:pt x="155855" y="128832"/>
                      <a:pt x="149656" y="123128"/>
                      <a:pt x="152976" y="131199"/>
                    </a:cubicBezTo>
                    <a:cubicBezTo>
                      <a:pt x="156296" y="139269"/>
                      <a:pt x="155360" y="150183"/>
                      <a:pt x="148720" y="150183"/>
                    </a:cubicBezTo>
                    <a:cubicBezTo>
                      <a:pt x="142080" y="150183"/>
                      <a:pt x="132578" y="137821"/>
                      <a:pt x="125938" y="141177"/>
                    </a:cubicBezTo>
                    <a:cubicBezTo>
                      <a:pt x="119298" y="144532"/>
                      <a:pt x="101214" y="163005"/>
                      <a:pt x="100295" y="152568"/>
                    </a:cubicBezTo>
                    <a:cubicBezTo>
                      <a:pt x="99377" y="142130"/>
                      <a:pt x="106476" y="150660"/>
                      <a:pt x="109797" y="144020"/>
                    </a:cubicBezTo>
                    <a:cubicBezTo>
                      <a:pt x="113117" y="137380"/>
                      <a:pt x="123554" y="134996"/>
                      <a:pt x="130194" y="135472"/>
                    </a:cubicBezTo>
                    <a:cubicBezTo>
                      <a:pt x="136835" y="135949"/>
                      <a:pt x="143016" y="131675"/>
                      <a:pt x="134468" y="126466"/>
                    </a:cubicBezTo>
                    <a:cubicBezTo>
                      <a:pt x="125920" y="121256"/>
                      <a:pt x="107412" y="109847"/>
                      <a:pt x="104569" y="103207"/>
                    </a:cubicBezTo>
                    <a:cubicBezTo>
                      <a:pt x="101726" y="96567"/>
                      <a:pt x="100772" y="88496"/>
                      <a:pt x="105046" y="84222"/>
                    </a:cubicBezTo>
                    <a:cubicBezTo>
                      <a:pt x="109320" y="79948"/>
                      <a:pt x="109797" y="72354"/>
                      <a:pt x="103615" y="70447"/>
                    </a:cubicBezTo>
                    <a:cubicBezTo>
                      <a:pt x="97434" y="68540"/>
                      <a:pt x="92701" y="60010"/>
                      <a:pt x="101726" y="51939"/>
                    </a:cubicBezTo>
                    <a:cubicBezTo>
                      <a:pt x="110750" y="43868"/>
                      <a:pt x="108366" y="30588"/>
                      <a:pt x="118803" y="25837"/>
                    </a:cubicBezTo>
                    <a:cubicBezTo>
                      <a:pt x="129241" y="21086"/>
                      <a:pt x="133532" y="14446"/>
                      <a:pt x="140172" y="12080"/>
                    </a:cubicBezTo>
                    <a:cubicBezTo>
                      <a:pt x="146813" y="9713"/>
                      <a:pt x="150133" y="212"/>
                      <a:pt x="138742" y="212"/>
                    </a:cubicBezTo>
                    <a:cubicBezTo>
                      <a:pt x="127351" y="212"/>
                      <a:pt x="112640" y="-265"/>
                      <a:pt x="100295" y="212"/>
                    </a:cubicBezTo>
                    <a:cubicBezTo>
                      <a:pt x="94540" y="-23"/>
                      <a:pt x="88782" y="614"/>
                      <a:pt x="83218" y="2102"/>
                    </a:cubicBezTo>
                    <a:cubicBezTo>
                      <a:pt x="77513" y="3532"/>
                      <a:pt x="65646" y="6852"/>
                      <a:pt x="60913" y="10649"/>
                    </a:cubicBezTo>
                    <a:cubicBezTo>
                      <a:pt x="56180" y="14446"/>
                      <a:pt x="40021" y="26791"/>
                      <a:pt x="36188" y="31064"/>
                    </a:cubicBezTo>
                    <a:cubicBezTo>
                      <a:pt x="32356" y="35338"/>
                      <a:pt x="26228" y="33431"/>
                      <a:pt x="23826" y="40071"/>
                    </a:cubicBezTo>
                    <a:cubicBezTo>
                      <a:pt x="21424" y="46712"/>
                      <a:pt x="19570" y="62376"/>
                      <a:pt x="14342" y="64284"/>
                    </a:cubicBezTo>
                    <a:cubicBezTo>
                      <a:pt x="9115" y="66191"/>
                      <a:pt x="10546" y="73767"/>
                      <a:pt x="8179" y="77564"/>
                    </a:cubicBezTo>
                    <a:cubicBezTo>
                      <a:pt x="5813" y="81361"/>
                      <a:pt x="2881" y="83745"/>
                      <a:pt x="1998" y="88955"/>
                    </a:cubicBezTo>
                    <a:cubicBezTo>
                      <a:pt x="1115" y="94165"/>
                      <a:pt x="-3689" y="130722"/>
                      <a:pt x="5795" y="133583"/>
                    </a:cubicBezTo>
                    <a:cubicBezTo>
                      <a:pt x="15199" y="136429"/>
                      <a:pt x="24937" y="138021"/>
                      <a:pt x="34758" y="138316"/>
                    </a:cubicBezTo>
                    <a:cubicBezTo>
                      <a:pt x="45672" y="138792"/>
                      <a:pt x="65593" y="139269"/>
                      <a:pt x="70820" y="143066"/>
                    </a:cubicBezTo>
                    <a:cubicBezTo>
                      <a:pt x="76048" y="146863"/>
                      <a:pt x="83642" y="151614"/>
                      <a:pt x="74140" y="151614"/>
                    </a:cubicBezTo>
                    <a:cubicBezTo>
                      <a:pt x="64639" y="151614"/>
                      <a:pt x="56586" y="155888"/>
                      <a:pt x="51359" y="153044"/>
                    </a:cubicBezTo>
                    <a:cubicBezTo>
                      <a:pt x="46131" y="150201"/>
                      <a:pt x="39491" y="149707"/>
                      <a:pt x="32851" y="148771"/>
                    </a:cubicBezTo>
                    <a:cubicBezTo>
                      <a:pt x="26210" y="147835"/>
                      <a:pt x="16232" y="147340"/>
                      <a:pt x="19570" y="159685"/>
                    </a:cubicBezTo>
                    <a:cubicBezTo>
                      <a:pt x="22908" y="172029"/>
                      <a:pt x="29054" y="170122"/>
                      <a:pt x="38078" y="177239"/>
                    </a:cubicBezTo>
                    <a:cubicBezTo>
                      <a:pt x="47102" y="184356"/>
                      <a:pt x="64657" y="192904"/>
                      <a:pt x="70343" y="189601"/>
                    </a:cubicBezTo>
                    <a:cubicBezTo>
                      <a:pt x="76030" y="186299"/>
                      <a:pt x="79845" y="183897"/>
                      <a:pt x="82706" y="184851"/>
                    </a:cubicBezTo>
                    <a:cubicBezTo>
                      <a:pt x="85567" y="185804"/>
                      <a:pt x="87456" y="179164"/>
                      <a:pt x="94573" y="180577"/>
                    </a:cubicBezTo>
                    <a:cubicBezTo>
                      <a:pt x="101691" y="181990"/>
                      <a:pt x="98847" y="183438"/>
                      <a:pt x="100737" y="188171"/>
                    </a:cubicBezTo>
                    <a:cubicBezTo>
                      <a:pt x="102626" y="192904"/>
                      <a:pt x="111174" y="198626"/>
                      <a:pt x="115448" y="200992"/>
                    </a:cubicBezTo>
                    <a:cubicBezTo>
                      <a:pt x="119478" y="203513"/>
                      <a:pt x="124546" y="203695"/>
                      <a:pt x="128746" y="201469"/>
                    </a:cubicBezTo>
                    <a:cubicBezTo>
                      <a:pt x="133497" y="199085"/>
                      <a:pt x="136817" y="194405"/>
                      <a:pt x="146777" y="200038"/>
                    </a:cubicBezTo>
                    <a:cubicBezTo>
                      <a:pt x="156738" y="205672"/>
                      <a:pt x="164332" y="203835"/>
                      <a:pt x="175263" y="204789"/>
                    </a:cubicBezTo>
                    <a:cubicBezTo>
                      <a:pt x="186195" y="205743"/>
                      <a:pt x="191387" y="198626"/>
                      <a:pt x="206098" y="206220"/>
                    </a:cubicBezTo>
                    <a:cubicBezTo>
                      <a:pt x="220809" y="213814"/>
                      <a:pt x="228880" y="212383"/>
                      <a:pt x="230823" y="210017"/>
                    </a:cubicBezTo>
                    <a:cubicBezTo>
                      <a:pt x="232765" y="207650"/>
                      <a:pt x="230346" y="199562"/>
                      <a:pt x="238417" y="201946"/>
                    </a:cubicBezTo>
                    <a:cubicBezTo>
                      <a:pt x="246487" y="204330"/>
                      <a:pt x="244739" y="206061"/>
                      <a:pt x="250284" y="212224"/>
                    </a:cubicBezTo>
                    <a:cubicBezTo>
                      <a:pt x="255830" y="218388"/>
                      <a:pt x="257561" y="218546"/>
                      <a:pt x="261675" y="219288"/>
                    </a:cubicBezTo>
                    <a:cubicBezTo>
                      <a:pt x="265790" y="220030"/>
                      <a:pt x="268739" y="219924"/>
                      <a:pt x="272748" y="223085"/>
                    </a:cubicBezTo>
                    <a:cubicBezTo>
                      <a:pt x="276757" y="226246"/>
                      <a:pt x="283662" y="231792"/>
                      <a:pt x="284139" y="228948"/>
                    </a:cubicBezTo>
                    <a:cubicBezTo>
                      <a:pt x="284616" y="226105"/>
                      <a:pt x="286188" y="221496"/>
                      <a:pt x="291203" y="221196"/>
                    </a:cubicBezTo>
                    <a:cubicBezTo>
                      <a:pt x="296219" y="220895"/>
                      <a:pt x="300387" y="220401"/>
                      <a:pt x="298162" y="217399"/>
                    </a:cubicBezTo>
                    <a:cubicBezTo>
                      <a:pt x="295936" y="214396"/>
                      <a:pt x="291097" y="211059"/>
                      <a:pt x="286135" y="212330"/>
                    </a:cubicBezTo>
                    <a:cubicBezTo>
                      <a:pt x="281172" y="213602"/>
                      <a:pt x="274126" y="218652"/>
                      <a:pt x="265578" y="214379"/>
                    </a:cubicBezTo>
                    <a:cubicBezTo>
                      <a:pt x="257031" y="210105"/>
                      <a:pt x="253393" y="207315"/>
                      <a:pt x="252439" y="203782"/>
                    </a:cubicBezTo>
                    <a:cubicBezTo>
                      <a:pt x="251485" y="200250"/>
                      <a:pt x="254028" y="197619"/>
                      <a:pt x="261781" y="199509"/>
                    </a:cubicBezTo>
                    <a:cubicBezTo>
                      <a:pt x="269534" y="201398"/>
                      <a:pt x="280448" y="205690"/>
                      <a:pt x="285817" y="205849"/>
                    </a:cubicBezTo>
                    <a:cubicBezTo>
                      <a:pt x="291186" y="206008"/>
                      <a:pt x="299592" y="210264"/>
                      <a:pt x="301164" y="211147"/>
                    </a:cubicBezTo>
                    <a:cubicBezTo>
                      <a:pt x="302736" y="212030"/>
                      <a:pt x="315734" y="208939"/>
                      <a:pt x="319531" y="205937"/>
                    </a:cubicBezTo>
                    <a:cubicBezTo>
                      <a:pt x="323328" y="202935"/>
                      <a:pt x="323628" y="197707"/>
                      <a:pt x="319054" y="193275"/>
                    </a:cubicBezTo>
                    <a:cubicBezTo>
                      <a:pt x="314480" y="188842"/>
                      <a:pt x="301641" y="187729"/>
                      <a:pt x="303159" y="182996"/>
                    </a:cubicBezTo>
                    <a:cubicBezTo>
                      <a:pt x="304678" y="178263"/>
                      <a:pt x="310224" y="179658"/>
                      <a:pt x="311230" y="175084"/>
                    </a:cubicBezTo>
                    <a:cubicBezTo>
                      <a:pt x="312237" y="170510"/>
                      <a:pt x="320396" y="172718"/>
                      <a:pt x="324193" y="181566"/>
                    </a:cubicBezTo>
                    <a:cubicBezTo>
                      <a:pt x="327990" y="190414"/>
                      <a:pt x="328943" y="192798"/>
                      <a:pt x="338445" y="192162"/>
                    </a:cubicBezTo>
                    <a:cubicBezTo>
                      <a:pt x="347946" y="191526"/>
                      <a:pt x="349518" y="190590"/>
                      <a:pt x="348405" y="200710"/>
                    </a:cubicBezTo>
                    <a:cubicBezTo>
                      <a:pt x="347293" y="210829"/>
                      <a:pt x="351090" y="216851"/>
                      <a:pt x="356158" y="213072"/>
                    </a:cubicBezTo>
                    <a:cubicBezTo>
                      <a:pt x="361227" y="209292"/>
                      <a:pt x="359319" y="205637"/>
                      <a:pt x="364229" y="207050"/>
                    </a:cubicBezTo>
                    <a:cubicBezTo>
                      <a:pt x="369138" y="208462"/>
                      <a:pt x="374666" y="209752"/>
                      <a:pt x="372300" y="214485"/>
                    </a:cubicBezTo>
                    <a:cubicBezTo>
                      <a:pt x="369933" y="219218"/>
                      <a:pt x="365977" y="220966"/>
                      <a:pt x="371823" y="223509"/>
                    </a:cubicBezTo>
                    <a:cubicBezTo>
                      <a:pt x="377668" y="226052"/>
                      <a:pt x="381783" y="224622"/>
                      <a:pt x="384468" y="228578"/>
                    </a:cubicBezTo>
                    <a:cubicBezTo>
                      <a:pt x="387152" y="232533"/>
                      <a:pt x="388582" y="232375"/>
                      <a:pt x="393015" y="233152"/>
                    </a:cubicBezTo>
                    <a:cubicBezTo>
                      <a:pt x="397448" y="233929"/>
                      <a:pt x="405201" y="236154"/>
                      <a:pt x="406472" y="240216"/>
                    </a:cubicBezTo>
                    <a:cubicBezTo>
                      <a:pt x="407744" y="244278"/>
                      <a:pt x="406790" y="249381"/>
                      <a:pt x="396971" y="248746"/>
                    </a:cubicBezTo>
                    <a:cubicBezTo>
                      <a:pt x="387152" y="248110"/>
                      <a:pt x="380512" y="249064"/>
                      <a:pt x="379311" y="251130"/>
                    </a:cubicBezTo>
                    <a:cubicBezTo>
                      <a:pt x="378110" y="253196"/>
                      <a:pt x="378993" y="255563"/>
                      <a:pt x="378834" y="260772"/>
                    </a:cubicBezTo>
                    <a:cubicBezTo>
                      <a:pt x="378675" y="265982"/>
                      <a:pt x="380264" y="269603"/>
                      <a:pt x="383585" y="269320"/>
                    </a:cubicBezTo>
                    <a:cubicBezTo>
                      <a:pt x="386905" y="269037"/>
                      <a:pt x="388883" y="269479"/>
                      <a:pt x="391814" y="265523"/>
                    </a:cubicBezTo>
                    <a:cubicBezTo>
                      <a:pt x="394746" y="261567"/>
                      <a:pt x="403664" y="263457"/>
                      <a:pt x="405413" y="258883"/>
                    </a:cubicBezTo>
                    <a:cubicBezTo>
                      <a:pt x="406795" y="254748"/>
                      <a:pt x="411172" y="252420"/>
                      <a:pt x="415373" y="253585"/>
                    </a:cubicBezTo>
                    <a:cubicBezTo>
                      <a:pt x="419329" y="254538"/>
                      <a:pt x="420671" y="259448"/>
                      <a:pt x="424203" y="257540"/>
                    </a:cubicBezTo>
                    <a:cubicBezTo>
                      <a:pt x="427735" y="255633"/>
                      <a:pt x="432910" y="253267"/>
                      <a:pt x="433033" y="255951"/>
                    </a:cubicBezTo>
                    <a:cubicBezTo>
                      <a:pt x="433157" y="258635"/>
                      <a:pt x="431126" y="260384"/>
                      <a:pt x="426852" y="262450"/>
                    </a:cubicBezTo>
                    <a:cubicBezTo>
                      <a:pt x="422578" y="264516"/>
                      <a:pt x="424963" y="269249"/>
                      <a:pt x="417687" y="267978"/>
                    </a:cubicBezTo>
                    <a:cubicBezTo>
                      <a:pt x="410410" y="266706"/>
                      <a:pt x="413254" y="268455"/>
                      <a:pt x="413889" y="273276"/>
                    </a:cubicBezTo>
                    <a:cubicBezTo>
                      <a:pt x="414525" y="278097"/>
                      <a:pt x="419417" y="280340"/>
                      <a:pt x="421802" y="281982"/>
                    </a:cubicBezTo>
                    <a:cubicBezTo>
                      <a:pt x="424186" y="283625"/>
                      <a:pt x="430490" y="281982"/>
                      <a:pt x="430331" y="277073"/>
                    </a:cubicBezTo>
                    <a:cubicBezTo>
                      <a:pt x="430172" y="272163"/>
                      <a:pt x="432874" y="272640"/>
                      <a:pt x="434923" y="272481"/>
                    </a:cubicBezTo>
                    <a:cubicBezTo>
                      <a:pt x="436972" y="272322"/>
                      <a:pt x="441722" y="269797"/>
                      <a:pt x="441987" y="275483"/>
                    </a:cubicBezTo>
                    <a:cubicBezTo>
                      <a:pt x="442252" y="281170"/>
                      <a:pt x="441510" y="280781"/>
                      <a:pt x="444212" y="283395"/>
                    </a:cubicBezTo>
                    <a:cubicBezTo>
                      <a:pt x="446914" y="286009"/>
                      <a:pt x="451171" y="287033"/>
                      <a:pt x="450217" y="283872"/>
                    </a:cubicBezTo>
                    <a:cubicBezTo>
                      <a:pt x="449263" y="280711"/>
                      <a:pt x="445625" y="278962"/>
                      <a:pt x="448786" y="277073"/>
                    </a:cubicBezTo>
                    <a:cubicBezTo>
                      <a:pt x="451948" y="275183"/>
                      <a:pt x="454491" y="273541"/>
                      <a:pt x="456080" y="278839"/>
                    </a:cubicBezTo>
                    <a:cubicBezTo>
                      <a:pt x="457669" y="284137"/>
                      <a:pt x="460495" y="285903"/>
                      <a:pt x="465405" y="285903"/>
                    </a:cubicBezTo>
                    <a:cubicBezTo>
                      <a:pt x="470314" y="285903"/>
                      <a:pt x="469996" y="283060"/>
                      <a:pt x="475683" y="289435"/>
                    </a:cubicBezTo>
                    <a:cubicBezTo>
                      <a:pt x="481370" y="295810"/>
                      <a:pt x="483754" y="296234"/>
                      <a:pt x="483913" y="301303"/>
                    </a:cubicBezTo>
                    <a:cubicBezTo>
                      <a:pt x="484072" y="306371"/>
                      <a:pt x="489776" y="302557"/>
                      <a:pt x="490712" y="310627"/>
                    </a:cubicBezTo>
                    <a:cubicBezTo>
                      <a:pt x="491648" y="318698"/>
                      <a:pt x="496893" y="315926"/>
                      <a:pt x="498306" y="325815"/>
                    </a:cubicBezTo>
                    <a:cubicBezTo>
                      <a:pt x="499719" y="335705"/>
                      <a:pt x="505370" y="341003"/>
                      <a:pt x="495463" y="342910"/>
                    </a:cubicBezTo>
                    <a:cubicBezTo>
                      <a:pt x="485555" y="344818"/>
                      <a:pt x="482182" y="348209"/>
                      <a:pt x="483100" y="354761"/>
                    </a:cubicBezTo>
                    <a:cubicBezTo>
                      <a:pt x="484019" y="361313"/>
                      <a:pt x="480734" y="360465"/>
                      <a:pt x="475047" y="361825"/>
                    </a:cubicBezTo>
                    <a:cubicBezTo>
                      <a:pt x="469361" y="363185"/>
                      <a:pt x="472186" y="371308"/>
                      <a:pt x="462226" y="373216"/>
                    </a:cubicBezTo>
                    <a:cubicBezTo>
                      <a:pt x="452266" y="375123"/>
                      <a:pt x="452266" y="382222"/>
                      <a:pt x="447038" y="383176"/>
                    </a:cubicBezTo>
                    <a:cubicBezTo>
                      <a:pt x="441811" y="384130"/>
                      <a:pt x="436601" y="388474"/>
                      <a:pt x="446561" y="395044"/>
                    </a:cubicBezTo>
                    <a:cubicBezTo>
                      <a:pt x="456522" y="401613"/>
                      <a:pt x="458923" y="407406"/>
                      <a:pt x="462226" y="411185"/>
                    </a:cubicBezTo>
                    <a:cubicBezTo>
                      <a:pt x="465528" y="414965"/>
                      <a:pt x="466500" y="419715"/>
                      <a:pt x="458906" y="419238"/>
                    </a:cubicBezTo>
                    <a:cubicBezTo>
                      <a:pt x="451312" y="418762"/>
                      <a:pt x="447038" y="419238"/>
                      <a:pt x="443718" y="421623"/>
                    </a:cubicBezTo>
                    <a:cubicBezTo>
                      <a:pt x="440398" y="424007"/>
                      <a:pt x="438014" y="423989"/>
                      <a:pt x="430420" y="423989"/>
                    </a:cubicBezTo>
                    <a:cubicBezTo>
                      <a:pt x="422826" y="423989"/>
                      <a:pt x="419506" y="428740"/>
                      <a:pt x="414755" y="428740"/>
                    </a:cubicBezTo>
                    <a:cubicBezTo>
                      <a:pt x="410004" y="428740"/>
                      <a:pt x="402905" y="434426"/>
                      <a:pt x="395329" y="429693"/>
                    </a:cubicBezTo>
                    <a:cubicBezTo>
                      <a:pt x="387752" y="424960"/>
                      <a:pt x="380141" y="424395"/>
                      <a:pt x="376803" y="423512"/>
                    </a:cubicBezTo>
                    <a:cubicBezTo>
                      <a:pt x="373465" y="422629"/>
                      <a:pt x="367796" y="419715"/>
                      <a:pt x="363522" y="420192"/>
                    </a:cubicBezTo>
                    <a:cubicBezTo>
                      <a:pt x="359374" y="420434"/>
                      <a:pt x="356208" y="423993"/>
                      <a:pt x="356450" y="428141"/>
                    </a:cubicBezTo>
                    <a:cubicBezTo>
                      <a:pt x="356452" y="428181"/>
                      <a:pt x="356455" y="428222"/>
                      <a:pt x="356458" y="428263"/>
                    </a:cubicBezTo>
                    <a:cubicBezTo>
                      <a:pt x="356458" y="433013"/>
                      <a:pt x="355505" y="434903"/>
                      <a:pt x="351160" y="434903"/>
                    </a:cubicBezTo>
                    <a:cubicBezTo>
                      <a:pt x="346816" y="434903"/>
                      <a:pt x="345473" y="439177"/>
                      <a:pt x="341677" y="439177"/>
                    </a:cubicBezTo>
                    <a:cubicBezTo>
                      <a:pt x="337880" y="439177"/>
                      <a:pt x="339292" y="443927"/>
                      <a:pt x="338356" y="449614"/>
                    </a:cubicBezTo>
                    <a:cubicBezTo>
                      <a:pt x="337420" y="455301"/>
                      <a:pt x="335019" y="460546"/>
                      <a:pt x="340246" y="464802"/>
                    </a:cubicBezTo>
                    <a:cubicBezTo>
                      <a:pt x="345473" y="469058"/>
                      <a:pt x="349747" y="468140"/>
                      <a:pt x="354480" y="471866"/>
                    </a:cubicBezTo>
                    <a:cubicBezTo>
                      <a:pt x="359213" y="475592"/>
                      <a:pt x="364935" y="476599"/>
                      <a:pt x="371575" y="476599"/>
                    </a:cubicBezTo>
                    <a:cubicBezTo>
                      <a:pt x="378216" y="476599"/>
                      <a:pt x="389130" y="476122"/>
                      <a:pt x="394834" y="473279"/>
                    </a:cubicBezTo>
                    <a:cubicBezTo>
                      <a:pt x="400538" y="470436"/>
                      <a:pt x="403364" y="459998"/>
                      <a:pt x="416185" y="463795"/>
                    </a:cubicBezTo>
                    <a:cubicBezTo>
                      <a:pt x="429007" y="467592"/>
                      <a:pt x="433740" y="471866"/>
                      <a:pt x="438967" y="466162"/>
                    </a:cubicBezTo>
                    <a:cubicBezTo>
                      <a:pt x="444195" y="460458"/>
                      <a:pt x="447515" y="457614"/>
                      <a:pt x="455586" y="462365"/>
                    </a:cubicBezTo>
                    <a:cubicBezTo>
                      <a:pt x="463656" y="467116"/>
                      <a:pt x="469343" y="459998"/>
                      <a:pt x="474571" y="470913"/>
                    </a:cubicBezTo>
                    <a:cubicBezTo>
                      <a:pt x="479798" y="481827"/>
                      <a:pt x="492125" y="492264"/>
                      <a:pt x="498288" y="494171"/>
                    </a:cubicBezTo>
                    <a:cubicBezTo>
                      <a:pt x="504452" y="496078"/>
                      <a:pt x="506359" y="498904"/>
                      <a:pt x="512540" y="498904"/>
                    </a:cubicBezTo>
                    <a:cubicBezTo>
                      <a:pt x="518721" y="498904"/>
                      <a:pt x="522500" y="498904"/>
                      <a:pt x="525344" y="501765"/>
                    </a:cubicBezTo>
                    <a:cubicBezTo>
                      <a:pt x="528187" y="504626"/>
                      <a:pt x="530642" y="507928"/>
                      <a:pt x="524408" y="509359"/>
                    </a:cubicBezTo>
                    <a:cubicBezTo>
                      <a:pt x="518174" y="510789"/>
                      <a:pt x="509220" y="510295"/>
                      <a:pt x="513017" y="514092"/>
                    </a:cubicBezTo>
                    <a:cubicBezTo>
                      <a:pt x="516814" y="517889"/>
                      <a:pt x="517750" y="522163"/>
                      <a:pt x="522024" y="523593"/>
                    </a:cubicBezTo>
                    <a:cubicBezTo>
                      <a:pt x="526297" y="525024"/>
                      <a:pt x="538642" y="527867"/>
                      <a:pt x="538642" y="529757"/>
                    </a:cubicBezTo>
                    <a:cubicBezTo>
                      <a:pt x="538642" y="531646"/>
                      <a:pt x="540532" y="535055"/>
                      <a:pt x="540532" y="539258"/>
                    </a:cubicBezTo>
                    <a:cubicBezTo>
                      <a:pt x="540532" y="543461"/>
                      <a:pt x="543393" y="550172"/>
                      <a:pt x="548126" y="552538"/>
                    </a:cubicBezTo>
                    <a:cubicBezTo>
                      <a:pt x="552859" y="554905"/>
                      <a:pt x="559994" y="553969"/>
                      <a:pt x="558581" y="549218"/>
                    </a:cubicBezTo>
                    <a:cubicBezTo>
                      <a:pt x="557168" y="544468"/>
                      <a:pt x="554784" y="540671"/>
                      <a:pt x="562837" y="540671"/>
                    </a:cubicBezTo>
                    <a:cubicBezTo>
                      <a:pt x="570890" y="540671"/>
                      <a:pt x="580497" y="540212"/>
                      <a:pt x="580497" y="545969"/>
                    </a:cubicBezTo>
                    <a:cubicBezTo>
                      <a:pt x="580497" y="551726"/>
                      <a:pt x="580497" y="552609"/>
                      <a:pt x="591888" y="556883"/>
                    </a:cubicBezTo>
                    <a:cubicBezTo>
                      <a:pt x="603279" y="561157"/>
                      <a:pt x="608489" y="567320"/>
                      <a:pt x="616612" y="567320"/>
                    </a:cubicBezTo>
                    <a:cubicBezTo>
                      <a:pt x="624736" y="567320"/>
                      <a:pt x="629434" y="565430"/>
                      <a:pt x="637505" y="569704"/>
                    </a:cubicBezTo>
                    <a:cubicBezTo>
                      <a:pt x="645575" y="573978"/>
                      <a:pt x="653169" y="569704"/>
                      <a:pt x="657902" y="576345"/>
                    </a:cubicBezTo>
                    <a:cubicBezTo>
                      <a:pt x="662635" y="582985"/>
                      <a:pt x="674044" y="584415"/>
                      <a:pt x="675563" y="576821"/>
                    </a:cubicBezTo>
                    <a:cubicBezTo>
                      <a:pt x="677081" y="569228"/>
                      <a:pt x="679360" y="567320"/>
                      <a:pt x="672242" y="563523"/>
                    </a:cubicBezTo>
                    <a:cubicBezTo>
                      <a:pt x="665125" y="559726"/>
                      <a:pt x="670812" y="551673"/>
                      <a:pt x="659880" y="548812"/>
                    </a:cubicBezTo>
                    <a:cubicBezTo>
                      <a:pt x="648949" y="545951"/>
                      <a:pt x="641372" y="540282"/>
                      <a:pt x="637575" y="533624"/>
                    </a:cubicBezTo>
                    <a:cubicBezTo>
                      <a:pt x="633778" y="526966"/>
                      <a:pt x="630511" y="527461"/>
                      <a:pt x="623341" y="523187"/>
                    </a:cubicBezTo>
                    <a:cubicBezTo>
                      <a:pt x="616674" y="519304"/>
                      <a:pt x="610460" y="514690"/>
                      <a:pt x="604815" y="509430"/>
                    </a:cubicBezTo>
                    <a:cubicBezTo>
                      <a:pt x="600559" y="505156"/>
                      <a:pt x="598652" y="499452"/>
                      <a:pt x="602926" y="499452"/>
                    </a:cubicBezTo>
                    <a:cubicBezTo>
                      <a:pt x="607200" y="499452"/>
                      <a:pt x="616206" y="506110"/>
                      <a:pt x="618113" y="504202"/>
                    </a:cubicBezTo>
                    <a:cubicBezTo>
                      <a:pt x="620021" y="502295"/>
                      <a:pt x="626184" y="503725"/>
                      <a:pt x="636145" y="511266"/>
                    </a:cubicBezTo>
                    <a:cubicBezTo>
                      <a:pt x="646105" y="518807"/>
                      <a:pt x="656083" y="527885"/>
                      <a:pt x="659880" y="526931"/>
                    </a:cubicBezTo>
                    <a:cubicBezTo>
                      <a:pt x="663677" y="525977"/>
                      <a:pt x="666044" y="530251"/>
                      <a:pt x="675545" y="533571"/>
                    </a:cubicBezTo>
                    <a:cubicBezTo>
                      <a:pt x="685046" y="536891"/>
                      <a:pt x="694971" y="533571"/>
                      <a:pt x="697373" y="540635"/>
                    </a:cubicBezTo>
                    <a:cubicBezTo>
                      <a:pt x="699775" y="547700"/>
                      <a:pt x="699740" y="549183"/>
                      <a:pt x="703536" y="549660"/>
                    </a:cubicBezTo>
                    <a:cubicBezTo>
                      <a:pt x="707333" y="550137"/>
                      <a:pt x="705921" y="558684"/>
                      <a:pt x="712084" y="558207"/>
                    </a:cubicBezTo>
                    <a:cubicBezTo>
                      <a:pt x="718248" y="557731"/>
                      <a:pt x="727272" y="555823"/>
                      <a:pt x="723952" y="552503"/>
                    </a:cubicBezTo>
                    <a:cubicBezTo>
                      <a:pt x="720632" y="549183"/>
                      <a:pt x="715404" y="553934"/>
                      <a:pt x="709718" y="546340"/>
                    </a:cubicBezTo>
                    <a:cubicBezTo>
                      <a:pt x="704031" y="538746"/>
                      <a:pt x="703536" y="538746"/>
                      <a:pt x="707810" y="538746"/>
                    </a:cubicBezTo>
                    <a:cubicBezTo>
                      <a:pt x="712084" y="538746"/>
                      <a:pt x="715881" y="537315"/>
                      <a:pt x="712084" y="530675"/>
                    </a:cubicBezTo>
                    <a:cubicBezTo>
                      <a:pt x="708287" y="524035"/>
                      <a:pt x="704013" y="519284"/>
                      <a:pt x="711130" y="519284"/>
                    </a:cubicBezTo>
                    <a:cubicBezTo>
                      <a:pt x="718248" y="519284"/>
                      <a:pt x="720632" y="519284"/>
                      <a:pt x="720632" y="515964"/>
                    </a:cubicBezTo>
                    <a:cubicBezTo>
                      <a:pt x="720632" y="512644"/>
                      <a:pt x="719201" y="509800"/>
                      <a:pt x="724429" y="513121"/>
                    </a:cubicBezTo>
                    <a:cubicBezTo>
                      <a:pt x="729656" y="516441"/>
                      <a:pt x="732023" y="511690"/>
                      <a:pt x="728702" y="506463"/>
                    </a:cubicBezTo>
                    <a:cubicBezTo>
                      <a:pt x="725382" y="501235"/>
                      <a:pt x="721109" y="499822"/>
                      <a:pt x="720632" y="494101"/>
                    </a:cubicBezTo>
                    <a:cubicBezTo>
                      <a:pt x="720155" y="488379"/>
                      <a:pt x="716358" y="488802"/>
                      <a:pt x="710671" y="487443"/>
                    </a:cubicBezTo>
                    <a:cubicBezTo>
                      <a:pt x="704985" y="486083"/>
                      <a:pt x="696896" y="482144"/>
                      <a:pt x="698309" y="475080"/>
                    </a:cubicBezTo>
                    <a:cubicBezTo>
                      <a:pt x="699722" y="468016"/>
                      <a:pt x="701152" y="466056"/>
                      <a:pt x="698309" y="461305"/>
                    </a:cubicBezTo>
                    <a:cubicBezTo>
                      <a:pt x="695466" y="456555"/>
                      <a:pt x="702106" y="452298"/>
                      <a:pt x="690238" y="450868"/>
                    </a:cubicBezTo>
                    <a:cubicBezTo>
                      <a:pt x="678370" y="449438"/>
                      <a:pt x="679801" y="442320"/>
                      <a:pt x="679324" y="448025"/>
                    </a:cubicBezTo>
                    <a:cubicBezTo>
                      <a:pt x="678847" y="453729"/>
                      <a:pt x="678847" y="456095"/>
                      <a:pt x="674026" y="452298"/>
                    </a:cubicBezTo>
                    <a:cubicBezTo>
                      <a:pt x="669205" y="448502"/>
                      <a:pt x="672613" y="443274"/>
                      <a:pt x="665019" y="442797"/>
                    </a:cubicBezTo>
                    <a:cubicBezTo>
                      <a:pt x="657425" y="442320"/>
                      <a:pt x="654564" y="442797"/>
                      <a:pt x="654564" y="437499"/>
                    </a:cubicBezTo>
                    <a:cubicBezTo>
                      <a:pt x="654564" y="432201"/>
                      <a:pt x="643650" y="432749"/>
                      <a:pt x="645081" y="425137"/>
                    </a:cubicBezTo>
                    <a:cubicBezTo>
                      <a:pt x="646511" y="417525"/>
                      <a:pt x="644127" y="411362"/>
                      <a:pt x="638017" y="411362"/>
                    </a:cubicBezTo>
                    <a:cubicBezTo>
                      <a:pt x="631906" y="411362"/>
                      <a:pt x="624242" y="410426"/>
                      <a:pt x="624242" y="405198"/>
                    </a:cubicBezTo>
                    <a:cubicBezTo>
                      <a:pt x="624242" y="399971"/>
                      <a:pt x="627103" y="397128"/>
                      <a:pt x="634220" y="398558"/>
                    </a:cubicBezTo>
                    <a:cubicBezTo>
                      <a:pt x="641337" y="399989"/>
                      <a:pt x="648931" y="396174"/>
                      <a:pt x="643703" y="390487"/>
                    </a:cubicBezTo>
                    <a:cubicBezTo>
                      <a:pt x="638476" y="384801"/>
                      <a:pt x="634220" y="388121"/>
                      <a:pt x="631341" y="381463"/>
                    </a:cubicBezTo>
                    <a:cubicBezTo>
                      <a:pt x="628462" y="374805"/>
                      <a:pt x="634202" y="371979"/>
                      <a:pt x="638935" y="377666"/>
                    </a:cubicBezTo>
                    <a:cubicBezTo>
                      <a:pt x="643668" y="383353"/>
                      <a:pt x="645593" y="386214"/>
                      <a:pt x="645999" y="378143"/>
                    </a:cubicBezTo>
                    <a:cubicBezTo>
                      <a:pt x="646405" y="370072"/>
                      <a:pt x="652639" y="366275"/>
                      <a:pt x="656913" y="373869"/>
                    </a:cubicBezTo>
                    <a:cubicBezTo>
                      <a:pt x="661187" y="381463"/>
                      <a:pt x="660710" y="382417"/>
                      <a:pt x="667827" y="384324"/>
                    </a:cubicBezTo>
                    <a:cubicBezTo>
                      <a:pt x="673862" y="385868"/>
                      <a:pt x="679004" y="389811"/>
                      <a:pt x="682062" y="395238"/>
                    </a:cubicBezTo>
                    <a:cubicBezTo>
                      <a:pt x="684905" y="399971"/>
                      <a:pt x="692499" y="391918"/>
                      <a:pt x="693452" y="399971"/>
                    </a:cubicBezTo>
                    <a:cubicBezTo>
                      <a:pt x="694406" y="408024"/>
                      <a:pt x="694883" y="411839"/>
                      <a:pt x="700093" y="411362"/>
                    </a:cubicBezTo>
                    <a:cubicBezTo>
                      <a:pt x="705302" y="410885"/>
                      <a:pt x="701523" y="421817"/>
                      <a:pt x="707157" y="424660"/>
                    </a:cubicBezTo>
                    <a:cubicBezTo>
                      <a:pt x="712790" y="427503"/>
                      <a:pt x="718548" y="439848"/>
                      <a:pt x="718548" y="434144"/>
                    </a:cubicBezTo>
                    <a:cubicBezTo>
                      <a:pt x="718548" y="428439"/>
                      <a:pt x="722345" y="427980"/>
                      <a:pt x="727572" y="433685"/>
                    </a:cubicBezTo>
                    <a:cubicBezTo>
                      <a:pt x="732800" y="439389"/>
                      <a:pt x="741330" y="447919"/>
                      <a:pt x="746999" y="444122"/>
                    </a:cubicBezTo>
                    <a:cubicBezTo>
                      <a:pt x="752668" y="440325"/>
                      <a:pt x="755069" y="432254"/>
                      <a:pt x="752297" y="427027"/>
                    </a:cubicBezTo>
                    <a:cubicBezTo>
                      <a:pt x="749524" y="421799"/>
                      <a:pt x="750866" y="417066"/>
                      <a:pt x="749436" y="410426"/>
                    </a:cubicBezTo>
                    <a:cubicBezTo>
                      <a:pt x="748005" y="403786"/>
                      <a:pt x="754186" y="405675"/>
                      <a:pt x="757030" y="409949"/>
                    </a:cubicBezTo>
                    <a:cubicBezTo>
                      <a:pt x="759873" y="414223"/>
                      <a:pt x="762734" y="414700"/>
                      <a:pt x="764624" y="410903"/>
                    </a:cubicBezTo>
                    <a:cubicBezTo>
                      <a:pt x="766513" y="407106"/>
                      <a:pt x="776014" y="405605"/>
                      <a:pt x="778875" y="409949"/>
                    </a:cubicBezTo>
                    <a:cubicBezTo>
                      <a:pt x="781736" y="414294"/>
                      <a:pt x="786929" y="415247"/>
                      <a:pt x="784174" y="409472"/>
                    </a:cubicBezTo>
                    <a:cubicBezTo>
                      <a:pt x="781419" y="403697"/>
                      <a:pt x="777533" y="401402"/>
                      <a:pt x="781330" y="399035"/>
                    </a:cubicBezTo>
                    <a:cubicBezTo>
                      <a:pt x="785127" y="396668"/>
                      <a:pt x="789401" y="395238"/>
                      <a:pt x="788394" y="390964"/>
                    </a:cubicBezTo>
                    <a:cubicBezTo>
                      <a:pt x="787388" y="386690"/>
                      <a:pt x="780324" y="384783"/>
                      <a:pt x="780800" y="380986"/>
                    </a:cubicBezTo>
                    <a:cubicBezTo>
                      <a:pt x="781277" y="377189"/>
                      <a:pt x="786098" y="379573"/>
                      <a:pt x="788871" y="381940"/>
                    </a:cubicBezTo>
                    <a:cubicBezTo>
                      <a:pt x="791644" y="384306"/>
                      <a:pt x="798355" y="384324"/>
                      <a:pt x="802629" y="379573"/>
                    </a:cubicBezTo>
                    <a:cubicBezTo>
                      <a:pt x="806902" y="374823"/>
                      <a:pt x="814496" y="378620"/>
                      <a:pt x="815450" y="371979"/>
                    </a:cubicBezTo>
                    <a:cubicBezTo>
                      <a:pt x="816404" y="365339"/>
                      <a:pt x="817817" y="363432"/>
                      <a:pt x="815450" y="358681"/>
                    </a:cubicBezTo>
                    <a:cubicBezTo>
                      <a:pt x="813083" y="353931"/>
                      <a:pt x="810664" y="350663"/>
                      <a:pt x="805913" y="35013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40681DC4-F15A-49A5-A220-E5766AFE1DC4}"/>
                  </a:ext>
                </a:extLst>
              </p:cNvPr>
              <p:cNvSpPr/>
              <p:nvPr/>
            </p:nvSpPr>
            <p:spPr>
              <a:xfrm>
                <a:off x="2938720" y="2154181"/>
                <a:ext cx="15756" cy="11996"/>
              </a:xfrm>
              <a:custGeom>
                <a:avLst/>
                <a:gdLst>
                  <a:gd name="connsiteX0" fmla="*/ 5955 w 15756"/>
                  <a:gd name="connsiteY0" fmla="*/ 9001 h 11996"/>
                  <a:gd name="connsiteX1" fmla="*/ 12913 w 15756"/>
                  <a:gd name="connsiteY1" fmla="*/ 11862 h 11996"/>
                  <a:gd name="connsiteX2" fmla="*/ 15756 w 15756"/>
                  <a:gd name="connsiteY2" fmla="*/ 7112 h 11996"/>
                  <a:gd name="connsiteX3" fmla="*/ 8480 w 15756"/>
                  <a:gd name="connsiteY3" fmla="*/ 2997 h 11996"/>
                  <a:gd name="connsiteX4" fmla="*/ 3730 w 15756"/>
                  <a:gd name="connsiteY4" fmla="*/ 154 h 11996"/>
                  <a:gd name="connsiteX5" fmla="*/ 1204 w 15756"/>
                  <a:gd name="connsiteY5" fmla="*/ 5840 h 11996"/>
                  <a:gd name="connsiteX6" fmla="*/ 5955 w 15756"/>
                  <a:gd name="connsiteY6" fmla="*/ 9001 h 11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756" h="11996">
                    <a:moveTo>
                      <a:pt x="5955" y="9001"/>
                    </a:moveTo>
                    <a:cubicBezTo>
                      <a:pt x="7226" y="12180"/>
                      <a:pt x="11023" y="12180"/>
                      <a:pt x="12913" y="11862"/>
                    </a:cubicBezTo>
                    <a:cubicBezTo>
                      <a:pt x="14803" y="11545"/>
                      <a:pt x="15756" y="9337"/>
                      <a:pt x="15756" y="7112"/>
                    </a:cubicBezTo>
                    <a:cubicBezTo>
                      <a:pt x="15756" y="4887"/>
                      <a:pt x="8480" y="10273"/>
                      <a:pt x="8480" y="2997"/>
                    </a:cubicBezTo>
                    <a:cubicBezTo>
                      <a:pt x="8480" y="2997"/>
                      <a:pt x="8162" y="-800"/>
                      <a:pt x="3730" y="154"/>
                    </a:cubicBezTo>
                    <a:cubicBezTo>
                      <a:pt x="-703" y="1107"/>
                      <a:pt x="-686" y="2997"/>
                      <a:pt x="1204" y="5840"/>
                    </a:cubicBezTo>
                    <a:cubicBezTo>
                      <a:pt x="3094" y="8684"/>
                      <a:pt x="4683" y="5911"/>
                      <a:pt x="5955" y="900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CEE56E1C-34C7-4915-AFB2-C934D9CBB3F0}"/>
                  </a:ext>
                </a:extLst>
              </p:cNvPr>
              <p:cNvSpPr/>
              <p:nvPr/>
            </p:nvSpPr>
            <p:spPr>
              <a:xfrm>
                <a:off x="2881772" y="1971637"/>
                <a:ext cx="181957" cy="155218"/>
              </a:xfrm>
              <a:custGeom>
                <a:avLst/>
                <a:gdLst>
                  <a:gd name="connsiteX0" fmla="*/ 181951 w 181957"/>
                  <a:gd name="connsiteY0" fmla="*/ 91889 h 155218"/>
                  <a:gd name="connsiteX1" fmla="*/ 178154 w 181957"/>
                  <a:gd name="connsiteY1" fmla="*/ 83341 h 155218"/>
                  <a:gd name="connsiteX2" fmla="*/ 175929 w 181957"/>
                  <a:gd name="connsiteY2" fmla="*/ 75747 h 155218"/>
                  <a:gd name="connsiteX3" fmla="*/ 171179 w 181957"/>
                  <a:gd name="connsiteY3" fmla="*/ 67200 h 155218"/>
                  <a:gd name="connsiteX4" fmla="*/ 174357 w 181957"/>
                  <a:gd name="connsiteY4" fmla="*/ 59924 h 155218"/>
                  <a:gd name="connsiteX5" fmla="*/ 171179 w 181957"/>
                  <a:gd name="connsiteY5" fmla="*/ 52648 h 155218"/>
                  <a:gd name="connsiteX6" fmla="*/ 163903 w 181957"/>
                  <a:gd name="connsiteY6" fmla="*/ 51694 h 155218"/>
                  <a:gd name="connsiteX7" fmla="*/ 155673 w 181957"/>
                  <a:gd name="connsiteY7" fmla="*/ 56762 h 155218"/>
                  <a:gd name="connsiteX8" fmla="*/ 159470 w 181957"/>
                  <a:gd name="connsiteY8" fmla="*/ 63721 h 155218"/>
                  <a:gd name="connsiteX9" fmla="*/ 163585 w 181957"/>
                  <a:gd name="connsiteY9" fmla="*/ 70043 h 155218"/>
                  <a:gd name="connsiteX10" fmla="*/ 159470 w 181957"/>
                  <a:gd name="connsiteY10" fmla="*/ 77319 h 155218"/>
                  <a:gd name="connsiteX11" fmla="*/ 152512 w 181957"/>
                  <a:gd name="connsiteY11" fmla="*/ 70043 h 155218"/>
                  <a:gd name="connsiteX12" fmla="*/ 148079 w 181957"/>
                  <a:gd name="connsiteY12" fmla="*/ 60242 h 155218"/>
                  <a:gd name="connsiteX13" fmla="*/ 132185 w 181957"/>
                  <a:gd name="connsiteY13" fmla="*/ 59606 h 155218"/>
                  <a:gd name="connsiteX14" fmla="*/ 121730 w 181957"/>
                  <a:gd name="connsiteY14" fmla="*/ 66564 h 155218"/>
                  <a:gd name="connsiteX15" fmla="*/ 133756 w 181957"/>
                  <a:gd name="connsiteY15" fmla="*/ 52965 h 155218"/>
                  <a:gd name="connsiteX16" fmla="*/ 149262 w 181957"/>
                  <a:gd name="connsiteY16" fmla="*/ 44418 h 155218"/>
                  <a:gd name="connsiteX17" fmla="*/ 156538 w 181957"/>
                  <a:gd name="connsiteY17" fmla="*/ 39667 h 155218"/>
                  <a:gd name="connsiteX18" fmla="*/ 159700 w 181957"/>
                  <a:gd name="connsiteY18" fmla="*/ 29866 h 155218"/>
                  <a:gd name="connsiteX19" fmla="*/ 163814 w 181957"/>
                  <a:gd name="connsiteY19" fmla="*/ 24479 h 155218"/>
                  <a:gd name="connsiteX20" fmla="*/ 158516 w 181957"/>
                  <a:gd name="connsiteY20" fmla="*/ 17521 h 155218"/>
                  <a:gd name="connsiteX21" fmla="*/ 146490 w 181957"/>
                  <a:gd name="connsiteY21" fmla="*/ 12223 h 155218"/>
                  <a:gd name="connsiteX22" fmla="*/ 135417 w 181957"/>
                  <a:gd name="connsiteY22" fmla="*/ 13477 h 155218"/>
                  <a:gd name="connsiteX23" fmla="*/ 142375 w 181957"/>
                  <a:gd name="connsiteY23" fmla="*/ 6837 h 155218"/>
                  <a:gd name="connsiteX24" fmla="*/ 140467 w 181957"/>
                  <a:gd name="connsiteY24" fmla="*/ 832 h 155218"/>
                  <a:gd name="connsiteX25" fmla="*/ 126233 w 181957"/>
                  <a:gd name="connsiteY25" fmla="*/ 1768 h 155218"/>
                  <a:gd name="connsiteX26" fmla="*/ 113588 w 181957"/>
                  <a:gd name="connsiteY26" fmla="*/ 3040 h 155218"/>
                  <a:gd name="connsiteX27" fmla="*/ 101880 w 181957"/>
                  <a:gd name="connsiteY27" fmla="*/ 9044 h 155218"/>
                  <a:gd name="connsiteX28" fmla="*/ 98083 w 181957"/>
                  <a:gd name="connsiteY28" fmla="*/ 13477 h 155218"/>
                  <a:gd name="connsiteX29" fmla="*/ 107884 w 181957"/>
                  <a:gd name="connsiteY29" fmla="*/ 21071 h 155218"/>
                  <a:gd name="connsiteX30" fmla="*/ 98400 w 181957"/>
                  <a:gd name="connsiteY30" fmla="*/ 20435 h 155218"/>
                  <a:gd name="connsiteX31" fmla="*/ 86038 w 181957"/>
                  <a:gd name="connsiteY31" fmla="*/ 14431 h 155218"/>
                  <a:gd name="connsiteX32" fmla="*/ 76219 w 181957"/>
                  <a:gd name="connsiteY32" fmla="*/ 8744 h 155218"/>
                  <a:gd name="connsiteX33" fmla="*/ 77173 w 181957"/>
                  <a:gd name="connsiteY33" fmla="*/ 16020 h 155218"/>
                  <a:gd name="connsiteX34" fmla="*/ 74647 w 181957"/>
                  <a:gd name="connsiteY34" fmla="*/ 19552 h 155218"/>
                  <a:gd name="connsiteX35" fmla="*/ 63574 w 181957"/>
                  <a:gd name="connsiteY35" fmla="*/ 14166 h 155218"/>
                  <a:gd name="connsiteX36" fmla="*/ 49640 w 181957"/>
                  <a:gd name="connsiteY36" fmla="*/ 17327 h 155218"/>
                  <a:gd name="connsiteX37" fmla="*/ 53755 w 181957"/>
                  <a:gd name="connsiteY37" fmla="*/ 23349 h 155218"/>
                  <a:gd name="connsiteX38" fmla="*/ 50223 w 181957"/>
                  <a:gd name="connsiteY38" fmla="*/ 28647 h 155218"/>
                  <a:gd name="connsiteX39" fmla="*/ 35989 w 181957"/>
                  <a:gd name="connsiteY39" fmla="*/ 31508 h 155218"/>
                  <a:gd name="connsiteX40" fmla="*/ 38196 w 181957"/>
                  <a:gd name="connsiteY40" fmla="*/ 40992 h 155218"/>
                  <a:gd name="connsiteX41" fmla="*/ 53384 w 181957"/>
                  <a:gd name="connsiteY41" fmla="*/ 47950 h 155218"/>
                  <a:gd name="connsiteX42" fmla="*/ 62886 w 181957"/>
                  <a:gd name="connsiteY42" fmla="*/ 50493 h 155218"/>
                  <a:gd name="connsiteX43" fmla="*/ 71433 w 181957"/>
                  <a:gd name="connsiteY43" fmla="*/ 57133 h 155218"/>
                  <a:gd name="connsiteX44" fmla="*/ 74277 w 181957"/>
                  <a:gd name="connsiteY44" fmla="*/ 65045 h 155218"/>
                  <a:gd name="connsiteX45" fmla="*/ 65729 w 181957"/>
                  <a:gd name="connsiteY45" fmla="*/ 64091 h 155218"/>
                  <a:gd name="connsiteX46" fmla="*/ 64775 w 181957"/>
                  <a:gd name="connsiteY46" fmla="*/ 73275 h 155218"/>
                  <a:gd name="connsiteX47" fmla="*/ 51495 w 181957"/>
                  <a:gd name="connsiteY47" fmla="*/ 74847 h 155218"/>
                  <a:gd name="connsiteX48" fmla="*/ 42311 w 181957"/>
                  <a:gd name="connsiteY48" fmla="*/ 76754 h 155218"/>
                  <a:gd name="connsiteX49" fmla="*/ 29031 w 181957"/>
                  <a:gd name="connsiteY49" fmla="*/ 65981 h 155218"/>
                  <a:gd name="connsiteX50" fmla="*/ 16051 w 181957"/>
                  <a:gd name="connsiteY50" fmla="*/ 58387 h 155218"/>
                  <a:gd name="connsiteX51" fmla="*/ 5295 w 181957"/>
                  <a:gd name="connsiteY51" fmla="*/ 63138 h 155218"/>
                  <a:gd name="connsiteX52" fmla="*/ 2134 w 181957"/>
                  <a:gd name="connsiteY52" fmla="*/ 77072 h 155218"/>
                  <a:gd name="connsiteX53" fmla="*/ 24598 w 181957"/>
                  <a:gd name="connsiteY53" fmla="*/ 96057 h 155218"/>
                  <a:gd name="connsiteX54" fmla="*/ 35035 w 181957"/>
                  <a:gd name="connsiteY54" fmla="*/ 100472 h 155218"/>
                  <a:gd name="connsiteX55" fmla="*/ 49269 w 181957"/>
                  <a:gd name="connsiteY55" fmla="*/ 101108 h 155218"/>
                  <a:gd name="connsiteX56" fmla="*/ 60660 w 181957"/>
                  <a:gd name="connsiteY56" fmla="*/ 107448 h 155218"/>
                  <a:gd name="connsiteX57" fmla="*/ 85032 w 181957"/>
                  <a:gd name="connsiteY57" fmla="*/ 129594 h 155218"/>
                  <a:gd name="connsiteX58" fmla="*/ 97058 w 181957"/>
                  <a:gd name="connsiteY58" fmla="*/ 141302 h 155218"/>
                  <a:gd name="connsiteX59" fmla="*/ 105288 w 181957"/>
                  <a:gd name="connsiteY59" fmla="*/ 150786 h 155218"/>
                  <a:gd name="connsiteX60" fmla="*/ 116043 w 181957"/>
                  <a:gd name="connsiteY60" fmla="*/ 155219 h 155218"/>
                  <a:gd name="connsiteX61" fmla="*/ 124273 w 181957"/>
                  <a:gd name="connsiteY61" fmla="*/ 149921 h 155218"/>
                  <a:gd name="connsiteX62" fmla="*/ 133103 w 181957"/>
                  <a:gd name="connsiteY62" fmla="*/ 141090 h 155218"/>
                  <a:gd name="connsiteX63" fmla="*/ 132485 w 181957"/>
                  <a:gd name="connsiteY63" fmla="*/ 133814 h 155218"/>
                  <a:gd name="connsiteX64" fmla="*/ 157792 w 181957"/>
                  <a:gd name="connsiteY64" fmla="*/ 132543 h 155218"/>
                  <a:gd name="connsiteX65" fmla="*/ 169183 w 181957"/>
                  <a:gd name="connsiteY65" fmla="*/ 127474 h 155218"/>
                  <a:gd name="connsiteX66" fmla="*/ 178349 w 181957"/>
                  <a:gd name="connsiteY66" fmla="*/ 112922 h 155218"/>
                  <a:gd name="connsiteX67" fmla="*/ 173298 w 181957"/>
                  <a:gd name="connsiteY67" fmla="*/ 101213 h 155218"/>
                  <a:gd name="connsiteX68" fmla="*/ 181951 w 181957"/>
                  <a:gd name="connsiteY68" fmla="*/ 91889 h 155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81957" h="155218">
                    <a:moveTo>
                      <a:pt x="181951" y="91889"/>
                    </a:moveTo>
                    <a:cubicBezTo>
                      <a:pt x="181633" y="86502"/>
                      <a:pt x="179091" y="88092"/>
                      <a:pt x="178154" y="83341"/>
                    </a:cubicBezTo>
                    <a:cubicBezTo>
                      <a:pt x="177218" y="78591"/>
                      <a:pt x="179726" y="78591"/>
                      <a:pt x="175929" y="75747"/>
                    </a:cubicBezTo>
                    <a:cubicBezTo>
                      <a:pt x="172132" y="72904"/>
                      <a:pt x="170878" y="70449"/>
                      <a:pt x="171179" y="67200"/>
                    </a:cubicBezTo>
                    <a:cubicBezTo>
                      <a:pt x="171479" y="63950"/>
                      <a:pt x="174357" y="64356"/>
                      <a:pt x="174357" y="59924"/>
                    </a:cubicBezTo>
                    <a:cubicBezTo>
                      <a:pt x="174357" y="55491"/>
                      <a:pt x="174040" y="54219"/>
                      <a:pt x="171179" y="52648"/>
                    </a:cubicBezTo>
                    <a:cubicBezTo>
                      <a:pt x="168318" y="51076"/>
                      <a:pt x="166446" y="49804"/>
                      <a:pt x="163903" y="51694"/>
                    </a:cubicBezTo>
                    <a:cubicBezTo>
                      <a:pt x="161359" y="53584"/>
                      <a:pt x="155673" y="53283"/>
                      <a:pt x="155673" y="56762"/>
                    </a:cubicBezTo>
                    <a:cubicBezTo>
                      <a:pt x="155673" y="60242"/>
                      <a:pt x="155673" y="61195"/>
                      <a:pt x="159470" y="63721"/>
                    </a:cubicBezTo>
                    <a:cubicBezTo>
                      <a:pt x="163267" y="66246"/>
                      <a:pt x="163585" y="67253"/>
                      <a:pt x="163585" y="70043"/>
                    </a:cubicBezTo>
                    <a:cubicBezTo>
                      <a:pt x="163585" y="72833"/>
                      <a:pt x="162013" y="81752"/>
                      <a:pt x="159470" y="77319"/>
                    </a:cubicBezTo>
                    <a:cubicBezTo>
                      <a:pt x="157842" y="74316"/>
                      <a:pt x="155439" y="71803"/>
                      <a:pt x="152512" y="70043"/>
                    </a:cubicBezTo>
                    <a:cubicBezTo>
                      <a:pt x="150622" y="68789"/>
                      <a:pt x="152830" y="60559"/>
                      <a:pt x="148079" y="60242"/>
                    </a:cubicBezTo>
                    <a:cubicBezTo>
                      <a:pt x="143328" y="59924"/>
                      <a:pt x="134799" y="58034"/>
                      <a:pt x="132185" y="59606"/>
                    </a:cubicBezTo>
                    <a:cubicBezTo>
                      <a:pt x="129571" y="61178"/>
                      <a:pt x="121112" y="76065"/>
                      <a:pt x="121730" y="66564"/>
                    </a:cubicBezTo>
                    <a:cubicBezTo>
                      <a:pt x="122348" y="57063"/>
                      <a:pt x="133121" y="57734"/>
                      <a:pt x="133756" y="52965"/>
                    </a:cubicBezTo>
                    <a:cubicBezTo>
                      <a:pt x="134392" y="48197"/>
                      <a:pt x="144512" y="44736"/>
                      <a:pt x="149262" y="44418"/>
                    </a:cubicBezTo>
                    <a:cubicBezTo>
                      <a:pt x="154013" y="44100"/>
                      <a:pt x="156538" y="45689"/>
                      <a:pt x="156538" y="39667"/>
                    </a:cubicBezTo>
                    <a:cubicBezTo>
                      <a:pt x="156538" y="33645"/>
                      <a:pt x="156538" y="30184"/>
                      <a:pt x="159700" y="29866"/>
                    </a:cubicBezTo>
                    <a:cubicBezTo>
                      <a:pt x="162861" y="29548"/>
                      <a:pt x="163497" y="28276"/>
                      <a:pt x="163814" y="24479"/>
                    </a:cubicBezTo>
                    <a:cubicBezTo>
                      <a:pt x="164132" y="20682"/>
                      <a:pt x="161925" y="20947"/>
                      <a:pt x="158516" y="17521"/>
                    </a:cubicBezTo>
                    <a:cubicBezTo>
                      <a:pt x="155108" y="14095"/>
                      <a:pt x="149969" y="11199"/>
                      <a:pt x="146490" y="12223"/>
                    </a:cubicBezTo>
                    <a:cubicBezTo>
                      <a:pt x="143010" y="13247"/>
                      <a:pt x="136052" y="17910"/>
                      <a:pt x="135417" y="13477"/>
                    </a:cubicBezTo>
                    <a:cubicBezTo>
                      <a:pt x="134781" y="9044"/>
                      <a:pt x="139214" y="7790"/>
                      <a:pt x="142375" y="6837"/>
                    </a:cubicBezTo>
                    <a:cubicBezTo>
                      <a:pt x="145536" y="5883"/>
                      <a:pt x="144900" y="1768"/>
                      <a:pt x="140467" y="832"/>
                    </a:cubicBezTo>
                    <a:cubicBezTo>
                      <a:pt x="136035" y="-104"/>
                      <a:pt x="128759" y="-757"/>
                      <a:pt x="126233" y="1768"/>
                    </a:cubicBezTo>
                    <a:cubicBezTo>
                      <a:pt x="123708" y="4294"/>
                      <a:pt x="120229" y="2722"/>
                      <a:pt x="113588" y="3040"/>
                    </a:cubicBezTo>
                    <a:cubicBezTo>
                      <a:pt x="106948" y="3358"/>
                      <a:pt x="107566" y="9362"/>
                      <a:pt x="101880" y="9044"/>
                    </a:cubicBezTo>
                    <a:cubicBezTo>
                      <a:pt x="96193" y="8726"/>
                      <a:pt x="92378" y="11269"/>
                      <a:pt x="98083" y="13477"/>
                    </a:cubicBezTo>
                    <a:cubicBezTo>
                      <a:pt x="103787" y="15685"/>
                      <a:pt x="111045" y="17274"/>
                      <a:pt x="107884" y="21071"/>
                    </a:cubicBezTo>
                    <a:cubicBezTo>
                      <a:pt x="104723" y="24868"/>
                      <a:pt x="103451" y="24232"/>
                      <a:pt x="98400" y="20435"/>
                    </a:cubicBezTo>
                    <a:cubicBezTo>
                      <a:pt x="93350" y="16638"/>
                      <a:pt x="90171" y="16338"/>
                      <a:pt x="86038" y="14431"/>
                    </a:cubicBezTo>
                    <a:cubicBezTo>
                      <a:pt x="81906" y="12523"/>
                      <a:pt x="80352" y="6201"/>
                      <a:pt x="76219" y="8744"/>
                    </a:cubicBezTo>
                    <a:cubicBezTo>
                      <a:pt x="72087" y="11287"/>
                      <a:pt x="74012" y="14042"/>
                      <a:pt x="77173" y="16020"/>
                    </a:cubicBezTo>
                    <a:cubicBezTo>
                      <a:pt x="80334" y="17998"/>
                      <a:pt x="80334" y="20753"/>
                      <a:pt x="74647" y="19552"/>
                    </a:cubicBezTo>
                    <a:cubicBezTo>
                      <a:pt x="68961" y="18351"/>
                      <a:pt x="69349" y="13848"/>
                      <a:pt x="63574" y="14166"/>
                    </a:cubicBezTo>
                    <a:cubicBezTo>
                      <a:pt x="57799" y="14484"/>
                      <a:pt x="52501" y="15119"/>
                      <a:pt x="49640" y="17327"/>
                    </a:cubicBezTo>
                    <a:cubicBezTo>
                      <a:pt x="46779" y="19535"/>
                      <a:pt x="49022" y="21760"/>
                      <a:pt x="53755" y="23349"/>
                    </a:cubicBezTo>
                    <a:cubicBezTo>
                      <a:pt x="58488" y="24939"/>
                      <a:pt x="59777" y="29036"/>
                      <a:pt x="50223" y="28647"/>
                    </a:cubicBezTo>
                    <a:cubicBezTo>
                      <a:pt x="40669" y="28259"/>
                      <a:pt x="39150" y="29601"/>
                      <a:pt x="35989" y="31508"/>
                    </a:cubicBezTo>
                    <a:cubicBezTo>
                      <a:pt x="32828" y="33415"/>
                      <a:pt x="31874" y="38784"/>
                      <a:pt x="38196" y="40992"/>
                    </a:cubicBezTo>
                    <a:cubicBezTo>
                      <a:pt x="44519" y="43199"/>
                      <a:pt x="49287" y="48904"/>
                      <a:pt x="53384" y="47950"/>
                    </a:cubicBezTo>
                    <a:cubicBezTo>
                      <a:pt x="57482" y="46996"/>
                      <a:pt x="60448" y="46996"/>
                      <a:pt x="62886" y="50493"/>
                    </a:cubicBezTo>
                    <a:cubicBezTo>
                      <a:pt x="65323" y="53990"/>
                      <a:pt x="69844" y="54025"/>
                      <a:pt x="71433" y="57133"/>
                    </a:cubicBezTo>
                    <a:cubicBezTo>
                      <a:pt x="73023" y="60242"/>
                      <a:pt x="75548" y="62431"/>
                      <a:pt x="74277" y="65045"/>
                    </a:cubicBezTo>
                    <a:cubicBezTo>
                      <a:pt x="73005" y="67659"/>
                      <a:pt x="65729" y="59977"/>
                      <a:pt x="65729" y="64091"/>
                    </a:cubicBezTo>
                    <a:cubicBezTo>
                      <a:pt x="65729" y="68206"/>
                      <a:pt x="71027" y="72639"/>
                      <a:pt x="64775" y="73275"/>
                    </a:cubicBezTo>
                    <a:cubicBezTo>
                      <a:pt x="58523" y="73911"/>
                      <a:pt x="53384" y="72003"/>
                      <a:pt x="51495" y="74847"/>
                    </a:cubicBezTo>
                    <a:cubicBezTo>
                      <a:pt x="49605" y="77690"/>
                      <a:pt x="44536" y="80869"/>
                      <a:pt x="42311" y="76754"/>
                    </a:cubicBezTo>
                    <a:cubicBezTo>
                      <a:pt x="40086" y="72639"/>
                      <a:pt x="31556" y="69160"/>
                      <a:pt x="29031" y="65981"/>
                    </a:cubicBezTo>
                    <a:cubicBezTo>
                      <a:pt x="26505" y="62802"/>
                      <a:pt x="22691" y="58069"/>
                      <a:pt x="16051" y="58387"/>
                    </a:cubicBezTo>
                    <a:cubicBezTo>
                      <a:pt x="16051" y="58387"/>
                      <a:pt x="6885" y="58069"/>
                      <a:pt x="5295" y="63138"/>
                    </a:cubicBezTo>
                    <a:cubicBezTo>
                      <a:pt x="3706" y="68206"/>
                      <a:pt x="-3535" y="71368"/>
                      <a:pt x="2134" y="77072"/>
                    </a:cubicBezTo>
                    <a:cubicBezTo>
                      <a:pt x="7803" y="82776"/>
                      <a:pt x="21437" y="91306"/>
                      <a:pt x="24598" y="96057"/>
                    </a:cubicBezTo>
                    <a:cubicBezTo>
                      <a:pt x="27759" y="100807"/>
                      <a:pt x="31238" y="103333"/>
                      <a:pt x="35035" y="100472"/>
                    </a:cubicBezTo>
                    <a:cubicBezTo>
                      <a:pt x="38832" y="97611"/>
                      <a:pt x="45472" y="96039"/>
                      <a:pt x="49269" y="101108"/>
                    </a:cubicBezTo>
                    <a:cubicBezTo>
                      <a:pt x="53066" y="106176"/>
                      <a:pt x="55609" y="99536"/>
                      <a:pt x="60660" y="107448"/>
                    </a:cubicBezTo>
                    <a:cubicBezTo>
                      <a:pt x="65711" y="115359"/>
                      <a:pt x="77438" y="122300"/>
                      <a:pt x="85032" y="129594"/>
                    </a:cubicBezTo>
                    <a:cubicBezTo>
                      <a:pt x="92626" y="136887"/>
                      <a:pt x="95787" y="135598"/>
                      <a:pt x="97058" y="141302"/>
                    </a:cubicBezTo>
                    <a:cubicBezTo>
                      <a:pt x="98330" y="147007"/>
                      <a:pt x="102109" y="150133"/>
                      <a:pt x="105288" y="150786"/>
                    </a:cubicBezTo>
                    <a:cubicBezTo>
                      <a:pt x="108467" y="151439"/>
                      <a:pt x="110039" y="155219"/>
                      <a:pt x="116043" y="155219"/>
                    </a:cubicBezTo>
                    <a:cubicBezTo>
                      <a:pt x="122048" y="155219"/>
                      <a:pt x="120476" y="154265"/>
                      <a:pt x="124273" y="149921"/>
                    </a:cubicBezTo>
                    <a:cubicBezTo>
                      <a:pt x="128070" y="145576"/>
                      <a:pt x="137553" y="144623"/>
                      <a:pt x="133103" y="141090"/>
                    </a:cubicBezTo>
                    <a:cubicBezTo>
                      <a:pt x="128653" y="137558"/>
                      <a:pt x="124891" y="133497"/>
                      <a:pt x="132485" y="133814"/>
                    </a:cubicBezTo>
                    <a:cubicBezTo>
                      <a:pt x="140079" y="134132"/>
                      <a:pt x="154313" y="137347"/>
                      <a:pt x="157792" y="132543"/>
                    </a:cubicBezTo>
                    <a:cubicBezTo>
                      <a:pt x="161271" y="127739"/>
                      <a:pt x="163814" y="129382"/>
                      <a:pt x="169183" y="127474"/>
                    </a:cubicBezTo>
                    <a:cubicBezTo>
                      <a:pt x="174552" y="125567"/>
                      <a:pt x="177413" y="119563"/>
                      <a:pt x="178349" y="112922"/>
                    </a:cubicBezTo>
                    <a:cubicBezTo>
                      <a:pt x="179285" y="106282"/>
                      <a:pt x="171391" y="107236"/>
                      <a:pt x="173298" y="101213"/>
                    </a:cubicBezTo>
                    <a:cubicBezTo>
                      <a:pt x="175205" y="95191"/>
                      <a:pt x="182181" y="97258"/>
                      <a:pt x="181951" y="9188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033B8D13-B6DE-4FE4-BF13-AC79C2C03541}"/>
                  </a:ext>
                </a:extLst>
              </p:cNvPr>
              <p:cNvSpPr/>
              <p:nvPr/>
            </p:nvSpPr>
            <p:spPr>
              <a:xfrm>
                <a:off x="3021268" y="1941510"/>
                <a:ext cx="12562" cy="12565"/>
              </a:xfrm>
              <a:custGeom>
                <a:avLst/>
                <a:gdLst>
                  <a:gd name="connsiteX0" fmla="*/ 4414 w 12562"/>
                  <a:gd name="connsiteY0" fmla="*/ 5881 h 12565"/>
                  <a:gd name="connsiteX1" fmla="*/ 2189 w 12562"/>
                  <a:gd name="connsiteY1" fmla="*/ 12221 h 12565"/>
                  <a:gd name="connsiteX2" fmla="*/ 12008 w 12562"/>
                  <a:gd name="connsiteY2" fmla="*/ 8424 h 12565"/>
                  <a:gd name="connsiteX3" fmla="*/ 7258 w 12562"/>
                  <a:gd name="connsiteY3" fmla="*/ 1766 h 12565"/>
                  <a:gd name="connsiteX4" fmla="*/ 4414 w 12562"/>
                  <a:gd name="connsiteY4" fmla="*/ 5881 h 12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62" h="12565">
                    <a:moveTo>
                      <a:pt x="4414" y="5881"/>
                    </a:moveTo>
                    <a:cubicBezTo>
                      <a:pt x="300" y="7788"/>
                      <a:pt x="-1926" y="11267"/>
                      <a:pt x="2189" y="12221"/>
                    </a:cubicBezTo>
                    <a:cubicBezTo>
                      <a:pt x="6304" y="13175"/>
                      <a:pt x="10419" y="12221"/>
                      <a:pt x="12008" y="8424"/>
                    </a:cubicBezTo>
                    <a:cubicBezTo>
                      <a:pt x="13598" y="4627"/>
                      <a:pt x="11690" y="-3603"/>
                      <a:pt x="7258" y="1766"/>
                    </a:cubicBezTo>
                    <a:cubicBezTo>
                      <a:pt x="7258" y="1766"/>
                      <a:pt x="8512" y="3991"/>
                      <a:pt x="4414" y="588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672A9080-9593-4976-AC2D-0CFED8FA66D6}"/>
                  </a:ext>
                </a:extLst>
              </p:cNvPr>
              <p:cNvSpPr/>
              <p:nvPr/>
            </p:nvSpPr>
            <p:spPr>
              <a:xfrm>
                <a:off x="3074999" y="1942403"/>
                <a:ext cx="18393" cy="11285"/>
              </a:xfrm>
              <a:custGeom>
                <a:avLst/>
                <a:gdLst>
                  <a:gd name="connsiteX0" fmla="*/ 345 w 18393"/>
                  <a:gd name="connsiteY0" fmla="*/ 1827 h 11285"/>
                  <a:gd name="connsiteX1" fmla="*/ 3524 w 18393"/>
                  <a:gd name="connsiteY1" fmla="*/ 7831 h 11285"/>
                  <a:gd name="connsiteX2" fmla="*/ 12054 w 18393"/>
                  <a:gd name="connsiteY2" fmla="*/ 10056 h 11285"/>
                  <a:gd name="connsiteX3" fmla="*/ 18394 w 18393"/>
                  <a:gd name="connsiteY3" fmla="*/ 8467 h 11285"/>
                  <a:gd name="connsiteX4" fmla="*/ 13643 w 18393"/>
                  <a:gd name="connsiteY4" fmla="*/ 3734 h 11285"/>
                  <a:gd name="connsiteX5" fmla="*/ 345 w 18393"/>
                  <a:gd name="connsiteY5" fmla="*/ 1827 h 11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393" h="11285">
                    <a:moveTo>
                      <a:pt x="345" y="1827"/>
                    </a:moveTo>
                    <a:cubicBezTo>
                      <a:pt x="345" y="1827"/>
                      <a:pt x="-1545" y="7831"/>
                      <a:pt x="3524" y="7831"/>
                    </a:cubicBezTo>
                    <a:cubicBezTo>
                      <a:pt x="8592" y="7831"/>
                      <a:pt x="9528" y="7831"/>
                      <a:pt x="12054" y="10056"/>
                    </a:cubicBezTo>
                    <a:cubicBezTo>
                      <a:pt x="14579" y="12282"/>
                      <a:pt x="18394" y="11328"/>
                      <a:pt x="18394" y="8467"/>
                    </a:cubicBezTo>
                    <a:cubicBezTo>
                      <a:pt x="18394" y="5606"/>
                      <a:pt x="18394" y="6577"/>
                      <a:pt x="13643" y="3734"/>
                    </a:cubicBezTo>
                    <a:cubicBezTo>
                      <a:pt x="8892" y="891"/>
                      <a:pt x="1298" y="-1970"/>
                      <a:pt x="345" y="182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544C1EDD-EADB-4E94-AF6C-C241FA6FF89D}"/>
                  </a:ext>
                </a:extLst>
              </p:cNvPr>
              <p:cNvSpPr/>
              <p:nvPr/>
            </p:nvSpPr>
            <p:spPr>
              <a:xfrm>
                <a:off x="3053587" y="1886510"/>
                <a:ext cx="90678" cy="57869"/>
              </a:xfrm>
              <a:custGeom>
                <a:avLst/>
                <a:gdLst>
                  <a:gd name="connsiteX0" fmla="*/ 89802 w 90678"/>
                  <a:gd name="connsiteY0" fmla="*/ 31459 h 57869"/>
                  <a:gd name="connsiteX1" fmla="*/ 86270 w 90678"/>
                  <a:gd name="connsiteY1" fmla="*/ 22911 h 57869"/>
                  <a:gd name="connsiteX2" fmla="*/ 74578 w 90678"/>
                  <a:gd name="connsiteY2" fmla="*/ 10885 h 57869"/>
                  <a:gd name="connsiteX3" fmla="*/ 59073 w 90678"/>
                  <a:gd name="connsiteY3" fmla="*/ 765 h 57869"/>
                  <a:gd name="connsiteX4" fmla="*/ 36609 w 90678"/>
                  <a:gd name="connsiteY4" fmla="*/ 3291 h 57869"/>
                  <a:gd name="connsiteX5" fmla="*/ 27426 w 90678"/>
                  <a:gd name="connsiteY5" fmla="*/ 11521 h 57869"/>
                  <a:gd name="connsiteX6" fmla="*/ 16670 w 90678"/>
                  <a:gd name="connsiteY6" fmla="*/ 18161 h 57869"/>
                  <a:gd name="connsiteX7" fmla="*/ 7487 w 90678"/>
                  <a:gd name="connsiteY7" fmla="*/ 24183 h 57869"/>
                  <a:gd name="connsiteX8" fmla="*/ 1482 w 90678"/>
                  <a:gd name="connsiteY8" fmla="*/ 36545 h 57869"/>
                  <a:gd name="connsiteX9" fmla="*/ 16034 w 90678"/>
                  <a:gd name="connsiteY9" fmla="*/ 43821 h 57869"/>
                  <a:gd name="connsiteX10" fmla="*/ 30587 w 90678"/>
                  <a:gd name="connsiteY10" fmla="*/ 48554 h 57869"/>
                  <a:gd name="connsiteX11" fmla="*/ 42613 w 90678"/>
                  <a:gd name="connsiteY11" fmla="*/ 51097 h 57869"/>
                  <a:gd name="connsiteX12" fmla="*/ 58755 w 90678"/>
                  <a:gd name="connsiteY12" fmla="*/ 57420 h 57869"/>
                  <a:gd name="connsiteX13" fmla="*/ 87223 w 90678"/>
                  <a:gd name="connsiteY13" fmla="*/ 54259 h 57869"/>
                  <a:gd name="connsiteX14" fmla="*/ 88177 w 90678"/>
                  <a:gd name="connsiteY14" fmla="*/ 39389 h 57869"/>
                  <a:gd name="connsiteX15" fmla="*/ 89802 w 90678"/>
                  <a:gd name="connsiteY15" fmla="*/ 31459 h 5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0678" h="57869">
                    <a:moveTo>
                      <a:pt x="89802" y="31459"/>
                    </a:moveTo>
                    <a:cubicBezTo>
                      <a:pt x="92327" y="29252"/>
                      <a:pt x="88848" y="25437"/>
                      <a:pt x="86270" y="22911"/>
                    </a:cubicBezTo>
                    <a:cubicBezTo>
                      <a:pt x="82655" y="18637"/>
                      <a:pt x="78749" y="14618"/>
                      <a:pt x="74578" y="10885"/>
                    </a:cubicBezTo>
                    <a:cubicBezTo>
                      <a:pt x="67921" y="5198"/>
                      <a:pt x="64441" y="448"/>
                      <a:pt x="59073" y="765"/>
                    </a:cubicBezTo>
                    <a:cubicBezTo>
                      <a:pt x="53704" y="1083"/>
                      <a:pt x="39452" y="-2396"/>
                      <a:pt x="36609" y="3291"/>
                    </a:cubicBezTo>
                    <a:cubicBezTo>
                      <a:pt x="36609" y="3291"/>
                      <a:pt x="34384" y="10567"/>
                      <a:pt x="27426" y="11521"/>
                    </a:cubicBezTo>
                    <a:cubicBezTo>
                      <a:pt x="20467" y="12474"/>
                      <a:pt x="18595" y="15053"/>
                      <a:pt x="16670" y="18161"/>
                    </a:cubicBezTo>
                    <a:cubicBezTo>
                      <a:pt x="14745" y="21269"/>
                      <a:pt x="11372" y="21693"/>
                      <a:pt x="7487" y="24183"/>
                    </a:cubicBezTo>
                    <a:cubicBezTo>
                      <a:pt x="3602" y="26673"/>
                      <a:pt x="-2950" y="33667"/>
                      <a:pt x="1482" y="36545"/>
                    </a:cubicBezTo>
                    <a:cubicBezTo>
                      <a:pt x="5915" y="39424"/>
                      <a:pt x="12237" y="43821"/>
                      <a:pt x="16034" y="43821"/>
                    </a:cubicBezTo>
                    <a:cubicBezTo>
                      <a:pt x="19831" y="43821"/>
                      <a:pt x="27426" y="45393"/>
                      <a:pt x="30587" y="48554"/>
                    </a:cubicBezTo>
                    <a:cubicBezTo>
                      <a:pt x="33748" y="51715"/>
                      <a:pt x="40706" y="47300"/>
                      <a:pt x="42613" y="51097"/>
                    </a:cubicBezTo>
                    <a:cubicBezTo>
                      <a:pt x="44521" y="54894"/>
                      <a:pt x="50843" y="57420"/>
                      <a:pt x="58755" y="57420"/>
                    </a:cubicBezTo>
                    <a:cubicBezTo>
                      <a:pt x="66667" y="57420"/>
                      <a:pt x="87223" y="59627"/>
                      <a:pt x="87223" y="54259"/>
                    </a:cubicBezTo>
                    <a:cubicBezTo>
                      <a:pt x="87223" y="48890"/>
                      <a:pt x="92521" y="41896"/>
                      <a:pt x="88177" y="39389"/>
                    </a:cubicBezTo>
                    <a:cubicBezTo>
                      <a:pt x="83832" y="36881"/>
                      <a:pt x="87259" y="33667"/>
                      <a:pt x="89802" y="3145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4B122E55-5BF4-4277-B5F5-368C904EC6DF}"/>
                  </a:ext>
                </a:extLst>
              </p:cNvPr>
              <p:cNvSpPr/>
              <p:nvPr/>
            </p:nvSpPr>
            <p:spPr>
              <a:xfrm>
                <a:off x="3100463" y="1865875"/>
                <a:ext cx="19457" cy="15526"/>
              </a:xfrm>
              <a:custGeom>
                <a:avLst/>
                <a:gdLst>
                  <a:gd name="connsiteX0" fmla="*/ 4002 w 19457"/>
                  <a:gd name="connsiteY0" fmla="*/ 10645 h 15526"/>
                  <a:gd name="connsiteX1" fmla="*/ 10325 w 19457"/>
                  <a:gd name="connsiteY1" fmla="*/ 14760 h 15526"/>
                  <a:gd name="connsiteX2" fmla="*/ 19155 w 19457"/>
                  <a:gd name="connsiteY2" fmla="*/ 13170 h 15526"/>
                  <a:gd name="connsiteX3" fmla="*/ 13768 w 19457"/>
                  <a:gd name="connsiteY3" fmla="*/ 208 h 15526"/>
                  <a:gd name="connsiteX4" fmla="*/ 6174 w 19457"/>
                  <a:gd name="connsiteY4" fmla="*/ 526 h 15526"/>
                  <a:gd name="connsiteX5" fmla="*/ 488 w 19457"/>
                  <a:gd name="connsiteY5" fmla="*/ 4941 h 15526"/>
                  <a:gd name="connsiteX6" fmla="*/ 4002 w 19457"/>
                  <a:gd name="connsiteY6" fmla="*/ 10645 h 15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457" h="15526">
                    <a:moveTo>
                      <a:pt x="4002" y="10645"/>
                    </a:moveTo>
                    <a:cubicBezTo>
                      <a:pt x="4002" y="13170"/>
                      <a:pt x="4956" y="14760"/>
                      <a:pt x="10325" y="14760"/>
                    </a:cubicBezTo>
                    <a:cubicBezTo>
                      <a:pt x="15693" y="14760"/>
                      <a:pt x="20762" y="17285"/>
                      <a:pt x="19155" y="13170"/>
                    </a:cubicBezTo>
                    <a:cubicBezTo>
                      <a:pt x="17548" y="9055"/>
                      <a:pt x="17565" y="208"/>
                      <a:pt x="13768" y="208"/>
                    </a:cubicBezTo>
                    <a:cubicBezTo>
                      <a:pt x="9971" y="208"/>
                      <a:pt x="10925" y="-428"/>
                      <a:pt x="6174" y="526"/>
                    </a:cubicBezTo>
                    <a:cubicBezTo>
                      <a:pt x="6174" y="526"/>
                      <a:pt x="-2055" y="2415"/>
                      <a:pt x="488" y="4941"/>
                    </a:cubicBezTo>
                    <a:cubicBezTo>
                      <a:pt x="3031" y="7466"/>
                      <a:pt x="4002" y="8119"/>
                      <a:pt x="4002" y="1064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69142152-5E98-43A5-983B-E9AAB8E19E07}"/>
                  </a:ext>
                </a:extLst>
              </p:cNvPr>
              <p:cNvSpPr/>
              <p:nvPr/>
            </p:nvSpPr>
            <p:spPr>
              <a:xfrm>
                <a:off x="3041809" y="1885651"/>
                <a:ext cx="33757" cy="16039"/>
              </a:xfrm>
              <a:custGeom>
                <a:avLst/>
                <a:gdLst>
                  <a:gd name="connsiteX0" fmla="*/ 13296 w 33757"/>
                  <a:gd name="connsiteY0" fmla="*/ 14605 h 16039"/>
                  <a:gd name="connsiteX1" fmla="*/ 20254 w 33757"/>
                  <a:gd name="connsiteY1" fmla="*/ 10808 h 16039"/>
                  <a:gd name="connsiteX2" fmla="*/ 28484 w 33757"/>
                  <a:gd name="connsiteY2" fmla="*/ 9537 h 16039"/>
                  <a:gd name="connsiteX3" fmla="*/ 32599 w 33757"/>
                  <a:gd name="connsiteY3" fmla="*/ 3532 h 16039"/>
                  <a:gd name="connsiteX4" fmla="*/ 19618 w 33757"/>
                  <a:gd name="connsiteY4" fmla="*/ 0 h 16039"/>
                  <a:gd name="connsiteX5" fmla="*/ 12342 w 33757"/>
                  <a:gd name="connsiteY5" fmla="*/ 3179 h 16039"/>
                  <a:gd name="connsiteX6" fmla="*/ 3159 w 33757"/>
                  <a:gd name="connsiteY6" fmla="*/ 6976 h 16039"/>
                  <a:gd name="connsiteX7" fmla="*/ 1587 w 33757"/>
                  <a:gd name="connsiteY7" fmla="*/ 12274 h 16039"/>
                  <a:gd name="connsiteX8" fmla="*/ 13296 w 33757"/>
                  <a:gd name="connsiteY8" fmla="*/ 14605 h 16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757" h="16039">
                    <a:moveTo>
                      <a:pt x="13296" y="14605"/>
                    </a:moveTo>
                    <a:cubicBezTo>
                      <a:pt x="14550" y="11073"/>
                      <a:pt x="16457" y="8583"/>
                      <a:pt x="20254" y="10808"/>
                    </a:cubicBezTo>
                    <a:cubicBezTo>
                      <a:pt x="24051" y="13033"/>
                      <a:pt x="27212" y="11744"/>
                      <a:pt x="28484" y="9537"/>
                    </a:cubicBezTo>
                    <a:cubicBezTo>
                      <a:pt x="29755" y="7329"/>
                      <a:pt x="36396" y="6693"/>
                      <a:pt x="32599" y="3532"/>
                    </a:cubicBezTo>
                    <a:cubicBezTo>
                      <a:pt x="28802" y="371"/>
                      <a:pt x="24687" y="0"/>
                      <a:pt x="19618" y="0"/>
                    </a:cubicBezTo>
                    <a:cubicBezTo>
                      <a:pt x="16927" y="299"/>
                      <a:pt x="14390" y="1408"/>
                      <a:pt x="12342" y="3179"/>
                    </a:cubicBezTo>
                    <a:cubicBezTo>
                      <a:pt x="9736" y="5346"/>
                      <a:pt x="6534" y="6670"/>
                      <a:pt x="3159" y="6976"/>
                    </a:cubicBezTo>
                    <a:cubicBezTo>
                      <a:pt x="-2" y="7594"/>
                      <a:pt x="-1256" y="10137"/>
                      <a:pt x="1587" y="12274"/>
                    </a:cubicBezTo>
                    <a:cubicBezTo>
                      <a:pt x="4430" y="14411"/>
                      <a:pt x="12024" y="18084"/>
                      <a:pt x="13296" y="1460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6736C84B-B9F6-4E02-B9A2-5EEAE501E4ED}"/>
                  </a:ext>
                </a:extLst>
              </p:cNvPr>
              <p:cNvSpPr/>
              <p:nvPr/>
            </p:nvSpPr>
            <p:spPr>
              <a:xfrm>
                <a:off x="2825942" y="1819901"/>
                <a:ext cx="207511" cy="106575"/>
              </a:xfrm>
              <a:custGeom>
                <a:avLst/>
                <a:gdLst>
                  <a:gd name="connsiteX0" fmla="*/ 168730 w 207511"/>
                  <a:gd name="connsiteY0" fmla="*/ 6940 h 106575"/>
                  <a:gd name="connsiteX1" fmla="*/ 161454 w 207511"/>
                  <a:gd name="connsiteY1" fmla="*/ 11055 h 106575"/>
                  <a:gd name="connsiteX2" fmla="*/ 156385 w 207511"/>
                  <a:gd name="connsiteY2" fmla="*/ 16124 h 106575"/>
                  <a:gd name="connsiteX3" fmla="*/ 141833 w 207511"/>
                  <a:gd name="connsiteY3" fmla="*/ 10738 h 106575"/>
                  <a:gd name="connsiteX4" fmla="*/ 135493 w 207511"/>
                  <a:gd name="connsiteY4" fmla="*/ 5987 h 106575"/>
                  <a:gd name="connsiteX5" fmla="*/ 149109 w 207511"/>
                  <a:gd name="connsiteY5" fmla="*/ 5033 h 106575"/>
                  <a:gd name="connsiteX6" fmla="*/ 136129 w 207511"/>
                  <a:gd name="connsiteY6" fmla="*/ 1501 h 106575"/>
                  <a:gd name="connsiteX7" fmla="*/ 126963 w 207511"/>
                  <a:gd name="connsiteY7" fmla="*/ 5298 h 106575"/>
                  <a:gd name="connsiteX8" fmla="*/ 113983 w 207511"/>
                  <a:gd name="connsiteY8" fmla="*/ 0 h 106575"/>
                  <a:gd name="connsiteX9" fmla="*/ 98795 w 207511"/>
                  <a:gd name="connsiteY9" fmla="*/ 4433 h 106575"/>
                  <a:gd name="connsiteX10" fmla="*/ 88993 w 207511"/>
                  <a:gd name="connsiteY10" fmla="*/ 12645 h 106575"/>
                  <a:gd name="connsiteX11" fmla="*/ 101355 w 207511"/>
                  <a:gd name="connsiteY11" fmla="*/ 14234 h 106575"/>
                  <a:gd name="connsiteX12" fmla="*/ 108420 w 207511"/>
                  <a:gd name="connsiteY12" fmla="*/ 15824 h 106575"/>
                  <a:gd name="connsiteX13" fmla="*/ 112835 w 207511"/>
                  <a:gd name="connsiteY13" fmla="*/ 24036 h 106575"/>
                  <a:gd name="connsiteX14" fmla="*/ 121665 w 207511"/>
                  <a:gd name="connsiteY14" fmla="*/ 29104 h 106575"/>
                  <a:gd name="connsiteX15" fmla="*/ 126415 w 207511"/>
                  <a:gd name="connsiteY15" fmla="*/ 36062 h 106575"/>
                  <a:gd name="connsiteX16" fmla="*/ 131484 w 207511"/>
                  <a:gd name="connsiteY16" fmla="*/ 42402 h 106575"/>
                  <a:gd name="connsiteX17" fmla="*/ 124190 w 207511"/>
                  <a:gd name="connsiteY17" fmla="*/ 47453 h 106575"/>
                  <a:gd name="connsiteX18" fmla="*/ 113117 w 207511"/>
                  <a:gd name="connsiteY18" fmla="*/ 37652 h 106575"/>
                  <a:gd name="connsiteX19" fmla="*/ 103952 w 207511"/>
                  <a:gd name="connsiteY19" fmla="*/ 30058 h 106575"/>
                  <a:gd name="connsiteX20" fmla="*/ 98565 w 207511"/>
                  <a:gd name="connsiteY20" fmla="*/ 24354 h 106575"/>
                  <a:gd name="connsiteX21" fmla="*/ 86538 w 207511"/>
                  <a:gd name="connsiteY21" fmla="*/ 18349 h 106575"/>
                  <a:gd name="connsiteX22" fmla="*/ 76737 w 207511"/>
                  <a:gd name="connsiteY22" fmla="*/ 22146 h 106575"/>
                  <a:gd name="connsiteX23" fmla="*/ 72940 w 207511"/>
                  <a:gd name="connsiteY23" fmla="*/ 30376 h 106575"/>
                  <a:gd name="connsiteX24" fmla="*/ 75465 w 207511"/>
                  <a:gd name="connsiteY24" fmla="*/ 40177 h 106575"/>
                  <a:gd name="connsiteX25" fmla="*/ 65664 w 207511"/>
                  <a:gd name="connsiteY25" fmla="*/ 44928 h 106575"/>
                  <a:gd name="connsiteX26" fmla="*/ 53302 w 207511"/>
                  <a:gd name="connsiteY26" fmla="*/ 28151 h 106575"/>
                  <a:gd name="connsiteX27" fmla="*/ 45390 w 207511"/>
                  <a:gd name="connsiteY27" fmla="*/ 24618 h 106575"/>
                  <a:gd name="connsiteX28" fmla="*/ 37796 w 207511"/>
                  <a:gd name="connsiteY28" fmla="*/ 15788 h 106575"/>
                  <a:gd name="connsiteX29" fmla="*/ 29566 w 207511"/>
                  <a:gd name="connsiteY29" fmla="*/ 10720 h 106575"/>
                  <a:gd name="connsiteX30" fmla="*/ 14696 w 207511"/>
                  <a:gd name="connsiteY30" fmla="*/ 7559 h 106575"/>
                  <a:gd name="connsiteX31" fmla="*/ 6167 w 207511"/>
                  <a:gd name="connsiteY31" fmla="*/ 9766 h 106575"/>
                  <a:gd name="connsiteX32" fmla="*/ 1098 w 207511"/>
                  <a:gd name="connsiteY32" fmla="*/ 14835 h 106575"/>
                  <a:gd name="connsiteX33" fmla="*/ 6784 w 207511"/>
                  <a:gd name="connsiteY33" fmla="*/ 19585 h 106575"/>
                  <a:gd name="connsiteX34" fmla="*/ 8374 w 207511"/>
                  <a:gd name="connsiteY34" fmla="*/ 28115 h 106575"/>
                  <a:gd name="connsiteX35" fmla="*/ 19447 w 207511"/>
                  <a:gd name="connsiteY35" fmla="*/ 29387 h 106575"/>
                  <a:gd name="connsiteX36" fmla="*/ 12489 w 207511"/>
                  <a:gd name="connsiteY36" fmla="*/ 34773 h 106575"/>
                  <a:gd name="connsiteX37" fmla="*/ 8957 w 207511"/>
                  <a:gd name="connsiteY37" fmla="*/ 42685 h 106575"/>
                  <a:gd name="connsiteX38" fmla="*/ 21319 w 207511"/>
                  <a:gd name="connsiteY38" fmla="*/ 42985 h 106575"/>
                  <a:gd name="connsiteX39" fmla="*/ 26370 w 207511"/>
                  <a:gd name="connsiteY39" fmla="*/ 45528 h 106575"/>
                  <a:gd name="connsiteX40" fmla="*/ 32392 w 207511"/>
                  <a:gd name="connsiteY40" fmla="*/ 49060 h 106575"/>
                  <a:gd name="connsiteX41" fmla="*/ 28595 w 207511"/>
                  <a:gd name="connsiteY41" fmla="*/ 53493 h 106575"/>
                  <a:gd name="connsiteX42" fmla="*/ 38079 w 207511"/>
                  <a:gd name="connsiteY42" fmla="*/ 52222 h 106575"/>
                  <a:gd name="connsiteX43" fmla="*/ 43377 w 207511"/>
                  <a:gd name="connsiteY43" fmla="*/ 51268 h 106575"/>
                  <a:gd name="connsiteX44" fmla="*/ 40834 w 207511"/>
                  <a:gd name="connsiteY44" fmla="*/ 57926 h 106575"/>
                  <a:gd name="connsiteX45" fmla="*/ 44012 w 207511"/>
                  <a:gd name="connsiteY45" fmla="*/ 62659 h 106575"/>
                  <a:gd name="connsiteX46" fmla="*/ 56657 w 207511"/>
                  <a:gd name="connsiteY46" fmla="*/ 61405 h 106575"/>
                  <a:gd name="connsiteX47" fmla="*/ 52542 w 207511"/>
                  <a:gd name="connsiteY47" fmla="*/ 66703 h 106575"/>
                  <a:gd name="connsiteX48" fmla="*/ 58565 w 207511"/>
                  <a:gd name="connsiteY48" fmla="*/ 74297 h 106575"/>
                  <a:gd name="connsiteX49" fmla="*/ 69320 w 207511"/>
                  <a:gd name="connsiteY49" fmla="*/ 74615 h 106575"/>
                  <a:gd name="connsiteX50" fmla="*/ 81982 w 207511"/>
                  <a:gd name="connsiteY50" fmla="*/ 71772 h 106575"/>
                  <a:gd name="connsiteX51" fmla="*/ 98424 w 207511"/>
                  <a:gd name="connsiteY51" fmla="*/ 71772 h 106575"/>
                  <a:gd name="connsiteX52" fmla="*/ 106654 w 207511"/>
                  <a:gd name="connsiteY52" fmla="*/ 68240 h 106575"/>
                  <a:gd name="connsiteX53" fmla="*/ 112658 w 207511"/>
                  <a:gd name="connsiteY53" fmla="*/ 71772 h 106575"/>
                  <a:gd name="connsiteX54" fmla="*/ 121206 w 207511"/>
                  <a:gd name="connsiteY54" fmla="*/ 69546 h 106575"/>
                  <a:gd name="connsiteX55" fmla="*/ 127546 w 207511"/>
                  <a:gd name="connsiteY55" fmla="*/ 66385 h 106575"/>
                  <a:gd name="connsiteX56" fmla="*/ 133232 w 207511"/>
                  <a:gd name="connsiteY56" fmla="*/ 72089 h 106575"/>
                  <a:gd name="connsiteX57" fmla="*/ 125003 w 207511"/>
                  <a:gd name="connsiteY57" fmla="*/ 75886 h 106575"/>
                  <a:gd name="connsiteX58" fmla="*/ 115837 w 207511"/>
                  <a:gd name="connsiteY58" fmla="*/ 78412 h 106575"/>
                  <a:gd name="connsiteX59" fmla="*/ 116155 w 207511"/>
                  <a:gd name="connsiteY59" fmla="*/ 83480 h 106575"/>
                  <a:gd name="connsiteX60" fmla="*/ 121453 w 207511"/>
                  <a:gd name="connsiteY60" fmla="*/ 89803 h 106575"/>
                  <a:gd name="connsiteX61" fmla="*/ 126203 w 207511"/>
                  <a:gd name="connsiteY61" fmla="*/ 104355 h 106575"/>
                  <a:gd name="connsiteX62" fmla="*/ 147714 w 207511"/>
                  <a:gd name="connsiteY62" fmla="*/ 104355 h 106575"/>
                  <a:gd name="connsiteX63" fmla="*/ 167017 w 207511"/>
                  <a:gd name="connsiteY63" fmla="*/ 105944 h 106575"/>
                  <a:gd name="connsiteX64" fmla="*/ 186955 w 207511"/>
                  <a:gd name="connsiteY64" fmla="*/ 103419 h 106575"/>
                  <a:gd name="connsiteX65" fmla="*/ 193277 w 207511"/>
                  <a:gd name="connsiteY65" fmla="*/ 96761 h 106575"/>
                  <a:gd name="connsiteX66" fmla="*/ 198346 w 207511"/>
                  <a:gd name="connsiteY66" fmla="*/ 92646 h 106575"/>
                  <a:gd name="connsiteX67" fmla="*/ 189163 w 207511"/>
                  <a:gd name="connsiteY67" fmla="*/ 82845 h 106575"/>
                  <a:gd name="connsiteX68" fmla="*/ 198982 w 207511"/>
                  <a:gd name="connsiteY68" fmla="*/ 75251 h 106575"/>
                  <a:gd name="connsiteX69" fmla="*/ 205622 w 207511"/>
                  <a:gd name="connsiteY69" fmla="*/ 81255 h 106575"/>
                  <a:gd name="connsiteX70" fmla="*/ 207512 w 207511"/>
                  <a:gd name="connsiteY70" fmla="*/ 74615 h 106575"/>
                  <a:gd name="connsiteX71" fmla="*/ 203715 w 207511"/>
                  <a:gd name="connsiteY71" fmla="*/ 63860 h 106575"/>
                  <a:gd name="connsiteX72" fmla="*/ 198417 w 207511"/>
                  <a:gd name="connsiteY72" fmla="*/ 59427 h 106575"/>
                  <a:gd name="connsiteX73" fmla="*/ 200942 w 207511"/>
                  <a:gd name="connsiteY73" fmla="*/ 51197 h 106575"/>
                  <a:gd name="connsiteX74" fmla="*/ 204103 w 207511"/>
                  <a:gd name="connsiteY74" fmla="*/ 38835 h 106575"/>
                  <a:gd name="connsiteX75" fmla="*/ 196827 w 207511"/>
                  <a:gd name="connsiteY75" fmla="*/ 25537 h 106575"/>
                  <a:gd name="connsiteX76" fmla="*/ 192395 w 207511"/>
                  <a:gd name="connsiteY76" fmla="*/ 14146 h 106575"/>
                  <a:gd name="connsiteX77" fmla="*/ 178478 w 207511"/>
                  <a:gd name="connsiteY77" fmla="*/ 9077 h 106575"/>
                  <a:gd name="connsiteX78" fmla="*/ 168730 w 207511"/>
                  <a:gd name="connsiteY78" fmla="*/ 6940 h 106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207511" h="106575">
                    <a:moveTo>
                      <a:pt x="168730" y="6940"/>
                    </a:moveTo>
                    <a:cubicBezTo>
                      <a:pt x="166822" y="9784"/>
                      <a:pt x="161454" y="7258"/>
                      <a:pt x="161454" y="11055"/>
                    </a:cubicBezTo>
                    <a:cubicBezTo>
                      <a:pt x="161454" y="14852"/>
                      <a:pt x="161454" y="17378"/>
                      <a:pt x="156385" y="16124"/>
                    </a:cubicBezTo>
                    <a:cubicBezTo>
                      <a:pt x="151317" y="14870"/>
                      <a:pt x="147837" y="11373"/>
                      <a:pt x="141833" y="10738"/>
                    </a:cubicBezTo>
                    <a:cubicBezTo>
                      <a:pt x="135828" y="10102"/>
                      <a:pt x="128853" y="6940"/>
                      <a:pt x="135493" y="5987"/>
                    </a:cubicBezTo>
                    <a:cubicBezTo>
                      <a:pt x="142133" y="5033"/>
                      <a:pt x="150063" y="8194"/>
                      <a:pt x="149109" y="5033"/>
                    </a:cubicBezTo>
                    <a:cubicBezTo>
                      <a:pt x="148155" y="1872"/>
                      <a:pt x="139608" y="1890"/>
                      <a:pt x="136129" y="1501"/>
                    </a:cubicBezTo>
                    <a:cubicBezTo>
                      <a:pt x="132650" y="1113"/>
                      <a:pt x="131696" y="6570"/>
                      <a:pt x="126963" y="5298"/>
                    </a:cubicBezTo>
                    <a:cubicBezTo>
                      <a:pt x="122230" y="4027"/>
                      <a:pt x="119369" y="0"/>
                      <a:pt x="113983" y="0"/>
                    </a:cubicBezTo>
                    <a:cubicBezTo>
                      <a:pt x="108596" y="0"/>
                      <a:pt x="102592" y="2525"/>
                      <a:pt x="98795" y="4433"/>
                    </a:cubicBezTo>
                    <a:cubicBezTo>
                      <a:pt x="94998" y="6340"/>
                      <a:pt x="85814" y="9731"/>
                      <a:pt x="88993" y="12645"/>
                    </a:cubicBezTo>
                    <a:cubicBezTo>
                      <a:pt x="92172" y="15559"/>
                      <a:pt x="95951" y="17713"/>
                      <a:pt x="101355" y="14234"/>
                    </a:cubicBezTo>
                    <a:cubicBezTo>
                      <a:pt x="106760" y="10755"/>
                      <a:pt x="108649" y="12345"/>
                      <a:pt x="108420" y="15824"/>
                    </a:cubicBezTo>
                    <a:cubicBezTo>
                      <a:pt x="108190" y="19303"/>
                      <a:pt x="107466" y="22146"/>
                      <a:pt x="112835" y="24036"/>
                    </a:cubicBezTo>
                    <a:cubicBezTo>
                      <a:pt x="118204" y="25925"/>
                      <a:pt x="121382" y="25307"/>
                      <a:pt x="121665" y="29104"/>
                    </a:cubicBezTo>
                    <a:cubicBezTo>
                      <a:pt x="121727" y="32161"/>
                      <a:pt x="123591" y="34892"/>
                      <a:pt x="126415" y="36062"/>
                    </a:cubicBezTo>
                    <a:cubicBezTo>
                      <a:pt x="129259" y="37652"/>
                      <a:pt x="131484" y="38923"/>
                      <a:pt x="131484" y="42402"/>
                    </a:cubicBezTo>
                    <a:cubicBezTo>
                      <a:pt x="131484" y="45882"/>
                      <a:pt x="127369" y="51568"/>
                      <a:pt x="124190" y="47453"/>
                    </a:cubicBezTo>
                    <a:cubicBezTo>
                      <a:pt x="121011" y="43338"/>
                      <a:pt x="117868" y="39241"/>
                      <a:pt x="113117" y="37652"/>
                    </a:cubicBezTo>
                    <a:cubicBezTo>
                      <a:pt x="108367" y="36062"/>
                      <a:pt x="106795" y="35126"/>
                      <a:pt x="103952" y="30058"/>
                    </a:cubicBezTo>
                    <a:cubicBezTo>
                      <a:pt x="101108" y="24989"/>
                      <a:pt x="102362" y="26526"/>
                      <a:pt x="98565" y="24354"/>
                    </a:cubicBezTo>
                    <a:cubicBezTo>
                      <a:pt x="94768" y="22181"/>
                      <a:pt x="90671" y="18667"/>
                      <a:pt x="86538" y="18349"/>
                    </a:cubicBezTo>
                    <a:cubicBezTo>
                      <a:pt x="82406" y="18031"/>
                      <a:pt x="78309" y="18985"/>
                      <a:pt x="76737" y="22146"/>
                    </a:cubicBezTo>
                    <a:cubicBezTo>
                      <a:pt x="75165" y="25307"/>
                      <a:pt x="69779" y="27532"/>
                      <a:pt x="72940" y="30376"/>
                    </a:cubicBezTo>
                    <a:cubicBezTo>
                      <a:pt x="76101" y="33219"/>
                      <a:pt x="75465" y="37652"/>
                      <a:pt x="75465" y="40177"/>
                    </a:cubicBezTo>
                    <a:cubicBezTo>
                      <a:pt x="75465" y="42703"/>
                      <a:pt x="69143" y="50932"/>
                      <a:pt x="65664" y="44928"/>
                    </a:cubicBezTo>
                    <a:cubicBezTo>
                      <a:pt x="62185" y="38923"/>
                      <a:pt x="59960" y="27850"/>
                      <a:pt x="53302" y="28151"/>
                    </a:cubicBezTo>
                    <a:cubicBezTo>
                      <a:pt x="46644" y="28451"/>
                      <a:pt x="46344" y="31329"/>
                      <a:pt x="45390" y="24618"/>
                    </a:cubicBezTo>
                    <a:cubicBezTo>
                      <a:pt x="44436" y="17908"/>
                      <a:pt x="42229" y="16406"/>
                      <a:pt x="37796" y="15788"/>
                    </a:cubicBezTo>
                    <a:cubicBezTo>
                      <a:pt x="33363" y="15170"/>
                      <a:pt x="35270" y="13563"/>
                      <a:pt x="29566" y="10720"/>
                    </a:cubicBezTo>
                    <a:cubicBezTo>
                      <a:pt x="23862" y="7876"/>
                      <a:pt x="22926" y="6605"/>
                      <a:pt x="14696" y="7559"/>
                    </a:cubicBezTo>
                    <a:cubicBezTo>
                      <a:pt x="12008" y="8799"/>
                      <a:pt x="9119" y="9547"/>
                      <a:pt x="6167" y="9766"/>
                    </a:cubicBezTo>
                    <a:cubicBezTo>
                      <a:pt x="462" y="10402"/>
                      <a:pt x="-1427" y="11991"/>
                      <a:pt x="1098" y="14835"/>
                    </a:cubicBezTo>
                    <a:cubicBezTo>
                      <a:pt x="3623" y="17678"/>
                      <a:pt x="6784" y="17678"/>
                      <a:pt x="6784" y="19585"/>
                    </a:cubicBezTo>
                    <a:cubicBezTo>
                      <a:pt x="7034" y="22474"/>
                      <a:pt x="7566" y="25331"/>
                      <a:pt x="8374" y="28115"/>
                    </a:cubicBezTo>
                    <a:cubicBezTo>
                      <a:pt x="9010" y="30340"/>
                      <a:pt x="19765" y="26543"/>
                      <a:pt x="19447" y="29387"/>
                    </a:cubicBezTo>
                    <a:cubicBezTo>
                      <a:pt x="19129" y="32230"/>
                      <a:pt x="17239" y="32919"/>
                      <a:pt x="12489" y="34773"/>
                    </a:cubicBezTo>
                    <a:cubicBezTo>
                      <a:pt x="7738" y="36627"/>
                      <a:pt x="2670" y="41413"/>
                      <a:pt x="8957" y="42685"/>
                    </a:cubicBezTo>
                    <a:cubicBezTo>
                      <a:pt x="15244" y="43957"/>
                      <a:pt x="20666" y="41096"/>
                      <a:pt x="21319" y="42985"/>
                    </a:cubicBezTo>
                    <a:cubicBezTo>
                      <a:pt x="21972" y="44875"/>
                      <a:pt x="24480" y="45210"/>
                      <a:pt x="26370" y="45528"/>
                    </a:cubicBezTo>
                    <a:cubicBezTo>
                      <a:pt x="28259" y="45846"/>
                      <a:pt x="33028" y="48054"/>
                      <a:pt x="32392" y="49060"/>
                    </a:cubicBezTo>
                    <a:cubicBezTo>
                      <a:pt x="31756" y="50067"/>
                      <a:pt x="23562" y="50632"/>
                      <a:pt x="28595" y="53493"/>
                    </a:cubicBezTo>
                    <a:cubicBezTo>
                      <a:pt x="33628" y="56354"/>
                      <a:pt x="37761" y="54129"/>
                      <a:pt x="38079" y="52222"/>
                    </a:cubicBezTo>
                    <a:cubicBezTo>
                      <a:pt x="38396" y="50314"/>
                      <a:pt x="42829" y="48425"/>
                      <a:pt x="43377" y="51268"/>
                    </a:cubicBezTo>
                    <a:cubicBezTo>
                      <a:pt x="43924" y="54111"/>
                      <a:pt x="44330" y="56019"/>
                      <a:pt x="40834" y="57926"/>
                    </a:cubicBezTo>
                    <a:cubicBezTo>
                      <a:pt x="37337" y="59833"/>
                      <a:pt x="37990" y="62659"/>
                      <a:pt x="44012" y="62659"/>
                    </a:cubicBezTo>
                    <a:cubicBezTo>
                      <a:pt x="50034" y="62659"/>
                      <a:pt x="56375" y="57608"/>
                      <a:pt x="56657" y="61405"/>
                    </a:cubicBezTo>
                    <a:cubicBezTo>
                      <a:pt x="56940" y="65202"/>
                      <a:pt x="52860" y="63295"/>
                      <a:pt x="52542" y="66703"/>
                    </a:cubicBezTo>
                    <a:cubicBezTo>
                      <a:pt x="52225" y="70111"/>
                      <a:pt x="54132" y="73025"/>
                      <a:pt x="58565" y="74297"/>
                    </a:cubicBezTo>
                    <a:cubicBezTo>
                      <a:pt x="62997" y="75569"/>
                      <a:pt x="66476" y="77158"/>
                      <a:pt x="69320" y="74615"/>
                    </a:cubicBezTo>
                    <a:cubicBezTo>
                      <a:pt x="72163" y="72072"/>
                      <a:pt x="75960" y="71772"/>
                      <a:pt x="81982" y="71772"/>
                    </a:cubicBezTo>
                    <a:cubicBezTo>
                      <a:pt x="88004" y="71772"/>
                      <a:pt x="96216" y="75304"/>
                      <a:pt x="98424" y="71772"/>
                    </a:cubicBezTo>
                    <a:cubicBezTo>
                      <a:pt x="100631" y="68240"/>
                      <a:pt x="105700" y="63860"/>
                      <a:pt x="106654" y="68240"/>
                    </a:cubicBezTo>
                    <a:cubicBezTo>
                      <a:pt x="107607" y="72619"/>
                      <a:pt x="108543" y="72354"/>
                      <a:pt x="112658" y="71772"/>
                    </a:cubicBezTo>
                    <a:cubicBezTo>
                      <a:pt x="116773" y="71189"/>
                      <a:pt x="121206" y="72725"/>
                      <a:pt x="121206" y="69546"/>
                    </a:cubicBezTo>
                    <a:cubicBezTo>
                      <a:pt x="121206" y="66368"/>
                      <a:pt x="124049" y="65749"/>
                      <a:pt x="127546" y="66385"/>
                    </a:cubicBezTo>
                    <a:cubicBezTo>
                      <a:pt x="131043" y="67021"/>
                      <a:pt x="135440" y="69246"/>
                      <a:pt x="133232" y="72089"/>
                    </a:cubicBezTo>
                    <a:cubicBezTo>
                      <a:pt x="131025" y="74933"/>
                      <a:pt x="128164" y="74615"/>
                      <a:pt x="125003" y="75886"/>
                    </a:cubicBezTo>
                    <a:cubicBezTo>
                      <a:pt x="121841" y="77158"/>
                      <a:pt x="119705" y="78412"/>
                      <a:pt x="115837" y="78412"/>
                    </a:cubicBezTo>
                    <a:cubicBezTo>
                      <a:pt x="111969" y="78412"/>
                      <a:pt x="111722" y="81255"/>
                      <a:pt x="116155" y="83480"/>
                    </a:cubicBezTo>
                    <a:cubicBezTo>
                      <a:pt x="120588" y="85706"/>
                      <a:pt x="121453" y="83798"/>
                      <a:pt x="121453" y="89803"/>
                    </a:cubicBezTo>
                    <a:cubicBezTo>
                      <a:pt x="121453" y="95807"/>
                      <a:pt x="117338" y="102165"/>
                      <a:pt x="126203" y="104355"/>
                    </a:cubicBezTo>
                    <a:cubicBezTo>
                      <a:pt x="135069" y="106545"/>
                      <a:pt x="141074" y="100823"/>
                      <a:pt x="147714" y="104355"/>
                    </a:cubicBezTo>
                    <a:cubicBezTo>
                      <a:pt x="154354" y="107887"/>
                      <a:pt x="159105" y="105944"/>
                      <a:pt x="167017" y="105944"/>
                    </a:cubicBezTo>
                    <a:cubicBezTo>
                      <a:pt x="174928" y="105944"/>
                      <a:pt x="186319" y="108470"/>
                      <a:pt x="186955" y="103419"/>
                    </a:cubicBezTo>
                    <a:cubicBezTo>
                      <a:pt x="187091" y="99927"/>
                      <a:pt x="189797" y="97078"/>
                      <a:pt x="193277" y="96761"/>
                    </a:cubicBezTo>
                    <a:cubicBezTo>
                      <a:pt x="195185" y="96761"/>
                      <a:pt x="200871" y="97079"/>
                      <a:pt x="198346" y="92646"/>
                    </a:cubicBezTo>
                    <a:cubicBezTo>
                      <a:pt x="195821" y="88213"/>
                      <a:pt x="189516" y="89114"/>
                      <a:pt x="189163" y="82845"/>
                    </a:cubicBezTo>
                    <a:cubicBezTo>
                      <a:pt x="188809" y="76575"/>
                      <a:pt x="193595" y="73661"/>
                      <a:pt x="198982" y="75251"/>
                    </a:cubicBezTo>
                    <a:cubicBezTo>
                      <a:pt x="204368" y="76840"/>
                      <a:pt x="203715" y="81255"/>
                      <a:pt x="205622" y="81255"/>
                    </a:cubicBezTo>
                    <a:cubicBezTo>
                      <a:pt x="207529" y="81255"/>
                      <a:pt x="207512" y="81591"/>
                      <a:pt x="207512" y="74615"/>
                    </a:cubicBezTo>
                    <a:cubicBezTo>
                      <a:pt x="207512" y="67639"/>
                      <a:pt x="206576" y="63860"/>
                      <a:pt x="203715" y="63860"/>
                    </a:cubicBezTo>
                    <a:cubicBezTo>
                      <a:pt x="200854" y="63860"/>
                      <a:pt x="198417" y="62270"/>
                      <a:pt x="198417" y="59427"/>
                    </a:cubicBezTo>
                    <a:cubicBezTo>
                      <a:pt x="198417" y="56584"/>
                      <a:pt x="201949" y="55630"/>
                      <a:pt x="200942" y="51197"/>
                    </a:cubicBezTo>
                    <a:cubicBezTo>
                      <a:pt x="199935" y="46765"/>
                      <a:pt x="205375" y="46146"/>
                      <a:pt x="204103" y="38835"/>
                    </a:cubicBezTo>
                    <a:cubicBezTo>
                      <a:pt x="202832" y="31524"/>
                      <a:pt x="196509" y="33131"/>
                      <a:pt x="196827" y="25537"/>
                    </a:cubicBezTo>
                    <a:cubicBezTo>
                      <a:pt x="197145" y="17943"/>
                      <a:pt x="196509" y="15417"/>
                      <a:pt x="192395" y="14146"/>
                    </a:cubicBezTo>
                    <a:cubicBezTo>
                      <a:pt x="188280" y="12874"/>
                      <a:pt x="183564" y="14464"/>
                      <a:pt x="178478" y="9077"/>
                    </a:cubicBezTo>
                    <a:cubicBezTo>
                      <a:pt x="173392" y="3691"/>
                      <a:pt x="170672" y="4097"/>
                      <a:pt x="168730" y="694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960D1131-10C8-4E7D-B266-9714E0026FA0}"/>
                  </a:ext>
                </a:extLst>
              </p:cNvPr>
              <p:cNvSpPr/>
              <p:nvPr/>
            </p:nvSpPr>
            <p:spPr>
              <a:xfrm>
                <a:off x="2817889" y="1895224"/>
                <a:ext cx="42043" cy="28881"/>
              </a:xfrm>
              <a:custGeom>
                <a:avLst/>
                <a:gdLst>
                  <a:gd name="connsiteX0" fmla="*/ 7808 w 42043"/>
                  <a:gd name="connsiteY0" fmla="*/ 25588 h 28881"/>
                  <a:gd name="connsiteX1" fmla="*/ 19199 w 42043"/>
                  <a:gd name="connsiteY1" fmla="*/ 28431 h 28881"/>
                  <a:gd name="connsiteX2" fmla="*/ 33752 w 42043"/>
                  <a:gd name="connsiteY2" fmla="*/ 25588 h 28881"/>
                  <a:gd name="connsiteX3" fmla="*/ 41345 w 42043"/>
                  <a:gd name="connsiteY3" fmla="*/ 19902 h 28881"/>
                  <a:gd name="connsiteX4" fmla="*/ 37231 w 42043"/>
                  <a:gd name="connsiteY4" fmla="*/ 11672 h 28881"/>
                  <a:gd name="connsiteX5" fmla="*/ 26476 w 42043"/>
                  <a:gd name="connsiteY5" fmla="*/ 3124 h 28881"/>
                  <a:gd name="connsiteX6" fmla="*/ 16674 w 42043"/>
                  <a:gd name="connsiteY6" fmla="*/ 1235 h 28881"/>
                  <a:gd name="connsiteX7" fmla="*/ 7844 w 42043"/>
                  <a:gd name="connsiteY7" fmla="*/ 9146 h 28881"/>
                  <a:gd name="connsiteX8" fmla="*/ 886 w 42043"/>
                  <a:gd name="connsiteY8" fmla="*/ 20537 h 28881"/>
                  <a:gd name="connsiteX9" fmla="*/ 7808 w 42043"/>
                  <a:gd name="connsiteY9" fmla="*/ 25588 h 28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043" h="28881">
                    <a:moveTo>
                      <a:pt x="7808" y="25588"/>
                    </a:moveTo>
                    <a:cubicBezTo>
                      <a:pt x="9716" y="28131"/>
                      <a:pt x="13831" y="29703"/>
                      <a:pt x="19199" y="28431"/>
                    </a:cubicBezTo>
                    <a:cubicBezTo>
                      <a:pt x="24568" y="27160"/>
                      <a:pt x="31562" y="29703"/>
                      <a:pt x="33752" y="25588"/>
                    </a:cubicBezTo>
                    <a:cubicBezTo>
                      <a:pt x="35941" y="21473"/>
                      <a:pt x="44524" y="23699"/>
                      <a:pt x="41345" y="19902"/>
                    </a:cubicBezTo>
                    <a:cubicBezTo>
                      <a:pt x="38167" y="16105"/>
                      <a:pt x="40710" y="14515"/>
                      <a:pt x="37231" y="11672"/>
                    </a:cubicBezTo>
                    <a:cubicBezTo>
                      <a:pt x="33752" y="8829"/>
                      <a:pt x="30590" y="3760"/>
                      <a:pt x="26476" y="3124"/>
                    </a:cubicBezTo>
                    <a:cubicBezTo>
                      <a:pt x="22361" y="2488"/>
                      <a:pt x="20789" y="-2174"/>
                      <a:pt x="16674" y="1235"/>
                    </a:cubicBezTo>
                    <a:cubicBezTo>
                      <a:pt x="13869" y="4023"/>
                      <a:pt x="10922" y="6664"/>
                      <a:pt x="7844" y="9146"/>
                    </a:cubicBezTo>
                    <a:cubicBezTo>
                      <a:pt x="3729" y="12308"/>
                      <a:pt x="-2276" y="17977"/>
                      <a:pt x="886" y="20537"/>
                    </a:cubicBezTo>
                    <a:cubicBezTo>
                      <a:pt x="4047" y="23098"/>
                      <a:pt x="5919" y="23063"/>
                      <a:pt x="7808" y="2558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79B89D99-0A64-460D-A554-A5AB19347F98}"/>
                  </a:ext>
                </a:extLst>
              </p:cNvPr>
              <p:cNvSpPr/>
              <p:nvPr/>
            </p:nvSpPr>
            <p:spPr>
              <a:xfrm>
                <a:off x="2791011" y="1759482"/>
                <a:ext cx="46573" cy="42509"/>
              </a:xfrm>
              <a:custGeom>
                <a:avLst/>
                <a:gdLst>
                  <a:gd name="connsiteX0" fmla="*/ 3056 w 46573"/>
                  <a:gd name="connsiteY0" fmla="*/ 11359 h 42509"/>
                  <a:gd name="connsiteX1" fmla="*/ 6853 w 46573"/>
                  <a:gd name="connsiteY1" fmla="*/ 23386 h 42509"/>
                  <a:gd name="connsiteX2" fmla="*/ 16655 w 46573"/>
                  <a:gd name="connsiteY2" fmla="*/ 30980 h 42509"/>
                  <a:gd name="connsiteX3" fmla="*/ 27410 w 46573"/>
                  <a:gd name="connsiteY3" fmla="*/ 40463 h 42509"/>
                  <a:gd name="connsiteX4" fmla="*/ 41644 w 46573"/>
                  <a:gd name="connsiteY4" fmla="*/ 41099 h 42509"/>
                  <a:gd name="connsiteX5" fmla="*/ 43551 w 46573"/>
                  <a:gd name="connsiteY5" fmla="*/ 31280 h 42509"/>
                  <a:gd name="connsiteX6" fmla="*/ 25520 w 46573"/>
                  <a:gd name="connsiteY6" fmla="*/ 16728 h 42509"/>
                  <a:gd name="connsiteX7" fmla="*/ 15701 w 46573"/>
                  <a:gd name="connsiteY7" fmla="*/ 5973 h 42509"/>
                  <a:gd name="connsiteX8" fmla="*/ 195 w 46573"/>
                  <a:gd name="connsiteY8" fmla="*/ 3129 h 42509"/>
                  <a:gd name="connsiteX9" fmla="*/ 3056 w 46573"/>
                  <a:gd name="connsiteY9" fmla="*/ 11359 h 42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573" h="42509">
                    <a:moveTo>
                      <a:pt x="3056" y="11359"/>
                    </a:moveTo>
                    <a:cubicBezTo>
                      <a:pt x="4310" y="15156"/>
                      <a:pt x="3356" y="21479"/>
                      <a:pt x="6853" y="23386"/>
                    </a:cubicBezTo>
                    <a:cubicBezTo>
                      <a:pt x="10350" y="25293"/>
                      <a:pt x="14747" y="27801"/>
                      <a:pt x="16655" y="30980"/>
                    </a:cubicBezTo>
                    <a:cubicBezTo>
                      <a:pt x="18562" y="34159"/>
                      <a:pt x="22659" y="39192"/>
                      <a:pt x="27410" y="40463"/>
                    </a:cubicBezTo>
                    <a:cubicBezTo>
                      <a:pt x="32161" y="41735"/>
                      <a:pt x="38483" y="43996"/>
                      <a:pt x="41644" y="41099"/>
                    </a:cubicBezTo>
                    <a:cubicBezTo>
                      <a:pt x="44805" y="38203"/>
                      <a:pt x="49874" y="36666"/>
                      <a:pt x="43551" y="31280"/>
                    </a:cubicBezTo>
                    <a:cubicBezTo>
                      <a:pt x="37229" y="25894"/>
                      <a:pt x="28364" y="22450"/>
                      <a:pt x="25520" y="16728"/>
                    </a:cubicBezTo>
                    <a:cubicBezTo>
                      <a:pt x="22677" y="11006"/>
                      <a:pt x="20770" y="9452"/>
                      <a:pt x="15701" y="5973"/>
                    </a:cubicBezTo>
                    <a:cubicBezTo>
                      <a:pt x="10633" y="2494"/>
                      <a:pt x="-1694" y="-3829"/>
                      <a:pt x="195" y="3129"/>
                    </a:cubicBezTo>
                    <a:cubicBezTo>
                      <a:pt x="195" y="3129"/>
                      <a:pt x="1785" y="7562"/>
                      <a:pt x="3056" y="1135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DAA3EBA3-8565-4652-918C-DBDADBE839BB}"/>
                  </a:ext>
                </a:extLst>
              </p:cNvPr>
              <p:cNvSpPr/>
              <p:nvPr/>
            </p:nvSpPr>
            <p:spPr>
              <a:xfrm>
                <a:off x="2798495" y="1661598"/>
                <a:ext cx="189556" cy="98481"/>
              </a:xfrm>
              <a:custGeom>
                <a:avLst/>
                <a:gdLst>
                  <a:gd name="connsiteX0" fmla="*/ 3855 w 189556"/>
                  <a:gd name="connsiteY0" fmla="*/ 22230 h 98481"/>
                  <a:gd name="connsiteX1" fmla="*/ 26019 w 189556"/>
                  <a:gd name="connsiteY1" fmla="*/ 22849 h 98481"/>
                  <a:gd name="connsiteX2" fmla="*/ 19997 w 189556"/>
                  <a:gd name="connsiteY2" fmla="*/ 30442 h 98481"/>
                  <a:gd name="connsiteX3" fmla="*/ 22522 w 189556"/>
                  <a:gd name="connsiteY3" fmla="*/ 36783 h 98481"/>
                  <a:gd name="connsiteX4" fmla="*/ 31352 w 189556"/>
                  <a:gd name="connsiteY4" fmla="*/ 32350 h 98481"/>
                  <a:gd name="connsiteX5" fmla="*/ 41472 w 189556"/>
                  <a:gd name="connsiteY5" fmla="*/ 27281 h 98481"/>
                  <a:gd name="connsiteX6" fmla="*/ 45268 w 189556"/>
                  <a:gd name="connsiteY6" fmla="*/ 33939 h 98481"/>
                  <a:gd name="connsiteX7" fmla="*/ 48447 w 189556"/>
                  <a:gd name="connsiteY7" fmla="*/ 39944 h 98481"/>
                  <a:gd name="connsiteX8" fmla="*/ 56977 w 189556"/>
                  <a:gd name="connsiteY8" fmla="*/ 38672 h 98481"/>
                  <a:gd name="connsiteX9" fmla="*/ 51291 w 189556"/>
                  <a:gd name="connsiteY9" fmla="*/ 46902 h 98481"/>
                  <a:gd name="connsiteX10" fmla="*/ 51926 w 189556"/>
                  <a:gd name="connsiteY10" fmla="*/ 51970 h 98481"/>
                  <a:gd name="connsiteX11" fmla="*/ 37992 w 189556"/>
                  <a:gd name="connsiteY11" fmla="*/ 50381 h 98481"/>
                  <a:gd name="connsiteX12" fmla="*/ 20915 w 189556"/>
                  <a:gd name="connsiteY12" fmla="*/ 48809 h 98481"/>
                  <a:gd name="connsiteX13" fmla="*/ 22804 w 189556"/>
                  <a:gd name="connsiteY13" fmla="*/ 62408 h 98481"/>
                  <a:gd name="connsiteX14" fmla="*/ 47812 w 189556"/>
                  <a:gd name="connsiteY14" fmla="*/ 72527 h 98481"/>
                  <a:gd name="connsiteX15" fmla="*/ 65472 w 189556"/>
                  <a:gd name="connsiteY15" fmla="*/ 64933 h 98481"/>
                  <a:gd name="connsiteX16" fmla="*/ 74655 w 189556"/>
                  <a:gd name="connsiteY16" fmla="*/ 69366 h 98481"/>
                  <a:gd name="connsiteX17" fmla="*/ 73066 w 189556"/>
                  <a:gd name="connsiteY17" fmla="*/ 77913 h 98481"/>
                  <a:gd name="connsiteX18" fmla="*/ 82249 w 189556"/>
                  <a:gd name="connsiteY18" fmla="*/ 73481 h 98481"/>
                  <a:gd name="connsiteX19" fmla="*/ 95530 w 189556"/>
                  <a:gd name="connsiteY19" fmla="*/ 70637 h 98481"/>
                  <a:gd name="connsiteX20" fmla="*/ 120537 w 189556"/>
                  <a:gd name="connsiteY20" fmla="*/ 74169 h 98481"/>
                  <a:gd name="connsiteX21" fmla="*/ 136431 w 189556"/>
                  <a:gd name="connsiteY21" fmla="*/ 85560 h 98481"/>
                  <a:gd name="connsiteX22" fmla="*/ 154091 w 189556"/>
                  <a:gd name="connsiteY22" fmla="*/ 97923 h 98481"/>
                  <a:gd name="connsiteX23" fmla="*/ 182878 w 189556"/>
                  <a:gd name="connsiteY23" fmla="*/ 95697 h 98481"/>
                  <a:gd name="connsiteX24" fmla="*/ 185721 w 189556"/>
                  <a:gd name="connsiteY24" fmla="*/ 80192 h 98481"/>
                  <a:gd name="connsiteX25" fmla="*/ 173712 w 189556"/>
                  <a:gd name="connsiteY25" fmla="*/ 69436 h 98481"/>
                  <a:gd name="connsiteX26" fmla="*/ 166118 w 189556"/>
                  <a:gd name="connsiteY26" fmla="*/ 62796 h 98481"/>
                  <a:gd name="connsiteX27" fmla="*/ 171169 w 189556"/>
                  <a:gd name="connsiteY27" fmla="*/ 56792 h 98481"/>
                  <a:gd name="connsiteX28" fmla="*/ 174030 w 189556"/>
                  <a:gd name="connsiteY28" fmla="*/ 50452 h 98481"/>
                  <a:gd name="connsiteX29" fmla="*/ 161367 w 189556"/>
                  <a:gd name="connsiteY29" fmla="*/ 43811 h 98481"/>
                  <a:gd name="connsiteX30" fmla="*/ 155045 w 189556"/>
                  <a:gd name="connsiteY30" fmla="*/ 37489 h 98481"/>
                  <a:gd name="connsiteX31" fmla="*/ 144908 w 189556"/>
                  <a:gd name="connsiteY31" fmla="*/ 32738 h 98481"/>
                  <a:gd name="connsiteX32" fmla="*/ 134471 w 189556"/>
                  <a:gd name="connsiteY32" fmla="*/ 37489 h 98481"/>
                  <a:gd name="connsiteX33" fmla="*/ 120872 w 189556"/>
                  <a:gd name="connsiteY33" fmla="*/ 22301 h 98481"/>
                  <a:gd name="connsiteX34" fmla="*/ 103212 w 189556"/>
                  <a:gd name="connsiteY34" fmla="*/ 17233 h 98481"/>
                  <a:gd name="connsiteX35" fmla="*/ 93410 w 189556"/>
                  <a:gd name="connsiteY35" fmla="*/ 23873 h 98481"/>
                  <a:gd name="connsiteX36" fmla="*/ 86134 w 189556"/>
                  <a:gd name="connsiteY36" fmla="*/ 30831 h 98481"/>
                  <a:gd name="connsiteX37" fmla="*/ 84227 w 189556"/>
                  <a:gd name="connsiteY37" fmla="*/ 24191 h 98481"/>
                  <a:gd name="connsiteX38" fmla="*/ 84227 w 189556"/>
                  <a:gd name="connsiteY38" fmla="*/ 15361 h 98481"/>
                  <a:gd name="connsiteX39" fmla="*/ 67149 w 189556"/>
                  <a:gd name="connsiteY39" fmla="*/ 4605 h 98481"/>
                  <a:gd name="connsiteX40" fmla="*/ 54169 w 189556"/>
                  <a:gd name="connsiteY40" fmla="*/ 491 h 98481"/>
                  <a:gd name="connsiteX41" fmla="*/ 34549 w 189556"/>
                  <a:gd name="connsiteY41" fmla="*/ 2398 h 98481"/>
                  <a:gd name="connsiteX42" fmla="*/ 23794 w 189556"/>
                  <a:gd name="connsiteY42" fmla="*/ 5241 h 98481"/>
                  <a:gd name="connsiteX43" fmla="*/ 4173 w 189556"/>
                  <a:gd name="connsiteY43" fmla="*/ 7149 h 98481"/>
                  <a:gd name="connsiteX44" fmla="*/ 3855 w 189556"/>
                  <a:gd name="connsiteY44" fmla="*/ 22230 h 98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89556" h="98481">
                    <a:moveTo>
                      <a:pt x="3855" y="22230"/>
                    </a:moveTo>
                    <a:cubicBezTo>
                      <a:pt x="10195" y="22849"/>
                      <a:pt x="27908" y="18698"/>
                      <a:pt x="26019" y="22849"/>
                    </a:cubicBezTo>
                    <a:cubicBezTo>
                      <a:pt x="24129" y="26999"/>
                      <a:pt x="25065" y="28553"/>
                      <a:pt x="19997" y="30442"/>
                    </a:cubicBezTo>
                    <a:cubicBezTo>
                      <a:pt x="14928" y="32332"/>
                      <a:pt x="18107" y="36783"/>
                      <a:pt x="22522" y="36783"/>
                    </a:cubicBezTo>
                    <a:cubicBezTo>
                      <a:pt x="26937" y="36783"/>
                      <a:pt x="29180" y="36783"/>
                      <a:pt x="31352" y="32350"/>
                    </a:cubicBezTo>
                    <a:cubicBezTo>
                      <a:pt x="33524" y="27917"/>
                      <a:pt x="37056" y="27281"/>
                      <a:pt x="41472" y="27281"/>
                    </a:cubicBezTo>
                    <a:cubicBezTo>
                      <a:pt x="45887" y="27281"/>
                      <a:pt x="50019" y="31714"/>
                      <a:pt x="45268" y="33939"/>
                    </a:cubicBezTo>
                    <a:cubicBezTo>
                      <a:pt x="40518" y="36164"/>
                      <a:pt x="43061" y="41215"/>
                      <a:pt x="48447" y="39944"/>
                    </a:cubicBezTo>
                    <a:cubicBezTo>
                      <a:pt x="53834" y="38672"/>
                      <a:pt x="56677" y="35829"/>
                      <a:pt x="56977" y="38672"/>
                    </a:cubicBezTo>
                    <a:cubicBezTo>
                      <a:pt x="57277" y="41516"/>
                      <a:pt x="56677" y="47220"/>
                      <a:pt x="51291" y="46902"/>
                    </a:cubicBezTo>
                    <a:cubicBezTo>
                      <a:pt x="45904" y="46584"/>
                      <a:pt x="58885" y="51653"/>
                      <a:pt x="51926" y="51970"/>
                    </a:cubicBezTo>
                    <a:cubicBezTo>
                      <a:pt x="44968" y="52288"/>
                      <a:pt x="46222" y="55502"/>
                      <a:pt x="37992" y="50381"/>
                    </a:cubicBezTo>
                    <a:cubicBezTo>
                      <a:pt x="29763" y="45259"/>
                      <a:pt x="24076" y="46584"/>
                      <a:pt x="20915" y="48809"/>
                    </a:cubicBezTo>
                    <a:cubicBezTo>
                      <a:pt x="17754" y="51034"/>
                      <a:pt x="16482" y="57639"/>
                      <a:pt x="22804" y="62408"/>
                    </a:cubicBezTo>
                    <a:cubicBezTo>
                      <a:pt x="29127" y="67176"/>
                      <a:pt x="39900" y="76660"/>
                      <a:pt x="47812" y="72527"/>
                    </a:cubicBezTo>
                    <a:cubicBezTo>
                      <a:pt x="55723" y="68395"/>
                      <a:pt x="60774" y="64633"/>
                      <a:pt x="65472" y="64933"/>
                    </a:cubicBezTo>
                    <a:cubicBezTo>
                      <a:pt x="70170" y="65233"/>
                      <a:pt x="82249" y="65569"/>
                      <a:pt x="74655" y="69366"/>
                    </a:cubicBezTo>
                    <a:cubicBezTo>
                      <a:pt x="67061" y="73163"/>
                      <a:pt x="69357" y="77278"/>
                      <a:pt x="73066" y="77913"/>
                    </a:cubicBezTo>
                    <a:cubicBezTo>
                      <a:pt x="76774" y="78549"/>
                      <a:pt x="78364" y="76324"/>
                      <a:pt x="82249" y="73481"/>
                    </a:cubicBezTo>
                    <a:cubicBezTo>
                      <a:pt x="86134" y="70637"/>
                      <a:pt x="87547" y="70320"/>
                      <a:pt x="95530" y="70637"/>
                    </a:cubicBezTo>
                    <a:cubicBezTo>
                      <a:pt x="103512" y="70955"/>
                      <a:pt x="111035" y="68730"/>
                      <a:pt x="120537" y="74169"/>
                    </a:cubicBezTo>
                    <a:cubicBezTo>
                      <a:pt x="130038" y="79609"/>
                      <a:pt x="127813" y="75423"/>
                      <a:pt x="136431" y="85560"/>
                    </a:cubicBezTo>
                    <a:cubicBezTo>
                      <a:pt x="145049" y="95697"/>
                      <a:pt x="145261" y="96951"/>
                      <a:pt x="154091" y="97923"/>
                    </a:cubicBezTo>
                    <a:cubicBezTo>
                      <a:pt x="162921" y="98894"/>
                      <a:pt x="179399" y="98859"/>
                      <a:pt x="182878" y="95697"/>
                    </a:cubicBezTo>
                    <a:cubicBezTo>
                      <a:pt x="186357" y="92536"/>
                      <a:pt x="194268" y="86214"/>
                      <a:pt x="185721" y="80192"/>
                    </a:cubicBezTo>
                    <a:cubicBezTo>
                      <a:pt x="177173" y="74169"/>
                      <a:pt x="179081" y="71644"/>
                      <a:pt x="173712" y="69436"/>
                    </a:cubicBezTo>
                    <a:cubicBezTo>
                      <a:pt x="168343" y="67229"/>
                      <a:pt x="166118" y="66911"/>
                      <a:pt x="166118" y="62796"/>
                    </a:cubicBezTo>
                    <a:cubicBezTo>
                      <a:pt x="166118" y="58681"/>
                      <a:pt x="167690" y="57728"/>
                      <a:pt x="171169" y="56792"/>
                    </a:cubicBezTo>
                    <a:cubicBezTo>
                      <a:pt x="174648" y="55856"/>
                      <a:pt x="176467" y="54249"/>
                      <a:pt x="174030" y="50452"/>
                    </a:cubicBezTo>
                    <a:cubicBezTo>
                      <a:pt x="171593" y="46655"/>
                      <a:pt x="162639" y="50452"/>
                      <a:pt x="161367" y="43811"/>
                    </a:cubicBezTo>
                    <a:cubicBezTo>
                      <a:pt x="160096" y="37171"/>
                      <a:pt x="157570" y="38125"/>
                      <a:pt x="155045" y="37489"/>
                    </a:cubicBezTo>
                    <a:cubicBezTo>
                      <a:pt x="152520" y="36853"/>
                      <a:pt x="151230" y="32191"/>
                      <a:pt x="144908" y="32738"/>
                    </a:cubicBezTo>
                    <a:cubicBezTo>
                      <a:pt x="138586" y="33286"/>
                      <a:pt x="142700" y="41568"/>
                      <a:pt x="134471" y="37489"/>
                    </a:cubicBezTo>
                    <a:cubicBezTo>
                      <a:pt x="126241" y="33409"/>
                      <a:pt x="128148" y="25127"/>
                      <a:pt x="120872" y="22301"/>
                    </a:cubicBezTo>
                    <a:cubicBezTo>
                      <a:pt x="113596" y="19475"/>
                      <a:pt x="106302" y="17003"/>
                      <a:pt x="103212" y="17233"/>
                    </a:cubicBezTo>
                    <a:cubicBezTo>
                      <a:pt x="100121" y="17462"/>
                      <a:pt x="94046" y="21030"/>
                      <a:pt x="93410" y="23873"/>
                    </a:cubicBezTo>
                    <a:cubicBezTo>
                      <a:pt x="92775" y="26716"/>
                      <a:pt x="91821" y="31785"/>
                      <a:pt x="86134" y="30831"/>
                    </a:cubicBezTo>
                    <a:cubicBezTo>
                      <a:pt x="80448" y="29877"/>
                      <a:pt x="79794" y="26098"/>
                      <a:pt x="84227" y="24191"/>
                    </a:cubicBezTo>
                    <a:cubicBezTo>
                      <a:pt x="88660" y="22283"/>
                      <a:pt x="88978" y="18186"/>
                      <a:pt x="84227" y="15361"/>
                    </a:cubicBezTo>
                    <a:cubicBezTo>
                      <a:pt x="79476" y="12535"/>
                      <a:pt x="74108" y="4605"/>
                      <a:pt x="67149" y="4605"/>
                    </a:cubicBezTo>
                    <a:cubicBezTo>
                      <a:pt x="60191" y="4605"/>
                      <a:pt x="62399" y="1444"/>
                      <a:pt x="54169" y="491"/>
                    </a:cubicBezTo>
                    <a:cubicBezTo>
                      <a:pt x="45939" y="-463"/>
                      <a:pt x="36509" y="-128"/>
                      <a:pt x="34549" y="2398"/>
                    </a:cubicBezTo>
                    <a:cubicBezTo>
                      <a:pt x="32588" y="4923"/>
                      <a:pt x="34549" y="4623"/>
                      <a:pt x="23794" y="5241"/>
                    </a:cubicBezTo>
                    <a:cubicBezTo>
                      <a:pt x="23794" y="5241"/>
                      <a:pt x="8288" y="3034"/>
                      <a:pt x="4173" y="7149"/>
                    </a:cubicBezTo>
                    <a:cubicBezTo>
                      <a:pt x="58" y="11263"/>
                      <a:pt x="-2538" y="21665"/>
                      <a:pt x="3855" y="2223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D82E0F2C-7C8B-43A2-9A9E-24B8B3C241BB}"/>
                  </a:ext>
                </a:extLst>
              </p:cNvPr>
              <p:cNvSpPr/>
              <p:nvPr/>
            </p:nvSpPr>
            <p:spPr>
              <a:xfrm>
                <a:off x="2887720" y="1751925"/>
                <a:ext cx="43803" cy="16744"/>
              </a:xfrm>
              <a:custGeom>
                <a:avLst/>
                <a:gdLst>
                  <a:gd name="connsiteX0" fmla="*/ 21510 w 43803"/>
                  <a:gd name="connsiteY0" fmla="*/ 16373 h 16744"/>
                  <a:gd name="connsiteX1" fmla="*/ 33219 w 43803"/>
                  <a:gd name="connsiteY1" fmla="*/ 11322 h 16744"/>
                  <a:gd name="connsiteX2" fmla="*/ 40177 w 43803"/>
                  <a:gd name="connsiteY2" fmla="*/ 6254 h 16744"/>
                  <a:gd name="connsiteX3" fmla="*/ 26261 w 43803"/>
                  <a:gd name="connsiteY3" fmla="*/ 1185 h 16744"/>
                  <a:gd name="connsiteX4" fmla="*/ 13281 w 43803"/>
                  <a:gd name="connsiteY4" fmla="*/ 1503 h 16744"/>
                  <a:gd name="connsiteX5" fmla="*/ 0 w 43803"/>
                  <a:gd name="connsiteY5" fmla="*/ 2775 h 16744"/>
                  <a:gd name="connsiteX6" fmla="*/ 6323 w 43803"/>
                  <a:gd name="connsiteY6" fmla="*/ 12894 h 16744"/>
                  <a:gd name="connsiteX7" fmla="*/ 21510 w 43803"/>
                  <a:gd name="connsiteY7" fmla="*/ 16373 h 16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803" h="16744">
                    <a:moveTo>
                      <a:pt x="21510" y="16373"/>
                    </a:moveTo>
                    <a:cubicBezTo>
                      <a:pt x="26579" y="15437"/>
                      <a:pt x="25307" y="10051"/>
                      <a:pt x="33219" y="11322"/>
                    </a:cubicBezTo>
                    <a:cubicBezTo>
                      <a:pt x="41131" y="12594"/>
                      <a:pt x="48407" y="8161"/>
                      <a:pt x="40177" y="6254"/>
                    </a:cubicBezTo>
                    <a:cubicBezTo>
                      <a:pt x="31948" y="4347"/>
                      <a:pt x="33855" y="1185"/>
                      <a:pt x="26261" y="1185"/>
                    </a:cubicBezTo>
                    <a:cubicBezTo>
                      <a:pt x="18667" y="1185"/>
                      <a:pt x="22464" y="2775"/>
                      <a:pt x="13281" y="1503"/>
                    </a:cubicBezTo>
                    <a:cubicBezTo>
                      <a:pt x="13281" y="1503"/>
                      <a:pt x="0" y="-2612"/>
                      <a:pt x="0" y="2775"/>
                    </a:cubicBezTo>
                    <a:cubicBezTo>
                      <a:pt x="0" y="8161"/>
                      <a:pt x="1890" y="9415"/>
                      <a:pt x="6323" y="12894"/>
                    </a:cubicBezTo>
                    <a:cubicBezTo>
                      <a:pt x="10653" y="16176"/>
                      <a:pt x="16183" y="17442"/>
                      <a:pt x="21510" y="1637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B23F348B-84E8-433A-8803-9C599FEB5B31}"/>
                  </a:ext>
                </a:extLst>
              </p:cNvPr>
              <p:cNvSpPr/>
              <p:nvPr/>
            </p:nvSpPr>
            <p:spPr>
              <a:xfrm>
                <a:off x="3005273" y="1695384"/>
                <a:ext cx="96984" cy="65189"/>
              </a:xfrm>
              <a:custGeom>
                <a:avLst/>
                <a:gdLst>
                  <a:gd name="connsiteX0" fmla="*/ 2996 w 96984"/>
                  <a:gd name="connsiteY0" fmla="*/ 12798 h 65189"/>
                  <a:gd name="connsiteX1" fmla="*/ 2361 w 96984"/>
                  <a:gd name="connsiteY1" fmla="*/ 18820 h 65189"/>
                  <a:gd name="connsiteX2" fmla="*/ 3632 w 96984"/>
                  <a:gd name="connsiteY2" fmla="*/ 27650 h 65189"/>
                  <a:gd name="connsiteX3" fmla="*/ 12462 w 96984"/>
                  <a:gd name="connsiteY3" fmla="*/ 34608 h 65189"/>
                  <a:gd name="connsiteX4" fmla="*/ 22264 w 96984"/>
                  <a:gd name="connsiteY4" fmla="*/ 39041 h 65189"/>
                  <a:gd name="connsiteX5" fmla="*/ 29858 w 96984"/>
                  <a:gd name="connsiteY5" fmla="*/ 41584 h 65189"/>
                  <a:gd name="connsiteX6" fmla="*/ 35862 w 96984"/>
                  <a:gd name="connsiteY6" fmla="*/ 45699 h 65189"/>
                  <a:gd name="connsiteX7" fmla="*/ 27032 w 96984"/>
                  <a:gd name="connsiteY7" fmla="*/ 47271 h 65189"/>
                  <a:gd name="connsiteX8" fmla="*/ 18202 w 96984"/>
                  <a:gd name="connsiteY8" fmla="*/ 51385 h 65189"/>
                  <a:gd name="connsiteX9" fmla="*/ 30229 w 96984"/>
                  <a:gd name="connsiteY9" fmla="*/ 57390 h 65189"/>
                  <a:gd name="connsiteX10" fmla="*/ 40030 w 96984"/>
                  <a:gd name="connsiteY10" fmla="*/ 64684 h 65189"/>
                  <a:gd name="connsiteX11" fmla="*/ 46370 w 96984"/>
                  <a:gd name="connsiteY11" fmla="*/ 62776 h 65189"/>
                  <a:gd name="connsiteX12" fmla="*/ 62494 w 96984"/>
                  <a:gd name="connsiteY12" fmla="*/ 60569 h 65189"/>
                  <a:gd name="connsiteX13" fmla="*/ 75156 w 96984"/>
                  <a:gd name="connsiteY13" fmla="*/ 57390 h 65189"/>
                  <a:gd name="connsiteX14" fmla="*/ 89073 w 96984"/>
                  <a:gd name="connsiteY14" fmla="*/ 55500 h 65189"/>
                  <a:gd name="connsiteX15" fmla="*/ 95095 w 96984"/>
                  <a:gd name="connsiteY15" fmla="*/ 49796 h 65189"/>
                  <a:gd name="connsiteX16" fmla="*/ 90345 w 96984"/>
                  <a:gd name="connsiteY16" fmla="*/ 40312 h 65189"/>
                  <a:gd name="connsiteX17" fmla="*/ 90662 w 96984"/>
                  <a:gd name="connsiteY17" fmla="*/ 35014 h 65189"/>
                  <a:gd name="connsiteX18" fmla="*/ 96985 w 96984"/>
                  <a:gd name="connsiteY18" fmla="*/ 30899 h 65189"/>
                  <a:gd name="connsiteX19" fmla="*/ 90027 w 96984"/>
                  <a:gd name="connsiteY19" fmla="*/ 23941 h 65189"/>
                  <a:gd name="connsiteX20" fmla="*/ 75156 w 96984"/>
                  <a:gd name="connsiteY20" fmla="*/ 18643 h 65189"/>
                  <a:gd name="connsiteX21" fmla="*/ 64401 w 96984"/>
                  <a:gd name="connsiteY21" fmla="*/ 20533 h 65189"/>
                  <a:gd name="connsiteX22" fmla="*/ 57443 w 96984"/>
                  <a:gd name="connsiteY22" fmla="*/ 12303 h 65189"/>
                  <a:gd name="connsiteX23" fmla="*/ 44463 w 96984"/>
                  <a:gd name="connsiteY23" fmla="*/ 7005 h 65189"/>
                  <a:gd name="connsiteX24" fmla="*/ 24224 w 96984"/>
                  <a:gd name="connsiteY24" fmla="*/ 2254 h 65189"/>
                  <a:gd name="connsiteX25" fmla="*/ 14087 w 96984"/>
                  <a:gd name="connsiteY25" fmla="*/ 983 h 65189"/>
                  <a:gd name="connsiteX26" fmla="*/ 2060 w 96984"/>
                  <a:gd name="connsiteY26" fmla="*/ 1619 h 65189"/>
                  <a:gd name="connsiteX27" fmla="*/ 2996 w 96984"/>
                  <a:gd name="connsiteY27" fmla="*/ 12798 h 65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6984" h="65189">
                    <a:moveTo>
                      <a:pt x="2996" y="12798"/>
                    </a:moveTo>
                    <a:cubicBezTo>
                      <a:pt x="6793" y="14387"/>
                      <a:pt x="5522" y="17230"/>
                      <a:pt x="2361" y="18820"/>
                    </a:cubicBezTo>
                    <a:cubicBezTo>
                      <a:pt x="-801" y="20409"/>
                      <a:pt x="-1171" y="25460"/>
                      <a:pt x="3632" y="27650"/>
                    </a:cubicBezTo>
                    <a:cubicBezTo>
                      <a:pt x="8436" y="29840"/>
                      <a:pt x="11226" y="32083"/>
                      <a:pt x="12462" y="34608"/>
                    </a:cubicBezTo>
                    <a:cubicBezTo>
                      <a:pt x="13699" y="37134"/>
                      <a:pt x="17195" y="38723"/>
                      <a:pt x="22264" y="39041"/>
                    </a:cubicBezTo>
                    <a:cubicBezTo>
                      <a:pt x="27332" y="39359"/>
                      <a:pt x="27968" y="38723"/>
                      <a:pt x="29858" y="41584"/>
                    </a:cubicBezTo>
                    <a:cubicBezTo>
                      <a:pt x="31747" y="44445"/>
                      <a:pt x="35544" y="42202"/>
                      <a:pt x="35862" y="45699"/>
                    </a:cubicBezTo>
                    <a:cubicBezTo>
                      <a:pt x="36180" y="49196"/>
                      <a:pt x="31765" y="48224"/>
                      <a:pt x="27032" y="47271"/>
                    </a:cubicBezTo>
                    <a:cubicBezTo>
                      <a:pt x="22299" y="46317"/>
                      <a:pt x="12162" y="47588"/>
                      <a:pt x="18202" y="51385"/>
                    </a:cubicBezTo>
                    <a:cubicBezTo>
                      <a:pt x="24242" y="55182"/>
                      <a:pt x="27686" y="53593"/>
                      <a:pt x="30229" y="57390"/>
                    </a:cubicBezTo>
                    <a:cubicBezTo>
                      <a:pt x="32514" y="60920"/>
                      <a:pt x="35993" y="63509"/>
                      <a:pt x="40030" y="64684"/>
                    </a:cubicBezTo>
                    <a:cubicBezTo>
                      <a:pt x="43209" y="65302"/>
                      <a:pt x="45735" y="65938"/>
                      <a:pt x="46370" y="62776"/>
                    </a:cubicBezTo>
                    <a:cubicBezTo>
                      <a:pt x="47006" y="59615"/>
                      <a:pt x="58379" y="60887"/>
                      <a:pt x="62494" y="60569"/>
                    </a:cubicBezTo>
                    <a:cubicBezTo>
                      <a:pt x="66609" y="60251"/>
                      <a:pt x="64401" y="56454"/>
                      <a:pt x="75156" y="57390"/>
                    </a:cubicBezTo>
                    <a:cubicBezTo>
                      <a:pt x="85912" y="58326"/>
                      <a:pt x="87819" y="59297"/>
                      <a:pt x="89073" y="55500"/>
                    </a:cubicBezTo>
                    <a:cubicBezTo>
                      <a:pt x="90327" y="51703"/>
                      <a:pt x="94459" y="55182"/>
                      <a:pt x="95095" y="49796"/>
                    </a:cubicBezTo>
                    <a:cubicBezTo>
                      <a:pt x="95731" y="44410"/>
                      <a:pt x="93523" y="40630"/>
                      <a:pt x="90345" y="40312"/>
                    </a:cubicBezTo>
                    <a:cubicBezTo>
                      <a:pt x="87166" y="39995"/>
                      <a:pt x="86547" y="36198"/>
                      <a:pt x="90662" y="35014"/>
                    </a:cubicBezTo>
                    <a:cubicBezTo>
                      <a:pt x="94777" y="33831"/>
                      <a:pt x="96985" y="34696"/>
                      <a:pt x="96985" y="30899"/>
                    </a:cubicBezTo>
                    <a:cubicBezTo>
                      <a:pt x="96985" y="27103"/>
                      <a:pt x="95731" y="25601"/>
                      <a:pt x="90027" y="23941"/>
                    </a:cubicBezTo>
                    <a:cubicBezTo>
                      <a:pt x="84322" y="22281"/>
                      <a:pt x="79271" y="16665"/>
                      <a:pt x="75156" y="18643"/>
                    </a:cubicBezTo>
                    <a:cubicBezTo>
                      <a:pt x="71042" y="20621"/>
                      <a:pt x="66609" y="23694"/>
                      <a:pt x="64401" y="20533"/>
                    </a:cubicBezTo>
                    <a:cubicBezTo>
                      <a:pt x="62194" y="17372"/>
                      <a:pt x="61876" y="12639"/>
                      <a:pt x="57443" y="12303"/>
                    </a:cubicBezTo>
                    <a:cubicBezTo>
                      <a:pt x="53011" y="11968"/>
                      <a:pt x="49531" y="7570"/>
                      <a:pt x="44463" y="7005"/>
                    </a:cubicBezTo>
                    <a:cubicBezTo>
                      <a:pt x="39394" y="6440"/>
                      <a:pt x="32101" y="1937"/>
                      <a:pt x="24224" y="2254"/>
                    </a:cubicBezTo>
                    <a:cubicBezTo>
                      <a:pt x="20808" y="2213"/>
                      <a:pt x="17408" y="1787"/>
                      <a:pt x="14087" y="983"/>
                    </a:cubicBezTo>
                    <a:cubicBezTo>
                      <a:pt x="9336" y="-271"/>
                      <a:pt x="4921" y="-589"/>
                      <a:pt x="2060" y="1619"/>
                    </a:cubicBezTo>
                    <a:cubicBezTo>
                      <a:pt x="-801" y="3826"/>
                      <a:pt x="-801" y="11226"/>
                      <a:pt x="2996" y="1279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DAE58FAD-24D0-47C3-BE5D-CE57F20DAA55}"/>
                  </a:ext>
                </a:extLst>
              </p:cNvPr>
              <p:cNvSpPr/>
              <p:nvPr/>
            </p:nvSpPr>
            <p:spPr>
              <a:xfrm>
                <a:off x="3062361" y="1757538"/>
                <a:ext cx="90828" cy="25834"/>
              </a:xfrm>
              <a:custGeom>
                <a:avLst/>
                <a:gdLst>
                  <a:gd name="connsiteX0" fmla="*/ 39879 w 90828"/>
                  <a:gd name="connsiteY0" fmla="*/ 1276 h 25834"/>
                  <a:gd name="connsiteX1" fmla="*/ 23438 w 90828"/>
                  <a:gd name="connsiteY1" fmla="*/ 323 h 25834"/>
                  <a:gd name="connsiteX2" fmla="*/ 10775 w 90828"/>
                  <a:gd name="connsiteY2" fmla="*/ 4120 h 25834"/>
                  <a:gd name="connsiteX3" fmla="*/ 656 w 90828"/>
                  <a:gd name="connsiteY3" fmla="*/ 7917 h 25834"/>
                  <a:gd name="connsiteX4" fmla="*/ 4188 w 90828"/>
                  <a:gd name="connsiteY4" fmla="*/ 17736 h 25834"/>
                  <a:gd name="connsiteX5" fmla="*/ 13989 w 90828"/>
                  <a:gd name="connsiteY5" fmla="*/ 24376 h 25834"/>
                  <a:gd name="connsiteX6" fmla="*/ 39615 w 90828"/>
                  <a:gd name="connsiteY6" fmla="*/ 23422 h 25834"/>
                  <a:gd name="connsiteX7" fmla="*/ 57981 w 90828"/>
                  <a:gd name="connsiteY7" fmla="*/ 23422 h 25834"/>
                  <a:gd name="connsiteX8" fmla="*/ 76648 w 90828"/>
                  <a:gd name="connsiteY8" fmla="*/ 22787 h 25834"/>
                  <a:gd name="connsiteX9" fmla="*/ 83924 w 90828"/>
                  <a:gd name="connsiteY9" fmla="*/ 12349 h 25834"/>
                  <a:gd name="connsiteX10" fmla="*/ 88975 w 90828"/>
                  <a:gd name="connsiteY10" fmla="*/ 6027 h 25834"/>
                  <a:gd name="connsiteX11" fmla="*/ 78220 w 90828"/>
                  <a:gd name="connsiteY11" fmla="*/ 3166 h 25834"/>
                  <a:gd name="connsiteX12" fmla="*/ 55756 w 90828"/>
                  <a:gd name="connsiteY12" fmla="*/ 3166 h 25834"/>
                  <a:gd name="connsiteX13" fmla="*/ 39879 w 90828"/>
                  <a:gd name="connsiteY13" fmla="*/ 1276 h 25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0828" h="25834">
                    <a:moveTo>
                      <a:pt x="39879" y="1276"/>
                    </a:moveTo>
                    <a:cubicBezTo>
                      <a:pt x="36082" y="3484"/>
                      <a:pt x="28806" y="1912"/>
                      <a:pt x="23438" y="323"/>
                    </a:cubicBezTo>
                    <a:cubicBezTo>
                      <a:pt x="18069" y="-1267"/>
                      <a:pt x="16162" y="3501"/>
                      <a:pt x="10775" y="4120"/>
                    </a:cubicBezTo>
                    <a:cubicBezTo>
                      <a:pt x="5389" y="4738"/>
                      <a:pt x="1945" y="4437"/>
                      <a:pt x="656" y="7917"/>
                    </a:cubicBezTo>
                    <a:cubicBezTo>
                      <a:pt x="-633" y="11396"/>
                      <a:pt x="-298" y="16464"/>
                      <a:pt x="4188" y="17736"/>
                    </a:cubicBezTo>
                    <a:cubicBezTo>
                      <a:pt x="8674" y="19007"/>
                      <a:pt x="7720" y="25012"/>
                      <a:pt x="13989" y="24376"/>
                    </a:cubicBezTo>
                    <a:cubicBezTo>
                      <a:pt x="20259" y="23740"/>
                      <a:pt x="35500" y="24376"/>
                      <a:pt x="39615" y="23422"/>
                    </a:cubicBezTo>
                    <a:cubicBezTo>
                      <a:pt x="43729" y="22469"/>
                      <a:pt x="53231" y="20579"/>
                      <a:pt x="57981" y="23422"/>
                    </a:cubicBezTo>
                    <a:cubicBezTo>
                      <a:pt x="62732" y="26266"/>
                      <a:pt x="75642" y="27219"/>
                      <a:pt x="76648" y="22787"/>
                    </a:cubicBezTo>
                    <a:cubicBezTo>
                      <a:pt x="77655" y="18354"/>
                      <a:pt x="79491" y="14239"/>
                      <a:pt x="83924" y="12349"/>
                    </a:cubicBezTo>
                    <a:cubicBezTo>
                      <a:pt x="88357" y="10460"/>
                      <a:pt x="93726" y="8234"/>
                      <a:pt x="88975" y="6027"/>
                    </a:cubicBezTo>
                    <a:cubicBezTo>
                      <a:pt x="84224" y="3819"/>
                      <a:pt x="83924" y="2866"/>
                      <a:pt x="78220" y="3166"/>
                    </a:cubicBezTo>
                    <a:cubicBezTo>
                      <a:pt x="72516" y="3466"/>
                      <a:pt x="62078" y="4437"/>
                      <a:pt x="55756" y="3166"/>
                    </a:cubicBezTo>
                    <a:cubicBezTo>
                      <a:pt x="55703" y="3166"/>
                      <a:pt x="43747" y="-931"/>
                      <a:pt x="39879" y="127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7D548671-A670-419E-9C4D-4AE282E51D71}"/>
                  </a:ext>
                </a:extLst>
              </p:cNvPr>
              <p:cNvSpPr/>
              <p:nvPr/>
            </p:nvSpPr>
            <p:spPr>
              <a:xfrm>
                <a:off x="3045780" y="1802276"/>
                <a:ext cx="491539" cy="151659"/>
              </a:xfrm>
              <a:custGeom>
                <a:avLst/>
                <a:gdLst>
                  <a:gd name="connsiteX0" fmla="*/ 163729 w 491539"/>
                  <a:gd name="connsiteY0" fmla="*/ 134360 h 151659"/>
                  <a:gd name="connsiteX1" fmla="*/ 168162 w 491539"/>
                  <a:gd name="connsiteY1" fmla="*/ 136267 h 151659"/>
                  <a:gd name="connsiteX2" fmla="*/ 171959 w 491539"/>
                  <a:gd name="connsiteY2" fmla="*/ 140682 h 151659"/>
                  <a:gd name="connsiteX3" fmla="*/ 176709 w 491539"/>
                  <a:gd name="connsiteY3" fmla="*/ 143543 h 151659"/>
                  <a:gd name="connsiteX4" fmla="*/ 187782 w 491539"/>
                  <a:gd name="connsiteY4" fmla="*/ 145115 h 151659"/>
                  <a:gd name="connsiteX5" fmla="*/ 202334 w 491539"/>
                  <a:gd name="connsiteY5" fmla="*/ 147658 h 151659"/>
                  <a:gd name="connsiteX6" fmla="*/ 212454 w 491539"/>
                  <a:gd name="connsiteY6" fmla="*/ 146069 h 151659"/>
                  <a:gd name="connsiteX7" fmla="*/ 219412 w 491539"/>
                  <a:gd name="connsiteY7" fmla="*/ 142536 h 151659"/>
                  <a:gd name="connsiteX8" fmla="*/ 224798 w 491539"/>
                  <a:gd name="connsiteY8" fmla="*/ 137150 h 151659"/>
                  <a:gd name="connsiteX9" fmla="*/ 231756 w 491539"/>
                  <a:gd name="connsiteY9" fmla="*/ 132417 h 151659"/>
                  <a:gd name="connsiteX10" fmla="*/ 237779 w 491539"/>
                  <a:gd name="connsiteY10" fmla="*/ 136514 h 151659"/>
                  <a:gd name="connsiteX11" fmla="*/ 233346 w 491539"/>
                  <a:gd name="connsiteY11" fmla="*/ 142854 h 151659"/>
                  <a:gd name="connsiteX12" fmla="*/ 236878 w 491539"/>
                  <a:gd name="connsiteY12" fmla="*/ 147605 h 151659"/>
                  <a:gd name="connsiteX13" fmla="*/ 244472 w 491539"/>
                  <a:gd name="connsiteY13" fmla="*/ 150766 h 151659"/>
                  <a:gd name="connsiteX14" fmla="*/ 257134 w 491539"/>
                  <a:gd name="connsiteY14" fmla="*/ 150448 h 151659"/>
                  <a:gd name="connsiteX15" fmla="*/ 268525 w 491539"/>
                  <a:gd name="connsiteY15" fmla="*/ 148541 h 151659"/>
                  <a:gd name="connsiteX16" fmla="*/ 276419 w 491539"/>
                  <a:gd name="connsiteY16" fmla="*/ 151084 h 151659"/>
                  <a:gd name="connsiteX17" fmla="*/ 286556 w 491539"/>
                  <a:gd name="connsiteY17" fmla="*/ 149495 h 151659"/>
                  <a:gd name="connsiteX18" fmla="*/ 293515 w 491539"/>
                  <a:gd name="connsiteY18" fmla="*/ 148541 h 151659"/>
                  <a:gd name="connsiteX19" fmla="*/ 301744 w 491539"/>
                  <a:gd name="connsiteY19" fmla="*/ 147905 h 151659"/>
                  <a:gd name="connsiteX20" fmla="*/ 312499 w 491539"/>
                  <a:gd name="connsiteY20" fmla="*/ 151084 h 151659"/>
                  <a:gd name="connsiteX21" fmla="*/ 323255 w 491539"/>
                  <a:gd name="connsiteY21" fmla="*/ 146969 h 151659"/>
                  <a:gd name="connsiteX22" fmla="*/ 334645 w 491539"/>
                  <a:gd name="connsiteY22" fmla="*/ 149812 h 151659"/>
                  <a:gd name="connsiteX23" fmla="*/ 345083 w 491539"/>
                  <a:gd name="connsiteY23" fmla="*/ 149812 h 151659"/>
                  <a:gd name="connsiteX24" fmla="*/ 369807 w 491539"/>
                  <a:gd name="connsiteY24" fmla="*/ 147287 h 151659"/>
                  <a:gd name="connsiteX25" fmla="*/ 379291 w 491539"/>
                  <a:gd name="connsiteY25" fmla="*/ 140947 h 151659"/>
                  <a:gd name="connsiteX26" fmla="*/ 381516 w 491539"/>
                  <a:gd name="connsiteY26" fmla="*/ 133671 h 151659"/>
                  <a:gd name="connsiteX27" fmla="*/ 381834 w 491539"/>
                  <a:gd name="connsiteY27" fmla="*/ 129874 h 151659"/>
                  <a:gd name="connsiteX28" fmla="*/ 387838 w 491539"/>
                  <a:gd name="connsiteY28" fmla="*/ 133406 h 151659"/>
                  <a:gd name="connsiteX29" fmla="*/ 390682 w 491539"/>
                  <a:gd name="connsiteY29" fmla="*/ 142907 h 151659"/>
                  <a:gd name="connsiteX30" fmla="*/ 399512 w 491539"/>
                  <a:gd name="connsiteY30" fmla="*/ 146704 h 151659"/>
                  <a:gd name="connsiteX31" fmla="*/ 412174 w 491539"/>
                  <a:gd name="connsiteY31" fmla="*/ 147958 h 151659"/>
                  <a:gd name="connsiteX32" fmla="*/ 419450 w 491539"/>
                  <a:gd name="connsiteY32" fmla="*/ 151137 h 151659"/>
                  <a:gd name="connsiteX33" fmla="*/ 433685 w 491539"/>
                  <a:gd name="connsiteY33" fmla="*/ 148912 h 151659"/>
                  <a:gd name="connsiteX34" fmla="*/ 442515 w 491539"/>
                  <a:gd name="connsiteY34" fmla="*/ 144479 h 151659"/>
                  <a:gd name="connsiteX35" fmla="*/ 451045 w 491539"/>
                  <a:gd name="connsiteY35" fmla="*/ 144797 h 151659"/>
                  <a:gd name="connsiteX36" fmla="*/ 461500 w 491539"/>
                  <a:gd name="connsiteY36" fmla="*/ 146069 h 151659"/>
                  <a:gd name="connsiteX37" fmla="*/ 470029 w 491539"/>
                  <a:gd name="connsiteY37" fmla="*/ 141000 h 151659"/>
                  <a:gd name="connsiteX38" fmla="*/ 474144 w 491539"/>
                  <a:gd name="connsiteY38" fmla="*/ 135313 h 151659"/>
                  <a:gd name="connsiteX39" fmla="*/ 475734 w 491539"/>
                  <a:gd name="connsiteY39" fmla="*/ 129609 h 151659"/>
                  <a:gd name="connsiteX40" fmla="*/ 470436 w 491539"/>
                  <a:gd name="connsiteY40" fmla="*/ 123922 h 151659"/>
                  <a:gd name="connsiteX41" fmla="*/ 476776 w 491539"/>
                  <a:gd name="connsiteY41" fmla="*/ 118536 h 151659"/>
                  <a:gd name="connsiteX42" fmla="*/ 481827 w 491539"/>
                  <a:gd name="connsiteY42" fmla="*/ 110942 h 151659"/>
                  <a:gd name="connsiteX43" fmla="*/ 487213 w 491539"/>
                  <a:gd name="connsiteY43" fmla="*/ 105891 h 151659"/>
                  <a:gd name="connsiteX44" fmla="*/ 491010 w 491539"/>
                  <a:gd name="connsiteY44" fmla="*/ 97344 h 151659"/>
                  <a:gd name="connsiteX45" fmla="*/ 482462 w 491539"/>
                  <a:gd name="connsiteY45" fmla="*/ 93547 h 151659"/>
                  <a:gd name="connsiteX46" fmla="*/ 473297 w 491539"/>
                  <a:gd name="connsiteY46" fmla="*/ 92593 h 151659"/>
                  <a:gd name="connsiteX47" fmla="*/ 469182 w 491539"/>
                  <a:gd name="connsiteY47" fmla="*/ 86589 h 151659"/>
                  <a:gd name="connsiteX48" fmla="*/ 457473 w 491539"/>
                  <a:gd name="connsiteY48" fmla="*/ 82792 h 151659"/>
                  <a:gd name="connsiteX49" fmla="*/ 441579 w 491539"/>
                  <a:gd name="connsiteY49" fmla="*/ 82792 h 151659"/>
                  <a:gd name="connsiteX50" fmla="*/ 438047 w 491539"/>
                  <a:gd name="connsiteY50" fmla="*/ 75516 h 151659"/>
                  <a:gd name="connsiteX51" fmla="*/ 426974 w 491539"/>
                  <a:gd name="connsiteY51" fmla="*/ 72337 h 151659"/>
                  <a:gd name="connsiteX52" fmla="*/ 401348 w 491539"/>
                  <a:gd name="connsiteY52" fmla="*/ 72972 h 151659"/>
                  <a:gd name="connsiteX53" fmla="*/ 391847 w 491539"/>
                  <a:gd name="connsiteY53" fmla="*/ 75816 h 151659"/>
                  <a:gd name="connsiteX54" fmla="*/ 375706 w 491539"/>
                  <a:gd name="connsiteY54" fmla="*/ 74562 h 151659"/>
                  <a:gd name="connsiteX55" fmla="*/ 366222 w 491539"/>
                  <a:gd name="connsiteY55" fmla="*/ 71719 h 151659"/>
                  <a:gd name="connsiteX56" fmla="*/ 354831 w 491539"/>
                  <a:gd name="connsiteY56" fmla="*/ 78041 h 151659"/>
                  <a:gd name="connsiteX57" fmla="*/ 340597 w 491539"/>
                  <a:gd name="connsiteY57" fmla="*/ 82156 h 151659"/>
                  <a:gd name="connsiteX58" fmla="*/ 329206 w 491539"/>
                  <a:gd name="connsiteY58" fmla="*/ 85317 h 151659"/>
                  <a:gd name="connsiteX59" fmla="*/ 315908 w 491539"/>
                  <a:gd name="connsiteY59" fmla="*/ 87207 h 151659"/>
                  <a:gd name="connsiteX60" fmla="*/ 307360 w 491539"/>
                  <a:gd name="connsiteY60" fmla="*/ 93547 h 151659"/>
                  <a:gd name="connsiteX61" fmla="*/ 300402 w 491539"/>
                  <a:gd name="connsiteY61" fmla="*/ 96072 h 151659"/>
                  <a:gd name="connsiteX62" fmla="*/ 289011 w 491539"/>
                  <a:gd name="connsiteY62" fmla="*/ 94500 h 151659"/>
                  <a:gd name="connsiteX63" fmla="*/ 281735 w 491539"/>
                  <a:gd name="connsiteY63" fmla="*/ 90968 h 151659"/>
                  <a:gd name="connsiteX64" fmla="*/ 275731 w 491539"/>
                  <a:gd name="connsiteY64" fmla="*/ 86235 h 151659"/>
                  <a:gd name="connsiteX65" fmla="*/ 267183 w 491539"/>
                  <a:gd name="connsiteY65" fmla="*/ 86553 h 151659"/>
                  <a:gd name="connsiteX66" fmla="*/ 260225 w 491539"/>
                  <a:gd name="connsiteY66" fmla="*/ 89714 h 151659"/>
                  <a:gd name="connsiteX67" fmla="*/ 254203 w 491539"/>
                  <a:gd name="connsiteY67" fmla="*/ 87171 h 151659"/>
                  <a:gd name="connsiteX68" fmla="*/ 244719 w 491539"/>
                  <a:gd name="connsiteY68" fmla="*/ 89397 h 151659"/>
                  <a:gd name="connsiteX69" fmla="*/ 235218 w 491539"/>
                  <a:gd name="connsiteY69" fmla="*/ 84328 h 151659"/>
                  <a:gd name="connsiteX70" fmla="*/ 225734 w 491539"/>
                  <a:gd name="connsiteY70" fmla="*/ 85600 h 151659"/>
                  <a:gd name="connsiteX71" fmla="*/ 223509 w 491539"/>
                  <a:gd name="connsiteY71" fmla="*/ 94765 h 151659"/>
                  <a:gd name="connsiteX72" fmla="*/ 218211 w 491539"/>
                  <a:gd name="connsiteY72" fmla="*/ 91604 h 151659"/>
                  <a:gd name="connsiteX73" fmla="*/ 213778 w 491539"/>
                  <a:gd name="connsiteY73" fmla="*/ 84646 h 151659"/>
                  <a:gd name="connsiteX74" fmla="*/ 217575 w 491539"/>
                  <a:gd name="connsiteY74" fmla="*/ 78006 h 151659"/>
                  <a:gd name="connsiteX75" fmla="*/ 212507 w 491539"/>
                  <a:gd name="connsiteY75" fmla="*/ 73573 h 151659"/>
                  <a:gd name="connsiteX76" fmla="*/ 203341 w 491539"/>
                  <a:gd name="connsiteY76" fmla="*/ 68504 h 151659"/>
                  <a:gd name="connsiteX77" fmla="*/ 195111 w 491539"/>
                  <a:gd name="connsiteY77" fmla="*/ 64089 h 151659"/>
                  <a:gd name="connsiteX78" fmla="*/ 183402 w 491539"/>
                  <a:gd name="connsiteY78" fmla="*/ 66933 h 151659"/>
                  <a:gd name="connsiteX79" fmla="*/ 176126 w 491539"/>
                  <a:gd name="connsiteY79" fmla="*/ 65025 h 151659"/>
                  <a:gd name="connsiteX80" fmla="*/ 175174 w 491539"/>
                  <a:gd name="connsiteY80" fmla="*/ 57971 h 151659"/>
                  <a:gd name="connsiteX81" fmla="*/ 176444 w 491539"/>
                  <a:gd name="connsiteY81" fmla="*/ 56796 h 151659"/>
                  <a:gd name="connsiteX82" fmla="*/ 184674 w 491539"/>
                  <a:gd name="connsiteY82" fmla="*/ 54588 h 151659"/>
                  <a:gd name="connsiteX83" fmla="*/ 190996 w 491539"/>
                  <a:gd name="connsiteY83" fmla="*/ 54588 h 151659"/>
                  <a:gd name="connsiteX84" fmla="*/ 200180 w 491539"/>
                  <a:gd name="connsiteY84" fmla="*/ 56177 h 151659"/>
                  <a:gd name="connsiteX85" fmla="*/ 209345 w 491539"/>
                  <a:gd name="connsiteY85" fmla="*/ 52645 h 151659"/>
                  <a:gd name="connsiteX86" fmla="*/ 215986 w 491539"/>
                  <a:gd name="connsiteY86" fmla="*/ 50738 h 151659"/>
                  <a:gd name="connsiteX87" fmla="*/ 209345 w 491539"/>
                  <a:gd name="connsiteY87" fmla="*/ 44416 h 151659"/>
                  <a:gd name="connsiteX88" fmla="*/ 194475 w 491539"/>
                  <a:gd name="connsiteY88" fmla="*/ 42190 h 151659"/>
                  <a:gd name="connsiteX89" fmla="*/ 186246 w 491539"/>
                  <a:gd name="connsiteY89" fmla="*/ 38394 h 151659"/>
                  <a:gd name="connsiteX90" fmla="*/ 177698 w 491539"/>
                  <a:gd name="connsiteY90" fmla="*/ 34861 h 151659"/>
                  <a:gd name="connsiteX91" fmla="*/ 175491 w 491539"/>
                  <a:gd name="connsiteY91" fmla="*/ 28539 h 151659"/>
                  <a:gd name="connsiteX92" fmla="*/ 162828 w 491539"/>
                  <a:gd name="connsiteY92" fmla="*/ 23788 h 151659"/>
                  <a:gd name="connsiteX93" fmla="*/ 153998 w 491539"/>
                  <a:gd name="connsiteY93" fmla="*/ 20627 h 151659"/>
                  <a:gd name="connsiteX94" fmla="*/ 142289 w 491539"/>
                  <a:gd name="connsiteY94" fmla="*/ 23788 h 151659"/>
                  <a:gd name="connsiteX95" fmla="*/ 130898 w 491539"/>
                  <a:gd name="connsiteY95" fmla="*/ 26632 h 151659"/>
                  <a:gd name="connsiteX96" fmla="*/ 118872 w 491539"/>
                  <a:gd name="connsiteY96" fmla="*/ 27903 h 151659"/>
                  <a:gd name="connsiteX97" fmla="*/ 104002 w 491539"/>
                  <a:gd name="connsiteY97" fmla="*/ 23788 h 151659"/>
                  <a:gd name="connsiteX98" fmla="*/ 96090 w 491539"/>
                  <a:gd name="connsiteY98" fmla="*/ 16194 h 151659"/>
                  <a:gd name="connsiteX99" fmla="*/ 87860 w 491539"/>
                  <a:gd name="connsiteY99" fmla="*/ 8601 h 151659"/>
                  <a:gd name="connsiteX100" fmla="*/ 68557 w 491539"/>
                  <a:gd name="connsiteY100" fmla="*/ 7329 h 151659"/>
                  <a:gd name="connsiteX101" fmla="*/ 49890 w 491539"/>
                  <a:gd name="connsiteY101" fmla="*/ 3532 h 151659"/>
                  <a:gd name="connsiteX102" fmla="*/ 37228 w 491539"/>
                  <a:gd name="connsiteY102" fmla="*/ 0 h 151659"/>
                  <a:gd name="connsiteX103" fmla="*/ 24583 w 491539"/>
                  <a:gd name="connsiteY103" fmla="*/ 1907 h 151659"/>
                  <a:gd name="connsiteX104" fmla="*/ 15400 w 491539"/>
                  <a:gd name="connsiteY104" fmla="*/ 3797 h 151659"/>
                  <a:gd name="connsiteX105" fmla="*/ 4009 w 491539"/>
                  <a:gd name="connsiteY105" fmla="*/ 6022 h 151659"/>
                  <a:gd name="connsiteX106" fmla="*/ 3055 w 491539"/>
                  <a:gd name="connsiteY106" fmla="*/ 12662 h 151659"/>
                  <a:gd name="connsiteX107" fmla="*/ 6234 w 491539"/>
                  <a:gd name="connsiteY107" fmla="*/ 16777 h 151659"/>
                  <a:gd name="connsiteX108" fmla="*/ 1801 w 491539"/>
                  <a:gd name="connsiteY108" fmla="*/ 22782 h 151659"/>
                  <a:gd name="connsiteX109" fmla="*/ 11921 w 491539"/>
                  <a:gd name="connsiteY109" fmla="*/ 25643 h 151659"/>
                  <a:gd name="connsiteX110" fmla="*/ 25537 w 491539"/>
                  <a:gd name="connsiteY110" fmla="*/ 34173 h 151659"/>
                  <a:gd name="connsiteX111" fmla="*/ 33431 w 491539"/>
                  <a:gd name="connsiteY111" fmla="*/ 42085 h 151659"/>
                  <a:gd name="connsiteX112" fmla="*/ 43250 w 491539"/>
                  <a:gd name="connsiteY112" fmla="*/ 43992 h 151659"/>
                  <a:gd name="connsiteX113" fmla="*/ 50208 w 491539"/>
                  <a:gd name="connsiteY113" fmla="*/ 49678 h 151659"/>
                  <a:gd name="connsiteX114" fmla="*/ 67604 w 491539"/>
                  <a:gd name="connsiteY114" fmla="*/ 49361 h 151659"/>
                  <a:gd name="connsiteX115" fmla="*/ 94183 w 491539"/>
                  <a:gd name="connsiteY115" fmla="*/ 48107 h 151659"/>
                  <a:gd name="connsiteX116" fmla="*/ 102094 w 491539"/>
                  <a:gd name="connsiteY116" fmla="*/ 44945 h 151659"/>
                  <a:gd name="connsiteX117" fmla="*/ 109159 w 491539"/>
                  <a:gd name="connsiteY117" fmla="*/ 49043 h 151659"/>
                  <a:gd name="connsiteX118" fmla="*/ 117371 w 491539"/>
                  <a:gd name="connsiteY118" fmla="*/ 56955 h 151659"/>
                  <a:gd name="connsiteX119" fmla="*/ 125282 w 491539"/>
                  <a:gd name="connsiteY119" fmla="*/ 67092 h 151659"/>
                  <a:gd name="connsiteX120" fmla="*/ 135419 w 491539"/>
                  <a:gd name="connsiteY120" fmla="*/ 80054 h 151659"/>
                  <a:gd name="connsiteX121" fmla="*/ 129397 w 491539"/>
                  <a:gd name="connsiteY121" fmla="*/ 91127 h 151659"/>
                  <a:gd name="connsiteX122" fmla="*/ 125865 w 491539"/>
                  <a:gd name="connsiteY122" fmla="*/ 100628 h 151659"/>
                  <a:gd name="connsiteX123" fmla="*/ 124293 w 491539"/>
                  <a:gd name="connsiteY123" fmla="*/ 106315 h 151659"/>
                  <a:gd name="connsiteX124" fmla="*/ 128391 w 491539"/>
                  <a:gd name="connsiteY124" fmla="*/ 110430 h 151659"/>
                  <a:gd name="connsiteX125" fmla="*/ 130934 w 491539"/>
                  <a:gd name="connsiteY125" fmla="*/ 118342 h 151659"/>
                  <a:gd name="connsiteX126" fmla="*/ 135984 w 491539"/>
                  <a:gd name="connsiteY126" fmla="*/ 126889 h 151659"/>
                  <a:gd name="connsiteX127" fmla="*/ 141283 w 491539"/>
                  <a:gd name="connsiteY127" fmla="*/ 136073 h 151659"/>
                  <a:gd name="connsiteX128" fmla="*/ 149830 w 491539"/>
                  <a:gd name="connsiteY128" fmla="*/ 138598 h 151659"/>
                  <a:gd name="connsiteX129" fmla="*/ 157742 w 491539"/>
                  <a:gd name="connsiteY129" fmla="*/ 140806 h 151659"/>
                  <a:gd name="connsiteX130" fmla="*/ 162475 w 491539"/>
                  <a:gd name="connsiteY130" fmla="*/ 138916 h 151659"/>
                  <a:gd name="connsiteX131" fmla="*/ 163729 w 491539"/>
                  <a:gd name="connsiteY131" fmla="*/ 134360 h 151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</a:cxnLst>
                <a:rect l="l" t="t" r="r" b="b"/>
                <a:pathLst>
                  <a:path w="491539" h="151659">
                    <a:moveTo>
                      <a:pt x="163729" y="134360"/>
                    </a:moveTo>
                    <a:cubicBezTo>
                      <a:pt x="167261" y="134042"/>
                      <a:pt x="167844" y="132770"/>
                      <a:pt x="168162" y="136267"/>
                    </a:cubicBezTo>
                    <a:cubicBezTo>
                      <a:pt x="168479" y="139764"/>
                      <a:pt x="170369" y="140682"/>
                      <a:pt x="171959" y="140682"/>
                    </a:cubicBezTo>
                    <a:cubicBezTo>
                      <a:pt x="173548" y="140682"/>
                      <a:pt x="173230" y="143225"/>
                      <a:pt x="176709" y="143543"/>
                    </a:cubicBezTo>
                    <a:cubicBezTo>
                      <a:pt x="180188" y="143861"/>
                      <a:pt x="183032" y="142272"/>
                      <a:pt x="187782" y="145115"/>
                    </a:cubicBezTo>
                    <a:cubicBezTo>
                      <a:pt x="192533" y="147958"/>
                      <a:pt x="196312" y="148276"/>
                      <a:pt x="202334" y="147658"/>
                    </a:cubicBezTo>
                    <a:cubicBezTo>
                      <a:pt x="208356" y="147040"/>
                      <a:pt x="210882" y="147958"/>
                      <a:pt x="212454" y="146069"/>
                    </a:cubicBezTo>
                    <a:cubicBezTo>
                      <a:pt x="214026" y="144179"/>
                      <a:pt x="218158" y="145115"/>
                      <a:pt x="219412" y="142536"/>
                    </a:cubicBezTo>
                    <a:cubicBezTo>
                      <a:pt x="220666" y="139958"/>
                      <a:pt x="220683" y="137468"/>
                      <a:pt x="224798" y="137150"/>
                    </a:cubicBezTo>
                    <a:cubicBezTo>
                      <a:pt x="228913" y="136832"/>
                      <a:pt x="228595" y="132417"/>
                      <a:pt x="231756" y="132417"/>
                    </a:cubicBezTo>
                    <a:cubicBezTo>
                      <a:pt x="234918" y="132417"/>
                      <a:pt x="238414" y="132417"/>
                      <a:pt x="237779" y="136514"/>
                    </a:cubicBezTo>
                    <a:cubicBezTo>
                      <a:pt x="237143" y="140611"/>
                      <a:pt x="233028" y="140311"/>
                      <a:pt x="233346" y="142854"/>
                    </a:cubicBezTo>
                    <a:cubicBezTo>
                      <a:pt x="233664" y="145397"/>
                      <a:pt x="236189" y="144744"/>
                      <a:pt x="236878" y="147605"/>
                    </a:cubicBezTo>
                    <a:cubicBezTo>
                      <a:pt x="237567" y="150466"/>
                      <a:pt x="241311" y="150766"/>
                      <a:pt x="244472" y="150766"/>
                    </a:cubicBezTo>
                    <a:cubicBezTo>
                      <a:pt x="247633" y="150766"/>
                      <a:pt x="254909" y="152974"/>
                      <a:pt x="257134" y="150448"/>
                    </a:cubicBezTo>
                    <a:cubicBezTo>
                      <a:pt x="259359" y="147923"/>
                      <a:pt x="264410" y="148541"/>
                      <a:pt x="268525" y="148541"/>
                    </a:cubicBezTo>
                    <a:cubicBezTo>
                      <a:pt x="272640" y="148541"/>
                      <a:pt x="269143" y="151720"/>
                      <a:pt x="276419" y="151084"/>
                    </a:cubicBezTo>
                    <a:cubicBezTo>
                      <a:pt x="283695" y="150448"/>
                      <a:pt x="285250" y="152020"/>
                      <a:pt x="286556" y="149495"/>
                    </a:cubicBezTo>
                    <a:cubicBezTo>
                      <a:pt x="287863" y="146969"/>
                      <a:pt x="291854" y="145380"/>
                      <a:pt x="293515" y="148541"/>
                    </a:cubicBezTo>
                    <a:cubicBezTo>
                      <a:pt x="295175" y="151702"/>
                      <a:pt x="297311" y="150448"/>
                      <a:pt x="301744" y="147905"/>
                    </a:cubicBezTo>
                    <a:cubicBezTo>
                      <a:pt x="306177" y="145362"/>
                      <a:pt x="307431" y="151084"/>
                      <a:pt x="312499" y="151084"/>
                    </a:cubicBezTo>
                    <a:cubicBezTo>
                      <a:pt x="317568" y="151084"/>
                      <a:pt x="316932" y="144020"/>
                      <a:pt x="323255" y="146969"/>
                    </a:cubicBezTo>
                    <a:cubicBezTo>
                      <a:pt x="329577" y="149918"/>
                      <a:pt x="329895" y="152020"/>
                      <a:pt x="334645" y="149812"/>
                    </a:cubicBezTo>
                    <a:cubicBezTo>
                      <a:pt x="339396" y="147605"/>
                      <a:pt x="332438" y="146969"/>
                      <a:pt x="345083" y="149812"/>
                    </a:cubicBezTo>
                    <a:cubicBezTo>
                      <a:pt x="357728" y="152656"/>
                      <a:pt x="361542" y="149177"/>
                      <a:pt x="369807" y="147287"/>
                    </a:cubicBezTo>
                    <a:cubicBezTo>
                      <a:pt x="378072" y="145397"/>
                      <a:pt x="377719" y="144744"/>
                      <a:pt x="379291" y="140947"/>
                    </a:cubicBezTo>
                    <a:cubicBezTo>
                      <a:pt x="380863" y="137150"/>
                      <a:pt x="383405" y="135878"/>
                      <a:pt x="381516" y="133671"/>
                    </a:cubicBezTo>
                    <a:cubicBezTo>
                      <a:pt x="379626" y="131463"/>
                      <a:pt x="376218" y="130139"/>
                      <a:pt x="381834" y="129874"/>
                    </a:cubicBezTo>
                    <a:cubicBezTo>
                      <a:pt x="387450" y="129609"/>
                      <a:pt x="387520" y="127031"/>
                      <a:pt x="387838" y="133406"/>
                    </a:cubicBezTo>
                    <a:cubicBezTo>
                      <a:pt x="388156" y="139781"/>
                      <a:pt x="387838" y="142236"/>
                      <a:pt x="390682" y="142907"/>
                    </a:cubicBezTo>
                    <a:cubicBezTo>
                      <a:pt x="393525" y="143578"/>
                      <a:pt x="394797" y="147658"/>
                      <a:pt x="399512" y="146704"/>
                    </a:cubicBezTo>
                    <a:cubicBezTo>
                      <a:pt x="404227" y="145751"/>
                      <a:pt x="410903" y="144479"/>
                      <a:pt x="412174" y="147958"/>
                    </a:cubicBezTo>
                    <a:cubicBezTo>
                      <a:pt x="413446" y="151437"/>
                      <a:pt x="416289" y="151490"/>
                      <a:pt x="419450" y="151137"/>
                    </a:cubicBezTo>
                    <a:cubicBezTo>
                      <a:pt x="422612" y="150784"/>
                      <a:pt x="433367" y="153027"/>
                      <a:pt x="433685" y="148912"/>
                    </a:cubicBezTo>
                    <a:cubicBezTo>
                      <a:pt x="434002" y="144797"/>
                      <a:pt x="437799" y="144815"/>
                      <a:pt x="442515" y="144479"/>
                    </a:cubicBezTo>
                    <a:cubicBezTo>
                      <a:pt x="447230" y="144144"/>
                      <a:pt x="447248" y="142589"/>
                      <a:pt x="451045" y="144797"/>
                    </a:cubicBezTo>
                    <a:cubicBezTo>
                      <a:pt x="454842" y="147005"/>
                      <a:pt x="458639" y="148594"/>
                      <a:pt x="461500" y="146069"/>
                    </a:cubicBezTo>
                    <a:cubicBezTo>
                      <a:pt x="464361" y="143543"/>
                      <a:pt x="469712" y="144161"/>
                      <a:pt x="470029" y="141000"/>
                    </a:cubicBezTo>
                    <a:cubicBezTo>
                      <a:pt x="470347" y="137839"/>
                      <a:pt x="469729" y="135702"/>
                      <a:pt x="474144" y="135313"/>
                    </a:cubicBezTo>
                    <a:cubicBezTo>
                      <a:pt x="478559" y="134925"/>
                      <a:pt x="477941" y="131516"/>
                      <a:pt x="475734" y="129609"/>
                    </a:cubicBezTo>
                    <a:cubicBezTo>
                      <a:pt x="473526" y="127702"/>
                      <a:pt x="466904" y="127084"/>
                      <a:pt x="470436" y="123922"/>
                    </a:cubicBezTo>
                    <a:cubicBezTo>
                      <a:pt x="473968" y="120761"/>
                      <a:pt x="476776" y="122969"/>
                      <a:pt x="476776" y="118536"/>
                    </a:cubicBezTo>
                    <a:cubicBezTo>
                      <a:pt x="476776" y="114103"/>
                      <a:pt x="478365" y="111896"/>
                      <a:pt x="481827" y="110942"/>
                    </a:cubicBezTo>
                    <a:cubicBezTo>
                      <a:pt x="485288" y="109988"/>
                      <a:pt x="486577" y="109688"/>
                      <a:pt x="487213" y="105891"/>
                    </a:cubicBezTo>
                    <a:cubicBezTo>
                      <a:pt x="487849" y="102094"/>
                      <a:pt x="493217" y="101141"/>
                      <a:pt x="491010" y="97344"/>
                    </a:cubicBezTo>
                    <a:cubicBezTo>
                      <a:pt x="488802" y="93547"/>
                      <a:pt x="486895" y="92593"/>
                      <a:pt x="482462" y="93547"/>
                    </a:cubicBezTo>
                    <a:cubicBezTo>
                      <a:pt x="478030" y="94500"/>
                      <a:pt x="473297" y="97079"/>
                      <a:pt x="473297" y="92593"/>
                    </a:cubicBezTo>
                    <a:cubicBezTo>
                      <a:pt x="473297" y="88107"/>
                      <a:pt x="472025" y="88796"/>
                      <a:pt x="469182" y="86589"/>
                    </a:cubicBezTo>
                    <a:cubicBezTo>
                      <a:pt x="466339" y="84381"/>
                      <a:pt x="463478" y="81838"/>
                      <a:pt x="457473" y="82792"/>
                    </a:cubicBezTo>
                    <a:cubicBezTo>
                      <a:pt x="451468" y="83745"/>
                      <a:pt x="441579" y="87860"/>
                      <a:pt x="441579" y="82792"/>
                    </a:cubicBezTo>
                    <a:cubicBezTo>
                      <a:pt x="441579" y="77723"/>
                      <a:pt x="440943" y="76769"/>
                      <a:pt x="438047" y="75516"/>
                    </a:cubicBezTo>
                    <a:cubicBezTo>
                      <a:pt x="435150" y="74262"/>
                      <a:pt x="435203" y="71083"/>
                      <a:pt x="426974" y="72337"/>
                    </a:cubicBezTo>
                    <a:cubicBezTo>
                      <a:pt x="418744" y="73591"/>
                      <a:pt x="401649" y="70765"/>
                      <a:pt x="401348" y="72972"/>
                    </a:cubicBezTo>
                    <a:cubicBezTo>
                      <a:pt x="401048" y="75180"/>
                      <a:pt x="401031" y="75816"/>
                      <a:pt x="391847" y="75816"/>
                    </a:cubicBezTo>
                    <a:cubicBezTo>
                      <a:pt x="382664" y="75816"/>
                      <a:pt x="378249" y="77723"/>
                      <a:pt x="375706" y="74562"/>
                    </a:cubicBezTo>
                    <a:cubicBezTo>
                      <a:pt x="373163" y="71401"/>
                      <a:pt x="371591" y="71030"/>
                      <a:pt x="366222" y="71719"/>
                    </a:cubicBezTo>
                    <a:cubicBezTo>
                      <a:pt x="360853" y="72407"/>
                      <a:pt x="360924" y="77723"/>
                      <a:pt x="354831" y="78041"/>
                    </a:cubicBezTo>
                    <a:cubicBezTo>
                      <a:pt x="348738" y="78359"/>
                      <a:pt x="345012" y="81573"/>
                      <a:pt x="340597" y="82156"/>
                    </a:cubicBezTo>
                    <a:cubicBezTo>
                      <a:pt x="336182" y="82739"/>
                      <a:pt x="330778" y="83410"/>
                      <a:pt x="329206" y="85317"/>
                    </a:cubicBezTo>
                    <a:cubicBezTo>
                      <a:pt x="327634" y="87224"/>
                      <a:pt x="319387" y="84681"/>
                      <a:pt x="315908" y="87207"/>
                    </a:cubicBezTo>
                    <a:cubicBezTo>
                      <a:pt x="312429" y="89732"/>
                      <a:pt x="307360" y="90739"/>
                      <a:pt x="307360" y="93547"/>
                    </a:cubicBezTo>
                    <a:cubicBezTo>
                      <a:pt x="307360" y="96355"/>
                      <a:pt x="307678" y="96072"/>
                      <a:pt x="300402" y="96072"/>
                    </a:cubicBezTo>
                    <a:cubicBezTo>
                      <a:pt x="293126" y="96072"/>
                      <a:pt x="294398" y="94801"/>
                      <a:pt x="289011" y="94500"/>
                    </a:cubicBezTo>
                    <a:cubicBezTo>
                      <a:pt x="283625" y="94200"/>
                      <a:pt x="283007" y="93547"/>
                      <a:pt x="281735" y="90968"/>
                    </a:cubicBezTo>
                    <a:cubicBezTo>
                      <a:pt x="280464" y="88390"/>
                      <a:pt x="278574" y="87807"/>
                      <a:pt x="275731" y="86235"/>
                    </a:cubicBezTo>
                    <a:cubicBezTo>
                      <a:pt x="272887" y="84664"/>
                      <a:pt x="267819" y="84028"/>
                      <a:pt x="267183" y="86553"/>
                    </a:cubicBezTo>
                    <a:cubicBezTo>
                      <a:pt x="266547" y="89079"/>
                      <a:pt x="261797" y="91851"/>
                      <a:pt x="260225" y="89714"/>
                    </a:cubicBezTo>
                    <a:cubicBezTo>
                      <a:pt x="258653" y="87578"/>
                      <a:pt x="258318" y="85282"/>
                      <a:pt x="254203" y="87171"/>
                    </a:cubicBezTo>
                    <a:cubicBezTo>
                      <a:pt x="250088" y="89061"/>
                      <a:pt x="250406" y="90703"/>
                      <a:pt x="244719" y="89397"/>
                    </a:cubicBezTo>
                    <a:cubicBezTo>
                      <a:pt x="239032" y="88090"/>
                      <a:pt x="237761" y="85600"/>
                      <a:pt x="235218" y="84328"/>
                    </a:cubicBezTo>
                    <a:cubicBezTo>
                      <a:pt x="232675" y="83056"/>
                      <a:pt x="226388" y="81803"/>
                      <a:pt x="225734" y="85600"/>
                    </a:cubicBezTo>
                    <a:cubicBezTo>
                      <a:pt x="225081" y="89397"/>
                      <a:pt x="228895" y="95083"/>
                      <a:pt x="223509" y="94765"/>
                    </a:cubicBezTo>
                    <a:cubicBezTo>
                      <a:pt x="218123" y="94447"/>
                      <a:pt x="222891" y="91922"/>
                      <a:pt x="218211" y="91604"/>
                    </a:cubicBezTo>
                    <a:cubicBezTo>
                      <a:pt x="213531" y="91286"/>
                      <a:pt x="210935" y="87189"/>
                      <a:pt x="213778" y="84646"/>
                    </a:cubicBezTo>
                    <a:cubicBezTo>
                      <a:pt x="216622" y="82103"/>
                      <a:pt x="217893" y="80231"/>
                      <a:pt x="217575" y="78006"/>
                    </a:cubicBezTo>
                    <a:cubicBezTo>
                      <a:pt x="217257" y="75780"/>
                      <a:pt x="215668" y="74474"/>
                      <a:pt x="212507" y="73573"/>
                    </a:cubicBezTo>
                    <a:cubicBezTo>
                      <a:pt x="209345" y="72672"/>
                      <a:pt x="205231" y="72301"/>
                      <a:pt x="203341" y="68504"/>
                    </a:cubicBezTo>
                    <a:cubicBezTo>
                      <a:pt x="201451" y="64707"/>
                      <a:pt x="200180" y="63454"/>
                      <a:pt x="195111" y="64089"/>
                    </a:cubicBezTo>
                    <a:cubicBezTo>
                      <a:pt x="191125" y="64653"/>
                      <a:pt x="187203" y="65606"/>
                      <a:pt x="183402" y="66933"/>
                    </a:cubicBezTo>
                    <a:cubicBezTo>
                      <a:pt x="180241" y="67886"/>
                      <a:pt x="178652" y="67250"/>
                      <a:pt x="176126" y="65025"/>
                    </a:cubicBezTo>
                    <a:cubicBezTo>
                      <a:pt x="173916" y="63340"/>
                      <a:pt x="173489" y="60182"/>
                      <a:pt x="175174" y="57971"/>
                    </a:cubicBezTo>
                    <a:cubicBezTo>
                      <a:pt x="175526" y="57509"/>
                      <a:pt x="175956" y="57111"/>
                      <a:pt x="176444" y="56796"/>
                    </a:cubicBezTo>
                    <a:cubicBezTo>
                      <a:pt x="179606" y="54906"/>
                      <a:pt x="184038" y="57113"/>
                      <a:pt x="184674" y="54588"/>
                    </a:cubicBezTo>
                    <a:cubicBezTo>
                      <a:pt x="185310" y="52063"/>
                      <a:pt x="188206" y="51745"/>
                      <a:pt x="190996" y="54588"/>
                    </a:cubicBezTo>
                    <a:cubicBezTo>
                      <a:pt x="193787" y="57431"/>
                      <a:pt x="197319" y="58120"/>
                      <a:pt x="200180" y="56177"/>
                    </a:cubicBezTo>
                    <a:cubicBezTo>
                      <a:pt x="203041" y="54235"/>
                      <a:pt x="204295" y="52645"/>
                      <a:pt x="209345" y="52645"/>
                    </a:cubicBezTo>
                    <a:cubicBezTo>
                      <a:pt x="214396" y="52645"/>
                      <a:pt x="215685" y="54535"/>
                      <a:pt x="215986" y="50738"/>
                    </a:cubicBezTo>
                    <a:cubicBezTo>
                      <a:pt x="216286" y="46941"/>
                      <a:pt x="211571" y="44416"/>
                      <a:pt x="209345" y="44416"/>
                    </a:cubicBezTo>
                    <a:cubicBezTo>
                      <a:pt x="207120" y="44416"/>
                      <a:pt x="198590" y="42190"/>
                      <a:pt x="194475" y="42190"/>
                    </a:cubicBezTo>
                    <a:cubicBezTo>
                      <a:pt x="190361" y="42190"/>
                      <a:pt x="191632" y="38076"/>
                      <a:pt x="186246" y="38394"/>
                    </a:cubicBezTo>
                    <a:cubicBezTo>
                      <a:pt x="180859" y="38711"/>
                      <a:pt x="177698" y="38711"/>
                      <a:pt x="177698" y="34861"/>
                    </a:cubicBezTo>
                    <a:cubicBezTo>
                      <a:pt x="177698" y="31012"/>
                      <a:pt x="178970" y="31064"/>
                      <a:pt x="175491" y="28539"/>
                    </a:cubicBezTo>
                    <a:cubicBezTo>
                      <a:pt x="172012" y="26014"/>
                      <a:pt x="166961" y="24742"/>
                      <a:pt x="162828" y="23788"/>
                    </a:cubicBezTo>
                    <a:cubicBezTo>
                      <a:pt x="158696" y="22835"/>
                      <a:pt x="158713" y="19991"/>
                      <a:pt x="153998" y="20627"/>
                    </a:cubicBezTo>
                    <a:cubicBezTo>
                      <a:pt x="149283" y="21263"/>
                      <a:pt x="148930" y="24424"/>
                      <a:pt x="142289" y="23788"/>
                    </a:cubicBezTo>
                    <a:cubicBezTo>
                      <a:pt x="135649" y="23153"/>
                      <a:pt x="135331" y="24424"/>
                      <a:pt x="130898" y="26632"/>
                    </a:cubicBezTo>
                    <a:cubicBezTo>
                      <a:pt x="126466" y="28839"/>
                      <a:pt x="127366" y="28539"/>
                      <a:pt x="118872" y="27903"/>
                    </a:cubicBezTo>
                    <a:cubicBezTo>
                      <a:pt x="110377" y="27267"/>
                      <a:pt x="104955" y="29175"/>
                      <a:pt x="104002" y="23788"/>
                    </a:cubicBezTo>
                    <a:cubicBezTo>
                      <a:pt x="103048" y="18402"/>
                      <a:pt x="99887" y="19038"/>
                      <a:pt x="96090" y="16194"/>
                    </a:cubicBezTo>
                    <a:cubicBezTo>
                      <a:pt x="92293" y="13351"/>
                      <a:pt x="95136" y="8918"/>
                      <a:pt x="87860" y="8601"/>
                    </a:cubicBezTo>
                    <a:cubicBezTo>
                      <a:pt x="80584" y="8283"/>
                      <a:pt x="72672" y="12398"/>
                      <a:pt x="68557" y="7329"/>
                    </a:cubicBezTo>
                    <a:cubicBezTo>
                      <a:pt x="64442" y="2261"/>
                      <a:pt x="50897" y="5757"/>
                      <a:pt x="49890" y="3532"/>
                    </a:cubicBezTo>
                    <a:cubicBezTo>
                      <a:pt x="48884" y="1307"/>
                      <a:pt x="41979" y="0"/>
                      <a:pt x="37228" y="0"/>
                    </a:cubicBezTo>
                    <a:cubicBezTo>
                      <a:pt x="32477" y="0"/>
                      <a:pt x="34703" y="1589"/>
                      <a:pt x="24583" y="1907"/>
                    </a:cubicBezTo>
                    <a:cubicBezTo>
                      <a:pt x="21396" y="1044"/>
                      <a:pt x="17988" y="1745"/>
                      <a:pt x="15400" y="3797"/>
                    </a:cubicBezTo>
                    <a:cubicBezTo>
                      <a:pt x="11603" y="7329"/>
                      <a:pt x="8124" y="5069"/>
                      <a:pt x="4009" y="6022"/>
                    </a:cubicBezTo>
                    <a:cubicBezTo>
                      <a:pt x="-106" y="6976"/>
                      <a:pt x="-1678" y="10455"/>
                      <a:pt x="3055" y="12662"/>
                    </a:cubicBezTo>
                    <a:cubicBezTo>
                      <a:pt x="7788" y="14870"/>
                      <a:pt x="8760" y="16194"/>
                      <a:pt x="6234" y="16777"/>
                    </a:cubicBezTo>
                    <a:cubicBezTo>
                      <a:pt x="3709" y="17360"/>
                      <a:pt x="-3267" y="21846"/>
                      <a:pt x="1801" y="22782"/>
                    </a:cubicBezTo>
                    <a:cubicBezTo>
                      <a:pt x="6870" y="23718"/>
                      <a:pt x="8442" y="21528"/>
                      <a:pt x="11921" y="25643"/>
                    </a:cubicBezTo>
                    <a:cubicBezTo>
                      <a:pt x="15400" y="29758"/>
                      <a:pt x="24583" y="28168"/>
                      <a:pt x="25537" y="34173"/>
                    </a:cubicBezTo>
                    <a:cubicBezTo>
                      <a:pt x="26490" y="40177"/>
                      <a:pt x="29069" y="42085"/>
                      <a:pt x="33431" y="42085"/>
                    </a:cubicBezTo>
                    <a:cubicBezTo>
                      <a:pt x="37793" y="42085"/>
                      <a:pt x="41043" y="40513"/>
                      <a:pt x="43250" y="43992"/>
                    </a:cubicBezTo>
                    <a:cubicBezTo>
                      <a:pt x="45458" y="47471"/>
                      <a:pt x="43250" y="49678"/>
                      <a:pt x="50208" y="49678"/>
                    </a:cubicBezTo>
                    <a:cubicBezTo>
                      <a:pt x="57166" y="49678"/>
                      <a:pt x="59392" y="47789"/>
                      <a:pt x="67604" y="49361"/>
                    </a:cubicBezTo>
                    <a:cubicBezTo>
                      <a:pt x="75816" y="50932"/>
                      <a:pt x="93564" y="49996"/>
                      <a:pt x="94183" y="48107"/>
                    </a:cubicBezTo>
                    <a:cubicBezTo>
                      <a:pt x="94801" y="46217"/>
                      <a:pt x="96408" y="44945"/>
                      <a:pt x="102094" y="44945"/>
                    </a:cubicBezTo>
                    <a:cubicBezTo>
                      <a:pt x="107781" y="44945"/>
                      <a:pt x="106209" y="46835"/>
                      <a:pt x="109159" y="49043"/>
                    </a:cubicBezTo>
                    <a:cubicBezTo>
                      <a:pt x="112108" y="51250"/>
                      <a:pt x="116435" y="52575"/>
                      <a:pt x="117371" y="56955"/>
                    </a:cubicBezTo>
                    <a:cubicBezTo>
                      <a:pt x="118306" y="61334"/>
                      <a:pt x="118642" y="64866"/>
                      <a:pt x="125282" y="67092"/>
                    </a:cubicBezTo>
                    <a:cubicBezTo>
                      <a:pt x="131009" y="68912"/>
                      <a:pt x="135033" y="74058"/>
                      <a:pt x="135419" y="80054"/>
                    </a:cubicBezTo>
                    <a:cubicBezTo>
                      <a:pt x="135737" y="85123"/>
                      <a:pt x="130121" y="88284"/>
                      <a:pt x="129397" y="91127"/>
                    </a:cubicBezTo>
                    <a:cubicBezTo>
                      <a:pt x="128673" y="93971"/>
                      <a:pt x="127825" y="99675"/>
                      <a:pt x="125865" y="100628"/>
                    </a:cubicBezTo>
                    <a:cubicBezTo>
                      <a:pt x="123905" y="101582"/>
                      <a:pt x="123658" y="104161"/>
                      <a:pt x="124293" y="106315"/>
                    </a:cubicBezTo>
                    <a:cubicBezTo>
                      <a:pt x="124929" y="108470"/>
                      <a:pt x="127455" y="107905"/>
                      <a:pt x="128391" y="110430"/>
                    </a:cubicBezTo>
                    <a:cubicBezTo>
                      <a:pt x="129326" y="112955"/>
                      <a:pt x="130934" y="113591"/>
                      <a:pt x="130934" y="118342"/>
                    </a:cubicBezTo>
                    <a:cubicBezTo>
                      <a:pt x="130934" y="123092"/>
                      <a:pt x="135667" y="121874"/>
                      <a:pt x="135984" y="126889"/>
                    </a:cubicBezTo>
                    <a:cubicBezTo>
                      <a:pt x="136302" y="131905"/>
                      <a:pt x="136620" y="135437"/>
                      <a:pt x="141283" y="136073"/>
                    </a:cubicBezTo>
                    <a:cubicBezTo>
                      <a:pt x="145945" y="136709"/>
                      <a:pt x="147923" y="135119"/>
                      <a:pt x="149830" y="138598"/>
                    </a:cubicBezTo>
                    <a:cubicBezTo>
                      <a:pt x="151738" y="142077"/>
                      <a:pt x="155128" y="140806"/>
                      <a:pt x="157742" y="140806"/>
                    </a:cubicBezTo>
                    <a:cubicBezTo>
                      <a:pt x="160356" y="140806"/>
                      <a:pt x="162475" y="141759"/>
                      <a:pt x="162475" y="138916"/>
                    </a:cubicBezTo>
                    <a:cubicBezTo>
                      <a:pt x="162475" y="136073"/>
                      <a:pt x="160250" y="134678"/>
                      <a:pt x="163729" y="13436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96A1AD56-C48F-4F76-BA31-408D8B1AA5B5}"/>
                  </a:ext>
                </a:extLst>
              </p:cNvPr>
              <p:cNvSpPr/>
              <p:nvPr/>
            </p:nvSpPr>
            <p:spPr>
              <a:xfrm>
                <a:off x="3412370" y="2519596"/>
                <a:ext cx="57295" cy="36213"/>
              </a:xfrm>
              <a:custGeom>
                <a:avLst/>
                <a:gdLst>
                  <a:gd name="connsiteX0" fmla="*/ 8233 w 57295"/>
                  <a:gd name="connsiteY0" fmla="*/ 16661 h 36213"/>
                  <a:gd name="connsiteX1" fmla="*/ 551 w 57295"/>
                  <a:gd name="connsiteY1" fmla="*/ 23266 h 36213"/>
                  <a:gd name="connsiteX2" fmla="*/ 4613 w 57295"/>
                  <a:gd name="connsiteY2" fmla="*/ 31160 h 36213"/>
                  <a:gd name="connsiteX3" fmla="*/ 13443 w 57295"/>
                  <a:gd name="connsiteY3" fmla="*/ 36052 h 36213"/>
                  <a:gd name="connsiteX4" fmla="*/ 30503 w 57295"/>
                  <a:gd name="connsiteY4" fmla="*/ 33720 h 36213"/>
                  <a:gd name="connsiteX5" fmla="*/ 38397 w 57295"/>
                  <a:gd name="connsiteY5" fmla="*/ 25614 h 36213"/>
                  <a:gd name="connsiteX6" fmla="*/ 47368 w 57295"/>
                  <a:gd name="connsiteY6" fmla="*/ 18356 h 36213"/>
                  <a:gd name="connsiteX7" fmla="*/ 56746 w 57295"/>
                  <a:gd name="connsiteY7" fmla="*/ 10250 h 36213"/>
                  <a:gd name="connsiteX8" fmla="*/ 53761 w 57295"/>
                  <a:gd name="connsiteY8" fmla="*/ 872 h 36213"/>
                  <a:gd name="connsiteX9" fmla="*/ 42035 w 57295"/>
                  <a:gd name="connsiteY9" fmla="*/ 219 h 36213"/>
                  <a:gd name="connsiteX10" fmla="*/ 32852 w 57295"/>
                  <a:gd name="connsiteY10" fmla="*/ 1720 h 36213"/>
                  <a:gd name="connsiteX11" fmla="*/ 26459 w 57295"/>
                  <a:gd name="connsiteY11" fmla="*/ 4493 h 36213"/>
                  <a:gd name="connsiteX12" fmla="*/ 10670 w 57295"/>
                  <a:gd name="connsiteY12" fmla="*/ 8325 h 36213"/>
                  <a:gd name="connsiteX13" fmla="*/ 8233 w 57295"/>
                  <a:gd name="connsiteY13" fmla="*/ 16661 h 36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295" h="36213">
                    <a:moveTo>
                      <a:pt x="8233" y="16661"/>
                    </a:moveTo>
                    <a:cubicBezTo>
                      <a:pt x="3765" y="17720"/>
                      <a:pt x="-1780" y="18780"/>
                      <a:pt x="551" y="23266"/>
                    </a:cubicBezTo>
                    <a:cubicBezTo>
                      <a:pt x="2882" y="27751"/>
                      <a:pt x="4401" y="27946"/>
                      <a:pt x="4613" y="31160"/>
                    </a:cubicBezTo>
                    <a:cubicBezTo>
                      <a:pt x="4825" y="34374"/>
                      <a:pt x="9911" y="36052"/>
                      <a:pt x="13443" y="36052"/>
                    </a:cubicBezTo>
                    <a:cubicBezTo>
                      <a:pt x="16975" y="36052"/>
                      <a:pt x="29443" y="37129"/>
                      <a:pt x="30503" y="33720"/>
                    </a:cubicBezTo>
                    <a:cubicBezTo>
                      <a:pt x="31562" y="30312"/>
                      <a:pt x="33293" y="29023"/>
                      <a:pt x="38397" y="25614"/>
                    </a:cubicBezTo>
                    <a:cubicBezTo>
                      <a:pt x="43501" y="22206"/>
                      <a:pt x="41823" y="19433"/>
                      <a:pt x="47368" y="18356"/>
                    </a:cubicBezTo>
                    <a:cubicBezTo>
                      <a:pt x="52914" y="17279"/>
                      <a:pt x="56322" y="14736"/>
                      <a:pt x="56746" y="10250"/>
                    </a:cubicBezTo>
                    <a:cubicBezTo>
                      <a:pt x="57170" y="5764"/>
                      <a:pt x="58671" y="1720"/>
                      <a:pt x="53761" y="872"/>
                    </a:cubicBezTo>
                    <a:cubicBezTo>
                      <a:pt x="49917" y="2"/>
                      <a:pt x="45953" y="-219"/>
                      <a:pt x="42035" y="219"/>
                    </a:cubicBezTo>
                    <a:cubicBezTo>
                      <a:pt x="42035" y="219"/>
                      <a:pt x="33929" y="-629"/>
                      <a:pt x="32852" y="1720"/>
                    </a:cubicBezTo>
                    <a:cubicBezTo>
                      <a:pt x="31774" y="4069"/>
                      <a:pt x="35412" y="5340"/>
                      <a:pt x="26459" y="4493"/>
                    </a:cubicBezTo>
                    <a:cubicBezTo>
                      <a:pt x="17505" y="3645"/>
                      <a:pt x="11306" y="4705"/>
                      <a:pt x="10670" y="8325"/>
                    </a:cubicBezTo>
                    <a:cubicBezTo>
                      <a:pt x="10034" y="11945"/>
                      <a:pt x="12719" y="15619"/>
                      <a:pt x="8233" y="1666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F1A5C3FE-66B9-4F89-81C4-41DC879E7F3D}"/>
                  </a:ext>
                </a:extLst>
              </p:cNvPr>
              <p:cNvSpPr/>
              <p:nvPr/>
            </p:nvSpPr>
            <p:spPr>
              <a:xfrm>
                <a:off x="2954339" y="1611496"/>
                <a:ext cx="42460" cy="29693"/>
              </a:xfrm>
              <a:custGeom>
                <a:avLst/>
                <a:gdLst>
                  <a:gd name="connsiteX0" fmla="*/ 3616 w 42460"/>
                  <a:gd name="connsiteY0" fmla="*/ 18539 h 29693"/>
                  <a:gd name="connsiteX1" fmla="*/ 12799 w 42460"/>
                  <a:gd name="connsiteY1" fmla="*/ 19811 h 29693"/>
                  <a:gd name="connsiteX2" fmla="*/ 22601 w 42460"/>
                  <a:gd name="connsiteY2" fmla="*/ 22336 h 29693"/>
                  <a:gd name="connsiteX3" fmla="*/ 28305 w 42460"/>
                  <a:gd name="connsiteY3" fmla="*/ 29612 h 29693"/>
                  <a:gd name="connsiteX4" fmla="*/ 39378 w 42460"/>
                  <a:gd name="connsiteY4" fmla="*/ 26080 h 29693"/>
                  <a:gd name="connsiteX5" fmla="*/ 41586 w 42460"/>
                  <a:gd name="connsiteY5" fmla="*/ 19440 h 29693"/>
                  <a:gd name="connsiteX6" fmla="*/ 37789 w 42460"/>
                  <a:gd name="connsiteY6" fmla="*/ 8985 h 29693"/>
                  <a:gd name="connsiteX7" fmla="*/ 29577 w 42460"/>
                  <a:gd name="connsiteY7" fmla="*/ 3687 h 29693"/>
                  <a:gd name="connsiteX8" fmla="*/ 22919 w 42460"/>
                  <a:gd name="connsiteY8" fmla="*/ 4641 h 29693"/>
                  <a:gd name="connsiteX9" fmla="*/ 12164 w 42460"/>
                  <a:gd name="connsiteY9" fmla="*/ 208 h 29693"/>
                  <a:gd name="connsiteX10" fmla="*/ 5523 w 42460"/>
                  <a:gd name="connsiteY10" fmla="*/ 3740 h 29693"/>
                  <a:gd name="connsiteX11" fmla="*/ 225 w 42460"/>
                  <a:gd name="connsiteY11" fmla="*/ 10380 h 29693"/>
                  <a:gd name="connsiteX12" fmla="*/ 3616 w 42460"/>
                  <a:gd name="connsiteY12" fmla="*/ 18539 h 29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460" h="29693">
                    <a:moveTo>
                      <a:pt x="3616" y="18539"/>
                    </a:moveTo>
                    <a:cubicBezTo>
                      <a:pt x="6417" y="20076"/>
                      <a:pt x="9686" y="20529"/>
                      <a:pt x="12799" y="19811"/>
                    </a:cubicBezTo>
                    <a:cubicBezTo>
                      <a:pt x="17232" y="19175"/>
                      <a:pt x="21630" y="17586"/>
                      <a:pt x="22601" y="22336"/>
                    </a:cubicBezTo>
                    <a:cubicBezTo>
                      <a:pt x="23572" y="27087"/>
                      <a:pt x="23872" y="29612"/>
                      <a:pt x="28305" y="29612"/>
                    </a:cubicBezTo>
                    <a:cubicBezTo>
                      <a:pt x="32738" y="29612"/>
                      <a:pt x="39378" y="30548"/>
                      <a:pt x="39378" y="26080"/>
                    </a:cubicBezTo>
                    <a:cubicBezTo>
                      <a:pt x="39378" y="21612"/>
                      <a:pt x="44447" y="23537"/>
                      <a:pt x="41586" y="19440"/>
                    </a:cubicBezTo>
                    <a:cubicBezTo>
                      <a:pt x="38725" y="15343"/>
                      <a:pt x="40650" y="12376"/>
                      <a:pt x="37789" y="8985"/>
                    </a:cubicBezTo>
                    <a:cubicBezTo>
                      <a:pt x="34928" y="5594"/>
                      <a:pt x="32738" y="2981"/>
                      <a:pt x="29577" y="3687"/>
                    </a:cubicBezTo>
                    <a:cubicBezTo>
                      <a:pt x="26416" y="4393"/>
                      <a:pt x="28941" y="7219"/>
                      <a:pt x="22919" y="4641"/>
                    </a:cubicBezTo>
                    <a:cubicBezTo>
                      <a:pt x="19430" y="2940"/>
                      <a:pt x="15838" y="1459"/>
                      <a:pt x="12164" y="208"/>
                    </a:cubicBezTo>
                    <a:cubicBezTo>
                      <a:pt x="8631" y="-746"/>
                      <a:pt x="7413" y="1780"/>
                      <a:pt x="5523" y="3740"/>
                    </a:cubicBezTo>
                    <a:cubicBezTo>
                      <a:pt x="3634" y="5700"/>
                      <a:pt x="773" y="6265"/>
                      <a:pt x="225" y="10380"/>
                    </a:cubicBezTo>
                    <a:cubicBezTo>
                      <a:pt x="-322" y="14495"/>
                      <a:pt x="-110" y="17021"/>
                      <a:pt x="3616" y="1853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A4E77FF0-1CD9-4409-ABAD-8C2E6FDA988E}"/>
                  </a:ext>
                </a:extLst>
              </p:cNvPr>
              <p:cNvSpPr/>
              <p:nvPr/>
            </p:nvSpPr>
            <p:spPr>
              <a:xfrm>
                <a:off x="3048812" y="1411692"/>
                <a:ext cx="1001109" cy="447569"/>
              </a:xfrm>
              <a:custGeom>
                <a:avLst/>
                <a:gdLst>
                  <a:gd name="connsiteX0" fmla="*/ 9771 w 1001109"/>
                  <a:gd name="connsiteY0" fmla="*/ 216118 h 447569"/>
                  <a:gd name="connsiteX1" fmla="*/ 14522 w 1001109"/>
                  <a:gd name="connsiteY1" fmla="*/ 224948 h 447569"/>
                  <a:gd name="connsiteX2" fmla="*/ 26884 w 1001109"/>
                  <a:gd name="connsiteY2" fmla="*/ 233779 h 447569"/>
                  <a:gd name="connsiteX3" fmla="*/ 41754 w 1001109"/>
                  <a:gd name="connsiteY3" fmla="*/ 233779 h 447569"/>
                  <a:gd name="connsiteX4" fmla="*/ 54417 w 1001109"/>
                  <a:gd name="connsiteY4" fmla="*/ 232189 h 447569"/>
                  <a:gd name="connsiteX5" fmla="*/ 60121 w 1001109"/>
                  <a:gd name="connsiteY5" fmla="*/ 235032 h 447569"/>
                  <a:gd name="connsiteX6" fmla="*/ 44933 w 1001109"/>
                  <a:gd name="connsiteY6" fmla="*/ 237893 h 447569"/>
                  <a:gd name="connsiteX7" fmla="*/ 30681 w 1001109"/>
                  <a:gd name="connsiteY7" fmla="*/ 241690 h 447569"/>
                  <a:gd name="connsiteX8" fmla="*/ 40183 w 1001109"/>
                  <a:gd name="connsiteY8" fmla="*/ 250220 h 447569"/>
                  <a:gd name="connsiteX9" fmla="*/ 53781 w 1001109"/>
                  <a:gd name="connsiteY9" fmla="*/ 256243 h 447569"/>
                  <a:gd name="connsiteX10" fmla="*/ 61693 w 1001109"/>
                  <a:gd name="connsiteY10" fmla="*/ 252710 h 447569"/>
                  <a:gd name="connsiteX11" fmla="*/ 73720 w 1001109"/>
                  <a:gd name="connsiteY11" fmla="*/ 251439 h 447569"/>
                  <a:gd name="connsiteX12" fmla="*/ 85110 w 1001109"/>
                  <a:gd name="connsiteY12" fmla="*/ 256190 h 447569"/>
                  <a:gd name="connsiteX13" fmla="*/ 95866 w 1001109"/>
                  <a:gd name="connsiteY13" fmla="*/ 252075 h 447569"/>
                  <a:gd name="connsiteX14" fmla="*/ 107257 w 1001109"/>
                  <a:gd name="connsiteY14" fmla="*/ 246370 h 447569"/>
                  <a:gd name="connsiteX15" fmla="*/ 123151 w 1001109"/>
                  <a:gd name="connsiteY15" fmla="*/ 249549 h 447569"/>
                  <a:gd name="connsiteX16" fmla="*/ 117146 w 1001109"/>
                  <a:gd name="connsiteY16" fmla="*/ 254847 h 447569"/>
                  <a:gd name="connsiteX17" fmla="*/ 117146 w 1001109"/>
                  <a:gd name="connsiteY17" fmla="*/ 261488 h 447569"/>
                  <a:gd name="connsiteX18" fmla="*/ 97843 w 1001109"/>
                  <a:gd name="connsiteY18" fmla="*/ 262759 h 447569"/>
                  <a:gd name="connsiteX19" fmla="*/ 89013 w 1001109"/>
                  <a:gd name="connsiteY19" fmla="*/ 268781 h 447569"/>
                  <a:gd name="connsiteX20" fmla="*/ 75097 w 1001109"/>
                  <a:gd name="connsiteY20" fmla="*/ 272578 h 447569"/>
                  <a:gd name="connsiteX21" fmla="*/ 76033 w 1001109"/>
                  <a:gd name="connsiteY21" fmla="*/ 281108 h 447569"/>
                  <a:gd name="connsiteX22" fmla="*/ 91221 w 1001109"/>
                  <a:gd name="connsiteY22" fmla="*/ 293470 h 447569"/>
                  <a:gd name="connsiteX23" fmla="*/ 103583 w 1001109"/>
                  <a:gd name="connsiteY23" fmla="*/ 300429 h 447569"/>
                  <a:gd name="connsiteX24" fmla="*/ 114974 w 1001109"/>
                  <a:gd name="connsiteY24" fmla="*/ 297903 h 447569"/>
                  <a:gd name="connsiteX25" fmla="*/ 135866 w 1001109"/>
                  <a:gd name="connsiteY25" fmla="*/ 300111 h 447569"/>
                  <a:gd name="connsiteX26" fmla="*/ 134595 w 1001109"/>
                  <a:gd name="connsiteY26" fmla="*/ 303272 h 447569"/>
                  <a:gd name="connsiteX27" fmla="*/ 109870 w 1001109"/>
                  <a:gd name="connsiteY27" fmla="*/ 306133 h 447569"/>
                  <a:gd name="connsiteX28" fmla="*/ 114921 w 1001109"/>
                  <a:gd name="connsiteY28" fmla="*/ 314363 h 447569"/>
                  <a:gd name="connsiteX29" fmla="*/ 133906 w 1001109"/>
                  <a:gd name="connsiteY29" fmla="*/ 322575 h 447569"/>
                  <a:gd name="connsiteX30" fmla="*/ 147840 w 1001109"/>
                  <a:gd name="connsiteY30" fmla="*/ 325118 h 447569"/>
                  <a:gd name="connsiteX31" fmla="*/ 166507 w 1001109"/>
                  <a:gd name="connsiteY31" fmla="*/ 328279 h 447569"/>
                  <a:gd name="connsiteX32" fmla="*/ 180105 w 1001109"/>
                  <a:gd name="connsiteY32" fmla="*/ 322893 h 447569"/>
                  <a:gd name="connsiteX33" fmla="*/ 188335 w 1001109"/>
                  <a:gd name="connsiteY33" fmla="*/ 316888 h 447569"/>
                  <a:gd name="connsiteX34" fmla="*/ 198137 w 1001109"/>
                  <a:gd name="connsiteY34" fmla="*/ 324482 h 447569"/>
                  <a:gd name="connsiteX35" fmla="*/ 205413 w 1001109"/>
                  <a:gd name="connsiteY35" fmla="*/ 322257 h 447569"/>
                  <a:gd name="connsiteX36" fmla="*/ 199408 w 1001109"/>
                  <a:gd name="connsiteY36" fmla="*/ 314981 h 447569"/>
                  <a:gd name="connsiteX37" fmla="*/ 208238 w 1001109"/>
                  <a:gd name="connsiteY37" fmla="*/ 314363 h 447569"/>
                  <a:gd name="connsiteX38" fmla="*/ 217068 w 1001109"/>
                  <a:gd name="connsiteY38" fmla="*/ 325436 h 447569"/>
                  <a:gd name="connsiteX39" fmla="*/ 226570 w 1001109"/>
                  <a:gd name="connsiteY39" fmla="*/ 321003 h 447569"/>
                  <a:gd name="connsiteX40" fmla="*/ 231868 w 1001109"/>
                  <a:gd name="connsiteY40" fmla="*/ 311502 h 447569"/>
                  <a:gd name="connsiteX41" fmla="*/ 232503 w 1001109"/>
                  <a:gd name="connsiteY41" fmla="*/ 301700 h 447569"/>
                  <a:gd name="connsiteX42" fmla="*/ 242640 w 1001109"/>
                  <a:gd name="connsiteY42" fmla="*/ 307387 h 447569"/>
                  <a:gd name="connsiteX43" fmla="*/ 247939 w 1001109"/>
                  <a:gd name="connsiteY43" fmla="*/ 302972 h 447569"/>
                  <a:gd name="connsiteX44" fmla="*/ 244777 w 1001109"/>
                  <a:gd name="connsiteY44" fmla="*/ 294142 h 447569"/>
                  <a:gd name="connsiteX45" fmla="*/ 240345 w 1001109"/>
                  <a:gd name="connsiteY45" fmla="*/ 283704 h 447569"/>
                  <a:gd name="connsiteX46" fmla="*/ 248257 w 1001109"/>
                  <a:gd name="connsiteY46" fmla="*/ 279907 h 447569"/>
                  <a:gd name="connsiteX47" fmla="*/ 250464 w 1001109"/>
                  <a:gd name="connsiteY47" fmla="*/ 291916 h 447569"/>
                  <a:gd name="connsiteX48" fmla="*/ 260601 w 1001109"/>
                  <a:gd name="connsiteY48" fmla="*/ 294459 h 447569"/>
                  <a:gd name="connsiteX49" fmla="*/ 270403 w 1001109"/>
                  <a:gd name="connsiteY49" fmla="*/ 285912 h 447569"/>
                  <a:gd name="connsiteX50" fmla="*/ 279586 w 1001109"/>
                  <a:gd name="connsiteY50" fmla="*/ 274521 h 447569"/>
                  <a:gd name="connsiteX51" fmla="*/ 296981 w 1001109"/>
                  <a:gd name="connsiteY51" fmla="*/ 268834 h 447569"/>
                  <a:gd name="connsiteX52" fmla="*/ 300778 w 1001109"/>
                  <a:gd name="connsiteY52" fmla="*/ 271996 h 447569"/>
                  <a:gd name="connsiteX53" fmla="*/ 292549 w 1001109"/>
                  <a:gd name="connsiteY53" fmla="*/ 278318 h 447569"/>
                  <a:gd name="connsiteX54" fmla="*/ 286862 w 1001109"/>
                  <a:gd name="connsiteY54" fmla="*/ 285912 h 447569"/>
                  <a:gd name="connsiteX55" fmla="*/ 276107 w 1001109"/>
                  <a:gd name="connsiteY55" fmla="*/ 291616 h 447569"/>
                  <a:gd name="connsiteX56" fmla="*/ 271674 w 1001109"/>
                  <a:gd name="connsiteY56" fmla="*/ 301418 h 447569"/>
                  <a:gd name="connsiteX57" fmla="*/ 262491 w 1001109"/>
                  <a:gd name="connsiteY57" fmla="*/ 308376 h 447569"/>
                  <a:gd name="connsiteX58" fmla="*/ 258376 w 1001109"/>
                  <a:gd name="connsiteY58" fmla="*/ 314398 h 447569"/>
                  <a:gd name="connsiteX59" fmla="*/ 263674 w 1001109"/>
                  <a:gd name="connsiteY59" fmla="*/ 319131 h 447569"/>
                  <a:gd name="connsiteX60" fmla="*/ 273158 w 1001109"/>
                  <a:gd name="connsiteY60" fmla="*/ 329886 h 447569"/>
                  <a:gd name="connsiteX61" fmla="*/ 284549 w 1001109"/>
                  <a:gd name="connsiteY61" fmla="*/ 327361 h 447569"/>
                  <a:gd name="connsiteX62" fmla="*/ 292142 w 1001109"/>
                  <a:gd name="connsiteY62" fmla="*/ 322292 h 447569"/>
                  <a:gd name="connsiteX63" fmla="*/ 296257 w 1001109"/>
                  <a:gd name="connsiteY63" fmla="*/ 325824 h 447569"/>
                  <a:gd name="connsiteX64" fmla="*/ 304169 w 1001109"/>
                  <a:gd name="connsiteY64" fmla="*/ 332147 h 447569"/>
                  <a:gd name="connsiteX65" fmla="*/ 312399 w 1001109"/>
                  <a:gd name="connsiteY65" fmla="*/ 328985 h 447569"/>
                  <a:gd name="connsiteX66" fmla="*/ 323154 w 1001109"/>
                  <a:gd name="connsiteY66" fmla="*/ 324553 h 447569"/>
                  <a:gd name="connsiteX67" fmla="*/ 329812 w 1001109"/>
                  <a:gd name="connsiteY67" fmla="*/ 319802 h 447569"/>
                  <a:gd name="connsiteX68" fmla="*/ 332973 w 1001109"/>
                  <a:gd name="connsiteY68" fmla="*/ 325100 h 447569"/>
                  <a:gd name="connsiteX69" fmla="*/ 327675 w 1001109"/>
                  <a:gd name="connsiteY69" fmla="*/ 331423 h 447569"/>
                  <a:gd name="connsiteX70" fmla="*/ 321353 w 1001109"/>
                  <a:gd name="connsiteY70" fmla="*/ 333948 h 447569"/>
                  <a:gd name="connsiteX71" fmla="*/ 315648 w 1001109"/>
                  <a:gd name="connsiteY71" fmla="*/ 340606 h 447569"/>
                  <a:gd name="connsiteX72" fmla="*/ 323242 w 1001109"/>
                  <a:gd name="connsiteY72" fmla="*/ 346293 h 447569"/>
                  <a:gd name="connsiteX73" fmla="*/ 324196 w 1001109"/>
                  <a:gd name="connsiteY73" fmla="*/ 356412 h 447569"/>
                  <a:gd name="connsiteX74" fmla="*/ 324832 w 1001109"/>
                  <a:gd name="connsiteY74" fmla="*/ 360209 h 447569"/>
                  <a:gd name="connsiteX75" fmla="*/ 324196 w 1001109"/>
                  <a:gd name="connsiteY75" fmla="*/ 364642 h 447569"/>
                  <a:gd name="connsiteX76" fmla="*/ 333997 w 1001109"/>
                  <a:gd name="connsiteY76" fmla="*/ 367503 h 447569"/>
                  <a:gd name="connsiteX77" fmla="*/ 348885 w 1001109"/>
                  <a:gd name="connsiteY77" fmla="*/ 365277 h 447569"/>
                  <a:gd name="connsiteX78" fmla="*/ 361247 w 1001109"/>
                  <a:gd name="connsiteY78" fmla="*/ 368439 h 447569"/>
                  <a:gd name="connsiteX79" fmla="*/ 347331 w 1001109"/>
                  <a:gd name="connsiteY79" fmla="*/ 373507 h 447569"/>
                  <a:gd name="connsiteX80" fmla="*/ 324231 w 1001109"/>
                  <a:gd name="connsiteY80" fmla="*/ 372236 h 447569"/>
                  <a:gd name="connsiteX81" fmla="*/ 313794 w 1001109"/>
                  <a:gd name="connsiteY81" fmla="*/ 366937 h 447569"/>
                  <a:gd name="connsiteX82" fmla="*/ 308090 w 1001109"/>
                  <a:gd name="connsiteY82" fmla="*/ 362187 h 447569"/>
                  <a:gd name="connsiteX83" fmla="*/ 301131 w 1001109"/>
                  <a:gd name="connsiteY83" fmla="*/ 353357 h 447569"/>
                  <a:gd name="connsiteX84" fmla="*/ 284990 w 1001109"/>
                  <a:gd name="connsiteY84" fmla="*/ 341648 h 447569"/>
                  <a:gd name="connsiteX85" fmla="*/ 265687 w 1001109"/>
                  <a:gd name="connsiteY85" fmla="*/ 341330 h 447569"/>
                  <a:gd name="connsiteX86" fmla="*/ 253678 w 1001109"/>
                  <a:gd name="connsiteY86" fmla="*/ 343237 h 447569"/>
                  <a:gd name="connsiteX87" fmla="*/ 241016 w 1001109"/>
                  <a:gd name="connsiteY87" fmla="*/ 348306 h 447569"/>
                  <a:gd name="connsiteX88" fmla="*/ 247974 w 1001109"/>
                  <a:gd name="connsiteY88" fmla="*/ 359061 h 447569"/>
                  <a:gd name="connsiteX89" fmla="*/ 252089 w 1001109"/>
                  <a:gd name="connsiteY89" fmla="*/ 369498 h 447569"/>
                  <a:gd name="connsiteX90" fmla="*/ 263480 w 1001109"/>
                  <a:gd name="connsiteY90" fmla="*/ 376456 h 447569"/>
                  <a:gd name="connsiteX91" fmla="*/ 270120 w 1001109"/>
                  <a:gd name="connsiteY91" fmla="*/ 379618 h 447569"/>
                  <a:gd name="connsiteX92" fmla="*/ 265387 w 1001109"/>
                  <a:gd name="connsiteY92" fmla="*/ 387529 h 447569"/>
                  <a:gd name="connsiteX93" fmla="*/ 234693 w 1001109"/>
                  <a:gd name="connsiteY93" fmla="*/ 388165 h 447569"/>
                  <a:gd name="connsiteX94" fmla="*/ 224556 w 1001109"/>
                  <a:gd name="connsiteY94" fmla="*/ 395441 h 447569"/>
                  <a:gd name="connsiteX95" fmla="*/ 215391 w 1001109"/>
                  <a:gd name="connsiteY95" fmla="*/ 399874 h 447569"/>
                  <a:gd name="connsiteX96" fmla="*/ 201775 w 1001109"/>
                  <a:gd name="connsiteY96" fmla="*/ 404942 h 447569"/>
                  <a:gd name="connsiteX97" fmla="*/ 206207 w 1001109"/>
                  <a:gd name="connsiteY97" fmla="*/ 414426 h 447569"/>
                  <a:gd name="connsiteX98" fmla="*/ 210640 w 1001109"/>
                  <a:gd name="connsiteY98" fmla="*/ 426135 h 447569"/>
                  <a:gd name="connsiteX99" fmla="*/ 224874 w 1001109"/>
                  <a:gd name="connsiteY99" fmla="*/ 429296 h 447569"/>
                  <a:gd name="connsiteX100" fmla="*/ 234058 w 1001109"/>
                  <a:gd name="connsiteY100" fmla="*/ 427724 h 447569"/>
                  <a:gd name="connsiteX101" fmla="*/ 241969 w 1001109"/>
                  <a:gd name="connsiteY101" fmla="*/ 432775 h 447569"/>
                  <a:gd name="connsiteX102" fmla="*/ 253042 w 1001109"/>
                  <a:gd name="connsiteY102" fmla="*/ 433411 h 447569"/>
                  <a:gd name="connsiteX103" fmla="*/ 262526 w 1001109"/>
                  <a:gd name="connsiteY103" fmla="*/ 430250 h 447569"/>
                  <a:gd name="connsiteX104" fmla="*/ 268866 w 1001109"/>
                  <a:gd name="connsiteY104" fmla="*/ 429614 h 447569"/>
                  <a:gd name="connsiteX105" fmla="*/ 274553 w 1001109"/>
                  <a:gd name="connsiteY105" fmla="*/ 433146 h 447569"/>
                  <a:gd name="connsiteX106" fmla="*/ 283100 w 1001109"/>
                  <a:gd name="connsiteY106" fmla="*/ 431256 h 447569"/>
                  <a:gd name="connsiteX107" fmla="*/ 292266 w 1001109"/>
                  <a:gd name="connsiteY107" fmla="*/ 425234 h 447569"/>
                  <a:gd name="connsiteX108" fmla="*/ 298288 w 1001109"/>
                  <a:gd name="connsiteY108" fmla="*/ 431892 h 447569"/>
                  <a:gd name="connsiteX109" fmla="*/ 306836 w 1001109"/>
                  <a:gd name="connsiteY109" fmla="*/ 436625 h 447569"/>
                  <a:gd name="connsiteX110" fmla="*/ 321070 w 1001109"/>
                  <a:gd name="connsiteY110" fmla="*/ 436007 h 447569"/>
                  <a:gd name="connsiteX111" fmla="*/ 349538 w 1001109"/>
                  <a:gd name="connsiteY111" fmla="*/ 436007 h 447569"/>
                  <a:gd name="connsiteX112" fmla="*/ 344240 w 1001109"/>
                  <a:gd name="connsiteY112" fmla="*/ 431574 h 447569"/>
                  <a:gd name="connsiteX113" fmla="*/ 349538 w 1001109"/>
                  <a:gd name="connsiteY113" fmla="*/ 428713 h 447569"/>
                  <a:gd name="connsiteX114" fmla="*/ 357768 w 1001109"/>
                  <a:gd name="connsiteY114" fmla="*/ 424916 h 447569"/>
                  <a:gd name="connsiteX115" fmla="*/ 366316 w 1001109"/>
                  <a:gd name="connsiteY115" fmla="*/ 426188 h 447569"/>
                  <a:gd name="connsiteX116" fmla="*/ 377707 w 1001109"/>
                  <a:gd name="connsiteY116" fmla="*/ 430938 h 447569"/>
                  <a:gd name="connsiteX117" fmla="*/ 391305 w 1001109"/>
                  <a:gd name="connsiteY117" fmla="*/ 429031 h 447569"/>
                  <a:gd name="connsiteX118" fmla="*/ 398899 w 1001109"/>
                  <a:gd name="connsiteY118" fmla="*/ 437861 h 447569"/>
                  <a:gd name="connsiteX119" fmla="*/ 410926 w 1001109"/>
                  <a:gd name="connsiteY119" fmla="*/ 433746 h 447569"/>
                  <a:gd name="connsiteX120" fmla="*/ 422635 w 1001109"/>
                  <a:gd name="connsiteY120" fmla="*/ 426788 h 447569"/>
                  <a:gd name="connsiteX121" fmla="*/ 434343 w 1001109"/>
                  <a:gd name="connsiteY121" fmla="*/ 425517 h 447569"/>
                  <a:gd name="connsiteX122" fmla="*/ 440666 w 1001109"/>
                  <a:gd name="connsiteY122" fmla="*/ 424881 h 447569"/>
                  <a:gd name="connsiteX123" fmla="*/ 449213 w 1001109"/>
                  <a:gd name="connsiteY123" fmla="*/ 430585 h 447569"/>
                  <a:gd name="connsiteX124" fmla="*/ 442573 w 1001109"/>
                  <a:gd name="connsiteY124" fmla="*/ 439415 h 447569"/>
                  <a:gd name="connsiteX125" fmla="*/ 436551 w 1001109"/>
                  <a:gd name="connsiteY125" fmla="*/ 447327 h 447569"/>
                  <a:gd name="connsiteX126" fmla="*/ 453964 w 1001109"/>
                  <a:gd name="connsiteY126" fmla="*/ 445420 h 447569"/>
                  <a:gd name="connsiteX127" fmla="*/ 462511 w 1001109"/>
                  <a:gd name="connsiteY127" fmla="*/ 441623 h 447569"/>
                  <a:gd name="connsiteX128" fmla="*/ 483704 w 1001109"/>
                  <a:gd name="connsiteY128" fmla="*/ 434983 h 447569"/>
                  <a:gd name="connsiteX129" fmla="*/ 498892 w 1001109"/>
                  <a:gd name="connsiteY129" fmla="*/ 429278 h 447569"/>
                  <a:gd name="connsiteX130" fmla="*/ 509011 w 1001109"/>
                  <a:gd name="connsiteY130" fmla="*/ 421684 h 447569"/>
                  <a:gd name="connsiteX131" fmla="*/ 516923 w 1001109"/>
                  <a:gd name="connsiteY131" fmla="*/ 427071 h 447569"/>
                  <a:gd name="connsiteX132" fmla="*/ 525471 w 1001109"/>
                  <a:gd name="connsiteY132" fmla="*/ 420748 h 447569"/>
                  <a:gd name="connsiteX133" fmla="*/ 535590 w 1001109"/>
                  <a:gd name="connsiteY133" fmla="*/ 410929 h 447569"/>
                  <a:gd name="connsiteX134" fmla="*/ 531475 w 1001109"/>
                  <a:gd name="connsiteY134" fmla="*/ 399856 h 447569"/>
                  <a:gd name="connsiteX135" fmla="*/ 522645 w 1001109"/>
                  <a:gd name="connsiteY135" fmla="*/ 393534 h 447569"/>
                  <a:gd name="connsiteX136" fmla="*/ 515687 w 1001109"/>
                  <a:gd name="connsiteY136" fmla="*/ 398585 h 447569"/>
                  <a:gd name="connsiteX137" fmla="*/ 508411 w 1001109"/>
                  <a:gd name="connsiteY137" fmla="*/ 404289 h 447569"/>
                  <a:gd name="connsiteX138" fmla="*/ 503112 w 1001109"/>
                  <a:gd name="connsiteY138" fmla="*/ 403653 h 447569"/>
                  <a:gd name="connsiteX139" fmla="*/ 498680 w 1001109"/>
                  <a:gd name="connsiteY139" fmla="*/ 397649 h 447569"/>
                  <a:gd name="connsiteX140" fmla="*/ 492675 w 1001109"/>
                  <a:gd name="connsiteY140" fmla="*/ 392580 h 447569"/>
                  <a:gd name="connsiteX141" fmla="*/ 497408 w 1001109"/>
                  <a:gd name="connsiteY141" fmla="*/ 385940 h 447569"/>
                  <a:gd name="connsiteX142" fmla="*/ 480013 w 1001109"/>
                  <a:gd name="connsiteY142" fmla="*/ 383079 h 447569"/>
                  <a:gd name="connsiteX143" fmla="*/ 470212 w 1001109"/>
                  <a:gd name="connsiteY143" fmla="*/ 385304 h 447569"/>
                  <a:gd name="connsiteX144" fmla="*/ 462300 w 1001109"/>
                  <a:gd name="connsiteY144" fmla="*/ 386576 h 447569"/>
                  <a:gd name="connsiteX145" fmla="*/ 457549 w 1001109"/>
                  <a:gd name="connsiteY145" fmla="*/ 382143 h 447569"/>
                  <a:gd name="connsiteX146" fmla="*/ 436975 w 1001109"/>
                  <a:gd name="connsiteY146" fmla="*/ 382779 h 447569"/>
                  <a:gd name="connsiteX147" fmla="*/ 421787 w 1001109"/>
                  <a:gd name="connsiteY147" fmla="*/ 381507 h 447569"/>
                  <a:gd name="connsiteX148" fmla="*/ 427491 w 1001109"/>
                  <a:gd name="connsiteY148" fmla="*/ 374867 h 447569"/>
                  <a:gd name="connsiteX149" fmla="*/ 426855 w 1001109"/>
                  <a:gd name="connsiteY149" fmla="*/ 366037 h 447569"/>
                  <a:gd name="connsiteX150" fmla="*/ 436357 w 1001109"/>
                  <a:gd name="connsiteY150" fmla="*/ 369198 h 447569"/>
                  <a:gd name="connsiteX151" fmla="*/ 451845 w 1001109"/>
                  <a:gd name="connsiteY151" fmla="*/ 377428 h 447569"/>
                  <a:gd name="connsiteX152" fmla="*/ 476852 w 1001109"/>
                  <a:gd name="connsiteY152" fmla="*/ 377746 h 447569"/>
                  <a:gd name="connsiteX153" fmla="*/ 499951 w 1001109"/>
                  <a:gd name="connsiteY153" fmla="*/ 377110 h 447569"/>
                  <a:gd name="connsiteX154" fmla="*/ 521462 w 1001109"/>
                  <a:gd name="connsiteY154" fmla="*/ 371423 h 447569"/>
                  <a:gd name="connsiteX155" fmla="*/ 529056 w 1001109"/>
                  <a:gd name="connsiteY155" fmla="*/ 363829 h 447569"/>
                  <a:gd name="connsiteX156" fmla="*/ 533806 w 1001109"/>
                  <a:gd name="connsiteY156" fmla="*/ 356535 h 447569"/>
                  <a:gd name="connsiteX157" fmla="*/ 525894 w 1001109"/>
                  <a:gd name="connsiteY157" fmla="*/ 344844 h 447569"/>
                  <a:gd name="connsiteX158" fmla="*/ 519572 w 1001109"/>
                  <a:gd name="connsiteY158" fmla="*/ 338822 h 447569"/>
                  <a:gd name="connsiteX159" fmla="*/ 530645 w 1001109"/>
                  <a:gd name="connsiteY159" fmla="*/ 338504 h 447569"/>
                  <a:gd name="connsiteX160" fmla="*/ 547087 w 1001109"/>
                  <a:gd name="connsiteY160" fmla="*/ 341047 h 447569"/>
                  <a:gd name="connsiteX161" fmla="*/ 570187 w 1001109"/>
                  <a:gd name="connsiteY161" fmla="*/ 338504 h 447569"/>
                  <a:gd name="connsiteX162" fmla="*/ 592650 w 1001109"/>
                  <a:gd name="connsiteY162" fmla="*/ 333754 h 447569"/>
                  <a:gd name="connsiteX163" fmla="*/ 583820 w 1001109"/>
                  <a:gd name="connsiteY163" fmla="*/ 325542 h 447569"/>
                  <a:gd name="connsiteX164" fmla="*/ 566407 w 1001109"/>
                  <a:gd name="connsiteY164" fmla="*/ 324588 h 447569"/>
                  <a:gd name="connsiteX165" fmla="*/ 570204 w 1001109"/>
                  <a:gd name="connsiteY165" fmla="*/ 319837 h 447569"/>
                  <a:gd name="connsiteX166" fmla="*/ 600580 w 1001109"/>
                  <a:gd name="connsiteY166" fmla="*/ 319837 h 447569"/>
                  <a:gd name="connsiteX167" fmla="*/ 606284 w 1001109"/>
                  <a:gd name="connsiteY167" fmla="*/ 314769 h 447569"/>
                  <a:gd name="connsiteX168" fmla="*/ 599008 w 1001109"/>
                  <a:gd name="connsiteY168" fmla="*/ 310354 h 447569"/>
                  <a:gd name="connsiteX169" fmla="*/ 584756 w 1001109"/>
                  <a:gd name="connsiteY169" fmla="*/ 308129 h 447569"/>
                  <a:gd name="connsiteX170" fmla="*/ 575926 w 1001109"/>
                  <a:gd name="connsiteY170" fmla="*/ 304967 h 447569"/>
                  <a:gd name="connsiteX171" fmla="*/ 568332 w 1001109"/>
                  <a:gd name="connsiteY171" fmla="*/ 303696 h 447569"/>
                  <a:gd name="connsiteX172" fmla="*/ 581931 w 1001109"/>
                  <a:gd name="connsiteY172" fmla="*/ 300853 h 447569"/>
                  <a:gd name="connsiteX173" fmla="*/ 612624 w 1001109"/>
                  <a:gd name="connsiteY173" fmla="*/ 302442 h 447569"/>
                  <a:gd name="connsiteX174" fmla="*/ 617057 w 1001109"/>
                  <a:gd name="connsiteY174" fmla="*/ 292623 h 447569"/>
                  <a:gd name="connsiteX175" fmla="*/ 616739 w 1001109"/>
                  <a:gd name="connsiteY175" fmla="*/ 284393 h 447569"/>
                  <a:gd name="connsiteX176" fmla="*/ 607256 w 1001109"/>
                  <a:gd name="connsiteY176" fmla="*/ 280861 h 447569"/>
                  <a:gd name="connsiteX177" fmla="*/ 591361 w 1001109"/>
                  <a:gd name="connsiteY177" fmla="*/ 281497 h 447569"/>
                  <a:gd name="connsiteX178" fmla="*/ 574266 w 1001109"/>
                  <a:gd name="connsiteY178" fmla="*/ 282133 h 447569"/>
                  <a:gd name="connsiteX179" fmla="*/ 585975 w 1001109"/>
                  <a:gd name="connsiteY179" fmla="*/ 277064 h 447569"/>
                  <a:gd name="connsiteX180" fmla="*/ 576173 w 1001109"/>
                  <a:gd name="connsiteY180" fmla="*/ 272013 h 447569"/>
                  <a:gd name="connsiteX181" fmla="*/ 556553 w 1001109"/>
                  <a:gd name="connsiteY181" fmla="*/ 269152 h 447569"/>
                  <a:gd name="connsiteX182" fmla="*/ 541683 w 1001109"/>
                  <a:gd name="connsiteY182" fmla="*/ 274539 h 447569"/>
                  <a:gd name="connsiteX183" fmla="*/ 534089 w 1001109"/>
                  <a:gd name="connsiteY183" fmla="*/ 278971 h 447569"/>
                  <a:gd name="connsiteX184" fmla="*/ 518194 w 1001109"/>
                  <a:gd name="connsiteY184" fmla="*/ 289409 h 447569"/>
                  <a:gd name="connsiteX185" fmla="*/ 524835 w 1001109"/>
                  <a:gd name="connsiteY185" fmla="*/ 279925 h 447569"/>
                  <a:gd name="connsiteX186" fmla="*/ 532111 w 1001109"/>
                  <a:gd name="connsiteY186" fmla="*/ 272861 h 447569"/>
                  <a:gd name="connsiteX187" fmla="*/ 516217 w 1001109"/>
                  <a:gd name="connsiteY187" fmla="*/ 273497 h 447569"/>
                  <a:gd name="connsiteX188" fmla="*/ 494706 w 1001109"/>
                  <a:gd name="connsiteY188" fmla="*/ 270653 h 447569"/>
                  <a:gd name="connsiteX189" fmla="*/ 510848 w 1001109"/>
                  <a:gd name="connsiteY189" fmla="*/ 267121 h 447569"/>
                  <a:gd name="connsiteX190" fmla="*/ 544703 w 1001109"/>
                  <a:gd name="connsiteY190" fmla="*/ 269329 h 447569"/>
                  <a:gd name="connsiteX191" fmla="*/ 554186 w 1001109"/>
                  <a:gd name="connsiteY191" fmla="*/ 264914 h 447569"/>
                  <a:gd name="connsiteX192" fmla="*/ 541541 w 1001109"/>
                  <a:gd name="connsiteY192" fmla="*/ 262371 h 447569"/>
                  <a:gd name="connsiteX193" fmla="*/ 544703 w 1001109"/>
                  <a:gd name="connsiteY193" fmla="*/ 255095 h 447569"/>
                  <a:gd name="connsiteX194" fmla="*/ 546292 w 1001109"/>
                  <a:gd name="connsiteY194" fmla="*/ 249796 h 447569"/>
                  <a:gd name="connsiteX195" fmla="*/ 562416 w 1001109"/>
                  <a:gd name="connsiteY195" fmla="*/ 256119 h 447569"/>
                  <a:gd name="connsiteX196" fmla="*/ 576668 w 1001109"/>
                  <a:gd name="connsiteY196" fmla="*/ 258962 h 447569"/>
                  <a:gd name="connsiteX197" fmla="*/ 593427 w 1001109"/>
                  <a:gd name="connsiteY197" fmla="*/ 270035 h 447569"/>
                  <a:gd name="connsiteX198" fmla="*/ 615891 w 1001109"/>
                  <a:gd name="connsiteY198" fmla="*/ 271943 h 447569"/>
                  <a:gd name="connsiteX199" fmla="*/ 625393 w 1001109"/>
                  <a:gd name="connsiteY199" fmla="*/ 269717 h 447569"/>
                  <a:gd name="connsiteX200" fmla="*/ 622426 w 1001109"/>
                  <a:gd name="connsiteY200" fmla="*/ 263271 h 447569"/>
                  <a:gd name="connsiteX201" fmla="*/ 610717 w 1001109"/>
                  <a:gd name="connsiteY201" fmla="*/ 257885 h 447569"/>
                  <a:gd name="connsiteX202" fmla="*/ 581277 w 1001109"/>
                  <a:gd name="connsiteY202" fmla="*/ 256313 h 447569"/>
                  <a:gd name="connsiteX203" fmla="*/ 569568 w 1001109"/>
                  <a:gd name="connsiteY203" fmla="*/ 251245 h 447569"/>
                  <a:gd name="connsiteX204" fmla="*/ 557877 w 1001109"/>
                  <a:gd name="connsiteY204" fmla="*/ 247713 h 447569"/>
                  <a:gd name="connsiteX205" fmla="*/ 558177 w 1001109"/>
                  <a:gd name="connsiteY205" fmla="*/ 242414 h 447569"/>
                  <a:gd name="connsiteX206" fmla="*/ 580341 w 1001109"/>
                  <a:gd name="connsiteY206" fmla="*/ 245576 h 447569"/>
                  <a:gd name="connsiteX207" fmla="*/ 587935 w 1001109"/>
                  <a:gd name="connsiteY207" fmla="*/ 249108 h 447569"/>
                  <a:gd name="connsiteX208" fmla="*/ 597419 w 1001109"/>
                  <a:gd name="connsiteY208" fmla="*/ 249426 h 447569"/>
                  <a:gd name="connsiteX209" fmla="*/ 614832 w 1001109"/>
                  <a:gd name="connsiteY209" fmla="*/ 249108 h 447569"/>
                  <a:gd name="connsiteX210" fmla="*/ 624633 w 1001109"/>
                  <a:gd name="connsiteY210" fmla="*/ 246264 h 447569"/>
                  <a:gd name="connsiteX211" fmla="*/ 640139 w 1001109"/>
                  <a:gd name="connsiteY211" fmla="*/ 243721 h 447569"/>
                  <a:gd name="connsiteX212" fmla="*/ 651212 w 1001109"/>
                  <a:gd name="connsiteY212" fmla="*/ 240878 h 447569"/>
                  <a:gd name="connsiteX213" fmla="*/ 664192 w 1001109"/>
                  <a:gd name="connsiteY213" fmla="*/ 239606 h 447569"/>
                  <a:gd name="connsiteX214" fmla="*/ 663239 w 1001109"/>
                  <a:gd name="connsiteY214" fmla="*/ 231377 h 447569"/>
                  <a:gd name="connsiteX215" fmla="*/ 637296 w 1001109"/>
                  <a:gd name="connsiteY215" fmla="*/ 224736 h 447569"/>
                  <a:gd name="connsiteX216" fmla="*/ 618629 w 1001109"/>
                  <a:gd name="connsiteY216" fmla="*/ 224101 h 447569"/>
                  <a:gd name="connsiteX217" fmla="*/ 625269 w 1001109"/>
                  <a:gd name="connsiteY217" fmla="*/ 219050 h 447569"/>
                  <a:gd name="connsiteX218" fmla="*/ 655645 w 1001109"/>
                  <a:gd name="connsiteY218" fmla="*/ 219986 h 447569"/>
                  <a:gd name="connsiteX219" fmla="*/ 669879 w 1001109"/>
                  <a:gd name="connsiteY219" fmla="*/ 224419 h 447569"/>
                  <a:gd name="connsiteX220" fmla="*/ 683177 w 1001109"/>
                  <a:gd name="connsiteY220" fmla="*/ 231077 h 447569"/>
                  <a:gd name="connsiteX221" fmla="*/ 709756 w 1001109"/>
                  <a:gd name="connsiteY221" fmla="*/ 229487 h 447569"/>
                  <a:gd name="connsiteX222" fmla="*/ 721447 w 1001109"/>
                  <a:gd name="connsiteY222" fmla="*/ 222211 h 447569"/>
                  <a:gd name="connsiteX223" fmla="*/ 723672 w 1001109"/>
                  <a:gd name="connsiteY223" fmla="*/ 215253 h 447569"/>
                  <a:gd name="connsiteX224" fmla="*/ 710056 w 1001109"/>
                  <a:gd name="connsiteY224" fmla="*/ 218096 h 447569"/>
                  <a:gd name="connsiteX225" fmla="*/ 719557 w 1001109"/>
                  <a:gd name="connsiteY225" fmla="*/ 212092 h 447569"/>
                  <a:gd name="connsiteX226" fmla="*/ 733156 w 1001109"/>
                  <a:gd name="connsiteY226" fmla="*/ 209549 h 447569"/>
                  <a:gd name="connsiteX227" fmla="*/ 726834 w 1001109"/>
                  <a:gd name="connsiteY227" fmla="*/ 201637 h 447569"/>
                  <a:gd name="connsiteX228" fmla="*/ 711328 w 1001109"/>
                  <a:gd name="connsiteY228" fmla="*/ 206387 h 447569"/>
                  <a:gd name="connsiteX229" fmla="*/ 689500 w 1001109"/>
                  <a:gd name="connsiteY229" fmla="*/ 207341 h 447569"/>
                  <a:gd name="connsiteX230" fmla="*/ 682224 w 1001109"/>
                  <a:gd name="connsiteY230" fmla="*/ 200701 h 447569"/>
                  <a:gd name="connsiteX231" fmla="*/ 681906 w 1001109"/>
                  <a:gd name="connsiteY231" fmla="*/ 194679 h 447569"/>
                  <a:gd name="connsiteX232" fmla="*/ 696140 w 1001109"/>
                  <a:gd name="connsiteY232" fmla="*/ 201001 h 447569"/>
                  <a:gd name="connsiteX233" fmla="*/ 712599 w 1001109"/>
                  <a:gd name="connsiteY233" fmla="*/ 201319 h 447569"/>
                  <a:gd name="connsiteX234" fmla="*/ 728105 w 1001109"/>
                  <a:gd name="connsiteY234" fmla="*/ 196021 h 447569"/>
                  <a:gd name="connsiteX235" fmla="*/ 749297 w 1001109"/>
                  <a:gd name="connsiteY235" fmla="*/ 196021 h 447569"/>
                  <a:gd name="connsiteX236" fmla="*/ 743611 w 1001109"/>
                  <a:gd name="connsiteY236" fmla="*/ 189999 h 447569"/>
                  <a:gd name="connsiteX237" fmla="*/ 736335 w 1001109"/>
                  <a:gd name="connsiteY237" fmla="*/ 182723 h 447569"/>
                  <a:gd name="connsiteX238" fmla="*/ 738860 w 1001109"/>
                  <a:gd name="connsiteY238" fmla="*/ 176400 h 447569"/>
                  <a:gd name="connsiteX239" fmla="*/ 747090 w 1001109"/>
                  <a:gd name="connsiteY239" fmla="*/ 186520 h 447569"/>
                  <a:gd name="connsiteX240" fmla="*/ 769872 w 1001109"/>
                  <a:gd name="connsiteY240" fmla="*/ 185584 h 447569"/>
                  <a:gd name="connsiteX241" fmla="*/ 795179 w 1001109"/>
                  <a:gd name="connsiteY241" fmla="*/ 165963 h 447569"/>
                  <a:gd name="connsiteX242" fmla="*/ 827144 w 1001109"/>
                  <a:gd name="connsiteY242" fmla="*/ 151711 h 447569"/>
                  <a:gd name="connsiteX243" fmla="*/ 858456 w 1001109"/>
                  <a:gd name="connsiteY243" fmla="*/ 136223 h 447569"/>
                  <a:gd name="connsiteX244" fmla="*/ 883180 w 1001109"/>
                  <a:gd name="connsiteY244" fmla="*/ 128629 h 447569"/>
                  <a:gd name="connsiteX245" fmla="*/ 901847 w 1001109"/>
                  <a:gd name="connsiteY245" fmla="*/ 120081 h 447569"/>
                  <a:gd name="connsiteX246" fmla="*/ 906916 w 1001109"/>
                  <a:gd name="connsiteY246" fmla="*/ 111852 h 447569"/>
                  <a:gd name="connsiteX247" fmla="*/ 891728 w 1001109"/>
                  <a:gd name="connsiteY247" fmla="*/ 110262 h 447569"/>
                  <a:gd name="connsiteX248" fmla="*/ 871154 w 1001109"/>
                  <a:gd name="connsiteY248" fmla="*/ 113123 h 447569"/>
                  <a:gd name="connsiteX249" fmla="*/ 848372 w 1001109"/>
                  <a:gd name="connsiteY249" fmla="*/ 118174 h 447569"/>
                  <a:gd name="connsiteX250" fmla="*/ 825272 w 1001109"/>
                  <a:gd name="connsiteY250" fmla="*/ 122925 h 447569"/>
                  <a:gd name="connsiteX251" fmla="*/ 806605 w 1001109"/>
                  <a:gd name="connsiteY251" fmla="*/ 128311 h 447569"/>
                  <a:gd name="connsiteX252" fmla="*/ 774640 w 1001109"/>
                  <a:gd name="connsiteY252" fmla="*/ 135587 h 447569"/>
                  <a:gd name="connsiteX253" fmla="*/ 759152 w 1001109"/>
                  <a:gd name="connsiteY253" fmla="*/ 139702 h 447569"/>
                  <a:gd name="connsiteX254" fmla="*/ 748061 w 1001109"/>
                  <a:gd name="connsiteY254" fmla="*/ 137477 h 447569"/>
                  <a:gd name="connsiteX255" fmla="*/ 766110 w 1001109"/>
                  <a:gd name="connsiteY255" fmla="*/ 129883 h 447569"/>
                  <a:gd name="connsiteX256" fmla="*/ 787620 w 1001109"/>
                  <a:gd name="connsiteY256" fmla="*/ 126351 h 447569"/>
                  <a:gd name="connsiteX257" fmla="*/ 809131 w 1001109"/>
                  <a:gd name="connsiteY257" fmla="*/ 121918 h 447569"/>
                  <a:gd name="connsiteX258" fmla="*/ 826544 w 1001109"/>
                  <a:gd name="connsiteY258" fmla="*/ 116620 h 447569"/>
                  <a:gd name="connsiteX259" fmla="*/ 842049 w 1001109"/>
                  <a:gd name="connsiteY259" fmla="*/ 112505 h 447569"/>
                  <a:gd name="connsiteX260" fmla="*/ 828115 w 1001109"/>
                  <a:gd name="connsiteY260" fmla="*/ 108072 h 447569"/>
                  <a:gd name="connsiteX261" fmla="*/ 805334 w 1001109"/>
                  <a:gd name="connsiteY261" fmla="*/ 111604 h 447569"/>
                  <a:gd name="connsiteX262" fmla="*/ 788256 w 1001109"/>
                  <a:gd name="connsiteY262" fmla="*/ 110015 h 447569"/>
                  <a:gd name="connsiteX263" fmla="*/ 776229 w 1001109"/>
                  <a:gd name="connsiteY263" fmla="*/ 101803 h 447569"/>
                  <a:gd name="connsiteX264" fmla="*/ 779761 w 1001109"/>
                  <a:gd name="connsiteY264" fmla="*/ 97370 h 447569"/>
                  <a:gd name="connsiteX265" fmla="*/ 793996 w 1001109"/>
                  <a:gd name="connsiteY265" fmla="*/ 106200 h 447569"/>
                  <a:gd name="connsiteX266" fmla="*/ 814570 w 1001109"/>
                  <a:gd name="connsiteY266" fmla="*/ 104311 h 447569"/>
                  <a:gd name="connsiteX267" fmla="*/ 839295 w 1001109"/>
                  <a:gd name="connsiteY267" fmla="*/ 102403 h 447569"/>
                  <a:gd name="connsiteX268" fmla="*/ 871260 w 1001109"/>
                  <a:gd name="connsiteY268" fmla="*/ 101785 h 447569"/>
                  <a:gd name="connsiteX269" fmla="*/ 889291 w 1001109"/>
                  <a:gd name="connsiteY269" fmla="*/ 97035 h 447569"/>
                  <a:gd name="connsiteX270" fmla="*/ 910183 w 1001109"/>
                  <a:gd name="connsiteY270" fmla="*/ 96717 h 447569"/>
                  <a:gd name="connsiteX271" fmla="*/ 927843 w 1001109"/>
                  <a:gd name="connsiteY271" fmla="*/ 91966 h 447569"/>
                  <a:gd name="connsiteX272" fmla="*/ 957583 w 1001109"/>
                  <a:gd name="connsiteY272" fmla="*/ 82801 h 447569"/>
                  <a:gd name="connsiteX273" fmla="*/ 982590 w 1001109"/>
                  <a:gd name="connsiteY273" fmla="*/ 71410 h 447569"/>
                  <a:gd name="connsiteX274" fmla="*/ 1000939 w 1001109"/>
                  <a:gd name="connsiteY274" fmla="*/ 58747 h 447569"/>
                  <a:gd name="connsiteX275" fmla="*/ 994617 w 1001109"/>
                  <a:gd name="connsiteY275" fmla="*/ 47038 h 447569"/>
                  <a:gd name="connsiteX276" fmla="*/ 981001 w 1001109"/>
                  <a:gd name="connsiteY276" fmla="*/ 43506 h 447569"/>
                  <a:gd name="connsiteX277" fmla="*/ 965495 w 1001109"/>
                  <a:gd name="connsiteY277" fmla="*/ 42553 h 447569"/>
                  <a:gd name="connsiteX278" fmla="*/ 956948 w 1001109"/>
                  <a:gd name="connsiteY278" fmla="*/ 40345 h 447569"/>
                  <a:gd name="connsiteX279" fmla="*/ 948735 w 1001109"/>
                  <a:gd name="connsiteY279" fmla="*/ 44778 h 447569"/>
                  <a:gd name="connsiteX280" fmla="*/ 940824 w 1001109"/>
                  <a:gd name="connsiteY280" fmla="*/ 47303 h 447569"/>
                  <a:gd name="connsiteX281" fmla="*/ 943349 w 1001109"/>
                  <a:gd name="connsiteY281" fmla="*/ 39709 h 447569"/>
                  <a:gd name="connsiteX282" fmla="*/ 933865 w 1001109"/>
                  <a:gd name="connsiteY282" fmla="*/ 32751 h 447569"/>
                  <a:gd name="connsiteX283" fmla="*/ 935119 w 1001109"/>
                  <a:gd name="connsiteY283" fmla="*/ 20724 h 447569"/>
                  <a:gd name="connsiteX284" fmla="*/ 922157 w 1001109"/>
                  <a:gd name="connsiteY284" fmla="*/ 19135 h 447569"/>
                  <a:gd name="connsiteX285" fmla="*/ 909494 w 1001109"/>
                  <a:gd name="connsiteY285" fmla="*/ 22667 h 447569"/>
                  <a:gd name="connsiteX286" fmla="*/ 899375 w 1001109"/>
                  <a:gd name="connsiteY286" fmla="*/ 18252 h 447569"/>
                  <a:gd name="connsiteX287" fmla="*/ 891463 w 1001109"/>
                  <a:gd name="connsiteY287" fmla="*/ 15073 h 447569"/>
                  <a:gd name="connsiteX288" fmla="*/ 882633 w 1001109"/>
                  <a:gd name="connsiteY288" fmla="*/ 19824 h 447569"/>
                  <a:gd name="connsiteX289" fmla="*/ 877564 w 1001109"/>
                  <a:gd name="connsiteY289" fmla="*/ 23356 h 447569"/>
                  <a:gd name="connsiteX290" fmla="*/ 868399 w 1001109"/>
                  <a:gd name="connsiteY290" fmla="*/ 19559 h 447569"/>
                  <a:gd name="connsiteX291" fmla="*/ 848142 w 1001109"/>
                  <a:gd name="connsiteY291" fmla="*/ 25581 h 447569"/>
                  <a:gd name="connsiteX292" fmla="*/ 837069 w 1001109"/>
                  <a:gd name="connsiteY292" fmla="*/ 30879 h 447569"/>
                  <a:gd name="connsiteX293" fmla="*/ 817766 w 1001109"/>
                  <a:gd name="connsiteY293" fmla="*/ 35312 h 447569"/>
                  <a:gd name="connsiteX294" fmla="*/ 794031 w 1001109"/>
                  <a:gd name="connsiteY294" fmla="*/ 34358 h 447569"/>
                  <a:gd name="connsiteX295" fmla="*/ 787391 w 1001109"/>
                  <a:gd name="connsiteY295" fmla="*/ 33104 h 447569"/>
                  <a:gd name="connsiteX296" fmla="*/ 799100 w 1001109"/>
                  <a:gd name="connsiteY296" fmla="*/ 28354 h 447569"/>
                  <a:gd name="connsiteX297" fmla="*/ 814605 w 1001109"/>
                  <a:gd name="connsiteY297" fmla="*/ 27400 h 447569"/>
                  <a:gd name="connsiteX298" fmla="*/ 826967 w 1001109"/>
                  <a:gd name="connsiteY298" fmla="*/ 24875 h 447569"/>
                  <a:gd name="connsiteX299" fmla="*/ 835798 w 1001109"/>
                  <a:gd name="connsiteY299" fmla="*/ 21713 h 447569"/>
                  <a:gd name="connsiteX300" fmla="*/ 851303 w 1001109"/>
                  <a:gd name="connsiteY300" fmla="*/ 17916 h 447569"/>
                  <a:gd name="connsiteX301" fmla="*/ 841502 w 1001109"/>
                  <a:gd name="connsiteY301" fmla="*/ 12618 h 447569"/>
                  <a:gd name="connsiteX302" fmla="*/ 819356 w 1001109"/>
                  <a:gd name="connsiteY302" fmla="*/ 10729 h 447569"/>
                  <a:gd name="connsiteX303" fmla="*/ 802579 w 1001109"/>
                  <a:gd name="connsiteY303" fmla="*/ 10729 h 447569"/>
                  <a:gd name="connsiteX304" fmla="*/ 788980 w 1001109"/>
                  <a:gd name="connsiteY304" fmla="*/ 8821 h 447569"/>
                  <a:gd name="connsiteX305" fmla="*/ 781386 w 1001109"/>
                  <a:gd name="connsiteY305" fmla="*/ 10411 h 447569"/>
                  <a:gd name="connsiteX306" fmla="*/ 770931 w 1001109"/>
                  <a:gd name="connsiteY306" fmla="*/ 7868 h 447569"/>
                  <a:gd name="connsiteX307" fmla="*/ 758287 w 1001109"/>
                  <a:gd name="connsiteY307" fmla="*/ 5660 h 447569"/>
                  <a:gd name="connsiteX308" fmla="*/ 747214 w 1001109"/>
                  <a:gd name="connsiteY308" fmla="*/ 274 h 447569"/>
                  <a:gd name="connsiteX309" fmla="*/ 723478 w 1001109"/>
                  <a:gd name="connsiteY309" fmla="*/ 910 h 447569"/>
                  <a:gd name="connsiteX310" fmla="*/ 714648 w 1001109"/>
                  <a:gd name="connsiteY310" fmla="*/ 9139 h 447569"/>
                  <a:gd name="connsiteX311" fmla="*/ 724785 w 1001109"/>
                  <a:gd name="connsiteY311" fmla="*/ 15780 h 447569"/>
                  <a:gd name="connsiteX312" fmla="*/ 709915 w 1001109"/>
                  <a:gd name="connsiteY312" fmla="*/ 15462 h 447569"/>
                  <a:gd name="connsiteX313" fmla="*/ 701367 w 1001109"/>
                  <a:gd name="connsiteY313" fmla="*/ 274 h 447569"/>
                  <a:gd name="connsiteX314" fmla="*/ 678268 w 1001109"/>
                  <a:gd name="connsiteY314" fmla="*/ 3806 h 447569"/>
                  <a:gd name="connsiteX315" fmla="*/ 660607 w 1001109"/>
                  <a:gd name="connsiteY315" fmla="*/ 6667 h 447569"/>
                  <a:gd name="connsiteX316" fmla="*/ 653314 w 1001109"/>
                  <a:gd name="connsiteY316" fmla="*/ 17422 h 447569"/>
                  <a:gd name="connsiteX317" fmla="*/ 673252 w 1001109"/>
                  <a:gd name="connsiteY317" fmla="*/ 25970 h 447569"/>
                  <a:gd name="connsiteX318" fmla="*/ 657746 w 1001109"/>
                  <a:gd name="connsiteY318" fmla="*/ 25970 h 447569"/>
                  <a:gd name="connsiteX319" fmla="*/ 642241 w 1001109"/>
                  <a:gd name="connsiteY319" fmla="*/ 18058 h 447569"/>
                  <a:gd name="connsiteX320" fmla="*/ 626117 w 1001109"/>
                  <a:gd name="connsiteY320" fmla="*/ 8557 h 447569"/>
                  <a:gd name="connsiteX321" fmla="*/ 599220 w 1001109"/>
                  <a:gd name="connsiteY321" fmla="*/ 6985 h 447569"/>
                  <a:gd name="connsiteX322" fmla="*/ 586558 w 1001109"/>
                  <a:gd name="connsiteY322" fmla="*/ 5713 h 447569"/>
                  <a:gd name="connsiteX323" fmla="*/ 571370 w 1001109"/>
                  <a:gd name="connsiteY323" fmla="*/ 4442 h 447569"/>
                  <a:gd name="connsiteX324" fmla="*/ 554592 w 1001109"/>
                  <a:gd name="connsiteY324" fmla="*/ 7974 h 447569"/>
                  <a:gd name="connsiteX325" fmla="*/ 547952 w 1001109"/>
                  <a:gd name="connsiteY325" fmla="*/ 14632 h 447569"/>
                  <a:gd name="connsiteX326" fmla="*/ 562186 w 1001109"/>
                  <a:gd name="connsiteY326" fmla="*/ 21590 h 447569"/>
                  <a:gd name="connsiteX327" fmla="*/ 572641 w 1001109"/>
                  <a:gd name="connsiteY327" fmla="*/ 25387 h 447569"/>
                  <a:gd name="connsiteX328" fmla="*/ 577939 w 1001109"/>
                  <a:gd name="connsiteY328" fmla="*/ 32663 h 447569"/>
                  <a:gd name="connsiteX329" fmla="*/ 591238 w 1001109"/>
                  <a:gd name="connsiteY329" fmla="*/ 33299 h 447569"/>
                  <a:gd name="connsiteX330" fmla="*/ 586169 w 1001109"/>
                  <a:gd name="connsiteY330" fmla="*/ 37731 h 447569"/>
                  <a:gd name="connsiteX331" fmla="*/ 578257 w 1001109"/>
                  <a:gd name="connsiteY331" fmla="*/ 46261 h 447569"/>
                  <a:gd name="connsiteX332" fmla="*/ 570663 w 1001109"/>
                  <a:gd name="connsiteY332" fmla="*/ 47533 h 447569"/>
                  <a:gd name="connsiteX333" fmla="*/ 573507 w 1001109"/>
                  <a:gd name="connsiteY333" fmla="*/ 37731 h 447569"/>
                  <a:gd name="connsiteX334" fmla="*/ 561145 w 1001109"/>
                  <a:gd name="connsiteY334" fmla="*/ 33617 h 447569"/>
                  <a:gd name="connsiteX335" fmla="*/ 548782 w 1001109"/>
                  <a:gd name="connsiteY335" fmla="*/ 22226 h 447569"/>
                  <a:gd name="connsiteX336" fmla="*/ 533594 w 1001109"/>
                  <a:gd name="connsiteY336" fmla="*/ 16521 h 447569"/>
                  <a:gd name="connsiteX337" fmla="*/ 526318 w 1001109"/>
                  <a:gd name="connsiteY337" fmla="*/ 15568 h 447569"/>
                  <a:gd name="connsiteX338" fmla="*/ 516817 w 1001109"/>
                  <a:gd name="connsiteY338" fmla="*/ 17475 h 447569"/>
                  <a:gd name="connsiteX339" fmla="*/ 509859 w 1001109"/>
                  <a:gd name="connsiteY339" fmla="*/ 13360 h 447569"/>
                  <a:gd name="connsiteX340" fmla="*/ 497832 w 1001109"/>
                  <a:gd name="connsiteY340" fmla="*/ 15250 h 447569"/>
                  <a:gd name="connsiteX341" fmla="*/ 486759 w 1001109"/>
                  <a:gd name="connsiteY341" fmla="*/ 10517 h 447569"/>
                  <a:gd name="connsiteX342" fmla="*/ 471889 w 1001109"/>
                  <a:gd name="connsiteY342" fmla="*/ 13360 h 447569"/>
                  <a:gd name="connsiteX343" fmla="*/ 465567 w 1001109"/>
                  <a:gd name="connsiteY343" fmla="*/ 17475 h 447569"/>
                  <a:gd name="connsiteX344" fmla="*/ 470635 w 1001109"/>
                  <a:gd name="connsiteY344" fmla="*/ 21590 h 447569"/>
                  <a:gd name="connsiteX345" fmla="*/ 482326 w 1001109"/>
                  <a:gd name="connsiteY345" fmla="*/ 26641 h 447569"/>
                  <a:gd name="connsiteX346" fmla="*/ 490874 w 1001109"/>
                  <a:gd name="connsiteY346" fmla="*/ 29502 h 447569"/>
                  <a:gd name="connsiteX347" fmla="*/ 515245 w 1001109"/>
                  <a:gd name="connsiteY347" fmla="*/ 30438 h 447569"/>
                  <a:gd name="connsiteX348" fmla="*/ 501011 w 1001109"/>
                  <a:gd name="connsiteY348" fmla="*/ 33970 h 447569"/>
                  <a:gd name="connsiteX349" fmla="*/ 482644 w 1001109"/>
                  <a:gd name="connsiteY349" fmla="*/ 33334 h 447569"/>
                  <a:gd name="connsiteX350" fmla="*/ 464984 w 1001109"/>
                  <a:gd name="connsiteY350" fmla="*/ 29219 h 447569"/>
                  <a:gd name="connsiteX351" fmla="*/ 454547 w 1001109"/>
                  <a:gd name="connsiteY351" fmla="*/ 22261 h 447569"/>
                  <a:gd name="connsiteX352" fmla="*/ 433973 w 1001109"/>
                  <a:gd name="connsiteY352" fmla="*/ 22579 h 447569"/>
                  <a:gd name="connsiteX353" fmla="*/ 435880 w 1001109"/>
                  <a:gd name="connsiteY353" fmla="*/ 30173 h 447569"/>
                  <a:gd name="connsiteX354" fmla="*/ 448525 w 1001109"/>
                  <a:gd name="connsiteY354" fmla="*/ 38703 h 447569"/>
                  <a:gd name="connsiteX355" fmla="*/ 434926 w 1001109"/>
                  <a:gd name="connsiteY355" fmla="*/ 37131 h 447569"/>
                  <a:gd name="connsiteX356" fmla="*/ 416259 w 1001109"/>
                  <a:gd name="connsiteY356" fmla="*/ 33016 h 447569"/>
                  <a:gd name="connsiteX357" fmla="*/ 408029 w 1001109"/>
                  <a:gd name="connsiteY357" fmla="*/ 37449 h 447569"/>
                  <a:gd name="connsiteX358" fmla="*/ 411826 w 1001109"/>
                  <a:gd name="connsiteY358" fmla="*/ 43453 h 447569"/>
                  <a:gd name="connsiteX359" fmla="*/ 397592 w 1001109"/>
                  <a:gd name="connsiteY359" fmla="*/ 49158 h 447569"/>
                  <a:gd name="connsiteX360" fmla="*/ 407394 w 1001109"/>
                  <a:gd name="connsiteY360" fmla="*/ 58959 h 447569"/>
                  <a:gd name="connsiteX361" fmla="*/ 436816 w 1001109"/>
                  <a:gd name="connsiteY361" fmla="*/ 67189 h 447569"/>
                  <a:gd name="connsiteX362" fmla="*/ 459598 w 1001109"/>
                  <a:gd name="connsiteY362" fmla="*/ 75101 h 447569"/>
                  <a:gd name="connsiteX363" fmla="*/ 483015 w 1001109"/>
                  <a:gd name="connsiteY363" fmla="*/ 83012 h 447569"/>
                  <a:gd name="connsiteX364" fmla="*/ 486547 w 1001109"/>
                  <a:gd name="connsiteY364" fmla="*/ 91843 h 447569"/>
                  <a:gd name="connsiteX365" fmla="*/ 454918 w 1001109"/>
                  <a:gd name="connsiteY365" fmla="*/ 77926 h 447569"/>
                  <a:gd name="connsiteX366" fmla="*/ 432454 w 1001109"/>
                  <a:gd name="connsiteY366" fmla="*/ 73176 h 447569"/>
                  <a:gd name="connsiteX367" fmla="*/ 411561 w 1001109"/>
                  <a:gd name="connsiteY367" fmla="*/ 66217 h 447569"/>
                  <a:gd name="connsiteX368" fmla="*/ 396692 w 1001109"/>
                  <a:gd name="connsiteY368" fmla="*/ 69379 h 447569"/>
                  <a:gd name="connsiteX369" fmla="*/ 391623 w 1001109"/>
                  <a:gd name="connsiteY369" fmla="*/ 74129 h 447569"/>
                  <a:gd name="connsiteX370" fmla="*/ 375729 w 1001109"/>
                  <a:gd name="connsiteY370" fmla="*/ 62103 h 447569"/>
                  <a:gd name="connsiteX371" fmla="*/ 364638 w 1001109"/>
                  <a:gd name="connsiteY371" fmla="*/ 53873 h 447569"/>
                  <a:gd name="connsiteX372" fmla="*/ 350722 w 1001109"/>
                  <a:gd name="connsiteY372" fmla="*/ 51030 h 447569"/>
                  <a:gd name="connsiteX373" fmla="*/ 340284 w 1001109"/>
                  <a:gd name="connsiteY373" fmla="*/ 50394 h 447569"/>
                  <a:gd name="connsiteX374" fmla="*/ 333644 w 1001109"/>
                  <a:gd name="connsiteY374" fmla="*/ 45343 h 447569"/>
                  <a:gd name="connsiteX375" fmla="*/ 320982 w 1001109"/>
                  <a:gd name="connsiteY375" fmla="*/ 45961 h 447569"/>
                  <a:gd name="connsiteX376" fmla="*/ 309273 w 1001109"/>
                  <a:gd name="connsiteY376" fmla="*/ 49493 h 447569"/>
                  <a:gd name="connsiteX377" fmla="*/ 314659 w 1001109"/>
                  <a:gd name="connsiteY377" fmla="*/ 54244 h 447569"/>
                  <a:gd name="connsiteX378" fmla="*/ 315913 w 1001109"/>
                  <a:gd name="connsiteY378" fmla="*/ 59312 h 447569"/>
                  <a:gd name="connsiteX379" fmla="*/ 298253 w 1001109"/>
                  <a:gd name="connsiteY379" fmla="*/ 62156 h 447569"/>
                  <a:gd name="connsiteX380" fmla="*/ 284019 w 1001109"/>
                  <a:gd name="connsiteY380" fmla="*/ 64063 h 447569"/>
                  <a:gd name="connsiteX381" fmla="*/ 279268 w 1001109"/>
                  <a:gd name="connsiteY381" fmla="*/ 67860 h 447569"/>
                  <a:gd name="connsiteX382" fmla="*/ 290977 w 1001109"/>
                  <a:gd name="connsiteY382" fmla="*/ 73546 h 447569"/>
                  <a:gd name="connsiteX383" fmla="*/ 312805 w 1001109"/>
                  <a:gd name="connsiteY383" fmla="*/ 74182 h 447569"/>
                  <a:gd name="connsiteX384" fmla="*/ 318827 w 1001109"/>
                  <a:gd name="connsiteY384" fmla="*/ 79869 h 447569"/>
                  <a:gd name="connsiteX385" fmla="*/ 310280 w 1001109"/>
                  <a:gd name="connsiteY385" fmla="*/ 83048 h 447569"/>
                  <a:gd name="connsiteX386" fmla="*/ 292867 w 1001109"/>
                  <a:gd name="connsiteY386" fmla="*/ 77750 h 447569"/>
                  <a:gd name="connsiteX387" fmla="*/ 281475 w 1001109"/>
                  <a:gd name="connsiteY387" fmla="*/ 78703 h 447569"/>
                  <a:gd name="connsiteX388" fmla="*/ 273564 w 1001109"/>
                  <a:gd name="connsiteY388" fmla="*/ 80593 h 447569"/>
                  <a:gd name="connsiteX389" fmla="*/ 263762 w 1001109"/>
                  <a:gd name="connsiteY389" fmla="*/ 77432 h 447569"/>
                  <a:gd name="connsiteX390" fmla="*/ 253007 w 1001109"/>
                  <a:gd name="connsiteY390" fmla="*/ 71745 h 447569"/>
                  <a:gd name="connsiteX391" fmla="*/ 229590 w 1001109"/>
                  <a:gd name="connsiteY391" fmla="*/ 74906 h 447569"/>
                  <a:gd name="connsiteX392" fmla="*/ 215991 w 1001109"/>
                  <a:gd name="connsiteY392" fmla="*/ 79021 h 447569"/>
                  <a:gd name="connsiteX393" fmla="*/ 207444 w 1001109"/>
                  <a:gd name="connsiteY393" fmla="*/ 84708 h 447569"/>
                  <a:gd name="connsiteX394" fmla="*/ 198260 w 1001109"/>
                  <a:gd name="connsiteY394" fmla="*/ 85979 h 447569"/>
                  <a:gd name="connsiteX395" fmla="*/ 184344 w 1001109"/>
                  <a:gd name="connsiteY395" fmla="*/ 84708 h 447569"/>
                  <a:gd name="connsiteX396" fmla="*/ 168202 w 1001109"/>
                  <a:gd name="connsiteY396" fmla="*/ 87869 h 447569"/>
                  <a:gd name="connsiteX397" fmla="*/ 154286 w 1001109"/>
                  <a:gd name="connsiteY397" fmla="*/ 94209 h 447569"/>
                  <a:gd name="connsiteX398" fmla="*/ 139416 w 1001109"/>
                  <a:gd name="connsiteY398" fmla="*/ 98642 h 447569"/>
                  <a:gd name="connsiteX399" fmla="*/ 136237 w 1001109"/>
                  <a:gd name="connsiteY399" fmla="*/ 104964 h 447569"/>
                  <a:gd name="connsiteX400" fmla="*/ 144467 w 1001109"/>
                  <a:gd name="connsiteY400" fmla="*/ 110033 h 447569"/>
                  <a:gd name="connsiteX401" fmla="*/ 154604 w 1001109"/>
                  <a:gd name="connsiteY401" fmla="*/ 111922 h 447569"/>
                  <a:gd name="connsiteX402" fmla="*/ 166631 w 1001109"/>
                  <a:gd name="connsiteY402" fmla="*/ 106854 h 447569"/>
                  <a:gd name="connsiteX403" fmla="*/ 176432 w 1001109"/>
                  <a:gd name="connsiteY403" fmla="*/ 101803 h 447569"/>
                  <a:gd name="connsiteX404" fmla="*/ 190666 w 1001109"/>
                  <a:gd name="connsiteY404" fmla="*/ 105335 h 447569"/>
                  <a:gd name="connsiteX405" fmla="*/ 178021 w 1001109"/>
                  <a:gd name="connsiteY405" fmla="*/ 110633 h 447569"/>
                  <a:gd name="connsiteX406" fmla="*/ 167884 w 1001109"/>
                  <a:gd name="connsiteY406" fmla="*/ 114165 h 447569"/>
                  <a:gd name="connsiteX407" fmla="*/ 174542 w 1001109"/>
                  <a:gd name="connsiteY407" fmla="*/ 119234 h 447569"/>
                  <a:gd name="connsiteX408" fmla="*/ 184344 w 1001109"/>
                  <a:gd name="connsiteY408" fmla="*/ 121141 h 447569"/>
                  <a:gd name="connsiteX409" fmla="*/ 190984 w 1001109"/>
                  <a:gd name="connsiteY409" fmla="*/ 117344 h 447569"/>
                  <a:gd name="connsiteX410" fmla="*/ 201739 w 1001109"/>
                  <a:gd name="connsiteY410" fmla="*/ 114483 h 447569"/>
                  <a:gd name="connsiteX411" fmla="*/ 215355 w 1001109"/>
                  <a:gd name="connsiteY411" fmla="*/ 111322 h 447569"/>
                  <a:gd name="connsiteX412" fmla="*/ 228000 w 1001109"/>
                  <a:gd name="connsiteY412" fmla="*/ 110686 h 447569"/>
                  <a:gd name="connsiteX413" fmla="*/ 215638 w 1001109"/>
                  <a:gd name="connsiteY413" fmla="*/ 115437 h 447569"/>
                  <a:gd name="connsiteX414" fmla="*/ 202658 w 1001109"/>
                  <a:gd name="connsiteY414" fmla="*/ 121459 h 447569"/>
                  <a:gd name="connsiteX415" fmla="*/ 194110 w 1001109"/>
                  <a:gd name="connsiteY415" fmla="*/ 125256 h 447569"/>
                  <a:gd name="connsiteX416" fmla="*/ 186198 w 1001109"/>
                  <a:gd name="connsiteY416" fmla="*/ 130554 h 447569"/>
                  <a:gd name="connsiteX417" fmla="*/ 182101 w 1001109"/>
                  <a:gd name="connsiteY417" fmla="*/ 137512 h 447569"/>
                  <a:gd name="connsiteX418" fmla="*/ 192220 w 1001109"/>
                  <a:gd name="connsiteY418" fmla="*/ 144788 h 447569"/>
                  <a:gd name="connsiteX419" fmla="*/ 215956 w 1001109"/>
                  <a:gd name="connsiteY419" fmla="*/ 146060 h 447569"/>
                  <a:gd name="connsiteX420" fmla="*/ 215002 w 1001109"/>
                  <a:gd name="connsiteY420" fmla="*/ 151358 h 447569"/>
                  <a:gd name="connsiteX421" fmla="*/ 221007 w 1001109"/>
                  <a:gd name="connsiteY421" fmla="*/ 160524 h 447569"/>
                  <a:gd name="connsiteX422" fmla="*/ 238420 w 1001109"/>
                  <a:gd name="connsiteY422" fmla="*/ 166228 h 447569"/>
                  <a:gd name="connsiteX423" fmla="*/ 252336 w 1001109"/>
                  <a:gd name="connsiteY423" fmla="*/ 169071 h 447569"/>
                  <a:gd name="connsiteX424" fmla="*/ 268795 w 1001109"/>
                  <a:gd name="connsiteY424" fmla="*/ 168435 h 447569"/>
                  <a:gd name="connsiteX425" fmla="*/ 289034 w 1001109"/>
                  <a:gd name="connsiteY425" fmla="*/ 155155 h 447569"/>
                  <a:gd name="connsiteX426" fmla="*/ 297582 w 1001109"/>
                  <a:gd name="connsiteY426" fmla="*/ 144382 h 447569"/>
                  <a:gd name="connsiteX427" fmla="*/ 267206 w 1001109"/>
                  <a:gd name="connsiteY427" fmla="*/ 146289 h 447569"/>
                  <a:gd name="connsiteX428" fmla="*/ 277025 w 1001109"/>
                  <a:gd name="connsiteY428" fmla="*/ 139967 h 447569"/>
                  <a:gd name="connsiteX429" fmla="*/ 298535 w 1001109"/>
                  <a:gd name="connsiteY429" fmla="*/ 134581 h 447569"/>
                  <a:gd name="connsiteX430" fmla="*/ 317838 w 1001109"/>
                  <a:gd name="connsiteY430" fmla="*/ 129282 h 447569"/>
                  <a:gd name="connsiteX431" fmla="*/ 324161 w 1001109"/>
                  <a:gd name="connsiteY431" fmla="*/ 132143 h 447569"/>
                  <a:gd name="connsiteX432" fmla="*/ 310562 w 1001109"/>
                  <a:gd name="connsiteY432" fmla="*/ 145106 h 447569"/>
                  <a:gd name="connsiteX433" fmla="*/ 339861 w 1001109"/>
                  <a:gd name="connsiteY433" fmla="*/ 137353 h 447569"/>
                  <a:gd name="connsiteX434" fmla="*/ 372126 w 1001109"/>
                  <a:gd name="connsiteY434" fmla="*/ 136400 h 447569"/>
                  <a:gd name="connsiteX435" fmla="*/ 398087 w 1001109"/>
                  <a:gd name="connsiteY435" fmla="*/ 134828 h 447569"/>
                  <a:gd name="connsiteX436" fmla="*/ 371826 w 1001109"/>
                  <a:gd name="connsiteY436" fmla="*/ 141468 h 447569"/>
                  <a:gd name="connsiteX437" fmla="*/ 329441 w 1001109"/>
                  <a:gd name="connsiteY437" fmla="*/ 146219 h 447569"/>
                  <a:gd name="connsiteX438" fmla="*/ 300955 w 1001109"/>
                  <a:gd name="connsiteY438" fmla="*/ 151905 h 447569"/>
                  <a:gd name="connsiteX439" fmla="*/ 290836 w 1001109"/>
                  <a:gd name="connsiteY439" fmla="*/ 161089 h 447569"/>
                  <a:gd name="connsiteX440" fmla="*/ 289246 w 1001109"/>
                  <a:gd name="connsiteY440" fmla="*/ 174687 h 447569"/>
                  <a:gd name="connsiteX441" fmla="*/ 311710 w 1001109"/>
                  <a:gd name="connsiteY441" fmla="*/ 175641 h 447569"/>
                  <a:gd name="connsiteX442" fmla="*/ 366139 w 1001109"/>
                  <a:gd name="connsiteY442" fmla="*/ 172480 h 447569"/>
                  <a:gd name="connsiteX443" fmla="*/ 370572 w 1001109"/>
                  <a:gd name="connsiteY443" fmla="*/ 160771 h 447569"/>
                  <a:gd name="connsiteX444" fmla="*/ 379119 w 1001109"/>
                  <a:gd name="connsiteY444" fmla="*/ 164568 h 447569"/>
                  <a:gd name="connsiteX445" fmla="*/ 393990 w 1001109"/>
                  <a:gd name="connsiteY445" fmla="*/ 162678 h 447569"/>
                  <a:gd name="connsiteX446" fmla="*/ 417407 w 1001109"/>
                  <a:gd name="connsiteY446" fmla="*/ 156974 h 447569"/>
                  <a:gd name="connsiteX447" fmla="*/ 414228 w 1001109"/>
                  <a:gd name="connsiteY447" fmla="*/ 163296 h 447569"/>
                  <a:gd name="connsiteX448" fmla="*/ 394926 w 1001109"/>
                  <a:gd name="connsiteY448" fmla="*/ 167411 h 447569"/>
                  <a:gd name="connsiteX449" fmla="*/ 382899 w 1001109"/>
                  <a:gd name="connsiteY449" fmla="*/ 172480 h 447569"/>
                  <a:gd name="connsiteX450" fmla="*/ 393990 w 1001109"/>
                  <a:gd name="connsiteY450" fmla="*/ 176594 h 447569"/>
                  <a:gd name="connsiteX451" fmla="*/ 416453 w 1001109"/>
                  <a:gd name="connsiteY451" fmla="*/ 172480 h 447569"/>
                  <a:gd name="connsiteX452" fmla="*/ 439853 w 1001109"/>
                  <a:gd name="connsiteY452" fmla="*/ 168365 h 447569"/>
                  <a:gd name="connsiteX453" fmla="*/ 456313 w 1001109"/>
                  <a:gd name="connsiteY453" fmla="*/ 164833 h 447569"/>
                  <a:gd name="connsiteX454" fmla="*/ 469611 w 1001109"/>
                  <a:gd name="connsiteY454" fmla="*/ 161672 h 447569"/>
                  <a:gd name="connsiteX455" fmla="*/ 486689 w 1001109"/>
                  <a:gd name="connsiteY455" fmla="*/ 153760 h 447569"/>
                  <a:gd name="connsiteX456" fmla="*/ 491757 w 1001109"/>
                  <a:gd name="connsiteY456" fmla="*/ 142051 h 447569"/>
                  <a:gd name="connsiteX457" fmla="*/ 489231 w 1001109"/>
                  <a:gd name="connsiteY457" fmla="*/ 134457 h 447569"/>
                  <a:gd name="connsiteX458" fmla="*/ 499669 w 1001109"/>
                  <a:gd name="connsiteY458" fmla="*/ 137989 h 447569"/>
                  <a:gd name="connsiteX459" fmla="*/ 509470 w 1001109"/>
                  <a:gd name="connsiteY459" fmla="*/ 135464 h 447569"/>
                  <a:gd name="connsiteX460" fmla="*/ 517700 w 1001109"/>
                  <a:gd name="connsiteY460" fmla="*/ 128188 h 447569"/>
                  <a:gd name="connsiteX461" fmla="*/ 529727 w 1001109"/>
                  <a:gd name="connsiteY461" fmla="*/ 122483 h 447569"/>
                  <a:gd name="connsiteX462" fmla="*/ 545868 w 1001109"/>
                  <a:gd name="connsiteY462" fmla="*/ 116161 h 447569"/>
                  <a:gd name="connsiteX463" fmla="*/ 554698 w 1001109"/>
                  <a:gd name="connsiteY463" fmla="*/ 117733 h 447569"/>
                  <a:gd name="connsiteX464" fmla="*/ 532870 w 1001109"/>
                  <a:gd name="connsiteY464" fmla="*/ 126280 h 447569"/>
                  <a:gd name="connsiteX465" fmla="*/ 521479 w 1001109"/>
                  <a:gd name="connsiteY465" fmla="*/ 133556 h 447569"/>
                  <a:gd name="connsiteX466" fmla="*/ 510088 w 1001109"/>
                  <a:gd name="connsiteY466" fmla="*/ 140197 h 447569"/>
                  <a:gd name="connsiteX467" fmla="*/ 504790 w 1001109"/>
                  <a:gd name="connsiteY467" fmla="*/ 150016 h 447569"/>
                  <a:gd name="connsiteX468" fmla="*/ 515545 w 1001109"/>
                  <a:gd name="connsiteY468" fmla="*/ 153813 h 447569"/>
                  <a:gd name="connsiteX469" fmla="*/ 526936 w 1001109"/>
                  <a:gd name="connsiteY469" fmla="*/ 149698 h 447569"/>
                  <a:gd name="connsiteX470" fmla="*/ 542442 w 1001109"/>
                  <a:gd name="connsiteY470" fmla="*/ 151905 h 447569"/>
                  <a:gd name="connsiteX471" fmla="*/ 557312 w 1001109"/>
                  <a:gd name="connsiteY471" fmla="*/ 152541 h 447569"/>
                  <a:gd name="connsiteX472" fmla="*/ 568703 w 1001109"/>
                  <a:gd name="connsiteY472" fmla="*/ 156073 h 447569"/>
                  <a:gd name="connsiteX473" fmla="*/ 548129 w 1001109"/>
                  <a:gd name="connsiteY473" fmla="*/ 157663 h 447569"/>
                  <a:gd name="connsiteX474" fmla="*/ 517117 w 1001109"/>
                  <a:gd name="connsiteY474" fmla="*/ 160188 h 447569"/>
                  <a:gd name="connsiteX475" fmla="*/ 497814 w 1001109"/>
                  <a:gd name="connsiteY475" fmla="*/ 163349 h 447569"/>
                  <a:gd name="connsiteX476" fmla="*/ 479783 w 1001109"/>
                  <a:gd name="connsiteY476" fmla="*/ 168100 h 447569"/>
                  <a:gd name="connsiteX477" fmla="*/ 494018 w 1001109"/>
                  <a:gd name="connsiteY477" fmla="*/ 170325 h 447569"/>
                  <a:gd name="connsiteX478" fmla="*/ 525347 w 1001109"/>
                  <a:gd name="connsiteY478" fmla="*/ 172533 h 447569"/>
                  <a:gd name="connsiteX479" fmla="*/ 509205 w 1001109"/>
                  <a:gd name="connsiteY479" fmla="*/ 176965 h 447569"/>
                  <a:gd name="connsiteX480" fmla="*/ 475033 w 1001109"/>
                  <a:gd name="connsiteY480" fmla="*/ 176012 h 447569"/>
                  <a:gd name="connsiteX481" fmla="*/ 457637 w 1001109"/>
                  <a:gd name="connsiteY481" fmla="*/ 180762 h 447569"/>
                  <a:gd name="connsiteX482" fmla="*/ 425054 w 1001109"/>
                  <a:gd name="connsiteY482" fmla="*/ 184877 h 447569"/>
                  <a:gd name="connsiteX483" fmla="*/ 406069 w 1001109"/>
                  <a:gd name="connsiteY483" fmla="*/ 187085 h 447569"/>
                  <a:gd name="connsiteX484" fmla="*/ 386449 w 1001109"/>
                  <a:gd name="connsiteY484" fmla="*/ 193407 h 447569"/>
                  <a:gd name="connsiteX485" fmla="*/ 399411 w 1001109"/>
                  <a:gd name="connsiteY485" fmla="*/ 202590 h 447569"/>
                  <a:gd name="connsiteX486" fmla="*/ 415871 w 1001109"/>
                  <a:gd name="connsiteY486" fmla="*/ 212092 h 447569"/>
                  <a:gd name="connsiteX487" fmla="*/ 429469 w 1001109"/>
                  <a:gd name="connsiteY487" fmla="*/ 215624 h 447569"/>
                  <a:gd name="connsiteX488" fmla="*/ 429151 w 1001109"/>
                  <a:gd name="connsiteY488" fmla="*/ 227015 h 447569"/>
                  <a:gd name="connsiteX489" fmla="*/ 439288 w 1001109"/>
                  <a:gd name="connsiteY489" fmla="*/ 231430 h 447569"/>
                  <a:gd name="connsiteX490" fmla="*/ 455430 w 1001109"/>
                  <a:gd name="connsiteY490" fmla="*/ 231130 h 447569"/>
                  <a:gd name="connsiteX491" fmla="*/ 466503 w 1001109"/>
                  <a:gd name="connsiteY491" fmla="*/ 228586 h 447569"/>
                  <a:gd name="connsiteX492" fmla="*/ 475333 w 1001109"/>
                  <a:gd name="connsiteY492" fmla="*/ 230812 h 447569"/>
                  <a:gd name="connsiteX493" fmla="*/ 461099 w 1001109"/>
                  <a:gd name="connsiteY493" fmla="*/ 235545 h 447569"/>
                  <a:gd name="connsiteX494" fmla="*/ 439906 w 1001109"/>
                  <a:gd name="connsiteY494" fmla="*/ 237452 h 447569"/>
                  <a:gd name="connsiteX495" fmla="*/ 423147 w 1001109"/>
                  <a:gd name="connsiteY495" fmla="*/ 231430 h 447569"/>
                  <a:gd name="connsiteX496" fmla="*/ 403208 w 1001109"/>
                  <a:gd name="connsiteY496" fmla="*/ 214352 h 447569"/>
                  <a:gd name="connsiteX497" fmla="*/ 384541 w 1001109"/>
                  <a:gd name="connsiteY497" fmla="*/ 206440 h 447569"/>
                  <a:gd name="connsiteX498" fmla="*/ 366881 w 1001109"/>
                  <a:gd name="connsiteY498" fmla="*/ 193778 h 447569"/>
                  <a:gd name="connsiteX499" fmla="*/ 350987 w 1001109"/>
                  <a:gd name="connsiteY499" fmla="*/ 192524 h 447569"/>
                  <a:gd name="connsiteX500" fmla="*/ 318403 w 1001109"/>
                  <a:gd name="connsiteY500" fmla="*/ 193460 h 447569"/>
                  <a:gd name="connsiteX501" fmla="*/ 301308 w 1001109"/>
                  <a:gd name="connsiteY501" fmla="*/ 187773 h 447569"/>
                  <a:gd name="connsiteX502" fmla="*/ 287710 w 1001109"/>
                  <a:gd name="connsiteY502" fmla="*/ 196321 h 447569"/>
                  <a:gd name="connsiteX503" fmla="*/ 284849 w 1001109"/>
                  <a:gd name="connsiteY503" fmla="*/ 203597 h 447569"/>
                  <a:gd name="connsiteX504" fmla="*/ 287074 w 1001109"/>
                  <a:gd name="connsiteY504" fmla="*/ 209284 h 447569"/>
                  <a:gd name="connsiteX505" fmla="*/ 289281 w 1001109"/>
                  <a:gd name="connsiteY505" fmla="*/ 219103 h 447569"/>
                  <a:gd name="connsiteX506" fmla="*/ 296557 w 1001109"/>
                  <a:gd name="connsiteY506" fmla="*/ 228586 h 447569"/>
                  <a:gd name="connsiteX507" fmla="*/ 306059 w 1001109"/>
                  <a:gd name="connsiteY507" fmla="*/ 229540 h 447569"/>
                  <a:gd name="connsiteX508" fmla="*/ 316178 w 1001109"/>
                  <a:gd name="connsiteY508" fmla="*/ 231748 h 447569"/>
                  <a:gd name="connsiteX509" fmla="*/ 327251 w 1001109"/>
                  <a:gd name="connsiteY509" fmla="*/ 236498 h 447569"/>
                  <a:gd name="connsiteX510" fmla="*/ 336752 w 1001109"/>
                  <a:gd name="connsiteY510" fmla="*/ 246936 h 447569"/>
                  <a:gd name="connsiteX511" fmla="*/ 348779 w 1001109"/>
                  <a:gd name="connsiteY511" fmla="*/ 253593 h 447569"/>
                  <a:gd name="connsiteX512" fmla="*/ 352311 w 1001109"/>
                  <a:gd name="connsiteY512" fmla="*/ 267510 h 447569"/>
                  <a:gd name="connsiteX513" fmla="*/ 342174 w 1001109"/>
                  <a:gd name="connsiteY513" fmla="*/ 268463 h 447569"/>
                  <a:gd name="connsiteX514" fmla="*/ 348196 w 1001109"/>
                  <a:gd name="connsiteY514" fmla="*/ 275740 h 447569"/>
                  <a:gd name="connsiteX515" fmla="*/ 367181 w 1001109"/>
                  <a:gd name="connsiteY515" fmla="*/ 276375 h 447569"/>
                  <a:gd name="connsiteX516" fmla="*/ 387420 w 1001109"/>
                  <a:gd name="connsiteY516" fmla="*/ 278901 h 447569"/>
                  <a:gd name="connsiteX517" fmla="*/ 398811 w 1001109"/>
                  <a:gd name="connsiteY517" fmla="*/ 280790 h 447569"/>
                  <a:gd name="connsiteX518" fmla="*/ 412109 w 1001109"/>
                  <a:gd name="connsiteY518" fmla="*/ 276375 h 447569"/>
                  <a:gd name="connsiteX519" fmla="*/ 421910 w 1001109"/>
                  <a:gd name="connsiteY519" fmla="*/ 270989 h 447569"/>
                  <a:gd name="connsiteX520" fmla="*/ 426343 w 1001109"/>
                  <a:gd name="connsiteY520" fmla="*/ 274786 h 447569"/>
                  <a:gd name="connsiteX521" fmla="*/ 411791 w 1001109"/>
                  <a:gd name="connsiteY521" fmla="*/ 281426 h 447569"/>
                  <a:gd name="connsiteX522" fmla="*/ 403879 w 1001109"/>
                  <a:gd name="connsiteY522" fmla="*/ 287448 h 447569"/>
                  <a:gd name="connsiteX523" fmla="*/ 402608 w 1001109"/>
                  <a:gd name="connsiteY523" fmla="*/ 297250 h 447569"/>
                  <a:gd name="connsiteX524" fmla="*/ 381097 w 1001109"/>
                  <a:gd name="connsiteY524" fmla="*/ 287766 h 447569"/>
                  <a:gd name="connsiteX525" fmla="*/ 363066 w 1001109"/>
                  <a:gd name="connsiteY525" fmla="*/ 283333 h 447569"/>
                  <a:gd name="connsiteX526" fmla="*/ 339967 w 1001109"/>
                  <a:gd name="connsiteY526" fmla="*/ 279801 h 447569"/>
                  <a:gd name="connsiteX527" fmla="*/ 313070 w 1001109"/>
                  <a:gd name="connsiteY527" fmla="*/ 282009 h 447569"/>
                  <a:gd name="connsiteX528" fmla="*/ 301043 w 1001109"/>
                  <a:gd name="connsiteY528" fmla="*/ 281691 h 447569"/>
                  <a:gd name="connsiteX529" fmla="*/ 314342 w 1001109"/>
                  <a:gd name="connsiteY529" fmla="*/ 276393 h 447569"/>
                  <a:gd name="connsiteX530" fmla="*/ 323825 w 1001109"/>
                  <a:gd name="connsiteY530" fmla="*/ 271007 h 447569"/>
                  <a:gd name="connsiteX531" fmla="*/ 311180 w 1001109"/>
                  <a:gd name="connsiteY531" fmla="*/ 267845 h 447569"/>
                  <a:gd name="connsiteX532" fmla="*/ 323825 w 1001109"/>
                  <a:gd name="connsiteY532" fmla="*/ 263095 h 447569"/>
                  <a:gd name="connsiteX533" fmla="*/ 331737 w 1001109"/>
                  <a:gd name="connsiteY533" fmla="*/ 255501 h 447569"/>
                  <a:gd name="connsiteX534" fmla="*/ 325097 w 1001109"/>
                  <a:gd name="connsiteY534" fmla="*/ 248225 h 447569"/>
                  <a:gd name="connsiteX535" fmla="*/ 309591 w 1001109"/>
                  <a:gd name="connsiteY535" fmla="*/ 236198 h 447569"/>
                  <a:gd name="connsiteX536" fmla="*/ 301997 w 1001109"/>
                  <a:gd name="connsiteY536" fmla="*/ 241267 h 447569"/>
                  <a:gd name="connsiteX537" fmla="*/ 290924 w 1001109"/>
                  <a:gd name="connsiteY537" fmla="*/ 232436 h 447569"/>
                  <a:gd name="connsiteX538" fmla="*/ 283012 w 1001109"/>
                  <a:gd name="connsiteY538" fmla="*/ 235598 h 447569"/>
                  <a:gd name="connsiteX539" fmla="*/ 272257 w 1001109"/>
                  <a:gd name="connsiteY539" fmla="*/ 236869 h 447569"/>
                  <a:gd name="connsiteX540" fmla="*/ 273211 w 1001109"/>
                  <a:gd name="connsiteY540" fmla="*/ 228039 h 447569"/>
                  <a:gd name="connsiteX541" fmla="*/ 276054 w 1001109"/>
                  <a:gd name="connsiteY541" fmla="*/ 220127 h 447569"/>
                  <a:gd name="connsiteX542" fmla="*/ 272257 w 1001109"/>
                  <a:gd name="connsiteY542" fmla="*/ 211297 h 447569"/>
                  <a:gd name="connsiteX543" fmla="*/ 266959 w 1001109"/>
                  <a:gd name="connsiteY543" fmla="*/ 205593 h 447569"/>
                  <a:gd name="connsiteX544" fmla="*/ 253996 w 1001109"/>
                  <a:gd name="connsiteY544" fmla="*/ 203067 h 447569"/>
                  <a:gd name="connsiteX545" fmla="*/ 259294 w 1001109"/>
                  <a:gd name="connsiteY545" fmla="*/ 192312 h 447569"/>
                  <a:gd name="connsiteX546" fmla="*/ 250464 w 1001109"/>
                  <a:gd name="connsiteY546" fmla="*/ 184400 h 447569"/>
                  <a:gd name="connsiteX547" fmla="*/ 238102 w 1001109"/>
                  <a:gd name="connsiteY547" fmla="*/ 182493 h 447569"/>
                  <a:gd name="connsiteX548" fmla="*/ 226711 w 1001109"/>
                  <a:gd name="connsiteY548" fmla="*/ 186926 h 447569"/>
                  <a:gd name="connsiteX549" fmla="*/ 234941 w 1001109"/>
                  <a:gd name="connsiteY549" fmla="*/ 197999 h 447569"/>
                  <a:gd name="connsiteX550" fmla="*/ 228601 w 1001109"/>
                  <a:gd name="connsiteY550" fmla="*/ 201160 h 447569"/>
                  <a:gd name="connsiteX551" fmla="*/ 217846 w 1001109"/>
                  <a:gd name="connsiteY551" fmla="*/ 195155 h 447569"/>
                  <a:gd name="connsiteX552" fmla="*/ 214313 w 1001109"/>
                  <a:gd name="connsiteY552" fmla="*/ 185972 h 447569"/>
                  <a:gd name="connsiteX553" fmla="*/ 207355 w 1001109"/>
                  <a:gd name="connsiteY553" fmla="*/ 175217 h 447569"/>
                  <a:gd name="connsiteX554" fmla="*/ 176979 w 1001109"/>
                  <a:gd name="connsiteY554" fmla="*/ 173327 h 447569"/>
                  <a:gd name="connsiteX555" fmla="*/ 170339 w 1001109"/>
                  <a:gd name="connsiteY555" fmla="*/ 166369 h 447569"/>
                  <a:gd name="connsiteX556" fmla="*/ 157677 w 1001109"/>
                  <a:gd name="connsiteY556" fmla="*/ 157186 h 447569"/>
                  <a:gd name="connsiteX557" fmla="*/ 138692 w 1001109"/>
                  <a:gd name="connsiteY557" fmla="*/ 136612 h 447569"/>
                  <a:gd name="connsiteX558" fmla="*/ 114956 w 1001109"/>
                  <a:gd name="connsiteY558" fmla="*/ 125221 h 447569"/>
                  <a:gd name="connsiteX559" fmla="*/ 91221 w 1001109"/>
                  <a:gd name="connsiteY559" fmla="*/ 120806 h 447569"/>
                  <a:gd name="connsiteX560" fmla="*/ 70664 w 1001109"/>
                  <a:gd name="connsiteY560" fmla="*/ 122377 h 447569"/>
                  <a:gd name="connsiteX561" fmla="*/ 73190 w 1001109"/>
                  <a:gd name="connsiteY561" fmla="*/ 133768 h 447569"/>
                  <a:gd name="connsiteX562" fmla="*/ 98515 w 1001109"/>
                  <a:gd name="connsiteY562" fmla="*/ 135993 h 447569"/>
                  <a:gd name="connsiteX563" fmla="*/ 84581 w 1001109"/>
                  <a:gd name="connsiteY563" fmla="*/ 139525 h 447569"/>
                  <a:gd name="connsiteX564" fmla="*/ 70982 w 1001109"/>
                  <a:gd name="connsiteY564" fmla="*/ 140461 h 447569"/>
                  <a:gd name="connsiteX565" fmla="*/ 69075 w 1001109"/>
                  <a:gd name="connsiteY565" fmla="*/ 144894 h 447569"/>
                  <a:gd name="connsiteX566" fmla="*/ 50726 w 1001109"/>
                  <a:gd name="connsiteY566" fmla="*/ 142369 h 447569"/>
                  <a:gd name="connsiteX567" fmla="*/ 41560 w 1001109"/>
                  <a:gd name="connsiteY567" fmla="*/ 148691 h 447569"/>
                  <a:gd name="connsiteX568" fmla="*/ 43450 w 1001109"/>
                  <a:gd name="connsiteY568" fmla="*/ 157875 h 447569"/>
                  <a:gd name="connsiteX569" fmla="*/ 57048 w 1001109"/>
                  <a:gd name="connsiteY569" fmla="*/ 164833 h 447569"/>
                  <a:gd name="connsiteX570" fmla="*/ 64112 w 1001109"/>
                  <a:gd name="connsiteY570" fmla="*/ 173663 h 447569"/>
                  <a:gd name="connsiteX571" fmla="*/ 53975 w 1001109"/>
                  <a:gd name="connsiteY571" fmla="*/ 173663 h 447569"/>
                  <a:gd name="connsiteX572" fmla="*/ 39105 w 1001109"/>
                  <a:gd name="connsiteY572" fmla="*/ 164479 h 447569"/>
                  <a:gd name="connsiteX573" fmla="*/ 28032 w 1001109"/>
                  <a:gd name="connsiteY573" fmla="*/ 165433 h 447569"/>
                  <a:gd name="connsiteX574" fmla="*/ 19202 w 1001109"/>
                  <a:gd name="connsiteY574" fmla="*/ 167323 h 447569"/>
                  <a:gd name="connsiteX575" fmla="*/ 17630 w 1001109"/>
                  <a:gd name="connsiteY575" fmla="*/ 171120 h 447569"/>
                  <a:gd name="connsiteX576" fmla="*/ 25542 w 1001109"/>
                  <a:gd name="connsiteY576" fmla="*/ 173345 h 447569"/>
                  <a:gd name="connsiteX577" fmla="*/ 21745 w 1001109"/>
                  <a:gd name="connsiteY577" fmla="*/ 179349 h 447569"/>
                  <a:gd name="connsiteX578" fmla="*/ 23635 w 1001109"/>
                  <a:gd name="connsiteY578" fmla="*/ 185990 h 447569"/>
                  <a:gd name="connsiteX579" fmla="*/ 11926 w 1001109"/>
                  <a:gd name="connsiteY579" fmla="*/ 185372 h 447569"/>
                  <a:gd name="connsiteX580" fmla="*/ 6875 w 1001109"/>
                  <a:gd name="connsiteY580" fmla="*/ 188215 h 447569"/>
                  <a:gd name="connsiteX581" fmla="*/ 9719 w 1001109"/>
                  <a:gd name="connsiteY581" fmla="*/ 193513 h 447569"/>
                  <a:gd name="connsiteX582" fmla="*/ 24589 w 1001109"/>
                  <a:gd name="connsiteY582" fmla="*/ 198899 h 447569"/>
                  <a:gd name="connsiteX583" fmla="*/ 38187 w 1001109"/>
                  <a:gd name="connsiteY583" fmla="*/ 201743 h 447569"/>
                  <a:gd name="connsiteX584" fmla="*/ 51803 w 1001109"/>
                  <a:gd name="connsiteY584" fmla="*/ 201743 h 447569"/>
                  <a:gd name="connsiteX585" fmla="*/ 62240 w 1001109"/>
                  <a:gd name="connsiteY585" fmla="*/ 198582 h 447569"/>
                  <a:gd name="connsiteX586" fmla="*/ 63512 w 1001109"/>
                  <a:gd name="connsiteY586" fmla="*/ 206493 h 447569"/>
                  <a:gd name="connsiteX587" fmla="*/ 46417 w 1001109"/>
                  <a:gd name="connsiteY587" fmla="*/ 208401 h 447569"/>
                  <a:gd name="connsiteX588" fmla="*/ 26496 w 1001109"/>
                  <a:gd name="connsiteY588" fmla="*/ 208083 h 447569"/>
                  <a:gd name="connsiteX589" fmla="*/ 11308 w 1001109"/>
                  <a:gd name="connsiteY589" fmla="*/ 202785 h 447569"/>
                  <a:gd name="connsiteX590" fmla="*/ 1171 w 1001109"/>
                  <a:gd name="connsiteY590" fmla="*/ 207535 h 447569"/>
                  <a:gd name="connsiteX591" fmla="*/ 9771 w 1001109"/>
                  <a:gd name="connsiteY591" fmla="*/ 216118 h 447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</a:cxnLst>
                <a:rect l="l" t="t" r="r" b="b"/>
                <a:pathLst>
                  <a:path w="1001109" h="447569">
                    <a:moveTo>
                      <a:pt x="9771" y="216118"/>
                    </a:moveTo>
                    <a:cubicBezTo>
                      <a:pt x="11043" y="220233"/>
                      <a:pt x="9454" y="221823"/>
                      <a:pt x="14522" y="224948"/>
                    </a:cubicBezTo>
                    <a:cubicBezTo>
                      <a:pt x="19591" y="228074"/>
                      <a:pt x="22116" y="233779"/>
                      <a:pt x="26884" y="233779"/>
                    </a:cubicBezTo>
                    <a:cubicBezTo>
                      <a:pt x="31653" y="233779"/>
                      <a:pt x="37640" y="234414"/>
                      <a:pt x="41754" y="233779"/>
                    </a:cubicBezTo>
                    <a:cubicBezTo>
                      <a:pt x="45869" y="233143"/>
                      <a:pt x="52209" y="234414"/>
                      <a:pt x="54417" y="232189"/>
                    </a:cubicBezTo>
                    <a:cubicBezTo>
                      <a:pt x="56624" y="229964"/>
                      <a:pt x="63918" y="232189"/>
                      <a:pt x="60121" y="235032"/>
                    </a:cubicBezTo>
                    <a:cubicBezTo>
                      <a:pt x="56324" y="237876"/>
                      <a:pt x="52527" y="237893"/>
                      <a:pt x="44933" y="237893"/>
                    </a:cubicBezTo>
                    <a:cubicBezTo>
                      <a:pt x="37339" y="237893"/>
                      <a:pt x="31953" y="238529"/>
                      <a:pt x="30681" y="241690"/>
                    </a:cubicBezTo>
                    <a:cubicBezTo>
                      <a:pt x="29410" y="244852"/>
                      <a:pt x="34478" y="245805"/>
                      <a:pt x="40183" y="250220"/>
                    </a:cubicBezTo>
                    <a:cubicBezTo>
                      <a:pt x="45887" y="254635"/>
                      <a:pt x="52209" y="259404"/>
                      <a:pt x="53781" y="256243"/>
                    </a:cubicBezTo>
                    <a:cubicBezTo>
                      <a:pt x="55353" y="253081"/>
                      <a:pt x="59485" y="252446"/>
                      <a:pt x="61693" y="252710"/>
                    </a:cubicBezTo>
                    <a:cubicBezTo>
                      <a:pt x="63900" y="252975"/>
                      <a:pt x="71194" y="246370"/>
                      <a:pt x="73720" y="251439"/>
                    </a:cubicBezTo>
                    <a:cubicBezTo>
                      <a:pt x="76245" y="256507"/>
                      <a:pt x="81313" y="259669"/>
                      <a:pt x="85110" y="256190"/>
                    </a:cubicBezTo>
                    <a:cubicBezTo>
                      <a:pt x="88005" y="253441"/>
                      <a:pt x="91876" y="251960"/>
                      <a:pt x="95866" y="252075"/>
                    </a:cubicBezTo>
                    <a:cubicBezTo>
                      <a:pt x="99027" y="252075"/>
                      <a:pt x="101164" y="246070"/>
                      <a:pt x="107257" y="246370"/>
                    </a:cubicBezTo>
                    <a:cubicBezTo>
                      <a:pt x="113349" y="246671"/>
                      <a:pt x="123151" y="245417"/>
                      <a:pt x="123151" y="249549"/>
                    </a:cubicBezTo>
                    <a:cubicBezTo>
                      <a:pt x="123151" y="253682"/>
                      <a:pt x="112078" y="252075"/>
                      <a:pt x="117146" y="254847"/>
                    </a:cubicBezTo>
                    <a:cubicBezTo>
                      <a:pt x="122215" y="257620"/>
                      <a:pt x="125376" y="261488"/>
                      <a:pt x="117146" y="261488"/>
                    </a:cubicBezTo>
                    <a:cubicBezTo>
                      <a:pt x="108917" y="261488"/>
                      <a:pt x="103212" y="262441"/>
                      <a:pt x="97843" y="262759"/>
                    </a:cubicBezTo>
                    <a:cubicBezTo>
                      <a:pt x="92475" y="263077"/>
                      <a:pt x="94682" y="265620"/>
                      <a:pt x="89013" y="268781"/>
                    </a:cubicBezTo>
                    <a:cubicBezTo>
                      <a:pt x="83344" y="271943"/>
                      <a:pt x="79830" y="271943"/>
                      <a:pt x="75097" y="272578"/>
                    </a:cubicBezTo>
                    <a:cubicBezTo>
                      <a:pt x="70364" y="273214"/>
                      <a:pt x="70028" y="277311"/>
                      <a:pt x="76033" y="281108"/>
                    </a:cubicBezTo>
                    <a:cubicBezTo>
                      <a:pt x="82038" y="284905"/>
                      <a:pt x="85534" y="288702"/>
                      <a:pt x="91221" y="293470"/>
                    </a:cubicBezTo>
                    <a:cubicBezTo>
                      <a:pt x="96908" y="298239"/>
                      <a:pt x="100051" y="300747"/>
                      <a:pt x="103583" y="300429"/>
                    </a:cubicBezTo>
                    <a:cubicBezTo>
                      <a:pt x="107115" y="300111"/>
                      <a:pt x="108652" y="295131"/>
                      <a:pt x="114974" y="297903"/>
                    </a:cubicBezTo>
                    <a:cubicBezTo>
                      <a:pt x="121296" y="300676"/>
                      <a:pt x="132069" y="300111"/>
                      <a:pt x="135866" y="300111"/>
                    </a:cubicBezTo>
                    <a:cubicBezTo>
                      <a:pt x="139663" y="300111"/>
                      <a:pt x="142507" y="301700"/>
                      <a:pt x="134595" y="303272"/>
                    </a:cubicBezTo>
                    <a:cubicBezTo>
                      <a:pt x="126683" y="304844"/>
                      <a:pt x="114974" y="304226"/>
                      <a:pt x="109870" y="306133"/>
                    </a:cubicBezTo>
                    <a:cubicBezTo>
                      <a:pt x="104766" y="308040"/>
                      <a:pt x="104572" y="311431"/>
                      <a:pt x="114921" y="314363"/>
                    </a:cubicBezTo>
                    <a:cubicBezTo>
                      <a:pt x="125270" y="317294"/>
                      <a:pt x="130109" y="319661"/>
                      <a:pt x="133906" y="322575"/>
                    </a:cubicBezTo>
                    <a:cubicBezTo>
                      <a:pt x="137703" y="325489"/>
                      <a:pt x="141818" y="320685"/>
                      <a:pt x="147840" y="325118"/>
                    </a:cubicBezTo>
                    <a:cubicBezTo>
                      <a:pt x="153862" y="329551"/>
                      <a:pt x="161121" y="328915"/>
                      <a:pt x="166507" y="328279"/>
                    </a:cubicBezTo>
                    <a:cubicBezTo>
                      <a:pt x="171893" y="327643"/>
                      <a:pt x="179152" y="328597"/>
                      <a:pt x="180105" y="322893"/>
                    </a:cubicBezTo>
                    <a:cubicBezTo>
                      <a:pt x="181059" y="317188"/>
                      <a:pt x="183637" y="311502"/>
                      <a:pt x="188335" y="316888"/>
                    </a:cubicBezTo>
                    <a:cubicBezTo>
                      <a:pt x="193033" y="322274"/>
                      <a:pt x="194340" y="324164"/>
                      <a:pt x="198137" y="324482"/>
                    </a:cubicBezTo>
                    <a:cubicBezTo>
                      <a:pt x="201934" y="324800"/>
                      <a:pt x="206967" y="326054"/>
                      <a:pt x="205413" y="322257"/>
                    </a:cubicBezTo>
                    <a:cubicBezTo>
                      <a:pt x="203858" y="318460"/>
                      <a:pt x="199408" y="318142"/>
                      <a:pt x="199408" y="314981"/>
                    </a:cubicBezTo>
                    <a:cubicBezTo>
                      <a:pt x="199408" y="311820"/>
                      <a:pt x="204159" y="306451"/>
                      <a:pt x="208238" y="314363"/>
                    </a:cubicBezTo>
                    <a:cubicBezTo>
                      <a:pt x="212318" y="322274"/>
                      <a:pt x="212035" y="324164"/>
                      <a:pt x="217068" y="325436"/>
                    </a:cubicBezTo>
                    <a:cubicBezTo>
                      <a:pt x="222101" y="326707"/>
                      <a:pt x="226252" y="325436"/>
                      <a:pt x="226570" y="321003"/>
                    </a:cubicBezTo>
                    <a:cubicBezTo>
                      <a:pt x="226888" y="316570"/>
                      <a:pt x="235117" y="316252"/>
                      <a:pt x="231868" y="311502"/>
                    </a:cubicBezTo>
                    <a:cubicBezTo>
                      <a:pt x="228618" y="306751"/>
                      <a:pt x="228071" y="300747"/>
                      <a:pt x="232503" y="301700"/>
                    </a:cubicBezTo>
                    <a:cubicBezTo>
                      <a:pt x="236936" y="302654"/>
                      <a:pt x="239144" y="306998"/>
                      <a:pt x="242640" y="307387"/>
                    </a:cubicBezTo>
                    <a:cubicBezTo>
                      <a:pt x="246137" y="307775"/>
                      <a:pt x="247939" y="307087"/>
                      <a:pt x="247939" y="302972"/>
                    </a:cubicBezTo>
                    <a:cubicBezTo>
                      <a:pt x="247939" y="298857"/>
                      <a:pt x="249528" y="296950"/>
                      <a:pt x="244777" y="294142"/>
                    </a:cubicBezTo>
                    <a:cubicBezTo>
                      <a:pt x="240027" y="291334"/>
                      <a:pt x="238137" y="287802"/>
                      <a:pt x="240345" y="283704"/>
                    </a:cubicBezTo>
                    <a:cubicBezTo>
                      <a:pt x="242552" y="279607"/>
                      <a:pt x="248575" y="273249"/>
                      <a:pt x="248257" y="279907"/>
                    </a:cubicBezTo>
                    <a:cubicBezTo>
                      <a:pt x="247939" y="286565"/>
                      <a:pt x="247303" y="290345"/>
                      <a:pt x="250464" y="291916"/>
                    </a:cubicBezTo>
                    <a:cubicBezTo>
                      <a:pt x="253625" y="293488"/>
                      <a:pt x="256486" y="300747"/>
                      <a:pt x="260601" y="294459"/>
                    </a:cubicBezTo>
                    <a:cubicBezTo>
                      <a:pt x="264716" y="288172"/>
                      <a:pt x="263127" y="289391"/>
                      <a:pt x="270403" y="285912"/>
                    </a:cubicBezTo>
                    <a:cubicBezTo>
                      <a:pt x="277679" y="282433"/>
                      <a:pt x="269449" y="274521"/>
                      <a:pt x="279586" y="274521"/>
                    </a:cubicBezTo>
                    <a:cubicBezTo>
                      <a:pt x="289723" y="274521"/>
                      <a:pt x="292549" y="269470"/>
                      <a:pt x="296981" y="268834"/>
                    </a:cubicBezTo>
                    <a:cubicBezTo>
                      <a:pt x="301414" y="268199"/>
                      <a:pt x="306165" y="267881"/>
                      <a:pt x="300778" y="271996"/>
                    </a:cubicBezTo>
                    <a:cubicBezTo>
                      <a:pt x="295392" y="276110"/>
                      <a:pt x="292884" y="273567"/>
                      <a:pt x="292549" y="278318"/>
                    </a:cubicBezTo>
                    <a:cubicBezTo>
                      <a:pt x="292213" y="283069"/>
                      <a:pt x="292549" y="284958"/>
                      <a:pt x="286862" y="285912"/>
                    </a:cubicBezTo>
                    <a:cubicBezTo>
                      <a:pt x="281175" y="286866"/>
                      <a:pt x="277361" y="286548"/>
                      <a:pt x="276107" y="291616"/>
                    </a:cubicBezTo>
                    <a:cubicBezTo>
                      <a:pt x="274853" y="296685"/>
                      <a:pt x="277361" y="301100"/>
                      <a:pt x="271674" y="301418"/>
                    </a:cubicBezTo>
                    <a:cubicBezTo>
                      <a:pt x="265988" y="301736"/>
                      <a:pt x="267559" y="305215"/>
                      <a:pt x="262491" y="308376"/>
                    </a:cubicBezTo>
                    <a:cubicBezTo>
                      <a:pt x="257422" y="311537"/>
                      <a:pt x="258076" y="310601"/>
                      <a:pt x="258376" y="314398"/>
                    </a:cubicBezTo>
                    <a:cubicBezTo>
                      <a:pt x="258676" y="318195"/>
                      <a:pt x="262173" y="313126"/>
                      <a:pt x="263674" y="319131"/>
                    </a:cubicBezTo>
                    <a:cubicBezTo>
                      <a:pt x="265175" y="325135"/>
                      <a:pt x="267206" y="329886"/>
                      <a:pt x="273158" y="329886"/>
                    </a:cubicBezTo>
                    <a:cubicBezTo>
                      <a:pt x="279109" y="329886"/>
                      <a:pt x="281988" y="331793"/>
                      <a:pt x="284549" y="327361"/>
                    </a:cubicBezTo>
                    <a:cubicBezTo>
                      <a:pt x="287109" y="322928"/>
                      <a:pt x="288663" y="322292"/>
                      <a:pt x="292142" y="322292"/>
                    </a:cubicBezTo>
                    <a:cubicBezTo>
                      <a:pt x="295621" y="322292"/>
                      <a:pt x="296257" y="322628"/>
                      <a:pt x="296257" y="325824"/>
                    </a:cubicBezTo>
                    <a:cubicBezTo>
                      <a:pt x="296257" y="329021"/>
                      <a:pt x="300690" y="331511"/>
                      <a:pt x="304169" y="332147"/>
                    </a:cubicBezTo>
                    <a:cubicBezTo>
                      <a:pt x="307648" y="332782"/>
                      <a:pt x="308920" y="328985"/>
                      <a:pt x="312399" y="328985"/>
                    </a:cubicBezTo>
                    <a:cubicBezTo>
                      <a:pt x="315878" y="328985"/>
                      <a:pt x="323154" y="328032"/>
                      <a:pt x="323154" y="324553"/>
                    </a:cubicBezTo>
                    <a:cubicBezTo>
                      <a:pt x="323154" y="321074"/>
                      <a:pt x="326315" y="319802"/>
                      <a:pt x="329812" y="319802"/>
                    </a:cubicBezTo>
                    <a:cubicBezTo>
                      <a:pt x="333309" y="319802"/>
                      <a:pt x="332973" y="322327"/>
                      <a:pt x="332973" y="325100"/>
                    </a:cubicBezTo>
                    <a:cubicBezTo>
                      <a:pt x="332973" y="327873"/>
                      <a:pt x="335816" y="330787"/>
                      <a:pt x="327675" y="331423"/>
                    </a:cubicBezTo>
                    <a:cubicBezTo>
                      <a:pt x="319534" y="332058"/>
                      <a:pt x="326721" y="332694"/>
                      <a:pt x="321353" y="333948"/>
                    </a:cubicBezTo>
                    <a:cubicBezTo>
                      <a:pt x="315984" y="335202"/>
                      <a:pt x="312805" y="338699"/>
                      <a:pt x="315648" y="340606"/>
                    </a:cubicBezTo>
                    <a:cubicBezTo>
                      <a:pt x="318492" y="342513"/>
                      <a:pt x="322924" y="342496"/>
                      <a:pt x="323242" y="346293"/>
                    </a:cubicBezTo>
                    <a:cubicBezTo>
                      <a:pt x="323560" y="350089"/>
                      <a:pt x="321035" y="355476"/>
                      <a:pt x="324196" y="356412"/>
                    </a:cubicBezTo>
                    <a:cubicBezTo>
                      <a:pt x="327357" y="357348"/>
                      <a:pt x="330518" y="360209"/>
                      <a:pt x="324832" y="360209"/>
                    </a:cubicBezTo>
                    <a:cubicBezTo>
                      <a:pt x="319145" y="360209"/>
                      <a:pt x="320081" y="363070"/>
                      <a:pt x="324196" y="364642"/>
                    </a:cubicBezTo>
                    <a:cubicBezTo>
                      <a:pt x="328311" y="366213"/>
                      <a:pt x="328629" y="368756"/>
                      <a:pt x="333997" y="367503"/>
                    </a:cubicBezTo>
                    <a:cubicBezTo>
                      <a:pt x="339366" y="366249"/>
                      <a:pt x="344134" y="364642"/>
                      <a:pt x="348885" y="365277"/>
                    </a:cubicBezTo>
                    <a:cubicBezTo>
                      <a:pt x="353636" y="365913"/>
                      <a:pt x="362484" y="363706"/>
                      <a:pt x="361247" y="368439"/>
                    </a:cubicBezTo>
                    <a:cubicBezTo>
                      <a:pt x="360011" y="373172"/>
                      <a:pt x="356814" y="374779"/>
                      <a:pt x="347331" y="373507"/>
                    </a:cubicBezTo>
                    <a:cubicBezTo>
                      <a:pt x="339669" y="372560"/>
                      <a:pt x="331951" y="372136"/>
                      <a:pt x="324231" y="372236"/>
                    </a:cubicBezTo>
                    <a:cubicBezTo>
                      <a:pt x="319163" y="372236"/>
                      <a:pt x="319163" y="366937"/>
                      <a:pt x="313794" y="366937"/>
                    </a:cubicBezTo>
                    <a:cubicBezTo>
                      <a:pt x="308425" y="366937"/>
                      <a:pt x="308725" y="366302"/>
                      <a:pt x="308090" y="362187"/>
                    </a:cubicBezTo>
                    <a:cubicBezTo>
                      <a:pt x="307454" y="358072"/>
                      <a:pt x="306836" y="358072"/>
                      <a:pt x="301131" y="353357"/>
                    </a:cubicBezTo>
                    <a:cubicBezTo>
                      <a:pt x="295427" y="348641"/>
                      <a:pt x="290059" y="341966"/>
                      <a:pt x="284990" y="341648"/>
                    </a:cubicBezTo>
                    <a:cubicBezTo>
                      <a:pt x="279922" y="341330"/>
                      <a:pt x="272628" y="341330"/>
                      <a:pt x="265687" y="341330"/>
                    </a:cubicBezTo>
                    <a:cubicBezTo>
                      <a:pt x="258747" y="341330"/>
                      <a:pt x="257475" y="341330"/>
                      <a:pt x="253678" y="343237"/>
                    </a:cubicBezTo>
                    <a:cubicBezTo>
                      <a:pt x="249881" y="345145"/>
                      <a:pt x="241016" y="343873"/>
                      <a:pt x="241016" y="348306"/>
                    </a:cubicBezTo>
                    <a:cubicBezTo>
                      <a:pt x="241016" y="352739"/>
                      <a:pt x="241016" y="359061"/>
                      <a:pt x="247974" y="359061"/>
                    </a:cubicBezTo>
                    <a:cubicBezTo>
                      <a:pt x="254932" y="359061"/>
                      <a:pt x="246702" y="364447"/>
                      <a:pt x="252089" y="369498"/>
                    </a:cubicBezTo>
                    <a:cubicBezTo>
                      <a:pt x="257475" y="374549"/>
                      <a:pt x="259047" y="376456"/>
                      <a:pt x="263480" y="376456"/>
                    </a:cubicBezTo>
                    <a:cubicBezTo>
                      <a:pt x="267912" y="376456"/>
                      <a:pt x="270120" y="377410"/>
                      <a:pt x="270120" y="379618"/>
                    </a:cubicBezTo>
                    <a:cubicBezTo>
                      <a:pt x="270120" y="381825"/>
                      <a:pt x="271074" y="387529"/>
                      <a:pt x="265387" y="387529"/>
                    </a:cubicBezTo>
                    <a:cubicBezTo>
                      <a:pt x="259700" y="387529"/>
                      <a:pt x="238490" y="388165"/>
                      <a:pt x="234693" y="388165"/>
                    </a:cubicBezTo>
                    <a:cubicBezTo>
                      <a:pt x="230897" y="388165"/>
                      <a:pt x="230261" y="394187"/>
                      <a:pt x="224556" y="395441"/>
                    </a:cubicBezTo>
                    <a:cubicBezTo>
                      <a:pt x="218852" y="396695"/>
                      <a:pt x="221395" y="399556"/>
                      <a:pt x="215391" y="399874"/>
                    </a:cubicBezTo>
                    <a:cubicBezTo>
                      <a:pt x="209386" y="400192"/>
                      <a:pt x="202728" y="402081"/>
                      <a:pt x="201775" y="404942"/>
                    </a:cubicBezTo>
                    <a:cubicBezTo>
                      <a:pt x="200821" y="407803"/>
                      <a:pt x="207161" y="408739"/>
                      <a:pt x="206207" y="414426"/>
                    </a:cubicBezTo>
                    <a:cubicBezTo>
                      <a:pt x="205254" y="420113"/>
                      <a:pt x="204000" y="422338"/>
                      <a:pt x="210640" y="426135"/>
                    </a:cubicBezTo>
                    <a:cubicBezTo>
                      <a:pt x="217280" y="429932"/>
                      <a:pt x="221077" y="433093"/>
                      <a:pt x="224874" y="429296"/>
                    </a:cubicBezTo>
                    <a:cubicBezTo>
                      <a:pt x="228671" y="425499"/>
                      <a:pt x="233104" y="424563"/>
                      <a:pt x="234058" y="427724"/>
                    </a:cubicBezTo>
                    <a:cubicBezTo>
                      <a:pt x="235011" y="430885"/>
                      <a:pt x="238791" y="432775"/>
                      <a:pt x="241969" y="432775"/>
                    </a:cubicBezTo>
                    <a:cubicBezTo>
                      <a:pt x="245148" y="432775"/>
                      <a:pt x="250199" y="430250"/>
                      <a:pt x="253042" y="433411"/>
                    </a:cubicBezTo>
                    <a:cubicBezTo>
                      <a:pt x="255886" y="436572"/>
                      <a:pt x="262208" y="433729"/>
                      <a:pt x="262526" y="430250"/>
                    </a:cubicBezTo>
                    <a:cubicBezTo>
                      <a:pt x="262844" y="426771"/>
                      <a:pt x="267824" y="427088"/>
                      <a:pt x="268866" y="429614"/>
                    </a:cubicBezTo>
                    <a:cubicBezTo>
                      <a:pt x="269908" y="432139"/>
                      <a:pt x="269502" y="433146"/>
                      <a:pt x="274553" y="433146"/>
                    </a:cubicBezTo>
                    <a:cubicBezTo>
                      <a:pt x="279604" y="433146"/>
                      <a:pt x="281829" y="436007"/>
                      <a:pt x="283100" y="431256"/>
                    </a:cubicBezTo>
                    <a:cubicBezTo>
                      <a:pt x="284372" y="426506"/>
                      <a:pt x="290376" y="420801"/>
                      <a:pt x="292266" y="425234"/>
                    </a:cubicBezTo>
                    <a:cubicBezTo>
                      <a:pt x="294156" y="429667"/>
                      <a:pt x="294491" y="430938"/>
                      <a:pt x="298288" y="431892"/>
                    </a:cubicBezTo>
                    <a:cubicBezTo>
                      <a:pt x="302085" y="432846"/>
                      <a:pt x="303357" y="436625"/>
                      <a:pt x="306836" y="436625"/>
                    </a:cubicBezTo>
                    <a:cubicBezTo>
                      <a:pt x="310315" y="436625"/>
                      <a:pt x="316319" y="434417"/>
                      <a:pt x="321070" y="436007"/>
                    </a:cubicBezTo>
                    <a:cubicBezTo>
                      <a:pt x="325821" y="437596"/>
                      <a:pt x="348602" y="438214"/>
                      <a:pt x="349538" y="436007"/>
                    </a:cubicBezTo>
                    <a:cubicBezTo>
                      <a:pt x="350474" y="433799"/>
                      <a:pt x="343852" y="433782"/>
                      <a:pt x="344240" y="431574"/>
                    </a:cubicBezTo>
                    <a:cubicBezTo>
                      <a:pt x="344629" y="429367"/>
                      <a:pt x="343923" y="428413"/>
                      <a:pt x="349538" y="428713"/>
                    </a:cubicBezTo>
                    <a:cubicBezTo>
                      <a:pt x="355154" y="429013"/>
                      <a:pt x="356814" y="428713"/>
                      <a:pt x="357768" y="424916"/>
                    </a:cubicBezTo>
                    <a:cubicBezTo>
                      <a:pt x="358722" y="421119"/>
                      <a:pt x="364408" y="421755"/>
                      <a:pt x="366316" y="426188"/>
                    </a:cubicBezTo>
                    <a:cubicBezTo>
                      <a:pt x="368394" y="430393"/>
                      <a:pt x="373256" y="432420"/>
                      <a:pt x="377707" y="430938"/>
                    </a:cubicBezTo>
                    <a:cubicBezTo>
                      <a:pt x="381239" y="429349"/>
                      <a:pt x="387508" y="422709"/>
                      <a:pt x="391305" y="429031"/>
                    </a:cubicBezTo>
                    <a:cubicBezTo>
                      <a:pt x="395102" y="435353"/>
                      <a:pt x="391641" y="437861"/>
                      <a:pt x="398899" y="437861"/>
                    </a:cubicBezTo>
                    <a:cubicBezTo>
                      <a:pt x="406158" y="437861"/>
                      <a:pt x="408718" y="437543"/>
                      <a:pt x="410926" y="433746"/>
                    </a:cubicBezTo>
                    <a:cubicBezTo>
                      <a:pt x="413133" y="429949"/>
                      <a:pt x="413469" y="426788"/>
                      <a:pt x="422635" y="426788"/>
                    </a:cubicBezTo>
                    <a:cubicBezTo>
                      <a:pt x="431800" y="426788"/>
                      <a:pt x="434343" y="428060"/>
                      <a:pt x="434343" y="425517"/>
                    </a:cubicBezTo>
                    <a:cubicBezTo>
                      <a:pt x="434343" y="422974"/>
                      <a:pt x="438140" y="423627"/>
                      <a:pt x="440666" y="424881"/>
                    </a:cubicBezTo>
                    <a:cubicBezTo>
                      <a:pt x="443191" y="426135"/>
                      <a:pt x="449849" y="426788"/>
                      <a:pt x="449213" y="430585"/>
                    </a:cubicBezTo>
                    <a:cubicBezTo>
                      <a:pt x="448578" y="434382"/>
                      <a:pt x="450167" y="437861"/>
                      <a:pt x="442573" y="439415"/>
                    </a:cubicBezTo>
                    <a:cubicBezTo>
                      <a:pt x="434979" y="440970"/>
                      <a:pt x="429275" y="447963"/>
                      <a:pt x="436551" y="447327"/>
                    </a:cubicBezTo>
                    <a:cubicBezTo>
                      <a:pt x="443827" y="446691"/>
                      <a:pt x="453646" y="449217"/>
                      <a:pt x="453964" y="445420"/>
                    </a:cubicBezTo>
                    <a:cubicBezTo>
                      <a:pt x="454282" y="441623"/>
                      <a:pt x="459032" y="441888"/>
                      <a:pt x="462511" y="441623"/>
                    </a:cubicBezTo>
                    <a:cubicBezTo>
                      <a:pt x="465991" y="441358"/>
                      <a:pt x="481814" y="439733"/>
                      <a:pt x="483704" y="434983"/>
                    </a:cubicBezTo>
                    <a:cubicBezTo>
                      <a:pt x="485594" y="430232"/>
                      <a:pt x="495413" y="435618"/>
                      <a:pt x="498892" y="429278"/>
                    </a:cubicBezTo>
                    <a:cubicBezTo>
                      <a:pt x="502371" y="422938"/>
                      <a:pt x="505850" y="420748"/>
                      <a:pt x="509011" y="421684"/>
                    </a:cubicBezTo>
                    <a:cubicBezTo>
                      <a:pt x="512172" y="422620"/>
                      <a:pt x="513126" y="427071"/>
                      <a:pt x="516923" y="427071"/>
                    </a:cubicBezTo>
                    <a:cubicBezTo>
                      <a:pt x="520720" y="427071"/>
                      <a:pt x="520084" y="424545"/>
                      <a:pt x="525471" y="420748"/>
                    </a:cubicBezTo>
                    <a:cubicBezTo>
                      <a:pt x="530857" y="416951"/>
                      <a:pt x="535290" y="418205"/>
                      <a:pt x="535590" y="410929"/>
                    </a:cubicBezTo>
                    <a:cubicBezTo>
                      <a:pt x="535890" y="403653"/>
                      <a:pt x="535272" y="403653"/>
                      <a:pt x="531475" y="399856"/>
                    </a:cubicBezTo>
                    <a:cubicBezTo>
                      <a:pt x="527678" y="396059"/>
                      <a:pt x="526742" y="393534"/>
                      <a:pt x="522645" y="393534"/>
                    </a:cubicBezTo>
                    <a:cubicBezTo>
                      <a:pt x="518548" y="393534"/>
                      <a:pt x="516958" y="394152"/>
                      <a:pt x="515687" y="398585"/>
                    </a:cubicBezTo>
                    <a:cubicBezTo>
                      <a:pt x="514415" y="403017"/>
                      <a:pt x="514097" y="401446"/>
                      <a:pt x="508411" y="404289"/>
                    </a:cubicBezTo>
                    <a:cubicBezTo>
                      <a:pt x="502724" y="407132"/>
                      <a:pt x="503342" y="406814"/>
                      <a:pt x="503112" y="403653"/>
                    </a:cubicBezTo>
                    <a:cubicBezTo>
                      <a:pt x="502883" y="400492"/>
                      <a:pt x="501223" y="397649"/>
                      <a:pt x="498680" y="397649"/>
                    </a:cubicBezTo>
                    <a:cubicBezTo>
                      <a:pt x="496137" y="397649"/>
                      <a:pt x="489496" y="396059"/>
                      <a:pt x="492675" y="392580"/>
                    </a:cubicBezTo>
                    <a:cubicBezTo>
                      <a:pt x="495854" y="389101"/>
                      <a:pt x="504384" y="390673"/>
                      <a:pt x="497408" y="385940"/>
                    </a:cubicBezTo>
                    <a:cubicBezTo>
                      <a:pt x="490432" y="381207"/>
                      <a:pt x="484764" y="382779"/>
                      <a:pt x="480013" y="383079"/>
                    </a:cubicBezTo>
                    <a:cubicBezTo>
                      <a:pt x="475262" y="383379"/>
                      <a:pt x="472419" y="381507"/>
                      <a:pt x="470212" y="385304"/>
                    </a:cubicBezTo>
                    <a:cubicBezTo>
                      <a:pt x="468004" y="389101"/>
                      <a:pt x="462300" y="389419"/>
                      <a:pt x="462300" y="386576"/>
                    </a:cubicBezTo>
                    <a:cubicBezTo>
                      <a:pt x="462300" y="383732"/>
                      <a:pt x="463554" y="382779"/>
                      <a:pt x="457549" y="382143"/>
                    </a:cubicBezTo>
                    <a:cubicBezTo>
                      <a:pt x="451544" y="381507"/>
                      <a:pt x="442043" y="380236"/>
                      <a:pt x="436975" y="382779"/>
                    </a:cubicBezTo>
                    <a:cubicBezTo>
                      <a:pt x="431906" y="385322"/>
                      <a:pt x="422122" y="385940"/>
                      <a:pt x="421787" y="381507"/>
                    </a:cubicBezTo>
                    <a:cubicBezTo>
                      <a:pt x="421451" y="377074"/>
                      <a:pt x="429381" y="379918"/>
                      <a:pt x="427491" y="374867"/>
                    </a:cubicBezTo>
                    <a:cubicBezTo>
                      <a:pt x="425602" y="369816"/>
                      <a:pt x="423959" y="367591"/>
                      <a:pt x="426855" y="366037"/>
                    </a:cubicBezTo>
                    <a:cubicBezTo>
                      <a:pt x="429752" y="364483"/>
                      <a:pt x="434131" y="366037"/>
                      <a:pt x="436357" y="369198"/>
                    </a:cubicBezTo>
                    <a:cubicBezTo>
                      <a:pt x="438582" y="372359"/>
                      <a:pt x="444886" y="377428"/>
                      <a:pt x="451845" y="377428"/>
                    </a:cubicBezTo>
                    <a:cubicBezTo>
                      <a:pt x="458803" y="377428"/>
                      <a:pt x="469505" y="377110"/>
                      <a:pt x="476852" y="377746"/>
                    </a:cubicBezTo>
                    <a:cubicBezTo>
                      <a:pt x="484198" y="378381"/>
                      <a:pt x="493929" y="379017"/>
                      <a:pt x="499951" y="377110"/>
                    </a:cubicBezTo>
                    <a:cubicBezTo>
                      <a:pt x="505974" y="375202"/>
                      <a:pt x="518301" y="375220"/>
                      <a:pt x="521462" y="371423"/>
                    </a:cubicBezTo>
                    <a:cubicBezTo>
                      <a:pt x="524623" y="367626"/>
                      <a:pt x="527484" y="367626"/>
                      <a:pt x="529056" y="363829"/>
                    </a:cubicBezTo>
                    <a:cubicBezTo>
                      <a:pt x="530627" y="360032"/>
                      <a:pt x="537603" y="362558"/>
                      <a:pt x="533806" y="356535"/>
                    </a:cubicBezTo>
                    <a:cubicBezTo>
                      <a:pt x="530009" y="350513"/>
                      <a:pt x="529056" y="346734"/>
                      <a:pt x="525894" y="344844"/>
                    </a:cubicBezTo>
                    <a:cubicBezTo>
                      <a:pt x="522733" y="342955"/>
                      <a:pt x="519572" y="341312"/>
                      <a:pt x="519572" y="338822"/>
                    </a:cubicBezTo>
                    <a:cubicBezTo>
                      <a:pt x="519572" y="336332"/>
                      <a:pt x="528102" y="333754"/>
                      <a:pt x="530645" y="338504"/>
                    </a:cubicBezTo>
                    <a:cubicBezTo>
                      <a:pt x="533188" y="343255"/>
                      <a:pt x="539193" y="341683"/>
                      <a:pt x="547087" y="341047"/>
                    </a:cubicBezTo>
                    <a:cubicBezTo>
                      <a:pt x="554981" y="340412"/>
                      <a:pt x="568615" y="343891"/>
                      <a:pt x="570187" y="338504"/>
                    </a:cubicBezTo>
                    <a:cubicBezTo>
                      <a:pt x="571758" y="333118"/>
                      <a:pt x="592350" y="339776"/>
                      <a:pt x="592650" y="333754"/>
                    </a:cubicBezTo>
                    <a:cubicBezTo>
                      <a:pt x="592951" y="327732"/>
                      <a:pt x="591397" y="325206"/>
                      <a:pt x="583820" y="325542"/>
                    </a:cubicBezTo>
                    <a:cubicBezTo>
                      <a:pt x="576244" y="325877"/>
                      <a:pt x="568314" y="327431"/>
                      <a:pt x="566407" y="324588"/>
                    </a:cubicBezTo>
                    <a:cubicBezTo>
                      <a:pt x="564500" y="321745"/>
                      <a:pt x="559449" y="319837"/>
                      <a:pt x="570204" y="319837"/>
                    </a:cubicBezTo>
                    <a:cubicBezTo>
                      <a:pt x="580959" y="319837"/>
                      <a:pt x="599008" y="324270"/>
                      <a:pt x="600580" y="319837"/>
                    </a:cubicBezTo>
                    <a:cubicBezTo>
                      <a:pt x="602152" y="315405"/>
                      <a:pt x="605648" y="317312"/>
                      <a:pt x="606284" y="314769"/>
                    </a:cubicBezTo>
                    <a:cubicBezTo>
                      <a:pt x="606920" y="312226"/>
                      <a:pt x="603123" y="310036"/>
                      <a:pt x="599008" y="310354"/>
                    </a:cubicBezTo>
                    <a:cubicBezTo>
                      <a:pt x="594893" y="310672"/>
                      <a:pt x="589507" y="309400"/>
                      <a:pt x="584756" y="308129"/>
                    </a:cubicBezTo>
                    <a:cubicBezTo>
                      <a:pt x="580006" y="306857"/>
                      <a:pt x="580659" y="304014"/>
                      <a:pt x="575926" y="304967"/>
                    </a:cubicBezTo>
                    <a:cubicBezTo>
                      <a:pt x="571193" y="305921"/>
                      <a:pt x="567696" y="307175"/>
                      <a:pt x="568332" y="303696"/>
                    </a:cubicBezTo>
                    <a:cubicBezTo>
                      <a:pt x="568968" y="300217"/>
                      <a:pt x="576244" y="300164"/>
                      <a:pt x="581931" y="300853"/>
                    </a:cubicBezTo>
                    <a:cubicBezTo>
                      <a:pt x="587617" y="301541"/>
                      <a:pt x="608421" y="304967"/>
                      <a:pt x="612624" y="302442"/>
                    </a:cubicBezTo>
                    <a:cubicBezTo>
                      <a:pt x="616827" y="299917"/>
                      <a:pt x="618947" y="294848"/>
                      <a:pt x="617057" y="292623"/>
                    </a:cubicBezTo>
                    <a:cubicBezTo>
                      <a:pt x="615167" y="290398"/>
                      <a:pt x="620854" y="287572"/>
                      <a:pt x="616739" y="284393"/>
                    </a:cubicBezTo>
                    <a:cubicBezTo>
                      <a:pt x="612624" y="281214"/>
                      <a:pt x="612624" y="279978"/>
                      <a:pt x="607256" y="280861"/>
                    </a:cubicBezTo>
                    <a:cubicBezTo>
                      <a:pt x="601887" y="281744"/>
                      <a:pt x="598072" y="280861"/>
                      <a:pt x="591361" y="281497"/>
                    </a:cubicBezTo>
                    <a:cubicBezTo>
                      <a:pt x="584650" y="282133"/>
                      <a:pt x="574902" y="283404"/>
                      <a:pt x="574266" y="282133"/>
                    </a:cubicBezTo>
                    <a:cubicBezTo>
                      <a:pt x="573630" y="280861"/>
                      <a:pt x="585657" y="279289"/>
                      <a:pt x="585975" y="277064"/>
                    </a:cubicBezTo>
                    <a:cubicBezTo>
                      <a:pt x="586293" y="274839"/>
                      <a:pt x="585975" y="273267"/>
                      <a:pt x="576173" y="272013"/>
                    </a:cubicBezTo>
                    <a:cubicBezTo>
                      <a:pt x="566372" y="270759"/>
                      <a:pt x="561939" y="266309"/>
                      <a:pt x="556553" y="269152"/>
                    </a:cubicBezTo>
                    <a:cubicBezTo>
                      <a:pt x="551891" y="271675"/>
                      <a:pt x="546879" y="273491"/>
                      <a:pt x="541683" y="274539"/>
                    </a:cubicBezTo>
                    <a:cubicBezTo>
                      <a:pt x="537886" y="275174"/>
                      <a:pt x="538151" y="276128"/>
                      <a:pt x="534089" y="278971"/>
                    </a:cubicBezTo>
                    <a:cubicBezTo>
                      <a:pt x="530027" y="281815"/>
                      <a:pt x="520473" y="293841"/>
                      <a:pt x="518194" y="289409"/>
                    </a:cubicBezTo>
                    <a:cubicBezTo>
                      <a:pt x="515916" y="284976"/>
                      <a:pt x="520720" y="282768"/>
                      <a:pt x="524835" y="279925"/>
                    </a:cubicBezTo>
                    <a:cubicBezTo>
                      <a:pt x="528950" y="277082"/>
                      <a:pt x="536862" y="277064"/>
                      <a:pt x="532111" y="272861"/>
                    </a:cubicBezTo>
                    <a:cubicBezTo>
                      <a:pt x="527360" y="268658"/>
                      <a:pt x="523281" y="272861"/>
                      <a:pt x="516217" y="273497"/>
                    </a:cubicBezTo>
                    <a:cubicBezTo>
                      <a:pt x="509152" y="274132"/>
                      <a:pt x="492181" y="275086"/>
                      <a:pt x="494706" y="270653"/>
                    </a:cubicBezTo>
                    <a:cubicBezTo>
                      <a:pt x="497232" y="266221"/>
                      <a:pt x="502618" y="266538"/>
                      <a:pt x="510848" y="267121"/>
                    </a:cubicBezTo>
                    <a:cubicBezTo>
                      <a:pt x="519077" y="267704"/>
                      <a:pt x="540588" y="272419"/>
                      <a:pt x="544703" y="269329"/>
                    </a:cubicBezTo>
                    <a:cubicBezTo>
                      <a:pt x="548817" y="266238"/>
                      <a:pt x="561462" y="267439"/>
                      <a:pt x="554186" y="264914"/>
                    </a:cubicBezTo>
                    <a:cubicBezTo>
                      <a:pt x="546910" y="262388"/>
                      <a:pt x="540588" y="268446"/>
                      <a:pt x="541541" y="262371"/>
                    </a:cubicBezTo>
                    <a:cubicBezTo>
                      <a:pt x="542495" y="256296"/>
                      <a:pt x="547546" y="257073"/>
                      <a:pt x="544703" y="255095"/>
                    </a:cubicBezTo>
                    <a:cubicBezTo>
                      <a:pt x="541859" y="253117"/>
                      <a:pt x="541859" y="251298"/>
                      <a:pt x="546292" y="249796"/>
                    </a:cubicBezTo>
                    <a:cubicBezTo>
                      <a:pt x="550725" y="248295"/>
                      <a:pt x="558301" y="253576"/>
                      <a:pt x="562416" y="256119"/>
                    </a:cubicBezTo>
                    <a:cubicBezTo>
                      <a:pt x="566531" y="258662"/>
                      <a:pt x="571599" y="257373"/>
                      <a:pt x="576668" y="258962"/>
                    </a:cubicBezTo>
                    <a:cubicBezTo>
                      <a:pt x="581736" y="260552"/>
                      <a:pt x="586469" y="267192"/>
                      <a:pt x="593427" y="270035"/>
                    </a:cubicBezTo>
                    <a:cubicBezTo>
                      <a:pt x="600386" y="272879"/>
                      <a:pt x="609887" y="272578"/>
                      <a:pt x="615891" y="271943"/>
                    </a:cubicBezTo>
                    <a:cubicBezTo>
                      <a:pt x="621896" y="271307"/>
                      <a:pt x="625075" y="273832"/>
                      <a:pt x="625393" y="269717"/>
                    </a:cubicBezTo>
                    <a:cubicBezTo>
                      <a:pt x="625711" y="265602"/>
                      <a:pt x="622426" y="268040"/>
                      <a:pt x="622426" y="263271"/>
                    </a:cubicBezTo>
                    <a:cubicBezTo>
                      <a:pt x="622426" y="258503"/>
                      <a:pt x="613596" y="257885"/>
                      <a:pt x="610717" y="257885"/>
                    </a:cubicBezTo>
                    <a:cubicBezTo>
                      <a:pt x="607838" y="257885"/>
                      <a:pt x="585074" y="261064"/>
                      <a:pt x="581277" y="256313"/>
                    </a:cubicBezTo>
                    <a:cubicBezTo>
                      <a:pt x="578478" y="252758"/>
                      <a:pt x="574076" y="250852"/>
                      <a:pt x="569568" y="251245"/>
                    </a:cubicBezTo>
                    <a:cubicBezTo>
                      <a:pt x="565477" y="250845"/>
                      <a:pt x="561505" y="249645"/>
                      <a:pt x="557877" y="247713"/>
                    </a:cubicBezTo>
                    <a:cubicBezTo>
                      <a:pt x="554698" y="246141"/>
                      <a:pt x="551855" y="243280"/>
                      <a:pt x="558177" y="242414"/>
                    </a:cubicBezTo>
                    <a:cubicBezTo>
                      <a:pt x="564500" y="241549"/>
                      <a:pt x="578434" y="242414"/>
                      <a:pt x="580341" y="245576"/>
                    </a:cubicBezTo>
                    <a:cubicBezTo>
                      <a:pt x="582248" y="248737"/>
                      <a:pt x="586664" y="250644"/>
                      <a:pt x="587935" y="249108"/>
                    </a:cubicBezTo>
                    <a:cubicBezTo>
                      <a:pt x="589207" y="247571"/>
                      <a:pt x="594893" y="247200"/>
                      <a:pt x="597419" y="249426"/>
                    </a:cubicBezTo>
                    <a:cubicBezTo>
                      <a:pt x="599944" y="251651"/>
                      <a:pt x="612924" y="251315"/>
                      <a:pt x="614832" y="249108"/>
                    </a:cubicBezTo>
                    <a:cubicBezTo>
                      <a:pt x="616739" y="246900"/>
                      <a:pt x="617993" y="246264"/>
                      <a:pt x="624633" y="246264"/>
                    </a:cubicBezTo>
                    <a:cubicBezTo>
                      <a:pt x="631274" y="246264"/>
                      <a:pt x="638868" y="246883"/>
                      <a:pt x="640139" y="243721"/>
                    </a:cubicBezTo>
                    <a:cubicBezTo>
                      <a:pt x="641411" y="240560"/>
                      <a:pt x="644254" y="240189"/>
                      <a:pt x="651212" y="240878"/>
                    </a:cubicBezTo>
                    <a:cubicBezTo>
                      <a:pt x="658170" y="241567"/>
                      <a:pt x="663874" y="241832"/>
                      <a:pt x="664192" y="239606"/>
                    </a:cubicBezTo>
                    <a:cubicBezTo>
                      <a:pt x="664510" y="237381"/>
                      <a:pt x="670515" y="234556"/>
                      <a:pt x="663239" y="231377"/>
                    </a:cubicBezTo>
                    <a:cubicBezTo>
                      <a:pt x="655963" y="228198"/>
                      <a:pt x="649322" y="225054"/>
                      <a:pt x="637296" y="224736"/>
                    </a:cubicBezTo>
                    <a:cubicBezTo>
                      <a:pt x="625269" y="224419"/>
                      <a:pt x="619635" y="228269"/>
                      <a:pt x="618629" y="224101"/>
                    </a:cubicBezTo>
                    <a:cubicBezTo>
                      <a:pt x="617622" y="219933"/>
                      <a:pt x="614832" y="218803"/>
                      <a:pt x="625269" y="219050"/>
                    </a:cubicBezTo>
                    <a:cubicBezTo>
                      <a:pt x="635706" y="219297"/>
                      <a:pt x="649305" y="219986"/>
                      <a:pt x="655645" y="219986"/>
                    </a:cubicBezTo>
                    <a:cubicBezTo>
                      <a:pt x="661985" y="219986"/>
                      <a:pt x="667353" y="219686"/>
                      <a:pt x="669879" y="224419"/>
                    </a:cubicBezTo>
                    <a:cubicBezTo>
                      <a:pt x="672405" y="229152"/>
                      <a:pt x="669561" y="230759"/>
                      <a:pt x="683177" y="231077"/>
                    </a:cubicBezTo>
                    <a:cubicBezTo>
                      <a:pt x="696793" y="231394"/>
                      <a:pt x="703734" y="234874"/>
                      <a:pt x="709756" y="229487"/>
                    </a:cubicBezTo>
                    <a:cubicBezTo>
                      <a:pt x="715778" y="224101"/>
                      <a:pt x="714489" y="222529"/>
                      <a:pt x="721447" y="222211"/>
                    </a:cubicBezTo>
                    <a:cubicBezTo>
                      <a:pt x="728405" y="221893"/>
                      <a:pt x="727787" y="214299"/>
                      <a:pt x="723672" y="215253"/>
                    </a:cubicBezTo>
                    <a:cubicBezTo>
                      <a:pt x="719557" y="216207"/>
                      <a:pt x="709438" y="223165"/>
                      <a:pt x="710056" y="218096"/>
                    </a:cubicBezTo>
                    <a:cubicBezTo>
                      <a:pt x="710674" y="213028"/>
                      <a:pt x="715760" y="213028"/>
                      <a:pt x="719557" y="212092"/>
                    </a:cubicBezTo>
                    <a:cubicBezTo>
                      <a:pt x="723354" y="211156"/>
                      <a:pt x="732220" y="212710"/>
                      <a:pt x="733156" y="209549"/>
                    </a:cubicBezTo>
                    <a:cubicBezTo>
                      <a:pt x="734092" y="206387"/>
                      <a:pt x="730631" y="201637"/>
                      <a:pt x="726834" y="201637"/>
                    </a:cubicBezTo>
                    <a:cubicBezTo>
                      <a:pt x="723037" y="201637"/>
                      <a:pt x="717032" y="206387"/>
                      <a:pt x="711328" y="206387"/>
                    </a:cubicBezTo>
                    <a:cubicBezTo>
                      <a:pt x="705623" y="206387"/>
                      <a:pt x="692343" y="210820"/>
                      <a:pt x="689500" y="207341"/>
                    </a:cubicBezTo>
                    <a:cubicBezTo>
                      <a:pt x="686656" y="203862"/>
                      <a:pt x="686974" y="202590"/>
                      <a:pt x="682224" y="200701"/>
                    </a:cubicBezTo>
                    <a:cubicBezTo>
                      <a:pt x="677473" y="198811"/>
                      <a:pt x="674947" y="194679"/>
                      <a:pt x="681906" y="194679"/>
                    </a:cubicBezTo>
                    <a:cubicBezTo>
                      <a:pt x="687368" y="194496"/>
                      <a:pt x="692613" y="196826"/>
                      <a:pt x="696140" y="201001"/>
                    </a:cubicBezTo>
                    <a:cubicBezTo>
                      <a:pt x="698665" y="204180"/>
                      <a:pt x="709120" y="203226"/>
                      <a:pt x="712599" y="201319"/>
                    </a:cubicBezTo>
                    <a:cubicBezTo>
                      <a:pt x="716078" y="199412"/>
                      <a:pt x="720829" y="195632"/>
                      <a:pt x="728105" y="196021"/>
                    </a:cubicBezTo>
                    <a:cubicBezTo>
                      <a:pt x="735381" y="196409"/>
                      <a:pt x="748044" y="200454"/>
                      <a:pt x="749297" y="196021"/>
                    </a:cubicBezTo>
                    <a:cubicBezTo>
                      <a:pt x="750551" y="191588"/>
                      <a:pt x="749297" y="192860"/>
                      <a:pt x="743611" y="189999"/>
                    </a:cubicBezTo>
                    <a:cubicBezTo>
                      <a:pt x="737924" y="187138"/>
                      <a:pt x="741704" y="184701"/>
                      <a:pt x="736335" y="182723"/>
                    </a:cubicBezTo>
                    <a:cubicBezTo>
                      <a:pt x="730966" y="180745"/>
                      <a:pt x="733491" y="174493"/>
                      <a:pt x="738860" y="176400"/>
                    </a:cubicBezTo>
                    <a:cubicBezTo>
                      <a:pt x="744229" y="178308"/>
                      <a:pt x="742392" y="185584"/>
                      <a:pt x="747090" y="186520"/>
                    </a:cubicBezTo>
                    <a:cubicBezTo>
                      <a:pt x="751788" y="187456"/>
                      <a:pt x="765439" y="192542"/>
                      <a:pt x="769872" y="185584"/>
                    </a:cubicBezTo>
                    <a:cubicBezTo>
                      <a:pt x="774304" y="178625"/>
                      <a:pt x="785766" y="170696"/>
                      <a:pt x="795179" y="165963"/>
                    </a:cubicBezTo>
                    <a:cubicBezTo>
                      <a:pt x="804592" y="161230"/>
                      <a:pt x="816071" y="158369"/>
                      <a:pt x="827144" y="151711"/>
                    </a:cubicBezTo>
                    <a:cubicBezTo>
                      <a:pt x="837258" y="145918"/>
                      <a:pt x="847714" y="140745"/>
                      <a:pt x="858456" y="136223"/>
                    </a:cubicBezTo>
                    <a:cubicBezTo>
                      <a:pt x="868275" y="131790"/>
                      <a:pt x="871436" y="131154"/>
                      <a:pt x="883180" y="128629"/>
                    </a:cubicBezTo>
                    <a:cubicBezTo>
                      <a:pt x="894925" y="126104"/>
                      <a:pt x="892346" y="123878"/>
                      <a:pt x="901847" y="120081"/>
                    </a:cubicBezTo>
                    <a:cubicBezTo>
                      <a:pt x="911349" y="116284"/>
                      <a:pt x="908187" y="115967"/>
                      <a:pt x="906916" y="111852"/>
                    </a:cubicBezTo>
                    <a:cubicBezTo>
                      <a:pt x="905644" y="107737"/>
                      <a:pt x="902165" y="109944"/>
                      <a:pt x="891728" y="110262"/>
                    </a:cubicBezTo>
                    <a:cubicBezTo>
                      <a:pt x="881291" y="110580"/>
                      <a:pt x="876222" y="110580"/>
                      <a:pt x="871154" y="113123"/>
                    </a:cubicBezTo>
                    <a:cubicBezTo>
                      <a:pt x="866085" y="115666"/>
                      <a:pt x="856284" y="117238"/>
                      <a:pt x="848372" y="118174"/>
                    </a:cubicBezTo>
                    <a:cubicBezTo>
                      <a:pt x="840460" y="119110"/>
                      <a:pt x="831912" y="120081"/>
                      <a:pt x="825272" y="122925"/>
                    </a:cubicBezTo>
                    <a:cubicBezTo>
                      <a:pt x="818632" y="125768"/>
                      <a:pt x="816107" y="127357"/>
                      <a:pt x="806605" y="128311"/>
                    </a:cubicBezTo>
                    <a:cubicBezTo>
                      <a:pt x="795712" y="129535"/>
                      <a:pt x="784990" y="131976"/>
                      <a:pt x="774640" y="135587"/>
                    </a:cubicBezTo>
                    <a:cubicBezTo>
                      <a:pt x="766428" y="138748"/>
                      <a:pt x="766110" y="138748"/>
                      <a:pt x="759152" y="139702"/>
                    </a:cubicBezTo>
                    <a:cubicBezTo>
                      <a:pt x="752194" y="140656"/>
                      <a:pt x="745218" y="143817"/>
                      <a:pt x="748061" y="137477"/>
                    </a:cubicBezTo>
                    <a:cubicBezTo>
                      <a:pt x="750905" y="131137"/>
                      <a:pt x="756891" y="131790"/>
                      <a:pt x="766110" y="129883"/>
                    </a:cubicBezTo>
                    <a:cubicBezTo>
                      <a:pt x="775329" y="127976"/>
                      <a:pt x="776547" y="128311"/>
                      <a:pt x="787620" y="126351"/>
                    </a:cubicBezTo>
                    <a:cubicBezTo>
                      <a:pt x="798693" y="124391"/>
                      <a:pt x="801872" y="125415"/>
                      <a:pt x="809131" y="121918"/>
                    </a:cubicBezTo>
                    <a:cubicBezTo>
                      <a:pt x="816389" y="118421"/>
                      <a:pt x="818950" y="117485"/>
                      <a:pt x="826544" y="116620"/>
                    </a:cubicBezTo>
                    <a:cubicBezTo>
                      <a:pt x="834138" y="115755"/>
                      <a:pt x="839824" y="115031"/>
                      <a:pt x="842049" y="112505"/>
                    </a:cubicBezTo>
                    <a:cubicBezTo>
                      <a:pt x="844275" y="109980"/>
                      <a:pt x="837299" y="107207"/>
                      <a:pt x="828115" y="108072"/>
                    </a:cubicBezTo>
                    <a:cubicBezTo>
                      <a:pt x="818932" y="108938"/>
                      <a:pt x="813263" y="110916"/>
                      <a:pt x="805334" y="111604"/>
                    </a:cubicBezTo>
                    <a:cubicBezTo>
                      <a:pt x="797404" y="112293"/>
                      <a:pt x="795532" y="115401"/>
                      <a:pt x="788256" y="110015"/>
                    </a:cubicBezTo>
                    <a:cubicBezTo>
                      <a:pt x="780980" y="104629"/>
                      <a:pt x="781934" y="103375"/>
                      <a:pt x="776229" y="101803"/>
                    </a:cubicBezTo>
                    <a:cubicBezTo>
                      <a:pt x="770525" y="100231"/>
                      <a:pt x="772115" y="95463"/>
                      <a:pt x="779761" y="97370"/>
                    </a:cubicBezTo>
                    <a:cubicBezTo>
                      <a:pt x="787409" y="99278"/>
                      <a:pt x="786102" y="105918"/>
                      <a:pt x="793996" y="106200"/>
                    </a:cubicBezTo>
                    <a:cubicBezTo>
                      <a:pt x="801890" y="106483"/>
                      <a:pt x="805069" y="105264"/>
                      <a:pt x="814570" y="104311"/>
                    </a:cubicBezTo>
                    <a:cubicBezTo>
                      <a:pt x="824071" y="103357"/>
                      <a:pt x="833873" y="101467"/>
                      <a:pt x="839295" y="102403"/>
                    </a:cubicBezTo>
                    <a:cubicBezTo>
                      <a:pt x="844716" y="103339"/>
                      <a:pt x="865255" y="104629"/>
                      <a:pt x="871260" y="101785"/>
                    </a:cubicBezTo>
                    <a:cubicBezTo>
                      <a:pt x="877264" y="98942"/>
                      <a:pt x="881061" y="96717"/>
                      <a:pt x="889291" y="97035"/>
                    </a:cubicBezTo>
                    <a:cubicBezTo>
                      <a:pt x="897521" y="97353"/>
                      <a:pt x="902907" y="95127"/>
                      <a:pt x="910183" y="96717"/>
                    </a:cubicBezTo>
                    <a:cubicBezTo>
                      <a:pt x="917459" y="98306"/>
                      <a:pt x="921892" y="94810"/>
                      <a:pt x="927843" y="91966"/>
                    </a:cubicBezTo>
                    <a:cubicBezTo>
                      <a:pt x="933795" y="89123"/>
                      <a:pt x="940506" y="88434"/>
                      <a:pt x="957583" y="82801"/>
                    </a:cubicBezTo>
                    <a:cubicBezTo>
                      <a:pt x="974661" y="77167"/>
                      <a:pt x="973089" y="76460"/>
                      <a:pt x="982590" y="71410"/>
                    </a:cubicBezTo>
                    <a:cubicBezTo>
                      <a:pt x="992091" y="66359"/>
                      <a:pt x="999986" y="66112"/>
                      <a:pt x="1000939" y="58747"/>
                    </a:cubicBezTo>
                    <a:cubicBezTo>
                      <a:pt x="1001893" y="51383"/>
                      <a:pt x="998714" y="49264"/>
                      <a:pt x="994617" y="47038"/>
                    </a:cubicBezTo>
                    <a:cubicBezTo>
                      <a:pt x="990520" y="44813"/>
                      <a:pt x="988913" y="42288"/>
                      <a:pt x="981001" y="43506"/>
                    </a:cubicBezTo>
                    <a:cubicBezTo>
                      <a:pt x="973089" y="44725"/>
                      <a:pt x="967720" y="46032"/>
                      <a:pt x="965495" y="42553"/>
                    </a:cubicBezTo>
                    <a:cubicBezTo>
                      <a:pt x="963270" y="39074"/>
                      <a:pt x="958855" y="38138"/>
                      <a:pt x="956948" y="40345"/>
                    </a:cubicBezTo>
                    <a:cubicBezTo>
                      <a:pt x="954980" y="42940"/>
                      <a:pt x="951985" y="44557"/>
                      <a:pt x="948735" y="44778"/>
                    </a:cubicBezTo>
                    <a:cubicBezTo>
                      <a:pt x="945203" y="44778"/>
                      <a:pt x="940824" y="52990"/>
                      <a:pt x="940824" y="47303"/>
                    </a:cubicBezTo>
                    <a:cubicBezTo>
                      <a:pt x="940824" y="41617"/>
                      <a:pt x="948100" y="42235"/>
                      <a:pt x="943349" y="39709"/>
                    </a:cubicBezTo>
                    <a:cubicBezTo>
                      <a:pt x="938598" y="37184"/>
                      <a:pt x="934166" y="35912"/>
                      <a:pt x="933865" y="32751"/>
                    </a:cubicBezTo>
                    <a:cubicBezTo>
                      <a:pt x="933565" y="29590"/>
                      <a:pt x="937397" y="22614"/>
                      <a:pt x="935119" y="20724"/>
                    </a:cubicBezTo>
                    <a:cubicBezTo>
                      <a:pt x="932841" y="18835"/>
                      <a:pt x="925000" y="16292"/>
                      <a:pt x="922157" y="19135"/>
                    </a:cubicBezTo>
                    <a:cubicBezTo>
                      <a:pt x="919002" y="22707"/>
                      <a:pt x="914042" y="24091"/>
                      <a:pt x="909494" y="22667"/>
                    </a:cubicBezTo>
                    <a:cubicBezTo>
                      <a:pt x="903490" y="21095"/>
                      <a:pt x="901900" y="21413"/>
                      <a:pt x="899375" y="18252"/>
                    </a:cubicBezTo>
                    <a:cubicBezTo>
                      <a:pt x="896849" y="15091"/>
                      <a:pt x="895260" y="13501"/>
                      <a:pt x="891463" y="15073"/>
                    </a:cubicBezTo>
                    <a:cubicBezTo>
                      <a:pt x="887666" y="16645"/>
                      <a:pt x="883869" y="16663"/>
                      <a:pt x="882633" y="19824"/>
                    </a:cubicBezTo>
                    <a:cubicBezTo>
                      <a:pt x="881397" y="22985"/>
                      <a:pt x="881061" y="24574"/>
                      <a:pt x="877564" y="23356"/>
                    </a:cubicBezTo>
                    <a:cubicBezTo>
                      <a:pt x="874068" y="22137"/>
                      <a:pt x="872266" y="18941"/>
                      <a:pt x="868399" y="19559"/>
                    </a:cubicBezTo>
                    <a:cubicBezTo>
                      <a:pt x="864531" y="20177"/>
                      <a:pt x="850738" y="23674"/>
                      <a:pt x="848142" y="25581"/>
                    </a:cubicBezTo>
                    <a:cubicBezTo>
                      <a:pt x="845546" y="27488"/>
                      <a:pt x="844981" y="29696"/>
                      <a:pt x="837069" y="30879"/>
                    </a:cubicBezTo>
                    <a:cubicBezTo>
                      <a:pt x="829158" y="32062"/>
                      <a:pt x="825996" y="36583"/>
                      <a:pt x="817766" y="35312"/>
                    </a:cubicBezTo>
                    <a:cubicBezTo>
                      <a:pt x="809537" y="34040"/>
                      <a:pt x="798782" y="32151"/>
                      <a:pt x="794031" y="34358"/>
                    </a:cubicBezTo>
                    <a:cubicBezTo>
                      <a:pt x="789280" y="36566"/>
                      <a:pt x="785501" y="36266"/>
                      <a:pt x="787391" y="33104"/>
                    </a:cubicBezTo>
                    <a:cubicBezTo>
                      <a:pt x="789280" y="29943"/>
                      <a:pt x="791506" y="28990"/>
                      <a:pt x="799100" y="28354"/>
                    </a:cubicBezTo>
                    <a:cubicBezTo>
                      <a:pt x="806693" y="27718"/>
                      <a:pt x="811462" y="30561"/>
                      <a:pt x="814605" y="27400"/>
                    </a:cubicBezTo>
                    <a:cubicBezTo>
                      <a:pt x="817749" y="24239"/>
                      <a:pt x="820292" y="26129"/>
                      <a:pt x="826967" y="24875"/>
                    </a:cubicBezTo>
                    <a:cubicBezTo>
                      <a:pt x="833643" y="23621"/>
                      <a:pt x="829175" y="23921"/>
                      <a:pt x="835798" y="21713"/>
                    </a:cubicBezTo>
                    <a:cubicBezTo>
                      <a:pt x="842420" y="19506"/>
                      <a:pt x="847824" y="19806"/>
                      <a:pt x="851303" y="17916"/>
                    </a:cubicBezTo>
                    <a:cubicBezTo>
                      <a:pt x="854782" y="16027"/>
                      <a:pt x="854835" y="12212"/>
                      <a:pt x="841502" y="12618"/>
                    </a:cubicBezTo>
                    <a:cubicBezTo>
                      <a:pt x="828168" y="13025"/>
                      <a:pt x="827886" y="10411"/>
                      <a:pt x="819356" y="10729"/>
                    </a:cubicBezTo>
                    <a:cubicBezTo>
                      <a:pt x="810826" y="11047"/>
                      <a:pt x="806994" y="12936"/>
                      <a:pt x="802579" y="10729"/>
                    </a:cubicBezTo>
                    <a:cubicBezTo>
                      <a:pt x="798164" y="8521"/>
                      <a:pt x="791506" y="5978"/>
                      <a:pt x="788980" y="8821"/>
                    </a:cubicBezTo>
                    <a:cubicBezTo>
                      <a:pt x="786455" y="11665"/>
                      <a:pt x="785801" y="12936"/>
                      <a:pt x="781386" y="10411"/>
                    </a:cubicBezTo>
                    <a:cubicBezTo>
                      <a:pt x="776971" y="7885"/>
                      <a:pt x="780751" y="6879"/>
                      <a:pt x="770931" y="7868"/>
                    </a:cubicBezTo>
                    <a:cubicBezTo>
                      <a:pt x="761112" y="8857"/>
                      <a:pt x="762101" y="8821"/>
                      <a:pt x="758287" y="5660"/>
                    </a:cubicBezTo>
                    <a:cubicBezTo>
                      <a:pt x="754472" y="2499"/>
                      <a:pt x="756061" y="274"/>
                      <a:pt x="747214" y="274"/>
                    </a:cubicBezTo>
                    <a:cubicBezTo>
                      <a:pt x="738366" y="274"/>
                      <a:pt x="732644" y="274"/>
                      <a:pt x="723478" y="910"/>
                    </a:cubicBezTo>
                    <a:cubicBezTo>
                      <a:pt x="714312" y="1545"/>
                      <a:pt x="707972" y="6208"/>
                      <a:pt x="714648" y="9139"/>
                    </a:cubicBezTo>
                    <a:cubicBezTo>
                      <a:pt x="721324" y="12071"/>
                      <a:pt x="732061" y="13572"/>
                      <a:pt x="724785" y="15780"/>
                    </a:cubicBezTo>
                    <a:cubicBezTo>
                      <a:pt x="717509" y="17987"/>
                      <a:pt x="714012" y="20848"/>
                      <a:pt x="709915" y="15462"/>
                    </a:cubicBezTo>
                    <a:cubicBezTo>
                      <a:pt x="705818" y="10075"/>
                      <a:pt x="708643" y="1545"/>
                      <a:pt x="701367" y="274"/>
                    </a:cubicBezTo>
                    <a:cubicBezTo>
                      <a:pt x="694091" y="-998"/>
                      <a:pt x="689341" y="2499"/>
                      <a:pt x="678268" y="3806"/>
                    </a:cubicBezTo>
                    <a:cubicBezTo>
                      <a:pt x="667195" y="5113"/>
                      <a:pt x="670356" y="6985"/>
                      <a:pt x="660607" y="6667"/>
                    </a:cubicBezTo>
                    <a:cubicBezTo>
                      <a:pt x="650859" y="6349"/>
                      <a:pt x="648245" y="14243"/>
                      <a:pt x="653314" y="17422"/>
                    </a:cubicBezTo>
                    <a:cubicBezTo>
                      <a:pt x="658382" y="20601"/>
                      <a:pt x="672616" y="21837"/>
                      <a:pt x="673252" y="25970"/>
                    </a:cubicBezTo>
                    <a:cubicBezTo>
                      <a:pt x="673888" y="30102"/>
                      <a:pt x="666294" y="28177"/>
                      <a:pt x="657746" y="25970"/>
                    </a:cubicBezTo>
                    <a:cubicBezTo>
                      <a:pt x="649199" y="23762"/>
                      <a:pt x="646038" y="24698"/>
                      <a:pt x="642241" y="18058"/>
                    </a:cubicBezTo>
                    <a:cubicBezTo>
                      <a:pt x="638444" y="11417"/>
                      <a:pt x="632757" y="10146"/>
                      <a:pt x="626117" y="8557"/>
                    </a:cubicBezTo>
                    <a:cubicBezTo>
                      <a:pt x="619476" y="6967"/>
                      <a:pt x="603953" y="6031"/>
                      <a:pt x="599220" y="6985"/>
                    </a:cubicBezTo>
                    <a:cubicBezTo>
                      <a:pt x="594487" y="7938"/>
                      <a:pt x="594470" y="7603"/>
                      <a:pt x="586558" y="5713"/>
                    </a:cubicBezTo>
                    <a:cubicBezTo>
                      <a:pt x="578646" y="3824"/>
                      <a:pt x="578964" y="1916"/>
                      <a:pt x="571370" y="4442"/>
                    </a:cubicBezTo>
                    <a:cubicBezTo>
                      <a:pt x="563776" y="6967"/>
                      <a:pt x="562540" y="8874"/>
                      <a:pt x="554592" y="7974"/>
                    </a:cubicBezTo>
                    <a:cubicBezTo>
                      <a:pt x="546645" y="7073"/>
                      <a:pt x="539087" y="13272"/>
                      <a:pt x="547952" y="14632"/>
                    </a:cubicBezTo>
                    <a:cubicBezTo>
                      <a:pt x="556818" y="15992"/>
                      <a:pt x="559025" y="19382"/>
                      <a:pt x="562186" y="21590"/>
                    </a:cubicBezTo>
                    <a:cubicBezTo>
                      <a:pt x="565348" y="23797"/>
                      <a:pt x="571688" y="20954"/>
                      <a:pt x="572641" y="25387"/>
                    </a:cubicBezTo>
                    <a:cubicBezTo>
                      <a:pt x="573595" y="29820"/>
                      <a:pt x="574213" y="32663"/>
                      <a:pt x="577939" y="32663"/>
                    </a:cubicBezTo>
                    <a:cubicBezTo>
                      <a:pt x="581666" y="32663"/>
                      <a:pt x="589966" y="30137"/>
                      <a:pt x="591238" y="33299"/>
                    </a:cubicBezTo>
                    <a:cubicBezTo>
                      <a:pt x="592509" y="36460"/>
                      <a:pt x="590920" y="37413"/>
                      <a:pt x="586169" y="37731"/>
                    </a:cubicBezTo>
                    <a:cubicBezTo>
                      <a:pt x="581419" y="38049"/>
                      <a:pt x="581101" y="43029"/>
                      <a:pt x="578257" y="46261"/>
                    </a:cubicBezTo>
                    <a:cubicBezTo>
                      <a:pt x="575414" y="49493"/>
                      <a:pt x="566866" y="51966"/>
                      <a:pt x="570663" y="47533"/>
                    </a:cubicBezTo>
                    <a:cubicBezTo>
                      <a:pt x="574460" y="43100"/>
                      <a:pt x="580164" y="41846"/>
                      <a:pt x="573507" y="37731"/>
                    </a:cubicBezTo>
                    <a:cubicBezTo>
                      <a:pt x="566849" y="33617"/>
                      <a:pt x="564677" y="38667"/>
                      <a:pt x="561145" y="33617"/>
                    </a:cubicBezTo>
                    <a:cubicBezTo>
                      <a:pt x="557612" y="28566"/>
                      <a:pt x="562080" y="24433"/>
                      <a:pt x="548782" y="22226"/>
                    </a:cubicBezTo>
                    <a:cubicBezTo>
                      <a:pt x="535484" y="20018"/>
                      <a:pt x="537391" y="18429"/>
                      <a:pt x="533594" y="16521"/>
                    </a:cubicBezTo>
                    <a:cubicBezTo>
                      <a:pt x="529797" y="14614"/>
                      <a:pt x="529479" y="12989"/>
                      <a:pt x="526318" y="15568"/>
                    </a:cubicBezTo>
                    <a:cubicBezTo>
                      <a:pt x="523157" y="18146"/>
                      <a:pt x="520614" y="21590"/>
                      <a:pt x="516817" y="17475"/>
                    </a:cubicBezTo>
                    <a:cubicBezTo>
                      <a:pt x="513020" y="13360"/>
                      <a:pt x="512402" y="17157"/>
                      <a:pt x="509859" y="13360"/>
                    </a:cubicBezTo>
                    <a:cubicBezTo>
                      <a:pt x="507316" y="9563"/>
                      <a:pt x="506698" y="16892"/>
                      <a:pt x="497832" y="15250"/>
                    </a:cubicBezTo>
                    <a:cubicBezTo>
                      <a:pt x="488967" y="13607"/>
                      <a:pt x="497214" y="9952"/>
                      <a:pt x="486759" y="10517"/>
                    </a:cubicBezTo>
                    <a:cubicBezTo>
                      <a:pt x="476304" y="11082"/>
                      <a:pt x="477593" y="11453"/>
                      <a:pt x="471889" y="13360"/>
                    </a:cubicBezTo>
                    <a:cubicBezTo>
                      <a:pt x="466185" y="15267"/>
                      <a:pt x="465567" y="15250"/>
                      <a:pt x="465567" y="17475"/>
                    </a:cubicBezTo>
                    <a:cubicBezTo>
                      <a:pt x="465567" y="19700"/>
                      <a:pt x="467156" y="18429"/>
                      <a:pt x="470635" y="21590"/>
                    </a:cubicBezTo>
                    <a:cubicBezTo>
                      <a:pt x="473936" y="24411"/>
                      <a:pt x="478010" y="26171"/>
                      <a:pt x="482326" y="26641"/>
                    </a:cubicBezTo>
                    <a:cubicBezTo>
                      <a:pt x="484869" y="26641"/>
                      <a:pt x="482326" y="31391"/>
                      <a:pt x="490874" y="29502"/>
                    </a:cubicBezTo>
                    <a:cubicBezTo>
                      <a:pt x="499422" y="27612"/>
                      <a:pt x="515598" y="27912"/>
                      <a:pt x="515245" y="30438"/>
                    </a:cubicBezTo>
                    <a:cubicBezTo>
                      <a:pt x="514892" y="32963"/>
                      <a:pt x="508605" y="34870"/>
                      <a:pt x="501011" y="33970"/>
                    </a:cubicBezTo>
                    <a:cubicBezTo>
                      <a:pt x="494912" y="33312"/>
                      <a:pt x="488774" y="33099"/>
                      <a:pt x="482644" y="33334"/>
                    </a:cubicBezTo>
                    <a:cubicBezTo>
                      <a:pt x="476958" y="33334"/>
                      <a:pt x="470282" y="33334"/>
                      <a:pt x="464984" y="29219"/>
                    </a:cubicBezTo>
                    <a:cubicBezTo>
                      <a:pt x="459686" y="25104"/>
                      <a:pt x="461452" y="22261"/>
                      <a:pt x="454547" y="22261"/>
                    </a:cubicBezTo>
                    <a:cubicBezTo>
                      <a:pt x="447642" y="22261"/>
                      <a:pt x="436515" y="20354"/>
                      <a:pt x="433973" y="22579"/>
                    </a:cubicBezTo>
                    <a:cubicBezTo>
                      <a:pt x="431429" y="24804"/>
                      <a:pt x="429222" y="27877"/>
                      <a:pt x="435880" y="30173"/>
                    </a:cubicBezTo>
                    <a:cubicBezTo>
                      <a:pt x="442538" y="32469"/>
                      <a:pt x="452639" y="36495"/>
                      <a:pt x="448525" y="38703"/>
                    </a:cubicBezTo>
                    <a:cubicBezTo>
                      <a:pt x="444410" y="40910"/>
                      <a:pt x="444993" y="40928"/>
                      <a:pt x="434926" y="37131"/>
                    </a:cubicBezTo>
                    <a:cubicBezTo>
                      <a:pt x="424860" y="33334"/>
                      <a:pt x="422264" y="33334"/>
                      <a:pt x="416259" y="33016"/>
                    </a:cubicBezTo>
                    <a:cubicBezTo>
                      <a:pt x="410255" y="32698"/>
                      <a:pt x="404550" y="34906"/>
                      <a:pt x="408029" y="37449"/>
                    </a:cubicBezTo>
                    <a:cubicBezTo>
                      <a:pt x="411508" y="39992"/>
                      <a:pt x="418149" y="43135"/>
                      <a:pt x="411826" y="43453"/>
                    </a:cubicBezTo>
                    <a:cubicBezTo>
                      <a:pt x="405504" y="43771"/>
                      <a:pt x="399464" y="45678"/>
                      <a:pt x="397592" y="49158"/>
                    </a:cubicBezTo>
                    <a:cubicBezTo>
                      <a:pt x="395720" y="52637"/>
                      <a:pt x="396956" y="57988"/>
                      <a:pt x="407394" y="58959"/>
                    </a:cubicBezTo>
                    <a:cubicBezTo>
                      <a:pt x="417831" y="59930"/>
                      <a:pt x="427968" y="66553"/>
                      <a:pt x="436816" y="67189"/>
                    </a:cubicBezTo>
                    <a:cubicBezTo>
                      <a:pt x="445664" y="67825"/>
                      <a:pt x="452710" y="73829"/>
                      <a:pt x="459598" y="75101"/>
                    </a:cubicBezTo>
                    <a:cubicBezTo>
                      <a:pt x="466485" y="76372"/>
                      <a:pt x="479218" y="79215"/>
                      <a:pt x="483015" y="83012"/>
                    </a:cubicBezTo>
                    <a:cubicBezTo>
                      <a:pt x="486812" y="86809"/>
                      <a:pt x="496614" y="96611"/>
                      <a:pt x="486547" y="91843"/>
                    </a:cubicBezTo>
                    <a:cubicBezTo>
                      <a:pt x="476481" y="87074"/>
                      <a:pt x="461558" y="78880"/>
                      <a:pt x="454918" y="77926"/>
                    </a:cubicBezTo>
                    <a:cubicBezTo>
                      <a:pt x="448277" y="76973"/>
                      <a:pt x="440030" y="75083"/>
                      <a:pt x="432454" y="73176"/>
                    </a:cubicBezTo>
                    <a:cubicBezTo>
                      <a:pt x="424877" y="71268"/>
                      <a:pt x="418202" y="67489"/>
                      <a:pt x="411561" y="66217"/>
                    </a:cubicBezTo>
                    <a:cubicBezTo>
                      <a:pt x="404921" y="64946"/>
                      <a:pt x="396692" y="64946"/>
                      <a:pt x="396692" y="69379"/>
                    </a:cubicBezTo>
                    <a:cubicBezTo>
                      <a:pt x="396692" y="73811"/>
                      <a:pt x="398281" y="76019"/>
                      <a:pt x="391623" y="74129"/>
                    </a:cubicBezTo>
                    <a:cubicBezTo>
                      <a:pt x="384965" y="72240"/>
                      <a:pt x="379261" y="66217"/>
                      <a:pt x="375729" y="62103"/>
                    </a:cubicBezTo>
                    <a:cubicBezTo>
                      <a:pt x="372197" y="57988"/>
                      <a:pt x="369707" y="54827"/>
                      <a:pt x="364638" y="53873"/>
                    </a:cubicBezTo>
                    <a:cubicBezTo>
                      <a:pt x="359570" y="52919"/>
                      <a:pt x="356090" y="50712"/>
                      <a:pt x="350722" y="51030"/>
                    </a:cubicBezTo>
                    <a:cubicBezTo>
                      <a:pt x="345353" y="51347"/>
                      <a:pt x="341892" y="54191"/>
                      <a:pt x="340284" y="50394"/>
                    </a:cubicBezTo>
                    <a:cubicBezTo>
                      <a:pt x="338677" y="46597"/>
                      <a:pt x="341538" y="45661"/>
                      <a:pt x="333644" y="45343"/>
                    </a:cubicBezTo>
                    <a:cubicBezTo>
                      <a:pt x="325750" y="45025"/>
                      <a:pt x="328576" y="45961"/>
                      <a:pt x="320982" y="45961"/>
                    </a:cubicBezTo>
                    <a:cubicBezTo>
                      <a:pt x="313388" y="45961"/>
                      <a:pt x="308955" y="44707"/>
                      <a:pt x="309273" y="49493"/>
                    </a:cubicBezTo>
                    <a:cubicBezTo>
                      <a:pt x="309591" y="54279"/>
                      <a:pt x="311481" y="54244"/>
                      <a:pt x="314659" y="54244"/>
                    </a:cubicBezTo>
                    <a:cubicBezTo>
                      <a:pt x="317838" y="54244"/>
                      <a:pt x="322253" y="57087"/>
                      <a:pt x="315913" y="59312"/>
                    </a:cubicBezTo>
                    <a:cubicBezTo>
                      <a:pt x="310241" y="61298"/>
                      <a:pt x="304261" y="62261"/>
                      <a:pt x="298253" y="62156"/>
                    </a:cubicBezTo>
                    <a:cubicBezTo>
                      <a:pt x="292248" y="62156"/>
                      <a:pt x="286544" y="62156"/>
                      <a:pt x="284019" y="64063"/>
                    </a:cubicBezTo>
                    <a:cubicBezTo>
                      <a:pt x="281493" y="65970"/>
                      <a:pt x="273882" y="65953"/>
                      <a:pt x="279268" y="67860"/>
                    </a:cubicBezTo>
                    <a:cubicBezTo>
                      <a:pt x="284654" y="69767"/>
                      <a:pt x="283701" y="74182"/>
                      <a:pt x="290977" y="73546"/>
                    </a:cubicBezTo>
                    <a:cubicBezTo>
                      <a:pt x="298253" y="72911"/>
                      <a:pt x="307101" y="72275"/>
                      <a:pt x="312805" y="74182"/>
                    </a:cubicBezTo>
                    <a:cubicBezTo>
                      <a:pt x="318509" y="76090"/>
                      <a:pt x="321035" y="76708"/>
                      <a:pt x="318827" y="79869"/>
                    </a:cubicBezTo>
                    <a:cubicBezTo>
                      <a:pt x="316620" y="83030"/>
                      <a:pt x="316920" y="85573"/>
                      <a:pt x="310280" y="83048"/>
                    </a:cubicBezTo>
                    <a:cubicBezTo>
                      <a:pt x="303639" y="80522"/>
                      <a:pt x="296981" y="77026"/>
                      <a:pt x="292867" y="77750"/>
                    </a:cubicBezTo>
                    <a:cubicBezTo>
                      <a:pt x="288752" y="78474"/>
                      <a:pt x="284036" y="75860"/>
                      <a:pt x="281475" y="78703"/>
                    </a:cubicBezTo>
                    <a:cubicBezTo>
                      <a:pt x="278915" y="81547"/>
                      <a:pt x="278950" y="81865"/>
                      <a:pt x="273564" y="80593"/>
                    </a:cubicBezTo>
                    <a:cubicBezTo>
                      <a:pt x="268177" y="79321"/>
                      <a:pt x="264734" y="80275"/>
                      <a:pt x="263762" y="77432"/>
                    </a:cubicBezTo>
                    <a:cubicBezTo>
                      <a:pt x="262791" y="74588"/>
                      <a:pt x="258694" y="71745"/>
                      <a:pt x="253007" y="71745"/>
                    </a:cubicBezTo>
                    <a:cubicBezTo>
                      <a:pt x="247320" y="71745"/>
                      <a:pt x="233704" y="73317"/>
                      <a:pt x="229590" y="74906"/>
                    </a:cubicBezTo>
                    <a:cubicBezTo>
                      <a:pt x="225475" y="76496"/>
                      <a:pt x="217563" y="75542"/>
                      <a:pt x="215991" y="79021"/>
                    </a:cubicBezTo>
                    <a:cubicBezTo>
                      <a:pt x="214419" y="82500"/>
                      <a:pt x="210923" y="84072"/>
                      <a:pt x="207444" y="84708"/>
                    </a:cubicBezTo>
                    <a:cubicBezTo>
                      <a:pt x="203965" y="85344"/>
                      <a:pt x="202375" y="88823"/>
                      <a:pt x="198260" y="85979"/>
                    </a:cubicBezTo>
                    <a:cubicBezTo>
                      <a:pt x="194145" y="83136"/>
                      <a:pt x="188141" y="84708"/>
                      <a:pt x="184344" y="84708"/>
                    </a:cubicBezTo>
                    <a:cubicBezTo>
                      <a:pt x="180547" y="84708"/>
                      <a:pt x="171981" y="84390"/>
                      <a:pt x="168202" y="87869"/>
                    </a:cubicBezTo>
                    <a:cubicBezTo>
                      <a:pt x="164514" y="91641"/>
                      <a:pt x="159552" y="93901"/>
                      <a:pt x="154286" y="94209"/>
                    </a:cubicBezTo>
                    <a:cubicBezTo>
                      <a:pt x="149027" y="94363"/>
                      <a:pt x="143901" y="95891"/>
                      <a:pt x="139416" y="98642"/>
                    </a:cubicBezTo>
                    <a:cubicBezTo>
                      <a:pt x="134347" y="101485"/>
                      <a:pt x="131186" y="104328"/>
                      <a:pt x="136237" y="104964"/>
                    </a:cubicBezTo>
                    <a:cubicBezTo>
                      <a:pt x="141288" y="105600"/>
                      <a:pt x="142259" y="108125"/>
                      <a:pt x="144467" y="110033"/>
                    </a:cubicBezTo>
                    <a:cubicBezTo>
                      <a:pt x="146674" y="111940"/>
                      <a:pt x="149218" y="114465"/>
                      <a:pt x="154604" y="111922"/>
                    </a:cubicBezTo>
                    <a:cubicBezTo>
                      <a:pt x="159990" y="109379"/>
                      <a:pt x="165041" y="111287"/>
                      <a:pt x="166631" y="106854"/>
                    </a:cubicBezTo>
                    <a:cubicBezTo>
                      <a:pt x="168220" y="102421"/>
                      <a:pt x="168520" y="101803"/>
                      <a:pt x="176432" y="101803"/>
                    </a:cubicBezTo>
                    <a:cubicBezTo>
                      <a:pt x="184344" y="101803"/>
                      <a:pt x="192326" y="101485"/>
                      <a:pt x="190666" y="105335"/>
                    </a:cubicBezTo>
                    <a:cubicBezTo>
                      <a:pt x="189006" y="109185"/>
                      <a:pt x="182119" y="108496"/>
                      <a:pt x="178021" y="110633"/>
                    </a:cubicBezTo>
                    <a:cubicBezTo>
                      <a:pt x="173924" y="112770"/>
                      <a:pt x="167266" y="110951"/>
                      <a:pt x="167884" y="114165"/>
                    </a:cubicBezTo>
                    <a:cubicBezTo>
                      <a:pt x="168502" y="117379"/>
                      <a:pt x="171999" y="115755"/>
                      <a:pt x="174542" y="119234"/>
                    </a:cubicBezTo>
                    <a:cubicBezTo>
                      <a:pt x="177085" y="122713"/>
                      <a:pt x="184026" y="123984"/>
                      <a:pt x="184344" y="121141"/>
                    </a:cubicBezTo>
                    <a:cubicBezTo>
                      <a:pt x="184662" y="118298"/>
                      <a:pt x="187187" y="117009"/>
                      <a:pt x="190984" y="117344"/>
                    </a:cubicBezTo>
                    <a:cubicBezTo>
                      <a:pt x="194781" y="117680"/>
                      <a:pt x="196282" y="115437"/>
                      <a:pt x="201739" y="114483"/>
                    </a:cubicBezTo>
                    <a:cubicBezTo>
                      <a:pt x="207196" y="113529"/>
                      <a:pt x="208715" y="112593"/>
                      <a:pt x="215355" y="111322"/>
                    </a:cubicBezTo>
                    <a:cubicBezTo>
                      <a:pt x="221996" y="110050"/>
                      <a:pt x="228636" y="107207"/>
                      <a:pt x="228000" y="110686"/>
                    </a:cubicBezTo>
                    <a:cubicBezTo>
                      <a:pt x="227364" y="114165"/>
                      <a:pt x="222702" y="113547"/>
                      <a:pt x="215638" y="115437"/>
                    </a:cubicBezTo>
                    <a:cubicBezTo>
                      <a:pt x="208574" y="117326"/>
                      <a:pt x="209298" y="121459"/>
                      <a:pt x="202658" y="121459"/>
                    </a:cubicBezTo>
                    <a:cubicBezTo>
                      <a:pt x="196017" y="121459"/>
                      <a:pt x="192220" y="123666"/>
                      <a:pt x="194110" y="125256"/>
                    </a:cubicBezTo>
                    <a:cubicBezTo>
                      <a:pt x="196000" y="126845"/>
                      <a:pt x="189995" y="129353"/>
                      <a:pt x="186198" y="130554"/>
                    </a:cubicBezTo>
                    <a:cubicBezTo>
                      <a:pt x="182401" y="131755"/>
                      <a:pt x="180900" y="134351"/>
                      <a:pt x="182101" y="137512"/>
                    </a:cubicBezTo>
                    <a:cubicBezTo>
                      <a:pt x="183302" y="140673"/>
                      <a:pt x="185633" y="144788"/>
                      <a:pt x="192220" y="144788"/>
                    </a:cubicBezTo>
                    <a:cubicBezTo>
                      <a:pt x="198808" y="144788"/>
                      <a:pt x="207726" y="145742"/>
                      <a:pt x="215956" y="146060"/>
                    </a:cubicBezTo>
                    <a:cubicBezTo>
                      <a:pt x="224185" y="146378"/>
                      <a:pt x="219753" y="146696"/>
                      <a:pt x="215002" y="151358"/>
                    </a:cubicBezTo>
                    <a:cubicBezTo>
                      <a:pt x="210251" y="156020"/>
                      <a:pt x="212477" y="158316"/>
                      <a:pt x="221007" y="160524"/>
                    </a:cubicBezTo>
                    <a:cubicBezTo>
                      <a:pt x="229537" y="162731"/>
                      <a:pt x="228601" y="164956"/>
                      <a:pt x="238420" y="166228"/>
                    </a:cubicBezTo>
                    <a:cubicBezTo>
                      <a:pt x="248239" y="167499"/>
                      <a:pt x="249493" y="167482"/>
                      <a:pt x="252336" y="169071"/>
                    </a:cubicBezTo>
                    <a:cubicBezTo>
                      <a:pt x="255179" y="170661"/>
                      <a:pt x="263091" y="173504"/>
                      <a:pt x="268795" y="168435"/>
                    </a:cubicBezTo>
                    <a:cubicBezTo>
                      <a:pt x="274500" y="163367"/>
                      <a:pt x="285237" y="158316"/>
                      <a:pt x="289034" y="155155"/>
                    </a:cubicBezTo>
                    <a:cubicBezTo>
                      <a:pt x="292831" y="151994"/>
                      <a:pt x="303904" y="144700"/>
                      <a:pt x="297582" y="144382"/>
                    </a:cubicBezTo>
                    <a:cubicBezTo>
                      <a:pt x="291259" y="144064"/>
                      <a:pt x="269325" y="149768"/>
                      <a:pt x="267206" y="146289"/>
                    </a:cubicBezTo>
                    <a:cubicBezTo>
                      <a:pt x="265087" y="142810"/>
                      <a:pt x="268795" y="140903"/>
                      <a:pt x="277025" y="139967"/>
                    </a:cubicBezTo>
                    <a:cubicBezTo>
                      <a:pt x="285255" y="139031"/>
                      <a:pt x="292920" y="137742"/>
                      <a:pt x="298535" y="134581"/>
                    </a:cubicBezTo>
                    <a:cubicBezTo>
                      <a:pt x="304151" y="131419"/>
                      <a:pt x="308337" y="132055"/>
                      <a:pt x="317838" y="129282"/>
                    </a:cubicBezTo>
                    <a:cubicBezTo>
                      <a:pt x="327339" y="126510"/>
                      <a:pt x="335234" y="127711"/>
                      <a:pt x="324161" y="132143"/>
                    </a:cubicBezTo>
                    <a:cubicBezTo>
                      <a:pt x="313087" y="136576"/>
                      <a:pt x="299436" y="148038"/>
                      <a:pt x="310562" y="145106"/>
                    </a:cubicBezTo>
                    <a:cubicBezTo>
                      <a:pt x="321688" y="142174"/>
                      <a:pt x="332514" y="137353"/>
                      <a:pt x="339861" y="137353"/>
                    </a:cubicBezTo>
                    <a:cubicBezTo>
                      <a:pt x="347207" y="137353"/>
                      <a:pt x="360735" y="138943"/>
                      <a:pt x="372126" y="136400"/>
                    </a:cubicBezTo>
                    <a:cubicBezTo>
                      <a:pt x="383517" y="133857"/>
                      <a:pt x="403455" y="132603"/>
                      <a:pt x="398087" y="134828"/>
                    </a:cubicBezTo>
                    <a:cubicBezTo>
                      <a:pt x="389786" y="138553"/>
                      <a:pt x="380899" y="140800"/>
                      <a:pt x="371826" y="141468"/>
                    </a:cubicBezTo>
                    <a:cubicBezTo>
                      <a:pt x="357892" y="142740"/>
                      <a:pt x="341803" y="143676"/>
                      <a:pt x="329441" y="146219"/>
                    </a:cubicBezTo>
                    <a:cubicBezTo>
                      <a:pt x="317079" y="148762"/>
                      <a:pt x="308867" y="146837"/>
                      <a:pt x="300955" y="151905"/>
                    </a:cubicBezTo>
                    <a:cubicBezTo>
                      <a:pt x="293043" y="156974"/>
                      <a:pt x="296204" y="157292"/>
                      <a:pt x="290836" y="161089"/>
                    </a:cubicBezTo>
                    <a:cubicBezTo>
                      <a:pt x="285467" y="164886"/>
                      <a:pt x="282606" y="173451"/>
                      <a:pt x="289246" y="174687"/>
                    </a:cubicBezTo>
                    <a:cubicBezTo>
                      <a:pt x="296664" y="175949"/>
                      <a:pt x="304212" y="176269"/>
                      <a:pt x="311710" y="175641"/>
                    </a:cubicBezTo>
                    <a:cubicBezTo>
                      <a:pt x="318050" y="175005"/>
                      <a:pt x="366139" y="176277"/>
                      <a:pt x="366139" y="172480"/>
                    </a:cubicBezTo>
                    <a:cubicBezTo>
                      <a:pt x="366139" y="168683"/>
                      <a:pt x="364868" y="160771"/>
                      <a:pt x="370572" y="160771"/>
                    </a:cubicBezTo>
                    <a:cubicBezTo>
                      <a:pt x="376276" y="160771"/>
                      <a:pt x="374369" y="165839"/>
                      <a:pt x="379119" y="164568"/>
                    </a:cubicBezTo>
                    <a:cubicBezTo>
                      <a:pt x="383969" y="163274"/>
                      <a:pt x="388970" y="162638"/>
                      <a:pt x="393990" y="162678"/>
                    </a:cubicBezTo>
                    <a:cubicBezTo>
                      <a:pt x="399288" y="162678"/>
                      <a:pt x="413610" y="156338"/>
                      <a:pt x="417407" y="156974"/>
                    </a:cubicBezTo>
                    <a:cubicBezTo>
                      <a:pt x="421204" y="157610"/>
                      <a:pt x="422140" y="162360"/>
                      <a:pt x="414228" y="163296"/>
                    </a:cubicBezTo>
                    <a:cubicBezTo>
                      <a:pt x="406316" y="164232"/>
                      <a:pt x="400312" y="166475"/>
                      <a:pt x="394926" y="167411"/>
                    </a:cubicBezTo>
                    <a:cubicBezTo>
                      <a:pt x="389539" y="168347"/>
                      <a:pt x="382899" y="169954"/>
                      <a:pt x="382899" y="172480"/>
                    </a:cubicBezTo>
                    <a:cubicBezTo>
                      <a:pt x="382899" y="175005"/>
                      <a:pt x="385442" y="176912"/>
                      <a:pt x="393990" y="176594"/>
                    </a:cubicBezTo>
                    <a:cubicBezTo>
                      <a:pt x="402537" y="176277"/>
                      <a:pt x="406952" y="172480"/>
                      <a:pt x="416453" y="172480"/>
                    </a:cubicBezTo>
                    <a:cubicBezTo>
                      <a:pt x="425955" y="172480"/>
                      <a:pt x="429098" y="166793"/>
                      <a:pt x="439853" y="168365"/>
                    </a:cubicBezTo>
                    <a:cubicBezTo>
                      <a:pt x="450608" y="169937"/>
                      <a:pt x="449355" y="164833"/>
                      <a:pt x="456313" y="164833"/>
                    </a:cubicBezTo>
                    <a:cubicBezTo>
                      <a:pt x="463271" y="164833"/>
                      <a:pt x="463907" y="161672"/>
                      <a:pt x="469611" y="161672"/>
                    </a:cubicBezTo>
                    <a:cubicBezTo>
                      <a:pt x="475315" y="161672"/>
                      <a:pt x="483527" y="158139"/>
                      <a:pt x="486689" y="153760"/>
                    </a:cubicBezTo>
                    <a:cubicBezTo>
                      <a:pt x="489850" y="149380"/>
                      <a:pt x="492711" y="145848"/>
                      <a:pt x="491757" y="142051"/>
                    </a:cubicBezTo>
                    <a:cubicBezTo>
                      <a:pt x="490803" y="138254"/>
                      <a:pt x="485099" y="133503"/>
                      <a:pt x="489231" y="134457"/>
                    </a:cubicBezTo>
                    <a:cubicBezTo>
                      <a:pt x="493364" y="135411"/>
                      <a:pt x="495554" y="139843"/>
                      <a:pt x="499669" y="137989"/>
                    </a:cubicBezTo>
                    <a:cubicBezTo>
                      <a:pt x="503784" y="136135"/>
                      <a:pt x="507899" y="139578"/>
                      <a:pt x="509470" y="135464"/>
                    </a:cubicBezTo>
                    <a:cubicBezTo>
                      <a:pt x="511042" y="131349"/>
                      <a:pt x="513002" y="131649"/>
                      <a:pt x="517700" y="128188"/>
                    </a:cubicBezTo>
                    <a:cubicBezTo>
                      <a:pt x="522398" y="124726"/>
                      <a:pt x="520543" y="124073"/>
                      <a:pt x="529727" y="122483"/>
                    </a:cubicBezTo>
                    <a:cubicBezTo>
                      <a:pt x="538910" y="120894"/>
                      <a:pt x="542089" y="117185"/>
                      <a:pt x="545868" y="116161"/>
                    </a:cubicBezTo>
                    <a:cubicBezTo>
                      <a:pt x="549648" y="115137"/>
                      <a:pt x="560420" y="115843"/>
                      <a:pt x="554698" y="117733"/>
                    </a:cubicBezTo>
                    <a:cubicBezTo>
                      <a:pt x="548977" y="119622"/>
                      <a:pt x="538575" y="124073"/>
                      <a:pt x="532870" y="126280"/>
                    </a:cubicBezTo>
                    <a:cubicBezTo>
                      <a:pt x="528526" y="127717"/>
                      <a:pt x="524610" y="130219"/>
                      <a:pt x="521479" y="133556"/>
                    </a:cubicBezTo>
                    <a:cubicBezTo>
                      <a:pt x="517947" y="137088"/>
                      <a:pt x="514839" y="137671"/>
                      <a:pt x="510088" y="140197"/>
                    </a:cubicBezTo>
                    <a:cubicBezTo>
                      <a:pt x="505338" y="142722"/>
                      <a:pt x="504790" y="145583"/>
                      <a:pt x="504790" y="150016"/>
                    </a:cubicBezTo>
                    <a:cubicBezTo>
                      <a:pt x="504790" y="154448"/>
                      <a:pt x="509205" y="154431"/>
                      <a:pt x="515545" y="153813"/>
                    </a:cubicBezTo>
                    <a:cubicBezTo>
                      <a:pt x="521885" y="153195"/>
                      <a:pt x="519077" y="149062"/>
                      <a:pt x="526936" y="149698"/>
                    </a:cubicBezTo>
                    <a:cubicBezTo>
                      <a:pt x="534795" y="150334"/>
                      <a:pt x="540217" y="150016"/>
                      <a:pt x="542442" y="151905"/>
                    </a:cubicBezTo>
                    <a:cubicBezTo>
                      <a:pt x="544667" y="153795"/>
                      <a:pt x="551608" y="152541"/>
                      <a:pt x="557312" y="152541"/>
                    </a:cubicBezTo>
                    <a:cubicBezTo>
                      <a:pt x="563016" y="152541"/>
                      <a:pt x="569957" y="154131"/>
                      <a:pt x="568703" y="156073"/>
                    </a:cubicBezTo>
                    <a:cubicBezTo>
                      <a:pt x="567449" y="158016"/>
                      <a:pt x="556041" y="157663"/>
                      <a:pt x="548129" y="157663"/>
                    </a:cubicBezTo>
                    <a:cubicBezTo>
                      <a:pt x="540217" y="157663"/>
                      <a:pt x="524711" y="156709"/>
                      <a:pt x="517117" y="160188"/>
                    </a:cubicBezTo>
                    <a:cubicBezTo>
                      <a:pt x="509523" y="163667"/>
                      <a:pt x="505726" y="161777"/>
                      <a:pt x="497814" y="163349"/>
                    </a:cubicBezTo>
                    <a:cubicBezTo>
                      <a:pt x="489903" y="164921"/>
                      <a:pt x="484534" y="164939"/>
                      <a:pt x="479783" y="168100"/>
                    </a:cubicBezTo>
                    <a:cubicBezTo>
                      <a:pt x="475033" y="171261"/>
                      <a:pt x="481355" y="170961"/>
                      <a:pt x="494018" y="170325"/>
                    </a:cubicBezTo>
                    <a:cubicBezTo>
                      <a:pt x="506680" y="169689"/>
                      <a:pt x="525347" y="169371"/>
                      <a:pt x="525347" y="172533"/>
                    </a:cubicBezTo>
                    <a:cubicBezTo>
                      <a:pt x="525347" y="175694"/>
                      <a:pt x="521232" y="176965"/>
                      <a:pt x="509205" y="176965"/>
                    </a:cubicBezTo>
                    <a:cubicBezTo>
                      <a:pt x="497179" y="176965"/>
                      <a:pt x="482715" y="175058"/>
                      <a:pt x="475033" y="176012"/>
                    </a:cubicBezTo>
                    <a:cubicBezTo>
                      <a:pt x="467350" y="176965"/>
                      <a:pt x="463324" y="179544"/>
                      <a:pt x="457637" y="180762"/>
                    </a:cubicBezTo>
                    <a:cubicBezTo>
                      <a:pt x="446859" y="182729"/>
                      <a:pt x="435982" y="184103"/>
                      <a:pt x="425054" y="184877"/>
                    </a:cubicBezTo>
                    <a:cubicBezTo>
                      <a:pt x="419667" y="184877"/>
                      <a:pt x="413981" y="186767"/>
                      <a:pt x="406069" y="187085"/>
                    </a:cubicBezTo>
                    <a:cubicBezTo>
                      <a:pt x="398157" y="187403"/>
                      <a:pt x="382952" y="190617"/>
                      <a:pt x="386449" y="193407"/>
                    </a:cubicBezTo>
                    <a:cubicBezTo>
                      <a:pt x="389945" y="196197"/>
                      <a:pt x="395932" y="199429"/>
                      <a:pt x="399411" y="202590"/>
                    </a:cubicBezTo>
                    <a:cubicBezTo>
                      <a:pt x="402890" y="205752"/>
                      <a:pt x="409548" y="212092"/>
                      <a:pt x="415871" y="212092"/>
                    </a:cubicBezTo>
                    <a:cubicBezTo>
                      <a:pt x="422193" y="212092"/>
                      <a:pt x="429469" y="212092"/>
                      <a:pt x="429469" y="215624"/>
                    </a:cubicBezTo>
                    <a:cubicBezTo>
                      <a:pt x="429469" y="219156"/>
                      <a:pt x="424418" y="223836"/>
                      <a:pt x="429151" y="227015"/>
                    </a:cubicBezTo>
                    <a:cubicBezTo>
                      <a:pt x="433884" y="230194"/>
                      <a:pt x="433902" y="231748"/>
                      <a:pt x="439288" y="231430"/>
                    </a:cubicBezTo>
                    <a:cubicBezTo>
                      <a:pt x="444675" y="231112"/>
                      <a:pt x="452569" y="233337"/>
                      <a:pt x="455430" y="231130"/>
                    </a:cubicBezTo>
                    <a:cubicBezTo>
                      <a:pt x="458291" y="228922"/>
                      <a:pt x="461752" y="228586"/>
                      <a:pt x="466503" y="228586"/>
                    </a:cubicBezTo>
                    <a:cubicBezTo>
                      <a:pt x="471253" y="228586"/>
                      <a:pt x="477258" y="228269"/>
                      <a:pt x="475333" y="230812"/>
                    </a:cubicBezTo>
                    <a:cubicBezTo>
                      <a:pt x="473408" y="233355"/>
                      <a:pt x="467421" y="233973"/>
                      <a:pt x="461099" y="235545"/>
                    </a:cubicBezTo>
                    <a:cubicBezTo>
                      <a:pt x="454121" y="236925"/>
                      <a:pt x="447018" y="237564"/>
                      <a:pt x="439906" y="237452"/>
                    </a:cubicBezTo>
                    <a:cubicBezTo>
                      <a:pt x="434608" y="237452"/>
                      <a:pt x="427544" y="234291"/>
                      <a:pt x="423147" y="231430"/>
                    </a:cubicBezTo>
                    <a:cubicBezTo>
                      <a:pt x="418749" y="228569"/>
                      <a:pt x="410484" y="215624"/>
                      <a:pt x="403208" y="214352"/>
                    </a:cubicBezTo>
                    <a:cubicBezTo>
                      <a:pt x="395932" y="213081"/>
                      <a:pt x="390246" y="209054"/>
                      <a:pt x="384541" y="206440"/>
                    </a:cubicBezTo>
                    <a:cubicBezTo>
                      <a:pt x="378837" y="203827"/>
                      <a:pt x="371578" y="196321"/>
                      <a:pt x="366881" y="193778"/>
                    </a:cubicBezTo>
                    <a:cubicBezTo>
                      <a:pt x="362183" y="191235"/>
                      <a:pt x="358051" y="191570"/>
                      <a:pt x="350987" y="192524"/>
                    </a:cubicBezTo>
                    <a:cubicBezTo>
                      <a:pt x="343923" y="193478"/>
                      <a:pt x="322200" y="196639"/>
                      <a:pt x="318403" y="193460"/>
                    </a:cubicBezTo>
                    <a:cubicBezTo>
                      <a:pt x="314606" y="190281"/>
                      <a:pt x="304469" y="187456"/>
                      <a:pt x="301308" y="187773"/>
                    </a:cubicBezTo>
                    <a:cubicBezTo>
                      <a:pt x="298147" y="188091"/>
                      <a:pt x="289917" y="194732"/>
                      <a:pt x="287710" y="196321"/>
                    </a:cubicBezTo>
                    <a:cubicBezTo>
                      <a:pt x="285746" y="198217"/>
                      <a:pt x="284702" y="200872"/>
                      <a:pt x="284849" y="203597"/>
                    </a:cubicBezTo>
                    <a:cubicBezTo>
                      <a:pt x="284730" y="205726"/>
                      <a:pt x="285542" y="207801"/>
                      <a:pt x="287074" y="209284"/>
                    </a:cubicBezTo>
                    <a:cubicBezTo>
                      <a:pt x="289917" y="212816"/>
                      <a:pt x="289281" y="215942"/>
                      <a:pt x="289281" y="219103"/>
                    </a:cubicBezTo>
                    <a:cubicBezTo>
                      <a:pt x="289281" y="222264"/>
                      <a:pt x="291489" y="228269"/>
                      <a:pt x="296557" y="228586"/>
                    </a:cubicBezTo>
                    <a:cubicBezTo>
                      <a:pt x="301626" y="228904"/>
                      <a:pt x="305388" y="227333"/>
                      <a:pt x="306059" y="229540"/>
                    </a:cubicBezTo>
                    <a:cubicBezTo>
                      <a:pt x="306730" y="231748"/>
                      <a:pt x="313335" y="232701"/>
                      <a:pt x="316178" y="231748"/>
                    </a:cubicBezTo>
                    <a:cubicBezTo>
                      <a:pt x="320503" y="230820"/>
                      <a:pt x="324943" y="232725"/>
                      <a:pt x="327251" y="236498"/>
                    </a:cubicBezTo>
                    <a:cubicBezTo>
                      <a:pt x="329794" y="240931"/>
                      <a:pt x="331366" y="246300"/>
                      <a:pt x="336752" y="246936"/>
                    </a:cubicBezTo>
                    <a:cubicBezTo>
                      <a:pt x="342139" y="247571"/>
                      <a:pt x="347190" y="250732"/>
                      <a:pt x="348779" y="253593"/>
                    </a:cubicBezTo>
                    <a:cubicBezTo>
                      <a:pt x="350368" y="256454"/>
                      <a:pt x="359534" y="268463"/>
                      <a:pt x="352311" y="267510"/>
                    </a:cubicBezTo>
                    <a:cubicBezTo>
                      <a:pt x="345088" y="266556"/>
                      <a:pt x="342174" y="264349"/>
                      <a:pt x="342174" y="268463"/>
                    </a:cubicBezTo>
                    <a:cubicBezTo>
                      <a:pt x="342174" y="272578"/>
                      <a:pt x="340602" y="275740"/>
                      <a:pt x="348196" y="275740"/>
                    </a:cubicBezTo>
                    <a:cubicBezTo>
                      <a:pt x="355790" y="275740"/>
                      <a:pt x="362113" y="275104"/>
                      <a:pt x="367181" y="276375"/>
                    </a:cubicBezTo>
                    <a:cubicBezTo>
                      <a:pt x="372250" y="277647"/>
                      <a:pt x="384576" y="276993"/>
                      <a:pt x="387420" y="278901"/>
                    </a:cubicBezTo>
                    <a:cubicBezTo>
                      <a:pt x="390263" y="280808"/>
                      <a:pt x="392488" y="283016"/>
                      <a:pt x="398811" y="280790"/>
                    </a:cubicBezTo>
                    <a:cubicBezTo>
                      <a:pt x="405133" y="278565"/>
                      <a:pt x="410837" y="279536"/>
                      <a:pt x="412109" y="276375"/>
                    </a:cubicBezTo>
                    <a:cubicBezTo>
                      <a:pt x="413381" y="273214"/>
                      <a:pt x="415906" y="271625"/>
                      <a:pt x="421910" y="270989"/>
                    </a:cubicBezTo>
                    <a:cubicBezTo>
                      <a:pt x="427915" y="270353"/>
                      <a:pt x="428568" y="270671"/>
                      <a:pt x="426343" y="274786"/>
                    </a:cubicBezTo>
                    <a:cubicBezTo>
                      <a:pt x="424118" y="278901"/>
                      <a:pt x="416860" y="280808"/>
                      <a:pt x="411791" y="281426"/>
                    </a:cubicBezTo>
                    <a:cubicBezTo>
                      <a:pt x="406723" y="282044"/>
                      <a:pt x="403879" y="283969"/>
                      <a:pt x="403879" y="287448"/>
                    </a:cubicBezTo>
                    <a:cubicBezTo>
                      <a:pt x="403879" y="290927"/>
                      <a:pt x="411155" y="298521"/>
                      <a:pt x="402608" y="297250"/>
                    </a:cubicBezTo>
                    <a:cubicBezTo>
                      <a:pt x="394060" y="295978"/>
                      <a:pt x="388373" y="289974"/>
                      <a:pt x="381097" y="287766"/>
                    </a:cubicBezTo>
                    <a:cubicBezTo>
                      <a:pt x="373821" y="285559"/>
                      <a:pt x="371278" y="283333"/>
                      <a:pt x="363066" y="283333"/>
                    </a:cubicBezTo>
                    <a:cubicBezTo>
                      <a:pt x="354854" y="283333"/>
                      <a:pt x="348514" y="280172"/>
                      <a:pt x="339967" y="279801"/>
                    </a:cubicBezTo>
                    <a:cubicBezTo>
                      <a:pt x="331419" y="279431"/>
                      <a:pt x="317503" y="280419"/>
                      <a:pt x="313070" y="282009"/>
                    </a:cubicBezTo>
                    <a:cubicBezTo>
                      <a:pt x="308637" y="283598"/>
                      <a:pt x="299471" y="284852"/>
                      <a:pt x="301043" y="281691"/>
                    </a:cubicBezTo>
                    <a:cubicBezTo>
                      <a:pt x="302615" y="278530"/>
                      <a:pt x="314342" y="277894"/>
                      <a:pt x="314342" y="276393"/>
                    </a:cubicBezTo>
                    <a:cubicBezTo>
                      <a:pt x="314342" y="274892"/>
                      <a:pt x="331737" y="276075"/>
                      <a:pt x="323825" y="271007"/>
                    </a:cubicBezTo>
                    <a:cubicBezTo>
                      <a:pt x="315913" y="265938"/>
                      <a:pt x="310227" y="271007"/>
                      <a:pt x="311180" y="267845"/>
                    </a:cubicBezTo>
                    <a:cubicBezTo>
                      <a:pt x="312134" y="264684"/>
                      <a:pt x="322871" y="266574"/>
                      <a:pt x="323825" y="263095"/>
                    </a:cubicBezTo>
                    <a:cubicBezTo>
                      <a:pt x="324779" y="259616"/>
                      <a:pt x="332373" y="260870"/>
                      <a:pt x="331737" y="255501"/>
                    </a:cubicBezTo>
                    <a:cubicBezTo>
                      <a:pt x="331101" y="250132"/>
                      <a:pt x="330147" y="252975"/>
                      <a:pt x="325097" y="248225"/>
                    </a:cubicBezTo>
                    <a:cubicBezTo>
                      <a:pt x="320046" y="243474"/>
                      <a:pt x="315595" y="236198"/>
                      <a:pt x="309591" y="236198"/>
                    </a:cubicBezTo>
                    <a:cubicBezTo>
                      <a:pt x="303586" y="236198"/>
                      <a:pt x="306747" y="243156"/>
                      <a:pt x="301997" y="241267"/>
                    </a:cubicBezTo>
                    <a:cubicBezTo>
                      <a:pt x="297246" y="239377"/>
                      <a:pt x="299136" y="233355"/>
                      <a:pt x="290924" y="232436"/>
                    </a:cubicBezTo>
                    <a:cubicBezTo>
                      <a:pt x="282712" y="231518"/>
                      <a:pt x="285855" y="232436"/>
                      <a:pt x="283012" y="235598"/>
                    </a:cubicBezTo>
                    <a:cubicBezTo>
                      <a:pt x="280169" y="238759"/>
                      <a:pt x="273829" y="238776"/>
                      <a:pt x="272257" y="236869"/>
                    </a:cubicBezTo>
                    <a:cubicBezTo>
                      <a:pt x="270685" y="234962"/>
                      <a:pt x="270032" y="229911"/>
                      <a:pt x="273211" y="228039"/>
                    </a:cubicBezTo>
                    <a:cubicBezTo>
                      <a:pt x="276390" y="226167"/>
                      <a:pt x="278261" y="223924"/>
                      <a:pt x="276054" y="220127"/>
                    </a:cubicBezTo>
                    <a:cubicBezTo>
                      <a:pt x="273846" y="216330"/>
                      <a:pt x="274147" y="213487"/>
                      <a:pt x="272257" y="211297"/>
                    </a:cubicBezTo>
                    <a:cubicBezTo>
                      <a:pt x="270367" y="209107"/>
                      <a:pt x="271303" y="206228"/>
                      <a:pt x="266959" y="205593"/>
                    </a:cubicBezTo>
                    <a:cubicBezTo>
                      <a:pt x="262614" y="204957"/>
                      <a:pt x="253996" y="205593"/>
                      <a:pt x="253996" y="203067"/>
                    </a:cubicBezTo>
                    <a:cubicBezTo>
                      <a:pt x="253996" y="200542"/>
                      <a:pt x="259683" y="197999"/>
                      <a:pt x="259294" y="192312"/>
                    </a:cubicBezTo>
                    <a:cubicBezTo>
                      <a:pt x="258906" y="186626"/>
                      <a:pt x="253996" y="186608"/>
                      <a:pt x="250464" y="184400"/>
                    </a:cubicBezTo>
                    <a:cubicBezTo>
                      <a:pt x="246932" y="182193"/>
                      <a:pt x="241634" y="182493"/>
                      <a:pt x="238102" y="182493"/>
                    </a:cubicBezTo>
                    <a:cubicBezTo>
                      <a:pt x="234570" y="182493"/>
                      <a:pt x="226393" y="182811"/>
                      <a:pt x="226711" y="186926"/>
                    </a:cubicBezTo>
                    <a:cubicBezTo>
                      <a:pt x="227029" y="191041"/>
                      <a:pt x="233669" y="196109"/>
                      <a:pt x="234941" y="197999"/>
                    </a:cubicBezTo>
                    <a:cubicBezTo>
                      <a:pt x="236212" y="199888"/>
                      <a:pt x="234941" y="202749"/>
                      <a:pt x="228601" y="201160"/>
                    </a:cubicBezTo>
                    <a:cubicBezTo>
                      <a:pt x="222261" y="199571"/>
                      <a:pt x="221643" y="195862"/>
                      <a:pt x="217846" y="195155"/>
                    </a:cubicBezTo>
                    <a:cubicBezTo>
                      <a:pt x="214048" y="194449"/>
                      <a:pt x="214048" y="190405"/>
                      <a:pt x="214313" y="185972"/>
                    </a:cubicBezTo>
                    <a:cubicBezTo>
                      <a:pt x="214578" y="181539"/>
                      <a:pt x="209881" y="175853"/>
                      <a:pt x="207355" y="175217"/>
                    </a:cubicBezTo>
                    <a:cubicBezTo>
                      <a:pt x="204830" y="174581"/>
                      <a:pt x="178233" y="178396"/>
                      <a:pt x="176979" y="173327"/>
                    </a:cubicBezTo>
                    <a:cubicBezTo>
                      <a:pt x="175726" y="168259"/>
                      <a:pt x="176026" y="167623"/>
                      <a:pt x="170339" y="166369"/>
                    </a:cubicBezTo>
                    <a:cubicBezTo>
                      <a:pt x="165089" y="165063"/>
                      <a:pt x="160549" y="161771"/>
                      <a:pt x="157677" y="157186"/>
                    </a:cubicBezTo>
                    <a:cubicBezTo>
                      <a:pt x="154516" y="152753"/>
                      <a:pt x="144379" y="140726"/>
                      <a:pt x="138692" y="136612"/>
                    </a:cubicBezTo>
                    <a:cubicBezTo>
                      <a:pt x="133005" y="132497"/>
                      <a:pt x="128255" y="127781"/>
                      <a:pt x="114956" y="125221"/>
                    </a:cubicBezTo>
                    <a:cubicBezTo>
                      <a:pt x="101658" y="122660"/>
                      <a:pt x="98515" y="120806"/>
                      <a:pt x="91221" y="120806"/>
                    </a:cubicBezTo>
                    <a:cubicBezTo>
                      <a:pt x="83927" y="120806"/>
                      <a:pt x="73826" y="120806"/>
                      <a:pt x="70664" y="122377"/>
                    </a:cubicBezTo>
                    <a:cubicBezTo>
                      <a:pt x="67503" y="123949"/>
                      <a:pt x="66867" y="133450"/>
                      <a:pt x="73190" y="133768"/>
                    </a:cubicBezTo>
                    <a:cubicBezTo>
                      <a:pt x="79512" y="134086"/>
                      <a:pt x="99133" y="131861"/>
                      <a:pt x="98515" y="135993"/>
                    </a:cubicBezTo>
                    <a:cubicBezTo>
                      <a:pt x="97897" y="140126"/>
                      <a:pt x="89967" y="139790"/>
                      <a:pt x="84581" y="139525"/>
                    </a:cubicBezTo>
                    <a:cubicBezTo>
                      <a:pt x="79194" y="139261"/>
                      <a:pt x="68139" y="137300"/>
                      <a:pt x="70982" y="140461"/>
                    </a:cubicBezTo>
                    <a:cubicBezTo>
                      <a:pt x="73826" y="143623"/>
                      <a:pt x="80466" y="147119"/>
                      <a:pt x="69075" y="144894"/>
                    </a:cubicBezTo>
                    <a:cubicBezTo>
                      <a:pt x="57684" y="142669"/>
                      <a:pt x="57048" y="141362"/>
                      <a:pt x="50726" y="142369"/>
                    </a:cubicBezTo>
                    <a:cubicBezTo>
                      <a:pt x="44403" y="143375"/>
                      <a:pt x="44403" y="147119"/>
                      <a:pt x="41560" y="148691"/>
                    </a:cubicBezTo>
                    <a:cubicBezTo>
                      <a:pt x="38717" y="150263"/>
                      <a:pt x="35538" y="155967"/>
                      <a:pt x="43450" y="157875"/>
                    </a:cubicBezTo>
                    <a:cubicBezTo>
                      <a:pt x="51362" y="159782"/>
                      <a:pt x="52951" y="162625"/>
                      <a:pt x="57048" y="164833"/>
                    </a:cubicBezTo>
                    <a:cubicBezTo>
                      <a:pt x="61146" y="167040"/>
                      <a:pt x="65878" y="172109"/>
                      <a:pt x="64112" y="173663"/>
                    </a:cubicBezTo>
                    <a:cubicBezTo>
                      <a:pt x="61167" y="176084"/>
                      <a:pt x="56921" y="176084"/>
                      <a:pt x="53975" y="173663"/>
                    </a:cubicBezTo>
                    <a:cubicBezTo>
                      <a:pt x="49861" y="170502"/>
                      <a:pt x="42902" y="165433"/>
                      <a:pt x="39105" y="164479"/>
                    </a:cubicBezTo>
                    <a:cubicBezTo>
                      <a:pt x="35394" y="163832"/>
                      <a:pt x="31578" y="164160"/>
                      <a:pt x="28032" y="165433"/>
                    </a:cubicBezTo>
                    <a:cubicBezTo>
                      <a:pt x="24500" y="166387"/>
                      <a:pt x="24500" y="167959"/>
                      <a:pt x="19202" y="167323"/>
                    </a:cubicBezTo>
                    <a:cubicBezTo>
                      <a:pt x="13904" y="166687"/>
                      <a:pt x="12244" y="171120"/>
                      <a:pt x="17630" y="171120"/>
                    </a:cubicBezTo>
                    <a:cubicBezTo>
                      <a:pt x="23017" y="171120"/>
                      <a:pt x="28386" y="171756"/>
                      <a:pt x="25542" y="173345"/>
                    </a:cubicBezTo>
                    <a:cubicBezTo>
                      <a:pt x="22699" y="174934"/>
                      <a:pt x="16712" y="177142"/>
                      <a:pt x="21745" y="179349"/>
                    </a:cubicBezTo>
                    <a:cubicBezTo>
                      <a:pt x="26778" y="181557"/>
                      <a:pt x="29975" y="186626"/>
                      <a:pt x="23635" y="185990"/>
                    </a:cubicBezTo>
                    <a:cubicBezTo>
                      <a:pt x="17295" y="185354"/>
                      <a:pt x="12880" y="183464"/>
                      <a:pt x="11926" y="185372"/>
                    </a:cubicBezTo>
                    <a:cubicBezTo>
                      <a:pt x="10972" y="187279"/>
                      <a:pt x="12244" y="187579"/>
                      <a:pt x="6875" y="188215"/>
                    </a:cubicBezTo>
                    <a:cubicBezTo>
                      <a:pt x="1507" y="188851"/>
                      <a:pt x="2760" y="192012"/>
                      <a:pt x="9719" y="193513"/>
                    </a:cubicBezTo>
                    <a:cubicBezTo>
                      <a:pt x="16677" y="195014"/>
                      <a:pt x="17630" y="198899"/>
                      <a:pt x="24589" y="198899"/>
                    </a:cubicBezTo>
                    <a:cubicBezTo>
                      <a:pt x="31547" y="198899"/>
                      <a:pt x="34090" y="197328"/>
                      <a:pt x="38187" y="201743"/>
                    </a:cubicBezTo>
                    <a:cubicBezTo>
                      <a:pt x="42284" y="206158"/>
                      <a:pt x="48324" y="204922"/>
                      <a:pt x="51803" y="201743"/>
                    </a:cubicBezTo>
                    <a:cubicBezTo>
                      <a:pt x="55282" y="198564"/>
                      <a:pt x="59079" y="197310"/>
                      <a:pt x="62240" y="198582"/>
                    </a:cubicBezTo>
                    <a:cubicBezTo>
                      <a:pt x="65401" y="199853"/>
                      <a:pt x="68262" y="203968"/>
                      <a:pt x="63512" y="206493"/>
                    </a:cubicBezTo>
                    <a:cubicBezTo>
                      <a:pt x="58761" y="209019"/>
                      <a:pt x="63830" y="212198"/>
                      <a:pt x="46417" y="208401"/>
                    </a:cubicBezTo>
                    <a:cubicBezTo>
                      <a:pt x="46417" y="208401"/>
                      <a:pt x="33454" y="210926"/>
                      <a:pt x="26496" y="208083"/>
                    </a:cubicBezTo>
                    <a:cubicBezTo>
                      <a:pt x="19538" y="205240"/>
                      <a:pt x="16677" y="204922"/>
                      <a:pt x="11308" y="202785"/>
                    </a:cubicBezTo>
                    <a:cubicBezTo>
                      <a:pt x="5939" y="200648"/>
                      <a:pt x="-3262" y="202467"/>
                      <a:pt x="1171" y="207535"/>
                    </a:cubicBezTo>
                    <a:cubicBezTo>
                      <a:pt x="5604" y="212604"/>
                      <a:pt x="8500" y="212021"/>
                      <a:pt x="9771" y="21611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D7722881-A0DF-4DD0-A65B-A399B9723509}"/>
                  </a:ext>
                </a:extLst>
              </p:cNvPr>
              <p:cNvSpPr/>
              <p:nvPr/>
            </p:nvSpPr>
            <p:spPr>
              <a:xfrm>
                <a:off x="2940074" y="2230299"/>
                <a:ext cx="22219" cy="23379"/>
              </a:xfrm>
              <a:custGeom>
                <a:avLst/>
                <a:gdLst>
                  <a:gd name="connsiteX0" fmla="*/ 875 w 22219"/>
                  <a:gd name="connsiteY0" fmla="*/ 16753 h 23379"/>
                  <a:gd name="connsiteX1" fmla="*/ 5537 w 22219"/>
                  <a:gd name="connsiteY1" fmla="*/ 23305 h 23379"/>
                  <a:gd name="connsiteX2" fmla="*/ 12389 w 22219"/>
                  <a:gd name="connsiteY2" fmla="*/ 20391 h 23379"/>
                  <a:gd name="connsiteX3" fmla="*/ 17687 w 22219"/>
                  <a:gd name="connsiteY3" fmla="*/ 11366 h 23379"/>
                  <a:gd name="connsiteX4" fmla="*/ 21484 w 22219"/>
                  <a:gd name="connsiteY4" fmla="*/ 4797 h 23379"/>
                  <a:gd name="connsiteX5" fmla="*/ 17546 w 22219"/>
                  <a:gd name="connsiteY5" fmla="*/ 2465 h 23379"/>
                  <a:gd name="connsiteX6" fmla="*/ 10482 w 22219"/>
                  <a:gd name="connsiteY6" fmla="*/ 2766 h 23379"/>
                  <a:gd name="connsiteX7" fmla="*/ 7268 w 22219"/>
                  <a:gd name="connsiteY7" fmla="*/ 6298 h 23379"/>
                  <a:gd name="connsiteX8" fmla="*/ 575 w 22219"/>
                  <a:gd name="connsiteY8" fmla="*/ 11984 h 23379"/>
                  <a:gd name="connsiteX9" fmla="*/ 875 w 22219"/>
                  <a:gd name="connsiteY9" fmla="*/ 16753 h 23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219" h="23379">
                    <a:moveTo>
                      <a:pt x="875" y="16753"/>
                    </a:moveTo>
                    <a:cubicBezTo>
                      <a:pt x="2482" y="17477"/>
                      <a:pt x="2641" y="22881"/>
                      <a:pt x="5537" y="23305"/>
                    </a:cubicBezTo>
                    <a:cubicBezTo>
                      <a:pt x="8433" y="23728"/>
                      <a:pt x="11966" y="22298"/>
                      <a:pt x="12389" y="20391"/>
                    </a:cubicBezTo>
                    <a:cubicBezTo>
                      <a:pt x="12813" y="18483"/>
                      <a:pt x="13555" y="13115"/>
                      <a:pt x="17687" y="11366"/>
                    </a:cubicBezTo>
                    <a:cubicBezTo>
                      <a:pt x="21820" y="9618"/>
                      <a:pt x="23233" y="6545"/>
                      <a:pt x="21484" y="4797"/>
                    </a:cubicBezTo>
                    <a:cubicBezTo>
                      <a:pt x="19736" y="3048"/>
                      <a:pt x="19153" y="4655"/>
                      <a:pt x="17546" y="2465"/>
                    </a:cubicBezTo>
                    <a:cubicBezTo>
                      <a:pt x="15939" y="276"/>
                      <a:pt x="10694" y="-1897"/>
                      <a:pt x="10482" y="2766"/>
                    </a:cubicBezTo>
                    <a:cubicBezTo>
                      <a:pt x="10482" y="2766"/>
                      <a:pt x="9899" y="6845"/>
                      <a:pt x="7268" y="6298"/>
                    </a:cubicBezTo>
                    <a:cubicBezTo>
                      <a:pt x="4636" y="5750"/>
                      <a:pt x="857" y="9830"/>
                      <a:pt x="575" y="11984"/>
                    </a:cubicBezTo>
                    <a:cubicBezTo>
                      <a:pt x="292" y="14139"/>
                      <a:pt x="-715" y="16029"/>
                      <a:pt x="875" y="1675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33CAA601-B116-49FA-92BC-56CED78CFBCD}"/>
                  </a:ext>
                </a:extLst>
              </p:cNvPr>
              <p:cNvSpPr/>
              <p:nvPr/>
            </p:nvSpPr>
            <p:spPr>
              <a:xfrm>
                <a:off x="2921381" y="2211987"/>
                <a:ext cx="10159" cy="7171"/>
              </a:xfrm>
              <a:custGeom>
                <a:avLst/>
                <a:gdLst>
                  <a:gd name="connsiteX0" fmla="*/ 1783 w 10159"/>
                  <a:gd name="connsiteY0" fmla="*/ 380 h 7171"/>
                  <a:gd name="connsiteX1" fmla="*/ 477 w 10159"/>
                  <a:gd name="connsiteY1" fmla="*/ 2852 h 7171"/>
                  <a:gd name="connsiteX2" fmla="*/ 7541 w 10159"/>
                  <a:gd name="connsiteY2" fmla="*/ 6384 h 7171"/>
                  <a:gd name="connsiteX3" fmla="*/ 8547 w 10159"/>
                  <a:gd name="connsiteY3" fmla="*/ 857 h 7171"/>
                  <a:gd name="connsiteX4" fmla="*/ 1783 w 10159"/>
                  <a:gd name="connsiteY4" fmla="*/ 380 h 7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59" h="7171">
                    <a:moveTo>
                      <a:pt x="1783" y="380"/>
                    </a:moveTo>
                    <a:cubicBezTo>
                      <a:pt x="1783" y="380"/>
                      <a:pt x="-1113" y="-203"/>
                      <a:pt x="477" y="2852"/>
                    </a:cubicBezTo>
                    <a:cubicBezTo>
                      <a:pt x="2066" y="5907"/>
                      <a:pt x="7046" y="8539"/>
                      <a:pt x="7541" y="6384"/>
                    </a:cubicBezTo>
                    <a:cubicBezTo>
                      <a:pt x="8035" y="4230"/>
                      <a:pt x="12485" y="1881"/>
                      <a:pt x="8547" y="857"/>
                    </a:cubicBezTo>
                    <a:cubicBezTo>
                      <a:pt x="4609" y="-168"/>
                      <a:pt x="3832" y="-203"/>
                      <a:pt x="1783" y="38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C9EAF85E-D304-4E01-9689-C4426F4793F2}"/>
                  </a:ext>
                </a:extLst>
              </p:cNvPr>
              <p:cNvSpPr/>
              <p:nvPr/>
            </p:nvSpPr>
            <p:spPr>
              <a:xfrm>
                <a:off x="2895363" y="2244494"/>
                <a:ext cx="20766" cy="17188"/>
              </a:xfrm>
              <a:custGeom>
                <a:avLst/>
                <a:gdLst>
                  <a:gd name="connsiteX0" fmla="*/ 10619 w 20766"/>
                  <a:gd name="connsiteY0" fmla="*/ 809 h 17188"/>
                  <a:gd name="connsiteX1" fmla="*/ 4932 w 20766"/>
                  <a:gd name="connsiteY1" fmla="*/ 5913 h 17188"/>
                  <a:gd name="connsiteX2" fmla="*/ 1400 w 20766"/>
                  <a:gd name="connsiteY2" fmla="*/ 12606 h 17188"/>
                  <a:gd name="connsiteX3" fmla="*/ 14080 w 20766"/>
                  <a:gd name="connsiteY3" fmla="*/ 15821 h 17188"/>
                  <a:gd name="connsiteX4" fmla="*/ 18884 w 20766"/>
                  <a:gd name="connsiteY4" fmla="*/ 5224 h 17188"/>
                  <a:gd name="connsiteX5" fmla="*/ 10619 w 20766"/>
                  <a:gd name="connsiteY5" fmla="*/ 809 h 17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766" h="17188">
                    <a:moveTo>
                      <a:pt x="10619" y="809"/>
                    </a:moveTo>
                    <a:cubicBezTo>
                      <a:pt x="9574" y="3270"/>
                      <a:pt x="7491" y="5140"/>
                      <a:pt x="4932" y="5913"/>
                    </a:cubicBezTo>
                    <a:cubicBezTo>
                      <a:pt x="270" y="7679"/>
                      <a:pt x="-1479" y="10858"/>
                      <a:pt x="1400" y="12606"/>
                    </a:cubicBezTo>
                    <a:cubicBezTo>
                      <a:pt x="4278" y="14355"/>
                      <a:pt x="11996" y="19670"/>
                      <a:pt x="14080" y="15821"/>
                    </a:cubicBezTo>
                    <a:cubicBezTo>
                      <a:pt x="16164" y="11971"/>
                      <a:pt x="24429" y="6778"/>
                      <a:pt x="18884" y="5224"/>
                    </a:cubicBezTo>
                    <a:cubicBezTo>
                      <a:pt x="13338" y="3670"/>
                      <a:pt x="12791" y="-2105"/>
                      <a:pt x="10619" y="80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9BAB0313-60EB-40AB-91B1-58C2991A9993}"/>
                  </a:ext>
                </a:extLst>
              </p:cNvPr>
              <p:cNvSpPr/>
              <p:nvPr/>
            </p:nvSpPr>
            <p:spPr>
              <a:xfrm>
                <a:off x="3203894" y="1766905"/>
                <a:ext cx="46045" cy="35834"/>
              </a:xfrm>
              <a:custGeom>
                <a:avLst/>
                <a:gdLst>
                  <a:gd name="connsiteX0" fmla="*/ 2401 w 46045"/>
                  <a:gd name="connsiteY0" fmla="*/ 33852 h 35834"/>
                  <a:gd name="connsiteX1" fmla="*/ 14763 w 46045"/>
                  <a:gd name="connsiteY1" fmla="*/ 32086 h 35834"/>
                  <a:gd name="connsiteX2" fmla="*/ 18295 w 46045"/>
                  <a:gd name="connsiteY2" fmla="*/ 26682 h 35834"/>
                  <a:gd name="connsiteX3" fmla="*/ 36273 w 46045"/>
                  <a:gd name="connsiteY3" fmla="*/ 28448 h 35834"/>
                  <a:gd name="connsiteX4" fmla="*/ 46039 w 46045"/>
                  <a:gd name="connsiteY4" fmla="*/ 20484 h 35834"/>
                  <a:gd name="connsiteX5" fmla="*/ 40388 w 46045"/>
                  <a:gd name="connsiteY5" fmla="*/ 9711 h 35834"/>
                  <a:gd name="connsiteX6" fmla="*/ 19832 w 46045"/>
                  <a:gd name="connsiteY6" fmla="*/ 3017 h 35834"/>
                  <a:gd name="connsiteX7" fmla="*/ 8794 w 46045"/>
                  <a:gd name="connsiteY7" fmla="*/ 1251 h 35834"/>
                  <a:gd name="connsiteX8" fmla="*/ 1341 w 46045"/>
                  <a:gd name="connsiteY8" fmla="*/ 13066 h 35834"/>
                  <a:gd name="connsiteX9" fmla="*/ 6745 w 46045"/>
                  <a:gd name="connsiteY9" fmla="*/ 25428 h 35834"/>
                  <a:gd name="connsiteX10" fmla="*/ 2401 w 46045"/>
                  <a:gd name="connsiteY10" fmla="*/ 33852 h 35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045" h="35834">
                    <a:moveTo>
                      <a:pt x="2401" y="33852"/>
                    </a:moveTo>
                    <a:cubicBezTo>
                      <a:pt x="9077" y="35618"/>
                      <a:pt x="15999" y="37950"/>
                      <a:pt x="14763" y="32086"/>
                    </a:cubicBezTo>
                    <a:cubicBezTo>
                      <a:pt x="13527" y="26223"/>
                      <a:pt x="14498" y="23362"/>
                      <a:pt x="18295" y="26682"/>
                    </a:cubicBezTo>
                    <a:cubicBezTo>
                      <a:pt x="22092" y="30002"/>
                      <a:pt x="33448" y="30797"/>
                      <a:pt x="36273" y="28448"/>
                    </a:cubicBezTo>
                    <a:cubicBezTo>
                      <a:pt x="39099" y="26100"/>
                      <a:pt x="46287" y="26135"/>
                      <a:pt x="46039" y="20484"/>
                    </a:cubicBezTo>
                    <a:cubicBezTo>
                      <a:pt x="45792" y="14832"/>
                      <a:pt x="45263" y="12271"/>
                      <a:pt x="40388" y="9711"/>
                    </a:cubicBezTo>
                    <a:cubicBezTo>
                      <a:pt x="35514" y="7150"/>
                      <a:pt x="28821" y="1993"/>
                      <a:pt x="19832" y="3017"/>
                    </a:cubicBezTo>
                    <a:cubicBezTo>
                      <a:pt x="19832" y="3017"/>
                      <a:pt x="11372" y="-2369"/>
                      <a:pt x="8794" y="1251"/>
                    </a:cubicBezTo>
                    <a:cubicBezTo>
                      <a:pt x="6216" y="4872"/>
                      <a:pt x="-2509" y="7150"/>
                      <a:pt x="1341" y="13066"/>
                    </a:cubicBezTo>
                    <a:cubicBezTo>
                      <a:pt x="5191" y="18982"/>
                      <a:pt x="8547" y="23080"/>
                      <a:pt x="6745" y="25428"/>
                    </a:cubicBezTo>
                    <a:cubicBezTo>
                      <a:pt x="4944" y="27777"/>
                      <a:pt x="-4292" y="32051"/>
                      <a:pt x="2401" y="3385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2589622A-D586-493D-9920-9E09ED159AF6}"/>
                  </a:ext>
                </a:extLst>
              </p:cNvPr>
              <p:cNvSpPr/>
              <p:nvPr/>
            </p:nvSpPr>
            <p:spPr>
              <a:xfrm>
                <a:off x="3963549" y="3148696"/>
                <a:ext cx="69564" cy="37688"/>
              </a:xfrm>
              <a:custGeom>
                <a:avLst/>
                <a:gdLst>
                  <a:gd name="connsiteX0" fmla="*/ 44683 w 69564"/>
                  <a:gd name="connsiteY0" fmla="*/ 37301 h 37688"/>
                  <a:gd name="connsiteX1" fmla="*/ 55385 w 69564"/>
                  <a:gd name="connsiteY1" fmla="*/ 35429 h 37688"/>
                  <a:gd name="connsiteX2" fmla="*/ 58582 w 69564"/>
                  <a:gd name="connsiteY2" fmla="*/ 29019 h 37688"/>
                  <a:gd name="connsiteX3" fmla="*/ 64992 w 69564"/>
                  <a:gd name="connsiteY3" fmla="*/ 22873 h 37688"/>
                  <a:gd name="connsiteX4" fmla="*/ 69531 w 69564"/>
                  <a:gd name="connsiteY4" fmla="*/ 19341 h 37688"/>
                  <a:gd name="connsiteX5" fmla="*/ 62591 w 69564"/>
                  <a:gd name="connsiteY5" fmla="*/ 17999 h 37688"/>
                  <a:gd name="connsiteX6" fmla="*/ 48975 w 69564"/>
                  <a:gd name="connsiteY6" fmla="*/ 18529 h 37688"/>
                  <a:gd name="connsiteX7" fmla="*/ 31067 w 69564"/>
                  <a:gd name="connsiteY7" fmla="*/ 18264 h 37688"/>
                  <a:gd name="connsiteX8" fmla="*/ 26793 w 69564"/>
                  <a:gd name="connsiteY8" fmla="*/ 15067 h 37688"/>
                  <a:gd name="connsiteX9" fmla="*/ 19040 w 69564"/>
                  <a:gd name="connsiteY9" fmla="*/ 16392 h 37688"/>
                  <a:gd name="connsiteX10" fmla="*/ 15032 w 69564"/>
                  <a:gd name="connsiteY10" fmla="*/ 18264 h 37688"/>
                  <a:gd name="connsiteX11" fmla="*/ 12365 w 69564"/>
                  <a:gd name="connsiteY11" fmla="*/ 11323 h 37688"/>
                  <a:gd name="connsiteX12" fmla="*/ 11023 w 69564"/>
                  <a:gd name="connsiteY12" fmla="*/ 4912 h 37688"/>
                  <a:gd name="connsiteX13" fmla="*/ 5954 w 69564"/>
                  <a:gd name="connsiteY13" fmla="*/ 1380 h 37688"/>
                  <a:gd name="connsiteX14" fmla="*/ 2210 w 69564"/>
                  <a:gd name="connsiteY14" fmla="*/ 8056 h 37688"/>
                  <a:gd name="connsiteX15" fmla="*/ 2210 w 69564"/>
                  <a:gd name="connsiteY15" fmla="*/ 15014 h 37688"/>
                  <a:gd name="connsiteX16" fmla="*/ 7296 w 69564"/>
                  <a:gd name="connsiteY16" fmla="*/ 20895 h 37688"/>
                  <a:gd name="connsiteX17" fmla="*/ 16638 w 69564"/>
                  <a:gd name="connsiteY17" fmla="*/ 25699 h 37688"/>
                  <a:gd name="connsiteX18" fmla="*/ 22520 w 69564"/>
                  <a:gd name="connsiteY18" fmla="*/ 30502 h 37688"/>
                  <a:gd name="connsiteX19" fmla="*/ 26528 w 69564"/>
                  <a:gd name="connsiteY19" fmla="*/ 32374 h 37688"/>
                  <a:gd name="connsiteX20" fmla="*/ 33204 w 69564"/>
                  <a:gd name="connsiteY20" fmla="*/ 32904 h 37688"/>
                  <a:gd name="connsiteX21" fmla="*/ 35871 w 69564"/>
                  <a:gd name="connsiteY21" fmla="*/ 29972 h 37688"/>
                  <a:gd name="connsiteX22" fmla="*/ 40957 w 69564"/>
                  <a:gd name="connsiteY22" fmla="*/ 33169 h 37688"/>
                  <a:gd name="connsiteX23" fmla="*/ 44683 w 69564"/>
                  <a:gd name="connsiteY23" fmla="*/ 37301 h 3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9564" h="37688">
                    <a:moveTo>
                      <a:pt x="44683" y="37301"/>
                    </a:moveTo>
                    <a:cubicBezTo>
                      <a:pt x="47367" y="37566"/>
                      <a:pt x="55103" y="38644"/>
                      <a:pt x="55385" y="35429"/>
                    </a:cubicBezTo>
                    <a:cubicBezTo>
                      <a:pt x="55668" y="32215"/>
                      <a:pt x="56445" y="29831"/>
                      <a:pt x="58582" y="29019"/>
                    </a:cubicBezTo>
                    <a:cubicBezTo>
                      <a:pt x="60719" y="28206"/>
                      <a:pt x="61513" y="22873"/>
                      <a:pt x="64992" y="22873"/>
                    </a:cubicBezTo>
                    <a:cubicBezTo>
                      <a:pt x="68472" y="22873"/>
                      <a:pt x="69796" y="22078"/>
                      <a:pt x="69531" y="19341"/>
                    </a:cubicBezTo>
                    <a:cubicBezTo>
                      <a:pt x="69266" y="16603"/>
                      <a:pt x="67659" y="18529"/>
                      <a:pt x="62591" y="17999"/>
                    </a:cubicBezTo>
                    <a:cubicBezTo>
                      <a:pt x="57522" y="17469"/>
                      <a:pt x="55385" y="19606"/>
                      <a:pt x="48975" y="18529"/>
                    </a:cubicBezTo>
                    <a:cubicBezTo>
                      <a:pt x="42564" y="17451"/>
                      <a:pt x="32674" y="20665"/>
                      <a:pt x="31067" y="18264"/>
                    </a:cubicBezTo>
                    <a:cubicBezTo>
                      <a:pt x="29460" y="15862"/>
                      <a:pt x="30272" y="15332"/>
                      <a:pt x="26793" y="15067"/>
                    </a:cubicBezTo>
                    <a:cubicBezTo>
                      <a:pt x="23314" y="14802"/>
                      <a:pt x="19305" y="13195"/>
                      <a:pt x="19040" y="16392"/>
                    </a:cubicBezTo>
                    <a:cubicBezTo>
                      <a:pt x="18776" y="19588"/>
                      <a:pt x="15844" y="20400"/>
                      <a:pt x="15032" y="18264"/>
                    </a:cubicBezTo>
                    <a:cubicBezTo>
                      <a:pt x="14219" y="16127"/>
                      <a:pt x="14237" y="12118"/>
                      <a:pt x="12365" y="11323"/>
                    </a:cubicBezTo>
                    <a:cubicBezTo>
                      <a:pt x="10493" y="10528"/>
                      <a:pt x="9698" y="6784"/>
                      <a:pt x="11023" y="4912"/>
                    </a:cubicBezTo>
                    <a:cubicBezTo>
                      <a:pt x="12347" y="3040"/>
                      <a:pt x="8886" y="-2576"/>
                      <a:pt x="5954" y="1380"/>
                    </a:cubicBezTo>
                    <a:cubicBezTo>
                      <a:pt x="5954" y="1380"/>
                      <a:pt x="5424" y="8339"/>
                      <a:pt x="2210" y="8056"/>
                    </a:cubicBezTo>
                    <a:cubicBezTo>
                      <a:pt x="-1004" y="7773"/>
                      <a:pt x="-457" y="13672"/>
                      <a:pt x="2210" y="15014"/>
                    </a:cubicBezTo>
                    <a:cubicBezTo>
                      <a:pt x="4877" y="16356"/>
                      <a:pt x="3817" y="20083"/>
                      <a:pt x="7296" y="20895"/>
                    </a:cubicBezTo>
                    <a:cubicBezTo>
                      <a:pt x="10775" y="21707"/>
                      <a:pt x="15032" y="23562"/>
                      <a:pt x="16638" y="25699"/>
                    </a:cubicBezTo>
                    <a:cubicBezTo>
                      <a:pt x="18246" y="27836"/>
                      <a:pt x="20171" y="30502"/>
                      <a:pt x="22520" y="30502"/>
                    </a:cubicBezTo>
                    <a:cubicBezTo>
                      <a:pt x="24868" y="30502"/>
                      <a:pt x="26052" y="31315"/>
                      <a:pt x="26528" y="32374"/>
                    </a:cubicBezTo>
                    <a:cubicBezTo>
                      <a:pt x="27005" y="33434"/>
                      <a:pt x="33204" y="35588"/>
                      <a:pt x="33204" y="32904"/>
                    </a:cubicBezTo>
                    <a:cubicBezTo>
                      <a:pt x="33204" y="30220"/>
                      <a:pt x="33999" y="29972"/>
                      <a:pt x="35871" y="29972"/>
                    </a:cubicBezTo>
                    <a:cubicBezTo>
                      <a:pt x="37743" y="29972"/>
                      <a:pt x="41169" y="29707"/>
                      <a:pt x="40957" y="33169"/>
                    </a:cubicBezTo>
                    <a:cubicBezTo>
                      <a:pt x="40745" y="36630"/>
                      <a:pt x="42017" y="37037"/>
                      <a:pt x="44683" y="3730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BDEA3299-DB20-4724-8A79-3758F41E23A7}"/>
                  </a:ext>
                </a:extLst>
              </p:cNvPr>
              <p:cNvSpPr/>
              <p:nvPr/>
            </p:nvSpPr>
            <p:spPr>
              <a:xfrm>
                <a:off x="4029538" y="3123429"/>
                <a:ext cx="24116" cy="15095"/>
              </a:xfrm>
              <a:custGeom>
                <a:avLst/>
                <a:gdLst>
                  <a:gd name="connsiteX0" fmla="*/ 12090 w 24116"/>
                  <a:gd name="connsiteY0" fmla="*/ 11018 h 15095"/>
                  <a:gd name="connsiteX1" fmla="*/ 20373 w 24116"/>
                  <a:gd name="connsiteY1" fmla="*/ 4060 h 15095"/>
                  <a:gd name="connsiteX2" fmla="*/ 24117 w 24116"/>
                  <a:gd name="connsiteY2" fmla="*/ 1658 h 15095"/>
                  <a:gd name="connsiteX3" fmla="*/ 20108 w 24116"/>
                  <a:gd name="connsiteY3" fmla="*/ 51 h 15095"/>
                  <a:gd name="connsiteX4" fmla="*/ 11560 w 24116"/>
                  <a:gd name="connsiteY4" fmla="*/ 3795 h 15095"/>
                  <a:gd name="connsiteX5" fmla="*/ 3278 w 24116"/>
                  <a:gd name="connsiteY5" fmla="*/ 9676 h 15095"/>
                  <a:gd name="connsiteX6" fmla="*/ 2483 w 24116"/>
                  <a:gd name="connsiteY6" fmla="*/ 14480 h 15095"/>
                  <a:gd name="connsiteX7" fmla="*/ 12090 w 24116"/>
                  <a:gd name="connsiteY7" fmla="*/ 11019 h 15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116" h="15095">
                    <a:moveTo>
                      <a:pt x="12090" y="11018"/>
                    </a:moveTo>
                    <a:cubicBezTo>
                      <a:pt x="14227" y="7486"/>
                      <a:pt x="17706" y="4060"/>
                      <a:pt x="20373" y="4060"/>
                    </a:cubicBezTo>
                    <a:cubicBezTo>
                      <a:pt x="23039" y="4060"/>
                      <a:pt x="24117" y="2736"/>
                      <a:pt x="24117" y="1658"/>
                    </a:cubicBezTo>
                    <a:cubicBezTo>
                      <a:pt x="24117" y="581"/>
                      <a:pt x="22774" y="-214"/>
                      <a:pt x="20108" y="51"/>
                    </a:cubicBezTo>
                    <a:cubicBezTo>
                      <a:pt x="17441" y="316"/>
                      <a:pt x="15039" y="51"/>
                      <a:pt x="11560" y="3795"/>
                    </a:cubicBezTo>
                    <a:cubicBezTo>
                      <a:pt x="9101" y="6149"/>
                      <a:pt x="6310" y="8130"/>
                      <a:pt x="3278" y="9676"/>
                    </a:cubicBezTo>
                    <a:cubicBezTo>
                      <a:pt x="-255" y="11018"/>
                      <a:pt x="-1526" y="12890"/>
                      <a:pt x="2483" y="14480"/>
                    </a:cubicBezTo>
                    <a:cubicBezTo>
                      <a:pt x="6097" y="16046"/>
                      <a:pt x="10305" y="14530"/>
                      <a:pt x="12090" y="1101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AFFD3F7B-90D6-4DA2-994E-1C0E560265AF}"/>
                  </a:ext>
                </a:extLst>
              </p:cNvPr>
              <p:cNvSpPr/>
              <p:nvPr/>
            </p:nvSpPr>
            <p:spPr>
              <a:xfrm>
                <a:off x="3957230" y="3040087"/>
                <a:ext cx="82281" cy="37049"/>
              </a:xfrm>
              <a:custGeom>
                <a:avLst/>
                <a:gdLst>
                  <a:gd name="connsiteX0" fmla="*/ 36044 w 82281"/>
                  <a:gd name="connsiteY0" fmla="*/ 27304 h 37049"/>
                  <a:gd name="connsiteX1" fmla="*/ 51285 w 82281"/>
                  <a:gd name="connsiteY1" fmla="*/ 32602 h 37049"/>
                  <a:gd name="connsiteX2" fmla="*/ 61881 w 82281"/>
                  <a:gd name="connsiteY2" fmla="*/ 34739 h 37049"/>
                  <a:gd name="connsiteX3" fmla="*/ 72477 w 82281"/>
                  <a:gd name="connsiteY3" fmla="*/ 36876 h 37049"/>
                  <a:gd name="connsiteX4" fmla="*/ 80495 w 82281"/>
                  <a:gd name="connsiteY4" fmla="*/ 34739 h 37049"/>
                  <a:gd name="connsiteX5" fmla="*/ 79153 w 82281"/>
                  <a:gd name="connsiteY5" fmla="*/ 25909 h 37049"/>
                  <a:gd name="connsiteX6" fmla="*/ 70323 w 82281"/>
                  <a:gd name="connsiteY6" fmla="*/ 21370 h 37049"/>
                  <a:gd name="connsiteX7" fmla="*/ 57766 w 82281"/>
                  <a:gd name="connsiteY7" fmla="*/ 14695 h 37049"/>
                  <a:gd name="connsiteX8" fmla="*/ 50013 w 82281"/>
                  <a:gd name="connsiteY8" fmla="*/ 10156 h 37049"/>
                  <a:gd name="connsiteX9" fmla="*/ 40123 w 82281"/>
                  <a:gd name="connsiteY9" fmla="*/ 6624 h 37049"/>
                  <a:gd name="connsiteX10" fmla="*/ 27302 w 82281"/>
                  <a:gd name="connsiteY10" fmla="*/ 3427 h 37049"/>
                  <a:gd name="connsiteX11" fmla="*/ 12874 w 82281"/>
                  <a:gd name="connsiteY11" fmla="*/ 478 h 37049"/>
                  <a:gd name="connsiteX12" fmla="*/ 7805 w 82281"/>
                  <a:gd name="connsiteY12" fmla="*/ 1555 h 37049"/>
                  <a:gd name="connsiteX13" fmla="*/ 1659 w 82281"/>
                  <a:gd name="connsiteY13" fmla="*/ 6624 h 37049"/>
                  <a:gd name="connsiteX14" fmla="*/ 14481 w 82281"/>
                  <a:gd name="connsiteY14" fmla="*/ 12505 h 37049"/>
                  <a:gd name="connsiteX15" fmla="*/ 26843 w 82281"/>
                  <a:gd name="connsiteY15" fmla="*/ 20258 h 37049"/>
                  <a:gd name="connsiteX16" fmla="*/ 36044 w 82281"/>
                  <a:gd name="connsiteY16" fmla="*/ 27304 h 37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2281" h="37049">
                    <a:moveTo>
                      <a:pt x="36044" y="27304"/>
                    </a:moveTo>
                    <a:cubicBezTo>
                      <a:pt x="40865" y="28911"/>
                      <a:pt x="46463" y="31578"/>
                      <a:pt x="51285" y="32602"/>
                    </a:cubicBezTo>
                    <a:cubicBezTo>
                      <a:pt x="56106" y="33627"/>
                      <a:pt x="58755" y="32602"/>
                      <a:pt x="61881" y="34739"/>
                    </a:cubicBezTo>
                    <a:cubicBezTo>
                      <a:pt x="65007" y="36876"/>
                      <a:pt x="69616" y="36876"/>
                      <a:pt x="72477" y="36876"/>
                    </a:cubicBezTo>
                    <a:cubicBezTo>
                      <a:pt x="75338" y="36876"/>
                      <a:pt x="80495" y="37953"/>
                      <a:pt x="80495" y="34739"/>
                    </a:cubicBezTo>
                    <a:cubicBezTo>
                      <a:pt x="80495" y="31525"/>
                      <a:pt x="85299" y="27534"/>
                      <a:pt x="79153" y="25909"/>
                    </a:cubicBezTo>
                    <a:cubicBezTo>
                      <a:pt x="73007" y="24284"/>
                      <a:pt x="74879" y="22977"/>
                      <a:pt x="70323" y="21370"/>
                    </a:cubicBezTo>
                    <a:cubicBezTo>
                      <a:pt x="65766" y="19763"/>
                      <a:pt x="62570" y="15489"/>
                      <a:pt x="57766" y="14695"/>
                    </a:cubicBezTo>
                    <a:cubicBezTo>
                      <a:pt x="52963" y="13900"/>
                      <a:pt x="54817" y="11481"/>
                      <a:pt x="50013" y="10156"/>
                    </a:cubicBezTo>
                    <a:cubicBezTo>
                      <a:pt x="45210" y="8831"/>
                      <a:pt x="44945" y="7472"/>
                      <a:pt x="40123" y="6624"/>
                    </a:cubicBezTo>
                    <a:cubicBezTo>
                      <a:pt x="35302" y="5776"/>
                      <a:pt x="35585" y="3692"/>
                      <a:pt x="27302" y="3427"/>
                    </a:cubicBezTo>
                    <a:cubicBezTo>
                      <a:pt x="19019" y="3163"/>
                      <a:pt x="20361" y="3957"/>
                      <a:pt x="12874" y="478"/>
                    </a:cubicBezTo>
                    <a:cubicBezTo>
                      <a:pt x="11148" y="-450"/>
                      <a:pt x="9004" y="6"/>
                      <a:pt x="7805" y="1555"/>
                    </a:cubicBezTo>
                    <a:cubicBezTo>
                      <a:pt x="5403" y="4222"/>
                      <a:pt x="-3692" y="3957"/>
                      <a:pt x="1659" y="6624"/>
                    </a:cubicBezTo>
                    <a:cubicBezTo>
                      <a:pt x="7010" y="9291"/>
                      <a:pt x="11002" y="12505"/>
                      <a:pt x="14481" y="12505"/>
                    </a:cubicBezTo>
                    <a:cubicBezTo>
                      <a:pt x="17960" y="12505"/>
                      <a:pt x="24370" y="18121"/>
                      <a:pt x="26843" y="20258"/>
                    </a:cubicBezTo>
                    <a:cubicBezTo>
                      <a:pt x="29315" y="22395"/>
                      <a:pt x="31240" y="25697"/>
                      <a:pt x="36044" y="2730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635FC679-70A9-45A2-B3A4-0CA817DD4305}"/>
                  </a:ext>
                </a:extLst>
              </p:cNvPr>
              <p:cNvSpPr/>
              <p:nvPr/>
            </p:nvSpPr>
            <p:spPr>
              <a:xfrm>
                <a:off x="3108155" y="1728406"/>
                <a:ext cx="12223" cy="9596"/>
              </a:xfrm>
              <a:custGeom>
                <a:avLst/>
                <a:gdLst>
                  <a:gd name="connsiteX0" fmla="*/ 4664 w 12223"/>
                  <a:gd name="connsiteY0" fmla="*/ 6814 h 9596"/>
                  <a:gd name="connsiteX1" fmla="*/ 10509 w 12223"/>
                  <a:gd name="connsiteY1" fmla="*/ 8280 h 9596"/>
                  <a:gd name="connsiteX2" fmla="*/ 8743 w 12223"/>
                  <a:gd name="connsiteY2" fmla="*/ 1693 h 9596"/>
                  <a:gd name="connsiteX3" fmla="*/ 708 w 12223"/>
                  <a:gd name="connsiteY3" fmla="*/ 598 h 9596"/>
                  <a:gd name="connsiteX4" fmla="*/ 4664 w 12223"/>
                  <a:gd name="connsiteY4" fmla="*/ 6814 h 9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23" h="9596">
                    <a:moveTo>
                      <a:pt x="4664" y="6814"/>
                    </a:moveTo>
                    <a:cubicBezTo>
                      <a:pt x="6130" y="8580"/>
                      <a:pt x="8319" y="11211"/>
                      <a:pt x="10509" y="8280"/>
                    </a:cubicBezTo>
                    <a:cubicBezTo>
                      <a:pt x="12699" y="5348"/>
                      <a:pt x="13441" y="4624"/>
                      <a:pt x="8743" y="1693"/>
                    </a:cubicBezTo>
                    <a:cubicBezTo>
                      <a:pt x="8743" y="1693"/>
                      <a:pt x="3269" y="-1221"/>
                      <a:pt x="708" y="598"/>
                    </a:cubicBezTo>
                    <a:cubicBezTo>
                      <a:pt x="-1853" y="2417"/>
                      <a:pt x="3251" y="4995"/>
                      <a:pt x="4664" y="681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B01C64EB-24A8-47F4-B13D-DC2D1641E5AA}"/>
                  </a:ext>
                </a:extLst>
              </p:cNvPr>
              <p:cNvSpPr/>
              <p:nvPr/>
            </p:nvSpPr>
            <p:spPr>
              <a:xfrm>
                <a:off x="3223700" y="1813425"/>
                <a:ext cx="26467" cy="24441"/>
              </a:xfrm>
              <a:custGeom>
                <a:avLst/>
                <a:gdLst>
                  <a:gd name="connsiteX0" fmla="*/ 22684 w 26467"/>
                  <a:gd name="connsiteY0" fmla="*/ 7588 h 24441"/>
                  <a:gd name="connsiteX1" fmla="*/ 19293 w 26467"/>
                  <a:gd name="connsiteY1" fmla="*/ 3244 h 24441"/>
                  <a:gd name="connsiteX2" fmla="*/ 13254 w 26467"/>
                  <a:gd name="connsiteY2" fmla="*/ 595 h 24441"/>
                  <a:gd name="connsiteX3" fmla="*/ 4847 w 26467"/>
                  <a:gd name="connsiteY3" fmla="*/ 4939 h 24441"/>
                  <a:gd name="connsiteX4" fmla="*/ 891 w 26467"/>
                  <a:gd name="connsiteY4" fmla="*/ 13911 h 24441"/>
                  <a:gd name="connsiteX5" fmla="*/ 7408 w 26467"/>
                  <a:gd name="connsiteY5" fmla="*/ 19668 h 24441"/>
                  <a:gd name="connsiteX6" fmla="*/ 18446 w 26467"/>
                  <a:gd name="connsiteY6" fmla="*/ 24383 h 24441"/>
                  <a:gd name="connsiteX7" fmla="*/ 22596 w 26467"/>
                  <a:gd name="connsiteY7" fmla="*/ 20851 h 24441"/>
                  <a:gd name="connsiteX8" fmla="*/ 24485 w 26467"/>
                  <a:gd name="connsiteY8" fmla="*/ 13593 h 24441"/>
                  <a:gd name="connsiteX9" fmla="*/ 26375 w 26467"/>
                  <a:gd name="connsiteY9" fmla="*/ 10750 h 24441"/>
                  <a:gd name="connsiteX10" fmla="*/ 22684 w 26467"/>
                  <a:gd name="connsiteY10" fmla="*/ 7588 h 24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467" h="24441">
                    <a:moveTo>
                      <a:pt x="22684" y="7588"/>
                    </a:moveTo>
                    <a:cubicBezTo>
                      <a:pt x="22684" y="5699"/>
                      <a:pt x="21554" y="5134"/>
                      <a:pt x="19293" y="3244"/>
                    </a:cubicBezTo>
                    <a:cubicBezTo>
                      <a:pt x="19293" y="3244"/>
                      <a:pt x="15514" y="-1666"/>
                      <a:pt x="13254" y="595"/>
                    </a:cubicBezTo>
                    <a:cubicBezTo>
                      <a:pt x="11090" y="3040"/>
                      <a:pt x="8093" y="4589"/>
                      <a:pt x="4847" y="4939"/>
                    </a:cubicBezTo>
                    <a:cubicBezTo>
                      <a:pt x="980" y="5416"/>
                      <a:pt x="-1387" y="10979"/>
                      <a:pt x="891" y="13911"/>
                    </a:cubicBezTo>
                    <a:cubicBezTo>
                      <a:pt x="3170" y="16842"/>
                      <a:pt x="6084" y="17973"/>
                      <a:pt x="7408" y="19668"/>
                    </a:cubicBezTo>
                    <a:cubicBezTo>
                      <a:pt x="8733" y="21363"/>
                      <a:pt x="16839" y="24578"/>
                      <a:pt x="18446" y="24383"/>
                    </a:cubicBezTo>
                    <a:cubicBezTo>
                      <a:pt x="20053" y="24189"/>
                      <a:pt x="21978" y="25620"/>
                      <a:pt x="22596" y="20851"/>
                    </a:cubicBezTo>
                    <a:cubicBezTo>
                      <a:pt x="23214" y="16083"/>
                      <a:pt x="22313" y="14441"/>
                      <a:pt x="24485" y="13593"/>
                    </a:cubicBezTo>
                    <a:cubicBezTo>
                      <a:pt x="26658" y="12745"/>
                      <a:pt x="26570" y="12357"/>
                      <a:pt x="26375" y="10750"/>
                    </a:cubicBezTo>
                    <a:cubicBezTo>
                      <a:pt x="26181" y="9143"/>
                      <a:pt x="22684" y="9513"/>
                      <a:pt x="22684" y="758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A4DCD310-5127-4C8F-921A-588054678456}"/>
                  </a:ext>
                </a:extLst>
              </p:cNvPr>
              <p:cNvSpPr/>
              <p:nvPr/>
            </p:nvSpPr>
            <p:spPr>
              <a:xfrm>
                <a:off x="2026593" y="2885956"/>
                <a:ext cx="59228" cy="79168"/>
              </a:xfrm>
              <a:custGeom>
                <a:avLst/>
                <a:gdLst>
                  <a:gd name="connsiteX0" fmla="*/ 49918 w 59228"/>
                  <a:gd name="connsiteY0" fmla="*/ 59826 h 79168"/>
                  <a:gd name="connsiteX1" fmla="*/ 48434 w 59228"/>
                  <a:gd name="connsiteY1" fmla="*/ 52620 h 79168"/>
                  <a:gd name="connsiteX2" fmla="*/ 45785 w 59228"/>
                  <a:gd name="connsiteY2" fmla="*/ 46881 h 79168"/>
                  <a:gd name="connsiteX3" fmla="*/ 43878 w 59228"/>
                  <a:gd name="connsiteY3" fmla="*/ 39234 h 79168"/>
                  <a:gd name="connsiteX4" fmla="*/ 40205 w 59228"/>
                  <a:gd name="connsiteY4" fmla="*/ 32753 h 79168"/>
                  <a:gd name="connsiteX5" fmla="*/ 39322 w 59228"/>
                  <a:gd name="connsiteY5" fmla="*/ 17883 h 79168"/>
                  <a:gd name="connsiteX6" fmla="*/ 43878 w 59228"/>
                  <a:gd name="connsiteY6" fmla="*/ 9353 h 79168"/>
                  <a:gd name="connsiteX7" fmla="*/ 46086 w 59228"/>
                  <a:gd name="connsiteY7" fmla="*/ 4796 h 79168"/>
                  <a:gd name="connsiteX8" fmla="*/ 37397 w 59228"/>
                  <a:gd name="connsiteY8" fmla="*/ 1406 h 79168"/>
                  <a:gd name="connsiteX9" fmla="*/ 30191 w 59228"/>
                  <a:gd name="connsiteY9" fmla="*/ 4496 h 79168"/>
                  <a:gd name="connsiteX10" fmla="*/ 26359 w 59228"/>
                  <a:gd name="connsiteY10" fmla="*/ 964 h 79168"/>
                  <a:gd name="connsiteX11" fmla="*/ 12090 w 59228"/>
                  <a:gd name="connsiteY11" fmla="*/ 222 h 79168"/>
                  <a:gd name="connsiteX12" fmla="*/ 5467 w 59228"/>
                  <a:gd name="connsiteY12" fmla="*/ 1547 h 79168"/>
                  <a:gd name="connsiteX13" fmla="*/ 28 w 59228"/>
                  <a:gd name="connsiteY13" fmla="*/ 10094 h 79168"/>
                  <a:gd name="connsiteX14" fmla="*/ 8257 w 59228"/>
                  <a:gd name="connsiteY14" fmla="*/ 22739 h 79168"/>
                  <a:gd name="connsiteX15" fmla="*/ 15039 w 59228"/>
                  <a:gd name="connsiteY15" fmla="*/ 32311 h 79168"/>
                  <a:gd name="connsiteX16" fmla="*/ 23569 w 59228"/>
                  <a:gd name="connsiteY16" fmla="*/ 46581 h 79168"/>
                  <a:gd name="connsiteX17" fmla="*/ 35631 w 59228"/>
                  <a:gd name="connsiteY17" fmla="*/ 59384 h 79168"/>
                  <a:gd name="connsiteX18" fmla="*/ 44902 w 59228"/>
                  <a:gd name="connsiteY18" fmla="*/ 69098 h 79168"/>
                  <a:gd name="connsiteX19" fmla="*/ 54174 w 59228"/>
                  <a:gd name="connsiteY19" fmla="*/ 77486 h 79168"/>
                  <a:gd name="connsiteX20" fmla="*/ 56982 w 59228"/>
                  <a:gd name="connsiteY20" fmla="*/ 71905 h 79168"/>
                  <a:gd name="connsiteX21" fmla="*/ 49918 w 59228"/>
                  <a:gd name="connsiteY21" fmla="*/ 59826 h 79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9228" h="79168">
                    <a:moveTo>
                      <a:pt x="49918" y="59826"/>
                    </a:moveTo>
                    <a:cubicBezTo>
                      <a:pt x="49759" y="54969"/>
                      <a:pt x="50059" y="54528"/>
                      <a:pt x="48434" y="52620"/>
                    </a:cubicBezTo>
                    <a:cubicBezTo>
                      <a:pt x="46810" y="50713"/>
                      <a:pt x="45644" y="51296"/>
                      <a:pt x="45785" y="46881"/>
                    </a:cubicBezTo>
                    <a:cubicBezTo>
                      <a:pt x="45927" y="42466"/>
                      <a:pt x="46227" y="42024"/>
                      <a:pt x="43878" y="39234"/>
                    </a:cubicBezTo>
                    <a:cubicBezTo>
                      <a:pt x="41529" y="36444"/>
                      <a:pt x="41671" y="34377"/>
                      <a:pt x="40205" y="32753"/>
                    </a:cubicBezTo>
                    <a:cubicBezTo>
                      <a:pt x="38739" y="31128"/>
                      <a:pt x="36955" y="20832"/>
                      <a:pt x="39322" y="17883"/>
                    </a:cubicBezTo>
                    <a:cubicBezTo>
                      <a:pt x="41688" y="14933"/>
                      <a:pt x="41529" y="11260"/>
                      <a:pt x="43878" y="9353"/>
                    </a:cubicBezTo>
                    <a:cubicBezTo>
                      <a:pt x="46227" y="7445"/>
                      <a:pt x="45944" y="7445"/>
                      <a:pt x="46086" y="4796"/>
                    </a:cubicBezTo>
                    <a:cubicBezTo>
                      <a:pt x="46227" y="2147"/>
                      <a:pt x="42854" y="-1102"/>
                      <a:pt x="37397" y="1406"/>
                    </a:cubicBezTo>
                    <a:cubicBezTo>
                      <a:pt x="31940" y="3913"/>
                      <a:pt x="33423" y="5520"/>
                      <a:pt x="30191" y="4496"/>
                    </a:cubicBezTo>
                    <a:cubicBezTo>
                      <a:pt x="26960" y="3472"/>
                      <a:pt x="28284" y="964"/>
                      <a:pt x="26359" y="964"/>
                    </a:cubicBezTo>
                    <a:cubicBezTo>
                      <a:pt x="24434" y="964"/>
                      <a:pt x="17246" y="523"/>
                      <a:pt x="12090" y="222"/>
                    </a:cubicBezTo>
                    <a:cubicBezTo>
                      <a:pt x="12090" y="222"/>
                      <a:pt x="6350" y="-802"/>
                      <a:pt x="5467" y="1547"/>
                    </a:cubicBezTo>
                    <a:cubicBezTo>
                      <a:pt x="4584" y="3896"/>
                      <a:pt x="-414" y="5679"/>
                      <a:pt x="28" y="10094"/>
                    </a:cubicBezTo>
                    <a:cubicBezTo>
                      <a:pt x="469" y="14509"/>
                      <a:pt x="5467" y="17883"/>
                      <a:pt x="8257" y="22739"/>
                    </a:cubicBezTo>
                    <a:cubicBezTo>
                      <a:pt x="11048" y="27596"/>
                      <a:pt x="12231" y="26872"/>
                      <a:pt x="15039" y="32311"/>
                    </a:cubicBezTo>
                    <a:cubicBezTo>
                      <a:pt x="17489" y="37292"/>
                      <a:pt x="20342" y="42064"/>
                      <a:pt x="23569" y="46581"/>
                    </a:cubicBezTo>
                    <a:cubicBezTo>
                      <a:pt x="27084" y="51298"/>
                      <a:pt x="31132" y="55594"/>
                      <a:pt x="35631" y="59384"/>
                    </a:cubicBezTo>
                    <a:cubicBezTo>
                      <a:pt x="39604" y="62634"/>
                      <a:pt x="41529" y="66449"/>
                      <a:pt x="44902" y="69098"/>
                    </a:cubicBezTo>
                    <a:cubicBezTo>
                      <a:pt x="48149" y="71717"/>
                      <a:pt x="51244" y="74517"/>
                      <a:pt x="54174" y="77486"/>
                    </a:cubicBezTo>
                    <a:cubicBezTo>
                      <a:pt x="56240" y="79552"/>
                      <a:pt x="62563" y="81460"/>
                      <a:pt x="56982" y="71905"/>
                    </a:cubicBezTo>
                    <a:cubicBezTo>
                      <a:pt x="51401" y="62351"/>
                      <a:pt x="50024" y="64682"/>
                      <a:pt x="49918" y="5982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8011A67C-4E3A-474C-9786-7675C5AA7140}"/>
                  </a:ext>
                </a:extLst>
              </p:cNvPr>
              <p:cNvSpPr/>
              <p:nvPr/>
            </p:nvSpPr>
            <p:spPr>
              <a:xfrm>
                <a:off x="1804119" y="1968778"/>
                <a:ext cx="2404391" cy="1358131"/>
              </a:xfrm>
              <a:custGeom>
                <a:avLst/>
                <a:gdLst>
                  <a:gd name="connsiteX0" fmla="*/ 2398943 w 2404391"/>
                  <a:gd name="connsiteY0" fmla="*/ 981967 h 1358131"/>
                  <a:gd name="connsiteX1" fmla="*/ 2396717 w 2404391"/>
                  <a:gd name="connsiteY1" fmla="*/ 971529 h 1358131"/>
                  <a:gd name="connsiteX2" fmla="*/ 2399243 w 2404391"/>
                  <a:gd name="connsiteY2" fmla="*/ 959503 h 1358131"/>
                  <a:gd name="connsiteX3" fmla="*/ 2397353 w 2404391"/>
                  <a:gd name="connsiteY3" fmla="*/ 943043 h 1358131"/>
                  <a:gd name="connsiteX4" fmla="*/ 2381847 w 2404391"/>
                  <a:gd name="connsiteY4" fmla="*/ 935449 h 1358131"/>
                  <a:gd name="connsiteX5" fmla="*/ 2385962 w 2404391"/>
                  <a:gd name="connsiteY5" fmla="*/ 928173 h 1358131"/>
                  <a:gd name="connsiteX6" fmla="*/ 2385009 w 2404391"/>
                  <a:gd name="connsiteY6" fmla="*/ 925330 h 1358131"/>
                  <a:gd name="connsiteX7" fmla="*/ 2374254 w 2404391"/>
                  <a:gd name="connsiteY7" fmla="*/ 929445 h 1358131"/>
                  <a:gd name="connsiteX8" fmla="*/ 2365423 w 2404391"/>
                  <a:gd name="connsiteY8" fmla="*/ 933560 h 1358131"/>
                  <a:gd name="connsiteX9" fmla="*/ 2355622 w 2404391"/>
                  <a:gd name="connsiteY9" fmla="*/ 939564 h 1358131"/>
                  <a:gd name="connsiteX10" fmla="*/ 2359154 w 2404391"/>
                  <a:gd name="connsiteY10" fmla="*/ 929763 h 1358131"/>
                  <a:gd name="connsiteX11" fmla="*/ 2363269 w 2404391"/>
                  <a:gd name="connsiteY11" fmla="*/ 925012 h 1358131"/>
                  <a:gd name="connsiteX12" fmla="*/ 2359472 w 2404391"/>
                  <a:gd name="connsiteY12" fmla="*/ 919626 h 1358131"/>
                  <a:gd name="connsiteX13" fmla="*/ 2346491 w 2404391"/>
                  <a:gd name="connsiteY13" fmla="*/ 913303 h 1358131"/>
                  <a:gd name="connsiteX14" fmla="*/ 2330050 w 2404391"/>
                  <a:gd name="connsiteY14" fmla="*/ 919008 h 1358131"/>
                  <a:gd name="connsiteX15" fmla="*/ 2310111 w 2404391"/>
                  <a:gd name="connsiteY15" fmla="*/ 927838 h 1358131"/>
                  <a:gd name="connsiteX16" fmla="*/ 2299674 w 2404391"/>
                  <a:gd name="connsiteY16" fmla="*/ 937657 h 1358131"/>
                  <a:gd name="connsiteX17" fmla="*/ 2285122 w 2404391"/>
                  <a:gd name="connsiteY17" fmla="*/ 942390 h 1358131"/>
                  <a:gd name="connsiteX18" fmla="*/ 2276892 w 2404391"/>
                  <a:gd name="connsiteY18" fmla="*/ 941772 h 1358131"/>
                  <a:gd name="connsiteX19" fmla="*/ 2285422 w 2404391"/>
                  <a:gd name="connsiteY19" fmla="*/ 932271 h 1358131"/>
                  <a:gd name="connsiteX20" fmla="*/ 2297131 w 2404391"/>
                  <a:gd name="connsiteY20" fmla="*/ 926584 h 1358131"/>
                  <a:gd name="connsiteX21" fmla="*/ 2306862 w 2404391"/>
                  <a:gd name="connsiteY21" fmla="*/ 922451 h 1358131"/>
                  <a:gd name="connsiteX22" fmla="*/ 2323304 w 2404391"/>
                  <a:gd name="connsiteY22" fmla="*/ 916747 h 1358131"/>
                  <a:gd name="connsiteX23" fmla="*/ 2335330 w 2404391"/>
                  <a:gd name="connsiteY23" fmla="*/ 909153 h 1358131"/>
                  <a:gd name="connsiteX24" fmla="*/ 2343878 w 2404391"/>
                  <a:gd name="connsiteY24" fmla="*/ 906946 h 1358131"/>
                  <a:gd name="connsiteX25" fmla="*/ 2353997 w 2404391"/>
                  <a:gd name="connsiteY25" fmla="*/ 903149 h 1358131"/>
                  <a:gd name="connsiteX26" fmla="*/ 2349582 w 2404391"/>
                  <a:gd name="connsiteY26" fmla="*/ 895555 h 1358131"/>
                  <a:gd name="connsiteX27" fmla="*/ 2341988 w 2404391"/>
                  <a:gd name="connsiteY27" fmla="*/ 888279 h 1358131"/>
                  <a:gd name="connsiteX28" fmla="*/ 2334394 w 2404391"/>
                  <a:gd name="connsiteY28" fmla="*/ 887325 h 1358131"/>
                  <a:gd name="connsiteX29" fmla="*/ 2317617 w 2404391"/>
                  <a:gd name="connsiteY29" fmla="*/ 888897 h 1358131"/>
                  <a:gd name="connsiteX30" fmla="*/ 2312319 w 2404391"/>
                  <a:gd name="connsiteY30" fmla="*/ 880685 h 1358131"/>
                  <a:gd name="connsiteX31" fmla="*/ 2307904 w 2404391"/>
                  <a:gd name="connsiteY31" fmla="*/ 871855 h 1358131"/>
                  <a:gd name="connsiteX32" fmla="*/ 2300310 w 2404391"/>
                  <a:gd name="connsiteY32" fmla="*/ 875016 h 1358131"/>
                  <a:gd name="connsiteX33" fmla="*/ 2293016 w 2404391"/>
                  <a:gd name="connsiteY33" fmla="*/ 875652 h 1358131"/>
                  <a:gd name="connsiteX34" fmla="*/ 2283214 w 2404391"/>
                  <a:gd name="connsiteY34" fmla="*/ 869011 h 1358131"/>
                  <a:gd name="connsiteX35" fmla="*/ 2272459 w 2404391"/>
                  <a:gd name="connsiteY35" fmla="*/ 872808 h 1358131"/>
                  <a:gd name="connsiteX36" fmla="*/ 2272459 w 2404391"/>
                  <a:gd name="connsiteY36" fmla="*/ 863307 h 1358131"/>
                  <a:gd name="connsiteX37" fmla="*/ 2272459 w 2404391"/>
                  <a:gd name="connsiteY37" fmla="*/ 859192 h 1358131"/>
                  <a:gd name="connsiteX38" fmla="*/ 2271506 w 2404391"/>
                  <a:gd name="connsiteY38" fmla="*/ 853506 h 1358131"/>
                  <a:gd name="connsiteX39" fmla="*/ 2267974 w 2404391"/>
                  <a:gd name="connsiteY39" fmla="*/ 849709 h 1358131"/>
                  <a:gd name="connsiteX40" fmla="*/ 2259426 w 2404391"/>
                  <a:gd name="connsiteY40" fmla="*/ 851280 h 1358131"/>
                  <a:gd name="connsiteX41" fmla="*/ 2255311 w 2404391"/>
                  <a:gd name="connsiteY41" fmla="*/ 841161 h 1358131"/>
                  <a:gd name="connsiteX42" fmla="*/ 2252150 w 2404391"/>
                  <a:gd name="connsiteY42" fmla="*/ 835156 h 1358131"/>
                  <a:gd name="connsiteX43" fmla="*/ 2242666 w 2404391"/>
                  <a:gd name="connsiteY43" fmla="*/ 838000 h 1358131"/>
                  <a:gd name="connsiteX44" fmla="*/ 2231275 w 2404391"/>
                  <a:gd name="connsiteY44" fmla="*/ 826927 h 1358131"/>
                  <a:gd name="connsiteX45" fmla="*/ 2227161 w 2404391"/>
                  <a:gd name="connsiteY45" fmla="*/ 819651 h 1358131"/>
                  <a:gd name="connsiteX46" fmla="*/ 2237598 w 2404391"/>
                  <a:gd name="connsiteY46" fmla="*/ 818697 h 1358131"/>
                  <a:gd name="connsiteX47" fmla="*/ 2243603 w 2404391"/>
                  <a:gd name="connsiteY47" fmla="*/ 824702 h 1358131"/>
                  <a:gd name="connsiteX48" fmla="*/ 2243920 w 2404391"/>
                  <a:gd name="connsiteY48" fmla="*/ 818697 h 1358131"/>
                  <a:gd name="connsiteX49" fmla="*/ 2242666 w 2404391"/>
                  <a:gd name="connsiteY49" fmla="*/ 803827 h 1358131"/>
                  <a:gd name="connsiteX50" fmla="*/ 2238551 w 2404391"/>
                  <a:gd name="connsiteY50" fmla="*/ 794997 h 1358131"/>
                  <a:gd name="connsiteX51" fmla="*/ 2233253 w 2404391"/>
                  <a:gd name="connsiteY51" fmla="*/ 788357 h 1358131"/>
                  <a:gd name="connsiteX52" fmla="*/ 2226613 w 2404391"/>
                  <a:gd name="connsiteY52" fmla="*/ 777284 h 1358131"/>
                  <a:gd name="connsiteX53" fmla="*/ 2225024 w 2404391"/>
                  <a:gd name="connsiteY53" fmla="*/ 768453 h 1358131"/>
                  <a:gd name="connsiteX54" fmla="*/ 2218701 w 2404391"/>
                  <a:gd name="connsiteY54" fmla="*/ 760542 h 1358131"/>
                  <a:gd name="connsiteX55" fmla="*/ 2210154 w 2404391"/>
                  <a:gd name="connsiteY55" fmla="*/ 751058 h 1358131"/>
                  <a:gd name="connsiteX56" fmla="*/ 2204856 w 2404391"/>
                  <a:gd name="connsiteY56" fmla="*/ 741875 h 1358131"/>
                  <a:gd name="connsiteX57" fmla="*/ 2197898 w 2404391"/>
                  <a:gd name="connsiteY57" fmla="*/ 733327 h 1358131"/>
                  <a:gd name="connsiteX58" fmla="*/ 2195672 w 2404391"/>
                  <a:gd name="connsiteY58" fmla="*/ 724797 h 1358131"/>
                  <a:gd name="connsiteX59" fmla="*/ 2189668 w 2404391"/>
                  <a:gd name="connsiteY59" fmla="*/ 714342 h 1358131"/>
                  <a:gd name="connsiteX60" fmla="*/ 2179849 w 2404391"/>
                  <a:gd name="connsiteY60" fmla="*/ 704223 h 1358131"/>
                  <a:gd name="connsiteX61" fmla="*/ 2171937 w 2404391"/>
                  <a:gd name="connsiteY61" fmla="*/ 691560 h 1358131"/>
                  <a:gd name="connsiteX62" fmla="*/ 2164343 w 2404391"/>
                  <a:gd name="connsiteY62" fmla="*/ 678598 h 1358131"/>
                  <a:gd name="connsiteX63" fmla="*/ 2157005 w 2404391"/>
                  <a:gd name="connsiteY63" fmla="*/ 670825 h 1358131"/>
                  <a:gd name="connsiteX64" fmla="*/ 2157067 w 2404391"/>
                  <a:gd name="connsiteY64" fmla="*/ 670050 h 1358131"/>
                  <a:gd name="connsiteX65" fmla="*/ 2156131 w 2404391"/>
                  <a:gd name="connsiteY65" fmla="*/ 659295 h 1358131"/>
                  <a:gd name="connsiteX66" fmla="*/ 2144104 w 2404391"/>
                  <a:gd name="connsiteY66" fmla="*/ 664593 h 1358131"/>
                  <a:gd name="connsiteX67" fmla="*/ 2136510 w 2404391"/>
                  <a:gd name="connsiteY67" fmla="*/ 679463 h 1358131"/>
                  <a:gd name="connsiteX68" fmla="*/ 2132078 w 2404391"/>
                  <a:gd name="connsiteY68" fmla="*/ 684761 h 1358131"/>
                  <a:gd name="connsiteX69" fmla="*/ 2126691 w 2404391"/>
                  <a:gd name="connsiteY69" fmla="*/ 691101 h 1358131"/>
                  <a:gd name="connsiteX70" fmla="*/ 2127009 w 2404391"/>
                  <a:gd name="connsiteY70" fmla="*/ 697106 h 1358131"/>
                  <a:gd name="connsiteX71" fmla="*/ 2128599 w 2404391"/>
                  <a:gd name="connsiteY71" fmla="*/ 704382 h 1358131"/>
                  <a:gd name="connsiteX72" fmla="*/ 2121640 w 2404391"/>
                  <a:gd name="connsiteY72" fmla="*/ 714183 h 1358131"/>
                  <a:gd name="connsiteX73" fmla="*/ 2121322 w 2404391"/>
                  <a:gd name="connsiteY73" fmla="*/ 720841 h 1358131"/>
                  <a:gd name="connsiteX74" fmla="*/ 2114982 w 2404391"/>
                  <a:gd name="connsiteY74" fmla="*/ 726139 h 1358131"/>
                  <a:gd name="connsiteX75" fmla="*/ 2104863 w 2404391"/>
                  <a:gd name="connsiteY75" fmla="*/ 728047 h 1358131"/>
                  <a:gd name="connsiteX76" fmla="*/ 2096951 w 2404391"/>
                  <a:gd name="connsiteY76" fmla="*/ 735641 h 1358131"/>
                  <a:gd name="connsiteX77" fmla="*/ 2088121 w 2404391"/>
                  <a:gd name="connsiteY77" fmla="*/ 744471 h 1358131"/>
                  <a:gd name="connsiteX78" fmla="*/ 2076430 w 2404391"/>
                  <a:gd name="connsiteY78" fmla="*/ 748268 h 1358131"/>
                  <a:gd name="connsiteX79" fmla="*/ 2066293 w 2404391"/>
                  <a:gd name="connsiteY79" fmla="*/ 752383 h 1358131"/>
                  <a:gd name="connsiteX80" fmla="*/ 2061860 w 2404391"/>
                  <a:gd name="connsiteY80" fmla="*/ 745107 h 1358131"/>
                  <a:gd name="connsiteX81" fmla="*/ 2057445 w 2404391"/>
                  <a:gd name="connsiteY81" fmla="*/ 751447 h 1358131"/>
                  <a:gd name="connsiteX82" fmla="*/ 2049533 w 2404391"/>
                  <a:gd name="connsiteY82" fmla="*/ 757769 h 1358131"/>
                  <a:gd name="connsiteX83" fmla="*/ 2048261 w 2404391"/>
                  <a:gd name="connsiteY83" fmla="*/ 750811 h 1358131"/>
                  <a:gd name="connsiteX84" fmla="*/ 2053948 w 2404391"/>
                  <a:gd name="connsiteY84" fmla="*/ 742581 h 1358131"/>
                  <a:gd name="connsiteX85" fmla="*/ 2048261 w 2404391"/>
                  <a:gd name="connsiteY85" fmla="*/ 735305 h 1358131"/>
                  <a:gd name="connsiteX86" fmla="*/ 2042257 w 2404391"/>
                  <a:gd name="connsiteY86" fmla="*/ 725804 h 1358131"/>
                  <a:gd name="connsiteX87" fmla="*/ 2021683 w 2404391"/>
                  <a:gd name="connsiteY87" fmla="*/ 725186 h 1358131"/>
                  <a:gd name="connsiteX88" fmla="*/ 2012499 w 2404391"/>
                  <a:gd name="connsiteY88" fmla="*/ 730236 h 1358131"/>
                  <a:gd name="connsiteX89" fmla="*/ 2003334 w 2404391"/>
                  <a:gd name="connsiteY89" fmla="*/ 733769 h 1358131"/>
                  <a:gd name="connsiteX90" fmla="*/ 1998901 w 2404391"/>
                  <a:gd name="connsiteY90" fmla="*/ 728082 h 1358131"/>
                  <a:gd name="connsiteX91" fmla="*/ 2009338 w 2404391"/>
                  <a:gd name="connsiteY91" fmla="*/ 722784 h 1358131"/>
                  <a:gd name="connsiteX92" fmla="*/ 2016296 w 2404391"/>
                  <a:gd name="connsiteY92" fmla="*/ 720258 h 1358131"/>
                  <a:gd name="connsiteX93" fmla="*/ 2023360 w 2404391"/>
                  <a:gd name="connsiteY93" fmla="*/ 715190 h 1358131"/>
                  <a:gd name="connsiteX94" fmla="*/ 2016702 w 2404391"/>
                  <a:gd name="connsiteY94" fmla="*/ 703481 h 1358131"/>
                  <a:gd name="connsiteX95" fmla="*/ 2009744 w 2404391"/>
                  <a:gd name="connsiteY95" fmla="*/ 699684 h 1358131"/>
                  <a:gd name="connsiteX96" fmla="*/ 2016385 w 2404391"/>
                  <a:gd name="connsiteY96" fmla="*/ 692726 h 1358131"/>
                  <a:gd name="connsiteX97" fmla="*/ 2011652 w 2404391"/>
                  <a:gd name="connsiteY97" fmla="*/ 681971 h 1358131"/>
                  <a:gd name="connsiteX98" fmla="*/ 2012906 w 2404391"/>
                  <a:gd name="connsiteY98" fmla="*/ 668673 h 1358131"/>
                  <a:gd name="connsiteX99" fmla="*/ 2008173 w 2404391"/>
                  <a:gd name="connsiteY99" fmla="*/ 655392 h 1358131"/>
                  <a:gd name="connsiteX100" fmla="*/ 2017974 w 2404391"/>
                  <a:gd name="connsiteY100" fmla="*/ 644955 h 1358131"/>
                  <a:gd name="connsiteX101" fmla="*/ 2017656 w 2404391"/>
                  <a:gd name="connsiteY101" fmla="*/ 637679 h 1358131"/>
                  <a:gd name="connsiteX102" fmla="*/ 2007537 w 2404391"/>
                  <a:gd name="connsiteY102" fmla="*/ 636407 h 1358131"/>
                  <a:gd name="connsiteX103" fmla="*/ 1999625 w 2404391"/>
                  <a:gd name="connsiteY103" fmla="*/ 640204 h 1358131"/>
                  <a:gd name="connsiteX104" fmla="*/ 1985691 w 2404391"/>
                  <a:gd name="connsiteY104" fmla="*/ 633246 h 1358131"/>
                  <a:gd name="connsiteX105" fmla="*/ 1973682 w 2404391"/>
                  <a:gd name="connsiteY105" fmla="*/ 630403 h 1358131"/>
                  <a:gd name="connsiteX106" fmla="*/ 1956022 w 2404391"/>
                  <a:gd name="connsiteY106" fmla="*/ 621219 h 1358131"/>
                  <a:gd name="connsiteX107" fmla="*/ 1953178 w 2404391"/>
                  <a:gd name="connsiteY107" fmla="*/ 612672 h 1358131"/>
                  <a:gd name="connsiteX108" fmla="*/ 1954450 w 2404391"/>
                  <a:gd name="connsiteY108" fmla="*/ 606985 h 1358131"/>
                  <a:gd name="connsiteX109" fmla="*/ 1946538 w 2404391"/>
                  <a:gd name="connsiteY109" fmla="*/ 608239 h 1358131"/>
                  <a:gd name="connsiteX110" fmla="*/ 1940834 w 2404391"/>
                  <a:gd name="connsiteY110" fmla="*/ 603506 h 1358131"/>
                  <a:gd name="connsiteX111" fmla="*/ 1935536 w 2404391"/>
                  <a:gd name="connsiteY111" fmla="*/ 598438 h 1358131"/>
                  <a:gd name="connsiteX112" fmla="*/ 1927306 w 2404391"/>
                  <a:gd name="connsiteY112" fmla="*/ 593369 h 1358131"/>
                  <a:gd name="connsiteX113" fmla="*/ 1920666 w 2404391"/>
                  <a:gd name="connsiteY113" fmla="*/ 586411 h 1358131"/>
                  <a:gd name="connsiteX114" fmla="*/ 1910847 w 2404391"/>
                  <a:gd name="connsiteY114" fmla="*/ 580088 h 1358131"/>
                  <a:gd name="connsiteX115" fmla="*/ 1903253 w 2404391"/>
                  <a:gd name="connsiteY115" fmla="*/ 575020 h 1358131"/>
                  <a:gd name="connsiteX116" fmla="*/ 1893133 w 2404391"/>
                  <a:gd name="connsiteY116" fmla="*/ 571859 h 1358131"/>
                  <a:gd name="connsiteX117" fmla="*/ 1883950 w 2404391"/>
                  <a:gd name="connsiteY117" fmla="*/ 575974 h 1358131"/>
                  <a:gd name="connsiteX118" fmla="*/ 1877310 w 2404391"/>
                  <a:gd name="connsiteY118" fmla="*/ 580406 h 1358131"/>
                  <a:gd name="connsiteX119" fmla="*/ 1868126 w 2404391"/>
                  <a:gd name="connsiteY119" fmla="*/ 583250 h 1358131"/>
                  <a:gd name="connsiteX120" fmla="*/ 1853256 w 2404391"/>
                  <a:gd name="connsiteY120" fmla="*/ 578181 h 1358131"/>
                  <a:gd name="connsiteX121" fmla="*/ 1839658 w 2404391"/>
                  <a:gd name="connsiteY121" fmla="*/ 579771 h 1358131"/>
                  <a:gd name="connsiteX122" fmla="*/ 1826677 w 2404391"/>
                  <a:gd name="connsiteY122" fmla="*/ 574384 h 1358131"/>
                  <a:gd name="connsiteX123" fmla="*/ 1818148 w 2404391"/>
                  <a:gd name="connsiteY123" fmla="*/ 571223 h 1358131"/>
                  <a:gd name="connsiteX124" fmla="*/ 1806439 w 2404391"/>
                  <a:gd name="connsiteY124" fmla="*/ 568380 h 1358131"/>
                  <a:gd name="connsiteX125" fmla="*/ 1783021 w 2404391"/>
                  <a:gd name="connsiteY125" fmla="*/ 569333 h 1358131"/>
                  <a:gd name="connsiteX126" fmla="*/ 1774474 w 2404391"/>
                  <a:gd name="connsiteY126" fmla="*/ 575974 h 1358131"/>
                  <a:gd name="connsiteX127" fmla="*/ 1770677 w 2404391"/>
                  <a:gd name="connsiteY127" fmla="*/ 588000 h 1358131"/>
                  <a:gd name="connsiteX128" fmla="*/ 1774209 w 2404391"/>
                  <a:gd name="connsiteY128" fmla="*/ 602870 h 1358131"/>
                  <a:gd name="connsiteX129" fmla="*/ 1779595 w 2404391"/>
                  <a:gd name="connsiteY129" fmla="*/ 609193 h 1358131"/>
                  <a:gd name="connsiteX130" fmla="*/ 1786235 w 2404391"/>
                  <a:gd name="connsiteY130" fmla="*/ 613625 h 1358131"/>
                  <a:gd name="connsiteX131" fmla="*/ 1781803 w 2404391"/>
                  <a:gd name="connsiteY131" fmla="*/ 620266 h 1358131"/>
                  <a:gd name="connsiteX132" fmla="*/ 1779595 w 2404391"/>
                  <a:gd name="connsiteY132" fmla="*/ 632628 h 1358131"/>
                  <a:gd name="connsiteX133" fmla="*/ 1774209 w 2404391"/>
                  <a:gd name="connsiteY133" fmla="*/ 640540 h 1358131"/>
                  <a:gd name="connsiteX134" fmla="*/ 1779277 w 2404391"/>
                  <a:gd name="connsiteY134" fmla="*/ 647498 h 1358131"/>
                  <a:gd name="connsiteX135" fmla="*/ 1784028 w 2404391"/>
                  <a:gd name="connsiteY135" fmla="*/ 655410 h 1358131"/>
                  <a:gd name="connsiteX136" fmla="*/ 1785918 w 2404391"/>
                  <a:gd name="connsiteY136" fmla="*/ 666801 h 1358131"/>
                  <a:gd name="connsiteX137" fmla="*/ 1790986 w 2404391"/>
                  <a:gd name="connsiteY137" fmla="*/ 673441 h 1358131"/>
                  <a:gd name="connsiteX138" fmla="*/ 1794518 w 2404391"/>
                  <a:gd name="connsiteY138" fmla="*/ 681035 h 1358131"/>
                  <a:gd name="connsiteX139" fmla="*/ 1786288 w 2404391"/>
                  <a:gd name="connsiteY139" fmla="*/ 690536 h 1358131"/>
                  <a:gd name="connsiteX140" fmla="*/ 1781856 w 2404391"/>
                  <a:gd name="connsiteY140" fmla="*/ 697176 h 1358131"/>
                  <a:gd name="connsiteX141" fmla="*/ 1779966 w 2404391"/>
                  <a:gd name="connsiteY141" fmla="*/ 704770 h 1358131"/>
                  <a:gd name="connsiteX142" fmla="*/ 1776805 w 2404391"/>
                  <a:gd name="connsiteY142" fmla="*/ 711728 h 1358131"/>
                  <a:gd name="connsiteX143" fmla="*/ 1766668 w 2404391"/>
                  <a:gd name="connsiteY143" fmla="*/ 720912 h 1358131"/>
                  <a:gd name="connsiteX144" fmla="*/ 1759392 w 2404391"/>
                  <a:gd name="connsiteY144" fmla="*/ 728506 h 1358131"/>
                  <a:gd name="connsiteX145" fmla="*/ 1761299 w 2404391"/>
                  <a:gd name="connsiteY145" fmla="*/ 739261 h 1358131"/>
                  <a:gd name="connsiteX146" fmla="*/ 1785653 w 2404391"/>
                  <a:gd name="connsiteY146" fmla="*/ 752224 h 1358131"/>
                  <a:gd name="connsiteX147" fmla="*/ 1806227 w 2404391"/>
                  <a:gd name="connsiteY147" fmla="*/ 770272 h 1358131"/>
                  <a:gd name="connsiteX148" fmla="*/ 1817300 w 2404391"/>
                  <a:gd name="connsiteY148" fmla="*/ 794626 h 1358131"/>
                  <a:gd name="connsiteX149" fmla="*/ 1818254 w 2404391"/>
                  <a:gd name="connsiteY149" fmla="*/ 822159 h 1358131"/>
                  <a:gd name="connsiteX150" fmla="*/ 1813821 w 2404391"/>
                  <a:gd name="connsiteY150" fmla="*/ 841143 h 1358131"/>
                  <a:gd name="connsiteX151" fmla="*/ 1798315 w 2404391"/>
                  <a:gd name="connsiteY151" fmla="*/ 855378 h 1358131"/>
                  <a:gd name="connsiteX152" fmla="*/ 1781856 w 2404391"/>
                  <a:gd name="connsiteY152" fmla="*/ 869930 h 1358131"/>
                  <a:gd name="connsiteX153" fmla="*/ 1761299 w 2404391"/>
                  <a:gd name="connsiteY153" fmla="*/ 881956 h 1358131"/>
                  <a:gd name="connsiteX154" fmla="*/ 1749908 w 2404391"/>
                  <a:gd name="connsiteY154" fmla="*/ 885118 h 1358131"/>
                  <a:gd name="connsiteX155" fmla="*/ 1742314 w 2404391"/>
                  <a:gd name="connsiteY155" fmla="*/ 883228 h 1358131"/>
                  <a:gd name="connsiteX156" fmla="*/ 1734402 w 2404391"/>
                  <a:gd name="connsiteY156" fmla="*/ 885753 h 1358131"/>
                  <a:gd name="connsiteX157" fmla="*/ 1728062 w 2404391"/>
                  <a:gd name="connsiteY157" fmla="*/ 892093 h 1358131"/>
                  <a:gd name="connsiteX158" fmla="*/ 1733360 w 2404391"/>
                  <a:gd name="connsiteY158" fmla="*/ 903166 h 1358131"/>
                  <a:gd name="connsiteX159" fmla="*/ 1742191 w 2404391"/>
                  <a:gd name="connsiteY159" fmla="*/ 916129 h 1358131"/>
                  <a:gd name="connsiteX160" fmla="*/ 1746606 w 2404391"/>
                  <a:gd name="connsiteY160" fmla="*/ 926584 h 1358131"/>
                  <a:gd name="connsiteX161" fmla="*/ 1747241 w 2404391"/>
                  <a:gd name="connsiteY161" fmla="*/ 940500 h 1358131"/>
                  <a:gd name="connsiteX162" fmla="*/ 1749149 w 2404391"/>
                  <a:gd name="connsiteY162" fmla="*/ 950938 h 1358131"/>
                  <a:gd name="connsiteX163" fmla="*/ 1753264 w 2404391"/>
                  <a:gd name="connsiteY163" fmla="*/ 964236 h 1358131"/>
                  <a:gd name="connsiteX164" fmla="*/ 1756107 w 2404391"/>
                  <a:gd name="connsiteY164" fmla="*/ 974673 h 1358131"/>
                  <a:gd name="connsiteX165" fmla="*/ 1761405 w 2404391"/>
                  <a:gd name="connsiteY165" fmla="*/ 984474 h 1358131"/>
                  <a:gd name="connsiteX166" fmla="*/ 1764937 w 2404391"/>
                  <a:gd name="connsiteY166" fmla="*/ 990497 h 1358131"/>
                  <a:gd name="connsiteX167" fmla="*/ 1751957 w 2404391"/>
                  <a:gd name="connsiteY167" fmla="*/ 1003777 h 1358131"/>
                  <a:gd name="connsiteX168" fmla="*/ 1753864 w 2404391"/>
                  <a:gd name="connsiteY168" fmla="*/ 1012325 h 1358131"/>
                  <a:gd name="connsiteX169" fmla="*/ 1756707 w 2404391"/>
                  <a:gd name="connsiteY169" fmla="*/ 1020555 h 1358131"/>
                  <a:gd name="connsiteX170" fmla="*/ 1748160 w 2404391"/>
                  <a:gd name="connsiteY170" fmla="*/ 1018011 h 1358131"/>
                  <a:gd name="connsiteX171" fmla="*/ 1737087 w 2404391"/>
                  <a:gd name="connsiteY171" fmla="*/ 1013278 h 1358131"/>
                  <a:gd name="connsiteX172" fmla="*/ 1729175 w 2404391"/>
                  <a:gd name="connsiteY172" fmla="*/ 1024352 h 1358131"/>
                  <a:gd name="connsiteX173" fmla="*/ 1732972 w 2404391"/>
                  <a:gd name="connsiteY173" fmla="*/ 1032581 h 1358131"/>
                  <a:gd name="connsiteX174" fmla="*/ 1737087 w 2404391"/>
                  <a:gd name="connsiteY174" fmla="*/ 1039857 h 1358131"/>
                  <a:gd name="connsiteX175" fmla="*/ 1731082 w 2404391"/>
                  <a:gd name="connsiteY175" fmla="*/ 1036325 h 1358131"/>
                  <a:gd name="connsiteX176" fmla="*/ 1721263 w 2404391"/>
                  <a:gd name="connsiteY176" fmla="*/ 1025870 h 1358131"/>
                  <a:gd name="connsiteX177" fmla="*/ 1709554 w 2404391"/>
                  <a:gd name="connsiteY177" fmla="*/ 1024298 h 1358131"/>
                  <a:gd name="connsiteX178" fmla="*/ 1699117 w 2404391"/>
                  <a:gd name="connsiteY178" fmla="*/ 1031892 h 1358131"/>
                  <a:gd name="connsiteX179" fmla="*/ 1691205 w 2404391"/>
                  <a:gd name="connsiteY179" fmla="*/ 1033146 h 1358131"/>
                  <a:gd name="connsiteX180" fmla="*/ 1700035 w 2404391"/>
                  <a:gd name="connsiteY180" fmla="*/ 1024616 h 1358131"/>
                  <a:gd name="connsiteX181" fmla="*/ 1706993 w 2404391"/>
                  <a:gd name="connsiteY181" fmla="*/ 1017340 h 1358131"/>
                  <a:gd name="connsiteX182" fmla="*/ 1701289 w 2404391"/>
                  <a:gd name="connsiteY182" fmla="*/ 1006885 h 1358131"/>
                  <a:gd name="connsiteX183" fmla="*/ 1691488 w 2404391"/>
                  <a:gd name="connsiteY183" fmla="*/ 997084 h 1358131"/>
                  <a:gd name="connsiteX184" fmla="*/ 1680415 w 2404391"/>
                  <a:gd name="connsiteY184" fmla="*/ 990762 h 1358131"/>
                  <a:gd name="connsiteX185" fmla="*/ 1670914 w 2404391"/>
                  <a:gd name="connsiteY185" fmla="*/ 990126 h 1358131"/>
                  <a:gd name="connsiteX186" fmla="*/ 1677572 w 2404391"/>
                  <a:gd name="connsiteY186" fmla="*/ 981578 h 1358131"/>
                  <a:gd name="connsiteX187" fmla="*/ 1669342 w 2404391"/>
                  <a:gd name="connsiteY187" fmla="*/ 974938 h 1358131"/>
                  <a:gd name="connsiteX188" fmla="*/ 1660158 w 2404391"/>
                  <a:gd name="connsiteY188" fmla="*/ 963547 h 1358131"/>
                  <a:gd name="connsiteX189" fmla="*/ 1655408 w 2404391"/>
                  <a:gd name="connsiteY189" fmla="*/ 955635 h 1358131"/>
                  <a:gd name="connsiteX190" fmla="*/ 1659840 w 2404391"/>
                  <a:gd name="connsiteY190" fmla="*/ 944880 h 1358131"/>
                  <a:gd name="connsiteX191" fmla="*/ 1658904 w 2404391"/>
                  <a:gd name="connsiteY191" fmla="*/ 919555 h 1358131"/>
                  <a:gd name="connsiteX192" fmla="*/ 1651840 w 2404391"/>
                  <a:gd name="connsiteY192" fmla="*/ 909436 h 1358131"/>
                  <a:gd name="connsiteX193" fmla="*/ 1655637 w 2404391"/>
                  <a:gd name="connsiteY193" fmla="*/ 898998 h 1358131"/>
                  <a:gd name="connsiteX194" fmla="*/ 1661024 w 2404391"/>
                  <a:gd name="connsiteY194" fmla="*/ 890451 h 1358131"/>
                  <a:gd name="connsiteX195" fmla="*/ 1657492 w 2404391"/>
                  <a:gd name="connsiteY195" fmla="*/ 882857 h 1358131"/>
                  <a:gd name="connsiteX196" fmla="*/ 1651470 w 2404391"/>
                  <a:gd name="connsiteY196" fmla="*/ 874627 h 1358131"/>
                  <a:gd name="connsiteX197" fmla="*/ 1631549 w 2404391"/>
                  <a:gd name="connsiteY197" fmla="*/ 873992 h 1358131"/>
                  <a:gd name="connsiteX198" fmla="*/ 1618568 w 2404391"/>
                  <a:gd name="connsiteY198" fmla="*/ 870830 h 1358131"/>
                  <a:gd name="connsiteX199" fmla="*/ 1606542 w 2404391"/>
                  <a:gd name="connsiteY199" fmla="*/ 867669 h 1358131"/>
                  <a:gd name="connsiteX200" fmla="*/ 1592943 w 2404391"/>
                  <a:gd name="connsiteY200" fmla="*/ 870830 h 1358131"/>
                  <a:gd name="connsiteX201" fmla="*/ 1576484 w 2404391"/>
                  <a:gd name="connsiteY201" fmla="*/ 872102 h 1358131"/>
                  <a:gd name="connsiteX202" fmla="*/ 1570479 w 2404391"/>
                  <a:gd name="connsiteY202" fmla="*/ 881903 h 1358131"/>
                  <a:gd name="connsiteX203" fmla="*/ 1566682 w 2404391"/>
                  <a:gd name="connsiteY203" fmla="*/ 880014 h 1358131"/>
                  <a:gd name="connsiteX204" fmla="*/ 1573005 w 2404391"/>
                  <a:gd name="connsiteY204" fmla="*/ 869576 h 1358131"/>
                  <a:gd name="connsiteX205" fmla="*/ 1564174 w 2404391"/>
                  <a:gd name="connsiteY205" fmla="*/ 861983 h 1358131"/>
                  <a:gd name="connsiteX206" fmla="*/ 1554373 w 2404391"/>
                  <a:gd name="connsiteY206" fmla="*/ 855642 h 1358131"/>
                  <a:gd name="connsiteX207" fmla="*/ 1537296 w 2404391"/>
                  <a:gd name="connsiteY207" fmla="*/ 848684 h 1358131"/>
                  <a:gd name="connsiteX208" fmla="*/ 1525269 w 2404391"/>
                  <a:gd name="connsiteY208" fmla="*/ 845152 h 1358131"/>
                  <a:gd name="connsiteX209" fmla="*/ 1509375 w 2404391"/>
                  <a:gd name="connsiteY209" fmla="*/ 840402 h 1358131"/>
                  <a:gd name="connsiteX210" fmla="*/ 1500827 w 2404391"/>
                  <a:gd name="connsiteY210" fmla="*/ 829011 h 1358131"/>
                  <a:gd name="connsiteX211" fmla="*/ 1481524 w 2404391"/>
                  <a:gd name="connsiteY211" fmla="*/ 816366 h 1358131"/>
                  <a:gd name="connsiteX212" fmla="*/ 1458742 w 2404391"/>
                  <a:gd name="connsiteY212" fmla="*/ 804004 h 1358131"/>
                  <a:gd name="connsiteX213" fmla="*/ 1442848 w 2404391"/>
                  <a:gd name="connsiteY213" fmla="*/ 802414 h 1358131"/>
                  <a:gd name="connsiteX214" fmla="*/ 1429886 w 2404391"/>
                  <a:gd name="connsiteY214" fmla="*/ 796410 h 1358131"/>
                  <a:gd name="connsiteX215" fmla="*/ 1412790 w 2404391"/>
                  <a:gd name="connsiteY215" fmla="*/ 790070 h 1358131"/>
                  <a:gd name="connsiteX216" fmla="*/ 1397602 w 2404391"/>
                  <a:gd name="connsiteY216" fmla="*/ 795368 h 1358131"/>
                  <a:gd name="connsiteX217" fmla="*/ 1384004 w 2404391"/>
                  <a:gd name="connsiteY217" fmla="*/ 800118 h 1358131"/>
                  <a:gd name="connsiteX218" fmla="*/ 1371342 w 2404391"/>
                  <a:gd name="connsiteY218" fmla="*/ 802008 h 1358131"/>
                  <a:gd name="connsiteX219" fmla="*/ 1368180 w 2404391"/>
                  <a:gd name="connsiteY219" fmla="*/ 792842 h 1358131"/>
                  <a:gd name="connsiteX220" fmla="*/ 1367227 w 2404391"/>
                  <a:gd name="connsiteY220" fmla="*/ 778290 h 1358131"/>
                  <a:gd name="connsiteX221" fmla="*/ 1360268 w 2404391"/>
                  <a:gd name="connsiteY221" fmla="*/ 763102 h 1358131"/>
                  <a:gd name="connsiteX222" fmla="*/ 1351438 w 2404391"/>
                  <a:gd name="connsiteY222" fmla="*/ 740621 h 1358131"/>
                  <a:gd name="connsiteX223" fmla="*/ 1345434 w 2404391"/>
                  <a:gd name="connsiteY223" fmla="*/ 729866 h 1358131"/>
                  <a:gd name="connsiteX224" fmla="*/ 1325495 w 2404391"/>
                  <a:gd name="connsiteY224" fmla="*/ 730184 h 1358131"/>
                  <a:gd name="connsiteX225" fmla="*/ 1314422 w 2404391"/>
                  <a:gd name="connsiteY225" fmla="*/ 730184 h 1358131"/>
                  <a:gd name="connsiteX226" fmla="*/ 1307146 w 2404391"/>
                  <a:gd name="connsiteY226" fmla="*/ 721636 h 1358131"/>
                  <a:gd name="connsiteX227" fmla="*/ 1303985 w 2404391"/>
                  <a:gd name="connsiteY227" fmla="*/ 712806 h 1358131"/>
                  <a:gd name="connsiteX228" fmla="*/ 1305257 w 2404391"/>
                  <a:gd name="connsiteY228" fmla="*/ 702987 h 1358131"/>
                  <a:gd name="connsiteX229" fmla="*/ 1302396 w 2404391"/>
                  <a:gd name="connsiteY229" fmla="*/ 687481 h 1358131"/>
                  <a:gd name="connsiteX230" fmla="*/ 1305575 w 2404391"/>
                  <a:gd name="connsiteY230" fmla="*/ 668814 h 1358131"/>
                  <a:gd name="connsiteX231" fmla="*/ 1313168 w 2404391"/>
                  <a:gd name="connsiteY231" fmla="*/ 654580 h 1358131"/>
                  <a:gd name="connsiteX232" fmla="*/ 1327720 w 2404391"/>
                  <a:gd name="connsiteY232" fmla="*/ 626729 h 1358131"/>
                  <a:gd name="connsiteX233" fmla="*/ 1335314 w 2404391"/>
                  <a:gd name="connsiteY233" fmla="*/ 610923 h 1358131"/>
                  <a:gd name="connsiteX234" fmla="*/ 1347677 w 2404391"/>
                  <a:gd name="connsiteY234" fmla="*/ 602694 h 1358131"/>
                  <a:gd name="connsiteX235" fmla="*/ 1346105 w 2404391"/>
                  <a:gd name="connsiteY235" fmla="*/ 592557 h 1358131"/>
                  <a:gd name="connsiteX236" fmla="*/ 1357814 w 2404391"/>
                  <a:gd name="connsiteY236" fmla="*/ 588760 h 1358131"/>
                  <a:gd name="connsiteX237" fmla="*/ 1360975 w 2404391"/>
                  <a:gd name="connsiteY237" fmla="*/ 584345 h 1358131"/>
                  <a:gd name="connsiteX238" fmla="*/ 1367615 w 2404391"/>
                  <a:gd name="connsiteY238" fmla="*/ 583391 h 1358131"/>
                  <a:gd name="connsiteX239" fmla="*/ 1365725 w 2404391"/>
                  <a:gd name="connsiteY239" fmla="*/ 571682 h 1358131"/>
                  <a:gd name="connsiteX240" fmla="*/ 1372048 w 2404391"/>
                  <a:gd name="connsiteY240" fmla="*/ 570093 h 1358131"/>
                  <a:gd name="connsiteX241" fmla="*/ 1381849 w 2404391"/>
                  <a:gd name="connsiteY241" fmla="*/ 569475 h 1358131"/>
                  <a:gd name="connsiteX242" fmla="*/ 1378052 w 2404391"/>
                  <a:gd name="connsiteY242" fmla="*/ 564406 h 1358131"/>
                  <a:gd name="connsiteX243" fmla="*/ 1372366 w 2404391"/>
                  <a:gd name="connsiteY243" fmla="*/ 558084 h 1358131"/>
                  <a:gd name="connsiteX244" fmla="*/ 1387554 w 2404391"/>
                  <a:gd name="connsiteY244" fmla="*/ 557766 h 1358131"/>
                  <a:gd name="connsiteX245" fmla="*/ 1401152 w 2404391"/>
                  <a:gd name="connsiteY245" fmla="*/ 560609 h 1358131"/>
                  <a:gd name="connsiteX246" fmla="*/ 1411289 w 2404391"/>
                  <a:gd name="connsiteY246" fmla="*/ 555223 h 1358131"/>
                  <a:gd name="connsiteX247" fmla="*/ 1418247 w 2404391"/>
                  <a:gd name="connsiteY247" fmla="*/ 548900 h 1358131"/>
                  <a:gd name="connsiteX248" fmla="*/ 1417929 w 2404391"/>
                  <a:gd name="connsiteY248" fmla="*/ 535920 h 1358131"/>
                  <a:gd name="connsiteX249" fmla="*/ 1399580 w 2404391"/>
                  <a:gd name="connsiteY249" fmla="*/ 527708 h 1358131"/>
                  <a:gd name="connsiteX250" fmla="*/ 1386282 w 2404391"/>
                  <a:gd name="connsiteY250" fmla="*/ 522004 h 1358131"/>
                  <a:gd name="connsiteX251" fmla="*/ 1370388 w 2404391"/>
                  <a:gd name="connsiteY251" fmla="*/ 520114 h 1358131"/>
                  <a:gd name="connsiteX252" fmla="*/ 1358997 w 2404391"/>
                  <a:gd name="connsiteY252" fmla="*/ 514092 h 1358131"/>
                  <a:gd name="connsiteX253" fmla="*/ 1334008 w 2404391"/>
                  <a:gd name="connsiteY253" fmla="*/ 511248 h 1358131"/>
                  <a:gd name="connsiteX254" fmla="*/ 1338440 w 2404391"/>
                  <a:gd name="connsiteY254" fmla="*/ 502701 h 1358131"/>
                  <a:gd name="connsiteX255" fmla="*/ 1354582 w 2404391"/>
                  <a:gd name="connsiteY255" fmla="*/ 507999 h 1358131"/>
                  <a:gd name="connsiteX256" fmla="*/ 1370476 w 2404391"/>
                  <a:gd name="connsiteY256" fmla="*/ 511796 h 1358131"/>
                  <a:gd name="connsiteX257" fmla="*/ 1378388 w 2404391"/>
                  <a:gd name="connsiteY257" fmla="*/ 516847 h 1358131"/>
                  <a:gd name="connsiteX258" fmla="*/ 1397373 w 2404391"/>
                  <a:gd name="connsiteY258" fmla="*/ 516847 h 1358131"/>
                  <a:gd name="connsiteX259" fmla="*/ 1416675 w 2404391"/>
                  <a:gd name="connsiteY259" fmla="*/ 525394 h 1358131"/>
                  <a:gd name="connsiteX260" fmla="*/ 1428066 w 2404391"/>
                  <a:gd name="connsiteY260" fmla="*/ 520962 h 1358131"/>
                  <a:gd name="connsiteX261" fmla="*/ 1437250 w 2404391"/>
                  <a:gd name="connsiteY261" fmla="*/ 513368 h 1358131"/>
                  <a:gd name="connsiteX262" fmla="*/ 1442318 w 2404391"/>
                  <a:gd name="connsiteY262" fmla="*/ 500087 h 1358131"/>
                  <a:gd name="connsiteX263" fmla="*/ 1449912 w 2404391"/>
                  <a:gd name="connsiteY263" fmla="*/ 505774 h 1358131"/>
                  <a:gd name="connsiteX264" fmla="*/ 1456870 w 2404391"/>
                  <a:gd name="connsiteY264" fmla="*/ 507681 h 1358131"/>
                  <a:gd name="connsiteX265" fmla="*/ 1469233 w 2404391"/>
                  <a:gd name="connsiteY265" fmla="*/ 505774 h 1358131"/>
                  <a:gd name="connsiteX266" fmla="*/ 1496447 w 2404391"/>
                  <a:gd name="connsiteY266" fmla="*/ 494065 h 1358131"/>
                  <a:gd name="connsiteX267" fmla="*/ 1508156 w 2404391"/>
                  <a:gd name="connsiteY267" fmla="*/ 476670 h 1358131"/>
                  <a:gd name="connsiteX268" fmla="*/ 1519547 w 2404391"/>
                  <a:gd name="connsiteY268" fmla="*/ 462753 h 1358131"/>
                  <a:gd name="connsiteX269" fmla="*/ 1518911 w 2404391"/>
                  <a:gd name="connsiteY269" fmla="*/ 449773 h 1358131"/>
                  <a:gd name="connsiteX270" fmla="*/ 1500562 w 2404391"/>
                  <a:gd name="connsiteY270" fmla="*/ 447247 h 1358131"/>
                  <a:gd name="connsiteX271" fmla="*/ 1478098 w 2404391"/>
                  <a:gd name="connsiteY271" fmla="*/ 445022 h 1358131"/>
                  <a:gd name="connsiteX272" fmla="*/ 1455952 w 2404391"/>
                  <a:gd name="connsiteY272" fmla="*/ 438700 h 1358131"/>
                  <a:gd name="connsiteX273" fmla="*/ 1443290 w 2404391"/>
                  <a:gd name="connsiteY273" fmla="*/ 425101 h 1358131"/>
                  <a:gd name="connsiteX274" fmla="*/ 1439175 w 2404391"/>
                  <a:gd name="connsiteY274" fmla="*/ 418444 h 1358131"/>
                  <a:gd name="connsiteX275" fmla="*/ 1450248 w 2404391"/>
                  <a:gd name="connsiteY275" fmla="*/ 417808 h 1358131"/>
                  <a:gd name="connsiteX276" fmla="*/ 1458478 w 2404391"/>
                  <a:gd name="connsiteY276" fmla="*/ 424872 h 1358131"/>
                  <a:gd name="connsiteX277" fmla="*/ 1477780 w 2404391"/>
                  <a:gd name="connsiteY277" fmla="*/ 432148 h 1358131"/>
                  <a:gd name="connsiteX278" fmla="*/ 1493922 w 2404391"/>
                  <a:gd name="connsiteY278" fmla="*/ 442267 h 1358131"/>
                  <a:gd name="connsiteX279" fmla="*/ 1517657 w 2404391"/>
                  <a:gd name="connsiteY279" fmla="*/ 440996 h 1358131"/>
                  <a:gd name="connsiteX280" fmla="*/ 1534417 w 2404391"/>
                  <a:gd name="connsiteY280" fmla="*/ 429923 h 1358131"/>
                  <a:gd name="connsiteX281" fmla="*/ 1544236 w 2404391"/>
                  <a:gd name="connsiteY281" fmla="*/ 416642 h 1358131"/>
                  <a:gd name="connsiteX282" fmla="*/ 1551512 w 2404391"/>
                  <a:gd name="connsiteY282" fmla="*/ 407459 h 1358131"/>
                  <a:gd name="connsiteX283" fmla="*/ 1547079 w 2404391"/>
                  <a:gd name="connsiteY283" fmla="*/ 402408 h 1358131"/>
                  <a:gd name="connsiteX284" fmla="*/ 1539168 w 2404391"/>
                  <a:gd name="connsiteY284" fmla="*/ 397657 h 1358131"/>
                  <a:gd name="connsiteX285" fmla="*/ 1533781 w 2404391"/>
                  <a:gd name="connsiteY285" fmla="*/ 391017 h 1358131"/>
                  <a:gd name="connsiteX286" fmla="*/ 1547397 w 2404391"/>
                  <a:gd name="connsiteY286" fmla="*/ 390699 h 1358131"/>
                  <a:gd name="connsiteX287" fmla="*/ 1567018 w 2404391"/>
                  <a:gd name="connsiteY287" fmla="*/ 391017 h 1358131"/>
                  <a:gd name="connsiteX288" fmla="*/ 1579380 w 2404391"/>
                  <a:gd name="connsiteY288" fmla="*/ 402708 h 1358131"/>
                  <a:gd name="connsiteX289" fmla="*/ 1592996 w 2404391"/>
                  <a:gd name="connsiteY289" fmla="*/ 410002 h 1358131"/>
                  <a:gd name="connsiteX290" fmla="*/ 1604387 w 2404391"/>
                  <a:gd name="connsiteY290" fmla="*/ 423282 h 1358131"/>
                  <a:gd name="connsiteX291" fmla="*/ 1616096 w 2404391"/>
                  <a:gd name="connsiteY291" fmla="*/ 426126 h 1358131"/>
                  <a:gd name="connsiteX292" fmla="*/ 1624643 w 2404391"/>
                  <a:gd name="connsiteY292" fmla="*/ 423282 h 1358131"/>
                  <a:gd name="connsiteX293" fmla="*/ 1620529 w 2404391"/>
                  <a:gd name="connsiteY293" fmla="*/ 418532 h 1358131"/>
                  <a:gd name="connsiteX294" fmla="*/ 1610074 w 2404391"/>
                  <a:gd name="connsiteY294" fmla="*/ 412209 h 1358131"/>
                  <a:gd name="connsiteX295" fmla="*/ 1600590 w 2404391"/>
                  <a:gd name="connsiteY295" fmla="*/ 408412 h 1358131"/>
                  <a:gd name="connsiteX296" fmla="*/ 1594568 w 2404391"/>
                  <a:gd name="connsiteY296" fmla="*/ 399229 h 1358131"/>
                  <a:gd name="connsiteX297" fmla="*/ 1603398 w 2404391"/>
                  <a:gd name="connsiteY297" fmla="*/ 401136 h 1358131"/>
                  <a:gd name="connsiteX298" fmla="*/ 1612899 w 2404391"/>
                  <a:gd name="connsiteY298" fmla="*/ 403662 h 1358131"/>
                  <a:gd name="connsiteX299" fmla="*/ 1609721 w 2404391"/>
                  <a:gd name="connsiteY299" fmla="*/ 391953 h 1358131"/>
                  <a:gd name="connsiteX300" fmla="*/ 1597711 w 2404391"/>
                  <a:gd name="connsiteY300" fmla="*/ 378990 h 1358131"/>
                  <a:gd name="connsiteX301" fmla="*/ 1586639 w 2404391"/>
                  <a:gd name="connsiteY301" fmla="*/ 374240 h 1358131"/>
                  <a:gd name="connsiteX302" fmla="*/ 1580298 w 2404391"/>
                  <a:gd name="connsiteY302" fmla="*/ 368235 h 1358131"/>
                  <a:gd name="connsiteX303" fmla="*/ 1595486 w 2404391"/>
                  <a:gd name="connsiteY303" fmla="*/ 370443 h 1358131"/>
                  <a:gd name="connsiteX304" fmla="*/ 1610356 w 2404391"/>
                  <a:gd name="connsiteY304" fmla="*/ 383423 h 1358131"/>
                  <a:gd name="connsiteX305" fmla="*/ 1620175 w 2404391"/>
                  <a:gd name="connsiteY305" fmla="*/ 395114 h 1358131"/>
                  <a:gd name="connsiteX306" fmla="*/ 1629341 w 2404391"/>
                  <a:gd name="connsiteY306" fmla="*/ 394814 h 1358131"/>
                  <a:gd name="connsiteX307" fmla="*/ 1643893 w 2404391"/>
                  <a:gd name="connsiteY307" fmla="*/ 388156 h 1358131"/>
                  <a:gd name="connsiteX308" fmla="*/ 1654666 w 2404391"/>
                  <a:gd name="connsiteY308" fmla="*/ 380880 h 1358131"/>
                  <a:gd name="connsiteX309" fmla="*/ 1662578 w 2404391"/>
                  <a:gd name="connsiteY309" fmla="*/ 374558 h 1358131"/>
                  <a:gd name="connsiteX310" fmla="*/ 1674940 w 2404391"/>
                  <a:gd name="connsiteY310" fmla="*/ 366646 h 1358131"/>
                  <a:gd name="connsiteX311" fmla="*/ 1682216 w 2404391"/>
                  <a:gd name="connsiteY311" fmla="*/ 356526 h 1358131"/>
                  <a:gd name="connsiteX312" fmla="*/ 1679691 w 2404391"/>
                  <a:gd name="connsiteY312" fmla="*/ 336906 h 1358131"/>
                  <a:gd name="connsiteX313" fmla="*/ 1668618 w 2404391"/>
                  <a:gd name="connsiteY313" fmla="*/ 328358 h 1358131"/>
                  <a:gd name="connsiteX314" fmla="*/ 1659434 w 2404391"/>
                  <a:gd name="connsiteY314" fmla="*/ 319175 h 1358131"/>
                  <a:gd name="connsiteX315" fmla="*/ 1656591 w 2404391"/>
                  <a:gd name="connsiteY315" fmla="*/ 308420 h 1358131"/>
                  <a:gd name="connsiteX316" fmla="*/ 1648361 w 2404391"/>
                  <a:gd name="connsiteY316" fmla="*/ 299890 h 1358131"/>
                  <a:gd name="connsiteX317" fmla="*/ 1653659 w 2404391"/>
                  <a:gd name="connsiteY317" fmla="*/ 295457 h 1358131"/>
                  <a:gd name="connsiteX318" fmla="*/ 1664732 w 2404391"/>
                  <a:gd name="connsiteY318" fmla="*/ 299890 h 1358131"/>
                  <a:gd name="connsiteX319" fmla="*/ 1671373 w 2404391"/>
                  <a:gd name="connsiteY319" fmla="*/ 293550 h 1358131"/>
                  <a:gd name="connsiteX320" fmla="*/ 1680556 w 2404391"/>
                  <a:gd name="connsiteY320" fmla="*/ 289435 h 1358131"/>
                  <a:gd name="connsiteX321" fmla="*/ 1681192 w 2404391"/>
                  <a:gd name="connsiteY321" fmla="*/ 277726 h 1358131"/>
                  <a:gd name="connsiteX322" fmla="*/ 1672962 w 2404391"/>
                  <a:gd name="connsiteY322" fmla="*/ 273611 h 1358131"/>
                  <a:gd name="connsiteX323" fmla="*/ 1678967 w 2404391"/>
                  <a:gd name="connsiteY323" fmla="*/ 267607 h 1358131"/>
                  <a:gd name="connsiteX324" fmla="*/ 1679920 w 2404391"/>
                  <a:gd name="connsiteY324" fmla="*/ 258777 h 1358131"/>
                  <a:gd name="connsiteX325" fmla="*/ 1670737 w 2404391"/>
                  <a:gd name="connsiteY325" fmla="*/ 255245 h 1358131"/>
                  <a:gd name="connsiteX326" fmla="*/ 1656185 w 2404391"/>
                  <a:gd name="connsiteY326" fmla="*/ 254927 h 1358131"/>
                  <a:gd name="connsiteX327" fmla="*/ 1644476 w 2404391"/>
                  <a:gd name="connsiteY327" fmla="*/ 242918 h 1358131"/>
                  <a:gd name="connsiteX328" fmla="*/ 1652388 w 2404391"/>
                  <a:gd name="connsiteY328" fmla="*/ 238803 h 1358131"/>
                  <a:gd name="connsiteX329" fmla="*/ 1651134 w 2404391"/>
                  <a:gd name="connsiteY329" fmla="*/ 235624 h 1358131"/>
                  <a:gd name="connsiteX330" fmla="*/ 1641951 w 2404391"/>
                  <a:gd name="connsiteY330" fmla="*/ 232463 h 1358131"/>
                  <a:gd name="connsiteX331" fmla="*/ 1616643 w 2404391"/>
                  <a:gd name="connsiteY331" fmla="*/ 231827 h 1358131"/>
                  <a:gd name="connsiteX332" fmla="*/ 1601455 w 2404391"/>
                  <a:gd name="connsiteY332" fmla="*/ 229301 h 1358131"/>
                  <a:gd name="connsiteX333" fmla="*/ 1584996 w 2404391"/>
                  <a:gd name="connsiteY333" fmla="*/ 225769 h 1358131"/>
                  <a:gd name="connsiteX334" fmla="*/ 1573923 w 2404391"/>
                  <a:gd name="connsiteY334" fmla="*/ 228613 h 1358131"/>
                  <a:gd name="connsiteX335" fmla="*/ 1562214 w 2404391"/>
                  <a:gd name="connsiteY335" fmla="*/ 226723 h 1358131"/>
                  <a:gd name="connsiteX336" fmla="*/ 1563804 w 2404391"/>
                  <a:gd name="connsiteY336" fmla="*/ 233045 h 1358131"/>
                  <a:gd name="connsiteX337" fmla="*/ 1566011 w 2404391"/>
                  <a:gd name="connsiteY337" fmla="*/ 257099 h 1358131"/>
                  <a:gd name="connsiteX338" fmla="*/ 1572652 w 2404391"/>
                  <a:gd name="connsiteY338" fmla="*/ 261849 h 1358131"/>
                  <a:gd name="connsiteX339" fmla="*/ 1579610 w 2404391"/>
                  <a:gd name="connsiteY339" fmla="*/ 267148 h 1358131"/>
                  <a:gd name="connsiteX340" fmla="*/ 1575495 w 2404391"/>
                  <a:gd name="connsiteY340" fmla="*/ 273170 h 1358131"/>
                  <a:gd name="connsiteX341" fmla="*/ 1571398 w 2404391"/>
                  <a:gd name="connsiteY341" fmla="*/ 275377 h 1358131"/>
                  <a:gd name="connsiteX342" fmla="*/ 1570444 w 2404391"/>
                  <a:gd name="connsiteY342" fmla="*/ 278221 h 1358131"/>
                  <a:gd name="connsiteX343" fmla="*/ 1558082 w 2404391"/>
                  <a:gd name="connsiteY343" fmla="*/ 285497 h 1358131"/>
                  <a:gd name="connsiteX344" fmla="*/ 1555238 w 2404391"/>
                  <a:gd name="connsiteY344" fmla="*/ 298477 h 1358131"/>
                  <a:gd name="connsiteX345" fmla="*/ 1552395 w 2404391"/>
                  <a:gd name="connsiteY345" fmla="*/ 309550 h 1358131"/>
                  <a:gd name="connsiteX346" fmla="*/ 1546691 w 2404391"/>
                  <a:gd name="connsiteY346" fmla="*/ 319351 h 1358131"/>
                  <a:gd name="connsiteX347" fmla="*/ 1541004 w 2404391"/>
                  <a:gd name="connsiteY347" fmla="*/ 314053 h 1358131"/>
                  <a:gd name="connsiteX348" fmla="*/ 1534982 w 2404391"/>
                  <a:gd name="connsiteY348" fmla="*/ 305824 h 1358131"/>
                  <a:gd name="connsiteX349" fmla="*/ 1530250 w 2404391"/>
                  <a:gd name="connsiteY349" fmla="*/ 302268 h 1358131"/>
                  <a:gd name="connsiteX350" fmla="*/ 1528978 w 2404391"/>
                  <a:gd name="connsiteY350" fmla="*/ 302663 h 1358131"/>
                  <a:gd name="connsiteX351" fmla="*/ 1523679 w 2404391"/>
                  <a:gd name="connsiteY351" fmla="*/ 307961 h 1358131"/>
                  <a:gd name="connsiteX352" fmla="*/ 1522726 w 2404391"/>
                  <a:gd name="connsiteY352" fmla="*/ 322212 h 1358131"/>
                  <a:gd name="connsiteX353" fmla="*/ 1529066 w 2404391"/>
                  <a:gd name="connsiteY353" fmla="*/ 332332 h 1358131"/>
                  <a:gd name="connsiteX354" fmla="*/ 1537296 w 2404391"/>
                  <a:gd name="connsiteY354" fmla="*/ 338336 h 1358131"/>
                  <a:gd name="connsiteX355" fmla="*/ 1529701 w 2404391"/>
                  <a:gd name="connsiteY355" fmla="*/ 347166 h 1358131"/>
                  <a:gd name="connsiteX356" fmla="*/ 1521472 w 2404391"/>
                  <a:gd name="connsiteY356" fmla="*/ 349374 h 1358131"/>
                  <a:gd name="connsiteX357" fmla="*/ 1514814 w 2404391"/>
                  <a:gd name="connsiteY357" fmla="*/ 355078 h 1358131"/>
                  <a:gd name="connsiteX358" fmla="*/ 1510081 w 2404391"/>
                  <a:gd name="connsiteY358" fmla="*/ 353171 h 1358131"/>
                  <a:gd name="connsiteX359" fmla="*/ 1506284 w 2404391"/>
                  <a:gd name="connsiteY359" fmla="*/ 346213 h 1358131"/>
                  <a:gd name="connsiteX360" fmla="*/ 1487299 w 2404391"/>
                  <a:gd name="connsiteY360" fmla="*/ 325020 h 1358131"/>
                  <a:gd name="connsiteX361" fmla="*/ 1485074 w 2404391"/>
                  <a:gd name="connsiteY361" fmla="*/ 305718 h 1358131"/>
                  <a:gd name="connsiteX362" fmla="*/ 1490143 w 2404391"/>
                  <a:gd name="connsiteY362" fmla="*/ 307307 h 1358131"/>
                  <a:gd name="connsiteX363" fmla="*/ 1497736 w 2404391"/>
                  <a:gd name="connsiteY363" fmla="*/ 306671 h 1358131"/>
                  <a:gd name="connsiteX364" fmla="*/ 1500580 w 2404391"/>
                  <a:gd name="connsiteY364" fmla="*/ 300013 h 1358131"/>
                  <a:gd name="connsiteX365" fmla="*/ 1497419 w 2404391"/>
                  <a:gd name="connsiteY365" fmla="*/ 291483 h 1358131"/>
                  <a:gd name="connsiteX366" fmla="*/ 1494575 w 2404391"/>
                  <a:gd name="connsiteY366" fmla="*/ 278185 h 1358131"/>
                  <a:gd name="connsiteX367" fmla="*/ 1478116 w 2404391"/>
                  <a:gd name="connsiteY367" fmla="*/ 267748 h 1358131"/>
                  <a:gd name="connsiteX368" fmla="*/ 1465153 w 2404391"/>
                  <a:gd name="connsiteY368" fmla="*/ 256993 h 1358131"/>
                  <a:gd name="connsiteX369" fmla="*/ 1452791 w 2404391"/>
                  <a:gd name="connsiteY369" fmla="*/ 258883 h 1358131"/>
                  <a:gd name="connsiteX370" fmla="*/ 1445833 w 2404391"/>
                  <a:gd name="connsiteY370" fmla="*/ 268384 h 1358131"/>
                  <a:gd name="connsiteX371" fmla="*/ 1439175 w 2404391"/>
                  <a:gd name="connsiteY371" fmla="*/ 277867 h 1358131"/>
                  <a:gd name="connsiteX372" fmla="*/ 1438239 w 2404391"/>
                  <a:gd name="connsiteY372" fmla="*/ 288640 h 1358131"/>
                  <a:gd name="connsiteX373" fmla="*/ 1432535 w 2404391"/>
                  <a:gd name="connsiteY373" fmla="*/ 293938 h 1358131"/>
                  <a:gd name="connsiteX374" fmla="*/ 1428420 w 2404391"/>
                  <a:gd name="connsiteY374" fmla="*/ 301850 h 1358131"/>
                  <a:gd name="connsiteX375" fmla="*/ 1423669 w 2404391"/>
                  <a:gd name="connsiteY375" fmla="*/ 291731 h 1358131"/>
                  <a:gd name="connsiteX376" fmla="*/ 1420826 w 2404391"/>
                  <a:gd name="connsiteY376" fmla="*/ 270839 h 1358131"/>
                  <a:gd name="connsiteX377" fmla="*/ 1413249 w 2404391"/>
                  <a:gd name="connsiteY377" fmla="*/ 258423 h 1358131"/>
                  <a:gd name="connsiteX378" fmla="*/ 1418954 w 2404391"/>
                  <a:gd name="connsiteY378" fmla="*/ 256516 h 1358131"/>
                  <a:gd name="connsiteX379" fmla="*/ 1432234 w 2404391"/>
                  <a:gd name="connsiteY379" fmla="*/ 253355 h 1358131"/>
                  <a:gd name="connsiteX380" fmla="*/ 1420208 w 2404391"/>
                  <a:gd name="connsiteY380" fmla="*/ 244807 h 1358131"/>
                  <a:gd name="connsiteX381" fmla="*/ 1412329 w 2404391"/>
                  <a:gd name="connsiteY381" fmla="*/ 241918 h 1358131"/>
                  <a:gd name="connsiteX382" fmla="*/ 1411660 w 2404391"/>
                  <a:gd name="connsiteY382" fmla="*/ 242282 h 1358131"/>
                  <a:gd name="connsiteX383" fmla="*/ 1407107 w 2404391"/>
                  <a:gd name="connsiteY383" fmla="*/ 241881 h 1358131"/>
                  <a:gd name="connsiteX384" fmla="*/ 1406362 w 2404391"/>
                  <a:gd name="connsiteY384" fmla="*/ 240057 h 1358131"/>
                  <a:gd name="connsiteX385" fmla="*/ 1396243 w 2404391"/>
                  <a:gd name="connsiteY385" fmla="*/ 236260 h 1358131"/>
                  <a:gd name="connsiteX386" fmla="*/ 1387412 w 2404391"/>
                  <a:gd name="connsiteY386" fmla="*/ 241964 h 1358131"/>
                  <a:gd name="connsiteX387" fmla="*/ 1376022 w 2404391"/>
                  <a:gd name="connsiteY387" fmla="*/ 240375 h 1358131"/>
                  <a:gd name="connsiteX388" fmla="*/ 1367191 w 2404391"/>
                  <a:gd name="connsiteY388" fmla="*/ 233098 h 1358131"/>
                  <a:gd name="connsiteX389" fmla="*/ 1371306 w 2404391"/>
                  <a:gd name="connsiteY389" fmla="*/ 228666 h 1358131"/>
                  <a:gd name="connsiteX390" fmla="*/ 1382061 w 2404391"/>
                  <a:gd name="connsiteY390" fmla="*/ 218546 h 1358131"/>
                  <a:gd name="connsiteX391" fmla="*/ 1393452 w 2404391"/>
                  <a:gd name="connsiteY391" fmla="*/ 210952 h 1358131"/>
                  <a:gd name="connsiteX392" fmla="*/ 1382697 w 2404391"/>
                  <a:gd name="connsiteY392" fmla="*/ 194493 h 1358131"/>
                  <a:gd name="connsiteX393" fmla="*/ 1372578 w 2404391"/>
                  <a:gd name="connsiteY393" fmla="*/ 184692 h 1358131"/>
                  <a:gd name="connsiteX394" fmla="*/ 1362141 w 2404391"/>
                  <a:gd name="connsiteY394" fmla="*/ 183738 h 1358131"/>
                  <a:gd name="connsiteX395" fmla="*/ 1355483 w 2404391"/>
                  <a:gd name="connsiteY395" fmla="*/ 172983 h 1358131"/>
                  <a:gd name="connsiteX396" fmla="*/ 1356436 w 2404391"/>
                  <a:gd name="connsiteY396" fmla="*/ 156841 h 1358131"/>
                  <a:gd name="connsiteX397" fmla="*/ 1349160 w 2404391"/>
                  <a:gd name="connsiteY397" fmla="*/ 149565 h 1358131"/>
                  <a:gd name="connsiteX398" fmla="*/ 1339977 w 2404391"/>
                  <a:gd name="connsiteY398" fmla="*/ 140082 h 1358131"/>
                  <a:gd name="connsiteX399" fmla="*/ 1331447 w 2404391"/>
                  <a:gd name="connsiteY399" fmla="*/ 135649 h 1358131"/>
                  <a:gd name="connsiteX400" fmla="*/ 1325425 w 2404391"/>
                  <a:gd name="connsiteY400" fmla="*/ 130580 h 1358131"/>
                  <a:gd name="connsiteX401" fmla="*/ 1315305 w 2404391"/>
                  <a:gd name="connsiteY401" fmla="*/ 129945 h 1358131"/>
                  <a:gd name="connsiteX402" fmla="*/ 1310007 w 2404391"/>
                  <a:gd name="connsiteY402" fmla="*/ 125529 h 1358131"/>
                  <a:gd name="connsiteX403" fmla="*/ 1313804 w 2404391"/>
                  <a:gd name="connsiteY403" fmla="*/ 117618 h 1358131"/>
                  <a:gd name="connsiteX404" fmla="*/ 1325195 w 2404391"/>
                  <a:gd name="connsiteY404" fmla="*/ 110960 h 1358131"/>
                  <a:gd name="connsiteX405" fmla="*/ 1334696 w 2404391"/>
                  <a:gd name="connsiteY405" fmla="*/ 100205 h 1358131"/>
                  <a:gd name="connsiteX406" fmla="*/ 1339447 w 2404391"/>
                  <a:gd name="connsiteY406" fmla="*/ 90085 h 1358131"/>
                  <a:gd name="connsiteX407" fmla="*/ 1331217 w 2404391"/>
                  <a:gd name="connsiteY407" fmla="*/ 82173 h 1358131"/>
                  <a:gd name="connsiteX408" fmla="*/ 1334378 w 2404391"/>
                  <a:gd name="connsiteY408" fmla="*/ 76169 h 1358131"/>
                  <a:gd name="connsiteX409" fmla="*/ 1352410 w 2404391"/>
                  <a:gd name="connsiteY409" fmla="*/ 78376 h 1358131"/>
                  <a:gd name="connsiteX410" fmla="*/ 1366644 w 2404391"/>
                  <a:gd name="connsiteY410" fmla="*/ 80284 h 1358131"/>
                  <a:gd name="connsiteX411" fmla="*/ 1385311 w 2404391"/>
                  <a:gd name="connsiteY411" fmla="*/ 74262 h 1358131"/>
                  <a:gd name="connsiteX412" fmla="*/ 1400198 w 2404391"/>
                  <a:gd name="connsiteY412" fmla="*/ 51162 h 1358131"/>
                  <a:gd name="connsiteX413" fmla="*/ 1415386 w 2404391"/>
                  <a:gd name="connsiteY413" fmla="*/ 36928 h 1358131"/>
                  <a:gd name="connsiteX414" fmla="*/ 1423598 w 2404391"/>
                  <a:gd name="connsiteY414" fmla="*/ 24901 h 1358131"/>
                  <a:gd name="connsiteX415" fmla="*/ 1426142 w 2404391"/>
                  <a:gd name="connsiteY415" fmla="*/ 16071 h 1358131"/>
                  <a:gd name="connsiteX416" fmla="*/ 1416640 w 2404391"/>
                  <a:gd name="connsiteY416" fmla="*/ 10773 h 1358131"/>
                  <a:gd name="connsiteX417" fmla="*/ 1405885 w 2404391"/>
                  <a:gd name="connsiteY417" fmla="*/ 8547 h 1358131"/>
                  <a:gd name="connsiteX418" fmla="*/ 1396084 w 2404391"/>
                  <a:gd name="connsiteY418" fmla="*/ 6340 h 1358131"/>
                  <a:gd name="connsiteX419" fmla="*/ 1381214 w 2404391"/>
                  <a:gd name="connsiteY419" fmla="*/ 8247 h 1358131"/>
                  <a:gd name="connsiteX420" fmla="*/ 1372030 w 2404391"/>
                  <a:gd name="connsiteY420" fmla="*/ 10137 h 1358131"/>
                  <a:gd name="connsiteX421" fmla="*/ 1361275 w 2404391"/>
                  <a:gd name="connsiteY421" fmla="*/ 3814 h 1358131"/>
                  <a:gd name="connsiteX422" fmla="*/ 1349566 w 2404391"/>
                  <a:gd name="connsiteY422" fmla="*/ 18 h 1358131"/>
                  <a:gd name="connsiteX423" fmla="*/ 1310007 w 2404391"/>
                  <a:gd name="connsiteY423" fmla="*/ 1589 h 1358131"/>
                  <a:gd name="connsiteX424" fmla="*/ 1298934 w 2404391"/>
                  <a:gd name="connsiteY424" fmla="*/ 5386 h 1358131"/>
                  <a:gd name="connsiteX425" fmla="*/ 1289451 w 2404391"/>
                  <a:gd name="connsiteY425" fmla="*/ 7294 h 1358131"/>
                  <a:gd name="connsiteX426" fmla="*/ 1286590 w 2404391"/>
                  <a:gd name="connsiteY426" fmla="*/ 15841 h 1358131"/>
                  <a:gd name="connsiteX427" fmla="*/ 1288497 w 2404391"/>
                  <a:gd name="connsiteY427" fmla="*/ 22164 h 1358131"/>
                  <a:gd name="connsiteX428" fmla="*/ 1274581 w 2404391"/>
                  <a:gd name="connsiteY428" fmla="*/ 27850 h 1358131"/>
                  <a:gd name="connsiteX429" fmla="*/ 1275199 w 2404391"/>
                  <a:gd name="connsiteY429" fmla="*/ 33237 h 1358131"/>
                  <a:gd name="connsiteX430" fmla="*/ 1276788 w 2404391"/>
                  <a:gd name="connsiteY430" fmla="*/ 39877 h 1358131"/>
                  <a:gd name="connsiteX431" fmla="*/ 1276152 w 2404391"/>
                  <a:gd name="connsiteY431" fmla="*/ 47153 h 1358131"/>
                  <a:gd name="connsiteX432" fmla="*/ 1277424 w 2404391"/>
                  <a:gd name="connsiteY432" fmla="*/ 55383 h 1358131"/>
                  <a:gd name="connsiteX433" fmla="*/ 1275834 w 2404391"/>
                  <a:gd name="connsiteY433" fmla="*/ 64213 h 1358131"/>
                  <a:gd name="connsiteX434" fmla="*/ 1276152 w 2404391"/>
                  <a:gd name="connsiteY434" fmla="*/ 75286 h 1358131"/>
                  <a:gd name="connsiteX435" fmla="*/ 1289451 w 2404391"/>
                  <a:gd name="connsiteY435" fmla="*/ 92045 h 1358131"/>
                  <a:gd name="connsiteX436" fmla="*/ 1290387 w 2404391"/>
                  <a:gd name="connsiteY436" fmla="*/ 118006 h 1358131"/>
                  <a:gd name="connsiteX437" fmla="*/ 1285654 w 2404391"/>
                  <a:gd name="connsiteY437" fmla="*/ 127808 h 1358131"/>
                  <a:gd name="connsiteX438" fmla="*/ 1277106 w 2404391"/>
                  <a:gd name="connsiteY438" fmla="*/ 133812 h 1358131"/>
                  <a:gd name="connsiteX439" fmla="*/ 1272355 w 2404391"/>
                  <a:gd name="connsiteY439" fmla="*/ 142360 h 1358131"/>
                  <a:gd name="connsiteX440" fmla="*/ 1282492 w 2404391"/>
                  <a:gd name="connsiteY440" fmla="*/ 145203 h 1358131"/>
                  <a:gd name="connsiteX441" fmla="*/ 1282793 w 2404391"/>
                  <a:gd name="connsiteY441" fmla="*/ 151543 h 1358131"/>
                  <a:gd name="connsiteX442" fmla="*/ 1274899 w 2404391"/>
                  <a:gd name="connsiteY442" fmla="*/ 153115 h 1358131"/>
                  <a:gd name="connsiteX443" fmla="*/ 1264126 w 2404391"/>
                  <a:gd name="connsiteY443" fmla="*/ 146157 h 1358131"/>
                  <a:gd name="connsiteX444" fmla="*/ 1258439 w 2404391"/>
                  <a:gd name="connsiteY444" fmla="*/ 154704 h 1358131"/>
                  <a:gd name="connsiteX445" fmla="*/ 1252735 w 2404391"/>
                  <a:gd name="connsiteY445" fmla="*/ 164506 h 1358131"/>
                  <a:gd name="connsiteX446" fmla="*/ 1252117 w 2404391"/>
                  <a:gd name="connsiteY446" fmla="*/ 171482 h 1358131"/>
                  <a:gd name="connsiteX447" fmla="*/ 1250527 w 2404391"/>
                  <a:gd name="connsiteY447" fmla="*/ 179076 h 1358131"/>
                  <a:gd name="connsiteX448" fmla="*/ 1260329 w 2404391"/>
                  <a:gd name="connsiteY448" fmla="*/ 186970 h 1358131"/>
                  <a:gd name="connsiteX449" fmla="*/ 1268558 w 2404391"/>
                  <a:gd name="connsiteY449" fmla="*/ 189195 h 1358131"/>
                  <a:gd name="connsiteX450" fmla="*/ 1262872 w 2404391"/>
                  <a:gd name="connsiteY450" fmla="*/ 193310 h 1358131"/>
                  <a:gd name="connsiteX451" fmla="*/ 1254960 w 2404391"/>
                  <a:gd name="connsiteY451" fmla="*/ 198608 h 1358131"/>
                  <a:gd name="connsiteX452" fmla="*/ 1252417 w 2404391"/>
                  <a:gd name="connsiteY452" fmla="*/ 208427 h 1358131"/>
                  <a:gd name="connsiteX453" fmla="*/ 1255278 w 2404391"/>
                  <a:gd name="connsiteY453" fmla="*/ 219182 h 1358131"/>
                  <a:gd name="connsiteX454" fmla="*/ 1265079 w 2404391"/>
                  <a:gd name="connsiteY454" fmla="*/ 228666 h 1358131"/>
                  <a:gd name="connsiteX455" fmla="*/ 1279949 w 2404391"/>
                  <a:gd name="connsiteY455" fmla="*/ 234688 h 1358131"/>
                  <a:gd name="connsiteX456" fmla="*/ 1290387 w 2404391"/>
                  <a:gd name="connsiteY456" fmla="*/ 239439 h 1358131"/>
                  <a:gd name="connsiteX457" fmla="*/ 1309372 w 2404391"/>
                  <a:gd name="connsiteY457" fmla="*/ 244171 h 1358131"/>
                  <a:gd name="connsiteX458" fmla="*/ 1318202 w 2404391"/>
                  <a:gd name="connsiteY458" fmla="*/ 251236 h 1358131"/>
                  <a:gd name="connsiteX459" fmla="*/ 1315994 w 2404391"/>
                  <a:gd name="connsiteY459" fmla="*/ 257876 h 1358131"/>
                  <a:gd name="connsiteX460" fmla="*/ 1318519 w 2404391"/>
                  <a:gd name="connsiteY460" fmla="*/ 267677 h 1358131"/>
                  <a:gd name="connsiteX461" fmla="*/ 1310290 w 2404391"/>
                  <a:gd name="connsiteY461" fmla="*/ 273382 h 1358131"/>
                  <a:gd name="connsiteX462" fmla="*/ 1306175 w 2404391"/>
                  <a:gd name="connsiteY462" fmla="*/ 276914 h 1358131"/>
                  <a:gd name="connsiteX463" fmla="*/ 1310926 w 2404391"/>
                  <a:gd name="connsiteY463" fmla="*/ 283236 h 1358131"/>
                  <a:gd name="connsiteX464" fmla="*/ 1323288 w 2404391"/>
                  <a:gd name="connsiteY464" fmla="*/ 282600 h 1358131"/>
                  <a:gd name="connsiteX465" fmla="*/ 1328038 w 2404391"/>
                  <a:gd name="connsiteY465" fmla="*/ 274070 h 1358131"/>
                  <a:gd name="connsiteX466" fmla="*/ 1331200 w 2404391"/>
                  <a:gd name="connsiteY466" fmla="*/ 268048 h 1358131"/>
                  <a:gd name="connsiteX467" fmla="*/ 1332453 w 2404391"/>
                  <a:gd name="connsiteY467" fmla="*/ 276278 h 1358131"/>
                  <a:gd name="connsiteX468" fmla="*/ 1331835 w 2404391"/>
                  <a:gd name="connsiteY468" fmla="*/ 291784 h 1358131"/>
                  <a:gd name="connsiteX469" fmla="*/ 1319809 w 2404391"/>
                  <a:gd name="connsiteY469" fmla="*/ 300331 h 1358131"/>
                  <a:gd name="connsiteX470" fmla="*/ 1311897 w 2404391"/>
                  <a:gd name="connsiteY470" fmla="*/ 307607 h 1358131"/>
                  <a:gd name="connsiteX471" fmla="*/ 1304621 w 2404391"/>
                  <a:gd name="connsiteY471" fmla="*/ 313294 h 1358131"/>
                  <a:gd name="connsiteX472" fmla="*/ 1297963 w 2404391"/>
                  <a:gd name="connsiteY472" fmla="*/ 316137 h 1358131"/>
                  <a:gd name="connsiteX473" fmla="*/ 1290069 w 2404391"/>
                  <a:gd name="connsiteY473" fmla="*/ 313930 h 1358131"/>
                  <a:gd name="connsiteX474" fmla="*/ 1282475 w 2404391"/>
                  <a:gd name="connsiteY474" fmla="*/ 318998 h 1358131"/>
                  <a:gd name="connsiteX475" fmla="*/ 1277177 w 2404391"/>
                  <a:gd name="connsiteY475" fmla="*/ 331360 h 1358131"/>
                  <a:gd name="connsiteX476" fmla="*/ 1283499 w 2404391"/>
                  <a:gd name="connsiteY476" fmla="*/ 339272 h 1358131"/>
                  <a:gd name="connsiteX477" fmla="*/ 1287296 w 2404391"/>
                  <a:gd name="connsiteY477" fmla="*/ 350045 h 1358131"/>
                  <a:gd name="connsiteX478" fmla="*/ 1289521 w 2404391"/>
                  <a:gd name="connsiteY478" fmla="*/ 356050 h 1358131"/>
                  <a:gd name="connsiteX479" fmla="*/ 1281292 w 2404391"/>
                  <a:gd name="connsiteY479" fmla="*/ 357321 h 1358131"/>
                  <a:gd name="connsiteX480" fmla="*/ 1275905 w 2404391"/>
                  <a:gd name="connsiteY480" fmla="*/ 349727 h 1358131"/>
                  <a:gd name="connsiteX481" fmla="*/ 1270854 w 2404391"/>
                  <a:gd name="connsiteY481" fmla="*/ 353524 h 1358131"/>
                  <a:gd name="connsiteX482" fmla="*/ 1265556 w 2404391"/>
                  <a:gd name="connsiteY482" fmla="*/ 354142 h 1358131"/>
                  <a:gd name="connsiteX483" fmla="*/ 1262713 w 2404391"/>
                  <a:gd name="connsiteY483" fmla="*/ 345930 h 1358131"/>
                  <a:gd name="connsiteX484" fmla="*/ 1258280 w 2404391"/>
                  <a:gd name="connsiteY484" fmla="*/ 336429 h 1358131"/>
                  <a:gd name="connsiteX485" fmla="*/ 1262713 w 2404391"/>
                  <a:gd name="connsiteY485" fmla="*/ 324720 h 1358131"/>
                  <a:gd name="connsiteX486" fmla="*/ 1266245 w 2404391"/>
                  <a:gd name="connsiteY486" fmla="*/ 316491 h 1358131"/>
                  <a:gd name="connsiteX487" fmla="*/ 1269777 w 2404391"/>
                  <a:gd name="connsiteY487" fmla="*/ 307660 h 1358131"/>
                  <a:gd name="connsiteX488" fmla="*/ 1259340 w 2404391"/>
                  <a:gd name="connsiteY488" fmla="*/ 309868 h 1358131"/>
                  <a:gd name="connsiteX489" fmla="*/ 1253317 w 2404391"/>
                  <a:gd name="connsiteY489" fmla="*/ 316508 h 1358131"/>
                  <a:gd name="connsiteX490" fmla="*/ 1249521 w 2404391"/>
                  <a:gd name="connsiteY490" fmla="*/ 308296 h 1358131"/>
                  <a:gd name="connsiteX491" fmla="*/ 1237158 w 2404391"/>
                  <a:gd name="connsiteY491" fmla="*/ 304764 h 1358131"/>
                  <a:gd name="connsiteX492" fmla="*/ 1236840 w 2404391"/>
                  <a:gd name="connsiteY492" fmla="*/ 293691 h 1358131"/>
                  <a:gd name="connsiteX493" fmla="*/ 1252028 w 2404391"/>
                  <a:gd name="connsiteY493" fmla="*/ 297806 h 1358131"/>
                  <a:gd name="connsiteX494" fmla="*/ 1264673 w 2404391"/>
                  <a:gd name="connsiteY494" fmla="*/ 295280 h 1358131"/>
                  <a:gd name="connsiteX495" fmla="*/ 1276700 w 2404391"/>
                  <a:gd name="connsiteY495" fmla="*/ 297170 h 1358131"/>
                  <a:gd name="connsiteX496" fmla="*/ 1292841 w 2404391"/>
                  <a:gd name="connsiteY496" fmla="*/ 293073 h 1358131"/>
                  <a:gd name="connsiteX497" fmla="*/ 1296003 w 2404391"/>
                  <a:gd name="connsiteY497" fmla="*/ 280093 h 1358131"/>
                  <a:gd name="connsiteX498" fmla="*/ 1291252 w 2404391"/>
                  <a:gd name="connsiteY498" fmla="*/ 272499 h 1358131"/>
                  <a:gd name="connsiteX499" fmla="*/ 1280497 w 2404391"/>
                  <a:gd name="connsiteY499" fmla="*/ 265541 h 1358131"/>
                  <a:gd name="connsiteX500" fmla="*/ 1269742 w 2404391"/>
                  <a:gd name="connsiteY500" fmla="*/ 262008 h 1358131"/>
                  <a:gd name="connsiteX501" fmla="*/ 1264991 w 2404391"/>
                  <a:gd name="connsiteY501" fmla="*/ 258476 h 1358131"/>
                  <a:gd name="connsiteX502" fmla="*/ 1262148 w 2404391"/>
                  <a:gd name="connsiteY502" fmla="*/ 252772 h 1358131"/>
                  <a:gd name="connsiteX503" fmla="*/ 1271949 w 2404391"/>
                  <a:gd name="connsiteY503" fmla="*/ 249929 h 1358131"/>
                  <a:gd name="connsiteX504" fmla="*/ 1278607 w 2404391"/>
                  <a:gd name="connsiteY504" fmla="*/ 254679 h 1358131"/>
                  <a:gd name="connsiteX505" fmla="*/ 1289044 w 2404391"/>
                  <a:gd name="connsiteY505" fmla="*/ 254679 h 1358131"/>
                  <a:gd name="connsiteX506" fmla="*/ 1287773 w 2404391"/>
                  <a:gd name="connsiteY506" fmla="*/ 247704 h 1358131"/>
                  <a:gd name="connsiteX507" fmla="*/ 1281132 w 2404391"/>
                  <a:gd name="connsiteY507" fmla="*/ 241381 h 1358131"/>
                  <a:gd name="connsiteX508" fmla="*/ 1271331 w 2404391"/>
                  <a:gd name="connsiteY508" fmla="*/ 241381 h 1358131"/>
                  <a:gd name="connsiteX509" fmla="*/ 1261194 w 2404391"/>
                  <a:gd name="connsiteY509" fmla="*/ 242653 h 1358131"/>
                  <a:gd name="connsiteX510" fmla="*/ 1246324 w 2404391"/>
                  <a:gd name="connsiteY510" fmla="*/ 242017 h 1358131"/>
                  <a:gd name="connsiteX511" fmla="*/ 1238094 w 2404391"/>
                  <a:gd name="connsiteY511" fmla="*/ 240745 h 1358131"/>
                  <a:gd name="connsiteX512" fmla="*/ 1227339 w 2404391"/>
                  <a:gd name="connsiteY512" fmla="*/ 232215 h 1358131"/>
                  <a:gd name="connsiteX513" fmla="*/ 1212469 w 2404391"/>
                  <a:gd name="connsiteY513" fmla="*/ 226193 h 1358131"/>
                  <a:gd name="connsiteX514" fmla="*/ 1202668 w 2404391"/>
                  <a:gd name="connsiteY514" fmla="*/ 235023 h 1358131"/>
                  <a:gd name="connsiteX515" fmla="*/ 1193167 w 2404391"/>
                  <a:gd name="connsiteY515" fmla="*/ 255262 h 1358131"/>
                  <a:gd name="connsiteX516" fmla="*/ 1180804 w 2404391"/>
                  <a:gd name="connsiteY516" fmla="*/ 262326 h 1358131"/>
                  <a:gd name="connsiteX517" fmla="*/ 1169096 w 2404391"/>
                  <a:gd name="connsiteY517" fmla="*/ 267377 h 1358131"/>
                  <a:gd name="connsiteX518" fmla="*/ 1176389 w 2404391"/>
                  <a:gd name="connsiteY518" fmla="*/ 279404 h 1358131"/>
                  <a:gd name="connsiteX519" fmla="*/ 1188398 w 2404391"/>
                  <a:gd name="connsiteY519" fmla="*/ 278450 h 1358131"/>
                  <a:gd name="connsiteX520" fmla="*/ 1198217 w 2404391"/>
                  <a:gd name="connsiteY520" fmla="*/ 283201 h 1358131"/>
                  <a:gd name="connsiteX521" fmla="*/ 1210862 w 2404391"/>
                  <a:gd name="connsiteY521" fmla="*/ 286998 h 1358131"/>
                  <a:gd name="connsiteX522" fmla="*/ 1222889 w 2404391"/>
                  <a:gd name="connsiteY522" fmla="*/ 289223 h 1358131"/>
                  <a:gd name="connsiteX523" fmla="*/ 1213405 w 2404391"/>
                  <a:gd name="connsiteY523" fmla="*/ 293956 h 1358131"/>
                  <a:gd name="connsiteX524" fmla="*/ 1208972 w 2404391"/>
                  <a:gd name="connsiteY524" fmla="*/ 300296 h 1358131"/>
                  <a:gd name="connsiteX525" fmla="*/ 1197900 w 2404391"/>
                  <a:gd name="connsiteY525" fmla="*/ 299024 h 1358131"/>
                  <a:gd name="connsiteX526" fmla="*/ 1192831 w 2404391"/>
                  <a:gd name="connsiteY526" fmla="*/ 304093 h 1358131"/>
                  <a:gd name="connsiteX527" fmla="*/ 1198535 w 2404391"/>
                  <a:gd name="connsiteY527" fmla="*/ 310733 h 1358131"/>
                  <a:gd name="connsiteX528" fmla="*/ 1192195 w 2404391"/>
                  <a:gd name="connsiteY528" fmla="*/ 318645 h 1358131"/>
                  <a:gd name="connsiteX529" fmla="*/ 1193149 w 2404391"/>
                  <a:gd name="connsiteY529" fmla="*/ 324650 h 1358131"/>
                  <a:gd name="connsiteX530" fmla="*/ 1193467 w 2404391"/>
                  <a:gd name="connsiteY530" fmla="*/ 329718 h 1358131"/>
                  <a:gd name="connsiteX531" fmla="*/ 1181440 w 2404391"/>
                  <a:gd name="connsiteY531" fmla="*/ 331926 h 1358131"/>
                  <a:gd name="connsiteX532" fmla="*/ 1166888 w 2404391"/>
                  <a:gd name="connsiteY532" fmla="*/ 328764 h 1358131"/>
                  <a:gd name="connsiteX533" fmla="*/ 1156133 w 2404391"/>
                  <a:gd name="connsiteY533" fmla="*/ 327493 h 1358131"/>
                  <a:gd name="connsiteX534" fmla="*/ 1147585 w 2404391"/>
                  <a:gd name="connsiteY534" fmla="*/ 323396 h 1358131"/>
                  <a:gd name="connsiteX535" fmla="*/ 1139673 w 2404391"/>
                  <a:gd name="connsiteY535" fmla="*/ 328129 h 1358131"/>
                  <a:gd name="connsiteX536" fmla="*/ 1122596 w 2404391"/>
                  <a:gd name="connsiteY536" fmla="*/ 328764 h 1358131"/>
                  <a:gd name="connsiteX537" fmla="*/ 1106454 w 2404391"/>
                  <a:gd name="connsiteY537" fmla="*/ 332297 h 1358131"/>
                  <a:gd name="connsiteX538" fmla="*/ 1088105 w 2404391"/>
                  <a:gd name="connsiteY538" fmla="*/ 330407 h 1358131"/>
                  <a:gd name="connsiteX539" fmla="*/ 1078604 w 2404391"/>
                  <a:gd name="connsiteY539" fmla="*/ 325974 h 1358131"/>
                  <a:gd name="connsiteX540" fmla="*/ 1067849 w 2404391"/>
                  <a:gd name="connsiteY540" fmla="*/ 319952 h 1358131"/>
                  <a:gd name="connsiteX541" fmla="*/ 1060891 w 2404391"/>
                  <a:gd name="connsiteY541" fmla="*/ 313630 h 1358131"/>
                  <a:gd name="connsiteX542" fmla="*/ 1054568 w 2404391"/>
                  <a:gd name="connsiteY542" fmla="*/ 315855 h 1358131"/>
                  <a:gd name="connsiteX543" fmla="*/ 1034312 w 2404391"/>
                  <a:gd name="connsiteY543" fmla="*/ 315855 h 1358131"/>
                  <a:gd name="connsiteX544" fmla="*/ 1023557 w 2404391"/>
                  <a:gd name="connsiteY544" fmla="*/ 306353 h 1358131"/>
                  <a:gd name="connsiteX545" fmla="*/ 1012484 w 2404391"/>
                  <a:gd name="connsiteY545" fmla="*/ 301603 h 1358131"/>
                  <a:gd name="connsiteX546" fmla="*/ 1004890 w 2404391"/>
                  <a:gd name="connsiteY546" fmla="*/ 296305 h 1358131"/>
                  <a:gd name="connsiteX547" fmla="*/ 997296 w 2404391"/>
                  <a:gd name="connsiteY547" fmla="*/ 277320 h 1358131"/>
                  <a:gd name="connsiteX548" fmla="*/ 990020 w 2404391"/>
                  <a:gd name="connsiteY548" fmla="*/ 274159 h 1358131"/>
                  <a:gd name="connsiteX549" fmla="*/ 978311 w 2404391"/>
                  <a:gd name="connsiteY549" fmla="*/ 273523 h 1358131"/>
                  <a:gd name="connsiteX550" fmla="*/ 964695 w 2404391"/>
                  <a:gd name="connsiteY550" fmla="*/ 278256 h 1358131"/>
                  <a:gd name="connsiteX551" fmla="*/ 952333 w 2404391"/>
                  <a:gd name="connsiteY551" fmla="*/ 283324 h 1358131"/>
                  <a:gd name="connsiteX552" fmla="*/ 931140 w 2404391"/>
                  <a:gd name="connsiteY552" fmla="*/ 287121 h 1358131"/>
                  <a:gd name="connsiteX553" fmla="*/ 917860 w 2404391"/>
                  <a:gd name="connsiteY553" fmla="*/ 291554 h 1358131"/>
                  <a:gd name="connsiteX554" fmla="*/ 913109 w 2404391"/>
                  <a:gd name="connsiteY554" fmla="*/ 300384 h 1358131"/>
                  <a:gd name="connsiteX555" fmla="*/ 908676 w 2404391"/>
                  <a:gd name="connsiteY555" fmla="*/ 309214 h 1358131"/>
                  <a:gd name="connsiteX556" fmla="*/ 922275 w 2404391"/>
                  <a:gd name="connsiteY556" fmla="*/ 309532 h 1358131"/>
                  <a:gd name="connsiteX557" fmla="*/ 930823 w 2404391"/>
                  <a:gd name="connsiteY557" fmla="*/ 313064 h 1358131"/>
                  <a:gd name="connsiteX558" fmla="*/ 935891 w 2404391"/>
                  <a:gd name="connsiteY558" fmla="*/ 308950 h 1358131"/>
                  <a:gd name="connsiteX559" fmla="*/ 943485 w 2404391"/>
                  <a:gd name="connsiteY559" fmla="*/ 305153 h 1358131"/>
                  <a:gd name="connsiteX560" fmla="*/ 951715 w 2404391"/>
                  <a:gd name="connsiteY560" fmla="*/ 308950 h 1358131"/>
                  <a:gd name="connsiteX561" fmla="*/ 958991 w 2404391"/>
                  <a:gd name="connsiteY561" fmla="*/ 304534 h 1358131"/>
                  <a:gd name="connsiteX562" fmla="*/ 970064 w 2404391"/>
                  <a:gd name="connsiteY562" fmla="*/ 300420 h 1358131"/>
                  <a:gd name="connsiteX563" fmla="*/ 975362 w 2404391"/>
                  <a:gd name="connsiteY563" fmla="*/ 295033 h 1358131"/>
                  <a:gd name="connsiteX564" fmla="*/ 982956 w 2404391"/>
                  <a:gd name="connsiteY564" fmla="*/ 290600 h 1358131"/>
                  <a:gd name="connsiteX565" fmla="*/ 992775 w 2404391"/>
                  <a:gd name="connsiteY565" fmla="*/ 294132 h 1358131"/>
                  <a:gd name="connsiteX566" fmla="*/ 982656 w 2404391"/>
                  <a:gd name="connsiteY566" fmla="*/ 299201 h 1358131"/>
                  <a:gd name="connsiteX567" fmla="*/ 972518 w 2404391"/>
                  <a:gd name="connsiteY567" fmla="*/ 307431 h 1358131"/>
                  <a:gd name="connsiteX568" fmla="*/ 954858 w 2404391"/>
                  <a:gd name="connsiteY568" fmla="*/ 314389 h 1358131"/>
                  <a:gd name="connsiteX569" fmla="*/ 942496 w 2404391"/>
                  <a:gd name="connsiteY569" fmla="*/ 318186 h 1358131"/>
                  <a:gd name="connsiteX570" fmla="*/ 932694 w 2404391"/>
                  <a:gd name="connsiteY570" fmla="*/ 319457 h 1358131"/>
                  <a:gd name="connsiteX571" fmla="*/ 934584 w 2404391"/>
                  <a:gd name="connsiteY571" fmla="*/ 327670 h 1358131"/>
                  <a:gd name="connsiteX572" fmla="*/ 929834 w 2404391"/>
                  <a:gd name="connsiteY572" fmla="*/ 339378 h 1358131"/>
                  <a:gd name="connsiteX573" fmla="*/ 939335 w 2404391"/>
                  <a:gd name="connsiteY573" fmla="*/ 343175 h 1358131"/>
                  <a:gd name="connsiteX574" fmla="*/ 946293 w 2404391"/>
                  <a:gd name="connsiteY574" fmla="*/ 362478 h 1358131"/>
                  <a:gd name="connsiteX575" fmla="*/ 951044 w 2404391"/>
                  <a:gd name="connsiteY575" fmla="*/ 368818 h 1358131"/>
                  <a:gd name="connsiteX576" fmla="*/ 944721 w 2404391"/>
                  <a:gd name="connsiteY576" fmla="*/ 371661 h 1358131"/>
                  <a:gd name="connsiteX577" fmla="*/ 939971 w 2404391"/>
                  <a:gd name="connsiteY577" fmla="*/ 368818 h 1358131"/>
                  <a:gd name="connsiteX578" fmla="*/ 933012 w 2404391"/>
                  <a:gd name="connsiteY578" fmla="*/ 371979 h 1358131"/>
                  <a:gd name="connsiteX579" fmla="*/ 928262 w 2404391"/>
                  <a:gd name="connsiteY579" fmla="*/ 376412 h 1358131"/>
                  <a:gd name="connsiteX580" fmla="*/ 929533 w 2404391"/>
                  <a:gd name="connsiteY580" fmla="*/ 368818 h 1358131"/>
                  <a:gd name="connsiteX581" fmla="*/ 931741 w 2404391"/>
                  <a:gd name="connsiteY581" fmla="*/ 363114 h 1358131"/>
                  <a:gd name="connsiteX582" fmla="*/ 935273 w 2404391"/>
                  <a:gd name="connsiteY582" fmla="*/ 358999 h 1358131"/>
                  <a:gd name="connsiteX583" fmla="*/ 931158 w 2404391"/>
                  <a:gd name="connsiteY583" fmla="*/ 351723 h 1358131"/>
                  <a:gd name="connsiteX584" fmla="*/ 935273 w 2404391"/>
                  <a:gd name="connsiteY584" fmla="*/ 344765 h 1358131"/>
                  <a:gd name="connsiteX585" fmla="*/ 924518 w 2404391"/>
                  <a:gd name="connsiteY585" fmla="*/ 341233 h 1358131"/>
                  <a:gd name="connsiteX586" fmla="*/ 924200 w 2404391"/>
                  <a:gd name="connsiteY586" fmla="*/ 347555 h 1358131"/>
                  <a:gd name="connsiteX587" fmla="*/ 920403 w 2404391"/>
                  <a:gd name="connsiteY587" fmla="*/ 345347 h 1358131"/>
                  <a:gd name="connsiteX588" fmla="*/ 914699 w 2404391"/>
                  <a:gd name="connsiteY588" fmla="*/ 340049 h 1358131"/>
                  <a:gd name="connsiteX589" fmla="*/ 906469 w 2404391"/>
                  <a:gd name="connsiteY589" fmla="*/ 344800 h 1358131"/>
                  <a:gd name="connsiteX590" fmla="*/ 902372 w 2404391"/>
                  <a:gd name="connsiteY590" fmla="*/ 339096 h 1358131"/>
                  <a:gd name="connsiteX591" fmla="*/ 896667 w 2404391"/>
                  <a:gd name="connsiteY591" fmla="*/ 332138 h 1358131"/>
                  <a:gd name="connsiteX592" fmla="*/ 883705 w 2404391"/>
                  <a:gd name="connsiteY592" fmla="*/ 329294 h 1358131"/>
                  <a:gd name="connsiteX593" fmla="*/ 877683 w 2404391"/>
                  <a:gd name="connsiteY593" fmla="*/ 323996 h 1358131"/>
                  <a:gd name="connsiteX594" fmla="*/ 874839 w 2404391"/>
                  <a:gd name="connsiteY594" fmla="*/ 316402 h 1358131"/>
                  <a:gd name="connsiteX595" fmla="*/ 869771 w 2404391"/>
                  <a:gd name="connsiteY595" fmla="*/ 314830 h 1358131"/>
                  <a:gd name="connsiteX596" fmla="*/ 863448 w 2404391"/>
                  <a:gd name="connsiteY596" fmla="*/ 320835 h 1358131"/>
                  <a:gd name="connsiteX597" fmla="*/ 847307 w 2404391"/>
                  <a:gd name="connsiteY597" fmla="*/ 325268 h 1358131"/>
                  <a:gd name="connsiteX598" fmla="*/ 839077 w 2404391"/>
                  <a:gd name="connsiteY598" fmla="*/ 331590 h 1358131"/>
                  <a:gd name="connsiteX599" fmla="*/ 822317 w 2404391"/>
                  <a:gd name="connsiteY599" fmla="*/ 331290 h 1358131"/>
                  <a:gd name="connsiteX600" fmla="*/ 805222 w 2404391"/>
                  <a:gd name="connsiteY600" fmla="*/ 331590 h 1358131"/>
                  <a:gd name="connsiteX601" fmla="*/ 792260 w 2404391"/>
                  <a:gd name="connsiteY601" fmla="*/ 335705 h 1358131"/>
                  <a:gd name="connsiteX602" fmla="*/ 767888 w 2404391"/>
                  <a:gd name="connsiteY602" fmla="*/ 334133 h 1358131"/>
                  <a:gd name="connsiteX603" fmla="*/ 750228 w 2404391"/>
                  <a:gd name="connsiteY603" fmla="*/ 330972 h 1358131"/>
                  <a:gd name="connsiteX604" fmla="*/ 743888 w 2404391"/>
                  <a:gd name="connsiteY604" fmla="*/ 328111 h 1358131"/>
                  <a:gd name="connsiteX605" fmla="*/ 727446 w 2404391"/>
                  <a:gd name="connsiteY605" fmla="*/ 325903 h 1358131"/>
                  <a:gd name="connsiteX606" fmla="*/ 731561 w 2404391"/>
                  <a:gd name="connsiteY606" fmla="*/ 318945 h 1358131"/>
                  <a:gd name="connsiteX607" fmla="*/ 736741 w 2404391"/>
                  <a:gd name="connsiteY607" fmla="*/ 312924 h 1358131"/>
                  <a:gd name="connsiteX608" fmla="*/ 737566 w 2404391"/>
                  <a:gd name="connsiteY608" fmla="*/ 312923 h 1358131"/>
                  <a:gd name="connsiteX609" fmla="*/ 747067 w 2404391"/>
                  <a:gd name="connsiteY609" fmla="*/ 309126 h 1358131"/>
                  <a:gd name="connsiteX610" fmla="*/ 762255 w 2404391"/>
                  <a:gd name="connsiteY610" fmla="*/ 306283 h 1358131"/>
                  <a:gd name="connsiteX611" fmla="*/ 759712 w 2404391"/>
                  <a:gd name="connsiteY611" fmla="*/ 297117 h 1358131"/>
                  <a:gd name="connsiteX612" fmla="*/ 744206 w 2404391"/>
                  <a:gd name="connsiteY612" fmla="*/ 282229 h 1358131"/>
                  <a:gd name="connsiteX613" fmla="*/ 734086 w 2404391"/>
                  <a:gd name="connsiteY613" fmla="*/ 277179 h 1358131"/>
                  <a:gd name="connsiteX614" fmla="*/ 719217 w 2404391"/>
                  <a:gd name="connsiteY614" fmla="*/ 273064 h 1358131"/>
                  <a:gd name="connsiteX615" fmla="*/ 710669 w 2404391"/>
                  <a:gd name="connsiteY615" fmla="*/ 269267 h 1358131"/>
                  <a:gd name="connsiteX616" fmla="*/ 698307 w 2404391"/>
                  <a:gd name="connsiteY616" fmla="*/ 273700 h 1358131"/>
                  <a:gd name="connsiteX617" fmla="*/ 691031 w 2404391"/>
                  <a:gd name="connsiteY617" fmla="*/ 277814 h 1358131"/>
                  <a:gd name="connsiteX618" fmla="*/ 684072 w 2404391"/>
                  <a:gd name="connsiteY618" fmla="*/ 276225 h 1358131"/>
                  <a:gd name="connsiteX619" fmla="*/ 677750 w 2404391"/>
                  <a:gd name="connsiteY619" fmla="*/ 273382 h 1358131"/>
                  <a:gd name="connsiteX620" fmla="*/ 660973 w 2404391"/>
                  <a:gd name="connsiteY620" fmla="*/ 272746 h 1358131"/>
                  <a:gd name="connsiteX621" fmla="*/ 648010 w 2404391"/>
                  <a:gd name="connsiteY621" fmla="*/ 269214 h 1358131"/>
                  <a:gd name="connsiteX622" fmla="*/ 634712 w 2404391"/>
                  <a:gd name="connsiteY622" fmla="*/ 261938 h 1358131"/>
                  <a:gd name="connsiteX623" fmla="*/ 619524 w 2404391"/>
                  <a:gd name="connsiteY623" fmla="*/ 256233 h 1358131"/>
                  <a:gd name="connsiteX624" fmla="*/ 592627 w 2404391"/>
                  <a:gd name="connsiteY624" fmla="*/ 253390 h 1358131"/>
                  <a:gd name="connsiteX625" fmla="*/ 578075 w 2404391"/>
                  <a:gd name="connsiteY625" fmla="*/ 246432 h 1358131"/>
                  <a:gd name="connsiteX626" fmla="*/ 560415 w 2404391"/>
                  <a:gd name="connsiteY626" fmla="*/ 235359 h 1358131"/>
                  <a:gd name="connsiteX627" fmla="*/ 542066 w 2404391"/>
                  <a:gd name="connsiteY627" fmla="*/ 229655 h 1358131"/>
                  <a:gd name="connsiteX628" fmla="*/ 506622 w 2404391"/>
                  <a:gd name="connsiteY628" fmla="*/ 230926 h 1358131"/>
                  <a:gd name="connsiteX629" fmla="*/ 498710 w 2404391"/>
                  <a:gd name="connsiteY629" fmla="*/ 245796 h 1358131"/>
                  <a:gd name="connsiteX630" fmla="*/ 487955 w 2404391"/>
                  <a:gd name="connsiteY630" fmla="*/ 251801 h 1358131"/>
                  <a:gd name="connsiteX631" fmla="*/ 469288 w 2404391"/>
                  <a:gd name="connsiteY631" fmla="*/ 248269 h 1358131"/>
                  <a:gd name="connsiteX632" fmla="*/ 478771 w 2404391"/>
                  <a:gd name="connsiteY632" fmla="*/ 240357 h 1358131"/>
                  <a:gd name="connsiteX633" fmla="*/ 472131 w 2404391"/>
                  <a:gd name="connsiteY633" fmla="*/ 235624 h 1358131"/>
                  <a:gd name="connsiteX634" fmla="*/ 468016 w 2404391"/>
                  <a:gd name="connsiteY634" fmla="*/ 228966 h 1358131"/>
                  <a:gd name="connsiteX635" fmla="*/ 471177 w 2404391"/>
                  <a:gd name="connsiteY635" fmla="*/ 219482 h 1358131"/>
                  <a:gd name="connsiteX636" fmla="*/ 463266 w 2404391"/>
                  <a:gd name="connsiteY636" fmla="*/ 215050 h 1358131"/>
                  <a:gd name="connsiteX637" fmla="*/ 451875 w 2404391"/>
                  <a:gd name="connsiteY637" fmla="*/ 218211 h 1358131"/>
                  <a:gd name="connsiteX638" fmla="*/ 444916 w 2404391"/>
                  <a:gd name="connsiteY638" fmla="*/ 220118 h 1358131"/>
                  <a:gd name="connsiteX639" fmla="*/ 447142 w 2404391"/>
                  <a:gd name="connsiteY639" fmla="*/ 224551 h 1358131"/>
                  <a:gd name="connsiteX640" fmla="*/ 450921 w 2404391"/>
                  <a:gd name="connsiteY640" fmla="*/ 230873 h 1358131"/>
                  <a:gd name="connsiteX641" fmla="*/ 443027 w 2404391"/>
                  <a:gd name="connsiteY641" fmla="*/ 234405 h 1358131"/>
                  <a:gd name="connsiteX642" fmla="*/ 436687 w 2404391"/>
                  <a:gd name="connsiteY642" fmla="*/ 251801 h 1358131"/>
                  <a:gd name="connsiteX643" fmla="*/ 411962 w 2404391"/>
                  <a:gd name="connsiteY643" fmla="*/ 238838 h 1358131"/>
                  <a:gd name="connsiteX644" fmla="*/ 399936 w 2404391"/>
                  <a:gd name="connsiteY644" fmla="*/ 222944 h 1358131"/>
                  <a:gd name="connsiteX645" fmla="*/ 391706 w 2404391"/>
                  <a:gd name="connsiteY645" fmla="*/ 206484 h 1358131"/>
                  <a:gd name="connsiteX646" fmla="*/ 377790 w 2404391"/>
                  <a:gd name="connsiteY646" fmla="*/ 196683 h 1358131"/>
                  <a:gd name="connsiteX647" fmla="*/ 369242 w 2404391"/>
                  <a:gd name="connsiteY647" fmla="*/ 191932 h 1358131"/>
                  <a:gd name="connsiteX648" fmla="*/ 360076 w 2404391"/>
                  <a:gd name="connsiteY648" fmla="*/ 189089 h 1358131"/>
                  <a:gd name="connsiteX649" fmla="*/ 359123 w 2404391"/>
                  <a:gd name="connsiteY649" fmla="*/ 195093 h 1358131"/>
                  <a:gd name="connsiteX650" fmla="*/ 362284 w 2404391"/>
                  <a:gd name="connsiteY650" fmla="*/ 199844 h 1358131"/>
                  <a:gd name="connsiteX651" fmla="*/ 367970 w 2404391"/>
                  <a:gd name="connsiteY651" fmla="*/ 208074 h 1358131"/>
                  <a:gd name="connsiteX652" fmla="*/ 360376 w 2404391"/>
                  <a:gd name="connsiteY652" fmla="*/ 210917 h 1358131"/>
                  <a:gd name="connsiteX653" fmla="*/ 356279 w 2404391"/>
                  <a:gd name="connsiteY653" fmla="*/ 215668 h 1358131"/>
                  <a:gd name="connsiteX654" fmla="*/ 350981 w 2404391"/>
                  <a:gd name="connsiteY654" fmla="*/ 227377 h 1358131"/>
                  <a:gd name="connsiteX655" fmla="*/ 341480 w 2404391"/>
                  <a:gd name="connsiteY655" fmla="*/ 235924 h 1358131"/>
                  <a:gd name="connsiteX656" fmla="*/ 336429 w 2404391"/>
                  <a:gd name="connsiteY656" fmla="*/ 232745 h 1358131"/>
                  <a:gd name="connsiteX657" fmla="*/ 336429 w 2404391"/>
                  <a:gd name="connsiteY657" fmla="*/ 225787 h 1358131"/>
                  <a:gd name="connsiteX658" fmla="*/ 326292 w 2404391"/>
                  <a:gd name="connsiteY658" fmla="*/ 230538 h 1358131"/>
                  <a:gd name="connsiteX659" fmla="*/ 313329 w 2404391"/>
                  <a:gd name="connsiteY659" fmla="*/ 233699 h 1358131"/>
                  <a:gd name="connsiteX660" fmla="*/ 303828 w 2404391"/>
                  <a:gd name="connsiteY660" fmla="*/ 237496 h 1358131"/>
                  <a:gd name="connsiteX661" fmla="*/ 295916 w 2404391"/>
                  <a:gd name="connsiteY661" fmla="*/ 246679 h 1358131"/>
                  <a:gd name="connsiteX662" fmla="*/ 288022 w 2404391"/>
                  <a:gd name="connsiteY662" fmla="*/ 251430 h 1358131"/>
                  <a:gd name="connsiteX663" fmla="*/ 275360 w 2404391"/>
                  <a:gd name="connsiteY663" fmla="*/ 251730 h 1358131"/>
                  <a:gd name="connsiteX664" fmla="*/ 265541 w 2404391"/>
                  <a:gd name="connsiteY664" fmla="*/ 248887 h 1358131"/>
                  <a:gd name="connsiteX665" fmla="*/ 258900 w 2404391"/>
                  <a:gd name="connsiteY665" fmla="*/ 253002 h 1358131"/>
                  <a:gd name="connsiteX666" fmla="*/ 253602 w 2404391"/>
                  <a:gd name="connsiteY666" fmla="*/ 260913 h 1358131"/>
                  <a:gd name="connsiteX667" fmla="*/ 241240 w 2404391"/>
                  <a:gd name="connsiteY667" fmla="*/ 264075 h 1358131"/>
                  <a:gd name="connsiteX668" fmla="*/ 235536 w 2404391"/>
                  <a:gd name="connsiteY668" fmla="*/ 267872 h 1358131"/>
                  <a:gd name="connsiteX669" fmla="*/ 233010 w 2404391"/>
                  <a:gd name="connsiteY669" fmla="*/ 275466 h 1358131"/>
                  <a:gd name="connsiteX670" fmla="*/ 232692 w 2404391"/>
                  <a:gd name="connsiteY670" fmla="*/ 279898 h 1358131"/>
                  <a:gd name="connsiteX671" fmla="*/ 218458 w 2404391"/>
                  <a:gd name="connsiteY671" fmla="*/ 279263 h 1358131"/>
                  <a:gd name="connsiteX672" fmla="*/ 225734 w 2404391"/>
                  <a:gd name="connsiteY672" fmla="*/ 270432 h 1358131"/>
                  <a:gd name="connsiteX673" fmla="*/ 233328 w 2404391"/>
                  <a:gd name="connsiteY673" fmla="*/ 263139 h 1358131"/>
                  <a:gd name="connsiteX674" fmla="*/ 247562 w 2404391"/>
                  <a:gd name="connsiteY674" fmla="*/ 256498 h 1358131"/>
                  <a:gd name="connsiteX675" fmla="*/ 255792 w 2404391"/>
                  <a:gd name="connsiteY675" fmla="*/ 248587 h 1358131"/>
                  <a:gd name="connsiteX676" fmla="*/ 270344 w 2404391"/>
                  <a:gd name="connsiteY676" fmla="*/ 244154 h 1358131"/>
                  <a:gd name="connsiteX677" fmla="*/ 288693 w 2404391"/>
                  <a:gd name="connsiteY677" fmla="*/ 241946 h 1358131"/>
                  <a:gd name="connsiteX678" fmla="*/ 304199 w 2404391"/>
                  <a:gd name="connsiteY678" fmla="*/ 230237 h 1358131"/>
                  <a:gd name="connsiteX679" fmla="*/ 320093 w 2404391"/>
                  <a:gd name="connsiteY679" fmla="*/ 224551 h 1358131"/>
                  <a:gd name="connsiteX680" fmla="*/ 326115 w 2404391"/>
                  <a:gd name="connsiteY680" fmla="*/ 216321 h 1358131"/>
                  <a:gd name="connsiteX681" fmla="*/ 321683 w 2404391"/>
                  <a:gd name="connsiteY681" fmla="*/ 210617 h 1358131"/>
                  <a:gd name="connsiteX682" fmla="*/ 314089 w 2404391"/>
                  <a:gd name="connsiteY682" fmla="*/ 214732 h 1358131"/>
                  <a:gd name="connsiteX683" fmla="*/ 296040 w 2404391"/>
                  <a:gd name="connsiteY683" fmla="*/ 215050 h 1358131"/>
                  <a:gd name="connsiteX684" fmla="*/ 283678 w 2404391"/>
                  <a:gd name="connsiteY684" fmla="*/ 220754 h 1358131"/>
                  <a:gd name="connsiteX685" fmla="*/ 277973 w 2404391"/>
                  <a:gd name="connsiteY685" fmla="*/ 225487 h 1358131"/>
                  <a:gd name="connsiteX686" fmla="*/ 265947 w 2404391"/>
                  <a:gd name="connsiteY686" fmla="*/ 226758 h 1358131"/>
                  <a:gd name="connsiteX687" fmla="*/ 253584 w 2404391"/>
                  <a:gd name="connsiteY687" fmla="*/ 232763 h 1358131"/>
                  <a:gd name="connsiteX688" fmla="*/ 237690 w 2404391"/>
                  <a:gd name="connsiteY688" fmla="*/ 236560 h 1358131"/>
                  <a:gd name="connsiteX689" fmla="*/ 227253 w 2404391"/>
                  <a:gd name="connsiteY689" fmla="*/ 240675 h 1358131"/>
                  <a:gd name="connsiteX690" fmla="*/ 218705 w 2404391"/>
                  <a:gd name="connsiteY690" fmla="*/ 250494 h 1358131"/>
                  <a:gd name="connsiteX691" fmla="*/ 207950 w 2404391"/>
                  <a:gd name="connsiteY691" fmla="*/ 254609 h 1358131"/>
                  <a:gd name="connsiteX692" fmla="*/ 201928 w 2404391"/>
                  <a:gd name="connsiteY692" fmla="*/ 255863 h 1358131"/>
                  <a:gd name="connsiteX693" fmla="*/ 204136 w 2404391"/>
                  <a:gd name="connsiteY693" fmla="*/ 247951 h 1358131"/>
                  <a:gd name="connsiteX694" fmla="*/ 204136 w 2404391"/>
                  <a:gd name="connsiteY694" fmla="*/ 241628 h 1358131"/>
                  <a:gd name="connsiteX695" fmla="*/ 195606 w 2404391"/>
                  <a:gd name="connsiteY695" fmla="*/ 240357 h 1358131"/>
                  <a:gd name="connsiteX696" fmla="*/ 187376 w 2404391"/>
                  <a:gd name="connsiteY696" fmla="*/ 235306 h 1358131"/>
                  <a:gd name="connsiteX697" fmla="*/ 181054 w 2404391"/>
                  <a:gd name="connsiteY697" fmla="*/ 247015 h 1358131"/>
                  <a:gd name="connsiteX698" fmla="*/ 161433 w 2404391"/>
                  <a:gd name="connsiteY698" fmla="*/ 249540 h 1358131"/>
                  <a:gd name="connsiteX699" fmla="*/ 150996 w 2404391"/>
                  <a:gd name="connsiteY699" fmla="*/ 256498 h 1358131"/>
                  <a:gd name="connsiteX700" fmla="*/ 144974 w 2404391"/>
                  <a:gd name="connsiteY700" fmla="*/ 264410 h 1358131"/>
                  <a:gd name="connsiteX701" fmla="*/ 151932 w 2404391"/>
                  <a:gd name="connsiteY701" fmla="*/ 274530 h 1358131"/>
                  <a:gd name="connsiteX702" fmla="*/ 159526 w 2404391"/>
                  <a:gd name="connsiteY702" fmla="*/ 279280 h 1358131"/>
                  <a:gd name="connsiteX703" fmla="*/ 153521 w 2404391"/>
                  <a:gd name="connsiteY703" fmla="*/ 283713 h 1358131"/>
                  <a:gd name="connsiteX704" fmla="*/ 143720 w 2404391"/>
                  <a:gd name="connsiteY704" fmla="*/ 277391 h 1358131"/>
                  <a:gd name="connsiteX705" fmla="*/ 129132 w 2404391"/>
                  <a:gd name="connsiteY705" fmla="*/ 279157 h 1358131"/>
                  <a:gd name="connsiteX706" fmla="*/ 111119 w 2404391"/>
                  <a:gd name="connsiteY706" fmla="*/ 274265 h 1358131"/>
                  <a:gd name="connsiteX707" fmla="*/ 91692 w 2404391"/>
                  <a:gd name="connsiteY707" fmla="*/ 268031 h 1358131"/>
                  <a:gd name="connsiteX708" fmla="*/ 64319 w 2404391"/>
                  <a:gd name="connsiteY708" fmla="*/ 255121 h 1358131"/>
                  <a:gd name="connsiteX709" fmla="*/ 56301 w 2404391"/>
                  <a:gd name="connsiteY709" fmla="*/ 246291 h 1358131"/>
                  <a:gd name="connsiteX710" fmla="*/ 58968 w 2404391"/>
                  <a:gd name="connsiteY710" fmla="*/ 240057 h 1358131"/>
                  <a:gd name="connsiteX711" fmla="*/ 50968 w 2404391"/>
                  <a:gd name="connsiteY711" fmla="*/ 240057 h 1358131"/>
                  <a:gd name="connsiteX712" fmla="*/ 41608 w 2404391"/>
                  <a:gd name="connsiteY712" fmla="*/ 244295 h 1358131"/>
                  <a:gd name="connsiteX713" fmla="*/ 25360 w 2404391"/>
                  <a:gd name="connsiteY713" fmla="*/ 241840 h 1358131"/>
                  <a:gd name="connsiteX714" fmla="*/ 1766 w 2404391"/>
                  <a:gd name="connsiteY714" fmla="*/ 238944 h 1358131"/>
                  <a:gd name="connsiteX715" fmla="*/ 0 w 2404391"/>
                  <a:gd name="connsiteY715" fmla="*/ 238679 h 1358131"/>
                  <a:gd name="connsiteX716" fmla="*/ 883 w 2404391"/>
                  <a:gd name="connsiteY716" fmla="*/ 664293 h 1358131"/>
                  <a:gd name="connsiteX717" fmla="*/ 5139 w 2404391"/>
                  <a:gd name="connsiteY717" fmla="*/ 669732 h 1358131"/>
                  <a:gd name="connsiteX718" fmla="*/ 11762 w 2404391"/>
                  <a:gd name="connsiteY718" fmla="*/ 673847 h 1358131"/>
                  <a:gd name="connsiteX719" fmla="*/ 21775 w 2404391"/>
                  <a:gd name="connsiteY719" fmla="*/ 670757 h 1358131"/>
                  <a:gd name="connsiteX720" fmla="*/ 31789 w 2404391"/>
                  <a:gd name="connsiteY720" fmla="*/ 673706 h 1358131"/>
                  <a:gd name="connsiteX721" fmla="*/ 42968 w 2404391"/>
                  <a:gd name="connsiteY721" fmla="*/ 668266 h 1358131"/>
                  <a:gd name="connsiteX722" fmla="*/ 54005 w 2404391"/>
                  <a:gd name="connsiteY722" fmla="*/ 673565 h 1358131"/>
                  <a:gd name="connsiteX723" fmla="*/ 61511 w 2404391"/>
                  <a:gd name="connsiteY723" fmla="*/ 685927 h 1358131"/>
                  <a:gd name="connsiteX724" fmla="*/ 76663 w 2404391"/>
                  <a:gd name="connsiteY724" fmla="*/ 697547 h 1358131"/>
                  <a:gd name="connsiteX725" fmla="*/ 96531 w 2404391"/>
                  <a:gd name="connsiteY725" fmla="*/ 713141 h 1358131"/>
                  <a:gd name="connsiteX726" fmla="*/ 105079 w 2404391"/>
                  <a:gd name="connsiteY726" fmla="*/ 727270 h 1358131"/>
                  <a:gd name="connsiteX727" fmla="*/ 110377 w 2404391"/>
                  <a:gd name="connsiteY727" fmla="*/ 724038 h 1358131"/>
                  <a:gd name="connsiteX728" fmla="*/ 118907 w 2404391"/>
                  <a:gd name="connsiteY728" fmla="*/ 718740 h 1358131"/>
                  <a:gd name="connsiteX729" fmla="*/ 131569 w 2404391"/>
                  <a:gd name="connsiteY729" fmla="*/ 711676 h 1358131"/>
                  <a:gd name="connsiteX730" fmla="*/ 138634 w 2404391"/>
                  <a:gd name="connsiteY730" fmla="*/ 697847 h 1358131"/>
                  <a:gd name="connsiteX731" fmla="*/ 151579 w 2404391"/>
                  <a:gd name="connsiteY731" fmla="*/ 693715 h 1358131"/>
                  <a:gd name="connsiteX732" fmla="*/ 168056 w 2404391"/>
                  <a:gd name="connsiteY732" fmla="*/ 698130 h 1358131"/>
                  <a:gd name="connsiteX733" fmla="*/ 174837 w 2404391"/>
                  <a:gd name="connsiteY733" fmla="*/ 713141 h 1358131"/>
                  <a:gd name="connsiteX734" fmla="*/ 187482 w 2404391"/>
                  <a:gd name="connsiteY734" fmla="*/ 723737 h 1358131"/>
                  <a:gd name="connsiteX735" fmla="*/ 202493 w 2404391"/>
                  <a:gd name="connsiteY735" fmla="*/ 735217 h 1358131"/>
                  <a:gd name="connsiteX736" fmla="*/ 221037 w 2404391"/>
                  <a:gd name="connsiteY736" fmla="*/ 754361 h 1358131"/>
                  <a:gd name="connsiteX737" fmla="*/ 240463 w 2404391"/>
                  <a:gd name="connsiteY737" fmla="*/ 784666 h 1358131"/>
                  <a:gd name="connsiteX738" fmla="*/ 249894 w 2404391"/>
                  <a:gd name="connsiteY738" fmla="*/ 800860 h 1358131"/>
                  <a:gd name="connsiteX739" fmla="*/ 265788 w 2404391"/>
                  <a:gd name="connsiteY739" fmla="*/ 823236 h 1358131"/>
                  <a:gd name="connsiteX740" fmla="*/ 291678 w 2404391"/>
                  <a:gd name="connsiteY740" fmla="*/ 834114 h 1358131"/>
                  <a:gd name="connsiteX741" fmla="*/ 311404 w 2404391"/>
                  <a:gd name="connsiteY741" fmla="*/ 853258 h 1358131"/>
                  <a:gd name="connsiteX742" fmla="*/ 310345 w 2404391"/>
                  <a:gd name="connsiteY742" fmla="*/ 863766 h 1358131"/>
                  <a:gd name="connsiteX743" fmla="*/ 314813 w 2404391"/>
                  <a:gd name="connsiteY743" fmla="*/ 870707 h 1358131"/>
                  <a:gd name="connsiteX744" fmla="*/ 309833 w 2404391"/>
                  <a:gd name="connsiteY744" fmla="*/ 885895 h 1358131"/>
                  <a:gd name="connsiteX745" fmla="*/ 299625 w 2404391"/>
                  <a:gd name="connsiteY745" fmla="*/ 899899 h 1358131"/>
                  <a:gd name="connsiteX746" fmla="*/ 302239 w 2404391"/>
                  <a:gd name="connsiteY746" fmla="*/ 907493 h 1358131"/>
                  <a:gd name="connsiteX747" fmla="*/ 307925 w 2404391"/>
                  <a:gd name="connsiteY747" fmla="*/ 917948 h 1358131"/>
                  <a:gd name="connsiteX748" fmla="*/ 308649 w 2404391"/>
                  <a:gd name="connsiteY748" fmla="*/ 925772 h 1358131"/>
                  <a:gd name="connsiteX749" fmla="*/ 301991 w 2404391"/>
                  <a:gd name="connsiteY749" fmla="*/ 920067 h 1358131"/>
                  <a:gd name="connsiteX750" fmla="*/ 296534 w 2404391"/>
                  <a:gd name="connsiteY750" fmla="*/ 926955 h 1358131"/>
                  <a:gd name="connsiteX751" fmla="*/ 304376 w 2404391"/>
                  <a:gd name="connsiteY751" fmla="*/ 934019 h 1358131"/>
                  <a:gd name="connsiteX752" fmla="*/ 298194 w 2404391"/>
                  <a:gd name="connsiteY752" fmla="*/ 940200 h 1358131"/>
                  <a:gd name="connsiteX753" fmla="*/ 307713 w 2404391"/>
                  <a:gd name="connsiteY753" fmla="*/ 949843 h 1358131"/>
                  <a:gd name="connsiteX754" fmla="*/ 320994 w 2404391"/>
                  <a:gd name="connsiteY754" fmla="*/ 954841 h 1358131"/>
                  <a:gd name="connsiteX755" fmla="*/ 328058 w 2404391"/>
                  <a:gd name="connsiteY755" fmla="*/ 948183 h 1358131"/>
                  <a:gd name="connsiteX756" fmla="*/ 333762 w 2404391"/>
                  <a:gd name="connsiteY756" fmla="*/ 945816 h 1358131"/>
                  <a:gd name="connsiteX757" fmla="*/ 335899 w 2404391"/>
                  <a:gd name="connsiteY757" fmla="*/ 953410 h 1358131"/>
                  <a:gd name="connsiteX758" fmla="*/ 337312 w 2404391"/>
                  <a:gd name="connsiteY758" fmla="*/ 961710 h 1358131"/>
                  <a:gd name="connsiteX759" fmla="*/ 333992 w 2404391"/>
                  <a:gd name="connsiteY759" fmla="*/ 974073 h 1358131"/>
                  <a:gd name="connsiteX760" fmla="*/ 342822 w 2404391"/>
                  <a:gd name="connsiteY760" fmla="*/ 979053 h 1358131"/>
                  <a:gd name="connsiteX761" fmla="*/ 347343 w 2404391"/>
                  <a:gd name="connsiteY761" fmla="*/ 972889 h 1358131"/>
                  <a:gd name="connsiteX762" fmla="*/ 352800 w 2404391"/>
                  <a:gd name="connsiteY762" fmla="*/ 970505 h 1358131"/>
                  <a:gd name="connsiteX763" fmla="*/ 355414 w 2404391"/>
                  <a:gd name="connsiteY763" fmla="*/ 971936 h 1358131"/>
                  <a:gd name="connsiteX764" fmla="*/ 349710 w 2404391"/>
                  <a:gd name="connsiteY764" fmla="*/ 980483 h 1358131"/>
                  <a:gd name="connsiteX765" fmla="*/ 348297 w 2404391"/>
                  <a:gd name="connsiteY765" fmla="*/ 985940 h 1358131"/>
                  <a:gd name="connsiteX766" fmla="*/ 354690 w 2404391"/>
                  <a:gd name="connsiteY766" fmla="*/ 983803 h 1358131"/>
                  <a:gd name="connsiteX767" fmla="*/ 361754 w 2404391"/>
                  <a:gd name="connsiteY767" fmla="*/ 980006 h 1358131"/>
                  <a:gd name="connsiteX768" fmla="*/ 365286 w 2404391"/>
                  <a:gd name="connsiteY768" fmla="*/ 986647 h 1358131"/>
                  <a:gd name="connsiteX769" fmla="*/ 375017 w 2404391"/>
                  <a:gd name="connsiteY769" fmla="*/ 988784 h 1358131"/>
                  <a:gd name="connsiteX770" fmla="*/ 381904 w 2404391"/>
                  <a:gd name="connsiteY770" fmla="*/ 988307 h 1358131"/>
                  <a:gd name="connsiteX771" fmla="*/ 373586 w 2404391"/>
                  <a:gd name="connsiteY771" fmla="*/ 994488 h 1358131"/>
                  <a:gd name="connsiteX772" fmla="*/ 368606 w 2404391"/>
                  <a:gd name="connsiteY772" fmla="*/ 997808 h 1358131"/>
                  <a:gd name="connsiteX773" fmla="*/ 362920 w 2404391"/>
                  <a:gd name="connsiteY773" fmla="*/ 1005402 h 1358131"/>
                  <a:gd name="connsiteX774" fmla="*/ 366240 w 2404391"/>
                  <a:gd name="connsiteY774" fmla="*/ 1014409 h 1358131"/>
                  <a:gd name="connsiteX775" fmla="*/ 372403 w 2404391"/>
                  <a:gd name="connsiteY775" fmla="*/ 1021773 h 1358131"/>
                  <a:gd name="connsiteX776" fmla="*/ 378814 w 2404391"/>
                  <a:gd name="connsiteY776" fmla="*/ 1021543 h 1358131"/>
                  <a:gd name="connsiteX777" fmla="*/ 381180 w 2404391"/>
                  <a:gd name="connsiteY777" fmla="*/ 1035071 h 1358131"/>
                  <a:gd name="connsiteX778" fmla="*/ 389251 w 2404391"/>
                  <a:gd name="connsiteY778" fmla="*/ 1041464 h 1358131"/>
                  <a:gd name="connsiteX779" fmla="*/ 405869 w 2404391"/>
                  <a:gd name="connsiteY779" fmla="*/ 1042418 h 1358131"/>
                  <a:gd name="connsiteX780" fmla="*/ 415353 w 2404391"/>
                  <a:gd name="connsiteY780" fmla="*/ 1046215 h 1358131"/>
                  <a:gd name="connsiteX781" fmla="*/ 412033 w 2404391"/>
                  <a:gd name="connsiteY781" fmla="*/ 1053102 h 1358131"/>
                  <a:gd name="connsiteX782" fmla="*/ 392342 w 2404391"/>
                  <a:gd name="connsiteY782" fmla="*/ 1050259 h 1358131"/>
                  <a:gd name="connsiteX783" fmla="*/ 379043 w 2404391"/>
                  <a:gd name="connsiteY783" fmla="*/ 1042648 h 1358131"/>
                  <a:gd name="connsiteX784" fmla="*/ 365992 w 2404391"/>
                  <a:gd name="connsiteY784" fmla="*/ 1041941 h 1358131"/>
                  <a:gd name="connsiteX785" fmla="*/ 360059 w 2404391"/>
                  <a:gd name="connsiteY785" fmla="*/ 1049005 h 1358131"/>
                  <a:gd name="connsiteX786" fmla="*/ 364103 w 2404391"/>
                  <a:gd name="connsiteY786" fmla="*/ 1054710 h 1358131"/>
                  <a:gd name="connsiteX787" fmla="*/ 370513 w 2404391"/>
                  <a:gd name="connsiteY787" fmla="*/ 1061350 h 1358131"/>
                  <a:gd name="connsiteX788" fmla="*/ 374540 w 2404391"/>
                  <a:gd name="connsiteY788" fmla="*/ 1067761 h 1358131"/>
                  <a:gd name="connsiteX789" fmla="*/ 380474 w 2404391"/>
                  <a:gd name="connsiteY789" fmla="*/ 1072264 h 1358131"/>
                  <a:gd name="connsiteX790" fmla="*/ 386637 w 2404391"/>
                  <a:gd name="connsiteY790" fmla="*/ 1074171 h 1358131"/>
                  <a:gd name="connsiteX791" fmla="*/ 393295 w 2404391"/>
                  <a:gd name="connsiteY791" fmla="*/ 1078675 h 1358131"/>
                  <a:gd name="connsiteX792" fmla="*/ 399688 w 2404391"/>
                  <a:gd name="connsiteY792" fmla="*/ 1083973 h 1358131"/>
                  <a:gd name="connsiteX793" fmla="*/ 405869 w 2404391"/>
                  <a:gd name="connsiteY793" fmla="*/ 1089183 h 1358131"/>
                  <a:gd name="connsiteX794" fmla="*/ 409666 w 2404391"/>
                  <a:gd name="connsiteY794" fmla="*/ 1092715 h 1358131"/>
                  <a:gd name="connsiteX795" fmla="*/ 414647 w 2404391"/>
                  <a:gd name="connsiteY795" fmla="*/ 1097465 h 1358131"/>
                  <a:gd name="connsiteX796" fmla="*/ 425808 w 2404391"/>
                  <a:gd name="connsiteY796" fmla="*/ 1098401 h 1358131"/>
                  <a:gd name="connsiteX797" fmla="*/ 431495 w 2404391"/>
                  <a:gd name="connsiteY797" fmla="*/ 1104582 h 1358131"/>
                  <a:gd name="connsiteX798" fmla="*/ 436245 w 2404391"/>
                  <a:gd name="connsiteY798" fmla="*/ 1112653 h 1358131"/>
                  <a:gd name="connsiteX799" fmla="*/ 450956 w 2404391"/>
                  <a:gd name="connsiteY799" fmla="*/ 1118110 h 1358131"/>
                  <a:gd name="connsiteX800" fmla="*/ 458321 w 2404391"/>
                  <a:gd name="connsiteY800" fmla="*/ 1125934 h 1358131"/>
                  <a:gd name="connsiteX801" fmla="*/ 460087 w 2404391"/>
                  <a:gd name="connsiteY801" fmla="*/ 1130437 h 1358131"/>
                  <a:gd name="connsiteX802" fmla="*/ 468263 w 2404391"/>
                  <a:gd name="connsiteY802" fmla="*/ 1133016 h 1358131"/>
                  <a:gd name="connsiteX803" fmla="*/ 485041 w 2404391"/>
                  <a:gd name="connsiteY803" fmla="*/ 1139197 h 1358131"/>
                  <a:gd name="connsiteX804" fmla="*/ 502701 w 2404391"/>
                  <a:gd name="connsiteY804" fmla="*/ 1136548 h 1358131"/>
                  <a:gd name="connsiteX805" fmla="*/ 501818 w 2404391"/>
                  <a:gd name="connsiteY805" fmla="*/ 1127276 h 1358131"/>
                  <a:gd name="connsiteX806" fmla="*/ 501447 w 2404391"/>
                  <a:gd name="connsiteY806" fmla="*/ 1124680 h 1358131"/>
                  <a:gd name="connsiteX807" fmla="*/ 498321 w 2404391"/>
                  <a:gd name="connsiteY807" fmla="*/ 1122914 h 1358131"/>
                  <a:gd name="connsiteX808" fmla="*/ 494030 w 2404391"/>
                  <a:gd name="connsiteY808" fmla="*/ 1117227 h 1358131"/>
                  <a:gd name="connsiteX809" fmla="*/ 493041 w 2404391"/>
                  <a:gd name="connsiteY809" fmla="*/ 1114931 h 1358131"/>
                  <a:gd name="connsiteX810" fmla="*/ 492794 w 2404391"/>
                  <a:gd name="connsiteY810" fmla="*/ 1112900 h 1358131"/>
                  <a:gd name="connsiteX811" fmla="*/ 491858 w 2404391"/>
                  <a:gd name="connsiteY811" fmla="*/ 1112635 h 1358131"/>
                  <a:gd name="connsiteX812" fmla="*/ 489597 w 2404391"/>
                  <a:gd name="connsiteY812" fmla="*/ 1112265 h 1358131"/>
                  <a:gd name="connsiteX813" fmla="*/ 486489 w 2404391"/>
                  <a:gd name="connsiteY813" fmla="*/ 1108203 h 1358131"/>
                  <a:gd name="connsiteX814" fmla="*/ 480873 w 2404391"/>
                  <a:gd name="connsiteY814" fmla="*/ 1101033 h 1358131"/>
                  <a:gd name="connsiteX815" fmla="*/ 469023 w 2404391"/>
                  <a:gd name="connsiteY815" fmla="*/ 1095434 h 1358131"/>
                  <a:gd name="connsiteX816" fmla="*/ 462171 w 2404391"/>
                  <a:gd name="connsiteY816" fmla="*/ 1091690 h 1358131"/>
                  <a:gd name="connsiteX817" fmla="*/ 457491 w 2404391"/>
                  <a:gd name="connsiteY817" fmla="*/ 1085138 h 1358131"/>
                  <a:gd name="connsiteX818" fmla="*/ 453129 w 2404391"/>
                  <a:gd name="connsiteY818" fmla="*/ 1077668 h 1358131"/>
                  <a:gd name="connsiteX819" fmla="*/ 449084 w 2404391"/>
                  <a:gd name="connsiteY819" fmla="*/ 1071116 h 1358131"/>
                  <a:gd name="connsiteX820" fmla="*/ 444404 w 2404391"/>
                  <a:gd name="connsiteY820" fmla="*/ 1068308 h 1358131"/>
                  <a:gd name="connsiteX821" fmla="*/ 441296 w 2404391"/>
                  <a:gd name="connsiteY821" fmla="*/ 1060520 h 1358131"/>
                  <a:gd name="connsiteX822" fmla="*/ 448766 w 2404391"/>
                  <a:gd name="connsiteY822" fmla="*/ 1061756 h 1358131"/>
                  <a:gd name="connsiteX823" fmla="*/ 452828 w 2404391"/>
                  <a:gd name="connsiteY823" fmla="*/ 1067054 h 1358131"/>
                  <a:gd name="connsiteX824" fmla="*/ 456555 w 2404391"/>
                  <a:gd name="connsiteY824" fmla="*/ 1071717 h 1358131"/>
                  <a:gd name="connsiteX825" fmla="*/ 460917 w 2404391"/>
                  <a:gd name="connsiteY825" fmla="*/ 1076079 h 1358131"/>
                  <a:gd name="connsiteX826" fmla="*/ 468405 w 2404391"/>
                  <a:gd name="connsiteY826" fmla="*/ 1086993 h 1358131"/>
                  <a:gd name="connsiteX827" fmla="*/ 477747 w 2404391"/>
                  <a:gd name="connsiteY827" fmla="*/ 1091673 h 1358131"/>
                  <a:gd name="connsiteX828" fmla="*/ 488043 w 2404391"/>
                  <a:gd name="connsiteY828" fmla="*/ 1096353 h 1358131"/>
                  <a:gd name="connsiteX829" fmla="*/ 498021 w 2404391"/>
                  <a:gd name="connsiteY829" fmla="*/ 1093845 h 1358131"/>
                  <a:gd name="connsiteX830" fmla="*/ 503001 w 2404391"/>
                  <a:gd name="connsiteY830" fmla="*/ 1094481 h 1358131"/>
                  <a:gd name="connsiteX831" fmla="*/ 504555 w 2404391"/>
                  <a:gd name="connsiteY831" fmla="*/ 1099143 h 1358131"/>
                  <a:gd name="connsiteX832" fmla="*/ 504820 w 2404391"/>
                  <a:gd name="connsiteY832" fmla="*/ 1100732 h 1358131"/>
                  <a:gd name="connsiteX833" fmla="*/ 507257 w 2404391"/>
                  <a:gd name="connsiteY833" fmla="*/ 1103735 h 1358131"/>
                  <a:gd name="connsiteX834" fmla="*/ 509200 w 2404391"/>
                  <a:gd name="connsiteY834" fmla="*/ 1108503 h 1358131"/>
                  <a:gd name="connsiteX835" fmla="*/ 510136 w 2404391"/>
                  <a:gd name="connsiteY835" fmla="*/ 1110145 h 1358131"/>
                  <a:gd name="connsiteX836" fmla="*/ 511072 w 2404391"/>
                  <a:gd name="connsiteY836" fmla="*/ 1111911 h 1358131"/>
                  <a:gd name="connsiteX837" fmla="*/ 512061 w 2404391"/>
                  <a:gd name="connsiteY837" fmla="*/ 1113112 h 1358131"/>
                  <a:gd name="connsiteX838" fmla="*/ 1284170 w 2404391"/>
                  <a:gd name="connsiteY838" fmla="*/ 1111947 h 1358131"/>
                  <a:gd name="connsiteX839" fmla="*/ 1292259 w 2404391"/>
                  <a:gd name="connsiteY839" fmla="*/ 1105412 h 1358131"/>
                  <a:gd name="connsiteX840" fmla="*/ 1295137 w 2404391"/>
                  <a:gd name="connsiteY840" fmla="*/ 1097183 h 1358131"/>
                  <a:gd name="connsiteX841" fmla="*/ 1302979 w 2404391"/>
                  <a:gd name="connsiteY841" fmla="*/ 1104936 h 1358131"/>
                  <a:gd name="connsiteX842" fmla="*/ 1306422 w 2404391"/>
                  <a:gd name="connsiteY842" fmla="*/ 1114207 h 1358131"/>
                  <a:gd name="connsiteX843" fmla="*/ 1312250 w 2404391"/>
                  <a:gd name="connsiteY843" fmla="*/ 1121572 h 1358131"/>
                  <a:gd name="connsiteX844" fmla="*/ 1328763 w 2404391"/>
                  <a:gd name="connsiteY844" fmla="*/ 1125704 h 1358131"/>
                  <a:gd name="connsiteX845" fmla="*/ 1341778 w 2404391"/>
                  <a:gd name="connsiteY845" fmla="*/ 1126817 h 1358131"/>
                  <a:gd name="connsiteX846" fmla="*/ 1355023 w 2404391"/>
                  <a:gd name="connsiteY846" fmla="*/ 1125263 h 1358131"/>
                  <a:gd name="connsiteX847" fmla="*/ 1364737 w 2404391"/>
                  <a:gd name="connsiteY847" fmla="*/ 1132115 h 1358131"/>
                  <a:gd name="connsiteX848" fmla="*/ 1376887 w 2404391"/>
                  <a:gd name="connsiteY848" fmla="*/ 1136300 h 1358131"/>
                  <a:gd name="connsiteX849" fmla="*/ 1385046 w 2404391"/>
                  <a:gd name="connsiteY849" fmla="*/ 1138296 h 1358131"/>
                  <a:gd name="connsiteX850" fmla="*/ 1395430 w 2404391"/>
                  <a:gd name="connsiteY850" fmla="*/ 1144918 h 1358131"/>
                  <a:gd name="connsiteX851" fmla="*/ 1404260 w 2404391"/>
                  <a:gd name="connsiteY851" fmla="*/ 1143594 h 1358131"/>
                  <a:gd name="connsiteX852" fmla="*/ 1412861 w 2404391"/>
                  <a:gd name="connsiteY852" fmla="*/ 1138737 h 1358131"/>
                  <a:gd name="connsiteX853" fmla="*/ 1420808 w 2404391"/>
                  <a:gd name="connsiteY853" fmla="*/ 1142040 h 1358131"/>
                  <a:gd name="connsiteX854" fmla="*/ 1434053 w 2404391"/>
                  <a:gd name="connsiteY854" fmla="*/ 1143152 h 1358131"/>
                  <a:gd name="connsiteX855" fmla="*/ 1445533 w 2404391"/>
                  <a:gd name="connsiteY855" fmla="*/ 1145802 h 1358131"/>
                  <a:gd name="connsiteX856" fmla="*/ 1458389 w 2404391"/>
                  <a:gd name="connsiteY856" fmla="*/ 1146649 h 1358131"/>
                  <a:gd name="connsiteX857" fmla="*/ 1458778 w 2404391"/>
                  <a:gd name="connsiteY857" fmla="*/ 1142040 h 1358131"/>
                  <a:gd name="connsiteX858" fmla="*/ 1462310 w 2404391"/>
                  <a:gd name="connsiteY858" fmla="*/ 1132327 h 1358131"/>
                  <a:gd name="connsiteX859" fmla="*/ 1472023 w 2404391"/>
                  <a:gd name="connsiteY859" fmla="*/ 1129466 h 1358131"/>
                  <a:gd name="connsiteX860" fmla="*/ 1483061 w 2404391"/>
                  <a:gd name="connsiteY860" fmla="*/ 1126817 h 1358131"/>
                  <a:gd name="connsiteX861" fmla="*/ 1491008 w 2404391"/>
                  <a:gd name="connsiteY861" fmla="*/ 1121960 h 1358131"/>
                  <a:gd name="connsiteX862" fmla="*/ 1493887 w 2404391"/>
                  <a:gd name="connsiteY862" fmla="*/ 1111805 h 1358131"/>
                  <a:gd name="connsiteX863" fmla="*/ 1497631 w 2404391"/>
                  <a:gd name="connsiteY863" fmla="*/ 1117316 h 1358131"/>
                  <a:gd name="connsiteX864" fmla="*/ 1506019 w 2404391"/>
                  <a:gd name="connsiteY864" fmla="*/ 1118199 h 1358131"/>
                  <a:gd name="connsiteX865" fmla="*/ 1523026 w 2404391"/>
                  <a:gd name="connsiteY865" fmla="*/ 1118199 h 1358131"/>
                  <a:gd name="connsiteX866" fmla="*/ 1534717 w 2404391"/>
                  <a:gd name="connsiteY866" fmla="*/ 1120848 h 1358131"/>
                  <a:gd name="connsiteX867" fmla="*/ 1542011 w 2404391"/>
                  <a:gd name="connsiteY867" fmla="*/ 1125263 h 1358131"/>
                  <a:gd name="connsiteX868" fmla="*/ 1541128 w 2404391"/>
                  <a:gd name="connsiteY868" fmla="*/ 1131444 h 1358131"/>
                  <a:gd name="connsiteX869" fmla="*/ 1549958 w 2404391"/>
                  <a:gd name="connsiteY869" fmla="*/ 1141386 h 1358131"/>
                  <a:gd name="connsiteX870" fmla="*/ 1556351 w 2404391"/>
                  <a:gd name="connsiteY870" fmla="*/ 1148221 h 1358131"/>
                  <a:gd name="connsiteX871" fmla="*/ 1555468 w 2404391"/>
                  <a:gd name="connsiteY871" fmla="*/ 1151541 h 1358131"/>
                  <a:gd name="connsiteX872" fmla="*/ 1557464 w 2404391"/>
                  <a:gd name="connsiteY872" fmla="*/ 1155285 h 1358131"/>
                  <a:gd name="connsiteX873" fmla="*/ 1563362 w 2404391"/>
                  <a:gd name="connsiteY873" fmla="*/ 1152036 h 1358131"/>
                  <a:gd name="connsiteX874" fmla="*/ 1573958 w 2404391"/>
                  <a:gd name="connsiteY874" fmla="*/ 1148716 h 1358131"/>
                  <a:gd name="connsiteX875" fmla="*/ 1579755 w 2404391"/>
                  <a:gd name="connsiteY875" fmla="*/ 1151910 h 1358131"/>
                  <a:gd name="connsiteX876" fmla="*/ 1579910 w 2404391"/>
                  <a:gd name="connsiteY876" fmla="*/ 1152689 h 1358131"/>
                  <a:gd name="connsiteX877" fmla="*/ 1577261 w 2404391"/>
                  <a:gd name="connsiteY877" fmla="*/ 1155568 h 1358131"/>
                  <a:gd name="connsiteX878" fmla="*/ 1580351 w 2404391"/>
                  <a:gd name="connsiteY878" fmla="*/ 1161307 h 1358131"/>
                  <a:gd name="connsiteX879" fmla="*/ 1586321 w 2404391"/>
                  <a:gd name="connsiteY879" fmla="*/ 1165934 h 1358131"/>
                  <a:gd name="connsiteX880" fmla="*/ 1588740 w 2404391"/>
                  <a:gd name="connsiteY880" fmla="*/ 1173670 h 1358131"/>
                  <a:gd name="connsiteX881" fmla="*/ 1586091 w 2404391"/>
                  <a:gd name="connsiteY881" fmla="*/ 1180946 h 1358131"/>
                  <a:gd name="connsiteX882" fmla="*/ 1592502 w 2404391"/>
                  <a:gd name="connsiteY882" fmla="*/ 1186915 h 1358131"/>
                  <a:gd name="connsiteX883" fmla="*/ 1595151 w 2404391"/>
                  <a:gd name="connsiteY883" fmla="*/ 1195303 h 1358131"/>
                  <a:gd name="connsiteX884" fmla="*/ 1594903 w 2404391"/>
                  <a:gd name="connsiteY884" fmla="*/ 1198129 h 1358131"/>
                  <a:gd name="connsiteX885" fmla="*/ 1602427 w 2404391"/>
                  <a:gd name="connsiteY885" fmla="*/ 1202138 h 1358131"/>
                  <a:gd name="connsiteX886" fmla="*/ 1611045 w 2404391"/>
                  <a:gd name="connsiteY886" fmla="*/ 1210968 h 1358131"/>
                  <a:gd name="connsiteX887" fmla="*/ 1618480 w 2404391"/>
                  <a:gd name="connsiteY887" fmla="*/ 1212823 h 1358131"/>
                  <a:gd name="connsiteX888" fmla="*/ 1622224 w 2404391"/>
                  <a:gd name="connsiteY888" fmla="*/ 1209432 h 1358131"/>
                  <a:gd name="connsiteX889" fmla="*/ 1634003 w 2404391"/>
                  <a:gd name="connsiteY889" fmla="*/ 1211198 h 1358131"/>
                  <a:gd name="connsiteX890" fmla="*/ 1644882 w 2404391"/>
                  <a:gd name="connsiteY890" fmla="*/ 1212363 h 1358131"/>
                  <a:gd name="connsiteX891" fmla="*/ 1666375 w 2404391"/>
                  <a:gd name="connsiteY891" fmla="*/ 1213246 h 1358131"/>
                  <a:gd name="connsiteX892" fmla="*/ 1680803 w 2404391"/>
                  <a:gd name="connsiteY892" fmla="*/ 1218544 h 1358131"/>
                  <a:gd name="connsiteX893" fmla="*/ 1694331 w 2404391"/>
                  <a:gd name="connsiteY893" fmla="*/ 1220028 h 1358131"/>
                  <a:gd name="connsiteX894" fmla="*/ 1701395 w 2404391"/>
                  <a:gd name="connsiteY894" fmla="*/ 1224143 h 1358131"/>
                  <a:gd name="connsiteX895" fmla="*/ 1707294 w 2404391"/>
                  <a:gd name="connsiteY895" fmla="*/ 1233856 h 1358131"/>
                  <a:gd name="connsiteX896" fmla="*/ 1718173 w 2404391"/>
                  <a:gd name="connsiteY896" fmla="*/ 1242103 h 1358131"/>
                  <a:gd name="connsiteX897" fmla="*/ 1721705 w 2404391"/>
                  <a:gd name="connsiteY897" fmla="*/ 1257397 h 1358131"/>
                  <a:gd name="connsiteX898" fmla="*/ 1717890 w 2404391"/>
                  <a:gd name="connsiteY898" fmla="*/ 1267993 h 1358131"/>
                  <a:gd name="connsiteX899" fmla="*/ 1706993 w 2404391"/>
                  <a:gd name="connsiteY899" fmla="*/ 1263878 h 1358131"/>
                  <a:gd name="connsiteX900" fmla="*/ 1697863 w 2404391"/>
                  <a:gd name="connsiteY900" fmla="*/ 1256814 h 1358131"/>
                  <a:gd name="connsiteX901" fmla="*/ 1687567 w 2404391"/>
                  <a:gd name="connsiteY901" fmla="*/ 1248284 h 1358131"/>
                  <a:gd name="connsiteX902" fmla="*/ 1679037 w 2404391"/>
                  <a:gd name="connsiteY902" fmla="*/ 1242686 h 1358131"/>
                  <a:gd name="connsiteX903" fmla="*/ 1671373 w 2404391"/>
                  <a:gd name="connsiteY903" fmla="*/ 1242686 h 1358131"/>
                  <a:gd name="connsiteX904" fmla="*/ 1675505 w 2404391"/>
                  <a:gd name="connsiteY904" fmla="*/ 1245335 h 1358131"/>
                  <a:gd name="connsiteX905" fmla="*/ 1680503 w 2404391"/>
                  <a:gd name="connsiteY905" fmla="*/ 1252399 h 1358131"/>
                  <a:gd name="connsiteX906" fmla="*/ 1684035 w 2404391"/>
                  <a:gd name="connsiteY906" fmla="*/ 1262695 h 1358131"/>
                  <a:gd name="connsiteX907" fmla="*/ 1676388 w 2404391"/>
                  <a:gd name="connsiteY907" fmla="*/ 1274475 h 1358131"/>
                  <a:gd name="connsiteX908" fmla="*/ 1674022 w 2404391"/>
                  <a:gd name="connsiteY908" fmla="*/ 1296550 h 1358131"/>
                  <a:gd name="connsiteX909" fmla="*/ 1669324 w 2404391"/>
                  <a:gd name="connsiteY909" fmla="*/ 1308912 h 1358131"/>
                  <a:gd name="connsiteX910" fmla="*/ 1660777 w 2404391"/>
                  <a:gd name="connsiteY910" fmla="*/ 1318325 h 1358131"/>
                  <a:gd name="connsiteX911" fmla="*/ 1656079 w 2404391"/>
                  <a:gd name="connsiteY911" fmla="*/ 1311261 h 1358131"/>
                  <a:gd name="connsiteX912" fmla="*/ 1655902 w 2404391"/>
                  <a:gd name="connsiteY912" fmla="*/ 1310007 h 1358131"/>
                  <a:gd name="connsiteX913" fmla="*/ 1654313 w 2404391"/>
                  <a:gd name="connsiteY913" fmla="*/ 1315164 h 1358131"/>
                  <a:gd name="connsiteX914" fmla="*/ 1647461 w 2404391"/>
                  <a:gd name="connsiteY914" fmla="*/ 1334820 h 1358131"/>
                  <a:gd name="connsiteX915" fmla="*/ 1634886 w 2404391"/>
                  <a:gd name="connsiteY915" fmla="*/ 1346511 h 1358131"/>
                  <a:gd name="connsiteX916" fmla="*/ 1632750 w 2404391"/>
                  <a:gd name="connsiteY916" fmla="*/ 1358132 h 1358131"/>
                  <a:gd name="connsiteX917" fmla="*/ 1634886 w 2404391"/>
                  <a:gd name="connsiteY917" fmla="*/ 1356895 h 1358131"/>
                  <a:gd name="connsiteX918" fmla="*/ 1647249 w 2404391"/>
                  <a:gd name="connsiteY918" fmla="*/ 1356895 h 1358131"/>
                  <a:gd name="connsiteX919" fmla="*/ 1658728 w 2404391"/>
                  <a:gd name="connsiteY919" fmla="*/ 1346582 h 1358131"/>
                  <a:gd name="connsiteX920" fmla="*/ 1664026 w 2404391"/>
                  <a:gd name="connsiteY920" fmla="*/ 1348065 h 1358131"/>
                  <a:gd name="connsiteX921" fmla="*/ 1670207 w 2404391"/>
                  <a:gd name="connsiteY921" fmla="*/ 1342767 h 1358131"/>
                  <a:gd name="connsiteX922" fmla="*/ 1681969 w 2404391"/>
                  <a:gd name="connsiteY922" fmla="*/ 1334820 h 1358131"/>
                  <a:gd name="connsiteX923" fmla="*/ 1697863 w 2404391"/>
                  <a:gd name="connsiteY923" fmla="*/ 1333337 h 1358131"/>
                  <a:gd name="connsiteX924" fmla="*/ 1705528 w 2404391"/>
                  <a:gd name="connsiteY924" fmla="*/ 1336869 h 1358131"/>
                  <a:gd name="connsiteX925" fmla="*/ 1714358 w 2404391"/>
                  <a:gd name="connsiteY925" fmla="*/ 1331571 h 1358131"/>
                  <a:gd name="connsiteX926" fmla="*/ 1723771 w 2404391"/>
                  <a:gd name="connsiteY926" fmla="*/ 1327155 h 1358131"/>
                  <a:gd name="connsiteX927" fmla="*/ 1741731 w 2404391"/>
                  <a:gd name="connsiteY927" fmla="*/ 1325690 h 1358131"/>
                  <a:gd name="connsiteX928" fmla="*/ 1747665 w 2404391"/>
                  <a:gd name="connsiteY928" fmla="*/ 1328232 h 1358131"/>
                  <a:gd name="connsiteX929" fmla="*/ 1748566 w 2404391"/>
                  <a:gd name="connsiteY929" fmla="*/ 1321345 h 1358131"/>
                  <a:gd name="connsiteX930" fmla="*/ 1745175 w 2404391"/>
                  <a:gd name="connsiteY930" fmla="*/ 1313928 h 1358131"/>
                  <a:gd name="connsiteX931" fmla="*/ 1735833 w 2404391"/>
                  <a:gd name="connsiteY931" fmla="*/ 1313628 h 1358131"/>
                  <a:gd name="connsiteX932" fmla="*/ 1730535 w 2404391"/>
                  <a:gd name="connsiteY932" fmla="*/ 1309795 h 1358131"/>
                  <a:gd name="connsiteX933" fmla="*/ 1735250 w 2404391"/>
                  <a:gd name="connsiteY933" fmla="*/ 1303614 h 1358131"/>
                  <a:gd name="connsiteX934" fmla="*/ 1743497 w 2404391"/>
                  <a:gd name="connsiteY934" fmla="*/ 1297133 h 1358131"/>
                  <a:gd name="connsiteX935" fmla="*/ 1752328 w 2404391"/>
                  <a:gd name="connsiteY935" fmla="*/ 1293018 h 1358131"/>
                  <a:gd name="connsiteX936" fmla="*/ 1761158 w 2404391"/>
                  <a:gd name="connsiteY936" fmla="*/ 1288603 h 1358131"/>
                  <a:gd name="connsiteX937" fmla="*/ 1773520 w 2404391"/>
                  <a:gd name="connsiteY937" fmla="*/ 1289486 h 1358131"/>
                  <a:gd name="connsiteX938" fmla="*/ 1781167 w 2404391"/>
                  <a:gd name="connsiteY938" fmla="*/ 1285954 h 1358131"/>
                  <a:gd name="connsiteX939" fmla="*/ 1789997 w 2404391"/>
                  <a:gd name="connsiteY939" fmla="*/ 1287420 h 1358131"/>
                  <a:gd name="connsiteX940" fmla="*/ 1799410 w 2404391"/>
                  <a:gd name="connsiteY940" fmla="*/ 1289486 h 1358131"/>
                  <a:gd name="connsiteX941" fmla="*/ 1810607 w 2404391"/>
                  <a:gd name="connsiteY941" fmla="*/ 1283605 h 1358131"/>
                  <a:gd name="connsiteX942" fmla="*/ 1818253 w 2404391"/>
                  <a:gd name="connsiteY942" fmla="*/ 1278590 h 1358131"/>
                  <a:gd name="connsiteX943" fmla="*/ 1826501 w 2404391"/>
                  <a:gd name="connsiteY943" fmla="*/ 1278378 h 1358131"/>
                  <a:gd name="connsiteX944" fmla="*/ 1838863 w 2404391"/>
                  <a:gd name="connsiteY944" fmla="*/ 1270130 h 1358131"/>
                  <a:gd name="connsiteX945" fmla="*/ 1870864 w 2404391"/>
                  <a:gd name="connsiteY945" fmla="*/ 1252258 h 1358131"/>
                  <a:gd name="connsiteX946" fmla="*/ 1955192 w 2404391"/>
                  <a:gd name="connsiteY946" fmla="*/ 1251816 h 1358131"/>
                  <a:gd name="connsiteX947" fmla="*/ 1967995 w 2404391"/>
                  <a:gd name="connsiteY947" fmla="*/ 1243428 h 1358131"/>
                  <a:gd name="connsiteX948" fmla="*/ 1984773 w 2404391"/>
                  <a:gd name="connsiteY948" fmla="*/ 1229953 h 1358131"/>
                  <a:gd name="connsiteX949" fmla="*/ 1993391 w 2404391"/>
                  <a:gd name="connsiteY949" fmla="*/ 1209432 h 1358131"/>
                  <a:gd name="connsiteX950" fmla="*/ 2002221 w 2404391"/>
                  <a:gd name="connsiteY950" fmla="*/ 1191771 h 1358131"/>
                  <a:gd name="connsiteX951" fmla="*/ 2016561 w 2404391"/>
                  <a:gd name="connsiteY951" fmla="*/ 1173440 h 1358131"/>
                  <a:gd name="connsiteX952" fmla="*/ 2028923 w 2404391"/>
                  <a:gd name="connsiteY952" fmla="*/ 1171232 h 1358131"/>
                  <a:gd name="connsiteX953" fmla="*/ 2038425 w 2404391"/>
                  <a:gd name="connsiteY953" fmla="*/ 1173670 h 1358131"/>
                  <a:gd name="connsiteX954" fmla="*/ 2054319 w 2404391"/>
                  <a:gd name="connsiteY954" fmla="*/ 1169908 h 1358131"/>
                  <a:gd name="connsiteX955" fmla="*/ 2061595 w 2404391"/>
                  <a:gd name="connsiteY955" fmla="*/ 1180734 h 1358131"/>
                  <a:gd name="connsiteX956" fmla="*/ 2063149 w 2404391"/>
                  <a:gd name="connsiteY956" fmla="*/ 1195074 h 1358131"/>
                  <a:gd name="connsiteX957" fmla="*/ 2066452 w 2404391"/>
                  <a:gd name="connsiteY957" fmla="*/ 1230836 h 1358131"/>
                  <a:gd name="connsiteX958" fmla="*/ 2073304 w 2404391"/>
                  <a:gd name="connsiteY958" fmla="*/ 1238783 h 1358131"/>
                  <a:gd name="connsiteX959" fmla="*/ 2077719 w 2404391"/>
                  <a:gd name="connsiteY959" fmla="*/ 1244523 h 1358131"/>
                  <a:gd name="connsiteX960" fmla="*/ 2084112 w 2404391"/>
                  <a:gd name="connsiteY960" fmla="*/ 1251375 h 1358131"/>
                  <a:gd name="connsiteX961" fmla="*/ 2087644 w 2404391"/>
                  <a:gd name="connsiteY961" fmla="*/ 1266969 h 1358131"/>
                  <a:gd name="connsiteX962" fmla="*/ 2091388 w 2404391"/>
                  <a:gd name="connsiteY962" fmla="*/ 1263931 h 1358131"/>
                  <a:gd name="connsiteX963" fmla="*/ 2092006 w 2404391"/>
                  <a:gd name="connsiteY963" fmla="*/ 1256655 h 1358131"/>
                  <a:gd name="connsiteX964" fmla="*/ 2093914 w 2404391"/>
                  <a:gd name="connsiteY964" fmla="*/ 1250951 h 1358131"/>
                  <a:gd name="connsiteX965" fmla="*/ 2105304 w 2404391"/>
                  <a:gd name="connsiteY965" fmla="*/ 1247790 h 1358131"/>
                  <a:gd name="connsiteX966" fmla="*/ 2113534 w 2404391"/>
                  <a:gd name="connsiteY966" fmla="*/ 1244629 h 1358131"/>
                  <a:gd name="connsiteX967" fmla="*/ 2126497 w 2404391"/>
                  <a:gd name="connsiteY967" fmla="*/ 1242721 h 1358131"/>
                  <a:gd name="connsiteX968" fmla="*/ 2133155 w 2404391"/>
                  <a:gd name="connsiteY968" fmla="*/ 1238607 h 1358131"/>
                  <a:gd name="connsiteX969" fmla="*/ 2142956 w 2404391"/>
                  <a:gd name="connsiteY969" fmla="*/ 1232284 h 1358131"/>
                  <a:gd name="connsiteX970" fmla="*/ 2146488 w 2404391"/>
                  <a:gd name="connsiteY970" fmla="*/ 1237582 h 1358131"/>
                  <a:gd name="connsiteX971" fmla="*/ 2145217 w 2404391"/>
                  <a:gd name="connsiteY971" fmla="*/ 1245794 h 1358131"/>
                  <a:gd name="connsiteX972" fmla="*/ 2136051 w 2404391"/>
                  <a:gd name="connsiteY972" fmla="*/ 1251498 h 1358131"/>
                  <a:gd name="connsiteX973" fmla="*/ 2127821 w 2404391"/>
                  <a:gd name="connsiteY973" fmla="*/ 1257821 h 1358131"/>
                  <a:gd name="connsiteX974" fmla="*/ 2116431 w 2404391"/>
                  <a:gd name="connsiteY974" fmla="*/ 1263843 h 1358131"/>
                  <a:gd name="connsiteX975" fmla="*/ 2108519 w 2404391"/>
                  <a:gd name="connsiteY975" fmla="*/ 1275870 h 1358131"/>
                  <a:gd name="connsiteX976" fmla="*/ 2113269 w 2404391"/>
                  <a:gd name="connsiteY976" fmla="*/ 1295155 h 1358131"/>
                  <a:gd name="connsiteX977" fmla="*/ 2123071 w 2404391"/>
                  <a:gd name="connsiteY977" fmla="*/ 1300223 h 1358131"/>
                  <a:gd name="connsiteX978" fmla="*/ 2133208 w 2404391"/>
                  <a:gd name="connsiteY978" fmla="*/ 1302449 h 1358131"/>
                  <a:gd name="connsiteX979" fmla="*/ 2139848 w 2404391"/>
                  <a:gd name="connsiteY979" fmla="*/ 1296426 h 1358131"/>
                  <a:gd name="connsiteX980" fmla="*/ 2149332 w 2404391"/>
                  <a:gd name="connsiteY980" fmla="*/ 1289786 h 1358131"/>
                  <a:gd name="connsiteX981" fmla="*/ 2162312 w 2404391"/>
                  <a:gd name="connsiteY981" fmla="*/ 1275552 h 1358131"/>
                  <a:gd name="connsiteX982" fmla="*/ 2169588 w 2404391"/>
                  <a:gd name="connsiteY982" fmla="*/ 1268894 h 1358131"/>
                  <a:gd name="connsiteX983" fmla="*/ 2177818 w 2404391"/>
                  <a:gd name="connsiteY983" fmla="*/ 1272073 h 1358131"/>
                  <a:gd name="connsiteX984" fmla="*/ 2186983 w 2404391"/>
                  <a:gd name="connsiteY984" fmla="*/ 1266775 h 1358131"/>
                  <a:gd name="connsiteX985" fmla="*/ 2195531 w 2404391"/>
                  <a:gd name="connsiteY985" fmla="*/ 1263614 h 1358131"/>
                  <a:gd name="connsiteX986" fmla="*/ 2205032 w 2404391"/>
                  <a:gd name="connsiteY986" fmla="*/ 1260770 h 1358131"/>
                  <a:gd name="connsiteX987" fmla="*/ 2216423 w 2404391"/>
                  <a:gd name="connsiteY987" fmla="*/ 1257909 h 1358131"/>
                  <a:gd name="connsiteX988" fmla="*/ 2225253 w 2404391"/>
                  <a:gd name="connsiteY988" fmla="*/ 1252611 h 1358131"/>
                  <a:gd name="connsiteX989" fmla="*/ 2247717 w 2404391"/>
                  <a:gd name="connsiteY989" fmla="*/ 1247543 h 1358131"/>
                  <a:gd name="connsiteX990" fmla="*/ 2250260 w 2404391"/>
                  <a:gd name="connsiteY990" fmla="*/ 1238359 h 1358131"/>
                  <a:gd name="connsiteX991" fmla="*/ 2254375 w 2404391"/>
                  <a:gd name="connsiteY991" fmla="*/ 1232355 h 1358131"/>
                  <a:gd name="connsiteX992" fmla="*/ 2274932 w 2404391"/>
                  <a:gd name="connsiteY992" fmla="*/ 1230147 h 1358131"/>
                  <a:gd name="connsiteX993" fmla="*/ 2285369 w 2404391"/>
                  <a:gd name="connsiteY993" fmla="*/ 1224761 h 1358131"/>
                  <a:gd name="connsiteX994" fmla="*/ 2288901 w 2404391"/>
                  <a:gd name="connsiteY994" fmla="*/ 1220328 h 1358131"/>
                  <a:gd name="connsiteX995" fmla="*/ 2291934 w 2404391"/>
                  <a:gd name="connsiteY995" fmla="*/ 1215568 h 1358131"/>
                  <a:gd name="connsiteX996" fmla="*/ 2291426 w 2404391"/>
                  <a:gd name="connsiteY996" fmla="*/ 1214324 h 1358131"/>
                  <a:gd name="connsiteX997" fmla="*/ 2282879 w 2404391"/>
                  <a:gd name="connsiteY997" fmla="*/ 1209891 h 1358131"/>
                  <a:gd name="connsiteX998" fmla="*/ 2276239 w 2404391"/>
                  <a:gd name="connsiteY998" fmla="*/ 1203886 h 1358131"/>
                  <a:gd name="connsiteX999" fmla="*/ 2272442 w 2404391"/>
                  <a:gd name="connsiteY999" fmla="*/ 1195975 h 1358131"/>
                  <a:gd name="connsiteX1000" fmla="*/ 2276557 w 2404391"/>
                  <a:gd name="connsiteY1000" fmla="*/ 1187745 h 1358131"/>
                  <a:gd name="connsiteX1001" fmla="*/ 2267373 w 2404391"/>
                  <a:gd name="connsiteY1001" fmla="*/ 1181723 h 1358131"/>
                  <a:gd name="connsiteX1002" fmla="*/ 2257572 w 2404391"/>
                  <a:gd name="connsiteY1002" fmla="*/ 1188787 h 1358131"/>
                  <a:gd name="connsiteX1003" fmla="*/ 2247435 w 2404391"/>
                  <a:gd name="connsiteY1003" fmla="*/ 1204681 h 1358131"/>
                  <a:gd name="connsiteX1004" fmla="*/ 2239541 w 2404391"/>
                  <a:gd name="connsiteY1004" fmla="*/ 1217661 h 1358131"/>
                  <a:gd name="connsiteX1005" fmla="*/ 2238269 w 2404391"/>
                  <a:gd name="connsiteY1005" fmla="*/ 1228099 h 1358131"/>
                  <a:gd name="connsiteX1006" fmla="*/ 2233201 w 2404391"/>
                  <a:gd name="connsiteY1006" fmla="*/ 1224302 h 1358131"/>
                  <a:gd name="connsiteX1007" fmla="*/ 2225607 w 2404391"/>
                  <a:gd name="connsiteY1007" fmla="*/ 1220505 h 1358131"/>
                  <a:gd name="connsiteX1008" fmla="*/ 2214533 w 2404391"/>
                  <a:gd name="connsiteY1008" fmla="*/ 1226845 h 1358131"/>
                  <a:gd name="connsiteX1009" fmla="*/ 2197774 w 2404391"/>
                  <a:gd name="connsiteY1009" fmla="*/ 1221140 h 1358131"/>
                  <a:gd name="connsiteX1010" fmla="*/ 2176246 w 2404391"/>
                  <a:gd name="connsiteY1010" fmla="*/ 1218615 h 1358131"/>
                  <a:gd name="connsiteX1011" fmla="*/ 2174356 w 2404391"/>
                  <a:gd name="connsiteY1011" fmla="*/ 1212275 h 1358131"/>
                  <a:gd name="connsiteX1012" fmla="*/ 2168334 w 2404391"/>
                  <a:gd name="connsiteY1012" fmla="*/ 1206270 h 1358131"/>
                  <a:gd name="connsiteX1013" fmla="*/ 2155689 w 2404391"/>
                  <a:gd name="connsiteY1013" fmla="*/ 1204999 h 1358131"/>
                  <a:gd name="connsiteX1014" fmla="*/ 2151257 w 2404391"/>
                  <a:gd name="connsiteY1014" fmla="*/ 1192036 h 1358131"/>
                  <a:gd name="connsiteX1015" fmla="*/ 2147725 w 2404391"/>
                  <a:gd name="connsiteY1015" fmla="*/ 1180328 h 1358131"/>
                  <a:gd name="connsiteX1016" fmla="*/ 2145499 w 2404391"/>
                  <a:gd name="connsiteY1016" fmla="*/ 1169254 h 1358131"/>
                  <a:gd name="connsiteX1017" fmla="*/ 2148661 w 2404391"/>
                  <a:gd name="connsiteY1017" fmla="*/ 1158799 h 1358131"/>
                  <a:gd name="connsiteX1018" fmla="*/ 2144563 w 2404391"/>
                  <a:gd name="connsiteY1018" fmla="*/ 1148680 h 1358131"/>
                  <a:gd name="connsiteX1019" fmla="*/ 2134109 w 2404391"/>
                  <a:gd name="connsiteY1019" fmla="*/ 1146791 h 1358131"/>
                  <a:gd name="connsiteX1020" fmla="*/ 2125879 w 2404391"/>
                  <a:gd name="connsiteY1020" fmla="*/ 1156274 h 1358131"/>
                  <a:gd name="connsiteX1021" fmla="*/ 2121464 w 2404391"/>
                  <a:gd name="connsiteY1021" fmla="*/ 1149634 h 1358131"/>
                  <a:gd name="connsiteX1022" fmla="*/ 2116395 w 2404391"/>
                  <a:gd name="connsiteY1022" fmla="*/ 1142994 h 1358131"/>
                  <a:gd name="connsiteX1023" fmla="*/ 2125225 w 2404391"/>
                  <a:gd name="connsiteY1023" fmla="*/ 1141722 h 1358131"/>
                  <a:gd name="connsiteX1024" fmla="*/ 2141667 w 2404391"/>
                  <a:gd name="connsiteY1024" fmla="*/ 1140450 h 1358131"/>
                  <a:gd name="connsiteX1025" fmla="*/ 2153694 w 2404391"/>
                  <a:gd name="connsiteY1025" fmla="*/ 1133810 h 1358131"/>
                  <a:gd name="connsiteX1026" fmla="*/ 2166674 w 2404391"/>
                  <a:gd name="connsiteY1026" fmla="*/ 1125581 h 1358131"/>
                  <a:gd name="connsiteX1027" fmla="*/ 2162559 w 2404391"/>
                  <a:gd name="connsiteY1027" fmla="*/ 1116097 h 1358131"/>
                  <a:gd name="connsiteX1028" fmla="*/ 2160652 w 2404391"/>
                  <a:gd name="connsiteY1028" fmla="*/ 1107549 h 1358131"/>
                  <a:gd name="connsiteX1029" fmla="*/ 2147371 w 2404391"/>
                  <a:gd name="connsiteY1029" fmla="*/ 1100273 h 1358131"/>
                  <a:gd name="connsiteX1030" fmla="*/ 2130276 w 2404391"/>
                  <a:gd name="connsiteY1030" fmla="*/ 1097748 h 1358131"/>
                  <a:gd name="connsiteX1031" fmla="*/ 2107177 w 2404391"/>
                  <a:gd name="connsiteY1031" fmla="*/ 1099955 h 1358131"/>
                  <a:gd name="connsiteX1032" fmla="*/ 2091053 w 2404391"/>
                  <a:gd name="connsiteY1032" fmla="*/ 1105253 h 1358131"/>
                  <a:gd name="connsiteX1033" fmla="*/ 2067635 w 2404391"/>
                  <a:gd name="connsiteY1033" fmla="*/ 1114419 h 1358131"/>
                  <a:gd name="connsiteX1034" fmla="*/ 2041145 w 2404391"/>
                  <a:gd name="connsiteY1034" fmla="*/ 1128653 h 1358131"/>
                  <a:gd name="connsiteX1035" fmla="*/ 2025956 w 2404391"/>
                  <a:gd name="connsiteY1035" fmla="*/ 1138790 h 1358131"/>
                  <a:gd name="connsiteX1036" fmla="*/ 2003493 w 2404391"/>
                  <a:gd name="connsiteY1036" fmla="*/ 1162208 h 1358131"/>
                  <a:gd name="connsiteX1037" fmla="*/ 1988623 w 2404391"/>
                  <a:gd name="connsiteY1037" fmla="*/ 1180557 h 1358131"/>
                  <a:gd name="connsiteX1038" fmla="*/ 1977550 w 2404391"/>
                  <a:gd name="connsiteY1038" fmla="*/ 1178968 h 1358131"/>
                  <a:gd name="connsiteX1039" fmla="*/ 1994309 w 2404391"/>
                  <a:gd name="connsiteY1039" fmla="*/ 1164733 h 1358131"/>
                  <a:gd name="connsiteX1040" fmla="*/ 2007925 w 2404391"/>
                  <a:gd name="connsiteY1040" fmla="*/ 1149545 h 1358131"/>
                  <a:gd name="connsiteX1041" fmla="*/ 2018045 w 2404391"/>
                  <a:gd name="connsiteY1041" fmla="*/ 1133404 h 1358131"/>
                  <a:gd name="connsiteX1042" fmla="*/ 2031961 w 2404391"/>
                  <a:gd name="connsiteY1042" fmla="*/ 1120742 h 1358131"/>
                  <a:gd name="connsiteX1043" fmla="*/ 2045895 w 2404391"/>
                  <a:gd name="connsiteY1043" fmla="*/ 1106825 h 1358131"/>
                  <a:gd name="connsiteX1044" fmla="*/ 2061789 w 2404391"/>
                  <a:gd name="connsiteY1044" fmla="*/ 1099867 h 1358131"/>
                  <a:gd name="connsiteX1045" fmla="*/ 2080456 w 2404391"/>
                  <a:gd name="connsiteY1045" fmla="*/ 1091637 h 1358131"/>
                  <a:gd name="connsiteX1046" fmla="*/ 2094708 w 2404391"/>
                  <a:gd name="connsiteY1046" fmla="*/ 1070445 h 1358131"/>
                  <a:gd name="connsiteX1047" fmla="*/ 2113057 w 2404391"/>
                  <a:gd name="connsiteY1047" fmla="*/ 1066330 h 1358131"/>
                  <a:gd name="connsiteX1048" fmla="*/ 2131088 w 2404391"/>
                  <a:gd name="connsiteY1048" fmla="*/ 1061897 h 1358131"/>
                  <a:gd name="connsiteX1049" fmla="*/ 2163990 w 2404391"/>
                  <a:gd name="connsiteY1049" fmla="*/ 1062215 h 1358131"/>
                  <a:gd name="connsiteX1050" fmla="*/ 2192246 w 2404391"/>
                  <a:gd name="connsiteY1050" fmla="*/ 1062215 h 1358131"/>
                  <a:gd name="connsiteX1051" fmla="*/ 2222940 w 2404391"/>
                  <a:gd name="connsiteY1051" fmla="*/ 1065376 h 1358131"/>
                  <a:gd name="connsiteX1052" fmla="*/ 2245086 w 2404391"/>
                  <a:gd name="connsiteY1052" fmla="*/ 1067902 h 1358131"/>
                  <a:gd name="connsiteX1053" fmla="*/ 2286535 w 2404391"/>
                  <a:gd name="connsiteY1053" fmla="*/ 1061580 h 1358131"/>
                  <a:gd name="connsiteX1054" fmla="*/ 2303312 w 2404391"/>
                  <a:gd name="connsiteY1054" fmla="*/ 1046074 h 1358131"/>
                  <a:gd name="connsiteX1055" fmla="*/ 2315957 w 2404391"/>
                  <a:gd name="connsiteY1055" fmla="*/ 1035636 h 1358131"/>
                  <a:gd name="connsiteX1056" fmla="*/ 2331145 w 2404391"/>
                  <a:gd name="connsiteY1056" fmla="*/ 1022656 h 1358131"/>
                  <a:gd name="connsiteX1057" fmla="*/ 2353626 w 2404391"/>
                  <a:gd name="connsiteY1057" fmla="*/ 1019813 h 1358131"/>
                  <a:gd name="connsiteX1058" fmla="*/ 2384302 w 2404391"/>
                  <a:gd name="connsiteY1058" fmla="*/ 1008422 h 1358131"/>
                  <a:gd name="connsiteX1059" fmla="*/ 2403605 w 2404391"/>
                  <a:gd name="connsiteY1059" fmla="*/ 994188 h 1358131"/>
                  <a:gd name="connsiteX1060" fmla="*/ 2398943 w 2404391"/>
                  <a:gd name="connsiteY1060" fmla="*/ 981967 h 1358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</a:cxnLst>
                <a:rect l="l" t="t" r="r" b="b"/>
                <a:pathLst>
                  <a:path w="2404391" h="1358131">
                    <a:moveTo>
                      <a:pt x="2398943" y="981967"/>
                    </a:moveTo>
                    <a:cubicBezTo>
                      <a:pt x="2393874" y="979441"/>
                      <a:pt x="2392920" y="974691"/>
                      <a:pt x="2396717" y="971529"/>
                    </a:cubicBezTo>
                    <a:cubicBezTo>
                      <a:pt x="2400514" y="968368"/>
                      <a:pt x="2399243" y="964889"/>
                      <a:pt x="2399243" y="959503"/>
                    </a:cubicBezTo>
                    <a:cubicBezTo>
                      <a:pt x="2399243" y="954116"/>
                      <a:pt x="2401786" y="945887"/>
                      <a:pt x="2397353" y="943043"/>
                    </a:cubicBezTo>
                    <a:cubicBezTo>
                      <a:pt x="2392920" y="940200"/>
                      <a:pt x="2381847" y="940518"/>
                      <a:pt x="2381847" y="935449"/>
                    </a:cubicBezTo>
                    <a:cubicBezTo>
                      <a:pt x="2381847" y="930381"/>
                      <a:pt x="2382483" y="930151"/>
                      <a:pt x="2385962" y="928173"/>
                    </a:cubicBezTo>
                    <a:cubicBezTo>
                      <a:pt x="2389441" y="926195"/>
                      <a:pt x="2389494" y="924641"/>
                      <a:pt x="2385009" y="925330"/>
                    </a:cubicBezTo>
                    <a:cubicBezTo>
                      <a:pt x="2380523" y="926019"/>
                      <a:pt x="2379958" y="929763"/>
                      <a:pt x="2374254" y="929445"/>
                    </a:cubicBezTo>
                    <a:cubicBezTo>
                      <a:pt x="2368549" y="929127"/>
                      <a:pt x="2367931" y="930081"/>
                      <a:pt x="2365423" y="933560"/>
                    </a:cubicBezTo>
                    <a:cubicBezTo>
                      <a:pt x="2362916" y="937039"/>
                      <a:pt x="2357211" y="943997"/>
                      <a:pt x="2355622" y="939564"/>
                    </a:cubicBezTo>
                    <a:cubicBezTo>
                      <a:pt x="2354032" y="935132"/>
                      <a:pt x="2356576" y="932288"/>
                      <a:pt x="2359154" y="929763"/>
                    </a:cubicBezTo>
                    <a:cubicBezTo>
                      <a:pt x="2361732" y="927237"/>
                      <a:pt x="2365158" y="927855"/>
                      <a:pt x="2363269" y="925012"/>
                    </a:cubicBezTo>
                    <a:cubicBezTo>
                      <a:pt x="2361379" y="922169"/>
                      <a:pt x="2361061" y="924694"/>
                      <a:pt x="2359472" y="919626"/>
                    </a:cubicBezTo>
                    <a:cubicBezTo>
                      <a:pt x="2357882" y="914557"/>
                      <a:pt x="2351878" y="913303"/>
                      <a:pt x="2346491" y="913303"/>
                    </a:cubicBezTo>
                    <a:cubicBezTo>
                      <a:pt x="2341105" y="913303"/>
                      <a:pt x="2335736" y="915511"/>
                      <a:pt x="2330050" y="919008"/>
                    </a:cubicBezTo>
                    <a:cubicBezTo>
                      <a:pt x="2324363" y="922504"/>
                      <a:pt x="2316434" y="923423"/>
                      <a:pt x="2310111" y="927838"/>
                    </a:cubicBezTo>
                    <a:cubicBezTo>
                      <a:pt x="2303789" y="932253"/>
                      <a:pt x="2304107" y="937657"/>
                      <a:pt x="2299674" y="937657"/>
                    </a:cubicBezTo>
                    <a:cubicBezTo>
                      <a:pt x="2294540" y="938172"/>
                      <a:pt x="2289577" y="939786"/>
                      <a:pt x="2285122" y="942390"/>
                    </a:cubicBezTo>
                    <a:cubicBezTo>
                      <a:pt x="2282897" y="943979"/>
                      <a:pt x="2276892" y="946505"/>
                      <a:pt x="2276892" y="941772"/>
                    </a:cubicBezTo>
                    <a:cubicBezTo>
                      <a:pt x="2276892" y="937039"/>
                      <a:pt x="2279417" y="934178"/>
                      <a:pt x="2285422" y="932271"/>
                    </a:cubicBezTo>
                    <a:cubicBezTo>
                      <a:pt x="2291427" y="930363"/>
                      <a:pt x="2295241" y="929109"/>
                      <a:pt x="2297131" y="926584"/>
                    </a:cubicBezTo>
                    <a:cubicBezTo>
                      <a:pt x="2299021" y="924058"/>
                      <a:pt x="2301564" y="922805"/>
                      <a:pt x="2306862" y="922451"/>
                    </a:cubicBezTo>
                    <a:cubicBezTo>
                      <a:pt x="2312160" y="922098"/>
                      <a:pt x="2320460" y="920862"/>
                      <a:pt x="2323304" y="916747"/>
                    </a:cubicBezTo>
                    <a:cubicBezTo>
                      <a:pt x="2326147" y="912632"/>
                      <a:pt x="2334712" y="911449"/>
                      <a:pt x="2335330" y="909153"/>
                    </a:cubicBezTo>
                    <a:cubicBezTo>
                      <a:pt x="2335948" y="906857"/>
                      <a:pt x="2338191" y="907264"/>
                      <a:pt x="2343878" y="906946"/>
                    </a:cubicBezTo>
                    <a:cubicBezTo>
                      <a:pt x="2349564" y="906628"/>
                      <a:pt x="2352708" y="906310"/>
                      <a:pt x="2353997" y="903149"/>
                    </a:cubicBezTo>
                    <a:cubicBezTo>
                      <a:pt x="2355286" y="899988"/>
                      <a:pt x="2356222" y="898080"/>
                      <a:pt x="2349582" y="895555"/>
                    </a:cubicBezTo>
                    <a:cubicBezTo>
                      <a:pt x="2342942" y="893029"/>
                      <a:pt x="2342624" y="892023"/>
                      <a:pt x="2341988" y="888279"/>
                    </a:cubicBezTo>
                    <a:cubicBezTo>
                      <a:pt x="2341352" y="884535"/>
                      <a:pt x="2335966" y="885753"/>
                      <a:pt x="2334394" y="887325"/>
                    </a:cubicBezTo>
                    <a:cubicBezTo>
                      <a:pt x="2332822" y="888897"/>
                      <a:pt x="2320460" y="891122"/>
                      <a:pt x="2317617" y="888897"/>
                    </a:cubicBezTo>
                    <a:cubicBezTo>
                      <a:pt x="2314773" y="886672"/>
                      <a:pt x="2316981" y="882574"/>
                      <a:pt x="2312319" y="880685"/>
                    </a:cubicBezTo>
                    <a:cubicBezTo>
                      <a:pt x="2307656" y="878795"/>
                      <a:pt x="2308222" y="874980"/>
                      <a:pt x="2307904" y="871855"/>
                    </a:cubicBezTo>
                    <a:cubicBezTo>
                      <a:pt x="2307586" y="868729"/>
                      <a:pt x="2302835" y="872173"/>
                      <a:pt x="2300310" y="875016"/>
                    </a:cubicBezTo>
                    <a:cubicBezTo>
                      <a:pt x="2297784" y="877859"/>
                      <a:pt x="2296778" y="880084"/>
                      <a:pt x="2293016" y="875652"/>
                    </a:cubicBezTo>
                    <a:cubicBezTo>
                      <a:pt x="2289254" y="871219"/>
                      <a:pt x="2288601" y="866468"/>
                      <a:pt x="2283214" y="869011"/>
                    </a:cubicBezTo>
                    <a:cubicBezTo>
                      <a:pt x="2277828" y="871554"/>
                      <a:pt x="2272459" y="879449"/>
                      <a:pt x="2272459" y="872808"/>
                    </a:cubicBezTo>
                    <a:cubicBezTo>
                      <a:pt x="2272459" y="866168"/>
                      <a:pt x="2270234" y="865515"/>
                      <a:pt x="2272459" y="863307"/>
                    </a:cubicBezTo>
                    <a:cubicBezTo>
                      <a:pt x="2274685" y="861100"/>
                      <a:pt x="2275621" y="860146"/>
                      <a:pt x="2272459" y="859192"/>
                    </a:cubicBezTo>
                    <a:cubicBezTo>
                      <a:pt x="2269298" y="858239"/>
                      <a:pt x="2268027" y="856031"/>
                      <a:pt x="2271506" y="853506"/>
                    </a:cubicBezTo>
                    <a:cubicBezTo>
                      <a:pt x="2274985" y="850980"/>
                      <a:pt x="2271824" y="847165"/>
                      <a:pt x="2267974" y="849709"/>
                    </a:cubicBezTo>
                    <a:cubicBezTo>
                      <a:pt x="2264124" y="852252"/>
                      <a:pt x="2265448" y="856667"/>
                      <a:pt x="2259426" y="851280"/>
                    </a:cubicBezTo>
                    <a:cubicBezTo>
                      <a:pt x="2253404" y="845894"/>
                      <a:pt x="2253740" y="844322"/>
                      <a:pt x="2255311" y="841161"/>
                    </a:cubicBezTo>
                    <a:cubicBezTo>
                      <a:pt x="2256883" y="838000"/>
                      <a:pt x="2256265" y="835156"/>
                      <a:pt x="2252150" y="835156"/>
                    </a:cubicBezTo>
                    <a:cubicBezTo>
                      <a:pt x="2248035" y="835156"/>
                      <a:pt x="2247717" y="844958"/>
                      <a:pt x="2242666" y="838000"/>
                    </a:cubicBezTo>
                    <a:cubicBezTo>
                      <a:pt x="2237616" y="831042"/>
                      <a:pt x="2236008" y="828816"/>
                      <a:pt x="2231275" y="826927"/>
                    </a:cubicBezTo>
                    <a:cubicBezTo>
                      <a:pt x="2226543" y="825037"/>
                      <a:pt x="2223999" y="821858"/>
                      <a:pt x="2227161" y="819651"/>
                    </a:cubicBezTo>
                    <a:cubicBezTo>
                      <a:pt x="2230322" y="817443"/>
                      <a:pt x="2237916" y="814582"/>
                      <a:pt x="2237598" y="818697"/>
                    </a:cubicBezTo>
                    <a:cubicBezTo>
                      <a:pt x="2237280" y="822812"/>
                      <a:pt x="2240441" y="824702"/>
                      <a:pt x="2243603" y="824702"/>
                    </a:cubicBezTo>
                    <a:cubicBezTo>
                      <a:pt x="2246764" y="824702"/>
                      <a:pt x="2245192" y="825019"/>
                      <a:pt x="2243920" y="818697"/>
                    </a:cubicBezTo>
                    <a:cubicBezTo>
                      <a:pt x="2242649" y="812375"/>
                      <a:pt x="2241713" y="806335"/>
                      <a:pt x="2242666" y="803827"/>
                    </a:cubicBezTo>
                    <a:cubicBezTo>
                      <a:pt x="2243620" y="801319"/>
                      <a:pt x="2243620" y="797805"/>
                      <a:pt x="2238551" y="794997"/>
                    </a:cubicBezTo>
                    <a:cubicBezTo>
                      <a:pt x="2233483" y="792189"/>
                      <a:pt x="2233253" y="792789"/>
                      <a:pt x="2233253" y="788357"/>
                    </a:cubicBezTo>
                    <a:cubicBezTo>
                      <a:pt x="2233253" y="783924"/>
                      <a:pt x="2225342" y="783924"/>
                      <a:pt x="2226613" y="777284"/>
                    </a:cubicBezTo>
                    <a:cubicBezTo>
                      <a:pt x="2227885" y="770643"/>
                      <a:pt x="2228821" y="769690"/>
                      <a:pt x="2225024" y="768453"/>
                    </a:cubicBezTo>
                    <a:cubicBezTo>
                      <a:pt x="2221227" y="767217"/>
                      <a:pt x="2221492" y="766246"/>
                      <a:pt x="2218701" y="760542"/>
                    </a:cubicBezTo>
                    <a:cubicBezTo>
                      <a:pt x="2215911" y="754837"/>
                      <a:pt x="2211743" y="758652"/>
                      <a:pt x="2210154" y="751058"/>
                    </a:cubicBezTo>
                    <a:cubicBezTo>
                      <a:pt x="2208564" y="743464"/>
                      <a:pt x="2209836" y="742510"/>
                      <a:pt x="2204856" y="741875"/>
                    </a:cubicBezTo>
                    <a:cubicBezTo>
                      <a:pt x="2199876" y="741239"/>
                      <a:pt x="2197580" y="739031"/>
                      <a:pt x="2197898" y="733327"/>
                    </a:cubicBezTo>
                    <a:cubicBezTo>
                      <a:pt x="2198215" y="727623"/>
                      <a:pt x="2199787" y="727640"/>
                      <a:pt x="2195672" y="724797"/>
                    </a:cubicBezTo>
                    <a:cubicBezTo>
                      <a:pt x="2191557" y="721954"/>
                      <a:pt x="2193147" y="719729"/>
                      <a:pt x="2189668" y="714342"/>
                    </a:cubicBezTo>
                    <a:cubicBezTo>
                      <a:pt x="2186189" y="708956"/>
                      <a:pt x="2183346" y="709044"/>
                      <a:pt x="2179849" y="704223"/>
                    </a:cubicBezTo>
                    <a:cubicBezTo>
                      <a:pt x="2176352" y="699402"/>
                      <a:pt x="2174550" y="695393"/>
                      <a:pt x="2171937" y="691560"/>
                    </a:cubicBezTo>
                    <a:cubicBezTo>
                      <a:pt x="2169323" y="687728"/>
                      <a:pt x="2169729" y="678916"/>
                      <a:pt x="2164343" y="678598"/>
                    </a:cubicBezTo>
                    <a:cubicBezTo>
                      <a:pt x="2160170" y="678478"/>
                      <a:pt x="2156885" y="674998"/>
                      <a:pt x="2157005" y="670825"/>
                    </a:cubicBezTo>
                    <a:cubicBezTo>
                      <a:pt x="2157012" y="670566"/>
                      <a:pt x="2157033" y="670307"/>
                      <a:pt x="2157067" y="670050"/>
                    </a:cubicBezTo>
                    <a:cubicBezTo>
                      <a:pt x="2157703" y="666518"/>
                      <a:pt x="2160599" y="661503"/>
                      <a:pt x="2156131" y="659295"/>
                    </a:cubicBezTo>
                    <a:cubicBezTo>
                      <a:pt x="2151663" y="657087"/>
                      <a:pt x="2147301" y="658659"/>
                      <a:pt x="2144104" y="664593"/>
                    </a:cubicBezTo>
                    <a:cubicBezTo>
                      <a:pt x="2140908" y="670527"/>
                      <a:pt x="2136510" y="674395"/>
                      <a:pt x="2136510" y="679463"/>
                    </a:cubicBezTo>
                    <a:cubicBezTo>
                      <a:pt x="2136510" y="684532"/>
                      <a:pt x="2135875" y="684196"/>
                      <a:pt x="2132078" y="684761"/>
                    </a:cubicBezTo>
                    <a:cubicBezTo>
                      <a:pt x="2128281" y="685326"/>
                      <a:pt x="2129870" y="689194"/>
                      <a:pt x="2126691" y="691101"/>
                    </a:cubicBezTo>
                    <a:cubicBezTo>
                      <a:pt x="2123512" y="693009"/>
                      <a:pt x="2121004" y="694262"/>
                      <a:pt x="2127009" y="697106"/>
                    </a:cubicBezTo>
                    <a:cubicBezTo>
                      <a:pt x="2133014" y="699949"/>
                      <a:pt x="2133031" y="701856"/>
                      <a:pt x="2128599" y="704382"/>
                    </a:cubicBezTo>
                    <a:cubicBezTo>
                      <a:pt x="2124166" y="706907"/>
                      <a:pt x="2118144" y="712294"/>
                      <a:pt x="2121640" y="714183"/>
                    </a:cubicBezTo>
                    <a:cubicBezTo>
                      <a:pt x="2125137" y="716073"/>
                      <a:pt x="2125755" y="719888"/>
                      <a:pt x="2121322" y="720841"/>
                    </a:cubicBezTo>
                    <a:cubicBezTo>
                      <a:pt x="2116890" y="721795"/>
                      <a:pt x="2117790" y="723049"/>
                      <a:pt x="2114982" y="726139"/>
                    </a:cubicBezTo>
                    <a:cubicBezTo>
                      <a:pt x="2112174" y="729230"/>
                      <a:pt x="2110567" y="728047"/>
                      <a:pt x="2104863" y="728047"/>
                    </a:cubicBezTo>
                    <a:cubicBezTo>
                      <a:pt x="2099159" y="728047"/>
                      <a:pt x="2098223" y="730572"/>
                      <a:pt x="2096951" y="735641"/>
                    </a:cubicBezTo>
                    <a:cubicBezTo>
                      <a:pt x="2095680" y="740709"/>
                      <a:pt x="2093790" y="743235"/>
                      <a:pt x="2088121" y="744471"/>
                    </a:cubicBezTo>
                    <a:cubicBezTo>
                      <a:pt x="2082452" y="745707"/>
                      <a:pt x="2079591" y="745424"/>
                      <a:pt x="2076430" y="748268"/>
                    </a:cubicBezTo>
                    <a:cubicBezTo>
                      <a:pt x="2073269" y="751111"/>
                      <a:pt x="2069772" y="754290"/>
                      <a:pt x="2066293" y="752383"/>
                    </a:cubicBezTo>
                    <a:cubicBezTo>
                      <a:pt x="2062814" y="750475"/>
                      <a:pt x="2063767" y="747650"/>
                      <a:pt x="2061860" y="745107"/>
                    </a:cubicBezTo>
                    <a:cubicBezTo>
                      <a:pt x="2059953" y="742563"/>
                      <a:pt x="2059017" y="747650"/>
                      <a:pt x="2057445" y="751447"/>
                    </a:cubicBezTo>
                    <a:cubicBezTo>
                      <a:pt x="2056301" y="754941"/>
                      <a:pt x="2053194" y="757424"/>
                      <a:pt x="2049533" y="757769"/>
                    </a:cubicBezTo>
                    <a:cubicBezTo>
                      <a:pt x="2045418" y="758405"/>
                      <a:pt x="2043193" y="755244"/>
                      <a:pt x="2048261" y="750811"/>
                    </a:cubicBezTo>
                    <a:cubicBezTo>
                      <a:pt x="2053330" y="746378"/>
                      <a:pt x="2055855" y="746378"/>
                      <a:pt x="2053948" y="742581"/>
                    </a:cubicBezTo>
                    <a:cubicBezTo>
                      <a:pt x="2052041" y="738784"/>
                      <a:pt x="2048261" y="742899"/>
                      <a:pt x="2048261" y="735305"/>
                    </a:cubicBezTo>
                    <a:cubicBezTo>
                      <a:pt x="2048261" y="727711"/>
                      <a:pt x="2047944" y="725804"/>
                      <a:pt x="2042257" y="725804"/>
                    </a:cubicBezTo>
                    <a:cubicBezTo>
                      <a:pt x="2036570" y="725804"/>
                      <a:pt x="2025162" y="724550"/>
                      <a:pt x="2021683" y="725186"/>
                    </a:cubicBezTo>
                    <a:cubicBezTo>
                      <a:pt x="2018204" y="725821"/>
                      <a:pt x="2014725" y="725186"/>
                      <a:pt x="2012499" y="730236"/>
                    </a:cubicBezTo>
                    <a:cubicBezTo>
                      <a:pt x="2010274" y="735287"/>
                      <a:pt x="2007448" y="735305"/>
                      <a:pt x="2003334" y="733769"/>
                    </a:cubicBezTo>
                    <a:cubicBezTo>
                      <a:pt x="1999219" y="732232"/>
                      <a:pt x="1992896" y="730925"/>
                      <a:pt x="1998901" y="728082"/>
                    </a:cubicBezTo>
                    <a:cubicBezTo>
                      <a:pt x="2004906" y="725239"/>
                      <a:pt x="2004906" y="723331"/>
                      <a:pt x="2009338" y="722784"/>
                    </a:cubicBezTo>
                    <a:cubicBezTo>
                      <a:pt x="2013771" y="722236"/>
                      <a:pt x="2016296" y="723737"/>
                      <a:pt x="2016296" y="720258"/>
                    </a:cubicBezTo>
                    <a:cubicBezTo>
                      <a:pt x="2016296" y="716779"/>
                      <a:pt x="2026433" y="719305"/>
                      <a:pt x="2023360" y="715190"/>
                    </a:cubicBezTo>
                    <a:cubicBezTo>
                      <a:pt x="2020288" y="711075"/>
                      <a:pt x="2020817" y="703481"/>
                      <a:pt x="2016702" y="703481"/>
                    </a:cubicBezTo>
                    <a:cubicBezTo>
                      <a:pt x="2012588" y="703481"/>
                      <a:pt x="2009744" y="701909"/>
                      <a:pt x="2009744" y="699684"/>
                    </a:cubicBezTo>
                    <a:cubicBezTo>
                      <a:pt x="2009744" y="697459"/>
                      <a:pt x="2017656" y="699684"/>
                      <a:pt x="2016385" y="692726"/>
                    </a:cubicBezTo>
                    <a:cubicBezTo>
                      <a:pt x="2015113" y="685768"/>
                      <a:pt x="2011652" y="687039"/>
                      <a:pt x="2011652" y="681971"/>
                    </a:cubicBezTo>
                    <a:cubicBezTo>
                      <a:pt x="2011652" y="676902"/>
                      <a:pt x="2017974" y="673423"/>
                      <a:pt x="2012906" y="668673"/>
                    </a:cubicBezTo>
                    <a:cubicBezTo>
                      <a:pt x="2007837" y="663922"/>
                      <a:pt x="2005630" y="660461"/>
                      <a:pt x="2008173" y="655392"/>
                    </a:cubicBezTo>
                    <a:cubicBezTo>
                      <a:pt x="2010716" y="650324"/>
                      <a:pt x="2015767" y="647798"/>
                      <a:pt x="2017974" y="644955"/>
                    </a:cubicBezTo>
                    <a:cubicBezTo>
                      <a:pt x="2020182" y="642112"/>
                      <a:pt x="2022407" y="640522"/>
                      <a:pt x="2017656" y="637679"/>
                    </a:cubicBezTo>
                    <a:cubicBezTo>
                      <a:pt x="2012906" y="634835"/>
                      <a:pt x="2010062" y="631021"/>
                      <a:pt x="2007537" y="636407"/>
                    </a:cubicBezTo>
                    <a:cubicBezTo>
                      <a:pt x="2005011" y="641794"/>
                      <a:pt x="2003422" y="645237"/>
                      <a:pt x="1999625" y="640204"/>
                    </a:cubicBezTo>
                    <a:cubicBezTo>
                      <a:pt x="1995828" y="635171"/>
                      <a:pt x="1991077" y="632610"/>
                      <a:pt x="1985691" y="633246"/>
                    </a:cubicBezTo>
                    <a:cubicBezTo>
                      <a:pt x="1980305" y="633882"/>
                      <a:pt x="1980958" y="631021"/>
                      <a:pt x="1973682" y="630403"/>
                    </a:cubicBezTo>
                    <a:cubicBezTo>
                      <a:pt x="1966406" y="629785"/>
                      <a:pt x="1956587" y="624063"/>
                      <a:pt x="1956022" y="621219"/>
                    </a:cubicBezTo>
                    <a:cubicBezTo>
                      <a:pt x="1955457" y="618376"/>
                      <a:pt x="1952225" y="615197"/>
                      <a:pt x="1953178" y="612672"/>
                    </a:cubicBezTo>
                    <a:cubicBezTo>
                      <a:pt x="1954132" y="610146"/>
                      <a:pt x="1957929" y="607921"/>
                      <a:pt x="1954450" y="606985"/>
                    </a:cubicBezTo>
                    <a:cubicBezTo>
                      <a:pt x="1950971" y="606049"/>
                      <a:pt x="1949381" y="607621"/>
                      <a:pt x="1946538" y="608239"/>
                    </a:cubicBezTo>
                    <a:cubicBezTo>
                      <a:pt x="1943695" y="608857"/>
                      <a:pt x="1941788" y="607939"/>
                      <a:pt x="1940834" y="603506"/>
                    </a:cubicBezTo>
                    <a:cubicBezTo>
                      <a:pt x="1939880" y="599073"/>
                      <a:pt x="1939262" y="598438"/>
                      <a:pt x="1935536" y="598438"/>
                    </a:cubicBezTo>
                    <a:cubicBezTo>
                      <a:pt x="1931809" y="598438"/>
                      <a:pt x="1927306" y="597166"/>
                      <a:pt x="1927306" y="593369"/>
                    </a:cubicBezTo>
                    <a:cubicBezTo>
                      <a:pt x="1927199" y="589692"/>
                      <a:pt x="1924334" y="586689"/>
                      <a:pt x="1920666" y="586411"/>
                    </a:cubicBezTo>
                    <a:cubicBezTo>
                      <a:pt x="1917487" y="586411"/>
                      <a:pt x="1916233" y="581342"/>
                      <a:pt x="1910847" y="580088"/>
                    </a:cubicBezTo>
                    <a:cubicBezTo>
                      <a:pt x="1905460" y="578835"/>
                      <a:pt x="1909275" y="575974"/>
                      <a:pt x="1903253" y="575020"/>
                    </a:cubicBezTo>
                    <a:cubicBezTo>
                      <a:pt x="1897231" y="574066"/>
                      <a:pt x="1897566" y="570905"/>
                      <a:pt x="1893133" y="571859"/>
                    </a:cubicBezTo>
                    <a:cubicBezTo>
                      <a:pt x="1888701" y="572812"/>
                      <a:pt x="1888701" y="575974"/>
                      <a:pt x="1883950" y="575974"/>
                    </a:cubicBezTo>
                    <a:cubicBezTo>
                      <a:pt x="1879199" y="575974"/>
                      <a:pt x="1882696" y="580406"/>
                      <a:pt x="1877310" y="580406"/>
                    </a:cubicBezTo>
                    <a:cubicBezTo>
                      <a:pt x="1871923" y="580406"/>
                      <a:pt x="1873513" y="583568"/>
                      <a:pt x="1868126" y="583250"/>
                    </a:cubicBezTo>
                    <a:cubicBezTo>
                      <a:pt x="1862740" y="582932"/>
                      <a:pt x="1858007" y="577863"/>
                      <a:pt x="1853256" y="578181"/>
                    </a:cubicBezTo>
                    <a:cubicBezTo>
                      <a:pt x="1848506" y="578499"/>
                      <a:pt x="1843137" y="582296"/>
                      <a:pt x="1839658" y="579771"/>
                    </a:cubicBezTo>
                    <a:cubicBezTo>
                      <a:pt x="1836179" y="577245"/>
                      <a:pt x="1830157" y="574384"/>
                      <a:pt x="1826677" y="574384"/>
                    </a:cubicBezTo>
                    <a:cubicBezTo>
                      <a:pt x="1823198" y="574384"/>
                      <a:pt x="1822880" y="570852"/>
                      <a:pt x="1818148" y="571223"/>
                    </a:cubicBezTo>
                    <a:cubicBezTo>
                      <a:pt x="1813415" y="571594"/>
                      <a:pt x="1814033" y="568380"/>
                      <a:pt x="1806439" y="568380"/>
                    </a:cubicBezTo>
                    <a:cubicBezTo>
                      <a:pt x="1798845" y="568380"/>
                      <a:pt x="1786500" y="565218"/>
                      <a:pt x="1783021" y="569333"/>
                    </a:cubicBezTo>
                    <a:cubicBezTo>
                      <a:pt x="1779542" y="573448"/>
                      <a:pt x="1779224" y="574631"/>
                      <a:pt x="1774474" y="575974"/>
                    </a:cubicBezTo>
                    <a:cubicBezTo>
                      <a:pt x="1769723" y="577316"/>
                      <a:pt x="1770041" y="582614"/>
                      <a:pt x="1770677" y="588000"/>
                    </a:cubicBezTo>
                    <a:cubicBezTo>
                      <a:pt x="1771312" y="593387"/>
                      <a:pt x="1771312" y="600645"/>
                      <a:pt x="1774209" y="602870"/>
                    </a:cubicBezTo>
                    <a:cubicBezTo>
                      <a:pt x="1777105" y="605095"/>
                      <a:pt x="1776116" y="608875"/>
                      <a:pt x="1779595" y="609193"/>
                    </a:cubicBezTo>
                    <a:cubicBezTo>
                      <a:pt x="1783074" y="609511"/>
                      <a:pt x="1786235" y="610146"/>
                      <a:pt x="1786235" y="613625"/>
                    </a:cubicBezTo>
                    <a:cubicBezTo>
                      <a:pt x="1786235" y="617104"/>
                      <a:pt x="1780849" y="614879"/>
                      <a:pt x="1781803" y="620266"/>
                    </a:cubicBezTo>
                    <a:cubicBezTo>
                      <a:pt x="1782756" y="625652"/>
                      <a:pt x="1783074" y="629449"/>
                      <a:pt x="1779595" y="632628"/>
                    </a:cubicBezTo>
                    <a:cubicBezTo>
                      <a:pt x="1776116" y="635807"/>
                      <a:pt x="1774209" y="637379"/>
                      <a:pt x="1774209" y="640540"/>
                    </a:cubicBezTo>
                    <a:cubicBezTo>
                      <a:pt x="1774209" y="643701"/>
                      <a:pt x="1777052" y="645290"/>
                      <a:pt x="1779277" y="647498"/>
                    </a:cubicBezTo>
                    <a:cubicBezTo>
                      <a:pt x="1781502" y="649705"/>
                      <a:pt x="1784028" y="651613"/>
                      <a:pt x="1784028" y="655410"/>
                    </a:cubicBezTo>
                    <a:cubicBezTo>
                      <a:pt x="1784028" y="659207"/>
                      <a:pt x="1782121" y="664893"/>
                      <a:pt x="1785918" y="666801"/>
                    </a:cubicBezTo>
                    <a:cubicBezTo>
                      <a:pt x="1789715" y="668708"/>
                      <a:pt x="1790668" y="669644"/>
                      <a:pt x="1790986" y="673441"/>
                    </a:cubicBezTo>
                    <a:cubicBezTo>
                      <a:pt x="1790937" y="676380"/>
                      <a:pt x="1792239" y="679179"/>
                      <a:pt x="1794518" y="681035"/>
                    </a:cubicBezTo>
                    <a:cubicBezTo>
                      <a:pt x="1797043" y="683578"/>
                      <a:pt x="1792929" y="690536"/>
                      <a:pt x="1786288" y="690536"/>
                    </a:cubicBezTo>
                    <a:cubicBezTo>
                      <a:pt x="1779648" y="690536"/>
                      <a:pt x="1787242" y="694333"/>
                      <a:pt x="1781856" y="697176"/>
                    </a:cubicBezTo>
                    <a:cubicBezTo>
                      <a:pt x="1776469" y="700020"/>
                      <a:pt x="1778324" y="702474"/>
                      <a:pt x="1779966" y="704770"/>
                    </a:cubicBezTo>
                    <a:cubicBezTo>
                      <a:pt x="1781608" y="707066"/>
                      <a:pt x="1782174" y="708302"/>
                      <a:pt x="1776805" y="711728"/>
                    </a:cubicBezTo>
                    <a:cubicBezTo>
                      <a:pt x="1771436" y="715155"/>
                      <a:pt x="1769741" y="718051"/>
                      <a:pt x="1766668" y="720912"/>
                    </a:cubicBezTo>
                    <a:cubicBezTo>
                      <a:pt x="1763595" y="723773"/>
                      <a:pt x="1760027" y="722802"/>
                      <a:pt x="1759392" y="728506"/>
                    </a:cubicBezTo>
                    <a:cubicBezTo>
                      <a:pt x="1758756" y="734210"/>
                      <a:pt x="1754641" y="737336"/>
                      <a:pt x="1761299" y="739261"/>
                    </a:cubicBezTo>
                    <a:cubicBezTo>
                      <a:pt x="1767957" y="741186"/>
                      <a:pt x="1780902" y="751288"/>
                      <a:pt x="1785653" y="752224"/>
                    </a:cubicBezTo>
                    <a:cubicBezTo>
                      <a:pt x="1790403" y="753160"/>
                      <a:pt x="1803701" y="762679"/>
                      <a:pt x="1806227" y="770272"/>
                    </a:cubicBezTo>
                    <a:cubicBezTo>
                      <a:pt x="1808752" y="777866"/>
                      <a:pt x="1816346" y="786167"/>
                      <a:pt x="1817300" y="794626"/>
                    </a:cubicBezTo>
                    <a:cubicBezTo>
                      <a:pt x="1818217" y="803773"/>
                      <a:pt x="1818536" y="812970"/>
                      <a:pt x="1818254" y="822159"/>
                    </a:cubicBezTo>
                    <a:cubicBezTo>
                      <a:pt x="1817936" y="829117"/>
                      <a:pt x="1819207" y="838053"/>
                      <a:pt x="1813821" y="841143"/>
                    </a:cubicBezTo>
                    <a:cubicBezTo>
                      <a:pt x="1808434" y="844234"/>
                      <a:pt x="1803066" y="850645"/>
                      <a:pt x="1798315" y="855378"/>
                    </a:cubicBezTo>
                    <a:cubicBezTo>
                      <a:pt x="1793564" y="860111"/>
                      <a:pt x="1786606" y="865815"/>
                      <a:pt x="1781856" y="869930"/>
                    </a:cubicBezTo>
                    <a:cubicBezTo>
                      <a:pt x="1777105" y="874045"/>
                      <a:pt x="1767939" y="880702"/>
                      <a:pt x="1761299" y="881956"/>
                    </a:cubicBezTo>
                    <a:cubicBezTo>
                      <a:pt x="1754659" y="883210"/>
                      <a:pt x="1752116" y="887254"/>
                      <a:pt x="1749908" y="885118"/>
                    </a:cubicBezTo>
                    <a:cubicBezTo>
                      <a:pt x="1747953" y="883076"/>
                      <a:pt x="1744998" y="882341"/>
                      <a:pt x="1742314" y="883228"/>
                    </a:cubicBezTo>
                    <a:cubicBezTo>
                      <a:pt x="1740407" y="884182"/>
                      <a:pt x="1740407" y="885753"/>
                      <a:pt x="1734402" y="885753"/>
                    </a:cubicBezTo>
                    <a:cubicBezTo>
                      <a:pt x="1728398" y="885753"/>
                      <a:pt x="1725855" y="887343"/>
                      <a:pt x="1728062" y="892093"/>
                    </a:cubicBezTo>
                    <a:cubicBezTo>
                      <a:pt x="1730270" y="896844"/>
                      <a:pt x="1731241" y="898098"/>
                      <a:pt x="1733360" y="903166"/>
                    </a:cubicBezTo>
                    <a:cubicBezTo>
                      <a:pt x="1735480" y="908235"/>
                      <a:pt x="1738429" y="913286"/>
                      <a:pt x="1742191" y="916129"/>
                    </a:cubicBezTo>
                    <a:cubicBezTo>
                      <a:pt x="1745952" y="918972"/>
                      <a:pt x="1746606" y="922151"/>
                      <a:pt x="1746606" y="926584"/>
                    </a:cubicBezTo>
                    <a:cubicBezTo>
                      <a:pt x="1746606" y="931017"/>
                      <a:pt x="1745352" y="937657"/>
                      <a:pt x="1747241" y="940500"/>
                    </a:cubicBezTo>
                    <a:cubicBezTo>
                      <a:pt x="1749131" y="943344"/>
                      <a:pt x="1748831" y="947776"/>
                      <a:pt x="1749149" y="950938"/>
                    </a:cubicBezTo>
                    <a:cubicBezTo>
                      <a:pt x="1749467" y="954099"/>
                      <a:pt x="1754200" y="958531"/>
                      <a:pt x="1753264" y="964236"/>
                    </a:cubicBezTo>
                    <a:cubicBezTo>
                      <a:pt x="1752328" y="969940"/>
                      <a:pt x="1752310" y="972465"/>
                      <a:pt x="1756107" y="974673"/>
                    </a:cubicBezTo>
                    <a:cubicBezTo>
                      <a:pt x="1759904" y="976881"/>
                      <a:pt x="1759268" y="983221"/>
                      <a:pt x="1761405" y="984474"/>
                    </a:cubicBezTo>
                    <a:cubicBezTo>
                      <a:pt x="1763542" y="985728"/>
                      <a:pt x="1768363" y="988589"/>
                      <a:pt x="1764937" y="990497"/>
                    </a:cubicBezTo>
                    <a:cubicBezTo>
                      <a:pt x="1761511" y="992404"/>
                      <a:pt x="1754500" y="1001252"/>
                      <a:pt x="1751957" y="1003777"/>
                    </a:cubicBezTo>
                    <a:cubicBezTo>
                      <a:pt x="1749414" y="1006303"/>
                      <a:pt x="1751003" y="1009482"/>
                      <a:pt x="1753864" y="1012325"/>
                    </a:cubicBezTo>
                    <a:cubicBezTo>
                      <a:pt x="1756725" y="1015168"/>
                      <a:pt x="1758597" y="1019283"/>
                      <a:pt x="1756707" y="1020555"/>
                    </a:cubicBezTo>
                    <a:cubicBezTo>
                      <a:pt x="1754818" y="1021826"/>
                      <a:pt x="1751639" y="1022126"/>
                      <a:pt x="1748160" y="1018011"/>
                    </a:cubicBezTo>
                    <a:cubicBezTo>
                      <a:pt x="1744681" y="1013897"/>
                      <a:pt x="1741519" y="1011053"/>
                      <a:pt x="1737087" y="1013278"/>
                    </a:cubicBezTo>
                    <a:cubicBezTo>
                      <a:pt x="1732654" y="1015504"/>
                      <a:pt x="1728857" y="1020872"/>
                      <a:pt x="1729175" y="1024352"/>
                    </a:cubicBezTo>
                    <a:cubicBezTo>
                      <a:pt x="1729493" y="1027831"/>
                      <a:pt x="1730129" y="1030356"/>
                      <a:pt x="1732972" y="1032581"/>
                    </a:cubicBezTo>
                    <a:cubicBezTo>
                      <a:pt x="1735815" y="1034806"/>
                      <a:pt x="1739294" y="1039221"/>
                      <a:pt x="1737087" y="1039857"/>
                    </a:cubicBezTo>
                    <a:cubicBezTo>
                      <a:pt x="1734879" y="1040493"/>
                      <a:pt x="1734879" y="1039857"/>
                      <a:pt x="1731082" y="1036325"/>
                    </a:cubicBezTo>
                    <a:cubicBezTo>
                      <a:pt x="1727285" y="1032793"/>
                      <a:pt x="1725784" y="1027142"/>
                      <a:pt x="1721263" y="1025870"/>
                    </a:cubicBezTo>
                    <a:cubicBezTo>
                      <a:pt x="1716742" y="1024599"/>
                      <a:pt x="1712097" y="1023027"/>
                      <a:pt x="1709554" y="1024298"/>
                    </a:cubicBezTo>
                    <a:cubicBezTo>
                      <a:pt x="1707011" y="1025570"/>
                      <a:pt x="1701325" y="1028413"/>
                      <a:pt x="1699117" y="1031892"/>
                    </a:cubicBezTo>
                    <a:cubicBezTo>
                      <a:pt x="1696909" y="1035372"/>
                      <a:pt x="1690569" y="1036007"/>
                      <a:pt x="1691205" y="1033146"/>
                    </a:cubicBezTo>
                    <a:cubicBezTo>
                      <a:pt x="1691841" y="1030285"/>
                      <a:pt x="1698799" y="1028413"/>
                      <a:pt x="1700035" y="1024616"/>
                    </a:cubicBezTo>
                    <a:cubicBezTo>
                      <a:pt x="1701272" y="1020819"/>
                      <a:pt x="1707311" y="1022073"/>
                      <a:pt x="1706993" y="1017340"/>
                    </a:cubicBezTo>
                    <a:cubicBezTo>
                      <a:pt x="1706676" y="1012607"/>
                      <a:pt x="1703815" y="1009746"/>
                      <a:pt x="1701289" y="1006885"/>
                    </a:cubicBezTo>
                    <a:cubicBezTo>
                      <a:pt x="1698764" y="1004024"/>
                      <a:pt x="1694013" y="999927"/>
                      <a:pt x="1691488" y="997084"/>
                    </a:cubicBezTo>
                    <a:cubicBezTo>
                      <a:pt x="1688962" y="994241"/>
                      <a:pt x="1685165" y="990762"/>
                      <a:pt x="1680415" y="990762"/>
                    </a:cubicBezTo>
                    <a:cubicBezTo>
                      <a:pt x="1675664" y="990762"/>
                      <a:pt x="1669660" y="992651"/>
                      <a:pt x="1670914" y="990126"/>
                    </a:cubicBezTo>
                    <a:cubicBezTo>
                      <a:pt x="1672167" y="987600"/>
                      <a:pt x="1677872" y="986011"/>
                      <a:pt x="1677572" y="981578"/>
                    </a:cubicBezTo>
                    <a:cubicBezTo>
                      <a:pt x="1677271" y="977145"/>
                      <a:pt x="1672821" y="978417"/>
                      <a:pt x="1669342" y="974938"/>
                    </a:cubicBezTo>
                    <a:cubicBezTo>
                      <a:pt x="1665863" y="971459"/>
                      <a:pt x="1663320" y="965755"/>
                      <a:pt x="1660158" y="963547"/>
                    </a:cubicBezTo>
                    <a:cubicBezTo>
                      <a:pt x="1656997" y="961340"/>
                      <a:pt x="1655408" y="959114"/>
                      <a:pt x="1655408" y="955635"/>
                    </a:cubicBezTo>
                    <a:cubicBezTo>
                      <a:pt x="1655408" y="952156"/>
                      <a:pt x="1661112" y="952792"/>
                      <a:pt x="1659840" y="944880"/>
                    </a:cubicBezTo>
                    <a:cubicBezTo>
                      <a:pt x="1658569" y="936968"/>
                      <a:pt x="1661430" y="924306"/>
                      <a:pt x="1658904" y="919555"/>
                    </a:cubicBezTo>
                    <a:cubicBezTo>
                      <a:pt x="1656379" y="914804"/>
                      <a:pt x="1651611" y="914504"/>
                      <a:pt x="1651840" y="909436"/>
                    </a:cubicBezTo>
                    <a:cubicBezTo>
                      <a:pt x="1652070" y="904367"/>
                      <a:pt x="1653430" y="905321"/>
                      <a:pt x="1655637" y="898998"/>
                    </a:cubicBezTo>
                    <a:cubicBezTo>
                      <a:pt x="1657845" y="892676"/>
                      <a:pt x="1660388" y="894566"/>
                      <a:pt x="1661024" y="890451"/>
                    </a:cubicBezTo>
                    <a:cubicBezTo>
                      <a:pt x="1661660" y="886336"/>
                      <a:pt x="1657492" y="887608"/>
                      <a:pt x="1657492" y="882857"/>
                    </a:cubicBezTo>
                    <a:cubicBezTo>
                      <a:pt x="1657492" y="878106"/>
                      <a:pt x="1657174" y="874309"/>
                      <a:pt x="1651470" y="874627"/>
                    </a:cubicBezTo>
                    <a:cubicBezTo>
                      <a:pt x="1645765" y="874945"/>
                      <a:pt x="1632802" y="877488"/>
                      <a:pt x="1631549" y="873992"/>
                    </a:cubicBezTo>
                    <a:cubicBezTo>
                      <a:pt x="1630295" y="870495"/>
                      <a:pt x="1623001" y="870830"/>
                      <a:pt x="1618568" y="870830"/>
                    </a:cubicBezTo>
                    <a:cubicBezTo>
                      <a:pt x="1614136" y="870830"/>
                      <a:pt x="1612246" y="867298"/>
                      <a:pt x="1606542" y="867669"/>
                    </a:cubicBezTo>
                    <a:cubicBezTo>
                      <a:pt x="1600837" y="868040"/>
                      <a:pt x="1599583" y="869877"/>
                      <a:pt x="1592943" y="870830"/>
                    </a:cubicBezTo>
                    <a:cubicBezTo>
                      <a:pt x="1586303" y="871784"/>
                      <a:pt x="1579027" y="868623"/>
                      <a:pt x="1576484" y="872102"/>
                    </a:cubicBezTo>
                    <a:cubicBezTo>
                      <a:pt x="1573941" y="875581"/>
                      <a:pt x="1572687" y="879060"/>
                      <a:pt x="1570479" y="881903"/>
                    </a:cubicBezTo>
                    <a:cubicBezTo>
                      <a:pt x="1568272" y="884747"/>
                      <a:pt x="1565093" y="884764"/>
                      <a:pt x="1566682" y="880014"/>
                    </a:cubicBezTo>
                    <a:cubicBezTo>
                      <a:pt x="1568272" y="875263"/>
                      <a:pt x="1573323" y="873992"/>
                      <a:pt x="1573005" y="869576"/>
                    </a:cubicBezTo>
                    <a:cubicBezTo>
                      <a:pt x="1572687" y="865161"/>
                      <a:pt x="1571115" y="867351"/>
                      <a:pt x="1564174" y="861983"/>
                    </a:cubicBezTo>
                    <a:cubicBezTo>
                      <a:pt x="1557234" y="856614"/>
                      <a:pt x="1563239" y="858168"/>
                      <a:pt x="1554373" y="855642"/>
                    </a:cubicBezTo>
                    <a:cubicBezTo>
                      <a:pt x="1545508" y="853117"/>
                      <a:pt x="1545207" y="849320"/>
                      <a:pt x="1537296" y="848684"/>
                    </a:cubicBezTo>
                    <a:cubicBezTo>
                      <a:pt x="1529384" y="848049"/>
                      <a:pt x="1534753" y="845152"/>
                      <a:pt x="1525269" y="845152"/>
                    </a:cubicBezTo>
                    <a:cubicBezTo>
                      <a:pt x="1515785" y="845152"/>
                      <a:pt x="1516439" y="840084"/>
                      <a:pt x="1509375" y="840402"/>
                    </a:cubicBezTo>
                    <a:cubicBezTo>
                      <a:pt x="1502311" y="840719"/>
                      <a:pt x="1505843" y="833761"/>
                      <a:pt x="1500827" y="829011"/>
                    </a:cubicBezTo>
                    <a:cubicBezTo>
                      <a:pt x="1495811" y="824260"/>
                      <a:pt x="1489118" y="820781"/>
                      <a:pt x="1481524" y="816366"/>
                    </a:cubicBezTo>
                    <a:cubicBezTo>
                      <a:pt x="1473930" y="811951"/>
                      <a:pt x="1467290" y="804004"/>
                      <a:pt x="1458742" y="804004"/>
                    </a:cubicBezTo>
                    <a:cubicBezTo>
                      <a:pt x="1450195" y="804004"/>
                      <a:pt x="1450195" y="806211"/>
                      <a:pt x="1442848" y="802414"/>
                    </a:cubicBezTo>
                    <a:cubicBezTo>
                      <a:pt x="1435501" y="798617"/>
                      <a:pt x="1436208" y="801160"/>
                      <a:pt x="1429886" y="796410"/>
                    </a:cubicBezTo>
                    <a:cubicBezTo>
                      <a:pt x="1423563" y="791659"/>
                      <a:pt x="1419766" y="788498"/>
                      <a:pt x="1412790" y="790070"/>
                    </a:cubicBezTo>
                    <a:cubicBezTo>
                      <a:pt x="1405815" y="791641"/>
                      <a:pt x="1403960" y="793867"/>
                      <a:pt x="1397602" y="795368"/>
                    </a:cubicBezTo>
                    <a:cubicBezTo>
                      <a:pt x="1391245" y="796869"/>
                      <a:pt x="1387165" y="796957"/>
                      <a:pt x="1384004" y="800118"/>
                    </a:cubicBezTo>
                    <a:cubicBezTo>
                      <a:pt x="1380843" y="803280"/>
                      <a:pt x="1376092" y="802962"/>
                      <a:pt x="1371342" y="802008"/>
                    </a:cubicBezTo>
                    <a:cubicBezTo>
                      <a:pt x="1366591" y="801054"/>
                      <a:pt x="1367545" y="798847"/>
                      <a:pt x="1368180" y="792842"/>
                    </a:cubicBezTo>
                    <a:cubicBezTo>
                      <a:pt x="1368816" y="786838"/>
                      <a:pt x="1371712" y="782705"/>
                      <a:pt x="1367227" y="778290"/>
                    </a:cubicBezTo>
                    <a:cubicBezTo>
                      <a:pt x="1362741" y="773875"/>
                      <a:pt x="1364383" y="771632"/>
                      <a:pt x="1360268" y="763102"/>
                    </a:cubicBezTo>
                    <a:cubicBezTo>
                      <a:pt x="1356736" y="755854"/>
                      <a:pt x="1353783" y="748336"/>
                      <a:pt x="1351438" y="740621"/>
                    </a:cubicBezTo>
                    <a:cubicBezTo>
                      <a:pt x="1350185" y="735888"/>
                      <a:pt x="1350820" y="729866"/>
                      <a:pt x="1345434" y="729866"/>
                    </a:cubicBezTo>
                    <a:cubicBezTo>
                      <a:pt x="1340048" y="729866"/>
                      <a:pt x="1330882" y="729866"/>
                      <a:pt x="1325495" y="730184"/>
                    </a:cubicBezTo>
                    <a:cubicBezTo>
                      <a:pt x="1320109" y="730501"/>
                      <a:pt x="1316330" y="733981"/>
                      <a:pt x="1314422" y="730184"/>
                    </a:cubicBezTo>
                    <a:cubicBezTo>
                      <a:pt x="1312666" y="726827"/>
                      <a:pt x="1310180" y="723906"/>
                      <a:pt x="1307146" y="721636"/>
                    </a:cubicBezTo>
                    <a:cubicBezTo>
                      <a:pt x="1305257" y="720382"/>
                      <a:pt x="1301848" y="716903"/>
                      <a:pt x="1303985" y="712806"/>
                    </a:cubicBezTo>
                    <a:cubicBezTo>
                      <a:pt x="1306122" y="708709"/>
                      <a:pt x="1307146" y="706483"/>
                      <a:pt x="1305257" y="702987"/>
                    </a:cubicBezTo>
                    <a:cubicBezTo>
                      <a:pt x="1303367" y="699490"/>
                      <a:pt x="1301460" y="696664"/>
                      <a:pt x="1302396" y="687481"/>
                    </a:cubicBezTo>
                    <a:cubicBezTo>
                      <a:pt x="1303332" y="678298"/>
                      <a:pt x="1304939" y="677679"/>
                      <a:pt x="1305575" y="668814"/>
                    </a:cubicBezTo>
                    <a:cubicBezTo>
                      <a:pt x="1306210" y="659948"/>
                      <a:pt x="1309689" y="662174"/>
                      <a:pt x="1313168" y="654580"/>
                    </a:cubicBezTo>
                    <a:cubicBezTo>
                      <a:pt x="1316648" y="646986"/>
                      <a:pt x="1326767" y="635595"/>
                      <a:pt x="1327720" y="626729"/>
                    </a:cubicBezTo>
                    <a:cubicBezTo>
                      <a:pt x="1328674" y="617864"/>
                      <a:pt x="1330246" y="614085"/>
                      <a:pt x="1335314" y="610923"/>
                    </a:cubicBezTo>
                    <a:cubicBezTo>
                      <a:pt x="1340383" y="607762"/>
                      <a:pt x="1349867" y="609016"/>
                      <a:pt x="1347677" y="602694"/>
                    </a:cubicBezTo>
                    <a:cubicBezTo>
                      <a:pt x="1345487" y="596371"/>
                      <a:pt x="1341354" y="594146"/>
                      <a:pt x="1346105" y="592557"/>
                    </a:cubicBezTo>
                    <a:cubicBezTo>
                      <a:pt x="1350856" y="590967"/>
                      <a:pt x="1356224" y="594146"/>
                      <a:pt x="1357814" y="588760"/>
                    </a:cubicBezTo>
                    <a:cubicBezTo>
                      <a:pt x="1359403" y="583373"/>
                      <a:pt x="1358132" y="581484"/>
                      <a:pt x="1360975" y="584345"/>
                    </a:cubicBezTo>
                    <a:cubicBezTo>
                      <a:pt x="1363818" y="587206"/>
                      <a:pt x="1369805" y="588777"/>
                      <a:pt x="1367615" y="583391"/>
                    </a:cubicBezTo>
                    <a:cubicBezTo>
                      <a:pt x="1365425" y="578005"/>
                      <a:pt x="1364083" y="573890"/>
                      <a:pt x="1365725" y="571682"/>
                    </a:cubicBezTo>
                    <a:cubicBezTo>
                      <a:pt x="1367368" y="569475"/>
                      <a:pt x="1367615" y="568839"/>
                      <a:pt x="1372048" y="570093"/>
                    </a:cubicBezTo>
                    <a:cubicBezTo>
                      <a:pt x="1376481" y="571347"/>
                      <a:pt x="1381231" y="572318"/>
                      <a:pt x="1381849" y="569475"/>
                    </a:cubicBezTo>
                    <a:cubicBezTo>
                      <a:pt x="1382467" y="566631"/>
                      <a:pt x="1385381" y="566631"/>
                      <a:pt x="1378052" y="564406"/>
                    </a:cubicBezTo>
                    <a:cubicBezTo>
                      <a:pt x="1370723" y="562181"/>
                      <a:pt x="1370158" y="561245"/>
                      <a:pt x="1372366" y="558084"/>
                    </a:cubicBezTo>
                    <a:cubicBezTo>
                      <a:pt x="1374573" y="554923"/>
                      <a:pt x="1381196" y="555541"/>
                      <a:pt x="1387554" y="557766"/>
                    </a:cubicBezTo>
                    <a:cubicBezTo>
                      <a:pt x="1393911" y="559991"/>
                      <a:pt x="1398945" y="563452"/>
                      <a:pt x="1401152" y="560609"/>
                    </a:cubicBezTo>
                    <a:cubicBezTo>
                      <a:pt x="1403699" y="557560"/>
                      <a:pt x="1407337" y="555627"/>
                      <a:pt x="1411289" y="555223"/>
                    </a:cubicBezTo>
                    <a:cubicBezTo>
                      <a:pt x="1415722" y="554587"/>
                      <a:pt x="1418247" y="555541"/>
                      <a:pt x="1418247" y="548900"/>
                    </a:cubicBezTo>
                    <a:cubicBezTo>
                      <a:pt x="1418247" y="542260"/>
                      <a:pt x="1428367" y="538781"/>
                      <a:pt x="1417929" y="535920"/>
                    </a:cubicBezTo>
                    <a:cubicBezTo>
                      <a:pt x="1407492" y="533059"/>
                      <a:pt x="1407810" y="533077"/>
                      <a:pt x="1399580" y="527708"/>
                    </a:cubicBezTo>
                    <a:cubicBezTo>
                      <a:pt x="1391351" y="522339"/>
                      <a:pt x="1392304" y="521686"/>
                      <a:pt x="1386282" y="522004"/>
                    </a:cubicBezTo>
                    <a:cubicBezTo>
                      <a:pt x="1380260" y="522322"/>
                      <a:pt x="1374256" y="525165"/>
                      <a:pt x="1370388" y="520114"/>
                    </a:cubicBezTo>
                    <a:cubicBezTo>
                      <a:pt x="1366520" y="515063"/>
                      <a:pt x="1370388" y="511284"/>
                      <a:pt x="1358997" y="514092"/>
                    </a:cubicBezTo>
                    <a:cubicBezTo>
                      <a:pt x="1347606" y="516900"/>
                      <a:pt x="1336233" y="516635"/>
                      <a:pt x="1334008" y="511248"/>
                    </a:cubicBezTo>
                    <a:cubicBezTo>
                      <a:pt x="1331782" y="505862"/>
                      <a:pt x="1332418" y="501129"/>
                      <a:pt x="1338440" y="502701"/>
                    </a:cubicBezTo>
                    <a:cubicBezTo>
                      <a:pt x="1344463" y="504273"/>
                      <a:pt x="1349513" y="509023"/>
                      <a:pt x="1354582" y="507999"/>
                    </a:cubicBezTo>
                    <a:cubicBezTo>
                      <a:pt x="1359650" y="506975"/>
                      <a:pt x="1368498" y="507681"/>
                      <a:pt x="1370476" y="511796"/>
                    </a:cubicBezTo>
                    <a:cubicBezTo>
                      <a:pt x="1372454" y="515911"/>
                      <a:pt x="1373019" y="516847"/>
                      <a:pt x="1378388" y="516847"/>
                    </a:cubicBezTo>
                    <a:cubicBezTo>
                      <a:pt x="1383757" y="516847"/>
                      <a:pt x="1392322" y="514003"/>
                      <a:pt x="1397373" y="516847"/>
                    </a:cubicBezTo>
                    <a:cubicBezTo>
                      <a:pt x="1402424" y="519690"/>
                      <a:pt x="1413832" y="527620"/>
                      <a:pt x="1416675" y="525394"/>
                    </a:cubicBezTo>
                    <a:cubicBezTo>
                      <a:pt x="1419972" y="522861"/>
                      <a:pt x="1423925" y="521323"/>
                      <a:pt x="1428066" y="520962"/>
                    </a:cubicBezTo>
                    <a:cubicBezTo>
                      <a:pt x="1432499" y="520644"/>
                      <a:pt x="1438504" y="520326"/>
                      <a:pt x="1437250" y="513368"/>
                    </a:cubicBezTo>
                    <a:cubicBezTo>
                      <a:pt x="1435996" y="506410"/>
                      <a:pt x="1437568" y="500405"/>
                      <a:pt x="1442318" y="500087"/>
                    </a:cubicBezTo>
                    <a:cubicBezTo>
                      <a:pt x="1447069" y="499769"/>
                      <a:pt x="1448641" y="503248"/>
                      <a:pt x="1449912" y="505774"/>
                    </a:cubicBezTo>
                    <a:cubicBezTo>
                      <a:pt x="1451184" y="508299"/>
                      <a:pt x="1454327" y="510207"/>
                      <a:pt x="1456870" y="507681"/>
                    </a:cubicBezTo>
                    <a:cubicBezTo>
                      <a:pt x="1459414" y="505156"/>
                      <a:pt x="1462557" y="505456"/>
                      <a:pt x="1469233" y="505774"/>
                    </a:cubicBezTo>
                    <a:cubicBezTo>
                      <a:pt x="1475908" y="506092"/>
                      <a:pt x="1495193" y="500476"/>
                      <a:pt x="1496447" y="494065"/>
                    </a:cubicBezTo>
                    <a:cubicBezTo>
                      <a:pt x="1497701" y="487654"/>
                      <a:pt x="1500880" y="483628"/>
                      <a:pt x="1508156" y="476670"/>
                    </a:cubicBezTo>
                    <a:cubicBezTo>
                      <a:pt x="1515432" y="469711"/>
                      <a:pt x="1517339" y="467486"/>
                      <a:pt x="1519547" y="462753"/>
                    </a:cubicBezTo>
                    <a:cubicBezTo>
                      <a:pt x="1521754" y="458020"/>
                      <a:pt x="1526187" y="451044"/>
                      <a:pt x="1518911" y="449773"/>
                    </a:cubicBezTo>
                    <a:cubicBezTo>
                      <a:pt x="1511635" y="448501"/>
                      <a:pt x="1509427" y="445658"/>
                      <a:pt x="1500562" y="447247"/>
                    </a:cubicBezTo>
                    <a:cubicBezTo>
                      <a:pt x="1491697" y="448837"/>
                      <a:pt x="1487282" y="445022"/>
                      <a:pt x="1478098" y="445022"/>
                    </a:cubicBezTo>
                    <a:cubicBezTo>
                      <a:pt x="1468915" y="445022"/>
                      <a:pt x="1460703" y="443133"/>
                      <a:pt x="1455952" y="438700"/>
                    </a:cubicBezTo>
                    <a:cubicBezTo>
                      <a:pt x="1451201" y="434267"/>
                      <a:pt x="1448676" y="427309"/>
                      <a:pt x="1443290" y="425101"/>
                    </a:cubicBezTo>
                    <a:cubicBezTo>
                      <a:pt x="1437903" y="422894"/>
                      <a:pt x="1432535" y="422241"/>
                      <a:pt x="1439175" y="418444"/>
                    </a:cubicBezTo>
                    <a:cubicBezTo>
                      <a:pt x="1445815" y="414647"/>
                      <a:pt x="1446769" y="415282"/>
                      <a:pt x="1450248" y="417808"/>
                    </a:cubicBezTo>
                    <a:cubicBezTo>
                      <a:pt x="1453727" y="420333"/>
                      <a:pt x="1454380" y="423512"/>
                      <a:pt x="1458478" y="424872"/>
                    </a:cubicBezTo>
                    <a:cubicBezTo>
                      <a:pt x="1462575" y="426232"/>
                      <a:pt x="1472729" y="428033"/>
                      <a:pt x="1477780" y="432148"/>
                    </a:cubicBezTo>
                    <a:cubicBezTo>
                      <a:pt x="1482831" y="436263"/>
                      <a:pt x="1486610" y="440678"/>
                      <a:pt x="1493922" y="442267"/>
                    </a:cubicBezTo>
                    <a:cubicBezTo>
                      <a:pt x="1501233" y="443857"/>
                      <a:pt x="1513860" y="446382"/>
                      <a:pt x="1517657" y="440996"/>
                    </a:cubicBezTo>
                    <a:cubicBezTo>
                      <a:pt x="1521454" y="435609"/>
                      <a:pt x="1530019" y="430876"/>
                      <a:pt x="1534417" y="429923"/>
                    </a:cubicBezTo>
                    <a:cubicBezTo>
                      <a:pt x="1538814" y="428969"/>
                      <a:pt x="1539168" y="420757"/>
                      <a:pt x="1544236" y="416642"/>
                    </a:cubicBezTo>
                    <a:cubicBezTo>
                      <a:pt x="1549305" y="412527"/>
                      <a:pt x="1552148" y="410938"/>
                      <a:pt x="1551512" y="407459"/>
                    </a:cubicBezTo>
                    <a:cubicBezTo>
                      <a:pt x="1550876" y="403980"/>
                      <a:pt x="1547980" y="404616"/>
                      <a:pt x="1547079" y="402408"/>
                    </a:cubicBezTo>
                    <a:cubicBezTo>
                      <a:pt x="1546179" y="400200"/>
                      <a:pt x="1542329" y="398611"/>
                      <a:pt x="1539168" y="397657"/>
                    </a:cubicBezTo>
                    <a:cubicBezTo>
                      <a:pt x="1536006" y="396704"/>
                      <a:pt x="1530938" y="394125"/>
                      <a:pt x="1533781" y="391017"/>
                    </a:cubicBezTo>
                    <a:cubicBezTo>
                      <a:pt x="1536624" y="387909"/>
                      <a:pt x="1541375" y="391335"/>
                      <a:pt x="1547397" y="390699"/>
                    </a:cubicBezTo>
                    <a:cubicBezTo>
                      <a:pt x="1553419" y="390063"/>
                      <a:pt x="1564475" y="385631"/>
                      <a:pt x="1567018" y="391017"/>
                    </a:cubicBezTo>
                    <a:cubicBezTo>
                      <a:pt x="1569561" y="396403"/>
                      <a:pt x="1573340" y="402390"/>
                      <a:pt x="1579380" y="402708"/>
                    </a:cubicBezTo>
                    <a:cubicBezTo>
                      <a:pt x="1585420" y="403026"/>
                      <a:pt x="1590153" y="404933"/>
                      <a:pt x="1592996" y="410002"/>
                    </a:cubicBezTo>
                    <a:cubicBezTo>
                      <a:pt x="1595840" y="415070"/>
                      <a:pt x="1601226" y="417896"/>
                      <a:pt x="1604387" y="423282"/>
                    </a:cubicBezTo>
                    <a:cubicBezTo>
                      <a:pt x="1607548" y="428669"/>
                      <a:pt x="1611027" y="426126"/>
                      <a:pt x="1616096" y="426126"/>
                    </a:cubicBezTo>
                    <a:cubicBezTo>
                      <a:pt x="1621164" y="426126"/>
                      <a:pt x="1624926" y="426126"/>
                      <a:pt x="1624643" y="423282"/>
                    </a:cubicBezTo>
                    <a:cubicBezTo>
                      <a:pt x="1624361" y="420439"/>
                      <a:pt x="1624643" y="418532"/>
                      <a:pt x="1620529" y="418532"/>
                    </a:cubicBezTo>
                    <a:cubicBezTo>
                      <a:pt x="1616414" y="418532"/>
                      <a:pt x="1615231" y="414735"/>
                      <a:pt x="1610074" y="412209"/>
                    </a:cubicBezTo>
                    <a:cubicBezTo>
                      <a:pt x="1604917" y="409684"/>
                      <a:pt x="1605641" y="410620"/>
                      <a:pt x="1600590" y="408412"/>
                    </a:cubicBezTo>
                    <a:cubicBezTo>
                      <a:pt x="1595539" y="406205"/>
                      <a:pt x="1591407" y="399229"/>
                      <a:pt x="1594568" y="399229"/>
                    </a:cubicBezTo>
                    <a:cubicBezTo>
                      <a:pt x="1597729" y="399229"/>
                      <a:pt x="1602162" y="398611"/>
                      <a:pt x="1603398" y="401136"/>
                    </a:cubicBezTo>
                    <a:cubicBezTo>
                      <a:pt x="1604634" y="403662"/>
                      <a:pt x="1612899" y="406435"/>
                      <a:pt x="1612899" y="403662"/>
                    </a:cubicBezTo>
                    <a:cubicBezTo>
                      <a:pt x="1612899" y="400889"/>
                      <a:pt x="1615107" y="395432"/>
                      <a:pt x="1609721" y="391953"/>
                    </a:cubicBezTo>
                    <a:cubicBezTo>
                      <a:pt x="1604334" y="388474"/>
                      <a:pt x="1601809" y="380562"/>
                      <a:pt x="1597711" y="378990"/>
                    </a:cubicBezTo>
                    <a:cubicBezTo>
                      <a:pt x="1593614" y="377419"/>
                      <a:pt x="1590435" y="374240"/>
                      <a:pt x="1586639" y="374240"/>
                    </a:cubicBezTo>
                    <a:cubicBezTo>
                      <a:pt x="1582842" y="374240"/>
                      <a:pt x="1576819" y="370443"/>
                      <a:pt x="1580298" y="368235"/>
                    </a:cubicBezTo>
                    <a:cubicBezTo>
                      <a:pt x="1583778" y="366028"/>
                      <a:pt x="1591689" y="364703"/>
                      <a:pt x="1595486" y="370443"/>
                    </a:cubicBezTo>
                    <a:cubicBezTo>
                      <a:pt x="1599283" y="376182"/>
                      <a:pt x="1604670" y="381834"/>
                      <a:pt x="1610356" y="383423"/>
                    </a:cubicBezTo>
                    <a:cubicBezTo>
                      <a:pt x="1616043" y="385013"/>
                      <a:pt x="1616060" y="393225"/>
                      <a:pt x="1620175" y="395114"/>
                    </a:cubicBezTo>
                    <a:cubicBezTo>
                      <a:pt x="1624290" y="397004"/>
                      <a:pt x="1626180" y="398293"/>
                      <a:pt x="1629341" y="394814"/>
                    </a:cubicBezTo>
                    <a:cubicBezTo>
                      <a:pt x="1632502" y="391335"/>
                      <a:pt x="1640732" y="388792"/>
                      <a:pt x="1643893" y="388156"/>
                    </a:cubicBezTo>
                    <a:cubicBezTo>
                      <a:pt x="1647054" y="387520"/>
                      <a:pt x="1648962" y="381516"/>
                      <a:pt x="1654666" y="380880"/>
                    </a:cubicBezTo>
                    <a:cubicBezTo>
                      <a:pt x="1660370" y="380244"/>
                      <a:pt x="1660353" y="380580"/>
                      <a:pt x="1662578" y="374558"/>
                    </a:cubicBezTo>
                    <a:cubicBezTo>
                      <a:pt x="1664803" y="368535"/>
                      <a:pt x="1670490" y="367900"/>
                      <a:pt x="1674940" y="366646"/>
                    </a:cubicBezTo>
                    <a:cubicBezTo>
                      <a:pt x="1679390" y="365392"/>
                      <a:pt x="1681898" y="360959"/>
                      <a:pt x="1682216" y="356526"/>
                    </a:cubicBezTo>
                    <a:cubicBezTo>
                      <a:pt x="1682534" y="352094"/>
                      <a:pt x="1683805" y="339113"/>
                      <a:pt x="1679691" y="336906"/>
                    </a:cubicBezTo>
                    <a:cubicBezTo>
                      <a:pt x="1675576" y="334698"/>
                      <a:pt x="1671143" y="333374"/>
                      <a:pt x="1668618" y="328358"/>
                    </a:cubicBezTo>
                    <a:cubicBezTo>
                      <a:pt x="1666092" y="323343"/>
                      <a:pt x="1659787" y="326151"/>
                      <a:pt x="1659434" y="319175"/>
                    </a:cubicBezTo>
                    <a:cubicBezTo>
                      <a:pt x="1659081" y="312199"/>
                      <a:pt x="1660706" y="311899"/>
                      <a:pt x="1656591" y="308420"/>
                    </a:cubicBezTo>
                    <a:cubicBezTo>
                      <a:pt x="1652476" y="304941"/>
                      <a:pt x="1648361" y="304623"/>
                      <a:pt x="1648361" y="299890"/>
                    </a:cubicBezTo>
                    <a:cubicBezTo>
                      <a:pt x="1648361" y="295157"/>
                      <a:pt x="1649315" y="294503"/>
                      <a:pt x="1653659" y="295457"/>
                    </a:cubicBezTo>
                    <a:cubicBezTo>
                      <a:pt x="1658004" y="296411"/>
                      <a:pt x="1662207" y="304287"/>
                      <a:pt x="1664732" y="299890"/>
                    </a:cubicBezTo>
                    <a:cubicBezTo>
                      <a:pt x="1667258" y="295492"/>
                      <a:pt x="1666322" y="293868"/>
                      <a:pt x="1671373" y="293550"/>
                    </a:cubicBezTo>
                    <a:cubicBezTo>
                      <a:pt x="1676424" y="293232"/>
                      <a:pt x="1679920" y="293550"/>
                      <a:pt x="1680556" y="289435"/>
                    </a:cubicBezTo>
                    <a:cubicBezTo>
                      <a:pt x="1681192" y="285320"/>
                      <a:pt x="1683717" y="278062"/>
                      <a:pt x="1681192" y="277726"/>
                    </a:cubicBezTo>
                    <a:cubicBezTo>
                      <a:pt x="1678666" y="277391"/>
                      <a:pt x="1672962" y="278998"/>
                      <a:pt x="1672962" y="273611"/>
                    </a:cubicBezTo>
                    <a:cubicBezTo>
                      <a:pt x="1672962" y="268225"/>
                      <a:pt x="1675170" y="270450"/>
                      <a:pt x="1678967" y="267607"/>
                    </a:cubicBezTo>
                    <a:cubicBezTo>
                      <a:pt x="1682764" y="264763"/>
                      <a:pt x="1684671" y="260013"/>
                      <a:pt x="1679920" y="258777"/>
                    </a:cubicBezTo>
                    <a:cubicBezTo>
                      <a:pt x="1675170" y="257540"/>
                      <a:pt x="1675805" y="254980"/>
                      <a:pt x="1670737" y="255245"/>
                    </a:cubicBezTo>
                    <a:cubicBezTo>
                      <a:pt x="1665668" y="255509"/>
                      <a:pt x="1658092" y="258777"/>
                      <a:pt x="1656185" y="254927"/>
                    </a:cubicBezTo>
                    <a:cubicBezTo>
                      <a:pt x="1653510" y="249887"/>
                      <a:pt x="1649447" y="245719"/>
                      <a:pt x="1644476" y="242918"/>
                    </a:cubicBezTo>
                    <a:cubicBezTo>
                      <a:pt x="1638789" y="239739"/>
                      <a:pt x="1648008" y="238803"/>
                      <a:pt x="1652388" y="238803"/>
                    </a:cubicBezTo>
                    <a:cubicBezTo>
                      <a:pt x="1656768" y="238803"/>
                      <a:pt x="1654295" y="236260"/>
                      <a:pt x="1651134" y="235624"/>
                    </a:cubicBezTo>
                    <a:cubicBezTo>
                      <a:pt x="1647973" y="234988"/>
                      <a:pt x="1648591" y="231827"/>
                      <a:pt x="1641951" y="232463"/>
                    </a:cubicBezTo>
                    <a:cubicBezTo>
                      <a:pt x="1635310" y="233098"/>
                      <a:pt x="1622012" y="234052"/>
                      <a:pt x="1616643" y="231827"/>
                    </a:cubicBezTo>
                    <a:cubicBezTo>
                      <a:pt x="1611275" y="229602"/>
                      <a:pt x="1607142" y="233416"/>
                      <a:pt x="1601455" y="229301"/>
                    </a:cubicBezTo>
                    <a:cubicBezTo>
                      <a:pt x="1595769" y="225187"/>
                      <a:pt x="1589747" y="225769"/>
                      <a:pt x="1584996" y="225769"/>
                    </a:cubicBezTo>
                    <a:cubicBezTo>
                      <a:pt x="1580246" y="225769"/>
                      <a:pt x="1578356" y="228613"/>
                      <a:pt x="1573923" y="228613"/>
                    </a:cubicBezTo>
                    <a:cubicBezTo>
                      <a:pt x="1569490" y="228613"/>
                      <a:pt x="1563168" y="224498"/>
                      <a:pt x="1562214" y="226723"/>
                    </a:cubicBezTo>
                    <a:cubicBezTo>
                      <a:pt x="1561261" y="228948"/>
                      <a:pt x="1564439" y="228931"/>
                      <a:pt x="1563804" y="233045"/>
                    </a:cubicBezTo>
                    <a:cubicBezTo>
                      <a:pt x="1563168" y="237160"/>
                      <a:pt x="1561261" y="254556"/>
                      <a:pt x="1566011" y="257099"/>
                    </a:cubicBezTo>
                    <a:cubicBezTo>
                      <a:pt x="1570762" y="259642"/>
                      <a:pt x="1567601" y="261532"/>
                      <a:pt x="1572652" y="261849"/>
                    </a:cubicBezTo>
                    <a:cubicBezTo>
                      <a:pt x="1577702" y="262167"/>
                      <a:pt x="1579610" y="263421"/>
                      <a:pt x="1579610" y="267148"/>
                    </a:cubicBezTo>
                    <a:cubicBezTo>
                      <a:pt x="1579610" y="270874"/>
                      <a:pt x="1578674" y="273788"/>
                      <a:pt x="1575495" y="273170"/>
                    </a:cubicBezTo>
                    <a:cubicBezTo>
                      <a:pt x="1572316" y="272552"/>
                      <a:pt x="1569490" y="274106"/>
                      <a:pt x="1571398" y="275377"/>
                    </a:cubicBezTo>
                    <a:cubicBezTo>
                      <a:pt x="1573305" y="276649"/>
                      <a:pt x="1575194" y="277585"/>
                      <a:pt x="1570444" y="278221"/>
                    </a:cubicBezTo>
                    <a:cubicBezTo>
                      <a:pt x="1565693" y="278856"/>
                      <a:pt x="1559053" y="280446"/>
                      <a:pt x="1558082" y="285497"/>
                    </a:cubicBezTo>
                    <a:cubicBezTo>
                      <a:pt x="1557110" y="290547"/>
                      <a:pt x="1555238" y="293408"/>
                      <a:pt x="1555238" y="298477"/>
                    </a:cubicBezTo>
                    <a:cubicBezTo>
                      <a:pt x="1555238" y="303545"/>
                      <a:pt x="1554285" y="307643"/>
                      <a:pt x="1552395" y="309550"/>
                    </a:cubicBezTo>
                    <a:cubicBezTo>
                      <a:pt x="1550505" y="311457"/>
                      <a:pt x="1551441" y="318733"/>
                      <a:pt x="1546691" y="319351"/>
                    </a:cubicBezTo>
                    <a:cubicBezTo>
                      <a:pt x="1541940" y="319970"/>
                      <a:pt x="1542894" y="319987"/>
                      <a:pt x="1541004" y="314053"/>
                    </a:cubicBezTo>
                    <a:cubicBezTo>
                      <a:pt x="1539115" y="308120"/>
                      <a:pt x="1535706" y="309938"/>
                      <a:pt x="1534982" y="305824"/>
                    </a:cubicBezTo>
                    <a:cubicBezTo>
                      <a:pt x="1534657" y="303535"/>
                      <a:pt x="1532539" y="301943"/>
                      <a:pt x="1530250" y="302268"/>
                    </a:cubicBezTo>
                    <a:cubicBezTo>
                      <a:pt x="1529808" y="302331"/>
                      <a:pt x="1529378" y="302464"/>
                      <a:pt x="1528978" y="302663"/>
                    </a:cubicBezTo>
                    <a:cubicBezTo>
                      <a:pt x="1527706" y="303298"/>
                      <a:pt x="1526434" y="305824"/>
                      <a:pt x="1523679" y="307961"/>
                    </a:cubicBezTo>
                    <a:cubicBezTo>
                      <a:pt x="1520924" y="310097"/>
                      <a:pt x="1523679" y="316508"/>
                      <a:pt x="1522726" y="322212"/>
                    </a:cubicBezTo>
                    <a:cubicBezTo>
                      <a:pt x="1521772" y="327917"/>
                      <a:pt x="1524633" y="331043"/>
                      <a:pt x="1529066" y="332332"/>
                    </a:cubicBezTo>
                    <a:cubicBezTo>
                      <a:pt x="1533499" y="333621"/>
                      <a:pt x="1537896" y="333921"/>
                      <a:pt x="1537296" y="338336"/>
                    </a:cubicBezTo>
                    <a:cubicBezTo>
                      <a:pt x="1536695" y="342751"/>
                      <a:pt x="1534753" y="348155"/>
                      <a:pt x="1529701" y="347166"/>
                    </a:cubicBezTo>
                    <a:cubicBezTo>
                      <a:pt x="1524651" y="346177"/>
                      <a:pt x="1522637" y="345259"/>
                      <a:pt x="1521472" y="349374"/>
                    </a:cubicBezTo>
                    <a:cubicBezTo>
                      <a:pt x="1520306" y="353489"/>
                      <a:pt x="1514814" y="352235"/>
                      <a:pt x="1514814" y="355078"/>
                    </a:cubicBezTo>
                    <a:cubicBezTo>
                      <a:pt x="1514814" y="357922"/>
                      <a:pt x="1510081" y="356650"/>
                      <a:pt x="1510081" y="353171"/>
                    </a:cubicBezTo>
                    <a:cubicBezTo>
                      <a:pt x="1510081" y="349692"/>
                      <a:pt x="1509127" y="349374"/>
                      <a:pt x="1506284" y="346213"/>
                    </a:cubicBezTo>
                    <a:cubicBezTo>
                      <a:pt x="1503441" y="343052"/>
                      <a:pt x="1489825" y="333568"/>
                      <a:pt x="1487299" y="325020"/>
                    </a:cubicBezTo>
                    <a:cubicBezTo>
                      <a:pt x="1484774" y="316473"/>
                      <a:pt x="1482231" y="306671"/>
                      <a:pt x="1485074" y="305718"/>
                    </a:cubicBezTo>
                    <a:cubicBezTo>
                      <a:pt x="1487917" y="304764"/>
                      <a:pt x="1486346" y="306353"/>
                      <a:pt x="1490143" y="307307"/>
                    </a:cubicBezTo>
                    <a:cubicBezTo>
                      <a:pt x="1493939" y="308261"/>
                      <a:pt x="1497101" y="309833"/>
                      <a:pt x="1497736" y="306671"/>
                    </a:cubicBezTo>
                    <a:cubicBezTo>
                      <a:pt x="1498372" y="303510"/>
                      <a:pt x="1500580" y="306353"/>
                      <a:pt x="1500580" y="300013"/>
                    </a:cubicBezTo>
                    <a:cubicBezTo>
                      <a:pt x="1500580" y="293673"/>
                      <a:pt x="1497419" y="298124"/>
                      <a:pt x="1497419" y="291483"/>
                    </a:cubicBezTo>
                    <a:cubicBezTo>
                      <a:pt x="1497419" y="284843"/>
                      <a:pt x="1498054" y="280410"/>
                      <a:pt x="1494575" y="278185"/>
                    </a:cubicBezTo>
                    <a:cubicBezTo>
                      <a:pt x="1491096" y="275960"/>
                      <a:pt x="1484756" y="270909"/>
                      <a:pt x="1478116" y="267748"/>
                    </a:cubicBezTo>
                    <a:cubicBezTo>
                      <a:pt x="1473082" y="265121"/>
                      <a:pt x="1468664" y="261455"/>
                      <a:pt x="1465153" y="256993"/>
                    </a:cubicBezTo>
                    <a:cubicBezTo>
                      <a:pt x="1463246" y="254768"/>
                      <a:pt x="1455970" y="256039"/>
                      <a:pt x="1452791" y="258883"/>
                    </a:cubicBezTo>
                    <a:cubicBezTo>
                      <a:pt x="1449612" y="261726"/>
                      <a:pt x="1448040" y="268066"/>
                      <a:pt x="1445833" y="268384"/>
                    </a:cubicBezTo>
                    <a:cubicBezTo>
                      <a:pt x="1443625" y="268702"/>
                      <a:pt x="1437285" y="273682"/>
                      <a:pt x="1439175" y="277867"/>
                    </a:cubicBezTo>
                    <a:cubicBezTo>
                      <a:pt x="1441064" y="282053"/>
                      <a:pt x="1442036" y="286698"/>
                      <a:pt x="1438239" y="288640"/>
                    </a:cubicBezTo>
                    <a:cubicBezTo>
                      <a:pt x="1434442" y="290583"/>
                      <a:pt x="1432535" y="289894"/>
                      <a:pt x="1432535" y="293938"/>
                    </a:cubicBezTo>
                    <a:cubicBezTo>
                      <a:pt x="1432535" y="297983"/>
                      <a:pt x="1432217" y="305011"/>
                      <a:pt x="1428420" y="301850"/>
                    </a:cubicBezTo>
                    <a:cubicBezTo>
                      <a:pt x="1424623" y="298689"/>
                      <a:pt x="1425894" y="299960"/>
                      <a:pt x="1423669" y="291731"/>
                    </a:cubicBezTo>
                    <a:cubicBezTo>
                      <a:pt x="1421444" y="283501"/>
                      <a:pt x="1424623" y="276861"/>
                      <a:pt x="1420826" y="270839"/>
                    </a:cubicBezTo>
                    <a:cubicBezTo>
                      <a:pt x="1417029" y="264816"/>
                      <a:pt x="1413249" y="262750"/>
                      <a:pt x="1413249" y="258423"/>
                    </a:cubicBezTo>
                    <a:cubicBezTo>
                      <a:pt x="1413249" y="254097"/>
                      <a:pt x="1416411" y="254291"/>
                      <a:pt x="1418954" y="256516"/>
                    </a:cubicBezTo>
                    <a:cubicBezTo>
                      <a:pt x="1421497" y="258741"/>
                      <a:pt x="1434442" y="259677"/>
                      <a:pt x="1432234" y="253355"/>
                    </a:cubicBezTo>
                    <a:cubicBezTo>
                      <a:pt x="1430027" y="247032"/>
                      <a:pt x="1421797" y="248604"/>
                      <a:pt x="1420208" y="244807"/>
                    </a:cubicBezTo>
                    <a:cubicBezTo>
                      <a:pt x="1418830" y="241834"/>
                      <a:pt x="1415302" y="240540"/>
                      <a:pt x="1412329" y="241918"/>
                    </a:cubicBezTo>
                    <a:cubicBezTo>
                      <a:pt x="1412098" y="242025"/>
                      <a:pt x="1411875" y="242146"/>
                      <a:pt x="1411660" y="242282"/>
                    </a:cubicBezTo>
                    <a:cubicBezTo>
                      <a:pt x="1410292" y="243428"/>
                      <a:pt x="1408253" y="243249"/>
                      <a:pt x="1407107" y="241881"/>
                    </a:cubicBezTo>
                    <a:cubicBezTo>
                      <a:pt x="1406675" y="241365"/>
                      <a:pt x="1406414" y="240728"/>
                      <a:pt x="1406362" y="240057"/>
                    </a:cubicBezTo>
                    <a:cubicBezTo>
                      <a:pt x="1406044" y="237213"/>
                      <a:pt x="1399722" y="236260"/>
                      <a:pt x="1396243" y="236260"/>
                    </a:cubicBezTo>
                    <a:cubicBezTo>
                      <a:pt x="1392472" y="236387"/>
                      <a:pt x="1389078" y="238579"/>
                      <a:pt x="1387412" y="241964"/>
                    </a:cubicBezTo>
                    <a:cubicBezTo>
                      <a:pt x="1385187" y="245761"/>
                      <a:pt x="1381408" y="245496"/>
                      <a:pt x="1376022" y="240375"/>
                    </a:cubicBezTo>
                    <a:cubicBezTo>
                      <a:pt x="1370635" y="235253"/>
                      <a:pt x="1367474" y="236842"/>
                      <a:pt x="1367191" y="233098"/>
                    </a:cubicBezTo>
                    <a:cubicBezTo>
                      <a:pt x="1366909" y="229354"/>
                      <a:pt x="1367191" y="230255"/>
                      <a:pt x="1371306" y="228666"/>
                    </a:cubicBezTo>
                    <a:cubicBezTo>
                      <a:pt x="1375421" y="227076"/>
                      <a:pt x="1378900" y="221708"/>
                      <a:pt x="1382061" y="218546"/>
                    </a:cubicBezTo>
                    <a:cubicBezTo>
                      <a:pt x="1385223" y="215385"/>
                      <a:pt x="1395042" y="216957"/>
                      <a:pt x="1393452" y="210952"/>
                    </a:cubicBezTo>
                    <a:cubicBezTo>
                      <a:pt x="1391863" y="204948"/>
                      <a:pt x="1386494" y="197990"/>
                      <a:pt x="1382697" y="194493"/>
                    </a:cubicBezTo>
                    <a:cubicBezTo>
                      <a:pt x="1378900" y="190996"/>
                      <a:pt x="1379165" y="184692"/>
                      <a:pt x="1372578" y="184692"/>
                    </a:cubicBezTo>
                    <a:cubicBezTo>
                      <a:pt x="1365990" y="184692"/>
                      <a:pt x="1362759" y="189124"/>
                      <a:pt x="1362141" y="183738"/>
                    </a:cubicBezTo>
                    <a:cubicBezTo>
                      <a:pt x="1361522" y="178351"/>
                      <a:pt x="1355483" y="180206"/>
                      <a:pt x="1355483" y="172983"/>
                    </a:cubicBezTo>
                    <a:cubicBezTo>
                      <a:pt x="1355483" y="165760"/>
                      <a:pt x="1361823" y="161592"/>
                      <a:pt x="1356436" y="156841"/>
                    </a:cubicBezTo>
                    <a:cubicBezTo>
                      <a:pt x="1351050" y="152091"/>
                      <a:pt x="1354229" y="153680"/>
                      <a:pt x="1349160" y="149565"/>
                    </a:cubicBezTo>
                    <a:cubicBezTo>
                      <a:pt x="1344092" y="145450"/>
                      <a:pt x="1344109" y="143561"/>
                      <a:pt x="1339977" y="140082"/>
                    </a:cubicBezTo>
                    <a:cubicBezTo>
                      <a:pt x="1335844" y="136602"/>
                      <a:pt x="1332718" y="139764"/>
                      <a:pt x="1331447" y="135649"/>
                    </a:cubicBezTo>
                    <a:cubicBezTo>
                      <a:pt x="1330175" y="131534"/>
                      <a:pt x="1329857" y="130898"/>
                      <a:pt x="1325425" y="130580"/>
                    </a:cubicBezTo>
                    <a:cubicBezTo>
                      <a:pt x="1320992" y="130262"/>
                      <a:pt x="1316259" y="132805"/>
                      <a:pt x="1315305" y="129945"/>
                    </a:cubicBezTo>
                    <a:cubicBezTo>
                      <a:pt x="1314352" y="127084"/>
                      <a:pt x="1310237" y="130262"/>
                      <a:pt x="1310007" y="125529"/>
                    </a:cubicBezTo>
                    <a:cubicBezTo>
                      <a:pt x="1309778" y="120796"/>
                      <a:pt x="1307800" y="117936"/>
                      <a:pt x="1313804" y="117618"/>
                    </a:cubicBezTo>
                    <a:cubicBezTo>
                      <a:pt x="1319809" y="117300"/>
                      <a:pt x="1322988" y="117936"/>
                      <a:pt x="1325195" y="110960"/>
                    </a:cubicBezTo>
                    <a:cubicBezTo>
                      <a:pt x="1327403" y="103984"/>
                      <a:pt x="1330899" y="102748"/>
                      <a:pt x="1334696" y="100205"/>
                    </a:cubicBezTo>
                    <a:cubicBezTo>
                      <a:pt x="1338493" y="97661"/>
                      <a:pt x="1341972" y="95154"/>
                      <a:pt x="1339447" y="90085"/>
                    </a:cubicBezTo>
                    <a:cubicBezTo>
                      <a:pt x="1336922" y="85017"/>
                      <a:pt x="1335332" y="84787"/>
                      <a:pt x="1331217" y="82173"/>
                    </a:cubicBezTo>
                    <a:cubicBezTo>
                      <a:pt x="1327102" y="79560"/>
                      <a:pt x="1327685" y="76469"/>
                      <a:pt x="1334378" y="76169"/>
                    </a:cubicBezTo>
                    <a:cubicBezTo>
                      <a:pt x="1341072" y="75869"/>
                      <a:pt x="1349248" y="74897"/>
                      <a:pt x="1352410" y="78376"/>
                    </a:cubicBezTo>
                    <a:cubicBezTo>
                      <a:pt x="1355571" y="81855"/>
                      <a:pt x="1360322" y="80284"/>
                      <a:pt x="1366644" y="80284"/>
                    </a:cubicBezTo>
                    <a:cubicBezTo>
                      <a:pt x="1372966" y="80284"/>
                      <a:pt x="1382538" y="79966"/>
                      <a:pt x="1385311" y="74262"/>
                    </a:cubicBezTo>
                    <a:cubicBezTo>
                      <a:pt x="1388083" y="68557"/>
                      <a:pt x="1394494" y="55595"/>
                      <a:pt x="1400198" y="51162"/>
                    </a:cubicBezTo>
                    <a:cubicBezTo>
                      <a:pt x="1405903" y="46729"/>
                      <a:pt x="1408411" y="40725"/>
                      <a:pt x="1415386" y="36928"/>
                    </a:cubicBezTo>
                    <a:cubicBezTo>
                      <a:pt x="1422362" y="33131"/>
                      <a:pt x="1420137" y="31223"/>
                      <a:pt x="1423598" y="24901"/>
                    </a:cubicBezTo>
                    <a:cubicBezTo>
                      <a:pt x="1427060" y="18579"/>
                      <a:pt x="1431192" y="18896"/>
                      <a:pt x="1426142" y="16071"/>
                    </a:cubicBezTo>
                    <a:cubicBezTo>
                      <a:pt x="1421091" y="13245"/>
                      <a:pt x="1421073" y="11020"/>
                      <a:pt x="1416640" y="10773"/>
                    </a:cubicBezTo>
                    <a:cubicBezTo>
                      <a:pt x="1412208" y="10525"/>
                      <a:pt x="1409364" y="10455"/>
                      <a:pt x="1405885" y="8547"/>
                    </a:cubicBezTo>
                    <a:cubicBezTo>
                      <a:pt x="1402406" y="6640"/>
                      <a:pt x="1401152" y="6340"/>
                      <a:pt x="1396084" y="6340"/>
                    </a:cubicBezTo>
                    <a:cubicBezTo>
                      <a:pt x="1391015" y="6340"/>
                      <a:pt x="1382785" y="6658"/>
                      <a:pt x="1381214" y="8247"/>
                    </a:cubicBezTo>
                    <a:cubicBezTo>
                      <a:pt x="1379642" y="9837"/>
                      <a:pt x="1375916" y="12680"/>
                      <a:pt x="1372030" y="10137"/>
                    </a:cubicBezTo>
                    <a:cubicBezTo>
                      <a:pt x="1368145" y="7594"/>
                      <a:pt x="1365390" y="3814"/>
                      <a:pt x="1361275" y="3814"/>
                    </a:cubicBezTo>
                    <a:cubicBezTo>
                      <a:pt x="1357160" y="3814"/>
                      <a:pt x="1358432" y="-300"/>
                      <a:pt x="1349566" y="18"/>
                    </a:cubicBezTo>
                    <a:cubicBezTo>
                      <a:pt x="1340701" y="335"/>
                      <a:pt x="1315076" y="335"/>
                      <a:pt x="1310007" y="1589"/>
                    </a:cubicBezTo>
                    <a:cubicBezTo>
                      <a:pt x="1306146" y="2288"/>
                      <a:pt x="1302412" y="3569"/>
                      <a:pt x="1298934" y="5386"/>
                    </a:cubicBezTo>
                    <a:cubicBezTo>
                      <a:pt x="1293883" y="7929"/>
                      <a:pt x="1293636" y="7611"/>
                      <a:pt x="1289451" y="7294"/>
                    </a:cubicBezTo>
                    <a:cubicBezTo>
                      <a:pt x="1285265" y="6976"/>
                      <a:pt x="1284153" y="12680"/>
                      <a:pt x="1286590" y="15841"/>
                    </a:cubicBezTo>
                    <a:cubicBezTo>
                      <a:pt x="1289027" y="19002"/>
                      <a:pt x="1296091" y="22164"/>
                      <a:pt x="1288497" y="22164"/>
                    </a:cubicBezTo>
                    <a:cubicBezTo>
                      <a:pt x="1280903" y="22164"/>
                      <a:pt x="1275216" y="24371"/>
                      <a:pt x="1274581" y="27850"/>
                    </a:cubicBezTo>
                    <a:cubicBezTo>
                      <a:pt x="1273945" y="31329"/>
                      <a:pt x="1274263" y="31382"/>
                      <a:pt x="1275199" y="33237"/>
                    </a:cubicBezTo>
                    <a:cubicBezTo>
                      <a:pt x="1276135" y="35091"/>
                      <a:pt x="1278378" y="36769"/>
                      <a:pt x="1276788" y="39877"/>
                    </a:cubicBezTo>
                    <a:cubicBezTo>
                      <a:pt x="1275199" y="42985"/>
                      <a:pt x="1274881" y="46217"/>
                      <a:pt x="1276152" y="47153"/>
                    </a:cubicBezTo>
                    <a:cubicBezTo>
                      <a:pt x="1277424" y="48089"/>
                      <a:pt x="1277424" y="49060"/>
                      <a:pt x="1277424" y="55383"/>
                    </a:cubicBezTo>
                    <a:cubicBezTo>
                      <a:pt x="1277424" y="61705"/>
                      <a:pt x="1278696" y="62659"/>
                      <a:pt x="1275834" y="64213"/>
                    </a:cubicBezTo>
                    <a:cubicBezTo>
                      <a:pt x="1272973" y="65767"/>
                      <a:pt x="1272991" y="70853"/>
                      <a:pt x="1276152" y="75286"/>
                    </a:cubicBezTo>
                    <a:cubicBezTo>
                      <a:pt x="1279314" y="79719"/>
                      <a:pt x="1289133" y="82562"/>
                      <a:pt x="1289451" y="92045"/>
                    </a:cubicBezTo>
                    <a:cubicBezTo>
                      <a:pt x="1289768" y="101529"/>
                      <a:pt x="1288815" y="115463"/>
                      <a:pt x="1290387" y="118006"/>
                    </a:cubicBezTo>
                    <a:cubicBezTo>
                      <a:pt x="1291958" y="120549"/>
                      <a:pt x="1291658" y="124329"/>
                      <a:pt x="1285654" y="127808"/>
                    </a:cubicBezTo>
                    <a:cubicBezTo>
                      <a:pt x="1279649" y="131287"/>
                      <a:pt x="1281857" y="132240"/>
                      <a:pt x="1277106" y="133812"/>
                    </a:cubicBezTo>
                    <a:cubicBezTo>
                      <a:pt x="1272355" y="135384"/>
                      <a:pt x="1269512" y="140152"/>
                      <a:pt x="1272355" y="142360"/>
                    </a:cubicBezTo>
                    <a:cubicBezTo>
                      <a:pt x="1275199" y="144567"/>
                      <a:pt x="1280585" y="145203"/>
                      <a:pt x="1282492" y="145203"/>
                    </a:cubicBezTo>
                    <a:cubicBezTo>
                      <a:pt x="1284400" y="145203"/>
                      <a:pt x="1283428" y="148735"/>
                      <a:pt x="1282793" y="151543"/>
                    </a:cubicBezTo>
                    <a:cubicBezTo>
                      <a:pt x="1282157" y="154351"/>
                      <a:pt x="1279261" y="155658"/>
                      <a:pt x="1274899" y="153115"/>
                    </a:cubicBezTo>
                    <a:cubicBezTo>
                      <a:pt x="1270536" y="150572"/>
                      <a:pt x="1266987" y="146157"/>
                      <a:pt x="1264126" y="146157"/>
                    </a:cubicBezTo>
                    <a:cubicBezTo>
                      <a:pt x="1261265" y="146157"/>
                      <a:pt x="1262554" y="151225"/>
                      <a:pt x="1258439" y="154704"/>
                    </a:cubicBezTo>
                    <a:cubicBezTo>
                      <a:pt x="1255363" y="157129"/>
                      <a:pt x="1253324" y="160633"/>
                      <a:pt x="1252735" y="164506"/>
                    </a:cubicBezTo>
                    <a:cubicBezTo>
                      <a:pt x="1252417" y="167049"/>
                      <a:pt x="1254642" y="169574"/>
                      <a:pt x="1252117" y="171482"/>
                    </a:cubicBezTo>
                    <a:cubicBezTo>
                      <a:pt x="1249591" y="173389"/>
                      <a:pt x="1247366" y="177168"/>
                      <a:pt x="1250527" y="179076"/>
                    </a:cubicBezTo>
                    <a:cubicBezTo>
                      <a:pt x="1253689" y="180983"/>
                      <a:pt x="1254324" y="186669"/>
                      <a:pt x="1260329" y="186970"/>
                    </a:cubicBezTo>
                    <a:cubicBezTo>
                      <a:pt x="1266333" y="187270"/>
                      <a:pt x="1269159" y="187288"/>
                      <a:pt x="1268558" y="189195"/>
                    </a:cubicBezTo>
                    <a:cubicBezTo>
                      <a:pt x="1267958" y="191102"/>
                      <a:pt x="1267605" y="193310"/>
                      <a:pt x="1262872" y="193310"/>
                    </a:cubicBezTo>
                    <a:cubicBezTo>
                      <a:pt x="1258139" y="193310"/>
                      <a:pt x="1256214" y="194246"/>
                      <a:pt x="1254960" y="198608"/>
                    </a:cubicBezTo>
                    <a:cubicBezTo>
                      <a:pt x="1253706" y="202970"/>
                      <a:pt x="1251799" y="203041"/>
                      <a:pt x="1252417" y="208427"/>
                    </a:cubicBezTo>
                    <a:cubicBezTo>
                      <a:pt x="1253035" y="213813"/>
                      <a:pt x="1251163" y="217257"/>
                      <a:pt x="1255278" y="219182"/>
                    </a:cubicBezTo>
                    <a:cubicBezTo>
                      <a:pt x="1259393" y="221107"/>
                      <a:pt x="1261918" y="227412"/>
                      <a:pt x="1265079" y="228666"/>
                    </a:cubicBezTo>
                    <a:cubicBezTo>
                      <a:pt x="1268241" y="229920"/>
                      <a:pt x="1275517" y="233964"/>
                      <a:pt x="1279949" y="234688"/>
                    </a:cubicBezTo>
                    <a:cubicBezTo>
                      <a:pt x="1284382" y="235412"/>
                      <a:pt x="1285954" y="239739"/>
                      <a:pt x="1290387" y="239439"/>
                    </a:cubicBezTo>
                    <a:cubicBezTo>
                      <a:pt x="1294819" y="239138"/>
                      <a:pt x="1307482" y="240057"/>
                      <a:pt x="1309372" y="244171"/>
                    </a:cubicBezTo>
                    <a:cubicBezTo>
                      <a:pt x="1311261" y="248286"/>
                      <a:pt x="1318202" y="246079"/>
                      <a:pt x="1318202" y="251236"/>
                    </a:cubicBezTo>
                    <a:cubicBezTo>
                      <a:pt x="1318202" y="256392"/>
                      <a:pt x="1313451" y="254079"/>
                      <a:pt x="1315994" y="257876"/>
                    </a:cubicBezTo>
                    <a:cubicBezTo>
                      <a:pt x="1318537" y="261673"/>
                      <a:pt x="1321681" y="264834"/>
                      <a:pt x="1318519" y="267677"/>
                    </a:cubicBezTo>
                    <a:cubicBezTo>
                      <a:pt x="1315358" y="270521"/>
                      <a:pt x="1311879" y="270521"/>
                      <a:pt x="1310290" y="273382"/>
                    </a:cubicBezTo>
                    <a:cubicBezTo>
                      <a:pt x="1308700" y="276243"/>
                      <a:pt x="1306175" y="273382"/>
                      <a:pt x="1306175" y="276914"/>
                    </a:cubicBezTo>
                    <a:cubicBezTo>
                      <a:pt x="1306175" y="280446"/>
                      <a:pt x="1306175" y="283236"/>
                      <a:pt x="1310926" y="283236"/>
                    </a:cubicBezTo>
                    <a:cubicBezTo>
                      <a:pt x="1315676" y="283236"/>
                      <a:pt x="1322316" y="287351"/>
                      <a:pt x="1323288" y="282600"/>
                    </a:cubicBezTo>
                    <a:cubicBezTo>
                      <a:pt x="1324259" y="277850"/>
                      <a:pt x="1328038" y="278803"/>
                      <a:pt x="1328038" y="274070"/>
                    </a:cubicBezTo>
                    <a:cubicBezTo>
                      <a:pt x="1328038" y="269337"/>
                      <a:pt x="1328339" y="268048"/>
                      <a:pt x="1331200" y="268048"/>
                    </a:cubicBezTo>
                    <a:cubicBezTo>
                      <a:pt x="1334061" y="268048"/>
                      <a:pt x="1332453" y="271845"/>
                      <a:pt x="1332453" y="276278"/>
                    </a:cubicBezTo>
                    <a:cubicBezTo>
                      <a:pt x="1332453" y="280711"/>
                      <a:pt x="1335986" y="288940"/>
                      <a:pt x="1331835" y="291784"/>
                    </a:cubicBezTo>
                    <a:cubicBezTo>
                      <a:pt x="1327685" y="294627"/>
                      <a:pt x="1322652" y="295581"/>
                      <a:pt x="1319809" y="300331"/>
                    </a:cubicBezTo>
                    <a:cubicBezTo>
                      <a:pt x="1316965" y="305082"/>
                      <a:pt x="1316277" y="306654"/>
                      <a:pt x="1311897" y="307607"/>
                    </a:cubicBezTo>
                    <a:cubicBezTo>
                      <a:pt x="1308595" y="307983"/>
                      <a:pt x="1305783" y="310180"/>
                      <a:pt x="1304621" y="313294"/>
                    </a:cubicBezTo>
                    <a:cubicBezTo>
                      <a:pt x="1303349" y="316137"/>
                      <a:pt x="1300506" y="317727"/>
                      <a:pt x="1297963" y="316137"/>
                    </a:cubicBezTo>
                    <a:cubicBezTo>
                      <a:pt x="1295420" y="314548"/>
                      <a:pt x="1295755" y="312605"/>
                      <a:pt x="1290069" y="313930"/>
                    </a:cubicBezTo>
                    <a:cubicBezTo>
                      <a:pt x="1284382" y="315254"/>
                      <a:pt x="1284682" y="314883"/>
                      <a:pt x="1282475" y="318998"/>
                    </a:cubicBezTo>
                    <a:cubicBezTo>
                      <a:pt x="1280267" y="323113"/>
                      <a:pt x="1275181" y="327528"/>
                      <a:pt x="1277177" y="331360"/>
                    </a:cubicBezTo>
                    <a:cubicBezTo>
                      <a:pt x="1279172" y="335193"/>
                      <a:pt x="1280709" y="334539"/>
                      <a:pt x="1283499" y="339272"/>
                    </a:cubicBezTo>
                    <a:cubicBezTo>
                      <a:pt x="1286289" y="344005"/>
                      <a:pt x="1285406" y="349409"/>
                      <a:pt x="1287296" y="350045"/>
                    </a:cubicBezTo>
                    <a:cubicBezTo>
                      <a:pt x="1289186" y="350681"/>
                      <a:pt x="1293936" y="353206"/>
                      <a:pt x="1289521" y="356050"/>
                    </a:cubicBezTo>
                    <a:cubicBezTo>
                      <a:pt x="1285106" y="358893"/>
                      <a:pt x="1284453" y="362372"/>
                      <a:pt x="1281292" y="357321"/>
                    </a:cubicBezTo>
                    <a:cubicBezTo>
                      <a:pt x="1278130" y="352270"/>
                      <a:pt x="1279702" y="350027"/>
                      <a:pt x="1275905" y="349727"/>
                    </a:cubicBezTo>
                    <a:cubicBezTo>
                      <a:pt x="1272108" y="349427"/>
                      <a:pt x="1271172" y="351299"/>
                      <a:pt x="1270854" y="353524"/>
                    </a:cubicBezTo>
                    <a:cubicBezTo>
                      <a:pt x="1270536" y="355749"/>
                      <a:pt x="1266422" y="358822"/>
                      <a:pt x="1265556" y="354142"/>
                    </a:cubicBezTo>
                    <a:cubicBezTo>
                      <a:pt x="1264691" y="349462"/>
                      <a:pt x="1266828" y="347502"/>
                      <a:pt x="1262713" y="345930"/>
                    </a:cubicBezTo>
                    <a:cubicBezTo>
                      <a:pt x="1258598" y="344358"/>
                      <a:pt x="1255437" y="340226"/>
                      <a:pt x="1258280" y="336429"/>
                    </a:cubicBezTo>
                    <a:cubicBezTo>
                      <a:pt x="1261082" y="333165"/>
                      <a:pt x="1262651" y="329022"/>
                      <a:pt x="1262713" y="324720"/>
                    </a:cubicBezTo>
                    <a:cubicBezTo>
                      <a:pt x="1263031" y="319422"/>
                      <a:pt x="1265556" y="321877"/>
                      <a:pt x="1266245" y="316491"/>
                    </a:cubicBezTo>
                    <a:cubicBezTo>
                      <a:pt x="1266934" y="311104"/>
                      <a:pt x="1276047" y="310486"/>
                      <a:pt x="1269777" y="307660"/>
                    </a:cubicBezTo>
                    <a:cubicBezTo>
                      <a:pt x="1263508" y="304835"/>
                      <a:pt x="1261547" y="306707"/>
                      <a:pt x="1259340" y="309868"/>
                    </a:cubicBezTo>
                    <a:cubicBezTo>
                      <a:pt x="1257132" y="313029"/>
                      <a:pt x="1254907" y="319669"/>
                      <a:pt x="1253317" y="316508"/>
                    </a:cubicBezTo>
                    <a:cubicBezTo>
                      <a:pt x="1251728" y="313347"/>
                      <a:pt x="1253953" y="308614"/>
                      <a:pt x="1249521" y="308296"/>
                    </a:cubicBezTo>
                    <a:cubicBezTo>
                      <a:pt x="1245088" y="307978"/>
                      <a:pt x="1240037" y="308596"/>
                      <a:pt x="1237158" y="304764"/>
                    </a:cubicBezTo>
                    <a:cubicBezTo>
                      <a:pt x="1234280" y="300932"/>
                      <a:pt x="1231136" y="293055"/>
                      <a:pt x="1236840" y="293691"/>
                    </a:cubicBezTo>
                    <a:cubicBezTo>
                      <a:pt x="1242545" y="294327"/>
                      <a:pt x="1248867" y="300031"/>
                      <a:pt x="1252028" y="297806"/>
                    </a:cubicBezTo>
                    <a:cubicBezTo>
                      <a:pt x="1255190" y="295581"/>
                      <a:pt x="1260858" y="295280"/>
                      <a:pt x="1264673" y="295280"/>
                    </a:cubicBezTo>
                    <a:cubicBezTo>
                      <a:pt x="1268488" y="295280"/>
                      <a:pt x="1272903" y="299077"/>
                      <a:pt x="1276700" y="297170"/>
                    </a:cubicBezTo>
                    <a:cubicBezTo>
                      <a:pt x="1280497" y="295263"/>
                      <a:pt x="1290634" y="298760"/>
                      <a:pt x="1292841" y="293073"/>
                    </a:cubicBezTo>
                    <a:cubicBezTo>
                      <a:pt x="1295049" y="287386"/>
                      <a:pt x="1299482" y="283572"/>
                      <a:pt x="1296003" y="280093"/>
                    </a:cubicBezTo>
                    <a:cubicBezTo>
                      <a:pt x="1292524" y="276613"/>
                      <a:pt x="1293477" y="275660"/>
                      <a:pt x="1291252" y="272499"/>
                    </a:cubicBezTo>
                    <a:cubicBezTo>
                      <a:pt x="1289027" y="269337"/>
                      <a:pt x="1284294" y="265541"/>
                      <a:pt x="1280497" y="265541"/>
                    </a:cubicBezTo>
                    <a:cubicBezTo>
                      <a:pt x="1276700" y="265541"/>
                      <a:pt x="1269424" y="265223"/>
                      <a:pt x="1269742" y="262008"/>
                    </a:cubicBezTo>
                    <a:cubicBezTo>
                      <a:pt x="1270060" y="258794"/>
                      <a:pt x="1267199" y="258476"/>
                      <a:pt x="1264991" y="258476"/>
                    </a:cubicBezTo>
                    <a:cubicBezTo>
                      <a:pt x="1262784" y="258476"/>
                      <a:pt x="1258987" y="256569"/>
                      <a:pt x="1262148" y="252772"/>
                    </a:cubicBezTo>
                    <a:cubicBezTo>
                      <a:pt x="1265309" y="248975"/>
                      <a:pt x="1269742" y="245814"/>
                      <a:pt x="1271949" y="249929"/>
                    </a:cubicBezTo>
                    <a:cubicBezTo>
                      <a:pt x="1274157" y="254044"/>
                      <a:pt x="1275481" y="254980"/>
                      <a:pt x="1278607" y="254679"/>
                    </a:cubicBezTo>
                    <a:cubicBezTo>
                      <a:pt x="1281733" y="254379"/>
                      <a:pt x="1287773" y="256887"/>
                      <a:pt x="1289044" y="254679"/>
                    </a:cubicBezTo>
                    <a:cubicBezTo>
                      <a:pt x="1290316" y="252472"/>
                      <a:pt x="1290934" y="247704"/>
                      <a:pt x="1287773" y="247704"/>
                    </a:cubicBezTo>
                    <a:cubicBezTo>
                      <a:pt x="1284612" y="247704"/>
                      <a:pt x="1285883" y="241381"/>
                      <a:pt x="1281132" y="241381"/>
                    </a:cubicBezTo>
                    <a:cubicBezTo>
                      <a:pt x="1276382" y="241381"/>
                      <a:pt x="1274810" y="239156"/>
                      <a:pt x="1271331" y="241381"/>
                    </a:cubicBezTo>
                    <a:cubicBezTo>
                      <a:pt x="1267852" y="243606"/>
                      <a:pt x="1266263" y="244242"/>
                      <a:pt x="1261194" y="242653"/>
                    </a:cubicBezTo>
                    <a:cubicBezTo>
                      <a:pt x="1256126" y="241063"/>
                      <a:pt x="1248549" y="239491"/>
                      <a:pt x="1246324" y="242017"/>
                    </a:cubicBezTo>
                    <a:cubicBezTo>
                      <a:pt x="1244099" y="244542"/>
                      <a:pt x="1242792" y="243924"/>
                      <a:pt x="1238094" y="240745"/>
                    </a:cubicBezTo>
                    <a:cubicBezTo>
                      <a:pt x="1234345" y="238116"/>
                      <a:pt x="1230753" y="235268"/>
                      <a:pt x="1227339" y="232215"/>
                    </a:cubicBezTo>
                    <a:cubicBezTo>
                      <a:pt x="1222271" y="228101"/>
                      <a:pt x="1217220" y="224604"/>
                      <a:pt x="1212469" y="226193"/>
                    </a:cubicBezTo>
                    <a:cubicBezTo>
                      <a:pt x="1207719" y="227783"/>
                      <a:pt x="1205511" y="230308"/>
                      <a:pt x="1202668" y="235023"/>
                    </a:cubicBezTo>
                    <a:cubicBezTo>
                      <a:pt x="1199825" y="239739"/>
                      <a:pt x="1197599" y="252684"/>
                      <a:pt x="1193167" y="255262"/>
                    </a:cubicBezTo>
                    <a:cubicBezTo>
                      <a:pt x="1188734" y="257841"/>
                      <a:pt x="1188416" y="262326"/>
                      <a:pt x="1180804" y="262326"/>
                    </a:cubicBezTo>
                    <a:cubicBezTo>
                      <a:pt x="1173193" y="262326"/>
                      <a:pt x="1169096" y="263280"/>
                      <a:pt x="1169096" y="267377"/>
                    </a:cubicBezTo>
                    <a:cubicBezTo>
                      <a:pt x="1169096" y="271474"/>
                      <a:pt x="1171639" y="280675"/>
                      <a:pt x="1176389" y="279404"/>
                    </a:cubicBezTo>
                    <a:cubicBezTo>
                      <a:pt x="1181140" y="278132"/>
                      <a:pt x="1185219" y="274106"/>
                      <a:pt x="1188398" y="278450"/>
                    </a:cubicBezTo>
                    <a:cubicBezTo>
                      <a:pt x="1191577" y="282795"/>
                      <a:pt x="1193467" y="283201"/>
                      <a:pt x="1198217" y="283201"/>
                    </a:cubicBezTo>
                    <a:cubicBezTo>
                      <a:pt x="1202968" y="283201"/>
                      <a:pt x="1205176" y="286733"/>
                      <a:pt x="1210862" y="286998"/>
                    </a:cubicBezTo>
                    <a:cubicBezTo>
                      <a:pt x="1216549" y="287263"/>
                      <a:pt x="1222889" y="286680"/>
                      <a:pt x="1222889" y="289223"/>
                    </a:cubicBezTo>
                    <a:cubicBezTo>
                      <a:pt x="1222889" y="291766"/>
                      <a:pt x="1213405" y="290159"/>
                      <a:pt x="1213405" y="293956"/>
                    </a:cubicBezTo>
                    <a:cubicBezTo>
                      <a:pt x="1213405" y="297753"/>
                      <a:pt x="1213405" y="300596"/>
                      <a:pt x="1208972" y="300296"/>
                    </a:cubicBezTo>
                    <a:cubicBezTo>
                      <a:pt x="1204540" y="299996"/>
                      <a:pt x="1201696" y="300296"/>
                      <a:pt x="1197900" y="299024"/>
                    </a:cubicBezTo>
                    <a:cubicBezTo>
                      <a:pt x="1194103" y="297753"/>
                      <a:pt x="1190623" y="298707"/>
                      <a:pt x="1192831" y="304093"/>
                    </a:cubicBezTo>
                    <a:cubicBezTo>
                      <a:pt x="1195038" y="309479"/>
                      <a:pt x="1198535" y="306618"/>
                      <a:pt x="1198535" y="310733"/>
                    </a:cubicBezTo>
                    <a:cubicBezTo>
                      <a:pt x="1198535" y="314848"/>
                      <a:pt x="1192195" y="314530"/>
                      <a:pt x="1192195" y="318645"/>
                    </a:cubicBezTo>
                    <a:cubicBezTo>
                      <a:pt x="1192195" y="322760"/>
                      <a:pt x="1190924" y="324650"/>
                      <a:pt x="1193149" y="324650"/>
                    </a:cubicBezTo>
                    <a:cubicBezTo>
                      <a:pt x="1195374" y="324650"/>
                      <a:pt x="1197264" y="328764"/>
                      <a:pt x="1193467" y="329718"/>
                    </a:cubicBezTo>
                    <a:cubicBezTo>
                      <a:pt x="1189670" y="330672"/>
                      <a:pt x="1191242" y="334469"/>
                      <a:pt x="1181440" y="331926"/>
                    </a:cubicBezTo>
                    <a:cubicBezTo>
                      <a:pt x="1171639" y="329383"/>
                      <a:pt x="1174164" y="328129"/>
                      <a:pt x="1166888" y="328764"/>
                    </a:cubicBezTo>
                    <a:cubicBezTo>
                      <a:pt x="1159612" y="329400"/>
                      <a:pt x="1158340" y="330354"/>
                      <a:pt x="1156133" y="327493"/>
                    </a:cubicBezTo>
                    <a:cubicBezTo>
                      <a:pt x="1154040" y="324917"/>
                      <a:pt x="1150904" y="323414"/>
                      <a:pt x="1147585" y="323396"/>
                    </a:cubicBezTo>
                    <a:cubicBezTo>
                      <a:pt x="1144742" y="323396"/>
                      <a:pt x="1147585" y="327828"/>
                      <a:pt x="1139673" y="328129"/>
                    </a:cubicBezTo>
                    <a:cubicBezTo>
                      <a:pt x="1131762" y="328429"/>
                      <a:pt x="1126711" y="326557"/>
                      <a:pt x="1122596" y="328764"/>
                    </a:cubicBezTo>
                    <a:cubicBezTo>
                      <a:pt x="1118481" y="330972"/>
                      <a:pt x="1117845" y="331608"/>
                      <a:pt x="1106454" y="332297"/>
                    </a:cubicBezTo>
                    <a:cubicBezTo>
                      <a:pt x="1095063" y="332985"/>
                      <a:pt x="1092220" y="332932"/>
                      <a:pt x="1088105" y="330407"/>
                    </a:cubicBezTo>
                    <a:cubicBezTo>
                      <a:pt x="1083991" y="327881"/>
                      <a:pt x="1082719" y="328499"/>
                      <a:pt x="1078604" y="325974"/>
                    </a:cubicBezTo>
                    <a:cubicBezTo>
                      <a:pt x="1074489" y="323449"/>
                      <a:pt x="1070057" y="323749"/>
                      <a:pt x="1067849" y="319952"/>
                    </a:cubicBezTo>
                    <a:cubicBezTo>
                      <a:pt x="1065641" y="316155"/>
                      <a:pt x="1065006" y="312994"/>
                      <a:pt x="1060891" y="313630"/>
                    </a:cubicBezTo>
                    <a:cubicBezTo>
                      <a:pt x="1056776" y="314265"/>
                      <a:pt x="1060891" y="314583"/>
                      <a:pt x="1054568" y="315855"/>
                    </a:cubicBezTo>
                    <a:cubicBezTo>
                      <a:pt x="1048246" y="317126"/>
                      <a:pt x="1035901" y="318698"/>
                      <a:pt x="1034312" y="315855"/>
                    </a:cubicBezTo>
                    <a:cubicBezTo>
                      <a:pt x="1032723" y="313011"/>
                      <a:pt x="1029879" y="306353"/>
                      <a:pt x="1023557" y="306353"/>
                    </a:cubicBezTo>
                    <a:cubicBezTo>
                      <a:pt x="1017234" y="306353"/>
                      <a:pt x="1017217" y="301921"/>
                      <a:pt x="1012484" y="301603"/>
                    </a:cubicBezTo>
                    <a:cubicBezTo>
                      <a:pt x="1007751" y="301285"/>
                      <a:pt x="1006462" y="301603"/>
                      <a:pt x="1004890" y="296305"/>
                    </a:cubicBezTo>
                    <a:cubicBezTo>
                      <a:pt x="1003318" y="291007"/>
                      <a:pt x="1002665" y="279527"/>
                      <a:pt x="997296" y="277320"/>
                    </a:cubicBezTo>
                    <a:cubicBezTo>
                      <a:pt x="991927" y="275112"/>
                      <a:pt x="992863" y="277002"/>
                      <a:pt x="990020" y="274159"/>
                    </a:cubicBezTo>
                    <a:cubicBezTo>
                      <a:pt x="987177" y="271315"/>
                      <a:pt x="985269" y="273523"/>
                      <a:pt x="978311" y="273523"/>
                    </a:cubicBezTo>
                    <a:cubicBezTo>
                      <a:pt x="971353" y="273523"/>
                      <a:pt x="972607" y="278821"/>
                      <a:pt x="964695" y="278256"/>
                    </a:cubicBezTo>
                    <a:cubicBezTo>
                      <a:pt x="956783" y="277691"/>
                      <a:pt x="958690" y="282371"/>
                      <a:pt x="952333" y="283324"/>
                    </a:cubicBezTo>
                    <a:cubicBezTo>
                      <a:pt x="945975" y="284278"/>
                      <a:pt x="938081" y="287121"/>
                      <a:pt x="931140" y="287121"/>
                    </a:cubicBezTo>
                    <a:cubicBezTo>
                      <a:pt x="924200" y="287121"/>
                      <a:pt x="919114" y="288075"/>
                      <a:pt x="917860" y="291554"/>
                    </a:cubicBezTo>
                    <a:cubicBezTo>
                      <a:pt x="916606" y="295033"/>
                      <a:pt x="917224" y="297241"/>
                      <a:pt x="913109" y="300384"/>
                    </a:cubicBezTo>
                    <a:cubicBezTo>
                      <a:pt x="908994" y="303528"/>
                      <a:pt x="903308" y="309214"/>
                      <a:pt x="908676" y="309214"/>
                    </a:cubicBezTo>
                    <a:cubicBezTo>
                      <a:pt x="914045" y="309214"/>
                      <a:pt x="920385" y="307325"/>
                      <a:pt x="922275" y="309532"/>
                    </a:cubicBezTo>
                    <a:cubicBezTo>
                      <a:pt x="924165" y="311740"/>
                      <a:pt x="927343" y="313965"/>
                      <a:pt x="930823" y="313064"/>
                    </a:cubicBezTo>
                    <a:cubicBezTo>
                      <a:pt x="934302" y="312164"/>
                      <a:pt x="934937" y="313064"/>
                      <a:pt x="935891" y="308950"/>
                    </a:cubicBezTo>
                    <a:cubicBezTo>
                      <a:pt x="936845" y="304835"/>
                      <a:pt x="939688" y="304835"/>
                      <a:pt x="943485" y="305153"/>
                    </a:cubicBezTo>
                    <a:cubicBezTo>
                      <a:pt x="947282" y="305470"/>
                      <a:pt x="947600" y="310539"/>
                      <a:pt x="951715" y="308950"/>
                    </a:cubicBezTo>
                    <a:cubicBezTo>
                      <a:pt x="955829" y="307360"/>
                      <a:pt x="954240" y="306106"/>
                      <a:pt x="958991" y="304534"/>
                    </a:cubicBezTo>
                    <a:cubicBezTo>
                      <a:pt x="963741" y="302963"/>
                      <a:pt x="969110" y="303581"/>
                      <a:pt x="970064" y="300420"/>
                    </a:cubicBezTo>
                    <a:cubicBezTo>
                      <a:pt x="970560" y="297709"/>
                      <a:pt x="972659" y="295574"/>
                      <a:pt x="975362" y="295033"/>
                    </a:cubicBezTo>
                    <a:cubicBezTo>
                      <a:pt x="978223" y="294397"/>
                      <a:pt x="979477" y="290600"/>
                      <a:pt x="982956" y="290600"/>
                    </a:cubicBezTo>
                    <a:cubicBezTo>
                      <a:pt x="986435" y="290600"/>
                      <a:pt x="993393" y="291554"/>
                      <a:pt x="992775" y="294132"/>
                    </a:cubicBezTo>
                    <a:cubicBezTo>
                      <a:pt x="992157" y="296711"/>
                      <a:pt x="988342" y="299837"/>
                      <a:pt x="982656" y="299201"/>
                    </a:cubicBezTo>
                    <a:cubicBezTo>
                      <a:pt x="976969" y="298565"/>
                      <a:pt x="981384" y="304499"/>
                      <a:pt x="972518" y="307431"/>
                    </a:cubicBezTo>
                    <a:cubicBezTo>
                      <a:pt x="963653" y="310362"/>
                      <a:pt x="961763" y="314389"/>
                      <a:pt x="954858" y="314389"/>
                    </a:cubicBezTo>
                    <a:cubicBezTo>
                      <a:pt x="947953" y="314389"/>
                      <a:pt x="947582" y="318186"/>
                      <a:pt x="942496" y="318186"/>
                    </a:cubicBezTo>
                    <a:cubicBezTo>
                      <a:pt x="937410" y="318186"/>
                      <a:pt x="931105" y="316596"/>
                      <a:pt x="932694" y="319457"/>
                    </a:cubicBezTo>
                    <a:cubicBezTo>
                      <a:pt x="934284" y="322318"/>
                      <a:pt x="936227" y="325144"/>
                      <a:pt x="934584" y="327670"/>
                    </a:cubicBezTo>
                    <a:cubicBezTo>
                      <a:pt x="932942" y="330195"/>
                      <a:pt x="924147" y="338124"/>
                      <a:pt x="929834" y="339378"/>
                    </a:cubicBezTo>
                    <a:cubicBezTo>
                      <a:pt x="935520" y="340632"/>
                      <a:pt x="937427" y="336217"/>
                      <a:pt x="939335" y="343175"/>
                    </a:cubicBezTo>
                    <a:cubicBezTo>
                      <a:pt x="941242" y="350133"/>
                      <a:pt x="941860" y="361224"/>
                      <a:pt x="946293" y="362478"/>
                    </a:cubicBezTo>
                    <a:cubicBezTo>
                      <a:pt x="950726" y="363732"/>
                      <a:pt x="951591" y="366911"/>
                      <a:pt x="951044" y="368818"/>
                    </a:cubicBezTo>
                    <a:cubicBezTo>
                      <a:pt x="950496" y="370725"/>
                      <a:pt x="946929" y="374116"/>
                      <a:pt x="944721" y="371661"/>
                    </a:cubicBezTo>
                    <a:cubicBezTo>
                      <a:pt x="942514" y="369207"/>
                      <a:pt x="944085" y="368818"/>
                      <a:pt x="939971" y="368818"/>
                    </a:cubicBezTo>
                    <a:cubicBezTo>
                      <a:pt x="935856" y="368818"/>
                      <a:pt x="933012" y="368182"/>
                      <a:pt x="933012" y="371979"/>
                    </a:cubicBezTo>
                    <a:cubicBezTo>
                      <a:pt x="933012" y="375776"/>
                      <a:pt x="931423" y="377666"/>
                      <a:pt x="928262" y="376412"/>
                    </a:cubicBezTo>
                    <a:cubicBezTo>
                      <a:pt x="925101" y="375158"/>
                      <a:pt x="926054" y="369348"/>
                      <a:pt x="929533" y="368818"/>
                    </a:cubicBezTo>
                    <a:cubicBezTo>
                      <a:pt x="933012" y="368288"/>
                      <a:pt x="929215" y="363750"/>
                      <a:pt x="931741" y="363114"/>
                    </a:cubicBezTo>
                    <a:cubicBezTo>
                      <a:pt x="934266" y="362478"/>
                      <a:pt x="937039" y="362478"/>
                      <a:pt x="935273" y="358999"/>
                    </a:cubicBezTo>
                    <a:cubicBezTo>
                      <a:pt x="933507" y="355520"/>
                      <a:pt x="929569" y="356156"/>
                      <a:pt x="931158" y="351723"/>
                    </a:cubicBezTo>
                    <a:cubicBezTo>
                      <a:pt x="932748" y="347290"/>
                      <a:pt x="940341" y="346972"/>
                      <a:pt x="935273" y="344765"/>
                    </a:cubicBezTo>
                    <a:cubicBezTo>
                      <a:pt x="930204" y="342557"/>
                      <a:pt x="926443" y="343493"/>
                      <a:pt x="924518" y="341233"/>
                    </a:cubicBezTo>
                    <a:cubicBezTo>
                      <a:pt x="922593" y="338972"/>
                      <a:pt x="925454" y="345665"/>
                      <a:pt x="924200" y="347555"/>
                    </a:cubicBezTo>
                    <a:cubicBezTo>
                      <a:pt x="922946" y="349445"/>
                      <a:pt x="921039" y="349144"/>
                      <a:pt x="920403" y="345347"/>
                    </a:cubicBezTo>
                    <a:cubicBezTo>
                      <a:pt x="919767" y="341551"/>
                      <a:pt x="918814" y="340915"/>
                      <a:pt x="914699" y="340049"/>
                    </a:cubicBezTo>
                    <a:cubicBezTo>
                      <a:pt x="910584" y="339184"/>
                      <a:pt x="908694" y="347325"/>
                      <a:pt x="906469" y="344800"/>
                    </a:cubicBezTo>
                    <a:cubicBezTo>
                      <a:pt x="904244" y="342275"/>
                      <a:pt x="902937" y="343846"/>
                      <a:pt x="902372" y="339096"/>
                    </a:cubicBezTo>
                    <a:cubicBezTo>
                      <a:pt x="901807" y="334345"/>
                      <a:pt x="901418" y="332455"/>
                      <a:pt x="896667" y="332138"/>
                    </a:cubicBezTo>
                    <a:cubicBezTo>
                      <a:pt x="891917" y="331820"/>
                      <a:pt x="885912" y="333409"/>
                      <a:pt x="883705" y="329294"/>
                    </a:cubicBezTo>
                    <a:cubicBezTo>
                      <a:pt x="882594" y="326714"/>
                      <a:pt x="880383" y="324769"/>
                      <a:pt x="877683" y="323996"/>
                    </a:cubicBezTo>
                    <a:cubicBezTo>
                      <a:pt x="875475" y="323060"/>
                      <a:pt x="874521" y="319581"/>
                      <a:pt x="874839" y="316402"/>
                    </a:cubicBezTo>
                    <a:cubicBezTo>
                      <a:pt x="875157" y="313223"/>
                      <a:pt x="870407" y="311987"/>
                      <a:pt x="869771" y="314830"/>
                    </a:cubicBezTo>
                    <a:cubicBezTo>
                      <a:pt x="869135" y="317674"/>
                      <a:pt x="871042" y="321153"/>
                      <a:pt x="863448" y="320835"/>
                    </a:cubicBezTo>
                    <a:cubicBezTo>
                      <a:pt x="855854" y="320517"/>
                      <a:pt x="847943" y="321789"/>
                      <a:pt x="847307" y="325268"/>
                    </a:cubicBezTo>
                    <a:cubicBezTo>
                      <a:pt x="846671" y="328747"/>
                      <a:pt x="847943" y="331908"/>
                      <a:pt x="839077" y="331590"/>
                    </a:cubicBezTo>
                    <a:cubicBezTo>
                      <a:pt x="830212" y="331272"/>
                      <a:pt x="829911" y="332226"/>
                      <a:pt x="822317" y="331290"/>
                    </a:cubicBezTo>
                    <a:cubicBezTo>
                      <a:pt x="814724" y="330354"/>
                      <a:pt x="809019" y="329065"/>
                      <a:pt x="805222" y="331590"/>
                    </a:cubicBezTo>
                    <a:cubicBezTo>
                      <a:pt x="801425" y="334115"/>
                      <a:pt x="801425" y="335122"/>
                      <a:pt x="792260" y="335705"/>
                    </a:cubicBezTo>
                    <a:cubicBezTo>
                      <a:pt x="783094" y="336288"/>
                      <a:pt x="773575" y="334769"/>
                      <a:pt x="767888" y="334133"/>
                    </a:cubicBezTo>
                    <a:cubicBezTo>
                      <a:pt x="762202" y="333497"/>
                      <a:pt x="751747" y="333497"/>
                      <a:pt x="750228" y="330972"/>
                    </a:cubicBezTo>
                    <a:cubicBezTo>
                      <a:pt x="748709" y="328447"/>
                      <a:pt x="748321" y="328111"/>
                      <a:pt x="743888" y="328111"/>
                    </a:cubicBezTo>
                    <a:cubicBezTo>
                      <a:pt x="739455" y="328111"/>
                      <a:pt x="727446" y="329700"/>
                      <a:pt x="727446" y="325903"/>
                    </a:cubicBezTo>
                    <a:cubicBezTo>
                      <a:pt x="727446" y="322106"/>
                      <a:pt x="731879" y="321789"/>
                      <a:pt x="731561" y="318945"/>
                    </a:cubicBezTo>
                    <a:cubicBezTo>
                      <a:pt x="731329" y="315852"/>
                      <a:pt x="733648" y="313157"/>
                      <a:pt x="736741" y="312924"/>
                    </a:cubicBezTo>
                    <a:cubicBezTo>
                      <a:pt x="737015" y="312904"/>
                      <a:pt x="737291" y="312903"/>
                      <a:pt x="737566" y="312923"/>
                    </a:cubicBezTo>
                    <a:cubicBezTo>
                      <a:pt x="741680" y="312923"/>
                      <a:pt x="741098" y="308808"/>
                      <a:pt x="747067" y="309126"/>
                    </a:cubicBezTo>
                    <a:cubicBezTo>
                      <a:pt x="753036" y="309444"/>
                      <a:pt x="762255" y="308490"/>
                      <a:pt x="762255" y="306283"/>
                    </a:cubicBezTo>
                    <a:cubicBezTo>
                      <a:pt x="762255" y="304075"/>
                      <a:pt x="767306" y="301550"/>
                      <a:pt x="759712" y="297117"/>
                    </a:cubicBezTo>
                    <a:cubicBezTo>
                      <a:pt x="752118" y="292684"/>
                      <a:pt x="747067" y="284755"/>
                      <a:pt x="744206" y="282229"/>
                    </a:cubicBezTo>
                    <a:cubicBezTo>
                      <a:pt x="741413" y="279573"/>
                      <a:pt x="737888" y="277814"/>
                      <a:pt x="734086" y="277179"/>
                    </a:cubicBezTo>
                    <a:cubicBezTo>
                      <a:pt x="729972" y="276543"/>
                      <a:pt x="721106" y="273382"/>
                      <a:pt x="719217" y="273064"/>
                    </a:cubicBezTo>
                    <a:cubicBezTo>
                      <a:pt x="717327" y="272746"/>
                      <a:pt x="715684" y="269267"/>
                      <a:pt x="710669" y="269267"/>
                    </a:cubicBezTo>
                    <a:cubicBezTo>
                      <a:pt x="705653" y="269267"/>
                      <a:pt x="698307" y="271156"/>
                      <a:pt x="698307" y="273700"/>
                    </a:cubicBezTo>
                    <a:cubicBezTo>
                      <a:pt x="698307" y="276243"/>
                      <a:pt x="695781" y="277814"/>
                      <a:pt x="691031" y="277814"/>
                    </a:cubicBezTo>
                    <a:cubicBezTo>
                      <a:pt x="686280" y="277814"/>
                      <a:pt x="684708" y="279386"/>
                      <a:pt x="684072" y="276225"/>
                    </a:cubicBezTo>
                    <a:cubicBezTo>
                      <a:pt x="683437" y="273064"/>
                      <a:pt x="684072" y="273382"/>
                      <a:pt x="677750" y="273382"/>
                    </a:cubicBezTo>
                    <a:cubicBezTo>
                      <a:pt x="671428" y="273382"/>
                      <a:pt x="666359" y="274636"/>
                      <a:pt x="660973" y="272746"/>
                    </a:cubicBezTo>
                    <a:cubicBezTo>
                      <a:pt x="655586" y="270856"/>
                      <a:pt x="653697" y="272746"/>
                      <a:pt x="648010" y="269214"/>
                    </a:cubicBezTo>
                    <a:cubicBezTo>
                      <a:pt x="642323" y="265682"/>
                      <a:pt x="638827" y="264781"/>
                      <a:pt x="634712" y="261938"/>
                    </a:cubicBezTo>
                    <a:cubicBezTo>
                      <a:pt x="630597" y="259094"/>
                      <a:pt x="627754" y="256233"/>
                      <a:pt x="619524" y="256233"/>
                    </a:cubicBezTo>
                    <a:cubicBezTo>
                      <a:pt x="611294" y="256233"/>
                      <a:pt x="599285" y="256233"/>
                      <a:pt x="592627" y="253390"/>
                    </a:cubicBezTo>
                    <a:cubicBezTo>
                      <a:pt x="585969" y="250547"/>
                      <a:pt x="585351" y="249593"/>
                      <a:pt x="578075" y="246432"/>
                    </a:cubicBezTo>
                    <a:cubicBezTo>
                      <a:pt x="570799" y="243271"/>
                      <a:pt x="564795" y="237884"/>
                      <a:pt x="560415" y="235359"/>
                    </a:cubicBezTo>
                    <a:cubicBezTo>
                      <a:pt x="556035" y="232834"/>
                      <a:pt x="550596" y="229655"/>
                      <a:pt x="542066" y="229655"/>
                    </a:cubicBezTo>
                    <a:cubicBezTo>
                      <a:pt x="533536" y="229655"/>
                      <a:pt x="508511" y="228719"/>
                      <a:pt x="506622" y="230926"/>
                    </a:cubicBezTo>
                    <a:cubicBezTo>
                      <a:pt x="504732" y="233134"/>
                      <a:pt x="501553" y="241363"/>
                      <a:pt x="498710" y="245796"/>
                    </a:cubicBezTo>
                    <a:cubicBezTo>
                      <a:pt x="495866" y="250229"/>
                      <a:pt x="495549" y="252754"/>
                      <a:pt x="487955" y="251801"/>
                    </a:cubicBezTo>
                    <a:cubicBezTo>
                      <a:pt x="480361" y="250847"/>
                      <a:pt x="463583" y="253072"/>
                      <a:pt x="469288" y="248269"/>
                    </a:cubicBezTo>
                    <a:cubicBezTo>
                      <a:pt x="474992" y="243465"/>
                      <a:pt x="479725" y="244472"/>
                      <a:pt x="478771" y="240357"/>
                    </a:cubicBezTo>
                    <a:cubicBezTo>
                      <a:pt x="477818" y="236242"/>
                      <a:pt x="475610" y="233717"/>
                      <a:pt x="472131" y="235624"/>
                    </a:cubicBezTo>
                    <a:cubicBezTo>
                      <a:pt x="468652" y="237531"/>
                      <a:pt x="467062" y="232463"/>
                      <a:pt x="468016" y="228966"/>
                    </a:cubicBezTo>
                    <a:cubicBezTo>
                      <a:pt x="468970" y="225469"/>
                      <a:pt x="472767" y="223279"/>
                      <a:pt x="471177" y="219482"/>
                    </a:cubicBezTo>
                    <a:cubicBezTo>
                      <a:pt x="469588" y="215685"/>
                      <a:pt x="466745" y="213778"/>
                      <a:pt x="463266" y="215050"/>
                    </a:cubicBezTo>
                    <a:cubicBezTo>
                      <a:pt x="459786" y="216321"/>
                      <a:pt x="457579" y="218582"/>
                      <a:pt x="451875" y="218211"/>
                    </a:cubicBezTo>
                    <a:cubicBezTo>
                      <a:pt x="446170" y="217840"/>
                      <a:pt x="444916" y="217275"/>
                      <a:pt x="444916" y="220118"/>
                    </a:cubicBezTo>
                    <a:cubicBezTo>
                      <a:pt x="444916" y="222961"/>
                      <a:pt x="443645" y="223915"/>
                      <a:pt x="447142" y="224551"/>
                    </a:cubicBezTo>
                    <a:cubicBezTo>
                      <a:pt x="450638" y="225187"/>
                      <a:pt x="452192" y="227712"/>
                      <a:pt x="450921" y="230873"/>
                    </a:cubicBezTo>
                    <a:cubicBezTo>
                      <a:pt x="449649" y="234034"/>
                      <a:pt x="443345" y="229301"/>
                      <a:pt x="443027" y="234405"/>
                    </a:cubicBezTo>
                    <a:cubicBezTo>
                      <a:pt x="442709" y="239509"/>
                      <a:pt x="442709" y="252436"/>
                      <a:pt x="436687" y="251801"/>
                    </a:cubicBezTo>
                    <a:cubicBezTo>
                      <a:pt x="430665" y="251165"/>
                      <a:pt x="417066" y="248004"/>
                      <a:pt x="411962" y="238838"/>
                    </a:cubicBezTo>
                    <a:cubicBezTo>
                      <a:pt x="406858" y="229672"/>
                      <a:pt x="402161" y="230008"/>
                      <a:pt x="399936" y="222944"/>
                    </a:cubicBezTo>
                    <a:cubicBezTo>
                      <a:pt x="397710" y="215880"/>
                      <a:pt x="396774" y="210917"/>
                      <a:pt x="391706" y="206484"/>
                    </a:cubicBezTo>
                    <a:cubicBezTo>
                      <a:pt x="386637" y="202052"/>
                      <a:pt x="381587" y="197954"/>
                      <a:pt x="377790" y="196683"/>
                    </a:cubicBezTo>
                    <a:cubicBezTo>
                      <a:pt x="374685" y="195611"/>
                      <a:pt x="371792" y="194003"/>
                      <a:pt x="369242" y="191932"/>
                    </a:cubicBezTo>
                    <a:cubicBezTo>
                      <a:pt x="366081" y="189725"/>
                      <a:pt x="362602" y="185292"/>
                      <a:pt x="360076" y="189089"/>
                    </a:cubicBezTo>
                    <a:cubicBezTo>
                      <a:pt x="357551" y="192886"/>
                      <a:pt x="356279" y="194776"/>
                      <a:pt x="359123" y="195093"/>
                    </a:cubicBezTo>
                    <a:cubicBezTo>
                      <a:pt x="361966" y="195411"/>
                      <a:pt x="362284" y="195729"/>
                      <a:pt x="362284" y="199844"/>
                    </a:cubicBezTo>
                    <a:cubicBezTo>
                      <a:pt x="362284" y="203959"/>
                      <a:pt x="368606" y="203959"/>
                      <a:pt x="367970" y="208074"/>
                    </a:cubicBezTo>
                    <a:cubicBezTo>
                      <a:pt x="367335" y="212189"/>
                      <a:pt x="364173" y="210917"/>
                      <a:pt x="360376" y="210917"/>
                    </a:cubicBezTo>
                    <a:cubicBezTo>
                      <a:pt x="356579" y="210917"/>
                      <a:pt x="357215" y="210917"/>
                      <a:pt x="356279" y="215668"/>
                    </a:cubicBezTo>
                    <a:cubicBezTo>
                      <a:pt x="355343" y="220418"/>
                      <a:pt x="354690" y="226105"/>
                      <a:pt x="350981" y="227377"/>
                    </a:cubicBezTo>
                    <a:cubicBezTo>
                      <a:pt x="347273" y="228648"/>
                      <a:pt x="343705" y="233381"/>
                      <a:pt x="341480" y="235924"/>
                    </a:cubicBezTo>
                    <a:cubicBezTo>
                      <a:pt x="339255" y="238467"/>
                      <a:pt x="336429" y="236542"/>
                      <a:pt x="336429" y="232745"/>
                    </a:cubicBezTo>
                    <a:cubicBezTo>
                      <a:pt x="336429" y="228948"/>
                      <a:pt x="340544" y="225787"/>
                      <a:pt x="336429" y="225787"/>
                    </a:cubicBezTo>
                    <a:cubicBezTo>
                      <a:pt x="332314" y="225787"/>
                      <a:pt x="332632" y="231173"/>
                      <a:pt x="326292" y="230538"/>
                    </a:cubicBezTo>
                    <a:cubicBezTo>
                      <a:pt x="319952" y="229902"/>
                      <a:pt x="318380" y="234070"/>
                      <a:pt x="313329" y="233699"/>
                    </a:cubicBezTo>
                    <a:cubicBezTo>
                      <a:pt x="308279" y="233328"/>
                      <a:pt x="306989" y="234017"/>
                      <a:pt x="303828" y="237496"/>
                    </a:cubicBezTo>
                    <a:cubicBezTo>
                      <a:pt x="300667" y="240975"/>
                      <a:pt x="298142" y="243836"/>
                      <a:pt x="295916" y="246679"/>
                    </a:cubicBezTo>
                    <a:cubicBezTo>
                      <a:pt x="293691" y="249523"/>
                      <a:pt x="294027" y="250794"/>
                      <a:pt x="288022" y="251430"/>
                    </a:cubicBezTo>
                    <a:cubicBezTo>
                      <a:pt x="282018" y="252066"/>
                      <a:pt x="277567" y="253002"/>
                      <a:pt x="275360" y="251730"/>
                    </a:cubicBezTo>
                    <a:cubicBezTo>
                      <a:pt x="272330" y="250086"/>
                      <a:pt x="268980" y="249116"/>
                      <a:pt x="265541" y="248887"/>
                    </a:cubicBezTo>
                    <a:cubicBezTo>
                      <a:pt x="262379" y="248887"/>
                      <a:pt x="259218" y="249205"/>
                      <a:pt x="258900" y="253002"/>
                    </a:cubicBezTo>
                    <a:cubicBezTo>
                      <a:pt x="258582" y="256799"/>
                      <a:pt x="258582" y="260913"/>
                      <a:pt x="253602" y="260913"/>
                    </a:cubicBezTo>
                    <a:cubicBezTo>
                      <a:pt x="248622" y="260913"/>
                      <a:pt x="244419" y="263121"/>
                      <a:pt x="241240" y="264075"/>
                    </a:cubicBezTo>
                    <a:cubicBezTo>
                      <a:pt x="238979" y="264692"/>
                      <a:pt x="236978" y="266024"/>
                      <a:pt x="235536" y="267872"/>
                    </a:cubicBezTo>
                    <a:cubicBezTo>
                      <a:pt x="233646" y="269779"/>
                      <a:pt x="229849" y="273576"/>
                      <a:pt x="233010" y="275466"/>
                    </a:cubicBezTo>
                    <a:cubicBezTo>
                      <a:pt x="236171" y="277355"/>
                      <a:pt x="237125" y="279580"/>
                      <a:pt x="232692" y="279898"/>
                    </a:cubicBezTo>
                    <a:cubicBezTo>
                      <a:pt x="228260" y="280216"/>
                      <a:pt x="218140" y="284331"/>
                      <a:pt x="218458" y="279263"/>
                    </a:cubicBezTo>
                    <a:cubicBezTo>
                      <a:pt x="218776" y="274194"/>
                      <a:pt x="225098" y="274530"/>
                      <a:pt x="225734" y="270432"/>
                    </a:cubicBezTo>
                    <a:cubicBezTo>
                      <a:pt x="226370" y="266335"/>
                      <a:pt x="232375" y="266900"/>
                      <a:pt x="233328" y="263139"/>
                    </a:cubicBezTo>
                    <a:cubicBezTo>
                      <a:pt x="234282" y="259377"/>
                      <a:pt x="245991" y="260613"/>
                      <a:pt x="247562" y="256498"/>
                    </a:cubicBezTo>
                    <a:cubicBezTo>
                      <a:pt x="249134" y="252384"/>
                      <a:pt x="253902" y="252384"/>
                      <a:pt x="255792" y="248587"/>
                    </a:cubicBezTo>
                    <a:cubicBezTo>
                      <a:pt x="257682" y="244790"/>
                      <a:pt x="265293" y="244154"/>
                      <a:pt x="270344" y="244154"/>
                    </a:cubicBezTo>
                    <a:cubicBezTo>
                      <a:pt x="275395" y="244154"/>
                      <a:pt x="285850" y="246379"/>
                      <a:pt x="288693" y="241946"/>
                    </a:cubicBezTo>
                    <a:cubicBezTo>
                      <a:pt x="291537" y="237514"/>
                      <a:pt x="297523" y="231191"/>
                      <a:pt x="304199" y="230237"/>
                    </a:cubicBezTo>
                    <a:cubicBezTo>
                      <a:pt x="310875" y="229284"/>
                      <a:pt x="315908" y="225805"/>
                      <a:pt x="320093" y="224551"/>
                    </a:cubicBezTo>
                    <a:cubicBezTo>
                      <a:pt x="323763" y="223532"/>
                      <a:pt x="326254" y="220127"/>
                      <a:pt x="326115" y="216321"/>
                    </a:cubicBezTo>
                    <a:cubicBezTo>
                      <a:pt x="325798" y="213160"/>
                      <a:pt x="326734" y="212524"/>
                      <a:pt x="321683" y="210617"/>
                    </a:cubicBezTo>
                    <a:cubicBezTo>
                      <a:pt x="316632" y="208710"/>
                      <a:pt x="320093" y="213778"/>
                      <a:pt x="314089" y="214732"/>
                    </a:cubicBezTo>
                    <a:cubicBezTo>
                      <a:pt x="308101" y="215479"/>
                      <a:pt x="302050" y="215586"/>
                      <a:pt x="296040" y="215050"/>
                    </a:cubicBezTo>
                    <a:cubicBezTo>
                      <a:pt x="289400" y="214732"/>
                      <a:pt x="284349" y="217257"/>
                      <a:pt x="283678" y="220754"/>
                    </a:cubicBezTo>
                    <a:cubicBezTo>
                      <a:pt x="283007" y="224251"/>
                      <a:pt x="283996" y="225805"/>
                      <a:pt x="277973" y="225487"/>
                    </a:cubicBezTo>
                    <a:cubicBezTo>
                      <a:pt x="271951" y="225169"/>
                      <a:pt x="271015" y="222961"/>
                      <a:pt x="265947" y="226758"/>
                    </a:cubicBezTo>
                    <a:cubicBezTo>
                      <a:pt x="260878" y="230555"/>
                      <a:pt x="260878" y="232763"/>
                      <a:pt x="253584" y="232763"/>
                    </a:cubicBezTo>
                    <a:cubicBezTo>
                      <a:pt x="248071" y="232843"/>
                      <a:pt x="242644" y="234139"/>
                      <a:pt x="237690" y="236560"/>
                    </a:cubicBezTo>
                    <a:cubicBezTo>
                      <a:pt x="233893" y="238149"/>
                      <a:pt x="227871" y="235606"/>
                      <a:pt x="227253" y="240675"/>
                    </a:cubicBezTo>
                    <a:cubicBezTo>
                      <a:pt x="226635" y="245743"/>
                      <a:pt x="225346" y="249222"/>
                      <a:pt x="218705" y="250494"/>
                    </a:cubicBezTo>
                    <a:cubicBezTo>
                      <a:pt x="212065" y="251765"/>
                      <a:pt x="208568" y="251748"/>
                      <a:pt x="207950" y="254609"/>
                    </a:cubicBezTo>
                    <a:cubicBezTo>
                      <a:pt x="207332" y="257470"/>
                      <a:pt x="204136" y="258141"/>
                      <a:pt x="201928" y="255863"/>
                    </a:cubicBezTo>
                    <a:cubicBezTo>
                      <a:pt x="199720" y="253584"/>
                      <a:pt x="200657" y="251130"/>
                      <a:pt x="204136" y="247951"/>
                    </a:cubicBezTo>
                    <a:cubicBezTo>
                      <a:pt x="207615" y="244772"/>
                      <a:pt x="209434" y="241310"/>
                      <a:pt x="204136" y="241628"/>
                    </a:cubicBezTo>
                    <a:cubicBezTo>
                      <a:pt x="198837" y="241946"/>
                      <a:pt x="197813" y="243536"/>
                      <a:pt x="195606" y="240357"/>
                    </a:cubicBezTo>
                    <a:cubicBezTo>
                      <a:pt x="193398" y="237178"/>
                      <a:pt x="188330" y="231527"/>
                      <a:pt x="187376" y="235306"/>
                    </a:cubicBezTo>
                    <a:cubicBezTo>
                      <a:pt x="186422" y="239085"/>
                      <a:pt x="188330" y="246061"/>
                      <a:pt x="181054" y="247015"/>
                    </a:cubicBezTo>
                    <a:cubicBezTo>
                      <a:pt x="173777" y="247968"/>
                      <a:pt x="164594" y="246697"/>
                      <a:pt x="161433" y="249540"/>
                    </a:cubicBezTo>
                    <a:cubicBezTo>
                      <a:pt x="158272" y="252384"/>
                      <a:pt x="156135" y="256498"/>
                      <a:pt x="150996" y="256498"/>
                    </a:cubicBezTo>
                    <a:cubicBezTo>
                      <a:pt x="145857" y="256498"/>
                      <a:pt x="142166" y="262203"/>
                      <a:pt x="144974" y="264410"/>
                    </a:cubicBezTo>
                    <a:cubicBezTo>
                      <a:pt x="147782" y="266618"/>
                      <a:pt x="147181" y="273594"/>
                      <a:pt x="151932" y="274530"/>
                    </a:cubicBezTo>
                    <a:cubicBezTo>
                      <a:pt x="156682" y="275466"/>
                      <a:pt x="159526" y="276119"/>
                      <a:pt x="159526" y="279280"/>
                    </a:cubicBezTo>
                    <a:cubicBezTo>
                      <a:pt x="159526" y="282441"/>
                      <a:pt x="161433" y="286874"/>
                      <a:pt x="153521" y="283713"/>
                    </a:cubicBezTo>
                    <a:cubicBezTo>
                      <a:pt x="145609" y="280552"/>
                      <a:pt x="147517" y="277708"/>
                      <a:pt x="143720" y="277391"/>
                    </a:cubicBezTo>
                    <a:cubicBezTo>
                      <a:pt x="139923" y="277073"/>
                      <a:pt x="137662" y="279527"/>
                      <a:pt x="129132" y="279157"/>
                    </a:cubicBezTo>
                    <a:cubicBezTo>
                      <a:pt x="129132" y="279157"/>
                      <a:pt x="118236" y="276278"/>
                      <a:pt x="111119" y="274265"/>
                    </a:cubicBezTo>
                    <a:cubicBezTo>
                      <a:pt x="104002" y="272251"/>
                      <a:pt x="98209" y="272269"/>
                      <a:pt x="91692" y="268031"/>
                    </a:cubicBezTo>
                    <a:cubicBezTo>
                      <a:pt x="85176" y="263792"/>
                      <a:pt x="70500" y="258247"/>
                      <a:pt x="64319" y="255121"/>
                    </a:cubicBezTo>
                    <a:cubicBezTo>
                      <a:pt x="58138" y="251995"/>
                      <a:pt x="53405" y="248216"/>
                      <a:pt x="56301" y="246291"/>
                    </a:cubicBezTo>
                    <a:cubicBezTo>
                      <a:pt x="59197" y="244366"/>
                      <a:pt x="61423" y="241399"/>
                      <a:pt x="58968" y="240057"/>
                    </a:cubicBezTo>
                    <a:cubicBezTo>
                      <a:pt x="56513" y="238714"/>
                      <a:pt x="52522" y="237160"/>
                      <a:pt x="50968" y="240057"/>
                    </a:cubicBezTo>
                    <a:cubicBezTo>
                      <a:pt x="49414" y="242953"/>
                      <a:pt x="46888" y="246043"/>
                      <a:pt x="41608" y="244295"/>
                    </a:cubicBezTo>
                    <a:cubicBezTo>
                      <a:pt x="35603" y="242282"/>
                      <a:pt x="35603" y="242723"/>
                      <a:pt x="25360" y="241840"/>
                    </a:cubicBezTo>
                    <a:cubicBezTo>
                      <a:pt x="15117" y="240957"/>
                      <a:pt x="7559" y="240074"/>
                      <a:pt x="1766" y="238944"/>
                    </a:cubicBezTo>
                    <a:cubicBezTo>
                      <a:pt x="1130" y="238820"/>
                      <a:pt x="530" y="238750"/>
                      <a:pt x="0" y="238679"/>
                    </a:cubicBezTo>
                    <a:lnTo>
                      <a:pt x="883" y="664293"/>
                    </a:lnTo>
                    <a:cubicBezTo>
                      <a:pt x="2514" y="665929"/>
                      <a:pt x="3943" y="667755"/>
                      <a:pt x="5139" y="669732"/>
                    </a:cubicBezTo>
                    <a:cubicBezTo>
                      <a:pt x="6468" y="672174"/>
                      <a:pt x="8984" y="673737"/>
                      <a:pt x="11762" y="673847"/>
                    </a:cubicBezTo>
                    <a:cubicBezTo>
                      <a:pt x="14270" y="673847"/>
                      <a:pt x="18243" y="667666"/>
                      <a:pt x="21775" y="670757"/>
                    </a:cubicBezTo>
                    <a:cubicBezTo>
                      <a:pt x="25307" y="673847"/>
                      <a:pt x="28398" y="675030"/>
                      <a:pt x="31789" y="673706"/>
                    </a:cubicBezTo>
                    <a:cubicBezTo>
                      <a:pt x="35179" y="672381"/>
                      <a:pt x="35462" y="667666"/>
                      <a:pt x="42968" y="668266"/>
                    </a:cubicBezTo>
                    <a:cubicBezTo>
                      <a:pt x="50473" y="668867"/>
                      <a:pt x="54146" y="667383"/>
                      <a:pt x="54005" y="673565"/>
                    </a:cubicBezTo>
                    <a:cubicBezTo>
                      <a:pt x="53864" y="679746"/>
                      <a:pt x="56354" y="685768"/>
                      <a:pt x="61511" y="685927"/>
                    </a:cubicBezTo>
                    <a:cubicBezTo>
                      <a:pt x="66668" y="686086"/>
                      <a:pt x="71666" y="693874"/>
                      <a:pt x="76663" y="697547"/>
                    </a:cubicBezTo>
                    <a:cubicBezTo>
                      <a:pt x="81661" y="701221"/>
                      <a:pt x="92999" y="706377"/>
                      <a:pt x="96531" y="713141"/>
                    </a:cubicBezTo>
                    <a:cubicBezTo>
                      <a:pt x="100063" y="719905"/>
                      <a:pt x="102430" y="726687"/>
                      <a:pt x="105079" y="727270"/>
                    </a:cubicBezTo>
                    <a:cubicBezTo>
                      <a:pt x="107728" y="727852"/>
                      <a:pt x="108893" y="726687"/>
                      <a:pt x="110377" y="724038"/>
                    </a:cubicBezTo>
                    <a:cubicBezTo>
                      <a:pt x="112007" y="720817"/>
                      <a:pt x="115297" y="718773"/>
                      <a:pt x="118907" y="718740"/>
                    </a:cubicBezTo>
                    <a:cubicBezTo>
                      <a:pt x="123622" y="718439"/>
                      <a:pt x="131569" y="715208"/>
                      <a:pt x="131569" y="711676"/>
                    </a:cubicBezTo>
                    <a:cubicBezTo>
                      <a:pt x="131569" y="708143"/>
                      <a:pt x="131569" y="698430"/>
                      <a:pt x="138634" y="697847"/>
                    </a:cubicBezTo>
                    <a:cubicBezTo>
                      <a:pt x="145698" y="697265"/>
                      <a:pt x="148930" y="695781"/>
                      <a:pt x="151579" y="693715"/>
                    </a:cubicBezTo>
                    <a:cubicBezTo>
                      <a:pt x="154228" y="691649"/>
                      <a:pt x="165407" y="691366"/>
                      <a:pt x="168056" y="698130"/>
                    </a:cubicBezTo>
                    <a:cubicBezTo>
                      <a:pt x="170705" y="704894"/>
                      <a:pt x="171005" y="711375"/>
                      <a:pt x="174837" y="713141"/>
                    </a:cubicBezTo>
                    <a:cubicBezTo>
                      <a:pt x="178669" y="714907"/>
                      <a:pt x="186899" y="717556"/>
                      <a:pt x="187482" y="723737"/>
                    </a:cubicBezTo>
                    <a:cubicBezTo>
                      <a:pt x="188065" y="729919"/>
                      <a:pt x="195729" y="733451"/>
                      <a:pt x="202493" y="735217"/>
                    </a:cubicBezTo>
                    <a:cubicBezTo>
                      <a:pt x="209257" y="736983"/>
                      <a:pt x="216922" y="746696"/>
                      <a:pt x="221037" y="754361"/>
                    </a:cubicBezTo>
                    <a:cubicBezTo>
                      <a:pt x="225151" y="762025"/>
                      <a:pt x="235165" y="779968"/>
                      <a:pt x="240463" y="784666"/>
                    </a:cubicBezTo>
                    <a:cubicBezTo>
                      <a:pt x="245761" y="789363"/>
                      <a:pt x="249011" y="793796"/>
                      <a:pt x="249894" y="800860"/>
                    </a:cubicBezTo>
                    <a:cubicBezTo>
                      <a:pt x="250777" y="807924"/>
                      <a:pt x="259889" y="819704"/>
                      <a:pt x="265788" y="823236"/>
                    </a:cubicBezTo>
                    <a:cubicBezTo>
                      <a:pt x="271686" y="826768"/>
                      <a:pt x="283731" y="830582"/>
                      <a:pt x="291678" y="834114"/>
                    </a:cubicBezTo>
                    <a:cubicBezTo>
                      <a:pt x="299625" y="837647"/>
                      <a:pt x="311987" y="840596"/>
                      <a:pt x="311404" y="853258"/>
                    </a:cubicBezTo>
                    <a:cubicBezTo>
                      <a:pt x="311285" y="856781"/>
                      <a:pt x="310931" y="860291"/>
                      <a:pt x="310345" y="863766"/>
                    </a:cubicBezTo>
                    <a:cubicBezTo>
                      <a:pt x="312393" y="864243"/>
                      <a:pt x="314813" y="866009"/>
                      <a:pt x="314813" y="870707"/>
                    </a:cubicBezTo>
                    <a:cubicBezTo>
                      <a:pt x="314813" y="876411"/>
                      <a:pt x="313859" y="883299"/>
                      <a:pt x="309833" y="885895"/>
                    </a:cubicBezTo>
                    <a:cubicBezTo>
                      <a:pt x="305806" y="888491"/>
                      <a:pt x="301285" y="898010"/>
                      <a:pt x="299625" y="899899"/>
                    </a:cubicBezTo>
                    <a:cubicBezTo>
                      <a:pt x="297965" y="901789"/>
                      <a:pt x="298442" y="902990"/>
                      <a:pt x="302239" y="907493"/>
                    </a:cubicBezTo>
                    <a:cubicBezTo>
                      <a:pt x="306036" y="911997"/>
                      <a:pt x="307696" y="913904"/>
                      <a:pt x="307925" y="917948"/>
                    </a:cubicBezTo>
                    <a:cubicBezTo>
                      <a:pt x="308155" y="921992"/>
                      <a:pt x="312446" y="927661"/>
                      <a:pt x="308649" y="925772"/>
                    </a:cubicBezTo>
                    <a:cubicBezTo>
                      <a:pt x="304852" y="923882"/>
                      <a:pt x="305117" y="920067"/>
                      <a:pt x="301991" y="920067"/>
                    </a:cubicBezTo>
                    <a:cubicBezTo>
                      <a:pt x="298866" y="920067"/>
                      <a:pt x="291395" y="924112"/>
                      <a:pt x="296534" y="926955"/>
                    </a:cubicBezTo>
                    <a:cubicBezTo>
                      <a:pt x="301674" y="929798"/>
                      <a:pt x="305365" y="930752"/>
                      <a:pt x="304376" y="934019"/>
                    </a:cubicBezTo>
                    <a:cubicBezTo>
                      <a:pt x="303387" y="937286"/>
                      <a:pt x="294645" y="934019"/>
                      <a:pt x="298194" y="940200"/>
                    </a:cubicBezTo>
                    <a:cubicBezTo>
                      <a:pt x="301744" y="946381"/>
                      <a:pt x="304181" y="943644"/>
                      <a:pt x="307713" y="949843"/>
                    </a:cubicBezTo>
                    <a:cubicBezTo>
                      <a:pt x="311245" y="956041"/>
                      <a:pt x="320517" y="958390"/>
                      <a:pt x="320994" y="954841"/>
                    </a:cubicBezTo>
                    <a:cubicBezTo>
                      <a:pt x="321471" y="951291"/>
                      <a:pt x="326928" y="951503"/>
                      <a:pt x="328058" y="948183"/>
                    </a:cubicBezTo>
                    <a:cubicBezTo>
                      <a:pt x="329188" y="944862"/>
                      <a:pt x="333515" y="942496"/>
                      <a:pt x="333762" y="945816"/>
                    </a:cubicBezTo>
                    <a:cubicBezTo>
                      <a:pt x="334010" y="949136"/>
                      <a:pt x="332332" y="952704"/>
                      <a:pt x="335899" y="953410"/>
                    </a:cubicBezTo>
                    <a:cubicBezTo>
                      <a:pt x="339467" y="954116"/>
                      <a:pt x="338990" y="956501"/>
                      <a:pt x="337312" y="961710"/>
                    </a:cubicBezTo>
                    <a:cubicBezTo>
                      <a:pt x="335634" y="966920"/>
                      <a:pt x="331396" y="971212"/>
                      <a:pt x="333992" y="974073"/>
                    </a:cubicBezTo>
                    <a:cubicBezTo>
                      <a:pt x="336588" y="976933"/>
                      <a:pt x="342310" y="983097"/>
                      <a:pt x="342822" y="979053"/>
                    </a:cubicBezTo>
                    <a:cubicBezTo>
                      <a:pt x="343334" y="975009"/>
                      <a:pt x="344253" y="972642"/>
                      <a:pt x="347343" y="972889"/>
                    </a:cubicBezTo>
                    <a:cubicBezTo>
                      <a:pt x="349464" y="973170"/>
                      <a:pt x="351565" y="972252"/>
                      <a:pt x="352800" y="970505"/>
                    </a:cubicBezTo>
                    <a:cubicBezTo>
                      <a:pt x="354231" y="969092"/>
                      <a:pt x="357780" y="967909"/>
                      <a:pt x="355414" y="971936"/>
                    </a:cubicBezTo>
                    <a:cubicBezTo>
                      <a:pt x="353047" y="975962"/>
                      <a:pt x="352800" y="979530"/>
                      <a:pt x="349710" y="980483"/>
                    </a:cubicBezTo>
                    <a:cubicBezTo>
                      <a:pt x="346619" y="981437"/>
                      <a:pt x="346619" y="982850"/>
                      <a:pt x="348297" y="985940"/>
                    </a:cubicBezTo>
                    <a:cubicBezTo>
                      <a:pt x="349975" y="989031"/>
                      <a:pt x="352553" y="986894"/>
                      <a:pt x="354690" y="983803"/>
                    </a:cubicBezTo>
                    <a:cubicBezTo>
                      <a:pt x="356827" y="980713"/>
                      <a:pt x="359440" y="977163"/>
                      <a:pt x="361754" y="980006"/>
                    </a:cubicBezTo>
                    <a:cubicBezTo>
                      <a:pt x="364067" y="982850"/>
                      <a:pt x="361524" y="986170"/>
                      <a:pt x="365286" y="986647"/>
                    </a:cubicBezTo>
                    <a:cubicBezTo>
                      <a:pt x="369048" y="987124"/>
                      <a:pt x="371220" y="990921"/>
                      <a:pt x="375017" y="988784"/>
                    </a:cubicBezTo>
                    <a:cubicBezTo>
                      <a:pt x="378814" y="986647"/>
                      <a:pt x="381904" y="985463"/>
                      <a:pt x="381904" y="988307"/>
                    </a:cubicBezTo>
                    <a:cubicBezTo>
                      <a:pt x="381904" y="991150"/>
                      <a:pt x="377154" y="994488"/>
                      <a:pt x="373586" y="994488"/>
                    </a:cubicBezTo>
                    <a:cubicBezTo>
                      <a:pt x="370019" y="994488"/>
                      <a:pt x="372650" y="996854"/>
                      <a:pt x="368606" y="997808"/>
                    </a:cubicBezTo>
                    <a:cubicBezTo>
                      <a:pt x="364562" y="998762"/>
                      <a:pt x="359776" y="1002559"/>
                      <a:pt x="362920" y="1005402"/>
                    </a:cubicBezTo>
                    <a:cubicBezTo>
                      <a:pt x="366063" y="1008245"/>
                      <a:pt x="365286" y="1008934"/>
                      <a:pt x="366240" y="1014409"/>
                    </a:cubicBezTo>
                    <a:cubicBezTo>
                      <a:pt x="367193" y="1019883"/>
                      <a:pt x="370266" y="1023910"/>
                      <a:pt x="372403" y="1021773"/>
                    </a:cubicBezTo>
                    <a:cubicBezTo>
                      <a:pt x="374540" y="1019636"/>
                      <a:pt x="379997" y="1013702"/>
                      <a:pt x="378814" y="1021543"/>
                    </a:cubicBezTo>
                    <a:cubicBezTo>
                      <a:pt x="377631" y="1029385"/>
                      <a:pt x="375723" y="1035071"/>
                      <a:pt x="381180" y="1035071"/>
                    </a:cubicBezTo>
                    <a:cubicBezTo>
                      <a:pt x="386637" y="1035071"/>
                      <a:pt x="384271" y="1041464"/>
                      <a:pt x="389251" y="1041464"/>
                    </a:cubicBezTo>
                    <a:cubicBezTo>
                      <a:pt x="394231" y="1041464"/>
                      <a:pt x="401366" y="1040988"/>
                      <a:pt x="405869" y="1042418"/>
                    </a:cubicBezTo>
                    <a:cubicBezTo>
                      <a:pt x="410373" y="1043848"/>
                      <a:pt x="414417" y="1043601"/>
                      <a:pt x="415353" y="1046215"/>
                    </a:cubicBezTo>
                    <a:cubicBezTo>
                      <a:pt x="416289" y="1048829"/>
                      <a:pt x="422417" y="1053579"/>
                      <a:pt x="412033" y="1053102"/>
                    </a:cubicBezTo>
                    <a:cubicBezTo>
                      <a:pt x="401649" y="1052626"/>
                      <a:pt x="396845" y="1052378"/>
                      <a:pt x="392342" y="1050259"/>
                    </a:cubicBezTo>
                    <a:cubicBezTo>
                      <a:pt x="387838" y="1048140"/>
                      <a:pt x="382840" y="1043195"/>
                      <a:pt x="379043" y="1042648"/>
                    </a:cubicBezTo>
                    <a:cubicBezTo>
                      <a:pt x="374714" y="1042122"/>
                      <a:pt x="370354" y="1041886"/>
                      <a:pt x="365992" y="1041941"/>
                    </a:cubicBezTo>
                    <a:cubicBezTo>
                      <a:pt x="360059" y="1041941"/>
                      <a:pt x="359352" y="1045985"/>
                      <a:pt x="360059" y="1049005"/>
                    </a:cubicBezTo>
                    <a:cubicBezTo>
                      <a:pt x="360765" y="1052025"/>
                      <a:pt x="360535" y="1053526"/>
                      <a:pt x="364103" y="1054710"/>
                    </a:cubicBezTo>
                    <a:cubicBezTo>
                      <a:pt x="367670" y="1055893"/>
                      <a:pt x="368129" y="1057323"/>
                      <a:pt x="370513" y="1061350"/>
                    </a:cubicBezTo>
                    <a:cubicBezTo>
                      <a:pt x="372898" y="1065376"/>
                      <a:pt x="374787" y="1063716"/>
                      <a:pt x="374540" y="1067761"/>
                    </a:cubicBezTo>
                    <a:cubicBezTo>
                      <a:pt x="374293" y="1071805"/>
                      <a:pt x="378072" y="1072264"/>
                      <a:pt x="380474" y="1072264"/>
                    </a:cubicBezTo>
                    <a:cubicBezTo>
                      <a:pt x="382876" y="1072264"/>
                      <a:pt x="384271" y="1071787"/>
                      <a:pt x="386637" y="1074171"/>
                    </a:cubicBezTo>
                    <a:cubicBezTo>
                      <a:pt x="389004" y="1076555"/>
                      <a:pt x="391158" y="1075355"/>
                      <a:pt x="393295" y="1078675"/>
                    </a:cubicBezTo>
                    <a:cubicBezTo>
                      <a:pt x="395432" y="1081995"/>
                      <a:pt x="398593" y="1080812"/>
                      <a:pt x="399688" y="1083973"/>
                    </a:cubicBezTo>
                    <a:cubicBezTo>
                      <a:pt x="400783" y="1087134"/>
                      <a:pt x="403026" y="1089183"/>
                      <a:pt x="405869" y="1089183"/>
                    </a:cubicBezTo>
                    <a:cubicBezTo>
                      <a:pt x="408713" y="1089183"/>
                      <a:pt x="409666" y="1090613"/>
                      <a:pt x="409666" y="1092715"/>
                    </a:cubicBezTo>
                    <a:cubicBezTo>
                      <a:pt x="409666" y="1094816"/>
                      <a:pt x="409419" y="1096741"/>
                      <a:pt x="414647" y="1097465"/>
                    </a:cubicBezTo>
                    <a:cubicBezTo>
                      <a:pt x="419874" y="1098189"/>
                      <a:pt x="422011" y="1095328"/>
                      <a:pt x="425808" y="1098401"/>
                    </a:cubicBezTo>
                    <a:cubicBezTo>
                      <a:pt x="429605" y="1101474"/>
                      <a:pt x="434108" y="1100785"/>
                      <a:pt x="431495" y="1104582"/>
                    </a:cubicBezTo>
                    <a:cubicBezTo>
                      <a:pt x="428881" y="1108379"/>
                      <a:pt x="430311" y="1111223"/>
                      <a:pt x="436245" y="1112653"/>
                    </a:cubicBezTo>
                    <a:cubicBezTo>
                      <a:pt x="442179" y="1114084"/>
                      <a:pt x="450003" y="1115249"/>
                      <a:pt x="450956" y="1118110"/>
                    </a:cubicBezTo>
                    <a:cubicBezTo>
                      <a:pt x="451910" y="1120971"/>
                      <a:pt x="455460" y="1125174"/>
                      <a:pt x="458321" y="1125934"/>
                    </a:cubicBezTo>
                    <a:cubicBezTo>
                      <a:pt x="459857" y="1126322"/>
                      <a:pt x="460087" y="1128106"/>
                      <a:pt x="460087" y="1130437"/>
                    </a:cubicBezTo>
                    <a:cubicBezTo>
                      <a:pt x="462968" y="1130688"/>
                      <a:pt x="465759" y="1131568"/>
                      <a:pt x="468263" y="1133016"/>
                    </a:cubicBezTo>
                    <a:cubicBezTo>
                      <a:pt x="473370" y="1136210"/>
                      <a:pt x="479082" y="1138315"/>
                      <a:pt x="485041" y="1139197"/>
                    </a:cubicBezTo>
                    <a:cubicBezTo>
                      <a:pt x="489456" y="1139638"/>
                      <a:pt x="500493" y="1140963"/>
                      <a:pt x="502701" y="1136548"/>
                    </a:cubicBezTo>
                    <a:cubicBezTo>
                      <a:pt x="504908" y="1132132"/>
                      <a:pt x="504908" y="1129925"/>
                      <a:pt x="501818" y="1127276"/>
                    </a:cubicBezTo>
                    <a:cubicBezTo>
                      <a:pt x="500352" y="1126022"/>
                      <a:pt x="500476" y="1125263"/>
                      <a:pt x="501447" y="1124680"/>
                    </a:cubicBezTo>
                    <a:cubicBezTo>
                      <a:pt x="500480" y="1123968"/>
                      <a:pt x="499430" y="1123375"/>
                      <a:pt x="498321" y="1122914"/>
                    </a:cubicBezTo>
                    <a:cubicBezTo>
                      <a:pt x="496273" y="1122154"/>
                      <a:pt x="495301" y="1118640"/>
                      <a:pt x="494030" y="1117227"/>
                    </a:cubicBezTo>
                    <a:cubicBezTo>
                      <a:pt x="493486" y="1116573"/>
                      <a:pt x="493142" y="1115776"/>
                      <a:pt x="493041" y="1114931"/>
                    </a:cubicBezTo>
                    <a:cubicBezTo>
                      <a:pt x="493041" y="1114402"/>
                      <a:pt x="493164" y="1113289"/>
                      <a:pt x="492794" y="1112900"/>
                    </a:cubicBezTo>
                    <a:cubicBezTo>
                      <a:pt x="492423" y="1112512"/>
                      <a:pt x="492122" y="1112688"/>
                      <a:pt x="491858" y="1112635"/>
                    </a:cubicBezTo>
                    <a:cubicBezTo>
                      <a:pt x="491115" y="1112452"/>
                      <a:pt x="490359" y="1112328"/>
                      <a:pt x="489597" y="1112265"/>
                    </a:cubicBezTo>
                    <a:cubicBezTo>
                      <a:pt x="485553" y="1111947"/>
                      <a:pt x="486789" y="1111329"/>
                      <a:pt x="486489" y="1108203"/>
                    </a:cubicBezTo>
                    <a:cubicBezTo>
                      <a:pt x="486189" y="1105077"/>
                      <a:pt x="482745" y="1104159"/>
                      <a:pt x="480873" y="1101033"/>
                    </a:cubicBezTo>
                    <a:cubicBezTo>
                      <a:pt x="479001" y="1097907"/>
                      <a:pt x="474321" y="1096353"/>
                      <a:pt x="469023" y="1095434"/>
                    </a:cubicBezTo>
                    <a:cubicBezTo>
                      <a:pt x="463725" y="1094516"/>
                      <a:pt x="466533" y="1095735"/>
                      <a:pt x="462171" y="1091690"/>
                    </a:cubicBezTo>
                    <a:cubicBezTo>
                      <a:pt x="457808" y="1087646"/>
                      <a:pt x="458126" y="1090136"/>
                      <a:pt x="457491" y="1085138"/>
                    </a:cubicBezTo>
                    <a:cubicBezTo>
                      <a:pt x="456855" y="1080140"/>
                      <a:pt x="453747" y="1081394"/>
                      <a:pt x="453129" y="1077668"/>
                    </a:cubicBezTo>
                    <a:cubicBezTo>
                      <a:pt x="452510" y="1073942"/>
                      <a:pt x="449084" y="1074136"/>
                      <a:pt x="449084" y="1071116"/>
                    </a:cubicBezTo>
                    <a:cubicBezTo>
                      <a:pt x="449084" y="1068096"/>
                      <a:pt x="447212" y="1067990"/>
                      <a:pt x="444404" y="1068308"/>
                    </a:cubicBezTo>
                    <a:cubicBezTo>
                      <a:pt x="441596" y="1068626"/>
                      <a:pt x="439424" y="1063628"/>
                      <a:pt x="441296" y="1060520"/>
                    </a:cubicBezTo>
                    <a:cubicBezTo>
                      <a:pt x="443168" y="1057412"/>
                      <a:pt x="445958" y="1060838"/>
                      <a:pt x="448766" y="1061756"/>
                    </a:cubicBezTo>
                    <a:cubicBezTo>
                      <a:pt x="451154" y="1062413"/>
                      <a:pt x="452814" y="1064578"/>
                      <a:pt x="452828" y="1067054"/>
                    </a:cubicBezTo>
                    <a:cubicBezTo>
                      <a:pt x="452828" y="1069226"/>
                      <a:pt x="452510" y="1070480"/>
                      <a:pt x="456555" y="1071717"/>
                    </a:cubicBezTo>
                    <a:cubicBezTo>
                      <a:pt x="458751" y="1072166"/>
                      <a:pt x="460467" y="1073882"/>
                      <a:pt x="460917" y="1076079"/>
                    </a:cubicBezTo>
                    <a:cubicBezTo>
                      <a:pt x="462488" y="1081695"/>
                      <a:pt x="465279" y="1083249"/>
                      <a:pt x="468405" y="1086993"/>
                    </a:cubicBezTo>
                    <a:cubicBezTo>
                      <a:pt x="471531" y="1090737"/>
                      <a:pt x="471513" y="1090737"/>
                      <a:pt x="477747" y="1091673"/>
                    </a:cubicBezTo>
                    <a:cubicBezTo>
                      <a:pt x="483981" y="1092609"/>
                      <a:pt x="482427" y="1094481"/>
                      <a:pt x="488043" y="1096353"/>
                    </a:cubicBezTo>
                    <a:cubicBezTo>
                      <a:pt x="493659" y="1098225"/>
                      <a:pt x="497085" y="1096653"/>
                      <a:pt x="498021" y="1093845"/>
                    </a:cubicBezTo>
                    <a:cubicBezTo>
                      <a:pt x="498957" y="1091037"/>
                      <a:pt x="502065" y="1092909"/>
                      <a:pt x="503001" y="1094481"/>
                    </a:cubicBezTo>
                    <a:cubicBezTo>
                      <a:pt x="503937" y="1096052"/>
                      <a:pt x="505191" y="1096971"/>
                      <a:pt x="504555" y="1099143"/>
                    </a:cubicBezTo>
                    <a:cubicBezTo>
                      <a:pt x="504419" y="1099687"/>
                      <a:pt x="504515" y="1100263"/>
                      <a:pt x="504820" y="1100732"/>
                    </a:cubicBezTo>
                    <a:cubicBezTo>
                      <a:pt x="505509" y="1101810"/>
                      <a:pt x="506586" y="1102675"/>
                      <a:pt x="507257" y="1103735"/>
                    </a:cubicBezTo>
                    <a:cubicBezTo>
                      <a:pt x="508264" y="1105148"/>
                      <a:pt x="508282" y="1107020"/>
                      <a:pt x="509200" y="1108503"/>
                    </a:cubicBezTo>
                    <a:cubicBezTo>
                      <a:pt x="509518" y="1109050"/>
                      <a:pt x="509836" y="1109598"/>
                      <a:pt x="510136" y="1110145"/>
                    </a:cubicBezTo>
                    <a:cubicBezTo>
                      <a:pt x="510436" y="1110693"/>
                      <a:pt x="510736" y="1111382"/>
                      <a:pt x="511072" y="1111911"/>
                    </a:cubicBezTo>
                    <a:cubicBezTo>
                      <a:pt x="511353" y="1112350"/>
                      <a:pt x="511685" y="1112753"/>
                      <a:pt x="512061" y="1113112"/>
                    </a:cubicBezTo>
                    <a:cubicBezTo>
                      <a:pt x="524300" y="1112671"/>
                      <a:pt x="1284170" y="1111947"/>
                      <a:pt x="1284170" y="1111947"/>
                    </a:cubicBezTo>
                    <a:cubicBezTo>
                      <a:pt x="1284170" y="1111947"/>
                      <a:pt x="1292259" y="1108856"/>
                      <a:pt x="1292259" y="1105412"/>
                    </a:cubicBezTo>
                    <a:cubicBezTo>
                      <a:pt x="1292259" y="1101969"/>
                      <a:pt x="1291782" y="1096900"/>
                      <a:pt x="1295137" y="1097183"/>
                    </a:cubicBezTo>
                    <a:cubicBezTo>
                      <a:pt x="1298493" y="1097465"/>
                      <a:pt x="1302979" y="1101969"/>
                      <a:pt x="1302979" y="1104936"/>
                    </a:cubicBezTo>
                    <a:cubicBezTo>
                      <a:pt x="1302979" y="1107903"/>
                      <a:pt x="1305274" y="1110375"/>
                      <a:pt x="1306422" y="1114207"/>
                    </a:cubicBezTo>
                    <a:cubicBezTo>
                      <a:pt x="1307570" y="1118040"/>
                      <a:pt x="1308418" y="1120318"/>
                      <a:pt x="1312250" y="1121572"/>
                    </a:cubicBezTo>
                    <a:cubicBezTo>
                      <a:pt x="1316082" y="1122826"/>
                      <a:pt x="1326555" y="1121289"/>
                      <a:pt x="1328763" y="1125704"/>
                    </a:cubicBezTo>
                    <a:cubicBezTo>
                      <a:pt x="1330970" y="1130119"/>
                      <a:pt x="1337363" y="1130349"/>
                      <a:pt x="1341778" y="1126817"/>
                    </a:cubicBezTo>
                    <a:cubicBezTo>
                      <a:pt x="1346193" y="1123285"/>
                      <a:pt x="1350838" y="1123938"/>
                      <a:pt x="1355023" y="1125263"/>
                    </a:cubicBezTo>
                    <a:cubicBezTo>
                      <a:pt x="1359209" y="1126587"/>
                      <a:pt x="1362971" y="1128353"/>
                      <a:pt x="1364737" y="1132115"/>
                    </a:cubicBezTo>
                    <a:cubicBezTo>
                      <a:pt x="1366503" y="1135876"/>
                      <a:pt x="1375121" y="1138737"/>
                      <a:pt x="1376887" y="1136300"/>
                    </a:cubicBezTo>
                    <a:cubicBezTo>
                      <a:pt x="1378653" y="1133863"/>
                      <a:pt x="1383510" y="1134534"/>
                      <a:pt x="1385046" y="1138296"/>
                    </a:cubicBezTo>
                    <a:cubicBezTo>
                      <a:pt x="1386582" y="1142058"/>
                      <a:pt x="1391669" y="1142711"/>
                      <a:pt x="1395430" y="1144918"/>
                    </a:cubicBezTo>
                    <a:cubicBezTo>
                      <a:pt x="1398263" y="1146870"/>
                      <a:pt x="1402125" y="1146291"/>
                      <a:pt x="1404260" y="1143594"/>
                    </a:cubicBezTo>
                    <a:cubicBezTo>
                      <a:pt x="1406026" y="1141386"/>
                      <a:pt x="1409559" y="1137854"/>
                      <a:pt x="1412861" y="1138737"/>
                    </a:cubicBezTo>
                    <a:cubicBezTo>
                      <a:pt x="1416163" y="1139620"/>
                      <a:pt x="1418159" y="1142040"/>
                      <a:pt x="1420808" y="1142040"/>
                    </a:cubicBezTo>
                    <a:cubicBezTo>
                      <a:pt x="1423457" y="1142040"/>
                      <a:pt x="1428985" y="1139832"/>
                      <a:pt x="1434053" y="1143152"/>
                    </a:cubicBezTo>
                    <a:cubicBezTo>
                      <a:pt x="1439122" y="1146473"/>
                      <a:pt x="1440676" y="1145131"/>
                      <a:pt x="1445533" y="1145802"/>
                    </a:cubicBezTo>
                    <a:cubicBezTo>
                      <a:pt x="1449983" y="1146402"/>
                      <a:pt x="1453709" y="1148080"/>
                      <a:pt x="1458389" y="1146649"/>
                    </a:cubicBezTo>
                    <a:cubicBezTo>
                      <a:pt x="1458548" y="1145201"/>
                      <a:pt x="1458054" y="1143506"/>
                      <a:pt x="1458778" y="1142040"/>
                    </a:cubicBezTo>
                    <a:cubicBezTo>
                      <a:pt x="1460297" y="1138937"/>
                      <a:pt x="1461481" y="1135681"/>
                      <a:pt x="1462310" y="1132327"/>
                    </a:cubicBezTo>
                    <a:cubicBezTo>
                      <a:pt x="1463422" y="1128353"/>
                      <a:pt x="1468049" y="1129236"/>
                      <a:pt x="1472023" y="1129466"/>
                    </a:cubicBezTo>
                    <a:cubicBezTo>
                      <a:pt x="1475997" y="1129695"/>
                      <a:pt x="1481083" y="1129907"/>
                      <a:pt x="1483061" y="1126817"/>
                    </a:cubicBezTo>
                    <a:cubicBezTo>
                      <a:pt x="1485039" y="1123726"/>
                      <a:pt x="1487705" y="1123055"/>
                      <a:pt x="1491008" y="1121960"/>
                    </a:cubicBezTo>
                    <a:cubicBezTo>
                      <a:pt x="1494310" y="1120865"/>
                      <a:pt x="1492120" y="1111805"/>
                      <a:pt x="1493887" y="1111805"/>
                    </a:cubicBezTo>
                    <a:cubicBezTo>
                      <a:pt x="1495653" y="1111805"/>
                      <a:pt x="1497419" y="1115108"/>
                      <a:pt x="1497631" y="1117316"/>
                    </a:cubicBezTo>
                    <a:cubicBezTo>
                      <a:pt x="1497842" y="1119523"/>
                      <a:pt x="1503158" y="1118199"/>
                      <a:pt x="1506019" y="1118199"/>
                    </a:cubicBezTo>
                    <a:lnTo>
                      <a:pt x="1523026" y="1118199"/>
                    </a:lnTo>
                    <a:cubicBezTo>
                      <a:pt x="1527441" y="1118199"/>
                      <a:pt x="1531415" y="1118640"/>
                      <a:pt x="1534717" y="1120848"/>
                    </a:cubicBezTo>
                    <a:cubicBezTo>
                      <a:pt x="1538020" y="1123055"/>
                      <a:pt x="1537808" y="1124380"/>
                      <a:pt x="1542011" y="1125263"/>
                    </a:cubicBezTo>
                    <a:cubicBezTo>
                      <a:pt x="1546214" y="1126146"/>
                      <a:pt x="1541340" y="1128141"/>
                      <a:pt x="1541128" y="1131444"/>
                    </a:cubicBezTo>
                    <a:cubicBezTo>
                      <a:pt x="1540916" y="1134746"/>
                      <a:pt x="1546426" y="1138508"/>
                      <a:pt x="1549958" y="1141386"/>
                    </a:cubicBezTo>
                    <a:cubicBezTo>
                      <a:pt x="1553490" y="1144265"/>
                      <a:pt x="1553490" y="1146685"/>
                      <a:pt x="1556351" y="1148221"/>
                    </a:cubicBezTo>
                    <a:cubicBezTo>
                      <a:pt x="1559212" y="1149757"/>
                      <a:pt x="1556793" y="1150428"/>
                      <a:pt x="1555468" y="1151541"/>
                    </a:cubicBezTo>
                    <a:cubicBezTo>
                      <a:pt x="1554144" y="1152654"/>
                      <a:pt x="1555910" y="1155285"/>
                      <a:pt x="1557464" y="1155285"/>
                    </a:cubicBezTo>
                    <a:cubicBezTo>
                      <a:pt x="1559918" y="1155552"/>
                      <a:pt x="1562276" y="1154252"/>
                      <a:pt x="1563362" y="1152036"/>
                    </a:cubicBezTo>
                    <a:cubicBezTo>
                      <a:pt x="1564457" y="1149157"/>
                      <a:pt x="1570638" y="1149387"/>
                      <a:pt x="1573958" y="1148716"/>
                    </a:cubicBezTo>
                    <a:cubicBezTo>
                      <a:pt x="1576441" y="1147997"/>
                      <a:pt x="1579036" y="1149428"/>
                      <a:pt x="1579755" y="1151910"/>
                    </a:cubicBezTo>
                    <a:cubicBezTo>
                      <a:pt x="1579828" y="1152165"/>
                      <a:pt x="1579880" y="1152426"/>
                      <a:pt x="1579910" y="1152689"/>
                    </a:cubicBezTo>
                    <a:cubicBezTo>
                      <a:pt x="1579910" y="1155126"/>
                      <a:pt x="1579468" y="1154897"/>
                      <a:pt x="1577261" y="1155568"/>
                    </a:cubicBezTo>
                    <a:cubicBezTo>
                      <a:pt x="1575053" y="1156239"/>
                      <a:pt x="1579910" y="1158429"/>
                      <a:pt x="1580351" y="1161307"/>
                    </a:cubicBezTo>
                    <a:cubicBezTo>
                      <a:pt x="1580793" y="1164186"/>
                      <a:pt x="1582559" y="1165493"/>
                      <a:pt x="1586321" y="1165934"/>
                    </a:cubicBezTo>
                    <a:cubicBezTo>
                      <a:pt x="1590082" y="1166376"/>
                      <a:pt x="1588970" y="1168371"/>
                      <a:pt x="1588740" y="1173670"/>
                    </a:cubicBezTo>
                    <a:cubicBezTo>
                      <a:pt x="1588510" y="1178968"/>
                      <a:pt x="1585649" y="1177855"/>
                      <a:pt x="1586091" y="1180946"/>
                    </a:cubicBezTo>
                    <a:cubicBezTo>
                      <a:pt x="1586532" y="1184036"/>
                      <a:pt x="1592502" y="1183824"/>
                      <a:pt x="1592502" y="1186915"/>
                    </a:cubicBezTo>
                    <a:cubicBezTo>
                      <a:pt x="1592502" y="1190005"/>
                      <a:pt x="1594921" y="1191542"/>
                      <a:pt x="1595151" y="1195303"/>
                    </a:cubicBezTo>
                    <a:cubicBezTo>
                      <a:pt x="1595254" y="1196252"/>
                      <a:pt x="1595170" y="1197212"/>
                      <a:pt x="1594903" y="1198129"/>
                    </a:cubicBezTo>
                    <a:cubicBezTo>
                      <a:pt x="1598806" y="1198253"/>
                      <a:pt x="1601968" y="1198694"/>
                      <a:pt x="1602427" y="1202138"/>
                    </a:cubicBezTo>
                    <a:cubicBezTo>
                      <a:pt x="1602723" y="1206807"/>
                      <a:pt x="1606385" y="1210559"/>
                      <a:pt x="1611045" y="1210968"/>
                    </a:cubicBezTo>
                    <a:cubicBezTo>
                      <a:pt x="1613600" y="1211226"/>
                      <a:pt x="1616104" y="1211850"/>
                      <a:pt x="1618480" y="1212823"/>
                    </a:cubicBezTo>
                    <a:cubicBezTo>
                      <a:pt x="1619656" y="1211615"/>
                      <a:pt x="1620906" y="1210482"/>
                      <a:pt x="1622224" y="1209432"/>
                    </a:cubicBezTo>
                    <a:cubicBezTo>
                      <a:pt x="1624873" y="1207365"/>
                      <a:pt x="1630171" y="1210315"/>
                      <a:pt x="1634003" y="1211198"/>
                    </a:cubicBezTo>
                    <a:cubicBezTo>
                      <a:pt x="1637582" y="1211949"/>
                      <a:pt x="1641226" y="1212339"/>
                      <a:pt x="1644882" y="1212363"/>
                    </a:cubicBezTo>
                    <a:cubicBezTo>
                      <a:pt x="1647249" y="1212363"/>
                      <a:pt x="1655478" y="1213246"/>
                      <a:pt x="1666375" y="1213246"/>
                    </a:cubicBezTo>
                    <a:cubicBezTo>
                      <a:pt x="1677271" y="1213246"/>
                      <a:pt x="1678737" y="1216778"/>
                      <a:pt x="1680803" y="1218544"/>
                    </a:cubicBezTo>
                    <a:cubicBezTo>
                      <a:pt x="1682870" y="1220311"/>
                      <a:pt x="1690216" y="1220028"/>
                      <a:pt x="1694331" y="1220028"/>
                    </a:cubicBezTo>
                    <a:cubicBezTo>
                      <a:pt x="1698446" y="1220028"/>
                      <a:pt x="1700230" y="1220611"/>
                      <a:pt x="1701395" y="1224143"/>
                    </a:cubicBezTo>
                    <a:cubicBezTo>
                      <a:pt x="1702561" y="1227675"/>
                      <a:pt x="1705227" y="1230024"/>
                      <a:pt x="1707294" y="1233856"/>
                    </a:cubicBezTo>
                    <a:cubicBezTo>
                      <a:pt x="1709360" y="1237688"/>
                      <a:pt x="1712592" y="1240037"/>
                      <a:pt x="1718173" y="1242103"/>
                    </a:cubicBezTo>
                    <a:cubicBezTo>
                      <a:pt x="1723753" y="1244170"/>
                      <a:pt x="1720822" y="1251816"/>
                      <a:pt x="1721705" y="1257397"/>
                    </a:cubicBezTo>
                    <a:cubicBezTo>
                      <a:pt x="1722588" y="1262978"/>
                      <a:pt x="1721422" y="1266828"/>
                      <a:pt x="1717890" y="1267993"/>
                    </a:cubicBezTo>
                    <a:cubicBezTo>
                      <a:pt x="1714358" y="1269159"/>
                      <a:pt x="1709342" y="1266227"/>
                      <a:pt x="1706993" y="1263878"/>
                    </a:cubicBezTo>
                    <a:cubicBezTo>
                      <a:pt x="1704645" y="1261530"/>
                      <a:pt x="1700230" y="1260929"/>
                      <a:pt x="1697863" y="1256814"/>
                    </a:cubicBezTo>
                    <a:cubicBezTo>
                      <a:pt x="1695497" y="1252699"/>
                      <a:pt x="1690216" y="1250933"/>
                      <a:pt x="1687567" y="1248284"/>
                    </a:cubicBezTo>
                    <a:cubicBezTo>
                      <a:pt x="1684918" y="1245635"/>
                      <a:pt x="1683735" y="1242686"/>
                      <a:pt x="1679037" y="1242686"/>
                    </a:cubicBezTo>
                    <a:cubicBezTo>
                      <a:pt x="1674340" y="1242686"/>
                      <a:pt x="1671373" y="1240337"/>
                      <a:pt x="1671373" y="1242686"/>
                    </a:cubicBezTo>
                    <a:cubicBezTo>
                      <a:pt x="1671373" y="1245035"/>
                      <a:pt x="1671373" y="1245035"/>
                      <a:pt x="1675505" y="1245335"/>
                    </a:cubicBezTo>
                    <a:cubicBezTo>
                      <a:pt x="1679638" y="1245635"/>
                      <a:pt x="1677271" y="1250633"/>
                      <a:pt x="1680503" y="1252399"/>
                    </a:cubicBezTo>
                    <a:cubicBezTo>
                      <a:pt x="1683735" y="1254165"/>
                      <a:pt x="1684035" y="1257998"/>
                      <a:pt x="1684035" y="1262695"/>
                    </a:cubicBezTo>
                    <a:cubicBezTo>
                      <a:pt x="1684035" y="1267393"/>
                      <a:pt x="1682269" y="1270642"/>
                      <a:pt x="1676388" y="1274475"/>
                    </a:cubicBezTo>
                    <a:cubicBezTo>
                      <a:pt x="1670507" y="1278307"/>
                      <a:pt x="1673439" y="1291252"/>
                      <a:pt x="1674022" y="1296550"/>
                    </a:cubicBezTo>
                    <a:cubicBezTo>
                      <a:pt x="1674604" y="1301848"/>
                      <a:pt x="1674622" y="1307446"/>
                      <a:pt x="1669324" y="1308912"/>
                    </a:cubicBezTo>
                    <a:cubicBezTo>
                      <a:pt x="1664026" y="1310378"/>
                      <a:pt x="1664026" y="1317742"/>
                      <a:pt x="1660777" y="1318325"/>
                    </a:cubicBezTo>
                    <a:cubicBezTo>
                      <a:pt x="1657527" y="1318908"/>
                      <a:pt x="1656662" y="1315976"/>
                      <a:pt x="1656079" y="1311261"/>
                    </a:cubicBezTo>
                    <a:cubicBezTo>
                      <a:pt x="1656079" y="1310784"/>
                      <a:pt x="1655955" y="1310378"/>
                      <a:pt x="1655902" y="1310007"/>
                    </a:cubicBezTo>
                    <a:cubicBezTo>
                      <a:pt x="1654944" y="1311563"/>
                      <a:pt x="1654397" y="1313338"/>
                      <a:pt x="1654313" y="1315164"/>
                    </a:cubicBezTo>
                    <a:cubicBezTo>
                      <a:pt x="1654525" y="1319138"/>
                      <a:pt x="1654083" y="1330846"/>
                      <a:pt x="1647461" y="1334820"/>
                    </a:cubicBezTo>
                    <a:cubicBezTo>
                      <a:pt x="1640838" y="1338794"/>
                      <a:pt x="1637536" y="1344304"/>
                      <a:pt x="1634886" y="1346511"/>
                    </a:cubicBezTo>
                    <a:cubicBezTo>
                      <a:pt x="1632237" y="1348719"/>
                      <a:pt x="1630224" y="1354352"/>
                      <a:pt x="1632750" y="1358132"/>
                    </a:cubicBezTo>
                    <a:cubicBezTo>
                      <a:pt x="1633369" y="1357577"/>
                      <a:pt x="1634097" y="1357156"/>
                      <a:pt x="1634886" y="1356895"/>
                    </a:cubicBezTo>
                    <a:cubicBezTo>
                      <a:pt x="1639584" y="1355129"/>
                      <a:pt x="1638701" y="1357178"/>
                      <a:pt x="1647249" y="1356895"/>
                    </a:cubicBezTo>
                    <a:cubicBezTo>
                      <a:pt x="1655796" y="1356613"/>
                      <a:pt x="1658728" y="1346582"/>
                      <a:pt x="1658728" y="1346582"/>
                    </a:cubicBezTo>
                    <a:cubicBezTo>
                      <a:pt x="1659311" y="1344533"/>
                      <a:pt x="1660494" y="1348065"/>
                      <a:pt x="1664026" y="1348065"/>
                    </a:cubicBezTo>
                    <a:cubicBezTo>
                      <a:pt x="1667558" y="1348065"/>
                      <a:pt x="1668441" y="1344816"/>
                      <a:pt x="1670207" y="1342767"/>
                    </a:cubicBezTo>
                    <a:cubicBezTo>
                      <a:pt x="1671973" y="1340718"/>
                      <a:pt x="1678437" y="1337469"/>
                      <a:pt x="1681969" y="1334820"/>
                    </a:cubicBezTo>
                    <a:cubicBezTo>
                      <a:pt x="1685501" y="1332171"/>
                      <a:pt x="1690516" y="1333054"/>
                      <a:pt x="1697863" y="1333337"/>
                    </a:cubicBezTo>
                    <a:cubicBezTo>
                      <a:pt x="1705210" y="1333619"/>
                      <a:pt x="1700230" y="1335703"/>
                      <a:pt x="1705528" y="1336869"/>
                    </a:cubicBezTo>
                    <a:cubicBezTo>
                      <a:pt x="1710826" y="1338034"/>
                      <a:pt x="1712292" y="1334820"/>
                      <a:pt x="1714358" y="1331571"/>
                    </a:cubicBezTo>
                    <a:cubicBezTo>
                      <a:pt x="1716424" y="1328321"/>
                      <a:pt x="1719656" y="1329522"/>
                      <a:pt x="1723771" y="1327155"/>
                    </a:cubicBezTo>
                    <a:cubicBezTo>
                      <a:pt x="1727886" y="1324789"/>
                      <a:pt x="1736133" y="1325690"/>
                      <a:pt x="1741731" y="1325690"/>
                    </a:cubicBezTo>
                    <a:cubicBezTo>
                      <a:pt x="1744004" y="1325531"/>
                      <a:pt x="1746213" y="1326478"/>
                      <a:pt x="1747665" y="1328232"/>
                    </a:cubicBezTo>
                    <a:cubicBezTo>
                      <a:pt x="1749151" y="1326253"/>
                      <a:pt x="1749493" y="1323640"/>
                      <a:pt x="1748566" y="1321345"/>
                    </a:cubicBezTo>
                    <a:cubicBezTo>
                      <a:pt x="1747665" y="1318749"/>
                      <a:pt x="1746146" y="1316259"/>
                      <a:pt x="1745175" y="1313928"/>
                    </a:cubicBezTo>
                    <a:cubicBezTo>
                      <a:pt x="1742579" y="1314705"/>
                      <a:pt x="1739047" y="1313628"/>
                      <a:pt x="1735833" y="1313628"/>
                    </a:cubicBezTo>
                    <a:cubicBezTo>
                      <a:pt x="1731418" y="1313628"/>
                      <a:pt x="1730535" y="1312745"/>
                      <a:pt x="1730535" y="1309795"/>
                    </a:cubicBezTo>
                    <a:cubicBezTo>
                      <a:pt x="1730535" y="1306846"/>
                      <a:pt x="1732018" y="1303614"/>
                      <a:pt x="1735250" y="1303614"/>
                    </a:cubicBezTo>
                    <a:cubicBezTo>
                      <a:pt x="1738482" y="1303614"/>
                      <a:pt x="1740848" y="1298899"/>
                      <a:pt x="1743497" y="1297133"/>
                    </a:cubicBezTo>
                    <a:cubicBezTo>
                      <a:pt x="1746146" y="1295367"/>
                      <a:pt x="1747029" y="1293018"/>
                      <a:pt x="1752328" y="1293018"/>
                    </a:cubicBezTo>
                    <a:cubicBezTo>
                      <a:pt x="1755752" y="1292820"/>
                      <a:pt x="1758945" y="1291223"/>
                      <a:pt x="1761158" y="1288603"/>
                    </a:cubicBezTo>
                    <a:cubicBezTo>
                      <a:pt x="1768222" y="1288603"/>
                      <a:pt x="1767039" y="1289486"/>
                      <a:pt x="1773520" y="1289486"/>
                    </a:cubicBezTo>
                    <a:cubicBezTo>
                      <a:pt x="1780001" y="1289486"/>
                      <a:pt x="1778818" y="1286537"/>
                      <a:pt x="1781167" y="1285954"/>
                    </a:cubicBezTo>
                    <a:cubicBezTo>
                      <a:pt x="1783516" y="1285371"/>
                      <a:pt x="1788231" y="1284771"/>
                      <a:pt x="1789997" y="1287420"/>
                    </a:cubicBezTo>
                    <a:cubicBezTo>
                      <a:pt x="1791763" y="1290069"/>
                      <a:pt x="1793829" y="1289486"/>
                      <a:pt x="1799410" y="1289486"/>
                    </a:cubicBezTo>
                    <a:cubicBezTo>
                      <a:pt x="1803928" y="1289678"/>
                      <a:pt x="1808201" y="1287433"/>
                      <a:pt x="1810607" y="1283605"/>
                    </a:cubicBezTo>
                    <a:cubicBezTo>
                      <a:pt x="1812072" y="1280683"/>
                      <a:pt x="1814989" y="1278769"/>
                      <a:pt x="1818253" y="1278590"/>
                    </a:cubicBezTo>
                    <a:cubicBezTo>
                      <a:pt x="1820979" y="1278137"/>
                      <a:pt x="1823755" y="1278065"/>
                      <a:pt x="1826501" y="1278378"/>
                    </a:cubicBezTo>
                    <a:cubicBezTo>
                      <a:pt x="1829717" y="1274468"/>
                      <a:pt x="1834018" y="1271598"/>
                      <a:pt x="1838863" y="1270130"/>
                    </a:cubicBezTo>
                    <a:cubicBezTo>
                      <a:pt x="1852320" y="1266386"/>
                      <a:pt x="1845927" y="1252258"/>
                      <a:pt x="1870864" y="1252258"/>
                    </a:cubicBezTo>
                    <a:cubicBezTo>
                      <a:pt x="1895800" y="1252258"/>
                      <a:pt x="1954097" y="1251816"/>
                      <a:pt x="1955192" y="1251816"/>
                    </a:cubicBezTo>
                    <a:cubicBezTo>
                      <a:pt x="1956287" y="1251816"/>
                      <a:pt x="1960490" y="1243640"/>
                      <a:pt x="1967995" y="1243428"/>
                    </a:cubicBezTo>
                    <a:cubicBezTo>
                      <a:pt x="1975501" y="1243216"/>
                      <a:pt x="1978380" y="1239013"/>
                      <a:pt x="1984773" y="1229953"/>
                    </a:cubicBezTo>
                    <a:cubicBezTo>
                      <a:pt x="1991166" y="1220893"/>
                      <a:pt x="1992949" y="1215613"/>
                      <a:pt x="1993391" y="1209432"/>
                    </a:cubicBezTo>
                    <a:cubicBezTo>
                      <a:pt x="1993832" y="1203251"/>
                      <a:pt x="1997806" y="1197511"/>
                      <a:pt x="2002221" y="1191771"/>
                    </a:cubicBezTo>
                    <a:cubicBezTo>
                      <a:pt x="2006636" y="1186032"/>
                      <a:pt x="2011493" y="1178085"/>
                      <a:pt x="2016561" y="1173440"/>
                    </a:cubicBezTo>
                    <a:cubicBezTo>
                      <a:pt x="2021630" y="1168795"/>
                      <a:pt x="2025180" y="1164610"/>
                      <a:pt x="2028923" y="1171232"/>
                    </a:cubicBezTo>
                    <a:cubicBezTo>
                      <a:pt x="2032667" y="1177855"/>
                      <a:pt x="2035105" y="1178526"/>
                      <a:pt x="2038425" y="1173670"/>
                    </a:cubicBezTo>
                    <a:cubicBezTo>
                      <a:pt x="2041745" y="1168813"/>
                      <a:pt x="2047696" y="1165051"/>
                      <a:pt x="2054319" y="1169908"/>
                    </a:cubicBezTo>
                    <a:cubicBezTo>
                      <a:pt x="2060942" y="1174764"/>
                      <a:pt x="2059388" y="1177855"/>
                      <a:pt x="2061595" y="1180734"/>
                    </a:cubicBezTo>
                    <a:cubicBezTo>
                      <a:pt x="2063803" y="1183612"/>
                      <a:pt x="2063149" y="1188239"/>
                      <a:pt x="2063149" y="1195074"/>
                    </a:cubicBezTo>
                    <a:cubicBezTo>
                      <a:pt x="2063149" y="1201908"/>
                      <a:pt x="2062478" y="1230624"/>
                      <a:pt x="2066452" y="1230836"/>
                    </a:cubicBezTo>
                    <a:cubicBezTo>
                      <a:pt x="2070425" y="1231048"/>
                      <a:pt x="2073304" y="1235693"/>
                      <a:pt x="2073304" y="1238783"/>
                    </a:cubicBezTo>
                    <a:cubicBezTo>
                      <a:pt x="2073304" y="1241874"/>
                      <a:pt x="2074840" y="1243428"/>
                      <a:pt x="2077719" y="1244523"/>
                    </a:cubicBezTo>
                    <a:cubicBezTo>
                      <a:pt x="2080813" y="1245668"/>
                      <a:pt x="2083184" y="1248209"/>
                      <a:pt x="2084112" y="1251375"/>
                    </a:cubicBezTo>
                    <a:cubicBezTo>
                      <a:pt x="2084730" y="1254201"/>
                      <a:pt x="2087644" y="1259322"/>
                      <a:pt x="2087644" y="1266969"/>
                    </a:cubicBezTo>
                    <a:cubicBezTo>
                      <a:pt x="2089337" y="1266681"/>
                      <a:pt x="2090757" y="1265529"/>
                      <a:pt x="2091388" y="1263931"/>
                    </a:cubicBezTo>
                    <a:cubicBezTo>
                      <a:pt x="2092642" y="1260399"/>
                      <a:pt x="2093914" y="1257927"/>
                      <a:pt x="2092006" y="1256655"/>
                    </a:cubicBezTo>
                    <a:cubicBezTo>
                      <a:pt x="2090099" y="1255384"/>
                      <a:pt x="2089163" y="1251905"/>
                      <a:pt x="2093914" y="1250951"/>
                    </a:cubicBezTo>
                    <a:cubicBezTo>
                      <a:pt x="2098664" y="1249997"/>
                      <a:pt x="2103715" y="1250633"/>
                      <a:pt x="2105304" y="1247790"/>
                    </a:cubicBezTo>
                    <a:cubicBezTo>
                      <a:pt x="2106894" y="1244947"/>
                      <a:pt x="2110055" y="1244629"/>
                      <a:pt x="2113534" y="1244629"/>
                    </a:cubicBezTo>
                    <a:cubicBezTo>
                      <a:pt x="2117013" y="1244629"/>
                      <a:pt x="2125561" y="1243993"/>
                      <a:pt x="2126497" y="1242721"/>
                    </a:cubicBezTo>
                    <a:cubicBezTo>
                      <a:pt x="2127433" y="1241450"/>
                      <a:pt x="2130930" y="1241785"/>
                      <a:pt x="2133155" y="1238607"/>
                    </a:cubicBezTo>
                    <a:cubicBezTo>
                      <a:pt x="2135553" y="1235386"/>
                      <a:pt x="2139034" y="1233141"/>
                      <a:pt x="2142956" y="1232284"/>
                    </a:cubicBezTo>
                    <a:cubicBezTo>
                      <a:pt x="2146488" y="1231648"/>
                      <a:pt x="2143910" y="1236399"/>
                      <a:pt x="2146488" y="1237582"/>
                    </a:cubicBezTo>
                    <a:cubicBezTo>
                      <a:pt x="2149067" y="1238765"/>
                      <a:pt x="2150020" y="1245158"/>
                      <a:pt x="2145217" y="1245794"/>
                    </a:cubicBezTo>
                    <a:cubicBezTo>
                      <a:pt x="2140413" y="1246430"/>
                      <a:pt x="2143327" y="1250545"/>
                      <a:pt x="2136051" y="1251498"/>
                    </a:cubicBezTo>
                    <a:cubicBezTo>
                      <a:pt x="2128775" y="1252452"/>
                      <a:pt x="2133508" y="1255931"/>
                      <a:pt x="2127821" y="1257821"/>
                    </a:cubicBezTo>
                    <a:cubicBezTo>
                      <a:pt x="2122135" y="1259711"/>
                      <a:pt x="2119274" y="1260664"/>
                      <a:pt x="2116431" y="1263843"/>
                    </a:cubicBezTo>
                    <a:cubicBezTo>
                      <a:pt x="2113587" y="1267022"/>
                      <a:pt x="2107600" y="1270801"/>
                      <a:pt x="2108519" y="1275870"/>
                    </a:cubicBezTo>
                    <a:cubicBezTo>
                      <a:pt x="2109437" y="1280938"/>
                      <a:pt x="2107883" y="1294537"/>
                      <a:pt x="2113269" y="1295155"/>
                    </a:cubicBezTo>
                    <a:cubicBezTo>
                      <a:pt x="2118656" y="1295773"/>
                      <a:pt x="2121499" y="1298016"/>
                      <a:pt x="2123071" y="1300223"/>
                    </a:cubicBezTo>
                    <a:cubicBezTo>
                      <a:pt x="2125724" y="1302884"/>
                      <a:pt x="2129684" y="1303753"/>
                      <a:pt x="2133208" y="1302449"/>
                    </a:cubicBezTo>
                    <a:cubicBezTo>
                      <a:pt x="2136369" y="1300859"/>
                      <a:pt x="2133844" y="1296744"/>
                      <a:pt x="2139848" y="1296426"/>
                    </a:cubicBezTo>
                    <a:cubicBezTo>
                      <a:pt x="2145852" y="1296108"/>
                      <a:pt x="2146488" y="1295808"/>
                      <a:pt x="2149332" y="1289786"/>
                    </a:cubicBezTo>
                    <a:cubicBezTo>
                      <a:pt x="2152175" y="1283764"/>
                      <a:pt x="2161358" y="1281239"/>
                      <a:pt x="2162312" y="1275552"/>
                    </a:cubicBezTo>
                    <a:cubicBezTo>
                      <a:pt x="2163266" y="1269865"/>
                      <a:pt x="2166109" y="1267958"/>
                      <a:pt x="2169588" y="1268894"/>
                    </a:cubicBezTo>
                    <a:cubicBezTo>
                      <a:pt x="2173067" y="1269830"/>
                      <a:pt x="2173703" y="1272691"/>
                      <a:pt x="2177818" y="1272073"/>
                    </a:cubicBezTo>
                    <a:cubicBezTo>
                      <a:pt x="2181350" y="1271303"/>
                      <a:pt x="2184554" y="1269451"/>
                      <a:pt x="2186983" y="1266775"/>
                    </a:cubicBezTo>
                    <a:cubicBezTo>
                      <a:pt x="2187937" y="1265503"/>
                      <a:pt x="2192688" y="1263614"/>
                      <a:pt x="2195531" y="1263614"/>
                    </a:cubicBezTo>
                    <a:cubicBezTo>
                      <a:pt x="2198374" y="1263614"/>
                      <a:pt x="2204079" y="1263931"/>
                      <a:pt x="2205032" y="1260770"/>
                    </a:cubicBezTo>
                    <a:cubicBezTo>
                      <a:pt x="2205986" y="1257609"/>
                      <a:pt x="2211355" y="1258863"/>
                      <a:pt x="2216423" y="1257909"/>
                    </a:cubicBezTo>
                    <a:cubicBezTo>
                      <a:pt x="2221492" y="1256956"/>
                      <a:pt x="2220856" y="1252611"/>
                      <a:pt x="2225253" y="1252611"/>
                    </a:cubicBezTo>
                    <a:cubicBezTo>
                      <a:pt x="2229651" y="1252611"/>
                      <a:pt x="2244874" y="1251975"/>
                      <a:pt x="2247717" y="1247543"/>
                    </a:cubicBezTo>
                    <a:cubicBezTo>
                      <a:pt x="2250561" y="1243110"/>
                      <a:pt x="2253015" y="1240585"/>
                      <a:pt x="2250260" y="1238359"/>
                    </a:cubicBezTo>
                    <a:cubicBezTo>
                      <a:pt x="2247505" y="1236134"/>
                      <a:pt x="2247399" y="1232355"/>
                      <a:pt x="2254375" y="1232355"/>
                    </a:cubicBezTo>
                    <a:cubicBezTo>
                      <a:pt x="2261351" y="1232355"/>
                      <a:pt x="2274614" y="1232991"/>
                      <a:pt x="2274932" y="1230147"/>
                    </a:cubicBezTo>
                    <a:cubicBezTo>
                      <a:pt x="2275250" y="1227304"/>
                      <a:pt x="2285369" y="1228558"/>
                      <a:pt x="2285369" y="1224761"/>
                    </a:cubicBezTo>
                    <a:cubicBezTo>
                      <a:pt x="2285369" y="1220964"/>
                      <a:pt x="2286641" y="1220964"/>
                      <a:pt x="2288901" y="1220328"/>
                    </a:cubicBezTo>
                    <a:cubicBezTo>
                      <a:pt x="2291053" y="1219851"/>
                      <a:pt x="2292411" y="1217720"/>
                      <a:pt x="2291934" y="1215568"/>
                    </a:cubicBezTo>
                    <a:cubicBezTo>
                      <a:pt x="2291836" y="1215127"/>
                      <a:pt x="2291665" y="1214707"/>
                      <a:pt x="2291426" y="1214324"/>
                    </a:cubicBezTo>
                    <a:cubicBezTo>
                      <a:pt x="2289837" y="1211162"/>
                      <a:pt x="2287630" y="1211463"/>
                      <a:pt x="2282879" y="1209891"/>
                    </a:cubicBezTo>
                    <a:cubicBezTo>
                      <a:pt x="2278128" y="1208319"/>
                      <a:pt x="2279347" y="1205776"/>
                      <a:pt x="2276239" y="1203886"/>
                    </a:cubicBezTo>
                    <a:cubicBezTo>
                      <a:pt x="2273131" y="1201997"/>
                      <a:pt x="2271170" y="1200708"/>
                      <a:pt x="2272442" y="1195975"/>
                    </a:cubicBezTo>
                    <a:cubicBezTo>
                      <a:pt x="2273713" y="1191241"/>
                      <a:pt x="2276874" y="1191542"/>
                      <a:pt x="2276557" y="1187745"/>
                    </a:cubicBezTo>
                    <a:cubicBezTo>
                      <a:pt x="2276239" y="1183948"/>
                      <a:pt x="2271806" y="1182676"/>
                      <a:pt x="2267373" y="1181723"/>
                    </a:cubicBezTo>
                    <a:cubicBezTo>
                      <a:pt x="2262940" y="1180769"/>
                      <a:pt x="2258843" y="1184584"/>
                      <a:pt x="2257572" y="1188787"/>
                    </a:cubicBezTo>
                    <a:cubicBezTo>
                      <a:pt x="2256300" y="1192990"/>
                      <a:pt x="2250931" y="1200796"/>
                      <a:pt x="2247435" y="1204681"/>
                    </a:cubicBezTo>
                    <a:cubicBezTo>
                      <a:pt x="2243938" y="1208566"/>
                      <a:pt x="2237315" y="1214500"/>
                      <a:pt x="2239541" y="1217661"/>
                    </a:cubicBezTo>
                    <a:cubicBezTo>
                      <a:pt x="2241766" y="1220823"/>
                      <a:pt x="2241748" y="1226827"/>
                      <a:pt x="2238269" y="1228099"/>
                    </a:cubicBezTo>
                    <a:cubicBezTo>
                      <a:pt x="2234790" y="1229370"/>
                      <a:pt x="2234737" y="1227463"/>
                      <a:pt x="2233201" y="1224302"/>
                    </a:cubicBezTo>
                    <a:cubicBezTo>
                      <a:pt x="2231664" y="1221140"/>
                      <a:pt x="2228150" y="1217661"/>
                      <a:pt x="2225607" y="1220505"/>
                    </a:cubicBezTo>
                    <a:cubicBezTo>
                      <a:pt x="2223064" y="1223348"/>
                      <a:pt x="2219920" y="1226845"/>
                      <a:pt x="2214533" y="1226845"/>
                    </a:cubicBezTo>
                    <a:cubicBezTo>
                      <a:pt x="2209147" y="1226845"/>
                      <a:pt x="2202171" y="1221140"/>
                      <a:pt x="2197774" y="1221140"/>
                    </a:cubicBezTo>
                    <a:cubicBezTo>
                      <a:pt x="2193376" y="1221140"/>
                      <a:pt x="2178153" y="1222094"/>
                      <a:pt x="2176246" y="1218615"/>
                    </a:cubicBezTo>
                    <a:cubicBezTo>
                      <a:pt x="2174339" y="1215136"/>
                      <a:pt x="2173403" y="1214818"/>
                      <a:pt x="2174356" y="1212275"/>
                    </a:cubicBezTo>
                    <a:cubicBezTo>
                      <a:pt x="2175310" y="1209732"/>
                      <a:pt x="2172767" y="1207524"/>
                      <a:pt x="2168334" y="1206270"/>
                    </a:cubicBezTo>
                    <a:cubicBezTo>
                      <a:pt x="2163901" y="1205017"/>
                      <a:pt x="2157261" y="1207860"/>
                      <a:pt x="2155689" y="1204999"/>
                    </a:cubicBezTo>
                    <a:cubicBezTo>
                      <a:pt x="2154118" y="1202138"/>
                      <a:pt x="2153782" y="1193926"/>
                      <a:pt x="2151257" y="1192036"/>
                    </a:cubicBezTo>
                    <a:cubicBezTo>
                      <a:pt x="2148731" y="1190147"/>
                      <a:pt x="2149667" y="1185078"/>
                      <a:pt x="2147725" y="1180328"/>
                    </a:cubicBezTo>
                    <a:cubicBezTo>
                      <a:pt x="2145782" y="1175577"/>
                      <a:pt x="2142338" y="1173988"/>
                      <a:pt x="2145499" y="1169254"/>
                    </a:cubicBezTo>
                    <a:cubicBezTo>
                      <a:pt x="2148661" y="1164521"/>
                      <a:pt x="2149296" y="1162596"/>
                      <a:pt x="2148661" y="1158799"/>
                    </a:cubicBezTo>
                    <a:cubicBezTo>
                      <a:pt x="2148025" y="1155003"/>
                      <a:pt x="2148360" y="1149634"/>
                      <a:pt x="2144563" y="1148680"/>
                    </a:cubicBezTo>
                    <a:cubicBezTo>
                      <a:pt x="2140766" y="1147727"/>
                      <a:pt x="2136652" y="1142994"/>
                      <a:pt x="2134109" y="1146791"/>
                    </a:cubicBezTo>
                    <a:cubicBezTo>
                      <a:pt x="2131565" y="1150588"/>
                      <a:pt x="2128810" y="1158181"/>
                      <a:pt x="2125879" y="1156274"/>
                    </a:cubicBezTo>
                    <a:cubicBezTo>
                      <a:pt x="2122947" y="1154367"/>
                      <a:pt x="2124307" y="1152159"/>
                      <a:pt x="2121464" y="1149634"/>
                    </a:cubicBezTo>
                    <a:cubicBezTo>
                      <a:pt x="2118620" y="1147108"/>
                      <a:pt x="2115759" y="1146791"/>
                      <a:pt x="2116395" y="1142994"/>
                    </a:cubicBezTo>
                    <a:cubicBezTo>
                      <a:pt x="2117031" y="1139197"/>
                      <a:pt x="2122400" y="1140133"/>
                      <a:pt x="2125225" y="1141722"/>
                    </a:cubicBezTo>
                    <a:cubicBezTo>
                      <a:pt x="2128051" y="1143311"/>
                      <a:pt x="2138506" y="1142994"/>
                      <a:pt x="2141667" y="1140450"/>
                    </a:cubicBezTo>
                    <a:cubicBezTo>
                      <a:pt x="2144828" y="1137907"/>
                      <a:pt x="2148007" y="1136653"/>
                      <a:pt x="2153694" y="1133810"/>
                    </a:cubicBezTo>
                    <a:cubicBezTo>
                      <a:pt x="2159380" y="1130967"/>
                      <a:pt x="2165720" y="1130278"/>
                      <a:pt x="2166674" y="1125581"/>
                    </a:cubicBezTo>
                    <a:cubicBezTo>
                      <a:pt x="2167628" y="1120883"/>
                      <a:pt x="2162241" y="1119894"/>
                      <a:pt x="2162559" y="1116097"/>
                    </a:cubicBezTo>
                    <a:cubicBezTo>
                      <a:pt x="2162877" y="1112300"/>
                      <a:pt x="2166091" y="1111346"/>
                      <a:pt x="2160652" y="1107549"/>
                    </a:cubicBezTo>
                    <a:cubicBezTo>
                      <a:pt x="2155213" y="1103752"/>
                      <a:pt x="2151486" y="1100591"/>
                      <a:pt x="2147371" y="1100273"/>
                    </a:cubicBezTo>
                    <a:cubicBezTo>
                      <a:pt x="2143256" y="1099955"/>
                      <a:pt x="2136298" y="1097748"/>
                      <a:pt x="2130276" y="1097748"/>
                    </a:cubicBezTo>
                    <a:cubicBezTo>
                      <a:pt x="2124254" y="1097748"/>
                      <a:pt x="2113834" y="1099955"/>
                      <a:pt x="2107177" y="1099955"/>
                    </a:cubicBezTo>
                    <a:cubicBezTo>
                      <a:pt x="2100519" y="1099955"/>
                      <a:pt x="2100854" y="1102799"/>
                      <a:pt x="2091053" y="1105253"/>
                    </a:cubicBezTo>
                    <a:cubicBezTo>
                      <a:pt x="2081251" y="1107708"/>
                      <a:pt x="2078072" y="1111258"/>
                      <a:pt x="2067635" y="1114419"/>
                    </a:cubicBezTo>
                    <a:cubicBezTo>
                      <a:pt x="2057198" y="1117580"/>
                      <a:pt x="2048650" y="1126128"/>
                      <a:pt x="2041145" y="1128653"/>
                    </a:cubicBezTo>
                    <a:cubicBezTo>
                      <a:pt x="2033639" y="1131179"/>
                      <a:pt x="2031643" y="1133086"/>
                      <a:pt x="2025956" y="1138790"/>
                    </a:cubicBezTo>
                    <a:cubicBezTo>
                      <a:pt x="2020270" y="1144495"/>
                      <a:pt x="2009497" y="1156822"/>
                      <a:pt x="2003493" y="1162208"/>
                    </a:cubicBezTo>
                    <a:cubicBezTo>
                      <a:pt x="1997488" y="1167594"/>
                      <a:pt x="1993038" y="1178650"/>
                      <a:pt x="1988623" y="1180557"/>
                    </a:cubicBezTo>
                    <a:cubicBezTo>
                      <a:pt x="1984208" y="1182464"/>
                      <a:pt x="1972481" y="1184354"/>
                      <a:pt x="1977550" y="1178968"/>
                    </a:cubicBezTo>
                    <a:cubicBezTo>
                      <a:pt x="1982618" y="1173581"/>
                      <a:pt x="1990830" y="1171374"/>
                      <a:pt x="1994309" y="1164733"/>
                    </a:cubicBezTo>
                    <a:cubicBezTo>
                      <a:pt x="1997788" y="1158093"/>
                      <a:pt x="2005382" y="1158411"/>
                      <a:pt x="2007925" y="1149545"/>
                    </a:cubicBezTo>
                    <a:cubicBezTo>
                      <a:pt x="2010469" y="1140680"/>
                      <a:pt x="2013612" y="1136583"/>
                      <a:pt x="2018045" y="1133404"/>
                    </a:cubicBezTo>
                    <a:cubicBezTo>
                      <a:pt x="2022477" y="1130225"/>
                      <a:pt x="2029753" y="1126446"/>
                      <a:pt x="2031961" y="1120742"/>
                    </a:cubicBezTo>
                    <a:cubicBezTo>
                      <a:pt x="2034169" y="1115037"/>
                      <a:pt x="2039873" y="1112212"/>
                      <a:pt x="2045895" y="1106825"/>
                    </a:cubicBezTo>
                    <a:cubicBezTo>
                      <a:pt x="2051917" y="1101439"/>
                      <a:pt x="2052218" y="1100503"/>
                      <a:pt x="2061789" y="1099867"/>
                    </a:cubicBezTo>
                    <a:cubicBezTo>
                      <a:pt x="2071361" y="1099231"/>
                      <a:pt x="2078249" y="1098913"/>
                      <a:pt x="2080456" y="1091637"/>
                    </a:cubicBezTo>
                    <a:cubicBezTo>
                      <a:pt x="2082664" y="1084361"/>
                      <a:pt x="2086161" y="1073606"/>
                      <a:pt x="2094708" y="1070445"/>
                    </a:cubicBezTo>
                    <a:cubicBezTo>
                      <a:pt x="2103256" y="1067284"/>
                      <a:pt x="2109260" y="1069173"/>
                      <a:pt x="2113057" y="1066330"/>
                    </a:cubicBezTo>
                    <a:cubicBezTo>
                      <a:pt x="2116854" y="1063487"/>
                      <a:pt x="2118108" y="1063469"/>
                      <a:pt x="2131088" y="1061897"/>
                    </a:cubicBezTo>
                    <a:cubicBezTo>
                      <a:pt x="2144069" y="1060326"/>
                      <a:pt x="2150709" y="1062215"/>
                      <a:pt x="2163990" y="1062215"/>
                    </a:cubicBezTo>
                    <a:cubicBezTo>
                      <a:pt x="2177270" y="1062215"/>
                      <a:pt x="2184882" y="1061897"/>
                      <a:pt x="2192246" y="1062215"/>
                    </a:cubicBezTo>
                    <a:cubicBezTo>
                      <a:pt x="2199611" y="1062533"/>
                      <a:pt x="2216971" y="1060626"/>
                      <a:pt x="2222940" y="1065376"/>
                    </a:cubicBezTo>
                    <a:cubicBezTo>
                      <a:pt x="2228909" y="1070127"/>
                      <a:pt x="2232741" y="1068538"/>
                      <a:pt x="2245086" y="1067902"/>
                    </a:cubicBezTo>
                    <a:cubicBezTo>
                      <a:pt x="2257430" y="1067266"/>
                      <a:pt x="2280848" y="1067902"/>
                      <a:pt x="2286535" y="1061580"/>
                    </a:cubicBezTo>
                    <a:cubicBezTo>
                      <a:pt x="2292221" y="1055257"/>
                      <a:pt x="2293193" y="1048617"/>
                      <a:pt x="2303312" y="1046074"/>
                    </a:cubicBezTo>
                    <a:cubicBezTo>
                      <a:pt x="2313431" y="1043531"/>
                      <a:pt x="2310270" y="1042913"/>
                      <a:pt x="2315957" y="1035636"/>
                    </a:cubicBezTo>
                    <a:cubicBezTo>
                      <a:pt x="2321643" y="1028360"/>
                      <a:pt x="2320707" y="1024563"/>
                      <a:pt x="2331145" y="1022656"/>
                    </a:cubicBezTo>
                    <a:cubicBezTo>
                      <a:pt x="2338579" y="1021285"/>
                      <a:pt x="2346085" y="1020335"/>
                      <a:pt x="2353626" y="1019813"/>
                    </a:cubicBezTo>
                    <a:cubicBezTo>
                      <a:pt x="2360902" y="1019177"/>
                      <a:pt x="2373547" y="1017605"/>
                      <a:pt x="2384302" y="1008422"/>
                    </a:cubicBezTo>
                    <a:cubicBezTo>
                      <a:pt x="2395057" y="999238"/>
                      <a:pt x="2401715" y="997031"/>
                      <a:pt x="2403605" y="994188"/>
                    </a:cubicBezTo>
                    <a:cubicBezTo>
                      <a:pt x="2405495" y="991344"/>
                      <a:pt x="2403993" y="984492"/>
                      <a:pt x="2398943" y="98196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51371F25-D907-43E1-B382-039A6AF9A1F1}"/>
                  </a:ext>
                </a:extLst>
              </p:cNvPr>
              <p:cNvSpPr/>
              <p:nvPr/>
            </p:nvSpPr>
            <p:spPr>
              <a:xfrm>
                <a:off x="3527589" y="2772208"/>
                <a:ext cx="6147" cy="5146"/>
              </a:xfrm>
              <a:custGeom>
                <a:avLst/>
                <a:gdLst>
                  <a:gd name="connsiteX0" fmla="*/ 1236 w 6147"/>
                  <a:gd name="connsiteY0" fmla="*/ 291 h 5146"/>
                  <a:gd name="connsiteX1" fmla="*/ 1960 w 6147"/>
                  <a:gd name="connsiteY1" fmla="*/ 4953 h 5146"/>
                  <a:gd name="connsiteX2" fmla="*/ 5898 w 6147"/>
                  <a:gd name="connsiteY2" fmla="*/ 2799 h 5146"/>
                  <a:gd name="connsiteX3" fmla="*/ 1236 w 6147"/>
                  <a:gd name="connsiteY3" fmla="*/ 291 h 5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7" h="5146">
                    <a:moveTo>
                      <a:pt x="1236" y="291"/>
                    </a:moveTo>
                    <a:cubicBezTo>
                      <a:pt x="1236" y="291"/>
                      <a:pt x="-1978" y="4229"/>
                      <a:pt x="1960" y="4953"/>
                    </a:cubicBezTo>
                    <a:cubicBezTo>
                      <a:pt x="5898" y="5678"/>
                      <a:pt x="6622" y="4229"/>
                      <a:pt x="5898" y="2799"/>
                    </a:cubicBezTo>
                    <a:cubicBezTo>
                      <a:pt x="5174" y="1368"/>
                      <a:pt x="3744" y="-786"/>
                      <a:pt x="1236" y="29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46D5C4C7-2131-474E-A591-BC7733434C4C}"/>
                  </a:ext>
                </a:extLst>
              </p:cNvPr>
              <p:cNvSpPr/>
              <p:nvPr/>
            </p:nvSpPr>
            <p:spPr>
              <a:xfrm>
                <a:off x="3521019" y="2783077"/>
                <a:ext cx="42314" cy="35567"/>
              </a:xfrm>
              <a:custGeom>
                <a:avLst/>
                <a:gdLst>
                  <a:gd name="connsiteX0" fmla="*/ 20009 w 42314"/>
                  <a:gd name="connsiteY0" fmla="*/ 3056 h 35567"/>
                  <a:gd name="connsiteX1" fmla="*/ 16053 w 42314"/>
                  <a:gd name="connsiteY1" fmla="*/ 8354 h 35567"/>
                  <a:gd name="connsiteX2" fmla="*/ 5298 w 42314"/>
                  <a:gd name="connsiteY2" fmla="*/ 12663 h 35567"/>
                  <a:gd name="connsiteX3" fmla="*/ 0 w 42314"/>
                  <a:gd name="connsiteY3" fmla="*/ 19833 h 35567"/>
                  <a:gd name="connsiteX4" fmla="*/ 3938 w 42314"/>
                  <a:gd name="connsiteY4" fmla="*/ 22341 h 35567"/>
                  <a:gd name="connsiteX5" fmla="*/ 9678 w 42314"/>
                  <a:gd name="connsiteY5" fmla="*/ 23065 h 35567"/>
                  <a:gd name="connsiteX6" fmla="*/ 4662 w 42314"/>
                  <a:gd name="connsiteY6" fmla="*/ 27356 h 35567"/>
                  <a:gd name="connsiteX7" fmla="*/ 1784 w 42314"/>
                  <a:gd name="connsiteY7" fmla="*/ 34173 h 35567"/>
                  <a:gd name="connsiteX8" fmla="*/ 4662 w 42314"/>
                  <a:gd name="connsiteY8" fmla="*/ 34173 h 35567"/>
                  <a:gd name="connsiteX9" fmla="*/ 13263 w 42314"/>
                  <a:gd name="connsiteY9" fmla="*/ 31666 h 35567"/>
                  <a:gd name="connsiteX10" fmla="*/ 19709 w 42314"/>
                  <a:gd name="connsiteY10" fmla="*/ 35198 h 35567"/>
                  <a:gd name="connsiteX11" fmla="*/ 29034 w 42314"/>
                  <a:gd name="connsiteY11" fmla="*/ 31666 h 35567"/>
                  <a:gd name="connsiteX12" fmla="*/ 32265 w 42314"/>
                  <a:gd name="connsiteY12" fmla="*/ 21617 h 35567"/>
                  <a:gd name="connsiteX13" fmla="*/ 36928 w 42314"/>
                  <a:gd name="connsiteY13" fmla="*/ 25926 h 35567"/>
                  <a:gd name="connsiteX14" fmla="*/ 40460 w 42314"/>
                  <a:gd name="connsiteY14" fmla="*/ 20540 h 35567"/>
                  <a:gd name="connsiteX15" fmla="*/ 42226 w 42314"/>
                  <a:gd name="connsiteY15" fmla="*/ 12292 h 35567"/>
                  <a:gd name="connsiteX16" fmla="*/ 38694 w 42314"/>
                  <a:gd name="connsiteY16" fmla="*/ 10155 h 35567"/>
                  <a:gd name="connsiteX17" fmla="*/ 33396 w 42314"/>
                  <a:gd name="connsiteY17" fmla="*/ 10862 h 35567"/>
                  <a:gd name="connsiteX18" fmla="*/ 28098 w 42314"/>
                  <a:gd name="connsiteY18" fmla="*/ 5122 h 35567"/>
                  <a:gd name="connsiteX19" fmla="*/ 20009 w 42314"/>
                  <a:gd name="connsiteY19" fmla="*/ 3056 h 3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2314" h="35567">
                    <a:moveTo>
                      <a:pt x="20009" y="3056"/>
                    </a:moveTo>
                    <a:cubicBezTo>
                      <a:pt x="20009" y="3056"/>
                      <a:pt x="22517" y="6270"/>
                      <a:pt x="16053" y="8354"/>
                    </a:cubicBezTo>
                    <a:cubicBezTo>
                      <a:pt x="9590" y="10438"/>
                      <a:pt x="7099" y="9784"/>
                      <a:pt x="5298" y="12663"/>
                    </a:cubicBezTo>
                    <a:cubicBezTo>
                      <a:pt x="3497" y="15542"/>
                      <a:pt x="0" y="16954"/>
                      <a:pt x="0" y="19833"/>
                    </a:cubicBezTo>
                    <a:cubicBezTo>
                      <a:pt x="0" y="22712"/>
                      <a:pt x="1766" y="24125"/>
                      <a:pt x="3938" y="22341"/>
                    </a:cubicBezTo>
                    <a:cubicBezTo>
                      <a:pt x="6111" y="20557"/>
                      <a:pt x="10384" y="20575"/>
                      <a:pt x="9678" y="23065"/>
                    </a:cubicBezTo>
                    <a:cubicBezTo>
                      <a:pt x="8972" y="25555"/>
                      <a:pt x="6146" y="24831"/>
                      <a:pt x="4662" y="27356"/>
                    </a:cubicBezTo>
                    <a:cubicBezTo>
                      <a:pt x="3179" y="29882"/>
                      <a:pt x="1130" y="31666"/>
                      <a:pt x="1784" y="34173"/>
                    </a:cubicBezTo>
                    <a:cubicBezTo>
                      <a:pt x="2437" y="36681"/>
                      <a:pt x="2137" y="35251"/>
                      <a:pt x="4662" y="34173"/>
                    </a:cubicBezTo>
                    <a:cubicBezTo>
                      <a:pt x="7188" y="33096"/>
                      <a:pt x="11833" y="29158"/>
                      <a:pt x="13263" y="31666"/>
                    </a:cubicBezTo>
                    <a:cubicBezTo>
                      <a:pt x="14694" y="34173"/>
                      <a:pt x="15418" y="35198"/>
                      <a:pt x="19709" y="35198"/>
                    </a:cubicBezTo>
                    <a:cubicBezTo>
                      <a:pt x="24001" y="35198"/>
                      <a:pt x="27956" y="35198"/>
                      <a:pt x="29034" y="31666"/>
                    </a:cubicBezTo>
                    <a:cubicBezTo>
                      <a:pt x="30111" y="28133"/>
                      <a:pt x="29387" y="22341"/>
                      <a:pt x="32265" y="21617"/>
                    </a:cubicBezTo>
                    <a:cubicBezTo>
                      <a:pt x="35144" y="20893"/>
                      <a:pt x="34420" y="26279"/>
                      <a:pt x="36928" y="25926"/>
                    </a:cubicBezTo>
                    <a:cubicBezTo>
                      <a:pt x="39436" y="25573"/>
                      <a:pt x="38005" y="21264"/>
                      <a:pt x="40460" y="20540"/>
                    </a:cubicBezTo>
                    <a:cubicBezTo>
                      <a:pt x="42915" y="19815"/>
                      <a:pt x="42226" y="15241"/>
                      <a:pt x="42226" y="12292"/>
                    </a:cubicBezTo>
                    <a:cubicBezTo>
                      <a:pt x="42226" y="9343"/>
                      <a:pt x="39365" y="8001"/>
                      <a:pt x="38694" y="10155"/>
                    </a:cubicBezTo>
                    <a:cubicBezTo>
                      <a:pt x="38023" y="12310"/>
                      <a:pt x="35162" y="12292"/>
                      <a:pt x="33396" y="10862"/>
                    </a:cubicBezTo>
                    <a:cubicBezTo>
                      <a:pt x="31630" y="9431"/>
                      <a:pt x="28380" y="7648"/>
                      <a:pt x="28098" y="5122"/>
                    </a:cubicBezTo>
                    <a:cubicBezTo>
                      <a:pt x="27815" y="2597"/>
                      <a:pt x="17855" y="-3761"/>
                      <a:pt x="20009" y="305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7463632F-911A-47AB-8F1F-545A4F68BADB}"/>
                  </a:ext>
                </a:extLst>
              </p:cNvPr>
              <p:cNvSpPr/>
              <p:nvPr/>
            </p:nvSpPr>
            <p:spPr>
              <a:xfrm>
                <a:off x="3850196" y="2623908"/>
                <a:ext cx="16362" cy="14620"/>
              </a:xfrm>
              <a:custGeom>
                <a:avLst/>
                <a:gdLst>
                  <a:gd name="connsiteX0" fmla="*/ 8418 w 16362"/>
                  <a:gd name="connsiteY0" fmla="*/ 1463 h 14620"/>
                  <a:gd name="connsiteX1" fmla="*/ 647 w 16362"/>
                  <a:gd name="connsiteY1" fmla="*/ 6532 h 14620"/>
                  <a:gd name="connsiteX2" fmla="*/ 5716 w 16362"/>
                  <a:gd name="connsiteY2" fmla="*/ 14620 h 14620"/>
                  <a:gd name="connsiteX3" fmla="*/ 14546 w 16362"/>
                  <a:gd name="connsiteY3" fmla="*/ 8545 h 14620"/>
                  <a:gd name="connsiteX4" fmla="*/ 8418 w 16362"/>
                  <a:gd name="connsiteY4" fmla="*/ 1463 h 14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62" h="14620">
                    <a:moveTo>
                      <a:pt x="8418" y="1463"/>
                    </a:moveTo>
                    <a:cubicBezTo>
                      <a:pt x="5068" y="1517"/>
                      <a:pt x="2047" y="3488"/>
                      <a:pt x="647" y="6532"/>
                    </a:cubicBezTo>
                    <a:cubicBezTo>
                      <a:pt x="-1383" y="11583"/>
                      <a:pt x="1654" y="14620"/>
                      <a:pt x="5716" y="14620"/>
                    </a:cubicBezTo>
                    <a:cubicBezTo>
                      <a:pt x="9778" y="14620"/>
                      <a:pt x="10767" y="11247"/>
                      <a:pt x="14546" y="8545"/>
                    </a:cubicBezTo>
                    <a:cubicBezTo>
                      <a:pt x="18325" y="5843"/>
                      <a:pt x="16171" y="-3588"/>
                      <a:pt x="8418" y="14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6989224E-7BC0-4255-B862-9536F0AA36C0}"/>
                  </a:ext>
                </a:extLst>
              </p:cNvPr>
              <p:cNvSpPr/>
              <p:nvPr/>
            </p:nvSpPr>
            <p:spPr>
              <a:xfrm>
                <a:off x="3930963" y="2563718"/>
                <a:ext cx="25453" cy="27836"/>
              </a:xfrm>
              <a:custGeom>
                <a:avLst/>
                <a:gdLst>
                  <a:gd name="connsiteX0" fmla="*/ 8289 w 25453"/>
                  <a:gd name="connsiteY0" fmla="*/ 584 h 27836"/>
                  <a:gd name="connsiteX1" fmla="*/ 5604 w 25453"/>
                  <a:gd name="connsiteY1" fmla="*/ 4963 h 27836"/>
                  <a:gd name="connsiteX2" fmla="*/ 11679 w 25453"/>
                  <a:gd name="connsiteY2" fmla="*/ 6994 h 27836"/>
                  <a:gd name="connsiteX3" fmla="*/ 5269 w 25453"/>
                  <a:gd name="connsiteY3" fmla="*/ 10703 h 27836"/>
                  <a:gd name="connsiteX4" fmla="*/ 871 w 25453"/>
                  <a:gd name="connsiteY4" fmla="*/ 16107 h 27836"/>
                  <a:gd name="connsiteX5" fmla="*/ 8642 w 25453"/>
                  <a:gd name="connsiteY5" fmla="*/ 23171 h 27836"/>
                  <a:gd name="connsiteX6" fmla="*/ 21128 w 25453"/>
                  <a:gd name="connsiteY6" fmla="*/ 25538 h 27836"/>
                  <a:gd name="connsiteX7" fmla="*/ 24836 w 25453"/>
                  <a:gd name="connsiteY7" fmla="*/ 17432 h 27836"/>
                  <a:gd name="connsiteX8" fmla="*/ 19097 w 25453"/>
                  <a:gd name="connsiteY8" fmla="*/ 8601 h 27836"/>
                  <a:gd name="connsiteX9" fmla="*/ 8289 w 25453"/>
                  <a:gd name="connsiteY9" fmla="*/ 584 h 27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453" h="27836">
                    <a:moveTo>
                      <a:pt x="8289" y="584"/>
                    </a:moveTo>
                    <a:cubicBezTo>
                      <a:pt x="8289" y="584"/>
                      <a:pt x="2231" y="2932"/>
                      <a:pt x="5604" y="4963"/>
                    </a:cubicBezTo>
                    <a:cubicBezTo>
                      <a:pt x="8977" y="6994"/>
                      <a:pt x="12668" y="2932"/>
                      <a:pt x="11679" y="6994"/>
                    </a:cubicBezTo>
                    <a:cubicBezTo>
                      <a:pt x="10690" y="11056"/>
                      <a:pt x="8306" y="10703"/>
                      <a:pt x="5269" y="10703"/>
                    </a:cubicBezTo>
                    <a:cubicBezTo>
                      <a:pt x="2231" y="10703"/>
                      <a:pt x="-1795" y="14076"/>
                      <a:pt x="871" y="16107"/>
                    </a:cubicBezTo>
                    <a:cubicBezTo>
                      <a:pt x="3538" y="18138"/>
                      <a:pt x="6275" y="19480"/>
                      <a:pt x="8642" y="23171"/>
                    </a:cubicBezTo>
                    <a:cubicBezTo>
                      <a:pt x="11008" y="26862"/>
                      <a:pt x="18761" y="30235"/>
                      <a:pt x="21128" y="25538"/>
                    </a:cubicBezTo>
                    <a:cubicBezTo>
                      <a:pt x="23494" y="20840"/>
                      <a:pt x="26850" y="21476"/>
                      <a:pt x="24836" y="17432"/>
                    </a:cubicBezTo>
                    <a:cubicBezTo>
                      <a:pt x="22823" y="13387"/>
                      <a:pt x="20439" y="13723"/>
                      <a:pt x="19097" y="8601"/>
                    </a:cubicBezTo>
                    <a:cubicBezTo>
                      <a:pt x="17754" y="3480"/>
                      <a:pt x="14010" y="-1783"/>
                      <a:pt x="8289" y="58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80468E6A-3E3E-4C85-A769-1C17AEAB71B2}"/>
                  </a:ext>
                </a:extLst>
              </p:cNvPr>
              <p:cNvSpPr/>
              <p:nvPr/>
            </p:nvSpPr>
            <p:spPr>
              <a:xfrm>
                <a:off x="3511722" y="2542616"/>
                <a:ext cx="33191" cy="37088"/>
              </a:xfrm>
              <a:custGeom>
                <a:avLst/>
                <a:gdLst>
                  <a:gd name="connsiteX0" fmla="*/ 12759 w 33191"/>
                  <a:gd name="connsiteY0" fmla="*/ 3266 h 37088"/>
                  <a:gd name="connsiteX1" fmla="*/ 7638 w 33191"/>
                  <a:gd name="connsiteY1" fmla="*/ 11160 h 37088"/>
                  <a:gd name="connsiteX2" fmla="*/ 2340 w 33191"/>
                  <a:gd name="connsiteY2" fmla="*/ 17341 h 37088"/>
                  <a:gd name="connsiteX3" fmla="*/ 3205 w 33191"/>
                  <a:gd name="connsiteY3" fmla="*/ 26171 h 37088"/>
                  <a:gd name="connsiteX4" fmla="*/ 10022 w 33191"/>
                  <a:gd name="connsiteY4" fmla="*/ 33429 h 37088"/>
                  <a:gd name="connsiteX5" fmla="*/ 21325 w 33191"/>
                  <a:gd name="connsiteY5" fmla="*/ 35195 h 37088"/>
                  <a:gd name="connsiteX6" fmla="*/ 27294 w 33191"/>
                  <a:gd name="connsiteY6" fmla="*/ 26665 h 37088"/>
                  <a:gd name="connsiteX7" fmla="*/ 30508 w 33191"/>
                  <a:gd name="connsiteY7" fmla="*/ 17835 h 37088"/>
                  <a:gd name="connsiteX8" fmla="*/ 33069 w 33191"/>
                  <a:gd name="connsiteY8" fmla="*/ 10594 h 37088"/>
                  <a:gd name="connsiteX9" fmla="*/ 28159 w 33191"/>
                  <a:gd name="connsiteY9" fmla="*/ 3336 h 37088"/>
                  <a:gd name="connsiteX10" fmla="*/ 12759 w 33191"/>
                  <a:gd name="connsiteY10" fmla="*/ 3266 h 37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191" h="37088">
                    <a:moveTo>
                      <a:pt x="12759" y="3266"/>
                    </a:moveTo>
                    <a:cubicBezTo>
                      <a:pt x="12759" y="3266"/>
                      <a:pt x="12124" y="9235"/>
                      <a:pt x="7638" y="11160"/>
                    </a:cubicBezTo>
                    <a:cubicBezTo>
                      <a:pt x="3152" y="13085"/>
                      <a:pt x="6154" y="16458"/>
                      <a:pt x="2340" y="17341"/>
                    </a:cubicBezTo>
                    <a:cubicBezTo>
                      <a:pt x="-1475" y="18224"/>
                      <a:pt x="-221" y="23098"/>
                      <a:pt x="3205" y="26171"/>
                    </a:cubicBezTo>
                    <a:cubicBezTo>
                      <a:pt x="6631" y="29244"/>
                      <a:pt x="8503" y="30445"/>
                      <a:pt x="10022" y="33429"/>
                    </a:cubicBezTo>
                    <a:cubicBezTo>
                      <a:pt x="11541" y="36414"/>
                      <a:pt x="21978" y="38975"/>
                      <a:pt x="21325" y="35195"/>
                    </a:cubicBezTo>
                    <a:cubicBezTo>
                      <a:pt x="20671" y="31416"/>
                      <a:pt x="24309" y="31787"/>
                      <a:pt x="27294" y="26665"/>
                    </a:cubicBezTo>
                    <a:cubicBezTo>
                      <a:pt x="30278" y="21544"/>
                      <a:pt x="28159" y="19849"/>
                      <a:pt x="30508" y="17835"/>
                    </a:cubicBezTo>
                    <a:cubicBezTo>
                      <a:pt x="32857" y="15822"/>
                      <a:pt x="33492" y="14303"/>
                      <a:pt x="33069" y="10594"/>
                    </a:cubicBezTo>
                    <a:cubicBezTo>
                      <a:pt x="32963" y="7432"/>
                      <a:pt x="31055" y="4611"/>
                      <a:pt x="28159" y="3336"/>
                    </a:cubicBezTo>
                    <a:cubicBezTo>
                      <a:pt x="24927" y="1552"/>
                      <a:pt x="13183" y="-3145"/>
                      <a:pt x="12759" y="326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B9CD5DB7-7DD7-498A-BFEA-B2EBF9D0A166}"/>
                  </a:ext>
                </a:extLst>
              </p:cNvPr>
              <p:cNvSpPr/>
              <p:nvPr/>
            </p:nvSpPr>
            <p:spPr>
              <a:xfrm>
                <a:off x="3566694" y="2494594"/>
                <a:ext cx="23769" cy="19721"/>
              </a:xfrm>
              <a:custGeom>
                <a:avLst/>
                <a:gdLst>
                  <a:gd name="connsiteX0" fmla="*/ 17514 w 23769"/>
                  <a:gd name="connsiteY0" fmla="*/ 4152 h 19721"/>
                  <a:gd name="connsiteX1" fmla="*/ 8984 w 23769"/>
                  <a:gd name="connsiteY1" fmla="*/ 2651 h 19721"/>
                  <a:gd name="connsiteX2" fmla="*/ 3686 w 23769"/>
                  <a:gd name="connsiteY2" fmla="*/ 1150 h 19721"/>
                  <a:gd name="connsiteX3" fmla="*/ 701 w 23769"/>
                  <a:gd name="connsiteY3" fmla="*/ 7984 h 19721"/>
                  <a:gd name="connsiteX4" fmla="*/ 7766 w 23769"/>
                  <a:gd name="connsiteY4" fmla="*/ 15048 h 19721"/>
                  <a:gd name="connsiteX5" fmla="*/ 14830 w 23769"/>
                  <a:gd name="connsiteY5" fmla="*/ 19534 h 19721"/>
                  <a:gd name="connsiteX6" fmla="*/ 20375 w 23769"/>
                  <a:gd name="connsiteY6" fmla="*/ 18051 h 19721"/>
                  <a:gd name="connsiteX7" fmla="*/ 23572 w 23769"/>
                  <a:gd name="connsiteY7" fmla="*/ 12276 h 19721"/>
                  <a:gd name="connsiteX8" fmla="*/ 17514 w 23769"/>
                  <a:gd name="connsiteY8" fmla="*/ 4152 h 19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769" h="19721">
                    <a:moveTo>
                      <a:pt x="17514" y="4152"/>
                    </a:moveTo>
                    <a:cubicBezTo>
                      <a:pt x="17514" y="4152"/>
                      <a:pt x="11333" y="5918"/>
                      <a:pt x="8984" y="2651"/>
                    </a:cubicBezTo>
                    <a:cubicBezTo>
                      <a:pt x="6635" y="-616"/>
                      <a:pt x="4940" y="-546"/>
                      <a:pt x="3686" y="1150"/>
                    </a:cubicBezTo>
                    <a:cubicBezTo>
                      <a:pt x="2432" y="2845"/>
                      <a:pt x="-1612" y="6271"/>
                      <a:pt x="701" y="7984"/>
                    </a:cubicBezTo>
                    <a:cubicBezTo>
                      <a:pt x="3015" y="9697"/>
                      <a:pt x="6671" y="12452"/>
                      <a:pt x="7766" y="15048"/>
                    </a:cubicBezTo>
                    <a:cubicBezTo>
                      <a:pt x="9079" y="17763"/>
                      <a:pt x="11815" y="19500"/>
                      <a:pt x="14830" y="19534"/>
                    </a:cubicBezTo>
                    <a:cubicBezTo>
                      <a:pt x="18026" y="19746"/>
                      <a:pt x="19739" y="20188"/>
                      <a:pt x="20375" y="18051"/>
                    </a:cubicBezTo>
                    <a:cubicBezTo>
                      <a:pt x="21011" y="15914"/>
                      <a:pt x="24649" y="19110"/>
                      <a:pt x="23572" y="12276"/>
                    </a:cubicBezTo>
                    <a:cubicBezTo>
                      <a:pt x="22494" y="5441"/>
                      <a:pt x="23483" y="1591"/>
                      <a:pt x="17514" y="415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27662690-FD53-48C0-9144-FA1F79663769}"/>
                  </a:ext>
                </a:extLst>
              </p:cNvPr>
              <p:cNvSpPr/>
              <p:nvPr/>
            </p:nvSpPr>
            <p:spPr>
              <a:xfrm>
                <a:off x="3596809" y="2487209"/>
                <a:ext cx="20902" cy="15771"/>
              </a:xfrm>
              <a:custGeom>
                <a:avLst/>
                <a:gdLst>
                  <a:gd name="connsiteX0" fmla="*/ 4688 w 20902"/>
                  <a:gd name="connsiteY0" fmla="*/ 429 h 15771"/>
                  <a:gd name="connsiteX1" fmla="*/ 838 w 20902"/>
                  <a:gd name="connsiteY1" fmla="*/ 5551 h 15771"/>
                  <a:gd name="connsiteX2" fmla="*/ 8945 w 20902"/>
                  <a:gd name="connsiteY2" fmla="*/ 11749 h 15771"/>
                  <a:gd name="connsiteX3" fmla="*/ 16839 w 20902"/>
                  <a:gd name="connsiteY3" fmla="*/ 15582 h 15771"/>
                  <a:gd name="connsiteX4" fmla="*/ 20247 w 20902"/>
                  <a:gd name="connsiteY4" fmla="*/ 9824 h 15771"/>
                  <a:gd name="connsiteX5" fmla="*/ 12565 w 20902"/>
                  <a:gd name="connsiteY5" fmla="*/ 3219 h 15771"/>
                  <a:gd name="connsiteX6" fmla="*/ 4688 w 20902"/>
                  <a:gd name="connsiteY6" fmla="*/ 429 h 15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902" h="15771">
                    <a:moveTo>
                      <a:pt x="4688" y="429"/>
                    </a:moveTo>
                    <a:cubicBezTo>
                      <a:pt x="4688" y="429"/>
                      <a:pt x="-2376" y="3008"/>
                      <a:pt x="838" y="5551"/>
                    </a:cubicBezTo>
                    <a:cubicBezTo>
                      <a:pt x="4053" y="8094"/>
                      <a:pt x="7019" y="9189"/>
                      <a:pt x="8945" y="11749"/>
                    </a:cubicBezTo>
                    <a:cubicBezTo>
                      <a:pt x="10869" y="14310"/>
                      <a:pt x="14066" y="16429"/>
                      <a:pt x="16839" y="15582"/>
                    </a:cubicBezTo>
                    <a:cubicBezTo>
                      <a:pt x="19611" y="14734"/>
                      <a:pt x="22137" y="13657"/>
                      <a:pt x="20247" y="9824"/>
                    </a:cubicBezTo>
                    <a:cubicBezTo>
                      <a:pt x="18357" y="5992"/>
                      <a:pt x="13642" y="5127"/>
                      <a:pt x="12565" y="3219"/>
                    </a:cubicBezTo>
                    <a:cubicBezTo>
                      <a:pt x="10984" y="477"/>
                      <a:pt x="7643" y="-707"/>
                      <a:pt x="4688" y="42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CF9D63CF-53B2-4856-9F6C-FB449487A595}"/>
                  </a:ext>
                </a:extLst>
              </p:cNvPr>
              <p:cNvSpPr/>
              <p:nvPr/>
            </p:nvSpPr>
            <p:spPr>
              <a:xfrm>
                <a:off x="3585251" y="2470979"/>
                <a:ext cx="5951" cy="4889"/>
              </a:xfrm>
              <a:custGeom>
                <a:avLst/>
                <a:gdLst>
                  <a:gd name="connsiteX0" fmla="*/ 3231 w 5951"/>
                  <a:gd name="connsiteY0" fmla="*/ 23 h 4889"/>
                  <a:gd name="connsiteX1" fmla="*/ 35 w 5951"/>
                  <a:gd name="connsiteY1" fmla="*/ 2371 h 4889"/>
                  <a:gd name="connsiteX2" fmla="*/ 5333 w 5951"/>
                  <a:gd name="connsiteY2" fmla="*/ 3661 h 4889"/>
                  <a:gd name="connsiteX3" fmla="*/ 3231 w 5951"/>
                  <a:gd name="connsiteY3" fmla="*/ 23 h 4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51" h="4889">
                    <a:moveTo>
                      <a:pt x="3231" y="23"/>
                    </a:moveTo>
                    <a:cubicBezTo>
                      <a:pt x="3231" y="23"/>
                      <a:pt x="-389" y="464"/>
                      <a:pt x="35" y="2371"/>
                    </a:cubicBezTo>
                    <a:cubicBezTo>
                      <a:pt x="458" y="4279"/>
                      <a:pt x="5156" y="6221"/>
                      <a:pt x="5333" y="3661"/>
                    </a:cubicBezTo>
                    <a:cubicBezTo>
                      <a:pt x="5509" y="1100"/>
                      <a:pt x="7505" y="-189"/>
                      <a:pt x="3231" y="2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0895CB91-490E-480E-8D5B-0FFE18964D94}"/>
                  </a:ext>
                </a:extLst>
              </p:cNvPr>
              <p:cNvSpPr/>
              <p:nvPr/>
            </p:nvSpPr>
            <p:spPr>
              <a:xfrm>
                <a:off x="3676155" y="2529198"/>
                <a:ext cx="14727" cy="8918"/>
              </a:xfrm>
              <a:custGeom>
                <a:avLst/>
                <a:gdLst>
                  <a:gd name="connsiteX0" fmla="*/ 2553 w 14727"/>
                  <a:gd name="connsiteY0" fmla="*/ 1107 h 8918"/>
                  <a:gd name="connsiteX1" fmla="*/ 204 w 14727"/>
                  <a:gd name="connsiteY1" fmla="*/ 4957 h 8918"/>
                  <a:gd name="connsiteX2" fmla="*/ 7445 w 14727"/>
                  <a:gd name="connsiteY2" fmla="*/ 7712 h 8918"/>
                  <a:gd name="connsiteX3" fmla="*/ 14703 w 14727"/>
                  <a:gd name="connsiteY3" fmla="*/ 6441 h 8918"/>
                  <a:gd name="connsiteX4" fmla="*/ 9394 w 14727"/>
                  <a:gd name="connsiteY4" fmla="*/ 71 h 8918"/>
                  <a:gd name="connsiteX5" fmla="*/ 8946 w 14727"/>
                  <a:gd name="connsiteY5" fmla="*/ 48 h 8918"/>
                  <a:gd name="connsiteX6" fmla="*/ 2553 w 14727"/>
                  <a:gd name="connsiteY6" fmla="*/ 1107 h 8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727" h="8918">
                    <a:moveTo>
                      <a:pt x="2553" y="1107"/>
                    </a:moveTo>
                    <a:cubicBezTo>
                      <a:pt x="2553" y="1107"/>
                      <a:pt x="-855" y="2184"/>
                      <a:pt x="204" y="4957"/>
                    </a:cubicBezTo>
                    <a:cubicBezTo>
                      <a:pt x="1264" y="7730"/>
                      <a:pt x="3401" y="7712"/>
                      <a:pt x="7445" y="7712"/>
                    </a:cubicBezTo>
                    <a:cubicBezTo>
                      <a:pt x="11489" y="7712"/>
                      <a:pt x="14703" y="11138"/>
                      <a:pt x="14703" y="6441"/>
                    </a:cubicBezTo>
                    <a:cubicBezTo>
                      <a:pt x="14996" y="3216"/>
                      <a:pt x="12619" y="364"/>
                      <a:pt x="9394" y="71"/>
                    </a:cubicBezTo>
                    <a:cubicBezTo>
                      <a:pt x="9245" y="58"/>
                      <a:pt x="9096" y="50"/>
                      <a:pt x="8946" y="48"/>
                    </a:cubicBezTo>
                    <a:cubicBezTo>
                      <a:pt x="6760" y="-139"/>
                      <a:pt x="4562" y="225"/>
                      <a:pt x="2553" y="110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C0A8B074-BE21-4C71-859A-247CF28E243C}"/>
                  </a:ext>
                </a:extLst>
              </p:cNvPr>
              <p:cNvSpPr/>
              <p:nvPr/>
            </p:nvSpPr>
            <p:spPr>
              <a:xfrm>
                <a:off x="3468722" y="2921235"/>
                <a:ext cx="35620" cy="19803"/>
              </a:xfrm>
              <a:custGeom>
                <a:avLst/>
                <a:gdLst>
                  <a:gd name="connsiteX0" fmla="*/ 21922 w 35620"/>
                  <a:gd name="connsiteY0" fmla="*/ 17 h 19803"/>
                  <a:gd name="connsiteX1" fmla="*/ 8305 w 35620"/>
                  <a:gd name="connsiteY1" fmla="*/ 388 h 19803"/>
                  <a:gd name="connsiteX2" fmla="*/ 1895 w 35620"/>
                  <a:gd name="connsiteY2" fmla="*/ 2278 h 19803"/>
                  <a:gd name="connsiteX3" fmla="*/ 2071 w 35620"/>
                  <a:gd name="connsiteY3" fmla="*/ 7770 h 19803"/>
                  <a:gd name="connsiteX4" fmla="*/ 10195 w 35620"/>
                  <a:gd name="connsiteY4" fmla="*/ 11549 h 19803"/>
                  <a:gd name="connsiteX5" fmla="*/ 19272 w 35620"/>
                  <a:gd name="connsiteY5" fmla="*/ 15082 h 19803"/>
                  <a:gd name="connsiteX6" fmla="*/ 27202 w 35620"/>
                  <a:gd name="connsiteY6" fmla="*/ 18861 h 19803"/>
                  <a:gd name="connsiteX7" fmla="*/ 33630 w 35620"/>
                  <a:gd name="connsiteY7" fmla="*/ 19620 h 19803"/>
                  <a:gd name="connsiteX8" fmla="*/ 34955 w 35620"/>
                  <a:gd name="connsiteY8" fmla="*/ 12803 h 19803"/>
                  <a:gd name="connsiteX9" fmla="*/ 29286 w 35620"/>
                  <a:gd name="connsiteY9" fmla="*/ 6004 h 19803"/>
                  <a:gd name="connsiteX10" fmla="*/ 21922 w 35620"/>
                  <a:gd name="connsiteY10" fmla="*/ 17 h 1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5620" h="19803">
                    <a:moveTo>
                      <a:pt x="21922" y="17"/>
                    </a:moveTo>
                    <a:cubicBezTo>
                      <a:pt x="21922" y="17"/>
                      <a:pt x="12279" y="388"/>
                      <a:pt x="8305" y="388"/>
                    </a:cubicBezTo>
                    <a:cubicBezTo>
                      <a:pt x="4332" y="388"/>
                      <a:pt x="4155" y="777"/>
                      <a:pt x="1895" y="2278"/>
                    </a:cubicBezTo>
                    <a:cubicBezTo>
                      <a:pt x="-366" y="3779"/>
                      <a:pt x="-948" y="6816"/>
                      <a:pt x="2071" y="7770"/>
                    </a:cubicBezTo>
                    <a:cubicBezTo>
                      <a:pt x="5091" y="8724"/>
                      <a:pt x="6416" y="11161"/>
                      <a:pt x="10195" y="11549"/>
                    </a:cubicBezTo>
                    <a:cubicBezTo>
                      <a:pt x="13974" y="11938"/>
                      <a:pt x="15864" y="15329"/>
                      <a:pt x="19272" y="15082"/>
                    </a:cubicBezTo>
                    <a:cubicBezTo>
                      <a:pt x="22328" y="15177"/>
                      <a:pt x="25204" y="16548"/>
                      <a:pt x="27202" y="18861"/>
                    </a:cubicBezTo>
                    <a:cubicBezTo>
                      <a:pt x="28526" y="20362"/>
                      <a:pt x="31741" y="19620"/>
                      <a:pt x="33630" y="19620"/>
                    </a:cubicBezTo>
                    <a:cubicBezTo>
                      <a:pt x="35520" y="19620"/>
                      <a:pt x="36279" y="16088"/>
                      <a:pt x="34955" y="12803"/>
                    </a:cubicBezTo>
                    <a:cubicBezTo>
                      <a:pt x="33630" y="9518"/>
                      <a:pt x="32306" y="9024"/>
                      <a:pt x="29286" y="6004"/>
                    </a:cubicBezTo>
                    <a:cubicBezTo>
                      <a:pt x="26266" y="2984"/>
                      <a:pt x="27767" y="-265"/>
                      <a:pt x="21922" y="1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B1AAE6CA-0124-4BFF-B39E-644DD4A8D819}"/>
                  </a:ext>
                </a:extLst>
              </p:cNvPr>
              <p:cNvSpPr/>
              <p:nvPr/>
            </p:nvSpPr>
            <p:spPr>
              <a:xfrm>
                <a:off x="3535304" y="2963460"/>
                <a:ext cx="10015" cy="7008"/>
              </a:xfrm>
              <a:custGeom>
                <a:avLst/>
                <a:gdLst>
                  <a:gd name="connsiteX0" fmla="*/ 5972 w 10015"/>
                  <a:gd name="connsiteY0" fmla="*/ 177 h 7008"/>
                  <a:gd name="connsiteX1" fmla="*/ 1062 w 10015"/>
                  <a:gd name="connsiteY1" fmla="*/ 1678 h 7008"/>
                  <a:gd name="connsiteX2" fmla="*/ 2828 w 10015"/>
                  <a:gd name="connsiteY2" fmla="*/ 6976 h 7008"/>
                  <a:gd name="connsiteX3" fmla="*/ 10016 w 10015"/>
                  <a:gd name="connsiteY3" fmla="*/ 3956 h 7008"/>
                  <a:gd name="connsiteX4" fmla="*/ 5972 w 10015"/>
                  <a:gd name="connsiteY4" fmla="*/ 177 h 7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15" h="7008">
                    <a:moveTo>
                      <a:pt x="5972" y="177"/>
                    </a:moveTo>
                    <a:cubicBezTo>
                      <a:pt x="5972" y="177"/>
                      <a:pt x="1627" y="-759"/>
                      <a:pt x="1062" y="1678"/>
                    </a:cubicBezTo>
                    <a:cubicBezTo>
                      <a:pt x="497" y="4115"/>
                      <a:pt x="-1781" y="6976"/>
                      <a:pt x="2828" y="6976"/>
                    </a:cubicBezTo>
                    <a:cubicBezTo>
                      <a:pt x="7437" y="6976"/>
                      <a:pt x="10016" y="7541"/>
                      <a:pt x="10016" y="3956"/>
                    </a:cubicBezTo>
                    <a:cubicBezTo>
                      <a:pt x="10016" y="371"/>
                      <a:pt x="9945" y="18"/>
                      <a:pt x="5972" y="17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D91957FD-6C08-45B8-804E-0FC936AA2A00}"/>
                  </a:ext>
                </a:extLst>
              </p:cNvPr>
              <p:cNvSpPr/>
              <p:nvPr/>
            </p:nvSpPr>
            <p:spPr>
              <a:xfrm>
                <a:off x="3540396" y="2202048"/>
                <a:ext cx="39696" cy="46222"/>
              </a:xfrm>
              <a:custGeom>
                <a:avLst/>
                <a:gdLst>
                  <a:gd name="connsiteX0" fmla="*/ 27617 w 39696"/>
                  <a:gd name="connsiteY0" fmla="*/ 1012 h 46222"/>
                  <a:gd name="connsiteX1" fmla="*/ 19070 w 39696"/>
                  <a:gd name="connsiteY1" fmla="*/ 6698 h 46222"/>
                  <a:gd name="connsiteX2" fmla="*/ 20341 w 39696"/>
                  <a:gd name="connsiteY2" fmla="*/ 13674 h 46222"/>
                  <a:gd name="connsiteX3" fmla="*/ 17480 w 39696"/>
                  <a:gd name="connsiteY3" fmla="*/ 20314 h 46222"/>
                  <a:gd name="connsiteX4" fmla="*/ 7043 w 39696"/>
                  <a:gd name="connsiteY4" fmla="*/ 29145 h 46222"/>
                  <a:gd name="connsiteX5" fmla="*/ 85 w 39696"/>
                  <a:gd name="connsiteY5" fmla="*/ 38310 h 46222"/>
                  <a:gd name="connsiteX6" fmla="*/ 3617 w 39696"/>
                  <a:gd name="connsiteY6" fmla="*/ 46222 h 46222"/>
                  <a:gd name="connsiteX7" fmla="*/ 17851 w 39696"/>
                  <a:gd name="connsiteY7" fmla="*/ 37992 h 46222"/>
                  <a:gd name="connsiteX8" fmla="*/ 31785 w 39696"/>
                  <a:gd name="connsiteY8" fmla="*/ 22804 h 46222"/>
                  <a:gd name="connsiteX9" fmla="*/ 28924 w 39696"/>
                  <a:gd name="connsiteY9" fmla="*/ 16164 h 46222"/>
                  <a:gd name="connsiteX10" fmla="*/ 31149 w 39696"/>
                  <a:gd name="connsiteY10" fmla="*/ 9524 h 46222"/>
                  <a:gd name="connsiteX11" fmla="*/ 39697 w 39696"/>
                  <a:gd name="connsiteY11" fmla="*/ 4773 h 46222"/>
                  <a:gd name="connsiteX12" fmla="*/ 27617 w 39696"/>
                  <a:gd name="connsiteY12" fmla="*/ 1012 h 46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9696" h="46222">
                    <a:moveTo>
                      <a:pt x="27617" y="1012"/>
                    </a:moveTo>
                    <a:cubicBezTo>
                      <a:pt x="27617" y="1012"/>
                      <a:pt x="21595" y="2901"/>
                      <a:pt x="19070" y="6698"/>
                    </a:cubicBezTo>
                    <a:cubicBezTo>
                      <a:pt x="16544" y="10495"/>
                      <a:pt x="18116" y="12085"/>
                      <a:pt x="20341" y="13674"/>
                    </a:cubicBezTo>
                    <a:cubicBezTo>
                      <a:pt x="22566" y="15264"/>
                      <a:pt x="21613" y="19361"/>
                      <a:pt x="17480" y="20314"/>
                    </a:cubicBezTo>
                    <a:cubicBezTo>
                      <a:pt x="13348" y="21268"/>
                      <a:pt x="12429" y="27908"/>
                      <a:pt x="7043" y="29145"/>
                    </a:cubicBezTo>
                    <a:cubicBezTo>
                      <a:pt x="2832" y="30145"/>
                      <a:pt x="-83" y="33985"/>
                      <a:pt x="85" y="38310"/>
                    </a:cubicBezTo>
                    <a:cubicBezTo>
                      <a:pt x="85" y="41471"/>
                      <a:pt x="-869" y="46222"/>
                      <a:pt x="3617" y="46222"/>
                    </a:cubicBezTo>
                    <a:cubicBezTo>
                      <a:pt x="8103" y="46222"/>
                      <a:pt x="12447" y="40836"/>
                      <a:pt x="17851" y="37992"/>
                    </a:cubicBezTo>
                    <a:cubicBezTo>
                      <a:pt x="23255" y="35149"/>
                      <a:pt x="31467" y="26601"/>
                      <a:pt x="31785" y="22804"/>
                    </a:cubicBezTo>
                    <a:cubicBezTo>
                      <a:pt x="32103" y="19008"/>
                      <a:pt x="31149" y="19961"/>
                      <a:pt x="28924" y="16164"/>
                    </a:cubicBezTo>
                    <a:cubicBezTo>
                      <a:pt x="26699" y="12367"/>
                      <a:pt x="24809" y="10460"/>
                      <a:pt x="31149" y="9524"/>
                    </a:cubicBezTo>
                    <a:cubicBezTo>
                      <a:pt x="37489" y="8588"/>
                      <a:pt x="39697" y="7617"/>
                      <a:pt x="39697" y="4773"/>
                    </a:cubicBezTo>
                    <a:cubicBezTo>
                      <a:pt x="39697" y="1930"/>
                      <a:pt x="36783" y="-1832"/>
                      <a:pt x="27617" y="101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E45D324A-4E98-446D-B068-556CD83EC78C}"/>
                  </a:ext>
                </a:extLst>
              </p:cNvPr>
              <p:cNvSpPr/>
              <p:nvPr/>
            </p:nvSpPr>
            <p:spPr>
              <a:xfrm>
                <a:off x="3597206" y="2216976"/>
                <a:ext cx="18102" cy="16114"/>
              </a:xfrm>
              <a:custGeom>
                <a:avLst/>
                <a:gdLst>
                  <a:gd name="connsiteX0" fmla="*/ 5298 w 18102"/>
                  <a:gd name="connsiteY0" fmla="*/ 318 h 16114"/>
                  <a:gd name="connsiteX1" fmla="*/ 0 w 18102"/>
                  <a:gd name="connsiteY1" fmla="*/ 5386 h 16114"/>
                  <a:gd name="connsiteX2" fmla="*/ 2526 w 18102"/>
                  <a:gd name="connsiteY2" fmla="*/ 13934 h 16114"/>
                  <a:gd name="connsiteX3" fmla="*/ 12345 w 18102"/>
                  <a:gd name="connsiteY3" fmla="*/ 13298 h 16114"/>
                  <a:gd name="connsiteX4" fmla="*/ 16460 w 18102"/>
                  <a:gd name="connsiteY4" fmla="*/ 6658 h 16114"/>
                  <a:gd name="connsiteX5" fmla="*/ 14234 w 18102"/>
                  <a:gd name="connsiteY5" fmla="*/ 636 h 16114"/>
                  <a:gd name="connsiteX6" fmla="*/ 5298 w 18102"/>
                  <a:gd name="connsiteY6" fmla="*/ 318 h 16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102" h="16114">
                    <a:moveTo>
                      <a:pt x="5298" y="318"/>
                    </a:moveTo>
                    <a:cubicBezTo>
                      <a:pt x="5298" y="318"/>
                      <a:pt x="0" y="636"/>
                      <a:pt x="0" y="5386"/>
                    </a:cubicBezTo>
                    <a:cubicBezTo>
                      <a:pt x="0" y="10137"/>
                      <a:pt x="954" y="11073"/>
                      <a:pt x="2526" y="13934"/>
                    </a:cubicBezTo>
                    <a:cubicBezTo>
                      <a:pt x="4097" y="16795"/>
                      <a:pt x="11356" y="17095"/>
                      <a:pt x="12345" y="13298"/>
                    </a:cubicBezTo>
                    <a:cubicBezTo>
                      <a:pt x="13334" y="9501"/>
                      <a:pt x="14870" y="9183"/>
                      <a:pt x="16460" y="6658"/>
                    </a:cubicBezTo>
                    <a:cubicBezTo>
                      <a:pt x="18049" y="4132"/>
                      <a:pt x="19992" y="1589"/>
                      <a:pt x="14234" y="636"/>
                    </a:cubicBezTo>
                    <a:cubicBezTo>
                      <a:pt x="8477" y="-318"/>
                      <a:pt x="10667" y="0"/>
                      <a:pt x="5298" y="31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88E99724-B5E5-4564-82E2-29A2021F0890}"/>
                  </a:ext>
                </a:extLst>
              </p:cNvPr>
              <p:cNvSpPr/>
              <p:nvPr/>
            </p:nvSpPr>
            <p:spPr>
              <a:xfrm>
                <a:off x="3597116" y="2268089"/>
                <a:ext cx="68047" cy="57937"/>
              </a:xfrm>
              <a:custGeom>
                <a:avLst/>
                <a:gdLst>
                  <a:gd name="connsiteX0" fmla="*/ 31331 w 68047"/>
                  <a:gd name="connsiteY0" fmla="*/ 2998 h 57937"/>
                  <a:gd name="connsiteX1" fmla="*/ 18033 w 68047"/>
                  <a:gd name="connsiteY1" fmla="*/ 7113 h 57937"/>
                  <a:gd name="connsiteX2" fmla="*/ 7278 w 68047"/>
                  <a:gd name="connsiteY2" fmla="*/ 20712 h 57937"/>
                  <a:gd name="connsiteX3" fmla="*/ 2 w 68047"/>
                  <a:gd name="connsiteY3" fmla="*/ 36217 h 57937"/>
                  <a:gd name="connsiteX4" fmla="*/ 3799 w 68047"/>
                  <a:gd name="connsiteY4" fmla="*/ 42558 h 57937"/>
                  <a:gd name="connsiteX5" fmla="*/ 11075 w 68047"/>
                  <a:gd name="connsiteY5" fmla="*/ 54920 h 57937"/>
                  <a:gd name="connsiteX6" fmla="*/ 42722 w 68047"/>
                  <a:gd name="connsiteY6" fmla="*/ 55556 h 57937"/>
                  <a:gd name="connsiteX7" fmla="*/ 55685 w 68047"/>
                  <a:gd name="connsiteY7" fmla="*/ 47962 h 57937"/>
                  <a:gd name="connsiteX8" fmla="*/ 68047 w 68047"/>
                  <a:gd name="connsiteY8" fmla="*/ 36571 h 57937"/>
                  <a:gd name="connsiteX9" fmla="*/ 63296 w 68047"/>
                  <a:gd name="connsiteY9" fmla="*/ 23290 h 57937"/>
                  <a:gd name="connsiteX10" fmla="*/ 66475 w 68047"/>
                  <a:gd name="connsiteY10" fmla="*/ 13153 h 57937"/>
                  <a:gd name="connsiteX11" fmla="*/ 61407 w 68047"/>
                  <a:gd name="connsiteY11" fmla="*/ 8420 h 57937"/>
                  <a:gd name="connsiteX12" fmla="*/ 52859 w 68047"/>
                  <a:gd name="connsiteY12" fmla="*/ 3352 h 57937"/>
                  <a:gd name="connsiteX13" fmla="*/ 40197 w 68047"/>
                  <a:gd name="connsiteY13" fmla="*/ 1144 h 57937"/>
                  <a:gd name="connsiteX14" fmla="*/ 31331 w 68047"/>
                  <a:gd name="connsiteY14" fmla="*/ 2998 h 57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8047" h="57937">
                    <a:moveTo>
                      <a:pt x="31331" y="2998"/>
                    </a:moveTo>
                    <a:cubicBezTo>
                      <a:pt x="31331" y="2998"/>
                      <a:pt x="19940" y="2045"/>
                      <a:pt x="18033" y="7113"/>
                    </a:cubicBezTo>
                    <a:cubicBezTo>
                      <a:pt x="16126" y="12182"/>
                      <a:pt x="14872" y="16597"/>
                      <a:pt x="7278" y="20712"/>
                    </a:cubicBezTo>
                    <a:cubicBezTo>
                      <a:pt x="-316" y="24827"/>
                      <a:pt x="2" y="33374"/>
                      <a:pt x="2" y="36217"/>
                    </a:cubicBezTo>
                    <a:cubicBezTo>
                      <a:pt x="2" y="39061"/>
                      <a:pt x="1591" y="38125"/>
                      <a:pt x="3799" y="42558"/>
                    </a:cubicBezTo>
                    <a:cubicBezTo>
                      <a:pt x="6006" y="46990"/>
                      <a:pt x="6024" y="53613"/>
                      <a:pt x="11075" y="54920"/>
                    </a:cubicBezTo>
                    <a:cubicBezTo>
                      <a:pt x="16126" y="56227"/>
                      <a:pt x="38925" y="60624"/>
                      <a:pt x="42722" y="55556"/>
                    </a:cubicBezTo>
                    <a:cubicBezTo>
                      <a:pt x="46519" y="50487"/>
                      <a:pt x="49680" y="50805"/>
                      <a:pt x="55685" y="47962"/>
                    </a:cubicBezTo>
                    <a:cubicBezTo>
                      <a:pt x="61689" y="45118"/>
                      <a:pt x="68047" y="42911"/>
                      <a:pt x="68047" y="36571"/>
                    </a:cubicBezTo>
                    <a:cubicBezTo>
                      <a:pt x="68047" y="30231"/>
                      <a:pt x="62043" y="27087"/>
                      <a:pt x="63296" y="23290"/>
                    </a:cubicBezTo>
                    <a:cubicBezTo>
                      <a:pt x="64550" y="19493"/>
                      <a:pt x="67411" y="15679"/>
                      <a:pt x="66475" y="13153"/>
                    </a:cubicBezTo>
                    <a:cubicBezTo>
                      <a:pt x="65539" y="10628"/>
                      <a:pt x="66793" y="10310"/>
                      <a:pt x="61407" y="8420"/>
                    </a:cubicBezTo>
                    <a:cubicBezTo>
                      <a:pt x="56020" y="6530"/>
                      <a:pt x="57610" y="5241"/>
                      <a:pt x="52859" y="3352"/>
                    </a:cubicBezTo>
                    <a:cubicBezTo>
                      <a:pt x="48109" y="1462"/>
                      <a:pt x="42740" y="-1717"/>
                      <a:pt x="40197" y="1144"/>
                    </a:cubicBezTo>
                    <a:cubicBezTo>
                      <a:pt x="37654" y="4005"/>
                      <a:pt x="39561" y="4588"/>
                      <a:pt x="31331" y="299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B1006209-F31D-4984-BA1E-1E65897FD5FE}"/>
                  </a:ext>
                </a:extLst>
              </p:cNvPr>
              <p:cNvSpPr/>
              <p:nvPr/>
            </p:nvSpPr>
            <p:spPr>
              <a:xfrm>
                <a:off x="3669599" y="2278975"/>
                <a:ext cx="37046" cy="20156"/>
              </a:xfrm>
              <a:custGeom>
                <a:avLst/>
                <a:gdLst>
                  <a:gd name="connsiteX0" fmla="*/ 17057 w 37046"/>
                  <a:gd name="connsiteY0" fmla="*/ 4739 h 20156"/>
                  <a:gd name="connsiteX1" fmla="*/ 8844 w 37046"/>
                  <a:gd name="connsiteY1" fmla="*/ 942 h 20156"/>
                  <a:gd name="connsiteX2" fmla="*/ 14 w 37046"/>
                  <a:gd name="connsiteY2" fmla="*/ 6947 h 20156"/>
                  <a:gd name="connsiteX3" fmla="*/ 5083 w 37046"/>
                  <a:gd name="connsiteY3" fmla="*/ 14858 h 20156"/>
                  <a:gd name="connsiteX4" fmla="*/ 15202 w 37046"/>
                  <a:gd name="connsiteY4" fmla="*/ 20157 h 20156"/>
                  <a:gd name="connsiteX5" fmla="*/ 37030 w 37046"/>
                  <a:gd name="connsiteY5" fmla="*/ 12245 h 20156"/>
                  <a:gd name="connsiteX6" fmla="*/ 29119 w 37046"/>
                  <a:gd name="connsiteY6" fmla="*/ 7494 h 20156"/>
                  <a:gd name="connsiteX7" fmla="*/ 17057 w 37046"/>
                  <a:gd name="connsiteY7" fmla="*/ 4739 h 20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046" h="20156">
                    <a:moveTo>
                      <a:pt x="17057" y="4739"/>
                    </a:moveTo>
                    <a:cubicBezTo>
                      <a:pt x="17057" y="4739"/>
                      <a:pt x="11758" y="-2537"/>
                      <a:pt x="8844" y="942"/>
                    </a:cubicBezTo>
                    <a:cubicBezTo>
                      <a:pt x="5931" y="4421"/>
                      <a:pt x="-339" y="2832"/>
                      <a:pt x="14" y="6947"/>
                    </a:cubicBezTo>
                    <a:cubicBezTo>
                      <a:pt x="368" y="11062"/>
                      <a:pt x="3176" y="10744"/>
                      <a:pt x="5083" y="14858"/>
                    </a:cubicBezTo>
                    <a:cubicBezTo>
                      <a:pt x="6990" y="18973"/>
                      <a:pt x="11087" y="20157"/>
                      <a:pt x="15202" y="20157"/>
                    </a:cubicBezTo>
                    <a:cubicBezTo>
                      <a:pt x="19317" y="20157"/>
                      <a:pt x="37666" y="16978"/>
                      <a:pt x="37030" y="12245"/>
                    </a:cubicBezTo>
                    <a:cubicBezTo>
                      <a:pt x="36395" y="7512"/>
                      <a:pt x="38302" y="7494"/>
                      <a:pt x="29119" y="7494"/>
                    </a:cubicBezTo>
                    <a:cubicBezTo>
                      <a:pt x="19935" y="7494"/>
                      <a:pt x="22125" y="8889"/>
                      <a:pt x="17057" y="473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C3ED9C5D-C289-4262-A2C5-087F5A5815B3}"/>
                  </a:ext>
                </a:extLst>
              </p:cNvPr>
              <p:cNvSpPr/>
              <p:nvPr/>
            </p:nvSpPr>
            <p:spPr>
              <a:xfrm>
                <a:off x="3555280" y="2253476"/>
                <a:ext cx="6937" cy="12994"/>
              </a:xfrm>
              <a:custGeom>
                <a:avLst/>
                <a:gdLst>
                  <a:gd name="connsiteX0" fmla="*/ 5139 w 6937"/>
                  <a:gd name="connsiteY0" fmla="*/ 834 h 12994"/>
                  <a:gd name="connsiteX1" fmla="*/ 71 w 6937"/>
                  <a:gd name="connsiteY1" fmla="*/ 5902 h 12994"/>
                  <a:gd name="connsiteX2" fmla="*/ 5139 w 6937"/>
                  <a:gd name="connsiteY2" fmla="*/ 11606 h 12994"/>
                  <a:gd name="connsiteX3" fmla="*/ 5139 w 6937"/>
                  <a:gd name="connsiteY3" fmla="*/ 834 h 1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37" h="12994">
                    <a:moveTo>
                      <a:pt x="5139" y="834"/>
                    </a:moveTo>
                    <a:cubicBezTo>
                      <a:pt x="5139" y="834"/>
                      <a:pt x="707" y="3059"/>
                      <a:pt x="71" y="5902"/>
                    </a:cubicBezTo>
                    <a:cubicBezTo>
                      <a:pt x="-565" y="8745"/>
                      <a:pt x="3232" y="16021"/>
                      <a:pt x="5139" y="11606"/>
                    </a:cubicBezTo>
                    <a:cubicBezTo>
                      <a:pt x="7047" y="7191"/>
                      <a:pt x="7983" y="-2963"/>
                      <a:pt x="5139" y="83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6EA1A6E3-0598-47F0-B703-051A8B80513E}"/>
                  </a:ext>
                </a:extLst>
              </p:cNvPr>
              <p:cNvSpPr/>
              <p:nvPr/>
            </p:nvSpPr>
            <p:spPr>
              <a:xfrm>
                <a:off x="3543990" y="2267374"/>
                <a:ext cx="10603" cy="10172"/>
              </a:xfrm>
              <a:custGeom>
                <a:avLst/>
                <a:gdLst>
                  <a:gd name="connsiteX0" fmla="*/ 1242 w 10603"/>
                  <a:gd name="connsiteY0" fmla="*/ 2212 h 10172"/>
                  <a:gd name="connsiteX1" fmla="*/ 3131 w 10603"/>
                  <a:gd name="connsiteY1" fmla="*/ 10124 h 10172"/>
                  <a:gd name="connsiteX2" fmla="*/ 10407 w 10603"/>
                  <a:gd name="connsiteY2" fmla="*/ 6327 h 10172"/>
                  <a:gd name="connsiteX3" fmla="*/ 1242 w 10603"/>
                  <a:gd name="connsiteY3" fmla="*/ 2212 h 10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03" h="10172">
                    <a:moveTo>
                      <a:pt x="1242" y="2212"/>
                    </a:moveTo>
                    <a:cubicBezTo>
                      <a:pt x="1242" y="2212"/>
                      <a:pt x="-2556" y="9806"/>
                      <a:pt x="3131" y="10124"/>
                    </a:cubicBezTo>
                    <a:cubicBezTo>
                      <a:pt x="8818" y="10442"/>
                      <a:pt x="11361" y="9188"/>
                      <a:pt x="10407" y="6327"/>
                    </a:cubicBezTo>
                    <a:cubicBezTo>
                      <a:pt x="9454" y="3466"/>
                      <a:pt x="1542" y="-3563"/>
                      <a:pt x="1242" y="221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CACAAB96-378F-459F-9B6F-282DE04308BF}"/>
                  </a:ext>
                </a:extLst>
              </p:cNvPr>
              <p:cNvSpPr/>
              <p:nvPr/>
            </p:nvSpPr>
            <p:spPr>
              <a:xfrm>
                <a:off x="3920002" y="2566772"/>
                <a:ext cx="6726" cy="6787"/>
              </a:xfrm>
              <a:custGeom>
                <a:avLst/>
                <a:gdLst>
                  <a:gd name="connsiteX0" fmla="*/ 4414 w 6726"/>
                  <a:gd name="connsiteY0" fmla="*/ 214 h 6787"/>
                  <a:gd name="connsiteX1" fmla="*/ 17 w 6726"/>
                  <a:gd name="connsiteY1" fmla="*/ 2916 h 6787"/>
                  <a:gd name="connsiteX2" fmla="*/ 4079 w 6726"/>
                  <a:gd name="connsiteY2" fmla="*/ 5282 h 6787"/>
                  <a:gd name="connsiteX3" fmla="*/ 4414 w 6726"/>
                  <a:gd name="connsiteY3" fmla="*/ 214 h 6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26" h="6787">
                    <a:moveTo>
                      <a:pt x="4414" y="214"/>
                    </a:moveTo>
                    <a:cubicBezTo>
                      <a:pt x="4414" y="214"/>
                      <a:pt x="-318" y="-1129"/>
                      <a:pt x="17" y="2916"/>
                    </a:cubicBezTo>
                    <a:cubicBezTo>
                      <a:pt x="353" y="6960"/>
                      <a:pt x="3390" y="7984"/>
                      <a:pt x="4079" y="5282"/>
                    </a:cubicBezTo>
                    <a:cubicBezTo>
                      <a:pt x="4768" y="2580"/>
                      <a:pt x="9465" y="-793"/>
                      <a:pt x="4414" y="21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B5989E48-EABF-4707-87DD-01D314A5FAC0}"/>
                  </a:ext>
                </a:extLst>
              </p:cNvPr>
              <p:cNvSpPr/>
              <p:nvPr/>
            </p:nvSpPr>
            <p:spPr>
              <a:xfrm>
                <a:off x="4099731" y="2978921"/>
                <a:ext cx="194289" cy="181704"/>
              </a:xfrm>
              <a:custGeom>
                <a:avLst/>
                <a:gdLst>
                  <a:gd name="connsiteX0" fmla="*/ 192497 w 194289"/>
                  <a:gd name="connsiteY0" fmla="*/ 141363 h 181704"/>
                  <a:gd name="connsiteX1" fmla="*/ 188753 w 194289"/>
                  <a:gd name="connsiteY1" fmla="*/ 130148 h 181704"/>
                  <a:gd name="connsiteX2" fmla="*/ 186068 w 194289"/>
                  <a:gd name="connsiteY2" fmla="*/ 119199 h 181704"/>
                  <a:gd name="connsiteX3" fmla="*/ 183137 w 194289"/>
                  <a:gd name="connsiteY3" fmla="*/ 109574 h 181704"/>
                  <a:gd name="connsiteX4" fmla="*/ 176196 w 194289"/>
                  <a:gd name="connsiteY4" fmla="*/ 112241 h 181704"/>
                  <a:gd name="connsiteX5" fmla="*/ 166836 w 194289"/>
                  <a:gd name="connsiteY5" fmla="*/ 113318 h 181704"/>
                  <a:gd name="connsiteX6" fmla="*/ 159631 w 194289"/>
                  <a:gd name="connsiteY6" fmla="*/ 106907 h 181704"/>
                  <a:gd name="connsiteX7" fmla="*/ 163375 w 194289"/>
                  <a:gd name="connsiteY7" fmla="*/ 98890 h 181704"/>
                  <a:gd name="connsiteX8" fmla="*/ 171110 w 194289"/>
                  <a:gd name="connsiteY8" fmla="*/ 91667 h 181704"/>
                  <a:gd name="connsiteX9" fmla="*/ 168973 w 194289"/>
                  <a:gd name="connsiteY9" fmla="*/ 83931 h 181704"/>
                  <a:gd name="connsiteX10" fmla="*/ 159631 w 194289"/>
                  <a:gd name="connsiteY10" fmla="*/ 80717 h 181704"/>
                  <a:gd name="connsiteX11" fmla="*/ 153485 w 194289"/>
                  <a:gd name="connsiteY11" fmla="*/ 73777 h 181704"/>
                  <a:gd name="connsiteX12" fmla="*/ 148417 w 194289"/>
                  <a:gd name="connsiteY12" fmla="*/ 68479 h 181704"/>
                  <a:gd name="connsiteX13" fmla="*/ 143860 w 194289"/>
                  <a:gd name="connsiteY13" fmla="*/ 75154 h 181704"/>
                  <a:gd name="connsiteX14" fmla="*/ 135578 w 194289"/>
                  <a:gd name="connsiteY14" fmla="*/ 76232 h 181704"/>
                  <a:gd name="connsiteX15" fmla="*/ 130279 w 194289"/>
                  <a:gd name="connsiteY15" fmla="*/ 82112 h 181704"/>
                  <a:gd name="connsiteX16" fmla="*/ 123056 w 194289"/>
                  <a:gd name="connsiteY16" fmla="*/ 85856 h 181704"/>
                  <a:gd name="connsiteX17" fmla="*/ 120390 w 194289"/>
                  <a:gd name="connsiteY17" fmla="*/ 77026 h 181704"/>
                  <a:gd name="connsiteX18" fmla="*/ 114509 w 194289"/>
                  <a:gd name="connsiteY18" fmla="*/ 78368 h 181704"/>
                  <a:gd name="connsiteX19" fmla="*/ 107303 w 194289"/>
                  <a:gd name="connsiteY19" fmla="*/ 79163 h 181704"/>
                  <a:gd name="connsiteX20" fmla="*/ 106509 w 194289"/>
                  <a:gd name="connsiteY20" fmla="*/ 70880 h 181704"/>
                  <a:gd name="connsiteX21" fmla="*/ 113714 w 194289"/>
                  <a:gd name="connsiteY21" fmla="*/ 63145 h 181704"/>
                  <a:gd name="connsiteX22" fmla="*/ 107303 w 194289"/>
                  <a:gd name="connsiteY22" fmla="*/ 59613 h 181704"/>
                  <a:gd name="connsiteX23" fmla="*/ 99286 w 194289"/>
                  <a:gd name="connsiteY23" fmla="*/ 58554 h 181704"/>
                  <a:gd name="connsiteX24" fmla="*/ 95753 w 194289"/>
                  <a:gd name="connsiteY24" fmla="*/ 54810 h 181704"/>
                  <a:gd name="connsiteX25" fmla="*/ 92221 w 194289"/>
                  <a:gd name="connsiteY25" fmla="*/ 44655 h 181704"/>
                  <a:gd name="connsiteX26" fmla="*/ 103966 w 194289"/>
                  <a:gd name="connsiteY26" fmla="*/ 31569 h 181704"/>
                  <a:gd name="connsiteX27" fmla="*/ 107974 w 194289"/>
                  <a:gd name="connsiteY27" fmla="*/ 22491 h 181704"/>
                  <a:gd name="connsiteX28" fmla="*/ 110111 w 194289"/>
                  <a:gd name="connsiteY28" fmla="*/ 12866 h 181704"/>
                  <a:gd name="connsiteX29" fmla="*/ 115409 w 194289"/>
                  <a:gd name="connsiteY29" fmla="*/ 6191 h 181704"/>
                  <a:gd name="connsiteX30" fmla="*/ 112743 w 194289"/>
                  <a:gd name="connsiteY30" fmla="*/ 310 h 181704"/>
                  <a:gd name="connsiteX31" fmla="*/ 101246 w 194289"/>
                  <a:gd name="connsiteY31" fmla="*/ 840 h 181704"/>
                  <a:gd name="connsiteX32" fmla="*/ 87895 w 194289"/>
                  <a:gd name="connsiteY32" fmla="*/ 8593 h 181704"/>
                  <a:gd name="connsiteX33" fmla="*/ 78005 w 194289"/>
                  <a:gd name="connsiteY33" fmla="*/ 28019 h 181704"/>
                  <a:gd name="connsiteX34" fmla="*/ 55559 w 194289"/>
                  <a:gd name="connsiteY34" fmla="*/ 46191 h 181704"/>
                  <a:gd name="connsiteX35" fmla="*/ 46728 w 194289"/>
                  <a:gd name="connsiteY35" fmla="*/ 64629 h 181704"/>
                  <a:gd name="connsiteX36" fmla="*/ 41660 w 194289"/>
                  <a:gd name="connsiteY36" fmla="*/ 74766 h 181704"/>
                  <a:gd name="connsiteX37" fmla="*/ 36044 w 194289"/>
                  <a:gd name="connsiteY37" fmla="*/ 85450 h 181704"/>
                  <a:gd name="connsiteX38" fmla="*/ 36574 w 194289"/>
                  <a:gd name="connsiteY38" fmla="*/ 93468 h 181704"/>
                  <a:gd name="connsiteX39" fmla="*/ 28026 w 194289"/>
                  <a:gd name="connsiteY39" fmla="*/ 97742 h 181704"/>
                  <a:gd name="connsiteX40" fmla="*/ 23752 w 194289"/>
                  <a:gd name="connsiteY40" fmla="*/ 107367 h 181704"/>
                  <a:gd name="connsiteX41" fmla="*/ 12803 w 194289"/>
                  <a:gd name="connsiteY41" fmla="*/ 110563 h 181704"/>
                  <a:gd name="connsiteX42" fmla="*/ 6127 w 194289"/>
                  <a:gd name="connsiteY42" fmla="*/ 119393 h 181704"/>
                  <a:gd name="connsiteX43" fmla="*/ 1041 w 194289"/>
                  <a:gd name="connsiteY43" fmla="*/ 141822 h 181704"/>
                  <a:gd name="connsiteX44" fmla="*/ 7734 w 194289"/>
                  <a:gd name="connsiteY44" fmla="*/ 148780 h 181704"/>
                  <a:gd name="connsiteX45" fmla="*/ 14145 w 194289"/>
                  <a:gd name="connsiteY45" fmla="*/ 153054 h 181704"/>
                  <a:gd name="connsiteX46" fmla="*/ 25624 w 194289"/>
                  <a:gd name="connsiteY46" fmla="*/ 152506 h 181704"/>
                  <a:gd name="connsiteX47" fmla="*/ 37987 w 194289"/>
                  <a:gd name="connsiteY47" fmla="*/ 148780 h 181704"/>
                  <a:gd name="connsiteX48" fmla="*/ 52945 w 194289"/>
                  <a:gd name="connsiteY48" fmla="*/ 149045 h 181704"/>
                  <a:gd name="connsiteX49" fmla="*/ 65501 w 194289"/>
                  <a:gd name="connsiteY49" fmla="*/ 151977 h 181704"/>
                  <a:gd name="connsiteX50" fmla="*/ 81007 w 194289"/>
                  <a:gd name="connsiteY50" fmla="*/ 154378 h 181704"/>
                  <a:gd name="connsiteX51" fmla="*/ 91956 w 194289"/>
                  <a:gd name="connsiteY51" fmla="*/ 149575 h 181704"/>
                  <a:gd name="connsiteX52" fmla="*/ 100239 w 194289"/>
                  <a:gd name="connsiteY52" fmla="*/ 146626 h 181704"/>
                  <a:gd name="connsiteX53" fmla="*/ 102906 w 194289"/>
                  <a:gd name="connsiteY53" fmla="*/ 153054 h 181704"/>
                  <a:gd name="connsiteX54" fmla="*/ 112531 w 194289"/>
                  <a:gd name="connsiteY54" fmla="*/ 155456 h 181704"/>
                  <a:gd name="connsiteX55" fmla="*/ 121608 w 194289"/>
                  <a:gd name="connsiteY55" fmla="*/ 152771 h 181704"/>
                  <a:gd name="connsiteX56" fmla="*/ 113061 w 194289"/>
                  <a:gd name="connsiteY56" fmla="*/ 161602 h 181704"/>
                  <a:gd name="connsiteX57" fmla="*/ 103701 w 194289"/>
                  <a:gd name="connsiteY57" fmla="*/ 170149 h 181704"/>
                  <a:gd name="connsiteX58" fmla="*/ 114933 w 194289"/>
                  <a:gd name="connsiteY58" fmla="*/ 176295 h 181704"/>
                  <a:gd name="connsiteX59" fmla="*/ 128549 w 194289"/>
                  <a:gd name="connsiteY59" fmla="*/ 164268 h 181704"/>
                  <a:gd name="connsiteX60" fmla="*/ 137644 w 194289"/>
                  <a:gd name="connsiteY60" fmla="*/ 158652 h 181704"/>
                  <a:gd name="connsiteX61" fmla="*/ 144319 w 194289"/>
                  <a:gd name="connsiteY61" fmla="*/ 158122 h 181704"/>
                  <a:gd name="connsiteX62" fmla="*/ 150200 w 194289"/>
                  <a:gd name="connsiteY62" fmla="*/ 153584 h 181704"/>
                  <a:gd name="connsiteX63" fmla="*/ 154474 w 194289"/>
                  <a:gd name="connsiteY63" fmla="*/ 159994 h 181704"/>
                  <a:gd name="connsiteX64" fmla="*/ 145909 w 194289"/>
                  <a:gd name="connsiteY64" fmla="*/ 173610 h 181704"/>
                  <a:gd name="connsiteX65" fmla="*/ 155004 w 194289"/>
                  <a:gd name="connsiteY65" fmla="*/ 176012 h 181704"/>
                  <a:gd name="connsiteX66" fmla="*/ 163834 w 194289"/>
                  <a:gd name="connsiteY66" fmla="*/ 171209 h 181704"/>
                  <a:gd name="connsiteX67" fmla="*/ 164099 w 194289"/>
                  <a:gd name="connsiteY67" fmla="*/ 177090 h 181704"/>
                  <a:gd name="connsiteX68" fmla="*/ 166766 w 194289"/>
                  <a:gd name="connsiteY68" fmla="*/ 181628 h 181704"/>
                  <a:gd name="connsiteX69" fmla="*/ 180135 w 194289"/>
                  <a:gd name="connsiteY69" fmla="*/ 181628 h 181704"/>
                  <a:gd name="connsiteX70" fmla="*/ 186541 w 194289"/>
                  <a:gd name="connsiteY70" fmla="*/ 175866 h 181704"/>
                  <a:gd name="connsiteX71" fmla="*/ 186545 w 194289"/>
                  <a:gd name="connsiteY71" fmla="*/ 175765 h 181704"/>
                  <a:gd name="connsiteX72" fmla="*/ 190289 w 194289"/>
                  <a:gd name="connsiteY72" fmla="*/ 163738 h 181704"/>
                  <a:gd name="connsiteX73" fmla="*/ 193486 w 194289"/>
                  <a:gd name="connsiteY73" fmla="*/ 153849 h 181704"/>
                  <a:gd name="connsiteX74" fmla="*/ 192497 w 194289"/>
                  <a:gd name="connsiteY74" fmla="*/ 141363 h 181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194289" h="181704">
                    <a:moveTo>
                      <a:pt x="192497" y="141363"/>
                    </a:moveTo>
                    <a:cubicBezTo>
                      <a:pt x="189812" y="138961"/>
                      <a:pt x="191684" y="132020"/>
                      <a:pt x="188753" y="130148"/>
                    </a:cubicBezTo>
                    <a:cubicBezTo>
                      <a:pt x="185821" y="128276"/>
                      <a:pt x="186068" y="124003"/>
                      <a:pt x="186068" y="119199"/>
                    </a:cubicBezTo>
                    <a:cubicBezTo>
                      <a:pt x="186068" y="114395"/>
                      <a:pt x="187146" y="109839"/>
                      <a:pt x="183137" y="109574"/>
                    </a:cubicBezTo>
                    <a:cubicBezTo>
                      <a:pt x="179128" y="109309"/>
                      <a:pt x="179128" y="111446"/>
                      <a:pt x="176196" y="112241"/>
                    </a:cubicBezTo>
                    <a:cubicBezTo>
                      <a:pt x="173265" y="113036"/>
                      <a:pt x="170580" y="111976"/>
                      <a:pt x="166836" y="113318"/>
                    </a:cubicBezTo>
                    <a:cubicBezTo>
                      <a:pt x="163092" y="114660"/>
                      <a:pt x="159366" y="111711"/>
                      <a:pt x="159631" y="106907"/>
                    </a:cubicBezTo>
                    <a:cubicBezTo>
                      <a:pt x="159896" y="102104"/>
                      <a:pt x="159896" y="101292"/>
                      <a:pt x="163375" y="98890"/>
                    </a:cubicBezTo>
                    <a:cubicBezTo>
                      <a:pt x="166254" y="96825"/>
                      <a:pt x="168853" y="94397"/>
                      <a:pt x="171110" y="91667"/>
                    </a:cubicBezTo>
                    <a:cubicBezTo>
                      <a:pt x="172982" y="89530"/>
                      <a:pt x="172982" y="86369"/>
                      <a:pt x="168973" y="83931"/>
                    </a:cubicBezTo>
                    <a:cubicBezTo>
                      <a:pt x="164964" y="81494"/>
                      <a:pt x="162563" y="82324"/>
                      <a:pt x="159631" y="80717"/>
                    </a:cubicBezTo>
                    <a:cubicBezTo>
                      <a:pt x="156699" y="79110"/>
                      <a:pt x="153220" y="78580"/>
                      <a:pt x="153485" y="73777"/>
                    </a:cubicBezTo>
                    <a:cubicBezTo>
                      <a:pt x="153750" y="68973"/>
                      <a:pt x="149476" y="64417"/>
                      <a:pt x="148417" y="68479"/>
                    </a:cubicBezTo>
                    <a:cubicBezTo>
                      <a:pt x="147357" y="72540"/>
                      <a:pt x="147074" y="78104"/>
                      <a:pt x="143860" y="75154"/>
                    </a:cubicBezTo>
                    <a:cubicBezTo>
                      <a:pt x="140646" y="72205"/>
                      <a:pt x="136920" y="73388"/>
                      <a:pt x="135578" y="76232"/>
                    </a:cubicBezTo>
                    <a:cubicBezTo>
                      <a:pt x="134235" y="79075"/>
                      <a:pt x="131304" y="77839"/>
                      <a:pt x="130279" y="82112"/>
                    </a:cubicBezTo>
                    <a:cubicBezTo>
                      <a:pt x="129255" y="86386"/>
                      <a:pt x="124981" y="90395"/>
                      <a:pt x="123056" y="85856"/>
                    </a:cubicBezTo>
                    <a:cubicBezTo>
                      <a:pt x="121131" y="81318"/>
                      <a:pt x="123339" y="78104"/>
                      <a:pt x="120390" y="77026"/>
                    </a:cubicBezTo>
                    <a:cubicBezTo>
                      <a:pt x="117440" y="75949"/>
                      <a:pt x="115586" y="76232"/>
                      <a:pt x="114509" y="78368"/>
                    </a:cubicBezTo>
                    <a:cubicBezTo>
                      <a:pt x="113431" y="80505"/>
                      <a:pt x="109440" y="81035"/>
                      <a:pt x="107303" y="79163"/>
                    </a:cubicBezTo>
                    <a:cubicBezTo>
                      <a:pt x="105167" y="77291"/>
                      <a:pt x="101158" y="73017"/>
                      <a:pt x="106509" y="70880"/>
                    </a:cubicBezTo>
                    <a:cubicBezTo>
                      <a:pt x="111860" y="68744"/>
                      <a:pt x="112919" y="66077"/>
                      <a:pt x="113714" y="63145"/>
                    </a:cubicBezTo>
                    <a:cubicBezTo>
                      <a:pt x="114509" y="60214"/>
                      <a:pt x="113184" y="58607"/>
                      <a:pt x="107303" y="59613"/>
                    </a:cubicBezTo>
                    <a:cubicBezTo>
                      <a:pt x="101423" y="60620"/>
                      <a:pt x="99815" y="61750"/>
                      <a:pt x="99286" y="58554"/>
                    </a:cubicBezTo>
                    <a:cubicBezTo>
                      <a:pt x="98756" y="55357"/>
                      <a:pt x="97678" y="57211"/>
                      <a:pt x="95753" y="54810"/>
                    </a:cubicBezTo>
                    <a:cubicBezTo>
                      <a:pt x="93829" y="52408"/>
                      <a:pt x="88283" y="48664"/>
                      <a:pt x="92221" y="44655"/>
                    </a:cubicBezTo>
                    <a:cubicBezTo>
                      <a:pt x="96160" y="40646"/>
                      <a:pt x="100769" y="36902"/>
                      <a:pt x="103966" y="31569"/>
                    </a:cubicBezTo>
                    <a:cubicBezTo>
                      <a:pt x="107162" y="26235"/>
                      <a:pt x="107180" y="28902"/>
                      <a:pt x="107974" y="22491"/>
                    </a:cubicBezTo>
                    <a:cubicBezTo>
                      <a:pt x="108769" y="16080"/>
                      <a:pt x="108239" y="13396"/>
                      <a:pt x="110111" y="12866"/>
                    </a:cubicBezTo>
                    <a:cubicBezTo>
                      <a:pt x="112951" y="11758"/>
                      <a:pt x="114975" y="9208"/>
                      <a:pt x="115409" y="6191"/>
                    </a:cubicBezTo>
                    <a:cubicBezTo>
                      <a:pt x="116204" y="2182"/>
                      <a:pt x="116734" y="-1032"/>
                      <a:pt x="112743" y="310"/>
                    </a:cubicBezTo>
                    <a:cubicBezTo>
                      <a:pt x="108751" y="1652"/>
                      <a:pt x="106050" y="840"/>
                      <a:pt x="101246" y="840"/>
                    </a:cubicBezTo>
                    <a:cubicBezTo>
                      <a:pt x="96442" y="840"/>
                      <a:pt x="90826" y="5378"/>
                      <a:pt x="87895" y="8593"/>
                    </a:cubicBezTo>
                    <a:cubicBezTo>
                      <a:pt x="84963" y="11807"/>
                      <a:pt x="85758" y="19807"/>
                      <a:pt x="78005" y="28019"/>
                    </a:cubicBezTo>
                    <a:cubicBezTo>
                      <a:pt x="70252" y="36231"/>
                      <a:pt x="58243" y="41653"/>
                      <a:pt x="55559" y="46191"/>
                    </a:cubicBezTo>
                    <a:cubicBezTo>
                      <a:pt x="52874" y="50730"/>
                      <a:pt x="48088" y="57935"/>
                      <a:pt x="46728" y="64629"/>
                    </a:cubicBezTo>
                    <a:cubicBezTo>
                      <a:pt x="46728" y="64629"/>
                      <a:pt x="44857" y="72364"/>
                      <a:pt x="41660" y="74766"/>
                    </a:cubicBezTo>
                    <a:cubicBezTo>
                      <a:pt x="38463" y="77167"/>
                      <a:pt x="35779" y="81724"/>
                      <a:pt x="36044" y="85450"/>
                    </a:cubicBezTo>
                    <a:cubicBezTo>
                      <a:pt x="36309" y="89177"/>
                      <a:pt x="41130" y="92938"/>
                      <a:pt x="36574" y="93468"/>
                    </a:cubicBezTo>
                    <a:cubicBezTo>
                      <a:pt x="32017" y="93998"/>
                      <a:pt x="28574" y="93733"/>
                      <a:pt x="28026" y="97742"/>
                    </a:cubicBezTo>
                    <a:cubicBezTo>
                      <a:pt x="27479" y="101751"/>
                      <a:pt x="24300" y="104417"/>
                      <a:pt x="23752" y="107367"/>
                    </a:cubicBezTo>
                    <a:cubicBezTo>
                      <a:pt x="23205" y="110316"/>
                      <a:pt x="17871" y="107632"/>
                      <a:pt x="12803" y="110563"/>
                    </a:cubicBezTo>
                    <a:cubicBezTo>
                      <a:pt x="7734" y="113495"/>
                      <a:pt x="7505" y="111640"/>
                      <a:pt x="6127" y="119393"/>
                    </a:cubicBezTo>
                    <a:cubicBezTo>
                      <a:pt x="4750" y="127146"/>
                      <a:pt x="-2703" y="137813"/>
                      <a:pt x="1041" y="141822"/>
                    </a:cubicBezTo>
                    <a:cubicBezTo>
                      <a:pt x="4785" y="145831"/>
                      <a:pt x="7734" y="145566"/>
                      <a:pt x="7734" y="148780"/>
                    </a:cubicBezTo>
                    <a:cubicBezTo>
                      <a:pt x="7734" y="151994"/>
                      <a:pt x="10401" y="153054"/>
                      <a:pt x="14145" y="153054"/>
                    </a:cubicBezTo>
                    <a:cubicBezTo>
                      <a:pt x="17889" y="153054"/>
                      <a:pt x="23223" y="155985"/>
                      <a:pt x="25624" y="152506"/>
                    </a:cubicBezTo>
                    <a:cubicBezTo>
                      <a:pt x="28026" y="149027"/>
                      <a:pt x="31505" y="148780"/>
                      <a:pt x="37987" y="148780"/>
                    </a:cubicBezTo>
                    <a:cubicBezTo>
                      <a:pt x="44468" y="148780"/>
                      <a:pt x="51338" y="146908"/>
                      <a:pt x="52945" y="149045"/>
                    </a:cubicBezTo>
                    <a:cubicBezTo>
                      <a:pt x="54552" y="151182"/>
                      <a:pt x="61775" y="151977"/>
                      <a:pt x="65501" y="151977"/>
                    </a:cubicBezTo>
                    <a:cubicBezTo>
                      <a:pt x="69228" y="151977"/>
                      <a:pt x="76451" y="155509"/>
                      <a:pt x="81007" y="154378"/>
                    </a:cubicBezTo>
                    <a:cubicBezTo>
                      <a:pt x="85563" y="153248"/>
                      <a:pt x="90879" y="151182"/>
                      <a:pt x="91956" y="149575"/>
                    </a:cubicBezTo>
                    <a:cubicBezTo>
                      <a:pt x="93034" y="147968"/>
                      <a:pt x="97837" y="146361"/>
                      <a:pt x="100239" y="146626"/>
                    </a:cubicBezTo>
                    <a:cubicBezTo>
                      <a:pt x="102641" y="146890"/>
                      <a:pt x="97837" y="151924"/>
                      <a:pt x="102906" y="153054"/>
                    </a:cubicBezTo>
                    <a:cubicBezTo>
                      <a:pt x="107974" y="154184"/>
                      <a:pt x="107974" y="157858"/>
                      <a:pt x="112531" y="155456"/>
                    </a:cubicBezTo>
                    <a:cubicBezTo>
                      <a:pt x="117087" y="153054"/>
                      <a:pt x="121608" y="149840"/>
                      <a:pt x="121608" y="152771"/>
                    </a:cubicBezTo>
                    <a:cubicBezTo>
                      <a:pt x="121608" y="155703"/>
                      <a:pt x="118394" y="158917"/>
                      <a:pt x="113061" y="161602"/>
                    </a:cubicBezTo>
                    <a:cubicBezTo>
                      <a:pt x="107727" y="164286"/>
                      <a:pt x="99162" y="164003"/>
                      <a:pt x="103701" y="170149"/>
                    </a:cubicBezTo>
                    <a:cubicBezTo>
                      <a:pt x="108239" y="176295"/>
                      <a:pt x="108999" y="177090"/>
                      <a:pt x="114933" y="176295"/>
                    </a:cubicBezTo>
                    <a:cubicBezTo>
                      <a:pt x="120866" y="175500"/>
                      <a:pt x="124540" y="169072"/>
                      <a:pt x="128549" y="164268"/>
                    </a:cubicBezTo>
                    <a:cubicBezTo>
                      <a:pt x="132558" y="159465"/>
                      <a:pt x="133847" y="157858"/>
                      <a:pt x="137644" y="158652"/>
                    </a:cubicBezTo>
                    <a:cubicBezTo>
                      <a:pt x="141441" y="159447"/>
                      <a:pt x="142183" y="162184"/>
                      <a:pt x="144319" y="158122"/>
                    </a:cubicBezTo>
                    <a:cubicBezTo>
                      <a:pt x="146456" y="154061"/>
                      <a:pt x="147516" y="153319"/>
                      <a:pt x="150200" y="153584"/>
                    </a:cubicBezTo>
                    <a:cubicBezTo>
                      <a:pt x="152885" y="153849"/>
                      <a:pt x="157141" y="155456"/>
                      <a:pt x="154474" y="159994"/>
                    </a:cubicBezTo>
                    <a:cubicBezTo>
                      <a:pt x="151807" y="164533"/>
                      <a:pt x="143507" y="169072"/>
                      <a:pt x="145909" y="173610"/>
                    </a:cubicBezTo>
                    <a:cubicBezTo>
                      <a:pt x="148311" y="178149"/>
                      <a:pt x="149918" y="178909"/>
                      <a:pt x="155004" y="176012"/>
                    </a:cubicBezTo>
                    <a:cubicBezTo>
                      <a:pt x="160090" y="173116"/>
                      <a:pt x="160620" y="170414"/>
                      <a:pt x="163834" y="171209"/>
                    </a:cubicBezTo>
                    <a:cubicBezTo>
                      <a:pt x="167048" y="172004"/>
                      <a:pt x="165441" y="174741"/>
                      <a:pt x="164099" y="177090"/>
                    </a:cubicBezTo>
                    <a:cubicBezTo>
                      <a:pt x="162757" y="179438"/>
                      <a:pt x="164099" y="181363"/>
                      <a:pt x="166766" y="181628"/>
                    </a:cubicBezTo>
                    <a:cubicBezTo>
                      <a:pt x="169432" y="181893"/>
                      <a:pt x="177715" y="181363"/>
                      <a:pt x="180135" y="181628"/>
                    </a:cubicBezTo>
                    <a:cubicBezTo>
                      <a:pt x="183495" y="181806"/>
                      <a:pt x="186363" y="179226"/>
                      <a:pt x="186541" y="175866"/>
                    </a:cubicBezTo>
                    <a:cubicBezTo>
                      <a:pt x="186542" y="175832"/>
                      <a:pt x="186544" y="175799"/>
                      <a:pt x="186545" y="175765"/>
                    </a:cubicBezTo>
                    <a:cubicBezTo>
                      <a:pt x="186810" y="171474"/>
                      <a:pt x="188135" y="165346"/>
                      <a:pt x="190289" y="163738"/>
                    </a:cubicBezTo>
                    <a:cubicBezTo>
                      <a:pt x="192444" y="162131"/>
                      <a:pt x="192691" y="160789"/>
                      <a:pt x="193486" y="153849"/>
                    </a:cubicBezTo>
                    <a:cubicBezTo>
                      <a:pt x="194280" y="146908"/>
                      <a:pt x="195163" y="143765"/>
                      <a:pt x="192497" y="1413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FA316C7C-9FEA-48F0-A7E8-574BD62A7704}"/>
                  </a:ext>
                </a:extLst>
              </p:cNvPr>
              <p:cNvSpPr/>
              <p:nvPr/>
            </p:nvSpPr>
            <p:spPr>
              <a:xfrm>
                <a:off x="6970796" y="4907634"/>
                <a:ext cx="12158" cy="20593"/>
              </a:xfrm>
              <a:custGeom>
                <a:avLst/>
                <a:gdLst>
                  <a:gd name="connsiteX0" fmla="*/ 8839 w 12158"/>
                  <a:gd name="connsiteY0" fmla="*/ 20236 h 20593"/>
                  <a:gd name="connsiteX1" fmla="*/ 12159 w 12158"/>
                  <a:gd name="connsiteY1" fmla="*/ 17146 h 20593"/>
                  <a:gd name="connsiteX2" fmla="*/ 9510 w 12158"/>
                  <a:gd name="connsiteY2" fmla="*/ 10965 h 20593"/>
                  <a:gd name="connsiteX3" fmla="*/ 6860 w 12158"/>
                  <a:gd name="connsiteY3" fmla="*/ 2576 h 20593"/>
                  <a:gd name="connsiteX4" fmla="*/ 1121 w 12158"/>
                  <a:gd name="connsiteY4" fmla="*/ 1022 h 20593"/>
                  <a:gd name="connsiteX5" fmla="*/ 8 w 12158"/>
                  <a:gd name="connsiteY5" fmla="*/ 7644 h 20593"/>
                  <a:gd name="connsiteX6" fmla="*/ 3328 w 12158"/>
                  <a:gd name="connsiteY6" fmla="*/ 14497 h 20593"/>
                  <a:gd name="connsiteX7" fmla="*/ 8839 w 12158"/>
                  <a:gd name="connsiteY7" fmla="*/ 20236 h 20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158" h="20593">
                    <a:moveTo>
                      <a:pt x="8839" y="20236"/>
                    </a:moveTo>
                    <a:cubicBezTo>
                      <a:pt x="11717" y="21331"/>
                      <a:pt x="12159" y="19795"/>
                      <a:pt x="12159" y="17146"/>
                    </a:cubicBezTo>
                    <a:cubicBezTo>
                      <a:pt x="12159" y="14497"/>
                      <a:pt x="11929" y="12731"/>
                      <a:pt x="9510" y="10965"/>
                    </a:cubicBezTo>
                    <a:cubicBezTo>
                      <a:pt x="7090" y="9199"/>
                      <a:pt x="8397" y="4112"/>
                      <a:pt x="6860" y="2576"/>
                    </a:cubicBezTo>
                    <a:cubicBezTo>
                      <a:pt x="5324" y="1039"/>
                      <a:pt x="1774" y="-1398"/>
                      <a:pt x="1121" y="1022"/>
                    </a:cubicBezTo>
                    <a:cubicBezTo>
                      <a:pt x="515" y="3183"/>
                      <a:pt x="142" y="5403"/>
                      <a:pt x="8" y="7644"/>
                    </a:cubicBezTo>
                    <a:cubicBezTo>
                      <a:pt x="-116" y="10343"/>
                      <a:pt x="1134" y="12922"/>
                      <a:pt x="3328" y="14497"/>
                    </a:cubicBezTo>
                    <a:cubicBezTo>
                      <a:pt x="5748" y="16298"/>
                      <a:pt x="5977" y="19124"/>
                      <a:pt x="8839" y="2023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8D7BA573-FEFA-4F01-A8BF-DD49EC093E4B}"/>
                  </a:ext>
                </a:extLst>
              </p:cNvPr>
              <p:cNvSpPr/>
              <p:nvPr/>
            </p:nvSpPr>
            <p:spPr>
              <a:xfrm>
                <a:off x="6985932" y="4935007"/>
                <a:ext cx="7460" cy="6667"/>
              </a:xfrm>
              <a:custGeom>
                <a:avLst/>
                <a:gdLst>
                  <a:gd name="connsiteX0" fmla="*/ 6735 w 7460"/>
                  <a:gd name="connsiteY0" fmla="*/ 5225 h 6667"/>
                  <a:gd name="connsiteX1" fmla="*/ 3203 w 7460"/>
                  <a:gd name="connsiteY1" fmla="*/ 369 h 6667"/>
                  <a:gd name="connsiteX2" fmla="*/ 325 w 7460"/>
                  <a:gd name="connsiteY2" fmla="*/ 5437 h 6667"/>
                  <a:gd name="connsiteX3" fmla="*/ 6716 w 7460"/>
                  <a:gd name="connsiteY3" fmla="*/ 5247 h 6667"/>
                  <a:gd name="connsiteX4" fmla="*/ 6736 w 7460"/>
                  <a:gd name="connsiteY4" fmla="*/ 5226 h 6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60" h="6667">
                    <a:moveTo>
                      <a:pt x="6735" y="5225"/>
                    </a:moveTo>
                    <a:cubicBezTo>
                      <a:pt x="7618" y="3671"/>
                      <a:pt x="8713" y="-1397"/>
                      <a:pt x="3203" y="369"/>
                    </a:cubicBezTo>
                    <a:cubicBezTo>
                      <a:pt x="3203" y="369"/>
                      <a:pt x="-1212" y="3459"/>
                      <a:pt x="325" y="5437"/>
                    </a:cubicBezTo>
                    <a:cubicBezTo>
                      <a:pt x="2142" y="7150"/>
                      <a:pt x="5004" y="7064"/>
                      <a:pt x="6716" y="5247"/>
                    </a:cubicBezTo>
                    <a:cubicBezTo>
                      <a:pt x="6722" y="5240"/>
                      <a:pt x="6729" y="5233"/>
                      <a:pt x="6736" y="522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5E134CF2-301E-4106-820A-A573F017F52A}"/>
                  </a:ext>
                </a:extLst>
              </p:cNvPr>
              <p:cNvSpPr/>
              <p:nvPr/>
            </p:nvSpPr>
            <p:spPr>
              <a:xfrm>
                <a:off x="7002066" y="4924996"/>
                <a:ext cx="16902" cy="15000"/>
              </a:xfrm>
              <a:custGeom>
                <a:avLst/>
                <a:gdLst>
                  <a:gd name="connsiteX0" fmla="*/ 9586 w 16902"/>
                  <a:gd name="connsiteY0" fmla="*/ 12358 h 15000"/>
                  <a:gd name="connsiteX1" fmla="*/ 12676 w 16902"/>
                  <a:gd name="connsiteY1" fmla="*/ 6848 h 15000"/>
                  <a:gd name="connsiteX2" fmla="*/ 16862 w 16902"/>
                  <a:gd name="connsiteY2" fmla="*/ 3087 h 15000"/>
                  <a:gd name="connsiteX3" fmla="*/ 11724 w 16902"/>
                  <a:gd name="connsiteY3" fmla="*/ 148 h 15000"/>
                  <a:gd name="connsiteX4" fmla="*/ 10505 w 16902"/>
                  <a:gd name="connsiteY4" fmla="*/ 703 h 15000"/>
                  <a:gd name="connsiteX5" fmla="*/ 4323 w 16902"/>
                  <a:gd name="connsiteY5" fmla="*/ 7095 h 15000"/>
                  <a:gd name="connsiteX6" fmla="*/ 562 w 16902"/>
                  <a:gd name="connsiteY6" fmla="*/ 13277 h 15000"/>
                  <a:gd name="connsiteX7" fmla="*/ 9586 w 16902"/>
                  <a:gd name="connsiteY7" fmla="*/ 12358 h 15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902" h="15000">
                    <a:moveTo>
                      <a:pt x="9586" y="12358"/>
                    </a:moveTo>
                    <a:cubicBezTo>
                      <a:pt x="10240" y="9939"/>
                      <a:pt x="8915" y="6848"/>
                      <a:pt x="12676" y="6848"/>
                    </a:cubicBezTo>
                    <a:cubicBezTo>
                      <a:pt x="16438" y="6848"/>
                      <a:pt x="17092" y="5082"/>
                      <a:pt x="16862" y="3087"/>
                    </a:cubicBezTo>
                    <a:cubicBezTo>
                      <a:pt x="16255" y="856"/>
                      <a:pt x="13954" y="-459"/>
                      <a:pt x="11724" y="148"/>
                    </a:cubicBezTo>
                    <a:cubicBezTo>
                      <a:pt x="11290" y="266"/>
                      <a:pt x="10879" y="453"/>
                      <a:pt x="10505" y="703"/>
                    </a:cubicBezTo>
                    <a:cubicBezTo>
                      <a:pt x="7626" y="2680"/>
                      <a:pt x="9621" y="5329"/>
                      <a:pt x="4323" y="7095"/>
                    </a:cubicBezTo>
                    <a:cubicBezTo>
                      <a:pt x="4323" y="7095"/>
                      <a:pt x="-1858" y="10186"/>
                      <a:pt x="562" y="13277"/>
                    </a:cubicBezTo>
                    <a:cubicBezTo>
                      <a:pt x="2981" y="16367"/>
                      <a:pt x="8915" y="14830"/>
                      <a:pt x="9586" y="1235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1FE3E53C-0989-4123-BCD7-E2C20B9E5432}"/>
                  </a:ext>
                </a:extLst>
              </p:cNvPr>
              <p:cNvSpPr/>
              <p:nvPr/>
            </p:nvSpPr>
            <p:spPr>
              <a:xfrm>
                <a:off x="7021134" y="4943505"/>
                <a:ext cx="11888" cy="15859"/>
              </a:xfrm>
              <a:custGeom>
                <a:avLst/>
                <a:gdLst>
                  <a:gd name="connsiteX0" fmla="*/ 1556 w 11888"/>
                  <a:gd name="connsiteY0" fmla="*/ 15271 h 15859"/>
                  <a:gd name="connsiteX1" fmla="*/ 9945 w 11888"/>
                  <a:gd name="connsiteY1" fmla="*/ 9743 h 15859"/>
                  <a:gd name="connsiteX2" fmla="*/ 9062 w 11888"/>
                  <a:gd name="connsiteY2" fmla="*/ 1796 h 15859"/>
                  <a:gd name="connsiteX3" fmla="*/ 3322 w 11888"/>
                  <a:gd name="connsiteY3" fmla="*/ 7977 h 15859"/>
                  <a:gd name="connsiteX4" fmla="*/ 1556 w 11888"/>
                  <a:gd name="connsiteY4" fmla="*/ 15271 h 15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88" h="15859">
                    <a:moveTo>
                      <a:pt x="1556" y="15271"/>
                    </a:moveTo>
                    <a:cubicBezTo>
                      <a:pt x="3764" y="17249"/>
                      <a:pt x="8832" y="13946"/>
                      <a:pt x="9945" y="9743"/>
                    </a:cubicBezTo>
                    <a:cubicBezTo>
                      <a:pt x="11057" y="5540"/>
                      <a:pt x="14130" y="-3943"/>
                      <a:pt x="9062" y="1796"/>
                    </a:cubicBezTo>
                    <a:cubicBezTo>
                      <a:pt x="7816" y="4388"/>
                      <a:pt x="5815" y="6543"/>
                      <a:pt x="3322" y="7977"/>
                    </a:cubicBezTo>
                    <a:cubicBezTo>
                      <a:pt x="-881" y="10450"/>
                      <a:pt x="-652" y="13275"/>
                      <a:pt x="1556" y="1527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1CAB5161-A364-41F4-9F32-45F919FC9294}"/>
                  </a:ext>
                </a:extLst>
              </p:cNvPr>
              <p:cNvSpPr/>
              <p:nvPr/>
            </p:nvSpPr>
            <p:spPr>
              <a:xfrm>
                <a:off x="6975170" y="4928356"/>
                <a:ext cx="205281" cy="400429"/>
              </a:xfrm>
              <a:custGeom>
                <a:avLst/>
                <a:gdLst>
                  <a:gd name="connsiteX0" fmla="*/ 194578 w 205281"/>
                  <a:gd name="connsiteY0" fmla="*/ 71921 h 400429"/>
                  <a:gd name="connsiteX1" fmla="*/ 191487 w 205281"/>
                  <a:gd name="connsiteY1" fmla="*/ 45872 h 400429"/>
                  <a:gd name="connsiteX2" fmla="*/ 184864 w 205281"/>
                  <a:gd name="connsiteY2" fmla="*/ 25122 h 400429"/>
                  <a:gd name="connsiteX3" fmla="*/ 176917 w 205281"/>
                  <a:gd name="connsiteY3" fmla="*/ 13201 h 400429"/>
                  <a:gd name="connsiteX4" fmla="*/ 171619 w 205281"/>
                  <a:gd name="connsiteY4" fmla="*/ 4371 h 400429"/>
                  <a:gd name="connsiteX5" fmla="*/ 164555 w 205281"/>
                  <a:gd name="connsiteY5" fmla="*/ 1280 h 400429"/>
                  <a:gd name="connsiteX6" fmla="*/ 161906 w 205281"/>
                  <a:gd name="connsiteY6" fmla="*/ 10552 h 400429"/>
                  <a:gd name="connsiteX7" fmla="*/ 154400 w 205281"/>
                  <a:gd name="connsiteY7" fmla="*/ 13201 h 400429"/>
                  <a:gd name="connsiteX8" fmla="*/ 157491 w 205281"/>
                  <a:gd name="connsiteY8" fmla="*/ 24680 h 400429"/>
                  <a:gd name="connsiteX9" fmla="*/ 154400 w 205281"/>
                  <a:gd name="connsiteY9" fmla="*/ 35276 h 400429"/>
                  <a:gd name="connsiteX10" fmla="*/ 146453 w 205281"/>
                  <a:gd name="connsiteY10" fmla="*/ 38808 h 400429"/>
                  <a:gd name="connsiteX11" fmla="*/ 142038 w 205281"/>
                  <a:gd name="connsiteY11" fmla="*/ 41457 h 400429"/>
                  <a:gd name="connsiteX12" fmla="*/ 141597 w 205281"/>
                  <a:gd name="connsiteY12" fmla="*/ 48522 h 400429"/>
                  <a:gd name="connsiteX13" fmla="*/ 134974 w 205281"/>
                  <a:gd name="connsiteY13" fmla="*/ 44548 h 400429"/>
                  <a:gd name="connsiteX14" fmla="*/ 128351 w 205281"/>
                  <a:gd name="connsiteY14" fmla="*/ 52495 h 400429"/>
                  <a:gd name="connsiteX15" fmla="*/ 133208 w 205281"/>
                  <a:gd name="connsiteY15" fmla="*/ 60442 h 400429"/>
                  <a:gd name="connsiteX16" fmla="*/ 124378 w 205281"/>
                  <a:gd name="connsiteY16" fmla="*/ 66182 h 400429"/>
                  <a:gd name="connsiteX17" fmla="*/ 131442 w 205281"/>
                  <a:gd name="connsiteY17" fmla="*/ 79869 h 400429"/>
                  <a:gd name="connsiteX18" fmla="*/ 122170 w 205281"/>
                  <a:gd name="connsiteY18" fmla="*/ 76778 h 400429"/>
                  <a:gd name="connsiteX19" fmla="*/ 114223 w 205281"/>
                  <a:gd name="connsiteY19" fmla="*/ 81193 h 400429"/>
                  <a:gd name="connsiteX20" fmla="*/ 108484 w 205281"/>
                  <a:gd name="connsiteY20" fmla="*/ 89140 h 400429"/>
                  <a:gd name="connsiteX21" fmla="*/ 97004 w 205281"/>
                  <a:gd name="connsiteY21" fmla="*/ 95763 h 400429"/>
                  <a:gd name="connsiteX22" fmla="*/ 85084 w 205281"/>
                  <a:gd name="connsiteY22" fmla="*/ 101944 h 400429"/>
                  <a:gd name="connsiteX23" fmla="*/ 75812 w 205281"/>
                  <a:gd name="connsiteY23" fmla="*/ 111216 h 400429"/>
                  <a:gd name="connsiteX24" fmla="*/ 62567 w 205281"/>
                  <a:gd name="connsiteY24" fmla="*/ 115631 h 400429"/>
                  <a:gd name="connsiteX25" fmla="*/ 49322 w 205281"/>
                  <a:gd name="connsiteY25" fmla="*/ 116072 h 400429"/>
                  <a:gd name="connsiteX26" fmla="*/ 40933 w 205281"/>
                  <a:gd name="connsiteY26" fmla="*/ 120964 h 400429"/>
                  <a:gd name="connsiteX27" fmla="*/ 30337 w 205281"/>
                  <a:gd name="connsiteY27" fmla="*/ 123613 h 400429"/>
                  <a:gd name="connsiteX28" fmla="*/ 28129 w 205281"/>
                  <a:gd name="connsiteY28" fmla="*/ 142598 h 400429"/>
                  <a:gd name="connsiteX29" fmla="*/ 17974 w 205281"/>
                  <a:gd name="connsiteY29" fmla="*/ 157168 h 400429"/>
                  <a:gd name="connsiteX30" fmla="*/ 21507 w 205281"/>
                  <a:gd name="connsiteY30" fmla="*/ 177919 h 400429"/>
                  <a:gd name="connsiteX31" fmla="*/ 24597 w 205281"/>
                  <a:gd name="connsiteY31" fmla="*/ 192930 h 400429"/>
                  <a:gd name="connsiteX32" fmla="*/ 29012 w 205281"/>
                  <a:gd name="connsiteY32" fmla="*/ 207941 h 400429"/>
                  <a:gd name="connsiteX33" fmla="*/ 33869 w 205281"/>
                  <a:gd name="connsiteY33" fmla="*/ 222511 h 400429"/>
                  <a:gd name="connsiteX34" fmla="*/ 29012 w 205281"/>
                  <a:gd name="connsiteY34" fmla="*/ 240613 h 400429"/>
                  <a:gd name="connsiteX35" fmla="*/ 21948 w 205281"/>
                  <a:gd name="connsiteY35" fmla="*/ 253858 h 400429"/>
                  <a:gd name="connsiteX36" fmla="*/ 13559 w 205281"/>
                  <a:gd name="connsiteY36" fmla="*/ 264454 h 400429"/>
                  <a:gd name="connsiteX37" fmla="*/ 5612 w 205281"/>
                  <a:gd name="connsiteY37" fmla="*/ 276817 h 400429"/>
                  <a:gd name="connsiteX38" fmla="*/ 756 w 205281"/>
                  <a:gd name="connsiteY38" fmla="*/ 291386 h 400429"/>
                  <a:gd name="connsiteX39" fmla="*/ 1639 w 205281"/>
                  <a:gd name="connsiteY39" fmla="*/ 309930 h 400429"/>
                  <a:gd name="connsiteX40" fmla="*/ 7378 w 205281"/>
                  <a:gd name="connsiteY40" fmla="*/ 323175 h 400429"/>
                  <a:gd name="connsiteX41" fmla="*/ 13118 w 205281"/>
                  <a:gd name="connsiteY41" fmla="*/ 335537 h 400429"/>
                  <a:gd name="connsiteX42" fmla="*/ 8703 w 205281"/>
                  <a:gd name="connsiteY42" fmla="*/ 343926 h 400429"/>
                  <a:gd name="connsiteX43" fmla="*/ 10469 w 205281"/>
                  <a:gd name="connsiteY43" fmla="*/ 359820 h 400429"/>
                  <a:gd name="connsiteX44" fmla="*/ 19740 w 205281"/>
                  <a:gd name="connsiteY44" fmla="*/ 373948 h 400429"/>
                  <a:gd name="connsiteX45" fmla="*/ 29012 w 205281"/>
                  <a:gd name="connsiteY45" fmla="*/ 385869 h 400429"/>
                  <a:gd name="connsiteX46" fmla="*/ 47555 w 205281"/>
                  <a:gd name="connsiteY46" fmla="*/ 394699 h 400429"/>
                  <a:gd name="connsiteX47" fmla="*/ 67865 w 205281"/>
                  <a:gd name="connsiteY47" fmla="*/ 397348 h 400429"/>
                  <a:gd name="connsiteX48" fmla="*/ 82435 w 205281"/>
                  <a:gd name="connsiteY48" fmla="*/ 388518 h 400429"/>
                  <a:gd name="connsiteX49" fmla="*/ 97004 w 205281"/>
                  <a:gd name="connsiteY49" fmla="*/ 384986 h 400429"/>
                  <a:gd name="connsiteX50" fmla="*/ 109367 w 205281"/>
                  <a:gd name="connsiteY50" fmla="*/ 376597 h 400429"/>
                  <a:gd name="connsiteX51" fmla="*/ 116872 w 205281"/>
                  <a:gd name="connsiteY51" fmla="*/ 354963 h 400429"/>
                  <a:gd name="connsiteX52" fmla="*/ 126144 w 205281"/>
                  <a:gd name="connsiteY52" fmla="*/ 330681 h 400429"/>
                  <a:gd name="connsiteX53" fmla="*/ 140714 w 205281"/>
                  <a:gd name="connsiteY53" fmla="*/ 284764 h 400429"/>
                  <a:gd name="connsiteX54" fmla="*/ 146895 w 205281"/>
                  <a:gd name="connsiteY54" fmla="*/ 252092 h 400429"/>
                  <a:gd name="connsiteX55" fmla="*/ 161023 w 205281"/>
                  <a:gd name="connsiteY55" fmla="*/ 219420 h 400429"/>
                  <a:gd name="connsiteX56" fmla="*/ 172502 w 205281"/>
                  <a:gd name="connsiteY56" fmla="*/ 178802 h 400429"/>
                  <a:gd name="connsiteX57" fmla="*/ 179125 w 205281"/>
                  <a:gd name="connsiteY57" fmla="*/ 146130 h 400429"/>
                  <a:gd name="connsiteX58" fmla="*/ 186189 w 205281"/>
                  <a:gd name="connsiteY58" fmla="*/ 127587 h 400429"/>
                  <a:gd name="connsiteX59" fmla="*/ 180008 w 205281"/>
                  <a:gd name="connsiteY59" fmla="*/ 112576 h 400429"/>
                  <a:gd name="connsiteX60" fmla="*/ 187955 w 205281"/>
                  <a:gd name="connsiteY60" fmla="*/ 102862 h 400429"/>
                  <a:gd name="connsiteX61" fmla="*/ 194578 w 205281"/>
                  <a:gd name="connsiteY61" fmla="*/ 112134 h 400429"/>
                  <a:gd name="connsiteX62" fmla="*/ 200317 w 205281"/>
                  <a:gd name="connsiteY62" fmla="*/ 108160 h 400429"/>
                  <a:gd name="connsiteX63" fmla="*/ 202966 w 205281"/>
                  <a:gd name="connsiteY63" fmla="*/ 101096 h 400429"/>
                  <a:gd name="connsiteX64" fmla="*/ 198993 w 205281"/>
                  <a:gd name="connsiteY64" fmla="*/ 86968 h 400429"/>
                  <a:gd name="connsiteX65" fmla="*/ 194578 w 205281"/>
                  <a:gd name="connsiteY65" fmla="*/ 71921 h 400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05281" h="400429">
                    <a:moveTo>
                      <a:pt x="194578" y="71921"/>
                    </a:moveTo>
                    <a:cubicBezTo>
                      <a:pt x="195019" y="63533"/>
                      <a:pt x="192812" y="55586"/>
                      <a:pt x="191487" y="45872"/>
                    </a:cubicBezTo>
                    <a:cubicBezTo>
                      <a:pt x="190163" y="36159"/>
                      <a:pt x="188838" y="31744"/>
                      <a:pt x="184864" y="25122"/>
                    </a:cubicBezTo>
                    <a:cubicBezTo>
                      <a:pt x="180891" y="18499"/>
                      <a:pt x="176917" y="17174"/>
                      <a:pt x="176917" y="13201"/>
                    </a:cubicBezTo>
                    <a:cubicBezTo>
                      <a:pt x="176917" y="9227"/>
                      <a:pt x="171619" y="7461"/>
                      <a:pt x="171619" y="4371"/>
                    </a:cubicBezTo>
                    <a:cubicBezTo>
                      <a:pt x="171619" y="1280"/>
                      <a:pt x="164555" y="-1810"/>
                      <a:pt x="164555" y="1280"/>
                    </a:cubicBezTo>
                    <a:cubicBezTo>
                      <a:pt x="164555" y="4371"/>
                      <a:pt x="164997" y="9669"/>
                      <a:pt x="161906" y="10552"/>
                    </a:cubicBezTo>
                    <a:cubicBezTo>
                      <a:pt x="158816" y="11435"/>
                      <a:pt x="151310" y="9227"/>
                      <a:pt x="154400" y="13201"/>
                    </a:cubicBezTo>
                    <a:cubicBezTo>
                      <a:pt x="157491" y="17174"/>
                      <a:pt x="157491" y="19382"/>
                      <a:pt x="157491" y="24680"/>
                    </a:cubicBezTo>
                    <a:cubicBezTo>
                      <a:pt x="157491" y="29978"/>
                      <a:pt x="156608" y="29978"/>
                      <a:pt x="154400" y="35276"/>
                    </a:cubicBezTo>
                    <a:cubicBezTo>
                      <a:pt x="152193" y="40574"/>
                      <a:pt x="149985" y="41016"/>
                      <a:pt x="146453" y="38808"/>
                    </a:cubicBezTo>
                    <a:cubicBezTo>
                      <a:pt x="142921" y="36601"/>
                      <a:pt x="139389" y="38367"/>
                      <a:pt x="142038" y="41457"/>
                    </a:cubicBezTo>
                    <a:cubicBezTo>
                      <a:pt x="144687" y="44548"/>
                      <a:pt x="146453" y="48522"/>
                      <a:pt x="141597" y="48522"/>
                    </a:cubicBezTo>
                    <a:cubicBezTo>
                      <a:pt x="136740" y="48522"/>
                      <a:pt x="141597" y="44106"/>
                      <a:pt x="134974" y="44548"/>
                    </a:cubicBezTo>
                    <a:cubicBezTo>
                      <a:pt x="128351" y="44989"/>
                      <a:pt x="124819" y="49405"/>
                      <a:pt x="128351" y="52495"/>
                    </a:cubicBezTo>
                    <a:cubicBezTo>
                      <a:pt x="131884" y="55586"/>
                      <a:pt x="134533" y="57352"/>
                      <a:pt x="133208" y="60442"/>
                    </a:cubicBezTo>
                    <a:cubicBezTo>
                      <a:pt x="131884" y="63533"/>
                      <a:pt x="124378" y="61325"/>
                      <a:pt x="124378" y="66182"/>
                    </a:cubicBezTo>
                    <a:cubicBezTo>
                      <a:pt x="124378" y="71038"/>
                      <a:pt x="138065" y="82518"/>
                      <a:pt x="131442" y="79869"/>
                    </a:cubicBezTo>
                    <a:cubicBezTo>
                      <a:pt x="124819" y="77220"/>
                      <a:pt x="125702" y="75895"/>
                      <a:pt x="122170" y="76778"/>
                    </a:cubicBezTo>
                    <a:cubicBezTo>
                      <a:pt x="118638" y="77661"/>
                      <a:pt x="115548" y="75454"/>
                      <a:pt x="114223" y="81193"/>
                    </a:cubicBezTo>
                    <a:cubicBezTo>
                      <a:pt x="112899" y="86933"/>
                      <a:pt x="113782" y="87816"/>
                      <a:pt x="108484" y="89140"/>
                    </a:cubicBezTo>
                    <a:cubicBezTo>
                      <a:pt x="103186" y="90465"/>
                      <a:pt x="99212" y="91789"/>
                      <a:pt x="97004" y="95763"/>
                    </a:cubicBezTo>
                    <a:cubicBezTo>
                      <a:pt x="94797" y="99736"/>
                      <a:pt x="87291" y="96204"/>
                      <a:pt x="85084" y="101944"/>
                    </a:cubicBezTo>
                    <a:cubicBezTo>
                      <a:pt x="82876" y="107684"/>
                      <a:pt x="85525" y="111216"/>
                      <a:pt x="75812" y="111216"/>
                    </a:cubicBezTo>
                    <a:cubicBezTo>
                      <a:pt x="66099" y="111216"/>
                      <a:pt x="64774" y="112540"/>
                      <a:pt x="62567" y="115631"/>
                    </a:cubicBezTo>
                    <a:cubicBezTo>
                      <a:pt x="60359" y="118721"/>
                      <a:pt x="53295" y="111216"/>
                      <a:pt x="49322" y="116072"/>
                    </a:cubicBezTo>
                    <a:cubicBezTo>
                      <a:pt x="45348" y="120929"/>
                      <a:pt x="46231" y="120964"/>
                      <a:pt x="40933" y="120964"/>
                    </a:cubicBezTo>
                    <a:cubicBezTo>
                      <a:pt x="35635" y="120964"/>
                      <a:pt x="30778" y="115666"/>
                      <a:pt x="30337" y="123613"/>
                    </a:cubicBezTo>
                    <a:cubicBezTo>
                      <a:pt x="29895" y="131560"/>
                      <a:pt x="33869" y="136858"/>
                      <a:pt x="28129" y="142598"/>
                    </a:cubicBezTo>
                    <a:cubicBezTo>
                      <a:pt x="22390" y="148338"/>
                      <a:pt x="17974" y="146130"/>
                      <a:pt x="17974" y="157168"/>
                    </a:cubicBezTo>
                    <a:cubicBezTo>
                      <a:pt x="17974" y="157168"/>
                      <a:pt x="16650" y="173945"/>
                      <a:pt x="21507" y="177919"/>
                    </a:cubicBezTo>
                    <a:cubicBezTo>
                      <a:pt x="26363" y="181892"/>
                      <a:pt x="20624" y="190281"/>
                      <a:pt x="24597" y="192930"/>
                    </a:cubicBezTo>
                    <a:cubicBezTo>
                      <a:pt x="28571" y="195579"/>
                      <a:pt x="24597" y="204851"/>
                      <a:pt x="29012" y="207941"/>
                    </a:cubicBezTo>
                    <a:cubicBezTo>
                      <a:pt x="33427" y="211032"/>
                      <a:pt x="34310" y="215447"/>
                      <a:pt x="33869" y="222511"/>
                    </a:cubicBezTo>
                    <a:cubicBezTo>
                      <a:pt x="33427" y="229575"/>
                      <a:pt x="32986" y="235315"/>
                      <a:pt x="29012" y="240613"/>
                    </a:cubicBezTo>
                    <a:cubicBezTo>
                      <a:pt x="25733" y="244469"/>
                      <a:pt x="23323" y="248986"/>
                      <a:pt x="21948" y="253858"/>
                    </a:cubicBezTo>
                    <a:cubicBezTo>
                      <a:pt x="20182" y="259598"/>
                      <a:pt x="16208" y="259156"/>
                      <a:pt x="13559" y="264454"/>
                    </a:cubicBezTo>
                    <a:cubicBezTo>
                      <a:pt x="10910" y="269752"/>
                      <a:pt x="5612" y="271518"/>
                      <a:pt x="5612" y="276817"/>
                    </a:cubicBezTo>
                    <a:cubicBezTo>
                      <a:pt x="5612" y="282115"/>
                      <a:pt x="2522" y="286530"/>
                      <a:pt x="756" y="291386"/>
                    </a:cubicBezTo>
                    <a:cubicBezTo>
                      <a:pt x="-1010" y="296243"/>
                      <a:pt x="756" y="302866"/>
                      <a:pt x="1639" y="309930"/>
                    </a:cubicBezTo>
                    <a:cubicBezTo>
                      <a:pt x="2522" y="316994"/>
                      <a:pt x="3405" y="318760"/>
                      <a:pt x="7378" y="323175"/>
                    </a:cubicBezTo>
                    <a:cubicBezTo>
                      <a:pt x="11352" y="327590"/>
                      <a:pt x="17533" y="330239"/>
                      <a:pt x="13118" y="335537"/>
                    </a:cubicBezTo>
                    <a:cubicBezTo>
                      <a:pt x="8703" y="340835"/>
                      <a:pt x="8703" y="337303"/>
                      <a:pt x="8703" y="343926"/>
                    </a:cubicBezTo>
                    <a:cubicBezTo>
                      <a:pt x="8703" y="350548"/>
                      <a:pt x="2080" y="353197"/>
                      <a:pt x="10469" y="359820"/>
                    </a:cubicBezTo>
                    <a:cubicBezTo>
                      <a:pt x="18857" y="366443"/>
                      <a:pt x="17974" y="368650"/>
                      <a:pt x="19740" y="373948"/>
                    </a:cubicBezTo>
                    <a:cubicBezTo>
                      <a:pt x="21507" y="379246"/>
                      <a:pt x="23714" y="383661"/>
                      <a:pt x="29012" y="385869"/>
                    </a:cubicBezTo>
                    <a:cubicBezTo>
                      <a:pt x="34310" y="388077"/>
                      <a:pt x="39608" y="389401"/>
                      <a:pt x="47555" y="394699"/>
                    </a:cubicBezTo>
                    <a:cubicBezTo>
                      <a:pt x="55503" y="399997"/>
                      <a:pt x="65657" y="403088"/>
                      <a:pt x="67865" y="397348"/>
                    </a:cubicBezTo>
                    <a:cubicBezTo>
                      <a:pt x="70072" y="391609"/>
                      <a:pt x="77578" y="391167"/>
                      <a:pt x="82435" y="388518"/>
                    </a:cubicBezTo>
                    <a:cubicBezTo>
                      <a:pt x="86942" y="386201"/>
                      <a:pt x="91936" y="384990"/>
                      <a:pt x="97004" y="384986"/>
                    </a:cubicBezTo>
                    <a:cubicBezTo>
                      <a:pt x="100978" y="384986"/>
                      <a:pt x="106276" y="384544"/>
                      <a:pt x="109367" y="376597"/>
                    </a:cubicBezTo>
                    <a:cubicBezTo>
                      <a:pt x="112457" y="368650"/>
                      <a:pt x="112457" y="363352"/>
                      <a:pt x="116872" y="354963"/>
                    </a:cubicBezTo>
                    <a:cubicBezTo>
                      <a:pt x="120701" y="347171"/>
                      <a:pt x="123805" y="339042"/>
                      <a:pt x="126144" y="330681"/>
                    </a:cubicBezTo>
                    <a:cubicBezTo>
                      <a:pt x="128351" y="323616"/>
                      <a:pt x="139831" y="294035"/>
                      <a:pt x="140714" y="284764"/>
                    </a:cubicBezTo>
                    <a:cubicBezTo>
                      <a:pt x="141597" y="275492"/>
                      <a:pt x="142480" y="261364"/>
                      <a:pt x="146895" y="252092"/>
                    </a:cubicBezTo>
                    <a:cubicBezTo>
                      <a:pt x="151310" y="242820"/>
                      <a:pt x="159257" y="227368"/>
                      <a:pt x="161023" y="219420"/>
                    </a:cubicBezTo>
                    <a:cubicBezTo>
                      <a:pt x="162789" y="211473"/>
                      <a:pt x="172061" y="194696"/>
                      <a:pt x="172502" y="178802"/>
                    </a:cubicBezTo>
                    <a:cubicBezTo>
                      <a:pt x="172944" y="162907"/>
                      <a:pt x="174710" y="152753"/>
                      <a:pt x="179125" y="146130"/>
                    </a:cubicBezTo>
                    <a:cubicBezTo>
                      <a:pt x="183540" y="139508"/>
                      <a:pt x="188397" y="132885"/>
                      <a:pt x="186189" y="127587"/>
                    </a:cubicBezTo>
                    <a:cubicBezTo>
                      <a:pt x="183981" y="122289"/>
                      <a:pt x="180008" y="119640"/>
                      <a:pt x="180008" y="112576"/>
                    </a:cubicBezTo>
                    <a:cubicBezTo>
                      <a:pt x="180008" y="105511"/>
                      <a:pt x="185306" y="95357"/>
                      <a:pt x="187955" y="102862"/>
                    </a:cubicBezTo>
                    <a:cubicBezTo>
                      <a:pt x="190604" y="110368"/>
                      <a:pt x="190163" y="112134"/>
                      <a:pt x="194578" y="112134"/>
                    </a:cubicBezTo>
                    <a:cubicBezTo>
                      <a:pt x="198993" y="112134"/>
                      <a:pt x="201642" y="113017"/>
                      <a:pt x="200317" y="108160"/>
                    </a:cubicBezTo>
                    <a:cubicBezTo>
                      <a:pt x="198993" y="103304"/>
                      <a:pt x="197668" y="101979"/>
                      <a:pt x="202966" y="101096"/>
                    </a:cubicBezTo>
                    <a:cubicBezTo>
                      <a:pt x="208264" y="100213"/>
                      <a:pt x="203408" y="92708"/>
                      <a:pt x="198993" y="86968"/>
                    </a:cubicBezTo>
                    <a:cubicBezTo>
                      <a:pt x="194578" y="81228"/>
                      <a:pt x="194101" y="80345"/>
                      <a:pt x="194578" y="7192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2C716EE8-410F-43ED-8C82-C224A441F1ED}"/>
                  </a:ext>
                </a:extLst>
              </p:cNvPr>
              <p:cNvSpPr/>
              <p:nvPr/>
            </p:nvSpPr>
            <p:spPr>
              <a:xfrm>
                <a:off x="6087678" y="5069869"/>
                <a:ext cx="377458" cy="357502"/>
              </a:xfrm>
              <a:custGeom>
                <a:avLst/>
                <a:gdLst>
                  <a:gd name="connsiteX0" fmla="*/ 147203 w 377458"/>
                  <a:gd name="connsiteY0" fmla="*/ 332022 h 357502"/>
                  <a:gd name="connsiteX1" fmla="*/ 157217 w 377458"/>
                  <a:gd name="connsiteY1" fmla="*/ 340270 h 357502"/>
                  <a:gd name="connsiteX2" fmla="*/ 163097 w 377458"/>
                  <a:gd name="connsiteY2" fmla="*/ 353215 h 357502"/>
                  <a:gd name="connsiteX3" fmla="*/ 177226 w 377458"/>
                  <a:gd name="connsiteY3" fmla="*/ 356164 h 357502"/>
                  <a:gd name="connsiteX4" fmla="*/ 196069 w 377458"/>
                  <a:gd name="connsiteY4" fmla="*/ 356164 h 357502"/>
                  <a:gd name="connsiteX5" fmla="*/ 212546 w 377458"/>
                  <a:gd name="connsiteY5" fmla="*/ 353815 h 357502"/>
                  <a:gd name="connsiteX6" fmla="*/ 224326 w 377458"/>
                  <a:gd name="connsiteY6" fmla="*/ 344985 h 357502"/>
                  <a:gd name="connsiteX7" fmla="*/ 230807 w 377458"/>
                  <a:gd name="connsiteY7" fmla="*/ 334972 h 357502"/>
                  <a:gd name="connsiteX8" fmla="*/ 230807 w 377458"/>
                  <a:gd name="connsiteY8" fmla="*/ 334265 h 357502"/>
                  <a:gd name="connsiteX9" fmla="*/ 230807 w 377458"/>
                  <a:gd name="connsiteY9" fmla="*/ 334054 h 357502"/>
                  <a:gd name="connsiteX10" fmla="*/ 230807 w 377458"/>
                  <a:gd name="connsiteY10" fmla="*/ 333312 h 357502"/>
                  <a:gd name="connsiteX11" fmla="*/ 230807 w 377458"/>
                  <a:gd name="connsiteY11" fmla="*/ 333065 h 357502"/>
                  <a:gd name="connsiteX12" fmla="*/ 230807 w 377458"/>
                  <a:gd name="connsiteY12" fmla="*/ 332146 h 357502"/>
                  <a:gd name="connsiteX13" fmla="*/ 230807 w 377458"/>
                  <a:gd name="connsiteY13" fmla="*/ 331758 h 357502"/>
                  <a:gd name="connsiteX14" fmla="*/ 230807 w 377458"/>
                  <a:gd name="connsiteY14" fmla="*/ 330786 h 357502"/>
                  <a:gd name="connsiteX15" fmla="*/ 230807 w 377458"/>
                  <a:gd name="connsiteY15" fmla="*/ 330274 h 357502"/>
                  <a:gd name="connsiteX16" fmla="*/ 230807 w 377458"/>
                  <a:gd name="connsiteY16" fmla="*/ 329179 h 357502"/>
                  <a:gd name="connsiteX17" fmla="*/ 230807 w 377458"/>
                  <a:gd name="connsiteY17" fmla="*/ 328667 h 357502"/>
                  <a:gd name="connsiteX18" fmla="*/ 230807 w 377458"/>
                  <a:gd name="connsiteY18" fmla="*/ 327237 h 357502"/>
                  <a:gd name="connsiteX19" fmla="*/ 230807 w 377458"/>
                  <a:gd name="connsiteY19" fmla="*/ 326954 h 357502"/>
                  <a:gd name="connsiteX20" fmla="*/ 230807 w 377458"/>
                  <a:gd name="connsiteY20" fmla="*/ 325100 h 357502"/>
                  <a:gd name="connsiteX21" fmla="*/ 230807 w 377458"/>
                  <a:gd name="connsiteY21" fmla="*/ 324958 h 357502"/>
                  <a:gd name="connsiteX22" fmla="*/ 231160 w 377458"/>
                  <a:gd name="connsiteY22" fmla="*/ 234131 h 357502"/>
                  <a:gd name="connsiteX23" fmla="*/ 231160 w 377458"/>
                  <a:gd name="connsiteY23" fmla="*/ 175093 h 357502"/>
                  <a:gd name="connsiteX24" fmla="*/ 231160 w 377458"/>
                  <a:gd name="connsiteY24" fmla="*/ 147773 h 357502"/>
                  <a:gd name="connsiteX25" fmla="*/ 257651 w 377458"/>
                  <a:gd name="connsiteY25" fmla="*/ 146589 h 357502"/>
                  <a:gd name="connsiteX26" fmla="*/ 258834 w 377458"/>
                  <a:gd name="connsiteY26" fmla="*/ 41811 h 357502"/>
                  <a:gd name="connsiteX27" fmla="*/ 284141 w 377458"/>
                  <a:gd name="connsiteY27" fmla="*/ 37696 h 357502"/>
                  <a:gd name="connsiteX28" fmla="*/ 304751 w 377458"/>
                  <a:gd name="connsiteY28" fmla="*/ 34164 h 357502"/>
                  <a:gd name="connsiteX29" fmla="*/ 325944 w 377458"/>
                  <a:gd name="connsiteY29" fmla="*/ 34164 h 357502"/>
                  <a:gd name="connsiteX30" fmla="*/ 337122 w 377458"/>
                  <a:gd name="connsiteY30" fmla="*/ 43577 h 357502"/>
                  <a:gd name="connsiteX31" fmla="*/ 350668 w 377458"/>
                  <a:gd name="connsiteY31" fmla="*/ 32398 h 357502"/>
                  <a:gd name="connsiteX32" fmla="*/ 367728 w 377458"/>
                  <a:gd name="connsiteY32" fmla="*/ 28865 h 357502"/>
                  <a:gd name="connsiteX33" fmla="*/ 377459 w 377458"/>
                  <a:gd name="connsiteY33" fmla="*/ 26163 h 357502"/>
                  <a:gd name="connsiteX34" fmla="*/ 370677 w 377458"/>
                  <a:gd name="connsiteY34" fmla="*/ 20035 h 357502"/>
                  <a:gd name="connsiteX35" fmla="*/ 337705 w 377458"/>
                  <a:gd name="connsiteY35" fmla="*/ 19435 h 357502"/>
                  <a:gd name="connsiteX36" fmla="*/ 336134 w 377458"/>
                  <a:gd name="connsiteY36" fmla="*/ 20300 h 357502"/>
                  <a:gd name="connsiteX37" fmla="*/ 335586 w 377458"/>
                  <a:gd name="connsiteY37" fmla="*/ 20512 h 357502"/>
                  <a:gd name="connsiteX38" fmla="*/ 334226 w 377458"/>
                  <a:gd name="connsiteY38" fmla="*/ 20971 h 357502"/>
                  <a:gd name="connsiteX39" fmla="*/ 333590 w 377458"/>
                  <a:gd name="connsiteY39" fmla="*/ 21130 h 357502"/>
                  <a:gd name="connsiteX40" fmla="*/ 331824 w 377458"/>
                  <a:gd name="connsiteY40" fmla="*/ 21484 h 357502"/>
                  <a:gd name="connsiteX41" fmla="*/ 331471 w 377458"/>
                  <a:gd name="connsiteY41" fmla="*/ 21484 h 357502"/>
                  <a:gd name="connsiteX42" fmla="*/ 328999 w 377458"/>
                  <a:gd name="connsiteY42" fmla="*/ 21801 h 357502"/>
                  <a:gd name="connsiteX43" fmla="*/ 328857 w 377458"/>
                  <a:gd name="connsiteY43" fmla="*/ 21801 h 357502"/>
                  <a:gd name="connsiteX44" fmla="*/ 322694 w 377458"/>
                  <a:gd name="connsiteY44" fmla="*/ 22314 h 357502"/>
                  <a:gd name="connsiteX45" fmla="*/ 322676 w 377458"/>
                  <a:gd name="connsiteY45" fmla="*/ 22314 h 357502"/>
                  <a:gd name="connsiteX46" fmla="*/ 320239 w 377458"/>
                  <a:gd name="connsiteY46" fmla="*/ 22543 h 357502"/>
                  <a:gd name="connsiteX47" fmla="*/ 317360 w 377458"/>
                  <a:gd name="connsiteY47" fmla="*/ 22879 h 357502"/>
                  <a:gd name="connsiteX48" fmla="*/ 283806 w 377458"/>
                  <a:gd name="connsiteY48" fmla="*/ 30543 h 357502"/>
                  <a:gd name="connsiteX49" fmla="*/ 243770 w 377458"/>
                  <a:gd name="connsiteY49" fmla="*/ 28177 h 357502"/>
                  <a:gd name="connsiteX50" fmla="*/ 199054 w 377458"/>
                  <a:gd name="connsiteY50" fmla="*/ 27135 h 357502"/>
                  <a:gd name="connsiteX51" fmla="*/ 186692 w 377458"/>
                  <a:gd name="connsiteY51" fmla="*/ 13007 h 357502"/>
                  <a:gd name="connsiteX52" fmla="*/ 69533 w 377458"/>
                  <a:gd name="connsiteY52" fmla="*/ 12406 h 357502"/>
                  <a:gd name="connsiteX53" fmla="*/ 49524 w 377458"/>
                  <a:gd name="connsiteY53" fmla="*/ 4176 h 357502"/>
                  <a:gd name="connsiteX54" fmla="*/ 26566 w 377458"/>
                  <a:gd name="connsiteY54" fmla="*/ 5342 h 357502"/>
                  <a:gd name="connsiteX55" fmla="*/ 15970 w 377458"/>
                  <a:gd name="connsiteY55" fmla="*/ 9474 h 357502"/>
                  <a:gd name="connsiteX56" fmla="*/ 5956 w 377458"/>
                  <a:gd name="connsiteY56" fmla="*/ 4759 h 357502"/>
                  <a:gd name="connsiteX57" fmla="*/ 163 w 377458"/>
                  <a:gd name="connsiteY57" fmla="*/ 6931 h 357502"/>
                  <a:gd name="connsiteX58" fmla="*/ 3130 w 377458"/>
                  <a:gd name="connsiteY58" fmla="*/ 32521 h 357502"/>
                  <a:gd name="connsiteX59" fmla="*/ 25912 w 377458"/>
                  <a:gd name="connsiteY59" fmla="*/ 64310 h 357502"/>
                  <a:gd name="connsiteX60" fmla="*/ 36367 w 377458"/>
                  <a:gd name="connsiteY60" fmla="*/ 89034 h 357502"/>
                  <a:gd name="connsiteX61" fmla="*/ 44897 w 377458"/>
                  <a:gd name="connsiteY61" fmla="*/ 110403 h 357502"/>
                  <a:gd name="connsiteX62" fmla="*/ 59149 w 377458"/>
                  <a:gd name="connsiteY62" fmla="*/ 136505 h 357502"/>
                  <a:gd name="connsiteX63" fmla="*/ 74337 w 377458"/>
                  <a:gd name="connsiteY63" fmla="*/ 158333 h 357502"/>
                  <a:gd name="connsiteX64" fmla="*/ 72906 w 377458"/>
                  <a:gd name="connsiteY64" fmla="*/ 182069 h 357502"/>
                  <a:gd name="connsiteX65" fmla="*/ 80500 w 377458"/>
                  <a:gd name="connsiteY65" fmla="*/ 218131 h 357502"/>
                  <a:gd name="connsiteX66" fmla="*/ 86187 w 377458"/>
                  <a:gd name="connsiteY66" fmla="*/ 244251 h 357502"/>
                  <a:gd name="connsiteX67" fmla="*/ 90938 w 377458"/>
                  <a:gd name="connsiteY67" fmla="*/ 276516 h 357502"/>
                  <a:gd name="connsiteX68" fmla="*/ 98532 w 377458"/>
                  <a:gd name="connsiteY68" fmla="*/ 300251 h 357502"/>
                  <a:gd name="connsiteX69" fmla="*/ 115627 w 377458"/>
                  <a:gd name="connsiteY69" fmla="*/ 327307 h 357502"/>
                  <a:gd name="connsiteX70" fmla="*/ 131927 w 377458"/>
                  <a:gd name="connsiteY70" fmla="*/ 346257 h 357502"/>
                  <a:gd name="connsiteX71" fmla="*/ 138408 w 377458"/>
                  <a:gd name="connsiteY71" fmla="*/ 343872 h 357502"/>
                  <a:gd name="connsiteX72" fmla="*/ 147203 w 377458"/>
                  <a:gd name="connsiteY72" fmla="*/ 332022 h 357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77458" h="357502">
                    <a:moveTo>
                      <a:pt x="147203" y="332022"/>
                    </a:moveTo>
                    <a:cubicBezTo>
                      <a:pt x="156033" y="333788"/>
                      <a:pt x="156033" y="333206"/>
                      <a:pt x="157217" y="340270"/>
                    </a:cubicBezTo>
                    <a:cubicBezTo>
                      <a:pt x="158400" y="347334"/>
                      <a:pt x="154868" y="352049"/>
                      <a:pt x="163097" y="353215"/>
                    </a:cubicBezTo>
                    <a:cubicBezTo>
                      <a:pt x="171327" y="354381"/>
                      <a:pt x="173694" y="352632"/>
                      <a:pt x="177226" y="356164"/>
                    </a:cubicBezTo>
                    <a:cubicBezTo>
                      <a:pt x="180758" y="359696"/>
                      <a:pt x="189588" y="354981"/>
                      <a:pt x="196069" y="356164"/>
                    </a:cubicBezTo>
                    <a:cubicBezTo>
                      <a:pt x="202551" y="357347"/>
                      <a:pt x="209615" y="358513"/>
                      <a:pt x="212546" y="353815"/>
                    </a:cubicBezTo>
                    <a:cubicBezTo>
                      <a:pt x="215478" y="349118"/>
                      <a:pt x="219028" y="344385"/>
                      <a:pt x="224326" y="344985"/>
                    </a:cubicBezTo>
                    <a:cubicBezTo>
                      <a:pt x="229624" y="345586"/>
                      <a:pt x="230207" y="346751"/>
                      <a:pt x="230807" y="334972"/>
                    </a:cubicBezTo>
                    <a:cubicBezTo>
                      <a:pt x="230807" y="334778"/>
                      <a:pt x="230807" y="334548"/>
                      <a:pt x="230807" y="334265"/>
                    </a:cubicBezTo>
                    <a:lnTo>
                      <a:pt x="230807" y="334054"/>
                    </a:lnTo>
                    <a:cubicBezTo>
                      <a:pt x="230807" y="333824"/>
                      <a:pt x="230807" y="333594"/>
                      <a:pt x="230807" y="333312"/>
                    </a:cubicBezTo>
                    <a:lnTo>
                      <a:pt x="230807" y="333065"/>
                    </a:lnTo>
                    <a:cubicBezTo>
                      <a:pt x="230807" y="332782"/>
                      <a:pt x="230807" y="332482"/>
                      <a:pt x="230807" y="332146"/>
                    </a:cubicBezTo>
                    <a:cubicBezTo>
                      <a:pt x="230807" y="331811"/>
                      <a:pt x="230807" y="331899"/>
                      <a:pt x="230807" y="331758"/>
                    </a:cubicBezTo>
                    <a:cubicBezTo>
                      <a:pt x="230807" y="331616"/>
                      <a:pt x="230807" y="331139"/>
                      <a:pt x="230807" y="330786"/>
                    </a:cubicBezTo>
                    <a:lnTo>
                      <a:pt x="230807" y="330274"/>
                    </a:lnTo>
                    <a:cubicBezTo>
                      <a:pt x="230807" y="329921"/>
                      <a:pt x="230807" y="329568"/>
                      <a:pt x="230807" y="329179"/>
                    </a:cubicBezTo>
                    <a:cubicBezTo>
                      <a:pt x="230799" y="329009"/>
                      <a:pt x="230799" y="328838"/>
                      <a:pt x="230807" y="328667"/>
                    </a:cubicBezTo>
                    <a:cubicBezTo>
                      <a:pt x="230807" y="328208"/>
                      <a:pt x="230807" y="327749"/>
                      <a:pt x="230807" y="327237"/>
                    </a:cubicBezTo>
                    <a:lnTo>
                      <a:pt x="230807" y="326954"/>
                    </a:lnTo>
                    <a:cubicBezTo>
                      <a:pt x="230807" y="326371"/>
                      <a:pt x="230807" y="325753"/>
                      <a:pt x="230807" y="325100"/>
                    </a:cubicBezTo>
                    <a:lnTo>
                      <a:pt x="230807" y="324958"/>
                    </a:lnTo>
                    <a:cubicBezTo>
                      <a:pt x="231002" y="306856"/>
                      <a:pt x="231107" y="268763"/>
                      <a:pt x="231160" y="234131"/>
                    </a:cubicBezTo>
                    <a:cubicBezTo>
                      <a:pt x="231160" y="210219"/>
                      <a:pt x="231160" y="187967"/>
                      <a:pt x="231160" y="175093"/>
                    </a:cubicBezTo>
                    <a:lnTo>
                      <a:pt x="231160" y="147773"/>
                    </a:lnTo>
                    <a:lnTo>
                      <a:pt x="257651" y="146589"/>
                    </a:lnTo>
                    <a:lnTo>
                      <a:pt x="258834" y="41811"/>
                    </a:lnTo>
                    <a:cubicBezTo>
                      <a:pt x="258834" y="41811"/>
                      <a:pt x="275894" y="38279"/>
                      <a:pt x="284141" y="37696"/>
                    </a:cubicBezTo>
                    <a:cubicBezTo>
                      <a:pt x="292389" y="37113"/>
                      <a:pt x="296503" y="34164"/>
                      <a:pt x="304751" y="34164"/>
                    </a:cubicBezTo>
                    <a:cubicBezTo>
                      <a:pt x="312998" y="34164"/>
                      <a:pt x="323577" y="26499"/>
                      <a:pt x="325944" y="34164"/>
                    </a:cubicBezTo>
                    <a:cubicBezTo>
                      <a:pt x="328310" y="41828"/>
                      <a:pt x="332407" y="48292"/>
                      <a:pt x="337122" y="43577"/>
                    </a:cubicBezTo>
                    <a:cubicBezTo>
                      <a:pt x="341838" y="38861"/>
                      <a:pt x="342420" y="35329"/>
                      <a:pt x="350668" y="32398"/>
                    </a:cubicBezTo>
                    <a:cubicBezTo>
                      <a:pt x="358915" y="29466"/>
                      <a:pt x="364196" y="30631"/>
                      <a:pt x="367728" y="28865"/>
                    </a:cubicBezTo>
                    <a:cubicBezTo>
                      <a:pt x="370759" y="27325"/>
                      <a:pt x="374067" y="26406"/>
                      <a:pt x="377459" y="26163"/>
                    </a:cubicBezTo>
                    <a:cubicBezTo>
                      <a:pt x="375454" y="23855"/>
                      <a:pt x="373177" y="21797"/>
                      <a:pt x="370677" y="20035"/>
                    </a:cubicBezTo>
                    <a:cubicBezTo>
                      <a:pt x="365379" y="16503"/>
                      <a:pt x="341838" y="16503"/>
                      <a:pt x="337705" y="19435"/>
                    </a:cubicBezTo>
                    <a:cubicBezTo>
                      <a:pt x="337214" y="19779"/>
                      <a:pt x="336687" y="20069"/>
                      <a:pt x="336134" y="20300"/>
                    </a:cubicBezTo>
                    <a:cubicBezTo>
                      <a:pt x="335957" y="20300"/>
                      <a:pt x="335762" y="20441"/>
                      <a:pt x="335586" y="20512"/>
                    </a:cubicBezTo>
                    <a:cubicBezTo>
                      <a:pt x="335144" y="20689"/>
                      <a:pt x="334703" y="20830"/>
                      <a:pt x="334226" y="20971"/>
                    </a:cubicBezTo>
                    <a:lnTo>
                      <a:pt x="333590" y="21130"/>
                    </a:lnTo>
                    <a:cubicBezTo>
                      <a:pt x="333025" y="21271"/>
                      <a:pt x="332425" y="21378"/>
                      <a:pt x="331824" y="21484"/>
                    </a:cubicBezTo>
                    <a:lnTo>
                      <a:pt x="331471" y="21484"/>
                    </a:lnTo>
                    <a:cubicBezTo>
                      <a:pt x="330676" y="21607"/>
                      <a:pt x="329846" y="21713"/>
                      <a:pt x="328999" y="21801"/>
                    </a:cubicBezTo>
                    <a:lnTo>
                      <a:pt x="328857" y="21801"/>
                    </a:lnTo>
                    <a:cubicBezTo>
                      <a:pt x="326914" y="21996"/>
                      <a:pt x="324848" y="22137"/>
                      <a:pt x="322694" y="22314"/>
                    </a:cubicBezTo>
                    <a:lnTo>
                      <a:pt x="322676" y="22314"/>
                    </a:lnTo>
                    <a:lnTo>
                      <a:pt x="320239" y="22543"/>
                    </a:lnTo>
                    <a:cubicBezTo>
                      <a:pt x="319286" y="22631"/>
                      <a:pt x="318314" y="22737"/>
                      <a:pt x="317360" y="22879"/>
                    </a:cubicBezTo>
                    <a:cubicBezTo>
                      <a:pt x="309113" y="24062"/>
                      <a:pt x="287338" y="28177"/>
                      <a:pt x="283806" y="30543"/>
                    </a:cubicBezTo>
                    <a:cubicBezTo>
                      <a:pt x="280274" y="32910"/>
                      <a:pt x="250251" y="30543"/>
                      <a:pt x="243770" y="28177"/>
                    </a:cubicBezTo>
                    <a:cubicBezTo>
                      <a:pt x="237288" y="25810"/>
                      <a:pt x="199054" y="27135"/>
                      <a:pt x="199054" y="27135"/>
                    </a:cubicBezTo>
                    <a:lnTo>
                      <a:pt x="186692" y="13007"/>
                    </a:lnTo>
                    <a:cubicBezTo>
                      <a:pt x="186692" y="13007"/>
                      <a:pt x="83079" y="12406"/>
                      <a:pt x="69533" y="12406"/>
                    </a:cubicBezTo>
                    <a:cubicBezTo>
                      <a:pt x="55988" y="12406"/>
                      <a:pt x="54822" y="11241"/>
                      <a:pt x="49524" y="4176"/>
                    </a:cubicBezTo>
                    <a:cubicBezTo>
                      <a:pt x="44226" y="-2888"/>
                      <a:pt x="28332" y="44"/>
                      <a:pt x="26566" y="5342"/>
                    </a:cubicBezTo>
                    <a:cubicBezTo>
                      <a:pt x="24800" y="10640"/>
                      <a:pt x="17736" y="10640"/>
                      <a:pt x="15970" y="9474"/>
                    </a:cubicBezTo>
                    <a:cubicBezTo>
                      <a:pt x="14203" y="8309"/>
                      <a:pt x="10089" y="4759"/>
                      <a:pt x="5956" y="4759"/>
                    </a:cubicBezTo>
                    <a:cubicBezTo>
                      <a:pt x="3885" y="5032"/>
                      <a:pt x="1903" y="5776"/>
                      <a:pt x="163" y="6931"/>
                    </a:cubicBezTo>
                    <a:cubicBezTo>
                      <a:pt x="-261" y="17157"/>
                      <a:pt x="-49" y="27735"/>
                      <a:pt x="3130" y="32521"/>
                    </a:cubicBezTo>
                    <a:cubicBezTo>
                      <a:pt x="8835" y="41069"/>
                      <a:pt x="24022" y="54826"/>
                      <a:pt x="25912" y="64310"/>
                    </a:cubicBezTo>
                    <a:cubicBezTo>
                      <a:pt x="27936" y="73096"/>
                      <a:pt x="31474" y="81462"/>
                      <a:pt x="36367" y="89034"/>
                    </a:cubicBezTo>
                    <a:cubicBezTo>
                      <a:pt x="40623" y="96098"/>
                      <a:pt x="41577" y="99966"/>
                      <a:pt x="44897" y="110403"/>
                    </a:cubicBezTo>
                    <a:cubicBezTo>
                      <a:pt x="47901" y="119949"/>
                      <a:pt x="52742" y="128817"/>
                      <a:pt x="59149" y="136505"/>
                    </a:cubicBezTo>
                    <a:cubicBezTo>
                      <a:pt x="65312" y="144099"/>
                      <a:pt x="73383" y="151693"/>
                      <a:pt x="74337" y="158333"/>
                    </a:cubicBezTo>
                    <a:cubicBezTo>
                      <a:pt x="75290" y="164974"/>
                      <a:pt x="74337" y="173521"/>
                      <a:pt x="72906" y="182069"/>
                    </a:cubicBezTo>
                    <a:cubicBezTo>
                      <a:pt x="71476" y="190617"/>
                      <a:pt x="77180" y="207217"/>
                      <a:pt x="80500" y="218131"/>
                    </a:cubicBezTo>
                    <a:cubicBezTo>
                      <a:pt x="83820" y="229045"/>
                      <a:pt x="83343" y="229522"/>
                      <a:pt x="86187" y="244251"/>
                    </a:cubicBezTo>
                    <a:cubicBezTo>
                      <a:pt x="89030" y="258980"/>
                      <a:pt x="85728" y="267492"/>
                      <a:pt x="90938" y="276516"/>
                    </a:cubicBezTo>
                    <a:cubicBezTo>
                      <a:pt x="96147" y="285541"/>
                      <a:pt x="96642" y="288878"/>
                      <a:pt x="98532" y="300251"/>
                    </a:cubicBezTo>
                    <a:cubicBezTo>
                      <a:pt x="100421" y="311625"/>
                      <a:pt x="108033" y="319236"/>
                      <a:pt x="115627" y="327307"/>
                    </a:cubicBezTo>
                    <a:cubicBezTo>
                      <a:pt x="120342" y="332323"/>
                      <a:pt x="126558" y="339563"/>
                      <a:pt x="131927" y="346257"/>
                    </a:cubicBezTo>
                    <a:cubicBezTo>
                      <a:pt x="133825" y="344878"/>
                      <a:pt x="136069" y="344052"/>
                      <a:pt x="138408" y="343872"/>
                    </a:cubicBezTo>
                    <a:cubicBezTo>
                      <a:pt x="146073" y="343255"/>
                      <a:pt x="138373" y="330256"/>
                      <a:pt x="147203" y="33202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2DE15F31-E60A-43D9-81BC-AEDD45698DDC}"/>
                  </a:ext>
                </a:extLst>
              </p:cNvPr>
              <p:cNvSpPr/>
              <p:nvPr/>
            </p:nvSpPr>
            <p:spPr>
              <a:xfrm>
                <a:off x="6319068" y="5096032"/>
                <a:ext cx="257416" cy="272533"/>
              </a:xfrm>
              <a:custGeom>
                <a:avLst/>
                <a:gdLst>
                  <a:gd name="connsiteX0" fmla="*/ 256639 w 257416"/>
                  <a:gd name="connsiteY0" fmla="*/ 123075 h 272533"/>
                  <a:gd name="connsiteX1" fmla="*/ 256498 w 257416"/>
                  <a:gd name="connsiteY1" fmla="*/ 122810 h 272533"/>
                  <a:gd name="connsiteX2" fmla="*/ 255933 w 257416"/>
                  <a:gd name="connsiteY2" fmla="*/ 121821 h 272533"/>
                  <a:gd name="connsiteX3" fmla="*/ 255756 w 257416"/>
                  <a:gd name="connsiteY3" fmla="*/ 121503 h 272533"/>
                  <a:gd name="connsiteX4" fmla="*/ 255174 w 257416"/>
                  <a:gd name="connsiteY4" fmla="*/ 120373 h 272533"/>
                  <a:gd name="connsiteX5" fmla="*/ 255050 w 257416"/>
                  <a:gd name="connsiteY5" fmla="*/ 120126 h 272533"/>
                  <a:gd name="connsiteX6" fmla="*/ 254309 w 257416"/>
                  <a:gd name="connsiteY6" fmla="*/ 118660 h 272533"/>
                  <a:gd name="connsiteX7" fmla="*/ 228401 w 257416"/>
                  <a:gd name="connsiteY7" fmla="*/ 111013 h 272533"/>
                  <a:gd name="connsiteX8" fmla="*/ 221937 w 257416"/>
                  <a:gd name="connsiteY8" fmla="*/ 102183 h 272533"/>
                  <a:gd name="connsiteX9" fmla="*/ 214873 w 257416"/>
                  <a:gd name="connsiteY9" fmla="*/ 91004 h 272533"/>
                  <a:gd name="connsiteX10" fmla="*/ 212506 w 257416"/>
                  <a:gd name="connsiteY10" fmla="*/ 79224 h 272533"/>
                  <a:gd name="connsiteX11" fmla="*/ 203676 w 257416"/>
                  <a:gd name="connsiteY11" fmla="*/ 69811 h 272533"/>
                  <a:gd name="connsiteX12" fmla="*/ 188965 w 257416"/>
                  <a:gd name="connsiteY12" fmla="*/ 59798 h 272533"/>
                  <a:gd name="connsiteX13" fmla="*/ 166590 w 257416"/>
                  <a:gd name="connsiteY13" fmla="*/ 30358 h 272533"/>
                  <a:gd name="connsiteX14" fmla="*/ 154828 w 257416"/>
                  <a:gd name="connsiteY14" fmla="*/ 14464 h 272533"/>
                  <a:gd name="connsiteX15" fmla="*/ 146298 w 257416"/>
                  <a:gd name="connsiteY15" fmla="*/ 0 h 272533"/>
                  <a:gd name="connsiteX16" fmla="*/ 136567 w 257416"/>
                  <a:gd name="connsiteY16" fmla="*/ 2702 h 272533"/>
                  <a:gd name="connsiteX17" fmla="*/ 119507 w 257416"/>
                  <a:gd name="connsiteY17" fmla="*/ 6234 h 272533"/>
                  <a:gd name="connsiteX18" fmla="*/ 105962 w 257416"/>
                  <a:gd name="connsiteY18" fmla="*/ 17413 h 272533"/>
                  <a:gd name="connsiteX19" fmla="*/ 94783 w 257416"/>
                  <a:gd name="connsiteY19" fmla="*/ 8000 h 272533"/>
                  <a:gd name="connsiteX20" fmla="*/ 73590 w 257416"/>
                  <a:gd name="connsiteY20" fmla="*/ 8000 h 272533"/>
                  <a:gd name="connsiteX21" fmla="*/ 52981 w 257416"/>
                  <a:gd name="connsiteY21" fmla="*/ 11532 h 272533"/>
                  <a:gd name="connsiteX22" fmla="*/ 27674 w 257416"/>
                  <a:gd name="connsiteY22" fmla="*/ 15647 h 272533"/>
                  <a:gd name="connsiteX23" fmla="*/ 26490 w 257416"/>
                  <a:gd name="connsiteY23" fmla="*/ 120426 h 272533"/>
                  <a:gd name="connsiteX24" fmla="*/ 0 w 257416"/>
                  <a:gd name="connsiteY24" fmla="*/ 121609 h 272533"/>
                  <a:gd name="connsiteX25" fmla="*/ 0 w 257416"/>
                  <a:gd name="connsiteY25" fmla="*/ 148930 h 272533"/>
                  <a:gd name="connsiteX26" fmla="*/ 0 w 257416"/>
                  <a:gd name="connsiteY26" fmla="*/ 207968 h 272533"/>
                  <a:gd name="connsiteX27" fmla="*/ 9766 w 257416"/>
                  <a:gd name="connsiteY27" fmla="*/ 212560 h 272533"/>
                  <a:gd name="connsiteX28" fmla="*/ 17413 w 257416"/>
                  <a:gd name="connsiteY28" fmla="*/ 227271 h 272533"/>
                  <a:gd name="connsiteX29" fmla="*/ 21546 w 257416"/>
                  <a:gd name="connsiteY29" fmla="*/ 237867 h 272533"/>
                  <a:gd name="connsiteX30" fmla="*/ 23594 w 257416"/>
                  <a:gd name="connsiteY30" fmla="*/ 246697 h 272533"/>
                  <a:gd name="connsiteX31" fmla="*/ 17413 w 257416"/>
                  <a:gd name="connsiteY31" fmla="*/ 255527 h 272533"/>
                  <a:gd name="connsiteX32" fmla="*/ 16830 w 257416"/>
                  <a:gd name="connsiteY32" fmla="*/ 265240 h 272533"/>
                  <a:gd name="connsiteX33" fmla="*/ 19479 w 257416"/>
                  <a:gd name="connsiteY33" fmla="*/ 271421 h 272533"/>
                  <a:gd name="connsiteX34" fmla="*/ 32424 w 257416"/>
                  <a:gd name="connsiteY34" fmla="*/ 266724 h 272533"/>
                  <a:gd name="connsiteX35" fmla="*/ 51850 w 257416"/>
                  <a:gd name="connsiteY35" fmla="*/ 263474 h 272533"/>
                  <a:gd name="connsiteX36" fmla="*/ 64813 w 257416"/>
                  <a:gd name="connsiteY36" fmla="*/ 251995 h 272533"/>
                  <a:gd name="connsiteX37" fmla="*/ 76875 w 257416"/>
                  <a:gd name="connsiteY37" fmla="*/ 238167 h 272533"/>
                  <a:gd name="connsiteX38" fmla="*/ 84522 w 257416"/>
                  <a:gd name="connsiteY38" fmla="*/ 219323 h 272533"/>
                  <a:gd name="connsiteX39" fmla="*/ 101299 w 257416"/>
                  <a:gd name="connsiteY39" fmla="*/ 224922 h 272533"/>
                  <a:gd name="connsiteX40" fmla="*/ 117194 w 257416"/>
                  <a:gd name="connsiteY40" fmla="*/ 234335 h 272533"/>
                  <a:gd name="connsiteX41" fmla="*/ 141336 w 257416"/>
                  <a:gd name="connsiteY41" fmla="*/ 235518 h 272533"/>
                  <a:gd name="connsiteX42" fmla="*/ 162227 w 257416"/>
                  <a:gd name="connsiteY42" fmla="*/ 220807 h 272533"/>
                  <a:gd name="connsiteX43" fmla="*/ 170175 w 257416"/>
                  <a:gd name="connsiteY43" fmla="*/ 202847 h 272533"/>
                  <a:gd name="connsiteX44" fmla="*/ 186369 w 257416"/>
                  <a:gd name="connsiteY44" fmla="*/ 195482 h 272533"/>
                  <a:gd name="connsiteX45" fmla="*/ 195782 w 257416"/>
                  <a:gd name="connsiteY45" fmla="*/ 183120 h 272533"/>
                  <a:gd name="connsiteX46" fmla="*/ 203147 w 257416"/>
                  <a:gd name="connsiteY46" fmla="*/ 167526 h 272533"/>
                  <a:gd name="connsiteX47" fmla="*/ 224039 w 257416"/>
                  <a:gd name="connsiteY47" fmla="*/ 153980 h 272533"/>
                  <a:gd name="connsiteX48" fmla="*/ 237584 w 257416"/>
                  <a:gd name="connsiteY48" fmla="*/ 140453 h 272533"/>
                  <a:gd name="connsiteX49" fmla="*/ 252596 w 257416"/>
                  <a:gd name="connsiteY49" fmla="*/ 133671 h 272533"/>
                  <a:gd name="connsiteX50" fmla="*/ 257417 w 257416"/>
                  <a:gd name="connsiteY50" fmla="*/ 124188 h 272533"/>
                  <a:gd name="connsiteX51" fmla="*/ 257417 w 257416"/>
                  <a:gd name="connsiteY51" fmla="*/ 124188 h 272533"/>
                  <a:gd name="connsiteX52" fmla="*/ 256639 w 257416"/>
                  <a:gd name="connsiteY52" fmla="*/ 123075 h 272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257416" h="272533">
                    <a:moveTo>
                      <a:pt x="256639" y="123075"/>
                    </a:moveTo>
                    <a:cubicBezTo>
                      <a:pt x="256586" y="122990"/>
                      <a:pt x="256538" y="122902"/>
                      <a:pt x="256498" y="122810"/>
                    </a:cubicBezTo>
                    <a:cubicBezTo>
                      <a:pt x="256304" y="122492"/>
                      <a:pt x="256110" y="122157"/>
                      <a:pt x="255933" y="121821"/>
                    </a:cubicBezTo>
                    <a:lnTo>
                      <a:pt x="255756" y="121503"/>
                    </a:lnTo>
                    <a:lnTo>
                      <a:pt x="255174" y="120373"/>
                    </a:lnTo>
                    <a:cubicBezTo>
                      <a:pt x="255126" y="120294"/>
                      <a:pt x="255084" y="120212"/>
                      <a:pt x="255050" y="120126"/>
                    </a:cubicBezTo>
                    <a:cubicBezTo>
                      <a:pt x="254803" y="119649"/>
                      <a:pt x="254556" y="119172"/>
                      <a:pt x="254309" y="118660"/>
                    </a:cubicBezTo>
                    <a:cubicBezTo>
                      <a:pt x="250777" y="111595"/>
                      <a:pt x="234299" y="112779"/>
                      <a:pt x="228401" y="111013"/>
                    </a:cubicBezTo>
                    <a:cubicBezTo>
                      <a:pt x="222502" y="109247"/>
                      <a:pt x="226052" y="102183"/>
                      <a:pt x="221937" y="102183"/>
                    </a:cubicBezTo>
                    <a:cubicBezTo>
                      <a:pt x="217822" y="102183"/>
                      <a:pt x="214873" y="96885"/>
                      <a:pt x="214873" y="91004"/>
                    </a:cubicBezTo>
                    <a:cubicBezTo>
                      <a:pt x="214873" y="85123"/>
                      <a:pt x="220171" y="79224"/>
                      <a:pt x="212506" y="79224"/>
                    </a:cubicBezTo>
                    <a:cubicBezTo>
                      <a:pt x="204842" y="79224"/>
                      <a:pt x="206043" y="78041"/>
                      <a:pt x="203676" y="69811"/>
                    </a:cubicBezTo>
                    <a:cubicBezTo>
                      <a:pt x="201310" y="61582"/>
                      <a:pt x="200745" y="62747"/>
                      <a:pt x="188965" y="59798"/>
                    </a:cubicBezTo>
                    <a:cubicBezTo>
                      <a:pt x="177186" y="56848"/>
                      <a:pt x="167190" y="42138"/>
                      <a:pt x="166590" y="30358"/>
                    </a:cubicBezTo>
                    <a:cubicBezTo>
                      <a:pt x="165989" y="18579"/>
                      <a:pt x="156594" y="22128"/>
                      <a:pt x="154828" y="14464"/>
                    </a:cubicBezTo>
                    <a:cubicBezTo>
                      <a:pt x="153733" y="9713"/>
                      <a:pt x="150130" y="4291"/>
                      <a:pt x="146298" y="0"/>
                    </a:cubicBezTo>
                    <a:cubicBezTo>
                      <a:pt x="142906" y="242"/>
                      <a:pt x="139598" y="1161"/>
                      <a:pt x="136567" y="2702"/>
                    </a:cubicBezTo>
                    <a:cubicBezTo>
                      <a:pt x="133035" y="4468"/>
                      <a:pt x="127737" y="3285"/>
                      <a:pt x="119507" y="6234"/>
                    </a:cubicBezTo>
                    <a:cubicBezTo>
                      <a:pt x="111278" y="9183"/>
                      <a:pt x="110677" y="12698"/>
                      <a:pt x="105962" y="17413"/>
                    </a:cubicBezTo>
                    <a:cubicBezTo>
                      <a:pt x="101246" y="22128"/>
                      <a:pt x="97132" y="15647"/>
                      <a:pt x="94783" y="8000"/>
                    </a:cubicBezTo>
                    <a:cubicBezTo>
                      <a:pt x="92434" y="353"/>
                      <a:pt x="81820" y="8000"/>
                      <a:pt x="73590" y="8000"/>
                    </a:cubicBezTo>
                    <a:cubicBezTo>
                      <a:pt x="65361" y="8000"/>
                      <a:pt x="61228" y="10932"/>
                      <a:pt x="52981" y="11532"/>
                    </a:cubicBezTo>
                    <a:cubicBezTo>
                      <a:pt x="44733" y="12133"/>
                      <a:pt x="27674" y="15647"/>
                      <a:pt x="27674" y="15647"/>
                    </a:cubicBezTo>
                    <a:lnTo>
                      <a:pt x="26490" y="120426"/>
                    </a:lnTo>
                    <a:lnTo>
                      <a:pt x="0" y="121609"/>
                    </a:lnTo>
                    <a:lnTo>
                      <a:pt x="0" y="148930"/>
                    </a:lnTo>
                    <a:cubicBezTo>
                      <a:pt x="0" y="161804"/>
                      <a:pt x="0" y="184056"/>
                      <a:pt x="0" y="207968"/>
                    </a:cubicBezTo>
                    <a:cubicBezTo>
                      <a:pt x="3338" y="208516"/>
                      <a:pt x="7612" y="209734"/>
                      <a:pt x="9766" y="212560"/>
                    </a:cubicBezTo>
                    <a:cubicBezTo>
                      <a:pt x="13598" y="217557"/>
                      <a:pt x="14481" y="224922"/>
                      <a:pt x="17413" y="227271"/>
                    </a:cubicBezTo>
                    <a:cubicBezTo>
                      <a:pt x="20345" y="229620"/>
                      <a:pt x="18013" y="236701"/>
                      <a:pt x="21546" y="237867"/>
                    </a:cubicBezTo>
                    <a:cubicBezTo>
                      <a:pt x="25078" y="239033"/>
                      <a:pt x="25078" y="243765"/>
                      <a:pt x="23594" y="246697"/>
                    </a:cubicBezTo>
                    <a:cubicBezTo>
                      <a:pt x="22111" y="249629"/>
                      <a:pt x="18296" y="251995"/>
                      <a:pt x="17413" y="255527"/>
                    </a:cubicBezTo>
                    <a:cubicBezTo>
                      <a:pt x="16647" y="258705"/>
                      <a:pt x="16450" y="261994"/>
                      <a:pt x="16830" y="265240"/>
                    </a:cubicBezTo>
                    <a:cubicBezTo>
                      <a:pt x="17130" y="268190"/>
                      <a:pt x="16830" y="275254"/>
                      <a:pt x="19479" y="271421"/>
                    </a:cubicBezTo>
                    <a:cubicBezTo>
                      <a:pt x="22128" y="267589"/>
                      <a:pt x="25660" y="265841"/>
                      <a:pt x="32424" y="266724"/>
                    </a:cubicBezTo>
                    <a:cubicBezTo>
                      <a:pt x="39188" y="267607"/>
                      <a:pt x="46552" y="270538"/>
                      <a:pt x="51850" y="263474"/>
                    </a:cubicBezTo>
                    <a:cubicBezTo>
                      <a:pt x="57149" y="256410"/>
                      <a:pt x="59215" y="255527"/>
                      <a:pt x="64813" y="251995"/>
                    </a:cubicBezTo>
                    <a:cubicBezTo>
                      <a:pt x="70411" y="248463"/>
                      <a:pt x="74226" y="245514"/>
                      <a:pt x="76875" y="238167"/>
                    </a:cubicBezTo>
                    <a:cubicBezTo>
                      <a:pt x="79524" y="230820"/>
                      <a:pt x="78942" y="219624"/>
                      <a:pt x="84522" y="219323"/>
                    </a:cubicBezTo>
                    <a:cubicBezTo>
                      <a:pt x="90103" y="219023"/>
                      <a:pt x="99251" y="219624"/>
                      <a:pt x="101299" y="224922"/>
                    </a:cubicBezTo>
                    <a:cubicBezTo>
                      <a:pt x="103348" y="230220"/>
                      <a:pt x="106597" y="233169"/>
                      <a:pt x="117194" y="234335"/>
                    </a:cubicBezTo>
                    <a:cubicBezTo>
                      <a:pt x="127790" y="235501"/>
                      <a:pt x="131322" y="239633"/>
                      <a:pt x="141336" y="235518"/>
                    </a:cubicBezTo>
                    <a:cubicBezTo>
                      <a:pt x="151349" y="231403"/>
                      <a:pt x="160461" y="228454"/>
                      <a:pt x="162227" y="220807"/>
                    </a:cubicBezTo>
                    <a:cubicBezTo>
                      <a:pt x="163993" y="213160"/>
                      <a:pt x="161945" y="201381"/>
                      <a:pt x="170175" y="202847"/>
                    </a:cubicBezTo>
                    <a:cubicBezTo>
                      <a:pt x="178405" y="204312"/>
                      <a:pt x="182537" y="200498"/>
                      <a:pt x="186369" y="195482"/>
                    </a:cubicBezTo>
                    <a:cubicBezTo>
                      <a:pt x="190202" y="190467"/>
                      <a:pt x="194317" y="191367"/>
                      <a:pt x="195782" y="183120"/>
                    </a:cubicBezTo>
                    <a:cubicBezTo>
                      <a:pt x="197248" y="174873"/>
                      <a:pt x="194016" y="171941"/>
                      <a:pt x="203147" y="167526"/>
                    </a:cubicBezTo>
                    <a:cubicBezTo>
                      <a:pt x="212277" y="163111"/>
                      <a:pt x="221690" y="160462"/>
                      <a:pt x="224039" y="153980"/>
                    </a:cubicBezTo>
                    <a:cubicBezTo>
                      <a:pt x="226388" y="147499"/>
                      <a:pt x="230803" y="141618"/>
                      <a:pt x="237584" y="140453"/>
                    </a:cubicBezTo>
                    <a:cubicBezTo>
                      <a:pt x="244366" y="139287"/>
                      <a:pt x="249947" y="138086"/>
                      <a:pt x="252596" y="133671"/>
                    </a:cubicBezTo>
                    <a:cubicBezTo>
                      <a:pt x="253955" y="131393"/>
                      <a:pt x="255880" y="127455"/>
                      <a:pt x="257417" y="124188"/>
                    </a:cubicBezTo>
                    <a:lnTo>
                      <a:pt x="257417" y="124188"/>
                    </a:lnTo>
                    <a:cubicBezTo>
                      <a:pt x="257116" y="123834"/>
                      <a:pt x="256887" y="123464"/>
                      <a:pt x="256639" y="12307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F87607CD-F880-4FDF-A5F2-7645BC0D70DF}"/>
                  </a:ext>
                </a:extLst>
              </p:cNvPr>
              <p:cNvSpPr/>
              <p:nvPr/>
            </p:nvSpPr>
            <p:spPr>
              <a:xfrm>
                <a:off x="6621667" y="5330636"/>
                <a:ext cx="40257" cy="48637"/>
              </a:xfrm>
              <a:custGeom>
                <a:avLst/>
                <a:gdLst>
                  <a:gd name="connsiteX0" fmla="*/ 29485 w 40257"/>
                  <a:gd name="connsiteY0" fmla="*/ 6283 h 48637"/>
                  <a:gd name="connsiteX1" fmla="*/ 17794 w 40257"/>
                  <a:gd name="connsiteY1" fmla="*/ 102 h 48637"/>
                  <a:gd name="connsiteX2" fmla="*/ 10288 w 40257"/>
                  <a:gd name="connsiteY2" fmla="*/ 7837 h 48637"/>
                  <a:gd name="connsiteX3" fmla="*/ 3436 w 40257"/>
                  <a:gd name="connsiteY3" fmla="*/ 16879 h 48637"/>
                  <a:gd name="connsiteX4" fmla="*/ 133 w 40257"/>
                  <a:gd name="connsiteY4" fmla="*/ 25268 h 48637"/>
                  <a:gd name="connsiteX5" fmla="*/ 3224 w 40257"/>
                  <a:gd name="connsiteY5" fmla="*/ 33444 h 48637"/>
                  <a:gd name="connsiteX6" fmla="*/ 10729 w 40257"/>
                  <a:gd name="connsiteY6" fmla="*/ 42716 h 48637"/>
                  <a:gd name="connsiteX7" fmla="*/ 17352 w 40257"/>
                  <a:gd name="connsiteY7" fmla="*/ 47785 h 48637"/>
                  <a:gd name="connsiteX8" fmla="*/ 34129 w 40257"/>
                  <a:gd name="connsiteY8" fmla="*/ 44694 h 48637"/>
                  <a:gd name="connsiteX9" fmla="*/ 36108 w 40257"/>
                  <a:gd name="connsiteY9" fmla="*/ 33215 h 48637"/>
                  <a:gd name="connsiteX10" fmla="*/ 40257 w 40257"/>
                  <a:gd name="connsiteY10" fmla="*/ 31060 h 48637"/>
                  <a:gd name="connsiteX11" fmla="*/ 40257 w 40257"/>
                  <a:gd name="connsiteY11" fmla="*/ 31060 h 48637"/>
                  <a:gd name="connsiteX12" fmla="*/ 38491 w 40257"/>
                  <a:gd name="connsiteY12" fmla="*/ 22831 h 48637"/>
                  <a:gd name="connsiteX13" fmla="*/ 38491 w 40257"/>
                  <a:gd name="connsiteY13" fmla="*/ 22584 h 48637"/>
                  <a:gd name="connsiteX14" fmla="*/ 38368 w 40257"/>
                  <a:gd name="connsiteY14" fmla="*/ 21435 h 48637"/>
                  <a:gd name="connsiteX15" fmla="*/ 38368 w 40257"/>
                  <a:gd name="connsiteY15" fmla="*/ 21118 h 48637"/>
                  <a:gd name="connsiteX16" fmla="*/ 38368 w 40257"/>
                  <a:gd name="connsiteY16" fmla="*/ 20182 h 48637"/>
                  <a:gd name="connsiteX17" fmla="*/ 38368 w 40257"/>
                  <a:gd name="connsiteY17" fmla="*/ 19881 h 48637"/>
                  <a:gd name="connsiteX18" fmla="*/ 38368 w 40257"/>
                  <a:gd name="connsiteY18" fmla="*/ 18892 h 48637"/>
                  <a:gd name="connsiteX19" fmla="*/ 38226 w 40257"/>
                  <a:gd name="connsiteY19" fmla="*/ 16490 h 48637"/>
                  <a:gd name="connsiteX20" fmla="*/ 38227 w 40257"/>
                  <a:gd name="connsiteY20" fmla="*/ 16102 h 48637"/>
                  <a:gd name="connsiteX21" fmla="*/ 37838 w 40257"/>
                  <a:gd name="connsiteY21" fmla="*/ 13718 h 48637"/>
                  <a:gd name="connsiteX22" fmla="*/ 37838 w 40257"/>
                  <a:gd name="connsiteY22" fmla="*/ 13347 h 48637"/>
                  <a:gd name="connsiteX23" fmla="*/ 36319 w 40257"/>
                  <a:gd name="connsiteY23" fmla="*/ 7766 h 48637"/>
                  <a:gd name="connsiteX24" fmla="*/ 36319 w 40257"/>
                  <a:gd name="connsiteY24" fmla="*/ 7766 h 48637"/>
                  <a:gd name="connsiteX25" fmla="*/ 29484 w 40257"/>
                  <a:gd name="connsiteY25" fmla="*/ 6283 h 48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0257" h="48637">
                    <a:moveTo>
                      <a:pt x="29485" y="6283"/>
                    </a:moveTo>
                    <a:cubicBezTo>
                      <a:pt x="25511" y="4305"/>
                      <a:pt x="21538" y="-781"/>
                      <a:pt x="17794" y="102"/>
                    </a:cubicBezTo>
                    <a:cubicBezTo>
                      <a:pt x="14114" y="1195"/>
                      <a:pt x="11269" y="4126"/>
                      <a:pt x="10288" y="7837"/>
                    </a:cubicBezTo>
                    <a:cubicBezTo>
                      <a:pt x="8783" y="11370"/>
                      <a:pt x="6429" y="14475"/>
                      <a:pt x="3436" y="16879"/>
                    </a:cubicBezTo>
                    <a:cubicBezTo>
                      <a:pt x="1670" y="18204"/>
                      <a:pt x="133" y="22177"/>
                      <a:pt x="133" y="25268"/>
                    </a:cubicBezTo>
                    <a:cubicBezTo>
                      <a:pt x="133" y="28359"/>
                      <a:pt x="-979" y="31678"/>
                      <a:pt x="3224" y="33444"/>
                    </a:cubicBezTo>
                    <a:cubicBezTo>
                      <a:pt x="7427" y="35211"/>
                      <a:pt x="9176" y="39626"/>
                      <a:pt x="10729" y="42716"/>
                    </a:cubicBezTo>
                    <a:cubicBezTo>
                      <a:pt x="12284" y="45807"/>
                      <a:pt x="11171" y="47573"/>
                      <a:pt x="17352" y="47785"/>
                    </a:cubicBezTo>
                    <a:cubicBezTo>
                      <a:pt x="23533" y="47997"/>
                      <a:pt x="33688" y="50875"/>
                      <a:pt x="34129" y="44694"/>
                    </a:cubicBezTo>
                    <a:cubicBezTo>
                      <a:pt x="34571" y="38513"/>
                      <a:pt x="33458" y="34540"/>
                      <a:pt x="36108" y="33215"/>
                    </a:cubicBezTo>
                    <a:cubicBezTo>
                      <a:pt x="37185" y="32685"/>
                      <a:pt x="38757" y="31855"/>
                      <a:pt x="40257" y="31060"/>
                    </a:cubicBezTo>
                    <a:lnTo>
                      <a:pt x="40257" y="31060"/>
                    </a:lnTo>
                    <a:cubicBezTo>
                      <a:pt x="39411" y="28379"/>
                      <a:pt x="38820" y="25623"/>
                      <a:pt x="38491" y="22831"/>
                    </a:cubicBezTo>
                    <a:cubicBezTo>
                      <a:pt x="38491" y="22742"/>
                      <a:pt x="38491" y="22672"/>
                      <a:pt x="38491" y="22584"/>
                    </a:cubicBezTo>
                    <a:cubicBezTo>
                      <a:pt x="38491" y="22195"/>
                      <a:pt x="38403" y="21806"/>
                      <a:pt x="38368" y="21435"/>
                    </a:cubicBezTo>
                    <a:cubicBezTo>
                      <a:pt x="38368" y="21330"/>
                      <a:pt x="38368" y="21224"/>
                      <a:pt x="38368" y="21118"/>
                    </a:cubicBezTo>
                    <a:cubicBezTo>
                      <a:pt x="38368" y="21012"/>
                      <a:pt x="38368" y="20482"/>
                      <a:pt x="38368" y="20182"/>
                    </a:cubicBezTo>
                    <a:cubicBezTo>
                      <a:pt x="38368" y="19881"/>
                      <a:pt x="38368" y="19970"/>
                      <a:pt x="38368" y="19881"/>
                    </a:cubicBezTo>
                    <a:cubicBezTo>
                      <a:pt x="38368" y="19511"/>
                      <a:pt x="38368" y="19175"/>
                      <a:pt x="38368" y="18892"/>
                    </a:cubicBezTo>
                    <a:cubicBezTo>
                      <a:pt x="38365" y="18090"/>
                      <a:pt x="38318" y="17288"/>
                      <a:pt x="38226" y="16490"/>
                    </a:cubicBezTo>
                    <a:cubicBezTo>
                      <a:pt x="38227" y="16367"/>
                      <a:pt x="38227" y="16226"/>
                      <a:pt x="38227" y="16102"/>
                    </a:cubicBezTo>
                    <a:cubicBezTo>
                      <a:pt x="38138" y="15325"/>
                      <a:pt x="37997" y="14530"/>
                      <a:pt x="37838" y="13718"/>
                    </a:cubicBezTo>
                    <a:cubicBezTo>
                      <a:pt x="37838" y="13594"/>
                      <a:pt x="37838" y="13471"/>
                      <a:pt x="37838" y="13347"/>
                    </a:cubicBezTo>
                    <a:cubicBezTo>
                      <a:pt x="37450" y="11581"/>
                      <a:pt x="36938" y="9815"/>
                      <a:pt x="36319" y="7766"/>
                    </a:cubicBezTo>
                    <a:lnTo>
                      <a:pt x="36319" y="7766"/>
                    </a:lnTo>
                    <a:cubicBezTo>
                      <a:pt x="33956" y="7820"/>
                      <a:pt x="31613" y="7312"/>
                      <a:pt x="29484" y="628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8D969AC6-49CA-48D9-B5A4-852C10D77342}"/>
                  </a:ext>
                </a:extLst>
              </p:cNvPr>
              <p:cNvSpPr/>
              <p:nvPr/>
            </p:nvSpPr>
            <p:spPr>
              <a:xfrm>
                <a:off x="6819123" y="5999668"/>
                <a:ext cx="5555" cy="7332"/>
              </a:xfrm>
              <a:custGeom>
                <a:avLst/>
                <a:gdLst>
                  <a:gd name="connsiteX0" fmla="*/ 2928 w 5555"/>
                  <a:gd name="connsiteY0" fmla="*/ 378 h 7332"/>
                  <a:gd name="connsiteX1" fmla="*/ 14 w 5555"/>
                  <a:gd name="connsiteY1" fmla="*/ 3645 h 7332"/>
                  <a:gd name="connsiteX2" fmla="*/ 2080 w 5555"/>
                  <a:gd name="connsiteY2" fmla="*/ 7177 h 7332"/>
                  <a:gd name="connsiteX3" fmla="*/ 5347 w 5555"/>
                  <a:gd name="connsiteY3" fmla="*/ 5111 h 7332"/>
                  <a:gd name="connsiteX4" fmla="*/ 2928 w 5555"/>
                  <a:gd name="connsiteY4" fmla="*/ 378 h 7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5" h="7332">
                    <a:moveTo>
                      <a:pt x="2928" y="378"/>
                    </a:moveTo>
                    <a:cubicBezTo>
                      <a:pt x="1255" y="543"/>
                      <a:pt x="-12" y="1964"/>
                      <a:pt x="14" y="3645"/>
                    </a:cubicBezTo>
                    <a:cubicBezTo>
                      <a:pt x="-145" y="6735"/>
                      <a:pt x="1056" y="7760"/>
                      <a:pt x="2080" y="7177"/>
                    </a:cubicBezTo>
                    <a:cubicBezTo>
                      <a:pt x="3104" y="6594"/>
                      <a:pt x="4817" y="7001"/>
                      <a:pt x="5347" y="5111"/>
                    </a:cubicBezTo>
                    <a:cubicBezTo>
                      <a:pt x="5877" y="3221"/>
                      <a:pt x="5506" y="-1335"/>
                      <a:pt x="2928" y="37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C2419500-13CE-4839-AEE7-0D824DFD6585}"/>
                  </a:ext>
                </a:extLst>
              </p:cNvPr>
              <p:cNvSpPr/>
              <p:nvPr/>
            </p:nvSpPr>
            <p:spPr>
              <a:xfrm>
                <a:off x="6810911" y="6014080"/>
                <a:ext cx="9637" cy="6122"/>
              </a:xfrm>
              <a:custGeom>
                <a:avLst/>
                <a:gdLst>
                  <a:gd name="connsiteX0" fmla="*/ 1886 w 9637"/>
                  <a:gd name="connsiteY0" fmla="*/ 42 h 6122"/>
                  <a:gd name="connsiteX1" fmla="*/ 685 w 9637"/>
                  <a:gd name="connsiteY1" fmla="*/ 4333 h 6122"/>
                  <a:gd name="connsiteX2" fmla="*/ 6354 w 9637"/>
                  <a:gd name="connsiteY2" fmla="*/ 5693 h 6122"/>
                  <a:gd name="connsiteX3" fmla="*/ 9603 w 9637"/>
                  <a:gd name="connsiteY3" fmla="*/ 3927 h 6122"/>
                  <a:gd name="connsiteX4" fmla="*/ 1886 w 9637"/>
                  <a:gd name="connsiteY4" fmla="*/ 42 h 6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7" h="6122">
                    <a:moveTo>
                      <a:pt x="1886" y="42"/>
                    </a:moveTo>
                    <a:cubicBezTo>
                      <a:pt x="1886" y="42"/>
                      <a:pt x="-1381" y="2443"/>
                      <a:pt x="685" y="4333"/>
                    </a:cubicBezTo>
                    <a:cubicBezTo>
                      <a:pt x="2751" y="6223"/>
                      <a:pt x="4976" y="4845"/>
                      <a:pt x="6354" y="5693"/>
                    </a:cubicBezTo>
                    <a:cubicBezTo>
                      <a:pt x="7731" y="6541"/>
                      <a:pt x="9091" y="6223"/>
                      <a:pt x="9603" y="3927"/>
                    </a:cubicBezTo>
                    <a:cubicBezTo>
                      <a:pt x="10116" y="1631"/>
                      <a:pt x="4800" y="-311"/>
                      <a:pt x="1886" y="4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A497A471-0FDA-4323-BED9-EA2C2E6B4F37}"/>
                  </a:ext>
                </a:extLst>
              </p:cNvPr>
              <p:cNvSpPr/>
              <p:nvPr/>
            </p:nvSpPr>
            <p:spPr>
              <a:xfrm>
                <a:off x="6219834" y="5220361"/>
                <a:ext cx="464466" cy="387813"/>
              </a:xfrm>
              <a:custGeom>
                <a:avLst/>
                <a:gdLst>
                  <a:gd name="connsiteX0" fmla="*/ 445287 w 464466"/>
                  <a:gd name="connsiteY0" fmla="*/ 146086 h 387813"/>
                  <a:gd name="connsiteX1" fmla="*/ 445057 w 464466"/>
                  <a:gd name="connsiteY1" fmla="*/ 145962 h 387813"/>
                  <a:gd name="connsiteX2" fmla="*/ 444386 w 464466"/>
                  <a:gd name="connsiteY2" fmla="*/ 145503 h 387813"/>
                  <a:gd name="connsiteX3" fmla="*/ 444069 w 464466"/>
                  <a:gd name="connsiteY3" fmla="*/ 145185 h 387813"/>
                  <a:gd name="connsiteX4" fmla="*/ 443803 w 464466"/>
                  <a:gd name="connsiteY4" fmla="*/ 144867 h 387813"/>
                  <a:gd name="connsiteX5" fmla="*/ 443574 w 464466"/>
                  <a:gd name="connsiteY5" fmla="*/ 144532 h 387813"/>
                  <a:gd name="connsiteX6" fmla="*/ 442497 w 464466"/>
                  <a:gd name="connsiteY6" fmla="*/ 142395 h 387813"/>
                  <a:gd name="connsiteX7" fmla="*/ 442497 w 464466"/>
                  <a:gd name="connsiteY7" fmla="*/ 142307 h 387813"/>
                  <a:gd name="connsiteX8" fmla="*/ 442144 w 464466"/>
                  <a:gd name="connsiteY8" fmla="*/ 141353 h 387813"/>
                  <a:gd name="connsiteX9" fmla="*/ 442144 w 464466"/>
                  <a:gd name="connsiteY9" fmla="*/ 141353 h 387813"/>
                  <a:gd name="connsiteX10" fmla="*/ 437993 w 464466"/>
                  <a:gd name="connsiteY10" fmla="*/ 143508 h 387813"/>
                  <a:gd name="connsiteX11" fmla="*/ 436015 w 464466"/>
                  <a:gd name="connsiteY11" fmla="*/ 154987 h 387813"/>
                  <a:gd name="connsiteX12" fmla="*/ 419238 w 464466"/>
                  <a:gd name="connsiteY12" fmla="*/ 158078 h 387813"/>
                  <a:gd name="connsiteX13" fmla="*/ 412616 w 464466"/>
                  <a:gd name="connsiteY13" fmla="*/ 153009 h 387813"/>
                  <a:gd name="connsiteX14" fmla="*/ 405110 w 464466"/>
                  <a:gd name="connsiteY14" fmla="*/ 143737 h 387813"/>
                  <a:gd name="connsiteX15" fmla="*/ 402019 w 464466"/>
                  <a:gd name="connsiteY15" fmla="*/ 135561 h 387813"/>
                  <a:gd name="connsiteX16" fmla="*/ 405322 w 464466"/>
                  <a:gd name="connsiteY16" fmla="*/ 127172 h 387813"/>
                  <a:gd name="connsiteX17" fmla="*/ 412174 w 464466"/>
                  <a:gd name="connsiteY17" fmla="*/ 118130 h 387813"/>
                  <a:gd name="connsiteX18" fmla="*/ 419679 w 464466"/>
                  <a:gd name="connsiteY18" fmla="*/ 110395 h 387813"/>
                  <a:gd name="connsiteX19" fmla="*/ 431371 w 464466"/>
                  <a:gd name="connsiteY19" fmla="*/ 116576 h 387813"/>
                  <a:gd name="connsiteX20" fmla="*/ 437958 w 464466"/>
                  <a:gd name="connsiteY20" fmla="*/ 118006 h 387813"/>
                  <a:gd name="connsiteX21" fmla="*/ 437958 w 464466"/>
                  <a:gd name="connsiteY21" fmla="*/ 118006 h 387813"/>
                  <a:gd name="connsiteX22" fmla="*/ 437199 w 464466"/>
                  <a:gd name="connsiteY22" fmla="*/ 115657 h 387813"/>
                  <a:gd name="connsiteX23" fmla="*/ 437799 w 464466"/>
                  <a:gd name="connsiteY23" fmla="*/ 79153 h 387813"/>
                  <a:gd name="connsiteX24" fmla="*/ 429552 w 464466"/>
                  <a:gd name="connsiteY24" fmla="*/ 53263 h 387813"/>
                  <a:gd name="connsiteX25" fmla="*/ 418956 w 464466"/>
                  <a:gd name="connsiteY25" fmla="*/ 19709 h 387813"/>
                  <a:gd name="connsiteX26" fmla="*/ 418426 w 464466"/>
                  <a:gd name="connsiteY26" fmla="*/ 17660 h 387813"/>
                  <a:gd name="connsiteX27" fmla="*/ 418267 w 464466"/>
                  <a:gd name="connsiteY27" fmla="*/ 17183 h 387813"/>
                  <a:gd name="connsiteX28" fmla="*/ 417719 w 464466"/>
                  <a:gd name="connsiteY28" fmla="*/ 15682 h 387813"/>
                  <a:gd name="connsiteX29" fmla="*/ 417631 w 464466"/>
                  <a:gd name="connsiteY29" fmla="*/ 15417 h 387813"/>
                  <a:gd name="connsiteX30" fmla="*/ 415865 w 464466"/>
                  <a:gd name="connsiteY30" fmla="*/ 12362 h 387813"/>
                  <a:gd name="connsiteX31" fmla="*/ 415865 w 464466"/>
                  <a:gd name="connsiteY31" fmla="*/ 12362 h 387813"/>
                  <a:gd name="connsiteX32" fmla="*/ 395503 w 464466"/>
                  <a:gd name="connsiteY32" fmla="*/ 8989 h 387813"/>
                  <a:gd name="connsiteX33" fmla="*/ 394831 w 464466"/>
                  <a:gd name="connsiteY33" fmla="*/ 9113 h 387813"/>
                  <a:gd name="connsiteX34" fmla="*/ 394055 w 464466"/>
                  <a:gd name="connsiteY34" fmla="*/ 9236 h 387813"/>
                  <a:gd name="connsiteX35" fmla="*/ 392818 w 464466"/>
                  <a:gd name="connsiteY35" fmla="*/ 9430 h 387813"/>
                  <a:gd name="connsiteX36" fmla="*/ 392465 w 464466"/>
                  <a:gd name="connsiteY36" fmla="*/ 9430 h 387813"/>
                  <a:gd name="connsiteX37" fmla="*/ 391088 w 464466"/>
                  <a:gd name="connsiteY37" fmla="*/ 9572 h 387813"/>
                  <a:gd name="connsiteX38" fmla="*/ 390823 w 464466"/>
                  <a:gd name="connsiteY38" fmla="*/ 9572 h 387813"/>
                  <a:gd name="connsiteX39" fmla="*/ 389445 w 464466"/>
                  <a:gd name="connsiteY39" fmla="*/ 9572 h 387813"/>
                  <a:gd name="connsiteX40" fmla="*/ 368853 w 464466"/>
                  <a:gd name="connsiteY40" fmla="*/ 4857 h 387813"/>
                  <a:gd name="connsiteX41" fmla="*/ 366681 w 464466"/>
                  <a:gd name="connsiteY41" fmla="*/ 4857 h 387813"/>
                  <a:gd name="connsiteX42" fmla="*/ 366116 w 464466"/>
                  <a:gd name="connsiteY42" fmla="*/ 4857 h 387813"/>
                  <a:gd name="connsiteX43" fmla="*/ 364650 w 464466"/>
                  <a:gd name="connsiteY43" fmla="*/ 4680 h 387813"/>
                  <a:gd name="connsiteX44" fmla="*/ 364226 w 464466"/>
                  <a:gd name="connsiteY44" fmla="*/ 4680 h 387813"/>
                  <a:gd name="connsiteX45" fmla="*/ 362619 w 464466"/>
                  <a:gd name="connsiteY45" fmla="*/ 4327 h 387813"/>
                  <a:gd name="connsiteX46" fmla="*/ 362354 w 464466"/>
                  <a:gd name="connsiteY46" fmla="*/ 4238 h 387813"/>
                  <a:gd name="connsiteX47" fmla="*/ 361207 w 464466"/>
                  <a:gd name="connsiteY47" fmla="*/ 3814 h 387813"/>
                  <a:gd name="connsiteX48" fmla="*/ 360853 w 464466"/>
                  <a:gd name="connsiteY48" fmla="*/ 3673 h 387813"/>
                  <a:gd name="connsiteX49" fmla="*/ 359758 w 464466"/>
                  <a:gd name="connsiteY49" fmla="*/ 3072 h 387813"/>
                  <a:gd name="connsiteX50" fmla="*/ 359758 w 464466"/>
                  <a:gd name="connsiteY50" fmla="*/ 3073 h 387813"/>
                  <a:gd name="connsiteX51" fmla="*/ 358699 w 464466"/>
                  <a:gd name="connsiteY51" fmla="*/ 2278 h 387813"/>
                  <a:gd name="connsiteX52" fmla="*/ 358487 w 464466"/>
                  <a:gd name="connsiteY52" fmla="*/ 2084 h 387813"/>
                  <a:gd name="connsiteX53" fmla="*/ 357728 w 464466"/>
                  <a:gd name="connsiteY53" fmla="*/ 1307 h 387813"/>
                  <a:gd name="connsiteX54" fmla="*/ 357533 w 464466"/>
                  <a:gd name="connsiteY54" fmla="*/ 1095 h 387813"/>
                  <a:gd name="connsiteX55" fmla="*/ 356685 w 464466"/>
                  <a:gd name="connsiteY55" fmla="*/ 0 h 387813"/>
                  <a:gd name="connsiteX56" fmla="*/ 356685 w 464466"/>
                  <a:gd name="connsiteY56" fmla="*/ 0 h 387813"/>
                  <a:gd name="connsiteX57" fmla="*/ 351864 w 464466"/>
                  <a:gd name="connsiteY57" fmla="*/ 9483 h 387813"/>
                  <a:gd name="connsiteX58" fmla="*/ 336853 w 464466"/>
                  <a:gd name="connsiteY58" fmla="*/ 16265 h 387813"/>
                  <a:gd name="connsiteX59" fmla="*/ 323307 w 464466"/>
                  <a:gd name="connsiteY59" fmla="*/ 29793 h 387813"/>
                  <a:gd name="connsiteX60" fmla="*/ 302415 w 464466"/>
                  <a:gd name="connsiteY60" fmla="*/ 43338 h 387813"/>
                  <a:gd name="connsiteX61" fmla="*/ 295051 w 464466"/>
                  <a:gd name="connsiteY61" fmla="*/ 58932 h 387813"/>
                  <a:gd name="connsiteX62" fmla="*/ 285638 w 464466"/>
                  <a:gd name="connsiteY62" fmla="*/ 71294 h 387813"/>
                  <a:gd name="connsiteX63" fmla="*/ 269443 w 464466"/>
                  <a:gd name="connsiteY63" fmla="*/ 78659 h 387813"/>
                  <a:gd name="connsiteX64" fmla="*/ 261496 w 464466"/>
                  <a:gd name="connsiteY64" fmla="*/ 96620 h 387813"/>
                  <a:gd name="connsiteX65" fmla="*/ 240604 w 464466"/>
                  <a:gd name="connsiteY65" fmla="*/ 111330 h 387813"/>
                  <a:gd name="connsiteX66" fmla="*/ 216462 w 464466"/>
                  <a:gd name="connsiteY66" fmla="*/ 110147 h 387813"/>
                  <a:gd name="connsiteX67" fmla="*/ 200568 w 464466"/>
                  <a:gd name="connsiteY67" fmla="*/ 100734 h 387813"/>
                  <a:gd name="connsiteX68" fmla="*/ 183791 w 464466"/>
                  <a:gd name="connsiteY68" fmla="*/ 95136 h 387813"/>
                  <a:gd name="connsiteX69" fmla="*/ 176144 w 464466"/>
                  <a:gd name="connsiteY69" fmla="*/ 113979 h 387813"/>
                  <a:gd name="connsiteX70" fmla="*/ 164082 w 464466"/>
                  <a:gd name="connsiteY70" fmla="*/ 127808 h 387813"/>
                  <a:gd name="connsiteX71" fmla="*/ 151119 w 464466"/>
                  <a:gd name="connsiteY71" fmla="*/ 139287 h 387813"/>
                  <a:gd name="connsiteX72" fmla="*/ 131693 w 464466"/>
                  <a:gd name="connsiteY72" fmla="*/ 142536 h 387813"/>
                  <a:gd name="connsiteX73" fmla="*/ 118748 w 464466"/>
                  <a:gd name="connsiteY73" fmla="*/ 147234 h 387813"/>
                  <a:gd name="connsiteX74" fmla="*/ 116099 w 464466"/>
                  <a:gd name="connsiteY74" fmla="*/ 141053 h 387813"/>
                  <a:gd name="connsiteX75" fmla="*/ 116682 w 464466"/>
                  <a:gd name="connsiteY75" fmla="*/ 131340 h 387813"/>
                  <a:gd name="connsiteX76" fmla="*/ 122863 w 464466"/>
                  <a:gd name="connsiteY76" fmla="*/ 122509 h 387813"/>
                  <a:gd name="connsiteX77" fmla="*/ 120814 w 464466"/>
                  <a:gd name="connsiteY77" fmla="*/ 113679 h 387813"/>
                  <a:gd name="connsiteX78" fmla="*/ 116681 w 464466"/>
                  <a:gd name="connsiteY78" fmla="*/ 103083 h 387813"/>
                  <a:gd name="connsiteX79" fmla="*/ 109035 w 464466"/>
                  <a:gd name="connsiteY79" fmla="*/ 88372 h 387813"/>
                  <a:gd name="connsiteX80" fmla="*/ 99269 w 464466"/>
                  <a:gd name="connsiteY80" fmla="*/ 83780 h 387813"/>
                  <a:gd name="connsiteX81" fmla="*/ 98915 w 464466"/>
                  <a:gd name="connsiteY81" fmla="*/ 174607 h 387813"/>
                  <a:gd name="connsiteX82" fmla="*/ 98915 w 464466"/>
                  <a:gd name="connsiteY82" fmla="*/ 174749 h 387813"/>
                  <a:gd name="connsiteX83" fmla="*/ 98915 w 464466"/>
                  <a:gd name="connsiteY83" fmla="*/ 176603 h 387813"/>
                  <a:gd name="connsiteX84" fmla="*/ 98915 w 464466"/>
                  <a:gd name="connsiteY84" fmla="*/ 176886 h 387813"/>
                  <a:gd name="connsiteX85" fmla="*/ 98915 w 464466"/>
                  <a:gd name="connsiteY85" fmla="*/ 178316 h 387813"/>
                  <a:gd name="connsiteX86" fmla="*/ 98915 w 464466"/>
                  <a:gd name="connsiteY86" fmla="*/ 178828 h 387813"/>
                  <a:gd name="connsiteX87" fmla="*/ 98915 w 464466"/>
                  <a:gd name="connsiteY87" fmla="*/ 179923 h 387813"/>
                  <a:gd name="connsiteX88" fmla="*/ 98915 w 464466"/>
                  <a:gd name="connsiteY88" fmla="*/ 180435 h 387813"/>
                  <a:gd name="connsiteX89" fmla="*/ 98915 w 464466"/>
                  <a:gd name="connsiteY89" fmla="*/ 181407 h 387813"/>
                  <a:gd name="connsiteX90" fmla="*/ 98915 w 464466"/>
                  <a:gd name="connsiteY90" fmla="*/ 181795 h 387813"/>
                  <a:gd name="connsiteX91" fmla="*/ 98915 w 464466"/>
                  <a:gd name="connsiteY91" fmla="*/ 182714 h 387813"/>
                  <a:gd name="connsiteX92" fmla="*/ 98915 w 464466"/>
                  <a:gd name="connsiteY92" fmla="*/ 182961 h 387813"/>
                  <a:gd name="connsiteX93" fmla="*/ 98915 w 464466"/>
                  <a:gd name="connsiteY93" fmla="*/ 183703 h 387813"/>
                  <a:gd name="connsiteX94" fmla="*/ 98915 w 464466"/>
                  <a:gd name="connsiteY94" fmla="*/ 183914 h 387813"/>
                  <a:gd name="connsiteX95" fmla="*/ 98915 w 464466"/>
                  <a:gd name="connsiteY95" fmla="*/ 184621 h 387813"/>
                  <a:gd name="connsiteX96" fmla="*/ 92434 w 464466"/>
                  <a:gd name="connsiteY96" fmla="*/ 194634 h 387813"/>
                  <a:gd name="connsiteX97" fmla="*/ 80655 w 464466"/>
                  <a:gd name="connsiteY97" fmla="*/ 203464 h 387813"/>
                  <a:gd name="connsiteX98" fmla="*/ 64177 w 464466"/>
                  <a:gd name="connsiteY98" fmla="*/ 205813 h 387813"/>
                  <a:gd name="connsiteX99" fmla="*/ 45334 w 464466"/>
                  <a:gd name="connsiteY99" fmla="*/ 205813 h 387813"/>
                  <a:gd name="connsiteX100" fmla="*/ 31206 w 464466"/>
                  <a:gd name="connsiteY100" fmla="*/ 202864 h 387813"/>
                  <a:gd name="connsiteX101" fmla="*/ 25325 w 464466"/>
                  <a:gd name="connsiteY101" fmla="*/ 189919 h 387813"/>
                  <a:gd name="connsiteX102" fmla="*/ 15311 w 464466"/>
                  <a:gd name="connsiteY102" fmla="*/ 181672 h 387813"/>
                  <a:gd name="connsiteX103" fmla="*/ 6481 w 464466"/>
                  <a:gd name="connsiteY103" fmla="*/ 193451 h 387813"/>
                  <a:gd name="connsiteX104" fmla="*/ 0 w 464466"/>
                  <a:gd name="connsiteY104" fmla="*/ 195835 h 387813"/>
                  <a:gd name="connsiteX105" fmla="*/ 8371 w 464466"/>
                  <a:gd name="connsiteY105" fmla="*/ 206784 h 387813"/>
                  <a:gd name="connsiteX106" fmla="*/ 18808 w 464466"/>
                  <a:gd name="connsiteY106" fmla="*/ 236684 h 387813"/>
                  <a:gd name="connsiteX107" fmla="*/ 30199 w 464466"/>
                  <a:gd name="connsiteY107" fmla="*/ 264216 h 387813"/>
                  <a:gd name="connsiteX108" fmla="*/ 45864 w 464466"/>
                  <a:gd name="connsiteY108" fmla="*/ 285567 h 387813"/>
                  <a:gd name="connsiteX109" fmla="*/ 52928 w 464466"/>
                  <a:gd name="connsiteY109" fmla="*/ 304552 h 387813"/>
                  <a:gd name="connsiteX110" fmla="*/ 48195 w 464466"/>
                  <a:gd name="connsiteY110" fmla="*/ 323060 h 387813"/>
                  <a:gd name="connsiteX111" fmla="*/ 42490 w 464466"/>
                  <a:gd name="connsiteY111" fmla="*/ 333497 h 387813"/>
                  <a:gd name="connsiteX112" fmla="*/ 51992 w 464466"/>
                  <a:gd name="connsiteY112" fmla="*/ 349639 h 387813"/>
                  <a:gd name="connsiteX113" fmla="*/ 56725 w 464466"/>
                  <a:gd name="connsiteY113" fmla="*/ 370054 h 387813"/>
                  <a:gd name="connsiteX114" fmla="*/ 69087 w 464466"/>
                  <a:gd name="connsiteY114" fmla="*/ 369578 h 387813"/>
                  <a:gd name="connsiteX115" fmla="*/ 92345 w 464466"/>
                  <a:gd name="connsiteY115" fmla="*/ 386655 h 387813"/>
                  <a:gd name="connsiteX116" fmla="*/ 109441 w 464466"/>
                  <a:gd name="connsiteY116" fmla="*/ 383335 h 387813"/>
                  <a:gd name="connsiteX117" fmla="*/ 125088 w 464466"/>
                  <a:gd name="connsiteY117" fmla="*/ 375741 h 387813"/>
                  <a:gd name="connsiteX118" fmla="*/ 156876 w 464466"/>
                  <a:gd name="connsiteY118" fmla="*/ 371467 h 387813"/>
                  <a:gd name="connsiteX119" fmla="*/ 170175 w 464466"/>
                  <a:gd name="connsiteY119" fmla="*/ 365780 h 387813"/>
                  <a:gd name="connsiteX120" fmla="*/ 195323 w 464466"/>
                  <a:gd name="connsiteY120" fmla="*/ 366257 h 387813"/>
                  <a:gd name="connsiteX121" fmla="*/ 209557 w 464466"/>
                  <a:gd name="connsiteY121" fmla="*/ 366257 h 387813"/>
                  <a:gd name="connsiteX122" fmla="*/ 236136 w 464466"/>
                  <a:gd name="connsiteY122" fmla="*/ 367211 h 387813"/>
                  <a:gd name="connsiteX123" fmla="*/ 258441 w 464466"/>
                  <a:gd name="connsiteY123" fmla="*/ 361507 h 387813"/>
                  <a:gd name="connsiteX124" fmla="*/ 274106 w 464466"/>
                  <a:gd name="connsiteY124" fmla="*/ 355343 h 387813"/>
                  <a:gd name="connsiteX125" fmla="*/ 306865 w 464466"/>
                  <a:gd name="connsiteY125" fmla="*/ 342522 h 387813"/>
                  <a:gd name="connsiteX126" fmla="*/ 332014 w 464466"/>
                  <a:gd name="connsiteY126" fmla="*/ 324014 h 387813"/>
                  <a:gd name="connsiteX127" fmla="*/ 363343 w 464466"/>
                  <a:gd name="connsiteY127" fmla="*/ 294592 h 387813"/>
                  <a:gd name="connsiteX128" fmla="*/ 402196 w 464466"/>
                  <a:gd name="connsiteY128" fmla="*/ 257099 h 387813"/>
                  <a:gd name="connsiteX129" fmla="*/ 416925 w 464466"/>
                  <a:gd name="connsiteY129" fmla="*/ 224816 h 387813"/>
                  <a:gd name="connsiteX130" fmla="*/ 450144 w 464466"/>
                  <a:gd name="connsiteY130" fmla="*/ 192550 h 387813"/>
                  <a:gd name="connsiteX131" fmla="*/ 459151 w 464466"/>
                  <a:gd name="connsiteY131" fmla="*/ 177362 h 387813"/>
                  <a:gd name="connsiteX132" fmla="*/ 461058 w 464466"/>
                  <a:gd name="connsiteY132" fmla="*/ 152638 h 387813"/>
                  <a:gd name="connsiteX133" fmla="*/ 464466 w 464466"/>
                  <a:gd name="connsiteY133" fmla="*/ 142042 h 387813"/>
                  <a:gd name="connsiteX134" fmla="*/ 446117 w 464466"/>
                  <a:gd name="connsiteY134" fmla="*/ 146262 h 387813"/>
                  <a:gd name="connsiteX135" fmla="*/ 445287 w 464466"/>
                  <a:gd name="connsiteY135" fmla="*/ 146086 h 387813"/>
                  <a:gd name="connsiteX136" fmla="*/ 360376 w 464466"/>
                  <a:gd name="connsiteY136" fmla="*/ 224763 h 387813"/>
                  <a:gd name="connsiteX137" fmla="*/ 355078 w 464466"/>
                  <a:gd name="connsiteY137" fmla="*/ 237849 h 387813"/>
                  <a:gd name="connsiteX138" fmla="*/ 339908 w 464466"/>
                  <a:gd name="connsiteY138" fmla="*/ 243606 h 387813"/>
                  <a:gd name="connsiteX139" fmla="*/ 328658 w 464466"/>
                  <a:gd name="connsiteY139" fmla="*/ 256163 h 387813"/>
                  <a:gd name="connsiteX140" fmla="*/ 321594 w 464466"/>
                  <a:gd name="connsiteY140" fmla="*/ 260348 h 387813"/>
                  <a:gd name="connsiteX141" fmla="*/ 311669 w 464466"/>
                  <a:gd name="connsiteY141" fmla="*/ 254591 h 387813"/>
                  <a:gd name="connsiteX142" fmla="*/ 302503 w 464466"/>
                  <a:gd name="connsiteY142" fmla="*/ 239686 h 387813"/>
                  <a:gd name="connsiteX143" fmla="*/ 295969 w 464466"/>
                  <a:gd name="connsiteY143" fmla="*/ 230856 h 387813"/>
                  <a:gd name="connsiteX144" fmla="*/ 306441 w 464466"/>
                  <a:gd name="connsiteY144" fmla="*/ 221443 h 387813"/>
                  <a:gd name="connsiteX145" fmla="*/ 314018 w 464466"/>
                  <a:gd name="connsiteY145" fmla="*/ 213336 h 387813"/>
                  <a:gd name="connsiteX146" fmla="*/ 321347 w 464466"/>
                  <a:gd name="connsiteY146" fmla="*/ 205230 h 387813"/>
                  <a:gd name="connsiteX147" fmla="*/ 330760 w 464466"/>
                  <a:gd name="connsiteY147" fmla="*/ 199738 h 387813"/>
                  <a:gd name="connsiteX148" fmla="*/ 339908 w 464466"/>
                  <a:gd name="connsiteY148" fmla="*/ 195817 h 387813"/>
                  <a:gd name="connsiteX149" fmla="*/ 347749 w 464466"/>
                  <a:gd name="connsiteY149" fmla="*/ 202087 h 387813"/>
                  <a:gd name="connsiteX150" fmla="*/ 356120 w 464466"/>
                  <a:gd name="connsiteY150" fmla="*/ 209416 h 387813"/>
                  <a:gd name="connsiteX151" fmla="*/ 363961 w 464466"/>
                  <a:gd name="connsiteY151" fmla="*/ 218246 h 387813"/>
                  <a:gd name="connsiteX152" fmla="*/ 360376 w 464466"/>
                  <a:gd name="connsiteY152" fmla="*/ 224763 h 387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464466" h="387813">
                    <a:moveTo>
                      <a:pt x="445287" y="146086"/>
                    </a:moveTo>
                    <a:lnTo>
                      <a:pt x="445057" y="145962"/>
                    </a:lnTo>
                    <a:cubicBezTo>
                      <a:pt x="444815" y="145839"/>
                      <a:pt x="444590" y="145684"/>
                      <a:pt x="444386" y="145503"/>
                    </a:cubicBezTo>
                    <a:cubicBezTo>
                      <a:pt x="444280" y="145503"/>
                      <a:pt x="444174" y="145292"/>
                      <a:pt x="444069" y="145185"/>
                    </a:cubicBezTo>
                    <a:lnTo>
                      <a:pt x="443803" y="144867"/>
                    </a:lnTo>
                    <a:cubicBezTo>
                      <a:pt x="443721" y="144759"/>
                      <a:pt x="443644" y="144648"/>
                      <a:pt x="443574" y="144532"/>
                    </a:cubicBezTo>
                    <a:cubicBezTo>
                      <a:pt x="443141" y="143859"/>
                      <a:pt x="442780" y="143143"/>
                      <a:pt x="442497" y="142395"/>
                    </a:cubicBezTo>
                    <a:lnTo>
                      <a:pt x="442497" y="142307"/>
                    </a:lnTo>
                    <a:cubicBezTo>
                      <a:pt x="442373" y="141989"/>
                      <a:pt x="442250" y="141671"/>
                      <a:pt x="442144" y="141353"/>
                    </a:cubicBezTo>
                    <a:lnTo>
                      <a:pt x="442144" y="141353"/>
                    </a:lnTo>
                    <a:cubicBezTo>
                      <a:pt x="440642" y="142148"/>
                      <a:pt x="439071" y="142978"/>
                      <a:pt x="437993" y="143508"/>
                    </a:cubicBezTo>
                    <a:cubicBezTo>
                      <a:pt x="435344" y="144832"/>
                      <a:pt x="436457" y="148806"/>
                      <a:pt x="436015" y="154987"/>
                    </a:cubicBezTo>
                    <a:cubicBezTo>
                      <a:pt x="435574" y="161168"/>
                      <a:pt x="425419" y="158307"/>
                      <a:pt x="419238" y="158078"/>
                    </a:cubicBezTo>
                    <a:cubicBezTo>
                      <a:pt x="413057" y="157848"/>
                      <a:pt x="414152" y="156099"/>
                      <a:pt x="412616" y="153009"/>
                    </a:cubicBezTo>
                    <a:cubicBezTo>
                      <a:pt x="411079" y="149918"/>
                      <a:pt x="409295" y="145503"/>
                      <a:pt x="405110" y="143737"/>
                    </a:cubicBezTo>
                    <a:cubicBezTo>
                      <a:pt x="400924" y="141971"/>
                      <a:pt x="402019" y="138651"/>
                      <a:pt x="402019" y="135561"/>
                    </a:cubicBezTo>
                    <a:cubicBezTo>
                      <a:pt x="402019" y="132470"/>
                      <a:pt x="403556" y="128497"/>
                      <a:pt x="405322" y="127172"/>
                    </a:cubicBezTo>
                    <a:cubicBezTo>
                      <a:pt x="408316" y="124768"/>
                      <a:pt x="410669" y="121662"/>
                      <a:pt x="412174" y="118130"/>
                    </a:cubicBezTo>
                    <a:cubicBezTo>
                      <a:pt x="413155" y="114419"/>
                      <a:pt x="415999" y="111487"/>
                      <a:pt x="419679" y="110395"/>
                    </a:cubicBezTo>
                    <a:cubicBezTo>
                      <a:pt x="423423" y="109512"/>
                      <a:pt x="427397" y="114598"/>
                      <a:pt x="431371" y="116576"/>
                    </a:cubicBezTo>
                    <a:cubicBezTo>
                      <a:pt x="433428" y="117549"/>
                      <a:pt x="435682" y="118038"/>
                      <a:pt x="437958" y="118006"/>
                    </a:cubicBezTo>
                    <a:lnTo>
                      <a:pt x="437958" y="118006"/>
                    </a:lnTo>
                    <a:cubicBezTo>
                      <a:pt x="437728" y="117247"/>
                      <a:pt x="437481" y="116470"/>
                      <a:pt x="437199" y="115657"/>
                    </a:cubicBezTo>
                    <a:cubicBezTo>
                      <a:pt x="435433" y="110359"/>
                      <a:pt x="438965" y="91515"/>
                      <a:pt x="437799" y="79153"/>
                    </a:cubicBezTo>
                    <a:cubicBezTo>
                      <a:pt x="436634" y="66791"/>
                      <a:pt x="434850" y="59144"/>
                      <a:pt x="429552" y="53263"/>
                    </a:cubicBezTo>
                    <a:cubicBezTo>
                      <a:pt x="424254" y="47382"/>
                      <a:pt x="423070" y="38535"/>
                      <a:pt x="418956" y="19709"/>
                    </a:cubicBezTo>
                    <a:cubicBezTo>
                      <a:pt x="418797" y="18985"/>
                      <a:pt x="418620" y="18296"/>
                      <a:pt x="418426" y="17660"/>
                    </a:cubicBezTo>
                    <a:lnTo>
                      <a:pt x="418267" y="17183"/>
                    </a:lnTo>
                    <a:cubicBezTo>
                      <a:pt x="418108" y="16654"/>
                      <a:pt x="417914" y="16159"/>
                      <a:pt x="417719" y="15682"/>
                    </a:cubicBezTo>
                    <a:cubicBezTo>
                      <a:pt x="417698" y="15591"/>
                      <a:pt x="417668" y="15503"/>
                      <a:pt x="417631" y="15417"/>
                    </a:cubicBezTo>
                    <a:cubicBezTo>
                      <a:pt x="417160" y="14335"/>
                      <a:pt x="416568" y="13310"/>
                      <a:pt x="415865" y="12362"/>
                    </a:cubicBezTo>
                    <a:lnTo>
                      <a:pt x="415865" y="12362"/>
                    </a:lnTo>
                    <a:cubicBezTo>
                      <a:pt x="411026" y="5669"/>
                      <a:pt x="402673" y="7682"/>
                      <a:pt x="395503" y="8989"/>
                    </a:cubicBezTo>
                    <a:lnTo>
                      <a:pt x="394831" y="9113"/>
                    </a:lnTo>
                    <a:lnTo>
                      <a:pt x="394055" y="9236"/>
                    </a:lnTo>
                    <a:lnTo>
                      <a:pt x="392818" y="9430"/>
                    </a:lnTo>
                    <a:lnTo>
                      <a:pt x="392465" y="9430"/>
                    </a:lnTo>
                    <a:lnTo>
                      <a:pt x="391088" y="9572"/>
                    </a:lnTo>
                    <a:lnTo>
                      <a:pt x="390823" y="9572"/>
                    </a:lnTo>
                    <a:cubicBezTo>
                      <a:pt x="390346" y="9572"/>
                      <a:pt x="389886" y="9572"/>
                      <a:pt x="389445" y="9572"/>
                    </a:cubicBezTo>
                    <a:cubicBezTo>
                      <a:pt x="380032" y="9572"/>
                      <a:pt x="378849" y="4857"/>
                      <a:pt x="368853" y="4857"/>
                    </a:cubicBezTo>
                    <a:cubicBezTo>
                      <a:pt x="368076" y="4857"/>
                      <a:pt x="367370" y="4857"/>
                      <a:pt x="366681" y="4857"/>
                    </a:cubicBezTo>
                    <a:lnTo>
                      <a:pt x="366116" y="4857"/>
                    </a:lnTo>
                    <a:lnTo>
                      <a:pt x="364650" y="4680"/>
                    </a:lnTo>
                    <a:lnTo>
                      <a:pt x="364226" y="4680"/>
                    </a:lnTo>
                    <a:cubicBezTo>
                      <a:pt x="363661" y="4574"/>
                      <a:pt x="363114" y="4468"/>
                      <a:pt x="362619" y="4327"/>
                    </a:cubicBezTo>
                    <a:lnTo>
                      <a:pt x="362354" y="4238"/>
                    </a:lnTo>
                    <a:cubicBezTo>
                      <a:pt x="361963" y="4121"/>
                      <a:pt x="361580" y="3980"/>
                      <a:pt x="361207" y="3814"/>
                    </a:cubicBezTo>
                    <a:lnTo>
                      <a:pt x="360853" y="3673"/>
                    </a:lnTo>
                    <a:cubicBezTo>
                      <a:pt x="360473" y="3501"/>
                      <a:pt x="360107" y="3300"/>
                      <a:pt x="359758" y="3072"/>
                    </a:cubicBezTo>
                    <a:lnTo>
                      <a:pt x="359758" y="3073"/>
                    </a:lnTo>
                    <a:cubicBezTo>
                      <a:pt x="359388" y="2832"/>
                      <a:pt x="359034" y="2567"/>
                      <a:pt x="358699" y="2278"/>
                    </a:cubicBezTo>
                    <a:lnTo>
                      <a:pt x="358487" y="2084"/>
                    </a:lnTo>
                    <a:cubicBezTo>
                      <a:pt x="358216" y="1842"/>
                      <a:pt x="357963" y="1583"/>
                      <a:pt x="357728" y="1307"/>
                    </a:cubicBezTo>
                    <a:lnTo>
                      <a:pt x="357533" y="1095"/>
                    </a:lnTo>
                    <a:cubicBezTo>
                      <a:pt x="357250" y="759"/>
                      <a:pt x="356968" y="388"/>
                      <a:pt x="356685" y="0"/>
                    </a:cubicBezTo>
                    <a:lnTo>
                      <a:pt x="356685" y="0"/>
                    </a:lnTo>
                    <a:cubicBezTo>
                      <a:pt x="355149" y="3267"/>
                      <a:pt x="353153" y="7205"/>
                      <a:pt x="351864" y="9483"/>
                    </a:cubicBezTo>
                    <a:cubicBezTo>
                      <a:pt x="349215" y="13898"/>
                      <a:pt x="343617" y="15082"/>
                      <a:pt x="336853" y="16265"/>
                    </a:cubicBezTo>
                    <a:cubicBezTo>
                      <a:pt x="330089" y="17448"/>
                      <a:pt x="325674" y="23329"/>
                      <a:pt x="323307" y="29793"/>
                    </a:cubicBezTo>
                    <a:cubicBezTo>
                      <a:pt x="320941" y="36256"/>
                      <a:pt x="311546" y="38923"/>
                      <a:pt x="302415" y="43338"/>
                    </a:cubicBezTo>
                    <a:cubicBezTo>
                      <a:pt x="293285" y="47753"/>
                      <a:pt x="296534" y="50703"/>
                      <a:pt x="295051" y="58932"/>
                    </a:cubicBezTo>
                    <a:cubicBezTo>
                      <a:pt x="293567" y="67162"/>
                      <a:pt x="289470" y="66296"/>
                      <a:pt x="285638" y="71294"/>
                    </a:cubicBezTo>
                    <a:cubicBezTo>
                      <a:pt x="281805" y="76293"/>
                      <a:pt x="277691" y="80125"/>
                      <a:pt x="269443" y="78659"/>
                    </a:cubicBezTo>
                    <a:cubicBezTo>
                      <a:pt x="261196" y="77193"/>
                      <a:pt x="263262" y="88955"/>
                      <a:pt x="261496" y="96620"/>
                    </a:cubicBezTo>
                    <a:cubicBezTo>
                      <a:pt x="259730" y="104284"/>
                      <a:pt x="250617" y="107216"/>
                      <a:pt x="240604" y="111330"/>
                    </a:cubicBezTo>
                    <a:cubicBezTo>
                      <a:pt x="230590" y="115445"/>
                      <a:pt x="227058" y="111330"/>
                      <a:pt x="216462" y="110147"/>
                    </a:cubicBezTo>
                    <a:cubicBezTo>
                      <a:pt x="205866" y="108964"/>
                      <a:pt x="202634" y="106032"/>
                      <a:pt x="200568" y="100734"/>
                    </a:cubicBezTo>
                    <a:cubicBezTo>
                      <a:pt x="198502" y="95436"/>
                      <a:pt x="189389" y="94854"/>
                      <a:pt x="183791" y="95136"/>
                    </a:cubicBezTo>
                    <a:cubicBezTo>
                      <a:pt x="178192" y="95418"/>
                      <a:pt x="178793" y="106615"/>
                      <a:pt x="176144" y="113979"/>
                    </a:cubicBezTo>
                    <a:cubicBezTo>
                      <a:pt x="173495" y="121344"/>
                      <a:pt x="169662" y="124275"/>
                      <a:pt x="164082" y="127808"/>
                    </a:cubicBezTo>
                    <a:cubicBezTo>
                      <a:pt x="158501" y="131340"/>
                      <a:pt x="156417" y="132223"/>
                      <a:pt x="151119" y="139287"/>
                    </a:cubicBezTo>
                    <a:cubicBezTo>
                      <a:pt x="145821" y="146351"/>
                      <a:pt x="138474" y="143419"/>
                      <a:pt x="131693" y="142536"/>
                    </a:cubicBezTo>
                    <a:cubicBezTo>
                      <a:pt x="124911" y="141653"/>
                      <a:pt x="121397" y="143419"/>
                      <a:pt x="118748" y="147234"/>
                    </a:cubicBezTo>
                    <a:cubicBezTo>
                      <a:pt x="116099" y="151048"/>
                      <a:pt x="116399" y="144002"/>
                      <a:pt x="116099" y="141053"/>
                    </a:cubicBezTo>
                    <a:cubicBezTo>
                      <a:pt x="115719" y="137806"/>
                      <a:pt x="115916" y="134518"/>
                      <a:pt x="116682" y="131340"/>
                    </a:cubicBezTo>
                    <a:cubicBezTo>
                      <a:pt x="117564" y="127808"/>
                      <a:pt x="121397" y="125459"/>
                      <a:pt x="122863" y="122509"/>
                    </a:cubicBezTo>
                    <a:cubicBezTo>
                      <a:pt x="124328" y="119560"/>
                      <a:pt x="124346" y="114862"/>
                      <a:pt x="120814" y="113679"/>
                    </a:cubicBezTo>
                    <a:cubicBezTo>
                      <a:pt x="117282" y="112496"/>
                      <a:pt x="119631" y="105450"/>
                      <a:pt x="116681" y="103083"/>
                    </a:cubicBezTo>
                    <a:cubicBezTo>
                      <a:pt x="113732" y="100716"/>
                      <a:pt x="112867" y="93370"/>
                      <a:pt x="109035" y="88372"/>
                    </a:cubicBezTo>
                    <a:cubicBezTo>
                      <a:pt x="106880" y="85564"/>
                      <a:pt x="102606" y="84328"/>
                      <a:pt x="99269" y="83780"/>
                    </a:cubicBezTo>
                    <a:cubicBezTo>
                      <a:pt x="99269" y="118412"/>
                      <a:pt x="99109" y="156506"/>
                      <a:pt x="98915" y="174607"/>
                    </a:cubicBezTo>
                    <a:lnTo>
                      <a:pt x="98915" y="174749"/>
                    </a:lnTo>
                    <a:cubicBezTo>
                      <a:pt x="98915" y="175402"/>
                      <a:pt x="98915" y="176020"/>
                      <a:pt x="98915" y="176603"/>
                    </a:cubicBezTo>
                    <a:lnTo>
                      <a:pt x="98915" y="176886"/>
                    </a:lnTo>
                    <a:cubicBezTo>
                      <a:pt x="98915" y="177380"/>
                      <a:pt x="98915" y="177875"/>
                      <a:pt x="98915" y="178316"/>
                    </a:cubicBezTo>
                    <a:cubicBezTo>
                      <a:pt x="98906" y="178487"/>
                      <a:pt x="98906" y="178658"/>
                      <a:pt x="98915" y="178828"/>
                    </a:cubicBezTo>
                    <a:cubicBezTo>
                      <a:pt x="98915" y="179199"/>
                      <a:pt x="98915" y="179570"/>
                      <a:pt x="98915" y="179923"/>
                    </a:cubicBezTo>
                    <a:lnTo>
                      <a:pt x="98915" y="180435"/>
                    </a:lnTo>
                    <a:cubicBezTo>
                      <a:pt x="98915" y="180788"/>
                      <a:pt x="98915" y="181106"/>
                      <a:pt x="98915" y="181407"/>
                    </a:cubicBezTo>
                    <a:cubicBezTo>
                      <a:pt x="98915" y="181707"/>
                      <a:pt x="98915" y="181672"/>
                      <a:pt x="98915" y="181795"/>
                    </a:cubicBezTo>
                    <a:cubicBezTo>
                      <a:pt x="98915" y="181919"/>
                      <a:pt x="98915" y="182431"/>
                      <a:pt x="98915" y="182714"/>
                    </a:cubicBezTo>
                    <a:lnTo>
                      <a:pt x="98915" y="182961"/>
                    </a:lnTo>
                    <a:cubicBezTo>
                      <a:pt x="98915" y="183244"/>
                      <a:pt x="98915" y="183473"/>
                      <a:pt x="98915" y="183703"/>
                    </a:cubicBezTo>
                    <a:lnTo>
                      <a:pt x="98915" y="183914"/>
                    </a:lnTo>
                    <a:cubicBezTo>
                      <a:pt x="98915" y="184179"/>
                      <a:pt x="98915" y="184427"/>
                      <a:pt x="98915" y="184621"/>
                    </a:cubicBezTo>
                    <a:cubicBezTo>
                      <a:pt x="98315" y="196400"/>
                      <a:pt x="97732" y="195217"/>
                      <a:pt x="92434" y="194634"/>
                    </a:cubicBezTo>
                    <a:cubicBezTo>
                      <a:pt x="87136" y="194051"/>
                      <a:pt x="83604" y="198749"/>
                      <a:pt x="80655" y="203464"/>
                    </a:cubicBezTo>
                    <a:cubicBezTo>
                      <a:pt x="77705" y="208180"/>
                      <a:pt x="70659" y="206997"/>
                      <a:pt x="64177" y="205813"/>
                    </a:cubicBezTo>
                    <a:cubicBezTo>
                      <a:pt x="57696" y="204630"/>
                      <a:pt x="48866" y="209345"/>
                      <a:pt x="45334" y="205813"/>
                    </a:cubicBezTo>
                    <a:cubicBezTo>
                      <a:pt x="41802" y="202281"/>
                      <a:pt x="39453" y="204047"/>
                      <a:pt x="31206" y="202864"/>
                    </a:cubicBezTo>
                    <a:cubicBezTo>
                      <a:pt x="22958" y="201681"/>
                      <a:pt x="26508" y="196983"/>
                      <a:pt x="25325" y="189919"/>
                    </a:cubicBezTo>
                    <a:cubicBezTo>
                      <a:pt x="24142" y="182855"/>
                      <a:pt x="24142" y="183438"/>
                      <a:pt x="15311" y="181672"/>
                    </a:cubicBezTo>
                    <a:cubicBezTo>
                      <a:pt x="6481" y="179905"/>
                      <a:pt x="14146" y="192868"/>
                      <a:pt x="6481" y="193451"/>
                    </a:cubicBezTo>
                    <a:cubicBezTo>
                      <a:pt x="4142" y="193631"/>
                      <a:pt x="1898" y="194456"/>
                      <a:pt x="0" y="195835"/>
                    </a:cubicBezTo>
                    <a:cubicBezTo>
                      <a:pt x="3267" y="199879"/>
                      <a:pt x="6216" y="203747"/>
                      <a:pt x="8371" y="206784"/>
                    </a:cubicBezTo>
                    <a:cubicBezTo>
                      <a:pt x="14075" y="214855"/>
                      <a:pt x="17395" y="224339"/>
                      <a:pt x="18808" y="236684"/>
                    </a:cubicBezTo>
                    <a:cubicBezTo>
                      <a:pt x="20221" y="249028"/>
                      <a:pt x="23559" y="256110"/>
                      <a:pt x="30199" y="264216"/>
                    </a:cubicBezTo>
                    <a:cubicBezTo>
                      <a:pt x="36839" y="272322"/>
                      <a:pt x="39700" y="279404"/>
                      <a:pt x="45864" y="285567"/>
                    </a:cubicBezTo>
                    <a:cubicBezTo>
                      <a:pt x="52027" y="291731"/>
                      <a:pt x="53457" y="295528"/>
                      <a:pt x="52928" y="304552"/>
                    </a:cubicBezTo>
                    <a:cubicBezTo>
                      <a:pt x="52398" y="313576"/>
                      <a:pt x="55312" y="321170"/>
                      <a:pt x="48195" y="323060"/>
                    </a:cubicBezTo>
                    <a:cubicBezTo>
                      <a:pt x="41077" y="324950"/>
                      <a:pt x="37740" y="327811"/>
                      <a:pt x="42490" y="333497"/>
                    </a:cubicBezTo>
                    <a:cubicBezTo>
                      <a:pt x="47241" y="339184"/>
                      <a:pt x="51992" y="342045"/>
                      <a:pt x="51992" y="349639"/>
                    </a:cubicBezTo>
                    <a:cubicBezTo>
                      <a:pt x="51992" y="357233"/>
                      <a:pt x="50561" y="370054"/>
                      <a:pt x="56725" y="370054"/>
                    </a:cubicBezTo>
                    <a:cubicBezTo>
                      <a:pt x="62888" y="370054"/>
                      <a:pt x="58155" y="357692"/>
                      <a:pt x="69087" y="369578"/>
                    </a:cubicBezTo>
                    <a:cubicBezTo>
                      <a:pt x="80019" y="381463"/>
                      <a:pt x="84275" y="384765"/>
                      <a:pt x="92345" y="386655"/>
                    </a:cubicBezTo>
                    <a:cubicBezTo>
                      <a:pt x="100416" y="388545"/>
                      <a:pt x="103737" y="388562"/>
                      <a:pt x="109441" y="383335"/>
                    </a:cubicBezTo>
                    <a:cubicBezTo>
                      <a:pt x="115145" y="378107"/>
                      <a:pt x="117035" y="375741"/>
                      <a:pt x="125088" y="375741"/>
                    </a:cubicBezTo>
                    <a:cubicBezTo>
                      <a:pt x="133141" y="375741"/>
                      <a:pt x="153574" y="376694"/>
                      <a:pt x="156876" y="371467"/>
                    </a:cubicBezTo>
                    <a:cubicBezTo>
                      <a:pt x="160179" y="366240"/>
                      <a:pt x="160197" y="365780"/>
                      <a:pt x="170175" y="365780"/>
                    </a:cubicBezTo>
                    <a:cubicBezTo>
                      <a:pt x="180153" y="365780"/>
                      <a:pt x="189159" y="368624"/>
                      <a:pt x="195323" y="366257"/>
                    </a:cubicBezTo>
                    <a:cubicBezTo>
                      <a:pt x="201486" y="363891"/>
                      <a:pt x="201486" y="362460"/>
                      <a:pt x="209557" y="366257"/>
                    </a:cubicBezTo>
                    <a:cubicBezTo>
                      <a:pt x="217628" y="370054"/>
                      <a:pt x="231862" y="370054"/>
                      <a:pt x="236136" y="367211"/>
                    </a:cubicBezTo>
                    <a:cubicBezTo>
                      <a:pt x="240410" y="364367"/>
                      <a:pt x="257964" y="367211"/>
                      <a:pt x="258441" y="361507"/>
                    </a:cubicBezTo>
                    <a:cubicBezTo>
                      <a:pt x="258918" y="355802"/>
                      <a:pt x="258918" y="354866"/>
                      <a:pt x="274106" y="355343"/>
                    </a:cubicBezTo>
                    <a:cubicBezTo>
                      <a:pt x="289293" y="355820"/>
                      <a:pt x="302115" y="348685"/>
                      <a:pt x="306865" y="342522"/>
                    </a:cubicBezTo>
                    <a:cubicBezTo>
                      <a:pt x="311616" y="336358"/>
                      <a:pt x="322513" y="331131"/>
                      <a:pt x="332014" y="324014"/>
                    </a:cubicBezTo>
                    <a:cubicBezTo>
                      <a:pt x="343336" y="315186"/>
                      <a:pt x="353823" y="305337"/>
                      <a:pt x="363343" y="294592"/>
                    </a:cubicBezTo>
                    <a:cubicBezTo>
                      <a:pt x="369984" y="286521"/>
                      <a:pt x="397516" y="271810"/>
                      <a:pt x="402196" y="257099"/>
                    </a:cubicBezTo>
                    <a:cubicBezTo>
                      <a:pt x="406876" y="242388"/>
                      <a:pt x="407494" y="238573"/>
                      <a:pt x="416925" y="224816"/>
                    </a:cubicBezTo>
                    <a:cubicBezTo>
                      <a:pt x="426355" y="211059"/>
                      <a:pt x="442073" y="198714"/>
                      <a:pt x="450144" y="192550"/>
                    </a:cubicBezTo>
                    <a:cubicBezTo>
                      <a:pt x="458215" y="186387"/>
                      <a:pt x="461535" y="187800"/>
                      <a:pt x="459151" y="177362"/>
                    </a:cubicBezTo>
                    <a:cubicBezTo>
                      <a:pt x="456766" y="166925"/>
                      <a:pt x="458691" y="161221"/>
                      <a:pt x="461058" y="152638"/>
                    </a:cubicBezTo>
                    <a:cubicBezTo>
                      <a:pt x="462170" y="148611"/>
                      <a:pt x="463601" y="145415"/>
                      <a:pt x="464466" y="142042"/>
                    </a:cubicBezTo>
                    <a:cubicBezTo>
                      <a:pt x="454788" y="142501"/>
                      <a:pt x="449596" y="146262"/>
                      <a:pt x="446117" y="146262"/>
                    </a:cubicBezTo>
                    <a:cubicBezTo>
                      <a:pt x="445831" y="146259"/>
                      <a:pt x="445549" y="146199"/>
                      <a:pt x="445287" y="146086"/>
                    </a:cubicBezTo>
                    <a:close/>
                    <a:moveTo>
                      <a:pt x="360376" y="224763"/>
                    </a:moveTo>
                    <a:cubicBezTo>
                      <a:pt x="358028" y="227129"/>
                      <a:pt x="356986" y="232622"/>
                      <a:pt x="355078" y="237849"/>
                    </a:cubicBezTo>
                    <a:cubicBezTo>
                      <a:pt x="353171" y="243076"/>
                      <a:pt x="346972" y="243147"/>
                      <a:pt x="339908" y="243606"/>
                    </a:cubicBezTo>
                    <a:cubicBezTo>
                      <a:pt x="332844" y="244066"/>
                      <a:pt x="329718" y="251183"/>
                      <a:pt x="328658" y="256163"/>
                    </a:cubicBezTo>
                    <a:cubicBezTo>
                      <a:pt x="327599" y="261143"/>
                      <a:pt x="326309" y="260348"/>
                      <a:pt x="321594" y="260348"/>
                    </a:cubicBezTo>
                    <a:cubicBezTo>
                      <a:pt x="316879" y="260348"/>
                      <a:pt x="314530" y="259289"/>
                      <a:pt x="311669" y="254591"/>
                    </a:cubicBezTo>
                    <a:cubicBezTo>
                      <a:pt x="308808" y="249894"/>
                      <a:pt x="303298" y="244383"/>
                      <a:pt x="302503" y="239686"/>
                    </a:cubicBezTo>
                    <a:cubicBezTo>
                      <a:pt x="301709" y="234988"/>
                      <a:pt x="297011" y="236277"/>
                      <a:pt x="295969" y="230856"/>
                    </a:cubicBezTo>
                    <a:cubicBezTo>
                      <a:pt x="294927" y="225434"/>
                      <a:pt x="303298" y="224056"/>
                      <a:pt x="306441" y="221443"/>
                    </a:cubicBezTo>
                    <a:cubicBezTo>
                      <a:pt x="309585" y="218829"/>
                      <a:pt x="314018" y="218034"/>
                      <a:pt x="314018" y="213336"/>
                    </a:cubicBezTo>
                    <a:cubicBezTo>
                      <a:pt x="313866" y="209097"/>
                      <a:pt x="317113" y="205505"/>
                      <a:pt x="321347" y="205230"/>
                    </a:cubicBezTo>
                    <a:cubicBezTo>
                      <a:pt x="325002" y="205231"/>
                      <a:pt x="329718" y="203129"/>
                      <a:pt x="330760" y="199738"/>
                    </a:cubicBezTo>
                    <a:cubicBezTo>
                      <a:pt x="331802" y="196347"/>
                      <a:pt x="339908" y="195817"/>
                      <a:pt x="339908" y="195817"/>
                    </a:cubicBezTo>
                    <a:cubicBezTo>
                      <a:pt x="342787" y="195553"/>
                      <a:pt x="346442" y="199208"/>
                      <a:pt x="347749" y="202087"/>
                    </a:cubicBezTo>
                    <a:cubicBezTo>
                      <a:pt x="349096" y="205805"/>
                      <a:pt x="352257" y="208572"/>
                      <a:pt x="356120" y="209416"/>
                    </a:cubicBezTo>
                    <a:cubicBezTo>
                      <a:pt x="360527" y="210072"/>
                      <a:pt x="363831" y="213792"/>
                      <a:pt x="363961" y="218246"/>
                    </a:cubicBezTo>
                    <a:cubicBezTo>
                      <a:pt x="364297" y="222679"/>
                      <a:pt x="362725" y="222414"/>
                      <a:pt x="360376" y="22476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D0424C1D-DB4E-4E6F-8563-7B56807AEA50}"/>
                  </a:ext>
                </a:extLst>
              </p:cNvPr>
              <p:cNvSpPr/>
              <p:nvPr/>
            </p:nvSpPr>
            <p:spPr>
              <a:xfrm>
                <a:off x="6465401" y="5033479"/>
                <a:ext cx="220574" cy="199120"/>
              </a:xfrm>
              <a:custGeom>
                <a:avLst/>
                <a:gdLst>
                  <a:gd name="connsiteX0" fmla="*/ 144108 w 220574"/>
                  <a:gd name="connsiteY0" fmla="*/ 300 h 199120"/>
                  <a:gd name="connsiteX1" fmla="*/ 143596 w 220574"/>
                  <a:gd name="connsiteY1" fmla="*/ 706 h 199120"/>
                  <a:gd name="connsiteX2" fmla="*/ 143154 w 220574"/>
                  <a:gd name="connsiteY2" fmla="*/ 936 h 199120"/>
                  <a:gd name="connsiteX3" fmla="*/ 142589 w 220574"/>
                  <a:gd name="connsiteY3" fmla="*/ 1183 h 199120"/>
                  <a:gd name="connsiteX4" fmla="*/ 142006 w 220574"/>
                  <a:gd name="connsiteY4" fmla="*/ 1360 h 199120"/>
                  <a:gd name="connsiteX5" fmla="*/ 141335 w 220574"/>
                  <a:gd name="connsiteY5" fmla="*/ 1519 h 199120"/>
                  <a:gd name="connsiteX6" fmla="*/ 140664 w 220574"/>
                  <a:gd name="connsiteY6" fmla="*/ 1642 h 199120"/>
                  <a:gd name="connsiteX7" fmla="*/ 139905 w 220574"/>
                  <a:gd name="connsiteY7" fmla="*/ 1748 h 199120"/>
                  <a:gd name="connsiteX8" fmla="*/ 139145 w 220574"/>
                  <a:gd name="connsiteY8" fmla="*/ 1748 h 199120"/>
                  <a:gd name="connsiteX9" fmla="*/ 138298 w 220574"/>
                  <a:gd name="connsiteY9" fmla="*/ 1748 h 199120"/>
                  <a:gd name="connsiteX10" fmla="*/ 137485 w 220574"/>
                  <a:gd name="connsiteY10" fmla="*/ 1748 h 199120"/>
                  <a:gd name="connsiteX11" fmla="*/ 134872 w 220574"/>
                  <a:gd name="connsiteY11" fmla="*/ 1748 h 199120"/>
                  <a:gd name="connsiteX12" fmla="*/ 132276 w 220574"/>
                  <a:gd name="connsiteY12" fmla="*/ 1642 h 199120"/>
                  <a:gd name="connsiteX13" fmla="*/ 132010 w 220574"/>
                  <a:gd name="connsiteY13" fmla="*/ 1642 h 199120"/>
                  <a:gd name="connsiteX14" fmla="*/ 129680 w 220574"/>
                  <a:gd name="connsiteY14" fmla="*/ 1536 h 199120"/>
                  <a:gd name="connsiteX15" fmla="*/ 129538 w 220574"/>
                  <a:gd name="connsiteY15" fmla="*/ 1536 h 199120"/>
                  <a:gd name="connsiteX16" fmla="*/ 127772 w 220574"/>
                  <a:gd name="connsiteY16" fmla="*/ 1536 h 199120"/>
                  <a:gd name="connsiteX17" fmla="*/ 127066 w 220574"/>
                  <a:gd name="connsiteY17" fmla="*/ 1536 h 199120"/>
                  <a:gd name="connsiteX18" fmla="*/ 125724 w 220574"/>
                  <a:gd name="connsiteY18" fmla="*/ 1536 h 199120"/>
                  <a:gd name="connsiteX19" fmla="*/ 122898 w 220574"/>
                  <a:gd name="connsiteY19" fmla="*/ 1536 h 199120"/>
                  <a:gd name="connsiteX20" fmla="*/ 121609 w 220574"/>
                  <a:gd name="connsiteY20" fmla="*/ 1536 h 199120"/>
                  <a:gd name="connsiteX21" fmla="*/ 120955 w 220574"/>
                  <a:gd name="connsiteY21" fmla="*/ 1536 h 199120"/>
                  <a:gd name="connsiteX22" fmla="*/ 119189 w 220574"/>
                  <a:gd name="connsiteY22" fmla="*/ 1695 h 199120"/>
                  <a:gd name="connsiteX23" fmla="*/ 104478 w 220574"/>
                  <a:gd name="connsiteY23" fmla="*/ 15824 h 199120"/>
                  <a:gd name="connsiteX24" fmla="*/ 82703 w 220574"/>
                  <a:gd name="connsiteY24" fmla="*/ 32883 h 199120"/>
                  <a:gd name="connsiteX25" fmla="*/ 49731 w 220574"/>
                  <a:gd name="connsiteY25" fmla="*/ 68204 h 199120"/>
                  <a:gd name="connsiteX26" fmla="*/ 27956 w 220574"/>
                  <a:gd name="connsiteY26" fmla="*/ 65855 h 199120"/>
                  <a:gd name="connsiteX27" fmla="*/ 9113 w 220574"/>
                  <a:gd name="connsiteY27" fmla="*/ 63506 h 199120"/>
                  <a:gd name="connsiteX28" fmla="*/ 0 w 220574"/>
                  <a:gd name="connsiteY28" fmla="*/ 62570 h 199120"/>
                  <a:gd name="connsiteX29" fmla="*/ 8530 w 220574"/>
                  <a:gd name="connsiteY29" fmla="*/ 77034 h 199120"/>
                  <a:gd name="connsiteX30" fmla="*/ 20291 w 220574"/>
                  <a:gd name="connsiteY30" fmla="*/ 92928 h 199120"/>
                  <a:gd name="connsiteX31" fmla="*/ 42667 w 220574"/>
                  <a:gd name="connsiteY31" fmla="*/ 122368 h 199120"/>
                  <a:gd name="connsiteX32" fmla="*/ 57378 w 220574"/>
                  <a:gd name="connsiteY32" fmla="*/ 132382 h 199120"/>
                  <a:gd name="connsiteX33" fmla="*/ 66208 w 220574"/>
                  <a:gd name="connsiteY33" fmla="*/ 141795 h 199120"/>
                  <a:gd name="connsiteX34" fmla="*/ 68575 w 220574"/>
                  <a:gd name="connsiteY34" fmla="*/ 153574 h 199120"/>
                  <a:gd name="connsiteX35" fmla="*/ 75639 w 220574"/>
                  <a:gd name="connsiteY35" fmla="*/ 164753 h 199120"/>
                  <a:gd name="connsiteX36" fmla="*/ 82102 w 220574"/>
                  <a:gd name="connsiteY36" fmla="*/ 173583 h 199120"/>
                  <a:gd name="connsiteX37" fmla="*/ 108010 w 220574"/>
                  <a:gd name="connsiteY37" fmla="*/ 181230 h 199120"/>
                  <a:gd name="connsiteX38" fmla="*/ 108752 w 220574"/>
                  <a:gd name="connsiteY38" fmla="*/ 182696 h 199120"/>
                  <a:gd name="connsiteX39" fmla="*/ 108876 w 220574"/>
                  <a:gd name="connsiteY39" fmla="*/ 182943 h 199120"/>
                  <a:gd name="connsiteX40" fmla="*/ 109458 w 220574"/>
                  <a:gd name="connsiteY40" fmla="*/ 184073 h 199120"/>
                  <a:gd name="connsiteX41" fmla="*/ 109635 w 220574"/>
                  <a:gd name="connsiteY41" fmla="*/ 184391 h 199120"/>
                  <a:gd name="connsiteX42" fmla="*/ 110200 w 220574"/>
                  <a:gd name="connsiteY42" fmla="*/ 185380 h 199120"/>
                  <a:gd name="connsiteX43" fmla="*/ 110342 w 220574"/>
                  <a:gd name="connsiteY43" fmla="*/ 185645 h 199120"/>
                  <a:gd name="connsiteX44" fmla="*/ 111066 w 220574"/>
                  <a:gd name="connsiteY44" fmla="*/ 186758 h 199120"/>
                  <a:gd name="connsiteX45" fmla="*/ 111066 w 220574"/>
                  <a:gd name="connsiteY45" fmla="*/ 186758 h 199120"/>
                  <a:gd name="connsiteX46" fmla="*/ 111913 w 220574"/>
                  <a:gd name="connsiteY46" fmla="*/ 187853 h 199120"/>
                  <a:gd name="connsiteX47" fmla="*/ 112107 w 220574"/>
                  <a:gd name="connsiteY47" fmla="*/ 188065 h 199120"/>
                  <a:gd name="connsiteX48" fmla="*/ 112867 w 220574"/>
                  <a:gd name="connsiteY48" fmla="*/ 188842 h 199120"/>
                  <a:gd name="connsiteX49" fmla="*/ 113079 w 220574"/>
                  <a:gd name="connsiteY49" fmla="*/ 189036 h 199120"/>
                  <a:gd name="connsiteX50" fmla="*/ 114138 w 220574"/>
                  <a:gd name="connsiteY50" fmla="*/ 189831 h 199120"/>
                  <a:gd name="connsiteX51" fmla="*/ 114138 w 220574"/>
                  <a:gd name="connsiteY51" fmla="*/ 189831 h 199120"/>
                  <a:gd name="connsiteX52" fmla="*/ 115234 w 220574"/>
                  <a:gd name="connsiteY52" fmla="*/ 190431 h 199120"/>
                  <a:gd name="connsiteX53" fmla="*/ 115587 w 220574"/>
                  <a:gd name="connsiteY53" fmla="*/ 190572 h 199120"/>
                  <a:gd name="connsiteX54" fmla="*/ 116734 w 220574"/>
                  <a:gd name="connsiteY54" fmla="*/ 190996 h 199120"/>
                  <a:gd name="connsiteX55" fmla="*/ 116999 w 220574"/>
                  <a:gd name="connsiteY55" fmla="*/ 191085 h 199120"/>
                  <a:gd name="connsiteX56" fmla="*/ 118607 w 220574"/>
                  <a:gd name="connsiteY56" fmla="*/ 191438 h 199120"/>
                  <a:gd name="connsiteX57" fmla="*/ 119030 w 220574"/>
                  <a:gd name="connsiteY57" fmla="*/ 191438 h 199120"/>
                  <a:gd name="connsiteX58" fmla="*/ 120496 w 220574"/>
                  <a:gd name="connsiteY58" fmla="*/ 191614 h 199120"/>
                  <a:gd name="connsiteX59" fmla="*/ 121061 w 220574"/>
                  <a:gd name="connsiteY59" fmla="*/ 191614 h 199120"/>
                  <a:gd name="connsiteX60" fmla="*/ 123233 w 220574"/>
                  <a:gd name="connsiteY60" fmla="*/ 191614 h 199120"/>
                  <a:gd name="connsiteX61" fmla="*/ 143826 w 220574"/>
                  <a:gd name="connsiteY61" fmla="*/ 196330 h 199120"/>
                  <a:gd name="connsiteX62" fmla="*/ 145203 w 220574"/>
                  <a:gd name="connsiteY62" fmla="*/ 196330 h 199120"/>
                  <a:gd name="connsiteX63" fmla="*/ 145468 w 220574"/>
                  <a:gd name="connsiteY63" fmla="*/ 196330 h 199120"/>
                  <a:gd name="connsiteX64" fmla="*/ 146845 w 220574"/>
                  <a:gd name="connsiteY64" fmla="*/ 196189 h 199120"/>
                  <a:gd name="connsiteX65" fmla="*/ 147199 w 220574"/>
                  <a:gd name="connsiteY65" fmla="*/ 196189 h 199120"/>
                  <a:gd name="connsiteX66" fmla="*/ 148435 w 220574"/>
                  <a:gd name="connsiteY66" fmla="*/ 195994 h 199120"/>
                  <a:gd name="connsiteX67" fmla="*/ 149212 w 220574"/>
                  <a:gd name="connsiteY67" fmla="*/ 195870 h 199120"/>
                  <a:gd name="connsiteX68" fmla="*/ 149883 w 220574"/>
                  <a:gd name="connsiteY68" fmla="*/ 195747 h 199120"/>
                  <a:gd name="connsiteX69" fmla="*/ 170245 w 220574"/>
                  <a:gd name="connsiteY69" fmla="*/ 199120 h 199120"/>
                  <a:gd name="connsiteX70" fmla="*/ 170245 w 220574"/>
                  <a:gd name="connsiteY70" fmla="*/ 199120 h 199120"/>
                  <a:gd name="connsiteX71" fmla="*/ 179075 w 220574"/>
                  <a:gd name="connsiteY71" fmla="*/ 190572 h 199120"/>
                  <a:gd name="connsiteX72" fmla="*/ 199985 w 220574"/>
                  <a:gd name="connsiteY72" fmla="*/ 168497 h 199120"/>
                  <a:gd name="connsiteX73" fmla="*/ 204683 w 220574"/>
                  <a:gd name="connsiteY73" fmla="*/ 147305 h 199120"/>
                  <a:gd name="connsiteX74" fmla="*/ 214113 w 220574"/>
                  <a:gd name="connsiteY74" fmla="*/ 134642 h 199120"/>
                  <a:gd name="connsiteX75" fmla="*/ 220294 w 220574"/>
                  <a:gd name="connsiteY75" fmla="*/ 124629 h 199120"/>
                  <a:gd name="connsiteX76" fmla="*/ 216462 w 220574"/>
                  <a:gd name="connsiteY76" fmla="*/ 118748 h 199120"/>
                  <a:gd name="connsiteX77" fmla="*/ 214396 w 220574"/>
                  <a:gd name="connsiteY77" fmla="*/ 105503 h 199120"/>
                  <a:gd name="connsiteX78" fmla="*/ 211465 w 220574"/>
                  <a:gd name="connsiteY78" fmla="*/ 96673 h 199120"/>
                  <a:gd name="connsiteX79" fmla="*/ 217646 w 220574"/>
                  <a:gd name="connsiteY79" fmla="*/ 87259 h 199120"/>
                  <a:gd name="connsiteX80" fmla="*/ 218228 w 220574"/>
                  <a:gd name="connsiteY80" fmla="*/ 72531 h 199120"/>
                  <a:gd name="connsiteX81" fmla="*/ 220294 w 220574"/>
                  <a:gd name="connsiteY81" fmla="*/ 55754 h 199120"/>
                  <a:gd name="connsiteX82" fmla="*/ 217345 w 220574"/>
                  <a:gd name="connsiteY82" fmla="*/ 45158 h 199120"/>
                  <a:gd name="connsiteX83" fmla="*/ 213230 w 220574"/>
                  <a:gd name="connsiteY83" fmla="*/ 29863 h 199120"/>
                  <a:gd name="connsiteX84" fmla="*/ 190855 w 220574"/>
                  <a:gd name="connsiteY84" fmla="*/ 21616 h 199120"/>
                  <a:gd name="connsiteX85" fmla="*/ 171128 w 220574"/>
                  <a:gd name="connsiteY85" fmla="*/ 12786 h 199120"/>
                  <a:gd name="connsiteX86" fmla="*/ 157000 w 220574"/>
                  <a:gd name="connsiteY86" fmla="*/ 11320 h 199120"/>
                  <a:gd name="connsiteX87" fmla="*/ 146404 w 220574"/>
                  <a:gd name="connsiteY87" fmla="*/ 5422 h 199120"/>
                  <a:gd name="connsiteX88" fmla="*/ 144249 w 220574"/>
                  <a:gd name="connsiteY88" fmla="*/ 0 h 199120"/>
                  <a:gd name="connsiteX89" fmla="*/ 144249 w 220574"/>
                  <a:gd name="connsiteY89" fmla="*/ 0 h 199120"/>
                  <a:gd name="connsiteX90" fmla="*/ 144108 w 220574"/>
                  <a:gd name="connsiteY90" fmla="*/ 300 h 199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220574" h="199120">
                    <a:moveTo>
                      <a:pt x="144108" y="300"/>
                    </a:moveTo>
                    <a:cubicBezTo>
                      <a:pt x="143948" y="449"/>
                      <a:pt x="143777" y="585"/>
                      <a:pt x="143596" y="706"/>
                    </a:cubicBezTo>
                    <a:cubicBezTo>
                      <a:pt x="143454" y="793"/>
                      <a:pt x="143306" y="870"/>
                      <a:pt x="143154" y="936"/>
                    </a:cubicBezTo>
                    <a:lnTo>
                      <a:pt x="142589" y="1183"/>
                    </a:lnTo>
                    <a:lnTo>
                      <a:pt x="142006" y="1360"/>
                    </a:lnTo>
                    <a:cubicBezTo>
                      <a:pt x="141794" y="1360"/>
                      <a:pt x="141565" y="1484"/>
                      <a:pt x="141335" y="1519"/>
                    </a:cubicBezTo>
                    <a:lnTo>
                      <a:pt x="140664" y="1642"/>
                    </a:lnTo>
                    <a:lnTo>
                      <a:pt x="139905" y="1748"/>
                    </a:lnTo>
                    <a:lnTo>
                      <a:pt x="139145" y="1748"/>
                    </a:lnTo>
                    <a:lnTo>
                      <a:pt x="138298" y="1748"/>
                    </a:lnTo>
                    <a:lnTo>
                      <a:pt x="137485" y="1748"/>
                    </a:lnTo>
                    <a:lnTo>
                      <a:pt x="134872" y="1748"/>
                    </a:lnTo>
                    <a:lnTo>
                      <a:pt x="132276" y="1642"/>
                    </a:lnTo>
                    <a:lnTo>
                      <a:pt x="132010" y="1642"/>
                    </a:lnTo>
                    <a:lnTo>
                      <a:pt x="129680" y="1536"/>
                    </a:lnTo>
                    <a:lnTo>
                      <a:pt x="129538" y="1536"/>
                    </a:lnTo>
                    <a:lnTo>
                      <a:pt x="127772" y="1536"/>
                    </a:lnTo>
                    <a:lnTo>
                      <a:pt x="127066" y="1536"/>
                    </a:lnTo>
                    <a:lnTo>
                      <a:pt x="125724" y="1536"/>
                    </a:lnTo>
                    <a:lnTo>
                      <a:pt x="122898" y="1536"/>
                    </a:lnTo>
                    <a:lnTo>
                      <a:pt x="121609" y="1536"/>
                    </a:lnTo>
                    <a:lnTo>
                      <a:pt x="120955" y="1536"/>
                    </a:lnTo>
                    <a:cubicBezTo>
                      <a:pt x="120337" y="1536"/>
                      <a:pt x="119719" y="1625"/>
                      <a:pt x="119189" y="1695"/>
                    </a:cubicBezTo>
                    <a:cubicBezTo>
                      <a:pt x="109193" y="2861"/>
                      <a:pt x="105061" y="7576"/>
                      <a:pt x="104478" y="15824"/>
                    </a:cubicBezTo>
                    <a:cubicBezTo>
                      <a:pt x="103895" y="24071"/>
                      <a:pt x="100946" y="29351"/>
                      <a:pt x="82703" y="32883"/>
                    </a:cubicBezTo>
                    <a:cubicBezTo>
                      <a:pt x="64460" y="36415"/>
                      <a:pt x="57378" y="58791"/>
                      <a:pt x="49731" y="68204"/>
                    </a:cubicBezTo>
                    <a:cubicBezTo>
                      <a:pt x="42084" y="77617"/>
                      <a:pt x="36786" y="68805"/>
                      <a:pt x="27956" y="65855"/>
                    </a:cubicBezTo>
                    <a:cubicBezTo>
                      <a:pt x="19126" y="62906"/>
                      <a:pt x="17943" y="65855"/>
                      <a:pt x="9113" y="63506"/>
                    </a:cubicBezTo>
                    <a:cubicBezTo>
                      <a:pt x="6148" y="62690"/>
                      <a:pt x="3068" y="62374"/>
                      <a:pt x="0" y="62570"/>
                    </a:cubicBezTo>
                    <a:cubicBezTo>
                      <a:pt x="3832" y="66862"/>
                      <a:pt x="7434" y="72284"/>
                      <a:pt x="8530" y="77034"/>
                    </a:cubicBezTo>
                    <a:cubicBezTo>
                      <a:pt x="10296" y="84699"/>
                      <a:pt x="19709" y="81167"/>
                      <a:pt x="20291" y="92928"/>
                    </a:cubicBezTo>
                    <a:cubicBezTo>
                      <a:pt x="20874" y="104690"/>
                      <a:pt x="30887" y="119419"/>
                      <a:pt x="42667" y="122368"/>
                    </a:cubicBezTo>
                    <a:cubicBezTo>
                      <a:pt x="54446" y="125318"/>
                      <a:pt x="55029" y="124134"/>
                      <a:pt x="57378" y="132382"/>
                    </a:cubicBezTo>
                    <a:cubicBezTo>
                      <a:pt x="59727" y="140629"/>
                      <a:pt x="58561" y="141795"/>
                      <a:pt x="66208" y="141795"/>
                    </a:cubicBezTo>
                    <a:cubicBezTo>
                      <a:pt x="73855" y="141795"/>
                      <a:pt x="68575" y="147675"/>
                      <a:pt x="68575" y="153574"/>
                    </a:cubicBezTo>
                    <a:cubicBezTo>
                      <a:pt x="68575" y="159473"/>
                      <a:pt x="71506" y="164753"/>
                      <a:pt x="75639" y="164753"/>
                    </a:cubicBezTo>
                    <a:cubicBezTo>
                      <a:pt x="79772" y="164753"/>
                      <a:pt x="76222" y="171817"/>
                      <a:pt x="82102" y="173583"/>
                    </a:cubicBezTo>
                    <a:cubicBezTo>
                      <a:pt x="87983" y="175349"/>
                      <a:pt x="104478" y="174166"/>
                      <a:pt x="108010" y="181230"/>
                    </a:cubicBezTo>
                    <a:cubicBezTo>
                      <a:pt x="108257" y="181742"/>
                      <a:pt x="108505" y="182219"/>
                      <a:pt x="108752" y="182696"/>
                    </a:cubicBezTo>
                    <a:cubicBezTo>
                      <a:pt x="108786" y="182782"/>
                      <a:pt x="108827" y="182865"/>
                      <a:pt x="108876" y="182943"/>
                    </a:cubicBezTo>
                    <a:lnTo>
                      <a:pt x="109458" y="184073"/>
                    </a:lnTo>
                    <a:lnTo>
                      <a:pt x="109635" y="184391"/>
                    </a:lnTo>
                    <a:cubicBezTo>
                      <a:pt x="109812" y="184727"/>
                      <a:pt x="110006" y="185063"/>
                      <a:pt x="110200" y="185380"/>
                    </a:cubicBezTo>
                    <a:cubicBezTo>
                      <a:pt x="110240" y="185472"/>
                      <a:pt x="110288" y="185561"/>
                      <a:pt x="110342" y="185645"/>
                    </a:cubicBezTo>
                    <a:cubicBezTo>
                      <a:pt x="110589" y="186034"/>
                      <a:pt x="110818" y="186405"/>
                      <a:pt x="111066" y="186758"/>
                    </a:cubicBezTo>
                    <a:lnTo>
                      <a:pt x="111066" y="186758"/>
                    </a:lnTo>
                    <a:cubicBezTo>
                      <a:pt x="111348" y="187146"/>
                      <a:pt x="111630" y="187517"/>
                      <a:pt x="111913" y="187853"/>
                    </a:cubicBezTo>
                    <a:lnTo>
                      <a:pt x="112107" y="188065"/>
                    </a:lnTo>
                    <a:cubicBezTo>
                      <a:pt x="112342" y="188341"/>
                      <a:pt x="112596" y="188601"/>
                      <a:pt x="112867" y="188842"/>
                    </a:cubicBezTo>
                    <a:lnTo>
                      <a:pt x="113079" y="189036"/>
                    </a:lnTo>
                    <a:cubicBezTo>
                      <a:pt x="113413" y="189325"/>
                      <a:pt x="113768" y="189590"/>
                      <a:pt x="114138" y="189831"/>
                    </a:cubicBezTo>
                    <a:lnTo>
                      <a:pt x="114138" y="189831"/>
                    </a:lnTo>
                    <a:cubicBezTo>
                      <a:pt x="114488" y="190058"/>
                      <a:pt x="114854" y="190259"/>
                      <a:pt x="115234" y="190431"/>
                    </a:cubicBezTo>
                    <a:lnTo>
                      <a:pt x="115587" y="190572"/>
                    </a:lnTo>
                    <a:cubicBezTo>
                      <a:pt x="115960" y="190738"/>
                      <a:pt x="116343" y="190879"/>
                      <a:pt x="116734" y="190996"/>
                    </a:cubicBezTo>
                    <a:lnTo>
                      <a:pt x="116999" y="191085"/>
                    </a:lnTo>
                    <a:cubicBezTo>
                      <a:pt x="117494" y="191226"/>
                      <a:pt x="118041" y="191332"/>
                      <a:pt x="118607" y="191438"/>
                    </a:cubicBezTo>
                    <a:lnTo>
                      <a:pt x="119030" y="191438"/>
                    </a:lnTo>
                    <a:lnTo>
                      <a:pt x="120496" y="191614"/>
                    </a:lnTo>
                    <a:lnTo>
                      <a:pt x="121061" y="191614"/>
                    </a:lnTo>
                    <a:cubicBezTo>
                      <a:pt x="121750" y="191614"/>
                      <a:pt x="122456" y="191614"/>
                      <a:pt x="123233" y="191614"/>
                    </a:cubicBezTo>
                    <a:cubicBezTo>
                      <a:pt x="133229" y="191614"/>
                      <a:pt x="134412" y="196330"/>
                      <a:pt x="143826" y="196330"/>
                    </a:cubicBezTo>
                    <a:cubicBezTo>
                      <a:pt x="144267" y="196330"/>
                      <a:pt x="144726" y="196330"/>
                      <a:pt x="145203" y="196330"/>
                    </a:cubicBezTo>
                    <a:lnTo>
                      <a:pt x="145468" y="196330"/>
                    </a:lnTo>
                    <a:lnTo>
                      <a:pt x="146845" y="196189"/>
                    </a:lnTo>
                    <a:lnTo>
                      <a:pt x="147199" y="196189"/>
                    </a:lnTo>
                    <a:lnTo>
                      <a:pt x="148435" y="195994"/>
                    </a:lnTo>
                    <a:lnTo>
                      <a:pt x="149212" y="195870"/>
                    </a:lnTo>
                    <a:lnTo>
                      <a:pt x="149883" y="195747"/>
                    </a:lnTo>
                    <a:cubicBezTo>
                      <a:pt x="157053" y="194440"/>
                      <a:pt x="165406" y="192427"/>
                      <a:pt x="170245" y="199120"/>
                    </a:cubicBezTo>
                    <a:lnTo>
                      <a:pt x="170245" y="199120"/>
                    </a:lnTo>
                    <a:cubicBezTo>
                      <a:pt x="173777" y="195959"/>
                      <a:pt x="177062" y="192444"/>
                      <a:pt x="179075" y="190572"/>
                    </a:cubicBezTo>
                    <a:cubicBezTo>
                      <a:pt x="182025" y="187923"/>
                      <a:pt x="196453" y="172912"/>
                      <a:pt x="199985" y="168497"/>
                    </a:cubicBezTo>
                    <a:cubicBezTo>
                      <a:pt x="203517" y="164082"/>
                      <a:pt x="204683" y="153186"/>
                      <a:pt x="204683" y="147305"/>
                    </a:cubicBezTo>
                    <a:cubicBezTo>
                      <a:pt x="204683" y="141424"/>
                      <a:pt x="210581" y="138757"/>
                      <a:pt x="214113" y="134642"/>
                    </a:cubicBezTo>
                    <a:cubicBezTo>
                      <a:pt x="217645" y="130527"/>
                      <a:pt x="219411" y="128161"/>
                      <a:pt x="220294" y="124629"/>
                    </a:cubicBezTo>
                    <a:cubicBezTo>
                      <a:pt x="221177" y="121097"/>
                      <a:pt x="219994" y="120814"/>
                      <a:pt x="216462" y="118748"/>
                    </a:cubicBezTo>
                    <a:cubicBezTo>
                      <a:pt x="212930" y="116682"/>
                      <a:pt x="216462" y="108152"/>
                      <a:pt x="214396" y="105503"/>
                    </a:cubicBezTo>
                    <a:cubicBezTo>
                      <a:pt x="212437" y="102981"/>
                      <a:pt x="211403" y="99865"/>
                      <a:pt x="211465" y="96673"/>
                    </a:cubicBezTo>
                    <a:cubicBezTo>
                      <a:pt x="211893" y="92724"/>
                      <a:pt x="214193" y="89222"/>
                      <a:pt x="217646" y="87259"/>
                    </a:cubicBezTo>
                    <a:cubicBezTo>
                      <a:pt x="221177" y="85193"/>
                      <a:pt x="220877" y="76063"/>
                      <a:pt x="218228" y="72531"/>
                    </a:cubicBezTo>
                    <a:cubicBezTo>
                      <a:pt x="215579" y="68999"/>
                      <a:pt x="220294" y="59886"/>
                      <a:pt x="220294" y="55754"/>
                    </a:cubicBezTo>
                    <a:cubicBezTo>
                      <a:pt x="220302" y="52018"/>
                      <a:pt x="219282" y="48352"/>
                      <a:pt x="217345" y="45158"/>
                    </a:cubicBezTo>
                    <a:cubicBezTo>
                      <a:pt x="215579" y="42226"/>
                      <a:pt x="215879" y="36327"/>
                      <a:pt x="213230" y="29863"/>
                    </a:cubicBezTo>
                    <a:cubicBezTo>
                      <a:pt x="210581" y="23400"/>
                      <a:pt x="195270" y="23965"/>
                      <a:pt x="190855" y="21616"/>
                    </a:cubicBezTo>
                    <a:cubicBezTo>
                      <a:pt x="186440" y="19267"/>
                      <a:pt x="175543" y="15435"/>
                      <a:pt x="171128" y="12786"/>
                    </a:cubicBezTo>
                    <a:cubicBezTo>
                      <a:pt x="166713" y="10137"/>
                      <a:pt x="162298" y="10137"/>
                      <a:pt x="157000" y="11320"/>
                    </a:cubicBezTo>
                    <a:cubicBezTo>
                      <a:pt x="151702" y="12504"/>
                      <a:pt x="147004" y="9837"/>
                      <a:pt x="146404" y="5422"/>
                    </a:cubicBezTo>
                    <a:cubicBezTo>
                      <a:pt x="146067" y="3485"/>
                      <a:pt x="145333" y="1640"/>
                      <a:pt x="144249" y="0"/>
                    </a:cubicBezTo>
                    <a:lnTo>
                      <a:pt x="144249" y="0"/>
                    </a:lnTo>
                    <a:cubicBezTo>
                      <a:pt x="144213" y="105"/>
                      <a:pt x="144165" y="205"/>
                      <a:pt x="144108" y="30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E643090F-5CD4-4B1E-A6B8-54D73E8259C4}"/>
                  </a:ext>
                </a:extLst>
              </p:cNvPr>
              <p:cNvSpPr/>
              <p:nvPr/>
            </p:nvSpPr>
            <p:spPr>
              <a:xfrm>
                <a:off x="6515785" y="5416094"/>
                <a:ext cx="68182" cy="64588"/>
              </a:xfrm>
              <a:custGeom>
                <a:avLst/>
                <a:gdLst>
                  <a:gd name="connsiteX0" fmla="*/ 60240 w 68182"/>
                  <a:gd name="connsiteY0" fmla="*/ 13612 h 64588"/>
                  <a:gd name="connsiteX1" fmla="*/ 51869 w 68182"/>
                  <a:gd name="connsiteY1" fmla="*/ 6283 h 64588"/>
                  <a:gd name="connsiteX2" fmla="*/ 44028 w 68182"/>
                  <a:gd name="connsiteY2" fmla="*/ 14 h 64588"/>
                  <a:gd name="connsiteX3" fmla="*/ 34880 w 68182"/>
                  <a:gd name="connsiteY3" fmla="*/ 3934 h 64588"/>
                  <a:gd name="connsiteX4" fmla="*/ 25467 w 68182"/>
                  <a:gd name="connsiteY4" fmla="*/ 9427 h 64588"/>
                  <a:gd name="connsiteX5" fmla="*/ 18138 w 68182"/>
                  <a:gd name="connsiteY5" fmla="*/ 17533 h 64588"/>
                  <a:gd name="connsiteX6" fmla="*/ 10561 w 68182"/>
                  <a:gd name="connsiteY6" fmla="*/ 25639 h 64588"/>
                  <a:gd name="connsiteX7" fmla="*/ 89 w 68182"/>
                  <a:gd name="connsiteY7" fmla="*/ 35052 h 64588"/>
                  <a:gd name="connsiteX8" fmla="*/ 6623 w 68182"/>
                  <a:gd name="connsiteY8" fmla="*/ 43882 h 64588"/>
                  <a:gd name="connsiteX9" fmla="*/ 15789 w 68182"/>
                  <a:gd name="connsiteY9" fmla="*/ 58787 h 64588"/>
                  <a:gd name="connsiteX10" fmla="*/ 25714 w 68182"/>
                  <a:gd name="connsiteY10" fmla="*/ 64544 h 64588"/>
                  <a:gd name="connsiteX11" fmla="*/ 32778 w 68182"/>
                  <a:gd name="connsiteY11" fmla="*/ 60359 h 64588"/>
                  <a:gd name="connsiteX12" fmla="*/ 44028 w 68182"/>
                  <a:gd name="connsiteY12" fmla="*/ 47803 h 64588"/>
                  <a:gd name="connsiteX13" fmla="*/ 59198 w 68182"/>
                  <a:gd name="connsiteY13" fmla="*/ 42045 h 64588"/>
                  <a:gd name="connsiteX14" fmla="*/ 64496 w 68182"/>
                  <a:gd name="connsiteY14" fmla="*/ 28959 h 64588"/>
                  <a:gd name="connsiteX15" fmla="*/ 68152 w 68182"/>
                  <a:gd name="connsiteY15" fmla="*/ 22424 h 64588"/>
                  <a:gd name="connsiteX16" fmla="*/ 60240 w 68182"/>
                  <a:gd name="connsiteY16" fmla="*/ 13612 h 6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8182" h="64588">
                    <a:moveTo>
                      <a:pt x="60240" y="13612"/>
                    </a:moveTo>
                    <a:cubicBezTo>
                      <a:pt x="56377" y="12769"/>
                      <a:pt x="53216" y="10001"/>
                      <a:pt x="51869" y="6283"/>
                    </a:cubicBezTo>
                    <a:cubicBezTo>
                      <a:pt x="50562" y="3405"/>
                      <a:pt x="46907" y="-251"/>
                      <a:pt x="44028" y="14"/>
                    </a:cubicBezTo>
                    <a:cubicBezTo>
                      <a:pt x="44028" y="14"/>
                      <a:pt x="35922" y="526"/>
                      <a:pt x="34880" y="3934"/>
                    </a:cubicBezTo>
                    <a:cubicBezTo>
                      <a:pt x="33838" y="7343"/>
                      <a:pt x="29122" y="9427"/>
                      <a:pt x="25467" y="9427"/>
                    </a:cubicBezTo>
                    <a:cubicBezTo>
                      <a:pt x="21234" y="9701"/>
                      <a:pt x="17986" y="13293"/>
                      <a:pt x="18138" y="17533"/>
                    </a:cubicBezTo>
                    <a:cubicBezTo>
                      <a:pt x="18138" y="22230"/>
                      <a:pt x="13687" y="23025"/>
                      <a:pt x="10561" y="25639"/>
                    </a:cubicBezTo>
                    <a:cubicBezTo>
                      <a:pt x="7436" y="28252"/>
                      <a:pt x="-953" y="29559"/>
                      <a:pt x="89" y="35052"/>
                    </a:cubicBezTo>
                    <a:cubicBezTo>
                      <a:pt x="1131" y="40544"/>
                      <a:pt x="5846" y="39237"/>
                      <a:pt x="6623" y="43882"/>
                    </a:cubicBezTo>
                    <a:cubicBezTo>
                      <a:pt x="7400" y="48526"/>
                      <a:pt x="12910" y="54072"/>
                      <a:pt x="15789" y="58787"/>
                    </a:cubicBezTo>
                    <a:cubicBezTo>
                      <a:pt x="18668" y="63502"/>
                      <a:pt x="21087" y="64544"/>
                      <a:pt x="25714" y="64544"/>
                    </a:cubicBezTo>
                    <a:cubicBezTo>
                      <a:pt x="30341" y="64544"/>
                      <a:pt x="31736" y="65321"/>
                      <a:pt x="32778" y="60359"/>
                    </a:cubicBezTo>
                    <a:cubicBezTo>
                      <a:pt x="33820" y="55397"/>
                      <a:pt x="36964" y="48315"/>
                      <a:pt x="44028" y="47803"/>
                    </a:cubicBezTo>
                    <a:cubicBezTo>
                      <a:pt x="51092" y="47290"/>
                      <a:pt x="57361" y="47273"/>
                      <a:pt x="59198" y="42045"/>
                    </a:cubicBezTo>
                    <a:cubicBezTo>
                      <a:pt x="61035" y="36818"/>
                      <a:pt x="62077" y="31325"/>
                      <a:pt x="64496" y="28959"/>
                    </a:cubicBezTo>
                    <a:cubicBezTo>
                      <a:pt x="66916" y="26592"/>
                      <a:pt x="68417" y="26875"/>
                      <a:pt x="68152" y="22424"/>
                    </a:cubicBezTo>
                    <a:cubicBezTo>
                      <a:pt x="68007" y="17955"/>
                      <a:pt x="64669" y="14236"/>
                      <a:pt x="60240" y="1361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A7C79E1E-A664-438C-B9F1-7C8EDF5EDADB}"/>
                  </a:ext>
                </a:extLst>
              </p:cNvPr>
              <p:cNvSpPr/>
              <p:nvPr/>
            </p:nvSpPr>
            <p:spPr>
              <a:xfrm>
                <a:off x="6087717" y="4752821"/>
                <a:ext cx="343704" cy="348684"/>
              </a:xfrm>
              <a:custGeom>
                <a:avLst/>
                <a:gdLst>
                  <a:gd name="connsiteX0" fmla="*/ 15894 w 343704"/>
                  <a:gd name="connsiteY0" fmla="*/ 326522 h 348684"/>
                  <a:gd name="connsiteX1" fmla="*/ 26490 w 343704"/>
                  <a:gd name="connsiteY1" fmla="*/ 322390 h 348684"/>
                  <a:gd name="connsiteX2" fmla="*/ 49449 w 343704"/>
                  <a:gd name="connsiteY2" fmla="*/ 321224 h 348684"/>
                  <a:gd name="connsiteX3" fmla="*/ 69458 w 343704"/>
                  <a:gd name="connsiteY3" fmla="*/ 329454 h 348684"/>
                  <a:gd name="connsiteX4" fmla="*/ 186616 w 343704"/>
                  <a:gd name="connsiteY4" fmla="*/ 330055 h 348684"/>
                  <a:gd name="connsiteX5" fmla="*/ 198979 w 343704"/>
                  <a:gd name="connsiteY5" fmla="*/ 344183 h 348684"/>
                  <a:gd name="connsiteX6" fmla="*/ 243712 w 343704"/>
                  <a:gd name="connsiteY6" fmla="*/ 345348 h 348684"/>
                  <a:gd name="connsiteX7" fmla="*/ 283748 w 343704"/>
                  <a:gd name="connsiteY7" fmla="*/ 347715 h 348684"/>
                  <a:gd name="connsiteX8" fmla="*/ 317303 w 343704"/>
                  <a:gd name="connsiteY8" fmla="*/ 340050 h 348684"/>
                  <a:gd name="connsiteX9" fmla="*/ 320182 w 343704"/>
                  <a:gd name="connsiteY9" fmla="*/ 339715 h 348684"/>
                  <a:gd name="connsiteX10" fmla="*/ 322619 w 343704"/>
                  <a:gd name="connsiteY10" fmla="*/ 339485 h 348684"/>
                  <a:gd name="connsiteX11" fmla="*/ 322813 w 343704"/>
                  <a:gd name="connsiteY11" fmla="*/ 339485 h 348684"/>
                  <a:gd name="connsiteX12" fmla="*/ 316420 w 343704"/>
                  <a:gd name="connsiteY12" fmla="*/ 326982 h 348684"/>
                  <a:gd name="connsiteX13" fmla="*/ 302733 w 343704"/>
                  <a:gd name="connsiteY13" fmla="*/ 315944 h 348684"/>
                  <a:gd name="connsiteX14" fmla="*/ 287722 w 343704"/>
                  <a:gd name="connsiteY14" fmla="*/ 295635 h 348684"/>
                  <a:gd name="connsiteX15" fmla="*/ 287280 w 343704"/>
                  <a:gd name="connsiteY15" fmla="*/ 204242 h 348684"/>
                  <a:gd name="connsiteX16" fmla="*/ 342910 w 343704"/>
                  <a:gd name="connsiteY16" fmla="*/ 202476 h 348684"/>
                  <a:gd name="connsiteX17" fmla="*/ 343705 w 343704"/>
                  <a:gd name="connsiteY17" fmla="*/ 144798 h 348684"/>
                  <a:gd name="connsiteX18" fmla="*/ 341497 w 343704"/>
                  <a:gd name="connsiteY18" fmla="*/ 144657 h 348684"/>
                  <a:gd name="connsiteX19" fmla="*/ 341286 w 343704"/>
                  <a:gd name="connsiteY19" fmla="*/ 144657 h 348684"/>
                  <a:gd name="connsiteX20" fmla="*/ 339167 w 343704"/>
                  <a:gd name="connsiteY20" fmla="*/ 144657 h 348684"/>
                  <a:gd name="connsiteX21" fmla="*/ 334663 w 343704"/>
                  <a:gd name="connsiteY21" fmla="*/ 144657 h 348684"/>
                  <a:gd name="connsiteX22" fmla="*/ 319351 w 343704"/>
                  <a:gd name="connsiteY22" fmla="*/ 149072 h 348684"/>
                  <a:gd name="connsiteX23" fmla="*/ 301409 w 343704"/>
                  <a:gd name="connsiteY23" fmla="*/ 149955 h 348684"/>
                  <a:gd name="connsiteX24" fmla="*/ 291978 w 343704"/>
                  <a:gd name="connsiteY24" fmla="*/ 148471 h 348684"/>
                  <a:gd name="connsiteX25" fmla="*/ 294344 w 343704"/>
                  <a:gd name="connsiteY25" fmla="*/ 140524 h 348684"/>
                  <a:gd name="connsiteX26" fmla="*/ 295510 w 343704"/>
                  <a:gd name="connsiteY26" fmla="*/ 127279 h 348684"/>
                  <a:gd name="connsiteX27" fmla="*/ 289329 w 343704"/>
                  <a:gd name="connsiteY27" fmla="*/ 114034 h 348684"/>
                  <a:gd name="connsiteX28" fmla="*/ 283148 w 343704"/>
                  <a:gd name="connsiteY28" fmla="*/ 99905 h 348684"/>
                  <a:gd name="connsiteX29" fmla="*/ 284914 w 343704"/>
                  <a:gd name="connsiteY29" fmla="*/ 87843 h 348684"/>
                  <a:gd name="connsiteX30" fmla="*/ 285214 w 343704"/>
                  <a:gd name="connsiteY30" fmla="*/ 73715 h 348684"/>
                  <a:gd name="connsiteX31" fmla="*/ 281682 w 343704"/>
                  <a:gd name="connsiteY31" fmla="*/ 61353 h 348684"/>
                  <a:gd name="connsiteX32" fmla="*/ 283148 w 343704"/>
                  <a:gd name="connsiteY32" fmla="*/ 53105 h 348684"/>
                  <a:gd name="connsiteX33" fmla="*/ 283748 w 343704"/>
                  <a:gd name="connsiteY33" fmla="*/ 43993 h 348684"/>
                  <a:gd name="connsiteX34" fmla="*/ 253125 w 343704"/>
                  <a:gd name="connsiteY34" fmla="*/ 41626 h 348684"/>
                  <a:gd name="connsiteX35" fmla="*/ 244013 w 343704"/>
                  <a:gd name="connsiteY35" fmla="*/ 31330 h 348684"/>
                  <a:gd name="connsiteX36" fmla="*/ 221937 w 343704"/>
                  <a:gd name="connsiteY36" fmla="*/ 31913 h 348684"/>
                  <a:gd name="connsiteX37" fmla="*/ 216921 w 343704"/>
                  <a:gd name="connsiteY37" fmla="*/ 46642 h 348684"/>
                  <a:gd name="connsiteX38" fmla="*/ 213990 w 343704"/>
                  <a:gd name="connsiteY38" fmla="*/ 57238 h 348684"/>
                  <a:gd name="connsiteX39" fmla="*/ 198679 w 343704"/>
                  <a:gd name="connsiteY39" fmla="*/ 61353 h 348684"/>
                  <a:gd name="connsiteX40" fmla="*/ 185733 w 343704"/>
                  <a:gd name="connsiteY40" fmla="*/ 61936 h 348684"/>
                  <a:gd name="connsiteX41" fmla="*/ 172771 w 343704"/>
                  <a:gd name="connsiteY41" fmla="*/ 63419 h 348684"/>
                  <a:gd name="connsiteX42" fmla="*/ 155993 w 343704"/>
                  <a:gd name="connsiteY42" fmla="*/ 53406 h 348684"/>
                  <a:gd name="connsiteX43" fmla="*/ 143631 w 343704"/>
                  <a:gd name="connsiteY43" fmla="*/ 28098 h 348684"/>
                  <a:gd name="connsiteX44" fmla="*/ 136285 w 343704"/>
                  <a:gd name="connsiteY44" fmla="*/ 5423 h 348684"/>
                  <a:gd name="connsiteX45" fmla="*/ 83004 w 343704"/>
                  <a:gd name="connsiteY45" fmla="*/ 1308 h 348684"/>
                  <a:gd name="connsiteX46" fmla="*/ 41201 w 343704"/>
                  <a:gd name="connsiteY46" fmla="*/ 1008 h 348684"/>
                  <a:gd name="connsiteX47" fmla="*/ 14128 w 343704"/>
                  <a:gd name="connsiteY47" fmla="*/ 5175 h 348684"/>
                  <a:gd name="connsiteX48" fmla="*/ 19197 w 343704"/>
                  <a:gd name="connsiteY48" fmla="*/ 16425 h 348684"/>
                  <a:gd name="connsiteX49" fmla="*/ 32495 w 343704"/>
                  <a:gd name="connsiteY49" fmla="*/ 34933 h 348684"/>
                  <a:gd name="connsiteX50" fmla="*/ 41025 w 343704"/>
                  <a:gd name="connsiteY50" fmla="*/ 53918 h 348684"/>
                  <a:gd name="connsiteX51" fmla="*/ 44822 w 343704"/>
                  <a:gd name="connsiteY51" fmla="*/ 79084 h 348684"/>
                  <a:gd name="connsiteX52" fmla="*/ 40089 w 343704"/>
                  <a:gd name="connsiteY52" fmla="*/ 100435 h 348684"/>
                  <a:gd name="connsiteX53" fmla="*/ 48619 w 343704"/>
                  <a:gd name="connsiteY53" fmla="*/ 124171 h 348684"/>
                  <a:gd name="connsiteX54" fmla="*/ 57643 w 343704"/>
                  <a:gd name="connsiteY54" fmla="*/ 137928 h 348684"/>
                  <a:gd name="connsiteX55" fmla="*/ 56689 w 343704"/>
                  <a:gd name="connsiteY55" fmla="*/ 163553 h 348684"/>
                  <a:gd name="connsiteX56" fmla="*/ 51480 w 343704"/>
                  <a:gd name="connsiteY56" fmla="*/ 182061 h 348684"/>
                  <a:gd name="connsiteX57" fmla="*/ 30111 w 343704"/>
                  <a:gd name="connsiteY57" fmla="*/ 202953 h 348684"/>
                  <a:gd name="connsiteX58" fmla="*/ 18720 w 343704"/>
                  <a:gd name="connsiteY58" fmla="*/ 227678 h 348684"/>
                  <a:gd name="connsiteX59" fmla="*/ 17307 w 343704"/>
                  <a:gd name="connsiteY59" fmla="*/ 251413 h 348684"/>
                  <a:gd name="connsiteX60" fmla="*/ 6375 w 343704"/>
                  <a:gd name="connsiteY60" fmla="*/ 276138 h 348684"/>
                  <a:gd name="connsiteX61" fmla="*/ 1077 w 343704"/>
                  <a:gd name="connsiteY61" fmla="*/ 303652 h 348684"/>
                  <a:gd name="connsiteX62" fmla="*/ 0 w 343704"/>
                  <a:gd name="connsiteY62" fmla="*/ 324103 h 348684"/>
                  <a:gd name="connsiteX63" fmla="*/ 5793 w 343704"/>
                  <a:gd name="connsiteY63" fmla="*/ 321931 h 348684"/>
                  <a:gd name="connsiteX64" fmla="*/ 15894 w 343704"/>
                  <a:gd name="connsiteY64" fmla="*/ 326522 h 348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43704" h="348684">
                    <a:moveTo>
                      <a:pt x="15894" y="326522"/>
                    </a:moveTo>
                    <a:cubicBezTo>
                      <a:pt x="17660" y="327688"/>
                      <a:pt x="24724" y="327688"/>
                      <a:pt x="26490" y="322390"/>
                    </a:cubicBezTo>
                    <a:cubicBezTo>
                      <a:pt x="28257" y="317092"/>
                      <a:pt x="44151" y="314160"/>
                      <a:pt x="49449" y="321224"/>
                    </a:cubicBezTo>
                    <a:cubicBezTo>
                      <a:pt x="54747" y="328288"/>
                      <a:pt x="55930" y="329454"/>
                      <a:pt x="69458" y="329454"/>
                    </a:cubicBezTo>
                    <a:cubicBezTo>
                      <a:pt x="82986" y="329454"/>
                      <a:pt x="186616" y="330055"/>
                      <a:pt x="186616" y="330055"/>
                    </a:cubicBezTo>
                    <a:lnTo>
                      <a:pt x="198979" y="344183"/>
                    </a:lnTo>
                    <a:cubicBezTo>
                      <a:pt x="198979" y="344183"/>
                      <a:pt x="237231" y="343000"/>
                      <a:pt x="243712" y="345348"/>
                    </a:cubicBezTo>
                    <a:cubicBezTo>
                      <a:pt x="250194" y="347697"/>
                      <a:pt x="280216" y="350064"/>
                      <a:pt x="283748" y="347715"/>
                    </a:cubicBezTo>
                    <a:cubicBezTo>
                      <a:pt x="287280" y="345366"/>
                      <a:pt x="309056" y="341234"/>
                      <a:pt x="317303" y="340050"/>
                    </a:cubicBezTo>
                    <a:cubicBezTo>
                      <a:pt x="318257" y="339909"/>
                      <a:pt x="319228" y="339803"/>
                      <a:pt x="320182" y="339715"/>
                    </a:cubicBezTo>
                    <a:lnTo>
                      <a:pt x="322619" y="339485"/>
                    </a:lnTo>
                    <a:lnTo>
                      <a:pt x="322813" y="339485"/>
                    </a:lnTo>
                    <a:cubicBezTo>
                      <a:pt x="322071" y="330302"/>
                      <a:pt x="319934" y="327759"/>
                      <a:pt x="316420" y="326982"/>
                    </a:cubicBezTo>
                    <a:cubicBezTo>
                      <a:pt x="312446" y="326099"/>
                      <a:pt x="308031" y="320359"/>
                      <a:pt x="302733" y="315944"/>
                    </a:cubicBezTo>
                    <a:cubicBezTo>
                      <a:pt x="297435" y="311529"/>
                      <a:pt x="287722" y="295635"/>
                      <a:pt x="287722" y="295635"/>
                    </a:cubicBezTo>
                    <a:lnTo>
                      <a:pt x="287280" y="204242"/>
                    </a:lnTo>
                    <a:lnTo>
                      <a:pt x="342910" y="202476"/>
                    </a:lnTo>
                    <a:lnTo>
                      <a:pt x="343705" y="144798"/>
                    </a:lnTo>
                    <a:lnTo>
                      <a:pt x="341497" y="144657"/>
                    </a:lnTo>
                    <a:lnTo>
                      <a:pt x="341286" y="144657"/>
                    </a:lnTo>
                    <a:lnTo>
                      <a:pt x="339167" y="144657"/>
                    </a:lnTo>
                    <a:lnTo>
                      <a:pt x="334663" y="144657"/>
                    </a:lnTo>
                    <a:cubicBezTo>
                      <a:pt x="328482" y="144657"/>
                      <a:pt x="324649" y="149072"/>
                      <a:pt x="319351" y="149072"/>
                    </a:cubicBezTo>
                    <a:cubicBezTo>
                      <a:pt x="314053" y="149072"/>
                      <a:pt x="303175" y="146423"/>
                      <a:pt x="301409" y="149955"/>
                    </a:cubicBezTo>
                    <a:cubicBezTo>
                      <a:pt x="299643" y="153487"/>
                      <a:pt x="294044" y="151721"/>
                      <a:pt x="291978" y="148471"/>
                    </a:cubicBezTo>
                    <a:cubicBezTo>
                      <a:pt x="289912" y="145222"/>
                      <a:pt x="290512" y="142890"/>
                      <a:pt x="294344" y="140524"/>
                    </a:cubicBezTo>
                    <a:cubicBezTo>
                      <a:pt x="298177" y="138157"/>
                      <a:pt x="296110" y="131694"/>
                      <a:pt x="295510" y="127279"/>
                    </a:cubicBezTo>
                    <a:cubicBezTo>
                      <a:pt x="294910" y="122864"/>
                      <a:pt x="294044" y="117283"/>
                      <a:pt x="289329" y="114034"/>
                    </a:cubicBezTo>
                    <a:cubicBezTo>
                      <a:pt x="284614" y="110784"/>
                      <a:pt x="284031" y="104620"/>
                      <a:pt x="283148" y="99905"/>
                    </a:cubicBezTo>
                    <a:cubicBezTo>
                      <a:pt x="282265" y="95190"/>
                      <a:pt x="284031" y="91375"/>
                      <a:pt x="284914" y="87843"/>
                    </a:cubicBezTo>
                    <a:cubicBezTo>
                      <a:pt x="285797" y="84311"/>
                      <a:pt x="285214" y="78713"/>
                      <a:pt x="285214" y="73715"/>
                    </a:cubicBezTo>
                    <a:cubicBezTo>
                      <a:pt x="285214" y="68717"/>
                      <a:pt x="283748" y="63419"/>
                      <a:pt x="281682" y="61353"/>
                    </a:cubicBezTo>
                    <a:cubicBezTo>
                      <a:pt x="279616" y="59287"/>
                      <a:pt x="279333" y="54589"/>
                      <a:pt x="283148" y="53105"/>
                    </a:cubicBezTo>
                    <a:cubicBezTo>
                      <a:pt x="286963" y="51622"/>
                      <a:pt x="284031" y="48408"/>
                      <a:pt x="283748" y="43993"/>
                    </a:cubicBezTo>
                    <a:cubicBezTo>
                      <a:pt x="283466" y="39578"/>
                      <a:pt x="261072" y="41926"/>
                      <a:pt x="253125" y="41626"/>
                    </a:cubicBezTo>
                    <a:cubicBezTo>
                      <a:pt x="245178" y="41326"/>
                      <a:pt x="248710" y="31030"/>
                      <a:pt x="244013" y="31330"/>
                    </a:cubicBezTo>
                    <a:cubicBezTo>
                      <a:pt x="239315" y="31630"/>
                      <a:pt x="228118" y="31030"/>
                      <a:pt x="221937" y="31913"/>
                    </a:cubicBezTo>
                    <a:cubicBezTo>
                      <a:pt x="215756" y="32796"/>
                      <a:pt x="219871" y="43993"/>
                      <a:pt x="216921" y="46642"/>
                    </a:cubicBezTo>
                    <a:cubicBezTo>
                      <a:pt x="213972" y="49291"/>
                      <a:pt x="214573" y="50456"/>
                      <a:pt x="213990" y="57238"/>
                    </a:cubicBezTo>
                    <a:cubicBezTo>
                      <a:pt x="213407" y="64019"/>
                      <a:pt x="203977" y="63702"/>
                      <a:pt x="198679" y="61353"/>
                    </a:cubicBezTo>
                    <a:cubicBezTo>
                      <a:pt x="193381" y="59004"/>
                      <a:pt x="189266" y="59287"/>
                      <a:pt x="185733" y="61936"/>
                    </a:cubicBezTo>
                    <a:cubicBezTo>
                      <a:pt x="182201" y="64585"/>
                      <a:pt x="179552" y="63419"/>
                      <a:pt x="172771" y="63419"/>
                    </a:cubicBezTo>
                    <a:cubicBezTo>
                      <a:pt x="165989" y="63419"/>
                      <a:pt x="160709" y="58404"/>
                      <a:pt x="155993" y="53406"/>
                    </a:cubicBezTo>
                    <a:cubicBezTo>
                      <a:pt x="151278" y="48408"/>
                      <a:pt x="147764" y="33096"/>
                      <a:pt x="143631" y="28098"/>
                    </a:cubicBezTo>
                    <a:cubicBezTo>
                      <a:pt x="139499" y="23100"/>
                      <a:pt x="139817" y="15136"/>
                      <a:pt x="136285" y="5423"/>
                    </a:cubicBezTo>
                    <a:cubicBezTo>
                      <a:pt x="132752" y="-4291"/>
                      <a:pt x="94182" y="2191"/>
                      <a:pt x="83004" y="1308"/>
                    </a:cubicBezTo>
                    <a:cubicBezTo>
                      <a:pt x="71824" y="425"/>
                      <a:pt x="50914" y="1008"/>
                      <a:pt x="41201" y="1008"/>
                    </a:cubicBezTo>
                    <a:cubicBezTo>
                      <a:pt x="33537" y="1008"/>
                      <a:pt x="19656" y="3939"/>
                      <a:pt x="14128" y="5175"/>
                    </a:cubicBezTo>
                    <a:cubicBezTo>
                      <a:pt x="14552" y="8566"/>
                      <a:pt x="15771" y="11692"/>
                      <a:pt x="19197" y="16425"/>
                    </a:cubicBezTo>
                    <a:cubicBezTo>
                      <a:pt x="25360" y="24972"/>
                      <a:pt x="30111" y="24972"/>
                      <a:pt x="32495" y="34933"/>
                    </a:cubicBezTo>
                    <a:cubicBezTo>
                      <a:pt x="34879" y="44893"/>
                      <a:pt x="35815" y="44911"/>
                      <a:pt x="41025" y="53918"/>
                    </a:cubicBezTo>
                    <a:cubicBezTo>
                      <a:pt x="46235" y="62924"/>
                      <a:pt x="50526" y="69106"/>
                      <a:pt x="44822" y="79084"/>
                    </a:cubicBezTo>
                    <a:cubicBezTo>
                      <a:pt x="39117" y="89062"/>
                      <a:pt x="35338" y="89998"/>
                      <a:pt x="40089" y="100435"/>
                    </a:cubicBezTo>
                    <a:cubicBezTo>
                      <a:pt x="44839" y="110872"/>
                      <a:pt x="42932" y="119861"/>
                      <a:pt x="48619" y="124171"/>
                    </a:cubicBezTo>
                    <a:cubicBezTo>
                      <a:pt x="54305" y="128480"/>
                      <a:pt x="56213" y="129857"/>
                      <a:pt x="57643" y="137928"/>
                    </a:cubicBezTo>
                    <a:cubicBezTo>
                      <a:pt x="59074" y="145999"/>
                      <a:pt x="57166" y="154069"/>
                      <a:pt x="56689" y="163553"/>
                    </a:cubicBezTo>
                    <a:cubicBezTo>
                      <a:pt x="56213" y="173037"/>
                      <a:pt x="61440" y="176374"/>
                      <a:pt x="51480" y="182061"/>
                    </a:cubicBezTo>
                    <a:cubicBezTo>
                      <a:pt x="41519" y="187748"/>
                      <a:pt x="32954" y="194423"/>
                      <a:pt x="30111" y="202953"/>
                    </a:cubicBezTo>
                    <a:cubicBezTo>
                      <a:pt x="27267" y="211483"/>
                      <a:pt x="18720" y="216234"/>
                      <a:pt x="18720" y="227678"/>
                    </a:cubicBezTo>
                    <a:cubicBezTo>
                      <a:pt x="18720" y="239122"/>
                      <a:pt x="17766" y="242865"/>
                      <a:pt x="17307" y="251413"/>
                    </a:cubicBezTo>
                    <a:cubicBezTo>
                      <a:pt x="16848" y="259961"/>
                      <a:pt x="12556" y="266124"/>
                      <a:pt x="6375" y="276138"/>
                    </a:cubicBezTo>
                    <a:cubicBezTo>
                      <a:pt x="194" y="286151"/>
                      <a:pt x="1077" y="293215"/>
                      <a:pt x="1077" y="303652"/>
                    </a:cubicBezTo>
                    <a:cubicBezTo>
                      <a:pt x="1077" y="308262"/>
                      <a:pt x="335" y="316015"/>
                      <a:pt x="0" y="324103"/>
                    </a:cubicBezTo>
                    <a:cubicBezTo>
                      <a:pt x="1740" y="322947"/>
                      <a:pt x="3721" y="322204"/>
                      <a:pt x="5793" y="321931"/>
                    </a:cubicBezTo>
                    <a:cubicBezTo>
                      <a:pt x="10049" y="321772"/>
                      <a:pt x="14128" y="325304"/>
                      <a:pt x="15894" y="32652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1EB0F989-5DAB-40D7-B5E6-50E948B7EB8E}"/>
                  </a:ext>
                </a:extLst>
              </p:cNvPr>
              <p:cNvSpPr/>
              <p:nvPr/>
            </p:nvSpPr>
            <p:spPr>
              <a:xfrm>
                <a:off x="6374998" y="4819422"/>
                <a:ext cx="326032" cy="286711"/>
              </a:xfrm>
              <a:custGeom>
                <a:avLst/>
                <a:gdLst>
                  <a:gd name="connsiteX0" fmla="*/ 250053 w 326032"/>
                  <a:gd name="connsiteY0" fmla="*/ 315 h 286711"/>
                  <a:gd name="connsiteX1" fmla="*/ 249240 w 326032"/>
                  <a:gd name="connsiteY1" fmla="*/ 32 h 286711"/>
                  <a:gd name="connsiteX2" fmla="*/ 241452 w 326032"/>
                  <a:gd name="connsiteY2" fmla="*/ 1622 h 286711"/>
                  <a:gd name="connsiteX3" fmla="*/ 241452 w 326032"/>
                  <a:gd name="connsiteY3" fmla="*/ 1622 h 286711"/>
                  <a:gd name="connsiteX4" fmla="*/ 238273 w 326032"/>
                  <a:gd name="connsiteY4" fmla="*/ 3070 h 286711"/>
                  <a:gd name="connsiteX5" fmla="*/ 237990 w 326032"/>
                  <a:gd name="connsiteY5" fmla="*/ 3193 h 286711"/>
                  <a:gd name="connsiteX6" fmla="*/ 236648 w 326032"/>
                  <a:gd name="connsiteY6" fmla="*/ 3865 h 286711"/>
                  <a:gd name="connsiteX7" fmla="*/ 206025 w 326032"/>
                  <a:gd name="connsiteY7" fmla="*/ 5030 h 286711"/>
                  <a:gd name="connsiteX8" fmla="*/ 195429 w 326032"/>
                  <a:gd name="connsiteY8" fmla="*/ 15344 h 286711"/>
                  <a:gd name="connsiteX9" fmla="*/ 185133 w 326032"/>
                  <a:gd name="connsiteY9" fmla="*/ 28289 h 286711"/>
                  <a:gd name="connsiteX10" fmla="*/ 186899 w 326032"/>
                  <a:gd name="connsiteY10" fmla="*/ 40651 h 286711"/>
                  <a:gd name="connsiteX11" fmla="*/ 186599 w 326032"/>
                  <a:gd name="connsiteY11" fmla="*/ 62426 h 286711"/>
                  <a:gd name="connsiteX12" fmla="*/ 184833 w 326032"/>
                  <a:gd name="connsiteY12" fmla="*/ 79504 h 286711"/>
                  <a:gd name="connsiteX13" fmla="*/ 179535 w 326032"/>
                  <a:gd name="connsiteY13" fmla="*/ 95398 h 286711"/>
                  <a:gd name="connsiteX14" fmla="*/ 191314 w 326032"/>
                  <a:gd name="connsiteY14" fmla="*/ 110109 h 286711"/>
                  <a:gd name="connsiteX15" fmla="*/ 204560 w 326032"/>
                  <a:gd name="connsiteY15" fmla="*/ 121588 h 286711"/>
                  <a:gd name="connsiteX16" fmla="*/ 213089 w 326032"/>
                  <a:gd name="connsiteY16" fmla="*/ 115407 h 286711"/>
                  <a:gd name="connsiteX17" fmla="*/ 222802 w 326032"/>
                  <a:gd name="connsiteY17" fmla="*/ 115125 h 286711"/>
                  <a:gd name="connsiteX18" fmla="*/ 221036 w 326032"/>
                  <a:gd name="connsiteY18" fmla="*/ 126886 h 286711"/>
                  <a:gd name="connsiteX19" fmla="*/ 219871 w 326032"/>
                  <a:gd name="connsiteY19" fmla="*/ 138365 h 286711"/>
                  <a:gd name="connsiteX20" fmla="*/ 213972 w 326032"/>
                  <a:gd name="connsiteY20" fmla="*/ 145147 h 286711"/>
                  <a:gd name="connsiteX21" fmla="*/ 203094 w 326032"/>
                  <a:gd name="connsiteY21" fmla="*/ 148962 h 286711"/>
                  <a:gd name="connsiteX22" fmla="*/ 190431 w 326032"/>
                  <a:gd name="connsiteY22" fmla="*/ 136599 h 286711"/>
                  <a:gd name="connsiteX23" fmla="*/ 177186 w 326032"/>
                  <a:gd name="connsiteY23" fmla="*/ 122189 h 286711"/>
                  <a:gd name="connsiteX24" fmla="*/ 160409 w 326032"/>
                  <a:gd name="connsiteY24" fmla="*/ 115708 h 286711"/>
                  <a:gd name="connsiteX25" fmla="*/ 151278 w 326032"/>
                  <a:gd name="connsiteY25" fmla="*/ 102462 h 286711"/>
                  <a:gd name="connsiteX26" fmla="*/ 143632 w 326032"/>
                  <a:gd name="connsiteY26" fmla="*/ 98347 h 286711"/>
                  <a:gd name="connsiteX27" fmla="*/ 138033 w 326032"/>
                  <a:gd name="connsiteY27" fmla="*/ 105411 h 286711"/>
                  <a:gd name="connsiteX28" fmla="*/ 132735 w 326032"/>
                  <a:gd name="connsiteY28" fmla="*/ 112476 h 286711"/>
                  <a:gd name="connsiteX29" fmla="*/ 122139 w 326032"/>
                  <a:gd name="connsiteY29" fmla="*/ 108643 h 286711"/>
                  <a:gd name="connsiteX30" fmla="*/ 113026 w 326032"/>
                  <a:gd name="connsiteY30" fmla="*/ 104528 h 286711"/>
                  <a:gd name="connsiteX31" fmla="*/ 99481 w 326032"/>
                  <a:gd name="connsiteY31" fmla="*/ 100113 h 286711"/>
                  <a:gd name="connsiteX32" fmla="*/ 94483 w 326032"/>
                  <a:gd name="connsiteY32" fmla="*/ 91866 h 286711"/>
                  <a:gd name="connsiteX33" fmla="*/ 82403 w 326032"/>
                  <a:gd name="connsiteY33" fmla="*/ 87751 h 286711"/>
                  <a:gd name="connsiteX34" fmla="*/ 75339 w 326032"/>
                  <a:gd name="connsiteY34" fmla="*/ 92749 h 286711"/>
                  <a:gd name="connsiteX35" fmla="*/ 65343 w 326032"/>
                  <a:gd name="connsiteY35" fmla="*/ 82453 h 286711"/>
                  <a:gd name="connsiteX36" fmla="*/ 64760 w 326032"/>
                  <a:gd name="connsiteY36" fmla="*/ 81517 h 286711"/>
                  <a:gd name="connsiteX37" fmla="*/ 64531 w 326032"/>
                  <a:gd name="connsiteY37" fmla="*/ 81252 h 286711"/>
                  <a:gd name="connsiteX38" fmla="*/ 64019 w 326032"/>
                  <a:gd name="connsiteY38" fmla="*/ 80722 h 286711"/>
                  <a:gd name="connsiteX39" fmla="*/ 63701 w 326032"/>
                  <a:gd name="connsiteY39" fmla="*/ 80457 h 286711"/>
                  <a:gd name="connsiteX40" fmla="*/ 63118 w 326032"/>
                  <a:gd name="connsiteY40" fmla="*/ 80051 h 286711"/>
                  <a:gd name="connsiteX41" fmla="*/ 62729 w 326032"/>
                  <a:gd name="connsiteY41" fmla="*/ 79839 h 286711"/>
                  <a:gd name="connsiteX42" fmla="*/ 62076 w 326032"/>
                  <a:gd name="connsiteY42" fmla="*/ 79504 h 286711"/>
                  <a:gd name="connsiteX43" fmla="*/ 61652 w 326032"/>
                  <a:gd name="connsiteY43" fmla="*/ 79327 h 286711"/>
                  <a:gd name="connsiteX44" fmla="*/ 60893 w 326032"/>
                  <a:gd name="connsiteY44" fmla="*/ 79044 h 286711"/>
                  <a:gd name="connsiteX45" fmla="*/ 60469 w 326032"/>
                  <a:gd name="connsiteY45" fmla="*/ 78921 h 286711"/>
                  <a:gd name="connsiteX46" fmla="*/ 59568 w 326032"/>
                  <a:gd name="connsiteY46" fmla="*/ 78691 h 286711"/>
                  <a:gd name="connsiteX47" fmla="*/ 59215 w 326032"/>
                  <a:gd name="connsiteY47" fmla="*/ 78691 h 286711"/>
                  <a:gd name="connsiteX48" fmla="*/ 57979 w 326032"/>
                  <a:gd name="connsiteY48" fmla="*/ 78479 h 286711"/>
                  <a:gd name="connsiteX49" fmla="*/ 57873 w 326032"/>
                  <a:gd name="connsiteY49" fmla="*/ 78479 h 286711"/>
                  <a:gd name="connsiteX50" fmla="*/ 56425 w 326032"/>
                  <a:gd name="connsiteY50" fmla="*/ 78303 h 286711"/>
                  <a:gd name="connsiteX51" fmla="*/ 55630 w 326032"/>
                  <a:gd name="connsiteY51" fmla="*/ 135982 h 286711"/>
                  <a:gd name="connsiteX52" fmla="*/ 0 w 326032"/>
                  <a:gd name="connsiteY52" fmla="*/ 137748 h 286711"/>
                  <a:gd name="connsiteX53" fmla="*/ 442 w 326032"/>
                  <a:gd name="connsiteY53" fmla="*/ 229140 h 286711"/>
                  <a:gd name="connsiteX54" fmla="*/ 15453 w 326032"/>
                  <a:gd name="connsiteY54" fmla="*/ 249449 h 286711"/>
                  <a:gd name="connsiteX55" fmla="*/ 29140 w 326032"/>
                  <a:gd name="connsiteY55" fmla="*/ 260487 h 286711"/>
                  <a:gd name="connsiteX56" fmla="*/ 35533 w 326032"/>
                  <a:gd name="connsiteY56" fmla="*/ 272990 h 286711"/>
                  <a:gd name="connsiteX57" fmla="*/ 35533 w 326032"/>
                  <a:gd name="connsiteY57" fmla="*/ 272990 h 286711"/>
                  <a:gd name="connsiteX58" fmla="*/ 41696 w 326032"/>
                  <a:gd name="connsiteY58" fmla="*/ 272478 h 286711"/>
                  <a:gd name="connsiteX59" fmla="*/ 41837 w 326032"/>
                  <a:gd name="connsiteY59" fmla="*/ 272478 h 286711"/>
                  <a:gd name="connsiteX60" fmla="*/ 44310 w 326032"/>
                  <a:gd name="connsiteY60" fmla="*/ 272160 h 286711"/>
                  <a:gd name="connsiteX61" fmla="*/ 44663 w 326032"/>
                  <a:gd name="connsiteY61" fmla="*/ 272160 h 286711"/>
                  <a:gd name="connsiteX62" fmla="*/ 46429 w 326032"/>
                  <a:gd name="connsiteY62" fmla="*/ 271807 h 286711"/>
                  <a:gd name="connsiteX63" fmla="*/ 47065 w 326032"/>
                  <a:gd name="connsiteY63" fmla="*/ 271648 h 286711"/>
                  <a:gd name="connsiteX64" fmla="*/ 48424 w 326032"/>
                  <a:gd name="connsiteY64" fmla="*/ 271189 h 286711"/>
                  <a:gd name="connsiteX65" fmla="*/ 48972 w 326032"/>
                  <a:gd name="connsiteY65" fmla="*/ 270977 h 286711"/>
                  <a:gd name="connsiteX66" fmla="*/ 50544 w 326032"/>
                  <a:gd name="connsiteY66" fmla="*/ 270112 h 286711"/>
                  <a:gd name="connsiteX67" fmla="*/ 83516 w 326032"/>
                  <a:gd name="connsiteY67" fmla="*/ 270712 h 286711"/>
                  <a:gd name="connsiteX68" fmla="*/ 90297 w 326032"/>
                  <a:gd name="connsiteY68" fmla="*/ 276840 h 286711"/>
                  <a:gd name="connsiteX69" fmla="*/ 99410 w 326032"/>
                  <a:gd name="connsiteY69" fmla="*/ 277776 h 286711"/>
                  <a:gd name="connsiteX70" fmla="*/ 118253 w 326032"/>
                  <a:gd name="connsiteY70" fmla="*/ 280125 h 286711"/>
                  <a:gd name="connsiteX71" fmla="*/ 140029 w 326032"/>
                  <a:gd name="connsiteY71" fmla="*/ 282474 h 286711"/>
                  <a:gd name="connsiteX72" fmla="*/ 173000 w 326032"/>
                  <a:gd name="connsiteY72" fmla="*/ 247153 h 286711"/>
                  <a:gd name="connsiteX73" fmla="*/ 194776 w 326032"/>
                  <a:gd name="connsiteY73" fmla="*/ 230093 h 286711"/>
                  <a:gd name="connsiteX74" fmla="*/ 209487 w 326032"/>
                  <a:gd name="connsiteY74" fmla="*/ 215965 h 286711"/>
                  <a:gd name="connsiteX75" fmla="*/ 211253 w 326032"/>
                  <a:gd name="connsiteY75" fmla="*/ 215806 h 286711"/>
                  <a:gd name="connsiteX76" fmla="*/ 211906 w 326032"/>
                  <a:gd name="connsiteY76" fmla="*/ 215806 h 286711"/>
                  <a:gd name="connsiteX77" fmla="*/ 213195 w 326032"/>
                  <a:gd name="connsiteY77" fmla="*/ 215806 h 286711"/>
                  <a:gd name="connsiteX78" fmla="*/ 216021 w 326032"/>
                  <a:gd name="connsiteY78" fmla="*/ 215806 h 286711"/>
                  <a:gd name="connsiteX79" fmla="*/ 217363 w 326032"/>
                  <a:gd name="connsiteY79" fmla="*/ 215806 h 286711"/>
                  <a:gd name="connsiteX80" fmla="*/ 218070 w 326032"/>
                  <a:gd name="connsiteY80" fmla="*/ 215806 h 286711"/>
                  <a:gd name="connsiteX81" fmla="*/ 219836 w 326032"/>
                  <a:gd name="connsiteY81" fmla="*/ 215806 h 286711"/>
                  <a:gd name="connsiteX82" fmla="*/ 219977 w 326032"/>
                  <a:gd name="connsiteY82" fmla="*/ 215806 h 286711"/>
                  <a:gd name="connsiteX83" fmla="*/ 222308 w 326032"/>
                  <a:gd name="connsiteY83" fmla="*/ 215912 h 286711"/>
                  <a:gd name="connsiteX84" fmla="*/ 222573 w 326032"/>
                  <a:gd name="connsiteY84" fmla="*/ 215912 h 286711"/>
                  <a:gd name="connsiteX85" fmla="*/ 225169 w 326032"/>
                  <a:gd name="connsiteY85" fmla="*/ 216018 h 286711"/>
                  <a:gd name="connsiteX86" fmla="*/ 227853 w 326032"/>
                  <a:gd name="connsiteY86" fmla="*/ 216018 h 286711"/>
                  <a:gd name="connsiteX87" fmla="*/ 228666 w 326032"/>
                  <a:gd name="connsiteY87" fmla="*/ 216018 h 286711"/>
                  <a:gd name="connsiteX88" fmla="*/ 229513 w 326032"/>
                  <a:gd name="connsiteY88" fmla="*/ 216018 h 286711"/>
                  <a:gd name="connsiteX89" fmla="*/ 230273 w 326032"/>
                  <a:gd name="connsiteY89" fmla="*/ 216018 h 286711"/>
                  <a:gd name="connsiteX90" fmla="*/ 231032 w 326032"/>
                  <a:gd name="connsiteY90" fmla="*/ 215912 h 286711"/>
                  <a:gd name="connsiteX91" fmla="*/ 231703 w 326032"/>
                  <a:gd name="connsiteY91" fmla="*/ 215788 h 286711"/>
                  <a:gd name="connsiteX92" fmla="*/ 232375 w 326032"/>
                  <a:gd name="connsiteY92" fmla="*/ 215629 h 286711"/>
                  <a:gd name="connsiteX93" fmla="*/ 232957 w 326032"/>
                  <a:gd name="connsiteY93" fmla="*/ 215453 h 286711"/>
                  <a:gd name="connsiteX94" fmla="*/ 233522 w 326032"/>
                  <a:gd name="connsiteY94" fmla="*/ 215205 h 286711"/>
                  <a:gd name="connsiteX95" fmla="*/ 233964 w 326032"/>
                  <a:gd name="connsiteY95" fmla="*/ 214976 h 286711"/>
                  <a:gd name="connsiteX96" fmla="*/ 234476 w 326032"/>
                  <a:gd name="connsiteY96" fmla="*/ 214570 h 286711"/>
                  <a:gd name="connsiteX97" fmla="*/ 234741 w 326032"/>
                  <a:gd name="connsiteY97" fmla="*/ 214341 h 286711"/>
                  <a:gd name="connsiteX98" fmla="*/ 234741 w 326032"/>
                  <a:gd name="connsiteY98" fmla="*/ 214217 h 286711"/>
                  <a:gd name="connsiteX99" fmla="*/ 235182 w 326032"/>
                  <a:gd name="connsiteY99" fmla="*/ 213493 h 286711"/>
                  <a:gd name="connsiteX100" fmla="*/ 235359 w 326032"/>
                  <a:gd name="connsiteY100" fmla="*/ 212415 h 286711"/>
                  <a:gd name="connsiteX101" fmla="*/ 241240 w 326032"/>
                  <a:gd name="connsiteY101" fmla="*/ 191223 h 286711"/>
                  <a:gd name="connsiteX102" fmla="*/ 290106 w 326032"/>
                  <a:gd name="connsiteY102" fmla="*/ 174145 h 286711"/>
                  <a:gd name="connsiteX103" fmla="*/ 291731 w 326032"/>
                  <a:gd name="connsiteY103" fmla="*/ 173598 h 286711"/>
                  <a:gd name="connsiteX104" fmla="*/ 292225 w 326032"/>
                  <a:gd name="connsiteY104" fmla="*/ 173474 h 286711"/>
                  <a:gd name="connsiteX105" fmla="*/ 293373 w 326032"/>
                  <a:gd name="connsiteY105" fmla="*/ 173174 h 286711"/>
                  <a:gd name="connsiteX106" fmla="*/ 293885 w 326032"/>
                  <a:gd name="connsiteY106" fmla="*/ 173068 h 286711"/>
                  <a:gd name="connsiteX107" fmla="*/ 294998 w 326032"/>
                  <a:gd name="connsiteY107" fmla="*/ 172856 h 286711"/>
                  <a:gd name="connsiteX108" fmla="*/ 295422 w 326032"/>
                  <a:gd name="connsiteY108" fmla="*/ 172856 h 286711"/>
                  <a:gd name="connsiteX109" fmla="*/ 296746 w 326032"/>
                  <a:gd name="connsiteY109" fmla="*/ 172680 h 286711"/>
                  <a:gd name="connsiteX110" fmla="*/ 296888 w 326032"/>
                  <a:gd name="connsiteY110" fmla="*/ 172680 h 286711"/>
                  <a:gd name="connsiteX111" fmla="*/ 307784 w 326032"/>
                  <a:gd name="connsiteY111" fmla="*/ 171920 h 286711"/>
                  <a:gd name="connsiteX112" fmla="*/ 307784 w 326032"/>
                  <a:gd name="connsiteY112" fmla="*/ 171920 h 286711"/>
                  <a:gd name="connsiteX113" fmla="*/ 304800 w 326032"/>
                  <a:gd name="connsiteY113" fmla="*/ 159558 h 286711"/>
                  <a:gd name="connsiteX114" fmla="*/ 307749 w 326032"/>
                  <a:gd name="connsiteY114" fmla="*/ 146595 h 286711"/>
                  <a:gd name="connsiteX115" fmla="*/ 309515 w 326032"/>
                  <a:gd name="connsiteY115" fmla="*/ 133067 h 286711"/>
                  <a:gd name="connsiteX116" fmla="*/ 320111 w 326032"/>
                  <a:gd name="connsiteY116" fmla="*/ 126003 h 286711"/>
                  <a:gd name="connsiteX117" fmla="*/ 317762 w 326032"/>
                  <a:gd name="connsiteY117" fmla="*/ 117173 h 286711"/>
                  <a:gd name="connsiteX118" fmla="*/ 315996 w 326032"/>
                  <a:gd name="connsiteY118" fmla="*/ 95380 h 286711"/>
                  <a:gd name="connsiteX119" fmla="*/ 320111 w 326032"/>
                  <a:gd name="connsiteY119" fmla="*/ 77137 h 286711"/>
                  <a:gd name="connsiteX120" fmla="*/ 325992 w 326032"/>
                  <a:gd name="connsiteY120" fmla="*/ 65358 h 286711"/>
                  <a:gd name="connsiteX121" fmla="*/ 317162 w 326032"/>
                  <a:gd name="connsiteY121" fmla="*/ 50064 h 286711"/>
                  <a:gd name="connsiteX122" fmla="*/ 315501 w 326032"/>
                  <a:gd name="connsiteY122" fmla="*/ 38090 h 286711"/>
                  <a:gd name="connsiteX123" fmla="*/ 314124 w 326032"/>
                  <a:gd name="connsiteY123" fmla="*/ 37772 h 286711"/>
                  <a:gd name="connsiteX124" fmla="*/ 313435 w 326032"/>
                  <a:gd name="connsiteY124" fmla="*/ 37613 h 286711"/>
                  <a:gd name="connsiteX125" fmla="*/ 312517 w 326032"/>
                  <a:gd name="connsiteY125" fmla="*/ 37384 h 286711"/>
                  <a:gd name="connsiteX126" fmla="*/ 311864 w 326032"/>
                  <a:gd name="connsiteY126" fmla="*/ 37225 h 286711"/>
                  <a:gd name="connsiteX127" fmla="*/ 310998 w 326032"/>
                  <a:gd name="connsiteY127" fmla="*/ 37013 h 286711"/>
                  <a:gd name="connsiteX128" fmla="*/ 310415 w 326032"/>
                  <a:gd name="connsiteY128" fmla="*/ 36854 h 286711"/>
                  <a:gd name="connsiteX129" fmla="*/ 309621 w 326032"/>
                  <a:gd name="connsiteY129" fmla="*/ 36642 h 286711"/>
                  <a:gd name="connsiteX130" fmla="*/ 309073 w 326032"/>
                  <a:gd name="connsiteY130" fmla="*/ 36501 h 286711"/>
                  <a:gd name="connsiteX131" fmla="*/ 308349 w 326032"/>
                  <a:gd name="connsiteY131" fmla="*/ 36289 h 286711"/>
                  <a:gd name="connsiteX132" fmla="*/ 307873 w 326032"/>
                  <a:gd name="connsiteY132" fmla="*/ 36148 h 286711"/>
                  <a:gd name="connsiteX133" fmla="*/ 307184 w 326032"/>
                  <a:gd name="connsiteY133" fmla="*/ 35936 h 286711"/>
                  <a:gd name="connsiteX134" fmla="*/ 306742 w 326032"/>
                  <a:gd name="connsiteY134" fmla="*/ 35777 h 286711"/>
                  <a:gd name="connsiteX135" fmla="*/ 306106 w 326032"/>
                  <a:gd name="connsiteY135" fmla="*/ 35565 h 286711"/>
                  <a:gd name="connsiteX136" fmla="*/ 305718 w 326032"/>
                  <a:gd name="connsiteY136" fmla="*/ 35406 h 286711"/>
                  <a:gd name="connsiteX137" fmla="*/ 305117 w 326032"/>
                  <a:gd name="connsiteY137" fmla="*/ 35176 h 286711"/>
                  <a:gd name="connsiteX138" fmla="*/ 304782 w 326032"/>
                  <a:gd name="connsiteY138" fmla="*/ 35017 h 286711"/>
                  <a:gd name="connsiteX139" fmla="*/ 304217 w 326032"/>
                  <a:gd name="connsiteY139" fmla="*/ 34752 h 286711"/>
                  <a:gd name="connsiteX140" fmla="*/ 303917 w 326032"/>
                  <a:gd name="connsiteY140" fmla="*/ 34594 h 286711"/>
                  <a:gd name="connsiteX141" fmla="*/ 303387 w 326032"/>
                  <a:gd name="connsiteY141" fmla="*/ 34329 h 286711"/>
                  <a:gd name="connsiteX142" fmla="*/ 303104 w 326032"/>
                  <a:gd name="connsiteY142" fmla="*/ 34134 h 286711"/>
                  <a:gd name="connsiteX143" fmla="*/ 302627 w 326032"/>
                  <a:gd name="connsiteY143" fmla="*/ 33834 h 286711"/>
                  <a:gd name="connsiteX144" fmla="*/ 302345 w 326032"/>
                  <a:gd name="connsiteY144" fmla="*/ 33640 h 286711"/>
                  <a:gd name="connsiteX145" fmla="*/ 301921 w 326032"/>
                  <a:gd name="connsiteY145" fmla="*/ 33322 h 286711"/>
                  <a:gd name="connsiteX146" fmla="*/ 301638 w 326032"/>
                  <a:gd name="connsiteY146" fmla="*/ 33075 h 286711"/>
                  <a:gd name="connsiteX147" fmla="*/ 301250 w 326032"/>
                  <a:gd name="connsiteY147" fmla="*/ 32739 h 286711"/>
                  <a:gd name="connsiteX148" fmla="*/ 300967 w 326032"/>
                  <a:gd name="connsiteY148" fmla="*/ 32439 h 286711"/>
                  <a:gd name="connsiteX149" fmla="*/ 300649 w 326032"/>
                  <a:gd name="connsiteY149" fmla="*/ 32103 h 286711"/>
                  <a:gd name="connsiteX150" fmla="*/ 300296 w 326032"/>
                  <a:gd name="connsiteY150" fmla="*/ 31680 h 286711"/>
                  <a:gd name="connsiteX151" fmla="*/ 300066 w 326032"/>
                  <a:gd name="connsiteY151" fmla="*/ 31397 h 286711"/>
                  <a:gd name="connsiteX152" fmla="*/ 299501 w 326032"/>
                  <a:gd name="connsiteY152" fmla="*/ 30637 h 286711"/>
                  <a:gd name="connsiteX153" fmla="*/ 280675 w 326032"/>
                  <a:gd name="connsiteY153" fmla="*/ 25039 h 286711"/>
                  <a:gd name="connsiteX154" fmla="*/ 272128 w 326032"/>
                  <a:gd name="connsiteY154" fmla="*/ 19158 h 286711"/>
                  <a:gd name="connsiteX155" fmla="*/ 259766 w 326032"/>
                  <a:gd name="connsiteY155" fmla="*/ 12677 h 286711"/>
                  <a:gd name="connsiteX156" fmla="*/ 251536 w 326032"/>
                  <a:gd name="connsiteY156" fmla="*/ 2964 h 286711"/>
                  <a:gd name="connsiteX157" fmla="*/ 251236 w 326032"/>
                  <a:gd name="connsiteY157" fmla="*/ 1957 h 286711"/>
                  <a:gd name="connsiteX158" fmla="*/ 251130 w 326032"/>
                  <a:gd name="connsiteY158" fmla="*/ 1781 h 286711"/>
                  <a:gd name="connsiteX159" fmla="*/ 250724 w 326032"/>
                  <a:gd name="connsiteY159" fmla="*/ 1198 h 286711"/>
                  <a:gd name="connsiteX160" fmla="*/ 250617 w 326032"/>
                  <a:gd name="connsiteY160" fmla="*/ 1074 h 286711"/>
                  <a:gd name="connsiteX161" fmla="*/ 250070 w 326032"/>
                  <a:gd name="connsiteY161" fmla="*/ 686 h 286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</a:cxnLst>
                <a:rect l="l" t="t" r="r" b="b"/>
                <a:pathLst>
                  <a:path w="326032" h="286711">
                    <a:moveTo>
                      <a:pt x="250053" y="315"/>
                    </a:moveTo>
                    <a:cubicBezTo>
                      <a:pt x="249795" y="187"/>
                      <a:pt x="249522" y="92"/>
                      <a:pt x="249240" y="32"/>
                    </a:cubicBezTo>
                    <a:cubicBezTo>
                      <a:pt x="246549" y="-144"/>
                      <a:pt x="243859" y="405"/>
                      <a:pt x="241452" y="1622"/>
                    </a:cubicBezTo>
                    <a:lnTo>
                      <a:pt x="241452" y="1622"/>
                    </a:lnTo>
                    <a:cubicBezTo>
                      <a:pt x="240357" y="2081"/>
                      <a:pt x="239280" y="2575"/>
                      <a:pt x="238273" y="3070"/>
                    </a:cubicBezTo>
                    <a:lnTo>
                      <a:pt x="237990" y="3193"/>
                    </a:lnTo>
                    <a:lnTo>
                      <a:pt x="236648" y="3865"/>
                    </a:lnTo>
                    <a:cubicBezTo>
                      <a:pt x="231350" y="6514"/>
                      <a:pt x="213972" y="4748"/>
                      <a:pt x="206025" y="5030"/>
                    </a:cubicBezTo>
                    <a:cubicBezTo>
                      <a:pt x="198078" y="5313"/>
                      <a:pt x="197495" y="7979"/>
                      <a:pt x="195429" y="15344"/>
                    </a:cubicBezTo>
                    <a:cubicBezTo>
                      <a:pt x="193363" y="22708"/>
                      <a:pt x="188965" y="24757"/>
                      <a:pt x="185133" y="28289"/>
                    </a:cubicBezTo>
                    <a:cubicBezTo>
                      <a:pt x="181301" y="31821"/>
                      <a:pt x="184550" y="34770"/>
                      <a:pt x="186899" y="40651"/>
                    </a:cubicBezTo>
                    <a:cubicBezTo>
                      <a:pt x="189248" y="46532"/>
                      <a:pt x="186599" y="58011"/>
                      <a:pt x="186599" y="62426"/>
                    </a:cubicBezTo>
                    <a:cubicBezTo>
                      <a:pt x="186599" y="66841"/>
                      <a:pt x="189248" y="75389"/>
                      <a:pt x="184833" y="79504"/>
                    </a:cubicBezTo>
                    <a:cubicBezTo>
                      <a:pt x="180418" y="83619"/>
                      <a:pt x="179835" y="90100"/>
                      <a:pt x="179535" y="95398"/>
                    </a:cubicBezTo>
                    <a:cubicBezTo>
                      <a:pt x="179235" y="100696"/>
                      <a:pt x="186899" y="105694"/>
                      <a:pt x="191314" y="110109"/>
                    </a:cubicBezTo>
                    <a:cubicBezTo>
                      <a:pt x="195729" y="114524"/>
                      <a:pt x="198961" y="120123"/>
                      <a:pt x="204560" y="121588"/>
                    </a:cubicBezTo>
                    <a:cubicBezTo>
                      <a:pt x="210158" y="123054"/>
                      <a:pt x="213089" y="119240"/>
                      <a:pt x="213089" y="115407"/>
                    </a:cubicBezTo>
                    <a:cubicBezTo>
                      <a:pt x="213089" y="111575"/>
                      <a:pt x="220754" y="111875"/>
                      <a:pt x="222802" y="115125"/>
                    </a:cubicBezTo>
                    <a:cubicBezTo>
                      <a:pt x="224851" y="118374"/>
                      <a:pt x="223103" y="122189"/>
                      <a:pt x="221036" y="126886"/>
                    </a:cubicBezTo>
                    <a:cubicBezTo>
                      <a:pt x="218970" y="131584"/>
                      <a:pt x="219270" y="132785"/>
                      <a:pt x="219871" y="138365"/>
                    </a:cubicBezTo>
                    <a:cubicBezTo>
                      <a:pt x="220472" y="143946"/>
                      <a:pt x="219270" y="145430"/>
                      <a:pt x="213972" y="145147"/>
                    </a:cubicBezTo>
                    <a:cubicBezTo>
                      <a:pt x="208674" y="144865"/>
                      <a:pt x="208092" y="148679"/>
                      <a:pt x="203094" y="148962"/>
                    </a:cubicBezTo>
                    <a:cubicBezTo>
                      <a:pt x="198096" y="149244"/>
                      <a:pt x="193381" y="143664"/>
                      <a:pt x="190431" y="136599"/>
                    </a:cubicBezTo>
                    <a:cubicBezTo>
                      <a:pt x="187723" y="130469"/>
                      <a:pt x="183067" y="125403"/>
                      <a:pt x="177186" y="122189"/>
                    </a:cubicBezTo>
                    <a:cubicBezTo>
                      <a:pt x="171746" y="119653"/>
                      <a:pt x="166141" y="117487"/>
                      <a:pt x="160409" y="115708"/>
                    </a:cubicBezTo>
                    <a:cubicBezTo>
                      <a:pt x="154528" y="113641"/>
                      <a:pt x="152161" y="107760"/>
                      <a:pt x="151278" y="102462"/>
                    </a:cubicBezTo>
                    <a:cubicBezTo>
                      <a:pt x="150395" y="97164"/>
                      <a:pt x="148047" y="98047"/>
                      <a:pt x="143632" y="98347"/>
                    </a:cubicBezTo>
                    <a:cubicBezTo>
                      <a:pt x="139216" y="98648"/>
                      <a:pt x="138634" y="100396"/>
                      <a:pt x="138033" y="105411"/>
                    </a:cubicBezTo>
                    <a:cubicBezTo>
                      <a:pt x="137433" y="110427"/>
                      <a:pt x="135984" y="112476"/>
                      <a:pt x="132735" y="112476"/>
                    </a:cubicBezTo>
                    <a:cubicBezTo>
                      <a:pt x="129486" y="112476"/>
                      <a:pt x="126271" y="108643"/>
                      <a:pt x="122139" y="108643"/>
                    </a:cubicBezTo>
                    <a:cubicBezTo>
                      <a:pt x="118006" y="108643"/>
                      <a:pt x="113909" y="108060"/>
                      <a:pt x="113026" y="104528"/>
                    </a:cubicBezTo>
                    <a:cubicBezTo>
                      <a:pt x="112143" y="100996"/>
                      <a:pt x="103595" y="101579"/>
                      <a:pt x="99481" y="100113"/>
                    </a:cubicBezTo>
                    <a:cubicBezTo>
                      <a:pt x="95366" y="98648"/>
                      <a:pt x="95366" y="95981"/>
                      <a:pt x="94483" y="91866"/>
                    </a:cubicBezTo>
                    <a:cubicBezTo>
                      <a:pt x="93600" y="87751"/>
                      <a:pt x="88885" y="87751"/>
                      <a:pt x="82403" y="87751"/>
                    </a:cubicBezTo>
                    <a:cubicBezTo>
                      <a:pt x="75922" y="87751"/>
                      <a:pt x="80354" y="91566"/>
                      <a:pt x="75339" y="92749"/>
                    </a:cubicBezTo>
                    <a:cubicBezTo>
                      <a:pt x="70324" y="93932"/>
                      <a:pt x="67692" y="87451"/>
                      <a:pt x="65343" y="82453"/>
                    </a:cubicBezTo>
                    <a:cubicBezTo>
                      <a:pt x="65191" y="82117"/>
                      <a:pt x="64995" y="81802"/>
                      <a:pt x="64760" y="81517"/>
                    </a:cubicBezTo>
                    <a:lnTo>
                      <a:pt x="64531" y="81252"/>
                    </a:lnTo>
                    <a:cubicBezTo>
                      <a:pt x="64374" y="81063"/>
                      <a:pt x="64203" y="80886"/>
                      <a:pt x="64019" y="80722"/>
                    </a:cubicBezTo>
                    <a:lnTo>
                      <a:pt x="63701" y="80457"/>
                    </a:lnTo>
                    <a:cubicBezTo>
                      <a:pt x="63514" y="80312"/>
                      <a:pt x="63319" y="80176"/>
                      <a:pt x="63118" y="80051"/>
                    </a:cubicBezTo>
                    <a:lnTo>
                      <a:pt x="62729" y="79839"/>
                    </a:lnTo>
                    <a:lnTo>
                      <a:pt x="62076" y="79504"/>
                    </a:lnTo>
                    <a:lnTo>
                      <a:pt x="61652" y="79327"/>
                    </a:lnTo>
                    <a:lnTo>
                      <a:pt x="60893" y="79044"/>
                    </a:lnTo>
                    <a:lnTo>
                      <a:pt x="60469" y="78921"/>
                    </a:lnTo>
                    <a:lnTo>
                      <a:pt x="59568" y="78691"/>
                    </a:lnTo>
                    <a:lnTo>
                      <a:pt x="59215" y="78691"/>
                    </a:lnTo>
                    <a:lnTo>
                      <a:pt x="57979" y="78479"/>
                    </a:lnTo>
                    <a:lnTo>
                      <a:pt x="57873" y="78479"/>
                    </a:lnTo>
                    <a:lnTo>
                      <a:pt x="56425" y="78303"/>
                    </a:lnTo>
                    <a:lnTo>
                      <a:pt x="55630" y="135982"/>
                    </a:lnTo>
                    <a:lnTo>
                      <a:pt x="0" y="137748"/>
                    </a:lnTo>
                    <a:lnTo>
                      <a:pt x="442" y="229140"/>
                    </a:lnTo>
                    <a:cubicBezTo>
                      <a:pt x="442" y="229140"/>
                      <a:pt x="10155" y="245034"/>
                      <a:pt x="15453" y="249449"/>
                    </a:cubicBezTo>
                    <a:cubicBezTo>
                      <a:pt x="20751" y="253864"/>
                      <a:pt x="25166" y="259604"/>
                      <a:pt x="29140" y="260487"/>
                    </a:cubicBezTo>
                    <a:cubicBezTo>
                      <a:pt x="32672" y="261264"/>
                      <a:pt x="34791" y="263807"/>
                      <a:pt x="35533" y="272990"/>
                    </a:cubicBezTo>
                    <a:lnTo>
                      <a:pt x="35533" y="272990"/>
                    </a:lnTo>
                    <a:cubicBezTo>
                      <a:pt x="37670" y="272814"/>
                      <a:pt x="39753" y="272672"/>
                      <a:pt x="41696" y="272478"/>
                    </a:cubicBezTo>
                    <a:lnTo>
                      <a:pt x="41837" y="272478"/>
                    </a:lnTo>
                    <a:cubicBezTo>
                      <a:pt x="42685" y="272390"/>
                      <a:pt x="43603" y="272284"/>
                      <a:pt x="44310" y="272160"/>
                    </a:cubicBezTo>
                    <a:lnTo>
                      <a:pt x="44663" y="272160"/>
                    </a:lnTo>
                    <a:cubicBezTo>
                      <a:pt x="45281" y="272054"/>
                      <a:pt x="45881" y="271948"/>
                      <a:pt x="46429" y="271807"/>
                    </a:cubicBezTo>
                    <a:lnTo>
                      <a:pt x="47065" y="271648"/>
                    </a:lnTo>
                    <a:cubicBezTo>
                      <a:pt x="47541" y="271507"/>
                      <a:pt x="47983" y="271365"/>
                      <a:pt x="48424" y="271189"/>
                    </a:cubicBezTo>
                    <a:cubicBezTo>
                      <a:pt x="48601" y="271189"/>
                      <a:pt x="48796" y="271065"/>
                      <a:pt x="48972" y="270977"/>
                    </a:cubicBezTo>
                    <a:cubicBezTo>
                      <a:pt x="49526" y="270746"/>
                      <a:pt x="50053" y="270456"/>
                      <a:pt x="50544" y="270112"/>
                    </a:cubicBezTo>
                    <a:cubicBezTo>
                      <a:pt x="54676" y="267180"/>
                      <a:pt x="78218" y="267180"/>
                      <a:pt x="83516" y="270712"/>
                    </a:cubicBezTo>
                    <a:cubicBezTo>
                      <a:pt x="86015" y="272474"/>
                      <a:pt x="88293" y="274531"/>
                      <a:pt x="90297" y="276840"/>
                    </a:cubicBezTo>
                    <a:cubicBezTo>
                      <a:pt x="93366" y="276644"/>
                      <a:pt x="96446" y="276960"/>
                      <a:pt x="99410" y="277776"/>
                    </a:cubicBezTo>
                    <a:cubicBezTo>
                      <a:pt x="108240" y="280125"/>
                      <a:pt x="109423" y="277176"/>
                      <a:pt x="118253" y="280125"/>
                    </a:cubicBezTo>
                    <a:cubicBezTo>
                      <a:pt x="127084" y="283074"/>
                      <a:pt x="132382" y="291905"/>
                      <a:pt x="140029" y="282474"/>
                    </a:cubicBezTo>
                    <a:cubicBezTo>
                      <a:pt x="147676" y="273043"/>
                      <a:pt x="154740" y="250685"/>
                      <a:pt x="173000" y="247153"/>
                    </a:cubicBezTo>
                    <a:cubicBezTo>
                      <a:pt x="191261" y="243621"/>
                      <a:pt x="194193" y="238323"/>
                      <a:pt x="194776" y="230093"/>
                    </a:cubicBezTo>
                    <a:cubicBezTo>
                      <a:pt x="195359" y="221863"/>
                      <a:pt x="199491" y="217131"/>
                      <a:pt x="209487" y="215965"/>
                    </a:cubicBezTo>
                    <a:cubicBezTo>
                      <a:pt x="210087" y="215965"/>
                      <a:pt x="210705" y="215841"/>
                      <a:pt x="211253" y="215806"/>
                    </a:cubicBezTo>
                    <a:lnTo>
                      <a:pt x="211906" y="215806"/>
                    </a:lnTo>
                    <a:lnTo>
                      <a:pt x="213195" y="215806"/>
                    </a:lnTo>
                    <a:lnTo>
                      <a:pt x="216021" y="215806"/>
                    </a:lnTo>
                    <a:lnTo>
                      <a:pt x="217363" y="215806"/>
                    </a:lnTo>
                    <a:lnTo>
                      <a:pt x="218070" y="215806"/>
                    </a:lnTo>
                    <a:lnTo>
                      <a:pt x="219836" y="215806"/>
                    </a:lnTo>
                    <a:lnTo>
                      <a:pt x="219977" y="215806"/>
                    </a:lnTo>
                    <a:lnTo>
                      <a:pt x="222308" y="215912"/>
                    </a:lnTo>
                    <a:lnTo>
                      <a:pt x="222573" y="215912"/>
                    </a:lnTo>
                    <a:lnTo>
                      <a:pt x="225169" y="216018"/>
                    </a:lnTo>
                    <a:lnTo>
                      <a:pt x="227853" y="216018"/>
                    </a:lnTo>
                    <a:lnTo>
                      <a:pt x="228666" y="216018"/>
                    </a:lnTo>
                    <a:lnTo>
                      <a:pt x="229513" y="216018"/>
                    </a:lnTo>
                    <a:lnTo>
                      <a:pt x="230273" y="216018"/>
                    </a:lnTo>
                    <a:lnTo>
                      <a:pt x="231032" y="215912"/>
                    </a:lnTo>
                    <a:lnTo>
                      <a:pt x="231703" y="215788"/>
                    </a:lnTo>
                    <a:cubicBezTo>
                      <a:pt x="231933" y="215788"/>
                      <a:pt x="232162" y="215682"/>
                      <a:pt x="232375" y="215629"/>
                    </a:cubicBezTo>
                    <a:lnTo>
                      <a:pt x="232957" y="215453"/>
                    </a:lnTo>
                    <a:lnTo>
                      <a:pt x="233522" y="215205"/>
                    </a:lnTo>
                    <a:cubicBezTo>
                      <a:pt x="233675" y="215140"/>
                      <a:pt x="233822" y="215063"/>
                      <a:pt x="233964" y="214976"/>
                    </a:cubicBezTo>
                    <a:cubicBezTo>
                      <a:pt x="234145" y="214855"/>
                      <a:pt x="234317" y="214719"/>
                      <a:pt x="234476" y="214570"/>
                    </a:cubicBezTo>
                    <a:cubicBezTo>
                      <a:pt x="234572" y="214503"/>
                      <a:pt x="234661" y="214426"/>
                      <a:pt x="234741" y="214341"/>
                    </a:cubicBezTo>
                    <a:cubicBezTo>
                      <a:pt x="234746" y="214300"/>
                      <a:pt x="234746" y="214258"/>
                      <a:pt x="234741" y="214217"/>
                    </a:cubicBezTo>
                    <a:cubicBezTo>
                      <a:pt x="234921" y="213997"/>
                      <a:pt x="235069" y="213753"/>
                      <a:pt x="235182" y="213493"/>
                    </a:cubicBezTo>
                    <a:cubicBezTo>
                      <a:pt x="235297" y="213145"/>
                      <a:pt x="235356" y="212782"/>
                      <a:pt x="235359" y="212415"/>
                    </a:cubicBezTo>
                    <a:cubicBezTo>
                      <a:pt x="235359" y="205934"/>
                      <a:pt x="224763" y="194755"/>
                      <a:pt x="241240" y="191223"/>
                    </a:cubicBezTo>
                    <a:cubicBezTo>
                      <a:pt x="257717" y="187691"/>
                      <a:pt x="280675" y="177677"/>
                      <a:pt x="290106" y="174145"/>
                    </a:cubicBezTo>
                    <a:cubicBezTo>
                      <a:pt x="290654" y="173934"/>
                      <a:pt x="291201" y="173757"/>
                      <a:pt x="291731" y="173598"/>
                    </a:cubicBezTo>
                    <a:lnTo>
                      <a:pt x="292225" y="173474"/>
                    </a:lnTo>
                    <a:lnTo>
                      <a:pt x="293373" y="173174"/>
                    </a:lnTo>
                    <a:lnTo>
                      <a:pt x="293885" y="173068"/>
                    </a:lnTo>
                    <a:lnTo>
                      <a:pt x="294998" y="172856"/>
                    </a:lnTo>
                    <a:lnTo>
                      <a:pt x="295422" y="172856"/>
                    </a:lnTo>
                    <a:lnTo>
                      <a:pt x="296746" y="172680"/>
                    </a:lnTo>
                    <a:lnTo>
                      <a:pt x="296888" y="172680"/>
                    </a:lnTo>
                    <a:cubicBezTo>
                      <a:pt x="301815" y="172168"/>
                      <a:pt x="305841" y="172838"/>
                      <a:pt x="307784" y="171920"/>
                    </a:cubicBezTo>
                    <a:lnTo>
                      <a:pt x="307784" y="171920"/>
                    </a:lnTo>
                    <a:cubicBezTo>
                      <a:pt x="304870" y="166728"/>
                      <a:pt x="307466" y="162171"/>
                      <a:pt x="304800" y="159558"/>
                    </a:cubicBezTo>
                    <a:cubicBezTo>
                      <a:pt x="301868" y="156609"/>
                      <a:pt x="304800" y="150127"/>
                      <a:pt x="307749" y="146595"/>
                    </a:cubicBezTo>
                    <a:cubicBezTo>
                      <a:pt x="310698" y="143063"/>
                      <a:pt x="311281" y="140714"/>
                      <a:pt x="309515" y="133067"/>
                    </a:cubicBezTo>
                    <a:cubicBezTo>
                      <a:pt x="307749" y="125421"/>
                      <a:pt x="314813" y="128352"/>
                      <a:pt x="320111" y="126003"/>
                    </a:cubicBezTo>
                    <a:cubicBezTo>
                      <a:pt x="325409" y="123655"/>
                      <a:pt x="321877" y="119522"/>
                      <a:pt x="317762" y="117173"/>
                    </a:cubicBezTo>
                    <a:cubicBezTo>
                      <a:pt x="313647" y="114825"/>
                      <a:pt x="315996" y="101862"/>
                      <a:pt x="315996" y="95380"/>
                    </a:cubicBezTo>
                    <a:cubicBezTo>
                      <a:pt x="315996" y="88899"/>
                      <a:pt x="316579" y="78903"/>
                      <a:pt x="320111" y="77137"/>
                    </a:cubicBezTo>
                    <a:cubicBezTo>
                      <a:pt x="323643" y="75371"/>
                      <a:pt x="325409" y="71839"/>
                      <a:pt x="325992" y="65358"/>
                    </a:cubicBezTo>
                    <a:cubicBezTo>
                      <a:pt x="326575" y="58877"/>
                      <a:pt x="320694" y="53596"/>
                      <a:pt x="317162" y="50064"/>
                    </a:cubicBezTo>
                    <a:cubicBezTo>
                      <a:pt x="315519" y="48404"/>
                      <a:pt x="315272" y="43194"/>
                      <a:pt x="315501" y="38090"/>
                    </a:cubicBezTo>
                    <a:lnTo>
                      <a:pt x="314124" y="37772"/>
                    </a:lnTo>
                    <a:lnTo>
                      <a:pt x="313435" y="37613"/>
                    </a:lnTo>
                    <a:lnTo>
                      <a:pt x="312517" y="37384"/>
                    </a:lnTo>
                    <a:lnTo>
                      <a:pt x="311864" y="37225"/>
                    </a:lnTo>
                    <a:lnTo>
                      <a:pt x="310998" y="37013"/>
                    </a:lnTo>
                    <a:lnTo>
                      <a:pt x="310415" y="36854"/>
                    </a:lnTo>
                    <a:lnTo>
                      <a:pt x="309621" y="36642"/>
                    </a:lnTo>
                    <a:lnTo>
                      <a:pt x="309073" y="36501"/>
                    </a:lnTo>
                    <a:lnTo>
                      <a:pt x="308349" y="36289"/>
                    </a:lnTo>
                    <a:lnTo>
                      <a:pt x="307873" y="36148"/>
                    </a:lnTo>
                    <a:lnTo>
                      <a:pt x="307184" y="35936"/>
                    </a:lnTo>
                    <a:lnTo>
                      <a:pt x="306742" y="35777"/>
                    </a:lnTo>
                    <a:lnTo>
                      <a:pt x="306106" y="35565"/>
                    </a:lnTo>
                    <a:lnTo>
                      <a:pt x="305718" y="35406"/>
                    </a:lnTo>
                    <a:lnTo>
                      <a:pt x="305117" y="35176"/>
                    </a:lnTo>
                    <a:lnTo>
                      <a:pt x="304782" y="35017"/>
                    </a:lnTo>
                    <a:lnTo>
                      <a:pt x="304217" y="34752"/>
                    </a:lnTo>
                    <a:lnTo>
                      <a:pt x="303917" y="34594"/>
                    </a:lnTo>
                    <a:lnTo>
                      <a:pt x="303387" y="34329"/>
                    </a:lnTo>
                    <a:lnTo>
                      <a:pt x="303104" y="34134"/>
                    </a:lnTo>
                    <a:cubicBezTo>
                      <a:pt x="302937" y="34049"/>
                      <a:pt x="302777" y="33948"/>
                      <a:pt x="302627" y="33834"/>
                    </a:cubicBezTo>
                    <a:cubicBezTo>
                      <a:pt x="302527" y="33780"/>
                      <a:pt x="302432" y="33714"/>
                      <a:pt x="302345" y="33640"/>
                    </a:cubicBezTo>
                    <a:lnTo>
                      <a:pt x="301921" y="33322"/>
                    </a:lnTo>
                    <a:lnTo>
                      <a:pt x="301638" y="33075"/>
                    </a:lnTo>
                    <a:lnTo>
                      <a:pt x="301250" y="32739"/>
                    </a:lnTo>
                    <a:lnTo>
                      <a:pt x="300967" y="32439"/>
                    </a:lnTo>
                    <a:cubicBezTo>
                      <a:pt x="300852" y="32336"/>
                      <a:pt x="300746" y="32223"/>
                      <a:pt x="300649" y="32103"/>
                    </a:cubicBezTo>
                    <a:cubicBezTo>
                      <a:pt x="300518" y="31974"/>
                      <a:pt x="300400" y="31832"/>
                      <a:pt x="300296" y="31680"/>
                    </a:cubicBezTo>
                    <a:cubicBezTo>
                      <a:pt x="300296" y="31680"/>
                      <a:pt x="300137" y="31503"/>
                      <a:pt x="300066" y="31397"/>
                    </a:cubicBezTo>
                    <a:cubicBezTo>
                      <a:pt x="299864" y="31155"/>
                      <a:pt x="299675" y="30901"/>
                      <a:pt x="299501" y="30637"/>
                    </a:cubicBezTo>
                    <a:cubicBezTo>
                      <a:pt x="296570" y="26223"/>
                      <a:pt x="284790" y="27106"/>
                      <a:pt x="280675" y="25039"/>
                    </a:cubicBezTo>
                    <a:cubicBezTo>
                      <a:pt x="276561" y="22973"/>
                      <a:pt x="275077" y="24457"/>
                      <a:pt x="272128" y="19158"/>
                    </a:cubicBezTo>
                    <a:cubicBezTo>
                      <a:pt x="269178" y="13860"/>
                      <a:pt x="264781" y="11494"/>
                      <a:pt x="259766" y="12677"/>
                    </a:cubicBezTo>
                    <a:cubicBezTo>
                      <a:pt x="254750" y="13860"/>
                      <a:pt x="252419" y="8562"/>
                      <a:pt x="251536" y="2964"/>
                    </a:cubicBezTo>
                    <a:cubicBezTo>
                      <a:pt x="251472" y="2619"/>
                      <a:pt x="251372" y="2281"/>
                      <a:pt x="251236" y="1957"/>
                    </a:cubicBezTo>
                    <a:lnTo>
                      <a:pt x="251130" y="1781"/>
                    </a:lnTo>
                    <a:cubicBezTo>
                      <a:pt x="251025" y="1566"/>
                      <a:pt x="250888" y="1370"/>
                      <a:pt x="250724" y="1198"/>
                    </a:cubicBezTo>
                    <a:lnTo>
                      <a:pt x="250617" y="1074"/>
                    </a:lnTo>
                    <a:cubicBezTo>
                      <a:pt x="250450" y="925"/>
                      <a:pt x="250266" y="795"/>
                      <a:pt x="250070" y="68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9A7F4A32-2C7F-45D6-99BA-F0F47F99288F}"/>
                  </a:ext>
                </a:extLst>
              </p:cNvPr>
              <p:cNvSpPr/>
              <p:nvPr/>
            </p:nvSpPr>
            <p:spPr>
              <a:xfrm>
                <a:off x="6678583" y="4857176"/>
                <a:ext cx="90433" cy="220359"/>
              </a:xfrm>
              <a:custGeom>
                <a:avLst/>
                <a:gdLst>
                  <a:gd name="connsiteX0" fmla="*/ 4958 w 90433"/>
                  <a:gd name="connsiteY0" fmla="*/ 133424 h 220359"/>
                  <a:gd name="connsiteX1" fmla="*/ 4958 w 90433"/>
                  <a:gd name="connsiteY1" fmla="*/ 133335 h 220359"/>
                  <a:gd name="connsiteX2" fmla="*/ 5382 w 90433"/>
                  <a:gd name="connsiteY2" fmla="*/ 132647 h 220359"/>
                  <a:gd name="connsiteX3" fmla="*/ 15978 w 90433"/>
                  <a:gd name="connsiteY3" fmla="*/ 134995 h 220359"/>
                  <a:gd name="connsiteX4" fmla="*/ 30689 w 90433"/>
                  <a:gd name="connsiteY4" fmla="*/ 142660 h 220359"/>
                  <a:gd name="connsiteX5" fmla="*/ 50698 w 90433"/>
                  <a:gd name="connsiteY5" fmla="*/ 150890 h 220359"/>
                  <a:gd name="connsiteX6" fmla="*/ 48932 w 90433"/>
                  <a:gd name="connsiteY6" fmla="*/ 170917 h 220359"/>
                  <a:gd name="connsiteX7" fmla="*/ 46583 w 90433"/>
                  <a:gd name="connsiteY7" fmla="*/ 196807 h 220359"/>
                  <a:gd name="connsiteX8" fmla="*/ 63060 w 90433"/>
                  <a:gd name="connsiteY8" fmla="*/ 214467 h 220359"/>
                  <a:gd name="connsiteX9" fmla="*/ 73074 w 90433"/>
                  <a:gd name="connsiteY9" fmla="*/ 212118 h 220359"/>
                  <a:gd name="connsiteX10" fmla="*/ 73657 w 90433"/>
                  <a:gd name="connsiteY10" fmla="*/ 191508 h 220359"/>
                  <a:gd name="connsiteX11" fmla="*/ 87785 w 90433"/>
                  <a:gd name="connsiteY11" fmla="*/ 185045 h 220359"/>
                  <a:gd name="connsiteX12" fmla="*/ 87785 w 90433"/>
                  <a:gd name="connsiteY12" fmla="*/ 157954 h 220359"/>
                  <a:gd name="connsiteX13" fmla="*/ 82487 w 90433"/>
                  <a:gd name="connsiteY13" fmla="*/ 140894 h 220359"/>
                  <a:gd name="connsiteX14" fmla="*/ 71237 w 90433"/>
                  <a:gd name="connsiteY14" fmla="*/ 128726 h 220359"/>
                  <a:gd name="connsiteX15" fmla="*/ 70937 w 90433"/>
                  <a:gd name="connsiteY15" fmla="*/ 130298 h 220359"/>
                  <a:gd name="connsiteX16" fmla="*/ 62778 w 90433"/>
                  <a:gd name="connsiteY16" fmla="*/ 131622 h 220359"/>
                  <a:gd name="connsiteX17" fmla="*/ 54160 w 90433"/>
                  <a:gd name="connsiteY17" fmla="*/ 133601 h 220359"/>
                  <a:gd name="connsiteX18" fmla="*/ 51952 w 90433"/>
                  <a:gd name="connsiteY18" fmla="*/ 114845 h 220359"/>
                  <a:gd name="connsiteX19" fmla="*/ 46442 w 90433"/>
                  <a:gd name="connsiteY19" fmla="*/ 104249 h 220359"/>
                  <a:gd name="connsiteX20" fmla="*/ 42680 w 90433"/>
                  <a:gd name="connsiteY20" fmla="*/ 89679 h 220359"/>
                  <a:gd name="connsiteX21" fmla="*/ 38053 w 90433"/>
                  <a:gd name="connsiteY21" fmla="*/ 80849 h 220359"/>
                  <a:gd name="connsiteX22" fmla="*/ 40702 w 90433"/>
                  <a:gd name="connsiteY22" fmla="*/ 71577 h 220359"/>
                  <a:gd name="connsiteX23" fmla="*/ 41797 w 90433"/>
                  <a:gd name="connsiteY23" fmla="*/ 63630 h 220359"/>
                  <a:gd name="connsiteX24" fmla="*/ 44676 w 90433"/>
                  <a:gd name="connsiteY24" fmla="*/ 55895 h 220359"/>
                  <a:gd name="connsiteX25" fmla="*/ 42468 w 90433"/>
                  <a:gd name="connsiteY25" fmla="*/ 45970 h 220359"/>
                  <a:gd name="connsiteX26" fmla="*/ 41585 w 90433"/>
                  <a:gd name="connsiteY26" fmla="*/ 35815 h 220359"/>
                  <a:gd name="connsiteX27" fmla="*/ 41356 w 90433"/>
                  <a:gd name="connsiteY27" fmla="*/ 21245 h 220359"/>
                  <a:gd name="connsiteX28" fmla="*/ 36941 w 90433"/>
                  <a:gd name="connsiteY28" fmla="*/ 13298 h 220359"/>
                  <a:gd name="connsiteX29" fmla="*/ 45329 w 90433"/>
                  <a:gd name="connsiteY29" fmla="*/ 14623 h 220359"/>
                  <a:gd name="connsiteX30" fmla="*/ 48862 w 90433"/>
                  <a:gd name="connsiteY30" fmla="*/ 32937 h 220359"/>
                  <a:gd name="connsiteX31" fmla="*/ 54160 w 90433"/>
                  <a:gd name="connsiteY31" fmla="*/ 51709 h 220359"/>
                  <a:gd name="connsiteX32" fmla="*/ 60040 w 90433"/>
                  <a:gd name="connsiteY32" fmla="*/ 59586 h 220359"/>
                  <a:gd name="connsiteX33" fmla="*/ 61188 w 90433"/>
                  <a:gd name="connsiteY33" fmla="*/ 58986 h 220359"/>
                  <a:gd name="connsiteX34" fmla="*/ 61188 w 90433"/>
                  <a:gd name="connsiteY34" fmla="*/ 58986 h 220359"/>
                  <a:gd name="connsiteX35" fmla="*/ 62654 w 90433"/>
                  <a:gd name="connsiteY35" fmla="*/ 58544 h 220359"/>
                  <a:gd name="connsiteX36" fmla="*/ 62654 w 90433"/>
                  <a:gd name="connsiteY36" fmla="*/ 58544 h 220359"/>
                  <a:gd name="connsiteX37" fmla="*/ 56844 w 90433"/>
                  <a:gd name="connsiteY37" fmla="*/ 48760 h 220359"/>
                  <a:gd name="connsiteX38" fmla="*/ 53029 w 90433"/>
                  <a:gd name="connsiteY38" fmla="*/ 23736 h 220359"/>
                  <a:gd name="connsiteX39" fmla="*/ 48014 w 90433"/>
                  <a:gd name="connsiteY39" fmla="*/ 9908 h 220359"/>
                  <a:gd name="connsiteX40" fmla="*/ 31237 w 90433"/>
                  <a:gd name="connsiteY40" fmla="*/ 3426 h 220359"/>
                  <a:gd name="connsiteX41" fmla="*/ 12693 w 90433"/>
                  <a:gd name="connsiteY41" fmla="*/ 194 h 220359"/>
                  <a:gd name="connsiteX42" fmla="*/ 11916 w 90433"/>
                  <a:gd name="connsiteY42" fmla="*/ 0 h 220359"/>
                  <a:gd name="connsiteX43" fmla="*/ 13576 w 90433"/>
                  <a:gd name="connsiteY43" fmla="*/ 11974 h 220359"/>
                  <a:gd name="connsiteX44" fmla="*/ 22406 w 90433"/>
                  <a:gd name="connsiteY44" fmla="*/ 27268 h 220359"/>
                  <a:gd name="connsiteX45" fmla="*/ 16525 w 90433"/>
                  <a:gd name="connsiteY45" fmla="*/ 39047 h 220359"/>
                  <a:gd name="connsiteX46" fmla="*/ 12410 w 90433"/>
                  <a:gd name="connsiteY46" fmla="*/ 57290 h 220359"/>
                  <a:gd name="connsiteX47" fmla="*/ 14176 w 90433"/>
                  <a:gd name="connsiteY47" fmla="*/ 79083 h 220359"/>
                  <a:gd name="connsiteX48" fmla="*/ 16525 w 90433"/>
                  <a:gd name="connsiteY48" fmla="*/ 87913 h 220359"/>
                  <a:gd name="connsiteX49" fmla="*/ 5929 w 90433"/>
                  <a:gd name="connsiteY49" fmla="*/ 94977 h 220359"/>
                  <a:gd name="connsiteX50" fmla="*/ 4163 w 90433"/>
                  <a:gd name="connsiteY50" fmla="*/ 108505 h 220359"/>
                  <a:gd name="connsiteX51" fmla="*/ 1214 w 90433"/>
                  <a:gd name="connsiteY51" fmla="*/ 121468 h 220359"/>
                  <a:gd name="connsiteX52" fmla="*/ 4198 w 90433"/>
                  <a:gd name="connsiteY52" fmla="*/ 133830 h 220359"/>
                  <a:gd name="connsiteX53" fmla="*/ 4198 w 90433"/>
                  <a:gd name="connsiteY53" fmla="*/ 133830 h 220359"/>
                  <a:gd name="connsiteX54" fmla="*/ 4958 w 90433"/>
                  <a:gd name="connsiteY54" fmla="*/ 133424 h 220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90433" h="220359">
                    <a:moveTo>
                      <a:pt x="4958" y="133424"/>
                    </a:moveTo>
                    <a:lnTo>
                      <a:pt x="4958" y="133335"/>
                    </a:lnTo>
                    <a:cubicBezTo>
                      <a:pt x="5143" y="133136"/>
                      <a:pt x="5287" y="132902"/>
                      <a:pt x="5382" y="132647"/>
                    </a:cubicBezTo>
                    <a:cubicBezTo>
                      <a:pt x="6547" y="129115"/>
                      <a:pt x="9497" y="123817"/>
                      <a:pt x="15978" y="134995"/>
                    </a:cubicBezTo>
                    <a:cubicBezTo>
                      <a:pt x="22459" y="146175"/>
                      <a:pt x="23625" y="143243"/>
                      <a:pt x="30689" y="142660"/>
                    </a:cubicBezTo>
                    <a:cubicBezTo>
                      <a:pt x="37753" y="142077"/>
                      <a:pt x="49532" y="142660"/>
                      <a:pt x="50698" y="150890"/>
                    </a:cubicBezTo>
                    <a:cubicBezTo>
                      <a:pt x="51864" y="159120"/>
                      <a:pt x="53647" y="164435"/>
                      <a:pt x="48932" y="170917"/>
                    </a:cubicBezTo>
                    <a:cubicBezTo>
                      <a:pt x="44217" y="177398"/>
                      <a:pt x="38919" y="185628"/>
                      <a:pt x="46583" y="196807"/>
                    </a:cubicBezTo>
                    <a:cubicBezTo>
                      <a:pt x="54248" y="207986"/>
                      <a:pt x="55413" y="206820"/>
                      <a:pt x="63060" y="214467"/>
                    </a:cubicBezTo>
                    <a:cubicBezTo>
                      <a:pt x="70707" y="222114"/>
                      <a:pt x="77189" y="223297"/>
                      <a:pt x="73074" y="212118"/>
                    </a:cubicBezTo>
                    <a:cubicBezTo>
                      <a:pt x="68959" y="200939"/>
                      <a:pt x="67776" y="192109"/>
                      <a:pt x="73657" y="191508"/>
                    </a:cubicBezTo>
                    <a:cubicBezTo>
                      <a:pt x="79537" y="190908"/>
                      <a:pt x="88385" y="196807"/>
                      <a:pt x="87785" y="185045"/>
                    </a:cubicBezTo>
                    <a:cubicBezTo>
                      <a:pt x="87184" y="173283"/>
                      <a:pt x="86019" y="167385"/>
                      <a:pt x="87785" y="157954"/>
                    </a:cubicBezTo>
                    <a:cubicBezTo>
                      <a:pt x="89551" y="148523"/>
                      <a:pt x="94849" y="153256"/>
                      <a:pt x="82487" y="140894"/>
                    </a:cubicBezTo>
                    <a:cubicBezTo>
                      <a:pt x="77930" y="136320"/>
                      <a:pt x="74328" y="132399"/>
                      <a:pt x="71237" y="128726"/>
                    </a:cubicBezTo>
                    <a:cubicBezTo>
                      <a:pt x="71098" y="129242"/>
                      <a:pt x="70998" y="129768"/>
                      <a:pt x="70937" y="130298"/>
                    </a:cubicBezTo>
                    <a:cubicBezTo>
                      <a:pt x="70725" y="132718"/>
                      <a:pt x="66751" y="133601"/>
                      <a:pt x="62778" y="131622"/>
                    </a:cubicBezTo>
                    <a:cubicBezTo>
                      <a:pt x="58804" y="129645"/>
                      <a:pt x="58804" y="134042"/>
                      <a:pt x="54160" y="133601"/>
                    </a:cubicBezTo>
                    <a:cubicBezTo>
                      <a:pt x="49515" y="133159"/>
                      <a:pt x="52623" y="119472"/>
                      <a:pt x="51952" y="114845"/>
                    </a:cubicBezTo>
                    <a:cubicBezTo>
                      <a:pt x="51281" y="110218"/>
                      <a:pt x="49303" y="108223"/>
                      <a:pt x="46442" y="104249"/>
                    </a:cubicBezTo>
                    <a:cubicBezTo>
                      <a:pt x="43581" y="100275"/>
                      <a:pt x="43122" y="92982"/>
                      <a:pt x="42680" y="89679"/>
                    </a:cubicBezTo>
                    <a:cubicBezTo>
                      <a:pt x="42011" y="86355"/>
                      <a:pt x="40406" y="83291"/>
                      <a:pt x="38053" y="80849"/>
                    </a:cubicBezTo>
                    <a:cubicBezTo>
                      <a:pt x="36287" y="79083"/>
                      <a:pt x="37382" y="72672"/>
                      <a:pt x="40702" y="71577"/>
                    </a:cubicBezTo>
                    <a:cubicBezTo>
                      <a:pt x="44023" y="70483"/>
                      <a:pt x="39378" y="66050"/>
                      <a:pt x="41797" y="63630"/>
                    </a:cubicBezTo>
                    <a:cubicBezTo>
                      <a:pt x="44217" y="61211"/>
                      <a:pt x="44446" y="59215"/>
                      <a:pt x="44676" y="55895"/>
                    </a:cubicBezTo>
                    <a:cubicBezTo>
                      <a:pt x="44906" y="52575"/>
                      <a:pt x="44005" y="47948"/>
                      <a:pt x="42468" y="45970"/>
                    </a:cubicBezTo>
                    <a:cubicBezTo>
                      <a:pt x="40932" y="43992"/>
                      <a:pt x="41144" y="42208"/>
                      <a:pt x="41585" y="35815"/>
                    </a:cubicBezTo>
                    <a:cubicBezTo>
                      <a:pt x="42027" y="29422"/>
                      <a:pt x="43351" y="25219"/>
                      <a:pt x="41356" y="21245"/>
                    </a:cubicBezTo>
                    <a:cubicBezTo>
                      <a:pt x="39360" y="17272"/>
                      <a:pt x="36941" y="13298"/>
                      <a:pt x="36941" y="13298"/>
                    </a:cubicBezTo>
                    <a:cubicBezTo>
                      <a:pt x="34292" y="3585"/>
                      <a:pt x="43351" y="10861"/>
                      <a:pt x="45329" y="14623"/>
                    </a:cubicBezTo>
                    <a:cubicBezTo>
                      <a:pt x="47307" y="18384"/>
                      <a:pt x="48420" y="25872"/>
                      <a:pt x="48862" y="32937"/>
                    </a:cubicBezTo>
                    <a:cubicBezTo>
                      <a:pt x="49303" y="40001"/>
                      <a:pt x="50186" y="46623"/>
                      <a:pt x="54160" y="51709"/>
                    </a:cubicBezTo>
                    <a:cubicBezTo>
                      <a:pt x="57073" y="55418"/>
                      <a:pt x="59140" y="57008"/>
                      <a:pt x="60040" y="59586"/>
                    </a:cubicBezTo>
                    <a:cubicBezTo>
                      <a:pt x="60429" y="59357"/>
                      <a:pt x="60818" y="59162"/>
                      <a:pt x="61188" y="58986"/>
                    </a:cubicBezTo>
                    <a:lnTo>
                      <a:pt x="61188" y="58986"/>
                    </a:lnTo>
                    <a:cubicBezTo>
                      <a:pt x="61657" y="58777"/>
                      <a:pt x="62149" y="58629"/>
                      <a:pt x="62654" y="58544"/>
                    </a:cubicBezTo>
                    <a:lnTo>
                      <a:pt x="62654" y="58544"/>
                    </a:lnTo>
                    <a:cubicBezTo>
                      <a:pt x="62156" y="54619"/>
                      <a:pt x="60052" y="51076"/>
                      <a:pt x="56844" y="48760"/>
                    </a:cubicBezTo>
                    <a:cubicBezTo>
                      <a:pt x="53612" y="46394"/>
                      <a:pt x="53912" y="30217"/>
                      <a:pt x="53029" y="23736"/>
                    </a:cubicBezTo>
                    <a:cubicBezTo>
                      <a:pt x="52146" y="17254"/>
                      <a:pt x="49780" y="14323"/>
                      <a:pt x="48014" y="9908"/>
                    </a:cubicBezTo>
                    <a:cubicBezTo>
                      <a:pt x="46248" y="5493"/>
                      <a:pt x="39484" y="3426"/>
                      <a:pt x="31237" y="3426"/>
                    </a:cubicBezTo>
                    <a:cubicBezTo>
                      <a:pt x="22989" y="3426"/>
                      <a:pt x="22706" y="2543"/>
                      <a:pt x="12693" y="194"/>
                    </a:cubicBezTo>
                    <a:lnTo>
                      <a:pt x="11916" y="0"/>
                    </a:lnTo>
                    <a:cubicBezTo>
                      <a:pt x="11686" y="5104"/>
                      <a:pt x="11916" y="10314"/>
                      <a:pt x="13576" y="11974"/>
                    </a:cubicBezTo>
                    <a:cubicBezTo>
                      <a:pt x="17108" y="15506"/>
                      <a:pt x="23007" y="20804"/>
                      <a:pt x="22406" y="27268"/>
                    </a:cubicBezTo>
                    <a:cubicBezTo>
                      <a:pt x="21806" y="33731"/>
                      <a:pt x="20057" y="37281"/>
                      <a:pt x="16525" y="39047"/>
                    </a:cubicBezTo>
                    <a:cubicBezTo>
                      <a:pt x="12993" y="40813"/>
                      <a:pt x="12410" y="50826"/>
                      <a:pt x="12410" y="57290"/>
                    </a:cubicBezTo>
                    <a:cubicBezTo>
                      <a:pt x="12410" y="63754"/>
                      <a:pt x="10044" y="76716"/>
                      <a:pt x="14176" y="79083"/>
                    </a:cubicBezTo>
                    <a:cubicBezTo>
                      <a:pt x="18309" y="81450"/>
                      <a:pt x="21823" y="85546"/>
                      <a:pt x="16525" y="87913"/>
                    </a:cubicBezTo>
                    <a:cubicBezTo>
                      <a:pt x="11227" y="90280"/>
                      <a:pt x="4163" y="87313"/>
                      <a:pt x="5929" y="94977"/>
                    </a:cubicBezTo>
                    <a:cubicBezTo>
                      <a:pt x="7695" y="102642"/>
                      <a:pt x="7112" y="104973"/>
                      <a:pt x="4163" y="108505"/>
                    </a:cubicBezTo>
                    <a:cubicBezTo>
                      <a:pt x="1214" y="112037"/>
                      <a:pt x="-1718" y="118519"/>
                      <a:pt x="1214" y="121468"/>
                    </a:cubicBezTo>
                    <a:cubicBezTo>
                      <a:pt x="3881" y="124117"/>
                      <a:pt x="1214" y="128673"/>
                      <a:pt x="4198" y="133830"/>
                    </a:cubicBezTo>
                    <a:lnTo>
                      <a:pt x="4198" y="133830"/>
                    </a:lnTo>
                    <a:cubicBezTo>
                      <a:pt x="4474" y="133742"/>
                      <a:pt x="4731" y="133604"/>
                      <a:pt x="4958" y="13342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BAD19744-C543-4D57-B8F9-5376AB6A1ECB}"/>
                  </a:ext>
                </a:extLst>
              </p:cNvPr>
              <p:cNvSpPr/>
              <p:nvPr/>
            </p:nvSpPr>
            <p:spPr>
              <a:xfrm>
                <a:off x="6607349" y="4885945"/>
                <a:ext cx="300749" cy="480396"/>
              </a:xfrm>
              <a:custGeom>
                <a:avLst/>
                <a:gdLst>
                  <a:gd name="connsiteX0" fmla="*/ 298359 w 300749"/>
                  <a:gd name="connsiteY0" fmla="*/ 112955 h 480396"/>
                  <a:gd name="connsiteX1" fmla="*/ 294085 w 300749"/>
                  <a:gd name="connsiteY1" fmla="*/ 101088 h 480396"/>
                  <a:gd name="connsiteX2" fmla="*/ 292178 w 300749"/>
                  <a:gd name="connsiteY2" fmla="*/ 78783 h 480396"/>
                  <a:gd name="connsiteX3" fmla="*/ 292178 w 300749"/>
                  <a:gd name="connsiteY3" fmla="*/ 64531 h 480396"/>
                  <a:gd name="connsiteX4" fmla="*/ 288381 w 300749"/>
                  <a:gd name="connsiteY4" fmla="*/ 46023 h 480396"/>
                  <a:gd name="connsiteX5" fmla="*/ 287904 w 300749"/>
                  <a:gd name="connsiteY5" fmla="*/ 17554 h 480396"/>
                  <a:gd name="connsiteX6" fmla="*/ 288664 w 300749"/>
                  <a:gd name="connsiteY6" fmla="*/ 0 h 480396"/>
                  <a:gd name="connsiteX7" fmla="*/ 258005 w 300749"/>
                  <a:gd name="connsiteY7" fmla="*/ 16159 h 480396"/>
                  <a:gd name="connsiteX8" fmla="*/ 240345 w 300749"/>
                  <a:gd name="connsiteY8" fmla="*/ 23824 h 480396"/>
                  <a:gd name="connsiteX9" fmla="*/ 223868 w 300749"/>
                  <a:gd name="connsiteY9" fmla="*/ 22058 h 480396"/>
                  <a:gd name="connsiteX10" fmla="*/ 208556 w 300749"/>
                  <a:gd name="connsiteY10" fmla="*/ 30888 h 480396"/>
                  <a:gd name="connsiteX11" fmla="*/ 196194 w 300749"/>
                  <a:gd name="connsiteY11" fmla="*/ 33820 h 480396"/>
                  <a:gd name="connsiteX12" fmla="*/ 182666 w 300749"/>
                  <a:gd name="connsiteY12" fmla="*/ 35003 h 480396"/>
                  <a:gd name="connsiteX13" fmla="*/ 165006 w 300749"/>
                  <a:gd name="connsiteY13" fmla="*/ 30888 h 480396"/>
                  <a:gd name="connsiteX14" fmla="*/ 153809 w 300749"/>
                  <a:gd name="connsiteY14" fmla="*/ 30287 h 480396"/>
                  <a:gd name="connsiteX15" fmla="*/ 139098 w 300749"/>
                  <a:gd name="connsiteY15" fmla="*/ 30888 h 480396"/>
                  <a:gd name="connsiteX16" fmla="*/ 137756 w 300749"/>
                  <a:gd name="connsiteY16" fmla="*/ 30287 h 480396"/>
                  <a:gd name="connsiteX17" fmla="*/ 137473 w 300749"/>
                  <a:gd name="connsiteY17" fmla="*/ 30199 h 480396"/>
                  <a:gd name="connsiteX18" fmla="*/ 136343 w 300749"/>
                  <a:gd name="connsiteY18" fmla="*/ 29864 h 480396"/>
                  <a:gd name="connsiteX19" fmla="*/ 136343 w 300749"/>
                  <a:gd name="connsiteY19" fmla="*/ 29864 h 480396"/>
                  <a:gd name="connsiteX20" fmla="*/ 135178 w 300749"/>
                  <a:gd name="connsiteY20" fmla="*/ 29722 h 480396"/>
                  <a:gd name="connsiteX21" fmla="*/ 135178 w 300749"/>
                  <a:gd name="connsiteY21" fmla="*/ 29722 h 480396"/>
                  <a:gd name="connsiteX22" fmla="*/ 134118 w 300749"/>
                  <a:gd name="connsiteY22" fmla="*/ 29722 h 480396"/>
                  <a:gd name="connsiteX23" fmla="*/ 134118 w 300749"/>
                  <a:gd name="connsiteY23" fmla="*/ 29722 h 480396"/>
                  <a:gd name="connsiteX24" fmla="*/ 132652 w 300749"/>
                  <a:gd name="connsiteY24" fmla="*/ 30164 h 480396"/>
                  <a:gd name="connsiteX25" fmla="*/ 132652 w 300749"/>
                  <a:gd name="connsiteY25" fmla="*/ 30164 h 480396"/>
                  <a:gd name="connsiteX26" fmla="*/ 131504 w 300749"/>
                  <a:gd name="connsiteY26" fmla="*/ 30782 h 480396"/>
                  <a:gd name="connsiteX27" fmla="*/ 132034 w 300749"/>
                  <a:gd name="connsiteY27" fmla="*/ 34137 h 480396"/>
                  <a:gd name="connsiteX28" fmla="*/ 128502 w 300749"/>
                  <a:gd name="connsiteY28" fmla="*/ 41873 h 480396"/>
                  <a:gd name="connsiteX29" fmla="*/ 126736 w 300749"/>
                  <a:gd name="connsiteY29" fmla="*/ 63506 h 480396"/>
                  <a:gd name="connsiteX30" fmla="*/ 124264 w 300749"/>
                  <a:gd name="connsiteY30" fmla="*/ 74756 h 480396"/>
                  <a:gd name="connsiteX31" fmla="*/ 123204 w 300749"/>
                  <a:gd name="connsiteY31" fmla="*/ 79842 h 480396"/>
                  <a:gd name="connsiteX32" fmla="*/ 134295 w 300749"/>
                  <a:gd name="connsiteY32" fmla="*/ 88920 h 480396"/>
                  <a:gd name="connsiteX33" fmla="*/ 139981 w 300749"/>
                  <a:gd name="connsiteY33" fmla="*/ 92858 h 480396"/>
                  <a:gd name="connsiteX34" fmla="*/ 142701 w 300749"/>
                  <a:gd name="connsiteY34" fmla="*/ 99922 h 480396"/>
                  <a:gd name="connsiteX35" fmla="*/ 153951 w 300749"/>
                  <a:gd name="connsiteY35" fmla="*/ 112090 h 480396"/>
                  <a:gd name="connsiteX36" fmla="*/ 159249 w 300749"/>
                  <a:gd name="connsiteY36" fmla="*/ 129150 h 480396"/>
                  <a:gd name="connsiteX37" fmla="*/ 159249 w 300749"/>
                  <a:gd name="connsiteY37" fmla="*/ 156241 h 480396"/>
                  <a:gd name="connsiteX38" fmla="*/ 145120 w 300749"/>
                  <a:gd name="connsiteY38" fmla="*/ 162705 h 480396"/>
                  <a:gd name="connsiteX39" fmla="*/ 144538 w 300749"/>
                  <a:gd name="connsiteY39" fmla="*/ 183314 h 480396"/>
                  <a:gd name="connsiteX40" fmla="*/ 134524 w 300749"/>
                  <a:gd name="connsiteY40" fmla="*/ 185663 h 480396"/>
                  <a:gd name="connsiteX41" fmla="*/ 118047 w 300749"/>
                  <a:gd name="connsiteY41" fmla="*/ 168003 h 480396"/>
                  <a:gd name="connsiteX42" fmla="*/ 120396 w 300749"/>
                  <a:gd name="connsiteY42" fmla="*/ 142113 h 480396"/>
                  <a:gd name="connsiteX43" fmla="*/ 122162 w 300749"/>
                  <a:gd name="connsiteY43" fmla="*/ 122086 h 480396"/>
                  <a:gd name="connsiteX44" fmla="*/ 102153 w 300749"/>
                  <a:gd name="connsiteY44" fmla="*/ 113856 h 480396"/>
                  <a:gd name="connsiteX45" fmla="*/ 87442 w 300749"/>
                  <a:gd name="connsiteY45" fmla="*/ 106192 h 480396"/>
                  <a:gd name="connsiteX46" fmla="*/ 76846 w 300749"/>
                  <a:gd name="connsiteY46" fmla="*/ 103843 h 480396"/>
                  <a:gd name="connsiteX47" fmla="*/ 76422 w 300749"/>
                  <a:gd name="connsiteY47" fmla="*/ 104531 h 480396"/>
                  <a:gd name="connsiteX48" fmla="*/ 76422 w 300749"/>
                  <a:gd name="connsiteY48" fmla="*/ 104620 h 480396"/>
                  <a:gd name="connsiteX49" fmla="*/ 75786 w 300749"/>
                  <a:gd name="connsiteY49" fmla="*/ 105061 h 480396"/>
                  <a:gd name="connsiteX50" fmla="*/ 75786 w 300749"/>
                  <a:gd name="connsiteY50" fmla="*/ 105061 h 480396"/>
                  <a:gd name="connsiteX51" fmla="*/ 64890 w 300749"/>
                  <a:gd name="connsiteY51" fmla="*/ 105821 h 480396"/>
                  <a:gd name="connsiteX52" fmla="*/ 64748 w 300749"/>
                  <a:gd name="connsiteY52" fmla="*/ 105821 h 480396"/>
                  <a:gd name="connsiteX53" fmla="*/ 63424 w 300749"/>
                  <a:gd name="connsiteY53" fmla="*/ 105997 h 480396"/>
                  <a:gd name="connsiteX54" fmla="*/ 63000 w 300749"/>
                  <a:gd name="connsiteY54" fmla="*/ 105997 h 480396"/>
                  <a:gd name="connsiteX55" fmla="*/ 61888 w 300749"/>
                  <a:gd name="connsiteY55" fmla="*/ 106209 h 480396"/>
                  <a:gd name="connsiteX56" fmla="*/ 61375 w 300749"/>
                  <a:gd name="connsiteY56" fmla="*/ 106315 h 480396"/>
                  <a:gd name="connsiteX57" fmla="*/ 60227 w 300749"/>
                  <a:gd name="connsiteY57" fmla="*/ 106616 h 480396"/>
                  <a:gd name="connsiteX58" fmla="*/ 59733 w 300749"/>
                  <a:gd name="connsiteY58" fmla="*/ 106739 h 480396"/>
                  <a:gd name="connsiteX59" fmla="*/ 58108 w 300749"/>
                  <a:gd name="connsiteY59" fmla="*/ 107286 h 480396"/>
                  <a:gd name="connsiteX60" fmla="*/ 9242 w 300749"/>
                  <a:gd name="connsiteY60" fmla="*/ 124364 h 480396"/>
                  <a:gd name="connsiteX61" fmla="*/ 3361 w 300749"/>
                  <a:gd name="connsiteY61" fmla="*/ 145556 h 480396"/>
                  <a:gd name="connsiteX62" fmla="*/ 3184 w 300749"/>
                  <a:gd name="connsiteY62" fmla="*/ 146634 h 480396"/>
                  <a:gd name="connsiteX63" fmla="*/ 2743 w 300749"/>
                  <a:gd name="connsiteY63" fmla="*/ 147358 h 480396"/>
                  <a:gd name="connsiteX64" fmla="*/ 2743 w 300749"/>
                  <a:gd name="connsiteY64" fmla="*/ 147481 h 480396"/>
                  <a:gd name="connsiteX65" fmla="*/ 4897 w 300749"/>
                  <a:gd name="connsiteY65" fmla="*/ 152903 h 480396"/>
                  <a:gd name="connsiteX66" fmla="*/ 15494 w 300749"/>
                  <a:gd name="connsiteY66" fmla="*/ 158801 h 480396"/>
                  <a:gd name="connsiteX67" fmla="*/ 29622 w 300749"/>
                  <a:gd name="connsiteY67" fmla="*/ 160267 h 480396"/>
                  <a:gd name="connsiteX68" fmla="*/ 49349 w 300749"/>
                  <a:gd name="connsiteY68" fmla="*/ 169098 h 480396"/>
                  <a:gd name="connsiteX69" fmla="*/ 71724 w 300749"/>
                  <a:gd name="connsiteY69" fmla="*/ 177345 h 480396"/>
                  <a:gd name="connsiteX70" fmla="*/ 75839 w 300749"/>
                  <a:gd name="connsiteY70" fmla="*/ 192639 h 480396"/>
                  <a:gd name="connsiteX71" fmla="*/ 78788 w 300749"/>
                  <a:gd name="connsiteY71" fmla="*/ 203235 h 480396"/>
                  <a:gd name="connsiteX72" fmla="*/ 76722 w 300749"/>
                  <a:gd name="connsiteY72" fmla="*/ 220012 h 480396"/>
                  <a:gd name="connsiteX73" fmla="*/ 76139 w 300749"/>
                  <a:gd name="connsiteY73" fmla="*/ 234741 h 480396"/>
                  <a:gd name="connsiteX74" fmla="*/ 69958 w 300749"/>
                  <a:gd name="connsiteY74" fmla="*/ 244154 h 480396"/>
                  <a:gd name="connsiteX75" fmla="*/ 72890 w 300749"/>
                  <a:gd name="connsiteY75" fmla="*/ 252984 h 480396"/>
                  <a:gd name="connsiteX76" fmla="*/ 74956 w 300749"/>
                  <a:gd name="connsiteY76" fmla="*/ 266229 h 480396"/>
                  <a:gd name="connsiteX77" fmla="*/ 78788 w 300749"/>
                  <a:gd name="connsiteY77" fmla="*/ 272110 h 480396"/>
                  <a:gd name="connsiteX78" fmla="*/ 72607 w 300749"/>
                  <a:gd name="connsiteY78" fmla="*/ 282124 h 480396"/>
                  <a:gd name="connsiteX79" fmla="*/ 63177 w 300749"/>
                  <a:gd name="connsiteY79" fmla="*/ 294786 h 480396"/>
                  <a:gd name="connsiteX80" fmla="*/ 58479 w 300749"/>
                  <a:gd name="connsiteY80" fmla="*/ 315978 h 480396"/>
                  <a:gd name="connsiteX81" fmla="*/ 37569 w 300749"/>
                  <a:gd name="connsiteY81" fmla="*/ 338054 h 480396"/>
                  <a:gd name="connsiteX82" fmla="*/ 28739 w 300749"/>
                  <a:gd name="connsiteY82" fmla="*/ 346601 h 480396"/>
                  <a:gd name="connsiteX83" fmla="*/ 28739 w 300749"/>
                  <a:gd name="connsiteY83" fmla="*/ 346601 h 480396"/>
                  <a:gd name="connsiteX84" fmla="*/ 30505 w 300749"/>
                  <a:gd name="connsiteY84" fmla="*/ 349657 h 480396"/>
                  <a:gd name="connsiteX85" fmla="*/ 30594 w 300749"/>
                  <a:gd name="connsiteY85" fmla="*/ 349921 h 480396"/>
                  <a:gd name="connsiteX86" fmla="*/ 31141 w 300749"/>
                  <a:gd name="connsiteY86" fmla="*/ 351423 h 480396"/>
                  <a:gd name="connsiteX87" fmla="*/ 31300 w 300749"/>
                  <a:gd name="connsiteY87" fmla="*/ 351900 h 480396"/>
                  <a:gd name="connsiteX88" fmla="*/ 31830 w 300749"/>
                  <a:gd name="connsiteY88" fmla="*/ 353948 h 480396"/>
                  <a:gd name="connsiteX89" fmla="*/ 42426 w 300749"/>
                  <a:gd name="connsiteY89" fmla="*/ 387503 h 480396"/>
                  <a:gd name="connsiteX90" fmla="*/ 50673 w 300749"/>
                  <a:gd name="connsiteY90" fmla="*/ 413393 h 480396"/>
                  <a:gd name="connsiteX91" fmla="*/ 50073 w 300749"/>
                  <a:gd name="connsiteY91" fmla="*/ 449897 h 480396"/>
                  <a:gd name="connsiteX92" fmla="*/ 50832 w 300749"/>
                  <a:gd name="connsiteY92" fmla="*/ 452246 h 480396"/>
                  <a:gd name="connsiteX93" fmla="*/ 50832 w 300749"/>
                  <a:gd name="connsiteY93" fmla="*/ 452246 h 480396"/>
                  <a:gd name="connsiteX94" fmla="*/ 52351 w 300749"/>
                  <a:gd name="connsiteY94" fmla="*/ 457826 h 480396"/>
                  <a:gd name="connsiteX95" fmla="*/ 52351 w 300749"/>
                  <a:gd name="connsiteY95" fmla="*/ 458197 h 480396"/>
                  <a:gd name="connsiteX96" fmla="*/ 52739 w 300749"/>
                  <a:gd name="connsiteY96" fmla="*/ 460581 h 480396"/>
                  <a:gd name="connsiteX97" fmla="*/ 52739 w 300749"/>
                  <a:gd name="connsiteY97" fmla="*/ 460970 h 480396"/>
                  <a:gd name="connsiteX98" fmla="*/ 52881 w 300749"/>
                  <a:gd name="connsiteY98" fmla="*/ 463372 h 480396"/>
                  <a:gd name="connsiteX99" fmla="*/ 52881 w 300749"/>
                  <a:gd name="connsiteY99" fmla="*/ 464360 h 480396"/>
                  <a:gd name="connsiteX100" fmla="*/ 52881 w 300749"/>
                  <a:gd name="connsiteY100" fmla="*/ 464661 h 480396"/>
                  <a:gd name="connsiteX101" fmla="*/ 52881 w 300749"/>
                  <a:gd name="connsiteY101" fmla="*/ 465597 h 480396"/>
                  <a:gd name="connsiteX102" fmla="*/ 52881 w 300749"/>
                  <a:gd name="connsiteY102" fmla="*/ 465915 h 480396"/>
                  <a:gd name="connsiteX103" fmla="*/ 53004 w 300749"/>
                  <a:gd name="connsiteY103" fmla="*/ 467062 h 480396"/>
                  <a:gd name="connsiteX104" fmla="*/ 53004 w 300749"/>
                  <a:gd name="connsiteY104" fmla="*/ 467310 h 480396"/>
                  <a:gd name="connsiteX105" fmla="*/ 54770 w 300749"/>
                  <a:gd name="connsiteY105" fmla="*/ 475540 h 480396"/>
                  <a:gd name="connsiteX106" fmla="*/ 54770 w 300749"/>
                  <a:gd name="connsiteY106" fmla="*/ 475540 h 480396"/>
                  <a:gd name="connsiteX107" fmla="*/ 55124 w 300749"/>
                  <a:gd name="connsiteY107" fmla="*/ 476493 h 480396"/>
                  <a:gd name="connsiteX108" fmla="*/ 55124 w 300749"/>
                  <a:gd name="connsiteY108" fmla="*/ 476582 h 480396"/>
                  <a:gd name="connsiteX109" fmla="*/ 56201 w 300749"/>
                  <a:gd name="connsiteY109" fmla="*/ 478718 h 480396"/>
                  <a:gd name="connsiteX110" fmla="*/ 56430 w 300749"/>
                  <a:gd name="connsiteY110" fmla="*/ 479054 h 480396"/>
                  <a:gd name="connsiteX111" fmla="*/ 56695 w 300749"/>
                  <a:gd name="connsiteY111" fmla="*/ 479372 h 480396"/>
                  <a:gd name="connsiteX112" fmla="*/ 57013 w 300749"/>
                  <a:gd name="connsiteY112" fmla="*/ 479690 h 480396"/>
                  <a:gd name="connsiteX113" fmla="*/ 57684 w 300749"/>
                  <a:gd name="connsiteY113" fmla="*/ 480149 h 480396"/>
                  <a:gd name="connsiteX114" fmla="*/ 57914 w 300749"/>
                  <a:gd name="connsiteY114" fmla="*/ 480272 h 480396"/>
                  <a:gd name="connsiteX115" fmla="*/ 58585 w 300749"/>
                  <a:gd name="connsiteY115" fmla="*/ 480396 h 480396"/>
                  <a:gd name="connsiteX116" fmla="*/ 76934 w 300749"/>
                  <a:gd name="connsiteY116" fmla="*/ 476175 h 480396"/>
                  <a:gd name="connsiteX117" fmla="*/ 76369 w 300749"/>
                  <a:gd name="connsiteY117" fmla="*/ 462983 h 480396"/>
                  <a:gd name="connsiteX118" fmla="*/ 75415 w 300749"/>
                  <a:gd name="connsiteY118" fmla="*/ 442109 h 480396"/>
                  <a:gd name="connsiteX119" fmla="*/ 106745 w 300749"/>
                  <a:gd name="connsiteY119" fmla="*/ 421693 h 480396"/>
                  <a:gd name="connsiteX120" fmla="*/ 146622 w 300749"/>
                  <a:gd name="connsiteY120" fmla="*/ 396969 h 480396"/>
                  <a:gd name="connsiteX121" fmla="*/ 147099 w 300749"/>
                  <a:gd name="connsiteY121" fmla="*/ 376076 h 480396"/>
                  <a:gd name="connsiteX122" fmla="*/ 149942 w 300749"/>
                  <a:gd name="connsiteY122" fmla="*/ 354725 h 480396"/>
                  <a:gd name="connsiteX123" fmla="*/ 144644 w 300749"/>
                  <a:gd name="connsiteY123" fmla="*/ 327193 h 480396"/>
                  <a:gd name="connsiteX124" fmla="*/ 141324 w 300749"/>
                  <a:gd name="connsiteY124" fmla="*/ 309162 h 480396"/>
                  <a:gd name="connsiteX125" fmla="*/ 134683 w 300749"/>
                  <a:gd name="connsiteY125" fmla="*/ 293974 h 480396"/>
                  <a:gd name="connsiteX126" fmla="*/ 126136 w 300749"/>
                  <a:gd name="connsiteY126" fmla="*/ 280199 h 480396"/>
                  <a:gd name="connsiteX127" fmla="*/ 135637 w 300749"/>
                  <a:gd name="connsiteY127" fmla="*/ 265488 h 480396"/>
                  <a:gd name="connsiteX128" fmla="*/ 151284 w 300749"/>
                  <a:gd name="connsiteY128" fmla="*/ 248887 h 480396"/>
                  <a:gd name="connsiteX129" fmla="*/ 189730 w 300749"/>
                  <a:gd name="connsiteY129" fmla="*/ 220878 h 480396"/>
                  <a:gd name="connsiteX130" fmla="*/ 209669 w 300749"/>
                  <a:gd name="connsiteY130" fmla="*/ 200939 h 480396"/>
                  <a:gd name="connsiteX131" fmla="*/ 232928 w 300749"/>
                  <a:gd name="connsiteY131" fmla="*/ 190025 h 480396"/>
                  <a:gd name="connsiteX132" fmla="*/ 265670 w 300749"/>
                  <a:gd name="connsiteY132" fmla="*/ 173883 h 480396"/>
                  <a:gd name="connsiteX133" fmla="*/ 291313 w 300749"/>
                  <a:gd name="connsiteY133" fmla="*/ 142095 h 480396"/>
                  <a:gd name="connsiteX134" fmla="*/ 297953 w 300749"/>
                  <a:gd name="connsiteY134" fmla="*/ 125000 h 480396"/>
                  <a:gd name="connsiteX135" fmla="*/ 298359 w 300749"/>
                  <a:gd name="connsiteY135" fmla="*/ 112955 h 480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</a:cxnLst>
                <a:rect l="l" t="t" r="r" b="b"/>
                <a:pathLst>
                  <a:path w="300749" h="480396">
                    <a:moveTo>
                      <a:pt x="298359" y="112955"/>
                    </a:moveTo>
                    <a:cubicBezTo>
                      <a:pt x="294085" y="108205"/>
                      <a:pt x="294085" y="112002"/>
                      <a:pt x="294085" y="101088"/>
                    </a:cubicBezTo>
                    <a:cubicBezTo>
                      <a:pt x="294085" y="90174"/>
                      <a:pt x="294085" y="83993"/>
                      <a:pt x="292178" y="78783"/>
                    </a:cubicBezTo>
                    <a:cubicBezTo>
                      <a:pt x="290271" y="73573"/>
                      <a:pt x="288858" y="70235"/>
                      <a:pt x="292178" y="64531"/>
                    </a:cubicBezTo>
                    <a:cubicBezTo>
                      <a:pt x="295498" y="58827"/>
                      <a:pt x="288858" y="52663"/>
                      <a:pt x="288381" y="46023"/>
                    </a:cubicBezTo>
                    <a:cubicBezTo>
                      <a:pt x="287904" y="39383"/>
                      <a:pt x="287904" y="26597"/>
                      <a:pt x="287904" y="17554"/>
                    </a:cubicBezTo>
                    <a:cubicBezTo>
                      <a:pt x="287904" y="10490"/>
                      <a:pt x="290288" y="5333"/>
                      <a:pt x="288664" y="0"/>
                    </a:cubicBezTo>
                    <a:cubicBezTo>
                      <a:pt x="276001" y="8053"/>
                      <a:pt x="267824" y="10278"/>
                      <a:pt x="258005" y="16159"/>
                    </a:cubicBezTo>
                    <a:cubicBezTo>
                      <a:pt x="246244" y="23223"/>
                      <a:pt x="249175" y="16760"/>
                      <a:pt x="240345" y="23824"/>
                    </a:cubicBezTo>
                    <a:cubicBezTo>
                      <a:pt x="231515" y="30888"/>
                      <a:pt x="229749" y="26755"/>
                      <a:pt x="223868" y="22058"/>
                    </a:cubicBezTo>
                    <a:cubicBezTo>
                      <a:pt x="217987" y="17360"/>
                      <a:pt x="213854" y="19109"/>
                      <a:pt x="208556" y="30888"/>
                    </a:cubicBezTo>
                    <a:cubicBezTo>
                      <a:pt x="203258" y="42667"/>
                      <a:pt x="199726" y="36769"/>
                      <a:pt x="196194" y="33820"/>
                    </a:cubicBezTo>
                    <a:cubicBezTo>
                      <a:pt x="192662" y="30870"/>
                      <a:pt x="187364" y="32054"/>
                      <a:pt x="182666" y="35003"/>
                    </a:cubicBezTo>
                    <a:cubicBezTo>
                      <a:pt x="177969" y="37952"/>
                      <a:pt x="168538" y="33820"/>
                      <a:pt x="165006" y="30888"/>
                    </a:cubicBezTo>
                    <a:cubicBezTo>
                      <a:pt x="161474" y="27956"/>
                      <a:pt x="157942" y="26755"/>
                      <a:pt x="153809" y="30287"/>
                    </a:cubicBezTo>
                    <a:cubicBezTo>
                      <a:pt x="149677" y="33820"/>
                      <a:pt x="144979" y="33820"/>
                      <a:pt x="139098" y="30888"/>
                    </a:cubicBezTo>
                    <a:cubicBezTo>
                      <a:pt x="138622" y="30641"/>
                      <a:pt x="138180" y="30464"/>
                      <a:pt x="137756" y="30287"/>
                    </a:cubicBezTo>
                    <a:lnTo>
                      <a:pt x="137473" y="30199"/>
                    </a:lnTo>
                    <a:cubicBezTo>
                      <a:pt x="137105" y="30060"/>
                      <a:pt x="136728" y="29948"/>
                      <a:pt x="136343" y="29864"/>
                    </a:cubicBezTo>
                    <a:lnTo>
                      <a:pt x="136343" y="29864"/>
                    </a:lnTo>
                    <a:cubicBezTo>
                      <a:pt x="135960" y="29784"/>
                      <a:pt x="135569" y="29737"/>
                      <a:pt x="135178" y="29722"/>
                    </a:cubicBezTo>
                    <a:lnTo>
                      <a:pt x="135178" y="29722"/>
                    </a:lnTo>
                    <a:cubicBezTo>
                      <a:pt x="134826" y="29686"/>
                      <a:pt x="134470" y="29686"/>
                      <a:pt x="134118" y="29722"/>
                    </a:cubicBezTo>
                    <a:lnTo>
                      <a:pt x="134118" y="29722"/>
                    </a:lnTo>
                    <a:cubicBezTo>
                      <a:pt x="133613" y="29807"/>
                      <a:pt x="133120" y="29956"/>
                      <a:pt x="132652" y="30164"/>
                    </a:cubicBezTo>
                    <a:lnTo>
                      <a:pt x="132652" y="30164"/>
                    </a:lnTo>
                    <a:cubicBezTo>
                      <a:pt x="132257" y="30346"/>
                      <a:pt x="131874" y="30552"/>
                      <a:pt x="131504" y="30782"/>
                    </a:cubicBezTo>
                    <a:cubicBezTo>
                      <a:pt x="131877" y="31860"/>
                      <a:pt x="132056" y="32996"/>
                      <a:pt x="132034" y="34137"/>
                    </a:cubicBezTo>
                    <a:cubicBezTo>
                      <a:pt x="132034" y="39224"/>
                      <a:pt x="132034" y="39224"/>
                      <a:pt x="128502" y="41873"/>
                    </a:cubicBezTo>
                    <a:cubicBezTo>
                      <a:pt x="124970" y="44522"/>
                      <a:pt x="125182" y="55330"/>
                      <a:pt x="126736" y="63506"/>
                    </a:cubicBezTo>
                    <a:cubicBezTo>
                      <a:pt x="127743" y="68805"/>
                      <a:pt x="125659" y="71789"/>
                      <a:pt x="124264" y="74756"/>
                    </a:cubicBezTo>
                    <a:cubicBezTo>
                      <a:pt x="123408" y="76307"/>
                      <a:pt x="123039" y="78079"/>
                      <a:pt x="123204" y="79842"/>
                    </a:cubicBezTo>
                    <a:cubicBezTo>
                      <a:pt x="123646" y="83639"/>
                      <a:pt x="129350" y="86182"/>
                      <a:pt x="134295" y="88920"/>
                    </a:cubicBezTo>
                    <a:cubicBezTo>
                      <a:pt x="136368" y="89955"/>
                      <a:pt x="138283" y="91281"/>
                      <a:pt x="139981" y="92858"/>
                    </a:cubicBezTo>
                    <a:cubicBezTo>
                      <a:pt x="143390" y="96390"/>
                      <a:pt x="143107" y="98156"/>
                      <a:pt x="142701" y="99922"/>
                    </a:cubicBezTo>
                    <a:cubicBezTo>
                      <a:pt x="145792" y="103595"/>
                      <a:pt x="149394" y="107516"/>
                      <a:pt x="153951" y="112090"/>
                    </a:cubicBezTo>
                    <a:cubicBezTo>
                      <a:pt x="166313" y="124452"/>
                      <a:pt x="161015" y="119737"/>
                      <a:pt x="159249" y="129150"/>
                    </a:cubicBezTo>
                    <a:cubicBezTo>
                      <a:pt x="157483" y="138563"/>
                      <a:pt x="158666" y="144462"/>
                      <a:pt x="159249" y="156241"/>
                    </a:cubicBezTo>
                    <a:cubicBezTo>
                      <a:pt x="159832" y="168020"/>
                      <a:pt x="151019" y="162122"/>
                      <a:pt x="145120" y="162705"/>
                    </a:cubicBezTo>
                    <a:cubicBezTo>
                      <a:pt x="139222" y="163287"/>
                      <a:pt x="140423" y="172135"/>
                      <a:pt x="144538" y="183314"/>
                    </a:cubicBezTo>
                    <a:cubicBezTo>
                      <a:pt x="148653" y="194493"/>
                      <a:pt x="142189" y="193327"/>
                      <a:pt x="134524" y="185663"/>
                    </a:cubicBezTo>
                    <a:cubicBezTo>
                      <a:pt x="126860" y="177998"/>
                      <a:pt x="125694" y="179199"/>
                      <a:pt x="118047" y="168003"/>
                    </a:cubicBezTo>
                    <a:cubicBezTo>
                      <a:pt x="110400" y="156806"/>
                      <a:pt x="115699" y="148577"/>
                      <a:pt x="120396" y="142113"/>
                    </a:cubicBezTo>
                    <a:cubicBezTo>
                      <a:pt x="125094" y="135649"/>
                      <a:pt x="123345" y="130333"/>
                      <a:pt x="122162" y="122086"/>
                    </a:cubicBezTo>
                    <a:cubicBezTo>
                      <a:pt x="120979" y="113838"/>
                      <a:pt x="109217" y="113256"/>
                      <a:pt x="102153" y="113856"/>
                    </a:cubicBezTo>
                    <a:cubicBezTo>
                      <a:pt x="95089" y="114457"/>
                      <a:pt x="93906" y="117388"/>
                      <a:pt x="87442" y="106192"/>
                    </a:cubicBezTo>
                    <a:cubicBezTo>
                      <a:pt x="80978" y="94995"/>
                      <a:pt x="78011" y="100311"/>
                      <a:pt x="76846" y="103843"/>
                    </a:cubicBezTo>
                    <a:cubicBezTo>
                      <a:pt x="76751" y="104098"/>
                      <a:pt x="76607" y="104332"/>
                      <a:pt x="76422" y="104531"/>
                    </a:cubicBezTo>
                    <a:lnTo>
                      <a:pt x="76422" y="104620"/>
                    </a:lnTo>
                    <a:cubicBezTo>
                      <a:pt x="76235" y="104800"/>
                      <a:pt x="76021" y="104950"/>
                      <a:pt x="75786" y="105061"/>
                    </a:cubicBezTo>
                    <a:lnTo>
                      <a:pt x="75786" y="105061"/>
                    </a:lnTo>
                    <a:cubicBezTo>
                      <a:pt x="73844" y="105997"/>
                      <a:pt x="69817" y="105309"/>
                      <a:pt x="64890" y="105821"/>
                    </a:cubicBezTo>
                    <a:lnTo>
                      <a:pt x="64748" y="105821"/>
                    </a:lnTo>
                    <a:lnTo>
                      <a:pt x="63424" y="105997"/>
                    </a:lnTo>
                    <a:lnTo>
                      <a:pt x="63000" y="105997"/>
                    </a:lnTo>
                    <a:lnTo>
                      <a:pt x="61888" y="106209"/>
                    </a:lnTo>
                    <a:lnTo>
                      <a:pt x="61375" y="106315"/>
                    </a:lnTo>
                    <a:lnTo>
                      <a:pt x="60227" y="106616"/>
                    </a:lnTo>
                    <a:lnTo>
                      <a:pt x="59733" y="106739"/>
                    </a:lnTo>
                    <a:cubicBezTo>
                      <a:pt x="59203" y="106898"/>
                      <a:pt x="58656" y="107075"/>
                      <a:pt x="58108" y="107286"/>
                    </a:cubicBezTo>
                    <a:cubicBezTo>
                      <a:pt x="48678" y="110819"/>
                      <a:pt x="25737" y="120832"/>
                      <a:pt x="9242" y="124364"/>
                    </a:cubicBezTo>
                    <a:cubicBezTo>
                      <a:pt x="-7253" y="127896"/>
                      <a:pt x="3361" y="139075"/>
                      <a:pt x="3361" y="145556"/>
                    </a:cubicBezTo>
                    <a:cubicBezTo>
                      <a:pt x="3358" y="145922"/>
                      <a:pt x="3299" y="146286"/>
                      <a:pt x="3184" y="146634"/>
                    </a:cubicBezTo>
                    <a:cubicBezTo>
                      <a:pt x="3071" y="146895"/>
                      <a:pt x="2923" y="147138"/>
                      <a:pt x="2743" y="147358"/>
                    </a:cubicBezTo>
                    <a:cubicBezTo>
                      <a:pt x="2748" y="147399"/>
                      <a:pt x="2748" y="147440"/>
                      <a:pt x="2743" y="147481"/>
                    </a:cubicBezTo>
                    <a:cubicBezTo>
                      <a:pt x="3827" y="149121"/>
                      <a:pt x="4560" y="150967"/>
                      <a:pt x="4897" y="152903"/>
                    </a:cubicBezTo>
                    <a:cubicBezTo>
                      <a:pt x="5498" y="157318"/>
                      <a:pt x="10196" y="159967"/>
                      <a:pt x="15494" y="158801"/>
                    </a:cubicBezTo>
                    <a:cubicBezTo>
                      <a:pt x="20792" y="157636"/>
                      <a:pt x="25207" y="157618"/>
                      <a:pt x="29622" y="160267"/>
                    </a:cubicBezTo>
                    <a:cubicBezTo>
                      <a:pt x="34037" y="162916"/>
                      <a:pt x="44934" y="166749"/>
                      <a:pt x="49349" y="169098"/>
                    </a:cubicBezTo>
                    <a:cubicBezTo>
                      <a:pt x="53764" y="171447"/>
                      <a:pt x="69075" y="170864"/>
                      <a:pt x="71724" y="177345"/>
                    </a:cubicBezTo>
                    <a:cubicBezTo>
                      <a:pt x="74373" y="183826"/>
                      <a:pt x="74073" y="189707"/>
                      <a:pt x="75839" y="192639"/>
                    </a:cubicBezTo>
                    <a:cubicBezTo>
                      <a:pt x="77775" y="195833"/>
                      <a:pt x="78796" y="199500"/>
                      <a:pt x="78788" y="203235"/>
                    </a:cubicBezTo>
                    <a:cubicBezTo>
                      <a:pt x="78788" y="207367"/>
                      <a:pt x="74073" y="216480"/>
                      <a:pt x="76722" y="220012"/>
                    </a:cubicBezTo>
                    <a:cubicBezTo>
                      <a:pt x="79371" y="223544"/>
                      <a:pt x="79671" y="232675"/>
                      <a:pt x="76139" y="234741"/>
                    </a:cubicBezTo>
                    <a:cubicBezTo>
                      <a:pt x="72686" y="236703"/>
                      <a:pt x="70387" y="240205"/>
                      <a:pt x="69958" y="244154"/>
                    </a:cubicBezTo>
                    <a:cubicBezTo>
                      <a:pt x="69896" y="247346"/>
                      <a:pt x="70931" y="250463"/>
                      <a:pt x="72890" y="252984"/>
                    </a:cubicBezTo>
                    <a:cubicBezTo>
                      <a:pt x="74956" y="255633"/>
                      <a:pt x="71424" y="264163"/>
                      <a:pt x="74956" y="266229"/>
                    </a:cubicBezTo>
                    <a:cubicBezTo>
                      <a:pt x="78488" y="268295"/>
                      <a:pt x="79671" y="268578"/>
                      <a:pt x="78788" y="272110"/>
                    </a:cubicBezTo>
                    <a:cubicBezTo>
                      <a:pt x="77905" y="275642"/>
                      <a:pt x="76139" y="278009"/>
                      <a:pt x="72607" y="282124"/>
                    </a:cubicBezTo>
                    <a:cubicBezTo>
                      <a:pt x="69075" y="286239"/>
                      <a:pt x="63177" y="288888"/>
                      <a:pt x="63177" y="294786"/>
                    </a:cubicBezTo>
                    <a:cubicBezTo>
                      <a:pt x="63177" y="300685"/>
                      <a:pt x="62011" y="311563"/>
                      <a:pt x="58479" y="315978"/>
                    </a:cubicBezTo>
                    <a:cubicBezTo>
                      <a:pt x="54947" y="320393"/>
                      <a:pt x="40518" y="335405"/>
                      <a:pt x="37569" y="338054"/>
                    </a:cubicBezTo>
                    <a:cubicBezTo>
                      <a:pt x="35485" y="339926"/>
                      <a:pt x="32271" y="343440"/>
                      <a:pt x="28739" y="346601"/>
                    </a:cubicBezTo>
                    <a:lnTo>
                      <a:pt x="28739" y="346601"/>
                    </a:lnTo>
                    <a:cubicBezTo>
                      <a:pt x="29442" y="347550"/>
                      <a:pt x="30034" y="348574"/>
                      <a:pt x="30505" y="349657"/>
                    </a:cubicBezTo>
                    <a:cubicBezTo>
                      <a:pt x="30543" y="349742"/>
                      <a:pt x="30572" y="349831"/>
                      <a:pt x="30594" y="349921"/>
                    </a:cubicBezTo>
                    <a:cubicBezTo>
                      <a:pt x="30788" y="350398"/>
                      <a:pt x="30982" y="350893"/>
                      <a:pt x="31141" y="351423"/>
                    </a:cubicBezTo>
                    <a:lnTo>
                      <a:pt x="31300" y="351900"/>
                    </a:lnTo>
                    <a:cubicBezTo>
                      <a:pt x="31494" y="352553"/>
                      <a:pt x="31671" y="353224"/>
                      <a:pt x="31830" y="353948"/>
                    </a:cubicBezTo>
                    <a:cubicBezTo>
                      <a:pt x="35944" y="372774"/>
                      <a:pt x="37128" y="381604"/>
                      <a:pt x="42426" y="387503"/>
                    </a:cubicBezTo>
                    <a:cubicBezTo>
                      <a:pt x="47724" y="393401"/>
                      <a:pt x="49490" y="401031"/>
                      <a:pt x="50673" y="413393"/>
                    </a:cubicBezTo>
                    <a:cubicBezTo>
                      <a:pt x="51856" y="425755"/>
                      <a:pt x="48306" y="444599"/>
                      <a:pt x="50073" y="449897"/>
                    </a:cubicBezTo>
                    <a:cubicBezTo>
                      <a:pt x="50355" y="450709"/>
                      <a:pt x="50602" y="451486"/>
                      <a:pt x="50832" y="452246"/>
                    </a:cubicBezTo>
                    <a:lnTo>
                      <a:pt x="50832" y="452246"/>
                    </a:lnTo>
                    <a:cubicBezTo>
                      <a:pt x="51450" y="454241"/>
                      <a:pt x="51980" y="456078"/>
                      <a:pt x="52351" y="457826"/>
                    </a:cubicBezTo>
                    <a:cubicBezTo>
                      <a:pt x="52351" y="457950"/>
                      <a:pt x="52351" y="458074"/>
                      <a:pt x="52351" y="458197"/>
                    </a:cubicBezTo>
                    <a:cubicBezTo>
                      <a:pt x="52510" y="459009"/>
                      <a:pt x="52651" y="459804"/>
                      <a:pt x="52739" y="460581"/>
                    </a:cubicBezTo>
                    <a:cubicBezTo>
                      <a:pt x="52739" y="460705"/>
                      <a:pt x="52739" y="460846"/>
                      <a:pt x="52739" y="460970"/>
                    </a:cubicBezTo>
                    <a:cubicBezTo>
                      <a:pt x="52830" y="461767"/>
                      <a:pt x="52878" y="462569"/>
                      <a:pt x="52881" y="463372"/>
                    </a:cubicBezTo>
                    <a:cubicBezTo>
                      <a:pt x="52881" y="463654"/>
                      <a:pt x="52881" y="463990"/>
                      <a:pt x="52881" y="464360"/>
                    </a:cubicBezTo>
                    <a:cubicBezTo>
                      <a:pt x="52881" y="464449"/>
                      <a:pt x="52881" y="464555"/>
                      <a:pt x="52881" y="464661"/>
                    </a:cubicBezTo>
                    <a:cubicBezTo>
                      <a:pt x="52881" y="464767"/>
                      <a:pt x="52881" y="465261"/>
                      <a:pt x="52881" y="465597"/>
                    </a:cubicBezTo>
                    <a:cubicBezTo>
                      <a:pt x="52881" y="465932"/>
                      <a:pt x="52881" y="465809"/>
                      <a:pt x="52881" y="465915"/>
                    </a:cubicBezTo>
                    <a:cubicBezTo>
                      <a:pt x="52881" y="466286"/>
                      <a:pt x="52881" y="466674"/>
                      <a:pt x="53004" y="467062"/>
                    </a:cubicBezTo>
                    <a:cubicBezTo>
                      <a:pt x="53004" y="467062"/>
                      <a:pt x="53004" y="467222"/>
                      <a:pt x="53004" y="467310"/>
                    </a:cubicBezTo>
                    <a:cubicBezTo>
                      <a:pt x="53334" y="470103"/>
                      <a:pt x="53926" y="472858"/>
                      <a:pt x="54770" y="475540"/>
                    </a:cubicBezTo>
                    <a:lnTo>
                      <a:pt x="54770" y="475540"/>
                    </a:lnTo>
                    <a:cubicBezTo>
                      <a:pt x="54877" y="475857"/>
                      <a:pt x="55000" y="476175"/>
                      <a:pt x="55124" y="476493"/>
                    </a:cubicBezTo>
                    <a:lnTo>
                      <a:pt x="55124" y="476582"/>
                    </a:lnTo>
                    <a:cubicBezTo>
                      <a:pt x="55407" y="477330"/>
                      <a:pt x="55768" y="478046"/>
                      <a:pt x="56201" y="478718"/>
                    </a:cubicBezTo>
                    <a:cubicBezTo>
                      <a:pt x="56271" y="478834"/>
                      <a:pt x="56348" y="478947"/>
                      <a:pt x="56430" y="479054"/>
                    </a:cubicBezTo>
                    <a:lnTo>
                      <a:pt x="56695" y="479372"/>
                    </a:lnTo>
                    <a:cubicBezTo>
                      <a:pt x="56801" y="479478"/>
                      <a:pt x="56907" y="479601"/>
                      <a:pt x="57013" y="479690"/>
                    </a:cubicBezTo>
                    <a:cubicBezTo>
                      <a:pt x="57216" y="479871"/>
                      <a:pt x="57442" y="480025"/>
                      <a:pt x="57684" y="480149"/>
                    </a:cubicBezTo>
                    <a:lnTo>
                      <a:pt x="57914" y="480272"/>
                    </a:lnTo>
                    <a:cubicBezTo>
                      <a:pt x="58130" y="480349"/>
                      <a:pt x="58356" y="480390"/>
                      <a:pt x="58585" y="480396"/>
                    </a:cubicBezTo>
                    <a:cubicBezTo>
                      <a:pt x="62117" y="480396"/>
                      <a:pt x="67256" y="476634"/>
                      <a:pt x="76934" y="476175"/>
                    </a:cubicBezTo>
                    <a:cubicBezTo>
                      <a:pt x="78085" y="471822"/>
                      <a:pt x="77888" y="467222"/>
                      <a:pt x="76369" y="462983"/>
                    </a:cubicBezTo>
                    <a:cubicBezTo>
                      <a:pt x="73049" y="452546"/>
                      <a:pt x="64501" y="453023"/>
                      <a:pt x="75415" y="442109"/>
                    </a:cubicBezTo>
                    <a:cubicBezTo>
                      <a:pt x="86329" y="431194"/>
                      <a:pt x="88714" y="425967"/>
                      <a:pt x="106745" y="421693"/>
                    </a:cubicBezTo>
                    <a:cubicBezTo>
                      <a:pt x="124776" y="417420"/>
                      <a:pt x="146622" y="408413"/>
                      <a:pt x="146622" y="396969"/>
                    </a:cubicBezTo>
                    <a:cubicBezTo>
                      <a:pt x="146622" y="385525"/>
                      <a:pt x="144237" y="384607"/>
                      <a:pt x="147099" y="376076"/>
                    </a:cubicBezTo>
                    <a:cubicBezTo>
                      <a:pt x="149959" y="367547"/>
                      <a:pt x="154692" y="365639"/>
                      <a:pt x="149942" y="354725"/>
                    </a:cubicBezTo>
                    <a:cubicBezTo>
                      <a:pt x="145191" y="343811"/>
                      <a:pt x="148035" y="336217"/>
                      <a:pt x="144644" y="327193"/>
                    </a:cubicBezTo>
                    <a:cubicBezTo>
                      <a:pt x="141253" y="318168"/>
                      <a:pt x="143231" y="319122"/>
                      <a:pt x="141324" y="309162"/>
                    </a:cubicBezTo>
                    <a:cubicBezTo>
                      <a:pt x="139416" y="299201"/>
                      <a:pt x="140847" y="299183"/>
                      <a:pt x="134683" y="293974"/>
                    </a:cubicBezTo>
                    <a:cubicBezTo>
                      <a:pt x="128520" y="288764"/>
                      <a:pt x="124705" y="286910"/>
                      <a:pt x="126136" y="280199"/>
                    </a:cubicBezTo>
                    <a:cubicBezTo>
                      <a:pt x="127566" y="273488"/>
                      <a:pt x="126613" y="270715"/>
                      <a:pt x="135637" y="265488"/>
                    </a:cubicBezTo>
                    <a:cubicBezTo>
                      <a:pt x="144661" y="260260"/>
                      <a:pt x="141801" y="257894"/>
                      <a:pt x="151284" y="248887"/>
                    </a:cubicBezTo>
                    <a:cubicBezTo>
                      <a:pt x="160768" y="239880"/>
                      <a:pt x="184521" y="230379"/>
                      <a:pt x="189730" y="220878"/>
                    </a:cubicBezTo>
                    <a:cubicBezTo>
                      <a:pt x="194940" y="211376"/>
                      <a:pt x="201121" y="207120"/>
                      <a:pt x="209669" y="200939"/>
                    </a:cubicBezTo>
                    <a:cubicBezTo>
                      <a:pt x="218217" y="194758"/>
                      <a:pt x="221060" y="194299"/>
                      <a:pt x="232928" y="190025"/>
                    </a:cubicBezTo>
                    <a:cubicBezTo>
                      <a:pt x="244795" y="185751"/>
                      <a:pt x="256663" y="185274"/>
                      <a:pt x="265670" y="173883"/>
                    </a:cubicBezTo>
                    <a:cubicBezTo>
                      <a:pt x="274677" y="162493"/>
                      <a:pt x="285608" y="147781"/>
                      <a:pt x="291313" y="142095"/>
                    </a:cubicBezTo>
                    <a:cubicBezTo>
                      <a:pt x="297017" y="136408"/>
                      <a:pt x="295569" y="131181"/>
                      <a:pt x="297953" y="125000"/>
                    </a:cubicBezTo>
                    <a:cubicBezTo>
                      <a:pt x="300337" y="118819"/>
                      <a:pt x="302633" y="117688"/>
                      <a:pt x="298359" y="1129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4171C7C2-BF68-4E85-8FF2-F5B87C4B219E}"/>
                  </a:ext>
                </a:extLst>
              </p:cNvPr>
              <p:cNvSpPr/>
              <p:nvPr/>
            </p:nvSpPr>
            <p:spPr>
              <a:xfrm>
                <a:off x="6910051" y="4248150"/>
                <a:ext cx="290865" cy="393711"/>
              </a:xfrm>
              <a:custGeom>
                <a:avLst/>
                <a:gdLst>
                  <a:gd name="connsiteX0" fmla="*/ 288500 w 290865"/>
                  <a:gd name="connsiteY0" fmla="*/ 3683 h 393711"/>
                  <a:gd name="connsiteX1" fmla="*/ 270452 w 290865"/>
                  <a:gd name="connsiteY1" fmla="*/ 4160 h 393711"/>
                  <a:gd name="connsiteX2" fmla="*/ 253851 w 290865"/>
                  <a:gd name="connsiteY2" fmla="*/ 13661 h 393711"/>
                  <a:gd name="connsiteX3" fmla="*/ 237232 w 290865"/>
                  <a:gd name="connsiteY3" fmla="*/ 18394 h 393711"/>
                  <a:gd name="connsiteX4" fmla="*/ 220155 w 290865"/>
                  <a:gd name="connsiteY4" fmla="*/ 22191 h 393711"/>
                  <a:gd name="connsiteX5" fmla="*/ 204490 w 290865"/>
                  <a:gd name="connsiteY5" fmla="*/ 22668 h 393711"/>
                  <a:gd name="connsiteX6" fmla="*/ 190715 w 290865"/>
                  <a:gd name="connsiteY6" fmla="*/ 25052 h 393711"/>
                  <a:gd name="connsiteX7" fmla="*/ 172207 w 290865"/>
                  <a:gd name="connsiteY7" fmla="*/ 29785 h 393711"/>
                  <a:gd name="connsiteX8" fmla="*/ 150379 w 290865"/>
                  <a:gd name="connsiteY8" fmla="*/ 36443 h 393711"/>
                  <a:gd name="connsiteX9" fmla="*/ 130440 w 290865"/>
                  <a:gd name="connsiteY9" fmla="*/ 34059 h 393711"/>
                  <a:gd name="connsiteX10" fmla="*/ 88197 w 290865"/>
                  <a:gd name="connsiteY10" fmla="*/ 39763 h 393711"/>
                  <a:gd name="connsiteX11" fmla="*/ 77283 w 290865"/>
                  <a:gd name="connsiteY11" fmla="*/ 26942 h 393711"/>
                  <a:gd name="connsiteX12" fmla="*/ 63331 w 290865"/>
                  <a:gd name="connsiteY12" fmla="*/ 14580 h 393711"/>
                  <a:gd name="connsiteX13" fmla="*/ 60099 w 290865"/>
                  <a:gd name="connsiteY13" fmla="*/ 21644 h 393711"/>
                  <a:gd name="connsiteX14" fmla="*/ 58739 w 290865"/>
                  <a:gd name="connsiteY14" fmla="*/ 24628 h 393711"/>
                  <a:gd name="connsiteX15" fmla="*/ 58739 w 290865"/>
                  <a:gd name="connsiteY15" fmla="*/ 24629 h 393711"/>
                  <a:gd name="connsiteX16" fmla="*/ 58104 w 290865"/>
                  <a:gd name="connsiteY16" fmla="*/ 26395 h 393711"/>
                  <a:gd name="connsiteX17" fmla="*/ 57874 w 290865"/>
                  <a:gd name="connsiteY17" fmla="*/ 26977 h 393711"/>
                  <a:gd name="connsiteX18" fmla="*/ 57662 w 290865"/>
                  <a:gd name="connsiteY18" fmla="*/ 27542 h 393711"/>
                  <a:gd name="connsiteX19" fmla="*/ 57168 w 290865"/>
                  <a:gd name="connsiteY19" fmla="*/ 28690 h 393711"/>
                  <a:gd name="connsiteX20" fmla="*/ 57009 w 290865"/>
                  <a:gd name="connsiteY20" fmla="*/ 29061 h 393711"/>
                  <a:gd name="connsiteX21" fmla="*/ 56496 w 290865"/>
                  <a:gd name="connsiteY21" fmla="*/ 30086 h 393711"/>
                  <a:gd name="connsiteX22" fmla="*/ 56338 w 290865"/>
                  <a:gd name="connsiteY22" fmla="*/ 30386 h 393711"/>
                  <a:gd name="connsiteX23" fmla="*/ 55560 w 290865"/>
                  <a:gd name="connsiteY23" fmla="*/ 31657 h 393711"/>
                  <a:gd name="connsiteX24" fmla="*/ 55331 w 290865"/>
                  <a:gd name="connsiteY24" fmla="*/ 31993 h 393711"/>
                  <a:gd name="connsiteX25" fmla="*/ 54466 w 290865"/>
                  <a:gd name="connsiteY25" fmla="*/ 33176 h 393711"/>
                  <a:gd name="connsiteX26" fmla="*/ 54324 w 290865"/>
                  <a:gd name="connsiteY26" fmla="*/ 33353 h 393711"/>
                  <a:gd name="connsiteX27" fmla="*/ 53106 w 290865"/>
                  <a:gd name="connsiteY27" fmla="*/ 34695 h 393711"/>
                  <a:gd name="connsiteX28" fmla="*/ 52788 w 290865"/>
                  <a:gd name="connsiteY28" fmla="*/ 35013 h 393711"/>
                  <a:gd name="connsiteX29" fmla="*/ 51269 w 290865"/>
                  <a:gd name="connsiteY29" fmla="*/ 36390 h 393711"/>
                  <a:gd name="connsiteX30" fmla="*/ 56567 w 290865"/>
                  <a:gd name="connsiteY30" fmla="*/ 57583 h 393711"/>
                  <a:gd name="connsiteX31" fmla="*/ 67163 w 290865"/>
                  <a:gd name="connsiteY31" fmla="*/ 71711 h 393711"/>
                  <a:gd name="connsiteX32" fmla="*/ 89521 w 290865"/>
                  <a:gd name="connsiteY32" fmla="*/ 88188 h 393711"/>
                  <a:gd name="connsiteX33" fmla="*/ 154864 w 290865"/>
                  <a:gd name="connsiteY33" fmla="*/ 109963 h 393711"/>
                  <a:gd name="connsiteX34" fmla="*/ 187837 w 290865"/>
                  <a:gd name="connsiteY34" fmla="*/ 115261 h 393711"/>
                  <a:gd name="connsiteX35" fmla="*/ 183722 w 290865"/>
                  <a:gd name="connsiteY35" fmla="*/ 132339 h 393711"/>
                  <a:gd name="connsiteX36" fmla="*/ 150750 w 290865"/>
                  <a:gd name="connsiteY36" fmla="*/ 163545 h 393711"/>
                  <a:gd name="connsiteX37" fmla="*/ 123076 w 290865"/>
                  <a:gd name="connsiteY37" fmla="*/ 191201 h 393711"/>
                  <a:gd name="connsiteX38" fmla="*/ 89521 w 290865"/>
                  <a:gd name="connsiteY38" fmla="*/ 201797 h 393711"/>
                  <a:gd name="connsiteX39" fmla="*/ 60682 w 290865"/>
                  <a:gd name="connsiteY39" fmla="*/ 214159 h 393711"/>
                  <a:gd name="connsiteX40" fmla="*/ 43604 w 290865"/>
                  <a:gd name="connsiteY40" fmla="*/ 222407 h 393711"/>
                  <a:gd name="connsiteX41" fmla="*/ 27710 w 290865"/>
                  <a:gd name="connsiteY41" fmla="*/ 228287 h 393711"/>
                  <a:gd name="connsiteX42" fmla="*/ 26915 w 290865"/>
                  <a:gd name="connsiteY42" fmla="*/ 229259 h 393711"/>
                  <a:gd name="connsiteX43" fmla="*/ 26686 w 290865"/>
                  <a:gd name="connsiteY43" fmla="*/ 229453 h 393711"/>
                  <a:gd name="connsiteX44" fmla="*/ 25803 w 290865"/>
                  <a:gd name="connsiteY44" fmla="*/ 230053 h 393711"/>
                  <a:gd name="connsiteX45" fmla="*/ 25679 w 290865"/>
                  <a:gd name="connsiteY45" fmla="*/ 230053 h 393711"/>
                  <a:gd name="connsiteX46" fmla="*/ 22960 w 290865"/>
                  <a:gd name="connsiteY46" fmla="*/ 230760 h 393711"/>
                  <a:gd name="connsiteX47" fmla="*/ 22960 w 290865"/>
                  <a:gd name="connsiteY47" fmla="*/ 230760 h 393711"/>
                  <a:gd name="connsiteX48" fmla="*/ 20063 w 290865"/>
                  <a:gd name="connsiteY48" fmla="*/ 238830 h 393711"/>
                  <a:gd name="connsiteX49" fmla="*/ 2403 w 290865"/>
                  <a:gd name="connsiteY49" fmla="*/ 258257 h 393711"/>
                  <a:gd name="connsiteX50" fmla="*/ 637 w 290865"/>
                  <a:gd name="connsiteY50" fmla="*/ 280050 h 393711"/>
                  <a:gd name="connsiteX51" fmla="*/ 1220 w 290865"/>
                  <a:gd name="connsiteY51" fmla="*/ 368351 h 393711"/>
                  <a:gd name="connsiteX52" fmla="*/ 10650 w 290865"/>
                  <a:gd name="connsiteY52" fmla="*/ 380113 h 393711"/>
                  <a:gd name="connsiteX53" fmla="*/ 16108 w 290865"/>
                  <a:gd name="connsiteY53" fmla="*/ 393712 h 393711"/>
                  <a:gd name="connsiteX54" fmla="*/ 21759 w 290865"/>
                  <a:gd name="connsiteY54" fmla="*/ 386135 h 393711"/>
                  <a:gd name="connsiteX55" fmla="*/ 36947 w 290865"/>
                  <a:gd name="connsiteY55" fmla="*/ 357172 h 393711"/>
                  <a:gd name="connsiteX56" fmla="*/ 71119 w 290865"/>
                  <a:gd name="connsiteY56" fmla="*/ 322046 h 393711"/>
                  <a:gd name="connsiteX57" fmla="*/ 116206 w 290865"/>
                  <a:gd name="connsiteY57" fmla="*/ 287414 h 393711"/>
                  <a:gd name="connsiteX58" fmla="*/ 155606 w 290865"/>
                  <a:gd name="connsiteY58" fmla="*/ 260359 h 393711"/>
                  <a:gd name="connsiteX59" fmla="*/ 199263 w 290865"/>
                  <a:gd name="connsiteY59" fmla="*/ 213364 h 393711"/>
                  <a:gd name="connsiteX60" fmla="*/ 216817 w 290865"/>
                  <a:gd name="connsiteY60" fmla="*/ 188216 h 393711"/>
                  <a:gd name="connsiteX61" fmla="*/ 230115 w 290865"/>
                  <a:gd name="connsiteY61" fmla="*/ 159253 h 393711"/>
                  <a:gd name="connsiteX62" fmla="*/ 241983 w 290865"/>
                  <a:gd name="connsiteY62" fmla="*/ 137902 h 393711"/>
                  <a:gd name="connsiteX63" fmla="*/ 258584 w 290865"/>
                  <a:gd name="connsiteY63" fmla="*/ 109416 h 393711"/>
                  <a:gd name="connsiteX64" fmla="*/ 272835 w 290865"/>
                  <a:gd name="connsiteY64" fmla="*/ 83791 h 393711"/>
                  <a:gd name="connsiteX65" fmla="*/ 278522 w 290865"/>
                  <a:gd name="connsiteY65" fmla="*/ 64364 h 393711"/>
                  <a:gd name="connsiteX66" fmla="*/ 288500 w 290865"/>
                  <a:gd name="connsiteY66" fmla="*/ 43490 h 393711"/>
                  <a:gd name="connsiteX67" fmla="*/ 286116 w 290865"/>
                  <a:gd name="connsiteY67" fmla="*/ 22121 h 393711"/>
                  <a:gd name="connsiteX68" fmla="*/ 288500 w 290865"/>
                  <a:gd name="connsiteY68" fmla="*/ 3683 h 393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90865" h="393711">
                    <a:moveTo>
                      <a:pt x="288500" y="3683"/>
                    </a:moveTo>
                    <a:cubicBezTo>
                      <a:pt x="281842" y="-590"/>
                      <a:pt x="276633" y="-2003"/>
                      <a:pt x="270452" y="4160"/>
                    </a:cubicBezTo>
                    <a:cubicBezTo>
                      <a:pt x="264270" y="10324"/>
                      <a:pt x="260491" y="13661"/>
                      <a:pt x="253851" y="13661"/>
                    </a:cubicBezTo>
                    <a:cubicBezTo>
                      <a:pt x="247210" y="13661"/>
                      <a:pt x="243873" y="18394"/>
                      <a:pt x="237232" y="18394"/>
                    </a:cubicBezTo>
                    <a:cubicBezTo>
                      <a:pt x="230592" y="18394"/>
                      <a:pt x="227749" y="25052"/>
                      <a:pt x="220155" y="22191"/>
                    </a:cubicBezTo>
                    <a:cubicBezTo>
                      <a:pt x="212561" y="19331"/>
                      <a:pt x="209700" y="19825"/>
                      <a:pt x="204490" y="22668"/>
                    </a:cubicBezTo>
                    <a:cubicBezTo>
                      <a:pt x="199280" y="25512"/>
                      <a:pt x="199192" y="27419"/>
                      <a:pt x="190715" y="25052"/>
                    </a:cubicBezTo>
                    <a:cubicBezTo>
                      <a:pt x="182238" y="22686"/>
                      <a:pt x="178353" y="24576"/>
                      <a:pt x="172207" y="29785"/>
                    </a:cubicBezTo>
                    <a:cubicBezTo>
                      <a:pt x="166061" y="34995"/>
                      <a:pt x="155606" y="37856"/>
                      <a:pt x="150379" y="36443"/>
                    </a:cubicBezTo>
                    <a:cubicBezTo>
                      <a:pt x="145151" y="35031"/>
                      <a:pt x="137081" y="29379"/>
                      <a:pt x="130440" y="34059"/>
                    </a:cubicBezTo>
                    <a:cubicBezTo>
                      <a:pt x="123800" y="38739"/>
                      <a:pt x="90104" y="43560"/>
                      <a:pt x="88197" y="39763"/>
                    </a:cubicBezTo>
                    <a:cubicBezTo>
                      <a:pt x="86290" y="35966"/>
                      <a:pt x="84877" y="32699"/>
                      <a:pt x="77283" y="26942"/>
                    </a:cubicBezTo>
                    <a:cubicBezTo>
                      <a:pt x="69689" y="21185"/>
                      <a:pt x="69689" y="15286"/>
                      <a:pt x="63331" y="14580"/>
                    </a:cubicBezTo>
                    <a:cubicBezTo>
                      <a:pt x="61989" y="16911"/>
                      <a:pt x="61388" y="19366"/>
                      <a:pt x="60099" y="21644"/>
                    </a:cubicBezTo>
                    <a:cubicBezTo>
                      <a:pt x="59568" y="22602"/>
                      <a:pt x="59114" y="23599"/>
                      <a:pt x="58739" y="24628"/>
                    </a:cubicBezTo>
                    <a:lnTo>
                      <a:pt x="58739" y="24629"/>
                    </a:lnTo>
                    <a:cubicBezTo>
                      <a:pt x="58528" y="25194"/>
                      <a:pt x="58316" y="25782"/>
                      <a:pt x="58104" y="26395"/>
                    </a:cubicBezTo>
                    <a:lnTo>
                      <a:pt x="57874" y="26977"/>
                    </a:lnTo>
                    <a:lnTo>
                      <a:pt x="57662" y="27542"/>
                    </a:lnTo>
                    <a:cubicBezTo>
                      <a:pt x="57503" y="27913"/>
                      <a:pt x="57344" y="28302"/>
                      <a:pt x="57168" y="28690"/>
                    </a:cubicBezTo>
                    <a:lnTo>
                      <a:pt x="57009" y="29061"/>
                    </a:lnTo>
                    <a:lnTo>
                      <a:pt x="56496" y="30086"/>
                    </a:lnTo>
                    <a:lnTo>
                      <a:pt x="56338" y="30386"/>
                    </a:lnTo>
                    <a:cubicBezTo>
                      <a:pt x="56090" y="30810"/>
                      <a:pt x="55843" y="31234"/>
                      <a:pt x="55560" y="31657"/>
                    </a:cubicBezTo>
                    <a:cubicBezTo>
                      <a:pt x="55490" y="31773"/>
                      <a:pt x="55413" y="31885"/>
                      <a:pt x="55331" y="31993"/>
                    </a:cubicBezTo>
                    <a:cubicBezTo>
                      <a:pt x="55066" y="32382"/>
                      <a:pt x="54783" y="32788"/>
                      <a:pt x="54466" y="33176"/>
                    </a:cubicBezTo>
                    <a:lnTo>
                      <a:pt x="54324" y="33353"/>
                    </a:lnTo>
                    <a:cubicBezTo>
                      <a:pt x="53954" y="33794"/>
                      <a:pt x="53547" y="34236"/>
                      <a:pt x="53106" y="34695"/>
                    </a:cubicBezTo>
                    <a:lnTo>
                      <a:pt x="52788" y="35013"/>
                    </a:lnTo>
                    <a:cubicBezTo>
                      <a:pt x="52311" y="35472"/>
                      <a:pt x="51817" y="35931"/>
                      <a:pt x="51269" y="36390"/>
                    </a:cubicBezTo>
                    <a:cubicBezTo>
                      <a:pt x="44788" y="41688"/>
                      <a:pt x="53035" y="54051"/>
                      <a:pt x="56567" y="57583"/>
                    </a:cubicBezTo>
                    <a:cubicBezTo>
                      <a:pt x="60099" y="61115"/>
                      <a:pt x="66563" y="65230"/>
                      <a:pt x="67163" y="71711"/>
                    </a:cubicBezTo>
                    <a:cubicBezTo>
                      <a:pt x="67764" y="78192"/>
                      <a:pt x="78925" y="81707"/>
                      <a:pt x="89521" y="88188"/>
                    </a:cubicBezTo>
                    <a:cubicBezTo>
                      <a:pt x="100117" y="94669"/>
                      <a:pt x="144869" y="105848"/>
                      <a:pt x="154864" y="109963"/>
                    </a:cubicBezTo>
                    <a:cubicBezTo>
                      <a:pt x="164860" y="114078"/>
                      <a:pt x="168993" y="117628"/>
                      <a:pt x="187837" y="115261"/>
                    </a:cubicBezTo>
                    <a:cubicBezTo>
                      <a:pt x="206680" y="112895"/>
                      <a:pt x="193135" y="126458"/>
                      <a:pt x="183722" y="132339"/>
                    </a:cubicBezTo>
                    <a:cubicBezTo>
                      <a:pt x="174308" y="138220"/>
                      <a:pt x="160162" y="156480"/>
                      <a:pt x="150750" y="163545"/>
                    </a:cubicBezTo>
                    <a:cubicBezTo>
                      <a:pt x="141337" y="170609"/>
                      <a:pt x="132507" y="177673"/>
                      <a:pt x="123076" y="191201"/>
                    </a:cubicBezTo>
                    <a:cubicBezTo>
                      <a:pt x="113645" y="204729"/>
                      <a:pt x="111314" y="203563"/>
                      <a:pt x="89521" y="201797"/>
                    </a:cubicBezTo>
                    <a:cubicBezTo>
                      <a:pt x="67729" y="200031"/>
                      <a:pt x="64797" y="211227"/>
                      <a:pt x="60682" y="214159"/>
                    </a:cubicBezTo>
                    <a:cubicBezTo>
                      <a:pt x="56567" y="217091"/>
                      <a:pt x="52435" y="222407"/>
                      <a:pt x="43604" y="222407"/>
                    </a:cubicBezTo>
                    <a:cubicBezTo>
                      <a:pt x="34774" y="222407"/>
                      <a:pt x="30660" y="223590"/>
                      <a:pt x="27710" y="228287"/>
                    </a:cubicBezTo>
                    <a:cubicBezTo>
                      <a:pt x="27484" y="228641"/>
                      <a:pt x="27217" y="228967"/>
                      <a:pt x="26915" y="229259"/>
                    </a:cubicBezTo>
                    <a:lnTo>
                      <a:pt x="26686" y="229453"/>
                    </a:lnTo>
                    <a:cubicBezTo>
                      <a:pt x="26410" y="229679"/>
                      <a:pt x="26115" y="229880"/>
                      <a:pt x="25803" y="230053"/>
                    </a:cubicBezTo>
                    <a:lnTo>
                      <a:pt x="25679" y="230053"/>
                    </a:lnTo>
                    <a:cubicBezTo>
                      <a:pt x="24826" y="230462"/>
                      <a:pt x="23903" y="230701"/>
                      <a:pt x="22960" y="230760"/>
                    </a:cubicBezTo>
                    <a:lnTo>
                      <a:pt x="22960" y="230760"/>
                    </a:lnTo>
                    <a:cubicBezTo>
                      <a:pt x="22531" y="233613"/>
                      <a:pt x="21547" y="236355"/>
                      <a:pt x="20063" y="238830"/>
                    </a:cubicBezTo>
                    <a:cubicBezTo>
                      <a:pt x="15348" y="246495"/>
                      <a:pt x="4169" y="256491"/>
                      <a:pt x="2403" y="258257"/>
                    </a:cubicBezTo>
                    <a:cubicBezTo>
                      <a:pt x="637" y="260023"/>
                      <a:pt x="637" y="270036"/>
                      <a:pt x="637" y="280050"/>
                    </a:cubicBezTo>
                    <a:cubicBezTo>
                      <a:pt x="637" y="290063"/>
                      <a:pt x="-1129" y="365402"/>
                      <a:pt x="1220" y="368351"/>
                    </a:cubicBezTo>
                    <a:cubicBezTo>
                      <a:pt x="3569" y="371301"/>
                      <a:pt x="8284" y="377764"/>
                      <a:pt x="10650" y="380113"/>
                    </a:cubicBezTo>
                    <a:cubicBezTo>
                      <a:pt x="13017" y="382462"/>
                      <a:pt x="16584" y="380926"/>
                      <a:pt x="16108" y="393712"/>
                    </a:cubicBezTo>
                    <a:cubicBezTo>
                      <a:pt x="18297" y="392740"/>
                      <a:pt x="20187" y="390603"/>
                      <a:pt x="21759" y="386135"/>
                    </a:cubicBezTo>
                    <a:cubicBezTo>
                      <a:pt x="25079" y="376634"/>
                      <a:pt x="28823" y="363353"/>
                      <a:pt x="36947" y="357172"/>
                    </a:cubicBezTo>
                    <a:cubicBezTo>
                      <a:pt x="45070" y="350991"/>
                      <a:pt x="61671" y="330594"/>
                      <a:pt x="71119" y="322046"/>
                    </a:cubicBezTo>
                    <a:cubicBezTo>
                      <a:pt x="80568" y="313498"/>
                      <a:pt x="104815" y="288350"/>
                      <a:pt x="116206" y="287414"/>
                    </a:cubicBezTo>
                    <a:cubicBezTo>
                      <a:pt x="127597" y="286478"/>
                      <a:pt x="143739" y="272226"/>
                      <a:pt x="155606" y="260359"/>
                    </a:cubicBezTo>
                    <a:cubicBezTo>
                      <a:pt x="167474" y="248491"/>
                      <a:pt x="194035" y="225709"/>
                      <a:pt x="199263" y="213364"/>
                    </a:cubicBezTo>
                    <a:cubicBezTo>
                      <a:pt x="204490" y="201020"/>
                      <a:pt x="213497" y="196746"/>
                      <a:pt x="216817" y="188216"/>
                    </a:cubicBezTo>
                    <a:cubicBezTo>
                      <a:pt x="220137" y="179686"/>
                      <a:pt x="230115" y="166847"/>
                      <a:pt x="230115" y="159253"/>
                    </a:cubicBezTo>
                    <a:cubicBezTo>
                      <a:pt x="230115" y="151659"/>
                      <a:pt x="233912" y="144065"/>
                      <a:pt x="241983" y="137902"/>
                    </a:cubicBezTo>
                    <a:cubicBezTo>
                      <a:pt x="250054" y="131738"/>
                      <a:pt x="249577" y="118476"/>
                      <a:pt x="258584" y="109416"/>
                    </a:cubicBezTo>
                    <a:cubicBezTo>
                      <a:pt x="267590" y="100356"/>
                      <a:pt x="268562" y="92338"/>
                      <a:pt x="272835" y="83791"/>
                    </a:cubicBezTo>
                    <a:cubicBezTo>
                      <a:pt x="277110" y="75243"/>
                      <a:pt x="277569" y="73353"/>
                      <a:pt x="278522" y="64364"/>
                    </a:cubicBezTo>
                    <a:cubicBezTo>
                      <a:pt x="279476" y="55375"/>
                      <a:pt x="288500" y="50607"/>
                      <a:pt x="288500" y="43490"/>
                    </a:cubicBezTo>
                    <a:cubicBezTo>
                      <a:pt x="288500" y="36373"/>
                      <a:pt x="286593" y="31622"/>
                      <a:pt x="286116" y="22121"/>
                    </a:cubicBezTo>
                    <a:cubicBezTo>
                      <a:pt x="285639" y="12619"/>
                      <a:pt x="295141" y="7957"/>
                      <a:pt x="288500" y="368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22F78E02-D0BD-4780-83F2-D640DE8B5EEF}"/>
                  </a:ext>
                </a:extLst>
              </p:cNvPr>
              <p:cNvSpPr/>
              <p:nvPr/>
            </p:nvSpPr>
            <p:spPr>
              <a:xfrm>
                <a:off x="6006146" y="4520852"/>
                <a:ext cx="159339" cy="173566"/>
              </a:xfrm>
              <a:custGeom>
                <a:avLst/>
                <a:gdLst>
                  <a:gd name="connsiteX0" fmla="*/ 78040 w 159339"/>
                  <a:gd name="connsiteY0" fmla="*/ 169964 h 173566"/>
                  <a:gd name="connsiteX1" fmla="*/ 86870 w 159339"/>
                  <a:gd name="connsiteY1" fmla="*/ 164066 h 173566"/>
                  <a:gd name="connsiteX2" fmla="*/ 80388 w 159339"/>
                  <a:gd name="connsiteY2" fmla="*/ 152304 h 173566"/>
                  <a:gd name="connsiteX3" fmla="*/ 75691 w 159339"/>
                  <a:gd name="connsiteY3" fmla="*/ 139341 h 173566"/>
                  <a:gd name="connsiteX4" fmla="*/ 90402 w 159339"/>
                  <a:gd name="connsiteY4" fmla="*/ 134043 h 173566"/>
                  <a:gd name="connsiteX5" fmla="*/ 100998 w 159339"/>
                  <a:gd name="connsiteY5" fmla="*/ 126979 h 173566"/>
                  <a:gd name="connsiteX6" fmla="*/ 106296 w 159339"/>
                  <a:gd name="connsiteY6" fmla="*/ 118749 h 173566"/>
                  <a:gd name="connsiteX7" fmla="*/ 115709 w 159339"/>
                  <a:gd name="connsiteY7" fmla="*/ 126396 h 173566"/>
                  <a:gd name="connsiteX8" fmla="*/ 123374 w 159339"/>
                  <a:gd name="connsiteY8" fmla="*/ 134643 h 173566"/>
                  <a:gd name="connsiteX9" fmla="*/ 132787 w 159339"/>
                  <a:gd name="connsiteY9" fmla="*/ 129928 h 173566"/>
                  <a:gd name="connsiteX10" fmla="*/ 142800 w 159339"/>
                  <a:gd name="connsiteY10" fmla="*/ 136992 h 173566"/>
                  <a:gd name="connsiteX11" fmla="*/ 151630 w 159339"/>
                  <a:gd name="connsiteY11" fmla="*/ 131694 h 173566"/>
                  <a:gd name="connsiteX12" fmla="*/ 156928 w 159339"/>
                  <a:gd name="connsiteY12" fmla="*/ 122281 h 173566"/>
                  <a:gd name="connsiteX13" fmla="*/ 157511 w 159339"/>
                  <a:gd name="connsiteY13" fmla="*/ 106387 h 173566"/>
                  <a:gd name="connsiteX14" fmla="*/ 158694 w 159339"/>
                  <a:gd name="connsiteY14" fmla="*/ 89309 h 173566"/>
                  <a:gd name="connsiteX15" fmla="*/ 148098 w 159339"/>
                  <a:gd name="connsiteY15" fmla="*/ 77530 h 173566"/>
                  <a:gd name="connsiteX16" fmla="*/ 142199 w 159339"/>
                  <a:gd name="connsiteY16" fmla="*/ 65168 h 173566"/>
                  <a:gd name="connsiteX17" fmla="*/ 148681 w 159339"/>
                  <a:gd name="connsiteY17" fmla="*/ 52223 h 173566"/>
                  <a:gd name="connsiteX18" fmla="*/ 158094 w 159339"/>
                  <a:gd name="connsiteY18" fmla="*/ 41044 h 173566"/>
                  <a:gd name="connsiteX19" fmla="*/ 151029 w 159339"/>
                  <a:gd name="connsiteY19" fmla="*/ 31030 h 173566"/>
                  <a:gd name="connsiteX20" fmla="*/ 143383 w 159339"/>
                  <a:gd name="connsiteY20" fmla="*/ 25149 h 173566"/>
                  <a:gd name="connsiteX21" fmla="*/ 128672 w 159339"/>
                  <a:gd name="connsiteY21" fmla="*/ 33980 h 173566"/>
                  <a:gd name="connsiteX22" fmla="*/ 121608 w 159339"/>
                  <a:gd name="connsiteY22" fmla="*/ 23383 h 173566"/>
                  <a:gd name="connsiteX23" fmla="*/ 123956 w 159339"/>
                  <a:gd name="connsiteY23" fmla="*/ 12787 h 173566"/>
                  <a:gd name="connsiteX24" fmla="*/ 125140 w 159339"/>
                  <a:gd name="connsiteY24" fmla="*/ 3833 h 173566"/>
                  <a:gd name="connsiteX25" fmla="*/ 122491 w 159339"/>
                  <a:gd name="connsiteY25" fmla="*/ 3480 h 173566"/>
                  <a:gd name="connsiteX26" fmla="*/ 121872 w 159339"/>
                  <a:gd name="connsiteY26" fmla="*/ 3480 h 173566"/>
                  <a:gd name="connsiteX27" fmla="*/ 119435 w 159339"/>
                  <a:gd name="connsiteY27" fmla="*/ 3162 h 173566"/>
                  <a:gd name="connsiteX28" fmla="*/ 119065 w 159339"/>
                  <a:gd name="connsiteY28" fmla="*/ 3162 h 173566"/>
                  <a:gd name="connsiteX29" fmla="*/ 116327 w 159339"/>
                  <a:gd name="connsiteY29" fmla="*/ 2827 h 173566"/>
                  <a:gd name="connsiteX30" fmla="*/ 115691 w 159339"/>
                  <a:gd name="connsiteY30" fmla="*/ 2827 h 173566"/>
                  <a:gd name="connsiteX31" fmla="*/ 113466 w 159339"/>
                  <a:gd name="connsiteY31" fmla="*/ 2579 h 173566"/>
                  <a:gd name="connsiteX32" fmla="*/ 112866 w 159339"/>
                  <a:gd name="connsiteY32" fmla="*/ 2579 h 173566"/>
                  <a:gd name="connsiteX33" fmla="*/ 110287 w 159339"/>
                  <a:gd name="connsiteY33" fmla="*/ 2297 h 173566"/>
                  <a:gd name="connsiteX34" fmla="*/ 109704 w 159339"/>
                  <a:gd name="connsiteY34" fmla="*/ 2297 h 173566"/>
                  <a:gd name="connsiteX35" fmla="*/ 107638 w 159339"/>
                  <a:gd name="connsiteY35" fmla="*/ 2085 h 173566"/>
                  <a:gd name="connsiteX36" fmla="*/ 107038 w 159339"/>
                  <a:gd name="connsiteY36" fmla="*/ 2085 h 173566"/>
                  <a:gd name="connsiteX37" fmla="*/ 104689 w 159339"/>
                  <a:gd name="connsiteY37" fmla="*/ 1873 h 173566"/>
                  <a:gd name="connsiteX38" fmla="*/ 104230 w 159339"/>
                  <a:gd name="connsiteY38" fmla="*/ 1873 h 173566"/>
                  <a:gd name="connsiteX39" fmla="*/ 102464 w 159339"/>
                  <a:gd name="connsiteY39" fmla="*/ 1732 h 173566"/>
                  <a:gd name="connsiteX40" fmla="*/ 101899 w 159339"/>
                  <a:gd name="connsiteY40" fmla="*/ 1732 h 173566"/>
                  <a:gd name="connsiteX41" fmla="*/ 99921 w 159339"/>
                  <a:gd name="connsiteY41" fmla="*/ 1591 h 173566"/>
                  <a:gd name="connsiteX42" fmla="*/ 99727 w 159339"/>
                  <a:gd name="connsiteY42" fmla="*/ 1591 h 173566"/>
                  <a:gd name="connsiteX43" fmla="*/ 98172 w 159339"/>
                  <a:gd name="connsiteY43" fmla="*/ 1502 h 173566"/>
                  <a:gd name="connsiteX44" fmla="*/ 96318 w 159339"/>
                  <a:gd name="connsiteY44" fmla="*/ 1502 h 173566"/>
                  <a:gd name="connsiteX45" fmla="*/ 73960 w 159339"/>
                  <a:gd name="connsiteY45" fmla="*/ 919 h 173566"/>
                  <a:gd name="connsiteX46" fmla="*/ 73783 w 159339"/>
                  <a:gd name="connsiteY46" fmla="*/ 1696 h 173566"/>
                  <a:gd name="connsiteX47" fmla="*/ 73783 w 159339"/>
                  <a:gd name="connsiteY47" fmla="*/ 1891 h 173566"/>
                  <a:gd name="connsiteX48" fmla="*/ 73359 w 159339"/>
                  <a:gd name="connsiteY48" fmla="*/ 2562 h 173566"/>
                  <a:gd name="connsiteX49" fmla="*/ 73042 w 159339"/>
                  <a:gd name="connsiteY49" fmla="*/ 2915 h 173566"/>
                  <a:gd name="connsiteX50" fmla="*/ 72777 w 159339"/>
                  <a:gd name="connsiteY50" fmla="*/ 3180 h 173566"/>
                  <a:gd name="connsiteX51" fmla="*/ 71752 w 159339"/>
                  <a:gd name="connsiteY51" fmla="*/ 3940 h 173566"/>
                  <a:gd name="connsiteX52" fmla="*/ 71752 w 159339"/>
                  <a:gd name="connsiteY52" fmla="*/ 3939 h 173566"/>
                  <a:gd name="connsiteX53" fmla="*/ 69986 w 159339"/>
                  <a:gd name="connsiteY53" fmla="*/ 4805 h 173566"/>
                  <a:gd name="connsiteX54" fmla="*/ 70499 w 159339"/>
                  <a:gd name="connsiteY54" fmla="*/ 32090 h 173566"/>
                  <a:gd name="connsiteX55" fmla="*/ 42825 w 159339"/>
                  <a:gd name="connsiteY55" fmla="*/ 39754 h 173566"/>
                  <a:gd name="connsiteX56" fmla="*/ 21156 w 159339"/>
                  <a:gd name="connsiteY56" fmla="*/ 37988 h 173566"/>
                  <a:gd name="connsiteX57" fmla="*/ 20661 w 159339"/>
                  <a:gd name="connsiteY57" fmla="*/ 43728 h 173566"/>
                  <a:gd name="connsiteX58" fmla="*/ 18771 w 159339"/>
                  <a:gd name="connsiteY58" fmla="*/ 56090 h 173566"/>
                  <a:gd name="connsiteX59" fmla="*/ 14498 w 159339"/>
                  <a:gd name="connsiteY59" fmla="*/ 67004 h 173566"/>
                  <a:gd name="connsiteX60" fmla="*/ 10701 w 159339"/>
                  <a:gd name="connsiteY60" fmla="*/ 79826 h 173566"/>
                  <a:gd name="connsiteX61" fmla="*/ 1200 w 159339"/>
                  <a:gd name="connsiteY61" fmla="*/ 93583 h 173566"/>
                  <a:gd name="connsiteX62" fmla="*/ 18860 w 159339"/>
                  <a:gd name="connsiteY62" fmla="*/ 122052 h 173566"/>
                  <a:gd name="connsiteX63" fmla="*/ 38286 w 159339"/>
                  <a:gd name="connsiteY63" fmla="*/ 147694 h 173566"/>
                  <a:gd name="connsiteX64" fmla="*/ 52521 w 159339"/>
                  <a:gd name="connsiteY64" fmla="*/ 160975 h 173566"/>
                  <a:gd name="connsiteX65" fmla="*/ 64212 w 159339"/>
                  <a:gd name="connsiteY65" fmla="*/ 173567 h 173566"/>
                  <a:gd name="connsiteX66" fmla="*/ 65254 w 159339"/>
                  <a:gd name="connsiteY66" fmla="*/ 172154 h 173566"/>
                  <a:gd name="connsiteX67" fmla="*/ 78040 w 159339"/>
                  <a:gd name="connsiteY67" fmla="*/ 169964 h 17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159339" h="173566">
                    <a:moveTo>
                      <a:pt x="78040" y="169964"/>
                    </a:moveTo>
                    <a:cubicBezTo>
                      <a:pt x="84521" y="172896"/>
                      <a:pt x="86287" y="170547"/>
                      <a:pt x="86870" y="164066"/>
                    </a:cubicBezTo>
                    <a:cubicBezTo>
                      <a:pt x="87452" y="157584"/>
                      <a:pt x="83920" y="154652"/>
                      <a:pt x="80388" y="152304"/>
                    </a:cubicBezTo>
                    <a:cubicBezTo>
                      <a:pt x="76856" y="149955"/>
                      <a:pt x="75691" y="144639"/>
                      <a:pt x="75691" y="139341"/>
                    </a:cubicBezTo>
                    <a:cubicBezTo>
                      <a:pt x="75691" y="134043"/>
                      <a:pt x="82154" y="134043"/>
                      <a:pt x="90402" y="134043"/>
                    </a:cubicBezTo>
                    <a:cubicBezTo>
                      <a:pt x="98649" y="134043"/>
                      <a:pt x="100998" y="130511"/>
                      <a:pt x="100998" y="126979"/>
                    </a:cubicBezTo>
                    <a:cubicBezTo>
                      <a:pt x="100998" y="123447"/>
                      <a:pt x="99232" y="117566"/>
                      <a:pt x="106296" y="118749"/>
                    </a:cubicBezTo>
                    <a:cubicBezTo>
                      <a:pt x="113360" y="119932"/>
                      <a:pt x="114543" y="122281"/>
                      <a:pt x="115709" y="126396"/>
                    </a:cubicBezTo>
                    <a:cubicBezTo>
                      <a:pt x="116875" y="130511"/>
                      <a:pt x="117475" y="131694"/>
                      <a:pt x="123374" y="134643"/>
                    </a:cubicBezTo>
                    <a:cubicBezTo>
                      <a:pt x="129272" y="137593"/>
                      <a:pt x="129837" y="134643"/>
                      <a:pt x="132787" y="129928"/>
                    </a:cubicBezTo>
                    <a:cubicBezTo>
                      <a:pt x="135736" y="125213"/>
                      <a:pt x="141034" y="131111"/>
                      <a:pt x="142800" y="136992"/>
                    </a:cubicBezTo>
                    <a:cubicBezTo>
                      <a:pt x="144566" y="142873"/>
                      <a:pt x="151630" y="136992"/>
                      <a:pt x="151630" y="131694"/>
                    </a:cubicBezTo>
                    <a:cubicBezTo>
                      <a:pt x="151630" y="126396"/>
                      <a:pt x="152213" y="125813"/>
                      <a:pt x="156928" y="122281"/>
                    </a:cubicBezTo>
                    <a:cubicBezTo>
                      <a:pt x="161643" y="118749"/>
                      <a:pt x="158094" y="111085"/>
                      <a:pt x="157511" y="106387"/>
                    </a:cubicBezTo>
                    <a:cubicBezTo>
                      <a:pt x="156928" y="101689"/>
                      <a:pt x="157511" y="100488"/>
                      <a:pt x="158694" y="89309"/>
                    </a:cubicBezTo>
                    <a:cubicBezTo>
                      <a:pt x="159877" y="78130"/>
                      <a:pt x="154562" y="81062"/>
                      <a:pt x="148098" y="77530"/>
                    </a:cubicBezTo>
                    <a:cubicBezTo>
                      <a:pt x="141634" y="73998"/>
                      <a:pt x="142800" y="69300"/>
                      <a:pt x="142199" y="65168"/>
                    </a:cubicBezTo>
                    <a:cubicBezTo>
                      <a:pt x="141599" y="61035"/>
                      <a:pt x="145149" y="53989"/>
                      <a:pt x="148681" y="52223"/>
                    </a:cubicBezTo>
                    <a:cubicBezTo>
                      <a:pt x="152213" y="50457"/>
                      <a:pt x="157511" y="46924"/>
                      <a:pt x="158094" y="41044"/>
                    </a:cubicBezTo>
                    <a:cubicBezTo>
                      <a:pt x="158677" y="35163"/>
                      <a:pt x="151029" y="33980"/>
                      <a:pt x="151029" y="31030"/>
                    </a:cubicBezTo>
                    <a:cubicBezTo>
                      <a:pt x="151029" y="28081"/>
                      <a:pt x="148681" y="25149"/>
                      <a:pt x="143383" y="25149"/>
                    </a:cubicBezTo>
                    <a:cubicBezTo>
                      <a:pt x="138085" y="25149"/>
                      <a:pt x="136319" y="30447"/>
                      <a:pt x="128672" y="33980"/>
                    </a:cubicBezTo>
                    <a:cubicBezTo>
                      <a:pt x="121025" y="37512"/>
                      <a:pt x="121608" y="26915"/>
                      <a:pt x="121608" y="23383"/>
                    </a:cubicBezTo>
                    <a:cubicBezTo>
                      <a:pt x="121608" y="19851"/>
                      <a:pt x="119841" y="15136"/>
                      <a:pt x="123956" y="12787"/>
                    </a:cubicBezTo>
                    <a:cubicBezTo>
                      <a:pt x="125811" y="11728"/>
                      <a:pt x="125723" y="7807"/>
                      <a:pt x="125140" y="3833"/>
                    </a:cubicBezTo>
                    <a:lnTo>
                      <a:pt x="122491" y="3480"/>
                    </a:lnTo>
                    <a:lnTo>
                      <a:pt x="121872" y="3480"/>
                    </a:lnTo>
                    <a:lnTo>
                      <a:pt x="119435" y="3162"/>
                    </a:lnTo>
                    <a:lnTo>
                      <a:pt x="119065" y="3162"/>
                    </a:lnTo>
                    <a:lnTo>
                      <a:pt x="116327" y="2827"/>
                    </a:lnTo>
                    <a:lnTo>
                      <a:pt x="115691" y="2827"/>
                    </a:lnTo>
                    <a:lnTo>
                      <a:pt x="113466" y="2579"/>
                    </a:lnTo>
                    <a:lnTo>
                      <a:pt x="112866" y="2579"/>
                    </a:lnTo>
                    <a:lnTo>
                      <a:pt x="110287" y="2297"/>
                    </a:lnTo>
                    <a:lnTo>
                      <a:pt x="109704" y="2297"/>
                    </a:lnTo>
                    <a:lnTo>
                      <a:pt x="107638" y="2085"/>
                    </a:lnTo>
                    <a:lnTo>
                      <a:pt x="107038" y="2085"/>
                    </a:lnTo>
                    <a:lnTo>
                      <a:pt x="104689" y="1873"/>
                    </a:lnTo>
                    <a:lnTo>
                      <a:pt x="104230" y="1873"/>
                    </a:lnTo>
                    <a:lnTo>
                      <a:pt x="102464" y="1732"/>
                    </a:lnTo>
                    <a:lnTo>
                      <a:pt x="101899" y="1732"/>
                    </a:lnTo>
                    <a:lnTo>
                      <a:pt x="99921" y="1591"/>
                    </a:lnTo>
                    <a:lnTo>
                      <a:pt x="99727" y="1591"/>
                    </a:lnTo>
                    <a:lnTo>
                      <a:pt x="98172" y="1502"/>
                    </a:lnTo>
                    <a:lnTo>
                      <a:pt x="96318" y="1502"/>
                    </a:lnTo>
                    <a:cubicBezTo>
                      <a:pt x="88671" y="1502"/>
                      <a:pt x="73960" y="-1447"/>
                      <a:pt x="73960" y="919"/>
                    </a:cubicBezTo>
                    <a:cubicBezTo>
                      <a:pt x="73951" y="1187"/>
                      <a:pt x="73891" y="1451"/>
                      <a:pt x="73783" y="1696"/>
                    </a:cubicBezTo>
                    <a:cubicBezTo>
                      <a:pt x="73791" y="1761"/>
                      <a:pt x="73791" y="1826"/>
                      <a:pt x="73783" y="1891"/>
                    </a:cubicBezTo>
                    <a:cubicBezTo>
                      <a:pt x="73664" y="2127"/>
                      <a:pt x="73522" y="2352"/>
                      <a:pt x="73359" y="2562"/>
                    </a:cubicBezTo>
                    <a:cubicBezTo>
                      <a:pt x="73263" y="2688"/>
                      <a:pt x="73157" y="2806"/>
                      <a:pt x="73042" y="2915"/>
                    </a:cubicBezTo>
                    <a:lnTo>
                      <a:pt x="72777" y="3180"/>
                    </a:lnTo>
                    <a:cubicBezTo>
                      <a:pt x="72456" y="3460"/>
                      <a:pt x="72113" y="3714"/>
                      <a:pt x="71752" y="3940"/>
                    </a:cubicBezTo>
                    <a:lnTo>
                      <a:pt x="71752" y="3939"/>
                    </a:lnTo>
                    <a:cubicBezTo>
                      <a:pt x="71192" y="4282"/>
                      <a:pt x="70601" y="4572"/>
                      <a:pt x="69986" y="4805"/>
                    </a:cubicBezTo>
                    <a:cubicBezTo>
                      <a:pt x="70857" y="13873"/>
                      <a:pt x="71028" y="22995"/>
                      <a:pt x="70499" y="32090"/>
                    </a:cubicBezTo>
                    <a:cubicBezTo>
                      <a:pt x="69898" y="43869"/>
                      <a:pt x="50472" y="39754"/>
                      <a:pt x="42825" y="39754"/>
                    </a:cubicBezTo>
                    <a:cubicBezTo>
                      <a:pt x="37862" y="39754"/>
                      <a:pt x="27990" y="38765"/>
                      <a:pt x="21156" y="37988"/>
                    </a:cubicBezTo>
                    <a:cubicBezTo>
                      <a:pt x="21938" y="39868"/>
                      <a:pt x="21753" y="42010"/>
                      <a:pt x="20661" y="43728"/>
                    </a:cubicBezTo>
                    <a:cubicBezTo>
                      <a:pt x="17683" y="47132"/>
                      <a:pt x="16946" y="51952"/>
                      <a:pt x="18771" y="56090"/>
                    </a:cubicBezTo>
                    <a:cubicBezTo>
                      <a:pt x="20661" y="60841"/>
                      <a:pt x="14975" y="60841"/>
                      <a:pt x="14498" y="67004"/>
                    </a:cubicBezTo>
                    <a:cubicBezTo>
                      <a:pt x="14021" y="73168"/>
                      <a:pt x="16387" y="76488"/>
                      <a:pt x="10701" y="79826"/>
                    </a:cubicBezTo>
                    <a:cubicBezTo>
                      <a:pt x="5014" y="83163"/>
                      <a:pt x="-3075" y="83146"/>
                      <a:pt x="1200" y="93583"/>
                    </a:cubicBezTo>
                    <a:cubicBezTo>
                      <a:pt x="5473" y="104020"/>
                      <a:pt x="14021" y="113999"/>
                      <a:pt x="18860" y="122052"/>
                    </a:cubicBezTo>
                    <a:cubicBezTo>
                      <a:pt x="23699" y="130105"/>
                      <a:pt x="30251" y="142467"/>
                      <a:pt x="38286" y="147694"/>
                    </a:cubicBezTo>
                    <a:cubicBezTo>
                      <a:pt x="46322" y="152922"/>
                      <a:pt x="46816" y="152904"/>
                      <a:pt x="52521" y="160975"/>
                    </a:cubicBezTo>
                    <a:cubicBezTo>
                      <a:pt x="56091" y="165464"/>
                      <a:pt x="59999" y="169674"/>
                      <a:pt x="64212" y="173567"/>
                    </a:cubicBezTo>
                    <a:cubicBezTo>
                      <a:pt x="64547" y="173108"/>
                      <a:pt x="64900" y="172666"/>
                      <a:pt x="65254" y="172154"/>
                    </a:cubicBezTo>
                    <a:cubicBezTo>
                      <a:pt x="68662" y="166432"/>
                      <a:pt x="71558" y="166980"/>
                      <a:pt x="78040" y="16996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7CA1E9A3-B522-460B-B19B-874714FBFBB3}"/>
                  </a:ext>
                </a:extLst>
              </p:cNvPr>
              <p:cNvSpPr/>
              <p:nvPr/>
            </p:nvSpPr>
            <p:spPr>
              <a:xfrm>
                <a:off x="6070322" y="4483803"/>
                <a:ext cx="211694" cy="245229"/>
              </a:xfrm>
              <a:custGeom>
                <a:avLst/>
                <a:gdLst>
                  <a:gd name="connsiteX0" fmla="*/ 50950 w 211694"/>
                  <a:gd name="connsiteY0" fmla="*/ 231102 h 245229"/>
                  <a:gd name="connsiteX1" fmla="*/ 51603 w 211694"/>
                  <a:gd name="connsiteY1" fmla="*/ 231914 h 245229"/>
                  <a:gd name="connsiteX2" fmla="*/ 51816 w 211694"/>
                  <a:gd name="connsiteY2" fmla="*/ 232179 h 245229"/>
                  <a:gd name="connsiteX3" fmla="*/ 52098 w 211694"/>
                  <a:gd name="connsiteY3" fmla="*/ 232567 h 245229"/>
                  <a:gd name="connsiteX4" fmla="*/ 52522 w 211694"/>
                  <a:gd name="connsiteY4" fmla="*/ 233256 h 245229"/>
                  <a:gd name="connsiteX5" fmla="*/ 52522 w 211694"/>
                  <a:gd name="connsiteY5" fmla="*/ 233256 h 245229"/>
                  <a:gd name="connsiteX6" fmla="*/ 52522 w 211694"/>
                  <a:gd name="connsiteY6" fmla="*/ 233256 h 245229"/>
                  <a:gd name="connsiteX7" fmla="*/ 53635 w 211694"/>
                  <a:gd name="connsiteY7" fmla="*/ 236647 h 245229"/>
                  <a:gd name="connsiteX8" fmla="*/ 53635 w 211694"/>
                  <a:gd name="connsiteY8" fmla="*/ 236647 h 245229"/>
                  <a:gd name="connsiteX9" fmla="*/ 54288 w 211694"/>
                  <a:gd name="connsiteY9" fmla="*/ 237230 h 245229"/>
                  <a:gd name="connsiteX10" fmla="*/ 54447 w 211694"/>
                  <a:gd name="connsiteY10" fmla="*/ 237336 h 245229"/>
                  <a:gd name="connsiteX11" fmla="*/ 54818 w 211694"/>
                  <a:gd name="connsiteY11" fmla="*/ 237530 h 245229"/>
                  <a:gd name="connsiteX12" fmla="*/ 55065 w 211694"/>
                  <a:gd name="connsiteY12" fmla="*/ 237636 h 245229"/>
                  <a:gd name="connsiteX13" fmla="*/ 55524 w 211694"/>
                  <a:gd name="connsiteY13" fmla="*/ 237848 h 245229"/>
                  <a:gd name="connsiteX14" fmla="*/ 55824 w 211694"/>
                  <a:gd name="connsiteY14" fmla="*/ 237972 h 245229"/>
                  <a:gd name="connsiteX15" fmla="*/ 56478 w 211694"/>
                  <a:gd name="connsiteY15" fmla="*/ 238201 h 245229"/>
                  <a:gd name="connsiteX16" fmla="*/ 56796 w 211694"/>
                  <a:gd name="connsiteY16" fmla="*/ 238325 h 245229"/>
                  <a:gd name="connsiteX17" fmla="*/ 57997 w 211694"/>
                  <a:gd name="connsiteY17" fmla="*/ 238713 h 245229"/>
                  <a:gd name="connsiteX18" fmla="*/ 70359 w 211694"/>
                  <a:gd name="connsiteY18" fmla="*/ 236947 h 245229"/>
                  <a:gd name="connsiteX19" fmla="*/ 85070 w 211694"/>
                  <a:gd name="connsiteY19" fmla="*/ 227517 h 245229"/>
                  <a:gd name="connsiteX20" fmla="*/ 94500 w 211694"/>
                  <a:gd name="connsiteY20" fmla="*/ 236347 h 245229"/>
                  <a:gd name="connsiteX21" fmla="*/ 102147 w 211694"/>
                  <a:gd name="connsiteY21" fmla="*/ 241645 h 245229"/>
                  <a:gd name="connsiteX22" fmla="*/ 110978 w 211694"/>
                  <a:gd name="connsiteY22" fmla="*/ 232815 h 245229"/>
                  <a:gd name="connsiteX23" fmla="*/ 126872 w 211694"/>
                  <a:gd name="connsiteY23" fmla="*/ 235181 h 245229"/>
                  <a:gd name="connsiteX24" fmla="*/ 124523 w 211694"/>
                  <a:gd name="connsiteY24" fmla="*/ 225751 h 245229"/>
                  <a:gd name="connsiteX25" fmla="*/ 123922 w 211694"/>
                  <a:gd name="connsiteY25" fmla="*/ 215154 h 245229"/>
                  <a:gd name="connsiteX26" fmla="*/ 139817 w 211694"/>
                  <a:gd name="connsiteY26" fmla="*/ 208090 h 245229"/>
                  <a:gd name="connsiteX27" fmla="*/ 144002 w 211694"/>
                  <a:gd name="connsiteY27" fmla="*/ 185821 h 245229"/>
                  <a:gd name="connsiteX28" fmla="*/ 148700 w 211694"/>
                  <a:gd name="connsiteY28" fmla="*/ 152266 h 245229"/>
                  <a:gd name="connsiteX29" fmla="*/ 168727 w 211694"/>
                  <a:gd name="connsiteY29" fmla="*/ 123409 h 245229"/>
                  <a:gd name="connsiteX30" fmla="*/ 180488 w 211694"/>
                  <a:gd name="connsiteY30" fmla="*/ 96919 h 245229"/>
                  <a:gd name="connsiteX31" fmla="*/ 194034 w 211694"/>
                  <a:gd name="connsiteY31" fmla="*/ 61015 h 245229"/>
                  <a:gd name="connsiteX32" fmla="*/ 201098 w 211694"/>
                  <a:gd name="connsiteY32" fmla="*/ 33341 h 245229"/>
                  <a:gd name="connsiteX33" fmla="*/ 211694 w 211694"/>
                  <a:gd name="connsiteY33" fmla="*/ 15098 h 245229"/>
                  <a:gd name="connsiteX34" fmla="*/ 210688 w 211694"/>
                  <a:gd name="connsiteY34" fmla="*/ 5262 h 245229"/>
                  <a:gd name="connsiteX35" fmla="*/ 208922 w 211694"/>
                  <a:gd name="connsiteY35" fmla="*/ 6198 h 245229"/>
                  <a:gd name="connsiteX36" fmla="*/ 208198 w 211694"/>
                  <a:gd name="connsiteY36" fmla="*/ 6198 h 245229"/>
                  <a:gd name="connsiteX37" fmla="*/ 184656 w 211694"/>
                  <a:gd name="connsiteY37" fmla="*/ 899 h 245229"/>
                  <a:gd name="connsiteX38" fmla="*/ 164047 w 211694"/>
                  <a:gd name="connsiteY38" fmla="*/ 2666 h 245229"/>
                  <a:gd name="connsiteX39" fmla="*/ 153451 w 211694"/>
                  <a:gd name="connsiteY39" fmla="*/ 20909 h 245229"/>
                  <a:gd name="connsiteX40" fmla="*/ 148735 w 211694"/>
                  <a:gd name="connsiteY40" fmla="*/ 32688 h 245229"/>
                  <a:gd name="connsiteX41" fmla="*/ 147605 w 211694"/>
                  <a:gd name="connsiteY41" fmla="*/ 33236 h 245229"/>
                  <a:gd name="connsiteX42" fmla="*/ 147287 w 211694"/>
                  <a:gd name="connsiteY42" fmla="*/ 33447 h 245229"/>
                  <a:gd name="connsiteX43" fmla="*/ 146598 w 211694"/>
                  <a:gd name="connsiteY43" fmla="*/ 33924 h 245229"/>
                  <a:gd name="connsiteX44" fmla="*/ 146298 w 211694"/>
                  <a:gd name="connsiteY44" fmla="*/ 34189 h 245229"/>
                  <a:gd name="connsiteX45" fmla="*/ 145715 w 211694"/>
                  <a:gd name="connsiteY45" fmla="*/ 34737 h 245229"/>
                  <a:gd name="connsiteX46" fmla="*/ 145451 w 211694"/>
                  <a:gd name="connsiteY46" fmla="*/ 35019 h 245229"/>
                  <a:gd name="connsiteX47" fmla="*/ 144903 w 211694"/>
                  <a:gd name="connsiteY47" fmla="*/ 35708 h 245229"/>
                  <a:gd name="connsiteX48" fmla="*/ 144726 w 211694"/>
                  <a:gd name="connsiteY48" fmla="*/ 35955 h 245229"/>
                  <a:gd name="connsiteX49" fmla="*/ 144161 w 211694"/>
                  <a:gd name="connsiteY49" fmla="*/ 36909 h 245229"/>
                  <a:gd name="connsiteX50" fmla="*/ 144161 w 211694"/>
                  <a:gd name="connsiteY50" fmla="*/ 36909 h 245229"/>
                  <a:gd name="connsiteX51" fmla="*/ 142731 w 211694"/>
                  <a:gd name="connsiteY51" fmla="*/ 40759 h 245229"/>
                  <a:gd name="connsiteX52" fmla="*/ 142731 w 211694"/>
                  <a:gd name="connsiteY52" fmla="*/ 40759 h 245229"/>
                  <a:gd name="connsiteX53" fmla="*/ 141424 w 211694"/>
                  <a:gd name="connsiteY53" fmla="*/ 47823 h 245229"/>
                  <a:gd name="connsiteX54" fmla="*/ 141141 w 211694"/>
                  <a:gd name="connsiteY54" fmla="*/ 49748 h 245229"/>
                  <a:gd name="connsiteX55" fmla="*/ 128196 w 211694"/>
                  <a:gd name="connsiteY55" fmla="*/ 50913 h 245229"/>
                  <a:gd name="connsiteX56" fmla="*/ 105821 w 211694"/>
                  <a:gd name="connsiteY56" fmla="*/ 44450 h 245229"/>
                  <a:gd name="connsiteX57" fmla="*/ 74032 w 211694"/>
                  <a:gd name="connsiteY57" fmla="*/ 42684 h 245229"/>
                  <a:gd name="connsiteX58" fmla="*/ 72143 w 211694"/>
                  <a:gd name="connsiteY58" fmla="*/ 42366 h 245229"/>
                  <a:gd name="connsiteX59" fmla="*/ 71666 w 211694"/>
                  <a:gd name="connsiteY59" fmla="*/ 42366 h 245229"/>
                  <a:gd name="connsiteX60" fmla="*/ 69617 w 211694"/>
                  <a:gd name="connsiteY60" fmla="*/ 42048 h 245229"/>
                  <a:gd name="connsiteX61" fmla="*/ 69228 w 211694"/>
                  <a:gd name="connsiteY61" fmla="*/ 42048 h 245229"/>
                  <a:gd name="connsiteX62" fmla="*/ 67127 w 211694"/>
                  <a:gd name="connsiteY62" fmla="*/ 41748 h 245229"/>
                  <a:gd name="connsiteX63" fmla="*/ 66774 w 211694"/>
                  <a:gd name="connsiteY63" fmla="*/ 41748 h 245229"/>
                  <a:gd name="connsiteX64" fmla="*/ 64284 w 211694"/>
                  <a:gd name="connsiteY64" fmla="*/ 41394 h 245229"/>
                  <a:gd name="connsiteX65" fmla="*/ 63842 w 211694"/>
                  <a:gd name="connsiteY65" fmla="*/ 41394 h 245229"/>
                  <a:gd name="connsiteX66" fmla="*/ 61087 w 211694"/>
                  <a:gd name="connsiteY66" fmla="*/ 41024 h 245229"/>
                  <a:gd name="connsiteX67" fmla="*/ 59904 w 211694"/>
                  <a:gd name="connsiteY67" fmla="*/ 49977 h 245229"/>
                  <a:gd name="connsiteX68" fmla="*/ 57555 w 211694"/>
                  <a:gd name="connsiteY68" fmla="*/ 60574 h 245229"/>
                  <a:gd name="connsiteX69" fmla="*/ 64619 w 211694"/>
                  <a:gd name="connsiteY69" fmla="*/ 71170 h 245229"/>
                  <a:gd name="connsiteX70" fmla="*/ 79330 w 211694"/>
                  <a:gd name="connsiteY70" fmla="*/ 62340 h 245229"/>
                  <a:gd name="connsiteX71" fmla="*/ 86977 w 211694"/>
                  <a:gd name="connsiteY71" fmla="*/ 68221 h 245229"/>
                  <a:gd name="connsiteX72" fmla="*/ 94041 w 211694"/>
                  <a:gd name="connsiteY72" fmla="*/ 78234 h 245229"/>
                  <a:gd name="connsiteX73" fmla="*/ 84628 w 211694"/>
                  <a:gd name="connsiteY73" fmla="*/ 89413 h 245229"/>
                  <a:gd name="connsiteX74" fmla="*/ 78147 w 211694"/>
                  <a:gd name="connsiteY74" fmla="*/ 102358 h 245229"/>
                  <a:gd name="connsiteX75" fmla="*/ 84046 w 211694"/>
                  <a:gd name="connsiteY75" fmla="*/ 114720 h 245229"/>
                  <a:gd name="connsiteX76" fmla="*/ 94642 w 211694"/>
                  <a:gd name="connsiteY76" fmla="*/ 126500 h 245229"/>
                  <a:gd name="connsiteX77" fmla="*/ 93458 w 211694"/>
                  <a:gd name="connsiteY77" fmla="*/ 143577 h 245229"/>
                  <a:gd name="connsiteX78" fmla="*/ 92876 w 211694"/>
                  <a:gd name="connsiteY78" fmla="*/ 159471 h 245229"/>
                  <a:gd name="connsiteX79" fmla="*/ 87578 w 211694"/>
                  <a:gd name="connsiteY79" fmla="*/ 168884 h 245229"/>
                  <a:gd name="connsiteX80" fmla="*/ 78748 w 211694"/>
                  <a:gd name="connsiteY80" fmla="*/ 174183 h 245229"/>
                  <a:gd name="connsiteX81" fmla="*/ 68734 w 211694"/>
                  <a:gd name="connsiteY81" fmla="*/ 167118 h 245229"/>
                  <a:gd name="connsiteX82" fmla="*/ 59321 w 211694"/>
                  <a:gd name="connsiteY82" fmla="*/ 171834 h 245229"/>
                  <a:gd name="connsiteX83" fmla="*/ 51656 w 211694"/>
                  <a:gd name="connsiteY83" fmla="*/ 163586 h 245229"/>
                  <a:gd name="connsiteX84" fmla="*/ 42243 w 211694"/>
                  <a:gd name="connsiteY84" fmla="*/ 155939 h 245229"/>
                  <a:gd name="connsiteX85" fmla="*/ 36945 w 211694"/>
                  <a:gd name="connsiteY85" fmla="*/ 164169 h 245229"/>
                  <a:gd name="connsiteX86" fmla="*/ 26349 w 211694"/>
                  <a:gd name="connsiteY86" fmla="*/ 171233 h 245229"/>
                  <a:gd name="connsiteX87" fmla="*/ 11638 w 211694"/>
                  <a:gd name="connsiteY87" fmla="*/ 176531 h 245229"/>
                  <a:gd name="connsiteX88" fmla="*/ 16336 w 211694"/>
                  <a:gd name="connsiteY88" fmla="*/ 189494 h 245229"/>
                  <a:gd name="connsiteX89" fmla="*/ 22817 w 211694"/>
                  <a:gd name="connsiteY89" fmla="*/ 201256 h 245229"/>
                  <a:gd name="connsiteX90" fmla="*/ 13987 w 211694"/>
                  <a:gd name="connsiteY90" fmla="*/ 207154 h 245229"/>
                  <a:gd name="connsiteX91" fmla="*/ 1042 w 211694"/>
                  <a:gd name="connsiteY91" fmla="*/ 208920 h 245229"/>
                  <a:gd name="connsiteX92" fmla="*/ 0 w 211694"/>
                  <a:gd name="connsiteY92" fmla="*/ 210333 h 245229"/>
                  <a:gd name="connsiteX93" fmla="*/ 17254 w 211694"/>
                  <a:gd name="connsiteY93" fmla="*/ 229071 h 245229"/>
                  <a:gd name="connsiteX94" fmla="*/ 24919 w 211694"/>
                  <a:gd name="connsiteY94" fmla="*/ 245230 h 245229"/>
                  <a:gd name="connsiteX95" fmla="*/ 35762 w 211694"/>
                  <a:gd name="connsiteY95" fmla="*/ 237760 h 245229"/>
                  <a:gd name="connsiteX96" fmla="*/ 50950 w 211694"/>
                  <a:gd name="connsiteY96" fmla="*/ 231102 h 245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211694" h="245229">
                    <a:moveTo>
                      <a:pt x="50950" y="231102"/>
                    </a:moveTo>
                    <a:cubicBezTo>
                      <a:pt x="51197" y="231384"/>
                      <a:pt x="51409" y="231649"/>
                      <a:pt x="51603" y="231914"/>
                    </a:cubicBezTo>
                    <a:cubicBezTo>
                      <a:pt x="51684" y="231993"/>
                      <a:pt x="51756" y="232082"/>
                      <a:pt x="51816" y="232179"/>
                    </a:cubicBezTo>
                    <a:lnTo>
                      <a:pt x="52098" y="232567"/>
                    </a:lnTo>
                    <a:lnTo>
                      <a:pt x="52522" y="233256"/>
                    </a:lnTo>
                    <a:lnTo>
                      <a:pt x="52522" y="233256"/>
                    </a:lnTo>
                    <a:lnTo>
                      <a:pt x="52522" y="233256"/>
                    </a:lnTo>
                    <a:cubicBezTo>
                      <a:pt x="53458" y="235022"/>
                      <a:pt x="53105" y="235870"/>
                      <a:pt x="53635" y="236647"/>
                    </a:cubicBezTo>
                    <a:lnTo>
                      <a:pt x="53635" y="236647"/>
                    </a:lnTo>
                    <a:cubicBezTo>
                      <a:pt x="53815" y="236879"/>
                      <a:pt x="54036" y="237077"/>
                      <a:pt x="54288" y="237230"/>
                    </a:cubicBezTo>
                    <a:lnTo>
                      <a:pt x="54447" y="237336"/>
                    </a:lnTo>
                    <a:lnTo>
                      <a:pt x="54818" y="237530"/>
                    </a:lnTo>
                    <a:lnTo>
                      <a:pt x="55065" y="237636"/>
                    </a:lnTo>
                    <a:lnTo>
                      <a:pt x="55524" y="237848"/>
                    </a:lnTo>
                    <a:lnTo>
                      <a:pt x="55824" y="237972"/>
                    </a:lnTo>
                    <a:lnTo>
                      <a:pt x="56478" y="238201"/>
                    </a:lnTo>
                    <a:lnTo>
                      <a:pt x="56796" y="238325"/>
                    </a:lnTo>
                    <a:lnTo>
                      <a:pt x="57997" y="238713"/>
                    </a:lnTo>
                    <a:cubicBezTo>
                      <a:pt x="65643" y="241062"/>
                      <a:pt x="61529" y="244594"/>
                      <a:pt x="70359" y="236947"/>
                    </a:cubicBezTo>
                    <a:cubicBezTo>
                      <a:pt x="79189" y="229300"/>
                      <a:pt x="75657" y="225751"/>
                      <a:pt x="85070" y="227517"/>
                    </a:cubicBezTo>
                    <a:cubicBezTo>
                      <a:pt x="94483" y="229283"/>
                      <a:pt x="94500" y="231049"/>
                      <a:pt x="94500" y="236347"/>
                    </a:cubicBezTo>
                    <a:cubicBezTo>
                      <a:pt x="94500" y="241645"/>
                      <a:pt x="96849" y="247543"/>
                      <a:pt x="102147" y="241645"/>
                    </a:cubicBezTo>
                    <a:cubicBezTo>
                      <a:pt x="107446" y="235746"/>
                      <a:pt x="102147" y="231049"/>
                      <a:pt x="110978" y="232815"/>
                    </a:cubicBezTo>
                    <a:cubicBezTo>
                      <a:pt x="119808" y="234581"/>
                      <a:pt x="126289" y="239296"/>
                      <a:pt x="126872" y="235181"/>
                    </a:cubicBezTo>
                    <a:cubicBezTo>
                      <a:pt x="127454" y="231066"/>
                      <a:pt x="127454" y="228700"/>
                      <a:pt x="124523" y="225751"/>
                    </a:cubicBezTo>
                    <a:cubicBezTo>
                      <a:pt x="121591" y="222801"/>
                      <a:pt x="115693" y="216338"/>
                      <a:pt x="123922" y="215154"/>
                    </a:cubicBezTo>
                    <a:cubicBezTo>
                      <a:pt x="132152" y="213971"/>
                      <a:pt x="135119" y="215755"/>
                      <a:pt x="139817" y="208090"/>
                    </a:cubicBezTo>
                    <a:cubicBezTo>
                      <a:pt x="144515" y="200426"/>
                      <a:pt x="144002" y="194651"/>
                      <a:pt x="144002" y="185821"/>
                    </a:cubicBezTo>
                    <a:cubicBezTo>
                      <a:pt x="144002" y="176990"/>
                      <a:pt x="139870" y="159913"/>
                      <a:pt x="148700" y="152266"/>
                    </a:cubicBezTo>
                    <a:cubicBezTo>
                      <a:pt x="157530" y="144619"/>
                      <a:pt x="166360" y="134005"/>
                      <a:pt x="168727" y="123409"/>
                    </a:cubicBezTo>
                    <a:cubicBezTo>
                      <a:pt x="171093" y="112813"/>
                      <a:pt x="174608" y="107515"/>
                      <a:pt x="180488" y="96919"/>
                    </a:cubicBezTo>
                    <a:cubicBezTo>
                      <a:pt x="186369" y="86322"/>
                      <a:pt x="193451" y="73960"/>
                      <a:pt x="194034" y="61015"/>
                    </a:cubicBezTo>
                    <a:cubicBezTo>
                      <a:pt x="194617" y="48070"/>
                      <a:pt x="191685" y="41589"/>
                      <a:pt x="201098" y="33341"/>
                    </a:cubicBezTo>
                    <a:cubicBezTo>
                      <a:pt x="210511" y="25094"/>
                      <a:pt x="211694" y="20396"/>
                      <a:pt x="211694" y="15098"/>
                    </a:cubicBezTo>
                    <a:cubicBezTo>
                      <a:pt x="211648" y="11796"/>
                      <a:pt x="211311" y="8505"/>
                      <a:pt x="210688" y="5262"/>
                    </a:cubicBezTo>
                    <a:cubicBezTo>
                      <a:pt x="210201" y="5737"/>
                      <a:pt x="209588" y="6062"/>
                      <a:pt x="208922" y="6198"/>
                    </a:cubicBezTo>
                    <a:cubicBezTo>
                      <a:pt x="208681" y="6225"/>
                      <a:pt x="208438" y="6225"/>
                      <a:pt x="208198" y="6198"/>
                    </a:cubicBezTo>
                    <a:cubicBezTo>
                      <a:pt x="200142" y="5541"/>
                      <a:pt x="192217" y="3758"/>
                      <a:pt x="184656" y="899"/>
                    </a:cubicBezTo>
                    <a:cubicBezTo>
                      <a:pt x="177592" y="-2050"/>
                      <a:pt x="177592" y="3248"/>
                      <a:pt x="164047" y="2666"/>
                    </a:cubicBezTo>
                    <a:cubicBezTo>
                      <a:pt x="150501" y="2083"/>
                      <a:pt x="155217" y="14445"/>
                      <a:pt x="153451" y="20909"/>
                    </a:cubicBezTo>
                    <a:cubicBezTo>
                      <a:pt x="151685" y="27372"/>
                      <a:pt x="154634" y="30339"/>
                      <a:pt x="148735" y="32688"/>
                    </a:cubicBezTo>
                    <a:cubicBezTo>
                      <a:pt x="148347" y="32846"/>
                      <a:pt x="147969" y="33028"/>
                      <a:pt x="147605" y="33236"/>
                    </a:cubicBezTo>
                    <a:lnTo>
                      <a:pt x="147287" y="33447"/>
                    </a:lnTo>
                    <a:lnTo>
                      <a:pt x="146598" y="33924"/>
                    </a:lnTo>
                    <a:lnTo>
                      <a:pt x="146298" y="34189"/>
                    </a:lnTo>
                    <a:cubicBezTo>
                      <a:pt x="146092" y="34358"/>
                      <a:pt x="145897" y="34541"/>
                      <a:pt x="145715" y="34737"/>
                    </a:cubicBezTo>
                    <a:lnTo>
                      <a:pt x="145451" y="35019"/>
                    </a:lnTo>
                    <a:lnTo>
                      <a:pt x="144903" y="35708"/>
                    </a:lnTo>
                    <a:lnTo>
                      <a:pt x="144726" y="35955"/>
                    </a:lnTo>
                    <a:cubicBezTo>
                      <a:pt x="144532" y="36255"/>
                      <a:pt x="144338" y="36573"/>
                      <a:pt x="144161" y="36909"/>
                    </a:cubicBezTo>
                    <a:lnTo>
                      <a:pt x="144161" y="36909"/>
                    </a:lnTo>
                    <a:cubicBezTo>
                      <a:pt x="143542" y="38134"/>
                      <a:pt x="143062" y="39426"/>
                      <a:pt x="142731" y="40759"/>
                    </a:cubicBezTo>
                    <a:lnTo>
                      <a:pt x="142731" y="40759"/>
                    </a:lnTo>
                    <a:cubicBezTo>
                      <a:pt x="142166" y="43088"/>
                      <a:pt x="141729" y="45446"/>
                      <a:pt x="141424" y="47823"/>
                    </a:cubicBezTo>
                    <a:cubicBezTo>
                      <a:pt x="141424" y="48459"/>
                      <a:pt x="141247" y="49094"/>
                      <a:pt x="141141" y="49748"/>
                    </a:cubicBezTo>
                    <a:cubicBezTo>
                      <a:pt x="139958" y="57395"/>
                      <a:pt x="132311" y="56212"/>
                      <a:pt x="128196" y="50913"/>
                    </a:cubicBezTo>
                    <a:cubicBezTo>
                      <a:pt x="124081" y="45615"/>
                      <a:pt x="114068" y="50331"/>
                      <a:pt x="105821" y="44450"/>
                    </a:cubicBezTo>
                    <a:cubicBezTo>
                      <a:pt x="97573" y="38569"/>
                      <a:pt x="84628" y="44450"/>
                      <a:pt x="74032" y="42684"/>
                    </a:cubicBezTo>
                    <a:lnTo>
                      <a:pt x="72143" y="42366"/>
                    </a:lnTo>
                    <a:lnTo>
                      <a:pt x="71666" y="42366"/>
                    </a:lnTo>
                    <a:lnTo>
                      <a:pt x="69617" y="42048"/>
                    </a:lnTo>
                    <a:lnTo>
                      <a:pt x="69228" y="42048"/>
                    </a:lnTo>
                    <a:lnTo>
                      <a:pt x="67127" y="41748"/>
                    </a:lnTo>
                    <a:lnTo>
                      <a:pt x="66774" y="41748"/>
                    </a:lnTo>
                    <a:lnTo>
                      <a:pt x="64284" y="41394"/>
                    </a:lnTo>
                    <a:lnTo>
                      <a:pt x="63842" y="41394"/>
                    </a:lnTo>
                    <a:lnTo>
                      <a:pt x="61087" y="41024"/>
                    </a:lnTo>
                    <a:cubicBezTo>
                      <a:pt x="61705" y="44997"/>
                      <a:pt x="61758" y="48918"/>
                      <a:pt x="59904" y="49977"/>
                    </a:cubicBezTo>
                    <a:cubicBezTo>
                      <a:pt x="55789" y="52326"/>
                      <a:pt x="57555" y="57041"/>
                      <a:pt x="57555" y="60574"/>
                    </a:cubicBezTo>
                    <a:cubicBezTo>
                      <a:pt x="57555" y="64106"/>
                      <a:pt x="56955" y="74702"/>
                      <a:pt x="64619" y="71170"/>
                    </a:cubicBezTo>
                    <a:cubicBezTo>
                      <a:pt x="72284" y="67638"/>
                      <a:pt x="74032" y="62340"/>
                      <a:pt x="79330" y="62340"/>
                    </a:cubicBezTo>
                    <a:cubicBezTo>
                      <a:pt x="84628" y="62340"/>
                      <a:pt x="86977" y="65271"/>
                      <a:pt x="86977" y="68221"/>
                    </a:cubicBezTo>
                    <a:cubicBezTo>
                      <a:pt x="86977" y="71170"/>
                      <a:pt x="94642" y="72335"/>
                      <a:pt x="94041" y="78234"/>
                    </a:cubicBezTo>
                    <a:cubicBezTo>
                      <a:pt x="93441" y="84133"/>
                      <a:pt x="88160" y="87647"/>
                      <a:pt x="84628" y="89413"/>
                    </a:cubicBezTo>
                    <a:cubicBezTo>
                      <a:pt x="81096" y="91179"/>
                      <a:pt x="77564" y="98243"/>
                      <a:pt x="78147" y="102358"/>
                    </a:cubicBezTo>
                    <a:cubicBezTo>
                      <a:pt x="78730" y="106473"/>
                      <a:pt x="77564" y="111188"/>
                      <a:pt x="84046" y="114720"/>
                    </a:cubicBezTo>
                    <a:cubicBezTo>
                      <a:pt x="90527" y="118252"/>
                      <a:pt x="95807" y="115303"/>
                      <a:pt x="94642" y="126500"/>
                    </a:cubicBezTo>
                    <a:cubicBezTo>
                      <a:pt x="93476" y="137696"/>
                      <a:pt x="92876" y="138862"/>
                      <a:pt x="93458" y="143577"/>
                    </a:cubicBezTo>
                    <a:cubicBezTo>
                      <a:pt x="94041" y="148292"/>
                      <a:pt x="97573" y="155939"/>
                      <a:pt x="92876" y="159471"/>
                    </a:cubicBezTo>
                    <a:cubicBezTo>
                      <a:pt x="88178" y="163003"/>
                      <a:pt x="87578" y="163586"/>
                      <a:pt x="87578" y="168884"/>
                    </a:cubicBezTo>
                    <a:cubicBezTo>
                      <a:pt x="87578" y="174183"/>
                      <a:pt x="80514" y="180063"/>
                      <a:pt x="78748" y="174183"/>
                    </a:cubicBezTo>
                    <a:cubicBezTo>
                      <a:pt x="76981" y="168302"/>
                      <a:pt x="71683" y="162403"/>
                      <a:pt x="68734" y="167118"/>
                    </a:cubicBezTo>
                    <a:cubicBezTo>
                      <a:pt x="65785" y="171834"/>
                      <a:pt x="65202" y="174765"/>
                      <a:pt x="59321" y="171834"/>
                    </a:cubicBezTo>
                    <a:cubicBezTo>
                      <a:pt x="53440" y="168902"/>
                      <a:pt x="52840" y="167701"/>
                      <a:pt x="51656" y="163586"/>
                    </a:cubicBezTo>
                    <a:cubicBezTo>
                      <a:pt x="50473" y="159471"/>
                      <a:pt x="49307" y="157105"/>
                      <a:pt x="42243" y="155939"/>
                    </a:cubicBezTo>
                    <a:cubicBezTo>
                      <a:pt x="35179" y="154774"/>
                      <a:pt x="36945" y="160637"/>
                      <a:pt x="36945" y="164169"/>
                    </a:cubicBezTo>
                    <a:cubicBezTo>
                      <a:pt x="36945" y="167701"/>
                      <a:pt x="34597" y="171233"/>
                      <a:pt x="26349" y="171233"/>
                    </a:cubicBezTo>
                    <a:cubicBezTo>
                      <a:pt x="18102" y="171233"/>
                      <a:pt x="11638" y="171233"/>
                      <a:pt x="11638" y="176531"/>
                    </a:cubicBezTo>
                    <a:cubicBezTo>
                      <a:pt x="11638" y="181829"/>
                      <a:pt x="12804" y="187127"/>
                      <a:pt x="16336" y="189494"/>
                    </a:cubicBezTo>
                    <a:cubicBezTo>
                      <a:pt x="19868" y="191861"/>
                      <a:pt x="23400" y="194792"/>
                      <a:pt x="22817" y="201256"/>
                    </a:cubicBezTo>
                    <a:cubicBezTo>
                      <a:pt x="22234" y="207719"/>
                      <a:pt x="20468" y="210086"/>
                      <a:pt x="13987" y="207154"/>
                    </a:cubicBezTo>
                    <a:cubicBezTo>
                      <a:pt x="7506" y="204223"/>
                      <a:pt x="4574" y="203622"/>
                      <a:pt x="1042" y="208920"/>
                    </a:cubicBezTo>
                    <a:cubicBezTo>
                      <a:pt x="689" y="209432"/>
                      <a:pt x="335" y="209874"/>
                      <a:pt x="0" y="210333"/>
                    </a:cubicBezTo>
                    <a:cubicBezTo>
                      <a:pt x="6905" y="217097"/>
                      <a:pt x="14464" y="224320"/>
                      <a:pt x="17254" y="229071"/>
                    </a:cubicBezTo>
                    <a:cubicBezTo>
                      <a:pt x="21599" y="236453"/>
                      <a:pt x="21969" y="240267"/>
                      <a:pt x="24919" y="245230"/>
                    </a:cubicBezTo>
                    <a:cubicBezTo>
                      <a:pt x="28539" y="242811"/>
                      <a:pt x="32725" y="239932"/>
                      <a:pt x="35762" y="237760"/>
                    </a:cubicBezTo>
                    <a:cubicBezTo>
                      <a:pt x="42120" y="232868"/>
                      <a:pt x="46235" y="225804"/>
                      <a:pt x="50950" y="23110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08709439-6D61-4F0D-B803-721E3102A7FF}"/>
                  </a:ext>
                </a:extLst>
              </p:cNvPr>
              <p:cNvSpPr/>
              <p:nvPr/>
            </p:nvSpPr>
            <p:spPr>
              <a:xfrm>
                <a:off x="6570374" y="4653767"/>
                <a:ext cx="56389" cy="59936"/>
              </a:xfrm>
              <a:custGeom>
                <a:avLst/>
                <a:gdLst>
                  <a:gd name="connsiteX0" fmla="*/ 43073 w 56389"/>
                  <a:gd name="connsiteY0" fmla="*/ 810 h 59936"/>
                  <a:gd name="connsiteX1" fmla="*/ 34826 w 56389"/>
                  <a:gd name="connsiteY1" fmla="*/ 2859 h 59936"/>
                  <a:gd name="connsiteX2" fmla="*/ 27179 w 56389"/>
                  <a:gd name="connsiteY2" fmla="*/ 9640 h 59936"/>
                  <a:gd name="connsiteX3" fmla="*/ 20397 w 56389"/>
                  <a:gd name="connsiteY3" fmla="*/ 14638 h 59936"/>
                  <a:gd name="connsiteX4" fmla="*/ 12751 w 56389"/>
                  <a:gd name="connsiteY4" fmla="*/ 11989 h 59936"/>
                  <a:gd name="connsiteX5" fmla="*/ 4804 w 56389"/>
                  <a:gd name="connsiteY5" fmla="*/ 9923 h 59936"/>
                  <a:gd name="connsiteX6" fmla="*/ 0 w 56389"/>
                  <a:gd name="connsiteY6" fmla="*/ 12483 h 59936"/>
                  <a:gd name="connsiteX7" fmla="*/ 689 w 56389"/>
                  <a:gd name="connsiteY7" fmla="*/ 12872 h 59936"/>
                  <a:gd name="connsiteX8" fmla="*/ 7152 w 56389"/>
                  <a:gd name="connsiteY8" fmla="*/ 22885 h 59936"/>
                  <a:gd name="connsiteX9" fmla="*/ 10102 w 56389"/>
                  <a:gd name="connsiteY9" fmla="*/ 48775 h 59936"/>
                  <a:gd name="connsiteX10" fmla="*/ 11497 w 56389"/>
                  <a:gd name="connsiteY10" fmla="*/ 50895 h 59936"/>
                  <a:gd name="connsiteX11" fmla="*/ 11497 w 56389"/>
                  <a:gd name="connsiteY11" fmla="*/ 48245 h 59936"/>
                  <a:gd name="connsiteX12" fmla="*/ 17113 w 56389"/>
                  <a:gd name="connsiteY12" fmla="*/ 47680 h 59936"/>
                  <a:gd name="connsiteX13" fmla="*/ 22181 w 56389"/>
                  <a:gd name="connsiteY13" fmla="*/ 55274 h 59936"/>
                  <a:gd name="connsiteX14" fmla="*/ 23859 w 56389"/>
                  <a:gd name="connsiteY14" fmla="*/ 59937 h 59936"/>
                  <a:gd name="connsiteX15" fmla="*/ 25483 w 56389"/>
                  <a:gd name="connsiteY15" fmla="*/ 59089 h 59936"/>
                  <a:gd name="connsiteX16" fmla="*/ 36080 w 56389"/>
                  <a:gd name="connsiteY16" fmla="*/ 50259 h 59936"/>
                  <a:gd name="connsiteX17" fmla="*/ 45493 w 56389"/>
                  <a:gd name="connsiteY17" fmla="*/ 33764 h 59936"/>
                  <a:gd name="connsiteX18" fmla="*/ 52857 w 56389"/>
                  <a:gd name="connsiteY18" fmla="*/ 27000 h 59936"/>
                  <a:gd name="connsiteX19" fmla="*/ 56389 w 56389"/>
                  <a:gd name="connsiteY19" fmla="*/ 19353 h 59936"/>
                  <a:gd name="connsiteX20" fmla="*/ 47559 w 56389"/>
                  <a:gd name="connsiteY20" fmla="*/ 17287 h 59936"/>
                  <a:gd name="connsiteX21" fmla="*/ 43144 w 56389"/>
                  <a:gd name="connsiteY21" fmla="*/ 10523 h 59936"/>
                  <a:gd name="connsiteX22" fmla="*/ 43268 w 56389"/>
                  <a:gd name="connsiteY22" fmla="*/ 9587 h 59936"/>
                  <a:gd name="connsiteX23" fmla="*/ 43391 w 56389"/>
                  <a:gd name="connsiteY23" fmla="*/ 9287 h 59936"/>
                  <a:gd name="connsiteX24" fmla="*/ 43638 w 56389"/>
                  <a:gd name="connsiteY24" fmla="*/ 8704 h 59936"/>
                  <a:gd name="connsiteX25" fmla="*/ 43868 w 56389"/>
                  <a:gd name="connsiteY25" fmla="*/ 8351 h 59936"/>
                  <a:gd name="connsiteX26" fmla="*/ 44221 w 56389"/>
                  <a:gd name="connsiteY26" fmla="*/ 7892 h 59936"/>
                  <a:gd name="connsiteX27" fmla="*/ 44539 w 56389"/>
                  <a:gd name="connsiteY27" fmla="*/ 7521 h 59936"/>
                  <a:gd name="connsiteX28" fmla="*/ 44945 w 56389"/>
                  <a:gd name="connsiteY28" fmla="*/ 7168 h 59936"/>
                  <a:gd name="connsiteX29" fmla="*/ 45387 w 56389"/>
                  <a:gd name="connsiteY29" fmla="*/ 6832 h 59936"/>
                  <a:gd name="connsiteX30" fmla="*/ 45811 w 56389"/>
                  <a:gd name="connsiteY30" fmla="*/ 6567 h 59936"/>
                  <a:gd name="connsiteX31" fmla="*/ 46358 w 56389"/>
                  <a:gd name="connsiteY31" fmla="*/ 6285 h 59936"/>
                  <a:gd name="connsiteX32" fmla="*/ 46764 w 56389"/>
                  <a:gd name="connsiteY32" fmla="*/ 6143 h 59936"/>
                  <a:gd name="connsiteX33" fmla="*/ 48318 w 56389"/>
                  <a:gd name="connsiteY33" fmla="*/ 5773 h 59936"/>
                  <a:gd name="connsiteX34" fmla="*/ 48495 w 56389"/>
                  <a:gd name="connsiteY34" fmla="*/ 5773 h 59936"/>
                  <a:gd name="connsiteX35" fmla="*/ 43073 w 56389"/>
                  <a:gd name="connsiteY35" fmla="*/ 810 h 59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56389" h="59936">
                    <a:moveTo>
                      <a:pt x="43073" y="810"/>
                    </a:moveTo>
                    <a:cubicBezTo>
                      <a:pt x="40124" y="-1839"/>
                      <a:pt x="38358" y="2859"/>
                      <a:pt x="34826" y="2859"/>
                    </a:cubicBezTo>
                    <a:cubicBezTo>
                      <a:pt x="30946" y="2904"/>
                      <a:pt x="27688" y="5793"/>
                      <a:pt x="27179" y="9640"/>
                    </a:cubicBezTo>
                    <a:cubicBezTo>
                      <a:pt x="26296" y="14055"/>
                      <a:pt x="24812" y="14638"/>
                      <a:pt x="20397" y="14638"/>
                    </a:cubicBezTo>
                    <a:cubicBezTo>
                      <a:pt x="15982" y="14638"/>
                      <a:pt x="13333" y="14338"/>
                      <a:pt x="12751" y="11989"/>
                    </a:cubicBezTo>
                    <a:cubicBezTo>
                      <a:pt x="12168" y="9640"/>
                      <a:pt x="10102" y="9923"/>
                      <a:pt x="4804" y="9923"/>
                    </a:cubicBezTo>
                    <a:cubicBezTo>
                      <a:pt x="2844" y="9784"/>
                      <a:pt x="977" y="10779"/>
                      <a:pt x="0" y="12483"/>
                    </a:cubicBezTo>
                    <a:cubicBezTo>
                      <a:pt x="207" y="12650"/>
                      <a:pt x="439" y="12781"/>
                      <a:pt x="689" y="12872"/>
                    </a:cubicBezTo>
                    <a:cubicBezTo>
                      <a:pt x="4221" y="14055"/>
                      <a:pt x="7152" y="16987"/>
                      <a:pt x="7152" y="22885"/>
                    </a:cubicBezTo>
                    <a:cubicBezTo>
                      <a:pt x="7152" y="28784"/>
                      <a:pt x="6570" y="43477"/>
                      <a:pt x="10102" y="48775"/>
                    </a:cubicBezTo>
                    <a:lnTo>
                      <a:pt x="11497" y="50895"/>
                    </a:lnTo>
                    <a:cubicBezTo>
                      <a:pt x="11497" y="49870"/>
                      <a:pt x="11497" y="48952"/>
                      <a:pt x="11497" y="48245"/>
                    </a:cubicBezTo>
                    <a:cubicBezTo>
                      <a:pt x="11214" y="43742"/>
                      <a:pt x="13739" y="43460"/>
                      <a:pt x="17113" y="47680"/>
                    </a:cubicBezTo>
                    <a:cubicBezTo>
                      <a:pt x="20486" y="51901"/>
                      <a:pt x="21616" y="51336"/>
                      <a:pt x="22181" y="55274"/>
                    </a:cubicBezTo>
                    <a:cubicBezTo>
                      <a:pt x="22379" y="56936"/>
                      <a:pt x="22953" y="58530"/>
                      <a:pt x="23859" y="59937"/>
                    </a:cubicBezTo>
                    <a:cubicBezTo>
                      <a:pt x="24383" y="59623"/>
                      <a:pt x="24926" y="59340"/>
                      <a:pt x="25483" y="59089"/>
                    </a:cubicBezTo>
                    <a:cubicBezTo>
                      <a:pt x="28133" y="57906"/>
                      <a:pt x="32248" y="53190"/>
                      <a:pt x="36080" y="50259"/>
                    </a:cubicBezTo>
                    <a:cubicBezTo>
                      <a:pt x="39912" y="47327"/>
                      <a:pt x="43426" y="39062"/>
                      <a:pt x="45493" y="33764"/>
                    </a:cubicBezTo>
                    <a:cubicBezTo>
                      <a:pt x="47559" y="28466"/>
                      <a:pt x="49325" y="28183"/>
                      <a:pt x="52857" y="27000"/>
                    </a:cubicBezTo>
                    <a:cubicBezTo>
                      <a:pt x="56389" y="25817"/>
                      <a:pt x="56389" y="22285"/>
                      <a:pt x="56389" y="19353"/>
                    </a:cubicBezTo>
                    <a:cubicBezTo>
                      <a:pt x="56389" y="16422"/>
                      <a:pt x="51674" y="17287"/>
                      <a:pt x="47559" y="17287"/>
                    </a:cubicBezTo>
                    <a:cubicBezTo>
                      <a:pt x="43444" y="17287"/>
                      <a:pt x="43144" y="13172"/>
                      <a:pt x="43144" y="10523"/>
                    </a:cubicBezTo>
                    <a:cubicBezTo>
                      <a:pt x="43151" y="10207"/>
                      <a:pt x="43192" y="9894"/>
                      <a:pt x="43268" y="9587"/>
                    </a:cubicBezTo>
                    <a:cubicBezTo>
                      <a:pt x="43268" y="9481"/>
                      <a:pt x="43268" y="9393"/>
                      <a:pt x="43391" y="9287"/>
                    </a:cubicBezTo>
                    <a:cubicBezTo>
                      <a:pt x="43458" y="9087"/>
                      <a:pt x="43541" y="8892"/>
                      <a:pt x="43638" y="8704"/>
                    </a:cubicBezTo>
                    <a:lnTo>
                      <a:pt x="43868" y="8351"/>
                    </a:lnTo>
                    <a:cubicBezTo>
                      <a:pt x="43970" y="8186"/>
                      <a:pt x="44088" y="8033"/>
                      <a:pt x="44221" y="7892"/>
                    </a:cubicBezTo>
                    <a:lnTo>
                      <a:pt x="44539" y="7521"/>
                    </a:lnTo>
                    <a:lnTo>
                      <a:pt x="44945" y="7168"/>
                    </a:lnTo>
                    <a:lnTo>
                      <a:pt x="45387" y="6832"/>
                    </a:lnTo>
                    <a:lnTo>
                      <a:pt x="45811" y="6567"/>
                    </a:lnTo>
                    <a:lnTo>
                      <a:pt x="46358" y="6285"/>
                    </a:lnTo>
                    <a:lnTo>
                      <a:pt x="46764" y="6143"/>
                    </a:lnTo>
                    <a:cubicBezTo>
                      <a:pt x="47263" y="5949"/>
                      <a:pt x="47786" y="5824"/>
                      <a:pt x="48318" y="5773"/>
                    </a:cubicBezTo>
                    <a:lnTo>
                      <a:pt x="48495" y="5773"/>
                    </a:lnTo>
                    <a:cubicBezTo>
                      <a:pt x="46605" y="4218"/>
                      <a:pt x="44680" y="2293"/>
                      <a:pt x="43073" y="81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A1106304-65E1-43CB-91F9-970DC1C30E80}"/>
                  </a:ext>
                </a:extLst>
              </p:cNvPr>
              <p:cNvSpPr/>
              <p:nvPr/>
            </p:nvSpPr>
            <p:spPr>
              <a:xfrm>
                <a:off x="6569143" y="4618144"/>
                <a:ext cx="58299" cy="49996"/>
              </a:xfrm>
              <a:custGeom>
                <a:avLst/>
                <a:gdLst>
                  <a:gd name="connsiteX0" fmla="*/ 46988 w 58299"/>
                  <a:gd name="connsiteY0" fmla="*/ 742 h 49996"/>
                  <a:gd name="connsiteX1" fmla="*/ 46123 w 58299"/>
                  <a:gd name="connsiteY1" fmla="*/ 1077 h 49996"/>
                  <a:gd name="connsiteX2" fmla="*/ 46070 w 58299"/>
                  <a:gd name="connsiteY2" fmla="*/ 1077 h 49996"/>
                  <a:gd name="connsiteX3" fmla="*/ 45275 w 58299"/>
                  <a:gd name="connsiteY3" fmla="*/ 1271 h 49996"/>
                  <a:gd name="connsiteX4" fmla="*/ 45028 w 58299"/>
                  <a:gd name="connsiteY4" fmla="*/ 1271 h 49996"/>
                  <a:gd name="connsiteX5" fmla="*/ 44021 w 58299"/>
                  <a:gd name="connsiteY5" fmla="*/ 1271 h 49996"/>
                  <a:gd name="connsiteX6" fmla="*/ 37840 w 58299"/>
                  <a:gd name="connsiteY6" fmla="*/ 4521 h 49996"/>
                  <a:gd name="connsiteX7" fmla="*/ 34891 w 58299"/>
                  <a:gd name="connsiteY7" fmla="*/ 10702 h 49996"/>
                  <a:gd name="connsiteX8" fmla="*/ 29893 w 58299"/>
                  <a:gd name="connsiteY8" fmla="*/ 12751 h 49996"/>
                  <a:gd name="connsiteX9" fmla="*/ 24895 w 58299"/>
                  <a:gd name="connsiteY9" fmla="*/ 8936 h 49996"/>
                  <a:gd name="connsiteX10" fmla="*/ 19385 w 58299"/>
                  <a:gd name="connsiteY10" fmla="*/ 6358 h 49996"/>
                  <a:gd name="connsiteX11" fmla="*/ 19385 w 58299"/>
                  <a:gd name="connsiteY11" fmla="*/ 6358 h 49996"/>
                  <a:gd name="connsiteX12" fmla="*/ 19209 w 58299"/>
                  <a:gd name="connsiteY12" fmla="*/ 7700 h 49996"/>
                  <a:gd name="connsiteX13" fmla="*/ 19209 w 58299"/>
                  <a:gd name="connsiteY13" fmla="*/ 7700 h 49996"/>
                  <a:gd name="connsiteX14" fmla="*/ 18573 w 58299"/>
                  <a:gd name="connsiteY14" fmla="*/ 10208 h 49996"/>
                  <a:gd name="connsiteX15" fmla="*/ 18573 w 58299"/>
                  <a:gd name="connsiteY15" fmla="*/ 10437 h 49996"/>
                  <a:gd name="connsiteX16" fmla="*/ 18184 w 58299"/>
                  <a:gd name="connsiteY16" fmla="*/ 11338 h 49996"/>
                  <a:gd name="connsiteX17" fmla="*/ 18078 w 58299"/>
                  <a:gd name="connsiteY17" fmla="*/ 11568 h 49996"/>
                  <a:gd name="connsiteX18" fmla="*/ 16701 w 58299"/>
                  <a:gd name="connsiteY18" fmla="*/ 13334 h 49996"/>
                  <a:gd name="connsiteX19" fmla="*/ 16471 w 58299"/>
                  <a:gd name="connsiteY19" fmla="*/ 13546 h 49996"/>
                  <a:gd name="connsiteX20" fmla="*/ 15783 w 58299"/>
                  <a:gd name="connsiteY20" fmla="*/ 14040 h 49996"/>
                  <a:gd name="connsiteX21" fmla="*/ 15500 w 58299"/>
                  <a:gd name="connsiteY21" fmla="*/ 14217 h 49996"/>
                  <a:gd name="connsiteX22" fmla="*/ 14405 w 58299"/>
                  <a:gd name="connsiteY22" fmla="*/ 14711 h 49996"/>
                  <a:gd name="connsiteX23" fmla="*/ 9107 w 58299"/>
                  <a:gd name="connsiteY23" fmla="*/ 25890 h 49996"/>
                  <a:gd name="connsiteX24" fmla="*/ 4974 w 58299"/>
                  <a:gd name="connsiteY24" fmla="*/ 34720 h 49996"/>
                  <a:gd name="connsiteX25" fmla="*/ 3968 w 58299"/>
                  <a:gd name="connsiteY25" fmla="*/ 35232 h 49996"/>
                  <a:gd name="connsiteX26" fmla="*/ 3685 w 58299"/>
                  <a:gd name="connsiteY26" fmla="*/ 35444 h 49996"/>
                  <a:gd name="connsiteX27" fmla="*/ 3085 w 58299"/>
                  <a:gd name="connsiteY27" fmla="*/ 35886 h 49996"/>
                  <a:gd name="connsiteX28" fmla="*/ 2767 w 58299"/>
                  <a:gd name="connsiteY28" fmla="*/ 36186 h 49996"/>
                  <a:gd name="connsiteX29" fmla="*/ 2290 w 58299"/>
                  <a:gd name="connsiteY29" fmla="*/ 36663 h 49996"/>
                  <a:gd name="connsiteX30" fmla="*/ 2008 w 58299"/>
                  <a:gd name="connsiteY30" fmla="*/ 37034 h 49996"/>
                  <a:gd name="connsiteX31" fmla="*/ 1619 w 58299"/>
                  <a:gd name="connsiteY31" fmla="*/ 37546 h 49996"/>
                  <a:gd name="connsiteX32" fmla="*/ 1372 w 58299"/>
                  <a:gd name="connsiteY32" fmla="*/ 37952 h 49996"/>
                  <a:gd name="connsiteX33" fmla="*/ 1072 w 58299"/>
                  <a:gd name="connsiteY33" fmla="*/ 38500 h 49996"/>
                  <a:gd name="connsiteX34" fmla="*/ 859 w 58299"/>
                  <a:gd name="connsiteY34" fmla="*/ 38959 h 49996"/>
                  <a:gd name="connsiteX35" fmla="*/ 630 w 58299"/>
                  <a:gd name="connsiteY35" fmla="*/ 39506 h 49996"/>
                  <a:gd name="connsiteX36" fmla="*/ 453 w 58299"/>
                  <a:gd name="connsiteY36" fmla="*/ 40001 h 49996"/>
                  <a:gd name="connsiteX37" fmla="*/ 277 w 58299"/>
                  <a:gd name="connsiteY37" fmla="*/ 40548 h 49996"/>
                  <a:gd name="connsiteX38" fmla="*/ 153 w 58299"/>
                  <a:gd name="connsiteY38" fmla="*/ 41078 h 49996"/>
                  <a:gd name="connsiteX39" fmla="*/ 47 w 58299"/>
                  <a:gd name="connsiteY39" fmla="*/ 41590 h 49996"/>
                  <a:gd name="connsiteX40" fmla="*/ 47 w 58299"/>
                  <a:gd name="connsiteY40" fmla="*/ 42155 h 49996"/>
                  <a:gd name="connsiteX41" fmla="*/ 47 w 58299"/>
                  <a:gd name="connsiteY41" fmla="*/ 42614 h 49996"/>
                  <a:gd name="connsiteX42" fmla="*/ 47 w 58299"/>
                  <a:gd name="connsiteY42" fmla="*/ 43215 h 49996"/>
                  <a:gd name="connsiteX43" fmla="*/ 47 w 58299"/>
                  <a:gd name="connsiteY43" fmla="*/ 43586 h 49996"/>
                  <a:gd name="connsiteX44" fmla="*/ 47 w 58299"/>
                  <a:gd name="connsiteY44" fmla="*/ 44239 h 49996"/>
                  <a:gd name="connsiteX45" fmla="*/ 47 w 58299"/>
                  <a:gd name="connsiteY45" fmla="*/ 44486 h 49996"/>
                  <a:gd name="connsiteX46" fmla="*/ 136 w 58299"/>
                  <a:gd name="connsiteY46" fmla="*/ 45193 h 49996"/>
                  <a:gd name="connsiteX47" fmla="*/ 136 w 58299"/>
                  <a:gd name="connsiteY47" fmla="*/ 45193 h 49996"/>
                  <a:gd name="connsiteX48" fmla="*/ 1478 w 58299"/>
                  <a:gd name="connsiteY48" fmla="*/ 47842 h 49996"/>
                  <a:gd name="connsiteX49" fmla="*/ 6281 w 58299"/>
                  <a:gd name="connsiteY49" fmla="*/ 45281 h 49996"/>
                  <a:gd name="connsiteX50" fmla="*/ 14228 w 58299"/>
                  <a:gd name="connsiteY50" fmla="*/ 47347 h 49996"/>
                  <a:gd name="connsiteX51" fmla="*/ 21875 w 58299"/>
                  <a:gd name="connsiteY51" fmla="*/ 49996 h 49996"/>
                  <a:gd name="connsiteX52" fmla="*/ 28657 w 58299"/>
                  <a:gd name="connsiteY52" fmla="*/ 44998 h 49996"/>
                  <a:gd name="connsiteX53" fmla="*/ 36304 w 58299"/>
                  <a:gd name="connsiteY53" fmla="*/ 38217 h 49996"/>
                  <a:gd name="connsiteX54" fmla="*/ 44551 w 58299"/>
                  <a:gd name="connsiteY54" fmla="*/ 36168 h 49996"/>
                  <a:gd name="connsiteX55" fmla="*/ 49849 w 58299"/>
                  <a:gd name="connsiteY55" fmla="*/ 41113 h 49996"/>
                  <a:gd name="connsiteX56" fmla="*/ 50150 w 58299"/>
                  <a:gd name="connsiteY56" fmla="*/ 41113 h 49996"/>
                  <a:gd name="connsiteX57" fmla="*/ 51262 w 58299"/>
                  <a:gd name="connsiteY57" fmla="*/ 41113 h 49996"/>
                  <a:gd name="connsiteX58" fmla="*/ 55377 w 58299"/>
                  <a:gd name="connsiteY58" fmla="*/ 37882 h 49996"/>
                  <a:gd name="connsiteX59" fmla="*/ 57443 w 58299"/>
                  <a:gd name="connsiteY59" fmla="*/ 32583 h 49996"/>
                  <a:gd name="connsiteX60" fmla="*/ 55377 w 58299"/>
                  <a:gd name="connsiteY60" fmla="*/ 26985 h 49996"/>
                  <a:gd name="connsiteX61" fmla="*/ 55095 w 58299"/>
                  <a:gd name="connsiteY61" fmla="*/ 18738 h 49996"/>
                  <a:gd name="connsiteX62" fmla="*/ 50962 w 58299"/>
                  <a:gd name="connsiteY62" fmla="*/ 11974 h 49996"/>
                  <a:gd name="connsiteX63" fmla="*/ 50680 w 58299"/>
                  <a:gd name="connsiteY63" fmla="*/ 3726 h 49996"/>
                  <a:gd name="connsiteX64" fmla="*/ 48136 w 58299"/>
                  <a:gd name="connsiteY64" fmla="*/ 0 h 49996"/>
                  <a:gd name="connsiteX65" fmla="*/ 47306 w 58299"/>
                  <a:gd name="connsiteY65" fmla="*/ 388 h 49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58299" h="49996">
                    <a:moveTo>
                      <a:pt x="46988" y="742"/>
                    </a:moveTo>
                    <a:lnTo>
                      <a:pt x="46123" y="1077"/>
                    </a:lnTo>
                    <a:lnTo>
                      <a:pt x="46070" y="1077"/>
                    </a:lnTo>
                    <a:lnTo>
                      <a:pt x="45275" y="1271"/>
                    </a:lnTo>
                    <a:lnTo>
                      <a:pt x="45028" y="1271"/>
                    </a:lnTo>
                    <a:cubicBezTo>
                      <a:pt x="44692" y="1290"/>
                      <a:pt x="44357" y="1290"/>
                      <a:pt x="44021" y="1271"/>
                    </a:cubicBezTo>
                    <a:cubicBezTo>
                      <a:pt x="39607" y="1271"/>
                      <a:pt x="41072" y="2755"/>
                      <a:pt x="37840" y="4521"/>
                    </a:cubicBezTo>
                    <a:cubicBezTo>
                      <a:pt x="34609" y="6287"/>
                      <a:pt x="35191" y="8053"/>
                      <a:pt x="34891" y="10702"/>
                    </a:cubicBezTo>
                    <a:cubicBezTo>
                      <a:pt x="34591" y="13351"/>
                      <a:pt x="32842" y="14817"/>
                      <a:pt x="29893" y="12751"/>
                    </a:cubicBezTo>
                    <a:cubicBezTo>
                      <a:pt x="26944" y="10685"/>
                      <a:pt x="28427" y="9219"/>
                      <a:pt x="24895" y="8936"/>
                    </a:cubicBezTo>
                    <a:cubicBezTo>
                      <a:pt x="22831" y="8684"/>
                      <a:pt x="20901" y="7781"/>
                      <a:pt x="19385" y="6358"/>
                    </a:cubicBezTo>
                    <a:lnTo>
                      <a:pt x="19385" y="6358"/>
                    </a:lnTo>
                    <a:cubicBezTo>
                      <a:pt x="19385" y="6817"/>
                      <a:pt x="19279" y="7258"/>
                      <a:pt x="19209" y="7700"/>
                    </a:cubicBezTo>
                    <a:lnTo>
                      <a:pt x="19209" y="7700"/>
                    </a:lnTo>
                    <a:cubicBezTo>
                      <a:pt x="19076" y="8554"/>
                      <a:pt x="18863" y="9394"/>
                      <a:pt x="18573" y="10208"/>
                    </a:cubicBezTo>
                    <a:cubicBezTo>
                      <a:pt x="18583" y="10284"/>
                      <a:pt x="18583" y="10361"/>
                      <a:pt x="18573" y="10437"/>
                    </a:cubicBezTo>
                    <a:cubicBezTo>
                      <a:pt x="18467" y="10738"/>
                      <a:pt x="18326" y="11038"/>
                      <a:pt x="18184" y="11338"/>
                    </a:cubicBezTo>
                    <a:lnTo>
                      <a:pt x="18078" y="11568"/>
                    </a:lnTo>
                    <a:cubicBezTo>
                      <a:pt x="17713" y="12224"/>
                      <a:pt x="17248" y="12819"/>
                      <a:pt x="16701" y="13334"/>
                    </a:cubicBezTo>
                    <a:lnTo>
                      <a:pt x="16471" y="13546"/>
                    </a:lnTo>
                    <a:cubicBezTo>
                      <a:pt x="16252" y="13724"/>
                      <a:pt x="16022" y="13890"/>
                      <a:pt x="15783" y="14040"/>
                    </a:cubicBezTo>
                    <a:lnTo>
                      <a:pt x="15500" y="14217"/>
                    </a:lnTo>
                    <a:cubicBezTo>
                      <a:pt x="15150" y="14413"/>
                      <a:pt x="14784" y="14579"/>
                      <a:pt x="14405" y="14711"/>
                    </a:cubicBezTo>
                    <a:cubicBezTo>
                      <a:pt x="9107" y="16477"/>
                      <a:pt x="7341" y="22958"/>
                      <a:pt x="9107" y="25890"/>
                    </a:cubicBezTo>
                    <a:cubicBezTo>
                      <a:pt x="10873" y="28822"/>
                      <a:pt x="10873" y="32372"/>
                      <a:pt x="4974" y="34720"/>
                    </a:cubicBezTo>
                    <a:cubicBezTo>
                      <a:pt x="4625" y="34863"/>
                      <a:pt x="4288" y="35034"/>
                      <a:pt x="3968" y="35232"/>
                    </a:cubicBezTo>
                    <a:lnTo>
                      <a:pt x="3685" y="35444"/>
                    </a:lnTo>
                    <a:cubicBezTo>
                      <a:pt x="3475" y="35577"/>
                      <a:pt x="3274" y="35725"/>
                      <a:pt x="3085" y="35886"/>
                    </a:cubicBezTo>
                    <a:cubicBezTo>
                      <a:pt x="2970" y="35977"/>
                      <a:pt x="2864" y="36077"/>
                      <a:pt x="2767" y="36186"/>
                    </a:cubicBezTo>
                    <a:lnTo>
                      <a:pt x="2290" y="36663"/>
                    </a:lnTo>
                    <a:lnTo>
                      <a:pt x="2008" y="37034"/>
                    </a:lnTo>
                    <a:lnTo>
                      <a:pt x="1619" y="37546"/>
                    </a:lnTo>
                    <a:lnTo>
                      <a:pt x="1372" y="37952"/>
                    </a:lnTo>
                    <a:lnTo>
                      <a:pt x="1072" y="38500"/>
                    </a:lnTo>
                    <a:lnTo>
                      <a:pt x="859" y="38959"/>
                    </a:lnTo>
                    <a:cubicBezTo>
                      <a:pt x="859" y="39135"/>
                      <a:pt x="701" y="39330"/>
                      <a:pt x="630" y="39506"/>
                    </a:cubicBezTo>
                    <a:cubicBezTo>
                      <a:pt x="559" y="39683"/>
                      <a:pt x="506" y="39842"/>
                      <a:pt x="453" y="40001"/>
                    </a:cubicBezTo>
                    <a:cubicBezTo>
                      <a:pt x="400" y="40160"/>
                      <a:pt x="330" y="40371"/>
                      <a:pt x="277" y="40548"/>
                    </a:cubicBezTo>
                    <a:cubicBezTo>
                      <a:pt x="224" y="40725"/>
                      <a:pt x="189" y="40901"/>
                      <a:pt x="153" y="41078"/>
                    </a:cubicBezTo>
                    <a:cubicBezTo>
                      <a:pt x="118" y="41254"/>
                      <a:pt x="153" y="41431"/>
                      <a:pt x="47" y="41590"/>
                    </a:cubicBezTo>
                    <a:cubicBezTo>
                      <a:pt x="-59" y="41749"/>
                      <a:pt x="47" y="41979"/>
                      <a:pt x="47" y="42155"/>
                    </a:cubicBezTo>
                    <a:cubicBezTo>
                      <a:pt x="39" y="42308"/>
                      <a:pt x="39" y="42462"/>
                      <a:pt x="47" y="42614"/>
                    </a:cubicBezTo>
                    <a:cubicBezTo>
                      <a:pt x="47" y="42826"/>
                      <a:pt x="47" y="43021"/>
                      <a:pt x="47" y="43215"/>
                    </a:cubicBezTo>
                    <a:cubicBezTo>
                      <a:pt x="38" y="43338"/>
                      <a:pt x="38" y="43462"/>
                      <a:pt x="47" y="43586"/>
                    </a:cubicBezTo>
                    <a:cubicBezTo>
                      <a:pt x="47" y="43815"/>
                      <a:pt x="47" y="44027"/>
                      <a:pt x="47" y="44239"/>
                    </a:cubicBezTo>
                    <a:cubicBezTo>
                      <a:pt x="47" y="44451"/>
                      <a:pt x="47" y="44398"/>
                      <a:pt x="47" y="44486"/>
                    </a:cubicBezTo>
                    <a:cubicBezTo>
                      <a:pt x="47" y="44575"/>
                      <a:pt x="47" y="44963"/>
                      <a:pt x="136" y="45193"/>
                    </a:cubicBezTo>
                    <a:lnTo>
                      <a:pt x="136" y="45193"/>
                    </a:lnTo>
                    <a:cubicBezTo>
                      <a:pt x="256" y="46206"/>
                      <a:pt x="732" y="47145"/>
                      <a:pt x="1478" y="47842"/>
                    </a:cubicBezTo>
                    <a:cubicBezTo>
                      <a:pt x="2455" y="46137"/>
                      <a:pt x="4322" y="45142"/>
                      <a:pt x="6281" y="45281"/>
                    </a:cubicBezTo>
                    <a:cubicBezTo>
                      <a:pt x="11579" y="45281"/>
                      <a:pt x="13646" y="44998"/>
                      <a:pt x="14228" y="47347"/>
                    </a:cubicBezTo>
                    <a:cubicBezTo>
                      <a:pt x="14811" y="49696"/>
                      <a:pt x="17460" y="49996"/>
                      <a:pt x="21875" y="49996"/>
                    </a:cubicBezTo>
                    <a:cubicBezTo>
                      <a:pt x="26291" y="49996"/>
                      <a:pt x="27774" y="49414"/>
                      <a:pt x="28657" y="44998"/>
                    </a:cubicBezTo>
                    <a:cubicBezTo>
                      <a:pt x="29166" y="41151"/>
                      <a:pt x="32423" y="38262"/>
                      <a:pt x="36304" y="38217"/>
                    </a:cubicBezTo>
                    <a:cubicBezTo>
                      <a:pt x="39836" y="38217"/>
                      <a:pt x="41602" y="33519"/>
                      <a:pt x="44551" y="36168"/>
                    </a:cubicBezTo>
                    <a:cubicBezTo>
                      <a:pt x="46194" y="37652"/>
                      <a:pt x="48083" y="39577"/>
                      <a:pt x="49849" y="41113"/>
                    </a:cubicBezTo>
                    <a:lnTo>
                      <a:pt x="50150" y="41113"/>
                    </a:lnTo>
                    <a:cubicBezTo>
                      <a:pt x="50520" y="41078"/>
                      <a:pt x="50892" y="41078"/>
                      <a:pt x="51262" y="41113"/>
                    </a:cubicBezTo>
                    <a:cubicBezTo>
                      <a:pt x="54794" y="41696"/>
                      <a:pt x="55377" y="39347"/>
                      <a:pt x="55377" y="37882"/>
                    </a:cubicBezTo>
                    <a:cubicBezTo>
                      <a:pt x="55377" y="36416"/>
                      <a:pt x="55377" y="33749"/>
                      <a:pt x="57443" y="32583"/>
                    </a:cubicBezTo>
                    <a:cubicBezTo>
                      <a:pt x="59510" y="31418"/>
                      <a:pt x="57443" y="28451"/>
                      <a:pt x="55377" y="26985"/>
                    </a:cubicBezTo>
                    <a:cubicBezTo>
                      <a:pt x="53311" y="25519"/>
                      <a:pt x="54494" y="21387"/>
                      <a:pt x="55095" y="18738"/>
                    </a:cubicBezTo>
                    <a:cubicBezTo>
                      <a:pt x="55726" y="15744"/>
                      <a:pt x="53914" y="12778"/>
                      <a:pt x="50962" y="11974"/>
                    </a:cubicBezTo>
                    <a:cubicBezTo>
                      <a:pt x="47730" y="11091"/>
                      <a:pt x="50379" y="6093"/>
                      <a:pt x="50680" y="3726"/>
                    </a:cubicBezTo>
                    <a:cubicBezTo>
                      <a:pt x="50838" y="2402"/>
                      <a:pt x="49408" y="989"/>
                      <a:pt x="48136" y="0"/>
                    </a:cubicBezTo>
                    <a:lnTo>
                      <a:pt x="47306" y="38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F1D69735-F21A-44B1-AB1E-7D93573BFBB7}"/>
                  </a:ext>
                </a:extLst>
              </p:cNvPr>
              <p:cNvSpPr/>
              <p:nvPr/>
            </p:nvSpPr>
            <p:spPr>
              <a:xfrm>
                <a:off x="6101482" y="4436442"/>
                <a:ext cx="536483" cy="531776"/>
              </a:xfrm>
              <a:custGeom>
                <a:avLst/>
                <a:gdLst>
                  <a:gd name="connsiteX0" fmla="*/ 69239 w 536483"/>
                  <a:gd name="connsiteY0" fmla="*/ 317616 h 531776"/>
                  <a:gd name="connsiteX1" fmla="*/ 122520 w 536483"/>
                  <a:gd name="connsiteY1" fmla="*/ 321731 h 531776"/>
                  <a:gd name="connsiteX2" fmla="*/ 129866 w 536483"/>
                  <a:gd name="connsiteY2" fmla="*/ 344406 h 531776"/>
                  <a:gd name="connsiteX3" fmla="*/ 142228 w 536483"/>
                  <a:gd name="connsiteY3" fmla="*/ 369714 h 531776"/>
                  <a:gd name="connsiteX4" fmla="*/ 159006 w 536483"/>
                  <a:gd name="connsiteY4" fmla="*/ 379727 h 531776"/>
                  <a:gd name="connsiteX5" fmla="*/ 171969 w 536483"/>
                  <a:gd name="connsiteY5" fmla="*/ 378244 h 531776"/>
                  <a:gd name="connsiteX6" fmla="*/ 184914 w 536483"/>
                  <a:gd name="connsiteY6" fmla="*/ 377661 h 531776"/>
                  <a:gd name="connsiteX7" fmla="*/ 200225 w 536483"/>
                  <a:gd name="connsiteY7" fmla="*/ 373546 h 531776"/>
                  <a:gd name="connsiteX8" fmla="*/ 203157 w 536483"/>
                  <a:gd name="connsiteY8" fmla="*/ 362950 h 531776"/>
                  <a:gd name="connsiteX9" fmla="*/ 208172 w 536483"/>
                  <a:gd name="connsiteY9" fmla="*/ 348221 h 531776"/>
                  <a:gd name="connsiteX10" fmla="*/ 230248 w 536483"/>
                  <a:gd name="connsiteY10" fmla="*/ 347638 h 531776"/>
                  <a:gd name="connsiteX11" fmla="*/ 239360 w 536483"/>
                  <a:gd name="connsiteY11" fmla="*/ 357934 h 531776"/>
                  <a:gd name="connsiteX12" fmla="*/ 269983 w 536483"/>
                  <a:gd name="connsiteY12" fmla="*/ 360301 h 531776"/>
                  <a:gd name="connsiteX13" fmla="*/ 269383 w 536483"/>
                  <a:gd name="connsiteY13" fmla="*/ 369413 h 531776"/>
                  <a:gd name="connsiteX14" fmla="*/ 267917 w 536483"/>
                  <a:gd name="connsiteY14" fmla="*/ 377661 h 531776"/>
                  <a:gd name="connsiteX15" fmla="*/ 271449 w 536483"/>
                  <a:gd name="connsiteY15" fmla="*/ 390023 h 531776"/>
                  <a:gd name="connsiteX16" fmla="*/ 271149 w 536483"/>
                  <a:gd name="connsiteY16" fmla="*/ 404151 h 531776"/>
                  <a:gd name="connsiteX17" fmla="*/ 269383 w 536483"/>
                  <a:gd name="connsiteY17" fmla="*/ 416213 h 531776"/>
                  <a:gd name="connsiteX18" fmla="*/ 275564 w 536483"/>
                  <a:gd name="connsiteY18" fmla="*/ 430342 h 531776"/>
                  <a:gd name="connsiteX19" fmla="*/ 281745 w 536483"/>
                  <a:gd name="connsiteY19" fmla="*/ 443587 h 531776"/>
                  <a:gd name="connsiteX20" fmla="*/ 280580 w 536483"/>
                  <a:gd name="connsiteY20" fmla="*/ 456832 h 531776"/>
                  <a:gd name="connsiteX21" fmla="*/ 278213 w 536483"/>
                  <a:gd name="connsiteY21" fmla="*/ 464779 h 531776"/>
                  <a:gd name="connsiteX22" fmla="*/ 287644 w 536483"/>
                  <a:gd name="connsiteY22" fmla="*/ 466263 h 531776"/>
                  <a:gd name="connsiteX23" fmla="*/ 305586 w 536483"/>
                  <a:gd name="connsiteY23" fmla="*/ 465380 h 531776"/>
                  <a:gd name="connsiteX24" fmla="*/ 320898 w 536483"/>
                  <a:gd name="connsiteY24" fmla="*/ 460964 h 531776"/>
                  <a:gd name="connsiteX25" fmla="*/ 325402 w 536483"/>
                  <a:gd name="connsiteY25" fmla="*/ 460964 h 531776"/>
                  <a:gd name="connsiteX26" fmla="*/ 327521 w 536483"/>
                  <a:gd name="connsiteY26" fmla="*/ 460964 h 531776"/>
                  <a:gd name="connsiteX27" fmla="*/ 327733 w 536483"/>
                  <a:gd name="connsiteY27" fmla="*/ 460964 h 531776"/>
                  <a:gd name="connsiteX28" fmla="*/ 331388 w 536483"/>
                  <a:gd name="connsiteY28" fmla="*/ 461282 h 531776"/>
                  <a:gd name="connsiteX29" fmla="*/ 331494 w 536483"/>
                  <a:gd name="connsiteY29" fmla="*/ 461282 h 531776"/>
                  <a:gd name="connsiteX30" fmla="*/ 332731 w 536483"/>
                  <a:gd name="connsiteY30" fmla="*/ 461494 h 531776"/>
                  <a:gd name="connsiteX31" fmla="*/ 333084 w 536483"/>
                  <a:gd name="connsiteY31" fmla="*/ 461494 h 531776"/>
                  <a:gd name="connsiteX32" fmla="*/ 333984 w 536483"/>
                  <a:gd name="connsiteY32" fmla="*/ 461724 h 531776"/>
                  <a:gd name="connsiteX33" fmla="*/ 334408 w 536483"/>
                  <a:gd name="connsiteY33" fmla="*/ 461848 h 531776"/>
                  <a:gd name="connsiteX34" fmla="*/ 335167 w 536483"/>
                  <a:gd name="connsiteY34" fmla="*/ 462130 h 531776"/>
                  <a:gd name="connsiteX35" fmla="*/ 335591 w 536483"/>
                  <a:gd name="connsiteY35" fmla="*/ 462307 h 531776"/>
                  <a:gd name="connsiteX36" fmla="*/ 336245 w 536483"/>
                  <a:gd name="connsiteY36" fmla="*/ 462642 h 531776"/>
                  <a:gd name="connsiteX37" fmla="*/ 336633 w 536483"/>
                  <a:gd name="connsiteY37" fmla="*/ 462854 h 531776"/>
                  <a:gd name="connsiteX38" fmla="*/ 337216 w 536483"/>
                  <a:gd name="connsiteY38" fmla="*/ 463260 h 531776"/>
                  <a:gd name="connsiteX39" fmla="*/ 337534 w 536483"/>
                  <a:gd name="connsiteY39" fmla="*/ 463525 h 531776"/>
                  <a:gd name="connsiteX40" fmla="*/ 338046 w 536483"/>
                  <a:gd name="connsiteY40" fmla="*/ 464055 h 531776"/>
                  <a:gd name="connsiteX41" fmla="*/ 338276 w 536483"/>
                  <a:gd name="connsiteY41" fmla="*/ 464320 h 531776"/>
                  <a:gd name="connsiteX42" fmla="*/ 338859 w 536483"/>
                  <a:gd name="connsiteY42" fmla="*/ 465256 h 531776"/>
                  <a:gd name="connsiteX43" fmla="*/ 348854 w 536483"/>
                  <a:gd name="connsiteY43" fmla="*/ 475552 h 531776"/>
                  <a:gd name="connsiteX44" fmla="*/ 355918 w 536483"/>
                  <a:gd name="connsiteY44" fmla="*/ 470554 h 531776"/>
                  <a:gd name="connsiteX45" fmla="*/ 367998 w 536483"/>
                  <a:gd name="connsiteY45" fmla="*/ 474669 h 531776"/>
                  <a:gd name="connsiteX46" fmla="*/ 372996 w 536483"/>
                  <a:gd name="connsiteY46" fmla="*/ 482916 h 531776"/>
                  <a:gd name="connsiteX47" fmla="*/ 386541 w 536483"/>
                  <a:gd name="connsiteY47" fmla="*/ 487331 h 531776"/>
                  <a:gd name="connsiteX48" fmla="*/ 395654 w 536483"/>
                  <a:gd name="connsiteY48" fmla="*/ 491446 h 531776"/>
                  <a:gd name="connsiteX49" fmla="*/ 406250 w 536483"/>
                  <a:gd name="connsiteY49" fmla="*/ 495278 h 531776"/>
                  <a:gd name="connsiteX50" fmla="*/ 411548 w 536483"/>
                  <a:gd name="connsiteY50" fmla="*/ 488214 h 531776"/>
                  <a:gd name="connsiteX51" fmla="*/ 417147 w 536483"/>
                  <a:gd name="connsiteY51" fmla="*/ 481150 h 531776"/>
                  <a:gd name="connsiteX52" fmla="*/ 424794 w 536483"/>
                  <a:gd name="connsiteY52" fmla="*/ 485265 h 531776"/>
                  <a:gd name="connsiteX53" fmla="*/ 433924 w 536483"/>
                  <a:gd name="connsiteY53" fmla="*/ 498510 h 531776"/>
                  <a:gd name="connsiteX54" fmla="*/ 450702 w 536483"/>
                  <a:gd name="connsiteY54" fmla="*/ 504992 h 531776"/>
                  <a:gd name="connsiteX55" fmla="*/ 463947 w 536483"/>
                  <a:gd name="connsiteY55" fmla="*/ 519402 h 531776"/>
                  <a:gd name="connsiteX56" fmla="*/ 476609 w 536483"/>
                  <a:gd name="connsiteY56" fmla="*/ 531765 h 531776"/>
                  <a:gd name="connsiteX57" fmla="*/ 487488 w 536483"/>
                  <a:gd name="connsiteY57" fmla="*/ 527950 h 531776"/>
                  <a:gd name="connsiteX58" fmla="*/ 493386 w 536483"/>
                  <a:gd name="connsiteY58" fmla="*/ 521169 h 531776"/>
                  <a:gd name="connsiteX59" fmla="*/ 494552 w 536483"/>
                  <a:gd name="connsiteY59" fmla="*/ 509689 h 531776"/>
                  <a:gd name="connsiteX60" fmla="*/ 496318 w 536483"/>
                  <a:gd name="connsiteY60" fmla="*/ 497927 h 531776"/>
                  <a:gd name="connsiteX61" fmla="*/ 486605 w 536483"/>
                  <a:gd name="connsiteY61" fmla="*/ 498210 h 531776"/>
                  <a:gd name="connsiteX62" fmla="*/ 478075 w 536483"/>
                  <a:gd name="connsiteY62" fmla="*/ 504391 h 531776"/>
                  <a:gd name="connsiteX63" fmla="*/ 464830 w 536483"/>
                  <a:gd name="connsiteY63" fmla="*/ 492912 h 531776"/>
                  <a:gd name="connsiteX64" fmla="*/ 453050 w 536483"/>
                  <a:gd name="connsiteY64" fmla="*/ 478201 h 531776"/>
                  <a:gd name="connsiteX65" fmla="*/ 458348 w 536483"/>
                  <a:gd name="connsiteY65" fmla="*/ 462307 h 531776"/>
                  <a:gd name="connsiteX66" fmla="*/ 460114 w 536483"/>
                  <a:gd name="connsiteY66" fmla="*/ 445229 h 531776"/>
                  <a:gd name="connsiteX67" fmla="*/ 460415 w 536483"/>
                  <a:gd name="connsiteY67" fmla="*/ 423454 h 531776"/>
                  <a:gd name="connsiteX68" fmla="*/ 458649 w 536483"/>
                  <a:gd name="connsiteY68" fmla="*/ 411092 h 531776"/>
                  <a:gd name="connsiteX69" fmla="*/ 468944 w 536483"/>
                  <a:gd name="connsiteY69" fmla="*/ 398147 h 531776"/>
                  <a:gd name="connsiteX70" fmla="*/ 479541 w 536483"/>
                  <a:gd name="connsiteY70" fmla="*/ 387833 h 531776"/>
                  <a:gd name="connsiteX71" fmla="*/ 510164 w 536483"/>
                  <a:gd name="connsiteY71" fmla="*/ 386668 h 531776"/>
                  <a:gd name="connsiteX72" fmla="*/ 511506 w 536483"/>
                  <a:gd name="connsiteY72" fmla="*/ 385997 h 531776"/>
                  <a:gd name="connsiteX73" fmla="*/ 511788 w 536483"/>
                  <a:gd name="connsiteY73" fmla="*/ 385873 h 531776"/>
                  <a:gd name="connsiteX74" fmla="*/ 514967 w 536483"/>
                  <a:gd name="connsiteY74" fmla="*/ 384425 h 531776"/>
                  <a:gd name="connsiteX75" fmla="*/ 514967 w 536483"/>
                  <a:gd name="connsiteY75" fmla="*/ 384425 h 531776"/>
                  <a:gd name="connsiteX76" fmla="*/ 522755 w 536483"/>
                  <a:gd name="connsiteY76" fmla="*/ 382835 h 531776"/>
                  <a:gd name="connsiteX77" fmla="*/ 522755 w 536483"/>
                  <a:gd name="connsiteY77" fmla="*/ 382729 h 531776"/>
                  <a:gd name="connsiteX78" fmla="*/ 512919 w 536483"/>
                  <a:gd name="connsiteY78" fmla="*/ 379904 h 531776"/>
                  <a:gd name="connsiteX79" fmla="*/ 506172 w 536483"/>
                  <a:gd name="connsiteY79" fmla="*/ 363020 h 531776"/>
                  <a:gd name="connsiteX80" fmla="*/ 497731 w 536483"/>
                  <a:gd name="connsiteY80" fmla="*/ 351488 h 531776"/>
                  <a:gd name="connsiteX81" fmla="*/ 490984 w 536483"/>
                  <a:gd name="connsiteY81" fmla="*/ 342782 h 531776"/>
                  <a:gd name="connsiteX82" fmla="*/ 479453 w 536483"/>
                  <a:gd name="connsiteY82" fmla="*/ 325898 h 531776"/>
                  <a:gd name="connsiteX83" fmla="*/ 483108 w 536483"/>
                  <a:gd name="connsiteY83" fmla="*/ 312123 h 531776"/>
                  <a:gd name="connsiteX84" fmla="*/ 480300 w 536483"/>
                  <a:gd name="connsiteY84" fmla="*/ 300874 h 531776"/>
                  <a:gd name="connsiteX85" fmla="*/ 480017 w 536483"/>
                  <a:gd name="connsiteY85" fmla="*/ 284856 h 531776"/>
                  <a:gd name="connsiteX86" fmla="*/ 480371 w 536483"/>
                  <a:gd name="connsiteY86" fmla="*/ 268114 h 531776"/>
                  <a:gd name="connsiteX87" fmla="*/ 478976 w 536483"/>
                  <a:gd name="connsiteY87" fmla="*/ 265977 h 531776"/>
                  <a:gd name="connsiteX88" fmla="*/ 476026 w 536483"/>
                  <a:gd name="connsiteY88" fmla="*/ 240087 h 531776"/>
                  <a:gd name="connsiteX89" fmla="*/ 469563 w 536483"/>
                  <a:gd name="connsiteY89" fmla="*/ 230073 h 531776"/>
                  <a:gd name="connsiteX90" fmla="*/ 467532 w 536483"/>
                  <a:gd name="connsiteY90" fmla="*/ 227036 h 531776"/>
                  <a:gd name="connsiteX91" fmla="*/ 467532 w 536483"/>
                  <a:gd name="connsiteY91" fmla="*/ 227036 h 531776"/>
                  <a:gd name="connsiteX92" fmla="*/ 467444 w 536483"/>
                  <a:gd name="connsiteY92" fmla="*/ 226329 h 531776"/>
                  <a:gd name="connsiteX93" fmla="*/ 467444 w 536483"/>
                  <a:gd name="connsiteY93" fmla="*/ 226082 h 531776"/>
                  <a:gd name="connsiteX94" fmla="*/ 467444 w 536483"/>
                  <a:gd name="connsiteY94" fmla="*/ 225429 h 531776"/>
                  <a:gd name="connsiteX95" fmla="*/ 467444 w 536483"/>
                  <a:gd name="connsiteY95" fmla="*/ 225058 h 531776"/>
                  <a:gd name="connsiteX96" fmla="*/ 467444 w 536483"/>
                  <a:gd name="connsiteY96" fmla="*/ 224458 h 531776"/>
                  <a:gd name="connsiteX97" fmla="*/ 467444 w 536483"/>
                  <a:gd name="connsiteY97" fmla="*/ 223998 h 531776"/>
                  <a:gd name="connsiteX98" fmla="*/ 467444 w 536483"/>
                  <a:gd name="connsiteY98" fmla="*/ 223433 h 531776"/>
                  <a:gd name="connsiteX99" fmla="*/ 467550 w 536483"/>
                  <a:gd name="connsiteY99" fmla="*/ 222921 h 531776"/>
                  <a:gd name="connsiteX100" fmla="*/ 467673 w 536483"/>
                  <a:gd name="connsiteY100" fmla="*/ 222391 h 531776"/>
                  <a:gd name="connsiteX101" fmla="*/ 467850 w 536483"/>
                  <a:gd name="connsiteY101" fmla="*/ 221844 h 531776"/>
                  <a:gd name="connsiteX102" fmla="*/ 468026 w 536483"/>
                  <a:gd name="connsiteY102" fmla="*/ 221349 h 531776"/>
                  <a:gd name="connsiteX103" fmla="*/ 468256 w 536483"/>
                  <a:gd name="connsiteY103" fmla="*/ 220802 h 531776"/>
                  <a:gd name="connsiteX104" fmla="*/ 468468 w 536483"/>
                  <a:gd name="connsiteY104" fmla="*/ 220343 h 531776"/>
                  <a:gd name="connsiteX105" fmla="*/ 468768 w 536483"/>
                  <a:gd name="connsiteY105" fmla="*/ 219795 h 531776"/>
                  <a:gd name="connsiteX106" fmla="*/ 469015 w 536483"/>
                  <a:gd name="connsiteY106" fmla="*/ 219389 h 531776"/>
                  <a:gd name="connsiteX107" fmla="*/ 469404 w 536483"/>
                  <a:gd name="connsiteY107" fmla="*/ 218877 h 531776"/>
                  <a:gd name="connsiteX108" fmla="*/ 469686 w 536483"/>
                  <a:gd name="connsiteY108" fmla="*/ 218506 h 531776"/>
                  <a:gd name="connsiteX109" fmla="*/ 470163 w 536483"/>
                  <a:gd name="connsiteY109" fmla="*/ 218029 h 531776"/>
                  <a:gd name="connsiteX110" fmla="*/ 470481 w 536483"/>
                  <a:gd name="connsiteY110" fmla="*/ 217729 h 531776"/>
                  <a:gd name="connsiteX111" fmla="*/ 471082 w 536483"/>
                  <a:gd name="connsiteY111" fmla="*/ 217287 h 531776"/>
                  <a:gd name="connsiteX112" fmla="*/ 471364 w 536483"/>
                  <a:gd name="connsiteY112" fmla="*/ 217076 h 531776"/>
                  <a:gd name="connsiteX113" fmla="*/ 472371 w 536483"/>
                  <a:gd name="connsiteY113" fmla="*/ 216563 h 531776"/>
                  <a:gd name="connsiteX114" fmla="*/ 476503 w 536483"/>
                  <a:gd name="connsiteY114" fmla="*/ 207733 h 531776"/>
                  <a:gd name="connsiteX115" fmla="*/ 481801 w 536483"/>
                  <a:gd name="connsiteY115" fmla="*/ 196554 h 531776"/>
                  <a:gd name="connsiteX116" fmla="*/ 482896 w 536483"/>
                  <a:gd name="connsiteY116" fmla="*/ 196060 h 531776"/>
                  <a:gd name="connsiteX117" fmla="*/ 483179 w 536483"/>
                  <a:gd name="connsiteY117" fmla="*/ 195883 h 531776"/>
                  <a:gd name="connsiteX118" fmla="*/ 483867 w 536483"/>
                  <a:gd name="connsiteY118" fmla="*/ 195389 h 531776"/>
                  <a:gd name="connsiteX119" fmla="*/ 484097 w 536483"/>
                  <a:gd name="connsiteY119" fmla="*/ 195177 h 531776"/>
                  <a:gd name="connsiteX120" fmla="*/ 485475 w 536483"/>
                  <a:gd name="connsiteY120" fmla="*/ 193411 h 531776"/>
                  <a:gd name="connsiteX121" fmla="*/ 485581 w 536483"/>
                  <a:gd name="connsiteY121" fmla="*/ 193181 h 531776"/>
                  <a:gd name="connsiteX122" fmla="*/ 485969 w 536483"/>
                  <a:gd name="connsiteY122" fmla="*/ 192280 h 531776"/>
                  <a:gd name="connsiteX123" fmla="*/ 485969 w 536483"/>
                  <a:gd name="connsiteY123" fmla="*/ 192051 h 531776"/>
                  <a:gd name="connsiteX124" fmla="*/ 486605 w 536483"/>
                  <a:gd name="connsiteY124" fmla="*/ 189543 h 531776"/>
                  <a:gd name="connsiteX125" fmla="*/ 486605 w 536483"/>
                  <a:gd name="connsiteY125" fmla="*/ 189543 h 531776"/>
                  <a:gd name="connsiteX126" fmla="*/ 486781 w 536483"/>
                  <a:gd name="connsiteY126" fmla="*/ 188201 h 531776"/>
                  <a:gd name="connsiteX127" fmla="*/ 486781 w 536483"/>
                  <a:gd name="connsiteY127" fmla="*/ 188201 h 531776"/>
                  <a:gd name="connsiteX128" fmla="*/ 486994 w 536483"/>
                  <a:gd name="connsiteY128" fmla="*/ 182550 h 531776"/>
                  <a:gd name="connsiteX129" fmla="*/ 488760 w 536483"/>
                  <a:gd name="connsiteY129" fmla="*/ 162540 h 531776"/>
                  <a:gd name="connsiteX130" fmla="*/ 499356 w 536483"/>
                  <a:gd name="connsiteY130" fmla="*/ 130752 h 531776"/>
                  <a:gd name="connsiteX131" fmla="*/ 514650 w 536483"/>
                  <a:gd name="connsiteY131" fmla="*/ 114257 h 531776"/>
                  <a:gd name="connsiteX132" fmla="*/ 531144 w 536483"/>
                  <a:gd name="connsiteY132" fmla="*/ 108959 h 531776"/>
                  <a:gd name="connsiteX133" fmla="*/ 535842 w 536483"/>
                  <a:gd name="connsiteY133" fmla="*/ 91299 h 531776"/>
                  <a:gd name="connsiteX134" fmla="*/ 525846 w 536483"/>
                  <a:gd name="connsiteY134" fmla="*/ 88367 h 531776"/>
                  <a:gd name="connsiteX135" fmla="*/ 521714 w 536483"/>
                  <a:gd name="connsiteY135" fmla="*/ 78937 h 531776"/>
                  <a:gd name="connsiteX136" fmla="*/ 522314 w 536483"/>
                  <a:gd name="connsiteY136" fmla="*/ 71289 h 531776"/>
                  <a:gd name="connsiteX137" fmla="*/ 525846 w 536483"/>
                  <a:gd name="connsiteY137" fmla="*/ 61276 h 531776"/>
                  <a:gd name="connsiteX138" fmla="*/ 524663 w 536483"/>
                  <a:gd name="connsiteY138" fmla="*/ 53629 h 531776"/>
                  <a:gd name="connsiteX139" fmla="*/ 523444 w 536483"/>
                  <a:gd name="connsiteY139" fmla="*/ 51139 h 531776"/>
                  <a:gd name="connsiteX140" fmla="*/ 523444 w 536483"/>
                  <a:gd name="connsiteY140" fmla="*/ 51139 h 531776"/>
                  <a:gd name="connsiteX141" fmla="*/ 522932 w 536483"/>
                  <a:gd name="connsiteY141" fmla="*/ 51386 h 531776"/>
                  <a:gd name="connsiteX142" fmla="*/ 522738 w 536483"/>
                  <a:gd name="connsiteY142" fmla="*/ 51386 h 531776"/>
                  <a:gd name="connsiteX143" fmla="*/ 522261 w 536483"/>
                  <a:gd name="connsiteY143" fmla="*/ 51545 h 531776"/>
                  <a:gd name="connsiteX144" fmla="*/ 521873 w 536483"/>
                  <a:gd name="connsiteY144" fmla="*/ 51545 h 531776"/>
                  <a:gd name="connsiteX145" fmla="*/ 521484 w 536483"/>
                  <a:gd name="connsiteY145" fmla="*/ 51545 h 531776"/>
                  <a:gd name="connsiteX146" fmla="*/ 520548 w 536483"/>
                  <a:gd name="connsiteY146" fmla="*/ 51545 h 531776"/>
                  <a:gd name="connsiteX147" fmla="*/ 510535 w 536483"/>
                  <a:gd name="connsiteY147" fmla="*/ 41532 h 531776"/>
                  <a:gd name="connsiteX148" fmla="*/ 494640 w 536483"/>
                  <a:gd name="connsiteY148" fmla="*/ 25055 h 531776"/>
                  <a:gd name="connsiteX149" fmla="*/ 481696 w 536483"/>
                  <a:gd name="connsiteY149" fmla="*/ 25055 h 531776"/>
                  <a:gd name="connsiteX150" fmla="*/ 469333 w 536483"/>
                  <a:gd name="connsiteY150" fmla="*/ 23872 h 531776"/>
                  <a:gd name="connsiteX151" fmla="*/ 460503 w 536483"/>
                  <a:gd name="connsiteY151" fmla="*/ 29170 h 531776"/>
                  <a:gd name="connsiteX152" fmla="*/ 448723 w 536483"/>
                  <a:gd name="connsiteY152" fmla="*/ 30936 h 531776"/>
                  <a:gd name="connsiteX153" fmla="*/ 441659 w 536483"/>
                  <a:gd name="connsiteY153" fmla="*/ 25055 h 531776"/>
                  <a:gd name="connsiteX154" fmla="*/ 435178 w 536483"/>
                  <a:gd name="connsiteY154" fmla="*/ 15642 h 531776"/>
                  <a:gd name="connsiteX155" fmla="*/ 426949 w 536483"/>
                  <a:gd name="connsiteY155" fmla="*/ 7395 h 531776"/>
                  <a:gd name="connsiteX156" fmla="*/ 426260 w 536483"/>
                  <a:gd name="connsiteY156" fmla="*/ 5911 h 531776"/>
                  <a:gd name="connsiteX157" fmla="*/ 426171 w 536483"/>
                  <a:gd name="connsiteY157" fmla="*/ 5734 h 531776"/>
                  <a:gd name="connsiteX158" fmla="*/ 425306 w 536483"/>
                  <a:gd name="connsiteY158" fmla="*/ 4604 h 531776"/>
                  <a:gd name="connsiteX159" fmla="*/ 425165 w 536483"/>
                  <a:gd name="connsiteY159" fmla="*/ 4445 h 531776"/>
                  <a:gd name="connsiteX160" fmla="*/ 424105 w 536483"/>
                  <a:gd name="connsiteY160" fmla="*/ 3598 h 531776"/>
                  <a:gd name="connsiteX161" fmla="*/ 423981 w 536483"/>
                  <a:gd name="connsiteY161" fmla="*/ 3598 h 531776"/>
                  <a:gd name="connsiteX162" fmla="*/ 422727 w 536483"/>
                  <a:gd name="connsiteY162" fmla="*/ 3068 h 531776"/>
                  <a:gd name="connsiteX163" fmla="*/ 421897 w 536483"/>
                  <a:gd name="connsiteY163" fmla="*/ 2891 h 531776"/>
                  <a:gd name="connsiteX164" fmla="*/ 421721 w 536483"/>
                  <a:gd name="connsiteY164" fmla="*/ 2891 h 531776"/>
                  <a:gd name="connsiteX165" fmla="*/ 421032 w 536483"/>
                  <a:gd name="connsiteY165" fmla="*/ 2891 h 531776"/>
                  <a:gd name="connsiteX166" fmla="*/ 420767 w 536483"/>
                  <a:gd name="connsiteY166" fmla="*/ 2891 h 531776"/>
                  <a:gd name="connsiteX167" fmla="*/ 420167 w 536483"/>
                  <a:gd name="connsiteY167" fmla="*/ 2997 h 531776"/>
                  <a:gd name="connsiteX168" fmla="*/ 419849 w 536483"/>
                  <a:gd name="connsiteY168" fmla="*/ 2997 h 531776"/>
                  <a:gd name="connsiteX169" fmla="*/ 419301 w 536483"/>
                  <a:gd name="connsiteY169" fmla="*/ 3191 h 531776"/>
                  <a:gd name="connsiteX170" fmla="*/ 418966 w 536483"/>
                  <a:gd name="connsiteY170" fmla="*/ 3333 h 531776"/>
                  <a:gd name="connsiteX171" fmla="*/ 418436 w 536483"/>
                  <a:gd name="connsiteY171" fmla="*/ 3598 h 531776"/>
                  <a:gd name="connsiteX172" fmla="*/ 418101 w 536483"/>
                  <a:gd name="connsiteY172" fmla="*/ 3809 h 531776"/>
                  <a:gd name="connsiteX173" fmla="*/ 417588 w 536483"/>
                  <a:gd name="connsiteY173" fmla="*/ 4198 h 531776"/>
                  <a:gd name="connsiteX174" fmla="*/ 417270 w 536483"/>
                  <a:gd name="connsiteY174" fmla="*/ 4445 h 531776"/>
                  <a:gd name="connsiteX175" fmla="*/ 416741 w 536483"/>
                  <a:gd name="connsiteY175" fmla="*/ 4975 h 531776"/>
                  <a:gd name="connsiteX176" fmla="*/ 416493 w 536483"/>
                  <a:gd name="connsiteY176" fmla="*/ 5257 h 531776"/>
                  <a:gd name="connsiteX177" fmla="*/ 415752 w 536483"/>
                  <a:gd name="connsiteY177" fmla="*/ 6211 h 531776"/>
                  <a:gd name="connsiteX178" fmla="*/ 400458 w 536483"/>
                  <a:gd name="connsiteY178" fmla="*/ 9743 h 531776"/>
                  <a:gd name="connsiteX179" fmla="*/ 386912 w 536483"/>
                  <a:gd name="connsiteY179" fmla="*/ 4445 h 531776"/>
                  <a:gd name="connsiteX180" fmla="*/ 379266 w 536483"/>
                  <a:gd name="connsiteY180" fmla="*/ 913 h 531776"/>
                  <a:gd name="connsiteX181" fmla="*/ 369835 w 536483"/>
                  <a:gd name="connsiteY181" fmla="*/ 4445 h 531776"/>
                  <a:gd name="connsiteX182" fmla="*/ 362771 w 536483"/>
                  <a:gd name="connsiteY182" fmla="*/ 10927 h 531776"/>
                  <a:gd name="connsiteX183" fmla="*/ 352175 w 536483"/>
                  <a:gd name="connsiteY183" fmla="*/ 13275 h 531776"/>
                  <a:gd name="connsiteX184" fmla="*/ 342761 w 536483"/>
                  <a:gd name="connsiteY184" fmla="*/ 6812 h 531776"/>
                  <a:gd name="connsiteX185" fmla="*/ 332748 w 536483"/>
                  <a:gd name="connsiteY185" fmla="*/ 12110 h 531776"/>
                  <a:gd name="connsiteX186" fmla="*/ 320987 w 536483"/>
                  <a:gd name="connsiteY186" fmla="*/ 19174 h 531776"/>
                  <a:gd name="connsiteX187" fmla="*/ 306258 w 536483"/>
                  <a:gd name="connsiteY187" fmla="*/ 16807 h 531776"/>
                  <a:gd name="connsiteX188" fmla="*/ 292129 w 536483"/>
                  <a:gd name="connsiteY188" fmla="*/ 29170 h 531776"/>
                  <a:gd name="connsiteX189" fmla="*/ 275070 w 536483"/>
                  <a:gd name="connsiteY189" fmla="*/ 33885 h 531776"/>
                  <a:gd name="connsiteX190" fmla="*/ 257409 w 536483"/>
                  <a:gd name="connsiteY190" fmla="*/ 32119 h 531776"/>
                  <a:gd name="connsiteX191" fmla="*/ 241515 w 536483"/>
                  <a:gd name="connsiteY191" fmla="*/ 28587 h 531776"/>
                  <a:gd name="connsiteX192" fmla="*/ 230318 w 536483"/>
                  <a:gd name="connsiteY192" fmla="*/ 22106 h 531776"/>
                  <a:gd name="connsiteX193" fmla="*/ 218557 w 536483"/>
                  <a:gd name="connsiteY193" fmla="*/ 8578 h 531776"/>
                  <a:gd name="connsiteX194" fmla="*/ 195598 w 536483"/>
                  <a:gd name="connsiteY194" fmla="*/ 12110 h 531776"/>
                  <a:gd name="connsiteX195" fmla="*/ 183819 w 536483"/>
                  <a:gd name="connsiteY195" fmla="*/ 23872 h 531776"/>
                  <a:gd name="connsiteX196" fmla="*/ 180869 w 536483"/>
                  <a:gd name="connsiteY196" fmla="*/ 40366 h 531776"/>
                  <a:gd name="connsiteX197" fmla="*/ 181117 w 536483"/>
                  <a:gd name="connsiteY197" fmla="*/ 42132 h 531776"/>
                  <a:gd name="connsiteX198" fmla="*/ 181117 w 536483"/>
                  <a:gd name="connsiteY198" fmla="*/ 42538 h 531776"/>
                  <a:gd name="connsiteX199" fmla="*/ 181258 w 536483"/>
                  <a:gd name="connsiteY199" fmla="*/ 45788 h 531776"/>
                  <a:gd name="connsiteX200" fmla="*/ 181258 w 536483"/>
                  <a:gd name="connsiteY200" fmla="*/ 46124 h 531776"/>
                  <a:gd name="connsiteX201" fmla="*/ 180923 w 536483"/>
                  <a:gd name="connsiteY201" fmla="*/ 48931 h 531776"/>
                  <a:gd name="connsiteX202" fmla="*/ 180923 w 536483"/>
                  <a:gd name="connsiteY202" fmla="*/ 49179 h 531776"/>
                  <a:gd name="connsiteX203" fmla="*/ 180075 w 536483"/>
                  <a:gd name="connsiteY203" fmla="*/ 51351 h 531776"/>
                  <a:gd name="connsiteX204" fmla="*/ 179969 w 536483"/>
                  <a:gd name="connsiteY204" fmla="*/ 51528 h 531776"/>
                  <a:gd name="connsiteX205" fmla="*/ 179333 w 536483"/>
                  <a:gd name="connsiteY205" fmla="*/ 52322 h 531776"/>
                  <a:gd name="connsiteX206" fmla="*/ 180340 w 536483"/>
                  <a:gd name="connsiteY206" fmla="*/ 62159 h 531776"/>
                  <a:gd name="connsiteX207" fmla="*/ 169743 w 536483"/>
                  <a:gd name="connsiteY207" fmla="*/ 80402 h 531776"/>
                  <a:gd name="connsiteX208" fmla="*/ 162679 w 536483"/>
                  <a:gd name="connsiteY208" fmla="*/ 108076 h 531776"/>
                  <a:gd name="connsiteX209" fmla="*/ 149134 w 536483"/>
                  <a:gd name="connsiteY209" fmla="*/ 143979 h 531776"/>
                  <a:gd name="connsiteX210" fmla="*/ 137372 w 536483"/>
                  <a:gd name="connsiteY210" fmla="*/ 170470 h 531776"/>
                  <a:gd name="connsiteX211" fmla="*/ 117345 w 536483"/>
                  <a:gd name="connsiteY211" fmla="*/ 199327 h 531776"/>
                  <a:gd name="connsiteX212" fmla="*/ 112647 w 536483"/>
                  <a:gd name="connsiteY212" fmla="*/ 232881 h 531776"/>
                  <a:gd name="connsiteX213" fmla="*/ 108515 w 536483"/>
                  <a:gd name="connsiteY213" fmla="*/ 255239 h 531776"/>
                  <a:gd name="connsiteX214" fmla="*/ 92621 w 536483"/>
                  <a:gd name="connsiteY214" fmla="*/ 262304 h 531776"/>
                  <a:gd name="connsiteX215" fmla="*/ 93221 w 536483"/>
                  <a:gd name="connsiteY215" fmla="*/ 272900 h 531776"/>
                  <a:gd name="connsiteX216" fmla="*/ 95570 w 536483"/>
                  <a:gd name="connsiteY216" fmla="*/ 282330 h 531776"/>
                  <a:gd name="connsiteX217" fmla="*/ 79676 w 536483"/>
                  <a:gd name="connsiteY217" fmla="*/ 279964 h 531776"/>
                  <a:gd name="connsiteX218" fmla="*/ 70846 w 536483"/>
                  <a:gd name="connsiteY218" fmla="*/ 288794 h 531776"/>
                  <a:gd name="connsiteX219" fmla="*/ 63199 w 536483"/>
                  <a:gd name="connsiteY219" fmla="*/ 283496 h 531776"/>
                  <a:gd name="connsiteX220" fmla="*/ 53768 w 536483"/>
                  <a:gd name="connsiteY220" fmla="*/ 274666 h 531776"/>
                  <a:gd name="connsiteX221" fmla="*/ 39057 w 536483"/>
                  <a:gd name="connsiteY221" fmla="*/ 284096 h 531776"/>
                  <a:gd name="connsiteX222" fmla="*/ 26695 w 536483"/>
                  <a:gd name="connsiteY222" fmla="*/ 285862 h 531776"/>
                  <a:gd name="connsiteX223" fmla="*/ 25494 w 536483"/>
                  <a:gd name="connsiteY223" fmla="*/ 285474 h 531776"/>
                  <a:gd name="connsiteX224" fmla="*/ 25176 w 536483"/>
                  <a:gd name="connsiteY224" fmla="*/ 285350 h 531776"/>
                  <a:gd name="connsiteX225" fmla="*/ 24523 w 536483"/>
                  <a:gd name="connsiteY225" fmla="*/ 285121 h 531776"/>
                  <a:gd name="connsiteX226" fmla="*/ 24223 w 536483"/>
                  <a:gd name="connsiteY226" fmla="*/ 284997 h 531776"/>
                  <a:gd name="connsiteX227" fmla="*/ 23763 w 536483"/>
                  <a:gd name="connsiteY227" fmla="*/ 284785 h 531776"/>
                  <a:gd name="connsiteX228" fmla="*/ 23516 w 536483"/>
                  <a:gd name="connsiteY228" fmla="*/ 284679 h 531776"/>
                  <a:gd name="connsiteX229" fmla="*/ 23145 w 536483"/>
                  <a:gd name="connsiteY229" fmla="*/ 284485 h 531776"/>
                  <a:gd name="connsiteX230" fmla="*/ 22986 w 536483"/>
                  <a:gd name="connsiteY230" fmla="*/ 284379 h 531776"/>
                  <a:gd name="connsiteX231" fmla="*/ 22333 w 536483"/>
                  <a:gd name="connsiteY231" fmla="*/ 283796 h 531776"/>
                  <a:gd name="connsiteX232" fmla="*/ 22333 w 536483"/>
                  <a:gd name="connsiteY232" fmla="*/ 283796 h 531776"/>
                  <a:gd name="connsiteX233" fmla="*/ 21220 w 536483"/>
                  <a:gd name="connsiteY233" fmla="*/ 280405 h 531776"/>
                  <a:gd name="connsiteX234" fmla="*/ 21220 w 536483"/>
                  <a:gd name="connsiteY234" fmla="*/ 280405 h 531776"/>
                  <a:gd name="connsiteX235" fmla="*/ 17282 w 536483"/>
                  <a:gd name="connsiteY235" fmla="*/ 288812 h 531776"/>
                  <a:gd name="connsiteX236" fmla="*/ 9617 w 536483"/>
                  <a:gd name="connsiteY236" fmla="*/ 294993 h 531776"/>
                  <a:gd name="connsiteX237" fmla="*/ 7851 w 536483"/>
                  <a:gd name="connsiteY237" fmla="*/ 312070 h 531776"/>
                  <a:gd name="connsiteX238" fmla="*/ 10 w 536483"/>
                  <a:gd name="connsiteY238" fmla="*/ 316697 h 531776"/>
                  <a:gd name="connsiteX239" fmla="*/ 205 w 536483"/>
                  <a:gd name="connsiteY239" fmla="*/ 321236 h 531776"/>
                  <a:gd name="connsiteX240" fmla="*/ 27278 w 536483"/>
                  <a:gd name="connsiteY240" fmla="*/ 317068 h 531776"/>
                  <a:gd name="connsiteX241" fmla="*/ 69239 w 536483"/>
                  <a:gd name="connsiteY241" fmla="*/ 317616 h 531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</a:cxnLst>
                <a:rect l="l" t="t" r="r" b="b"/>
                <a:pathLst>
                  <a:path w="536483" h="531776">
                    <a:moveTo>
                      <a:pt x="69239" y="317616"/>
                    </a:moveTo>
                    <a:cubicBezTo>
                      <a:pt x="80417" y="318499"/>
                      <a:pt x="118988" y="312017"/>
                      <a:pt x="122520" y="321731"/>
                    </a:cubicBezTo>
                    <a:cubicBezTo>
                      <a:pt x="126052" y="331444"/>
                      <a:pt x="125752" y="339391"/>
                      <a:pt x="129866" y="344406"/>
                    </a:cubicBezTo>
                    <a:cubicBezTo>
                      <a:pt x="133981" y="349422"/>
                      <a:pt x="137531" y="364698"/>
                      <a:pt x="142228" y="369714"/>
                    </a:cubicBezTo>
                    <a:cubicBezTo>
                      <a:pt x="146926" y="374729"/>
                      <a:pt x="152242" y="379727"/>
                      <a:pt x="159006" y="379727"/>
                    </a:cubicBezTo>
                    <a:cubicBezTo>
                      <a:pt x="165770" y="379727"/>
                      <a:pt x="168437" y="380893"/>
                      <a:pt x="171969" y="378244"/>
                    </a:cubicBezTo>
                    <a:cubicBezTo>
                      <a:pt x="175501" y="375595"/>
                      <a:pt x="179616" y="375294"/>
                      <a:pt x="184914" y="377661"/>
                    </a:cubicBezTo>
                    <a:cubicBezTo>
                      <a:pt x="190212" y="380027"/>
                      <a:pt x="199625" y="380310"/>
                      <a:pt x="200225" y="373546"/>
                    </a:cubicBezTo>
                    <a:cubicBezTo>
                      <a:pt x="200826" y="366782"/>
                      <a:pt x="200225" y="365599"/>
                      <a:pt x="203157" y="362950"/>
                    </a:cubicBezTo>
                    <a:cubicBezTo>
                      <a:pt x="206088" y="360301"/>
                      <a:pt x="201991" y="349104"/>
                      <a:pt x="208172" y="348221"/>
                    </a:cubicBezTo>
                    <a:cubicBezTo>
                      <a:pt x="214353" y="347338"/>
                      <a:pt x="225532" y="347921"/>
                      <a:pt x="230248" y="347638"/>
                    </a:cubicBezTo>
                    <a:cubicBezTo>
                      <a:pt x="234963" y="347356"/>
                      <a:pt x="231413" y="357652"/>
                      <a:pt x="239360" y="357934"/>
                    </a:cubicBezTo>
                    <a:cubicBezTo>
                      <a:pt x="247307" y="358217"/>
                      <a:pt x="269683" y="355886"/>
                      <a:pt x="269983" y="360301"/>
                    </a:cubicBezTo>
                    <a:cubicBezTo>
                      <a:pt x="270283" y="364716"/>
                      <a:pt x="273215" y="367948"/>
                      <a:pt x="269383" y="369413"/>
                    </a:cubicBezTo>
                    <a:cubicBezTo>
                      <a:pt x="265551" y="370879"/>
                      <a:pt x="265851" y="375595"/>
                      <a:pt x="267917" y="377661"/>
                    </a:cubicBezTo>
                    <a:cubicBezTo>
                      <a:pt x="269983" y="379727"/>
                      <a:pt x="271449" y="385007"/>
                      <a:pt x="271449" y="390023"/>
                    </a:cubicBezTo>
                    <a:cubicBezTo>
                      <a:pt x="271449" y="395039"/>
                      <a:pt x="272032" y="400619"/>
                      <a:pt x="271149" y="404151"/>
                    </a:cubicBezTo>
                    <a:cubicBezTo>
                      <a:pt x="270266" y="407683"/>
                      <a:pt x="268500" y="411516"/>
                      <a:pt x="269383" y="416213"/>
                    </a:cubicBezTo>
                    <a:cubicBezTo>
                      <a:pt x="270266" y="420911"/>
                      <a:pt x="270866" y="427110"/>
                      <a:pt x="275564" y="430342"/>
                    </a:cubicBezTo>
                    <a:cubicBezTo>
                      <a:pt x="280262" y="433573"/>
                      <a:pt x="281163" y="439172"/>
                      <a:pt x="281745" y="443587"/>
                    </a:cubicBezTo>
                    <a:cubicBezTo>
                      <a:pt x="282328" y="448002"/>
                      <a:pt x="284394" y="454483"/>
                      <a:pt x="280580" y="456832"/>
                    </a:cubicBezTo>
                    <a:cubicBezTo>
                      <a:pt x="276765" y="459181"/>
                      <a:pt x="276164" y="461547"/>
                      <a:pt x="278213" y="464779"/>
                    </a:cubicBezTo>
                    <a:cubicBezTo>
                      <a:pt x="280262" y="468011"/>
                      <a:pt x="285878" y="469795"/>
                      <a:pt x="287644" y="466263"/>
                    </a:cubicBezTo>
                    <a:cubicBezTo>
                      <a:pt x="289410" y="462731"/>
                      <a:pt x="300288" y="465380"/>
                      <a:pt x="305586" y="465380"/>
                    </a:cubicBezTo>
                    <a:cubicBezTo>
                      <a:pt x="310885" y="465380"/>
                      <a:pt x="314717" y="460964"/>
                      <a:pt x="320898" y="460964"/>
                    </a:cubicBezTo>
                    <a:lnTo>
                      <a:pt x="325402" y="460964"/>
                    </a:lnTo>
                    <a:lnTo>
                      <a:pt x="327521" y="460964"/>
                    </a:lnTo>
                    <a:lnTo>
                      <a:pt x="327733" y="460964"/>
                    </a:lnTo>
                    <a:cubicBezTo>
                      <a:pt x="328956" y="461007"/>
                      <a:pt x="330176" y="461113"/>
                      <a:pt x="331388" y="461282"/>
                    </a:cubicBezTo>
                    <a:lnTo>
                      <a:pt x="331494" y="461282"/>
                    </a:lnTo>
                    <a:lnTo>
                      <a:pt x="332731" y="461494"/>
                    </a:lnTo>
                    <a:lnTo>
                      <a:pt x="333084" y="461494"/>
                    </a:lnTo>
                    <a:lnTo>
                      <a:pt x="333984" y="461724"/>
                    </a:lnTo>
                    <a:lnTo>
                      <a:pt x="334408" y="461848"/>
                    </a:lnTo>
                    <a:lnTo>
                      <a:pt x="335167" y="462130"/>
                    </a:lnTo>
                    <a:lnTo>
                      <a:pt x="335591" y="462307"/>
                    </a:lnTo>
                    <a:lnTo>
                      <a:pt x="336245" y="462642"/>
                    </a:lnTo>
                    <a:lnTo>
                      <a:pt x="336633" y="462854"/>
                    </a:lnTo>
                    <a:cubicBezTo>
                      <a:pt x="336835" y="462980"/>
                      <a:pt x="337029" y="463115"/>
                      <a:pt x="337216" y="463260"/>
                    </a:cubicBezTo>
                    <a:lnTo>
                      <a:pt x="337534" y="463525"/>
                    </a:lnTo>
                    <a:cubicBezTo>
                      <a:pt x="337718" y="463689"/>
                      <a:pt x="337889" y="463866"/>
                      <a:pt x="338046" y="464055"/>
                    </a:cubicBezTo>
                    <a:lnTo>
                      <a:pt x="338276" y="464320"/>
                    </a:lnTo>
                    <a:cubicBezTo>
                      <a:pt x="338510" y="464605"/>
                      <a:pt x="338706" y="464920"/>
                      <a:pt x="338859" y="465256"/>
                    </a:cubicBezTo>
                    <a:cubicBezTo>
                      <a:pt x="341208" y="470254"/>
                      <a:pt x="343857" y="476718"/>
                      <a:pt x="348854" y="475552"/>
                    </a:cubicBezTo>
                    <a:cubicBezTo>
                      <a:pt x="353852" y="474386"/>
                      <a:pt x="349455" y="470554"/>
                      <a:pt x="355918" y="470554"/>
                    </a:cubicBezTo>
                    <a:cubicBezTo>
                      <a:pt x="362382" y="470554"/>
                      <a:pt x="367115" y="470554"/>
                      <a:pt x="367998" y="474669"/>
                    </a:cubicBezTo>
                    <a:cubicBezTo>
                      <a:pt x="368881" y="478784"/>
                      <a:pt x="368881" y="481433"/>
                      <a:pt x="372996" y="482916"/>
                    </a:cubicBezTo>
                    <a:cubicBezTo>
                      <a:pt x="377111" y="484400"/>
                      <a:pt x="385658" y="483799"/>
                      <a:pt x="386541" y="487331"/>
                    </a:cubicBezTo>
                    <a:cubicBezTo>
                      <a:pt x="387425" y="490863"/>
                      <a:pt x="391540" y="491446"/>
                      <a:pt x="395654" y="491446"/>
                    </a:cubicBezTo>
                    <a:cubicBezTo>
                      <a:pt x="399769" y="491446"/>
                      <a:pt x="403019" y="495278"/>
                      <a:pt x="406250" y="495278"/>
                    </a:cubicBezTo>
                    <a:cubicBezTo>
                      <a:pt x="409482" y="495278"/>
                      <a:pt x="410966" y="493212"/>
                      <a:pt x="411548" y="488214"/>
                    </a:cubicBezTo>
                    <a:cubicBezTo>
                      <a:pt x="412131" y="483216"/>
                      <a:pt x="412732" y="481433"/>
                      <a:pt x="417147" y="481150"/>
                    </a:cubicBezTo>
                    <a:cubicBezTo>
                      <a:pt x="421562" y="480868"/>
                      <a:pt x="423911" y="479967"/>
                      <a:pt x="424794" y="485265"/>
                    </a:cubicBezTo>
                    <a:cubicBezTo>
                      <a:pt x="425677" y="490563"/>
                      <a:pt x="428043" y="496444"/>
                      <a:pt x="433924" y="498510"/>
                    </a:cubicBezTo>
                    <a:cubicBezTo>
                      <a:pt x="439657" y="500290"/>
                      <a:pt x="445262" y="502456"/>
                      <a:pt x="450702" y="504992"/>
                    </a:cubicBezTo>
                    <a:cubicBezTo>
                      <a:pt x="456583" y="508206"/>
                      <a:pt x="461238" y="513272"/>
                      <a:pt x="463947" y="519402"/>
                    </a:cubicBezTo>
                    <a:cubicBezTo>
                      <a:pt x="466896" y="526467"/>
                      <a:pt x="471593" y="532065"/>
                      <a:pt x="476609" y="531765"/>
                    </a:cubicBezTo>
                    <a:cubicBezTo>
                      <a:pt x="481625" y="531464"/>
                      <a:pt x="482190" y="527650"/>
                      <a:pt x="487488" y="527950"/>
                    </a:cubicBezTo>
                    <a:cubicBezTo>
                      <a:pt x="492786" y="528251"/>
                      <a:pt x="493969" y="526767"/>
                      <a:pt x="493386" y="521169"/>
                    </a:cubicBezTo>
                    <a:cubicBezTo>
                      <a:pt x="492803" y="515570"/>
                      <a:pt x="492503" y="514405"/>
                      <a:pt x="494552" y="509689"/>
                    </a:cubicBezTo>
                    <a:cubicBezTo>
                      <a:pt x="496601" y="504974"/>
                      <a:pt x="498384" y="501159"/>
                      <a:pt x="496318" y="497927"/>
                    </a:cubicBezTo>
                    <a:cubicBezTo>
                      <a:pt x="494252" y="494696"/>
                      <a:pt x="486605" y="494395"/>
                      <a:pt x="486605" y="498210"/>
                    </a:cubicBezTo>
                    <a:cubicBezTo>
                      <a:pt x="486605" y="502025"/>
                      <a:pt x="483673" y="505875"/>
                      <a:pt x="478075" y="504391"/>
                    </a:cubicBezTo>
                    <a:cubicBezTo>
                      <a:pt x="472476" y="502908"/>
                      <a:pt x="469245" y="497327"/>
                      <a:pt x="464830" y="492912"/>
                    </a:cubicBezTo>
                    <a:cubicBezTo>
                      <a:pt x="460415" y="488497"/>
                      <a:pt x="452768" y="483499"/>
                      <a:pt x="453050" y="478201"/>
                    </a:cubicBezTo>
                    <a:cubicBezTo>
                      <a:pt x="453333" y="472903"/>
                      <a:pt x="453933" y="466421"/>
                      <a:pt x="458348" y="462307"/>
                    </a:cubicBezTo>
                    <a:cubicBezTo>
                      <a:pt x="462763" y="458192"/>
                      <a:pt x="460114" y="449644"/>
                      <a:pt x="460114" y="445229"/>
                    </a:cubicBezTo>
                    <a:cubicBezTo>
                      <a:pt x="460114" y="440814"/>
                      <a:pt x="462763" y="429335"/>
                      <a:pt x="460415" y="423454"/>
                    </a:cubicBezTo>
                    <a:cubicBezTo>
                      <a:pt x="458066" y="417573"/>
                      <a:pt x="454816" y="414624"/>
                      <a:pt x="458649" y="411092"/>
                    </a:cubicBezTo>
                    <a:cubicBezTo>
                      <a:pt x="462481" y="407560"/>
                      <a:pt x="466896" y="405493"/>
                      <a:pt x="468944" y="398147"/>
                    </a:cubicBezTo>
                    <a:cubicBezTo>
                      <a:pt x="470993" y="390800"/>
                      <a:pt x="471593" y="388133"/>
                      <a:pt x="479541" y="387833"/>
                    </a:cubicBezTo>
                    <a:cubicBezTo>
                      <a:pt x="487488" y="387533"/>
                      <a:pt x="504866" y="389317"/>
                      <a:pt x="510164" y="386668"/>
                    </a:cubicBezTo>
                    <a:lnTo>
                      <a:pt x="511506" y="385997"/>
                    </a:lnTo>
                    <a:lnTo>
                      <a:pt x="511788" y="385873"/>
                    </a:lnTo>
                    <a:cubicBezTo>
                      <a:pt x="512795" y="385378"/>
                      <a:pt x="513873" y="384884"/>
                      <a:pt x="514967" y="384425"/>
                    </a:cubicBezTo>
                    <a:lnTo>
                      <a:pt x="514967" y="384425"/>
                    </a:lnTo>
                    <a:cubicBezTo>
                      <a:pt x="517372" y="383201"/>
                      <a:pt x="520064" y="382652"/>
                      <a:pt x="522755" y="382835"/>
                    </a:cubicBezTo>
                    <a:cubicBezTo>
                      <a:pt x="522747" y="382800"/>
                      <a:pt x="522747" y="382764"/>
                      <a:pt x="522755" y="382729"/>
                    </a:cubicBezTo>
                    <a:cubicBezTo>
                      <a:pt x="519806" y="381581"/>
                      <a:pt x="515692" y="381299"/>
                      <a:pt x="512919" y="379904"/>
                    </a:cubicBezTo>
                    <a:cubicBezTo>
                      <a:pt x="508981" y="377926"/>
                      <a:pt x="507621" y="368089"/>
                      <a:pt x="506172" y="363020"/>
                    </a:cubicBezTo>
                    <a:cubicBezTo>
                      <a:pt x="504657" y="358376"/>
                      <a:pt x="501700" y="354336"/>
                      <a:pt x="497731" y="351488"/>
                    </a:cubicBezTo>
                    <a:cubicBezTo>
                      <a:pt x="494376" y="349642"/>
                      <a:pt x="491934" y="346491"/>
                      <a:pt x="490984" y="342782"/>
                    </a:cubicBezTo>
                    <a:cubicBezTo>
                      <a:pt x="490137" y="338561"/>
                      <a:pt x="482826" y="332097"/>
                      <a:pt x="479453" y="325898"/>
                    </a:cubicBezTo>
                    <a:cubicBezTo>
                      <a:pt x="476079" y="319700"/>
                      <a:pt x="480017" y="314649"/>
                      <a:pt x="483108" y="312123"/>
                    </a:cubicBezTo>
                    <a:cubicBezTo>
                      <a:pt x="486199" y="309598"/>
                      <a:pt x="483391" y="304529"/>
                      <a:pt x="480300" y="300874"/>
                    </a:cubicBezTo>
                    <a:cubicBezTo>
                      <a:pt x="477210" y="297218"/>
                      <a:pt x="480017" y="287664"/>
                      <a:pt x="480017" y="284856"/>
                    </a:cubicBezTo>
                    <a:cubicBezTo>
                      <a:pt x="480017" y="282489"/>
                      <a:pt x="480406" y="273571"/>
                      <a:pt x="480371" y="268114"/>
                    </a:cubicBezTo>
                    <a:lnTo>
                      <a:pt x="478976" y="265977"/>
                    </a:lnTo>
                    <a:cubicBezTo>
                      <a:pt x="475444" y="260679"/>
                      <a:pt x="476026" y="245968"/>
                      <a:pt x="476026" y="240087"/>
                    </a:cubicBezTo>
                    <a:cubicBezTo>
                      <a:pt x="476026" y="234206"/>
                      <a:pt x="473095" y="231257"/>
                      <a:pt x="469563" y="230073"/>
                    </a:cubicBezTo>
                    <a:cubicBezTo>
                      <a:pt x="468374" y="229517"/>
                      <a:pt x="467592" y="228347"/>
                      <a:pt x="467532" y="227036"/>
                    </a:cubicBezTo>
                    <a:lnTo>
                      <a:pt x="467532" y="227036"/>
                    </a:lnTo>
                    <a:cubicBezTo>
                      <a:pt x="467532" y="226806"/>
                      <a:pt x="467532" y="226577"/>
                      <a:pt x="467444" y="226329"/>
                    </a:cubicBezTo>
                    <a:cubicBezTo>
                      <a:pt x="467355" y="226082"/>
                      <a:pt x="467444" y="226171"/>
                      <a:pt x="467444" y="226082"/>
                    </a:cubicBezTo>
                    <a:cubicBezTo>
                      <a:pt x="467444" y="225994"/>
                      <a:pt x="467444" y="225658"/>
                      <a:pt x="467444" y="225429"/>
                    </a:cubicBezTo>
                    <a:cubicBezTo>
                      <a:pt x="467434" y="225305"/>
                      <a:pt x="467434" y="225181"/>
                      <a:pt x="467444" y="225058"/>
                    </a:cubicBezTo>
                    <a:cubicBezTo>
                      <a:pt x="467444" y="224864"/>
                      <a:pt x="467444" y="224670"/>
                      <a:pt x="467444" y="224458"/>
                    </a:cubicBezTo>
                    <a:lnTo>
                      <a:pt x="467444" y="223998"/>
                    </a:lnTo>
                    <a:cubicBezTo>
                      <a:pt x="467444" y="223822"/>
                      <a:pt x="467444" y="223627"/>
                      <a:pt x="467444" y="223433"/>
                    </a:cubicBezTo>
                    <a:cubicBezTo>
                      <a:pt x="467444" y="223239"/>
                      <a:pt x="467444" y="223098"/>
                      <a:pt x="467550" y="222921"/>
                    </a:cubicBezTo>
                    <a:cubicBezTo>
                      <a:pt x="467655" y="222744"/>
                      <a:pt x="467550" y="222568"/>
                      <a:pt x="467673" y="222391"/>
                    </a:cubicBezTo>
                    <a:cubicBezTo>
                      <a:pt x="467797" y="222215"/>
                      <a:pt x="467779" y="222038"/>
                      <a:pt x="467850" y="221844"/>
                    </a:cubicBezTo>
                    <a:cubicBezTo>
                      <a:pt x="467920" y="221649"/>
                      <a:pt x="467956" y="221526"/>
                      <a:pt x="468026" y="221349"/>
                    </a:cubicBezTo>
                    <a:cubicBezTo>
                      <a:pt x="468097" y="221173"/>
                      <a:pt x="468167" y="220978"/>
                      <a:pt x="468256" y="220802"/>
                    </a:cubicBezTo>
                    <a:lnTo>
                      <a:pt x="468468" y="220343"/>
                    </a:lnTo>
                    <a:lnTo>
                      <a:pt x="468768" y="219795"/>
                    </a:lnTo>
                    <a:lnTo>
                      <a:pt x="469015" y="219389"/>
                    </a:lnTo>
                    <a:lnTo>
                      <a:pt x="469404" y="218877"/>
                    </a:lnTo>
                    <a:lnTo>
                      <a:pt x="469686" y="218506"/>
                    </a:lnTo>
                    <a:lnTo>
                      <a:pt x="470163" y="218029"/>
                    </a:lnTo>
                    <a:cubicBezTo>
                      <a:pt x="470260" y="217920"/>
                      <a:pt x="470367" y="217820"/>
                      <a:pt x="470481" y="217729"/>
                    </a:cubicBezTo>
                    <a:cubicBezTo>
                      <a:pt x="470671" y="217568"/>
                      <a:pt x="470871" y="217420"/>
                      <a:pt x="471082" y="217287"/>
                    </a:cubicBezTo>
                    <a:lnTo>
                      <a:pt x="471364" y="217076"/>
                    </a:lnTo>
                    <a:cubicBezTo>
                      <a:pt x="471685" y="216877"/>
                      <a:pt x="472022" y="216706"/>
                      <a:pt x="472371" y="216563"/>
                    </a:cubicBezTo>
                    <a:cubicBezTo>
                      <a:pt x="478269" y="214215"/>
                      <a:pt x="478269" y="210682"/>
                      <a:pt x="476503" y="207733"/>
                    </a:cubicBezTo>
                    <a:cubicBezTo>
                      <a:pt x="474737" y="204784"/>
                      <a:pt x="476503" y="198320"/>
                      <a:pt x="481801" y="196554"/>
                    </a:cubicBezTo>
                    <a:cubicBezTo>
                      <a:pt x="482180" y="196422"/>
                      <a:pt x="482546" y="196256"/>
                      <a:pt x="482896" y="196060"/>
                    </a:cubicBezTo>
                    <a:lnTo>
                      <a:pt x="483179" y="195883"/>
                    </a:lnTo>
                    <a:cubicBezTo>
                      <a:pt x="483418" y="195733"/>
                      <a:pt x="483648" y="195568"/>
                      <a:pt x="483867" y="195389"/>
                    </a:cubicBezTo>
                    <a:lnTo>
                      <a:pt x="484097" y="195177"/>
                    </a:lnTo>
                    <a:cubicBezTo>
                      <a:pt x="484645" y="194663"/>
                      <a:pt x="485109" y="194067"/>
                      <a:pt x="485475" y="193411"/>
                    </a:cubicBezTo>
                    <a:lnTo>
                      <a:pt x="485581" y="193181"/>
                    </a:lnTo>
                    <a:cubicBezTo>
                      <a:pt x="485722" y="192881"/>
                      <a:pt x="485863" y="192581"/>
                      <a:pt x="485969" y="192280"/>
                    </a:cubicBezTo>
                    <a:cubicBezTo>
                      <a:pt x="485979" y="192204"/>
                      <a:pt x="485979" y="192127"/>
                      <a:pt x="485969" y="192051"/>
                    </a:cubicBezTo>
                    <a:cubicBezTo>
                      <a:pt x="486260" y="191237"/>
                      <a:pt x="486472" y="190397"/>
                      <a:pt x="486605" y="189543"/>
                    </a:cubicBezTo>
                    <a:lnTo>
                      <a:pt x="486605" y="189543"/>
                    </a:lnTo>
                    <a:cubicBezTo>
                      <a:pt x="486605" y="189102"/>
                      <a:pt x="486728" y="188660"/>
                      <a:pt x="486781" y="188201"/>
                    </a:cubicBezTo>
                    <a:lnTo>
                      <a:pt x="486781" y="188201"/>
                    </a:lnTo>
                    <a:cubicBezTo>
                      <a:pt x="486947" y="186322"/>
                      <a:pt x="487017" y="184436"/>
                      <a:pt x="486994" y="182550"/>
                    </a:cubicBezTo>
                    <a:cubicBezTo>
                      <a:pt x="486994" y="177251"/>
                      <a:pt x="488760" y="171371"/>
                      <a:pt x="488760" y="162540"/>
                    </a:cubicBezTo>
                    <a:cubicBezTo>
                      <a:pt x="488760" y="153710"/>
                      <a:pt x="494640" y="140748"/>
                      <a:pt x="499356" y="130752"/>
                    </a:cubicBezTo>
                    <a:cubicBezTo>
                      <a:pt x="504071" y="120756"/>
                      <a:pt x="511718" y="118972"/>
                      <a:pt x="514650" y="114257"/>
                    </a:cubicBezTo>
                    <a:cubicBezTo>
                      <a:pt x="517581" y="109542"/>
                      <a:pt x="524080" y="108376"/>
                      <a:pt x="531144" y="108959"/>
                    </a:cubicBezTo>
                    <a:cubicBezTo>
                      <a:pt x="538209" y="109542"/>
                      <a:pt x="536443" y="97197"/>
                      <a:pt x="535842" y="91299"/>
                    </a:cubicBezTo>
                    <a:cubicBezTo>
                      <a:pt x="535241" y="85400"/>
                      <a:pt x="531144" y="89533"/>
                      <a:pt x="525846" y="88367"/>
                    </a:cubicBezTo>
                    <a:cubicBezTo>
                      <a:pt x="520548" y="87201"/>
                      <a:pt x="518782" y="81886"/>
                      <a:pt x="521714" y="78937"/>
                    </a:cubicBezTo>
                    <a:cubicBezTo>
                      <a:pt x="524645" y="75987"/>
                      <a:pt x="522314" y="74239"/>
                      <a:pt x="522314" y="71289"/>
                    </a:cubicBezTo>
                    <a:cubicBezTo>
                      <a:pt x="522314" y="68340"/>
                      <a:pt x="523480" y="63042"/>
                      <a:pt x="525846" y="61276"/>
                    </a:cubicBezTo>
                    <a:cubicBezTo>
                      <a:pt x="528213" y="59510"/>
                      <a:pt x="528195" y="57744"/>
                      <a:pt x="524663" y="53629"/>
                    </a:cubicBezTo>
                    <a:cubicBezTo>
                      <a:pt x="524077" y="52899"/>
                      <a:pt x="523661" y="52049"/>
                      <a:pt x="523444" y="51139"/>
                    </a:cubicBezTo>
                    <a:lnTo>
                      <a:pt x="523444" y="51139"/>
                    </a:lnTo>
                    <a:lnTo>
                      <a:pt x="522932" y="51386"/>
                    </a:lnTo>
                    <a:lnTo>
                      <a:pt x="522738" y="51386"/>
                    </a:lnTo>
                    <a:lnTo>
                      <a:pt x="522261" y="51545"/>
                    </a:lnTo>
                    <a:lnTo>
                      <a:pt x="521873" y="51545"/>
                    </a:lnTo>
                    <a:lnTo>
                      <a:pt x="521484" y="51545"/>
                    </a:lnTo>
                    <a:cubicBezTo>
                      <a:pt x="521172" y="51564"/>
                      <a:pt x="520860" y="51564"/>
                      <a:pt x="520548" y="51545"/>
                    </a:cubicBezTo>
                    <a:cubicBezTo>
                      <a:pt x="514650" y="51545"/>
                      <a:pt x="520548" y="42715"/>
                      <a:pt x="510535" y="41532"/>
                    </a:cubicBezTo>
                    <a:cubicBezTo>
                      <a:pt x="500521" y="40349"/>
                      <a:pt x="499938" y="34468"/>
                      <a:pt x="494640" y="25055"/>
                    </a:cubicBezTo>
                    <a:cubicBezTo>
                      <a:pt x="489342" y="15642"/>
                      <a:pt x="485810" y="19757"/>
                      <a:pt x="481696" y="25055"/>
                    </a:cubicBezTo>
                    <a:cubicBezTo>
                      <a:pt x="477581" y="30353"/>
                      <a:pt x="474631" y="28004"/>
                      <a:pt x="469333" y="23872"/>
                    </a:cubicBezTo>
                    <a:cubicBezTo>
                      <a:pt x="464035" y="19739"/>
                      <a:pt x="461669" y="25055"/>
                      <a:pt x="460503" y="29170"/>
                    </a:cubicBezTo>
                    <a:cubicBezTo>
                      <a:pt x="459337" y="33285"/>
                      <a:pt x="454022" y="30936"/>
                      <a:pt x="448723" y="30936"/>
                    </a:cubicBezTo>
                    <a:cubicBezTo>
                      <a:pt x="443425" y="30936"/>
                      <a:pt x="444609" y="25638"/>
                      <a:pt x="441659" y="25055"/>
                    </a:cubicBezTo>
                    <a:cubicBezTo>
                      <a:pt x="437612" y="23753"/>
                      <a:pt x="434950" y="19887"/>
                      <a:pt x="435178" y="15642"/>
                    </a:cubicBezTo>
                    <a:cubicBezTo>
                      <a:pt x="435178" y="10344"/>
                      <a:pt x="428715" y="12693"/>
                      <a:pt x="426949" y="7395"/>
                    </a:cubicBezTo>
                    <a:cubicBezTo>
                      <a:pt x="426765" y="6880"/>
                      <a:pt x="426535" y="6383"/>
                      <a:pt x="426260" y="5911"/>
                    </a:cubicBezTo>
                    <a:lnTo>
                      <a:pt x="426171" y="5734"/>
                    </a:lnTo>
                    <a:cubicBezTo>
                      <a:pt x="425922" y="5329"/>
                      <a:pt x="425632" y="4951"/>
                      <a:pt x="425306" y="4604"/>
                    </a:cubicBezTo>
                    <a:lnTo>
                      <a:pt x="425165" y="4445"/>
                    </a:lnTo>
                    <a:cubicBezTo>
                      <a:pt x="424836" y="4133"/>
                      <a:pt x="424482" y="3849"/>
                      <a:pt x="424105" y="3598"/>
                    </a:cubicBezTo>
                    <a:lnTo>
                      <a:pt x="423981" y="3598"/>
                    </a:lnTo>
                    <a:cubicBezTo>
                      <a:pt x="423587" y="3370"/>
                      <a:pt x="423166" y="3192"/>
                      <a:pt x="422727" y="3068"/>
                    </a:cubicBezTo>
                    <a:cubicBezTo>
                      <a:pt x="422457" y="2982"/>
                      <a:pt x="422179" y="2923"/>
                      <a:pt x="421897" y="2891"/>
                    </a:cubicBezTo>
                    <a:lnTo>
                      <a:pt x="421721" y="2891"/>
                    </a:lnTo>
                    <a:cubicBezTo>
                      <a:pt x="421492" y="2865"/>
                      <a:pt x="421261" y="2865"/>
                      <a:pt x="421032" y="2891"/>
                    </a:cubicBezTo>
                    <a:lnTo>
                      <a:pt x="420767" y="2891"/>
                    </a:lnTo>
                    <a:cubicBezTo>
                      <a:pt x="420565" y="2909"/>
                      <a:pt x="420364" y="2945"/>
                      <a:pt x="420167" y="2997"/>
                    </a:cubicBezTo>
                    <a:lnTo>
                      <a:pt x="419849" y="2997"/>
                    </a:lnTo>
                    <a:lnTo>
                      <a:pt x="419301" y="3191"/>
                    </a:lnTo>
                    <a:lnTo>
                      <a:pt x="418966" y="3333"/>
                    </a:lnTo>
                    <a:lnTo>
                      <a:pt x="418436" y="3598"/>
                    </a:lnTo>
                    <a:lnTo>
                      <a:pt x="418101" y="3809"/>
                    </a:lnTo>
                    <a:cubicBezTo>
                      <a:pt x="417922" y="3928"/>
                      <a:pt x="417751" y="4057"/>
                      <a:pt x="417588" y="4198"/>
                    </a:cubicBezTo>
                    <a:lnTo>
                      <a:pt x="417270" y="4445"/>
                    </a:lnTo>
                    <a:lnTo>
                      <a:pt x="416741" y="4975"/>
                    </a:lnTo>
                    <a:lnTo>
                      <a:pt x="416493" y="5257"/>
                    </a:lnTo>
                    <a:cubicBezTo>
                      <a:pt x="416224" y="5557"/>
                      <a:pt x="415976" y="5876"/>
                      <a:pt x="415752" y="6211"/>
                    </a:cubicBezTo>
                    <a:cubicBezTo>
                      <a:pt x="412220" y="11509"/>
                      <a:pt x="407522" y="9161"/>
                      <a:pt x="400458" y="9743"/>
                    </a:cubicBezTo>
                    <a:cubicBezTo>
                      <a:pt x="393394" y="10326"/>
                      <a:pt x="395160" y="6211"/>
                      <a:pt x="386912" y="4445"/>
                    </a:cubicBezTo>
                    <a:cubicBezTo>
                      <a:pt x="378665" y="2679"/>
                      <a:pt x="381032" y="2679"/>
                      <a:pt x="379266" y="913"/>
                    </a:cubicBezTo>
                    <a:cubicBezTo>
                      <a:pt x="377500" y="-853"/>
                      <a:pt x="369835" y="-253"/>
                      <a:pt x="369835" y="4445"/>
                    </a:cubicBezTo>
                    <a:cubicBezTo>
                      <a:pt x="369835" y="9143"/>
                      <a:pt x="365720" y="7395"/>
                      <a:pt x="362771" y="10927"/>
                    </a:cubicBezTo>
                    <a:cubicBezTo>
                      <a:pt x="359822" y="14459"/>
                      <a:pt x="353941" y="15642"/>
                      <a:pt x="352175" y="13275"/>
                    </a:cubicBezTo>
                    <a:cubicBezTo>
                      <a:pt x="350409" y="10909"/>
                      <a:pt x="348060" y="7395"/>
                      <a:pt x="342761" y="6812"/>
                    </a:cubicBezTo>
                    <a:cubicBezTo>
                      <a:pt x="337463" y="6229"/>
                      <a:pt x="339812" y="11509"/>
                      <a:pt x="332748" y="12110"/>
                    </a:cubicBezTo>
                    <a:cubicBezTo>
                      <a:pt x="325684" y="12710"/>
                      <a:pt x="328051" y="14459"/>
                      <a:pt x="320987" y="19174"/>
                    </a:cubicBezTo>
                    <a:cubicBezTo>
                      <a:pt x="313922" y="23889"/>
                      <a:pt x="312739" y="20339"/>
                      <a:pt x="306258" y="16807"/>
                    </a:cubicBezTo>
                    <a:cubicBezTo>
                      <a:pt x="299777" y="13275"/>
                      <a:pt x="292730" y="21523"/>
                      <a:pt x="292129" y="29170"/>
                    </a:cubicBezTo>
                    <a:cubicBezTo>
                      <a:pt x="291529" y="36817"/>
                      <a:pt x="283900" y="38000"/>
                      <a:pt x="275070" y="33885"/>
                    </a:cubicBezTo>
                    <a:cubicBezTo>
                      <a:pt x="266240" y="29770"/>
                      <a:pt x="266822" y="33302"/>
                      <a:pt x="257409" y="32119"/>
                    </a:cubicBezTo>
                    <a:cubicBezTo>
                      <a:pt x="247996" y="30936"/>
                      <a:pt x="247979" y="28587"/>
                      <a:pt x="241515" y="28587"/>
                    </a:cubicBezTo>
                    <a:cubicBezTo>
                      <a:pt x="235051" y="28587"/>
                      <a:pt x="232084" y="27404"/>
                      <a:pt x="230318" y="22106"/>
                    </a:cubicBezTo>
                    <a:cubicBezTo>
                      <a:pt x="228552" y="16807"/>
                      <a:pt x="225020" y="14459"/>
                      <a:pt x="218557" y="8578"/>
                    </a:cubicBezTo>
                    <a:cubicBezTo>
                      <a:pt x="212093" y="2697"/>
                      <a:pt x="199713" y="5629"/>
                      <a:pt x="195598" y="12110"/>
                    </a:cubicBezTo>
                    <a:cubicBezTo>
                      <a:pt x="191483" y="18591"/>
                      <a:pt x="195598" y="17991"/>
                      <a:pt x="183819" y="23872"/>
                    </a:cubicBezTo>
                    <a:cubicBezTo>
                      <a:pt x="172039" y="29753"/>
                      <a:pt x="179704" y="33302"/>
                      <a:pt x="180869" y="40366"/>
                    </a:cubicBezTo>
                    <a:cubicBezTo>
                      <a:pt x="180976" y="40949"/>
                      <a:pt x="181046" y="41532"/>
                      <a:pt x="181117" y="42132"/>
                    </a:cubicBezTo>
                    <a:cubicBezTo>
                      <a:pt x="181126" y="42267"/>
                      <a:pt x="181126" y="42403"/>
                      <a:pt x="181117" y="42538"/>
                    </a:cubicBezTo>
                    <a:cubicBezTo>
                      <a:pt x="181232" y="43618"/>
                      <a:pt x="181279" y="44703"/>
                      <a:pt x="181258" y="45788"/>
                    </a:cubicBezTo>
                    <a:lnTo>
                      <a:pt x="181258" y="46124"/>
                    </a:lnTo>
                    <a:cubicBezTo>
                      <a:pt x="181226" y="47067"/>
                      <a:pt x="181114" y="48007"/>
                      <a:pt x="180923" y="48931"/>
                    </a:cubicBezTo>
                    <a:cubicBezTo>
                      <a:pt x="180933" y="49014"/>
                      <a:pt x="180933" y="49097"/>
                      <a:pt x="180923" y="49179"/>
                    </a:cubicBezTo>
                    <a:cubicBezTo>
                      <a:pt x="180750" y="49941"/>
                      <a:pt x="180464" y="50673"/>
                      <a:pt x="180075" y="51351"/>
                    </a:cubicBezTo>
                    <a:lnTo>
                      <a:pt x="179969" y="51528"/>
                    </a:lnTo>
                    <a:cubicBezTo>
                      <a:pt x="179781" y="51811"/>
                      <a:pt x="179568" y="52077"/>
                      <a:pt x="179333" y="52322"/>
                    </a:cubicBezTo>
                    <a:cubicBezTo>
                      <a:pt x="179956" y="55565"/>
                      <a:pt x="180293" y="58857"/>
                      <a:pt x="180340" y="62159"/>
                    </a:cubicBezTo>
                    <a:cubicBezTo>
                      <a:pt x="180340" y="67457"/>
                      <a:pt x="179156" y="72172"/>
                      <a:pt x="169743" y="80402"/>
                    </a:cubicBezTo>
                    <a:cubicBezTo>
                      <a:pt x="160330" y="88632"/>
                      <a:pt x="163262" y="95131"/>
                      <a:pt x="162679" y="108076"/>
                    </a:cubicBezTo>
                    <a:cubicBezTo>
                      <a:pt x="162096" y="121021"/>
                      <a:pt x="155032" y="133383"/>
                      <a:pt x="149134" y="143979"/>
                    </a:cubicBezTo>
                    <a:cubicBezTo>
                      <a:pt x="143235" y="154576"/>
                      <a:pt x="139721" y="159874"/>
                      <a:pt x="137372" y="170470"/>
                    </a:cubicBezTo>
                    <a:cubicBezTo>
                      <a:pt x="135023" y="181066"/>
                      <a:pt x="126176" y="191662"/>
                      <a:pt x="117345" y="199327"/>
                    </a:cubicBezTo>
                    <a:cubicBezTo>
                      <a:pt x="108515" y="206992"/>
                      <a:pt x="112647" y="224051"/>
                      <a:pt x="112647" y="232881"/>
                    </a:cubicBezTo>
                    <a:cubicBezTo>
                      <a:pt x="112647" y="241712"/>
                      <a:pt x="113230" y="247593"/>
                      <a:pt x="108515" y="255239"/>
                    </a:cubicBezTo>
                    <a:cubicBezTo>
                      <a:pt x="103800" y="262886"/>
                      <a:pt x="100868" y="261138"/>
                      <a:pt x="92621" y="262304"/>
                    </a:cubicBezTo>
                    <a:cubicBezTo>
                      <a:pt x="84373" y="263469"/>
                      <a:pt x="90272" y="269968"/>
                      <a:pt x="93221" y="272900"/>
                    </a:cubicBezTo>
                    <a:cubicBezTo>
                      <a:pt x="96171" y="275831"/>
                      <a:pt x="96153" y="278198"/>
                      <a:pt x="95570" y="282330"/>
                    </a:cubicBezTo>
                    <a:cubicBezTo>
                      <a:pt x="94987" y="286463"/>
                      <a:pt x="88506" y="281730"/>
                      <a:pt x="79676" y="279964"/>
                    </a:cubicBezTo>
                    <a:cubicBezTo>
                      <a:pt x="70846" y="278198"/>
                      <a:pt x="76144" y="282913"/>
                      <a:pt x="70846" y="288794"/>
                    </a:cubicBezTo>
                    <a:cubicBezTo>
                      <a:pt x="65547" y="294675"/>
                      <a:pt x="63199" y="288794"/>
                      <a:pt x="63199" y="283496"/>
                    </a:cubicBezTo>
                    <a:cubicBezTo>
                      <a:pt x="63199" y="278198"/>
                      <a:pt x="63199" y="276432"/>
                      <a:pt x="53768" y="274666"/>
                    </a:cubicBezTo>
                    <a:cubicBezTo>
                      <a:pt x="44337" y="272900"/>
                      <a:pt x="47887" y="276432"/>
                      <a:pt x="39057" y="284096"/>
                    </a:cubicBezTo>
                    <a:cubicBezTo>
                      <a:pt x="30227" y="291761"/>
                      <a:pt x="34342" y="288211"/>
                      <a:pt x="26695" y="285862"/>
                    </a:cubicBezTo>
                    <a:lnTo>
                      <a:pt x="25494" y="285474"/>
                    </a:lnTo>
                    <a:lnTo>
                      <a:pt x="25176" y="285350"/>
                    </a:lnTo>
                    <a:lnTo>
                      <a:pt x="24523" y="285121"/>
                    </a:lnTo>
                    <a:lnTo>
                      <a:pt x="24223" y="284997"/>
                    </a:lnTo>
                    <a:lnTo>
                      <a:pt x="23763" y="284785"/>
                    </a:lnTo>
                    <a:lnTo>
                      <a:pt x="23516" y="284679"/>
                    </a:lnTo>
                    <a:lnTo>
                      <a:pt x="23145" y="284485"/>
                    </a:lnTo>
                    <a:lnTo>
                      <a:pt x="22986" y="284379"/>
                    </a:lnTo>
                    <a:cubicBezTo>
                      <a:pt x="22735" y="284226"/>
                      <a:pt x="22513" y="284029"/>
                      <a:pt x="22333" y="283796"/>
                    </a:cubicBezTo>
                    <a:lnTo>
                      <a:pt x="22333" y="283796"/>
                    </a:lnTo>
                    <a:cubicBezTo>
                      <a:pt x="21785" y="283019"/>
                      <a:pt x="22156" y="282136"/>
                      <a:pt x="21220" y="280405"/>
                    </a:cubicBezTo>
                    <a:lnTo>
                      <a:pt x="21220" y="280405"/>
                    </a:lnTo>
                    <a:cubicBezTo>
                      <a:pt x="19684" y="283125"/>
                      <a:pt x="18554" y="286887"/>
                      <a:pt x="17282" y="288812"/>
                    </a:cubicBezTo>
                    <a:cubicBezTo>
                      <a:pt x="15516" y="291461"/>
                      <a:pt x="11383" y="292944"/>
                      <a:pt x="9617" y="294993"/>
                    </a:cubicBezTo>
                    <a:cubicBezTo>
                      <a:pt x="7851" y="297041"/>
                      <a:pt x="8452" y="305306"/>
                      <a:pt x="7851" y="312070"/>
                    </a:cubicBezTo>
                    <a:cubicBezTo>
                      <a:pt x="7516" y="316009"/>
                      <a:pt x="3401" y="316750"/>
                      <a:pt x="10" y="316697"/>
                    </a:cubicBezTo>
                    <a:cubicBezTo>
                      <a:pt x="-27" y="318213"/>
                      <a:pt x="38" y="319729"/>
                      <a:pt x="205" y="321236"/>
                    </a:cubicBezTo>
                    <a:cubicBezTo>
                      <a:pt x="5732" y="320000"/>
                      <a:pt x="19631" y="317068"/>
                      <a:pt x="27278" y="317068"/>
                    </a:cubicBezTo>
                    <a:cubicBezTo>
                      <a:pt x="37150" y="317316"/>
                      <a:pt x="58095" y="316733"/>
                      <a:pt x="69239" y="31761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8662FCAB-0AE3-418D-9D20-461443160BEB}"/>
                  </a:ext>
                </a:extLst>
              </p:cNvPr>
              <p:cNvSpPr/>
              <p:nvPr/>
            </p:nvSpPr>
            <p:spPr>
              <a:xfrm>
                <a:off x="6095135" y="4713054"/>
                <a:ext cx="27726" cy="40367"/>
              </a:xfrm>
              <a:custGeom>
                <a:avLst/>
                <a:gdLst>
                  <a:gd name="connsiteX0" fmla="*/ 14358 w 27726"/>
                  <a:gd name="connsiteY0" fmla="*/ 35705 h 40367"/>
                  <a:gd name="connsiteX1" fmla="*/ 16124 w 27726"/>
                  <a:gd name="connsiteY1" fmla="*/ 18628 h 40367"/>
                  <a:gd name="connsiteX2" fmla="*/ 23788 w 27726"/>
                  <a:gd name="connsiteY2" fmla="*/ 12446 h 40367"/>
                  <a:gd name="connsiteX3" fmla="*/ 27727 w 27726"/>
                  <a:gd name="connsiteY3" fmla="*/ 4040 h 40367"/>
                  <a:gd name="connsiteX4" fmla="*/ 27727 w 27726"/>
                  <a:gd name="connsiteY4" fmla="*/ 4040 h 40367"/>
                  <a:gd name="connsiteX5" fmla="*/ 27303 w 27726"/>
                  <a:gd name="connsiteY5" fmla="*/ 3351 h 40367"/>
                  <a:gd name="connsiteX6" fmla="*/ 27020 w 27726"/>
                  <a:gd name="connsiteY6" fmla="*/ 2963 h 40367"/>
                  <a:gd name="connsiteX7" fmla="*/ 26808 w 27726"/>
                  <a:gd name="connsiteY7" fmla="*/ 2698 h 40367"/>
                  <a:gd name="connsiteX8" fmla="*/ 26155 w 27726"/>
                  <a:gd name="connsiteY8" fmla="*/ 1886 h 40367"/>
                  <a:gd name="connsiteX9" fmla="*/ 10843 w 27726"/>
                  <a:gd name="connsiteY9" fmla="*/ 8367 h 40367"/>
                  <a:gd name="connsiteX10" fmla="*/ 0 w 27726"/>
                  <a:gd name="connsiteY10" fmla="*/ 15837 h 40367"/>
                  <a:gd name="connsiteX11" fmla="*/ 883 w 27726"/>
                  <a:gd name="connsiteY11" fmla="*/ 17232 h 40367"/>
                  <a:gd name="connsiteX12" fmla="*/ 6570 w 27726"/>
                  <a:gd name="connsiteY12" fmla="*/ 35281 h 40367"/>
                  <a:gd name="connsiteX13" fmla="*/ 6570 w 27726"/>
                  <a:gd name="connsiteY13" fmla="*/ 40367 h 40367"/>
                  <a:gd name="connsiteX14" fmla="*/ 14358 w 27726"/>
                  <a:gd name="connsiteY14" fmla="*/ 35705 h 40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726" h="40367">
                    <a:moveTo>
                      <a:pt x="14358" y="35705"/>
                    </a:moveTo>
                    <a:cubicBezTo>
                      <a:pt x="14958" y="28941"/>
                      <a:pt x="14358" y="20694"/>
                      <a:pt x="16124" y="18628"/>
                    </a:cubicBezTo>
                    <a:cubicBezTo>
                      <a:pt x="17890" y="16561"/>
                      <a:pt x="22022" y="15096"/>
                      <a:pt x="23788" y="12446"/>
                    </a:cubicBezTo>
                    <a:cubicBezTo>
                      <a:pt x="25060" y="10522"/>
                      <a:pt x="26190" y="6760"/>
                      <a:pt x="27727" y="4040"/>
                    </a:cubicBezTo>
                    <a:lnTo>
                      <a:pt x="27727" y="4040"/>
                    </a:lnTo>
                    <a:lnTo>
                      <a:pt x="27303" y="3351"/>
                    </a:lnTo>
                    <a:lnTo>
                      <a:pt x="27020" y="2963"/>
                    </a:lnTo>
                    <a:cubicBezTo>
                      <a:pt x="26961" y="2866"/>
                      <a:pt x="26890" y="2777"/>
                      <a:pt x="26808" y="2698"/>
                    </a:cubicBezTo>
                    <a:cubicBezTo>
                      <a:pt x="26614" y="2433"/>
                      <a:pt x="26402" y="2168"/>
                      <a:pt x="26155" y="1886"/>
                    </a:cubicBezTo>
                    <a:cubicBezTo>
                      <a:pt x="21439" y="-3412"/>
                      <a:pt x="17325" y="3652"/>
                      <a:pt x="10843" y="8367"/>
                    </a:cubicBezTo>
                    <a:cubicBezTo>
                      <a:pt x="7806" y="10574"/>
                      <a:pt x="3620" y="13418"/>
                      <a:pt x="0" y="15837"/>
                    </a:cubicBezTo>
                    <a:cubicBezTo>
                      <a:pt x="282" y="16296"/>
                      <a:pt x="565" y="16755"/>
                      <a:pt x="883" y="17232"/>
                    </a:cubicBezTo>
                    <a:cubicBezTo>
                      <a:pt x="4680" y="22937"/>
                      <a:pt x="6570" y="26257"/>
                      <a:pt x="6570" y="35281"/>
                    </a:cubicBezTo>
                    <a:cubicBezTo>
                      <a:pt x="6570" y="37189"/>
                      <a:pt x="6570" y="38813"/>
                      <a:pt x="6570" y="40367"/>
                    </a:cubicBezTo>
                    <a:cubicBezTo>
                      <a:pt x="9908" y="40385"/>
                      <a:pt x="14022" y="39573"/>
                      <a:pt x="14358" y="3570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CA584B49-5E79-4CBD-8EBE-8BB7F9E0F2AB}"/>
                  </a:ext>
                </a:extLst>
              </p:cNvPr>
              <p:cNvSpPr/>
              <p:nvPr/>
            </p:nvSpPr>
            <p:spPr>
              <a:xfrm>
                <a:off x="6669034" y="3661343"/>
                <a:ext cx="72399" cy="123517"/>
              </a:xfrm>
              <a:custGeom>
                <a:avLst/>
                <a:gdLst>
                  <a:gd name="connsiteX0" fmla="*/ 71091 w 72399"/>
                  <a:gd name="connsiteY0" fmla="*/ 78394 h 123517"/>
                  <a:gd name="connsiteX1" fmla="*/ 71320 w 72399"/>
                  <a:gd name="connsiteY1" fmla="*/ 77688 h 123517"/>
                  <a:gd name="connsiteX2" fmla="*/ 71709 w 72399"/>
                  <a:gd name="connsiteY2" fmla="*/ 76469 h 123517"/>
                  <a:gd name="connsiteX3" fmla="*/ 71709 w 72399"/>
                  <a:gd name="connsiteY3" fmla="*/ 76257 h 123517"/>
                  <a:gd name="connsiteX4" fmla="*/ 72027 w 72399"/>
                  <a:gd name="connsiteY4" fmla="*/ 75056 h 123517"/>
                  <a:gd name="connsiteX5" fmla="*/ 72027 w 72399"/>
                  <a:gd name="connsiteY5" fmla="*/ 75056 h 123517"/>
                  <a:gd name="connsiteX6" fmla="*/ 71055 w 72399"/>
                  <a:gd name="connsiteY6" fmla="*/ 68222 h 123517"/>
                  <a:gd name="connsiteX7" fmla="*/ 71055 w 72399"/>
                  <a:gd name="connsiteY7" fmla="*/ 68116 h 123517"/>
                  <a:gd name="connsiteX8" fmla="*/ 70967 w 72399"/>
                  <a:gd name="connsiteY8" fmla="*/ 67710 h 123517"/>
                  <a:gd name="connsiteX9" fmla="*/ 70967 w 72399"/>
                  <a:gd name="connsiteY9" fmla="*/ 67568 h 123517"/>
                  <a:gd name="connsiteX10" fmla="*/ 70967 w 72399"/>
                  <a:gd name="connsiteY10" fmla="*/ 66968 h 123517"/>
                  <a:gd name="connsiteX11" fmla="*/ 70967 w 72399"/>
                  <a:gd name="connsiteY11" fmla="*/ 66527 h 123517"/>
                  <a:gd name="connsiteX12" fmla="*/ 70967 w 72399"/>
                  <a:gd name="connsiteY12" fmla="*/ 65679 h 123517"/>
                  <a:gd name="connsiteX13" fmla="*/ 70967 w 72399"/>
                  <a:gd name="connsiteY13" fmla="*/ 65679 h 123517"/>
                  <a:gd name="connsiteX14" fmla="*/ 70844 w 72399"/>
                  <a:gd name="connsiteY14" fmla="*/ 64725 h 123517"/>
                  <a:gd name="connsiteX15" fmla="*/ 70844 w 72399"/>
                  <a:gd name="connsiteY15" fmla="*/ 64725 h 123517"/>
                  <a:gd name="connsiteX16" fmla="*/ 70684 w 72399"/>
                  <a:gd name="connsiteY16" fmla="*/ 63701 h 123517"/>
                  <a:gd name="connsiteX17" fmla="*/ 70684 w 72399"/>
                  <a:gd name="connsiteY17" fmla="*/ 63542 h 123517"/>
                  <a:gd name="connsiteX18" fmla="*/ 70472 w 72399"/>
                  <a:gd name="connsiteY18" fmla="*/ 62500 h 123517"/>
                  <a:gd name="connsiteX19" fmla="*/ 70472 w 72399"/>
                  <a:gd name="connsiteY19" fmla="*/ 62270 h 123517"/>
                  <a:gd name="connsiteX20" fmla="*/ 70225 w 72399"/>
                  <a:gd name="connsiteY20" fmla="*/ 61228 h 123517"/>
                  <a:gd name="connsiteX21" fmla="*/ 70225 w 72399"/>
                  <a:gd name="connsiteY21" fmla="*/ 60875 h 123517"/>
                  <a:gd name="connsiteX22" fmla="*/ 69961 w 72399"/>
                  <a:gd name="connsiteY22" fmla="*/ 59886 h 123517"/>
                  <a:gd name="connsiteX23" fmla="*/ 69837 w 72399"/>
                  <a:gd name="connsiteY23" fmla="*/ 59427 h 123517"/>
                  <a:gd name="connsiteX24" fmla="*/ 69572 w 72399"/>
                  <a:gd name="connsiteY24" fmla="*/ 58509 h 123517"/>
                  <a:gd name="connsiteX25" fmla="*/ 69378 w 72399"/>
                  <a:gd name="connsiteY25" fmla="*/ 57944 h 123517"/>
                  <a:gd name="connsiteX26" fmla="*/ 69095 w 72399"/>
                  <a:gd name="connsiteY26" fmla="*/ 57114 h 123517"/>
                  <a:gd name="connsiteX27" fmla="*/ 68865 w 72399"/>
                  <a:gd name="connsiteY27" fmla="*/ 56443 h 123517"/>
                  <a:gd name="connsiteX28" fmla="*/ 68583 w 72399"/>
                  <a:gd name="connsiteY28" fmla="*/ 55701 h 123517"/>
                  <a:gd name="connsiteX29" fmla="*/ 68300 w 72399"/>
                  <a:gd name="connsiteY29" fmla="*/ 54959 h 123517"/>
                  <a:gd name="connsiteX30" fmla="*/ 68018 w 72399"/>
                  <a:gd name="connsiteY30" fmla="*/ 54270 h 123517"/>
                  <a:gd name="connsiteX31" fmla="*/ 67665 w 72399"/>
                  <a:gd name="connsiteY31" fmla="*/ 53493 h 123517"/>
                  <a:gd name="connsiteX32" fmla="*/ 67399 w 72399"/>
                  <a:gd name="connsiteY32" fmla="*/ 52893 h 123517"/>
                  <a:gd name="connsiteX33" fmla="*/ 66993 w 72399"/>
                  <a:gd name="connsiteY33" fmla="*/ 52098 h 123517"/>
                  <a:gd name="connsiteX34" fmla="*/ 66729 w 72399"/>
                  <a:gd name="connsiteY34" fmla="*/ 51551 h 123517"/>
                  <a:gd name="connsiteX35" fmla="*/ 66269 w 72399"/>
                  <a:gd name="connsiteY35" fmla="*/ 50756 h 123517"/>
                  <a:gd name="connsiteX36" fmla="*/ 66005 w 72399"/>
                  <a:gd name="connsiteY36" fmla="*/ 50279 h 123517"/>
                  <a:gd name="connsiteX37" fmla="*/ 65510 w 72399"/>
                  <a:gd name="connsiteY37" fmla="*/ 49502 h 123517"/>
                  <a:gd name="connsiteX38" fmla="*/ 65245 w 72399"/>
                  <a:gd name="connsiteY38" fmla="*/ 49096 h 123517"/>
                  <a:gd name="connsiteX39" fmla="*/ 64680 w 72399"/>
                  <a:gd name="connsiteY39" fmla="*/ 48336 h 123517"/>
                  <a:gd name="connsiteX40" fmla="*/ 64433 w 72399"/>
                  <a:gd name="connsiteY40" fmla="*/ 48036 h 123517"/>
                  <a:gd name="connsiteX41" fmla="*/ 63585 w 72399"/>
                  <a:gd name="connsiteY41" fmla="*/ 47082 h 123517"/>
                  <a:gd name="connsiteX42" fmla="*/ 57704 w 72399"/>
                  <a:gd name="connsiteY42" fmla="*/ 27656 h 123517"/>
                  <a:gd name="connsiteX43" fmla="*/ 59470 w 72399"/>
                  <a:gd name="connsiteY43" fmla="*/ 10596 h 123517"/>
                  <a:gd name="connsiteX44" fmla="*/ 61236 w 72399"/>
                  <a:gd name="connsiteY44" fmla="*/ 0 h 123517"/>
                  <a:gd name="connsiteX45" fmla="*/ 50181 w 72399"/>
                  <a:gd name="connsiteY45" fmla="*/ 13475 h 123517"/>
                  <a:gd name="connsiteX46" fmla="*/ 30560 w 72399"/>
                  <a:gd name="connsiteY46" fmla="*/ 16636 h 123517"/>
                  <a:gd name="connsiteX47" fmla="*/ 15390 w 72399"/>
                  <a:gd name="connsiteY47" fmla="*/ 17908 h 123517"/>
                  <a:gd name="connsiteX48" fmla="*/ 3346 w 72399"/>
                  <a:gd name="connsiteY48" fmla="*/ 16636 h 123517"/>
                  <a:gd name="connsiteX49" fmla="*/ 1456 w 72399"/>
                  <a:gd name="connsiteY49" fmla="*/ 28027 h 123517"/>
                  <a:gd name="connsiteX50" fmla="*/ 4617 w 72399"/>
                  <a:gd name="connsiteY50" fmla="*/ 47012 h 123517"/>
                  <a:gd name="connsiteX51" fmla="*/ 8414 w 72399"/>
                  <a:gd name="connsiteY51" fmla="*/ 60310 h 123517"/>
                  <a:gd name="connsiteX52" fmla="*/ 16644 w 72399"/>
                  <a:gd name="connsiteY52" fmla="*/ 77388 h 123517"/>
                  <a:gd name="connsiteX53" fmla="*/ 28035 w 72399"/>
                  <a:gd name="connsiteY53" fmla="*/ 99551 h 123517"/>
                  <a:gd name="connsiteX54" fmla="*/ 43929 w 72399"/>
                  <a:gd name="connsiteY54" fmla="*/ 116629 h 123517"/>
                  <a:gd name="connsiteX55" fmla="*/ 55320 w 72399"/>
                  <a:gd name="connsiteY55" fmla="*/ 121062 h 123517"/>
                  <a:gd name="connsiteX56" fmla="*/ 61007 w 72399"/>
                  <a:gd name="connsiteY56" fmla="*/ 109035 h 123517"/>
                  <a:gd name="connsiteX57" fmla="*/ 63550 w 72399"/>
                  <a:gd name="connsiteY57" fmla="*/ 95754 h 123517"/>
                  <a:gd name="connsiteX58" fmla="*/ 68601 w 72399"/>
                  <a:gd name="connsiteY58" fmla="*/ 81820 h 123517"/>
                  <a:gd name="connsiteX59" fmla="*/ 70367 w 72399"/>
                  <a:gd name="connsiteY59" fmla="*/ 81520 h 123517"/>
                  <a:gd name="connsiteX60" fmla="*/ 71161 w 72399"/>
                  <a:gd name="connsiteY60" fmla="*/ 79507 h 123517"/>
                  <a:gd name="connsiteX61" fmla="*/ 71091 w 72399"/>
                  <a:gd name="connsiteY61" fmla="*/ 78394 h 123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72399" h="123517">
                    <a:moveTo>
                      <a:pt x="71091" y="78394"/>
                    </a:moveTo>
                    <a:cubicBezTo>
                      <a:pt x="71091" y="78147"/>
                      <a:pt x="71250" y="77917"/>
                      <a:pt x="71320" y="77688"/>
                    </a:cubicBezTo>
                    <a:cubicBezTo>
                      <a:pt x="71391" y="77458"/>
                      <a:pt x="71585" y="76858"/>
                      <a:pt x="71709" y="76469"/>
                    </a:cubicBezTo>
                    <a:lnTo>
                      <a:pt x="71709" y="76257"/>
                    </a:lnTo>
                    <a:cubicBezTo>
                      <a:pt x="71832" y="75834"/>
                      <a:pt x="71938" y="75427"/>
                      <a:pt x="72027" y="75056"/>
                    </a:cubicBezTo>
                    <a:lnTo>
                      <a:pt x="72027" y="75056"/>
                    </a:lnTo>
                    <a:cubicBezTo>
                      <a:pt x="73086" y="70500"/>
                      <a:pt x="71603" y="69970"/>
                      <a:pt x="71055" y="68222"/>
                    </a:cubicBezTo>
                    <a:lnTo>
                      <a:pt x="71055" y="68116"/>
                    </a:lnTo>
                    <a:cubicBezTo>
                      <a:pt x="71016" y="67983"/>
                      <a:pt x="70986" y="67847"/>
                      <a:pt x="70967" y="67710"/>
                    </a:cubicBezTo>
                    <a:cubicBezTo>
                      <a:pt x="70967" y="67710"/>
                      <a:pt x="70967" y="67621"/>
                      <a:pt x="70967" y="67568"/>
                    </a:cubicBezTo>
                    <a:cubicBezTo>
                      <a:pt x="70967" y="67516"/>
                      <a:pt x="70967" y="67180"/>
                      <a:pt x="70967" y="66968"/>
                    </a:cubicBezTo>
                    <a:cubicBezTo>
                      <a:pt x="70976" y="66821"/>
                      <a:pt x="70976" y="66674"/>
                      <a:pt x="70967" y="66527"/>
                    </a:cubicBezTo>
                    <a:cubicBezTo>
                      <a:pt x="70967" y="66262"/>
                      <a:pt x="70967" y="65979"/>
                      <a:pt x="70967" y="65679"/>
                    </a:cubicBezTo>
                    <a:lnTo>
                      <a:pt x="70967" y="65679"/>
                    </a:lnTo>
                    <a:cubicBezTo>
                      <a:pt x="70967" y="65379"/>
                      <a:pt x="70967" y="65061"/>
                      <a:pt x="70844" y="64725"/>
                    </a:cubicBezTo>
                    <a:lnTo>
                      <a:pt x="70844" y="64725"/>
                    </a:lnTo>
                    <a:lnTo>
                      <a:pt x="70684" y="63701"/>
                    </a:lnTo>
                    <a:cubicBezTo>
                      <a:pt x="70676" y="63648"/>
                      <a:pt x="70676" y="63595"/>
                      <a:pt x="70684" y="63542"/>
                    </a:cubicBezTo>
                    <a:lnTo>
                      <a:pt x="70472" y="62500"/>
                    </a:lnTo>
                    <a:lnTo>
                      <a:pt x="70472" y="62270"/>
                    </a:lnTo>
                    <a:cubicBezTo>
                      <a:pt x="70472" y="61917"/>
                      <a:pt x="70314" y="61582"/>
                      <a:pt x="70225" y="61228"/>
                    </a:cubicBezTo>
                    <a:cubicBezTo>
                      <a:pt x="70233" y="61111"/>
                      <a:pt x="70233" y="60993"/>
                      <a:pt x="70225" y="60875"/>
                    </a:cubicBezTo>
                    <a:cubicBezTo>
                      <a:pt x="70225" y="60557"/>
                      <a:pt x="70066" y="60222"/>
                      <a:pt x="69961" y="59886"/>
                    </a:cubicBezTo>
                    <a:cubicBezTo>
                      <a:pt x="69854" y="59551"/>
                      <a:pt x="69872" y="59586"/>
                      <a:pt x="69837" y="59427"/>
                    </a:cubicBezTo>
                    <a:lnTo>
                      <a:pt x="69572" y="58509"/>
                    </a:lnTo>
                    <a:cubicBezTo>
                      <a:pt x="69572" y="58332"/>
                      <a:pt x="69448" y="58138"/>
                      <a:pt x="69378" y="57944"/>
                    </a:cubicBezTo>
                    <a:cubicBezTo>
                      <a:pt x="69307" y="57749"/>
                      <a:pt x="69201" y="57396"/>
                      <a:pt x="69095" y="57114"/>
                    </a:cubicBezTo>
                    <a:cubicBezTo>
                      <a:pt x="68989" y="56831"/>
                      <a:pt x="68936" y="56672"/>
                      <a:pt x="68865" y="56443"/>
                    </a:cubicBezTo>
                    <a:cubicBezTo>
                      <a:pt x="68795" y="56213"/>
                      <a:pt x="68689" y="55948"/>
                      <a:pt x="68583" y="55701"/>
                    </a:cubicBezTo>
                    <a:cubicBezTo>
                      <a:pt x="68477" y="55453"/>
                      <a:pt x="68389" y="55206"/>
                      <a:pt x="68300" y="54959"/>
                    </a:cubicBezTo>
                    <a:cubicBezTo>
                      <a:pt x="68212" y="54712"/>
                      <a:pt x="68106" y="54500"/>
                      <a:pt x="68018" y="54270"/>
                    </a:cubicBezTo>
                    <a:lnTo>
                      <a:pt x="67665" y="53493"/>
                    </a:lnTo>
                    <a:lnTo>
                      <a:pt x="67399" y="52893"/>
                    </a:lnTo>
                    <a:cubicBezTo>
                      <a:pt x="67276" y="52628"/>
                      <a:pt x="67135" y="52363"/>
                      <a:pt x="66993" y="52098"/>
                    </a:cubicBezTo>
                    <a:lnTo>
                      <a:pt x="66729" y="51551"/>
                    </a:lnTo>
                    <a:cubicBezTo>
                      <a:pt x="66587" y="51286"/>
                      <a:pt x="66428" y="51021"/>
                      <a:pt x="66269" y="50756"/>
                    </a:cubicBezTo>
                    <a:cubicBezTo>
                      <a:pt x="66110" y="50491"/>
                      <a:pt x="66110" y="50438"/>
                      <a:pt x="66005" y="50279"/>
                    </a:cubicBezTo>
                    <a:lnTo>
                      <a:pt x="65510" y="49502"/>
                    </a:lnTo>
                    <a:lnTo>
                      <a:pt x="65245" y="49096"/>
                    </a:lnTo>
                    <a:lnTo>
                      <a:pt x="64680" y="48336"/>
                    </a:lnTo>
                    <a:cubicBezTo>
                      <a:pt x="64680" y="48336"/>
                      <a:pt x="64521" y="48124"/>
                      <a:pt x="64433" y="48036"/>
                    </a:cubicBezTo>
                    <a:cubicBezTo>
                      <a:pt x="64344" y="47948"/>
                      <a:pt x="63867" y="47383"/>
                      <a:pt x="63585" y="47082"/>
                    </a:cubicBezTo>
                    <a:cubicBezTo>
                      <a:pt x="58870" y="42367"/>
                      <a:pt x="62402" y="34720"/>
                      <a:pt x="57704" y="27656"/>
                    </a:cubicBezTo>
                    <a:cubicBezTo>
                      <a:pt x="53006" y="20592"/>
                      <a:pt x="55338" y="15894"/>
                      <a:pt x="59470" y="10596"/>
                    </a:cubicBezTo>
                    <a:cubicBezTo>
                      <a:pt x="61731" y="7682"/>
                      <a:pt x="61678" y="3338"/>
                      <a:pt x="61236" y="0"/>
                    </a:cubicBezTo>
                    <a:cubicBezTo>
                      <a:pt x="57475" y="7188"/>
                      <a:pt x="54066" y="5722"/>
                      <a:pt x="50181" y="13475"/>
                    </a:cubicBezTo>
                    <a:cubicBezTo>
                      <a:pt x="45766" y="22305"/>
                      <a:pt x="31196" y="19179"/>
                      <a:pt x="30560" y="16636"/>
                    </a:cubicBezTo>
                    <a:cubicBezTo>
                      <a:pt x="29924" y="14093"/>
                      <a:pt x="18533" y="12839"/>
                      <a:pt x="15390" y="17908"/>
                    </a:cubicBezTo>
                    <a:cubicBezTo>
                      <a:pt x="12246" y="22976"/>
                      <a:pt x="9050" y="19179"/>
                      <a:pt x="3346" y="16636"/>
                    </a:cubicBezTo>
                    <a:cubicBezTo>
                      <a:pt x="-2359" y="14093"/>
                      <a:pt x="820" y="20433"/>
                      <a:pt x="1456" y="28027"/>
                    </a:cubicBezTo>
                    <a:cubicBezTo>
                      <a:pt x="2092" y="35621"/>
                      <a:pt x="4617" y="36857"/>
                      <a:pt x="4617" y="47012"/>
                    </a:cubicBezTo>
                    <a:cubicBezTo>
                      <a:pt x="4617" y="57166"/>
                      <a:pt x="7143" y="53352"/>
                      <a:pt x="8414" y="60310"/>
                    </a:cubicBezTo>
                    <a:cubicBezTo>
                      <a:pt x="9686" y="67268"/>
                      <a:pt x="9686" y="70429"/>
                      <a:pt x="16644" y="77388"/>
                    </a:cubicBezTo>
                    <a:cubicBezTo>
                      <a:pt x="23602" y="84346"/>
                      <a:pt x="24874" y="91957"/>
                      <a:pt x="28035" y="99551"/>
                    </a:cubicBezTo>
                    <a:cubicBezTo>
                      <a:pt x="31196" y="107145"/>
                      <a:pt x="37518" y="108381"/>
                      <a:pt x="43929" y="116629"/>
                    </a:cubicBezTo>
                    <a:cubicBezTo>
                      <a:pt x="50340" y="124876"/>
                      <a:pt x="54684" y="124859"/>
                      <a:pt x="55320" y="121062"/>
                    </a:cubicBezTo>
                    <a:cubicBezTo>
                      <a:pt x="55956" y="117265"/>
                      <a:pt x="61007" y="115993"/>
                      <a:pt x="61007" y="109035"/>
                    </a:cubicBezTo>
                    <a:cubicBezTo>
                      <a:pt x="61007" y="102077"/>
                      <a:pt x="57845" y="99551"/>
                      <a:pt x="63550" y="95754"/>
                    </a:cubicBezTo>
                    <a:cubicBezTo>
                      <a:pt x="69254" y="91957"/>
                      <a:pt x="63550" y="83728"/>
                      <a:pt x="68601" y="81820"/>
                    </a:cubicBezTo>
                    <a:cubicBezTo>
                      <a:pt x="69158" y="81583"/>
                      <a:pt x="69763" y="81480"/>
                      <a:pt x="70367" y="81520"/>
                    </a:cubicBezTo>
                    <a:cubicBezTo>
                      <a:pt x="70667" y="80796"/>
                      <a:pt x="70914" y="80143"/>
                      <a:pt x="71161" y="79507"/>
                    </a:cubicBezTo>
                    <a:cubicBezTo>
                      <a:pt x="70861" y="79030"/>
                      <a:pt x="70967" y="78712"/>
                      <a:pt x="71091" y="7839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AF05211B-D880-4668-8237-783D8E61A255}"/>
                  </a:ext>
                </a:extLst>
              </p:cNvPr>
              <p:cNvSpPr/>
              <p:nvPr/>
            </p:nvSpPr>
            <p:spPr>
              <a:xfrm>
                <a:off x="6454077" y="3662689"/>
                <a:ext cx="308080" cy="305574"/>
              </a:xfrm>
              <a:custGeom>
                <a:avLst/>
                <a:gdLst>
                  <a:gd name="connsiteX0" fmla="*/ 9257 w 308080"/>
                  <a:gd name="connsiteY0" fmla="*/ 3829 h 305574"/>
                  <a:gd name="connsiteX1" fmla="*/ 5284 w 308080"/>
                  <a:gd name="connsiteY1" fmla="*/ 9127 h 305574"/>
                  <a:gd name="connsiteX2" fmla="*/ 3076 w 308080"/>
                  <a:gd name="connsiteY2" fmla="*/ 17074 h 305574"/>
                  <a:gd name="connsiteX3" fmla="*/ 7050 w 308080"/>
                  <a:gd name="connsiteY3" fmla="*/ 25904 h 305574"/>
                  <a:gd name="connsiteX4" fmla="*/ 8816 w 308080"/>
                  <a:gd name="connsiteY4" fmla="*/ 32968 h 305574"/>
                  <a:gd name="connsiteX5" fmla="*/ 5284 w 308080"/>
                  <a:gd name="connsiteY5" fmla="*/ 41357 h 305574"/>
                  <a:gd name="connsiteX6" fmla="*/ 427 w 308080"/>
                  <a:gd name="connsiteY6" fmla="*/ 50187 h 305574"/>
                  <a:gd name="connsiteX7" fmla="*/ 3959 w 308080"/>
                  <a:gd name="connsiteY7" fmla="*/ 60783 h 305574"/>
                  <a:gd name="connsiteX8" fmla="*/ 7050 w 308080"/>
                  <a:gd name="connsiteY8" fmla="*/ 73145 h 305574"/>
                  <a:gd name="connsiteX9" fmla="*/ 7050 w 308080"/>
                  <a:gd name="connsiteY9" fmla="*/ 73340 h 305574"/>
                  <a:gd name="connsiteX10" fmla="*/ 7050 w 308080"/>
                  <a:gd name="connsiteY10" fmla="*/ 73428 h 305574"/>
                  <a:gd name="connsiteX11" fmla="*/ 7050 w 308080"/>
                  <a:gd name="connsiteY11" fmla="*/ 73728 h 305574"/>
                  <a:gd name="connsiteX12" fmla="*/ 7050 w 308080"/>
                  <a:gd name="connsiteY12" fmla="*/ 73834 h 305574"/>
                  <a:gd name="connsiteX13" fmla="*/ 7050 w 308080"/>
                  <a:gd name="connsiteY13" fmla="*/ 74364 h 305574"/>
                  <a:gd name="connsiteX14" fmla="*/ 7050 w 308080"/>
                  <a:gd name="connsiteY14" fmla="*/ 74523 h 305574"/>
                  <a:gd name="connsiteX15" fmla="*/ 7050 w 308080"/>
                  <a:gd name="connsiteY15" fmla="*/ 75070 h 305574"/>
                  <a:gd name="connsiteX16" fmla="*/ 7050 w 308080"/>
                  <a:gd name="connsiteY16" fmla="*/ 75317 h 305574"/>
                  <a:gd name="connsiteX17" fmla="*/ 7050 w 308080"/>
                  <a:gd name="connsiteY17" fmla="*/ 76147 h 305574"/>
                  <a:gd name="connsiteX18" fmla="*/ 7050 w 308080"/>
                  <a:gd name="connsiteY18" fmla="*/ 76342 h 305574"/>
                  <a:gd name="connsiteX19" fmla="*/ 7050 w 308080"/>
                  <a:gd name="connsiteY19" fmla="*/ 77154 h 305574"/>
                  <a:gd name="connsiteX20" fmla="*/ 7050 w 308080"/>
                  <a:gd name="connsiteY20" fmla="*/ 77560 h 305574"/>
                  <a:gd name="connsiteX21" fmla="*/ 7050 w 308080"/>
                  <a:gd name="connsiteY21" fmla="*/ 78443 h 305574"/>
                  <a:gd name="connsiteX22" fmla="*/ 7050 w 308080"/>
                  <a:gd name="connsiteY22" fmla="*/ 78726 h 305574"/>
                  <a:gd name="connsiteX23" fmla="*/ 7050 w 308080"/>
                  <a:gd name="connsiteY23" fmla="*/ 79962 h 305574"/>
                  <a:gd name="connsiteX24" fmla="*/ 7050 w 308080"/>
                  <a:gd name="connsiteY24" fmla="*/ 80563 h 305574"/>
                  <a:gd name="connsiteX25" fmla="*/ 7050 w 308080"/>
                  <a:gd name="connsiteY25" fmla="*/ 81428 h 305574"/>
                  <a:gd name="connsiteX26" fmla="*/ 7050 w 308080"/>
                  <a:gd name="connsiteY26" fmla="*/ 82029 h 305574"/>
                  <a:gd name="connsiteX27" fmla="*/ 7050 w 308080"/>
                  <a:gd name="connsiteY27" fmla="*/ 83424 h 305574"/>
                  <a:gd name="connsiteX28" fmla="*/ 7050 w 308080"/>
                  <a:gd name="connsiteY28" fmla="*/ 84201 h 305574"/>
                  <a:gd name="connsiteX29" fmla="*/ 7050 w 308080"/>
                  <a:gd name="connsiteY29" fmla="*/ 85172 h 305574"/>
                  <a:gd name="connsiteX30" fmla="*/ 7050 w 308080"/>
                  <a:gd name="connsiteY30" fmla="*/ 86055 h 305574"/>
                  <a:gd name="connsiteX31" fmla="*/ 7050 w 308080"/>
                  <a:gd name="connsiteY31" fmla="*/ 87221 h 305574"/>
                  <a:gd name="connsiteX32" fmla="*/ 7050 w 308080"/>
                  <a:gd name="connsiteY32" fmla="*/ 87821 h 305574"/>
                  <a:gd name="connsiteX33" fmla="*/ 7050 w 308080"/>
                  <a:gd name="connsiteY33" fmla="*/ 89587 h 305574"/>
                  <a:gd name="connsiteX34" fmla="*/ 7050 w 308080"/>
                  <a:gd name="connsiteY34" fmla="*/ 90558 h 305574"/>
                  <a:gd name="connsiteX35" fmla="*/ 7050 w 308080"/>
                  <a:gd name="connsiteY35" fmla="*/ 91494 h 305574"/>
                  <a:gd name="connsiteX36" fmla="*/ 7050 w 308080"/>
                  <a:gd name="connsiteY36" fmla="*/ 92678 h 305574"/>
                  <a:gd name="connsiteX37" fmla="*/ 7050 w 308080"/>
                  <a:gd name="connsiteY37" fmla="*/ 93985 h 305574"/>
                  <a:gd name="connsiteX38" fmla="*/ 7050 w 308080"/>
                  <a:gd name="connsiteY38" fmla="*/ 95909 h 305574"/>
                  <a:gd name="connsiteX39" fmla="*/ 7050 w 308080"/>
                  <a:gd name="connsiteY39" fmla="*/ 96669 h 305574"/>
                  <a:gd name="connsiteX40" fmla="*/ 7050 w 308080"/>
                  <a:gd name="connsiteY40" fmla="*/ 102249 h 305574"/>
                  <a:gd name="connsiteX41" fmla="*/ 7050 w 308080"/>
                  <a:gd name="connsiteY41" fmla="*/ 104210 h 305574"/>
                  <a:gd name="connsiteX42" fmla="*/ 7050 w 308080"/>
                  <a:gd name="connsiteY42" fmla="*/ 105110 h 305574"/>
                  <a:gd name="connsiteX43" fmla="*/ 7050 w 308080"/>
                  <a:gd name="connsiteY43" fmla="*/ 111044 h 305574"/>
                  <a:gd name="connsiteX44" fmla="*/ 7050 w 308080"/>
                  <a:gd name="connsiteY44" fmla="*/ 113376 h 305574"/>
                  <a:gd name="connsiteX45" fmla="*/ 7050 w 308080"/>
                  <a:gd name="connsiteY45" fmla="*/ 114912 h 305574"/>
                  <a:gd name="connsiteX46" fmla="*/ 7050 w 308080"/>
                  <a:gd name="connsiteY46" fmla="*/ 120987 h 305574"/>
                  <a:gd name="connsiteX47" fmla="*/ 7050 w 308080"/>
                  <a:gd name="connsiteY47" fmla="*/ 128422 h 305574"/>
                  <a:gd name="connsiteX48" fmla="*/ 7050 w 308080"/>
                  <a:gd name="connsiteY48" fmla="*/ 131371 h 305574"/>
                  <a:gd name="connsiteX49" fmla="*/ 7050 w 308080"/>
                  <a:gd name="connsiteY49" fmla="*/ 134285 h 305574"/>
                  <a:gd name="connsiteX50" fmla="*/ 7050 w 308080"/>
                  <a:gd name="connsiteY50" fmla="*/ 162771 h 305574"/>
                  <a:gd name="connsiteX51" fmla="*/ 7050 w 308080"/>
                  <a:gd name="connsiteY51" fmla="*/ 163725 h 305574"/>
                  <a:gd name="connsiteX52" fmla="*/ 7050 w 308080"/>
                  <a:gd name="connsiteY52" fmla="*/ 172237 h 305574"/>
                  <a:gd name="connsiteX53" fmla="*/ 7050 w 308080"/>
                  <a:gd name="connsiteY53" fmla="*/ 179602 h 305574"/>
                  <a:gd name="connsiteX54" fmla="*/ 7050 w 308080"/>
                  <a:gd name="connsiteY54" fmla="*/ 185518 h 305574"/>
                  <a:gd name="connsiteX55" fmla="*/ 6732 w 308080"/>
                  <a:gd name="connsiteY55" fmla="*/ 295153 h 305574"/>
                  <a:gd name="connsiteX56" fmla="*/ 180898 w 308080"/>
                  <a:gd name="connsiteY56" fmla="*/ 295153 h 305574"/>
                  <a:gd name="connsiteX57" fmla="*/ 186196 w 308080"/>
                  <a:gd name="connsiteY57" fmla="*/ 292504 h 305574"/>
                  <a:gd name="connsiteX58" fmla="*/ 192819 w 308080"/>
                  <a:gd name="connsiteY58" fmla="*/ 292063 h 305574"/>
                  <a:gd name="connsiteX59" fmla="*/ 206064 w 308080"/>
                  <a:gd name="connsiteY59" fmla="*/ 296478 h 305574"/>
                  <a:gd name="connsiteX60" fmla="*/ 243592 w 308080"/>
                  <a:gd name="connsiteY60" fmla="*/ 300010 h 305574"/>
                  <a:gd name="connsiteX61" fmla="*/ 256837 w 308080"/>
                  <a:gd name="connsiteY61" fmla="*/ 303983 h 305574"/>
                  <a:gd name="connsiteX62" fmla="*/ 265226 w 308080"/>
                  <a:gd name="connsiteY62" fmla="*/ 293387 h 305574"/>
                  <a:gd name="connsiteX63" fmla="*/ 283769 w 308080"/>
                  <a:gd name="connsiteY63" fmla="*/ 281025 h 305574"/>
                  <a:gd name="connsiteX64" fmla="*/ 289951 w 308080"/>
                  <a:gd name="connsiteY64" fmla="*/ 271312 h 305574"/>
                  <a:gd name="connsiteX65" fmla="*/ 300547 w 308080"/>
                  <a:gd name="connsiteY65" fmla="*/ 268663 h 305574"/>
                  <a:gd name="connsiteX66" fmla="*/ 307222 w 308080"/>
                  <a:gd name="connsiteY66" fmla="*/ 260945 h 305574"/>
                  <a:gd name="connsiteX67" fmla="*/ 303514 w 308080"/>
                  <a:gd name="connsiteY67" fmla="*/ 241695 h 305574"/>
                  <a:gd name="connsiteX68" fmla="*/ 304926 w 308080"/>
                  <a:gd name="connsiteY68" fmla="*/ 229828 h 305574"/>
                  <a:gd name="connsiteX69" fmla="*/ 291169 w 308080"/>
                  <a:gd name="connsiteY69" fmla="*/ 214640 h 305574"/>
                  <a:gd name="connsiteX70" fmla="*/ 279301 w 308080"/>
                  <a:gd name="connsiteY70" fmla="*/ 186631 h 305574"/>
                  <a:gd name="connsiteX71" fmla="*/ 266003 w 308080"/>
                  <a:gd name="connsiteY71" fmla="*/ 161906 h 305574"/>
                  <a:gd name="connsiteX72" fmla="*/ 250815 w 308080"/>
                  <a:gd name="connsiteY72" fmla="*/ 128687 h 305574"/>
                  <a:gd name="connsiteX73" fmla="*/ 238012 w 308080"/>
                  <a:gd name="connsiteY73" fmla="*/ 108272 h 305574"/>
                  <a:gd name="connsiteX74" fmla="*/ 222824 w 308080"/>
                  <a:gd name="connsiteY74" fmla="*/ 86444 h 305574"/>
                  <a:gd name="connsiteX75" fmla="*/ 219981 w 308080"/>
                  <a:gd name="connsiteY75" fmla="*/ 70779 h 305574"/>
                  <a:gd name="connsiteX76" fmla="*/ 216183 w 308080"/>
                  <a:gd name="connsiteY76" fmla="*/ 56068 h 305574"/>
                  <a:gd name="connsiteX77" fmla="*/ 215230 w 308080"/>
                  <a:gd name="connsiteY77" fmla="*/ 36641 h 305574"/>
                  <a:gd name="connsiteX78" fmla="*/ 210479 w 308080"/>
                  <a:gd name="connsiteY78" fmla="*/ 19546 h 305574"/>
                  <a:gd name="connsiteX79" fmla="*/ 202885 w 308080"/>
                  <a:gd name="connsiteY79" fmla="*/ 14813 h 305574"/>
                  <a:gd name="connsiteX80" fmla="*/ 205729 w 308080"/>
                  <a:gd name="connsiteY80" fmla="*/ 6266 h 305574"/>
                  <a:gd name="connsiteX81" fmla="*/ 193861 w 308080"/>
                  <a:gd name="connsiteY81" fmla="*/ 7679 h 305574"/>
                  <a:gd name="connsiteX82" fmla="*/ 178214 w 308080"/>
                  <a:gd name="connsiteY82" fmla="*/ 1992 h 305574"/>
                  <a:gd name="connsiteX83" fmla="*/ 154001 w 308080"/>
                  <a:gd name="connsiteY83" fmla="*/ 10063 h 305574"/>
                  <a:gd name="connsiteX84" fmla="*/ 135970 w 308080"/>
                  <a:gd name="connsiteY84" fmla="*/ 21454 h 305574"/>
                  <a:gd name="connsiteX85" fmla="*/ 116985 w 308080"/>
                  <a:gd name="connsiteY85" fmla="*/ 23820 h 305574"/>
                  <a:gd name="connsiteX86" fmla="*/ 82336 w 308080"/>
                  <a:gd name="connsiteY86" fmla="*/ 14813 h 305574"/>
                  <a:gd name="connsiteX87" fmla="*/ 50053 w 308080"/>
                  <a:gd name="connsiteY87" fmla="*/ 3422 h 305574"/>
                  <a:gd name="connsiteX88" fmla="*/ 28225 w 308080"/>
                  <a:gd name="connsiteY88" fmla="*/ 1038 h 305574"/>
                  <a:gd name="connsiteX89" fmla="*/ 15403 w 308080"/>
                  <a:gd name="connsiteY89" fmla="*/ 4358 h 305574"/>
                  <a:gd name="connsiteX90" fmla="*/ 10441 w 308080"/>
                  <a:gd name="connsiteY90" fmla="*/ 597 h 305574"/>
                  <a:gd name="connsiteX91" fmla="*/ 9257 w 308080"/>
                  <a:gd name="connsiteY91" fmla="*/ 3829 h 305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308080" h="305574">
                    <a:moveTo>
                      <a:pt x="9257" y="3829"/>
                    </a:moveTo>
                    <a:cubicBezTo>
                      <a:pt x="7491" y="4712"/>
                      <a:pt x="8374" y="8244"/>
                      <a:pt x="5284" y="9127"/>
                    </a:cubicBezTo>
                    <a:cubicBezTo>
                      <a:pt x="2193" y="10010"/>
                      <a:pt x="-897" y="13983"/>
                      <a:pt x="3076" y="17074"/>
                    </a:cubicBezTo>
                    <a:cubicBezTo>
                      <a:pt x="7050" y="20164"/>
                      <a:pt x="4401" y="24138"/>
                      <a:pt x="7050" y="25904"/>
                    </a:cubicBezTo>
                    <a:cubicBezTo>
                      <a:pt x="9699" y="27670"/>
                      <a:pt x="11907" y="31644"/>
                      <a:pt x="8816" y="32968"/>
                    </a:cubicBezTo>
                    <a:cubicBezTo>
                      <a:pt x="5725" y="34293"/>
                      <a:pt x="5284" y="39591"/>
                      <a:pt x="5284" y="41357"/>
                    </a:cubicBezTo>
                    <a:cubicBezTo>
                      <a:pt x="5284" y="43123"/>
                      <a:pt x="-1780" y="45772"/>
                      <a:pt x="427" y="50187"/>
                    </a:cubicBezTo>
                    <a:cubicBezTo>
                      <a:pt x="2635" y="54602"/>
                      <a:pt x="869" y="59459"/>
                      <a:pt x="3959" y="60783"/>
                    </a:cubicBezTo>
                    <a:cubicBezTo>
                      <a:pt x="7050" y="62108"/>
                      <a:pt x="5725" y="69172"/>
                      <a:pt x="7050" y="73145"/>
                    </a:cubicBezTo>
                    <a:cubicBezTo>
                      <a:pt x="7046" y="73210"/>
                      <a:pt x="7046" y="73275"/>
                      <a:pt x="7050" y="73340"/>
                    </a:cubicBezTo>
                    <a:lnTo>
                      <a:pt x="7050" y="73428"/>
                    </a:lnTo>
                    <a:cubicBezTo>
                      <a:pt x="7050" y="73428"/>
                      <a:pt x="7050" y="73604"/>
                      <a:pt x="7050" y="73728"/>
                    </a:cubicBezTo>
                    <a:lnTo>
                      <a:pt x="7050" y="73834"/>
                    </a:lnTo>
                    <a:cubicBezTo>
                      <a:pt x="7061" y="74010"/>
                      <a:pt x="7061" y="74187"/>
                      <a:pt x="7050" y="74364"/>
                    </a:cubicBezTo>
                    <a:cubicBezTo>
                      <a:pt x="7050" y="74364"/>
                      <a:pt x="7050" y="74470"/>
                      <a:pt x="7050" y="74523"/>
                    </a:cubicBezTo>
                    <a:cubicBezTo>
                      <a:pt x="7050" y="74576"/>
                      <a:pt x="7050" y="74876"/>
                      <a:pt x="7050" y="75070"/>
                    </a:cubicBezTo>
                    <a:cubicBezTo>
                      <a:pt x="7050" y="75264"/>
                      <a:pt x="7050" y="75229"/>
                      <a:pt x="7050" y="75317"/>
                    </a:cubicBezTo>
                    <a:cubicBezTo>
                      <a:pt x="7050" y="75406"/>
                      <a:pt x="7050" y="75847"/>
                      <a:pt x="7050" y="76147"/>
                    </a:cubicBezTo>
                    <a:lnTo>
                      <a:pt x="7050" y="76342"/>
                    </a:lnTo>
                    <a:cubicBezTo>
                      <a:pt x="7050" y="76607"/>
                      <a:pt x="7050" y="76872"/>
                      <a:pt x="7050" y="77154"/>
                    </a:cubicBezTo>
                    <a:lnTo>
                      <a:pt x="7050" y="77560"/>
                    </a:lnTo>
                    <a:cubicBezTo>
                      <a:pt x="7050" y="77843"/>
                      <a:pt x="7050" y="78143"/>
                      <a:pt x="7050" y="78443"/>
                    </a:cubicBezTo>
                    <a:lnTo>
                      <a:pt x="7050" y="78726"/>
                    </a:lnTo>
                    <a:cubicBezTo>
                      <a:pt x="7050" y="79132"/>
                      <a:pt x="7050" y="79538"/>
                      <a:pt x="7050" y="79962"/>
                    </a:cubicBezTo>
                    <a:lnTo>
                      <a:pt x="7050" y="80563"/>
                    </a:lnTo>
                    <a:cubicBezTo>
                      <a:pt x="7050" y="80845"/>
                      <a:pt x="7050" y="81145"/>
                      <a:pt x="7050" y="81428"/>
                    </a:cubicBezTo>
                    <a:cubicBezTo>
                      <a:pt x="7050" y="81711"/>
                      <a:pt x="7050" y="81834"/>
                      <a:pt x="7050" y="82029"/>
                    </a:cubicBezTo>
                    <a:cubicBezTo>
                      <a:pt x="7050" y="82488"/>
                      <a:pt x="7050" y="82947"/>
                      <a:pt x="7050" y="83424"/>
                    </a:cubicBezTo>
                    <a:cubicBezTo>
                      <a:pt x="7050" y="83900"/>
                      <a:pt x="7050" y="83936"/>
                      <a:pt x="7050" y="84201"/>
                    </a:cubicBezTo>
                    <a:lnTo>
                      <a:pt x="7050" y="85172"/>
                    </a:lnTo>
                    <a:cubicBezTo>
                      <a:pt x="7050" y="85455"/>
                      <a:pt x="7050" y="85755"/>
                      <a:pt x="7050" y="86055"/>
                    </a:cubicBezTo>
                    <a:cubicBezTo>
                      <a:pt x="7050" y="86355"/>
                      <a:pt x="7050" y="86832"/>
                      <a:pt x="7050" y="87221"/>
                    </a:cubicBezTo>
                    <a:lnTo>
                      <a:pt x="7050" y="87821"/>
                    </a:lnTo>
                    <a:cubicBezTo>
                      <a:pt x="7050" y="88422"/>
                      <a:pt x="7050" y="89040"/>
                      <a:pt x="7050" y="89587"/>
                    </a:cubicBezTo>
                    <a:cubicBezTo>
                      <a:pt x="7050" y="89905"/>
                      <a:pt x="7050" y="90223"/>
                      <a:pt x="7050" y="90558"/>
                    </a:cubicBezTo>
                    <a:lnTo>
                      <a:pt x="7050" y="91494"/>
                    </a:lnTo>
                    <a:cubicBezTo>
                      <a:pt x="7050" y="91883"/>
                      <a:pt x="7050" y="92271"/>
                      <a:pt x="7050" y="92678"/>
                    </a:cubicBezTo>
                    <a:lnTo>
                      <a:pt x="7050" y="93985"/>
                    </a:lnTo>
                    <a:cubicBezTo>
                      <a:pt x="7050" y="94620"/>
                      <a:pt x="7050" y="95256"/>
                      <a:pt x="7050" y="95909"/>
                    </a:cubicBezTo>
                    <a:lnTo>
                      <a:pt x="7050" y="96669"/>
                    </a:lnTo>
                    <a:cubicBezTo>
                      <a:pt x="7050" y="98435"/>
                      <a:pt x="7050" y="100307"/>
                      <a:pt x="7050" y="102249"/>
                    </a:cubicBezTo>
                    <a:lnTo>
                      <a:pt x="7050" y="104210"/>
                    </a:lnTo>
                    <a:cubicBezTo>
                      <a:pt x="7050" y="104510"/>
                      <a:pt x="7050" y="104810"/>
                      <a:pt x="7050" y="105110"/>
                    </a:cubicBezTo>
                    <a:cubicBezTo>
                      <a:pt x="7050" y="107018"/>
                      <a:pt x="7050" y="109014"/>
                      <a:pt x="7050" y="111044"/>
                    </a:cubicBezTo>
                    <a:lnTo>
                      <a:pt x="7050" y="113376"/>
                    </a:lnTo>
                    <a:cubicBezTo>
                      <a:pt x="7050" y="113888"/>
                      <a:pt x="7050" y="114400"/>
                      <a:pt x="7050" y="114912"/>
                    </a:cubicBezTo>
                    <a:lnTo>
                      <a:pt x="7050" y="120987"/>
                    </a:lnTo>
                    <a:cubicBezTo>
                      <a:pt x="7050" y="123407"/>
                      <a:pt x="7050" y="125879"/>
                      <a:pt x="7050" y="128422"/>
                    </a:cubicBezTo>
                    <a:lnTo>
                      <a:pt x="7050" y="131371"/>
                    </a:lnTo>
                    <a:cubicBezTo>
                      <a:pt x="7050" y="132325"/>
                      <a:pt x="7050" y="133314"/>
                      <a:pt x="7050" y="134285"/>
                    </a:cubicBezTo>
                    <a:lnTo>
                      <a:pt x="7050" y="162771"/>
                    </a:lnTo>
                    <a:cubicBezTo>
                      <a:pt x="7050" y="163089"/>
                      <a:pt x="7050" y="163407"/>
                      <a:pt x="7050" y="163725"/>
                    </a:cubicBezTo>
                    <a:lnTo>
                      <a:pt x="7050" y="172237"/>
                    </a:lnTo>
                    <a:cubicBezTo>
                      <a:pt x="7050" y="174674"/>
                      <a:pt x="7050" y="177147"/>
                      <a:pt x="7050" y="179602"/>
                    </a:cubicBezTo>
                    <a:lnTo>
                      <a:pt x="7050" y="185518"/>
                    </a:lnTo>
                    <a:cubicBezTo>
                      <a:pt x="7050" y="223117"/>
                      <a:pt x="6855" y="263471"/>
                      <a:pt x="6732" y="295153"/>
                    </a:cubicBezTo>
                    <a:lnTo>
                      <a:pt x="180898" y="295153"/>
                    </a:lnTo>
                    <a:cubicBezTo>
                      <a:pt x="183059" y="295561"/>
                      <a:pt x="185226" y="294478"/>
                      <a:pt x="186196" y="292504"/>
                    </a:cubicBezTo>
                    <a:cubicBezTo>
                      <a:pt x="188404" y="288972"/>
                      <a:pt x="191494" y="288089"/>
                      <a:pt x="192819" y="292063"/>
                    </a:cubicBezTo>
                    <a:cubicBezTo>
                      <a:pt x="194143" y="296036"/>
                      <a:pt x="198117" y="296919"/>
                      <a:pt x="206064" y="296478"/>
                    </a:cubicBezTo>
                    <a:cubicBezTo>
                      <a:pt x="214011" y="296036"/>
                      <a:pt x="240502" y="292946"/>
                      <a:pt x="243592" y="300010"/>
                    </a:cubicBezTo>
                    <a:cubicBezTo>
                      <a:pt x="246683" y="307074"/>
                      <a:pt x="251098" y="306191"/>
                      <a:pt x="256837" y="303983"/>
                    </a:cubicBezTo>
                    <a:cubicBezTo>
                      <a:pt x="262577" y="301776"/>
                      <a:pt x="258162" y="296036"/>
                      <a:pt x="265226" y="293387"/>
                    </a:cubicBezTo>
                    <a:cubicBezTo>
                      <a:pt x="272290" y="290738"/>
                      <a:pt x="282886" y="286323"/>
                      <a:pt x="283769" y="281025"/>
                    </a:cubicBezTo>
                    <a:cubicBezTo>
                      <a:pt x="284652" y="275727"/>
                      <a:pt x="284211" y="270870"/>
                      <a:pt x="289951" y="271312"/>
                    </a:cubicBezTo>
                    <a:cubicBezTo>
                      <a:pt x="295690" y="271753"/>
                      <a:pt x="298339" y="271312"/>
                      <a:pt x="300547" y="268663"/>
                    </a:cubicBezTo>
                    <a:cubicBezTo>
                      <a:pt x="302597" y="265944"/>
                      <a:pt x="304828" y="263366"/>
                      <a:pt x="307222" y="260945"/>
                    </a:cubicBezTo>
                    <a:cubicBezTo>
                      <a:pt x="303461" y="251603"/>
                      <a:pt x="300158" y="247806"/>
                      <a:pt x="303514" y="241695"/>
                    </a:cubicBezTo>
                    <a:cubicBezTo>
                      <a:pt x="306869" y="235585"/>
                      <a:pt x="311108" y="237899"/>
                      <a:pt x="304926" y="229828"/>
                    </a:cubicBezTo>
                    <a:cubicBezTo>
                      <a:pt x="298745" y="221757"/>
                      <a:pt x="295920" y="226031"/>
                      <a:pt x="291169" y="214640"/>
                    </a:cubicBezTo>
                    <a:cubicBezTo>
                      <a:pt x="286418" y="203249"/>
                      <a:pt x="289262" y="195655"/>
                      <a:pt x="279301" y="186631"/>
                    </a:cubicBezTo>
                    <a:cubicBezTo>
                      <a:pt x="269341" y="177606"/>
                      <a:pt x="269341" y="175716"/>
                      <a:pt x="266003" y="161906"/>
                    </a:cubicBezTo>
                    <a:cubicBezTo>
                      <a:pt x="262665" y="148096"/>
                      <a:pt x="251769" y="139601"/>
                      <a:pt x="250815" y="128687"/>
                    </a:cubicBezTo>
                    <a:cubicBezTo>
                      <a:pt x="249862" y="117773"/>
                      <a:pt x="242762" y="114912"/>
                      <a:pt x="238012" y="108272"/>
                    </a:cubicBezTo>
                    <a:cubicBezTo>
                      <a:pt x="233261" y="101631"/>
                      <a:pt x="225190" y="94514"/>
                      <a:pt x="222824" y="86444"/>
                    </a:cubicBezTo>
                    <a:cubicBezTo>
                      <a:pt x="220457" y="78373"/>
                      <a:pt x="223300" y="76942"/>
                      <a:pt x="219981" y="70779"/>
                    </a:cubicBezTo>
                    <a:cubicBezTo>
                      <a:pt x="216660" y="64615"/>
                      <a:pt x="215230" y="61754"/>
                      <a:pt x="216183" y="56068"/>
                    </a:cubicBezTo>
                    <a:cubicBezTo>
                      <a:pt x="217074" y="49589"/>
                      <a:pt x="216750" y="43002"/>
                      <a:pt x="215230" y="36641"/>
                    </a:cubicBezTo>
                    <a:cubicBezTo>
                      <a:pt x="213799" y="32368"/>
                      <a:pt x="213799" y="21454"/>
                      <a:pt x="210479" y="19546"/>
                    </a:cubicBezTo>
                    <a:cubicBezTo>
                      <a:pt x="207159" y="17639"/>
                      <a:pt x="202885" y="18133"/>
                      <a:pt x="202885" y="14813"/>
                    </a:cubicBezTo>
                    <a:cubicBezTo>
                      <a:pt x="202885" y="11493"/>
                      <a:pt x="209525" y="8632"/>
                      <a:pt x="205729" y="6266"/>
                    </a:cubicBezTo>
                    <a:cubicBezTo>
                      <a:pt x="201932" y="3899"/>
                      <a:pt x="198664" y="6266"/>
                      <a:pt x="193861" y="7679"/>
                    </a:cubicBezTo>
                    <a:cubicBezTo>
                      <a:pt x="189057" y="9091"/>
                      <a:pt x="184854" y="-851"/>
                      <a:pt x="178214" y="1992"/>
                    </a:cubicBezTo>
                    <a:cubicBezTo>
                      <a:pt x="171573" y="4835"/>
                      <a:pt x="159688" y="3422"/>
                      <a:pt x="154001" y="10063"/>
                    </a:cubicBezTo>
                    <a:cubicBezTo>
                      <a:pt x="148315" y="16703"/>
                      <a:pt x="141180" y="17127"/>
                      <a:pt x="135970" y="21454"/>
                    </a:cubicBezTo>
                    <a:cubicBezTo>
                      <a:pt x="130761" y="25780"/>
                      <a:pt x="128376" y="28094"/>
                      <a:pt x="116985" y="23820"/>
                    </a:cubicBezTo>
                    <a:cubicBezTo>
                      <a:pt x="105595" y="19546"/>
                      <a:pt x="89930" y="17656"/>
                      <a:pt x="82336" y="14813"/>
                    </a:cubicBezTo>
                    <a:cubicBezTo>
                      <a:pt x="74742" y="11970"/>
                      <a:pt x="60031" y="3422"/>
                      <a:pt x="50053" y="3422"/>
                    </a:cubicBezTo>
                    <a:cubicBezTo>
                      <a:pt x="40075" y="3422"/>
                      <a:pt x="33452" y="-2282"/>
                      <a:pt x="28225" y="1038"/>
                    </a:cubicBezTo>
                    <a:cubicBezTo>
                      <a:pt x="22997" y="4358"/>
                      <a:pt x="23474" y="8102"/>
                      <a:pt x="15403" y="4358"/>
                    </a:cubicBezTo>
                    <a:cubicBezTo>
                      <a:pt x="13524" y="3433"/>
                      <a:pt x="11840" y="2156"/>
                      <a:pt x="10441" y="597"/>
                    </a:cubicBezTo>
                    <a:cubicBezTo>
                      <a:pt x="10352" y="1763"/>
                      <a:pt x="9942" y="2881"/>
                      <a:pt x="9257" y="382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A819CCC6-8F13-4E98-94B3-ED705236EA88}"/>
                  </a:ext>
                </a:extLst>
              </p:cNvPr>
              <p:cNvSpPr/>
              <p:nvPr/>
            </p:nvSpPr>
            <p:spPr>
              <a:xfrm>
                <a:off x="6373187" y="3924499"/>
                <a:ext cx="470427" cy="564516"/>
              </a:xfrm>
              <a:custGeom>
                <a:avLst/>
                <a:gdLst>
                  <a:gd name="connsiteX0" fmla="*/ 371353 w 470427"/>
                  <a:gd name="connsiteY0" fmla="*/ 9537 h 564516"/>
                  <a:gd name="connsiteX1" fmla="*/ 365172 w 470427"/>
                  <a:gd name="connsiteY1" fmla="*/ 19250 h 564516"/>
                  <a:gd name="connsiteX2" fmla="*/ 346629 w 470427"/>
                  <a:gd name="connsiteY2" fmla="*/ 31612 h 564516"/>
                  <a:gd name="connsiteX3" fmla="*/ 338240 w 470427"/>
                  <a:gd name="connsiteY3" fmla="*/ 42208 h 564516"/>
                  <a:gd name="connsiteX4" fmla="*/ 324995 w 470427"/>
                  <a:gd name="connsiteY4" fmla="*/ 38235 h 564516"/>
                  <a:gd name="connsiteX5" fmla="*/ 287467 w 470427"/>
                  <a:gd name="connsiteY5" fmla="*/ 34703 h 564516"/>
                  <a:gd name="connsiteX6" fmla="*/ 274222 w 470427"/>
                  <a:gd name="connsiteY6" fmla="*/ 30287 h 564516"/>
                  <a:gd name="connsiteX7" fmla="*/ 267599 w 470427"/>
                  <a:gd name="connsiteY7" fmla="*/ 30729 h 564516"/>
                  <a:gd name="connsiteX8" fmla="*/ 262301 w 470427"/>
                  <a:gd name="connsiteY8" fmla="*/ 33378 h 564516"/>
                  <a:gd name="connsiteX9" fmla="*/ 88135 w 470427"/>
                  <a:gd name="connsiteY9" fmla="*/ 33378 h 564516"/>
                  <a:gd name="connsiteX10" fmla="*/ 88135 w 470427"/>
                  <a:gd name="connsiteY10" fmla="*/ 38676 h 564516"/>
                  <a:gd name="connsiteX11" fmla="*/ 87923 w 470427"/>
                  <a:gd name="connsiteY11" fmla="*/ 89997 h 564516"/>
                  <a:gd name="connsiteX12" fmla="*/ 87923 w 470427"/>
                  <a:gd name="connsiteY12" fmla="*/ 91216 h 564516"/>
                  <a:gd name="connsiteX13" fmla="*/ 58783 w 470427"/>
                  <a:gd name="connsiteY13" fmla="*/ 92099 h 564516"/>
                  <a:gd name="connsiteX14" fmla="*/ 58783 w 470427"/>
                  <a:gd name="connsiteY14" fmla="*/ 215721 h 564516"/>
                  <a:gd name="connsiteX15" fmla="*/ 45538 w 470427"/>
                  <a:gd name="connsiteY15" fmla="*/ 215721 h 564516"/>
                  <a:gd name="connsiteX16" fmla="*/ 34942 w 470427"/>
                  <a:gd name="connsiteY16" fmla="*/ 219253 h 564516"/>
                  <a:gd name="connsiteX17" fmla="*/ 29202 w 470427"/>
                  <a:gd name="connsiteY17" fmla="*/ 225876 h 564516"/>
                  <a:gd name="connsiteX18" fmla="*/ 28319 w 470427"/>
                  <a:gd name="connsiteY18" fmla="*/ 235147 h 564516"/>
                  <a:gd name="connsiteX19" fmla="*/ 22580 w 470427"/>
                  <a:gd name="connsiteY19" fmla="*/ 241770 h 564516"/>
                  <a:gd name="connsiteX20" fmla="*/ 19931 w 470427"/>
                  <a:gd name="connsiteY20" fmla="*/ 247509 h 564516"/>
                  <a:gd name="connsiteX21" fmla="*/ 15074 w 470427"/>
                  <a:gd name="connsiteY21" fmla="*/ 252808 h 564516"/>
                  <a:gd name="connsiteX22" fmla="*/ 15957 w 470427"/>
                  <a:gd name="connsiteY22" fmla="*/ 264287 h 564516"/>
                  <a:gd name="connsiteX23" fmla="*/ 7127 w 470427"/>
                  <a:gd name="connsiteY23" fmla="*/ 271351 h 564516"/>
                  <a:gd name="connsiteX24" fmla="*/ 7568 w 470427"/>
                  <a:gd name="connsiteY24" fmla="*/ 279298 h 564516"/>
                  <a:gd name="connsiteX25" fmla="*/ 5802 w 470427"/>
                  <a:gd name="connsiteY25" fmla="*/ 289011 h 564516"/>
                  <a:gd name="connsiteX26" fmla="*/ 63 w 470427"/>
                  <a:gd name="connsiteY26" fmla="*/ 296958 h 564516"/>
                  <a:gd name="connsiteX27" fmla="*/ 4036 w 470427"/>
                  <a:gd name="connsiteY27" fmla="*/ 304022 h 564516"/>
                  <a:gd name="connsiteX28" fmla="*/ 15074 w 470427"/>
                  <a:gd name="connsiteY28" fmla="*/ 308438 h 564516"/>
                  <a:gd name="connsiteX29" fmla="*/ 16840 w 470427"/>
                  <a:gd name="connsiteY29" fmla="*/ 319034 h 564516"/>
                  <a:gd name="connsiteX30" fmla="*/ 21697 w 470427"/>
                  <a:gd name="connsiteY30" fmla="*/ 337136 h 564516"/>
                  <a:gd name="connsiteX31" fmla="*/ 30527 w 470427"/>
                  <a:gd name="connsiteY31" fmla="*/ 345966 h 564516"/>
                  <a:gd name="connsiteX32" fmla="*/ 30085 w 470427"/>
                  <a:gd name="connsiteY32" fmla="*/ 347008 h 564516"/>
                  <a:gd name="connsiteX33" fmla="*/ 30085 w 470427"/>
                  <a:gd name="connsiteY33" fmla="*/ 347149 h 564516"/>
                  <a:gd name="connsiteX34" fmla="*/ 29573 w 470427"/>
                  <a:gd name="connsiteY34" fmla="*/ 348509 h 564516"/>
                  <a:gd name="connsiteX35" fmla="*/ 29573 w 470427"/>
                  <a:gd name="connsiteY35" fmla="*/ 348632 h 564516"/>
                  <a:gd name="connsiteX36" fmla="*/ 28655 w 470427"/>
                  <a:gd name="connsiteY36" fmla="*/ 352165 h 564516"/>
                  <a:gd name="connsiteX37" fmla="*/ 28425 w 470427"/>
                  <a:gd name="connsiteY37" fmla="*/ 354778 h 564516"/>
                  <a:gd name="connsiteX38" fmla="*/ 28425 w 470427"/>
                  <a:gd name="connsiteY38" fmla="*/ 354937 h 564516"/>
                  <a:gd name="connsiteX39" fmla="*/ 28425 w 470427"/>
                  <a:gd name="connsiteY39" fmla="*/ 356032 h 564516"/>
                  <a:gd name="connsiteX40" fmla="*/ 28425 w 470427"/>
                  <a:gd name="connsiteY40" fmla="*/ 356421 h 564516"/>
                  <a:gd name="connsiteX41" fmla="*/ 28584 w 470427"/>
                  <a:gd name="connsiteY41" fmla="*/ 357286 h 564516"/>
                  <a:gd name="connsiteX42" fmla="*/ 28708 w 470427"/>
                  <a:gd name="connsiteY42" fmla="*/ 357745 h 564516"/>
                  <a:gd name="connsiteX43" fmla="*/ 28973 w 470427"/>
                  <a:gd name="connsiteY43" fmla="*/ 358522 h 564516"/>
                  <a:gd name="connsiteX44" fmla="*/ 29167 w 470427"/>
                  <a:gd name="connsiteY44" fmla="*/ 358999 h 564516"/>
                  <a:gd name="connsiteX45" fmla="*/ 29573 w 470427"/>
                  <a:gd name="connsiteY45" fmla="*/ 359741 h 564516"/>
                  <a:gd name="connsiteX46" fmla="*/ 29838 w 470427"/>
                  <a:gd name="connsiteY46" fmla="*/ 360182 h 564516"/>
                  <a:gd name="connsiteX47" fmla="*/ 30404 w 470427"/>
                  <a:gd name="connsiteY47" fmla="*/ 360942 h 564516"/>
                  <a:gd name="connsiteX48" fmla="*/ 30704 w 470427"/>
                  <a:gd name="connsiteY48" fmla="*/ 361295 h 564516"/>
                  <a:gd name="connsiteX49" fmla="*/ 31834 w 470427"/>
                  <a:gd name="connsiteY49" fmla="*/ 362337 h 564516"/>
                  <a:gd name="connsiteX50" fmla="*/ 43754 w 470427"/>
                  <a:gd name="connsiteY50" fmla="*/ 375582 h 564516"/>
                  <a:gd name="connsiteX51" fmla="*/ 49494 w 470427"/>
                  <a:gd name="connsiteY51" fmla="*/ 382646 h 564516"/>
                  <a:gd name="connsiteX52" fmla="*/ 51260 w 470427"/>
                  <a:gd name="connsiteY52" fmla="*/ 391918 h 564516"/>
                  <a:gd name="connsiteX53" fmla="*/ 48169 w 470427"/>
                  <a:gd name="connsiteY53" fmla="*/ 401190 h 564516"/>
                  <a:gd name="connsiteX54" fmla="*/ 42430 w 470427"/>
                  <a:gd name="connsiteY54" fmla="*/ 409578 h 564516"/>
                  <a:gd name="connsiteX55" fmla="*/ 49053 w 470427"/>
                  <a:gd name="connsiteY55" fmla="*/ 417525 h 564516"/>
                  <a:gd name="connsiteX56" fmla="*/ 64064 w 470427"/>
                  <a:gd name="connsiteY56" fmla="*/ 420174 h 564516"/>
                  <a:gd name="connsiteX57" fmla="*/ 71128 w 470427"/>
                  <a:gd name="connsiteY57" fmla="*/ 431212 h 564516"/>
                  <a:gd name="connsiteX58" fmla="*/ 83049 w 470427"/>
                  <a:gd name="connsiteY58" fmla="*/ 432978 h 564516"/>
                  <a:gd name="connsiteX59" fmla="*/ 91437 w 470427"/>
                  <a:gd name="connsiteY59" fmla="*/ 440484 h 564516"/>
                  <a:gd name="connsiteX60" fmla="*/ 95852 w 470427"/>
                  <a:gd name="connsiteY60" fmla="*/ 450197 h 564516"/>
                  <a:gd name="connsiteX61" fmla="*/ 102916 w 470427"/>
                  <a:gd name="connsiteY61" fmla="*/ 460352 h 564516"/>
                  <a:gd name="connsiteX62" fmla="*/ 114837 w 470427"/>
                  <a:gd name="connsiteY62" fmla="*/ 466533 h 564516"/>
                  <a:gd name="connsiteX63" fmla="*/ 125875 w 470427"/>
                  <a:gd name="connsiteY63" fmla="*/ 476687 h 564516"/>
                  <a:gd name="connsiteX64" fmla="*/ 128524 w 470427"/>
                  <a:gd name="connsiteY64" fmla="*/ 490374 h 564516"/>
                  <a:gd name="connsiteX65" fmla="*/ 145743 w 470427"/>
                  <a:gd name="connsiteY65" fmla="*/ 500970 h 564516"/>
                  <a:gd name="connsiteX66" fmla="*/ 151235 w 470427"/>
                  <a:gd name="connsiteY66" fmla="*/ 515258 h 564516"/>
                  <a:gd name="connsiteX67" fmla="*/ 152489 w 470427"/>
                  <a:gd name="connsiteY67" fmla="*/ 515787 h 564516"/>
                  <a:gd name="connsiteX68" fmla="*/ 152613 w 470427"/>
                  <a:gd name="connsiteY68" fmla="*/ 515787 h 564516"/>
                  <a:gd name="connsiteX69" fmla="*/ 153673 w 470427"/>
                  <a:gd name="connsiteY69" fmla="*/ 516635 h 564516"/>
                  <a:gd name="connsiteX70" fmla="*/ 153814 w 470427"/>
                  <a:gd name="connsiteY70" fmla="*/ 516794 h 564516"/>
                  <a:gd name="connsiteX71" fmla="*/ 154679 w 470427"/>
                  <a:gd name="connsiteY71" fmla="*/ 517924 h 564516"/>
                  <a:gd name="connsiteX72" fmla="*/ 154767 w 470427"/>
                  <a:gd name="connsiteY72" fmla="*/ 518101 h 564516"/>
                  <a:gd name="connsiteX73" fmla="*/ 155456 w 470427"/>
                  <a:gd name="connsiteY73" fmla="*/ 519584 h 564516"/>
                  <a:gd name="connsiteX74" fmla="*/ 163685 w 470427"/>
                  <a:gd name="connsiteY74" fmla="*/ 527832 h 564516"/>
                  <a:gd name="connsiteX75" fmla="*/ 170167 w 470427"/>
                  <a:gd name="connsiteY75" fmla="*/ 537245 h 564516"/>
                  <a:gd name="connsiteX76" fmla="*/ 177231 w 470427"/>
                  <a:gd name="connsiteY76" fmla="*/ 543126 h 564516"/>
                  <a:gd name="connsiteX77" fmla="*/ 189011 w 470427"/>
                  <a:gd name="connsiteY77" fmla="*/ 541360 h 564516"/>
                  <a:gd name="connsiteX78" fmla="*/ 197841 w 470427"/>
                  <a:gd name="connsiteY78" fmla="*/ 536061 h 564516"/>
                  <a:gd name="connsiteX79" fmla="*/ 210203 w 470427"/>
                  <a:gd name="connsiteY79" fmla="*/ 537245 h 564516"/>
                  <a:gd name="connsiteX80" fmla="*/ 223148 w 470427"/>
                  <a:gd name="connsiteY80" fmla="*/ 537245 h 564516"/>
                  <a:gd name="connsiteX81" fmla="*/ 239042 w 470427"/>
                  <a:gd name="connsiteY81" fmla="*/ 553722 h 564516"/>
                  <a:gd name="connsiteX82" fmla="*/ 249056 w 470427"/>
                  <a:gd name="connsiteY82" fmla="*/ 563735 h 564516"/>
                  <a:gd name="connsiteX83" fmla="*/ 249992 w 470427"/>
                  <a:gd name="connsiteY83" fmla="*/ 563735 h 564516"/>
                  <a:gd name="connsiteX84" fmla="*/ 250380 w 470427"/>
                  <a:gd name="connsiteY84" fmla="*/ 563735 h 564516"/>
                  <a:gd name="connsiteX85" fmla="*/ 250769 w 470427"/>
                  <a:gd name="connsiteY85" fmla="*/ 563735 h 564516"/>
                  <a:gd name="connsiteX86" fmla="*/ 251245 w 470427"/>
                  <a:gd name="connsiteY86" fmla="*/ 563576 h 564516"/>
                  <a:gd name="connsiteX87" fmla="*/ 251440 w 470427"/>
                  <a:gd name="connsiteY87" fmla="*/ 563576 h 564516"/>
                  <a:gd name="connsiteX88" fmla="*/ 251952 w 470427"/>
                  <a:gd name="connsiteY88" fmla="*/ 563329 h 564516"/>
                  <a:gd name="connsiteX89" fmla="*/ 251952 w 470427"/>
                  <a:gd name="connsiteY89" fmla="*/ 563329 h 564516"/>
                  <a:gd name="connsiteX90" fmla="*/ 255802 w 470427"/>
                  <a:gd name="connsiteY90" fmla="*/ 559938 h 564516"/>
                  <a:gd name="connsiteX91" fmla="*/ 255802 w 470427"/>
                  <a:gd name="connsiteY91" fmla="*/ 559938 h 564516"/>
                  <a:gd name="connsiteX92" fmla="*/ 256403 w 470427"/>
                  <a:gd name="connsiteY92" fmla="*/ 559532 h 564516"/>
                  <a:gd name="connsiteX93" fmla="*/ 256508 w 470427"/>
                  <a:gd name="connsiteY93" fmla="*/ 559532 h 564516"/>
                  <a:gd name="connsiteX94" fmla="*/ 258133 w 470427"/>
                  <a:gd name="connsiteY94" fmla="*/ 558914 h 564516"/>
                  <a:gd name="connsiteX95" fmla="*/ 258363 w 470427"/>
                  <a:gd name="connsiteY95" fmla="*/ 558914 h 564516"/>
                  <a:gd name="connsiteX96" fmla="*/ 259104 w 470427"/>
                  <a:gd name="connsiteY96" fmla="*/ 558808 h 564516"/>
                  <a:gd name="connsiteX97" fmla="*/ 259458 w 470427"/>
                  <a:gd name="connsiteY97" fmla="*/ 558808 h 564516"/>
                  <a:gd name="connsiteX98" fmla="*/ 260623 w 470427"/>
                  <a:gd name="connsiteY98" fmla="*/ 558808 h 564516"/>
                  <a:gd name="connsiteX99" fmla="*/ 261948 w 470427"/>
                  <a:gd name="connsiteY99" fmla="*/ 558932 h 564516"/>
                  <a:gd name="connsiteX100" fmla="*/ 282557 w 470427"/>
                  <a:gd name="connsiteY100" fmla="*/ 560115 h 564516"/>
                  <a:gd name="connsiteX101" fmla="*/ 292553 w 470427"/>
                  <a:gd name="connsiteY101" fmla="*/ 563047 h 564516"/>
                  <a:gd name="connsiteX102" fmla="*/ 301383 w 470427"/>
                  <a:gd name="connsiteY102" fmla="*/ 557165 h 564516"/>
                  <a:gd name="connsiteX103" fmla="*/ 317278 w 470427"/>
                  <a:gd name="connsiteY103" fmla="*/ 555399 h 564516"/>
                  <a:gd name="connsiteX104" fmla="*/ 333772 w 470427"/>
                  <a:gd name="connsiteY104" fmla="*/ 551285 h 564516"/>
                  <a:gd name="connsiteX105" fmla="*/ 334832 w 470427"/>
                  <a:gd name="connsiteY105" fmla="*/ 550031 h 564516"/>
                  <a:gd name="connsiteX106" fmla="*/ 335132 w 470427"/>
                  <a:gd name="connsiteY106" fmla="*/ 549713 h 564516"/>
                  <a:gd name="connsiteX107" fmla="*/ 335874 w 470427"/>
                  <a:gd name="connsiteY107" fmla="*/ 548989 h 564516"/>
                  <a:gd name="connsiteX108" fmla="*/ 336139 w 470427"/>
                  <a:gd name="connsiteY108" fmla="*/ 548724 h 564516"/>
                  <a:gd name="connsiteX109" fmla="*/ 337039 w 470427"/>
                  <a:gd name="connsiteY109" fmla="*/ 548018 h 564516"/>
                  <a:gd name="connsiteX110" fmla="*/ 337039 w 470427"/>
                  <a:gd name="connsiteY110" fmla="*/ 548018 h 564516"/>
                  <a:gd name="connsiteX111" fmla="*/ 337940 w 470427"/>
                  <a:gd name="connsiteY111" fmla="*/ 547452 h 564516"/>
                  <a:gd name="connsiteX112" fmla="*/ 338081 w 470427"/>
                  <a:gd name="connsiteY112" fmla="*/ 547452 h 564516"/>
                  <a:gd name="connsiteX113" fmla="*/ 338788 w 470427"/>
                  <a:gd name="connsiteY113" fmla="*/ 547117 h 564516"/>
                  <a:gd name="connsiteX114" fmla="*/ 338912 w 470427"/>
                  <a:gd name="connsiteY114" fmla="*/ 547117 h 564516"/>
                  <a:gd name="connsiteX115" fmla="*/ 342620 w 470427"/>
                  <a:gd name="connsiteY115" fmla="*/ 546198 h 564516"/>
                  <a:gd name="connsiteX116" fmla="*/ 342620 w 470427"/>
                  <a:gd name="connsiteY116" fmla="*/ 546198 h 564516"/>
                  <a:gd name="connsiteX117" fmla="*/ 342955 w 470427"/>
                  <a:gd name="connsiteY117" fmla="*/ 546022 h 564516"/>
                  <a:gd name="connsiteX118" fmla="*/ 343079 w 470427"/>
                  <a:gd name="connsiteY118" fmla="*/ 546022 h 564516"/>
                  <a:gd name="connsiteX119" fmla="*/ 343362 w 470427"/>
                  <a:gd name="connsiteY119" fmla="*/ 545810 h 564516"/>
                  <a:gd name="connsiteX120" fmla="*/ 343362 w 470427"/>
                  <a:gd name="connsiteY120" fmla="*/ 545810 h 564516"/>
                  <a:gd name="connsiteX121" fmla="*/ 343785 w 470427"/>
                  <a:gd name="connsiteY121" fmla="*/ 545333 h 564516"/>
                  <a:gd name="connsiteX122" fmla="*/ 343786 w 470427"/>
                  <a:gd name="connsiteY122" fmla="*/ 545333 h 564516"/>
                  <a:gd name="connsiteX123" fmla="*/ 344157 w 470427"/>
                  <a:gd name="connsiteY123" fmla="*/ 544733 h 564516"/>
                  <a:gd name="connsiteX124" fmla="*/ 344262 w 470427"/>
                  <a:gd name="connsiteY124" fmla="*/ 544503 h 564516"/>
                  <a:gd name="connsiteX125" fmla="*/ 344527 w 470427"/>
                  <a:gd name="connsiteY125" fmla="*/ 543850 h 564516"/>
                  <a:gd name="connsiteX126" fmla="*/ 344863 w 470427"/>
                  <a:gd name="connsiteY126" fmla="*/ 542719 h 564516"/>
                  <a:gd name="connsiteX127" fmla="*/ 356042 w 470427"/>
                  <a:gd name="connsiteY127" fmla="*/ 531523 h 564516"/>
                  <a:gd name="connsiteX128" fmla="*/ 371936 w 470427"/>
                  <a:gd name="connsiteY128" fmla="*/ 525642 h 564516"/>
                  <a:gd name="connsiteX129" fmla="*/ 380766 w 470427"/>
                  <a:gd name="connsiteY129" fmla="*/ 531523 h 564516"/>
                  <a:gd name="connsiteX130" fmla="*/ 390780 w 470427"/>
                  <a:gd name="connsiteY130" fmla="*/ 535655 h 564516"/>
                  <a:gd name="connsiteX131" fmla="*/ 391186 w 470427"/>
                  <a:gd name="connsiteY131" fmla="*/ 535655 h 564516"/>
                  <a:gd name="connsiteX132" fmla="*/ 391521 w 470427"/>
                  <a:gd name="connsiteY132" fmla="*/ 518490 h 564516"/>
                  <a:gd name="connsiteX133" fmla="*/ 380042 w 470427"/>
                  <a:gd name="connsiteY133" fmla="*/ 512308 h 564516"/>
                  <a:gd name="connsiteX134" fmla="*/ 371212 w 470427"/>
                  <a:gd name="connsiteY134" fmla="*/ 505686 h 564516"/>
                  <a:gd name="connsiteX135" fmla="*/ 365914 w 470427"/>
                  <a:gd name="connsiteY135" fmla="*/ 486259 h 564516"/>
                  <a:gd name="connsiteX136" fmla="*/ 351344 w 470427"/>
                  <a:gd name="connsiteY136" fmla="*/ 469482 h 564516"/>
                  <a:gd name="connsiteX137" fmla="*/ 340306 w 470427"/>
                  <a:gd name="connsiteY137" fmla="*/ 458886 h 564516"/>
                  <a:gd name="connsiteX138" fmla="*/ 333684 w 470427"/>
                  <a:gd name="connsiteY138" fmla="*/ 452705 h 564516"/>
                  <a:gd name="connsiteX139" fmla="*/ 327061 w 470427"/>
                  <a:gd name="connsiteY139" fmla="*/ 446965 h 564516"/>
                  <a:gd name="connsiteX140" fmla="*/ 317348 w 470427"/>
                  <a:gd name="connsiteY140" fmla="*/ 446082 h 564516"/>
                  <a:gd name="connsiteX141" fmla="*/ 314257 w 470427"/>
                  <a:gd name="connsiteY141" fmla="*/ 438135 h 564516"/>
                  <a:gd name="connsiteX142" fmla="*/ 317348 w 470427"/>
                  <a:gd name="connsiteY142" fmla="*/ 427980 h 564516"/>
                  <a:gd name="connsiteX143" fmla="*/ 328827 w 470427"/>
                  <a:gd name="connsiteY143" fmla="*/ 427097 h 564516"/>
                  <a:gd name="connsiteX144" fmla="*/ 343397 w 470427"/>
                  <a:gd name="connsiteY144" fmla="*/ 424007 h 564516"/>
                  <a:gd name="connsiteX145" fmla="*/ 344280 w 470427"/>
                  <a:gd name="connsiteY145" fmla="*/ 392660 h 564516"/>
                  <a:gd name="connsiteX146" fmla="*/ 349578 w 470427"/>
                  <a:gd name="connsiteY146" fmla="*/ 379415 h 564516"/>
                  <a:gd name="connsiteX147" fmla="*/ 349137 w 470427"/>
                  <a:gd name="connsiteY147" fmla="*/ 370143 h 564516"/>
                  <a:gd name="connsiteX148" fmla="*/ 351344 w 470427"/>
                  <a:gd name="connsiteY148" fmla="*/ 360871 h 564516"/>
                  <a:gd name="connsiteX149" fmla="*/ 359291 w 470427"/>
                  <a:gd name="connsiteY149" fmla="*/ 356898 h 564516"/>
                  <a:gd name="connsiteX150" fmla="*/ 365914 w 470427"/>
                  <a:gd name="connsiteY150" fmla="*/ 362196 h 564516"/>
                  <a:gd name="connsiteX151" fmla="*/ 367238 w 470427"/>
                  <a:gd name="connsiteY151" fmla="*/ 349833 h 564516"/>
                  <a:gd name="connsiteX152" fmla="*/ 369887 w 470427"/>
                  <a:gd name="connsiteY152" fmla="*/ 340562 h 564516"/>
                  <a:gd name="connsiteX153" fmla="*/ 374302 w 470427"/>
                  <a:gd name="connsiteY153" fmla="*/ 331290 h 564516"/>
                  <a:gd name="connsiteX154" fmla="*/ 383133 w 470427"/>
                  <a:gd name="connsiteY154" fmla="*/ 314513 h 564516"/>
                  <a:gd name="connsiteX155" fmla="*/ 398144 w 470427"/>
                  <a:gd name="connsiteY155" fmla="*/ 305683 h 564516"/>
                  <a:gd name="connsiteX156" fmla="*/ 403442 w 470427"/>
                  <a:gd name="connsiteY156" fmla="*/ 291996 h 564516"/>
                  <a:gd name="connsiteX157" fmla="*/ 407416 w 470427"/>
                  <a:gd name="connsiteY157" fmla="*/ 279634 h 564516"/>
                  <a:gd name="connsiteX158" fmla="*/ 408210 w 470427"/>
                  <a:gd name="connsiteY158" fmla="*/ 278256 h 564516"/>
                  <a:gd name="connsiteX159" fmla="*/ 408387 w 470427"/>
                  <a:gd name="connsiteY159" fmla="*/ 277903 h 564516"/>
                  <a:gd name="connsiteX160" fmla="*/ 408970 w 470427"/>
                  <a:gd name="connsiteY160" fmla="*/ 276331 h 564516"/>
                  <a:gd name="connsiteX161" fmla="*/ 408970 w 470427"/>
                  <a:gd name="connsiteY161" fmla="*/ 276172 h 564516"/>
                  <a:gd name="connsiteX162" fmla="*/ 409376 w 470427"/>
                  <a:gd name="connsiteY162" fmla="*/ 274548 h 564516"/>
                  <a:gd name="connsiteX163" fmla="*/ 409464 w 470427"/>
                  <a:gd name="connsiteY163" fmla="*/ 274141 h 564516"/>
                  <a:gd name="connsiteX164" fmla="*/ 409765 w 470427"/>
                  <a:gd name="connsiteY164" fmla="*/ 272375 h 564516"/>
                  <a:gd name="connsiteX165" fmla="*/ 409765 w 470427"/>
                  <a:gd name="connsiteY165" fmla="*/ 272093 h 564516"/>
                  <a:gd name="connsiteX166" fmla="*/ 409941 w 470427"/>
                  <a:gd name="connsiteY166" fmla="*/ 270327 h 564516"/>
                  <a:gd name="connsiteX167" fmla="*/ 409941 w 470427"/>
                  <a:gd name="connsiteY167" fmla="*/ 269921 h 564516"/>
                  <a:gd name="connsiteX168" fmla="*/ 410029 w 470427"/>
                  <a:gd name="connsiteY168" fmla="*/ 267907 h 564516"/>
                  <a:gd name="connsiteX169" fmla="*/ 410029 w 470427"/>
                  <a:gd name="connsiteY169" fmla="*/ 267625 h 564516"/>
                  <a:gd name="connsiteX170" fmla="*/ 410029 w 470427"/>
                  <a:gd name="connsiteY170" fmla="*/ 265717 h 564516"/>
                  <a:gd name="connsiteX171" fmla="*/ 410029 w 470427"/>
                  <a:gd name="connsiteY171" fmla="*/ 265470 h 564516"/>
                  <a:gd name="connsiteX172" fmla="*/ 410029 w 470427"/>
                  <a:gd name="connsiteY172" fmla="*/ 263368 h 564516"/>
                  <a:gd name="connsiteX173" fmla="*/ 410029 w 470427"/>
                  <a:gd name="connsiteY173" fmla="*/ 263368 h 564516"/>
                  <a:gd name="connsiteX174" fmla="*/ 410029 w 470427"/>
                  <a:gd name="connsiteY174" fmla="*/ 258529 h 564516"/>
                  <a:gd name="connsiteX175" fmla="*/ 409146 w 470427"/>
                  <a:gd name="connsiteY175" fmla="*/ 239103 h 564516"/>
                  <a:gd name="connsiteX176" fmla="*/ 411795 w 470427"/>
                  <a:gd name="connsiteY176" fmla="*/ 230273 h 564516"/>
                  <a:gd name="connsiteX177" fmla="*/ 416210 w 470427"/>
                  <a:gd name="connsiteY177" fmla="*/ 220560 h 564516"/>
                  <a:gd name="connsiteX178" fmla="*/ 420625 w 470427"/>
                  <a:gd name="connsiteY178" fmla="*/ 210405 h 564516"/>
                  <a:gd name="connsiteX179" fmla="*/ 425041 w 470427"/>
                  <a:gd name="connsiteY179" fmla="*/ 198926 h 564516"/>
                  <a:gd name="connsiteX180" fmla="*/ 425041 w 470427"/>
                  <a:gd name="connsiteY180" fmla="*/ 185239 h 564516"/>
                  <a:gd name="connsiteX181" fmla="*/ 432988 w 470427"/>
                  <a:gd name="connsiteY181" fmla="*/ 179500 h 564516"/>
                  <a:gd name="connsiteX182" fmla="*/ 439610 w 470427"/>
                  <a:gd name="connsiteY182" fmla="*/ 174201 h 564516"/>
                  <a:gd name="connsiteX183" fmla="*/ 445791 w 470427"/>
                  <a:gd name="connsiteY183" fmla="*/ 168903 h 564516"/>
                  <a:gd name="connsiteX184" fmla="*/ 459920 w 470427"/>
                  <a:gd name="connsiteY184" fmla="*/ 163164 h 564516"/>
                  <a:gd name="connsiteX185" fmla="*/ 467425 w 470427"/>
                  <a:gd name="connsiteY185" fmla="*/ 153451 h 564516"/>
                  <a:gd name="connsiteX186" fmla="*/ 470428 w 470427"/>
                  <a:gd name="connsiteY186" fmla="*/ 148965 h 564516"/>
                  <a:gd name="connsiteX187" fmla="*/ 466366 w 470427"/>
                  <a:gd name="connsiteY187" fmla="*/ 144532 h 564516"/>
                  <a:gd name="connsiteX188" fmla="*/ 437420 w 470427"/>
                  <a:gd name="connsiteY188" fmla="*/ 119808 h 564516"/>
                  <a:gd name="connsiteX189" fmla="*/ 433624 w 470427"/>
                  <a:gd name="connsiteY189" fmla="*/ 81361 h 564516"/>
                  <a:gd name="connsiteX190" fmla="*/ 433624 w 470427"/>
                  <a:gd name="connsiteY190" fmla="*/ 58579 h 564516"/>
                  <a:gd name="connsiteX191" fmla="*/ 426030 w 470427"/>
                  <a:gd name="connsiteY191" fmla="*/ 43868 h 564516"/>
                  <a:gd name="connsiteX192" fmla="*/ 420325 w 470427"/>
                  <a:gd name="connsiteY192" fmla="*/ 27727 h 564516"/>
                  <a:gd name="connsiteX193" fmla="*/ 401341 w 470427"/>
                  <a:gd name="connsiteY193" fmla="*/ 13493 h 564516"/>
                  <a:gd name="connsiteX194" fmla="*/ 388537 w 470427"/>
                  <a:gd name="connsiteY194" fmla="*/ 212 h 564516"/>
                  <a:gd name="connsiteX195" fmla="*/ 388537 w 470427"/>
                  <a:gd name="connsiteY195" fmla="*/ 0 h 564516"/>
                  <a:gd name="connsiteX196" fmla="*/ 381861 w 470427"/>
                  <a:gd name="connsiteY196" fmla="*/ 7718 h 564516"/>
                  <a:gd name="connsiteX197" fmla="*/ 371353 w 470427"/>
                  <a:gd name="connsiteY197" fmla="*/ 9537 h 56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470427" h="564516">
                    <a:moveTo>
                      <a:pt x="371353" y="9537"/>
                    </a:moveTo>
                    <a:cubicBezTo>
                      <a:pt x="365614" y="9095"/>
                      <a:pt x="366055" y="13952"/>
                      <a:pt x="365172" y="19250"/>
                    </a:cubicBezTo>
                    <a:cubicBezTo>
                      <a:pt x="364289" y="24548"/>
                      <a:pt x="353693" y="28963"/>
                      <a:pt x="346629" y="31612"/>
                    </a:cubicBezTo>
                    <a:cubicBezTo>
                      <a:pt x="339565" y="34261"/>
                      <a:pt x="343980" y="40001"/>
                      <a:pt x="338240" y="42208"/>
                    </a:cubicBezTo>
                    <a:cubicBezTo>
                      <a:pt x="332501" y="44416"/>
                      <a:pt x="328086" y="45299"/>
                      <a:pt x="324995" y="38235"/>
                    </a:cubicBezTo>
                    <a:cubicBezTo>
                      <a:pt x="321904" y="31171"/>
                      <a:pt x="295414" y="34261"/>
                      <a:pt x="287467" y="34703"/>
                    </a:cubicBezTo>
                    <a:cubicBezTo>
                      <a:pt x="279520" y="35144"/>
                      <a:pt x="275546" y="34261"/>
                      <a:pt x="274222" y="30287"/>
                    </a:cubicBezTo>
                    <a:cubicBezTo>
                      <a:pt x="272897" y="26314"/>
                      <a:pt x="269807" y="27197"/>
                      <a:pt x="267599" y="30729"/>
                    </a:cubicBezTo>
                    <a:cubicBezTo>
                      <a:pt x="266629" y="32702"/>
                      <a:pt x="264461" y="33786"/>
                      <a:pt x="262301" y="33378"/>
                    </a:cubicBezTo>
                    <a:lnTo>
                      <a:pt x="88135" y="33378"/>
                    </a:lnTo>
                    <a:cubicBezTo>
                      <a:pt x="88135" y="35144"/>
                      <a:pt x="88135" y="36910"/>
                      <a:pt x="88135" y="38676"/>
                    </a:cubicBezTo>
                    <a:cubicBezTo>
                      <a:pt x="88029" y="65432"/>
                      <a:pt x="87941" y="85070"/>
                      <a:pt x="87923" y="89997"/>
                    </a:cubicBezTo>
                    <a:lnTo>
                      <a:pt x="87923" y="91216"/>
                    </a:lnTo>
                    <a:lnTo>
                      <a:pt x="58783" y="92099"/>
                    </a:lnTo>
                    <a:lnTo>
                      <a:pt x="58783" y="215721"/>
                    </a:lnTo>
                    <a:cubicBezTo>
                      <a:pt x="58783" y="215721"/>
                      <a:pt x="48629" y="212189"/>
                      <a:pt x="45538" y="215721"/>
                    </a:cubicBezTo>
                    <a:cubicBezTo>
                      <a:pt x="42448" y="219253"/>
                      <a:pt x="40240" y="219253"/>
                      <a:pt x="34942" y="219253"/>
                    </a:cubicBezTo>
                    <a:cubicBezTo>
                      <a:pt x="29644" y="219253"/>
                      <a:pt x="26553" y="221902"/>
                      <a:pt x="29202" y="225876"/>
                    </a:cubicBezTo>
                    <a:cubicBezTo>
                      <a:pt x="31851" y="229849"/>
                      <a:pt x="32734" y="233823"/>
                      <a:pt x="28319" y="235147"/>
                    </a:cubicBezTo>
                    <a:cubicBezTo>
                      <a:pt x="23904" y="236472"/>
                      <a:pt x="22580" y="238679"/>
                      <a:pt x="22580" y="241770"/>
                    </a:cubicBezTo>
                    <a:cubicBezTo>
                      <a:pt x="22580" y="244860"/>
                      <a:pt x="23904" y="247509"/>
                      <a:pt x="19931" y="247509"/>
                    </a:cubicBezTo>
                    <a:cubicBezTo>
                      <a:pt x="15957" y="247509"/>
                      <a:pt x="15074" y="249717"/>
                      <a:pt x="15074" y="252808"/>
                    </a:cubicBezTo>
                    <a:cubicBezTo>
                      <a:pt x="15074" y="255898"/>
                      <a:pt x="21697" y="262521"/>
                      <a:pt x="15957" y="264287"/>
                    </a:cubicBezTo>
                    <a:cubicBezTo>
                      <a:pt x="10217" y="266053"/>
                      <a:pt x="7127" y="265611"/>
                      <a:pt x="7127" y="271351"/>
                    </a:cubicBezTo>
                    <a:cubicBezTo>
                      <a:pt x="7127" y="277090"/>
                      <a:pt x="4919" y="277974"/>
                      <a:pt x="7568" y="279298"/>
                    </a:cubicBezTo>
                    <a:cubicBezTo>
                      <a:pt x="10217" y="280623"/>
                      <a:pt x="10659" y="286804"/>
                      <a:pt x="5802" y="289011"/>
                    </a:cubicBezTo>
                    <a:cubicBezTo>
                      <a:pt x="946" y="291219"/>
                      <a:pt x="63" y="293868"/>
                      <a:pt x="63" y="296958"/>
                    </a:cubicBezTo>
                    <a:cubicBezTo>
                      <a:pt x="63" y="300049"/>
                      <a:pt x="-820" y="304022"/>
                      <a:pt x="4036" y="304022"/>
                    </a:cubicBezTo>
                    <a:cubicBezTo>
                      <a:pt x="8893" y="304022"/>
                      <a:pt x="15957" y="304906"/>
                      <a:pt x="15074" y="308438"/>
                    </a:cubicBezTo>
                    <a:cubicBezTo>
                      <a:pt x="14191" y="311970"/>
                      <a:pt x="15957" y="313736"/>
                      <a:pt x="16840" y="319034"/>
                    </a:cubicBezTo>
                    <a:cubicBezTo>
                      <a:pt x="17723" y="324332"/>
                      <a:pt x="16399" y="334928"/>
                      <a:pt x="21697" y="337136"/>
                    </a:cubicBezTo>
                    <a:cubicBezTo>
                      <a:pt x="26995" y="339343"/>
                      <a:pt x="31851" y="342875"/>
                      <a:pt x="30527" y="345966"/>
                    </a:cubicBezTo>
                    <a:cubicBezTo>
                      <a:pt x="30385" y="346266"/>
                      <a:pt x="30244" y="346619"/>
                      <a:pt x="30085" y="347008"/>
                    </a:cubicBezTo>
                    <a:cubicBezTo>
                      <a:pt x="30079" y="347054"/>
                      <a:pt x="30079" y="347102"/>
                      <a:pt x="30085" y="347149"/>
                    </a:cubicBezTo>
                    <a:lnTo>
                      <a:pt x="29573" y="348509"/>
                    </a:lnTo>
                    <a:cubicBezTo>
                      <a:pt x="29583" y="348549"/>
                      <a:pt x="29583" y="348592"/>
                      <a:pt x="29573" y="348632"/>
                    </a:cubicBezTo>
                    <a:cubicBezTo>
                      <a:pt x="29174" y="349784"/>
                      <a:pt x="28867" y="350965"/>
                      <a:pt x="28655" y="352165"/>
                    </a:cubicBezTo>
                    <a:cubicBezTo>
                      <a:pt x="28506" y="353028"/>
                      <a:pt x="28430" y="353902"/>
                      <a:pt x="28425" y="354778"/>
                    </a:cubicBezTo>
                    <a:lnTo>
                      <a:pt x="28425" y="354937"/>
                    </a:lnTo>
                    <a:cubicBezTo>
                      <a:pt x="28425" y="355308"/>
                      <a:pt x="28425" y="355679"/>
                      <a:pt x="28425" y="356032"/>
                    </a:cubicBezTo>
                    <a:lnTo>
                      <a:pt x="28425" y="356421"/>
                    </a:lnTo>
                    <a:cubicBezTo>
                      <a:pt x="28461" y="356712"/>
                      <a:pt x="28514" y="357001"/>
                      <a:pt x="28584" y="357286"/>
                    </a:cubicBezTo>
                    <a:cubicBezTo>
                      <a:pt x="28584" y="357445"/>
                      <a:pt x="28672" y="357586"/>
                      <a:pt x="28708" y="357745"/>
                    </a:cubicBezTo>
                    <a:cubicBezTo>
                      <a:pt x="28743" y="357904"/>
                      <a:pt x="28885" y="358275"/>
                      <a:pt x="28973" y="358522"/>
                    </a:cubicBezTo>
                    <a:lnTo>
                      <a:pt x="29167" y="358999"/>
                    </a:lnTo>
                    <a:cubicBezTo>
                      <a:pt x="29291" y="359246"/>
                      <a:pt x="29432" y="359494"/>
                      <a:pt x="29573" y="359741"/>
                    </a:cubicBezTo>
                    <a:cubicBezTo>
                      <a:pt x="29715" y="359988"/>
                      <a:pt x="29732" y="360041"/>
                      <a:pt x="29838" y="360182"/>
                    </a:cubicBezTo>
                    <a:cubicBezTo>
                      <a:pt x="30011" y="360447"/>
                      <a:pt x="30200" y="360700"/>
                      <a:pt x="30404" y="360942"/>
                    </a:cubicBezTo>
                    <a:cubicBezTo>
                      <a:pt x="30509" y="361048"/>
                      <a:pt x="30598" y="361171"/>
                      <a:pt x="30704" y="361295"/>
                    </a:cubicBezTo>
                    <a:cubicBezTo>
                      <a:pt x="31055" y="361669"/>
                      <a:pt x="31433" y="362017"/>
                      <a:pt x="31834" y="362337"/>
                    </a:cubicBezTo>
                    <a:cubicBezTo>
                      <a:pt x="38015" y="367193"/>
                      <a:pt x="43754" y="371609"/>
                      <a:pt x="43754" y="375582"/>
                    </a:cubicBezTo>
                    <a:cubicBezTo>
                      <a:pt x="43750" y="379000"/>
                      <a:pt x="46147" y="381951"/>
                      <a:pt x="49494" y="382646"/>
                    </a:cubicBezTo>
                    <a:cubicBezTo>
                      <a:pt x="52143" y="383088"/>
                      <a:pt x="51260" y="388386"/>
                      <a:pt x="51260" y="391918"/>
                    </a:cubicBezTo>
                    <a:cubicBezTo>
                      <a:pt x="51260" y="395450"/>
                      <a:pt x="52585" y="398982"/>
                      <a:pt x="48169" y="401190"/>
                    </a:cubicBezTo>
                    <a:cubicBezTo>
                      <a:pt x="43754" y="403397"/>
                      <a:pt x="41988" y="406046"/>
                      <a:pt x="42430" y="409578"/>
                    </a:cubicBezTo>
                    <a:cubicBezTo>
                      <a:pt x="42871" y="413110"/>
                      <a:pt x="40222" y="417525"/>
                      <a:pt x="49053" y="417525"/>
                    </a:cubicBezTo>
                    <a:cubicBezTo>
                      <a:pt x="57883" y="417525"/>
                      <a:pt x="64064" y="415318"/>
                      <a:pt x="64064" y="420174"/>
                    </a:cubicBezTo>
                    <a:cubicBezTo>
                      <a:pt x="64064" y="425031"/>
                      <a:pt x="62739" y="431212"/>
                      <a:pt x="71128" y="431212"/>
                    </a:cubicBezTo>
                    <a:cubicBezTo>
                      <a:pt x="79517" y="431212"/>
                      <a:pt x="81724" y="428122"/>
                      <a:pt x="83049" y="432978"/>
                    </a:cubicBezTo>
                    <a:cubicBezTo>
                      <a:pt x="84373" y="437835"/>
                      <a:pt x="86581" y="440042"/>
                      <a:pt x="91437" y="440484"/>
                    </a:cubicBezTo>
                    <a:cubicBezTo>
                      <a:pt x="96294" y="440925"/>
                      <a:pt x="95852" y="446223"/>
                      <a:pt x="95852" y="450197"/>
                    </a:cubicBezTo>
                    <a:cubicBezTo>
                      <a:pt x="95852" y="454171"/>
                      <a:pt x="98501" y="457703"/>
                      <a:pt x="102916" y="460352"/>
                    </a:cubicBezTo>
                    <a:cubicBezTo>
                      <a:pt x="107332" y="463001"/>
                      <a:pt x="109981" y="465650"/>
                      <a:pt x="114837" y="466533"/>
                    </a:cubicBezTo>
                    <a:cubicBezTo>
                      <a:pt x="119694" y="467416"/>
                      <a:pt x="125875" y="471389"/>
                      <a:pt x="125875" y="476687"/>
                    </a:cubicBezTo>
                    <a:cubicBezTo>
                      <a:pt x="125875" y="481986"/>
                      <a:pt x="123226" y="486842"/>
                      <a:pt x="128524" y="490374"/>
                    </a:cubicBezTo>
                    <a:cubicBezTo>
                      <a:pt x="133822" y="493906"/>
                      <a:pt x="144418" y="497880"/>
                      <a:pt x="145743" y="500970"/>
                    </a:cubicBezTo>
                    <a:cubicBezTo>
                      <a:pt x="146926" y="503726"/>
                      <a:pt x="152312" y="505456"/>
                      <a:pt x="151235" y="515258"/>
                    </a:cubicBezTo>
                    <a:cubicBezTo>
                      <a:pt x="151673" y="515382"/>
                      <a:pt x="152095" y="515560"/>
                      <a:pt x="152489" y="515787"/>
                    </a:cubicBezTo>
                    <a:lnTo>
                      <a:pt x="152613" y="515787"/>
                    </a:lnTo>
                    <a:cubicBezTo>
                      <a:pt x="152990" y="516039"/>
                      <a:pt x="153344" y="516323"/>
                      <a:pt x="153673" y="516635"/>
                    </a:cubicBezTo>
                    <a:lnTo>
                      <a:pt x="153814" y="516794"/>
                    </a:lnTo>
                    <a:cubicBezTo>
                      <a:pt x="154140" y="517141"/>
                      <a:pt x="154429" y="517519"/>
                      <a:pt x="154679" y="517924"/>
                    </a:cubicBezTo>
                    <a:lnTo>
                      <a:pt x="154767" y="518101"/>
                    </a:lnTo>
                    <a:cubicBezTo>
                      <a:pt x="155042" y="518573"/>
                      <a:pt x="155273" y="519070"/>
                      <a:pt x="155456" y="519584"/>
                    </a:cubicBezTo>
                    <a:cubicBezTo>
                      <a:pt x="157222" y="524883"/>
                      <a:pt x="163685" y="522534"/>
                      <a:pt x="163685" y="527832"/>
                    </a:cubicBezTo>
                    <a:cubicBezTo>
                      <a:pt x="163457" y="532077"/>
                      <a:pt x="166119" y="535943"/>
                      <a:pt x="170167" y="537245"/>
                    </a:cubicBezTo>
                    <a:cubicBezTo>
                      <a:pt x="173116" y="537828"/>
                      <a:pt x="171933" y="543126"/>
                      <a:pt x="177231" y="543126"/>
                    </a:cubicBezTo>
                    <a:cubicBezTo>
                      <a:pt x="182529" y="543126"/>
                      <a:pt x="187827" y="545492"/>
                      <a:pt x="189011" y="541360"/>
                    </a:cubicBezTo>
                    <a:cubicBezTo>
                      <a:pt x="190194" y="537227"/>
                      <a:pt x="192543" y="531947"/>
                      <a:pt x="197841" y="536061"/>
                    </a:cubicBezTo>
                    <a:cubicBezTo>
                      <a:pt x="203139" y="540176"/>
                      <a:pt x="206070" y="542543"/>
                      <a:pt x="210203" y="537245"/>
                    </a:cubicBezTo>
                    <a:cubicBezTo>
                      <a:pt x="214336" y="531947"/>
                      <a:pt x="217850" y="527814"/>
                      <a:pt x="223148" y="537245"/>
                    </a:cubicBezTo>
                    <a:cubicBezTo>
                      <a:pt x="228446" y="546675"/>
                      <a:pt x="229029" y="552556"/>
                      <a:pt x="239042" y="553722"/>
                    </a:cubicBezTo>
                    <a:cubicBezTo>
                      <a:pt x="249056" y="554887"/>
                      <a:pt x="243157" y="563735"/>
                      <a:pt x="249056" y="563735"/>
                    </a:cubicBezTo>
                    <a:cubicBezTo>
                      <a:pt x="249367" y="563754"/>
                      <a:pt x="249680" y="563754"/>
                      <a:pt x="249992" y="563735"/>
                    </a:cubicBezTo>
                    <a:lnTo>
                      <a:pt x="250380" y="563735"/>
                    </a:lnTo>
                    <a:lnTo>
                      <a:pt x="250769" y="563735"/>
                    </a:lnTo>
                    <a:lnTo>
                      <a:pt x="251245" y="563576"/>
                    </a:lnTo>
                    <a:lnTo>
                      <a:pt x="251440" y="563576"/>
                    </a:lnTo>
                    <a:lnTo>
                      <a:pt x="251952" y="563329"/>
                    </a:lnTo>
                    <a:lnTo>
                      <a:pt x="251952" y="563329"/>
                    </a:lnTo>
                    <a:cubicBezTo>
                      <a:pt x="253294" y="562268"/>
                      <a:pt x="254580" y="561136"/>
                      <a:pt x="255802" y="559938"/>
                    </a:cubicBezTo>
                    <a:lnTo>
                      <a:pt x="255802" y="559938"/>
                    </a:lnTo>
                    <a:cubicBezTo>
                      <a:pt x="255995" y="559793"/>
                      <a:pt x="256196" y="559657"/>
                      <a:pt x="256403" y="559532"/>
                    </a:cubicBezTo>
                    <a:lnTo>
                      <a:pt x="256508" y="559532"/>
                    </a:lnTo>
                    <a:cubicBezTo>
                      <a:pt x="257017" y="559249"/>
                      <a:pt x="257565" y="559041"/>
                      <a:pt x="258133" y="558914"/>
                    </a:cubicBezTo>
                    <a:lnTo>
                      <a:pt x="258363" y="558914"/>
                    </a:lnTo>
                    <a:cubicBezTo>
                      <a:pt x="258592" y="558914"/>
                      <a:pt x="258840" y="558914"/>
                      <a:pt x="259104" y="558808"/>
                    </a:cubicBezTo>
                    <a:lnTo>
                      <a:pt x="259458" y="558808"/>
                    </a:lnTo>
                    <a:lnTo>
                      <a:pt x="260623" y="558808"/>
                    </a:lnTo>
                    <a:cubicBezTo>
                      <a:pt x="261066" y="558825"/>
                      <a:pt x="261509" y="558867"/>
                      <a:pt x="261948" y="558932"/>
                    </a:cubicBezTo>
                    <a:cubicBezTo>
                      <a:pt x="270195" y="560115"/>
                      <a:pt x="279025" y="555982"/>
                      <a:pt x="282557" y="560115"/>
                    </a:cubicBezTo>
                    <a:cubicBezTo>
                      <a:pt x="286089" y="564247"/>
                      <a:pt x="289621" y="565996"/>
                      <a:pt x="292553" y="563047"/>
                    </a:cubicBezTo>
                    <a:cubicBezTo>
                      <a:pt x="295485" y="560097"/>
                      <a:pt x="294919" y="557165"/>
                      <a:pt x="301383" y="557165"/>
                    </a:cubicBezTo>
                    <a:cubicBezTo>
                      <a:pt x="307847" y="557165"/>
                      <a:pt x="313163" y="551867"/>
                      <a:pt x="317278" y="555399"/>
                    </a:cubicBezTo>
                    <a:cubicBezTo>
                      <a:pt x="321392" y="558932"/>
                      <a:pt x="327291" y="559514"/>
                      <a:pt x="333772" y="551285"/>
                    </a:cubicBezTo>
                    <a:cubicBezTo>
                      <a:pt x="334099" y="550845"/>
                      <a:pt x="334453" y="550426"/>
                      <a:pt x="334832" y="550031"/>
                    </a:cubicBezTo>
                    <a:lnTo>
                      <a:pt x="335132" y="549713"/>
                    </a:lnTo>
                    <a:cubicBezTo>
                      <a:pt x="335366" y="549458"/>
                      <a:pt x="335614" y="549216"/>
                      <a:pt x="335874" y="548989"/>
                    </a:cubicBezTo>
                    <a:lnTo>
                      <a:pt x="336139" y="548724"/>
                    </a:lnTo>
                    <a:cubicBezTo>
                      <a:pt x="336457" y="548459"/>
                      <a:pt x="336757" y="548212"/>
                      <a:pt x="337039" y="548018"/>
                    </a:cubicBezTo>
                    <a:lnTo>
                      <a:pt x="337039" y="548018"/>
                    </a:lnTo>
                    <a:cubicBezTo>
                      <a:pt x="337340" y="547806"/>
                      <a:pt x="337640" y="547629"/>
                      <a:pt x="337940" y="547452"/>
                    </a:cubicBezTo>
                    <a:lnTo>
                      <a:pt x="338081" y="547452"/>
                    </a:lnTo>
                    <a:cubicBezTo>
                      <a:pt x="338329" y="547329"/>
                      <a:pt x="338558" y="547205"/>
                      <a:pt x="338788" y="547117"/>
                    </a:cubicBezTo>
                    <a:lnTo>
                      <a:pt x="338912" y="547117"/>
                    </a:lnTo>
                    <a:cubicBezTo>
                      <a:pt x="340430" y="546516"/>
                      <a:pt x="341649" y="546587"/>
                      <a:pt x="342620" y="546198"/>
                    </a:cubicBezTo>
                    <a:lnTo>
                      <a:pt x="342620" y="546198"/>
                    </a:lnTo>
                    <a:lnTo>
                      <a:pt x="342955" y="546022"/>
                    </a:lnTo>
                    <a:lnTo>
                      <a:pt x="343079" y="546022"/>
                    </a:lnTo>
                    <a:cubicBezTo>
                      <a:pt x="343177" y="545957"/>
                      <a:pt x="343272" y="545886"/>
                      <a:pt x="343362" y="545810"/>
                    </a:cubicBezTo>
                    <a:lnTo>
                      <a:pt x="343362" y="545810"/>
                    </a:lnTo>
                    <a:cubicBezTo>
                      <a:pt x="343516" y="545663"/>
                      <a:pt x="343658" y="545504"/>
                      <a:pt x="343785" y="545333"/>
                    </a:cubicBezTo>
                    <a:cubicBezTo>
                      <a:pt x="343786" y="545333"/>
                      <a:pt x="343786" y="545333"/>
                      <a:pt x="343786" y="545333"/>
                    </a:cubicBezTo>
                    <a:cubicBezTo>
                      <a:pt x="343934" y="545149"/>
                      <a:pt x="344058" y="544947"/>
                      <a:pt x="344157" y="544733"/>
                    </a:cubicBezTo>
                    <a:lnTo>
                      <a:pt x="344262" y="544503"/>
                    </a:lnTo>
                    <a:cubicBezTo>
                      <a:pt x="344351" y="544291"/>
                      <a:pt x="344439" y="544097"/>
                      <a:pt x="344527" y="543850"/>
                    </a:cubicBezTo>
                    <a:cubicBezTo>
                      <a:pt x="344616" y="543602"/>
                      <a:pt x="344757" y="543143"/>
                      <a:pt x="344863" y="542719"/>
                    </a:cubicBezTo>
                    <a:cubicBezTo>
                      <a:pt x="346629" y="535655"/>
                      <a:pt x="349578" y="531523"/>
                      <a:pt x="356042" y="531523"/>
                    </a:cubicBezTo>
                    <a:cubicBezTo>
                      <a:pt x="362506" y="531523"/>
                      <a:pt x="364872" y="525642"/>
                      <a:pt x="371936" y="525642"/>
                    </a:cubicBezTo>
                    <a:cubicBezTo>
                      <a:pt x="379000" y="525642"/>
                      <a:pt x="378417" y="527991"/>
                      <a:pt x="380766" y="531523"/>
                    </a:cubicBezTo>
                    <a:cubicBezTo>
                      <a:pt x="383137" y="534577"/>
                      <a:pt x="386946" y="536148"/>
                      <a:pt x="390780" y="535655"/>
                    </a:cubicBezTo>
                    <a:cubicBezTo>
                      <a:pt x="390914" y="535630"/>
                      <a:pt x="391052" y="535630"/>
                      <a:pt x="391186" y="535655"/>
                    </a:cubicBezTo>
                    <a:cubicBezTo>
                      <a:pt x="391327" y="530198"/>
                      <a:pt x="391521" y="521668"/>
                      <a:pt x="391521" y="518490"/>
                    </a:cubicBezTo>
                    <a:cubicBezTo>
                      <a:pt x="391521" y="513633"/>
                      <a:pt x="388431" y="513633"/>
                      <a:pt x="380042" y="512308"/>
                    </a:cubicBezTo>
                    <a:cubicBezTo>
                      <a:pt x="371653" y="510984"/>
                      <a:pt x="373419" y="508776"/>
                      <a:pt x="371212" y="505686"/>
                    </a:cubicBezTo>
                    <a:cubicBezTo>
                      <a:pt x="369004" y="502595"/>
                      <a:pt x="368121" y="493324"/>
                      <a:pt x="365914" y="486259"/>
                    </a:cubicBezTo>
                    <a:cubicBezTo>
                      <a:pt x="363706" y="479195"/>
                      <a:pt x="357525" y="471248"/>
                      <a:pt x="351344" y="469482"/>
                    </a:cubicBezTo>
                    <a:cubicBezTo>
                      <a:pt x="346071" y="468113"/>
                      <a:pt x="341890" y="464099"/>
                      <a:pt x="340306" y="458886"/>
                    </a:cubicBezTo>
                    <a:cubicBezTo>
                      <a:pt x="339423" y="454912"/>
                      <a:pt x="338982" y="452705"/>
                      <a:pt x="333684" y="452705"/>
                    </a:cubicBezTo>
                    <a:cubicBezTo>
                      <a:pt x="328386" y="452705"/>
                      <a:pt x="328827" y="448290"/>
                      <a:pt x="327061" y="446965"/>
                    </a:cubicBezTo>
                    <a:cubicBezTo>
                      <a:pt x="325295" y="445641"/>
                      <a:pt x="321763" y="446082"/>
                      <a:pt x="317348" y="446082"/>
                    </a:cubicBezTo>
                    <a:cubicBezTo>
                      <a:pt x="312933" y="446082"/>
                      <a:pt x="310284" y="440343"/>
                      <a:pt x="314257" y="438135"/>
                    </a:cubicBezTo>
                    <a:cubicBezTo>
                      <a:pt x="318231" y="435928"/>
                      <a:pt x="316023" y="431954"/>
                      <a:pt x="317348" y="427980"/>
                    </a:cubicBezTo>
                    <a:cubicBezTo>
                      <a:pt x="318672" y="424007"/>
                      <a:pt x="323529" y="424448"/>
                      <a:pt x="328827" y="427097"/>
                    </a:cubicBezTo>
                    <a:cubicBezTo>
                      <a:pt x="334125" y="429746"/>
                      <a:pt x="339865" y="427539"/>
                      <a:pt x="343397" y="424007"/>
                    </a:cubicBezTo>
                    <a:cubicBezTo>
                      <a:pt x="346929" y="420475"/>
                      <a:pt x="344721" y="399724"/>
                      <a:pt x="344280" y="392660"/>
                    </a:cubicBezTo>
                    <a:cubicBezTo>
                      <a:pt x="343838" y="385596"/>
                      <a:pt x="346046" y="382947"/>
                      <a:pt x="349578" y="379415"/>
                    </a:cubicBezTo>
                    <a:cubicBezTo>
                      <a:pt x="353110" y="375882"/>
                      <a:pt x="350903" y="373233"/>
                      <a:pt x="349137" y="370143"/>
                    </a:cubicBezTo>
                    <a:cubicBezTo>
                      <a:pt x="347370" y="367052"/>
                      <a:pt x="350461" y="362637"/>
                      <a:pt x="351344" y="360871"/>
                    </a:cubicBezTo>
                    <a:cubicBezTo>
                      <a:pt x="352828" y="357940"/>
                      <a:pt x="356056" y="356326"/>
                      <a:pt x="359291" y="356898"/>
                    </a:cubicBezTo>
                    <a:cubicBezTo>
                      <a:pt x="364148" y="357339"/>
                      <a:pt x="360174" y="364845"/>
                      <a:pt x="365914" y="362196"/>
                    </a:cubicBezTo>
                    <a:cubicBezTo>
                      <a:pt x="371653" y="359547"/>
                      <a:pt x="369004" y="353807"/>
                      <a:pt x="367238" y="349833"/>
                    </a:cubicBezTo>
                    <a:cubicBezTo>
                      <a:pt x="365472" y="345860"/>
                      <a:pt x="370329" y="344094"/>
                      <a:pt x="369887" y="340562"/>
                    </a:cubicBezTo>
                    <a:cubicBezTo>
                      <a:pt x="369342" y="336862"/>
                      <a:pt x="371086" y="333199"/>
                      <a:pt x="374302" y="331290"/>
                    </a:cubicBezTo>
                    <a:cubicBezTo>
                      <a:pt x="377835" y="329083"/>
                      <a:pt x="379601" y="322460"/>
                      <a:pt x="383133" y="314513"/>
                    </a:cubicBezTo>
                    <a:cubicBezTo>
                      <a:pt x="386665" y="306566"/>
                      <a:pt x="391080" y="305683"/>
                      <a:pt x="398144" y="305683"/>
                    </a:cubicBezTo>
                    <a:cubicBezTo>
                      <a:pt x="405208" y="305683"/>
                      <a:pt x="402559" y="296853"/>
                      <a:pt x="403442" y="291996"/>
                    </a:cubicBezTo>
                    <a:cubicBezTo>
                      <a:pt x="404325" y="287139"/>
                      <a:pt x="403884" y="284490"/>
                      <a:pt x="407416" y="279634"/>
                    </a:cubicBezTo>
                    <a:cubicBezTo>
                      <a:pt x="407711" y="279193"/>
                      <a:pt x="407977" y="278733"/>
                      <a:pt x="408210" y="278256"/>
                    </a:cubicBezTo>
                    <a:cubicBezTo>
                      <a:pt x="408262" y="278135"/>
                      <a:pt x="408321" y="278017"/>
                      <a:pt x="408387" y="277903"/>
                    </a:cubicBezTo>
                    <a:cubicBezTo>
                      <a:pt x="408616" y="277393"/>
                      <a:pt x="408810" y="276868"/>
                      <a:pt x="408970" y="276331"/>
                    </a:cubicBezTo>
                    <a:lnTo>
                      <a:pt x="408970" y="276172"/>
                    </a:lnTo>
                    <a:cubicBezTo>
                      <a:pt x="409129" y="275660"/>
                      <a:pt x="409252" y="275113"/>
                      <a:pt x="409376" y="274548"/>
                    </a:cubicBezTo>
                    <a:cubicBezTo>
                      <a:pt x="409416" y="274415"/>
                      <a:pt x="409445" y="274279"/>
                      <a:pt x="409464" y="274141"/>
                    </a:cubicBezTo>
                    <a:cubicBezTo>
                      <a:pt x="409588" y="273541"/>
                      <a:pt x="409676" y="272923"/>
                      <a:pt x="409765" y="272375"/>
                    </a:cubicBezTo>
                    <a:cubicBezTo>
                      <a:pt x="409765" y="272375"/>
                      <a:pt x="409765" y="272181"/>
                      <a:pt x="409765" y="272093"/>
                    </a:cubicBezTo>
                    <a:cubicBezTo>
                      <a:pt x="409765" y="271510"/>
                      <a:pt x="409888" y="270909"/>
                      <a:pt x="409941" y="270327"/>
                    </a:cubicBezTo>
                    <a:cubicBezTo>
                      <a:pt x="409941" y="270185"/>
                      <a:pt x="409941" y="270062"/>
                      <a:pt x="409941" y="269921"/>
                    </a:cubicBezTo>
                    <a:cubicBezTo>
                      <a:pt x="409941" y="269249"/>
                      <a:pt x="409941" y="268578"/>
                      <a:pt x="410029" y="267907"/>
                    </a:cubicBezTo>
                    <a:lnTo>
                      <a:pt x="410029" y="267625"/>
                    </a:lnTo>
                    <a:cubicBezTo>
                      <a:pt x="410029" y="266989"/>
                      <a:pt x="410029" y="266353"/>
                      <a:pt x="410029" y="265717"/>
                    </a:cubicBezTo>
                    <a:lnTo>
                      <a:pt x="410029" y="265470"/>
                    </a:lnTo>
                    <a:cubicBezTo>
                      <a:pt x="410029" y="264764"/>
                      <a:pt x="410029" y="264057"/>
                      <a:pt x="410029" y="263368"/>
                    </a:cubicBezTo>
                    <a:lnTo>
                      <a:pt x="410029" y="263368"/>
                    </a:lnTo>
                    <a:cubicBezTo>
                      <a:pt x="410029" y="261602"/>
                      <a:pt x="410029" y="259960"/>
                      <a:pt x="410029" y="258529"/>
                    </a:cubicBezTo>
                    <a:cubicBezTo>
                      <a:pt x="410029" y="252348"/>
                      <a:pt x="411795" y="243960"/>
                      <a:pt x="409146" y="239103"/>
                    </a:cubicBezTo>
                    <a:cubicBezTo>
                      <a:pt x="406497" y="234247"/>
                      <a:pt x="409146" y="232480"/>
                      <a:pt x="411795" y="230273"/>
                    </a:cubicBezTo>
                    <a:cubicBezTo>
                      <a:pt x="414551" y="227788"/>
                      <a:pt x="416150" y="224270"/>
                      <a:pt x="416210" y="220560"/>
                    </a:cubicBezTo>
                    <a:cubicBezTo>
                      <a:pt x="416210" y="217028"/>
                      <a:pt x="418418" y="213937"/>
                      <a:pt x="420625" y="210405"/>
                    </a:cubicBezTo>
                    <a:cubicBezTo>
                      <a:pt x="422833" y="206873"/>
                      <a:pt x="426365" y="202458"/>
                      <a:pt x="425041" y="198926"/>
                    </a:cubicBezTo>
                    <a:cubicBezTo>
                      <a:pt x="423716" y="195394"/>
                      <a:pt x="424599" y="190096"/>
                      <a:pt x="425041" y="185239"/>
                    </a:cubicBezTo>
                    <a:cubicBezTo>
                      <a:pt x="425482" y="180383"/>
                      <a:pt x="428131" y="180383"/>
                      <a:pt x="432988" y="179500"/>
                    </a:cubicBezTo>
                    <a:cubicBezTo>
                      <a:pt x="437844" y="178617"/>
                      <a:pt x="439610" y="178175"/>
                      <a:pt x="439610" y="174201"/>
                    </a:cubicBezTo>
                    <a:cubicBezTo>
                      <a:pt x="439610" y="170228"/>
                      <a:pt x="441818" y="168903"/>
                      <a:pt x="445791" y="168903"/>
                    </a:cubicBezTo>
                    <a:cubicBezTo>
                      <a:pt x="449765" y="168903"/>
                      <a:pt x="454180" y="164930"/>
                      <a:pt x="459920" y="163164"/>
                    </a:cubicBezTo>
                    <a:cubicBezTo>
                      <a:pt x="464233" y="161852"/>
                      <a:pt x="467245" y="157955"/>
                      <a:pt x="467425" y="153451"/>
                    </a:cubicBezTo>
                    <a:cubicBezTo>
                      <a:pt x="467425" y="152338"/>
                      <a:pt x="468821" y="150607"/>
                      <a:pt x="470428" y="148965"/>
                    </a:cubicBezTo>
                    <a:cubicBezTo>
                      <a:pt x="469050" y="147340"/>
                      <a:pt x="467673" y="145839"/>
                      <a:pt x="466366" y="144532"/>
                    </a:cubicBezTo>
                    <a:cubicBezTo>
                      <a:pt x="461068" y="139234"/>
                      <a:pt x="439787" y="131711"/>
                      <a:pt x="437420" y="119808"/>
                    </a:cubicBezTo>
                    <a:cubicBezTo>
                      <a:pt x="435045" y="107126"/>
                      <a:pt x="433774" y="94262"/>
                      <a:pt x="433624" y="81361"/>
                    </a:cubicBezTo>
                    <a:cubicBezTo>
                      <a:pt x="433624" y="70924"/>
                      <a:pt x="437897" y="65697"/>
                      <a:pt x="433624" y="58579"/>
                    </a:cubicBezTo>
                    <a:cubicBezTo>
                      <a:pt x="429350" y="51462"/>
                      <a:pt x="426030" y="50985"/>
                      <a:pt x="426030" y="43868"/>
                    </a:cubicBezTo>
                    <a:cubicBezTo>
                      <a:pt x="426030" y="36751"/>
                      <a:pt x="426506" y="31506"/>
                      <a:pt x="420325" y="27727"/>
                    </a:cubicBezTo>
                    <a:cubicBezTo>
                      <a:pt x="414144" y="23947"/>
                      <a:pt x="407963" y="14446"/>
                      <a:pt x="401341" y="13493"/>
                    </a:cubicBezTo>
                    <a:cubicBezTo>
                      <a:pt x="394718" y="12539"/>
                      <a:pt x="392334" y="9695"/>
                      <a:pt x="388537" y="212"/>
                    </a:cubicBezTo>
                    <a:cubicBezTo>
                      <a:pt x="388530" y="141"/>
                      <a:pt x="388530" y="70"/>
                      <a:pt x="388537" y="0"/>
                    </a:cubicBezTo>
                    <a:cubicBezTo>
                      <a:pt x="386142" y="2421"/>
                      <a:pt x="383912" y="4999"/>
                      <a:pt x="381861" y="7718"/>
                    </a:cubicBezTo>
                    <a:cubicBezTo>
                      <a:pt x="379777" y="9537"/>
                      <a:pt x="377093" y="9978"/>
                      <a:pt x="371353" y="953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769BCE4C-EA9B-4B33-A53F-1B961F6557BC}"/>
                  </a:ext>
                </a:extLst>
              </p:cNvPr>
              <p:cNvSpPr/>
              <p:nvPr/>
            </p:nvSpPr>
            <p:spPr>
              <a:xfrm>
                <a:off x="6685762" y="4167056"/>
                <a:ext cx="421595" cy="324804"/>
              </a:xfrm>
              <a:custGeom>
                <a:avLst/>
                <a:gdLst>
                  <a:gd name="connsiteX0" fmla="*/ 97719 w 421595"/>
                  <a:gd name="connsiteY0" fmla="*/ 22048 h 324804"/>
                  <a:gd name="connsiteX1" fmla="*/ 97719 w 421595"/>
                  <a:gd name="connsiteY1" fmla="*/ 22296 h 324804"/>
                  <a:gd name="connsiteX2" fmla="*/ 97719 w 421595"/>
                  <a:gd name="connsiteY2" fmla="*/ 24203 h 324804"/>
                  <a:gd name="connsiteX3" fmla="*/ 97719 w 421595"/>
                  <a:gd name="connsiteY3" fmla="*/ 24485 h 324804"/>
                  <a:gd name="connsiteX4" fmla="*/ 97631 w 421595"/>
                  <a:gd name="connsiteY4" fmla="*/ 26499 h 324804"/>
                  <a:gd name="connsiteX5" fmla="*/ 97631 w 421595"/>
                  <a:gd name="connsiteY5" fmla="*/ 26905 h 324804"/>
                  <a:gd name="connsiteX6" fmla="*/ 97454 w 421595"/>
                  <a:gd name="connsiteY6" fmla="*/ 28671 h 324804"/>
                  <a:gd name="connsiteX7" fmla="*/ 97454 w 421595"/>
                  <a:gd name="connsiteY7" fmla="*/ 28953 h 324804"/>
                  <a:gd name="connsiteX8" fmla="*/ 97154 w 421595"/>
                  <a:gd name="connsiteY8" fmla="*/ 30719 h 324804"/>
                  <a:gd name="connsiteX9" fmla="*/ 97066 w 421595"/>
                  <a:gd name="connsiteY9" fmla="*/ 31126 h 324804"/>
                  <a:gd name="connsiteX10" fmla="*/ 96659 w 421595"/>
                  <a:gd name="connsiteY10" fmla="*/ 32750 h 324804"/>
                  <a:gd name="connsiteX11" fmla="*/ 96659 w 421595"/>
                  <a:gd name="connsiteY11" fmla="*/ 32909 h 324804"/>
                  <a:gd name="connsiteX12" fmla="*/ 96077 w 421595"/>
                  <a:gd name="connsiteY12" fmla="*/ 34481 h 324804"/>
                  <a:gd name="connsiteX13" fmla="*/ 95900 w 421595"/>
                  <a:gd name="connsiteY13" fmla="*/ 34834 h 324804"/>
                  <a:gd name="connsiteX14" fmla="*/ 95105 w 421595"/>
                  <a:gd name="connsiteY14" fmla="*/ 36212 h 324804"/>
                  <a:gd name="connsiteX15" fmla="*/ 91132 w 421595"/>
                  <a:gd name="connsiteY15" fmla="*/ 48574 h 324804"/>
                  <a:gd name="connsiteX16" fmla="*/ 85834 w 421595"/>
                  <a:gd name="connsiteY16" fmla="*/ 62261 h 324804"/>
                  <a:gd name="connsiteX17" fmla="*/ 70823 w 421595"/>
                  <a:gd name="connsiteY17" fmla="*/ 71091 h 324804"/>
                  <a:gd name="connsiteX18" fmla="*/ 61992 w 421595"/>
                  <a:gd name="connsiteY18" fmla="*/ 87868 h 324804"/>
                  <a:gd name="connsiteX19" fmla="*/ 57577 w 421595"/>
                  <a:gd name="connsiteY19" fmla="*/ 97140 h 324804"/>
                  <a:gd name="connsiteX20" fmla="*/ 54928 w 421595"/>
                  <a:gd name="connsiteY20" fmla="*/ 106412 h 324804"/>
                  <a:gd name="connsiteX21" fmla="*/ 53604 w 421595"/>
                  <a:gd name="connsiteY21" fmla="*/ 118774 h 324804"/>
                  <a:gd name="connsiteX22" fmla="*/ 46981 w 421595"/>
                  <a:gd name="connsiteY22" fmla="*/ 113476 h 324804"/>
                  <a:gd name="connsiteX23" fmla="*/ 39034 w 421595"/>
                  <a:gd name="connsiteY23" fmla="*/ 117449 h 324804"/>
                  <a:gd name="connsiteX24" fmla="*/ 36826 w 421595"/>
                  <a:gd name="connsiteY24" fmla="*/ 126721 h 324804"/>
                  <a:gd name="connsiteX25" fmla="*/ 37268 w 421595"/>
                  <a:gd name="connsiteY25" fmla="*/ 135993 h 324804"/>
                  <a:gd name="connsiteX26" fmla="*/ 31970 w 421595"/>
                  <a:gd name="connsiteY26" fmla="*/ 149238 h 324804"/>
                  <a:gd name="connsiteX27" fmla="*/ 31087 w 421595"/>
                  <a:gd name="connsiteY27" fmla="*/ 180585 h 324804"/>
                  <a:gd name="connsiteX28" fmla="*/ 16517 w 421595"/>
                  <a:gd name="connsiteY28" fmla="*/ 183676 h 324804"/>
                  <a:gd name="connsiteX29" fmla="*/ 5038 w 421595"/>
                  <a:gd name="connsiteY29" fmla="*/ 184559 h 324804"/>
                  <a:gd name="connsiteX30" fmla="*/ 1947 w 421595"/>
                  <a:gd name="connsiteY30" fmla="*/ 194713 h 324804"/>
                  <a:gd name="connsiteX31" fmla="*/ 5038 w 421595"/>
                  <a:gd name="connsiteY31" fmla="*/ 202660 h 324804"/>
                  <a:gd name="connsiteX32" fmla="*/ 14751 w 421595"/>
                  <a:gd name="connsiteY32" fmla="*/ 203544 h 324804"/>
                  <a:gd name="connsiteX33" fmla="*/ 21374 w 421595"/>
                  <a:gd name="connsiteY33" fmla="*/ 209283 h 324804"/>
                  <a:gd name="connsiteX34" fmla="*/ 27996 w 421595"/>
                  <a:gd name="connsiteY34" fmla="*/ 215464 h 324804"/>
                  <a:gd name="connsiteX35" fmla="*/ 39034 w 421595"/>
                  <a:gd name="connsiteY35" fmla="*/ 226060 h 324804"/>
                  <a:gd name="connsiteX36" fmla="*/ 53604 w 421595"/>
                  <a:gd name="connsiteY36" fmla="*/ 242838 h 324804"/>
                  <a:gd name="connsiteX37" fmla="*/ 58902 w 421595"/>
                  <a:gd name="connsiteY37" fmla="*/ 262264 h 324804"/>
                  <a:gd name="connsiteX38" fmla="*/ 67732 w 421595"/>
                  <a:gd name="connsiteY38" fmla="*/ 268887 h 324804"/>
                  <a:gd name="connsiteX39" fmla="*/ 79211 w 421595"/>
                  <a:gd name="connsiteY39" fmla="*/ 275068 h 324804"/>
                  <a:gd name="connsiteX40" fmla="*/ 78876 w 421595"/>
                  <a:gd name="connsiteY40" fmla="*/ 292234 h 324804"/>
                  <a:gd name="connsiteX41" fmla="*/ 78876 w 421595"/>
                  <a:gd name="connsiteY41" fmla="*/ 292234 h 324804"/>
                  <a:gd name="connsiteX42" fmla="*/ 79211 w 421595"/>
                  <a:gd name="connsiteY42" fmla="*/ 292234 h 324804"/>
                  <a:gd name="connsiteX43" fmla="*/ 79335 w 421595"/>
                  <a:gd name="connsiteY43" fmla="*/ 292234 h 324804"/>
                  <a:gd name="connsiteX44" fmla="*/ 79529 w 421595"/>
                  <a:gd name="connsiteY44" fmla="*/ 292357 h 324804"/>
                  <a:gd name="connsiteX45" fmla="*/ 79670 w 421595"/>
                  <a:gd name="connsiteY45" fmla="*/ 292499 h 324804"/>
                  <a:gd name="connsiteX46" fmla="*/ 79829 w 421595"/>
                  <a:gd name="connsiteY46" fmla="*/ 292657 h 324804"/>
                  <a:gd name="connsiteX47" fmla="*/ 79988 w 421595"/>
                  <a:gd name="connsiteY47" fmla="*/ 292852 h 324804"/>
                  <a:gd name="connsiteX48" fmla="*/ 80147 w 421595"/>
                  <a:gd name="connsiteY48" fmla="*/ 293028 h 324804"/>
                  <a:gd name="connsiteX49" fmla="*/ 80394 w 421595"/>
                  <a:gd name="connsiteY49" fmla="*/ 293364 h 324804"/>
                  <a:gd name="connsiteX50" fmla="*/ 80536 w 421595"/>
                  <a:gd name="connsiteY50" fmla="*/ 293558 h 324804"/>
                  <a:gd name="connsiteX51" fmla="*/ 80818 w 421595"/>
                  <a:gd name="connsiteY51" fmla="*/ 293911 h 324804"/>
                  <a:gd name="connsiteX52" fmla="*/ 80977 w 421595"/>
                  <a:gd name="connsiteY52" fmla="*/ 294105 h 324804"/>
                  <a:gd name="connsiteX53" fmla="*/ 81224 w 421595"/>
                  <a:gd name="connsiteY53" fmla="*/ 294423 h 324804"/>
                  <a:gd name="connsiteX54" fmla="*/ 81419 w 421595"/>
                  <a:gd name="connsiteY54" fmla="*/ 294635 h 324804"/>
                  <a:gd name="connsiteX55" fmla="*/ 81701 w 421595"/>
                  <a:gd name="connsiteY55" fmla="*/ 294918 h 324804"/>
                  <a:gd name="connsiteX56" fmla="*/ 81931 w 421595"/>
                  <a:gd name="connsiteY56" fmla="*/ 295148 h 324804"/>
                  <a:gd name="connsiteX57" fmla="*/ 82266 w 421595"/>
                  <a:gd name="connsiteY57" fmla="*/ 295430 h 324804"/>
                  <a:gd name="connsiteX58" fmla="*/ 82549 w 421595"/>
                  <a:gd name="connsiteY58" fmla="*/ 295642 h 324804"/>
                  <a:gd name="connsiteX59" fmla="*/ 82937 w 421595"/>
                  <a:gd name="connsiteY59" fmla="*/ 295907 h 324804"/>
                  <a:gd name="connsiteX60" fmla="*/ 83273 w 421595"/>
                  <a:gd name="connsiteY60" fmla="*/ 296119 h 324804"/>
                  <a:gd name="connsiteX61" fmla="*/ 83732 w 421595"/>
                  <a:gd name="connsiteY61" fmla="*/ 296348 h 324804"/>
                  <a:gd name="connsiteX62" fmla="*/ 84103 w 421595"/>
                  <a:gd name="connsiteY62" fmla="*/ 296525 h 324804"/>
                  <a:gd name="connsiteX63" fmla="*/ 84668 w 421595"/>
                  <a:gd name="connsiteY63" fmla="*/ 296737 h 324804"/>
                  <a:gd name="connsiteX64" fmla="*/ 85092 w 421595"/>
                  <a:gd name="connsiteY64" fmla="*/ 296878 h 324804"/>
                  <a:gd name="connsiteX65" fmla="*/ 85763 w 421595"/>
                  <a:gd name="connsiteY65" fmla="*/ 297055 h 324804"/>
                  <a:gd name="connsiteX66" fmla="*/ 86222 w 421595"/>
                  <a:gd name="connsiteY66" fmla="*/ 297161 h 324804"/>
                  <a:gd name="connsiteX67" fmla="*/ 87088 w 421595"/>
                  <a:gd name="connsiteY67" fmla="*/ 297284 h 324804"/>
                  <a:gd name="connsiteX68" fmla="*/ 87547 w 421595"/>
                  <a:gd name="connsiteY68" fmla="*/ 297284 h 324804"/>
                  <a:gd name="connsiteX69" fmla="*/ 89048 w 421595"/>
                  <a:gd name="connsiteY69" fmla="*/ 297284 h 324804"/>
                  <a:gd name="connsiteX70" fmla="*/ 120254 w 421595"/>
                  <a:gd name="connsiteY70" fmla="*/ 301982 h 324804"/>
                  <a:gd name="connsiteX71" fmla="*/ 143795 w 421595"/>
                  <a:gd name="connsiteY71" fmla="*/ 318477 h 324804"/>
                  <a:gd name="connsiteX72" fmla="*/ 164988 w 421595"/>
                  <a:gd name="connsiteY72" fmla="*/ 321408 h 324804"/>
                  <a:gd name="connsiteX73" fmla="*/ 192661 w 421595"/>
                  <a:gd name="connsiteY73" fmla="*/ 319060 h 324804"/>
                  <a:gd name="connsiteX74" fmla="*/ 205606 w 421595"/>
                  <a:gd name="connsiteY74" fmla="*/ 307280 h 324804"/>
                  <a:gd name="connsiteX75" fmla="*/ 220317 w 421595"/>
                  <a:gd name="connsiteY75" fmla="*/ 300816 h 324804"/>
                  <a:gd name="connsiteX76" fmla="*/ 233280 w 421595"/>
                  <a:gd name="connsiteY76" fmla="*/ 309647 h 324804"/>
                  <a:gd name="connsiteX77" fmla="*/ 235046 w 421595"/>
                  <a:gd name="connsiteY77" fmla="*/ 309929 h 324804"/>
                  <a:gd name="connsiteX78" fmla="*/ 235823 w 421595"/>
                  <a:gd name="connsiteY78" fmla="*/ 310070 h 324804"/>
                  <a:gd name="connsiteX79" fmla="*/ 236582 w 421595"/>
                  <a:gd name="connsiteY79" fmla="*/ 310212 h 324804"/>
                  <a:gd name="connsiteX80" fmla="*/ 247408 w 421595"/>
                  <a:gd name="connsiteY80" fmla="*/ 311572 h 324804"/>
                  <a:gd name="connsiteX81" fmla="*/ 247408 w 421595"/>
                  <a:gd name="connsiteY81" fmla="*/ 311572 h 324804"/>
                  <a:gd name="connsiteX82" fmla="*/ 250128 w 421595"/>
                  <a:gd name="connsiteY82" fmla="*/ 310865 h 324804"/>
                  <a:gd name="connsiteX83" fmla="*/ 250251 w 421595"/>
                  <a:gd name="connsiteY83" fmla="*/ 310865 h 324804"/>
                  <a:gd name="connsiteX84" fmla="*/ 251134 w 421595"/>
                  <a:gd name="connsiteY84" fmla="*/ 310265 h 324804"/>
                  <a:gd name="connsiteX85" fmla="*/ 251364 w 421595"/>
                  <a:gd name="connsiteY85" fmla="*/ 310070 h 324804"/>
                  <a:gd name="connsiteX86" fmla="*/ 252159 w 421595"/>
                  <a:gd name="connsiteY86" fmla="*/ 309099 h 324804"/>
                  <a:gd name="connsiteX87" fmla="*/ 268053 w 421595"/>
                  <a:gd name="connsiteY87" fmla="*/ 303218 h 324804"/>
                  <a:gd name="connsiteX88" fmla="*/ 285130 w 421595"/>
                  <a:gd name="connsiteY88" fmla="*/ 294971 h 324804"/>
                  <a:gd name="connsiteX89" fmla="*/ 313970 w 421595"/>
                  <a:gd name="connsiteY89" fmla="*/ 282609 h 324804"/>
                  <a:gd name="connsiteX90" fmla="*/ 347524 w 421595"/>
                  <a:gd name="connsiteY90" fmla="*/ 272012 h 324804"/>
                  <a:gd name="connsiteX91" fmla="*/ 375039 w 421595"/>
                  <a:gd name="connsiteY91" fmla="*/ 244727 h 324804"/>
                  <a:gd name="connsiteX92" fmla="*/ 408011 w 421595"/>
                  <a:gd name="connsiteY92" fmla="*/ 213521 h 324804"/>
                  <a:gd name="connsiteX93" fmla="*/ 412126 w 421595"/>
                  <a:gd name="connsiteY93" fmla="*/ 196444 h 324804"/>
                  <a:gd name="connsiteX94" fmla="*/ 379154 w 421595"/>
                  <a:gd name="connsiteY94" fmla="*/ 191146 h 324804"/>
                  <a:gd name="connsiteX95" fmla="*/ 313811 w 421595"/>
                  <a:gd name="connsiteY95" fmla="*/ 169371 h 324804"/>
                  <a:gd name="connsiteX96" fmla="*/ 291453 w 421595"/>
                  <a:gd name="connsiteY96" fmla="*/ 152894 h 324804"/>
                  <a:gd name="connsiteX97" fmla="*/ 280857 w 421595"/>
                  <a:gd name="connsiteY97" fmla="*/ 138765 h 324804"/>
                  <a:gd name="connsiteX98" fmla="*/ 275559 w 421595"/>
                  <a:gd name="connsiteY98" fmla="*/ 117573 h 324804"/>
                  <a:gd name="connsiteX99" fmla="*/ 277078 w 421595"/>
                  <a:gd name="connsiteY99" fmla="*/ 116195 h 324804"/>
                  <a:gd name="connsiteX100" fmla="*/ 277395 w 421595"/>
                  <a:gd name="connsiteY100" fmla="*/ 115878 h 324804"/>
                  <a:gd name="connsiteX101" fmla="*/ 278614 w 421595"/>
                  <a:gd name="connsiteY101" fmla="*/ 114535 h 324804"/>
                  <a:gd name="connsiteX102" fmla="*/ 278755 w 421595"/>
                  <a:gd name="connsiteY102" fmla="*/ 114359 h 324804"/>
                  <a:gd name="connsiteX103" fmla="*/ 279621 w 421595"/>
                  <a:gd name="connsiteY103" fmla="*/ 113176 h 324804"/>
                  <a:gd name="connsiteX104" fmla="*/ 279850 w 421595"/>
                  <a:gd name="connsiteY104" fmla="*/ 112840 h 324804"/>
                  <a:gd name="connsiteX105" fmla="*/ 280627 w 421595"/>
                  <a:gd name="connsiteY105" fmla="*/ 111568 h 324804"/>
                  <a:gd name="connsiteX106" fmla="*/ 280786 w 421595"/>
                  <a:gd name="connsiteY106" fmla="*/ 111268 h 324804"/>
                  <a:gd name="connsiteX107" fmla="*/ 281298 w 421595"/>
                  <a:gd name="connsiteY107" fmla="*/ 110244 h 324804"/>
                  <a:gd name="connsiteX108" fmla="*/ 281457 w 421595"/>
                  <a:gd name="connsiteY108" fmla="*/ 109873 h 324804"/>
                  <a:gd name="connsiteX109" fmla="*/ 281952 w 421595"/>
                  <a:gd name="connsiteY109" fmla="*/ 108725 h 324804"/>
                  <a:gd name="connsiteX110" fmla="*/ 282164 w 421595"/>
                  <a:gd name="connsiteY110" fmla="*/ 108160 h 324804"/>
                  <a:gd name="connsiteX111" fmla="*/ 282393 w 421595"/>
                  <a:gd name="connsiteY111" fmla="*/ 107577 h 324804"/>
                  <a:gd name="connsiteX112" fmla="*/ 283029 w 421595"/>
                  <a:gd name="connsiteY112" fmla="*/ 105811 h 324804"/>
                  <a:gd name="connsiteX113" fmla="*/ 272680 w 421595"/>
                  <a:gd name="connsiteY113" fmla="*/ 106959 h 324804"/>
                  <a:gd name="connsiteX114" fmla="*/ 266058 w 421595"/>
                  <a:gd name="connsiteY114" fmla="*/ 110262 h 324804"/>
                  <a:gd name="connsiteX115" fmla="*/ 257898 w 421595"/>
                  <a:gd name="connsiteY115" fmla="*/ 113140 h 324804"/>
                  <a:gd name="connsiteX116" fmla="*/ 250605 w 421595"/>
                  <a:gd name="connsiteY116" fmla="*/ 110933 h 324804"/>
                  <a:gd name="connsiteX117" fmla="*/ 247744 w 421595"/>
                  <a:gd name="connsiteY117" fmla="*/ 93926 h 324804"/>
                  <a:gd name="connsiteX118" fmla="*/ 257015 w 421595"/>
                  <a:gd name="connsiteY118" fmla="*/ 82005 h 324804"/>
                  <a:gd name="connsiteX119" fmla="*/ 262525 w 421595"/>
                  <a:gd name="connsiteY119" fmla="*/ 74729 h 324804"/>
                  <a:gd name="connsiteX120" fmla="*/ 264150 w 421595"/>
                  <a:gd name="connsiteY120" fmla="*/ 68777 h 324804"/>
                  <a:gd name="connsiteX121" fmla="*/ 256168 w 421595"/>
                  <a:gd name="connsiteY121" fmla="*/ 59294 h 324804"/>
                  <a:gd name="connsiteX122" fmla="*/ 246225 w 421595"/>
                  <a:gd name="connsiteY122" fmla="*/ 47373 h 324804"/>
                  <a:gd name="connsiteX123" fmla="*/ 233651 w 421595"/>
                  <a:gd name="connsiteY123" fmla="*/ 37872 h 324804"/>
                  <a:gd name="connsiteX124" fmla="*/ 224591 w 421595"/>
                  <a:gd name="connsiteY124" fmla="*/ 24856 h 324804"/>
                  <a:gd name="connsiteX125" fmla="*/ 215990 w 421595"/>
                  <a:gd name="connsiteY125" fmla="*/ 19329 h 324804"/>
                  <a:gd name="connsiteX126" fmla="*/ 208485 w 421595"/>
                  <a:gd name="connsiteY126" fmla="*/ 15143 h 324804"/>
                  <a:gd name="connsiteX127" fmla="*/ 185085 w 421595"/>
                  <a:gd name="connsiteY127" fmla="*/ 11611 h 324804"/>
                  <a:gd name="connsiteX128" fmla="*/ 174930 w 421595"/>
                  <a:gd name="connsiteY128" fmla="*/ 10287 h 324804"/>
                  <a:gd name="connsiteX129" fmla="*/ 165658 w 421595"/>
                  <a:gd name="connsiteY129" fmla="*/ 8962 h 324804"/>
                  <a:gd name="connsiteX130" fmla="*/ 155062 w 421595"/>
                  <a:gd name="connsiteY130" fmla="*/ 11611 h 324804"/>
                  <a:gd name="connsiteX131" fmla="*/ 143583 w 421595"/>
                  <a:gd name="connsiteY131" fmla="*/ 2781 h 324804"/>
                  <a:gd name="connsiteX132" fmla="*/ 135636 w 421595"/>
                  <a:gd name="connsiteY132" fmla="*/ 7196 h 324804"/>
                  <a:gd name="connsiteX133" fmla="*/ 132104 w 421595"/>
                  <a:gd name="connsiteY133" fmla="*/ 16468 h 324804"/>
                  <a:gd name="connsiteX134" fmla="*/ 129896 w 421595"/>
                  <a:gd name="connsiteY134" fmla="*/ 23532 h 324804"/>
                  <a:gd name="connsiteX135" fmla="*/ 125481 w 421595"/>
                  <a:gd name="connsiteY135" fmla="*/ 16909 h 324804"/>
                  <a:gd name="connsiteX136" fmla="*/ 121949 w 421595"/>
                  <a:gd name="connsiteY136" fmla="*/ 11170 h 324804"/>
                  <a:gd name="connsiteX137" fmla="*/ 113119 w 421595"/>
                  <a:gd name="connsiteY137" fmla="*/ 16026 h 324804"/>
                  <a:gd name="connsiteX138" fmla="*/ 101198 w 421595"/>
                  <a:gd name="connsiteY138" fmla="*/ 16468 h 324804"/>
                  <a:gd name="connsiteX139" fmla="*/ 97666 w 421595"/>
                  <a:gd name="connsiteY139" fmla="*/ 20000 h 324804"/>
                  <a:gd name="connsiteX140" fmla="*/ 97719 w 421595"/>
                  <a:gd name="connsiteY140" fmla="*/ 22048 h 32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421595" h="324804">
                    <a:moveTo>
                      <a:pt x="97719" y="22048"/>
                    </a:moveTo>
                    <a:lnTo>
                      <a:pt x="97719" y="22296"/>
                    </a:lnTo>
                    <a:cubicBezTo>
                      <a:pt x="97719" y="22931"/>
                      <a:pt x="97719" y="23567"/>
                      <a:pt x="97719" y="24203"/>
                    </a:cubicBezTo>
                    <a:lnTo>
                      <a:pt x="97719" y="24485"/>
                    </a:lnTo>
                    <a:cubicBezTo>
                      <a:pt x="97719" y="25157"/>
                      <a:pt x="97719" y="25828"/>
                      <a:pt x="97631" y="26499"/>
                    </a:cubicBezTo>
                    <a:cubicBezTo>
                      <a:pt x="97631" y="26640"/>
                      <a:pt x="97631" y="26764"/>
                      <a:pt x="97631" y="26905"/>
                    </a:cubicBezTo>
                    <a:cubicBezTo>
                      <a:pt x="97631" y="27488"/>
                      <a:pt x="97525" y="28088"/>
                      <a:pt x="97454" y="28671"/>
                    </a:cubicBezTo>
                    <a:cubicBezTo>
                      <a:pt x="97454" y="28671"/>
                      <a:pt x="97454" y="28865"/>
                      <a:pt x="97454" y="28953"/>
                    </a:cubicBezTo>
                    <a:cubicBezTo>
                      <a:pt x="97366" y="29589"/>
                      <a:pt x="97278" y="30207"/>
                      <a:pt x="97154" y="30719"/>
                    </a:cubicBezTo>
                    <a:cubicBezTo>
                      <a:pt x="97135" y="30857"/>
                      <a:pt x="97105" y="30993"/>
                      <a:pt x="97066" y="31126"/>
                    </a:cubicBezTo>
                    <a:cubicBezTo>
                      <a:pt x="96942" y="31691"/>
                      <a:pt x="96819" y="32238"/>
                      <a:pt x="96659" y="32750"/>
                    </a:cubicBezTo>
                    <a:lnTo>
                      <a:pt x="96659" y="32909"/>
                    </a:lnTo>
                    <a:cubicBezTo>
                      <a:pt x="96500" y="33446"/>
                      <a:pt x="96305" y="33971"/>
                      <a:pt x="96077" y="34481"/>
                    </a:cubicBezTo>
                    <a:cubicBezTo>
                      <a:pt x="96011" y="34595"/>
                      <a:pt x="95951" y="34713"/>
                      <a:pt x="95900" y="34834"/>
                    </a:cubicBezTo>
                    <a:cubicBezTo>
                      <a:pt x="95666" y="35311"/>
                      <a:pt x="95401" y="35771"/>
                      <a:pt x="95105" y="36212"/>
                    </a:cubicBezTo>
                    <a:cubicBezTo>
                      <a:pt x="91573" y="41069"/>
                      <a:pt x="92015" y="43718"/>
                      <a:pt x="91132" y="48574"/>
                    </a:cubicBezTo>
                    <a:cubicBezTo>
                      <a:pt x="90249" y="53431"/>
                      <a:pt x="92898" y="62261"/>
                      <a:pt x="85834" y="62261"/>
                    </a:cubicBezTo>
                    <a:cubicBezTo>
                      <a:pt x="78770" y="62261"/>
                      <a:pt x="74355" y="63144"/>
                      <a:pt x="70823" y="71091"/>
                    </a:cubicBezTo>
                    <a:cubicBezTo>
                      <a:pt x="67291" y="79038"/>
                      <a:pt x="65525" y="85661"/>
                      <a:pt x="61992" y="87868"/>
                    </a:cubicBezTo>
                    <a:cubicBezTo>
                      <a:pt x="58776" y="89777"/>
                      <a:pt x="57032" y="93440"/>
                      <a:pt x="57577" y="97140"/>
                    </a:cubicBezTo>
                    <a:cubicBezTo>
                      <a:pt x="58019" y="100672"/>
                      <a:pt x="53162" y="102438"/>
                      <a:pt x="54928" y="106412"/>
                    </a:cubicBezTo>
                    <a:cubicBezTo>
                      <a:pt x="56694" y="110385"/>
                      <a:pt x="59343" y="116125"/>
                      <a:pt x="53604" y="118774"/>
                    </a:cubicBezTo>
                    <a:cubicBezTo>
                      <a:pt x="47864" y="121423"/>
                      <a:pt x="51838" y="113917"/>
                      <a:pt x="46981" y="113476"/>
                    </a:cubicBezTo>
                    <a:cubicBezTo>
                      <a:pt x="43746" y="112904"/>
                      <a:pt x="40518" y="114518"/>
                      <a:pt x="39034" y="117449"/>
                    </a:cubicBezTo>
                    <a:cubicBezTo>
                      <a:pt x="38151" y="119215"/>
                      <a:pt x="35060" y="123631"/>
                      <a:pt x="36826" y="126721"/>
                    </a:cubicBezTo>
                    <a:cubicBezTo>
                      <a:pt x="38593" y="129812"/>
                      <a:pt x="40800" y="132461"/>
                      <a:pt x="37268" y="135993"/>
                    </a:cubicBezTo>
                    <a:cubicBezTo>
                      <a:pt x="33736" y="139525"/>
                      <a:pt x="31528" y="142174"/>
                      <a:pt x="31970" y="149238"/>
                    </a:cubicBezTo>
                    <a:cubicBezTo>
                      <a:pt x="32411" y="156302"/>
                      <a:pt x="34619" y="177053"/>
                      <a:pt x="31087" y="180585"/>
                    </a:cubicBezTo>
                    <a:cubicBezTo>
                      <a:pt x="27555" y="184117"/>
                      <a:pt x="21815" y="186325"/>
                      <a:pt x="16517" y="183676"/>
                    </a:cubicBezTo>
                    <a:cubicBezTo>
                      <a:pt x="11219" y="181027"/>
                      <a:pt x="6362" y="180585"/>
                      <a:pt x="5038" y="184559"/>
                    </a:cubicBezTo>
                    <a:cubicBezTo>
                      <a:pt x="3713" y="188532"/>
                      <a:pt x="5921" y="192506"/>
                      <a:pt x="1947" y="194713"/>
                    </a:cubicBezTo>
                    <a:cubicBezTo>
                      <a:pt x="-2026" y="196921"/>
                      <a:pt x="623" y="202660"/>
                      <a:pt x="5038" y="202660"/>
                    </a:cubicBezTo>
                    <a:cubicBezTo>
                      <a:pt x="9453" y="202660"/>
                      <a:pt x="12985" y="202219"/>
                      <a:pt x="14751" y="203544"/>
                    </a:cubicBezTo>
                    <a:cubicBezTo>
                      <a:pt x="16517" y="204868"/>
                      <a:pt x="16076" y="209283"/>
                      <a:pt x="21374" y="209283"/>
                    </a:cubicBezTo>
                    <a:cubicBezTo>
                      <a:pt x="26672" y="209283"/>
                      <a:pt x="27113" y="211491"/>
                      <a:pt x="27996" y="215464"/>
                    </a:cubicBezTo>
                    <a:cubicBezTo>
                      <a:pt x="29580" y="220677"/>
                      <a:pt x="33761" y="224691"/>
                      <a:pt x="39034" y="226060"/>
                    </a:cubicBezTo>
                    <a:cubicBezTo>
                      <a:pt x="45215" y="227826"/>
                      <a:pt x="51396" y="235774"/>
                      <a:pt x="53604" y="242838"/>
                    </a:cubicBezTo>
                    <a:cubicBezTo>
                      <a:pt x="55811" y="249902"/>
                      <a:pt x="56694" y="259174"/>
                      <a:pt x="58902" y="262264"/>
                    </a:cubicBezTo>
                    <a:cubicBezTo>
                      <a:pt x="61109" y="265355"/>
                      <a:pt x="59343" y="267562"/>
                      <a:pt x="67732" y="268887"/>
                    </a:cubicBezTo>
                    <a:cubicBezTo>
                      <a:pt x="76121" y="270211"/>
                      <a:pt x="79211" y="270211"/>
                      <a:pt x="79211" y="275068"/>
                    </a:cubicBezTo>
                    <a:cubicBezTo>
                      <a:pt x="79211" y="278247"/>
                      <a:pt x="79017" y="286777"/>
                      <a:pt x="78876" y="292234"/>
                    </a:cubicBezTo>
                    <a:lnTo>
                      <a:pt x="78876" y="292234"/>
                    </a:lnTo>
                    <a:cubicBezTo>
                      <a:pt x="78986" y="292207"/>
                      <a:pt x="79101" y="292207"/>
                      <a:pt x="79211" y="292234"/>
                    </a:cubicBezTo>
                    <a:lnTo>
                      <a:pt x="79335" y="292234"/>
                    </a:lnTo>
                    <a:lnTo>
                      <a:pt x="79529" y="292357"/>
                    </a:lnTo>
                    <a:lnTo>
                      <a:pt x="79670" y="292499"/>
                    </a:lnTo>
                    <a:lnTo>
                      <a:pt x="79829" y="292657"/>
                    </a:lnTo>
                    <a:lnTo>
                      <a:pt x="79988" y="292852"/>
                    </a:lnTo>
                    <a:lnTo>
                      <a:pt x="80147" y="293028"/>
                    </a:lnTo>
                    <a:lnTo>
                      <a:pt x="80394" y="293364"/>
                    </a:lnTo>
                    <a:cubicBezTo>
                      <a:pt x="80447" y="293424"/>
                      <a:pt x="80494" y="293489"/>
                      <a:pt x="80536" y="293558"/>
                    </a:cubicBezTo>
                    <a:lnTo>
                      <a:pt x="80818" y="293911"/>
                    </a:lnTo>
                    <a:cubicBezTo>
                      <a:pt x="80861" y="293983"/>
                      <a:pt x="80915" y="294049"/>
                      <a:pt x="80977" y="294105"/>
                    </a:cubicBezTo>
                    <a:lnTo>
                      <a:pt x="81224" y="294423"/>
                    </a:lnTo>
                    <a:lnTo>
                      <a:pt x="81419" y="294635"/>
                    </a:lnTo>
                    <a:lnTo>
                      <a:pt x="81701" y="294918"/>
                    </a:lnTo>
                    <a:lnTo>
                      <a:pt x="81931" y="295148"/>
                    </a:lnTo>
                    <a:lnTo>
                      <a:pt x="82266" y="295430"/>
                    </a:lnTo>
                    <a:lnTo>
                      <a:pt x="82549" y="295642"/>
                    </a:lnTo>
                    <a:lnTo>
                      <a:pt x="82937" y="295907"/>
                    </a:lnTo>
                    <a:lnTo>
                      <a:pt x="83273" y="296119"/>
                    </a:lnTo>
                    <a:lnTo>
                      <a:pt x="83732" y="296348"/>
                    </a:lnTo>
                    <a:lnTo>
                      <a:pt x="84103" y="296525"/>
                    </a:lnTo>
                    <a:cubicBezTo>
                      <a:pt x="84287" y="296606"/>
                      <a:pt x="84476" y="296677"/>
                      <a:pt x="84668" y="296737"/>
                    </a:cubicBezTo>
                    <a:lnTo>
                      <a:pt x="85092" y="296878"/>
                    </a:lnTo>
                    <a:lnTo>
                      <a:pt x="85763" y="297055"/>
                    </a:lnTo>
                    <a:lnTo>
                      <a:pt x="86222" y="297161"/>
                    </a:lnTo>
                    <a:lnTo>
                      <a:pt x="87088" y="297284"/>
                    </a:lnTo>
                    <a:lnTo>
                      <a:pt x="87547" y="297284"/>
                    </a:lnTo>
                    <a:cubicBezTo>
                      <a:pt x="88006" y="297284"/>
                      <a:pt x="88518" y="297284"/>
                      <a:pt x="89048" y="297284"/>
                    </a:cubicBezTo>
                    <a:cubicBezTo>
                      <a:pt x="97878" y="297284"/>
                      <a:pt x="109658" y="291386"/>
                      <a:pt x="120254" y="301982"/>
                    </a:cubicBezTo>
                    <a:cubicBezTo>
                      <a:pt x="130850" y="312578"/>
                      <a:pt x="133781" y="315527"/>
                      <a:pt x="143795" y="318477"/>
                    </a:cubicBezTo>
                    <a:cubicBezTo>
                      <a:pt x="153808" y="321426"/>
                      <a:pt x="157340" y="320243"/>
                      <a:pt x="164988" y="321408"/>
                    </a:cubicBezTo>
                    <a:cubicBezTo>
                      <a:pt x="172634" y="322574"/>
                      <a:pt x="185597" y="329656"/>
                      <a:pt x="192661" y="319060"/>
                    </a:cubicBezTo>
                    <a:cubicBezTo>
                      <a:pt x="199725" y="308463"/>
                      <a:pt x="196776" y="307881"/>
                      <a:pt x="205606" y="307280"/>
                    </a:cubicBezTo>
                    <a:cubicBezTo>
                      <a:pt x="214436" y="306680"/>
                      <a:pt x="212087" y="299633"/>
                      <a:pt x="220317" y="300816"/>
                    </a:cubicBezTo>
                    <a:cubicBezTo>
                      <a:pt x="228547" y="302000"/>
                      <a:pt x="225615" y="308463"/>
                      <a:pt x="233280" y="309647"/>
                    </a:cubicBezTo>
                    <a:cubicBezTo>
                      <a:pt x="233845" y="309647"/>
                      <a:pt x="234410" y="309823"/>
                      <a:pt x="235046" y="309929"/>
                    </a:cubicBezTo>
                    <a:lnTo>
                      <a:pt x="235823" y="310070"/>
                    </a:lnTo>
                    <a:lnTo>
                      <a:pt x="236582" y="310212"/>
                    </a:lnTo>
                    <a:cubicBezTo>
                      <a:pt x="240120" y="311113"/>
                      <a:pt x="243757" y="311570"/>
                      <a:pt x="247408" y="311572"/>
                    </a:cubicBezTo>
                    <a:lnTo>
                      <a:pt x="247408" y="311572"/>
                    </a:lnTo>
                    <a:cubicBezTo>
                      <a:pt x="248352" y="311513"/>
                      <a:pt x="249275" y="311273"/>
                      <a:pt x="250128" y="310865"/>
                    </a:cubicBezTo>
                    <a:lnTo>
                      <a:pt x="250251" y="310865"/>
                    </a:lnTo>
                    <a:cubicBezTo>
                      <a:pt x="250563" y="310692"/>
                      <a:pt x="250858" y="310491"/>
                      <a:pt x="251134" y="310265"/>
                    </a:cubicBezTo>
                    <a:lnTo>
                      <a:pt x="251364" y="310070"/>
                    </a:lnTo>
                    <a:cubicBezTo>
                      <a:pt x="251665" y="309778"/>
                      <a:pt x="251932" y="309452"/>
                      <a:pt x="252159" y="309099"/>
                    </a:cubicBezTo>
                    <a:cubicBezTo>
                      <a:pt x="255108" y="304402"/>
                      <a:pt x="259223" y="303218"/>
                      <a:pt x="268053" y="303218"/>
                    </a:cubicBezTo>
                    <a:cubicBezTo>
                      <a:pt x="276883" y="303218"/>
                      <a:pt x="281016" y="297920"/>
                      <a:pt x="285130" y="294971"/>
                    </a:cubicBezTo>
                    <a:cubicBezTo>
                      <a:pt x="289245" y="292022"/>
                      <a:pt x="292194" y="280843"/>
                      <a:pt x="313970" y="282609"/>
                    </a:cubicBezTo>
                    <a:cubicBezTo>
                      <a:pt x="335745" y="284375"/>
                      <a:pt x="338111" y="285558"/>
                      <a:pt x="347524" y="272012"/>
                    </a:cubicBezTo>
                    <a:cubicBezTo>
                      <a:pt x="356937" y="258467"/>
                      <a:pt x="365662" y="251791"/>
                      <a:pt x="375039" y="244727"/>
                    </a:cubicBezTo>
                    <a:cubicBezTo>
                      <a:pt x="384417" y="237663"/>
                      <a:pt x="398580" y="219402"/>
                      <a:pt x="408011" y="213521"/>
                    </a:cubicBezTo>
                    <a:cubicBezTo>
                      <a:pt x="417442" y="207641"/>
                      <a:pt x="430969" y="194095"/>
                      <a:pt x="412126" y="196444"/>
                    </a:cubicBezTo>
                    <a:cubicBezTo>
                      <a:pt x="393282" y="198793"/>
                      <a:pt x="389168" y="195278"/>
                      <a:pt x="379154" y="191146"/>
                    </a:cubicBezTo>
                    <a:cubicBezTo>
                      <a:pt x="369141" y="187013"/>
                      <a:pt x="324407" y="175834"/>
                      <a:pt x="313811" y="169371"/>
                    </a:cubicBezTo>
                    <a:cubicBezTo>
                      <a:pt x="303214" y="162907"/>
                      <a:pt x="292036" y="159357"/>
                      <a:pt x="291453" y="152894"/>
                    </a:cubicBezTo>
                    <a:cubicBezTo>
                      <a:pt x="290870" y="146430"/>
                      <a:pt x="284389" y="142297"/>
                      <a:pt x="280857" y="138765"/>
                    </a:cubicBezTo>
                    <a:cubicBezTo>
                      <a:pt x="277325" y="135233"/>
                      <a:pt x="269077" y="122871"/>
                      <a:pt x="275559" y="117573"/>
                    </a:cubicBezTo>
                    <a:cubicBezTo>
                      <a:pt x="276106" y="117114"/>
                      <a:pt x="276601" y="116655"/>
                      <a:pt x="277078" y="116195"/>
                    </a:cubicBezTo>
                    <a:lnTo>
                      <a:pt x="277395" y="115878"/>
                    </a:lnTo>
                    <a:cubicBezTo>
                      <a:pt x="277837" y="115418"/>
                      <a:pt x="278243" y="114977"/>
                      <a:pt x="278614" y="114535"/>
                    </a:cubicBezTo>
                    <a:lnTo>
                      <a:pt x="278755" y="114359"/>
                    </a:lnTo>
                    <a:cubicBezTo>
                      <a:pt x="279073" y="113970"/>
                      <a:pt x="279355" y="113564"/>
                      <a:pt x="279621" y="113176"/>
                    </a:cubicBezTo>
                    <a:cubicBezTo>
                      <a:pt x="279703" y="113068"/>
                      <a:pt x="279780" y="112956"/>
                      <a:pt x="279850" y="112840"/>
                    </a:cubicBezTo>
                    <a:cubicBezTo>
                      <a:pt x="280133" y="112416"/>
                      <a:pt x="280380" y="111992"/>
                      <a:pt x="280627" y="111568"/>
                    </a:cubicBezTo>
                    <a:lnTo>
                      <a:pt x="280786" y="111268"/>
                    </a:lnTo>
                    <a:lnTo>
                      <a:pt x="281298" y="110244"/>
                    </a:lnTo>
                    <a:lnTo>
                      <a:pt x="281457" y="109873"/>
                    </a:lnTo>
                    <a:cubicBezTo>
                      <a:pt x="281634" y="109485"/>
                      <a:pt x="281793" y="109096"/>
                      <a:pt x="281952" y="108725"/>
                    </a:cubicBezTo>
                    <a:lnTo>
                      <a:pt x="282164" y="108160"/>
                    </a:lnTo>
                    <a:lnTo>
                      <a:pt x="282393" y="107577"/>
                    </a:lnTo>
                    <a:cubicBezTo>
                      <a:pt x="282605" y="106977"/>
                      <a:pt x="282817" y="106412"/>
                      <a:pt x="283029" y="105811"/>
                    </a:cubicBezTo>
                    <a:cubicBezTo>
                      <a:pt x="279744" y="106023"/>
                      <a:pt x="275965" y="106959"/>
                      <a:pt x="272680" y="106959"/>
                    </a:cubicBezTo>
                    <a:cubicBezTo>
                      <a:pt x="268494" y="106959"/>
                      <a:pt x="269590" y="110491"/>
                      <a:pt x="266058" y="110262"/>
                    </a:cubicBezTo>
                    <a:cubicBezTo>
                      <a:pt x="262525" y="110032"/>
                      <a:pt x="259223" y="108284"/>
                      <a:pt x="257898" y="113140"/>
                    </a:cubicBezTo>
                    <a:cubicBezTo>
                      <a:pt x="256574" y="117997"/>
                      <a:pt x="254137" y="114023"/>
                      <a:pt x="250605" y="110933"/>
                    </a:cubicBezTo>
                    <a:cubicBezTo>
                      <a:pt x="247073" y="107842"/>
                      <a:pt x="247744" y="98782"/>
                      <a:pt x="247744" y="93926"/>
                    </a:cubicBezTo>
                    <a:cubicBezTo>
                      <a:pt x="247744" y="89069"/>
                      <a:pt x="253483" y="84213"/>
                      <a:pt x="257015" y="82005"/>
                    </a:cubicBezTo>
                    <a:cubicBezTo>
                      <a:pt x="259856" y="80535"/>
                      <a:pt x="261881" y="77862"/>
                      <a:pt x="262525" y="74729"/>
                    </a:cubicBezTo>
                    <a:cubicBezTo>
                      <a:pt x="263002" y="73175"/>
                      <a:pt x="263620" y="70879"/>
                      <a:pt x="264150" y="68777"/>
                    </a:cubicBezTo>
                    <a:cubicBezTo>
                      <a:pt x="261144" y="65923"/>
                      <a:pt x="258467" y="62742"/>
                      <a:pt x="256168" y="59294"/>
                    </a:cubicBezTo>
                    <a:cubicBezTo>
                      <a:pt x="253731" y="56203"/>
                      <a:pt x="248874" y="50676"/>
                      <a:pt x="246225" y="47373"/>
                    </a:cubicBezTo>
                    <a:cubicBezTo>
                      <a:pt x="243576" y="44071"/>
                      <a:pt x="236070" y="39868"/>
                      <a:pt x="233651" y="37872"/>
                    </a:cubicBezTo>
                    <a:cubicBezTo>
                      <a:pt x="231231" y="35876"/>
                      <a:pt x="226145" y="28159"/>
                      <a:pt x="224591" y="24856"/>
                    </a:cubicBezTo>
                    <a:cubicBezTo>
                      <a:pt x="223037" y="21554"/>
                      <a:pt x="217756" y="19329"/>
                      <a:pt x="215990" y="19329"/>
                    </a:cubicBezTo>
                    <a:cubicBezTo>
                      <a:pt x="214224" y="19329"/>
                      <a:pt x="211134" y="20883"/>
                      <a:pt x="208485" y="15143"/>
                    </a:cubicBezTo>
                    <a:cubicBezTo>
                      <a:pt x="205836" y="9403"/>
                      <a:pt x="190824" y="11611"/>
                      <a:pt x="185085" y="11611"/>
                    </a:cubicBezTo>
                    <a:cubicBezTo>
                      <a:pt x="179345" y="11611"/>
                      <a:pt x="176696" y="13377"/>
                      <a:pt x="174930" y="10287"/>
                    </a:cubicBezTo>
                    <a:cubicBezTo>
                      <a:pt x="173164" y="7196"/>
                      <a:pt x="167866" y="5430"/>
                      <a:pt x="165658" y="8962"/>
                    </a:cubicBezTo>
                    <a:cubicBezTo>
                      <a:pt x="163451" y="12494"/>
                      <a:pt x="161243" y="12494"/>
                      <a:pt x="155062" y="11611"/>
                    </a:cubicBezTo>
                    <a:cubicBezTo>
                      <a:pt x="148881" y="10728"/>
                      <a:pt x="147557" y="8520"/>
                      <a:pt x="143583" y="2781"/>
                    </a:cubicBezTo>
                    <a:cubicBezTo>
                      <a:pt x="139609" y="-2959"/>
                      <a:pt x="134753" y="1015"/>
                      <a:pt x="135636" y="7196"/>
                    </a:cubicBezTo>
                    <a:cubicBezTo>
                      <a:pt x="136519" y="13377"/>
                      <a:pt x="133428" y="11611"/>
                      <a:pt x="132104" y="16468"/>
                    </a:cubicBezTo>
                    <a:cubicBezTo>
                      <a:pt x="130779" y="21324"/>
                      <a:pt x="134311" y="23090"/>
                      <a:pt x="129896" y="23532"/>
                    </a:cubicBezTo>
                    <a:cubicBezTo>
                      <a:pt x="125481" y="23973"/>
                      <a:pt x="128572" y="19117"/>
                      <a:pt x="125481" y="16909"/>
                    </a:cubicBezTo>
                    <a:cubicBezTo>
                      <a:pt x="122391" y="14702"/>
                      <a:pt x="129013" y="13819"/>
                      <a:pt x="121949" y="11170"/>
                    </a:cubicBezTo>
                    <a:cubicBezTo>
                      <a:pt x="114885" y="8520"/>
                      <a:pt x="117976" y="17792"/>
                      <a:pt x="113119" y="16026"/>
                    </a:cubicBezTo>
                    <a:cubicBezTo>
                      <a:pt x="108262" y="14260"/>
                      <a:pt x="103406" y="12936"/>
                      <a:pt x="101198" y="16468"/>
                    </a:cubicBezTo>
                    <a:cubicBezTo>
                      <a:pt x="100295" y="17890"/>
                      <a:pt x="99089" y="19096"/>
                      <a:pt x="97666" y="20000"/>
                    </a:cubicBezTo>
                    <a:cubicBezTo>
                      <a:pt x="97719" y="20635"/>
                      <a:pt x="97719" y="21342"/>
                      <a:pt x="97719" y="220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3F463595-FD8C-4367-B5E7-AE586620720C}"/>
                  </a:ext>
                </a:extLst>
              </p:cNvPr>
              <p:cNvSpPr/>
              <p:nvPr/>
            </p:nvSpPr>
            <p:spPr>
              <a:xfrm>
                <a:off x="5385737" y="3527999"/>
                <a:ext cx="342308" cy="256930"/>
              </a:xfrm>
              <a:custGeom>
                <a:avLst/>
                <a:gdLst>
                  <a:gd name="connsiteX0" fmla="*/ 128479 w 342308"/>
                  <a:gd name="connsiteY0" fmla="*/ 256507 h 256930"/>
                  <a:gd name="connsiteX1" fmla="*/ 128479 w 342308"/>
                  <a:gd name="connsiteY1" fmla="*/ 255906 h 256930"/>
                  <a:gd name="connsiteX2" fmla="*/ 128479 w 342308"/>
                  <a:gd name="connsiteY2" fmla="*/ 253451 h 256930"/>
                  <a:gd name="connsiteX3" fmla="*/ 128479 w 342308"/>
                  <a:gd name="connsiteY3" fmla="*/ 251544 h 256930"/>
                  <a:gd name="connsiteX4" fmla="*/ 128479 w 342308"/>
                  <a:gd name="connsiteY4" fmla="*/ 250626 h 256930"/>
                  <a:gd name="connsiteX5" fmla="*/ 128479 w 342308"/>
                  <a:gd name="connsiteY5" fmla="*/ 247765 h 256930"/>
                  <a:gd name="connsiteX6" fmla="*/ 128479 w 342308"/>
                  <a:gd name="connsiteY6" fmla="*/ 246882 h 256930"/>
                  <a:gd name="connsiteX7" fmla="*/ 128479 w 342308"/>
                  <a:gd name="connsiteY7" fmla="*/ 245981 h 256930"/>
                  <a:gd name="connsiteX8" fmla="*/ 128479 w 342308"/>
                  <a:gd name="connsiteY8" fmla="*/ 245116 h 256930"/>
                  <a:gd name="connsiteX9" fmla="*/ 128479 w 342308"/>
                  <a:gd name="connsiteY9" fmla="*/ 244321 h 256930"/>
                  <a:gd name="connsiteX10" fmla="*/ 128479 w 342308"/>
                  <a:gd name="connsiteY10" fmla="*/ 243368 h 256930"/>
                  <a:gd name="connsiteX11" fmla="*/ 128479 w 342308"/>
                  <a:gd name="connsiteY11" fmla="*/ 242732 h 256930"/>
                  <a:gd name="connsiteX12" fmla="*/ 128479 w 342308"/>
                  <a:gd name="connsiteY12" fmla="*/ 241266 h 256930"/>
                  <a:gd name="connsiteX13" fmla="*/ 134077 w 342308"/>
                  <a:gd name="connsiteY13" fmla="*/ 223023 h 256930"/>
                  <a:gd name="connsiteX14" fmla="*/ 148206 w 342308"/>
                  <a:gd name="connsiteY14" fmla="*/ 214493 h 256930"/>
                  <a:gd name="connsiteX15" fmla="*/ 156453 w 342308"/>
                  <a:gd name="connsiteY15" fmla="*/ 207128 h 256930"/>
                  <a:gd name="connsiteX16" fmla="*/ 167932 w 342308"/>
                  <a:gd name="connsiteY16" fmla="*/ 199482 h 256930"/>
                  <a:gd name="connsiteX17" fmla="*/ 181760 w 342308"/>
                  <a:gd name="connsiteY17" fmla="*/ 199181 h 256930"/>
                  <a:gd name="connsiteX18" fmla="*/ 192056 w 342308"/>
                  <a:gd name="connsiteY18" fmla="*/ 193583 h 256930"/>
                  <a:gd name="connsiteX19" fmla="*/ 213849 w 342308"/>
                  <a:gd name="connsiteY19" fmla="*/ 189468 h 256930"/>
                  <a:gd name="connsiteX20" fmla="*/ 225611 w 342308"/>
                  <a:gd name="connsiteY20" fmla="*/ 183870 h 256930"/>
                  <a:gd name="connsiteX21" fmla="*/ 231792 w 342308"/>
                  <a:gd name="connsiteY21" fmla="*/ 173274 h 256930"/>
                  <a:gd name="connsiteX22" fmla="*/ 243872 w 342308"/>
                  <a:gd name="connsiteY22" fmla="*/ 166510 h 256930"/>
                  <a:gd name="connsiteX23" fmla="*/ 255051 w 342308"/>
                  <a:gd name="connsiteY23" fmla="*/ 162095 h 256930"/>
                  <a:gd name="connsiteX24" fmla="*/ 267413 w 342308"/>
                  <a:gd name="connsiteY24" fmla="*/ 157680 h 256930"/>
                  <a:gd name="connsiteX25" fmla="*/ 267713 w 342308"/>
                  <a:gd name="connsiteY25" fmla="*/ 150315 h 256930"/>
                  <a:gd name="connsiteX26" fmla="*/ 265947 w 342308"/>
                  <a:gd name="connsiteY26" fmla="*/ 141485 h 256930"/>
                  <a:gd name="connsiteX27" fmla="*/ 267996 w 342308"/>
                  <a:gd name="connsiteY27" fmla="*/ 134421 h 256930"/>
                  <a:gd name="connsiteX28" fmla="*/ 280658 w 342308"/>
                  <a:gd name="connsiteY28" fmla="*/ 132955 h 256930"/>
                  <a:gd name="connsiteX29" fmla="*/ 288905 w 342308"/>
                  <a:gd name="connsiteY29" fmla="*/ 126774 h 256930"/>
                  <a:gd name="connsiteX30" fmla="*/ 298318 w 342308"/>
                  <a:gd name="connsiteY30" fmla="*/ 119710 h 256930"/>
                  <a:gd name="connsiteX31" fmla="*/ 315679 w 342308"/>
                  <a:gd name="connsiteY31" fmla="*/ 121176 h 256930"/>
                  <a:gd name="connsiteX32" fmla="*/ 335705 w 342308"/>
                  <a:gd name="connsiteY32" fmla="*/ 122359 h 256930"/>
                  <a:gd name="connsiteX33" fmla="*/ 342169 w 342308"/>
                  <a:gd name="connsiteY33" fmla="*/ 111180 h 256930"/>
                  <a:gd name="connsiteX34" fmla="*/ 337471 w 342308"/>
                  <a:gd name="connsiteY34" fmla="*/ 104116 h 256930"/>
                  <a:gd name="connsiteX35" fmla="*/ 332456 w 342308"/>
                  <a:gd name="connsiteY35" fmla="*/ 97052 h 256930"/>
                  <a:gd name="connsiteX36" fmla="*/ 328041 w 342308"/>
                  <a:gd name="connsiteY36" fmla="*/ 87621 h 256930"/>
                  <a:gd name="connsiteX37" fmla="*/ 325992 w 342308"/>
                  <a:gd name="connsiteY37" fmla="*/ 73793 h 256930"/>
                  <a:gd name="connsiteX38" fmla="*/ 324509 w 342308"/>
                  <a:gd name="connsiteY38" fmla="*/ 65846 h 256930"/>
                  <a:gd name="connsiteX39" fmla="*/ 326275 w 342308"/>
                  <a:gd name="connsiteY39" fmla="*/ 51135 h 256930"/>
                  <a:gd name="connsiteX40" fmla="*/ 324226 w 342308"/>
                  <a:gd name="connsiteY40" fmla="*/ 38172 h 256930"/>
                  <a:gd name="connsiteX41" fmla="*/ 314796 w 342308"/>
                  <a:gd name="connsiteY41" fmla="*/ 30525 h 256930"/>
                  <a:gd name="connsiteX42" fmla="*/ 311264 w 342308"/>
                  <a:gd name="connsiteY42" fmla="*/ 25227 h 256930"/>
                  <a:gd name="connsiteX43" fmla="*/ 296694 w 342308"/>
                  <a:gd name="connsiteY43" fmla="*/ 20600 h 256930"/>
                  <a:gd name="connsiteX44" fmla="*/ 271069 w 342308"/>
                  <a:gd name="connsiteY44" fmla="*/ 18216 h 256930"/>
                  <a:gd name="connsiteX45" fmla="*/ 244578 w 342308"/>
                  <a:gd name="connsiteY45" fmla="*/ 20600 h 256930"/>
                  <a:gd name="connsiteX46" fmla="*/ 227483 w 342308"/>
                  <a:gd name="connsiteY46" fmla="*/ 8733 h 256930"/>
                  <a:gd name="connsiteX47" fmla="*/ 217046 w 342308"/>
                  <a:gd name="connsiteY47" fmla="*/ 185 h 256930"/>
                  <a:gd name="connsiteX48" fmla="*/ 204683 w 342308"/>
                  <a:gd name="connsiteY48" fmla="*/ 5872 h 256930"/>
                  <a:gd name="connsiteX49" fmla="*/ 198520 w 342308"/>
                  <a:gd name="connsiteY49" fmla="*/ 29130 h 256930"/>
                  <a:gd name="connsiteX50" fmla="*/ 186158 w 342308"/>
                  <a:gd name="connsiteY50" fmla="*/ 47179 h 256930"/>
                  <a:gd name="connsiteX51" fmla="*/ 164806 w 342308"/>
                  <a:gd name="connsiteY51" fmla="*/ 65210 h 256930"/>
                  <a:gd name="connsiteX52" fmla="*/ 131093 w 342308"/>
                  <a:gd name="connsiteY52" fmla="*/ 87515 h 256930"/>
                  <a:gd name="connsiteX53" fmla="*/ 118731 w 342308"/>
                  <a:gd name="connsiteY53" fmla="*/ 102226 h 256930"/>
                  <a:gd name="connsiteX54" fmla="*/ 109706 w 342308"/>
                  <a:gd name="connsiteY54" fmla="*/ 119321 h 256930"/>
                  <a:gd name="connsiteX55" fmla="*/ 100682 w 342308"/>
                  <a:gd name="connsiteY55" fmla="*/ 130236 h 256930"/>
                  <a:gd name="connsiteX56" fmla="*/ 98315 w 342308"/>
                  <a:gd name="connsiteY56" fmla="*/ 146359 h 256930"/>
                  <a:gd name="connsiteX57" fmla="*/ 98315 w 342308"/>
                  <a:gd name="connsiteY57" fmla="*/ 162978 h 256930"/>
                  <a:gd name="connsiteX58" fmla="*/ 102112 w 342308"/>
                  <a:gd name="connsiteY58" fmla="*/ 180073 h 256930"/>
                  <a:gd name="connsiteX59" fmla="*/ 83604 w 342308"/>
                  <a:gd name="connsiteY59" fmla="*/ 209495 h 256930"/>
                  <a:gd name="connsiteX60" fmla="*/ 59392 w 342308"/>
                  <a:gd name="connsiteY60" fmla="*/ 226096 h 256930"/>
                  <a:gd name="connsiteX61" fmla="*/ 35197 w 342308"/>
                  <a:gd name="connsiteY61" fmla="*/ 242237 h 256930"/>
                  <a:gd name="connsiteX62" fmla="*/ 1024 w 342308"/>
                  <a:gd name="connsiteY62" fmla="*/ 254599 h 256930"/>
                  <a:gd name="connsiteX63" fmla="*/ 0 w 342308"/>
                  <a:gd name="connsiteY63" fmla="*/ 256118 h 256930"/>
                  <a:gd name="connsiteX64" fmla="*/ 128320 w 342308"/>
                  <a:gd name="connsiteY64" fmla="*/ 256931 h 256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42308" h="256930">
                    <a:moveTo>
                      <a:pt x="128479" y="256507"/>
                    </a:moveTo>
                    <a:lnTo>
                      <a:pt x="128479" y="255906"/>
                    </a:lnTo>
                    <a:cubicBezTo>
                      <a:pt x="128479" y="255076"/>
                      <a:pt x="128479" y="254246"/>
                      <a:pt x="128479" y="253451"/>
                    </a:cubicBezTo>
                    <a:lnTo>
                      <a:pt x="128479" y="251544"/>
                    </a:lnTo>
                    <a:cubicBezTo>
                      <a:pt x="128479" y="251244"/>
                      <a:pt x="128479" y="250926"/>
                      <a:pt x="128479" y="250626"/>
                    </a:cubicBezTo>
                    <a:lnTo>
                      <a:pt x="128479" y="247765"/>
                    </a:lnTo>
                    <a:cubicBezTo>
                      <a:pt x="128479" y="247465"/>
                      <a:pt x="128479" y="247165"/>
                      <a:pt x="128479" y="246882"/>
                    </a:cubicBezTo>
                    <a:lnTo>
                      <a:pt x="128479" y="245981"/>
                    </a:lnTo>
                    <a:cubicBezTo>
                      <a:pt x="128479" y="245681"/>
                      <a:pt x="128479" y="245398"/>
                      <a:pt x="128479" y="245116"/>
                    </a:cubicBezTo>
                    <a:cubicBezTo>
                      <a:pt x="128479" y="244833"/>
                      <a:pt x="128479" y="244586"/>
                      <a:pt x="128479" y="244321"/>
                    </a:cubicBezTo>
                    <a:cubicBezTo>
                      <a:pt x="128479" y="244056"/>
                      <a:pt x="128479" y="243685"/>
                      <a:pt x="128479" y="243368"/>
                    </a:cubicBezTo>
                    <a:cubicBezTo>
                      <a:pt x="128479" y="243050"/>
                      <a:pt x="128479" y="242944"/>
                      <a:pt x="128479" y="242732"/>
                    </a:cubicBezTo>
                    <a:cubicBezTo>
                      <a:pt x="128479" y="242237"/>
                      <a:pt x="128479" y="241743"/>
                      <a:pt x="128479" y="241266"/>
                    </a:cubicBezTo>
                    <a:cubicBezTo>
                      <a:pt x="129062" y="223023"/>
                      <a:pt x="128779" y="225089"/>
                      <a:pt x="134077" y="223023"/>
                    </a:cubicBezTo>
                    <a:cubicBezTo>
                      <a:pt x="139376" y="220957"/>
                      <a:pt x="143491" y="217142"/>
                      <a:pt x="148206" y="214493"/>
                    </a:cubicBezTo>
                    <a:cubicBezTo>
                      <a:pt x="152921" y="211844"/>
                      <a:pt x="152921" y="207711"/>
                      <a:pt x="156453" y="207128"/>
                    </a:cubicBezTo>
                    <a:cubicBezTo>
                      <a:pt x="161300" y="206613"/>
                      <a:pt x="165588" y="203756"/>
                      <a:pt x="167932" y="199482"/>
                    </a:cubicBezTo>
                    <a:cubicBezTo>
                      <a:pt x="171464" y="193583"/>
                      <a:pt x="177345" y="198599"/>
                      <a:pt x="181760" y="199181"/>
                    </a:cubicBezTo>
                    <a:cubicBezTo>
                      <a:pt x="186175" y="199764"/>
                      <a:pt x="188824" y="197415"/>
                      <a:pt x="192056" y="193583"/>
                    </a:cubicBezTo>
                    <a:cubicBezTo>
                      <a:pt x="195288" y="189751"/>
                      <a:pt x="207668" y="189468"/>
                      <a:pt x="213849" y="189468"/>
                    </a:cubicBezTo>
                    <a:cubicBezTo>
                      <a:pt x="220030" y="189468"/>
                      <a:pt x="224445" y="186819"/>
                      <a:pt x="225611" y="183870"/>
                    </a:cubicBezTo>
                    <a:cubicBezTo>
                      <a:pt x="227438" y="180207"/>
                      <a:pt x="229503" y="176667"/>
                      <a:pt x="231792" y="173274"/>
                    </a:cubicBezTo>
                    <a:cubicBezTo>
                      <a:pt x="234441" y="168859"/>
                      <a:pt x="240039" y="167393"/>
                      <a:pt x="243872" y="166510"/>
                    </a:cubicBezTo>
                    <a:cubicBezTo>
                      <a:pt x="247704" y="165627"/>
                      <a:pt x="251819" y="166210"/>
                      <a:pt x="255051" y="162095"/>
                    </a:cubicBezTo>
                    <a:cubicBezTo>
                      <a:pt x="258283" y="157980"/>
                      <a:pt x="263298" y="159146"/>
                      <a:pt x="267413" y="157680"/>
                    </a:cubicBezTo>
                    <a:cubicBezTo>
                      <a:pt x="271528" y="156214"/>
                      <a:pt x="269479" y="152081"/>
                      <a:pt x="267713" y="150315"/>
                    </a:cubicBezTo>
                    <a:cubicBezTo>
                      <a:pt x="265947" y="148549"/>
                      <a:pt x="266530" y="143852"/>
                      <a:pt x="265947" y="141485"/>
                    </a:cubicBezTo>
                    <a:cubicBezTo>
                      <a:pt x="265364" y="139119"/>
                      <a:pt x="265347" y="135021"/>
                      <a:pt x="267996" y="134421"/>
                    </a:cubicBezTo>
                    <a:cubicBezTo>
                      <a:pt x="270645" y="133820"/>
                      <a:pt x="278592" y="136187"/>
                      <a:pt x="280658" y="132955"/>
                    </a:cubicBezTo>
                    <a:cubicBezTo>
                      <a:pt x="282724" y="129723"/>
                      <a:pt x="288305" y="129723"/>
                      <a:pt x="288905" y="126774"/>
                    </a:cubicBezTo>
                    <a:cubicBezTo>
                      <a:pt x="289506" y="123825"/>
                      <a:pt x="295086" y="121776"/>
                      <a:pt x="298318" y="119710"/>
                    </a:cubicBezTo>
                    <a:cubicBezTo>
                      <a:pt x="301550" y="117644"/>
                      <a:pt x="310681" y="118527"/>
                      <a:pt x="315679" y="121176"/>
                    </a:cubicBezTo>
                    <a:cubicBezTo>
                      <a:pt x="320676" y="123825"/>
                      <a:pt x="327758" y="122059"/>
                      <a:pt x="335705" y="122359"/>
                    </a:cubicBezTo>
                    <a:cubicBezTo>
                      <a:pt x="343652" y="122659"/>
                      <a:pt x="341286" y="115595"/>
                      <a:pt x="342169" y="111180"/>
                    </a:cubicBezTo>
                    <a:cubicBezTo>
                      <a:pt x="343052" y="106765"/>
                      <a:pt x="339520" y="105582"/>
                      <a:pt x="337471" y="104116"/>
                    </a:cubicBezTo>
                    <a:cubicBezTo>
                      <a:pt x="335423" y="102650"/>
                      <a:pt x="332456" y="100284"/>
                      <a:pt x="332456" y="97052"/>
                    </a:cubicBezTo>
                    <a:cubicBezTo>
                      <a:pt x="332456" y="93820"/>
                      <a:pt x="330990" y="91153"/>
                      <a:pt x="328041" y="87621"/>
                    </a:cubicBezTo>
                    <a:cubicBezTo>
                      <a:pt x="325091" y="84089"/>
                      <a:pt x="327458" y="76742"/>
                      <a:pt x="325992" y="73793"/>
                    </a:cubicBezTo>
                    <a:cubicBezTo>
                      <a:pt x="324526" y="70844"/>
                      <a:pt x="321577" y="68195"/>
                      <a:pt x="324509" y="65846"/>
                    </a:cubicBezTo>
                    <a:cubicBezTo>
                      <a:pt x="327440" y="63497"/>
                      <a:pt x="324509" y="54367"/>
                      <a:pt x="326275" y="51135"/>
                    </a:cubicBezTo>
                    <a:cubicBezTo>
                      <a:pt x="328041" y="47903"/>
                      <a:pt x="324809" y="41121"/>
                      <a:pt x="324226" y="38172"/>
                    </a:cubicBezTo>
                    <a:cubicBezTo>
                      <a:pt x="323643" y="35223"/>
                      <a:pt x="320094" y="32592"/>
                      <a:pt x="314796" y="30525"/>
                    </a:cubicBezTo>
                    <a:cubicBezTo>
                      <a:pt x="312724" y="29554"/>
                      <a:pt x="311363" y="27513"/>
                      <a:pt x="311264" y="25227"/>
                    </a:cubicBezTo>
                    <a:cubicBezTo>
                      <a:pt x="305577" y="24962"/>
                      <a:pt x="301127" y="24009"/>
                      <a:pt x="296694" y="20600"/>
                    </a:cubicBezTo>
                    <a:cubicBezTo>
                      <a:pt x="290513" y="15850"/>
                      <a:pt x="278186" y="16803"/>
                      <a:pt x="271069" y="18216"/>
                    </a:cubicBezTo>
                    <a:cubicBezTo>
                      <a:pt x="263952" y="19629"/>
                      <a:pt x="254450" y="26287"/>
                      <a:pt x="244578" y="20600"/>
                    </a:cubicBezTo>
                    <a:cubicBezTo>
                      <a:pt x="234706" y="14914"/>
                      <a:pt x="229849" y="13006"/>
                      <a:pt x="227483" y="8733"/>
                    </a:cubicBezTo>
                    <a:cubicBezTo>
                      <a:pt x="225116" y="4459"/>
                      <a:pt x="225116" y="662"/>
                      <a:pt x="217046" y="185"/>
                    </a:cubicBezTo>
                    <a:cubicBezTo>
                      <a:pt x="208975" y="-292"/>
                      <a:pt x="206132" y="-292"/>
                      <a:pt x="204683" y="5872"/>
                    </a:cubicBezTo>
                    <a:cubicBezTo>
                      <a:pt x="203235" y="12035"/>
                      <a:pt x="203253" y="20123"/>
                      <a:pt x="198520" y="29130"/>
                    </a:cubicBezTo>
                    <a:cubicBezTo>
                      <a:pt x="193787" y="38137"/>
                      <a:pt x="190449" y="42905"/>
                      <a:pt x="186158" y="47179"/>
                    </a:cubicBezTo>
                    <a:cubicBezTo>
                      <a:pt x="181866" y="51453"/>
                      <a:pt x="171923" y="62826"/>
                      <a:pt x="164806" y="65210"/>
                    </a:cubicBezTo>
                    <a:cubicBezTo>
                      <a:pt x="157690" y="67594"/>
                      <a:pt x="136797" y="78014"/>
                      <a:pt x="131093" y="87515"/>
                    </a:cubicBezTo>
                    <a:cubicBezTo>
                      <a:pt x="131093" y="87515"/>
                      <a:pt x="121609" y="98906"/>
                      <a:pt x="118731" y="102226"/>
                    </a:cubicBezTo>
                    <a:cubicBezTo>
                      <a:pt x="114404" y="107124"/>
                      <a:pt x="111310" y="112986"/>
                      <a:pt x="109706" y="119321"/>
                    </a:cubicBezTo>
                    <a:cubicBezTo>
                      <a:pt x="108276" y="126386"/>
                      <a:pt x="102112" y="123118"/>
                      <a:pt x="100682" y="130236"/>
                    </a:cubicBezTo>
                    <a:cubicBezTo>
                      <a:pt x="99251" y="137353"/>
                      <a:pt x="100682" y="140673"/>
                      <a:pt x="98315" y="146359"/>
                    </a:cubicBezTo>
                    <a:cubicBezTo>
                      <a:pt x="95949" y="152046"/>
                      <a:pt x="94518" y="156337"/>
                      <a:pt x="98315" y="162978"/>
                    </a:cubicBezTo>
                    <a:cubicBezTo>
                      <a:pt x="102112" y="169618"/>
                      <a:pt x="104479" y="173415"/>
                      <a:pt x="102112" y="180073"/>
                    </a:cubicBezTo>
                    <a:cubicBezTo>
                      <a:pt x="97688" y="190875"/>
                      <a:pt x="91426" y="200830"/>
                      <a:pt x="83604" y="209495"/>
                    </a:cubicBezTo>
                    <a:cubicBezTo>
                      <a:pt x="75057" y="218502"/>
                      <a:pt x="66509" y="218979"/>
                      <a:pt x="59392" y="226096"/>
                    </a:cubicBezTo>
                    <a:cubicBezTo>
                      <a:pt x="52275" y="233213"/>
                      <a:pt x="49909" y="240348"/>
                      <a:pt x="35197" y="242237"/>
                    </a:cubicBezTo>
                    <a:cubicBezTo>
                      <a:pt x="20486" y="244127"/>
                      <a:pt x="6711" y="247535"/>
                      <a:pt x="1024" y="254599"/>
                    </a:cubicBezTo>
                    <a:cubicBezTo>
                      <a:pt x="637" y="255073"/>
                      <a:pt x="294" y="255581"/>
                      <a:pt x="0" y="256118"/>
                    </a:cubicBezTo>
                    <a:lnTo>
                      <a:pt x="128320" y="25693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CC1ECCDA-C593-419B-B8AB-C706D25BC023}"/>
                  </a:ext>
                </a:extLst>
              </p:cNvPr>
              <p:cNvSpPr/>
              <p:nvPr/>
            </p:nvSpPr>
            <p:spPr>
              <a:xfrm>
                <a:off x="5967486" y="3481102"/>
                <a:ext cx="115428" cy="224813"/>
              </a:xfrm>
              <a:custGeom>
                <a:avLst/>
                <a:gdLst>
                  <a:gd name="connsiteX0" fmla="*/ 32230 w 115428"/>
                  <a:gd name="connsiteY0" fmla="*/ 18048 h 224813"/>
                  <a:gd name="connsiteX1" fmla="*/ 24724 w 115428"/>
                  <a:gd name="connsiteY1" fmla="*/ 23346 h 224813"/>
                  <a:gd name="connsiteX2" fmla="*/ 20751 w 115428"/>
                  <a:gd name="connsiteY2" fmla="*/ 29086 h 224813"/>
                  <a:gd name="connsiteX3" fmla="*/ 25166 w 115428"/>
                  <a:gd name="connsiteY3" fmla="*/ 39682 h 224813"/>
                  <a:gd name="connsiteX4" fmla="*/ 23400 w 115428"/>
                  <a:gd name="connsiteY4" fmla="*/ 52044 h 224813"/>
                  <a:gd name="connsiteX5" fmla="*/ 26049 w 115428"/>
                  <a:gd name="connsiteY5" fmla="*/ 62641 h 224813"/>
                  <a:gd name="connsiteX6" fmla="*/ 26049 w 115428"/>
                  <a:gd name="connsiteY6" fmla="*/ 77652 h 224813"/>
                  <a:gd name="connsiteX7" fmla="*/ 18985 w 115428"/>
                  <a:gd name="connsiteY7" fmla="*/ 93105 h 224813"/>
                  <a:gd name="connsiteX8" fmla="*/ 9713 w 115428"/>
                  <a:gd name="connsiteY8" fmla="*/ 98403 h 224813"/>
                  <a:gd name="connsiteX9" fmla="*/ 0 w 115428"/>
                  <a:gd name="connsiteY9" fmla="*/ 106791 h 224813"/>
                  <a:gd name="connsiteX10" fmla="*/ 4415 w 115428"/>
                  <a:gd name="connsiteY10" fmla="*/ 120920 h 224813"/>
                  <a:gd name="connsiteX11" fmla="*/ 13245 w 115428"/>
                  <a:gd name="connsiteY11" fmla="*/ 137256 h 224813"/>
                  <a:gd name="connsiteX12" fmla="*/ 23841 w 115428"/>
                  <a:gd name="connsiteY12" fmla="*/ 144320 h 224813"/>
                  <a:gd name="connsiteX13" fmla="*/ 33113 w 115428"/>
                  <a:gd name="connsiteY13" fmla="*/ 161097 h 224813"/>
                  <a:gd name="connsiteX14" fmla="*/ 46800 w 115428"/>
                  <a:gd name="connsiteY14" fmla="*/ 173018 h 224813"/>
                  <a:gd name="connsiteX15" fmla="*/ 49007 w 115428"/>
                  <a:gd name="connsiteY15" fmla="*/ 188912 h 224813"/>
                  <a:gd name="connsiteX16" fmla="*/ 53422 w 115428"/>
                  <a:gd name="connsiteY16" fmla="*/ 203040 h 224813"/>
                  <a:gd name="connsiteX17" fmla="*/ 57838 w 115428"/>
                  <a:gd name="connsiteY17" fmla="*/ 217169 h 224813"/>
                  <a:gd name="connsiteX18" fmla="*/ 58085 w 115428"/>
                  <a:gd name="connsiteY18" fmla="*/ 217698 h 224813"/>
                  <a:gd name="connsiteX19" fmla="*/ 58085 w 115428"/>
                  <a:gd name="connsiteY19" fmla="*/ 217840 h 224813"/>
                  <a:gd name="connsiteX20" fmla="*/ 58332 w 115428"/>
                  <a:gd name="connsiteY20" fmla="*/ 218281 h 224813"/>
                  <a:gd name="connsiteX21" fmla="*/ 58332 w 115428"/>
                  <a:gd name="connsiteY21" fmla="*/ 218281 h 224813"/>
                  <a:gd name="connsiteX22" fmla="*/ 59710 w 115428"/>
                  <a:gd name="connsiteY22" fmla="*/ 224709 h 224813"/>
                  <a:gd name="connsiteX23" fmla="*/ 59710 w 115428"/>
                  <a:gd name="connsiteY23" fmla="*/ 224709 h 224813"/>
                  <a:gd name="connsiteX24" fmla="*/ 68981 w 115428"/>
                  <a:gd name="connsiteY24" fmla="*/ 222608 h 224813"/>
                  <a:gd name="connsiteX25" fmla="*/ 75162 w 115428"/>
                  <a:gd name="connsiteY25" fmla="*/ 215985 h 224813"/>
                  <a:gd name="connsiteX26" fmla="*/ 80461 w 115428"/>
                  <a:gd name="connsiteY26" fmla="*/ 206943 h 224813"/>
                  <a:gd name="connsiteX27" fmla="*/ 78482 w 115428"/>
                  <a:gd name="connsiteY27" fmla="*/ 197884 h 224813"/>
                  <a:gd name="connsiteX28" fmla="*/ 75604 w 115428"/>
                  <a:gd name="connsiteY28" fmla="*/ 188841 h 224813"/>
                  <a:gd name="connsiteX29" fmla="*/ 79578 w 115428"/>
                  <a:gd name="connsiteY29" fmla="*/ 182431 h 224813"/>
                  <a:gd name="connsiteX30" fmla="*/ 88196 w 115428"/>
                  <a:gd name="connsiteY30" fmla="*/ 177133 h 224813"/>
                  <a:gd name="connsiteX31" fmla="*/ 99445 w 115428"/>
                  <a:gd name="connsiteY31" fmla="*/ 167649 h 224813"/>
                  <a:gd name="connsiteX32" fmla="*/ 113574 w 115428"/>
                  <a:gd name="connsiteY32" fmla="*/ 158819 h 224813"/>
                  <a:gd name="connsiteX33" fmla="*/ 115428 w 115428"/>
                  <a:gd name="connsiteY33" fmla="*/ 132629 h 224813"/>
                  <a:gd name="connsiteX34" fmla="*/ 113662 w 115428"/>
                  <a:gd name="connsiteY34" fmla="*/ 132293 h 224813"/>
                  <a:gd name="connsiteX35" fmla="*/ 104161 w 115428"/>
                  <a:gd name="connsiteY35" fmla="*/ 124240 h 224813"/>
                  <a:gd name="connsiteX36" fmla="*/ 87560 w 115428"/>
                  <a:gd name="connsiteY36" fmla="*/ 118942 h 224813"/>
                  <a:gd name="connsiteX37" fmla="*/ 80496 w 115428"/>
                  <a:gd name="connsiteY37" fmla="*/ 101388 h 224813"/>
                  <a:gd name="connsiteX38" fmla="*/ 95207 w 115428"/>
                  <a:gd name="connsiteY38" fmla="*/ 82862 h 224813"/>
                  <a:gd name="connsiteX39" fmla="*/ 104214 w 115428"/>
                  <a:gd name="connsiteY39" fmla="*/ 68628 h 224813"/>
                  <a:gd name="connsiteX40" fmla="*/ 96620 w 115428"/>
                  <a:gd name="connsiteY40" fmla="*/ 51550 h 224813"/>
                  <a:gd name="connsiteX41" fmla="*/ 87613 w 115428"/>
                  <a:gd name="connsiteY41" fmla="*/ 34455 h 224813"/>
                  <a:gd name="connsiteX42" fmla="*/ 102801 w 115428"/>
                  <a:gd name="connsiteY42" fmla="*/ 18313 h 224813"/>
                  <a:gd name="connsiteX43" fmla="*/ 98050 w 115428"/>
                  <a:gd name="connsiteY43" fmla="*/ 9783 h 224813"/>
                  <a:gd name="connsiteX44" fmla="*/ 84293 w 115428"/>
                  <a:gd name="connsiteY44" fmla="*/ 17854 h 224813"/>
                  <a:gd name="connsiteX45" fmla="*/ 72425 w 115428"/>
                  <a:gd name="connsiteY45" fmla="*/ 2189 h 224813"/>
                  <a:gd name="connsiteX46" fmla="*/ 54376 w 115428"/>
                  <a:gd name="connsiteY46" fmla="*/ 2189 h 224813"/>
                  <a:gd name="connsiteX47" fmla="*/ 33943 w 115428"/>
                  <a:gd name="connsiteY47" fmla="*/ 11020 h 224813"/>
                  <a:gd name="connsiteX48" fmla="*/ 32230 w 115428"/>
                  <a:gd name="connsiteY48" fmla="*/ 18048 h 22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15428" h="224813">
                    <a:moveTo>
                      <a:pt x="32230" y="18048"/>
                    </a:moveTo>
                    <a:cubicBezTo>
                      <a:pt x="26932" y="18490"/>
                      <a:pt x="24283" y="20697"/>
                      <a:pt x="24724" y="23346"/>
                    </a:cubicBezTo>
                    <a:cubicBezTo>
                      <a:pt x="25166" y="25996"/>
                      <a:pt x="18102" y="25996"/>
                      <a:pt x="20751" y="29086"/>
                    </a:cubicBezTo>
                    <a:cubicBezTo>
                      <a:pt x="23400" y="32177"/>
                      <a:pt x="25166" y="34384"/>
                      <a:pt x="25166" y="39682"/>
                    </a:cubicBezTo>
                    <a:cubicBezTo>
                      <a:pt x="25166" y="44980"/>
                      <a:pt x="22075" y="49395"/>
                      <a:pt x="23400" y="52044"/>
                    </a:cubicBezTo>
                    <a:cubicBezTo>
                      <a:pt x="24724" y="54694"/>
                      <a:pt x="25166" y="55577"/>
                      <a:pt x="26049" y="62641"/>
                    </a:cubicBezTo>
                    <a:cubicBezTo>
                      <a:pt x="26932" y="69705"/>
                      <a:pt x="28698" y="74120"/>
                      <a:pt x="26049" y="77652"/>
                    </a:cubicBezTo>
                    <a:cubicBezTo>
                      <a:pt x="23400" y="81184"/>
                      <a:pt x="24724" y="93105"/>
                      <a:pt x="18985" y="93105"/>
                    </a:cubicBezTo>
                    <a:cubicBezTo>
                      <a:pt x="13245" y="93105"/>
                      <a:pt x="10596" y="95754"/>
                      <a:pt x="9713" y="98403"/>
                    </a:cubicBezTo>
                    <a:cubicBezTo>
                      <a:pt x="8830" y="101052"/>
                      <a:pt x="0" y="101052"/>
                      <a:pt x="0" y="106791"/>
                    </a:cubicBezTo>
                    <a:cubicBezTo>
                      <a:pt x="0" y="112531"/>
                      <a:pt x="1325" y="118712"/>
                      <a:pt x="4415" y="120920"/>
                    </a:cubicBezTo>
                    <a:cubicBezTo>
                      <a:pt x="7506" y="123127"/>
                      <a:pt x="6623" y="136814"/>
                      <a:pt x="13245" y="137256"/>
                    </a:cubicBezTo>
                    <a:cubicBezTo>
                      <a:pt x="19868" y="137697"/>
                      <a:pt x="23841" y="137697"/>
                      <a:pt x="23841" y="144320"/>
                    </a:cubicBezTo>
                    <a:cubicBezTo>
                      <a:pt x="23841" y="150942"/>
                      <a:pt x="24724" y="158448"/>
                      <a:pt x="33113" y="161097"/>
                    </a:cubicBezTo>
                    <a:cubicBezTo>
                      <a:pt x="41502" y="163746"/>
                      <a:pt x="45034" y="167720"/>
                      <a:pt x="46800" y="173018"/>
                    </a:cubicBezTo>
                    <a:cubicBezTo>
                      <a:pt x="48566" y="178316"/>
                      <a:pt x="46800" y="182731"/>
                      <a:pt x="49007" y="188912"/>
                    </a:cubicBezTo>
                    <a:cubicBezTo>
                      <a:pt x="50879" y="193487"/>
                      <a:pt x="52356" y="198214"/>
                      <a:pt x="53422" y="203040"/>
                    </a:cubicBezTo>
                    <a:cubicBezTo>
                      <a:pt x="54441" y="207879"/>
                      <a:pt x="55920" y="212610"/>
                      <a:pt x="57838" y="217169"/>
                    </a:cubicBezTo>
                    <a:cubicBezTo>
                      <a:pt x="57838" y="217345"/>
                      <a:pt x="57997" y="217522"/>
                      <a:pt x="58085" y="217698"/>
                    </a:cubicBezTo>
                    <a:cubicBezTo>
                      <a:pt x="58173" y="217875"/>
                      <a:pt x="58085" y="217698"/>
                      <a:pt x="58085" y="217840"/>
                    </a:cubicBezTo>
                    <a:lnTo>
                      <a:pt x="58332" y="218281"/>
                    </a:lnTo>
                    <a:lnTo>
                      <a:pt x="58332" y="218281"/>
                    </a:lnTo>
                    <a:cubicBezTo>
                      <a:pt x="59551" y="220400"/>
                      <a:pt x="61193" y="222378"/>
                      <a:pt x="59710" y="224709"/>
                    </a:cubicBezTo>
                    <a:lnTo>
                      <a:pt x="59710" y="224709"/>
                    </a:lnTo>
                    <a:cubicBezTo>
                      <a:pt x="63242" y="224957"/>
                      <a:pt x="68398" y="224939"/>
                      <a:pt x="68981" y="222608"/>
                    </a:cubicBezTo>
                    <a:cubicBezTo>
                      <a:pt x="69864" y="219076"/>
                      <a:pt x="71189" y="218422"/>
                      <a:pt x="75162" y="215985"/>
                    </a:cubicBezTo>
                    <a:cubicBezTo>
                      <a:pt x="79136" y="213548"/>
                      <a:pt x="80690" y="212012"/>
                      <a:pt x="80461" y="206943"/>
                    </a:cubicBezTo>
                    <a:cubicBezTo>
                      <a:pt x="80231" y="201875"/>
                      <a:pt x="81573" y="200320"/>
                      <a:pt x="78482" y="197884"/>
                    </a:cubicBezTo>
                    <a:cubicBezTo>
                      <a:pt x="75742" y="195757"/>
                      <a:pt x="74597" y="192161"/>
                      <a:pt x="75604" y="188841"/>
                    </a:cubicBezTo>
                    <a:cubicBezTo>
                      <a:pt x="76487" y="185963"/>
                      <a:pt x="75604" y="183314"/>
                      <a:pt x="79578" y="182431"/>
                    </a:cubicBezTo>
                    <a:cubicBezTo>
                      <a:pt x="83551" y="181548"/>
                      <a:pt x="85988" y="180453"/>
                      <a:pt x="88196" y="177133"/>
                    </a:cubicBezTo>
                    <a:cubicBezTo>
                      <a:pt x="90403" y="173813"/>
                      <a:pt x="92823" y="169856"/>
                      <a:pt x="99445" y="167649"/>
                    </a:cubicBezTo>
                    <a:cubicBezTo>
                      <a:pt x="106068" y="165441"/>
                      <a:pt x="112478" y="162563"/>
                      <a:pt x="113574" y="158819"/>
                    </a:cubicBezTo>
                    <a:cubicBezTo>
                      <a:pt x="114421" y="155905"/>
                      <a:pt x="115145" y="139781"/>
                      <a:pt x="115428" y="132629"/>
                    </a:cubicBezTo>
                    <a:cubicBezTo>
                      <a:pt x="114845" y="132523"/>
                      <a:pt x="114280" y="132381"/>
                      <a:pt x="113662" y="132293"/>
                    </a:cubicBezTo>
                    <a:cubicBezTo>
                      <a:pt x="106068" y="131357"/>
                      <a:pt x="107958" y="127560"/>
                      <a:pt x="104161" y="124240"/>
                    </a:cubicBezTo>
                    <a:cubicBezTo>
                      <a:pt x="100364" y="120920"/>
                      <a:pt x="92293" y="120902"/>
                      <a:pt x="87560" y="118942"/>
                    </a:cubicBezTo>
                    <a:cubicBezTo>
                      <a:pt x="82827" y="116982"/>
                      <a:pt x="74739" y="109441"/>
                      <a:pt x="80496" y="101388"/>
                    </a:cubicBezTo>
                    <a:cubicBezTo>
                      <a:pt x="86253" y="93334"/>
                      <a:pt x="93300" y="89025"/>
                      <a:pt x="95207" y="82862"/>
                    </a:cubicBezTo>
                    <a:cubicBezTo>
                      <a:pt x="97114" y="76698"/>
                      <a:pt x="106598" y="77175"/>
                      <a:pt x="104214" y="68628"/>
                    </a:cubicBezTo>
                    <a:cubicBezTo>
                      <a:pt x="101829" y="60080"/>
                      <a:pt x="105644" y="54393"/>
                      <a:pt x="96620" y="51550"/>
                    </a:cubicBezTo>
                    <a:cubicBezTo>
                      <a:pt x="87595" y="48707"/>
                      <a:pt x="82385" y="43002"/>
                      <a:pt x="87613" y="34455"/>
                    </a:cubicBezTo>
                    <a:cubicBezTo>
                      <a:pt x="92840" y="25907"/>
                      <a:pt x="101847" y="22093"/>
                      <a:pt x="102801" y="18313"/>
                    </a:cubicBezTo>
                    <a:cubicBezTo>
                      <a:pt x="103754" y="14534"/>
                      <a:pt x="102801" y="4556"/>
                      <a:pt x="98050" y="9783"/>
                    </a:cubicBezTo>
                    <a:cubicBezTo>
                      <a:pt x="93300" y="15011"/>
                      <a:pt x="87613" y="26861"/>
                      <a:pt x="84293" y="17854"/>
                    </a:cubicBezTo>
                    <a:cubicBezTo>
                      <a:pt x="80973" y="8847"/>
                      <a:pt x="77229" y="4079"/>
                      <a:pt x="72425" y="2189"/>
                    </a:cubicBezTo>
                    <a:cubicBezTo>
                      <a:pt x="67621" y="300"/>
                      <a:pt x="59604" y="-1608"/>
                      <a:pt x="54376" y="2189"/>
                    </a:cubicBezTo>
                    <a:cubicBezTo>
                      <a:pt x="48275" y="6561"/>
                      <a:pt x="41307" y="9572"/>
                      <a:pt x="33943" y="11020"/>
                    </a:cubicBezTo>
                    <a:cubicBezTo>
                      <a:pt x="34914" y="14340"/>
                      <a:pt x="35091" y="17801"/>
                      <a:pt x="32230" y="180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E03701F1-4E1C-431E-AE64-A08CD8F348BC}"/>
                  </a:ext>
                </a:extLst>
              </p:cNvPr>
              <p:cNvSpPr/>
              <p:nvPr/>
            </p:nvSpPr>
            <p:spPr>
              <a:xfrm>
                <a:off x="6022507" y="3613890"/>
                <a:ext cx="443088" cy="414417"/>
              </a:xfrm>
              <a:custGeom>
                <a:avLst/>
                <a:gdLst>
                  <a:gd name="connsiteX0" fmla="*/ 44530 w 443088"/>
                  <a:gd name="connsiteY0" fmla="*/ 34968 h 414417"/>
                  <a:gd name="connsiteX1" fmla="*/ 33281 w 443088"/>
                  <a:gd name="connsiteY1" fmla="*/ 44451 h 414417"/>
                  <a:gd name="connsiteX2" fmla="*/ 24663 w 443088"/>
                  <a:gd name="connsiteY2" fmla="*/ 49749 h 414417"/>
                  <a:gd name="connsiteX3" fmla="*/ 20689 w 443088"/>
                  <a:gd name="connsiteY3" fmla="*/ 56160 h 414417"/>
                  <a:gd name="connsiteX4" fmla="*/ 23567 w 443088"/>
                  <a:gd name="connsiteY4" fmla="*/ 65202 h 414417"/>
                  <a:gd name="connsiteX5" fmla="*/ 25546 w 443088"/>
                  <a:gd name="connsiteY5" fmla="*/ 74262 h 414417"/>
                  <a:gd name="connsiteX6" fmla="*/ 20248 w 443088"/>
                  <a:gd name="connsiteY6" fmla="*/ 83304 h 414417"/>
                  <a:gd name="connsiteX7" fmla="*/ 14066 w 443088"/>
                  <a:gd name="connsiteY7" fmla="*/ 89926 h 414417"/>
                  <a:gd name="connsiteX8" fmla="*/ 4795 w 443088"/>
                  <a:gd name="connsiteY8" fmla="*/ 92028 h 414417"/>
                  <a:gd name="connsiteX9" fmla="*/ 4795 w 443088"/>
                  <a:gd name="connsiteY9" fmla="*/ 92028 h 414417"/>
                  <a:gd name="connsiteX10" fmla="*/ 4212 w 443088"/>
                  <a:gd name="connsiteY10" fmla="*/ 92770 h 414417"/>
                  <a:gd name="connsiteX11" fmla="*/ 4123 w 443088"/>
                  <a:gd name="connsiteY11" fmla="*/ 92876 h 414417"/>
                  <a:gd name="connsiteX12" fmla="*/ 3258 w 443088"/>
                  <a:gd name="connsiteY12" fmla="*/ 93688 h 414417"/>
                  <a:gd name="connsiteX13" fmla="*/ 3700 w 443088"/>
                  <a:gd name="connsiteY13" fmla="*/ 106050 h 414417"/>
                  <a:gd name="connsiteX14" fmla="*/ 9881 w 443088"/>
                  <a:gd name="connsiteY14" fmla="*/ 116205 h 414417"/>
                  <a:gd name="connsiteX15" fmla="*/ 14296 w 443088"/>
                  <a:gd name="connsiteY15" fmla="*/ 130333 h 414417"/>
                  <a:gd name="connsiteX16" fmla="*/ 13413 w 443088"/>
                  <a:gd name="connsiteY16" fmla="*/ 147111 h 414417"/>
                  <a:gd name="connsiteX17" fmla="*/ 13413 w 443088"/>
                  <a:gd name="connsiteY17" fmla="*/ 158590 h 414417"/>
                  <a:gd name="connsiteX18" fmla="*/ 16503 w 443088"/>
                  <a:gd name="connsiteY18" fmla="*/ 170069 h 414417"/>
                  <a:gd name="connsiteX19" fmla="*/ 11205 w 443088"/>
                  <a:gd name="connsiteY19" fmla="*/ 178458 h 414417"/>
                  <a:gd name="connsiteX20" fmla="*/ 9439 w 443088"/>
                  <a:gd name="connsiteY20" fmla="*/ 188171 h 414417"/>
                  <a:gd name="connsiteX21" fmla="*/ 13854 w 443088"/>
                  <a:gd name="connsiteY21" fmla="*/ 196559 h 414417"/>
                  <a:gd name="connsiteX22" fmla="*/ 11647 w 443088"/>
                  <a:gd name="connsiteY22" fmla="*/ 207156 h 414417"/>
                  <a:gd name="connsiteX23" fmla="*/ 3700 w 443088"/>
                  <a:gd name="connsiteY23" fmla="*/ 213337 h 414417"/>
                  <a:gd name="connsiteX24" fmla="*/ 2817 w 443088"/>
                  <a:gd name="connsiteY24" fmla="*/ 223933 h 414417"/>
                  <a:gd name="connsiteX25" fmla="*/ 13854 w 443088"/>
                  <a:gd name="connsiteY25" fmla="*/ 238503 h 414417"/>
                  <a:gd name="connsiteX26" fmla="*/ 19594 w 443088"/>
                  <a:gd name="connsiteY26" fmla="*/ 251748 h 414417"/>
                  <a:gd name="connsiteX27" fmla="*/ 35047 w 443088"/>
                  <a:gd name="connsiteY27" fmla="*/ 270733 h 414417"/>
                  <a:gd name="connsiteX28" fmla="*/ 61096 w 443088"/>
                  <a:gd name="connsiteY28" fmla="*/ 276472 h 414417"/>
                  <a:gd name="connsiteX29" fmla="*/ 74005 w 443088"/>
                  <a:gd name="connsiteY29" fmla="*/ 299431 h 414417"/>
                  <a:gd name="connsiteX30" fmla="*/ 74676 w 443088"/>
                  <a:gd name="connsiteY30" fmla="*/ 299307 h 414417"/>
                  <a:gd name="connsiteX31" fmla="*/ 75806 w 443088"/>
                  <a:gd name="connsiteY31" fmla="*/ 299184 h 414417"/>
                  <a:gd name="connsiteX32" fmla="*/ 97582 w 443088"/>
                  <a:gd name="connsiteY32" fmla="*/ 305082 h 414417"/>
                  <a:gd name="connsiteX33" fmla="*/ 121141 w 443088"/>
                  <a:gd name="connsiteY33" fmla="*/ 310963 h 414417"/>
                  <a:gd name="connsiteX34" fmla="*/ 135852 w 443088"/>
                  <a:gd name="connsiteY34" fmla="*/ 324508 h 414417"/>
                  <a:gd name="connsiteX35" fmla="*/ 149397 w 443088"/>
                  <a:gd name="connsiteY35" fmla="*/ 317444 h 414417"/>
                  <a:gd name="connsiteX36" fmla="*/ 151252 w 443088"/>
                  <a:gd name="connsiteY36" fmla="*/ 316862 h 414417"/>
                  <a:gd name="connsiteX37" fmla="*/ 151817 w 443088"/>
                  <a:gd name="connsiteY37" fmla="*/ 316650 h 414417"/>
                  <a:gd name="connsiteX38" fmla="*/ 152823 w 443088"/>
                  <a:gd name="connsiteY38" fmla="*/ 316279 h 414417"/>
                  <a:gd name="connsiteX39" fmla="*/ 153406 w 443088"/>
                  <a:gd name="connsiteY39" fmla="*/ 315996 h 414417"/>
                  <a:gd name="connsiteX40" fmla="*/ 154183 w 443088"/>
                  <a:gd name="connsiteY40" fmla="*/ 315643 h 414417"/>
                  <a:gd name="connsiteX41" fmla="*/ 154695 w 443088"/>
                  <a:gd name="connsiteY41" fmla="*/ 315360 h 414417"/>
                  <a:gd name="connsiteX42" fmla="*/ 155331 w 443088"/>
                  <a:gd name="connsiteY42" fmla="*/ 315007 h 414417"/>
                  <a:gd name="connsiteX43" fmla="*/ 155790 w 443088"/>
                  <a:gd name="connsiteY43" fmla="*/ 314707 h 414417"/>
                  <a:gd name="connsiteX44" fmla="*/ 156320 w 443088"/>
                  <a:gd name="connsiteY44" fmla="*/ 314354 h 414417"/>
                  <a:gd name="connsiteX45" fmla="*/ 156744 w 443088"/>
                  <a:gd name="connsiteY45" fmla="*/ 314036 h 414417"/>
                  <a:gd name="connsiteX46" fmla="*/ 157203 w 443088"/>
                  <a:gd name="connsiteY46" fmla="*/ 313683 h 414417"/>
                  <a:gd name="connsiteX47" fmla="*/ 157574 w 443088"/>
                  <a:gd name="connsiteY47" fmla="*/ 313347 h 414417"/>
                  <a:gd name="connsiteX48" fmla="*/ 157998 w 443088"/>
                  <a:gd name="connsiteY48" fmla="*/ 312994 h 414417"/>
                  <a:gd name="connsiteX49" fmla="*/ 158333 w 443088"/>
                  <a:gd name="connsiteY49" fmla="*/ 312658 h 414417"/>
                  <a:gd name="connsiteX50" fmla="*/ 158757 w 443088"/>
                  <a:gd name="connsiteY50" fmla="*/ 312252 h 414417"/>
                  <a:gd name="connsiteX51" fmla="*/ 158951 w 443088"/>
                  <a:gd name="connsiteY51" fmla="*/ 312076 h 414417"/>
                  <a:gd name="connsiteX52" fmla="*/ 159375 w 443088"/>
                  <a:gd name="connsiteY52" fmla="*/ 311670 h 414417"/>
                  <a:gd name="connsiteX53" fmla="*/ 159834 w 443088"/>
                  <a:gd name="connsiteY53" fmla="*/ 311245 h 414417"/>
                  <a:gd name="connsiteX54" fmla="*/ 160153 w 443088"/>
                  <a:gd name="connsiteY54" fmla="*/ 310945 h 414417"/>
                  <a:gd name="connsiteX55" fmla="*/ 160612 w 443088"/>
                  <a:gd name="connsiteY55" fmla="*/ 310539 h 414417"/>
                  <a:gd name="connsiteX56" fmla="*/ 160947 w 443088"/>
                  <a:gd name="connsiteY56" fmla="*/ 310239 h 414417"/>
                  <a:gd name="connsiteX57" fmla="*/ 161477 w 443088"/>
                  <a:gd name="connsiteY57" fmla="*/ 309833 h 414417"/>
                  <a:gd name="connsiteX58" fmla="*/ 161830 w 443088"/>
                  <a:gd name="connsiteY58" fmla="*/ 309550 h 414417"/>
                  <a:gd name="connsiteX59" fmla="*/ 162483 w 443088"/>
                  <a:gd name="connsiteY59" fmla="*/ 309109 h 414417"/>
                  <a:gd name="connsiteX60" fmla="*/ 162855 w 443088"/>
                  <a:gd name="connsiteY60" fmla="*/ 308861 h 414417"/>
                  <a:gd name="connsiteX61" fmla="*/ 163667 w 443088"/>
                  <a:gd name="connsiteY61" fmla="*/ 308402 h 414417"/>
                  <a:gd name="connsiteX62" fmla="*/ 164038 w 443088"/>
                  <a:gd name="connsiteY62" fmla="*/ 308173 h 414417"/>
                  <a:gd name="connsiteX63" fmla="*/ 165098 w 443088"/>
                  <a:gd name="connsiteY63" fmla="*/ 307661 h 414417"/>
                  <a:gd name="connsiteX64" fmla="*/ 165433 w 443088"/>
                  <a:gd name="connsiteY64" fmla="*/ 307502 h 414417"/>
                  <a:gd name="connsiteX65" fmla="*/ 167058 w 443088"/>
                  <a:gd name="connsiteY65" fmla="*/ 306848 h 414417"/>
                  <a:gd name="connsiteX66" fmla="*/ 193548 w 443088"/>
                  <a:gd name="connsiteY66" fmla="*/ 302716 h 414417"/>
                  <a:gd name="connsiteX67" fmla="*/ 409445 w 443088"/>
                  <a:gd name="connsiteY67" fmla="*/ 414417 h 414417"/>
                  <a:gd name="connsiteX68" fmla="*/ 409445 w 443088"/>
                  <a:gd name="connsiteY68" fmla="*/ 402655 h 414417"/>
                  <a:gd name="connsiteX69" fmla="*/ 438585 w 443088"/>
                  <a:gd name="connsiteY69" fmla="*/ 401772 h 414417"/>
                  <a:gd name="connsiteX70" fmla="*/ 438585 w 443088"/>
                  <a:gd name="connsiteY70" fmla="*/ 400536 h 414417"/>
                  <a:gd name="connsiteX71" fmla="*/ 438797 w 443088"/>
                  <a:gd name="connsiteY71" fmla="*/ 349215 h 414417"/>
                  <a:gd name="connsiteX72" fmla="*/ 438797 w 443088"/>
                  <a:gd name="connsiteY72" fmla="*/ 343917 h 414417"/>
                  <a:gd name="connsiteX73" fmla="*/ 439115 w 443088"/>
                  <a:gd name="connsiteY73" fmla="*/ 234282 h 414417"/>
                  <a:gd name="connsiteX74" fmla="*/ 439115 w 443088"/>
                  <a:gd name="connsiteY74" fmla="*/ 228366 h 414417"/>
                  <a:gd name="connsiteX75" fmla="*/ 439115 w 443088"/>
                  <a:gd name="connsiteY75" fmla="*/ 221001 h 414417"/>
                  <a:gd name="connsiteX76" fmla="*/ 439115 w 443088"/>
                  <a:gd name="connsiteY76" fmla="*/ 212489 h 414417"/>
                  <a:gd name="connsiteX77" fmla="*/ 439115 w 443088"/>
                  <a:gd name="connsiteY77" fmla="*/ 211535 h 414417"/>
                  <a:gd name="connsiteX78" fmla="*/ 439115 w 443088"/>
                  <a:gd name="connsiteY78" fmla="*/ 183138 h 414417"/>
                  <a:gd name="connsiteX79" fmla="*/ 439115 w 443088"/>
                  <a:gd name="connsiteY79" fmla="*/ 180224 h 414417"/>
                  <a:gd name="connsiteX80" fmla="*/ 439115 w 443088"/>
                  <a:gd name="connsiteY80" fmla="*/ 177274 h 414417"/>
                  <a:gd name="connsiteX81" fmla="*/ 439115 w 443088"/>
                  <a:gd name="connsiteY81" fmla="*/ 169839 h 414417"/>
                  <a:gd name="connsiteX82" fmla="*/ 439115 w 443088"/>
                  <a:gd name="connsiteY82" fmla="*/ 163764 h 414417"/>
                  <a:gd name="connsiteX83" fmla="*/ 439115 w 443088"/>
                  <a:gd name="connsiteY83" fmla="*/ 162228 h 414417"/>
                  <a:gd name="connsiteX84" fmla="*/ 439115 w 443088"/>
                  <a:gd name="connsiteY84" fmla="*/ 159897 h 414417"/>
                  <a:gd name="connsiteX85" fmla="*/ 439115 w 443088"/>
                  <a:gd name="connsiteY85" fmla="*/ 153963 h 414417"/>
                  <a:gd name="connsiteX86" fmla="*/ 439115 w 443088"/>
                  <a:gd name="connsiteY86" fmla="*/ 153062 h 414417"/>
                  <a:gd name="connsiteX87" fmla="*/ 439115 w 443088"/>
                  <a:gd name="connsiteY87" fmla="*/ 151102 h 414417"/>
                  <a:gd name="connsiteX88" fmla="*/ 439115 w 443088"/>
                  <a:gd name="connsiteY88" fmla="*/ 145521 h 414417"/>
                  <a:gd name="connsiteX89" fmla="*/ 439115 w 443088"/>
                  <a:gd name="connsiteY89" fmla="*/ 144762 h 414417"/>
                  <a:gd name="connsiteX90" fmla="*/ 439115 w 443088"/>
                  <a:gd name="connsiteY90" fmla="*/ 142837 h 414417"/>
                  <a:gd name="connsiteX91" fmla="*/ 439115 w 443088"/>
                  <a:gd name="connsiteY91" fmla="*/ 141530 h 414417"/>
                  <a:gd name="connsiteX92" fmla="*/ 439115 w 443088"/>
                  <a:gd name="connsiteY92" fmla="*/ 140347 h 414417"/>
                  <a:gd name="connsiteX93" fmla="*/ 439115 w 443088"/>
                  <a:gd name="connsiteY93" fmla="*/ 139411 h 414417"/>
                  <a:gd name="connsiteX94" fmla="*/ 439115 w 443088"/>
                  <a:gd name="connsiteY94" fmla="*/ 138439 h 414417"/>
                  <a:gd name="connsiteX95" fmla="*/ 439115 w 443088"/>
                  <a:gd name="connsiteY95" fmla="*/ 136673 h 414417"/>
                  <a:gd name="connsiteX96" fmla="*/ 439115 w 443088"/>
                  <a:gd name="connsiteY96" fmla="*/ 136073 h 414417"/>
                  <a:gd name="connsiteX97" fmla="*/ 439115 w 443088"/>
                  <a:gd name="connsiteY97" fmla="*/ 134907 h 414417"/>
                  <a:gd name="connsiteX98" fmla="*/ 439115 w 443088"/>
                  <a:gd name="connsiteY98" fmla="*/ 134024 h 414417"/>
                  <a:gd name="connsiteX99" fmla="*/ 439115 w 443088"/>
                  <a:gd name="connsiteY99" fmla="*/ 133053 h 414417"/>
                  <a:gd name="connsiteX100" fmla="*/ 439115 w 443088"/>
                  <a:gd name="connsiteY100" fmla="*/ 132276 h 414417"/>
                  <a:gd name="connsiteX101" fmla="*/ 439115 w 443088"/>
                  <a:gd name="connsiteY101" fmla="*/ 130881 h 414417"/>
                  <a:gd name="connsiteX102" fmla="*/ 439115 w 443088"/>
                  <a:gd name="connsiteY102" fmla="*/ 130280 h 414417"/>
                  <a:gd name="connsiteX103" fmla="*/ 439115 w 443088"/>
                  <a:gd name="connsiteY103" fmla="*/ 129415 h 414417"/>
                  <a:gd name="connsiteX104" fmla="*/ 439115 w 443088"/>
                  <a:gd name="connsiteY104" fmla="*/ 128814 h 414417"/>
                  <a:gd name="connsiteX105" fmla="*/ 439115 w 443088"/>
                  <a:gd name="connsiteY105" fmla="*/ 127578 h 414417"/>
                  <a:gd name="connsiteX106" fmla="*/ 439115 w 443088"/>
                  <a:gd name="connsiteY106" fmla="*/ 127296 h 414417"/>
                  <a:gd name="connsiteX107" fmla="*/ 439115 w 443088"/>
                  <a:gd name="connsiteY107" fmla="*/ 126413 h 414417"/>
                  <a:gd name="connsiteX108" fmla="*/ 439115 w 443088"/>
                  <a:gd name="connsiteY108" fmla="*/ 126007 h 414417"/>
                  <a:gd name="connsiteX109" fmla="*/ 439115 w 443088"/>
                  <a:gd name="connsiteY109" fmla="*/ 125194 h 414417"/>
                  <a:gd name="connsiteX110" fmla="*/ 439115 w 443088"/>
                  <a:gd name="connsiteY110" fmla="*/ 125000 h 414417"/>
                  <a:gd name="connsiteX111" fmla="*/ 439115 w 443088"/>
                  <a:gd name="connsiteY111" fmla="*/ 124170 h 414417"/>
                  <a:gd name="connsiteX112" fmla="*/ 439115 w 443088"/>
                  <a:gd name="connsiteY112" fmla="*/ 123923 h 414417"/>
                  <a:gd name="connsiteX113" fmla="*/ 439115 w 443088"/>
                  <a:gd name="connsiteY113" fmla="*/ 123375 h 414417"/>
                  <a:gd name="connsiteX114" fmla="*/ 439115 w 443088"/>
                  <a:gd name="connsiteY114" fmla="*/ 123216 h 414417"/>
                  <a:gd name="connsiteX115" fmla="*/ 439115 w 443088"/>
                  <a:gd name="connsiteY115" fmla="*/ 122686 h 414417"/>
                  <a:gd name="connsiteX116" fmla="*/ 439115 w 443088"/>
                  <a:gd name="connsiteY116" fmla="*/ 122580 h 414417"/>
                  <a:gd name="connsiteX117" fmla="*/ 439115 w 443088"/>
                  <a:gd name="connsiteY117" fmla="*/ 122280 h 414417"/>
                  <a:gd name="connsiteX118" fmla="*/ 439115 w 443088"/>
                  <a:gd name="connsiteY118" fmla="*/ 122192 h 414417"/>
                  <a:gd name="connsiteX119" fmla="*/ 439115 w 443088"/>
                  <a:gd name="connsiteY119" fmla="*/ 121998 h 414417"/>
                  <a:gd name="connsiteX120" fmla="*/ 436024 w 443088"/>
                  <a:gd name="connsiteY120" fmla="*/ 109635 h 414417"/>
                  <a:gd name="connsiteX121" fmla="*/ 432492 w 443088"/>
                  <a:gd name="connsiteY121" fmla="*/ 99039 h 414417"/>
                  <a:gd name="connsiteX122" fmla="*/ 437349 w 443088"/>
                  <a:gd name="connsiteY122" fmla="*/ 90209 h 414417"/>
                  <a:gd name="connsiteX123" fmla="*/ 440881 w 443088"/>
                  <a:gd name="connsiteY123" fmla="*/ 81820 h 414417"/>
                  <a:gd name="connsiteX124" fmla="*/ 439115 w 443088"/>
                  <a:gd name="connsiteY124" fmla="*/ 74756 h 414417"/>
                  <a:gd name="connsiteX125" fmla="*/ 435141 w 443088"/>
                  <a:gd name="connsiteY125" fmla="*/ 65926 h 414417"/>
                  <a:gd name="connsiteX126" fmla="*/ 437349 w 443088"/>
                  <a:gd name="connsiteY126" fmla="*/ 57979 h 414417"/>
                  <a:gd name="connsiteX127" fmla="*/ 441322 w 443088"/>
                  <a:gd name="connsiteY127" fmla="*/ 52681 h 414417"/>
                  <a:gd name="connsiteX128" fmla="*/ 443088 w 443088"/>
                  <a:gd name="connsiteY128" fmla="*/ 49537 h 414417"/>
                  <a:gd name="connsiteX129" fmla="*/ 429543 w 443088"/>
                  <a:gd name="connsiteY129" fmla="*/ 38588 h 414417"/>
                  <a:gd name="connsiteX130" fmla="*/ 411988 w 443088"/>
                  <a:gd name="connsiteY130" fmla="*/ 38111 h 414417"/>
                  <a:gd name="connsiteX131" fmla="*/ 393004 w 443088"/>
                  <a:gd name="connsiteY131" fmla="*/ 32425 h 414417"/>
                  <a:gd name="connsiteX132" fmla="*/ 379705 w 443088"/>
                  <a:gd name="connsiteY132" fmla="*/ 17713 h 414417"/>
                  <a:gd name="connsiteX133" fmla="*/ 346487 w 443088"/>
                  <a:gd name="connsiteY133" fmla="*/ 11532 h 414417"/>
                  <a:gd name="connsiteX134" fmla="*/ 310901 w 443088"/>
                  <a:gd name="connsiteY134" fmla="*/ 25307 h 414417"/>
                  <a:gd name="connsiteX135" fmla="*/ 297126 w 443088"/>
                  <a:gd name="connsiteY135" fmla="*/ 40972 h 414417"/>
                  <a:gd name="connsiteX136" fmla="*/ 299969 w 443088"/>
                  <a:gd name="connsiteY136" fmla="*/ 58049 h 414417"/>
                  <a:gd name="connsiteX137" fmla="*/ 301400 w 443088"/>
                  <a:gd name="connsiteY137" fmla="*/ 75145 h 414417"/>
                  <a:gd name="connsiteX138" fmla="*/ 274821 w 443088"/>
                  <a:gd name="connsiteY138" fmla="*/ 92222 h 414417"/>
                  <a:gd name="connsiteX139" fmla="*/ 230670 w 443088"/>
                  <a:gd name="connsiteY139" fmla="*/ 67498 h 414417"/>
                  <a:gd name="connsiteX140" fmla="*/ 199818 w 443088"/>
                  <a:gd name="connsiteY140" fmla="*/ 62200 h 414417"/>
                  <a:gd name="connsiteX141" fmla="*/ 177035 w 443088"/>
                  <a:gd name="connsiteY141" fmla="*/ 55136 h 414417"/>
                  <a:gd name="connsiteX142" fmla="*/ 161371 w 443088"/>
                  <a:gd name="connsiteY142" fmla="*/ 26173 h 414417"/>
                  <a:gd name="connsiteX143" fmla="*/ 140020 w 443088"/>
                  <a:gd name="connsiteY143" fmla="*/ 18120 h 414417"/>
                  <a:gd name="connsiteX144" fmla="*/ 112487 w 443088"/>
                  <a:gd name="connsiteY144" fmla="*/ 11055 h 414417"/>
                  <a:gd name="connsiteX145" fmla="*/ 83065 w 443088"/>
                  <a:gd name="connsiteY145" fmla="*/ 10596 h 414417"/>
                  <a:gd name="connsiteX146" fmla="*/ 61060 w 443088"/>
                  <a:gd name="connsiteY146" fmla="*/ 0 h 414417"/>
                  <a:gd name="connsiteX147" fmla="*/ 59206 w 443088"/>
                  <a:gd name="connsiteY147" fmla="*/ 26190 h 414417"/>
                  <a:gd name="connsiteX148" fmla="*/ 44530 w 443088"/>
                  <a:gd name="connsiteY148" fmla="*/ 34968 h 414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</a:cxnLst>
                <a:rect l="l" t="t" r="r" b="b"/>
                <a:pathLst>
                  <a:path w="443088" h="414417">
                    <a:moveTo>
                      <a:pt x="44530" y="34968"/>
                    </a:moveTo>
                    <a:cubicBezTo>
                      <a:pt x="37908" y="37175"/>
                      <a:pt x="35488" y="41149"/>
                      <a:pt x="33281" y="44451"/>
                    </a:cubicBezTo>
                    <a:cubicBezTo>
                      <a:pt x="31073" y="47754"/>
                      <a:pt x="28636" y="48866"/>
                      <a:pt x="24663" y="49749"/>
                    </a:cubicBezTo>
                    <a:cubicBezTo>
                      <a:pt x="20689" y="50632"/>
                      <a:pt x="21572" y="53281"/>
                      <a:pt x="20689" y="56160"/>
                    </a:cubicBezTo>
                    <a:cubicBezTo>
                      <a:pt x="19683" y="59479"/>
                      <a:pt x="20827" y="63076"/>
                      <a:pt x="23567" y="65202"/>
                    </a:cubicBezTo>
                    <a:cubicBezTo>
                      <a:pt x="26658" y="67639"/>
                      <a:pt x="25333" y="69176"/>
                      <a:pt x="25546" y="74262"/>
                    </a:cubicBezTo>
                    <a:cubicBezTo>
                      <a:pt x="25757" y="79348"/>
                      <a:pt x="24221" y="80884"/>
                      <a:pt x="20248" y="83304"/>
                    </a:cubicBezTo>
                    <a:cubicBezTo>
                      <a:pt x="16274" y="85723"/>
                      <a:pt x="14949" y="86394"/>
                      <a:pt x="14066" y="89926"/>
                    </a:cubicBezTo>
                    <a:cubicBezTo>
                      <a:pt x="13483" y="92258"/>
                      <a:pt x="8274" y="92275"/>
                      <a:pt x="4795" y="92028"/>
                    </a:cubicBezTo>
                    <a:lnTo>
                      <a:pt x="4795" y="92028"/>
                    </a:lnTo>
                    <a:cubicBezTo>
                      <a:pt x="4623" y="92292"/>
                      <a:pt x="4428" y="92540"/>
                      <a:pt x="4212" y="92770"/>
                    </a:cubicBezTo>
                    <a:lnTo>
                      <a:pt x="4123" y="92876"/>
                    </a:lnTo>
                    <a:cubicBezTo>
                      <a:pt x="3851" y="93164"/>
                      <a:pt x="3562" y="93435"/>
                      <a:pt x="3258" y="93688"/>
                    </a:cubicBezTo>
                    <a:cubicBezTo>
                      <a:pt x="-1157" y="97220"/>
                      <a:pt x="-1157" y="102960"/>
                      <a:pt x="3700" y="106050"/>
                    </a:cubicBezTo>
                    <a:cubicBezTo>
                      <a:pt x="8556" y="109141"/>
                      <a:pt x="8998" y="113114"/>
                      <a:pt x="9881" y="116205"/>
                    </a:cubicBezTo>
                    <a:cubicBezTo>
                      <a:pt x="10764" y="119296"/>
                      <a:pt x="15179" y="123711"/>
                      <a:pt x="14296" y="130333"/>
                    </a:cubicBezTo>
                    <a:cubicBezTo>
                      <a:pt x="13413" y="136956"/>
                      <a:pt x="16503" y="142254"/>
                      <a:pt x="13413" y="147111"/>
                    </a:cubicBezTo>
                    <a:cubicBezTo>
                      <a:pt x="10322" y="151967"/>
                      <a:pt x="10764" y="156382"/>
                      <a:pt x="13413" y="158590"/>
                    </a:cubicBezTo>
                    <a:cubicBezTo>
                      <a:pt x="16062" y="160797"/>
                      <a:pt x="18711" y="165654"/>
                      <a:pt x="16503" y="170069"/>
                    </a:cubicBezTo>
                    <a:cubicBezTo>
                      <a:pt x="14296" y="174484"/>
                      <a:pt x="13413" y="177575"/>
                      <a:pt x="11205" y="178458"/>
                    </a:cubicBezTo>
                    <a:cubicBezTo>
                      <a:pt x="8998" y="179341"/>
                      <a:pt x="6349" y="185080"/>
                      <a:pt x="9439" y="188171"/>
                    </a:cubicBezTo>
                    <a:cubicBezTo>
                      <a:pt x="12530" y="191261"/>
                      <a:pt x="13413" y="192586"/>
                      <a:pt x="13854" y="196559"/>
                    </a:cubicBezTo>
                    <a:cubicBezTo>
                      <a:pt x="14296" y="200533"/>
                      <a:pt x="16945" y="206273"/>
                      <a:pt x="11647" y="207156"/>
                    </a:cubicBezTo>
                    <a:cubicBezTo>
                      <a:pt x="6349" y="208039"/>
                      <a:pt x="6790" y="212454"/>
                      <a:pt x="3700" y="213337"/>
                    </a:cubicBezTo>
                    <a:cubicBezTo>
                      <a:pt x="609" y="214220"/>
                      <a:pt x="-2040" y="219076"/>
                      <a:pt x="2817" y="223933"/>
                    </a:cubicBezTo>
                    <a:cubicBezTo>
                      <a:pt x="7673" y="228790"/>
                      <a:pt x="10764" y="236737"/>
                      <a:pt x="13854" y="238503"/>
                    </a:cubicBezTo>
                    <a:cubicBezTo>
                      <a:pt x="16945" y="240269"/>
                      <a:pt x="19594" y="244242"/>
                      <a:pt x="19594" y="251748"/>
                    </a:cubicBezTo>
                    <a:cubicBezTo>
                      <a:pt x="19594" y="259254"/>
                      <a:pt x="23126" y="270291"/>
                      <a:pt x="35047" y="270733"/>
                    </a:cubicBezTo>
                    <a:cubicBezTo>
                      <a:pt x="46967" y="271174"/>
                      <a:pt x="58005" y="272057"/>
                      <a:pt x="61096" y="276472"/>
                    </a:cubicBezTo>
                    <a:cubicBezTo>
                      <a:pt x="63286" y="279616"/>
                      <a:pt x="70226" y="292367"/>
                      <a:pt x="74005" y="299431"/>
                    </a:cubicBezTo>
                    <a:lnTo>
                      <a:pt x="74676" y="299307"/>
                    </a:lnTo>
                    <a:cubicBezTo>
                      <a:pt x="75049" y="299235"/>
                      <a:pt x="75427" y="299194"/>
                      <a:pt x="75806" y="299184"/>
                    </a:cubicBezTo>
                    <a:cubicBezTo>
                      <a:pt x="89352" y="299184"/>
                      <a:pt x="92284" y="302716"/>
                      <a:pt x="97582" y="305082"/>
                    </a:cubicBezTo>
                    <a:cubicBezTo>
                      <a:pt x="102880" y="307449"/>
                      <a:pt x="115843" y="304482"/>
                      <a:pt x="121141" y="310963"/>
                    </a:cubicBezTo>
                    <a:cubicBezTo>
                      <a:pt x="126439" y="317444"/>
                      <a:pt x="130554" y="323908"/>
                      <a:pt x="135852" y="324508"/>
                    </a:cubicBezTo>
                    <a:cubicBezTo>
                      <a:pt x="141150" y="325109"/>
                      <a:pt x="138801" y="320376"/>
                      <a:pt x="149397" y="317444"/>
                    </a:cubicBezTo>
                    <a:lnTo>
                      <a:pt x="151252" y="316862"/>
                    </a:lnTo>
                    <a:lnTo>
                      <a:pt x="151817" y="316650"/>
                    </a:lnTo>
                    <a:lnTo>
                      <a:pt x="152823" y="316279"/>
                    </a:lnTo>
                    <a:lnTo>
                      <a:pt x="153406" y="315996"/>
                    </a:lnTo>
                    <a:lnTo>
                      <a:pt x="154183" y="315643"/>
                    </a:lnTo>
                    <a:lnTo>
                      <a:pt x="154695" y="315360"/>
                    </a:lnTo>
                    <a:lnTo>
                      <a:pt x="155331" y="315007"/>
                    </a:lnTo>
                    <a:lnTo>
                      <a:pt x="155790" y="314707"/>
                    </a:lnTo>
                    <a:lnTo>
                      <a:pt x="156320" y="314354"/>
                    </a:lnTo>
                    <a:lnTo>
                      <a:pt x="156744" y="314036"/>
                    </a:lnTo>
                    <a:lnTo>
                      <a:pt x="157203" y="313683"/>
                    </a:lnTo>
                    <a:lnTo>
                      <a:pt x="157574" y="313347"/>
                    </a:lnTo>
                    <a:lnTo>
                      <a:pt x="157998" y="312994"/>
                    </a:lnTo>
                    <a:lnTo>
                      <a:pt x="158333" y="312658"/>
                    </a:lnTo>
                    <a:cubicBezTo>
                      <a:pt x="158483" y="312532"/>
                      <a:pt x="158625" y="312396"/>
                      <a:pt x="158757" y="312252"/>
                    </a:cubicBezTo>
                    <a:lnTo>
                      <a:pt x="158951" y="312076"/>
                    </a:lnTo>
                    <a:lnTo>
                      <a:pt x="159375" y="311670"/>
                    </a:lnTo>
                    <a:lnTo>
                      <a:pt x="159834" y="311245"/>
                    </a:lnTo>
                    <a:lnTo>
                      <a:pt x="160153" y="310945"/>
                    </a:lnTo>
                    <a:lnTo>
                      <a:pt x="160612" y="310539"/>
                    </a:lnTo>
                    <a:lnTo>
                      <a:pt x="160947" y="310239"/>
                    </a:lnTo>
                    <a:lnTo>
                      <a:pt x="161477" y="309833"/>
                    </a:lnTo>
                    <a:lnTo>
                      <a:pt x="161830" y="309550"/>
                    </a:lnTo>
                    <a:lnTo>
                      <a:pt x="162483" y="309109"/>
                    </a:lnTo>
                    <a:lnTo>
                      <a:pt x="162855" y="308861"/>
                    </a:lnTo>
                    <a:cubicBezTo>
                      <a:pt x="163117" y="308694"/>
                      <a:pt x="163388" y="308541"/>
                      <a:pt x="163667" y="308402"/>
                    </a:cubicBezTo>
                    <a:lnTo>
                      <a:pt x="164038" y="308173"/>
                    </a:lnTo>
                    <a:lnTo>
                      <a:pt x="165098" y="307661"/>
                    </a:lnTo>
                    <a:lnTo>
                      <a:pt x="165433" y="307502"/>
                    </a:lnTo>
                    <a:cubicBezTo>
                      <a:pt x="165927" y="307290"/>
                      <a:pt x="166457" y="307060"/>
                      <a:pt x="167058" y="306848"/>
                    </a:cubicBezTo>
                    <a:cubicBezTo>
                      <a:pt x="176471" y="303316"/>
                      <a:pt x="181186" y="295652"/>
                      <a:pt x="193548" y="302716"/>
                    </a:cubicBezTo>
                    <a:cubicBezTo>
                      <a:pt x="204780" y="309144"/>
                      <a:pt x="378098" y="398311"/>
                      <a:pt x="409445" y="414417"/>
                    </a:cubicBezTo>
                    <a:lnTo>
                      <a:pt x="409445" y="402655"/>
                    </a:lnTo>
                    <a:lnTo>
                      <a:pt x="438585" y="401772"/>
                    </a:lnTo>
                    <a:lnTo>
                      <a:pt x="438585" y="400536"/>
                    </a:lnTo>
                    <a:cubicBezTo>
                      <a:pt x="438585" y="395609"/>
                      <a:pt x="438691" y="375953"/>
                      <a:pt x="438797" y="349215"/>
                    </a:cubicBezTo>
                    <a:cubicBezTo>
                      <a:pt x="438797" y="347449"/>
                      <a:pt x="438797" y="345683"/>
                      <a:pt x="438797" y="343917"/>
                    </a:cubicBezTo>
                    <a:cubicBezTo>
                      <a:pt x="438920" y="312235"/>
                      <a:pt x="439062" y="271881"/>
                      <a:pt x="439115" y="234282"/>
                    </a:cubicBezTo>
                    <a:lnTo>
                      <a:pt x="439115" y="228366"/>
                    </a:lnTo>
                    <a:cubicBezTo>
                      <a:pt x="439115" y="225911"/>
                      <a:pt x="439115" y="223438"/>
                      <a:pt x="439115" y="221001"/>
                    </a:cubicBezTo>
                    <a:lnTo>
                      <a:pt x="439115" y="212489"/>
                    </a:lnTo>
                    <a:cubicBezTo>
                      <a:pt x="439115" y="212171"/>
                      <a:pt x="439115" y="211853"/>
                      <a:pt x="439115" y="211535"/>
                    </a:cubicBezTo>
                    <a:lnTo>
                      <a:pt x="439115" y="183138"/>
                    </a:lnTo>
                    <a:cubicBezTo>
                      <a:pt x="439115" y="182166"/>
                      <a:pt x="439115" y="181195"/>
                      <a:pt x="439115" y="180224"/>
                    </a:cubicBezTo>
                    <a:lnTo>
                      <a:pt x="439115" y="177274"/>
                    </a:lnTo>
                    <a:cubicBezTo>
                      <a:pt x="439115" y="174731"/>
                      <a:pt x="439115" y="172259"/>
                      <a:pt x="439115" y="169839"/>
                    </a:cubicBezTo>
                    <a:lnTo>
                      <a:pt x="439115" y="163764"/>
                    </a:lnTo>
                    <a:cubicBezTo>
                      <a:pt x="439115" y="163252"/>
                      <a:pt x="439115" y="162740"/>
                      <a:pt x="439115" y="162228"/>
                    </a:cubicBezTo>
                    <a:lnTo>
                      <a:pt x="439115" y="159897"/>
                    </a:lnTo>
                    <a:cubicBezTo>
                      <a:pt x="439115" y="157848"/>
                      <a:pt x="439115" y="155870"/>
                      <a:pt x="439115" y="153963"/>
                    </a:cubicBezTo>
                    <a:cubicBezTo>
                      <a:pt x="439115" y="153662"/>
                      <a:pt x="439115" y="153362"/>
                      <a:pt x="439115" y="153062"/>
                    </a:cubicBezTo>
                    <a:lnTo>
                      <a:pt x="439115" y="151102"/>
                    </a:lnTo>
                    <a:cubicBezTo>
                      <a:pt x="439115" y="149159"/>
                      <a:pt x="439115" y="147287"/>
                      <a:pt x="439115" y="145521"/>
                    </a:cubicBezTo>
                    <a:lnTo>
                      <a:pt x="439115" y="144762"/>
                    </a:lnTo>
                    <a:cubicBezTo>
                      <a:pt x="439115" y="144108"/>
                      <a:pt x="439115" y="143472"/>
                      <a:pt x="439115" y="142837"/>
                    </a:cubicBezTo>
                    <a:lnTo>
                      <a:pt x="439115" y="141530"/>
                    </a:lnTo>
                    <a:cubicBezTo>
                      <a:pt x="439115" y="141124"/>
                      <a:pt x="439115" y="140735"/>
                      <a:pt x="439115" y="140347"/>
                    </a:cubicBezTo>
                    <a:lnTo>
                      <a:pt x="439115" y="139411"/>
                    </a:lnTo>
                    <a:cubicBezTo>
                      <a:pt x="439115" y="139075"/>
                      <a:pt x="439115" y="138757"/>
                      <a:pt x="439115" y="138439"/>
                    </a:cubicBezTo>
                    <a:cubicBezTo>
                      <a:pt x="439115" y="137804"/>
                      <a:pt x="439115" y="137185"/>
                      <a:pt x="439115" y="136673"/>
                    </a:cubicBezTo>
                    <a:lnTo>
                      <a:pt x="439115" y="136073"/>
                    </a:lnTo>
                    <a:cubicBezTo>
                      <a:pt x="439115" y="135667"/>
                      <a:pt x="439115" y="135278"/>
                      <a:pt x="439115" y="134907"/>
                    </a:cubicBezTo>
                    <a:cubicBezTo>
                      <a:pt x="439115" y="134536"/>
                      <a:pt x="439115" y="134307"/>
                      <a:pt x="439115" y="134024"/>
                    </a:cubicBezTo>
                    <a:lnTo>
                      <a:pt x="439115" y="133053"/>
                    </a:lnTo>
                    <a:cubicBezTo>
                      <a:pt x="439115" y="132788"/>
                      <a:pt x="439115" y="132523"/>
                      <a:pt x="439115" y="132276"/>
                    </a:cubicBezTo>
                    <a:cubicBezTo>
                      <a:pt x="439115" y="132029"/>
                      <a:pt x="439115" y="131340"/>
                      <a:pt x="439115" y="130881"/>
                    </a:cubicBezTo>
                    <a:cubicBezTo>
                      <a:pt x="439115" y="130686"/>
                      <a:pt x="439115" y="130492"/>
                      <a:pt x="439115" y="130280"/>
                    </a:cubicBezTo>
                    <a:cubicBezTo>
                      <a:pt x="439115" y="130068"/>
                      <a:pt x="439115" y="129698"/>
                      <a:pt x="439115" y="129415"/>
                    </a:cubicBezTo>
                    <a:lnTo>
                      <a:pt x="439115" y="128814"/>
                    </a:lnTo>
                    <a:cubicBezTo>
                      <a:pt x="439115" y="128391"/>
                      <a:pt x="439115" y="127967"/>
                      <a:pt x="439115" y="127578"/>
                    </a:cubicBezTo>
                    <a:lnTo>
                      <a:pt x="439115" y="127296"/>
                    </a:lnTo>
                    <a:cubicBezTo>
                      <a:pt x="439115" y="126978"/>
                      <a:pt x="439115" y="126695"/>
                      <a:pt x="439115" y="126413"/>
                    </a:cubicBezTo>
                    <a:lnTo>
                      <a:pt x="439115" y="126007"/>
                    </a:lnTo>
                    <a:cubicBezTo>
                      <a:pt x="439115" y="125724"/>
                      <a:pt x="439115" y="125459"/>
                      <a:pt x="439115" y="125194"/>
                    </a:cubicBezTo>
                    <a:lnTo>
                      <a:pt x="439115" y="125000"/>
                    </a:lnTo>
                    <a:cubicBezTo>
                      <a:pt x="439115" y="124700"/>
                      <a:pt x="439115" y="124417"/>
                      <a:pt x="439115" y="124170"/>
                    </a:cubicBezTo>
                    <a:cubicBezTo>
                      <a:pt x="439115" y="123923"/>
                      <a:pt x="439115" y="124011"/>
                      <a:pt x="439115" y="123923"/>
                    </a:cubicBezTo>
                    <a:cubicBezTo>
                      <a:pt x="439115" y="123834"/>
                      <a:pt x="439115" y="123552"/>
                      <a:pt x="439115" y="123375"/>
                    </a:cubicBezTo>
                    <a:cubicBezTo>
                      <a:pt x="439115" y="123198"/>
                      <a:pt x="439115" y="123269"/>
                      <a:pt x="439115" y="123216"/>
                    </a:cubicBezTo>
                    <a:cubicBezTo>
                      <a:pt x="439126" y="123040"/>
                      <a:pt x="439126" y="122863"/>
                      <a:pt x="439115" y="122686"/>
                    </a:cubicBezTo>
                    <a:lnTo>
                      <a:pt x="439115" y="122580"/>
                    </a:lnTo>
                    <a:cubicBezTo>
                      <a:pt x="439115" y="122457"/>
                      <a:pt x="439115" y="122368"/>
                      <a:pt x="439115" y="122280"/>
                    </a:cubicBezTo>
                    <a:lnTo>
                      <a:pt x="439115" y="122192"/>
                    </a:lnTo>
                    <a:cubicBezTo>
                      <a:pt x="439111" y="122127"/>
                      <a:pt x="439111" y="122062"/>
                      <a:pt x="439115" y="121998"/>
                    </a:cubicBezTo>
                    <a:cubicBezTo>
                      <a:pt x="437790" y="118024"/>
                      <a:pt x="439115" y="110960"/>
                      <a:pt x="436024" y="109635"/>
                    </a:cubicBezTo>
                    <a:cubicBezTo>
                      <a:pt x="432934" y="108311"/>
                      <a:pt x="434700" y="103454"/>
                      <a:pt x="432492" y="99039"/>
                    </a:cubicBezTo>
                    <a:cubicBezTo>
                      <a:pt x="430285" y="94624"/>
                      <a:pt x="437349" y="91975"/>
                      <a:pt x="437349" y="90209"/>
                    </a:cubicBezTo>
                    <a:cubicBezTo>
                      <a:pt x="437349" y="88443"/>
                      <a:pt x="437790" y="83145"/>
                      <a:pt x="440881" y="81820"/>
                    </a:cubicBezTo>
                    <a:cubicBezTo>
                      <a:pt x="443971" y="80496"/>
                      <a:pt x="441764" y="76522"/>
                      <a:pt x="439115" y="74756"/>
                    </a:cubicBezTo>
                    <a:cubicBezTo>
                      <a:pt x="436466" y="72990"/>
                      <a:pt x="439115" y="69017"/>
                      <a:pt x="435141" y="65926"/>
                    </a:cubicBezTo>
                    <a:cubicBezTo>
                      <a:pt x="431168" y="62836"/>
                      <a:pt x="434258" y="58862"/>
                      <a:pt x="437349" y="57979"/>
                    </a:cubicBezTo>
                    <a:cubicBezTo>
                      <a:pt x="440439" y="57096"/>
                      <a:pt x="439556" y="53564"/>
                      <a:pt x="441322" y="52681"/>
                    </a:cubicBezTo>
                    <a:cubicBezTo>
                      <a:pt x="442203" y="51826"/>
                      <a:pt x="442816" y="50734"/>
                      <a:pt x="443088" y="49537"/>
                    </a:cubicBezTo>
                    <a:cubicBezTo>
                      <a:pt x="438673" y="44840"/>
                      <a:pt x="436024" y="38588"/>
                      <a:pt x="429543" y="38588"/>
                    </a:cubicBezTo>
                    <a:cubicBezTo>
                      <a:pt x="421013" y="38588"/>
                      <a:pt x="417675" y="41908"/>
                      <a:pt x="411988" y="38111"/>
                    </a:cubicBezTo>
                    <a:cubicBezTo>
                      <a:pt x="406276" y="34567"/>
                      <a:pt x="399724" y="32604"/>
                      <a:pt x="393004" y="32425"/>
                    </a:cubicBezTo>
                    <a:cubicBezTo>
                      <a:pt x="387705" y="32425"/>
                      <a:pt x="393957" y="21034"/>
                      <a:pt x="379705" y="17713"/>
                    </a:cubicBezTo>
                    <a:cubicBezTo>
                      <a:pt x="365454" y="14393"/>
                      <a:pt x="358831" y="8212"/>
                      <a:pt x="346487" y="11532"/>
                    </a:cubicBezTo>
                    <a:cubicBezTo>
                      <a:pt x="334142" y="14852"/>
                      <a:pt x="315634" y="18596"/>
                      <a:pt x="310901" y="25307"/>
                    </a:cubicBezTo>
                    <a:cubicBezTo>
                      <a:pt x="306168" y="32018"/>
                      <a:pt x="297126" y="34314"/>
                      <a:pt x="297126" y="40972"/>
                    </a:cubicBezTo>
                    <a:cubicBezTo>
                      <a:pt x="297126" y="47630"/>
                      <a:pt x="296649" y="52363"/>
                      <a:pt x="299969" y="58049"/>
                    </a:cubicBezTo>
                    <a:cubicBezTo>
                      <a:pt x="303290" y="63736"/>
                      <a:pt x="308517" y="67551"/>
                      <a:pt x="301400" y="75145"/>
                    </a:cubicBezTo>
                    <a:cubicBezTo>
                      <a:pt x="294283" y="82739"/>
                      <a:pt x="285258" y="97450"/>
                      <a:pt x="274821" y="92222"/>
                    </a:cubicBezTo>
                    <a:cubicBezTo>
                      <a:pt x="264384" y="86995"/>
                      <a:pt x="247288" y="70871"/>
                      <a:pt x="230670" y="67498"/>
                    </a:cubicBezTo>
                    <a:cubicBezTo>
                      <a:pt x="214052" y="64125"/>
                      <a:pt x="209301" y="62200"/>
                      <a:pt x="199818" y="62200"/>
                    </a:cubicBezTo>
                    <a:cubicBezTo>
                      <a:pt x="190334" y="62200"/>
                      <a:pt x="181786" y="66473"/>
                      <a:pt x="177035" y="55136"/>
                    </a:cubicBezTo>
                    <a:cubicBezTo>
                      <a:pt x="172285" y="43798"/>
                      <a:pt x="173239" y="29034"/>
                      <a:pt x="161371" y="26173"/>
                    </a:cubicBezTo>
                    <a:cubicBezTo>
                      <a:pt x="149503" y="23312"/>
                      <a:pt x="147137" y="22853"/>
                      <a:pt x="140020" y="18120"/>
                    </a:cubicBezTo>
                    <a:cubicBezTo>
                      <a:pt x="132902" y="13387"/>
                      <a:pt x="121971" y="9095"/>
                      <a:pt x="112487" y="11055"/>
                    </a:cubicBezTo>
                    <a:cubicBezTo>
                      <a:pt x="103004" y="13016"/>
                      <a:pt x="91595" y="15329"/>
                      <a:pt x="83065" y="10596"/>
                    </a:cubicBezTo>
                    <a:cubicBezTo>
                      <a:pt x="75171" y="6199"/>
                      <a:pt x="68089" y="1466"/>
                      <a:pt x="61060" y="0"/>
                    </a:cubicBezTo>
                    <a:cubicBezTo>
                      <a:pt x="60778" y="7064"/>
                      <a:pt x="60054" y="23276"/>
                      <a:pt x="59206" y="26190"/>
                    </a:cubicBezTo>
                    <a:cubicBezTo>
                      <a:pt x="57599" y="29846"/>
                      <a:pt x="51153" y="32725"/>
                      <a:pt x="44530" y="3496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FF339146-A9F8-44D9-AF3F-498009A15C7A}"/>
                  </a:ext>
                </a:extLst>
              </p:cNvPr>
              <p:cNvSpPr/>
              <p:nvPr/>
            </p:nvSpPr>
            <p:spPr>
              <a:xfrm>
                <a:off x="5384218" y="4301790"/>
                <a:ext cx="82752" cy="86681"/>
              </a:xfrm>
              <a:custGeom>
                <a:avLst/>
                <a:gdLst>
                  <a:gd name="connsiteX0" fmla="*/ 58597 w 82752"/>
                  <a:gd name="connsiteY0" fmla="*/ 78752 h 86681"/>
                  <a:gd name="connsiteX1" fmla="*/ 65661 w 82752"/>
                  <a:gd name="connsiteY1" fmla="*/ 70222 h 86681"/>
                  <a:gd name="connsiteX2" fmla="*/ 73326 w 82752"/>
                  <a:gd name="connsiteY2" fmla="*/ 63158 h 86681"/>
                  <a:gd name="connsiteX3" fmla="*/ 82156 w 82752"/>
                  <a:gd name="connsiteY3" fmla="*/ 52562 h 86681"/>
                  <a:gd name="connsiteX4" fmla="*/ 82509 w 82752"/>
                  <a:gd name="connsiteY4" fmla="*/ 51714 h 86681"/>
                  <a:gd name="connsiteX5" fmla="*/ 82597 w 82752"/>
                  <a:gd name="connsiteY5" fmla="*/ 51467 h 86681"/>
                  <a:gd name="connsiteX6" fmla="*/ 82739 w 82752"/>
                  <a:gd name="connsiteY6" fmla="*/ 50884 h 86681"/>
                  <a:gd name="connsiteX7" fmla="*/ 82739 w 82752"/>
                  <a:gd name="connsiteY7" fmla="*/ 50637 h 86681"/>
                  <a:gd name="connsiteX8" fmla="*/ 82739 w 82752"/>
                  <a:gd name="connsiteY8" fmla="*/ 49931 h 86681"/>
                  <a:gd name="connsiteX9" fmla="*/ 82739 w 82752"/>
                  <a:gd name="connsiteY9" fmla="*/ 49931 h 86681"/>
                  <a:gd name="connsiteX10" fmla="*/ 82739 w 82752"/>
                  <a:gd name="connsiteY10" fmla="*/ 49171 h 86681"/>
                  <a:gd name="connsiteX11" fmla="*/ 82739 w 82752"/>
                  <a:gd name="connsiteY11" fmla="*/ 48977 h 86681"/>
                  <a:gd name="connsiteX12" fmla="*/ 82615 w 82752"/>
                  <a:gd name="connsiteY12" fmla="*/ 48430 h 86681"/>
                  <a:gd name="connsiteX13" fmla="*/ 82615 w 82752"/>
                  <a:gd name="connsiteY13" fmla="*/ 48218 h 86681"/>
                  <a:gd name="connsiteX14" fmla="*/ 82403 w 82752"/>
                  <a:gd name="connsiteY14" fmla="*/ 47635 h 86681"/>
                  <a:gd name="connsiteX15" fmla="*/ 82403 w 82752"/>
                  <a:gd name="connsiteY15" fmla="*/ 47529 h 86681"/>
                  <a:gd name="connsiteX16" fmla="*/ 82067 w 82752"/>
                  <a:gd name="connsiteY16" fmla="*/ 46875 h 86681"/>
                  <a:gd name="connsiteX17" fmla="*/ 81962 w 82752"/>
                  <a:gd name="connsiteY17" fmla="*/ 46717 h 86681"/>
                  <a:gd name="connsiteX18" fmla="*/ 81661 w 82752"/>
                  <a:gd name="connsiteY18" fmla="*/ 46240 h 86681"/>
                  <a:gd name="connsiteX19" fmla="*/ 81538 w 82752"/>
                  <a:gd name="connsiteY19" fmla="*/ 46063 h 86681"/>
                  <a:gd name="connsiteX20" fmla="*/ 81202 w 82752"/>
                  <a:gd name="connsiteY20" fmla="*/ 45604 h 86681"/>
                  <a:gd name="connsiteX21" fmla="*/ 81202 w 82752"/>
                  <a:gd name="connsiteY21" fmla="*/ 45480 h 86681"/>
                  <a:gd name="connsiteX22" fmla="*/ 80761 w 82752"/>
                  <a:gd name="connsiteY22" fmla="*/ 44951 h 86681"/>
                  <a:gd name="connsiteX23" fmla="*/ 80602 w 82752"/>
                  <a:gd name="connsiteY23" fmla="*/ 44774 h 86681"/>
                  <a:gd name="connsiteX24" fmla="*/ 80301 w 82752"/>
                  <a:gd name="connsiteY24" fmla="*/ 44456 h 86681"/>
                  <a:gd name="connsiteX25" fmla="*/ 80090 w 82752"/>
                  <a:gd name="connsiteY25" fmla="*/ 44226 h 86681"/>
                  <a:gd name="connsiteX26" fmla="*/ 79878 w 82752"/>
                  <a:gd name="connsiteY26" fmla="*/ 44014 h 86681"/>
                  <a:gd name="connsiteX27" fmla="*/ 79648 w 82752"/>
                  <a:gd name="connsiteY27" fmla="*/ 43785 h 86681"/>
                  <a:gd name="connsiteX28" fmla="*/ 78783 w 82752"/>
                  <a:gd name="connsiteY28" fmla="*/ 42937 h 86681"/>
                  <a:gd name="connsiteX29" fmla="*/ 78200 w 82752"/>
                  <a:gd name="connsiteY29" fmla="*/ 42319 h 86681"/>
                  <a:gd name="connsiteX30" fmla="*/ 76734 w 82752"/>
                  <a:gd name="connsiteY30" fmla="*/ 28191 h 86681"/>
                  <a:gd name="connsiteX31" fmla="*/ 71736 w 82752"/>
                  <a:gd name="connsiteY31" fmla="*/ 20844 h 86681"/>
                  <a:gd name="connsiteX32" fmla="*/ 66721 w 82752"/>
                  <a:gd name="connsiteY32" fmla="*/ 9948 h 86681"/>
                  <a:gd name="connsiteX33" fmla="*/ 58191 w 82752"/>
                  <a:gd name="connsiteY33" fmla="*/ 2000 h 86681"/>
                  <a:gd name="connsiteX34" fmla="*/ 46711 w 82752"/>
                  <a:gd name="connsiteY34" fmla="*/ 234 h 86681"/>
                  <a:gd name="connsiteX35" fmla="*/ 37298 w 82752"/>
                  <a:gd name="connsiteY35" fmla="*/ 3184 h 86681"/>
                  <a:gd name="connsiteX36" fmla="*/ 27285 w 82752"/>
                  <a:gd name="connsiteY36" fmla="*/ 3767 h 86681"/>
                  <a:gd name="connsiteX37" fmla="*/ 20221 w 82752"/>
                  <a:gd name="connsiteY37" fmla="*/ 8482 h 86681"/>
                  <a:gd name="connsiteX38" fmla="*/ 12857 w 82752"/>
                  <a:gd name="connsiteY38" fmla="*/ 18778 h 86681"/>
                  <a:gd name="connsiteX39" fmla="*/ 6676 w 82752"/>
                  <a:gd name="connsiteY39" fmla="*/ 25259 h 86681"/>
                  <a:gd name="connsiteX40" fmla="*/ 0 w 82752"/>
                  <a:gd name="connsiteY40" fmla="*/ 27449 h 86681"/>
                  <a:gd name="connsiteX41" fmla="*/ 1925 w 82752"/>
                  <a:gd name="connsiteY41" fmla="*/ 36509 h 86681"/>
                  <a:gd name="connsiteX42" fmla="*/ 19479 w 82752"/>
                  <a:gd name="connsiteY42" fmla="*/ 67821 h 86681"/>
                  <a:gd name="connsiteX43" fmla="*/ 43215 w 82752"/>
                  <a:gd name="connsiteY43" fmla="*/ 82072 h 86681"/>
                  <a:gd name="connsiteX44" fmla="*/ 51480 w 82752"/>
                  <a:gd name="connsiteY44" fmla="*/ 86682 h 86681"/>
                  <a:gd name="connsiteX45" fmla="*/ 58597 w 82752"/>
                  <a:gd name="connsiteY45" fmla="*/ 78752 h 86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82752" h="86681">
                    <a:moveTo>
                      <a:pt x="58597" y="78752"/>
                    </a:moveTo>
                    <a:cubicBezTo>
                      <a:pt x="60063" y="76403"/>
                      <a:pt x="63012" y="71688"/>
                      <a:pt x="65661" y="70222"/>
                    </a:cubicBezTo>
                    <a:cubicBezTo>
                      <a:pt x="68310" y="68757"/>
                      <a:pt x="72725" y="66090"/>
                      <a:pt x="73326" y="63158"/>
                    </a:cubicBezTo>
                    <a:cubicBezTo>
                      <a:pt x="73926" y="60227"/>
                      <a:pt x="79507" y="57560"/>
                      <a:pt x="82156" y="52562"/>
                    </a:cubicBezTo>
                    <a:cubicBezTo>
                      <a:pt x="82296" y="52289"/>
                      <a:pt x="82414" y="52006"/>
                      <a:pt x="82509" y="51714"/>
                    </a:cubicBezTo>
                    <a:cubicBezTo>
                      <a:pt x="82509" y="51714"/>
                      <a:pt x="82509" y="51555"/>
                      <a:pt x="82597" y="51467"/>
                    </a:cubicBezTo>
                    <a:cubicBezTo>
                      <a:pt x="82686" y="51379"/>
                      <a:pt x="82703" y="51079"/>
                      <a:pt x="82739" y="50884"/>
                    </a:cubicBezTo>
                    <a:lnTo>
                      <a:pt x="82739" y="50637"/>
                    </a:lnTo>
                    <a:cubicBezTo>
                      <a:pt x="82756" y="50402"/>
                      <a:pt x="82756" y="50166"/>
                      <a:pt x="82739" y="49931"/>
                    </a:cubicBezTo>
                    <a:lnTo>
                      <a:pt x="82739" y="49931"/>
                    </a:lnTo>
                    <a:cubicBezTo>
                      <a:pt x="82756" y="49678"/>
                      <a:pt x="82756" y="49424"/>
                      <a:pt x="82739" y="49171"/>
                    </a:cubicBezTo>
                    <a:cubicBezTo>
                      <a:pt x="82739" y="49171"/>
                      <a:pt x="82739" y="49048"/>
                      <a:pt x="82739" y="48977"/>
                    </a:cubicBezTo>
                    <a:cubicBezTo>
                      <a:pt x="82739" y="48906"/>
                      <a:pt x="82739" y="48606"/>
                      <a:pt x="82615" y="48430"/>
                    </a:cubicBezTo>
                    <a:cubicBezTo>
                      <a:pt x="82623" y="48359"/>
                      <a:pt x="82623" y="48288"/>
                      <a:pt x="82615" y="48218"/>
                    </a:cubicBezTo>
                    <a:cubicBezTo>
                      <a:pt x="82560" y="48018"/>
                      <a:pt x="82489" y="47823"/>
                      <a:pt x="82403" y="47635"/>
                    </a:cubicBezTo>
                    <a:cubicBezTo>
                      <a:pt x="82395" y="47600"/>
                      <a:pt x="82395" y="47564"/>
                      <a:pt x="82403" y="47529"/>
                    </a:cubicBezTo>
                    <a:cubicBezTo>
                      <a:pt x="82297" y="47317"/>
                      <a:pt x="82191" y="47087"/>
                      <a:pt x="82067" y="46875"/>
                    </a:cubicBezTo>
                    <a:lnTo>
                      <a:pt x="81962" y="46717"/>
                    </a:lnTo>
                    <a:cubicBezTo>
                      <a:pt x="81873" y="46557"/>
                      <a:pt x="81767" y="46399"/>
                      <a:pt x="81661" y="46240"/>
                    </a:cubicBezTo>
                    <a:cubicBezTo>
                      <a:pt x="81626" y="46177"/>
                      <a:pt x="81585" y="46118"/>
                      <a:pt x="81538" y="46063"/>
                    </a:cubicBezTo>
                    <a:lnTo>
                      <a:pt x="81202" y="45604"/>
                    </a:lnTo>
                    <a:lnTo>
                      <a:pt x="81202" y="45480"/>
                    </a:lnTo>
                    <a:lnTo>
                      <a:pt x="80761" y="44951"/>
                    </a:lnTo>
                    <a:lnTo>
                      <a:pt x="80602" y="44774"/>
                    </a:lnTo>
                    <a:lnTo>
                      <a:pt x="80301" y="44456"/>
                    </a:lnTo>
                    <a:lnTo>
                      <a:pt x="80090" y="44226"/>
                    </a:lnTo>
                    <a:lnTo>
                      <a:pt x="79878" y="44014"/>
                    </a:lnTo>
                    <a:lnTo>
                      <a:pt x="79648" y="43785"/>
                    </a:lnTo>
                    <a:lnTo>
                      <a:pt x="78783" y="42937"/>
                    </a:lnTo>
                    <a:cubicBezTo>
                      <a:pt x="78574" y="42746"/>
                      <a:pt x="78379" y="42539"/>
                      <a:pt x="78200" y="42319"/>
                    </a:cubicBezTo>
                    <a:cubicBezTo>
                      <a:pt x="77017" y="40853"/>
                      <a:pt x="77317" y="30257"/>
                      <a:pt x="76734" y="28191"/>
                    </a:cubicBezTo>
                    <a:cubicBezTo>
                      <a:pt x="76045" y="25203"/>
                      <a:pt x="74263" y="22582"/>
                      <a:pt x="71736" y="20844"/>
                    </a:cubicBezTo>
                    <a:cubicBezTo>
                      <a:pt x="68487" y="18778"/>
                      <a:pt x="67321" y="13180"/>
                      <a:pt x="66721" y="9948"/>
                    </a:cubicBezTo>
                    <a:cubicBezTo>
                      <a:pt x="66120" y="6716"/>
                      <a:pt x="59657" y="4950"/>
                      <a:pt x="58191" y="2000"/>
                    </a:cubicBezTo>
                    <a:cubicBezTo>
                      <a:pt x="56725" y="-949"/>
                      <a:pt x="49661" y="234"/>
                      <a:pt x="46711" y="234"/>
                    </a:cubicBezTo>
                    <a:cubicBezTo>
                      <a:pt x="43342" y="209"/>
                      <a:pt x="40050" y="1240"/>
                      <a:pt x="37298" y="3184"/>
                    </a:cubicBezTo>
                    <a:cubicBezTo>
                      <a:pt x="34650" y="5232"/>
                      <a:pt x="32001" y="5232"/>
                      <a:pt x="27285" y="3767"/>
                    </a:cubicBezTo>
                    <a:cubicBezTo>
                      <a:pt x="22570" y="2301"/>
                      <a:pt x="21104" y="3767"/>
                      <a:pt x="20221" y="8482"/>
                    </a:cubicBezTo>
                    <a:cubicBezTo>
                      <a:pt x="19338" y="13197"/>
                      <a:pt x="16989" y="17012"/>
                      <a:pt x="12857" y="18778"/>
                    </a:cubicBezTo>
                    <a:cubicBezTo>
                      <a:pt x="8724" y="20544"/>
                      <a:pt x="9042" y="21727"/>
                      <a:pt x="6676" y="25259"/>
                    </a:cubicBezTo>
                    <a:cubicBezTo>
                      <a:pt x="5440" y="27025"/>
                      <a:pt x="2508" y="27502"/>
                      <a:pt x="0" y="27449"/>
                    </a:cubicBezTo>
                    <a:cubicBezTo>
                      <a:pt x="618" y="30222"/>
                      <a:pt x="1254" y="33224"/>
                      <a:pt x="1925" y="36509"/>
                    </a:cubicBezTo>
                    <a:cubicBezTo>
                      <a:pt x="4768" y="50266"/>
                      <a:pt x="8989" y="64500"/>
                      <a:pt x="19479" y="67821"/>
                    </a:cubicBezTo>
                    <a:cubicBezTo>
                      <a:pt x="29970" y="71141"/>
                      <a:pt x="33255" y="77799"/>
                      <a:pt x="43215" y="82072"/>
                    </a:cubicBezTo>
                    <a:cubicBezTo>
                      <a:pt x="46122" y="83318"/>
                      <a:pt x="48892" y="84863"/>
                      <a:pt x="51480" y="86682"/>
                    </a:cubicBezTo>
                    <a:cubicBezTo>
                      <a:pt x="53776" y="82355"/>
                      <a:pt x="57414" y="80642"/>
                      <a:pt x="58597" y="7875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29EA77E3-37F9-4A56-A64F-1D3AB7EB62B5}"/>
                  </a:ext>
                </a:extLst>
              </p:cNvPr>
              <p:cNvSpPr/>
              <p:nvPr/>
            </p:nvSpPr>
            <p:spPr>
              <a:xfrm>
                <a:off x="5337436" y="4225233"/>
                <a:ext cx="204929" cy="158026"/>
              </a:xfrm>
              <a:custGeom>
                <a:avLst/>
                <a:gdLst>
                  <a:gd name="connsiteX0" fmla="*/ 53281 w 204929"/>
                  <a:gd name="connsiteY0" fmla="*/ 101781 h 158026"/>
                  <a:gd name="connsiteX1" fmla="*/ 59462 w 204929"/>
                  <a:gd name="connsiteY1" fmla="*/ 95299 h 158026"/>
                  <a:gd name="connsiteX2" fmla="*/ 66827 w 204929"/>
                  <a:gd name="connsiteY2" fmla="*/ 85003 h 158026"/>
                  <a:gd name="connsiteX3" fmla="*/ 73891 w 204929"/>
                  <a:gd name="connsiteY3" fmla="*/ 80288 h 158026"/>
                  <a:gd name="connsiteX4" fmla="*/ 83904 w 204929"/>
                  <a:gd name="connsiteY4" fmla="*/ 79705 h 158026"/>
                  <a:gd name="connsiteX5" fmla="*/ 93317 w 204929"/>
                  <a:gd name="connsiteY5" fmla="*/ 76756 h 158026"/>
                  <a:gd name="connsiteX6" fmla="*/ 104796 w 204929"/>
                  <a:gd name="connsiteY6" fmla="*/ 78522 h 158026"/>
                  <a:gd name="connsiteX7" fmla="*/ 113326 w 204929"/>
                  <a:gd name="connsiteY7" fmla="*/ 86469 h 158026"/>
                  <a:gd name="connsiteX8" fmla="*/ 118342 w 204929"/>
                  <a:gd name="connsiteY8" fmla="*/ 97366 h 158026"/>
                  <a:gd name="connsiteX9" fmla="*/ 123340 w 204929"/>
                  <a:gd name="connsiteY9" fmla="*/ 104712 h 158026"/>
                  <a:gd name="connsiteX10" fmla="*/ 124805 w 204929"/>
                  <a:gd name="connsiteY10" fmla="*/ 118841 h 158026"/>
                  <a:gd name="connsiteX11" fmla="*/ 125388 w 204929"/>
                  <a:gd name="connsiteY11" fmla="*/ 119459 h 158026"/>
                  <a:gd name="connsiteX12" fmla="*/ 126254 w 204929"/>
                  <a:gd name="connsiteY12" fmla="*/ 120306 h 158026"/>
                  <a:gd name="connsiteX13" fmla="*/ 130704 w 204929"/>
                  <a:gd name="connsiteY13" fmla="*/ 119141 h 158026"/>
                  <a:gd name="connsiteX14" fmla="*/ 138651 w 204929"/>
                  <a:gd name="connsiteY14" fmla="*/ 121207 h 158026"/>
                  <a:gd name="connsiteX15" fmla="*/ 148364 w 204929"/>
                  <a:gd name="connsiteY15" fmla="*/ 119441 h 158026"/>
                  <a:gd name="connsiteX16" fmla="*/ 153662 w 204929"/>
                  <a:gd name="connsiteY16" fmla="*/ 127671 h 158026"/>
                  <a:gd name="connsiteX17" fmla="*/ 154245 w 204929"/>
                  <a:gd name="connsiteY17" fmla="*/ 136218 h 158026"/>
                  <a:gd name="connsiteX18" fmla="*/ 156594 w 204929"/>
                  <a:gd name="connsiteY18" fmla="*/ 142400 h 158026"/>
                  <a:gd name="connsiteX19" fmla="*/ 155128 w 204929"/>
                  <a:gd name="connsiteY19" fmla="*/ 152695 h 158026"/>
                  <a:gd name="connsiteX20" fmla="*/ 163959 w 204929"/>
                  <a:gd name="connsiteY20" fmla="*/ 157411 h 158026"/>
                  <a:gd name="connsiteX21" fmla="*/ 173672 w 204929"/>
                  <a:gd name="connsiteY21" fmla="*/ 150629 h 158026"/>
                  <a:gd name="connsiteX22" fmla="*/ 178669 w 204929"/>
                  <a:gd name="connsiteY22" fmla="*/ 143865 h 158026"/>
                  <a:gd name="connsiteX23" fmla="*/ 179358 w 204929"/>
                  <a:gd name="connsiteY23" fmla="*/ 144519 h 158026"/>
                  <a:gd name="connsiteX24" fmla="*/ 179500 w 204929"/>
                  <a:gd name="connsiteY24" fmla="*/ 144678 h 158026"/>
                  <a:gd name="connsiteX25" fmla="*/ 179924 w 204929"/>
                  <a:gd name="connsiteY25" fmla="*/ 145155 h 158026"/>
                  <a:gd name="connsiteX26" fmla="*/ 180029 w 204929"/>
                  <a:gd name="connsiteY26" fmla="*/ 145296 h 158026"/>
                  <a:gd name="connsiteX27" fmla="*/ 180383 w 204929"/>
                  <a:gd name="connsiteY27" fmla="*/ 145790 h 158026"/>
                  <a:gd name="connsiteX28" fmla="*/ 180383 w 204929"/>
                  <a:gd name="connsiteY28" fmla="*/ 145790 h 158026"/>
                  <a:gd name="connsiteX29" fmla="*/ 183809 w 204929"/>
                  <a:gd name="connsiteY29" fmla="*/ 149729 h 158026"/>
                  <a:gd name="connsiteX30" fmla="*/ 184215 w 204929"/>
                  <a:gd name="connsiteY30" fmla="*/ 149729 h 158026"/>
                  <a:gd name="connsiteX31" fmla="*/ 190696 w 204929"/>
                  <a:gd name="connsiteY31" fmla="*/ 143547 h 158026"/>
                  <a:gd name="connsiteX32" fmla="*/ 193045 w 204929"/>
                  <a:gd name="connsiteY32" fmla="*/ 138249 h 158026"/>
                  <a:gd name="connsiteX33" fmla="*/ 197460 w 204929"/>
                  <a:gd name="connsiteY33" fmla="*/ 134134 h 158026"/>
                  <a:gd name="connsiteX34" fmla="*/ 190396 w 204929"/>
                  <a:gd name="connsiteY34" fmla="*/ 128836 h 158026"/>
                  <a:gd name="connsiteX35" fmla="*/ 190696 w 204929"/>
                  <a:gd name="connsiteY35" fmla="*/ 121189 h 158026"/>
                  <a:gd name="connsiteX36" fmla="*/ 199809 w 204929"/>
                  <a:gd name="connsiteY36" fmla="*/ 122955 h 158026"/>
                  <a:gd name="connsiteX37" fmla="*/ 204824 w 204929"/>
                  <a:gd name="connsiteY37" fmla="*/ 122655 h 158026"/>
                  <a:gd name="connsiteX38" fmla="*/ 202458 w 204929"/>
                  <a:gd name="connsiteY38" fmla="*/ 115891 h 158026"/>
                  <a:gd name="connsiteX39" fmla="*/ 197460 w 204929"/>
                  <a:gd name="connsiteY39" fmla="*/ 111476 h 158026"/>
                  <a:gd name="connsiteX40" fmla="*/ 196877 w 204929"/>
                  <a:gd name="connsiteY40" fmla="*/ 106178 h 158026"/>
                  <a:gd name="connsiteX41" fmla="*/ 200109 w 204929"/>
                  <a:gd name="connsiteY41" fmla="*/ 100580 h 158026"/>
                  <a:gd name="connsiteX42" fmla="*/ 196877 w 204929"/>
                  <a:gd name="connsiteY42" fmla="*/ 93516 h 158026"/>
                  <a:gd name="connsiteX43" fmla="*/ 189213 w 204929"/>
                  <a:gd name="connsiteY43" fmla="*/ 87917 h 158026"/>
                  <a:gd name="connsiteX44" fmla="*/ 190697 w 204929"/>
                  <a:gd name="connsiteY44" fmla="*/ 80271 h 158026"/>
                  <a:gd name="connsiteX45" fmla="*/ 192338 w 204929"/>
                  <a:gd name="connsiteY45" fmla="*/ 69003 h 158026"/>
                  <a:gd name="connsiteX46" fmla="*/ 192233 w 204929"/>
                  <a:gd name="connsiteY46" fmla="*/ 68862 h 158026"/>
                  <a:gd name="connsiteX47" fmla="*/ 187818 w 204929"/>
                  <a:gd name="connsiteY47" fmla="*/ 61586 h 158026"/>
                  <a:gd name="connsiteX48" fmla="*/ 186493 w 204929"/>
                  <a:gd name="connsiteY48" fmla="*/ 51202 h 158026"/>
                  <a:gd name="connsiteX49" fmla="*/ 178775 w 204929"/>
                  <a:gd name="connsiteY49" fmla="*/ 48782 h 158026"/>
                  <a:gd name="connsiteX50" fmla="*/ 182961 w 204929"/>
                  <a:gd name="connsiteY50" fmla="*/ 40164 h 158026"/>
                  <a:gd name="connsiteX51" fmla="*/ 179429 w 204929"/>
                  <a:gd name="connsiteY51" fmla="*/ 35307 h 158026"/>
                  <a:gd name="connsiteX52" fmla="*/ 174802 w 204929"/>
                  <a:gd name="connsiteY52" fmla="*/ 28914 h 158026"/>
                  <a:gd name="connsiteX53" fmla="*/ 171270 w 204929"/>
                  <a:gd name="connsiteY53" fmla="*/ 19643 h 158026"/>
                  <a:gd name="connsiteX54" fmla="*/ 167296 w 204929"/>
                  <a:gd name="connsiteY54" fmla="*/ 9488 h 158026"/>
                  <a:gd name="connsiteX55" fmla="*/ 158025 w 204929"/>
                  <a:gd name="connsiteY55" fmla="*/ 9929 h 158026"/>
                  <a:gd name="connsiteX56" fmla="*/ 153609 w 204929"/>
                  <a:gd name="connsiteY56" fmla="*/ 12578 h 158026"/>
                  <a:gd name="connsiteX57" fmla="*/ 146545 w 204929"/>
                  <a:gd name="connsiteY57" fmla="*/ 20526 h 158026"/>
                  <a:gd name="connsiteX58" fmla="*/ 139481 w 204929"/>
                  <a:gd name="connsiteY58" fmla="*/ 17877 h 158026"/>
                  <a:gd name="connsiteX59" fmla="*/ 130651 w 204929"/>
                  <a:gd name="connsiteY59" fmla="*/ 14786 h 158026"/>
                  <a:gd name="connsiteX60" fmla="*/ 125353 w 204929"/>
                  <a:gd name="connsiteY60" fmla="*/ 19643 h 158026"/>
                  <a:gd name="connsiteX61" fmla="*/ 118289 w 204929"/>
                  <a:gd name="connsiteY61" fmla="*/ 23175 h 158026"/>
                  <a:gd name="connsiteX62" fmla="*/ 115640 w 204929"/>
                  <a:gd name="connsiteY62" fmla="*/ 16552 h 158026"/>
                  <a:gd name="connsiteX63" fmla="*/ 109017 w 204929"/>
                  <a:gd name="connsiteY63" fmla="*/ 17877 h 158026"/>
                  <a:gd name="connsiteX64" fmla="*/ 100187 w 204929"/>
                  <a:gd name="connsiteY64" fmla="*/ 20084 h 158026"/>
                  <a:gd name="connsiteX65" fmla="*/ 97538 w 204929"/>
                  <a:gd name="connsiteY65" fmla="*/ 10812 h 158026"/>
                  <a:gd name="connsiteX66" fmla="*/ 97326 w 204929"/>
                  <a:gd name="connsiteY66" fmla="*/ 10071 h 158026"/>
                  <a:gd name="connsiteX67" fmla="*/ 96920 w 204929"/>
                  <a:gd name="connsiteY67" fmla="*/ 9453 h 158026"/>
                  <a:gd name="connsiteX68" fmla="*/ 96690 w 204929"/>
                  <a:gd name="connsiteY68" fmla="*/ 9276 h 158026"/>
                  <a:gd name="connsiteX69" fmla="*/ 96337 w 204929"/>
                  <a:gd name="connsiteY69" fmla="*/ 9011 h 158026"/>
                  <a:gd name="connsiteX70" fmla="*/ 95984 w 204929"/>
                  <a:gd name="connsiteY70" fmla="*/ 8834 h 158026"/>
                  <a:gd name="connsiteX71" fmla="*/ 95596 w 204929"/>
                  <a:gd name="connsiteY71" fmla="*/ 8658 h 158026"/>
                  <a:gd name="connsiteX72" fmla="*/ 95172 w 204929"/>
                  <a:gd name="connsiteY72" fmla="*/ 8517 h 158026"/>
                  <a:gd name="connsiteX73" fmla="*/ 94730 w 204929"/>
                  <a:gd name="connsiteY73" fmla="*/ 8393 h 158026"/>
                  <a:gd name="connsiteX74" fmla="*/ 94236 w 204929"/>
                  <a:gd name="connsiteY74" fmla="*/ 8287 h 158026"/>
                  <a:gd name="connsiteX75" fmla="*/ 93741 w 204929"/>
                  <a:gd name="connsiteY75" fmla="*/ 8287 h 158026"/>
                  <a:gd name="connsiteX76" fmla="*/ 93211 w 204929"/>
                  <a:gd name="connsiteY76" fmla="*/ 8287 h 158026"/>
                  <a:gd name="connsiteX77" fmla="*/ 92646 w 204929"/>
                  <a:gd name="connsiteY77" fmla="*/ 8287 h 158026"/>
                  <a:gd name="connsiteX78" fmla="*/ 92081 w 204929"/>
                  <a:gd name="connsiteY78" fmla="*/ 8287 h 158026"/>
                  <a:gd name="connsiteX79" fmla="*/ 90315 w 204929"/>
                  <a:gd name="connsiteY79" fmla="*/ 8287 h 158026"/>
                  <a:gd name="connsiteX80" fmla="*/ 89132 w 204929"/>
                  <a:gd name="connsiteY80" fmla="*/ 8287 h 158026"/>
                  <a:gd name="connsiteX81" fmla="*/ 88567 w 204929"/>
                  <a:gd name="connsiteY81" fmla="*/ 8287 h 158026"/>
                  <a:gd name="connsiteX82" fmla="*/ 87825 w 204929"/>
                  <a:gd name="connsiteY82" fmla="*/ 8287 h 158026"/>
                  <a:gd name="connsiteX83" fmla="*/ 87330 w 204929"/>
                  <a:gd name="connsiteY83" fmla="*/ 8287 h 158026"/>
                  <a:gd name="connsiteX84" fmla="*/ 86500 w 204929"/>
                  <a:gd name="connsiteY84" fmla="*/ 8287 h 158026"/>
                  <a:gd name="connsiteX85" fmla="*/ 86094 w 204929"/>
                  <a:gd name="connsiteY85" fmla="*/ 8287 h 158026"/>
                  <a:gd name="connsiteX86" fmla="*/ 84840 w 204929"/>
                  <a:gd name="connsiteY86" fmla="*/ 8287 h 158026"/>
                  <a:gd name="connsiteX87" fmla="*/ 84452 w 204929"/>
                  <a:gd name="connsiteY87" fmla="*/ 8287 h 158026"/>
                  <a:gd name="connsiteX88" fmla="*/ 83657 w 204929"/>
                  <a:gd name="connsiteY88" fmla="*/ 8287 h 158026"/>
                  <a:gd name="connsiteX89" fmla="*/ 83251 w 204929"/>
                  <a:gd name="connsiteY89" fmla="*/ 8287 h 158026"/>
                  <a:gd name="connsiteX90" fmla="*/ 82527 w 204929"/>
                  <a:gd name="connsiteY90" fmla="*/ 8287 h 158026"/>
                  <a:gd name="connsiteX91" fmla="*/ 82174 w 204929"/>
                  <a:gd name="connsiteY91" fmla="*/ 8287 h 158026"/>
                  <a:gd name="connsiteX92" fmla="*/ 81255 w 204929"/>
                  <a:gd name="connsiteY92" fmla="*/ 8287 h 158026"/>
                  <a:gd name="connsiteX93" fmla="*/ 71983 w 204929"/>
                  <a:gd name="connsiteY93" fmla="*/ 12702 h 158026"/>
                  <a:gd name="connsiteX94" fmla="*/ 64919 w 204929"/>
                  <a:gd name="connsiteY94" fmla="*/ 9170 h 158026"/>
                  <a:gd name="connsiteX95" fmla="*/ 55648 w 204929"/>
                  <a:gd name="connsiteY95" fmla="*/ 5638 h 158026"/>
                  <a:gd name="connsiteX96" fmla="*/ 41961 w 204929"/>
                  <a:gd name="connsiteY96" fmla="*/ 340 h 158026"/>
                  <a:gd name="connsiteX97" fmla="*/ 41043 w 204929"/>
                  <a:gd name="connsiteY97" fmla="*/ 199 h 158026"/>
                  <a:gd name="connsiteX98" fmla="*/ 40407 w 204929"/>
                  <a:gd name="connsiteY98" fmla="*/ 110 h 158026"/>
                  <a:gd name="connsiteX99" fmla="*/ 40230 w 204929"/>
                  <a:gd name="connsiteY99" fmla="*/ 110 h 158026"/>
                  <a:gd name="connsiteX100" fmla="*/ 37175 w 204929"/>
                  <a:gd name="connsiteY100" fmla="*/ 675 h 158026"/>
                  <a:gd name="connsiteX101" fmla="*/ 37175 w 204929"/>
                  <a:gd name="connsiteY101" fmla="*/ 675 h 158026"/>
                  <a:gd name="connsiteX102" fmla="*/ 36221 w 204929"/>
                  <a:gd name="connsiteY102" fmla="*/ 6097 h 158026"/>
                  <a:gd name="connsiteX103" fmla="*/ 30040 w 204929"/>
                  <a:gd name="connsiteY103" fmla="*/ 14927 h 158026"/>
                  <a:gd name="connsiteX104" fmla="*/ 34455 w 204929"/>
                  <a:gd name="connsiteY104" fmla="*/ 22433 h 158026"/>
                  <a:gd name="connsiteX105" fmla="*/ 28716 w 204929"/>
                  <a:gd name="connsiteY105" fmla="*/ 29055 h 158026"/>
                  <a:gd name="connsiteX106" fmla="*/ 15470 w 204929"/>
                  <a:gd name="connsiteY106" fmla="*/ 31705 h 158026"/>
                  <a:gd name="connsiteX107" fmla="*/ 6199 w 204929"/>
                  <a:gd name="connsiteY107" fmla="*/ 38769 h 158026"/>
                  <a:gd name="connsiteX108" fmla="*/ 0 w 204929"/>
                  <a:gd name="connsiteY108" fmla="*/ 45462 h 158026"/>
                  <a:gd name="connsiteX109" fmla="*/ 7241 w 204929"/>
                  <a:gd name="connsiteY109" fmla="*/ 52897 h 158026"/>
                  <a:gd name="connsiteX110" fmla="*/ 18155 w 204929"/>
                  <a:gd name="connsiteY110" fmla="*/ 69038 h 158026"/>
                  <a:gd name="connsiteX111" fmla="*/ 39029 w 204929"/>
                  <a:gd name="connsiteY111" fmla="*/ 82796 h 158026"/>
                  <a:gd name="connsiteX112" fmla="*/ 46606 w 204929"/>
                  <a:gd name="connsiteY112" fmla="*/ 103653 h 158026"/>
                  <a:gd name="connsiteX113" fmla="*/ 53281 w 204929"/>
                  <a:gd name="connsiteY113" fmla="*/ 101781 h 158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</a:cxnLst>
                <a:rect l="l" t="t" r="r" b="b"/>
                <a:pathLst>
                  <a:path w="204929" h="158026">
                    <a:moveTo>
                      <a:pt x="53281" y="101781"/>
                    </a:moveTo>
                    <a:cubicBezTo>
                      <a:pt x="55648" y="98249"/>
                      <a:pt x="55348" y="97065"/>
                      <a:pt x="59462" y="95299"/>
                    </a:cubicBezTo>
                    <a:cubicBezTo>
                      <a:pt x="63577" y="93533"/>
                      <a:pt x="65944" y="89701"/>
                      <a:pt x="66827" y="85003"/>
                    </a:cubicBezTo>
                    <a:cubicBezTo>
                      <a:pt x="67710" y="80306"/>
                      <a:pt x="69175" y="78822"/>
                      <a:pt x="73891" y="80288"/>
                    </a:cubicBezTo>
                    <a:cubicBezTo>
                      <a:pt x="78606" y="81754"/>
                      <a:pt x="81255" y="81754"/>
                      <a:pt x="83904" y="79705"/>
                    </a:cubicBezTo>
                    <a:cubicBezTo>
                      <a:pt x="86656" y="77762"/>
                      <a:pt x="89948" y="76731"/>
                      <a:pt x="93317" y="76756"/>
                    </a:cubicBezTo>
                    <a:cubicBezTo>
                      <a:pt x="96266" y="76756"/>
                      <a:pt x="103331" y="75573"/>
                      <a:pt x="104796" y="78522"/>
                    </a:cubicBezTo>
                    <a:cubicBezTo>
                      <a:pt x="106262" y="81471"/>
                      <a:pt x="112744" y="83237"/>
                      <a:pt x="113326" y="86469"/>
                    </a:cubicBezTo>
                    <a:cubicBezTo>
                      <a:pt x="113909" y="89701"/>
                      <a:pt x="115092" y="95299"/>
                      <a:pt x="118342" y="97366"/>
                    </a:cubicBezTo>
                    <a:cubicBezTo>
                      <a:pt x="120868" y="99103"/>
                      <a:pt x="122651" y="101724"/>
                      <a:pt x="123340" y="104712"/>
                    </a:cubicBezTo>
                    <a:cubicBezTo>
                      <a:pt x="123922" y="106779"/>
                      <a:pt x="123622" y="117375"/>
                      <a:pt x="124805" y="118841"/>
                    </a:cubicBezTo>
                    <a:cubicBezTo>
                      <a:pt x="124984" y="119061"/>
                      <a:pt x="125179" y="119267"/>
                      <a:pt x="125388" y="119459"/>
                    </a:cubicBezTo>
                    <a:lnTo>
                      <a:pt x="126254" y="120306"/>
                    </a:lnTo>
                    <a:cubicBezTo>
                      <a:pt x="127391" y="119096"/>
                      <a:pt x="129120" y="118643"/>
                      <a:pt x="130704" y="119141"/>
                    </a:cubicBezTo>
                    <a:cubicBezTo>
                      <a:pt x="134236" y="120607"/>
                      <a:pt x="135702" y="122973"/>
                      <a:pt x="138651" y="121207"/>
                    </a:cubicBezTo>
                    <a:cubicBezTo>
                      <a:pt x="141600" y="119441"/>
                      <a:pt x="145115" y="117375"/>
                      <a:pt x="148364" y="119441"/>
                    </a:cubicBezTo>
                    <a:cubicBezTo>
                      <a:pt x="151614" y="121507"/>
                      <a:pt x="154245" y="123856"/>
                      <a:pt x="153662" y="127671"/>
                    </a:cubicBezTo>
                    <a:cubicBezTo>
                      <a:pt x="153080" y="131485"/>
                      <a:pt x="151596" y="134452"/>
                      <a:pt x="154245" y="136218"/>
                    </a:cubicBezTo>
                    <a:cubicBezTo>
                      <a:pt x="156894" y="137984"/>
                      <a:pt x="156894" y="139750"/>
                      <a:pt x="156594" y="142400"/>
                    </a:cubicBezTo>
                    <a:cubicBezTo>
                      <a:pt x="156294" y="145049"/>
                      <a:pt x="150130" y="153578"/>
                      <a:pt x="155128" y="152695"/>
                    </a:cubicBezTo>
                    <a:cubicBezTo>
                      <a:pt x="160126" y="151812"/>
                      <a:pt x="162193" y="160342"/>
                      <a:pt x="163959" y="157411"/>
                    </a:cubicBezTo>
                    <a:cubicBezTo>
                      <a:pt x="165725" y="154479"/>
                      <a:pt x="173089" y="155645"/>
                      <a:pt x="173672" y="150629"/>
                    </a:cubicBezTo>
                    <a:cubicBezTo>
                      <a:pt x="174254" y="145614"/>
                      <a:pt x="174555" y="140333"/>
                      <a:pt x="178669" y="143865"/>
                    </a:cubicBezTo>
                    <a:cubicBezTo>
                      <a:pt x="178911" y="144070"/>
                      <a:pt x="179141" y="144288"/>
                      <a:pt x="179358" y="144519"/>
                    </a:cubicBezTo>
                    <a:lnTo>
                      <a:pt x="179500" y="144678"/>
                    </a:lnTo>
                    <a:cubicBezTo>
                      <a:pt x="179651" y="144828"/>
                      <a:pt x="179792" y="144987"/>
                      <a:pt x="179924" y="145155"/>
                    </a:cubicBezTo>
                    <a:lnTo>
                      <a:pt x="180029" y="145296"/>
                    </a:lnTo>
                    <a:lnTo>
                      <a:pt x="180383" y="145790"/>
                    </a:lnTo>
                    <a:lnTo>
                      <a:pt x="180383" y="145790"/>
                    </a:lnTo>
                    <a:cubicBezTo>
                      <a:pt x="181972" y="148280"/>
                      <a:pt x="181230" y="150170"/>
                      <a:pt x="183809" y="149729"/>
                    </a:cubicBezTo>
                    <a:lnTo>
                      <a:pt x="184215" y="149729"/>
                    </a:lnTo>
                    <a:cubicBezTo>
                      <a:pt x="188047" y="148846"/>
                      <a:pt x="187164" y="143547"/>
                      <a:pt x="190696" y="143547"/>
                    </a:cubicBezTo>
                    <a:cubicBezTo>
                      <a:pt x="194228" y="143547"/>
                      <a:pt x="191279" y="139132"/>
                      <a:pt x="193045" y="138249"/>
                    </a:cubicBezTo>
                    <a:cubicBezTo>
                      <a:pt x="194811" y="137366"/>
                      <a:pt x="197760" y="137967"/>
                      <a:pt x="197460" y="134134"/>
                    </a:cubicBezTo>
                    <a:cubicBezTo>
                      <a:pt x="197160" y="130302"/>
                      <a:pt x="192745" y="133251"/>
                      <a:pt x="190396" y="128836"/>
                    </a:cubicBezTo>
                    <a:cubicBezTo>
                      <a:pt x="188047" y="124421"/>
                      <a:pt x="183915" y="119706"/>
                      <a:pt x="190696" y="121189"/>
                    </a:cubicBezTo>
                    <a:cubicBezTo>
                      <a:pt x="197478" y="122673"/>
                      <a:pt x="196577" y="118823"/>
                      <a:pt x="199809" y="122955"/>
                    </a:cubicBezTo>
                    <a:cubicBezTo>
                      <a:pt x="203041" y="127088"/>
                      <a:pt x="204824" y="125304"/>
                      <a:pt x="204824" y="122655"/>
                    </a:cubicBezTo>
                    <a:cubicBezTo>
                      <a:pt x="204824" y="120006"/>
                      <a:pt x="205690" y="117357"/>
                      <a:pt x="202458" y="115891"/>
                    </a:cubicBezTo>
                    <a:cubicBezTo>
                      <a:pt x="199226" y="114426"/>
                      <a:pt x="200692" y="112059"/>
                      <a:pt x="197460" y="111476"/>
                    </a:cubicBezTo>
                    <a:cubicBezTo>
                      <a:pt x="194228" y="110894"/>
                      <a:pt x="193628" y="107061"/>
                      <a:pt x="196877" y="106178"/>
                    </a:cubicBezTo>
                    <a:cubicBezTo>
                      <a:pt x="200127" y="105295"/>
                      <a:pt x="200109" y="103229"/>
                      <a:pt x="200109" y="100580"/>
                    </a:cubicBezTo>
                    <a:cubicBezTo>
                      <a:pt x="200109" y="97931"/>
                      <a:pt x="200992" y="93516"/>
                      <a:pt x="196877" y="93516"/>
                    </a:cubicBezTo>
                    <a:cubicBezTo>
                      <a:pt x="192763" y="93516"/>
                      <a:pt x="188330" y="90567"/>
                      <a:pt x="189213" y="87917"/>
                    </a:cubicBezTo>
                    <a:cubicBezTo>
                      <a:pt x="190271" y="85511"/>
                      <a:pt x="190777" y="82898"/>
                      <a:pt x="190697" y="80271"/>
                    </a:cubicBezTo>
                    <a:cubicBezTo>
                      <a:pt x="190696" y="76738"/>
                      <a:pt x="190467" y="72694"/>
                      <a:pt x="192338" y="69003"/>
                    </a:cubicBezTo>
                    <a:lnTo>
                      <a:pt x="192233" y="68862"/>
                    </a:lnTo>
                    <a:cubicBezTo>
                      <a:pt x="189142" y="64447"/>
                      <a:pt x="193116" y="63564"/>
                      <a:pt x="187818" y="61586"/>
                    </a:cubicBezTo>
                    <a:cubicBezTo>
                      <a:pt x="182520" y="59608"/>
                      <a:pt x="187164" y="54963"/>
                      <a:pt x="186493" y="51202"/>
                    </a:cubicBezTo>
                    <a:cubicBezTo>
                      <a:pt x="185822" y="47440"/>
                      <a:pt x="182749" y="49436"/>
                      <a:pt x="178775" y="48782"/>
                    </a:cubicBezTo>
                    <a:cubicBezTo>
                      <a:pt x="174802" y="48129"/>
                      <a:pt x="181195" y="42371"/>
                      <a:pt x="182961" y="40164"/>
                    </a:cubicBezTo>
                    <a:cubicBezTo>
                      <a:pt x="184727" y="37956"/>
                      <a:pt x="185169" y="35749"/>
                      <a:pt x="179429" y="35307"/>
                    </a:cubicBezTo>
                    <a:cubicBezTo>
                      <a:pt x="173689" y="34866"/>
                      <a:pt x="174802" y="31122"/>
                      <a:pt x="174802" y="28914"/>
                    </a:cubicBezTo>
                    <a:cubicBezTo>
                      <a:pt x="174802" y="26707"/>
                      <a:pt x="174572" y="20967"/>
                      <a:pt x="171270" y="19643"/>
                    </a:cubicBezTo>
                    <a:cubicBezTo>
                      <a:pt x="167967" y="18318"/>
                      <a:pt x="169504" y="14786"/>
                      <a:pt x="167296" y="9488"/>
                    </a:cubicBezTo>
                    <a:cubicBezTo>
                      <a:pt x="165089" y="4190"/>
                      <a:pt x="158025" y="7280"/>
                      <a:pt x="158025" y="9929"/>
                    </a:cubicBezTo>
                    <a:cubicBezTo>
                      <a:pt x="158025" y="12578"/>
                      <a:pt x="156258" y="12578"/>
                      <a:pt x="153609" y="12578"/>
                    </a:cubicBezTo>
                    <a:cubicBezTo>
                      <a:pt x="150960" y="12578"/>
                      <a:pt x="150077" y="20084"/>
                      <a:pt x="146545" y="20526"/>
                    </a:cubicBezTo>
                    <a:cubicBezTo>
                      <a:pt x="143013" y="20967"/>
                      <a:pt x="141689" y="20526"/>
                      <a:pt x="139481" y="17877"/>
                    </a:cubicBezTo>
                    <a:cubicBezTo>
                      <a:pt x="137274" y="15228"/>
                      <a:pt x="136391" y="15228"/>
                      <a:pt x="130651" y="14786"/>
                    </a:cubicBezTo>
                    <a:cubicBezTo>
                      <a:pt x="124911" y="14344"/>
                      <a:pt x="126236" y="16111"/>
                      <a:pt x="125353" y="19643"/>
                    </a:cubicBezTo>
                    <a:cubicBezTo>
                      <a:pt x="124470" y="23175"/>
                      <a:pt x="122262" y="24058"/>
                      <a:pt x="118289" y="23175"/>
                    </a:cubicBezTo>
                    <a:cubicBezTo>
                      <a:pt x="114315" y="22292"/>
                      <a:pt x="116081" y="20084"/>
                      <a:pt x="115640" y="16552"/>
                    </a:cubicBezTo>
                    <a:cubicBezTo>
                      <a:pt x="115198" y="13020"/>
                      <a:pt x="109900" y="13903"/>
                      <a:pt x="109017" y="17877"/>
                    </a:cubicBezTo>
                    <a:cubicBezTo>
                      <a:pt x="108134" y="21850"/>
                      <a:pt x="103278" y="20526"/>
                      <a:pt x="100187" y="20084"/>
                    </a:cubicBezTo>
                    <a:cubicBezTo>
                      <a:pt x="97096" y="19643"/>
                      <a:pt x="97979" y="15228"/>
                      <a:pt x="97538" y="10812"/>
                    </a:cubicBezTo>
                    <a:cubicBezTo>
                      <a:pt x="97510" y="10555"/>
                      <a:pt x="97438" y="10304"/>
                      <a:pt x="97326" y="10071"/>
                    </a:cubicBezTo>
                    <a:cubicBezTo>
                      <a:pt x="97218" y="9848"/>
                      <a:pt x="97081" y="9640"/>
                      <a:pt x="96920" y="9453"/>
                    </a:cubicBezTo>
                    <a:lnTo>
                      <a:pt x="96690" y="9276"/>
                    </a:lnTo>
                    <a:cubicBezTo>
                      <a:pt x="96567" y="9276"/>
                      <a:pt x="96461" y="9082"/>
                      <a:pt x="96337" y="9011"/>
                    </a:cubicBezTo>
                    <a:lnTo>
                      <a:pt x="95984" y="8834"/>
                    </a:lnTo>
                    <a:lnTo>
                      <a:pt x="95596" y="8658"/>
                    </a:lnTo>
                    <a:lnTo>
                      <a:pt x="95172" y="8517"/>
                    </a:lnTo>
                    <a:lnTo>
                      <a:pt x="94730" y="8393"/>
                    </a:lnTo>
                    <a:lnTo>
                      <a:pt x="94236" y="8287"/>
                    </a:lnTo>
                    <a:lnTo>
                      <a:pt x="93741" y="8287"/>
                    </a:lnTo>
                    <a:lnTo>
                      <a:pt x="93211" y="8287"/>
                    </a:lnTo>
                    <a:lnTo>
                      <a:pt x="92646" y="8287"/>
                    </a:lnTo>
                    <a:lnTo>
                      <a:pt x="92081" y="8287"/>
                    </a:lnTo>
                    <a:lnTo>
                      <a:pt x="90315" y="8287"/>
                    </a:lnTo>
                    <a:lnTo>
                      <a:pt x="89132" y="8287"/>
                    </a:lnTo>
                    <a:lnTo>
                      <a:pt x="88567" y="8287"/>
                    </a:lnTo>
                    <a:lnTo>
                      <a:pt x="87825" y="8287"/>
                    </a:lnTo>
                    <a:lnTo>
                      <a:pt x="87330" y="8287"/>
                    </a:lnTo>
                    <a:lnTo>
                      <a:pt x="86500" y="8287"/>
                    </a:lnTo>
                    <a:lnTo>
                      <a:pt x="86094" y="8287"/>
                    </a:lnTo>
                    <a:lnTo>
                      <a:pt x="84840" y="8287"/>
                    </a:lnTo>
                    <a:lnTo>
                      <a:pt x="84452" y="8287"/>
                    </a:lnTo>
                    <a:lnTo>
                      <a:pt x="83657" y="8287"/>
                    </a:lnTo>
                    <a:lnTo>
                      <a:pt x="83251" y="8287"/>
                    </a:lnTo>
                    <a:lnTo>
                      <a:pt x="82527" y="8287"/>
                    </a:lnTo>
                    <a:lnTo>
                      <a:pt x="82174" y="8287"/>
                    </a:lnTo>
                    <a:lnTo>
                      <a:pt x="81255" y="8287"/>
                    </a:lnTo>
                    <a:cubicBezTo>
                      <a:pt x="76399" y="8287"/>
                      <a:pt x="74633" y="13144"/>
                      <a:pt x="71983" y="12702"/>
                    </a:cubicBezTo>
                    <a:cubicBezTo>
                      <a:pt x="69334" y="12261"/>
                      <a:pt x="69334" y="9170"/>
                      <a:pt x="64919" y="9170"/>
                    </a:cubicBezTo>
                    <a:cubicBezTo>
                      <a:pt x="60504" y="9170"/>
                      <a:pt x="58738" y="9170"/>
                      <a:pt x="55648" y="5638"/>
                    </a:cubicBezTo>
                    <a:cubicBezTo>
                      <a:pt x="52557" y="2106"/>
                      <a:pt x="47259" y="1223"/>
                      <a:pt x="41961" y="340"/>
                    </a:cubicBezTo>
                    <a:lnTo>
                      <a:pt x="41043" y="199"/>
                    </a:lnTo>
                    <a:lnTo>
                      <a:pt x="40407" y="110"/>
                    </a:lnTo>
                    <a:lnTo>
                      <a:pt x="40230" y="110"/>
                    </a:lnTo>
                    <a:cubicBezTo>
                      <a:pt x="39178" y="-150"/>
                      <a:pt x="38065" y="56"/>
                      <a:pt x="37175" y="675"/>
                    </a:cubicBezTo>
                    <a:lnTo>
                      <a:pt x="37175" y="675"/>
                    </a:lnTo>
                    <a:cubicBezTo>
                      <a:pt x="36327" y="1470"/>
                      <a:pt x="36221" y="3148"/>
                      <a:pt x="36221" y="6097"/>
                    </a:cubicBezTo>
                    <a:cubicBezTo>
                      <a:pt x="36221" y="11837"/>
                      <a:pt x="34014" y="12278"/>
                      <a:pt x="30040" y="14927"/>
                    </a:cubicBezTo>
                    <a:cubicBezTo>
                      <a:pt x="26067" y="17576"/>
                      <a:pt x="32248" y="18901"/>
                      <a:pt x="34455" y="22433"/>
                    </a:cubicBezTo>
                    <a:cubicBezTo>
                      <a:pt x="36663" y="25965"/>
                      <a:pt x="32689" y="29055"/>
                      <a:pt x="28716" y="29055"/>
                    </a:cubicBezTo>
                    <a:cubicBezTo>
                      <a:pt x="24742" y="29055"/>
                      <a:pt x="22093" y="30821"/>
                      <a:pt x="15470" y="31705"/>
                    </a:cubicBezTo>
                    <a:cubicBezTo>
                      <a:pt x="8848" y="32588"/>
                      <a:pt x="13704" y="36120"/>
                      <a:pt x="6199" y="38769"/>
                    </a:cubicBezTo>
                    <a:cubicBezTo>
                      <a:pt x="3229" y="39950"/>
                      <a:pt x="951" y="42410"/>
                      <a:pt x="0" y="45462"/>
                    </a:cubicBezTo>
                    <a:cubicBezTo>
                      <a:pt x="3532" y="46981"/>
                      <a:pt x="6676" y="48994"/>
                      <a:pt x="7241" y="52897"/>
                    </a:cubicBezTo>
                    <a:cubicBezTo>
                      <a:pt x="7920" y="59775"/>
                      <a:pt x="12025" y="65846"/>
                      <a:pt x="18155" y="69038"/>
                    </a:cubicBezTo>
                    <a:cubicBezTo>
                      <a:pt x="24795" y="72359"/>
                      <a:pt x="34296" y="75679"/>
                      <a:pt x="39029" y="82796"/>
                    </a:cubicBezTo>
                    <a:cubicBezTo>
                      <a:pt x="42562" y="88235"/>
                      <a:pt x="44610" y="94770"/>
                      <a:pt x="46606" y="103653"/>
                    </a:cubicBezTo>
                    <a:cubicBezTo>
                      <a:pt x="49113" y="103988"/>
                      <a:pt x="52045" y="103547"/>
                      <a:pt x="53281" y="10178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6CC26BED-4687-4220-A2D8-E8EF99E61D44}"/>
                  </a:ext>
                </a:extLst>
              </p:cNvPr>
              <p:cNvSpPr/>
              <p:nvPr/>
            </p:nvSpPr>
            <p:spPr>
              <a:xfrm>
                <a:off x="5435398" y="4343871"/>
                <a:ext cx="115118" cy="116919"/>
              </a:xfrm>
              <a:custGeom>
                <a:avLst/>
                <a:gdLst>
                  <a:gd name="connsiteX0" fmla="*/ 112797 w 115118"/>
                  <a:gd name="connsiteY0" fmla="*/ 94950 h 116919"/>
                  <a:gd name="connsiteX1" fmla="*/ 114563 w 115118"/>
                  <a:gd name="connsiteY1" fmla="*/ 81122 h 116919"/>
                  <a:gd name="connsiteX2" fmla="*/ 108081 w 115118"/>
                  <a:gd name="connsiteY2" fmla="*/ 75524 h 116919"/>
                  <a:gd name="connsiteX3" fmla="*/ 101618 w 115118"/>
                  <a:gd name="connsiteY3" fmla="*/ 68760 h 116919"/>
                  <a:gd name="connsiteX4" fmla="*/ 91904 w 115118"/>
                  <a:gd name="connsiteY4" fmla="*/ 65510 h 116919"/>
                  <a:gd name="connsiteX5" fmla="*/ 83657 w 115118"/>
                  <a:gd name="connsiteY5" fmla="*/ 60512 h 116919"/>
                  <a:gd name="connsiteX6" fmla="*/ 83357 w 115118"/>
                  <a:gd name="connsiteY6" fmla="*/ 54631 h 116919"/>
                  <a:gd name="connsiteX7" fmla="*/ 88372 w 115118"/>
                  <a:gd name="connsiteY7" fmla="*/ 46684 h 116919"/>
                  <a:gd name="connsiteX8" fmla="*/ 87489 w 115118"/>
                  <a:gd name="connsiteY8" fmla="*/ 38437 h 116919"/>
                  <a:gd name="connsiteX9" fmla="*/ 85900 w 115118"/>
                  <a:gd name="connsiteY9" fmla="*/ 31143 h 116919"/>
                  <a:gd name="connsiteX10" fmla="*/ 82474 w 115118"/>
                  <a:gd name="connsiteY10" fmla="*/ 27205 h 116919"/>
                  <a:gd name="connsiteX11" fmla="*/ 82474 w 115118"/>
                  <a:gd name="connsiteY11" fmla="*/ 27205 h 116919"/>
                  <a:gd name="connsiteX12" fmla="*/ 82120 w 115118"/>
                  <a:gd name="connsiteY12" fmla="*/ 26711 h 116919"/>
                  <a:gd name="connsiteX13" fmla="*/ 82014 w 115118"/>
                  <a:gd name="connsiteY13" fmla="*/ 26569 h 116919"/>
                  <a:gd name="connsiteX14" fmla="*/ 81591 w 115118"/>
                  <a:gd name="connsiteY14" fmla="*/ 26092 h 116919"/>
                  <a:gd name="connsiteX15" fmla="*/ 81450 w 115118"/>
                  <a:gd name="connsiteY15" fmla="*/ 25933 h 116919"/>
                  <a:gd name="connsiteX16" fmla="*/ 80761 w 115118"/>
                  <a:gd name="connsiteY16" fmla="*/ 25280 h 116919"/>
                  <a:gd name="connsiteX17" fmla="*/ 75763 w 115118"/>
                  <a:gd name="connsiteY17" fmla="*/ 32044 h 116919"/>
                  <a:gd name="connsiteX18" fmla="*/ 66050 w 115118"/>
                  <a:gd name="connsiteY18" fmla="*/ 38826 h 116919"/>
                  <a:gd name="connsiteX19" fmla="*/ 57220 w 115118"/>
                  <a:gd name="connsiteY19" fmla="*/ 34110 h 116919"/>
                  <a:gd name="connsiteX20" fmla="*/ 58685 w 115118"/>
                  <a:gd name="connsiteY20" fmla="*/ 23814 h 116919"/>
                  <a:gd name="connsiteX21" fmla="*/ 56337 w 115118"/>
                  <a:gd name="connsiteY21" fmla="*/ 17633 h 116919"/>
                  <a:gd name="connsiteX22" fmla="*/ 55754 w 115118"/>
                  <a:gd name="connsiteY22" fmla="*/ 9085 h 116919"/>
                  <a:gd name="connsiteX23" fmla="*/ 50456 w 115118"/>
                  <a:gd name="connsiteY23" fmla="*/ 856 h 116919"/>
                  <a:gd name="connsiteX24" fmla="*/ 40742 w 115118"/>
                  <a:gd name="connsiteY24" fmla="*/ 2622 h 116919"/>
                  <a:gd name="connsiteX25" fmla="*/ 32795 w 115118"/>
                  <a:gd name="connsiteY25" fmla="*/ 556 h 116919"/>
                  <a:gd name="connsiteX26" fmla="*/ 28345 w 115118"/>
                  <a:gd name="connsiteY26" fmla="*/ 1721 h 116919"/>
                  <a:gd name="connsiteX27" fmla="*/ 28575 w 115118"/>
                  <a:gd name="connsiteY27" fmla="*/ 1951 h 116919"/>
                  <a:gd name="connsiteX28" fmla="*/ 28786 w 115118"/>
                  <a:gd name="connsiteY28" fmla="*/ 2163 h 116919"/>
                  <a:gd name="connsiteX29" fmla="*/ 28999 w 115118"/>
                  <a:gd name="connsiteY29" fmla="*/ 2392 h 116919"/>
                  <a:gd name="connsiteX30" fmla="*/ 29299 w 115118"/>
                  <a:gd name="connsiteY30" fmla="*/ 2710 h 116919"/>
                  <a:gd name="connsiteX31" fmla="*/ 29458 w 115118"/>
                  <a:gd name="connsiteY31" fmla="*/ 2887 h 116919"/>
                  <a:gd name="connsiteX32" fmla="*/ 29899 w 115118"/>
                  <a:gd name="connsiteY32" fmla="*/ 3417 h 116919"/>
                  <a:gd name="connsiteX33" fmla="*/ 29899 w 115118"/>
                  <a:gd name="connsiteY33" fmla="*/ 3540 h 116919"/>
                  <a:gd name="connsiteX34" fmla="*/ 30235 w 115118"/>
                  <a:gd name="connsiteY34" fmla="*/ 3999 h 116919"/>
                  <a:gd name="connsiteX35" fmla="*/ 30358 w 115118"/>
                  <a:gd name="connsiteY35" fmla="*/ 4176 h 116919"/>
                  <a:gd name="connsiteX36" fmla="*/ 30659 w 115118"/>
                  <a:gd name="connsiteY36" fmla="*/ 4653 h 116919"/>
                  <a:gd name="connsiteX37" fmla="*/ 30765 w 115118"/>
                  <a:gd name="connsiteY37" fmla="*/ 4812 h 116919"/>
                  <a:gd name="connsiteX38" fmla="*/ 31100 w 115118"/>
                  <a:gd name="connsiteY38" fmla="*/ 5465 h 116919"/>
                  <a:gd name="connsiteX39" fmla="*/ 31100 w 115118"/>
                  <a:gd name="connsiteY39" fmla="*/ 5571 h 116919"/>
                  <a:gd name="connsiteX40" fmla="*/ 31312 w 115118"/>
                  <a:gd name="connsiteY40" fmla="*/ 6154 h 116919"/>
                  <a:gd name="connsiteX41" fmla="*/ 31312 w 115118"/>
                  <a:gd name="connsiteY41" fmla="*/ 6366 h 116919"/>
                  <a:gd name="connsiteX42" fmla="*/ 31435 w 115118"/>
                  <a:gd name="connsiteY42" fmla="*/ 6913 h 116919"/>
                  <a:gd name="connsiteX43" fmla="*/ 31435 w 115118"/>
                  <a:gd name="connsiteY43" fmla="*/ 7107 h 116919"/>
                  <a:gd name="connsiteX44" fmla="*/ 31435 w 115118"/>
                  <a:gd name="connsiteY44" fmla="*/ 7867 h 116919"/>
                  <a:gd name="connsiteX45" fmla="*/ 31435 w 115118"/>
                  <a:gd name="connsiteY45" fmla="*/ 7867 h 116919"/>
                  <a:gd name="connsiteX46" fmla="*/ 31435 w 115118"/>
                  <a:gd name="connsiteY46" fmla="*/ 8573 h 116919"/>
                  <a:gd name="connsiteX47" fmla="*/ 31435 w 115118"/>
                  <a:gd name="connsiteY47" fmla="*/ 8821 h 116919"/>
                  <a:gd name="connsiteX48" fmla="*/ 31294 w 115118"/>
                  <a:gd name="connsiteY48" fmla="*/ 9403 h 116919"/>
                  <a:gd name="connsiteX49" fmla="*/ 31206 w 115118"/>
                  <a:gd name="connsiteY49" fmla="*/ 9651 h 116919"/>
                  <a:gd name="connsiteX50" fmla="*/ 30853 w 115118"/>
                  <a:gd name="connsiteY50" fmla="*/ 10498 h 116919"/>
                  <a:gd name="connsiteX51" fmla="*/ 22022 w 115118"/>
                  <a:gd name="connsiteY51" fmla="*/ 21094 h 116919"/>
                  <a:gd name="connsiteX52" fmla="*/ 14358 w 115118"/>
                  <a:gd name="connsiteY52" fmla="*/ 28159 h 116919"/>
                  <a:gd name="connsiteX53" fmla="*/ 7294 w 115118"/>
                  <a:gd name="connsiteY53" fmla="*/ 36688 h 116919"/>
                  <a:gd name="connsiteX54" fmla="*/ 0 w 115118"/>
                  <a:gd name="connsiteY54" fmla="*/ 44547 h 116919"/>
                  <a:gd name="connsiteX55" fmla="*/ 21634 w 115118"/>
                  <a:gd name="connsiteY55" fmla="*/ 62720 h 116919"/>
                  <a:gd name="connsiteX56" fmla="*/ 58721 w 115118"/>
                  <a:gd name="connsiteY56" fmla="*/ 92619 h 116919"/>
                  <a:gd name="connsiteX57" fmla="*/ 92893 w 115118"/>
                  <a:gd name="connsiteY57" fmla="*/ 112045 h 116919"/>
                  <a:gd name="connsiteX58" fmla="*/ 109318 w 115118"/>
                  <a:gd name="connsiteY58" fmla="*/ 116919 h 116919"/>
                  <a:gd name="connsiteX59" fmla="*/ 108329 w 115118"/>
                  <a:gd name="connsiteY59" fmla="*/ 102791 h 116919"/>
                  <a:gd name="connsiteX60" fmla="*/ 112797 w 115118"/>
                  <a:gd name="connsiteY60" fmla="*/ 94950 h 116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115118" h="116919">
                    <a:moveTo>
                      <a:pt x="112797" y="94950"/>
                    </a:moveTo>
                    <a:cubicBezTo>
                      <a:pt x="116629" y="93484"/>
                      <a:pt x="114563" y="83471"/>
                      <a:pt x="114563" y="81122"/>
                    </a:cubicBezTo>
                    <a:cubicBezTo>
                      <a:pt x="114563" y="78773"/>
                      <a:pt x="112214" y="76407"/>
                      <a:pt x="108081" y="75524"/>
                    </a:cubicBezTo>
                    <a:cubicBezTo>
                      <a:pt x="104703" y="74880"/>
                      <a:pt x="102107" y="72163"/>
                      <a:pt x="101618" y="68760"/>
                    </a:cubicBezTo>
                    <a:cubicBezTo>
                      <a:pt x="101017" y="65811"/>
                      <a:pt x="96902" y="66111"/>
                      <a:pt x="91904" y="65510"/>
                    </a:cubicBezTo>
                    <a:cubicBezTo>
                      <a:pt x="86906" y="64910"/>
                      <a:pt x="89838" y="61095"/>
                      <a:pt x="83657" y="60512"/>
                    </a:cubicBezTo>
                    <a:cubicBezTo>
                      <a:pt x="77476" y="59930"/>
                      <a:pt x="79542" y="55797"/>
                      <a:pt x="83357" y="54631"/>
                    </a:cubicBezTo>
                    <a:cubicBezTo>
                      <a:pt x="87172" y="53466"/>
                      <a:pt x="86889" y="49333"/>
                      <a:pt x="88372" y="46684"/>
                    </a:cubicBezTo>
                    <a:cubicBezTo>
                      <a:pt x="89856" y="44035"/>
                      <a:pt x="90421" y="40786"/>
                      <a:pt x="87489" y="38437"/>
                    </a:cubicBezTo>
                    <a:cubicBezTo>
                      <a:pt x="86165" y="37377"/>
                      <a:pt x="85847" y="34269"/>
                      <a:pt x="85900" y="31143"/>
                    </a:cubicBezTo>
                    <a:cubicBezTo>
                      <a:pt x="83322" y="31585"/>
                      <a:pt x="84134" y="29695"/>
                      <a:pt x="82474" y="27205"/>
                    </a:cubicBezTo>
                    <a:lnTo>
                      <a:pt x="82474" y="27205"/>
                    </a:lnTo>
                    <a:lnTo>
                      <a:pt x="82120" y="26711"/>
                    </a:lnTo>
                    <a:lnTo>
                      <a:pt x="82014" y="26569"/>
                    </a:lnTo>
                    <a:cubicBezTo>
                      <a:pt x="81883" y="26402"/>
                      <a:pt x="81741" y="26242"/>
                      <a:pt x="81591" y="26092"/>
                    </a:cubicBezTo>
                    <a:lnTo>
                      <a:pt x="81450" y="25933"/>
                    </a:lnTo>
                    <a:cubicBezTo>
                      <a:pt x="81233" y="25703"/>
                      <a:pt x="81003" y="25484"/>
                      <a:pt x="80761" y="25280"/>
                    </a:cubicBezTo>
                    <a:cubicBezTo>
                      <a:pt x="76646" y="21748"/>
                      <a:pt x="76346" y="27046"/>
                      <a:pt x="75763" y="32044"/>
                    </a:cubicBezTo>
                    <a:cubicBezTo>
                      <a:pt x="75180" y="37042"/>
                      <a:pt x="67816" y="35876"/>
                      <a:pt x="66050" y="38826"/>
                    </a:cubicBezTo>
                    <a:cubicBezTo>
                      <a:pt x="64284" y="41775"/>
                      <a:pt x="62217" y="33227"/>
                      <a:pt x="57220" y="34110"/>
                    </a:cubicBezTo>
                    <a:cubicBezTo>
                      <a:pt x="52222" y="34993"/>
                      <a:pt x="58403" y="26463"/>
                      <a:pt x="58685" y="23814"/>
                    </a:cubicBezTo>
                    <a:cubicBezTo>
                      <a:pt x="58968" y="21165"/>
                      <a:pt x="58986" y="19399"/>
                      <a:pt x="56337" y="17633"/>
                    </a:cubicBezTo>
                    <a:cubicBezTo>
                      <a:pt x="53688" y="15867"/>
                      <a:pt x="55153" y="12918"/>
                      <a:pt x="55754" y="9085"/>
                    </a:cubicBezTo>
                    <a:cubicBezTo>
                      <a:pt x="56354" y="5253"/>
                      <a:pt x="53688" y="2904"/>
                      <a:pt x="50456" y="856"/>
                    </a:cubicBezTo>
                    <a:cubicBezTo>
                      <a:pt x="47224" y="-1193"/>
                      <a:pt x="43674" y="856"/>
                      <a:pt x="40742" y="2622"/>
                    </a:cubicBezTo>
                    <a:cubicBezTo>
                      <a:pt x="37811" y="4388"/>
                      <a:pt x="36327" y="2021"/>
                      <a:pt x="32795" y="556"/>
                    </a:cubicBezTo>
                    <a:cubicBezTo>
                      <a:pt x="31211" y="58"/>
                      <a:pt x="29482" y="511"/>
                      <a:pt x="28345" y="1721"/>
                    </a:cubicBezTo>
                    <a:lnTo>
                      <a:pt x="28575" y="1951"/>
                    </a:lnTo>
                    <a:lnTo>
                      <a:pt x="28786" y="2163"/>
                    </a:lnTo>
                    <a:lnTo>
                      <a:pt x="28999" y="2392"/>
                    </a:lnTo>
                    <a:lnTo>
                      <a:pt x="29299" y="2710"/>
                    </a:lnTo>
                    <a:lnTo>
                      <a:pt x="29458" y="2887"/>
                    </a:lnTo>
                    <a:lnTo>
                      <a:pt x="29899" y="3417"/>
                    </a:lnTo>
                    <a:lnTo>
                      <a:pt x="29899" y="3540"/>
                    </a:lnTo>
                    <a:lnTo>
                      <a:pt x="30235" y="3999"/>
                    </a:lnTo>
                    <a:cubicBezTo>
                      <a:pt x="30282" y="4054"/>
                      <a:pt x="30323" y="4113"/>
                      <a:pt x="30358" y="4176"/>
                    </a:cubicBezTo>
                    <a:cubicBezTo>
                      <a:pt x="30464" y="4335"/>
                      <a:pt x="30570" y="4494"/>
                      <a:pt x="30659" y="4653"/>
                    </a:cubicBezTo>
                    <a:lnTo>
                      <a:pt x="30765" y="4812"/>
                    </a:lnTo>
                    <a:cubicBezTo>
                      <a:pt x="30888" y="5024"/>
                      <a:pt x="30994" y="5253"/>
                      <a:pt x="31100" y="5465"/>
                    </a:cubicBezTo>
                    <a:cubicBezTo>
                      <a:pt x="31092" y="5500"/>
                      <a:pt x="31092" y="5536"/>
                      <a:pt x="31100" y="5571"/>
                    </a:cubicBezTo>
                    <a:cubicBezTo>
                      <a:pt x="31186" y="5759"/>
                      <a:pt x="31257" y="5954"/>
                      <a:pt x="31312" y="6154"/>
                    </a:cubicBezTo>
                    <a:cubicBezTo>
                      <a:pt x="31320" y="6224"/>
                      <a:pt x="31320" y="6295"/>
                      <a:pt x="31312" y="6366"/>
                    </a:cubicBezTo>
                    <a:cubicBezTo>
                      <a:pt x="31312" y="6542"/>
                      <a:pt x="31400" y="6737"/>
                      <a:pt x="31435" y="6913"/>
                    </a:cubicBezTo>
                    <a:cubicBezTo>
                      <a:pt x="31471" y="7090"/>
                      <a:pt x="31435" y="7037"/>
                      <a:pt x="31435" y="7107"/>
                    </a:cubicBezTo>
                    <a:cubicBezTo>
                      <a:pt x="31453" y="7360"/>
                      <a:pt x="31453" y="7614"/>
                      <a:pt x="31435" y="7867"/>
                    </a:cubicBezTo>
                    <a:lnTo>
                      <a:pt x="31435" y="7867"/>
                    </a:lnTo>
                    <a:cubicBezTo>
                      <a:pt x="31453" y="8102"/>
                      <a:pt x="31453" y="8338"/>
                      <a:pt x="31435" y="8573"/>
                    </a:cubicBezTo>
                    <a:lnTo>
                      <a:pt x="31435" y="8821"/>
                    </a:lnTo>
                    <a:cubicBezTo>
                      <a:pt x="31435" y="9015"/>
                      <a:pt x="31435" y="9209"/>
                      <a:pt x="31294" y="9403"/>
                    </a:cubicBezTo>
                    <a:cubicBezTo>
                      <a:pt x="31153" y="9598"/>
                      <a:pt x="31294" y="9580"/>
                      <a:pt x="31206" y="9651"/>
                    </a:cubicBezTo>
                    <a:cubicBezTo>
                      <a:pt x="31111" y="9942"/>
                      <a:pt x="30993" y="10226"/>
                      <a:pt x="30853" y="10498"/>
                    </a:cubicBezTo>
                    <a:cubicBezTo>
                      <a:pt x="28203" y="15496"/>
                      <a:pt x="22605" y="18145"/>
                      <a:pt x="22022" y="21094"/>
                    </a:cubicBezTo>
                    <a:cubicBezTo>
                      <a:pt x="21440" y="24044"/>
                      <a:pt x="17007" y="26675"/>
                      <a:pt x="14358" y="28159"/>
                    </a:cubicBezTo>
                    <a:cubicBezTo>
                      <a:pt x="11709" y="29642"/>
                      <a:pt x="8759" y="34340"/>
                      <a:pt x="7294" y="36688"/>
                    </a:cubicBezTo>
                    <a:cubicBezTo>
                      <a:pt x="6110" y="38578"/>
                      <a:pt x="2473" y="40221"/>
                      <a:pt x="0" y="44547"/>
                    </a:cubicBezTo>
                    <a:cubicBezTo>
                      <a:pt x="6234" y="48821"/>
                      <a:pt x="12362" y="54702"/>
                      <a:pt x="21634" y="62720"/>
                    </a:cubicBezTo>
                    <a:cubicBezTo>
                      <a:pt x="34932" y="74111"/>
                      <a:pt x="49643" y="85025"/>
                      <a:pt x="58721" y="92619"/>
                    </a:cubicBezTo>
                    <a:cubicBezTo>
                      <a:pt x="67798" y="100213"/>
                      <a:pt x="83445" y="106376"/>
                      <a:pt x="92893" y="112045"/>
                    </a:cubicBezTo>
                    <a:cubicBezTo>
                      <a:pt x="97892" y="114977"/>
                      <a:pt x="103529" y="116650"/>
                      <a:pt x="109318" y="116919"/>
                    </a:cubicBezTo>
                    <a:cubicBezTo>
                      <a:pt x="109088" y="112010"/>
                      <a:pt x="108717" y="104557"/>
                      <a:pt x="108329" y="102791"/>
                    </a:cubicBezTo>
                    <a:cubicBezTo>
                      <a:pt x="107737" y="99443"/>
                      <a:pt x="109614" y="96148"/>
                      <a:pt x="112797" y="9495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81595F3E-44BE-4C26-96C1-169182DB4243}"/>
                  </a:ext>
                </a:extLst>
              </p:cNvPr>
              <p:cNvSpPr/>
              <p:nvPr/>
            </p:nvSpPr>
            <p:spPr>
              <a:xfrm>
                <a:off x="5515316" y="4285475"/>
                <a:ext cx="172527" cy="175399"/>
              </a:xfrm>
              <a:custGeom>
                <a:avLst/>
                <a:gdLst>
                  <a:gd name="connsiteX0" fmla="*/ 162753 w 172527"/>
                  <a:gd name="connsiteY0" fmla="*/ 152092 h 175399"/>
                  <a:gd name="connsiteX1" fmla="*/ 166073 w 172527"/>
                  <a:gd name="connsiteY1" fmla="*/ 145470 h 175399"/>
                  <a:gd name="connsiteX2" fmla="*/ 158779 w 172527"/>
                  <a:gd name="connsiteY2" fmla="*/ 142167 h 175399"/>
                  <a:gd name="connsiteX3" fmla="*/ 157013 w 172527"/>
                  <a:gd name="connsiteY3" fmla="*/ 135315 h 175399"/>
                  <a:gd name="connsiteX4" fmla="*/ 153923 w 172527"/>
                  <a:gd name="connsiteY4" fmla="*/ 128480 h 175399"/>
                  <a:gd name="connsiteX5" fmla="*/ 151273 w 172527"/>
                  <a:gd name="connsiteY5" fmla="*/ 119650 h 175399"/>
                  <a:gd name="connsiteX6" fmla="*/ 151061 w 172527"/>
                  <a:gd name="connsiteY6" fmla="*/ 110149 h 175399"/>
                  <a:gd name="connsiteX7" fmla="*/ 156130 w 172527"/>
                  <a:gd name="connsiteY7" fmla="*/ 101107 h 175399"/>
                  <a:gd name="connsiteX8" fmla="*/ 158567 w 172527"/>
                  <a:gd name="connsiteY8" fmla="*/ 93813 h 175399"/>
                  <a:gd name="connsiteX9" fmla="*/ 161216 w 172527"/>
                  <a:gd name="connsiteY9" fmla="*/ 83005 h 175399"/>
                  <a:gd name="connsiteX10" fmla="*/ 170046 w 172527"/>
                  <a:gd name="connsiteY10" fmla="*/ 70201 h 175399"/>
                  <a:gd name="connsiteX11" fmla="*/ 172466 w 172527"/>
                  <a:gd name="connsiteY11" fmla="*/ 59375 h 175399"/>
                  <a:gd name="connsiteX12" fmla="*/ 168280 w 172527"/>
                  <a:gd name="connsiteY12" fmla="*/ 53865 h 175399"/>
                  <a:gd name="connsiteX13" fmla="*/ 166726 w 172527"/>
                  <a:gd name="connsiteY13" fmla="*/ 45689 h 175399"/>
                  <a:gd name="connsiteX14" fmla="*/ 164960 w 172527"/>
                  <a:gd name="connsiteY14" fmla="*/ 38183 h 175399"/>
                  <a:gd name="connsiteX15" fmla="*/ 162541 w 172527"/>
                  <a:gd name="connsiteY15" fmla="*/ 32002 h 175399"/>
                  <a:gd name="connsiteX16" fmla="*/ 156925 w 172527"/>
                  <a:gd name="connsiteY16" fmla="*/ 25786 h 175399"/>
                  <a:gd name="connsiteX17" fmla="*/ 156572 w 172527"/>
                  <a:gd name="connsiteY17" fmla="*/ 24938 h 175399"/>
                  <a:gd name="connsiteX18" fmla="*/ 150620 w 172527"/>
                  <a:gd name="connsiteY18" fmla="*/ 22518 h 175399"/>
                  <a:gd name="connsiteX19" fmla="*/ 144651 w 172527"/>
                  <a:gd name="connsiteY19" fmla="*/ 18757 h 175399"/>
                  <a:gd name="connsiteX20" fmla="*/ 138832 w 172527"/>
                  <a:gd name="connsiteY20" fmla="*/ 16424 h 175399"/>
                  <a:gd name="connsiteX21" fmla="*/ 137375 w 172527"/>
                  <a:gd name="connsiteY21" fmla="*/ 17432 h 175399"/>
                  <a:gd name="connsiteX22" fmla="*/ 129640 w 172527"/>
                  <a:gd name="connsiteY22" fmla="*/ 21194 h 175399"/>
                  <a:gd name="connsiteX23" fmla="*/ 123688 w 172527"/>
                  <a:gd name="connsiteY23" fmla="*/ 27375 h 175399"/>
                  <a:gd name="connsiteX24" fmla="*/ 116624 w 172527"/>
                  <a:gd name="connsiteY24" fmla="*/ 28700 h 175399"/>
                  <a:gd name="connsiteX25" fmla="*/ 111538 w 172527"/>
                  <a:gd name="connsiteY25" fmla="*/ 24938 h 175399"/>
                  <a:gd name="connsiteX26" fmla="*/ 105586 w 172527"/>
                  <a:gd name="connsiteY26" fmla="*/ 22077 h 175399"/>
                  <a:gd name="connsiteX27" fmla="*/ 100942 w 172527"/>
                  <a:gd name="connsiteY27" fmla="*/ 16337 h 175399"/>
                  <a:gd name="connsiteX28" fmla="*/ 96968 w 172527"/>
                  <a:gd name="connsiteY28" fmla="*/ 11481 h 175399"/>
                  <a:gd name="connsiteX29" fmla="*/ 92553 w 172527"/>
                  <a:gd name="connsiteY29" fmla="*/ 7949 h 175399"/>
                  <a:gd name="connsiteX30" fmla="*/ 92147 w 172527"/>
                  <a:gd name="connsiteY30" fmla="*/ 7260 h 175399"/>
                  <a:gd name="connsiteX31" fmla="*/ 91988 w 172527"/>
                  <a:gd name="connsiteY31" fmla="*/ 7083 h 175399"/>
                  <a:gd name="connsiteX32" fmla="*/ 91511 w 172527"/>
                  <a:gd name="connsiteY32" fmla="*/ 6642 h 175399"/>
                  <a:gd name="connsiteX33" fmla="*/ 91316 w 172527"/>
                  <a:gd name="connsiteY33" fmla="*/ 6483 h 175399"/>
                  <a:gd name="connsiteX34" fmla="*/ 90610 w 172527"/>
                  <a:gd name="connsiteY34" fmla="*/ 6077 h 175399"/>
                  <a:gd name="connsiteX35" fmla="*/ 90116 w 172527"/>
                  <a:gd name="connsiteY35" fmla="*/ 5847 h 175399"/>
                  <a:gd name="connsiteX36" fmla="*/ 89745 w 172527"/>
                  <a:gd name="connsiteY36" fmla="*/ 5706 h 175399"/>
                  <a:gd name="connsiteX37" fmla="*/ 87255 w 172527"/>
                  <a:gd name="connsiteY37" fmla="*/ 5052 h 175399"/>
                  <a:gd name="connsiteX38" fmla="*/ 85383 w 172527"/>
                  <a:gd name="connsiteY38" fmla="*/ 4787 h 175399"/>
                  <a:gd name="connsiteX39" fmla="*/ 85383 w 172527"/>
                  <a:gd name="connsiteY39" fmla="*/ 4787 h 175399"/>
                  <a:gd name="connsiteX40" fmla="*/ 83334 w 172527"/>
                  <a:gd name="connsiteY40" fmla="*/ 4628 h 175399"/>
                  <a:gd name="connsiteX41" fmla="*/ 75617 w 172527"/>
                  <a:gd name="connsiteY41" fmla="*/ 8161 h 175399"/>
                  <a:gd name="connsiteX42" fmla="*/ 68111 w 172527"/>
                  <a:gd name="connsiteY42" fmla="*/ 10810 h 175399"/>
                  <a:gd name="connsiteX43" fmla="*/ 65674 w 172527"/>
                  <a:gd name="connsiteY43" fmla="*/ 4417 h 175399"/>
                  <a:gd name="connsiteX44" fmla="*/ 58609 w 172527"/>
                  <a:gd name="connsiteY44" fmla="*/ 1 h 175399"/>
                  <a:gd name="connsiteX45" fmla="*/ 54194 w 172527"/>
                  <a:gd name="connsiteY45" fmla="*/ 4628 h 175399"/>
                  <a:gd name="connsiteX46" fmla="*/ 47572 w 172527"/>
                  <a:gd name="connsiteY46" fmla="*/ 8390 h 175399"/>
                  <a:gd name="connsiteX47" fmla="*/ 38088 w 172527"/>
                  <a:gd name="connsiteY47" fmla="*/ 10810 h 175399"/>
                  <a:gd name="connsiteX48" fmla="*/ 33673 w 172527"/>
                  <a:gd name="connsiteY48" fmla="*/ 7719 h 175399"/>
                  <a:gd name="connsiteX49" fmla="*/ 29470 w 172527"/>
                  <a:gd name="connsiteY49" fmla="*/ 4417 h 175399"/>
                  <a:gd name="connsiteX50" fmla="*/ 22194 w 172527"/>
                  <a:gd name="connsiteY50" fmla="*/ 10156 h 175399"/>
                  <a:gd name="connsiteX51" fmla="*/ 21770 w 172527"/>
                  <a:gd name="connsiteY51" fmla="*/ 10827 h 175399"/>
                  <a:gd name="connsiteX52" fmla="*/ 21576 w 172527"/>
                  <a:gd name="connsiteY52" fmla="*/ 11092 h 175399"/>
                  <a:gd name="connsiteX53" fmla="*/ 21346 w 172527"/>
                  <a:gd name="connsiteY53" fmla="*/ 11393 h 175399"/>
                  <a:gd name="connsiteX54" fmla="*/ 21099 w 172527"/>
                  <a:gd name="connsiteY54" fmla="*/ 11657 h 175399"/>
                  <a:gd name="connsiteX55" fmla="*/ 20923 w 172527"/>
                  <a:gd name="connsiteY55" fmla="*/ 11852 h 175399"/>
                  <a:gd name="connsiteX56" fmla="*/ 20640 w 172527"/>
                  <a:gd name="connsiteY56" fmla="*/ 12081 h 175399"/>
                  <a:gd name="connsiteX57" fmla="*/ 20499 w 172527"/>
                  <a:gd name="connsiteY57" fmla="*/ 12187 h 175399"/>
                  <a:gd name="connsiteX58" fmla="*/ 20163 w 172527"/>
                  <a:gd name="connsiteY58" fmla="*/ 12364 h 175399"/>
                  <a:gd name="connsiteX59" fmla="*/ 20057 w 172527"/>
                  <a:gd name="connsiteY59" fmla="*/ 12364 h 175399"/>
                  <a:gd name="connsiteX60" fmla="*/ 19704 w 172527"/>
                  <a:gd name="connsiteY60" fmla="*/ 12470 h 175399"/>
                  <a:gd name="connsiteX61" fmla="*/ 19616 w 172527"/>
                  <a:gd name="connsiteY61" fmla="*/ 12470 h 175399"/>
                  <a:gd name="connsiteX62" fmla="*/ 19227 w 172527"/>
                  <a:gd name="connsiteY62" fmla="*/ 12470 h 175399"/>
                  <a:gd name="connsiteX63" fmla="*/ 19227 w 172527"/>
                  <a:gd name="connsiteY63" fmla="*/ 12470 h 175399"/>
                  <a:gd name="connsiteX64" fmla="*/ 18803 w 172527"/>
                  <a:gd name="connsiteY64" fmla="*/ 12470 h 175399"/>
                  <a:gd name="connsiteX65" fmla="*/ 18803 w 172527"/>
                  <a:gd name="connsiteY65" fmla="*/ 12470 h 175399"/>
                  <a:gd name="connsiteX66" fmla="*/ 18344 w 172527"/>
                  <a:gd name="connsiteY66" fmla="*/ 12328 h 175399"/>
                  <a:gd name="connsiteX67" fmla="*/ 18344 w 172527"/>
                  <a:gd name="connsiteY67" fmla="*/ 12328 h 175399"/>
                  <a:gd name="connsiteX68" fmla="*/ 17867 w 172527"/>
                  <a:gd name="connsiteY68" fmla="*/ 12081 h 175399"/>
                  <a:gd name="connsiteX69" fmla="*/ 17867 w 172527"/>
                  <a:gd name="connsiteY69" fmla="*/ 12081 h 175399"/>
                  <a:gd name="connsiteX70" fmla="*/ 17373 w 172527"/>
                  <a:gd name="connsiteY70" fmla="*/ 11746 h 175399"/>
                  <a:gd name="connsiteX71" fmla="*/ 17373 w 172527"/>
                  <a:gd name="connsiteY71" fmla="*/ 11746 h 175399"/>
                  <a:gd name="connsiteX72" fmla="*/ 14706 w 172527"/>
                  <a:gd name="connsiteY72" fmla="*/ 8726 h 175399"/>
                  <a:gd name="connsiteX73" fmla="*/ 13064 w 172527"/>
                  <a:gd name="connsiteY73" fmla="*/ 19993 h 175399"/>
                  <a:gd name="connsiteX74" fmla="*/ 11580 w 172527"/>
                  <a:gd name="connsiteY74" fmla="*/ 27640 h 175399"/>
                  <a:gd name="connsiteX75" fmla="*/ 19245 w 172527"/>
                  <a:gd name="connsiteY75" fmla="*/ 33238 h 175399"/>
                  <a:gd name="connsiteX76" fmla="*/ 22476 w 172527"/>
                  <a:gd name="connsiteY76" fmla="*/ 40302 h 175399"/>
                  <a:gd name="connsiteX77" fmla="*/ 19245 w 172527"/>
                  <a:gd name="connsiteY77" fmla="*/ 45901 h 175399"/>
                  <a:gd name="connsiteX78" fmla="*/ 19827 w 172527"/>
                  <a:gd name="connsiteY78" fmla="*/ 51199 h 175399"/>
                  <a:gd name="connsiteX79" fmla="*/ 24825 w 172527"/>
                  <a:gd name="connsiteY79" fmla="*/ 55614 h 175399"/>
                  <a:gd name="connsiteX80" fmla="*/ 27192 w 172527"/>
                  <a:gd name="connsiteY80" fmla="*/ 62378 h 175399"/>
                  <a:gd name="connsiteX81" fmla="*/ 22176 w 172527"/>
                  <a:gd name="connsiteY81" fmla="*/ 62678 h 175399"/>
                  <a:gd name="connsiteX82" fmla="*/ 13064 w 172527"/>
                  <a:gd name="connsiteY82" fmla="*/ 60912 h 175399"/>
                  <a:gd name="connsiteX83" fmla="*/ 12763 w 172527"/>
                  <a:gd name="connsiteY83" fmla="*/ 68559 h 175399"/>
                  <a:gd name="connsiteX84" fmla="*/ 19827 w 172527"/>
                  <a:gd name="connsiteY84" fmla="*/ 73857 h 175399"/>
                  <a:gd name="connsiteX85" fmla="*/ 15412 w 172527"/>
                  <a:gd name="connsiteY85" fmla="*/ 77972 h 175399"/>
                  <a:gd name="connsiteX86" fmla="*/ 13064 w 172527"/>
                  <a:gd name="connsiteY86" fmla="*/ 83270 h 175399"/>
                  <a:gd name="connsiteX87" fmla="*/ 6582 w 172527"/>
                  <a:gd name="connsiteY87" fmla="*/ 89451 h 175399"/>
                  <a:gd name="connsiteX88" fmla="*/ 6176 w 172527"/>
                  <a:gd name="connsiteY88" fmla="*/ 89451 h 175399"/>
                  <a:gd name="connsiteX89" fmla="*/ 7766 w 172527"/>
                  <a:gd name="connsiteY89" fmla="*/ 96745 h 175399"/>
                  <a:gd name="connsiteX90" fmla="*/ 8649 w 172527"/>
                  <a:gd name="connsiteY90" fmla="*/ 104992 h 175399"/>
                  <a:gd name="connsiteX91" fmla="*/ 3633 w 172527"/>
                  <a:gd name="connsiteY91" fmla="*/ 112939 h 175399"/>
                  <a:gd name="connsiteX92" fmla="*/ 3933 w 172527"/>
                  <a:gd name="connsiteY92" fmla="*/ 118820 h 175399"/>
                  <a:gd name="connsiteX93" fmla="*/ 12181 w 172527"/>
                  <a:gd name="connsiteY93" fmla="*/ 123818 h 175399"/>
                  <a:gd name="connsiteX94" fmla="*/ 21894 w 172527"/>
                  <a:gd name="connsiteY94" fmla="*/ 127068 h 175399"/>
                  <a:gd name="connsiteX95" fmla="*/ 28357 w 172527"/>
                  <a:gd name="connsiteY95" fmla="*/ 133831 h 175399"/>
                  <a:gd name="connsiteX96" fmla="*/ 34839 w 172527"/>
                  <a:gd name="connsiteY96" fmla="*/ 139430 h 175399"/>
                  <a:gd name="connsiteX97" fmla="*/ 33073 w 172527"/>
                  <a:gd name="connsiteY97" fmla="*/ 153258 h 175399"/>
                  <a:gd name="connsiteX98" fmla="*/ 28658 w 172527"/>
                  <a:gd name="connsiteY98" fmla="*/ 161205 h 175399"/>
                  <a:gd name="connsiteX99" fmla="*/ 29647 w 172527"/>
                  <a:gd name="connsiteY99" fmla="*/ 175333 h 175399"/>
                  <a:gd name="connsiteX100" fmla="*/ 44552 w 172527"/>
                  <a:gd name="connsiteY100" fmla="*/ 172349 h 175399"/>
                  <a:gd name="connsiteX101" fmla="*/ 68287 w 172527"/>
                  <a:gd name="connsiteY101" fmla="*/ 161911 h 175399"/>
                  <a:gd name="connsiteX102" fmla="*/ 100076 w 172527"/>
                  <a:gd name="connsiteY102" fmla="*/ 152410 h 175399"/>
                  <a:gd name="connsiteX103" fmla="*/ 136138 w 172527"/>
                  <a:gd name="connsiteY103" fmla="*/ 151933 h 175399"/>
                  <a:gd name="connsiteX104" fmla="*/ 158797 w 172527"/>
                  <a:gd name="connsiteY104" fmla="*/ 155818 h 175399"/>
                  <a:gd name="connsiteX105" fmla="*/ 162753 w 172527"/>
                  <a:gd name="connsiteY105" fmla="*/ 152092 h 175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172527" h="175399">
                    <a:moveTo>
                      <a:pt x="162753" y="152092"/>
                    </a:moveTo>
                    <a:cubicBezTo>
                      <a:pt x="166285" y="151439"/>
                      <a:pt x="166073" y="148119"/>
                      <a:pt x="166073" y="145470"/>
                    </a:cubicBezTo>
                    <a:cubicBezTo>
                      <a:pt x="166073" y="142821"/>
                      <a:pt x="161658" y="142167"/>
                      <a:pt x="158779" y="142167"/>
                    </a:cubicBezTo>
                    <a:cubicBezTo>
                      <a:pt x="155900" y="142167"/>
                      <a:pt x="157013" y="137310"/>
                      <a:pt x="157013" y="135315"/>
                    </a:cubicBezTo>
                    <a:cubicBezTo>
                      <a:pt x="157224" y="132657"/>
                      <a:pt x="156057" y="130078"/>
                      <a:pt x="153923" y="128480"/>
                    </a:cubicBezTo>
                    <a:cubicBezTo>
                      <a:pt x="151061" y="126273"/>
                      <a:pt x="153040" y="121628"/>
                      <a:pt x="151273" y="119650"/>
                    </a:cubicBezTo>
                    <a:cubicBezTo>
                      <a:pt x="149507" y="117672"/>
                      <a:pt x="151061" y="112586"/>
                      <a:pt x="151061" y="110149"/>
                    </a:cubicBezTo>
                    <a:cubicBezTo>
                      <a:pt x="151061" y="107712"/>
                      <a:pt x="156130" y="102873"/>
                      <a:pt x="156130" y="101107"/>
                    </a:cubicBezTo>
                    <a:cubicBezTo>
                      <a:pt x="156048" y="98463"/>
                      <a:pt x="156912" y="95877"/>
                      <a:pt x="158567" y="93813"/>
                    </a:cubicBezTo>
                    <a:cubicBezTo>
                      <a:pt x="160545" y="91835"/>
                      <a:pt x="160987" y="87420"/>
                      <a:pt x="161216" y="83005"/>
                    </a:cubicBezTo>
                    <a:cubicBezTo>
                      <a:pt x="161446" y="78590"/>
                      <a:pt x="166956" y="72409"/>
                      <a:pt x="170046" y="70201"/>
                    </a:cubicBezTo>
                    <a:cubicBezTo>
                      <a:pt x="173137" y="67994"/>
                      <a:pt x="172466" y="62696"/>
                      <a:pt x="172466" y="59375"/>
                    </a:cubicBezTo>
                    <a:cubicBezTo>
                      <a:pt x="172466" y="56055"/>
                      <a:pt x="170488" y="55190"/>
                      <a:pt x="168280" y="53865"/>
                    </a:cubicBezTo>
                    <a:cubicBezTo>
                      <a:pt x="166073" y="52541"/>
                      <a:pt x="168492" y="47013"/>
                      <a:pt x="166726" y="45689"/>
                    </a:cubicBezTo>
                    <a:cubicBezTo>
                      <a:pt x="164960" y="44364"/>
                      <a:pt x="165190" y="41274"/>
                      <a:pt x="164960" y="38183"/>
                    </a:cubicBezTo>
                    <a:cubicBezTo>
                      <a:pt x="164730" y="35093"/>
                      <a:pt x="164748" y="32443"/>
                      <a:pt x="162541" y="32002"/>
                    </a:cubicBezTo>
                    <a:cubicBezTo>
                      <a:pt x="160598" y="31614"/>
                      <a:pt x="157984" y="28011"/>
                      <a:pt x="156925" y="25786"/>
                    </a:cubicBezTo>
                    <a:cubicBezTo>
                      <a:pt x="156783" y="25468"/>
                      <a:pt x="156660" y="25185"/>
                      <a:pt x="156572" y="24938"/>
                    </a:cubicBezTo>
                    <a:cubicBezTo>
                      <a:pt x="155918" y="22960"/>
                      <a:pt x="153923" y="22730"/>
                      <a:pt x="150620" y="22518"/>
                    </a:cubicBezTo>
                    <a:cubicBezTo>
                      <a:pt x="147318" y="22306"/>
                      <a:pt x="146205" y="22077"/>
                      <a:pt x="144651" y="18757"/>
                    </a:cubicBezTo>
                    <a:cubicBezTo>
                      <a:pt x="143689" y="16506"/>
                      <a:pt x="141083" y="15461"/>
                      <a:pt x="138832" y="16424"/>
                    </a:cubicBezTo>
                    <a:cubicBezTo>
                      <a:pt x="138284" y="16658"/>
                      <a:pt x="137788" y="17001"/>
                      <a:pt x="137375" y="17432"/>
                    </a:cubicBezTo>
                    <a:cubicBezTo>
                      <a:pt x="135194" y="19378"/>
                      <a:pt x="132516" y="20680"/>
                      <a:pt x="129640" y="21194"/>
                    </a:cubicBezTo>
                    <a:cubicBezTo>
                      <a:pt x="126991" y="21635"/>
                      <a:pt x="124571" y="22960"/>
                      <a:pt x="123688" y="27375"/>
                    </a:cubicBezTo>
                    <a:cubicBezTo>
                      <a:pt x="122805" y="31790"/>
                      <a:pt x="119043" y="31119"/>
                      <a:pt x="116624" y="28700"/>
                    </a:cubicBezTo>
                    <a:cubicBezTo>
                      <a:pt x="114205" y="26280"/>
                      <a:pt x="113533" y="24938"/>
                      <a:pt x="111538" y="24938"/>
                    </a:cubicBezTo>
                    <a:cubicBezTo>
                      <a:pt x="109542" y="24938"/>
                      <a:pt x="106911" y="22077"/>
                      <a:pt x="105586" y="22077"/>
                    </a:cubicBezTo>
                    <a:cubicBezTo>
                      <a:pt x="104262" y="22077"/>
                      <a:pt x="101825" y="17874"/>
                      <a:pt x="100942" y="16337"/>
                    </a:cubicBezTo>
                    <a:cubicBezTo>
                      <a:pt x="100059" y="14801"/>
                      <a:pt x="98080" y="11481"/>
                      <a:pt x="96968" y="11481"/>
                    </a:cubicBezTo>
                    <a:cubicBezTo>
                      <a:pt x="94995" y="11122"/>
                      <a:pt x="93336" y="9794"/>
                      <a:pt x="92553" y="7949"/>
                    </a:cubicBezTo>
                    <a:cubicBezTo>
                      <a:pt x="92452" y="7700"/>
                      <a:pt x="92315" y="7468"/>
                      <a:pt x="92147" y="7260"/>
                    </a:cubicBezTo>
                    <a:lnTo>
                      <a:pt x="91988" y="7083"/>
                    </a:lnTo>
                    <a:cubicBezTo>
                      <a:pt x="91842" y="6923"/>
                      <a:pt x="91682" y="6775"/>
                      <a:pt x="91511" y="6642"/>
                    </a:cubicBezTo>
                    <a:lnTo>
                      <a:pt x="91316" y="6483"/>
                    </a:lnTo>
                    <a:cubicBezTo>
                      <a:pt x="91089" y="6333"/>
                      <a:pt x="90853" y="6198"/>
                      <a:pt x="90610" y="6077"/>
                    </a:cubicBezTo>
                    <a:lnTo>
                      <a:pt x="90116" y="5847"/>
                    </a:lnTo>
                    <a:lnTo>
                      <a:pt x="89745" y="5706"/>
                    </a:lnTo>
                    <a:cubicBezTo>
                      <a:pt x="88935" y="5417"/>
                      <a:pt x="88102" y="5198"/>
                      <a:pt x="87255" y="5052"/>
                    </a:cubicBezTo>
                    <a:cubicBezTo>
                      <a:pt x="86654" y="4946"/>
                      <a:pt x="86036" y="4858"/>
                      <a:pt x="85383" y="4787"/>
                    </a:cubicBezTo>
                    <a:lnTo>
                      <a:pt x="85383" y="4787"/>
                    </a:lnTo>
                    <a:cubicBezTo>
                      <a:pt x="84729" y="4787"/>
                      <a:pt x="84041" y="4664"/>
                      <a:pt x="83334" y="4628"/>
                    </a:cubicBezTo>
                    <a:cubicBezTo>
                      <a:pt x="78707" y="4417"/>
                      <a:pt x="76500" y="4858"/>
                      <a:pt x="75617" y="8161"/>
                    </a:cubicBezTo>
                    <a:cubicBezTo>
                      <a:pt x="74734" y="11463"/>
                      <a:pt x="71855" y="10810"/>
                      <a:pt x="68111" y="10810"/>
                    </a:cubicBezTo>
                    <a:cubicBezTo>
                      <a:pt x="64367" y="10810"/>
                      <a:pt x="65462" y="9044"/>
                      <a:pt x="65674" y="4417"/>
                    </a:cubicBezTo>
                    <a:cubicBezTo>
                      <a:pt x="65886" y="-210"/>
                      <a:pt x="63024" y="1"/>
                      <a:pt x="58609" y="1"/>
                    </a:cubicBezTo>
                    <a:cubicBezTo>
                      <a:pt x="54194" y="1"/>
                      <a:pt x="54194" y="443"/>
                      <a:pt x="54194" y="4628"/>
                    </a:cubicBezTo>
                    <a:cubicBezTo>
                      <a:pt x="54194" y="8814"/>
                      <a:pt x="47802" y="4858"/>
                      <a:pt x="47572" y="8390"/>
                    </a:cubicBezTo>
                    <a:cubicBezTo>
                      <a:pt x="47342" y="11922"/>
                      <a:pt x="42062" y="10810"/>
                      <a:pt x="38088" y="10810"/>
                    </a:cubicBezTo>
                    <a:cubicBezTo>
                      <a:pt x="34115" y="10810"/>
                      <a:pt x="33673" y="9485"/>
                      <a:pt x="33673" y="7719"/>
                    </a:cubicBezTo>
                    <a:cubicBezTo>
                      <a:pt x="33673" y="5953"/>
                      <a:pt x="32119" y="4417"/>
                      <a:pt x="29470" y="4417"/>
                    </a:cubicBezTo>
                    <a:cubicBezTo>
                      <a:pt x="26821" y="4417"/>
                      <a:pt x="24402" y="6183"/>
                      <a:pt x="22194" y="10156"/>
                    </a:cubicBezTo>
                    <a:lnTo>
                      <a:pt x="21770" y="10827"/>
                    </a:lnTo>
                    <a:lnTo>
                      <a:pt x="21576" y="11092"/>
                    </a:lnTo>
                    <a:cubicBezTo>
                      <a:pt x="21509" y="11200"/>
                      <a:pt x="21432" y="11300"/>
                      <a:pt x="21346" y="11393"/>
                    </a:cubicBezTo>
                    <a:cubicBezTo>
                      <a:pt x="21273" y="11489"/>
                      <a:pt x="21190" y="11578"/>
                      <a:pt x="21099" y="11657"/>
                    </a:cubicBezTo>
                    <a:cubicBezTo>
                      <a:pt x="21050" y="11730"/>
                      <a:pt x="20991" y="11796"/>
                      <a:pt x="20923" y="11852"/>
                    </a:cubicBezTo>
                    <a:lnTo>
                      <a:pt x="20640" y="12081"/>
                    </a:lnTo>
                    <a:lnTo>
                      <a:pt x="20499" y="12187"/>
                    </a:lnTo>
                    <a:lnTo>
                      <a:pt x="20163" y="12364"/>
                    </a:lnTo>
                    <a:lnTo>
                      <a:pt x="20057" y="12364"/>
                    </a:lnTo>
                    <a:lnTo>
                      <a:pt x="19704" y="12470"/>
                    </a:lnTo>
                    <a:lnTo>
                      <a:pt x="19616" y="12470"/>
                    </a:lnTo>
                    <a:cubicBezTo>
                      <a:pt x="19487" y="12486"/>
                      <a:pt x="19356" y="12486"/>
                      <a:pt x="19227" y="12470"/>
                    </a:cubicBezTo>
                    <a:lnTo>
                      <a:pt x="19227" y="12470"/>
                    </a:lnTo>
                    <a:lnTo>
                      <a:pt x="18803" y="12470"/>
                    </a:lnTo>
                    <a:lnTo>
                      <a:pt x="18803" y="12470"/>
                    </a:lnTo>
                    <a:lnTo>
                      <a:pt x="18344" y="12328"/>
                    </a:lnTo>
                    <a:lnTo>
                      <a:pt x="18344" y="12328"/>
                    </a:lnTo>
                    <a:cubicBezTo>
                      <a:pt x="18178" y="12260"/>
                      <a:pt x="18019" y="12177"/>
                      <a:pt x="17867" y="12081"/>
                    </a:cubicBezTo>
                    <a:lnTo>
                      <a:pt x="17867" y="12081"/>
                    </a:lnTo>
                    <a:cubicBezTo>
                      <a:pt x="17708" y="12081"/>
                      <a:pt x="17549" y="11869"/>
                      <a:pt x="17373" y="11746"/>
                    </a:cubicBezTo>
                    <a:lnTo>
                      <a:pt x="17373" y="11746"/>
                    </a:lnTo>
                    <a:cubicBezTo>
                      <a:pt x="16345" y="10870"/>
                      <a:pt x="15448" y="9854"/>
                      <a:pt x="14706" y="8726"/>
                    </a:cubicBezTo>
                    <a:cubicBezTo>
                      <a:pt x="12834" y="12417"/>
                      <a:pt x="13064" y="16426"/>
                      <a:pt x="13064" y="19993"/>
                    </a:cubicBezTo>
                    <a:cubicBezTo>
                      <a:pt x="13144" y="22621"/>
                      <a:pt x="12638" y="25233"/>
                      <a:pt x="11580" y="27640"/>
                    </a:cubicBezTo>
                    <a:cubicBezTo>
                      <a:pt x="10697" y="30289"/>
                      <a:pt x="15112" y="33238"/>
                      <a:pt x="19245" y="33238"/>
                    </a:cubicBezTo>
                    <a:cubicBezTo>
                      <a:pt x="23377" y="33238"/>
                      <a:pt x="22476" y="37653"/>
                      <a:pt x="22476" y="40302"/>
                    </a:cubicBezTo>
                    <a:cubicBezTo>
                      <a:pt x="22476" y="42952"/>
                      <a:pt x="22476" y="45018"/>
                      <a:pt x="19245" y="45901"/>
                    </a:cubicBezTo>
                    <a:cubicBezTo>
                      <a:pt x="16013" y="46784"/>
                      <a:pt x="16596" y="50598"/>
                      <a:pt x="19827" y="51199"/>
                    </a:cubicBezTo>
                    <a:cubicBezTo>
                      <a:pt x="23059" y="51799"/>
                      <a:pt x="21593" y="54130"/>
                      <a:pt x="24825" y="55614"/>
                    </a:cubicBezTo>
                    <a:cubicBezTo>
                      <a:pt x="28057" y="57097"/>
                      <a:pt x="27192" y="59729"/>
                      <a:pt x="27192" y="62378"/>
                    </a:cubicBezTo>
                    <a:cubicBezTo>
                      <a:pt x="27192" y="65027"/>
                      <a:pt x="25426" y="66793"/>
                      <a:pt x="22176" y="62678"/>
                    </a:cubicBezTo>
                    <a:cubicBezTo>
                      <a:pt x="18927" y="58563"/>
                      <a:pt x="19827" y="62378"/>
                      <a:pt x="13064" y="60912"/>
                    </a:cubicBezTo>
                    <a:cubicBezTo>
                      <a:pt x="6300" y="59446"/>
                      <a:pt x="10415" y="64144"/>
                      <a:pt x="12763" y="68559"/>
                    </a:cubicBezTo>
                    <a:cubicBezTo>
                      <a:pt x="15112" y="72974"/>
                      <a:pt x="19527" y="70025"/>
                      <a:pt x="19827" y="73857"/>
                    </a:cubicBezTo>
                    <a:cubicBezTo>
                      <a:pt x="20128" y="77689"/>
                      <a:pt x="17178" y="77089"/>
                      <a:pt x="15412" y="77972"/>
                    </a:cubicBezTo>
                    <a:cubicBezTo>
                      <a:pt x="13646" y="78855"/>
                      <a:pt x="16596" y="83270"/>
                      <a:pt x="13064" y="83270"/>
                    </a:cubicBezTo>
                    <a:cubicBezTo>
                      <a:pt x="9532" y="83270"/>
                      <a:pt x="10415" y="88568"/>
                      <a:pt x="6582" y="89451"/>
                    </a:cubicBezTo>
                    <a:lnTo>
                      <a:pt x="6176" y="89451"/>
                    </a:lnTo>
                    <a:cubicBezTo>
                      <a:pt x="6176" y="92577"/>
                      <a:pt x="6441" y="95685"/>
                      <a:pt x="7766" y="96745"/>
                    </a:cubicBezTo>
                    <a:cubicBezTo>
                      <a:pt x="10697" y="99094"/>
                      <a:pt x="10114" y="102343"/>
                      <a:pt x="8649" y="104992"/>
                    </a:cubicBezTo>
                    <a:cubicBezTo>
                      <a:pt x="7183" y="107641"/>
                      <a:pt x="7465" y="111756"/>
                      <a:pt x="3633" y="112939"/>
                    </a:cubicBezTo>
                    <a:cubicBezTo>
                      <a:pt x="-199" y="114122"/>
                      <a:pt x="-2248" y="118237"/>
                      <a:pt x="3933" y="118820"/>
                    </a:cubicBezTo>
                    <a:cubicBezTo>
                      <a:pt x="10114" y="119403"/>
                      <a:pt x="7165" y="123235"/>
                      <a:pt x="12181" y="123818"/>
                    </a:cubicBezTo>
                    <a:cubicBezTo>
                      <a:pt x="17196" y="124401"/>
                      <a:pt x="21293" y="124118"/>
                      <a:pt x="21894" y="127068"/>
                    </a:cubicBezTo>
                    <a:cubicBezTo>
                      <a:pt x="22384" y="130471"/>
                      <a:pt x="24980" y="133188"/>
                      <a:pt x="28357" y="133831"/>
                    </a:cubicBezTo>
                    <a:cubicBezTo>
                      <a:pt x="32490" y="134714"/>
                      <a:pt x="34839" y="137063"/>
                      <a:pt x="34839" y="139430"/>
                    </a:cubicBezTo>
                    <a:cubicBezTo>
                      <a:pt x="34839" y="141796"/>
                      <a:pt x="36905" y="151792"/>
                      <a:pt x="33073" y="153258"/>
                    </a:cubicBezTo>
                    <a:cubicBezTo>
                      <a:pt x="29865" y="154482"/>
                      <a:pt x="28003" y="157835"/>
                      <a:pt x="28658" y="161205"/>
                    </a:cubicBezTo>
                    <a:cubicBezTo>
                      <a:pt x="29046" y="162971"/>
                      <a:pt x="29417" y="170335"/>
                      <a:pt x="29647" y="175333"/>
                    </a:cubicBezTo>
                    <a:cubicBezTo>
                      <a:pt x="34792" y="175681"/>
                      <a:pt x="39937" y="174651"/>
                      <a:pt x="44552" y="172349"/>
                    </a:cubicBezTo>
                    <a:cubicBezTo>
                      <a:pt x="52147" y="168189"/>
                      <a:pt x="60088" y="164697"/>
                      <a:pt x="68287" y="161911"/>
                    </a:cubicBezTo>
                    <a:cubicBezTo>
                      <a:pt x="77771" y="158591"/>
                      <a:pt x="83475" y="153364"/>
                      <a:pt x="100076" y="152410"/>
                    </a:cubicBezTo>
                    <a:cubicBezTo>
                      <a:pt x="116677" y="151456"/>
                      <a:pt x="126567" y="147677"/>
                      <a:pt x="136138" y="151933"/>
                    </a:cubicBezTo>
                    <a:cubicBezTo>
                      <a:pt x="143980" y="155465"/>
                      <a:pt x="151185" y="153823"/>
                      <a:pt x="158797" y="155818"/>
                    </a:cubicBezTo>
                    <a:cubicBezTo>
                      <a:pt x="159185" y="153205"/>
                      <a:pt x="160104" y="152587"/>
                      <a:pt x="162753" y="15209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DE11BD34-7863-4FBC-9E94-9B9FD3E069E2}"/>
                  </a:ext>
                </a:extLst>
              </p:cNvPr>
              <p:cNvSpPr/>
              <p:nvPr/>
            </p:nvSpPr>
            <p:spPr>
              <a:xfrm>
                <a:off x="5602571" y="4156362"/>
                <a:ext cx="221442" cy="161079"/>
              </a:xfrm>
              <a:custGeom>
                <a:avLst/>
                <a:gdLst>
                  <a:gd name="connsiteX0" fmla="*/ 218476 w 221442"/>
                  <a:gd name="connsiteY0" fmla="*/ 87313 h 161079"/>
                  <a:gd name="connsiteX1" fmla="*/ 217010 w 221442"/>
                  <a:gd name="connsiteY1" fmla="*/ 79065 h 161079"/>
                  <a:gd name="connsiteX2" fmla="*/ 214944 w 221442"/>
                  <a:gd name="connsiteY2" fmla="*/ 72301 h 161079"/>
                  <a:gd name="connsiteX3" fmla="*/ 207579 w 221442"/>
                  <a:gd name="connsiteY3" fmla="*/ 71718 h 161079"/>
                  <a:gd name="connsiteX4" fmla="*/ 200815 w 221442"/>
                  <a:gd name="connsiteY4" fmla="*/ 73184 h 161079"/>
                  <a:gd name="connsiteX5" fmla="*/ 191985 w 221442"/>
                  <a:gd name="connsiteY5" fmla="*/ 66120 h 161079"/>
                  <a:gd name="connsiteX6" fmla="*/ 184038 w 221442"/>
                  <a:gd name="connsiteY6" fmla="*/ 59639 h 161079"/>
                  <a:gd name="connsiteX7" fmla="*/ 188453 w 221442"/>
                  <a:gd name="connsiteY7" fmla="*/ 52292 h 161079"/>
                  <a:gd name="connsiteX8" fmla="*/ 182855 w 221442"/>
                  <a:gd name="connsiteY8" fmla="*/ 46394 h 161079"/>
                  <a:gd name="connsiteX9" fmla="*/ 173442 w 221442"/>
                  <a:gd name="connsiteY9" fmla="*/ 39930 h 161079"/>
                  <a:gd name="connsiteX10" fmla="*/ 166077 w 221442"/>
                  <a:gd name="connsiteY10" fmla="*/ 31683 h 161079"/>
                  <a:gd name="connsiteX11" fmla="*/ 161080 w 221442"/>
                  <a:gd name="connsiteY11" fmla="*/ 21086 h 161079"/>
                  <a:gd name="connsiteX12" fmla="*/ 161963 w 221442"/>
                  <a:gd name="connsiteY12" fmla="*/ 10490 h 161079"/>
                  <a:gd name="connsiteX13" fmla="*/ 162334 w 221442"/>
                  <a:gd name="connsiteY13" fmla="*/ 5192 h 161079"/>
                  <a:gd name="connsiteX14" fmla="*/ 153362 w 221442"/>
                  <a:gd name="connsiteY14" fmla="*/ 4874 h 161079"/>
                  <a:gd name="connsiteX15" fmla="*/ 153097 w 221442"/>
                  <a:gd name="connsiteY15" fmla="*/ 4874 h 161079"/>
                  <a:gd name="connsiteX16" fmla="*/ 151667 w 221442"/>
                  <a:gd name="connsiteY16" fmla="*/ 4874 h 161079"/>
                  <a:gd name="connsiteX17" fmla="*/ 145768 w 221442"/>
                  <a:gd name="connsiteY17" fmla="*/ 1342 h 161079"/>
                  <a:gd name="connsiteX18" fmla="*/ 136355 w 221442"/>
                  <a:gd name="connsiteY18" fmla="*/ 459 h 161079"/>
                  <a:gd name="connsiteX19" fmla="*/ 126642 w 221442"/>
                  <a:gd name="connsiteY19" fmla="*/ 7523 h 161079"/>
                  <a:gd name="connsiteX20" fmla="*/ 119578 w 221442"/>
                  <a:gd name="connsiteY20" fmla="*/ 11356 h 161079"/>
                  <a:gd name="connsiteX21" fmla="*/ 110447 w 221442"/>
                  <a:gd name="connsiteY21" fmla="*/ 16954 h 161079"/>
                  <a:gd name="connsiteX22" fmla="*/ 103984 w 221442"/>
                  <a:gd name="connsiteY22" fmla="*/ 18720 h 161079"/>
                  <a:gd name="connsiteX23" fmla="*/ 98968 w 221442"/>
                  <a:gd name="connsiteY23" fmla="*/ 23417 h 161079"/>
                  <a:gd name="connsiteX24" fmla="*/ 93388 w 221442"/>
                  <a:gd name="connsiteY24" fmla="*/ 27250 h 161079"/>
                  <a:gd name="connsiteX25" fmla="*/ 85723 w 221442"/>
                  <a:gd name="connsiteY25" fmla="*/ 24300 h 161079"/>
                  <a:gd name="connsiteX26" fmla="*/ 79542 w 221442"/>
                  <a:gd name="connsiteY26" fmla="*/ 28716 h 161079"/>
                  <a:gd name="connsiteX27" fmla="*/ 74244 w 221442"/>
                  <a:gd name="connsiteY27" fmla="*/ 37546 h 161079"/>
                  <a:gd name="connsiteX28" fmla="*/ 67179 w 221442"/>
                  <a:gd name="connsiteY28" fmla="*/ 44327 h 161079"/>
                  <a:gd name="connsiteX29" fmla="*/ 63365 w 221442"/>
                  <a:gd name="connsiteY29" fmla="*/ 50508 h 161079"/>
                  <a:gd name="connsiteX30" fmla="*/ 57767 w 221442"/>
                  <a:gd name="connsiteY30" fmla="*/ 55506 h 161079"/>
                  <a:gd name="connsiteX31" fmla="*/ 50402 w 221442"/>
                  <a:gd name="connsiteY31" fmla="*/ 51674 h 161079"/>
                  <a:gd name="connsiteX32" fmla="*/ 45104 w 221442"/>
                  <a:gd name="connsiteY32" fmla="*/ 46676 h 161079"/>
                  <a:gd name="connsiteX33" fmla="*/ 38641 w 221442"/>
                  <a:gd name="connsiteY33" fmla="*/ 51974 h 161079"/>
                  <a:gd name="connsiteX34" fmla="*/ 37157 w 221442"/>
                  <a:gd name="connsiteY34" fmla="*/ 62871 h 161079"/>
                  <a:gd name="connsiteX35" fmla="*/ 31859 w 221442"/>
                  <a:gd name="connsiteY35" fmla="*/ 69635 h 161079"/>
                  <a:gd name="connsiteX36" fmla="*/ 27161 w 221442"/>
                  <a:gd name="connsiteY36" fmla="*/ 84646 h 161079"/>
                  <a:gd name="connsiteX37" fmla="*/ 16565 w 221442"/>
                  <a:gd name="connsiteY37" fmla="*/ 90244 h 161079"/>
                  <a:gd name="connsiteX38" fmla="*/ 7435 w 221442"/>
                  <a:gd name="connsiteY38" fmla="*/ 91410 h 161079"/>
                  <a:gd name="connsiteX39" fmla="*/ 3602 w 221442"/>
                  <a:gd name="connsiteY39" fmla="*/ 96125 h 161079"/>
                  <a:gd name="connsiteX40" fmla="*/ 7735 w 221442"/>
                  <a:gd name="connsiteY40" fmla="*/ 108487 h 161079"/>
                  <a:gd name="connsiteX41" fmla="*/ 371 w 221442"/>
                  <a:gd name="connsiteY41" fmla="*/ 123799 h 161079"/>
                  <a:gd name="connsiteX42" fmla="*/ 0 w 221442"/>
                  <a:gd name="connsiteY42" fmla="*/ 134148 h 161079"/>
                  <a:gd name="connsiteX43" fmla="*/ 2490 w 221442"/>
                  <a:gd name="connsiteY43" fmla="*/ 134801 h 161079"/>
                  <a:gd name="connsiteX44" fmla="*/ 2861 w 221442"/>
                  <a:gd name="connsiteY44" fmla="*/ 134942 h 161079"/>
                  <a:gd name="connsiteX45" fmla="*/ 3355 w 221442"/>
                  <a:gd name="connsiteY45" fmla="*/ 135172 h 161079"/>
                  <a:gd name="connsiteX46" fmla="*/ 4062 w 221442"/>
                  <a:gd name="connsiteY46" fmla="*/ 135578 h 161079"/>
                  <a:gd name="connsiteX47" fmla="*/ 4256 w 221442"/>
                  <a:gd name="connsiteY47" fmla="*/ 135737 h 161079"/>
                  <a:gd name="connsiteX48" fmla="*/ 4733 w 221442"/>
                  <a:gd name="connsiteY48" fmla="*/ 136179 h 161079"/>
                  <a:gd name="connsiteX49" fmla="*/ 4892 w 221442"/>
                  <a:gd name="connsiteY49" fmla="*/ 136355 h 161079"/>
                  <a:gd name="connsiteX50" fmla="*/ 5298 w 221442"/>
                  <a:gd name="connsiteY50" fmla="*/ 137044 h 161079"/>
                  <a:gd name="connsiteX51" fmla="*/ 9713 w 221442"/>
                  <a:gd name="connsiteY51" fmla="*/ 140576 h 161079"/>
                  <a:gd name="connsiteX52" fmla="*/ 13687 w 221442"/>
                  <a:gd name="connsiteY52" fmla="*/ 145433 h 161079"/>
                  <a:gd name="connsiteX53" fmla="*/ 18331 w 221442"/>
                  <a:gd name="connsiteY53" fmla="*/ 151172 h 161079"/>
                  <a:gd name="connsiteX54" fmla="*/ 24283 w 221442"/>
                  <a:gd name="connsiteY54" fmla="*/ 154033 h 161079"/>
                  <a:gd name="connsiteX55" fmla="*/ 29369 w 221442"/>
                  <a:gd name="connsiteY55" fmla="*/ 157795 h 161079"/>
                  <a:gd name="connsiteX56" fmla="*/ 36433 w 221442"/>
                  <a:gd name="connsiteY56" fmla="*/ 156470 h 161079"/>
                  <a:gd name="connsiteX57" fmla="*/ 42385 w 221442"/>
                  <a:gd name="connsiteY57" fmla="*/ 150289 h 161079"/>
                  <a:gd name="connsiteX58" fmla="*/ 50120 w 221442"/>
                  <a:gd name="connsiteY58" fmla="*/ 146528 h 161079"/>
                  <a:gd name="connsiteX59" fmla="*/ 56387 w 221442"/>
                  <a:gd name="connsiteY59" fmla="*/ 146394 h 161079"/>
                  <a:gd name="connsiteX60" fmla="*/ 57396 w 221442"/>
                  <a:gd name="connsiteY60" fmla="*/ 147852 h 161079"/>
                  <a:gd name="connsiteX61" fmla="*/ 63365 w 221442"/>
                  <a:gd name="connsiteY61" fmla="*/ 151614 h 161079"/>
                  <a:gd name="connsiteX62" fmla="*/ 69317 w 221442"/>
                  <a:gd name="connsiteY62" fmla="*/ 154033 h 161079"/>
                  <a:gd name="connsiteX63" fmla="*/ 69670 w 221442"/>
                  <a:gd name="connsiteY63" fmla="*/ 154881 h 161079"/>
                  <a:gd name="connsiteX64" fmla="*/ 75233 w 221442"/>
                  <a:gd name="connsiteY64" fmla="*/ 161080 h 161079"/>
                  <a:gd name="connsiteX65" fmla="*/ 77263 w 221442"/>
                  <a:gd name="connsiteY65" fmla="*/ 154015 h 161079"/>
                  <a:gd name="connsiteX66" fmla="*/ 75727 w 221442"/>
                  <a:gd name="connsiteY66" fmla="*/ 137468 h 161079"/>
                  <a:gd name="connsiteX67" fmla="*/ 73078 w 221442"/>
                  <a:gd name="connsiteY67" fmla="*/ 130404 h 161079"/>
                  <a:gd name="connsiteX68" fmla="*/ 76381 w 221442"/>
                  <a:gd name="connsiteY68" fmla="*/ 117600 h 161079"/>
                  <a:gd name="connsiteX69" fmla="*/ 114580 w 221442"/>
                  <a:gd name="connsiteY69" fmla="*/ 117812 h 161079"/>
                  <a:gd name="connsiteX70" fmla="*/ 135543 w 221442"/>
                  <a:gd name="connsiteY70" fmla="*/ 120019 h 161079"/>
                  <a:gd name="connsiteX71" fmla="*/ 141953 w 221442"/>
                  <a:gd name="connsiteY71" fmla="*/ 119366 h 161079"/>
                  <a:gd name="connsiteX72" fmla="*/ 151225 w 221442"/>
                  <a:gd name="connsiteY72" fmla="*/ 113626 h 161079"/>
                  <a:gd name="connsiteX73" fmla="*/ 151826 w 221442"/>
                  <a:gd name="connsiteY73" fmla="*/ 113626 h 161079"/>
                  <a:gd name="connsiteX74" fmla="*/ 151984 w 221442"/>
                  <a:gd name="connsiteY74" fmla="*/ 113626 h 161079"/>
                  <a:gd name="connsiteX75" fmla="*/ 152479 w 221442"/>
                  <a:gd name="connsiteY75" fmla="*/ 113856 h 161079"/>
                  <a:gd name="connsiteX76" fmla="*/ 152479 w 221442"/>
                  <a:gd name="connsiteY76" fmla="*/ 113856 h 161079"/>
                  <a:gd name="connsiteX77" fmla="*/ 152956 w 221442"/>
                  <a:gd name="connsiteY77" fmla="*/ 114244 h 161079"/>
                  <a:gd name="connsiteX78" fmla="*/ 153133 w 221442"/>
                  <a:gd name="connsiteY78" fmla="*/ 114386 h 161079"/>
                  <a:gd name="connsiteX79" fmla="*/ 153468 w 221442"/>
                  <a:gd name="connsiteY79" fmla="*/ 114721 h 161079"/>
                  <a:gd name="connsiteX80" fmla="*/ 155234 w 221442"/>
                  <a:gd name="connsiteY80" fmla="*/ 116593 h 161079"/>
                  <a:gd name="connsiteX81" fmla="*/ 155234 w 221442"/>
                  <a:gd name="connsiteY81" fmla="*/ 116593 h 161079"/>
                  <a:gd name="connsiteX82" fmla="*/ 155888 w 221442"/>
                  <a:gd name="connsiteY82" fmla="*/ 117088 h 161079"/>
                  <a:gd name="connsiteX83" fmla="*/ 155888 w 221442"/>
                  <a:gd name="connsiteY83" fmla="*/ 117088 h 161079"/>
                  <a:gd name="connsiteX84" fmla="*/ 156400 w 221442"/>
                  <a:gd name="connsiteY84" fmla="*/ 117371 h 161079"/>
                  <a:gd name="connsiteX85" fmla="*/ 156399 w 221442"/>
                  <a:gd name="connsiteY85" fmla="*/ 117370 h 161079"/>
                  <a:gd name="connsiteX86" fmla="*/ 156929 w 221442"/>
                  <a:gd name="connsiteY86" fmla="*/ 117565 h 161079"/>
                  <a:gd name="connsiteX87" fmla="*/ 156929 w 221442"/>
                  <a:gd name="connsiteY87" fmla="*/ 117565 h 161079"/>
                  <a:gd name="connsiteX88" fmla="*/ 157459 w 221442"/>
                  <a:gd name="connsiteY88" fmla="*/ 117688 h 161079"/>
                  <a:gd name="connsiteX89" fmla="*/ 157583 w 221442"/>
                  <a:gd name="connsiteY89" fmla="*/ 117688 h 161079"/>
                  <a:gd name="connsiteX90" fmla="*/ 158307 w 221442"/>
                  <a:gd name="connsiteY90" fmla="*/ 117688 h 161079"/>
                  <a:gd name="connsiteX91" fmla="*/ 171552 w 221442"/>
                  <a:gd name="connsiteY91" fmla="*/ 117900 h 161079"/>
                  <a:gd name="connsiteX92" fmla="*/ 173972 w 221442"/>
                  <a:gd name="connsiteY92" fmla="*/ 118059 h 161079"/>
                  <a:gd name="connsiteX93" fmla="*/ 174290 w 221442"/>
                  <a:gd name="connsiteY93" fmla="*/ 118059 h 161079"/>
                  <a:gd name="connsiteX94" fmla="*/ 176267 w 221442"/>
                  <a:gd name="connsiteY94" fmla="*/ 118253 h 161079"/>
                  <a:gd name="connsiteX95" fmla="*/ 178228 w 221442"/>
                  <a:gd name="connsiteY95" fmla="*/ 118430 h 161079"/>
                  <a:gd name="connsiteX96" fmla="*/ 178334 w 221442"/>
                  <a:gd name="connsiteY96" fmla="*/ 118430 h 161079"/>
                  <a:gd name="connsiteX97" fmla="*/ 180206 w 221442"/>
                  <a:gd name="connsiteY97" fmla="*/ 118430 h 161079"/>
                  <a:gd name="connsiteX98" fmla="*/ 181513 w 221442"/>
                  <a:gd name="connsiteY98" fmla="*/ 118254 h 161079"/>
                  <a:gd name="connsiteX99" fmla="*/ 181654 w 221442"/>
                  <a:gd name="connsiteY99" fmla="*/ 118253 h 161079"/>
                  <a:gd name="connsiteX100" fmla="*/ 182855 w 221442"/>
                  <a:gd name="connsiteY100" fmla="*/ 117883 h 161079"/>
                  <a:gd name="connsiteX101" fmla="*/ 183067 w 221442"/>
                  <a:gd name="connsiteY101" fmla="*/ 117883 h 161079"/>
                  <a:gd name="connsiteX102" fmla="*/ 184250 w 221442"/>
                  <a:gd name="connsiteY102" fmla="*/ 117264 h 161079"/>
                  <a:gd name="connsiteX103" fmla="*/ 184427 w 221442"/>
                  <a:gd name="connsiteY103" fmla="*/ 117141 h 161079"/>
                  <a:gd name="connsiteX104" fmla="*/ 185680 w 221442"/>
                  <a:gd name="connsiteY104" fmla="*/ 116187 h 161079"/>
                  <a:gd name="connsiteX105" fmla="*/ 198043 w 221442"/>
                  <a:gd name="connsiteY105" fmla="*/ 105821 h 161079"/>
                  <a:gd name="connsiteX106" fmla="*/ 213495 w 221442"/>
                  <a:gd name="connsiteY106" fmla="*/ 104708 h 161079"/>
                  <a:gd name="connsiteX107" fmla="*/ 221443 w 221442"/>
                  <a:gd name="connsiteY107" fmla="*/ 96549 h 161079"/>
                  <a:gd name="connsiteX108" fmla="*/ 221443 w 221442"/>
                  <a:gd name="connsiteY108" fmla="*/ 95684 h 161079"/>
                  <a:gd name="connsiteX109" fmla="*/ 221443 w 221442"/>
                  <a:gd name="connsiteY109" fmla="*/ 95419 h 161079"/>
                  <a:gd name="connsiteX110" fmla="*/ 221443 w 221442"/>
                  <a:gd name="connsiteY110" fmla="*/ 94765 h 161079"/>
                  <a:gd name="connsiteX111" fmla="*/ 221443 w 221442"/>
                  <a:gd name="connsiteY111" fmla="*/ 94500 h 161079"/>
                  <a:gd name="connsiteX112" fmla="*/ 221443 w 221442"/>
                  <a:gd name="connsiteY112" fmla="*/ 93811 h 161079"/>
                  <a:gd name="connsiteX113" fmla="*/ 221213 w 221442"/>
                  <a:gd name="connsiteY113" fmla="*/ 90580 h 161079"/>
                  <a:gd name="connsiteX114" fmla="*/ 221213 w 221442"/>
                  <a:gd name="connsiteY114" fmla="*/ 90580 h 161079"/>
                  <a:gd name="connsiteX115" fmla="*/ 221213 w 221442"/>
                  <a:gd name="connsiteY115" fmla="*/ 89661 h 161079"/>
                  <a:gd name="connsiteX116" fmla="*/ 221213 w 221442"/>
                  <a:gd name="connsiteY116" fmla="*/ 89661 h 161079"/>
                  <a:gd name="connsiteX117" fmla="*/ 221372 w 221442"/>
                  <a:gd name="connsiteY117" fmla="*/ 88725 h 161079"/>
                  <a:gd name="connsiteX118" fmla="*/ 221372 w 221442"/>
                  <a:gd name="connsiteY118" fmla="*/ 88725 h 161079"/>
                  <a:gd name="connsiteX119" fmla="*/ 218476 w 221442"/>
                  <a:gd name="connsiteY119" fmla="*/ 87313 h 161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221442" h="161079">
                    <a:moveTo>
                      <a:pt x="218476" y="87313"/>
                    </a:moveTo>
                    <a:cubicBezTo>
                      <a:pt x="216409" y="86129"/>
                      <a:pt x="216409" y="81714"/>
                      <a:pt x="217010" y="79065"/>
                    </a:cubicBezTo>
                    <a:cubicBezTo>
                      <a:pt x="217616" y="76602"/>
                      <a:pt x="216822" y="74005"/>
                      <a:pt x="214944" y="72301"/>
                    </a:cubicBezTo>
                    <a:cubicBezTo>
                      <a:pt x="213178" y="70835"/>
                      <a:pt x="209063" y="67586"/>
                      <a:pt x="207579" y="71718"/>
                    </a:cubicBezTo>
                    <a:cubicBezTo>
                      <a:pt x="206096" y="75851"/>
                      <a:pt x="204648" y="74367"/>
                      <a:pt x="200815" y="73184"/>
                    </a:cubicBezTo>
                    <a:cubicBezTo>
                      <a:pt x="196983" y="72001"/>
                      <a:pt x="194934" y="70535"/>
                      <a:pt x="191985" y="66120"/>
                    </a:cubicBezTo>
                    <a:cubicBezTo>
                      <a:pt x="189036" y="61705"/>
                      <a:pt x="186104" y="62888"/>
                      <a:pt x="184038" y="59639"/>
                    </a:cubicBezTo>
                    <a:cubicBezTo>
                      <a:pt x="181972" y="56389"/>
                      <a:pt x="186687" y="53458"/>
                      <a:pt x="188453" y="52292"/>
                    </a:cubicBezTo>
                    <a:cubicBezTo>
                      <a:pt x="190219" y="51126"/>
                      <a:pt x="188153" y="48160"/>
                      <a:pt x="182855" y="46394"/>
                    </a:cubicBezTo>
                    <a:cubicBezTo>
                      <a:pt x="177556" y="44628"/>
                      <a:pt x="178440" y="41696"/>
                      <a:pt x="173442" y="39930"/>
                    </a:cubicBezTo>
                    <a:cubicBezTo>
                      <a:pt x="168444" y="38164"/>
                      <a:pt x="166378" y="34914"/>
                      <a:pt x="166077" y="31683"/>
                    </a:cubicBezTo>
                    <a:cubicBezTo>
                      <a:pt x="165777" y="28451"/>
                      <a:pt x="166077" y="23153"/>
                      <a:pt x="161080" y="21086"/>
                    </a:cubicBezTo>
                    <a:cubicBezTo>
                      <a:pt x="156082" y="19020"/>
                      <a:pt x="160497" y="14605"/>
                      <a:pt x="161963" y="10490"/>
                    </a:cubicBezTo>
                    <a:cubicBezTo>
                      <a:pt x="162469" y="8772"/>
                      <a:pt x="162595" y="6964"/>
                      <a:pt x="162334" y="5192"/>
                    </a:cubicBezTo>
                    <a:cubicBezTo>
                      <a:pt x="158801" y="5192"/>
                      <a:pt x="155782" y="4945"/>
                      <a:pt x="153362" y="4874"/>
                    </a:cubicBezTo>
                    <a:lnTo>
                      <a:pt x="153097" y="4874"/>
                    </a:lnTo>
                    <a:lnTo>
                      <a:pt x="151667" y="4874"/>
                    </a:lnTo>
                    <a:cubicBezTo>
                      <a:pt x="147834" y="4874"/>
                      <a:pt x="146651" y="3708"/>
                      <a:pt x="145768" y="1342"/>
                    </a:cubicBezTo>
                    <a:cubicBezTo>
                      <a:pt x="144885" y="-1024"/>
                      <a:pt x="141070" y="459"/>
                      <a:pt x="136355" y="459"/>
                    </a:cubicBezTo>
                    <a:cubicBezTo>
                      <a:pt x="131640" y="459"/>
                      <a:pt x="129874" y="3108"/>
                      <a:pt x="126642" y="7523"/>
                    </a:cubicBezTo>
                    <a:cubicBezTo>
                      <a:pt x="123410" y="11938"/>
                      <a:pt x="125459" y="12539"/>
                      <a:pt x="119578" y="11356"/>
                    </a:cubicBezTo>
                    <a:cubicBezTo>
                      <a:pt x="113697" y="10172"/>
                      <a:pt x="112213" y="14587"/>
                      <a:pt x="110447" y="16954"/>
                    </a:cubicBezTo>
                    <a:cubicBezTo>
                      <a:pt x="108681" y="19320"/>
                      <a:pt x="107516" y="19303"/>
                      <a:pt x="103984" y="18720"/>
                    </a:cubicBezTo>
                    <a:cubicBezTo>
                      <a:pt x="100452" y="18137"/>
                      <a:pt x="98968" y="19885"/>
                      <a:pt x="98968" y="23417"/>
                    </a:cubicBezTo>
                    <a:cubicBezTo>
                      <a:pt x="98968" y="26950"/>
                      <a:pt x="96319" y="27250"/>
                      <a:pt x="93388" y="27250"/>
                    </a:cubicBezTo>
                    <a:cubicBezTo>
                      <a:pt x="90456" y="27250"/>
                      <a:pt x="90438" y="24601"/>
                      <a:pt x="85723" y="24300"/>
                    </a:cubicBezTo>
                    <a:cubicBezTo>
                      <a:pt x="81008" y="24000"/>
                      <a:pt x="83074" y="27550"/>
                      <a:pt x="79542" y="28716"/>
                    </a:cubicBezTo>
                    <a:cubicBezTo>
                      <a:pt x="76010" y="29881"/>
                      <a:pt x="74844" y="33431"/>
                      <a:pt x="74244" y="37546"/>
                    </a:cubicBezTo>
                    <a:cubicBezTo>
                      <a:pt x="73643" y="41661"/>
                      <a:pt x="71012" y="44327"/>
                      <a:pt x="67179" y="44327"/>
                    </a:cubicBezTo>
                    <a:cubicBezTo>
                      <a:pt x="63347" y="44327"/>
                      <a:pt x="63365" y="46093"/>
                      <a:pt x="63365" y="50508"/>
                    </a:cubicBezTo>
                    <a:cubicBezTo>
                      <a:pt x="63365" y="54923"/>
                      <a:pt x="60716" y="55506"/>
                      <a:pt x="57767" y="55506"/>
                    </a:cubicBezTo>
                    <a:cubicBezTo>
                      <a:pt x="54817" y="55506"/>
                      <a:pt x="53352" y="51974"/>
                      <a:pt x="50402" y="51674"/>
                    </a:cubicBezTo>
                    <a:cubicBezTo>
                      <a:pt x="47453" y="51374"/>
                      <a:pt x="48937" y="48442"/>
                      <a:pt x="45104" y="46676"/>
                    </a:cubicBezTo>
                    <a:cubicBezTo>
                      <a:pt x="41272" y="44910"/>
                      <a:pt x="42756" y="48442"/>
                      <a:pt x="38641" y="51974"/>
                    </a:cubicBezTo>
                    <a:cubicBezTo>
                      <a:pt x="34526" y="55506"/>
                      <a:pt x="36274" y="58738"/>
                      <a:pt x="37157" y="62871"/>
                    </a:cubicBezTo>
                    <a:cubicBezTo>
                      <a:pt x="38040" y="67003"/>
                      <a:pt x="35992" y="68752"/>
                      <a:pt x="31859" y="69635"/>
                    </a:cubicBezTo>
                    <a:cubicBezTo>
                      <a:pt x="27727" y="70518"/>
                      <a:pt x="28327" y="80814"/>
                      <a:pt x="27161" y="84646"/>
                    </a:cubicBezTo>
                    <a:cubicBezTo>
                      <a:pt x="25996" y="88478"/>
                      <a:pt x="18031" y="87595"/>
                      <a:pt x="16565" y="90244"/>
                    </a:cubicBezTo>
                    <a:cubicBezTo>
                      <a:pt x="15099" y="92893"/>
                      <a:pt x="11549" y="91710"/>
                      <a:pt x="7435" y="91410"/>
                    </a:cubicBezTo>
                    <a:cubicBezTo>
                      <a:pt x="3320" y="91109"/>
                      <a:pt x="1836" y="95542"/>
                      <a:pt x="3602" y="96125"/>
                    </a:cubicBezTo>
                    <a:cubicBezTo>
                      <a:pt x="5368" y="96708"/>
                      <a:pt x="7134" y="103189"/>
                      <a:pt x="7735" y="108487"/>
                    </a:cubicBezTo>
                    <a:cubicBezTo>
                      <a:pt x="8336" y="113785"/>
                      <a:pt x="371" y="119967"/>
                      <a:pt x="371" y="123799"/>
                    </a:cubicBezTo>
                    <a:cubicBezTo>
                      <a:pt x="371" y="126077"/>
                      <a:pt x="159" y="130739"/>
                      <a:pt x="0" y="134148"/>
                    </a:cubicBezTo>
                    <a:cubicBezTo>
                      <a:pt x="848" y="134291"/>
                      <a:pt x="1681" y="134510"/>
                      <a:pt x="2490" y="134801"/>
                    </a:cubicBezTo>
                    <a:lnTo>
                      <a:pt x="2861" y="134942"/>
                    </a:lnTo>
                    <a:lnTo>
                      <a:pt x="3355" y="135172"/>
                    </a:lnTo>
                    <a:cubicBezTo>
                      <a:pt x="3599" y="135293"/>
                      <a:pt x="3835" y="135429"/>
                      <a:pt x="4062" y="135578"/>
                    </a:cubicBezTo>
                    <a:lnTo>
                      <a:pt x="4256" y="135737"/>
                    </a:lnTo>
                    <a:cubicBezTo>
                      <a:pt x="4427" y="135871"/>
                      <a:pt x="4587" y="136018"/>
                      <a:pt x="4733" y="136179"/>
                    </a:cubicBezTo>
                    <a:lnTo>
                      <a:pt x="4892" y="136355"/>
                    </a:lnTo>
                    <a:cubicBezTo>
                      <a:pt x="5061" y="136563"/>
                      <a:pt x="5197" y="136796"/>
                      <a:pt x="5298" y="137044"/>
                    </a:cubicBezTo>
                    <a:cubicBezTo>
                      <a:pt x="6081" y="138890"/>
                      <a:pt x="7741" y="140217"/>
                      <a:pt x="9713" y="140576"/>
                    </a:cubicBezTo>
                    <a:cubicBezTo>
                      <a:pt x="10826" y="140576"/>
                      <a:pt x="12804" y="143878"/>
                      <a:pt x="13687" y="145433"/>
                    </a:cubicBezTo>
                    <a:cubicBezTo>
                      <a:pt x="14570" y="146987"/>
                      <a:pt x="17007" y="151172"/>
                      <a:pt x="18331" y="151172"/>
                    </a:cubicBezTo>
                    <a:cubicBezTo>
                      <a:pt x="19656" y="151172"/>
                      <a:pt x="22305" y="154033"/>
                      <a:pt x="24283" y="154033"/>
                    </a:cubicBezTo>
                    <a:cubicBezTo>
                      <a:pt x="26261" y="154033"/>
                      <a:pt x="26932" y="155358"/>
                      <a:pt x="29369" y="157795"/>
                    </a:cubicBezTo>
                    <a:cubicBezTo>
                      <a:pt x="31806" y="160232"/>
                      <a:pt x="35550" y="160885"/>
                      <a:pt x="36433" y="156470"/>
                    </a:cubicBezTo>
                    <a:cubicBezTo>
                      <a:pt x="37316" y="152055"/>
                      <a:pt x="39736" y="150731"/>
                      <a:pt x="42385" y="150289"/>
                    </a:cubicBezTo>
                    <a:cubicBezTo>
                      <a:pt x="45261" y="149775"/>
                      <a:pt x="47939" y="148473"/>
                      <a:pt x="50120" y="146528"/>
                    </a:cubicBezTo>
                    <a:cubicBezTo>
                      <a:pt x="51814" y="144760"/>
                      <a:pt x="54620" y="144700"/>
                      <a:pt x="56387" y="146394"/>
                    </a:cubicBezTo>
                    <a:cubicBezTo>
                      <a:pt x="56818" y="146808"/>
                      <a:pt x="57161" y="147303"/>
                      <a:pt x="57396" y="147852"/>
                    </a:cubicBezTo>
                    <a:cubicBezTo>
                      <a:pt x="58950" y="151172"/>
                      <a:pt x="60045" y="151384"/>
                      <a:pt x="63365" y="151614"/>
                    </a:cubicBezTo>
                    <a:cubicBezTo>
                      <a:pt x="66685" y="151843"/>
                      <a:pt x="68663" y="152055"/>
                      <a:pt x="69317" y="154033"/>
                    </a:cubicBezTo>
                    <a:cubicBezTo>
                      <a:pt x="69405" y="154280"/>
                      <a:pt x="69528" y="154563"/>
                      <a:pt x="69670" y="154881"/>
                    </a:cubicBezTo>
                    <a:cubicBezTo>
                      <a:pt x="70729" y="157088"/>
                      <a:pt x="73308" y="160656"/>
                      <a:pt x="75233" y="161080"/>
                    </a:cubicBezTo>
                    <a:cubicBezTo>
                      <a:pt x="76620" y="158990"/>
                      <a:pt x="77329" y="156523"/>
                      <a:pt x="77263" y="154015"/>
                    </a:cubicBezTo>
                    <a:cubicBezTo>
                      <a:pt x="77264" y="147181"/>
                      <a:pt x="79471" y="139446"/>
                      <a:pt x="75727" y="137468"/>
                    </a:cubicBezTo>
                    <a:cubicBezTo>
                      <a:pt x="71983" y="135490"/>
                      <a:pt x="72849" y="134589"/>
                      <a:pt x="73078" y="130404"/>
                    </a:cubicBezTo>
                    <a:cubicBezTo>
                      <a:pt x="73308" y="126218"/>
                      <a:pt x="69758" y="117158"/>
                      <a:pt x="76381" y="117600"/>
                    </a:cubicBezTo>
                    <a:cubicBezTo>
                      <a:pt x="83004" y="118041"/>
                      <a:pt x="107957" y="118041"/>
                      <a:pt x="114580" y="117812"/>
                    </a:cubicBezTo>
                    <a:cubicBezTo>
                      <a:pt x="121203" y="117582"/>
                      <a:pt x="132011" y="117158"/>
                      <a:pt x="135543" y="120019"/>
                    </a:cubicBezTo>
                    <a:cubicBezTo>
                      <a:pt x="139075" y="122880"/>
                      <a:pt x="139958" y="122668"/>
                      <a:pt x="141953" y="119366"/>
                    </a:cubicBezTo>
                    <a:cubicBezTo>
                      <a:pt x="144053" y="116186"/>
                      <a:pt x="147443" y="114088"/>
                      <a:pt x="151225" y="113626"/>
                    </a:cubicBezTo>
                    <a:cubicBezTo>
                      <a:pt x="151424" y="113599"/>
                      <a:pt x="151627" y="113599"/>
                      <a:pt x="151826" y="113626"/>
                    </a:cubicBezTo>
                    <a:lnTo>
                      <a:pt x="151984" y="113626"/>
                    </a:lnTo>
                    <a:cubicBezTo>
                      <a:pt x="152157" y="113685"/>
                      <a:pt x="152323" y="113762"/>
                      <a:pt x="152479" y="113856"/>
                    </a:cubicBezTo>
                    <a:lnTo>
                      <a:pt x="152479" y="113856"/>
                    </a:lnTo>
                    <a:cubicBezTo>
                      <a:pt x="152645" y="113976"/>
                      <a:pt x="152805" y="114105"/>
                      <a:pt x="152956" y="114244"/>
                    </a:cubicBezTo>
                    <a:lnTo>
                      <a:pt x="153133" y="114386"/>
                    </a:lnTo>
                    <a:cubicBezTo>
                      <a:pt x="153239" y="114492"/>
                      <a:pt x="153344" y="114615"/>
                      <a:pt x="153468" y="114721"/>
                    </a:cubicBezTo>
                    <a:cubicBezTo>
                      <a:pt x="154019" y="115380"/>
                      <a:pt x="154609" y="116005"/>
                      <a:pt x="155234" y="116593"/>
                    </a:cubicBezTo>
                    <a:lnTo>
                      <a:pt x="155234" y="116593"/>
                    </a:lnTo>
                    <a:cubicBezTo>
                      <a:pt x="155441" y="116772"/>
                      <a:pt x="155659" y="116937"/>
                      <a:pt x="155888" y="117088"/>
                    </a:cubicBezTo>
                    <a:lnTo>
                      <a:pt x="155888" y="117088"/>
                    </a:lnTo>
                    <a:cubicBezTo>
                      <a:pt x="156052" y="117192"/>
                      <a:pt x="156224" y="117287"/>
                      <a:pt x="156400" y="117371"/>
                    </a:cubicBezTo>
                    <a:lnTo>
                      <a:pt x="156399" y="117370"/>
                    </a:lnTo>
                    <a:cubicBezTo>
                      <a:pt x="156572" y="117446"/>
                      <a:pt x="156749" y="117510"/>
                      <a:pt x="156929" y="117565"/>
                    </a:cubicBezTo>
                    <a:lnTo>
                      <a:pt x="156929" y="117565"/>
                    </a:lnTo>
                    <a:lnTo>
                      <a:pt x="157459" y="117688"/>
                    </a:lnTo>
                    <a:lnTo>
                      <a:pt x="157583" y="117688"/>
                    </a:lnTo>
                    <a:cubicBezTo>
                      <a:pt x="157812" y="117688"/>
                      <a:pt x="158060" y="117688"/>
                      <a:pt x="158307" y="117688"/>
                    </a:cubicBezTo>
                    <a:cubicBezTo>
                      <a:pt x="162280" y="117688"/>
                      <a:pt x="165371" y="117688"/>
                      <a:pt x="171552" y="117900"/>
                    </a:cubicBezTo>
                    <a:cubicBezTo>
                      <a:pt x="172400" y="117900"/>
                      <a:pt x="173194" y="117989"/>
                      <a:pt x="173972" y="118059"/>
                    </a:cubicBezTo>
                    <a:lnTo>
                      <a:pt x="174290" y="118059"/>
                    </a:lnTo>
                    <a:lnTo>
                      <a:pt x="176267" y="118253"/>
                    </a:lnTo>
                    <a:cubicBezTo>
                      <a:pt x="176956" y="118253"/>
                      <a:pt x="177610" y="118395"/>
                      <a:pt x="178228" y="118430"/>
                    </a:cubicBezTo>
                    <a:lnTo>
                      <a:pt x="178334" y="118430"/>
                    </a:lnTo>
                    <a:cubicBezTo>
                      <a:pt x="178957" y="118465"/>
                      <a:pt x="179583" y="118465"/>
                      <a:pt x="180206" y="118430"/>
                    </a:cubicBezTo>
                    <a:cubicBezTo>
                      <a:pt x="180645" y="118397"/>
                      <a:pt x="181081" y="118338"/>
                      <a:pt x="181513" y="118254"/>
                    </a:cubicBezTo>
                    <a:lnTo>
                      <a:pt x="181654" y="118253"/>
                    </a:lnTo>
                    <a:cubicBezTo>
                      <a:pt x="182064" y="118165"/>
                      <a:pt x="182466" y="118041"/>
                      <a:pt x="182855" y="117883"/>
                    </a:cubicBezTo>
                    <a:lnTo>
                      <a:pt x="183067" y="117883"/>
                    </a:lnTo>
                    <a:cubicBezTo>
                      <a:pt x="183477" y="117708"/>
                      <a:pt x="183873" y="117502"/>
                      <a:pt x="184250" y="117264"/>
                    </a:cubicBezTo>
                    <a:lnTo>
                      <a:pt x="184427" y="117141"/>
                    </a:lnTo>
                    <a:cubicBezTo>
                      <a:pt x="184869" y="116857"/>
                      <a:pt x="185289" y="116538"/>
                      <a:pt x="185680" y="116187"/>
                    </a:cubicBezTo>
                    <a:cubicBezTo>
                      <a:pt x="189884" y="112443"/>
                      <a:pt x="190979" y="105821"/>
                      <a:pt x="198043" y="105821"/>
                    </a:cubicBezTo>
                    <a:cubicBezTo>
                      <a:pt x="205107" y="105821"/>
                      <a:pt x="210635" y="107799"/>
                      <a:pt x="213495" y="104708"/>
                    </a:cubicBezTo>
                    <a:cubicBezTo>
                      <a:pt x="216357" y="101617"/>
                      <a:pt x="221231" y="100081"/>
                      <a:pt x="221443" y="96549"/>
                    </a:cubicBezTo>
                    <a:cubicBezTo>
                      <a:pt x="221443" y="96266"/>
                      <a:pt x="221443" y="95984"/>
                      <a:pt x="221443" y="95684"/>
                    </a:cubicBezTo>
                    <a:cubicBezTo>
                      <a:pt x="221443" y="95383"/>
                      <a:pt x="221443" y="95507"/>
                      <a:pt x="221443" y="95419"/>
                    </a:cubicBezTo>
                    <a:cubicBezTo>
                      <a:pt x="221443" y="95330"/>
                      <a:pt x="221443" y="94977"/>
                      <a:pt x="221443" y="94765"/>
                    </a:cubicBezTo>
                    <a:cubicBezTo>
                      <a:pt x="221443" y="94553"/>
                      <a:pt x="221443" y="94589"/>
                      <a:pt x="221443" y="94500"/>
                    </a:cubicBezTo>
                    <a:cubicBezTo>
                      <a:pt x="221443" y="94412"/>
                      <a:pt x="221443" y="94041"/>
                      <a:pt x="221443" y="93811"/>
                    </a:cubicBezTo>
                    <a:cubicBezTo>
                      <a:pt x="221336" y="92734"/>
                      <a:pt x="221213" y="91639"/>
                      <a:pt x="221213" y="90580"/>
                    </a:cubicBezTo>
                    <a:lnTo>
                      <a:pt x="221213" y="90580"/>
                    </a:lnTo>
                    <a:cubicBezTo>
                      <a:pt x="221195" y="90274"/>
                      <a:pt x="221195" y="89967"/>
                      <a:pt x="221213" y="89661"/>
                    </a:cubicBezTo>
                    <a:lnTo>
                      <a:pt x="221213" y="89661"/>
                    </a:lnTo>
                    <a:cubicBezTo>
                      <a:pt x="221248" y="89346"/>
                      <a:pt x="221301" y="89034"/>
                      <a:pt x="221372" y="88725"/>
                    </a:cubicBezTo>
                    <a:lnTo>
                      <a:pt x="221372" y="88725"/>
                    </a:lnTo>
                    <a:cubicBezTo>
                      <a:pt x="220383" y="88355"/>
                      <a:pt x="219235" y="87754"/>
                      <a:pt x="218476" y="8731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6225129B-0F5D-4211-A584-14A7A97A0407}"/>
                  </a:ext>
                </a:extLst>
              </p:cNvPr>
              <p:cNvSpPr/>
              <p:nvPr/>
            </p:nvSpPr>
            <p:spPr>
              <a:xfrm>
                <a:off x="5761437" y="3913161"/>
                <a:ext cx="445214" cy="338411"/>
              </a:xfrm>
              <a:custGeom>
                <a:avLst/>
                <a:gdLst>
                  <a:gd name="connsiteX0" fmla="*/ 376400 w 445214"/>
                  <a:gd name="connsiteY0" fmla="*/ 282777 h 338411"/>
                  <a:gd name="connsiteX1" fmla="*/ 377054 w 445214"/>
                  <a:gd name="connsiteY1" fmla="*/ 281647 h 338411"/>
                  <a:gd name="connsiteX2" fmla="*/ 377054 w 445214"/>
                  <a:gd name="connsiteY2" fmla="*/ 281647 h 338411"/>
                  <a:gd name="connsiteX3" fmla="*/ 377513 w 445214"/>
                  <a:gd name="connsiteY3" fmla="*/ 280463 h 338411"/>
                  <a:gd name="connsiteX4" fmla="*/ 377513 w 445214"/>
                  <a:gd name="connsiteY4" fmla="*/ 280287 h 338411"/>
                  <a:gd name="connsiteX5" fmla="*/ 377760 w 445214"/>
                  <a:gd name="connsiteY5" fmla="*/ 279015 h 338411"/>
                  <a:gd name="connsiteX6" fmla="*/ 377760 w 445214"/>
                  <a:gd name="connsiteY6" fmla="*/ 278750 h 338411"/>
                  <a:gd name="connsiteX7" fmla="*/ 377866 w 445214"/>
                  <a:gd name="connsiteY7" fmla="*/ 276984 h 338411"/>
                  <a:gd name="connsiteX8" fmla="*/ 376983 w 445214"/>
                  <a:gd name="connsiteY8" fmla="*/ 267483 h 338411"/>
                  <a:gd name="connsiteX9" fmla="*/ 376100 w 445214"/>
                  <a:gd name="connsiteY9" fmla="*/ 261090 h 338411"/>
                  <a:gd name="connsiteX10" fmla="*/ 388462 w 445214"/>
                  <a:gd name="connsiteY10" fmla="*/ 243430 h 338411"/>
                  <a:gd name="connsiteX11" fmla="*/ 424895 w 445214"/>
                  <a:gd name="connsiteY11" fmla="*/ 201487 h 338411"/>
                  <a:gd name="connsiteX12" fmla="*/ 432172 w 445214"/>
                  <a:gd name="connsiteY12" fmla="*/ 180948 h 338411"/>
                  <a:gd name="connsiteX13" fmla="*/ 435491 w 445214"/>
                  <a:gd name="connsiteY13" fmla="*/ 156453 h 338411"/>
                  <a:gd name="connsiteX14" fmla="*/ 436816 w 445214"/>
                  <a:gd name="connsiteY14" fmla="*/ 118253 h 338411"/>
                  <a:gd name="connsiteX15" fmla="*/ 439907 w 445214"/>
                  <a:gd name="connsiteY15" fmla="*/ 104355 h 338411"/>
                  <a:gd name="connsiteX16" fmla="*/ 445205 w 445214"/>
                  <a:gd name="connsiteY16" fmla="*/ 94642 h 338411"/>
                  <a:gd name="connsiteX17" fmla="*/ 441885 w 445214"/>
                  <a:gd name="connsiteY17" fmla="*/ 85582 h 338411"/>
                  <a:gd name="connsiteX18" fmla="*/ 434379 w 445214"/>
                  <a:gd name="connsiteY18" fmla="*/ 77635 h 338411"/>
                  <a:gd name="connsiteX19" fmla="*/ 429522 w 445214"/>
                  <a:gd name="connsiteY19" fmla="*/ 63295 h 338411"/>
                  <a:gd name="connsiteX20" fmla="*/ 423341 w 445214"/>
                  <a:gd name="connsiteY20" fmla="*/ 51586 h 338411"/>
                  <a:gd name="connsiteX21" fmla="*/ 422900 w 445214"/>
                  <a:gd name="connsiteY21" fmla="*/ 37899 h 338411"/>
                  <a:gd name="connsiteX22" fmla="*/ 420480 w 445214"/>
                  <a:gd name="connsiteY22" fmla="*/ 22446 h 338411"/>
                  <a:gd name="connsiteX23" fmla="*/ 419686 w 445214"/>
                  <a:gd name="connsiteY23" fmla="*/ 13068 h 338411"/>
                  <a:gd name="connsiteX24" fmla="*/ 419262 w 445214"/>
                  <a:gd name="connsiteY24" fmla="*/ 13475 h 338411"/>
                  <a:gd name="connsiteX25" fmla="*/ 418926 w 445214"/>
                  <a:gd name="connsiteY25" fmla="*/ 13810 h 338411"/>
                  <a:gd name="connsiteX26" fmla="*/ 418502 w 445214"/>
                  <a:gd name="connsiteY26" fmla="*/ 14164 h 338411"/>
                  <a:gd name="connsiteX27" fmla="*/ 418132 w 445214"/>
                  <a:gd name="connsiteY27" fmla="*/ 14499 h 338411"/>
                  <a:gd name="connsiteX28" fmla="*/ 417672 w 445214"/>
                  <a:gd name="connsiteY28" fmla="*/ 14852 h 338411"/>
                  <a:gd name="connsiteX29" fmla="*/ 417249 w 445214"/>
                  <a:gd name="connsiteY29" fmla="*/ 15170 h 338411"/>
                  <a:gd name="connsiteX30" fmla="*/ 416719 w 445214"/>
                  <a:gd name="connsiteY30" fmla="*/ 15523 h 338411"/>
                  <a:gd name="connsiteX31" fmla="*/ 416260 w 445214"/>
                  <a:gd name="connsiteY31" fmla="*/ 15824 h 338411"/>
                  <a:gd name="connsiteX32" fmla="*/ 415624 w 445214"/>
                  <a:gd name="connsiteY32" fmla="*/ 16177 h 338411"/>
                  <a:gd name="connsiteX33" fmla="*/ 415112 w 445214"/>
                  <a:gd name="connsiteY33" fmla="*/ 16459 h 338411"/>
                  <a:gd name="connsiteX34" fmla="*/ 414334 w 445214"/>
                  <a:gd name="connsiteY34" fmla="*/ 16813 h 338411"/>
                  <a:gd name="connsiteX35" fmla="*/ 413752 w 445214"/>
                  <a:gd name="connsiteY35" fmla="*/ 17095 h 338411"/>
                  <a:gd name="connsiteX36" fmla="*/ 412745 w 445214"/>
                  <a:gd name="connsiteY36" fmla="*/ 17466 h 338411"/>
                  <a:gd name="connsiteX37" fmla="*/ 412180 w 445214"/>
                  <a:gd name="connsiteY37" fmla="*/ 17678 h 338411"/>
                  <a:gd name="connsiteX38" fmla="*/ 410325 w 445214"/>
                  <a:gd name="connsiteY38" fmla="*/ 18261 h 338411"/>
                  <a:gd name="connsiteX39" fmla="*/ 396780 w 445214"/>
                  <a:gd name="connsiteY39" fmla="*/ 25325 h 338411"/>
                  <a:gd name="connsiteX40" fmla="*/ 382069 w 445214"/>
                  <a:gd name="connsiteY40" fmla="*/ 11779 h 338411"/>
                  <a:gd name="connsiteX41" fmla="*/ 358510 w 445214"/>
                  <a:gd name="connsiteY41" fmla="*/ 5898 h 338411"/>
                  <a:gd name="connsiteX42" fmla="*/ 336735 w 445214"/>
                  <a:gd name="connsiteY42" fmla="*/ 0 h 338411"/>
                  <a:gd name="connsiteX43" fmla="*/ 335605 w 445214"/>
                  <a:gd name="connsiteY43" fmla="*/ 124 h 338411"/>
                  <a:gd name="connsiteX44" fmla="*/ 334934 w 445214"/>
                  <a:gd name="connsiteY44" fmla="*/ 247 h 338411"/>
                  <a:gd name="connsiteX45" fmla="*/ 248698 w 445214"/>
                  <a:gd name="connsiteY45" fmla="*/ 50208 h 338411"/>
                  <a:gd name="connsiteX46" fmla="*/ 248274 w 445214"/>
                  <a:gd name="connsiteY46" fmla="*/ 50491 h 338411"/>
                  <a:gd name="connsiteX47" fmla="*/ 245802 w 445214"/>
                  <a:gd name="connsiteY47" fmla="*/ 52045 h 338411"/>
                  <a:gd name="connsiteX48" fmla="*/ 244866 w 445214"/>
                  <a:gd name="connsiteY48" fmla="*/ 52645 h 338411"/>
                  <a:gd name="connsiteX49" fmla="*/ 242906 w 445214"/>
                  <a:gd name="connsiteY49" fmla="*/ 53882 h 338411"/>
                  <a:gd name="connsiteX50" fmla="*/ 241793 w 445214"/>
                  <a:gd name="connsiteY50" fmla="*/ 54588 h 338411"/>
                  <a:gd name="connsiteX51" fmla="*/ 240027 w 445214"/>
                  <a:gd name="connsiteY51" fmla="*/ 55665 h 338411"/>
                  <a:gd name="connsiteX52" fmla="*/ 238968 w 445214"/>
                  <a:gd name="connsiteY52" fmla="*/ 56319 h 338411"/>
                  <a:gd name="connsiteX53" fmla="*/ 237484 w 445214"/>
                  <a:gd name="connsiteY53" fmla="*/ 57237 h 338411"/>
                  <a:gd name="connsiteX54" fmla="*/ 236442 w 445214"/>
                  <a:gd name="connsiteY54" fmla="*/ 57873 h 338411"/>
                  <a:gd name="connsiteX55" fmla="*/ 235082 w 445214"/>
                  <a:gd name="connsiteY55" fmla="*/ 58703 h 338411"/>
                  <a:gd name="connsiteX56" fmla="*/ 234235 w 445214"/>
                  <a:gd name="connsiteY56" fmla="*/ 59215 h 338411"/>
                  <a:gd name="connsiteX57" fmla="*/ 232963 w 445214"/>
                  <a:gd name="connsiteY57" fmla="*/ 59957 h 338411"/>
                  <a:gd name="connsiteX58" fmla="*/ 232310 w 445214"/>
                  <a:gd name="connsiteY58" fmla="*/ 60345 h 338411"/>
                  <a:gd name="connsiteX59" fmla="*/ 230738 w 445214"/>
                  <a:gd name="connsiteY59" fmla="*/ 61228 h 338411"/>
                  <a:gd name="connsiteX60" fmla="*/ 161863 w 445214"/>
                  <a:gd name="connsiteY60" fmla="*/ 114209 h 338411"/>
                  <a:gd name="connsiteX61" fmla="*/ 133235 w 445214"/>
                  <a:gd name="connsiteY61" fmla="*/ 122457 h 338411"/>
                  <a:gd name="connsiteX62" fmla="*/ 131469 w 445214"/>
                  <a:gd name="connsiteY62" fmla="*/ 122457 h 338411"/>
                  <a:gd name="connsiteX63" fmla="*/ 130922 w 445214"/>
                  <a:gd name="connsiteY63" fmla="*/ 122457 h 338411"/>
                  <a:gd name="connsiteX64" fmla="*/ 129826 w 445214"/>
                  <a:gd name="connsiteY64" fmla="*/ 122563 h 338411"/>
                  <a:gd name="connsiteX65" fmla="*/ 129262 w 445214"/>
                  <a:gd name="connsiteY65" fmla="*/ 122651 h 338411"/>
                  <a:gd name="connsiteX66" fmla="*/ 128361 w 445214"/>
                  <a:gd name="connsiteY66" fmla="*/ 122810 h 338411"/>
                  <a:gd name="connsiteX67" fmla="*/ 127813 w 445214"/>
                  <a:gd name="connsiteY67" fmla="*/ 122916 h 338411"/>
                  <a:gd name="connsiteX68" fmla="*/ 127019 w 445214"/>
                  <a:gd name="connsiteY68" fmla="*/ 123110 h 338411"/>
                  <a:gd name="connsiteX69" fmla="*/ 126542 w 445214"/>
                  <a:gd name="connsiteY69" fmla="*/ 123251 h 338411"/>
                  <a:gd name="connsiteX70" fmla="*/ 125783 w 445214"/>
                  <a:gd name="connsiteY70" fmla="*/ 123499 h 338411"/>
                  <a:gd name="connsiteX71" fmla="*/ 125394 w 445214"/>
                  <a:gd name="connsiteY71" fmla="*/ 123622 h 338411"/>
                  <a:gd name="connsiteX72" fmla="*/ 124617 w 445214"/>
                  <a:gd name="connsiteY72" fmla="*/ 123922 h 338411"/>
                  <a:gd name="connsiteX73" fmla="*/ 124352 w 445214"/>
                  <a:gd name="connsiteY73" fmla="*/ 124028 h 338411"/>
                  <a:gd name="connsiteX74" fmla="*/ 123469 w 445214"/>
                  <a:gd name="connsiteY74" fmla="*/ 124399 h 338411"/>
                  <a:gd name="connsiteX75" fmla="*/ 123469 w 445214"/>
                  <a:gd name="connsiteY75" fmla="*/ 124399 h 338411"/>
                  <a:gd name="connsiteX76" fmla="*/ 120361 w 445214"/>
                  <a:gd name="connsiteY76" fmla="*/ 125759 h 338411"/>
                  <a:gd name="connsiteX77" fmla="*/ 120272 w 445214"/>
                  <a:gd name="connsiteY77" fmla="*/ 125759 h 338411"/>
                  <a:gd name="connsiteX78" fmla="*/ 119460 w 445214"/>
                  <a:gd name="connsiteY78" fmla="*/ 126042 h 338411"/>
                  <a:gd name="connsiteX79" fmla="*/ 119354 w 445214"/>
                  <a:gd name="connsiteY79" fmla="*/ 126042 h 338411"/>
                  <a:gd name="connsiteX80" fmla="*/ 118524 w 445214"/>
                  <a:gd name="connsiteY80" fmla="*/ 126271 h 338411"/>
                  <a:gd name="connsiteX81" fmla="*/ 118524 w 445214"/>
                  <a:gd name="connsiteY81" fmla="*/ 126271 h 338411"/>
                  <a:gd name="connsiteX82" fmla="*/ 115327 w 445214"/>
                  <a:gd name="connsiteY82" fmla="*/ 126536 h 338411"/>
                  <a:gd name="connsiteX83" fmla="*/ 112696 w 445214"/>
                  <a:gd name="connsiteY83" fmla="*/ 207632 h 338411"/>
                  <a:gd name="connsiteX84" fmla="*/ 109164 w 445214"/>
                  <a:gd name="connsiteY84" fmla="*/ 220295 h 338411"/>
                  <a:gd name="connsiteX85" fmla="*/ 96219 w 445214"/>
                  <a:gd name="connsiteY85" fmla="*/ 233823 h 338411"/>
                  <a:gd name="connsiteX86" fmla="*/ 62365 w 445214"/>
                  <a:gd name="connsiteY86" fmla="*/ 236472 h 338411"/>
                  <a:gd name="connsiteX87" fmla="*/ 40872 w 445214"/>
                  <a:gd name="connsiteY87" fmla="*/ 237072 h 338411"/>
                  <a:gd name="connsiteX88" fmla="*/ 26461 w 445214"/>
                  <a:gd name="connsiteY88" fmla="*/ 245602 h 338411"/>
                  <a:gd name="connsiteX89" fmla="*/ 9966 w 445214"/>
                  <a:gd name="connsiteY89" fmla="*/ 248251 h 338411"/>
                  <a:gd name="connsiteX90" fmla="*/ 6858 w 445214"/>
                  <a:gd name="connsiteY90" fmla="*/ 248251 h 338411"/>
                  <a:gd name="connsiteX91" fmla="*/ 3573 w 445214"/>
                  <a:gd name="connsiteY91" fmla="*/ 248251 h 338411"/>
                  <a:gd name="connsiteX92" fmla="*/ 3203 w 445214"/>
                  <a:gd name="connsiteY92" fmla="*/ 253549 h 338411"/>
                  <a:gd name="connsiteX93" fmla="*/ 2319 w 445214"/>
                  <a:gd name="connsiteY93" fmla="*/ 264145 h 338411"/>
                  <a:gd name="connsiteX94" fmla="*/ 7317 w 445214"/>
                  <a:gd name="connsiteY94" fmla="*/ 274742 h 338411"/>
                  <a:gd name="connsiteX95" fmla="*/ 14682 w 445214"/>
                  <a:gd name="connsiteY95" fmla="*/ 282989 h 338411"/>
                  <a:gd name="connsiteX96" fmla="*/ 24094 w 445214"/>
                  <a:gd name="connsiteY96" fmla="*/ 289453 h 338411"/>
                  <a:gd name="connsiteX97" fmla="*/ 29693 w 445214"/>
                  <a:gd name="connsiteY97" fmla="*/ 295351 h 338411"/>
                  <a:gd name="connsiteX98" fmla="*/ 25278 w 445214"/>
                  <a:gd name="connsiteY98" fmla="*/ 302698 h 338411"/>
                  <a:gd name="connsiteX99" fmla="*/ 33225 w 445214"/>
                  <a:gd name="connsiteY99" fmla="*/ 309179 h 338411"/>
                  <a:gd name="connsiteX100" fmla="*/ 42055 w 445214"/>
                  <a:gd name="connsiteY100" fmla="*/ 316243 h 338411"/>
                  <a:gd name="connsiteX101" fmla="*/ 48819 w 445214"/>
                  <a:gd name="connsiteY101" fmla="*/ 314778 h 338411"/>
                  <a:gd name="connsiteX102" fmla="*/ 56183 w 445214"/>
                  <a:gd name="connsiteY102" fmla="*/ 315360 h 338411"/>
                  <a:gd name="connsiteX103" fmla="*/ 58250 w 445214"/>
                  <a:gd name="connsiteY103" fmla="*/ 322124 h 338411"/>
                  <a:gd name="connsiteX104" fmla="*/ 59716 w 445214"/>
                  <a:gd name="connsiteY104" fmla="*/ 330372 h 338411"/>
                  <a:gd name="connsiteX105" fmla="*/ 62735 w 445214"/>
                  <a:gd name="connsiteY105" fmla="*/ 331996 h 338411"/>
                  <a:gd name="connsiteX106" fmla="*/ 62735 w 445214"/>
                  <a:gd name="connsiteY106" fmla="*/ 331996 h 338411"/>
                  <a:gd name="connsiteX107" fmla="*/ 62982 w 445214"/>
                  <a:gd name="connsiteY107" fmla="*/ 331272 h 338411"/>
                  <a:gd name="connsiteX108" fmla="*/ 62982 w 445214"/>
                  <a:gd name="connsiteY108" fmla="*/ 331113 h 338411"/>
                  <a:gd name="connsiteX109" fmla="*/ 63265 w 445214"/>
                  <a:gd name="connsiteY109" fmla="*/ 330566 h 338411"/>
                  <a:gd name="connsiteX110" fmla="*/ 63389 w 445214"/>
                  <a:gd name="connsiteY110" fmla="*/ 330372 h 338411"/>
                  <a:gd name="connsiteX111" fmla="*/ 63742 w 445214"/>
                  <a:gd name="connsiteY111" fmla="*/ 329895 h 338411"/>
                  <a:gd name="connsiteX112" fmla="*/ 63918 w 445214"/>
                  <a:gd name="connsiteY112" fmla="*/ 329700 h 338411"/>
                  <a:gd name="connsiteX113" fmla="*/ 64572 w 445214"/>
                  <a:gd name="connsiteY113" fmla="*/ 329118 h 338411"/>
                  <a:gd name="connsiteX114" fmla="*/ 70100 w 445214"/>
                  <a:gd name="connsiteY114" fmla="*/ 323608 h 338411"/>
                  <a:gd name="connsiteX115" fmla="*/ 79371 w 445214"/>
                  <a:gd name="connsiteY115" fmla="*/ 323378 h 338411"/>
                  <a:gd name="connsiteX116" fmla="*/ 88414 w 445214"/>
                  <a:gd name="connsiteY116" fmla="*/ 334416 h 338411"/>
                  <a:gd name="connsiteX117" fmla="*/ 96149 w 445214"/>
                  <a:gd name="connsiteY117" fmla="*/ 338389 h 338411"/>
                  <a:gd name="connsiteX118" fmla="*/ 96502 w 445214"/>
                  <a:gd name="connsiteY118" fmla="*/ 338389 h 338411"/>
                  <a:gd name="connsiteX119" fmla="*/ 97597 w 445214"/>
                  <a:gd name="connsiteY119" fmla="*/ 338389 h 338411"/>
                  <a:gd name="connsiteX120" fmla="*/ 97597 w 445214"/>
                  <a:gd name="connsiteY120" fmla="*/ 338389 h 338411"/>
                  <a:gd name="connsiteX121" fmla="*/ 98427 w 445214"/>
                  <a:gd name="connsiteY121" fmla="*/ 338177 h 338411"/>
                  <a:gd name="connsiteX122" fmla="*/ 98427 w 445214"/>
                  <a:gd name="connsiteY122" fmla="*/ 338177 h 338411"/>
                  <a:gd name="connsiteX123" fmla="*/ 100051 w 445214"/>
                  <a:gd name="connsiteY123" fmla="*/ 332561 h 338411"/>
                  <a:gd name="connsiteX124" fmla="*/ 104908 w 445214"/>
                  <a:gd name="connsiteY124" fmla="*/ 315343 h 338411"/>
                  <a:gd name="connsiteX125" fmla="*/ 110860 w 445214"/>
                  <a:gd name="connsiteY125" fmla="*/ 303634 h 338411"/>
                  <a:gd name="connsiteX126" fmla="*/ 115504 w 445214"/>
                  <a:gd name="connsiteY126" fmla="*/ 287969 h 338411"/>
                  <a:gd name="connsiteX127" fmla="*/ 128962 w 445214"/>
                  <a:gd name="connsiteY127" fmla="*/ 283324 h 338411"/>
                  <a:gd name="connsiteX128" fmla="*/ 144202 w 445214"/>
                  <a:gd name="connsiteY128" fmla="*/ 282671 h 338411"/>
                  <a:gd name="connsiteX129" fmla="*/ 151920 w 445214"/>
                  <a:gd name="connsiteY129" fmla="*/ 280022 h 338411"/>
                  <a:gd name="connsiteX130" fmla="*/ 159655 w 445214"/>
                  <a:gd name="connsiteY130" fmla="*/ 282441 h 338411"/>
                  <a:gd name="connsiteX131" fmla="*/ 165395 w 445214"/>
                  <a:gd name="connsiteY131" fmla="*/ 285090 h 338411"/>
                  <a:gd name="connsiteX132" fmla="*/ 171134 w 445214"/>
                  <a:gd name="connsiteY132" fmla="*/ 287969 h 338411"/>
                  <a:gd name="connsiteX133" fmla="*/ 182172 w 445214"/>
                  <a:gd name="connsiteY133" fmla="*/ 292596 h 338411"/>
                  <a:gd name="connsiteX134" fmla="*/ 189678 w 445214"/>
                  <a:gd name="connsiteY134" fmla="*/ 303634 h 338411"/>
                  <a:gd name="connsiteX135" fmla="*/ 197395 w 445214"/>
                  <a:gd name="connsiteY135" fmla="*/ 303192 h 338411"/>
                  <a:gd name="connsiteX136" fmla="*/ 205784 w 445214"/>
                  <a:gd name="connsiteY136" fmla="*/ 302097 h 338411"/>
                  <a:gd name="connsiteX137" fmla="*/ 213290 w 445214"/>
                  <a:gd name="connsiteY137" fmla="*/ 297241 h 338411"/>
                  <a:gd name="connsiteX138" fmla="*/ 223886 w 445214"/>
                  <a:gd name="connsiteY138" fmla="*/ 295687 h 338411"/>
                  <a:gd name="connsiteX139" fmla="*/ 237573 w 445214"/>
                  <a:gd name="connsiteY139" fmla="*/ 304958 h 338411"/>
                  <a:gd name="connsiteX140" fmla="*/ 249935 w 445214"/>
                  <a:gd name="connsiteY140" fmla="*/ 310928 h 338411"/>
                  <a:gd name="connsiteX141" fmla="*/ 268478 w 445214"/>
                  <a:gd name="connsiteY141" fmla="*/ 308490 h 338411"/>
                  <a:gd name="connsiteX142" fmla="*/ 279304 w 445214"/>
                  <a:gd name="connsiteY142" fmla="*/ 300985 h 338411"/>
                  <a:gd name="connsiteX143" fmla="*/ 290995 w 445214"/>
                  <a:gd name="connsiteY143" fmla="*/ 294804 h 338411"/>
                  <a:gd name="connsiteX144" fmla="*/ 326104 w 445214"/>
                  <a:gd name="connsiteY144" fmla="*/ 295475 h 338411"/>
                  <a:gd name="connsiteX145" fmla="*/ 335587 w 445214"/>
                  <a:gd name="connsiteY145" fmla="*/ 300773 h 338411"/>
                  <a:gd name="connsiteX146" fmla="*/ 347950 w 445214"/>
                  <a:gd name="connsiteY146" fmla="*/ 300543 h 338411"/>
                  <a:gd name="connsiteX147" fmla="*/ 359658 w 445214"/>
                  <a:gd name="connsiteY147" fmla="*/ 291272 h 338411"/>
                  <a:gd name="connsiteX148" fmla="*/ 372674 w 445214"/>
                  <a:gd name="connsiteY148" fmla="*/ 286415 h 338411"/>
                  <a:gd name="connsiteX149" fmla="*/ 376401 w 445214"/>
                  <a:gd name="connsiteY149" fmla="*/ 282777 h 338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</a:cxnLst>
                <a:rect l="l" t="t" r="r" b="b"/>
                <a:pathLst>
                  <a:path w="445214" h="338411">
                    <a:moveTo>
                      <a:pt x="376400" y="282777"/>
                    </a:moveTo>
                    <a:cubicBezTo>
                      <a:pt x="376649" y="282419"/>
                      <a:pt x="376867" y="282041"/>
                      <a:pt x="377054" y="281647"/>
                    </a:cubicBezTo>
                    <a:lnTo>
                      <a:pt x="377054" y="281647"/>
                    </a:lnTo>
                    <a:cubicBezTo>
                      <a:pt x="377228" y="281261"/>
                      <a:pt x="377381" y="280866"/>
                      <a:pt x="377513" y="280463"/>
                    </a:cubicBezTo>
                    <a:lnTo>
                      <a:pt x="377513" y="280287"/>
                    </a:lnTo>
                    <a:cubicBezTo>
                      <a:pt x="377627" y="279870"/>
                      <a:pt x="377710" y="279445"/>
                      <a:pt x="377760" y="279015"/>
                    </a:cubicBezTo>
                    <a:cubicBezTo>
                      <a:pt x="377760" y="279015"/>
                      <a:pt x="377760" y="278857"/>
                      <a:pt x="377760" y="278750"/>
                    </a:cubicBezTo>
                    <a:cubicBezTo>
                      <a:pt x="377833" y="278165"/>
                      <a:pt x="377869" y="277575"/>
                      <a:pt x="377866" y="276984"/>
                    </a:cubicBezTo>
                    <a:cubicBezTo>
                      <a:pt x="377866" y="272128"/>
                      <a:pt x="378749" y="269920"/>
                      <a:pt x="376983" y="267483"/>
                    </a:cubicBezTo>
                    <a:cubicBezTo>
                      <a:pt x="375217" y="265046"/>
                      <a:pt x="371914" y="263068"/>
                      <a:pt x="376100" y="261090"/>
                    </a:cubicBezTo>
                    <a:cubicBezTo>
                      <a:pt x="380285" y="259112"/>
                      <a:pt x="384930" y="248057"/>
                      <a:pt x="388462" y="243430"/>
                    </a:cubicBezTo>
                    <a:cubicBezTo>
                      <a:pt x="391994" y="238803"/>
                      <a:pt x="417390" y="207226"/>
                      <a:pt x="424895" y="201487"/>
                    </a:cubicBezTo>
                    <a:cubicBezTo>
                      <a:pt x="432401" y="195747"/>
                      <a:pt x="432172" y="189566"/>
                      <a:pt x="432172" y="180948"/>
                    </a:cubicBezTo>
                    <a:cubicBezTo>
                      <a:pt x="432172" y="172329"/>
                      <a:pt x="435491" y="164170"/>
                      <a:pt x="435491" y="156453"/>
                    </a:cubicBezTo>
                    <a:cubicBezTo>
                      <a:pt x="435491" y="148735"/>
                      <a:pt x="435933" y="123340"/>
                      <a:pt x="436816" y="118253"/>
                    </a:cubicBezTo>
                    <a:cubicBezTo>
                      <a:pt x="437699" y="113167"/>
                      <a:pt x="437699" y="107445"/>
                      <a:pt x="439907" y="104355"/>
                    </a:cubicBezTo>
                    <a:cubicBezTo>
                      <a:pt x="442114" y="101264"/>
                      <a:pt x="445417" y="98827"/>
                      <a:pt x="445205" y="94642"/>
                    </a:cubicBezTo>
                    <a:cubicBezTo>
                      <a:pt x="444993" y="90456"/>
                      <a:pt x="446088" y="87789"/>
                      <a:pt x="441885" y="85582"/>
                    </a:cubicBezTo>
                    <a:cubicBezTo>
                      <a:pt x="437681" y="83374"/>
                      <a:pt x="434379" y="82933"/>
                      <a:pt x="434379" y="77635"/>
                    </a:cubicBezTo>
                    <a:cubicBezTo>
                      <a:pt x="434270" y="72469"/>
                      <a:pt x="432575" y="67463"/>
                      <a:pt x="429522" y="63295"/>
                    </a:cubicBezTo>
                    <a:cubicBezTo>
                      <a:pt x="427103" y="60416"/>
                      <a:pt x="423783" y="56230"/>
                      <a:pt x="423341" y="51586"/>
                    </a:cubicBezTo>
                    <a:cubicBezTo>
                      <a:pt x="422900" y="46941"/>
                      <a:pt x="425337" y="42314"/>
                      <a:pt x="422900" y="37899"/>
                    </a:cubicBezTo>
                    <a:cubicBezTo>
                      <a:pt x="420462" y="33484"/>
                      <a:pt x="420480" y="27303"/>
                      <a:pt x="420480" y="22446"/>
                    </a:cubicBezTo>
                    <a:cubicBezTo>
                      <a:pt x="420378" y="19309"/>
                      <a:pt x="420113" y="16178"/>
                      <a:pt x="419686" y="13068"/>
                    </a:cubicBezTo>
                    <a:cubicBezTo>
                      <a:pt x="419553" y="13213"/>
                      <a:pt x="419411" y="13349"/>
                      <a:pt x="419262" y="13475"/>
                    </a:cubicBezTo>
                    <a:lnTo>
                      <a:pt x="418926" y="13810"/>
                    </a:lnTo>
                    <a:lnTo>
                      <a:pt x="418502" y="14164"/>
                    </a:lnTo>
                    <a:lnTo>
                      <a:pt x="418132" y="14499"/>
                    </a:lnTo>
                    <a:lnTo>
                      <a:pt x="417672" y="14852"/>
                    </a:lnTo>
                    <a:lnTo>
                      <a:pt x="417249" y="15170"/>
                    </a:lnTo>
                    <a:lnTo>
                      <a:pt x="416719" y="15523"/>
                    </a:lnTo>
                    <a:lnTo>
                      <a:pt x="416260" y="15824"/>
                    </a:lnTo>
                    <a:lnTo>
                      <a:pt x="415624" y="16177"/>
                    </a:lnTo>
                    <a:lnTo>
                      <a:pt x="415112" y="16459"/>
                    </a:lnTo>
                    <a:lnTo>
                      <a:pt x="414334" y="16813"/>
                    </a:lnTo>
                    <a:lnTo>
                      <a:pt x="413752" y="17095"/>
                    </a:lnTo>
                    <a:lnTo>
                      <a:pt x="412745" y="17466"/>
                    </a:lnTo>
                    <a:lnTo>
                      <a:pt x="412180" y="17678"/>
                    </a:lnTo>
                    <a:lnTo>
                      <a:pt x="410325" y="18261"/>
                    </a:lnTo>
                    <a:cubicBezTo>
                      <a:pt x="399729" y="21192"/>
                      <a:pt x="402078" y="25908"/>
                      <a:pt x="396780" y="25325"/>
                    </a:cubicBezTo>
                    <a:cubicBezTo>
                      <a:pt x="391482" y="24742"/>
                      <a:pt x="387367" y="18261"/>
                      <a:pt x="382069" y="11779"/>
                    </a:cubicBezTo>
                    <a:cubicBezTo>
                      <a:pt x="376771" y="5298"/>
                      <a:pt x="363808" y="8247"/>
                      <a:pt x="358510" y="5898"/>
                    </a:cubicBezTo>
                    <a:cubicBezTo>
                      <a:pt x="353212" y="3550"/>
                      <a:pt x="350280" y="0"/>
                      <a:pt x="336735" y="0"/>
                    </a:cubicBezTo>
                    <a:cubicBezTo>
                      <a:pt x="336356" y="9"/>
                      <a:pt x="335978" y="50"/>
                      <a:pt x="335605" y="124"/>
                    </a:cubicBezTo>
                    <a:lnTo>
                      <a:pt x="334934" y="247"/>
                    </a:lnTo>
                    <a:cubicBezTo>
                      <a:pt x="321512" y="3073"/>
                      <a:pt x="275772" y="32972"/>
                      <a:pt x="248698" y="50208"/>
                    </a:cubicBezTo>
                    <a:lnTo>
                      <a:pt x="248274" y="50491"/>
                    </a:lnTo>
                    <a:lnTo>
                      <a:pt x="245802" y="52045"/>
                    </a:lnTo>
                    <a:lnTo>
                      <a:pt x="244866" y="52645"/>
                    </a:lnTo>
                    <a:lnTo>
                      <a:pt x="242906" y="53882"/>
                    </a:lnTo>
                    <a:lnTo>
                      <a:pt x="241793" y="54588"/>
                    </a:lnTo>
                    <a:lnTo>
                      <a:pt x="240027" y="55665"/>
                    </a:lnTo>
                    <a:lnTo>
                      <a:pt x="238968" y="56319"/>
                    </a:lnTo>
                    <a:cubicBezTo>
                      <a:pt x="238456" y="56654"/>
                      <a:pt x="237979" y="56937"/>
                      <a:pt x="237484" y="57237"/>
                    </a:cubicBezTo>
                    <a:lnTo>
                      <a:pt x="236442" y="57873"/>
                    </a:lnTo>
                    <a:lnTo>
                      <a:pt x="235082" y="58703"/>
                    </a:lnTo>
                    <a:lnTo>
                      <a:pt x="234235" y="59215"/>
                    </a:lnTo>
                    <a:lnTo>
                      <a:pt x="232963" y="59957"/>
                    </a:lnTo>
                    <a:lnTo>
                      <a:pt x="232310" y="60345"/>
                    </a:lnTo>
                    <a:lnTo>
                      <a:pt x="230738" y="61228"/>
                    </a:lnTo>
                    <a:cubicBezTo>
                      <a:pt x="215426" y="69458"/>
                      <a:pt x="170110" y="107145"/>
                      <a:pt x="161863" y="114209"/>
                    </a:cubicBezTo>
                    <a:cubicBezTo>
                      <a:pt x="153615" y="121273"/>
                      <a:pt x="143831" y="122457"/>
                      <a:pt x="133235" y="122457"/>
                    </a:cubicBezTo>
                    <a:cubicBezTo>
                      <a:pt x="132582" y="122457"/>
                      <a:pt x="131981" y="122457"/>
                      <a:pt x="131469" y="122457"/>
                    </a:cubicBezTo>
                    <a:cubicBezTo>
                      <a:pt x="131275" y="122457"/>
                      <a:pt x="131116" y="122457"/>
                      <a:pt x="130922" y="122457"/>
                    </a:cubicBezTo>
                    <a:cubicBezTo>
                      <a:pt x="130555" y="122474"/>
                      <a:pt x="130190" y="122509"/>
                      <a:pt x="129826" y="122563"/>
                    </a:cubicBezTo>
                    <a:lnTo>
                      <a:pt x="129262" y="122651"/>
                    </a:lnTo>
                    <a:cubicBezTo>
                      <a:pt x="128962" y="122651"/>
                      <a:pt x="128643" y="122651"/>
                      <a:pt x="128361" y="122810"/>
                    </a:cubicBezTo>
                    <a:lnTo>
                      <a:pt x="127813" y="122916"/>
                    </a:lnTo>
                    <a:lnTo>
                      <a:pt x="127019" y="123110"/>
                    </a:lnTo>
                    <a:lnTo>
                      <a:pt x="126542" y="123251"/>
                    </a:lnTo>
                    <a:lnTo>
                      <a:pt x="125783" y="123499"/>
                    </a:lnTo>
                    <a:lnTo>
                      <a:pt x="125394" y="123622"/>
                    </a:lnTo>
                    <a:lnTo>
                      <a:pt x="124617" y="123922"/>
                    </a:lnTo>
                    <a:lnTo>
                      <a:pt x="124352" y="124028"/>
                    </a:lnTo>
                    <a:lnTo>
                      <a:pt x="123469" y="124399"/>
                    </a:lnTo>
                    <a:lnTo>
                      <a:pt x="123469" y="124399"/>
                    </a:lnTo>
                    <a:cubicBezTo>
                      <a:pt x="122374" y="124876"/>
                      <a:pt x="121385" y="125371"/>
                      <a:pt x="120361" y="125759"/>
                    </a:cubicBezTo>
                    <a:lnTo>
                      <a:pt x="120272" y="125759"/>
                    </a:lnTo>
                    <a:lnTo>
                      <a:pt x="119460" y="126042"/>
                    </a:lnTo>
                    <a:lnTo>
                      <a:pt x="119354" y="126042"/>
                    </a:lnTo>
                    <a:lnTo>
                      <a:pt x="118524" y="126271"/>
                    </a:lnTo>
                    <a:lnTo>
                      <a:pt x="118524" y="126271"/>
                    </a:lnTo>
                    <a:cubicBezTo>
                      <a:pt x="117476" y="126510"/>
                      <a:pt x="116400" y="126599"/>
                      <a:pt x="115327" y="126536"/>
                    </a:cubicBezTo>
                    <a:cubicBezTo>
                      <a:pt x="115328" y="143702"/>
                      <a:pt x="114957" y="203606"/>
                      <a:pt x="112696" y="207632"/>
                    </a:cubicBezTo>
                    <a:cubicBezTo>
                      <a:pt x="110047" y="212330"/>
                      <a:pt x="110630" y="213513"/>
                      <a:pt x="109164" y="220295"/>
                    </a:cubicBezTo>
                    <a:cubicBezTo>
                      <a:pt x="107698" y="227076"/>
                      <a:pt x="99151" y="230591"/>
                      <a:pt x="96219" y="233823"/>
                    </a:cubicBezTo>
                    <a:cubicBezTo>
                      <a:pt x="93287" y="237054"/>
                      <a:pt x="71495" y="236472"/>
                      <a:pt x="62365" y="236472"/>
                    </a:cubicBezTo>
                    <a:cubicBezTo>
                      <a:pt x="53234" y="236472"/>
                      <a:pt x="47936" y="237072"/>
                      <a:pt x="40872" y="237072"/>
                    </a:cubicBezTo>
                    <a:cubicBezTo>
                      <a:pt x="34923" y="237254"/>
                      <a:pt x="29483" y="240474"/>
                      <a:pt x="26461" y="245602"/>
                    </a:cubicBezTo>
                    <a:cubicBezTo>
                      <a:pt x="24094" y="249417"/>
                      <a:pt x="17030" y="247951"/>
                      <a:pt x="9966" y="248251"/>
                    </a:cubicBezTo>
                    <a:lnTo>
                      <a:pt x="6858" y="248251"/>
                    </a:lnTo>
                    <a:lnTo>
                      <a:pt x="3573" y="248251"/>
                    </a:lnTo>
                    <a:cubicBezTo>
                      <a:pt x="3835" y="250023"/>
                      <a:pt x="3708" y="251831"/>
                      <a:pt x="3203" y="253549"/>
                    </a:cubicBezTo>
                    <a:cubicBezTo>
                      <a:pt x="1737" y="257664"/>
                      <a:pt x="-2679" y="262079"/>
                      <a:pt x="2319" y="264145"/>
                    </a:cubicBezTo>
                    <a:cubicBezTo>
                      <a:pt x="7317" y="266212"/>
                      <a:pt x="7017" y="271510"/>
                      <a:pt x="7317" y="274742"/>
                    </a:cubicBezTo>
                    <a:cubicBezTo>
                      <a:pt x="7618" y="277974"/>
                      <a:pt x="9684" y="281223"/>
                      <a:pt x="14682" y="282989"/>
                    </a:cubicBezTo>
                    <a:cubicBezTo>
                      <a:pt x="19679" y="284755"/>
                      <a:pt x="18796" y="287687"/>
                      <a:pt x="24094" y="289453"/>
                    </a:cubicBezTo>
                    <a:cubicBezTo>
                      <a:pt x="29392" y="291219"/>
                      <a:pt x="31459" y="294168"/>
                      <a:pt x="29693" y="295351"/>
                    </a:cubicBezTo>
                    <a:cubicBezTo>
                      <a:pt x="27927" y="296534"/>
                      <a:pt x="23211" y="299466"/>
                      <a:pt x="25278" y="302698"/>
                    </a:cubicBezTo>
                    <a:cubicBezTo>
                      <a:pt x="27344" y="305930"/>
                      <a:pt x="30275" y="304764"/>
                      <a:pt x="33225" y="309179"/>
                    </a:cubicBezTo>
                    <a:cubicBezTo>
                      <a:pt x="36174" y="313594"/>
                      <a:pt x="38223" y="315060"/>
                      <a:pt x="42055" y="316243"/>
                    </a:cubicBezTo>
                    <a:cubicBezTo>
                      <a:pt x="45887" y="317427"/>
                      <a:pt x="47353" y="318892"/>
                      <a:pt x="48819" y="314778"/>
                    </a:cubicBezTo>
                    <a:cubicBezTo>
                      <a:pt x="50285" y="310663"/>
                      <a:pt x="54417" y="313895"/>
                      <a:pt x="56183" y="315360"/>
                    </a:cubicBezTo>
                    <a:cubicBezTo>
                      <a:pt x="58062" y="317064"/>
                      <a:pt x="58855" y="319661"/>
                      <a:pt x="58250" y="322124"/>
                    </a:cubicBezTo>
                    <a:cubicBezTo>
                      <a:pt x="57649" y="324773"/>
                      <a:pt x="57649" y="329188"/>
                      <a:pt x="59716" y="330372"/>
                    </a:cubicBezTo>
                    <a:cubicBezTo>
                      <a:pt x="60475" y="330813"/>
                      <a:pt x="61623" y="331413"/>
                      <a:pt x="62735" y="331996"/>
                    </a:cubicBezTo>
                    <a:lnTo>
                      <a:pt x="62735" y="331996"/>
                    </a:lnTo>
                    <a:cubicBezTo>
                      <a:pt x="62799" y="331749"/>
                      <a:pt x="62882" y="331507"/>
                      <a:pt x="62982" y="331272"/>
                    </a:cubicBezTo>
                    <a:lnTo>
                      <a:pt x="62982" y="331113"/>
                    </a:lnTo>
                    <a:cubicBezTo>
                      <a:pt x="63059" y="330922"/>
                      <a:pt x="63154" y="330739"/>
                      <a:pt x="63265" y="330566"/>
                    </a:cubicBezTo>
                    <a:lnTo>
                      <a:pt x="63389" y="330372"/>
                    </a:lnTo>
                    <a:lnTo>
                      <a:pt x="63742" y="329895"/>
                    </a:lnTo>
                    <a:lnTo>
                      <a:pt x="63918" y="329700"/>
                    </a:lnTo>
                    <a:cubicBezTo>
                      <a:pt x="64124" y="329493"/>
                      <a:pt x="64343" y="329299"/>
                      <a:pt x="64572" y="329118"/>
                    </a:cubicBezTo>
                    <a:cubicBezTo>
                      <a:pt x="68104" y="326469"/>
                      <a:pt x="66568" y="323820"/>
                      <a:pt x="70100" y="323608"/>
                    </a:cubicBezTo>
                    <a:cubicBezTo>
                      <a:pt x="73632" y="323396"/>
                      <a:pt x="74515" y="318310"/>
                      <a:pt x="79371" y="323378"/>
                    </a:cubicBezTo>
                    <a:cubicBezTo>
                      <a:pt x="84228" y="328447"/>
                      <a:pt x="84669" y="333091"/>
                      <a:pt x="88414" y="334416"/>
                    </a:cubicBezTo>
                    <a:cubicBezTo>
                      <a:pt x="92157" y="335740"/>
                      <a:pt x="92387" y="338389"/>
                      <a:pt x="96149" y="338389"/>
                    </a:cubicBezTo>
                    <a:lnTo>
                      <a:pt x="96502" y="338389"/>
                    </a:lnTo>
                    <a:cubicBezTo>
                      <a:pt x="96866" y="338419"/>
                      <a:pt x="97232" y="338419"/>
                      <a:pt x="97597" y="338389"/>
                    </a:cubicBezTo>
                    <a:lnTo>
                      <a:pt x="97597" y="338389"/>
                    </a:lnTo>
                    <a:cubicBezTo>
                      <a:pt x="97879" y="338344"/>
                      <a:pt x="98157" y="338273"/>
                      <a:pt x="98427" y="338177"/>
                    </a:cubicBezTo>
                    <a:lnTo>
                      <a:pt x="98427" y="338177"/>
                    </a:lnTo>
                    <a:cubicBezTo>
                      <a:pt x="99910" y="337595"/>
                      <a:pt x="100051" y="336058"/>
                      <a:pt x="100051" y="332561"/>
                    </a:cubicBezTo>
                    <a:cubicBezTo>
                      <a:pt x="100051" y="327705"/>
                      <a:pt x="100051" y="318433"/>
                      <a:pt x="104908" y="315343"/>
                    </a:cubicBezTo>
                    <a:cubicBezTo>
                      <a:pt x="109765" y="312252"/>
                      <a:pt x="110418" y="311581"/>
                      <a:pt x="110860" y="303634"/>
                    </a:cubicBezTo>
                    <a:cubicBezTo>
                      <a:pt x="111301" y="295687"/>
                      <a:pt x="110418" y="289294"/>
                      <a:pt x="115504" y="287969"/>
                    </a:cubicBezTo>
                    <a:cubicBezTo>
                      <a:pt x="120591" y="286645"/>
                      <a:pt x="122339" y="283324"/>
                      <a:pt x="128962" y="283324"/>
                    </a:cubicBezTo>
                    <a:cubicBezTo>
                      <a:pt x="135584" y="283324"/>
                      <a:pt x="140882" y="284879"/>
                      <a:pt x="144202" y="282671"/>
                    </a:cubicBezTo>
                    <a:cubicBezTo>
                      <a:pt x="147523" y="280463"/>
                      <a:pt x="147293" y="280022"/>
                      <a:pt x="151920" y="280022"/>
                    </a:cubicBezTo>
                    <a:cubicBezTo>
                      <a:pt x="156547" y="280022"/>
                      <a:pt x="157447" y="280463"/>
                      <a:pt x="159655" y="282441"/>
                    </a:cubicBezTo>
                    <a:cubicBezTo>
                      <a:pt x="161863" y="284419"/>
                      <a:pt x="162958" y="285090"/>
                      <a:pt x="165395" y="285090"/>
                    </a:cubicBezTo>
                    <a:cubicBezTo>
                      <a:pt x="167832" y="285090"/>
                      <a:pt x="167161" y="287969"/>
                      <a:pt x="171134" y="287969"/>
                    </a:cubicBezTo>
                    <a:cubicBezTo>
                      <a:pt x="175329" y="287730"/>
                      <a:pt x="179401" y="289437"/>
                      <a:pt x="182172" y="292596"/>
                    </a:cubicBezTo>
                    <a:cubicBezTo>
                      <a:pt x="185033" y="296128"/>
                      <a:pt x="187241" y="301656"/>
                      <a:pt x="189678" y="303634"/>
                    </a:cubicBezTo>
                    <a:cubicBezTo>
                      <a:pt x="192115" y="305612"/>
                      <a:pt x="194746" y="305400"/>
                      <a:pt x="197395" y="303192"/>
                    </a:cubicBezTo>
                    <a:cubicBezTo>
                      <a:pt x="200044" y="300985"/>
                      <a:pt x="202252" y="302309"/>
                      <a:pt x="205784" y="302097"/>
                    </a:cubicBezTo>
                    <a:cubicBezTo>
                      <a:pt x="209316" y="301885"/>
                      <a:pt x="209758" y="299007"/>
                      <a:pt x="213290" y="297241"/>
                    </a:cubicBezTo>
                    <a:cubicBezTo>
                      <a:pt x="216822" y="295475"/>
                      <a:pt x="219259" y="292596"/>
                      <a:pt x="223886" y="295687"/>
                    </a:cubicBezTo>
                    <a:cubicBezTo>
                      <a:pt x="228513" y="298777"/>
                      <a:pt x="234482" y="302751"/>
                      <a:pt x="237573" y="304958"/>
                    </a:cubicBezTo>
                    <a:cubicBezTo>
                      <a:pt x="240663" y="307166"/>
                      <a:pt x="242659" y="311139"/>
                      <a:pt x="249935" y="310928"/>
                    </a:cubicBezTo>
                    <a:cubicBezTo>
                      <a:pt x="257211" y="310716"/>
                      <a:pt x="265829" y="311369"/>
                      <a:pt x="268478" y="308490"/>
                    </a:cubicBezTo>
                    <a:cubicBezTo>
                      <a:pt x="271127" y="305612"/>
                      <a:pt x="276213" y="303634"/>
                      <a:pt x="279304" y="300985"/>
                    </a:cubicBezTo>
                    <a:cubicBezTo>
                      <a:pt x="282394" y="298336"/>
                      <a:pt x="284160" y="295033"/>
                      <a:pt x="290995" y="294804"/>
                    </a:cubicBezTo>
                    <a:cubicBezTo>
                      <a:pt x="297829" y="294574"/>
                      <a:pt x="323667" y="292155"/>
                      <a:pt x="326104" y="295475"/>
                    </a:cubicBezTo>
                    <a:cubicBezTo>
                      <a:pt x="328541" y="298795"/>
                      <a:pt x="331172" y="299890"/>
                      <a:pt x="335587" y="300773"/>
                    </a:cubicBezTo>
                    <a:cubicBezTo>
                      <a:pt x="340002" y="301656"/>
                      <a:pt x="345088" y="305188"/>
                      <a:pt x="347950" y="300543"/>
                    </a:cubicBezTo>
                    <a:cubicBezTo>
                      <a:pt x="350810" y="295899"/>
                      <a:pt x="351711" y="292826"/>
                      <a:pt x="359658" y="291272"/>
                    </a:cubicBezTo>
                    <a:cubicBezTo>
                      <a:pt x="367605" y="289717"/>
                      <a:pt x="369371" y="289064"/>
                      <a:pt x="372674" y="286415"/>
                    </a:cubicBezTo>
                    <a:cubicBezTo>
                      <a:pt x="374093" y="285398"/>
                      <a:pt x="375349" y="284171"/>
                      <a:pt x="376401" y="28277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5859A8D5-4E90-4877-80EC-12FCB94AC260}"/>
                  </a:ext>
                </a:extLst>
              </p:cNvPr>
              <p:cNvSpPr/>
              <p:nvPr/>
            </p:nvSpPr>
            <p:spPr>
              <a:xfrm>
                <a:off x="5665728" y="4270251"/>
                <a:ext cx="123865" cy="179452"/>
              </a:xfrm>
              <a:custGeom>
                <a:avLst/>
                <a:gdLst>
                  <a:gd name="connsiteX0" fmla="*/ 109984 w 123865"/>
                  <a:gd name="connsiteY0" fmla="*/ 130936 h 179452"/>
                  <a:gd name="connsiteX1" fmla="*/ 106753 w 123865"/>
                  <a:gd name="connsiteY1" fmla="*/ 114742 h 179452"/>
                  <a:gd name="connsiteX2" fmla="*/ 107636 w 123865"/>
                  <a:gd name="connsiteY2" fmla="*/ 103845 h 179452"/>
                  <a:gd name="connsiteX3" fmla="*/ 108519 w 123865"/>
                  <a:gd name="connsiteY3" fmla="*/ 88551 h 179452"/>
                  <a:gd name="connsiteX4" fmla="*/ 103521 w 123865"/>
                  <a:gd name="connsiteY4" fmla="*/ 73823 h 179452"/>
                  <a:gd name="connsiteX5" fmla="*/ 92625 w 123865"/>
                  <a:gd name="connsiteY5" fmla="*/ 60295 h 179452"/>
                  <a:gd name="connsiteX6" fmla="*/ 98806 w 123865"/>
                  <a:gd name="connsiteY6" fmla="*/ 50582 h 179452"/>
                  <a:gd name="connsiteX7" fmla="*/ 101154 w 123865"/>
                  <a:gd name="connsiteY7" fmla="*/ 37919 h 179452"/>
                  <a:gd name="connsiteX8" fmla="*/ 105287 w 123865"/>
                  <a:gd name="connsiteY8" fmla="*/ 32621 h 179452"/>
                  <a:gd name="connsiteX9" fmla="*/ 100872 w 123865"/>
                  <a:gd name="connsiteY9" fmla="*/ 23491 h 179452"/>
                  <a:gd name="connsiteX10" fmla="*/ 91159 w 123865"/>
                  <a:gd name="connsiteY10" fmla="*/ 17310 h 179452"/>
                  <a:gd name="connsiteX11" fmla="*/ 90558 w 123865"/>
                  <a:gd name="connsiteY11" fmla="*/ 7014 h 179452"/>
                  <a:gd name="connsiteX12" fmla="*/ 92836 w 123865"/>
                  <a:gd name="connsiteY12" fmla="*/ 3482 h 179452"/>
                  <a:gd name="connsiteX13" fmla="*/ 92836 w 123865"/>
                  <a:gd name="connsiteY13" fmla="*/ 3482 h 179452"/>
                  <a:gd name="connsiteX14" fmla="*/ 92183 w 123865"/>
                  <a:gd name="connsiteY14" fmla="*/ 2987 h 179452"/>
                  <a:gd name="connsiteX15" fmla="*/ 92183 w 123865"/>
                  <a:gd name="connsiteY15" fmla="*/ 2987 h 179452"/>
                  <a:gd name="connsiteX16" fmla="*/ 90417 w 123865"/>
                  <a:gd name="connsiteY16" fmla="*/ 1115 h 179452"/>
                  <a:gd name="connsiteX17" fmla="*/ 90082 w 123865"/>
                  <a:gd name="connsiteY17" fmla="*/ 780 h 179452"/>
                  <a:gd name="connsiteX18" fmla="*/ 89905 w 123865"/>
                  <a:gd name="connsiteY18" fmla="*/ 638 h 179452"/>
                  <a:gd name="connsiteX19" fmla="*/ 89428 w 123865"/>
                  <a:gd name="connsiteY19" fmla="*/ 250 h 179452"/>
                  <a:gd name="connsiteX20" fmla="*/ 89428 w 123865"/>
                  <a:gd name="connsiteY20" fmla="*/ 250 h 179452"/>
                  <a:gd name="connsiteX21" fmla="*/ 88933 w 123865"/>
                  <a:gd name="connsiteY21" fmla="*/ 20 h 179452"/>
                  <a:gd name="connsiteX22" fmla="*/ 88774 w 123865"/>
                  <a:gd name="connsiteY22" fmla="*/ 20 h 179452"/>
                  <a:gd name="connsiteX23" fmla="*/ 88174 w 123865"/>
                  <a:gd name="connsiteY23" fmla="*/ 20 h 179452"/>
                  <a:gd name="connsiteX24" fmla="*/ 78831 w 123865"/>
                  <a:gd name="connsiteY24" fmla="*/ 5548 h 179452"/>
                  <a:gd name="connsiteX25" fmla="*/ 72421 w 123865"/>
                  <a:gd name="connsiteY25" fmla="*/ 6201 h 179452"/>
                  <a:gd name="connsiteX26" fmla="*/ 51458 w 123865"/>
                  <a:gd name="connsiteY26" fmla="*/ 3994 h 179452"/>
                  <a:gd name="connsiteX27" fmla="*/ 13259 w 123865"/>
                  <a:gd name="connsiteY27" fmla="*/ 3782 h 179452"/>
                  <a:gd name="connsiteX28" fmla="*/ 9957 w 123865"/>
                  <a:gd name="connsiteY28" fmla="*/ 16586 h 179452"/>
                  <a:gd name="connsiteX29" fmla="*/ 12606 w 123865"/>
                  <a:gd name="connsiteY29" fmla="*/ 23650 h 179452"/>
                  <a:gd name="connsiteX30" fmla="*/ 14142 w 123865"/>
                  <a:gd name="connsiteY30" fmla="*/ 40197 h 179452"/>
                  <a:gd name="connsiteX31" fmla="*/ 12111 w 123865"/>
                  <a:gd name="connsiteY31" fmla="*/ 47262 h 179452"/>
                  <a:gd name="connsiteX32" fmla="*/ 12111 w 123865"/>
                  <a:gd name="connsiteY32" fmla="*/ 47262 h 179452"/>
                  <a:gd name="connsiteX33" fmla="*/ 14531 w 123865"/>
                  <a:gd name="connsiteY33" fmla="*/ 53443 h 179452"/>
                  <a:gd name="connsiteX34" fmla="*/ 16297 w 123865"/>
                  <a:gd name="connsiteY34" fmla="*/ 60948 h 179452"/>
                  <a:gd name="connsiteX35" fmla="*/ 17851 w 123865"/>
                  <a:gd name="connsiteY35" fmla="*/ 69125 h 179452"/>
                  <a:gd name="connsiteX36" fmla="*/ 22036 w 123865"/>
                  <a:gd name="connsiteY36" fmla="*/ 74635 h 179452"/>
                  <a:gd name="connsiteX37" fmla="*/ 19617 w 123865"/>
                  <a:gd name="connsiteY37" fmla="*/ 85461 h 179452"/>
                  <a:gd name="connsiteX38" fmla="*/ 10786 w 123865"/>
                  <a:gd name="connsiteY38" fmla="*/ 98265 h 179452"/>
                  <a:gd name="connsiteX39" fmla="*/ 8137 w 123865"/>
                  <a:gd name="connsiteY39" fmla="*/ 109073 h 179452"/>
                  <a:gd name="connsiteX40" fmla="*/ 5701 w 123865"/>
                  <a:gd name="connsiteY40" fmla="*/ 116366 h 179452"/>
                  <a:gd name="connsiteX41" fmla="*/ 632 w 123865"/>
                  <a:gd name="connsiteY41" fmla="*/ 125408 h 179452"/>
                  <a:gd name="connsiteX42" fmla="*/ 844 w 123865"/>
                  <a:gd name="connsiteY42" fmla="*/ 134910 h 179452"/>
                  <a:gd name="connsiteX43" fmla="*/ 3493 w 123865"/>
                  <a:gd name="connsiteY43" fmla="*/ 143740 h 179452"/>
                  <a:gd name="connsiteX44" fmla="*/ 6584 w 123865"/>
                  <a:gd name="connsiteY44" fmla="*/ 150574 h 179452"/>
                  <a:gd name="connsiteX45" fmla="*/ 8350 w 123865"/>
                  <a:gd name="connsiteY45" fmla="*/ 157427 h 179452"/>
                  <a:gd name="connsiteX46" fmla="*/ 15643 w 123865"/>
                  <a:gd name="connsiteY46" fmla="*/ 160729 h 179452"/>
                  <a:gd name="connsiteX47" fmla="*/ 12323 w 123865"/>
                  <a:gd name="connsiteY47" fmla="*/ 167352 h 179452"/>
                  <a:gd name="connsiteX48" fmla="*/ 8190 w 123865"/>
                  <a:gd name="connsiteY48" fmla="*/ 171078 h 179452"/>
                  <a:gd name="connsiteX49" fmla="*/ 13065 w 123865"/>
                  <a:gd name="connsiteY49" fmla="*/ 172844 h 179452"/>
                  <a:gd name="connsiteX50" fmla="*/ 41057 w 123865"/>
                  <a:gd name="connsiteY50" fmla="*/ 176641 h 179452"/>
                  <a:gd name="connsiteX51" fmla="*/ 60483 w 123865"/>
                  <a:gd name="connsiteY51" fmla="*/ 170001 h 179452"/>
                  <a:gd name="connsiteX52" fmla="*/ 83741 w 123865"/>
                  <a:gd name="connsiteY52" fmla="*/ 162407 h 179452"/>
                  <a:gd name="connsiteX53" fmla="*/ 105569 w 123865"/>
                  <a:gd name="connsiteY53" fmla="*/ 153859 h 179452"/>
                  <a:gd name="connsiteX54" fmla="*/ 118868 w 123865"/>
                  <a:gd name="connsiteY54" fmla="*/ 148561 h 179452"/>
                  <a:gd name="connsiteX55" fmla="*/ 123866 w 123865"/>
                  <a:gd name="connsiteY55" fmla="*/ 144393 h 179452"/>
                  <a:gd name="connsiteX56" fmla="*/ 109984 w 123865"/>
                  <a:gd name="connsiteY56" fmla="*/ 130936 h 17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23865" h="179452">
                    <a:moveTo>
                      <a:pt x="109984" y="130936"/>
                    </a:moveTo>
                    <a:cubicBezTo>
                      <a:pt x="107035" y="127104"/>
                      <a:pt x="102638" y="119740"/>
                      <a:pt x="106753" y="114742"/>
                    </a:cubicBezTo>
                    <a:cubicBezTo>
                      <a:pt x="110867" y="109744"/>
                      <a:pt x="105287" y="108260"/>
                      <a:pt x="107636" y="103845"/>
                    </a:cubicBezTo>
                    <a:cubicBezTo>
                      <a:pt x="109984" y="99430"/>
                      <a:pt x="108519" y="91783"/>
                      <a:pt x="108519" y="88551"/>
                    </a:cubicBezTo>
                    <a:cubicBezTo>
                      <a:pt x="107926" y="83341"/>
                      <a:pt x="106222" y="78318"/>
                      <a:pt x="103521" y="73823"/>
                    </a:cubicBezTo>
                    <a:cubicBezTo>
                      <a:pt x="101154" y="70591"/>
                      <a:pt x="92625" y="62644"/>
                      <a:pt x="92625" y="60295"/>
                    </a:cubicBezTo>
                    <a:cubicBezTo>
                      <a:pt x="93126" y="56295"/>
                      <a:pt x="95394" y="52730"/>
                      <a:pt x="98806" y="50582"/>
                    </a:cubicBezTo>
                    <a:cubicBezTo>
                      <a:pt x="102638" y="48515"/>
                      <a:pt x="101154" y="40869"/>
                      <a:pt x="101154" y="37919"/>
                    </a:cubicBezTo>
                    <a:cubicBezTo>
                      <a:pt x="101154" y="34970"/>
                      <a:pt x="103521" y="34970"/>
                      <a:pt x="105287" y="32621"/>
                    </a:cubicBezTo>
                    <a:cubicBezTo>
                      <a:pt x="107053" y="30272"/>
                      <a:pt x="102638" y="26140"/>
                      <a:pt x="100872" y="23491"/>
                    </a:cubicBezTo>
                    <a:cubicBezTo>
                      <a:pt x="99106" y="20842"/>
                      <a:pt x="95574" y="19676"/>
                      <a:pt x="91159" y="17310"/>
                    </a:cubicBezTo>
                    <a:cubicBezTo>
                      <a:pt x="86744" y="14943"/>
                      <a:pt x="87909" y="9363"/>
                      <a:pt x="90558" y="7014"/>
                    </a:cubicBezTo>
                    <a:cubicBezTo>
                      <a:pt x="91565" y="6016"/>
                      <a:pt x="92343" y="4811"/>
                      <a:pt x="92836" y="3482"/>
                    </a:cubicBezTo>
                    <a:lnTo>
                      <a:pt x="92836" y="3482"/>
                    </a:lnTo>
                    <a:cubicBezTo>
                      <a:pt x="92608" y="3331"/>
                      <a:pt x="92390" y="3166"/>
                      <a:pt x="92183" y="2987"/>
                    </a:cubicBezTo>
                    <a:lnTo>
                      <a:pt x="92183" y="2987"/>
                    </a:lnTo>
                    <a:cubicBezTo>
                      <a:pt x="91558" y="2399"/>
                      <a:pt x="90968" y="1774"/>
                      <a:pt x="90417" y="1115"/>
                    </a:cubicBezTo>
                    <a:cubicBezTo>
                      <a:pt x="90293" y="1009"/>
                      <a:pt x="90187" y="886"/>
                      <a:pt x="90082" y="780"/>
                    </a:cubicBezTo>
                    <a:lnTo>
                      <a:pt x="89905" y="638"/>
                    </a:lnTo>
                    <a:cubicBezTo>
                      <a:pt x="89754" y="499"/>
                      <a:pt x="89595" y="369"/>
                      <a:pt x="89428" y="250"/>
                    </a:cubicBezTo>
                    <a:lnTo>
                      <a:pt x="89428" y="250"/>
                    </a:lnTo>
                    <a:cubicBezTo>
                      <a:pt x="89272" y="156"/>
                      <a:pt x="89106" y="79"/>
                      <a:pt x="88933" y="20"/>
                    </a:cubicBezTo>
                    <a:lnTo>
                      <a:pt x="88774" y="20"/>
                    </a:lnTo>
                    <a:cubicBezTo>
                      <a:pt x="88575" y="-7"/>
                      <a:pt x="88373" y="-7"/>
                      <a:pt x="88174" y="20"/>
                    </a:cubicBezTo>
                    <a:cubicBezTo>
                      <a:pt x="84402" y="412"/>
                      <a:pt x="80990" y="2431"/>
                      <a:pt x="78831" y="5548"/>
                    </a:cubicBezTo>
                    <a:cubicBezTo>
                      <a:pt x="76836" y="8850"/>
                      <a:pt x="75953" y="9080"/>
                      <a:pt x="72421" y="6201"/>
                    </a:cubicBezTo>
                    <a:cubicBezTo>
                      <a:pt x="68889" y="3323"/>
                      <a:pt x="58081" y="3782"/>
                      <a:pt x="51458" y="3994"/>
                    </a:cubicBezTo>
                    <a:cubicBezTo>
                      <a:pt x="44836" y="4206"/>
                      <a:pt x="19882" y="4223"/>
                      <a:pt x="13259" y="3782"/>
                    </a:cubicBezTo>
                    <a:cubicBezTo>
                      <a:pt x="6637" y="3340"/>
                      <a:pt x="10169" y="12382"/>
                      <a:pt x="9957" y="16586"/>
                    </a:cubicBezTo>
                    <a:cubicBezTo>
                      <a:pt x="9744" y="20789"/>
                      <a:pt x="8844" y="21654"/>
                      <a:pt x="12606" y="23650"/>
                    </a:cubicBezTo>
                    <a:cubicBezTo>
                      <a:pt x="16367" y="25645"/>
                      <a:pt x="14142" y="33363"/>
                      <a:pt x="14142" y="40197"/>
                    </a:cubicBezTo>
                    <a:cubicBezTo>
                      <a:pt x="14207" y="42705"/>
                      <a:pt x="13498" y="45172"/>
                      <a:pt x="12111" y="47262"/>
                    </a:cubicBezTo>
                    <a:lnTo>
                      <a:pt x="12111" y="47262"/>
                    </a:lnTo>
                    <a:cubicBezTo>
                      <a:pt x="14319" y="47703"/>
                      <a:pt x="14319" y="50352"/>
                      <a:pt x="14531" y="53443"/>
                    </a:cubicBezTo>
                    <a:cubicBezTo>
                      <a:pt x="14742" y="56533"/>
                      <a:pt x="14531" y="59624"/>
                      <a:pt x="16297" y="60948"/>
                    </a:cubicBezTo>
                    <a:cubicBezTo>
                      <a:pt x="18063" y="62273"/>
                      <a:pt x="15643" y="67801"/>
                      <a:pt x="17851" y="69125"/>
                    </a:cubicBezTo>
                    <a:cubicBezTo>
                      <a:pt x="20058" y="70450"/>
                      <a:pt x="22036" y="71333"/>
                      <a:pt x="22036" y="74635"/>
                    </a:cubicBezTo>
                    <a:cubicBezTo>
                      <a:pt x="22036" y="77938"/>
                      <a:pt x="22707" y="83253"/>
                      <a:pt x="19617" y="85461"/>
                    </a:cubicBezTo>
                    <a:cubicBezTo>
                      <a:pt x="16526" y="87668"/>
                      <a:pt x="10999" y="93850"/>
                      <a:pt x="10786" y="98265"/>
                    </a:cubicBezTo>
                    <a:cubicBezTo>
                      <a:pt x="10575" y="102680"/>
                      <a:pt x="10116" y="107095"/>
                      <a:pt x="8137" y="109073"/>
                    </a:cubicBezTo>
                    <a:cubicBezTo>
                      <a:pt x="6483" y="111136"/>
                      <a:pt x="5619" y="113723"/>
                      <a:pt x="5701" y="116366"/>
                    </a:cubicBezTo>
                    <a:cubicBezTo>
                      <a:pt x="5701" y="118132"/>
                      <a:pt x="632" y="122989"/>
                      <a:pt x="632" y="125408"/>
                    </a:cubicBezTo>
                    <a:cubicBezTo>
                      <a:pt x="632" y="127828"/>
                      <a:pt x="-922" y="132914"/>
                      <a:pt x="844" y="134910"/>
                    </a:cubicBezTo>
                    <a:cubicBezTo>
                      <a:pt x="2610" y="136905"/>
                      <a:pt x="632" y="141532"/>
                      <a:pt x="3493" y="143740"/>
                    </a:cubicBezTo>
                    <a:cubicBezTo>
                      <a:pt x="5627" y="145337"/>
                      <a:pt x="6794" y="147917"/>
                      <a:pt x="6584" y="150574"/>
                    </a:cubicBezTo>
                    <a:cubicBezTo>
                      <a:pt x="6584" y="152570"/>
                      <a:pt x="5488" y="157427"/>
                      <a:pt x="8350" y="157427"/>
                    </a:cubicBezTo>
                    <a:cubicBezTo>
                      <a:pt x="11210" y="157427"/>
                      <a:pt x="15643" y="158080"/>
                      <a:pt x="15643" y="160729"/>
                    </a:cubicBezTo>
                    <a:cubicBezTo>
                      <a:pt x="15643" y="163378"/>
                      <a:pt x="15855" y="166698"/>
                      <a:pt x="12323" y="167352"/>
                    </a:cubicBezTo>
                    <a:cubicBezTo>
                      <a:pt x="9674" y="167846"/>
                      <a:pt x="8791" y="168464"/>
                      <a:pt x="8190" y="171078"/>
                    </a:cubicBezTo>
                    <a:cubicBezTo>
                      <a:pt x="9872" y="171496"/>
                      <a:pt x="11506" y="172088"/>
                      <a:pt x="13065" y="172844"/>
                    </a:cubicBezTo>
                    <a:cubicBezTo>
                      <a:pt x="22548" y="177595"/>
                      <a:pt x="37259" y="182805"/>
                      <a:pt x="41057" y="176641"/>
                    </a:cubicBezTo>
                    <a:cubicBezTo>
                      <a:pt x="44853" y="170478"/>
                      <a:pt x="51988" y="174275"/>
                      <a:pt x="60483" y="170001"/>
                    </a:cubicBezTo>
                    <a:cubicBezTo>
                      <a:pt x="68977" y="165727"/>
                      <a:pt x="80421" y="166681"/>
                      <a:pt x="83741" y="162407"/>
                    </a:cubicBezTo>
                    <a:cubicBezTo>
                      <a:pt x="87061" y="158133"/>
                      <a:pt x="98453" y="154813"/>
                      <a:pt x="105569" y="153859"/>
                    </a:cubicBezTo>
                    <a:cubicBezTo>
                      <a:pt x="112686" y="152906"/>
                      <a:pt x="116501" y="153382"/>
                      <a:pt x="118868" y="148561"/>
                    </a:cubicBezTo>
                    <a:cubicBezTo>
                      <a:pt x="120074" y="146698"/>
                      <a:pt x="121816" y="145245"/>
                      <a:pt x="123866" y="144393"/>
                    </a:cubicBezTo>
                    <a:cubicBezTo>
                      <a:pt x="119450" y="136729"/>
                      <a:pt x="112581" y="134256"/>
                      <a:pt x="109984" y="13093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B6D0D306-C2CE-4C5E-9CE5-CEA84A479904}"/>
                  </a:ext>
                </a:extLst>
              </p:cNvPr>
              <p:cNvSpPr/>
              <p:nvPr/>
            </p:nvSpPr>
            <p:spPr>
              <a:xfrm>
                <a:off x="5754021" y="4273891"/>
                <a:ext cx="54168" cy="141035"/>
              </a:xfrm>
              <a:custGeom>
                <a:avLst/>
                <a:gdLst>
                  <a:gd name="connsiteX0" fmla="*/ 47298 w 54168"/>
                  <a:gd name="connsiteY0" fmla="*/ 121662 h 141035"/>
                  <a:gd name="connsiteX1" fmla="*/ 50248 w 54168"/>
                  <a:gd name="connsiteY1" fmla="*/ 110483 h 141035"/>
                  <a:gd name="connsiteX2" fmla="*/ 49365 w 54168"/>
                  <a:gd name="connsiteY2" fmla="*/ 93988 h 141035"/>
                  <a:gd name="connsiteX3" fmla="*/ 49365 w 54168"/>
                  <a:gd name="connsiteY3" fmla="*/ 80160 h 141035"/>
                  <a:gd name="connsiteX4" fmla="*/ 52314 w 54168"/>
                  <a:gd name="connsiteY4" fmla="*/ 56902 h 141035"/>
                  <a:gd name="connsiteX5" fmla="*/ 45250 w 54168"/>
                  <a:gd name="connsiteY5" fmla="*/ 47489 h 141035"/>
                  <a:gd name="connsiteX6" fmla="*/ 42601 w 54168"/>
                  <a:gd name="connsiteY6" fmla="*/ 33943 h 141035"/>
                  <a:gd name="connsiteX7" fmla="*/ 36702 w 54168"/>
                  <a:gd name="connsiteY7" fmla="*/ 27480 h 141035"/>
                  <a:gd name="connsiteX8" fmla="*/ 28173 w 54168"/>
                  <a:gd name="connsiteY8" fmla="*/ 20115 h 141035"/>
                  <a:gd name="connsiteX9" fmla="*/ 28473 w 54168"/>
                  <a:gd name="connsiteY9" fmla="*/ 9219 h 141035"/>
                  <a:gd name="connsiteX10" fmla="*/ 28949 w 54168"/>
                  <a:gd name="connsiteY10" fmla="*/ 1342 h 141035"/>
                  <a:gd name="connsiteX11" fmla="*/ 27077 w 54168"/>
                  <a:gd name="connsiteY11" fmla="*/ 1342 h 141035"/>
                  <a:gd name="connsiteX12" fmla="*/ 26971 w 54168"/>
                  <a:gd name="connsiteY12" fmla="*/ 1342 h 141035"/>
                  <a:gd name="connsiteX13" fmla="*/ 25011 w 54168"/>
                  <a:gd name="connsiteY13" fmla="*/ 1166 h 141035"/>
                  <a:gd name="connsiteX14" fmla="*/ 23033 w 54168"/>
                  <a:gd name="connsiteY14" fmla="*/ 971 h 141035"/>
                  <a:gd name="connsiteX15" fmla="*/ 22715 w 54168"/>
                  <a:gd name="connsiteY15" fmla="*/ 971 h 141035"/>
                  <a:gd name="connsiteX16" fmla="*/ 20296 w 54168"/>
                  <a:gd name="connsiteY16" fmla="*/ 813 h 141035"/>
                  <a:gd name="connsiteX17" fmla="*/ 7051 w 54168"/>
                  <a:gd name="connsiteY17" fmla="*/ 601 h 141035"/>
                  <a:gd name="connsiteX18" fmla="*/ 6327 w 54168"/>
                  <a:gd name="connsiteY18" fmla="*/ 601 h 141035"/>
                  <a:gd name="connsiteX19" fmla="*/ 6203 w 54168"/>
                  <a:gd name="connsiteY19" fmla="*/ 601 h 141035"/>
                  <a:gd name="connsiteX20" fmla="*/ 5673 w 54168"/>
                  <a:gd name="connsiteY20" fmla="*/ 477 h 141035"/>
                  <a:gd name="connsiteX21" fmla="*/ 5673 w 54168"/>
                  <a:gd name="connsiteY21" fmla="*/ 477 h 141035"/>
                  <a:gd name="connsiteX22" fmla="*/ 5143 w 54168"/>
                  <a:gd name="connsiteY22" fmla="*/ 283 h 141035"/>
                  <a:gd name="connsiteX23" fmla="*/ 5143 w 54168"/>
                  <a:gd name="connsiteY23" fmla="*/ 283 h 141035"/>
                  <a:gd name="connsiteX24" fmla="*/ 4631 w 54168"/>
                  <a:gd name="connsiteY24" fmla="*/ 0 h 141035"/>
                  <a:gd name="connsiteX25" fmla="*/ 4631 w 54168"/>
                  <a:gd name="connsiteY25" fmla="*/ 0 h 141035"/>
                  <a:gd name="connsiteX26" fmla="*/ 2353 w 54168"/>
                  <a:gd name="connsiteY26" fmla="*/ 3532 h 141035"/>
                  <a:gd name="connsiteX27" fmla="*/ 2954 w 54168"/>
                  <a:gd name="connsiteY27" fmla="*/ 13828 h 141035"/>
                  <a:gd name="connsiteX28" fmla="*/ 12667 w 54168"/>
                  <a:gd name="connsiteY28" fmla="*/ 20009 h 141035"/>
                  <a:gd name="connsiteX29" fmla="*/ 17082 w 54168"/>
                  <a:gd name="connsiteY29" fmla="*/ 29140 h 141035"/>
                  <a:gd name="connsiteX30" fmla="*/ 12949 w 54168"/>
                  <a:gd name="connsiteY30" fmla="*/ 34438 h 141035"/>
                  <a:gd name="connsiteX31" fmla="*/ 10601 w 54168"/>
                  <a:gd name="connsiteY31" fmla="*/ 47100 h 141035"/>
                  <a:gd name="connsiteX32" fmla="*/ 4419 w 54168"/>
                  <a:gd name="connsiteY32" fmla="*/ 56813 h 141035"/>
                  <a:gd name="connsiteX33" fmla="*/ 15316 w 54168"/>
                  <a:gd name="connsiteY33" fmla="*/ 70341 h 141035"/>
                  <a:gd name="connsiteX34" fmla="*/ 20314 w 54168"/>
                  <a:gd name="connsiteY34" fmla="*/ 85070 h 141035"/>
                  <a:gd name="connsiteX35" fmla="*/ 19431 w 54168"/>
                  <a:gd name="connsiteY35" fmla="*/ 100364 h 141035"/>
                  <a:gd name="connsiteX36" fmla="*/ 18548 w 54168"/>
                  <a:gd name="connsiteY36" fmla="*/ 111260 h 141035"/>
                  <a:gd name="connsiteX37" fmla="*/ 21779 w 54168"/>
                  <a:gd name="connsiteY37" fmla="*/ 127455 h 141035"/>
                  <a:gd name="connsiteX38" fmla="*/ 35714 w 54168"/>
                  <a:gd name="connsiteY38" fmla="*/ 141036 h 141035"/>
                  <a:gd name="connsiteX39" fmla="*/ 53498 w 54168"/>
                  <a:gd name="connsiteY39" fmla="*/ 136673 h 141035"/>
                  <a:gd name="connsiteX40" fmla="*/ 54168 w 54168"/>
                  <a:gd name="connsiteY40" fmla="*/ 136673 h 141035"/>
                  <a:gd name="connsiteX41" fmla="*/ 52685 w 54168"/>
                  <a:gd name="connsiteY41" fmla="*/ 132506 h 141035"/>
                  <a:gd name="connsiteX42" fmla="*/ 47298 w 54168"/>
                  <a:gd name="connsiteY42" fmla="*/ 121662 h 141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54168" h="141035">
                    <a:moveTo>
                      <a:pt x="47298" y="121662"/>
                    </a:moveTo>
                    <a:cubicBezTo>
                      <a:pt x="45232" y="118130"/>
                      <a:pt x="47599" y="114015"/>
                      <a:pt x="50248" y="110483"/>
                    </a:cubicBezTo>
                    <a:cubicBezTo>
                      <a:pt x="52897" y="106951"/>
                      <a:pt x="49947" y="96637"/>
                      <a:pt x="49365" y="93988"/>
                    </a:cubicBezTo>
                    <a:cubicBezTo>
                      <a:pt x="48782" y="91339"/>
                      <a:pt x="48181" y="83993"/>
                      <a:pt x="49365" y="80160"/>
                    </a:cubicBezTo>
                    <a:cubicBezTo>
                      <a:pt x="51486" y="72595"/>
                      <a:pt x="52480" y="64757"/>
                      <a:pt x="52314" y="56902"/>
                    </a:cubicBezTo>
                    <a:cubicBezTo>
                      <a:pt x="51713" y="48955"/>
                      <a:pt x="53479" y="51021"/>
                      <a:pt x="45250" y="47489"/>
                    </a:cubicBezTo>
                    <a:cubicBezTo>
                      <a:pt x="37020" y="43957"/>
                      <a:pt x="43484" y="37776"/>
                      <a:pt x="42601" y="33943"/>
                    </a:cubicBezTo>
                    <a:cubicBezTo>
                      <a:pt x="41718" y="30111"/>
                      <a:pt x="39652" y="27762"/>
                      <a:pt x="36702" y="27480"/>
                    </a:cubicBezTo>
                    <a:cubicBezTo>
                      <a:pt x="33753" y="27197"/>
                      <a:pt x="34936" y="23947"/>
                      <a:pt x="28173" y="20115"/>
                    </a:cubicBezTo>
                    <a:cubicBezTo>
                      <a:pt x="21409" y="16283"/>
                      <a:pt x="26707" y="11585"/>
                      <a:pt x="28473" y="9219"/>
                    </a:cubicBezTo>
                    <a:cubicBezTo>
                      <a:pt x="29373" y="8018"/>
                      <a:pt x="29267" y="4486"/>
                      <a:pt x="28949" y="1342"/>
                    </a:cubicBezTo>
                    <a:cubicBezTo>
                      <a:pt x="28326" y="1378"/>
                      <a:pt x="27701" y="1378"/>
                      <a:pt x="27077" y="1342"/>
                    </a:cubicBezTo>
                    <a:lnTo>
                      <a:pt x="26971" y="1342"/>
                    </a:lnTo>
                    <a:cubicBezTo>
                      <a:pt x="26353" y="1342"/>
                      <a:pt x="25700" y="1254"/>
                      <a:pt x="25011" y="1166"/>
                    </a:cubicBezTo>
                    <a:lnTo>
                      <a:pt x="23033" y="971"/>
                    </a:lnTo>
                    <a:lnTo>
                      <a:pt x="22715" y="971"/>
                    </a:lnTo>
                    <a:cubicBezTo>
                      <a:pt x="21938" y="971"/>
                      <a:pt x="21144" y="848"/>
                      <a:pt x="20296" y="813"/>
                    </a:cubicBezTo>
                    <a:cubicBezTo>
                      <a:pt x="14115" y="601"/>
                      <a:pt x="11024" y="601"/>
                      <a:pt x="7051" y="601"/>
                    </a:cubicBezTo>
                    <a:cubicBezTo>
                      <a:pt x="6803" y="601"/>
                      <a:pt x="6556" y="601"/>
                      <a:pt x="6327" y="601"/>
                    </a:cubicBezTo>
                    <a:lnTo>
                      <a:pt x="6203" y="601"/>
                    </a:lnTo>
                    <a:lnTo>
                      <a:pt x="5673" y="477"/>
                    </a:lnTo>
                    <a:lnTo>
                      <a:pt x="5673" y="477"/>
                    </a:lnTo>
                    <a:cubicBezTo>
                      <a:pt x="5493" y="423"/>
                      <a:pt x="5316" y="358"/>
                      <a:pt x="5143" y="283"/>
                    </a:cubicBezTo>
                    <a:lnTo>
                      <a:pt x="5143" y="283"/>
                    </a:lnTo>
                    <a:cubicBezTo>
                      <a:pt x="4967" y="199"/>
                      <a:pt x="4796" y="105"/>
                      <a:pt x="4631" y="0"/>
                    </a:cubicBezTo>
                    <a:lnTo>
                      <a:pt x="4631" y="0"/>
                    </a:lnTo>
                    <a:cubicBezTo>
                      <a:pt x="4138" y="1329"/>
                      <a:pt x="3360" y="2535"/>
                      <a:pt x="2353" y="3532"/>
                    </a:cubicBezTo>
                    <a:cubicBezTo>
                      <a:pt x="-296" y="5881"/>
                      <a:pt x="-1462" y="11479"/>
                      <a:pt x="2954" y="13828"/>
                    </a:cubicBezTo>
                    <a:cubicBezTo>
                      <a:pt x="7369" y="16177"/>
                      <a:pt x="10901" y="17360"/>
                      <a:pt x="12667" y="20009"/>
                    </a:cubicBezTo>
                    <a:cubicBezTo>
                      <a:pt x="14433" y="22658"/>
                      <a:pt x="18848" y="26791"/>
                      <a:pt x="17082" y="29140"/>
                    </a:cubicBezTo>
                    <a:cubicBezTo>
                      <a:pt x="15316" y="31488"/>
                      <a:pt x="12949" y="31488"/>
                      <a:pt x="12949" y="34438"/>
                    </a:cubicBezTo>
                    <a:cubicBezTo>
                      <a:pt x="12949" y="37387"/>
                      <a:pt x="14433" y="45034"/>
                      <a:pt x="10601" y="47100"/>
                    </a:cubicBezTo>
                    <a:cubicBezTo>
                      <a:pt x="7189" y="49249"/>
                      <a:pt x="4921" y="52813"/>
                      <a:pt x="4419" y="56813"/>
                    </a:cubicBezTo>
                    <a:cubicBezTo>
                      <a:pt x="4419" y="59162"/>
                      <a:pt x="12949" y="67109"/>
                      <a:pt x="15316" y="70341"/>
                    </a:cubicBezTo>
                    <a:cubicBezTo>
                      <a:pt x="18017" y="74836"/>
                      <a:pt x="19721" y="79859"/>
                      <a:pt x="20314" y="85070"/>
                    </a:cubicBezTo>
                    <a:cubicBezTo>
                      <a:pt x="20314" y="88302"/>
                      <a:pt x="21779" y="95949"/>
                      <a:pt x="19431" y="100364"/>
                    </a:cubicBezTo>
                    <a:cubicBezTo>
                      <a:pt x="17082" y="104779"/>
                      <a:pt x="22662" y="106262"/>
                      <a:pt x="18548" y="111260"/>
                    </a:cubicBezTo>
                    <a:cubicBezTo>
                      <a:pt x="14433" y="116258"/>
                      <a:pt x="18830" y="123622"/>
                      <a:pt x="21779" y="127455"/>
                    </a:cubicBezTo>
                    <a:cubicBezTo>
                      <a:pt x="24375" y="130810"/>
                      <a:pt x="31281" y="133283"/>
                      <a:pt x="35714" y="141036"/>
                    </a:cubicBezTo>
                    <a:cubicBezTo>
                      <a:pt x="41318" y="138487"/>
                      <a:pt x="47350" y="137008"/>
                      <a:pt x="53498" y="136673"/>
                    </a:cubicBezTo>
                    <a:lnTo>
                      <a:pt x="54168" y="136673"/>
                    </a:lnTo>
                    <a:cubicBezTo>
                      <a:pt x="53370" y="135412"/>
                      <a:pt x="52862" y="133988"/>
                      <a:pt x="52685" y="132506"/>
                    </a:cubicBezTo>
                    <a:cubicBezTo>
                      <a:pt x="52596" y="129609"/>
                      <a:pt x="49365" y="125194"/>
                      <a:pt x="47298" y="12166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FC89BF38-6343-4109-8D68-2CFC8104953F}"/>
                  </a:ext>
                </a:extLst>
              </p:cNvPr>
              <p:cNvSpPr/>
              <p:nvPr/>
            </p:nvSpPr>
            <p:spPr>
              <a:xfrm>
                <a:off x="5778885" y="4234411"/>
                <a:ext cx="85729" cy="175658"/>
              </a:xfrm>
              <a:custGeom>
                <a:avLst/>
                <a:gdLst>
                  <a:gd name="connsiteX0" fmla="*/ 56290 w 85729"/>
                  <a:gd name="connsiteY0" fmla="*/ 164091 h 175658"/>
                  <a:gd name="connsiteX1" fmla="*/ 57473 w 85729"/>
                  <a:gd name="connsiteY1" fmla="*/ 149080 h 175658"/>
                  <a:gd name="connsiteX2" fmla="*/ 55407 w 85729"/>
                  <a:gd name="connsiteY2" fmla="*/ 137601 h 175658"/>
                  <a:gd name="connsiteX3" fmla="*/ 54223 w 85729"/>
                  <a:gd name="connsiteY3" fmla="*/ 117291 h 175658"/>
                  <a:gd name="connsiteX4" fmla="*/ 55707 w 85729"/>
                  <a:gd name="connsiteY4" fmla="*/ 102863 h 175658"/>
                  <a:gd name="connsiteX5" fmla="*/ 63654 w 85729"/>
                  <a:gd name="connsiteY5" fmla="*/ 92567 h 175658"/>
                  <a:gd name="connsiteX6" fmla="*/ 71601 w 85729"/>
                  <a:gd name="connsiteY6" fmla="*/ 80487 h 175658"/>
                  <a:gd name="connsiteX7" fmla="*/ 80431 w 85729"/>
                  <a:gd name="connsiteY7" fmla="*/ 66960 h 175658"/>
                  <a:gd name="connsiteX8" fmla="*/ 85729 w 85729"/>
                  <a:gd name="connsiteY8" fmla="*/ 46933 h 175658"/>
                  <a:gd name="connsiteX9" fmla="*/ 81014 w 85729"/>
                  <a:gd name="connsiteY9" fmla="*/ 36054 h 175658"/>
                  <a:gd name="connsiteX10" fmla="*/ 78065 w 85729"/>
                  <a:gd name="connsiteY10" fmla="*/ 23392 h 175658"/>
                  <a:gd name="connsiteX11" fmla="*/ 79001 w 85729"/>
                  <a:gd name="connsiteY11" fmla="*/ 17264 h 175658"/>
                  <a:gd name="connsiteX12" fmla="*/ 78701 w 85729"/>
                  <a:gd name="connsiteY12" fmla="*/ 17263 h 175658"/>
                  <a:gd name="connsiteX13" fmla="*/ 70966 w 85729"/>
                  <a:gd name="connsiteY13" fmla="*/ 13290 h 175658"/>
                  <a:gd name="connsiteX14" fmla="*/ 61923 w 85729"/>
                  <a:gd name="connsiteY14" fmla="*/ 2252 h 175658"/>
                  <a:gd name="connsiteX15" fmla="*/ 52652 w 85729"/>
                  <a:gd name="connsiteY15" fmla="*/ 2482 h 175658"/>
                  <a:gd name="connsiteX16" fmla="*/ 47124 w 85729"/>
                  <a:gd name="connsiteY16" fmla="*/ 7992 h 175658"/>
                  <a:gd name="connsiteX17" fmla="*/ 46471 w 85729"/>
                  <a:gd name="connsiteY17" fmla="*/ 8574 h 175658"/>
                  <a:gd name="connsiteX18" fmla="*/ 46294 w 85729"/>
                  <a:gd name="connsiteY18" fmla="*/ 8769 h 175658"/>
                  <a:gd name="connsiteX19" fmla="*/ 45941 w 85729"/>
                  <a:gd name="connsiteY19" fmla="*/ 9246 h 175658"/>
                  <a:gd name="connsiteX20" fmla="*/ 45817 w 85729"/>
                  <a:gd name="connsiteY20" fmla="*/ 9440 h 175658"/>
                  <a:gd name="connsiteX21" fmla="*/ 45534 w 85729"/>
                  <a:gd name="connsiteY21" fmla="*/ 9988 h 175658"/>
                  <a:gd name="connsiteX22" fmla="*/ 45534 w 85729"/>
                  <a:gd name="connsiteY22" fmla="*/ 10146 h 175658"/>
                  <a:gd name="connsiteX23" fmla="*/ 45287 w 85729"/>
                  <a:gd name="connsiteY23" fmla="*/ 10871 h 175658"/>
                  <a:gd name="connsiteX24" fmla="*/ 45287 w 85729"/>
                  <a:gd name="connsiteY24" fmla="*/ 10870 h 175658"/>
                  <a:gd name="connsiteX25" fmla="*/ 45128 w 85729"/>
                  <a:gd name="connsiteY25" fmla="*/ 11806 h 175658"/>
                  <a:gd name="connsiteX26" fmla="*/ 45128 w 85729"/>
                  <a:gd name="connsiteY26" fmla="*/ 11806 h 175658"/>
                  <a:gd name="connsiteX27" fmla="*/ 45128 w 85729"/>
                  <a:gd name="connsiteY27" fmla="*/ 12725 h 175658"/>
                  <a:gd name="connsiteX28" fmla="*/ 45128 w 85729"/>
                  <a:gd name="connsiteY28" fmla="*/ 12725 h 175658"/>
                  <a:gd name="connsiteX29" fmla="*/ 45358 w 85729"/>
                  <a:gd name="connsiteY29" fmla="*/ 15957 h 175658"/>
                  <a:gd name="connsiteX30" fmla="*/ 45358 w 85729"/>
                  <a:gd name="connsiteY30" fmla="*/ 16645 h 175658"/>
                  <a:gd name="connsiteX31" fmla="*/ 45358 w 85729"/>
                  <a:gd name="connsiteY31" fmla="*/ 16910 h 175658"/>
                  <a:gd name="connsiteX32" fmla="*/ 45358 w 85729"/>
                  <a:gd name="connsiteY32" fmla="*/ 17564 h 175658"/>
                  <a:gd name="connsiteX33" fmla="*/ 45358 w 85729"/>
                  <a:gd name="connsiteY33" fmla="*/ 17829 h 175658"/>
                  <a:gd name="connsiteX34" fmla="*/ 45358 w 85729"/>
                  <a:gd name="connsiteY34" fmla="*/ 18694 h 175658"/>
                  <a:gd name="connsiteX35" fmla="*/ 37411 w 85729"/>
                  <a:gd name="connsiteY35" fmla="*/ 26853 h 175658"/>
                  <a:gd name="connsiteX36" fmla="*/ 21958 w 85729"/>
                  <a:gd name="connsiteY36" fmla="*/ 27966 h 175658"/>
                  <a:gd name="connsiteX37" fmla="*/ 9596 w 85729"/>
                  <a:gd name="connsiteY37" fmla="*/ 38332 h 175658"/>
                  <a:gd name="connsiteX38" fmla="*/ 8342 w 85729"/>
                  <a:gd name="connsiteY38" fmla="*/ 39286 h 175658"/>
                  <a:gd name="connsiteX39" fmla="*/ 8165 w 85729"/>
                  <a:gd name="connsiteY39" fmla="*/ 39410 h 175658"/>
                  <a:gd name="connsiteX40" fmla="*/ 6982 w 85729"/>
                  <a:gd name="connsiteY40" fmla="*/ 40028 h 175658"/>
                  <a:gd name="connsiteX41" fmla="*/ 6770 w 85729"/>
                  <a:gd name="connsiteY41" fmla="*/ 40028 h 175658"/>
                  <a:gd name="connsiteX42" fmla="*/ 5569 w 85729"/>
                  <a:gd name="connsiteY42" fmla="*/ 40398 h 175658"/>
                  <a:gd name="connsiteX43" fmla="*/ 5428 w 85729"/>
                  <a:gd name="connsiteY43" fmla="*/ 40398 h 175658"/>
                  <a:gd name="connsiteX44" fmla="*/ 4121 w 85729"/>
                  <a:gd name="connsiteY44" fmla="*/ 40575 h 175658"/>
                  <a:gd name="connsiteX45" fmla="*/ 3644 w 85729"/>
                  <a:gd name="connsiteY45" fmla="*/ 48452 h 175658"/>
                  <a:gd name="connsiteX46" fmla="*/ 3344 w 85729"/>
                  <a:gd name="connsiteY46" fmla="*/ 59348 h 175658"/>
                  <a:gd name="connsiteX47" fmla="*/ 11874 w 85729"/>
                  <a:gd name="connsiteY47" fmla="*/ 66712 h 175658"/>
                  <a:gd name="connsiteX48" fmla="*/ 17772 w 85729"/>
                  <a:gd name="connsiteY48" fmla="*/ 73176 h 175658"/>
                  <a:gd name="connsiteX49" fmla="*/ 20422 w 85729"/>
                  <a:gd name="connsiteY49" fmla="*/ 86722 h 175658"/>
                  <a:gd name="connsiteX50" fmla="*/ 27486 w 85729"/>
                  <a:gd name="connsiteY50" fmla="*/ 96134 h 175658"/>
                  <a:gd name="connsiteX51" fmla="*/ 24537 w 85729"/>
                  <a:gd name="connsiteY51" fmla="*/ 119393 h 175658"/>
                  <a:gd name="connsiteX52" fmla="*/ 24537 w 85729"/>
                  <a:gd name="connsiteY52" fmla="*/ 133221 h 175658"/>
                  <a:gd name="connsiteX53" fmla="*/ 25420 w 85729"/>
                  <a:gd name="connsiteY53" fmla="*/ 149716 h 175658"/>
                  <a:gd name="connsiteX54" fmla="*/ 22470 w 85729"/>
                  <a:gd name="connsiteY54" fmla="*/ 160895 h 175658"/>
                  <a:gd name="connsiteX55" fmla="*/ 27768 w 85729"/>
                  <a:gd name="connsiteY55" fmla="*/ 171491 h 175658"/>
                  <a:gd name="connsiteX56" fmla="*/ 29252 w 85729"/>
                  <a:gd name="connsiteY56" fmla="*/ 175659 h 175658"/>
                  <a:gd name="connsiteX57" fmla="*/ 56537 w 85729"/>
                  <a:gd name="connsiteY57" fmla="*/ 171509 h 175658"/>
                  <a:gd name="connsiteX58" fmla="*/ 56290 w 85729"/>
                  <a:gd name="connsiteY58" fmla="*/ 164092 h 175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85729" h="175658">
                    <a:moveTo>
                      <a:pt x="56290" y="164091"/>
                    </a:moveTo>
                    <a:cubicBezTo>
                      <a:pt x="57173" y="160559"/>
                      <a:pt x="58056" y="152012"/>
                      <a:pt x="57473" y="149080"/>
                    </a:cubicBezTo>
                    <a:cubicBezTo>
                      <a:pt x="56890" y="146148"/>
                      <a:pt x="56872" y="141133"/>
                      <a:pt x="55407" y="137601"/>
                    </a:cubicBezTo>
                    <a:cubicBezTo>
                      <a:pt x="53941" y="134069"/>
                      <a:pt x="54824" y="122590"/>
                      <a:pt x="54223" y="117291"/>
                    </a:cubicBezTo>
                    <a:cubicBezTo>
                      <a:pt x="53623" y="111993"/>
                      <a:pt x="55707" y="107278"/>
                      <a:pt x="55707" y="102863"/>
                    </a:cubicBezTo>
                    <a:cubicBezTo>
                      <a:pt x="55707" y="98448"/>
                      <a:pt x="58056" y="94916"/>
                      <a:pt x="63654" y="92567"/>
                    </a:cubicBezTo>
                    <a:cubicBezTo>
                      <a:pt x="69252" y="90218"/>
                      <a:pt x="68952" y="84620"/>
                      <a:pt x="71601" y="80487"/>
                    </a:cubicBezTo>
                    <a:cubicBezTo>
                      <a:pt x="74250" y="76355"/>
                      <a:pt x="75133" y="71958"/>
                      <a:pt x="80431" y="66960"/>
                    </a:cubicBezTo>
                    <a:cubicBezTo>
                      <a:pt x="85729" y="61962"/>
                      <a:pt x="85729" y="49299"/>
                      <a:pt x="85729" y="46933"/>
                    </a:cubicBezTo>
                    <a:cubicBezTo>
                      <a:pt x="85729" y="44566"/>
                      <a:pt x="83963" y="37820"/>
                      <a:pt x="81014" y="36054"/>
                    </a:cubicBezTo>
                    <a:cubicBezTo>
                      <a:pt x="78065" y="34288"/>
                      <a:pt x="76016" y="26623"/>
                      <a:pt x="78065" y="23392"/>
                    </a:cubicBezTo>
                    <a:cubicBezTo>
                      <a:pt x="78974" y="21486"/>
                      <a:pt x="79300" y="19354"/>
                      <a:pt x="79001" y="17264"/>
                    </a:cubicBezTo>
                    <a:lnTo>
                      <a:pt x="78701" y="17263"/>
                    </a:lnTo>
                    <a:cubicBezTo>
                      <a:pt x="74939" y="17263"/>
                      <a:pt x="74727" y="14614"/>
                      <a:pt x="70966" y="13290"/>
                    </a:cubicBezTo>
                    <a:cubicBezTo>
                      <a:pt x="67204" y="11965"/>
                      <a:pt x="66780" y="7338"/>
                      <a:pt x="61923" y="2252"/>
                    </a:cubicBezTo>
                    <a:cubicBezTo>
                      <a:pt x="57067" y="-2834"/>
                      <a:pt x="56184" y="2252"/>
                      <a:pt x="52652" y="2482"/>
                    </a:cubicBezTo>
                    <a:cubicBezTo>
                      <a:pt x="49120" y="2711"/>
                      <a:pt x="50656" y="5343"/>
                      <a:pt x="47124" y="7992"/>
                    </a:cubicBezTo>
                    <a:cubicBezTo>
                      <a:pt x="46895" y="8173"/>
                      <a:pt x="46677" y="8367"/>
                      <a:pt x="46471" y="8574"/>
                    </a:cubicBezTo>
                    <a:cubicBezTo>
                      <a:pt x="46416" y="8643"/>
                      <a:pt x="46357" y="8708"/>
                      <a:pt x="46294" y="8769"/>
                    </a:cubicBezTo>
                    <a:lnTo>
                      <a:pt x="45941" y="9246"/>
                    </a:lnTo>
                    <a:lnTo>
                      <a:pt x="45817" y="9440"/>
                    </a:lnTo>
                    <a:cubicBezTo>
                      <a:pt x="45705" y="9613"/>
                      <a:pt x="45611" y="9796"/>
                      <a:pt x="45534" y="9988"/>
                    </a:cubicBezTo>
                    <a:lnTo>
                      <a:pt x="45534" y="10146"/>
                    </a:lnTo>
                    <a:cubicBezTo>
                      <a:pt x="45434" y="10381"/>
                      <a:pt x="45351" y="10623"/>
                      <a:pt x="45287" y="10871"/>
                    </a:cubicBezTo>
                    <a:lnTo>
                      <a:pt x="45287" y="10870"/>
                    </a:lnTo>
                    <a:cubicBezTo>
                      <a:pt x="45216" y="11179"/>
                      <a:pt x="45163" y="11491"/>
                      <a:pt x="45128" y="11806"/>
                    </a:cubicBezTo>
                    <a:lnTo>
                      <a:pt x="45128" y="11806"/>
                    </a:lnTo>
                    <a:cubicBezTo>
                      <a:pt x="45110" y="12112"/>
                      <a:pt x="45110" y="12419"/>
                      <a:pt x="45128" y="12725"/>
                    </a:cubicBezTo>
                    <a:lnTo>
                      <a:pt x="45128" y="12725"/>
                    </a:lnTo>
                    <a:cubicBezTo>
                      <a:pt x="45128" y="13784"/>
                      <a:pt x="45252" y="14879"/>
                      <a:pt x="45358" y="15957"/>
                    </a:cubicBezTo>
                    <a:cubicBezTo>
                      <a:pt x="45358" y="16186"/>
                      <a:pt x="45358" y="16416"/>
                      <a:pt x="45358" y="16645"/>
                    </a:cubicBezTo>
                    <a:cubicBezTo>
                      <a:pt x="45358" y="16875"/>
                      <a:pt x="45358" y="16822"/>
                      <a:pt x="45358" y="16910"/>
                    </a:cubicBezTo>
                    <a:cubicBezTo>
                      <a:pt x="45358" y="16998"/>
                      <a:pt x="45358" y="17352"/>
                      <a:pt x="45358" y="17564"/>
                    </a:cubicBezTo>
                    <a:cubicBezTo>
                      <a:pt x="45358" y="17776"/>
                      <a:pt x="45358" y="17740"/>
                      <a:pt x="45358" y="17829"/>
                    </a:cubicBezTo>
                    <a:cubicBezTo>
                      <a:pt x="45358" y="17917"/>
                      <a:pt x="45358" y="18411"/>
                      <a:pt x="45358" y="18694"/>
                    </a:cubicBezTo>
                    <a:cubicBezTo>
                      <a:pt x="45146" y="22226"/>
                      <a:pt x="40289" y="23762"/>
                      <a:pt x="37411" y="26853"/>
                    </a:cubicBezTo>
                    <a:cubicBezTo>
                      <a:pt x="34532" y="29944"/>
                      <a:pt x="29022" y="27966"/>
                      <a:pt x="21958" y="27966"/>
                    </a:cubicBezTo>
                    <a:cubicBezTo>
                      <a:pt x="14894" y="27966"/>
                      <a:pt x="13799" y="34588"/>
                      <a:pt x="9596" y="38332"/>
                    </a:cubicBezTo>
                    <a:cubicBezTo>
                      <a:pt x="9204" y="38683"/>
                      <a:pt x="8785" y="39002"/>
                      <a:pt x="8342" y="39286"/>
                    </a:cubicBezTo>
                    <a:lnTo>
                      <a:pt x="8165" y="39410"/>
                    </a:lnTo>
                    <a:cubicBezTo>
                      <a:pt x="7788" y="39647"/>
                      <a:pt x="7392" y="39853"/>
                      <a:pt x="6982" y="40028"/>
                    </a:cubicBezTo>
                    <a:lnTo>
                      <a:pt x="6770" y="40028"/>
                    </a:lnTo>
                    <a:cubicBezTo>
                      <a:pt x="6381" y="40186"/>
                      <a:pt x="5979" y="40310"/>
                      <a:pt x="5569" y="40398"/>
                    </a:cubicBezTo>
                    <a:lnTo>
                      <a:pt x="5428" y="40398"/>
                    </a:lnTo>
                    <a:cubicBezTo>
                      <a:pt x="4996" y="40483"/>
                      <a:pt x="4560" y="40542"/>
                      <a:pt x="4121" y="40575"/>
                    </a:cubicBezTo>
                    <a:cubicBezTo>
                      <a:pt x="4439" y="43719"/>
                      <a:pt x="4545" y="47251"/>
                      <a:pt x="3644" y="48452"/>
                    </a:cubicBezTo>
                    <a:cubicBezTo>
                      <a:pt x="1878" y="50818"/>
                      <a:pt x="-3420" y="55516"/>
                      <a:pt x="3344" y="59348"/>
                    </a:cubicBezTo>
                    <a:cubicBezTo>
                      <a:pt x="10108" y="63180"/>
                      <a:pt x="8925" y="66412"/>
                      <a:pt x="11874" y="66712"/>
                    </a:cubicBezTo>
                    <a:cubicBezTo>
                      <a:pt x="14823" y="67013"/>
                      <a:pt x="16889" y="69361"/>
                      <a:pt x="17772" y="73176"/>
                    </a:cubicBezTo>
                    <a:cubicBezTo>
                      <a:pt x="18656" y="76991"/>
                      <a:pt x="12174" y="83190"/>
                      <a:pt x="20422" y="86722"/>
                    </a:cubicBezTo>
                    <a:cubicBezTo>
                      <a:pt x="28669" y="90254"/>
                      <a:pt x="26885" y="88187"/>
                      <a:pt x="27486" y="96134"/>
                    </a:cubicBezTo>
                    <a:cubicBezTo>
                      <a:pt x="27651" y="103990"/>
                      <a:pt x="26657" y="111827"/>
                      <a:pt x="24537" y="119393"/>
                    </a:cubicBezTo>
                    <a:cubicBezTo>
                      <a:pt x="23353" y="123225"/>
                      <a:pt x="23954" y="130572"/>
                      <a:pt x="24537" y="133221"/>
                    </a:cubicBezTo>
                    <a:cubicBezTo>
                      <a:pt x="25119" y="135870"/>
                      <a:pt x="28069" y="146184"/>
                      <a:pt x="25420" y="149716"/>
                    </a:cubicBezTo>
                    <a:cubicBezTo>
                      <a:pt x="22770" y="153248"/>
                      <a:pt x="20404" y="157363"/>
                      <a:pt x="22470" y="160895"/>
                    </a:cubicBezTo>
                    <a:cubicBezTo>
                      <a:pt x="24537" y="164427"/>
                      <a:pt x="27768" y="168842"/>
                      <a:pt x="27768" y="171491"/>
                    </a:cubicBezTo>
                    <a:cubicBezTo>
                      <a:pt x="27946" y="172974"/>
                      <a:pt x="28452" y="174398"/>
                      <a:pt x="29252" y="175659"/>
                    </a:cubicBezTo>
                    <a:cubicBezTo>
                      <a:pt x="36863" y="175076"/>
                      <a:pt x="44281" y="172003"/>
                      <a:pt x="56537" y="171509"/>
                    </a:cubicBezTo>
                    <a:cubicBezTo>
                      <a:pt x="56050" y="169066"/>
                      <a:pt x="55966" y="166561"/>
                      <a:pt x="56290" y="16409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F074FFA3-C6D9-420F-9213-AEC140D1104A}"/>
                  </a:ext>
                </a:extLst>
              </p:cNvPr>
              <p:cNvSpPr/>
              <p:nvPr/>
            </p:nvSpPr>
            <p:spPr>
              <a:xfrm>
                <a:off x="5833146" y="4193148"/>
                <a:ext cx="335607" cy="271131"/>
              </a:xfrm>
              <a:custGeom>
                <a:avLst/>
                <a:gdLst>
                  <a:gd name="connsiteX0" fmla="*/ 166340 w 335607"/>
                  <a:gd name="connsiteY0" fmla="*/ 254574 h 271131"/>
                  <a:gd name="connsiteX1" fmla="*/ 174075 w 335607"/>
                  <a:gd name="connsiteY1" fmla="*/ 241770 h 271131"/>
                  <a:gd name="connsiteX2" fmla="*/ 176283 w 335607"/>
                  <a:gd name="connsiteY2" fmla="*/ 225434 h 271131"/>
                  <a:gd name="connsiteX3" fmla="*/ 188204 w 335607"/>
                  <a:gd name="connsiteY3" fmla="*/ 214838 h 271131"/>
                  <a:gd name="connsiteX4" fmla="*/ 197688 w 335607"/>
                  <a:gd name="connsiteY4" fmla="*/ 207332 h 271131"/>
                  <a:gd name="connsiteX5" fmla="*/ 208725 w 335607"/>
                  <a:gd name="connsiteY5" fmla="*/ 197619 h 271131"/>
                  <a:gd name="connsiteX6" fmla="*/ 218226 w 335607"/>
                  <a:gd name="connsiteY6" fmla="*/ 198944 h 271131"/>
                  <a:gd name="connsiteX7" fmla="*/ 224407 w 335607"/>
                  <a:gd name="connsiteY7" fmla="*/ 193434 h 271131"/>
                  <a:gd name="connsiteX8" fmla="*/ 233008 w 335607"/>
                  <a:gd name="connsiteY8" fmla="*/ 198732 h 271131"/>
                  <a:gd name="connsiteX9" fmla="*/ 235887 w 335607"/>
                  <a:gd name="connsiteY9" fmla="*/ 204471 h 271131"/>
                  <a:gd name="connsiteX10" fmla="*/ 238094 w 335607"/>
                  <a:gd name="connsiteY10" fmla="*/ 211977 h 271131"/>
                  <a:gd name="connsiteX11" fmla="*/ 248019 w 335607"/>
                  <a:gd name="connsiteY11" fmla="*/ 207332 h 271131"/>
                  <a:gd name="connsiteX12" fmla="*/ 256196 w 335607"/>
                  <a:gd name="connsiteY12" fmla="*/ 194317 h 271131"/>
                  <a:gd name="connsiteX13" fmla="*/ 262589 w 335607"/>
                  <a:gd name="connsiteY13" fmla="*/ 179747 h 271131"/>
                  <a:gd name="connsiteX14" fmla="*/ 269883 w 335607"/>
                  <a:gd name="connsiteY14" fmla="*/ 162298 h 271131"/>
                  <a:gd name="connsiteX15" fmla="*/ 274739 w 335607"/>
                  <a:gd name="connsiteY15" fmla="*/ 151932 h 271131"/>
                  <a:gd name="connsiteX16" fmla="*/ 284665 w 335607"/>
                  <a:gd name="connsiteY16" fmla="*/ 137574 h 271131"/>
                  <a:gd name="connsiteX17" fmla="*/ 291517 w 335607"/>
                  <a:gd name="connsiteY17" fmla="*/ 124117 h 271131"/>
                  <a:gd name="connsiteX18" fmla="*/ 298793 w 335607"/>
                  <a:gd name="connsiteY18" fmla="*/ 116170 h 271131"/>
                  <a:gd name="connsiteX19" fmla="*/ 303649 w 335607"/>
                  <a:gd name="connsiteY19" fmla="*/ 103578 h 271131"/>
                  <a:gd name="connsiteX20" fmla="*/ 308735 w 335607"/>
                  <a:gd name="connsiteY20" fmla="*/ 86589 h 271131"/>
                  <a:gd name="connsiteX21" fmla="*/ 321098 w 335607"/>
                  <a:gd name="connsiteY21" fmla="*/ 74438 h 271131"/>
                  <a:gd name="connsiteX22" fmla="*/ 334997 w 335607"/>
                  <a:gd name="connsiteY22" fmla="*/ 65608 h 271131"/>
                  <a:gd name="connsiteX23" fmla="*/ 332577 w 335607"/>
                  <a:gd name="connsiteY23" fmla="*/ 45970 h 271131"/>
                  <a:gd name="connsiteX24" fmla="*/ 323747 w 335607"/>
                  <a:gd name="connsiteY24" fmla="*/ 41113 h 271131"/>
                  <a:gd name="connsiteX25" fmla="*/ 320868 w 335607"/>
                  <a:gd name="connsiteY25" fmla="*/ 29846 h 271131"/>
                  <a:gd name="connsiteX26" fmla="*/ 321009 w 335607"/>
                  <a:gd name="connsiteY26" fmla="*/ 28168 h 271131"/>
                  <a:gd name="connsiteX27" fmla="*/ 321009 w 335607"/>
                  <a:gd name="connsiteY27" fmla="*/ 27797 h 271131"/>
                  <a:gd name="connsiteX28" fmla="*/ 321009 w 335607"/>
                  <a:gd name="connsiteY28" fmla="*/ 26296 h 271131"/>
                  <a:gd name="connsiteX29" fmla="*/ 321009 w 335607"/>
                  <a:gd name="connsiteY29" fmla="*/ 25961 h 271131"/>
                  <a:gd name="connsiteX30" fmla="*/ 320868 w 335607"/>
                  <a:gd name="connsiteY30" fmla="*/ 24195 h 271131"/>
                  <a:gd name="connsiteX31" fmla="*/ 320868 w 335607"/>
                  <a:gd name="connsiteY31" fmla="*/ 23947 h 271131"/>
                  <a:gd name="connsiteX32" fmla="*/ 320462 w 335607"/>
                  <a:gd name="connsiteY32" fmla="*/ 22023 h 271131"/>
                  <a:gd name="connsiteX33" fmla="*/ 320462 w 335607"/>
                  <a:gd name="connsiteY33" fmla="*/ 22023 h 271131"/>
                  <a:gd name="connsiteX34" fmla="*/ 320144 w 335607"/>
                  <a:gd name="connsiteY34" fmla="*/ 21069 h 271131"/>
                  <a:gd name="connsiteX35" fmla="*/ 319932 w 335607"/>
                  <a:gd name="connsiteY35" fmla="*/ 20486 h 271131"/>
                  <a:gd name="connsiteX36" fmla="*/ 319596 w 335607"/>
                  <a:gd name="connsiteY36" fmla="*/ 19709 h 271131"/>
                  <a:gd name="connsiteX37" fmla="*/ 319155 w 335607"/>
                  <a:gd name="connsiteY37" fmla="*/ 18879 h 271131"/>
                  <a:gd name="connsiteX38" fmla="*/ 318819 w 335607"/>
                  <a:gd name="connsiteY38" fmla="*/ 18331 h 271131"/>
                  <a:gd name="connsiteX39" fmla="*/ 317830 w 335607"/>
                  <a:gd name="connsiteY39" fmla="*/ 16989 h 271131"/>
                  <a:gd name="connsiteX40" fmla="*/ 304744 w 335607"/>
                  <a:gd name="connsiteY40" fmla="*/ 2737 h 271131"/>
                  <a:gd name="connsiteX41" fmla="*/ 301053 w 335607"/>
                  <a:gd name="connsiteY41" fmla="*/ 6393 h 271131"/>
                  <a:gd name="connsiteX42" fmla="*/ 288038 w 335607"/>
                  <a:gd name="connsiteY42" fmla="*/ 11250 h 271131"/>
                  <a:gd name="connsiteX43" fmla="*/ 276329 w 335607"/>
                  <a:gd name="connsiteY43" fmla="*/ 20521 h 271131"/>
                  <a:gd name="connsiteX44" fmla="*/ 263966 w 335607"/>
                  <a:gd name="connsiteY44" fmla="*/ 20751 h 271131"/>
                  <a:gd name="connsiteX45" fmla="*/ 254483 w 335607"/>
                  <a:gd name="connsiteY45" fmla="*/ 15453 h 271131"/>
                  <a:gd name="connsiteX46" fmla="*/ 219374 w 335607"/>
                  <a:gd name="connsiteY46" fmla="*/ 14782 h 271131"/>
                  <a:gd name="connsiteX47" fmla="*/ 207683 w 335607"/>
                  <a:gd name="connsiteY47" fmla="*/ 20963 h 271131"/>
                  <a:gd name="connsiteX48" fmla="*/ 196857 w 335607"/>
                  <a:gd name="connsiteY48" fmla="*/ 28468 h 271131"/>
                  <a:gd name="connsiteX49" fmla="*/ 178314 w 335607"/>
                  <a:gd name="connsiteY49" fmla="*/ 30906 h 271131"/>
                  <a:gd name="connsiteX50" fmla="*/ 165952 w 335607"/>
                  <a:gd name="connsiteY50" fmla="*/ 24936 h 271131"/>
                  <a:gd name="connsiteX51" fmla="*/ 152265 w 335607"/>
                  <a:gd name="connsiteY51" fmla="*/ 15665 h 271131"/>
                  <a:gd name="connsiteX52" fmla="*/ 141669 w 335607"/>
                  <a:gd name="connsiteY52" fmla="*/ 17219 h 271131"/>
                  <a:gd name="connsiteX53" fmla="*/ 134163 w 335607"/>
                  <a:gd name="connsiteY53" fmla="*/ 22075 h 271131"/>
                  <a:gd name="connsiteX54" fmla="*/ 125774 w 335607"/>
                  <a:gd name="connsiteY54" fmla="*/ 23170 h 271131"/>
                  <a:gd name="connsiteX55" fmla="*/ 118057 w 335607"/>
                  <a:gd name="connsiteY55" fmla="*/ 23612 h 271131"/>
                  <a:gd name="connsiteX56" fmla="*/ 110551 w 335607"/>
                  <a:gd name="connsiteY56" fmla="*/ 12574 h 271131"/>
                  <a:gd name="connsiteX57" fmla="*/ 99514 w 335607"/>
                  <a:gd name="connsiteY57" fmla="*/ 7947 h 271131"/>
                  <a:gd name="connsiteX58" fmla="*/ 93774 w 335607"/>
                  <a:gd name="connsiteY58" fmla="*/ 5069 h 271131"/>
                  <a:gd name="connsiteX59" fmla="*/ 88034 w 335607"/>
                  <a:gd name="connsiteY59" fmla="*/ 2419 h 271131"/>
                  <a:gd name="connsiteX60" fmla="*/ 80299 w 335607"/>
                  <a:gd name="connsiteY60" fmla="*/ 0 h 271131"/>
                  <a:gd name="connsiteX61" fmla="*/ 72582 w 335607"/>
                  <a:gd name="connsiteY61" fmla="*/ 2649 h 271131"/>
                  <a:gd name="connsiteX62" fmla="*/ 57341 w 335607"/>
                  <a:gd name="connsiteY62" fmla="*/ 3302 h 271131"/>
                  <a:gd name="connsiteX63" fmla="*/ 43884 w 335607"/>
                  <a:gd name="connsiteY63" fmla="*/ 7947 h 271131"/>
                  <a:gd name="connsiteX64" fmla="*/ 39239 w 335607"/>
                  <a:gd name="connsiteY64" fmla="*/ 23612 h 271131"/>
                  <a:gd name="connsiteX65" fmla="*/ 33287 w 335607"/>
                  <a:gd name="connsiteY65" fmla="*/ 35321 h 271131"/>
                  <a:gd name="connsiteX66" fmla="*/ 28431 w 335607"/>
                  <a:gd name="connsiteY66" fmla="*/ 52539 h 271131"/>
                  <a:gd name="connsiteX67" fmla="*/ 26806 w 335607"/>
                  <a:gd name="connsiteY67" fmla="*/ 58156 h 271131"/>
                  <a:gd name="connsiteX68" fmla="*/ 26806 w 335607"/>
                  <a:gd name="connsiteY68" fmla="*/ 58156 h 271131"/>
                  <a:gd name="connsiteX69" fmla="*/ 25976 w 335607"/>
                  <a:gd name="connsiteY69" fmla="*/ 58367 h 271131"/>
                  <a:gd name="connsiteX70" fmla="*/ 25976 w 335607"/>
                  <a:gd name="connsiteY70" fmla="*/ 58367 h 271131"/>
                  <a:gd name="connsiteX71" fmla="*/ 24881 w 335607"/>
                  <a:gd name="connsiteY71" fmla="*/ 58367 h 271131"/>
                  <a:gd name="connsiteX72" fmla="*/ 24881 w 335607"/>
                  <a:gd name="connsiteY72" fmla="*/ 58367 h 271131"/>
                  <a:gd name="connsiteX73" fmla="*/ 23945 w 335607"/>
                  <a:gd name="connsiteY73" fmla="*/ 64496 h 271131"/>
                  <a:gd name="connsiteX74" fmla="*/ 26894 w 335607"/>
                  <a:gd name="connsiteY74" fmla="*/ 77158 h 271131"/>
                  <a:gd name="connsiteX75" fmla="*/ 31610 w 335607"/>
                  <a:gd name="connsiteY75" fmla="*/ 88037 h 271131"/>
                  <a:gd name="connsiteX76" fmla="*/ 26312 w 335607"/>
                  <a:gd name="connsiteY76" fmla="*/ 108064 h 271131"/>
                  <a:gd name="connsiteX77" fmla="*/ 17482 w 335607"/>
                  <a:gd name="connsiteY77" fmla="*/ 121591 h 271131"/>
                  <a:gd name="connsiteX78" fmla="*/ 9534 w 335607"/>
                  <a:gd name="connsiteY78" fmla="*/ 133671 h 271131"/>
                  <a:gd name="connsiteX79" fmla="*/ 1587 w 335607"/>
                  <a:gd name="connsiteY79" fmla="*/ 143967 h 271131"/>
                  <a:gd name="connsiteX80" fmla="*/ 104 w 335607"/>
                  <a:gd name="connsiteY80" fmla="*/ 158396 h 271131"/>
                  <a:gd name="connsiteX81" fmla="*/ 1287 w 335607"/>
                  <a:gd name="connsiteY81" fmla="*/ 178705 h 271131"/>
                  <a:gd name="connsiteX82" fmla="*/ 3353 w 335607"/>
                  <a:gd name="connsiteY82" fmla="*/ 190184 h 271131"/>
                  <a:gd name="connsiteX83" fmla="*/ 2170 w 335607"/>
                  <a:gd name="connsiteY83" fmla="*/ 205195 h 271131"/>
                  <a:gd name="connsiteX84" fmla="*/ 2382 w 335607"/>
                  <a:gd name="connsiteY84" fmla="*/ 212860 h 271131"/>
                  <a:gd name="connsiteX85" fmla="*/ 5755 w 335607"/>
                  <a:gd name="connsiteY85" fmla="*/ 212860 h 271131"/>
                  <a:gd name="connsiteX86" fmla="*/ 58913 w 335607"/>
                  <a:gd name="connsiteY86" fmla="*/ 219023 h 271131"/>
                  <a:gd name="connsiteX87" fmla="*/ 77897 w 335607"/>
                  <a:gd name="connsiteY87" fmla="*/ 240851 h 271131"/>
                  <a:gd name="connsiteX88" fmla="*/ 85968 w 335607"/>
                  <a:gd name="connsiteY88" fmla="*/ 264587 h 271131"/>
                  <a:gd name="connsiteX89" fmla="*/ 105395 w 335607"/>
                  <a:gd name="connsiteY89" fmla="*/ 269338 h 271131"/>
                  <a:gd name="connsiteX90" fmla="*/ 125810 w 335607"/>
                  <a:gd name="connsiteY90" fmla="*/ 263633 h 271131"/>
                  <a:gd name="connsiteX91" fmla="*/ 144795 w 335607"/>
                  <a:gd name="connsiteY91" fmla="*/ 264587 h 271131"/>
                  <a:gd name="connsiteX92" fmla="*/ 162084 w 335607"/>
                  <a:gd name="connsiteY92" fmla="*/ 263121 h 271131"/>
                  <a:gd name="connsiteX93" fmla="*/ 166340 w 335607"/>
                  <a:gd name="connsiteY93" fmla="*/ 254574 h 271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</a:cxnLst>
                <a:rect l="l" t="t" r="r" b="b"/>
                <a:pathLst>
                  <a:path w="335607" h="271131">
                    <a:moveTo>
                      <a:pt x="166340" y="254574"/>
                    </a:moveTo>
                    <a:cubicBezTo>
                      <a:pt x="171021" y="251994"/>
                      <a:pt x="173970" y="247113"/>
                      <a:pt x="174075" y="241770"/>
                    </a:cubicBezTo>
                    <a:cubicBezTo>
                      <a:pt x="174075" y="236472"/>
                      <a:pt x="172751" y="227642"/>
                      <a:pt x="176283" y="225434"/>
                    </a:cubicBezTo>
                    <a:cubicBezTo>
                      <a:pt x="179815" y="223227"/>
                      <a:pt x="184001" y="216162"/>
                      <a:pt x="188204" y="214838"/>
                    </a:cubicBezTo>
                    <a:cubicBezTo>
                      <a:pt x="192206" y="213637"/>
                      <a:pt x="195599" y="210952"/>
                      <a:pt x="197688" y="207332"/>
                    </a:cubicBezTo>
                    <a:cubicBezTo>
                      <a:pt x="200566" y="203147"/>
                      <a:pt x="203427" y="196295"/>
                      <a:pt x="208725" y="197619"/>
                    </a:cubicBezTo>
                    <a:cubicBezTo>
                      <a:pt x="214023" y="198944"/>
                      <a:pt x="216231" y="200710"/>
                      <a:pt x="218226" y="198944"/>
                    </a:cubicBezTo>
                    <a:cubicBezTo>
                      <a:pt x="220222" y="197178"/>
                      <a:pt x="220875" y="191438"/>
                      <a:pt x="224407" y="193434"/>
                    </a:cubicBezTo>
                    <a:cubicBezTo>
                      <a:pt x="227939" y="195429"/>
                      <a:pt x="230359" y="197178"/>
                      <a:pt x="233008" y="198732"/>
                    </a:cubicBezTo>
                    <a:cubicBezTo>
                      <a:pt x="235111" y="199818"/>
                      <a:pt x="236273" y="202136"/>
                      <a:pt x="235887" y="204471"/>
                    </a:cubicBezTo>
                    <a:cubicBezTo>
                      <a:pt x="235657" y="206449"/>
                      <a:pt x="234121" y="211306"/>
                      <a:pt x="238094" y="211977"/>
                    </a:cubicBezTo>
                    <a:cubicBezTo>
                      <a:pt x="242068" y="212648"/>
                      <a:pt x="246253" y="212630"/>
                      <a:pt x="248019" y="207332"/>
                    </a:cubicBezTo>
                    <a:cubicBezTo>
                      <a:pt x="249785" y="202034"/>
                      <a:pt x="251110" y="197178"/>
                      <a:pt x="256196" y="194317"/>
                    </a:cubicBezTo>
                    <a:cubicBezTo>
                      <a:pt x="261282" y="191456"/>
                      <a:pt x="257520" y="186811"/>
                      <a:pt x="262589" y="179747"/>
                    </a:cubicBezTo>
                    <a:cubicBezTo>
                      <a:pt x="267657" y="172683"/>
                      <a:pt x="269441" y="166943"/>
                      <a:pt x="269883" y="162298"/>
                    </a:cubicBezTo>
                    <a:cubicBezTo>
                      <a:pt x="270324" y="157654"/>
                      <a:pt x="270978" y="155234"/>
                      <a:pt x="274739" y="151932"/>
                    </a:cubicBezTo>
                    <a:cubicBezTo>
                      <a:pt x="278501" y="148629"/>
                      <a:pt x="284665" y="142219"/>
                      <a:pt x="284665" y="137574"/>
                    </a:cubicBezTo>
                    <a:cubicBezTo>
                      <a:pt x="284665" y="132929"/>
                      <a:pt x="285777" y="125212"/>
                      <a:pt x="291517" y="124117"/>
                    </a:cubicBezTo>
                    <a:cubicBezTo>
                      <a:pt x="297256" y="123022"/>
                      <a:pt x="297256" y="122121"/>
                      <a:pt x="298793" y="116170"/>
                    </a:cubicBezTo>
                    <a:cubicBezTo>
                      <a:pt x="300329" y="110218"/>
                      <a:pt x="302766" y="109547"/>
                      <a:pt x="303649" y="103578"/>
                    </a:cubicBezTo>
                    <a:cubicBezTo>
                      <a:pt x="304532" y="97609"/>
                      <a:pt x="306298" y="90562"/>
                      <a:pt x="308735" y="86589"/>
                    </a:cubicBezTo>
                    <a:cubicBezTo>
                      <a:pt x="311173" y="82615"/>
                      <a:pt x="314246" y="75551"/>
                      <a:pt x="321098" y="74438"/>
                    </a:cubicBezTo>
                    <a:cubicBezTo>
                      <a:pt x="327950" y="73326"/>
                      <a:pt x="334997" y="69140"/>
                      <a:pt x="334997" y="65608"/>
                    </a:cubicBezTo>
                    <a:cubicBezTo>
                      <a:pt x="334997" y="62076"/>
                      <a:pt x="337433" y="47948"/>
                      <a:pt x="332577" y="45970"/>
                    </a:cubicBezTo>
                    <a:cubicBezTo>
                      <a:pt x="327720" y="43992"/>
                      <a:pt x="324630" y="46182"/>
                      <a:pt x="323747" y="41113"/>
                    </a:cubicBezTo>
                    <a:cubicBezTo>
                      <a:pt x="322864" y="36045"/>
                      <a:pt x="320427" y="33608"/>
                      <a:pt x="320868" y="29846"/>
                    </a:cubicBezTo>
                    <a:cubicBezTo>
                      <a:pt x="320868" y="29316"/>
                      <a:pt x="320974" y="28751"/>
                      <a:pt x="321009" y="28168"/>
                    </a:cubicBezTo>
                    <a:lnTo>
                      <a:pt x="321009" y="27797"/>
                    </a:lnTo>
                    <a:cubicBezTo>
                      <a:pt x="321009" y="27321"/>
                      <a:pt x="321009" y="26808"/>
                      <a:pt x="321009" y="26296"/>
                    </a:cubicBezTo>
                    <a:cubicBezTo>
                      <a:pt x="321018" y="26185"/>
                      <a:pt x="321018" y="26072"/>
                      <a:pt x="321009" y="25961"/>
                    </a:cubicBezTo>
                    <a:cubicBezTo>
                      <a:pt x="321009" y="25396"/>
                      <a:pt x="321009" y="24831"/>
                      <a:pt x="320868" y="24195"/>
                    </a:cubicBezTo>
                    <a:cubicBezTo>
                      <a:pt x="320861" y="24112"/>
                      <a:pt x="320861" y="24030"/>
                      <a:pt x="320868" y="23947"/>
                    </a:cubicBezTo>
                    <a:cubicBezTo>
                      <a:pt x="320767" y="23299"/>
                      <a:pt x="320631" y="22657"/>
                      <a:pt x="320462" y="22023"/>
                    </a:cubicBezTo>
                    <a:lnTo>
                      <a:pt x="320462" y="22023"/>
                    </a:lnTo>
                    <a:cubicBezTo>
                      <a:pt x="320374" y="21705"/>
                      <a:pt x="320250" y="21387"/>
                      <a:pt x="320144" y="21069"/>
                    </a:cubicBezTo>
                    <a:lnTo>
                      <a:pt x="319932" y="20486"/>
                    </a:lnTo>
                    <a:cubicBezTo>
                      <a:pt x="319826" y="20221"/>
                      <a:pt x="319720" y="19956"/>
                      <a:pt x="319596" y="19709"/>
                    </a:cubicBezTo>
                    <a:lnTo>
                      <a:pt x="319155" y="18879"/>
                    </a:lnTo>
                    <a:cubicBezTo>
                      <a:pt x="319049" y="18702"/>
                      <a:pt x="318943" y="18508"/>
                      <a:pt x="318819" y="18331"/>
                    </a:cubicBezTo>
                    <a:cubicBezTo>
                      <a:pt x="318527" y="17858"/>
                      <a:pt x="318196" y="17409"/>
                      <a:pt x="317830" y="16989"/>
                    </a:cubicBezTo>
                    <a:cubicBezTo>
                      <a:pt x="315393" y="14234"/>
                      <a:pt x="308329" y="6605"/>
                      <a:pt x="304744" y="2737"/>
                    </a:cubicBezTo>
                    <a:cubicBezTo>
                      <a:pt x="303705" y="4135"/>
                      <a:pt x="302461" y="5368"/>
                      <a:pt x="301053" y="6393"/>
                    </a:cubicBezTo>
                    <a:cubicBezTo>
                      <a:pt x="297751" y="9042"/>
                      <a:pt x="295985" y="9713"/>
                      <a:pt x="288038" y="11250"/>
                    </a:cubicBezTo>
                    <a:cubicBezTo>
                      <a:pt x="280090" y="12786"/>
                      <a:pt x="279207" y="15894"/>
                      <a:pt x="276329" y="20521"/>
                    </a:cubicBezTo>
                    <a:cubicBezTo>
                      <a:pt x="273450" y="25148"/>
                      <a:pt x="268381" y="21634"/>
                      <a:pt x="263966" y="20751"/>
                    </a:cubicBezTo>
                    <a:cubicBezTo>
                      <a:pt x="259551" y="19868"/>
                      <a:pt x="256902" y="18755"/>
                      <a:pt x="254483" y="15453"/>
                    </a:cubicBezTo>
                    <a:cubicBezTo>
                      <a:pt x="252063" y="12150"/>
                      <a:pt x="226226" y="14570"/>
                      <a:pt x="219374" y="14782"/>
                    </a:cubicBezTo>
                    <a:cubicBezTo>
                      <a:pt x="212522" y="14994"/>
                      <a:pt x="210774" y="18314"/>
                      <a:pt x="207683" y="20963"/>
                    </a:cubicBezTo>
                    <a:cubicBezTo>
                      <a:pt x="204593" y="23612"/>
                      <a:pt x="199506" y="25607"/>
                      <a:pt x="196857" y="28468"/>
                    </a:cubicBezTo>
                    <a:cubicBezTo>
                      <a:pt x="194208" y="31329"/>
                      <a:pt x="185608" y="30676"/>
                      <a:pt x="178314" y="30906"/>
                    </a:cubicBezTo>
                    <a:cubicBezTo>
                      <a:pt x="171020" y="31135"/>
                      <a:pt x="169042" y="27144"/>
                      <a:pt x="165952" y="24936"/>
                    </a:cubicBezTo>
                    <a:cubicBezTo>
                      <a:pt x="162861" y="22729"/>
                      <a:pt x="156910" y="18755"/>
                      <a:pt x="152265" y="15665"/>
                    </a:cubicBezTo>
                    <a:cubicBezTo>
                      <a:pt x="147620" y="12574"/>
                      <a:pt x="145201" y="15453"/>
                      <a:pt x="141669" y="17219"/>
                    </a:cubicBezTo>
                    <a:cubicBezTo>
                      <a:pt x="138137" y="18985"/>
                      <a:pt x="137695" y="21846"/>
                      <a:pt x="134163" y="22075"/>
                    </a:cubicBezTo>
                    <a:cubicBezTo>
                      <a:pt x="130631" y="22305"/>
                      <a:pt x="128423" y="20963"/>
                      <a:pt x="125774" y="23170"/>
                    </a:cubicBezTo>
                    <a:cubicBezTo>
                      <a:pt x="123125" y="25378"/>
                      <a:pt x="120476" y="25607"/>
                      <a:pt x="118057" y="23612"/>
                    </a:cubicBezTo>
                    <a:cubicBezTo>
                      <a:pt x="115637" y="21616"/>
                      <a:pt x="113412" y="16106"/>
                      <a:pt x="110551" y="12574"/>
                    </a:cubicBezTo>
                    <a:cubicBezTo>
                      <a:pt x="107780" y="9415"/>
                      <a:pt x="103709" y="7708"/>
                      <a:pt x="99514" y="7947"/>
                    </a:cubicBezTo>
                    <a:cubicBezTo>
                      <a:pt x="95540" y="7947"/>
                      <a:pt x="96193" y="5069"/>
                      <a:pt x="93774" y="5069"/>
                    </a:cubicBezTo>
                    <a:cubicBezTo>
                      <a:pt x="91354" y="5069"/>
                      <a:pt x="90242" y="4415"/>
                      <a:pt x="88034" y="2419"/>
                    </a:cubicBezTo>
                    <a:cubicBezTo>
                      <a:pt x="85827" y="424"/>
                      <a:pt x="84944" y="0"/>
                      <a:pt x="80299" y="0"/>
                    </a:cubicBezTo>
                    <a:cubicBezTo>
                      <a:pt x="75655" y="0"/>
                      <a:pt x="75884" y="442"/>
                      <a:pt x="72582" y="2649"/>
                    </a:cubicBezTo>
                    <a:cubicBezTo>
                      <a:pt x="69279" y="4857"/>
                      <a:pt x="63963" y="3302"/>
                      <a:pt x="57341" y="3302"/>
                    </a:cubicBezTo>
                    <a:cubicBezTo>
                      <a:pt x="50718" y="3302"/>
                      <a:pt x="48952" y="6623"/>
                      <a:pt x="43884" y="7947"/>
                    </a:cubicBezTo>
                    <a:cubicBezTo>
                      <a:pt x="38815" y="9272"/>
                      <a:pt x="39680" y="15665"/>
                      <a:pt x="39239" y="23612"/>
                    </a:cubicBezTo>
                    <a:cubicBezTo>
                      <a:pt x="38797" y="31559"/>
                      <a:pt x="38144" y="32230"/>
                      <a:pt x="33287" y="35321"/>
                    </a:cubicBezTo>
                    <a:cubicBezTo>
                      <a:pt x="28431" y="38411"/>
                      <a:pt x="28431" y="47683"/>
                      <a:pt x="28431" y="52539"/>
                    </a:cubicBezTo>
                    <a:cubicBezTo>
                      <a:pt x="28431" y="56072"/>
                      <a:pt x="28289" y="57573"/>
                      <a:pt x="26806" y="58156"/>
                    </a:cubicBezTo>
                    <a:lnTo>
                      <a:pt x="26806" y="58156"/>
                    </a:lnTo>
                    <a:cubicBezTo>
                      <a:pt x="26536" y="58251"/>
                      <a:pt x="26259" y="58322"/>
                      <a:pt x="25976" y="58367"/>
                    </a:cubicBezTo>
                    <a:lnTo>
                      <a:pt x="25976" y="58367"/>
                    </a:lnTo>
                    <a:cubicBezTo>
                      <a:pt x="25612" y="58397"/>
                      <a:pt x="25246" y="58397"/>
                      <a:pt x="24881" y="58367"/>
                    </a:cubicBezTo>
                    <a:lnTo>
                      <a:pt x="24881" y="58367"/>
                    </a:lnTo>
                    <a:cubicBezTo>
                      <a:pt x="25180" y="60458"/>
                      <a:pt x="24855" y="62590"/>
                      <a:pt x="23945" y="64496"/>
                    </a:cubicBezTo>
                    <a:cubicBezTo>
                      <a:pt x="21897" y="67728"/>
                      <a:pt x="23945" y="75392"/>
                      <a:pt x="26894" y="77158"/>
                    </a:cubicBezTo>
                    <a:cubicBezTo>
                      <a:pt x="29844" y="78924"/>
                      <a:pt x="31610" y="85688"/>
                      <a:pt x="31610" y="88037"/>
                    </a:cubicBezTo>
                    <a:cubicBezTo>
                      <a:pt x="31610" y="90386"/>
                      <a:pt x="31610" y="103048"/>
                      <a:pt x="26312" y="108064"/>
                    </a:cubicBezTo>
                    <a:cubicBezTo>
                      <a:pt x="21014" y="113079"/>
                      <a:pt x="20131" y="117476"/>
                      <a:pt x="17482" y="121591"/>
                    </a:cubicBezTo>
                    <a:cubicBezTo>
                      <a:pt x="14832" y="125706"/>
                      <a:pt x="15115" y="131305"/>
                      <a:pt x="9534" y="133671"/>
                    </a:cubicBezTo>
                    <a:cubicBezTo>
                      <a:pt x="3953" y="136038"/>
                      <a:pt x="1587" y="139552"/>
                      <a:pt x="1587" y="143967"/>
                    </a:cubicBezTo>
                    <a:cubicBezTo>
                      <a:pt x="1587" y="148382"/>
                      <a:pt x="-479" y="153097"/>
                      <a:pt x="104" y="158396"/>
                    </a:cubicBezTo>
                    <a:cubicBezTo>
                      <a:pt x="687" y="163694"/>
                      <a:pt x="-179" y="175173"/>
                      <a:pt x="1287" y="178705"/>
                    </a:cubicBezTo>
                    <a:cubicBezTo>
                      <a:pt x="2753" y="182237"/>
                      <a:pt x="2753" y="187235"/>
                      <a:pt x="3353" y="190184"/>
                    </a:cubicBezTo>
                    <a:cubicBezTo>
                      <a:pt x="3953" y="193133"/>
                      <a:pt x="3053" y="201663"/>
                      <a:pt x="2170" y="205195"/>
                    </a:cubicBezTo>
                    <a:cubicBezTo>
                      <a:pt x="1807" y="207744"/>
                      <a:pt x="1879" y="210335"/>
                      <a:pt x="2382" y="212860"/>
                    </a:cubicBezTo>
                    <a:cubicBezTo>
                      <a:pt x="3477" y="212860"/>
                      <a:pt x="4589" y="212860"/>
                      <a:pt x="5755" y="212860"/>
                    </a:cubicBezTo>
                    <a:cubicBezTo>
                      <a:pt x="20466" y="212860"/>
                      <a:pt x="45614" y="207562"/>
                      <a:pt x="58913" y="219023"/>
                    </a:cubicBezTo>
                    <a:cubicBezTo>
                      <a:pt x="72211" y="230485"/>
                      <a:pt x="77897" y="230891"/>
                      <a:pt x="77897" y="240851"/>
                    </a:cubicBezTo>
                    <a:cubicBezTo>
                      <a:pt x="77897" y="250812"/>
                      <a:pt x="76467" y="256040"/>
                      <a:pt x="85968" y="264587"/>
                    </a:cubicBezTo>
                    <a:cubicBezTo>
                      <a:pt x="95469" y="273135"/>
                      <a:pt x="101615" y="271651"/>
                      <a:pt x="105395" y="269338"/>
                    </a:cubicBezTo>
                    <a:cubicBezTo>
                      <a:pt x="109174" y="267024"/>
                      <a:pt x="120123" y="262697"/>
                      <a:pt x="125810" y="263633"/>
                    </a:cubicBezTo>
                    <a:cubicBezTo>
                      <a:pt x="132101" y="264476"/>
                      <a:pt x="138451" y="264795"/>
                      <a:pt x="144795" y="264587"/>
                    </a:cubicBezTo>
                    <a:cubicBezTo>
                      <a:pt x="149192" y="264587"/>
                      <a:pt x="156097" y="262821"/>
                      <a:pt x="162084" y="263121"/>
                    </a:cubicBezTo>
                    <a:cubicBezTo>
                      <a:pt x="162367" y="260331"/>
                      <a:pt x="163462" y="256216"/>
                      <a:pt x="166340" y="25457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80F9CEDC-2369-470C-A2CD-5328E173EA36}"/>
                  </a:ext>
                </a:extLst>
              </p:cNvPr>
              <p:cNvSpPr/>
              <p:nvPr/>
            </p:nvSpPr>
            <p:spPr>
              <a:xfrm>
                <a:off x="5995107" y="4214720"/>
                <a:ext cx="217751" cy="323738"/>
              </a:xfrm>
              <a:custGeom>
                <a:avLst/>
                <a:gdLst>
                  <a:gd name="connsiteX0" fmla="*/ 72637 w 217751"/>
                  <a:gd name="connsiteY0" fmla="*/ 311855 h 323738"/>
                  <a:gd name="connsiteX1" fmla="*/ 75303 w 217751"/>
                  <a:gd name="connsiteY1" fmla="*/ 311731 h 323738"/>
                  <a:gd name="connsiteX2" fmla="*/ 76540 w 217751"/>
                  <a:gd name="connsiteY2" fmla="*/ 311572 h 323738"/>
                  <a:gd name="connsiteX3" fmla="*/ 77546 w 217751"/>
                  <a:gd name="connsiteY3" fmla="*/ 311413 h 323738"/>
                  <a:gd name="connsiteX4" fmla="*/ 79083 w 217751"/>
                  <a:gd name="connsiteY4" fmla="*/ 311078 h 323738"/>
                  <a:gd name="connsiteX5" fmla="*/ 79418 w 217751"/>
                  <a:gd name="connsiteY5" fmla="*/ 311078 h 323738"/>
                  <a:gd name="connsiteX6" fmla="*/ 80955 w 217751"/>
                  <a:gd name="connsiteY6" fmla="*/ 310548 h 323738"/>
                  <a:gd name="connsiteX7" fmla="*/ 82721 w 217751"/>
                  <a:gd name="connsiteY7" fmla="*/ 309683 h 323738"/>
                  <a:gd name="connsiteX8" fmla="*/ 82721 w 217751"/>
                  <a:gd name="connsiteY8" fmla="*/ 309683 h 323738"/>
                  <a:gd name="connsiteX9" fmla="*/ 83745 w 217751"/>
                  <a:gd name="connsiteY9" fmla="*/ 308923 h 323738"/>
                  <a:gd name="connsiteX10" fmla="*/ 84010 w 217751"/>
                  <a:gd name="connsiteY10" fmla="*/ 308658 h 323738"/>
                  <a:gd name="connsiteX11" fmla="*/ 84328 w 217751"/>
                  <a:gd name="connsiteY11" fmla="*/ 308305 h 323738"/>
                  <a:gd name="connsiteX12" fmla="*/ 84751 w 217751"/>
                  <a:gd name="connsiteY12" fmla="*/ 307634 h 323738"/>
                  <a:gd name="connsiteX13" fmla="*/ 84751 w 217751"/>
                  <a:gd name="connsiteY13" fmla="*/ 307440 h 323738"/>
                  <a:gd name="connsiteX14" fmla="*/ 84928 w 217751"/>
                  <a:gd name="connsiteY14" fmla="*/ 306663 h 323738"/>
                  <a:gd name="connsiteX15" fmla="*/ 107286 w 217751"/>
                  <a:gd name="connsiteY15" fmla="*/ 307246 h 323738"/>
                  <a:gd name="connsiteX16" fmla="*/ 109140 w 217751"/>
                  <a:gd name="connsiteY16" fmla="*/ 307246 h 323738"/>
                  <a:gd name="connsiteX17" fmla="*/ 110695 w 217751"/>
                  <a:gd name="connsiteY17" fmla="*/ 307334 h 323738"/>
                  <a:gd name="connsiteX18" fmla="*/ 110889 w 217751"/>
                  <a:gd name="connsiteY18" fmla="*/ 307334 h 323738"/>
                  <a:gd name="connsiteX19" fmla="*/ 112867 w 217751"/>
                  <a:gd name="connsiteY19" fmla="*/ 307475 h 323738"/>
                  <a:gd name="connsiteX20" fmla="*/ 113432 w 217751"/>
                  <a:gd name="connsiteY20" fmla="*/ 307475 h 323738"/>
                  <a:gd name="connsiteX21" fmla="*/ 115198 w 217751"/>
                  <a:gd name="connsiteY21" fmla="*/ 307616 h 323738"/>
                  <a:gd name="connsiteX22" fmla="*/ 115657 w 217751"/>
                  <a:gd name="connsiteY22" fmla="*/ 307616 h 323738"/>
                  <a:gd name="connsiteX23" fmla="*/ 118006 w 217751"/>
                  <a:gd name="connsiteY23" fmla="*/ 307828 h 323738"/>
                  <a:gd name="connsiteX24" fmla="*/ 118607 w 217751"/>
                  <a:gd name="connsiteY24" fmla="*/ 307828 h 323738"/>
                  <a:gd name="connsiteX25" fmla="*/ 120673 w 217751"/>
                  <a:gd name="connsiteY25" fmla="*/ 308040 h 323738"/>
                  <a:gd name="connsiteX26" fmla="*/ 121256 w 217751"/>
                  <a:gd name="connsiteY26" fmla="*/ 308040 h 323738"/>
                  <a:gd name="connsiteX27" fmla="*/ 123834 w 217751"/>
                  <a:gd name="connsiteY27" fmla="*/ 308323 h 323738"/>
                  <a:gd name="connsiteX28" fmla="*/ 124435 w 217751"/>
                  <a:gd name="connsiteY28" fmla="*/ 308323 h 323738"/>
                  <a:gd name="connsiteX29" fmla="*/ 126660 w 217751"/>
                  <a:gd name="connsiteY29" fmla="*/ 308570 h 323738"/>
                  <a:gd name="connsiteX30" fmla="*/ 127295 w 217751"/>
                  <a:gd name="connsiteY30" fmla="*/ 308570 h 323738"/>
                  <a:gd name="connsiteX31" fmla="*/ 130033 w 217751"/>
                  <a:gd name="connsiteY31" fmla="*/ 308906 h 323738"/>
                  <a:gd name="connsiteX32" fmla="*/ 130404 w 217751"/>
                  <a:gd name="connsiteY32" fmla="*/ 308906 h 323738"/>
                  <a:gd name="connsiteX33" fmla="*/ 132841 w 217751"/>
                  <a:gd name="connsiteY33" fmla="*/ 309224 h 323738"/>
                  <a:gd name="connsiteX34" fmla="*/ 133459 w 217751"/>
                  <a:gd name="connsiteY34" fmla="*/ 309224 h 323738"/>
                  <a:gd name="connsiteX35" fmla="*/ 136108 w 217751"/>
                  <a:gd name="connsiteY35" fmla="*/ 309577 h 323738"/>
                  <a:gd name="connsiteX36" fmla="*/ 138863 w 217751"/>
                  <a:gd name="connsiteY36" fmla="*/ 309948 h 323738"/>
                  <a:gd name="connsiteX37" fmla="*/ 139304 w 217751"/>
                  <a:gd name="connsiteY37" fmla="*/ 309948 h 323738"/>
                  <a:gd name="connsiteX38" fmla="*/ 141794 w 217751"/>
                  <a:gd name="connsiteY38" fmla="*/ 310301 h 323738"/>
                  <a:gd name="connsiteX39" fmla="*/ 142148 w 217751"/>
                  <a:gd name="connsiteY39" fmla="*/ 310301 h 323738"/>
                  <a:gd name="connsiteX40" fmla="*/ 144249 w 217751"/>
                  <a:gd name="connsiteY40" fmla="*/ 310601 h 323738"/>
                  <a:gd name="connsiteX41" fmla="*/ 144638 w 217751"/>
                  <a:gd name="connsiteY41" fmla="*/ 310601 h 323738"/>
                  <a:gd name="connsiteX42" fmla="*/ 146686 w 217751"/>
                  <a:gd name="connsiteY42" fmla="*/ 310919 h 323738"/>
                  <a:gd name="connsiteX43" fmla="*/ 147163 w 217751"/>
                  <a:gd name="connsiteY43" fmla="*/ 310919 h 323738"/>
                  <a:gd name="connsiteX44" fmla="*/ 149053 w 217751"/>
                  <a:gd name="connsiteY44" fmla="*/ 311237 h 323738"/>
                  <a:gd name="connsiteX45" fmla="*/ 180842 w 217751"/>
                  <a:gd name="connsiteY45" fmla="*/ 313003 h 323738"/>
                  <a:gd name="connsiteX46" fmla="*/ 203217 w 217751"/>
                  <a:gd name="connsiteY46" fmla="*/ 319467 h 323738"/>
                  <a:gd name="connsiteX47" fmla="*/ 216162 w 217751"/>
                  <a:gd name="connsiteY47" fmla="*/ 318301 h 323738"/>
                  <a:gd name="connsiteX48" fmla="*/ 216445 w 217751"/>
                  <a:gd name="connsiteY48" fmla="*/ 316376 h 323738"/>
                  <a:gd name="connsiteX49" fmla="*/ 217751 w 217751"/>
                  <a:gd name="connsiteY49" fmla="*/ 309312 h 323738"/>
                  <a:gd name="connsiteX50" fmla="*/ 217751 w 217751"/>
                  <a:gd name="connsiteY50" fmla="*/ 309312 h 323738"/>
                  <a:gd name="connsiteX51" fmla="*/ 215579 w 217751"/>
                  <a:gd name="connsiteY51" fmla="*/ 301471 h 323738"/>
                  <a:gd name="connsiteX52" fmla="*/ 214979 w 217751"/>
                  <a:gd name="connsiteY52" fmla="*/ 291757 h 323738"/>
                  <a:gd name="connsiteX53" fmla="*/ 205866 w 217751"/>
                  <a:gd name="connsiteY53" fmla="*/ 284393 h 323738"/>
                  <a:gd name="connsiteX54" fmla="*/ 193504 w 217751"/>
                  <a:gd name="connsiteY54" fmla="*/ 271731 h 323738"/>
                  <a:gd name="connsiteX55" fmla="*/ 187023 w 217751"/>
                  <a:gd name="connsiteY55" fmla="*/ 258485 h 323738"/>
                  <a:gd name="connsiteX56" fmla="*/ 176426 w 217751"/>
                  <a:gd name="connsiteY56" fmla="*/ 239942 h 323738"/>
                  <a:gd name="connsiteX57" fmla="*/ 173477 w 217751"/>
                  <a:gd name="connsiteY57" fmla="*/ 228180 h 323738"/>
                  <a:gd name="connsiteX58" fmla="*/ 173477 w 217751"/>
                  <a:gd name="connsiteY58" fmla="*/ 213169 h 323738"/>
                  <a:gd name="connsiteX59" fmla="*/ 170245 w 217751"/>
                  <a:gd name="connsiteY59" fmla="*/ 203456 h 323738"/>
                  <a:gd name="connsiteX60" fmla="*/ 172311 w 217751"/>
                  <a:gd name="connsiteY60" fmla="*/ 196091 h 323738"/>
                  <a:gd name="connsiteX61" fmla="*/ 179075 w 217751"/>
                  <a:gd name="connsiteY61" fmla="*/ 191376 h 323738"/>
                  <a:gd name="connsiteX62" fmla="*/ 185557 w 217751"/>
                  <a:gd name="connsiteY62" fmla="*/ 181963 h 323738"/>
                  <a:gd name="connsiteX63" fmla="*/ 191138 w 217751"/>
                  <a:gd name="connsiteY63" fmla="*/ 168135 h 323738"/>
                  <a:gd name="connsiteX64" fmla="*/ 199968 w 217751"/>
                  <a:gd name="connsiteY64" fmla="*/ 160188 h 323738"/>
                  <a:gd name="connsiteX65" fmla="*/ 200250 w 217751"/>
                  <a:gd name="connsiteY65" fmla="*/ 159747 h 323738"/>
                  <a:gd name="connsiteX66" fmla="*/ 200480 w 217751"/>
                  <a:gd name="connsiteY66" fmla="*/ 159217 h 323738"/>
                  <a:gd name="connsiteX67" fmla="*/ 200480 w 217751"/>
                  <a:gd name="connsiteY67" fmla="*/ 159217 h 323738"/>
                  <a:gd name="connsiteX68" fmla="*/ 200603 w 217751"/>
                  <a:gd name="connsiteY68" fmla="*/ 158634 h 323738"/>
                  <a:gd name="connsiteX69" fmla="*/ 200603 w 217751"/>
                  <a:gd name="connsiteY69" fmla="*/ 157998 h 323738"/>
                  <a:gd name="connsiteX70" fmla="*/ 200603 w 217751"/>
                  <a:gd name="connsiteY70" fmla="*/ 157875 h 323738"/>
                  <a:gd name="connsiteX71" fmla="*/ 200603 w 217751"/>
                  <a:gd name="connsiteY71" fmla="*/ 157221 h 323738"/>
                  <a:gd name="connsiteX72" fmla="*/ 200603 w 217751"/>
                  <a:gd name="connsiteY72" fmla="*/ 157080 h 323738"/>
                  <a:gd name="connsiteX73" fmla="*/ 200603 w 217751"/>
                  <a:gd name="connsiteY73" fmla="*/ 156409 h 323738"/>
                  <a:gd name="connsiteX74" fmla="*/ 200603 w 217751"/>
                  <a:gd name="connsiteY74" fmla="*/ 156214 h 323738"/>
                  <a:gd name="connsiteX75" fmla="*/ 200515 w 217751"/>
                  <a:gd name="connsiteY75" fmla="*/ 155543 h 323738"/>
                  <a:gd name="connsiteX76" fmla="*/ 200515 w 217751"/>
                  <a:gd name="connsiteY76" fmla="*/ 155331 h 323738"/>
                  <a:gd name="connsiteX77" fmla="*/ 200392 w 217751"/>
                  <a:gd name="connsiteY77" fmla="*/ 154678 h 323738"/>
                  <a:gd name="connsiteX78" fmla="*/ 200392 w 217751"/>
                  <a:gd name="connsiteY78" fmla="*/ 154431 h 323738"/>
                  <a:gd name="connsiteX79" fmla="*/ 200250 w 217751"/>
                  <a:gd name="connsiteY79" fmla="*/ 153795 h 323738"/>
                  <a:gd name="connsiteX80" fmla="*/ 200250 w 217751"/>
                  <a:gd name="connsiteY80" fmla="*/ 153530 h 323738"/>
                  <a:gd name="connsiteX81" fmla="*/ 200073 w 217751"/>
                  <a:gd name="connsiteY81" fmla="*/ 152930 h 323738"/>
                  <a:gd name="connsiteX82" fmla="*/ 199985 w 217751"/>
                  <a:gd name="connsiteY82" fmla="*/ 152629 h 323738"/>
                  <a:gd name="connsiteX83" fmla="*/ 199809 w 217751"/>
                  <a:gd name="connsiteY83" fmla="*/ 152100 h 323738"/>
                  <a:gd name="connsiteX84" fmla="*/ 199703 w 217751"/>
                  <a:gd name="connsiteY84" fmla="*/ 151782 h 323738"/>
                  <a:gd name="connsiteX85" fmla="*/ 199526 w 217751"/>
                  <a:gd name="connsiteY85" fmla="*/ 151305 h 323738"/>
                  <a:gd name="connsiteX86" fmla="*/ 199385 w 217751"/>
                  <a:gd name="connsiteY86" fmla="*/ 150969 h 323738"/>
                  <a:gd name="connsiteX87" fmla="*/ 199226 w 217751"/>
                  <a:gd name="connsiteY87" fmla="*/ 150581 h 323738"/>
                  <a:gd name="connsiteX88" fmla="*/ 199067 w 217751"/>
                  <a:gd name="connsiteY88" fmla="*/ 150228 h 323738"/>
                  <a:gd name="connsiteX89" fmla="*/ 198926 w 217751"/>
                  <a:gd name="connsiteY89" fmla="*/ 149910 h 323738"/>
                  <a:gd name="connsiteX90" fmla="*/ 198749 w 217751"/>
                  <a:gd name="connsiteY90" fmla="*/ 149592 h 323738"/>
                  <a:gd name="connsiteX91" fmla="*/ 198608 w 217751"/>
                  <a:gd name="connsiteY91" fmla="*/ 149327 h 323738"/>
                  <a:gd name="connsiteX92" fmla="*/ 198413 w 217751"/>
                  <a:gd name="connsiteY92" fmla="*/ 149027 h 323738"/>
                  <a:gd name="connsiteX93" fmla="*/ 198307 w 217751"/>
                  <a:gd name="connsiteY93" fmla="*/ 148868 h 323738"/>
                  <a:gd name="connsiteX94" fmla="*/ 198043 w 217751"/>
                  <a:gd name="connsiteY94" fmla="*/ 148532 h 323738"/>
                  <a:gd name="connsiteX95" fmla="*/ 194210 w 217751"/>
                  <a:gd name="connsiteY95" fmla="*/ 138819 h 323738"/>
                  <a:gd name="connsiteX96" fmla="*/ 185680 w 217751"/>
                  <a:gd name="connsiteY96" fmla="*/ 128223 h 323738"/>
                  <a:gd name="connsiteX97" fmla="*/ 175084 w 217751"/>
                  <a:gd name="connsiteY97" fmla="*/ 119975 h 323738"/>
                  <a:gd name="connsiteX98" fmla="*/ 158890 w 217751"/>
                  <a:gd name="connsiteY98" fmla="*/ 103498 h 323738"/>
                  <a:gd name="connsiteX99" fmla="*/ 159773 w 217751"/>
                  <a:gd name="connsiteY99" fmla="*/ 90553 h 323738"/>
                  <a:gd name="connsiteX100" fmla="*/ 176250 w 217751"/>
                  <a:gd name="connsiteY100" fmla="*/ 89370 h 323738"/>
                  <a:gd name="connsiteX101" fmla="*/ 201575 w 217751"/>
                  <a:gd name="connsiteY101" fmla="*/ 91719 h 323738"/>
                  <a:gd name="connsiteX102" fmla="*/ 203623 w 217751"/>
                  <a:gd name="connsiteY102" fmla="*/ 87021 h 323738"/>
                  <a:gd name="connsiteX103" fmla="*/ 195394 w 217751"/>
                  <a:gd name="connsiteY103" fmla="*/ 82306 h 323738"/>
                  <a:gd name="connsiteX104" fmla="*/ 190378 w 217751"/>
                  <a:gd name="connsiteY104" fmla="*/ 76425 h 323738"/>
                  <a:gd name="connsiteX105" fmla="*/ 185680 w 217751"/>
                  <a:gd name="connsiteY105" fmla="*/ 66412 h 323738"/>
                  <a:gd name="connsiteX106" fmla="*/ 186563 w 217751"/>
                  <a:gd name="connsiteY106" fmla="*/ 55233 h 323738"/>
                  <a:gd name="connsiteX107" fmla="*/ 187729 w 217751"/>
                  <a:gd name="connsiteY107" fmla="*/ 41104 h 323738"/>
                  <a:gd name="connsiteX108" fmla="*/ 185380 w 217751"/>
                  <a:gd name="connsiteY108" fmla="*/ 29625 h 323738"/>
                  <a:gd name="connsiteX109" fmla="*/ 182731 w 217751"/>
                  <a:gd name="connsiteY109" fmla="*/ 22844 h 323738"/>
                  <a:gd name="connsiteX110" fmla="*/ 179199 w 217751"/>
                  <a:gd name="connsiteY110" fmla="*/ 14897 h 323738"/>
                  <a:gd name="connsiteX111" fmla="*/ 174784 w 217751"/>
                  <a:gd name="connsiteY111" fmla="*/ 8715 h 323738"/>
                  <a:gd name="connsiteX112" fmla="*/ 168603 w 217751"/>
                  <a:gd name="connsiteY112" fmla="*/ 2534 h 323738"/>
                  <a:gd name="connsiteX113" fmla="*/ 158501 w 217751"/>
                  <a:gd name="connsiteY113" fmla="*/ 9 h 323738"/>
                  <a:gd name="connsiteX114" fmla="*/ 158501 w 217751"/>
                  <a:gd name="connsiteY114" fmla="*/ 9 h 323738"/>
                  <a:gd name="connsiteX115" fmla="*/ 158908 w 217751"/>
                  <a:gd name="connsiteY115" fmla="*/ 1934 h 323738"/>
                  <a:gd name="connsiteX116" fmla="*/ 158908 w 217751"/>
                  <a:gd name="connsiteY116" fmla="*/ 2181 h 323738"/>
                  <a:gd name="connsiteX117" fmla="*/ 159049 w 217751"/>
                  <a:gd name="connsiteY117" fmla="*/ 3947 h 323738"/>
                  <a:gd name="connsiteX118" fmla="*/ 159049 w 217751"/>
                  <a:gd name="connsiteY118" fmla="*/ 4283 h 323738"/>
                  <a:gd name="connsiteX119" fmla="*/ 159049 w 217751"/>
                  <a:gd name="connsiteY119" fmla="*/ 5784 h 323738"/>
                  <a:gd name="connsiteX120" fmla="*/ 159049 w 217751"/>
                  <a:gd name="connsiteY120" fmla="*/ 6155 h 323738"/>
                  <a:gd name="connsiteX121" fmla="*/ 158908 w 217751"/>
                  <a:gd name="connsiteY121" fmla="*/ 7832 h 323738"/>
                  <a:gd name="connsiteX122" fmla="*/ 161786 w 217751"/>
                  <a:gd name="connsiteY122" fmla="*/ 19100 h 323738"/>
                  <a:gd name="connsiteX123" fmla="*/ 170616 w 217751"/>
                  <a:gd name="connsiteY123" fmla="*/ 23956 h 323738"/>
                  <a:gd name="connsiteX124" fmla="*/ 173036 w 217751"/>
                  <a:gd name="connsiteY124" fmla="*/ 43595 h 323738"/>
                  <a:gd name="connsiteX125" fmla="*/ 159137 w 217751"/>
                  <a:gd name="connsiteY125" fmla="*/ 52425 h 323738"/>
                  <a:gd name="connsiteX126" fmla="*/ 146775 w 217751"/>
                  <a:gd name="connsiteY126" fmla="*/ 64575 h 323738"/>
                  <a:gd name="connsiteX127" fmla="*/ 141689 w 217751"/>
                  <a:gd name="connsiteY127" fmla="*/ 81564 h 323738"/>
                  <a:gd name="connsiteX128" fmla="*/ 136832 w 217751"/>
                  <a:gd name="connsiteY128" fmla="*/ 94156 h 323738"/>
                  <a:gd name="connsiteX129" fmla="*/ 129556 w 217751"/>
                  <a:gd name="connsiteY129" fmla="*/ 102103 h 323738"/>
                  <a:gd name="connsiteX130" fmla="*/ 122704 w 217751"/>
                  <a:gd name="connsiteY130" fmla="*/ 115560 h 323738"/>
                  <a:gd name="connsiteX131" fmla="*/ 112779 w 217751"/>
                  <a:gd name="connsiteY131" fmla="*/ 129918 h 323738"/>
                  <a:gd name="connsiteX132" fmla="*/ 107922 w 217751"/>
                  <a:gd name="connsiteY132" fmla="*/ 140285 h 323738"/>
                  <a:gd name="connsiteX133" fmla="*/ 100628 w 217751"/>
                  <a:gd name="connsiteY133" fmla="*/ 157733 h 323738"/>
                  <a:gd name="connsiteX134" fmla="*/ 94235 w 217751"/>
                  <a:gd name="connsiteY134" fmla="*/ 172303 h 323738"/>
                  <a:gd name="connsiteX135" fmla="*/ 86059 w 217751"/>
                  <a:gd name="connsiteY135" fmla="*/ 185319 h 323738"/>
                  <a:gd name="connsiteX136" fmla="*/ 76133 w 217751"/>
                  <a:gd name="connsiteY136" fmla="*/ 189963 h 323738"/>
                  <a:gd name="connsiteX137" fmla="*/ 73926 w 217751"/>
                  <a:gd name="connsiteY137" fmla="*/ 182458 h 323738"/>
                  <a:gd name="connsiteX138" fmla="*/ 71047 w 217751"/>
                  <a:gd name="connsiteY138" fmla="*/ 176718 h 323738"/>
                  <a:gd name="connsiteX139" fmla="*/ 62447 w 217751"/>
                  <a:gd name="connsiteY139" fmla="*/ 171420 h 323738"/>
                  <a:gd name="connsiteX140" fmla="*/ 56266 w 217751"/>
                  <a:gd name="connsiteY140" fmla="*/ 176930 h 323738"/>
                  <a:gd name="connsiteX141" fmla="*/ 46764 w 217751"/>
                  <a:gd name="connsiteY141" fmla="*/ 175605 h 323738"/>
                  <a:gd name="connsiteX142" fmla="*/ 35727 w 217751"/>
                  <a:gd name="connsiteY142" fmla="*/ 185319 h 323738"/>
                  <a:gd name="connsiteX143" fmla="*/ 26243 w 217751"/>
                  <a:gd name="connsiteY143" fmla="*/ 192824 h 323738"/>
                  <a:gd name="connsiteX144" fmla="*/ 14322 w 217751"/>
                  <a:gd name="connsiteY144" fmla="*/ 203420 h 323738"/>
                  <a:gd name="connsiteX145" fmla="*/ 12115 w 217751"/>
                  <a:gd name="connsiteY145" fmla="*/ 219756 h 323738"/>
                  <a:gd name="connsiteX146" fmla="*/ 4380 w 217751"/>
                  <a:gd name="connsiteY146" fmla="*/ 232560 h 323738"/>
                  <a:gd name="connsiteX147" fmla="*/ 0 w 217751"/>
                  <a:gd name="connsiteY147" fmla="*/ 241196 h 323738"/>
                  <a:gd name="connsiteX148" fmla="*/ 10243 w 217751"/>
                  <a:gd name="connsiteY148" fmla="*/ 246494 h 323738"/>
                  <a:gd name="connsiteX149" fmla="*/ 24000 w 217751"/>
                  <a:gd name="connsiteY149" fmla="*/ 258362 h 323738"/>
                  <a:gd name="connsiteX150" fmla="*/ 37775 w 217751"/>
                  <a:gd name="connsiteY150" fmla="*/ 266433 h 323738"/>
                  <a:gd name="connsiteX151" fmla="*/ 41572 w 217751"/>
                  <a:gd name="connsiteY151" fmla="*/ 278300 h 323738"/>
                  <a:gd name="connsiteX152" fmla="*/ 43462 w 217751"/>
                  <a:gd name="connsiteY152" fmla="*/ 287784 h 323738"/>
                  <a:gd name="connsiteX153" fmla="*/ 38711 w 217751"/>
                  <a:gd name="connsiteY153" fmla="*/ 302972 h 323738"/>
                  <a:gd name="connsiteX154" fmla="*/ 40477 w 217751"/>
                  <a:gd name="connsiteY154" fmla="*/ 308482 h 323738"/>
                  <a:gd name="connsiteX155" fmla="*/ 47347 w 217751"/>
                  <a:gd name="connsiteY155" fmla="*/ 310813 h 323738"/>
                  <a:gd name="connsiteX156" fmla="*/ 72637 w 217751"/>
                  <a:gd name="connsiteY156" fmla="*/ 311855 h 32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</a:cxnLst>
                <a:rect l="l" t="t" r="r" b="b"/>
                <a:pathLst>
                  <a:path w="217751" h="323738">
                    <a:moveTo>
                      <a:pt x="72637" y="311855"/>
                    </a:moveTo>
                    <a:cubicBezTo>
                      <a:pt x="73573" y="311855"/>
                      <a:pt x="74403" y="311855"/>
                      <a:pt x="75303" y="311731"/>
                    </a:cubicBezTo>
                    <a:lnTo>
                      <a:pt x="76540" y="311572"/>
                    </a:lnTo>
                    <a:cubicBezTo>
                      <a:pt x="76893" y="311572"/>
                      <a:pt x="77229" y="311572"/>
                      <a:pt x="77546" y="311413"/>
                    </a:cubicBezTo>
                    <a:cubicBezTo>
                      <a:pt x="77864" y="311255"/>
                      <a:pt x="78588" y="311201"/>
                      <a:pt x="79083" y="311078"/>
                    </a:cubicBezTo>
                    <a:lnTo>
                      <a:pt x="79418" y="311078"/>
                    </a:lnTo>
                    <a:cubicBezTo>
                      <a:pt x="79939" y="310928"/>
                      <a:pt x="80452" y="310751"/>
                      <a:pt x="80955" y="310548"/>
                    </a:cubicBezTo>
                    <a:cubicBezTo>
                      <a:pt x="81569" y="310315"/>
                      <a:pt x="82161" y="310025"/>
                      <a:pt x="82721" y="309683"/>
                    </a:cubicBezTo>
                    <a:lnTo>
                      <a:pt x="82721" y="309683"/>
                    </a:lnTo>
                    <a:cubicBezTo>
                      <a:pt x="83082" y="309457"/>
                      <a:pt x="83424" y="309203"/>
                      <a:pt x="83745" y="308923"/>
                    </a:cubicBezTo>
                    <a:lnTo>
                      <a:pt x="84010" y="308658"/>
                    </a:lnTo>
                    <a:cubicBezTo>
                      <a:pt x="84130" y="308554"/>
                      <a:pt x="84236" y="308435"/>
                      <a:pt x="84328" y="308305"/>
                    </a:cubicBezTo>
                    <a:cubicBezTo>
                      <a:pt x="84490" y="308095"/>
                      <a:pt x="84632" y="307871"/>
                      <a:pt x="84751" y="307634"/>
                    </a:cubicBezTo>
                    <a:cubicBezTo>
                      <a:pt x="84759" y="307570"/>
                      <a:pt x="84759" y="307504"/>
                      <a:pt x="84751" y="307440"/>
                    </a:cubicBezTo>
                    <a:cubicBezTo>
                      <a:pt x="84858" y="307194"/>
                      <a:pt x="84918" y="306931"/>
                      <a:pt x="84928" y="306663"/>
                    </a:cubicBezTo>
                    <a:cubicBezTo>
                      <a:pt x="84928" y="304296"/>
                      <a:pt x="99639" y="307246"/>
                      <a:pt x="107286" y="307246"/>
                    </a:cubicBezTo>
                    <a:lnTo>
                      <a:pt x="109140" y="307246"/>
                    </a:lnTo>
                    <a:lnTo>
                      <a:pt x="110695" y="307334"/>
                    </a:lnTo>
                    <a:lnTo>
                      <a:pt x="110889" y="307334"/>
                    </a:lnTo>
                    <a:lnTo>
                      <a:pt x="112867" y="307475"/>
                    </a:lnTo>
                    <a:lnTo>
                      <a:pt x="113432" y="307475"/>
                    </a:lnTo>
                    <a:lnTo>
                      <a:pt x="115198" y="307616"/>
                    </a:lnTo>
                    <a:lnTo>
                      <a:pt x="115657" y="307616"/>
                    </a:lnTo>
                    <a:lnTo>
                      <a:pt x="118006" y="307828"/>
                    </a:lnTo>
                    <a:lnTo>
                      <a:pt x="118607" y="307828"/>
                    </a:lnTo>
                    <a:lnTo>
                      <a:pt x="120673" y="308040"/>
                    </a:lnTo>
                    <a:lnTo>
                      <a:pt x="121256" y="308040"/>
                    </a:lnTo>
                    <a:lnTo>
                      <a:pt x="123834" y="308323"/>
                    </a:lnTo>
                    <a:lnTo>
                      <a:pt x="124435" y="308323"/>
                    </a:lnTo>
                    <a:lnTo>
                      <a:pt x="126660" y="308570"/>
                    </a:lnTo>
                    <a:lnTo>
                      <a:pt x="127295" y="308570"/>
                    </a:lnTo>
                    <a:lnTo>
                      <a:pt x="130033" y="308906"/>
                    </a:lnTo>
                    <a:lnTo>
                      <a:pt x="130404" y="308906"/>
                    </a:lnTo>
                    <a:lnTo>
                      <a:pt x="132841" y="309224"/>
                    </a:lnTo>
                    <a:lnTo>
                      <a:pt x="133459" y="309224"/>
                    </a:lnTo>
                    <a:lnTo>
                      <a:pt x="136108" y="309577"/>
                    </a:lnTo>
                    <a:lnTo>
                      <a:pt x="138863" y="309948"/>
                    </a:lnTo>
                    <a:lnTo>
                      <a:pt x="139304" y="309948"/>
                    </a:lnTo>
                    <a:lnTo>
                      <a:pt x="141794" y="310301"/>
                    </a:lnTo>
                    <a:lnTo>
                      <a:pt x="142148" y="310301"/>
                    </a:lnTo>
                    <a:lnTo>
                      <a:pt x="144249" y="310601"/>
                    </a:lnTo>
                    <a:lnTo>
                      <a:pt x="144638" y="310601"/>
                    </a:lnTo>
                    <a:lnTo>
                      <a:pt x="146686" y="310919"/>
                    </a:lnTo>
                    <a:lnTo>
                      <a:pt x="147163" y="310919"/>
                    </a:lnTo>
                    <a:lnTo>
                      <a:pt x="149053" y="311237"/>
                    </a:lnTo>
                    <a:cubicBezTo>
                      <a:pt x="159649" y="313003"/>
                      <a:pt x="172594" y="307104"/>
                      <a:pt x="180842" y="313003"/>
                    </a:cubicBezTo>
                    <a:cubicBezTo>
                      <a:pt x="189089" y="318901"/>
                      <a:pt x="199085" y="314169"/>
                      <a:pt x="203217" y="319467"/>
                    </a:cubicBezTo>
                    <a:cubicBezTo>
                      <a:pt x="207350" y="324765"/>
                      <a:pt x="214979" y="325948"/>
                      <a:pt x="216162" y="318301"/>
                    </a:cubicBezTo>
                    <a:cubicBezTo>
                      <a:pt x="216268" y="317648"/>
                      <a:pt x="216356" y="317012"/>
                      <a:pt x="216445" y="316376"/>
                    </a:cubicBezTo>
                    <a:cubicBezTo>
                      <a:pt x="216750" y="313999"/>
                      <a:pt x="217186" y="311641"/>
                      <a:pt x="217751" y="309312"/>
                    </a:cubicBezTo>
                    <a:lnTo>
                      <a:pt x="217751" y="309312"/>
                    </a:lnTo>
                    <a:cubicBezTo>
                      <a:pt x="215721" y="306027"/>
                      <a:pt x="216445" y="302548"/>
                      <a:pt x="215579" y="301471"/>
                    </a:cubicBezTo>
                    <a:cubicBezTo>
                      <a:pt x="214396" y="299987"/>
                      <a:pt x="214979" y="293806"/>
                      <a:pt x="214979" y="291757"/>
                    </a:cubicBezTo>
                    <a:cubicBezTo>
                      <a:pt x="214979" y="289709"/>
                      <a:pt x="209681" y="285576"/>
                      <a:pt x="205866" y="284393"/>
                    </a:cubicBezTo>
                    <a:cubicBezTo>
                      <a:pt x="202052" y="283210"/>
                      <a:pt x="195553" y="273497"/>
                      <a:pt x="193504" y="271731"/>
                    </a:cubicBezTo>
                    <a:cubicBezTo>
                      <a:pt x="191455" y="269965"/>
                      <a:pt x="186723" y="263784"/>
                      <a:pt x="187023" y="258485"/>
                    </a:cubicBezTo>
                    <a:cubicBezTo>
                      <a:pt x="187323" y="253187"/>
                      <a:pt x="180842" y="242591"/>
                      <a:pt x="176426" y="239942"/>
                    </a:cubicBezTo>
                    <a:cubicBezTo>
                      <a:pt x="172011" y="237293"/>
                      <a:pt x="174360" y="231995"/>
                      <a:pt x="173477" y="228180"/>
                    </a:cubicBezTo>
                    <a:cubicBezTo>
                      <a:pt x="172594" y="224366"/>
                      <a:pt x="173477" y="216984"/>
                      <a:pt x="173477" y="213169"/>
                    </a:cubicBezTo>
                    <a:cubicBezTo>
                      <a:pt x="173477" y="209354"/>
                      <a:pt x="174360" y="205504"/>
                      <a:pt x="170245" y="203456"/>
                    </a:cubicBezTo>
                    <a:cubicBezTo>
                      <a:pt x="166130" y="201407"/>
                      <a:pt x="168779" y="197275"/>
                      <a:pt x="172311" y="196091"/>
                    </a:cubicBezTo>
                    <a:cubicBezTo>
                      <a:pt x="175843" y="194908"/>
                      <a:pt x="178192" y="194325"/>
                      <a:pt x="179075" y="191376"/>
                    </a:cubicBezTo>
                    <a:cubicBezTo>
                      <a:pt x="179958" y="188427"/>
                      <a:pt x="183491" y="186378"/>
                      <a:pt x="185557" y="181963"/>
                    </a:cubicBezTo>
                    <a:cubicBezTo>
                      <a:pt x="187623" y="177548"/>
                      <a:pt x="190255" y="174016"/>
                      <a:pt x="191138" y="168135"/>
                    </a:cubicBezTo>
                    <a:cubicBezTo>
                      <a:pt x="192021" y="162254"/>
                      <a:pt x="197919" y="162537"/>
                      <a:pt x="199968" y="160188"/>
                    </a:cubicBezTo>
                    <a:cubicBezTo>
                      <a:pt x="200078" y="160052"/>
                      <a:pt x="200173" y="159904"/>
                      <a:pt x="200250" y="159747"/>
                    </a:cubicBezTo>
                    <a:cubicBezTo>
                      <a:pt x="200340" y="159576"/>
                      <a:pt x="200417" y="159399"/>
                      <a:pt x="200480" y="159217"/>
                    </a:cubicBezTo>
                    <a:lnTo>
                      <a:pt x="200480" y="159217"/>
                    </a:lnTo>
                    <a:cubicBezTo>
                      <a:pt x="200533" y="159025"/>
                      <a:pt x="200574" y="158831"/>
                      <a:pt x="200603" y="158634"/>
                    </a:cubicBezTo>
                    <a:cubicBezTo>
                      <a:pt x="200603" y="158422"/>
                      <a:pt x="200603" y="158210"/>
                      <a:pt x="200603" y="157998"/>
                    </a:cubicBezTo>
                    <a:lnTo>
                      <a:pt x="200603" y="157875"/>
                    </a:lnTo>
                    <a:cubicBezTo>
                      <a:pt x="200621" y="157657"/>
                      <a:pt x="200621" y="157439"/>
                      <a:pt x="200603" y="157221"/>
                    </a:cubicBezTo>
                    <a:lnTo>
                      <a:pt x="200603" y="157080"/>
                    </a:lnTo>
                    <a:cubicBezTo>
                      <a:pt x="200621" y="156856"/>
                      <a:pt x="200621" y="156632"/>
                      <a:pt x="200603" y="156409"/>
                    </a:cubicBezTo>
                    <a:cubicBezTo>
                      <a:pt x="200612" y="156344"/>
                      <a:pt x="200612" y="156279"/>
                      <a:pt x="200603" y="156214"/>
                    </a:cubicBezTo>
                    <a:cubicBezTo>
                      <a:pt x="200603" y="156003"/>
                      <a:pt x="200603" y="155773"/>
                      <a:pt x="200515" y="155543"/>
                    </a:cubicBezTo>
                    <a:cubicBezTo>
                      <a:pt x="200427" y="155314"/>
                      <a:pt x="200515" y="155402"/>
                      <a:pt x="200515" y="155331"/>
                    </a:cubicBezTo>
                    <a:cubicBezTo>
                      <a:pt x="200515" y="155261"/>
                      <a:pt x="200515" y="154890"/>
                      <a:pt x="200392" y="154678"/>
                    </a:cubicBezTo>
                    <a:lnTo>
                      <a:pt x="200392" y="154431"/>
                    </a:lnTo>
                    <a:cubicBezTo>
                      <a:pt x="200392" y="154219"/>
                      <a:pt x="200392" y="154007"/>
                      <a:pt x="200250" y="153795"/>
                    </a:cubicBezTo>
                    <a:cubicBezTo>
                      <a:pt x="200242" y="153707"/>
                      <a:pt x="200242" y="153618"/>
                      <a:pt x="200250" y="153530"/>
                    </a:cubicBezTo>
                    <a:cubicBezTo>
                      <a:pt x="200250" y="153336"/>
                      <a:pt x="200144" y="153124"/>
                      <a:pt x="200073" y="152930"/>
                    </a:cubicBezTo>
                    <a:cubicBezTo>
                      <a:pt x="200050" y="152828"/>
                      <a:pt x="200020" y="152728"/>
                      <a:pt x="199985" y="152629"/>
                    </a:cubicBezTo>
                    <a:cubicBezTo>
                      <a:pt x="199985" y="152453"/>
                      <a:pt x="199879" y="152276"/>
                      <a:pt x="199809" y="152100"/>
                    </a:cubicBezTo>
                    <a:lnTo>
                      <a:pt x="199703" y="151782"/>
                    </a:lnTo>
                    <a:lnTo>
                      <a:pt x="199526" y="151305"/>
                    </a:lnTo>
                    <a:cubicBezTo>
                      <a:pt x="199487" y="151190"/>
                      <a:pt x="199440" y="151078"/>
                      <a:pt x="199385" y="150969"/>
                    </a:cubicBezTo>
                    <a:lnTo>
                      <a:pt x="199226" y="150581"/>
                    </a:lnTo>
                    <a:lnTo>
                      <a:pt x="199067" y="150228"/>
                    </a:lnTo>
                    <a:lnTo>
                      <a:pt x="198926" y="149910"/>
                    </a:lnTo>
                    <a:lnTo>
                      <a:pt x="198749" y="149592"/>
                    </a:lnTo>
                    <a:lnTo>
                      <a:pt x="198608" y="149327"/>
                    </a:lnTo>
                    <a:cubicBezTo>
                      <a:pt x="198549" y="149223"/>
                      <a:pt x="198485" y="149123"/>
                      <a:pt x="198413" y="149027"/>
                    </a:cubicBezTo>
                    <a:lnTo>
                      <a:pt x="198307" y="148868"/>
                    </a:lnTo>
                    <a:cubicBezTo>
                      <a:pt x="198233" y="148745"/>
                      <a:pt x="198144" y="148633"/>
                      <a:pt x="198043" y="148532"/>
                    </a:cubicBezTo>
                    <a:cubicBezTo>
                      <a:pt x="195795" y="145767"/>
                      <a:pt x="194456" y="142374"/>
                      <a:pt x="194210" y="138819"/>
                    </a:cubicBezTo>
                    <a:cubicBezTo>
                      <a:pt x="194210" y="135287"/>
                      <a:pt x="187729" y="131455"/>
                      <a:pt x="185680" y="128223"/>
                    </a:cubicBezTo>
                    <a:cubicBezTo>
                      <a:pt x="183632" y="124991"/>
                      <a:pt x="178616" y="122925"/>
                      <a:pt x="175084" y="119975"/>
                    </a:cubicBezTo>
                    <a:cubicBezTo>
                      <a:pt x="171552" y="117026"/>
                      <a:pt x="163605" y="107031"/>
                      <a:pt x="158890" y="103498"/>
                    </a:cubicBezTo>
                    <a:cubicBezTo>
                      <a:pt x="154174" y="99966"/>
                      <a:pt x="156241" y="93785"/>
                      <a:pt x="159773" y="90553"/>
                    </a:cubicBezTo>
                    <a:cubicBezTo>
                      <a:pt x="163305" y="87322"/>
                      <a:pt x="168903" y="89953"/>
                      <a:pt x="176250" y="89370"/>
                    </a:cubicBezTo>
                    <a:cubicBezTo>
                      <a:pt x="183597" y="88787"/>
                      <a:pt x="195094" y="91136"/>
                      <a:pt x="201575" y="91719"/>
                    </a:cubicBezTo>
                    <a:cubicBezTo>
                      <a:pt x="208056" y="92302"/>
                      <a:pt x="206573" y="88787"/>
                      <a:pt x="203623" y="87021"/>
                    </a:cubicBezTo>
                    <a:cubicBezTo>
                      <a:pt x="200674" y="85255"/>
                      <a:pt x="196860" y="84372"/>
                      <a:pt x="195394" y="82306"/>
                    </a:cubicBezTo>
                    <a:cubicBezTo>
                      <a:pt x="193928" y="80240"/>
                      <a:pt x="193910" y="78774"/>
                      <a:pt x="190378" y="76425"/>
                    </a:cubicBezTo>
                    <a:cubicBezTo>
                      <a:pt x="186846" y="74076"/>
                      <a:pt x="188029" y="69944"/>
                      <a:pt x="185680" y="66412"/>
                    </a:cubicBezTo>
                    <a:cubicBezTo>
                      <a:pt x="183555" y="62880"/>
                      <a:pt x="183910" y="58387"/>
                      <a:pt x="186563" y="55233"/>
                    </a:cubicBezTo>
                    <a:cubicBezTo>
                      <a:pt x="188912" y="52584"/>
                      <a:pt x="187729" y="45519"/>
                      <a:pt x="187729" y="41104"/>
                    </a:cubicBezTo>
                    <a:cubicBezTo>
                      <a:pt x="187729" y="36689"/>
                      <a:pt x="187446" y="31391"/>
                      <a:pt x="185380" y="29625"/>
                    </a:cubicBezTo>
                    <a:cubicBezTo>
                      <a:pt x="183450" y="27928"/>
                      <a:pt x="182463" y="25400"/>
                      <a:pt x="182731" y="22844"/>
                    </a:cubicBezTo>
                    <a:cubicBezTo>
                      <a:pt x="182889" y="19783"/>
                      <a:pt x="181577" y="16831"/>
                      <a:pt x="179199" y="14897"/>
                    </a:cubicBezTo>
                    <a:cubicBezTo>
                      <a:pt x="176550" y="12848"/>
                      <a:pt x="178616" y="10481"/>
                      <a:pt x="174784" y="8715"/>
                    </a:cubicBezTo>
                    <a:cubicBezTo>
                      <a:pt x="170952" y="6949"/>
                      <a:pt x="169186" y="6066"/>
                      <a:pt x="168603" y="2534"/>
                    </a:cubicBezTo>
                    <a:cubicBezTo>
                      <a:pt x="168215" y="239"/>
                      <a:pt x="162457" y="-62"/>
                      <a:pt x="158501" y="9"/>
                    </a:cubicBezTo>
                    <a:lnTo>
                      <a:pt x="158501" y="9"/>
                    </a:lnTo>
                    <a:cubicBezTo>
                      <a:pt x="158670" y="643"/>
                      <a:pt x="158806" y="1286"/>
                      <a:pt x="158908" y="1934"/>
                    </a:cubicBezTo>
                    <a:cubicBezTo>
                      <a:pt x="158900" y="2016"/>
                      <a:pt x="158900" y="2099"/>
                      <a:pt x="158908" y="2181"/>
                    </a:cubicBezTo>
                    <a:cubicBezTo>
                      <a:pt x="158908" y="2746"/>
                      <a:pt x="159031" y="3294"/>
                      <a:pt x="159049" y="3947"/>
                    </a:cubicBezTo>
                    <a:cubicBezTo>
                      <a:pt x="159057" y="4059"/>
                      <a:pt x="159057" y="4171"/>
                      <a:pt x="159049" y="4283"/>
                    </a:cubicBezTo>
                    <a:cubicBezTo>
                      <a:pt x="159049" y="4795"/>
                      <a:pt x="159049" y="5289"/>
                      <a:pt x="159049" y="5784"/>
                    </a:cubicBezTo>
                    <a:lnTo>
                      <a:pt x="159049" y="6155"/>
                    </a:lnTo>
                    <a:cubicBezTo>
                      <a:pt x="159049" y="6737"/>
                      <a:pt x="159049" y="7303"/>
                      <a:pt x="158908" y="7832"/>
                    </a:cubicBezTo>
                    <a:cubicBezTo>
                      <a:pt x="158466" y="11594"/>
                      <a:pt x="160903" y="14014"/>
                      <a:pt x="161786" y="19100"/>
                    </a:cubicBezTo>
                    <a:cubicBezTo>
                      <a:pt x="162669" y="24186"/>
                      <a:pt x="165760" y="21961"/>
                      <a:pt x="170616" y="23956"/>
                    </a:cubicBezTo>
                    <a:cubicBezTo>
                      <a:pt x="175473" y="25952"/>
                      <a:pt x="173036" y="40063"/>
                      <a:pt x="173036" y="43595"/>
                    </a:cubicBezTo>
                    <a:cubicBezTo>
                      <a:pt x="173036" y="47127"/>
                      <a:pt x="165972" y="51330"/>
                      <a:pt x="159137" y="52425"/>
                    </a:cubicBezTo>
                    <a:cubicBezTo>
                      <a:pt x="152303" y="53520"/>
                      <a:pt x="149194" y="60601"/>
                      <a:pt x="146775" y="64575"/>
                    </a:cubicBezTo>
                    <a:cubicBezTo>
                      <a:pt x="144355" y="68549"/>
                      <a:pt x="142572" y="75613"/>
                      <a:pt x="141689" y="81564"/>
                    </a:cubicBezTo>
                    <a:cubicBezTo>
                      <a:pt x="140806" y="87516"/>
                      <a:pt x="138386" y="88187"/>
                      <a:pt x="136832" y="94156"/>
                    </a:cubicBezTo>
                    <a:cubicBezTo>
                      <a:pt x="135278" y="100125"/>
                      <a:pt x="135295" y="100991"/>
                      <a:pt x="129556" y="102103"/>
                    </a:cubicBezTo>
                    <a:cubicBezTo>
                      <a:pt x="123816" y="103216"/>
                      <a:pt x="122704" y="110933"/>
                      <a:pt x="122704" y="115560"/>
                    </a:cubicBezTo>
                    <a:cubicBezTo>
                      <a:pt x="122704" y="120187"/>
                      <a:pt x="116523" y="126598"/>
                      <a:pt x="112779" y="129918"/>
                    </a:cubicBezTo>
                    <a:cubicBezTo>
                      <a:pt x="109035" y="133238"/>
                      <a:pt x="108363" y="135658"/>
                      <a:pt x="107922" y="140285"/>
                    </a:cubicBezTo>
                    <a:cubicBezTo>
                      <a:pt x="107480" y="144912"/>
                      <a:pt x="105714" y="150669"/>
                      <a:pt x="100628" y="157733"/>
                    </a:cubicBezTo>
                    <a:cubicBezTo>
                      <a:pt x="95542" y="164797"/>
                      <a:pt x="99304" y="169424"/>
                      <a:pt x="94235" y="172303"/>
                    </a:cubicBezTo>
                    <a:cubicBezTo>
                      <a:pt x="89167" y="175182"/>
                      <a:pt x="87825" y="180021"/>
                      <a:pt x="86059" y="185319"/>
                    </a:cubicBezTo>
                    <a:cubicBezTo>
                      <a:pt x="84293" y="190617"/>
                      <a:pt x="80107" y="190617"/>
                      <a:pt x="76133" y="189963"/>
                    </a:cubicBezTo>
                    <a:cubicBezTo>
                      <a:pt x="72160" y="189310"/>
                      <a:pt x="73696" y="184436"/>
                      <a:pt x="73926" y="182458"/>
                    </a:cubicBezTo>
                    <a:cubicBezTo>
                      <a:pt x="74313" y="180123"/>
                      <a:pt x="73150" y="177805"/>
                      <a:pt x="71047" y="176718"/>
                    </a:cubicBezTo>
                    <a:cubicBezTo>
                      <a:pt x="68398" y="175164"/>
                      <a:pt x="65979" y="173398"/>
                      <a:pt x="62447" y="171420"/>
                    </a:cubicBezTo>
                    <a:cubicBezTo>
                      <a:pt x="58915" y="169442"/>
                      <a:pt x="58244" y="175164"/>
                      <a:pt x="56266" y="176930"/>
                    </a:cubicBezTo>
                    <a:cubicBezTo>
                      <a:pt x="54288" y="178696"/>
                      <a:pt x="52063" y="176930"/>
                      <a:pt x="46764" y="175605"/>
                    </a:cubicBezTo>
                    <a:cubicBezTo>
                      <a:pt x="41466" y="174281"/>
                      <a:pt x="38605" y="181133"/>
                      <a:pt x="35727" y="185319"/>
                    </a:cubicBezTo>
                    <a:cubicBezTo>
                      <a:pt x="33638" y="188938"/>
                      <a:pt x="30246" y="191623"/>
                      <a:pt x="26243" y="192824"/>
                    </a:cubicBezTo>
                    <a:cubicBezTo>
                      <a:pt x="22040" y="194149"/>
                      <a:pt x="17854" y="201213"/>
                      <a:pt x="14322" y="203420"/>
                    </a:cubicBezTo>
                    <a:cubicBezTo>
                      <a:pt x="10790" y="205628"/>
                      <a:pt x="12115" y="214458"/>
                      <a:pt x="12115" y="219756"/>
                    </a:cubicBezTo>
                    <a:cubicBezTo>
                      <a:pt x="12009" y="225100"/>
                      <a:pt x="9060" y="229980"/>
                      <a:pt x="4380" y="232560"/>
                    </a:cubicBezTo>
                    <a:cubicBezTo>
                      <a:pt x="1501" y="234203"/>
                      <a:pt x="406" y="238317"/>
                      <a:pt x="0" y="241196"/>
                    </a:cubicBezTo>
                    <a:cubicBezTo>
                      <a:pt x="4362" y="241390"/>
                      <a:pt x="8230" y="242662"/>
                      <a:pt x="10243" y="246494"/>
                    </a:cubicBezTo>
                    <a:cubicBezTo>
                      <a:pt x="14994" y="255518"/>
                      <a:pt x="14517" y="258362"/>
                      <a:pt x="24000" y="258362"/>
                    </a:cubicBezTo>
                    <a:cubicBezTo>
                      <a:pt x="33484" y="258362"/>
                      <a:pt x="37298" y="259792"/>
                      <a:pt x="37775" y="266433"/>
                    </a:cubicBezTo>
                    <a:cubicBezTo>
                      <a:pt x="38252" y="273073"/>
                      <a:pt x="39188" y="274980"/>
                      <a:pt x="41572" y="278300"/>
                    </a:cubicBezTo>
                    <a:cubicBezTo>
                      <a:pt x="43956" y="281620"/>
                      <a:pt x="45828" y="283987"/>
                      <a:pt x="43462" y="287784"/>
                    </a:cubicBezTo>
                    <a:cubicBezTo>
                      <a:pt x="41095" y="291581"/>
                      <a:pt x="35868" y="296808"/>
                      <a:pt x="38711" y="302972"/>
                    </a:cubicBezTo>
                    <a:cubicBezTo>
                      <a:pt x="39546" y="304720"/>
                      <a:pt x="40141" y="306574"/>
                      <a:pt x="40477" y="308482"/>
                    </a:cubicBezTo>
                    <a:cubicBezTo>
                      <a:pt x="43073" y="309435"/>
                      <a:pt x="45775" y="310354"/>
                      <a:pt x="47347" y="310813"/>
                    </a:cubicBezTo>
                    <a:cubicBezTo>
                      <a:pt x="51444" y="312402"/>
                      <a:pt x="64354" y="311855"/>
                      <a:pt x="72637" y="3118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55C2FEA9-444D-4571-8109-D7EA8BD7C0D5}"/>
                  </a:ext>
                </a:extLst>
              </p:cNvPr>
              <p:cNvSpPr/>
              <p:nvPr/>
            </p:nvSpPr>
            <p:spPr>
              <a:xfrm>
                <a:off x="6163493" y="4276717"/>
                <a:ext cx="361083" cy="248039"/>
              </a:xfrm>
              <a:custGeom>
                <a:avLst/>
                <a:gdLst>
                  <a:gd name="connsiteX0" fmla="*/ 355436 w 361083"/>
                  <a:gd name="connsiteY0" fmla="*/ 148718 h 248039"/>
                  <a:gd name="connsiteX1" fmla="*/ 338217 w 361083"/>
                  <a:gd name="connsiteY1" fmla="*/ 138121 h 248039"/>
                  <a:gd name="connsiteX2" fmla="*/ 335568 w 361083"/>
                  <a:gd name="connsiteY2" fmla="*/ 124435 h 248039"/>
                  <a:gd name="connsiteX3" fmla="*/ 324531 w 361083"/>
                  <a:gd name="connsiteY3" fmla="*/ 114280 h 248039"/>
                  <a:gd name="connsiteX4" fmla="*/ 312610 w 361083"/>
                  <a:gd name="connsiteY4" fmla="*/ 108099 h 248039"/>
                  <a:gd name="connsiteX5" fmla="*/ 305546 w 361083"/>
                  <a:gd name="connsiteY5" fmla="*/ 97944 h 248039"/>
                  <a:gd name="connsiteX6" fmla="*/ 301131 w 361083"/>
                  <a:gd name="connsiteY6" fmla="*/ 88231 h 248039"/>
                  <a:gd name="connsiteX7" fmla="*/ 292742 w 361083"/>
                  <a:gd name="connsiteY7" fmla="*/ 80725 h 248039"/>
                  <a:gd name="connsiteX8" fmla="*/ 280821 w 361083"/>
                  <a:gd name="connsiteY8" fmla="*/ 78959 h 248039"/>
                  <a:gd name="connsiteX9" fmla="*/ 273757 w 361083"/>
                  <a:gd name="connsiteY9" fmla="*/ 67922 h 248039"/>
                  <a:gd name="connsiteX10" fmla="*/ 258746 w 361083"/>
                  <a:gd name="connsiteY10" fmla="*/ 65272 h 248039"/>
                  <a:gd name="connsiteX11" fmla="*/ 252123 w 361083"/>
                  <a:gd name="connsiteY11" fmla="*/ 57325 h 248039"/>
                  <a:gd name="connsiteX12" fmla="*/ 257863 w 361083"/>
                  <a:gd name="connsiteY12" fmla="*/ 48937 h 248039"/>
                  <a:gd name="connsiteX13" fmla="*/ 260989 w 361083"/>
                  <a:gd name="connsiteY13" fmla="*/ 39700 h 248039"/>
                  <a:gd name="connsiteX14" fmla="*/ 259223 w 361083"/>
                  <a:gd name="connsiteY14" fmla="*/ 30429 h 248039"/>
                  <a:gd name="connsiteX15" fmla="*/ 253483 w 361083"/>
                  <a:gd name="connsiteY15" fmla="*/ 23365 h 248039"/>
                  <a:gd name="connsiteX16" fmla="*/ 241563 w 361083"/>
                  <a:gd name="connsiteY16" fmla="*/ 10119 h 248039"/>
                  <a:gd name="connsiteX17" fmla="*/ 240432 w 361083"/>
                  <a:gd name="connsiteY17" fmla="*/ 9077 h 248039"/>
                  <a:gd name="connsiteX18" fmla="*/ 240132 w 361083"/>
                  <a:gd name="connsiteY18" fmla="*/ 8724 h 248039"/>
                  <a:gd name="connsiteX19" fmla="*/ 239567 w 361083"/>
                  <a:gd name="connsiteY19" fmla="*/ 7965 h 248039"/>
                  <a:gd name="connsiteX20" fmla="*/ 239302 w 361083"/>
                  <a:gd name="connsiteY20" fmla="*/ 7523 h 248039"/>
                  <a:gd name="connsiteX21" fmla="*/ 238896 w 361083"/>
                  <a:gd name="connsiteY21" fmla="*/ 6782 h 248039"/>
                  <a:gd name="connsiteX22" fmla="*/ 238701 w 361083"/>
                  <a:gd name="connsiteY22" fmla="*/ 6305 h 248039"/>
                  <a:gd name="connsiteX23" fmla="*/ 238437 w 361083"/>
                  <a:gd name="connsiteY23" fmla="*/ 5528 h 248039"/>
                  <a:gd name="connsiteX24" fmla="*/ 238313 w 361083"/>
                  <a:gd name="connsiteY24" fmla="*/ 5069 h 248039"/>
                  <a:gd name="connsiteX25" fmla="*/ 238154 w 361083"/>
                  <a:gd name="connsiteY25" fmla="*/ 4203 h 248039"/>
                  <a:gd name="connsiteX26" fmla="*/ 238154 w 361083"/>
                  <a:gd name="connsiteY26" fmla="*/ 3815 h 248039"/>
                  <a:gd name="connsiteX27" fmla="*/ 238154 w 361083"/>
                  <a:gd name="connsiteY27" fmla="*/ 2720 h 248039"/>
                  <a:gd name="connsiteX28" fmla="*/ 238154 w 361083"/>
                  <a:gd name="connsiteY28" fmla="*/ 2614 h 248039"/>
                  <a:gd name="connsiteX29" fmla="*/ 238384 w 361083"/>
                  <a:gd name="connsiteY29" fmla="*/ 0 h 248039"/>
                  <a:gd name="connsiteX30" fmla="*/ 224909 w 361083"/>
                  <a:gd name="connsiteY30" fmla="*/ 459 h 248039"/>
                  <a:gd name="connsiteX31" fmla="*/ 212317 w 361083"/>
                  <a:gd name="connsiteY31" fmla="*/ 6411 h 248039"/>
                  <a:gd name="connsiteX32" fmla="*/ 201068 w 361083"/>
                  <a:gd name="connsiteY32" fmla="*/ 23418 h 248039"/>
                  <a:gd name="connsiteX33" fmla="*/ 186710 w 361083"/>
                  <a:gd name="connsiteY33" fmla="*/ 35780 h 248039"/>
                  <a:gd name="connsiteX34" fmla="*/ 171486 w 361083"/>
                  <a:gd name="connsiteY34" fmla="*/ 49467 h 248039"/>
                  <a:gd name="connsiteX35" fmla="*/ 156917 w 361083"/>
                  <a:gd name="connsiteY35" fmla="*/ 54323 h 248039"/>
                  <a:gd name="connsiteX36" fmla="*/ 137049 w 361083"/>
                  <a:gd name="connsiteY36" fmla="*/ 54535 h 248039"/>
                  <a:gd name="connsiteX37" fmla="*/ 128660 w 361083"/>
                  <a:gd name="connsiteY37" fmla="*/ 57184 h 248039"/>
                  <a:gd name="connsiteX38" fmla="*/ 126453 w 361083"/>
                  <a:gd name="connsiteY38" fmla="*/ 61599 h 248039"/>
                  <a:gd name="connsiteX39" fmla="*/ 131751 w 361083"/>
                  <a:gd name="connsiteY39" fmla="*/ 66014 h 248039"/>
                  <a:gd name="connsiteX40" fmla="*/ 127777 w 361083"/>
                  <a:gd name="connsiteY40" fmla="*/ 71100 h 248039"/>
                  <a:gd name="connsiteX41" fmla="*/ 116298 w 361083"/>
                  <a:gd name="connsiteY41" fmla="*/ 82138 h 248039"/>
                  <a:gd name="connsiteX42" fmla="*/ 93340 w 361083"/>
                  <a:gd name="connsiteY42" fmla="*/ 84558 h 248039"/>
                  <a:gd name="connsiteX43" fmla="*/ 82302 w 361083"/>
                  <a:gd name="connsiteY43" fmla="*/ 87878 h 248039"/>
                  <a:gd name="connsiteX44" fmla="*/ 73242 w 361083"/>
                  <a:gd name="connsiteY44" fmla="*/ 97149 h 248039"/>
                  <a:gd name="connsiteX45" fmla="*/ 65525 w 361083"/>
                  <a:gd name="connsiteY45" fmla="*/ 96708 h 248039"/>
                  <a:gd name="connsiteX46" fmla="*/ 63970 w 361083"/>
                  <a:gd name="connsiteY46" fmla="*/ 89856 h 248039"/>
                  <a:gd name="connsiteX47" fmla="*/ 57136 w 361083"/>
                  <a:gd name="connsiteY47" fmla="*/ 91180 h 248039"/>
                  <a:gd name="connsiteX48" fmla="*/ 50955 w 361083"/>
                  <a:gd name="connsiteY48" fmla="*/ 95383 h 248039"/>
                  <a:gd name="connsiteX49" fmla="*/ 44985 w 361083"/>
                  <a:gd name="connsiteY49" fmla="*/ 97591 h 248039"/>
                  <a:gd name="connsiteX50" fmla="*/ 38363 w 361083"/>
                  <a:gd name="connsiteY50" fmla="*/ 99798 h 248039"/>
                  <a:gd name="connsiteX51" fmla="*/ 32093 w 361083"/>
                  <a:gd name="connsiteY51" fmla="*/ 98474 h 248039"/>
                  <a:gd name="connsiteX52" fmla="*/ 31811 w 361083"/>
                  <a:gd name="connsiteY52" fmla="*/ 98915 h 248039"/>
                  <a:gd name="connsiteX53" fmla="*/ 22981 w 361083"/>
                  <a:gd name="connsiteY53" fmla="*/ 106863 h 248039"/>
                  <a:gd name="connsiteX54" fmla="*/ 17400 w 361083"/>
                  <a:gd name="connsiteY54" fmla="*/ 120691 h 248039"/>
                  <a:gd name="connsiteX55" fmla="*/ 10919 w 361083"/>
                  <a:gd name="connsiteY55" fmla="*/ 130103 h 248039"/>
                  <a:gd name="connsiteX56" fmla="*/ 4155 w 361083"/>
                  <a:gd name="connsiteY56" fmla="*/ 134819 h 248039"/>
                  <a:gd name="connsiteX57" fmla="*/ 2088 w 361083"/>
                  <a:gd name="connsiteY57" fmla="*/ 142183 h 248039"/>
                  <a:gd name="connsiteX58" fmla="*/ 5320 w 361083"/>
                  <a:gd name="connsiteY58" fmla="*/ 151896 h 248039"/>
                  <a:gd name="connsiteX59" fmla="*/ 5320 w 361083"/>
                  <a:gd name="connsiteY59" fmla="*/ 166908 h 248039"/>
                  <a:gd name="connsiteX60" fmla="*/ 8270 w 361083"/>
                  <a:gd name="connsiteY60" fmla="*/ 178669 h 248039"/>
                  <a:gd name="connsiteX61" fmla="*/ 18866 w 361083"/>
                  <a:gd name="connsiteY61" fmla="*/ 197213 h 248039"/>
                  <a:gd name="connsiteX62" fmla="*/ 25347 w 361083"/>
                  <a:gd name="connsiteY62" fmla="*/ 210458 h 248039"/>
                  <a:gd name="connsiteX63" fmla="*/ 37710 w 361083"/>
                  <a:gd name="connsiteY63" fmla="*/ 223120 h 248039"/>
                  <a:gd name="connsiteX64" fmla="*/ 46822 w 361083"/>
                  <a:gd name="connsiteY64" fmla="*/ 230485 h 248039"/>
                  <a:gd name="connsiteX65" fmla="*/ 47423 w 361083"/>
                  <a:gd name="connsiteY65" fmla="*/ 240198 h 248039"/>
                  <a:gd name="connsiteX66" fmla="*/ 49595 w 361083"/>
                  <a:gd name="connsiteY66" fmla="*/ 248039 h 248039"/>
                  <a:gd name="connsiteX67" fmla="*/ 49595 w 361083"/>
                  <a:gd name="connsiteY67" fmla="*/ 248039 h 248039"/>
                  <a:gd name="connsiteX68" fmla="*/ 51026 w 361083"/>
                  <a:gd name="connsiteY68" fmla="*/ 244189 h 248039"/>
                  <a:gd name="connsiteX69" fmla="*/ 51026 w 361083"/>
                  <a:gd name="connsiteY69" fmla="*/ 244189 h 248039"/>
                  <a:gd name="connsiteX70" fmla="*/ 51590 w 361083"/>
                  <a:gd name="connsiteY70" fmla="*/ 243236 h 248039"/>
                  <a:gd name="connsiteX71" fmla="*/ 51767 w 361083"/>
                  <a:gd name="connsiteY71" fmla="*/ 242988 h 248039"/>
                  <a:gd name="connsiteX72" fmla="*/ 52315 w 361083"/>
                  <a:gd name="connsiteY72" fmla="*/ 242300 h 248039"/>
                  <a:gd name="connsiteX73" fmla="*/ 52579 w 361083"/>
                  <a:gd name="connsiteY73" fmla="*/ 242017 h 248039"/>
                  <a:gd name="connsiteX74" fmla="*/ 53162 w 361083"/>
                  <a:gd name="connsiteY74" fmla="*/ 241470 h 248039"/>
                  <a:gd name="connsiteX75" fmla="*/ 53462 w 361083"/>
                  <a:gd name="connsiteY75" fmla="*/ 241205 h 248039"/>
                  <a:gd name="connsiteX76" fmla="*/ 54151 w 361083"/>
                  <a:gd name="connsiteY76" fmla="*/ 240728 h 248039"/>
                  <a:gd name="connsiteX77" fmla="*/ 54469 w 361083"/>
                  <a:gd name="connsiteY77" fmla="*/ 240516 h 248039"/>
                  <a:gd name="connsiteX78" fmla="*/ 55599 w 361083"/>
                  <a:gd name="connsiteY78" fmla="*/ 239968 h 248039"/>
                  <a:gd name="connsiteX79" fmla="*/ 60315 w 361083"/>
                  <a:gd name="connsiteY79" fmla="*/ 228189 h 248039"/>
                  <a:gd name="connsiteX80" fmla="*/ 70911 w 361083"/>
                  <a:gd name="connsiteY80" fmla="*/ 209946 h 248039"/>
                  <a:gd name="connsiteX81" fmla="*/ 91521 w 361083"/>
                  <a:gd name="connsiteY81" fmla="*/ 208180 h 248039"/>
                  <a:gd name="connsiteX82" fmla="*/ 115062 w 361083"/>
                  <a:gd name="connsiteY82" fmla="*/ 213478 h 248039"/>
                  <a:gd name="connsiteX83" fmla="*/ 115786 w 361083"/>
                  <a:gd name="connsiteY83" fmla="*/ 213478 h 248039"/>
                  <a:gd name="connsiteX84" fmla="*/ 117552 w 361083"/>
                  <a:gd name="connsiteY84" fmla="*/ 212542 h 248039"/>
                  <a:gd name="connsiteX85" fmla="*/ 118188 w 361083"/>
                  <a:gd name="connsiteY85" fmla="*/ 211747 h 248039"/>
                  <a:gd name="connsiteX86" fmla="*/ 118293 w 361083"/>
                  <a:gd name="connsiteY86" fmla="*/ 211571 h 248039"/>
                  <a:gd name="connsiteX87" fmla="*/ 119141 w 361083"/>
                  <a:gd name="connsiteY87" fmla="*/ 209398 h 248039"/>
                  <a:gd name="connsiteX88" fmla="*/ 119141 w 361083"/>
                  <a:gd name="connsiteY88" fmla="*/ 209151 h 248039"/>
                  <a:gd name="connsiteX89" fmla="*/ 119477 w 361083"/>
                  <a:gd name="connsiteY89" fmla="*/ 206343 h 248039"/>
                  <a:gd name="connsiteX90" fmla="*/ 119477 w 361083"/>
                  <a:gd name="connsiteY90" fmla="*/ 205707 h 248039"/>
                  <a:gd name="connsiteX91" fmla="*/ 119336 w 361083"/>
                  <a:gd name="connsiteY91" fmla="*/ 202458 h 248039"/>
                  <a:gd name="connsiteX92" fmla="*/ 119336 w 361083"/>
                  <a:gd name="connsiteY92" fmla="*/ 202052 h 248039"/>
                  <a:gd name="connsiteX93" fmla="*/ 119088 w 361083"/>
                  <a:gd name="connsiteY93" fmla="*/ 200286 h 248039"/>
                  <a:gd name="connsiteX94" fmla="*/ 122038 w 361083"/>
                  <a:gd name="connsiteY94" fmla="*/ 183791 h 248039"/>
                  <a:gd name="connsiteX95" fmla="*/ 133817 w 361083"/>
                  <a:gd name="connsiteY95" fmla="*/ 172029 h 248039"/>
                  <a:gd name="connsiteX96" fmla="*/ 156775 w 361083"/>
                  <a:gd name="connsiteY96" fmla="*/ 168497 h 248039"/>
                  <a:gd name="connsiteX97" fmla="*/ 168537 w 361083"/>
                  <a:gd name="connsiteY97" fmla="*/ 182025 h 248039"/>
                  <a:gd name="connsiteX98" fmla="*/ 179734 w 361083"/>
                  <a:gd name="connsiteY98" fmla="*/ 188506 h 248039"/>
                  <a:gd name="connsiteX99" fmla="*/ 195628 w 361083"/>
                  <a:gd name="connsiteY99" fmla="*/ 192038 h 248039"/>
                  <a:gd name="connsiteX100" fmla="*/ 213288 w 361083"/>
                  <a:gd name="connsiteY100" fmla="*/ 193804 h 248039"/>
                  <a:gd name="connsiteX101" fmla="*/ 230348 w 361083"/>
                  <a:gd name="connsiteY101" fmla="*/ 189089 h 248039"/>
                  <a:gd name="connsiteX102" fmla="*/ 244476 w 361083"/>
                  <a:gd name="connsiteY102" fmla="*/ 176727 h 248039"/>
                  <a:gd name="connsiteX103" fmla="*/ 259205 w 361083"/>
                  <a:gd name="connsiteY103" fmla="*/ 179093 h 248039"/>
                  <a:gd name="connsiteX104" fmla="*/ 270967 w 361083"/>
                  <a:gd name="connsiteY104" fmla="*/ 172029 h 248039"/>
                  <a:gd name="connsiteX105" fmla="*/ 280980 w 361083"/>
                  <a:gd name="connsiteY105" fmla="*/ 166731 h 248039"/>
                  <a:gd name="connsiteX106" fmla="*/ 290393 w 361083"/>
                  <a:gd name="connsiteY106" fmla="*/ 173195 h 248039"/>
                  <a:gd name="connsiteX107" fmla="*/ 300989 w 361083"/>
                  <a:gd name="connsiteY107" fmla="*/ 170846 h 248039"/>
                  <a:gd name="connsiteX108" fmla="*/ 308053 w 361083"/>
                  <a:gd name="connsiteY108" fmla="*/ 164365 h 248039"/>
                  <a:gd name="connsiteX109" fmla="*/ 317484 w 361083"/>
                  <a:gd name="connsiteY109" fmla="*/ 160832 h 248039"/>
                  <a:gd name="connsiteX110" fmla="*/ 325131 w 361083"/>
                  <a:gd name="connsiteY110" fmla="*/ 164365 h 248039"/>
                  <a:gd name="connsiteX111" fmla="*/ 338677 w 361083"/>
                  <a:gd name="connsiteY111" fmla="*/ 169663 h 248039"/>
                  <a:gd name="connsiteX112" fmla="*/ 353970 w 361083"/>
                  <a:gd name="connsiteY112" fmla="*/ 166131 h 248039"/>
                  <a:gd name="connsiteX113" fmla="*/ 354712 w 361083"/>
                  <a:gd name="connsiteY113" fmla="*/ 165177 h 248039"/>
                  <a:gd name="connsiteX114" fmla="*/ 354959 w 361083"/>
                  <a:gd name="connsiteY114" fmla="*/ 164894 h 248039"/>
                  <a:gd name="connsiteX115" fmla="*/ 355489 w 361083"/>
                  <a:gd name="connsiteY115" fmla="*/ 164365 h 248039"/>
                  <a:gd name="connsiteX116" fmla="*/ 355807 w 361083"/>
                  <a:gd name="connsiteY116" fmla="*/ 164117 h 248039"/>
                  <a:gd name="connsiteX117" fmla="*/ 356319 w 361083"/>
                  <a:gd name="connsiteY117" fmla="*/ 163729 h 248039"/>
                  <a:gd name="connsiteX118" fmla="*/ 356655 w 361083"/>
                  <a:gd name="connsiteY118" fmla="*/ 163517 h 248039"/>
                  <a:gd name="connsiteX119" fmla="*/ 357185 w 361083"/>
                  <a:gd name="connsiteY119" fmla="*/ 163252 h 248039"/>
                  <a:gd name="connsiteX120" fmla="*/ 357520 w 361083"/>
                  <a:gd name="connsiteY120" fmla="*/ 163111 h 248039"/>
                  <a:gd name="connsiteX121" fmla="*/ 358068 w 361083"/>
                  <a:gd name="connsiteY121" fmla="*/ 162916 h 248039"/>
                  <a:gd name="connsiteX122" fmla="*/ 358385 w 361083"/>
                  <a:gd name="connsiteY122" fmla="*/ 162916 h 248039"/>
                  <a:gd name="connsiteX123" fmla="*/ 358986 w 361083"/>
                  <a:gd name="connsiteY123" fmla="*/ 162810 h 248039"/>
                  <a:gd name="connsiteX124" fmla="*/ 359251 w 361083"/>
                  <a:gd name="connsiteY124" fmla="*/ 162810 h 248039"/>
                  <a:gd name="connsiteX125" fmla="*/ 359939 w 361083"/>
                  <a:gd name="connsiteY125" fmla="*/ 162810 h 248039"/>
                  <a:gd name="connsiteX126" fmla="*/ 360116 w 361083"/>
                  <a:gd name="connsiteY126" fmla="*/ 162810 h 248039"/>
                  <a:gd name="connsiteX127" fmla="*/ 360946 w 361083"/>
                  <a:gd name="connsiteY127" fmla="*/ 162987 h 248039"/>
                  <a:gd name="connsiteX128" fmla="*/ 355436 w 361083"/>
                  <a:gd name="connsiteY128" fmla="*/ 148718 h 2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361083" h="248039">
                    <a:moveTo>
                      <a:pt x="355436" y="148718"/>
                    </a:moveTo>
                    <a:cubicBezTo>
                      <a:pt x="354112" y="145627"/>
                      <a:pt x="343516" y="141653"/>
                      <a:pt x="338217" y="138121"/>
                    </a:cubicBezTo>
                    <a:cubicBezTo>
                      <a:pt x="332919" y="134589"/>
                      <a:pt x="335568" y="129733"/>
                      <a:pt x="335568" y="124435"/>
                    </a:cubicBezTo>
                    <a:cubicBezTo>
                      <a:pt x="335568" y="119136"/>
                      <a:pt x="329387" y="115163"/>
                      <a:pt x="324531" y="114280"/>
                    </a:cubicBezTo>
                    <a:cubicBezTo>
                      <a:pt x="319674" y="113397"/>
                      <a:pt x="317025" y="110748"/>
                      <a:pt x="312610" y="108099"/>
                    </a:cubicBezTo>
                    <a:cubicBezTo>
                      <a:pt x="308195" y="105450"/>
                      <a:pt x="305546" y="101918"/>
                      <a:pt x="305546" y="97944"/>
                    </a:cubicBezTo>
                    <a:cubicBezTo>
                      <a:pt x="305546" y="93971"/>
                      <a:pt x="305987" y="88672"/>
                      <a:pt x="301131" y="88231"/>
                    </a:cubicBezTo>
                    <a:cubicBezTo>
                      <a:pt x="296274" y="87789"/>
                      <a:pt x="294067" y="85582"/>
                      <a:pt x="292742" y="80725"/>
                    </a:cubicBezTo>
                    <a:cubicBezTo>
                      <a:pt x="291418" y="75869"/>
                      <a:pt x="289210" y="78959"/>
                      <a:pt x="280821" y="78959"/>
                    </a:cubicBezTo>
                    <a:cubicBezTo>
                      <a:pt x="272433" y="78959"/>
                      <a:pt x="273757" y="72778"/>
                      <a:pt x="273757" y="67922"/>
                    </a:cubicBezTo>
                    <a:cubicBezTo>
                      <a:pt x="273757" y="63065"/>
                      <a:pt x="267576" y="65272"/>
                      <a:pt x="258746" y="65272"/>
                    </a:cubicBezTo>
                    <a:cubicBezTo>
                      <a:pt x="249916" y="65272"/>
                      <a:pt x="252565" y="60857"/>
                      <a:pt x="252123" y="57325"/>
                    </a:cubicBezTo>
                    <a:cubicBezTo>
                      <a:pt x="251682" y="53793"/>
                      <a:pt x="253448" y="51144"/>
                      <a:pt x="257863" y="48937"/>
                    </a:cubicBezTo>
                    <a:cubicBezTo>
                      <a:pt x="262278" y="46729"/>
                      <a:pt x="260989" y="43232"/>
                      <a:pt x="260989" y="39700"/>
                    </a:cubicBezTo>
                    <a:cubicBezTo>
                      <a:pt x="260989" y="36168"/>
                      <a:pt x="261872" y="30870"/>
                      <a:pt x="259223" y="30429"/>
                    </a:cubicBezTo>
                    <a:cubicBezTo>
                      <a:pt x="255876" y="29733"/>
                      <a:pt x="253479" y="26783"/>
                      <a:pt x="253483" y="23365"/>
                    </a:cubicBezTo>
                    <a:cubicBezTo>
                      <a:pt x="253483" y="19391"/>
                      <a:pt x="247744" y="14976"/>
                      <a:pt x="241563" y="10119"/>
                    </a:cubicBezTo>
                    <a:cubicBezTo>
                      <a:pt x="241162" y="9799"/>
                      <a:pt x="240784" y="9451"/>
                      <a:pt x="240432" y="9077"/>
                    </a:cubicBezTo>
                    <a:cubicBezTo>
                      <a:pt x="240326" y="8954"/>
                      <a:pt x="240238" y="8830"/>
                      <a:pt x="240132" y="8724"/>
                    </a:cubicBezTo>
                    <a:cubicBezTo>
                      <a:pt x="239928" y="8483"/>
                      <a:pt x="239740" y="8229"/>
                      <a:pt x="239567" y="7965"/>
                    </a:cubicBezTo>
                    <a:cubicBezTo>
                      <a:pt x="239461" y="7823"/>
                      <a:pt x="239390" y="7665"/>
                      <a:pt x="239302" y="7523"/>
                    </a:cubicBezTo>
                    <a:cubicBezTo>
                      <a:pt x="239214" y="7382"/>
                      <a:pt x="239020" y="7029"/>
                      <a:pt x="238896" y="6782"/>
                    </a:cubicBezTo>
                    <a:lnTo>
                      <a:pt x="238701" y="6305"/>
                    </a:lnTo>
                    <a:cubicBezTo>
                      <a:pt x="238613" y="6057"/>
                      <a:pt x="238507" y="5793"/>
                      <a:pt x="238437" y="5528"/>
                    </a:cubicBezTo>
                    <a:cubicBezTo>
                      <a:pt x="238366" y="5263"/>
                      <a:pt x="238348" y="5227"/>
                      <a:pt x="238313" y="5069"/>
                    </a:cubicBezTo>
                    <a:cubicBezTo>
                      <a:pt x="238243" y="4784"/>
                      <a:pt x="238190" y="4494"/>
                      <a:pt x="238154" y="4203"/>
                    </a:cubicBezTo>
                    <a:lnTo>
                      <a:pt x="238154" y="3815"/>
                    </a:lnTo>
                    <a:cubicBezTo>
                      <a:pt x="238154" y="3461"/>
                      <a:pt x="238154" y="3091"/>
                      <a:pt x="238154" y="2720"/>
                    </a:cubicBezTo>
                    <a:lnTo>
                      <a:pt x="238154" y="2614"/>
                    </a:lnTo>
                    <a:cubicBezTo>
                      <a:pt x="238159" y="1738"/>
                      <a:pt x="238235" y="863"/>
                      <a:pt x="238384" y="0"/>
                    </a:cubicBezTo>
                    <a:cubicBezTo>
                      <a:pt x="234181" y="194"/>
                      <a:pt x="228053" y="459"/>
                      <a:pt x="224909" y="459"/>
                    </a:cubicBezTo>
                    <a:cubicBezTo>
                      <a:pt x="219823" y="459"/>
                      <a:pt x="218498" y="3762"/>
                      <a:pt x="212317" y="6411"/>
                    </a:cubicBezTo>
                    <a:cubicBezTo>
                      <a:pt x="206136" y="9060"/>
                      <a:pt x="206136" y="20327"/>
                      <a:pt x="201068" y="23418"/>
                    </a:cubicBezTo>
                    <a:cubicBezTo>
                      <a:pt x="195654" y="26748"/>
                      <a:pt x="190807" y="30921"/>
                      <a:pt x="186710" y="35780"/>
                    </a:cubicBezTo>
                    <a:cubicBezTo>
                      <a:pt x="182224" y="40957"/>
                      <a:pt x="177110" y="45554"/>
                      <a:pt x="171486" y="49467"/>
                    </a:cubicBezTo>
                    <a:cubicBezTo>
                      <a:pt x="165076" y="54094"/>
                      <a:pt x="160007" y="52328"/>
                      <a:pt x="156917" y="54323"/>
                    </a:cubicBezTo>
                    <a:cubicBezTo>
                      <a:pt x="153826" y="56319"/>
                      <a:pt x="143230" y="54977"/>
                      <a:pt x="137049" y="54535"/>
                    </a:cubicBezTo>
                    <a:cubicBezTo>
                      <a:pt x="130868" y="54094"/>
                      <a:pt x="132404" y="56301"/>
                      <a:pt x="128660" y="57184"/>
                    </a:cubicBezTo>
                    <a:cubicBezTo>
                      <a:pt x="124916" y="58067"/>
                      <a:pt x="122691" y="60063"/>
                      <a:pt x="126453" y="61599"/>
                    </a:cubicBezTo>
                    <a:cubicBezTo>
                      <a:pt x="130214" y="63136"/>
                      <a:pt x="131079" y="63807"/>
                      <a:pt x="131751" y="66014"/>
                    </a:cubicBezTo>
                    <a:cubicBezTo>
                      <a:pt x="132422" y="68222"/>
                      <a:pt x="131309" y="68451"/>
                      <a:pt x="127777" y="71100"/>
                    </a:cubicBezTo>
                    <a:cubicBezTo>
                      <a:pt x="123670" y="74477"/>
                      <a:pt x="119833" y="78167"/>
                      <a:pt x="116298" y="82138"/>
                    </a:cubicBezTo>
                    <a:cubicBezTo>
                      <a:pt x="112095" y="86553"/>
                      <a:pt x="100174" y="84558"/>
                      <a:pt x="93340" y="84558"/>
                    </a:cubicBezTo>
                    <a:cubicBezTo>
                      <a:pt x="86505" y="84558"/>
                      <a:pt x="87158" y="87648"/>
                      <a:pt x="82302" y="87878"/>
                    </a:cubicBezTo>
                    <a:cubicBezTo>
                      <a:pt x="77445" y="88107"/>
                      <a:pt x="76332" y="90968"/>
                      <a:pt x="73242" y="97149"/>
                    </a:cubicBezTo>
                    <a:cubicBezTo>
                      <a:pt x="70151" y="103331"/>
                      <a:pt x="68385" y="97149"/>
                      <a:pt x="65525" y="96708"/>
                    </a:cubicBezTo>
                    <a:cubicBezTo>
                      <a:pt x="62663" y="96266"/>
                      <a:pt x="63970" y="93617"/>
                      <a:pt x="63970" y="89856"/>
                    </a:cubicBezTo>
                    <a:cubicBezTo>
                      <a:pt x="63970" y="86094"/>
                      <a:pt x="59114" y="88531"/>
                      <a:pt x="57136" y="91180"/>
                    </a:cubicBezTo>
                    <a:cubicBezTo>
                      <a:pt x="55158" y="93829"/>
                      <a:pt x="54045" y="94942"/>
                      <a:pt x="50955" y="95383"/>
                    </a:cubicBezTo>
                    <a:cubicBezTo>
                      <a:pt x="47864" y="95825"/>
                      <a:pt x="45657" y="95595"/>
                      <a:pt x="44985" y="97591"/>
                    </a:cubicBezTo>
                    <a:cubicBezTo>
                      <a:pt x="44315" y="99587"/>
                      <a:pt x="42778" y="99798"/>
                      <a:pt x="38363" y="99798"/>
                    </a:cubicBezTo>
                    <a:cubicBezTo>
                      <a:pt x="36213" y="99716"/>
                      <a:pt x="34093" y="99268"/>
                      <a:pt x="32093" y="98474"/>
                    </a:cubicBezTo>
                    <a:cubicBezTo>
                      <a:pt x="32016" y="98631"/>
                      <a:pt x="31921" y="98779"/>
                      <a:pt x="31811" y="98915"/>
                    </a:cubicBezTo>
                    <a:cubicBezTo>
                      <a:pt x="29762" y="101264"/>
                      <a:pt x="23864" y="100964"/>
                      <a:pt x="22981" y="106863"/>
                    </a:cubicBezTo>
                    <a:cubicBezTo>
                      <a:pt x="22098" y="112761"/>
                      <a:pt x="19449" y="116275"/>
                      <a:pt x="17400" y="120691"/>
                    </a:cubicBezTo>
                    <a:cubicBezTo>
                      <a:pt x="15351" y="125106"/>
                      <a:pt x="11802" y="127172"/>
                      <a:pt x="10919" y="130103"/>
                    </a:cubicBezTo>
                    <a:cubicBezTo>
                      <a:pt x="10036" y="133035"/>
                      <a:pt x="7687" y="133636"/>
                      <a:pt x="4155" y="134819"/>
                    </a:cubicBezTo>
                    <a:cubicBezTo>
                      <a:pt x="623" y="136002"/>
                      <a:pt x="-2026" y="140117"/>
                      <a:pt x="2088" y="142183"/>
                    </a:cubicBezTo>
                    <a:cubicBezTo>
                      <a:pt x="6203" y="144249"/>
                      <a:pt x="5320" y="148064"/>
                      <a:pt x="5320" y="151896"/>
                    </a:cubicBezTo>
                    <a:cubicBezTo>
                      <a:pt x="5320" y="155729"/>
                      <a:pt x="4437" y="163075"/>
                      <a:pt x="5320" y="166908"/>
                    </a:cubicBezTo>
                    <a:cubicBezTo>
                      <a:pt x="6203" y="170740"/>
                      <a:pt x="3854" y="176020"/>
                      <a:pt x="8270" y="178669"/>
                    </a:cubicBezTo>
                    <a:cubicBezTo>
                      <a:pt x="12685" y="181318"/>
                      <a:pt x="19166" y="191915"/>
                      <a:pt x="18866" y="197213"/>
                    </a:cubicBezTo>
                    <a:cubicBezTo>
                      <a:pt x="18566" y="202511"/>
                      <a:pt x="23281" y="208692"/>
                      <a:pt x="25347" y="210458"/>
                    </a:cubicBezTo>
                    <a:cubicBezTo>
                      <a:pt x="27413" y="212224"/>
                      <a:pt x="33877" y="221937"/>
                      <a:pt x="37710" y="223120"/>
                    </a:cubicBezTo>
                    <a:cubicBezTo>
                      <a:pt x="41542" y="224304"/>
                      <a:pt x="46822" y="228419"/>
                      <a:pt x="46822" y="230485"/>
                    </a:cubicBezTo>
                    <a:cubicBezTo>
                      <a:pt x="46822" y="232551"/>
                      <a:pt x="46239" y="238714"/>
                      <a:pt x="47423" y="240198"/>
                    </a:cubicBezTo>
                    <a:cubicBezTo>
                      <a:pt x="48288" y="241275"/>
                      <a:pt x="47564" y="244754"/>
                      <a:pt x="49595" y="248039"/>
                    </a:cubicBezTo>
                    <a:lnTo>
                      <a:pt x="49595" y="248039"/>
                    </a:lnTo>
                    <a:cubicBezTo>
                      <a:pt x="49926" y="246706"/>
                      <a:pt x="50406" y="245415"/>
                      <a:pt x="51026" y="244189"/>
                    </a:cubicBezTo>
                    <a:lnTo>
                      <a:pt x="51026" y="244189"/>
                    </a:lnTo>
                    <a:cubicBezTo>
                      <a:pt x="51202" y="243854"/>
                      <a:pt x="51396" y="243536"/>
                      <a:pt x="51590" y="243236"/>
                    </a:cubicBezTo>
                    <a:lnTo>
                      <a:pt x="51767" y="242988"/>
                    </a:lnTo>
                    <a:lnTo>
                      <a:pt x="52315" y="242300"/>
                    </a:lnTo>
                    <a:lnTo>
                      <a:pt x="52579" y="242017"/>
                    </a:lnTo>
                    <a:cubicBezTo>
                      <a:pt x="52761" y="241821"/>
                      <a:pt x="52955" y="241638"/>
                      <a:pt x="53162" y="241470"/>
                    </a:cubicBezTo>
                    <a:lnTo>
                      <a:pt x="53462" y="241205"/>
                    </a:lnTo>
                    <a:lnTo>
                      <a:pt x="54151" y="240728"/>
                    </a:lnTo>
                    <a:lnTo>
                      <a:pt x="54469" y="240516"/>
                    </a:lnTo>
                    <a:cubicBezTo>
                      <a:pt x="54834" y="240309"/>
                      <a:pt x="55211" y="240126"/>
                      <a:pt x="55599" y="239968"/>
                    </a:cubicBezTo>
                    <a:cubicBezTo>
                      <a:pt x="61498" y="237619"/>
                      <a:pt x="58549" y="234670"/>
                      <a:pt x="60315" y="228189"/>
                    </a:cubicBezTo>
                    <a:cubicBezTo>
                      <a:pt x="62081" y="221708"/>
                      <a:pt x="57365" y="209346"/>
                      <a:pt x="70911" y="209946"/>
                    </a:cubicBezTo>
                    <a:cubicBezTo>
                      <a:pt x="84456" y="210546"/>
                      <a:pt x="84456" y="205231"/>
                      <a:pt x="91521" y="208180"/>
                    </a:cubicBezTo>
                    <a:cubicBezTo>
                      <a:pt x="99081" y="211038"/>
                      <a:pt x="107006" y="212821"/>
                      <a:pt x="115062" y="213478"/>
                    </a:cubicBezTo>
                    <a:cubicBezTo>
                      <a:pt x="115302" y="213505"/>
                      <a:pt x="115545" y="213505"/>
                      <a:pt x="115786" y="213478"/>
                    </a:cubicBezTo>
                    <a:cubicBezTo>
                      <a:pt x="116452" y="213343"/>
                      <a:pt x="117065" y="213017"/>
                      <a:pt x="117552" y="212542"/>
                    </a:cubicBezTo>
                    <a:cubicBezTo>
                      <a:pt x="117787" y="212297"/>
                      <a:pt x="118000" y="212031"/>
                      <a:pt x="118188" y="211747"/>
                    </a:cubicBezTo>
                    <a:lnTo>
                      <a:pt x="118293" y="211571"/>
                    </a:lnTo>
                    <a:cubicBezTo>
                      <a:pt x="118682" y="210893"/>
                      <a:pt x="118968" y="210160"/>
                      <a:pt x="119141" y="209398"/>
                    </a:cubicBezTo>
                    <a:cubicBezTo>
                      <a:pt x="119151" y="209316"/>
                      <a:pt x="119151" y="209233"/>
                      <a:pt x="119141" y="209151"/>
                    </a:cubicBezTo>
                    <a:cubicBezTo>
                      <a:pt x="119333" y="208226"/>
                      <a:pt x="119445" y="207287"/>
                      <a:pt x="119477" y="206343"/>
                    </a:cubicBezTo>
                    <a:lnTo>
                      <a:pt x="119477" y="205707"/>
                    </a:lnTo>
                    <a:cubicBezTo>
                      <a:pt x="119498" y="204622"/>
                      <a:pt x="119451" y="203537"/>
                      <a:pt x="119336" y="202458"/>
                    </a:cubicBezTo>
                    <a:cubicBezTo>
                      <a:pt x="119345" y="202323"/>
                      <a:pt x="119345" y="202187"/>
                      <a:pt x="119336" y="202052"/>
                    </a:cubicBezTo>
                    <a:cubicBezTo>
                      <a:pt x="119336" y="201469"/>
                      <a:pt x="119194" y="200886"/>
                      <a:pt x="119088" y="200286"/>
                    </a:cubicBezTo>
                    <a:cubicBezTo>
                      <a:pt x="117923" y="193222"/>
                      <a:pt x="110258" y="189690"/>
                      <a:pt x="122038" y="183791"/>
                    </a:cubicBezTo>
                    <a:cubicBezTo>
                      <a:pt x="133817" y="177892"/>
                      <a:pt x="129684" y="178493"/>
                      <a:pt x="133817" y="172029"/>
                    </a:cubicBezTo>
                    <a:cubicBezTo>
                      <a:pt x="137950" y="165566"/>
                      <a:pt x="150294" y="162598"/>
                      <a:pt x="156775" y="168497"/>
                    </a:cubicBezTo>
                    <a:cubicBezTo>
                      <a:pt x="163257" y="174396"/>
                      <a:pt x="166771" y="176727"/>
                      <a:pt x="168537" y="182025"/>
                    </a:cubicBezTo>
                    <a:cubicBezTo>
                      <a:pt x="170303" y="187323"/>
                      <a:pt x="173253" y="188506"/>
                      <a:pt x="179734" y="188506"/>
                    </a:cubicBezTo>
                    <a:cubicBezTo>
                      <a:pt x="186215" y="188506"/>
                      <a:pt x="186197" y="190855"/>
                      <a:pt x="195628" y="192038"/>
                    </a:cubicBezTo>
                    <a:cubicBezTo>
                      <a:pt x="205059" y="193222"/>
                      <a:pt x="204458" y="189672"/>
                      <a:pt x="213288" y="193804"/>
                    </a:cubicBezTo>
                    <a:cubicBezTo>
                      <a:pt x="222118" y="197937"/>
                      <a:pt x="229766" y="196754"/>
                      <a:pt x="230348" y="189089"/>
                    </a:cubicBezTo>
                    <a:cubicBezTo>
                      <a:pt x="230931" y="181424"/>
                      <a:pt x="238013" y="173195"/>
                      <a:pt x="244476" y="176727"/>
                    </a:cubicBezTo>
                    <a:cubicBezTo>
                      <a:pt x="250940" y="180259"/>
                      <a:pt x="252141" y="183791"/>
                      <a:pt x="259205" y="179093"/>
                    </a:cubicBezTo>
                    <a:cubicBezTo>
                      <a:pt x="266269" y="174396"/>
                      <a:pt x="263903" y="172612"/>
                      <a:pt x="270967" y="172029"/>
                    </a:cubicBezTo>
                    <a:cubicBezTo>
                      <a:pt x="278031" y="171446"/>
                      <a:pt x="275682" y="166131"/>
                      <a:pt x="280980" y="166731"/>
                    </a:cubicBezTo>
                    <a:cubicBezTo>
                      <a:pt x="286279" y="167332"/>
                      <a:pt x="288627" y="170846"/>
                      <a:pt x="290393" y="173195"/>
                    </a:cubicBezTo>
                    <a:cubicBezTo>
                      <a:pt x="292159" y="175544"/>
                      <a:pt x="298058" y="174378"/>
                      <a:pt x="300989" y="170846"/>
                    </a:cubicBezTo>
                    <a:cubicBezTo>
                      <a:pt x="303921" y="167314"/>
                      <a:pt x="308053" y="169080"/>
                      <a:pt x="308053" y="164365"/>
                    </a:cubicBezTo>
                    <a:cubicBezTo>
                      <a:pt x="308053" y="159649"/>
                      <a:pt x="315718" y="159066"/>
                      <a:pt x="317484" y="160832"/>
                    </a:cubicBezTo>
                    <a:cubicBezTo>
                      <a:pt x="319250" y="162598"/>
                      <a:pt x="316884" y="162598"/>
                      <a:pt x="325131" y="164365"/>
                    </a:cubicBezTo>
                    <a:cubicBezTo>
                      <a:pt x="333379" y="166131"/>
                      <a:pt x="331612" y="170263"/>
                      <a:pt x="338677" y="169663"/>
                    </a:cubicBezTo>
                    <a:cubicBezTo>
                      <a:pt x="345741" y="169062"/>
                      <a:pt x="350438" y="171429"/>
                      <a:pt x="353970" y="166131"/>
                    </a:cubicBezTo>
                    <a:cubicBezTo>
                      <a:pt x="354194" y="165796"/>
                      <a:pt x="354442" y="165477"/>
                      <a:pt x="354712" y="165177"/>
                    </a:cubicBezTo>
                    <a:lnTo>
                      <a:pt x="354959" y="164894"/>
                    </a:lnTo>
                    <a:lnTo>
                      <a:pt x="355489" y="164365"/>
                    </a:lnTo>
                    <a:lnTo>
                      <a:pt x="355807" y="164117"/>
                    </a:lnTo>
                    <a:cubicBezTo>
                      <a:pt x="355969" y="163977"/>
                      <a:pt x="356140" y="163847"/>
                      <a:pt x="356319" y="163729"/>
                    </a:cubicBezTo>
                    <a:lnTo>
                      <a:pt x="356655" y="163517"/>
                    </a:lnTo>
                    <a:lnTo>
                      <a:pt x="357185" y="163252"/>
                    </a:lnTo>
                    <a:lnTo>
                      <a:pt x="357520" y="163111"/>
                    </a:lnTo>
                    <a:lnTo>
                      <a:pt x="358068" y="162916"/>
                    </a:lnTo>
                    <a:lnTo>
                      <a:pt x="358385" y="162916"/>
                    </a:lnTo>
                    <a:cubicBezTo>
                      <a:pt x="358582" y="162864"/>
                      <a:pt x="358783" y="162829"/>
                      <a:pt x="358986" y="162810"/>
                    </a:cubicBezTo>
                    <a:lnTo>
                      <a:pt x="359251" y="162810"/>
                    </a:lnTo>
                    <a:cubicBezTo>
                      <a:pt x="359480" y="162784"/>
                      <a:pt x="359711" y="162784"/>
                      <a:pt x="359939" y="162810"/>
                    </a:cubicBezTo>
                    <a:lnTo>
                      <a:pt x="360116" y="162810"/>
                    </a:lnTo>
                    <a:cubicBezTo>
                      <a:pt x="360398" y="162842"/>
                      <a:pt x="360676" y="162901"/>
                      <a:pt x="360946" y="162987"/>
                    </a:cubicBezTo>
                    <a:cubicBezTo>
                      <a:pt x="362006" y="153203"/>
                      <a:pt x="356619" y="151473"/>
                      <a:pt x="355436" y="14871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11EF141C-EEDB-4E06-8364-2CDE043DCD0B}"/>
                  </a:ext>
                </a:extLst>
              </p:cNvPr>
              <p:cNvSpPr/>
              <p:nvPr/>
            </p:nvSpPr>
            <p:spPr>
              <a:xfrm>
                <a:off x="6135534" y="3913768"/>
                <a:ext cx="296311" cy="462776"/>
              </a:xfrm>
              <a:custGeom>
                <a:avLst/>
                <a:gdLst>
                  <a:gd name="connsiteX0" fmla="*/ 66163 w 296311"/>
                  <a:gd name="connsiteY0" fmla="*/ 462695 h 462776"/>
                  <a:gd name="connsiteX1" fmla="*/ 72786 w 296311"/>
                  <a:gd name="connsiteY1" fmla="*/ 460487 h 462776"/>
                  <a:gd name="connsiteX2" fmla="*/ 78755 w 296311"/>
                  <a:gd name="connsiteY2" fmla="*/ 458280 h 462776"/>
                  <a:gd name="connsiteX3" fmla="*/ 84936 w 296311"/>
                  <a:gd name="connsiteY3" fmla="*/ 454077 h 462776"/>
                  <a:gd name="connsiteX4" fmla="*/ 91770 w 296311"/>
                  <a:gd name="connsiteY4" fmla="*/ 452752 h 462776"/>
                  <a:gd name="connsiteX5" fmla="*/ 93324 w 296311"/>
                  <a:gd name="connsiteY5" fmla="*/ 459604 h 462776"/>
                  <a:gd name="connsiteX6" fmla="*/ 101042 w 296311"/>
                  <a:gd name="connsiteY6" fmla="*/ 460046 h 462776"/>
                  <a:gd name="connsiteX7" fmla="*/ 110102 w 296311"/>
                  <a:gd name="connsiteY7" fmla="*/ 450774 h 462776"/>
                  <a:gd name="connsiteX8" fmla="*/ 121139 w 296311"/>
                  <a:gd name="connsiteY8" fmla="*/ 447454 h 462776"/>
                  <a:gd name="connsiteX9" fmla="*/ 144098 w 296311"/>
                  <a:gd name="connsiteY9" fmla="*/ 445034 h 462776"/>
                  <a:gd name="connsiteX10" fmla="*/ 155577 w 296311"/>
                  <a:gd name="connsiteY10" fmla="*/ 433997 h 462776"/>
                  <a:gd name="connsiteX11" fmla="*/ 159551 w 296311"/>
                  <a:gd name="connsiteY11" fmla="*/ 428911 h 462776"/>
                  <a:gd name="connsiteX12" fmla="*/ 154252 w 296311"/>
                  <a:gd name="connsiteY12" fmla="*/ 424496 h 462776"/>
                  <a:gd name="connsiteX13" fmla="*/ 156460 w 296311"/>
                  <a:gd name="connsiteY13" fmla="*/ 420080 h 462776"/>
                  <a:gd name="connsiteX14" fmla="*/ 164849 w 296311"/>
                  <a:gd name="connsiteY14" fmla="*/ 417431 h 462776"/>
                  <a:gd name="connsiteX15" fmla="*/ 184716 w 296311"/>
                  <a:gd name="connsiteY15" fmla="*/ 417219 h 462776"/>
                  <a:gd name="connsiteX16" fmla="*/ 199286 w 296311"/>
                  <a:gd name="connsiteY16" fmla="*/ 412363 h 462776"/>
                  <a:gd name="connsiteX17" fmla="*/ 214510 w 296311"/>
                  <a:gd name="connsiteY17" fmla="*/ 398676 h 462776"/>
                  <a:gd name="connsiteX18" fmla="*/ 228867 w 296311"/>
                  <a:gd name="connsiteY18" fmla="*/ 386314 h 462776"/>
                  <a:gd name="connsiteX19" fmla="*/ 240117 w 296311"/>
                  <a:gd name="connsiteY19" fmla="*/ 369307 h 462776"/>
                  <a:gd name="connsiteX20" fmla="*/ 252709 w 296311"/>
                  <a:gd name="connsiteY20" fmla="*/ 363356 h 462776"/>
                  <a:gd name="connsiteX21" fmla="*/ 266184 w 296311"/>
                  <a:gd name="connsiteY21" fmla="*/ 362896 h 462776"/>
                  <a:gd name="connsiteX22" fmla="*/ 267102 w 296311"/>
                  <a:gd name="connsiteY22" fmla="*/ 359364 h 462776"/>
                  <a:gd name="connsiteX23" fmla="*/ 267102 w 296311"/>
                  <a:gd name="connsiteY23" fmla="*/ 359241 h 462776"/>
                  <a:gd name="connsiteX24" fmla="*/ 267614 w 296311"/>
                  <a:gd name="connsiteY24" fmla="*/ 357881 h 462776"/>
                  <a:gd name="connsiteX25" fmla="*/ 267614 w 296311"/>
                  <a:gd name="connsiteY25" fmla="*/ 357740 h 462776"/>
                  <a:gd name="connsiteX26" fmla="*/ 268055 w 296311"/>
                  <a:gd name="connsiteY26" fmla="*/ 356698 h 462776"/>
                  <a:gd name="connsiteX27" fmla="*/ 259225 w 296311"/>
                  <a:gd name="connsiteY27" fmla="*/ 347867 h 462776"/>
                  <a:gd name="connsiteX28" fmla="*/ 254369 w 296311"/>
                  <a:gd name="connsiteY28" fmla="*/ 329766 h 462776"/>
                  <a:gd name="connsiteX29" fmla="*/ 252603 w 296311"/>
                  <a:gd name="connsiteY29" fmla="*/ 319169 h 462776"/>
                  <a:gd name="connsiteX30" fmla="*/ 241565 w 296311"/>
                  <a:gd name="connsiteY30" fmla="*/ 314754 h 462776"/>
                  <a:gd name="connsiteX31" fmla="*/ 237591 w 296311"/>
                  <a:gd name="connsiteY31" fmla="*/ 307690 h 462776"/>
                  <a:gd name="connsiteX32" fmla="*/ 243331 w 296311"/>
                  <a:gd name="connsiteY32" fmla="*/ 299743 h 462776"/>
                  <a:gd name="connsiteX33" fmla="*/ 245097 w 296311"/>
                  <a:gd name="connsiteY33" fmla="*/ 290030 h 462776"/>
                  <a:gd name="connsiteX34" fmla="*/ 244655 w 296311"/>
                  <a:gd name="connsiteY34" fmla="*/ 282083 h 462776"/>
                  <a:gd name="connsiteX35" fmla="*/ 253486 w 296311"/>
                  <a:gd name="connsiteY35" fmla="*/ 275019 h 462776"/>
                  <a:gd name="connsiteX36" fmla="*/ 252603 w 296311"/>
                  <a:gd name="connsiteY36" fmla="*/ 263539 h 462776"/>
                  <a:gd name="connsiteX37" fmla="*/ 257459 w 296311"/>
                  <a:gd name="connsiteY37" fmla="*/ 258241 h 462776"/>
                  <a:gd name="connsiteX38" fmla="*/ 260108 w 296311"/>
                  <a:gd name="connsiteY38" fmla="*/ 252502 h 462776"/>
                  <a:gd name="connsiteX39" fmla="*/ 265848 w 296311"/>
                  <a:gd name="connsiteY39" fmla="*/ 245879 h 462776"/>
                  <a:gd name="connsiteX40" fmla="*/ 266731 w 296311"/>
                  <a:gd name="connsiteY40" fmla="*/ 236607 h 462776"/>
                  <a:gd name="connsiteX41" fmla="*/ 272470 w 296311"/>
                  <a:gd name="connsiteY41" fmla="*/ 229985 h 462776"/>
                  <a:gd name="connsiteX42" fmla="*/ 283067 w 296311"/>
                  <a:gd name="connsiteY42" fmla="*/ 226453 h 462776"/>
                  <a:gd name="connsiteX43" fmla="*/ 296312 w 296311"/>
                  <a:gd name="connsiteY43" fmla="*/ 226453 h 462776"/>
                  <a:gd name="connsiteX44" fmla="*/ 296312 w 296311"/>
                  <a:gd name="connsiteY44" fmla="*/ 114592 h 462776"/>
                  <a:gd name="connsiteX45" fmla="*/ 80415 w 296311"/>
                  <a:gd name="connsiteY45" fmla="*/ 2891 h 462776"/>
                  <a:gd name="connsiteX46" fmla="*/ 53924 w 296311"/>
                  <a:gd name="connsiteY46" fmla="*/ 7023 h 462776"/>
                  <a:gd name="connsiteX47" fmla="*/ 52299 w 296311"/>
                  <a:gd name="connsiteY47" fmla="*/ 7677 h 462776"/>
                  <a:gd name="connsiteX48" fmla="*/ 51964 w 296311"/>
                  <a:gd name="connsiteY48" fmla="*/ 7835 h 462776"/>
                  <a:gd name="connsiteX49" fmla="*/ 50904 w 296311"/>
                  <a:gd name="connsiteY49" fmla="*/ 8348 h 462776"/>
                  <a:gd name="connsiteX50" fmla="*/ 50533 w 296311"/>
                  <a:gd name="connsiteY50" fmla="*/ 8577 h 462776"/>
                  <a:gd name="connsiteX51" fmla="*/ 49721 w 296311"/>
                  <a:gd name="connsiteY51" fmla="*/ 9036 h 462776"/>
                  <a:gd name="connsiteX52" fmla="*/ 49350 w 296311"/>
                  <a:gd name="connsiteY52" fmla="*/ 9284 h 462776"/>
                  <a:gd name="connsiteX53" fmla="*/ 48697 w 296311"/>
                  <a:gd name="connsiteY53" fmla="*/ 9725 h 462776"/>
                  <a:gd name="connsiteX54" fmla="*/ 48344 w 296311"/>
                  <a:gd name="connsiteY54" fmla="*/ 10008 h 462776"/>
                  <a:gd name="connsiteX55" fmla="*/ 47814 w 296311"/>
                  <a:gd name="connsiteY55" fmla="*/ 10414 h 462776"/>
                  <a:gd name="connsiteX56" fmla="*/ 47478 w 296311"/>
                  <a:gd name="connsiteY56" fmla="*/ 10714 h 462776"/>
                  <a:gd name="connsiteX57" fmla="*/ 47019 w 296311"/>
                  <a:gd name="connsiteY57" fmla="*/ 11120 h 462776"/>
                  <a:gd name="connsiteX58" fmla="*/ 46701 w 296311"/>
                  <a:gd name="connsiteY58" fmla="*/ 11421 h 462776"/>
                  <a:gd name="connsiteX59" fmla="*/ 46242 w 296311"/>
                  <a:gd name="connsiteY59" fmla="*/ 11844 h 462776"/>
                  <a:gd name="connsiteX60" fmla="*/ 45818 w 296311"/>
                  <a:gd name="connsiteY60" fmla="*/ 12251 h 462776"/>
                  <a:gd name="connsiteX61" fmla="*/ 45624 w 296311"/>
                  <a:gd name="connsiteY61" fmla="*/ 12427 h 462776"/>
                  <a:gd name="connsiteX62" fmla="*/ 46418 w 296311"/>
                  <a:gd name="connsiteY62" fmla="*/ 21805 h 462776"/>
                  <a:gd name="connsiteX63" fmla="*/ 48838 w 296311"/>
                  <a:gd name="connsiteY63" fmla="*/ 37258 h 462776"/>
                  <a:gd name="connsiteX64" fmla="*/ 49280 w 296311"/>
                  <a:gd name="connsiteY64" fmla="*/ 50944 h 462776"/>
                  <a:gd name="connsiteX65" fmla="*/ 55461 w 296311"/>
                  <a:gd name="connsiteY65" fmla="*/ 62653 h 462776"/>
                  <a:gd name="connsiteX66" fmla="*/ 60317 w 296311"/>
                  <a:gd name="connsiteY66" fmla="*/ 76993 h 462776"/>
                  <a:gd name="connsiteX67" fmla="*/ 67823 w 296311"/>
                  <a:gd name="connsiteY67" fmla="*/ 84940 h 462776"/>
                  <a:gd name="connsiteX68" fmla="*/ 71143 w 296311"/>
                  <a:gd name="connsiteY68" fmla="*/ 94000 h 462776"/>
                  <a:gd name="connsiteX69" fmla="*/ 65845 w 296311"/>
                  <a:gd name="connsiteY69" fmla="*/ 103713 h 462776"/>
                  <a:gd name="connsiteX70" fmla="*/ 62754 w 296311"/>
                  <a:gd name="connsiteY70" fmla="*/ 117612 h 462776"/>
                  <a:gd name="connsiteX71" fmla="*/ 61430 w 296311"/>
                  <a:gd name="connsiteY71" fmla="*/ 155811 h 462776"/>
                  <a:gd name="connsiteX72" fmla="*/ 58110 w 296311"/>
                  <a:gd name="connsiteY72" fmla="*/ 180306 h 462776"/>
                  <a:gd name="connsiteX73" fmla="*/ 50833 w 296311"/>
                  <a:gd name="connsiteY73" fmla="*/ 200845 h 462776"/>
                  <a:gd name="connsiteX74" fmla="*/ 14400 w 296311"/>
                  <a:gd name="connsiteY74" fmla="*/ 242788 h 462776"/>
                  <a:gd name="connsiteX75" fmla="*/ 2038 w 296311"/>
                  <a:gd name="connsiteY75" fmla="*/ 260449 h 462776"/>
                  <a:gd name="connsiteX76" fmla="*/ 2921 w 296311"/>
                  <a:gd name="connsiteY76" fmla="*/ 266842 h 462776"/>
                  <a:gd name="connsiteX77" fmla="*/ 3804 w 296311"/>
                  <a:gd name="connsiteY77" fmla="*/ 276343 h 462776"/>
                  <a:gd name="connsiteX78" fmla="*/ 3698 w 296311"/>
                  <a:gd name="connsiteY78" fmla="*/ 278109 h 462776"/>
                  <a:gd name="connsiteX79" fmla="*/ 3698 w 296311"/>
                  <a:gd name="connsiteY79" fmla="*/ 278374 h 462776"/>
                  <a:gd name="connsiteX80" fmla="*/ 3451 w 296311"/>
                  <a:gd name="connsiteY80" fmla="*/ 279646 h 462776"/>
                  <a:gd name="connsiteX81" fmla="*/ 3451 w 296311"/>
                  <a:gd name="connsiteY81" fmla="*/ 279822 h 462776"/>
                  <a:gd name="connsiteX82" fmla="*/ 2992 w 296311"/>
                  <a:gd name="connsiteY82" fmla="*/ 281005 h 462776"/>
                  <a:gd name="connsiteX83" fmla="*/ 2992 w 296311"/>
                  <a:gd name="connsiteY83" fmla="*/ 281005 h 462776"/>
                  <a:gd name="connsiteX84" fmla="*/ 2338 w 296311"/>
                  <a:gd name="connsiteY84" fmla="*/ 282136 h 462776"/>
                  <a:gd name="connsiteX85" fmla="*/ 15425 w 296311"/>
                  <a:gd name="connsiteY85" fmla="*/ 296387 h 462776"/>
                  <a:gd name="connsiteX86" fmla="*/ 16414 w 296311"/>
                  <a:gd name="connsiteY86" fmla="*/ 297730 h 462776"/>
                  <a:gd name="connsiteX87" fmla="*/ 16749 w 296311"/>
                  <a:gd name="connsiteY87" fmla="*/ 298277 h 462776"/>
                  <a:gd name="connsiteX88" fmla="*/ 17191 w 296311"/>
                  <a:gd name="connsiteY88" fmla="*/ 299107 h 462776"/>
                  <a:gd name="connsiteX89" fmla="*/ 17526 w 296311"/>
                  <a:gd name="connsiteY89" fmla="*/ 299884 h 462776"/>
                  <a:gd name="connsiteX90" fmla="*/ 17738 w 296311"/>
                  <a:gd name="connsiteY90" fmla="*/ 300467 h 462776"/>
                  <a:gd name="connsiteX91" fmla="*/ 18056 w 296311"/>
                  <a:gd name="connsiteY91" fmla="*/ 301421 h 462776"/>
                  <a:gd name="connsiteX92" fmla="*/ 18056 w 296311"/>
                  <a:gd name="connsiteY92" fmla="*/ 301421 h 462776"/>
                  <a:gd name="connsiteX93" fmla="*/ 28158 w 296311"/>
                  <a:gd name="connsiteY93" fmla="*/ 303946 h 462776"/>
                  <a:gd name="connsiteX94" fmla="*/ 34339 w 296311"/>
                  <a:gd name="connsiteY94" fmla="*/ 310127 h 462776"/>
                  <a:gd name="connsiteX95" fmla="*/ 38754 w 296311"/>
                  <a:gd name="connsiteY95" fmla="*/ 316308 h 462776"/>
                  <a:gd name="connsiteX96" fmla="*/ 42286 w 296311"/>
                  <a:gd name="connsiteY96" fmla="*/ 324256 h 462776"/>
                  <a:gd name="connsiteX97" fmla="*/ 44935 w 296311"/>
                  <a:gd name="connsiteY97" fmla="*/ 331037 h 462776"/>
                  <a:gd name="connsiteX98" fmla="*/ 47284 w 296311"/>
                  <a:gd name="connsiteY98" fmla="*/ 342516 h 462776"/>
                  <a:gd name="connsiteX99" fmla="*/ 46118 w 296311"/>
                  <a:gd name="connsiteY99" fmla="*/ 356644 h 462776"/>
                  <a:gd name="connsiteX100" fmla="*/ 45235 w 296311"/>
                  <a:gd name="connsiteY100" fmla="*/ 367823 h 462776"/>
                  <a:gd name="connsiteX101" fmla="*/ 49933 w 296311"/>
                  <a:gd name="connsiteY101" fmla="*/ 377837 h 462776"/>
                  <a:gd name="connsiteX102" fmla="*/ 54948 w 296311"/>
                  <a:gd name="connsiteY102" fmla="*/ 383718 h 462776"/>
                  <a:gd name="connsiteX103" fmla="*/ 63178 w 296311"/>
                  <a:gd name="connsiteY103" fmla="*/ 388433 h 462776"/>
                  <a:gd name="connsiteX104" fmla="*/ 61130 w 296311"/>
                  <a:gd name="connsiteY104" fmla="*/ 393131 h 462776"/>
                  <a:gd name="connsiteX105" fmla="*/ 35805 w 296311"/>
                  <a:gd name="connsiteY105" fmla="*/ 390782 h 462776"/>
                  <a:gd name="connsiteX106" fmla="*/ 19328 w 296311"/>
                  <a:gd name="connsiteY106" fmla="*/ 391965 h 462776"/>
                  <a:gd name="connsiteX107" fmla="*/ 18445 w 296311"/>
                  <a:gd name="connsiteY107" fmla="*/ 404910 h 462776"/>
                  <a:gd name="connsiteX108" fmla="*/ 34639 w 296311"/>
                  <a:gd name="connsiteY108" fmla="*/ 421387 h 462776"/>
                  <a:gd name="connsiteX109" fmla="*/ 45235 w 296311"/>
                  <a:gd name="connsiteY109" fmla="*/ 429635 h 462776"/>
                  <a:gd name="connsiteX110" fmla="*/ 53765 w 296311"/>
                  <a:gd name="connsiteY110" fmla="*/ 440231 h 462776"/>
                  <a:gd name="connsiteX111" fmla="*/ 57598 w 296311"/>
                  <a:gd name="connsiteY111" fmla="*/ 449944 h 462776"/>
                  <a:gd name="connsiteX112" fmla="*/ 57862 w 296311"/>
                  <a:gd name="connsiteY112" fmla="*/ 450280 h 462776"/>
                  <a:gd name="connsiteX113" fmla="*/ 57968 w 296311"/>
                  <a:gd name="connsiteY113" fmla="*/ 450439 h 462776"/>
                  <a:gd name="connsiteX114" fmla="*/ 58163 w 296311"/>
                  <a:gd name="connsiteY114" fmla="*/ 450739 h 462776"/>
                  <a:gd name="connsiteX115" fmla="*/ 58304 w 296311"/>
                  <a:gd name="connsiteY115" fmla="*/ 451004 h 462776"/>
                  <a:gd name="connsiteX116" fmla="*/ 58481 w 296311"/>
                  <a:gd name="connsiteY116" fmla="*/ 451322 h 462776"/>
                  <a:gd name="connsiteX117" fmla="*/ 58622 w 296311"/>
                  <a:gd name="connsiteY117" fmla="*/ 451639 h 462776"/>
                  <a:gd name="connsiteX118" fmla="*/ 58781 w 296311"/>
                  <a:gd name="connsiteY118" fmla="*/ 451993 h 462776"/>
                  <a:gd name="connsiteX119" fmla="*/ 58940 w 296311"/>
                  <a:gd name="connsiteY119" fmla="*/ 452381 h 462776"/>
                  <a:gd name="connsiteX120" fmla="*/ 59081 w 296311"/>
                  <a:gd name="connsiteY120" fmla="*/ 452717 h 462776"/>
                  <a:gd name="connsiteX121" fmla="*/ 59257 w 296311"/>
                  <a:gd name="connsiteY121" fmla="*/ 453194 h 462776"/>
                  <a:gd name="connsiteX122" fmla="*/ 59364 w 296311"/>
                  <a:gd name="connsiteY122" fmla="*/ 453512 h 462776"/>
                  <a:gd name="connsiteX123" fmla="*/ 59540 w 296311"/>
                  <a:gd name="connsiteY123" fmla="*/ 454041 h 462776"/>
                  <a:gd name="connsiteX124" fmla="*/ 59629 w 296311"/>
                  <a:gd name="connsiteY124" fmla="*/ 454342 h 462776"/>
                  <a:gd name="connsiteX125" fmla="*/ 59805 w 296311"/>
                  <a:gd name="connsiteY125" fmla="*/ 454942 h 462776"/>
                  <a:gd name="connsiteX126" fmla="*/ 59805 w 296311"/>
                  <a:gd name="connsiteY126" fmla="*/ 455207 h 462776"/>
                  <a:gd name="connsiteX127" fmla="*/ 59946 w 296311"/>
                  <a:gd name="connsiteY127" fmla="*/ 455843 h 462776"/>
                  <a:gd name="connsiteX128" fmla="*/ 59946 w 296311"/>
                  <a:gd name="connsiteY128" fmla="*/ 456090 h 462776"/>
                  <a:gd name="connsiteX129" fmla="*/ 60070 w 296311"/>
                  <a:gd name="connsiteY129" fmla="*/ 456743 h 462776"/>
                  <a:gd name="connsiteX130" fmla="*/ 60070 w 296311"/>
                  <a:gd name="connsiteY130" fmla="*/ 456955 h 462776"/>
                  <a:gd name="connsiteX131" fmla="*/ 60158 w 296311"/>
                  <a:gd name="connsiteY131" fmla="*/ 457626 h 462776"/>
                  <a:gd name="connsiteX132" fmla="*/ 60158 w 296311"/>
                  <a:gd name="connsiteY132" fmla="*/ 457821 h 462776"/>
                  <a:gd name="connsiteX133" fmla="*/ 60158 w 296311"/>
                  <a:gd name="connsiteY133" fmla="*/ 458492 h 462776"/>
                  <a:gd name="connsiteX134" fmla="*/ 60158 w 296311"/>
                  <a:gd name="connsiteY134" fmla="*/ 458633 h 462776"/>
                  <a:gd name="connsiteX135" fmla="*/ 60158 w 296311"/>
                  <a:gd name="connsiteY135" fmla="*/ 459286 h 462776"/>
                  <a:gd name="connsiteX136" fmla="*/ 60158 w 296311"/>
                  <a:gd name="connsiteY136" fmla="*/ 459410 h 462776"/>
                  <a:gd name="connsiteX137" fmla="*/ 60158 w 296311"/>
                  <a:gd name="connsiteY137" fmla="*/ 460046 h 462776"/>
                  <a:gd name="connsiteX138" fmla="*/ 60034 w 296311"/>
                  <a:gd name="connsiteY138" fmla="*/ 460628 h 462776"/>
                  <a:gd name="connsiteX139" fmla="*/ 60034 w 296311"/>
                  <a:gd name="connsiteY139" fmla="*/ 460628 h 462776"/>
                  <a:gd name="connsiteX140" fmla="*/ 59805 w 296311"/>
                  <a:gd name="connsiteY140" fmla="*/ 461158 h 462776"/>
                  <a:gd name="connsiteX141" fmla="*/ 59805 w 296311"/>
                  <a:gd name="connsiteY141" fmla="*/ 461158 h 462776"/>
                  <a:gd name="connsiteX142" fmla="*/ 66163 w 296311"/>
                  <a:gd name="connsiteY142" fmla="*/ 462695 h 462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</a:cxnLst>
                <a:rect l="l" t="t" r="r" b="b"/>
                <a:pathLst>
                  <a:path w="296311" h="462776">
                    <a:moveTo>
                      <a:pt x="66163" y="462695"/>
                    </a:moveTo>
                    <a:cubicBezTo>
                      <a:pt x="70578" y="462695"/>
                      <a:pt x="72132" y="462465"/>
                      <a:pt x="72786" y="460487"/>
                    </a:cubicBezTo>
                    <a:cubicBezTo>
                      <a:pt x="73439" y="458509"/>
                      <a:pt x="75664" y="458721"/>
                      <a:pt x="78755" y="458280"/>
                    </a:cubicBezTo>
                    <a:cubicBezTo>
                      <a:pt x="81845" y="457838"/>
                      <a:pt x="82940" y="456726"/>
                      <a:pt x="84936" y="454077"/>
                    </a:cubicBezTo>
                    <a:cubicBezTo>
                      <a:pt x="86931" y="451428"/>
                      <a:pt x="91770" y="449008"/>
                      <a:pt x="91770" y="452752"/>
                    </a:cubicBezTo>
                    <a:cubicBezTo>
                      <a:pt x="91770" y="456496"/>
                      <a:pt x="90446" y="459163"/>
                      <a:pt x="93324" y="459604"/>
                    </a:cubicBezTo>
                    <a:cubicBezTo>
                      <a:pt x="96203" y="460046"/>
                      <a:pt x="97952" y="466227"/>
                      <a:pt x="101042" y="460046"/>
                    </a:cubicBezTo>
                    <a:cubicBezTo>
                      <a:pt x="104133" y="453865"/>
                      <a:pt x="105245" y="450986"/>
                      <a:pt x="110102" y="450774"/>
                    </a:cubicBezTo>
                    <a:cubicBezTo>
                      <a:pt x="114958" y="450562"/>
                      <a:pt x="114287" y="447454"/>
                      <a:pt x="121139" y="447454"/>
                    </a:cubicBezTo>
                    <a:cubicBezTo>
                      <a:pt x="127992" y="447454"/>
                      <a:pt x="139895" y="449450"/>
                      <a:pt x="144098" y="445034"/>
                    </a:cubicBezTo>
                    <a:cubicBezTo>
                      <a:pt x="147632" y="441063"/>
                      <a:pt x="151470" y="437373"/>
                      <a:pt x="155577" y="433997"/>
                    </a:cubicBezTo>
                    <a:cubicBezTo>
                      <a:pt x="159109" y="431348"/>
                      <a:pt x="160204" y="431118"/>
                      <a:pt x="159551" y="428911"/>
                    </a:cubicBezTo>
                    <a:cubicBezTo>
                      <a:pt x="158897" y="426703"/>
                      <a:pt x="157997" y="426050"/>
                      <a:pt x="154252" y="424496"/>
                    </a:cubicBezTo>
                    <a:cubicBezTo>
                      <a:pt x="150509" y="422941"/>
                      <a:pt x="152699" y="420963"/>
                      <a:pt x="156460" y="420080"/>
                    </a:cubicBezTo>
                    <a:cubicBezTo>
                      <a:pt x="160222" y="419197"/>
                      <a:pt x="158667" y="416990"/>
                      <a:pt x="164849" y="417431"/>
                    </a:cubicBezTo>
                    <a:cubicBezTo>
                      <a:pt x="171030" y="417873"/>
                      <a:pt x="181626" y="419197"/>
                      <a:pt x="184716" y="417219"/>
                    </a:cubicBezTo>
                    <a:cubicBezTo>
                      <a:pt x="187807" y="415242"/>
                      <a:pt x="192876" y="416990"/>
                      <a:pt x="199286" y="412363"/>
                    </a:cubicBezTo>
                    <a:cubicBezTo>
                      <a:pt x="204909" y="408450"/>
                      <a:pt x="210023" y="403853"/>
                      <a:pt x="214510" y="398676"/>
                    </a:cubicBezTo>
                    <a:cubicBezTo>
                      <a:pt x="218607" y="393817"/>
                      <a:pt x="223454" y="389644"/>
                      <a:pt x="228867" y="386314"/>
                    </a:cubicBezTo>
                    <a:cubicBezTo>
                      <a:pt x="233936" y="383223"/>
                      <a:pt x="233936" y="371956"/>
                      <a:pt x="240117" y="369307"/>
                    </a:cubicBezTo>
                    <a:cubicBezTo>
                      <a:pt x="246298" y="366658"/>
                      <a:pt x="247623" y="363356"/>
                      <a:pt x="252709" y="363356"/>
                    </a:cubicBezTo>
                    <a:cubicBezTo>
                      <a:pt x="255852" y="363356"/>
                      <a:pt x="261980" y="363091"/>
                      <a:pt x="266184" y="362896"/>
                    </a:cubicBezTo>
                    <a:cubicBezTo>
                      <a:pt x="266395" y="361696"/>
                      <a:pt x="266703" y="360515"/>
                      <a:pt x="267102" y="359364"/>
                    </a:cubicBezTo>
                    <a:cubicBezTo>
                      <a:pt x="267112" y="359324"/>
                      <a:pt x="267112" y="359281"/>
                      <a:pt x="267102" y="359241"/>
                    </a:cubicBezTo>
                    <a:lnTo>
                      <a:pt x="267614" y="357881"/>
                    </a:lnTo>
                    <a:cubicBezTo>
                      <a:pt x="267607" y="357834"/>
                      <a:pt x="267607" y="357786"/>
                      <a:pt x="267614" y="357740"/>
                    </a:cubicBezTo>
                    <a:cubicBezTo>
                      <a:pt x="267773" y="357351"/>
                      <a:pt x="267914" y="356998"/>
                      <a:pt x="268055" y="356698"/>
                    </a:cubicBezTo>
                    <a:cubicBezTo>
                      <a:pt x="269380" y="353607"/>
                      <a:pt x="264523" y="350075"/>
                      <a:pt x="259225" y="347867"/>
                    </a:cubicBezTo>
                    <a:cubicBezTo>
                      <a:pt x="253927" y="345660"/>
                      <a:pt x="255252" y="335064"/>
                      <a:pt x="254369" y="329766"/>
                    </a:cubicBezTo>
                    <a:cubicBezTo>
                      <a:pt x="253486" y="324467"/>
                      <a:pt x="251720" y="322701"/>
                      <a:pt x="252603" y="319169"/>
                    </a:cubicBezTo>
                    <a:cubicBezTo>
                      <a:pt x="253486" y="315637"/>
                      <a:pt x="246422" y="314754"/>
                      <a:pt x="241565" y="314754"/>
                    </a:cubicBezTo>
                    <a:cubicBezTo>
                      <a:pt x="236708" y="314754"/>
                      <a:pt x="237591" y="310781"/>
                      <a:pt x="237591" y="307690"/>
                    </a:cubicBezTo>
                    <a:cubicBezTo>
                      <a:pt x="237591" y="304600"/>
                      <a:pt x="238474" y="301951"/>
                      <a:pt x="243331" y="299743"/>
                    </a:cubicBezTo>
                    <a:cubicBezTo>
                      <a:pt x="248188" y="297535"/>
                      <a:pt x="247746" y="291354"/>
                      <a:pt x="245097" y="290030"/>
                    </a:cubicBezTo>
                    <a:cubicBezTo>
                      <a:pt x="242448" y="288705"/>
                      <a:pt x="244655" y="287822"/>
                      <a:pt x="244655" y="282083"/>
                    </a:cubicBezTo>
                    <a:cubicBezTo>
                      <a:pt x="244655" y="276343"/>
                      <a:pt x="247746" y="276785"/>
                      <a:pt x="253486" y="275019"/>
                    </a:cubicBezTo>
                    <a:cubicBezTo>
                      <a:pt x="259225" y="273253"/>
                      <a:pt x="252603" y="266630"/>
                      <a:pt x="252603" y="263539"/>
                    </a:cubicBezTo>
                    <a:cubicBezTo>
                      <a:pt x="252603" y="260449"/>
                      <a:pt x="253486" y="258241"/>
                      <a:pt x="257459" y="258241"/>
                    </a:cubicBezTo>
                    <a:cubicBezTo>
                      <a:pt x="261433" y="258241"/>
                      <a:pt x="260108" y="255592"/>
                      <a:pt x="260108" y="252502"/>
                    </a:cubicBezTo>
                    <a:cubicBezTo>
                      <a:pt x="260108" y="249411"/>
                      <a:pt x="261433" y="247204"/>
                      <a:pt x="265848" y="245879"/>
                    </a:cubicBezTo>
                    <a:cubicBezTo>
                      <a:pt x="270263" y="244554"/>
                      <a:pt x="269380" y="240581"/>
                      <a:pt x="266731" y="236607"/>
                    </a:cubicBezTo>
                    <a:cubicBezTo>
                      <a:pt x="264082" y="232634"/>
                      <a:pt x="267172" y="229985"/>
                      <a:pt x="272470" y="229985"/>
                    </a:cubicBezTo>
                    <a:cubicBezTo>
                      <a:pt x="277769" y="229985"/>
                      <a:pt x="279976" y="229985"/>
                      <a:pt x="283067" y="226453"/>
                    </a:cubicBezTo>
                    <a:cubicBezTo>
                      <a:pt x="286157" y="222921"/>
                      <a:pt x="296312" y="226453"/>
                      <a:pt x="296312" y="226453"/>
                    </a:cubicBezTo>
                    <a:lnTo>
                      <a:pt x="296312" y="114592"/>
                    </a:lnTo>
                    <a:cubicBezTo>
                      <a:pt x="264965" y="98486"/>
                      <a:pt x="91647" y="9319"/>
                      <a:pt x="80415" y="2891"/>
                    </a:cubicBezTo>
                    <a:cubicBezTo>
                      <a:pt x="68052" y="-4173"/>
                      <a:pt x="63337" y="3491"/>
                      <a:pt x="53924" y="7023"/>
                    </a:cubicBezTo>
                    <a:cubicBezTo>
                      <a:pt x="53324" y="7235"/>
                      <a:pt x="52794" y="7465"/>
                      <a:pt x="52299" y="7677"/>
                    </a:cubicBezTo>
                    <a:lnTo>
                      <a:pt x="51964" y="7835"/>
                    </a:lnTo>
                    <a:lnTo>
                      <a:pt x="50904" y="8348"/>
                    </a:lnTo>
                    <a:lnTo>
                      <a:pt x="50533" y="8577"/>
                    </a:lnTo>
                    <a:cubicBezTo>
                      <a:pt x="50255" y="8716"/>
                      <a:pt x="49984" y="8869"/>
                      <a:pt x="49721" y="9036"/>
                    </a:cubicBezTo>
                    <a:lnTo>
                      <a:pt x="49350" y="9284"/>
                    </a:lnTo>
                    <a:lnTo>
                      <a:pt x="48697" y="9725"/>
                    </a:lnTo>
                    <a:lnTo>
                      <a:pt x="48344" y="10008"/>
                    </a:lnTo>
                    <a:lnTo>
                      <a:pt x="47814" y="10414"/>
                    </a:lnTo>
                    <a:lnTo>
                      <a:pt x="47478" y="10714"/>
                    </a:lnTo>
                    <a:lnTo>
                      <a:pt x="47019" y="11120"/>
                    </a:lnTo>
                    <a:lnTo>
                      <a:pt x="46701" y="11421"/>
                    </a:lnTo>
                    <a:lnTo>
                      <a:pt x="46242" y="11844"/>
                    </a:lnTo>
                    <a:lnTo>
                      <a:pt x="45818" y="12251"/>
                    </a:lnTo>
                    <a:lnTo>
                      <a:pt x="45624" y="12427"/>
                    </a:lnTo>
                    <a:cubicBezTo>
                      <a:pt x="46051" y="15537"/>
                      <a:pt x="46317" y="18667"/>
                      <a:pt x="46418" y="21805"/>
                    </a:cubicBezTo>
                    <a:cubicBezTo>
                      <a:pt x="46418" y="26661"/>
                      <a:pt x="46418" y="32843"/>
                      <a:pt x="48838" y="37258"/>
                    </a:cubicBezTo>
                    <a:cubicBezTo>
                      <a:pt x="51257" y="41673"/>
                      <a:pt x="48838" y="46317"/>
                      <a:pt x="49280" y="50944"/>
                    </a:cubicBezTo>
                    <a:cubicBezTo>
                      <a:pt x="49721" y="55571"/>
                      <a:pt x="53041" y="59775"/>
                      <a:pt x="55461" y="62653"/>
                    </a:cubicBezTo>
                    <a:cubicBezTo>
                      <a:pt x="58513" y="66821"/>
                      <a:pt x="60209" y="71828"/>
                      <a:pt x="60317" y="76993"/>
                    </a:cubicBezTo>
                    <a:cubicBezTo>
                      <a:pt x="60317" y="82291"/>
                      <a:pt x="63637" y="82733"/>
                      <a:pt x="67823" y="84940"/>
                    </a:cubicBezTo>
                    <a:cubicBezTo>
                      <a:pt x="72008" y="87148"/>
                      <a:pt x="70913" y="89797"/>
                      <a:pt x="71143" y="94000"/>
                    </a:cubicBezTo>
                    <a:cubicBezTo>
                      <a:pt x="71373" y="98203"/>
                      <a:pt x="68052" y="100623"/>
                      <a:pt x="65845" y="103713"/>
                    </a:cubicBezTo>
                    <a:cubicBezTo>
                      <a:pt x="63637" y="106804"/>
                      <a:pt x="63637" y="112544"/>
                      <a:pt x="62754" y="117612"/>
                    </a:cubicBezTo>
                    <a:cubicBezTo>
                      <a:pt x="61871" y="122681"/>
                      <a:pt x="61430" y="148076"/>
                      <a:pt x="61430" y="155811"/>
                    </a:cubicBezTo>
                    <a:cubicBezTo>
                      <a:pt x="61430" y="163547"/>
                      <a:pt x="58110" y="171706"/>
                      <a:pt x="58110" y="180306"/>
                    </a:cubicBezTo>
                    <a:cubicBezTo>
                      <a:pt x="58110" y="188907"/>
                      <a:pt x="58339" y="195106"/>
                      <a:pt x="50833" y="200845"/>
                    </a:cubicBezTo>
                    <a:cubicBezTo>
                      <a:pt x="43328" y="206585"/>
                      <a:pt x="17932" y="238144"/>
                      <a:pt x="14400" y="242788"/>
                    </a:cubicBezTo>
                    <a:cubicBezTo>
                      <a:pt x="10868" y="247433"/>
                      <a:pt x="6241" y="258453"/>
                      <a:pt x="2038" y="260449"/>
                    </a:cubicBezTo>
                    <a:cubicBezTo>
                      <a:pt x="-2165" y="262444"/>
                      <a:pt x="1155" y="264422"/>
                      <a:pt x="2921" y="266842"/>
                    </a:cubicBezTo>
                    <a:cubicBezTo>
                      <a:pt x="4687" y="269261"/>
                      <a:pt x="3804" y="271486"/>
                      <a:pt x="3804" y="276343"/>
                    </a:cubicBezTo>
                    <a:cubicBezTo>
                      <a:pt x="3807" y="276933"/>
                      <a:pt x="3772" y="277523"/>
                      <a:pt x="3698" y="278109"/>
                    </a:cubicBezTo>
                    <a:cubicBezTo>
                      <a:pt x="3698" y="278215"/>
                      <a:pt x="3698" y="278286"/>
                      <a:pt x="3698" y="278374"/>
                    </a:cubicBezTo>
                    <a:cubicBezTo>
                      <a:pt x="3648" y="278803"/>
                      <a:pt x="3565" y="279229"/>
                      <a:pt x="3451" y="279646"/>
                    </a:cubicBezTo>
                    <a:lnTo>
                      <a:pt x="3451" y="279822"/>
                    </a:lnTo>
                    <a:cubicBezTo>
                      <a:pt x="3327" y="280227"/>
                      <a:pt x="3174" y="280623"/>
                      <a:pt x="2992" y="281005"/>
                    </a:cubicBezTo>
                    <a:lnTo>
                      <a:pt x="2992" y="281005"/>
                    </a:lnTo>
                    <a:cubicBezTo>
                      <a:pt x="2813" y="281403"/>
                      <a:pt x="2594" y="281782"/>
                      <a:pt x="2338" y="282136"/>
                    </a:cubicBezTo>
                    <a:cubicBezTo>
                      <a:pt x="5870" y="286003"/>
                      <a:pt x="12934" y="293633"/>
                      <a:pt x="15425" y="296387"/>
                    </a:cubicBezTo>
                    <a:cubicBezTo>
                      <a:pt x="15791" y="296807"/>
                      <a:pt x="16122" y="297256"/>
                      <a:pt x="16414" y="297730"/>
                    </a:cubicBezTo>
                    <a:cubicBezTo>
                      <a:pt x="16537" y="297906"/>
                      <a:pt x="16643" y="298101"/>
                      <a:pt x="16749" y="298277"/>
                    </a:cubicBezTo>
                    <a:lnTo>
                      <a:pt x="17191" y="299107"/>
                    </a:lnTo>
                    <a:cubicBezTo>
                      <a:pt x="17314" y="299355"/>
                      <a:pt x="17420" y="299619"/>
                      <a:pt x="17526" y="299884"/>
                    </a:cubicBezTo>
                    <a:lnTo>
                      <a:pt x="17738" y="300467"/>
                    </a:lnTo>
                    <a:cubicBezTo>
                      <a:pt x="17868" y="300785"/>
                      <a:pt x="17973" y="301103"/>
                      <a:pt x="18056" y="301421"/>
                    </a:cubicBezTo>
                    <a:lnTo>
                      <a:pt x="18056" y="301421"/>
                    </a:lnTo>
                    <a:cubicBezTo>
                      <a:pt x="22012" y="301421"/>
                      <a:pt x="27769" y="301650"/>
                      <a:pt x="28158" y="303946"/>
                    </a:cubicBezTo>
                    <a:cubicBezTo>
                      <a:pt x="28740" y="307478"/>
                      <a:pt x="30506" y="308361"/>
                      <a:pt x="34339" y="310127"/>
                    </a:cubicBezTo>
                    <a:cubicBezTo>
                      <a:pt x="38171" y="311893"/>
                      <a:pt x="36105" y="314260"/>
                      <a:pt x="38754" y="316308"/>
                    </a:cubicBezTo>
                    <a:cubicBezTo>
                      <a:pt x="41132" y="318242"/>
                      <a:pt x="42444" y="321195"/>
                      <a:pt x="42286" y="324256"/>
                    </a:cubicBezTo>
                    <a:cubicBezTo>
                      <a:pt x="42018" y="326812"/>
                      <a:pt x="43005" y="329340"/>
                      <a:pt x="44935" y="331037"/>
                    </a:cubicBezTo>
                    <a:cubicBezTo>
                      <a:pt x="47001" y="332803"/>
                      <a:pt x="47284" y="338101"/>
                      <a:pt x="47284" y="342516"/>
                    </a:cubicBezTo>
                    <a:cubicBezTo>
                      <a:pt x="47284" y="346931"/>
                      <a:pt x="48467" y="353995"/>
                      <a:pt x="46118" y="356644"/>
                    </a:cubicBezTo>
                    <a:cubicBezTo>
                      <a:pt x="43465" y="359799"/>
                      <a:pt x="43110" y="364292"/>
                      <a:pt x="45235" y="367823"/>
                    </a:cubicBezTo>
                    <a:cubicBezTo>
                      <a:pt x="47584" y="371356"/>
                      <a:pt x="46401" y="375470"/>
                      <a:pt x="49933" y="377837"/>
                    </a:cubicBezTo>
                    <a:cubicBezTo>
                      <a:pt x="53465" y="380204"/>
                      <a:pt x="53465" y="381652"/>
                      <a:pt x="54948" y="383718"/>
                    </a:cubicBezTo>
                    <a:cubicBezTo>
                      <a:pt x="56432" y="385784"/>
                      <a:pt x="60247" y="386667"/>
                      <a:pt x="63178" y="388433"/>
                    </a:cubicBezTo>
                    <a:cubicBezTo>
                      <a:pt x="66110" y="390199"/>
                      <a:pt x="67593" y="393731"/>
                      <a:pt x="61130" y="393131"/>
                    </a:cubicBezTo>
                    <a:cubicBezTo>
                      <a:pt x="54666" y="392530"/>
                      <a:pt x="43169" y="390181"/>
                      <a:pt x="35805" y="390782"/>
                    </a:cubicBezTo>
                    <a:cubicBezTo>
                      <a:pt x="28440" y="391382"/>
                      <a:pt x="22860" y="388716"/>
                      <a:pt x="19328" y="391965"/>
                    </a:cubicBezTo>
                    <a:cubicBezTo>
                      <a:pt x="15796" y="395215"/>
                      <a:pt x="13729" y="401378"/>
                      <a:pt x="18445" y="404910"/>
                    </a:cubicBezTo>
                    <a:cubicBezTo>
                      <a:pt x="23160" y="408442"/>
                      <a:pt x="31107" y="418456"/>
                      <a:pt x="34639" y="421387"/>
                    </a:cubicBezTo>
                    <a:cubicBezTo>
                      <a:pt x="38171" y="424319"/>
                      <a:pt x="43169" y="426385"/>
                      <a:pt x="45235" y="429635"/>
                    </a:cubicBezTo>
                    <a:cubicBezTo>
                      <a:pt x="47301" y="432884"/>
                      <a:pt x="53765" y="436699"/>
                      <a:pt x="53765" y="440231"/>
                    </a:cubicBezTo>
                    <a:cubicBezTo>
                      <a:pt x="54011" y="443786"/>
                      <a:pt x="55350" y="447179"/>
                      <a:pt x="57598" y="449944"/>
                    </a:cubicBezTo>
                    <a:cubicBezTo>
                      <a:pt x="57699" y="450045"/>
                      <a:pt x="57788" y="450158"/>
                      <a:pt x="57862" y="450280"/>
                    </a:cubicBezTo>
                    <a:lnTo>
                      <a:pt x="57968" y="450439"/>
                    </a:lnTo>
                    <a:cubicBezTo>
                      <a:pt x="58039" y="450535"/>
                      <a:pt x="58104" y="450635"/>
                      <a:pt x="58163" y="450739"/>
                    </a:cubicBezTo>
                    <a:lnTo>
                      <a:pt x="58304" y="451004"/>
                    </a:lnTo>
                    <a:lnTo>
                      <a:pt x="58481" y="451322"/>
                    </a:lnTo>
                    <a:lnTo>
                      <a:pt x="58622" y="451639"/>
                    </a:lnTo>
                    <a:lnTo>
                      <a:pt x="58781" y="451993"/>
                    </a:lnTo>
                    <a:lnTo>
                      <a:pt x="58940" y="452381"/>
                    </a:lnTo>
                    <a:cubicBezTo>
                      <a:pt x="58994" y="452490"/>
                      <a:pt x="59041" y="452602"/>
                      <a:pt x="59081" y="452717"/>
                    </a:cubicBezTo>
                    <a:lnTo>
                      <a:pt x="59257" y="453194"/>
                    </a:lnTo>
                    <a:lnTo>
                      <a:pt x="59364" y="453512"/>
                    </a:lnTo>
                    <a:cubicBezTo>
                      <a:pt x="59364" y="453688"/>
                      <a:pt x="59487" y="453865"/>
                      <a:pt x="59540" y="454041"/>
                    </a:cubicBezTo>
                    <a:cubicBezTo>
                      <a:pt x="59576" y="454140"/>
                      <a:pt x="59605" y="454240"/>
                      <a:pt x="59629" y="454342"/>
                    </a:cubicBezTo>
                    <a:cubicBezTo>
                      <a:pt x="59628" y="454536"/>
                      <a:pt x="59752" y="454748"/>
                      <a:pt x="59805" y="454942"/>
                    </a:cubicBezTo>
                    <a:cubicBezTo>
                      <a:pt x="59797" y="455030"/>
                      <a:pt x="59797" y="455119"/>
                      <a:pt x="59805" y="455207"/>
                    </a:cubicBezTo>
                    <a:cubicBezTo>
                      <a:pt x="59805" y="455419"/>
                      <a:pt x="59893" y="455631"/>
                      <a:pt x="59946" y="455843"/>
                    </a:cubicBezTo>
                    <a:lnTo>
                      <a:pt x="59946" y="456090"/>
                    </a:lnTo>
                    <a:cubicBezTo>
                      <a:pt x="59946" y="456302"/>
                      <a:pt x="59946" y="456531"/>
                      <a:pt x="60070" y="456743"/>
                    </a:cubicBezTo>
                    <a:cubicBezTo>
                      <a:pt x="60194" y="456955"/>
                      <a:pt x="60070" y="456884"/>
                      <a:pt x="60070" y="456955"/>
                    </a:cubicBezTo>
                    <a:cubicBezTo>
                      <a:pt x="60070" y="457026"/>
                      <a:pt x="60070" y="457414"/>
                      <a:pt x="60158" y="457626"/>
                    </a:cubicBezTo>
                    <a:cubicBezTo>
                      <a:pt x="60167" y="457691"/>
                      <a:pt x="60167" y="457756"/>
                      <a:pt x="60158" y="457821"/>
                    </a:cubicBezTo>
                    <a:cubicBezTo>
                      <a:pt x="60176" y="458044"/>
                      <a:pt x="60176" y="458268"/>
                      <a:pt x="60158" y="458492"/>
                    </a:cubicBezTo>
                    <a:lnTo>
                      <a:pt x="60158" y="458633"/>
                    </a:lnTo>
                    <a:cubicBezTo>
                      <a:pt x="60176" y="458850"/>
                      <a:pt x="60176" y="459069"/>
                      <a:pt x="60158" y="459286"/>
                    </a:cubicBezTo>
                    <a:lnTo>
                      <a:pt x="60158" y="459410"/>
                    </a:lnTo>
                    <a:cubicBezTo>
                      <a:pt x="60158" y="459622"/>
                      <a:pt x="60158" y="459834"/>
                      <a:pt x="60158" y="460046"/>
                    </a:cubicBezTo>
                    <a:cubicBezTo>
                      <a:pt x="60129" y="460242"/>
                      <a:pt x="60088" y="460437"/>
                      <a:pt x="60034" y="460628"/>
                    </a:cubicBezTo>
                    <a:lnTo>
                      <a:pt x="60034" y="460628"/>
                    </a:lnTo>
                    <a:cubicBezTo>
                      <a:pt x="59972" y="460811"/>
                      <a:pt x="59895" y="460988"/>
                      <a:pt x="59805" y="461158"/>
                    </a:cubicBezTo>
                    <a:lnTo>
                      <a:pt x="59805" y="461158"/>
                    </a:lnTo>
                    <a:cubicBezTo>
                      <a:pt x="61819" y="462035"/>
                      <a:pt x="63970" y="462555"/>
                      <a:pt x="66163" y="46269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9C6966B6-AB99-4154-90CA-327DE4090DFB}"/>
                  </a:ext>
                </a:extLst>
              </p:cNvPr>
              <p:cNvSpPr/>
              <p:nvPr/>
            </p:nvSpPr>
            <p:spPr>
              <a:xfrm>
                <a:off x="5046262" y="4093041"/>
                <a:ext cx="11462" cy="10966"/>
              </a:xfrm>
              <a:custGeom>
                <a:avLst/>
                <a:gdLst>
                  <a:gd name="connsiteX0" fmla="*/ 6967 w 11462"/>
                  <a:gd name="connsiteY0" fmla="*/ 185 h 10966"/>
                  <a:gd name="connsiteX1" fmla="*/ 1068 w 11462"/>
                  <a:gd name="connsiteY1" fmla="*/ 2146 h 10966"/>
                  <a:gd name="connsiteX2" fmla="*/ 697 w 11462"/>
                  <a:gd name="connsiteY2" fmla="*/ 8786 h 10966"/>
                  <a:gd name="connsiteX3" fmla="*/ 6084 w 11462"/>
                  <a:gd name="connsiteY3" fmla="*/ 10552 h 10966"/>
                  <a:gd name="connsiteX4" fmla="*/ 9121 w 11462"/>
                  <a:gd name="connsiteY4" fmla="*/ 6614 h 10966"/>
                  <a:gd name="connsiteX5" fmla="*/ 11276 w 11462"/>
                  <a:gd name="connsiteY5" fmla="*/ 3559 h 10966"/>
                  <a:gd name="connsiteX6" fmla="*/ 6967 w 11462"/>
                  <a:gd name="connsiteY6" fmla="*/ 185 h 10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462" h="10966">
                    <a:moveTo>
                      <a:pt x="6967" y="185"/>
                    </a:moveTo>
                    <a:cubicBezTo>
                      <a:pt x="6967" y="185"/>
                      <a:pt x="1421" y="-892"/>
                      <a:pt x="1068" y="2146"/>
                    </a:cubicBezTo>
                    <a:cubicBezTo>
                      <a:pt x="715" y="5183"/>
                      <a:pt x="-909" y="7709"/>
                      <a:pt x="697" y="8786"/>
                    </a:cubicBezTo>
                    <a:cubicBezTo>
                      <a:pt x="2304" y="9863"/>
                      <a:pt x="4830" y="11824"/>
                      <a:pt x="6084" y="10552"/>
                    </a:cubicBezTo>
                    <a:cubicBezTo>
                      <a:pt x="7338" y="9281"/>
                      <a:pt x="7691" y="6614"/>
                      <a:pt x="9121" y="6614"/>
                    </a:cubicBezTo>
                    <a:cubicBezTo>
                      <a:pt x="10552" y="6614"/>
                      <a:pt x="11982" y="4848"/>
                      <a:pt x="11276" y="3559"/>
                    </a:cubicBezTo>
                    <a:cubicBezTo>
                      <a:pt x="10697" y="1637"/>
                      <a:pt x="8971" y="287"/>
                      <a:pt x="6967" y="1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B0F9AFB0-6301-45E0-8536-8EAD6F40E814}"/>
                  </a:ext>
                </a:extLst>
              </p:cNvPr>
              <p:cNvSpPr/>
              <p:nvPr/>
            </p:nvSpPr>
            <p:spPr>
              <a:xfrm>
                <a:off x="5074457" y="4103838"/>
                <a:ext cx="11562" cy="12547"/>
              </a:xfrm>
              <a:custGeom>
                <a:avLst/>
                <a:gdLst>
                  <a:gd name="connsiteX0" fmla="*/ 2772 w 11562"/>
                  <a:gd name="connsiteY0" fmla="*/ 302 h 12547"/>
                  <a:gd name="connsiteX1" fmla="*/ 441 w 11562"/>
                  <a:gd name="connsiteY1" fmla="*/ 6571 h 12547"/>
                  <a:gd name="connsiteX2" fmla="*/ 6887 w 11562"/>
                  <a:gd name="connsiteY2" fmla="*/ 12487 h 12547"/>
                  <a:gd name="connsiteX3" fmla="*/ 11532 w 11562"/>
                  <a:gd name="connsiteY3" fmla="*/ 8726 h 12547"/>
                  <a:gd name="connsiteX4" fmla="*/ 8141 w 11562"/>
                  <a:gd name="connsiteY4" fmla="*/ 3534 h 12547"/>
                  <a:gd name="connsiteX5" fmla="*/ 2772 w 11562"/>
                  <a:gd name="connsiteY5" fmla="*/ 302 h 12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62" h="12547">
                    <a:moveTo>
                      <a:pt x="2772" y="302"/>
                    </a:moveTo>
                    <a:cubicBezTo>
                      <a:pt x="2084" y="726"/>
                      <a:pt x="-1166" y="3180"/>
                      <a:pt x="441" y="6571"/>
                    </a:cubicBezTo>
                    <a:cubicBezTo>
                      <a:pt x="2048" y="9962"/>
                      <a:pt x="4733" y="13017"/>
                      <a:pt x="6887" y="12487"/>
                    </a:cubicBezTo>
                    <a:cubicBezTo>
                      <a:pt x="9042" y="11958"/>
                      <a:pt x="11178" y="13017"/>
                      <a:pt x="11532" y="8726"/>
                    </a:cubicBezTo>
                    <a:cubicBezTo>
                      <a:pt x="11885" y="4434"/>
                      <a:pt x="9042" y="5865"/>
                      <a:pt x="8141" y="3534"/>
                    </a:cubicBezTo>
                    <a:cubicBezTo>
                      <a:pt x="7240" y="1203"/>
                      <a:pt x="4556" y="-776"/>
                      <a:pt x="2772" y="30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535A41D0-648E-41C9-81D4-7C79896F0D83}"/>
                  </a:ext>
                </a:extLst>
              </p:cNvPr>
              <p:cNvSpPr/>
              <p:nvPr/>
            </p:nvSpPr>
            <p:spPr>
              <a:xfrm>
                <a:off x="5114834" y="4103373"/>
                <a:ext cx="4055" cy="8390"/>
              </a:xfrm>
              <a:custGeom>
                <a:avLst/>
                <a:gdLst>
                  <a:gd name="connsiteX0" fmla="*/ 1018 w 4055"/>
                  <a:gd name="connsiteY0" fmla="*/ 1120 h 8390"/>
                  <a:gd name="connsiteX1" fmla="*/ 823 w 4055"/>
                  <a:gd name="connsiteY1" fmla="*/ 8184 h 8390"/>
                  <a:gd name="connsiteX2" fmla="*/ 4055 w 4055"/>
                  <a:gd name="connsiteY2" fmla="*/ 5323 h 8390"/>
                  <a:gd name="connsiteX3" fmla="*/ 1018 w 4055"/>
                  <a:gd name="connsiteY3" fmla="*/ 1120 h 8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55" h="8390">
                    <a:moveTo>
                      <a:pt x="1018" y="1120"/>
                    </a:moveTo>
                    <a:cubicBezTo>
                      <a:pt x="1018" y="1120"/>
                      <a:pt x="-1137" y="7372"/>
                      <a:pt x="823" y="8184"/>
                    </a:cubicBezTo>
                    <a:cubicBezTo>
                      <a:pt x="2784" y="8997"/>
                      <a:pt x="4055" y="7284"/>
                      <a:pt x="4055" y="5323"/>
                    </a:cubicBezTo>
                    <a:cubicBezTo>
                      <a:pt x="4055" y="3363"/>
                      <a:pt x="3755" y="-2412"/>
                      <a:pt x="1018" y="112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DDDBFC44-D7B5-4173-BB82-DAE5F9181975}"/>
                  </a:ext>
                </a:extLst>
              </p:cNvPr>
              <p:cNvSpPr/>
              <p:nvPr/>
            </p:nvSpPr>
            <p:spPr>
              <a:xfrm>
                <a:off x="5115085" y="4119171"/>
                <a:ext cx="8991" cy="10802"/>
              </a:xfrm>
              <a:custGeom>
                <a:avLst/>
                <a:gdLst>
                  <a:gd name="connsiteX0" fmla="*/ 3682 w 8991"/>
                  <a:gd name="connsiteY0" fmla="*/ 15 h 10802"/>
                  <a:gd name="connsiteX1" fmla="*/ 450 w 8991"/>
                  <a:gd name="connsiteY1" fmla="*/ 2347 h 10802"/>
                  <a:gd name="connsiteX2" fmla="*/ 1704 w 8991"/>
                  <a:gd name="connsiteY2" fmla="*/ 10753 h 10802"/>
                  <a:gd name="connsiteX3" fmla="*/ 7002 w 8991"/>
                  <a:gd name="connsiteY3" fmla="*/ 7362 h 10802"/>
                  <a:gd name="connsiteX4" fmla="*/ 7549 w 8991"/>
                  <a:gd name="connsiteY4" fmla="*/ 3954 h 10802"/>
                  <a:gd name="connsiteX5" fmla="*/ 3682 w 8991"/>
                  <a:gd name="connsiteY5" fmla="*/ 16 h 10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91" h="10802">
                    <a:moveTo>
                      <a:pt x="3682" y="15"/>
                    </a:moveTo>
                    <a:cubicBezTo>
                      <a:pt x="3682" y="15"/>
                      <a:pt x="450" y="-338"/>
                      <a:pt x="450" y="2347"/>
                    </a:cubicBezTo>
                    <a:cubicBezTo>
                      <a:pt x="450" y="5031"/>
                      <a:pt x="-1157" y="10223"/>
                      <a:pt x="1704" y="10753"/>
                    </a:cubicBezTo>
                    <a:cubicBezTo>
                      <a:pt x="4565" y="11283"/>
                      <a:pt x="4211" y="7362"/>
                      <a:pt x="7002" y="7362"/>
                    </a:cubicBezTo>
                    <a:cubicBezTo>
                      <a:pt x="9792" y="7362"/>
                      <a:pt x="9333" y="4854"/>
                      <a:pt x="7549" y="3954"/>
                    </a:cubicBezTo>
                    <a:cubicBezTo>
                      <a:pt x="5772" y="3230"/>
                      <a:pt x="4373" y="1805"/>
                      <a:pt x="3682" y="1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5BAD3FBA-7185-43A4-BAB6-F3F42A54B555}"/>
                  </a:ext>
                </a:extLst>
              </p:cNvPr>
              <p:cNvSpPr/>
              <p:nvPr/>
            </p:nvSpPr>
            <p:spPr>
              <a:xfrm>
                <a:off x="5070606" y="4153830"/>
                <a:ext cx="9214" cy="12406"/>
              </a:xfrm>
              <a:custGeom>
                <a:avLst/>
                <a:gdLst>
                  <a:gd name="connsiteX0" fmla="*/ 2684 w 9214"/>
                  <a:gd name="connsiteY0" fmla="*/ 271 h 12406"/>
                  <a:gd name="connsiteX1" fmla="*/ 0 w 9214"/>
                  <a:gd name="connsiteY1" fmla="*/ 2956 h 12406"/>
                  <a:gd name="connsiteX2" fmla="*/ 2508 w 9214"/>
                  <a:gd name="connsiteY2" fmla="*/ 8678 h 12406"/>
                  <a:gd name="connsiteX3" fmla="*/ 7153 w 9214"/>
                  <a:gd name="connsiteY3" fmla="*/ 12086 h 12406"/>
                  <a:gd name="connsiteX4" fmla="*/ 9131 w 9214"/>
                  <a:gd name="connsiteY4" fmla="*/ 7247 h 12406"/>
                  <a:gd name="connsiteX5" fmla="*/ 2684 w 9214"/>
                  <a:gd name="connsiteY5" fmla="*/ 271 h 12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14" h="12406">
                    <a:moveTo>
                      <a:pt x="2684" y="271"/>
                    </a:moveTo>
                    <a:cubicBezTo>
                      <a:pt x="2684" y="271"/>
                      <a:pt x="0" y="625"/>
                      <a:pt x="0" y="2956"/>
                    </a:cubicBezTo>
                    <a:cubicBezTo>
                      <a:pt x="0" y="5287"/>
                      <a:pt x="1960" y="5270"/>
                      <a:pt x="2508" y="8678"/>
                    </a:cubicBezTo>
                    <a:cubicBezTo>
                      <a:pt x="3056" y="12086"/>
                      <a:pt x="4468" y="12969"/>
                      <a:pt x="7153" y="12086"/>
                    </a:cubicBezTo>
                    <a:cubicBezTo>
                      <a:pt x="9837" y="11203"/>
                      <a:pt x="9131" y="9755"/>
                      <a:pt x="9131" y="7247"/>
                    </a:cubicBezTo>
                    <a:cubicBezTo>
                      <a:pt x="9131" y="4740"/>
                      <a:pt x="10014" y="-1353"/>
                      <a:pt x="2684" y="27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65086412-9C99-4070-A3ED-CCAC82AD5257}"/>
                  </a:ext>
                </a:extLst>
              </p:cNvPr>
              <p:cNvSpPr/>
              <p:nvPr/>
            </p:nvSpPr>
            <p:spPr>
              <a:xfrm>
                <a:off x="5089991" y="4146168"/>
                <a:ext cx="13676" cy="16350"/>
              </a:xfrm>
              <a:custGeom>
                <a:avLst/>
                <a:gdLst>
                  <a:gd name="connsiteX0" fmla="*/ 5322 w 13676"/>
                  <a:gd name="connsiteY0" fmla="*/ 410 h 16350"/>
                  <a:gd name="connsiteX1" fmla="*/ 24 w 13676"/>
                  <a:gd name="connsiteY1" fmla="*/ 6309 h 16350"/>
                  <a:gd name="connsiteX2" fmla="*/ 5922 w 13676"/>
                  <a:gd name="connsiteY2" fmla="*/ 12048 h 16350"/>
                  <a:gd name="connsiteX3" fmla="*/ 9455 w 13676"/>
                  <a:gd name="connsiteY3" fmla="*/ 16340 h 16350"/>
                  <a:gd name="connsiteX4" fmla="*/ 13666 w 13676"/>
                  <a:gd name="connsiteY4" fmla="*/ 12695 h 16350"/>
                  <a:gd name="connsiteX5" fmla="*/ 13570 w 13676"/>
                  <a:gd name="connsiteY5" fmla="*/ 11501 h 16350"/>
                  <a:gd name="connsiteX6" fmla="*/ 10161 w 13676"/>
                  <a:gd name="connsiteY6" fmla="*/ 4525 h 16350"/>
                  <a:gd name="connsiteX7" fmla="*/ 5322 w 13676"/>
                  <a:gd name="connsiteY7" fmla="*/ 410 h 16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676" h="16350">
                    <a:moveTo>
                      <a:pt x="5322" y="410"/>
                    </a:moveTo>
                    <a:cubicBezTo>
                      <a:pt x="5322" y="410"/>
                      <a:pt x="-417" y="4348"/>
                      <a:pt x="24" y="6309"/>
                    </a:cubicBezTo>
                    <a:cubicBezTo>
                      <a:pt x="466" y="8269"/>
                      <a:pt x="4845" y="9540"/>
                      <a:pt x="5922" y="12048"/>
                    </a:cubicBezTo>
                    <a:cubicBezTo>
                      <a:pt x="7000" y="14556"/>
                      <a:pt x="7689" y="16340"/>
                      <a:pt x="9455" y="16340"/>
                    </a:cubicBezTo>
                    <a:cubicBezTo>
                      <a:pt x="11624" y="16496"/>
                      <a:pt x="13510" y="14864"/>
                      <a:pt x="13666" y="12695"/>
                    </a:cubicBezTo>
                    <a:cubicBezTo>
                      <a:pt x="13695" y="12294"/>
                      <a:pt x="13663" y="11892"/>
                      <a:pt x="13570" y="11501"/>
                    </a:cubicBezTo>
                    <a:cubicBezTo>
                      <a:pt x="12845" y="7969"/>
                      <a:pt x="10885" y="7386"/>
                      <a:pt x="10161" y="4525"/>
                    </a:cubicBezTo>
                    <a:cubicBezTo>
                      <a:pt x="9437" y="1664"/>
                      <a:pt x="7459" y="-1056"/>
                      <a:pt x="5322" y="41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E8717D3B-28DF-4C10-B671-467DE88826F1}"/>
                  </a:ext>
                </a:extLst>
              </p:cNvPr>
              <p:cNvSpPr/>
              <p:nvPr/>
            </p:nvSpPr>
            <p:spPr>
              <a:xfrm>
                <a:off x="5107882" y="4144032"/>
                <a:ext cx="5356" cy="15581"/>
              </a:xfrm>
              <a:custGeom>
                <a:avLst/>
                <a:gdLst>
                  <a:gd name="connsiteX0" fmla="*/ 1930 w 5356"/>
                  <a:gd name="connsiteY0" fmla="*/ 1080 h 15581"/>
                  <a:gd name="connsiteX1" fmla="*/ 164 w 5356"/>
                  <a:gd name="connsiteY1" fmla="*/ 6802 h 15581"/>
                  <a:gd name="connsiteX2" fmla="*/ 1612 w 5356"/>
                  <a:gd name="connsiteY2" fmla="*/ 15032 h 15581"/>
                  <a:gd name="connsiteX3" fmla="*/ 5356 w 5356"/>
                  <a:gd name="connsiteY3" fmla="*/ 11500 h 15581"/>
                  <a:gd name="connsiteX4" fmla="*/ 1930 w 5356"/>
                  <a:gd name="connsiteY4" fmla="*/ 1080 h 15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56" h="15581">
                    <a:moveTo>
                      <a:pt x="1930" y="1080"/>
                    </a:moveTo>
                    <a:cubicBezTo>
                      <a:pt x="816" y="2784"/>
                      <a:pt x="204" y="4767"/>
                      <a:pt x="164" y="6802"/>
                    </a:cubicBezTo>
                    <a:cubicBezTo>
                      <a:pt x="164" y="10034"/>
                      <a:pt x="-719" y="13602"/>
                      <a:pt x="1612" y="15032"/>
                    </a:cubicBezTo>
                    <a:cubicBezTo>
                      <a:pt x="3943" y="16463"/>
                      <a:pt x="5356" y="15032"/>
                      <a:pt x="5356" y="11500"/>
                    </a:cubicBezTo>
                    <a:cubicBezTo>
                      <a:pt x="5356" y="7968"/>
                      <a:pt x="4968" y="-3547"/>
                      <a:pt x="1930" y="108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81C0BE7B-1C30-4B90-8FB6-83127A005FE2}"/>
                  </a:ext>
                </a:extLst>
              </p:cNvPr>
              <p:cNvSpPr/>
              <p:nvPr/>
            </p:nvSpPr>
            <p:spPr>
              <a:xfrm>
                <a:off x="6781430" y="4072634"/>
                <a:ext cx="188755" cy="165951"/>
              </a:xfrm>
              <a:custGeom>
                <a:avLst/>
                <a:gdLst>
                  <a:gd name="connsiteX0" fmla="*/ 5495 w 188755"/>
                  <a:gd name="connsiteY0" fmla="*/ 110854 h 165951"/>
                  <a:gd name="connsiteX1" fmla="*/ 17415 w 188755"/>
                  <a:gd name="connsiteY1" fmla="*/ 110412 h 165951"/>
                  <a:gd name="connsiteX2" fmla="*/ 26246 w 188755"/>
                  <a:gd name="connsiteY2" fmla="*/ 105556 h 165951"/>
                  <a:gd name="connsiteX3" fmla="*/ 29778 w 188755"/>
                  <a:gd name="connsiteY3" fmla="*/ 111295 h 165951"/>
                  <a:gd name="connsiteX4" fmla="*/ 34193 w 188755"/>
                  <a:gd name="connsiteY4" fmla="*/ 117918 h 165951"/>
                  <a:gd name="connsiteX5" fmla="*/ 36400 w 188755"/>
                  <a:gd name="connsiteY5" fmla="*/ 110854 h 165951"/>
                  <a:gd name="connsiteX6" fmla="*/ 39932 w 188755"/>
                  <a:gd name="connsiteY6" fmla="*/ 101582 h 165951"/>
                  <a:gd name="connsiteX7" fmla="*/ 47879 w 188755"/>
                  <a:gd name="connsiteY7" fmla="*/ 97167 h 165951"/>
                  <a:gd name="connsiteX8" fmla="*/ 59359 w 188755"/>
                  <a:gd name="connsiteY8" fmla="*/ 105997 h 165951"/>
                  <a:gd name="connsiteX9" fmla="*/ 69955 w 188755"/>
                  <a:gd name="connsiteY9" fmla="*/ 103348 h 165951"/>
                  <a:gd name="connsiteX10" fmla="*/ 79227 w 188755"/>
                  <a:gd name="connsiteY10" fmla="*/ 104673 h 165951"/>
                  <a:gd name="connsiteX11" fmla="*/ 89381 w 188755"/>
                  <a:gd name="connsiteY11" fmla="*/ 105997 h 165951"/>
                  <a:gd name="connsiteX12" fmla="*/ 112781 w 188755"/>
                  <a:gd name="connsiteY12" fmla="*/ 109529 h 165951"/>
                  <a:gd name="connsiteX13" fmla="*/ 120287 w 188755"/>
                  <a:gd name="connsiteY13" fmla="*/ 113715 h 165951"/>
                  <a:gd name="connsiteX14" fmla="*/ 128888 w 188755"/>
                  <a:gd name="connsiteY14" fmla="*/ 119242 h 165951"/>
                  <a:gd name="connsiteX15" fmla="*/ 137947 w 188755"/>
                  <a:gd name="connsiteY15" fmla="*/ 132258 h 165951"/>
                  <a:gd name="connsiteX16" fmla="*/ 150521 w 188755"/>
                  <a:gd name="connsiteY16" fmla="*/ 141759 h 165951"/>
                  <a:gd name="connsiteX17" fmla="*/ 160464 w 188755"/>
                  <a:gd name="connsiteY17" fmla="*/ 153680 h 165951"/>
                  <a:gd name="connsiteX18" fmla="*/ 173268 w 188755"/>
                  <a:gd name="connsiteY18" fmla="*/ 165601 h 165951"/>
                  <a:gd name="connsiteX19" fmla="*/ 180985 w 188755"/>
                  <a:gd name="connsiteY19" fmla="*/ 162281 h 165951"/>
                  <a:gd name="connsiteX20" fmla="*/ 185842 w 188755"/>
                  <a:gd name="connsiteY20" fmla="*/ 158537 h 165951"/>
                  <a:gd name="connsiteX21" fmla="*/ 188756 w 188755"/>
                  <a:gd name="connsiteY21" fmla="*/ 155481 h 165951"/>
                  <a:gd name="connsiteX22" fmla="*/ 184094 w 188755"/>
                  <a:gd name="connsiteY22" fmla="*/ 151720 h 165951"/>
                  <a:gd name="connsiteX23" fmla="*/ 155607 w 188755"/>
                  <a:gd name="connsiteY23" fmla="*/ 120390 h 165951"/>
                  <a:gd name="connsiteX24" fmla="*/ 127139 w 188755"/>
                  <a:gd name="connsiteY24" fmla="*/ 96178 h 165951"/>
                  <a:gd name="connsiteX25" fmla="*/ 97717 w 188755"/>
                  <a:gd name="connsiteY25" fmla="*/ 80513 h 165951"/>
                  <a:gd name="connsiteX26" fmla="*/ 81099 w 188755"/>
                  <a:gd name="connsiteY26" fmla="*/ 54888 h 165951"/>
                  <a:gd name="connsiteX27" fmla="*/ 73505 w 188755"/>
                  <a:gd name="connsiteY27" fmla="*/ 17395 h 165951"/>
                  <a:gd name="connsiteX28" fmla="*/ 62378 w 188755"/>
                  <a:gd name="connsiteY28" fmla="*/ 0 h 165951"/>
                  <a:gd name="connsiteX29" fmla="*/ 59376 w 188755"/>
                  <a:gd name="connsiteY29" fmla="*/ 4486 h 165951"/>
                  <a:gd name="connsiteX30" fmla="*/ 51871 w 188755"/>
                  <a:gd name="connsiteY30" fmla="*/ 14199 h 165951"/>
                  <a:gd name="connsiteX31" fmla="*/ 37742 w 188755"/>
                  <a:gd name="connsiteY31" fmla="*/ 19938 h 165951"/>
                  <a:gd name="connsiteX32" fmla="*/ 31561 w 188755"/>
                  <a:gd name="connsiteY32" fmla="*/ 25236 h 165951"/>
                  <a:gd name="connsiteX33" fmla="*/ 24939 w 188755"/>
                  <a:gd name="connsiteY33" fmla="*/ 30535 h 165951"/>
                  <a:gd name="connsiteX34" fmla="*/ 16992 w 188755"/>
                  <a:gd name="connsiteY34" fmla="*/ 36274 h 165951"/>
                  <a:gd name="connsiteX35" fmla="*/ 16992 w 188755"/>
                  <a:gd name="connsiteY35" fmla="*/ 49961 h 165951"/>
                  <a:gd name="connsiteX36" fmla="*/ 12576 w 188755"/>
                  <a:gd name="connsiteY36" fmla="*/ 61440 h 165951"/>
                  <a:gd name="connsiteX37" fmla="*/ 8161 w 188755"/>
                  <a:gd name="connsiteY37" fmla="*/ 71595 h 165951"/>
                  <a:gd name="connsiteX38" fmla="*/ 3746 w 188755"/>
                  <a:gd name="connsiteY38" fmla="*/ 81308 h 165951"/>
                  <a:gd name="connsiteX39" fmla="*/ 1097 w 188755"/>
                  <a:gd name="connsiteY39" fmla="*/ 90138 h 165951"/>
                  <a:gd name="connsiteX40" fmla="*/ 1980 w 188755"/>
                  <a:gd name="connsiteY40" fmla="*/ 109564 h 165951"/>
                  <a:gd name="connsiteX41" fmla="*/ 1980 w 188755"/>
                  <a:gd name="connsiteY41" fmla="*/ 114403 h 165951"/>
                  <a:gd name="connsiteX42" fmla="*/ 5495 w 188755"/>
                  <a:gd name="connsiteY42" fmla="*/ 110854 h 165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88755" h="165951">
                    <a:moveTo>
                      <a:pt x="5495" y="110854"/>
                    </a:moveTo>
                    <a:cubicBezTo>
                      <a:pt x="7702" y="107322"/>
                      <a:pt x="12559" y="108646"/>
                      <a:pt x="17415" y="110412"/>
                    </a:cubicBezTo>
                    <a:cubicBezTo>
                      <a:pt x="22272" y="112178"/>
                      <a:pt x="19181" y="102907"/>
                      <a:pt x="26246" y="105556"/>
                    </a:cubicBezTo>
                    <a:cubicBezTo>
                      <a:pt x="33310" y="108205"/>
                      <a:pt x="26687" y="109088"/>
                      <a:pt x="29778" y="111295"/>
                    </a:cubicBezTo>
                    <a:cubicBezTo>
                      <a:pt x="32868" y="113503"/>
                      <a:pt x="29778" y="118359"/>
                      <a:pt x="34193" y="117918"/>
                    </a:cubicBezTo>
                    <a:cubicBezTo>
                      <a:pt x="38608" y="117476"/>
                      <a:pt x="35076" y="115710"/>
                      <a:pt x="36400" y="110854"/>
                    </a:cubicBezTo>
                    <a:cubicBezTo>
                      <a:pt x="37725" y="105997"/>
                      <a:pt x="40815" y="107763"/>
                      <a:pt x="39932" y="101582"/>
                    </a:cubicBezTo>
                    <a:cubicBezTo>
                      <a:pt x="39049" y="95401"/>
                      <a:pt x="43906" y="91427"/>
                      <a:pt x="47879" y="97167"/>
                    </a:cubicBezTo>
                    <a:cubicBezTo>
                      <a:pt x="51853" y="102907"/>
                      <a:pt x="53178" y="105114"/>
                      <a:pt x="59359" y="105997"/>
                    </a:cubicBezTo>
                    <a:cubicBezTo>
                      <a:pt x="65540" y="106880"/>
                      <a:pt x="67747" y="106880"/>
                      <a:pt x="69955" y="103348"/>
                    </a:cubicBezTo>
                    <a:cubicBezTo>
                      <a:pt x="72162" y="99816"/>
                      <a:pt x="77460" y="101582"/>
                      <a:pt x="79227" y="104673"/>
                    </a:cubicBezTo>
                    <a:cubicBezTo>
                      <a:pt x="80993" y="107763"/>
                      <a:pt x="83642" y="105997"/>
                      <a:pt x="89381" y="105997"/>
                    </a:cubicBezTo>
                    <a:cubicBezTo>
                      <a:pt x="95121" y="105997"/>
                      <a:pt x="110132" y="103790"/>
                      <a:pt x="112781" y="109529"/>
                    </a:cubicBezTo>
                    <a:cubicBezTo>
                      <a:pt x="115430" y="115269"/>
                      <a:pt x="118521" y="113715"/>
                      <a:pt x="120287" y="113715"/>
                    </a:cubicBezTo>
                    <a:cubicBezTo>
                      <a:pt x="122053" y="113715"/>
                      <a:pt x="127351" y="115922"/>
                      <a:pt x="128888" y="119242"/>
                    </a:cubicBezTo>
                    <a:cubicBezTo>
                      <a:pt x="130424" y="122562"/>
                      <a:pt x="135510" y="130280"/>
                      <a:pt x="137947" y="132258"/>
                    </a:cubicBezTo>
                    <a:cubicBezTo>
                      <a:pt x="140384" y="134236"/>
                      <a:pt x="147872" y="138439"/>
                      <a:pt x="150521" y="141759"/>
                    </a:cubicBezTo>
                    <a:cubicBezTo>
                      <a:pt x="153170" y="145079"/>
                      <a:pt x="158027" y="150589"/>
                      <a:pt x="160464" y="153680"/>
                    </a:cubicBezTo>
                    <a:cubicBezTo>
                      <a:pt x="162901" y="156770"/>
                      <a:pt x="167740" y="164718"/>
                      <a:pt x="173268" y="165601"/>
                    </a:cubicBezTo>
                    <a:cubicBezTo>
                      <a:pt x="178796" y="166484"/>
                      <a:pt x="180985" y="165813"/>
                      <a:pt x="180985" y="162281"/>
                    </a:cubicBezTo>
                    <a:cubicBezTo>
                      <a:pt x="180985" y="158748"/>
                      <a:pt x="184959" y="160514"/>
                      <a:pt x="185842" y="158537"/>
                    </a:cubicBezTo>
                    <a:cubicBezTo>
                      <a:pt x="186618" y="157348"/>
                      <a:pt x="187606" y="156312"/>
                      <a:pt x="188756" y="155481"/>
                    </a:cubicBezTo>
                    <a:cubicBezTo>
                      <a:pt x="187343" y="154245"/>
                      <a:pt x="185824" y="153044"/>
                      <a:pt x="184094" y="151720"/>
                    </a:cubicBezTo>
                    <a:cubicBezTo>
                      <a:pt x="177930" y="146969"/>
                      <a:pt x="165109" y="127984"/>
                      <a:pt x="155607" y="120390"/>
                    </a:cubicBezTo>
                    <a:cubicBezTo>
                      <a:pt x="146106" y="112796"/>
                      <a:pt x="135210" y="101405"/>
                      <a:pt x="127139" y="96178"/>
                    </a:cubicBezTo>
                    <a:cubicBezTo>
                      <a:pt x="119068" y="90950"/>
                      <a:pt x="101991" y="88584"/>
                      <a:pt x="97717" y="80513"/>
                    </a:cubicBezTo>
                    <a:cubicBezTo>
                      <a:pt x="93443" y="72442"/>
                      <a:pt x="83006" y="68151"/>
                      <a:pt x="81099" y="54888"/>
                    </a:cubicBezTo>
                    <a:cubicBezTo>
                      <a:pt x="79191" y="41625"/>
                      <a:pt x="77301" y="25943"/>
                      <a:pt x="73505" y="17395"/>
                    </a:cubicBezTo>
                    <a:cubicBezTo>
                      <a:pt x="70610" y="11115"/>
                      <a:pt x="66866" y="5262"/>
                      <a:pt x="62378" y="0"/>
                    </a:cubicBezTo>
                    <a:cubicBezTo>
                      <a:pt x="60772" y="1642"/>
                      <a:pt x="59376" y="3373"/>
                      <a:pt x="59376" y="4486"/>
                    </a:cubicBezTo>
                    <a:cubicBezTo>
                      <a:pt x="59196" y="8990"/>
                      <a:pt x="56184" y="12887"/>
                      <a:pt x="51871" y="14199"/>
                    </a:cubicBezTo>
                    <a:cubicBezTo>
                      <a:pt x="46131" y="15965"/>
                      <a:pt x="41716" y="19938"/>
                      <a:pt x="37742" y="19938"/>
                    </a:cubicBezTo>
                    <a:cubicBezTo>
                      <a:pt x="33769" y="19938"/>
                      <a:pt x="31561" y="21263"/>
                      <a:pt x="31561" y="25236"/>
                    </a:cubicBezTo>
                    <a:cubicBezTo>
                      <a:pt x="31561" y="29210"/>
                      <a:pt x="29795" y="29652"/>
                      <a:pt x="24939" y="30535"/>
                    </a:cubicBezTo>
                    <a:cubicBezTo>
                      <a:pt x="20082" y="31418"/>
                      <a:pt x="17433" y="31418"/>
                      <a:pt x="16992" y="36274"/>
                    </a:cubicBezTo>
                    <a:cubicBezTo>
                      <a:pt x="16550" y="41131"/>
                      <a:pt x="15667" y="46429"/>
                      <a:pt x="16992" y="49961"/>
                    </a:cubicBezTo>
                    <a:cubicBezTo>
                      <a:pt x="18316" y="53493"/>
                      <a:pt x="14784" y="57908"/>
                      <a:pt x="12576" y="61440"/>
                    </a:cubicBezTo>
                    <a:cubicBezTo>
                      <a:pt x="10369" y="64972"/>
                      <a:pt x="8161" y="68063"/>
                      <a:pt x="8161" y="71595"/>
                    </a:cubicBezTo>
                    <a:cubicBezTo>
                      <a:pt x="8101" y="75305"/>
                      <a:pt x="6502" y="78823"/>
                      <a:pt x="3746" y="81308"/>
                    </a:cubicBezTo>
                    <a:cubicBezTo>
                      <a:pt x="1097" y="83516"/>
                      <a:pt x="-1552" y="85282"/>
                      <a:pt x="1097" y="90138"/>
                    </a:cubicBezTo>
                    <a:cubicBezTo>
                      <a:pt x="3746" y="94995"/>
                      <a:pt x="1980" y="103383"/>
                      <a:pt x="1980" y="109564"/>
                    </a:cubicBezTo>
                    <a:cubicBezTo>
                      <a:pt x="1980" y="110995"/>
                      <a:pt x="1980" y="112655"/>
                      <a:pt x="1980" y="114403"/>
                    </a:cubicBezTo>
                    <a:cubicBezTo>
                      <a:pt x="3398" y="113493"/>
                      <a:pt x="4598" y="112281"/>
                      <a:pt x="5495" y="11085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F7E75F7F-7DE7-4322-87E8-6EB6AC0B00A1}"/>
                  </a:ext>
                </a:extLst>
              </p:cNvPr>
              <p:cNvSpPr/>
              <p:nvPr/>
            </p:nvSpPr>
            <p:spPr>
              <a:xfrm>
                <a:off x="5289612" y="4225714"/>
                <a:ext cx="85052" cy="45157"/>
              </a:xfrm>
              <a:custGeom>
                <a:avLst/>
                <a:gdLst>
                  <a:gd name="connsiteX0" fmla="*/ 80354 w 85052"/>
                  <a:gd name="connsiteY0" fmla="*/ 159 h 45157"/>
                  <a:gd name="connsiteX1" fmla="*/ 61970 w 85052"/>
                  <a:gd name="connsiteY1" fmla="*/ 1183 h 45157"/>
                  <a:gd name="connsiteX2" fmla="*/ 44893 w 85052"/>
                  <a:gd name="connsiteY2" fmla="*/ 0 h 45157"/>
                  <a:gd name="connsiteX3" fmla="*/ 33414 w 85052"/>
                  <a:gd name="connsiteY3" fmla="*/ 4715 h 45157"/>
                  <a:gd name="connsiteX4" fmla="*/ 21192 w 85052"/>
                  <a:gd name="connsiteY4" fmla="*/ 7364 h 45157"/>
                  <a:gd name="connsiteX5" fmla="*/ 10596 w 85052"/>
                  <a:gd name="connsiteY5" fmla="*/ 7064 h 45157"/>
                  <a:gd name="connsiteX6" fmla="*/ 0 w 85052"/>
                  <a:gd name="connsiteY6" fmla="*/ 7364 h 45157"/>
                  <a:gd name="connsiteX7" fmla="*/ 2844 w 85052"/>
                  <a:gd name="connsiteY7" fmla="*/ 9466 h 45157"/>
                  <a:gd name="connsiteX8" fmla="*/ 11374 w 85052"/>
                  <a:gd name="connsiteY8" fmla="*/ 19426 h 45157"/>
                  <a:gd name="connsiteX9" fmla="*/ 34632 w 85052"/>
                  <a:gd name="connsiteY9" fmla="*/ 26490 h 45157"/>
                  <a:gd name="connsiteX10" fmla="*/ 40813 w 85052"/>
                  <a:gd name="connsiteY10" fmla="*/ 42155 h 45157"/>
                  <a:gd name="connsiteX11" fmla="*/ 47877 w 85052"/>
                  <a:gd name="connsiteY11" fmla="*/ 45157 h 45157"/>
                  <a:gd name="connsiteX12" fmla="*/ 54076 w 85052"/>
                  <a:gd name="connsiteY12" fmla="*/ 38464 h 45157"/>
                  <a:gd name="connsiteX13" fmla="*/ 63348 w 85052"/>
                  <a:gd name="connsiteY13" fmla="*/ 31400 h 45157"/>
                  <a:gd name="connsiteX14" fmla="*/ 76593 w 85052"/>
                  <a:gd name="connsiteY14" fmla="*/ 28751 h 45157"/>
                  <a:gd name="connsiteX15" fmla="*/ 82333 w 85052"/>
                  <a:gd name="connsiteY15" fmla="*/ 22128 h 45157"/>
                  <a:gd name="connsiteX16" fmla="*/ 77918 w 85052"/>
                  <a:gd name="connsiteY16" fmla="*/ 14623 h 45157"/>
                  <a:gd name="connsiteX17" fmla="*/ 84099 w 85052"/>
                  <a:gd name="connsiteY17" fmla="*/ 5793 h 45157"/>
                  <a:gd name="connsiteX18" fmla="*/ 85052 w 85052"/>
                  <a:gd name="connsiteY18" fmla="*/ 371 h 45157"/>
                  <a:gd name="connsiteX19" fmla="*/ 80354 w 85052"/>
                  <a:gd name="connsiteY19" fmla="*/ 159 h 45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5052" h="45157">
                    <a:moveTo>
                      <a:pt x="80354" y="159"/>
                    </a:moveTo>
                    <a:cubicBezTo>
                      <a:pt x="77123" y="159"/>
                      <a:pt x="69176" y="1183"/>
                      <a:pt x="61970" y="1183"/>
                    </a:cubicBezTo>
                    <a:cubicBezTo>
                      <a:pt x="54765" y="1183"/>
                      <a:pt x="48425" y="0"/>
                      <a:pt x="44893" y="0"/>
                    </a:cubicBezTo>
                    <a:cubicBezTo>
                      <a:pt x="41361" y="0"/>
                      <a:pt x="35480" y="1925"/>
                      <a:pt x="33414" y="4715"/>
                    </a:cubicBezTo>
                    <a:cubicBezTo>
                      <a:pt x="31347" y="7506"/>
                      <a:pt x="25767" y="8106"/>
                      <a:pt x="21192" y="7364"/>
                    </a:cubicBezTo>
                    <a:cubicBezTo>
                      <a:pt x="16619" y="6623"/>
                      <a:pt x="13404" y="7665"/>
                      <a:pt x="10596" y="7064"/>
                    </a:cubicBezTo>
                    <a:cubicBezTo>
                      <a:pt x="7063" y="6825"/>
                      <a:pt x="3514" y="6926"/>
                      <a:pt x="0" y="7364"/>
                    </a:cubicBezTo>
                    <a:cubicBezTo>
                      <a:pt x="642" y="8405"/>
                      <a:pt x="1660" y="9157"/>
                      <a:pt x="2844" y="9466"/>
                    </a:cubicBezTo>
                    <a:cubicBezTo>
                      <a:pt x="9007" y="10879"/>
                      <a:pt x="3780" y="19426"/>
                      <a:pt x="11374" y="19426"/>
                    </a:cubicBezTo>
                    <a:cubicBezTo>
                      <a:pt x="18967" y="19426"/>
                      <a:pt x="33219" y="17996"/>
                      <a:pt x="34632" y="26490"/>
                    </a:cubicBezTo>
                    <a:cubicBezTo>
                      <a:pt x="36045" y="34985"/>
                      <a:pt x="35586" y="39312"/>
                      <a:pt x="40813" y="42155"/>
                    </a:cubicBezTo>
                    <a:cubicBezTo>
                      <a:pt x="42897" y="43303"/>
                      <a:pt x="45440" y="44133"/>
                      <a:pt x="47877" y="45157"/>
                    </a:cubicBezTo>
                    <a:cubicBezTo>
                      <a:pt x="48828" y="42105"/>
                      <a:pt x="51106" y="39646"/>
                      <a:pt x="54076" y="38464"/>
                    </a:cubicBezTo>
                    <a:cubicBezTo>
                      <a:pt x="61582" y="35815"/>
                      <a:pt x="56725" y="32283"/>
                      <a:pt x="63348" y="31400"/>
                    </a:cubicBezTo>
                    <a:cubicBezTo>
                      <a:pt x="69970" y="30517"/>
                      <a:pt x="72619" y="28751"/>
                      <a:pt x="76593" y="28751"/>
                    </a:cubicBezTo>
                    <a:cubicBezTo>
                      <a:pt x="80567" y="28751"/>
                      <a:pt x="84540" y="25660"/>
                      <a:pt x="82333" y="22128"/>
                    </a:cubicBezTo>
                    <a:cubicBezTo>
                      <a:pt x="80125" y="18596"/>
                      <a:pt x="73944" y="17272"/>
                      <a:pt x="77918" y="14623"/>
                    </a:cubicBezTo>
                    <a:cubicBezTo>
                      <a:pt x="81891" y="11974"/>
                      <a:pt x="84099" y="11532"/>
                      <a:pt x="84099" y="5793"/>
                    </a:cubicBezTo>
                    <a:cubicBezTo>
                      <a:pt x="84099" y="2843"/>
                      <a:pt x="84205" y="1166"/>
                      <a:pt x="85052" y="371"/>
                    </a:cubicBezTo>
                    <a:cubicBezTo>
                      <a:pt x="83728" y="-265"/>
                      <a:pt x="82792" y="159"/>
                      <a:pt x="80354" y="15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E2C1D4D1-7842-4162-B8F0-F45F896D0747}"/>
                  </a:ext>
                </a:extLst>
              </p:cNvPr>
              <p:cNvSpPr/>
              <p:nvPr/>
            </p:nvSpPr>
            <p:spPr>
              <a:xfrm>
                <a:off x="6022527" y="4523520"/>
                <a:ext cx="54347" cy="37292"/>
              </a:xfrm>
              <a:custGeom>
                <a:avLst/>
                <a:gdLst>
                  <a:gd name="connsiteX0" fmla="*/ 54047 w 54347"/>
                  <a:gd name="connsiteY0" fmla="*/ 28910 h 37292"/>
                  <a:gd name="connsiteX1" fmla="*/ 53535 w 54347"/>
                  <a:gd name="connsiteY1" fmla="*/ 1625 h 37292"/>
                  <a:gd name="connsiteX2" fmla="*/ 51998 w 54347"/>
                  <a:gd name="connsiteY2" fmla="*/ 2155 h 37292"/>
                  <a:gd name="connsiteX3" fmla="*/ 51663 w 54347"/>
                  <a:gd name="connsiteY3" fmla="*/ 2155 h 37292"/>
                  <a:gd name="connsiteX4" fmla="*/ 50126 w 54347"/>
                  <a:gd name="connsiteY4" fmla="*/ 2490 h 37292"/>
                  <a:gd name="connsiteX5" fmla="*/ 49120 w 54347"/>
                  <a:gd name="connsiteY5" fmla="*/ 2649 h 37292"/>
                  <a:gd name="connsiteX6" fmla="*/ 47884 w 54347"/>
                  <a:gd name="connsiteY6" fmla="*/ 2808 h 37292"/>
                  <a:gd name="connsiteX7" fmla="*/ 45217 w 54347"/>
                  <a:gd name="connsiteY7" fmla="*/ 2932 h 37292"/>
                  <a:gd name="connsiteX8" fmla="*/ 19892 w 54347"/>
                  <a:gd name="connsiteY8" fmla="*/ 2331 h 37292"/>
                  <a:gd name="connsiteX9" fmla="*/ 13022 w 54347"/>
                  <a:gd name="connsiteY9" fmla="*/ 0 h 37292"/>
                  <a:gd name="connsiteX10" fmla="*/ 10391 w 54347"/>
                  <a:gd name="connsiteY10" fmla="*/ 12062 h 37292"/>
                  <a:gd name="connsiteX11" fmla="*/ 412 w 54347"/>
                  <a:gd name="connsiteY11" fmla="*/ 25819 h 37292"/>
                  <a:gd name="connsiteX12" fmla="*/ 4598 w 54347"/>
                  <a:gd name="connsiteY12" fmla="*/ 34844 h 37292"/>
                  <a:gd name="connsiteX13" fmla="*/ 26267 w 54347"/>
                  <a:gd name="connsiteY13" fmla="*/ 36610 h 37292"/>
                  <a:gd name="connsiteX14" fmla="*/ 54047 w 54347"/>
                  <a:gd name="connsiteY14" fmla="*/ 28910 h 37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4347" h="37292">
                    <a:moveTo>
                      <a:pt x="54047" y="28910"/>
                    </a:moveTo>
                    <a:cubicBezTo>
                      <a:pt x="54576" y="19815"/>
                      <a:pt x="54405" y="10693"/>
                      <a:pt x="53535" y="1625"/>
                    </a:cubicBezTo>
                    <a:cubicBezTo>
                      <a:pt x="53032" y="1828"/>
                      <a:pt x="52519" y="2005"/>
                      <a:pt x="51998" y="2155"/>
                    </a:cubicBezTo>
                    <a:lnTo>
                      <a:pt x="51663" y="2155"/>
                    </a:lnTo>
                    <a:cubicBezTo>
                      <a:pt x="51169" y="2278"/>
                      <a:pt x="50674" y="2402"/>
                      <a:pt x="50126" y="2490"/>
                    </a:cubicBezTo>
                    <a:cubicBezTo>
                      <a:pt x="49579" y="2578"/>
                      <a:pt x="49473" y="2596"/>
                      <a:pt x="49120" y="2649"/>
                    </a:cubicBezTo>
                    <a:cubicBezTo>
                      <a:pt x="48767" y="2702"/>
                      <a:pt x="48325" y="2773"/>
                      <a:pt x="47884" y="2808"/>
                    </a:cubicBezTo>
                    <a:cubicBezTo>
                      <a:pt x="47054" y="2808"/>
                      <a:pt x="46118" y="2932"/>
                      <a:pt x="45217" y="2932"/>
                    </a:cubicBezTo>
                    <a:cubicBezTo>
                      <a:pt x="36970" y="2932"/>
                      <a:pt x="24024" y="3514"/>
                      <a:pt x="19892" y="2331"/>
                    </a:cubicBezTo>
                    <a:cubicBezTo>
                      <a:pt x="18267" y="1872"/>
                      <a:pt x="15618" y="954"/>
                      <a:pt x="13022" y="0"/>
                    </a:cubicBezTo>
                    <a:cubicBezTo>
                      <a:pt x="13870" y="4821"/>
                      <a:pt x="13110" y="9660"/>
                      <a:pt x="10391" y="12062"/>
                    </a:cubicBezTo>
                    <a:cubicBezTo>
                      <a:pt x="6594" y="15382"/>
                      <a:pt x="-1971" y="21069"/>
                      <a:pt x="412" y="25819"/>
                    </a:cubicBezTo>
                    <a:cubicBezTo>
                      <a:pt x="2042" y="28713"/>
                      <a:pt x="3442" y="31731"/>
                      <a:pt x="4598" y="34844"/>
                    </a:cubicBezTo>
                    <a:cubicBezTo>
                      <a:pt x="11433" y="35550"/>
                      <a:pt x="21305" y="36610"/>
                      <a:pt x="26267" y="36610"/>
                    </a:cubicBezTo>
                    <a:cubicBezTo>
                      <a:pt x="33985" y="36610"/>
                      <a:pt x="53411" y="40689"/>
                      <a:pt x="54047" y="2891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9D3067FC-90CB-4816-9015-B3C7F48B8D48}"/>
                  </a:ext>
                </a:extLst>
              </p:cNvPr>
              <p:cNvSpPr/>
              <p:nvPr/>
            </p:nvSpPr>
            <p:spPr>
              <a:xfrm>
                <a:off x="5994610" y="4476581"/>
                <a:ext cx="17587" cy="20817"/>
              </a:xfrm>
              <a:custGeom>
                <a:avLst/>
                <a:gdLst>
                  <a:gd name="connsiteX0" fmla="*/ 11605 w 17587"/>
                  <a:gd name="connsiteY0" fmla="*/ 1322 h 20817"/>
                  <a:gd name="connsiteX1" fmla="*/ 5618 w 17587"/>
                  <a:gd name="connsiteY1" fmla="*/ 4324 h 20817"/>
                  <a:gd name="connsiteX2" fmla="*/ 1751 w 17587"/>
                  <a:gd name="connsiteY2" fmla="*/ 10205 h 20817"/>
                  <a:gd name="connsiteX3" fmla="*/ 338 w 17587"/>
                  <a:gd name="connsiteY3" fmla="*/ 17163 h 20817"/>
                  <a:gd name="connsiteX4" fmla="*/ 9168 w 17587"/>
                  <a:gd name="connsiteY4" fmla="*/ 20324 h 20817"/>
                  <a:gd name="connsiteX5" fmla="*/ 14625 w 17587"/>
                  <a:gd name="connsiteY5" fmla="*/ 14532 h 20817"/>
                  <a:gd name="connsiteX6" fmla="*/ 17521 w 17587"/>
                  <a:gd name="connsiteY6" fmla="*/ 7220 h 20817"/>
                  <a:gd name="connsiteX7" fmla="*/ 11605 w 17587"/>
                  <a:gd name="connsiteY7" fmla="*/ 1322 h 20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587" h="20817">
                    <a:moveTo>
                      <a:pt x="11605" y="1322"/>
                    </a:moveTo>
                    <a:cubicBezTo>
                      <a:pt x="11605" y="1322"/>
                      <a:pt x="6501" y="2558"/>
                      <a:pt x="5618" y="4324"/>
                    </a:cubicBezTo>
                    <a:cubicBezTo>
                      <a:pt x="4735" y="6090"/>
                      <a:pt x="3499" y="9340"/>
                      <a:pt x="1751" y="10205"/>
                    </a:cubicBezTo>
                    <a:cubicBezTo>
                      <a:pt x="2" y="11070"/>
                      <a:pt x="-369" y="15662"/>
                      <a:pt x="338" y="17163"/>
                    </a:cubicBezTo>
                    <a:cubicBezTo>
                      <a:pt x="1044" y="18664"/>
                      <a:pt x="7826" y="22090"/>
                      <a:pt x="9168" y="20324"/>
                    </a:cubicBezTo>
                    <a:cubicBezTo>
                      <a:pt x="10510" y="18558"/>
                      <a:pt x="14007" y="18223"/>
                      <a:pt x="14625" y="14532"/>
                    </a:cubicBezTo>
                    <a:cubicBezTo>
                      <a:pt x="15243" y="10841"/>
                      <a:pt x="18051" y="9075"/>
                      <a:pt x="17521" y="7220"/>
                    </a:cubicBezTo>
                    <a:cubicBezTo>
                      <a:pt x="16991" y="5366"/>
                      <a:pt x="16620" y="-3252"/>
                      <a:pt x="11605" y="132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F945229D-CADC-43E6-AAA9-CE5DE56BBF30}"/>
                  </a:ext>
                </a:extLst>
              </p:cNvPr>
              <p:cNvSpPr/>
              <p:nvPr/>
            </p:nvSpPr>
            <p:spPr>
              <a:xfrm>
                <a:off x="5908457" y="4620422"/>
                <a:ext cx="10100" cy="8940"/>
              </a:xfrm>
              <a:custGeom>
                <a:avLst/>
                <a:gdLst>
                  <a:gd name="connsiteX0" fmla="*/ 7655 w 10100"/>
                  <a:gd name="connsiteY0" fmla="*/ 0 h 8940"/>
                  <a:gd name="connsiteX1" fmla="*/ 8 w 10100"/>
                  <a:gd name="connsiteY1" fmla="*/ 4715 h 8940"/>
                  <a:gd name="connsiteX2" fmla="*/ 6490 w 10100"/>
                  <a:gd name="connsiteY2" fmla="*/ 8247 h 8940"/>
                  <a:gd name="connsiteX3" fmla="*/ 7655 w 10100"/>
                  <a:gd name="connsiteY3" fmla="*/ 0 h 8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00" h="8940">
                    <a:moveTo>
                      <a:pt x="7655" y="0"/>
                    </a:moveTo>
                    <a:cubicBezTo>
                      <a:pt x="7655" y="0"/>
                      <a:pt x="-292" y="1183"/>
                      <a:pt x="8" y="4715"/>
                    </a:cubicBezTo>
                    <a:cubicBezTo>
                      <a:pt x="308" y="8247"/>
                      <a:pt x="4723" y="10013"/>
                      <a:pt x="6490" y="8247"/>
                    </a:cubicBezTo>
                    <a:cubicBezTo>
                      <a:pt x="8256" y="6481"/>
                      <a:pt x="12953" y="0"/>
                      <a:pt x="7655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DF734493-68AA-4227-B13F-713E8DAA6801}"/>
                  </a:ext>
                </a:extLst>
              </p:cNvPr>
              <p:cNvSpPr/>
              <p:nvPr/>
            </p:nvSpPr>
            <p:spPr>
              <a:xfrm>
                <a:off x="5937705" y="4573307"/>
                <a:ext cx="11714" cy="13075"/>
              </a:xfrm>
              <a:custGeom>
                <a:avLst/>
                <a:gdLst>
                  <a:gd name="connsiteX0" fmla="*/ 6416 w 11714"/>
                  <a:gd name="connsiteY0" fmla="*/ 951 h 13075"/>
                  <a:gd name="connsiteX1" fmla="*/ 3166 w 11714"/>
                  <a:gd name="connsiteY1" fmla="*/ 3882 h 13075"/>
                  <a:gd name="connsiteX2" fmla="*/ 517 w 11714"/>
                  <a:gd name="connsiteY2" fmla="*/ 11547 h 13075"/>
                  <a:gd name="connsiteX3" fmla="*/ 6999 w 11714"/>
                  <a:gd name="connsiteY3" fmla="*/ 10946 h 13075"/>
                  <a:gd name="connsiteX4" fmla="*/ 11714 w 11714"/>
                  <a:gd name="connsiteY4" fmla="*/ 5648 h 13075"/>
                  <a:gd name="connsiteX5" fmla="*/ 6416 w 11714"/>
                  <a:gd name="connsiteY5" fmla="*/ 951 h 13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714" h="13075">
                    <a:moveTo>
                      <a:pt x="6416" y="951"/>
                    </a:moveTo>
                    <a:cubicBezTo>
                      <a:pt x="6416" y="951"/>
                      <a:pt x="3166" y="951"/>
                      <a:pt x="3166" y="3882"/>
                    </a:cubicBezTo>
                    <a:cubicBezTo>
                      <a:pt x="3166" y="6814"/>
                      <a:pt x="-1531" y="8898"/>
                      <a:pt x="517" y="11547"/>
                    </a:cubicBezTo>
                    <a:cubicBezTo>
                      <a:pt x="2566" y="14196"/>
                      <a:pt x="6999" y="13013"/>
                      <a:pt x="6999" y="10946"/>
                    </a:cubicBezTo>
                    <a:cubicBezTo>
                      <a:pt x="6999" y="8880"/>
                      <a:pt x="11714" y="8598"/>
                      <a:pt x="11714" y="5648"/>
                    </a:cubicBezTo>
                    <a:cubicBezTo>
                      <a:pt x="11714" y="2699"/>
                      <a:pt x="9613" y="-2034"/>
                      <a:pt x="6416" y="95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B8D28BA3-8715-4B8E-8203-FA07B92118FE}"/>
                  </a:ext>
                </a:extLst>
              </p:cNvPr>
              <p:cNvSpPr/>
              <p:nvPr/>
            </p:nvSpPr>
            <p:spPr>
              <a:xfrm>
                <a:off x="5592271" y="5032335"/>
                <a:ext cx="9363" cy="10190"/>
              </a:xfrm>
              <a:custGeom>
                <a:avLst/>
                <a:gdLst>
                  <a:gd name="connsiteX0" fmla="*/ 5178 w 9363"/>
                  <a:gd name="connsiteY0" fmla="*/ 85 h 10190"/>
                  <a:gd name="connsiteX1" fmla="*/ 4 w 9363"/>
                  <a:gd name="connsiteY1" fmla="*/ 3070 h 10190"/>
                  <a:gd name="connsiteX2" fmla="*/ 5991 w 9363"/>
                  <a:gd name="connsiteY2" fmla="*/ 10134 h 10190"/>
                  <a:gd name="connsiteX3" fmla="*/ 9240 w 9363"/>
                  <a:gd name="connsiteY3" fmla="*/ 4429 h 10190"/>
                  <a:gd name="connsiteX4" fmla="*/ 5178 w 9363"/>
                  <a:gd name="connsiteY4" fmla="*/ 85 h 10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63" h="10190">
                    <a:moveTo>
                      <a:pt x="5178" y="85"/>
                    </a:moveTo>
                    <a:cubicBezTo>
                      <a:pt x="5178" y="85"/>
                      <a:pt x="4" y="350"/>
                      <a:pt x="4" y="3070"/>
                    </a:cubicBezTo>
                    <a:cubicBezTo>
                      <a:pt x="-117" y="6615"/>
                      <a:pt x="2474" y="9672"/>
                      <a:pt x="5991" y="10134"/>
                    </a:cubicBezTo>
                    <a:cubicBezTo>
                      <a:pt x="10336" y="10681"/>
                      <a:pt x="9240" y="7149"/>
                      <a:pt x="9240" y="4429"/>
                    </a:cubicBezTo>
                    <a:cubicBezTo>
                      <a:pt x="9240" y="1710"/>
                      <a:pt x="7351" y="-462"/>
                      <a:pt x="5178" y="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3694554C-077D-40A8-91E6-6AAFBD091B4B}"/>
                  </a:ext>
                </a:extLst>
              </p:cNvPr>
              <p:cNvSpPr/>
              <p:nvPr/>
            </p:nvSpPr>
            <p:spPr>
              <a:xfrm>
                <a:off x="5399263" y="5682932"/>
                <a:ext cx="8819" cy="11237"/>
              </a:xfrm>
              <a:custGeom>
                <a:avLst/>
                <a:gdLst>
                  <a:gd name="connsiteX0" fmla="*/ 5300 w 8819"/>
                  <a:gd name="connsiteY0" fmla="*/ 270 h 11237"/>
                  <a:gd name="connsiteX1" fmla="*/ 2 w 8819"/>
                  <a:gd name="connsiteY1" fmla="*/ 1913 h 11237"/>
                  <a:gd name="connsiteX2" fmla="*/ 1344 w 8819"/>
                  <a:gd name="connsiteY2" fmla="*/ 6946 h 11237"/>
                  <a:gd name="connsiteX3" fmla="*/ 5035 w 8819"/>
                  <a:gd name="connsiteY3" fmla="*/ 10142 h 11237"/>
                  <a:gd name="connsiteX4" fmla="*/ 8320 w 8819"/>
                  <a:gd name="connsiteY4" fmla="*/ 9365 h 11237"/>
                  <a:gd name="connsiteX5" fmla="*/ 5300 w 8819"/>
                  <a:gd name="connsiteY5" fmla="*/ 270 h 11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819" h="11237">
                    <a:moveTo>
                      <a:pt x="5300" y="270"/>
                    </a:moveTo>
                    <a:cubicBezTo>
                      <a:pt x="5300" y="270"/>
                      <a:pt x="-122" y="-984"/>
                      <a:pt x="2" y="1913"/>
                    </a:cubicBezTo>
                    <a:cubicBezTo>
                      <a:pt x="126" y="4809"/>
                      <a:pt x="197" y="6275"/>
                      <a:pt x="1344" y="6946"/>
                    </a:cubicBezTo>
                    <a:cubicBezTo>
                      <a:pt x="2859" y="7629"/>
                      <a:pt x="4142" y="8741"/>
                      <a:pt x="5035" y="10142"/>
                    </a:cubicBezTo>
                    <a:cubicBezTo>
                      <a:pt x="6183" y="12085"/>
                      <a:pt x="7932" y="11202"/>
                      <a:pt x="8320" y="9365"/>
                    </a:cubicBezTo>
                    <a:cubicBezTo>
                      <a:pt x="8709" y="7529"/>
                      <a:pt x="10139" y="959"/>
                      <a:pt x="5300" y="27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294A92B7-9972-40A0-844A-89E6484DB69C}"/>
                  </a:ext>
                </a:extLst>
              </p:cNvPr>
              <p:cNvSpPr/>
              <p:nvPr/>
            </p:nvSpPr>
            <p:spPr>
              <a:xfrm>
                <a:off x="5469627" y="5780694"/>
                <a:ext cx="7300" cy="8824"/>
              </a:xfrm>
              <a:custGeom>
                <a:avLst/>
                <a:gdLst>
                  <a:gd name="connsiteX0" fmla="*/ 2505 w 7300"/>
                  <a:gd name="connsiteY0" fmla="*/ 435 h 8824"/>
                  <a:gd name="connsiteX1" fmla="*/ 68 w 7300"/>
                  <a:gd name="connsiteY1" fmla="*/ 3685 h 8824"/>
                  <a:gd name="connsiteX2" fmla="*/ 1604 w 7300"/>
                  <a:gd name="connsiteY2" fmla="*/ 8330 h 8824"/>
                  <a:gd name="connsiteX3" fmla="*/ 7220 w 7300"/>
                  <a:gd name="connsiteY3" fmla="*/ 7588 h 8824"/>
                  <a:gd name="connsiteX4" fmla="*/ 2505 w 7300"/>
                  <a:gd name="connsiteY4" fmla="*/ 435 h 8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00" h="8824">
                    <a:moveTo>
                      <a:pt x="2505" y="435"/>
                    </a:moveTo>
                    <a:cubicBezTo>
                      <a:pt x="1194" y="1036"/>
                      <a:pt x="277" y="2258"/>
                      <a:pt x="68" y="3685"/>
                    </a:cubicBezTo>
                    <a:cubicBezTo>
                      <a:pt x="-21" y="5822"/>
                      <a:pt x="-303" y="7305"/>
                      <a:pt x="1604" y="8330"/>
                    </a:cubicBezTo>
                    <a:cubicBezTo>
                      <a:pt x="3511" y="9354"/>
                      <a:pt x="7150" y="8630"/>
                      <a:pt x="7220" y="7588"/>
                    </a:cubicBezTo>
                    <a:cubicBezTo>
                      <a:pt x="7291" y="6546"/>
                      <a:pt x="8103" y="-2002"/>
                      <a:pt x="2505" y="43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64649722-752C-4C38-B94E-3D48FB788D4D}"/>
                  </a:ext>
                </a:extLst>
              </p:cNvPr>
              <p:cNvSpPr/>
              <p:nvPr/>
            </p:nvSpPr>
            <p:spPr>
              <a:xfrm>
                <a:off x="5349196" y="4800939"/>
                <a:ext cx="6501" cy="10815"/>
              </a:xfrm>
              <a:custGeom>
                <a:avLst/>
                <a:gdLst>
                  <a:gd name="connsiteX0" fmla="*/ 2969 w 6501"/>
                  <a:gd name="connsiteY0" fmla="*/ 502 h 10815"/>
                  <a:gd name="connsiteX1" fmla="*/ 20 w 6501"/>
                  <a:gd name="connsiteY1" fmla="*/ 5217 h 10815"/>
                  <a:gd name="connsiteX2" fmla="*/ 3852 w 6501"/>
                  <a:gd name="connsiteY2" fmla="*/ 10815 h 10815"/>
                  <a:gd name="connsiteX3" fmla="*/ 6501 w 6501"/>
                  <a:gd name="connsiteY3" fmla="*/ 6100 h 10815"/>
                  <a:gd name="connsiteX4" fmla="*/ 2969 w 6501"/>
                  <a:gd name="connsiteY4" fmla="*/ 502 h 10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1" h="10815">
                    <a:moveTo>
                      <a:pt x="2969" y="502"/>
                    </a:moveTo>
                    <a:cubicBezTo>
                      <a:pt x="2969" y="502"/>
                      <a:pt x="-281" y="802"/>
                      <a:pt x="20" y="5217"/>
                    </a:cubicBezTo>
                    <a:cubicBezTo>
                      <a:pt x="320" y="9632"/>
                      <a:pt x="1203" y="10815"/>
                      <a:pt x="3852" y="10815"/>
                    </a:cubicBezTo>
                    <a:cubicBezTo>
                      <a:pt x="6501" y="10815"/>
                      <a:pt x="6501" y="9049"/>
                      <a:pt x="6501" y="6100"/>
                    </a:cubicBezTo>
                    <a:cubicBezTo>
                      <a:pt x="6501" y="3151"/>
                      <a:pt x="5318" y="-1547"/>
                      <a:pt x="2969" y="50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36DEE19F-7BEB-4C3D-A123-7A23FF34FABC}"/>
                  </a:ext>
                </a:extLst>
              </p:cNvPr>
              <p:cNvSpPr/>
              <p:nvPr/>
            </p:nvSpPr>
            <p:spPr>
              <a:xfrm>
                <a:off x="6933454" y="4228116"/>
                <a:ext cx="48117" cy="54335"/>
              </a:xfrm>
              <a:custGeom>
                <a:avLst/>
                <a:gdLst>
                  <a:gd name="connsiteX0" fmla="*/ 9323 w 48117"/>
                  <a:gd name="connsiteY0" fmla="*/ 20927 h 54335"/>
                  <a:gd name="connsiteX1" fmla="*/ 51 w 48117"/>
                  <a:gd name="connsiteY1" fmla="*/ 32848 h 54335"/>
                  <a:gd name="connsiteX2" fmla="*/ 2912 w 48117"/>
                  <a:gd name="connsiteY2" fmla="*/ 49855 h 54335"/>
                  <a:gd name="connsiteX3" fmla="*/ 10206 w 48117"/>
                  <a:gd name="connsiteY3" fmla="*/ 52063 h 54335"/>
                  <a:gd name="connsiteX4" fmla="*/ 18365 w 48117"/>
                  <a:gd name="connsiteY4" fmla="*/ 49184 h 54335"/>
                  <a:gd name="connsiteX5" fmla="*/ 24987 w 48117"/>
                  <a:gd name="connsiteY5" fmla="*/ 45881 h 54335"/>
                  <a:gd name="connsiteX6" fmla="*/ 35336 w 48117"/>
                  <a:gd name="connsiteY6" fmla="*/ 44734 h 54335"/>
                  <a:gd name="connsiteX7" fmla="*/ 36696 w 48117"/>
                  <a:gd name="connsiteY7" fmla="*/ 41749 h 54335"/>
                  <a:gd name="connsiteX8" fmla="*/ 39928 w 48117"/>
                  <a:gd name="connsiteY8" fmla="*/ 34685 h 54335"/>
                  <a:gd name="connsiteX9" fmla="*/ 39645 w 48117"/>
                  <a:gd name="connsiteY9" fmla="*/ 34685 h 54335"/>
                  <a:gd name="connsiteX10" fmla="*/ 37279 w 48117"/>
                  <a:gd name="connsiteY10" fmla="*/ 25201 h 54335"/>
                  <a:gd name="connsiteX11" fmla="*/ 46285 w 48117"/>
                  <a:gd name="connsiteY11" fmla="*/ 11444 h 54335"/>
                  <a:gd name="connsiteX12" fmla="*/ 36731 w 48117"/>
                  <a:gd name="connsiteY12" fmla="*/ 0 h 54335"/>
                  <a:gd name="connsiteX13" fmla="*/ 33835 w 48117"/>
                  <a:gd name="connsiteY13" fmla="*/ 3091 h 54335"/>
                  <a:gd name="connsiteX14" fmla="*/ 28979 w 48117"/>
                  <a:gd name="connsiteY14" fmla="*/ 6835 h 54335"/>
                  <a:gd name="connsiteX15" fmla="*/ 21261 w 48117"/>
                  <a:gd name="connsiteY15" fmla="*/ 10155 h 54335"/>
                  <a:gd name="connsiteX16" fmla="*/ 16475 w 48117"/>
                  <a:gd name="connsiteY16" fmla="*/ 7735 h 54335"/>
                  <a:gd name="connsiteX17" fmla="*/ 14850 w 48117"/>
                  <a:gd name="connsiteY17" fmla="*/ 13687 h 54335"/>
                  <a:gd name="connsiteX18" fmla="*/ 9323 w 48117"/>
                  <a:gd name="connsiteY18" fmla="*/ 20927 h 54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8117" h="54335">
                    <a:moveTo>
                      <a:pt x="9323" y="20927"/>
                    </a:moveTo>
                    <a:cubicBezTo>
                      <a:pt x="5790" y="23135"/>
                      <a:pt x="51" y="27992"/>
                      <a:pt x="51" y="32848"/>
                    </a:cubicBezTo>
                    <a:cubicBezTo>
                      <a:pt x="51" y="37705"/>
                      <a:pt x="-620" y="46764"/>
                      <a:pt x="2912" y="49855"/>
                    </a:cubicBezTo>
                    <a:cubicBezTo>
                      <a:pt x="6444" y="52946"/>
                      <a:pt x="8881" y="56919"/>
                      <a:pt x="10206" y="52063"/>
                    </a:cubicBezTo>
                    <a:cubicBezTo>
                      <a:pt x="11530" y="47206"/>
                      <a:pt x="14833" y="48972"/>
                      <a:pt x="18365" y="49184"/>
                    </a:cubicBezTo>
                    <a:cubicBezTo>
                      <a:pt x="21897" y="49396"/>
                      <a:pt x="20802" y="45881"/>
                      <a:pt x="24987" y="45881"/>
                    </a:cubicBezTo>
                    <a:cubicBezTo>
                      <a:pt x="28254" y="45881"/>
                      <a:pt x="32052" y="44945"/>
                      <a:pt x="35336" y="44734"/>
                    </a:cubicBezTo>
                    <a:cubicBezTo>
                      <a:pt x="35710" y="43704"/>
                      <a:pt x="36165" y="42706"/>
                      <a:pt x="36696" y="41749"/>
                    </a:cubicBezTo>
                    <a:cubicBezTo>
                      <a:pt x="37985" y="39471"/>
                      <a:pt x="38586" y="37016"/>
                      <a:pt x="39928" y="34685"/>
                    </a:cubicBezTo>
                    <a:lnTo>
                      <a:pt x="39645" y="34685"/>
                    </a:lnTo>
                    <a:cubicBezTo>
                      <a:pt x="33005" y="34226"/>
                      <a:pt x="27283" y="31842"/>
                      <a:pt x="37279" y="25201"/>
                    </a:cubicBezTo>
                    <a:cubicBezTo>
                      <a:pt x="47275" y="18561"/>
                      <a:pt x="50560" y="18561"/>
                      <a:pt x="46285" y="11444"/>
                    </a:cubicBezTo>
                    <a:cubicBezTo>
                      <a:pt x="43795" y="7099"/>
                      <a:pt x="40561" y="3226"/>
                      <a:pt x="36731" y="0"/>
                    </a:cubicBezTo>
                    <a:cubicBezTo>
                      <a:pt x="35584" y="843"/>
                      <a:pt x="34602" y="1891"/>
                      <a:pt x="33835" y="3091"/>
                    </a:cubicBezTo>
                    <a:cubicBezTo>
                      <a:pt x="32952" y="5069"/>
                      <a:pt x="28979" y="3302"/>
                      <a:pt x="28979" y="6835"/>
                    </a:cubicBezTo>
                    <a:cubicBezTo>
                      <a:pt x="28979" y="10367"/>
                      <a:pt x="26771" y="11038"/>
                      <a:pt x="21261" y="10155"/>
                    </a:cubicBezTo>
                    <a:cubicBezTo>
                      <a:pt x="19485" y="9772"/>
                      <a:pt x="17837" y="8939"/>
                      <a:pt x="16475" y="7735"/>
                    </a:cubicBezTo>
                    <a:cubicBezTo>
                      <a:pt x="15945" y="9837"/>
                      <a:pt x="15327" y="12133"/>
                      <a:pt x="14850" y="13687"/>
                    </a:cubicBezTo>
                    <a:cubicBezTo>
                      <a:pt x="14192" y="16810"/>
                      <a:pt x="12162" y="19469"/>
                      <a:pt x="9323" y="2092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598E7E70-DBAD-4F7A-834F-C8EE4A3A16DD}"/>
                  </a:ext>
                </a:extLst>
              </p:cNvPr>
              <p:cNvSpPr/>
              <p:nvPr/>
            </p:nvSpPr>
            <p:spPr>
              <a:xfrm>
                <a:off x="5287057" y="4193309"/>
                <a:ext cx="82253" cy="21791"/>
              </a:xfrm>
              <a:custGeom>
                <a:avLst/>
                <a:gdLst>
                  <a:gd name="connsiteX0" fmla="*/ 16842 w 82253"/>
                  <a:gd name="connsiteY0" fmla="*/ 18436 h 21791"/>
                  <a:gd name="connsiteX1" fmla="*/ 27580 w 82253"/>
                  <a:gd name="connsiteY1" fmla="*/ 16370 h 21791"/>
                  <a:gd name="connsiteX2" fmla="*/ 34202 w 82253"/>
                  <a:gd name="connsiteY2" fmla="*/ 14303 h 21791"/>
                  <a:gd name="connsiteX3" fmla="*/ 44939 w 82253"/>
                  <a:gd name="connsiteY3" fmla="*/ 10189 h 21791"/>
                  <a:gd name="connsiteX4" fmla="*/ 50097 w 82253"/>
                  <a:gd name="connsiteY4" fmla="*/ 9747 h 21791"/>
                  <a:gd name="connsiteX5" fmla="*/ 55536 w 82253"/>
                  <a:gd name="connsiteY5" fmla="*/ 11513 h 21791"/>
                  <a:gd name="connsiteX6" fmla="*/ 61717 w 82253"/>
                  <a:gd name="connsiteY6" fmla="*/ 14462 h 21791"/>
                  <a:gd name="connsiteX7" fmla="*/ 68639 w 82253"/>
                  <a:gd name="connsiteY7" fmla="*/ 17694 h 21791"/>
                  <a:gd name="connsiteX8" fmla="*/ 73938 w 82253"/>
                  <a:gd name="connsiteY8" fmla="*/ 15186 h 21791"/>
                  <a:gd name="connsiteX9" fmla="*/ 81444 w 82253"/>
                  <a:gd name="connsiteY9" fmla="*/ 13420 h 21791"/>
                  <a:gd name="connsiteX10" fmla="*/ 81500 w 82253"/>
                  <a:gd name="connsiteY10" fmla="*/ 9649 h 21791"/>
                  <a:gd name="connsiteX11" fmla="*/ 80861 w 82253"/>
                  <a:gd name="connsiteY11" fmla="*/ 9164 h 21791"/>
                  <a:gd name="connsiteX12" fmla="*/ 75845 w 82253"/>
                  <a:gd name="connsiteY12" fmla="*/ 9606 h 21791"/>
                  <a:gd name="connsiteX13" fmla="*/ 66573 w 82253"/>
                  <a:gd name="connsiteY13" fmla="*/ 10330 h 21791"/>
                  <a:gd name="connsiteX14" fmla="*/ 60251 w 82253"/>
                  <a:gd name="connsiteY14" fmla="*/ 6356 h 21791"/>
                  <a:gd name="connsiteX15" fmla="*/ 50538 w 82253"/>
                  <a:gd name="connsiteY15" fmla="*/ 34 h 21791"/>
                  <a:gd name="connsiteX16" fmla="*/ 41849 w 82253"/>
                  <a:gd name="connsiteY16" fmla="*/ 1358 h 21791"/>
                  <a:gd name="connsiteX17" fmla="*/ 35226 w 82253"/>
                  <a:gd name="connsiteY17" fmla="*/ 4149 h 21791"/>
                  <a:gd name="connsiteX18" fmla="*/ 28321 w 82253"/>
                  <a:gd name="connsiteY18" fmla="*/ 5332 h 21791"/>
                  <a:gd name="connsiteX19" fmla="*/ 18308 w 82253"/>
                  <a:gd name="connsiteY19" fmla="*/ 7981 h 21791"/>
                  <a:gd name="connsiteX20" fmla="*/ 9619 w 82253"/>
                  <a:gd name="connsiteY20" fmla="*/ 5632 h 21791"/>
                  <a:gd name="connsiteX21" fmla="*/ 1142 w 82253"/>
                  <a:gd name="connsiteY21" fmla="*/ 7151 h 21791"/>
                  <a:gd name="connsiteX22" fmla="*/ 82 w 82253"/>
                  <a:gd name="connsiteY22" fmla="*/ 21791 h 21791"/>
                  <a:gd name="connsiteX23" fmla="*/ 5063 w 82253"/>
                  <a:gd name="connsiteY23" fmla="*/ 19760 h 21791"/>
                  <a:gd name="connsiteX24" fmla="*/ 16842 w 82253"/>
                  <a:gd name="connsiteY24" fmla="*/ 18436 h 2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2253" h="21791">
                    <a:moveTo>
                      <a:pt x="16842" y="18436"/>
                    </a:moveTo>
                    <a:cubicBezTo>
                      <a:pt x="21699" y="18577"/>
                      <a:pt x="25672" y="17994"/>
                      <a:pt x="27580" y="16370"/>
                    </a:cubicBezTo>
                    <a:cubicBezTo>
                      <a:pt x="29487" y="14745"/>
                      <a:pt x="30511" y="14462"/>
                      <a:pt x="34202" y="14303"/>
                    </a:cubicBezTo>
                    <a:cubicBezTo>
                      <a:pt x="37893" y="14144"/>
                      <a:pt x="43774" y="12537"/>
                      <a:pt x="44939" y="10189"/>
                    </a:cubicBezTo>
                    <a:cubicBezTo>
                      <a:pt x="46105" y="7840"/>
                      <a:pt x="48613" y="8423"/>
                      <a:pt x="50097" y="9747"/>
                    </a:cubicBezTo>
                    <a:cubicBezTo>
                      <a:pt x="51580" y="11072"/>
                      <a:pt x="52887" y="11213"/>
                      <a:pt x="55536" y="11513"/>
                    </a:cubicBezTo>
                    <a:cubicBezTo>
                      <a:pt x="57900" y="11659"/>
                      <a:pt x="60116" y="12716"/>
                      <a:pt x="61717" y="14462"/>
                    </a:cubicBezTo>
                    <a:cubicBezTo>
                      <a:pt x="63576" y="16316"/>
                      <a:pt x="66025" y="17459"/>
                      <a:pt x="68639" y="17694"/>
                    </a:cubicBezTo>
                    <a:cubicBezTo>
                      <a:pt x="70988" y="17835"/>
                      <a:pt x="70247" y="15186"/>
                      <a:pt x="73938" y="15186"/>
                    </a:cubicBezTo>
                    <a:cubicBezTo>
                      <a:pt x="76558" y="15339"/>
                      <a:pt x="79166" y="14726"/>
                      <a:pt x="81444" y="13420"/>
                    </a:cubicBezTo>
                    <a:cubicBezTo>
                      <a:pt x="82500" y="12395"/>
                      <a:pt x="82526" y="10706"/>
                      <a:pt x="81500" y="9649"/>
                    </a:cubicBezTo>
                    <a:cubicBezTo>
                      <a:pt x="81313" y="9456"/>
                      <a:pt x="81097" y="9293"/>
                      <a:pt x="80861" y="9164"/>
                    </a:cubicBezTo>
                    <a:cubicBezTo>
                      <a:pt x="79095" y="7840"/>
                      <a:pt x="77770" y="8864"/>
                      <a:pt x="75845" y="9606"/>
                    </a:cubicBezTo>
                    <a:cubicBezTo>
                      <a:pt x="72903" y="10796"/>
                      <a:pt x="69665" y="11048"/>
                      <a:pt x="66573" y="10330"/>
                    </a:cubicBezTo>
                    <a:cubicBezTo>
                      <a:pt x="64008" y="9936"/>
                      <a:pt x="61719" y="8497"/>
                      <a:pt x="60251" y="6356"/>
                    </a:cubicBezTo>
                    <a:cubicBezTo>
                      <a:pt x="57743" y="3566"/>
                      <a:pt x="54353" y="-408"/>
                      <a:pt x="50538" y="34"/>
                    </a:cubicBezTo>
                    <a:cubicBezTo>
                      <a:pt x="46723" y="475"/>
                      <a:pt x="42591" y="-849"/>
                      <a:pt x="41849" y="1358"/>
                    </a:cubicBezTo>
                    <a:cubicBezTo>
                      <a:pt x="41107" y="3566"/>
                      <a:pt x="38617" y="4149"/>
                      <a:pt x="35226" y="4149"/>
                    </a:cubicBezTo>
                    <a:cubicBezTo>
                      <a:pt x="31836" y="4149"/>
                      <a:pt x="29787" y="3424"/>
                      <a:pt x="28321" y="5332"/>
                    </a:cubicBezTo>
                    <a:cubicBezTo>
                      <a:pt x="26855" y="7239"/>
                      <a:pt x="22122" y="8281"/>
                      <a:pt x="18308" y="7981"/>
                    </a:cubicBezTo>
                    <a:cubicBezTo>
                      <a:pt x="14493" y="7681"/>
                      <a:pt x="11985" y="5632"/>
                      <a:pt x="9619" y="5632"/>
                    </a:cubicBezTo>
                    <a:cubicBezTo>
                      <a:pt x="6755" y="5892"/>
                      <a:pt x="3918" y="6400"/>
                      <a:pt x="1142" y="7151"/>
                    </a:cubicBezTo>
                    <a:cubicBezTo>
                      <a:pt x="1495" y="13544"/>
                      <a:pt x="-412" y="16511"/>
                      <a:pt x="82" y="21791"/>
                    </a:cubicBezTo>
                    <a:cubicBezTo>
                      <a:pt x="1499" y="20627"/>
                      <a:pt x="3235" y="19919"/>
                      <a:pt x="5063" y="19760"/>
                    </a:cubicBezTo>
                    <a:cubicBezTo>
                      <a:pt x="9478" y="19460"/>
                      <a:pt x="11985" y="18277"/>
                      <a:pt x="16842" y="1843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3CE2CDAE-4E71-4BA5-9D45-81856F03A295}"/>
                  </a:ext>
                </a:extLst>
              </p:cNvPr>
              <p:cNvSpPr/>
              <p:nvPr/>
            </p:nvSpPr>
            <p:spPr>
              <a:xfrm>
                <a:off x="7055461" y="4847746"/>
                <a:ext cx="10715" cy="11447"/>
              </a:xfrm>
              <a:custGeom>
                <a:avLst/>
                <a:gdLst>
                  <a:gd name="connsiteX0" fmla="*/ 7070 w 10715"/>
                  <a:gd name="connsiteY0" fmla="*/ 141 h 11447"/>
                  <a:gd name="connsiteX1" fmla="*/ 3662 w 10715"/>
                  <a:gd name="connsiteY1" fmla="*/ 1607 h 11447"/>
                  <a:gd name="connsiteX2" fmla="*/ 130 w 10715"/>
                  <a:gd name="connsiteY2" fmla="*/ 5668 h 11447"/>
                  <a:gd name="connsiteX3" fmla="*/ 3221 w 10715"/>
                  <a:gd name="connsiteY3" fmla="*/ 10967 h 11447"/>
                  <a:gd name="connsiteX4" fmla="*/ 9896 w 10715"/>
                  <a:gd name="connsiteY4" fmla="*/ 9819 h 11447"/>
                  <a:gd name="connsiteX5" fmla="*/ 7070 w 10715"/>
                  <a:gd name="connsiteY5" fmla="*/ 141 h 11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715" h="11447">
                    <a:moveTo>
                      <a:pt x="7070" y="141"/>
                    </a:moveTo>
                    <a:cubicBezTo>
                      <a:pt x="7070" y="141"/>
                      <a:pt x="3821" y="-672"/>
                      <a:pt x="3662" y="1607"/>
                    </a:cubicBezTo>
                    <a:cubicBezTo>
                      <a:pt x="3503" y="3885"/>
                      <a:pt x="572" y="3055"/>
                      <a:pt x="130" y="5668"/>
                    </a:cubicBezTo>
                    <a:cubicBezTo>
                      <a:pt x="-312" y="8282"/>
                      <a:pt x="289" y="10225"/>
                      <a:pt x="3221" y="10967"/>
                    </a:cubicBezTo>
                    <a:cubicBezTo>
                      <a:pt x="6152" y="11708"/>
                      <a:pt x="9083" y="11779"/>
                      <a:pt x="9896" y="9819"/>
                    </a:cubicBezTo>
                    <a:cubicBezTo>
                      <a:pt x="10709" y="7859"/>
                      <a:pt x="12121" y="618"/>
                      <a:pt x="7070" y="14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6C539997-AFB3-475C-94B2-C20D2798CFB1}"/>
                  </a:ext>
                </a:extLst>
              </p:cNvPr>
              <p:cNvSpPr/>
              <p:nvPr/>
            </p:nvSpPr>
            <p:spPr>
              <a:xfrm>
                <a:off x="7310779" y="5186030"/>
                <a:ext cx="16969" cy="16236"/>
              </a:xfrm>
              <a:custGeom>
                <a:avLst/>
                <a:gdLst>
                  <a:gd name="connsiteX0" fmla="*/ 15456 w 16969"/>
                  <a:gd name="connsiteY0" fmla="*/ 3090 h 16236"/>
                  <a:gd name="connsiteX1" fmla="*/ 8039 w 16969"/>
                  <a:gd name="connsiteY1" fmla="*/ 123 h 16236"/>
                  <a:gd name="connsiteX2" fmla="*/ 2317 w 16969"/>
                  <a:gd name="connsiteY2" fmla="*/ 4785 h 16236"/>
                  <a:gd name="connsiteX3" fmla="*/ 4083 w 16969"/>
                  <a:gd name="connsiteY3" fmla="*/ 12627 h 16236"/>
                  <a:gd name="connsiteX4" fmla="*/ 15739 w 16969"/>
                  <a:gd name="connsiteY4" fmla="*/ 14110 h 16236"/>
                  <a:gd name="connsiteX5" fmla="*/ 15456 w 16969"/>
                  <a:gd name="connsiteY5" fmla="*/ 3090 h 16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69" h="16236">
                    <a:moveTo>
                      <a:pt x="15456" y="3090"/>
                    </a:moveTo>
                    <a:cubicBezTo>
                      <a:pt x="15456" y="3090"/>
                      <a:pt x="10370" y="-725"/>
                      <a:pt x="8039" y="123"/>
                    </a:cubicBezTo>
                    <a:cubicBezTo>
                      <a:pt x="5708" y="971"/>
                      <a:pt x="4648" y="4150"/>
                      <a:pt x="2317" y="4785"/>
                    </a:cubicBezTo>
                    <a:cubicBezTo>
                      <a:pt x="-14" y="5421"/>
                      <a:pt x="-2116" y="8812"/>
                      <a:pt x="4083" y="12627"/>
                    </a:cubicBezTo>
                    <a:cubicBezTo>
                      <a:pt x="10282" y="16441"/>
                      <a:pt x="14679" y="17695"/>
                      <a:pt x="15739" y="14110"/>
                    </a:cubicBezTo>
                    <a:cubicBezTo>
                      <a:pt x="16799" y="10525"/>
                      <a:pt x="17999" y="6057"/>
                      <a:pt x="15456" y="309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B9CAB273-4D41-4795-92B9-39008A61D0A7}"/>
                  </a:ext>
                </a:extLst>
              </p:cNvPr>
              <p:cNvSpPr/>
              <p:nvPr/>
            </p:nvSpPr>
            <p:spPr>
              <a:xfrm>
                <a:off x="7368334" y="5160430"/>
                <a:ext cx="14601" cy="15537"/>
              </a:xfrm>
              <a:custGeom>
                <a:avLst/>
                <a:gdLst>
                  <a:gd name="connsiteX0" fmla="*/ 11712 w 14601"/>
                  <a:gd name="connsiteY0" fmla="*/ 150 h 15537"/>
                  <a:gd name="connsiteX1" fmla="*/ 6414 w 14601"/>
                  <a:gd name="connsiteY1" fmla="*/ 1634 h 15537"/>
                  <a:gd name="connsiteX2" fmla="*/ 1540 w 14601"/>
                  <a:gd name="connsiteY2" fmla="*/ 5660 h 15537"/>
                  <a:gd name="connsiteX3" fmla="*/ 1964 w 14601"/>
                  <a:gd name="connsiteY3" fmla="*/ 12725 h 15537"/>
                  <a:gd name="connsiteX4" fmla="*/ 12984 w 14601"/>
                  <a:gd name="connsiteY4" fmla="*/ 12936 h 15537"/>
                  <a:gd name="connsiteX5" fmla="*/ 11712 w 14601"/>
                  <a:gd name="connsiteY5" fmla="*/ 150 h 15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601" h="15537">
                    <a:moveTo>
                      <a:pt x="11712" y="150"/>
                    </a:moveTo>
                    <a:cubicBezTo>
                      <a:pt x="11712" y="150"/>
                      <a:pt x="7686" y="-697"/>
                      <a:pt x="6414" y="1634"/>
                    </a:cubicBezTo>
                    <a:cubicBezTo>
                      <a:pt x="5143" y="3965"/>
                      <a:pt x="3235" y="5660"/>
                      <a:pt x="1540" y="5660"/>
                    </a:cubicBezTo>
                    <a:cubicBezTo>
                      <a:pt x="-155" y="5660"/>
                      <a:pt x="-1003" y="10746"/>
                      <a:pt x="1964" y="12725"/>
                    </a:cubicBezTo>
                    <a:cubicBezTo>
                      <a:pt x="4931" y="14702"/>
                      <a:pt x="12772" y="17811"/>
                      <a:pt x="12984" y="12936"/>
                    </a:cubicBezTo>
                    <a:cubicBezTo>
                      <a:pt x="13196" y="8062"/>
                      <a:pt x="17222" y="1775"/>
                      <a:pt x="11712" y="15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790B9124-B7AC-40AE-8F22-D4A4AA878020}"/>
                  </a:ext>
                </a:extLst>
              </p:cNvPr>
              <p:cNvSpPr/>
              <p:nvPr/>
            </p:nvSpPr>
            <p:spPr>
              <a:xfrm>
                <a:off x="7313961" y="4715334"/>
                <a:ext cx="10384" cy="12454"/>
              </a:xfrm>
              <a:custGeom>
                <a:avLst/>
                <a:gdLst>
                  <a:gd name="connsiteX0" fmla="*/ 8671 w 10384"/>
                  <a:gd name="connsiteY0" fmla="*/ 4481 h 12454"/>
                  <a:gd name="connsiteX1" fmla="*/ 8442 w 10384"/>
                  <a:gd name="connsiteY1" fmla="*/ 3421 h 12454"/>
                  <a:gd name="connsiteX2" fmla="*/ 7682 w 10384"/>
                  <a:gd name="connsiteY2" fmla="*/ 472 h 12454"/>
                  <a:gd name="connsiteX3" fmla="*/ 3320 w 10384"/>
                  <a:gd name="connsiteY3" fmla="*/ 1496 h 12454"/>
                  <a:gd name="connsiteX4" fmla="*/ 0 w 10384"/>
                  <a:gd name="connsiteY4" fmla="*/ 5028 h 12454"/>
                  <a:gd name="connsiteX5" fmla="*/ 3320 w 10384"/>
                  <a:gd name="connsiteY5" fmla="*/ 10326 h 12454"/>
                  <a:gd name="connsiteX6" fmla="*/ 8618 w 10384"/>
                  <a:gd name="connsiteY6" fmla="*/ 12251 h 12454"/>
                  <a:gd name="connsiteX7" fmla="*/ 10384 w 10384"/>
                  <a:gd name="connsiteY7" fmla="*/ 9320 h 12454"/>
                  <a:gd name="connsiteX8" fmla="*/ 9643 w 10384"/>
                  <a:gd name="connsiteY8" fmla="*/ 6547 h 12454"/>
                  <a:gd name="connsiteX9" fmla="*/ 8671 w 10384"/>
                  <a:gd name="connsiteY9" fmla="*/ 4481 h 1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384" h="12454">
                    <a:moveTo>
                      <a:pt x="8671" y="4481"/>
                    </a:moveTo>
                    <a:cubicBezTo>
                      <a:pt x="8541" y="4141"/>
                      <a:pt x="8463" y="3784"/>
                      <a:pt x="8442" y="3421"/>
                    </a:cubicBezTo>
                    <a:cubicBezTo>
                      <a:pt x="8353" y="2503"/>
                      <a:pt x="8442" y="1178"/>
                      <a:pt x="7682" y="472"/>
                    </a:cubicBezTo>
                    <a:cubicBezTo>
                      <a:pt x="6194" y="-444"/>
                      <a:pt x="4246" y="14"/>
                      <a:pt x="3320" y="1496"/>
                    </a:cubicBezTo>
                    <a:cubicBezTo>
                      <a:pt x="2826" y="3015"/>
                      <a:pt x="0" y="3792"/>
                      <a:pt x="0" y="5028"/>
                    </a:cubicBezTo>
                    <a:cubicBezTo>
                      <a:pt x="0" y="6264"/>
                      <a:pt x="1925" y="8225"/>
                      <a:pt x="3320" y="10326"/>
                    </a:cubicBezTo>
                    <a:cubicBezTo>
                      <a:pt x="4463" y="12074"/>
                      <a:pt x="6621" y="12858"/>
                      <a:pt x="8618" y="12251"/>
                    </a:cubicBezTo>
                    <a:cubicBezTo>
                      <a:pt x="9943" y="11986"/>
                      <a:pt x="10384" y="10485"/>
                      <a:pt x="10384" y="9320"/>
                    </a:cubicBezTo>
                    <a:cubicBezTo>
                      <a:pt x="10343" y="8352"/>
                      <a:pt x="10090" y="7406"/>
                      <a:pt x="9643" y="6547"/>
                    </a:cubicBezTo>
                    <a:cubicBezTo>
                      <a:pt x="9273" y="5881"/>
                      <a:pt x="8948" y="5191"/>
                      <a:pt x="8671" y="448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2C0A9610-A83C-4DDC-99FB-57D69B05C785}"/>
                  </a:ext>
                </a:extLst>
              </p:cNvPr>
              <p:cNvSpPr/>
              <p:nvPr/>
            </p:nvSpPr>
            <p:spPr>
              <a:xfrm>
                <a:off x="6711886" y="4449664"/>
                <a:ext cx="221124" cy="274017"/>
              </a:xfrm>
              <a:custGeom>
                <a:avLst/>
                <a:gdLst>
                  <a:gd name="connsiteX0" fmla="*/ 200568 w 221124"/>
                  <a:gd name="connsiteY0" fmla="*/ 56849 h 274017"/>
                  <a:gd name="connsiteX1" fmla="*/ 218229 w 221124"/>
                  <a:gd name="connsiteY1" fmla="*/ 37422 h 274017"/>
                  <a:gd name="connsiteX2" fmla="*/ 221125 w 221124"/>
                  <a:gd name="connsiteY2" fmla="*/ 29352 h 274017"/>
                  <a:gd name="connsiteX3" fmla="*/ 221125 w 221124"/>
                  <a:gd name="connsiteY3" fmla="*/ 29351 h 274017"/>
                  <a:gd name="connsiteX4" fmla="*/ 210299 w 221124"/>
                  <a:gd name="connsiteY4" fmla="*/ 27992 h 274017"/>
                  <a:gd name="connsiteX5" fmla="*/ 209540 w 221124"/>
                  <a:gd name="connsiteY5" fmla="*/ 27850 h 274017"/>
                  <a:gd name="connsiteX6" fmla="*/ 208763 w 221124"/>
                  <a:gd name="connsiteY6" fmla="*/ 27709 h 274017"/>
                  <a:gd name="connsiteX7" fmla="*/ 206997 w 221124"/>
                  <a:gd name="connsiteY7" fmla="*/ 27427 h 274017"/>
                  <a:gd name="connsiteX8" fmla="*/ 194034 w 221124"/>
                  <a:gd name="connsiteY8" fmla="*/ 18596 h 274017"/>
                  <a:gd name="connsiteX9" fmla="*/ 179323 w 221124"/>
                  <a:gd name="connsiteY9" fmla="*/ 25060 h 274017"/>
                  <a:gd name="connsiteX10" fmla="*/ 166378 w 221124"/>
                  <a:gd name="connsiteY10" fmla="*/ 36840 h 274017"/>
                  <a:gd name="connsiteX11" fmla="*/ 138704 w 221124"/>
                  <a:gd name="connsiteY11" fmla="*/ 39188 h 274017"/>
                  <a:gd name="connsiteX12" fmla="*/ 117512 w 221124"/>
                  <a:gd name="connsiteY12" fmla="*/ 36257 h 274017"/>
                  <a:gd name="connsiteX13" fmla="*/ 93970 w 221124"/>
                  <a:gd name="connsiteY13" fmla="*/ 19762 h 274017"/>
                  <a:gd name="connsiteX14" fmla="*/ 62765 w 221124"/>
                  <a:gd name="connsiteY14" fmla="*/ 15064 h 274017"/>
                  <a:gd name="connsiteX15" fmla="*/ 61264 w 221124"/>
                  <a:gd name="connsiteY15" fmla="*/ 15064 h 274017"/>
                  <a:gd name="connsiteX16" fmla="*/ 60804 w 221124"/>
                  <a:gd name="connsiteY16" fmla="*/ 15064 h 274017"/>
                  <a:gd name="connsiteX17" fmla="*/ 59939 w 221124"/>
                  <a:gd name="connsiteY17" fmla="*/ 14941 h 274017"/>
                  <a:gd name="connsiteX18" fmla="*/ 59480 w 221124"/>
                  <a:gd name="connsiteY18" fmla="*/ 14835 h 274017"/>
                  <a:gd name="connsiteX19" fmla="*/ 58809 w 221124"/>
                  <a:gd name="connsiteY19" fmla="*/ 14658 h 274017"/>
                  <a:gd name="connsiteX20" fmla="*/ 58385 w 221124"/>
                  <a:gd name="connsiteY20" fmla="*/ 14517 h 274017"/>
                  <a:gd name="connsiteX21" fmla="*/ 57820 w 221124"/>
                  <a:gd name="connsiteY21" fmla="*/ 14305 h 274017"/>
                  <a:gd name="connsiteX22" fmla="*/ 57449 w 221124"/>
                  <a:gd name="connsiteY22" fmla="*/ 14128 h 274017"/>
                  <a:gd name="connsiteX23" fmla="*/ 56990 w 221124"/>
                  <a:gd name="connsiteY23" fmla="*/ 13899 h 274017"/>
                  <a:gd name="connsiteX24" fmla="*/ 56654 w 221124"/>
                  <a:gd name="connsiteY24" fmla="*/ 13687 h 274017"/>
                  <a:gd name="connsiteX25" fmla="*/ 56266 w 221124"/>
                  <a:gd name="connsiteY25" fmla="*/ 13422 h 274017"/>
                  <a:gd name="connsiteX26" fmla="*/ 55983 w 221124"/>
                  <a:gd name="connsiteY26" fmla="*/ 13210 h 274017"/>
                  <a:gd name="connsiteX27" fmla="*/ 55648 w 221124"/>
                  <a:gd name="connsiteY27" fmla="*/ 12927 h 274017"/>
                  <a:gd name="connsiteX28" fmla="*/ 55418 w 221124"/>
                  <a:gd name="connsiteY28" fmla="*/ 12698 h 274017"/>
                  <a:gd name="connsiteX29" fmla="*/ 55135 w 221124"/>
                  <a:gd name="connsiteY29" fmla="*/ 12415 h 274017"/>
                  <a:gd name="connsiteX30" fmla="*/ 54941 w 221124"/>
                  <a:gd name="connsiteY30" fmla="*/ 12203 h 274017"/>
                  <a:gd name="connsiteX31" fmla="*/ 54694 w 221124"/>
                  <a:gd name="connsiteY31" fmla="*/ 11886 h 274017"/>
                  <a:gd name="connsiteX32" fmla="*/ 54535 w 221124"/>
                  <a:gd name="connsiteY32" fmla="*/ 11691 h 274017"/>
                  <a:gd name="connsiteX33" fmla="*/ 54252 w 221124"/>
                  <a:gd name="connsiteY33" fmla="*/ 11338 h 274017"/>
                  <a:gd name="connsiteX34" fmla="*/ 54111 w 221124"/>
                  <a:gd name="connsiteY34" fmla="*/ 11144 h 274017"/>
                  <a:gd name="connsiteX35" fmla="*/ 53864 w 221124"/>
                  <a:gd name="connsiteY35" fmla="*/ 10808 h 274017"/>
                  <a:gd name="connsiteX36" fmla="*/ 53705 w 221124"/>
                  <a:gd name="connsiteY36" fmla="*/ 10632 h 274017"/>
                  <a:gd name="connsiteX37" fmla="*/ 53546 w 221124"/>
                  <a:gd name="connsiteY37" fmla="*/ 10437 h 274017"/>
                  <a:gd name="connsiteX38" fmla="*/ 53387 w 221124"/>
                  <a:gd name="connsiteY38" fmla="*/ 10278 h 274017"/>
                  <a:gd name="connsiteX39" fmla="*/ 53246 w 221124"/>
                  <a:gd name="connsiteY39" fmla="*/ 10137 h 274017"/>
                  <a:gd name="connsiteX40" fmla="*/ 53052 w 221124"/>
                  <a:gd name="connsiteY40" fmla="*/ 10013 h 274017"/>
                  <a:gd name="connsiteX41" fmla="*/ 52928 w 221124"/>
                  <a:gd name="connsiteY41" fmla="*/ 10013 h 274017"/>
                  <a:gd name="connsiteX42" fmla="*/ 52592 w 221124"/>
                  <a:gd name="connsiteY42" fmla="*/ 10013 h 274017"/>
                  <a:gd name="connsiteX43" fmla="*/ 52592 w 221124"/>
                  <a:gd name="connsiteY43" fmla="*/ 10013 h 274017"/>
                  <a:gd name="connsiteX44" fmla="*/ 52186 w 221124"/>
                  <a:gd name="connsiteY44" fmla="*/ 10013 h 274017"/>
                  <a:gd name="connsiteX45" fmla="*/ 42173 w 221124"/>
                  <a:gd name="connsiteY45" fmla="*/ 5881 h 274017"/>
                  <a:gd name="connsiteX46" fmla="*/ 33343 w 221124"/>
                  <a:gd name="connsiteY46" fmla="*/ 0 h 274017"/>
                  <a:gd name="connsiteX47" fmla="*/ 17449 w 221124"/>
                  <a:gd name="connsiteY47" fmla="*/ 5881 h 274017"/>
                  <a:gd name="connsiteX48" fmla="*/ 6269 w 221124"/>
                  <a:gd name="connsiteY48" fmla="*/ 17078 h 274017"/>
                  <a:gd name="connsiteX49" fmla="*/ 5934 w 221124"/>
                  <a:gd name="connsiteY49" fmla="*/ 18208 h 274017"/>
                  <a:gd name="connsiteX50" fmla="*/ 5669 w 221124"/>
                  <a:gd name="connsiteY50" fmla="*/ 18861 h 274017"/>
                  <a:gd name="connsiteX51" fmla="*/ 5563 w 221124"/>
                  <a:gd name="connsiteY51" fmla="*/ 19091 h 274017"/>
                  <a:gd name="connsiteX52" fmla="*/ 5192 w 221124"/>
                  <a:gd name="connsiteY52" fmla="*/ 19691 h 274017"/>
                  <a:gd name="connsiteX53" fmla="*/ 5192 w 221124"/>
                  <a:gd name="connsiteY53" fmla="*/ 19691 h 274017"/>
                  <a:gd name="connsiteX54" fmla="*/ 4768 w 221124"/>
                  <a:gd name="connsiteY54" fmla="*/ 20168 h 274017"/>
                  <a:gd name="connsiteX55" fmla="*/ 4768 w 221124"/>
                  <a:gd name="connsiteY55" fmla="*/ 20168 h 274017"/>
                  <a:gd name="connsiteX56" fmla="*/ 6870 w 221124"/>
                  <a:gd name="connsiteY56" fmla="*/ 27638 h 274017"/>
                  <a:gd name="connsiteX57" fmla="*/ 12768 w 221124"/>
                  <a:gd name="connsiteY57" fmla="*/ 34102 h 274017"/>
                  <a:gd name="connsiteX58" fmla="*/ 15117 w 221124"/>
                  <a:gd name="connsiteY58" fmla="*/ 44698 h 274017"/>
                  <a:gd name="connsiteX59" fmla="*/ 18649 w 221124"/>
                  <a:gd name="connsiteY59" fmla="*/ 55295 h 274017"/>
                  <a:gd name="connsiteX60" fmla="*/ 25131 w 221124"/>
                  <a:gd name="connsiteY60" fmla="*/ 65308 h 274017"/>
                  <a:gd name="connsiteX61" fmla="*/ 29246 w 221124"/>
                  <a:gd name="connsiteY61" fmla="*/ 77670 h 274017"/>
                  <a:gd name="connsiteX62" fmla="*/ 28062 w 221124"/>
                  <a:gd name="connsiteY62" fmla="*/ 97679 h 274017"/>
                  <a:gd name="connsiteX63" fmla="*/ 15117 w 221124"/>
                  <a:gd name="connsiteY63" fmla="*/ 112408 h 274017"/>
                  <a:gd name="connsiteX64" fmla="*/ 1572 w 221124"/>
                  <a:gd name="connsiteY64" fmla="*/ 134183 h 274017"/>
                  <a:gd name="connsiteX65" fmla="*/ 0 w 221124"/>
                  <a:gd name="connsiteY65" fmla="*/ 140682 h 274017"/>
                  <a:gd name="connsiteX66" fmla="*/ 4592 w 221124"/>
                  <a:gd name="connsiteY66" fmla="*/ 143084 h 274017"/>
                  <a:gd name="connsiteX67" fmla="*/ 12539 w 221124"/>
                  <a:gd name="connsiteY67" fmla="*/ 139552 h 274017"/>
                  <a:gd name="connsiteX68" fmla="*/ 18949 w 221124"/>
                  <a:gd name="connsiteY68" fmla="*/ 145292 h 274017"/>
                  <a:gd name="connsiteX69" fmla="*/ 11444 w 221124"/>
                  <a:gd name="connsiteY69" fmla="*/ 150148 h 274017"/>
                  <a:gd name="connsiteX70" fmla="*/ 3055 w 221124"/>
                  <a:gd name="connsiteY70" fmla="*/ 155676 h 274017"/>
                  <a:gd name="connsiteX71" fmla="*/ 2225 w 221124"/>
                  <a:gd name="connsiteY71" fmla="*/ 164294 h 274017"/>
                  <a:gd name="connsiteX72" fmla="*/ 4238 w 221124"/>
                  <a:gd name="connsiteY72" fmla="*/ 166660 h 274017"/>
                  <a:gd name="connsiteX73" fmla="*/ 5704 w 221124"/>
                  <a:gd name="connsiteY73" fmla="*/ 168091 h 274017"/>
                  <a:gd name="connsiteX74" fmla="*/ 5704 w 221124"/>
                  <a:gd name="connsiteY74" fmla="*/ 168091 h 274017"/>
                  <a:gd name="connsiteX75" fmla="*/ 9378 w 221124"/>
                  <a:gd name="connsiteY75" fmla="*/ 171199 h 274017"/>
                  <a:gd name="connsiteX76" fmla="*/ 9536 w 221124"/>
                  <a:gd name="connsiteY76" fmla="*/ 171323 h 274017"/>
                  <a:gd name="connsiteX77" fmla="*/ 11550 w 221124"/>
                  <a:gd name="connsiteY77" fmla="*/ 172842 h 274017"/>
                  <a:gd name="connsiteX78" fmla="*/ 11832 w 221124"/>
                  <a:gd name="connsiteY78" fmla="*/ 173071 h 274017"/>
                  <a:gd name="connsiteX79" fmla="*/ 16972 w 221124"/>
                  <a:gd name="connsiteY79" fmla="*/ 176603 h 274017"/>
                  <a:gd name="connsiteX80" fmla="*/ 17554 w 221124"/>
                  <a:gd name="connsiteY80" fmla="*/ 176992 h 274017"/>
                  <a:gd name="connsiteX81" fmla="*/ 19921 w 221124"/>
                  <a:gd name="connsiteY81" fmla="*/ 178564 h 274017"/>
                  <a:gd name="connsiteX82" fmla="*/ 20662 w 221124"/>
                  <a:gd name="connsiteY82" fmla="*/ 179058 h 274017"/>
                  <a:gd name="connsiteX83" fmla="*/ 23877 w 221124"/>
                  <a:gd name="connsiteY83" fmla="*/ 181142 h 274017"/>
                  <a:gd name="connsiteX84" fmla="*/ 106880 w 221124"/>
                  <a:gd name="connsiteY84" fmla="*/ 229991 h 274017"/>
                  <a:gd name="connsiteX85" fmla="*/ 110995 w 221124"/>
                  <a:gd name="connsiteY85" fmla="*/ 244119 h 274017"/>
                  <a:gd name="connsiteX86" fmla="*/ 150943 w 221124"/>
                  <a:gd name="connsiteY86" fmla="*/ 274018 h 274017"/>
                  <a:gd name="connsiteX87" fmla="*/ 160974 w 221124"/>
                  <a:gd name="connsiteY87" fmla="*/ 258830 h 274017"/>
                  <a:gd name="connsiteX88" fmla="*/ 169998 w 221124"/>
                  <a:gd name="connsiteY88" fmla="*/ 238891 h 274017"/>
                  <a:gd name="connsiteX89" fmla="*/ 175685 w 221124"/>
                  <a:gd name="connsiteY89" fmla="*/ 225134 h 274017"/>
                  <a:gd name="connsiteX90" fmla="*/ 185186 w 221124"/>
                  <a:gd name="connsiteY90" fmla="*/ 212313 h 274017"/>
                  <a:gd name="connsiteX91" fmla="*/ 193734 w 221124"/>
                  <a:gd name="connsiteY91" fmla="*/ 205248 h 274017"/>
                  <a:gd name="connsiteX92" fmla="*/ 205601 w 221124"/>
                  <a:gd name="connsiteY92" fmla="*/ 192886 h 274017"/>
                  <a:gd name="connsiteX93" fmla="*/ 214184 w 221124"/>
                  <a:gd name="connsiteY93" fmla="*/ 192409 h 274017"/>
                  <a:gd name="connsiteX94" fmla="*/ 208727 w 221124"/>
                  <a:gd name="connsiteY94" fmla="*/ 178811 h 274017"/>
                  <a:gd name="connsiteX95" fmla="*/ 199297 w 221124"/>
                  <a:gd name="connsiteY95" fmla="*/ 167049 h 274017"/>
                  <a:gd name="connsiteX96" fmla="*/ 198714 w 221124"/>
                  <a:gd name="connsiteY96" fmla="*/ 78748 h 274017"/>
                  <a:gd name="connsiteX97" fmla="*/ 200568 w 221124"/>
                  <a:gd name="connsiteY97" fmla="*/ 56849 h 274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221124" h="274017">
                    <a:moveTo>
                      <a:pt x="200568" y="56849"/>
                    </a:moveTo>
                    <a:cubicBezTo>
                      <a:pt x="202334" y="55083"/>
                      <a:pt x="213513" y="45087"/>
                      <a:pt x="218229" y="37422"/>
                    </a:cubicBezTo>
                    <a:cubicBezTo>
                      <a:pt x="219712" y="34947"/>
                      <a:pt x="220696" y="32205"/>
                      <a:pt x="221125" y="29352"/>
                    </a:cubicBezTo>
                    <a:lnTo>
                      <a:pt x="221125" y="29351"/>
                    </a:lnTo>
                    <a:cubicBezTo>
                      <a:pt x="217474" y="29350"/>
                      <a:pt x="213837" y="28893"/>
                      <a:pt x="210299" y="27992"/>
                    </a:cubicBezTo>
                    <a:lnTo>
                      <a:pt x="209540" y="27850"/>
                    </a:lnTo>
                    <a:lnTo>
                      <a:pt x="208763" y="27709"/>
                    </a:lnTo>
                    <a:cubicBezTo>
                      <a:pt x="208197" y="27603"/>
                      <a:pt x="207633" y="27497"/>
                      <a:pt x="206997" y="27427"/>
                    </a:cubicBezTo>
                    <a:cubicBezTo>
                      <a:pt x="199332" y="26243"/>
                      <a:pt x="202281" y="19762"/>
                      <a:pt x="194034" y="18596"/>
                    </a:cubicBezTo>
                    <a:cubicBezTo>
                      <a:pt x="185786" y="17431"/>
                      <a:pt x="188153" y="24477"/>
                      <a:pt x="179323" y="25060"/>
                    </a:cubicBezTo>
                    <a:cubicBezTo>
                      <a:pt x="170493" y="25643"/>
                      <a:pt x="173442" y="26243"/>
                      <a:pt x="166378" y="36840"/>
                    </a:cubicBezTo>
                    <a:cubicBezTo>
                      <a:pt x="159314" y="47436"/>
                      <a:pt x="146351" y="40372"/>
                      <a:pt x="138704" y="39188"/>
                    </a:cubicBezTo>
                    <a:cubicBezTo>
                      <a:pt x="131057" y="38005"/>
                      <a:pt x="127525" y="39188"/>
                      <a:pt x="117512" y="36257"/>
                    </a:cubicBezTo>
                    <a:cubicBezTo>
                      <a:pt x="107499" y="33325"/>
                      <a:pt x="104567" y="30358"/>
                      <a:pt x="93970" y="19762"/>
                    </a:cubicBezTo>
                    <a:cubicBezTo>
                      <a:pt x="83374" y="9166"/>
                      <a:pt x="71595" y="15064"/>
                      <a:pt x="62765" y="15064"/>
                    </a:cubicBezTo>
                    <a:cubicBezTo>
                      <a:pt x="62235" y="15064"/>
                      <a:pt x="61723" y="15064"/>
                      <a:pt x="61264" y="15064"/>
                    </a:cubicBezTo>
                    <a:lnTo>
                      <a:pt x="60804" y="15064"/>
                    </a:lnTo>
                    <a:lnTo>
                      <a:pt x="59939" y="14941"/>
                    </a:lnTo>
                    <a:lnTo>
                      <a:pt x="59480" y="14835"/>
                    </a:lnTo>
                    <a:lnTo>
                      <a:pt x="58809" y="14658"/>
                    </a:lnTo>
                    <a:lnTo>
                      <a:pt x="58385" y="14517"/>
                    </a:lnTo>
                    <a:cubicBezTo>
                      <a:pt x="58193" y="14457"/>
                      <a:pt x="58004" y="14386"/>
                      <a:pt x="57820" y="14305"/>
                    </a:cubicBezTo>
                    <a:lnTo>
                      <a:pt x="57449" y="14128"/>
                    </a:lnTo>
                    <a:lnTo>
                      <a:pt x="56990" y="13899"/>
                    </a:lnTo>
                    <a:lnTo>
                      <a:pt x="56654" y="13687"/>
                    </a:lnTo>
                    <a:lnTo>
                      <a:pt x="56266" y="13422"/>
                    </a:lnTo>
                    <a:lnTo>
                      <a:pt x="55983" y="13210"/>
                    </a:lnTo>
                    <a:lnTo>
                      <a:pt x="55648" y="12927"/>
                    </a:lnTo>
                    <a:lnTo>
                      <a:pt x="55418" y="12698"/>
                    </a:lnTo>
                    <a:lnTo>
                      <a:pt x="55135" y="12415"/>
                    </a:lnTo>
                    <a:lnTo>
                      <a:pt x="54941" y="12203"/>
                    </a:lnTo>
                    <a:lnTo>
                      <a:pt x="54694" y="11886"/>
                    </a:lnTo>
                    <a:cubicBezTo>
                      <a:pt x="54631" y="11829"/>
                      <a:pt x="54578" y="11764"/>
                      <a:pt x="54535" y="11691"/>
                    </a:cubicBezTo>
                    <a:lnTo>
                      <a:pt x="54252" y="11338"/>
                    </a:lnTo>
                    <a:lnTo>
                      <a:pt x="54111" y="11144"/>
                    </a:lnTo>
                    <a:lnTo>
                      <a:pt x="53864" y="10808"/>
                    </a:lnTo>
                    <a:lnTo>
                      <a:pt x="53705" y="10632"/>
                    </a:lnTo>
                    <a:lnTo>
                      <a:pt x="53546" y="10437"/>
                    </a:lnTo>
                    <a:lnTo>
                      <a:pt x="53387" y="10278"/>
                    </a:lnTo>
                    <a:lnTo>
                      <a:pt x="53246" y="10137"/>
                    </a:lnTo>
                    <a:lnTo>
                      <a:pt x="53052" y="10013"/>
                    </a:lnTo>
                    <a:lnTo>
                      <a:pt x="52928" y="10013"/>
                    </a:lnTo>
                    <a:cubicBezTo>
                      <a:pt x="52818" y="9987"/>
                      <a:pt x="52703" y="9987"/>
                      <a:pt x="52592" y="10013"/>
                    </a:cubicBezTo>
                    <a:lnTo>
                      <a:pt x="52592" y="10013"/>
                    </a:lnTo>
                    <a:cubicBezTo>
                      <a:pt x="52458" y="9988"/>
                      <a:pt x="52320" y="9988"/>
                      <a:pt x="52186" y="10013"/>
                    </a:cubicBezTo>
                    <a:cubicBezTo>
                      <a:pt x="48352" y="10507"/>
                      <a:pt x="44543" y="8935"/>
                      <a:pt x="42173" y="5881"/>
                    </a:cubicBezTo>
                    <a:cubicBezTo>
                      <a:pt x="39824" y="2349"/>
                      <a:pt x="40407" y="0"/>
                      <a:pt x="33343" y="0"/>
                    </a:cubicBezTo>
                    <a:cubicBezTo>
                      <a:pt x="26279" y="0"/>
                      <a:pt x="23930" y="5881"/>
                      <a:pt x="17449" y="5881"/>
                    </a:cubicBezTo>
                    <a:cubicBezTo>
                      <a:pt x="10967" y="5881"/>
                      <a:pt x="8036" y="10013"/>
                      <a:pt x="6269" y="17078"/>
                    </a:cubicBezTo>
                    <a:cubicBezTo>
                      <a:pt x="6163" y="17501"/>
                      <a:pt x="6040" y="17872"/>
                      <a:pt x="5934" y="18208"/>
                    </a:cubicBezTo>
                    <a:cubicBezTo>
                      <a:pt x="5828" y="18543"/>
                      <a:pt x="5757" y="18649"/>
                      <a:pt x="5669" y="18861"/>
                    </a:cubicBezTo>
                    <a:lnTo>
                      <a:pt x="5563" y="19091"/>
                    </a:lnTo>
                    <a:cubicBezTo>
                      <a:pt x="5464" y="19305"/>
                      <a:pt x="5340" y="19507"/>
                      <a:pt x="5192" y="19691"/>
                    </a:cubicBezTo>
                    <a:cubicBezTo>
                      <a:pt x="5192" y="19691"/>
                      <a:pt x="5192" y="19691"/>
                      <a:pt x="5192" y="19691"/>
                    </a:cubicBezTo>
                    <a:cubicBezTo>
                      <a:pt x="5064" y="19862"/>
                      <a:pt x="4923" y="20021"/>
                      <a:pt x="4768" y="20168"/>
                    </a:cubicBezTo>
                    <a:lnTo>
                      <a:pt x="4768" y="20168"/>
                    </a:lnTo>
                    <a:cubicBezTo>
                      <a:pt x="5829" y="22543"/>
                      <a:pt x="6537" y="25059"/>
                      <a:pt x="6870" y="27638"/>
                    </a:cubicBezTo>
                    <a:cubicBezTo>
                      <a:pt x="6870" y="31171"/>
                      <a:pt x="7470" y="34102"/>
                      <a:pt x="12768" y="34102"/>
                    </a:cubicBezTo>
                    <a:cubicBezTo>
                      <a:pt x="18066" y="34102"/>
                      <a:pt x="15117" y="41166"/>
                      <a:pt x="15117" y="44698"/>
                    </a:cubicBezTo>
                    <a:cubicBezTo>
                      <a:pt x="15117" y="48230"/>
                      <a:pt x="16300" y="53529"/>
                      <a:pt x="18649" y="55295"/>
                    </a:cubicBezTo>
                    <a:cubicBezTo>
                      <a:pt x="20998" y="57061"/>
                      <a:pt x="20998" y="62941"/>
                      <a:pt x="25131" y="65308"/>
                    </a:cubicBezTo>
                    <a:cubicBezTo>
                      <a:pt x="29263" y="67674"/>
                      <a:pt x="29246" y="73538"/>
                      <a:pt x="29246" y="77670"/>
                    </a:cubicBezTo>
                    <a:cubicBezTo>
                      <a:pt x="29246" y="81803"/>
                      <a:pt x="32778" y="90033"/>
                      <a:pt x="28062" y="97679"/>
                    </a:cubicBezTo>
                    <a:cubicBezTo>
                      <a:pt x="23347" y="105326"/>
                      <a:pt x="18649" y="106510"/>
                      <a:pt x="15117" y="112408"/>
                    </a:cubicBezTo>
                    <a:cubicBezTo>
                      <a:pt x="11585" y="118306"/>
                      <a:pt x="4521" y="124770"/>
                      <a:pt x="1572" y="134183"/>
                    </a:cubicBezTo>
                    <a:cubicBezTo>
                      <a:pt x="920" y="136317"/>
                      <a:pt x="395" y="138487"/>
                      <a:pt x="0" y="140682"/>
                    </a:cubicBezTo>
                    <a:cubicBezTo>
                      <a:pt x="1369" y="141759"/>
                      <a:pt x="2926" y="142573"/>
                      <a:pt x="4592" y="143084"/>
                    </a:cubicBezTo>
                    <a:cubicBezTo>
                      <a:pt x="7470" y="143525"/>
                      <a:pt x="8565" y="139552"/>
                      <a:pt x="12539" y="139552"/>
                    </a:cubicBezTo>
                    <a:cubicBezTo>
                      <a:pt x="16513" y="139552"/>
                      <a:pt x="20274" y="143084"/>
                      <a:pt x="18949" y="145292"/>
                    </a:cubicBezTo>
                    <a:cubicBezTo>
                      <a:pt x="17625" y="147499"/>
                      <a:pt x="14305" y="149265"/>
                      <a:pt x="11444" y="150148"/>
                    </a:cubicBezTo>
                    <a:cubicBezTo>
                      <a:pt x="8108" y="151001"/>
                      <a:pt x="5155" y="152947"/>
                      <a:pt x="3055" y="155676"/>
                    </a:cubicBezTo>
                    <a:cubicBezTo>
                      <a:pt x="1695" y="157336"/>
                      <a:pt x="1766" y="160797"/>
                      <a:pt x="2225" y="164294"/>
                    </a:cubicBezTo>
                    <a:cubicBezTo>
                      <a:pt x="2853" y="165119"/>
                      <a:pt x="3524" y="165909"/>
                      <a:pt x="4238" y="166660"/>
                    </a:cubicBezTo>
                    <a:cubicBezTo>
                      <a:pt x="4697" y="167120"/>
                      <a:pt x="5174" y="167614"/>
                      <a:pt x="5704" y="168091"/>
                    </a:cubicBezTo>
                    <a:lnTo>
                      <a:pt x="5704" y="168091"/>
                    </a:lnTo>
                    <a:cubicBezTo>
                      <a:pt x="6764" y="169062"/>
                      <a:pt x="7982" y="170104"/>
                      <a:pt x="9378" y="171199"/>
                    </a:cubicBezTo>
                    <a:lnTo>
                      <a:pt x="9536" y="171323"/>
                    </a:lnTo>
                    <a:cubicBezTo>
                      <a:pt x="10172" y="171817"/>
                      <a:pt x="10843" y="172330"/>
                      <a:pt x="11550" y="172842"/>
                    </a:cubicBezTo>
                    <a:lnTo>
                      <a:pt x="11832" y="173071"/>
                    </a:lnTo>
                    <a:cubicBezTo>
                      <a:pt x="13375" y="174190"/>
                      <a:pt x="15088" y="175367"/>
                      <a:pt x="16972" y="176603"/>
                    </a:cubicBezTo>
                    <a:lnTo>
                      <a:pt x="17554" y="176992"/>
                    </a:lnTo>
                    <a:lnTo>
                      <a:pt x="19921" y="178564"/>
                    </a:lnTo>
                    <a:lnTo>
                      <a:pt x="20662" y="179058"/>
                    </a:lnTo>
                    <a:lnTo>
                      <a:pt x="23877" y="181142"/>
                    </a:lnTo>
                    <a:cubicBezTo>
                      <a:pt x="38588" y="190555"/>
                      <a:pt x="108646" y="221761"/>
                      <a:pt x="106880" y="229991"/>
                    </a:cubicBezTo>
                    <a:cubicBezTo>
                      <a:pt x="105114" y="238220"/>
                      <a:pt x="105697" y="242953"/>
                      <a:pt x="110995" y="244119"/>
                    </a:cubicBezTo>
                    <a:cubicBezTo>
                      <a:pt x="115534" y="245125"/>
                      <a:pt x="138245" y="263863"/>
                      <a:pt x="150943" y="274018"/>
                    </a:cubicBezTo>
                    <a:cubicBezTo>
                      <a:pt x="154069" y="269620"/>
                      <a:pt x="159773" y="266124"/>
                      <a:pt x="160974" y="258830"/>
                    </a:cubicBezTo>
                    <a:cubicBezTo>
                      <a:pt x="162116" y="251488"/>
                      <a:pt x="165235" y="244595"/>
                      <a:pt x="169998" y="238891"/>
                    </a:cubicBezTo>
                    <a:cubicBezTo>
                      <a:pt x="174272" y="233593"/>
                      <a:pt x="172842" y="233593"/>
                      <a:pt x="175685" y="225134"/>
                    </a:cubicBezTo>
                    <a:cubicBezTo>
                      <a:pt x="178528" y="216675"/>
                      <a:pt x="180435" y="213743"/>
                      <a:pt x="185186" y="212313"/>
                    </a:cubicBezTo>
                    <a:cubicBezTo>
                      <a:pt x="189937" y="210882"/>
                      <a:pt x="191350" y="210423"/>
                      <a:pt x="193734" y="205248"/>
                    </a:cubicBezTo>
                    <a:cubicBezTo>
                      <a:pt x="196118" y="200074"/>
                      <a:pt x="199420" y="192445"/>
                      <a:pt x="205601" y="192886"/>
                    </a:cubicBezTo>
                    <a:cubicBezTo>
                      <a:pt x="208851" y="193151"/>
                      <a:pt x="211712" y="193522"/>
                      <a:pt x="214184" y="192409"/>
                    </a:cubicBezTo>
                    <a:cubicBezTo>
                      <a:pt x="214661" y="179623"/>
                      <a:pt x="210917" y="181018"/>
                      <a:pt x="208727" y="178811"/>
                    </a:cubicBezTo>
                    <a:cubicBezTo>
                      <a:pt x="206537" y="176603"/>
                      <a:pt x="201663" y="169981"/>
                      <a:pt x="199297" y="167049"/>
                    </a:cubicBezTo>
                    <a:cubicBezTo>
                      <a:pt x="196930" y="164117"/>
                      <a:pt x="198714" y="88743"/>
                      <a:pt x="198714" y="78748"/>
                    </a:cubicBezTo>
                    <a:cubicBezTo>
                      <a:pt x="198714" y="68752"/>
                      <a:pt x="198802" y="58615"/>
                      <a:pt x="200568" y="5684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F28FC33A-12E3-4D84-8425-2028897E8697}"/>
                  </a:ext>
                </a:extLst>
              </p:cNvPr>
              <p:cNvSpPr/>
              <p:nvPr/>
            </p:nvSpPr>
            <p:spPr>
              <a:xfrm>
                <a:off x="6588599" y="4469797"/>
                <a:ext cx="153812" cy="162224"/>
              </a:xfrm>
              <a:custGeom>
                <a:avLst/>
                <a:gdLst>
                  <a:gd name="connsiteX0" fmla="*/ 30676 w 153812"/>
                  <a:gd name="connsiteY0" fmla="*/ 147517 h 162224"/>
                  <a:gd name="connsiteX1" fmla="*/ 31065 w 153812"/>
                  <a:gd name="connsiteY1" fmla="*/ 147340 h 162224"/>
                  <a:gd name="connsiteX2" fmla="*/ 31559 w 153812"/>
                  <a:gd name="connsiteY2" fmla="*/ 147146 h 162224"/>
                  <a:gd name="connsiteX3" fmla="*/ 31877 w 153812"/>
                  <a:gd name="connsiteY3" fmla="*/ 147022 h 162224"/>
                  <a:gd name="connsiteX4" fmla="*/ 32760 w 153812"/>
                  <a:gd name="connsiteY4" fmla="*/ 146757 h 162224"/>
                  <a:gd name="connsiteX5" fmla="*/ 33025 w 153812"/>
                  <a:gd name="connsiteY5" fmla="*/ 146757 h 162224"/>
                  <a:gd name="connsiteX6" fmla="*/ 33767 w 153812"/>
                  <a:gd name="connsiteY6" fmla="*/ 146616 h 162224"/>
                  <a:gd name="connsiteX7" fmla="*/ 34138 w 153812"/>
                  <a:gd name="connsiteY7" fmla="*/ 146616 h 162224"/>
                  <a:gd name="connsiteX8" fmla="*/ 34914 w 153812"/>
                  <a:gd name="connsiteY8" fmla="*/ 146616 h 162224"/>
                  <a:gd name="connsiteX9" fmla="*/ 35303 w 153812"/>
                  <a:gd name="connsiteY9" fmla="*/ 146616 h 162224"/>
                  <a:gd name="connsiteX10" fmla="*/ 36574 w 153812"/>
                  <a:gd name="connsiteY10" fmla="*/ 146616 h 162224"/>
                  <a:gd name="connsiteX11" fmla="*/ 57184 w 153812"/>
                  <a:gd name="connsiteY11" fmla="*/ 147199 h 162224"/>
                  <a:gd name="connsiteX12" fmla="*/ 68805 w 153812"/>
                  <a:gd name="connsiteY12" fmla="*/ 147199 h 162224"/>
                  <a:gd name="connsiteX13" fmla="*/ 66756 w 153812"/>
                  <a:gd name="connsiteY13" fmla="*/ 142342 h 162224"/>
                  <a:gd name="connsiteX14" fmla="*/ 65644 w 153812"/>
                  <a:gd name="connsiteY14" fmla="*/ 136161 h 162224"/>
                  <a:gd name="connsiteX15" fmla="*/ 68734 w 153812"/>
                  <a:gd name="connsiteY15" fmla="*/ 131093 h 162224"/>
                  <a:gd name="connsiteX16" fmla="*/ 71825 w 153812"/>
                  <a:gd name="connsiteY16" fmla="*/ 126677 h 162224"/>
                  <a:gd name="connsiteX17" fmla="*/ 74474 w 153812"/>
                  <a:gd name="connsiteY17" fmla="*/ 120496 h 162224"/>
                  <a:gd name="connsiteX18" fmla="*/ 85299 w 153812"/>
                  <a:gd name="connsiteY18" fmla="*/ 120267 h 162224"/>
                  <a:gd name="connsiteX19" fmla="*/ 94342 w 153812"/>
                  <a:gd name="connsiteY19" fmla="*/ 119384 h 162224"/>
                  <a:gd name="connsiteX20" fmla="*/ 101847 w 153812"/>
                  <a:gd name="connsiteY20" fmla="*/ 118501 h 162224"/>
                  <a:gd name="connsiteX21" fmla="*/ 102730 w 153812"/>
                  <a:gd name="connsiteY21" fmla="*/ 111878 h 162224"/>
                  <a:gd name="connsiteX22" fmla="*/ 106492 w 153812"/>
                  <a:gd name="connsiteY22" fmla="*/ 115410 h 162224"/>
                  <a:gd name="connsiteX23" fmla="*/ 110024 w 153812"/>
                  <a:gd name="connsiteY23" fmla="*/ 113644 h 162224"/>
                  <a:gd name="connsiteX24" fmla="*/ 115093 w 153812"/>
                  <a:gd name="connsiteY24" fmla="*/ 112320 h 162224"/>
                  <a:gd name="connsiteX25" fmla="*/ 116417 w 153812"/>
                  <a:gd name="connsiteY25" fmla="*/ 116964 h 162224"/>
                  <a:gd name="connsiteX26" fmla="*/ 118854 w 153812"/>
                  <a:gd name="connsiteY26" fmla="*/ 119172 h 162224"/>
                  <a:gd name="connsiteX27" fmla="*/ 123304 w 153812"/>
                  <a:gd name="connsiteY27" fmla="*/ 120514 h 162224"/>
                  <a:gd name="connsiteX28" fmla="*/ 124876 w 153812"/>
                  <a:gd name="connsiteY28" fmla="*/ 114015 h 162224"/>
                  <a:gd name="connsiteX29" fmla="*/ 138422 w 153812"/>
                  <a:gd name="connsiteY29" fmla="*/ 92240 h 162224"/>
                  <a:gd name="connsiteX30" fmla="*/ 151367 w 153812"/>
                  <a:gd name="connsiteY30" fmla="*/ 77511 h 162224"/>
                  <a:gd name="connsiteX31" fmla="*/ 152550 w 153812"/>
                  <a:gd name="connsiteY31" fmla="*/ 57502 h 162224"/>
                  <a:gd name="connsiteX32" fmla="*/ 148435 w 153812"/>
                  <a:gd name="connsiteY32" fmla="*/ 45140 h 162224"/>
                  <a:gd name="connsiteX33" fmla="*/ 141954 w 153812"/>
                  <a:gd name="connsiteY33" fmla="*/ 35126 h 162224"/>
                  <a:gd name="connsiteX34" fmla="*/ 138422 w 153812"/>
                  <a:gd name="connsiteY34" fmla="*/ 24530 h 162224"/>
                  <a:gd name="connsiteX35" fmla="*/ 136073 w 153812"/>
                  <a:gd name="connsiteY35" fmla="*/ 13934 h 162224"/>
                  <a:gd name="connsiteX36" fmla="*/ 130174 w 153812"/>
                  <a:gd name="connsiteY36" fmla="*/ 7470 h 162224"/>
                  <a:gd name="connsiteX37" fmla="*/ 128073 w 153812"/>
                  <a:gd name="connsiteY37" fmla="*/ 0 h 162224"/>
                  <a:gd name="connsiteX38" fmla="*/ 127790 w 153812"/>
                  <a:gd name="connsiteY38" fmla="*/ 212 h 162224"/>
                  <a:gd name="connsiteX39" fmla="*/ 127667 w 153812"/>
                  <a:gd name="connsiteY39" fmla="*/ 212 h 162224"/>
                  <a:gd name="connsiteX40" fmla="*/ 127331 w 153812"/>
                  <a:gd name="connsiteY40" fmla="*/ 388 h 162224"/>
                  <a:gd name="connsiteX41" fmla="*/ 127331 w 153812"/>
                  <a:gd name="connsiteY41" fmla="*/ 388 h 162224"/>
                  <a:gd name="connsiteX42" fmla="*/ 123622 w 153812"/>
                  <a:gd name="connsiteY42" fmla="*/ 1307 h 162224"/>
                  <a:gd name="connsiteX43" fmla="*/ 123499 w 153812"/>
                  <a:gd name="connsiteY43" fmla="*/ 1307 h 162224"/>
                  <a:gd name="connsiteX44" fmla="*/ 122792 w 153812"/>
                  <a:gd name="connsiteY44" fmla="*/ 1643 h 162224"/>
                  <a:gd name="connsiteX45" fmla="*/ 122651 w 153812"/>
                  <a:gd name="connsiteY45" fmla="*/ 1643 h 162224"/>
                  <a:gd name="connsiteX46" fmla="*/ 121751 w 153812"/>
                  <a:gd name="connsiteY46" fmla="*/ 2208 h 162224"/>
                  <a:gd name="connsiteX47" fmla="*/ 121751 w 153812"/>
                  <a:gd name="connsiteY47" fmla="*/ 2208 h 162224"/>
                  <a:gd name="connsiteX48" fmla="*/ 120850 w 153812"/>
                  <a:gd name="connsiteY48" fmla="*/ 2914 h 162224"/>
                  <a:gd name="connsiteX49" fmla="*/ 120585 w 153812"/>
                  <a:gd name="connsiteY49" fmla="*/ 3179 h 162224"/>
                  <a:gd name="connsiteX50" fmla="*/ 119843 w 153812"/>
                  <a:gd name="connsiteY50" fmla="*/ 3903 h 162224"/>
                  <a:gd name="connsiteX51" fmla="*/ 119543 w 153812"/>
                  <a:gd name="connsiteY51" fmla="*/ 4221 h 162224"/>
                  <a:gd name="connsiteX52" fmla="*/ 118483 w 153812"/>
                  <a:gd name="connsiteY52" fmla="*/ 5475 h 162224"/>
                  <a:gd name="connsiteX53" fmla="*/ 101988 w 153812"/>
                  <a:gd name="connsiteY53" fmla="*/ 9590 h 162224"/>
                  <a:gd name="connsiteX54" fmla="*/ 86094 w 153812"/>
                  <a:gd name="connsiteY54" fmla="*/ 11356 h 162224"/>
                  <a:gd name="connsiteX55" fmla="*/ 77264 w 153812"/>
                  <a:gd name="connsiteY55" fmla="*/ 17236 h 162224"/>
                  <a:gd name="connsiteX56" fmla="*/ 67268 w 153812"/>
                  <a:gd name="connsiteY56" fmla="*/ 14305 h 162224"/>
                  <a:gd name="connsiteX57" fmla="*/ 46659 w 153812"/>
                  <a:gd name="connsiteY57" fmla="*/ 13122 h 162224"/>
                  <a:gd name="connsiteX58" fmla="*/ 45334 w 153812"/>
                  <a:gd name="connsiteY58" fmla="*/ 12998 h 162224"/>
                  <a:gd name="connsiteX59" fmla="*/ 44168 w 153812"/>
                  <a:gd name="connsiteY59" fmla="*/ 12998 h 162224"/>
                  <a:gd name="connsiteX60" fmla="*/ 43815 w 153812"/>
                  <a:gd name="connsiteY60" fmla="*/ 12998 h 162224"/>
                  <a:gd name="connsiteX61" fmla="*/ 43074 w 153812"/>
                  <a:gd name="connsiteY61" fmla="*/ 13104 h 162224"/>
                  <a:gd name="connsiteX62" fmla="*/ 42844 w 153812"/>
                  <a:gd name="connsiteY62" fmla="*/ 13104 h 162224"/>
                  <a:gd name="connsiteX63" fmla="*/ 41219 w 153812"/>
                  <a:gd name="connsiteY63" fmla="*/ 13722 h 162224"/>
                  <a:gd name="connsiteX64" fmla="*/ 41113 w 153812"/>
                  <a:gd name="connsiteY64" fmla="*/ 13722 h 162224"/>
                  <a:gd name="connsiteX65" fmla="*/ 40513 w 153812"/>
                  <a:gd name="connsiteY65" fmla="*/ 14128 h 162224"/>
                  <a:gd name="connsiteX66" fmla="*/ 40513 w 153812"/>
                  <a:gd name="connsiteY66" fmla="*/ 14128 h 162224"/>
                  <a:gd name="connsiteX67" fmla="*/ 36663 w 153812"/>
                  <a:gd name="connsiteY67" fmla="*/ 17519 h 162224"/>
                  <a:gd name="connsiteX68" fmla="*/ 36663 w 153812"/>
                  <a:gd name="connsiteY68" fmla="*/ 17519 h 162224"/>
                  <a:gd name="connsiteX69" fmla="*/ 37881 w 153812"/>
                  <a:gd name="connsiteY69" fmla="*/ 20009 h 162224"/>
                  <a:gd name="connsiteX70" fmla="*/ 39065 w 153812"/>
                  <a:gd name="connsiteY70" fmla="*/ 27656 h 162224"/>
                  <a:gd name="connsiteX71" fmla="*/ 35533 w 153812"/>
                  <a:gd name="connsiteY71" fmla="*/ 37670 h 162224"/>
                  <a:gd name="connsiteX72" fmla="*/ 34932 w 153812"/>
                  <a:gd name="connsiteY72" fmla="*/ 45316 h 162224"/>
                  <a:gd name="connsiteX73" fmla="*/ 39065 w 153812"/>
                  <a:gd name="connsiteY73" fmla="*/ 54747 h 162224"/>
                  <a:gd name="connsiteX74" fmla="*/ 49060 w 153812"/>
                  <a:gd name="connsiteY74" fmla="*/ 57679 h 162224"/>
                  <a:gd name="connsiteX75" fmla="*/ 44363 w 153812"/>
                  <a:gd name="connsiteY75" fmla="*/ 75339 h 162224"/>
                  <a:gd name="connsiteX76" fmla="*/ 27868 w 153812"/>
                  <a:gd name="connsiteY76" fmla="*/ 80637 h 162224"/>
                  <a:gd name="connsiteX77" fmla="*/ 12574 w 153812"/>
                  <a:gd name="connsiteY77" fmla="*/ 97132 h 162224"/>
                  <a:gd name="connsiteX78" fmla="*/ 1978 w 153812"/>
                  <a:gd name="connsiteY78" fmla="*/ 128920 h 162224"/>
                  <a:gd name="connsiteX79" fmla="*/ 212 w 153812"/>
                  <a:gd name="connsiteY79" fmla="*/ 148930 h 162224"/>
                  <a:gd name="connsiteX80" fmla="*/ 0 w 153812"/>
                  <a:gd name="connsiteY80" fmla="*/ 154581 h 162224"/>
                  <a:gd name="connsiteX81" fmla="*/ 0 w 153812"/>
                  <a:gd name="connsiteY81" fmla="*/ 154581 h 162224"/>
                  <a:gd name="connsiteX82" fmla="*/ 5422 w 153812"/>
                  <a:gd name="connsiteY82" fmla="*/ 157442 h 162224"/>
                  <a:gd name="connsiteX83" fmla="*/ 10420 w 153812"/>
                  <a:gd name="connsiteY83" fmla="*/ 161257 h 162224"/>
                  <a:gd name="connsiteX84" fmla="*/ 15417 w 153812"/>
                  <a:gd name="connsiteY84" fmla="*/ 159208 h 162224"/>
                  <a:gd name="connsiteX85" fmla="*/ 18367 w 153812"/>
                  <a:gd name="connsiteY85" fmla="*/ 153027 h 162224"/>
                  <a:gd name="connsiteX86" fmla="*/ 24548 w 153812"/>
                  <a:gd name="connsiteY86" fmla="*/ 149777 h 162224"/>
                  <a:gd name="connsiteX87" fmla="*/ 25555 w 153812"/>
                  <a:gd name="connsiteY87" fmla="*/ 149777 h 162224"/>
                  <a:gd name="connsiteX88" fmla="*/ 25802 w 153812"/>
                  <a:gd name="connsiteY88" fmla="*/ 149777 h 162224"/>
                  <a:gd name="connsiteX89" fmla="*/ 26597 w 153812"/>
                  <a:gd name="connsiteY89" fmla="*/ 149583 h 162224"/>
                  <a:gd name="connsiteX90" fmla="*/ 26703 w 153812"/>
                  <a:gd name="connsiteY90" fmla="*/ 149583 h 162224"/>
                  <a:gd name="connsiteX91" fmla="*/ 27568 w 153812"/>
                  <a:gd name="connsiteY91" fmla="*/ 149247 h 162224"/>
                  <a:gd name="connsiteX92" fmla="*/ 27656 w 153812"/>
                  <a:gd name="connsiteY92" fmla="*/ 149247 h 162224"/>
                  <a:gd name="connsiteX93" fmla="*/ 28486 w 153812"/>
                  <a:gd name="connsiteY93" fmla="*/ 148859 h 162224"/>
                  <a:gd name="connsiteX94" fmla="*/ 30341 w 153812"/>
                  <a:gd name="connsiteY94" fmla="*/ 147888 h 162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</a:cxnLst>
                <a:rect l="l" t="t" r="r" b="b"/>
                <a:pathLst>
                  <a:path w="153812" h="162224">
                    <a:moveTo>
                      <a:pt x="30676" y="147517"/>
                    </a:moveTo>
                    <a:lnTo>
                      <a:pt x="31065" y="147340"/>
                    </a:lnTo>
                    <a:lnTo>
                      <a:pt x="31559" y="147146"/>
                    </a:lnTo>
                    <a:lnTo>
                      <a:pt x="31877" y="147022"/>
                    </a:lnTo>
                    <a:cubicBezTo>
                      <a:pt x="32165" y="146915"/>
                      <a:pt x="32460" y="146827"/>
                      <a:pt x="32760" y="146757"/>
                    </a:cubicBezTo>
                    <a:lnTo>
                      <a:pt x="33025" y="146757"/>
                    </a:lnTo>
                    <a:lnTo>
                      <a:pt x="33767" y="146616"/>
                    </a:lnTo>
                    <a:lnTo>
                      <a:pt x="34138" y="146616"/>
                    </a:lnTo>
                    <a:lnTo>
                      <a:pt x="34914" y="146616"/>
                    </a:lnTo>
                    <a:lnTo>
                      <a:pt x="35303" y="146616"/>
                    </a:lnTo>
                    <a:cubicBezTo>
                      <a:pt x="35726" y="146590"/>
                      <a:pt x="36151" y="146590"/>
                      <a:pt x="36574" y="146616"/>
                    </a:cubicBezTo>
                    <a:cubicBezTo>
                      <a:pt x="42756" y="147199"/>
                      <a:pt x="54235" y="147199"/>
                      <a:pt x="57184" y="147199"/>
                    </a:cubicBezTo>
                    <a:cubicBezTo>
                      <a:pt x="58950" y="147199"/>
                      <a:pt x="63542" y="147199"/>
                      <a:pt x="68805" y="147199"/>
                    </a:cubicBezTo>
                    <a:cubicBezTo>
                      <a:pt x="68546" y="145432"/>
                      <a:pt x="67841" y="143760"/>
                      <a:pt x="66756" y="142342"/>
                    </a:cubicBezTo>
                    <a:cubicBezTo>
                      <a:pt x="65873" y="141689"/>
                      <a:pt x="65644" y="139923"/>
                      <a:pt x="65644" y="136161"/>
                    </a:cubicBezTo>
                    <a:cubicBezTo>
                      <a:pt x="65644" y="132399"/>
                      <a:pt x="68081" y="134183"/>
                      <a:pt x="68734" y="131093"/>
                    </a:cubicBezTo>
                    <a:cubicBezTo>
                      <a:pt x="69387" y="128002"/>
                      <a:pt x="69405" y="128214"/>
                      <a:pt x="71825" y="126677"/>
                    </a:cubicBezTo>
                    <a:cubicBezTo>
                      <a:pt x="74244" y="125141"/>
                      <a:pt x="72496" y="122704"/>
                      <a:pt x="74474" y="120496"/>
                    </a:cubicBezTo>
                    <a:cubicBezTo>
                      <a:pt x="76452" y="118289"/>
                      <a:pt x="81538" y="120267"/>
                      <a:pt x="85299" y="120267"/>
                    </a:cubicBezTo>
                    <a:cubicBezTo>
                      <a:pt x="89061" y="120267"/>
                      <a:pt x="92364" y="118942"/>
                      <a:pt x="94342" y="119384"/>
                    </a:cubicBezTo>
                    <a:cubicBezTo>
                      <a:pt x="96319" y="119825"/>
                      <a:pt x="99428" y="118501"/>
                      <a:pt x="101847" y="118501"/>
                    </a:cubicBezTo>
                    <a:cubicBezTo>
                      <a:pt x="104267" y="118501"/>
                      <a:pt x="100523" y="111878"/>
                      <a:pt x="102730" y="111878"/>
                    </a:cubicBezTo>
                    <a:cubicBezTo>
                      <a:pt x="104938" y="111878"/>
                      <a:pt x="105821" y="112761"/>
                      <a:pt x="106492" y="115410"/>
                    </a:cubicBezTo>
                    <a:cubicBezTo>
                      <a:pt x="107163" y="118059"/>
                      <a:pt x="109582" y="116293"/>
                      <a:pt x="110024" y="113644"/>
                    </a:cubicBezTo>
                    <a:cubicBezTo>
                      <a:pt x="110465" y="110995"/>
                      <a:pt x="112002" y="111878"/>
                      <a:pt x="115093" y="112320"/>
                    </a:cubicBezTo>
                    <a:cubicBezTo>
                      <a:pt x="118183" y="112761"/>
                      <a:pt x="116417" y="113874"/>
                      <a:pt x="116417" y="116964"/>
                    </a:cubicBezTo>
                    <a:cubicBezTo>
                      <a:pt x="116417" y="120055"/>
                      <a:pt x="118854" y="119172"/>
                      <a:pt x="118854" y="119172"/>
                    </a:cubicBezTo>
                    <a:cubicBezTo>
                      <a:pt x="120426" y="119242"/>
                      <a:pt x="121955" y="119704"/>
                      <a:pt x="123304" y="120514"/>
                    </a:cubicBezTo>
                    <a:cubicBezTo>
                      <a:pt x="123699" y="118319"/>
                      <a:pt x="124224" y="116148"/>
                      <a:pt x="124876" y="114015"/>
                    </a:cubicBezTo>
                    <a:cubicBezTo>
                      <a:pt x="127826" y="104584"/>
                      <a:pt x="134890" y="98121"/>
                      <a:pt x="138422" y="92240"/>
                    </a:cubicBezTo>
                    <a:cubicBezTo>
                      <a:pt x="141954" y="86359"/>
                      <a:pt x="146669" y="85176"/>
                      <a:pt x="151367" y="77511"/>
                    </a:cubicBezTo>
                    <a:cubicBezTo>
                      <a:pt x="156064" y="69847"/>
                      <a:pt x="152550" y="61617"/>
                      <a:pt x="152550" y="57502"/>
                    </a:cubicBezTo>
                    <a:cubicBezTo>
                      <a:pt x="152550" y="53387"/>
                      <a:pt x="152550" y="47489"/>
                      <a:pt x="148435" y="45140"/>
                    </a:cubicBezTo>
                    <a:cubicBezTo>
                      <a:pt x="144320" y="42791"/>
                      <a:pt x="144302" y="36892"/>
                      <a:pt x="141954" y="35126"/>
                    </a:cubicBezTo>
                    <a:cubicBezTo>
                      <a:pt x="139605" y="33360"/>
                      <a:pt x="138422" y="28062"/>
                      <a:pt x="138422" y="24530"/>
                    </a:cubicBezTo>
                    <a:cubicBezTo>
                      <a:pt x="138422" y="20998"/>
                      <a:pt x="141371" y="13934"/>
                      <a:pt x="136073" y="13934"/>
                    </a:cubicBezTo>
                    <a:cubicBezTo>
                      <a:pt x="130775" y="13934"/>
                      <a:pt x="130174" y="11002"/>
                      <a:pt x="130174" y="7470"/>
                    </a:cubicBezTo>
                    <a:cubicBezTo>
                      <a:pt x="129842" y="4891"/>
                      <a:pt x="129134" y="2374"/>
                      <a:pt x="128073" y="0"/>
                    </a:cubicBezTo>
                    <a:cubicBezTo>
                      <a:pt x="127983" y="76"/>
                      <a:pt x="127889" y="147"/>
                      <a:pt x="127790" y="212"/>
                    </a:cubicBezTo>
                    <a:lnTo>
                      <a:pt x="127667" y="212"/>
                    </a:lnTo>
                    <a:lnTo>
                      <a:pt x="127331" y="388"/>
                    </a:lnTo>
                    <a:lnTo>
                      <a:pt x="127331" y="388"/>
                    </a:lnTo>
                    <a:cubicBezTo>
                      <a:pt x="126360" y="777"/>
                      <a:pt x="125159" y="706"/>
                      <a:pt x="123622" y="1307"/>
                    </a:cubicBezTo>
                    <a:lnTo>
                      <a:pt x="123499" y="1307"/>
                    </a:lnTo>
                    <a:cubicBezTo>
                      <a:pt x="123269" y="1307"/>
                      <a:pt x="123040" y="1519"/>
                      <a:pt x="122792" y="1643"/>
                    </a:cubicBezTo>
                    <a:lnTo>
                      <a:pt x="122651" y="1643"/>
                    </a:lnTo>
                    <a:cubicBezTo>
                      <a:pt x="122351" y="1819"/>
                      <a:pt x="122051" y="1996"/>
                      <a:pt x="121751" y="2208"/>
                    </a:cubicBezTo>
                    <a:lnTo>
                      <a:pt x="121751" y="2208"/>
                    </a:lnTo>
                    <a:cubicBezTo>
                      <a:pt x="121468" y="2402"/>
                      <a:pt x="121168" y="2649"/>
                      <a:pt x="120850" y="2914"/>
                    </a:cubicBezTo>
                    <a:lnTo>
                      <a:pt x="120585" y="3179"/>
                    </a:lnTo>
                    <a:cubicBezTo>
                      <a:pt x="120324" y="3407"/>
                      <a:pt x="120077" y="3648"/>
                      <a:pt x="119843" y="3903"/>
                    </a:cubicBezTo>
                    <a:lnTo>
                      <a:pt x="119543" y="4221"/>
                    </a:lnTo>
                    <a:cubicBezTo>
                      <a:pt x="119164" y="4616"/>
                      <a:pt x="118810" y="5035"/>
                      <a:pt x="118483" y="5475"/>
                    </a:cubicBezTo>
                    <a:cubicBezTo>
                      <a:pt x="112002" y="13704"/>
                      <a:pt x="106121" y="13122"/>
                      <a:pt x="101988" y="9590"/>
                    </a:cubicBezTo>
                    <a:cubicBezTo>
                      <a:pt x="97856" y="6058"/>
                      <a:pt x="92576" y="11356"/>
                      <a:pt x="86094" y="11356"/>
                    </a:cubicBezTo>
                    <a:cubicBezTo>
                      <a:pt x="79613" y="11356"/>
                      <a:pt x="80213" y="14305"/>
                      <a:pt x="77264" y="17236"/>
                    </a:cubicBezTo>
                    <a:cubicBezTo>
                      <a:pt x="74315" y="20168"/>
                      <a:pt x="70800" y="18420"/>
                      <a:pt x="67268" y="14305"/>
                    </a:cubicBezTo>
                    <a:cubicBezTo>
                      <a:pt x="63736" y="10190"/>
                      <a:pt x="54906" y="14305"/>
                      <a:pt x="46659" y="13122"/>
                    </a:cubicBezTo>
                    <a:cubicBezTo>
                      <a:pt x="46220" y="13057"/>
                      <a:pt x="45778" y="13015"/>
                      <a:pt x="45334" y="12998"/>
                    </a:cubicBezTo>
                    <a:lnTo>
                      <a:pt x="44168" y="12998"/>
                    </a:lnTo>
                    <a:lnTo>
                      <a:pt x="43815" y="12998"/>
                    </a:lnTo>
                    <a:lnTo>
                      <a:pt x="43074" y="13104"/>
                    </a:lnTo>
                    <a:lnTo>
                      <a:pt x="42844" y="13104"/>
                    </a:lnTo>
                    <a:cubicBezTo>
                      <a:pt x="42276" y="13231"/>
                      <a:pt x="41729" y="13439"/>
                      <a:pt x="41219" y="13722"/>
                    </a:cubicBezTo>
                    <a:lnTo>
                      <a:pt x="41113" y="13722"/>
                    </a:lnTo>
                    <a:cubicBezTo>
                      <a:pt x="40906" y="13847"/>
                      <a:pt x="40706" y="13983"/>
                      <a:pt x="40513" y="14128"/>
                    </a:cubicBezTo>
                    <a:lnTo>
                      <a:pt x="40513" y="14128"/>
                    </a:lnTo>
                    <a:cubicBezTo>
                      <a:pt x="39295" y="15331"/>
                      <a:pt x="38010" y="16463"/>
                      <a:pt x="36663" y="17519"/>
                    </a:cubicBezTo>
                    <a:lnTo>
                      <a:pt x="36663" y="17519"/>
                    </a:lnTo>
                    <a:cubicBezTo>
                      <a:pt x="36880" y="18429"/>
                      <a:pt x="37296" y="19280"/>
                      <a:pt x="37881" y="20009"/>
                    </a:cubicBezTo>
                    <a:cubicBezTo>
                      <a:pt x="41413" y="24124"/>
                      <a:pt x="41413" y="25890"/>
                      <a:pt x="39065" y="27656"/>
                    </a:cubicBezTo>
                    <a:cubicBezTo>
                      <a:pt x="36716" y="29422"/>
                      <a:pt x="35533" y="34720"/>
                      <a:pt x="35533" y="37670"/>
                    </a:cubicBezTo>
                    <a:cubicBezTo>
                      <a:pt x="35533" y="40619"/>
                      <a:pt x="37881" y="42385"/>
                      <a:pt x="34932" y="45316"/>
                    </a:cubicBezTo>
                    <a:cubicBezTo>
                      <a:pt x="31983" y="48248"/>
                      <a:pt x="33767" y="53564"/>
                      <a:pt x="39065" y="54747"/>
                    </a:cubicBezTo>
                    <a:cubicBezTo>
                      <a:pt x="44363" y="55930"/>
                      <a:pt x="48477" y="51798"/>
                      <a:pt x="49060" y="57679"/>
                    </a:cubicBezTo>
                    <a:cubicBezTo>
                      <a:pt x="49643" y="63559"/>
                      <a:pt x="51427" y="75939"/>
                      <a:pt x="44363" y="75339"/>
                    </a:cubicBezTo>
                    <a:cubicBezTo>
                      <a:pt x="37299" y="74739"/>
                      <a:pt x="30817" y="75939"/>
                      <a:pt x="27868" y="80637"/>
                    </a:cubicBezTo>
                    <a:cubicBezTo>
                      <a:pt x="24919" y="85335"/>
                      <a:pt x="17272" y="87119"/>
                      <a:pt x="12574" y="97132"/>
                    </a:cubicBezTo>
                    <a:cubicBezTo>
                      <a:pt x="7876" y="107145"/>
                      <a:pt x="1978" y="120090"/>
                      <a:pt x="1978" y="128920"/>
                    </a:cubicBezTo>
                    <a:cubicBezTo>
                      <a:pt x="1978" y="137751"/>
                      <a:pt x="212" y="143632"/>
                      <a:pt x="212" y="148930"/>
                    </a:cubicBezTo>
                    <a:cubicBezTo>
                      <a:pt x="236" y="150816"/>
                      <a:pt x="165" y="152702"/>
                      <a:pt x="0" y="154581"/>
                    </a:cubicBezTo>
                    <a:lnTo>
                      <a:pt x="0" y="154581"/>
                    </a:lnTo>
                    <a:cubicBezTo>
                      <a:pt x="1454" y="156091"/>
                      <a:pt x="3355" y="157094"/>
                      <a:pt x="5422" y="157442"/>
                    </a:cubicBezTo>
                    <a:cubicBezTo>
                      <a:pt x="8954" y="157724"/>
                      <a:pt x="7470" y="159208"/>
                      <a:pt x="10420" y="161257"/>
                    </a:cubicBezTo>
                    <a:cubicBezTo>
                      <a:pt x="13369" y="163305"/>
                      <a:pt x="15135" y="161857"/>
                      <a:pt x="15417" y="159208"/>
                    </a:cubicBezTo>
                    <a:cubicBezTo>
                      <a:pt x="15700" y="156559"/>
                      <a:pt x="15135" y="154793"/>
                      <a:pt x="18367" y="153027"/>
                    </a:cubicBezTo>
                    <a:cubicBezTo>
                      <a:pt x="21599" y="151261"/>
                      <a:pt x="20133" y="149777"/>
                      <a:pt x="24548" y="149777"/>
                    </a:cubicBezTo>
                    <a:cubicBezTo>
                      <a:pt x="24884" y="149796"/>
                      <a:pt x="25219" y="149796"/>
                      <a:pt x="25555" y="149777"/>
                    </a:cubicBezTo>
                    <a:lnTo>
                      <a:pt x="25802" y="149777"/>
                    </a:lnTo>
                    <a:lnTo>
                      <a:pt x="26597" y="149583"/>
                    </a:lnTo>
                    <a:lnTo>
                      <a:pt x="26703" y="149583"/>
                    </a:lnTo>
                    <a:lnTo>
                      <a:pt x="27568" y="149247"/>
                    </a:lnTo>
                    <a:lnTo>
                      <a:pt x="27656" y="149247"/>
                    </a:lnTo>
                    <a:lnTo>
                      <a:pt x="28486" y="148859"/>
                    </a:lnTo>
                    <a:lnTo>
                      <a:pt x="30341" y="14788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91815B7E-05A3-4CB2-B07F-B3C2CD6A368B}"/>
                  </a:ext>
                </a:extLst>
              </p:cNvPr>
              <p:cNvSpPr/>
              <p:nvPr/>
            </p:nvSpPr>
            <p:spPr>
              <a:xfrm>
                <a:off x="6594304" y="4613870"/>
                <a:ext cx="301779" cy="309904"/>
              </a:xfrm>
              <a:custGeom>
                <a:avLst/>
                <a:gdLst>
                  <a:gd name="connsiteX0" fmla="*/ 299536 w 301779"/>
                  <a:gd name="connsiteY0" fmla="*/ 267783 h 309904"/>
                  <a:gd name="connsiteX1" fmla="*/ 284348 w 301779"/>
                  <a:gd name="connsiteY1" fmla="*/ 254026 h 309904"/>
                  <a:gd name="connsiteX2" fmla="*/ 277284 w 301779"/>
                  <a:gd name="connsiteY2" fmla="*/ 232198 h 309904"/>
                  <a:gd name="connsiteX3" fmla="*/ 271103 w 301779"/>
                  <a:gd name="connsiteY3" fmla="*/ 210370 h 309904"/>
                  <a:gd name="connsiteX4" fmla="*/ 273487 w 301779"/>
                  <a:gd name="connsiteY4" fmla="*/ 196118 h 309904"/>
                  <a:gd name="connsiteX5" fmla="*/ 271580 w 301779"/>
                  <a:gd name="connsiteY5" fmla="*/ 186634 h 309904"/>
                  <a:gd name="connsiteX6" fmla="*/ 275377 w 301779"/>
                  <a:gd name="connsiteY6" fmla="*/ 171446 h 309904"/>
                  <a:gd name="connsiteX7" fmla="*/ 263986 w 301779"/>
                  <a:gd name="connsiteY7" fmla="*/ 161009 h 309904"/>
                  <a:gd name="connsiteX8" fmla="*/ 256922 w 301779"/>
                  <a:gd name="connsiteY8" fmla="*/ 148647 h 309904"/>
                  <a:gd name="connsiteX9" fmla="*/ 258829 w 301779"/>
                  <a:gd name="connsiteY9" fmla="*/ 135349 h 309904"/>
                  <a:gd name="connsiteX10" fmla="*/ 267359 w 301779"/>
                  <a:gd name="connsiteY10" fmla="*/ 112090 h 309904"/>
                  <a:gd name="connsiteX11" fmla="*/ 268719 w 301779"/>
                  <a:gd name="connsiteY11" fmla="*/ 109724 h 309904"/>
                  <a:gd name="connsiteX12" fmla="*/ 228771 w 301779"/>
                  <a:gd name="connsiteY12" fmla="*/ 79825 h 309904"/>
                  <a:gd name="connsiteX13" fmla="*/ 224657 w 301779"/>
                  <a:gd name="connsiteY13" fmla="*/ 65696 h 309904"/>
                  <a:gd name="connsiteX14" fmla="*/ 141653 w 301779"/>
                  <a:gd name="connsiteY14" fmla="*/ 16848 h 309904"/>
                  <a:gd name="connsiteX15" fmla="*/ 138439 w 301779"/>
                  <a:gd name="connsiteY15" fmla="*/ 14764 h 309904"/>
                  <a:gd name="connsiteX16" fmla="*/ 137697 w 301779"/>
                  <a:gd name="connsiteY16" fmla="*/ 14269 h 309904"/>
                  <a:gd name="connsiteX17" fmla="*/ 135331 w 301779"/>
                  <a:gd name="connsiteY17" fmla="*/ 12698 h 309904"/>
                  <a:gd name="connsiteX18" fmla="*/ 134748 w 301779"/>
                  <a:gd name="connsiteY18" fmla="*/ 12309 h 309904"/>
                  <a:gd name="connsiteX19" fmla="*/ 129609 w 301779"/>
                  <a:gd name="connsiteY19" fmla="*/ 8777 h 309904"/>
                  <a:gd name="connsiteX20" fmla="*/ 129326 w 301779"/>
                  <a:gd name="connsiteY20" fmla="*/ 8548 h 309904"/>
                  <a:gd name="connsiteX21" fmla="*/ 127313 w 301779"/>
                  <a:gd name="connsiteY21" fmla="*/ 7029 h 309904"/>
                  <a:gd name="connsiteX22" fmla="*/ 127154 w 301779"/>
                  <a:gd name="connsiteY22" fmla="*/ 6905 h 309904"/>
                  <a:gd name="connsiteX23" fmla="*/ 123481 w 301779"/>
                  <a:gd name="connsiteY23" fmla="*/ 3797 h 309904"/>
                  <a:gd name="connsiteX24" fmla="*/ 123481 w 301779"/>
                  <a:gd name="connsiteY24" fmla="*/ 3797 h 309904"/>
                  <a:gd name="connsiteX25" fmla="*/ 122015 w 301779"/>
                  <a:gd name="connsiteY25" fmla="*/ 2366 h 309904"/>
                  <a:gd name="connsiteX26" fmla="*/ 120002 w 301779"/>
                  <a:gd name="connsiteY26" fmla="*/ 0 h 309904"/>
                  <a:gd name="connsiteX27" fmla="*/ 120355 w 301779"/>
                  <a:gd name="connsiteY27" fmla="*/ 2384 h 309904"/>
                  <a:gd name="connsiteX28" fmla="*/ 121485 w 301779"/>
                  <a:gd name="connsiteY28" fmla="*/ 9448 h 309904"/>
                  <a:gd name="connsiteX29" fmla="*/ 114209 w 301779"/>
                  <a:gd name="connsiteY29" fmla="*/ 12539 h 309904"/>
                  <a:gd name="connsiteX30" fmla="*/ 108240 w 301779"/>
                  <a:gd name="connsiteY30" fmla="*/ 20044 h 309904"/>
                  <a:gd name="connsiteX31" fmla="*/ 102059 w 301779"/>
                  <a:gd name="connsiteY31" fmla="*/ 23576 h 309904"/>
                  <a:gd name="connsiteX32" fmla="*/ 98968 w 301779"/>
                  <a:gd name="connsiteY32" fmla="*/ 29970 h 309904"/>
                  <a:gd name="connsiteX33" fmla="*/ 95436 w 301779"/>
                  <a:gd name="connsiteY33" fmla="*/ 28875 h 309904"/>
                  <a:gd name="connsiteX34" fmla="*/ 91462 w 301779"/>
                  <a:gd name="connsiteY34" fmla="*/ 26667 h 309904"/>
                  <a:gd name="connsiteX35" fmla="*/ 90368 w 301779"/>
                  <a:gd name="connsiteY35" fmla="*/ 32619 h 309904"/>
                  <a:gd name="connsiteX36" fmla="*/ 93458 w 301779"/>
                  <a:gd name="connsiteY36" fmla="*/ 35939 h 309904"/>
                  <a:gd name="connsiteX37" fmla="*/ 103613 w 301779"/>
                  <a:gd name="connsiteY37" fmla="*/ 37475 h 309904"/>
                  <a:gd name="connsiteX38" fmla="*/ 103613 w 301779"/>
                  <a:gd name="connsiteY38" fmla="*/ 43444 h 309904"/>
                  <a:gd name="connsiteX39" fmla="*/ 98756 w 301779"/>
                  <a:gd name="connsiteY39" fmla="*/ 47188 h 309904"/>
                  <a:gd name="connsiteX40" fmla="*/ 95666 w 301779"/>
                  <a:gd name="connsiteY40" fmla="*/ 41890 h 309904"/>
                  <a:gd name="connsiteX41" fmla="*/ 88372 w 301779"/>
                  <a:gd name="connsiteY41" fmla="*/ 45652 h 309904"/>
                  <a:gd name="connsiteX42" fmla="*/ 85723 w 301779"/>
                  <a:gd name="connsiteY42" fmla="*/ 47188 h 309904"/>
                  <a:gd name="connsiteX43" fmla="*/ 80425 w 301779"/>
                  <a:gd name="connsiteY43" fmla="*/ 42332 h 309904"/>
                  <a:gd name="connsiteX44" fmla="*/ 77564 w 301779"/>
                  <a:gd name="connsiteY44" fmla="*/ 38358 h 309904"/>
                  <a:gd name="connsiteX45" fmla="*/ 73590 w 301779"/>
                  <a:gd name="connsiteY45" fmla="*/ 34614 h 309904"/>
                  <a:gd name="connsiteX46" fmla="*/ 68504 w 301779"/>
                  <a:gd name="connsiteY46" fmla="*/ 37263 h 309904"/>
                  <a:gd name="connsiteX47" fmla="*/ 64760 w 301779"/>
                  <a:gd name="connsiteY47" fmla="*/ 40566 h 309904"/>
                  <a:gd name="connsiteX48" fmla="*/ 61228 w 301779"/>
                  <a:gd name="connsiteY48" fmla="*/ 44769 h 309904"/>
                  <a:gd name="connsiteX49" fmla="*/ 58138 w 301779"/>
                  <a:gd name="connsiteY49" fmla="*/ 37475 h 309904"/>
                  <a:gd name="connsiteX50" fmla="*/ 55489 w 301779"/>
                  <a:gd name="connsiteY50" fmla="*/ 32177 h 309904"/>
                  <a:gd name="connsiteX51" fmla="*/ 59233 w 301779"/>
                  <a:gd name="connsiteY51" fmla="*/ 24230 h 309904"/>
                  <a:gd name="connsiteX52" fmla="*/ 60557 w 301779"/>
                  <a:gd name="connsiteY52" fmla="*/ 13192 h 309904"/>
                  <a:gd name="connsiteX53" fmla="*/ 66296 w 301779"/>
                  <a:gd name="connsiteY53" fmla="*/ 7682 h 309904"/>
                  <a:gd name="connsiteX54" fmla="*/ 63436 w 301779"/>
                  <a:gd name="connsiteY54" fmla="*/ 3709 h 309904"/>
                  <a:gd name="connsiteX55" fmla="*/ 63277 w 301779"/>
                  <a:gd name="connsiteY55" fmla="*/ 3038 h 309904"/>
                  <a:gd name="connsiteX56" fmla="*/ 51656 w 301779"/>
                  <a:gd name="connsiteY56" fmla="*/ 3038 h 309904"/>
                  <a:gd name="connsiteX57" fmla="*/ 31047 w 301779"/>
                  <a:gd name="connsiteY57" fmla="*/ 2455 h 309904"/>
                  <a:gd name="connsiteX58" fmla="*/ 29775 w 301779"/>
                  <a:gd name="connsiteY58" fmla="*/ 2455 h 309904"/>
                  <a:gd name="connsiteX59" fmla="*/ 29387 w 301779"/>
                  <a:gd name="connsiteY59" fmla="*/ 2455 h 309904"/>
                  <a:gd name="connsiteX60" fmla="*/ 28610 w 301779"/>
                  <a:gd name="connsiteY60" fmla="*/ 2455 h 309904"/>
                  <a:gd name="connsiteX61" fmla="*/ 28238 w 301779"/>
                  <a:gd name="connsiteY61" fmla="*/ 2455 h 309904"/>
                  <a:gd name="connsiteX62" fmla="*/ 27497 w 301779"/>
                  <a:gd name="connsiteY62" fmla="*/ 2596 h 309904"/>
                  <a:gd name="connsiteX63" fmla="*/ 27232 w 301779"/>
                  <a:gd name="connsiteY63" fmla="*/ 2596 h 309904"/>
                  <a:gd name="connsiteX64" fmla="*/ 26349 w 301779"/>
                  <a:gd name="connsiteY64" fmla="*/ 2861 h 309904"/>
                  <a:gd name="connsiteX65" fmla="*/ 26031 w 301779"/>
                  <a:gd name="connsiteY65" fmla="*/ 2984 h 309904"/>
                  <a:gd name="connsiteX66" fmla="*/ 25537 w 301779"/>
                  <a:gd name="connsiteY66" fmla="*/ 3179 h 309904"/>
                  <a:gd name="connsiteX67" fmla="*/ 25148 w 301779"/>
                  <a:gd name="connsiteY67" fmla="*/ 3355 h 309904"/>
                  <a:gd name="connsiteX68" fmla="*/ 24777 w 301779"/>
                  <a:gd name="connsiteY68" fmla="*/ 3532 h 309904"/>
                  <a:gd name="connsiteX69" fmla="*/ 22923 w 301779"/>
                  <a:gd name="connsiteY69" fmla="*/ 4503 h 309904"/>
                  <a:gd name="connsiteX70" fmla="*/ 25466 w 301779"/>
                  <a:gd name="connsiteY70" fmla="*/ 8230 h 309904"/>
                  <a:gd name="connsiteX71" fmla="*/ 25748 w 301779"/>
                  <a:gd name="connsiteY71" fmla="*/ 16477 h 309904"/>
                  <a:gd name="connsiteX72" fmla="*/ 29881 w 301779"/>
                  <a:gd name="connsiteY72" fmla="*/ 23241 h 309904"/>
                  <a:gd name="connsiteX73" fmla="*/ 30164 w 301779"/>
                  <a:gd name="connsiteY73" fmla="*/ 31488 h 309904"/>
                  <a:gd name="connsiteX74" fmla="*/ 32230 w 301779"/>
                  <a:gd name="connsiteY74" fmla="*/ 37087 h 309904"/>
                  <a:gd name="connsiteX75" fmla="*/ 30164 w 301779"/>
                  <a:gd name="connsiteY75" fmla="*/ 42385 h 309904"/>
                  <a:gd name="connsiteX76" fmla="*/ 26049 w 301779"/>
                  <a:gd name="connsiteY76" fmla="*/ 45617 h 309904"/>
                  <a:gd name="connsiteX77" fmla="*/ 24936 w 301779"/>
                  <a:gd name="connsiteY77" fmla="*/ 45617 h 309904"/>
                  <a:gd name="connsiteX78" fmla="*/ 24459 w 301779"/>
                  <a:gd name="connsiteY78" fmla="*/ 45617 h 309904"/>
                  <a:gd name="connsiteX79" fmla="*/ 22905 w 301779"/>
                  <a:gd name="connsiteY79" fmla="*/ 45987 h 309904"/>
                  <a:gd name="connsiteX80" fmla="*/ 22499 w 301779"/>
                  <a:gd name="connsiteY80" fmla="*/ 46129 h 309904"/>
                  <a:gd name="connsiteX81" fmla="*/ 21952 w 301779"/>
                  <a:gd name="connsiteY81" fmla="*/ 46411 h 309904"/>
                  <a:gd name="connsiteX82" fmla="*/ 21528 w 301779"/>
                  <a:gd name="connsiteY82" fmla="*/ 46676 h 309904"/>
                  <a:gd name="connsiteX83" fmla="*/ 21086 w 301779"/>
                  <a:gd name="connsiteY83" fmla="*/ 47012 h 309904"/>
                  <a:gd name="connsiteX84" fmla="*/ 20680 w 301779"/>
                  <a:gd name="connsiteY84" fmla="*/ 47365 h 309904"/>
                  <a:gd name="connsiteX85" fmla="*/ 20362 w 301779"/>
                  <a:gd name="connsiteY85" fmla="*/ 47736 h 309904"/>
                  <a:gd name="connsiteX86" fmla="*/ 20009 w 301779"/>
                  <a:gd name="connsiteY86" fmla="*/ 48195 h 309904"/>
                  <a:gd name="connsiteX87" fmla="*/ 19779 w 301779"/>
                  <a:gd name="connsiteY87" fmla="*/ 48548 h 309904"/>
                  <a:gd name="connsiteX88" fmla="*/ 19532 w 301779"/>
                  <a:gd name="connsiteY88" fmla="*/ 49131 h 309904"/>
                  <a:gd name="connsiteX89" fmla="*/ 19408 w 301779"/>
                  <a:gd name="connsiteY89" fmla="*/ 49431 h 309904"/>
                  <a:gd name="connsiteX90" fmla="*/ 19285 w 301779"/>
                  <a:gd name="connsiteY90" fmla="*/ 50367 h 309904"/>
                  <a:gd name="connsiteX91" fmla="*/ 23700 w 301779"/>
                  <a:gd name="connsiteY91" fmla="*/ 57131 h 309904"/>
                  <a:gd name="connsiteX92" fmla="*/ 32530 w 301779"/>
                  <a:gd name="connsiteY92" fmla="*/ 59197 h 309904"/>
                  <a:gd name="connsiteX93" fmla="*/ 28998 w 301779"/>
                  <a:gd name="connsiteY93" fmla="*/ 66844 h 309904"/>
                  <a:gd name="connsiteX94" fmla="*/ 21633 w 301779"/>
                  <a:gd name="connsiteY94" fmla="*/ 73608 h 309904"/>
                  <a:gd name="connsiteX95" fmla="*/ 12221 w 301779"/>
                  <a:gd name="connsiteY95" fmla="*/ 90103 h 309904"/>
                  <a:gd name="connsiteX96" fmla="*/ 1625 w 301779"/>
                  <a:gd name="connsiteY96" fmla="*/ 98933 h 309904"/>
                  <a:gd name="connsiteX97" fmla="*/ 0 w 301779"/>
                  <a:gd name="connsiteY97" fmla="*/ 99781 h 309904"/>
                  <a:gd name="connsiteX98" fmla="*/ 3108 w 301779"/>
                  <a:gd name="connsiteY98" fmla="*/ 104673 h 309904"/>
                  <a:gd name="connsiteX99" fmla="*/ 2543 w 301779"/>
                  <a:gd name="connsiteY99" fmla="*/ 116487 h 309904"/>
                  <a:gd name="connsiteX100" fmla="*/ 1412 w 301779"/>
                  <a:gd name="connsiteY100" fmla="*/ 136179 h 309904"/>
                  <a:gd name="connsiteX101" fmla="*/ 5068 w 301779"/>
                  <a:gd name="connsiteY101" fmla="*/ 153044 h 309904"/>
                  <a:gd name="connsiteX102" fmla="*/ 18013 w 301779"/>
                  <a:gd name="connsiteY102" fmla="*/ 164011 h 309904"/>
                  <a:gd name="connsiteX103" fmla="*/ 21651 w 301779"/>
                  <a:gd name="connsiteY103" fmla="*/ 180612 h 309904"/>
                  <a:gd name="connsiteX104" fmla="*/ 32353 w 301779"/>
                  <a:gd name="connsiteY104" fmla="*/ 196347 h 309904"/>
                  <a:gd name="connsiteX105" fmla="*/ 37969 w 301779"/>
                  <a:gd name="connsiteY105" fmla="*/ 206944 h 309904"/>
                  <a:gd name="connsiteX106" fmla="*/ 32919 w 301779"/>
                  <a:gd name="connsiteY106" fmla="*/ 207226 h 309904"/>
                  <a:gd name="connsiteX107" fmla="*/ 31347 w 301779"/>
                  <a:gd name="connsiteY107" fmla="*/ 205919 h 309904"/>
                  <a:gd name="connsiteX108" fmla="*/ 31612 w 301779"/>
                  <a:gd name="connsiteY108" fmla="*/ 206149 h 309904"/>
                  <a:gd name="connsiteX109" fmla="*/ 31718 w 301779"/>
                  <a:gd name="connsiteY109" fmla="*/ 206272 h 309904"/>
                  <a:gd name="connsiteX110" fmla="*/ 32124 w 301779"/>
                  <a:gd name="connsiteY110" fmla="*/ 206855 h 309904"/>
                  <a:gd name="connsiteX111" fmla="*/ 32230 w 301779"/>
                  <a:gd name="connsiteY111" fmla="*/ 207032 h 309904"/>
                  <a:gd name="connsiteX112" fmla="*/ 32530 w 301779"/>
                  <a:gd name="connsiteY112" fmla="*/ 208038 h 309904"/>
                  <a:gd name="connsiteX113" fmla="*/ 40760 w 301779"/>
                  <a:gd name="connsiteY113" fmla="*/ 217752 h 309904"/>
                  <a:gd name="connsiteX114" fmla="*/ 53122 w 301779"/>
                  <a:gd name="connsiteY114" fmla="*/ 224233 h 309904"/>
                  <a:gd name="connsiteX115" fmla="*/ 61670 w 301779"/>
                  <a:gd name="connsiteY115" fmla="*/ 230114 h 309904"/>
                  <a:gd name="connsiteX116" fmla="*/ 80495 w 301779"/>
                  <a:gd name="connsiteY116" fmla="*/ 235712 h 309904"/>
                  <a:gd name="connsiteX117" fmla="*/ 81061 w 301779"/>
                  <a:gd name="connsiteY117" fmla="*/ 236472 h 309904"/>
                  <a:gd name="connsiteX118" fmla="*/ 81290 w 301779"/>
                  <a:gd name="connsiteY118" fmla="*/ 236754 h 309904"/>
                  <a:gd name="connsiteX119" fmla="*/ 81643 w 301779"/>
                  <a:gd name="connsiteY119" fmla="*/ 237178 h 309904"/>
                  <a:gd name="connsiteX120" fmla="*/ 81961 w 301779"/>
                  <a:gd name="connsiteY120" fmla="*/ 237513 h 309904"/>
                  <a:gd name="connsiteX121" fmla="*/ 82244 w 301779"/>
                  <a:gd name="connsiteY121" fmla="*/ 237814 h 309904"/>
                  <a:gd name="connsiteX122" fmla="*/ 82632 w 301779"/>
                  <a:gd name="connsiteY122" fmla="*/ 238149 h 309904"/>
                  <a:gd name="connsiteX123" fmla="*/ 82915 w 301779"/>
                  <a:gd name="connsiteY123" fmla="*/ 238397 h 309904"/>
                  <a:gd name="connsiteX124" fmla="*/ 83339 w 301779"/>
                  <a:gd name="connsiteY124" fmla="*/ 238714 h 309904"/>
                  <a:gd name="connsiteX125" fmla="*/ 83621 w 301779"/>
                  <a:gd name="connsiteY125" fmla="*/ 238909 h 309904"/>
                  <a:gd name="connsiteX126" fmla="*/ 84098 w 301779"/>
                  <a:gd name="connsiteY126" fmla="*/ 239209 h 309904"/>
                  <a:gd name="connsiteX127" fmla="*/ 84381 w 301779"/>
                  <a:gd name="connsiteY127" fmla="*/ 239403 h 309904"/>
                  <a:gd name="connsiteX128" fmla="*/ 84911 w 301779"/>
                  <a:gd name="connsiteY128" fmla="*/ 239668 h 309904"/>
                  <a:gd name="connsiteX129" fmla="*/ 85211 w 301779"/>
                  <a:gd name="connsiteY129" fmla="*/ 239827 h 309904"/>
                  <a:gd name="connsiteX130" fmla="*/ 85776 w 301779"/>
                  <a:gd name="connsiteY130" fmla="*/ 240092 h 309904"/>
                  <a:gd name="connsiteX131" fmla="*/ 86111 w 301779"/>
                  <a:gd name="connsiteY131" fmla="*/ 240251 h 309904"/>
                  <a:gd name="connsiteX132" fmla="*/ 86712 w 301779"/>
                  <a:gd name="connsiteY132" fmla="*/ 240480 h 309904"/>
                  <a:gd name="connsiteX133" fmla="*/ 87100 w 301779"/>
                  <a:gd name="connsiteY133" fmla="*/ 240639 h 309904"/>
                  <a:gd name="connsiteX134" fmla="*/ 87736 w 301779"/>
                  <a:gd name="connsiteY134" fmla="*/ 240851 h 309904"/>
                  <a:gd name="connsiteX135" fmla="*/ 88178 w 301779"/>
                  <a:gd name="connsiteY135" fmla="*/ 241010 h 309904"/>
                  <a:gd name="connsiteX136" fmla="*/ 88866 w 301779"/>
                  <a:gd name="connsiteY136" fmla="*/ 241222 h 309904"/>
                  <a:gd name="connsiteX137" fmla="*/ 89343 w 301779"/>
                  <a:gd name="connsiteY137" fmla="*/ 241363 h 309904"/>
                  <a:gd name="connsiteX138" fmla="*/ 90067 w 301779"/>
                  <a:gd name="connsiteY138" fmla="*/ 241575 h 309904"/>
                  <a:gd name="connsiteX139" fmla="*/ 90615 w 301779"/>
                  <a:gd name="connsiteY139" fmla="*/ 241717 h 309904"/>
                  <a:gd name="connsiteX140" fmla="*/ 91409 w 301779"/>
                  <a:gd name="connsiteY140" fmla="*/ 241929 h 309904"/>
                  <a:gd name="connsiteX141" fmla="*/ 91992 w 301779"/>
                  <a:gd name="connsiteY141" fmla="*/ 242088 h 309904"/>
                  <a:gd name="connsiteX142" fmla="*/ 92858 w 301779"/>
                  <a:gd name="connsiteY142" fmla="*/ 242300 h 309904"/>
                  <a:gd name="connsiteX143" fmla="*/ 93511 w 301779"/>
                  <a:gd name="connsiteY143" fmla="*/ 242458 h 309904"/>
                  <a:gd name="connsiteX144" fmla="*/ 94429 w 301779"/>
                  <a:gd name="connsiteY144" fmla="*/ 242688 h 309904"/>
                  <a:gd name="connsiteX145" fmla="*/ 95118 w 301779"/>
                  <a:gd name="connsiteY145" fmla="*/ 242847 h 309904"/>
                  <a:gd name="connsiteX146" fmla="*/ 96496 w 301779"/>
                  <a:gd name="connsiteY146" fmla="*/ 243165 h 309904"/>
                  <a:gd name="connsiteX147" fmla="*/ 97273 w 301779"/>
                  <a:gd name="connsiteY147" fmla="*/ 243359 h 309904"/>
                  <a:gd name="connsiteX148" fmla="*/ 115816 w 301779"/>
                  <a:gd name="connsiteY148" fmla="*/ 246591 h 309904"/>
                  <a:gd name="connsiteX149" fmla="*/ 132593 w 301779"/>
                  <a:gd name="connsiteY149" fmla="*/ 253072 h 309904"/>
                  <a:gd name="connsiteX150" fmla="*/ 137609 w 301779"/>
                  <a:gd name="connsiteY150" fmla="*/ 266900 h 309904"/>
                  <a:gd name="connsiteX151" fmla="*/ 141424 w 301779"/>
                  <a:gd name="connsiteY151" fmla="*/ 291925 h 309904"/>
                  <a:gd name="connsiteX152" fmla="*/ 147234 w 301779"/>
                  <a:gd name="connsiteY152" fmla="*/ 301709 h 309904"/>
                  <a:gd name="connsiteX153" fmla="*/ 147234 w 301779"/>
                  <a:gd name="connsiteY153" fmla="*/ 301709 h 309904"/>
                  <a:gd name="connsiteX154" fmla="*/ 148294 w 301779"/>
                  <a:gd name="connsiteY154" fmla="*/ 301709 h 309904"/>
                  <a:gd name="connsiteX155" fmla="*/ 148293 w 301779"/>
                  <a:gd name="connsiteY155" fmla="*/ 301709 h 309904"/>
                  <a:gd name="connsiteX156" fmla="*/ 149459 w 301779"/>
                  <a:gd name="connsiteY156" fmla="*/ 301850 h 309904"/>
                  <a:gd name="connsiteX157" fmla="*/ 149459 w 301779"/>
                  <a:gd name="connsiteY157" fmla="*/ 301850 h 309904"/>
                  <a:gd name="connsiteX158" fmla="*/ 150589 w 301779"/>
                  <a:gd name="connsiteY158" fmla="*/ 302186 h 309904"/>
                  <a:gd name="connsiteX159" fmla="*/ 150872 w 301779"/>
                  <a:gd name="connsiteY159" fmla="*/ 302274 h 309904"/>
                  <a:gd name="connsiteX160" fmla="*/ 152214 w 301779"/>
                  <a:gd name="connsiteY160" fmla="*/ 302875 h 309904"/>
                  <a:gd name="connsiteX161" fmla="*/ 166925 w 301779"/>
                  <a:gd name="connsiteY161" fmla="*/ 302274 h 309904"/>
                  <a:gd name="connsiteX162" fmla="*/ 178122 w 301779"/>
                  <a:gd name="connsiteY162" fmla="*/ 302875 h 309904"/>
                  <a:gd name="connsiteX163" fmla="*/ 195782 w 301779"/>
                  <a:gd name="connsiteY163" fmla="*/ 306989 h 309904"/>
                  <a:gd name="connsiteX164" fmla="*/ 209310 w 301779"/>
                  <a:gd name="connsiteY164" fmla="*/ 305806 h 309904"/>
                  <a:gd name="connsiteX165" fmla="*/ 221672 w 301779"/>
                  <a:gd name="connsiteY165" fmla="*/ 302875 h 309904"/>
                  <a:gd name="connsiteX166" fmla="*/ 236984 w 301779"/>
                  <a:gd name="connsiteY166" fmla="*/ 294044 h 309904"/>
                  <a:gd name="connsiteX167" fmla="*/ 253461 w 301779"/>
                  <a:gd name="connsiteY167" fmla="*/ 295810 h 309904"/>
                  <a:gd name="connsiteX168" fmla="*/ 271121 w 301779"/>
                  <a:gd name="connsiteY168" fmla="*/ 288146 h 309904"/>
                  <a:gd name="connsiteX169" fmla="*/ 301779 w 301779"/>
                  <a:gd name="connsiteY169" fmla="*/ 271986 h 309904"/>
                  <a:gd name="connsiteX170" fmla="*/ 299536 w 301779"/>
                  <a:gd name="connsiteY170" fmla="*/ 267783 h 309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</a:cxnLst>
                <a:rect l="l" t="t" r="r" b="b"/>
                <a:pathLst>
                  <a:path w="301779" h="309904">
                    <a:moveTo>
                      <a:pt x="299536" y="267783"/>
                    </a:moveTo>
                    <a:cubicBezTo>
                      <a:pt x="294238" y="260719"/>
                      <a:pt x="286715" y="263986"/>
                      <a:pt x="284348" y="254026"/>
                    </a:cubicBezTo>
                    <a:cubicBezTo>
                      <a:pt x="281982" y="244066"/>
                      <a:pt x="280552" y="237408"/>
                      <a:pt x="277284" y="232198"/>
                    </a:cubicBezTo>
                    <a:cubicBezTo>
                      <a:pt x="274017" y="226988"/>
                      <a:pt x="267783" y="216056"/>
                      <a:pt x="271103" y="210370"/>
                    </a:cubicBezTo>
                    <a:cubicBezTo>
                      <a:pt x="274424" y="204683"/>
                      <a:pt x="277284" y="199438"/>
                      <a:pt x="273487" y="196118"/>
                    </a:cubicBezTo>
                    <a:cubicBezTo>
                      <a:pt x="269691" y="192798"/>
                      <a:pt x="269691" y="191385"/>
                      <a:pt x="271580" y="186634"/>
                    </a:cubicBezTo>
                    <a:cubicBezTo>
                      <a:pt x="273470" y="181884"/>
                      <a:pt x="280605" y="175243"/>
                      <a:pt x="275377" y="171446"/>
                    </a:cubicBezTo>
                    <a:cubicBezTo>
                      <a:pt x="270149" y="167649"/>
                      <a:pt x="268737" y="162422"/>
                      <a:pt x="263986" y="161009"/>
                    </a:cubicBezTo>
                    <a:cubicBezTo>
                      <a:pt x="259235" y="159596"/>
                      <a:pt x="257346" y="155711"/>
                      <a:pt x="256922" y="148647"/>
                    </a:cubicBezTo>
                    <a:cubicBezTo>
                      <a:pt x="256498" y="141583"/>
                      <a:pt x="256445" y="139146"/>
                      <a:pt x="258829" y="135349"/>
                    </a:cubicBezTo>
                    <a:cubicBezTo>
                      <a:pt x="261214" y="131552"/>
                      <a:pt x="264993" y="117794"/>
                      <a:pt x="267359" y="112090"/>
                    </a:cubicBezTo>
                    <a:cubicBezTo>
                      <a:pt x="267723" y="111253"/>
                      <a:pt x="268179" y="110459"/>
                      <a:pt x="268719" y="109724"/>
                    </a:cubicBezTo>
                    <a:cubicBezTo>
                      <a:pt x="256021" y="99569"/>
                      <a:pt x="233310" y="80831"/>
                      <a:pt x="228771" y="79825"/>
                    </a:cubicBezTo>
                    <a:cubicBezTo>
                      <a:pt x="223473" y="78659"/>
                      <a:pt x="222891" y="73944"/>
                      <a:pt x="224657" y="65696"/>
                    </a:cubicBezTo>
                    <a:cubicBezTo>
                      <a:pt x="226423" y="57449"/>
                      <a:pt x="156364" y="26261"/>
                      <a:pt x="141653" y="16848"/>
                    </a:cubicBezTo>
                    <a:lnTo>
                      <a:pt x="138439" y="14764"/>
                    </a:lnTo>
                    <a:lnTo>
                      <a:pt x="137697" y="14269"/>
                    </a:lnTo>
                    <a:lnTo>
                      <a:pt x="135331" y="12698"/>
                    </a:lnTo>
                    <a:lnTo>
                      <a:pt x="134748" y="12309"/>
                    </a:lnTo>
                    <a:cubicBezTo>
                      <a:pt x="132853" y="11014"/>
                      <a:pt x="131140" y="9837"/>
                      <a:pt x="129609" y="8777"/>
                    </a:cubicBezTo>
                    <a:lnTo>
                      <a:pt x="129326" y="8548"/>
                    </a:lnTo>
                    <a:cubicBezTo>
                      <a:pt x="128620" y="8035"/>
                      <a:pt x="127949" y="7523"/>
                      <a:pt x="127313" y="7029"/>
                    </a:cubicBezTo>
                    <a:lnTo>
                      <a:pt x="127154" y="6905"/>
                    </a:lnTo>
                    <a:cubicBezTo>
                      <a:pt x="125759" y="5810"/>
                      <a:pt x="124540" y="4768"/>
                      <a:pt x="123481" y="3797"/>
                    </a:cubicBezTo>
                    <a:lnTo>
                      <a:pt x="123481" y="3797"/>
                    </a:lnTo>
                    <a:cubicBezTo>
                      <a:pt x="122951" y="3320"/>
                      <a:pt x="122474" y="2826"/>
                      <a:pt x="122015" y="2366"/>
                    </a:cubicBezTo>
                    <a:cubicBezTo>
                      <a:pt x="121301" y="1615"/>
                      <a:pt x="120629" y="825"/>
                      <a:pt x="120002" y="0"/>
                    </a:cubicBezTo>
                    <a:cubicBezTo>
                      <a:pt x="120107" y="795"/>
                      <a:pt x="120231" y="1607"/>
                      <a:pt x="120355" y="2384"/>
                    </a:cubicBezTo>
                    <a:cubicBezTo>
                      <a:pt x="120850" y="4718"/>
                      <a:pt x="121227" y="7076"/>
                      <a:pt x="121485" y="9448"/>
                    </a:cubicBezTo>
                    <a:cubicBezTo>
                      <a:pt x="121485" y="12539"/>
                      <a:pt x="118183" y="11426"/>
                      <a:pt x="114209" y="12539"/>
                    </a:cubicBezTo>
                    <a:cubicBezTo>
                      <a:pt x="110236" y="13651"/>
                      <a:pt x="109564" y="17607"/>
                      <a:pt x="108240" y="20044"/>
                    </a:cubicBezTo>
                    <a:cubicBezTo>
                      <a:pt x="106915" y="22482"/>
                      <a:pt x="105821" y="23576"/>
                      <a:pt x="102059" y="23576"/>
                    </a:cubicBezTo>
                    <a:cubicBezTo>
                      <a:pt x="98297" y="23576"/>
                      <a:pt x="99410" y="27550"/>
                      <a:pt x="98968" y="29970"/>
                    </a:cubicBezTo>
                    <a:cubicBezTo>
                      <a:pt x="98527" y="32389"/>
                      <a:pt x="95666" y="31294"/>
                      <a:pt x="95436" y="28875"/>
                    </a:cubicBezTo>
                    <a:cubicBezTo>
                      <a:pt x="95207" y="26455"/>
                      <a:pt x="93670" y="26667"/>
                      <a:pt x="91462" y="26667"/>
                    </a:cubicBezTo>
                    <a:cubicBezTo>
                      <a:pt x="89255" y="26667"/>
                      <a:pt x="89485" y="28203"/>
                      <a:pt x="90368" y="32619"/>
                    </a:cubicBezTo>
                    <a:cubicBezTo>
                      <a:pt x="91251" y="37034"/>
                      <a:pt x="92345" y="34826"/>
                      <a:pt x="93458" y="35939"/>
                    </a:cubicBezTo>
                    <a:cubicBezTo>
                      <a:pt x="94571" y="37051"/>
                      <a:pt x="99639" y="36822"/>
                      <a:pt x="103613" y="37475"/>
                    </a:cubicBezTo>
                    <a:cubicBezTo>
                      <a:pt x="107587" y="38129"/>
                      <a:pt x="103613" y="39471"/>
                      <a:pt x="103613" y="43444"/>
                    </a:cubicBezTo>
                    <a:cubicBezTo>
                      <a:pt x="103613" y="47418"/>
                      <a:pt x="103171" y="47188"/>
                      <a:pt x="98756" y="47188"/>
                    </a:cubicBezTo>
                    <a:cubicBezTo>
                      <a:pt x="94341" y="47188"/>
                      <a:pt x="97432" y="43656"/>
                      <a:pt x="95666" y="41890"/>
                    </a:cubicBezTo>
                    <a:cubicBezTo>
                      <a:pt x="93900" y="40124"/>
                      <a:pt x="89255" y="43003"/>
                      <a:pt x="88372" y="45652"/>
                    </a:cubicBezTo>
                    <a:cubicBezTo>
                      <a:pt x="87489" y="48301"/>
                      <a:pt x="85723" y="49625"/>
                      <a:pt x="85723" y="47188"/>
                    </a:cubicBezTo>
                    <a:cubicBezTo>
                      <a:pt x="85408" y="44478"/>
                      <a:pt x="83152" y="42410"/>
                      <a:pt x="80425" y="42332"/>
                    </a:cubicBezTo>
                    <a:cubicBezTo>
                      <a:pt x="77564" y="42120"/>
                      <a:pt x="77564" y="40566"/>
                      <a:pt x="77564" y="38358"/>
                    </a:cubicBezTo>
                    <a:cubicBezTo>
                      <a:pt x="77564" y="36151"/>
                      <a:pt x="74685" y="36151"/>
                      <a:pt x="73590" y="34614"/>
                    </a:cubicBezTo>
                    <a:cubicBezTo>
                      <a:pt x="72495" y="33078"/>
                      <a:pt x="70941" y="37263"/>
                      <a:pt x="68504" y="37263"/>
                    </a:cubicBezTo>
                    <a:cubicBezTo>
                      <a:pt x="66067" y="37263"/>
                      <a:pt x="64760" y="38146"/>
                      <a:pt x="64760" y="40566"/>
                    </a:cubicBezTo>
                    <a:cubicBezTo>
                      <a:pt x="64760" y="42985"/>
                      <a:pt x="64089" y="44769"/>
                      <a:pt x="61228" y="44769"/>
                    </a:cubicBezTo>
                    <a:cubicBezTo>
                      <a:pt x="58367" y="44769"/>
                      <a:pt x="59462" y="37917"/>
                      <a:pt x="58138" y="37475"/>
                    </a:cubicBezTo>
                    <a:cubicBezTo>
                      <a:pt x="56813" y="37034"/>
                      <a:pt x="55489" y="34826"/>
                      <a:pt x="55489" y="32177"/>
                    </a:cubicBezTo>
                    <a:cubicBezTo>
                      <a:pt x="55151" y="29036"/>
                      <a:pt x="56596" y="25970"/>
                      <a:pt x="59233" y="24230"/>
                    </a:cubicBezTo>
                    <a:cubicBezTo>
                      <a:pt x="62994" y="21139"/>
                      <a:pt x="60787" y="17837"/>
                      <a:pt x="60557" y="13192"/>
                    </a:cubicBezTo>
                    <a:cubicBezTo>
                      <a:pt x="60327" y="8548"/>
                      <a:pt x="64972" y="9890"/>
                      <a:pt x="66296" y="7682"/>
                    </a:cubicBezTo>
                    <a:cubicBezTo>
                      <a:pt x="67621" y="5475"/>
                      <a:pt x="63877" y="5916"/>
                      <a:pt x="63436" y="3709"/>
                    </a:cubicBezTo>
                    <a:lnTo>
                      <a:pt x="63277" y="3038"/>
                    </a:lnTo>
                    <a:cubicBezTo>
                      <a:pt x="57979" y="3038"/>
                      <a:pt x="53457" y="3038"/>
                      <a:pt x="51656" y="3038"/>
                    </a:cubicBezTo>
                    <a:cubicBezTo>
                      <a:pt x="48707" y="3038"/>
                      <a:pt x="37228" y="3038"/>
                      <a:pt x="31047" y="2455"/>
                    </a:cubicBezTo>
                    <a:cubicBezTo>
                      <a:pt x="30623" y="2429"/>
                      <a:pt x="30198" y="2429"/>
                      <a:pt x="29775" y="2455"/>
                    </a:cubicBezTo>
                    <a:lnTo>
                      <a:pt x="29387" y="2455"/>
                    </a:lnTo>
                    <a:lnTo>
                      <a:pt x="28610" y="2455"/>
                    </a:lnTo>
                    <a:lnTo>
                      <a:pt x="28238" y="2455"/>
                    </a:lnTo>
                    <a:lnTo>
                      <a:pt x="27497" y="2596"/>
                    </a:lnTo>
                    <a:lnTo>
                      <a:pt x="27232" y="2596"/>
                    </a:lnTo>
                    <a:cubicBezTo>
                      <a:pt x="26932" y="2666"/>
                      <a:pt x="26638" y="2754"/>
                      <a:pt x="26349" y="2861"/>
                    </a:cubicBezTo>
                    <a:lnTo>
                      <a:pt x="26031" y="2984"/>
                    </a:lnTo>
                    <a:lnTo>
                      <a:pt x="25537" y="3179"/>
                    </a:lnTo>
                    <a:lnTo>
                      <a:pt x="25148" y="3355"/>
                    </a:lnTo>
                    <a:lnTo>
                      <a:pt x="24777" y="3532"/>
                    </a:lnTo>
                    <a:lnTo>
                      <a:pt x="22923" y="4503"/>
                    </a:lnTo>
                    <a:cubicBezTo>
                      <a:pt x="24195" y="5492"/>
                      <a:pt x="25625" y="6905"/>
                      <a:pt x="25466" y="8230"/>
                    </a:cubicBezTo>
                    <a:cubicBezTo>
                      <a:pt x="25166" y="10596"/>
                      <a:pt x="22516" y="15594"/>
                      <a:pt x="25748" y="16477"/>
                    </a:cubicBezTo>
                    <a:cubicBezTo>
                      <a:pt x="28700" y="17281"/>
                      <a:pt x="30512" y="20247"/>
                      <a:pt x="29881" y="23241"/>
                    </a:cubicBezTo>
                    <a:cubicBezTo>
                      <a:pt x="29281" y="25890"/>
                      <a:pt x="28115" y="30023"/>
                      <a:pt x="30164" y="31488"/>
                    </a:cubicBezTo>
                    <a:cubicBezTo>
                      <a:pt x="32212" y="32954"/>
                      <a:pt x="34296" y="35903"/>
                      <a:pt x="32230" y="37087"/>
                    </a:cubicBezTo>
                    <a:cubicBezTo>
                      <a:pt x="30164" y="38270"/>
                      <a:pt x="30164" y="40901"/>
                      <a:pt x="30164" y="42385"/>
                    </a:cubicBezTo>
                    <a:cubicBezTo>
                      <a:pt x="30164" y="43868"/>
                      <a:pt x="29581" y="46199"/>
                      <a:pt x="26049" y="45617"/>
                    </a:cubicBezTo>
                    <a:cubicBezTo>
                      <a:pt x="25679" y="45581"/>
                      <a:pt x="25306" y="45581"/>
                      <a:pt x="24936" y="45617"/>
                    </a:cubicBezTo>
                    <a:lnTo>
                      <a:pt x="24459" y="45617"/>
                    </a:lnTo>
                    <a:cubicBezTo>
                      <a:pt x="23927" y="45669"/>
                      <a:pt x="23404" y="45794"/>
                      <a:pt x="22905" y="45987"/>
                    </a:cubicBezTo>
                    <a:lnTo>
                      <a:pt x="22499" y="46129"/>
                    </a:lnTo>
                    <a:lnTo>
                      <a:pt x="21952" y="46411"/>
                    </a:lnTo>
                    <a:lnTo>
                      <a:pt x="21528" y="46676"/>
                    </a:lnTo>
                    <a:lnTo>
                      <a:pt x="21086" y="47012"/>
                    </a:lnTo>
                    <a:lnTo>
                      <a:pt x="20680" y="47365"/>
                    </a:lnTo>
                    <a:lnTo>
                      <a:pt x="20362" y="47736"/>
                    </a:lnTo>
                    <a:cubicBezTo>
                      <a:pt x="20229" y="47876"/>
                      <a:pt x="20111" y="48030"/>
                      <a:pt x="20009" y="48195"/>
                    </a:cubicBezTo>
                    <a:lnTo>
                      <a:pt x="19779" y="48548"/>
                    </a:lnTo>
                    <a:cubicBezTo>
                      <a:pt x="19682" y="48736"/>
                      <a:pt x="19600" y="48931"/>
                      <a:pt x="19532" y="49131"/>
                    </a:cubicBezTo>
                    <a:cubicBezTo>
                      <a:pt x="19532" y="49237"/>
                      <a:pt x="19532" y="49325"/>
                      <a:pt x="19408" y="49431"/>
                    </a:cubicBezTo>
                    <a:cubicBezTo>
                      <a:pt x="19332" y="49738"/>
                      <a:pt x="19291" y="50052"/>
                      <a:pt x="19285" y="50367"/>
                    </a:cubicBezTo>
                    <a:cubicBezTo>
                      <a:pt x="19285" y="53016"/>
                      <a:pt x="19567" y="57131"/>
                      <a:pt x="23700" y="57131"/>
                    </a:cubicBezTo>
                    <a:cubicBezTo>
                      <a:pt x="27832" y="57131"/>
                      <a:pt x="32530" y="56248"/>
                      <a:pt x="32530" y="59197"/>
                    </a:cubicBezTo>
                    <a:cubicBezTo>
                      <a:pt x="32530" y="62147"/>
                      <a:pt x="32530" y="65661"/>
                      <a:pt x="28998" y="66844"/>
                    </a:cubicBezTo>
                    <a:cubicBezTo>
                      <a:pt x="25466" y="68027"/>
                      <a:pt x="23700" y="68310"/>
                      <a:pt x="21633" y="73608"/>
                    </a:cubicBezTo>
                    <a:cubicBezTo>
                      <a:pt x="19567" y="78906"/>
                      <a:pt x="16035" y="87154"/>
                      <a:pt x="12221" y="90103"/>
                    </a:cubicBezTo>
                    <a:cubicBezTo>
                      <a:pt x="8406" y="93052"/>
                      <a:pt x="4274" y="97750"/>
                      <a:pt x="1625" y="98933"/>
                    </a:cubicBezTo>
                    <a:cubicBezTo>
                      <a:pt x="1067" y="99184"/>
                      <a:pt x="525" y="99467"/>
                      <a:pt x="0" y="99781"/>
                    </a:cubicBezTo>
                    <a:cubicBezTo>
                      <a:pt x="759" y="101035"/>
                      <a:pt x="1766" y="102412"/>
                      <a:pt x="3108" y="104673"/>
                    </a:cubicBezTo>
                    <a:cubicBezTo>
                      <a:pt x="5916" y="109459"/>
                      <a:pt x="2543" y="116487"/>
                      <a:pt x="2543" y="116487"/>
                    </a:cubicBezTo>
                    <a:cubicBezTo>
                      <a:pt x="-2243" y="123234"/>
                      <a:pt x="1412" y="129415"/>
                      <a:pt x="1412" y="136179"/>
                    </a:cubicBezTo>
                    <a:cubicBezTo>
                      <a:pt x="1412" y="142943"/>
                      <a:pt x="1412" y="141230"/>
                      <a:pt x="5068" y="153044"/>
                    </a:cubicBezTo>
                    <a:cubicBezTo>
                      <a:pt x="6481" y="160638"/>
                      <a:pt x="12662" y="158943"/>
                      <a:pt x="18013" y="164011"/>
                    </a:cubicBezTo>
                    <a:cubicBezTo>
                      <a:pt x="23364" y="169080"/>
                      <a:pt x="21651" y="174413"/>
                      <a:pt x="21651" y="180612"/>
                    </a:cubicBezTo>
                    <a:cubicBezTo>
                      <a:pt x="21651" y="186811"/>
                      <a:pt x="29245" y="192126"/>
                      <a:pt x="32353" y="196347"/>
                    </a:cubicBezTo>
                    <a:cubicBezTo>
                      <a:pt x="34752" y="199574"/>
                      <a:pt x="36645" y="203147"/>
                      <a:pt x="37969" y="206944"/>
                    </a:cubicBezTo>
                    <a:cubicBezTo>
                      <a:pt x="38535" y="208921"/>
                      <a:pt x="35162" y="210317"/>
                      <a:pt x="32919" y="207226"/>
                    </a:cubicBezTo>
                    <a:cubicBezTo>
                      <a:pt x="32487" y="206690"/>
                      <a:pt x="31952" y="206246"/>
                      <a:pt x="31347" y="205919"/>
                    </a:cubicBezTo>
                    <a:lnTo>
                      <a:pt x="31612" y="206149"/>
                    </a:lnTo>
                    <a:lnTo>
                      <a:pt x="31718" y="206272"/>
                    </a:lnTo>
                    <a:cubicBezTo>
                      <a:pt x="31883" y="206444"/>
                      <a:pt x="32020" y="206641"/>
                      <a:pt x="32124" y="206855"/>
                    </a:cubicBezTo>
                    <a:lnTo>
                      <a:pt x="32230" y="207032"/>
                    </a:lnTo>
                    <a:cubicBezTo>
                      <a:pt x="32366" y="207356"/>
                      <a:pt x="32467" y="207693"/>
                      <a:pt x="32530" y="208038"/>
                    </a:cubicBezTo>
                    <a:cubicBezTo>
                      <a:pt x="33413" y="213637"/>
                      <a:pt x="35762" y="218917"/>
                      <a:pt x="40760" y="217752"/>
                    </a:cubicBezTo>
                    <a:cubicBezTo>
                      <a:pt x="45758" y="216586"/>
                      <a:pt x="50190" y="218935"/>
                      <a:pt x="53122" y="224233"/>
                    </a:cubicBezTo>
                    <a:cubicBezTo>
                      <a:pt x="56053" y="229531"/>
                      <a:pt x="57537" y="228048"/>
                      <a:pt x="61670" y="230114"/>
                    </a:cubicBezTo>
                    <a:cubicBezTo>
                      <a:pt x="65802" y="232180"/>
                      <a:pt x="77564" y="231297"/>
                      <a:pt x="80495" y="235712"/>
                    </a:cubicBezTo>
                    <a:cubicBezTo>
                      <a:pt x="80670" y="235976"/>
                      <a:pt x="80858" y="236229"/>
                      <a:pt x="81061" y="236472"/>
                    </a:cubicBezTo>
                    <a:cubicBezTo>
                      <a:pt x="81061" y="236578"/>
                      <a:pt x="81219" y="236666"/>
                      <a:pt x="81290" y="236754"/>
                    </a:cubicBezTo>
                    <a:cubicBezTo>
                      <a:pt x="81394" y="236907"/>
                      <a:pt x="81512" y="237049"/>
                      <a:pt x="81643" y="237178"/>
                    </a:cubicBezTo>
                    <a:cubicBezTo>
                      <a:pt x="81740" y="237298"/>
                      <a:pt x="81846" y="237410"/>
                      <a:pt x="81961" y="237513"/>
                    </a:cubicBezTo>
                    <a:lnTo>
                      <a:pt x="82244" y="237814"/>
                    </a:lnTo>
                    <a:lnTo>
                      <a:pt x="82632" y="238149"/>
                    </a:lnTo>
                    <a:lnTo>
                      <a:pt x="82915" y="238397"/>
                    </a:lnTo>
                    <a:lnTo>
                      <a:pt x="83339" y="238714"/>
                    </a:lnTo>
                    <a:cubicBezTo>
                      <a:pt x="83426" y="238789"/>
                      <a:pt x="83520" y="238854"/>
                      <a:pt x="83621" y="238909"/>
                    </a:cubicBezTo>
                    <a:cubicBezTo>
                      <a:pt x="83771" y="239023"/>
                      <a:pt x="83930" y="239123"/>
                      <a:pt x="84098" y="239209"/>
                    </a:cubicBezTo>
                    <a:lnTo>
                      <a:pt x="84381" y="239403"/>
                    </a:lnTo>
                    <a:lnTo>
                      <a:pt x="84911" y="239668"/>
                    </a:lnTo>
                    <a:lnTo>
                      <a:pt x="85211" y="239827"/>
                    </a:lnTo>
                    <a:lnTo>
                      <a:pt x="85776" y="240092"/>
                    </a:lnTo>
                    <a:lnTo>
                      <a:pt x="86111" y="240251"/>
                    </a:lnTo>
                    <a:lnTo>
                      <a:pt x="86712" y="240480"/>
                    </a:lnTo>
                    <a:lnTo>
                      <a:pt x="87100" y="240639"/>
                    </a:lnTo>
                    <a:lnTo>
                      <a:pt x="87736" y="240851"/>
                    </a:lnTo>
                    <a:lnTo>
                      <a:pt x="88178" y="241010"/>
                    </a:lnTo>
                    <a:lnTo>
                      <a:pt x="88866" y="241222"/>
                    </a:lnTo>
                    <a:lnTo>
                      <a:pt x="89343" y="241363"/>
                    </a:lnTo>
                    <a:lnTo>
                      <a:pt x="90067" y="241575"/>
                    </a:lnTo>
                    <a:lnTo>
                      <a:pt x="90615" y="241717"/>
                    </a:lnTo>
                    <a:lnTo>
                      <a:pt x="91409" y="241929"/>
                    </a:lnTo>
                    <a:lnTo>
                      <a:pt x="91992" y="242088"/>
                    </a:lnTo>
                    <a:lnTo>
                      <a:pt x="92858" y="242300"/>
                    </a:lnTo>
                    <a:lnTo>
                      <a:pt x="93511" y="242458"/>
                    </a:lnTo>
                    <a:lnTo>
                      <a:pt x="94429" y="242688"/>
                    </a:lnTo>
                    <a:lnTo>
                      <a:pt x="95118" y="242847"/>
                    </a:lnTo>
                    <a:lnTo>
                      <a:pt x="96496" y="243165"/>
                    </a:lnTo>
                    <a:lnTo>
                      <a:pt x="97273" y="243359"/>
                    </a:lnTo>
                    <a:cubicBezTo>
                      <a:pt x="107286" y="245708"/>
                      <a:pt x="107587" y="246591"/>
                      <a:pt x="115816" y="246591"/>
                    </a:cubicBezTo>
                    <a:cubicBezTo>
                      <a:pt x="124046" y="246591"/>
                      <a:pt x="130827" y="248657"/>
                      <a:pt x="132593" y="253072"/>
                    </a:cubicBezTo>
                    <a:cubicBezTo>
                      <a:pt x="134359" y="257487"/>
                      <a:pt x="136726" y="260437"/>
                      <a:pt x="137609" y="266900"/>
                    </a:cubicBezTo>
                    <a:cubicBezTo>
                      <a:pt x="138492" y="273364"/>
                      <a:pt x="138192" y="289559"/>
                      <a:pt x="141424" y="291925"/>
                    </a:cubicBezTo>
                    <a:cubicBezTo>
                      <a:pt x="144631" y="294241"/>
                      <a:pt x="146735" y="297784"/>
                      <a:pt x="147234" y="301709"/>
                    </a:cubicBezTo>
                    <a:lnTo>
                      <a:pt x="147234" y="301709"/>
                    </a:lnTo>
                    <a:cubicBezTo>
                      <a:pt x="147586" y="301673"/>
                      <a:pt x="147941" y="301673"/>
                      <a:pt x="148294" y="301709"/>
                    </a:cubicBezTo>
                    <a:lnTo>
                      <a:pt x="148293" y="301709"/>
                    </a:lnTo>
                    <a:cubicBezTo>
                      <a:pt x="148685" y="301724"/>
                      <a:pt x="149075" y="301771"/>
                      <a:pt x="149459" y="301850"/>
                    </a:cubicBezTo>
                    <a:lnTo>
                      <a:pt x="149459" y="301850"/>
                    </a:lnTo>
                    <a:cubicBezTo>
                      <a:pt x="149844" y="301934"/>
                      <a:pt x="150221" y="302046"/>
                      <a:pt x="150589" y="302186"/>
                    </a:cubicBezTo>
                    <a:lnTo>
                      <a:pt x="150872" y="302274"/>
                    </a:lnTo>
                    <a:cubicBezTo>
                      <a:pt x="151296" y="302450"/>
                      <a:pt x="151737" y="302627"/>
                      <a:pt x="152214" y="302875"/>
                    </a:cubicBezTo>
                    <a:cubicBezTo>
                      <a:pt x="158095" y="305806"/>
                      <a:pt x="162810" y="305806"/>
                      <a:pt x="166925" y="302274"/>
                    </a:cubicBezTo>
                    <a:cubicBezTo>
                      <a:pt x="171040" y="298742"/>
                      <a:pt x="174590" y="299925"/>
                      <a:pt x="178122" y="302875"/>
                    </a:cubicBezTo>
                    <a:cubicBezTo>
                      <a:pt x="181654" y="305824"/>
                      <a:pt x="191067" y="309939"/>
                      <a:pt x="195782" y="306989"/>
                    </a:cubicBezTo>
                    <a:cubicBezTo>
                      <a:pt x="200497" y="304040"/>
                      <a:pt x="205778" y="302875"/>
                      <a:pt x="209310" y="305806"/>
                    </a:cubicBezTo>
                    <a:cubicBezTo>
                      <a:pt x="212842" y="308738"/>
                      <a:pt x="216374" y="314636"/>
                      <a:pt x="221672" y="302875"/>
                    </a:cubicBezTo>
                    <a:cubicBezTo>
                      <a:pt x="226970" y="291113"/>
                      <a:pt x="231085" y="289329"/>
                      <a:pt x="236984" y="294044"/>
                    </a:cubicBezTo>
                    <a:cubicBezTo>
                      <a:pt x="242882" y="298760"/>
                      <a:pt x="244630" y="302875"/>
                      <a:pt x="253461" y="295810"/>
                    </a:cubicBezTo>
                    <a:cubicBezTo>
                      <a:pt x="262291" y="288746"/>
                      <a:pt x="259359" y="295210"/>
                      <a:pt x="271121" y="288146"/>
                    </a:cubicBezTo>
                    <a:cubicBezTo>
                      <a:pt x="280940" y="282265"/>
                      <a:pt x="289117" y="280040"/>
                      <a:pt x="301779" y="271986"/>
                    </a:cubicBezTo>
                    <a:cubicBezTo>
                      <a:pt x="301273" y="270469"/>
                      <a:pt x="300515" y="269048"/>
                      <a:pt x="299536" y="26778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B3C6C181-2CC6-440B-968D-A8E69082D827}"/>
                  </a:ext>
                </a:extLst>
              </p:cNvPr>
              <p:cNvSpPr/>
              <p:nvPr/>
            </p:nvSpPr>
            <p:spPr>
              <a:xfrm>
                <a:off x="5272367" y="3786360"/>
                <a:ext cx="346892" cy="382150"/>
              </a:xfrm>
              <a:custGeom>
                <a:avLst/>
                <a:gdLst>
                  <a:gd name="connsiteX0" fmla="*/ 36530 w 346892"/>
                  <a:gd name="connsiteY0" fmla="*/ 329418 h 382150"/>
                  <a:gd name="connsiteX1" fmla="*/ 44777 w 346892"/>
                  <a:gd name="connsiteY1" fmla="*/ 328977 h 382150"/>
                  <a:gd name="connsiteX2" fmla="*/ 55073 w 346892"/>
                  <a:gd name="connsiteY2" fmla="*/ 326769 h 382150"/>
                  <a:gd name="connsiteX3" fmla="*/ 64786 w 346892"/>
                  <a:gd name="connsiteY3" fmla="*/ 325003 h 382150"/>
                  <a:gd name="connsiteX4" fmla="*/ 78915 w 346892"/>
                  <a:gd name="connsiteY4" fmla="*/ 326628 h 382150"/>
                  <a:gd name="connsiteX5" fmla="*/ 88628 w 346892"/>
                  <a:gd name="connsiteY5" fmla="*/ 332226 h 382150"/>
                  <a:gd name="connsiteX6" fmla="*/ 97317 w 346892"/>
                  <a:gd name="connsiteY6" fmla="*/ 338248 h 382150"/>
                  <a:gd name="connsiteX7" fmla="*/ 105705 w 346892"/>
                  <a:gd name="connsiteY7" fmla="*/ 340756 h 382150"/>
                  <a:gd name="connsiteX8" fmla="*/ 113935 w 346892"/>
                  <a:gd name="connsiteY8" fmla="*/ 352376 h 382150"/>
                  <a:gd name="connsiteX9" fmla="*/ 126898 w 346892"/>
                  <a:gd name="connsiteY9" fmla="*/ 369313 h 382150"/>
                  <a:gd name="connsiteX10" fmla="*/ 135286 w 346892"/>
                  <a:gd name="connsiteY10" fmla="*/ 373286 h 382150"/>
                  <a:gd name="connsiteX11" fmla="*/ 142350 w 346892"/>
                  <a:gd name="connsiteY11" fmla="*/ 381957 h 382150"/>
                  <a:gd name="connsiteX12" fmla="*/ 142757 w 346892"/>
                  <a:gd name="connsiteY12" fmla="*/ 381957 h 382150"/>
                  <a:gd name="connsiteX13" fmla="*/ 142757 w 346892"/>
                  <a:gd name="connsiteY13" fmla="*/ 381957 h 382150"/>
                  <a:gd name="connsiteX14" fmla="*/ 147207 w 346892"/>
                  <a:gd name="connsiteY14" fmla="*/ 381693 h 382150"/>
                  <a:gd name="connsiteX15" fmla="*/ 147313 w 346892"/>
                  <a:gd name="connsiteY15" fmla="*/ 381693 h 382150"/>
                  <a:gd name="connsiteX16" fmla="*/ 148567 w 346892"/>
                  <a:gd name="connsiteY16" fmla="*/ 381128 h 382150"/>
                  <a:gd name="connsiteX17" fmla="*/ 148867 w 346892"/>
                  <a:gd name="connsiteY17" fmla="*/ 380933 h 382150"/>
                  <a:gd name="connsiteX18" fmla="*/ 149785 w 346892"/>
                  <a:gd name="connsiteY18" fmla="*/ 380298 h 382150"/>
                  <a:gd name="connsiteX19" fmla="*/ 150245 w 346892"/>
                  <a:gd name="connsiteY19" fmla="*/ 379838 h 382150"/>
                  <a:gd name="connsiteX20" fmla="*/ 150810 w 346892"/>
                  <a:gd name="connsiteY20" fmla="*/ 379220 h 382150"/>
                  <a:gd name="connsiteX21" fmla="*/ 151304 w 346892"/>
                  <a:gd name="connsiteY21" fmla="*/ 378443 h 382150"/>
                  <a:gd name="connsiteX22" fmla="*/ 151604 w 346892"/>
                  <a:gd name="connsiteY22" fmla="*/ 377949 h 382150"/>
                  <a:gd name="connsiteX23" fmla="*/ 152064 w 346892"/>
                  <a:gd name="connsiteY23" fmla="*/ 376465 h 382150"/>
                  <a:gd name="connsiteX24" fmla="*/ 154413 w 346892"/>
                  <a:gd name="connsiteY24" fmla="*/ 365127 h 382150"/>
                  <a:gd name="connsiteX25" fmla="*/ 159128 w 346892"/>
                  <a:gd name="connsiteY25" fmla="*/ 356597 h 382150"/>
                  <a:gd name="connsiteX26" fmla="*/ 169724 w 346892"/>
                  <a:gd name="connsiteY26" fmla="*/ 358363 h 382150"/>
                  <a:gd name="connsiteX27" fmla="*/ 173538 w 346892"/>
                  <a:gd name="connsiteY27" fmla="*/ 364686 h 382150"/>
                  <a:gd name="connsiteX28" fmla="*/ 176629 w 346892"/>
                  <a:gd name="connsiteY28" fmla="*/ 368218 h 382150"/>
                  <a:gd name="connsiteX29" fmla="*/ 180762 w 346892"/>
                  <a:gd name="connsiteY29" fmla="*/ 368377 h 382150"/>
                  <a:gd name="connsiteX30" fmla="*/ 186784 w 346892"/>
                  <a:gd name="connsiteY30" fmla="*/ 359988 h 382150"/>
                  <a:gd name="connsiteX31" fmla="*/ 200629 w 346892"/>
                  <a:gd name="connsiteY31" fmla="*/ 360429 h 382150"/>
                  <a:gd name="connsiteX32" fmla="*/ 217848 w 346892"/>
                  <a:gd name="connsiteY32" fmla="*/ 360429 h 382150"/>
                  <a:gd name="connsiteX33" fmla="*/ 226678 w 346892"/>
                  <a:gd name="connsiteY33" fmla="*/ 356456 h 382150"/>
                  <a:gd name="connsiteX34" fmla="*/ 243014 w 346892"/>
                  <a:gd name="connsiteY34" fmla="*/ 359988 h 382150"/>
                  <a:gd name="connsiteX35" fmla="*/ 330433 w 346892"/>
                  <a:gd name="connsiteY35" fmla="*/ 359988 h 382150"/>
                  <a:gd name="connsiteX36" fmla="*/ 332199 w 346892"/>
                  <a:gd name="connsiteY36" fmla="*/ 351158 h 382150"/>
                  <a:gd name="connsiteX37" fmla="*/ 335731 w 346892"/>
                  <a:gd name="connsiteY37" fmla="*/ 342769 h 382150"/>
                  <a:gd name="connsiteX38" fmla="*/ 333965 w 346892"/>
                  <a:gd name="connsiteY38" fmla="*/ 333056 h 382150"/>
                  <a:gd name="connsiteX39" fmla="*/ 326901 w 346892"/>
                  <a:gd name="connsiteY39" fmla="*/ 320252 h 382150"/>
                  <a:gd name="connsiteX40" fmla="*/ 301735 w 346892"/>
                  <a:gd name="connsiteY40" fmla="*/ 79189 h 382150"/>
                  <a:gd name="connsiteX41" fmla="*/ 346892 w 346892"/>
                  <a:gd name="connsiteY41" fmla="*/ 78023 h 382150"/>
                  <a:gd name="connsiteX42" fmla="*/ 343926 w 346892"/>
                  <a:gd name="connsiteY42" fmla="*/ 75992 h 382150"/>
                  <a:gd name="connsiteX43" fmla="*/ 342160 w 346892"/>
                  <a:gd name="connsiteY43" fmla="*/ 74809 h 382150"/>
                  <a:gd name="connsiteX44" fmla="*/ 339316 w 346892"/>
                  <a:gd name="connsiteY44" fmla="*/ 72867 h 382150"/>
                  <a:gd name="connsiteX45" fmla="*/ 337268 w 346892"/>
                  <a:gd name="connsiteY45" fmla="*/ 71454 h 382150"/>
                  <a:gd name="connsiteX46" fmla="*/ 334371 w 346892"/>
                  <a:gd name="connsiteY46" fmla="*/ 69458 h 382150"/>
                  <a:gd name="connsiteX47" fmla="*/ 332799 w 346892"/>
                  <a:gd name="connsiteY47" fmla="*/ 68398 h 382150"/>
                  <a:gd name="connsiteX48" fmla="*/ 322556 w 346892"/>
                  <a:gd name="connsiteY48" fmla="*/ 61334 h 382150"/>
                  <a:gd name="connsiteX49" fmla="*/ 320896 w 346892"/>
                  <a:gd name="connsiteY49" fmla="*/ 60204 h 382150"/>
                  <a:gd name="connsiteX50" fmla="*/ 317576 w 346892"/>
                  <a:gd name="connsiteY50" fmla="*/ 57926 h 382150"/>
                  <a:gd name="connsiteX51" fmla="*/ 316870 w 346892"/>
                  <a:gd name="connsiteY51" fmla="*/ 57449 h 382150"/>
                  <a:gd name="connsiteX52" fmla="*/ 313338 w 346892"/>
                  <a:gd name="connsiteY52" fmla="*/ 55030 h 382150"/>
                  <a:gd name="connsiteX53" fmla="*/ 312949 w 346892"/>
                  <a:gd name="connsiteY53" fmla="*/ 54765 h 382150"/>
                  <a:gd name="connsiteX54" fmla="*/ 307510 w 346892"/>
                  <a:gd name="connsiteY54" fmla="*/ 51038 h 382150"/>
                  <a:gd name="connsiteX55" fmla="*/ 305426 w 346892"/>
                  <a:gd name="connsiteY55" fmla="*/ 49625 h 382150"/>
                  <a:gd name="connsiteX56" fmla="*/ 303059 w 346892"/>
                  <a:gd name="connsiteY56" fmla="*/ 48001 h 382150"/>
                  <a:gd name="connsiteX57" fmla="*/ 301293 w 346892"/>
                  <a:gd name="connsiteY57" fmla="*/ 46835 h 382150"/>
                  <a:gd name="connsiteX58" fmla="*/ 299139 w 346892"/>
                  <a:gd name="connsiteY58" fmla="*/ 45352 h 382150"/>
                  <a:gd name="connsiteX59" fmla="*/ 296578 w 346892"/>
                  <a:gd name="connsiteY59" fmla="*/ 43586 h 382150"/>
                  <a:gd name="connsiteX60" fmla="*/ 295271 w 346892"/>
                  <a:gd name="connsiteY60" fmla="*/ 42703 h 382150"/>
                  <a:gd name="connsiteX61" fmla="*/ 291492 w 346892"/>
                  <a:gd name="connsiteY61" fmla="*/ 40124 h 382150"/>
                  <a:gd name="connsiteX62" fmla="*/ 289867 w 346892"/>
                  <a:gd name="connsiteY62" fmla="*/ 39012 h 382150"/>
                  <a:gd name="connsiteX63" fmla="*/ 287995 w 346892"/>
                  <a:gd name="connsiteY63" fmla="*/ 37740 h 382150"/>
                  <a:gd name="connsiteX64" fmla="*/ 285982 w 346892"/>
                  <a:gd name="connsiteY64" fmla="*/ 36363 h 382150"/>
                  <a:gd name="connsiteX65" fmla="*/ 284375 w 346892"/>
                  <a:gd name="connsiteY65" fmla="*/ 35268 h 382150"/>
                  <a:gd name="connsiteX66" fmla="*/ 282609 w 346892"/>
                  <a:gd name="connsiteY66" fmla="*/ 34085 h 382150"/>
                  <a:gd name="connsiteX67" fmla="*/ 280278 w 346892"/>
                  <a:gd name="connsiteY67" fmla="*/ 32495 h 382150"/>
                  <a:gd name="connsiteX68" fmla="*/ 279448 w 346892"/>
                  <a:gd name="connsiteY68" fmla="*/ 31947 h 382150"/>
                  <a:gd name="connsiteX69" fmla="*/ 276322 w 346892"/>
                  <a:gd name="connsiteY69" fmla="*/ 29811 h 382150"/>
                  <a:gd name="connsiteX70" fmla="*/ 275580 w 346892"/>
                  <a:gd name="connsiteY70" fmla="*/ 29316 h 382150"/>
                  <a:gd name="connsiteX71" fmla="*/ 273390 w 346892"/>
                  <a:gd name="connsiteY71" fmla="*/ 27815 h 382150"/>
                  <a:gd name="connsiteX72" fmla="*/ 272313 w 346892"/>
                  <a:gd name="connsiteY72" fmla="*/ 27091 h 382150"/>
                  <a:gd name="connsiteX73" fmla="*/ 270705 w 346892"/>
                  <a:gd name="connsiteY73" fmla="*/ 25996 h 382150"/>
                  <a:gd name="connsiteX74" fmla="*/ 269611 w 346892"/>
                  <a:gd name="connsiteY74" fmla="*/ 25272 h 382150"/>
                  <a:gd name="connsiteX75" fmla="*/ 267562 w 346892"/>
                  <a:gd name="connsiteY75" fmla="*/ 23877 h 382150"/>
                  <a:gd name="connsiteX76" fmla="*/ 266767 w 346892"/>
                  <a:gd name="connsiteY76" fmla="*/ 23347 h 382150"/>
                  <a:gd name="connsiteX77" fmla="*/ 265001 w 346892"/>
                  <a:gd name="connsiteY77" fmla="*/ 22199 h 382150"/>
                  <a:gd name="connsiteX78" fmla="*/ 264277 w 346892"/>
                  <a:gd name="connsiteY78" fmla="*/ 21705 h 382150"/>
                  <a:gd name="connsiteX79" fmla="*/ 263024 w 346892"/>
                  <a:gd name="connsiteY79" fmla="*/ 20857 h 382150"/>
                  <a:gd name="connsiteX80" fmla="*/ 262317 w 346892"/>
                  <a:gd name="connsiteY80" fmla="*/ 20380 h 382150"/>
                  <a:gd name="connsiteX81" fmla="*/ 261134 w 346892"/>
                  <a:gd name="connsiteY81" fmla="*/ 19585 h 382150"/>
                  <a:gd name="connsiteX82" fmla="*/ 260657 w 346892"/>
                  <a:gd name="connsiteY82" fmla="*/ 19267 h 382150"/>
                  <a:gd name="connsiteX83" fmla="*/ 259279 w 346892"/>
                  <a:gd name="connsiteY83" fmla="*/ 18367 h 382150"/>
                  <a:gd name="connsiteX84" fmla="*/ 258944 w 346892"/>
                  <a:gd name="connsiteY84" fmla="*/ 18137 h 382150"/>
                  <a:gd name="connsiteX85" fmla="*/ 258149 w 346892"/>
                  <a:gd name="connsiteY85" fmla="*/ 17625 h 382150"/>
                  <a:gd name="connsiteX86" fmla="*/ 257796 w 346892"/>
                  <a:gd name="connsiteY86" fmla="*/ 17395 h 382150"/>
                  <a:gd name="connsiteX87" fmla="*/ 257231 w 346892"/>
                  <a:gd name="connsiteY87" fmla="*/ 17042 h 382150"/>
                  <a:gd name="connsiteX88" fmla="*/ 257001 w 346892"/>
                  <a:gd name="connsiteY88" fmla="*/ 16883 h 382150"/>
                  <a:gd name="connsiteX89" fmla="*/ 256507 w 346892"/>
                  <a:gd name="connsiteY89" fmla="*/ 16583 h 382150"/>
                  <a:gd name="connsiteX90" fmla="*/ 241813 w 346892"/>
                  <a:gd name="connsiteY90" fmla="*/ 12609 h 382150"/>
                  <a:gd name="connsiteX91" fmla="*/ 241672 w 346892"/>
                  <a:gd name="connsiteY91" fmla="*/ 0 h 382150"/>
                  <a:gd name="connsiteX92" fmla="*/ 242502 w 346892"/>
                  <a:gd name="connsiteY92" fmla="*/ 43109 h 382150"/>
                  <a:gd name="connsiteX93" fmla="*/ 242502 w 346892"/>
                  <a:gd name="connsiteY93" fmla="*/ 43480 h 382150"/>
                  <a:gd name="connsiteX94" fmla="*/ 242502 w 346892"/>
                  <a:gd name="connsiteY94" fmla="*/ 44875 h 382150"/>
                  <a:gd name="connsiteX95" fmla="*/ 242502 w 346892"/>
                  <a:gd name="connsiteY95" fmla="*/ 45105 h 382150"/>
                  <a:gd name="connsiteX96" fmla="*/ 242502 w 346892"/>
                  <a:gd name="connsiteY96" fmla="*/ 46500 h 382150"/>
                  <a:gd name="connsiteX97" fmla="*/ 242502 w 346892"/>
                  <a:gd name="connsiteY97" fmla="*/ 46941 h 382150"/>
                  <a:gd name="connsiteX98" fmla="*/ 242502 w 346892"/>
                  <a:gd name="connsiteY98" fmla="*/ 47294 h 382150"/>
                  <a:gd name="connsiteX99" fmla="*/ 242502 w 346892"/>
                  <a:gd name="connsiteY99" fmla="*/ 48266 h 382150"/>
                  <a:gd name="connsiteX100" fmla="*/ 242502 w 346892"/>
                  <a:gd name="connsiteY100" fmla="*/ 48866 h 382150"/>
                  <a:gd name="connsiteX101" fmla="*/ 242502 w 346892"/>
                  <a:gd name="connsiteY101" fmla="*/ 48954 h 382150"/>
                  <a:gd name="connsiteX102" fmla="*/ 148019 w 346892"/>
                  <a:gd name="connsiteY102" fmla="*/ 50438 h 382150"/>
                  <a:gd name="connsiteX103" fmla="*/ 146854 w 346892"/>
                  <a:gd name="connsiteY103" fmla="*/ 124311 h 382150"/>
                  <a:gd name="connsiteX104" fmla="*/ 136841 w 346892"/>
                  <a:gd name="connsiteY104" fmla="*/ 129309 h 382150"/>
                  <a:gd name="connsiteX105" fmla="*/ 127127 w 346892"/>
                  <a:gd name="connsiteY105" fmla="*/ 133441 h 382150"/>
                  <a:gd name="connsiteX106" fmla="*/ 116831 w 346892"/>
                  <a:gd name="connsiteY106" fmla="*/ 141088 h 382150"/>
                  <a:gd name="connsiteX107" fmla="*/ 115948 w 346892"/>
                  <a:gd name="connsiteY107" fmla="*/ 151685 h 382150"/>
                  <a:gd name="connsiteX108" fmla="*/ 118597 w 346892"/>
                  <a:gd name="connsiteY108" fmla="*/ 160515 h 382150"/>
                  <a:gd name="connsiteX109" fmla="*/ 118880 w 346892"/>
                  <a:gd name="connsiteY109" fmla="*/ 188471 h 382150"/>
                  <a:gd name="connsiteX110" fmla="*/ 4847 w 346892"/>
                  <a:gd name="connsiteY110" fmla="*/ 188188 h 382150"/>
                  <a:gd name="connsiteX111" fmla="*/ 4847 w 346892"/>
                  <a:gd name="connsiteY111" fmla="*/ 188012 h 382150"/>
                  <a:gd name="connsiteX112" fmla="*/ 3576 w 346892"/>
                  <a:gd name="connsiteY112" fmla="*/ 190290 h 382150"/>
                  <a:gd name="connsiteX113" fmla="*/ 1139 w 346892"/>
                  <a:gd name="connsiteY113" fmla="*/ 198838 h 382150"/>
                  <a:gd name="connsiteX114" fmla="*/ 1333 w 346892"/>
                  <a:gd name="connsiteY114" fmla="*/ 207191 h 382150"/>
                  <a:gd name="connsiteX115" fmla="*/ 8397 w 346892"/>
                  <a:gd name="connsiteY115" fmla="*/ 205566 h 382150"/>
                  <a:gd name="connsiteX116" fmla="*/ 14702 w 346892"/>
                  <a:gd name="connsiteY116" fmla="*/ 199650 h 382150"/>
                  <a:gd name="connsiteX117" fmla="*/ 17969 w 346892"/>
                  <a:gd name="connsiteY117" fmla="*/ 207791 h 382150"/>
                  <a:gd name="connsiteX118" fmla="*/ 25298 w 346892"/>
                  <a:gd name="connsiteY118" fmla="*/ 213708 h 382150"/>
                  <a:gd name="connsiteX119" fmla="*/ 29784 w 346892"/>
                  <a:gd name="connsiteY119" fmla="*/ 226070 h 382150"/>
                  <a:gd name="connsiteX120" fmla="*/ 23461 w 346892"/>
                  <a:gd name="connsiteY120" fmla="*/ 233417 h 382150"/>
                  <a:gd name="connsiteX121" fmla="*/ 23055 w 346892"/>
                  <a:gd name="connsiteY121" fmla="*/ 247863 h 382150"/>
                  <a:gd name="connsiteX122" fmla="*/ 30384 w 346892"/>
                  <a:gd name="connsiteY122" fmla="*/ 259483 h 382150"/>
                  <a:gd name="connsiteX123" fmla="*/ 33245 w 346892"/>
                  <a:gd name="connsiteY123" fmla="*/ 278027 h 382150"/>
                  <a:gd name="connsiteX124" fmla="*/ 33033 w 346892"/>
                  <a:gd name="connsiteY124" fmla="*/ 302468 h 382150"/>
                  <a:gd name="connsiteX125" fmla="*/ 21836 w 346892"/>
                  <a:gd name="connsiteY125" fmla="*/ 325674 h 382150"/>
                  <a:gd name="connsiteX126" fmla="*/ 23744 w 346892"/>
                  <a:gd name="connsiteY126" fmla="*/ 331714 h 382150"/>
                  <a:gd name="connsiteX127" fmla="*/ 26799 w 346892"/>
                  <a:gd name="connsiteY127" fmla="*/ 330301 h 382150"/>
                  <a:gd name="connsiteX128" fmla="*/ 36530 w 346892"/>
                  <a:gd name="connsiteY128" fmla="*/ 329418 h 382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346892" h="382150">
                    <a:moveTo>
                      <a:pt x="36530" y="329418"/>
                    </a:moveTo>
                    <a:cubicBezTo>
                      <a:pt x="38596" y="330601"/>
                      <a:pt x="43011" y="330601"/>
                      <a:pt x="44777" y="328977"/>
                    </a:cubicBezTo>
                    <a:cubicBezTo>
                      <a:pt x="46543" y="327352"/>
                      <a:pt x="51400" y="327069"/>
                      <a:pt x="55073" y="326769"/>
                    </a:cubicBezTo>
                    <a:cubicBezTo>
                      <a:pt x="58366" y="326537"/>
                      <a:pt x="61623" y="325945"/>
                      <a:pt x="64786" y="325003"/>
                    </a:cubicBezTo>
                    <a:cubicBezTo>
                      <a:pt x="67736" y="324120"/>
                      <a:pt x="73758" y="324862"/>
                      <a:pt x="78915" y="326628"/>
                    </a:cubicBezTo>
                    <a:cubicBezTo>
                      <a:pt x="84071" y="328394"/>
                      <a:pt x="87603" y="329135"/>
                      <a:pt x="88628" y="332226"/>
                    </a:cubicBezTo>
                    <a:cubicBezTo>
                      <a:pt x="89984" y="335850"/>
                      <a:pt x="93448" y="338250"/>
                      <a:pt x="97317" y="338248"/>
                    </a:cubicBezTo>
                    <a:cubicBezTo>
                      <a:pt x="101573" y="338248"/>
                      <a:pt x="104222" y="338548"/>
                      <a:pt x="105705" y="340756"/>
                    </a:cubicBezTo>
                    <a:cubicBezTo>
                      <a:pt x="107189" y="342964"/>
                      <a:pt x="111727" y="348703"/>
                      <a:pt x="113935" y="352376"/>
                    </a:cubicBezTo>
                    <a:cubicBezTo>
                      <a:pt x="116142" y="356050"/>
                      <a:pt x="123507" y="367988"/>
                      <a:pt x="126898" y="369313"/>
                    </a:cubicBezTo>
                    <a:cubicBezTo>
                      <a:pt x="130288" y="370637"/>
                      <a:pt x="133361" y="370478"/>
                      <a:pt x="135286" y="373286"/>
                    </a:cubicBezTo>
                    <a:cubicBezTo>
                      <a:pt x="137211" y="376094"/>
                      <a:pt x="138377" y="380792"/>
                      <a:pt x="142350" y="381957"/>
                    </a:cubicBezTo>
                    <a:lnTo>
                      <a:pt x="142757" y="381957"/>
                    </a:lnTo>
                    <a:lnTo>
                      <a:pt x="142757" y="381957"/>
                    </a:lnTo>
                    <a:cubicBezTo>
                      <a:pt x="144236" y="382286"/>
                      <a:pt x="145777" y="382194"/>
                      <a:pt x="147207" y="381693"/>
                    </a:cubicBezTo>
                    <a:lnTo>
                      <a:pt x="147313" y="381693"/>
                    </a:lnTo>
                    <a:cubicBezTo>
                      <a:pt x="147745" y="381537"/>
                      <a:pt x="148164" y="381348"/>
                      <a:pt x="148567" y="381128"/>
                    </a:cubicBezTo>
                    <a:lnTo>
                      <a:pt x="148867" y="380933"/>
                    </a:lnTo>
                    <a:cubicBezTo>
                      <a:pt x="149187" y="380742"/>
                      <a:pt x="149493" y="380529"/>
                      <a:pt x="149785" y="380298"/>
                    </a:cubicBezTo>
                    <a:cubicBezTo>
                      <a:pt x="149944" y="380156"/>
                      <a:pt x="150086" y="379980"/>
                      <a:pt x="150245" y="379838"/>
                    </a:cubicBezTo>
                    <a:cubicBezTo>
                      <a:pt x="150451" y="379649"/>
                      <a:pt x="150640" y="379443"/>
                      <a:pt x="150810" y="379220"/>
                    </a:cubicBezTo>
                    <a:cubicBezTo>
                      <a:pt x="150995" y="378975"/>
                      <a:pt x="151160" y="378715"/>
                      <a:pt x="151304" y="378443"/>
                    </a:cubicBezTo>
                    <a:cubicBezTo>
                      <a:pt x="151304" y="378267"/>
                      <a:pt x="151516" y="378125"/>
                      <a:pt x="151604" y="377949"/>
                    </a:cubicBezTo>
                    <a:cubicBezTo>
                      <a:pt x="151807" y="377471"/>
                      <a:pt x="151961" y="376974"/>
                      <a:pt x="152064" y="376465"/>
                    </a:cubicBezTo>
                    <a:cubicBezTo>
                      <a:pt x="152787" y="372191"/>
                      <a:pt x="153971" y="369843"/>
                      <a:pt x="154413" y="365127"/>
                    </a:cubicBezTo>
                    <a:cubicBezTo>
                      <a:pt x="154854" y="360412"/>
                      <a:pt x="154554" y="358222"/>
                      <a:pt x="159128" y="356597"/>
                    </a:cubicBezTo>
                    <a:cubicBezTo>
                      <a:pt x="163702" y="354972"/>
                      <a:pt x="168240" y="355131"/>
                      <a:pt x="169724" y="358363"/>
                    </a:cubicBezTo>
                    <a:cubicBezTo>
                      <a:pt x="171208" y="361595"/>
                      <a:pt x="172073" y="363520"/>
                      <a:pt x="173538" y="364686"/>
                    </a:cubicBezTo>
                    <a:cubicBezTo>
                      <a:pt x="175004" y="365851"/>
                      <a:pt x="176488" y="365427"/>
                      <a:pt x="176629" y="368218"/>
                    </a:cubicBezTo>
                    <a:cubicBezTo>
                      <a:pt x="176770" y="371008"/>
                      <a:pt x="180161" y="372191"/>
                      <a:pt x="180762" y="368377"/>
                    </a:cubicBezTo>
                    <a:cubicBezTo>
                      <a:pt x="181362" y="364562"/>
                      <a:pt x="181044" y="360429"/>
                      <a:pt x="186784" y="359988"/>
                    </a:cubicBezTo>
                    <a:cubicBezTo>
                      <a:pt x="192523" y="359546"/>
                      <a:pt x="196214" y="358222"/>
                      <a:pt x="200629" y="360429"/>
                    </a:cubicBezTo>
                    <a:cubicBezTo>
                      <a:pt x="205045" y="362637"/>
                      <a:pt x="216082" y="363520"/>
                      <a:pt x="217848" y="360429"/>
                    </a:cubicBezTo>
                    <a:cubicBezTo>
                      <a:pt x="219614" y="357339"/>
                      <a:pt x="222263" y="352924"/>
                      <a:pt x="226678" y="356456"/>
                    </a:cubicBezTo>
                    <a:cubicBezTo>
                      <a:pt x="231094" y="359988"/>
                      <a:pt x="235509" y="359988"/>
                      <a:pt x="243014" y="359988"/>
                    </a:cubicBezTo>
                    <a:lnTo>
                      <a:pt x="330433" y="359988"/>
                    </a:lnTo>
                    <a:cubicBezTo>
                      <a:pt x="330433" y="359988"/>
                      <a:pt x="327342" y="353807"/>
                      <a:pt x="332199" y="351158"/>
                    </a:cubicBezTo>
                    <a:cubicBezTo>
                      <a:pt x="337055" y="348509"/>
                      <a:pt x="335731" y="345860"/>
                      <a:pt x="335731" y="342769"/>
                    </a:cubicBezTo>
                    <a:cubicBezTo>
                      <a:pt x="335731" y="339679"/>
                      <a:pt x="338821" y="336588"/>
                      <a:pt x="333965" y="333056"/>
                    </a:cubicBezTo>
                    <a:cubicBezTo>
                      <a:pt x="329108" y="329524"/>
                      <a:pt x="326901" y="326875"/>
                      <a:pt x="326901" y="320252"/>
                    </a:cubicBezTo>
                    <a:cubicBezTo>
                      <a:pt x="326901" y="313630"/>
                      <a:pt x="301735" y="79189"/>
                      <a:pt x="301735" y="79189"/>
                    </a:cubicBezTo>
                    <a:lnTo>
                      <a:pt x="346892" y="78023"/>
                    </a:lnTo>
                    <a:lnTo>
                      <a:pt x="343926" y="75992"/>
                    </a:lnTo>
                    <a:lnTo>
                      <a:pt x="342160" y="74809"/>
                    </a:lnTo>
                    <a:lnTo>
                      <a:pt x="339316" y="72867"/>
                    </a:lnTo>
                    <a:lnTo>
                      <a:pt x="337268" y="71454"/>
                    </a:lnTo>
                    <a:lnTo>
                      <a:pt x="334371" y="69458"/>
                    </a:lnTo>
                    <a:lnTo>
                      <a:pt x="332799" y="68398"/>
                    </a:lnTo>
                    <a:lnTo>
                      <a:pt x="322556" y="61334"/>
                    </a:lnTo>
                    <a:lnTo>
                      <a:pt x="320896" y="60204"/>
                    </a:lnTo>
                    <a:lnTo>
                      <a:pt x="317576" y="57926"/>
                    </a:lnTo>
                    <a:lnTo>
                      <a:pt x="316870" y="57449"/>
                    </a:lnTo>
                    <a:lnTo>
                      <a:pt x="313338" y="55030"/>
                    </a:lnTo>
                    <a:lnTo>
                      <a:pt x="312949" y="54765"/>
                    </a:lnTo>
                    <a:lnTo>
                      <a:pt x="307510" y="51038"/>
                    </a:lnTo>
                    <a:lnTo>
                      <a:pt x="305426" y="49625"/>
                    </a:lnTo>
                    <a:lnTo>
                      <a:pt x="303059" y="48001"/>
                    </a:lnTo>
                    <a:lnTo>
                      <a:pt x="301293" y="46835"/>
                    </a:lnTo>
                    <a:lnTo>
                      <a:pt x="299139" y="45352"/>
                    </a:lnTo>
                    <a:lnTo>
                      <a:pt x="296578" y="43586"/>
                    </a:lnTo>
                    <a:lnTo>
                      <a:pt x="295271" y="42703"/>
                    </a:lnTo>
                    <a:lnTo>
                      <a:pt x="291492" y="40124"/>
                    </a:lnTo>
                    <a:lnTo>
                      <a:pt x="289867" y="39012"/>
                    </a:lnTo>
                    <a:lnTo>
                      <a:pt x="287995" y="37740"/>
                    </a:lnTo>
                    <a:lnTo>
                      <a:pt x="285982" y="36363"/>
                    </a:lnTo>
                    <a:lnTo>
                      <a:pt x="284375" y="35268"/>
                    </a:lnTo>
                    <a:lnTo>
                      <a:pt x="282609" y="34085"/>
                    </a:lnTo>
                    <a:lnTo>
                      <a:pt x="280278" y="32495"/>
                    </a:lnTo>
                    <a:lnTo>
                      <a:pt x="279448" y="31947"/>
                    </a:lnTo>
                    <a:lnTo>
                      <a:pt x="276322" y="29811"/>
                    </a:lnTo>
                    <a:lnTo>
                      <a:pt x="275580" y="29316"/>
                    </a:lnTo>
                    <a:lnTo>
                      <a:pt x="273390" y="27815"/>
                    </a:lnTo>
                    <a:lnTo>
                      <a:pt x="272313" y="27091"/>
                    </a:lnTo>
                    <a:lnTo>
                      <a:pt x="270705" y="25996"/>
                    </a:lnTo>
                    <a:lnTo>
                      <a:pt x="269611" y="25272"/>
                    </a:lnTo>
                    <a:lnTo>
                      <a:pt x="267562" y="23877"/>
                    </a:lnTo>
                    <a:lnTo>
                      <a:pt x="266767" y="23347"/>
                    </a:lnTo>
                    <a:lnTo>
                      <a:pt x="265001" y="22199"/>
                    </a:lnTo>
                    <a:lnTo>
                      <a:pt x="264277" y="21705"/>
                    </a:lnTo>
                    <a:lnTo>
                      <a:pt x="263024" y="20857"/>
                    </a:lnTo>
                    <a:lnTo>
                      <a:pt x="262317" y="20380"/>
                    </a:lnTo>
                    <a:lnTo>
                      <a:pt x="261134" y="19585"/>
                    </a:lnTo>
                    <a:lnTo>
                      <a:pt x="260657" y="19267"/>
                    </a:lnTo>
                    <a:lnTo>
                      <a:pt x="259279" y="18367"/>
                    </a:lnTo>
                    <a:lnTo>
                      <a:pt x="258944" y="18137"/>
                    </a:lnTo>
                    <a:lnTo>
                      <a:pt x="258149" y="17625"/>
                    </a:lnTo>
                    <a:lnTo>
                      <a:pt x="257796" y="17395"/>
                    </a:lnTo>
                    <a:lnTo>
                      <a:pt x="257231" y="17042"/>
                    </a:lnTo>
                    <a:lnTo>
                      <a:pt x="257001" y="16883"/>
                    </a:lnTo>
                    <a:lnTo>
                      <a:pt x="256507" y="16583"/>
                    </a:lnTo>
                    <a:cubicBezTo>
                      <a:pt x="251942" y="14242"/>
                      <a:pt x="246936" y="12888"/>
                      <a:pt x="241813" y="12609"/>
                    </a:cubicBezTo>
                    <a:cubicBezTo>
                      <a:pt x="241813" y="8336"/>
                      <a:pt x="241690" y="4062"/>
                      <a:pt x="241672" y="0"/>
                    </a:cubicBezTo>
                    <a:cubicBezTo>
                      <a:pt x="241778" y="15312"/>
                      <a:pt x="242237" y="33855"/>
                      <a:pt x="242502" y="43109"/>
                    </a:cubicBezTo>
                    <a:lnTo>
                      <a:pt x="242502" y="43480"/>
                    </a:lnTo>
                    <a:cubicBezTo>
                      <a:pt x="242502" y="43974"/>
                      <a:pt x="242502" y="44451"/>
                      <a:pt x="242502" y="44875"/>
                    </a:cubicBezTo>
                    <a:cubicBezTo>
                      <a:pt x="242511" y="44951"/>
                      <a:pt x="242511" y="45028"/>
                      <a:pt x="242502" y="45105"/>
                    </a:cubicBezTo>
                    <a:cubicBezTo>
                      <a:pt x="242502" y="45617"/>
                      <a:pt x="242502" y="46076"/>
                      <a:pt x="242502" y="46500"/>
                    </a:cubicBezTo>
                    <a:cubicBezTo>
                      <a:pt x="242502" y="46659"/>
                      <a:pt x="242502" y="46800"/>
                      <a:pt x="242502" y="46941"/>
                    </a:cubicBezTo>
                    <a:lnTo>
                      <a:pt x="242502" y="47294"/>
                    </a:lnTo>
                    <a:cubicBezTo>
                      <a:pt x="242502" y="47683"/>
                      <a:pt x="242502" y="48019"/>
                      <a:pt x="242502" y="48266"/>
                    </a:cubicBezTo>
                    <a:cubicBezTo>
                      <a:pt x="242502" y="48513"/>
                      <a:pt x="242502" y="48760"/>
                      <a:pt x="242502" y="48866"/>
                    </a:cubicBezTo>
                    <a:lnTo>
                      <a:pt x="242502" y="48954"/>
                    </a:lnTo>
                    <a:lnTo>
                      <a:pt x="148019" y="50438"/>
                    </a:lnTo>
                    <a:lnTo>
                      <a:pt x="146854" y="124311"/>
                    </a:lnTo>
                    <a:cubicBezTo>
                      <a:pt x="146854" y="124311"/>
                      <a:pt x="140673" y="129609"/>
                      <a:pt x="136841" y="129309"/>
                    </a:cubicBezTo>
                    <a:cubicBezTo>
                      <a:pt x="133008" y="129009"/>
                      <a:pt x="129194" y="131675"/>
                      <a:pt x="127127" y="133441"/>
                    </a:cubicBezTo>
                    <a:cubicBezTo>
                      <a:pt x="125061" y="135208"/>
                      <a:pt x="117114" y="137839"/>
                      <a:pt x="116831" y="141088"/>
                    </a:cubicBezTo>
                    <a:cubicBezTo>
                      <a:pt x="116549" y="144338"/>
                      <a:pt x="113299" y="149618"/>
                      <a:pt x="115948" y="151685"/>
                    </a:cubicBezTo>
                    <a:cubicBezTo>
                      <a:pt x="118597" y="153751"/>
                      <a:pt x="118880" y="156983"/>
                      <a:pt x="118597" y="160515"/>
                    </a:cubicBezTo>
                    <a:cubicBezTo>
                      <a:pt x="118315" y="164047"/>
                      <a:pt x="118880" y="188471"/>
                      <a:pt x="118880" y="188471"/>
                    </a:cubicBezTo>
                    <a:lnTo>
                      <a:pt x="4847" y="188188"/>
                    </a:lnTo>
                    <a:cubicBezTo>
                      <a:pt x="4847" y="188188"/>
                      <a:pt x="4847" y="188065"/>
                      <a:pt x="4847" y="188012"/>
                    </a:cubicBezTo>
                    <a:cubicBezTo>
                      <a:pt x="4204" y="188626"/>
                      <a:pt x="3760" y="189420"/>
                      <a:pt x="3576" y="190290"/>
                    </a:cubicBezTo>
                    <a:cubicBezTo>
                      <a:pt x="3381" y="192056"/>
                      <a:pt x="2958" y="197213"/>
                      <a:pt x="1139" y="198838"/>
                    </a:cubicBezTo>
                    <a:cubicBezTo>
                      <a:pt x="-681" y="200462"/>
                      <a:pt x="-98" y="205354"/>
                      <a:pt x="1333" y="207191"/>
                    </a:cubicBezTo>
                    <a:cubicBezTo>
                      <a:pt x="2763" y="209028"/>
                      <a:pt x="6631" y="210723"/>
                      <a:pt x="8397" y="205566"/>
                    </a:cubicBezTo>
                    <a:cubicBezTo>
                      <a:pt x="10163" y="200409"/>
                      <a:pt x="13695" y="195182"/>
                      <a:pt x="14702" y="199650"/>
                    </a:cubicBezTo>
                    <a:cubicBezTo>
                      <a:pt x="15708" y="204118"/>
                      <a:pt x="15938" y="206378"/>
                      <a:pt x="17969" y="207791"/>
                    </a:cubicBezTo>
                    <a:cubicBezTo>
                      <a:pt x="20000" y="209204"/>
                      <a:pt x="22031" y="208215"/>
                      <a:pt x="25298" y="213708"/>
                    </a:cubicBezTo>
                    <a:cubicBezTo>
                      <a:pt x="28565" y="219200"/>
                      <a:pt x="30596" y="222538"/>
                      <a:pt x="29784" y="226070"/>
                    </a:cubicBezTo>
                    <a:cubicBezTo>
                      <a:pt x="28971" y="229602"/>
                      <a:pt x="25086" y="230556"/>
                      <a:pt x="23461" y="233417"/>
                    </a:cubicBezTo>
                    <a:cubicBezTo>
                      <a:pt x="21836" y="236278"/>
                      <a:pt x="20406" y="244807"/>
                      <a:pt x="23055" y="247863"/>
                    </a:cubicBezTo>
                    <a:cubicBezTo>
                      <a:pt x="25704" y="250918"/>
                      <a:pt x="29572" y="253373"/>
                      <a:pt x="30384" y="259483"/>
                    </a:cubicBezTo>
                    <a:cubicBezTo>
                      <a:pt x="31196" y="265594"/>
                      <a:pt x="33245" y="272110"/>
                      <a:pt x="33245" y="278027"/>
                    </a:cubicBezTo>
                    <a:cubicBezTo>
                      <a:pt x="33245" y="283943"/>
                      <a:pt x="36088" y="293709"/>
                      <a:pt x="33033" y="302468"/>
                    </a:cubicBezTo>
                    <a:cubicBezTo>
                      <a:pt x="29978" y="311228"/>
                      <a:pt x="22437" y="322425"/>
                      <a:pt x="21836" y="325674"/>
                    </a:cubicBezTo>
                    <a:cubicBezTo>
                      <a:pt x="21557" y="327870"/>
                      <a:pt x="22254" y="330077"/>
                      <a:pt x="23744" y="331714"/>
                    </a:cubicBezTo>
                    <a:cubicBezTo>
                      <a:pt x="24597" y="330946"/>
                      <a:pt x="25662" y="330454"/>
                      <a:pt x="26799" y="330301"/>
                    </a:cubicBezTo>
                    <a:cubicBezTo>
                      <a:pt x="33139" y="329718"/>
                      <a:pt x="34463" y="328252"/>
                      <a:pt x="36530" y="32941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D4E57B5A-DA27-4884-86B5-0623A506B644}"/>
                  </a:ext>
                </a:extLst>
              </p:cNvPr>
              <p:cNvSpPr/>
              <p:nvPr/>
            </p:nvSpPr>
            <p:spPr>
              <a:xfrm>
                <a:off x="5277780" y="3783959"/>
                <a:ext cx="237449" cy="190978"/>
              </a:xfrm>
              <a:custGeom>
                <a:avLst/>
                <a:gdLst>
                  <a:gd name="connsiteX0" fmla="*/ 113821 w 237449"/>
                  <a:gd name="connsiteY0" fmla="*/ 190979 h 190978"/>
                  <a:gd name="connsiteX1" fmla="*/ 113538 w 237449"/>
                  <a:gd name="connsiteY1" fmla="*/ 163023 h 190978"/>
                  <a:gd name="connsiteX2" fmla="*/ 110889 w 237449"/>
                  <a:gd name="connsiteY2" fmla="*/ 154192 h 190978"/>
                  <a:gd name="connsiteX3" fmla="*/ 111772 w 237449"/>
                  <a:gd name="connsiteY3" fmla="*/ 143596 h 190978"/>
                  <a:gd name="connsiteX4" fmla="*/ 122068 w 237449"/>
                  <a:gd name="connsiteY4" fmla="*/ 135949 h 190978"/>
                  <a:gd name="connsiteX5" fmla="*/ 131782 w 237449"/>
                  <a:gd name="connsiteY5" fmla="*/ 131817 h 190978"/>
                  <a:gd name="connsiteX6" fmla="*/ 141795 w 237449"/>
                  <a:gd name="connsiteY6" fmla="*/ 126819 h 190978"/>
                  <a:gd name="connsiteX7" fmla="*/ 142960 w 237449"/>
                  <a:gd name="connsiteY7" fmla="*/ 52946 h 190978"/>
                  <a:gd name="connsiteX8" fmla="*/ 237443 w 237449"/>
                  <a:gd name="connsiteY8" fmla="*/ 51462 h 190978"/>
                  <a:gd name="connsiteX9" fmla="*/ 237443 w 237449"/>
                  <a:gd name="connsiteY9" fmla="*/ 51374 h 190978"/>
                  <a:gd name="connsiteX10" fmla="*/ 237443 w 237449"/>
                  <a:gd name="connsiteY10" fmla="*/ 50773 h 190978"/>
                  <a:gd name="connsiteX11" fmla="*/ 237443 w 237449"/>
                  <a:gd name="connsiteY11" fmla="*/ 49802 h 190978"/>
                  <a:gd name="connsiteX12" fmla="*/ 237443 w 237449"/>
                  <a:gd name="connsiteY12" fmla="*/ 49449 h 190978"/>
                  <a:gd name="connsiteX13" fmla="*/ 237443 w 237449"/>
                  <a:gd name="connsiteY13" fmla="*/ 49007 h 190978"/>
                  <a:gd name="connsiteX14" fmla="*/ 237443 w 237449"/>
                  <a:gd name="connsiteY14" fmla="*/ 47612 h 190978"/>
                  <a:gd name="connsiteX15" fmla="*/ 237443 w 237449"/>
                  <a:gd name="connsiteY15" fmla="*/ 47383 h 190978"/>
                  <a:gd name="connsiteX16" fmla="*/ 237443 w 237449"/>
                  <a:gd name="connsiteY16" fmla="*/ 45988 h 190978"/>
                  <a:gd name="connsiteX17" fmla="*/ 237443 w 237449"/>
                  <a:gd name="connsiteY17" fmla="*/ 45617 h 190978"/>
                  <a:gd name="connsiteX18" fmla="*/ 236613 w 237449"/>
                  <a:gd name="connsiteY18" fmla="*/ 2508 h 190978"/>
                  <a:gd name="connsiteX19" fmla="*/ 236613 w 237449"/>
                  <a:gd name="connsiteY19" fmla="*/ 2419 h 190978"/>
                  <a:gd name="connsiteX20" fmla="*/ 236613 w 237449"/>
                  <a:gd name="connsiteY20" fmla="*/ 812 h 190978"/>
                  <a:gd name="connsiteX21" fmla="*/ 108293 w 237449"/>
                  <a:gd name="connsiteY21" fmla="*/ 0 h 190978"/>
                  <a:gd name="connsiteX22" fmla="*/ 93176 w 237449"/>
                  <a:gd name="connsiteY22" fmla="*/ 33131 h 190978"/>
                  <a:gd name="connsiteX23" fmla="*/ 70871 w 237449"/>
                  <a:gd name="connsiteY23" fmla="*/ 54482 h 190978"/>
                  <a:gd name="connsiteX24" fmla="*/ 57096 w 237449"/>
                  <a:gd name="connsiteY24" fmla="*/ 92452 h 190978"/>
                  <a:gd name="connsiteX25" fmla="*/ 36698 w 237449"/>
                  <a:gd name="connsiteY25" fmla="*/ 114280 h 190978"/>
                  <a:gd name="connsiteX26" fmla="*/ 25307 w 237449"/>
                  <a:gd name="connsiteY26" fmla="*/ 136603 h 190978"/>
                  <a:gd name="connsiteX27" fmla="*/ 19603 w 237449"/>
                  <a:gd name="connsiteY27" fmla="*/ 153680 h 190978"/>
                  <a:gd name="connsiteX28" fmla="*/ 4415 w 237449"/>
                  <a:gd name="connsiteY28" fmla="*/ 173107 h 190978"/>
                  <a:gd name="connsiteX29" fmla="*/ 0 w 237449"/>
                  <a:gd name="connsiteY29" fmla="*/ 190484 h 190978"/>
                  <a:gd name="connsiteX30" fmla="*/ 1572 w 237449"/>
                  <a:gd name="connsiteY30" fmla="*/ 189089 h 190978"/>
                  <a:gd name="connsiteX31" fmla="*/ 0 w 237449"/>
                  <a:gd name="connsiteY31" fmla="*/ 190484 h 190978"/>
                  <a:gd name="connsiteX32" fmla="*/ 0 w 237449"/>
                  <a:gd name="connsiteY32" fmla="*/ 190661 h 190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37449" h="190978">
                    <a:moveTo>
                      <a:pt x="113821" y="190979"/>
                    </a:moveTo>
                    <a:cubicBezTo>
                      <a:pt x="113821" y="190979"/>
                      <a:pt x="113238" y="166555"/>
                      <a:pt x="113538" y="163023"/>
                    </a:cubicBezTo>
                    <a:cubicBezTo>
                      <a:pt x="113838" y="159490"/>
                      <a:pt x="113538" y="156258"/>
                      <a:pt x="110889" y="154192"/>
                    </a:cubicBezTo>
                    <a:cubicBezTo>
                      <a:pt x="108240" y="152126"/>
                      <a:pt x="111472" y="146828"/>
                      <a:pt x="111772" y="143596"/>
                    </a:cubicBezTo>
                    <a:cubicBezTo>
                      <a:pt x="112072" y="140364"/>
                      <a:pt x="120002" y="137715"/>
                      <a:pt x="122068" y="135949"/>
                    </a:cubicBezTo>
                    <a:cubicBezTo>
                      <a:pt x="124134" y="134183"/>
                      <a:pt x="127949" y="131534"/>
                      <a:pt x="131782" y="131817"/>
                    </a:cubicBezTo>
                    <a:cubicBezTo>
                      <a:pt x="135614" y="132099"/>
                      <a:pt x="141795" y="126819"/>
                      <a:pt x="141795" y="126819"/>
                    </a:cubicBezTo>
                    <a:lnTo>
                      <a:pt x="142960" y="52946"/>
                    </a:lnTo>
                    <a:lnTo>
                      <a:pt x="237443" y="51462"/>
                    </a:lnTo>
                    <a:lnTo>
                      <a:pt x="237443" y="51374"/>
                    </a:lnTo>
                    <a:cubicBezTo>
                      <a:pt x="237443" y="51268"/>
                      <a:pt x="237443" y="51074"/>
                      <a:pt x="237443" y="50773"/>
                    </a:cubicBezTo>
                    <a:cubicBezTo>
                      <a:pt x="237443" y="50473"/>
                      <a:pt x="237443" y="50191"/>
                      <a:pt x="237443" y="49802"/>
                    </a:cubicBezTo>
                    <a:lnTo>
                      <a:pt x="237443" y="49449"/>
                    </a:lnTo>
                    <a:cubicBezTo>
                      <a:pt x="237443" y="49308"/>
                      <a:pt x="237443" y="49166"/>
                      <a:pt x="237443" y="49007"/>
                    </a:cubicBezTo>
                    <a:cubicBezTo>
                      <a:pt x="237443" y="48584"/>
                      <a:pt x="237443" y="48124"/>
                      <a:pt x="237443" y="47612"/>
                    </a:cubicBezTo>
                    <a:cubicBezTo>
                      <a:pt x="237452" y="47536"/>
                      <a:pt x="237452" y="47459"/>
                      <a:pt x="237443" y="47383"/>
                    </a:cubicBezTo>
                    <a:cubicBezTo>
                      <a:pt x="237443" y="46959"/>
                      <a:pt x="237443" y="46482"/>
                      <a:pt x="237443" y="45988"/>
                    </a:cubicBezTo>
                    <a:lnTo>
                      <a:pt x="237443" y="45617"/>
                    </a:lnTo>
                    <a:cubicBezTo>
                      <a:pt x="237178" y="36363"/>
                      <a:pt x="236719" y="17819"/>
                      <a:pt x="236613" y="2508"/>
                    </a:cubicBezTo>
                    <a:lnTo>
                      <a:pt x="236613" y="2419"/>
                    </a:lnTo>
                    <a:cubicBezTo>
                      <a:pt x="236613" y="1890"/>
                      <a:pt x="236613" y="1342"/>
                      <a:pt x="236613" y="812"/>
                    </a:cubicBezTo>
                    <a:lnTo>
                      <a:pt x="108293" y="0"/>
                    </a:lnTo>
                    <a:cubicBezTo>
                      <a:pt x="103525" y="8300"/>
                      <a:pt x="102518" y="27797"/>
                      <a:pt x="93176" y="33131"/>
                    </a:cubicBezTo>
                    <a:cubicBezTo>
                      <a:pt x="83216" y="38817"/>
                      <a:pt x="74668" y="42614"/>
                      <a:pt x="70871" y="54482"/>
                    </a:cubicBezTo>
                    <a:cubicBezTo>
                      <a:pt x="67074" y="66350"/>
                      <a:pt x="65167" y="85811"/>
                      <a:pt x="57096" y="92452"/>
                    </a:cubicBezTo>
                    <a:cubicBezTo>
                      <a:pt x="49025" y="99092"/>
                      <a:pt x="39542" y="105273"/>
                      <a:pt x="36698" y="114280"/>
                    </a:cubicBezTo>
                    <a:cubicBezTo>
                      <a:pt x="33855" y="123287"/>
                      <a:pt x="25784" y="126148"/>
                      <a:pt x="25307" y="136603"/>
                    </a:cubicBezTo>
                    <a:cubicBezTo>
                      <a:pt x="24831" y="147058"/>
                      <a:pt x="27674" y="147040"/>
                      <a:pt x="19603" y="153680"/>
                    </a:cubicBezTo>
                    <a:cubicBezTo>
                      <a:pt x="11532" y="160320"/>
                      <a:pt x="7241" y="165071"/>
                      <a:pt x="4415" y="173107"/>
                    </a:cubicBezTo>
                    <a:cubicBezTo>
                      <a:pt x="2473" y="178652"/>
                      <a:pt x="1395" y="184833"/>
                      <a:pt x="0" y="190484"/>
                    </a:cubicBezTo>
                    <a:cubicBezTo>
                      <a:pt x="482" y="189974"/>
                      <a:pt x="1008" y="189507"/>
                      <a:pt x="1572" y="189089"/>
                    </a:cubicBezTo>
                    <a:cubicBezTo>
                      <a:pt x="1008" y="189507"/>
                      <a:pt x="482" y="189974"/>
                      <a:pt x="0" y="190484"/>
                    </a:cubicBezTo>
                    <a:cubicBezTo>
                      <a:pt x="0" y="190484"/>
                      <a:pt x="0" y="190608"/>
                      <a:pt x="0" y="19066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08E7DA46-9E46-40D0-87D5-DBA45614FD97}"/>
                  </a:ext>
                </a:extLst>
              </p:cNvPr>
              <p:cNvSpPr/>
              <p:nvPr/>
            </p:nvSpPr>
            <p:spPr>
              <a:xfrm>
                <a:off x="5514499" y="3489073"/>
                <a:ext cx="582013" cy="558560"/>
              </a:xfrm>
              <a:custGeom>
                <a:avLst/>
                <a:gdLst>
                  <a:gd name="connsiteX0" fmla="*/ 569139 w 582013"/>
                  <a:gd name="connsiteY0" fmla="*/ 401253 h 558560"/>
                  <a:gd name="connsiteX1" fmla="*/ 543090 w 582013"/>
                  <a:gd name="connsiteY1" fmla="*/ 395514 h 558560"/>
                  <a:gd name="connsiteX2" fmla="*/ 527637 w 582013"/>
                  <a:gd name="connsiteY2" fmla="*/ 376529 h 558560"/>
                  <a:gd name="connsiteX3" fmla="*/ 521898 w 582013"/>
                  <a:gd name="connsiteY3" fmla="*/ 363284 h 558560"/>
                  <a:gd name="connsiteX4" fmla="*/ 510860 w 582013"/>
                  <a:gd name="connsiteY4" fmla="*/ 348714 h 558560"/>
                  <a:gd name="connsiteX5" fmla="*/ 511743 w 582013"/>
                  <a:gd name="connsiteY5" fmla="*/ 338118 h 558560"/>
                  <a:gd name="connsiteX6" fmla="*/ 519690 w 582013"/>
                  <a:gd name="connsiteY6" fmla="*/ 331937 h 558560"/>
                  <a:gd name="connsiteX7" fmla="*/ 521898 w 582013"/>
                  <a:gd name="connsiteY7" fmla="*/ 321340 h 558560"/>
                  <a:gd name="connsiteX8" fmla="*/ 517483 w 582013"/>
                  <a:gd name="connsiteY8" fmla="*/ 312952 h 558560"/>
                  <a:gd name="connsiteX9" fmla="*/ 519249 w 582013"/>
                  <a:gd name="connsiteY9" fmla="*/ 303239 h 558560"/>
                  <a:gd name="connsiteX10" fmla="*/ 524547 w 582013"/>
                  <a:gd name="connsiteY10" fmla="*/ 294850 h 558560"/>
                  <a:gd name="connsiteX11" fmla="*/ 521456 w 582013"/>
                  <a:gd name="connsiteY11" fmla="*/ 283371 h 558560"/>
                  <a:gd name="connsiteX12" fmla="*/ 521456 w 582013"/>
                  <a:gd name="connsiteY12" fmla="*/ 271891 h 558560"/>
                  <a:gd name="connsiteX13" fmla="*/ 522339 w 582013"/>
                  <a:gd name="connsiteY13" fmla="*/ 255114 h 558560"/>
                  <a:gd name="connsiteX14" fmla="*/ 517924 w 582013"/>
                  <a:gd name="connsiteY14" fmla="*/ 240986 h 558560"/>
                  <a:gd name="connsiteX15" fmla="*/ 511743 w 582013"/>
                  <a:gd name="connsiteY15" fmla="*/ 230831 h 558560"/>
                  <a:gd name="connsiteX16" fmla="*/ 511302 w 582013"/>
                  <a:gd name="connsiteY16" fmla="*/ 218469 h 558560"/>
                  <a:gd name="connsiteX17" fmla="*/ 512167 w 582013"/>
                  <a:gd name="connsiteY17" fmla="*/ 217657 h 558560"/>
                  <a:gd name="connsiteX18" fmla="*/ 512255 w 582013"/>
                  <a:gd name="connsiteY18" fmla="*/ 217551 h 558560"/>
                  <a:gd name="connsiteX19" fmla="*/ 512838 w 582013"/>
                  <a:gd name="connsiteY19" fmla="*/ 216809 h 558560"/>
                  <a:gd name="connsiteX20" fmla="*/ 512838 w 582013"/>
                  <a:gd name="connsiteY20" fmla="*/ 216809 h 558560"/>
                  <a:gd name="connsiteX21" fmla="*/ 511461 w 582013"/>
                  <a:gd name="connsiteY21" fmla="*/ 210381 h 558560"/>
                  <a:gd name="connsiteX22" fmla="*/ 511461 w 582013"/>
                  <a:gd name="connsiteY22" fmla="*/ 210381 h 558560"/>
                  <a:gd name="connsiteX23" fmla="*/ 511213 w 582013"/>
                  <a:gd name="connsiteY23" fmla="*/ 209939 h 558560"/>
                  <a:gd name="connsiteX24" fmla="*/ 511213 w 582013"/>
                  <a:gd name="connsiteY24" fmla="*/ 209798 h 558560"/>
                  <a:gd name="connsiteX25" fmla="*/ 510966 w 582013"/>
                  <a:gd name="connsiteY25" fmla="*/ 209268 h 558560"/>
                  <a:gd name="connsiteX26" fmla="*/ 506551 w 582013"/>
                  <a:gd name="connsiteY26" fmla="*/ 195140 h 558560"/>
                  <a:gd name="connsiteX27" fmla="*/ 502136 w 582013"/>
                  <a:gd name="connsiteY27" fmla="*/ 181012 h 558560"/>
                  <a:gd name="connsiteX28" fmla="*/ 499928 w 582013"/>
                  <a:gd name="connsiteY28" fmla="*/ 165117 h 558560"/>
                  <a:gd name="connsiteX29" fmla="*/ 486242 w 582013"/>
                  <a:gd name="connsiteY29" fmla="*/ 153197 h 558560"/>
                  <a:gd name="connsiteX30" fmla="*/ 476970 w 582013"/>
                  <a:gd name="connsiteY30" fmla="*/ 136419 h 558560"/>
                  <a:gd name="connsiteX31" fmla="*/ 466374 w 582013"/>
                  <a:gd name="connsiteY31" fmla="*/ 129355 h 558560"/>
                  <a:gd name="connsiteX32" fmla="*/ 457544 w 582013"/>
                  <a:gd name="connsiteY32" fmla="*/ 113019 h 558560"/>
                  <a:gd name="connsiteX33" fmla="*/ 453129 w 582013"/>
                  <a:gd name="connsiteY33" fmla="*/ 98891 h 558560"/>
                  <a:gd name="connsiteX34" fmla="*/ 462842 w 582013"/>
                  <a:gd name="connsiteY34" fmla="*/ 90502 h 558560"/>
                  <a:gd name="connsiteX35" fmla="*/ 472113 w 582013"/>
                  <a:gd name="connsiteY35" fmla="*/ 85204 h 558560"/>
                  <a:gd name="connsiteX36" fmla="*/ 479178 w 582013"/>
                  <a:gd name="connsiteY36" fmla="*/ 69751 h 558560"/>
                  <a:gd name="connsiteX37" fmla="*/ 479178 w 582013"/>
                  <a:gd name="connsiteY37" fmla="*/ 54740 h 558560"/>
                  <a:gd name="connsiteX38" fmla="*/ 476529 w 582013"/>
                  <a:gd name="connsiteY38" fmla="*/ 44144 h 558560"/>
                  <a:gd name="connsiteX39" fmla="*/ 478295 w 582013"/>
                  <a:gd name="connsiteY39" fmla="*/ 31782 h 558560"/>
                  <a:gd name="connsiteX40" fmla="*/ 473880 w 582013"/>
                  <a:gd name="connsiteY40" fmla="*/ 21186 h 558560"/>
                  <a:gd name="connsiteX41" fmla="*/ 477853 w 582013"/>
                  <a:gd name="connsiteY41" fmla="*/ 15446 h 558560"/>
                  <a:gd name="connsiteX42" fmla="*/ 485359 w 582013"/>
                  <a:gd name="connsiteY42" fmla="*/ 10148 h 558560"/>
                  <a:gd name="connsiteX43" fmla="*/ 487125 w 582013"/>
                  <a:gd name="connsiteY43" fmla="*/ 3296 h 558560"/>
                  <a:gd name="connsiteX44" fmla="*/ 480520 w 582013"/>
                  <a:gd name="connsiteY44" fmla="*/ 3914 h 558560"/>
                  <a:gd name="connsiteX45" fmla="*/ 459151 w 582013"/>
                  <a:gd name="connsiteY45" fmla="*/ 5344 h 558560"/>
                  <a:gd name="connsiteX46" fmla="*/ 445393 w 582013"/>
                  <a:gd name="connsiteY46" fmla="*/ 1547 h 558560"/>
                  <a:gd name="connsiteX47" fmla="*/ 431618 w 582013"/>
                  <a:gd name="connsiteY47" fmla="*/ 2501 h 558560"/>
                  <a:gd name="connsiteX48" fmla="*/ 416907 w 582013"/>
                  <a:gd name="connsiteY48" fmla="*/ 5344 h 558560"/>
                  <a:gd name="connsiteX49" fmla="*/ 400783 w 582013"/>
                  <a:gd name="connsiteY49" fmla="*/ 9618 h 558560"/>
                  <a:gd name="connsiteX50" fmla="*/ 387008 w 582013"/>
                  <a:gd name="connsiteY50" fmla="*/ 8664 h 558560"/>
                  <a:gd name="connsiteX51" fmla="*/ 368500 w 582013"/>
                  <a:gd name="connsiteY51" fmla="*/ 3366 h 558560"/>
                  <a:gd name="connsiteX52" fmla="*/ 347149 w 582013"/>
                  <a:gd name="connsiteY52" fmla="*/ 7640 h 558560"/>
                  <a:gd name="connsiteX53" fmla="*/ 317250 w 582013"/>
                  <a:gd name="connsiteY53" fmla="*/ 12938 h 558560"/>
                  <a:gd name="connsiteX54" fmla="*/ 295404 w 582013"/>
                  <a:gd name="connsiteY54" fmla="*/ 16735 h 558560"/>
                  <a:gd name="connsiteX55" fmla="*/ 265982 w 582013"/>
                  <a:gd name="connsiteY55" fmla="*/ 22899 h 558560"/>
                  <a:gd name="connsiteX56" fmla="*/ 249364 w 582013"/>
                  <a:gd name="connsiteY56" fmla="*/ 33336 h 558560"/>
                  <a:gd name="connsiteX57" fmla="*/ 225646 w 582013"/>
                  <a:gd name="connsiteY57" fmla="*/ 41883 h 558560"/>
                  <a:gd name="connsiteX58" fmla="*/ 207138 w 582013"/>
                  <a:gd name="connsiteY58" fmla="*/ 51862 h 558560"/>
                  <a:gd name="connsiteX59" fmla="*/ 190043 w 582013"/>
                  <a:gd name="connsiteY59" fmla="*/ 64224 h 558560"/>
                  <a:gd name="connsiteX60" fmla="*/ 182784 w 582013"/>
                  <a:gd name="connsiteY60" fmla="*/ 64118 h 558560"/>
                  <a:gd name="connsiteX61" fmla="*/ 186316 w 582013"/>
                  <a:gd name="connsiteY61" fmla="*/ 69416 h 558560"/>
                  <a:gd name="connsiteX62" fmla="*/ 195747 w 582013"/>
                  <a:gd name="connsiteY62" fmla="*/ 77063 h 558560"/>
                  <a:gd name="connsiteX63" fmla="*/ 197796 w 582013"/>
                  <a:gd name="connsiteY63" fmla="*/ 90025 h 558560"/>
                  <a:gd name="connsiteX64" fmla="*/ 196030 w 582013"/>
                  <a:gd name="connsiteY64" fmla="*/ 104736 h 558560"/>
                  <a:gd name="connsiteX65" fmla="*/ 197513 w 582013"/>
                  <a:gd name="connsiteY65" fmla="*/ 112684 h 558560"/>
                  <a:gd name="connsiteX66" fmla="*/ 199562 w 582013"/>
                  <a:gd name="connsiteY66" fmla="*/ 126512 h 558560"/>
                  <a:gd name="connsiteX67" fmla="*/ 203977 w 582013"/>
                  <a:gd name="connsiteY67" fmla="*/ 135942 h 558560"/>
                  <a:gd name="connsiteX68" fmla="*/ 208992 w 582013"/>
                  <a:gd name="connsiteY68" fmla="*/ 143006 h 558560"/>
                  <a:gd name="connsiteX69" fmla="*/ 213690 w 582013"/>
                  <a:gd name="connsiteY69" fmla="*/ 150071 h 558560"/>
                  <a:gd name="connsiteX70" fmla="*/ 207226 w 582013"/>
                  <a:gd name="connsiteY70" fmla="*/ 161249 h 558560"/>
                  <a:gd name="connsiteX71" fmla="*/ 187199 w 582013"/>
                  <a:gd name="connsiteY71" fmla="*/ 160066 h 558560"/>
                  <a:gd name="connsiteX72" fmla="*/ 169839 w 582013"/>
                  <a:gd name="connsiteY72" fmla="*/ 158600 h 558560"/>
                  <a:gd name="connsiteX73" fmla="*/ 160427 w 582013"/>
                  <a:gd name="connsiteY73" fmla="*/ 165665 h 558560"/>
                  <a:gd name="connsiteX74" fmla="*/ 152179 w 582013"/>
                  <a:gd name="connsiteY74" fmla="*/ 171846 h 558560"/>
                  <a:gd name="connsiteX75" fmla="*/ 139517 w 582013"/>
                  <a:gd name="connsiteY75" fmla="*/ 173312 h 558560"/>
                  <a:gd name="connsiteX76" fmla="*/ 137468 w 582013"/>
                  <a:gd name="connsiteY76" fmla="*/ 180376 h 558560"/>
                  <a:gd name="connsiteX77" fmla="*/ 139234 w 582013"/>
                  <a:gd name="connsiteY77" fmla="*/ 189206 h 558560"/>
                  <a:gd name="connsiteX78" fmla="*/ 138934 w 582013"/>
                  <a:gd name="connsiteY78" fmla="*/ 196570 h 558560"/>
                  <a:gd name="connsiteX79" fmla="*/ 126571 w 582013"/>
                  <a:gd name="connsiteY79" fmla="*/ 200985 h 558560"/>
                  <a:gd name="connsiteX80" fmla="*/ 115393 w 582013"/>
                  <a:gd name="connsiteY80" fmla="*/ 205400 h 558560"/>
                  <a:gd name="connsiteX81" fmla="*/ 103313 w 582013"/>
                  <a:gd name="connsiteY81" fmla="*/ 212164 h 558560"/>
                  <a:gd name="connsiteX82" fmla="*/ 97132 w 582013"/>
                  <a:gd name="connsiteY82" fmla="*/ 222761 h 558560"/>
                  <a:gd name="connsiteX83" fmla="*/ 85370 w 582013"/>
                  <a:gd name="connsiteY83" fmla="*/ 228359 h 558560"/>
                  <a:gd name="connsiteX84" fmla="*/ 63577 w 582013"/>
                  <a:gd name="connsiteY84" fmla="*/ 232474 h 558560"/>
                  <a:gd name="connsiteX85" fmla="*/ 53281 w 582013"/>
                  <a:gd name="connsiteY85" fmla="*/ 238072 h 558560"/>
                  <a:gd name="connsiteX86" fmla="*/ 39453 w 582013"/>
                  <a:gd name="connsiteY86" fmla="*/ 238372 h 558560"/>
                  <a:gd name="connsiteX87" fmla="*/ 27974 w 582013"/>
                  <a:gd name="connsiteY87" fmla="*/ 246019 h 558560"/>
                  <a:gd name="connsiteX88" fmla="*/ 19726 w 582013"/>
                  <a:gd name="connsiteY88" fmla="*/ 253383 h 558560"/>
                  <a:gd name="connsiteX89" fmla="*/ 5598 w 582013"/>
                  <a:gd name="connsiteY89" fmla="*/ 261913 h 558560"/>
                  <a:gd name="connsiteX90" fmla="*/ 0 w 582013"/>
                  <a:gd name="connsiteY90" fmla="*/ 280157 h 558560"/>
                  <a:gd name="connsiteX91" fmla="*/ 0 w 582013"/>
                  <a:gd name="connsiteY91" fmla="*/ 281622 h 558560"/>
                  <a:gd name="connsiteX92" fmla="*/ 0 w 582013"/>
                  <a:gd name="connsiteY92" fmla="*/ 282258 h 558560"/>
                  <a:gd name="connsiteX93" fmla="*/ 0 w 582013"/>
                  <a:gd name="connsiteY93" fmla="*/ 283212 h 558560"/>
                  <a:gd name="connsiteX94" fmla="*/ 0 w 582013"/>
                  <a:gd name="connsiteY94" fmla="*/ 284006 h 558560"/>
                  <a:gd name="connsiteX95" fmla="*/ 0 w 582013"/>
                  <a:gd name="connsiteY95" fmla="*/ 284872 h 558560"/>
                  <a:gd name="connsiteX96" fmla="*/ 0 w 582013"/>
                  <a:gd name="connsiteY96" fmla="*/ 285772 h 558560"/>
                  <a:gd name="connsiteX97" fmla="*/ 0 w 582013"/>
                  <a:gd name="connsiteY97" fmla="*/ 286655 h 558560"/>
                  <a:gd name="connsiteX98" fmla="*/ 0 w 582013"/>
                  <a:gd name="connsiteY98" fmla="*/ 289516 h 558560"/>
                  <a:gd name="connsiteX99" fmla="*/ 0 w 582013"/>
                  <a:gd name="connsiteY99" fmla="*/ 290435 h 558560"/>
                  <a:gd name="connsiteX100" fmla="*/ 0 w 582013"/>
                  <a:gd name="connsiteY100" fmla="*/ 292413 h 558560"/>
                  <a:gd name="connsiteX101" fmla="*/ 0 w 582013"/>
                  <a:gd name="connsiteY101" fmla="*/ 294868 h 558560"/>
                  <a:gd name="connsiteX102" fmla="*/ 0 w 582013"/>
                  <a:gd name="connsiteY102" fmla="*/ 295468 h 558560"/>
                  <a:gd name="connsiteX103" fmla="*/ 0 w 582013"/>
                  <a:gd name="connsiteY103" fmla="*/ 297340 h 558560"/>
                  <a:gd name="connsiteX104" fmla="*/ 0 w 582013"/>
                  <a:gd name="connsiteY104" fmla="*/ 297428 h 558560"/>
                  <a:gd name="connsiteX105" fmla="*/ 141 w 582013"/>
                  <a:gd name="connsiteY105" fmla="*/ 310038 h 558560"/>
                  <a:gd name="connsiteX106" fmla="*/ 14835 w 582013"/>
                  <a:gd name="connsiteY106" fmla="*/ 314011 h 558560"/>
                  <a:gd name="connsiteX107" fmla="*/ 15329 w 582013"/>
                  <a:gd name="connsiteY107" fmla="*/ 314312 h 558560"/>
                  <a:gd name="connsiteX108" fmla="*/ 15559 w 582013"/>
                  <a:gd name="connsiteY108" fmla="*/ 314470 h 558560"/>
                  <a:gd name="connsiteX109" fmla="*/ 16124 w 582013"/>
                  <a:gd name="connsiteY109" fmla="*/ 314824 h 558560"/>
                  <a:gd name="connsiteX110" fmla="*/ 16477 w 582013"/>
                  <a:gd name="connsiteY110" fmla="*/ 315053 h 558560"/>
                  <a:gd name="connsiteX111" fmla="*/ 17272 w 582013"/>
                  <a:gd name="connsiteY111" fmla="*/ 315565 h 558560"/>
                  <a:gd name="connsiteX112" fmla="*/ 17607 w 582013"/>
                  <a:gd name="connsiteY112" fmla="*/ 315795 h 558560"/>
                  <a:gd name="connsiteX113" fmla="*/ 18985 w 582013"/>
                  <a:gd name="connsiteY113" fmla="*/ 316696 h 558560"/>
                  <a:gd name="connsiteX114" fmla="*/ 19462 w 582013"/>
                  <a:gd name="connsiteY114" fmla="*/ 317014 h 558560"/>
                  <a:gd name="connsiteX115" fmla="*/ 20645 w 582013"/>
                  <a:gd name="connsiteY115" fmla="*/ 317808 h 558560"/>
                  <a:gd name="connsiteX116" fmla="*/ 21351 w 582013"/>
                  <a:gd name="connsiteY116" fmla="*/ 318285 h 558560"/>
                  <a:gd name="connsiteX117" fmla="*/ 22605 w 582013"/>
                  <a:gd name="connsiteY117" fmla="*/ 319133 h 558560"/>
                  <a:gd name="connsiteX118" fmla="*/ 23329 w 582013"/>
                  <a:gd name="connsiteY118" fmla="*/ 319627 h 558560"/>
                  <a:gd name="connsiteX119" fmla="*/ 25095 w 582013"/>
                  <a:gd name="connsiteY119" fmla="*/ 320775 h 558560"/>
                  <a:gd name="connsiteX120" fmla="*/ 25890 w 582013"/>
                  <a:gd name="connsiteY120" fmla="*/ 321305 h 558560"/>
                  <a:gd name="connsiteX121" fmla="*/ 27939 w 582013"/>
                  <a:gd name="connsiteY121" fmla="*/ 322700 h 558560"/>
                  <a:gd name="connsiteX122" fmla="*/ 29033 w 582013"/>
                  <a:gd name="connsiteY122" fmla="*/ 323424 h 558560"/>
                  <a:gd name="connsiteX123" fmla="*/ 30641 w 582013"/>
                  <a:gd name="connsiteY123" fmla="*/ 324519 h 558560"/>
                  <a:gd name="connsiteX124" fmla="*/ 31718 w 582013"/>
                  <a:gd name="connsiteY124" fmla="*/ 325243 h 558560"/>
                  <a:gd name="connsiteX125" fmla="*/ 33908 w 582013"/>
                  <a:gd name="connsiteY125" fmla="*/ 326745 h 558560"/>
                  <a:gd name="connsiteX126" fmla="*/ 34650 w 582013"/>
                  <a:gd name="connsiteY126" fmla="*/ 327239 h 558560"/>
                  <a:gd name="connsiteX127" fmla="*/ 37776 w 582013"/>
                  <a:gd name="connsiteY127" fmla="*/ 329376 h 558560"/>
                  <a:gd name="connsiteX128" fmla="*/ 38606 w 582013"/>
                  <a:gd name="connsiteY128" fmla="*/ 329923 h 558560"/>
                  <a:gd name="connsiteX129" fmla="*/ 40937 w 582013"/>
                  <a:gd name="connsiteY129" fmla="*/ 331513 h 558560"/>
                  <a:gd name="connsiteX130" fmla="*/ 42703 w 582013"/>
                  <a:gd name="connsiteY130" fmla="*/ 332696 h 558560"/>
                  <a:gd name="connsiteX131" fmla="*/ 44310 w 582013"/>
                  <a:gd name="connsiteY131" fmla="*/ 333791 h 558560"/>
                  <a:gd name="connsiteX132" fmla="*/ 46323 w 582013"/>
                  <a:gd name="connsiteY132" fmla="*/ 335169 h 558560"/>
                  <a:gd name="connsiteX133" fmla="*/ 48195 w 582013"/>
                  <a:gd name="connsiteY133" fmla="*/ 336440 h 558560"/>
                  <a:gd name="connsiteX134" fmla="*/ 49820 w 582013"/>
                  <a:gd name="connsiteY134" fmla="*/ 337553 h 558560"/>
                  <a:gd name="connsiteX135" fmla="*/ 53599 w 582013"/>
                  <a:gd name="connsiteY135" fmla="*/ 340131 h 558560"/>
                  <a:gd name="connsiteX136" fmla="*/ 54906 w 582013"/>
                  <a:gd name="connsiteY136" fmla="*/ 341014 h 558560"/>
                  <a:gd name="connsiteX137" fmla="*/ 57467 w 582013"/>
                  <a:gd name="connsiteY137" fmla="*/ 342780 h 558560"/>
                  <a:gd name="connsiteX138" fmla="*/ 59621 w 582013"/>
                  <a:gd name="connsiteY138" fmla="*/ 344263 h 558560"/>
                  <a:gd name="connsiteX139" fmla="*/ 61387 w 582013"/>
                  <a:gd name="connsiteY139" fmla="*/ 345429 h 558560"/>
                  <a:gd name="connsiteX140" fmla="*/ 63754 w 582013"/>
                  <a:gd name="connsiteY140" fmla="*/ 347054 h 558560"/>
                  <a:gd name="connsiteX141" fmla="*/ 65838 w 582013"/>
                  <a:gd name="connsiteY141" fmla="*/ 348467 h 558560"/>
                  <a:gd name="connsiteX142" fmla="*/ 71277 w 582013"/>
                  <a:gd name="connsiteY142" fmla="*/ 352193 h 558560"/>
                  <a:gd name="connsiteX143" fmla="*/ 71666 w 582013"/>
                  <a:gd name="connsiteY143" fmla="*/ 352458 h 558560"/>
                  <a:gd name="connsiteX144" fmla="*/ 75198 w 582013"/>
                  <a:gd name="connsiteY144" fmla="*/ 354877 h 558560"/>
                  <a:gd name="connsiteX145" fmla="*/ 75904 w 582013"/>
                  <a:gd name="connsiteY145" fmla="*/ 355354 h 558560"/>
                  <a:gd name="connsiteX146" fmla="*/ 79224 w 582013"/>
                  <a:gd name="connsiteY146" fmla="*/ 357632 h 558560"/>
                  <a:gd name="connsiteX147" fmla="*/ 80884 w 582013"/>
                  <a:gd name="connsiteY147" fmla="*/ 358763 h 558560"/>
                  <a:gd name="connsiteX148" fmla="*/ 91127 w 582013"/>
                  <a:gd name="connsiteY148" fmla="*/ 365827 h 558560"/>
                  <a:gd name="connsiteX149" fmla="*/ 92699 w 582013"/>
                  <a:gd name="connsiteY149" fmla="*/ 366886 h 558560"/>
                  <a:gd name="connsiteX150" fmla="*/ 95596 w 582013"/>
                  <a:gd name="connsiteY150" fmla="*/ 368882 h 558560"/>
                  <a:gd name="connsiteX151" fmla="*/ 97644 w 582013"/>
                  <a:gd name="connsiteY151" fmla="*/ 370295 h 558560"/>
                  <a:gd name="connsiteX152" fmla="*/ 100487 w 582013"/>
                  <a:gd name="connsiteY152" fmla="*/ 372238 h 558560"/>
                  <a:gd name="connsiteX153" fmla="*/ 102253 w 582013"/>
                  <a:gd name="connsiteY153" fmla="*/ 373421 h 558560"/>
                  <a:gd name="connsiteX154" fmla="*/ 105220 w 582013"/>
                  <a:gd name="connsiteY154" fmla="*/ 375452 h 558560"/>
                  <a:gd name="connsiteX155" fmla="*/ 105220 w 582013"/>
                  <a:gd name="connsiteY155" fmla="*/ 375452 h 558560"/>
                  <a:gd name="connsiteX156" fmla="*/ 107446 w 582013"/>
                  <a:gd name="connsiteY156" fmla="*/ 376970 h 558560"/>
                  <a:gd name="connsiteX157" fmla="*/ 109212 w 582013"/>
                  <a:gd name="connsiteY157" fmla="*/ 378207 h 558560"/>
                  <a:gd name="connsiteX158" fmla="*/ 115163 w 582013"/>
                  <a:gd name="connsiteY158" fmla="*/ 382286 h 558560"/>
                  <a:gd name="connsiteX159" fmla="*/ 115817 w 582013"/>
                  <a:gd name="connsiteY159" fmla="*/ 382745 h 558560"/>
                  <a:gd name="connsiteX160" fmla="*/ 117724 w 582013"/>
                  <a:gd name="connsiteY160" fmla="*/ 384052 h 558560"/>
                  <a:gd name="connsiteX161" fmla="*/ 122051 w 582013"/>
                  <a:gd name="connsiteY161" fmla="*/ 387019 h 558560"/>
                  <a:gd name="connsiteX162" fmla="*/ 122739 w 582013"/>
                  <a:gd name="connsiteY162" fmla="*/ 387496 h 558560"/>
                  <a:gd name="connsiteX163" fmla="*/ 123163 w 582013"/>
                  <a:gd name="connsiteY163" fmla="*/ 387778 h 558560"/>
                  <a:gd name="connsiteX164" fmla="*/ 135525 w 582013"/>
                  <a:gd name="connsiteY164" fmla="*/ 396256 h 558560"/>
                  <a:gd name="connsiteX165" fmla="*/ 139940 w 582013"/>
                  <a:gd name="connsiteY165" fmla="*/ 399293 h 558560"/>
                  <a:gd name="connsiteX166" fmla="*/ 140400 w 582013"/>
                  <a:gd name="connsiteY166" fmla="*/ 399611 h 558560"/>
                  <a:gd name="connsiteX167" fmla="*/ 145504 w 582013"/>
                  <a:gd name="connsiteY167" fmla="*/ 403143 h 558560"/>
                  <a:gd name="connsiteX168" fmla="*/ 147004 w 582013"/>
                  <a:gd name="connsiteY168" fmla="*/ 404167 h 558560"/>
                  <a:gd name="connsiteX169" fmla="*/ 186599 w 582013"/>
                  <a:gd name="connsiteY169" fmla="*/ 431400 h 558560"/>
                  <a:gd name="connsiteX170" fmla="*/ 192551 w 582013"/>
                  <a:gd name="connsiteY170" fmla="*/ 435479 h 558560"/>
                  <a:gd name="connsiteX171" fmla="*/ 232180 w 582013"/>
                  <a:gd name="connsiteY171" fmla="*/ 462747 h 558560"/>
                  <a:gd name="connsiteX172" fmla="*/ 232180 w 582013"/>
                  <a:gd name="connsiteY172" fmla="*/ 462747 h 558560"/>
                  <a:gd name="connsiteX173" fmla="*/ 246468 w 582013"/>
                  <a:gd name="connsiteY173" fmla="*/ 472583 h 558560"/>
                  <a:gd name="connsiteX174" fmla="*/ 254344 w 582013"/>
                  <a:gd name="connsiteY174" fmla="*/ 478005 h 558560"/>
                  <a:gd name="connsiteX175" fmla="*/ 256552 w 582013"/>
                  <a:gd name="connsiteY175" fmla="*/ 479524 h 558560"/>
                  <a:gd name="connsiteX176" fmla="*/ 261850 w 582013"/>
                  <a:gd name="connsiteY176" fmla="*/ 483233 h 558560"/>
                  <a:gd name="connsiteX177" fmla="*/ 264128 w 582013"/>
                  <a:gd name="connsiteY177" fmla="*/ 484804 h 558560"/>
                  <a:gd name="connsiteX178" fmla="*/ 265699 w 582013"/>
                  <a:gd name="connsiteY178" fmla="*/ 485882 h 558560"/>
                  <a:gd name="connsiteX179" fmla="*/ 266989 w 582013"/>
                  <a:gd name="connsiteY179" fmla="*/ 486765 h 558560"/>
                  <a:gd name="connsiteX180" fmla="*/ 269602 w 582013"/>
                  <a:gd name="connsiteY180" fmla="*/ 488531 h 558560"/>
                  <a:gd name="connsiteX181" fmla="*/ 269974 w 582013"/>
                  <a:gd name="connsiteY181" fmla="*/ 488778 h 558560"/>
                  <a:gd name="connsiteX182" fmla="*/ 270804 w 582013"/>
                  <a:gd name="connsiteY182" fmla="*/ 489361 h 558560"/>
                  <a:gd name="connsiteX183" fmla="*/ 270944 w 582013"/>
                  <a:gd name="connsiteY183" fmla="*/ 489449 h 558560"/>
                  <a:gd name="connsiteX184" fmla="*/ 278009 w 582013"/>
                  <a:gd name="connsiteY184" fmla="*/ 498880 h 558560"/>
                  <a:gd name="connsiteX185" fmla="*/ 285656 w 582013"/>
                  <a:gd name="connsiteY185" fmla="*/ 508292 h 558560"/>
                  <a:gd name="connsiteX186" fmla="*/ 293903 w 582013"/>
                  <a:gd name="connsiteY186" fmla="*/ 515357 h 558560"/>
                  <a:gd name="connsiteX187" fmla="*/ 302133 w 582013"/>
                  <a:gd name="connsiteY187" fmla="*/ 520072 h 558560"/>
                  <a:gd name="connsiteX188" fmla="*/ 313912 w 582013"/>
                  <a:gd name="connsiteY188" fmla="*/ 524770 h 558560"/>
                  <a:gd name="connsiteX189" fmla="*/ 323661 w 582013"/>
                  <a:gd name="connsiteY189" fmla="*/ 527118 h 558560"/>
                  <a:gd name="connsiteX190" fmla="*/ 331890 w 582013"/>
                  <a:gd name="connsiteY190" fmla="*/ 533582 h 558560"/>
                  <a:gd name="connsiteX191" fmla="*/ 337188 w 582013"/>
                  <a:gd name="connsiteY191" fmla="*/ 543013 h 558560"/>
                  <a:gd name="connsiteX192" fmla="*/ 333074 w 582013"/>
                  <a:gd name="connsiteY192" fmla="*/ 554192 h 558560"/>
                  <a:gd name="connsiteX193" fmla="*/ 347202 w 582013"/>
                  <a:gd name="connsiteY193" fmla="*/ 555375 h 558560"/>
                  <a:gd name="connsiteX194" fmla="*/ 360747 w 582013"/>
                  <a:gd name="connsiteY194" fmla="*/ 550660 h 558560"/>
                  <a:gd name="connsiteX195" fmla="*/ 362196 w 582013"/>
                  <a:gd name="connsiteY195" fmla="*/ 550801 h 558560"/>
                  <a:gd name="connsiteX196" fmla="*/ 365392 w 582013"/>
                  <a:gd name="connsiteY196" fmla="*/ 550536 h 558560"/>
                  <a:gd name="connsiteX197" fmla="*/ 365392 w 582013"/>
                  <a:gd name="connsiteY197" fmla="*/ 550536 h 558560"/>
                  <a:gd name="connsiteX198" fmla="*/ 366222 w 582013"/>
                  <a:gd name="connsiteY198" fmla="*/ 550306 h 558560"/>
                  <a:gd name="connsiteX199" fmla="*/ 366328 w 582013"/>
                  <a:gd name="connsiteY199" fmla="*/ 550306 h 558560"/>
                  <a:gd name="connsiteX200" fmla="*/ 367141 w 582013"/>
                  <a:gd name="connsiteY200" fmla="*/ 550024 h 558560"/>
                  <a:gd name="connsiteX201" fmla="*/ 367229 w 582013"/>
                  <a:gd name="connsiteY201" fmla="*/ 550024 h 558560"/>
                  <a:gd name="connsiteX202" fmla="*/ 370337 w 582013"/>
                  <a:gd name="connsiteY202" fmla="*/ 548664 h 558560"/>
                  <a:gd name="connsiteX203" fmla="*/ 370337 w 582013"/>
                  <a:gd name="connsiteY203" fmla="*/ 548664 h 558560"/>
                  <a:gd name="connsiteX204" fmla="*/ 371220 w 582013"/>
                  <a:gd name="connsiteY204" fmla="*/ 548293 h 558560"/>
                  <a:gd name="connsiteX205" fmla="*/ 371485 w 582013"/>
                  <a:gd name="connsiteY205" fmla="*/ 548187 h 558560"/>
                  <a:gd name="connsiteX206" fmla="*/ 372262 w 582013"/>
                  <a:gd name="connsiteY206" fmla="*/ 547887 h 558560"/>
                  <a:gd name="connsiteX207" fmla="*/ 372650 w 582013"/>
                  <a:gd name="connsiteY207" fmla="*/ 547763 h 558560"/>
                  <a:gd name="connsiteX208" fmla="*/ 373410 w 582013"/>
                  <a:gd name="connsiteY208" fmla="*/ 547516 h 558560"/>
                  <a:gd name="connsiteX209" fmla="*/ 373887 w 582013"/>
                  <a:gd name="connsiteY209" fmla="*/ 547375 h 558560"/>
                  <a:gd name="connsiteX210" fmla="*/ 374681 w 582013"/>
                  <a:gd name="connsiteY210" fmla="*/ 547181 h 558560"/>
                  <a:gd name="connsiteX211" fmla="*/ 375229 w 582013"/>
                  <a:gd name="connsiteY211" fmla="*/ 547075 h 558560"/>
                  <a:gd name="connsiteX212" fmla="*/ 376129 w 582013"/>
                  <a:gd name="connsiteY212" fmla="*/ 546916 h 558560"/>
                  <a:gd name="connsiteX213" fmla="*/ 376695 w 582013"/>
                  <a:gd name="connsiteY213" fmla="*/ 546827 h 558560"/>
                  <a:gd name="connsiteX214" fmla="*/ 377790 w 582013"/>
                  <a:gd name="connsiteY214" fmla="*/ 546721 h 558560"/>
                  <a:gd name="connsiteX215" fmla="*/ 378337 w 582013"/>
                  <a:gd name="connsiteY215" fmla="*/ 546721 h 558560"/>
                  <a:gd name="connsiteX216" fmla="*/ 380103 w 582013"/>
                  <a:gd name="connsiteY216" fmla="*/ 546721 h 558560"/>
                  <a:gd name="connsiteX217" fmla="*/ 408942 w 582013"/>
                  <a:gd name="connsiteY217" fmla="*/ 538474 h 558560"/>
                  <a:gd name="connsiteX218" fmla="*/ 477818 w 582013"/>
                  <a:gd name="connsiteY218" fmla="*/ 485493 h 558560"/>
                  <a:gd name="connsiteX219" fmla="*/ 479389 w 582013"/>
                  <a:gd name="connsiteY219" fmla="*/ 484610 h 558560"/>
                  <a:gd name="connsiteX220" fmla="*/ 480043 w 582013"/>
                  <a:gd name="connsiteY220" fmla="*/ 484221 h 558560"/>
                  <a:gd name="connsiteX221" fmla="*/ 481314 w 582013"/>
                  <a:gd name="connsiteY221" fmla="*/ 483480 h 558560"/>
                  <a:gd name="connsiteX222" fmla="*/ 482162 w 582013"/>
                  <a:gd name="connsiteY222" fmla="*/ 482968 h 558560"/>
                  <a:gd name="connsiteX223" fmla="*/ 483522 w 582013"/>
                  <a:gd name="connsiteY223" fmla="*/ 482138 h 558560"/>
                  <a:gd name="connsiteX224" fmla="*/ 484564 w 582013"/>
                  <a:gd name="connsiteY224" fmla="*/ 481502 h 558560"/>
                  <a:gd name="connsiteX225" fmla="*/ 486047 w 582013"/>
                  <a:gd name="connsiteY225" fmla="*/ 480584 h 558560"/>
                  <a:gd name="connsiteX226" fmla="*/ 487107 w 582013"/>
                  <a:gd name="connsiteY226" fmla="*/ 479930 h 558560"/>
                  <a:gd name="connsiteX227" fmla="*/ 488873 w 582013"/>
                  <a:gd name="connsiteY227" fmla="*/ 478853 h 558560"/>
                  <a:gd name="connsiteX228" fmla="*/ 489985 w 582013"/>
                  <a:gd name="connsiteY228" fmla="*/ 478146 h 558560"/>
                  <a:gd name="connsiteX229" fmla="*/ 491946 w 582013"/>
                  <a:gd name="connsiteY229" fmla="*/ 476910 h 558560"/>
                  <a:gd name="connsiteX230" fmla="*/ 492882 w 582013"/>
                  <a:gd name="connsiteY230" fmla="*/ 476310 h 558560"/>
                  <a:gd name="connsiteX231" fmla="*/ 495354 w 582013"/>
                  <a:gd name="connsiteY231" fmla="*/ 474756 h 558560"/>
                  <a:gd name="connsiteX232" fmla="*/ 495778 w 582013"/>
                  <a:gd name="connsiteY232" fmla="*/ 474473 h 558560"/>
                  <a:gd name="connsiteX233" fmla="*/ 582014 w 582013"/>
                  <a:gd name="connsiteY233" fmla="*/ 424512 h 558560"/>
                  <a:gd name="connsiteX234" fmla="*/ 569139 w 582013"/>
                  <a:gd name="connsiteY234" fmla="*/ 401253 h 558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582013" h="558560">
                    <a:moveTo>
                      <a:pt x="569139" y="401253"/>
                    </a:moveTo>
                    <a:cubicBezTo>
                      <a:pt x="566049" y="396838"/>
                      <a:pt x="555011" y="395955"/>
                      <a:pt x="543090" y="395514"/>
                    </a:cubicBezTo>
                    <a:cubicBezTo>
                      <a:pt x="531169" y="395072"/>
                      <a:pt x="527637" y="384034"/>
                      <a:pt x="527637" y="376529"/>
                    </a:cubicBezTo>
                    <a:cubicBezTo>
                      <a:pt x="527637" y="369023"/>
                      <a:pt x="524988" y="365050"/>
                      <a:pt x="521898" y="363284"/>
                    </a:cubicBezTo>
                    <a:cubicBezTo>
                      <a:pt x="518807" y="361518"/>
                      <a:pt x="515717" y="353570"/>
                      <a:pt x="510860" y="348714"/>
                    </a:cubicBezTo>
                    <a:cubicBezTo>
                      <a:pt x="506004" y="343857"/>
                      <a:pt x="508653" y="339001"/>
                      <a:pt x="511743" y="338118"/>
                    </a:cubicBezTo>
                    <a:cubicBezTo>
                      <a:pt x="514834" y="337235"/>
                      <a:pt x="514392" y="332820"/>
                      <a:pt x="519690" y="331937"/>
                    </a:cubicBezTo>
                    <a:cubicBezTo>
                      <a:pt x="524988" y="331054"/>
                      <a:pt x="522339" y="325314"/>
                      <a:pt x="521898" y="321340"/>
                    </a:cubicBezTo>
                    <a:cubicBezTo>
                      <a:pt x="521456" y="317367"/>
                      <a:pt x="520573" y="316042"/>
                      <a:pt x="517483" y="312952"/>
                    </a:cubicBezTo>
                    <a:cubicBezTo>
                      <a:pt x="514392" y="309861"/>
                      <a:pt x="517041" y="304122"/>
                      <a:pt x="519249" y="303239"/>
                    </a:cubicBezTo>
                    <a:cubicBezTo>
                      <a:pt x="521456" y="302356"/>
                      <a:pt x="522339" y="299265"/>
                      <a:pt x="524547" y="294850"/>
                    </a:cubicBezTo>
                    <a:cubicBezTo>
                      <a:pt x="526754" y="290435"/>
                      <a:pt x="524105" y="285578"/>
                      <a:pt x="521456" y="283371"/>
                    </a:cubicBezTo>
                    <a:cubicBezTo>
                      <a:pt x="518807" y="281163"/>
                      <a:pt x="518366" y="276748"/>
                      <a:pt x="521456" y="271891"/>
                    </a:cubicBezTo>
                    <a:cubicBezTo>
                      <a:pt x="524547" y="267035"/>
                      <a:pt x="521456" y="261737"/>
                      <a:pt x="522339" y="255114"/>
                    </a:cubicBezTo>
                    <a:cubicBezTo>
                      <a:pt x="523222" y="248492"/>
                      <a:pt x="518807" y="244076"/>
                      <a:pt x="517924" y="240986"/>
                    </a:cubicBezTo>
                    <a:cubicBezTo>
                      <a:pt x="517041" y="237895"/>
                      <a:pt x="516600" y="233922"/>
                      <a:pt x="511743" y="230831"/>
                    </a:cubicBezTo>
                    <a:cubicBezTo>
                      <a:pt x="506887" y="227741"/>
                      <a:pt x="506887" y="222001"/>
                      <a:pt x="511302" y="218469"/>
                    </a:cubicBezTo>
                    <a:cubicBezTo>
                      <a:pt x="511606" y="218216"/>
                      <a:pt x="511895" y="217944"/>
                      <a:pt x="512167" y="217657"/>
                    </a:cubicBezTo>
                    <a:lnTo>
                      <a:pt x="512255" y="217551"/>
                    </a:lnTo>
                    <a:cubicBezTo>
                      <a:pt x="512471" y="217321"/>
                      <a:pt x="512666" y="217073"/>
                      <a:pt x="512838" y="216809"/>
                    </a:cubicBezTo>
                    <a:lnTo>
                      <a:pt x="512838" y="216809"/>
                    </a:lnTo>
                    <a:cubicBezTo>
                      <a:pt x="514321" y="214478"/>
                      <a:pt x="512679" y="212500"/>
                      <a:pt x="511461" y="210381"/>
                    </a:cubicBezTo>
                    <a:lnTo>
                      <a:pt x="511461" y="210381"/>
                    </a:lnTo>
                    <a:lnTo>
                      <a:pt x="511213" y="209939"/>
                    </a:lnTo>
                    <a:lnTo>
                      <a:pt x="511213" y="209798"/>
                    </a:lnTo>
                    <a:cubicBezTo>
                      <a:pt x="511213" y="209621"/>
                      <a:pt x="511037" y="209445"/>
                      <a:pt x="510966" y="209268"/>
                    </a:cubicBezTo>
                    <a:cubicBezTo>
                      <a:pt x="509048" y="204710"/>
                      <a:pt x="507570" y="199979"/>
                      <a:pt x="506551" y="195140"/>
                    </a:cubicBezTo>
                    <a:cubicBezTo>
                      <a:pt x="505484" y="190313"/>
                      <a:pt x="504007" y="185587"/>
                      <a:pt x="502136" y="181012"/>
                    </a:cubicBezTo>
                    <a:cubicBezTo>
                      <a:pt x="499928" y="174830"/>
                      <a:pt x="501695" y="170415"/>
                      <a:pt x="499928" y="165117"/>
                    </a:cubicBezTo>
                    <a:cubicBezTo>
                      <a:pt x="498162" y="159819"/>
                      <a:pt x="494630" y="155846"/>
                      <a:pt x="486242" y="153197"/>
                    </a:cubicBezTo>
                    <a:cubicBezTo>
                      <a:pt x="477853" y="150547"/>
                      <a:pt x="476970" y="143042"/>
                      <a:pt x="476970" y="136419"/>
                    </a:cubicBezTo>
                    <a:cubicBezTo>
                      <a:pt x="476970" y="129797"/>
                      <a:pt x="472996" y="129797"/>
                      <a:pt x="466374" y="129355"/>
                    </a:cubicBezTo>
                    <a:cubicBezTo>
                      <a:pt x="459751" y="128914"/>
                      <a:pt x="460634" y="115227"/>
                      <a:pt x="457544" y="113019"/>
                    </a:cubicBezTo>
                    <a:cubicBezTo>
                      <a:pt x="454453" y="110812"/>
                      <a:pt x="453129" y="104631"/>
                      <a:pt x="453129" y="98891"/>
                    </a:cubicBezTo>
                    <a:cubicBezTo>
                      <a:pt x="453129" y="93151"/>
                      <a:pt x="461959" y="93151"/>
                      <a:pt x="462842" y="90502"/>
                    </a:cubicBezTo>
                    <a:cubicBezTo>
                      <a:pt x="463725" y="87853"/>
                      <a:pt x="466374" y="85204"/>
                      <a:pt x="472113" y="85204"/>
                    </a:cubicBezTo>
                    <a:cubicBezTo>
                      <a:pt x="477853" y="85204"/>
                      <a:pt x="476529" y="73284"/>
                      <a:pt x="479178" y="69751"/>
                    </a:cubicBezTo>
                    <a:cubicBezTo>
                      <a:pt x="481827" y="66219"/>
                      <a:pt x="480061" y="61804"/>
                      <a:pt x="479178" y="54740"/>
                    </a:cubicBezTo>
                    <a:cubicBezTo>
                      <a:pt x="478295" y="47676"/>
                      <a:pt x="477853" y="46793"/>
                      <a:pt x="476529" y="44144"/>
                    </a:cubicBezTo>
                    <a:cubicBezTo>
                      <a:pt x="475204" y="41495"/>
                      <a:pt x="478295" y="37080"/>
                      <a:pt x="478295" y="31782"/>
                    </a:cubicBezTo>
                    <a:cubicBezTo>
                      <a:pt x="478295" y="26484"/>
                      <a:pt x="476529" y="24276"/>
                      <a:pt x="473880" y="21186"/>
                    </a:cubicBezTo>
                    <a:cubicBezTo>
                      <a:pt x="471230" y="18095"/>
                      <a:pt x="478295" y="18095"/>
                      <a:pt x="477853" y="15446"/>
                    </a:cubicBezTo>
                    <a:cubicBezTo>
                      <a:pt x="477412" y="12797"/>
                      <a:pt x="480061" y="10589"/>
                      <a:pt x="485359" y="10148"/>
                    </a:cubicBezTo>
                    <a:cubicBezTo>
                      <a:pt x="488219" y="9901"/>
                      <a:pt x="487972" y="6439"/>
                      <a:pt x="487125" y="3296"/>
                    </a:cubicBezTo>
                    <a:cubicBezTo>
                      <a:pt x="484946" y="3698"/>
                      <a:pt x="482736" y="3905"/>
                      <a:pt x="480520" y="3914"/>
                    </a:cubicBezTo>
                    <a:cubicBezTo>
                      <a:pt x="469129" y="3914"/>
                      <a:pt x="464855" y="12461"/>
                      <a:pt x="459151" y="5344"/>
                    </a:cubicBezTo>
                    <a:cubicBezTo>
                      <a:pt x="453446" y="-1773"/>
                      <a:pt x="452987" y="-360"/>
                      <a:pt x="445393" y="1547"/>
                    </a:cubicBezTo>
                    <a:cubicBezTo>
                      <a:pt x="437799" y="3455"/>
                      <a:pt x="435415" y="5344"/>
                      <a:pt x="431618" y="2501"/>
                    </a:cubicBezTo>
                    <a:cubicBezTo>
                      <a:pt x="427821" y="-342"/>
                      <a:pt x="419768" y="1547"/>
                      <a:pt x="416907" y="5344"/>
                    </a:cubicBezTo>
                    <a:cubicBezTo>
                      <a:pt x="414046" y="9141"/>
                      <a:pt x="405516" y="9618"/>
                      <a:pt x="400783" y="9618"/>
                    </a:cubicBezTo>
                    <a:cubicBezTo>
                      <a:pt x="396050" y="9618"/>
                      <a:pt x="394602" y="12938"/>
                      <a:pt x="387008" y="8664"/>
                    </a:cubicBezTo>
                    <a:cubicBezTo>
                      <a:pt x="379414" y="4391"/>
                      <a:pt x="376571" y="2501"/>
                      <a:pt x="368500" y="3366"/>
                    </a:cubicBezTo>
                    <a:cubicBezTo>
                      <a:pt x="360430" y="4232"/>
                      <a:pt x="351882" y="1953"/>
                      <a:pt x="347149" y="7640"/>
                    </a:cubicBezTo>
                    <a:cubicBezTo>
                      <a:pt x="342416" y="13327"/>
                      <a:pt x="326257" y="10483"/>
                      <a:pt x="317250" y="12938"/>
                    </a:cubicBezTo>
                    <a:cubicBezTo>
                      <a:pt x="310122" y="14967"/>
                      <a:pt x="302799" y="16240"/>
                      <a:pt x="295404" y="16735"/>
                    </a:cubicBezTo>
                    <a:cubicBezTo>
                      <a:pt x="285444" y="17689"/>
                      <a:pt x="270256" y="18148"/>
                      <a:pt x="265982" y="22899"/>
                    </a:cubicBezTo>
                    <a:cubicBezTo>
                      <a:pt x="261708" y="27649"/>
                      <a:pt x="253161" y="26696"/>
                      <a:pt x="249364" y="33336"/>
                    </a:cubicBezTo>
                    <a:cubicBezTo>
                      <a:pt x="245567" y="39976"/>
                      <a:pt x="232286" y="40930"/>
                      <a:pt x="225646" y="41883"/>
                    </a:cubicBezTo>
                    <a:cubicBezTo>
                      <a:pt x="219006" y="42837"/>
                      <a:pt x="211394" y="45204"/>
                      <a:pt x="207138" y="51862"/>
                    </a:cubicBezTo>
                    <a:cubicBezTo>
                      <a:pt x="202882" y="58520"/>
                      <a:pt x="199544" y="64224"/>
                      <a:pt x="190043" y="64224"/>
                    </a:cubicBezTo>
                    <a:cubicBezTo>
                      <a:pt x="187376" y="64224"/>
                      <a:pt x="184992" y="64224"/>
                      <a:pt x="182784" y="64118"/>
                    </a:cubicBezTo>
                    <a:cubicBezTo>
                      <a:pt x="182883" y="66404"/>
                      <a:pt x="184245" y="68445"/>
                      <a:pt x="186316" y="69416"/>
                    </a:cubicBezTo>
                    <a:cubicBezTo>
                      <a:pt x="191614" y="71482"/>
                      <a:pt x="195147" y="74114"/>
                      <a:pt x="195747" y="77063"/>
                    </a:cubicBezTo>
                    <a:cubicBezTo>
                      <a:pt x="196347" y="80012"/>
                      <a:pt x="199562" y="86776"/>
                      <a:pt x="197796" y="90025"/>
                    </a:cubicBezTo>
                    <a:cubicBezTo>
                      <a:pt x="196030" y="93275"/>
                      <a:pt x="198979" y="102388"/>
                      <a:pt x="196030" y="104736"/>
                    </a:cubicBezTo>
                    <a:cubicBezTo>
                      <a:pt x="193080" y="107085"/>
                      <a:pt x="196030" y="109734"/>
                      <a:pt x="197513" y="112684"/>
                    </a:cubicBezTo>
                    <a:cubicBezTo>
                      <a:pt x="198996" y="115633"/>
                      <a:pt x="196612" y="122980"/>
                      <a:pt x="199562" y="126512"/>
                    </a:cubicBezTo>
                    <a:cubicBezTo>
                      <a:pt x="202511" y="130044"/>
                      <a:pt x="203977" y="132693"/>
                      <a:pt x="203977" y="135942"/>
                    </a:cubicBezTo>
                    <a:cubicBezTo>
                      <a:pt x="203977" y="139192"/>
                      <a:pt x="206926" y="141523"/>
                      <a:pt x="208992" y="143006"/>
                    </a:cubicBezTo>
                    <a:cubicBezTo>
                      <a:pt x="211059" y="144490"/>
                      <a:pt x="214573" y="145656"/>
                      <a:pt x="213690" y="150071"/>
                    </a:cubicBezTo>
                    <a:cubicBezTo>
                      <a:pt x="212807" y="154486"/>
                      <a:pt x="215173" y="161550"/>
                      <a:pt x="207226" y="161249"/>
                    </a:cubicBezTo>
                    <a:cubicBezTo>
                      <a:pt x="199279" y="160949"/>
                      <a:pt x="192197" y="162715"/>
                      <a:pt x="187199" y="160066"/>
                    </a:cubicBezTo>
                    <a:cubicBezTo>
                      <a:pt x="182201" y="157417"/>
                      <a:pt x="173071" y="156534"/>
                      <a:pt x="169839" y="158600"/>
                    </a:cubicBezTo>
                    <a:cubicBezTo>
                      <a:pt x="166608" y="160667"/>
                      <a:pt x="161009" y="162715"/>
                      <a:pt x="160427" y="165665"/>
                    </a:cubicBezTo>
                    <a:cubicBezTo>
                      <a:pt x="159844" y="168614"/>
                      <a:pt x="154245" y="168614"/>
                      <a:pt x="152179" y="171846"/>
                    </a:cubicBezTo>
                    <a:cubicBezTo>
                      <a:pt x="150113" y="175078"/>
                      <a:pt x="142166" y="172729"/>
                      <a:pt x="139517" y="173312"/>
                    </a:cubicBezTo>
                    <a:cubicBezTo>
                      <a:pt x="136867" y="173894"/>
                      <a:pt x="136867" y="178027"/>
                      <a:pt x="137468" y="180376"/>
                    </a:cubicBezTo>
                    <a:cubicBezTo>
                      <a:pt x="138068" y="182725"/>
                      <a:pt x="137468" y="187440"/>
                      <a:pt x="139234" y="189206"/>
                    </a:cubicBezTo>
                    <a:cubicBezTo>
                      <a:pt x="141000" y="190972"/>
                      <a:pt x="143049" y="195104"/>
                      <a:pt x="138934" y="196570"/>
                    </a:cubicBezTo>
                    <a:cubicBezTo>
                      <a:pt x="134819" y="198036"/>
                      <a:pt x="129803" y="196870"/>
                      <a:pt x="126571" y="200985"/>
                    </a:cubicBezTo>
                    <a:cubicBezTo>
                      <a:pt x="123340" y="205100"/>
                      <a:pt x="119207" y="204517"/>
                      <a:pt x="115393" y="205400"/>
                    </a:cubicBezTo>
                    <a:cubicBezTo>
                      <a:pt x="111578" y="206283"/>
                      <a:pt x="105962" y="207749"/>
                      <a:pt x="103313" y="212164"/>
                    </a:cubicBezTo>
                    <a:cubicBezTo>
                      <a:pt x="101023" y="215558"/>
                      <a:pt x="98959" y="219097"/>
                      <a:pt x="97132" y="222761"/>
                    </a:cubicBezTo>
                    <a:cubicBezTo>
                      <a:pt x="95966" y="225710"/>
                      <a:pt x="91551" y="228359"/>
                      <a:pt x="85370" y="228359"/>
                    </a:cubicBezTo>
                    <a:cubicBezTo>
                      <a:pt x="79189" y="228359"/>
                      <a:pt x="66809" y="228641"/>
                      <a:pt x="63577" y="232474"/>
                    </a:cubicBezTo>
                    <a:cubicBezTo>
                      <a:pt x="60345" y="236306"/>
                      <a:pt x="57696" y="238655"/>
                      <a:pt x="53281" y="238072"/>
                    </a:cubicBezTo>
                    <a:cubicBezTo>
                      <a:pt x="48866" y="237489"/>
                      <a:pt x="42985" y="232474"/>
                      <a:pt x="39453" y="238372"/>
                    </a:cubicBezTo>
                    <a:cubicBezTo>
                      <a:pt x="37110" y="242647"/>
                      <a:pt x="32822" y="245503"/>
                      <a:pt x="27974" y="246019"/>
                    </a:cubicBezTo>
                    <a:cubicBezTo>
                      <a:pt x="24442" y="246602"/>
                      <a:pt x="24442" y="250734"/>
                      <a:pt x="19726" y="253383"/>
                    </a:cubicBezTo>
                    <a:cubicBezTo>
                      <a:pt x="15011" y="256033"/>
                      <a:pt x="10896" y="259847"/>
                      <a:pt x="5598" y="261913"/>
                    </a:cubicBezTo>
                    <a:cubicBezTo>
                      <a:pt x="300" y="263980"/>
                      <a:pt x="583" y="261913"/>
                      <a:pt x="0" y="280157"/>
                    </a:cubicBezTo>
                    <a:cubicBezTo>
                      <a:pt x="0" y="280633"/>
                      <a:pt x="0" y="281128"/>
                      <a:pt x="0" y="281622"/>
                    </a:cubicBezTo>
                    <a:cubicBezTo>
                      <a:pt x="0" y="281834"/>
                      <a:pt x="0" y="282046"/>
                      <a:pt x="0" y="282258"/>
                    </a:cubicBezTo>
                    <a:cubicBezTo>
                      <a:pt x="0" y="282470"/>
                      <a:pt x="0" y="282876"/>
                      <a:pt x="0" y="283212"/>
                    </a:cubicBezTo>
                    <a:cubicBezTo>
                      <a:pt x="0" y="283547"/>
                      <a:pt x="0" y="283741"/>
                      <a:pt x="0" y="284006"/>
                    </a:cubicBezTo>
                    <a:cubicBezTo>
                      <a:pt x="0" y="284271"/>
                      <a:pt x="0" y="284572"/>
                      <a:pt x="0" y="284872"/>
                    </a:cubicBezTo>
                    <a:lnTo>
                      <a:pt x="0" y="285772"/>
                    </a:lnTo>
                    <a:cubicBezTo>
                      <a:pt x="0" y="286055"/>
                      <a:pt x="0" y="286355"/>
                      <a:pt x="0" y="286655"/>
                    </a:cubicBezTo>
                    <a:lnTo>
                      <a:pt x="0" y="289516"/>
                    </a:lnTo>
                    <a:cubicBezTo>
                      <a:pt x="0" y="289817"/>
                      <a:pt x="0" y="290135"/>
                      <a:pt x="0" y="290435"/>
                    </a:cubicBezTo>
                    <a:lnTo>
                      <a:pt x="0" y="292413"/>
                    </a:lnTo>
                    <a:cubicBezTo>
                      <a:pt x="0" y="293208"/>
                      <a:pt x="0" y="294038"/>
                      <a:pt x="0" y="294868"/>
                    </a:cubicBezTo>
                    <a:lnTo>
                      <a:pt x="0" y="295468"/>
                    </a:lnTo>
                    <a:cubicBezTo>
                      <a:pt x="0" y="296086"/>
                      <a:pt x="0" y="296704"/>
                      <a:pt x="0" y="297340"/>
                    </a:cubicBezTo>
                    <a:lnTo>
                      <a:pt x="0" y="297428"/>
                    </a:lnTo>
                    <a:cubicBezTo>
                      <a:pt x="0" y="301490"/>
                      <a:pt x="0" y="305764"/>
                      <a:pt x="141" y="310038"/>
                    </a:cubicBezTo>
                    <a:cubicBezTo>
                      <a:pt x="5264" y="310317"/>
                      <a:pt x="10270" y="311671"/>
                      <a:pt x="14835" y="314011"/>
                    </a:cubicBezTo>
                    <a:lnTo>
                      <a:pt x="15329" y="314312"/>
                    </a:lnTo>
                    <a:lnTo>
                      <a:pt x="15559" y="314470"/>
                    </a:lnTo>
                    <a:lnTo>
                      <a:pt x="16124" y="314824"/>
                    </a:lnTo>
                    <a:lnTo>
                      <a:pt x="16477" y="315053"/>
                    </a:lnTo>
                    <a:lnTo>
                      <a:pt x="17272" y="315565"/>
                    </a:lnTo>
                    <a:lnTo>
                      <a:pt x="17607" y="315795"/>
                    </a:lnTo>
                    <a:lnTo>
                      <a:pt x="18985" y="316696"/>
                    </a:lnTo>
                    <a:lnTo>
                      <a:pt x="19462" y="317014"/>
                    </a:lnTo>
                    <a:lnTo>
                      <a:pt x="20645" y="317808"/>
                    </a:lnTo>
                    <a:lnTo>
                      <a:pt x="21351" y="318285"/>
                    </a:lnTo>
                    <a:lnTo>
                      <a:pt x="22605" y="319133"/>
                    </a:lnTo>
                    <a:lnTo>
                      <a:pt x="23329" y="319627"/>
                    </a:lnTo>
                    <a:lnTo>
                      <a:pt x="25095" y="320775"/>
                    </a:lnTo>
                    <a:lnTo>
                      <a:pt x="25890" y="321305"/>
                    </a:lnTo>
                    <a:lnTo>
                      <a:pt x="27939" y="322700"/>
                    </a:lnTo>
                    <a:lnTo>
                      <a:pt x="29033" y="323424"/>
                    </a:lnTo>
                    <a:lnTo>
                      <a:pt x="30641" y="324519"/>
                    </a:lnTo>
                    <a:lnTo>
                      <a:pt x="31718" y="325243"/>
                    </a:lnTo>
                    <a:lnTo>
                      <a:pt x="33908" y="326745"/>
                    </a:lnTo>
                    <a:lnTo>
                      <a:pt x="34650" y="327239"/>
                    </a:lnTo>
                    <a:lnTo>
                      <a:pt x="37776" y="329376"/>
                    </a:lnTo>
                    <a:lnTo>
                      <a:pt x="38606" y="329923"/>
                    </a:lnTo>
                    <a:lnTo>
                      <a:pt x="40937" y="331513"/>
                    </a:lnTo>
                    <a:lnTo>
                      <a:pt x="42703" y="332696"/>
                    </a:lnTo>
                    <a:lnTo>
                      <a:pt x="44310" y="333791"/>
                    </a:lnTo>
                    <a:lnTo>
                      <a:pt x="46323" y="335169"/>
                    </a:lnTo>
                    <a:lnTo>
                      <a:pt x="48195" y="336440"/>
                    </a:lnTo>
                    <a:lnTo>
                      <a:pt x="49820" y="337553"/>
                    </a:lnTo>
                    <a:lnTo>
                      <a:pt x="53599" y="340131"/>
                    </a:lnTo>
                    <a:lnTo>
                      <a:pt x="54906" y="341014"/>
                    </a:lnTo>
                    <a:lnTo>
                      <a:pt x="57467" y="342780"/>
                    </a:lnTo>
                    <a:lnTo>
                      <a:pt x="59621" y="344263"/>
                    </a:lnTo>
                    <a:lnTo>
                      <a:pt x="61387" y="345429"/>
                    </a:lnTo>
                    <a:lnTo>
                      <a:pt x="63754" y="347054"/>
                    </a:lnTo>
                    <a:lnTo>
                      <a:pt x="65838" y="348467"/>
                    </a:lnTo>
                    <a:lnTo>
                      <a:pt x="71277" y="352193"/>
                    </a:lnTo>
                    <a:lnTo>
                      <a:pt x="71666" y="352458"/>
                    </a:lnTo>
                    <a:lnTo>
                      <a:pt x="75198" y="354877"/>
                    </a:lnTo>
                    <a:lnTo>
                      <a:pt x="75904" y="355354"/>
                    </a:lnTo>
                    <a:lnTo>
                      <a:pt x="79224" y="357632"/>
                    </a:lnTo>
                    <a:lnTo>
                      <a:pt x="80884" y="358763"/>
                    </a:lnTo>
                    <a:lnTo>
                      <a:pt x="91127" y="365827"/>
                    </a:lnTo>
                    <a:lnTo>
                      <a:pt x="92699" y="366886"/>
                    </a:lnTo>
                    <a:lnTo>
                      <a:pt x="95596" y="368882"/>
                    </a:lnTo>
                    <a:lnTo>
                      <a:pt x="97644" y="370295"/>
                    </a:lnTo>
                    <a:lnTo>
                      <a:pt x="100487" y="372238"/>
                    </a:lnTo>
                    <a:lnTo>
                      <a:pt x="102253" y="373421"/>
                    </a:lnTo>
                    <a:lnTo>
                      <a:pt x="105220" y="375452"/>
                    </a:lnTo>
                    <a:lnTo>
                      <a:pt x="105220" y="375452"/>
                    </a:lnTo>
                    <a:lnTo>
                      <a:pt x="107446" y="376970"/>
                    </a:lnTo>
                    <a:lnTo>
                      <a:pt x="109212" y="378207"/>
                    </a:lnTo>
                    <a:lnTo>
                      <a:pt x="115163" y="382286"/>
                    </a:lnTo>
                    <a:lnTo>
                      <a:pt x="115817" y="382745"/>
                    </a:lnTo>
                    <a:lnTo>
                      <a:pt x="117724" y="384052"/>
                    </a:lnTo>
                    <a:lnTo>
                      <a:pt x="122051" y="387019"/>
                    </a:lnTo>
                    <a:lnTo>
                      <a:pt x="122739" y="387496"/>
                    </a:lnTo>
                    <a:lnTo>
                      <a:pt x="123163" y="387778"/>
                    </a:lnTo>
                    <a:lnTo>
                      <a:pt x="135525" y="396256"/>
                    </a:lnTo>
                    <a:lnTo>
                      <a:pt x="139940" y="399293"/>
                    </a:lnTo>
                    <a:lnTo>
                      <a:pt x="140400" y="399611"/>
                    </a:lnTo>
                    <a:lnTo>
                      <a:pt x="145504" y="403143"/>
                    </a:lnTo>
                    <a:lnTo>
                      <a:pt x="147004" y="404167"/>
                    </a:lnTo>
                    <a:cubicBezTo>
                      <a:pt x="160462" y="413421"/>
                      <a:pt x="173866" y="422622"/>
                      <a:pt x="186599" y="431400"/>
                    </a:cubicBezTo>
                    <a:lnTo>
                      <a:pt x="192551" y="435479"/>
                    </a:lnTo>
                    <a:lnTo>
                      <a:pt x="232180" y="462747"/>
                    </a:lnTo>
                    <a:lnTo>
                      <a:pt x="232180" y="462747"/>
                    </a:lnTo>
                    <a:lnTo>
                      <a:pt x="246468" y="472583"/>
                    </a:lnTo>
                    <a:lnTo>
                      <a:pt x="254344" y="478005"/>
                    </a:lnTo>
                    <a:lnTo>
                      <a:pt x="256552" y="479524"/>
                    </a:lnTo>
                    <a:lnTo>
                      <a:pt x="261850" y="483233"/>
                    </a:lnTo>
                    <a:lnTo>
                      <a:pt x="264128" y="484804"/>
                    </a:lnTo>
                    <a:lnTo>
                      <a:pt x="265699" y="485882"/>
                    </a:lnTo>
                    <a:lnTo>
                      <a:pt x="266989" y="486765"/>
                    </a:lnTo>
                    <a:lnTo>
                      <a:pt x="269602" y="488531"/>
                    </a:lnTo>
                    <a:lnTo>
                      <a:pt x="269974" y="488778"/>
                    </a:lnTo>
                    <a:lnTo>
                      <a:pt x="270804" y="489361"/>
                    </a:lnTo>
                    <a:lnTo>
                      <a:pt x="270944" y="489449"/>
                    </a:lnTo>
                    <a:cubicBezTo>
                      <a:pt x="270944" y="489449"/>
                      <a:pt x="278592" y="495348"/>
                      <a:pt x="278009" y="498880"/>
                    </a:cubicBezTo>
                    <a:cubicBezTo>
                      <a:pt x="277426" y="502412"/>
                      <a:pt x="281541" y="508292"/>
                      <a:pt x="285656" y="508292"/>
                    </a:cubicBezTo>
                    <a:cubicBezTo>
                      <a:pt x="289771" y="508292"/>
                      <a:pt x="291537" y="511224"/>
                      <a:pt x="293903" y="515357"/>
                    </a:cubicBezTo>
                    <a:cubicBezTo>
                      <a:pt x="296270" y="519489"/>
                      <a:pt x="296252" y="520072"/>
                      <a:pt x="302133" y="520072"/>
                    </a:cubicBezTo>
                    <a:cubicBezTo>
                      <a:pt x="308013" y="520072"/>
                      <a:pt x="313329" y="523004"/>
                      <a:pt x="313912" y="524770"/>
                    </a:cubicBezTo>
                    <a:cubicBezTo>
                      <a:pt x="314495" y="526536"/>
                      <a:pt x="320129" y="527118"/>
                      <a:pt x="323661" y="527118"/>
                    </a:cubicBezTo>
                    <a:cubicBezTo>
                      <a:pt x="327193" y="527118"/>
                      <a:pt x="331308" y="528284"/>
                      <a:pt x="331890" y="533582"/>
                    </a:cubicBezTo>
                    <a:cubicBezTo>
                      <a:pt x="332473" y="538880"/>
                      <a:pt x="340138" y="538297"/>
                      <a:pt x="337188" y="543013"/>
                    </a:cubicBezTo>
                    <a:cubicBezTo>
                      <a:pt x="334239" y="547728"/>
                      <a:pt x="327776" y="548894"/>
                      <a:pt x="333074" y="554192"/>
                    </a:cubicBezTo>
                    <a:cubicBezTo>
                      <a:pt x="338372" y="559490"/>
                      <a:pt x="347202" y="560073"/>
                      <a:pt x="347202" y="555375"/>
                    </a:cubicBezTo>
                    <a:cubicBezTo>
                      <a:pt x="347202" y="550677"/>
                      <a:pt x="353083" y="549476"/>
                      <a:pt x="360747" y="550660"/>
                    </a:cubicBezTo>
                    <a:cubicBezTo>
                      <a:pt x="361260" y="550660"/>
                      <a:pt x="361736" y="550783"/>
                      <a:pt x="362196" y="550801"/>
                    </a:cubicBezTo>
                    <a:cubicBezTo>
                      <a:pt x="363268" y="550864"/>
                      <a:pt x="364345" y="550775"/>
                      <a:pt x="365392" y="550536"/>
                    </a:cubicBezTo>
                    <a:lnTo>
                      <a:pt x="365392" y="550536"/>
                    </a:lnTo>
                    <a:lnTo>
                      <a:pt x="366222" y="550306"/>
                    </a:lnTo>
                    <a:lnTo>
                      <a:pt x="366328" y="550306"/>
                    </a:lnTo>
                    <a:lnTo>
                      <a:pt x="367141" y="550024"/>
                    </a:lnTo>
                    <a:lnTo>
                      <a:pt x="367229" y="550024"/>
                    </a:lnTo>
                    <a:cubicBezTo>
                      <a:pt x="368253" y="549635"/>
                      <a:pt x="369242" y="549141"/>
                      <a:pt x="370337" y="548664"/>
                    </a:cubicBezTo>
                    <a:lnTo>
                      <a:pt x="370337" y="548664"/>
                    </a:lnTo>
                    <a:lnTo>
                      <a:pt x="371220" y="548293"/>
                    </a:lnTo>
                    <a:lnTo>
                      <a:pt x="371485" y="548187"/>
                    </a:lnTo>
                    <a:lnTo>
                      <a:pt x="372262" y="547887"/>
                    </a:lnTo>
                    <a:lnTo>
                      <a:pt x="372650" y="547763"/>
                    </a:lnTo>
                    <a:lnTo>
                      <a:pt x="373410" y="547516"/>
                    </a:lnTo>
                    <a:lnTo>
                      <a:pt x="373887" y="547375"/>
                    </a:lnTo>
                    <a:lnTo>
                      <a:pt x="374681" y="547181"/>
                    </a:lnTo>
                    <a:lnTo>
                      <a:pt x="375229" y="547075"/>
                    </a:lnTo>
                    <a:cubicBezTo>
                      <a:pt x="375512" y="547075"/>
                      <a:pt x="375829" y="546969"/>
                      <a:pt x="376129" y="546916"/>
                    </a:cubicBezTo>
                    <a:lnTo>
                      <a:pt x="376695" y="546827"/>
                    </a:lnTo>
                    <a:cubicBezTo>
                      <a:pt x="377058" y="546774"/>
                      <a:pt x="377423" y="546738"/>
                      <a:pt x="377790" y="546721"/>
                    </a:cubicBezTo>
                    <a:cubicBezTo>
                      <a:pt x="377984" y="546721"/>
                      <a:pt x="378143" y="546721"/>
                      <a:pt x="378337" y="546721"/>
                    </a:cubicBezTo>
                    <a:cubicBezTo>
                      <a:pt x="378920" y="546721"/>
                      <a:pt x="379520" y="546721"/>
                      <a:pt x="380103" y="546721"/>
                    </a:cubicBezTo>
                    <a:cubicBezTo>
                      <a:pt x="390699" y="546721"/>
                      <a:pt x="400695" y="545538"/>
                      <a:pt x="408942" y="538474"/>
                    </a:cubicBezTo>
                    <a:cubicBezTo>
                      <a:pt x="417190" y="531410"/>
                      <a:pt x="462506" y="493723"/>
                      <a:pt x="477818" y="485493"/>
                    </a:cubicBezTo>
                    <a:lnTo>
                      <a:pt x="479389" y="484610"/>
                    </a:lnTo>
                    <a:lnTo>
                      <a:pt x="480043" y="484221"/>
                    </a:lnTo>
                    <a:lnTo>
                      <a:pt x="481314" y="483480"/>
                    </a:lnTo>
                    <a:lnTo>
                      <a:pt x="482162" y="482968"/>
                    </a:lnTo>
                    <a:lnTo>
                      <a:pt x="483522" y="482138"/>
                    </a:lnTo>
                    <a:lnTo>
                      <a:pt x="484564" y="481502"/>
                    </a:lnTo>
                    <a:cubicBezTo>
                      <a:pt x="485058" y="481202"/>
                      <a:pt x="485535" y="480919"/>
                      <a:pt x="486047" y="480584"/>
                    </a:cubicBezTo>
                    <a:lnTo>
                      <a:pt x="487107" y="479930"/>
                    </a:lnTo>
                    <a:lnTo>
                      <a:pt x="488873" y="478853"/>
                    </a:lnTo>
                    <a:lnTo>
                      <a:pt x="489985" y="478146"/>
                    </a:lnTo>
                    <a:lnTo>
                      <a:pt x="491946" y="476910"/>
                    </a:lnTo>
                    <a:lnTo>
                      <a:pt x="492882" y="476310"/>
                    </a:lnTo>
                    <a:lnTo>
                      <a:pt x="495354" y="474756"/>
                    </a:lnTo>
                    <a:lnTo>
                      <a:pt x="495778" y="474473"/>
                    </a:lnTo>
                    <a:cubicBezTo>
                      <a:pt x="522852" y="457237"/>
                      <a:pt x="568592" y="427338"/>
                      <a:pt x="582014" y="424512"/>
                    </a:cubicBezTo>
                    <a:cubicBezTo>
                      <a:pt x="578234" y="417218"/>
                      <a:pt x="571294" y="404397"/>
                      <a:pt x="569139" y="40125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2E1F0526-E726-4CF5-9C2A-828A94BB4E0B}"/>
                  </a:ext>
                </a:extLst>
              </p:cNvPr>
              <p:cNvSpPr/>
              <p:nvPr/>
            </p:nvSpPr>
            <p:spPr>
              <a:xfrm>
                <a:off x="5277305" y="4111078"/>
                <a:ext cx="161146" cy="127255"/>
              </a:xfrm>
              <a:custGeom>
                <a:avLst/>
                <a:gdLst>
                  <a:gd name="connsiteX0" fmla="*/ 160813 w 161146"/>
                  <a:gd name="connsiteY0" fmla="*/ 111986 h 127255"/>
                  <a:gd name="connsiteX1" fmla="*/ 158747 w 161146"/>
                  <a:gd name="connsiteY1" fmla="*/ 104640 h 127255"/>
                  <a:gd name="connsiteX2" fmla="*/ 155515 w 161146"/>
                  <a:gd name="connsiteY2" fmla="*/ 96692 h 127255"/>
                  <a:gd name="connsiteX3" fmla="*/ 148733 w 161146"/>
                  <a:gd name="connsiteY3" fmla="*/ 93160 h 127255"/>
                  <a:gd name="connsiteX4" fmla="*/ 142269 w 161146"/>
                  <a:gd name="connsiteY4" fmla="*/ 87262 h 127255"/>
                  <a:gd name="connsiteX5" fmla="*/ 141969 w 161146"/>
                  <a:gd name="connsiteY5" fmla="*/ 81081 h 127255"/>
                  <a:gd name="connsiteX6" fmla="*/ 142552 w 161146"/>
                  <a:gd name="connsiteY6" fmla="*/ 70785 h 127255"/>
                  <a:gd name="connsiteX7" fmla="*/ 137554 w 161146"/>
                  <a:gd name="connsiteY7" fmla="*/ 64021 h 127255"/>
                  <a:gd name="connsiteX8" fmla="*/ 137819 w 161146"/>
                  <a:gd name="connsiteY8" fmla="*/ 57328 h 127255"/>
                  <a:gd name="connsiteX9" fmla="*/ 137413 w 161146"/>
                  <a:gd name="connsiteY9" fmla="*/ 57328 h 127255"/>
                  <a:gd name="connsiteX10" fmla="*/ 130349 w 161146"/>
                  <a:gd name="connsiteY10" fmla="*/ 48656 h 127255"/>
                  <a:gd name="connsiteX11" fmla="*/ 121960 w 161146"/>
                  <a:gd name="connsiteY11" fmla="*/ 44683 h 127255"/>
                  <a:gd name="connsiteX12" fmla="*/ 108997 w 161146"/>
                  <a:gd name="connsiteY12" fmla="*/ 27746 h 127255"/>
                  <a:gd name="connsiteX13" fmla="*/ 100768 w 161146"/>
                  <a:gd name="connsiteY13" fmla="*/ 16126 h 127255"/>
                  <a:gd name="connsiteX14" fmla="*/ 92379 w 161146"/>
                  <a:gd name="connsiteY14" fmla="*/ 13618 h 127255"/>
                  <a:gd name="connsiteX15" fmla="*/ 83690 w 161146"/>
                  <a:gd name="connsiteY15" fmla="*/ 7596 h 127255"/>
                  <a:gd name="connsiteX16" fmla="*/ 73977 w 161146"/>
                  <a:gd name="connsiteY16" fmla="*/ 1998 h 127255"/>
                  <a:gd name="connsiteX17" fmla="*/ 59849 w 161146"/>
                  <a:gd name="connsiteY17" fmla="*/ 373 h 127255"/>
                  <a:gd name="connsiteX18" fmla="*/ 50136 w 161146"/>
                  <a:gd name="connsiteY18" fmla="*/ 2139 h 127255"/>
                  <a:gd name="connsiteX19" fmla="*/ 39840 w 161146"/>
                  <a:gd name="connsiteY19" fmla="*/ 4347 h 127255"/>
                  <a:gd name="connsiteX20" fmla="*/ 31592 w 161146"/>
                  <a:gd name="connsiteY20" fmla="*/ 4788 h 127255"/>
                  <a:gd name="connsiteX21" fmla="*/ 22321 w 161146"/>
                  <a:gd name="connsiteY21" fmla="*/ 5830 h 127255"/>
                  <a:gd name="connsiteX22" fmla="*/ 19266 w 161146"/>
                  <a:gd name="connsiteY22" fmla="*/ 7243 h 127255"/>
                  <a:gd name="connsiteX23" fmla="*/ 20608 w 161146"/>
                  <a:gd name="connsiteY23" fmla="*/ 9009 h 127255"/>
                  <a:gd name="connsiteX24" fmla="*/ 19266 w 161146"/>
                  <a:gd name="connsiteY24" fmla="*/ 7243 h 127255"/>
                  <a:gd name="connsiteX25" fmla="*/ 19036 w 161146"/>
                  <a:gd name="connsiteY25" fmla="*/ 7437 h 127255"/>
                  <a:gd name="connsiteX26" fmla="*/ 18011 w 161146"/>
                  <a:gd name="connsiteY26" fmla="*/ 16020 h 127255"/>
                  <a:gd name="connsiteX27" fmla="*/ 2347 w 161146"/>
                  <a:gd name="connsiteY27" fmla="*/ 43553 h 127255"/>
                  <a:gd name="connsiteX28" fmla="*/ 7645 w 161146"/>
                  <a:gd name="connsiteY28" fmla="*/ 65858 h 127255"/>
                  <a:gd name="connsiteX29" fmla="*/ 10488 w 161146"/>
                  <a:gd name="connsiteY29" fmla="*/ 82476 h 127255"/>
                  <a:gd name="connsiteX30" fmla="*/ 10965 w 161146"/>
                  <a:gd name="connsiteY30" fmla="*/ 89116 h 127255"/>
                  <a:gd name="connsiteX31" fmla="*/ 10965 w 161146"/>
                  <a:gd name="connsiteY31" fmla="*/ 89469 h 127255"/>
                  <a:gd name="connsiteX32" fmla="*/ 19442 w 161146"/>
                  <a:gd name="connsiteY32" fmla="*/ 87951 h 127255"/>
                  <a:gd name="connsiteX33" fmla="*/ 28131 w 161146"/>
                  <a:gd name="connsiteY33" fmla="*/ 90299 h 127255"/>
                  <a:gd name="connsiteX34" fmla="*/ 38144 w 161146"/>
                  <a:gd name="connsiteY34" fmla="*/ 87650 h 127255"/>
                  <a:gd name="connsiteX35" fmla="*/ 45049 w 161146"/>
                  <a:gd name="connsiteY35" fmla="*/ 86467 h 127255"/>
                  <a:gd name="connsiteX36" fmla="*/ 51672 w 161146"/>
                  <a:gd name="connsiteY36" fmla="*/ 83677 h 127255"/>
                  <a:gd name="connsiteX37" fmla="*/ 60361 w 161146"/>
                  <a:gd name="connsiteY37" fmla="*/ 82352 h 127255"/>
                  <a:gd name="connsiteX38" fmla="*/ 70074 w 161146"/>
                  <a:gd name="connsiteY38" fmla="*/ 88675 h 127255"/>
                  <a:gd name="connsiteX39" fmla="*/ 76397 w 161146"/>
                  <a:gd name="connsiteY39" fmla="*/ 92648 h 127255"/>
                  <a:gd name="connsiteX40" fmla="*/ 85669 w 161146"/>
                  <a:gd name="connsiteY40" fmla="*/ 91924 h 127255"/>
                  <a:gd name="connsiteX41" fmla="*/ 90684 w 161146"/>
                  <a:gd name="connsiteY41" fmla="*/ 91483 h 127255"/>
                  <a:gd name="connsiteX42" fmla="*/ 91752 w 161146"/>
                  <a:gd name="connsiteY42" fmla="*/ 95100 h 127255"/>
                  <a:gd name="connsiteX43" fmla="*/ 91267 w 161146"/>
                  <a:gd name="connsiteY43" fmla="*/ 95739 h 127255"/>
                  <a:gd name="connsiteX44" fmla="*/ 83761 w 161146"/>
                  <a:gd name="connsiteY44" fmla="*/ 97505 h 127255"/>
                  <a:gd name="connsiteX45" fmla="*/ 78463 w 161146"/>
                  <a:gd name="connsiteY45" fmla="*/ 100013 h 127255"/>
                  <a:gd name="connsiteX46" fmla="*/ 71540 w 161146"/>
                  <a:gd name="connsiteY46" fmla="*/ 96781 h 127255"/>
                  <a:gd name="connsiteX47" fmla="*/ 65359 w 161146"/>
                  <a:gd name="connsiteY47" fmla="*/ 93831 h 127255"/>
                  <a:gd name="connsiteX48" fmla="*/ 59920 w 161146"/>
                  <a:gd name="connsiteY48" fmla="*/ 92065 h 127255"/>
                  <a:gd name="connsiteX49" fmla="*/ 54763 w 161146"/>
                  <a:gd name="connsiteY49" fmla="*/ 92507 h 127255"/>
                  <a:gd name="connsiteX50" fmla="*/ 44025 w 161146"/>
                  <a:gd name="connsiteY50" fmla="*/ 96622 h 127255"/>
                  <a:gd name="connsiteX51" fmla="*/ 37403 w 161146"/>
                  <a:gd name="connsiteY51" fmla="*/ 98688 h 127255"/>
                  <a:gd name="connsiteX52" fmla="*/ 26665 w 161146"/>
                  <a:gd name="connsiteY52" fmla="*/ 100754 h 127255"/>
                  <a:gd name="connsiteX53" fmla="*/ 14886 w 161146"/>
                  <a:gd name="connsiteY53" fmla="*/ 102079 h 127255"/>
                  <a:gd name="connsiteX54" fmla="*/ 9905 w 161146"/>
                  <a:gd name="connsiteY54" fmla="*/ 104110 h 127255"/>
                  <a:gd name="connsiteX55" fmla="*/ 10012 w 161146"/>
                  <a:gd name="connsiteY55" fmla="*/ 105258 h 127255"/>
                  <a:gd name="connsiteX56" fmla="*/ 12289 w 161146"/>
                  <a:gd name="connsiteY56" fmla="*/ 122088 h 127255"/>
                  <a:gd name="connsiteX57" fmla="*/ 22886 w 161146"/>
                  <a:gd name="connsiteY57" fmla="*/ 121788 h 127255"/>
                  <a:gd name="connsiteX58" fmla="*/ 33482 w 161146"/>
                  <a:gd name="connsiteY58" fmla="*/ 122088 h 127255"/>
                  <a:gd name="connsiteX59" fmla="*/ 45703 w 161146"/>
                  <a:gd name="connsiteY59" fmla="*/ 119439 h 127255"/>
                  <a:gd name="connsiteX60" fmla="*/ 57182 w 161146"/>
                  <a:gd name="connsiteY60" fmla="*/ 114724 h 127255"/>
                  <a:gd name="connsiteX61" fmla="*/ 74260 w 161146"/>
                  <a:gd name="connsiteY61" fmla="*/ 115907 h 127255"/>
                  <a:gd name="connsiteX62" fmla="*/ 92644 w 161146"/>
                  <a:gd name="connsiteY62" fmla="*/ 114883 h 127255"/>
                  <a:gd name="connsiteX63" fmla="*/ 97289 w 161146"/>
                  <a:gd name="connsiteY63" fmla="*/ 115200 h 127255"/>
                  <a:gd name="connsiteX64" fmla="*/ 100344 w 161146"/>
                  <a:gd name="connsiteY64" fmla="*/ 114635 h 127255"/>
                  <a:gd name="connsiteX65" fmla="*/ 100521 w 161146"/>
                  <a:gd name="connsiteY65" fmla="*/ 114635 h 127255"/>
                  <a:gd name="connsiteX66" fmla="*/ 101156 w 161146"/>
                  <a:gd name="connsiteY66" fmla="*/ 114724 h 127255"/>
                  <a:gd name="connsiteX67" fmla="*/ 102075 w 161146"/>
                  <a:gd name="connsiteY67" fmla="*/ 114865 h 127255"/>
                  <a:gd name="connsiteX68" fmla="*/ 115761 w 161146"/>
                  <a:gd name="connsiteY68" fmla="*/ 120163 h 127255"/>
                  <a:gd name="connsiteX69" fmla="*/ 125033 w 161146"/>
                  <a:gd name="connsiteY69" fmla="*/ 123695 h 127255"/>
                  <a:gd name="connsiteX70" fmla="*/ 132097 w 161146"/>
                  <a:gd name="connsiteY70" fmla="*/ 127227 h 127255"/>
                  <a:gd name="connsiteX71" fmla="*/ 141369 w 161146"/>
                  <a:gd name="connsiteY71" fmla="*/ 122812 h 127255"/>
                  <a:gd name="connsiteX72" fmla="*/ 142287 w 161146"/>
                  <a:gd name="connsiteY72" fmla="*/ 122812 h 127255"/>
                  <a:gd name="connsiteX73" fmla="*/ 142623 w 161146"/>
                  <a:gd name="connsiteY73" fmla="*/ 122812 h 127255"/>
                  <a:gd name="connsiteX74" fmla="*/ 143347 w 161146"/>
                  <a:gd name="connsiteY74" fmla="*/ 122812 h 127255"/>
                  <a:gd name="connsiteX75" fmla="*/ 143753 w 161146"/>
                  <a:gd name="connsiteY75" fmla="*/ 122812 h 127255"/>
                  <a:gd name="connsiteX76" fmla="*/ 144548 w 161146"/>
                  <a:gd name="connsiteY76" fmla="*/ 122812 h 127255"/>
                  <a:gd name="connsiteX77" fmla="*/ 144936 w 161146"/>
                  <a:gd name="connsiteY77" fmla="*/ 122812 h 127255"/>
                  <a:gd name="connsiteX78" fmla="*/ 146190 w 161146"/>
                  <a:gd name="connsiteY78" fmla="*/ 122812 h 127255"/>
                  <a:gd name="connsiteX79" fmla="*/ 146596 w 161146"/>
                  <a:gd name="connsiteY79" fmla="*/ 122812 h 127255"/>
                  <a:gd name="connsiteX80" fmla="*/ 147426 w 161146"/>
                  <a:gd name="connsiteY80" fmla="*/ 122812 h 127255"/>
                  <a:gd name="connsiteX81" fmla="*/ 147921 w 161146"/>
                  <a:gd name="connsiteY81" fmla="*/ 122812 h 127255"/>
                  <a:gd name="connsiteX82" fmla="*/ 148663 w 161146"/>
                  <a:gd name="connsiteY82" fmla="*/ 122812 h 127255"/>
                  <a:gd name="connsiteX83" fmla="*/ 149228 w 161146"/>
                  <a:gd name="connsiteY83" fmla="*/ 122812 h 127255"/>
                  <a:gd name="connsiteX84" fmla="*/ 150411 w 161146"/>
                  <a:gd name="connsiteY84" fmla="*/ 122812 h 127255"/>
                  <a:gd name="connsiteX85" fmla="*/ 152177 w 161146"/>
                  <a:gd name="connsiteY85" fmla="*/ 122812 h 127255"/>
                  <a:gd name="connsiteX86" fmla="*/ 152742 w 161146"/>
                  <a:gd name="connsiteY86" fmla="*/ 122812 h 127255"/>
                  <a:gd name="connsiteX87" fmla="*/ 153307 w 161146"/>
                  <a:gd name="connsiteY87" fmla="*/ 122812 h 127255"/>
                  <a:gd name="connsiteX88" fmla="*/ 153837 w 161146"/>
                  <a:gd name="connsiteY88" fmla="*/ 122812 h 127255"/>
                  <a:gd name="connsiteX89" fmla="*/ 154332 w 161146"/>
                  <a:gd name="connsiteY89" fmla="*/ 122812 h 127255"/>
                  <a:gd name="connsiteX90" fmla="*/ 154826 w 161146"/>
                  <a:gd name="connsiteY90" fmla="*/ 122918 h 127255"/>
                  <a:gd name="connsiteX91" fmla="*/ 155268 w 161146"/>
                  <a:gd name="connsiteY91" fmla="*/ 123042 h 127255"/>
                  <a:gd name="connsiteX92" fmla="*/ 155692 w 161146"/>
                  <a:gd name="connsiteY92" fmla="*/ 123183 h 127255"/>
                  <a:gd name="connsiteX93" fmla="*/ 156080 w 161146"/>
                  <a:gd name="connsiteY93" fmla="*/ 123359 h 127255"/>
                  <a:gd name="connsiteX94" fmla="*/ 156433 w 161146"/>
                  <a:gd name="connsiteY94" fmla="*/ 123536 h 127255"/>
                  <a:gd name="connsiteX95" fmla="*/ 156786 w 161146"/>
                  <a:gd name="connsiteY95" fmla="*/ 123801 h 127255"/>
                  <a:gd name="connsiteX96" fmla="*/ 157016 w 161146"/>
                  <a:gd name="connsiteY96" fmla="*/ 123978 h 127255"/>
                  <a:gd name="connsiteX97" fmla="*/ 159841 w 161146"/>
                  <a:gd name="connsiteY97" fmla="*/ 121805 h 127255"/>
                  <a:gd name="connsiteX98" fmla="*/ 160813 w 161146"/>
                  <a:gd name="connsiteY98" fmla="*/ 111986 h 127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161146" h="127255">
                    <a:moveTo>
                      <a:pt x="160813" y="111986"/>
                    </a:moveTo>
                    <a:cubicBezTo>
                      <a:pt x="160513" y="108454"/>
                      <a:pt x="160513" y="106106"/>
                      <a:pt x="158747" y="104640"/>
                    </a:cubicBezTo>
                    <a:cubicBezTo>
                      <a:pt x="156981" y="103174"/>
                      <a:pt x="156098" y="100224"/>
                      <a:pt x="155515" y="96692"/>
                    </a:cubicBezTo>
                    <a:cubicBezTo>
                      <a:pt x="154932" y="93160"/>
                      <a:pt x="153148" y="94043"/>
                      <a:pt x="148733" y="93160"/>
                    </a:cubicBezTo>
                    <a:cubicBezTo>
                      <a:pt x="144318" y="92277"/>
                      <a:pt x="144618" y="89028"/>
                      <a:pt x="142269" y="87262"/>
                    </a:cubicBezTo>
                    <a:cubicBezTo>
                      <a:pt x="139921" y="85496"/>
                      <a:pt x="141086" y="83730"/>
                      <a:pt x="141969" y="81081"/>
                    </a:cubicBezTo>
                    <a:cubicBezTo>
                      <a:pt x="142852" y="78432"/>
                      <a:pt x="142552" y="74317"/>
                      <a:pt x="142552" y="70785"/>
                    </a:cubicBezTo>
                    <a:cubicBezTo>
                      <a:pt x="142552" y="67253"/>
                      <a:pt x="139620" y="65487"/>
                      <a:pt x="137554" y="64021"/>
                    </a:cubicBezTo>
                    <a:cubicBezTo>
                      <a:pt x="136441" y="63226"/>
                      <a:pt x="137042" y="60083"/>
                      <a:pt x="137819" y="57328"/>
                    </a:cubicBezTo>
                    <a:lnTo>
                      <a:pt x="137413" y="57328"/>
                    </a:lnTo>
                    <a:cubicBezTo>
                      <a:pt x="133439" y="56162"/>
                      <a:pt x="132256" y="51447"/>
                      <a:pt x="130349" y="48656"/>
                    </a:cubicBezTo>
                    <a:cubicBezTo>
                      <a:pt x="128441" y="45866"/>
                      <a:pt x="125333" y="46007"/>
                      <a:pt x="121960" y="44683"/>
                    </a:cubicBezTo>
                    <a:cubicBezTo>
                      <a:pt x="118587" y="43358"/>
                      <a:pt x="111205" y="31438"/>
                      <a:pt x="108997" y="27746"/>
                    </a:cubicBezTo>
                    <a:cubicBezTo>
                      <a:pt x="106790" y="24056"/>
                      <a:pt x="102234" y="18334"/>
                      <a:pt x="100768" y="16126"/>
                    </a:cubicBezTo>
                    <a:cubicBezTo>
                      <a:pt x="99302" y="13919"/>
                      <a:pt x="96635" y="13618"/>
                      <a:pt x="92379" y="13618"/>
                    </a:cubicBezTo>
                    <a:cubicBezTo>
                      <a:pt x="88510" y="13620"/>
                      <a:pt x="85046" y="11220"/>
                      <a:pt x="83690" y="7596"/>
                    </a:cubicBezTo>
                    <a:cubicBezTo>
                      <a:pt x="82666" y="4506"/>
                      <a:pt x="79134" y="3764"/>
                      <a:pt x="73977" y="1998"/>
                    </a:cubicBezTo>
                    <a:cubicBezTo>
                      <a:pt x="68820" y="232"/>
                      <a:pt x="62798" y="-510"/>
                      <a:pt x="59849" y="373"/>
                    </a:cubicBezTo>
                    <a:cubicBezTo>
                      <a:pt x="56685" y="1315"/>
                      <a:pt x="53429" y="1907"/>
                      <a:pt x="50136" y="2139"/>
                    </a:cubicBezTo>
                    <a:cubicBezTo>
                      <a:pt x="46462" y="2439"/>
                      <a:pt x="41606" y="2740"/>
                      <a:pt x="39840" y="4347"/>
                    </a:cubicBezTo>
                    <a:cubicBezTo>
                      <a:pt x="38074" y="5954"/>
                      <a:pt x="33659" y="5971"/>
                      <a:pt x="31592" y="4788"/>
                    </a:cubicBezTo>
                    <a:cubicBezTo>
                      <a:pt x="29526" y="3605"/>
                      <a:pt x="28201" y="5088"/>
                      <a:pt x="22321" y="5830"/>
                    </a:cubicBezTo>
                    <a:cubicBezTo>
                      <a:pt x="21183" y="5983"/>
                      <a:pt x="20119" y="6475"/>
                      <a:pt x="19266" y="7243"/>
                    </a:cubicBezTo>
                    <a:cubicBezTo>
                      <a:pt x="19707" y="7843"/>
                      <a:pt x="20184" y="8409"/>
                      <a:pt x="20608" y="9009"/>
                    </a:cubicBezTo>
                    <a:cubicBezTo>
                      <a:pt x="20184" y="8479"/>
                      <a:pt x="19707" y="7914"/>
                      <a:pt x="19266" y="7243"/>
                    </a:cubicBezTo>
                    <a:lnTo>
                      <a:pt x="19036" y="7437"/>
                    </a:lnTo>
                    <a:cubicBezTo>
                      <a:pt x="19094" y="10332"/>
                      <a:pt x="18750" y="13220"/>
                      <a:pt x="18011" y="16020"/>
                    </a:cubicBezTo>
                    <a:cubicBezTo>
                      <a:pt x="15168" y="27411"/>
                      <a:pt x="7574" y="37389"/>
                      <a:pt x="2347" y="43553"/>
                    </a:cubicBezTo>
                    <a:cubicBezTo>
                      <a:pt x="-2881" y="49716"/>
                      <a:pt x="1393" y="61584"/>
                      <a:pt x="7645" y="65858"/>
                    </a:cubicBezTo>
                    <a:cubicBezTo>
                      <a:pt x="13897" y="70131"/>
                      <a:pt x="7645" y="76295"/>
                      <a:pt x="10488" y="82476"/>
                    </a:cubicBezTo>
                    <a:cubicBezTo>
                      <a:pt x="13331" y="88657"/>
                      <a:pt x="10488" y="81999"/>
                      <a:pt x="10965" y="89116"/>
                    </a:cubicBezTo>
                    <a:lnTo>
                      <a:pt x="10965" y="89469"/>
                    </a:lnTo>
                    <a:cubicBezTo>
                      <a:pt x="13741" y="88719"/>
                      <a:pt x="16578" y="88210"/>
                      <a:pt x="19442" y="87951"/>
                    </a:cubicBezTo>
                    <a:cubicBezTo>
                      <a:pt x="21809" y="87951"/>
                      <a:pt x="24298" y="89999"/>
                      <a:pt x="28131" y="90299"/>
                    </a:cubicBezTo>
                    <a:cubicBezTo>
                      <a:pt x="31963" y="90600"/>
                      <a:pt x="36661" y="89558"/>
                      <a:pt x="38144" y="87650"/>
                    </a:cubicBezTo>
                    <a:cubicBezTo>
                      <a:pt x="39628" y="85743"/>
                      <a:pt x="41676" y="86467"/>
                      <a:pt x="45049" y="86467"/>
                    </a:cubicBezTo>
                    <a:cubicBezTo>
                      <a:pt x="48423" y="86467"/>
                      <a:pt x="50948" y="85884"/>
                      <a:pt x="51672" y="83677"/>
                    </a:cubicBezTo>
                    <a:cubicBezTo>
                      <a:pt x="52396" y="81469"/>
                      <a:pt x="56529" y="82794"/>
                      <a:pt x="60361" y="82352"/>
                    </a:cubicBezTo>
                    <a:cubicBezTo>
                      <a:pt x="64193" y="81911"/>
                      <a:pt x="67566" y="85884"/>
                      <a:pt x="70074" y="88675"/>
                    </a:cubicBezTo>
                    <a:cubicBezTo>
                      <a:pt x="71542" y="90816"/>
                      <a:pt x="73831" y="92254"/>
                      <a:pt x="76397" y="92648"/>
                    </a:cubicBezTo>
                    <a:cubicBezTo>
                      <a:pt x="79488" y="93367"/>
                      <a:pt x="82726" y="93114"/>
                      <a:pt x="85669" y="91924"/>
                    </a:cubicBezTo>
                    <a:cubicBezTo>
                      <a:pt x="87593" y="91182"/>
                      <a:pt x="88918" y="90158"/>
                      <a:pt x="90684" y="91483"/>
                    </a:cubicBezTo>
                    <a:cubicBezTo>
                      <a:pt x="91978" y="92187"/>
                      <a:pt x="92456" y="93806"/>
                      <a:pt x="91752" y="95100"/>
                    </a:cubicBezTo>
                    <a:cubicBezTo>
                      <a:pt x="91623" y="95336"/>
                      <a:pt x="91459" y="95551"/>
                      <a:pt x="91267" y="95739"/>
                    </a:cubicBezTo>
                    <a:cubicBezTo>
                      <a:pt x="88989" y="97044"/>
                      <a:pt x="86381" y="97658"/>
                      <a:pt x="83761" y="97505"/>
                    </a:cubicBezTo>
                    <a:cubicBezTo>
                      <a:pt x="80070" y="97505"/>
                      <a:pt x="80811" y="100154"/>
                      <a:pt x="78463" y="100013"/>
                    </a:cubicBezTo>
                    <a:cubicBezTo>
                      <a:pt x="75848" y="99777"/>
                      <a:pt x="73399" y="98634"/>
                      <a:pt x="71540" y="96781"/>
                    </a:cubicBezTo>
                    <a:cubicBezTo>
                      <a:pt x="69939" y="95034"/>
                      <a:pt x="67724" y="93977"/>
                      <a:pt x="65359" y="93831"/>
                    </a:cubicBezTo>
                    <a:cubicBezTo>
                      <a:pt x="62710" y="93531"/>
                      <a:pt x="61385" y="93390"/>
                      <a:pt x="59920" y="92065"/>
                    </a:cubicBezTo>
                    <a:cubicBezTo>
                      <a:pt x="58454" y="90741"/>
                      <a:pt x="55946" y="90158"/>
                      <a:pt x="54763" y="92507"/>
                    </a:cubicBezTo>
                    <a:cubicBezTo>
                      <a:pt x="53579" y="94856"/>
                      <a:pt x="47698" y="96481"/>
                      <a:pt x="44025" y="96622"/>
                    </a:cubicBezTo>
                    <a:cubicBezTo>
                      <a:pt x="40352" y="96763"/>
                      <a:pt x="39310" y="97063"/>
                      <a:pt x="37403" y="98688"/>
                    </a:cubicBezTo>
                    <a:cubicBezTo>
                      <a:pt x="35495" y="100313"/>
                      <a:pt x="31522" y="100896"/>
                      <a:pt x="26665" y="100754"/>
                    </a:cubicBezTo>
                    <a:cubicBezTo>
                      <a:pt x="21809" y="100613"/>
                      <a:pt x="19301" y="101779"/>
                      <a:pt x="14886" y="102079"/>
                    </a:cubicBezTo>
                    <a:cubicBezTo>
                      <a:pt x="13059" y="102237"/>
                      <a:pt x="11322" y="102945"/>
                      <a:pt x="9905" y="104110"/>
                    </a:cubicBezTo>
                    <a:cubicBezTo>
                      <a:pt x="9905" y="104498"/>
                      <a:pt x="9905" y="104851"/>
                      <a:pt x="10012" y="105258"/>
                    </a:cubicBezTo>
                    <a:cubicBezTo>
                      <a:pt x="10753" y="110097"/>
                      <a:pt x="9764" y="118150"/>
                      <a:pt x="12289" y="122088"/>
                    </a:cubicBezTo>
                    <a:cubicBezTo>
                      <a:pt x="15804" y="121650"/>
                      <a:pt x="19352" y="121549"/>
                      <a:pt x="22886" y="121788"/>
                    </a:cubicBezTo>
                    <a:cubicBezTo>
                      <a:pt x="25694" y="122388"/>
                      <a:pt x="28926" y="121346"/>
                      <a:pt x="33482" y="122088"/>
                    </a:cubicBezTo>
                    <a:cubicBezTo>
                      <a:pt x="38038" y="122830"/>
                      <a:pt x="43636" y="122229"/>
                      <a:pt x="45703" y="119439"/>
                    </a:cubicBezTo>
                    <a:cubicBezTo>
                      <a:pt x="47769" y="116649"/>
                      <a:pt x="53650" y="114724"/>
                      <a:pt x="57182" y="114724"/>
                    </a:cubicBezTo>
                    <a:cubicBezTo>
                      <a:pt x="60714" y="114724"/>
                      <a:pt x="67036" y="115907"/>
                      <a:pt x="74260" y="115907"/>
                    </a:cubicBezTo>
                    <a:cubicBezTo>
                      <a:pt x="81483" y="115907"/>
                      <a:pt x="89412" y="114883"/>
                      <a:pt x="92644" y="114883"/>
                    </a:cubicBezTo>
                    <a:cubicBezTo>
                      <a:pt x="95081" y="114883"/>
                      <a:pt x="96017" y="114459"/>
                      <a:pt x="97289" y="115200"/>
                    </a:cubicBezTo>
                    <a:cubicBezTo>
                      <a:pt x="98178" y="114581"/>
                      <a:pt x="99292" y="114375"/>
                      <a:pt x="100344" y="114635"/>
                    </a:cubicBezTo>
                    <a:lnTo>
                      <a:pt x="100521" y="114635"/>
                    </a:lnTo>
                    <a:lnTo>
                      <a:pt x="101156" y="114724"/>
                    </a:lnTo>
                    <a:lnTo>
                      <a:pt x="102075" y="114865"/>
                    </a:lnTo>
                    <a:cubicBezTo>
                      <a:pt x="107373" y="115748"/>
                      <a:pt x="112671" y="116631"/>
                      <a:pt x="115761" y="120163"/>
                    </a:cubicBezTo>
                    <a:cubicBezTo>
                      <a:pt x="118852" y="123695"/>
                      <a:pt x="120618" y="123695"/>
                      <a:pt x="125033" y="123695"/>
                    </a:cubicBezTo>
                    <a:cubicBezTo>
                      <a:pt x="129448" y="123695"/>
                      <a:pt x="129448" y="126786"/>
                      <a:pt x="132097" y="127227"/>
                    </a:cubicBezTo>
                    <a:cubicBezTo>
                      <a:pt x="134746" y="127669"/>
                      <a:pt x="136512" y="122812"/>
                      <a:pt x="141369" y="122812"/>
                    </a:cubicBezTo>
                    <a:lnTo>
                      <a:pt x="142287" y="122812"/>
                    </a:lnTo>
                    <a:lnTo>
                      <a:pt x="142623" y="122812"/>
                    </a:lnTo>
                    <a:lnTo>
                      <a:pt x="143347" y="122812"/>
                    </a:lnTo>
                    <a:lnTo>
                      <a:pt x="143753" y="122812"/>
                    </a:lnTo>
                    <a:lnTo>
                      <a:pt x="144548" y="122812"/>
                    </a:lnTo>
                    <a:lnTo>
                      <a:pt x="144936" y="122812"/>
                    </a:lnTo>
                    <a:lnTo>
                      <a:pt x="146190" y="122812"/>
                    </a:lnTo>
                    <a:lnTo>
                      <a:pt x="146596" y="122812"/>
                    </a:lnTo>
                    <a:lnTo>
                      <a:pt x="147426" y="122812"/>
                    </a:lnTo>
                    <a:lnTo>
                      <a:pt x="147921" y="122812"/>
                    </a:lnTo>
                    <a:lnTo>
                      <a:pt x="148663" y="122812"/>
                    </a:lnTo>
                    <a:lnTo>
                      <a:pt x="149228" y="122812"/>
                    </a:lnTo>
                    <a:lnTo>
                      <a:pt x="150411" y="122812"/>
                    </a:lnTo>
                    <a:lnTo>
                      <a:pt x="152177" y="122812"/>
                    </a:lnTo>
                    <a:lnTo>
                      <a:pt x="152742" y="122812"/>
                    </a:lnTo>
                    <a:lnTo>
                      <a:pt x="153307" y="122812"/>
                    </a:lnTo>
                    <a:lnTo>
                      <a:pt x="153837" y="122812"/>
                    </a:lnTo>
                    <a:lnTo>
                      <a:pt x="154332" y="122812"/>
                    </a:lnTo>
                    <a:lnTo>
                      <a:pt x="154826" y="122918"/>
                    </a:lnTo>
                    <a:lnTo>
                      <a:pt x="155268" y="123042"/>
                    </a:lnTo>
                    <a:lnTo>
                      <a:pt x="155692" y="123183"/>
                    </a:lnTo>
                    <a:lnTo>
                      <a:pt x="156080" y="123359"/>
                    </a:lnTo>
                    <a:lnTo>
                      <a:pt x="156433" y="123536"/>
                    </a:lnTo>
                    <a:cubicBezTo>
                      <a:pt x="156557" y="123536"/>
                      <a:pt x="156662" y="123713"/>
                      <a:pt x="156786" y="123801"/>
                    </a:cubicBezTo>
                    <a:lnTo>
                      <a:pt x="157016" y="123978"/>
                    </a:lnTo>
                    <a:cubicBezTo>
                      <a:pt x="157899" y="123218"/>
                      <a:pt x="158782" y="122653"/>
                      <a:pt x="159841" y="121805"/>
                    </a:cubicBezTo>
                    <a:cubicBezTo>
                      <a:pt x="161731" y="119933"/>
                      <a:pt x="161095" y="115518"/>
                      <a:pt x="160813" y="11198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1F8F416D-A5F5-4458-BAC2-FCC74BCF037E}"/>
                  </a:ext>
                </a:extLst>
              </p:cNvPr>
              <p:cNvSpPr/>
              <p:nvPr/>
            </p:nvSpPr>
            <p:spPr>
              <a:xfrm>
                <a:off x="5414266" y="3864331"/>
                <a:ext cx="462216" cy="433502"/>
              </a:xfrm>
              <a:custGeom>
                <a:avLst/>
                <a:gdLst>
                  <a:gd name="connsiteX0" fmla="*/ 447400 w 462216"/>
                  <a:gd name="connsiteY0" fmla="*/ 180118 h 433502"/>
                  <a:gd name="connsiteX1" fmla="*/ 433272 w 462216"/>
                  <a:gd name="connsiteY1" fmla="*/ 178934 h 433502"/>
                  <a:gd name="connsiteX2" fmla="*/ 437386 w 462216"/>
                  <a:gd name="connsiteY2" fmla="*/ 167755 h 433502"/>
                  <a:gd name="connsiteX3" fmla="*/ 432088 w 462216"/>
                  <a:gd name="connsiteY3" fmla="*/ 158325 h 433502"/>
                  <a:gd name="connsiteX4" fmla="*/ 423894 w 462216"/>
                  <a:gd name="connsiteY4" fmla="*/ 151861 h 433502"/>
                  <a:gd name="connsiteX5" fmla="*/ 413881 w 462216"/>
                  <a:gd name="connsiteY5" fmla="*/ 149495 h 433502"/>
                  <a:gd name="connsiteX6" fmla="*/ 402101 w 462216"/>
                  <a:gd name="connsiteY6" fmla="*/ 144797 h 433502"/>
                  <a:gd name="connsiteX7" fmla="*/ 393871 w 462216"/>
                  <a:gd name="connsiteY7" fmla="*/ 140082 h 433502"/>
                  <a:gd name="connsiteX8" fmla="*/ 385624 w 462216"/>
                  <a:gd name="connsiteY8" fmla="*/ 133017 h 433502"/>
                  <a:gd name="connsiteX9" fmla="*/ 377977 w 462216"/>
                  <a:gd name="connsiteY9" fmla="*/ 123605 h 433502"/>
                  <a:gd name="connsiteX10" fmla="*/ 370913 w 462216"/>
                  <a:gd name="connsiteY10" fmla="*/ 114174 h 433502"/>
                  <a:gd name="connsiteX11" fmla="*/ 370771 w 462216"/>
                  <a:gd name="connsiteY11" fmla="*/ 114086 h 433502"/>
                  <a:gd name="connsiteX12" fmla="*/ 369941 w 462216"/>
                  <a:gd name="connsiteY12" fmla="*/ 113503 h 433502"/>
                  <a:gd name="connsiteX13" fmla="*/ 369571 w 462216"/>
                  <a:gd name="connsiteY13" fmla="*/ 113256 h 433502"/>
                  <a:gd name="connsiteX14" fmla="*/ 366957 w 462216"/>
                  <a:gd name="connsiteY14" fmla="*/ 111490 h 433502"/>
                  <a:gd name="connsiteX15" fmla="*/ 365668 w 462216"/>
                  <a:gd name="connsiteY15" fmla="*/ 110607 h 433502"/>
                  <a:gd name="connsiteX16" fmla="*/ 364096 w 462216"/>
                  <a:gd name="connsiteY16" fmla="*/ 109529 h 433502"/>
                  <a:gd name="connsiteX17" fmla="*/ 361818 w 462216"/>
                  <a:gd name="connsiteY17" fmla="*/ 107958 h 433502"/>
                  <a:gd name="connsiteX18" fmla="*/ 356520 w 462216"/>
                  <a:gd name="connsiteY18" fmla="*/ 104249 h 433502"/>
                  <a:gd name="connsiteX19" fmla="*/ 354312 w 462216"/>
                  <a:gd name="connsiteY19" fmla="*/ 102730 h 433502"/>
                  <a:gd name="connsiteX20" fmla="*/ 346435 w 462216"/>
                  <a:gd name="connsiteY20" fmla="*/ 97308 h 433502"/>
                  <a:gd name="connsiteX21" fmla="*/ 332149 w 462216"/>
                  <a:gd name="connsiteY21" fmla="*/ 87472 h 433502"/>
                  <a:gd name="connsiteX22" fmla="*/ 332149 w 462216"/>
                  <a:gd name="connsiteY22" fmla="*/ 87472 h 433502"/>
                  <a:gd name="connsiteX23" fmla="*/ 292342 w 462216"/>
                  <a:gd name="connsiteY23" fmla="*/ 60027 h 433502"/>
                  <a:gd name="connsiteX24" fmla="*/ 286390 w 462216"/>
                  <a:gd name="connsiteY24" fmla="*/ 55948 h 433502"/>
                  <a:gd name="connsiteX25" fmla="*/ 246796 w 462216"/>
                  <a:gd name="connsiteY25" fmla="*/ 28716 h 433502"/>
                  <a:gd name="connsiteX26" fmla="*/ 245295 w 462216"/>
                  <a:gd name="connsiteY26" fmla="*/ 27691 h 433502"/>
                  <a:gd name="connsiteX27" fmla="*/ 240191 w 462216"/>
                  <a:gd name="connsiteY27" fmla="*/ 24159 h 433502"/>
                  <a:gd name="connsiteX28" fmla="*/ 239732 w 462216"/>
                  <a:gd name="connsiteY28" fmla="*/ 23841 h 433502"/>
                  <a:gd name="connsiteX29" fmla="*/ 235317 w 462216"/>
                  <a:gd name="connsiteY29" fmla="*/ 20804 h 433502"/>
                  <a:gd name="connsiteX30" fmla="*/ 222955 w 462216"/>
                  <a:gd name="connsiteY30" fmla="*/ 12327 h 433502"/>
                  <a:gd name="connsiteX31" fmla="*/ 222531 w 462216"/>
                  <a:gd name="connsiteY31" fmla="*/ 12044 h 433502"/>
                  <a:gd name="connsiteX32" fmla="*/ 221842 w 462216"/>
                  <a:gd name="connsiteY32" fmla="*/ 11568 h 433502"/>
                  <a:gd name="connsiteX33" fmla="*/ 217515 w 462216"/>
                  <a:gd name="connsiteY33" fmla="*/ 8601 h 433502"/>
                  <a:gd name="connsiteX34" fmla="*/ 215608 w 462216"/>
                  <a:gd name="connsiteY34" fmla="*/ 7294 h 433502"/>
                  <a:gd name="connsiteX35" fmla="*/ 214954 w 462216"/>
                  <a:gd name="connsiteY35" fmla="*/ 6835 h 433502"/>
                  <a:gd name="connsiteX36" fmla="*/ 209003 w 462216"/>
                  <a:gd name="connsiteY36" fmla="*/ 2755 h 433502"/>
                  <a:gd name="connsiteX37" fmla="*/ 207237 w 462216"/>
                  <a:gd name="connsiteY37" fmla="*/ 1519 h 433502"/>
                  <a:gd name="connsiteX38" fmla="*/ 205012 w 462216"/>
                  <a:gd name="connsiteY38" fmla="*/ 0 h 433502"/>
                  <a:gd name="connsiteX39" fmla="*/ 159854 w 462216"/>
                  <a:gd name="connsiteY39" fmla="*/ 1166 h 433502"/>
                  <a:gd name="connsiteX40" fmla="*/ 185020 w 462216"/>
                  <a:gd name="connsiteY40" fmla="*/ 242229 h 433502"/>
                  <a:gd name="connsiteX41" fmla="*/ 192084 w 462216"/>
                  <a:gd name="connsiteY41" fmla="*/ 255033 h 433502"/>
                  <a:gd name="connsiteX42" fmla="*/ 193850 w 462216"/>
                  <a:gd name="connsiteY42" fmla="*/ 264746 h 433502"/>
                  <a:gd name="connsiteX43" fmla="*/ 190318 w 462216"/>
                  <a:gd name="connsiteY43" fmla="*/ 273135 h 433502"/>
                  <a:gd name="connsiteX44" fmla="*/ 188552 w 462216"/>
                  <a:gd name="connsiteY44" fmla="*/ 281965 h 433502"/>
                  <a:gd name="connsiteX45" fmla="*/ 101134 w 462216"/>
                  <a:gd name="connsiteY45" fmla="*/ 281965 h 433502"/>
                  <a:gd name="connsiteX46" fmla="*/ 84798 w 462216"/>
                  <a:gd name="connsiteY46" fmla="*/ 278433 h 433502"/>
                  <a:gd name="connsiteX47" fmla="*/ 75968 w 462216"/>
                  <a:gd name="connsiteY47" fmla="*/ 282406 h 433502"/>
                  <a:gd name="connsiteX48" fmla="*/ 58749 w 462216"/>
                  <a:gd name="connsiteY48" fmla="*/ 282406 h 433502"/>
                  <a:gd name="connsiteX49" fmla="*/ 44903 w 462216"/>
                  <a:gd name="connsiteY49" fmla="*/ 281965 h 433502"/>
                  <a:gd name="connsiteX50" fmla="*/ 38881 w 462216"/>
                  <a:gd name="connsiteY50" fmla="*/ 290353 h 433502"/>
                  <a:gd name="connsiteX51" fmla="*/ 34749 w 462216"/>
                  <a:gd name="connsiteY51" fmla="*/ 290194 h 433502"/>
                  <a:gd name="connsiteX52" fmla="*/ 31658 w 462216"/>
                  <a:gd name="connsiteY52" fmla="*/ 286662 h 433502"/>
                  <a:gd name="connsiteX53" fmla="*/ 27843 w 462216"/>
                  <a:gd name="connsiteY53" fmla="*/ 280340 h 433502"/>
                  <a:gd name="connsiteX54" fmla="*/ 17247 w 462216"/>
                  <a:gd name="connsiteY54" fmla="*/ 278574 h 433502"/>
                  <a:gd name="connsiteX55" fmla="*/ 12532 w 462216"/>
                  <a:gd name="connsiteY55" fmla="*/ 287104 h 433502"/>
                  <a:gd name="connsiteX56" fmla="*/ 10183 w 462216"/>
                  <a:gd name="connsiteY56" fmla="*/ 298442 h 433502"/>
                  <a:gd name="connsiteX57" fmla="*/ 9724 w 462216"/>
                  <a:gd name="connsiteY57" fmla="*/ 299925 h 433502"/>
                  <a:gd name="connsiteX58" fmla="*/ 9424 w 462216"/>
                  <a:gd name="connsiteY58" fmla="*/ 300420 h 433502"/>
                  <a:gd name="connsiteX59" fmla="*/ 8929 w 462216"/>
                  <a:gd name="connsiteY59" fmla="*/ 301197 h 433502"/>
                  <a:gd name="connsiteX60" fmla="*/ 8364 w 462216"/>
                  <a:gd name="connsiteY60" fmla="*/ 301815 h 433502"/>
                  <a:gd name="connsiteX61" fmla="*/ 7905 w 462216"/>
                  <a:gd name="connsiteY61" fmla="*/ 302274 h 433502"/>
                  <a:gd name="connsiteX62" fmla="*/ 6987 w 462216"/>
                  <a:gd name="connsiteY62" fmla="*/ 302910 h 433502"/>
                  <a:gd name="connsiteX63" fmla="*/ 6686 w 462216"/>
                  <a:gd name="connsiteY63" fmla="*/ 303104 h 433502"/>
                  <a:gd name="connsiteX64" fmla="*/ 5433 w 462216"/>
                  <a:gd name="connsiteY64" fmla="*/ 303669 h 433502"/>
                  <a:gd name="connsiteX65" fmla="*/ 5327 w 462216"/>
                  <a:gd name="connsiteY65" fmla="*/ 303669 h 433502"/>
                  <a:gd name="connsiteX66" fmla="*/ 876 w 462216"/>
                  <a:gd name="connsiteY66" fmla="*/ 303934 h 433502"/>
                  <a:gd name="connsiteX67" fmla="*/ 876 w 462216"/>
                  <a:gd name="connsiteY67" fmla="*/ 303934 h 433502"/>
                  <a:gd name="connsiteX68" fmla="*/ 611 w 462216"/>
                  <a:gd name="connsiteY68" fmla="*/ 310627 h 433502"/>
                  <a:gd name="connsiteX69" fmla="*/ 5609 w 462216"/>
                  <a:gd name="connsiteY69" fmla="*/ 317391 h 433502"/>
                  <a:gd name="connsiteX70" fmla="*/ 5026 w 462216"/>
                  <a:gd name="connsiteY70" fmla="*/ 327687 h 433502"/>
                  <a:gd name="connsiteX71" fmla="*/ 5327 w 462216"/>
                  <a:gd name="connsiteY71" fmla="*/ 333868 h 433502"/>
                  <a:gd name="connsiteX72" fmla="*/ 11790 w 462216"/>
                  <a:gd name="connsiteY72" fmla="*/ 339767 h 433502"/>
                  <a:gd name="connsiteX73" fmla="*/ 18572 w 462216"/>
                  <a:gd name="connsiteY73" fmla="*/ 343299 h 433502"/>
                  <a:gd name="connsiteX74" fmla="*/ 21804 w 462216"/>
                  <a:gd name="connsiteY74" fmla="*/ 351246 h 433502"/>
                  <a:gd name="connsiteX75" fmla="*/ 23870 w 462216"/>
                  <a:gd name="connsiteY75" fmla="*/ 358593 h 433502"/>
                  <a:gd name="connsiteX76" fmla="*/ 22987 w 462216"/>
                  <a:gd name="connsiteY76" fmla="*/ 368023 h 433502"/>
                  <a:gd name="connsiteX77" fmla="*/ 20161 w 462216"/>
                  <a:gd name="connsiteY77" fmla="*/ 370196 h 433502"/>
                  <a:gd name="connsiteX78" fmla="*/ 20567 w 462216"/>
                  <a:gd name="connsiteY78" fmla="*/ 370814 h 433502"/>
                  <a:gd name="connsiteX79" fmla="*/ 20779 w 462216"/>
                  <a:gd name="connsiteY79" fmla="*/ 371556 h 433502"/>
                  <a:gd name="connsiteX80" fmla="*/ 23428 w 462216"/>
                  <a:gd name="connsiteY80" fmla="*/ 380827 h 433502"/>
                  <a:gd name="connsiteX81" fmla="*/ 32259 w 462216"/>
                  <a:gd name="connsiteY81" fmla="*/ 378620 h 433502"/>
                  <a:gd name="connsiteX82" fmla="*/ 38881 w 462216"/>
                  <a:gd name="connsiteY82" fmla="*/ 377295 h 433502"/>
                  <a:gd name="connsiteX83" fmla="*/ 41530 w 462216"/>
                  <a:gd name="connsiteY83" fmla="*/ 383918 h 433502"/>
                  <a:gd name="connsiteX84" fmla="*/ 48594 w 462216"/>
                  <a:gd name="connsiteY84" fmla="*/ 380386 h 433502"/>
                  <a:gd name="connsiteX85" fmla="*/ 53892 w 462216"/>
                  <a:gd name="connsiteY85" fmla="*/ 375529 h 433502"/>
                  <a:gd name="connsiteX86" fmla="*/ 62723 w 462216"/>
                  <a:gd name="connsiteY86" fmla="*/ 378620 h 433502"/>
                  <a:gd name="connsiteX87" fmla="*/ 69787 w 462216"/>
                  <a:gd name="connsiteY87" fmla="*/ 381269 h 433502"/>
                  <a:gd name="connsiteX88" fmla="*/ 76851 w 462216"/>
                  <a:gd name="connsiteY88" fmla="*/ 373322 h 433502"/>
                  <a:gd name="connsiteX89" fmla="*/ 81266 w 462216"/>
                  <a:gd name="connsiteY89" fmla="*/ 370673 h 433502"/>
                  <a:gd name="connsiteX90" fmla="*/ 90538 w 462216"/>
                  <a:gd name="connsiteY90" fmla="*/ 370231 h 433502"/>
                  <a:gd name="connsiteX91" fmla="*/ 94511 w 462216"/>
                  <a:gd name="connsiteY91" fmla="*/ 380386 h 433502"/>
                  <a:gd name="connsiteX92" fmla="*/ 98043 w 462216"/>
                  <a:gd name="connsiteY92" fmla="*/ 389657 h 433502"/>
                  <a:gd name="connsiteX93" fmla="*/ 102670 w 462216"/>
                  <a:gd name="connsiteY93" fmla="*/ 396050 h 433502"/>
                  <a:gd name="connsiteX94" fmla="*/ 106203 w 462216"/>
                  <a:gd name="connsiteY94" fmla="*/ 400907 h 433502"/>
                  <a:gd name="connsiteX95" fmla="*/ 102017 w 462216"/>
                  <a:gd name="connsiteY95" fmla="*/ 409525 h 433502"/>
                  <a:gd name="connsiteX96" fmla="*/ 109735 w 462216"/>
                  <a:gd name="connsiteY96" fmla="*/ 411945 h 433502"/>
                  <a:gd name="connsiteX97" fmla="*/ 111059 w 462216"/>
                  <a:gd name="connsiteY97" fmla="*/ 422329 h 433502"/>
                  <a:gd name="connsiteX98" fmla="*/ 115474 w 462216"/>
                  <a:gd name="connsiteY98" fmla="*/ 429605 h 433502"/>
                  <a:gd name="connsiteX99" fmla="*/ 115580 w 462216"/>
                  <a:gd name="connsiteY99" fmla="*/ 429746 h 433502"/>
                  <a:gd name="connsiteX100" fmla="*/ 118247 w 462216"/>
                  <a:gd name="connsiteY100" fmla="*/ 432766 h 433502"/>
                  <a:gd name="connsiteX101" fmla="*/ 118247 w 462216"/>
                  <a:gd name="connsiteY101" fmla="*/ 432766 h 433502"/>
                  <a:gd name="connsiteX102" fmla="*/ 118741 w 462216"/>
                  <a:gd name="connsiteY102" fmla="*/ 433102 h 433502"/>
                  <a:gd name="connsiteX103" fmla="*/ 118741 w 462216"/>
                  <a:gd name="connsiteY103" fmla="*/ 433102 h 433502"/>
                  <a:gd name="connsiteX104" fmla="*/ 119218 w 462216"/>
                  <a:gd name="connsiteY104" fmla="*/ 433349 h 433502"/>
                  <a:gd name="connsiteX105" fmla="*/ 119218 w 462216"/>
                  <a:gd name="connsiteY105" fmla="*/ 433349 h 433502"/>
                  <a:gd name="connsiteX106" fmla="*/ 119677 w 462216"/>
                  <a:gd name="connsiteY106" fmla="*/ 433490 h 433502"/>
                  <a:gd name="connsiteX107" fmla="*/ 119677 w 462216"/>
                  <a:gd name="connsiteY107" fmla="*/ 433490 h 433502"/>
                  <a:gd name="connsiteX108" fmla="*/ 120101 w 462216"/>
                  <a:gd name="connsiteY108" fmla="*/ 433490 h 433502"/>
                  <a:gd name="connsiteX109" fmla="*/ 120101 w 462216"/>
                  <a:gd name="connsiteY109" fmla="*/ 433490 h 433502"/>
                  <a:gd name="connsiteX110" fmla="*/ 120489 w 462216"/>
                  <a:gd name="connsiteY110" fmla="*/ 433490 h 433502"/>
                  <a:gd name="connsiteX111" fmla="*/ 120578 w 462216"/>
                  <a:gd name="connsiteY111" fmla="*/ 433490 h 433502"/>
                  <a:gd name="connsiteX112" fmla="*/ 120931 w 462216"/>
                  <a:gd name="connsiteY112" fmla="*/ 433384 h 433502"/>
                  <a:gd name="connsiteX113" fmla="*/ 121037 w 462216"/>
                  <a:gd name="connsiteY113" fmla="*/ 433384 h 433502"/>
                  <a:gd name="connsiteX114" fmla="*/ 121372 w 462216"/>
                  <a:gd name="connsiteY114" fmla="*/ 433208 h 433502"/>
                  <a:gd name="connsiteX115" fmla="*/ 121514 w 462216"/>
                  <a:gd name="connsiteY115" fmla="*/ 433102 h 433502"/>
                  <a:gd name="connsiteX116" fmla="*/ 121796 w 462216"/>
                  <a:gd name="connsiteY116" fmla="*/ 432872 h 433502"/>
                  <a:gd name="connsiteX117" fmla="*/ 121973 w 462216"/>
                  <a:gd name="connsiteY117" fmla="*/ 432678 h 433502"/>
                  <a:gd name="connsiteX118" fmla="*/ 122220 w 462216"/>
                  <a:gd name="connsiteY118" fmla="*/ 432413 h 433502"/>
                  <a:gd name="connsiteX119" fmla="*/ 122450 w 462216"/>
                  <a:gd name="connsiteY119" fmla="*/ 432113 h 433502"/>
                  <a:gd name="connsiteX120" fmla="*/ 122644 w 462216"/>
                  <a:gd name="connsiteY120" fmla="*/ 431848 h 433502"/>
                  <a:gd name="connsiteX121" fmla="*/ 123068 w 462216"/>
                  <a:gd name="connsiteY121" fmla="*/ 431177 h 433502"/>
                  <a:gd name="connsiteX122" fmla="*/ 130344 w 462216"/>
                  <a:gd name="connsiteY122" fmla="*/ 425437 h 433502"/>
                  <a:gd name="connsiteX123" fmla="*/ 134547 w 462216"/>
                  <a:gd name="connsiteY123" fmla="*/ 428740 h 433502"/>
                  <a:gd name="connsiteX124" fmla="*/ 138962 w 462216"/>
                  <a:gd name="connsiteY124" fmla="*/ 431830 h 433502"/>
                  <a:gd name="connsiteX125" fmla="*/ 148446 w 462216"/>
                  <a:gd name="connsiteY125" fmla="*/ 429411 h 433502"/>
                  <a:gd name="connsiteX126" fmla="*/ 155069 w 462216"/>
                  <a:gd name="connsiteY126" fmla="*/ 425649 h 433502"/>
                  <a:gd name="connsiteX127" fmla="*/ 159484 w 462216"/>
                  <a:gd name="connsiteY127" fmla="*/ 421022 h 433502"/>
                  <a:gd name="connsiteX128" fmla="*/ 166548 w 462216"/>
                  <a:gd name="connsiteY128" fmla="*/ 425437 h 433502"/>
                  <a:gd name="connsiteX129" fmla="*/ 168985 w 462216"/>
                  <a:gd name="connsiteY129" fmla="*/ 431830 h 433502"/>
                  <a:gd name="connsiteX130" fmla="*/ 176490 w 462216"/>
                  <a:gd name="connsiteY130" fmla="*/ 429181 h 433502"/>
                  <a:gd name="connsiteX131" fmla="*/ 184208 w 462216"/>
                  <a:gd name="connsiteY131" fmla="*/ 425649 h 433502"/>
                  <a:gd name="connsiteX132" fmla="*/ 186256 w 462216"/>
                  <a:gd name="connsiteY132" fmla="*/ 425808 h 433502"/>
                  <a:gd name="connsiteX133" fmla="*/ 186256 w 462216"/>
                  <a:gd name="connsiteY133" fmla="*/ 425808 h 433502"/>
                  <a:gd name="connsiteX134" fmla="*/ 188129 w 462216"/>
                  <a:gd name="connsiteY134" fmla="*/ 426073 h 433502"/>
                  <a:gd name="connsiteX135" fmla="*/ 188499 w 462216"/>
                  <a:gd name="connsiteY135" fmla="*/ 415724 h 433502"/>
                  <a:gd name="connsiteX136" fmla="*/ 195864 w 462216"/>
                  <a:gd name="connsiteY136" fmla="*/ 400412 h 433502"/>
                  <a:gd name="connsiteX137" fmla="*/ 191731 w 462216"/>
                  <a:gd name="connsiteY137" fmla="*/ 388050 h 433502"/>
                  <a:gd name="connsiteX138" fmla="*/ 195563 w 462216"/>
                  <a:gd name="connsiteY138" fmla="*/ 383335 h 433502"/>
                  <a:gd name="connsiteX139" fmla="*/ 204694 w 462216"/>
                  <a:gd name="connsiteY139" fmla="*/ 382169 h 433502"/>
                  <a:gd name="connsiteX140" fmla="*/ 215290 w 462216"/>
                  <a:gd name="connsiteY140" fmla="*/ 376571 h 433502"/>
                  <a:gd name="connsiteX141" fmla="*/ 219988 w 462216"/>
                  <a:gd name="connsiteY141" fmla="*/ 361560 h 433502"/>
                  <a:gd name="connsiteX142" fmla="*/ 225286 w 462216"/>
                  <a:gd name="connsiteY142" fmla="*/ 354796 h 433502"/>
                  <a:gd name="connsiteX143" fmla="*/ 226769 w 462216"/>
                  <a:gd name="connsiteY143" fmla="*/ 343899 h 433502"/>
                  <a:gd name="connsiteX144" fmla="*/ 233233 w 462216"/>
                  <a:gd name="connsiteY144" fmla="*/ 338601 h 433502"/>
                  <a:gd name="connsiteX145" fmla="*/ 238531 w 462216"/>
                  <a:gd name="connsiteY145" fmla="*/ 343599 h 433502"/>
                  <a:gd name="connsiteX146" fmla="*/ 245895 w 462216"/>
                  <a:gd name="connsiteY146" fmla="*/ 347431 h 433502"/>
                  <a:gd name="connsiteX147" fmla="*/ 251494 w 462216"/>
                  <a:gd name="connsiteY147" fmla="*/ 342434 h 433502"/>
                  <a:gd name="connsiteX148" fmla="*/ 255308 w 462216"/>
                  <a:gd name="connsiteY148" fmla="*/ 336253 h 433502"/>
                  <a:gd name="connsiteX149" fmla="*/ 262373 w 462216"/>
                  <a:gd name="connsiteY149" fmla="*/ 329471 h 433502"/>
                  <a:gd name="connsiteX150" fmla="*/ 267671 w 462216"/>
                  <a:gd name="connsiteY150" fmla="*/ 320641 h 433502"/>
                  <a:gd name="connsiteX151" fmla="*/ 273852 w 462216"/>
                  <a:gd name="connsiteY151" fmla="*/ 316226 h 433502"/>
                  <a:gd name="connsiteX152" fmla="*/ 281516 w 462216"/>
                  <a:gd name="connsiteY152" fmla="*/ 319175 h 433502"/>
                  <a:gd name="connsiteX153" fmla="*/ 287097 w 462216"/>
                  <a:gd name="connsiteY153" fmla="*/ 315343 h 433502"/>
                  <a:gd name="connsiteX154" fmla="*/ 292112 w 462216"/>
                  <a:gd name="connsiteY154" fmla="*/ 310645 h 433502"/>
                  <a:gd name="connsiteX155" fmla="*/ 298576 w 462216"/>
                  <a:gd name="connsiteY155" fmla="*/ 308879 h 433502"/>
                  <a:gd name="connsiteX156" fmla="*/ 307707 w 462216"/>
                  <a:gd name="connsiteY156" fmla="*/ 303281 h 433502"/>
                  <a:gd name="connsiteX157" fmla="*/ 314771 w 462216"/>
                  <a:gd name="connsiteY157" fmla="*/ 299448 h 433502"/>
                  <a:gd name="connsiteX158" fmla="*/ 324484 w 462216"/>
                  <a:gd name="connsiteY158" fmla="*/ 292384 h 433502"/>
                  <a:gd name="connsiteX159" fmla="*/ 333897 w 462216"/>
                  <a:gd name="connsiteY159" fmla="*/ 293267 h 433502"/>
                  <a:gd name="connsiteX160" fmla="*/ 339795 w 462216"/>
                  <a:gd name="connsiteY160" fmla="*/ 296799 h 433502"/>
                  <a:gd name="connsiteX161" fmla="*/ 341226 w 462216"/>
                  <a:gd name="connsiteY161" fmla="*/ 296799 h 433502"/>
                  <a:gd name="connsiteX162" fmla="*/ 341491 w 462216"/>
                  <a:gd name="connsiteY162" fmla="*/ 296799 h 433502"/>
                  <a:gd name="connsiteX163" fmla="*/ 350462 w 462216"/>
                  <a:gd name="connsiteY163" fmla="*/ 297117 h 433502"/>
                  <a:gd name="connsiteX164" fmla="*/ 353747 w 462216"/>
                  <a:gd name="connsiteY164" fmla="*/ 297117 h 433502"/>
                  <a:gd name="connsiteX165" fmla="*/ 356855 w 462216"/>
                  <a:gd name="connsiteY165" fmla="*/ 297117 h 433502"/>
                  <a:gd name="connsiteX166" fmla="*/ 373350 w 462216"/>
                  <a:gd name="connsiteY166" fmla="*/ 294468 h 433502"/>
                  <a:gd name="connsiteX167" fmla="*/ 387760 w 462216"/>
                  <a:gd name="connsiteY167" fmla="*/ 285938 h 433502"/>
                  <a:gd name="connsiteX168" fmla="*/ 409253 w 462216"/>
                  <a:gd name="connsiteY168" fmla="*/ 285338 h 433502"/>
                  <a:gd name="connsiteX169" fmla="*/ 443108 w 462216"/>
                  <a:gd name="connsiteY169" fmla="*/ 282689 h 433502"/>
                  <a:gd name="connsiteX170" fmla="*/ 456053 w 462216"/>
                  <a:gd name="connsiteY170" fmla="*/ 269161 h 433502"/>
                  <a:gd name="connsiteX171" fmla="*/ 459585 w 462216"/>
                  <a:gd name="connsiteY171" fmla="*/ 256498 h 433502"/>
                  <a:gd name="connsiteX172" fmla="*/ 462217 w 462216"/>
                  <a:gd name="connsiteY172" fmla="*/ 175402 h 433502"/>
                  <a:gd name="connsiteX173" fmla="*/ 460768 w 462216"/>
                  <a:gd name="connsiteY173" fmla="*/ 175261 h 433502"/>
                  <a:gd name="connsiteX174" fmla="*/ 447400 w 462216"/>
                  <a:gd name="connsiteY174" fmla="*/ 180118 h 433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</a:cxnLst>
                <a:rect l="l" t="t" r="r" b="b"/>
                <a:pathLst>
                  <a:path w="462216" h="433502">
                    <a:moveTo>
                      <a:pt x="447400" y="180118"/>
                    </a:moveTo>
                    <a:cubicBezTo>
                      <a:pt x="447400" y="184815"/>
                      <a:pt x="438570" y="184232"/>
                      <a:pt x="433272" y="178934"/>
                    </a:cubicBezTo>
                    <a:cubicBezTo>
                      <a:pt x="427973" y="173636"/>
                      <a:pt x="434455" y="172453"/>
                      <a:pt x="437386" y="167755"/>
                    </a:cubicBezTo>
                    <a:cubicBezTo>
                      <a:pt x="440318" y="163058"/>
                      <a:pt x="432689" y="163623"/>
                      <a:pt x="432088" y="158325"/>
                    </a:cubicBezTo>
                    <a:cubicBezTo>
                      <a:pt x="431488" y="153027"/>
                      <a:pt x="427426" y="151861"/>
                      <a:pt x="423894" y="151861"/>
                    </a:cubicBezTo>
                    <a:cubicBezTo>
                      <a:pt x="420362" y="151861"/>
                      <a:pt x="414463" y="151261"/>
                      <a:pt x="413881" y="149495"/>
                    </a:cubicBezTo>
                    <a:cubicBezTo>
                      <a:pt x="413298" y="147729"/>
                      <a:pt x="408000" y="144797"/>
                      <a:pt x="402101" y="144797"/>
                    </a:cubicBezTo>
                    <a:cubicBezTo>
                      <a:pt x="396203" y="144797"/>
                      <a:pt x="396220" y="144197"/>
                      <a:pt x="393871" y="140082"/>
                    </a:cubicBezTo>
                    <a:cubicBezTo>
                      <a:pt x="391522" y="135967"/>
                      <a:pt x="389739" y="133017"/>
                      <a:pt x="385624" y="133017"/>
                    </a:cubicBezTo>
                    <a:cubicBezTo>
                      <a:pt x="381509" y="133017"/>
                      <a:pt x="377376" y="127137"/>
                      <a:pt x="377977" y="123605"/>
                    </a:cubicBezTo>
                    <a:cubicBezTo>
                      <a:pt x="378578" y="120073"/>
                      <a:pt x="370913" y="114174"/>
                      <a:pt x="370913" y="114174"/>
                    </a:cubicBezTo>
                    <a:lnTo>
                      <a:pt x="370771" y="114086"/>
                    </a:lnTo>
                    <a:lnTo>
                      <a:pt x="369941" y="113503"/>
                    </a:lnTo>
                    <a:lnTo>
                      <a:pt x="369571" y="113256"/>
                    </a:lnTo>
                    <a:lnTo>
                      <a:pt x="366957" y="111490"/>
                    </a:lnTo>
                    <a:lnTo>
                      <a:pt x="365668" y="110607"/>
                    </a:lnTo>
                    <a:lnTo>
                      <a:pt x="364096" y="109529"/>
                    </a:lnTo>
                    <a:lnTo>
                      <a:pt x="361818" y="107958"/>
                    </a:lnTo>
                    <a:lnTo>
                      <a:pt x="356520" y="104249"/>
                    </a:lnTo>
                    <a:lnTo>
                      <a:pt x="354312" y="102730"/>
                    </a:lnTo>
                    <a:lnTo>
                      <a:pt x="346435" y="97308"/>
                    </a:lnTo>
                    <a:lnTo>
                      <a:pt x="332149" y="87472"/>
                    </a:lnTo>
                    <a:lnTo>
                      <a:pt x="332149" y="87472"/>
                    </a:lnTo>
                    <a:lnTo>
                      <a:pt x="292342" y="60027"/>
                    </a:lnTo>
                    <a:lnTo>
                      <a:pt x="286390" y="55948"/>
                    </a:lnTo>
                    <a:cubicBezTo>
                      <a:pt x="273657" y="47118"/>
                      <a:pt x="260253" y="37970"/>
                      <a:pt x="246796" y="28716"/>
                    </a:cubicBezTo>
                    <a:lnTo>
                      <a:pt x="245295" y="27691"/>
                    </a:lnTo>
                    <a:lnTo>
                      <a:pt x="240191" y="24159"/>
                    </a:lnTo>
                    <a:lnTo>
                      <a:pt x="239732" y="23841"/>
                    </a:lnTo>
                    <a:lnTo>
                      <a:pt x="235317" y="20804"/>
                    </a:lnTo>
                    <a:lnTo>
                      <a:pt x="222955" y="12327"/>
                    </a:lnTo>
                    <a:lnTo>
                      <a:pt x="222531" y="12044"/>
                    </a:lnTo>
                    <a:lnTo>
                      <a:pt x="221842" y="11568"/>
                    </a:lnTo>
                    <a:lnTo>
                      <a:pt x="217515" y="8601"/>
                    </a:lnTo>
                    <a:lnTo>
                      <a:pt x="215608" y="7294"/>
                    </a:lnTo>
                    <a:lnTo>
                      <a:pt x="214954" y="6835"/>
                    </a:lnTo>
                    <a:lnTo>
                      <a:pt x="209003" y="2755"/>
                    </a:lnTo>
                    <a:lnTo>
                      <a:pt x="207237" y="1519"/>
                    </a:lnTo>
                    <a:lnTo>
                      <a:pt x="205012" y="0"/>
                    </a:lnTo>
                    <a:lnTo>
                      <a:pt x="159854" y="1166"/>
                    </a:lnTo>
                    <a:cubicBezTo>
                      <a:pt x="159854" y="1166"/>
                      <a:pt x="185020" y="235606"/>
                      <a:pt x="185020" y="242229"/>
                    </a:cubicBezTo>
                    <a:cubicBezTo>
                      <a:pt x="185020" y="248852"/>
                      <a:pt x="187228" y="251501"/>
                      <a:pt x="192084" y="255033"/>
                    </a:cubicBezTo>
                    <a:cubicBezTo>
                      <a:pt x="196941" y="258565"/>
                      <a:pt x="193850" y="261655"/>
                      <a:pt x="193850" y="264746"/>
                    </a:cubicBezTo>
                    <a:cubicBezTo>
                      <a:pt x="193850" y="267837"/>
                      <a:pt x="195175" y="270486"/>
                      <a:pt x="190318" y="273135"/>
                    </a:cubicBezTo>
                    <a:cubicBezTo>
                      <a:pt x="185462" y="275784"/>
                      <a:pt x="188552" y="281965"/>
                      <a:pt x="188552" y="281965"/>
                    </a:cubicBezTo>
                    <a:lnTo>
                      <a:pt x="101134" y="281965"/>
                    </a:lnTo>
                    <a:cubicBezTo>
                      <a:pt x="93628" y="281965"/>
                      <a:pt x="89213" y="281965"/>
                      <a:pt x="84798" y="278433"/>
                    </a:cubicBezTo>
                    <a:cubicBezTo>
                      <a:pt x="80383" y="274901"/>
                      <a:pt x="77734" y="279316"/>
                      <a:pt x="75968" y="282406"/>
                    </a:cubicBezTo>
                    <a:cubicBezTo>
                      <a:pt x="74202" y="285497"/>
                      <a:pt x="63164" y="284614"/>
                      <a:pt x="58749" y="282406"/>
                    </a:cubicBezTo>
                    <a:cubicBezTo>
                      <a:pt x="54334" y="280199"/>
                      <a:pt x="50643" y="281523"/>
                      <a:pt x="44903" y="281965"/>
                    </a:cubicBezTo>
                    <a:cubicBezTo>
                      <a:pt x="39164" y="282406"/>
                      <a:pt x="39464" y="286521"/>
                      <a:pt x="38881" y="290353"/>
                    </a:cubicBezTo>
                    <a:cubicBezTo>
                      <a:pt x="38298" y="294186"/>
                      <a:pt x="34908" y="293002"/>
                      <a:pt x="34749" y="290194"/>
                    </a:cubicBezTo>
                    <a:cubicBezTo>
                      <a:pt x="34590" y="287386"/>
                      <a:pt x="33142" y="287846"/>
                      <a:pt x="31658" y="286662"/>
                    </a:cubicBezTo>
                    <a:cubicBezTo>
                      <a:pt x="30175" y="285479"/>
                      <a:pt x="29309" y="283572"/>
                      <a:pt x="27843" y="280340"/>
                    </a:cubicBezTo>
                    <a:cubicBezTo>
                      <a:pt x="26378" y="277108"/>
                      <a:pt x="21804" y="276949"/>
                      <a:pt x="17247" y="278574"/>
                    </a:cubicBezTo>
                    <a:cubicBezTo>
                      <a:pt x="12691" y="280199"/>
                      <a:pt x="12974" y="282406"/>
                      <a:pt x="12532" y="287104"/>
                    </a:cubicBezTo>
                    <a:cubicBezTo>
                      <a:pt x="12091" y="291801"/>
                      <a:pt x="10907" y="294168"/>
                      <a:pt x="10183" y="298442"/>
                    </a:cubicBezTo>
                    <a:cubicBezTo>
                      <a:pt x="10081" y="298951"/>
                      <a:pt x="9927" y="299448"/>
                      <a:pt x="9724" y="299925"/>
                    </a:cubicBezTo>
                    <a:cubicBezTo>
                      <a:pt x="9724" y="300102"/>
                      <a:pt x="9512" y="300243"/>
                      <a:pt x="9424" y="300420"/>
                    </a:cubicBezTo>
                    <a:cubicBezTo>
                      <a:pt x="9280" y="300691"/>
                      <a:pt x="9115" y="300951"/>
                      <a:pt x="8929" y="301197"/>
                    </a:cubicBezTo>
                    <a:cubicBezTo>
                      <a:pt x="8760" y="301419"/>
                      <a:pt x="8571" y="301626"/>
                      <a:pt x="8364" y="301815"/>
                    </a:cubicBezTo>
                    <a:cubicBezTo>
                      <a:pt x="8205" y="301956"/>
                      <a:pt x="8064" y="302133"/>
                      <a:pt x="7905" y="302274"/>
                    </a:cubicBezTo>
                    <a:cubicBezTo>
                      <a:pt x="7613" y="302506"/>
                      <a:pt x="7306" y="302718"/>
                      <a:pt x="6987" y="302910"/>
                    </a:cubicBezTo>
                    <a:lnTo>
                      <a:pt x="6686" y="303104"/>
                    </a:lnTo>
                    <a:cubicBezTo>
                      <a:pt x="6284" y="303325"/>
                      <a:pt x="5865" y="303514"/>
                      <a:pt x="5433" y="303669"/>
                    </a:cubicBezTo>
                    <a:lnTo>
                      <a:pt x="5327" y="303669"/>
                    </a:lnTo>
                    <a:cubicBezTo>
                      <a:pt x="3897" y="304171"/>
                      <a:pt x="2355" y="304262"/>
                      <a:pt x="876" y="303934"/>
                    </a:cubicBezTo>
                    <a:lnTo>
                      <a:pt x="876" y="303934"/>
                    </a:lnTo>
                    <a:cubicBezTo>
                      <a:pt x="99" y="306689"/>
                      <a:pt x="-501" y="309833"/>
                      <a:pt x="611" y="310627"/>
                    </a:cubicBezTo>
                    <a:cubicBezTo>
                      <a:pt x="2678" y="312093"/>
                      <a:pt x="5609" y="313859"/>
                      <a:pt x="5609" y="317391"/>
                    </a:cubicBezTo>
                    <a:cubicBezTo>
                      <a:pt x="5609" y="320923"/>
                      <a:pt x="5910" y="325038"/>
                      <a:pt x="5026" y="327687"/>
                    </a:cubicBezTo>
                    <a:cubicBezTo>
                      <a:pt x="4143" y="330336"/>
                      <a:pt x="2960" y="332102"/>
                      <a:pt x="5327" y="333868"/>
                    </a:cubicBezTo>
                    <a:cubicBezTo>
                      <a:pt x="7693" y="335635"/>
                      <a:pt x="7375" y="338884"/>
                      <a:pt x="11790" y="339767"/>
                    </a:cubicBezTo>
                    <a:cubicBezTo>
                      <a:pt x="16205" y="340650"/>
                      <a:pt x="17971" y="339767"/>
                      <a:pt x="18572" y="343299"/>
                    </a:cubicBezTo>
                    <a:cubicBezTo>
                      <a:pt x="19172" y="346831"/>
                      <a:pt x="20038" y="349763"/>
                      <a:pt x="21804" y="351246"/>
                    </a:cubicBezTo>
                    <a:cubicBezTo>
                      <a:pt x="23570" y="352730"/>
                      <a:pt x="23570" y="355061"/>
                      <a:pt x="23870" y="358593"/>
                    </a:cubicBezTo>
                    <a:cubicBezTo>
                      <a:pt x="24170" y="362125"/>
                      <a:pt x="24753" y="366540"/>
                      <a:pt x="22987" y="368023"/>
                    </a:cubicBezTo>
                    <a:cubicBezTo>
                      <a:pt x="21962" y="368871"/>
                      <a:pt x="21044" y="369436"/>
                      <a:pt x="20161" y="370196"/>
                    </a:cubicBezTo>
                    <a:cubicBezTo>
                      <a:pt x="20322" y="370383"/>
                      <a:pt x="20459" y="370591"/>
                      <a:pt x="20567" y="370814"/>
                    </a:cubicBezTo>
                    <a:cubicBezTo>
                      <a:pt x="20679" y="371047"/>
                      <a:pt x="20751" y="371298"/>
                      <a:pt x="20779" y="371556"/>
                    </a:cubicBezTo>
                    <a:cubicBezTo>
                      <a:pt x="21221" y="375971"/>
                      <a:pt x="20338" y="380386"/>
                      <a:pt x="23428" y="380827"/>
                    </a:cubicBezTo>
                    <a:cubicBezTo>
                      <a:pt x="26519" y="381269"/>
                      <a:pt x="31376" y="382593"/>
                      <a:pt x="32259" y="378620"/>
                    </a:cubicBezTo>
                    <a:cubicBezTo>
                      <a:pt x="33142" y="374646"/>
                      <a:pt x="38440" y="373763"/>
                      <a:pt x="38881" y="377295"/>
                    </a:cubicBezTo>
                    <a:cubicBezTo>
                      <a:pt x="39323" y="380827"/>
                      <a:pt x="37557" y="383035"/>
                      <a:pt x="41530" y="383918"/>
                    </a:cubicBezTo>
                    <a:cubicBezTo>
                      <a:pt x="45504" y="384801"/>
                      <a:pt x="47711" y="383918"/>
                      <a:pt x="48594" y="380386"/>
                    </a:cubicBezTo>
                    <a:cubicBezTo>
                      <a:pt x="49477" y="376854"/>
                      <a:pt x="48153" y="375088"/>
                      <a:pt x="53892" y="375529"/>
                    </a:cubicBezTo>
                    <a:cubicBezTo>
                      <a:pt x="59632" y="375971"/>
                      <a:pt x="60515" y="375971"/>
                      <a:pt x="62723" y="378620"/>
                    </a:cubicBezTo>
                    <a:cubicBezTo>
                      <a:pt x="64930" y="381269"/>
                      <a:pt x="66255" y="381710"/>
                      <a:pt x="69787" y="381269"/>
                    </a:cubicBezTo>
                    <a:cubicBezTo>
                      <a:pt x="73319" y="380827"/>
                      <a:pt x="74202" y="373322"/>
                      <a:pt x="76851" y="373322"/>
                    </a:cubicBezTo>
                    <a:cubicBezTo>
                      <a:pt x="79500" y="373322"/>
                      <a:pt x="81266" y="373322"/>
                      <a:pt x="81266" y="370673"/>
                    </a:cubicBezTo>
                    <a:cubicBezTo>
                      <a:pt x="81266" y="368023"/>
                      <a:pt x="88330" y="364933"/>
                      <a:pt x="90538" y="370231"/>
                    </a:cubicBezTo>
                    <a:cubicBezTo>
                      <a:pt x="92745" y="375529"/>
                      <a:pt x="91191" y="379061"/>
                      <a:pt x="94511" y="380386"/>
                    </a:cubicBezTo>
                    <a:cubicBezTo>
                      <a:pt x="97832" y="381710"/>
                      <a:pt x="98043" y="387450"/>
                      <a:pt x="98043" y="389657"/>
                    </a:cubicBezTo>
                    <a:cubicBezTo>
                      <a:pt x="98043" y="391865"/>
                      <a:pt x="96931" y="395609"/>
                      <a:pt x="102670" y="396050"/>
                    </a:cubicBezTo>
                    <a:cubicBezTo>
                      <a:pt x="108410" y="396492"/>
                      <a:pt x="107969" y="398699"/>
                      <a:pt x="106203" y="400907"/>
                    </a:cubicBezTo>
                    <a:cubicBezTo>
                      <a:pt x="104437" y="403115"/>
                      <a:pt x="98043" y="408854"/>
                      <a:pt x="102017" y="409525"/>
                    </a:cubicBezTo>
                    <a:cubicBezTo>
                      <a:pt x="105990" y="410196"/>
                      <a:pt x="109081" y="408201"/>
                      <a:pt x="109735" y="411945"/>
                    </a:cubicBezTo>
                    <a:cubicBezTo>
                      <a:pt x="110388" y="415689"/>
                      <a:pt x="105761" y="420333"/>
                      <a:pt x="111059" y="422329"/>
                    </a:cubicBezTo>
                    <a:cubicBezTo>
                      <a:pt x="116357" y="424325"/>
                      <a:pt x="112384" y="425190"/>
                      <a:pt x="115474" y="429605"/>
                    </a:cubicBezTo>
                    <a:lnTo>
                      <a:pt x="115580" y="429746"/>
                    </a:lnTo>
                    <a:cubicBezTo>
                      <a:pt x="116321" y="430874"/>
                      <a:pt x="117219" y="431891"/>
                      <a:pt x="118247" y="432766"/>
                    </a:cubicBezTo>
                    <a:lnTo>
                      <a:pt x="118247" y="432766"/>
                    </a:lnTo>
                    <a:cubicBezTo>
                      <a:pt x="118423" y="432890"/>
                      <a:pt x="118582" y="433013"/>
                      <a:pt x="118741" y="433102"/>
                    </a:cubicBezTo>
                    <a:lnTo>
                      <a:pt x="118741" y="433102"/>
                    </a:lnTo>
                    <a:cubicBezTo>
                      <a:pt x="118892" y="433198"/>
                      <a:pt x="119052" y="433281"/>
                      <a:pt x="119218" y="433349"/>
                    </a:cubicBezTo>
                    <a:lnTo>
                      <a:pt x="119218" y="433349"/>
                    </a:lnTo>
                    <a:lnTo>
                      <a:pt x="119677" y="433490"/>
                    </a:lnTo>
                    <a:lnTo>
                      <a:pt x="119677" y="433490"/>
                    </a:lnTo>
                    <a:lnTo>
                      <a:pt x="120101" y="433490"/>
                    </a:lnTo>
                    <a:lnTo>
                      <a:pt x="120101" y="433490"/>
                    </a:lnTo>
                    <a:cubicBezTo>
                      <a:pt x="120230" y="433507"/>
                      <a:pt x="120361" y="433507"/>
                      <a:pt x="120489" y="433490"/>
                    </a:cubicBezTo>
                    <a:lnTo>
                      <a:pt x="120578" y="433490"/>
                    </a:lnTo>
                    <a:lnTo>
                      <a:pt x="120931" y="433384"/>
                    </a:lnTo>
                    <a:lnTo>
                      <a:pt x="121037" y="433384"/>
                    </a:lnTo>
                    <a:lnTo>
                      <a:pt x="121372" y="433208"/>
                    </a:lnTo>
                    <a:lnTo>
                      <a:pt x="121514" y="433102"/>
                    </a:lnTo>
                    <a:lnTo>
                      <a:pt x="121796" y="432872"/>
                    </a:lnTo>
                    <a:cubicBezTo>
                      <a:pt x="121864" y="432816"/>
                      <a:pt x="121923" y="432751"/>
                      <a:pt x="121973" y="432678"/>
                    </a:cubicBezTo>
                    <a:cubicBezTo>
                      <a:pt x="122064" y="432598"/>
                      <a:pt x="122147" y="432510"/>
                      <a:pt x="122220" y="432413"/>
                    </a:cubicBezTo>
                    <a:cubicBezTo>
                      <a:pt x="122306" y="432321"/>
                      <a:pt x="122383" y="432220"/>
                      <a:pt x="122450" y="432113"/>
                    </a:cubicBezTo>
                    <a:lnTo>
                      <a:pt x="122644" y="431848"/>
                    </a:lnTo>
                    <a:lnTo>
                      <a:pt x="123068" y="431177"/>
                    </a:lnTo>
                    <a:cubicBezTo>
                      <a:pt x="125275" y="427203"/>
                      <a:pt x="127695" y="425437"/>
                      <a:pt x="130344" y="425437"/>
                    </a:cubicBezTo>
                    <a:cubicBezTo>
                      <a:pt x="132993" y="425437"/>
                      <a:pt x="134547" y="426974"/>
                      <a:pt x="134547" y="428740"/>
                    </a:cubicBezTo>
                    <a:cubicBezTo>
                      <a:pt x="134547" y="430506"/>
                      <a:pt x="134989" y="431830"/>
                      <a:pt x="138962" y="431830"/>
                    </a:cubicBezTo>
                    <a:cubicBezTo>
                      <a:pt x="142936" y="431830"/>
                      <a:pt x="148234" y="432943"/>
                      <a:pt x="148446" y="429411"/>
                    </a:cubicBezTo>
                    <a:cubicBezTo>
                      <a:pt x="148658" y="425879"/>
                      <a:pt x="155069" y="429852"/>
                      <a:pt x="155069" y="425649"/>
                    </a:cubicBezTo>
                    <a:cubicBezTo>
                      <a:pt x="155069" y="421446"/>
                      <a:pt x="155069" y="421022"/>
                      <a:pt x="159484" y="421022"/>
                    </a:cubicBezTo>
                    <a:cubicBezTo>
                      <a:pt x="163899" y="421022"/>
                      <a:pt x="166777" y="420793"/>
                      <a:pt x="166548" y="425437"/>
                    </a:cubicBezTo>
                    <a:cubicBezTo>
                      <a:pt x="166318" y="430082"/>
                      <a:pt x="165223" y="431830"/>
                      <a:pt x="168985" y="431830"/>
                    </a:cubicBezTo>
                    <a:cubicBezTo>
                      <a:pt x="172747" y="431830"/>
                      <a:pt x="175607" y="432501"/>
                      <a:pt x="176490" y="429181"/>
                    </a:cubicBezTo>
                    <a:cubicBezTo>
                      <a:pt x="177373" y="425861"/>
                      <a:pt x="179581" y="425437"/>
                      <a:pt x="184208" y="425649"/>
                    </a:cubicBezTo>
                    <a:cubicBezTo>
                      <a:pt x="184914" y="425649"/>
                      <a:pt x="185586" y="425737"/>
                      <a:pt x="186256" y="425808"/>
                    </a:cubicBezTo>
                    <a:lnTo>
                      <a:pt x="186256" y="425808"/>
                    </a:lnTo>
                    <a:cubicBezTo>
                      <a:pt x="186910" y="425808"/>
                      <a:pt x="187528" y="425967"/>
                      <a:pt x="188129" y="426073"/>
                    </a:cubicBezTo>
                    <a:cubicBezTo>
                      <a:pt x="188288" y="422664"/>
                      <a:pt x="188499" y="418002"/>
                      <a:pt x="188499" y="415724"/>
                    </a:cubicBezTo>
                    <a:cubicBezTo>
                      <a:pt x="188499" y="411892"/>
                      <a:pt x="196447" y="405711"/>
                      <a:pt x="195864" y="400412"/>
                    </a:cubicBezTo>
                    <a:cubicBezTo>
                      <a:pt x="195281" y="395114"/>
                      <a:pt x="193497" y="388633"/>
                      <a:pt x="191731" y="388050"/>
                    </a:cubicBezTo>
                    <a:cubicBezTo>
                      <a:pt x="189965" y="387468"/>
                      <a:pt x="191449" y="383052"/>
                      <a:pt x="195563" y="383335"/>
                    </a:cubicBezTo>
                    <a:cubicBezTo>
                      <a:pt x="199678" y="383617"/>
                      <a:pt x="203211" y="384818"/>
                      <a:pt x="204694" y="382169"/>
                    </a:cubicBezTo>
                    <a:cubicBezTo>
                      <a:pt x="206177" y="379520"/>
                      <a:pt x="214107" y="380403"/>
                      <a:pt x="215290" y="376571"/>
                    </a:cubicBezTo>
                    <a:cubicBezTo>
                      <a:pt x="216473" y="372739"/>
                      <a:pt x="215873" y="362443"/>
                      <a:pt x="219988" y="361560"/>
                    </a:cubicBezTo>
                    <a:cubicBezTo>
                      <a:pt x="224103" y="360677"/>
                      <a:pt x="226169" y="358911"/>
                      <a:pt x="225286" y="354796"/>
                    </a:cubicBezTo>
                    <a:cubicBezTo>
                      <a:pt x="224403" y="350681"/>
                      <a:pt x="222637" y="347431"/>
                      <a:pt x="226769" y="343899"/>
                    </a:cubicBezTo>
                    <a:cubicBezTo>
                      <a:pt x="230902" y="340367"/>
                      <a:pt x="229401" y="336835"/>
                      <a:pt x="233233" y="338601"/>
                    </a:cubicBezTo>
                    <a:cubicBezTo>
                      <a:pt x="237065" y="340367"/>
                      <a:pt x="235582" y="343317"/>
                      <a:pt x="238531" y="343599"/>
                    </a:cubicBezTo>
                    <a:cubicBezTo>
                      <a:pt x="241480" y="343882"/>
                      <a:pt x="242946" y="347431"/>
                      <a:pt x="245895" y="347431"/>
                    </a:cubicBezTo>
                    <a:cubicBezTo>
                      <a:pt x="248845" y="347431"/>
                      <a:pt x="251494" y="346849"/>
                      <a:pt x="251494" y="342434"/>
                    </a:cubicBezTo>
                    <a:cubicBezTo>
                      <a:pt x="251494" y="338019"/>
                      <a:pt x="251494" y="336253"/>
                      <a:pt x="255308" y="336253"/>
                    </a:cubicBezTo>
                    <a:cubicBezTo>
                      <a:pt x="259123" y="336253"/>
                      <a:pt x="261790" y="333604"/>
                      <a:pt x="262373" y="329471"/>
                    </a:cubicBezTo>
                    <a:cubicBezTo>
                      <a:pt x="262956" y="325338"/>
                      <a:pt x="264139" y="321824"/>
                      <a:pt x="267671" y="320641"/>
                    </a:cubicBezTo>
                    <a:cubicBezTo>
                      <a:pt x="271203" y="319458"/>
                      <a:pt x="269137" y="315943"/>
                      <a:pt x="273852" y="316226"/>
                    </a:cubicBezTo>
                    <a:cubicBezTo>
                      <a:pt x="278567" y="316508"/>
                      <a:pt x="278567" y="319175"/>
                      <a:pt x="281516" y="319175"/>
                    </a:cubicBezTo>
                    <a:cubicBezTo>
                      <a:pt x="284466" y="319175"/>
                      <a:pt x="287097" y="318875"/>
                      <a:pt x="287097" y="315343"/>
                    </a:cubicBezTo>
                    <a:cubicBezTo>
                      <a:pt x="287097" y="311811"/>
                      <a:pt x="288580" y="310044"/>
                      <a:pt x="292112" y="310645"/>
                    </a:cubicBezTo>
                    <a:cubicBezTo>
                      <a:pt x="295644" y="311245"/>
                      <a:pt x="296810" y="311228"/>
                      <a:pt x="298576" y="308879"/>
                    </a:cubicBezTo>
                    <a:cubicBezTo>
                      <a:pt x="300342" y="306530"/>
                      <a:pt x="301826" y="302097"/>
                      <a:pt x="307707" y="303281"/>
                    </a:cubicBezTo>
                    <a:cubicBezTo>
                      <a:pt x="313588" y="304464"/>
                      <a:pt x="311539" y="303863"/>
                      <a:pt x="314771" y="299448"/>
                    </a:cubicBezTo>
                    <a:cubicBezTo>
                      <a:pt x="318003" y="295033"/>
                      <a:pt x="319769" y="292384"/>
                      <a:pt x="324484" y="292384"/>
                    </a:cubicBezTo>
                    <a:cubicBezTo>
                      <a:pt x="329199" y="292384"/>
                      <a:pt x="333014" y="290918"/>
                      <a:pt x="333897" y="293267"/>
                    </a:cubicBezTo>
                    <a:cubicBezTo>
                      <a:pt x="334780" y="295616"/>
                      <a:pt x="335963" y="296799"/>
                      <a:pt x="339795" y="296799"/>
                    </a:cubicBezTo>
                    <a:lnTo>
                      <a:pt x="341226" y="296799"/>
                    </a:lnTo>
                    <a:lnTo>
                      <a:pt x="341491" y="296799"/>
                    </a:lnTo>
                    <a:cubicBezTo>
                      <a:pt x="343928" y="296799"/>
                      <a:pt x="346983" y="297047"/>
                      <a:pt x="350462" y="297117"/>
                    </a:cubicBezTo>
                    <a:lnTo>
                      <a:pt x="353747" y="297117"/>
                    </a:lnTo>
                    <a:lnTo>
                      <a:pt x="356855" y="297117"/>
                    </a:lnTo>
                    <a:cubicBezTo>
                      <a:pt x="363919" y="296817"/>
                      <a:pt x="370984" y="298283"/>
                      <a:pt x="373350" y="294468"/>
                    </a:cubicBezTo>
                    <a:cubicBezTo>
                      <a:pt x="376371" y="289340"/>
                      <a:pt x="381812" y="286120"/>
                      <a:pt x="387760" y="285938"/>
                    </a:cubicBezTo>
                    <a:cubicBezTo>
                      <a:pt x="394825" y="285938"/>
                      <a:pt x="400123" y="285338"/>
                      <a:pt x="409253" y="285338"/>
                    </a:cubicBezTo>
                    <a:cubicBezTo>
                      <a:pt x="418384" y="285338"/>
                      <a:pt x="440159" y="285938"/>
                      <a:pt x="443108" y="282689"/>
                    </a:cubicBezTo>
                    <a:cubicBezTo>
                      <a:pt x="446058" y="279439"/>
                      <a:pt x="454587" y="275925"/>
                      <a:pt x="456053" y="269161"/>
                    </a:cubicBezTo>
                    <a:cubicBezTo>
                      <a:pt x="457519" y="262397"/>
                      <a:pt x="456936" y="261196"/>
                      <a:pt x="459585" y="256498"/>
                    </a:cubicBezTo>
                    <a:cubicBezTo>
                      <a:pt x="461846" y="252472"/>
                      <a:pt x="462181" y="192568"/>
                      <a:pt x="462217" y="175402"/>
                    </a:cubicBezTo>
                    <a:cubicBezTo>
                      <a:pt x="461757" y="175402"/>
                      <a:pt x="461281" y="175402"/>
                      <a:pt x="460768" y="175261"/>
                    </a:cubicBezTo>
                    <a:cubicBezTo>
                      <a:pt x="453280" y="174184"/>
                      <a:pt x="447400" y="175367"/>
                      <a:pt x="447400" y="18011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E7776625-21C3-4572-8298-004E387BC6BE}"/>
                  </a:ext>
                </a:extLst>
              </p:cNvPr>
              <p:cNvSpPr/>
              <p:nvPr/>
            </p:nvSpPr>
            <p:spPr>
              <a:xfrm>
                <a:off x="4063054" y="6160000"/>
                <a:ext cx="57499" cy="43283"/>
              </a:xfrm>
              <a:custGeom>
                <a:avLst/>
                <a:gdLst>
                  <a:gd name="connsiteX0" fmla="*/ 25638 w 57499"/>
                  <a:gd name="connsiteY0" fmla="*/ 10292 h 43283"/>
                  <a:gd name="connsiteX1" fmla="*/ 20340 w 57499"/>
                  <a:gd name="connsiteY1" fmla="*/ 11422 h 43283"/>
                  <a:gd name="connsiteX2" fmla="*/ 12746 w 57499"/>
                  <a:gd name="connsiteY2" fmla="*/ 12782 h 43283"/>
                  <a:gd name="connsiteX3" fmla="*/ 19969 w 57499"/>
                  <a:gd name="connsiteY3" fmla="*/ 18504 h 43283"/>
                  <a:gd name="connsiteX4" fmla="*/ 20464 w 57499"/>
                  <a:gd name="connsiteY4" fmla="*/ 24597 h 43283"/>
                  <a:gd name="connsiteX5" fmla="*/ 14618 w 57499"/>
                  <a:gd name="connsiteY5" fmla="*/ 25462 h 43283"/>
                  <a:gd name="connsiteX6" fmla="*/ 16614 w 57499"/>
                  <a:gd name="connsiteY6" fmla="*/ 33162 h 43283"/>
                  <a:gd name="connsiteX7" fmla="*/ 9391 w 57499"/>
                  <a:gd name="connsiteY7" fmla="*/ 31802 h 43283"/>
                  <a:gd name="connsiteX8" fmla="*/ 1567 w 57499"/>
                  <a:gd name="connsiteY8" fmla="*/ 26504 h 43283"/>
                  <a:gd name="connsiteX9" fmla="*/ 1691 w 57499"/>
                  <a:gd name="connsiteY9" fmla="*/ 30725 h 43283"/>
                  <a:gd name="connsiteX10" fmla="*/ 8031 w 57499"/>
                  <a:gd name="connsiteY10" fmla="*/ 41674 h 43283"/>
                  <a:gd name="connsiteX11" fmla="*/ 19969 w 57499"/>
                  <a:gd name="connsiteY11" fmla="*/ 42787 h 43283"/>
                  <a:gd name="connsiteX12" fmla="*/ 32508 w 57499"/>
                  <a:gd name="connsiteY12" fmla="*/ 38072 h 43283"/>
                  <a:gd name="connsiteX13" fmla="*/ 41091 w 57499"/>
                  <a:gd name="connsiteY13" fmla="*/ 31361 h 43283"/>
                  <a:gd name="connsiteX14" fmla="*/ 51776 w 57499"/>
                  <a:gd name="connsiteY14" fmla="*/ 19917 h 43283"/>
                  <a:gd name="connsiteX15" fmla="*/ 57498 w 57499"/>
                  <a:gd name="connsiteY15" fmla="*/ 14460 h 43283"/>
                  <a:gd name="connsiteX16" fmla="*/ 51281 w 57499"/>
                  <a:gd name="connsiteY16" fmla="*/ 12464 h 43283"/>
                  <a:gd name="connsiteX17" fmla="*/ 45312 w 57499"/>
                  <a:gd name="connsiteY17" fmla="*/ 12712 h 43283"/>
                  <a:gd name="connsiteX18" fmla="*/ 42204 w 57499"/>
                  <a:gd name="connsiteY18" fmla="*/ 5382 h 43283"/>
                  <a:gd name="connsiteX19" fmla="*/ 38106 w 57499"/>
                  <a:gd name="connsiteY19" fmla="*/ 9356 h 43283"/>
                  <a:gd name="connsiteX20" fmla="*/ 36605 w 57499"/>
                  <a:gd name="connsiteY20" fmla="*/ 5382 h 43283"/>
                  <a:gd name="connsiteX21" fmla="*/ 33639 w 57499"/>
                  <a:gd name="connsiteY21" fmla="*/ 84 h 43283"/>
                  <a:gd name="connsiteX22" fmla="*/ 30018 w 57499"/>
                  <a:gd name="connsiteY22" fmla="*/ 6672 h 43283"/>
                  <a:gd name="connsiteX23" fmla="*/ 25638 w 57499"/>
                  <a:gd name="connsiteY23" fmla="*/ 10292 h 4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7499" h="43283">
                    <a:moveTo>
                      <a:pt x="25638" y="10292"/>
                    </a:moveTo>
                    <a:cubicBezTo>
                      <a:pt x="25638" y="10292"/>
                      <a:pt x="25762" y="12906"/>
                      <a:pt x="20340" y="11422"/>
                    </a:cubicBezTo>
                    <a:cubicBezTo>
                      <a:pt x="14919" y="9939"/>
                      <a:pt x="11881" y="10557"/>
                      <a:pt x="12746" y="12782"/>
                    </a:cubicBezTo>
                    <a:cubicBezTo>
                      <a:pt x="13612" y="15007"/>
                      <a:pt x="18963" y="16014"/>
                      <a:pt x="19969" y="18504"/>
                    </a:cubicBezTo>
                    <a:cubicBezTo>
                      <a:pt x="20976" y="20994"/>
                      <a:pt x="24808" y="24720"/>
                      <a:pt x="20464" y="24597"/>
                    </a:cubicBezTo>
                    <a:cubicBezTo>
                      <a:pt x="16119" y="24473"/>
                      <a:pt x="12128" y="23467"/>
                      <a:pt x="14618" y="25462"/>
                    </a:cubicBezTo>
                    <a:cubicBezTo>
                      <a:pt x="17108" y="27458"/>
                      <a:pt x="19457" y="32297"/>
                      <a:pt x="16614" y="33162"/>
                    </a:cubicBezTo>
                    <a:cubicBezTo>
                      <a:pt x="13771" y="34027"/>
                      <a:pt x="11316" y="35034"/>
                      <a:pt x="9391" y="31802"/>
                    </a:cubicBezTo>
                    <a:cubicBezTo>
                      <a:pt x="7466" y="28571"/>
                      <a:pt x="4552" y="26328"/>
                      <a:pt x="1567" y="26504"/>
                    </a:cubicBezTo>
                    <a:cubicBezTo>
                      <a:pt x="-1417" y="26681"/>
                      <a:pt x="578" y="28129"/>
                      <a:pt x="1691" y="30725"/>
                    </a:cubicBezTo>
                    <a:cubicBezTo>
                      <a:pt x="2803" y="33321"/>
                      <a:pt x="5223" y="40668"/>
                      <a:pt x="8031" y="41674"/>
                    </a:cubicBezTo>
                    <a:cubicBezTo>
                      <a:pt x="10839" y="42681"/>
                      <a:pt x="15854" y="44023"/>
                      <a:pt x="19969" y="42787"/>
                    </a:cubicBezTo>
                    <a:cubicBezTo>
                      <a:pt x="24084" y="41551"/>
                      <a:pt x="29524" y="40544"/>
                      <a:pt x="32508" y="38072"/>
                    </a:cubicBezTo>
                    <a:cubicBezTo>
                      <a:pt x="35493" y="35599"/>
                      <a:pt x="36482" y="35458"/>
                      <a:pt x="41091" y="31361"/>
                    </a:cubicBezTo>
                    <a:cubicBezTo>
                      <a:pt x="45700" y="27264"/>
                      <a:pt x="49162" y="21542"/>
                      <a:pt x="51776" y="19917"/>
                    </a:cubicBezTo>
                    <a:cubicBezTo>
                      <a:pt x="54389" y="18292"/>
                      <a:pt x="57374" y="16685"/>
                      <a:pt x="57498" y="14460"/>
                    </a:cubicBezTo>
                    <a:cubicBezTo>
                      <a:pt x="57621" y="12235"/>
                      <a:pt x="52394" y="10469"/>
                      <a:pt x="51281" y="12464"/>
                    </a:cubicBezTo>
                    <a:cubicBezTo>
                      <a:pt x="50169" y="14460"/>
                      <a:pt x="45983" y="16191"/>
                      <a:pt x="45312" y="12712"/>
                    </a:cubicBezTo>
                    <a:cubicBezTo>
                      <a:pt x="44641" y="9232"/>
                      <a:pt x="45065" y="5382"/>
                      <a:pt x="42204" y="5382"/>
                    </a:cubicBezTo>
                    <a:cubicBezTo>
                      <a:pt x="39343" y="5382"/>
                      <a:pt x="40438" y="9727"/>
                      <a:pt x="38106" y="9356"/>
                    </a:cubicBezTo>
                    <a:cubicBezTo>
                      <a:pt x="35775" y="8985"/>
                      <a:pt x="35740" y="7873"/>
                      <a:pt x="36605" y="5382"/>
                    </a:cubicBezTo>
                    <a:cubicBezTo>
                      <a:pt x="37471" y="2892"/>
                      <a:pt x="35740" y="-587"/>
                      <a:pt x="33639" y="84"/>
                    </a:cubicBezTo>
                    <a:cubicBezTo>
                      <a:pt x="31537" y="756"/>
                      <a:pt x="33126" y="5930"/>
                      <a:pt x="30018" y="6672"/>
                    </a:cubicBezTo>
                    <a:cubicBezTo>
                      <a:pt x="26910" y="7414"/>
                      <a:pt x="25886" y="8438"/>
                      <a:pt x="25638" y="1029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33A768EB-E1DF-4A77-AC34-70D863C66BBE}"/>
                  </a:ext>
                </a:extLst>
              </p:cNvPr>
              <p:cNvSpPr/>
              <p:nvPr/>
            </p:nvSpPr>
            <p:spPr>
              <a:xfrm>
                <a:off x="4103653" y="6167187"/>
                <a:ext cx="56651" cy="40115"/>
              </a:xfrm>
              <a:custGeom>
                <a:avLst/>
                <a:gdLst>
                  <a:gd name="connsiteX0" fmla="*/ 25429 w 56651"/>
                  <a:gd name="connsiteY0" fmla="*/ 1498 h 40115"/>
                  <a:gd name="connsiteX1" fmla="*/ 18842 w 56651"/>
                  <a:gd name="connsiteY1" fmla="*/ 11317 h 40115"/>
                  <a:gd name="connsiteX2" fmla="*/ 12378 w 56651"/>
                  <a:gd name="connsiteY2" fmla="*/ 19387 h 40115"/>
                  <a:gd name="connsiteX3" fmla="*/ 4060 w 56651"/>
                  <a:gd name="connsiteY3" fmla="*/ 28588 h 40115"/>
                  <a:gd name="connsiteX4" fmla="*/ 1447 w 56651"/>
                  <a:gd name="connsiteY4" fmla="*/ 35176 h 40115"/>
                  <a:gd name="connsiteX5" fmla="*/ 11142 w 56651"/>
                  <a:gd name="connsiteY5" fmla="*/ 39273 h 40115"/>
                  <a:gd name="connsiteX6" fmla="*/ 16352 w 56651"/>
                  <a:gd name="connsiteY6" fmla="*/ 34187 h 40115"/>
                  <a:gd name="connsiteX7" fmla="*/ 20838 w 56651"/>
                  <a:gd name="connsiteY7" fmla="*/ 30655 h 40115"/>
                  <a:gd name="connsiteX8" fmla="*/ 25924 w 56651"/>
                  <a:gd name="connsiteY8" fmla="*/ 33498 h 40115"/>
                  <a:gd name="connsiteX9" fmla="*/ 32017 w 56651"/>
                  <a:gd name="connsiteY9" fmla="*/ 35865 h 40115"/>
                  <a:gd name="connsiteX10" fmla="*/ 31151 w 56651"/>
                  <a:gd name="connsiteY10" fmla="*/ 29895 h 40115"/>
                  <a:gd name="connsiteX11" fmla="*/ 30410 w 56651"/>
                  <a:gd name="connsiteY11" fmla="*/ 26363 h 40115"/>
                  <a:gd name="connsiteX12" fmla="*/ 40211 w 56651"/>
                  <a:gd name="connsiteY12" fmla="*/ 25003 h 40115"/>
                  <a:gd name="connsiteX13" fmla="*/ 43832 w 56651"/>
                  <a:gd name="connsiteY13" fmla="*/ 22513 h 40115"/>
                  <a:gd name="connsiteX14" fmla="*/ 49289 w 56651"/>
                  <a:gd name="connsiteY14" fmla="*/ 21277 h 40115"/>
                  <a:gd name="connsiteX15" fmla="*/ 51531 w 56651"/>
                  <a:gd name="connsiteY15" fmla="*/ 19034 h 40115"/>
                  <a:gd name="connsiteX16" fmla="*/ 56618 w 56651"/>
                  <a:gd name="connsiteY16" fmla="*/ 14319 h 40115"/>
                  <a:gd name="connsiteX17" fmla="*/ 53509 w 56651"/>
                  <a:gd name="connsiteY17" fmla="*/ 7608 h 40115"/>
                  <a:gd name="connsiteX18" fmla="*/ 47046 w 56651"/>
                  <a:gd name="connsiteY18" fmla="*/ 2875 h 40115"/>
                  <a:gd name="connsiteX19" fmla="*/ 39981 w 56651"/>
                  <a:gd name="connsiteY19" fmla="*/ 7237 h 40115"/>
                  <a:gd name="connsiteX20" fmla="*/ 36449 w 56651"/>
                  <a:gd name="connsiteY20" fmla="*/ 1021 h 40115"/>
                  <a:gd name="connsiteX21" fmla="*/ 25429 w 56651"/>
                  <a:gd name="connsiteY21" fmla="*/ 1498 h 4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6651" h="40115">
                    <a:moveTo>
                      <a:pt x="25429" y="1498"/>
                    </a:moveTo>
                    <a:cubicBezTo>
                      <a:pt x="25429" y="1498"/>
                      <a:pt x="20131" y="8827"/>
                      <a:pt x="18842" y="11317"/>
                    </a:cubicBezTo>
                    <a:cubicBezTo>
                      <a:pt x="17314" y="14454"/>
                      <a:pt x="15106" y="17210"/>
                      <a:pt x="12378" y="19387"/>
                    </a:cubicBezTo>
                    <a:cubicBezTo>
                      <a:pt x="9394" y="21630"/>
                      <a:pt x="6286" y="27228"/>
                      <a:pt x="4060" y="28588"/>
                    </a:cubicBezTo>
                    <a:cubicBezTo>
                      <a:pt x="1835" y="29948"/>
                      <a:pt x="-2156" y="32120"/>
                      <a:pt x="1447" y="35176"/>
                    </a:cubicBezTo>
                    <a:cubicBezTo>
                      <a:pt x="5049" y="38231"/>
                      <a:pt x="10400" y="41763"/>
                      <a:pt x="11142" y="39273"/>
                    </a:cubicBezTo>
                    <a:cubicBezTo>
                      <a:pt x="11884" y="36783"/>
                      <a:pt x="16440" y="37030"/>
                      <a:pt x="16352" y="34187"/>
                    </a:cubicBezTo>
                    <a:cubicBezTo>
                      <a:pt x="16264" y="31343"/>
                      <a:pt x="18595" y="28889"/>
                      <a:pt x="20838" y="30655"/>
                    </a:cubicBezTo>
                    <a:cubicBezTo>
                      <a:pt x="23081" y="32421"/>
                      <a:pt x="24811" y="31644"/>
                      <a:pt x="25924" y="33498"/>
                    </a:cubicBezTo>
                    <a:cubicBezTo>
                      <a:pt x="27037" y="35352"/>
                      <a:pt x="31222" y="36606"/>
                      <a:pt x="32017" y="35865"/>
                    </a:cubicBezTo>
                    <a:cubicBezTo>
                      <a:pt x="32812" y="35123"/>
                      <a:pt x="33500" y="31026"/>
                      <a:pt x="31151" y="29895"/>
                    </a:cubicBezTo>
                    <a:cubicBezTo>
                      <a:pt x="28803" y="28765"/>
                      <a:pt x="27301" y="26363"/>
                      <a:pt x="30410" y="26363"/>
                    </a:cubicBezTo>
                    <a:cubicBezTo>
                      <a:pt x="33518" y="26363"/>
                      <a:pt x="39964" y="27741"/>
                      <a:pt x="40211" y="25003"/>
                    </a:cubicBezTo>
                    <a:cubicBezTo>
                      <a:pt x="40458" y="22266"/>
                      <a:pt x="39840" y="22390"/>
                      <a:pt x="43832" y="22513"/>
                    </a:cubicBezTo>
                    <a:cubicBezTo>
                      <a:pt x="47823" y="22637"/>
                      <a:pt x="49783" y="22513"/>
                      <a:pt x="49289" y="21277"/>
                    </a:cubicBezTo>
                    <a:cubicBezTo>
                      <a:pt x="48794" y="20041"/>
                      <a:pt x="48794" y="19405"/>
                      <a:pt x="51531" y="19034"/>
                    </a:cubicBezTo>
                    <a:cubicBezTo>
                      <a:pt x="54269" y="18663"/>
                      <a:pt x="56988" y="18293"/>
                      <a:pt x="56618" y="14319"/>
                    </a:cubicBezTo>
                    <a:cubicBezTo>
                      <a:pt x="56247" y="10346"/>
                      <a:pt x="56865" y="6866"/>
                      <a:pt x="53509" y="7608"/>
                    </a:cubicBezTo>
                    <a:cubicBezTo>
                      <a:pt x="50154" y="8350"/>
                      <a:pt x="51531" y="3122"/>
                      <a:pt x="47046" y="2875"/>
                    </a:cubicBezTo>
                    <a:cubicBezTo>
                      <a:pt x="42560" y="2628"/>
                      <a:pt x="43955" y="8968"/>
                      <a:pt x="39981" y="7237"/>
                    </a:cubicBezTo>
                    <a:cubicBezTo>
                      <a:pt x="36008" y="5507"/>
                      <a:pt x="40617" y="2133"/>
                      <a:pt x="36449" y="1021"/>
                    </a:cubicBezTo>
                    <a:cubicBezTo>
                      <a:pt x="32282" y="-92"/>
                      <a:pt x="26754" y="-745"/>
                      <a:pt x="25429" y="149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A87D3554-445C-4B79-AD2A-FF039DBB87D4}"/>
                  </a:ext>
                </a:extLst>
              </p:cNvPr>
              <p:cNvSpPr/>
              <p:nvPr/>
            </p:nvSpPr>
            <p:spPr>
              <a:xfrm>
                <a:off x="4688955" y="6273478"/>
                <a:ext cx="63511" cy="35381"/>
              </a:xfrm>
              <a:custGeom>
                <a:avLst/>
                <a:gdLst>
                  <a:gd name="connsiteX0" fmla="*/ 12603 w 63511"/>
                  <a:gd name="connsiteY0" fmla="*/ 180 h 35381"/>
                  <a:gd name="connsiteX1" fmla="*/ 12 w 63511"/>
                  <a:gd name="connsiteY1" fmla="*/ 1664 h 35381"/>
                  <a:gd name="connsiteX2" fmla="*/ 6864 w 63511"/>
                  <a:gd name="connsiteY2" fmla="*/ 5196 h 35381"/>
                  <a:gd name="connsiteX3" fmla="*/ 19085 w 63511"/>
                  <a:gd name="connsiteY3" fmla="*/ 12613 h 35381"/>
                  <a:gd name="connsiteX4" fmla="*/ 25937 w 63511"/>
                  <a:gd name="connsiteY4" fmla="*/ 15385 h 35381"/>
                  <a:gd name="connsiteX5" fmla="*/ 40754 w 63511"/>
                  <a:gd name="connsiteY5" fmla="*/ 24551 h 35381"/>
                  <a:gd name="connsiteX6" fmla="*/ 47695 w 63511"/>
                  <a:gd name="connsiteY6" fmla="*/ 31774 h 35381"/>
                  <a:gd name="connsiteX7" fmla="*/ 55377 w 63511"/>
                  <a:gd name="connsiteY7" fmla="*/ 33346 h 35381"/>
                  <a:gd name="connsiteX8" fmla="*/ 58909 w 63511"/>
                  <a:gd name="connsiteY8" fmla="*/ 28172 h 35381"/>
                  <a:gd name="connsiteX9" fmla="*/ 61311 w 63511"/>
                  <a:gd name="connsiteY9" fmla="*/ 21867 h 35381"/>
                  <a:gd name="connsiteX10" fmla="*/ 50291 w 63511"/>
                  <a:gd name="connsiteY10" fmla="*/ 14555 h 35381"/>
                  <a:gd name="connsiteX11" fmla="*/ 42043 w 63511"/>
                  <a:gd name="connsiteY11" fmla="*/ 9257 h 35381"/>
                  <a:gd name="connsiteX12" fmla="*/ 34732 w 63511"/>
                  <a:gd name="connsiteY12" fmla="*/ 3341 h 35381"/>
                  <a:gd name="connsiteX13" fmla="*/ 20604 w 63511"/>
                  <a:gd name="connsiteY13" fmla="*/ 1381 h 35381"/>
                  <a:gd name="connsiteX14" fmla="*/ 12603 w 63511"/>
                  <a:gd name="connsiteY14" fmla="*/ 180 h 35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3511" h="35381">
                    <a:moveTo>
                      <a:pt x="12603" y="180"/>
                    </a:moveTo>
                    <a:cubicBezTo>
                      <a:pt x="12603" y="180"/>
                      <a:pt x="-447" y="3"/>
                      <a:pt x="12" y="1664"/>
                    </a:cubicBezTo>
                    <a:cubicBezTo>
                      <a:pt x="471" y="3323"/>
                      <a:pt x="4268" y="2599"/>
                      <a:pt x="6864" y="5196"/>
                    </a:cubicBezTo>
                    <a:cubicBezTo>
                      <a:pt x="9460" y="7792"/>
                      <a:pt x="14635" y="13160"/>
                      <a:pt x="19085" y="12613"/>
                    </a:cubicBezTo>
                    <a:cubicBezTo>
                      <a:pt x="23536" y="12065"/>
                      <a:pt x="22229" y="11500"/>
                      <a:pt x="25937" y="15385"/>
                    </a:cubicBezTo>
                    <a:cubicBezTo>
                      <a:pt x="29646" y="19271"/>
                      <a:pt x="36869" y="22891"/>
                      <a:pt x="40754" y="24551"/>
                    </a:cubicBezTo>
                    <a:cubicBezTo>
                      <a:pt x="44640" y="26211"/>
                      <a:pt x="47324" y="28083"/>
                      <a:pt x="47695" y="31774"/>
                    </a:cubicBezTo>
                    <a:cubicBezTo>
                      <a:pt x="48066" y="35465"/>
                      <a:pt x="53628" y="36878"/>
                      <a:pt x="55377" y="33346"/>
                    </a:cubicBezTo>
                    <a:cubicBezTo>
                      <a:pt x="57125" y="29814"/>
                      <a:pt x="56030" y="29178"/>
                      <a:pt x="58909" y="28172"/>
                    </a:cubicBezTo>
                    <a:cubicBezTo>
                      <a:pt x="61788" y="27165"/>
                      <a:pt x="66220" y="23350"/>
                      <a:pt x="61311" y="21867"/>
                    </a:cubicBezTo>
                    <a:cubicBezTo>
                      <a:pt x="56401" y="20383"/>
                      <a:pt x="52481" y="18723"/>
                      <a:pt x="50291" y="14555"/>
                    </a:cubicBezTo>
                    <a:cubicBezTo>
                      <a:pt x="48101" y="10388"/>
                      <a:pt x="44993" y="10017"/>
                      <a:pt x="42043" y="9257"/>
                    </a:cubicBezTo>
                    <a:cubicBezTo>
                      <a:pt x="39094" y="8498"/>
                      <a:pt x="38617" y="3959"/>
                      <a:pt x="34732" y="3341"/>
                    </a:cubicBezTo>
                    <a:cubicBezTo>
                      <a:pt x="30847" y="2723"/>
                      <a:pt x="22511" y="3058"/>
                      <a:pt x="20604" y="1381"/>
                    </a:cubicBezTo>
                    <a:cubicBezTo>
                      <a:pt x="18697" y="-297"/>
                      <a:pt x="15659" y="-85"/>
                      <a:pt x="12603" y="18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5D42B5DE-1350-45C3-A8D7-6BFBD3AD6BDF}"/>
                  </a:ext>
                </a:extLst>
              </p:cNvPr>
              <p:cNvSpPr/>
              <p:nvPr/>
            </p:nvSpPr>
            <p:spPr>
              <a:xfrm>
                <a:off x="3556342" y="4228434"/>
                <a:ext cx="330217" cy="474002"/>
              </a:xfrm>
              <a:custGeom>
                <a:avLst/>
                <a:gdLst>
                  <a:gd name="connsiteX0" fmla="*/ 27884 w 330217"/>
                  <a:gd name="connsiteY0" fmla="*/ 329453 h 474002"/>
                  <a:gd name="connsiteX1" fmla="*/ 40688 w 330217"/>
                  <a:gd name="connsiteY1" fmla="*/ 336517 h 474002"/>
                  <a:gd name="connsiteX2" fmla="*/ 50842 w 330217"/>
                  <a:gd name="connsiteY2" fmla="*/ 345789 h 474002"/>
                  <a:gd name="connsiteX3" fmla="*/ 62322 w 330217"/>
                  <a:gd name="connsiteY3" fmla="*/ 350204 h 474002"/>
                  <a:gd name="connsiteX4" fmla="*/ 72476 w 330217"/>
                  <a:gd name="connsiteY4" fmla="*/ 347113 h 474002"/>
                  <a:gd name="connsiteX5" fmla="*/ 82631 w 330217"/>
                  <a:gd name="connsiteY5" fmla="*/ 345789 h 474002"/>
                  <a:gd name="connsiteX6" fmla="*/ 91461 w 330217"/>
                  <a:gd name="connsiteY6" fmla="*/ 353295 h 474002"/>
                  <a:gd name="connsiteX7" fmla="*/ 102940 w 330217"/>
                  <a:gd name="connsiteY7" fmla="*/ 357710 h 474002"/>
                  <a:gd name="connsiteX8" fmla="*/ 118393 w 330217"/>
                  <a:gd name="connsiteY8" fmla="*/ 359917 h 474002"/>
                  <a:gd name="connsiteX9" fmla="*/ 132963 w 330217"/>
                  <a:gd name="connsiteY9" fmla="*/ 375370 h 474002"/>
                  <a:gd name="connsiteX10" fmla="*/ 138703 w 330217"/>
                  <a:gd name="connsiteY10" fmla="*/ 385966 h 474002"/>
                  <a:gd name="connsiteX11" fmla="*/ 152389 w 330217"/>
                  <a:gd name="connsiteY11" fmla="*/ 394796 h 474002"/>
                  <a:gd name="connsiteX12" fmla="*/ 162985 w 330217"/>
                  <a:gd name="connsiteY12" fmla="*/ 408483 h 474002"/>
                  <a:gd name="connsiteX13" fmla="*/ 167401 w 330217"/>
                  <a:gd name="connsiteY13" fmla="*/ 418196 h 474002"/>
                  <a:gd name="connsiteX14" fmla="*/ 176672 w 330217"/>
                  <a:gd name="connsiteY14" fmla="*/ 424377 h 474002"/>
                  <a:gd name="connsiteX15" fmla="*/ 201397 w 330217"/>
                  <a:gd name="connsiteY15" fmla="*/ 422170 h 474002"/>
                  <a:gd name="connsiteX16" fmla="*/ 208019 w 330217"/>
                  <a:gd name="connsiteY16" fmla="*/ 416430 h 474002"/>
                  <a:gd name="connsiteX17" fmla="*/ 214642 w 330217"/>
                  <a:gd name="connsiteY17" fmla="*/ 422170 h 474002"/>
                  <a:gd name="connsiteX18" fmla="*/ 220382 w 330217"/>
                  <a:gd name="connsiteY18" fmla="*/ 421287 h 474002"/>
                  <a:gd name="connsiteX19" fmla="*/ 229212 w 330217"/>
                  <a:gd name="connsiteY19" fmla="*/ 419521 h 474002"/>
                  <a:gd name="connsiteX20" fmla="*/ 241132 w 330217"/>
                  <a:gd name="connsiteY20" fmla="*/ 423936 h 474002"/>
                  <a:gd name="connsiteX21" fmla="*/ 250404 w 330217"/>
                  <a:gd name="connsiteY21" fmla="*/ 433649 h 474002"/>
                  <a:gd name="connsiteX22" fmla="*/ 242898 w 330217"/>
                  <a:gd name="connsiteY22" fmla="*/ 447336 h 474002"/>
                  <a:gd name="connsiteX23" fmla="*/ 235834 w 330217"/>
                  <a:gd name="connsiteY23" fmla="*/ 463230 h 474002"/>
                  <a:gd name="connsiteX24" fmla="*/ 247755 w 330217"/>
                  <a:gd name="connsiteY24" fmla="*/ 464555 h 474002"/>
                  <a:gd name="connsiteX25" fmla="*/ 256444 w 330217"/>
                  <a:gd name="connsiteY25" fmla="*/ 474003 h 474002"/>
                  <a:gd name="connsiteX26" fmla="*/ 257027 w 330217"/>
                  <a:gd name="connsiteY26" fmla="*/ 464996 h 474002"/>
                  <a:gd name="connsiteX27" fmla="*/ 260259 w 330217"/>
                  <a:gd name="connsiteY27" fmla="*/ 447336 h 474002"/>
                  <a:gd name="connsiteX28" fmla="*/ 264373 w 330217"/>
                  <a:gd name="connsiteY28" fmla="*/ 424377 h 474002"/>
                  <a:gd name="connsiteX29" fmla="*/ 265256 w 330217"/>
                  <a:gd name="connsiteY29" fmla="*/ 411415 h 474002"/>
                  <a:gd name="connsiteX30" fmla="*/ 268206 w 330217"/>
                  <a:gd name="connsiteY30" fmla="*/ 398170 h 474002"/>
                  <a:gd name="connsiteX31" fmla="*/ 269972 w 330217"/>
                  <a:gd name="connsiteY31" fmla="*/ 387291 h 474002"/>
                  <a:gd name="connsiteX32" fmla="*/ 267323 w 330217"/>
                  <a:gd name="connsiteY32" fmla="*/ 376695 h 474002"/>
                  <a:gd name="connsiteX33" fmla="*/ 253777 w 330217"/>
                  <a:gd name="connsiteY33" fmla="*/ 362266 h 474002"/>
                  <a:gd name="connsiteX34" fmla="*/ 252612 w 330217"/>
                  <a:gd name="connsiteY34" fmla="*/ 341657 h 474002"/>
                  <a:gd name="connsiteX35" fmla="*/ 273804 w 330217"/>
                  <a:gd name="connsiteY35" fmla="*/ 337542 h 474002"/>
                  <a:gd name="connsiteX36" fmla="*/ 276153 w 330217"/>
                  <a:gd name="connsiteY36" fmla="*/ 330177 h 474002"/>
                  <a:gd name="connsiteX37" fmla="*/ 260841 w 330217"/>
                  <a:gd name="connsiteY37" fmla="*/ 325762 h 474002"/>
                  <a:gd name="connsiteX38" fmla="*/ 256727 w 330217"/>
                  <a:gd name="connsiteY38" fmla="*/ 310468 h 474002"/>
                  <a:gd name="connsiteX39" fmla="*/ 287332 w 330217"/>
                  <a:gd name="connsiteY39" fmla="*/ 306336 h 474002"/>
                  <a:gd name="connsiteX40" fmla="*/ 299111 w 330217"/>
                  <a:gd name="connsiteY40" fmla="*/ 302521 h 474002"/>
                  <a:gd name="connsiteX41" fmla="*/ 306175 w 330217"/>
                  <a:gd name="connsiteY41" fmla="*/ 303104 h 474002"/>
                  <a:gd name="connsiteX42" fmla="*/ 315006 w 330217"/>
                  <a:gd name="connsiteY42" fmla="*/ 302804 h 474002"/>
                  <a:gd name="connsiteX43" fmla="*/ 324136 w 330217"/>
                  <a:gd name="connsiteY43" fmla="*/ 297506 h 474002"/>
                  <a:gd name="connsiteX44" fmla="*/ 329434 w 330217"/>
                  <a:gd name="connsiteY44" fmla="*/ 286910 h 474002"/>
                  <a:gd name="connsiteX45" fmla="*/ 319120 w 330217"/>
                  <a:gd name="connsiteY45" fmla="*/ 276031 h 474002"/>
                  <a:gd name="connsiteX46" fmla="*/ 326185 w 330217"/>
                  <a:gd name="connsiteY46" fmla="*/ 261902 h 474002"/>
                  <a:gd name="connsiteX47" fmla="*/ 322370 w 330217"/>
                  <a:gd name="connsiteY47" fmla="*/ 251006 h 474002"/>
                  <a:gd name="connsiteX48" fmla="*/ 316471 w 330217"/>
                  <a:gd name="connsiteY48" fmla="*/ 240993 h 474002"/>
                  <a:gd name="connsiteX49" fmla="*/ 313240 w 330217"/>
                  <a:gd name="connsiteY49" fmla="*/ 222750 h 474002"/>
                  <a:gd name="connsiteX50" fmla="*/ 313822 w 330217"/>
                  <a:gd name="connsiteY50" fmla="*/ 210087 h 474002"/>
                  <a:gd name="connsiteX51" fmla="*/ 317655 w 330217"/>
                  <a:gd name="connsiteY51" fmla="*/ 201557 h 474002"/>
                  <a:gd name="connsiteX52" fmla="*/ 321187 w 330217"/>
                  <a:gd name="connsiteY52" fmla="*/ 191544 h 474002"/>
                  <a:gd name="connsiteX53" fmla="*/ 324719 w 330217"/>
                  <a:gd name="connsiteY53" fmla="*/ 182131 h 474002"/>
                  <a:gd name="connsiteX54" fmla="*/ 316471 w 330217"/>
                  <a:gd name="connsiteY54" fmla="*/ 175950 h 474002"/>
                  <a:gd name="connsiteX55" fmla="*/ 307942 w 330217"/>
                  <a:gd name="connsiteY55" fmla="*/ 178599 h 474002"/>
                  <a:gd name="connsiteX56" fmla="*/ 286749 w 330217"/>
                  <a:gd name="connsiteY56" fmla="*/ 180665 h 474002"/>
                  <a:gd name="connsiteX57" fmla="*/ 276153 w 330217"/>
                  <a:gd name="connsiteY57" fmla="*/ 181831 h 474002"/>
                  <a:gd name="connsiteX58" fmla="*/ 268789 w 330217"/>
                  <a:gd name="connsiteY58" fmla="*/ 181248 h 474002"/>
                  <a:gd name="connsiteX59" fmla="*/ 255844 w 330217"/>
                  <a:gd name="connsiteY59" fmla="*/ 165053 h 474002"/>
                  <a:gd name="connsiteX60" fmla="*/ 244947 w 330217"/>
                  <a:gd name="connsiteY60" fmla="*/ 158590 h 474002"/>
                  <a:gd name="connsiteX61" fmla="*/ 236417 w 330217"/>
                  <a:gd name="connsiteY61" fmla="*/ 155057 h 474002"/>
                  <a:gd name="connsiteX62" fmla="*/ 226316 w 330217"/>
                  <a:gd name="connsiteY62" fmla="*/ 156882 h 474002"/>
                  <a:gd name="connsiteX63" fmla="*/ 225821 w 330217"/>
                  <a:gd name="connsiteY63" fmla="*/ 157707 h 474002"/>
                  <a:gd name="connsiteX64" fmla="*/ 206977 w 330217"/>
                  <a:gd name="connsiteY64" fmla="*/ 157989 h 474002"/>
                  <a:gd name="connsiteX65" fmla="*/ 195216 w 330217"/>
                  <a:gd name="connsiteY65" fmla="*/ 155941 h 474002"/>
                  <a:gd name="connsiteX66" fmla="*/ 186968 w 330217"/>
                  <a:gd name="connsiteY66" fmla="*/ 146510 h 474002"/>
                  <a:gd name="connsiteX67" fmla="*/ 182553 w 330217"/>
                  <a:gd name="connsiteY67" fmla="*/ 133565 h 474002"/>
                  <a:gd name="connsiteX68" fmla="*/ 186668 w 330217"/>
                  <a:gd name="connsiteY68" fmla="*/ 123269 h 474002"/>
                  <a:gd name="connsiteX69" fmla="*/ 179904 w 330217"/>
                  <a:gd name="connsiteY69" fmla="*/ 111490 h 474002"/>
                  <a:gd name="connsiteX70" fmla="*/ 174906 w 330217"/>
                  <a:gd name="connsiteY70" fmla="*/ 104125 h 474002"/>
                  <a:gd name="connsiteX71" fmla="*/ 178438 w 330217"/>
                  <a:gd name="connsiteY71" fmla="*/ 96478 h 474002"/>
                  <a:gd name="connsiteX72" fmla="*/ 163710 w 330217"/>
                  <a:gd name="connsiteY72" fmla="*/ 95012 h 474002"/>
                  <a:gd name="connsiteX73" fmla="*/ 158712 w 330217"/>
                  <a:gd name="connsiteY73" fmla="*/ 91763 h 474002"/>
                  <a:gd name="connsiteX74" fmla="*/ 167242 w 330217"/>
                  <a:gd name="connsiteY74" fmla="*/ 79401 h 474002"/>
                  <a:gd name="connsiteX75" fmla="*/ 169802 w 330217"/>
                  <a:gd name="connsiteY75" fmla="*/ 64107 h 474002"/>
                  <a:gd name="connsiteX76" fmla="*/ 172469 w 330217"/>
                  <a:gd name="connsiteY76" fmla="*/ 54305 h 474002"/>
                  <a:gd name="connsiteX77" fmla="*/ 184496 w 330217"/>
                  <a:gd name="connsiteY77" fmla="*/ 40371 h 474002"/>
                  <a:gd name="connsiteX78" fmla="*/ 196505 w 330217"/>
                  <a:gd name="connsiteY78" fmla="*/ 25396 h 474002"/>
                  <a:gd name="connsiteX79" fmla="*/ 205335 w 330217"/>
                  <a:gd name="connsiteY79" fmla="*/ 18720 h 474002"/>
                  <a:gd name="connsiteX80" fmla="*/ 213318 w 330217"/>
                  <a:gd name="connsiteY80" fmla="*/ 19267 h 474002"/>
                  <a:gd name="connsiteX81" fmla="*/ 221070 w 330217"/>
                  <a:gd name="connsiteY81" fmla="*/ 12027 h 474002"/>
                  <a:gd name="connsiteX82" fmla="*/ 208408 w 330217"/>
                  <a:gd name="connsiteY82" fmla="*/ 0 h 474002"/>
                  <a:gd name="connsiteX83" fmla="*/ 190059 w 330217"/>
                  <a:gd name="connsiteY83" fmla="*/ 13916 h 474002"/>
                  <a:gd name="connsiteX84" fmla="*/ 166005 w 330217"/>
                  <a:gd name="connsiteY84" fmla="*/ 27832 h 474002"/>
                  <a:gd name="connsiteX85" fmla="*/ 153343 w 330217"/>
                  <a:gd name="connsiteY85" fmla="*/ 33537 h 474002"/>
                  <a:gd name="connsiteX86" fmla="*/ 134994 w 330217"/>
                  <a:gd name="connsiteY86" fmla="*/ 36062 h 474002"/>
                  <a:gd name="connsiteX87" fmla="*/ 123603 w 330217"/>
                  <a:gd name="connsiteY87" fmla="*/ 43021 h 474002"/>
                  <a:gd name="connsiteX88" fmla="*/ 106525 w 330217"/>
                  <a:gd name="connsiteY88" fmla="*/ 44928 h 474002"/>
                  <a:gd name="connsiteX89" fmla="*/ 95135 w 330217"/>
                  <a:gd name="connsiteY89" fmla="*/ 66438 h 474002"/>
                  <a:gd name="connsiteX90" fmla="*/ 91338 w 330217"/>
                  <a:gd name="connsiteY90" fmla="*/ 84787 h 474002"/>
                  <a:gd name="connsiteX91" fmla="*/ 75443 w 330217"/>
                  <a:gd name="connsiteY91" fmla="*/ 97450 h 474002"/>
                  <a:gd name="connsiteX92" fmla="*/ 64688 w 330217"/>
                  <a:gd name="connsiteY92" fmla="*/ 112002 h 474002"/>
                  <a:gd name="connsiteX93" fmla="*/ 53297 w 330217"/>
                  <a:gd name="connsiteY93" fmla="*/ 117706 h 474002"/>
                  <a:gd name="connsiteX94" fmla="*/ 45686 w 330217"/>
                  <a:gd name="connsiteY94" fmla="*/ 105432 h 474002"/>
                  <a:gd name="connsiteX95" fmla="*/ 44732 w 330217"/>
                  <a:gd name="connsiteY95" fmla="*/ 110236 h 474002"/>
                  <a:gd name="connsiteX96" fmla="*/ 44043 w 330217"/>
                  <a:gd name="connsiteY96" fmla="*/ 116593 h 474002"/>
                  <a:gd name="connsiteX97" fmla="*/ 46604 w 330217"/>
                  <a:gd name="connsiteY97" fmla="*/ 122245 h 474002"/>
                  <a:gd name="connsiteX98" fmla="*/ 49694 w 330217"/>
                  <a:gd name="connsiteY98" fmla="*/ 127737 h 474002"/>
                  <a:gd name="connsiteX99" fmla="*/ 47805 w 330217"/>
                  <a:gd name="connsiteY99" fmla="*/ 135278 h 474002"/>
                  <a:gd name="connsiteX100" fmla="*/ 39752 w 330217"/>
                  <a:gd name="connsiteY100" fmla="*/ 139410 h 474002"/>
                  <a:gd name="connsiteX101" fmla="*/ 34595 w 330217"/>
                  <a:gd name="connsiteY101" fmla="*/ 136143 h 474002"/>
                  <a:gd name="connsiteX102" fmla="*/ 34083 w 330217"/>
                  <a:gd name="connsiteY102" fmla="*/ 147287 h 474002"/>
                  <a:gd name="connsiteX103" fmla="*/ 32723 w 330217"/>
                  <a:gd name="connsiteY103" fmla="*/ 148841 h 474002"/>
                  <a:gd name="connsiteX104" fmla="*/ 34489 w 330217"/>
                  <a:gd name="connsiteY104" fmla="*/ 151561 h 474002"/>
                  <a:gd name="connsiteX105" fmla="*/ 43496 w 330217"/>
                  <a:gd name="connsiteY105" fmla="*/ 165089 h 474002"/>
                  <a:gd name="connsiteX106" fmla="*/ 45633 w 330217"/>
                  <a:gd name="connsiteY106" fmla="*/ 179076 h 474002"/>
                  <a:gd name="connsiteX107" fmla="*/ 47063 w 330217"/>
                  <a:gd name="connsiteY107" fmla="*/ 185009 h 474002"/>
                  <a:gd name="connsiteX108" fmla="*/ 48109 w 330217"/>
                  <a:gd name="connsiteY108" fmla="*/ 190759 h 474002"/>
                  <a:gd name="connsiteX109" fmla="*/ 47540 w 330217"/>
                  <a:gd name="connsiteY109" fmla="*/ 191420 h 474002"/>
                  <a:gd name="connsiteX110" fmla="*/ 43019 w 330217"/>
                  <a:gd name="connsiteY110" fmla="*/ 199968 h 474002"/>
                  <a:gd name="connsiteX111" fmla="*/ 47063 w 330217"/>
                  <a:gd name="connsiteY111" fmla="*/ 214202 h 474002"/>
                  <a:gd name="connsiteX112" fmla="*/ 48494 w 330217"/>
                  <a:gd name="connsiteY112" fmla="*/ 227253 h 474002"/>
                  <a:gd name="connsiteX113" fmla="*/ 45403 w 330217"/>
                  <a:gd name="connsiteY113" fmla="*/ 240074 h 474002"/>
                  <a:gd name="connsiteX114" fmla="*/ 50383 w 330217"/>
                  <a:gd name="connsiteY114" fmla="*/ 250671 h 474002"/>
                  <a:gd name="connsiteX115" fmla="*/ 42313 w 330217"/>
                  <a:gd name="connsiteY115" fmla="*/ 264446 h 474002"/>
                  <a:gd name="connsiteX116" fmla="*/ 30215 w 330217"/>
                  <a:gd name="connsiteY116" fmla="*/ 279863 h 474002"/>
                  <a:gd name="connsiteX117" fmla="*/ 12184 w 330217"/>
                  <a:gd name="connsiteY117" fmla="*/ 287457 h 474002"/>
                  <a:gd name="connsiteX118" fmla="*/ 8140 w 330217"/>
                  <a:gd name="connsiteY118" fmla="*/ 299819 h 474002"/>
                  <a:gd name="connsiteX119" fmla="*/ 316 w 330217"/>
                  <a:gd name="connsiteY119" fmla="*/ 308649 h 474002"/>
                  <a:gd name="connsiteX120" fmla="*/ 2082 w 330217"/>
                  <a:gd name="connsiteY120" fmla="*/ 314901 h 474002"/>
                  <a:gd name="connsiteX121" fmla="*/ 11054 w 330217"/>
                  <a:gd name="connsiteY121" fmla="*/ 318433 h 474002"/>
                  <a:gd name="connsiteX122" fmla="*/ 27884 w 330217"/>
                  <a:gd name="connsiteY122" fmla="*/ 329453 h 474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</a:cxnLst>
                <a:rect l="l" t="t" r="r" b="b"/>
                <a:pathLst>
                  <a:path w="330217" h="474002">
                    <a:moveTo>
                      <a:pt x="27884" y="329453"/>
                    </a:moveTo>
                    <a:cubicBezTo>
                      <a:pt x="35390" y="330336"/>
                      <a:pt x="39363" y="331219"/>
                      <a:pt x="40688" y="336517"/>
                    </a:cubicBezTo>
                    <a:cubicBezTo>
                      <a:pt x="42012" y="341815"/>
                      <a:pt x="47310" y="345789"/>
                      <a:pt x="50842" y="345789"/>
                    </a:cubicBezTo>
                    <a:cubicBezTo>
                      <a:pt x="54375" y="345789"/>
                      <a:pt x="55699" y="350204"/>
                      <a:pt x="62322" y="350204"/>
                    </a:cubicBezTo>
                    <a:cubicBezTo>
                      <a:pt x="68944" y="350204"/>
                      <a:pt x="72035" y="350646"/>
                      <a:pt x="72476" y="347113"/>
                    </a:cubicBezTo>
                    <a:cubicBezTo>
                      <a:pt x="72918" y="343581"/>
                      <a:pt x="79540" y="341374"/>
                      <a:pt x="82631" y="345789"/>
                    </a:cubicBezTo>
                    <a:cubicBezTo>
                      <a:pt x="85722" y="350204"/>
                      <a:pt x="87046" y="351970"/>
                      <a:pt x="91461" y="353295"/>
                    </a:cubicBezTo>
                    <a:cubicBezTo>
                      <a:pt x="95876" y="354619"/>
                      <a:pt x="95876" y="357710"/>
                      <a:pt x="102940" y="357710"/>
                    </a:cubicBezTo>
                    <a:cubicBezTo>
                      <a:pt x="110005" y="357710"/>
                      <a:pt x="113537" y="353736"/>
                      <a:pt x="118393" y="359917"/>
                    </a:cubicBezTo>
                    <a:cubicBezTo>
                      <a:pt x="123250" y="366098"/>
                      <a:pt x="132963" y="369189"/>
                      <a:pt x="132963" y="375370"/>
                    </a:cubicBezTo>
                    <a:cubicBezTo>
                      <a:pt x="132963" y="381551"/>
                      <a:pt x="132963" y="385966"/>
                      <a:pt x="138703" y="385966"/>
                    </a:cubicBezTo>
                    <a:cubicBezTo>
                      <a:pt x="144442" y="385966"/>
                      <a:pt x="150623" y="389940"/>
                      <a:pt x="152389" y="394796"/>
                    </a:cubicBezTo>
                    <a:cubicBezTo>
                      <a:pt x="154155" y="399653"/>
                      <a:pt x="157687" y="408042"/>
                      <a:pt x="162985" y="408483"/>
                    </a:cubicBezTo>
                    <a:cubicBezTo>
                      <a:pt x="168284" y="408925"/>
                      <a:pt x="166076" y="412457"/>
                      <a:pt x="167401" y="418196"/>
                    </a:cubicBezTo>
                    <a:cubicBezTo>
                      <a:pt x="168725" y="423936"/>
                      <a:pt x="170491" y="423494"/>
                      <a:pt x="176672" y="424377"/>
                    </a:cubicBezTo>
                    <a:cubicBezTo>
                      <a:pt x="182853" y="425260"/>
                      <a:pt x="201397" y="426143"/>
                      <a:pt x="201397" y="422170"/>
                    </a:cubicBezTo>
                    <a:cubicBezTo>
                      <a:pt x="201397" y="418196"/>
                      <a:pt x="203163" y="415547"/>
                      <a:pt x="208019" y="416430"/>
                    </a:cubicBezTo>
                    <a:cubicBezTo>
                      <a:pt x="212876" y="417313"/>
                      <a:pt x="212876" y="419521"/>
                      <a:pt x="214642" y="422170"/>
                    </a:cubicBezTo>
                    <a:cubicBezTo>
                      <a:pt x="216408" y="424819"/>
                      <a:pt x="220382" y="423053"/>
                      <a:pt x="220382" y="421287"/>
                    </a:cubicBezTo>
                    <a:cubicBezTo>
                      <a:pt x="220382" y="419521"/>
                      <a:pt x="224355" y="419521"/>
                      <a:pt x="229212" y="419521"/>
                    </a:cubicBezTo>
                    <a:cubicBezTo>
                      <a:pt x="234068" y="419521"/>
                      <a:pt x="236717" y="422611"/>
                      <a:pt x="241132" y="423936"/>
                    </a:cubicBezTo>
                    <a:cubicBezTo>
                      <a:pt x="245547" y="425260"/>
                      <a:pt x="253053" y="428351"/>
                      <a:pt x="250404" y="433649"/>
                    </a:cubicBezTo>
                    <a:cubicBezTo>
                      <a:pt x="247755" y="438947"/>
                      <a:pt x="248197" y="443804"/>
                      <a:pt x="242898" y="447336"/>
                    </a:cubicBezTo>
                    <a:cubicBezTo>
                      <a:pt x="237600" y="450868"/>
                      <a:pt x="230978" y="459257"/>
                      <a:pt x="235834" y="463230"/>
                    </a:cubicBezTo>
                    <a:cubicBezTo>
                      <a:pt x="240691" y="467204"/>
                      <a:pt x="245989" y="460581"/>
                      <a:pt x="247755" y="464555"/>
                    </a:cubicBezTo>
                    <a:cubicBezTo>
                      <a:pt x="249470" y="468615"/>
                      <a:pt x="252541" y="471954"/>
                      <a:pt x="256444" y="474003"/>
                    </a:cubicBezTo>
                    <a:cubicBezTo>
                      <a:pt x="257037" y="471040"/>
                      <a:pt x="257233" y="468011"/>
                      <a:pt x="257027" y="464996"/>
                    </a:cubicBezTo>
                    <a:cubicBezTo>
                      <a:pt x="257027" y="459698"/>
                      <a:pt x="260259" y="454100"/>
                      <a:pt x="260259" y="447336"/>
                    </a:cubicBezTo>
                    <a:cubicBezTo>
                      <a:pt x="260259" y="440572"/>
                      <a:pt x="264373" y="427609"/>
                      <a:pt x="264373" y="424377"/>
                    </a:cubicBezTo>
                    <a:cubicBezTo>
                      <a:pt x="264373" y="421146"/>
                      <a:pt x="265256" y="415830"/>
                      <a:pt x="265256" y="411415"/>
                    </a:cubicBezTo>
                    <a:cubicBezTo>
                      <a:pt x="265212" y="406832"/>
                      <a:pt x="266221" y="402300"/>
                      <a:pt x="268206" y="398170"/>
                    </a:cubicBezTo>
                    <a:cubicBezTo>
                      <a:pt x="270272" y="394055"/>
                      <a:pt x="270272" y="392289"/>
                      <a:pt x="269972" y="387291"/>
                    </a:cubicBezTo>
                    <a:cubicBezTo>
                      <a:pt x="269672" y="382293"/>
                      <a:pt x="269089" y="381392"/>
                      <a:pt x="267323" y="376695"/>
                    </a:cubicBezTo>
                    <a:cubicBezTo>
                      <a:pt x="265557" y="371997"/>
                      <a:pt x="257309" y="365215"/>
                      <a:pt x="253777" y="362266"/>
                    </a:cubicBezTo>
                    <a:cubicBezTo>
                      <a:pt x="250245" y="359317"/>
                      <a:pt x="251729" y="347838"/>
                      <a:pt x="252612" y="341657"/>
                    </a:cubicBezTo>
                    <a:cubicBezTo>
                      <a:pt x="253495" y="335475"/>
                      <a:pt x="267623" y="337842"/>
                      <a:pt x="273804" y="337542"/>
                    </a:cubicBezTo>
                    <a:cubicBezTo>
                      <a:pt x="279985" y="337241"/>
                      <a:pt x="275570" y="334893"/>
                      <a:pt x="276153" y="330177"/>
                    </a:cubicBezTo>
                    <a:cubicBezTo>
                      <a:pt x="276736" y="325462"/>
                      <a:pt x="266440" y="326645"/>
                      <a:pt x="260841" y="325762"/>
                    </a:cubicBezTo>
                    <a:cubicBezTo>
                      <a:pt x="255243" y="324879"/>
                      <a:pt x="258192" y="319581"/>
                      <a:pt x="256727" y="310468"/>
                    </a:cubicBezTo>
                    <a:cubicBezTo>
                      <a:pt x="255261" y="301356"/>
                      <a:pt x="276736" y="306053"/>
                      <a:pt x="287332" y="306336"/>
                    </a:cubicBezTo>
                    <a:cubicBezTo>
                      <a:pt x="297928" y="306619"/>
                      <a:pt x="299111" y="306336"/>
                      <a:pt x="299111" y="302521"/>
                    </a:cubicBezTo>
                    <a:cubicBezTo>
                      <a:pt x="299111" y="298706"/>
                      <a:pt x="304109" y="299872"/>
                      <a:pt x="306175" y="303104"/>
                    </a:cubicBezTo>
                    <a:cubicBezTo>
                      <a:pt x="308242" y="306336"/>
                      <a:pt x="314123" y="305753"/>
                      <a:pt x="315006" y="302804"/>
                    </a:cubicBezTo>
                    <a:cubicBezTo>
                      <a:pt x="315889" y="299854"/>
                      <a:pt x="316772" y="298989"/>
                      <a:pt x="324136" y="297506"/>
                    </a:cubicBezTo>
                    <a:cubicBezTo>
                      <a:pt x="331500" y="296022"/>
                      <a:pt x="330600" y="293974"/>
                      <a:pt x="329434" y="286910"/>
                    </a:cubicBezTo>
                    <a:cubicBezTo>
                      <a:pt x="328268" y="279845"/>
                      <a:pt x="326485" y="280446"/>
                      <a:pt x="319120" y="276031"/>
                    </a:cubicBezTo>
                    <a:cubicBezTo>
                      <a:pt x="311756" y="271616"/>
                      <a:pt x="320304" y="267483"/>
                      <a:pt x="326185" y="261902"/>
                    </a:cubicBezTo>
                    <a:cubicBezTo>
                      <a:pt x="332065" y="256322"/>
                      <a:pt x="327368" y="252772"/>
                      <a:pt x="322370" y="251006"/>
                    </a:cubicBezTo>
                    <a:cubicBezTo>
                      <a:pt x="317372" y="249240"/>
                      <a:pt x="321187" y="246008"/>
                      <a:pt x="316471" y="240993"/>
                    </a:cubicBezTo>
                    <a:cubicBezTo>
                      <a:pt x="311756" y="235977"/>
                      <a:pt x="312939" y="227747"/>
                      <a:pt x="313240" y="222750"/>
                    </a:cubicBezTo>
                    <a:cubicBezTo>
                      <a:pt x="313540" y="217752"/>
                      <a:pt x="314705" y="215103"/>
                      <a:pt x="313822" y="210087"/>
                    </a:cubicBezTo>
                    <a:cubicBezTo>
                      <a:pt x="312939" y="205072"/>
                      <a:pt x="313240" y="203906"/>
                      <a:pt x="317655" y="201557"/>
                    </a:cubicBezTo>
                    <a:cubicBezTo>
                      <a:pt x="322070" y="199208"/>
                      <a:pt x="320304" y="194493"/>
                      <a:pt x="321187" y="191544"/>
                    </a:cubicBezTo>
                    <a:cubicBezTo>
                      <a:pt x="322070" y="188594"/>
                      <a:pt x="324719" y="185663"/>
                      <a:pt x="324719" y="182131"/>
                    </a:cubicBezTo>
                    <a:cubicBezTo>
                      <a:pt x="324719" y="178599"/>
                      <a:pt x="320604" y="176250"/>
                      <a:pt x="316471" y="175950"/>
                    </a:cubicBezTo>
                    <a:cubicBezTo>
                      <a:pt x="312339" y="175649"/>
                      <a:pt x="311474" y="175950"/>
                      <a:pt x="307942" y="178599"/>
                    </a:cubicBezTo>
                    <a:cubicBezTo>
                      <a:pt x="304409" y="181248"/>
                      <a:pt x="290581" y="182431"/>
                      <a:pt x="286749" y="180665"/>
                    </a:cubicBezTo>
                    <a:cubicBezTo>
                      <a:pt x="282917" y="178899"/>
                      <a:pt x="277619" y="179182"/>
                      <a:pt x="276153" y="181831"/>
                    </a:cubicBezTo>
                    <a:cubicBezTo>
                      <a:pt x="274687" y="184480"/>
                      <a:pt x="272038" y="184197"/>
                      <a:pt x="268789" y="181248"/>
                    </a:cubicBezTo>
                    <a:cubicBezTo>
                      <a:pt x="263943" y="176296"/>
                      <a:pt x="259607" y="170871"/>
                      <a:pt x="255844" y="165053"/>
                    </a:cubicBezTo>
                    <a:cubicBezTo>
                      <a:pt x="252011" y="159172"/>
                      <a:pt x="249080" y="159172"/>
                      <a:pt x="244947" y="158590"/>
                    </a:cubicBezTo>
                    <a:cubicBezTo>
                      <a:pt x="241767" y="158499"/>
                      <a:pt x="238731" y="157242"/>
                      <a:pt x="236417" y="155057"/>
                    </a:cubicBezTo>
                    <a:cubicBezTo>
                      <a:pt x="233124" y="152772"/>
                      <a:pt x="228601" y="153589"/>
                      <a:pt x="226316" y="156882"/>
                    </a:cubicBezTo>
                    <a:cubicBezTo>
                      <a:pt x="226133" y="157146"/>
                      <a:pt x="225968" y="157421"/>
                      <a:pt x="225821" y="157707"/>
                    </a:cubicBezTo>
                    <a:cubicBezTo>
                      <a:pt x="224355" y="160939"/>
                      <a:pt x="213759" y="157989"/>
                      <a:pt x="206977" y="157989"/>
                    </a:cubicBezTo>
                    <a:cubicBezTo>
                      <a:pt x="200196" y="157989"/>
                      <a:pt x="196682" y="158289"/>
                      <a:pt x="195216" y="155941"/>
                    </a:cubicBezTo>
                    <a:cubicBezTo>
                      <a:pt x="193750" y="153592"/>
                      <a:pt x="191683" y="149159"/>
                      <a:pt x="186968" y="146510"/>
                    </a:cubicBezTo>
                    <a:cubicBezTo>
                      <a:pt x="182253" y="143861"/>
                      <a:pt x="182853" y="140329"/>
                      <a:pt x="182553" y="133565"/>
                    </a:cubicBezTo>
                    <a:cubicBezTo>
                      <a:pt x="182253" y="126801"/>
                      <a:pt x="185502" y="127967"/>
                      <a:pt x="186668" y="123269"/>
                    </a:cubicBezTo>
                    <a:cubicBezTo>
                      <a:pt x="187834" y="118571"/>
                      <a:pt x="183436" y="113556"/>
                      <a:pt x="179904" y="111490"/>
                    </a:cubicBezTo>
                    <a:cubicBezTo>
                      <a:pt x="176372" y="109423"/>
                      <a:pt x="175189" y="107958"/>
                      <a:pt x="174906" y="104125"/>
                    </a:cubicBezTo>
                    <a:cubicBezTo>
                      <a:pt x="174624" y="100293"/>
                      <a:pt x="178721" y="100310"/>
                      <a:pt x="178438" y="96478"/>
                    </a:cubicBezTo>
                    <a:cubicBezTo>
                      <a:pt x="178156" y="92646"/>
                      <a:pt x="167842" y="95012"/>
                      <a:pt x="163710" y="95012"/>
                    </a:cubicBezTo>
                    <a:cubicBezTo>
                      <a:pt x="159577" y="95012"/>
                      <a:pt x="156645" y="95595"/>
                      <a:pt x="158712" y="91763"/>
                    </a:cubicBezTo>
                    <a:cubicBezTo>
                      <a:pt x="161130" y="87364"/>
                      <a:pt x="163987" y="83222"/>
                      <a:pt x="167242" y="79401"/>
                    </a:cubicBezTo>
                    <a:cubicBezTo>
                      <a:pt x="171356" y="74403"/>
                      <a:pt x="169802" y="69882"/>
                      <a:pt x="169802" y="64107"/>
                    </a:cubicBezTo>
                    <a:cubicBezTo>
                      <a:pt x="169802" y="58332"/>
                      <a:pt x="171568" y="57731"/>
                      <a:pt x="172469" y="54305"/>
                    </a:cubicBezTo>
                    <a:cubicBezTo>
                      <a:pt x="173370" y="50879"/>
                      <a:pt x="181070" y="43709"/>
                      <a:pt x="184496" y="40371"/>
                    </a:cubicBezTo>
                    <a:cubicBezTo>
                      <a:pt x="189050" y="35848"/>
                      <a:pt x="193079" y="30824"/>
                      <a:pt x="196505" y="25396"/>
                    </a:cubicBezTo>
                    <a:cubicBezTo>
                      <a:pt x="198177" y="21858"/>
                      <a:pt x="201476" y="19364"/>
                      <a:pt x="205335" y="18720"/>
                    </a:cubicBezTo>
                    <a:cubicBezTo>
                      <a:pt x="208006" y="18384"/>
                      <a:pt x="210717" y="18570"/>
                      <a:pt x="213318" y="19267"/>
                    </a:cubicBezTo>
                    <a:cubicBezTo>
                      <a:pt x="218262" y="17784"/>
                      <a:pt x="221070" y="16459"/>
                      <a:pt x="221070" y="12027"/>
                    </a:cubicBezTo>
                    <a:cubicBezTo>
                      <a:pt x="221070" y="5687"/>
                      <a:pt x="213476" y="0"/>
                      <a:pt x="208408" y="0"/>
                    </a:cubicBezTo>
                    <a:cubicBezTo>
                      <a:pt x="203339" y="0"/>
                      <a:pt x="193220" y="8830"/>
                      <a:pt x="190059" y="13916"/>
                    </a:cubicBezTo>
                    <a:cubicBezTo>
                      <a:pt x="186898" y="19002"/>
                      <a:pt x="169802" y="25307"/>
                      <a:pt x="166005" y="27832"/>
                    </a:cubicBezTo>
                    <a:cubicBezTo>
                      <a:pt x="162209" y="30358"/>
                      <a:pt x="164734" y="34897"/>
                      <a:pt x="153343" y="33537"/>
                    </a:cubicBezTo>
                    <a:cubicBezTo>
                      <a:pt x="141952" y="32177"/>
                      <a:pt x="137449" y="30994"/>
                      <a:pt x="134994" y="36062"/>
                    </a:cubicBezTo>
                    <a:cubicBezTo>
                      <a:pt x="132539" y="41131"/>
                      <a:pt x="132468" y="48725"/>
                      <a:pt x="123603" y="43021"/>
                    </a:cubicBezTo>
                    <a:cubicBezTo>
                      <a:pt x="114738" y="37316"/>
                      <a:pt x="114120" y="39224"/>
                      <a:pt x="106525" y="44928"/>
                    </a:cubicBezTo>
                    <a:cubicBezTo>
                      <a:pt x="98931" y="50632"/>
                      <a:pt x="92591" y="58844"/>
                      <a:pt x="95135" y="66438"/>
                    </a:cubicBezTo>
                    <a:cubicBezTo>
                      <a:pt x="97678" y="74032"/>
                      <a:pt x="99550" y="82897"/>
                      <a:pt x="91338" y="84787"/>
                    </a:cubicBezTo>
                    <a:cubicBezTo>
                      <a:pt x="83126" y="86677"/>
                      <a:pt x="79947" y="92399"/>
                      <a:pt x="75443" y="97450"/>
                    </a:cubicBezTo>
                    <a:cubicBezTo>
                      <a:pt x="70940" y="102500"/>
                      <a:pt x="64688" y="106933"/>
                      <a:pt x="64688" y="112002"/>
                    </a:cubicBezTo>
                    <a:cubicBezTo>
                      <a:pt x="64688" y="117070"/>
                      <a:pt x="58348" y="127896"/>
                      <a:pt x="53297" y="117706"/>
                    </a:cubicBezTo>
                    <a:cubicBezTo>
                      <a:pt x="51221" y="113346"/>
                      <a:pt x="48669" y="109229"/>
                      <a:pt x="45686" y="105432"/>
                    </a:cubicBezTo>
                    <a:cubicBezTo>
                      <a:pt x="45068" y="106959"/>
                      <a:pt x="44744" y="108589"/>
                      <a:pt x="44732" y="110236"/>
                    </a:cubicBezTo>
                    <a:cubicBezTo>
                      <a:pt x="44891" y="113503"/>
                      <a:pt x="42666" y="113326"/>
                      <a:pt x="44043" y="116593"/>
                    </a:cubicBezTo>
                    <a:cubicBezTo>
                      <a:pt x="45421" y="119861"/>
                      <a:pt x="43690" y="121556"/>
                      <a:pt x="46604" y="122245"/>
                    </a:cubicBezTo>
                    <a:cubicBezTo>
                      <a:pt x="49518" y="122933"/>
                      <a:pt x="49694" y="126201"/>
                      <a:pt x="49694" y="127737"/>
                    </a:cubicBezTo>
                    <a:cubicBezTo>
                      <a:pt x="49694" y="129273"/>
                      <a:pt x="50383" y="133035"/>
                      <a:pt x="47805" y="135278"/>
                    </a:cubicBezTo>
                    <a:cubicBezTo>
                      <a:pt x="45227" y="137521"/>
                      <a:pt x="41129" y="142148"/>
                      <a:pt x="39752" y="139410"/>
                    </a:cubicBezTo>
                    <a:cubicBezTo>
                      <a:pt x="38374" y="136673"/>
                      <a:pt x="34772" y="133742"/>
                      <a:pt x="34595" y="136143"/>
                    </a:cubicBezTo>
                    <a:cubicBezTo>
                      <a:pt x="34418" y="138545"/>
                      <a:pt x="34948" y="145574"/>
                      <a:pt x="34083" y="147287"/>
                    </a:cubicBezTo>
                    <a:cubicBezTo>
                      <a:pt x="33789" y="147925"/>
                      <a:pt x="33317" y="148465"/>
                      <a:pt x="32723" y="148841"/>
                    </a:cubicBezTo>
                    <a:lnTo>
                      <a:pt x="34489" y="151561"/>
                    </a:lnTo>
                    <a:cubicBezTo>
                      <a:pt x="38763" y="158201"/>
                      <a:pt x="41553" y="160091"/>
                      <a:pt x="43496" y="165089"/>
                    </a:cubicBezTo>
                    <a:cubicBezTo>
                      <a:pt x="44972" y="169602"/>
                      <a:pt x="45694" y="174328"/>
                      <a:pt x="45633" y="179076"/>
                    </a:cubicBezTo>
                    <a:cubicBezTo>
                      <a:pt x="45633" y="181689"/>
                      <a:pt x="45156" y="183597"/>
                      <a:pt x="47063" y="185009"/>
                    </a:cubicBezTo>
                    <a:cubicBezTo>
                      <a:pt x="48940" y="186308"/>
                      <a:pt x="49408" y="188882"/>
                      <a:pt x="48109" y="190759"/>
                    </a:cubicBezTo>
                    <a:cubicBezTo>
                      <a:pt x="47943" y="190999"/>
                      <a:pt x="47753" y="191221"/>
                      <a:pt x="47540" y="191420"/>
                    </a:cubicBezTo>
                    <a:cubicBezTo>
                      <a:pt x="45403" y="193787"/>
                      <a:pt x="41836" y="194952"/>
                      <a:pt x="43019" y="199968"/>
                    </a:cubicBezTo>
                    <a:cubicBezTo>
                      <a:pt x="44202" y="204983"/>
                      <a:pt x="44785" y="209222"/>
                      <a:pt x="47063" y="214202"/>
                    </a:cubicBezTo>
                    <a:cubicBezTo>
                      <a:pt x="49341" y="219182"/>
                      <a:pt x="48953" y="219659"/>
                      <a:pt x="48494" y="227253"/>
                    </a:cubicBezTo>
                    <a:cubicBezTo>
                      <a:pt x="48035" y="234847"/>
                      <a:pt x="42083" y="235324"/>
                      <a:pt x="45403" y="240074"/>
                    </a:cubicBezTo>
                    <a:cubicBezTo>
                      <a:pt x="48723" y="244825"/>
                      <a:pt x="53474" y="245531"/>
                      <a:pt x="50383" y="250671"/>
                    </a:cubicBezTo>
                    <a:cubicBezTo>
                      <a:pt x="47293" y="255810"/>
                      <a:pt x="44926" y="258512"/>
                      <a:pt x="42313" y="264446"/>
                    </a:cubicBezTo>
                    <a:cubicBezTo>
                      <a:pt x="39699" y="270379"/>
                      <a:pt x="35672" y="277249"/>
                      <a:pt x="30215" y="279863"/>
                    </a:cubicBezTo>
                    <a:cubicBezTo>
                      <a:pt x="24758" y="282477"/>
                      <a:pt x="14321" y="283907"/>
                      <a:pt x="12184" y="287457"/>
                    </a:cubicBezTo>
                    <a:cubicBezTo>
                      <a:pt x="10047" y="291007"/>
                      <a:pt x="15027" y="296287"/>
                      <a:pt x="8140" y="299819"/>
                    </a:cubicBezTo>
                    <a:cubicBezTo>
                      <a:pt x="1252" y="303351"/>
                      <a:pt x="-885" y="304799"/>
                      <a:pt x="316" y="308649"/>
                    </a:cubicBezTo>
                    <a:cubicBezTo>
                      <a:pt x="1045" y="310691"/>
                      <a:pt x="1635" y="312780"/>
                      <a:pt x="2082" y="314901"/>
                    </a:cubicBezTo>
                    <a:cubicBezTo>
                      <a:pt x="5049" y="315148"/>
                      <a:pt x="8846" y="315978"/>
                      <a:pt x="11054" y="318433"/>
                    </a:cubicBezTo>
                    <a:cubicBezTo>
                      <a:pt x="15080" y="322866"/>
                      <a:pt x="20378" y="328570"/>
                      <a:pt x="27884" y="32945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5BD2AFC3-C03E-4634-870C-A1299365C29C}"/>
                  </a:ext>
                </a:extLst>
              </p:cNvPr>
              <p:cNvSpPr/>
              <p:nvPr/>
            </p:nvSpPr>
            <p:spPr>
              <a:xfrm>
                <a:off x="3501001" y="4543317"/>
                <a:ext cx="163617" cy="183389"/>
              </a:xfrm>
              <a:custGeom>
                <a:avLst/>
                <a:gdLst>
                  <a:gd name="connsiteX0" fmla="*/ 20531 w 163617"/>
                  <a:gd name="connsiteY0" fmla="*/ 137751 h 183389"/>
                  <a:gd name="connsiteX1" fmla="*/ 20531 w 163617"/>
                  <a:gd name="connsiteY1" fmla="*/ 151879 h 183389"/>
                  <a:gd name="connsiteX2" fmla="*/ 14350 w 163617"/>
                  <a:gd name="connsiteY2" fmla="*/ 158501 h 183389"/>
                  <a:gd name="connsiteX3" fmla="*/ 18765 w 163617"/>
                  <a:gd name="connsiteY3" fmla="*/ 168656 h 183389"/>
                  <a:gd name="connsiteX4" fmla="*/ 28036 w 163617"/>
                  <a:gd name="connsiteY4" fmla="*/ 162916 h 183389"/>
                  <a:gd name="connsiteX5" fmla="*/ 39957 w 163617"/>
                  <a:gd name="connsiteY5" fmla="*/ 168656 h 183389"/>
                  <a:gd name="connsiteX6" fmla="*/ 46138 w 163617"/>
                  <a:gd name="connsiteY6" fmla="*/ 179694 h 183389"/>
                  <a:gd name="connsiteX7" fmla="*/ 56734 w 163617"/>
                  <a:gd name="connsiteY7" fmla="*/ 180577 h 183389"/>
                  <a:gd name="connsiteX8" fmla="*/ 61591 w 163617"/>
                  <a:gd name="connsiteY8" fmla="*/ 172188 h 183389"/>
                  <a:gd name="connsiteX9" fmla="*/ 67331 w 163617"/>
                  <a:gd name="connsiteY9" fmla="*/ 165566 h 183389"/>
                  <a:gd name="connsiteX10" fmla="*/ 69980 w 163617"/>
                  <a:gd name="connsiteY10" fmla="*/ 149230 h 183389"/>
                  <a:gd name="connsiteX11" fmla="*/ 92497 w 163617"/>
                  <a:gd name="connsiteY11" fmla="*/ 122739 h 183389"/>
                  <a:gd name="connsiteX12" fmla="*/ 119870 w 163617"/>
                  <a:gd name="connsiteY12" fmla="*/ 115234 h 183389"/>
                  <a:gd name="connsiteX13" fmla="*/ 153866 w 163617"/>
                  <a:gd name="connsiteY13" fmla="*/ 83445 h 183389"/>
                  <a:gd name="connsiteX14" fmla="*/ 158281 w 163617"/>
                  <a:gd name="connsiteY14" fmla="*/ 68434 h 183389"/>
                  <a:gd name="connsiteX15" fmla="*/ 162255 w 163617"/>
                  <a:gd name="connsiteY15" fmla="*/ 61811 h 183389"/>
                  <a:gd name="connsiteX16" fmla="*/ 159606 w 163617"/>
                  <a:gd name="connsiteY16" fmla="*/ 53864 h 183389"/>
                  <a:gd name="connsiteX17" fmla="*/ 151288 w 163617"/>
                  <a:gd name="connsiteY17" fmla="*/ 40937 h 183389"/>
                  <a:gd name="connsiteX18" fmla="*/ 146802 w 163617"/>
                  <a:gd name="connsiteY18" fmla="*/ 38411 h 183389"/>
                  <a:gd name="connsiteX19" fmla="*/ 137972 w 163617"/>
                  <a:gd name="connsiteY19" fmla="*/ 30906 h 183389"/>
                  <a:gd name="connsiteX20" fmla="*/ 127817 w 163617"/>
                  <a:gd name="connsiteY20" fmla="*/ 32230 h 183389"/>
                  <a:gd name="connsiteX21" fmla="*/ 117663 w 163617"/>
                  <a:gd name="connsiteY21" fmla="*/ 35321 h 183389"/>
                  <a:gd name="connsiteX22" fmla="*/ 106183 w 163617"/>
                  <a:gd name="connsiteY22" fmla="*/ 30906 h 183389"/>
                  <a:gd name="connsiteX23" fmla="*/ 96029 w 163617"/>
                  <a:gd name="connsiteY23" fmla="*/ 21634 h 183389"/>
                  <a:gd name="connsiteX24" fmla="*/ 83225 w 163617"/>
                  <a:gd name="connsiteY24" fmla="*/ 14570 h 183389"/>
                  <a:gd name="connsiteX25" fmla="*/ 66448 w 163617"/>
                  <a:gd name="connsiteY25" fmla="*/ 3532 h 183389"/>
                  <a:gd name="connsiteX26" fmla="*/ 57476 w 163617"/>
                  <a:gd name="connsiteY26" fmla="*/ 0 h 183389"/>
                  <a:gd name="connsiteX27" fmla="*/ 53944 w 163617"/>
                  <a:gd name="connsiteY27" fmla="*/ 7276 h 183389"/>
                  <a:gd name="connsiteX28" fmla="*/ 42324 w 163617"/>
                  <a:gd name="connsiteY28" fmla="*/ 10808 h 183389"/>
                  <a:gd name="connsiteX29" fmla="*/ 33776 w 163617"/>
                  <a:gd name="connsiteY29" fmla="*/ 13881 h 183389"/>
                  <a:gd name="connsiteX30" fmla="*/ 24752 w 163617"/>
                  <a:gd name="connsiteY30" fmla="*/ 22711 h 183389"/>
                  <a:gd name="connsiteX31" fmla="*/ 24292 w 163617"/>
                  <a:gd name="connsiteY31" fmla="*/ 40495 h 183389"/>
                  <a:gd name="connsiteX32" fmla="*/ 15975 w 163617"/>
                  <a:gd name="connsiteY32" fmla="*/ 48089 h 183389"/>
                  <a:gd name="connsiteX33" fmla="*/ 11471 w 163617"/>
                  <a:gd name="connsiteY33" fmla="*/ 61140 h 183389"/>
                  <a:gd name="connsiteX34" fmla="*/ 80 w 163617"/>
                  <a:gd name="connsiteY34" fmla="*/ 71348 h 183389"/>
                  <a:gd name="connsiteX35" fmla="*/ 3612 w 163617"/>
                  <a:gd name="connsiteY35" fmla="*/ 87966 h 183389"/>
                  <a:gd name="connsiteX36" fmla="*/ 5520 w 163617"/>
                  <a:gd name="connsiteY36" fmla="*/ 96514 h 183389"/>
                  <a:gd name="connsiteX37" fmla="*/ 4336 w 163617"/>
                  <a:gd name="connsiteY37" fmla="*/ 104567 h 183389"/>
                  <a:gd name="connsiteX38" fmla="*/ 12866 w 163617"/>
                  <a:gd name="connsiteY38" fmla="*/ 111454 h 183389"/>
                  <a:gd name="connsiteX39" fmla="*/ 22138 w 163617"/>
                  <a:gd name="connsiteY39" fmla="*/ 115728 h 183389"/>
                  <a:gd name="connsiteX40" fmla="*/ 28301 w 163617"/>
                  <a:gd name="connsiteY40" fmla="*/ 106898 h 183389"/>
                  <a:gd name="connsiteX41" fmla="*/ 32098 w 163617"/>
                  <a:gd name="connsiteY41" fmla="*/ 105715 h 183389"/>
                  <a:gd name="connsiteX42" fmla="*/ 33988 w 163617"/>
                  <a:gd name="connsiteY42" fmla="*/ 115675 h 183389"/>
                  <a:gd name="connsiteX43" fmla="*/ 28301 w 163617"/>
                  <a:gd name="connsiteY43" fmla="*/ 121839 h 183389"/>
                  <a:gd name="connsiteX44" fmla="*/ 27825 w 163617"/>
                  <a:gd name="connsiteY44" fmla="*/ 130157 h 183389"/>
                  <a:gd name="connsiteX45" fmla="*/ 17034 w 163617"/>
                  <a:gd name="connsiteY45" fmla="*/ 133530 h 183389"/>
                  <a:gd name="connsiteX46" fmla="*/ 20531 w 163617"/>
                  <a:gd name="connsiteY46" fmla="*/ 137751 h 183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63617" h="183389">
                    <a:moveTo>
                      <a:pt x="20531" y="137751"/>
                    </a:moveTo>
                    <a:cubicBezTo>
                      <a:pt x="23621" y="139517"/>
                      <a:pt x="25829" y="150554"/>
                      <a:pt x="20531" y="151879"/>
                    </a:cubicBezTo>
                    <a:cubicBezTo>
                      <a:pt x="15233" y="153203"/>
                      <a:pt x="12584" y="154528"/>
                      <a:pt x="14350" y="158501"/>
                    </a:cubicBezTo>
                    <a:cubicBezTo>
                      <a:pt x="16116" y="162475"/>
                      <a:pt x="16999" y="173513"/>
                      <a:pt x="18765" y="168656"/>
                    </a:cubicBezTo>
                    <a:cubicBezTo>
                      <a:pt x="20531" y="163799"/>
                      <a:pt x="23621" y="162033"/>
                      <a:pt x="28036" y="162916"/>
                    </a:cubicBezTo>
                    <a:cubicBezTo>
                      <a:pt x="32452" y="163799"/>
                      <a:pt x="37308" y="164241"/>
                      <a:pt x="39957" y="168656"/>
                    </a:cubicBezTo>
                    <a:cubicBezTo>
                      <a:pt x="42606" y="173071"/>
                      <a:pt x="42606" y="178369"/>
                      <a:pt x="46138" y="179694"/>
                    </a:cubicBezTo>
                    <a:cubicBezTo>
                      <a:pt x="49670" y="181018"/>
                      <a:pt x="54968" y="186758"/>
                      <a:pt x="56734" y="180577"/>
                    </a:cubicBezTo>
                    <a:cubicBezTo>
                      <a:pt x="58500" y="174396"/>
                      <a:pt x="57617" y="173071"/>
                      <a:pt x="61591" y="172188"/>
                    </a:cubicBezTo>
                    <a:cubicBezTo>
                      <a:pt x="65565" y="171305"/>
                      <a:pt x="66006" y="170864"/>
                      <a:pt x="67331" y="165566"/>
                    </a:cubicBezTo>
                    <a:cubicBezTo>
                      <a:pt x="68655" y="160267"/>
                      <a:pt x="66006" y="155852"/>
                      <a:pt x="69980" y="149230"/>
                    </a:cubicBezTo>
                    <a:cubicBezTo>
                      <a:pt x="73953" y="142607"/>
                      <a:pt x="81017" y="125388"/>
                      <a:pt x="92497" y="122739"/>
                    </a:cubicBezTo>
                    <a:cubicBezTo>
                      <a:pt x="103976" y="120090"/>
                      <a:pt x="112364" y="118324"/>
                      <a:pt x="119870" y="115234"/>
                    </a:cubicBezTo>
                    <a:cubicBezTo>
                      <a:pt x="127376" y="112143"/>
                      <a:pt x="152100" y="93158"/>
                      <a:pt x="153866" y="83445"/>
                    </a:cubicBezTo>
                    <a:cubicBezTo>
                      <a:pt x="155632" y="73732"/>
                      <a:pt x="156074" y="70200"/>
                      <a:pt x="158281" y="68434"/>
                    </a:cubicBezTo>
                    <a:cubicBezTo>
                      <a:pt x="160489" y="66668"/>
                      <a:pt x="162255" y="66668"/>
                      <a:pt x="162255" y="61811"/>
                    </a:cubicBezTo>
                    <a:cubicBezTo>
                      <a:pt x="162255" y="56955"/>
                      <a:pt x="166670" y="59162"/>
                      <a:pt x="159606" y="53864"/>
                    </a:cubicBezTo>
                    <a:cubicBezTo>
                      <a:pt x="155264" y="50794"/>
                      <a:pt x="152283" y="46160"/>
                      <a:pt x="151288" y="40937"/>
                    </a:cubicBezTo>
                    <a:cubicBezTo>
                      <a:pt x="149955" y="39834"/>
                      <a:pt x="148436" y="38979"/>
                      <a:pt x="146802" y="38411"/>
                    </a:cubicBezTo>
                    <a:cubicBezTo>
                      <a:pt x="142387" y="37087"/>
                      <a:pt x="141062" y="35321"/>
                      <a:pt x="137972" y="30906"/>
                    </a:cubicBezTo>
                    <a:cubicBezTo>
                      <a:pt x="134881" y="26490"/>
                      <a:pt x="128259" y="28698"/>
                      <a:pt x="127817" y="32230"/>
                    </a:cubicBezTo>
                    <a:cubicBezTo>
                      <a:pt x="127376" y="35762"/>
                      <a:pt x="124285" y="35321"/>
                      <a:pt x="117663" y="35321"/>
                    </a:cubicBezTo>
                    <a:cubicBezTo>
                      <a:pt x="111040" y="35321"/>
                      <a:pt x="109715" y="30906"/>
                      <a:pt x="106183" y="30906"/>
                    </a:cubicBezTo>
                    <a:cubicBezTo>
                      <a:pt x="102651" y="30906"/>
                      <a:pt x="97353" y="26932"/>
                      <a:pt x="96029" y="21634"/>
                    </a:cubicBezTo>
                    <a:cubicBezTo>
                      <a:pt x="94704" y="16336"/>
                      <a:pt x="90731" y="15453"/>
                      <a:pt x="83225" y="14570"/>
                    </a:cubicBezTo>
                    <a:cubicBezTo>
                      <a:pt x="75719" y="13687"/>
                      <a:pt x="70421" y="7947"/>
                      <a:pt x="66448" y="3532"/>
                    </a:cubicBezTo>
                    <a:cubicBezTo>
                      <a:pt x="64240" y="1095"/>
                      <a:pt x="60443" y="265"/>
                      <a:pt x="57476" y="0"/>
                    </a:cubicBezTo>
                    <a:cubicBezTo>
                      <a:pt x="58041" y="3391"/>
                      <a:pt x="57670" y="6711"/>
                      <a:pt x="53944" y="7276"/>
                    </a:cubicBezTo>
                    <a:cubicBezTo>
                      <a:pt x="47533" y="8230"/>
                      <a:pt x="44461" y="8459"/>
                      <a:pt x="42324" y="10808"/>
                    </a:cubicBezTo>
                    <a:cubicBezTo>
                      <a:pt x="40187" y="13157"/>
                      <a:pt x="39233" y="12945"/>
                      <a:pt x="33776" y="13881"/>
                    </a:cubicBezTo>
                    <a:cubicBezTo>
                      <a:pt x="28319" y="14817"/>
                      <a:pt x="24752" y="16742"/>
                      <a:pt x="24752" y="22711"/>
                    </a:cubicBezTo>
                    <a:cubicBezTo>
                      <a:pt x="24752" y="28680"/>
                      <a:pt x="30456" y="37422"/>
                      <a:pt x="24292" y="40495"/>
                    </a:cubicBezTo>
                    <a:cubicBezTo>
                      <a:pt x="18129" y="43568"/>
                      <a:pt x="15975" y="43833"/>
                      <a:pt x="15975" y="48089"/>
                    </a:cubicBezTo>
                    <a:cubicBezTo>
                      <a:pt x="15975" y="52345"/>
                      <a:pt x="15745" y="58685"/>
                      <a:pt x="11471" y="61140"/>
                    </a:cubicBezTo>
                    <a:cubicBezTo>
                      <a:pt x="7197" y="63595"/>
                      <a:pt x="-891" y="64231"/>
                      <a:pt x="80" y="71348"/>
                    </a:cubicBezTo>
                    <a:cubicBezTo>
                      <a:pt x="1051" y="78465"/>
                      <a:pt x="-167" y="85582"/>
                      <a:pt x="3612" y="87966"/>
                    </a:cubicBezTo>
                    <a:cubicBezTo>
                      <a:pt x="7392" y="90350"/>
                      <a:pt x="9317" y="94606"/>
                      <a:pt x="5520" y="96514"/>
                    </a:cubicBezTo>
                    <a:cubicBezTo>
                      <a:pt x="1723" y="98421"/>
                      <a:pt x="-644" y="102200"/>
                      <a:pt x="4336" y="104567"/>
                    </a:cubicBezTo>
                    <a:cubicBezTo>
                      <a:pt x="9317" y="106933"/>
                      <a:pt x="10500" y="108099"/>
                      <a:pt x="12866" y="111454"/>
                    </a:cubicBezTo>
                    <a:cubicBezTo>
                      <a:pt x="15233" y="114810"/>
                      <a:pt x="18800" y="118819"/>
                      <a:pt x="22138" y="115728"/>
                    </a:cubicBezTo>
                    <a:cubicBezTo>
                      <a:pt x="25476" y="112638"/>
                      <a:pt x="27595" y="110977"/>
                      <a:pt x="28301" y="106898"/>
                    </a:cubicBezTo>
                    <a:cubicBezTo>
                      <a:pt x="29008" y="102818"/>
                      <a:pt x="31622" y="102147"/>
                      <a:pt x="32098" y="105715"/>
                    </a:cubicBezTo>
                    <a:cubicBezTo>
                      <a:pt x="32575" y="109282"/>
                      <a:pt x="39922" y="113061"/>
                      <a:pt x="33988" y="115675"/>
                    </a:cubicBezTo>
                    <a:cubicBezTo>
                      <a:pt x="28054" y="118289"/>
                      <a:pt x="25458" y="119949"/>
                      <a:pt x="28301" y="121839"/>
                    </a:cubicBezTo>
                    <a:cubicBezTo>
                      <a:pt x="31145" y="123728"/>
                      <a:pt x="34942" y="128020"/>
                      <a:pt x="27825" y="130157"/>
                    </a:cubicBezTo>
                    <a:cubicBezTo>
                      <a:pt x="24504" y="131146"/>
                      <a:pt x="20760" y="132099"/>
                      <a:pt x="17034" y="133530"/>
                    </a:cubicBezTo>
                    <a:cubicBezTo>
                      <a:pt x="17830" y="135206"/>
                      <a:pt x="19032" y="136657"/>
                      <a:pt x="20531" y="13775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8C96D3AB-A9B8-4CDB-8C9B-1E7589FBE561}"/>
                  </a:ext>
                </a:extLst>
              </p:cNvPr>
              <p:cNvSpPr/>
              <p:nvPr/>
            </p:nvSpPr>
            <p:spPr>
              <a:xfrm>
                <a:off x="3491475" y="4584254"/>
                <a:ext cx="357136" cy="522887"/>
              </a:xfrm>
              <a:custGeom>
                <a:avLst/>
                <a:gdLst>
                  <a:gd name="connsiteX0" fmla="*/ 323094 w 357136"/>
                  <a:gd name="connsiteY0" fmla="*/ 519549 h 522887"/>
                  <a:gd name="connsiteX1" fmla="*/ 325991 w 357136"/>
                  <a:gd name="connsiteY1" fmla="*/ 509553 h 522887"/>
                  <a:gd name="connsiteX2" fmla="*/ 328728 w 357136"/>
                  <a:gd name="connsiteY2" fmla="*/ 501182 h 522887"/>
                  <a:gd name="connsiteX3" fmla="*/ 332260 w 357136"/>
                  <a:gd name="connsiteY3" fmla="*/ 499593 h 522887"/>
                  <a:gd name="connsiteX4" fmla="*/ 331254 w 357136"/>
                  <a:gd name="connsiteY4" fmla="*/ 491522 h 522887"/>
                  <a:gd name="connsiteX5" fmla="*/ 343616 w 357136"/>
                  <a:gd name="connsiteY5" fmla="*/ 477394 h 522887"/>
                  <a:gd name="connsiteX6" fmla="*/ 344799 w 357136"/>
                  <a:gd name="connsiteY6" fmla="*/ 461499 h 522887"/>
                  <a:gd name="connsiteX7" fmla="*/ 337735 w 357136"/>
                  <a:gd name="connsiteY7" fmla="*/ 451486 h 522887"/>
                  <a:gd name="connsiteX8" fmla="*/ 338900 w 357136"/>
                  <a:gd name="connsiteY8" fmla="*/ 437941 h 522887"/>
                  <a:gd name="connsiteX9" fmla="*/ 337591 w 357136"/>
                  <a:gd name="connsiteY9" fmla="*/ 426301 h 522887"/>
                  <a:gd name="connsiteX10" fmla="*/ 337435 w 357136"/>
                  <a:gd name="connsiteY10" fmla="*/ 426179 h 522887"/>
                  <a:gd name="connsiteX11" fmla="*/ 340384 w 357136"/>
                  <a:gd name="connsiteY11" fmla="*/ 416166 h 522887"/>
                  <a:gd name="connsiteX12" fmla="*/ 350380 w 357136"/>
                  <a:gd name="connsiteY12" fmla="*/ 404386 h 522887"/>
                  <a:gd name="connsiteX13" fmla="*/ 348031 w 357136"/>
                  <a:gd name="connsiteY13" fmla="*/ 394673 h 522887"/>
                  <a:gd name="connsiteX14" fmla="*/ 346848 w 357136"/>
                  <a:gd name="connsiteY14" fmla="*/ 380845 h 522887"/>
                  <a:gd name="connsiteX15" fmla="*/ 349497 w 357136"/>
                  <a:gd name="connsiteY15" fmla="*/ 368182 h 522887"/>
                  <a:gd name="connsiteX16" fmla="*/ 355678 w 357136"/>
                  <a:gd name="connsiteY16" fmla="*/ 355820 h 522887"/>
                  <a:gd name="connsiteX17" fmla="*/ 350680 w 357136"/>
                  <a:gd name="connsiteY17" fmla="*/ 339926 h 522887"/>
                  <a:gd name="connsiteX18" fmla="*/ 343616 w 357136"/>
                  <a:gd name="connsiteY18" fmla="*/ 329630 h 522887"/>
                  <a:gd name="connsiteX19" fmla="*/ 336552 w 357136"/>
                  <a:gd name="connsiteY19" fmla="*/ 316084 h 522887"/>
                  <a:gd name="connsiteX20" fmla="*/ 326538 w 357136"/>
                  <a:gd name="connsiteY20" fmla="*/ 308438 h 522887"/>
                  <a:gd name="connsiteX21" fmla="*/ 315659 w 357136"/>
                  <a:gd name="connsiteY21" fmla="*/ 311087 h 522887"/>
                  <a:gd name="connsiteX22" fmla="*/ 305063 w 357136"/>
                  <a:gd name="connsiteY22" fmla="*/ 309903 h 522887"/>
                  <a:gd name="connsiteX23" fmla="*/ 300348 w 357136"/>
                  <a:gd name="connsiteY23" fmla="*/ 297258 h 522887"/>
                  <a:gd name="connsiteX24" fmla="*/ 302414 w 357136"/>
                  <a:gd name="connsiteY24" fmla="*/ 278115 h 522887"/>
                  <a:gd name="connsiteX25" fmla="*/ 305946 w 357136"/>
                  <a:gd name="connsiteY25" fmla="*/ 266353 h 522887"/>
                  <a:gd name="connsiteX26" fmla="*/ 293284 w 357136"/>
                  <a:gd name="connsiteY26" fmla="*/ 274300 h 522887"/>
                  <a:gd name="connsiteX27" fmla="*/ 280039 w 357136"/>
                  <a:gd name="connsiteY27" fmla="*/ 281647 h 522887"/>
                  <a:gd name="connsiteX28" fmla="*/ 261195 w 357136"/>
                  <a:gd name="connsiteY28" fmla="*/ 283130 h 522887"/>
                  <a:gd name="connsiteX29" fmla="*/ 255614 w 357136"/>
                  <a:gd name="connsiteY29" fmla="*/ 271051 h 522887"/>
                  <a:gd name="connsiteX30" fmla="*/ 240003 w 357136"/>
                  <a:gd name="connsiteY30" fmla="*/ 264587 h 522887"/>
                  <a:gd name="connsiteX31" fmla="*/ 234422 w 357136"/>
                  <a:gd name="connsiteY31" fmla="*/ 256340 h 522887"/>
                  <a:gd name="connsiteX32" fmla="*/ 230289 w 357136"/>
                  <a:gd name="connsiteY32" fmla="*/ 249576 h 522887"/>
                  <a:gd name="connsiteX33" fmla="*/ 223526 w 357136"/>
                  <a:gd name="connsiteY33" fmla="*/ 239862 h 522887"/>
                  <a:gd name="connsiteX34" fmla="*/ 214112 w 357136"/>
                  <a:gd name="connsiteY34" fmla="*/ 224551 h 522887"/>
                  <a:gd name="connsiteX35" fmla="*/ 207331 w 357136"/>
                  <a:gd name="connsiteY35" fmla="*/ 216304 h 522887"/>
                  <a:gd name="connsiteX36" fmla="*/ 212629 w 357136"/>
                  <a:gd name="connsiteY36" fmla="*/ 207191 h 522887"/>
                  <a:gd name="connsiteX37" fmla="*/ 212046 w 357136"/>
                  <a:gd name="connsiteY37" fmla="*/ 198944 h 522887"/>
                  <a:gd name="connsiteX38" fmla="*/ 219111 w 357136"/>
                  <a:gd name="connsiteY38" fmla="*/ 188347 h 522887"/>
                  <a:gd name="connsiteX39" fmla="*/ 229124 w 357136"/>
                  <a:gd name="connsiteY39" fmla="*/ 183632 h 522887"/>
                  <a:gd name="connsiteX40" fmla="*/ 228523 w 357136"/>
                  <a:gd name="connsiteY40" fmla="*/ 174219 h 522887"/>
                  <a:gd name="connsiteX41" fmla="*/ 232656 w 357136"/>
                  <a:gd name="connsiteY41" fmla="*/ 164206 h 522887"/>
                  <a:gd name="connsiteX42" fmla="*/ 235888 w 357136"/>
                  <a:gd name="connsiteY42" fmla="*/ 149795 h 522887"/>
                  <a:gd name="connsiteX43" fmla="*/ 242369 w 357136"/>
                  <a:gd name="connsiteY43" fmla="*/ 142431 h 522887"/>
                  <a:gd name="connsiteX44" fmla="*/ 260029 w 357136"/>
                  <a:gd name="connsiteY44" fmla="*/ 129768 h 522887"/>
                  <a:gd name="connsiteX45" fmla="*/ 279738 w 357136"/>
                  <a:gd name="connsiteY45" fmla="*/ 125353 h 522887"/>
                  <a:gd name="connsiteX46" fmla="*/ 294750 w 357136"/>
                  <a:gd name="connsiteY46" fmla="*/ 118889 h 522887"/>
                  <a:gd name="connsiteX47" fmla="*/ 304463 w 357136"/>
                  <a:gd name="connsiteY47" fmla="*/ 118006 h 522887"/>
                  <a:gd name="connsiteX48" fmla="*/ 317708 w 357136"/>
                  <a:gd name="connsiteY48" fmla="*/ 121238 h 522887"/>
                  <a:gd name="connsiteX49" fmla="*/ 321240 w 357136"/>
                  <a:gd name="connsiteY49" fmla="*/ 118183 h 522887"/>
                  <a:gd name="connsiteX50" fmla="*/ 312551 w 357136"/>
                  <a:gd name="connsiteY50" fmla="*/ 108735 h 522887"/>
                  <a:gd name="connsiteX51" fmla="*/ 300630 w 357136"/>
                  <a:gd name="connsiteY51" fmla="*/ 107410 h 522887"/>
                  <a:gd name="connsiteX52" fmla="*/ 307695 w 357136"/>
                  <a:gd name="connsiteY52" fmla="*/ 91516 h 522887"/>
                  <a:gd name="connsiteX53" fmla="*/ 315200 w 357136"/>
                  <a:gd name="connsiteY53" fmla="*/ 77829 h 522887"/>
                  <a:gd name="connsiteX54" fmla="*/ 305928 w 357136"/>
                  <a:gd name="connsiteY54" fmla="*/ 68116 h 522887"/>
                  <a:gd name="connsiteX55" fmla="*/ 294008 w 357136"/>
                  <a:gd name="connsiteY55" fmla="*/ 63701 h 522887"/>
                  <a:gd name="connsiteX56" fmla="*/ 285178 w 357136"/>
                  <a:gd name="connsiteY56" fmla="*/ 65467 h 522887"/>
                  <a:gd name="connsiteX57" fmla="*/ 279438 w 357136"/>
                  <a:gd name="connsiteY57" fmla="*/ 66350 h 522887"/>
                  <a:gd name="connsiteX58" fmla="*/ 272815 w 357136"/>
                  <a:gd name="connsiteY58" fmla="*/ 60610 h 522887"/>
                  <a:gd name="connsiteX59" fmla="*/ 266193 w 357136"/>
                  <a:gd name="connsiteY59" fmla="*/ 66350 h 522887"/>
                  <a:gd name="connsiteX60" fmla="*/ 241468 w 357136"/>
                  <a:gd name="connsiteY60" fmla="*/ 68557 h 522887"/>
                  <a:gd name="connsiteX61" fmla="*/ 232197 w 357136"/>
                  <a:gd name="connsiteY61" fmla="*/ 62376 h 522887"/>
                  <a:gd name="connsiteX62" fmla="*/ 227782 w 357136"/>
                  <a:gd name="connsiteY62" fmla="*/ 52663 h 522887"/>
                  <a:gd name="connsiteX63" fmla="*/ 217185 w 357136"/>
                  <a:gd name="connsiteY63" fmla="*/ 38976 h 522887"/>
                  <a:gd name="connsiteX64" fmla="*/ 203499 w 357136"/>
                  <a:gd name="connsiteY64" fmla="*/ 30146 h 522887"/>
                  <a:gd name="connsiteX65" fmla="*/ 197759 w 357136"/>
                  <a:gd name="connsiteY65" fmla="*/ 19550 h 522887"/>
                  <a:gd name="connsiteX66" fmla="*/ 183189 w 357136"/>
                  <a:gd name="connsiteY66" fmla="*/ 4097 h 522887"/>
                  <a:gd name="connsiteX67" fmla="*/ 167736 w 357136"/>
                  <a:gd name="connsiteY67" fmla="*/ 1890 h 522887"/>
                  <a:gd name="connsiteX68" fmla="*/ 160672 w 357136"/>
                  <a:gd name="connsiteY68" fmla="*/ 0 h 522887"/>
                  <a:gd name="connsiteX69" fmla="*/ 169167 w 357136"/>
                  <a:gd name="connsiteY69" fmla="*/ 12963 h 522887"/>
                  <a:gd name="connsiteX70" fmla="*/ 171816 w 357136"/>
                  <a:gd name="connsiteY70" fmla="*/ 20910 h 522887"/>
                  <a:gd name="connsiteX71" fmla="*/ 167843 w 357136"/>
                  <a:gd name="connsiteY71" fmla="*/ 27532 h 522887"/>
                  <a:gd name="connsiteX72" fmla="*/ 163427 w 357136"/>
                  <a:gd name="connsiteY72" fmla="*/ 42544 h 522887"/>
                  <a:gd name="connsiteX73" fmla="*/ 129431 w 357136"/>
                  <a:gd name="connsiteY73" fmla="*/ 74332 h 522887"/>
                  <a:gd name="connsiteX74" fmla="*/ 102058 w 357136"/>
                  <a:gd name="connsiteY74" fmla="*/ 81838 h 522887"/>
                  <a:gd name="connsiteX75" fmla="*/ 79541 w 357136"/>
                  <a:gd name="connsiteY75" fmla="*/ 108328 h 522887"/>
                  <a:gd name="connsiteX76" fmla="*/ 76892 w 357136"/>
                  <a:gd name="connsiteY76" fmla="*/ 124664 h 522887"/>
                  <a:gd name="connsiteX77" fmla="*/ 71152 w 357136"/>
                  <a:gd name="connsiteY77" fmla="*/ 131287 h 522887"/>
                  <a:gd name="connsiteX78" fmla="*/ 66296 w 357136"/>
                  <a:gd name="connsiteY78" fmla="*/ 139675 h 522887"/>
                  <a:gd name="connsiteX79" fmla="*/ 55700 w 357136"/>
                  <a:gd name="connsiteY79" fmla="*/ 138792 h 522887"/>
                  <a:gd name="connsiteX80" fmla="*/ 49518 w 357136"/>
                  <a:gd name="connsiteY80" fmla="*/ 127755 h 522887"/>
                  <a:gd name="connsiteX81" fmla="*/ 37598 w 357136"/>
                  <a:gd name="connsiteY81" fmla="*/ 122015 h 522887"/>
                  <a:gd name="connsiteX82" fmla="*/ 28326 w 357136"/>
                  <a:gd name="connsiteY82" fmla="*/ 127755 h 522887"/>
                  <a:gd name="connsiteX83" fmla="*/ 23911 w 357136"/>
                  <a:gd name="connsiteY83" fmla="*/ 117600 h 522887"/>
                  <a:gd name="connsiteX84" fmla="*/ 30092 w 357136"/>
                  <a:gd name="connsiteY84" fmla="*/ 110977 h 522887"/>
                  <a:gd name="connsiteX85" fmla="*/ 30092 w 357136"/>
                  <a:gd name="connsiteY85" fmla="*/ 96849 h 522887"/>
                  <a:gd name="connsiteX86" fmla="*/ 26560 w 357136"/>
                  <a:gd name="connsiteY86" fmla="*/ 92699 h 522887"/>
                  <a:gd name="connsiteX87" fmla="*/ 15964 w 357136"/>
                  <a:gd name="connsiteY87" fmla="*/ 100240 h 522887"/>
                  <a:gd name="connsiteX88" fmla="*/ 5509 w 357136"/>
                  <a:gd name="connsiteY88" fmla="*/ 114721 h 522887"/>
                  <a:gd name="connsiteX89" fmla="*/ 529 w 357136"/>
                  <a:gd name="connsiteY89" fmla="*/ 130139 h 522887"/>
                  <a:gd name="connsiteX90" fmla="*/ 5050 w 357136"/>
                  <a:gd name="connsiteY90" fmla="*/ 143437 h 522887"/>
                  <a:gd name="connsiteX91" fmla="*/ 11213 w 357136"/>
                  <a:gd name="connsiteY91" fmla="*/ 154351 h 522887"/>
                  <a:gd name="connsiteX92" fmla="*/ 7681 w 357136"/>
                  <a:gd name="connsiteY92" fmla="*/ 163605 h 522887"/>
                  <a:gd name="connsiteX93" fmla="*/ 9818 w 357136"/>
                  <a:gd name="connsiteY93" fmla="*/ 172612 h 522887"/>
                  <a:gd name="connsiteX94" fmla="*/ 26913 w 357136"/>
                  <a:gd name="connsiteY94" fmla="*/ 181160 h 522887"/>
                  <a:gd name="connsiteX95" fmla="*/ 48741 w 357136"/>
                  <a:gd name="connsiteY95" fmla="*/ 206078 h 522887"/>
                  <a:gd name="connsiteX96" fmla="*/ 63700 w 357136"/>
                  <a:gd name="connsiteY96" fmla="*/ 226494 h 522887"/>
                  <a:gd name="connsiteX97" fmla="*/ 73183 w 357136"/>
                  <a:gd name="connsiteY97" fmla="*/ 247138 h 522887"/>
                  <a:gd name="connsiteX98" fmla="*/ 88142 w 357136"/>
                  <a:gd name="connsiteY98" fmla="*/ 276331 h 522887"/>
                  <a:gd name="connsiteX99" fmla="*/ 100716 w 357136"/>
                  <a:gd name="connsiteY99" fmla="*/ 301479 h 522887"/>
                  <a:gd name="connsiteX100" fmla="*/ 109016 w 357136"/>
                  <a:gd name="connsiteY100" fmla="*/ 318557 h 522887"/>
                  <a:gd name="connsiteX101" fmla="*/ 113290 w 357136"/>
                  <a:gd name="connsiteY101" fmla="*/ 336835 h 522887"/>
                  <a:gd name="connsiteX102" fmla="*/ 129908 w 357136"/>
                  <a:gd name="connsiteY102" fmla="*/ 350840 h 522887"/>
                  <a:gd name="connsiteX103" fmla="*/ 140504 w 357136"/>
                  <a:gd name="connsiteY103" fmla="*/ 368164 h 522887"/>
                  <a:gd name="connsiteX104" fmla="*/ 146915 w 357136"/>
                  <a:gd name="connsiteY104" fmla="*/ 381693 h 522887"/>
                  <a:gd name="connsiteX105" fmla="*/ 141229 w 357136"/>
                  <a:gd name="connsiteY105" fmla="*/ 392289 h 522887"/>
                  <a:gd name="connsiteX106" fmla="*/ 152619 w 357136"/>
                  <a:gd name="connsiteY106" fmla="*/ 408678 h 522887"/>
                  <a:gd name="connsiteX107" fmla="*/ 168991 w 357136"/>
                  <a:gd name="connsiteY107" fmla="*/ 425755 h 522887"/>
                  <a:gd name="connsiteX108" fmla="*/ 180134 w 357136"/>
                  <a:gd name="connsiteY108" fmla="*/ 438329 h 522887"/>
                  <a:gd name="connsiteX109" fmla="*/ 196752 w 357136"/>
                  <a:gd name="connsiteY109" fmla="*/ 447353 h 522887"/>
                  <a:gd name="connsiteX110" fmla="*/ 220965 w 357136"/>
                  <a:gd name="connsiteY110" fmla="*/ 461358 h 522887"/>
                  <a:gd name="connsiteX111" fmla="*/ 245883 w 357136"/>
                  <a:gd name="connsiteY111" fmla="*/ 472502 h 522887"/>
                  <a:gd name="connsiteX112" fmla="*/ 264621 w 357136"/>
                  <a:gd name="connsiteY112" fmla="*/ 482957 h 522887"/>
                  <a:gd name="connsiteX113" fmla="*/ 280286 w 357136"/>
                  <a:gd name="connsiteY113" fmla="*/ 495531 h 522887"/>
                  <a:gd name="connsiteX114" fmla="*/ 290493 w 357136"/>
                  <a:gd name="connsiteY114" fmla="*/ 506675 h 522887"/>
                  <a:gd name="connsiteX115" fmla="*/ 306617 w 357136"/>
                  <a:gd name="connsiteY115" fmla="*/ 520803 h 522887"/>
                  <a:gd name="connsiteX116" fmla="*/ 312163 w 357136"/>
                  <a:gd name="connsiteY116" fmla="*/ 521933 h 522887"/>
                  <a:gd name="connsiteX117" fmla="*/ 323094 w 357136"/>
                  <a:gd name="connsiteY117" fmla="*/ 519549 h 52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357136" h="522887">
                    <a:moveTo>
                      <a:pt x="323094" y="519549"/>
                    </a:moveTo>
                    <a:cubicBezTo>
                      <a:pt x="325443" y="516017"/>
                      <a:pt x="326538" y="513915"/>
                      <a:pt x="325991" y="509553"/>
                    </a:cubicBezTo>
                    <a:cubicBezTo>
                      <a:pt x="325443" y="505191"/>
                      <a:pt x="326715" y="502489"/>
                      <a:pt x="328728" y="501182"/>
                    </a:cubicBezTo>
                    <a:cubicBezTo>
                      <a:pt x="329834" y="500505"/>
                      <a:pt x="331020" y="499971"/>
                      <a:pt x="332260" y="499593"/>
                    </a:cubicBezTo>
                    <a:cubicBezTo>
                      <a:pt x="331147" y="497102"/>
                      <a:pt x="331889" y="494083"/>
                      <a:pt x="331254" y="491522"/>
                    </a:cubicBezTo>
                    <a:cubicBezTo>
                      <a:pt x="330371" y="487990"/>
                      <a:pt x="338900" y="480626"/>
                      <a:pt x="343616" y="477394"/>
                    </a:cubicBezTo>
                    <a:cubicBezTo>
                      <a:pt x="348331" y="474162"/>
                      <a:pt x="349214" y="464431"/>
                      <a:pt x="344799" y="461499"/>
                    </a:cubicBezTo>
                    <a:cubicBezTo>
                      <a:pt x="340384" y="458568"/>
                      <a:pt x="339783" y="455601"/>
                      <a:pt x="337735" y="451486"/>
                    </a:cubicBezTo>
                    <a:cubicBezTo>
                      <a:pt x="335447" y="447130"/>
                      <a:pt x="335903" y="441842"/>
                      <a:pt x="338900" y="437941"/>
                    </a:cubicBezTo>
                    <a:cubicBezTo>
                      <a:pt x="341753" y="434365"/>
                      <a:pt x="341167" y="429153"/>
                      <a:pt x="337591" y="426301"/>
                    </a:cubicBezTo>
                    <a:cubicBezTo>
                      <a:pt x="337539" y="426259"/>
                      <a:pt x="337487" y="426219"/>
                      <a:pt x="337435" y="426179"/>
                    </a:cubicBezTo>
                    <a:cubicBezTo>
                      <a:pt x="334203" y="424113"/>
                      <a:pt x="337435" y="420280"/>
                      <a:pt x="340384" y="416166"/>
                    </a:cubicBezTo>
                    <a:cubicBezTo>
                      <a:pt x="343333" y="412051"/>
                      <a:pt x="347148" y="409684"/>
                      <a:pt x="350380" y="404386"/>
                    </a:cubicBezTo>
                    <a:cubicBezTo>
                      <a:pt x="353611" y="399088"/>
                      <a:pt x="350380" y="397622"/>
                      <a:pt x="348031" y="394673"/>
                    </a:cubicBezTo>
                    <a:cubicBezTo>
                      <a:pt x="345682" y="391723"/>
                      <a:pt x="344799" y="383794"/>
                      <a:pt x="346848" y="380845"/>
                    </a:cubicBezTo>
                    <a:cubicBezTo>
                      <a:pt x="348896" y="377895"/>
                      <a:pt x="349214" y="374664"/>
                      <a:pt x="349497" y="368182"/>
                    </a:cubicBezTo>
                    <a:cubicBezTo>
                      <a:pt x="349779" y="361701"/>
                      <a:pt x="351263" y="362001"/>
                      <a:pt x="355678" y="355820"/>
                    </a:cubicBezTo>
                    <a:cubicBezTo>
                      <a:pt x="360093" y="349639"/>
                      <a:pt x="353329" y="343175"/>
                      <a:pt x="350680" y="339926"/>
                    </a:cubicBezTo>
                    <a:cubicBezTo>
                      <a:pt x="348031" y="336676"/>
                      <a:pt x="347448" y="333745"/>
                      <a:pt x="343616" y="329630"/>
                    </a:cubicBezTo>
                    <a:cubicBezTo>
                      <a:pt x="339783" y="325515"/>
                      <a:pt x="337735" y="325515"/>
                      <a:pt x="336552" y="316084"/>
                    </a:cubicBezTo>
                    <a:cubicBezTo>
                      <a:pt x="335368" y="306654"/>
                      <a:pt x="329788" y="309020"/>
                      <a:pt x="326538" y="308438"/>
                    </a:cubicBezTo>
                    <a:cubicBezTo>
                      <a:pt x="323289" y="307855"/>
                      <a:pt x="318008" y="307254"/>
                      <a:pt x="315659" y="311087"/>
                    </a:cubicBezTo>
                    <a:cubicBezTo>
                      <a:pt x="313311" y="314919"/>
                      <a:pt x="308595" y="311970"/>
                      <a:pt x="305063" y="309903"/>
                    </a:cubicBezTo>
                    <a:cubicBezTo>
                      <a:pt x="301531" y="307837"/>
                      <a:pt x="300348" y="302839"/>
                      <a:pt x="300348" y="297258"/>
                    </a:cubicBezTo>
                    <a:cubicBezTo>
                      <a:pt x="300348" y="291678"/>
                      <a:pt x="302697" y="282247"/>
                      <a:pt x="302414" y="278115"/>
                    </a:cubicBezTo>
                    <a:cubicBezTo>
                      <a:pt x="302132" y="273982"/>
                      <a:pt x="306229" y="270768"/>
                      <a:pt x="305946" y="266353"/>
                    </a:cubicBezTo>
                    <a:cubicBezTo>
                      <a:pt x="305664" y="261938"/>
                      <a:pt x="295933" y="270468"/>
                      <a:pt x="293284" y="274300"/>
                    </a:cubicBezTo>
                    <a:cubicBezTo>
                      <a:pt x="290635" y="278132"/>
                      <a:pt x="287685" y="278115"/>
                      <a:pt x="280039" y="281647"/>
                    </a:cubicBezTo>
                    <a:cubicBezTo>
                      <a:pt x="272392" y="285179"/>
                      <a:pt x="267093" y="283130"/>
                      <a:pt x="261195" y="283130"/>
                    </a:cubicBezTo>
                    <a:cubicBezTo>
                      <a:pt x="255296" y="283130"/>
                      <a:pt x="256780" y="276066"/>
                      <a:pt x="255614" y="271051"/>
                    </a:cubicBezTo>
                    <a:cubicBezTo>
                      <a:pt x="254449" y="266035"/>
                      <a:pt x="245301" y="265170"/>
                      <a:pt x="240003" y="264587"/>
                    </a:cubicBezTo>
                    <a:cubicBezTo>
                      <a:pt x="234704" y="264004"/>
                      <a:pt x="233539" y="260454"/>
                      <a:pt x="234422" y="256340"/>
                    </a:cubicBezTo>
                    <a:cubicBezTo>
                      <a:pt x="235305" y="252225"/>
                      <a:pt x="233239" y="251624"/>
                      <a:pt x="230289" y="249576"/>
                    </a:cubicBezTo>
                    <a:cubicBezTo>
                      <a:pt x="227340" y="247527"/>
                      <a:pt x="227358" y="243977"/>
                      <a:pt x="223526" y="239862"/>
                    </a:cubicBezTo>
                    <a:cubicBezTo>
                      <a:pt x="219693" y="235748"/>
                      <a:pt x="217044" y="228666"/>
                      <a:pt x="214112" y="224551"/>
                    </a:cubicBezTo>
                    <a:cubicBezTo>
                      <a:pt x="211181" y="220436"/>
                      <a:pt x="212346" y="220436"/>
                      <a:pt x="207331" y="216304"/>
                    </a:cubicBezTo>
                    <a:cubicBezTo>
                      <a:pt x="202316" y="212171"/>
                      <a:pt x="208514" y="209239"/>
                      <a:pt x="212629" y="207191"/>
                    </a:cubicBezTo>
                    <a:cubicBezTo>
                      <a:pt x="216744" y="205142"/>
                      <a:pt x="213229" y="202476"/>
                      <a:pt x="212046" y="198944"/>
                    </a:cubicBezTo>
                    <a:cubicBezTo>
                      <a:pt x="210863" y="195412"/>
                      <a:pt x="216161" y="191879"/>
                      <a:pt x="219111" y="188347"/>
                    </a:cubicBezTo>
                    <a:cubicBezTo>
                      <a:pt x="222060" y="184815"/>
                      <a:pt x="225292" y="185398"/>
                      <a:pt x="229124" y="183632"/>
                    </a:cubicBezTo>
                    <a:cubicBezTo>
                      <a:pt x="232956" y="181866"/>
                      <a:pt x="231172" y="178051"/>
                      <a:pt x="228523" y="174219"/>
                    </a:cubicBezTo>
                    <a:cubicBezTo>
                      <a:pt x="225874" y="170387"/>
                      <a:pt x="229707" y="167738"/>
                      <a:pt x="232656" y="164206"/>
                    </a:cubicBezTo>
                    <a:cubicBezTo>
                      <a:pt x="235605" y="160674"/>
                      <a:pt x="237071" y="153027"/>
                      <a:pt x="235888" y="149795"/>
                    </a:cubicBezTo>
                    <a:cubicBezTo>
                      <a:pt x="234704" y="146563"/>
                      <a:pt x="238537" y="144197"/>
                      <a:pt x="242369" y="142431"/>
                    </a:cubicBezTo>
                    <a:cubicBezTo>
                      <a:pt x="248921" y="139225"/>
                      <a:pt x="254891" y="134945"/>
                      <a:pt x="260029" y="129768"/>
                    </a:cubicBezTo>
                    <a:cubicBezTo>
                      <a:pt x="265910" y="123587"/>
                      <a:pt x="272392" y="125653"/>
                      <a:pt x="279738" y="125353"/>
                    </a:cubicBezTo>
                    <a:cubicBezTo>
                      <a:pt x="287085" y="125053"/>
                      <a:pt x="290935" y="122121"/>
                      <a:pt x="294750" y="118889"/>
                    </a:cubicBezTo>
                    <a:cubicBezTo>
                      <a:pt x="298564" y="115657"/>
                      <a:pt x="300931" y="116523"/>
                      <a:pt x="304463" y="118006"/>
                    </a:cubicBezTo>
                    <a:cubicBezTo>
                      <a:pt x="307995" y="119490"/>
                      <a:pt x="313010" y="121538"/>
                      <a:pt x="317708" y="121238"/>
                    </a:cubicBezTo>
                    <a:cubicBezTo>
                      <a:pt x="319444" y="121144"/>
                      <a:pt x="320896" y="119887"/>
                      <a:pt x="321240" y="118183"/>
                    </a:cubicBezTo>
                    <a:cubicBezTo>
                      <a:pt x="317337" y="116134"/>
                      <a:pt x="314266" y="112795"/>
                      <a:pt x="312551" y="108735"/>
                    </a:cubicBezTo>
                    <a:cubicBezTo>
                      <a:pt x="310785" y="104761"/>
                      <a:pt x="305487" y="111384"/>
                      <a:pt x="300630" y="107410"/>
                    </a:cubicBezTo>
                    <a:cubicBezTo>
                      <a:pt x="295774" y="103436"/>
                      <a:pt x="302396" y="95048"/>
                      <a:pt x="307695" y="91516"/>
                    </a:cubicBezTo>
                    <a:cubicBezTo>
                      <a:pt x="312993" y="87984"/>
                      <a:pt x="312551" y="83127"/>
                      <a:pt x="315200" y="77829"/>
                    </a:cubicBezTo>
                    <a:cubicBezTo>
                      <a:pt x="317849" y="72531"/>
                      <a:pt x="310344" y="69440"/>
                      <a:pt x="305928" y="68116"/>
                    </a:cubicBezTo>
                    <a:cubicBezTo>
                      <a:pt x="301513" y="66791"/>
                      <a:pt x="298864" y="63701"/>
                      <a:pt x="294008" y="63701"/>
                    </a:cubicBezTo>
                    <a:cubicBezTo>
                      <a:pt x="289151" y="63701"/>
                      <a:pt x="285178" y="63701"/>
                      <a:pt x="285178" y="65467"/>
                    </a:cubicBezTo>
                    <a:cubicBezTo>
                      <a:pt x="285178" y="67233"/>
                      <a:pt x="281204" y="68999"/>
                      <a:pt x="279438" y="66350"/>
                    </a:cubicBezTo>
                    <a:cubicBezTo>
                      <a:pt x="277672" y="63701"/>
                      <a:pt x="277672" y="61493"/>
                      <a:pt x="272815" y="60610"/>
                    </a:cubicBezTo>
                    <a:cubicBezTo>
                      <a:pt x="267959" y="59727"/>
                      <a:pt x="266193" y="62376"/>
                      <a:pt x="266193" y="66350"/>
                    </a:cubicBezTo>
                    <a:cubicBezTo>
                      <a:pt x="266193" y="70323"/>
                      <a:pt x="247649" y="69440"/>
                      <a:pt x="241468" y="68557"/>
                    </a:cubicBezTo>
                    <a:cubicBezTo>
                      <a:pt x="235287" y="67674"/>
                      <a:pt x="233521" y="68116"/>
                      <a:pt x="232197" y="62376"/>
                    </a:cubicBezTo>
                    <a:cubicBezTo>
                      <a:pt x="230872" y="56637"/>
                      <a:pt x="233080" y="53104"/>
                      <a:pt x="227782" y="52663"/>
                    </a:cubicBezTo>
                    <a:cubicBezTo>
                      <a:pt x="222483" y="52221"/>
                      <a:pt x="218951" y="43833"/>
                      <a:pt x="217185" y="38976"/>
                    </a:cubicBezTo>
                    <a:cubicBezTo>
                      <a:pt x="215419" y="34120"/>
                      <a:pt x="209238" y="30146"/>
                      <a:pt x="203499" y="30146"/>
                    </a:cubicBezTo>
                    <a:cubicBezTo>
                      <a:pt x="197759" y="30146"/>
                      <a:pt x="197759" y="25731"/>
                      <a:pt x="197759" y="19550"/>
                    </a:cubicBezTo>
                    <a:cubicBezTo>
                      <a:pt x="197759" y="13369"/>
                      <a:pt x="188046" y="10278"/>
                      <a:pt x="183189" y="4097"/>
                    </a:cubicBezTo>
                    <a:cubicBezTo>
                      <a:pt x="178333" y="-2084"/>
                      <a:pt x="174801" y="1890"/>
                      <a:pt x="167736" y="1890"/>
                    </a:cubicBezTo>
                    <a:cubicBezTo>
                      <a:pt x="165236" y="2081"/>
                      <a:pt x="162744" y="1414"/>
                      <a:pt x="160672" y="0"/>
                    </a:cubicBezTo>
                    <a:cubicBezTo>
                      <a:pt x="161702" y="5264"/>
                      <a:pt x="164751" y="9917"/>
                      <a:pt x="169167" y="12963"/>
                    </a:cubicBezTo>
                    <a:cubicBezTo>
                      <a:pt x="176231" y="18261"/>
                      <a:pt x="171816" y="16053"/>
                      <a:pt x="171816" y="20910"/>
                    </a:cubicBezTo>
                    <a:cubicBezTo>
                      <a:pt x="171816" y="25766"/>
                      <a:pt x="170050" y="25766"/>
                      <a:pt x="167843" y="27532"/>
                    </a:cubicBezTo>
                    <a:cubicBezTo>
                      <a:pt x="165635" y="29298"/>
                      <a:pt x="165193" y="32830"/>
                      <a:pt x="163427" y="42544"/>
                    </a:cubicBezTo>
                    <a:cubicBezTo>
                      <a:pt x="161661" y="52257"/>
                      <a:pt x="136937" y="71242"/>
                      <a:pt x="129431" y="74332"/>
                    </a:cubicBezTo>
                    <a:cubicBezTo>
                      <a:pt x="121926" y="77423"/>
                      <a:pt x="113537" y="79189"/>
                      <a:pt x="102058" y="81838"/>
                    </a:cubicBezTo>
                    <a:cubicBezTo>
                      <a:pt x="90579" y="84487"/>
                      <a:pt x="83515" y="101706"/>
                      <a:pt x="79541" y="108328"/>
                    </a:cubicBezTo>
                    <a:cubicBezTo>
                      <a:pt x="75567" y="114951"/>
                      <a:pt x="78216" y="119366"/>
                      <a:pt x="76892" y="124664"/>
                    </a:cubicBezTo>
                    <a:cubicBezTo>
                      <a:pt x="75567" y="129962"/>
                      <a:pt x="75126" y="130404"/>
                      <a:pt x="71152" y="131287"/>
                    </a:cubicBezTo>
                    <a:cubicBezTo>
                      <a:pt x="67179" y="132170"/>
                      <a:pt x="68062" y="133494"/>
                      <a:pt x="66296" y="139675"/>
                    </a:cubicBezTo>
                    <a:cubicBezTo>
                      <a:pt x="64530" y="145857"/>
                      <a:pt x="59232" y="140117"/>
                      <a:pt x="55700" y="138792"/>
                    </a:cubicBezTo>
                    <a:cubicBezTo>
                      <a:pt x="52167" y="137468"/>
                      <a:pt x="52167" y="132170"/>
                      <a:pt x="49518" y="127755"/>
                    </a:cubicBezTo>
                    <a:cubicBezTo>
                      <a:pt x="46869" y="123340"/>
                      <a:pt x="42013" y="122898"/>
                      <a:pt x="37598" y="122015"/>
                    </a:cubicBezTo>
                    <a:cubicBezTo>
                      <a:pt x="33183" y="121132"/>
                      <a:pt x="30092" y="122898"/>
                      <a:pt x="28326" y="127755"/>
                    </a:cubicBezTo>
                    <a:cubicBezTo>
                      <a:pt x="26560" y="132611"/>
                      <a:pt x="25677" y="121574"/>
                      <a:pt x="23911" y="117600"/>
                    </a:cubicBezTo>
                    <a:cubicBezTo>
                      <a:pt x="22145" y="113626"/>
                      <a:pt x="24794" y="112302"/>
                      <a:pt x="30092" y="110977"/>
                    </a:cubicBezTo>
                    <a:cubicBezTo>
                      <a:pt x="35390" y="109653"/>
                      <a:pt x="33183" y="98615"/>
                      <a:pt x="30092" y="96849"/>
                    </a:cubicBezTo>
                    <a:cubicBezTo>
                      <a:pt x="28589" y="95779"/>
                      <a:pt x="27376" y="94353"/>
                      <a:pt x="26560" y="92699"/>
                    </a:cubicBezTo>
                    <a:cubicBezTo>
                      <a:pt x="22348" y="94087"/>
                      <a:pt x="18655" y="96715"/>
                      <a:pt x="15964" y="100240"/>
                    </a:cubicBezTo>
                    <a:cubicBezTo>
                      <a:pt x="11213" y="107127"/>
                      <a:pt x="11213" y="110448"/>
                      <a:pt x="5509" y="114721"/>
                    </a:cubicBezTo>
                    <a:cubicBezTo>
                      <a:pt x="-195" y="118995"/>
                      <a:pt x="-655" y="124205"/>
                      <a:pt x="529" y="130139"/>
                    </a:cubicBezTo>
                    <a:cubicBezTo>
                      <a:pt x="1712" y="136073"/>
                      <a:pt x="2189" y="136779"/>
                      <a:pt x="5050" y="143437"/>
                    </a:cubicBezTo>
                    <a:cubicBezTo>
                      <a:pt x="7911" y="150095"/>
                      <a:pt x="10984" y="149830"/>
                      <a:pt x="11213" y="154351"/>
                    </a:cubicBezTo>
                    <a:cubicBezTo>
                      <a:pt x="11443" y="158872"/>
                      <a:pt x="11690" y="161415"/>
                      <a:pt x="7681" y="163605"/>
                    </a:cubicBezTo>
                    <a:cubicBezTo>
                      <a:pt x="3672" y="165795"/>
                      <a:pt x="1041" y="169769"/>
                      <a:pt x="9818" y="172612"/>
                    </a:cubicBezTo>
                    <a:cubicBezTo>
                      <a:pt x="18595" y="175455"/>
                      <a:pt x="20732" y="176144"/>
                      <a:pt x="26913" y="181160"/>
                    </a:cubicBezTo>
                    <a:cubicBezTo>
                      <a:pt x="33094" y="186175"/>
                      <a:pt x="44238" y="197301"/>
                      <a:pt x="48741" y="206078"/>
                    </a:cubicBezTo>
                    <a:cubicBezTo>
                      <a:pt x="53245" y="214855"/>
                      <a:pt x="58702" y="220083"/>
                      <a:pt x="63700" y="226494"/>
                    </a:cubicBezTo>
                    <a:cubicBezTo>
                      <a:pt x="68697" y="232904"/>
                      <a:pt x="68680" y="233134"/>
                      <a:pt x="73183" y="247138"/>
                    </a:cubicBezTo>
                    <a:cubicBezTo>
                      <a:pt x="77687" y="261143"/>
                      <a:pt x="85545" y="265876"/>
                      <a:pt x="88142" y="276331"/>
                    </a:cubicBezTo>
                    <a:cubicBezTo>
                      <a:pt x="90325" y="285576"/>
                      <a:pt x="94630" y="294185"/>
                      <a:pt x="100716" y="301479"/>
                    </a:cubicBezTo>
                    <a:cubicBezTo>
                      <a:pt x="106402" y="308367"/>
                      <a:pt x="108787" y="311917"/>
                      <a:pt x="109016" y="318557"/>
                    </a:cubicBezTo>
                    <a:cubicBezTo>
                      <a:pt x="109246" y="325197"/>
                      <a:pt x="105219" y="331378"/>
                      <a:pt x="113290" y="336835"/>
                    </a:cubicBezTo>
                    <a:cubicBezTo>
                      <a:pt x="121361" y="342292"/>
                      <a:pt x="122544" y="341339"/>
                      <a:pt x="129908" y="350840"/>
                    </a:cubicBezTo>
                    <a:cubicBezTo>
                      <a:pt x="137272" y="360341"/>
                      <a:pt x="136549" y="363891"/>
                      <a:pt x="140504" y="368164"/>
                    </a:cubicBezTo>
                    <a:cubicBezTo>
                      <a:pt x="144460" y="372439"/>
                      <a:pt x="150235" y="377648"/>
                      <a:pt x="146915" y="381693"/>
                    </a:cubicBezTo>
                    <a:cubicBezTo>
                      <a:pt x="143595" y="385737"/>
                      <a:pt x="139851" y="386425"/>
                      <a:pt x="141229" y="392289"/>
                    </a:cubicBezTo>
                    <a:cubicBezTo>
                      <a:pt x="142775" y="399014"/>
                      <a:pt x="146855" y="404884"/>
                      <a:pt x="152619" y="408678"/>
                    </a:cubicBezTo>
                    <a:cubicBezTo>
                      <a:pt x="159260" y="413181"/>
                      <a:pt x="166853" y="419821"/>
                      <a:pt x="168991" y="425755"/>
                    </a:cubicBezTo>
                    <a:cubicBezTo>
                      <a:pt x="170958" y="431219"/>
                      <a:pt x="174947" y="435719"/>
                      <a:pt x="180134" y="438329"/>
                    </a:cubicBezTo>
                    <a:cubicBezTo>
                      <a:pt x="184655" y="440466"/>
                      <a:pt x="190112" y="441861"/>
                      <a:pt x="196752" y="447353"/>
                    </a:cubicBezTo>
                    <a:cubicBezTo>
                      <a:pt x="203867" y="453507"/>
                      <a:pt x="212083" y="458259"/>
                      <a:pt x="220965" y="461358"/>
                    </a:cubicBezTo>
                    <a:cubicBezTo>
                      <a:pt x="229602" y="464284"/>
                      <a:pt x="237945" y="468015"/>
                      <a:pt x="245883" y="472502"/>
                    </a:cubicBezTo>
                    <a:cubicBezTo>
                      <a:pt x="253230" y="476546"/>
                      <a:pt x="258246" y="478913"/>
                      <a:pt x="264621" y="482957"/>
                    </a:cubicBezTo>
                    <a:cubicBezTo>
                      <a:pt x="270997" y="487001"/>
                      <a:pt x="278396" y="488414"/>
                      <a:pt x="280286" y="495531"/>
                    </a:cubicBezTo>
                    <a:cubicBezTo>
                      <a:pt x="282175" y="502648"/>
                      <a:pt x="284330" y="503602"/>
                      <a:pt x="290493" y="506675"/>
                    </a:cubicBezTo>
                    <a:cubicBezTo>
                      <a:pt x="296321" y="509606"/>
                      <a:pt x="302379" y="510613"/>
                      <a:pt x="306617" y="520803"/>
                    </a:cubicBezTo>
                    <a:cubicBezTo>
                      <a:pt x="308519" y="520839"/>
                      <a:pt x="310398" y="521222"/>
                      <a:pt x="312163" y="521933"/>
                    </a:cubicBezTo>
                    <a:cubicBezTo>
                      <a:pt x="316348" y="523734"/>
                      <a:pt x="320728" y="523010"/>
                      <a:pt x="323094" y="51954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743E77AB-CFAB-4D79-BDBC-DC58CCEFEC1A}"/>
                  </a:ext>
                </a:extLst>
              </p:cNvPr>
              <p:cNvSpPr/>
              <p:nvPr/>
            </p:nvSpPr>
            <p:spPr>
              <a:xfrm>
                <a:off x="3684145" y="5926072"/>
                <a:ext cx="28937" cy="37271"/>
              </a:xfrm>
              <a:custGeom>
                <a:avLst/>
                <a:gdLst>
                  <a:gd name="connsiteX0" fmla="*/ 13584 w 28937"/>
                  <a:gd name="connsiteY0" fmla="*/ 789 h 37271"/>
                  <a:gd name="connsiteX1" fmla="*/ 3959 w 28937"/>
                  <a:gd name="connsiteY1" fmla="*/ 1761 h 37271"/>
                  <a:gd name="connsiteX2" fmla="*/ 1999 w 28937"/>
                  <a:gd name="connsiteY2" fmla="*/ 7059 h 37271"/>
                  <a:gd name="connsiteX3" fmla="*/ 7880 w 28937"/>
                  <a:gd name="connsiteY3" fmla="*/ 11191 h 37271"/>
                  <a:gd name="connsiteX4" fmla="*/ 12595 w 28937"/>
                  <a:gd name="connsiteY4" fmla="*/ 15907 h 37271"/>
                  <a:gd name="connsiteX5" fmla="*/ 14961 w 28937"/>
                  <a:gd name="connsiteY5" fmla="*/ 21805 h 37271"/>
                  <a:gd name="connsiteX6" fmla="*/ 17328 w 28937"/>
                  <a:gd name="connsiteY6" fmla="*/ 26327 h 37271"/>
                  <a:gd name="connsiteX7" fmla="*/ 14961 w 28937"/>
                  <a:gd name="connsiteY7" fmla="*/ 33602 h 37271"/>
                  <a:gd name="connsiteX8" fmla="*/ 17522 w 28937"/>
                  <a:gd name="connsiteY8" fmla="*/ 35174 h 37271"/>
                  <a:gd name="connsiteX9" fmla="*/ 22237 w 28937"/>
                  <a:gd name="connsiteY9" fmla="*/ 26521 h 37271"/>
                  <a:gd name="connsiteX10" fmla="*/ 25770 w 28937"/>
                  <a:gd name="connsiteY10" fmla="*/ 21417 h 37271"/>
                  <a:gd name="connsiteX11" fmla="*/ 23209 w 28937"/>
                  <a:gd name="connsiteY11" fmla="*/ 12958 h 37271"/>
                  <a:gd name="connsiteX12" fmla="*/ 24780 w 28937"/>
                  <a:gd name="connsiteY12" fmla="*/ 8048 h 37271"/>
                  <a:gd name="connsiteX13" fmla="*/ 28913 w 28937"/>
                  <a:gd name="connsiteY13" fmla="*/ 4516 h 37271"/>
                  <a:gd name="connsiteX14" fmla="*/ 23403 w 28937"/>
                  <a:gd name="connsiteY14" fmla="*/ 578 h 37271"/>
                  <a:gd name="connsiteX15" fmla="*/ 19871 w 28937"/>
                  <a:gd name="connsiteY15" fmla="*/ 5699 h 37271"/>
                  <a:gd name="connsiteX16" fmla="*/ 13584 w 28937"/>
                  <a:gd name="connsiteY16" fmla="*/ 789 h 37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8937" h="37271">
                    <a:moveTo>
                      <a:pt x="13584" y="789"/>
                    </a:moveTo>
                    <a:cubicBezTo>
                      <a:pt x="13584" y="789"/>
                      <a:pt x="5725" y="-5"/>
                      <a:pt x="3959" y="1761"/>
                    </a:cubicBezTo>
                    <a:cubicBezTo>
                      <a:pt x="2193" y="3527"/>
                      <a:pt x="-2734" y="6670"/>
                      <a:pt x="1999" y="7059"/>
                    </a:cubicBezTo>
                    <a:cubicBezTo>
                      <a:pt x="6732" y="7447"/>
                      <a:pt x="7685" y="8454"/>
                      <a:pt x="7880" y="11191"/>
                    </a:cubicBezTo>
                    <a:cubicBezTo>
                      <a:pt x="8074" y="13929"/>
                      <a:pt x="10829" y="15324"/>
                      <a:pt x="12595" y="15907"/>
                    </a:cubicBezTo>
                    <a:cubicBezTo>
                      <a:pt x="14361" y="16490"/>
                      <a:pt x="12401" y="21028"/>
                      <a:pt x="14961" y="21805"/>
                    </a:cubicBezTo>
                    <a:cubicBezTo>
                      <a:pt x="17522" y="22582"/>
                      <a:pt x="20259" y="23978"/>
                      <a:pt x="17328" y="26327"/>
                    </a:cubicBezTo>
                    <a:cubicBezTo>
                      <a:pt x="14396" y="28675"/>
                      <a:pt x="14573" y="30653"/>
                      <a:pt x="14961" y="33602"/>
                    </a:cubicBezTo>
                    <a:cubicBezTo>
                      <a:pt x="15350" y="36551"/>
                      <a:pt x="16727" y="39307"/>
                      <a:pt x="17522" y="35174"/>
                    </a:cubicBezTo>
                    <a:cubicBezTo>
                      <a:pt x="18317" y="31042"/>
                      <a:pt x="19288" y="27704"/>
                      <a:pt x="22237" y="26521"/>
                    </a:cubicBezTo>
                    <a:cubicBezTo>
                      <a:pt x="25187" y="25337"/>
                      <a:pt x="25770" y="24754"/>
                      <a:pt x="25770" y="21417"/>
                    </a:cubicBezTo>
                    <a:cubicBezTo>
                      <a:pt x="25770" y="18079"/>
                      <a:pt x="24780" y="14529"/>
                      <a:pt x="23209" y="12958"/>
                    </a:cubicBezTo>
                    <a:cubicBezTo>
                      <a:pt x="21637" y="11386"/>
                      <a:pt x="21054" y="8048"/>
                      <a:pt x="24780" y="8048"/>
                    </a:cubicBezTo>
                    <a:cubicBezTo>
                      <a:pt x="28507" y="8048"/>
                      <a:pt x="28524" y="7659"/>
                      <a:pt x="28913" y="4516"/>
                    </a:cubicBezTo>
                    <a:cubicBezTo>
                      <a:pt x="29302" y="1372"/>
                      <a:pt x="24975" y="-1188"/>
                      <a:pt x="23403" y="578"/>
                    </a:cubicBezTo>
                    <a:cubicBezTo>
                      <a:pt x="21831" y="2344"/>
                      <a:pt x="22626" y="7465"/>
                      <a:pt x="19871" y="5699"/>
                    </a:cubicBezTo>
                    <a:cubicBezTo>
                      <a:pt x="17116" y="3933"/>
                      <a:pt x="18087" y="966"/>
                      <a:pt x="13584" y="78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F8057D90-F726-4162-9B6A-86AE46212BD1}"/>
                  </a:ext>
                </a:extLst>
              </p:cNvPr>
              <p:cNvSpPr/>
              <p:nvPr/>
            </p:nvSpPr>
            <p:spPr>
              <a:xfrm>
                <a:off x="3701428" y="5898651"/>
                <a:ext cx="3907" cy="9429"/>
              </a:xfrm>
              <a:custGeom>
                <a:avLst/>
                <a:gdLst>
                  <a:gd name="connsiteX0" fmla="*/ 27 w 3907"/>
                  <a:gd name="connsiteY0" fmla="*/ 1897 h 9429"/>
                  <a:gd name="connsiteX1" fmla="*/ 1987 w 3907"/>
                  <a:gd name="connsiteY1" fmla="*/ 9367 h 9429"/>
                  <a:gd name="connsiteX2" fmla="*/ 3753 w 3907"/>
                  <a:gd name="connsiteY2" fmla="*/ 6012 h 9429"/>
                  <a:gd name="connsiteX3" fmla="*/ 27 w 3907"/>
                  <a:gd name="connsiteY3" fmla="*/ 1897 h 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07" h="9429">
                    <a:moveTo>
                      <a:pt x="27" y="1897"/>
                    </a:moveTo>
                    <a:cubicBezTo>
                      <a:pt x="27" y="1897"/>
                      <a:pt x="-380" y="8961"/>
                      <a:pt x="1987" y="9367"/>
                    </a:cubicBezTo>
                    <a:cubicBezTo>
                      <a:pt x="4353" y="9773"/>
                      <a:pt x="3947" y="8166"/>
                      <a:pt x="3753" y="6012"/>
                    </a:cubicBezTo>
                    <a:cubicBezTo>
                      <a:pt x="3559" y="3857"/>
                      <a:pt x="2375" y="-3402"/>
                      <a:pt x="27" y="189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2F92D5E1-58A2-4808-869A-B6691503A048}"/>
                  </a:ext>
                </a:extLst>
              </p:cNvPr>
              <p:cNvSpPr/>
              <p:nvPr/>
            </p:nvSpPr>
            <p:spPr>
              <a:xfrm>
                <a:off x="3709488" y="5903201"/>
                <a:ext cx="3036" cy="10073"/>
              </a:xfrm>
              <a:custGeom>
                <a:avLst/>
                <a:gdLst>
                  <a:gd name="connsiteX0" fmla="*/ 602 w 3036"/>
                  <a:gd name="connsiteY0" fmla="*/ 1833 h 10073"/>
                  <a:gd name="connsiteX1" fmla="*/ 20 w 3036"/>
                  <a:gd name="connsiteY1" fmla="*/ 6548 h 10073"/>
                  <a:gd name="connsiteX2" fmla="*/ 2951 w 3036"/>
                  <a:gd name="connsiteY2" fmla="*/ 8138 h 10073"/>
                  <a:gd name="connsiteX3" fmla="*/ 602 w 3036"/>
                  <a:gd name="connsiteY3" fmla="*/ 1833 h 10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36" h="10073">
                    <a:moveTo>
                      <a:pt x="602" y="1833"/>
                    </a:moveTo>
                    <a:cubicBezTo>
                      <a:pt x="131" y="3358"/>
                      <a:pt x="-67" y="4955"/>
                      <a:pt x="20" y="6548"/>
                    </a:cubicBezTo>
                    <a:cubicBezTo>
                      <a:pt x="20" y="9904"/>
                      <a:pt x="2563" y="11670"/>
                      <a:pt x="2951" y="8138"/>
                    </a:cubicBezTo>
                    <a:cubicBezTo>
                      <a:pt x="3340" y="4606"/>
                      <a:pt x="2368" y="-3659"/>
                      <a:pt x="602" y="183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69B64913-26C3-4B3D-B4AA-21C0081E0AFC}"/>
                  </a:ext>
                </a:extLst>
              </p:cNvPr>
              <p:cNvSpPr/>
              <p:nvPr/>
            </p:nvSpPr>
            <p:spPr>
              <a:xfrm>
                <a:off x="3698164" y="5911019"/>
                <a:ext cx="3887" cy="8312"/>
              </a:xfrm>
              <a:custGeom>
                <a:avLst/>
                <a:gdLst>
                  <a:gd name="connsiteX0" fmla="*/ 730 w 3887"/>
                  <a:gd name="connsiteY0" fmla="*/ 1485 h 8312"/>
                  <a:gd name="connsiteX1" fmla="*/ 925 w 3887"/>
                  <a:gd name="connsiteY1" fmla="*/ 7984 h 8312"/>
                  <a:gd name="connsiteX2" fmla="*/ 3874 w 3887"/>
                  <a:gd name="connsiteY2" fmla="*/ 5811 h 8312"/>
                  <a:gd name="connsiteX3" fmla="*/ 730 w 3887"/>
                  <a:gd name="connsiteY3" fmla="*/ 1485 h 8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87" h="8312">
                    <a:moveTo>
                      <a:pt x="730" y="1485"/>
                    </a:moveTo>
                    <a:cubicBezTo>
                      <a:pt x="730" y="1485"/>
                      <a:pt x="-1036" y="6994"/>
                      <a:pt x="925" y="7984"/>
                    </a:cubicBezTo>
                    <a:cubicBezTo>
                      <a:pt x="2885" y="8973"/>
                      <a:pt x="3680" y="7577"/>
                      <a:pt x="3874" y="5811"/>
                    </a:cubicBezTo>
                    <a:cubicBezTo>
                      <a:pt x="4068" y="4045"/>
                      <a:pt x="2108" y="-3036"/>
                      <a:pt x="730" y="14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B83A2F58-58C3-4925-8EA6-5F39CE71A3EB}"/>
                  </a:ext>
                </a:extLst>
              </p:cNvPr>
              <p:cNvSpPr/>
              <p:nvPr/>
            </p:nvSpPr>
            <p:spPr>
              <a:xfrm>
                <a:off x="3659791" y="6123851"/>
                <a:ext cx="19686" cy="27314"/>
              </a:xfrm>
              <a:custGeom>
                <a:avLst/>
                <a:gdLst>
                  <a:gd name="connsiteX0" fmla="*/ 5496 w 19686"/>
                  <a:gd name="connsiteY0" fmla="*/ 1495 h 27314"/>
                  <a:gd name="connsiteX1" fmla="*/ 1381 w 19686"/>
                  <a:gd name="connsiteY1" fmla="*/ 8772 h 27314"/>
                  <a:gd name="connsiteX2" fmla="*/ 586 w 19686"/>
                  <a:gd name="connsiteY2" fmla="*/ 19367 h 27314"/>
                  <a:gd name="connsiteX3" fmla="*/ 6485 w 19686"/>
                  <a:gd name="connsiteY3" fmla="*/ 25672 h 27314"/>
                  <a:gd name="connsiteX4" fmla="*/ 8445 w 19686"/>
                  <a:gd name="connsiteY4" fmla="*/ 17213 h 27314"/>
                  <a:gd name="connsiteX5" fmla="*/ 13160 w 19686"/>
                  <a:gd name="connsiteY5" fmla="*/ 11509 h 27314"/>
                  <a:gd name="connsiteX6" fmla="*/ 19642 w 19686"/>
                  <a:gd name="connsiteY6" fmla="*/ 5610 h 27314"/>
                  <a:gd name="connsiteX7" fmla="*/ 14150 w 19686"/>
                  <a:gd name="connsiteY7" fmla="*/ 1107 h 27314"/>
                  <a:gd name="connsiteX8" fmla="*/ 5496 w 19686"/>
                  <a:gd name="connsiteY8" fmla="*/ 1495 h 2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86" h="27314">
                    <a:moveTo>
                      <a:pt x="5496" y="1495"/>
                    </a:moveTo>
                    <a:cubicBezTo>
                      <a:pt x="3860" y="3761"/>
                      <a:pt x="2480" y="6202"/>
                      <a:pt x="1381" y="8772"/>
                    </a:cubicBezTo>
                    <a:cubicBezTo>
                      <a:pt x="586" y="11315"/>
                      <a:pt x="-791" y="15447"/>
                      <a:pt x="586" y="19367"/>
                    </a:cubicBezTo>
                    <a:cubicBezTo>
                      <a:pt x="1964" y="23288"/>
                      <a:pt x="5690" y="30582"/>
                      <a:pt x="6485" y="25672"/>
                    </a:cubicBezTo>
                    <a:cubicBezTo>
                      <a:pt x="7280" y="20763"/>
                      <a:pt x="6679" y="19191"/>
                      <a:pt x="8445" y="17213"/>
                    </a:cubicBezTo>
                    <a:cubicBezTo>
                      <a:pt x="10211" y="15235"/>
                      <a:pt x="9222" y="11509"/>
                      <a:pt x="13160" y="11509"/>
                    </a:cubicBezTo>
                    <a:cubicBezTo>
                      <a:pt x="16531" y="11539"/>
                      <a:pt x="19356" y="8968"/>
                      <a:pt x="19642" y="5610"/>
                    </a:cubicBezTo>
                    <a:cubicBezTo>
                      <a:pt x="20030" y="2679"/>
                      <a:pt x="17876" y="1689"/>
                      <a:pt x="14150" y="1107"/>
                    </a:cubicBezTo>
                    <a:cubicBezTo>
                      <a:pt x="10423" y="524"/>
                      <a:pt x="7456" y="-1260"/>
                      <a:pt x="5496" y="149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B3490486-571E-4B29-A687-E0EC4C872BCE}"/>
                  </a:ext>
                </a:extLst>
              </p:cNvPr>
              <p:cNvSpPr/>
              <p:nvPr/>
            </p:nvSpPr>
            <p:spPr>
              <a:xfrm>
                <a:off x="3664271" y="6165875"/>
                <a:ext cx="22463" cy="15773"/>
              </a:xfrm>
              <a:custGeom>
                <a:avLst/>
                <a:gdLst>
                  <a:gd name="connsiteX0" fmla="*/ 18906 w 22463"/>
                  <a:gd name="connsiteY0" fmla="*/ 1926 h 15773"/>
                  <a:gd name="connsiteX1" fmla="*/ 13007 w 22463"/>
                  <a:gd name="connsiteY1" fmla="*/ 5264 h 15773"/>
                  <a:gd name="connsiteX2" fmla="*/ 2587 w 22463"/>
                  <a:gd name="connsiteY2" fmla="*/ 6253 h 15773"/>
                  <a:gd name="connsiteX3" fmla="*/ 1404 w 22463"/>
                  <a:gd name="connsiteY3" fmla="*/ 15684 h 15773"/>
                  <a:gd name="connsiteX4" fmla="*/ 6702 w 22463"/>
                  <a:gd name="connsiteY4" fmla="*/ 13123 h 15773"/>
                  <a:gd name="connsiteX5" fmla="*/ 16716 w 22463"/>
                  <a:gd name="connsiteY5" fmla="*/ 9185 h 15773"/>
                  <a:gd name="connsiteX6" fmla="*/ 22420 w 22463"/>
                  <a:gd name="connsiteY6" fmla="*/ 3498 h 15773"/>
                  <a:gd name="connsiteX7" fmla="*/ 18906 w 22463"/>
                  <a:gd name="connsiteY7" fmla="*/ 1926 h 1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463" h="15773">
                    <a:moveTo>
                      <a:pt x="18906" y="1926"/>
                    </a:moveTo>
                    <a:cubicBezTo>
                      <a:pt x="17782" y="4117"/>
                      <a:pt x="15463" y="5430"/>
                      <a:pt x="13007" y="5264"/>
                    </a:cubicBezTo>
                    <a:cubicBezTo>
                      <a:pt x="8486" y="5264"/>
                      <a:pt x="3576" y="3886"/>
                      <a:pt x="2587" y="6253"/>
                    </a:cubicBezTo>
                    <a:cubicBezTo>
                      <a:pt x="1598" y="8620"/>
                      <a:pt x="-1934" y="15083"/>
                      <a:pt x="1404" y="15684"/>
                    </a:cubicBezTo>
                    <a:cubicBezTo>
                      <a:pt x="4742" y="16284"/>
                      <a:pt x="3170" y="13706"/>
                      <a:pt x="6702" y="13123"/>
                    </a:cubicBezTo>
                    <a:cubicBezTo>
                      <a:pt x="10234" y="12540"/>
                      <a:pt x="16327" y="10951"/>
                      <a:pt x="16716" y="9185"/>
                    </a:cubicBezTo>
                    <a:cubicBezTo>
                      <a:pt x="17104" y="7419"/>
                      <a:pt x="22014" y="6447"/>
                      <a:pt x="22420" y="3498"/>
                    </a:cubicBezTo>
                    <a:cubicBezTo>
                      <a:pt x="22826" y="549"/>
                      <a:pt x="20283" y="-1818"/>
                      <a:pt x="18906" y="192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BC0DB0A6-1E0B-4086-8877-B8BBFA719BFB}"/>
                  </a:ext>
                </a:extLst>
              </p:cNvPr>
              <p:cNvSpPr/>
              <p:nvPr/>
            </p:nvSpPr>
            <p:spPr>
              <a:xfrm>
                <a:off x="3670228" y="6185184"/>
                <a:ext cx="18082" cy="15624"/>
              </a:xfrm>
              <a:custGeom>
                <a:avLst/>
                <a:gdLst>
                  <a:gd name="connsiteX0" fmla="*/ 9010 w 18082"/>
                  <a:gd name="connsiteY0" fmla="*/ 296 h 15624"/>
                  <a:gd name="connsiteX1" fmla="*/ 957 w 18082"/>
                  <a:gd name="connsiteY1" fmla="*/ 1479 h 15624"/>
                  <a:gd name="connsiteX2" fmla="*/ 1946 w 18082"/>
                  <a:gd name="connsiteY2" fmla="*/ 9338 h 15624"/>
                  <a:gd name="connsiteX3" fmla="*/ 9805 w 18082"/>
                  <a:gd name="connsiteY3" fmla="*/ 15625 h 15624"/>
                  <a:gd name="connsiteX4" fmla="*/ 15686 w 18082"/>
                  <a:gd name="connsiteY4" fmla="*/ 8949 h 15624"/>
                  <a:gd name="connsiteX5" fmla="*/ 9010 w 18082"/>
                  <a:gd name="connsiteY5" fmla="*/ 296 h 15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082" h="15624">
                    <a:moveTo>
                      <a:pt x="9010" y="296"/>
                    </a:moveTo>
                    <a:cubicBezTo>
                      <a:pt x="9010" y="296"/>
                      <a:pt x="2529" y="-888"/>
                      <a:pt x="957" y="1479"/>
                    </a:cubicBezTo>
                    <a:cubicBezTo>
                      <a:pt x="-615" y="3846"/>
                      <a:pt x="-226" y="6000"/>
                      <a:pt x="1946" y="9338"/>
                    </a:cubicBezTo>
                    <a:cubicBezTo>
                      <a:pt x="4118" y="12676"/>
                      <a:pt x="3712" y="15625"/>
                      <a:pt x="9805" y="15625"/>
                    </a:cubicBezTo>
                    <a:cubicBezTo>
                      <a:pt x="15898" y="15625"/>
                      <a:pt x="21390" y="11510"/>
                      <a:pt x="15686" y="8949"/>
                    </a:cubicBezTo>
                    <a:cubicBezTo>
                      <a:pt x="9981" y="6389"/>
                      <a:pt x="12754" y="296"/>
                      <a:pt x="9010" y="29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2D49E9A7-8CB2-4876-971F-3479E349E688}"/>
                  </a:ext>
                </a:extLst>
              </p:cNvPr>
              <p:cNvSpPr/>
              <p:nvPr/>
            </p:nvSpPr>
            <p:spPr>
              <a:xfrm>
                <a:off x="3691410" y="6196143"/>
                <a:ext cx="18002" cy="15882"/>
              </a:xfrm>
              <a:custGeom>
                <a:avLst/>
                <a:gdLst>
                  <a:gd name="connsiteX0" fmla="*/ 7484 w 18002"/>
                  <a:gd name="connsiteY0" fmla="*/ 5054 h 15882"/>
                  <a:gd name="connsiteX1" fmla="*/ 14 w 18002"/>
                  <a:gd name="connsiteY1" fmla="*/ 5848 h 15882"/>
                  <a:gd name="connsiteX2" fmla="*/ 6107 w 18002"/>
                  <a:gd name="connsiteY2" fmla="*/ 12330 h 15882"/>
                  <a:gd name="connsiteX3" fmla="*/ 10628 w 18002"/>
                  <a:gd name="connsiteY3" fmla="*/ 14696 h 15882"/>
                  <a:gd name="connsiteX4" fmla="*/ 15149 w 18002"/>
                  <a:gd name="connsiteY4" fmla="*/ 10370 h 15882"/>
                  <a:gd name="connsiteX5" fmla="*/ 17886 w 18002"/>
                  <a:gd name="connsiteY5" fmla="*/ 4082 h 15882"/>
                  <a:gd name="connsiteX6" fmla="*/ 13171 w 18002"/>
                  <a:gd name="connsiteY6" fmla="*/ 1327 h 15882"/>
                  <a:gd name="connsiteX7" fmla="*/ 12005 w 18002"/>
                  <a:gd name="connsiteY7" fmla="*/ 8391 h 15882"/>
                  <a:gd name="connsiteX8" fmla="*/ 7484 w 18002"/>
                  <a:gd name="connsiteY8" fmla="*/ 5054 h 15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02" h="15882">
                    <a:moveTo>
                      <a:pt x="7484" y="5054"/>
                    </a:moveTo>
                    <a:cubicBezTo>
                      <a:pt x="7484" y="5054"/>
                      <a:pt x="-375" y="2316"/>
                      <a:pt x="14" y="5848"/>
                    </a:cubicBezTo>
                    <a:cubicBezTo>
                      <a:pt x="402" y="9381"/>
                      <a:pt x="4729" y="8586"/>
                      <a:pt x="6107" y="12330"/>
                    </a:cubicBezTo>
                    <a:cubicBezTo>
                      <a:pt x="7484" y="16074"/>
                      <a:pt x="9833" y="16851"/>
                      <a:pt x="10628" y="14696"/>
                    </a:cubicBezTo>
                    <a:cubicBezTo>
                      <a:pt x="11422" y="12542"/>
                      <a:pt x="15149" y="12330"/>
                      <a:pt x="15149" y="10370"/>
                    </a:cubicBezTo>
                    <a:cubicBezTo>
                      <a:pt x="15149" y="8409"/>
                      <a:pt x="18681" y="6449"/>
                      <a:pt x="17886" y="4082"/>
                    </a:cubicBezTo>
                    <a:cubicBezTo>
                      <a:pt x="17091" y="1716"/>
                      <a:pt x="13771" y="-2010"/>
                      <a:pt x="13171" y="1327"/>
                    </a:cubicBezTo>
                    <a:cubicBezTo>
                      <a:pt x="12570" y="4665"/>
                      <a:pt x="15131" y="8391"/>
                      <a:pt x="12005" y="8391"/>
                    </a:cubicBezTo>
                    <a:cubicBezTo>
                      <a:pt x="8879" y="8391"/>
                      <a:pt x="10239" y="5848"/>
                      <a:pt x="7484" y="505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31D9ADB0-0DF6-41F9-B91F-A97DBB2A87D4}"/>
                  </a:ext>
                </a:extLst>
              </p:cNvPr>
              <p:cNvSpPr/>
              <p:nvPr/>
            </p:nvSpPr>
            <p:spPr>
              <a:xfrm>
                <a:off x="3683953" y="6226269"/>
                <a:ext cx="42955" cy="21600"/>
              </a:xfrm>
              <a:custGeom>
                <a:avLst/>
                <a:gdLst>
                  <a:gd name="connsiteX0" fmla="*/ 15329 w 42955"/>
                  <a:gd name="connsiteY0" fmla="*/ 5004 h 21600"/>
                  <a:gd name="connsiteX1" fmla="*/ 0 w 42955"/>
                  <a:gd name="connsiteY1" fmla="*/ 1277 h 21600"/>
                  <a:gd name="connsiteX2" fmla="*/ 6093 w 42955"/>
                  <a:gd name="connsiteY2" fmla="*/ 8554 h 21600"/>
                  <a:gd name="connsiteX3" fmla="*/ 19462 w 42955"/>
                  <a:gd name="connsiteY3" fmla="*/ 11873 h 21600"/>
                  <a:gd name="connsiteX4" fmla="*/ 29475 w 42955"/>
                  <a:gd name="connsiteY4" fmla="*/ 17172 h 21600"/>
                  <a:gd name="connsiteX5" fmla="*/ 42844 w 42955"/>
                  <a:gd name="connsiteY5" fmla="*/ 21092 h 21600"/>
                  <a:gd name="connsiteX6" fmla="*/ 36363 w 42955"/>
                  <a:gd name="connsiteY6" fmla="*/ 14222 h 21600"/>
                  <a:gd name="connsiteX7" fmla="*/ 23577 w 42955"/>
                  <a:gd name="connsiteY7" fmla="*/ 8713 h 21600"/>
                  <a:gd name="connsiteX8" fmla="*/ 15329 w 42955"/>
                  <a:gd name="connsiteY8" fmla="*/ 5004 h 21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955" h="21600">
                    <a:moveTo>
                      <a:pt x="15329" y="5004"/>
                    </a:moveTo>
                    <a:cubicBezTo>
                      <a:pt x="15329" y="5004"/>
                      <a:pt x="0" y="-3049"/>
                      <a:pt x="0" y="1277"/>
                    </a:cubicBezTo>
                    <a:cubicBezTo>
                      <a:pt x="0" y="5604"/>
                      <a:pt x="1766" y="7370"/>
                      <a:pt x="6093" y="8554"/>
                    </a:cubicBezTo>
                    <a:cubicBezTo>
                      <a:pt x="10420" y="9737"/>
                      <a:pt x="16106" y="9913"/>
                      <a:pt x="19462" y="11873"/>
                    </a:cubicBezTo>
                    <a:cubicBezTo>
                      <a:pt x="22669" y="13876"/>
                      <a:pt x="26015" y="15647"/>
                      <a:pt x="29475" y="17172"/>
                    </a:cubicBezTo>
                    <a:cubicBezTo>
                      <a:pt x="33219" y="18744"/>
                      <a:pt x="42244" y="23070"/>
                      <a:pt x="42844" y="21092"/>
                    </a:cubicBezTo>
                    <a:cubicBezTo>
                      <a:pt x="43445" y="19114"/>
                      <a:pt x="41661" y="15794"/>
                      <a:pt x="36363" y="14222"/>
                    </a:cubicBezTo>
                    <a:cubicBezTo>
                      <a:pt x="31065" y="12651"/>
                      <a:pt x="25343" y="10690"/>
                      <a:pt x="23577" y="8713"/>
                    </a:cubicBezTo>
                    <a:cubicBezTo>
                      <a:pt x="21811" y="6734"/>
                      <a:pt x="21034" y="6964"/>
                      <a:pt x="15329" y="500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7257D4D6-A5BA-4A4F-99A9-E1449A5D51F8}"/>
                  </a:ext>
                </a:extLst>
              </p:cNvPr>
              <p:cNvSpPr/>
              <p:nvPr/>
            </p:nvSpPr>
            <p:spPr>
              <a:xfrm>
                <a:off x="3749485" y="6218069"/>
                <a:ext cx="167584" cy="118905"/>
              </a:xfrm>
              <a:custGeom>
                <a:avLst/>
                <a:gdLst>
                  <a:gd name="connsiteX0" fmla="*/ 163947 w 167584"/>
                  <a:gd name="connsiteY0" fmla="*/ 97744 h 118905"/>
                  <a:gd name="connsiteX1" fmla="*/ 151885 w 167584"/>
                  <a:gd name="connsiteY1" fmla="*/ 90097 h 118905"/>
                  <a:gd name="connsiteX2" fmla="*/ 140105 w 167584"/>
                  <a:gd name="connsiteY2" fmla="*/ 89797 h 118905"/>
                  <a:gd name="connsiteX3" fmla="*/ 126277 w 167584"/>
                  <a:gd name="connsiteY3" fmla="*/ 89514 h 118905"/>
                  <a:gd name="connsiteX4" fmla="*/ 114215 w 167584"/>
                  <a:gd name="connsiteY4" fmla="*/ 88331 h 118905"/>
                  <a:gd name="connsiteX5" fmla="*/ 103619 w 167584"/>
                  <a:gd name="connsiteY5" fmla="*/ 84498 h 118905"/>
                  <a:gd name="connsiteX6" fmla="*/ 103619 w 167584"/>
                  <a:gd name="connsiteY6" fmla="*/ 1213 h 118905"/>
                  <a:gd name="connsiteX7" fmla="*/ 99186 w 167584"/>
                  <a:gd name="connsiteY7" fmla="*/ 117 h 118905"/>
                  <a:gd name="connsiteX8" fmla="*/ 90992 w 167584"/>
                  <a:gd name="connsiteY8" fmla="*/ 2625 h 118905"/>
                  <a:gd name="connsiteX9" fmla="*/ 82921 w 167584"/>
                  <a:gd name="connsiteY9" fmla="*/ 365 h 118905"/>
                  <a:gd name="connsiteX10" fmla="*/ 77623 w 167584"/>
                  <a:gd name="connsiteY10" fmla="*/ 1795 h 118905"/>
                  <a:gd name="connsiteX11" fmla="*/ 72996 w 167584"/>
                  <a:gd name="connsiteY11" fmla="*/ 9142 h 118905"/>
                  <a:gd name="connsiteX12" fmla="*/ 59221 w 167584"/>
                  <a:gd name="connsiteY12" fmla="*/ 12462 h 118905"/>
                  <a:gd name="connsiteX13" fmla="*/ 53058 w 167584"/>
                  <a:gd name="connsiteY13" fmla="*/ 18167 h 118905"/>
                  <a:gd name="connsiteX14" fmla="*/ 58744 w 167584"/>
                  <a:gd name="connsiteY14" fmla="*/ 33354 h 118905"/>
                  <a:gd name="connsiteX15" fmla="*/ 68245 w 167584"/>
                  <a:gd name="connsiteY15" fmla="*/ 30034 h 118905"/>
                  <a:gd name="connsiteX16" fmla="*/ 77729 w 167584"/>
                  <a:gd name="connsiteY16" fmla="*/ 29081 h 118905"/>
                  <a:gd name="connsiteX17" fmla="*/ 82003 w 167584"/>
                  <a:gd name="connsiteY17" fmla="*/ 32877 h 118905"/>
                  <a:gd name="connsiteX18" fmla="*/ 73473 w 167584"/>
                  <a:gd name="connsiteY18" fmla="*/ 39941 h 118905"/>
                  <a:gd name="connsiteX19" fmla="*/ 62082 w 167584"/>
                  <a:gd name="connsiteY19" fmla="*/ 46582 h 118905"/>
                  <a:gd name="connsiteX20" fmla="*/ 66815 w 167584"/>
                  <a:gd name="connsiteY20" fmla="*/ 57496 h 118905"/>
                  <a:gd name="connsiteX21" fmla="*/ 76316 w 167584"/>
                  <a:gd name="connsiteY21" fmla="*/ 65567 h 118905"/>
                  <a:gd name="connsiteX22" fmla="*/ 59221 w 167584"/>
                  <a:gd name="connsiteY22" fmla="*/ 66043 h 118905"/>
                  <a:gd name="connsiteX23" fmla="*/ 55901 w 167584"/>
                  <a:gd name="connsiteY23" fmla="*/ 57496 h 118905"/>
                  <a:gd name="connsiteX24" fmla="*/ 54011 w 167584"/>
                  <a:gd name="connsiteY24" fmla="*/ 48489 h 118905"/>
                  <a:gd name="connsiteX25" fmla="*/ 48307 w 167584"/>
                  <a:gd name="connsiteY25" fmla="*/ 38511 h 118905"/>
                  <a:gd name="connsiteX26" fmla="*/ 44033 w 167584"/>
                  <a:gd name="connsiteY26" fmla="*/ 46582 h 118905"/>
                  <a:gd name="connsiteX27" fmla="*/ 38347 w 167584"/>
                  <a:gd name="connsiteY27" fmla="*/ 55130 h 118905"/>
                  <a:gd name="connsiteX28" fmla="*/ 46417 w 167584"/>
                  <a:gd name="connsiteY28" fmla="*/ 61770 h 118905"/>
                  <a:gd name="connsiteX29" fmla="*/ 37393 w 167584"/>
                  <a:gd name="connsiteY29" fmla="*/ 60816 h 118905"/>
                  <a:gd name="connsiteX30" fmla="*/ 27909 w 167584"/>
                  <a:gd name="connsiteY30" fmla="*/ 52763 h 118905"/>
                  <a:gd name="connsiteX31" fmla="*/ 14134 w 167584"/>
                  <a:gd name="connsiteY31" fmla="*/ 51333 h 118905"/>
                  <a:gd name="connsiteX32" fmla="*/ 6540 w 167584"/>
                  <a:gd name="connsiteY32" fmla="*/ 51809 h 118905"/>
                  <a:gd name="connsiteX33" fmla="*/ 1242 w 167584"/>
                  <a:gd name="connsiteY33" fmla="*/ 63200 h 118905"/>
                  <a:gd name="connsiteX34" fmla="*/ 7883 w 167584"/>
                  <a:gd name="connsiteY34" fmla="*/ 60357 h 118905"/>
                  <a:gd name="connsiteX35" fmla="*/ 14046 w 167584"/>
                  <a:gd name="connsiteY35" fmla="*/ 60357 h 118905"/>
                  <a:gd name="connsiteX36" fmla="*/ 21110 w 167584"/>
                  <a:gd name="connsiteY36" fmla="*/ 60357 h 118905"/>
                  <a:gd name="connsiteX37" fmla="*/ 27768 w 167584"/>
                  <a:gd name="connsiteY37" fmla="*/ 68887 h 118905"/>
                  <a:gd name="connsiteX38" fmla="*/ 19697 w 167584"/>
                  <a:gd name="connsiteY38" fmla="*/ 73161 h 118905"/>
                  <a:gd name="connsiteX39" fmla="*/ 7829 w 167584"/>
                  <a:gd name="connsiteY39" fmla="*/ 76004 h 118905"/>
                  <a:gd name="connsiteX40" fmla="*/ 17790 w 167584"/>
                  <a:gd name="connsiteY40" fmla="*/ 80755 h 118905"/>
                  <a:gd name="connsiteX41" fmla="*/ 33931 w 167584"/>
                  <a:gd name="connsiteY41" fmla="*/ 80755 h 118905"/>
                  <a:gd name="connsiteX42" fmla="*/ 28633 w 167584"/>
                  <a:gd name="connsiteY42" fmla="*/ 89779 h 118905"/>
                  <a:gd name="connsiteX43" fmla="*/ 40024 w 167584"/>
                  <a:gd name="connsiteY43" fmla="*/ 93576 h 118905"/>
                  <a:gd name="connsiteX44" fmla="*/ 54735 w 167584"/>
                  <a:gd name="connsiteY44" fmla="*/ 97850 h 118905"/>
                  <a:gd name="connsiteX45" fmla="*/ 59486 w 167584"/>
                  <a:gd name="connsiteY45" fmla="*/ 87395 h 118905"/>
                  <a:gd name="connsiteX46" fmla="*/ 68987 w 167584"/>
                  <a:gd name="connsiteY46" fmla="*/ 90733 h 118905"/>
                  <a:gd name="connsiteX47" fmla="*/ 68510 w 167584"/>
                  <a:gd name="connsiteY47" fmla="*/ 101170 h 118905"/>
                  <a:gd name="connsiteX48" fmla="*/ 84652 w 167584"/>
                  <a:gd name="connsiteY48" fmla="*/ 111130 h 118905"/>
                  <a:gd name="connsiteX49" fmla="*/ 88908 w 167584"/>
                  <a:gd name="connsiteY49" fmla="*/ 106380 h 118905"/>
                  <a:gd name="connsiteX50" fmla="*/ 90815 w 167584"/>
                  <a:gd name="connsiteY50" fmla="*/ 101170 h 118905"/>
                  <a:gd name="connsiteX51" fmla="*/ 104573 w 167584"/>
                  <a:gd name="connsiteY51" fmla="*/ 109241 h 118905"/>
                  <a:gd name="connsiteX52" fmla="*/ 118825 w 167584"/>
                  <a:gd name="connsiteY52" fmla="*/ 117771 h 118905"/>
                  <a:gd name="connsiteX53" fmla="*/ 120714 w 167584"/>
                  <a:gd name="connsiteY53" fmla="*/ 113038 h 118905"/>
                  <a:gd name="connsiteX54" fmla="*/ 111690 w 167584"/>
                  <a:gd name="connsiteY54" fmla="*/ 100216 h 118905"/>
                  <a:gd name="connsiteX55" fmla="*/ 116988 w 167584"/>
                  <a:gd name="connsiteY55" fmla="*/ 93576 h 118905"/>
                  <a:gd name="connsiteX56" fmla="*/ 125536 w 167584"/>
                  <a:gd name="connsiteY56" fmla="*/ 102124 h 118905"/>
                  <a:gd name="connsiteX57" fmla="*/ 136926 w 167584"/>
                  <a:gd name="connsiteY57" fmla="*/ 101170 h 118905"/>
                  <a:gd name="connsiteX58" fmla="*/ 146410 w 167584"/>
                  <a:gd name="connsiteY58" fmla="*/ 104013 h 118905"/>
                  <a:gd name="connsiteX59" fmla="*/ 143090 w 167584"/>
                  <a:gd name="connsiteY59" fmla="*/ 95943 h 118905"/>
                  <a:gd name="connsiteX60" fmla="*/ 148388 w 167584"/>
                  <a:gd name="connsiteY60" fmla="*/ 91669 h 118905"/>
                  <a:gd name="connsiteX61" fmla="*/ 159302 w 167584"/>
                  <a:gd name="connsiteY61" fmla="*/ 100216 h 118905"/>
                  <a:gd name="connsiteX62" fmla="*/ 167585 w 167584"/>
                  <a:gd name="connsiteY62" fmla="*/ 101859 h 118905"/>
                  <a:gd name="connsiteX63" fmla="*/ 163947 w 167584"/>
                  <a:gd name="connsiteY63" fmla="*/ 97744 h 11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67584" h="118905">
                    <a:moveTo>
                      <a:pt x="163947" y="97744"/>
                    </a:moveTo>
                    <a:cubicBezTo>
                      <a:pt x="162181" y="96578"/>
                      <a:pt x="156000" y="95095"/>
                      <a:pt x="151885" y="90097"/>
                    </a:cubicBezTo>
                    <a:cubicBezTo>
                      <a:pt x="147770" y="85099"/>
                      <a:pt x="142754" y="87448"/>
                      <a:pt x="140105" y="89797"/>
                    </a:cubicBezTo>
                    <a:cubicBezTo>
                      <a:pt x="137456" y="92145"/>
                      <a:pt x="130392" y="91280"/>
                      <a:pt x="126277" y="89514"/>
                    </a:cubicBezTo>
                    <a:cubicBezTo>
                      <a:pt x="122162" y="87748"/>
                      <a:pt x="118330" y="85982"/>
                      <a:pt x="114215" y="88331"/>
                    </a:cubicBezTo>
                    <a:cubicBezTo>
                      <a:pt x="110100" y="90680"/>
                      <a:pt x="103619" y="84498"/>
                      <a:pt x="103619" y="84498"/>
                    </a:cubicBezTo>
                    <a:lnTo>
                      <a:pt x="103619" y="1213"/>
                    </a:lnTo>
                    <a:cubicBezTo>
                      <a:pt x="102390" y="182"/>
                      <a:pt x="100754" y="-222"/>
                      <a:pt x="99186" y="117"/>
                    </a:cubicBezTo>
                    <a:cubicBezTo>
                      <a:pt x="93482" y="594"/>
                      <a:pt x="95866" y="3332"/>
                      <a:pt x="90992" y="2625"/>
                    </a:cubicBezTo>
                    <a:cubicBezTo>
                      <a:pt x="86118" y="1919"/>
                      <a:pt x="84952" y="241"/>
                      <a:pt x="82921" y="365"/>
                    </a:cubicBezTo>
                    <a:cubicBezTo>
                      <a:pt x="80890" y="489"/>
                      <a:pt x="78294" y="594"/>
                      <a:pt x="77623" y="1795"/>
                    </a:cubicBezTo>
                    <a:cubicBezTo>
                      <a:pt x="76952" y="2996"/>
                      <a:pt x="77023" y="8860"/>
                      <a:pt x="72996" y="9142"/>
                    </a:cubicBezTo>
                    <a:cubicBezTo>
                      <a:pt x="72996" y="9142"/>
                      <a:pt x="59698" y="7711"/>
                      <a:pt x="59221" y="12462"/>
                    </a:cubicBezTo>
                    <a:cubicBezTo>
                      <a:pt x="58744" y="17213"/>
                      <a:pt x="52581" y="13893"/>
                      <a:pt x="53058" y="18167"/>
                    </a:cubicBezTo>
                    <a:cubicBezTo>
                      <a:pt x="53534" y="22440"/>
                      <a:pt x="54011" y="33354"/>
                      <a:pt x="58744" y="33354"/>
                    </a:cubicBezTo>
                    <a:cubicBezTo>
                      <a:pt x="63477" y="33354"/>
                      <a:pt x="66815" y="33354"/>
                      <a:pt x="68245" y="30034"/>
                    </a:cubicBezTo>
                    <a:cubicBezTo>
                      <a:pt x="69676" y="26714"/>
                      <a:pt x="74886" y="29081"/>
                      <a:pt x="77729" y="29081"/>
                    </a:cubicBezTo>
                    <a:cubicBezTo>
                      <a:pt x="80572" y="29081"/>
                      <a:pt x="84387" y="29081"/>
                      <a:pt x="82003" y="32877"/>
                    </a:cubicBezTo>
                    <a:cubicBezTo>
                      <a:pt x="79619" y="36675"/>
                      <a:pt x="78683" y="39518"/>
                      <a:pt x="73473" y="39941"/>
                    </a:cubicBezTo>
                    <a:cubicBezTo>
                      <a:pt x="68263" y="40365"/>
                      <a:pt x="61605" y="42308"/>
                      <a:pt x="62082" y="46582"/>
                    </a:cubicBezTo>
                    <a:cubicBezTo>
                      <a:pt x="62559" y="50856"/>
                      <a:pt x="59698" y="55606"/>
                      <a:pt x="66815" y="57496"/>
                    </a:cubicBezTo>
                    <a:cubicBezTo>
                      <a:pt x="73932" y="59386"/>
                      <a:pt x="78683" y="64154"/>
                      <a:pt x="76316" y="65567"/>
                    </a:cubicBezTo>
                    <a:cubicBezTo>
                      <a:pt x="73950" y="66980"/>
                      <a:pt x="63018" y="68410"/>
                      <a:pt x="59221" y="66043"/>
                    </a:cubicBezTo>
                    <a:cubicBezTo>
                      <a:pt x="55424" y="63677"/>
                      <a:pt x="54488" y="61293"/>
                      <a:pt x="55901" y="57496"/>
                    </a:cubicBezTo>
                    <a:cubicBezTo>
                      <a:pt x="57314" y="53699"/>
                      <a:pt x="54947" y="51333"/>
                      <a:pt x="54011" y="48489"/>
                    </a:cubicBezTo>
                    <a:cubicBezTo>
                      <a:pt x="52380" y="45016"/>
                      <a:pt x="50472" y="41679"/>
                      <a:pt x="48307" y="38511"/>
                    </a:cubicBezTo>
                    <a:cubicBezTo>
                      <a:pt x="48307" y="38511"/>
                      <a:pt x="46894" y="44216"/>
                      <a:pt x="44033" y="46582"/>
                    </a:cubicBezTo>
                    <a:cubicBezTo>
                      <a:pt x="41172" y="48948"/>
                      <a:pt x="33119" y="50856"/>
                      <a:pt x="38347" y="55130"/>
                    </a:cubicBezTo>
                    <a:cubicBezTo>
                      <a:pt x="43574" y="59403"/>
                      <a:pt x="47353" y="58449"/>
                      <a:pt x="46417" y="61770"/>
                    </a:cubicBezTo>
                    <a:cubicBezTo>
                      <a:pt x="45481" y="65090"/>
                      <a:pt x="39759" y="64154"/>
                      <a:pt x="37393" y="60816"/>
                    </a:cubicBezTo>
                    <a:cubicBezTo>
                      <a:pt x="35162" y="57197"/>
                      <a:pt x="31842" y="54378"/>
                      <a:pt x="27909" y="52763"/>
                    </a:cubicBezTo>
                    <a:cubicBezTo>
                      <a:pt x="23159" y="50856"/>
                      <a:pt x="18408" y="51809"/>
                      <a:pt x="14134" y="51333"/>
                    </a:cubicBezTo>
                    <a:cubicBezTo>
                      <a:pt x="9860" y="50856"/>
                      <a:pt x="8448" y="48012"/>
                      <a:pt x="6540" y="51809"/>
                    </a:cubicBezTo>
                    <a:cubicBezTo>
                      <a:pt x="4633" y="55606"/>
                      <a:pt x="-2943" y="62247"/>
                      <a:pt x="1242" y="63200"/>
                    </a:cubicBezTo>
                    <a:cubicBezTo>
                      <a:pt x="5428" y="64154"/>
                      <a:pt x="5039" y="57902"/>
                      <a:pt x="7883" y="60357"/>
                    </a:cubicBezTo>
                    <a:cubicBezTo>
                      <a:pt x="10726" y="62812"/>
                      <a:pt x="13181" y="62724"/>
                      <a:pt x="14046" y="60357"/>
                    </a:cubicBezTo>
                    <a:cubicBezTo>
                      <a:pt x="14911" y="57990"/>
                      <a:pt x="17843" y="57019"/>
                      <a:pt x="21110" y="60357"/>
                    </a:cubicBezTo>
                    <a:cubicBezTo>
                      <a:pt x="24377" y="63695"/>
                      <a:pt x="31088" y="67951"/>
                      <a:pt x="27768" y="68887"/>
                    </a:cubicBezTo>
                    <a:cubicBezTo>
                      <a:pt x="24448" y="69823"/>
                      <a:pt x="23494" y="75951"/>
                      <a:pt x="19697" y="73161"/>
                    </a:cubicBezTo>
                    <a:cubicBezTo>
                      <a:pt x="15900" y="70370"/>
                      <a:pt x="4032" y="71271"/>
                      <a:pt x="7829" y="76004"/>
                    </a:cubicBezTo>
                    <a:cubicBezTo>
                      <a:pt x="11626" y="80737"/>
                      <a:pt x="11150" y="81302"/>
                      <a:pt x="17790" y="80755"/>
                    </a:cubicBezTo>
                    <a:cubicBezTo>
                      <a:pt x="24430" y="80207"/>
                      <a:pt x="33931" y="76958"/>
                      <a:pt x="33931" y="80755"/>
                    </a:cubicBezTo>
                    <a:cubicBezTo>
                      <a:pt x="33931" y="84551"/>
                      <a:pt x="23494" y="88826"/>
                      <a:pt x="28633" y="89779"/>
                    </a:cubicBezTo>
                    <a:cubicBezTo>
                      <a:pt x="33773" y="90733"/>
                      <a:pt x="35698" y="90256"/>
                      <a:pt x="40024" y="93576"/>
                    </a:cubicBezTo>
                    <a:cubicBezTo>
                      <a:pt x="44351" y="96896"/>
                      <a:pt x="54276" y="102583"/>
                      <a:pt x="54735" y="97850"/>
                    </a:cubicBezTo>
                    <a:cubicBezTo>
                      <a:pt x="55195" y="93117"/>
                      <a:pt x="52369" y="87395"/>
                      <a:pt x="59486" y="87395"/>
                    </a:cubicBezTo>
                    <a:cubicBezTo>
                      <a:pt x="66603" y="87395"/>
                      <a:pt x="69923" y="86459"/>
                      <a:pt x="68987" y="90733"/>
                    </a:cubicBezTo>
                    <a:cubicBezTo>
                      <a:pt x="68051" y="95007"/>
                      <a:pt x="62329" y="98327"/>
                      <a:pt x="68510" y="101170"/>
                    </a:cubicBezTo>
                    <a:cubicBezTo>
                      <a:pt x="74691" y="104013"/>
                      <a:pt x="79901" y="109241"/>
                      <a:pt x="84652" y="111130"/>
                    </a:cubicBezTo>
                    <a:cubicBezTo>
                      <a:pt x="89403" y="113020"/>
                      <a:pt x="94612" y="109717"/>
                      <a:pt x="88908" y="106380"/>
                    </a:cubicBezTo>
                    <a:cubicBezTo>
                      <a:pt x="83204" y="103042"/>
                      <a:pt x="84175" y="97850"/>
                      <a:pt x="90815" y="101170"/>
                    </a:cubicBezTo>
                    <a:cubicBezTo>
                      <a:pt x="97456" y="104490"/>
                      <a:pt x="100299" y="109241"/>
                      <a:pt x="104573" y="109241"/>
                    </a:cubicBezTo>
                    <a:cubicBezTo>
                      <a:pt x="108846" y="109241"/>
                      <a:pt x="111637" y="114928"/>
                      <a:pt x="118825" y="117771"/>
                    </a:cubicBezTo>
                    <a:cubicBezTo>
                      <a:pt x="126012" y="120614"/>
                      <a:pt x="126419" y="117771"/>
                      <a:pt x="120714" y="113038"/>
                    </a:cubicBezTo>
                    <a:cubicBezTo>
                      <a:pt x="115010" y="108305"/>
                      <a:pt x="112643" y="104967"/>
                      <a:pt x="111690" y="100216"/>
                    </a:cubicBezTo>
                    <a:cubicBezTo>
                      <a:pt x="110736" y="95466"/>
                      <a:pt x="114551" y="87854"/>
                      <a:pt x="116988" y="93576"/>
                    </a:cubicBezTo>
                    <a:cubicBezTo>
                      <a:pt x="119425" y="99298"/>
                      <a:pt x="119354" y="104013"/>
                      <a:pt x="125536" y="102124"/>
                    </a:cubicBezTo>
                    <a:cubicBezTo>
                      <a:pt x="131717" y="100234"/>
                      <a:pt x="135019" y="97850"/>
                      <a:pt x="136926" y="101170"/>
                    </a:cubicBezTo>
                    <a:cubicBezTo>
                      <a:pt x="138834" y="104490"/>
                      <a:pt x="144520" y="107810"/>
                      <a:pt x="146410" y="104013"/>
                    </a:cubicBezTo>
                    <a:cubicBezTo>
                      <a:pt x="148300" y="100216"/>
                      <a:pt x="146410" y="100693"/>
                      <a:pt x="143090" y="95943"/>
                    </a:cubicBezTo>
                    <a:cubicBezTo>
                      <a:pt x="139770" y="91192"/>
                      <a:pt x="143567" y="85982"/>
                      <a:pt x="148388" y="91669"/>
                    </a:cubicBezTo>
                    <a:cubicBezTo>
                      <a:pt x="153209" y="97355"/>
                      <a:pt x="155028" y="97373"/>
                      <a:pt x="159302" y="100216"/>
                    </a:cubicBezTo>
                    <a:cubicBezTo>
                      <a:pt x="162958" y="102653"/>
                      <a:pt x="166596" y="104384"/>
                      <a:pt x="167585" y="101859"/>
                    </a:cubicBezTo>
                    <a:cubicBezTo>
                      <a:pt x="166636" y="100275"/>
                      <a:pt x="165403" y="98879"/>
                      <a:pt x="163947" y="9774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CC87F1B1-B787-462D-A21A-F240226F9471}"/>
                  </a:ext>
                </a:extLst>
              </p:cNvPr>
              <p:cNvSpPr/>
              <p:nvPr/>
            </p:nvSpPr>
            <p:spPr>
              <a:xfrm>
                <a:off x="3651968" y="5083847"/>
                <a:ext cx="241838" cy="1192829"/>
              </a:xfrm>
              <a:custGeom>
                <a:avLst/>
                <a:gdLst>
                  <a:gd name="connsiteX0" fmla="*/ 224377 w 241838"/>
                  <a:gd name="connsiteY0" fmla="*/ 156753 h 1192829"/>
                  <a:gd name="connsiteX1" fmla="*/ 218196 w 241838"/>
                  <a:gd name="connsiteY1" fmla="*/ 139093 h 1192829"/>
                  <a:gd name="connsiteX2" fmla="*/ 210849 w 241838"/>
                  <a:gd name="connsiteY2" fmla="*/ 117600 h 1192829"/>
                  <a:gd name="connsiteX3" fmla="*/ 203785 w 241838"/>
                  <a:gd name="connsiteY3" fmla="*/ 102889 h 1192829"/>
                  <a:gd name="connsiteX4" fmla="*/ 196721 w 241838"/>
                  <a:gd name="connsiteY4" fmla="*/ 86412 h 1192829"/>
                  <a:gd name="connsiteX5" fmla="*/ 197003 w 241838"/>
                  <a:gd name="connsiteY5" fmla="*/ 75215 h 1192829"/>
                  <a:gd name="connsiteX6" fmla="*/ 198487 w 241838"/>
                  <a:gd name="connsiteY6" fmla="*/ 66685 h 1192829"/>
                  <a:gd name="connsiteX7" fmla="*/ 201418 w 241838"/>
                  <a:gd name="connsiteY7" fmla="*/ 55789 h 1192829"/>
                  <a:gd name="connsiteX8" fmla="*/ 192889 w 241838"/>
                  <a:gd name="connsiteY8" fmla="*/ 45192 h 1192829"/>
                  <a:gd name="connsiteX9" fmla="*/ 186407 w 241838"/>
                  <a:gd name="connsiteY9" fmla="*/ 27250 h 1192829"/>
                  <a:gd name="connsiteX10" fmla="*/ 182292 w 241838"/>
                  <a:gd name="connsiteY10" fmla="*/ 14287 h 1192829"/>
                  <a:gd name="connsiteX11" fmla="*/ 174045 w 241838"/>
                  <a:gd name="connsiteY11" fmla="*/ 2525 h 1192829"/>
                  <a:gd name="connsiteX12" fmla="*/ 171820 w 241838"/>
                  <a:gd name="connsiteY12" fmla="*/ 0 h 1192829"/>
                  <a:gd name="connsiteX13" fmla="*/ 168288 w 241838"/>
                  <a:gd name="connsiteY13" fmla="*/ 1589 h 1192829"/>
                  <a:gd name="connsiteX14" fmla="*/ 165550 w 241838"/>
                  <a:gd name="connsiteY14" fmla="*/ 9960 h 1192829"/>
                  <a:gd name="connsiteX15" fmla="*/ 162654 w 241838"/>
                  <a:gd name="connsiteY15" fmla="*/ 19956 h 1192829"/>
                  <a:gd name="connsiteX16" fmla="*/ 151740 w 241838"/>
                  <a:gd name="connsiteY16" fmla="*/ 22322 h 1192829"/>
                  <a:gd name="connsiteX17" fmla="*/ 146195 w 241838"/>
                  <a:gd name="connsiteY17" fmla="*/ 21192 h 1192829"/>
                  <a:gd name="connsiteX18" fmla="*/ 146919 w 241838"/>
                  <a:gd name="connsiteY18" fmla="*/ 22958 h 1192829"/>
                  <a:gd name="connsiteX19" fmla="*/ 153806 w 241838"/>
                  <a:gd name="connsiteY19" fmla="*/ 50473 h 1192829"/>
                  <a:gd name="connsiteX20" fmla="*/ 159493 w 241838"/>
                  <a:gd name="connsiteY20" fmla="*/ 75639 h 1192829"/>
                  <a:gd name="connsiteX21" fmla="*/ 153329 w 241838"/>
                  <a:gd name="connsiteY21" fmla="*/ 85847 h 1192829"/>
                  <a:gd name="connsiteX22" fmla="*/ 156861 w 241838"/>
                  <a:gd name="connsiteY22" fmla="*/ 101971 h 1192829"/>
                  <a:gd name="connsiteX23" fmla="*/ 154725 w 241838"/>
                  <a:gd name="connsiteY23" fmla="*/ 125706 h 1192829"/>
                  <a:gd name="connsiteX24" fmla="*/ 153064 w 241838"/>
                  <a:gd name="connsiteY24" fmla="*/ 143031 h 1192829"/>
                  <a:gd name="connsiteX25" fmla="*/ 148791 w 241838"/>
                  <a:gd name="connsiteY25" fmla="*/ 156788 h 1192829"/>
                  <a:gd name="connsiteX26" fmla="*/ 143492 w 241838"/>
                  <a:gd name="connsiteY26" fmla="*/ 168903 h 1192829"/>
                  <a:gd name="connsiteX27" fmla="*/ 148791 w 241838"/>
                  <a:gd name="connsiteY27" fmla="*/ 179341 h 1192829"/>
                  <a:gd name="connsiteX28" fmla="*/ 144764 w 241838"/>
                  <a:gd name="connsiteY28" fmla="*/ 192621 h 1192829"/>
                  <a:gd name="connsiteX29" fmla="*/ 144994 w 241838"/>
                  <a:gd name="connsiteY29" fmla="*/ 204489 h 1192829"/>
                  <a:gd name="connsiteX30" fmla="*/ 146901 w 241838"/>
                  <a:gd name="connsiteY30" fmla="*/ 221584 h 1192829"/>
                  <a:gd name="connsiteX31" fmla="*/ 141197 w 241838"/>
                  <a:gd name="connsiteY31" fmla="*/ 229655 h 1192829"/>
                  <a:gd name="connsiteX32" fmla="*/ 142963 w 241838"/>
                  <a:gd name="connsiteY32" fmla="*/ 244843 h 1192829"/>
                  <a:gd name="connsiteX33" fmla="*/ 140102 w 241838"/>
                  <a:gd name="connsiteY33" fmla="*/ 264763 h 1192829"/>
                  <a:gd name="connsiteX34" fmla="*/ 134168 w 241838"/>
                  <a:gd name="connsiteY34" fmla="*/ 283042 h 1192829"/>
                  <a:gd name="connsiteX35" fmla="*/ 131324 w 241838"/>
                  <a:gd name="connsiteY35" fmla="*/ 297523 h 1192829"/>
                  <a:gd name="connsiteX36" fmla="*/ 127051 w 241838"/>
                  <a:gd name="connsiteY36" fmla="*/ 309621 h 1192829"/>
                  <a:gd name="connsiteX37" fmla="*/ 126574 w 241838"/>
                  <a:gd name="connsiteY37" fmla="*/ 324332 h 1192829"/>
                  <a:gd name="connsiteX38" fmla="*/ 118503 w 241838"/>
                  <a:gd name="connsiteY38" fmla="*/ 337153 h 1192829"/>
                  <a:gd name="connsiteX39" fmla="*/ 121841 w 241838"/>
                  <a:gd name="connsiteY39" fmla="*/ 349957 h 1192829"/>
                  <a:gd name="connsiteX40" fmla="*/ 123978 w 241838"/>
                  <a:gd name="connsiteY40" fmla="*/ 363255 h 1192829"/>
                  <a:gd name="connsiteX41" fmla="*/ 113770 w 241838"/>
                  <a:gd name="connsiteY41" fmla="*/ 377489 h 1192829"/>
                  <a:gd name="connsiteX42" fmla="*/ 111157 w 241838"/>
                  <a:gd name="connsiteY42" fmla="*/ 395538 h 1192829"/>
                  <a:gd name="connsiteX43" fmla="*/ 115183 w 241838"/>
                  <a:gd name="connsiteY43" fmla="*/ 411185 h 1192829"/>
                  <a:gd name="connsiteX44" fmla="*/ 117320 w 241838"/>
                  <a:gd name="connsiteY44" fmla="*/ 420210 h 1192829"/>
                  <a:gd name="connsiteX45" fmla="*/ 118980 w 241838"/>
                  <a:gd name="connsiteY45" fmla="*/ 433967 h 1192829"/>
                  <a:gd name="connsiteX46" fmla="*/ 120640 w 241838"/>
                  <a:gd name="connsiteY46" fmla="*/ 446329 h 1192829"/>
                  <a:gd name="connsiteX47" fmla="*/ 115183 w 241838"/>
                  <a:gd name="connsiteY47" fmla="*/ 457243 h 1192829"/>
                  <a:gd name="connsiteX48" fmla="*/ 112340 w 241838"/>
                  <a:gd name="connsiteY48" fmla="*/ 471495 h 1192829"/>
                  <a:gd name="connsiteX49" fmla="*/ 109019 w 241838"/>
                  <a:gd name="connsiteY49" fmla="*/ 489756 h 1192829"/>
                  <a:gd name="connsiteX50" fmla="*/ 105223 w 241838"/>
                  <a:gd name="connsiteY50" fmla="*/ 502118 h 1192829"/>
                  <a:gd name="connsiteX51" fmla="*/ 99766 w 241838"/>
                  <a:gd name="connsiteY51" fmla="*/ 520397 h 1192829"/>
                  <a:gd name="connsiteX52" fmla="*/ 92701 w 241838"/>
                  <a:gd name="connsiteY52" fmla="*/ 533677 h 1192829"/>
                  <a:gd name="connsiteX53" fmla="*/ 84860 w 241838"/>
                  <a:gd name="connsiteY53" fmla="*/ 552185 h 1192829"/>
                  <a:gd name="connsiteX54" fmla="*/ 77514 w 241838"/>
                  <a:gd name="connsiteY54" fmla="*/ 574967 h 1192829"/>
                  <a:gd name="connsiteX55" fmla="*/ 72763 w 241838"/>
                  <a:gd name="connsiteY55" fmla="*/ 589202 h 1192829"/>
                  <a:gd name="connsiteX56" fmla="*/ 66600 w 241838"/>
                  <a:gd name="connsiteY56" fmla="*/ 595382 h 1192829"/>
                  <a:gd name="connsiteX57" fmla="*/ 57098 w 241838"/>
                  <a:gd name="connsiteY57" fmla="*/ 600363 h 1192829"/>
                  <a:gd name="connsiteX58" fmla="*/ 63279 w 241838"/>
                  <a:gd name="connsiteY58" fmla="*/ 623321 h 1192829"/>
                  <a:gd name="connsiteX59" fmla="*/ 66600 w 241838"/>
                  <a:gd name="connsiteY59" fmla="*/ 635171 h 1192829"/>
                  <a:gd name="connsiteX60" fmla="*/ 68260 w 241838"/>
                  <a:gd name="connsiteY60" fmla="*/ 657494 h 1192829"/>
                  <a:gd name="connsiteX61" fmla="*/ 65646 w 241838"/>
                  <a:gd name="connsiteY61" fmla="*/ 676920 h 1192829"/>
                  <a:gd name="connsiteX62" fmla="*/ 56392 w 241838"/>
                  <a:gd name="connsiteY62" fmla="*/ 691172 h 1192829"/>
                  <a:gd name="connsiteX63" fmla="*/ 53549 w 241838"/>
                  <a:gd name="connsiteY63" fmla="*/ 710386 h 1192829"/>
                  <a:gd name="connsiteX64" fmla="*/ 50211 w 241838"/>
                  <a:gd name="connsiteY64" fmla="*/ 726051 h 1192829"/>
                  <a:gd name="connsiteX65" fmla="*/ 56145 w 241838"/>
                  <a:gd name="connsiteY65" fmla="*/ 738413 h 1192829"/>
                  <a:gd name="connsiteX66" fmla="*/ 57805 w 241838"/>
                  <a:gd name="connsiteY66" fmla="*/ 749328 h 1192829"/>
                  <a:gd name="connsiteX67" fmla="*/ 45442 w 241838"/>
                  <a:gd name="connsiteY67" fmla="*/ 753124 h 1192829"/>
                  <a:gd name="connsiteX68" fmla="*/ 46626 w 241838"/>
                  <a:gd name="connsiteY68" fmla="*/ 765222 h 1192829"/>
                  <a:gd name="connsiteX69" fmla="*/ 42829 w 241838"/>
                  <a:gd name="connsiteY69" fmla="*/ 775429 h 1192829"/>
                  <a:gd name="connsiteX70" fmla="*/ 42581 w 241838"/>
                  <a:gd name="connsiteY70" fmla="*/ 787527 h 1192829"/>
                  <a:gd name="connsiteX71" fmla="*/ 42581 w 241838"/>
                  <a:gd name="connsiteY71" fmla="*/ 799642 h 1192829"/>
                  <a:gd name="connsiteX72" fmla="*/ 58246 w 241838"/>
                  <a:gd name="connsiteY72" fmla="*/ 801531 h 1192829"/>
                  <a:gd name="connsiteX73" fmla="*/ 62290 w 241838"/>
                  <a:gd name="connsiteY73" fmla="*/ 792048 h 1192829"/>
                  <a:gd name="connsiteX74" fmla="*/ 64427 w 241838"/>
                  <a:gd name="connsiteY74" fmla="*/ 783500 h 1192829"/>
                  <a:gd name="connsiteX75" fmla="*/ 58246 w 241838"/>
                  <a:gd name="connsiteY75" fmla="*/ 774953 h 1192829"/>
                  <a:gd name="connsiteX76" fmla="*/ 63951 w 241838"/>
                  <a:gd name="connsiteY76" fmla="*/ 766405 h 1192829"/>
                  <a:gd name="connsiteX77" fmla="*/ 67747 w 241838"/>
                  <a:gd name="connsiteY77" fmla="*/ 758811 h 1192829"/>
                  <a:gd name="connsiteX78" fmla="*/ 68701 w 241838"/>
                  <a:gd name="connsiteY78" fmla="*/ 750281 h 1192829"/>
                  <a:gd name="connsiteX79" fmla="*/ 76525 w 241838"/>
                  <a:gd name="connsiteY79" fmla="*/ 741257 h 1192829"/>
                  <a:gd name="connsiteX80" fmla="*/ 84348 w 241838"/>
                  <a:gd name="connsiteY80" fmla="*/ 741009 h 1192829"/>
                  <a:gd name="connsiteX81" fmla="*/ 87439 w 241838"/>
                  <a:gd name="connsiteY81" fmla="*/ 746714 h 1192829"/>
                  <a:gd name="connsiteX82" fmla="*/ 85072 w 241838"/>
                  <a:gd name="connsiteY82" fmla="*/ 754784 h 1192829"/>
                  <a:gd name="connsiteX83" fmla="*/ 89805 w 241838"/>
                  <a:gd name="connsiteY83" fmla="*/ 762131 h 1192829"/>
                  <a:gd name="connsiteX84" fmla="*/ 82459 w 241838"/>
                  <a:gd name="connsiteY84" fmla="*/ 769972 h 1192829"/>
                  <a:gd name="connsiteX85" fmla="*/ 81752 w 241838"/>
                  <a:gd name="connsiteY85" fmla="*/ 789187 h 1192829"/>
                  <a:gd name="connsiteX86" fmla="*/ 74158 w 241838"/>
                  <a:gd name="connsiteY86" fmla="*/ 806511 h 1192829"/>
                  <a:gd name="connsiteX87" fmla="*/ 76525 w 241838"/>
                  <a:gd name="connsiteY87" fmla="*/ 818874 h 1192829"/>
                  <a:gd name="connsiteX88" fmla="*/ 75571 w 241838"/>
                  <a:gd name="connsiteY88" fmla="*/ 833355 h 1192829"/>
                  <a:gd name="connsiteX89" fmla="*/ 73681 w 241838"/>
                  <a:gd name="connsiteY89" fmla="*/ 839995 h 1192829"/>
                  <a:gd name="connsiteX90" fmla="*/ 69408 w 241838"/>
                  <a:gd name="connsiteY90" fmla="*/ 849479 h 1192829"/>
                  <a:gd name="connsiteX91" fmla="*/ 70114 w 241838"/>
                  <a:gd name="connsiteY91" fmla="*/ 864914 h 1192829"/>
                  <a:gd name="connsiteX92" fmla="*/ 67041 w 241838"/>
                  <a:gd name="connsiteY92" fmla="*/ 874874 h 1192829"/>
                  <a:gd name="connsiteX93" fmla="*/ 59677 w 241838"/>
                  <a:gd name="connsiteY93" fmla="*/ 879855 h 1192829"/>
                  <a:gd name="connsiteX94" fmla="*/ 62997 w 241838"/>
                  <a:gd name="connsiteY94" fmla="*/ 889833 h 1192829"/>
                  <a:gd name="connsiteX95" fmla="*/ 57540 w 241838"/>
                  <a:gd name="connsiteY95" fmla="*/ 899564 h 1192829"/>
                  <a:gd name="connsiteX96" fmla="*/ 51835 w 241838"/>
                  <a:gd name="connsiteY96" fmla="*/ 890063 h 1192829"/>
                  <a:gd name="connsiteX97" fmla="*/ 43305 w 241838"/>
                  <a:gd name="connsiteY97" fmla="*/ 884605 h 1192829"/>
                  <a:gd name="connsiteX98" fmla="*/ 39773 w 241838"/>
                  <a:gd name="connsiteY98" fmla="*/ 874168 h 1192829"/>
                  <a:gd name="connsiteX99" fmla="*/ 34475 w 241838"/>
                  <a:gd name="connsiteY99" fmla="*/ 877488 h 1192829"/>
                  <a:gd name="connsiteX100" fmla="*/ 25645 w 241838"/>
                  <a:gd name="connsiteY100" fmla="*/ 889126 h 1192829"/>
                  <a:gd name="connsiteX101" fmla="*/ 19711 w 241838"/>
                  <a:gd name="connsiteY101" fmla="*/ 895996 h 1192829"/>
                  <a:gd name="connsiteX102" fmla="*/ 17115 w 241838"/>
                  <a:gd name="connsiteY102" fmla="*/ 902177 h 1192829"/>
                  <a:gd name="connsiteX103" fmla="*/ 7137 w 241838"/>
                  <a:gd name="connsiteY103" fmla="*/ 910478 h 1192829"/>
                  <a:gd name="connsiteX104" fmla="*/ 1451 w 241838"/>
                  <a:gd name="connsiteY104" fmla="*/ 922840 h 1192829"/>
                  <a:gd name="connsiteX105" fmla="*/ 10457 w 241838"/>
                  <a:gd name="connsiteY105" fmla="*/ 923070 h 1192829"/>
                  <a:gd name="connsiteX106" fmla="*/ 20435 w 241838"/>
                  <a:gd name="connsiteY106" fmla="*/ 921410 h 1192829"/>
                  <a:gd name="connsiteX107" fmla="*/ 29919 w 241838"/>
                  <a:gd name="connsiteY107" fmla="*/ 924942 h 1192829"/>
                  <a:gd name="connsiteX108" fmla="*/ 41787 w 241838"/>
                  <a:gd name="connsiteY108" fmla="*/ 923511 h 1192829"/>
                  <a:gd name="connsiteX109" fmla="*/ 40127 w 241838"/>
                  <a:gd name="connsiteY109" fmla="*/ 936792 h 1192829"/>
                  <a:gd name="connsiteX110" fmla="*/ 35376 w 241838"/>
                  <a:gd name="connsiteY110" fmla="*/ 950090 h 1192829"/>
                  <a:gd name="connsiteX111" fmla="*/ 40674 w 241838"/>
                  <a:gd name="connsiteY111" fmla="*/ 958161 h 1192829"/>
                  <a:gd name="connsiteX112" fmla="*/ 53496 w 241838"/>
                  <a:gd name="connsiteY112" fmla="*/ 957913 h 1192829"/>
                  <a:gd name="connsiteX113" fmla="*/ 62979 w 241838"/>
                  <a:gd name="connsiteY113" fmla="*/ 959821 h 1192829"/>
                  <a:gd name="connsiteX114" fmla="*/ 64410 w 241838"/>
                  <a:gd name="connsiteY114" fmla="*/ 970735 h 1192829"/>
                  <a:gd name="connsiteX115" fmla="*/ 50405 w 241838"/>
                  <a:gd name="connsiteY115" fmla="*/ 965754 h 1192829"/>
                  <a:gd name="connsiteX116" fmla="*/ 39968 w 241838"/>
                  <a:gd name="connsiteY116" fmla="*/ 963618 h 1192829"/>
                  <a:gd name="connsiteX117" fmla="*/ 34970 w 241838"/>
                  <a:gd name="connsiteY117" fmla="*/ 970029 h 1192829"/>
                  <a:gd name="connsiteX118" fmla="*/ 43994 w 241838"/>
                  <a:gd name="connsiteY118" fmla="*/ 977093 h 1192829"/>
                  <a:gd name="connsiteX119" fmla="*/ 43041 w 241838"/>
                  <a:gd name="connsiteY119" fmla="*/ 983256 h 1192829"/>
                  <a:gd name="connsiteX120" fmla="*/ 28806 w 241838"/>
                  <a:gd name="connsiteY120" fmla="*/ 980413 h 1192829"/>
                  <a:gd name="connsiteX121" fmla="*/ 25963 w 241838"/>
                  <a:gd name="connsiteY121" fmla="*/ 972819 h 1192829"/>
                  <a:gd name="connsiteX122" fmla="*/ 26917 w 241838"/>
                  <a:gd name="connsiteY122" fmla="*/ 963794 h 1192829"/>
                  <a:gd name="connsiteX123" fmla="*/ 15985 w 241838"/>
                  <a:gd name="connsiteY123" fmla="*/ 966655 h 1192829"/>
                  <a:gd name="connsiteX124" fmla="*/ 7455 w 241838"/>
                  <a:gd name="connsiteY124" fmla="*/ 969499 h 1192829"/>
                  <a:gd name="connsiteX125" fmla="*/ 4594 w 241838"/>
                  <a:gd name="connsiteY125" fmla="*/ 987530 h 1192829"/>
                  <a:gd name="connsiteX126" fmla="*/ 13142 w 241838"/>
                  <a:gd name="connsiteY126" fmla="*/ 988007 h 1192829"/>
                  <a:gd name="connsiteX127" fmla="*/ 21212 w 241838"/>
                  <a:gd name="connsiteY127" fmla="*/ 987530 h 1192829"/>
                  <a:gd name="connsiteX128" fmla="*/ 16939 w 241838"/>
                  <a:gd name="connsiteY128" fmla="*/ 997967 h 1192829"/>
                  <a:gd name="connsiteX129" fmla="*/ 7455 w 241838"/>
                  <a:gd name="connsiteY129" fmla="*/ 1008881 h 1192829"/>
                  <a:gd name="connsiteX130" fmla="*/ 19323 w 241838"/>
                  <a:gd name="connsiteY130" fmla="*/ 1016475 h 1192829"/>
                  <a:gd name="connsiteX131" fmla="*/ 25963 w 241838"/>
                  <a:gd name="connsiteY131" fmla="*/ 1006038 h 1192829"/>
                  <a:gd name="connsiteX132" fmla="*/ 25963 w 241838"/>
                  <a:gd name="connsiteY132" fmla="*/ 1019336 h 1192829"/>
                  <a:gd name="connsiteX133" fmla="*/ 17415 w 241838"/>
                  <a:gd name="connsiteY133" fmla="*/ 1026400 h 1192829"/>
                  <a:gd name="connsiteX134" fmla="*/ 10351 w 241838"/>
                  <a:gd name="connsiteY134" fmla="*/ 1030674 h 1192829"/>
                  <a:gd name="connsiteX135" fmla="*/ 25539 w 241838"/>
                  <a:gd name="connsiteY135" fmla="*/ 1033517 h 1192829"/>
                  <a:gd name="connsiteX136" fmla="*/ 35500 w 241838"/>
                  <a:gd name="connsiteY136" fmla="*/ 1032087 h 1192829"/>
                  <a:gd name="connsiteX137" fmla="*/ 42564 w 241838"/>
                  <a:gd name="connsiteY137" fmla="*/ 1018329 h 1192829"/>
                  <a:gd name="connsiteX138" fmla="*/ 45902 w 241838"/>
                  <a:gd name="connsiteY138" fmla="*/ 1027354 h 1192829"/>
                  <a:gd name="connsiteX139" fmla="*/ 43994 w 241838"/>
                  <a:gd name="connsiteY139" fmla="*/ 1037314 h 1192829"/>
                  <a:gd name="connsiteX140" fmla="*/ 35924 w 241838"/>
                  <a:gd name="connsiteY140" fmla="*/ 1046798 h 1192829"/>
                  <a:gd name="connsiteX141" fmla="*/ 42564 w 241838"/>
                  <a:gd name="connsiteY141" fmla="*/ 1055345 h 1192829"/>
                  <a:gd name="connsiteX142" fmla="*/ 32603 w 241838"/>
                  <a:gd name="connsiteY142" fmla="*/ 1061526 h 1192829"/>
                  <a:gd name="connsiteX143" fmla="*/ 26440 w 241838"/>
                  <a:gd name="connsiteY143" fmla="*/ 1068167 h 1192829"/>
                  <a:gd name="connsiteX144" fmla="*/ 33504 w 241838"/>
                  <a:gd name="connsiteY144" fmla="*/ 1078604 h 1192829"/>
                  <a:gd name="connsiteX145" fmla="*/ 45372 w 241838"/>
                  <a:gd name="connsiteY145" fmla="*/ 1076238 h 1192829"/>
                  <a:gd name="connsiteX146" fmla="*/ 48692 w 241838"/>
                  <a:gd name="connsiteY146" fmla="*/ 1087628 h 1192829"/>
                  <a:gd name="connsiteX147" fmla="*/ 60083 w 241838"/>
                  <a:gd name="connsiteY147" fmla="*/ 1088105 h 1192829"/>
                  <a:gd name="connsiteX148" fmla="*/ 55103 w 241838"/>
                  <a:gd name="connsiteY148" fmla="*/ 1094039 h 1192829"/>
                  <a:gd name="connsiteX149" fmla="*/ 45601 w 241838"/>
                  <a:gd name="connsiteY149" fmla="*/ 1099955 h 1192829"/>
                  <a:gd name="connsiteX150" fmla="*/ 39668 w 241838"/>
                  <a:gd name="connsiteY150" fmla="*/ 1107019 h 1192829"/>
                  <a:gd name="connsiteX151" fmla="*/ 50105 w 241838"/>
                  <a:gd name="connsiteY151" fmla="*/ 1111046 h 1192829"/>
                  <a:gd name="connsiteX152" fmla="*/ 53902 w 241838"/>
                  <a:gd name="connsiteY152" fmla="*/ 1103682 h 1192829"/>
                  <a:gd name="connsiteX153" fmla="*/ 61973 w 241838"/>
                  <a:gd name="connsiteY153" fmla="*/ 1105448 h 1192829"/>
                  <a:gd name="connsiteX154" fmla="*/ 67430 w 241838"/>
                  <a:gd name="connsiteY154" fmla="*/ 1112088 h 1192829"/>
                  <a:gd name="connsiteX155" fmla="*/ 75747 w 241838"/>
                  <a:gd name="connsiteY155" fmla="*/ 1108768 h 1192829"/>
                  <a:gd name="connsiteX156" fmla="*/ 82158 w 241838"/>
                  <a:gd name="connsiteY156" fmla="*/ 1103063 h 1192829"/>
                  <a:gd name="connsiteX157" fmla="*/ 88322 w 241838"/>
                  <a:gd name="connsiteY157" fmla="*/ 1107338 h 1192829"/>
                  <a:gd name="connsiteX158" fmla="*/ 83024 w 241838"/>
                  <a:gd name="connsiteY158" fmla="*/ 1113748 h 1192829"/>
                  <a:gd name="connsiteX159" fmla="*/ 79491 w 241838"/>
                  <a:gd name="connsiteY159" fmla="*/ 1119205 h 1192829"/>
                  <a:gd name="connsiteX160" fmla="*/ 70944 w 241838"/>
                  <a:gd name="connsiteY160" fmla="*/ 1117545 h 1192829"/>
                  <a:gd name="connsiteX161" fmla="*/ 61443 w 241838"/>
                  <a:gd name="connsiteY161" fmla="*/ 1121342 h 1192829"/>
                  <a:gd name="connsiteX162" fmla="*/ 58847 w 241838"/>
                  <a:gd name="connsiteY162" fmla="*/ 1131550 h 1192829"/>
                  <a:gd name="connsiteX163" fmla="*/ 67147 w 241838"/>
                  <a:gd name="connsiteY163" fmla="*/ 1137483 h 1192829"/>
                  <a:gd name="connsiteX164" fmla="*/ 71650 w 241838"/>
                  <a:gd name="connsiteY164" fmla="*/ 1138896 h 1192829"/>
                  <a:gd name="connsiteX165" fmla="*/ 67624 w 241838"/>
                  <a:gd name="connsiteY165" fmla="*/ 1148627 h 1192829"/>
                  <a:gd name="connsiteX166" fmla="*/ 77832 w 241838"/>
                  <a:gd name="connsiteY166" fmla="*/ 1153378 h 1192829"/>
                  <a:gd name="connsiteX167" fmla="*/ 82812 w 241838"/>
                  <a:gd name="connsiteY167" fmla="*/ 1154808 h 1192829"/>
                  <a:gd name="connsiteX168" fmla="*/ 85178 w 241838"/>
                  <a:gd name="connsiteY168" fmla="*/ 1163338 h 1192829"/>
                  <a:gd name="connsiteX169" fmla="*/ 93726 w 241838"/>
                  <a:gd name="connsiteY169" fmla="*/ 1164998 h 1192829"/>
                  <a:gd name="connsiteX170" fmla="*/ 102026 w 241838"/>
                  <a:gd name="connsiteY170" fmla="*/ 1158588 h 1192829"/>
                  <a:gd name="connsiteX171" fmla="*/ 116031 w 241838"/>
                  <a:gd name="connsiteY171" fmla="*/ 1147992 h 1192829"/>
                  <a:gd name="connsiteX172" fmla="*/ 120304 w 241838"/>
                  <a:gd name="connsiteY172" fmla="*/ 1141581 h 1192829"/>
                  <a:gd name="connsiteX173" fmla="*/ 105346 w 241838"/>
                  <a:gd name="connsiteY173" fmla="*/ 1138738 h 1192829"/>
                  <a:gd name="connsiteX174" fmla="*/ 89929 w 241838"/>
                  <a:gd name="connsiteY174" fmla="*/ 1143488 h 1192829"/>
                  <a:gd name="connsiteX175" fmla="*/ 89452 w 241838"/>
                  <a:gd name="connsiteY175" fmla="*/ 1134217 h 1192829"/>
                  <a:gd name="connsiteX176" fmla="*/ 104887 w 241838"/>
                  <a:gd name="connsiteY176" fmla="*/ 1132557 h 1192829"/>
                  <a:gd name="connsiteX177" fmla="*/ 118644 w 241838"/>
                  <a:gd name="connsiteY177" fmla="*/ 1134940 h 1192829"/>
                  <a:gd name="connsiteX178" fmla="*/ 127475 w 241838"/>
                  <a:gd name="connsiteY178" fmla="*/ 1144901 h 1192829"/>
                  <a:gd name="connsiteX179" fmla="*/ 122494 w 241838"/>
                  <a:gd name="connsiteY179" fmla="*/ 1154879 h 1192829"/>
                  <a:gd name="connsiteX180" fmla="*/ 108013 w 241838"/>
                  <a:gd name="connsiteY180" fmla="*/ 1160566 h 1192829"/>
                  <a:gd name="connsiteX181" fmla="*/ 100189 w 241838"/>
                  <a:gd name="connsiteY181" fmla="*/ 1170296 h 1192829"/>
                  <a:gd name="connsiteX182" fmla="*/ 88798 w 241838"/>
                  <a:gd name="connsiteY182" fmla="*/ 1172663 h 1192829"/>
                  <a:gd name="connsiteX183" fmla="*/ 70291 w 241838"/>
                  <a:gd name="connsiteY183" fmla="*/ 1168160 h 1192829"/>
                  <a:gd name="connsiteX184" fmla="*/ 62696 w 241838"/>
                  <a:gd name="connsiteY184" fmla="*/ 1172910 h 1192829"/>
                  <a:gd name="connsiteX185" fmla="*/ 66229 w 241838"/>
                  <a:gd name="connsiteY185" fmla="*/ 1180981 h 1192829"/>
                  <a:gd name="connsiteX186" fmla="*/ 71686 w 241838"/>
                  <a:gd name="connsiteY186" fmla="*/ 1188328 h 1192829"/>
                  <a:gd name="connsiteX187" fmla="*/ 77620 w 241838"/>
                  <a:gd name="connsiteY187" fmla="*/ 1192602 h 1192829"/>
                  <a:gd name="connsiteX188" fmla="*/ 91624 w 241838"/>
                  <a:gd name="connsiteY188" fmla="*/ 1190235 h 1192829"/>
                  <a:gd name="connsiteX189" fmla="*/ 100649 w 241838"/>
                  <a:gd name="connsiteY189" fmla="*/ 1184301 h 1192829"/>
                  <a:gd name="connsiteX190" fmla="*/ 106812 w 241838"/>
                  <a:gd name="connsiteY190" fmla="*/ 1178367 h 1192829"/>
                  <a:gd name="connsiteX191" fmla="*/ 119174 w 241838"/>
                  <a:gd name="connsiteY191" fmla="*/ 1180981 h 1192829"/>
                  <a:gd name="connsiteX192" fmla="*/ 134592 w 241838"/>
                  <a:gd name="connsiteY192" fmla="*/ 1178844 h 1192829"/>
                  <a:gd name="connsiteX193" fmla="*/ 138636 w 241838"/>
                  <a:gd name="connsiteY193" fmla="*/ 1157246 h 1192829"/>
                  <a:gd name="connsiteX194" fmla="*/ 143139 w 241838"/>
                  <a:gd name="connsiteY194" fmla="*/ 1146332 h 1192829"/>
                  <a:gd name="connsiteX195" fmla="*/ 148437 w 241838"/>
                  <a:gd name="connsiteY195" fmla="*/ 1138738 h 1192829"/>
                  <a:gd name="connsiteX196" fmla="*/ 156967 w 241838"/>
                  <a:gd name="connsiteY196" fmla="*/ 1139215 h 1192829"/>
                  <a:gd name="connsiteX197" fmla="*/ 167175 w 241838"/>
                  <a:gd name="connsiteY197" fmla="*/ 1133033 h 1192829"/>
                  <a:gd name="connsiteX198" fmla="*/ 180703 w 241838"/>
                  <a:gd name="connsiteY198" fmla="*/ 1128759 h 1192829"/>
                  <a:gd name="connsiteX199" fmla="*/ 190910 w 241838"/>
                  <a:gd name="connsiteY199" fmla="*/ 1123779 h 1192829"/>
                  <a:gd name="connsiteX200" fmla="*/ 207052 w 241838"/>
                  <a:gd name="connsiteY200" fmla="*/ 1130667 h 1192829"/>
                  <a:gd name="connsiteX201" fmla="*/ 208659 w 241838"/>
                  <a:gd name="connsiteY201" fmla="*/ 1129996 h 1192829"/>
                  <a:gd name="connsiteX202" fmla="*/ 202743 w 241838"/>
                  <a:gd name="connsiteY202" fmla="*/ 1124698 h 1192829"/>
                  <a:gd name="connsiteX203" fmla="*/ 189798 w 241838"/>
                  <a:gd name="connsiteY203" fmla="*/ 1119099 h 1192829"/>
                  <a:gd name="connsiteX204" fmla="*/ 173904 w 241838"/>
                  <a:gd name="connsiteY204" fmla="*/ 1117333 h 1192829"/>
                  <a:gd name="connsiteX205" fmla="*/ 148296 w 241838"/>
                  <a:gd name="connsiteY205" fmla="*/ 1115267 h 1192829"/>
                  <a:gd name="connsiteX206" fmla="*/ 120040 w 241838"/>
                  <a:gd name="connsiteY206" fmla="*/ 1115267 h 1192829"/>
                  <a:gd name="connsiteX207" fmla="*/ 107677 w 241838"/>
                  <a:gd name="connsiteY207" fmla="*/ 1110269 h 1192829"/>
                  <a:gd name="connsiteX208" fmla="*/ 96781 w 241838"/>
                  <a:gd name="connsiteY208" fmla="*/ 1101139 h 1192829"/>
                  <a:gd name="connsiteX209" fmla="*/ 96781 w 241838"/>
                  <a:gd name="connsiteY209" fmla="*/ 1084962 h 1192829"/>
                  <a:gd name="connsiteX210" fmla="*/ 100013 w 241838"/>
                  <a:gd name="connsiteY210" fmla="*/ 1074948 h 1192829"/>
                  <a:gd name="connsiteX211" fmla="*/ 97664 w 241838"/>
                  <a:gd name="connsiteY211" fmla="*/ 1067301 h 1192829"/>
                  <a:gd name="connsiteX212" fmla="*/ 89717 w 241838"/>
                  <a:gd name="connsiteY212" fmla="*/ 1063169 h 1192829"/>
                  <a:gd name="connsiteX213" fmla="*/ 81770 w 241838"/>
                  <a:gd name="connsiteY213" fmla="*/ 1065818 h 1192829"/>
                  <a:gd name="connsiteX214" fmla="*/ 73823 w 241838"/>
                  <a:gd name="connsiteY214" fmla="*/ 1065818 h 1192829"/>
                  <a:gd name="connsiteX215" fmla="*/ 69708 w 241838"/>
                  <a:gd name="connsiteY215" fmla="*/ 1054056 h 1192829"/>
                  <a:gd name="connsiteX216" fmla="*/ 63809 w 241838"/>
                  <a:gd name="connsiteY216" fmla="*/ 1045809 h 1192829"/>
                  <a:gd name="connsiteX217" fmla="*/ 63527 w 241838"/>
                  <a:gd name="connsiteY217" fmla="*/ 1016969 h 1192829"/>
                  <a:gd name="connsiteX218" fmla="*/ 74706 w 241838"/>
                  <a:gd name="connsiteY218" fmla="*/ 1010488 h 1192829"/>
                  <a:gd name="connsiteX219" fmla="*/ 84419 w 241838"/>
                  <a:gd name="connsiteY219" fmla="*/ 1001658 h 1192829"/>
                  <a:gd name="connsiteX220" fmla="*/ 89134 w 241838"/>
                  <a:gd name="connsiteY220" fmla="*/ 988113 h 1192829"/>
                  <a:gd name="connsiteX221" fmla="*/ 97081 w 241838"/>
                  <a:gd name="connsiteY221" fmla="*/ 979583 h 1192829"/>
                  <a:gd name="connsiteX222" fmla="*/ 95315 w 241838"/>
                  <a:gd name="connsiteY222" fmla="*/ 968403 h 1192829"/>
                  <a:gd name="connsiteX223" fmla="*/ 91783 w 241838"/>
                  <a:gd name="connsiteY223" fmla="*/ 961039 h 1192829"/>
                  <a:gd name="connsiteX224" fmla="*/ 96481 w 241838"/>
                  <a:gd name="connsiteY224" fmla="*/ 950143 h 1192829"/>
                  <a:gd name="connsiteX225" fmla="*/ 105311 w 241838"/>
                  <a:gd name="connsiteY225" fmla="*/ 943379 h 1192829"/>
                  <a:gd name="connsiteX226" fmla="*/ 107077 w 241838"/>
                  <a:gd name="connsiteY226" fmla="*/ 926902 h 1192829"/>
                  <a:gd name="connsiteX227" fmla="*/ 113859 w 241838"/>
                  <a:gd name="connsiteY227" fmla="*/ 918072 h 1192829"/>
                  <a:gd name="connsiteX228" fmla="*/ 111492 w 241838"/>
                  <a:gd name="connsiteY228" fmla="*/ 906592 h 1192829"/>
                  <a:gd name="connsiteX229" fmla="*/ 114441 w 241838"/>
                  <a:gd name="connsiteY229" fmla="*/ 896579 h 1192829"/>
                  <a:gd name="connsiteX230" fmla="*/ 111792 w 241838"/>
                  <a:gd name="connsiteY230" fmla="*/ 885100 h 1192829"/>
                  <a:gd name="connsiteX231" fmla="*/ 122971 w 241838"/>
                  <a:gd name="connsiteY231" fmla="*/ 875387 h 1192829"/>
                  <a:gd name="connsiteX232" fmla="*/ 119157 w 241838"/>
                  <a:gd name="connsiteY232" fmla="*/ 864490 h 1192829"/>
                  <a:gd name="connsiteX233" fmla="*/ 108260 w 241838"/>
                  <a:gd name="connsiteY233" fmla="*/ 858609 h 1192829"/>
                  <a:gd name="connsiteX234" fmla="*/ 104428 w 241838"/>
                  <a:gd name="connsiteY234" fmla="*/ 852428 h 1192829"/>
                  <a:gd name="connsiteX235" fmla="*/ 117973 w 241838"/>
                  <a:gd name="connsiteY235" fmla="*/ 853894 h 1192829"/>
                  <a:gd name="connsiteX236" fmla="*/ 129152 w 241838"/>
                  <a:gd name="connsiteY236" fmla="*/ 845364 h 1192829"/>
                  <a:gd name="connsiteX237" fmla="*/ 114742 w 241838"/>
                  <a:gd name="connsiteY237" fmla="*/ 840649 h 1192829"/>
                  <a:gd name="connsiteX238" fmla="*/ 112675 w 241838"/>
                  <a:gd name="connsiteY238" fmla="*/ 828887 h 1192829"/>
                  <a:gd name="connsiteX239" fmla="*/ 111792 w 241838"/>
                  <a:gd name="connsiteY239" fmla="*/ 815925 h 1192829"/>
                  <a:gd name="connsiteX240" fmla="*/ 108561 w 241838"/>
                  <a:gd name="connsiteY240" fmla="*/ 803862 h 1192829"/>
                  <a:gd name="connsiteX241" fmla="*/ 104728 w 241838"/>
                  <a:gd name="connsiteY241" fmla="*/ 794732 h 1192829"/>
                  <a:gd name="connsiteX242" fmla="*/ 102273 w 241838"/>
                  <a:gd name="connsiteY242" fmla="*/ 769866 h 1192829"/>
                  <a:gd name="connsiteX243" fmla="*/ 110503 w 241838"/>
                  <a:gd name="connsiteY243" fmla="*/ 763685 h 1192829"/>
                  <a:gd name="connsiteX244" fmla="*/ 111686 w 241838"/>
                  <a:gd name="connsiteY244" fmla="*/ 757504 h 1192829"/>
                  <a:gd name="connsiteX245" fmla="*/ 109037 w 241838"/>
                  <a:gd name="connsiteY245" fmla="*/ 751323 h 1192829"/>
                  <a:gd name="connsiteX246" fmla="*/ 108154 w 241838"/>
                  <a:gd name="connsiteY246" fmla="*/ 731897 h 1192829"/>
                  <a:gd name="connsiteX247" fmla="*/ 107854 w 241838"/>
                  <a:gd name="connsiteY247" fmla="*/ 719534 h 1192829"/>
                  <a:gd name="connsiteX248" fmla="*/ 110803 w 241838"/>
                  <a:gd name="connsiteY248" fmla="*/ 707755 h 1192829"/>
                  <a:gd name="connsiteX249" fmla="*/ 113152 w 241838"/>
                  <a:gd name="connsiteY249" fmla="*/ 688028 h 1192829"/>
                  <a:gd name="connsiteX250" fmla="*/ 116684 w 241838"/>
                  <a:gd name="connsiteY250" fmla="*/ 677432 h 1192829"/>
                  <a:gd name="connsiteX251" fmla="*/ 120516 w 241838"/>
                  <a:gd name="connsiteY251" fmla="*/ 666253 h 1192829"/>
                  <a:gd name="connsiteX252" fmla="*/ 125232 w 241838"/>
                  <a:gd name="connsiteY252" fmla="*/ 651242 h 1192829"/>
                  <a:gd name="connsiteX253" fmla="*/ 135828 w 241838"/>
                  <a:gd name="connsiteY253" fmla="*/ 645944 h 1192829"/>
                  <a:gd name="connsiteX254" fmla="*/ 132579 w 241838"/>
                  <a:gd name="connsiteY254" fmla="*/ 633281 h 1192829"/>
                  <a:gd name="connsiteX255" fmla="*/ 129929 w 241838"/>
                  <a:gd name="connsiteY255" fmla="*/ 621520 h 1192829"/>
                  <a:gd name="connsiteX256" fmla="*/ 128764 w 241838"/>
                  <a:gd name="connsiteY256" fmla="*/ 594429 h 1192829"/>
                  <a:gd name="connsiteX257" fmla="*/ 128764 w 241838"/>
                  <a:gd name="connsiteY257" fmla="*/ 585016 h 1192829"/>
                  <a:gd name="connsiteX258" fmla="*/ 136111 w 241838"/>
                  <a:gd name="connsiteY258" fmla="*/ 574420 h 1192829"/>
                  <a:gd name="connsiteX259" fmla="*/ 145541 w 241838"/>
                  <a:gd name="connsiteY259" fmla="*/ 566172 h 1192829"/>
                  <a:gd name="connsiteX260" fmla="*/ 150839 w 241838"/>
                  <a:gd name="connsiteY260" fmla="*/ 556459 h 1192829"/>
                  <a:gd name="connsiteX261" fmla="*/ 148190 w 241838"/>
                  <a:gd name="connsiteY261" fmla="*/ 546746 h 1192829"/>
                  <a:gd name="connsiteX262" fmla="*/ 146424 w 241838"/>
                  <a:gd name="connsiteY262" fmla="*/ 535567 h 1192829"/>
                  <a:gd name="connsiteX263" fmla="*/ 151422 w 241838"/>
                  <a:gd name="connsiteY263" fmla="*/ 523205 h 1192829"/>
                  <a:gd name="connsiteX264" fmla="*/ 157903 w 241838"/>
                  <a:gd name="connsiteY264" fmla="*/ 508494 h 1192829"/>
                  <a:gd name="connsiteX265" fmla="*/ 164667 w 241838"/>
                  <a:gd name="connsiteY265" fmla="*/ 495831 h 1192829"/>
                  <a:gd name="connsiteX266" fmla="*/ 166433 w 241838"/>
                  <a:gd name="connsiteY266" fmla="*/ 481703 h 1192829"/>
                  <a:gd name="connsiteX267" fmla="*/ 160252 w 241838"/>
                  <a:gd name="connsiteY267" fmla="*/ 474639 h 1192829"/>
                  <a:gd name="connsiteX268" fmla="*/ 158186 w 241838"/>
                  <a:gd name="connsiteY268" fmla="*/ 464043 h 1192829"/>
                  <a:gd name="connsiteX269" fmla="*/ 156420 w 241838"/>
                  <a:gd name="connsiteY269" fmla="*/ 455795 h 1192829"/>
                  <a:gd name="connsiteX270" fmla="*/ 152605 w 241838"/>
                  <a:gd name="connsiteY270" fmla="*/ 444033 h 1192829"/>
                  <a:gd name="connsiteX271" fmla="*/ 150239 w 241838"/>
                  <a:gd name="connsiteY271" fmla="*/ 433720 h 1192829"/>
                  <a:gd name="connsiteX272" fmla="*/ 144941 w 241838"/>
                  <a:gd name="connsiteY272" fmla="*/ 426655 h 1192829"/>
                  <a:gd name="connsiteX273" fmla="*/ 143775 w 241838"/>
                  <a:gd name="connsiteY273" fmla="*/ 414894 h 1192829"/>
                  <a:gd name="connsiteX274" fmla="*/ 149956 w 241838"/>
                  <a:gd name="connsiteY274" fmla="*/ 403998 h 1192829"/>
                  <a:gd name="connsiteX275" fmla="*/ 153488 w 241838"/>
                  <a:gd name="connsiteY275" fmla="*/ 390452 h 1192829"/>
                  <a:gd name="connsiteX276" fmla="*/ 161135 w 241838"/>
                  <a:gd name="connsiteY276" fmla="*/ 383105 h 1192829"/>
                  <a:gd name="connsiteX277" fmla="*/ 163784 w 241838"/>
                  <a:gd name="connsiteY277" fmla="*/ 373674 h 1192829"/>
                  <a:gd name="connsiteX278" fmla="*/ 163484 w 241838"/>
                  <a:gd name="connsiteY278" fmla="*/ 363379 h 1192829"/>
                  <a:gd name="connsiteX279" fmla="*/ 159669 w 241838"/>
                  <a:gd name="connsiteY279" fmla="*/ 352783 h 1192829"/>
                  <a:gd name="connsiteX280" fmla="*/ 165850 w 241838"/>
                  <a:gd name="connsiteY280" fmla="*/ 341603 h 1192829"/>
                  <a:gd name="connsiteX281" fmla="*/ 168500 w 241838"/>
                  <a:gd name="connsiteY281" fmla="*/ 327175 h 1192829"/>
                  <a:gd name="connsiteX282" fmla="*/ 175564 w 241838"/>
                  <a:gd name="connsiteY282" fmla="*/ 315696 h 1192829"/>
                  <a:gd name="connsiteX283" fmla="*/ 185559 w 241838"/>
                  <a:gd name="connsiteY283" fmla="*/ 304517 h 1192829"/>
                  <a:gd name="connsiteX284" fmla="*/ 189692 w 241838"/>
                  <a:gd name="connsiteY284" fmla="*/ 291854 h 1192829"/>
                  <a:gd name="connsiteX285" fmla="*/ 198805 w 241838"/>
                  <a:gd name="connsiteY285" fmla="*/ 283607 h 1192829"/>
                  <a:gd name="connsiteX286" fmla="*/ 207635 w 241838"/>
                  <a:gd name="connsiteY286" fmla="*/ 278309 h 1192829"/>
                  <a:gd name="connsiteX287" fmla="*/ 204103 w 241838"/>
                  <a:gd name="connsiteY287" fmla="*/ 269479 h 1192829"/>
                  <a:gd name="connsiteX288" fmla="*/ 199405 w 241838"/>
                  <a:gd name="connsiteY288" fmla="*/ 260648 h 1192829"/>
                  <a:gd name="connsiteX289" fmla="*/ 204703 w 241838"/>
                  <a:gd name="connsiteY289" fmla="*/ 251818 h 1192829"/>
                  <a:gd name="connsiteX290" fmla="*/ 201171 w 241838"/>
                  <a:gd name="connsiteY290" fmla="*/ 240940 h 1192829"/>
                  <a:gd name="connsiteX291" fmla="*/ 201454 w 241838"/>
                  <a:gd name="connsiteY291" fmla="*/ 227977 h 1192829"/>
                  <a:gd name="connsiteX292" fmla="*/ 201754 w 241838"/>
                  <a:gd name="connsiteY292" fmla="*/ 217098 h 1192829"/>
                  <a:gd name="connsiteX293" fmla="*/ 202337 w 241838"/>
                  <a:gd name="connsiteY293" fmla="*/ 207968 h 1192829"/>
                  <a:gd name="connsiteX294" fmla="*/ 214116 w 241838"/>
                  <a:gd name="connsiteY294" fmla="*/ 199720 h 1192829"/>
                  <a:gd name="connsiteX295" fmla="*/ 231476 w 241838"/>
                  <a:gd name="connsiteY295" fmla="*/ 191191 h 1192829"/>
                  <a:gd name="connsiteX296" fmla="*/ 237375 w 241838"/>
                  <a:gd name="connsiteY296" fmla="*/ 182943 h 1192829"/>
                  <a:gd name="connsiteX297" fmla="*/ 239724 w 241838"/>
                  <a:gd name="connsiteY297" fmla="*/ 173830 h 1192829"/>
                  <a:gd name="connsiteX298" fmla="*/ 241790 w 241838"/>
                  <a:gd name="connsiteY298" fmla="*/ 159702 h 1192829"/>
                  <a:gd name="connsiteX299" fmla="*/ 224377 w 241838"/>
                  <a:gd name="connsiteY299" fmla="*/ 156753 h 1192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241838" h="1192829">
                    <a:moveTo>
                      <a:pt x="224377" y="156753"/>
                    </a:moveTo>
                    <a:cubicBezTo>
                      <a:pt x="217313" y="155269"/>
                      <a:pt x="219962" y="148223"/>
                      <a:pt x="218196" y="139093"/>
                    </a:cubicBezTo>
                    <a:cubicBezTo>
                      <a:pt x="216430" y="129962"/>
                      <a:pt x="212015" y="124664"/>
                      <a:pt x="210849" y="117600"/>
                    </a:cubicBezTo>
                    <a:cubicBezTo>
                      <a:pt x="209683" y="110536"/>
                      <a:pt x="208200" y="105238"/>
                      <a:pt x="203785" y="102889"/>
                    </a:cubicBezTo>
                    <a:cubicBezTo>
                      <a:pt x="199370" y="100540"/>
                      <a:pt x="200253" y="90827"/>
                      <a:pt x="196721" y="86412"/>
                    </a:cubicBezTo>
                    <a:cubicBezTo>
                      <a:pt x="193189" y="81997"/>
                      <a:pt x="194655" y="76699"/>
                      <a:pt x="197003" y="75215"/>
                    </a:cubicBezTo>
                    <a:cubicBezTo>
                      <a:pt x="199714" y="73235"/>
                      <a:pt x="200369" y="69464"/>
                      <a:pt x="198487" y="66685"/>
                    </a:cubicBezTo>
                    <a:cubicBezTo>
                      <a:pt x="196421" y="63436"/>
                      <a:pt x="199953" y="60504"/>
                      <a:pt x="201418" y="55789"/>
                    </a:cubicBezTo>
                    <a:cubicBezTo>
                      <a:pt x="202884" y="51074"/>
                      <a:pt x="198769" y="48725"/>
                      <a:pt x="192889" y="45192"/>
                    </a:cubicBezTo>
                    <a:cubicBezTo>
                      <a:pt x="187008" y="41660"/>
                      <a:pt x="185524" y="33431"/>
                      <a:pt x="186407" y="27250"/>
                    </a:cubicBezTo>
                    <a:cubicBezTo>
                      <a:pt x="187290" y="21069"/>
                      <a:pt x="186124" y="15470"/>
                      <a:pt x="182292" y="14287"/>
                    </a:cubicBezTo>
                    <a:cubicBezTo>
                      <a:pt x="178460" y="13104"/>
                      <a:pt x="178177" y="5174"/>
                      <a:pt x="174045" y="2525"/>
                    </a:cubicBezTo>
                    <a:cubicBezTo>
                      <a:pt x="173067" y="1925"/>
                      <a:pt x="172292" y="1045"/>
                      <a:pt x="171820" y="0"/>
                    </a:cubicBezTo>
                    <a:cubicBezTo>
                      <a:pt x="170580" y="379"/>
                      <a:pt x="169393" y="913"/>
                      <a:pt x="168288" y="1589"/>
                    </a:cubicBezTo>
                    <a:cubicBezTo>
                      <a:pt x="166274" y="2861"/>
                      <a:pt x="165003" y="5598"/>
                      <a:pt x="165550" y="9960"/>
                    </a:cubicBezTo>
                    <a:cubicBezTo>
                      <a:pt x="166098" y="14322"/>
                      <a:pt x="165003" y="16494"/>
                      <a:pt x="162654" y="19956"/>
                    </a:cubicBezTo>
                    <a:cubicBezTo>
                      <a:pt x="160305" y="23418"/>
                      <a:pt x="155908" y="24142"/>
                      <a:pt x="151740" y="22322"/>
                    </a:cubicBezTo>
                    <a:cubicBezTo>
                      <a:pt x="149976" y="21611"/>
                      <a:pt x="148096" y="21228"/>
                      <a:pt x="146195" y="21192"/>
                    </a:cubicBezTo>
                    <a:cubicBezTo>
                      <a:pt x="146442" y="21775"/>
                      <a:pt x="146689" y="22375"/>
                      <a:pt x="146919" y="22958"/>
                    </a:cubicBezTo>
                    <a:cubicBezTo>
                      <a:pt x="151192" y="34826"/>
                      <a:pt x="149285" y="43833"/>
                      <a:pt x="153806" y="50473"/>
                    </a:cubicBezTo>
                    <a:cubicBezTo>
                      <a:pt x="158327" y="57113"/>
                      <a:pt x="161400" y="71118"/>
                      <a:pt x="159493" y="75639"/>
                    </a:cubicBezTo>
                    <a:cubicBezTo>
                      <a:pt x="157585" y="80160"/>
                      <a:pt x="153329" y="78959"/>
                      <a:pt x="153329" y="85847"/>
                    </a:cubicBezTo>
                    <a:cubicBezTo>
                      <a:pt x="153329" y="92734"/>
                      <a:pt x="155696" y="93194"/>
                      <a:pt x="156861" y="101971"/>
                    </a:cubicBezTo>
                    <a:cubicBezTo>
                      <a:pt x="157941" y="109942"/>
                      <a:pt x="157210" y="118055"/>
                      <a:pt x="154725" y="125706"/>
                    </a:cubicBezTo>
                    <a:cubicBezTo>
                      <a:pt x="152588" y="131869"/>
                      <a:pt x="153064" y="137344"/>
                      <a:pt x="153064" y="143031"/>
                    </a:cubicBezTo>
                    <a:cubicBezTo>
                      <a:pt x="153064" y="148718"/>
                      <a:pt x="152835" y="153945"/>
                      <a:pt x="148791" y="156788"/>
                    </a:cubicBezTo>
                    <a:cubicBezTo>
                      <a:pt x="144746" y="159631"/>
                      <a:pt x="139307" y="164382"/>
                      <a:pt x="143492" y="168903"/>
                    </a:cubicBezTo>
                    <a:cubicBezTo>
                      <a:pt x="147678" y="173424"/>
                      <a:pt x="151563" y="175543"/>
                      <a:pt x="148791" y="179341"/>
                    </a:cubicBezTo>
                    <a:cubicBezTo>
                      <a:pt x="145619" y="182993"/>
                      <a:pt x="144155" y="187823"/>
                      <a:pt x="144764" y="192621"/>
                    </a:cubicBezTo>
                    <a:cubicBezTo>
                      <a:pt x="145470" y="198325"/>
                      <a:pt x="144764" y="197619"/>
                      <a:pt x="144994" y="204489"/>
                    </a:cubicBezTo>
                    <a:cubicBezTo>
                      <a:pt x="145223" y="211359"/>
                      <a:pt x="144764" y="219677"/>
                      <a:pt x="146901" y="221584"/>
                    </a:cubicBezTo>
                    <a:cubicBezTo>
                      <a:pt x="149038" y="223491"/>
                      <a:pt x="145241" y="225858"/>
                      <a:pt x="141197" y="229655"/>
                    </a:cubicBezTo>
                    <a:cubicBezTo>
                      <a:pt x="137152" y="233452"/>
                      <a:pt x="141921" y="237478"/>
                      <a:pt x="142963" y="244843"/>
                    </a:cubicBezTo>
                    <a:cubicBezTo>
                      <a:pt x="144005" y="252207"/>
                      <a:pt x="143669" y="256463"/>
                      <a:pt x="140102" y="264763"/>
                    </a:cubicBezTo>
                    <a:cubicBezTo>
                      <a:pt x="136534" y="273064"/>
                      <a:pt x="134645" y="274971"/>
                      <a:pt x="134168" y="283042"/>
                    </a:cubicBezTo>
                    <a:cubicBezTo>
                      <a:pt x="133691" y="291112"/>
                      <a:pt x="134892" y="292543"/>
                      <a:pt x="131324" y="297523"/>
                    </a:cubicBezTo>
                    <a:cubicBezTo>
                      <a:pt x="127757" y="302504"/>
                      <a:pt x="127298" y="302504"/>
                      <a:pt x="127051" y="309621"/>
                    </a:cubicBezTo>
                    <a:cubicBezTo>
                      <a:pt x="126804" y="316738"/>
                      <a:pt x="131095" y="319599"/>
                      <a:pt x="126574" y="324332"/>
                    </a:cubicBezTo>
                    <a:cubicBezTo>
                      <a:pt x="122053" y="329064"/>
                      <a:pt x="118274" y="332403"/>
                      <a:pt x="118503" y="337153"/>
                    </a:cubicBezTo>
                    <a:cubicBezTo>
                      <a:pt x="118733" y="341904"/>
                      <a:pt x="117797" y="345983"/>
                      <a:pt x="121841" y="349957"/>
                    </a:cubicBezTo>
                    <a:cubicBezTo>
                      <a:pt x="125885" y="353930"/>
                      <a:pt x="125638" y="358275"/>
                      <a:pt x="123978" y="363255"/>
                    </a:cubicBezTo>
                    <a:cubicBezTo>
                      <a:pt x="122318" y="368235"/>
                      <a:pt x="116613" y="372986"/>
                      <a:pt x="113770" y="377489"/>
                    </a:cubicBezTo>
                    <a:cubicBezTo>
                      <a:pt x="110927" y="381993"/>
                      <a:pt x="109249" y="386320"/>
                      <a:pt x="111157" y="395538"/>
                    </a:cubicBezTo>
                    <a:cubicBezTo>
                      <a:pt x="113064" y="404757"/>
                      <a:pt x="112569" y="408342"/>
                      <a:pt x="115183" y="411185"/>
                    </a:cubicBezTo>
                    <a:cubicBezTo>
                      <a:pt x="117797" y="414028"/>
                      <a:pt x="117567" y="413569"/>
                      <a:pt x="117320" y="420210"/>
                    </a:cubicBezTo>
                    <a:cubicBezTo>
                      <a:pt x="117073" y="426850"/>
                      <a:pt x="116384" y="429464"/>
                      <a:pt x="118980" y="433967"/>
                    </a:cubicBezTo>
                    <a:cubicBezTo>
                      <a:pt x="121576" y="438471"/>
                      <a:pt x="121841" y="439901"/>
                      <a:pt x="120640" y="446329"/>
                    </a:cubicBezTo>
                    <a:cubicBezTo>
                      <a:pt x="119439" y="452757"/>
                      <a:pt x="118274" y="455159"/>
                      <a:pt x="115183" y="457243"/>
                    </a:cubicBezTo>
                    <a:cubicBezTo>
                      <a:pt x="112093" y="459327"/>
                      <a:pt x="111863" y="463177"/>
                      <a:pt x="112340" y="471495"/>
                    </a:cubicBezTo>
                    <a:cubicBezTo>
                      <a:pt x="112816" y="479813"/>
                      <a:pt x="112340" y="485959"/>
                      <a:pt x="109019" y="489756"/>
                    </a:cubicBezTo>
                    <a:cubicBezTo>
                      <a:pt x="105699" y="493553"/>
                      <a:pt x="108313" y="493553"/>
                      <a:pt x="105223" y="502118"/>
                    </a:cubicBezTo>
                    <a:cubicBezTo>
                      <a:pt x="102836" y="508027"/>
                      <a:pt x="101009" y="514147"/>
                      <a:pt x="99766" y="520397"/>
                    </a:cubicBezTo>
                    <a:cubicBezTo>
                      <a:pt x="98335" y="527461"/>
                      <a:pt x="95015" y="523717"/>
                      <a:pt x="92701" y="533677"/>
                    </a:cubicBezTo>
                    <a:cubicBezTo>
                      <a:pt x="90388" y="543637"/>
                      <a:pt x="86520" y="543885"/>
                      <a:pt x="84860" y="552185"/>
                    </a:cubicBezTo>
                    <a:cubicBezTo>
                      <a:pt x="83200" y="560485"/>
                      <a:pt x="82494" y="569033"/>
                      <a:pt x="77514" y="574967"/>
                    </a:cubicBezTo>
                    <a:cubicBezTo>
                      <a:pt x="74124" y="578905"/>
                      <a:pt x="72417" y="584017"/>
                      <a:pt x="72763" y="589202"/>
                    </a:cubicBezTo>
                    <a:cubicBezTo>
                      <a:pt x="72763" y="592062"/>
                      <a:pt x="69443" y="595612"/>
                      <a:pt x="66600" y="595382"/>
                    </a:cubicBezTo>
                    <a:cubicBezTo>
                      <a:pt x="63756" y="595153"/>
                      <a:pt x="57575" y="595612"/>
                      <a:pt x="57098" y="600363"/>
                    </a:cubicBezTo>
                    <a:cubicBezTo>
                      <a:pt x="56621" y="605113"/>
                      <a:pt x="59942" y="618641"/>
                      <a:pt x="63279" y="623321"/>
                    </a:cubicBezTo>
                    <a:cubicBezTo>
                      <a:pt x="66617" y="628001"/>
                      <a:pt x="66811" y="627577"/>
                      <a:pt x="66600" y="635171"/>
                    </a:cubicBezTo>
                    <a:cubicBezTo>
                      <a:pt x="66388" y="642765"/>
                      <a:pt x="66600" y="652266"/>
                      <a:pt x="68260" y="657494"/>
                    </a:cubicBezTo>
                    <a:cubicBezTo>
                      <a:pt x="69920" y="662721"/>
                      <a:pt x="68966" y="674094"/>
                      <a:pt x="65646" y="676920"/>
                    </a:cubicBezTo>
                    <a:cubicBezTo>
                      <a:pt x="62326" y="679746"/>
                      <a:pt x="56392" y="685238"/>
                      <a:pt x="56392" y="691172"/>
                    </a:cubicBezTo>
                    <a:cubicBezTo>
                      <a:pt x="56392" y="697106"/>
                      <a:pt x="56869" y="705883"/>
                      <a:pt x="53549" y="710386"/>
                    </a:cubicBezTo>
                    <a:cubicBezTo>
                      <a:pt x="50228" y="714890"/>
                      <a:pt x="47844" y="721300"/>
                      <a:pt x="50211" y="726051"/>
                    </a:cubicBezTo>
                    <a:cubicBezTo>
                      <a:pt x="52577" y="730802"/>
                      <a:pt x="53743" y="733875"/>
                      <a:pt x="56145" y="738413"/>
                    </a:cubicBezTo>
                    <a:cubicBezTo>
                      <a:pt x="58546" y="742952"/>
                      <a:pt x="64215" y="749009"/>
                      <a:pt x="57805" y="749328"/>
                    </a:cubicBezTo>
                    <a:cubicBezTo>
                      <a:pt x="51394" y="749645"/>
                      <a:pt x="45955" y="746237"/>
                      <a:pt x="45442" y="753124"/>
                    </a:cubicBezTo>
                    <a:cubicBezTo>
                      <a:pt x="44930" y="760012"/>
                      <a:pt x="51129" y="762855"/>
                      <a:pt x="46626" y="765222"/>
                    </a:cubicBezTo>
                    <a:cubicBezTo>
                      <a:pt x="42122" y="767588"/>
                      <a:pt x="41646" y="771403"/>
                      <a:pt x="42829" y="775429"/>
                    </a:cubicBezTo>
                    <a:cubicBezTo>
                      <a:pt x="44064" y="779381"/>
                      <a:pt x="43977" y="783628"/>
                      <a:pt x="42581" y="787527"/>
                    </a:cubicBezTo>
                    <a:cubicBezTo>
                      <a:pt x="41169" y="790847"/>
                      <a:pt x="38325" y="796074"/>
                      <a:pt x="42581" y="799642"/>
                    </a:cubicBezTo>
                    <a:cubicBezTo>
                      <a:pt x="46838" y="803209"/>
                      <a:pt x="58016" y="805328"/>
                      <a:pt x="58246" y="801531"/>
                    </a:cubicBezTo>
                    <a:cubicBezTo>
                      <a:pt x="58476" y="797734"/>
                      <a:pt x="59447" y="793708"/>
                      <a:pt x="62290" y="792048"/>
                    </a:cubicBezTo>
                    <a:cubicBezTo>
                      <a:pt x="65134" y="790388"/>
                      <a:pt x="67588" y="786573"/>
                      <a:pt x="64427" y="783500"/>
                    </a:cubicBezTo>
                    <a:cubicBezTo>
                      <a:pt x="61266" y="780427"/>
                      <a:pt x="55597" y="777796"/>
                      <a:pt x="58246" y="774953"/>
                    </a:cubicBezTo>
                    <a:cubicBezTo>
                      <a:pt x="60895" y="772109"/>
                      <a:pt x="64657" y="771155"/>
                      <a:pt x="63951" y="766405"/>
                    </a:cubicBezTo>
                    <a:cubicBezTo>
                      <a:pt x="63244" y="761654"/>
                      <a:pt x="68224" y="763332"/>
                      <a:pt x="67747" y="758811"/>
                    </a:cubicBezTo>
                    <a:cubicBezTo>
                      <a:pt x="67271" y="754290"/>
                      <a:pt x="62449" y="752877"/>
                      <a:pt x="68701" y="750281"/>
                    </a:cubicBezTo>
                    <a:cubicBezTo>
                      <a:pt x="74953" y="747685"/>
                      <a:pt x="76048" y="744100"/>
                      <a:pt x="76525" y="741257"/>
                    </a:cubicBezTo>
                    <a:cubicBezTo>
                      <a:pt x="77001" y="738413"/>
                      <a:pt x="81982" y="741009"/>
                      <a:pt x="84348" y="741009"/>
                    </a:cubicBezTo>
                    <a:cubicBezTo>
                      <a:pt x="86714" y="741009"/>
                      <a:pt x="89346" y="744541"/>
                      <a:pt x="87439" y="746714"/>
                    </a:cubicBezTo>
                    <a:cubicBezTo>
                      <a:pt x="85531" y="748886"/>
                      <a:pt x="81505" y="752012"/>
                      <a:pt x="85072" y="754784"/>
                    </a:cubicBezTo>
                    <a:cubicBezTo>
                      <a:pt x="88640" y="757557"/>
                      <a:pt x="96463" y="759994"/>
                      <a:pt x="89805" y="762131"/>
                    </a:cubicBezTo>
                    <a:cubicBezTo>
                      <a:pt x="83147" y="764268"/>
                      <a:pt x="80798" y="761195"/>
                      <a:pt x="82459" y="769972"/>
                    </a:cubicBezTo>
                    <a:cubicBezTo>
                      <a:pt x="84118" y="778749"/>
                      <a:pt x="86256" y="782794"/>
                      <a:pt x="81752" y="789187"/>
                    </a:cubicBezTo>
                    <a:cubicBezTo>
                      <a:pt x="77249" y="795580"/>
                      <a:pt x="71544" y="803439"/>
                      <a:pt x="74158" y="806511"/>
                    </a:cubicBezTo>
                    <a:cubicBezTo>
                      <a:pt x="76772" y="809584"/>
                      <a:pt x="79138" y="813876"/>
                      <a:pt x="76525" y="818874"/>
                    </a:cubicBezTo>
                    <a:cubicBezTo>
                      <a:pt x="73911" y="823872"/>
                      <a:pt x="68931" y="832401"/>
                      <a:pt x="75571" y="833355"/>
                    </a:cubicBezTo>
                    <a:cubicBezTo>
                      <a:pt x="82211" y="834309"/>
                      <a:pt x="77001" y="839042"/>
                      <a:pt x="73681" y="839995"/>
                    </a:cubicBezTo>
                    <a:cubicBezTo>
                      <a:pt x="70361" y="840949"/>
                      <a:pt x="68224" y="844022"/>
                      <a:pt x="69408" y="849479"/>
                    </a:cubicBezTo>
                    <a:cubicBezTo>
                      <a:pt x="70591" y="854936"/>
                      <a:pt x="70114" y="861117"/>
                      <a:pt x="70114" y="864914"/>
                    </a:cubicBezTo>
                    <a:cubicBezTo>
                      <a:pt x="70114" y="868711"/>
                      <a:pt x="72728" y="873215"/>
                      <a:pt x="67041" y="874874"/>
                    </a:cubicBezTo>
                    <a:cubicBezTo>
                      <a:pt x="61354" y="876534"/>
                      <a:pt x="58016" y="875122"/>
                      <a:pt x="59677" y="879855"/>
                    </a:cubicBezTo>
                    <a:cubicBezTo>
                      <a:pt x="61337" y="884588"/>
                      <a:pt x="65840" y="883899"/>
                      <a:pt x="62997" y="889833"/>
                    </a:cubicBezTo>
                    <a:cubicBezTo>
                      <a:pt x="60154" y="895767"/>
                      <a:pt x="59465" y="903361"/>
                      <a:pt x="57540" y="899564"/>
                    </a:cubicBezTo>
                    <a:cubicBezTo>
                      <a:pt x="55615" y="895767"/>
                      <a:pt x="54449" y="890733"/>
                      <a:pt x="51835" y="890063"/>
                    </a:cubicBezTo>
                    <a:cubicBezTo>
                      <a:pt x="49222" y="889391"/>
                      <a:pt x="43305" y="890786"/>
                      <a:pt x="43305" y="884605"/>
                    </a:cubicBezTo>
                    <a:cubicBezTo>
                      <a:pt x="43305" y="878424"/>
                      <a:pt x="43782" y="875775"/>
                      <a:pt x="39773" y="874168"/>
                    </a:cubicBezTo>
                    <a:cubicBezTo>
                      <a:pt x="35765" y="872561"/>
                      <a:pt x="37637" y="869665"/>
                      <a:pt x="34475" y="877488"/>
                    </a:cubicBezTo>
                    <a:cubicBezTo>
                      <a:pt x="31314" y="885312"/>
                      <a:pt x="30943" y="887449"/>
                      <a:pt x="25645" y="889126"/>
                    </a:cubicBezTo>
                    <a:cubicBezTo>
                      <a:pt x="20347" y="890804"/>
                      <a:pt x="16391" y="893859"/>
                      <a:pt x="19711" y="895996"/>
                    </a:cubicBezTo>
                    <a:cubicBezTo>
                      <a:pt x="23031" y="898133"/>
                      <a:pt x="22325" y="900270"/>
                      <a:pt x="17115" y="902177"/>
                    </a:cubicBezTo>
                    <a:cubicBezTo>
                      <a:pt x="11905" y="904085"/>
                      <a:pt x="10934" y="906204"/>
                      <a:pt x="7137" y="910478"/>
                    </a:cubicBezTo>
                    <a:cubicBezTo>
                      <a:pt x="3340" y="914752"/>
                      <a:pt x="-2823" y="918072"/>
                      <a:pt x="1451" y="922840"/>
                    </a:cubicBezTo>
                    <a:cubicBezTo>
                      <a:pt x="5724" y="927608"/>
                      <a:pt x="9751" y="928297"/>
                      <a:pt x="10457" y="923070"/>
                    </a:cubicBezTo>
                    <a:cubicBezTo>
                      <a:pt x="11164" y="917842"/>
                      <a:pt x="17115" y="917771"/>
                      <a:pt x="20435" y="921410"/>
                    </a:cubicBezTo>
                    <a:cubicBezTo>
                      <a:pt x="23756" y="925048"/>
                      <a:pt x="24709" y="926708"/>
                      <a:pt x="29919" y="924942"/>
                    </a:cubicBezTo>
                    <a:cubicBezTo>
                      <a:pt x="35129" y="923176"/>
                      <a:pt x="40374" y="920421"/>
                      <a:pt x="41787" y="923511"/>
                    </a:cubicBezTo>
                    <a:cubicBezTo>
                      <a:pt x="43200" y="926602"/>
                      <a:pt x="44400" y="934425"/>
                      <a:pt x="40127" y="936792"/>
                    </a:cubicBezTo>
                    <a:cubicBezTo>
                      <a:pt x="35853" y="939158"/>
                      <a:pt x="37036" y="946770"/>
                      <a:pt x="35376" y="950090"/>
                    </a:cubicBezTo>
                    <a:cubicBezTo>
                      <a:pt x="33716" y="953410"/>
                      <a:pt x="35623" y="957154"/>
                      <a:pt x="40674" y="958161"/>
                    </a:cubicBezTo>
                    <a:cubicBezTo>
                      <a:pt x="45725" y="959167"/>
                      <a:pt x="50635" y="961004"/>
                      <a:pt x="53496" y="957913"/>
                    </a:cubicBezTo>
                    <a:cubicBezTo>
                      <a:pt x="56356" y="954823"/>
                      <a:pt x="62025" y="956500"/>
                      <a:pt x="62979" y="959821"/>
                    </a:cubicBezTo>
                    <a:cubicBezTo>
                      <a:pt x="63933" y="963141"/>
                      <a:pt x="69390" y="970258"/>
                      <a:pt x="64410" y="970735"/>
                    </a:cubicBezTo>
                    <a:cubicBezTo>
                      <a:pt x="59429" y="971212"/>
                      <a:pt x="51818" y="968121"/>
                      <a:pt x="50405" y="965754"/>
                    </a:cubicBezTo>
                    <a:cubicBezTo>
                      <a:pt x="48992" y="963388"/>
                      <a:pt x="43765" y="961004"/>
                      <a:pt x="39968" y="963618"/>
                    </a:cubicBezTo>
                    <a:cubicBezTo>
                      <a:pt x="36171" y="966231"/>
                      <a:pt x="33080" y="965754"/>
                      <a:pt x="34970" y="970029"/>
                    </a:cubicBezTo>
                    <a:cubicBezTo>
                      <a:pt x="36859" y="974302"/>
                      <a:pt x="42034" y="975715"/>
                      <a:pt x="43994" y="977093"/>
                    </a:cubicBezTo>
                    <a:cubicBezTo>
                      <a:pt x="45955" y="978470"/>
                      <a:pt x="49292" y="980889"/>
                      <a:pt x="43041" y="983256"/>
                    </a:cubicBezTo>
                    <a:cubicBezTo>
                      <a:pt x="36789" y="985622"/>
                      <a:pt x="28806" y="984210"/>
                      <a:pt x="28806" y="980413"/>
                    </a:cubicBezTo>
                    <a:cubicBezTo>
                      <a:pt x="28806" y="976616"/>
                      <a:pt x="25963" y="977570"/>
                      <a:pt x="25963" y="972819"/>
                    </a:cubicBezTo>
                    <a:cubicBezTo>
                      <a:pt x="25963" y="968068"/>
                      <a:pt x="33557" y="962858"/>
                      <a:pt x="26917" y="963794"/>
                    </a:cubicBezTo>
                    <a:cubicBezTo>
                      <a:pt x="20276" y="964730"/>
                      <a:pt x="19323" y="969975"/>
                      <a:pt x="15985" y="966655"/>
                    </a:cubicBezTo>
                    <a:cubicBezTo>
                      <a:pt x="12647" y="963335"/>
                      <a:pt x="8921" y="965225"/>
                      <a:pt x="7455" y="969499"/>
                    </a:cubicBezTo>
                    <a:cubicBezTo>
                      <a:pt x="5989" y="973772"/>
                      <a:pt x="2704" y="983256"/>
                      <a:pt x="4594" y="987530"/>
                    </a:cubicBezTo>
                    <a:cubicBezTo>
                      <a:pt x="6484" y="991803"/>
                      <a:pt x="9892" y="990850"/>
                      <a:pt x="13142" y="988007"/>
                    </a:cubicBezTo>
                    <a:cubicBezTo>
                      <a:pt x="16391" y="985163"/>
                      <a:pt x="21212" y="982302"/>
                      <a:pt x="21212" y="987530"/>
                    </a:cubicBezTo>
                    <a:cubicBezTo>
                      <a:pt x="21212" y="992757"/>
                      <a:pt x="24056" y="994594"/>
                      <a:pt x="16939" y="997967"/>
                    </a:cubicBezTo>
                    <a:cubicBezTo>
                      <a:pt x="9822" y="1001340"/>
                      <a:pt x="6501" y="1005561"/>
                      <a:pt x="7455" y="1008881"/>
                    </a:cubicBezTo>
                    <a:cubicBezTo>
                      <a:pt x="8409" y="1012201"/>
                      <a:pt x="15049" y="1022656"/>
                      <a:pt x="19323" y="1016475"/>
                    </a:cubicBezTo>
                    <a:cubicBezTo>
                      <a:pt x="23597" y="1010294"/>
                      <a:pt x="20259" y="999397"/>
                      <a:pt x="25963" y="1006038"/>
                    </a:cubicBezTo>
                    <a:cubicBezTo>
                      <a:pt x="31667" y="1012678"/>
                      <a:pt x="28330" y="1016016"/>
                      <a:pt x="25963" y="1019336"/>
                    </a:cubicBezTo>
                    <a:cubicBezTo>
                      <a:pt x="23597" y="1022656"/>
                      <a:pt x="27376" y="1026930"/>
                      <a:pt x="17415" y="1026400"/>
                    </a:cubicBezTo>
                    <a:cubicBezTo>
                      <a:pt x="7455" y="1025870"/>
                      <a:pt x="2228" y="1027813"/>
                      <a:pt x="10351" y="1030674"/>
                    </a:cubicBezTo>
                    <a:cubicBezTo>
                      <a:pt x="18475" y="1033535"/>
                      <a:pt x="24109" y="1036360"/>
                      <a:pt x="25539" y="1033517"/>
                    </a:cubicBezTo>
                    <a:cubicBezTo>
                      <a:pt x="26970" y="1030674"/>
                      <a:pt x="35023" y="1039204"/>
                      <a:pt x="35500" y="1032087"/>
                    </a:cubicBezTo>
                    <a:cubicBezTo>
                      <a:pt x="35976" y="1024970"/>
                      <a:pt x="36453" y="1018806"/>
                      <a:pt x="42564" y="1018329"/>
                    </a:cubicBezTo>
                    <a:cubicBezTo>
                      <a:pt x="48674" y="1017852"/>
                      <a:pt x="46361" y="1022126"/>
                      <a:pt x="45902" y="1027354"/>
                    </a:cubicBezTo>
                    <a:cubicBezTo>
                      <a:pt x="45442" y="1032581"/>
                      <a:pt x="50158" y="1035407"/>
                      <a:pt x="43994" y="1037314"/>
                    </a:cubicBezTo>
                    <a:cubicBezTo>
                      <a:pt x="37831" y="1039222"/>
                      <a:pt x="29760" y="1042612"/>
                      <a:pt x="35924" y="1046798"/>
                    </a:cubicBezTo>
                    <a:cubicBezTo>
                      <a:pt x="42087" y="1050983"/>
                      <a:pt x="49222" y="1053862"/>
                      <a:pt x="42564" y="1055345"/>
                    </a:cubicBezTo>
                    <a:cubicBezTo>
                      <a:pt x="35906" y="1056829"/>
                      <a:pt x="31173" y="1059142"/>
                      <a:pt x="32603" y="1061526"/>
                    </a:cubicBezTo>
                    <a:cubicBezTo>
                      <a:pt x="34034" y="1063911"/>
                      <a:pt x="26440" y="1064370"/>
                      <a:pt x="26440" y="1068167"/>
                    </a:cubicBezTo>
                    <a:cubicBezTo>
                      <a:pt x="26440" y="1071964"/>
                      <a:pt x="30237" y="1081447"/>
                      <a:pt x="33504" y="1078604"/>
                    </a:cubicBezTo>
                    <a:cubicBezTo>
                      <a:pt x="36771" y="1075761"/>
                      <a:pt x="41575" y="1071964"/>
                      <a:pt x="45372" y="1076238"/>
                    </a:cubicBezTo>
                    <a:cubicBezTo>
                      <a:pt x="49169" y="1080511"/>
                      <a:pt x="43941" y="1089995"/>
                      <a:pt x="48692" y="1087628"/>
                    </a:cubicBezTo>
                    <a:cubicBezTo>
                      <a:pt x="53443" y="1085262"/>
                      <a:pt x="59606" y="1083832"/>
                      <a:pt x="60083" y="1088105"/>
                    </a:cubicBezTo>
                    <a:cubicBezTo>
                      <a:pt x="60560" y="1092379"/>
                      <a:pt x="55332" y="1091637"/>
                      <a:pt x="55103" y="1094039"/>
                    </a:cubicBezTo>
                    <a:cubicBezTo>
                      <a:pt x="54873" y="1096441"/>
                      <a:pt x="49169" y="1097571"/>
                      <a:pt x="45601" y="1099955"/>
                    </a:cubicBezTo>
                    <a:cubicBezTo>
                      <a:pt x="42034" y="1102340"/>
                      <a:pt x="34458" y="1103752"/>
                      <a:pt x="39668" y="1107019"/>
                    </a:cubicBezTo>
                    <a:cubicBezTo>
                      <a:pt x="44877" y="1110287"/>
                      <a:pt x="50105" y="1114083"/>
                      <a:pt x="50105" y="1111046"/>
                    </a:cubicBezTo>
                    <a:cubicBezTo>
                      <a:pt x="50105" y="1108008"/>
                      <a:pt x="49645" y="1103682"/>
                      <a:pt x="53902" y="1103682"/>
                    </a:cubicBezTo>
                    <a:cubicBezTo>
                      <a:pt x="58158" y="1103682"/>
                      <a:pt x="61973" y="1100609"/>
                      <a:pt x="61973" y="1105448"/>
                    </a:cubicBezTo>
                    <a:cubicBezTo>
                      <a:pt x="61973" y="1110287"/>
                      <a:pt x="63633" y="1112512"/>
                      <a:pt x="67430" y="1112088"/>
                    </a:cubicBezTo>
                    <a:cubicBezTo>
                      <a:pt x="71227" y="1111664"/>
                      <a:pt x="75271" y="1113748"/>
                      <a:pt x="75747" y="1108768"/>
                    </a:cubicBezTo>
                    <a:cubicBezTo>
                      <a:pt x="76224" y="1103788"/>
                      <a:pt x="78114" y="1102357"/>
                      <a:pt x="82158" y="1103063"/>
                    </a:cubicBezTo>
                    <a:cubicBezTo>
                      <a:pt x="86202" y="1103770"/>
                      <a:pt x="88322" y="1103770"/>
                      <a:pt x="88322" y="1107338"/>
                    </a:cubicBezTo>
                    <a:cubicBezTo>
                      <a:pt x="88322" y="1110905"/>
                      <a:pt x="86185" y="1112794"/>
                      <a:pt x="83024" y="1113748"/>
                    </a:cubicBezTo>
                    <a:cubicBezTo>
                      <a:pt x="79862" y="1114702"/>
                      <a:pt x="82794" y="1118252"/>
                      <a:pt x="79491" y="1119205"/>
                    </a:cubicBezTo>
                    <a:cubicBezTo>
                      <a:pt x="76189" y="1120159"/>
                      <a:pt x="75959" y="1117545"/>
                      <a:pt x="70944" y="1117545"/>
                    </a:cubicBezTo>
                    <a:cubicBezTo>
                      <a:pt x="65928" y="1117545"/>
                      <a:pt x="63580" y="1117775"/>
                      <a:pt x="61443" y="1121342"/>
                    </a:cubicBezTo>
                    <a:cubicBezTo>
                      <a:pt x="59306" y="1124909"/>
                      <a:pt x="54379" y="1129413"/>
                      <a:pt x="58847" y="1131550"/>
                    </a:cubicBezTo>
                    <a:cubicBezTo>
                      <a:pt x="63315" y="1133687"/>
                      <a:pt x="61690" y="1137943"/>
                      <a:pt x="67147" y="1137483"/>
                    </a:cubicBezTo>
                    <a:cubicBezTo>
                      <a:pt x="72604" y="1137024"/>
                      <a:pt x="70467" y="1134870"/>
                      <a:pt x="71650" y="1138896"/>
                    </a:cubicBezTo>
                    <a:cubicBezTo>
                      <a:pt x="72833" y="1142923"/>
                      <a:pt x="64056" y="1145784"/>
                      <a:pt x="67624" y="1148627"/>
                    </a:cubicBezTo>
                    <a:cubicBezTo>
                      <a:pt x="71191" y="1151471"/>
                      <a:pt x="74494" y="1154331"/>
                      <a:pt x="77832" y="1153378"/>
                    </a:cubicBezTo>
                    <a:cubicBezTo>
                      <a:pt x="81169" y="1152424"/>
                      <a:pt x="82335" y="1151471"/>
                      <a:pt x="82812" y="1154808"/>
                    </a:cubicBezTo>
                    <a:cubicBezTo>
                      <a:pt x="83288" y="1158146"/>
                      <a:pt x="80904" y="1161449"/>
                      <a:pt x="85178" y="1163338"/>
                    </a:cubicBezTo>
                    <a:cubicBezTo>
                      <a:pt x="89452" y="1165228"/>
                      <a:pt x="91818" y="1167612"/>
                      <a:pt x="93726" y="1164998"/>
                    </a:cubicBezTo>
                    <a:cubicBezTo>
                      <a:pt x="95633" y="1162385"/>
                      <a:pt x="98706" y="1160725"/>
                      <a:pt x="102026" y="1158588"/>
                    </a:cubicBezTo>
                    <a:cubicBezTo>
                      <a:pt x="105346" y="1156451"/>
                      <a:pt x="109867" y="1151241"/>
                      <a:pt x="116031" y="1147992"/>
                    </a:cubicBezTo>
                    <a:cubicBezTo>
                      <a:pt x="122194" y="1144742"/>
                      <a:pt x="125055" y="1143011"/>
                      <a:pt x="120304" y="1141581"/>
                    </a:cubicBezTo>
                    <a:cubicBezTo>
                      <a:pt x="115554" y="1140150"/>
                      <a:pt x="109143" y="1135894"/>
                      <a:pt x="105346" y="1138738"/>
                    </a:cubicBezTo>
                    <a:cubicBezTo>
                      <a:pt x="101549" y="1141581"/>
                      <a:pt x="93249" y="1144901"/>
                      <a:pt x="89929" y="1143488"/>
                    </a:cubicBezTo>
                    <a:cubicBezTo>
                      <a:pt x="86609" y="1142075"/>
                      <a:pt x="79491" y="1134940"/>
                      <a:pt x="89452" y="1134217"/>
                    </a:cubicBezTo>
                    <a:cubicBezTo>
                      <a:pt x="94626" y="1133980"/>
                      <a:pt x="99781" y="1133426"/>
                      <a:pt x="104887" y="1132557"/>
                    </a:cubicBezTo>
                    <a:cubicBezTo>
                      <a:pt x="107483" y="1132097"/>
                      <a:pt x="114847" y="1132097"/>
                      <a:pt x="118644" y="1134940"/>
                    </a:cubicBezTo>
                    <a:cubicBezTo>
                      <a:pt x="122441" y="1137784"/>
                      <a:pt x="126945" y="1139921"/>
                      <a:pt x="127475" y="1144901"/>
                    </a:cubicBezTo>
                    <a:cubicBezTo>
                      <a:pt x="128004" y="1149881"/>
                      <a:pt x="130565" y="1152972"/>
                      <a:pt x="122494" y="1154879"/>
                    </a:cubicBezTo>
                    <a:cubicBezTo>
                      <a:pt x="114424" y="1156786"/>
                      <a:pt x="111103" y="1159382"/>
                      <a:pt x="108013" y="1160566"/>
                    </a:cubicBezTo>
                    <a:cubicBezTo>
                      <a:pt x="104922" y="1161749"/>
                      <a:pt x="102556" y="1167930"/>
                      <a:pt x="100189" y="1170296"/>
                    </a:cubicBezTo>
                    <a:cubicBezTo>
                      <a:pt x="97823" y="1172663"/>
                      <a:pt x="94891" y="1174570"/>
                      <a:pt x="88798" y="1172663"/>
                    </a:cubicBezTo>
                    <a:cubicBezTo>
                      <a:pt x="82706" y="1170756"/>
                      <a:pt x="73134" y="1168160"/>
                      <a:pt x="70291" y="1168160"/>
                    </a:cubicBezTo>
                    <a:cubicBezTo>
                      <a:pt x="67447" y="1168160"/>
                      <a:pt x="62696" y="1169113"/>
                      <a:pt x="62696" y="1172910"/>
                    </a:cubicBezTo>
                    <a:cubicBezTo>
                      <a:pt x="62696" y="1176707"/>
                      <a:pt x="62220" y="1178597"/>
                      <a:pt x="66229" y="1180981"/>
                    </a:cubicBezTo>
                    <a:cubicBezTo>
                      <a:pt x="70237" y="1183365"/>
                      <a:pt x="74776" y="1185237"/>
                      <a:pt x="71686" y="1188328"/>
                    </a:cubicBezTo>
                    <a:cubicBezTo>
                      <a:pt x="68595" y="1191418"/>
                      <a:pt x="72410" y="1192372"/>
                      <a:pt x="77620" y="1192602"/>
                    </a:cubicBezTo>
                    <a:cubicBezTo>
                      <a:pt x="82829" y="1192831"/>
                      <a:pt x="90441" y="1193555"/>
                      <a:pt x="91624" y="1190235"/>
                    </a:cubicBezTo>
                    <a:cubicBezTo>
                      <a:pt x="92807" y="1186915"/>
                      <a:pt x="102061" y="1189281"/>
                      <a:pt x="100649" y="1184301"/>
                    </a:cubicBezTo>
                    <a:cubicBezTo>
                      <a:pt x="99236" y="1179321"/>
                      <a:pt x="102309" y="1178367"/>
                      <a:pt x="106812" y="1178367"/>
                    </a:cubicBezTo>
                    <a:cubicBezTo>
                      <a:pt x="111315" y="1178367"/>
                      <a:pt x="114176" y="1179550"/>
                      <a:pt x="119174" y="1180981"/>
                    </a:cubicBezTo>
                    <a:cubicBezTo>
                      <a:pt x="124172" y="1182412"/>
                      <a:pt x="133885" y="1185714"/>
                      <a:pt x="134592" y="1178844"/>
                    </a:cubicBezTo>
                    <a:cubicBezTo>
                      <a:pt x="135298" y="1171974"/>
                      <a:pt x="136729" y="1159612"/>
                      <a:pt x="138636" y="1157246"/>
                    </a:cubicBezTo>
                    <a:cubicBezTo>
                      <a:pt x="141057" y="1154059"/>
                      <a:pt x="142609" y="1150298"/>
                      <a:pt x="143139" y="1146332"/>
                    </a:cubicBezTo>
                    <a:cubicBezTo>
                      <a:pt x="143616" y="1142058"/>
                      <a:pt x="145276" y="1138738"/>
                      <a:pt x="148437" y="1138738"/>
                    </a:cubicBezTo>
                    <a:cubicBezTo>
                      <a:pt x="151599" y="1138738"/>
                      <a:pt x="155502" y="1142270"/>
                      <a:pt x="156967" y="1139215"/>
                    </a:cubicBezTo>
                    <a:cubicBezTo>
                      <a:pt x="158433" y="1136159"/>
                      <a:pt x="162901" y="1133280"/>
                      <a:pt x="167175" y="1133033"/>
                    </a:cubicBezTo>
                    <a:cubicBezTo>
                      <a:pt x="171449" y="1132786"/>
                      <a:pt x="179043" y="1132327"/>
                      <a:pt x="180703" y="1128759"/>
                    </a:cubicBezTo>
                    <a:cubicBezTo>
                      <a:pt x="182363" y="1125192"/>
                      <a:pt x="186001" y="1119505"/>
                      <a:pt x="190910" y="1123779"/>
                    </a:cubicBezTo>
                    <a:cubicBezTo>
                      <a:pt x="195820" y="1128053"/>
                      <a:pt x="203273" y="1130667"/>
                      <a:pt x="207052" y="1130667"/>
                    </a:cubicBezTo>
                    <a:cubicBezTo>
                      <a:pt x="207656" y="1130667"/>
                      <a:pt x="208234" y="1130425"/>
                      <a:pt x="208659" y="1129996"/>
                    </a:cubicBezTo>
                    <a:cubicBezTo>
                      <a:pt x="206923" y="1127982"/>
                      <a:pt x="204935" y="1126202"/>
                      <a:pt x="202743" y="1124698"/>
                    </a:cubicBezTo>
                    <a:cubicBezTo>
                      <a:pt x="198328" y="1121748"/>
                      <a:pt x="194213" y="1121448"/>
                      <a:pt x="189798" y="1119099"/>
                    </a:cubicBezTo>
                    <a:cubicBezTo>
                      <a:pt x="185383" y="1116750"/>
                      <a:pt x="177436" y="1119682"/>
                      <a:pt x="173904" y="1117333"/>
                    </a:cubicBezTo>
                    <a:cubicBezTo>
                      <a:pt x="170372" y="1114984"/>
                      <a:pt x="158892" y="1115267"/>
                      <a:pt x="148296" y="1115267"/>
                    </a:cubicBezTo>
                    <a:lnTo>
                      <a:pt x="120040" y="1115267"/>
                    </a:lnTo>
                    <a:cubicBezTo>
                      <a:pt x="115625" y="1115267"/>
                      <a:pt x="109143" y="1115267"/>
                      <a:pt x="107677" y="1110269"/>
                    </a:cubicBezTo>
                    <a:cubicBezTo>
                      <a:pt x="106212" y="1105271"/>
                      <a:pt x="100896" y="1104971"/>
                      <a:pt x="96781" y="1101139"/>
                    </a:cubicBezTo>
                    <a:cubicBezTo>
                      <a:pt x="92666" y="1097306"/>
                      <a:pt x="96781" y="1089960"/>
                      <a:pt x="96781" y="1084962"/>
                    </a:cubicBezTo>
                    <a:cubicBezTo>
                      <a:pt x="96781" y="1079964"/>
                      <a:pt x="96781" y="1078480"/>
                      <a:pt x="100013" y="1074948"/>
                    </a:cubicBezTo>
                    <a:cubicBezTo>
                      <a:pt x="103245" y="1071416"/>
                      <a:pt x="97664" y="1069067"/>
                      <a:pt x="97664" y="1067301"/>
                    </a:cubicBezTo>
                    <a:cubicBezTo>
                      <a:pt x="97664" y="1065535"/>
                      <a:pt x="95015" y="1064352"/>
                      <a:pt x="89717" y="1063169"/>
                    </a:cubicBezTo>
                    <a:cubicBezTo>
                      <a:pt x="84419" y="1061986"/>
                      <a:pt x="83536" y="1063469"/>
                      <a:pt x="81770" y="1065818"/>
                    </a:cubicBezTo>
                    <a:cubicBezTo>
                      <a:pt x="80004" y="1068167"/>
                      <a:pt x="77054" y="1067301"/>
                      <a:pt x="73823" y="1065818"/>
                    </a:cubicBezTo>
                    <a:cubicBezTo>
                      <a:pt x="70591" y="1064334"/>
                      <a:pt x="68825" y="1059354"/>
                      <a:pt x="69708" y="1054056"/>
                    </a:cubicBezTo>
                    <a:cubicBezTo>
                      <a:pt x="70591" y="1048758"/>
                      <a:pt x="65875" y="1048758"/>
                      <a:pt x="63809" y="1045809"/>
                    </a:cubicBezTo>
                    <a:cubicBezTo>
                      <a:pt x="61743" y="1042860"/>
                      <a:pt x="62343" y="1021967"/>
                      <a:pt x="63527" y="1016969"/>
                    </a:cubicBezTo>
                    <a:cubicBezTo>
                      <a:pt x="64710" y="1011972"/>
                      <a:pt x="71756" y="1014020"/>
                      <a:pt x="74706" y="1010488"/>
                    </a:cubicBezTo>
                    <a:cubicBezTo>
                      <a:pt x="77537" y="1007126"/>
                      <a:pt x="80803" y="1004157"/>
                      <a:pt x="84419" y="1001658"/>
                    </a:cubicBezTo>
                    <a:cubicBezTo>
                      <a:pt x="89417" y="997826"/>
                      <a:pt x="89717" y="993128"/>
                      <a:pt x="89134" y="988113"/>
                    </a:cubicBezTo>
                    <a:cubicBezTo>
                      <a:pt x="88551" y="983097"/>
                      <a:pt x="95315" y="983698"/>
                      <a:pt x="97081" y="979583"/>
                    </a:cubicBezTo>
                    <a:cubicBezTo>
                      <a:pt x="98847" y="975468"/>
                      <a:pt x="97081" y="972819"/>
                      <a:pt x="95315" y="968403"/>
                    </a:cubicBezTo>
                    <a:cubicBezTo>
                      <a:pt x="93549" y="963988"/>
                      <a:pt x="91183" y="966037"/>
                      <a:pt x="91783" y="961039"/>
                    </a:cubicBezTo>
                    <a:cubicBezTo>
                      <a:pt x="92384" y="956041"/>
                      <a:pt x="95898" y="954858"/>
                      <a:pt x="96481" y="950143"/>
                    </a:cubicBezTo>
                    <a:cubicBezTo>
                      <a:pt x="97064" y="945427"/>
                      <a:pt x="99430" y="946328"/>
                      <a:pt x="105311" y="943379"/>
                    </a:cubicBezTo>
                    <a:cubicBezTo>
                      <a:pt x="111192" y="940430"/>
                      <a:pt x="107077" y="933966"/>
                      <a:pt x="107077" y="926902"/>
                    </a:cubicBezTo>
                    <a:cubicBezTo>
                      <a:pt x="107077" y="919838"/>
                      <a:pt x="113558" y="923370"/>
                      <a:pt x="113859" y="918072"/>
                    </a:cubicBezTo>
                    <a:cubicBezTo>
                      <a:pt x="114159" y="912773"/>
                      <a:pt x="118274" y="910707"/>
                      <a:pt x="111492" y="906592"/>
                    </a:cubicBezTo>
                    <a:cubicBezTo>
                      <a:pt x="104710" y="902478"/>
                      <a:pt x="109444" y="899528"/>
                      <a:pt x="114441" y="896579"/>
                    </a:cubicBezTo>
                    <a:cubicBezTo>
                      <a:pt x="119439" y="893630"/>
                      <a:pt x="111492" y="889215"/>
                      <a:pt x="111792" y="885100"/>
                    </a:cubicBezTo>
                    <a:cubicBezTo>
                      <a:pt x="112093" y="880985"/>
                      <a:pt x="116790" y="879802"/>
                      <a:pt x="122971" y="875387"/>
                    </a:cubicBezTo>
                    <a:cubicBezTo>
                      <a:pt x="129152" y="870972"/>
                      <a:pt x="121505" y="869206"/>
                      <a:pt x="119157" y="864490"/>
                    </a:cubicBezTo>
                    <a:cubicBezTo>
                      <a:pt x="116808" y="859775"/>
                      <a:pt x="112375" y="859492"/>
                      <a:pt x="108260" y="858609"/>
                    </a:cubicBezTo>
                    <a:cubicBezTo>
                      <a:pt x="104145" y="857726"/>
                      <a:pt x="104428" y="855077"/>
                      <a:pt x="104428" y="852428"/>
                    </a:cubicBezTo>
                    <a:cubicBezTo>
                      <a:pt x="104428" y="849779"/>
                      <a:pt x="112976" y="853894"/>
                      <a:pt x="117973" y="853894"/>
                    </a:cubicBezTo>
                    <a:cubicBezTo>
                      <a:pt x="122971" y="853894"/>
                      <a:pt x="128870" y="850362"/>
                      <a:pt x="129152" y="845364"/>
                    </a:cubicBezTo>
                    <a:cubicBezTo>
                      <a:pt x="129435" y="840366"/>
                      <a:pt x="120322" y="841249"/>
                      <a:pt x="114742" y="840649"/>
                    </a:cubicBezTo>
                    <a:cubicBezTo>
                      <a:pt x="109161" y="840048"/>
                      <a:pt x="109444" y="833885"/>
                      <a:pt x="112675" y="828887"/>
                    </a:cubicBezTo>
                    <a:cubicBezTo>
                      <a:pt x="115907" y="823889"/>
                      <a:pt x="110609" y="820940"/>
                      <a:pt x="111792" y="815925"/>
                    </a:cubicBezTo>
                    <a:cubicBezTo>
                      <a:pt x="112976" y="810909"/>
                      <a:pt x="107377" y="808578"/>
                      <a:pt x="108561" y="803862"/>
                    </a:cubicBezTo>
                    <a:cubicBezTo>
                      <a:pt x="109744" y="799147"/>
                      <a:pt x="108843" y="796798"/>
                      <a:pt x="104728" y="794732"/>
                    </a:cubicBezTo>
                    <a:cubicBezTo>
                      <a:pt x="100613" y="792666"/>
                      <a:pt x="102273" y="772551"/>
                      <a:pt x="102273" y="769866"/>
                    </a:cubicBezTo>
                    <a:cubicBezTo>
                      <a:pt x="102273" y="767182"/>
                      <a:pt x="106971" y="765451"/>
                      <a:pt x="110503" y="763685"/>
                    </a:cubicBezTo>
                    <a:cubicBezTo>
                      <a:pt x="114035" y="761919"/>
                      <a:pt x="111686" y="760736"/>
                      <a:pt x="111686" y="757504"/>
                    </a:cubicBezTo>
                    <a:cubicBezTo>
                      <a:pt x="111686" y="754272"/>
                      <a:pt x="110803" y="753972"/>
                      <a:pt x="109037" y="751323"/>
                    </a:cubicBezTo>
                    <a:cubicBezTo>
                      <a:pt x="107271" y="748674"/>
                      <a:pt x="107854" y="737778"/>
                      <a:pt x="108154" y="731897"/>
                    </a:cubicBezTo>
                    <a:cubicBezTo>
                      <a:pt x="108262" y="727773"/>
                      <a:pt x="108162" y="723648"/>
                      <a:pt x="107854" y="719534"/>
                    </a:cubicBezTo>
                    <a:cubicBezTo>
                      <a:pt x="107854" y="717468"/>
                      <a:pt x="108154" y="711587"/>
                      <a:pt x="110803" y="707755"/>
                    </a:cubicBezTo>
                    <a:cubicBezTo>
                      <a:pt x="113452" y="703922"/>
                      <a:pt x="113152" y="693044"/>
                      <a:pt x="113152" y="688028"/>
                    </a:cubicBezTo>
                    <a:cubicBezTo>
                      <a:pt x="113152" y="683013"/>
                      <a:pt x="112569" y="679499"/>
                      <a:pt x="116684" y="677432"/>
                    </a:cubicBezTo>
                    <a:cubicBezTo>
                      <a:pt x="120799" y="675366"/>
                      <a:pt x="122282" y="671251"/>
                      <a:pt x="120516" y="666253"/>
                    </a:cubicBezTo>
                    <a:cubicBezTo>
                      <a:pt x="118899" y="660756"/>
                      <a:pt x="120761" y="654827"/>
                      <a:pt x="125232" y="651242"/>
                    </a:cubicBezTo>
                    <a:cubicBezTo>
                      <a:pt x="129647" y="647992"/>
                      <a:pt x="131996" y="650942"/>
                      <a:pt x="135828" y="645944"/>
                    </a:cubicBezTo>
                    <a:cubicBezTo>
                      <a:pt x="139660" y="640946"/>
                      <a:pt x="131996" y="635348"/>
                      <a:pt x="132579" y="633281"/>
                    </a:cubicBezTo>
                    <a:cubicBezTo>
                      <a:pt x="133161" y="631215"/>
                      <a:pt x="133762" y="627100"/>
                      <a:pt x="129929" y="621520"/>
                    </a:cubicBezTo>
                    <a:cubicBezTo>
                      <a:pt x="126097" y="615939"/>
                      <a:pt x="130230" y="597678"/>
                      <a:pt x="128764" y="594429"/>
                    </a:cubicBezTo>
                    <a:cubicBezTo>
                      <a:pt x="127298" y="591179"/>
                      <a:pt x="128464" y="588247"/>
                      <a:pt x="128764" y="585016"/>
                    </a:cubicBezTo>
                    <a:cubicBezTo>
                      <a:pt x="129064" y="581784"/>
                      <a:pt x="130812" y="576186"/>
                      <a:pt x="136111" y="574420"/>
                    </a:cubicBezTo>
                    <a:cubicBezTo>
                      <a:pt x="141409" y="572654"/>
                      <a:pt x="142009" y="568239"/>
                      <a:pt x="145541" y="566172"/>
                    </a:cubicBezTo>
                    <a:cubicBezTo>
                      <a:pt x="148864" y="564064"/>
                      <a:pt x="150866" y="560394"/>
                      <a:pt x="150839" y="556459"/>
                    </a:cubicBezTo>
                    <a:cubicBezTo>
                      <a:pt x="150839" y="552927"/>
                      <a:pt x="151422" y="547929"/>
                      <a:pt x="148190" y="546746"/>
                    </a:cubicBezTo>
                    <a:cubicBezTo>
                      <a:pt x="144958" y="545563"/>
                      <a:pt x="146424" y="539982"/>
                      <a:pt x="146424" y="535567"/>
                    </a:cubicBezTo>
                    <a:cubicBezTo>
                      <a:pt x="146424" y="531152"/>
                      <a:pt x="149956" y="527037"/>
                      <a:pt x="151422" y="523205"/>
                    </a:cubicBezTo>
                    <a:cubicBezTo>
                      <a:pt x="153299" y="518181"/>
                      <a:pt x="155463" y="513269"/>
                      <a:pt x="157903" y="508494"/>
                    </a:cubicBezTo>
                    <a:cubicBezTo>
                      <a:pt x="160552" y="503478"/>
                      <a:pt x="162901" y="502312"/>
                      <a:pt x="164667" y="495831"/>
                    </a:cubicBezTo>
                    <a:cubicBezTo>
                      <a:pt x="166433" y="489350"/>
                      <a:pt x="163784" y="487584"/>
                      <a:pt x="166433" y="481703"/>
                    </a:cubicBezTo>
                    <a:cubicBezTo>
                      <a:pt x="169082" y="475822"/>
                      <a:pt x="165250" y="476987"/>
                      <a:pt x="160252" y="474639"/>
                    </a:cubicBezTo>
                    <a:cubicBezTo>
                      <a:pt x="155254" y="472290"/>
                      <a:pt x="155837" y="467875"/>
                      <a:pt x="158186" y="464043"/>
                    </a:cubicBezTo>
                    <a:cubicBezTo>
                      <a:pt x="160535" y="460210"/>
                      <a:pt x="160552" y="459045"/>
                      <a:pt x="156420" y="455795"/>
                    </a:cubicBezTo>
                    <a:cubicBezTo>
                      <a:pt x="152287" y="452546"/>
                      <a:pt x="153188" y="447265"/>
                      <a:pt x="152605" y="444033"/>
                    </a:cubicBezTo>
                    <a:cubicBezTo>
                      <a:pt x="152023" y="440801"/>
                      <a:pt x="150539" y="436969"/>
                      <a:pt x="150239" y="433720"/>
                    </a:cubicBezTo>
                    <a:cubicBezTo>
                      <a:pt x="149939" y="430470"/>
                      <a:pt x="148473" y="432554"/>
                      <a:pt x="144941" y="426655"/>
                    </a:cubicBezTo>
                    <a:cubicBezTo>
                      <a:pt x="141409" y="420757"/>
                      <a:pt x="143475" y="418708"/>
                      <a:pt x="143775" y="414894"/>
                    </a:cubicBezTo>
                    <a:cubicBezTo>
                      <a:pt x="144075" y="411079"/>
                      <a:pt x="147307" y="406647"/>
                      <a:pt x="149956" y="403998"/>
                    </a:cubicBezTo>
                    <a:cubicBezTo>
                      <a:pt x="152605" y="401348"/>
                      <a:pt x="152305" y="396633"/>
                      <a:pt x="153488" y="390452"/>
                    </a:cubicBezTo>
                    <a:cubicBezTo>
                      <a:pt x="154672" y="384271"/>
                      <a:pt x="157020" y="384271"/>
                      <a:pt x="161135" y="383105"/>
                    </a:cubicBezTo>
                    <a:cubicBezTo>
                      <a:pt x="165250" y="381940"/>
                      <a:pt x="165250" y="375741"/>
                      <a:pt x="163784" y="373674"/>
                    </a:cubicBezTo>
                    <a:cubicBezTo>
                      <a:pt x="162318" y="371608"/>
                      <a:pt x="162018" y="368677"/>
                      <a:pt x="163484" y="363379"/>
                    </a:cubicBezTo>
                    <a:cubicBezTo>
                      <a:pt x="164950" y="358081"/>
                      <a:pt x="160552" y="357780"/>
                      <a:pt x="159669" y="352783"/>
                    </a:cubicBezTo>
                    <a:cubicBezTo>
                      <a:pt x="158786" y="347785"/>
                      <a:pt x="161435" y="345718"/>
                      <a:pt x="165850" y="341603"/>
                    </a:cubicBezTo>
                    <a:cubicBezTo>
                      <a:pt x="170266" y="337488"/>
                      <a:pt x="168782" y="332773"/>
                      <a:pt x="168500" y="327175"/>
                    </a:cubicBezTo>
                    <a:cubicBezTo>
                      <a:pt x="168217" y="321577"/>
                      <a:pt x="171731" y="318645"/>
                      <a:pt x="175564" y="315696"/>
                    </a:cubicBezTo>
                    <a:cubicBezTo>
                      <a:pt x="179472" y="312528"/>
                      <a:pt x="182846" y="308753"/>
                      <a:pt x="185559" y="304517"/>
                    </a:cubicBezTo>
                    <a:cubicBezTo>
                      <a:pt x="188115" y="300776"/>
                      <a:pt x="189548" y="296383"/>
                      <a:pt x="189692" y="291854"/>
                    </a:cubicBezTo>
                    <a:cubicBezTo>
                      <a:pt x="189975" y="288022"/>
                      <a:pt x="194690" y="283324"/>
                      <a:pt x="198805" y="283607"/>
                    </a:cubicBezTo>
                    <a:cubicBezTo>
                      <a:pt x="202919" y="283890"/>
                      <a:pt x="205286" y="282141"/>
                      <a:pt x="207635" y="278309"/>
                    </a:cubicBezTo>
                    <a:cubicBezTo>
                      <a:pt x="209984" y="274477"/>
                      <a:pt x="207052" y="271545"/>
                      <a:pt x="204103" y="269479"/>
                    </a:cubicBezTo>
                    <a:cubicBezTo>
                      <a:pt x="201153" y="267412"/>
                      <a:pt x="199405" y="265947"/>
                      <a:pt x="199405" y="260648"/>
                    </a:cubicBezTo>
                    <a:cubicBezTo>
                      <a:pt x="199405" y="255350"/>
                      <a:pt x="204703" y="254185"/>
                      <a:pt x="204703" y="251818"/>
                    </a:cubicBezTo>
                    <a:cubicBezTo>
                      <a:pt x="204219" y="248002"/>
                      <a:pt x="203021" y="244312"/>
                      <a:pt x="201171" y="240940"/>
                    </a:cubicBezTo>
                    <a:cubicBezTo>
                      <a:pt x="199105" y="236807"/>
                      <a:pt x="198805" y="230626"/>
                      <a:pt x="201454" y="227977"/>
                    </a:cubicBezTo>
                    <a:cubicBezTo>
                      <a:pt x="204103" y="225328"/>
                      <a:pt x="205869" y="221796"/>
                      <a:pt x="201754" y="217098"/>
                    </a:cubicBezTo>
                    <a:cubicBezTo>
                      <a:pt x="197639" y="212401"/>
                      <a:pt x="201171" y="209734"/>
                      <a:pt x="202337" y="207968"/>
                    </a:cubicBezTo>
                    <a:cubicBezTo>
                      <a:pt x="203502" y="206202"/>
                      <a:pt x="210001" y="203553"/>
                      <a:pt x="214116" y="199720"/>
                    </a:cubicBezTo>
                    <a:cubicBezTo>
                      <a:pt x="218231" y="195888"/>
                      <a:pt x="226478" y="192656"/>
                      <a:pt x="231476" y="191191"/>
                    </a:cubicBezTo>
                    <a:cubicBezTo>
                      <a:pt x="236474" y="189725"/>
                      <a:pt x="237375" y="186475"/>
                      <a:pt x="237375" y="182943"/>
                    </a:cubicBezTo>
                    <a:cubicBezTo>
                      <a:pt x="237203" y="179736"/>
                      <a:pt x="238023" y="176554"/>
                      <a:pt x="239724" y="173830"/>
                    </a:cubicBezTo>
                    <a:cubicBezTo>
                      <a:pt x="241490" y="171181"/>
                      <a:pt x="240907" y="167932"/>
                      <a:pt x="241790" y="159702"/>
                    </a:cubicBezTo>
                    <a:cubicBezTo>
                      <a:pt x="242673" y="151473"/>
                      <a:pt x="231441" y="158219"/>
                      <a:pt x="224377" y="15675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48430C6C-289F-4E84-BA45-64836EEF0ED8}"/>
                  </a:ext>
                </a:extLst>
              </p:cNvPr>
              <p:cNvSpPr/>
              <p:nvPr/>
            </p:nvSpPr>
            <p:spPr>
              <a:xfrm>
                <a:off x="3560367" y="5562119"/>
                <a:ext cx="6381" cy="7257"/>
              </a:xfrm>
              <a:custGeom>
                <a:avLst/>
                <a:gdLst>
                  <a:gd name="connsiteX0" fmla="*/ 3726 w 6381"/>
                  <a:gd name="connsiteY0" fmla="*/ 357 h 7257"/>
                  <a:gd name="connsiteX1" fmla="*/ 0 w 6381"/>
                  <a:gd name="connsiteY1" fmla="*/ 4083 h 7257"/>
                  <a:gd name="connsiteX2" fmla="*/ 3726 w 6381"/>
                  <a:gd name="connsiteY2" fmla="*/ 6998 h 7257"/>
                  <a:gd name="connsiteX3" fmla="*/ 3726 w 6381"/>
                  <a:gd name="connsiteY3" fmla="*/ 357 h 7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81" h="7257">
                    <a:moveTo>
                      <a:pt x="3726" y="357"/>
                    </a:moveTo>
                    <a:cubicBezTo>
                      <a:pt x="3726" y="357"/>
                      <a:pt x="0" y="1417"/>
                      <a:pt x="0" y="4083"/>
                    </a:cubicBezTo>
                    <a:cubicBezTo>
                      <a:pt x="0" y="6750"/>
                      <a:pt x="1589" y="7792"/>
                      <a:pt x="3726" y="6998"/>
                    </a:cubicBezTo>
                    <a:cubicBezTo>
                      <a:pt x="5863" y="6203"/>
                      <a:pt x="8442" y="-1762"/>
                      <a:pt x="3726" y="35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5421C2A3-94CB-4089-B592-885C5A003C47}"/>
                  </a:ext>
                </a:extLst>
              </p:cNvPr>
              <p:cNvSpPr/>
              <p:nvPr/>
            </p:nvSpPr>
            <p:spPr>
              <a:xfrm>
                <a:off x="2700908" y="5363112"/>
                <a:ext cx="8354" cy="10160"/>
              </a:xfrm>
              <a:custGeom>
                <a:avLst/>
                <a:gdLst>
                  <a:gd name="connsiteX0" fmla="*/ 5194 w 8354"/>
                  <a:gd name="connsiteY0" fmla="*/ 350 h 10160"/>
                  <a:gd name="connsiteX1" fmla="*/ 478 w 8354"/>
                  <a:gd name="connsiteY1" fmla="*/ 8633 h 10160"/>
                  <a:gd name="connsiteX2" fmla="*/ 5194 w 8354"/>
                  <a:gd name="connsiteY2" fmla="*/ 6867 h 10160"/>
                  <a:gd name="connsiteX3" fmla="*/ 5194 w 8354"/>
                  <a:gd name="connsiteY3" fmla="*/ 350 h 10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54" h="10160">
                    <a:moveTo>
                      <a:pt x="5194" y="350"/>
                    </a:moveTo>
                    <a:cubicBezTo>
                      <a:pt x="5194" y="350"/>
                      <a:pt x="-1870" y="5648"/>
                      <a:pt x="478" y="8633"/>
                    </a:cubicBezTo>
                    <a:cubicBezTo>
                      <a:pt x="2827" y="11617"/>
                      <a:pt x="2244" y="9798"/>
                      <a:pt x="5194" y="6867"/>
                    </a:cubicBezTo>
                    <a:cubicBezTo>
                      <a:pt x="8143" y="3935"/>
                      <a:pt x="10509" y="-1416"/>
                      <a:pt x="5194" y="35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474866BE-D40A-4B92-A1B9-830B62E384CC}"/>
                  </a:ext>
                </a:extLst>
              </p:cNvPr>
              <p:cNvSpPr/>
              <p:nvPr/>
            </p:nvSpPr>
            <p:spPr>
              <a:xfrm>
                <a:off x="3854440" y="4235490"/>
                <a:ext cx="7209" cy="6859"/>
              </a:xfrm>
              <a:custGeom>
                <a:avLst/>
                <a:gdLst>
                  <a:gd name="connsiteX0" fmla="*/ 1349 w 7209"/>
                  <a:gd name="connsiteY0" fmla="*/ 449 h 6859"/>
                  <a:gd name="connsiteX1" fmla="*/ 519 w 7209"/>
                  <a:gd name="connsiteY1" fmla="*/ 3540 h 6859"/>
                  <a:gd name="connsiteX2" fmla="*/ 4792 w 7209"/>
                  <a:gd name="connsiteY2" fmla="*/ 6860 h 6859"/>
                  <a:gd name="connsiteX3" fmla="*/ 6806 w 7209"/>
                  <a:gd name="connsiteY3" fmla="*/ 4246 h 6859"/>
                  <a:gd name="connsiteX4" fmla="*/ 1349 w 7209"/>
                  <a:gd name="connsiteY4" fmla="*/ 449 h 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9" h="6859">
                    <a:moveTo>
                      <a:pt x="1349" y="449"/>
                    </a:moveTo>
                    <a:cubicBezTo>
                      <a:pt x="1349" y="449"/>
                      <a:pt x="-1018" y="2586"/>
                      <a:pt x="519" y="3540"/>
                    </a:cubicBezTo>
                    <a:cubicBezTo>
                      <a:pt x="2055" y="4493"/>
                      <a:pt x="3238" y="6860"/>
                      <a:pt x="4792" y="6860"/>
                    </a:cubicBezTo>
                    <a:cubicBezTo>
                      <a:pt x="6346" y="6860"/>
                      <a:pt x="7989" y="6383"/>
                      <a:pt x="6806" y="4246"/>
                    </a:cubicBezTo>
                    <a:cubicBezTo>
                      <a:pt x="5623" y="2109"/>
                      <a:pt x="2232" y="-1211"/>
                      <a:pt x="1349" y="44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6E4B627E-3FB1-4934-87DD-6E7427457104}"/>
                  </a:ext>
                </a:extLst>
              </p:cNvPr>
              <p:cNvSpPr/>
              <p:nvPr/>
            </p:nvSpPr>
            <p:spPr>
              <a:xfrm>
                <a:off x="3969509" y="4262706"/>
                <a:ext cx="15739" cy="11609"/>
              </a:xfrm>
              <a:custGeom>
                <a:avLst/>
                <a:gdLst>
                  <a:gd name="connsiteX0" fmla="*/ 10785 w 15739"/>
                  <a:gd name="connsiteY0" fmla="*/ 2108 h 11609"/>
                  <a:gd name="connsiteX1" fmla="*/ 6352 w 15739"/>
                  <a:gd name="connsiteY1" fmla="*/ 4951 h 11609"/>
                  <a:gd name="connsiteX2" fmla="*/ 30 w 15739"/>
                  <a:gd name="connsiteY2" fmla="*/ 8748 h 11609"/>
                  <a:gd name="connsiteX3" fmla="*/ 6352 w 15739"/>
                  <a:gd name="connsiteY3" fmla="*/ 11609 h 11609"/>
                  <a:gd name="connsiteX4" fmla="*/ 15536 w 15739"/>
                  <a:gd name="connsiteY4" fmla="*/ 6858 h 11609"/>
                  <a:gd name="connsiteX5" fmla="*/ 10785 w 15739"/>
                  <a:gd name="connsiteY5" fmla="*/ 2108 h 11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739" h="11609">
                    <a:moveTo>
                      <a:pt x="10785" y="2108"/>
                    </a:moveTo>
                    <a:cubicBezTo>
                      <a:pt x="10785" y="2108"/>
                      <a:pt x="10785" y="4951"/>
                      <a:pt x="6352" y="4951"/>
                    </a:cubicBezTo>
                    <a:cubicBezTo>
                      <a:pt x="1920" y="4951"/>
                      <a:pt x="-288" y="7176"/>
                      <a:pt x="30" y="8748"/>
                    </a:cubicBezTo>
                    <a:cubicBezTo>
                      <a:pt x="348" y="10320"/>
                      <a:pt x="3562" y="11609"/>
                      <a:pt x="6352" y="11609"/>
                    </a:cubicBezTo>
                    <a:cubicBezTo>
                      <a:pt x="9143" y="11609"/>
                      <a:pt x="14264" y="10020"/>
                      <a:pt x="15536" y="6858"/>
                    </a:cubicBezTo>
                    <a:cubicBezTo>
                      <a:pt x="16807" y="3697"/>
                      <a:pt x="11739" y="-3579"/>
                      <a:pt x="10785" y="210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22FD36C5-B1B0-4EDA-B15A-66BA6AB14370}"/>
                  </a:ext>
                </a:extLst>
              </p:cNvPr>
              <p:cNvSpPr/>
              <p:nvPr/>
            </p:nvSpPr>
            <p:spPr>
              <a:xfrm>
                <a:off x="3829349" y="4231120"/>
                <a:ext cx="16216" cy="10719"/>
              </a:xfrm>
              <a:custGeom>
                <a:avLst/>
                <a:gdLst>
                  <a:gd name="connsiteX0" fmla="*/ 9114 w 16216"/>
                  <a:gd name="connsiteY0" fmla="*/ 1976 h 10719"/>
                  <a:gd name="connsiteX1" fmla="*/ 2827 w 16216"/>
                  <a:gd name="connsiteY1" fmla="*/ 210 h 10719"/>
                  <a:gd name="connsiteX2" fmla="*/ 1397 w 16216"/>
                  <a:gd name="connsiteY2" fmla="*/ 3883 h 10719"/>
                  <a:gd name="connsiteX3" fmla="*/ 7331 w 16216"/>
                  <a:gd name="connsiteY3" fmla="*/ 8864 h 10719"/>
                  <a:gd name="connsiteX4" fmla="*/ 15878 w 16216"/>
                  <a:gd name="connsiteY4" fmla="*/ 10065 h 10719"/>
                  <a:gd name="connsiteX5" fmla="*/ 12788 w 16216"/>
                  <a:gd name="connsiteY5" fmla="*/ 4766 h 10719"/>
                  <a:gd name="connsiteX6" fmla="*/ 9114 w 16216"/>
                  <a:gd name="connsiteY6" fmla="*/ 1976 h 10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216" h="10719">
                    <a:moveTo>
                      <a:pt x="9114" y="1976"/>
                    </a:moveTo>
                    <a:cubicBezTo>
                      <a:pt x="9114" y="1976"/>
                      <a:pt x="3816" y="1146"/>
                      <a:pt x="2827" y="210"/>
                    </a:cubicBezTo>
                    <a:cubicBezTo>
                      <a:pt x="1838" y="-726"/>
                      <a:pt x="-2047" y="1641"/>
                      <a:pt x="1397" y="3883"/>
                    </a:cubicBezTo>
                    <a:cubicBezTo>
                      <a:pt x="3597" y="5259"/>
                      <a:pt x="5594" y="6936"/>
                      <a:pt x="7331" y="8864"/>
                    </a:cubicBezTo>
                    <a:cubicBezTo>
                      <a:pt x="8161" y="9817"/>
                      <a:pt x="14695" y="11724"/>
                      <a:pt x="15878" y="10065"/>
                    </a:cubicBezTo>
                    <a:cubicBezTo>
                      <a:pt x="17061" y="8404"/>
                      <a:pt x="14925" y="5314"/>
                      <a:pt x="12788" y="4766"/>
                    </a:cubicBezTo>
                    <a:cubicBezTo>
                      <a:pt x="10651" y="4219"/>
                      <a:pt x="12205" y="2559"/>
                      <a:pt x="9114" y="197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B7E08600-060F-4D9B-8360-056440393FC8}"/>
                  </a:ext>
                </a:extLst>
              </p:cNvPr>
              <p:cNvSpPr/>
              <p:nvPr/>
            </p:nvSpPr>
            <p:spPr>
              <a:xfrm>
                <a:off x="3714606" y="4237244"/>
                <a:ext cx="378575" cy="325928"/>
              </a:xfrm>
              <a:custGeom>
                <a:avLst/>
                <a:gdLst>
                  <a:gd name="connsiteX0" fmla="*/ 351305 w 378575"/>
                  <a:gd name="connsiteY0" fmla="*/ 193488 h 325928"/>
                  <a:gd name="connsiteX1" fmla="*/ 340267 w 378575"/>
                  <a:gd name="connsiteY1" fmla="*/ 183333 h 325928"/>
                  <a:gd name="connsiteX2" fmla="*/ 342475 w 378575"/>
                  <a:gd name="connsiteY2" fmla="*/ 170088 h 325928"/>
                  <a:gd name="connsiteX3" fmla="*/ 343358 w 378575"/>
                  <a:gd name="connsiteY3" fmla="*/ 160375 h 325928"/>
                  <a:gd name="connsiteX4" fmla="*/ 352188 w 378575"/>
                  <a:gd name="connsiteY4" fmla="*/ 155960 h 325928"/>
                  <a:gd name="connsiteX5" fmla="*/ 360135 w 378575"/>
                  <a:gd name="connsiteY5" fmla="*/ 152869 h 325928"/>
                  <a:gd name="connsiteX6" fmla="*/ 365875 w 378575"/>
                  <a:gd name="connsiteY6" fmla="*/ 146247 h 325928"/>
                  <a:gd name="connsiteX7" fmla="*/ 357044 w 378575"/>
                  <a:gd name="connsiteY7" fmla="*/ 136975 h 325928"/>
                  <a:gd name="connsiteX8" fmla="*/ 364550 w 378575"/>
                  <a:gd name="connsiteY8" fmla="*/ 125054 h 325928"/>
                  <a:gd name="connsiteX9" fmla="*/ 375146 w 378575"/>
                  <a:gd name="connsiteY9" fmla="*/ 118873 h 325928"/>
                  <a:gd name="connsiteX10" fmla="*/ 376912 w 378575"/>
                  <a:gd name="connsiteY10" fmla="*/ 110485 h 325928"/>
                  <a:gd name="connsiteX11" fmla="*/ 376082 w 378575"/>
                  <a:gd name="connsiteY11" fmla="*/ 102131 h 325928"/>
                  <a:gd name="connsiteX12" fmla="*/ 374846 w 378575"/>
                  <a:gd name="connsiteY12" fmla="*/ 101937 h 325928"/>
                  <a:gd name="connsiteX13" fmla="*/ 351446 w 378575"/>
                  <a:gd name="connsiteY13" fmla="*/ 101937 h 325928"/>
                  <a:gd name="connsiteX14" fmla="*/ 337512 w 378575"/>
                  <a:gd name="connsiteY14" fmla="*/ 105098 h 325928"/>
                  <a:gd name="connsiteX15" fmla="*/ 343216 w 378575"/>
                  <a:gd name="connsiteY15" fmla="*/ 96268 h 325928"/>
                  <a:gd name="connsiteX16" fmla="*/ 348267 w 378575"/>
                  <a:gd name="connsiteY16" fmla="*/ 86785 h 325928"/>
                  <a:gd name="connsiteX17" fmla="*/ 352700 w 378575"/>
                  <a:gd name="connsiteY17" fmla="*/ 77283 h 325928"/>
                  <a:gd name="connsiteX18" fmla="*/ 340055 w 378575"/>
                  <a:gd name="connsiteY18" fmla="*/ 69689 h 325928"/>
                  <a:gd name="connsiteX19" fmla="*/ 324161 w 378575"/>
                  <a:gd name="connsiteY19" fmla="*/ 65257 h 325928"/>
                  <a:gd name="connsiteX20" fmla="*/ 306501 w 378575"/>
                  <a:gd name="connsiteY20" fmla="*/ 64621 h 325928"/>
                  <a:gd name="connsiteX21" fmla="*/ 303975 w 378575"/>
                  <a:gd name="connsiteY21" fmla="*/ 56409 h 325928"/>
                  <a:gd name="connsiteX22" fmla="*/ 295145 w 378575"/>
                  <a:gd name="connsiteY22" fmla="*/ 50704 h 325928"/>
                  <a:gd name="connsiteX23" fmla="*/ 304646 w 378575"/>
                  <a:gd name="connsiteY23" fmla="*/ 45636 h 325928"/>
                  <a:gd name="connsiteX24" fmla="*/ 317927 w 378575"/>
                  <a:gd name="connsiteY24" fmla="*/ 39949 h 325928"/>
                  <a:gd name="connsiteX25" fmla="*/ 297688 w 378575"/>
                  <a:gd name="connsiteY25" fmla="*/ 39314 h 325928"/>
                  <a:gd name="connsiteX26" fmla="*/ 275542 w 378575"/>
                  <a:gd name="connsiteY26" fmla="*/ 42475 h 325928"/>
                  <a:gd name="connsiteX27" fmla="*/ 254014 w 378575"/>
                  <a:gd name="connsiteY27" fmla="*/ 48179 h 325928"/>
                  <a:gd name="connsiteX28" fmla="*/ 221749 w 378575"/>
                  <a:gd name="connsiteY28" fmla="*/ 55773 h 325928"/>
                  <a:gd name="connsiteX29" fmla="*/ 204088 w 378575"/>
                  <a:gd name="connsiteY29" fmla="*/ 46272 h 325928"/>
                  <a:gd name="connsiteX30" fmla="*/ 178781 w 378575"/>
                  <a:gd name="connsiteY30" fmla="*/ 41839 h 325928"/>
                  <a:gd name="connsiteX31" fmla="*/ 161121 w 378575"/>
                  <a:gd name="connsiteY31" fmla="*/ 47543 h 325928"/>
                  <a:gd name="connsiteX32" fmla="*/ 142772 w 378575"/>
                  <a:gd name="connsiteY32" fmla="*/ 35517 h 325928"/>
                  <a:gd name="connsiteX33" fmla="*/ 120608 w 378575"/>
                  <a:gd name="connsiteY33" fmla="*/ 19622 h 325928"/>
                  <a:gd name="connsiteX34" fmla="*/ 101005 w 378575"/>
                  <a:gd name="connsiteY34" fmla="*/ 12664 h 325928"/>
                  <a:gd name="connsiteX35" fmla="*/ 92775 w 378575"/>
                  <a:gd name="connsiteY35" fmla="*/ 2 h 325928"/>
                  <a:gd name="connsiteX36" fmla="*/ 86253 w 378575"/>
                  <a:gd name="connsiteY36" fmla="*/ 6227 h 325928"/>
                  <a:gd name="connsiteX37" fmla="*/ 87071 w 378575"/>
                  <a:gd name="connsiteY37" fmla="*/ 9503 h 325928"/>
                  <a:gd name="connsiteX38" fmla="*/ 84546 w 378575"/>
                  <a:gd name="connsiteY38" fmla="*/ 24055 h 325928"/>
                  <a:gd name="connsiteX39" fmla="*/ 59821 w 378575"/>
                  <a:gd name="connsiteY39" fmla="*/ 32885 h 325928"/>
                  <a:gd name="connsiteX40" fmla="*/ 54135 w 378575"/>
                  <a:gd name="connsiteY40" fmla="*/ 49327 h 325928"/>
                  <a:gd name="connsiteX41" fmla="*/ 66161 w 378575"/>
                  <a:gd name="connsiteY41" fmla="*/ 70855 h 325928"/>
                  <a:gd name="connsiteX42" fmla="*/ 58567 w 378575"/>
                  <a:gd name="connsiteY42" fmla="*/ 86043 h 325928"/>
                  <a:gd name="connsiteX43" fmla="*/ 46541 w 378575"/>
                  <a:gd name="connsiteY43" fmla="*/ 82882 h 325928"/>
                  <a:gd name="connsiteX44" fmla="*/ 37711 w 378575"/>
                  <a:gd name="connsiteY44" fmla="*/ 69583 h 325928"/>
                  <a:gd name="connsiteX45" fmla="*/ 47212 w 378575"/>
                  <a:gd name="connsiteY45" fmla="*/ 49327 h 325928"/>
                  <a:gd name="connsiteX46" fmla="*/ 47848 w 378575"/>
                  <a:gd name="connsiteY46" fmla="*/ 32250 h 325928"/>
                  <a:gd name="connsiteX47" fmla="*/ 47848 w 378575"/>
                  <a:gd name="connsiteY47" fmla="*/ 12629 h 325928"/>
                  <a:gd name="connsiteX48" fmla="*/ 55282 w 378575"/>
                  <a:gd name="connsiteY48" fmla="*/ 10386 h 325928"/>
                  <a:gd name="connsiteX49" fmla="*/ 47300 w 378575"/>
                  <a:gd name="connsiteY49" fmla="*/ 9838 h 325928"/>
                  <a:gd name="connsiteX50" fmla="*/ 38470 w 378575"/>
                  <a:gd name="connsiteY50" fmla="*/ 16514 h 325928"/>
                  <a:gd name="connsiteX51" fmla="*/ 26461 w 378575"/>
                  <a:gd name="connsiteY51" fmla="*/ 31490 h 325928"/>
                  <a:gd name="connsiteX52" fmla="*/ 14434 w 378575"/>
                  <a:gd name="connsiteY52" fmla="*/ 45424 h 325928"/>
                  <a:gd name="connsiteX53" fmla="*/ 11767 w 378575"/>
                  <a:gd name="connsiteY53" fmla="*/ 55225 h 325928"/>
                  <a:gd name="connsiteX54" fmla="*/ 9207 w 378575"/>
                  <a:gd name="connsiteY54" fmla="*/ 70519 h 325928"/>
                  <a:gd name="connsiteX55" fmla="*/ 677 w 378575"/>
                  <a:gd name="connsiteY55" fmla="*/ 82882 h 325928"/>
                  <a:gd name="connsiteX56" fmla="*/ 5675 w 378575"/>
                  <a:gd name="connsiteY56" fmla="*/ 86131 h 325928"/>
                  <a:gd name="connsiteX57" fmla="*/ 20403 w 378575"/>
                  <a:gd name="connsiteY57" fmla="*/ 87597 h 325928"/>
                  <a:gd name="connsiteX58" fmla="*/ 16871 w 378575"/>
                  <a:gd name="connsiteY58" fmla="*/ 95244 h 325928"/>
                  <a:gd name="connsiteX59" fmla="*/ 21869 w 378575"/>
                  <a:gd name="connsiteY59" fmla="*/ 102608 h 325928"/>
                  <a:gd name="connsiteX60" fmla="*/ 28633 w 378575"/>
                  <a:gd name="connsiteY60" fmla="*/ 114387 h 325928"/>
                  <a:gd name="connsiteX61" fmla="*/ 24518 w 378575"/>
                  <a:gd name="connsiteY61" fmla="*/ 124684 h 325928"/>
                  <a:gd name="connsiteX62" fmla="*/ 28933 w 378575"/>
                  <a:gd name="connsiteY62" fmla="*/ 137629 h 325928"/>
                  <a:gd name="connsiteX63" fmla="*/ 37181 w 378575"/>
                  <a:gd name="connsiteY63" fmla="*/ 147059 h 325928"/>
                  <a:gd name="connsiteX64" fmla="*/ 48942 w 378575"/>
                  <a:gd name="connsiteY64" fmla="*/ 149108 h 325928"/>
                  <a:gd name="connsiteX65" fmla="*/ 67786 w 378575"/>
                  <a:gd name="connsiteY65" fmla="*/ 148825 h 325928"/>
                  <a:gd name="connsiteX66" fmla="*/ 77558 w 378575"/>
                  <a:gd name="connsiteY66" fmla="*/ 145681 h 325928"/>
                  <a:gd name="connsiteX67" fmla="*/ 78382 w 378575"/>
                  <a:gd name="connsiteY67" fmla="*/ 146176 h 325928"/>
                  <a:gd name="connsiteX68" fmla="*/ 86912 w 378575"/>
                  <a:gd name="connsiteY68" fmla="*/ 149708 h 325928"/>
                  <a:gd name="connsiteX69" fmla="*/ 97808 w 378575"/>
                  <a:gd name="connsiteY69" fmla="*/ 156172 h 325928"/>
                  <a:gd name="connsiteX70" fmla="*/ 110753 w 378575"/>
                  <a:gd name="connsiteY70" fmla="*/ 172366 h 325928"/>
                  <a:gd name="connsiteX71" fmla="*/ 118118 w 378575"/>
                  <a:gd name="connsiteY71" fmla="*/ 172949 h 325928"/>
                  <a:gd name="connsiteX72" fmla="*/ 128714 w 378575"/>
                  <a:gd name="connsiteY72" fmla="*/ 171784 h 325928"/>
                  <a:gd name="connsiteX73" fmla="*/ 149906 w 378575"/>
                  <a:gd name="connsiteY73" fmla="*/ 169717 h 325928"/>
                  <a:gd name="connsiteX74" fmla="*/ 158436 w 378575"/>
                  <a:gd name="connsiteY74" fmla="*/ 167068 h 325928"/>
                  <a:gd name="connsiteX75" fmla="*/ 166684 w 378575"/>
                  <a:gd name="connsiteY75" fmla="*/ 173249 h 325928"/>
                  <a:gd name="connsiteX76" fmla="*/ 163152 w 378575"/>
                  <a:gd name="connsiteY76" fmla="*/ 182662 h 325928"/>
                  <a:gd name="connsiteX77" fmla="*/ 159620 w 378575"/>
                  <a:gd name="connsiteY77" fmla="*/ 192676 h 325928"/>
                  <a:gd name="connsiteX78" fmla="*/ 155787 w 378575"/>
                  <a:gd name="connsiteY78" fmla="*/ 201206 h 325928"/>
                  <a:gd name="connsiteX79" fmla="*/ 155204 w 378575"/>
                  <a:gd name="connsiteY79" fmla="*/ 213868 h 325928"/>
                  <a:gd name="connsiteX80" fmla="*/ 158436 w 378575"/>
                  <a:gd name="connsiteY80" fmla="*/ 232111 h 325928"/>
                  <a:gd name="connsiteX81" fmla="*/ 164335 w 378575"/>
                  <a:gd name="connsiteY81" fmla="*/ 242125 h 325928"/>
                  <a:gd name="connsiteX82" fmla="*/ 168150 w 378575"/>
                  <a:gd name="connsiteY82" fmla="*/ 253021 h 325928"/>
                  <a:gd name="connsiteX83" fmla="*/ 161086 w 378575"/>
                  <a:gd name="connsiteY83" fmla="*/ 267149 h 325928"/>
                  <a:gd name="connsiteX84" fmla="*/ 171399 w 378575"/>
                  <a:gd name="connsiteY84" fmla="*/ 278028 h 325928"/>
                  <a:gd name="connsiteX85" fmla="*/ 170216 w 378575"/>
                  <a:gd name="connsiteY85" fmla="*/ 287335 h 325928"/>
                  <a:gd name="connsiteX86" fmla="*/ 176697 w 378575"/>
                  <a:gd name="connsiteY86" fmla="*/ 293640 h 325928"/>
                  <a:gd name="connsiteX87" fmla="*/ 179346 w 378575"/>
                  <a:gd name="connsiteY87" fmla="*/ 313508 h 325928"/>
                  <a:gd name="connsiteX88" fmla="*/ 190384 w 378575"/>
                  <a:gd name="connsiteY88" fmla="*/ 319247 h 325928"/>
                  <a:gd name="connsiteX89" fmla="*/ 198331 w 378575"/>
                  <a:gd name="connsiteY89" fmla="*/ 324987 h 325928"/>
                  <a:gd name="connsiteX90" fmla="*/ 210693 w 378575"/>
                  <a:gd name="connsiteY90" fmla="*/ 323221 h 325928"/>
                  <a:gd name="connsiteX91" fmla="*/ 217316 w 378575"/>
                  <a:gd name="connsiteY91" fmla="*/ 318806 h 325928"/>
                  <a:gd name="connsiteX92" fmla="*/ 226146 w 378575"/>
                  <a:gd name="connsiteY92" fmla="*/ 322779 h 325928"/>
                  <a:gd name="connsiteX93" fmla="*/ 234535 w 378575"/>
                  <a:gd name="connsiteY93" fmla="*/ 314832 h 325928"/>
                  <a:gd name="connsiteX94" fmla="*/ 245572 w 378575"/>
                  <a:gd name="connsiteY94" fmla="*/ 308651 h 325928"/>
                  <a:gd name="connsiteX95" fmla="*/ 258818 w 378575"/>
                  <a:gd name="connsiteY95" fmla="*/ 302911 h 325928"/>
                  <a:gd name="connsiteX96" fmla="*/ 266323 w 378575"/>
                  <a:gd name="connsiteY96" fmla="*/ 290991 h 325928"/>
                  <a:gd name="connsiteX97" fmla="*/ 278686 w 378575"/>
                  <a:gd name="connsiteY97" fmla="*/ 285251 h 325928"/>
                  <a:gd name="connsiteX98" fmla="*/ 274270 w 378575"/>
                  <a:gd name="connsiteY98" fmla="*/ 277745 h 325928"/>
                  <a:gd name="connsiteX99" fmla="*/ 263674 w 378575"/>
                  <a:gd name="connsiteY99" fmla="*/ 272889 h 325928"/>
                  <a:gd name="connsiteX100" fmla="*/ 257935 w 378575"/>
                  <a:gd name="connsiteY100" fmla="*/ 263176 h 325928"/>
                  <a:gd name="connsiteX101" fmla="*/ 255286 w 378575"/>
                  <a:gd name="connsiteY101" fmla="*/ 244632 h 325928"/>
                  <a:gd name="connsiteX102" fmla="*/ 245131 w 378575"/>
                  <a:gd name="connsiteY102" fmla="*/ 232270 h 325928"/>
                  <a:gd name="connsiteX103" fmla="*/ 251312 w 378575"/>
                  <a:gd name="connsiteY103" fmla="*/ 228297 h 325928"/>
                  <a:gd name="connsiteX104" fmla="*/ 264999 w 378575"/>
                  <a:gd name="connsiteY104" fmla="*/ 232270 h 325928"/>
                  <a:gd name="connsiteX105" fmla="*/ 274270 w 378575"/>
                  <a:gd name="connsiteY105" fmla="*/ 235802 h 325928"/>
                  <a:gd name="connsiteX106" fmla="*/ 286633 w 378575"/>
                  <a:gd name="connsiteY106" fmla="*/ 237568 h 325928"/>
                  <a:gd name="connsiteX107" fmla="*/ 291931 w 378575"/>
                  <a:gd name="connsiteY107" fmla="*/ 244191 h 325928"/>
                  <a:gd name="connsiteX108" fmla="*/ 299436 w 378575"/>
                  <a:gd name="connsiteY108" fmla="*/ 241542 h 325928"/>
                  <a:gd name="connsiteX109" fmla="*/ 304293 w 378575"/>
                  <a:gd name="connsiteY109" fmla="*/ 231829 h 325928"/>
                  <a:gd name="connsiteX110" fmla="*/ 313565 w 378575"/>
                  <a:gd name="connsiteY110" fmla="*/ 229180 h 325928"/>
                  <a:gd name="connsiteX111" fmla="*/ 328134 w 378575"/>
                  <a:gd name="connsiteY111" fmla="*/ 224765 h 325928"/>
                  <a:gd name="connsiteX112" fmla="*/ 340938 w 378575"/>
                  <a:gd name="connsiteY112" fmla="*/ 220791 h 325928"/>
                  <a:gd name="connsiteX113" fmla="*/ 349768 w 378575"/>
                  <a:gd name="connsiteY113" fmla="*/ 215934 h 325928"/>
                  <a:gd name="connsiteX114" fmla="*/ 357715 w 378575"/>
                  <a:gd name="connsiteY114" fmla="*/ 207546 h 325928"/>
                  <a:gd name="connsiteX115" fmla="*/ 357927 w 378575"/>
                  <a:gd name="connsiteY115" fmla="*/ 202548 h 325928"/>
                  <a:gd name="connsiteX116" fmla="*/ 351305 w 378575"/>
                  <a:gd name="connsiteY116" fmla="*/ 193488 h 325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</a:cxnLst>
                <a:rect l="l" t="t" r="r" b="b"/>
                <a:pathLst>
                  <a:path w="378575" h="325928">
                    <a:moveTo>
                      <a:pt x="351305" y="193488"/>
                    </a:moveTo>
                    <a:cubicBezTo>
                      <a:pt x="349539" y="189073"/>
                      <a:pt x="346448" y="189956"/>
                      <a:pt x="340267" y="183333"/>
                    </a:cubicBezTo>
                    <a:cubicBezTo>
                      <a:pt x="334086" y="176711"/>
                      <a:pt x="338943" y="174503"/>
                      <a:pt x="342475" y="170088"/>
                    </a:cubicBezTo>
                    <a:cubicBezTo>
                      <a:pt x="346007" y="165673"/>
                      <a:pt x="343358" y="163466"/>
                      <a:pt x="343358" y="160375"/>
                    </a:cubicBezTo>
                    <a:cubicBezTo>
                      <a:pt x="343358" y="157284"/>
                      <a:pt x="346890" y="156843"/>
                      <a:pt x="352188" y="155960"/>
                    </a:cubicBezTo>
                    <a:cubicBezTo>
                      <a:pt x="357486" y="155077"/>
                      <a:pt x="354395" y="152428"/>
                      <a:pt x="360135" y="152869"/>
                    </a:cubicBezTo>
                    <a:cubicBezTo>
                      <a:pt x="365875" y="153311"/>
                      <a:pt x="364550" y="150662"/>
                      <a:pt x="365875" y="146247"/>
                    </a:cubicBezTo>
                    <a:cubicBezTo>
                      <a:pt x="367199" y="141832"/>
                      <a:pt x="362784" y="141390"/>
                      <a:pt x="357044" y="136975"/>
                    </a:cubicBezTo>
                    <a:cubicBezTo>
                      <a:pt x="351305" y="132560"/>
                      <a:pt x="361459" y="127703"/>
                      <a:pt x="364550" y="125054"/>
                    </a:cubicBezTo>
                    <a:cubicBezTo>
                      <a:pt x="367641" y="122405"/>
                      <a:pt x="368965" y="120198"/>
                      <a:pt x="375146" y="118873"/>
                    </a:cubicBezTo>
                    <a:cubicBezTo>
                      <a:pt x="381327" y="117549"/>
                      <a:pt x="377354" y="113575"/>
                      <a:pt x="376912" y="110485"/>
                    </a:cubicBezTo>
                    <a:cubicBezTo>
                      <a:pt x="376683" y="108948"/>
                      <a:pt x="376365" y="105363"/>
                      <a:pt x="376082" y="102131"/>
                    </a:cubicBezTo>
                    <a:lnTo>
                      <a:pt x="374846" y="101937"/>
                    </a:lnTo>
                    <a:cubicBezTo>
                      <a:pt x="366016" y="100666"/>
                      <a:pt x="357768" y="97504"/>
                      <a:pt x="351446" y="101937"/>
                    </a:cubicBezTo>
                    <a:cubicBezTo>
                      <a:pt x="345124" y="106370"/>
                      <a:pt x="341309" y="109513"/>
                      <a:pt x="337512" y="105098"/>
                    </a:cubicBezTo>
                    <a:cubicBezTo>
                      <a:pt x="333715" y="100683"/>
                      <a:pt x="343216" y="101301"/>
                      <a:pt x="343216" y="96268"/>
                    </a:cubicBezTo>
                    <a:cubicBezTo>
                      <a:pt x="343216" y="91235"/>
                      <a:pt x="347649" y="91853"/>
                      <a:pt x="348267" y="86785"/>
                    </a:cubicBezTo>
                    <a:cubicBezTo>
                      <a:pt x="348885" y="81716"/>
                      <a:pt x="355225" y="82352"/>
                      <a:pt x="352700" y="77283"/>
                    </a:cubicBezTo>
                    <a:cubicBezTo>
                      <a:pt x="350287" y="72540"/>
                      <a:pt x="345377" y="69591"/>
                      <a:pt x="340055" y="69689"/>
                    </a:cubicBezTo>
                    <a:cubicBezTo>
                      <a:pt x="334987" y="69689"/>
                      <a:pt x="334351" y="67782"/>
                      <a:pt x="324161" y="65257"/>
                    </a:cubicBezTo>
                    <a:cubicBezTo>
                      <a:pt x="313971" y="62731"/>
                      <a:pt x="308267" y="70325"/>
                      <a:pt x="306501" y="64621"/>
                    </a:cubicBezTo>
                    <a:cubicBezTo>
                      <a:pt x="304735" y="58917"/>
                      <a:pt x="308408" y="57680"/>
                      <a:pt x="303975" y="56409"/>
                    </a:cubicBezTo>
                    <a:cubicBezTo>
                      <a:pt x="299542" y="55137"/>
                      <a:pt x="294492" y="57044"/>
                      <a:pt x="295145" y="50704"/>
                    </a:cubicBezTo>
                    <a:cubicBezTo>
                      <a:pt x="295798" y="44364"/>
                      <a:pt x="297052" y="45636"/>
                      <a:pt x="304646" y="45636"/>
                    </a:cubicBezTo>
                    <a:cubicBezTo>
                      <a:pt x="312240" y="45636"/>
                      <a:pt x="317927" y="43746"/>
                      <a:pt x="317927" y="39949"/>
                    </a:cubicBezTo>
                    <a:cubicBezTo>
                      <a:pt x="317927" y="36152"/>
                      <a:pt x="308443" y="38060"/>
                      <a:pt x="297688" y="39314"/>
                    </a:cubicBezTo>
                    <a:cubicBezTo>
                      <a:pt x="286933" y="40567"/>
                      <a:pt x="283136" y="42475"/>
                      <a:pt x="275542" y="42475"/>
                    </a:cubicBezTo>
                    <a:cubicBezTo>
                      <a:pt x="267948" y="42475"/>
                      <a:pt x="260336" y="41203"/>
                      <a:pt x="254014" y="48179"/>
                    </a:cubicBezTo>
                    <a:cubicBezTo>
                      <a:pt x="247692" y="55155"/>
                      <a:pt x="231232" y="58934"/>
                      <a:pt x="221749" y="55773"/>
                    </a:cubicBezTo>
                    <a:cubicBezTo>
                      <a:pt x="212265" y="52612"/>
                      <a:pt x="209086" y="51976"/>
                      <a:pt x="204088" y="46272"/>
                    </a:cubicBezTo>
                    <a:cubicBezTo>
                      <a:pt x="199091" y="40567"/>
                      <a:pt x="185104" y="41221"/>
                      <a:pt x="178781" y="41839"/>
                    </a:cubicBezTo>
                    <a:cubicBezTo>
                      <a:pt x="172459" y="42457"/>
                      <a:pt x="175620" y="50669"/>
                      <a:pt x="161121" y="47543"/>
                    </a:cubicBezTo>
                    <a:cubicBezTo>
                      <a:pt x="146622" y="44417"/>
                      <a:pt x="149730" y="46289"/>
                      <a:pt x="142772" y="35517"/>
                    </a:cubicBezTo>
                    <a:cubicBezTo>
                      <a:pt x="135813" y="24744"/>
                      <a:pt x="131381" y="20965"/>
                      <a:pt x="120608" y="19622"/>
                    </a:cubicBezTo>
                    <a:cubicBezTo>
                      <a:pt x="109835" y="18280"/>
                      <a:pt x="103531" y="22165"/>
                      <a:pt x="101005" y="12664"/>
                    </a:cubicBezTo>
                    <a:cubicBezTo>
                      <a:pt x="98480" y="3163"/>
                      <a:pt x="97190" y="2"/>
                      <a:pt x="92775" y="2"/>
                    </a:cubicBezTo>
                    <a:cubicBezTo>
                      <a:pt x="89255" y="-80"/>
                      <a:pt x="86335" y="2707"/>
                      <a:pt x="86253" y="6227"/>
                    </a:cubicBezTo>
                    <a:cubicBezTo>
                      <a:pt x="86226" y="7372"/>
                      <a:pt x="86509" y="8504"/>
                      <a:pt x="87071" y="9503"/>
                    </a:cubicBezTo>
                    <a:cubicBezTo>
                      <a:pt x="89614" y="14572"/>
                      <a:pt x="95301" y="23437"/>
                      <a:pt x="84546" y="24055"/>
                    </a:cubicBezTo>
                    <a:cubicBezTo>
                      <a:pt x="73790" y="24673"/>
                      <a:pt x="63035" y="31649"/>
                      <a:pt x="59821" y="32885"/>
                    </a:cubicBezTo>
                    <a:cubicBezTo>
                      <a:pt x="56607" y="34121"/>
                      <a:pt x="50991" y="43640"/>
                      <a:pt x="54135" y="49327"/>
                    </a:cubicBezTo>
                    <a:cubicBezTo>
                      <a:pt x="57278" y="55013"/>
                      <a:pt x="66161" y="63261"/>
                      <a:pt x="66161" y="70855"/>
                    </a:cubicBezTo>
                    <a:cubicBezTo>
                      <a:pt x="66161" y="78449"/>
                      <a:pt x="64890" y="84771"/>
                      <a:pt x="58567" y="86043"/>
                    </a:cubicBezTo>
                    <a:cubicBezTo>
                      <a:pt x="52245" y="87314"/>
                      <a:pt x="47812" y="86679"/>
                      <a:pt x="46541" y="82882"/>
                    </a:cubicBezTo>
                    <a:cubicBezTo>
                      <a:pt x="45269" y="79085"/>
                      <a:pt x="37711" y="78449"/>
                      <a:pt x="37711" y="69583"/>
                    </a:cubicBezTo>
                    <a:cubicBezTo>
                      <a:pt x="37711" y="60718"/>
                      <a:pt x="47212" y="56921"/>
                      <a:pt x="47212" y="49327"/>
                    </a:cubicBezTo>
                    <a:cubicBezTo>
                      <a:pt x="47212" y="41733"/>
                      <a:pt x="52898" y="39208"/>
                      <a:pt x="47848" y="32250"/>
                    </a:cubicBezTo>
                    <a:cubicBezTo>
                      <a:pt x="42797" y="25291"/>
                      <a:pt x="38346" y="15808"/>
                      <a:pt x="47848" y="12629"/>
                    </a:cubicBezTo>
                    <a:cubicBezTo>
                      <a:pt x="50673" y="11675"/>
                      <a:pt x="53146" y="11022"/>
                      <a:pt x="55282" y="10386"/>
                    </a:cubicBezTo>
                    <a:cubicBezTo>
                      <a:pt x="52682" y="9688"/>
                      <a:pt x="49971" y="9502"/>
                      <a:pt x="47300" y="9838"/>
                    </a:cubicBezTo>
                    <a:cubicBezTo>
                      <a:pt x="43440" y="10482"/>
                      <a:pt x="40141" y="12976"/>
                      <a:pt x="38470" y="16514"/>
                    </a:cubicBezTo>
                    <a:cubicBezTo>
                      <a:pt x="35044" y="21942"/>
                      <a:pt x="31015" y="26966"/>
                      <a:pt x="26461" y="31490"/>
                    </a:cubicBezTo>
                    <a:cubicBezTo>
                      <a:pt x="23035" y="34757"/>
                      <a:pt x="15335" y="42086"/>
                      <a:pt x="14434" y="45424"/>
                    </a:cubicBezTo>
                    <a:cubicBezTo>
                      <a:pt x="13533" y="48762"/>
                      <a:pt x="11767" y="49433"/>
                      <a:pt x="11767" y="55225"/>
                    </a:cubicBezTo>
                    <a:cubicBezTo>
                      <a:pt x="11767" y="61018"/>
                      <a:pt x="13322" y="65522"/>
                      <a:pt x="9207" y="70519"/>
                    </a:cubicBezTo>
                    <a:cubicBezTo>
                      <a:pt x="5953" y="74341"/>
                      <a:pt x="3095" y="78483"/>
                      <a:pt x="677" y="82882"/>
                    </a:cubicBezTo>
                    <a:cubicBezTo>
                      <a:pt x="-1389" y="86714"/>
                      <a:pt x="1560" y="86131"/>
                      <a:pt x="5675" y="86131"/>
                    </a:cubicBezTo>
                    <a:cubicBezTo>
                      <a:pt x="9789" y="86131"/>
                      <a:pt x="20103" y="83765"/>
                      <a:pt x="20403" y="87597"/>
                    </a:cubicBezTo>
                    <a:cubicBezTo>
                      <a:pt x="20704" y="91429"/>
                      <a:pt x="16571" y="91429"/>
                      <a:pt x="16871" y="95244"/>
                    </a:cubicBezTo>
                    <a:cubicBezTo>
                      <a:pt x="17172" y="99058"/>
                      <a:pt x="18337" y="100542"/>
                      <a:pt x="21869" y="102608"/>
                    </a:cubicBezTo>
                    <a:cubicBezTo>
                      <a:pt x="25401" y="104674"/>
                      <a:pt x="29816" y="109672"/>
                      <a:pt x="28633" y="114387"/>
                    </a:cubicBezTo>
                    <a:cubicBezTo>
                      <a:pt x="27450" y="119103"/>
                      <a:pt x="24218" y="117920"/>
                      <a:pt x="24518" y="124684"/>
                    </a:cubicBezTo>
                    <a:cubicBezTo>
                      <a:pt x="24818" y="131447"/>
                      <a:pt x="24218" y="134979"/>
                      <a:pt x="28933" y="137629"/>
                    </a:cubicBezTo>
                    <a:cubicBezTo>
                      <a:pt x="33649" y="140278"/>
                      <a:pt x="35697" y="144693"/>
                      <a:pt x="37181" y="147059"/>
                    </a:cubicBezTo>
                    <a:cubicBezTo>
                      <a:pt x="38664" y="149426"/>
                      <a:pt x="42178" y="149108"/>
                      <a:pt x="48942" y="149108"/>
                    </a:cubicBezTo>
                    <a:cubicBezTo>
                      <a:pt x="55706" y="149108"/>
                      <a:pt x="66320" y="152057"/>
                      <a:pt x="67786" y="148825"/>
                    </a:cubicBezTo>
                    <a:cubicBezTo>
                      <a:pt x="69616" y="145259"/>
                      <a:pt x="73991" y="143851"/>
                      <a:pt x="77558" y="145681"/>
                    </a:cubicBezTo>
                    <a:cubicBezTo>
                      <a:pt x="77843" y="145828"/>
                      <a:pt x="78118" y="145993"/>
                      <a:pt x="78382" y="146176"/>
                    </a:cubicBezTo>
                    <a:cubicBezTo>
                      <a:pt x="80695" y="148360"/>
                      <a:pt x="83732" y="149618"/>
                      <a:pt x="86912" y="149708"/>
                    </a:cubicBezTo>
                    <a:cubicBezTo>
                      <a:pt x="91045" y="150291"/>
                      <a:pt x="93976" y="150291"/>
                      <a:pt x="97808" y="156172"/>
                    </a:cubicBezTo>
                    <a:cubicBezTo>
                      <a:pt x="101572" y="161989"/>
                      <a:pt x="105908" y="167414"/>
                      <a:pt x="110753" y="172366"/>
                    </a:cubicBezTo>
                    <a:cubicBezTo>
                      <a:pt x="114003" y="175316"/>
                      <a:pt x="116652" y="175598"/>
                      <a:pt x="118118" y="172949"/>
                    </a:cubicBezTo>
                    <a:cubicBezTo>
                      <a:pt x="119584" y="170300"/>
                      <a:pt x="124882" y="170018"/>
                      <a:pt x="128714" y="171784"/>
                    </a:cubicBezTo>
                    <a:cubicBezTo>
                      <a:pt x="132546" y="173550"/>
                      <a:pt x="146374" y="172366"/>
                      <a:pt x="149906" y="169717"/>
                    </a:cubicBezTo>
                    <a:cubicBezTo>
                      <a:pt x="153438" y="167068"/>
                      <a:pt x="154321" y="166768"/>
                      <a:pt x="158436" y="167068"/>
                    </a:cubicBezTo>
                    <a:cubicBezTo>
                      <a:pt x="162551" y="167368"/>
                      <a:pt x="166684" y="169717"/>
                      <a:pt x="166684" y="173249"/>
                    </a:cubicBezTo>
                    <a:cubicBezTo>
                      <a:pt x="166684" y="176782"/>
                      <a:pt x="164035" y="179731"/>
                      <a:pt x="163152" y="182662"/>
                    </a:cubicBezTo>
                    <a:cubicBezTo>
                      <a:pt x="162269" y="185594"/>
                      <a:pt x="164035" y="190309"/>
                      <a:pt x="159620" y="192676"/>
                    </a:cubicBezTo>
                    <a:cubicBezTo>
                      <a:pt x="155204" y="195042"/>
                      <a:pt x="154904" y="196208"/>
                      <a:pt x="155787" y="201206"/>
                    </a:cubicBezTo>
                    <a:cubicBezTo>
                      <a:pt x="156670" y="206204"/>
                      <a:pt x="155505" y="208853"/>
                      <a:pt x="155204" y="213868"/>
                    </a:cubicBezTo>
                    <a:cubicBezTo>
                      <a:pt x="154904" y="218884"/>
                      <a:pt x="153721" y="227113"/>
                      <a:pt x="158436" y="232111"/>
                    </a:cubicBezTo>
                    <a:cubicBezTo>
                      <a:pt x="163152" y="237109"/>
                      <a:pt x="159319" y="240359"/>
                      <a:pt x="164335" y="242125"/>
                    </a:cubicBezTo>
                    <a:cubicBezTo>
                      <a:pt x="169350" y="243891"/>
                      <a:pt x="174030" y="247423"/>
                      <a:pt x="168150" y="253021"/>
                    </a:cubicBezTo>
                    <a:cubicBezTo>
                      <a:pt x="162269" y="258619"/>
                      <a:pt x="153721" y="262734"/>
                      <a:pt x="161086" y="267149"/>
                    </a:cubicBezTo>
                    <a:cubicBezTo>
                      <a:pt x="168450" y="271564"/>
                      <a:pt x="170216" y="270964"/>
                      <a:pt x="171399" y="278028"/>
                    </a:cubicBezTo>
                    <a:cubicBezTo>
                      <a:pt x="172264" y="283326"/>
                      <a:pt x="172989" y="285799"/>
                      <a:pt x="170216" y="287335"/>
                    </a:cubicBezTo>
                    <a:cubicBezTo>
                      <a:pt x="173094" y="289013"/>
                      <a:pt x="176220" y="291309"/>
                      <a:pt x="176697" y="293640"/>
                    </a:cubicBezTo>
                    <a:cubicBezTo>
                      <a:pt x="177580" y="298055"/>
                      <a:pt x="174048" y="312625"/>
                      <a:pt x="179346" y="313508"/>
                    </a:cubicBezTo>
                    <a:cubicBezTo>
                      <a:pt x="184644" y="314391"/>
                      <a:pt x="187293" y="315274"/>
                      <a:pt x="190384" y="319247"/>
                    </a:cubicBezTo>
                    <a:cubicBezTo>
                      <a:pt x="193474" y="323221"/>
                      <a:pt x="192150" y="324104"/>
                      <a:pt x="198331" y="324987"/>
                    </a:cubicBezTo>
                    <a:cubicBezTo>
                      <a:pt x="204512" y="325870"/>
                      <a:pt x="209369" y="327194"/>
                      <a:pt x="210693" y="323221"/>
                    </a:cubicBezTo>
                    <a:cubicBezTo>
                      <a:pt x="212018" y="319247"/>
                      <a:pt x="213342" y="316157"/>
                      <a:pt x="217316" y="318806"/>
                    </a:cubicBezTo>
                    <a:cubicBezTo>
                      <a:pt x="221289" y="321455"/>
                      <a:pt x="221289" y="324987"/>
                      <a:pt x="226146" y="322779"/>
                    </a:cubicBezTo>
                    <a:cubicBezTo>
                      <a:pt x="231003" y="320572"/>
                      <a:pt x="228354" y="315274"/>
                      <a:pt x="234535" y="314832"/>
                    </a:cubicBezTo>
                    <a:cubicBezTo>
                      <a:pt x="240716" y="314391"/>
                      <a:pt x="238508" y="308651"/>
                      <a:pt x="245572" y="308651"/>
                    </a:cubicBezTo>
                    <a:cubicBezTo>
                      <a:pt x="252637" y="308651"/>
                      <a:pt x="257935" y="309534"/>
                      <a:pt x="258818" y="302911"/>
                    </a:cubicBezTo>
                    <a:cubicBezTo>
                      <a:pt x="259701" y="296289"/>
                      <a:pt x="259701" y="293198"/>
                      <a:pt x="266323" y="290991"/>
                    </a:cubicBezTo>
                    <a:cubicBezTo>
                      <a:pt x="272946" y="288783"/>
                      <a:pt x="277803" y="289225"/>
                      <a:pt x="278686" y="285251"/>
                    </a:cubicBezTo>
                    <a:cubicBezTo>
                      <a:pt x="279569" y="281278"/>
                      <a:pt x="282218" y="278628"/>
                      <a:pt x="274270" y="277745"/>
                    </a:cubicBezTo>
                    <a:cubicBezTo>
                      <a:pt x="266323" y="276862"/>
                      <a:pt x="263674" y="278187"/>
                      <a:pt x="263674" y="272889"/>
                    </a:cubicBezTo>
                    <a:cubicBezTo>
                      <a:pt x="263787" y="268817"/>
                      <a:pt x="261556" y="265041"/>
                      <a:pt x="257935" y="263176"/>
                    </a:cubicBezTo>
                    <a:cubicBezTo>
                      <a:pt x="255286" y="261851"/>
                      <a:pt x="260584" y="250372"/>
                      <a:pt x="255286" y="244632"/>
                    </a:cubicBezTo>
                    <a:cubicBezTo>
                      <a:pt x="249988" y="238893"/>
                      <a:pt x="245131" y="236244"/>
                      <a:pt x="245131" y="232270"/>
                    </a:cubicBezTo>
                    <a:cubicBezTo>
                      <a:pt x="245131" y="228297"/>
                      <a:pt x="245131" y="227414"/>
                      <a:pt x="251312" y="228297"/>
                    </a:cubicBezTo>
                    <a:cubicBezTo>
                      <a:pt x="257493" y="229180"/>
                      <a:pt x="263674" y="227855"/>
                      <a:pt x="264999" y="232270"/>
                    </a:cubicBezTo>
                    <a:cubicBezTo>
                      <a:pt x="266323" y="236685"/>
                      <a:pt x="268972" y="233595"/>
                      <a:pt x="274270" y="235802"/>
                    </a:cubicBezTo>
                    <a:cubicBezTo>
                      <a:pt x="279569" y="238010"/>
                      <a:pt x="283984" y="233595"/>
                      <a:pt x="286633" y="237568"/>
                    </a:cubicBezTo>
                    <a:cubicBezTo>
                      <a:pt x="289282" y="241542"/>
                      <a:pt x="288840" y="243749"/>
                      <a:pt x="291931" y="244191"/>
                    </a:cubicBezTo>
                    <a:cubicBezTo>
                      <a:pt x="295021" y="244632"/>
                      <a:pt x="299878" y="247281"/>
                      <a:pt x="299436" y="241542"/>
                    </a:cubicBezTo>
                    <a:cubicBezTo>
                      <a:pt x="298995" y="235802"/>
                      <a:pt x="300319" y="231829"/>
                      <a:pt x="304293" y="231829"/>
                    </a:cubicBezTo>
                    <a:cubicBezTo>
                      <a:pt x="308267" y="231829"/>
                      <a:pt x="306501" y="228738"/>
                      <a:pt x="313565" y="229180"/>
                    </a:cubicBezTo>
                    <a:cubicBezTo>
                      <a:pt x="320629" y="229621"/>
                      <a:pt x="321070" y="224765"/>
                      <a:pt x="328134" y="224765"/>
                    </a:cubicBezTo>
                    <a:cubicBezTo>
                      <a:pt x="335199" y="224765"/>
                      <a:pt x="335199" y="223440"/>
                      <a:pt x="340938" y="220791"/>
                    </a:cubicBezTo>
                    <a:cubicBezTo>
                      <a:pt x="346678" y="218142"/>
                      <a:pt x="348002" y="220349"/>
                      <a:pt x="349768" y="215934"/>
                    </a:cubicBezTo>
                    <a:cubicBezTo>
                      <a:pt x="351534" y="211519"/>
                      <a:pt x="356832" y="212844"/>
                      <a:pt x="357715" y="207546"/>
                    </a:cubicBezTo>
                    <a:cubicBezTo>
                      <a:pt x="357882" y="205885"/>
                      <a:pt x="357953" y="204216"/>
                      <a:pt x="357927" y="202548"/>
                    </a:cubicBezTo>
                    <a:cubicBezTo>
                      <a:pt x="353371" y="201029"/>
                      <a:pt x="352806" y="197267"/>
                      <a:pt x="351305" y="19348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C1436EC5-0A89-47D9-89ED-C0686D58B6EF}"/>
                  </a:ext>
                </a:extLst>
              </p:cNvPr>
              <p:cNvSpPr/>
              <p:nvPr/>
            </p:nvSpPr>
            <p:spPr>
              <a:xfrm>
                <a:off x="4051909" y="4339340"/>
                <a:ext cx="141173" cy="211448"/>
              </a:xfrm>
              <a:custGeom>
                <a:avLst/>
                <a:gdLst>
                  <a:gd name="connsiteX0" fmla="*/ 127469 w 141173"/>
                  <a:gd name="connsiteY0" fmla="*/ 179252 h 211448"/>
                  <a:gd name="connsiteX1" fmla="*/ 121288 w 141173"/>
                  <a:gd name="connsiteY1" fmla="*/ 169098 h 211448"/>
                  <a:gd name="connsiteX2" fmla="*/ 116873 w 141173"/>
                  <a:gd name="connsiteY2" fmla="*/ 155852 h 211448"/>
                  <a:gd name="connsiteX3" fmla="*/ 109367 w 141173"/>
                  <a:gd name="connsiteY3" fmla="*/ 142166 h 211448"/>
                  <a:gd name="connsiteX4" fmla="*/ 98330 w 141173"/>
                  <a:gd name="connsiteY4" fmla="*/ 133335 h 211448"/>
                  <a:gd name="connsiteX5" fmla="*/ 98330 w 141173"/>
                  <a:gd name="connsiteY5" fmla="*/ 109494 h 211448"/>
                  <a:gd name="connsiteX6" fmla="*/ 115107 w 141173"/>
                  <a:gd name="connsiteY6" fmla="*/ 102430 h 211448"/>
                  <a:gd name="connsiteX7" fmla="*/ 116873 w 141173"/>
                  <a:gd name="connsiteY7" fmla="*/ 88302 h 211448"/>
                  <a:gd name="connsiteX8" fmla="*/ 122171 w 141173"/>
                  <a:gd name="connsiteY8" fmla="*/ 77705 h 211448"/>
                  <a:gd name="connsiteX9" fmla="*/ 123814 w 141173"/>
                  <a:gd name="connsiteY9" fmla="*/ 72531 h 211448"/>
                  <a:gd name="connsiteX10" fmla="*/ 103363 w 141173"/>
                  <a:gd name="connsiteY10" fmla="*/ 58049 h 211448"/>
                  <a:gd name="connsiteX11" fmla="*/ 88811 w 141173"/>
                  <a:gd name="connsiteY11" fmla="*/ 46659 h 211448"/>
                  <a:gd name="connsiteX12" fmla="*/ 83106 w 141173"/>
                  <a:gd name="connsiteY12" fmla="*/ 32107 h 211448"/>
                  <a:gd name="connsiteX13" fmla="*/ 57799 w 141173"/>
                  <a:gd name="connsiteY13" fmla="*/ 10596 h 211448"/>
                  <a:gd name="connsiteX14" fmla="*/ 38779 w 141173"/>
                  <a:gd name="connsiteY14" fmla="*/ 0 h 211448"/>
                  <a:gd name="connsiteX15" fmla="*/ 39609 w 141173"/>
                  <a:gd name="connsiteY15" fmla="*/ 8353 h 211448"/>
                  <a:gd name="connsiteX16" fmla="*/ 37843 w 141173"/>
                  <a:gd name="connsiteY16" fmla="*/ 16742 h 211448"/>
                  <a:gd name="connsiteX17" fmla="*/ 27247 w 141173"/>
                  <a:gd name="connsiteY17" fmla="*/ 22923 h 211448"/>
                  <a:gd name="connsiteX18" fmla="*/ 19741 w 141173"/>
                  <a:gd name="connsiteY18" fmla="*/ 34844 h 211448"/>
                  <a:gd name="connsiteX19" fmla="*/ 28571 w 141173"/>
                  <a:gd name="connsiteY19" fmla="*/ 44115 h 211448"/>
                  <a:gd name="connsiteX20" fmla="*/ 22832 w 141173"/>
                  <a:gd name="connsiteY20" fmla="*/ 50738 h 211448"/>
                  <a:gd name="connsiteX21" fmla="*/ 14885 w 141173"/>
                  <a:gd name="connsiteY21" fmla="*/ 53829 h 211448"/>
                  <a:gd name="connsiteX22" fmla="*/ 6055 w 141173"/>
                  <a:gd name="connsiteY22" fmla="*/ 58244 h 211448"/>
                  <a:gd name="connsiteX23" fmla="*/ 5171 w 141173"/>
                  <a:gd name="connsiteY23" fmla="*/ 67957 h 211448"/>
                  <a:gd name="connsiteX24" fmla="*/ 2964 w 141173"/>
                  <a:gd name="connsiteY24" fmla="*/ 81202 h 211448"/>
                  <a:gd name="connsiteX25" fmla="*/ 14002 w 141173"/>
                  <a:gd name="connsiteY25" fmla="*/ 91357 h 211448"/>
                  <a:gd name="connsiteX26" fmla="*/ 20395 w 141173"/>
                  <a:gd name="connsiteY26" fmla="*/ 100487 h 211448"/>
                  <a:gd name="connsiteX27" fmla="*/ 28130 w 141173"/>
                  <a:gd name="connsiteY27" fmla="*/ 96655 h 211448"/>
                  <a:gd name="connsiteX28" fmla="*/ 38726 w 141173"/>
                  <a:gd name="connsiteY28" fmla="*/ 107251 h 211448"/>
                  <a:gd name="connsiteX29" fmla="*/ 38285 w 141173"/>
                  <a:gd name="connsiteY29" fmla="*/ 117847 h 211448"/>
                  <a:gd name="connsiteX30" fmla="*/ 45790 w 141173"/>
                  <a:gd name="connsiteY30" fmla="*/ 124911 h 211448"/>
                  <a:gd name="connsiteX31" fmla="*/ 49764 w 141173"/>
                  <a:gd name="connsiteY31" fmla="*/ 136391 h 211448"/>
                  <a:gd name="connsiteX32" fmla="*/ 43583 w 141173"/>
                  <a:gd name="connsiteY32" fmla="*/ 146545 h 211448"/>
                  <a:gd name="connsiteX33" fmla="*/ 40934 w 141173"/>
                  <a:gd name="connsiteY33" fmla="*/ 158908 h 211448"/>
                  <a:gd name="connsiteX34" fmla="*/ 40492 w 141173"/>
                  <a:gd name="connsiteY34" fmla="*/ 174360 h 211448"/>
                  <a:gd name="connsiteX35" fmla="*/ 44024 w 141173"/>
                  <a:gd name="connsiteY35" fmla="*/ 184073 h 211448"/>
                  <a:gd name="connsiteX36" fmla="*/ 52854 w 141173"/>
                  <a:gd name="connsiteY36" fmla="*/ 196877 h 211448"/>
                  <a:gd name="connsiteX37" fmla="*/ 66100 w 141173"/>
                  <a:gd name="connsiteY37" fmla="*/ 209239 h 211448"/>
                  <a:gd name="connsiteX38" fmla="*/ 78903 w 141173"/>
                  <a:gd name="connsiteY38" fmla="*/ 207915 h 211448"/>
                  <a:gd name="connsiteX39" fmla="*/ 89058 w 141173"/>
                  <a:gd name="connsiteY39" fmla="*/ 199968 h 211448"/>
                  <a:gd name="connsiteX40" fmla="*/ 97888 w 141173"/>
                  <a:gd name="connsiteY40" fmla="*/ 198202 h 211448"/>
                  <a:gd name="connsiteX41" fmla="*/ 112016 w 141173"/>
                  <a:gd name="connsiteY41" fmla="*/ 191579 h 211448"/>
                  <a:gd name="connsiteX42" fmla="*/ 125703 w 141173"/>
                  <a:gd name="connsiteY42" fmla="*/ 190255 h 211448"/>
                  <a:gd name="connsiteX43" fmla="*/ 141174 w 141173"/>
                  <a:gd name="connsiteY43" fmla="*/ 191314 h 211448"/>
                  <a:gd name="connsiteX44" fmla="*/ 137642 w 141173"/>
                  <a:gd name="connsiteY44" fmla="*/ 185398 h 211448"/>
                  <a:gd name="connsiteX45" fmla="*/ 127469 w 141173"/>
                  <a:gd name="connsiteY45" fmla="*/ 179252 h 211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41173" h="211448">
                    <a:moveTo>
                      <a:pt x="127469" y="179252"/>
                    </a:moveTo>
                    <a:cubicBezTo>
                      <a:pt x="126145" y="173954"/>
                      <a:pt x="124379" y="173071"/>
                      <a:pt x="121288" y="169098"/>
                    </a:cubicBezTo>
                    <a:cubicBezTo>
                      <a:pt x="118198" y="165124"/>
                      <a:pt x="116873" y="162475"/>
                      <a:pt x="116873" y="155852"/>
                    </a:cubicBezTo>
                    <a:cubicBezTo>
                      <a:pt x="116873" y="149230"/>
                      <a:pt x="111575" y="147464"/>
                      <a:pt x="109367" y="142166"/>
                    </a:cubicBezTo>
                    <a:cubicBezTo>
                      <a:pt x="107160" y="136867"/>
                      <a:pt x="100979" y="135984"/>
                      <a:pt x="98330" y="133335"/>
                    </a:cubicBezTo>
                    <a:cubicBezTo>
                      <a:pt x="95681" y="130686"/>
                      <a:pt x="95239" y="115675"/>
                      <a:pt x="98330" y="109494"/>
                    </a:cubicBezTo>
                    <a:cubicBezTo>
                      <a:pt x="101420" y="103313"/>
                      <a:pt x="108484" y="103313"/>
                      <a:pt x="115107" y="102430"/>
                    </a:cubicBezTo>
                    <a:cubicBezTo>
                      <a:pt x="121730" y="101547"/>
                      <a:pt x="116873" y="91834"/>
                      <a:pt x="116873" y="88302"/>
                    </a:cubicBezTo>
                    <a:cubicBezTo>
                      <a:pt x="116873" y="84770"/>
                      <a:pt x="117756" y="82120"/>
                      <a:pt x="122171" y="77705"/>
                    </a:cubicBezTo>
                    <a:cubicBezTo>
                      <a:pt x="123386" y="76268"/>
                      <a:pt x="123977" y="74406"/>
                      <a:pt x="123814" y="72531"/>
                    </a:cubicBezTo>
                    <a:cubicBezTo>
                      <a:pt x="115616" y="70030"/>
                      <a:pt x="108444" y="64951"/>
                      <a:pt x="103363" y="58049"/>
                    </a:cubicBezTo>
                    <a:cubicBezTo>
                      <a:pt x="98930" y="52363"/>
                      <a:pt x="93879" y="46659"/>
                      <a:pt x="88811" y="46659"/>
                    </a:cubicBezTo>
                    <a:cubicBezTo>
                      <a:pt x="83742" y="46659"/>
                      <a:pt x="83106" y="39082"/>
                      <a:pt x="83106" y="32107"/>
                    </a:cubicBezTo>
                    <a:cubicBezTo>
                      <a:pt x="83106" y="25131"/>
                      <a:pt x="66665" y="16212"/>
                      <a:pt x="57799" y="10596"/>
                    </a:cubicBezTo>
                    <a:cubicBezTo>
                      <a:pt x="49375" y="5175"/>
                      <a:pt x="46656" y="1483"/>
                      <a:pt x="38779" y="0"/>
                    </a:cubicBezTo>
                    <a:cubicBezTo>
                      <a:pt x="39062" y="3232"/>
                      <a:pt x="39380" y="6817"/>
                      <a:pt x="39609" y="8353"/>
                    </a:cubicBezTo>
                    <a:cubicBezTo>
                      <a:pt x="40051" y="11444"/>
                      <a:pt x="44024" y="15417"/>
                      <a:pt x="37843" y="16742"/>
                    </a:cubicBezTo>
                    <a:cubicBezTo>
                      <a:pt x="31662" y="18066"/>
                      <a:pt x="30337" y="20274"/>
                      <a:pt x="27247" y="22923"/>
                    </a:cubicBezTo>
                    <a:cubicBezTo>
                      <a:pt x="24156" y="25572"/>
                      <a:pt x="14002" y="30429"/>
                      <a:pt x="19741" y="34844"/>
                    </a:cubicBezTo>
                    <a:cubicBezTo>
                      <a:pt x="25481" y="39259"/>
                      <a:pt x="29896" y="39700"/>
                      <a:pt x="28571" y="44115"/>
                    </a:cubicBezTo>
                    <a:cubicBezTo>
                      <a:pt x="27247" y="48531"/>
                      <a:pt x="28571" y="51180"/>
                      <a:pt x="22832" y="50738"/>
                    </a:cubicBezTo>
                    <a:cubicBezTo>
                      <a:pt x="17092" y="50297"/>
                      <a:pt x="20183" y="52946"/>
                      <a:pt x="14885" y="53829"/>
                    </a:cubicBezTo>
                    <a:cubicBezTo>
                      <a:pt x="9587" y="54712"/>
                      <a:pt x="6055" y="55153"/>
                      <a:pt x="6055" y="58244"/>
                    </a:cubicBezTo>
                    <a:cubicBezTo>
                      <a:pt x="6055" y="61334"/>
                      <a:pt x="8704" y="63542"/>
                      <a:pt x="5171" y="67957"/>
                    </a:cubicBezTo>
                    <a:cubicBezTo>
                      <a:pt x="1639" y="72372"/>
                      <a:pt x="-3217" y="74580"/>
                      <a:pt x="2964" y="81202"/>
                    </a:cubicBezTo>
                    <a:cubicBezTo>
                      <a:pt x="9145" y="87825"/>
                      <a:pt x="12236" y="86942"/>
                      <a:pt x="14002" y="91357"/>
                    </a:cubicBezTo>
                    <a:cubicBezTo>
                      <a:pt x="15503" y="95136"/>
                      <a:pt x="16068" y="98933"/>
                      <a:pt x="20395" y="100487"/>
                    </a:cubicBezTo>
                    <a:cubicBezTo>
                      <a:pt x="20536" y="97927"/>
                      <a:pt x="21560" y="96355"/>
                      <a:pt x="28130" y="96655"/>
                    </a:cubicBezTo>
                    <a:cubicBezTo>
                      <a:pt x="38285" y="97096"/>
                      <a:pt x="39609" y="101070"/>
                      <a:pt x="38726" y="107251"/>
                    </a:cubicBezTo>
                    <a:cubicBezTo>
                      <a:pt x="37843" y="113432"/>
                      <a:pt x="31220" y="116081"/>
                      <a:pt x="38285" y="117847"/>
                    </a:cubicBezTo>
                    <a:cubicBezTo>
                      <a:pt x="45349" y="119613"/>
                      <a:pt x="45349" y="121821"/>
                      <a:pt x="45790" y="124911"/>
                    </a:cubicBezTo>
                    <a:cubicBezTo>
                      <a:pt x="46232" y="128002"/>
                      <a:pt x="55503" y="132859"/>
                      <a:pt x="49764" y="136391"/>
                    </a:cubicBezTo>
                    <a:cubicBezTo>
                      <a:pt x="44024" y="139923"/>
                      <a:pt x="41817" y="141689"/>
                      <a:pt x="43583" y="146545"/>
                    </a:cubicBezTo>
                    <a:cubicBezTo>
                      <a:pt x="45349" y="151402"/>
                      <a:pt x="42700" y="155817"/>
                      <a:pt x="40934" y="158908"/>
                    </a:cubicBezTo>
                    <a:cubicBezTo>
                      <a:pt x="39168" y="161998"/>
                      <a:pt x="39609" y="170387"/>
                      <a:pt x="40492" y="174360"/>
                    </a:cubicBezTo>
                    <a:cubicBezTo>
                      <a:pt x="41375" y="178334"/>
                      <a:pt x="43583" y="179217"/>
                      <a:pt x="44024" y="184073"/>
                    </a:cubicBezTo>
                    <a:cubicBezTo>
                      <a:pt x="44466" y="188930"/>
                      <a:pt x="47998" y="192021"/>
                      <a:pt x="52854" y="196877"/>
                    </a:cubicBezTo>
                    <a:cubicBezTo>
                      <a:pt x="57711" y="201734"/>
                      <a:pt x="64334" y="207915"/>
                      <a:pt x="66100" y="209239"/>
                    </a:cubicBezTo>
                    <a:cubicBezTo>
                      <a:pt x="67866" y="210564"/>
                      <a:pt x="75371" y="214096"/>
                      <a:pt x="78903" y="207915"/>
                    </a:cubicBezTo>
                    <a:cubicBezTo>
                      <a:pt x="82435" y="201734"/>
                      <a:pt x="87733" y="197319"/>
                      <a:pt x="89058" y="199968"/>
                    </a:cubicBezTo>
                    <a:cubicBezTo>
                      <a:pt x="90383" y="202617"/>
                      <a:pt x="94798" y="202175"/>
                      <a:pt x="97888" y="198202"/>
                    </a:cubicBezTo>
                    <a:cubicBezTo>
                      <a:pt x="100979" y="194228"/>
                      <a:pt x="105835" y="192462"/>
                      <a:pt x="112016" y="191579"/>
                    </a:cubicBezTo>
                    <a:cubicBezTo>
                      <a:pt x="116535" y="190762"/>
                      <a:pt x="121112" y="190319"/>
                      <a:pt x="125703" y="190255"/>
                    </a:cubicBezTo>
                    <a:cubicBezTo>
                      <a:pt x="128317" y="190255"/>
                      <a:pt x="135293" y="191279"/>
                      <a:pt x="141174" y="191314"/>
                    </a:cubicBezTo>
                    <a:cubicBezTo>
                      <a:pt x="140517" y="189075"/>
                      <a:pt x="139302" y="187039"/>
                      <a:pt x="137642" y="185398"/>
                    </a:cubicBezTo>
                    <a:cubicBezTo>
                      <a:pt x="134533" y="182784"/>
                      <a:pt x="128794" y="184550"/>
                      <a:pt x="127469" y="17925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648973E2-D25A-44D3-AF5B-E76EE36701C5}"/>
                  </a:ext>
                </a:extLst>
              </p:cNvPr>
              <p:cNvSpPr/>
              <p:nvPr/>
            </p:nvSpPr>
            <p:spPr>
              <a:xfrm>
                <a:off x="4244020" y="4417593"/>
                <a:ext cx="84959" cy="105484"/>
              </a:xfrm>
              <a:custGeom>
                <a:avLst/>
                <a:gdLst>
                  <a:gd name="connsiteX0" fmla="*/ 78884 w 84959"/>
                  <a:gd name="connsiteY0" fmla="*/ 38023 h 105484"/>
                  <a:gd name="connsiteX1" fmla="*/ 56102 w 84959"/>
                  <a:gd name="connsiteY1" fmla="*/ 18402 h 105484"/>
                  <a:gd name="connsiteX2" fmla="*/ 37753 w 84959"/>
                  <a:gd name="connsiteY2" fmla="*/ 8283 h 105484"/>
                  <a:gd name="connsiteX3" fmla="*/ 15890 w 84959"/>
                  <a:gd name="connsiteY3" fmla="*/ 0 h 105484"/>
                  <a:gd name="connsiteX4" fmla="*/ 13877 w 84959"/>
                  <a:gd name="connsiteY4" fmla="*/ 13139 h 105484"/>
                  <a:gd name="connsiteX5" fmla="*/ 1514 w 84959"/>
                  <a:gd name="connsiteY5" fmla="*/ 25501 h 105484"/>
                  <a:gd name="connsiteX6" fmla="*/ 1073 w 84959"/>
                  <a:gd name="connsiteY6" fmla="*/ 39188 h 105484"/>
                  <a:gd name="connsiteX7" fmla="*/ 6371 w 84959"/>
                  <a:gd name="connsiteY7" fmla="*/ 51550 h 105484"/>
                  <a:gd name="connsiteX8" fmla="*/ 9462 w 84959"/>
                  <a:gd name="connsiteY8" fmla="*/ 72301 h 105484"/>
                  <a:gd name="connsiteX9" fmla="*/ 9903 w 84959"/>
                  <a:gd name="connsiteY9" fmla="*/ 88637 h 105484"/>
                  <a:gd name="connsiteX10" fmla="*/ 3280 w 84959"/>
                  <a:gd name="connsiteY10" fmla="*/ 100999 h 105484"/>
                  <a:gd name="connsiteX11" fmla="*/ 2221 w 84959"/>
                  <a:gd name="connsiteY11" fmla="*/ 104920 h 105484"/>
                  <a:gd name="connsiteX12" fmla="*/ 8137 w 84959"/>
                  <a:gd name="connsiteY12" fmla="*/ 105414 h 105484"/>
                  <a:gd name="connsiteX13" fmla="*/ 28446 w 84959"/>
                  <a:gd name="connsiteY13" fmla="*/ 100558 h 105484"/>
                  <a:gd name="connsiteX14" fmla="*/ 58027 w 84959"/>
                  <a:gd name="connsiteY14" fmla="*/ 87313 h 105484"/>
                  <a:gd name="connsiteX15" fmla="*/ 74363 w 84959"/>
                  <a:gd name="connsiteY15" fmla="*/ 58615 h 105484"/>
                  <a:gd name="connsiteX16" fmla="*/ 84959 w 84959"/>
                  <a:gd name="connsiteY16" fmla="*/ 39771 h 105484"/>
                  <a:gd name="connsiteX17" fmla="*/ 78884 w 84959"/>
                  <a:gd name="connsiteY17" fmla="*/ 38023 h 105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4959" h="105484">
                    <a:moveTo>
                      <a:pt x="78884" y="38023"/>
                    </a:moveTo>
                    <a:cubicBezTo>
                      <a:pt x="62425" y="34226"/>
                      <a:pt x="65586" y="23470"/>
                      <a:pt x="56102" y="18402"/>
                    </a:cubicBezTo>
                    <a:cubicBezTo>
                      <a:pt x="46619" y="13333"/>
                      <a:pt x="45965" y="8283"/>
                      <a:pt x="37753" y="8283"/>
                    </a:cubicBezTo>
                    <a:cubicBezTo>
                      <a:pt x="32296" y="8283"/>
                      <a:pt x="23784" y="3550"/>
                      <a:pt x="15890" y="0"/>
                    </a:cubicBezTo>
                    <a:cubicBezTo>
                      <a:pt x="16243" y="4662"/>
                      <a:pt x="16208" y="10790"/>
                      <a:pt x="13877" y="13139"/>
                    </a:cubicBezTo>
                    <a:cubicBezTo>
                      <a:pt x="9903" y="17113"/>
                      <a:pt x="1514" y="20203"/>
                      <a:pt x="1514" y="25501"/>
                    </a:cubicBezTo>
                    <a:cubicBezTo>
                      <a:pt x="1514" y="30799"/>
                      <a:pt x="-1576" y="35656"/>
                      <a:pt x="1073" y="39188"/>
                    </a:cubicBezTo>
                    <a:cubicBezTo>
                      <a:pt x="3722" y="42720"/>
                      <a:pt x="4605" y="45369"/>
                      <a:pt x="6371" y="51550"/>
                    </a:cubicBezTo>
                    <a:cubicBezTo>
                      <a:pt x="8261" y="58312"/>
                      <a:pt x="9299" y="65283"/>
                      <a:pt x="9462" y="72301"/>
                    </a:cubicBezTo>
                    <a:cubicBezTo>
                      <a:pt x="9462" y="78482"/>
                      <a:pt x="14760" y="84663"/>
                      <a:pt x="9903" y="88637"/>
                    </a:cubicBezTo>
                    <a:cubicBezTo>
                      <a:pt x="5046" y="92611"/>
                      <a:pt x="4163" y="97026"/>
                      <a:pt x="3280" y="100999"/>
                    </a:cubicBezTo>
                    <a:cubicBezTo>
                      <a:pt x="2927" y="102518"/>
                      <a:pt x="2539" y="103772"/>
                      <a:pt x="2221" y="104920"/>
                    </a:cubicBezTo>
                    <a:cubicBezTo>
                      <a:pt x="4149" y="105426"/>
                      <a:pt x="6151" y="105594"/>
                      <a:pt x="8137" y="105414"/>
                    </a:cubicBezTo>
                    <a:cubicBezTo>
                      <a:pt x="19175" y="104531"/>
                      <a:pt x="21824" y="100116"/>
                      <a:pt x="28446" y="100558"/>
                    </a:cubicBezTo>
                    <a:cubicBezTo>
                      <a:pt x="35069" y="100999"/>
                      <a:pt x="51846" y="106297"/>
                      <a:pt x="58027" y="87313"/>
                    </a:cubicBezTo>
                    <a:cubicBezTo>
                      <a:pt x="64209" y="68328"/>
                      <a:pt x="68624" y="65237"/>
                      <a:pt x="74363" y="58615"/>
                    </a:cubicBezTo>
                    <a:cubicBezTo>
                      <a:pt x="78867" y="53316"/>
                      <a:pt x="80120" y="45193"/>
                      <a:pt x="84959" y="39771"/>
                    </a:cubicBezTo>
                    <a:cubicBezTo>
                      <a:pt x="82973" y="39063"/>
                      <a:pt x="80944" y="38479"/>
                      <a:pt x="78884" y="3802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47D01FBD-79FA-4A2C-B0BA-04348CE3179D}"/>
                  </a:ext>
                </a:extLst>
              </p:cNvPr>
              <p:cNvSpPr/>
              <p:nvPr/>
            </p:nvSpPr>
            <p:spPr>
              <a:xfrm>
                <a:off x="4148119" y="4411871"/>
                <a:ext cx="112060" cy="118818"/>
              </a:xfrm>
              <a:custGeom>
                <a:avLst/>
                <a:gdLst>
                  <a:gd name="connsiteX0" fmla="*/ 105910 w 112060"/>
                  <a:gd name="connsiteY0" fmla="*/ 94359 h 118818"/>
                  <a:gd name="connsiteX1" fmla="*/ 105468 w 112060"/>
                  <a:gd name="connsiteY1" fmla="*/ 78023 h 118818"/>
                  <a:gd name="connsiteX2" fmla="*/ 102378 w 112060"/>
                  <a:gd name="connsiteY2" fmla="*/ 57272 h 118818"/>
                  <a:gd name="connsiteX3" fmla="*/ 97080 w 112060"/>
                  <a:gd name="connsiteY3" fmla="*/ 44910 h 118818"/>
                  <a:gd name="connsiteX4" fmla="*/ 97521 w 112060"/>
                  <a:gd name="connsiteY4" fmla="*/ 31223 h 118818"/>
                  <a:gd name="connsiteX5" fmla="*/ 109883 w 112060"/>
                  <a:gd name="connsiteY5" fmla="*/ 18861 h 118818"/>
                  <a:gd name="connsiteX6" fmla="*/ 111897 w 112060"/>
                  <a:gd name="connsiteY6" fmla="*/ 5722 h 118818"/>
                  <a:gd name="connsiteX7" fmla="*/ 100841 w 112060"/>
                  <a:gd name="connsiteY7" fmla="*/ 1978 h 118818"/>
                  <a:gd name="connsiteX8" fmla="*/ 81857 w 112060"/>
                  <a:gd name="connsiteY8" fmla="*/ 1342 h 118818"/>
                  <a:gd name="connsiteX9" fmla="*/ 70466 w 112060"/>
                  <a:gd name="connsiteY9" fmla="*/ 1978 h 118818"/>
                  <a:gd name="connsiteX10" fmla="*/ 55278 w 112060"/>
                  <a:gd name="connsiteY10" fmla="*/ 4503 h 118818"/>
                  <a:gd name="connsiteX11" fmla="*/ 36293 w 112060"/>
                  <a:gd name="connsiteY11" fmla="*/ 1978 h 118818"/>
                  <a:gd name="connsiteX12" fmla="*/ 27639 w 112060"/>
                  <a:gd name="connsiteY12" fmla="*/ 0 h 118818"/>
                  <a:gd name="connsiteX13" fmla="*/ 25997 w 112060"/>
                  <a:gd name="connsiteY13" fmla="*/ 5175 h 118818"/>
                  <a:gd name="connsiteX14" fmla="*/ 20699 w 112060"/>
                  <a:gd name="connsiteY14" fmla="*/ 15771 h 118818"/>
                  <a:gd name="connsiteX15" fmla="*/ 18933 w 112060"/>
                  <a:gd name="connsiteY15" fmla="*/ 29899 h 118818"/>
                  <a:gd name="connsiteX16" fmla="*/ 2156 w 112060"/>
                  <a:gd name="connsiteY16" fmla="*/ 36963 h 118818"/>
                  <a:gd name="connsiteX17" fmla="*/ 2156 w 112060"/>
                  <a:gd name="connsiteY17" fmla="*/ 60804 h 118818"/>
                  <a:gd name="connsiteX18" fmla="*/ 13193 w 112060"/>
                  <a:gd name="connsiteY18" fmla="*/ 69635 h 118818"/>
                  <a:gd name="connsiteX19" fmla="*/ 20699 w 112060"/>
                  <a:gd name="connsiteY19" fmla="*/ 83321 h 118818"/>
                  <a:gd name="connsiteX20" fmla="*/ 25114 w 112060"/>
                  <a:gd name="connsiteY20" fmla="*/ 96567 h 118818"/>
                  <a:gd name="connsiteX21" fmla="*/ 31295 w 112060"/>
                  <a:gd name="connsiteY21" fmla="*/ 106721 h 118818"/>
                  <a:gd name="connsiteX22" fmla="*/ 41450 w 112060"/>
                  <a:gd name="connsiteY22" fmla="*/ 112902 h 118818"/>
                  <a:gd name="connsiteX23" fmla="*/ 44982 w 112060"/>
                  <a:gd name="connsiteY23" fmla="*/ 118818 h 118818"/>
                  <a:gd name="connsiteX24" fmla="*/ 54236 w 112060"/>
                  <a:gd name="connsiteY24" fmla="*/ 115551 h 118818"/>
                  <a:gd name="connsiteX25" fmla="*/ 60858 w 112060"/>
                  <a:gd name="connsiteY25" fmla="*/ 101865 h 118818"/>
                  <a:gd name="connsiteX26" fmla="*/ 74104 w 112060"/>
                  <a:gd name="connsiteY26" fmla="*/ 100540 h 118818"/>
                  <a:gd name="connsiteX27" fmla="*/ 87790 w 112060"/>
                  <a:gd name="connsiteY27" fmla="*/ 100099 h 118818"/>
                  <a:gd name="connsiteX28" fmla="*/ 98210 w 112060"/>
                  <a:gd name="connsiteY28" fmla="*/ 110695 h 118818"/>
                  <a:gd name="connsiteX29" fmla="*/ 99270 w 112060"/>
                  <a:gd name="connsiteY29" fmla="*/ 106774 h 118818"/>
                  <a:gd name="connsiteX30" fmla="*/ 105910 w 112060"/>
                  <a:gd name="connsiteY30" fmla="*/ 94359 h 118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12060" h="118818">
                    <a:moveTo>
                      <a:pt x="105910" y="94359"/>
                    </a:moveTo>
                    <a:cubicBezTo>
                      <a:pt x="110766" y="90385"/>
                      <a:pt x="105468" y="84204"/>
                      <a:pt x="105468" y="78023"/>
                    </a:cubicBezTo>
                    <a:cubicBezTo>
                      <a:pt x="105306" y="71005"/>
                      <a:pt x="104268" y="64034"/>
                      <a:pt x="102378" y="57272"/>
                    </a:cubicBezTo>
                    <a:cubicBezTo>
                      <a:pt x="100612" y="51091"/>
                      <a:pt x="99729" y="48442"/>
                      <a:pt x="97080" y="44910"/>
                    </a:cubicBezTo>
                    <a:cubicBezTo>
                      <a:pt x="94431" y="41378"/>
                      <a:pt x="97521" y="36521"/>
                      <a:pt x="97521" y="31223"/>
                    </a:cubicBezTo>
                    <a:cubicBezTo>
                      <a:pt x="97521" y="25925"/>
                      <a:pt x="105910" y="22835"/>
                      <a:pt x="109883" y="18861"/>
                    </a:cubicBezTo>
                    <a:cubicBezTo>
                      <a:pt x="112215" y="16512"/>
                      <a:pt x="112250" y="10384"/>
                      <a:pt x="111897" y="5722"/>
                    </a:cubicBezTo>
                    <a:cubicBezTo>
                      <a:pt x="108398" y="3980"/>
                      <a:pt x="104679" y="2720"/>
                      <a:pt x="100841" y="1978"/>
                    </a:cubicBezTo>
                    <a:cubicBezTo>
                      <a:pt x="91358" y="706"/>
                      <a:pt x="85654" y="-1183"/>
                      <a:pt x="81857" y="1342"/>
                    </a:cubicBezTo>
                    <a:cubicBezTo>
                      <a:pt x="78060" y="3868"/>
                      <a:pt x="78060" y="3868"/>
                      <a:pt x="70466" y="1978"/>
                    </a:cubicBezTo>
                    <a:cubicBezTo>
                      <a:pt x="65281" y="500"/>
                      <a:pt x="59706" y="1427"/>
                      <a:pt x="55278" y="4503"/>
                    </a:cubicBezTo>
                    <a:cubicBezTo>
                      <a:pt x="52117" y="6411"/>
                      <a:pt x="53388" y="4503"/>
                      <a:pt x="36293" y="1978"/>
                    </a:cubicBezTo>
                    <a:cubicBezTo>
                      <a:pt x="33359" y="1555"/>
                      <a:pt x="30465" y="894"/>
                      <a:pt x="27639" y="0"/>
                    </a:cubicBezTo>
                    <a:cubicBezTo>
                      <a:pt x="27803" y="1875"/>
                      <a:pt x="27212" y="3737"/>
                      <a:pt x="25997" y="5175"/>
                    </a:cubicBezTo>
                    <a:cubicBezTo>
                      <a:pt x="21582" y="9589"/>
                      <a:pt x="20699" y="12238"/>
                      <a:pt x="20699" y="15771"/>
                    </a:cubicBezTo>
                    <a:cubicBezTo>
                      <a:pt x="20699" y="19303"/>
                      <a:pt x="25555" y="29016"/>
                      <a:pt x="18933" y="29899"/>
                    </a:cubicBezTo>
                    <a:cubicBezTo>
                      <a:pt x="12310" y="30782"/>
                      <a:pt x="5246" y="30782"/>
                      <a:pt x="2156" y="36963"/>
                    </a:cubicBezTo>
                    <a:cubicBezTo>
                      <a:pt x="-935" y="43144"/>
                      <a:pt x="-494" y="58155"/>
                      <a:pt x="2156" y="60804"/>
                    </a:cubicBezTo>
                    <a:cubicBezTo>
                      <a:pt x="4805" y="63453"/>
                      <a:pt x="10986" y="64336"/>
                      <a:pt x="13193" y="69635"/>
                    </a:cubicBezTo>
                    <a:cubicBezTo>
                      <a:pt x="15401" y="74933"/>
                      <a:pt x="20699" y="76699"/>
                      <a:pt x="20699" y="83321"/>
                    </a:cubicBezTo>
                    <a:cubicBezTo>
                      <a:pt x="20699" y="89944"/>
                      <a:pt x="22023" y="92593"/>
                      <a:pt x="25114" y="96567"/>
                    </a:cubicBezTo>
                    <a:cubicBezTo>
                      <a:pt x="28204" y="100540"/>
                      <a:pt x="29971" y="101423"/>
                      <a:pt x="31295" y="106721"/>
                    </a:cubicBezTo>
                    <a:cubicBezTo>
                      <a:pt x="32620" y="112019"/>
                      <a:pt x="38359" y="110253"/>
                      <a:pt x="41450" y="112902"/>
                    </a:cubicBezTo>
                    <a:cubicBezTo>
                      <a:pt x="43110" y="114543"/>
                      <a:pt x="44325" y="116579"/>
                      <a:pt x="44982" y="118818"/>
                    </a:cubicBezTo>
                    <a:cubicBezTo>
                      <a:pt x="50015" y="118818"/>
                      <a:pt x="54236" y="118183"/>
                      <a:pt x="54236" y="115551"/>
                    </a:cubicBezTo>
                    <a:cubicBezTo>
                      <a:pt x="54236" y="109812"/>
                      <a:pt x="54236" y="101865"/>
                      <a:pt x="60858" y="101865"/>
                    </a:cubicBezTo>
                    <a:cubicBezTo>
                      <a:pt x="67481" y="101865"/>
                      <a:pt x="71896" y="102748"/>
                      <a:pt x="74104" y="100540"/>
                    </a:cubicBezTo>
                    <a:cubicBezTo>
                      <a:pt x="76311" y="98333"/>
                      <a:pt x="86024" y="96125"/>
                      <a:pt x="87790" y="100099"/>
                    </a:cubicBezTo>
                    <a:cubicBezTo>
                      <a:pt x="89186" y="103242"/>
                      <a:pt x="91711" y="108929"/>
                      <a:pt x="98210" y="110695"/>
                    </a:cubicBezTo>
                    <a:cubicBezTo>
                      <a:pt x="98528" y="109547"/>
                      <a:pt x="98916" y="108293"/>
                      <a:pt x="99270" y="106774"/>
                    </a:cubicBezTo>
                    <a:cubicBezTo>
                      <a:pt x="100135" y="102748"/>
                      <a:pt x="101018" y="98333"/>
                      <a:pt x="105910" y="9435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80C8E8AF-DD3E-4A30-9F43-13B53DAD41C6}"/>
                  </a:ext>
                </a:extLst>
              </p:cNvPr>
              <p:cNvSpPr/>
              <p:nvPr/>
            </p:nvSpPr>
            <p:spPr>
              <a:xfrm>
                <a:off x="4018899" y="5132982"/>
                <a:ext cx="236967" cy="246482"/>
              </a:xfrm>
              <a:custGeom>
                <a:avLst/>
                <a:gdLst>
                  <a:gd name="connsiteX0" fmla="*/ 236896 w 236967"/>
                  <a:gd name="connsiteY0" fmla="*/ 146328 h 246482"/>
                  <a:gd name="connsiteX1" fmla="*/ 228948 w 236967"/>
                  <a:gd name="connsiteY1" fmla="*/ 134849 h 246482"/>
                  <a:gd name="connsiteX2" fmla="*/ 219677 w 236967"/>
                  <a:gd name="connsiteY2" fmla="*/ 138823 h 246482"/>
                  <a:gd name="connsiteX3" fmla="*/ 204224 w 236967"/>
                  <a:gd name="connsiteY3" fmla="*/ 139264 h 246482"/>
                  <a:gd name="connsiteX4" fmla="*/ 196277 w 236967"/>
                  <a:gd name="connsiteY4" fmla="*/ 115864 h 246482"/>
                  <a:gd name="connsiteX5" fmla="*/ 189654 w 236967"/>
                  <a:gd name="connsiteY5" fmla="*/ 95113 h 246482"/>
                  <a:gd name="connsiteX6" fmla="*/ 179058 w 236967"/>
                  <a:gd name="connsiteY6" fmla="*/ 85842 h 246482"/>
                  <a:gd name="connsiteX7" fmla="*/ 169786 w 236967"/>
                  <a:gd name="connsiteY7" fmla="*/ 88491 h 246482"/>
                  <a:gd name="connsiteX8" fmla="*/ 154334 w 236967"/>
                  <a:gd name="connsiteY8" fmla="*/ 90257 h 246482"/>
                  <a:gd name="connsiteX9" fmla="*/ 138439 w 236967"/>
                  <a:gd name="connsiteY9" fmla="*/ 86283 h 246482"/>
                  <a:gd name="connsiteX10" fmla="*/ 131817 w 236967"/>
                  <a:gd name="connsiteY10" fmla="*/ 77453 h 246482"/>
                  <a:gd name="connsiteX11" fmla="*/ 132258 w 236967"/>
                  <a:gd name="connsiteY11" fmla="*/ 61117 h 246482"/>
                  <a:gd name="connsiteX12" fmla="*/ 133583 w 236967"/>
                  <a:gd name="connsiteY12" fmla="*/ 45665 h 246482"/>
                  <a:gd name="connsiteX13" fmla="*/ 127613 w 236967"/>
                  <a:gd name="connsiteY13" fmla="*/ 33302 h 246482"/>
                  <a:gd name="connsiteX14" fmla="*/ 130492 w 236967"/>
                  <a:gd name="connsiteY14" fmla="*/ 23360 h 246482"/>
                  <a:gd name="connsiteX15" fmla="*/ 131834 w 236967"/>
                  <a:gd name="connsiteY15" fmla="*/ 19262 h 246482"/>
                  <a:gd name="connsiteX16" fmla="*/ 121503 w 236967"/>
                  <a:gd name="connsiteY16" fmla="*/ 15200 h 246482"/>
                  <a:gd name="connsiteX17" fmla="*/ 104726 w 236967"/>
                  <a:gd name="connsiteY17" fmla="*/ 3421 h 246482"/>
                  <a:gd name="connsiteX18" fmla="*/ 77652 w 236967"/>
                  <a:gd name="connsiteY18" fmla="*/ 189 h 246482"/>
                  <a:gd name="connsiteX19" fmla="*/ 62058 w 236967"/>
                  <a:gd name="connsiteY19" fmla="*/ 4304 h 246482"/>
                  <a:gd name="connsiteX20" fmla="*/ 40266 w 236967"/>
                  <a:gd name="connsiteY20" fmla="*/ 8136 h 246482"/>
                  <a:gd name="connsiteX21" fmla="*/ 26738 w 236967"/>
                  <a:gd name="connsiteY21" fmla="*/ 13134 h 246482"/>
                  <a:gd name="connsiteX22" fmla="*/ 14958 w 236967"/>
                  <a:gd name="connsiteY22" fmla="*/ 32561 h 246482"/>
                  <a:gd name="connsiteX23" fmla="*/ 9960 w 236967"/>
                  <a:gd name="connsiteY23" fmla="*/ 55519 h 246482"/>
                  <a:gd name="connsiteX24" fmla="*/ 7311 w 236967"/>
                  <a:gd name="connsiteY24" fmla="*/ 66698 h 246482"/>
                  <a:gd name="connsiteX25" fmla="*/ 2013 w 236967"/>
                  <a:gd name="connsiteY25" fmla="*/ 76711 h 246482"/>
                  <a:gd name="connsiteX26" fmla="*/ 0 w 236967"/>
                  <a:gd name="connsiteY26" fmla="*/ 84447 h 246482"/>
                  <a:gd name="connsiteX27" fmla="*/ 7753 w 236967"/>
                  <a:gd name="connsiteY27" fmla="*/ 95555 h 246482"/>
                  <a:gd name="connsiteX28" fmla="*/ 19232 w 236967"/>
                  <a:gd name="connsiteY28" fmla="*/ 110566 h 246482"/>
                  <a:gd name="connsiteX29" fmla="*/ 32919 w 236967"/>
                  <a:gd name="connsiteY29" fmla="*/ 122487 h 246482"/>
                  <a:gd name="connsiteX30" fmla="*/ 45723 w 236967"/>
                  <a:gd name="connsiteY30" fmla="*/ 133966 h 246482"/>
                  <a:gd name="connsiteX31" fmla="*/ 70006 w 236967"/>
                  <a:gd name="connsiteY31" fmla="*/ 141030 h 246482"/>
                  <a:gd name="connsiteX32" fmla="*/ 103560 w 236967"/>
                  <a:gd name="connsiteY32" fmla="*/ 163106 h 246482"/>
                  <a:gd name="connsiteX33" fmla="*/ 134907 w 236967"/>
                  <a:gd name="connsiteY33" fmla="*/ 175909 h 246482"/>
                  <a:gd name="connsiteX34" fmla="*/ 138881 w 236967"/>
                  <a:gd name="connsiteY34" fmla="*/ 190038 h 246482"/>
                  <a:gd name="connsiteX35" fmla="*/ 132258 w 236967"/>
                  <a:gd name="connsiteY35" fmla="*/ 199751 h 246482"/>
                  <a:gd name="connsiteX36" fmla="*/ 126077 w 236967"/>
                  <a:gd name="connsiteY36" fmla="*/ 211230 h 246482"/>
                  <a:gd name="connsiteX37" fmla="*/ 116364 w 236967"/>
                  <a:gd name="connsiteY37" fmla="*/ 231981 h 246482"/>
                  <a:gd name="connsiteX38" fmla="*/ 125194 w 236967"/>
                  <a:gd name="connsiteY38" fmla="*/ 240811 h 246482"/>
                  <a:gd name="connsiteX39" fmla="*/ 144620 w 236967"/>
                  <a:gd name="connsiteY39" fmla="*/ 243902 h 246482"/>
                  <a:gd name="connsiteX40" fmla="*/ 164930 w 236967"/>
                  <a:gd name="connsiteY40" fmla="*/ 246109 h 246482"/>
                  <a:gd name="connsiteX41" fmla="*/ 178617 w 236967"/>
                  <a:gd name="connsiteY41" fmla="*/ 242136 h 246482"/>
                  <a:gd name="connsiteX42" fmla="*/ 190979 w 236967"/>
                  <a:gd name="connsiteY42" fmla="*/ 242577 h 246482"/>
                  <a:gd name="connsiteX43" fmla="*/ 198926 w 236967"/>
                  <a:gd name="connsiteY43" fmla="*/ 235071 h 246482"/>
                  <a:gd name="connsiteX44" fmla="*/ 218794 w 236967"/>
                  <a:gd name="connsiteY44" fmla="*/ 221826 h 246482"/>
                  <a:gd name="connsiteX45" fmla="*/ 225416 w 236967"/>
                  <a:gd name="connsiteY45" fmla="*/ 196219 h 246482"/>
                  <a:gd name="connsiteX46" fmla="*/ 226299 w 236967"/>
                  <a:gd name="connsiteY46" fmla="*/ 180324 h 246482"/>
                  <a:gd name="connsiteX47" fmla="*/ 233363 w 236967"/>
                  <a:gd name="connsiteY47" fmla="*/ 161781 h 246482"/>
                  <a:gd name="connsiteX48" fmla="*/ 236896 w 236967"/>
                  <a:gd name="connsiteY48" fmla="*/ 146328 h 24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36967" h="246482">
                    <a:moveTo>
                      <a:pt x="236896" y="146328"/>
                    </a:moveTo>
                    <a:cubicBezTo>
                      <a:pt x="236896" y="139706"/>
                      <a:pt x="233363" y="137498"/>
                      <a:pt x="228948" y="134849"/>
                    </a:cubicBezTo>
                    <a:cubicBezTo>
                      <a:pt x="224533" y="132200"/>
                      <a:pt x="222326" y="134408"/>
                      <a:pt x="219677" y="138823"/>
                    </a:cubicBezTo>
                    <a:cubicBezTo>
                      <a:pt x="217028" y="143238"/>
                      <a:pt x="210847" y="140589"/>
                      <a:pt x="204224" y="139264"/>
                    </a:cubicBezTo>
                    <a:cubicBezTo>
                      <a:pt x="197601" y="137940"/>
                      <a:pt x="198043" y="123370"/>
                      <a:pt x="196277" y="115864"/>
                    </a:cubicBezTo>
                    <a:cubicBezTo>
                      <a:pt x="194511" y="108359"/>
                      <a:pt x="190096" y="102178"/>
                      <a:pt x="189654" y="95113"/>
                    </a:cubicBezTo>
                    <a:cubicBezTo>
                      <a:pt x="189213" y="88049"/>
                      <a:pt x="184356" y="90698"/>
                      <a:pt x="179058" y="85842"/>
                    </a:cubicBezTo>
                    <a:cubicBezTo>
                      <a:pt x="173760" y="80985"/>
                      <a:pt x="171111" y="85400"/>
                      <a:pt x="169786" y="88491"/>
                    </a:cubicBezTo>
                    <a:cubicBezTo>
                      <a:pt x="168462" y="91581"/>
                      <a:pt x="159190" y="92023"/>
                      <a:pt x="154334" y="90257"/>
                    </a:cubicBezTo>
                    <a:cubicBezTo>
                      <a:pt x="149282" y="88092"/>
                      <a:pt x="143916" y="86750"/>
                      <a:pt x="138439" y="86283"/>
                    </a:cubicBezTo>
                    <a:cubicBezTo>
                      <a:pt x="130051" y="85400"/>
                      <a:pt x="133141" y="81427"/>
                      <a:pt x="131817" y="77453"/>
                    </a:cubicBezTo>
                    <a:cubicBezTo>
                      <a:pt x="130422" y="72075"/>
                      <a:pt x="130575" y="66412"/>
                      <a:pt x="132258" y="61117"/>
                    </a:cubicBezTo>
                    <a:cubicBezTo>
                      <a:pt x="134024" y="56702"/>
                      <a:pt x="132700" y="52287"/>
                      <a:pt x="133583" y="45665"/>
                    </a:cubicBezTo>
                    <a:cubicBezTo>
                      <a:pt x="134466" y="39042"/>
                      <a:pt x="132258" y="37717"/>
                      <a:pt x="127613" y="33302"/>
                    </a:cubicBezTo>
                    <a:cubicBezTo>
                      <a:pt x="122969" y="28887"/>
                      <a:pt x="127172" y="28004"/>
                      <a:pt x="130492" y="23360"/>
                    </a:cubicBezTo>
                    <a:cubicBezTo>
                      <a:pt x="131521" y="22258"/>
                      <a:pt x="132012" y="20759"/>
                      <a:pt x="131834" y="19262"/>
                    </a:cubicBezTo>
                    <a:cubicBezTo>
                      <a:pt x="128090" y="19156"/>
                      <a:pt x="124646" y="18962"/>
                      <a:pt x="121503" y="15200"/>
                    </a:cubicBezTo>
                    <a:cubicBezTo>
                      <a:pt x="117088" y="9902"/>
                      <a:pt x="107975" y="6653"/>
                      <a:pt x="104726" y="3421"/>
                    </a:cubicBezTo>
                    <a:cubicBezTo>
                      <a:pt x="101476" y="189"/>
                      <a:pt x="86783" y="1072"/>
                      <a:pt x="77652" y="189"/>
                    </a:cubicBezTo>
                    <a:cubicBezTo>
                      <a:pt x="68522" y="-694"/>
                      <a:pt x="65590" y="1655"/>
                      <a:pt x="62058" y="4304"/>
                    </a:cubicBezTo>
                    <a:cubicBezTo>
                      <a:pt x="58526" y="6953"/>
                      <a:pt x="48213" y="7836"/>
                      <a:pt x="40266" y="8136"/>
                    </a:cubicBezTo>
                    <a:cubicBezTo>
                      <a:pt x="32318" y="8436"/>
                      <a:pt x="33201" y="10185"/>
                      <a:pt x="26738" y="13134"/>
                    </a:cubicBezTo>
                    <a:cubicBezTo>
                      <a:pt x="20274" y="16083"/>
                      <a:pt x="20557" y="27845"/>
                      <a:pt x="14958" y="32561"/>
                    </a:cubicBezTo>
                    <a:cubicBezTo>
                      <a:pt x="9360" y="37276"/>
                      <a:pt x="10243" y="47872"/>
                      <a:pt x="9960" y="55519"/>
                    </a:cubicBezTo>
                    <a:cubicBezTo>
                      <a:pt x="9678" y="63166"/>
                      <a:pt x="9660" y="64049"/>
                      <a:pt x="7311" y="66698"/>
                    </a:cubicBezTo>
                    <a:cubicBezTo>
                      <a:pt x="4634" y="69467"/>
                      <a:pt x="2797" y="72939"/>
                      <a:pt x="2013" y="76711"/>
                    </a:cubicBezTo>
                    <a:cubicBezTo>
                      <a:pt x="1554" y="78972"/>
                      <a:pt x="706" y="82010"/>
                      <a:pt x="0" y="84447"/>
                    </a:cubicBezTo>
                    <a:cubicBezTo>
                      <a:pt x="3409" y="87661"/>
                      <a:pt x="4486" y="92588"/>
                      <a:pt x="7753" y="95555"/>
                    </a:cubicBezTo>
                    <a:cubicBezTo>
                      <a:pt x="12609" y="99970"/>
                      <a:pt x="14817" y="103944"/>
                      <a:pt x="19232" y="110566"/>
                    </a:cubicBezTo>
                    <a:cubicBezTo>
                      <a:pt x="23647" y="117189"/>
                      <a:pt x="27179" y="120279"/>
                      <a:pt x="32919" y="122487"/>
                    </a:cubicBezTo>
                    <a:cubicBezTo>
                      <a:pt x="38584" y="124389"/>
                      <a:pt x="43215" y="128541"/>
                      <a:pt x="45723" y="133966"/>
                    </a:cubicBezTo>
                    <a:cubicBezTo>
                      <a:pt x="48813" y="140147"/>
                      <a:pt x="59409" y="141472"/>
                      <a:pt x="70006" y="141030"/>
                    </a:cubicBezTo>
                    <a:cubicBezTo>
                      <a:pt x="80602" y="140589"/>
                      <a:pt x="94288" y="156925"/>
                      <a:pt x="103560" y="163106"/>
                    </a:cubicBezTo>
                    <a:cubicBezTo>
                      <a:pt x="112832" y="169287"/>
                      <a:pt x="128285" y="169728"/>
                      <a:pt x="134907" y="175909"/>
                    </a:cubicBezTo>
                    <a:cubicBezTo>
                      <a:pt x="141530" y="182091"/>
                      <a:pt x="141088" y="183857"/>
                      <a:pt x="138881" y="190038"/>
                    </a:cubicBezTo>
                    <a:cubicBezTo>
                      <a:pt x="136673" y="196219"/>
                      <a:pt x="137115" y="196219"/>
                      <a:pt x="132258" y="199751"/>
                    </a:cubicBezTo>
                    <a:cubicBezTo>
                      <a:pt x="127402" y="203283"/>
                      <a:pt x="126519" y="201517"/>
                      <a:pt x="126077" y="211230"/>
                    </a:cubicBezTo>
                    <a:cubicBezTo>
                      <a:pt x="125636" y="220943"/>
                      <a:pt x="126077" y="223151"/>
                      <a:pt x="116364" y="231981"/>
                    </a:cubicBezTo>
                    <a:cubicBezTo>
                      <a:pt x="106651" y="240811"/>
                      <a:pt x="115039" y="240811"/>
                      <a:pt x="125194" y="240811"/>
                    </a:cubicBezTo>
                    <a:cubicBezTo>
                      <a:pt x="131804" y="240640"/>
                      <a:pt x="138389" y="241688"/>
                      <a:pt x="144620" y="243902"/>
                    </a:cubicBezTo>
                    <a:cubicBezTo>
                      <a:pt x="150802" y="245668"/>
                      <a:pt x="156983" y="245226"/>
                      <a:pt x="164930" y="246109"/>
                    </a:cubicBezTo>
                    <a:cubicBezTo>
                      <a:pt x="172877" y="246992"/>
                      <a:pt x="173760" y="246551"/>
                      <a:pt x="178617" y="242136"/>
                    </a:cubicBezTo>
                    <a:cubicBezTo>
                      <a:pt x="183473" y="237721"/>
                      <a:pt x="187447" y="241253"/>
                      <a:pt x="190979" y="242577"/>
                    </a:cubicBezTo>
                    <a:cubicBezTo>
                      <a:pt x="194511" y="243902"/>
                      <a:pt x="198484" y="241694"/>
                      <a:pt x="198926" y="235071"/>
                    </a:cubicBezTo>
                    <a:cubicBezTo>
                      <a:pt x="199367" y="228449"/>
                      <a:pt x="209522" y="228449"/>
                      <a:pt x="218794" y="221826"/>
                    </a:cubicBezTo>
                    <a:cubicBezTo>
                      <a:pt x="228065" y="215204"/>
                      <a:pt x="225416" y="203724"/>
                      <a:pt x="225416" y="196219"/>
                    </a:cubicBezTo>
                    <a:cubicBezTo>
                      <a:pt x="225426" y="190909"/>
                      <a:pt x="225721" y="185603"/>
                      <a:pt x="226299" y="180324"/>
                    </a:cubicBezTo>
                    <a:cubicBezTo>
                      <a:pt x="226741" y="175026"/>
                      <a:pt x="228948" y="170170"/>
                      <a:pt x="233363" y="161781"/>
                    </a:cubicBezTo>
                    <a:cubicBezTo>
                      <a:pt x="237779" y="153393"/>
                      <a:pt x="236896" y="152986"/>
                      <a:pt x="236896" y="14632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2ABFBA29-8C05-432E-AEA6-229B546BA2D7}"/>
                  </a:ext>
                </a:extLst>
              </p:cNvPr>
              <p:cNvSpPr/>
              <p:nvPr/>
            </p:nvSpPr>
            <p:spPr>
              <a:xfrm>
                <a:off x="3822753" y="4857083"/>
                <a:ext cx="339547" cy="386592"/>
              </a:xfrm>
              <a:custGeom>
                <a:avLst/>
                <a:gdLst>
                  <a:gd name="connsiteX0" fmla="*/ 203458 w 339547"/>
                  <a:gd name="connsiteY0" fmla="*/ 342598 h 386592"/>
                  <a:gd name="connsiteX1" fmla="*/ 206107 w 339547"/>
                  <a:gd name="connsiteY1" fmla="*/ 331419 h 386592"/>
                  <a:gd name="connsiteX2" fmla="*/ 211104 w 339547"/>
                  <a:gd name="connsiteY2" fmla="*/ 308461 h 386592"/>
                  <a:gd name="connsiteX3" fmla="*/ 222884 w 339547"/>
                  <a:gd name="connsiteY3" fmla="*/ 289034 h 386592"/>
                  <a:gd name="connsiteX4" fmla="*/ 236412 w 339547"/>
                  <a:gd name="connsiteY4" fmla="*/ 284036 h 386592"/>
                  <a:gd name="connsiteX5" fmla="*/ 258205 w 339547"/>
                  <a:gd name="connsiteY5" fmla="*/ 280204 h 386592"/>
                  <a:gd name="connsiteX6" fmla="*/ 273799 w 339547"/>
                  <a:gd name="connsiteY6" fmla="*/ 276089 h 386592"/>
                  <a:gd name="connsiteX7" fmla="*/ 300872 w 339547"/>
                  <a:gd name="connsiteY7" fmla="*/ 279321 h 386592"/>
                  <a:gd name="connsiteX8" fmla="*/ 317649 w 339547"/>
                  <a:gd name="connsiteY8" fmla="*/ 291100 h 386592"/>
                  <a:gd name="connsiteX9" fmla="*/ 327980 w 339547"/>
                  <a:gd name="connsiteY9" fmla="*/ 295162 h 386592"/>
                  <a:gd name="connsiteX10" fmla="*/ 325526 w 339547"/>
                  <a:gd name="connsiteY10" fmla="*/ 290217 h 386592"/>
                  <a:gd name="connsiteX11" fmla="*/ 329058 w 339547"/>
                  <a:gd name="connsiteY11" fmla="*/ 277626 h 386592"/>
                  <a:gd name="connsiteX12" fmla="*/ 332590 w 339547"/>
                  <a:gd name="connsiteY12" fmla="*/ 269467 h 386592"/>
                  <a:gd name="connsiteX13" fmla="*/ 334144 w 339547"/>
                  <a:gd name="connsiteY13" fmla="*/ 255550 h 386592"/>
                  <a:gd name="connsiteX14" fmla="*/ 339442 w 339547"/>
                  <a:gd name="connsiteY14" fmla="*/ 246279 h 386592"/>
                  <a:gd name="connsiteX15" fmla="*/ 335027 w 339547"/>
                  <a:gd name="connsiteY15" fmla="*/ 237236 h 386592"/>
                  <a:gd name="connsiteX16" fmla="*/ 333473 w 339547"/>
                  <a:gd name="connsiteY16" fmla="*/ 229501 h 386592"/>
                  <a:gd name="connsiteX17" fmla="*/ 323548 w 339547"/>
                  <a:gd name="connsiteY17" fmla="*/ 221784 h 386592"/>
                  <a:gd name="connsiteX18" fmla="*/ 315601 w 339547"/>
                  <a:gd name="connsiteY18" fmla="*/ 217581 h 386592"/>
                  <a:gd name="connsiteX19" fmla="*/ 312280 w 339547"/>
                  <a:gd name="connsiteY19" fmla="*/ 208097 h 386592"/>
                  <a:gd name="connsiteX20" fmla="*/ 314276 w 339547"/>
                  <a:gd name="connsiteY20" fmla="*/ 199708 h 386592"/>
                  <a:gd name="connsiteX21" fmla="*/ 314718 w 339547"/>
                  <a:gd name="connsiteY21" fmla="*/ 189554 h 386592"/>
                  <a:gd name="connsiteX22" fmla="*/ 263061 w 339547"/>
                  <a:gd name="connsiteY22" fmla="*/ 189766 h 386592"/>
                  <a:gd name="connsiteX23" fmla="*/ 263273 w 339547"/>
                  <a:gd name="connsiteY23" fmla="*/ 167920 h 386592"/>
                  <a:gd name="connsiteX24" fmla="*/ 257322 w 339547"/>
                  <a:gd name="connsiteY24" fmla="*/ 159743 h 386592"/>
                  <a:gd name="connsiteX25" fmla="*/ 259529 w 339547"/>
                  <a:gd name="connsiteY25" fmla="*/ 152238 h 386592"/>
                  <a:gd name="connsiteX26" fmla="*/ 260182 w 339547"/>
                  <a:gd name="connsiteY26" fmla="*/ 142966 h 386592"/>
                  <a:gd name="connsiteX27" fmla="*/ 258416 w 339547"/>
                  <a:gd name="connsiteY27" fmla="*/ 135248 h 386592"/>
                  <a:gd name="connsiteX28" fmla="*/ 257763 w 339547"/>
                  <a:gd name="connsiteY28" fmla="*/ 125306 h 386592"/>
                  <a:gd name="connsiteX29" fmla="*/ 251140 w 339547"/>
                  <a:gd name="connsiteY29" fmla="*/ 113614 h 386592"/>
                  <a:gd name="connsiteX30" fmla="*/ 232809 w 339547"/>
                  <a:gd name="connsiteY30" fmla="*/ 111177 h 386592"/>
                  <a:gd name="connsiteX31" fmla="*/ 214937 w 339547"/>
                  <a:gd name="connsiteY31" fmla="*/ 105667 h 386592"/>
                  <a:gd name="connsiteX32" fmla="*/ 197718 w 339547"/>
                  <a:gd name="connsiteY32" fmla="*/ 97049 h 386592"/>
                  <a:gd name="connsiteX33" fmla="*/ 187122 w 339547"/>
                  <a:gd name="connsiteY33" fmla="*/ 89985 h 386592"/>
                  <a:gd name="connsiteX34" fmla="*/ 172993 w 339547"/>
                  <a:gd name="connsiteY34" fmla="*/ 82921 h 386592"/>
                  <a:gd name="connsiteX35" fmla="*/ 154009 w 339547"/>
                  <a:gd name="connsiteY35" fmla="*/ 80943 h 386592"/>
                  <a:gd name="connsiteX36" fmla="*/ 142971 w 339547"/>
                  <a:gd name="connsiteY36" fmla="*/ 76528 h 386592"/>
                  <a:gd name="connsiteX37" fmla="*/ 134353 w 339547"/>
                  <a:gd name="connsiteY37" fmla="*/ 68580 h 386592"/>
                  <a:gd name="connsiteX38" fmla="*/ 125964 w 339547"/>
                  <a:gd name="connsiteY38" fmla="*/ 58196 h 386592"/>
                  <a:gd name="connsiteX39" fmla="*/ 119341 w 339547"/>
                  <a:gd name="connsiteY39" fmla="*/ 48713 h 386592"/>
                  <a:gd name="connsiteX40" fmla="*/ 118017 w 339547"/>
                  <a:gd name="connsiteY40" fmla="*/ 37675 h 386592"/>
                  <a:gd name="connsiteX41" fmla="*/ 116039 w 339547"/>
                  <a:gd name="connsiteY41" fmla="*/ 27520 h 386592"/>
                  <a:gd name="connsiteX42" fmla="*/ 116692 w 339547"/>
                  <a:gd name="connsiteY42" fmla="*/ 21339 h 386592"/>
                  <a:gd name="connsiteX43" fmla="*/ 120013 w 339547"/>
                  <a:gd name="connsiteY43" fmla="*/ 13833 h 386592"/>
                  <a:gd name="connsiteX44" fmla="*/ 119571 w 339547"/>
                  <a:gd name="connsiteY44" fmla="*/ 3679 h 386592"/>
                  <a:gd name="connsiteX45" fmla="*/ 113390 w 339547"/>
                  <a:gd name="connsiteY45" fmla="*/ 1030 h 386592"/>
                  <a:gd name="connsiteX46" fmla="*/ 100798 w 339547"/>
                  <a:gd name="connsiteY46" fmla="*/ 2566 h 386592"/>
                  <a:gd name="connsiteX47" fmla="*/ 89319 w 339547"/>
                  <a:gd name="connsiteY47" fmla="*/ 5657 h 386592"/>
                  <a:gd name="connsiteX48" fmla="*/ 77186 w 339547"/>
                  <a:gd name="connsiteY48" fmla="*/ 11396 h 386592"/>
                  <a:gd name="connsiteX49" fmla="*/ 67685 w 339547"/>
                  <a:gd name="connsiteY49" fmla="*/ 17577 h 386592"/>
                  <a:gd name="connsiteX50" fmla="*/ 56647 w 339547"/>
                  <a:gd name="connsiteY50" fmla="*/ 24871 h 386592"/>
                  <a:gd name="connsiteX51" fmla="*/ 44285 w 339547"/>
                  <a:gd name="connsiteY51" fmla="*/ 29057 h 386592"/>
                  <a:gd name="connsiteX52" fmla="*/ 34360 w 339547"/>
                  <a:gd name="connsiteY52" fmla="*/ 38328 h 386592"/>
                  <a:gd name="connsiteX53" fmla="*/ 23534 w 339547"/>
                  <a:gd name="connsiteY53" fmla="*/ 39211 h 386592"/>
                  <a:gd name="connsiteX54" fmla="*/ 12055 w 339547"/>
                  <a:gd name="connsiteY54" fmla="*/ 37233 h 386592"/>
                  <a:gd name="connsiteX55" fmla="*/ 2218 w 339547"/>
                  <a:gd name="connsiteY55" fmla="*/ 36651 h 386592"/>
                  <a:gd name="connsiteX56" fmla="*/ 5362 w 339547"/>
                  <a:gd name="connsiteY56" fmla="*/ 43256 h 386592"/>
                  <a:gd name="connsiteX57" fmla="*/ 12426 w 339547"/>
                  <a:gd name="connsiteY57" fmla="*/ 56801 h 386592"/>
                  <a:gd name="connsiteX58" fmla="*/ 19490 w 339547"/>
                  <a:gd name="connsiteY58" fmla="*/ 67097 h 386592"/>
                  <a:gd name="connsiteX59" fmla="*/ 24488 w 339547"/>
                  <a:gd name="connsiteY59" fmla="*/ 82991 h 386592"/>
                  <a:gd name="connsiteX60" fmla="*/ 18307 w 339547"/>
                  <a:gd name="connsiteY60" fmla="*/ 95353 h 386592"/>
                  <a:gd name="connsiteX61" fmla="*/ 15658 w 339547"/>
                  <a:gd name="connsiteY61" fmla="*/ 108016 h 386592"/>
                  <a:gd name="connsiteX62" fmla="*/ 16841 w 339547"/>
                  <a:gd name="connsiteY62" fmla="*/ 121844 h 386592"/>
                  <a:gd name="connsiteX63" fmla="*/ 19190 w 339547"/>
                  <a:gd name="connsiteY63" fmla="*/ 131557 h 386592"/>
                  <a:gd name="connsiteX64" fmla="*/ 9194 w 339547"/>
                  <a:gd name="connsiteY64" fmla="*/ 143337 h 386592"/>
                  <a:gd name="connsiteX65" fmla="*/ 6245 w 339547"/>
                  <a:gd name="connsiteY65" fmla="*/ 153350 h 386592"/>
                  <a:gd name="connsiteX66" fmla="*/ 7832 w 339547"/>
                  <a:gd name="connsiteY66" fmla="*/ 164955 h 386592"/>
                  <a:gd name="connsiteX67" fmla="*/ 7710 w 339547"/>
                  <a:gd name="connsiteY67" fmla="*/ 165112 h 386592"/>
                  <a:gd name="connsiteX68" fmla="*/ 6545 w 339547"/>
                  <a:gd name="connsiteY68" fmla="*/ 178657 h 386592"/>
                  <a:gd name="connsiteX69" fmla="*/ 13609 w 339547"/>
                  <a:gd name="connsiteY69" fmla="*/ 188671 h 386592"/>
                  <a:gd name="connsiteX70" fmla="*/ 12426 w 339547"/>
                  <a:gd name="connsiteY70" fmla="*/ 204565 h 386592"/>
                  <a:gd name="connsiteX71" fmla="*/ 64 w 339547"/>
                  <a:gd name="connsiteY71" fmla="*/ 218693 h 386592"/>
                  <a:gd name="connsiteX72" fmla="*/ 3296 w 339547"/>
                  <a:gd name="connsiteY72" fmla="*/ 229289 h 386592"/>
                  <a:gd name="connsiteX73" fmla="*/ 11543 w 339547"/>
                  <a:gd name="connsiteY73" fmla="*/ 241051 h 386592"/>
                  <a:gd name="connsiteX74" fmla="*/ 15658 w 339547"/>
                  <a:gd name="connsiteY74" fmla="*/ 254014 h 386592"/>
                  <a:gd name="connsiteX75" fmla="*/ 22139 w 339547"/>
                  <a:gd name="connsiteY75" fmla="*/ 271956 h 386592"/>
                  <a:gd name="connsiteX76" fmla="*/ 30669 w 339547"/>
                  <a:gd name="connsiteY76" fmla="*/ 282553 h 386592"/>
                  <a:gd name="connsiteX77" fmla="*/ 27737 w 339547"/>
                  <a:gd name="connsiteY77" fmla="*/ 293449 h 386592"/>
                  <a:gd name="connsiteX78" fmla="*/ 26254 w 339547"/>
                  <a:gd name="connsiteY78" fmla="*/ 301979 h 386592"/>
                  <a:gd name="connsiteX79" fmla="*/ 25971 w 339547"/>
                  <a:gd name="connsiteY79" fmla="*/ 313176 h 386592"/>
                  <a:gd name="connsiteX80" fmla="*/ 33035 w 339547"/>
                  <a:gd name="connsiteY80" fmla="*/ 329653 h 386592"/>
                  <a:gd name="connsiteX81" fmla="*/ 40100 w 339547"/>
                  <a:gd name="connsiteY81" fmla="*/ 344364 h 386592"/>
                  <a:gd name="connsiteX82" fmla="*/ 47446 w 339547"/>
                  <a:gd name="connsiteY82" fmla="*/ 365857 h 386592"/>
                  <a:gd name="connsiteX83" fmla="*/ 53627 w 339547"/>
                  <a:gd name="connsiteY83" fmla="*/ 383517 h 386592"/>
                  <a:gd name="connsiteX84" fmla="*/ 68904 w 339547"/>
                  <a:gd name="connsiteY84" fmla="*/ 382457 h 386592"/>
                  <a:gd name="connsiteX85" fmla="*/ 76303 w 339547"/>
                  <a:gd name="connsiteY85" fmla="*/ 371455 h 386592"/>
                  <a:gd name="connsiteX86" fmla="*/ 91756 w 339547"/>
                  <a:gd name="connsiteY86" fmla="*/ 355561 h 386592"/>
                  <a:gd name="connsiteX87" fmla="*/ 105884 w 339547"/>
                  <a:gd name="connsiteY87" fmla="*/ 357327 h 386592"/>
                  <a:gd name="connsiteX88" fmla="*/ 127518 w 339547"/>
                  <a:gd name="connsiteY88" fmla="*/ 359534 h 386592"/>
                  <a:gd name="connsiteX89" fmla="*/ 140322 w 339547"/>
                  <a:gd name="connsiteY89" fmla="*/ 364832 h 386592"/>
                  <a:gd name="connsiteX90" fmla="*/ 147828 w 339547"/>
                  <a:gd name="connsiteY90" fmla="*/ 383376 h 386592"/>
                  <a:gd name="connsiteX91" fmla="*/ 153126 w 339547"/>
                  <a:gd name="connsiteY91" fmla="*/ 372779 h 386592"/>
                  <a:gd name="connsiteX92" fmla="*/ 161956 w 339547"/>
                  <a:gd name="connsiteY92" fmla="*/ 358210 h 386592"/>
                  <a:gd name="connsiteX93" fmla="*/ 188888 w 339547"/>
                  <a:gd name="connsiteY93" fmla="*/ 357327 h 386592"/>
                  <a:gd name="connsiteX94" fmla="*/ 196146 w 339547"/>
                  <a:gd name="connsiteY94" fmla="*/ 360346 h 386592"/>
                  <a:gd name="connsiteX95" fmla="*/ 198159 w 339547"/>
                  <a:gd name="connsiteY95" fmla="*/ 352611 h 386592"/>
                  <a:gd name="connsiteX96" fmla="*/ 203458 w 339547"/>
                  <a:gd name="connsiteY96" fmla="*/ 342598 h 386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339547" h="386592">
                    <a:moveTo>
                      <a:pt x="203458" y="342598"/>
                    </a:moveTo>
                    <a:cubicBezTo>
                      <a:pt x="205806" y="339949"/>
                      <a:pt x="205806" y="339066"/>
                      <a:pt x="206107" y="331419"/>
                    </a:cubicBezTo>
                    <a:cubicBezTo>
                      <a:pt x="206407" y="323772"/>
                      <a:pt x="205506" y="313158"/>
                      <a:pt x="211104" y="308461"/>
                    </a:cubicBezTo>
                    <a:cubicBezTo>
                      <a:pt x="216703" y="303763"/>
                      <a:pt x="216402" y="291966"/>
                      <a:pt x="222884" y="289034"/>
                    </a:cubicBezTo>
                    <a:cubicBezTo>
                      <a:pt x="229365" y="286102"/>
                      <a:pt x="228465" y="284319"/>
                      <a:pt x="236412" y="284036"/>
                    </a:cubicBezTo>
                    <a:cubicBezTo>
                      <a:pt x="244359" y="283754"/>
                      <a:pt x="254672" y="282853"/>
                      <a:pt x="258205" y="280204"/>
                    </a:cubicBezTo>
                    <a:cubicBezTo>
                      <a:pt x="261737" y="277555"/>
                      <a:pt x="264668" y="275206"/>
                      <a:pt x="273799" y="276089"/>
                    </a:cubicBezTo>
                    <a:cubicBezTo>
                      <a:pt x="282929" y="276972"/>
                      <a:pt x="297640" y="276089"/>
                      <a:pt x="300872" y="279321"/>
                    </a:cubicBezTo>
                    <a:cubicBezTo>
                      <a:pt x="304104" y="282553"/>
                      <a:pt x="313234" y="285802"/>
                      <a:pt x="317649" y="291100"/>
                    </a:cubicBezTo>
                    <a:cubicBezTo>
                      <a:pt x="320793" y="294862"/>
                      <a:pt x="324237" y="295056"/>
                      <a:pt x="327980" y="295162"/>
                    </a:cubicBezTo>
                    <a:cubicBezTo>
                      <a:pt x="327645" y="293608"/>
                      <a:pt x="326214" y="292460"/>
                      <a:pt x="325526" y="290217"/>
                    </a:cubicBezTo>
                    <a:cubicBezTo>
                      <a:pt x="324431" y="286456"/>
                      <a:pt x="325967" y="281158"/>
                      <a:pt x="329058" y="277626"/>
                    </a:cubicBezTo>
                    <a:cubicBezTo>
                      <a:pt x="332148" y="274094"/>
                      <a:pt x="332819" y="272769"/>
                      <a:pt x="332590" y="269467"/>
                    </a:cubicBezTo>
                    <a:cubicBezTo>
                      <a:pt x="332360" y="266164"/>
                      <a:pt x="334144" y="259965"/>
                      <a:pt x="334144" y="255550"/>
                    </a:cubicBezTo>
                    <a:cubicBezTo>
                      <a:pt x="334144" y="251135"/>
                      <a:pt x="338771" y="250040"/>
                      <a:pt x="339442" y="246279"/>
                    </a:cubicBezTo>
                    <a:cubicBezTo>
                      <a:pt x="340113" y="242517"/>
                      <a:pt x="337446" y="239002"/>
                      <a:pt x="335027" y="237236"/>
                    </a:cubicBezTo>
                    <a:cubicBezTo>
                      <a:pt x="332607" y="235470"/>
                      <a:pt x="333473" y="234146"/>
                      <a:pt x="333473" y="229501"/>
                    </a:cubicBezTo>
                    <a:cubicBezTo>
                      <a:pt x="333473" y="224857"/>
                      <a:pt x="327521" y="223108"/>
                      <a:pt x="323548" y="221784"/>
                    </a:cubicBezTo>
                    <a:cubicBezTo>
                      <a:pt x="319574" y="220459"/>
                      <a:pt x="316254" y="219347"/>
                      <a:pt x="315601" y="217581"/>
                    </a:cubicBezTo>
                    <a:cubicBezTo>
                      <a:pt x="314947" y="215815"/>
                      <a:pt x="312510" y="211187"/>
                      <a:pt x="312280" y="208097"/>
                    </a:cubicBezTo>
                    <a:cubicBezTo>
                      <a:pt x="312051" y="205006"/>
                      <a:pt x="311627" y="202357"/>
                      <a:pt x="314276" y="199708"/>
                    </a:cubicBezTo>
                    <a:cubicBezTo>
                      <a:pt x="316925" y="197059"/>
                      <a:pt x="314718" y="189554"/>
                      <a:pt x="314718" y="189554"/>
                    </a:cubicBezTo>
                    <a:lnTo>
                      <a:pt x="263061" y="189766"/>
                    </a:lnTo>
                    <a:cubicBezTo>
                      <a:pt x="263061" y="189766"/>
                      <a:pt x="263273" y="174754"/>
                      <a:pt x="263273" y="167920"/>
                    </a:cubicBezTo>
                    <a:cubicBezTo>
                      <a:pt x="264827" y="161951"/>
                      <a:pt x="260412" y="163275"/>
                      <a:pt x="257322" y="159743"/>
                    </a:cubicBezTo>
                    <a:cubicBezTo>
                      <a:pt x="254231" y="156211"/>
                      <a:pt x="255767" y="154445"/>
                      <a:pt x="259529" y="152238"/>
                    </a:cubicBezTo>
                    <a:cubicBezTo>
                      <a:pt x="263291" y="150030"/>
                      <a:pt x="261949" y="146056"/>
                      <a:pt x="260182" y="142966"/>
                    </a:cubicBezTo>
                    <a:cubicBezTo>
                      <a:pt x="258416" y="139875"/>
                      <a:pt x="261507" y="138551"/>
                      <a:pt x="258416" y="135248"/>
                    </a:cubicBezTo>
                    <a:cubicBezTo>
                      <a:pt x="255326" y="131946"/>
                      <a:pt x="257322" y="129950"/>
                      <a:pt x="257763" y="125306"/>
                    </a:cubicBezTo>
                    <a:cubicBezTo>
                      <a:pt x="258205" y="120661"/>
                      <a:pt x="254672" y="117358"/>
                      <a:pt x="251140" y="113614"/>
                    </a:cubicBezTo>
                    <a:cubicBezTo>
                      <a:pt x="247608" y="109870"/>
                      <a:pt x="239661" y="111177"/>
                      <a:pt x="232809" y="111177"/>
                    </a:cubicBezTo>
                    <a:cubicBezTo>
                      <a:pt x="225957" y="111177"/>
                      <a:pt x="216915" y="110294"/>
                      <a:pt x="214937" y="105667"/>
                    </a:cubicBezTo>
                    <a:cubicBezTo>
                      <a:pt x="212959" y="101040"/>
                      <a:pt x="203016" y="97491"/>
                      <a:pt x="197718" y="97049"/>
                    </a:cubicBezTo>
                    <a:cubicBezTo>
                      <a:pt x="192420" y="96608"/>
                      <a:pt x="189771" y="95071"/>
                      <a:pt x="187122" y="89985"/>
                    </a:cubicBezTo>
                    <a:cubicBezTo>
                      <a:pt x="184473" y="84898"/>
                      <a:pt x="176737" y="87124"/>
                      <a:pt x="172993" y="82921"/>
                    </a:cubicBezTo>
                    <a:cubicBezTo>
                      <a:pt x="169250" y="78717"/>
                      <a:pt x="159748" y="81384"/>
                      <a:pt x="154009" y="80943"/>
                    </a:cubicBezTo>
                    <a:cubicBezTo>
                      <a:pt x="148269" y="80501"/>
                      <a:pt x="144295" y="79830"/>
                      <a:pt x="142971" y="76528"/>
                    </a:cubicBezTo>
                    <a:cubicBezTo>
                      <a:pt x="141646" y="73225"/>
                      <a:pt x="138114" y="70559"/>
                      <a:pt x="134353" y="68580"/>
                    </a:cubicBezTo>
                    <a:cubicBezTo>
                      <a:pt x="130487" y="66139"/>
                      <a:pt x="127538" y="62488"/>
                      <a:pt x="125964" y="58196"/>
                    </a:cubicBezTo>
                    <a:cubicBezTo>
                      <a:pt x="124428" y="54223"/>
                      <a:pt x="122220" y="52015"/>
                      <a:pt x="119341" y="48713"/>
                    </a:cubicBezTo>
                    <a:cubicBezTo>
                      <a:pt x="116463" y="45410"/>
                      <a:pt x="117575" y="41648"/>
                      <a:pt x="118017" y="37675"/>
                    </a:cubicBezTo>
                    <a:cubicBezTo>
                      <a:pt x="118439" y="34166"/>
                      <a:pt x="117747" y="30614"/>
                      <a:pt x="116039" y="27520"/>
                    </a:cubicBezTo>
                    <a:cubicBezTo>
                      <a:pt x="114273" y="23547"/>
                      <a:pt x="116922" y="23547"/>
                      <a:pt x="116692" y="21339"/>
                    </a:cubicBezTo>
                    <a:cubicBezTo>
                      <a:pt x="116606" y="18464"/>
                      <a:pt x="117827" y="15704"/>
                      <a:pt x="120013" y="13833"/>
                    </a:cubicBezTo>
                    <a:cubicBezTo>
                      <a:pt x="122662" y="11184"/>
                      <a:pt x="120666" y="6981"/>
                      <a:pt x="119571" y="3679"/>
                    </a:cubicBezTo>
                    <a:cubicBezTo>
                      <a:pt x="118476" y="376"/>
                      <a:pt x="115368" y="-1178"/>
                      <a:pt x="113390" y="1030"/>
                    </a:cubicBezTo>
                    <a:cubicBezTo>
                      <a:pt x="111412" y="3237"/>
                      <a:pt x="104560" y="2566"/>
                      <a:pt x="100798" y="2566"/>
                    </a:cubicBezTo>
                    <a:cubicBezTo>
                      <a:pt x="97036" y="2566"/>
                      <a:pt x="91526" y="3008"/>
                      <a:pt x="89319" y="5657"/>
                    </a:cubicBezTo>
                    <a:cubicBezTo>
                      <a:pt x="87111" y="8306"/>
                      <a:pt x="79164" y="8535"/>
                      <a:pt x="77186" y="11396"/>
                    </a:cubicBezTo>
                    <a:cubicBezTo>
                      <a:pt x="75040" y="14711"/>
                      <a:pt x="71586" y="16959"/>
                      <a:pt x="67685" y="17577"/>
                    </a:cubicBezTo>
                    <a:cubicBezTo>
                      <a:pt x="63121" y="18289"/>
                      <a:pt x="59092" y="20951"/>
                      <a:pt x="56647" y="24871"/>
                    </a:cubicBezTo>
                    <a:cubicBezTo>
                      <a:pt x="54228" y="28845"/>
                      <a:pt x="48930" y="27732"/>
                      <a:pt x="44285" y="29057"/>
                    </a:cubicBezTo>
                    <a:cubicBezTo>
                      <a:pt x="39641" y="30305"/>
                      <a:pt x="35921" y="33780"/>
                      <a:pt x="34360" y="38328"/>
                    </a:cubicBezTo>
                    <a:cubicBezTo>
                      <a:pt x="33035" y="42743"/>
                      <a:pt x="25300" y="42090"/>
                      <a:pt x="23534" y="39211"/>
                    </a:cubicBezTo>
                    <a:cubicBezTo>
                      <a:pt x="21768" y="36333"/>
                      <a:pt x="24205" y="39441"/>
                      <a:pt x="12055" y="37233"/>
                    </a:cubicBezTo>
                    <a:cubicBezTo>
                      <a:pt x="8829" y="36509"/>
                      <a:pt x="5507" y="36312"/>
                      <a:pt x="2218" y="36651"/>
                    </a:cubicBezTo>
                    <a:cubicBezTo>
                      <a:pt x="3684" y="37587"/>
                      <a:pt x="4885" y="39459"/>
                      <a:pt x="5362" y="43256"/>
                    </a:cubicBezTo>
                    <a:cubicBezTo>
                      <a:pt x="6545" y="52686"/>
                      <a:pt x="8594" y="52668"/>
                      <a:pt x="12426" y="56801"/>
                    </a:cubicBezTo>
                    <a:cubicBezTo>
                      <a:pt x="16258" y="60934"/>
                      <a:pt x="16841" y="63865"/>
                      <a:pt x="19490" y="67097"/>
                    </a:cubicBezTo>
                    <a:cubicBezTo>
                      <a:pt x="22139" y="70329"/>
                      <a:pt x="28903" y="76810"/>
                      <a:pt x="24488" y="82991"/>
                    </a:cubicBezTo>
                    <a:cubicBezTo>
                      <a:pt x="20073" y="89172"/>
                      <a:pt x="18607" y="88890"/>
                      <a:pt x="18307" y="95353"/>
                    </a:cubicBezTo>
                    <a:cubicBezTo>
                      <a:pt x="18007" y="101817"/>
                      <a:pt x="17724" y="105066"/>
                      <a:pt x="15658" y="108016"/>
                    </a:cubicBezTo>
                    <a:cubicBezTo>
                      <a:pt x="13591" y="110965"/>
                      <a:pt x="14492" y="118912"/>
                      <a:pt x="16841" y="121844"/>
                    </a:cubicBezTo>
                    <a:cubicBezTo>
                      <a:pt x="19190" y="124776"/>
                      <a:pt x="22422" y="126259"/>
                      <a:pt x="19190" y="131557"/>
                    </a:cubicBezTo>
                    <a:cubicBezTo>
                      <a:pt x="15958" y="136855"/>
                      <a:pt x="12126" y="139204"/>
                      <a:pt x="9194" y="143337"/>
                    </a:cubicBezTo>
                    <a:cubicBezTo>
                      <a:pt x="6262" y="147469"/>
                      <a:pt x="3013" y="151284"/>
                      <a:pt x="6245" y="153350"/>
                    </a:cubicBezTo>
                    <a:cubicBezTo>
                      <a:pt x="9888" y="156116"/>
                      <a:pt x="10599" y="161312"/>
                      <a:pt x="7832" y="164955"/>
                    </a:cubicBezTo>
                    <a:cubicBezTo>
                      <a:pt x="7792" y="165008"/>
                      <a:pt x="7752" y="165060"/>
                      <a:pt x="7710" y="165112"/>
                    </a:cubicBezTo>
                    <a:cubicBezTo>
                      <a:pt x="4713" y="169013"/>
                      <a:pt x="4257" y="174302"/>
                      <a:pt x="6545" y="178657"/>
                    </a:cubicBezTo>
                    <a:cubicBezTo>
                      <a:pt x="8594" y="182772"/>
                      <a:pt x="9194" y="185721"/>
                      <a:pt x="13609" y="188671"/>
                    </a:cubicBezTo>
                    <a:cubicBezTo>
                      <a:pt x="18024" y="191620"/>
                      <a:pt x="17141" y="201315"/>
                      <a:pt x="12426" y="204565"/>
                    </a:cubicBezTo>
                    <a:cubicBezTo>
                      <a:pt x="7711" y="207815"/>
                      <a:pt x="-819" y="215161"/>
                      <a:pt x="64" y="218693"/>
                    </a:cubicBezTo>
                    <a:cubicBezTo>
                      <a:pt x="947" y="222225"/>
                      <a:pt x="-819" y="226640"/>
                      <a:pt x="3296" y="229289"/>
                    </a:cubicBezTo>
                    <a:cubicBezTo>
                      <a:pt x="7410" y="231938"/>
                      <a:pt x="7711" y="239885"/>
                      <a:pt x="11543" y="241051"/>
                    </a:cubicBezTo>
                    <a:cubicBezTo>
                      <a:pt x="15375" y="242217"/>
                      <a:pt x="16541" y="247833"/>
                      <a:pt x="15658" y="254014"/>
                    </a:cubicBezTo>
                    <a:cubicBezTo>
                      <a:pt x="14775" y="260195"/>
                      <a:pt x="16258" y="268424"/>
                      <a:pt x="22139" y="271956"/>
                    </a:cubicBezTo>
                    <a:cubicBezTo>
                      <a:pt x="28020" y="275489"/>
                      <a:pt x="32135" y="277855"/>
                      <a:pt x="30669" y="282553"/>
                    </a:cubicBezTo>
                    <a:cubicBezTo>
                      <a:pt x="29203" y="287251"/>
                      <a:pt x="25671" y="290200"/>
                      <a:pt x="27737" y="293449"/>
                    </a:cubicBezTo>
                    <a:cubicBezTo>
                      <a:pt x="29620" y="296228"/>
                      <a:pt x="28964" y="299999"/>
                      <a:pt x="26254" y="301979"/>
                    </a:cubicBezTo>
                    <a:cubicBezTo>
                      <a:pt x="23905" y="303463"/>
                      <a:pt x="22439" y="308761"/>
                      <a:pt x="25971" y="313176"/>
                    </a:cubicBezTo>
                    <a:cubicBezTo>
                      <a:pt x="29503" y="317591"/>
                      <a:pt x="28620" y="327304"/>
                      <a:pt x="33035" y="329653"/>
                    </a:cubicBezTo>
                    <a:cubicBezTo>
                      <a:pt x="37451" y="332002"/>
                      <a:pt x="38916" y="337300"/>
                      <a:pt x="40100" y="344364"/>
                    </a:cubicBezTo>
                    <a:cubicBezTo>
                      <a:pt x="41283" y="351428"/>
                      <a:pt x="45680" y="356726"/>
                      <a:pt x="47446" y="365857"/>
                    </a:cubicBezTo>
                    <a:cubicBezTo>
                      <a:pt x="49212" y="374987"/>
                      <a:pt x="46563" y="382033"/>
                      <a:pt x="53627" y="383517"/>
                    </a:cubicBezTo>
                    <a:cubicBezTo>
                      <a:pt x="58555" y="384541"/>
                      <a:pt x="65460" y="381574"/>
                      <a:pt x="68904" y="382457"/>
                    </a:cubicBezTo>
                    <a:cubicBezTo>
                      <a:pt x="71500" y="377795"/>
                      <a:pt x="72789" y="376718"/>
                      <a:pt x="76303" y="371455"/>
                    </a:cubicBezTo>
                    <a:cubicBezTo>
                      <a:pt x="80718" y="364832"/>
                      <a:pt x="86899" y="364832"/>
                      <a:pt x="91756" y="355561"/>
                    </a:cubicBezTo>
                    <a:cubicBezTo>
                      <a:pt x="96613" y="346289"/>
                      <a:pt x="100145" y="353795"/>
                      <a:pt x="105884" y="357327"/>
                    </a:cubicBezTo>
                    <a:cubicBezTo>
                      <a:pt x="111624" y="360859"/>
                      <a:pt x="120454" y="360417"/>
                      <a:pt x="127518" y="359534"/>
                    </a:cubicBezTo>
                    <a:cubicBezTo>
                      <a:pt x="134582" y="358651"/>
                      <a:pt x="138556" y="361742"/>
                      <a:pt x="140322" y="364832"/>
                    </a:cubicBezTo>
                    <a:cubicBezTo>
                      <a:pt x="144102" y="370416"/>
                      <a:pt x="146660" y="376735"/>
                      <a:pt x="147828" y="383376"/>
                    </a:cubicBezTo>
                    <a:cubicBezTo>
                      <a:pt x="149594" y="393530"/>
                      <a:pt x="153126" y="376753"/>
                      <a:pt x="153126" y="372779"/>
                    </a:cubicBezTo>
                    <a:cubicBezTo>
                      <a:pt x="153126" y="368806"/>
                      <a:pt x="157982" y="361300"/>
                      <a:pt x="161956" y="358210"/>
                    </a:cubicBezTo>
                    <a:cubicBezTo>
                      <a:pt x="165929" y="355119"/>
                      <a:pt x="178733" y="356444"/>
                      <a:pt x="188888" y="357327"/>
                    </a:cubicBezTo>
                    <a:cubicBezTo>
                      <a:pt x="191587" y="357450"/>
                      <a:pt x="194156" y="358520"/>
                      <a:pt x="196146" y="360346"/>
                    </a:cubicBezTo>
                    <a:cubicBezTo>
                      <a:pt x="196853" y="357927"/>
                      <a:pt x="197700" y="354872"/>
                      <a:pt x="198159" y="352611"/>
                    </a:cubicBezTo>
                    <a:cubicBezTo>
                      <a:pt x="198943" y="348840"/>
                      <a:pt x="200780" y="345368"/>
                      <a:pt x="203458" y="34259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12D7D4E4-BF3D-4CB6-B025-6338EE9F1994}"/>
                  </a:ext>
                </a:extLst>
              </p:cNvPr>
              <p:cNvSpPr/>
              <p:nvPr/>
            </p:nvSpPr>
            <p:spPr>
              <a:xfrm>
                <a:off x="3853104" y="6219246"/>
                <a:ext cx="101044" cy="100699"/>
              </a:xfrm>
              <a:custGeom>
                <a:avLst/>
                <a:gdLst>
                  <a:gd name="connsiteX0" fmla="*/ 99039 w 101044"/>
                  <a:gd name="connsiteY0" fmla="*/ 77264 h 100699"/>
                  <a:gd name="connsiteX1" fmla="*/ 76717 w 101044"/>
                  <a:gd name="connsiteY1" fmla="*/ 75356 h 100699"/>
                  <a:gd name="connsiteX2" fmla="*/ 53476 w 101044"/>
                  <a:gd name="connsiteY2" fmla="*/ 62994 h 100699"/>
                  <a:gd name="connsiteX3" fmla="*/ 16919 w 101044"/>
                  <a:gd name="connsiteY3" fmla="*/ 33078 h 100699"/>
                  <a:gd name="connsiteX4" fmla="*/ 8848 w 101044"/>
                  <a:gd name="connsiteY4" fmla="*/ 25025 h 100699"/>
                  <a:gd name="connsiteX5" fmla="*/ 6005 w 101044"/>
                  <a:gd name="connsiteY5" fmla="*/ 17431 h 100699"/>
                  <a:gd name="connsiteX6" fmla="*/ 4115 w 101044"/>
                  <a:gd name="connsiteY6" fmla="*/ 3656 h 100699"/>
                  <a:gd name="connsiteX7" fmla="*/ 0 w 101044"/>
                  <a:gd name="connsiteY7" fmla="*/ 0 h 100699"/>
                  <a:gd name="connsiteX8" fmla="*/ 0 w 101044"/>
                  <a:gd name="connsiteY8" fmla="*/ 83286 h 100699"/>
                  <a:gd name="connsiteX9" fmla="*/ 10596 w 101044"/>
                  <a:gd name="connsiteY9" fmla="*/ 87119 h 100699"/>
                  <a:gd name="connsiteX10" fmla="*/ 22658 w 101044"/>
                  <a:gd name="connsiteY10" fmla="*/ 88302 h 100699"/>
                  <a:gd name="connsiteX11" fmla="*/ 36486 w 101044"/>
                  <a:gd name="connsiteY11" fmla="*/ 88584 h 100699"/>
                  <a:gd name="connsiteX12" fmla="*/ 48266 w 101044"/>
                  <a:gd name="connsiteY12" fmla="*/ 88885 h 100699"/>
                  <a:gd name="connsiteX13" fmla="*/ 60328 w 101044"/>
                  <a:gd name="connsiteY13" fmla="*/ 96532 h 100699"/>
                  <a:gd name="connsiteX14" fmla="*/ 64125 w 101044"/>
                  <a:gd name="connsiteY14" fmla="*/ 100700 h 100699"/>
                  <a:gd name="connsiteX15" fmla="*/ 64390 w 101044"/>
                  <a:gd name="connsiteY15" fmla="*/ 99057 h 100699"/>
                  <a:gd name="connsiteX16" fmla="*/ 70076 w 101044"/>
                  <a:gd name="connsiteY16" fmla="*/ 90986 h 100699"/>
                  <a:gd name="connsiteX17" fmla="*/ 95701 w 101044"/>
                  <a:gd name="connsiteY17" fmla="*/ 87666 h 100699"/>
                  <a:gd name="connsiteX18" fmla="*/ 99039 w 101044"/>
                  <a:gd name="connsiteY18" fmla="*/ 77264 h 100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1044" h="100699">
                    <a:moveTo>
                      <a:pt x="99039" y="77264"/>
                    </a:moveTo>
                    <a:cubicBezTo>
                      <a:pt x="93335" y="74880"/>
                      <a:pt x="84787" y="74880"/>
                      <a:pt x="76717" y="75356"/>
                    </a:cubicBezTo>
                    <a:cubicBezTo>
                      <a:pt x="68646" y="75833"/>
                      <a:pt x="64354" y="70058"/>
                      <a:pt x="53476" y="62994"/>
                    </a:cubicBezTo>
                    <a:cubicBezTo>
                      <a:pt x="42597" y="55930"/>
                      <a:pt x="20239" y="38270"/>
                      <a:pt x="16919" y="33078"/>
                    </a:cubicBezTo>
                    <a:cubicBezTo>
                      <a:pt x="13599" y="27886"/>
                      <a:pt x="13122" y="25025"/>
                      <a:pt x="8848" y="25025"/>
                    </a:cubicBezTo>
                    <a:cubicBezTo>
                      <a:pt x="4574" y="25025"/>
                      <a:pt x="1254" y="17431"/>
                      <a:pt x="6005" y="17431"/>
                    </a:cubicBezTo>
                    <a:cubicBezTo>
                      <a:pt x="10755" y="17431"/>
                      <a:pt x="8371" y="5563"/>
                      <a:pt x="4115" y="3656"/>
                    </a:cubicBezTo>
                    <a:cubicBezTo>
                      <a:pt x="1678" y="2578"/>
                      <a:pt x="1095" y="1042"/>
                      <a:pt x="0" y="0"/>
                    </a:cubicBezTo>
                    <a:lnTo>
                      <a:pt x="0" y="83286"/>
                    </a:lnTo>
                    <a:cubicBezTo>
                      <a:pt x="0" y="83286"/>
                      <a:pt x="6464" y="89467"/>
                      <a:pt x="10596" y="87119"/>
                    </a:cubicBezTo>
                    <a:cubicBezTo>
                      <a:pt x="14729" y="84770"/>
                      <a:pt x="18543" y="86536"/>
                      <a:pt x="22658" y="88302"/>
                    </a:cubicBezTo>
                    <a:cubicBezTo>
                      <a:pt x="26773" y="90068"/>
                      <a:pt x="33837" y="90951"/>
                      <a:pt x="36486" y="88584"/>
                    </a:cubicBezTo>
                    <a:cubicBezTo>
                      <a:pt x="39135" y="86218"/>
                      <a:pt x="44151" y="83869"/>
                      <a:pt x="48266" y="88885"/>
                    </a:cubicBezTo>
                    <a:cubicBezTo>
                      <a:pt x="52381" y="93900"/>
                      <a:pt x="58562" y="95366"/>
                      <a:pt x="60328" y="96532"/>
                    </a:cubicBezTo>
                    <a:cubicBezTo>
                      <a:pt x="61846" y="97668"/>
                      <a:pt x="63134" y="99082"/>
                      <a:pt x="64125" y="100700"/>
                    </a:cubicBezTo>
                    <a:cubicBezTo>
                      <a:pt x="64312" y="100173"/>
                      <a:pt x="64401" y="99616"/>
                      <a:pt x="64390" y="99057"/>
                    </a:cubicBezTo>
                    <a:cubicBezTo>
                      <a:pt x="64389" y="94306"/>
                      <a:pt x="62482" y="90986"/>
                      <a:pt x="70076" y="90986"/>
                    </a:cubicBezTo>
                    <a:cubicBezTo>
                      <a:pt x="77670" y="90986"/>
                      <a:pt x="94801" y="91940"/>
                      <a:pt x="95701" y="87666"/>
                    </a:cubicBezTo>
                    <a:cubicBezTo>
                      <a:pt x="96602" y="83392"/>
                      <a:pt x="104726" y="79631"/>
                      <a:pt x="99039" y="7726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4B940C1C-0E91-4F45-A563-459158A2A465}"/>
                  </a:ext>
                </a:extLst>
              </p:cNvPr>
              <p:cNvSpPr/>
              <p:nvPr/>
            </p:nvSpPr>
            <p:spPr>
              <a:xfrm>
                <a:off x="3714357" y="5208183"/>
                <a:ext cx="558842" cy="1005799"/>
              </a:xfrm>
              <a:custGeom>
                <a:avLst/>
                <a:gdLst>
                  <a:gd name="connsiteX0" fmla="*/ 431467 w 558842"/>
                  <a:gd name="connsiteY0" fmla="*/ 366055 h 1005799"/>
                  <a:gd name="connsiteX1" fmla="*/ 428818 w 558842"/>
                  <a:gd name="connsiteY1" fmla="*/ 351485 h 1005799"/>
                  <a:gd name="connsiteX2" fmla="*/ 431467 w 558842"/>
                  <a:gd name="connsiteY2" fmla="*/ 336915 h 1005799"/>
                  <a:gd name="connsiteX3" fmla="*/ 429259 w 558842"/>
                  <a:gd name="connsiteY3" fmla="*/ 317930 h 1005799"/>
                  <a:gd name="connsiteX4" fmla="*/ 433674 w 558842"/>
                  <a:gd name="connsiteY4" fmla="*/ 302478 h 1005799"/>
                  <a:gd name="connsiteX5" fmla="*/ 438531 w 558842"/>
                  <a:gd name="connsiteY5" fmla="*/ 281285 h 1005799"/>
                  <a:gd name="connsiteX6" fmla="*/ 438089 w 558842"/>
                  <a:gd name="connsiteY6" fmla="*/ 266274 h 1005799"/>
                  <a:gd name="connsiteX7" fmla="*/ 449127 w 558842"/>
                  <a:gd name="connsiteY7" fmla="*/ 251263 h 1005799"/>
                  <a:gd name="connsiteX8" fmla="*/ 460606 w 558842"/>
                  <a:gd name="connsiteY8" fmla="*/ 239342 h 1005799"/>
                  <a:gd name="connsiteX9" fmla="*/ 472085 w 558842"/>
                  <a:gd name="connsiteY9" fmla="*/ 224331 h 1005799"/>
                  <a:gd name="connsiteX10" fmla="*/ 486655 w 558842"/>
                  <a:gd name="connsiteY10" fmla="*/ 209761 h 1005799"/>
                  <a:gd name="connsiteX11" fmla="*/ 499459 w 558842"/>
                  <a:gd name="connsiteY11" fmla="*/ 193425 h 1005799"/>
                  <a:gd name="connsiteX12" fmla="*/ 516678 w 558842"/>
                  <a:gd name="connsiteY12" fmla="*/ 179738 h 1005799"/>
                  <a:gd name="connsiteX13" fmla="*/ 544493 w 558842"/>
                  <a:gd name="connsiteY13" fmla="*/ 164286 h 1005799"/>
                  <a:gd name="connsiteX14" fmla="*/ 553764 w 558842"/>
                  <a:gd name="connsiteY14" fmla="*/ 147950 h 1005799"/>
                  <a:gd name="connsiteX15" fmla="*/ 557296 w 558842"/>
                  <a:gd name="connsiteY15" fmla="*/ 136029 h 1005799"/>
                  <a:gd name="connsiteX16" fmla="*/ 556413 w 558842"/>
                  <a:gd name="connsiteY16" fmla="*/ 126757 h 1005799"/>
                  <a:gd name="connsiteX17" fmla="*/ 552881 w 558842"/>
                  <a:gd name="connsiteY17" fmla="*/ 116603 h 1005799"/>
                  <a:gd name="connsiteX18" fmla="*/ 540961 w 558842"/>
                  <a:gd name="connsiteY18" fmla="*/ 111305 h 1005799"/>
                  <a:gd name="connsiteX19" fmla="*/ 530364 w 558842"/>
                  <a:gd name="connsiteY19" fmla="*/ 110828 h 1005799"/>
                  <a:gd name="connsiteX20" fmla="*/ 529994 w 558842"/>
                  <a:gd name="connsiteY20" fmla="*/ 121018 h 1005799"/>
                  <a:gd name="connsiteX21" fmla="*/ 523371 w 558842"/>
                  <a:gd name="connsiteY21" fmla="*/ 146625 h 1005799"/>
                  <a:gd name="connsiteX22" fmla="*/ 503503 w 558842"/>
                  <a:gd name="connsiteY22" fmla="*/ 159871 h 1005799"/>
                  <a:gd name="connsiteX23" fmla="*/ 495556 w 558842"/>
                  <a:gd name="connsiteY23" fmla="*/ 167376 h 1005799"/>
                  <a:gd name="connsiteX24" fmla="*/ 483194 w 558842"/>
                  <a:gd name="connsiteY24" fmla="*/ 166935 h 1005799"/>
                  <a:gd name="connsiteX25" fmla="*/ 469507 w 558842"/>
                  <a:gd name="connsiteY25" fmla="*/ 170908 h 1005799"/>
                  <a:gd name="connsiteX26" fmla="*/ 449198 w 558842"/>
                  <a:gd name="connsiteY26" fmla="*/ 168701 h 1005799"/>
                  <a:gd name="connsiteX27" fmla="*/ 429771 w 558842"/>
                  <a:gd name="connsiteY27" fmla="*/ 165610 h 1005799"/>
                  <a:gd name="connsiteX28" fmla="*/ 420941 w 558842"/>
                  <a:gd name="connsiteY28" fmla="*/ 156780 h 1005799"/>
                  <a:gd name="connsiteX29" fmla="*/ 430654 w 558842"/>
                  <a:gd name="connsiteY29" fmla="*/ 136029 h 1005799"/>
                  <a:gd name="connsiteX30" fmla="*/ 436835 w 558842"/>
                  <a:gd name="connsiteY30" fmla="*/ 124550 h 1005799"/>
                  <a:gd name="connsiteX31" fmla="*/ 443458 w 558842"/>
                  <a:gd name="connsiteY31" fmla="*/ 114837 h 1005799"/>
                  <a:gd name="connsiteX32" fmla="*/ 439484 w 558842"/>
                  <a:gd name="connsiteY32" fmla="*/ 100708 h 1005799"/>
                  <a:gd name="connsiteX33" fmla="*/ 408137 w 558842"/>
                  <a:gd name="connsiteY33" fmla="*/ 87905 h 1005799"/>
                  <a:gd name="connsiteX34" fmla="*/ 374583 w 558842"/>
                  <a:gd name="connsiteY34" fmla="*/ 65829 h 1005799"/>
                  <a:gd name="connsiteX35" fmla="*/ 350300 w 558842"/>
                  <a:gd name="connsiteY35" fmla="*/ 58765 h 1005799"/>
                  <a:gd name="connsiteX36" fmla="*/ 337496 w 558842"/>
                  <a:gd name="connsiteY36" fmla="*/ 47286 h 1005799"/>
                  <a:gd name="connsiteX37" fmla="*/ 323809 w 558842"/>
                  <a:gd name="connsiteY37" fmla="*/ 35365 h 1005799"/>
                  <a:gd name="connsiteX38" fmla="*/ 312330 w 558842"/>
                  <a:gd name="connsiteY38" fmla="*/ 20354 h 1005799"/>
                  <a:gd name="connsiteX39" fmla="*/ 297319 w 558842"/>
                  <a:gd name="connsiteY39" fmla="*/ 6226 h 1005799"/>
                  <a:gd name="connsiteX40" fmla="*/ 270387 w 558842"/>
                  <a:gd name="connsiteY40" fmla="*/ 7109 h 1005799"/>
                  <a:gd name="connsiteX41" fmla="*/ 261557 w 558842"/>
                  <a:gd name="connsiteY41" fmla="*/ 21678 h 1005799"/>
                  <a:gd name="connsiteX42" fmla="*/ 256259 w 558842"/>
                  <a:gd name="connsiteY42" fmla="*/ 32275 h 1005799"/>
                  <a:gd name="connsiteX43" fmla="*/ 248753 w 558842"/>
                  <a:gd name="connsiteY43" fmla="*/ 13731 h 1005799"/>
                  <a:gd name="connsiteX44" fmla="*/ 235949 w 558842"/>
                  <a:gd name="connsiteY44" fmla="*/ 8433 h 1005799"/>
                  <a:gd name="connsiteX45" fmla="*/ 214315 w 558842"/>
                  <a:gd name="connsiteY45" fmla="*/ 6226 h 1005799"/>
                  <a:gd name="connsiteX46" fmla="*/ 200187 w 558842"/>
                  <a:gd name="connsiteY46" fmla="*/ 4460 h 1005799"/>
                  <a:gd name="connsiteX47" fmla="*/ 184734 w 558842"/>
                  <a:gd name="connsiteY47" fmla="*/ 20354 h 1005799"/>
                  <a:gd name="connsiteX48" fmla="*/ 177335 w 558842"/>
                  <a:gd name="connsiteY48" fmla="*/ 31356 h 1005799"/>
                  <a:gd name="connsiteX49" fmla="*/ 179436 w 558842"/>
                  <a:gd name="connsiteY49" fmla="*/ 35365 h 1005799"/>
                  <a:gd name="connsiteX50" fmla="*/ 177370 w 558842"/>
                  <a:gd name="connsiteY50" fmla="*/ 49493 h 1005799"/>
                  <a:gd name="connsiteX51" fmla="*/ 175021 w 558842"/>
                  <a:gd name="connsiteY51" fmla="*/ 58606 h 1005799"/>
                  <a:gd name="connsiteX52" fmla="*/ 169123 w 558842"/>
                  <a:gd name="connsiteY52" fmla="*/ 66854 h 1005799"/>
                  <a:gd name="connsiteX53" fmla="*/ 151762 w 558842"/>
                  <a:gd name="connsiteY53" fmla="*/ 75383 h 1005799"/>
                  <a:gd name="connsiteX54" fmla="*/ 139983 w 558842"/>
                  <a:gd name="connsiteY54" fmla="*/ 83631 h 1005799"/>
                  <a:gd name="connsiteX55" fmla="*/ 139400 w 558842"/>
                  <a:gd name="connsiteY55" fmla="*/ 92761 h 1005799"/>
                  <a:gd name="connsiteX56" fmla="*/ 139100 w 558842"/>
                  <a:gd name="connsiteY56" fmla="*/ 103640 h 1005799"/>
                  <a:gd name="connsiteX57" fmla="*/ 138817 w 558842"/>
                  <a:gd name="connsiteY57" fmla="*/ 116603 h 1005799"/>
                  <a:gd name="connsiteX58" fmla="*/ 142350 w 558842"/>
                  <a:gd name="connsiteY58" fmla="*/ 127481 h 1005799"/>
                  <a:gd name="connsiteX59" fmla="*/ 137051 w 558842"/>
                  <a:gd name="connsiteY59" fmla="*/ 136311 h 1005799"/>
                  <a:gd name="connsiteX60" fmla="*/ 141749 w 558842"/>
                  <a:gd name="connsiteY60" fmla="*/ 145142 h 1005799"/>
                  <a:gd name="connsiteX61" fmla="*/ 145281 w 558842"/>
                  <a:gd name="connsiteY61" fmla="*/ 153972 h 1005799"/>
                  <a:gd name="connsiteX62" fmla="*/ 136451 w 558842"/>
                  <a:gd name="connsiteY62" fmla="*/ 159270 h 1005799"/>
                  <a:gd name="connsiteX63" fmla="*/ 127338 w 558842"/>
                  <a:gd name="connsiteY63" fmla="*/ 167518 h 1005799"/>
                  <a:gd name="connsiteX64" fmla="*/ 123206 w 558842"/>
                  <a:gd name="connsiteY64" fmla="*/ 180180 h 1005799"/>
                  <a:gd name="connsiteX65" fmla="*/ 113210 w 558842"/>
                  <a:gd name="connsiteY65" fmla="*/ 191359 h 1005799"/>
                  <a:gd name="connsiteX66" fmla="*/ 106146 w 558842"/>
                  <a:gd name="connsiteY66" fmla="*/ 202838 h 1005799"/>
                  <a:gd name="connsiteX67" fmla="*/ 103497 w 558842"/>
                  <a:gd name="connsiteY67" fmla="*/ 217267 h 1005799"/>
                  <a:gd name="connsiteX68" fmla="*/ 97316 w 558842"/>
                  <a:gd name="connsiteY68" fmla="*/ 228446 h 1005799"/>
                  <a:gd name="connsiteX69" fmla="*/ 101130 w 558842"/>
                  <a:gd name="connsiteY69" fmla="*/ 239042 h 1005799"/>
                  <a:gd name="connsiteX70" fmla="*/ 101430 w 558842"/>
                  <a:gd name="connsiteY70" fmla="*/ 249338 h 1005799"/>
                  <a:gd name="connsiteX71" fmla="*/ 98781 w 558842"/>
                  <a:gd name="connsiteY71" fmla="*/ 258768 h 1005799"/>
                  <a:gd name="connsiteX72" fmla="*/ 91135 w 558842"/>
                  <a:gd name="connsiteY72" fmla="*/ 266115 h 1005799"/>
                  <a:gd name="connsiteX73" fmla="*/ 87603 w 558842"/>
                  <a:gd name="connsiteY73" fmla="*/ 279661 h 1005799"/>
                  <a:gd name="connsiteX74" fmla="*/ 81421 w 558842"/>
                  <a:gd name="connsiteY74" fmla="*/ 290557 h 1005799"/>
                  <a:gd name="connsiteX75" fmla="*/ 82587 w 558842"/>
                  <a:gd name="connsiteY75" fmla="*/ 302319 h 1005799"/>
                  <a:gd name="connsiteX76" fmla="*/ 87885 w 558842"/>
                  <a:gd name="connsiteY76" fmla="*/ 309383 h 1005799"/>
                  <a:gd name="connsiteX77" fmla="*/ 90252 w 558842"/>
                  <a:gd name="connsiteY77" fmla="*/ 319696 h 1005799"/>
                  <a:gd name="connsiteX78" fmla="*/ 94066 w 558842"/>
                  <a:gd name="connsiteY78" fmla="*/ 331458 h 1005799"/>
                  <a:gd name="connsiteX79" fmla="*/ 95832 w 558842"/>
                  <a:gd name="connsiteY79" fmla="*/ 339706 h 1005799"/>
                  <a:gd name="connsiteX80" fmla="*/ 97898 w 558842"/>
                  <a:gd name="connsiteY80" fmla="*/ 350302 h 1005799"/>
                  <a:gd name="connsiteX81" fmla="*/ 104080 w 558842"/>
                  <a:gd name="connsiteY81" fmla="*/ 357366 h 1005799"/>
                  <a:gd name="connsiteX82" fmla="*/ 102314 w 558842"/>
                  <a:gd name="connsiteY82" fmla="*/ 371494 h 1005799"/>
                  <a:gd name="connsiteX83" fmla="*/ 95550 w 558842"/>
                  <a:gd name="connsiteY83" fmla="*/ 384157 h 1005799"/>
                  <a:gd name="connsiteX84" fmla="*/ 89068 w 558842"/>
                  <a:gd name="connsiteY84" fmla="*/ 398868 h 1005799"/>
                  <a:gd name="connsiteX85" fmla="*/ 84070 w 558842"/>
                  <a:gd name="connsiteY85" fmla="*/ 411230 h 1005799"/>
                  <a:gd name="connsiteX86" fmla="*/ 85837 w 558842"/>
                  <a:gd name="connsiteY86" fmla="*/ 422409 h 1005799"/>
                  <a:gd name="connsiteX87" fmla="*/ 88486 w 558842"/>
                  <a:gd name="connsiteY87" fmla="*/ 432122 h 1005799"/>
                  <a:gd name="connsiteX88" fmla="*/ 83187 w 558842"/>
                  <a:gd name="connsiteY88" fmla="*/ 441835 h 1005799"/>
                  <a:gd name="connsiteX89" fmla="*/ 73757 w 558842"/>
                  <a:gd name="connsiteY89" fmla="*/ 450083 h 1005799"/>
                  <a:gd name="connsiteX90" fmla="*/ 66410 w 558842"/>
                  <a:gd name="connsiteY90" fmla="*/ 460679 h 1005799"/>
                  <a:gd name="connsiteX91" fmla="*/ 66410 w 558842"/>
                  <a:gd name="connsiteY91" fmla="*/ 470092 h 1005799"/>
                  <a:gd name="connsiteX92" fmla="*/ 67576 w 558842"/>
                  <a:gd name="connsiteY92" fmla="*/ 497183 h 1005799"/>
                  <a:gd name="connsiteX93" fmla="*/ 70225 w 558842"/>
                  <a:gd name="connsiteY93" fmla="*/ 508944 h 1005799"/>
                  <a:gd name="connsiteX94" fmla="*/ 73474 w 558842"/>
                  <a:gd name="connsiteY94" fmla="*/ 521607 h 1005799"/>
                  <a:gd name="connsiteX95" fmla="*/ 62878 w 558842"/>
                  <a:gd name="connsiteY95" fmla="*/ 526905 h 1005799"/>
                  <a:gd name="connsiteX96" fmla="*/ 58163 w 558842"/>
                  <a:gd name="connsiteY96" fmla="*/ 541916 h 1005799"/>
                  <a:gd name="connsiteX97" fmla="*/ 54331 w 558842"/>
                  <a:gd name="connsiteY97" fmla="*/ 553095 h 1005799"/>
                  <a:gd name="connsiteX98" fmla="*/ 50798 w 558842"/>
                  <a:gd name="connsiteY98" fmla="*/ 563691 h 1005799"/>
                  <a:gd name="connsiteX99" fmla="*/ 48450 w 558842"/>
                  <a:gd name="connsiteY99" fmla="*/ 583418 h 1005799"/>
                  <a:gd name="connsiteX100" fmla="*/ 45500 w 558842"/>
                  <a:gd name="connsiteY100" fmla="*/ 595197 h 1005799"/>
                  <a:gd name="connsiteX101" fmla="*/ 45801 w 558842"/>
                  <a:gd name="connsiteY101" fmla="*/ 607560 h 1005799"/>
                  <a:gd name="connsiteX102" fmla="*/ 46683 w 558842"/>
                  <a:gd name="connsiteY102" fmla="*/ 626986 h 1005799"/>
                  <a:gd name="connsiteX103" fmla="*/ 49333 w 558842"/>
                  <a:gd name="connsiteY103" fmla="*/ 633167 h 1005799"/>
                  <a:gd name="connsiteX104" fmla="*/ 48149 w 558842"/>
                  <a:gd name="connsiteY104" fmla="*/ 639348 h 1005799"/>
                  <a:gd name="connsiteX105" fmla="*/ 39920 w 558842"/>
                  <a:gd name="connsiteY105" fmla="*/ 645529 h 1005799"/>
                  <a:gd name="connsiteX106" fmla="*/ 42268 w 558842"/>
                  <a:gd name="connsiteY106" fmla="*/ 670536 h 1005799"/>
                  <a:gd name="connsiteX107" fmla="*/ 46101 w 558842"/>
                  <a:gd name="connsiteY107" fmla="*/ 679667 h 1005799"/>
                  <a:gd name="connsiteX108" fmla="*/ 49333 w 558842"/>
                  <a:gd name="connsiteY108" fmla="*/ 691729 h 1005799"/>
                  <a:gd name="connsiteX109" fmla="*/ 50216 w 558842"/>
                  <a:gd name="connsiteY109" fmla="*/ 704691 h 1005799"/>
                  <a:gd name="connsiteX110" fmla="*/ 52282 w 558842"/>
                  <a:gd name="connsiteY110" fmla="*/ 716453 h 1005799"/>
                  <a:gd name="connsiteX111" fmla="*/ 66693 w 558842"/>
                  <a:gd name="connsiteY111" fmla="*/ 721169 h 1005799"/>
                  <a:gd name="connsiteX112" fmla="*/ 55514 w 558842"/>
                  <a:gd name="connsiteY112" fmla="*/ 729698 h 1005799"/>
                  <a:gd name="connsiteX113" fmla="*/ 41968 w 558842"/>
                  <a:gd name="connsiteY113" fmla="*/ 728233 h 1005799"/>
                  <a:gd name="connsiteX114" fmla="*/ 45800 w 558842"/>
                  <a:gd name="connsiteY114" fmla="*/ 734414 h 1005799"/>
                  <a:gd name="connsiteX115" fmla="*/ 56697 w 558842"/>
                  <a:gd name="connsiteY115" fmla="*/ 740294 h 1005799"/>
                  <a:gd name="connsiteX116" fmla="*/ 60512 w 558842"/>
                  <a:gd name="connsiteY116" fmla="*/ 751191 h 1005799"/>
                  <a:gd name="connsiteX117" fmla="*/ 49333 w 558842"/>
                  <a:gd name="connsiteY117" fmla="*/ 760904 h 1005799"/>
                  <a:gd name="connsiteX118" fmla="*/ 51982 w 558842"/>
                  <a:gd name="connsiteY118" fmla="*/ 772384 h 1005799"/>
                  <a:gd name="connsiteX119" fmla="*/ 49032 w 558842"/>
                  <a:gd name="connsiteY119" fmla="*/ 782397 h 1005799"/>
                  <a:gd name="connsiteX120" fmla="*/ 51399 w 558842"/>
                  <a:gd name="connsiteY120" fmla="*/ 793876 h 1005799"/>
                  <a:gd name="connsiteX121" fmla="*/ 44617 w 558842"/>
                  <a:gd name="connsiteY121" fmla="*/ 802706 h 1005799"/>
                  <a:gd name="connsiteX122" fmla="*/ 42851 w 558842"/>
                  <a:gd name="connsiteY122" fmla="*/ 819183 h 1005799"/>
                  <a:gd name="connsiteX123" fmla="*/ 34021 w 558842"/>
                  <a:gd name="connsiteY123" fmla="*/ 825947 h 1005799"/>
                  <a:gd name="connsiteX124" fmla="*/ 29323 w 558842"/>
                  <a:gd name="connsiteY124" fmla="*/ 836844 h 1005799"/>
                  <a:gd name="connsiteX125" fmla="*/ 32856 w 558842"/>
                  <a:gd name="connsiteY125" fmla="*/ 844208 h 1005799"/>
                  <a:gd name="connsiteX126" fmla="*/ 34622 w 558842"/>
                  <a:gd name="connsiteY126" fmla="*/ 855387 h 1005799"/>
                  <a:gd name="connsiteX127" fmla="*/ 26674 w 558842"/>
                  <a:gd name="connsiteY127" fmla="*/ 863917 h 1005799"/>
                  <a:gd name="connsiteX128" fmla="*/ 21959 w 558842"/>
                  <a:gd name="connsiteY128" fmla="*/ 877462 h 1005799"/>
                  <a:gd name="connsiteX129" fmla="*/ 12246 w 558842"/>
                  <a:gd name="connsiteY129" fmla="*/ 886293 h 1005799"/>
                  <a:gd name="connsiteX130" fmla="*/ 1067 w 558842"/>
                  <a:gd name="connsiteY130" fmla="*/ 892774 h 1005799"/>
                  <a:gd name="connsiteX131" fmla="*/ 1350 w 558842"/>
                  <a:gd name="connsiteY131" fmla="*/ 921613 h 1005799"/>
                  <a:gd name="connsiteX132" fmla="*/ 7248 w 558842"/>
                  <a:gd name="connsiteY132" fmla="*/ 929861 h 1005799"/>
                  <a:gd name="connsiteX133" fmla="*/ 11363 w 558842"/>
                  <a:gd name="connsiteY133" fmla="*/ 941622 h 1005799"/>
                  <a:gd name="connsiteX134" fmla="*/ 19310 w 558842"/>
                  <a:gd name="connsiteY134" fmla="*/ 941622 h 1005799"/>
                  <a:gd name="connsiteX135" fmla="*/ 27257 w 558842"/>
                  <a:gd name="connsiteY135" fmla="*/ 938973 h 1005799"/>
                  <a:gd name="connsiteX136" fmla="*/ 35204 w 558842"/>
                  <a:gd name="connsiteY136" fmla="*/ 943106 h 1005799"/>
                  <a:gd name="connsiteX137" fmla="*/ 37553 w 558842"/>
                  <a:gd name="connsiteY137" fmla="*/ 950753 h 1005799"/>
                  <a:gd name="connsiteX138" fmla="*/ 34321 w 558842"/>
                  <a:gd name="connsiteY138" fmla="*/ 960766 h 1005799"/>
                  <a:gd name="connsiteX139" fmla="*/ 34321 w 558842"/>
                  <a:gd name="connsiteY139" fmla="*/ 976943 h 1005799"/>
                  <a:gd name="connsiteX140" fmla="*/ 45218 w 558842"/>
                  <a:gd name="connsiteY140" fmla="*/ 986073 h 1005799"/>
                  <a:gd name="connsiteX141" fmla="*/ 57580 w 558842"/>
                  <a:gd name="connsiteY141" fmla="*/ 991071 h 1005799"/>
                  <a:gd name="connsiteX142" fmla="*/ 85837 w 558842"/>
                  <a:gd name="connsiteY142" fmla="*/ 991071 h 1005799"/>
                  <a:gd name="connsiteX143" fmla="*/ 111444 w 558842"/>
                  <a:gd name="connsiteY143" fmla="*/ 993138 h 1005799"/>
                  <a:gd name="connsiteX144" fmla="*/ 127338 w 558842"/>
                  <a:gd name="connsiteY144" fmla="*/ 994904 h 1005799"/>
                  <a:gd name="connsiteX145" fmla="*/ 140283 w 558842"/>
                  <a:gd name="connsiteY145" fmla="*/ 1000502 h 1005799"/>
                  <a:gd name="connsiteX146" fmla="*/ 146199 w 558842"/>
                  <a:gd name="connsiteY146" fmla="*/ 1005800 h 1005799"/>
                  <a:gd name="connsiteX147" fmla="*/ 144116 w 558842"/>
                  <a:gd name="connsiteY147" fmla="*/ 992943 h 1005799"/>
                  <a:gd name="connsiteX148" fmla="*/ 126314 w 558842"/>
                  <a:gd name="connsiteY148" fmla="*/ 957340 h 1005799"/>
                  <a:gd name="connsiteX149" fmla="*/ 129846 w 558842"/>
                  <a:gd name="connsiteY149" fmla="*/ 932192 h 1005799"/>
                  <a:gd name="connsiteX150" fmla="*/ 143833 w 558842"/>
                  <a:gd name="connsiteY150" fmla="*/ 921984 h 1005799"/>
                  <a:gd name="connsiteX151" fmla="*/ 165202 w 558842"/>
                  <a:gd name="connsiteY151" fmla="*/ 909887 h 1005799"/>
                  <a:gd name="connsiteX152" fmla="*/ 177564 w 558842"/>
                  <a:gd name="connsiteY152" fmla="*/ 872147 h 1005799"/>
                  <a:gd name="connsiteX153" fmla="*/ 202289 w 558842"/>
                  <a:gd name="connsiteY153" fmla="*/ 853639 h 1005799"/>
                  <a:gd name="connsiteX154" fmla="*/ 219366 w 558842"/>
                  <a:gd name="connsiteY154" fmla="*/ 839881 h 1005799"/>
                  <a:gd name="connsiteX155" fmla="*/ 216770 w 558842"/>
                  <a:gd name="connsiteY155" fmla="*/ 832817 h 1005799"/>
                  <a:gd name="connsiteX156" fmla="*/ 220302 w 558842"/>
                  <a:gd name="connsiteY156" fmla="*/ 819766 h 1005799"/>
                  <a:gd name="connsiteX157" fmla="*/ 213432 w 558842"/>
                  <a:gd name="connsiteY157" fmla="*/ 808375 h 1005799"/>
                  <a:gd name="connsiteX158" fmla="*/ 189926 w 558842"/>
                  <a:gd name="connsiteY158" fmla="*/ 803077 h 1005799"/>
                  <a:gd name="connsiteX159" fmla="*/ 179242 w 558842"/>
                  <a:gd name="connsiteY159" fmla="*/ 791457 h 1005799"/>
                  <a:gd name="connsiteX160" fmla="*/ 169758 w 558842"/>
                  <a:gd name="connsiteY160" fmla="*/ 780295 h 1005799"/>
                  <a:gd name="connsiteX161" fmla="*/ 175463 w 558842"/>
                  <a:gd name="connsiteY161" fmla="*/ 759880 h 1005799"/>
                  <a:gd name="connsiteX162" fmla="*/ 193017 w 558842"/>
                  <a:gd name="connsiteY162" fmla="*/ 741849 h 1005799"/>
                  <a:gd name="connsiteX163" fmla="*/ 211048 w 558842"/>
                  <a:gd name="connsiteY163" fmla="*/ 733019 h 1005799"/>
                  <a:gd name="connsiteX164" fmla="*/ 223870 w 558842"/>
                  <a:gd name="connsiteY164" fmla="*/ 730405 h 1005799"/>
                  <a:gd name="connsiteX165" fmla="*/ 228850 w 558842"/>
                  <a:gd name="connsiteY165" fmla="*/ 717584 h 1005799"/>
                  <a:gd name="connsiteX166" fmla="*/ 235260 w 558842"/>
                  <a:gd name="connsiteY166" fmla="*/ 703120 h 1005799"/>
                  <a:gd name="connsiteX167" fmla="*/ 235490 w 558842"/>
                  <a:gd name="connsiteY167" fmla="*/ 684364 h 1005799"/>
                  <a:gd name="connsiteX168" fmla="*/ 244744 w 558842"/>
                  <a:gd name="connsiteY168" fmla="*/ 671561 h 1005799"/>
                  <a:gd name="connsiteX169" fmla="*/ 257565 w 558842"/>
                  <a:gd name="connsiteY169" fmla="*/ 667764 h 1005799"/>
                  <a:gd name="connsiteX170" fmla="*/ 252585 w 558842"/>
                  <a:gd name="connsiteY170" fmla="*/ 661830 h 1005799"/>
                  <a:gd name="connsiteX171" fmla="*/ 244514 w 558842"/>
                  <a:gd name="connsiteY171" fmla="*/ 655172 h 1005799"/>
                  <a:gd name="connsiteX172" fmla="*/ 249813 w 558842"/>
                  <a:gd name="connsiteY172" fmla="*/ 650439 h 1005799"/>
                  <a:gd name="connsiteX173" fmla="*/ 259791 w 558842"/>
                  <a:gd name="connsiteY173" fmla="*/ 652576 h 1005799"/>
                  <a:gd name="connsiteX174" fmla="*/ 269522 w 558842"/>
                  <a:gd name="connsiteY174" fmla="*/ 660399 h 1005799"/>
                  <a:gd name="connsiteX175" fmla="*/ 280665 w 558842"/>
                  <a:gd name="connsiteY175" fmla="*/ 654466 h 1005799"/>
                  <a:gd name="connsiteX176" fmla="*/ 279729 w 558842"/>
                  <a:gd name="connsiteY176" fmla="*/ 641644 h 1005799"/>
                  <a:gd name="connsiteX177" fmla="*/ 273071 w 558842"/>
                  <a:gd name="connsiteY177" fmla="*/ 634580 h 1005799"/>
                  <a:gd name="connsiteX178" fmla="*/ 264771 w 558842"/>
                  <a:gd name="connsiteY178" fmla="*/ 640284 h 1005799"/>
                  <a:gd name="connsiteX179" fmla="*/ 258837 w 558842"/>
                  <a:gd name="connsiteY179" fmla="*/ 644081 h 1005799"/>
                  <a:gd name="connsiteX180" fmla="*/ 251490 w 558842"/>
                  <a:gd name="connsiteY180" fmla="*/ 637441 h 1005799"/>
                  <a:gd name="connsiteX181" fmla="*/ 239622 w 558842"/>
                  <a:gd name="connsiteY181" fmla="*/ 630077 h 1005799"/>
                  <a:gd name="connsiteX182" fmla="*/ 242466 w 558842"/>
                  <a:gd name="connsiteY182" fmla="*/ 614182 h 1005799"/>
                  <a:gd name="connsiteX183" fmla="*/ 237963 w 558842"/>
                  <a:gd name="connsiteY183" fmla="*/ 603728 h 1005799"/>
                  <a:gd name="connsiteX184" fmla="*/ 241495 w 558842"/>
                  <a:gd name="connsiteY184" fmla="*/ 592107 h 1005799"/>
                  <a:gd name="connsiteX185" fmla="*/ 255729 w 558842"/>
                  <a:gd name="connsiteY185" fmla="*/ 594244 h 1005799"/>
                  <a:gd name="connsiteX186" fmla="*/ 262387 w 558842"/>
                  <a:gd name="connsiteY186" fmla="*/ 597776 h 1005799"/>
                  <a:gd name="connsiteX187" fmla="*/ 270458 w 558842"/>
                  <a:gd name="connsiteY187" fmla="*/ 601591 h 1005799"/>
                  <a:gd name="connsiteX188" fmla="*/ 283032 w 558842"/>
                  <a:gd name="connsiteY188" fmla="*/ 604434 h 1005799"/>
                  <a:gd name="connsiteX189" fmla="*/ 297266 w 558842"/>
                  <a:gd name="connsiteY189" fmla="*/ 601343 h 1005799"/>
                  <a:gd name="connsiteX190" fmla="*/ 319341 w 558842"/>
                  <a:gd name="connsiteY190" fmla="*/ 587109 h 1005799"/>
                  <a:gd name="connsiteX191" fmla="*/ 312454 w 558842"/>
                  <a:gd name="connsiteY191" fmla="*/ 573811 h 1005799"/>
                  <a:gd name="connsiteX192" fmla="*/ 318617 w 558842"/>
                  <a:gd name="connsiteY192" fmla="*/ 562897 h 1005799"/>
                  <a:gd name="connsiteX193" fmla="*/ 322891 w 558842"/>
                  <a:gd name="connsiteY193" fmla="*/ 549139 h 1005799"/>
                  <a:gd name="connsiteX194" fmla="*/ 321478 w 558842"/>
                  <a:gd name="connsiteY194" fmla="*/ 541775 h 1005799"/>
                  <a:gd name="connsiteX195" fmla="*/ 316480 w 558842"/>
                  <a:gd name="connsiteY195" fmla="*/ 533475 h 1005799"/>
                  <a:gd name="connsiteX196" fmla="*/ 323544 w 558842"/>
                  <a:gd name="connsiteY196" fmla="*/ 530154 h 1005799"/>
                  <a:gd name="connsiteX197" fmla="*/ 328524 w 558842"/>
                  <a:gd name="connsiteY197" fmla="*/ 533475 h 1005799"/>
                  <a:gd name="connsiteX198" fmla="*/ 335165 w 558842"/>
                  <a:gd name="connsiteY198" fmla="*/ 531815 h 1005799"/>
                  <a:gd name="connsiteX199" fmla="*/ 349876 w 558842"/>
                  <a:gd name="connsiteY199" fmla="*/ 532998 h 1005799"/>
                  <a:gd name="connsiteX200" fmla="*/ 377090 w 558842"/>
                  <a:gd name="connsiteY200" fmla="*/ 526994 h 1005799"/>
                  <a:gd name="connsiteX201" fmla="*/ 408738 w 558842"/>
                  <a:gd name="connsiteY201" fmla="*/ 519399 h 1005799"/>
                  <a:gd name="connsiteX202" fmla="*/ 451758 w 558842"/>
                  <a:gd name="connsiteY202" fmla="*/ 494675 h 1005799"/>
                  <a:gd name="connsiteX203" fmla="*/ 469419 w 558842"/>
                  <a:gd name="connsiteY203" fmla="*/ 470639 h 1005799"/>
                  <a:gd name="connsiteX204" fmla="*/ 475105 w 558842"/>
                  <a:gd name="connsiteY204" fmla="*/ 448493 h 1005799"/>
                  <a:gd name="connsiteX205" fmla="*/ 458028 w 558842"/>
                  <a:gd name="connsiteY205" fmla="*/ 435195 h 1005799"/>
                  <a:gd name="connsiteX206" fmla="*/ 458646 w 558842"/>
                  <a:gd name="connsiteY206" fmla="*/ 422532 h 1005799"/>
                  <a:gd name="connsiteX207" fmla="*/ 456120 w 558842"/>
                  <a:gd name="connsiteY207" fmla="*/ 406091 h 1005799"/>
                  <a:gd name="connsiteX208" fmla="*/ 437135 w 558842"/>
                  <a:gd name="connsiteY208" fmla="*/ 393428 h 1005799"/>
                  <a:gd name="connsiteX209" fmla="*/ 424473 w 558842"/>
                  <a:gd name="connsiteY209" fmla="*/ 388995 h 1005799"/>
                  <a:gd name="connsiteX210" fmla="*/ 437771 w 558842"/>
                  <a:gd name="connsiteY210" fmla="*/ 384563 h 1005799"/>
                  <a:gd name="connsiteX211" fmla="*/ 441197 w 558842"/>
                  <a:gd name="connsiteY211" fmla="*/ 385587 h 1005799"/>
                  <a:gd name="connsiteX212" fmla="*/ 431467 w 558842"/>
                  <a:gd name="connsiteY212" fmla="*/ 366055 h 1005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</a:cxnLst>
                <a:rect l="l" t="t" r="r" b="b"/>
                <a:pathLst>
                  <a:path w="558842" h="1005799">
                    <a:moveTo>
                      <a:pt x="431467" y="366055"/>
                    </a:moveTo>
                    <a:cubicBezTo>
                      <a:pt x="427934" y="362081"/>
                      <a:pt x="429259" y="356783"/>
                      <a:pt x="428818" y="351485"/>
                    </a:cubicBezTo>
                    <a:cubicBezTo>
                      <a:pt x="428376" y="346187"/>
                      <a:pt x="427934" y="342213"/>
                      <a:pt x="431467" y="336915"/>
                    </a:cubicBezTo>
                    <a:cubicBezTo>
                      <a:pt x="434999" y="331617"/>
                      <a:pt x="431025" y="325878"/>
                      <a:pt x="429259" y="317930"/>
                    </a:cubicBezTo>
                    <a:cubicBezTo>
                      <a:pt x="427493" y="309983"/>
                      <a:pt x="429701" y="306893"/>
                      <a:pt x="433674" y="302478"/>
                    </a:cubicBezTo>
                    <a:cubicBezTo>
                      <a:pt x="437648" y="298063"/>
                      <a:pt x="434557" y="287466"/>
                      <a:pt x="438531" y="281285"/>
                    </a:cubicBezTo>
                    <a:cubicBezTo>
                      <a:pt x="442504" y="275104"/>
                      <a:pt x="438972" y="272014"/>
                      <a:pt x="438089" y="266274"/>
                    </a:cubicBezTo>
                    <a:cubicBezTo>
                      <a:pt x="437206" y="260534"/>
                      <a:pt x="442946" y="254795"/>
                      <a:pt x="449127" y="251263"/>
                    </a:cubicBezTo>
                    <a:cubicBezTo>
                      <a:pt x="455308" y="247731"/>
                      <a:pt x="453542" y="242433"/>
                      <a:pt x="460606" y="239342"/>
                    </a:cubicBezTo>
                    <a:cubicBezTo>
                      <a:pt x="467670" y="236251"/>
                      <a:pt x="467229" y="231836"/>
                      <a:pt x="472085" y="224331"/>
                    </a:cubicBezTo>
                    <a:cubicBezTo>
                      <a:pt x="476942" y="216825"/>
                      <a:pt x="482240" y="216384"/>
                      <a:pt x="486655" y="209761"/>
                    </a:cubicBezTo>
                    <a:cubicBezTo>
                      <a:pt x="491070" y="203138"/>
                      <a:pt x="493719" y="201814"/>
                      <a:pt x="499459" y="193425"/>
                    </a:cubicBezTo>
                    <a:cubicBezTo>
                      <a:pt x="505198" y="185036"/>
                      <a:pt x="510496" y="184595"/>
                      <a:pt x="516678" y="179738"/>
                    </a:cubicBezTo>
                    <a:cubicBezTo>
                      <a:pt x="522859" y="174882"/>
                      <a:pt x="528157" y="167818"/>
                      <a:pt x="544493" y="164286"/>
                    </a:cubicBezTo>
                    <a:cubicBezTo>
                      <a:pt x="560828" y="160754"/>
                      <a:pt x="554206" y="154131"/>
                      <a:pt x="553764" y="147950"/>
                    </a:cubicBezTo>
                    <a:cubicBezTo>
                      <a:pt x="553323" y="141769"/>
                      <a:pt x="554206" y="139561"/>
                      <a:pt x="557296" y="136029"/>
                    </a:cubicBezTo>
                    <a:cubicBezTo>
                      <a:pt x="560387" y="132497"/>
                      <a:pt x="558179" y="128965"/>
                      <a:pt x="556413" y="126757"/>
                    </a:cubicBezTo>
                    <a:cubicBezTo>
                      <a:pt x="554198" y="123828"/>
                      <a:pt x="552962" y="120275"/>
                      <a:pt x="552881" y="116603"/>
                    </a:cubicBezTo>
                    <a:cubicBezTo>
                      <a:pt x="552881" y="112629"/>
                      <a:pt x="548025" y="111305"/>
                      <a:pt x="540961" y="111305"/>
                    </a:cubicBezTo>
                    <a:cubicBezTo>
                      <a:pt x="537305" y="111305"/>
                      <a:pt x="533314" y="111058"/>
                      <a:pt x="530364" y="110828"/>
                    </a:cubicBezTo>
                    <a:cubicBezTo>
                      <a:pt x="530152" y="113583"/>
                      <a:pt x="529994" y="116497"/>
                      <a:pt x="529994" y="121018"/>
                    </a:cubicBezTo>
                    <a:cubicBezTo>
                      <a:pt x="529994" y="128523"/>
                      <a:pt x="532643" y="140003"/>
                      <a:pt x="523371" y="146625"/>
                    </a:cubicBezTo>
                    <a:cubicBezTo>
                      <a:pt x="514099" y="153248"/>
                      <a:pt x="503945" y="153248"/>
                      <a:pt x="503503" y="159871"/>
                    </a:cubicBezTo>
                    <a:cubicBezTo>
                      <a:pt x="503062" y="166493"/>
                      <a:pt x="499088" y="168701"/>
                      <a:pt x="495556" y="167376"/>
                    </a:cubicBezTo>
                    <a:cubicBezTo>
                      <a:pt x="492024" y="166052"/>
                      <a:pt x="488050" y="162520"/>
                      <a:pt x="483194" y="166935"/>
                    </a:cubicBezTo>
                    <a:cubicBezTo>
                      <a:pt x="478337" y="171350"/>
                      <a:pt x="477454" y="171791"/>
                      <a:pt x="469507" y="170908"/>
                    </a:cubicBezTo>
                    <a:cubicBezTo>
                      <a:pt x="461560" y="170025"/>
                      <a:pt x="455379" y="170467"/>
                      <a:pt x="449198" y="168701"/>
                    </a:cubicBezTo>
                    <a:cubicBezTo>
                      <a:pt x="442967" y="166487"/>
                      <a:pt x="436382" y="165439"/>
                      <a:pt x="429771" y="165610"/>
                    </a:cubicBezTo>
                    <a:cubicBezTo>
                      <a:pt x="419617" y="165610"/>
                      <a:pt x="411228" y="165610"/>
                      <a:pt x="420941" y="156780"/>
                    </a:cubicBezTo>
                    <a:cubicBezTo>
                      <a:pt x="430654" y="147950"/>
                      <a:pt x="430213" y="145742"/>
                      <a:pt x="430654" y="136029"/>
                    </a:cubicBezTo>
                    <a:cubicBezTo>
                      <a:pt x="431096" y="126316"/>
                      <a:pt x="431979" y="128082"/>
                      <a:pt x="436835" y="124550"/>
                    </a:cubicBezTo>
                    <a:cubicBezTo>
                      <a:pt x="441692" y="121018"/>
                      <a:pt x="441250" y="121018"/>
                      <a:pt x="443458" y="114837"/>
                    </a:cubicBezTo>
                    <a:cubicBezTo>
                      <a:pt x="445666" y="108656"/>
                      <a:pt x="446107" y="106890"/>
                      <a:pt x="439484" y="100708"/>
                    </a:cubicBezTo>
                    <a:cubicBezTo>
                      <a:pt x="432862" y="94527"/>
                      <a:pt x="417409" y="94086"/>
                      <a:pt x="408137" y="87905"/>
                    </a:cubicBezTo>
                    <a:cubicBezTo>
                      <a:pt x="398866" y="81724"/>
                      <a:pt x="385179" y="65388"/>
                      <a:pt x="374583" y="65829"/>
                    </a:cubicBezTo>
                    <a:cubicBezTo>
                      <a:pt x="363987" y="66271"/>
                      <a:pt x="353390" y="64946"/>
                      <a:pt x="350300" y="58765"/>
                    </a:cubicBezTo>
                    <a:cubicBezTo>
                      <a:pt x="347793" y="53340"/>
                      <a:pt x="343161" y="49188"/>
                      <a:pt x="337496" y="47286"/>
                    </a:cubicBezTo>
                    <a:cubicBezTo>
                      <a:pt x="331756" y="45078"/>
                      <a:pt x="328224" y="41988"/>
                      <a:pt x="323809" y="35365"/>
                    </a:cubicBezTo>
                    <a:cubicBezTo>
                      <a:pt x="319394" y="28743"/>
                      <a:pt x="317187" y="24769"/>
                      <a:pt x="312330" y="20354"/>
                    </a:cubicBezTo>
                    <a:cubicBezTo>
                      <a:pt x="307474" y="15939"/>
                      <a:pt x="307474" y="7109"/>
                      <a:pt x="297319" y="6226"/>
                    </a:cubicBezTo>
                    <a:cubicBezTo>
                      <a:pt x="287164" y="5343"/>
                      <a:pt x="274360" y="4018"/>
                      <a:pt x="270387" y="7109"/>
                    </a:cubicBezTo>
                    <a:cubicBezTo>
                      <a:pt x="266413" y="10199"/>
                      <a:pt x="261557" y="17705"/>
                      <a:pt x="261557" y="21678"/>
                    </a:cubicBezTo>
                    <a:cubicBezTo>
                      <a:pt x="261557" y="25652"/>
                      <a:pt x="258025" y="42429"/>
                      <a:pt x="256259" y="32275"/>
                    </a:cubicBezTo>
                    <a:cubicBezTo>
                      <a:pt x="255091" y="25634"/>
                      <a:pt x="252533" y="19315"/>
                      <a:pt x="248753" y="13731"/>
                    </a:cubicBezTo>
                    <a:cubicBezTo>
                      <a:pt x="246987" y="10641"/>
                      <a:pt x="243013" y="7550"/>
                      <a:pt x="235949" y="8433"/>
                    </a:cubicBezTo>
                    <a:cubicBezTo>
                      <a:pt x="228885" y="9316"/>
                      <a:pt x="220055" y="9758"/>
                      <a:pt x="214315" y="6226"/>
                    </a:cubicBezTo>
                    <a:cubicBezTo>
                      <a:pt x="208576" y="2694"/>
                      <a:pt x="205044" y="-4812"/>
                      <a:pt x="200187" y="4460"/>
                    </a:cubicBezTo>
                    <a:cubicBezTo>
                      <a:pt x="195330" y="13731"/>
                      <a:pt x="189149" y="13731"/>
                      <a:pt x="184734" y="20354"/>
                    </a:cubicBezTo>
                    <a:cubicBezTo>
                      <a:pt x="181202" y="25652"/>
                      <a:pt x="179931" y="26694"/>
                      <a:pt x="177335" y="31356"/>
                    </a:cubicBezTo>
                    <a:cubicBezTo>
                      <a:pt x="178836" y="31745"/>
                      <a:pt x="179701" y="32858"/>
                      <a:pt x="179436" y="35365"/>
                    </a:cubicBezTo>
                    <a:cubicBezTo>
                      <a:pt x="178553" y="43595"/>
                      <a:pt x="179136" y="46844"/>
                      <a:pt x="177370" y="49493"/>
                    </a:cubicBezTo>
                    <a:cubicBezTo>
                      <a:pt x="175669" y="52218"/>
                      <a:pt x="174849" y="55400"/>
                      <a:pt x="175021" y="58606"/>
                    </a:cubicBezTo>
                    <a:cubicBezTo>
                      <a:pt x="175021" y="62138"/>
                      <a:pt x="174120" y="65370"/>
                      <a:pt x="169123" y="66854"/>
                    </a:cubicBezTo>
                    <a:cubicBezTo>
                      <a:pt x="164125" y="68337"/>
                      <a:pt x="155877" y="71569"/>
                      <a:pt x="151762" y="75383"/>
                    </a:cubicBezTo>
                    <a:cubicBezTo>
                      <a:pt x="147648" y="79198"/>
                      <a:pt x="141166" y="81865"/>
                      <a:pt x="139983" y="83631"/>
                    </a:cubicBezTo>
                    <a:cubicBezTo>
                      <a:pt x="138800" y="85397"/>
                      <a:pt x="135285" y="88046"/>
                      <a:pt x="139400" y="92761"/>
                    </a:cubicBezTo>
                    <a:cubicBezTo>
                      <a:pt x="143515" y="97476"/>
                      <a:pt x="141749" y="100991"/>
                      <a:pt x="139100" y="103640"/>
                    </a:cubicBezTo>
                    <a:cubicBezTo>
                      <a:pt x="136451" y="106289"/>
                      <a:pt x="136751" y="112470"/>
                      <a:pt x="138817" y="116603"/>
                    </a:cubicBezTo>
                    <a:cubicBezTo>
                      <a:pt x="140667" y="119975"/>
                      <a:pt x="141865" y="123666"/>
                      <a:pt x="142350" y="127481"/>
                    </a:cubicBezTo>
                    <a:cubicBezTo>
                      <a:pt x="142350" y="129848"/>
                      <a:pt x="137051" y="131013"/>
                      <a:pt x="137051" y="136311"/>
                    </a:cubicBezTo>
                    <a:cubicBezTo>
                      <a:pt x="137051" y="141610"/>
                      <a:pt x="138817" y="143093"/>
                      <a:pt x="141749" y="145142"/>
                    </a:cubicBezTo>
                    <a:cubicBezTo>
                      <a:pt x="144681" y="147191"/>
                      <a:pt x="147630" y="150157"/>
                      <a:pt x="145281" y="153972"/>
                    </a:cubicBezTo>
                    <a:cubicBezTo>
                      <a:pt x="142932" y="157787"/>
                      <a:pt x="140566" y="159570"/>
                      <a:pt x="136451" y="159270"/>
                    </a:cubicBezTo>
                    <a:cubicBezTo>
                      <a:pt x="132336" y="158970"/>
                      <a:pt x="127621" y="163685"/>
                      <a:pt x="127338" y="167518"/>
                    </a:cubicBezTo>
                    <a:cubicBezTo>
                      <a:pt x="127195" y="172046"/>
                      <a:pt x="125761" y="176439"/>
                      <a:pt x="123206" y="180180"/>
                    </a:cubicBezTo>
                    <a:cubicBezTo>
                      <a:pt x="120493" y="184416"/>
                      <a:pt x="117118" y="188191"/>
                      <a:pt x="113210" y="191359"/>
                    </a:cubicBezTo>
                    <a:cubicBezTo>
                      <a:pt x="109378" y="194308"/>
                      <a:pt x="105846" y="197240"/>
                      <a:pt x="106146" y="202838"/>
                    </a:cubicBezTo>
                    <a:cubicBezTo>
                      <a:pt x="106446" y="208436"/>
                      <a:pt x="107912" y="213134"/>
                      <a:pt x="103497" y="217267"/>
                    </a:cubicBezTo>
                    <a:cubicBezTo>
                      <a:pt x="99082" y="221399"/>
                      <a:pt x="96433" y="223430"/>
                      <a:pt x="97316" y="228446"/>
                    </a:cubicBezTo>
                    <a:cubicBezTo>
                      <a:pt x="98199" y="233461"/>
                      <a:pt x="102614" y="233744"/>
                      <a:pt x="101130" y="239042"/>
                    </a:cubicBezTo>
                    <a:cubicBezTo>
                      <a:pt x="99647" y="244340"/>
                      <a:pt x="99965" y="247289"/>
                      <a:pt x="101430" y="249338"/>
                    </a:cubicBezTo>
                    <a:cubicBezTo>
                      <a:pt x="102896" y="251386"/>
                      <a:pt x="102896" y="257585"/>
                      <a:pt x="98781" y="258768"/>
                    </a:cubicBezTo>
                    <a:cubicBezTo>
                      <a:pt x="94667" y="259951"/>
                      <a:pt x="92300" y="259934"/>
                      <a:pt x="91135" y="266115"/>
                    </a:cubicBezTo>
                    <a:cubicBezTo>
                      <a:pt x="89969" y="272296"/>
                      <a:pt x="90252" y="277012"/>
                      <a:pt x="87603" y="279661"/>
                    </a:cubicBezTo>
                    <a:cubicBezTo>
                      <a:pt x="84953" y="282310"/>
                      <a:pt x="81704" y="286725"/>
                      <a:pt x="81421" y="290557"/>
                    </a:cubicBezTo>
                    <a:cubicBezTo>
                      <a:pt x="81139" y="294389"/>
                      <a:pt x="79055" y="296438"/>
                      <a:pt x="82587" y="302319"/>
                    </a:cubicBezTo>
                    <a:cubicBezTo>
                      <a:pt x="86119" y="308200"/>
                      <a:pt x="87585" y="306151"/>
                      <a:pt x="87885" y="309383"/>
                    </a:cubicBezTo>
                    <a:cubicBezTo>
                      <a:pt x="88185" y="312615"/>
                      <a:pt x="89651" y="316447"/>
                      <a:pt x="90252" y="319696"/>
                    </a:cubicBezTo>
                    <a:cubicBezTo>
                      <a:pt x="90852" y="322946"/>
                      <a:pt x="89951" y="328226"/>
                      <a:pt x="94066" y="331458"/>
                    </a:cubicBezTo>
                    <a:cubicBezTo>
                      <a:pt x="98181" y="334690"/>
                      <a:pt x="98181" y="335873"/>
                      <a:pt x="95832" y="339706"/>
                    </a:cubicBezTo>
                    <a:cubicBezTo>
                      <a:pt x="93483" y="343538"/>
                      <a:pt x="92901" y="347935"/>
                      <a:pt x="97898" y="350302"/>
                    </a:cubicBezTo>
                    <a:cubicBezTo>
                      <a:pt x="102896" y="352668"/>
                      <a:pt x="106729" y="351467"/>
                      <a:pt x="104080" y="357366"/>
                    </a:cubicBezTo>
                    <a:cubicBezTo>
                      <a:pt x="101430" y="363264"/>
                      <a:pt x="104080" y="365013"/>
                      <a:pt x="102314" y="371494"/>
                    </a:cubicBezTo>
                    <a:cubicBezTo>
                      <a:pt x="100547" y="377975"/>
                      <a:pt x="98199" y="379141"/>
                      <a:pt x="95550" y="384157"/>
                    </a:cubicBezTo>
                    <a:cubicBezTo>
                      <a:pt x="93109" y="388932"/>
                      <a:pt x="90945" y="393844"/>
                      <a:pt x="89068" y="398868"/>
                    </a:cubicBezTo>
                    <a:cubicBezTo>
                      <a:pt x="87603" y="402700"/>
                      <a:pt x="84070" y="406815"/>
                      <a:pt x="84070" y="411230"/>
                    </a:cubicBezTo>
                    <a:cubicBezTo>
                      <a:pt x="84070" y="415645"/>
                      <a:pt x="82587" y="421243"/>
                      <a:pt x="85837" y="422409"/>
                    </a:cubicBezTo>
                    <a:cubicBezTo>
                      <a:pt x="89086" y="423575"/>
                      <a:pt x="88486" y="428590"/>
                      <a:pt x="88486" y="432122"/>
                    </a:cubicBezTo>
                    <a:cubicBezTo>
                      <a:pt x="88513" y="436057"/>
                      <a:pt x="86510" y="439728"/>
                      <a:pt x="83187" y="441835"/>
                    </a:cubicBezTo>
                    <a:cubicBezTo>
                      <a:pt x="79655" y="443902"/>
                      <a:pt x="79055" y="448317"/>
                      <a:pt x="73757" y="450083"/>
                    </a:cubicBezTo>
                    <a:cubicBezTo>
                      <a:pt x="68459" y="451849"/>
                      <a:pt x="66693" y="457429"/>
                      <a:pt x="66410" y="460679"/>
                    </a:cubicBezTo>
                    <a:cubicBezTo>
                      <a:pt x="66128" y="463928"/>
                      <a:pt x="64927" y="466860"/>
                      <a:pt x="66410" y="470092"/>
                    </a:cubicBezTo>
                    <a:cubicBezTo>
                      <a:pt x="67894" y="473324"/>
                      <a:pt x="63743" y="491584"/>
                      <a:pt x="67576" y="497183"/>
                    </a:cubicBezTo>
                    <a:cubicBezTo>
                      <a:pt x="71408" y="502781"/>
                      <a:pt x="70808" y="506896"/>
                      <a:pt x="70225" y="508944"/>
                    </a:cubicBezTo>
                    <a:cubicBezTo>
                      <a:pt x="69642" y="510993"/>
                      <a:pt x="77289" y="516591"/>
                      <a:pt x="73474" y="521607"/>
                    </a:cubicBezTo>
                    <a:cubicBezTo>
                      <a:pt x="69660" y="526622"/>
                      <a:pt x="67293" y="523655"/>
                      <a:pt x="62878" y="526905"/>
                    </a:cubicBezTo>
                    <a:cubicBezTo>
                      <a:pt x="58408" y="530490"/>
                      <a:pt x="56545" y="536420"/>
                      <a:pt x="58163" y="541916"/>
                    </a:cubicBezTo>
                    <a:cubicBezTo>
                      <a:pt x="59929" y="546914"/>
                      <a:pt x="58445" y="551047"/>
                      <a:pt x="54331" y="553095"/>
                    </a:cubicBezTo>
                    <a:cubicBezTo>
                      <a:pt x="50216" y="555144"/>
                      <a:pt x="50798" y="558694"/>
                      <a:pt x="50798" y="563691"/>
                    </a:cubicBezTo>
                    <a:cubicBezTo>
                      <a:pt x="50798" y="568689"/>
                      <a:pt x="51099" y="579586"/>
                      <a:pt x="48450" y="583418"/>
                    </a:cubicBezTo>
                    <a:cubicBezTo>
                      <a:pt x="45800" y="587250"/>
                      <a:pt x="45500" y="593131"/>
                      <a:pt x="45500" y="595197"/>
                    </a:cubicBezTo>
                    <a:cubicBezTo>
                      <a:pt x="45808" y="599311"/>
                      <a:pt x="45909" y="603436"/>
                      <a:pt x="45801" y="607560"/>
                    </a:cubicBezTo>
                    <a:cubicBezTo>
                      <a:pt x="45500" y="613441"/>
                      <a:pt x="44917" y="624337"/>
                      <a:pt x="46683" y="626986"/>
                    </a:cubicBezTo>
                    <a:cubicBezTo>
                      <a:pt x="48450" y="629635"/>
                      <a:pt x="49333" y="629917"/>
                      <a:pt x="49333" y="633167"/>
                    </a:cubicBezTo>
                    <a:cubicBezTo>
                      <a:pt x="49333" y="636417"/>
                      <a:pt x="51682" y="637582"/>
                      <a:pt x="48149" y="639348"/>
                    </a:cubicBezTo>
                    <a:cubicBezTo>
                      <a:pt x="44617" y="641114"/>
                      <a:pt x="39920" y="642880"/>
                      <a:pt x="39920" y="645529"/>
                    </a:cubicBezTo>
                    <a:cubicBezTo>
                      <a:pt x="39920" y="648178"/>
                      <a:pt x="38154" y="668488"/>
                      <a:pt x="42268" y="670536"/>
                    </a:cubicBezTo>
                    <a:cubicBezTo>
                      <a:pt x="46383" y="672585"/>
                      <a:pt x="47266" y="674951"/>
                      <a:pt x="46101" y="679667"/>
                    </a:cubicBezTo>
                    <a:cubicBezTo>
                      <a:pt x="44935" y="684382"/>
                      <a:pt x="50516" y="686731"/>
                      <a:pt x="49333" y="691729"/>
                    </a:cubicBezTo>
                    <a:cubicBezTo>
                      <a:pt x="48149" y="696727"/>
                      <a:pt x="53448" y="699676"/>
                      <a:pt x="50216" y="704691"/>
                    </a:cubicBezTo>
                    <a:cubicBezTo>
                      <a:pt x="46984" y="709707"/>
                      <a:pt x="46683" y="715871"/>
                      <a:pt x="52282" y="716453"/>
                    </a:cubicBezTo>
                    <a:cubicBezTo>
                      <a:pt x="57880" y="717036"/>
                      <a:pt x="66993" y="716153"/>
                      <a:pt x="66693" y="721169"/>
                    </a:cubicBezTo>
                    <a:cubicBezTo>
                      <a:pt x="66392" y="726184"/>
                      <a:pt x="60512" y="729698"/>
                      <a:pt x="55514" y="729698"/>
                    </a:cubicBezTo>
                    <a:cubicBezTo>
                      <a:pt x="50516" y="729698"/>
                      <a:pt x="41968" y="725584"/>
                      <a:pt x="41968" y="728233"/>
                    </a:cubicBezTo>
                    <a:cubicBezTo>
                      <a:pt x="41968" y="730882"/>
                      <a:pt x="41686" y="733531"/>
                      <a:pt x="45800" y="734414"/>
                    </a:cubicBezTo>
                    <a:cubicBezTo>
                      <a:pt x="49915" y="735297"/>
                      <a:pt x="54331" y="735597"/>
                      <a:pt x="56697" y="740294"/>
                    </a:cubicBezTo>
                    <a:cubicBezTo>
                      <a:pt x="59063" y="744992"/>
                      <a:pt x="66693" y="746776"/>
                      <a:pt x="60512" y="751191"/>
                    </a:cubicBezTo>
                    <a:cubicBezTo>
                      <a:pt x="54331" y="755606"/>
                      <a:pt x="49633" y="756772"/>
                      <a:pt x="49333" y="760904"/>
                    </a:cubicBezTo>
                    <a:cubicBezTo>
                      <a:pt x="49032" y="765037"/>
                      <a:pt x="56980" y="769434"/>
                      <a:pt x="51982" y="772384"/>
                    </a:cubicBezTo>
                    <a:cubicBezTo>
                      <a:pt x="46984" y="775333"/>
                      <a:pt x="42268" y="778264"/>
                      <a:pt x="49032" y="782397"/>
                    </a:cubicBezTo>
                    <a:cubicBezTo>
                      <a:pt x="55796" y="786530"/>
                      <a:pt x="51682" y="788578"/>
                      <a:pt x="51399" y="793876"/>
                    </a:cubicBezTo>
                    <a:cubicBezTo>
                      <a:pt x="51116" y="799174"/>
                      <a:pt x="44617" y="795642"/>
                      <a:pt x="44617" y="802706"/>
                    </a:cubicBezTo>
                    <a:cubicBezTo>
                      <a:pt x="44617" y="809770"/>
                      <a:pt x="48732" y="816234"/>
                      <a:pt x="42851" y="819183"/>
                    </a:cubicBezTo>
                    <a:cubicBezTo>
                      <a:pt x="36970" y="822133"/>
                      <a:pt x="34604" y="821250"/>
                      <a:pt x="34021" y="825947"/>
                    </a:cubicBezTo>
                    <a:cubicBezTo>
                      <a:pt x="33438" y="830645"/>
                      <a:pt x="29906" y="831828"/>
                      <a:pt x="29323" y="836844"/>
                    </a:cubicBezTo>
                    <a:cubicBezTo>
                      <a:pt x="28741" y="841859"/>
                      <a:pt x="31090" y="839793"/>
                      <a:pt x="32856" y="844208"/>
                    </a:cubicBezTo>
                    <a:cubicBezTo>
                      <a:pt x="34622" y="848623"/>
                      <a:pt x="36388" y="851272"/>
                      <a:pt x="34622" y="855387"/>
                    </a:cubicBezTo>
                    <a:cubicBezTo>
                      <a:pt x="32856" y="859502"/>
                      <a:pt x="26074" y="858919"/>
                      <a:pt x="26674" y="863917"/>
                    </a:cubicBezTo>
                    <a:cubicBezTo>
                      <a:pt x="27275" y="868915"/>
                      <a:pt x="26957" y="873630"/>
                      <a:pt x="21959" y="877462"/>
                    </a:cubicBezTo>
                    <a:cubicBezTo>
                      <a:pt x="18343" y="879961"/>
                      <a:pt x="15077" y="882931"/>
                      <a:pt x="12246" y="886293"/>
                    </a:cubicBezTo>
                    <a:cubicBezTo>
                      <a:pt x="9297" y="889825"/>
                      <a:pt x="2233" y="887758"/>
                      <a:pt x="1067" y="892774"/>
                    </a:cubicBezTo>
                    <a:cubicBezTo>
                      <a:pt x="-99" y="897790"/>
                      <a:pt x="-699" y="918664"/>
                      <a:pt x="1350" y="921613"/>
                    </a:cubicBezTo>
                    <a:cubicBezTo>
                      <a:pt x="3398" y="924562"/>
                      <a:pt x="8131" y="924562"/>
                      <a:pt x="7248" y="929861"/>
                    </a:cubicBezTo>
                    <a:cubicBezTo>
                      <a:pt x="6365" y="935159"/>
                      <a:pt x="8131" y="940157"/>
                      <a:pt x="11363" y="941622"/>
                    </a:cubicBezTo>
                    <a:cubicBezTo>
                      <a:pt x="14595" y="943088"/>
                      <a:pt x="17544" y="943989"/>
                      <a:pt x="19310" y="941622"/>
                    </a:cubicBezTo>
                    <a:cubicBezTo>
                      <a:pt x="21076" y="939256"/>
                      <a:pt x="21959" y="937808"/>
                      <a:pt x="27257" y="938973"/>
                    </a:cubicBezTo>
                    <a:cubicBezTo>
                      <a:pt x="32555" y="940139"/>
                      <a:pt x="35204" y="941340"/>
                      <a:pt x="35204" y="943106"/>
                    </a:cubicBezTo>
                    <a:cubicBezTo>
                      <a:pt x="35204" y="944872"/>
                      <a:pt x="40785" y="947221"/>
                      <a:pt x="37553" y="950753"/>
                    </a:cubicBezTo>
                    <a:cubicBezTo>
                      <a:pt x="34321" y="954285"/>
                      <a:pt x="34321" y="955750"/>
                      <a:pt x="34321" y="960766"/>
                    </a:cubicBezTo>
                    <a:cubicBezTo>
                      <a:pt x="34321" y="965782"/>
                      <a:pt x="30206" y="973128"/>
                      <a:pt x="34321" y="976943"/>
                    </a:cubicBezTo>
                    <a:cubicBezTo>
                      <a:pt x="38436" y="980758"/>
                      <a:pt x="43734" y="981058"/>
                      <a:pt x="45218" y="986073"/>
                    </a:cubicBezTo>
                    <a:cubicBezTo>
                      <a:pt x="46701" y="991089"/>
                      <a:pt x="53165" y="991071"/>
                      <a:pt x="57580" y="991071"/>
                    </a:cubicBezTo>
                    <a:lnTo>
                      <a:pt x="85837" y="991071"/>
                    </a:lnTo>
                    <a:cubicBezTo>
                      <a:pt x="96433" y="991071"/>
                      <a:pt x="107912" y="990771"/>
                      <a:pt x="111444" y="993138"/>
                    </a:cubicBezTo>
                    <a:cubicBezTo>
                      <a:pt x="114976" y="995504"/>
                      <a:pt x="122923" y="992537"/>
                      <a:pt x="127338" y="994904"/>
                    </a:cubicBezTo>
                    <a:cubicBezTo>
                      <a:pt x="131753" y="997270"/>
                      <a:pt x="135868" y="997553"/>
                      <a:pt x="140283" y="1000502"/>
                    </a:cubicBezTo>
                    <a:cubicBezTo>
                      <a:pt x="142475" y="1002006"/>
                      <a:pt x="144464" y="1003786"/>
                      <a:pt x="146199" y="1005800"/>
                    </a:cubicBezTo>
                    <a:cubicBezTo>
                      <a:pt x="148389" y="1003751"/>
                      <a:pt x="147965" y="997288"/>
                      <a:pt x="144116" y="992943"/>
                    </a:cubicBezTo>
                    <a:cubicBezTo>
                      <a:pt x="139365" y="987645"/>
                      <a:pt x="126791" y="963998"/>
                      <a:pt x="126314" y="957340"/>
                    </a:cubicBezTo>
                    <a:cubicBezTo>
                      <a:pt x="125837" y="950682"/>
                      <a:pt x="124654" y="936695"/>
                      <a:pt x="129846" y="932192"/>
                    </a:cubicBezTo>
                    <a:cubicBezTo>
                      <a:pt x="135038" y="927688"/>
                      <a:pt x="140283" y="925304"/>
                      <a:pt x="143833" y="921984"/>
                    </a:cubicBezTo>
                    <a:cubicBezTo>
                      <a:pt x="147383" y="918664"/>
                      <a:pt x="164248" y="923644"/>
                      <a:pt x="165202" y="909887"/>
                    </a:cubicBezTo>
                    <a:cubicBezTo>
                      <a:pt x="166156" y="896129"/>
                      <a:pt x="169476" y="876420"/>
                      <a:pt x="177564" y="872147"/>
                    </a:cubicBezTo>
                    <a:cubicBezTo>
                      <a:pt x="185653" y="867873"/>
                      <a:pt x="194183" y="858619"/>
                      <a:pt x="202289" y="853639"/>
                    </a:cubicBezTo>
                    <a:cubicBezTo>
                      <a:pt x="210395" y="848658"/>
                      <a:pt x="219843" y="843678"/>
                      <a:pt x="219366" y="839881"/>
                    </a:cubicBezTo>
                    <a:cubicBezTo>
                      <a:pt x="218889" y="836084"/>
                      <a:pt x="214863" y="838698"/>
                      <a:pt x="216770" y="832817"/>
                    </a:cubicBezTo>
                    <a:cubicBezTo>
                      <a:pt x="218677" y="826936"/>
                      <a:pt x="221503" y="825929"/>
                      <a:pt x="220302" y="819766"/>
                    </a:cubicBezTo>
                    <a:cubicBezTo>
                      <a:pt x="219101" y="813602"/>
                      <a:pt x="222209" y="808834"/>
                      <a:pt x="213432" y="808375"/>
                    </a:cubicBezTo>
                    <a:cubicBezTo>
                      <a:pt x="204655" y="807916"/>
                      <a:pt x="194677" y="809082"/>
                      <a:pt x="189926" y="803077"/>
                    </a:cubicBezTo>
                    <a:cubicBezTo>
                      <a:pt x="185176" y="797073"/>
                      <a:pt x="184946" y="794247"/>
                      <a:pt x="179242" y="791457"/>
                    </a:cubicBezTo>
                    <a:cubicBezTo>
                      <a:pt x="173538" y="788666"/>
                      <a:pt x="170712" y="788366"/>
                      <a:pt x="169758" y="780295"/>
                    </a:cubicBezTo>
                    <a:cubicBezTo>
                      <a:pt x="168805" y="772224"/>
                      <a:pt x="170465" y="763677"/>
                      <a:pt x="175463" y="759880"/>
                    </a:cubicBezTo>
                    <a:cubicBezTo>
                      <a:pt x="180460" y="756083"/>
                      <a:pt x="184469" y="744463"/>
                      <a:pt x="193017" y="741849"/>
                    </a:cubicBezTo>
                    <a:cubicBezTo>
                      <a:pt x="201565" y="739235"/>
                      <a:pt x="205114" y="732118"/>
                      <a:pt x="211048" y="733019"/>
                    </a:cubicBezTo>
                    <a:cubicBezTo>
                      <a:pt x="216982" y="733919"/>
                      <a:pt x="223410" y="737045"/>
                      <a:pt x="223870" y="730405"/>
                    </a:cubicBezTo>
                    <a:cubicBezTo>
                      <a:pt x="224329" y="723765"/>
                      <a:pt x="224346" y="720444"/>
                      <a:pt x="228850" y="717584"/>
                    </a:cubicBezTo>
                    <a:cubicBezTo>
                      <a:pt x="233353" y="714722"/>
                      <a:pt x="235260" y="709990"/>
                      <a:pt x="235260" y="703120"/>
                    </a:cubicBezTo>
                    <a:cubicBezTo>
                      <a:pt x="235260" y="696250"/>
                      <a:pt x="227666" y="688638"/>
                      <a:pt x="235490" y="684364"/>
                    </a:cubicBezTo>
                    <a:cubicBezTo>
                      <a:pt x="243313" y="680091"/>
                      <a:pt x="238810" y="672744"/>
                      <a:pt x="244744" y="671561"/>
                    </a:cubicBezTo>
                    <a:cubicBezTo>
                      <a:pt x="250678" y="670378"/>
                      <a:pt x="257106" y="671314"/>
                      <a:pt x="257565" y="667764"/>
                    </a:cubicBezTo>
                    <a:cubicBezTo>
                      <a:pt x="258025" y="664214"/>
                      <a:pt x="256859" y="663967"/>
                      <a:pt x="252585" y="661830"/>
                    </a:cubicBezTo>
                    <a:cubicBezTo>
                      <a:pt x="248311" y="659693"/>
                      <a:pt x="243755" y="658033"/>
                      <a:pt x="244514" y="655172"/>
                    </a:cubicBezTo>
                    <a:cubicBezTo>
                      <a:pt x="245274" y="652311"/>
                      <a:pt x="248311" y="653759"/>
                      <a:pt x="249813" y="650439"/>
                    </a:cubicBezTo>
                    <a:cubicBezTo>
                      <a:pt x="251314" y="647119"/>
                      <a:pt x="258360" y="649962"/>
                      <a:pt x="259791" y="652576"/>
                    </a:cubicBezTo>
                    <a:cubicBezTo>
                      <a:pt x="261221" y="655189"/>
                      <a:pt x="261451" y="661106"/>
                      <a:pt x="269522" y="660399"/>
                    </a:cubicBezTo>
                    <a:cubicBezTo>
                      <a:pt x="277592" y="659693"/>
                      <a:pt x="280435" y="659922"/>
                      <a:pt x="280665" y="654466"/>
                    </a:cubicBezTo>
                    <a:cubicBezTo>
                      <a:pt x="280895" y="649008"/>
                      <a:pt x="281142" y="644982"/>
                      <a:pt x="279729" y="641644"/>
                    </a:cubicBezTo>
                    <a:cubicBezTo>
                      <a:pt x="278316" y="638306"/>
                      <a:pt x="278776" y="634774"/>
                      <a:pt x="273071" y="634580"/>
                    </a:cubicBezTo>
                    <a:cubicBezTo>
                      <a:pt x="267367" y="634386"/>
                      <a:pt x="264771" y="636964"/>
                      <a:pt x="264771" y="640284"/>
                    </a:cubicBezTo>
                    <a:cubicBezTo>
                      <a:pt x="264771" y="643604"/>
                      <a:pt x="263111" y="648355"/>
                      <a:pt x="258837" y="644081"/>
                    </a:cubicBezTo>
                    <a:cubicBezTo>
                      <a:pt x="254563" y="639807"/>
                      <a:pt x="255305" y="637441"/>
                      <a:pt x="251490" y="637441"/>
                    </a:cubicBezTo>
                    <a:cubicBezTo>
                      <a:pt x="247676" y="637441"/>
                      <a:pt x="240082" y="636487"/>
                      <a:pt x="239622" y="630077"/>
                    </a:cubicBezTo>
                    <a:cubicBezTo>
                      <a:pt x="239163" y="623666"/>
                      <a:pt x="244921" y="617255"/>
                      <a:pt x="242466" y="614182"/>
                    </a:cubicBezTo>
                    <a:cubicBezTo>
                      <a:pt x="240011" y="611109"/>
                      <a:pt x="237486" y="610862"/>
                      <a:pt x="237963" y="603728"/>
                    </a:cubicBezTo>
                    <a:cubicBezTo>
                      <a:pt x="238439" y="596593"/>
                      <a:pt x="236532" y="593131"/>
                      <a:pt x="241495" y="592107"/>
                    </a:cubicBezTo>
                    <a:cubicBezTo>
                      <a:pt x="246457" y="591082"/>
                      <a:pt x="253362" y="591153"/>
                      <a:pt x="255729" y="594244"/>
                    </a:cubicBezTo>
                    <a:cubicBezTo>
                      <a:pt x="258095" y="597334"/>
                      <a:pt x="258819" y="597087"/>
                      <a:pt x="262387" y="597776"/>
                    </a:cubicBezTo>
                    <a:cubicBezTo>
                      <a:pt x="265954" y="598465"/>
                      <a:pt x="269027" y="599542"/>
                      <a:pt x="270458" y="601591"/>
                    </a:cubicBezTo>
                    <a:cubicBezTo>
                      <a:pt x="271888" y="603639"/>
                      <a:pt x="276851" y="603710"/>
                      <a:pt x="283032" y="604434"/>
                    </a:cubicBezTo>
                    <a:cubicBezTo>
                      <a:pt x="289213" y="605158"/>
                      <a:pt x="291862" y="601343"/>
                      <a:pt x="297266" y="601343"/>
                    </a:cubicBezTo>
                    <a:cubicBezTo>
                      <a:pt x="302670" y="601343"/>
                      <a:pt x="320224" y="593997"/>
                      <a:pt x="319341" y="587109"/>
                    </a:cubicBezTo>
                    <a:cubicBezTo>
                      <a:pt x="318458" y="580222"/>
                      <a:pt x="312454" y="577855"/>
                      <a:pt x="312454" y="573811"/>
                    </a:cubicBezTo>
                    <a:cubicBezTo>
                      <a:pt x="312454" y="569767"/>
                      <a:pt x="315774" y="566217"/>
                      <a:pt x="318617" y="562897"/>
                    </a:cubicBezTo>
                    <a:cubicBezTo>
                      <a:pt x="321460" y="559577"/>
                      <a:pt x="322661" y="552300"/>
                      <a:pt x="322891" y="549139"/>
                    </a:cubicBezTo>
                    <a:cubicBezTo>
                      <a:pt x="323121" y="545978"/>
                      <a:pt x="327165" y="544866"/>
                      <a:pt x="321478" y="541775"/>
                    </a:cubicBezTo>
                    <a:cubicBezTo>
                      <a:pt x="315791" y="538684"/>
                      <a:pt x="314820" y="538243"/>
                      <a:pt x="316480" y="533475"/>
                    </a:cubicBezTo>
                    <a:cubicBezTo>
                      <a:pt x="318140" y="528707"/>
                      <a:pt x="322891" y="524221"/>
                      <a:pt x="323544" y="530154"/>
                    </a:cubicBezTo>
                    <a:cubicBezTo>
                      <a:pt x="324198" y="536088"/>
                      <a:pt x="328277" y="536795"/>
                      <a:pt x="328524" y="533475"/>
                    </a:cubicBezTo>
                    <a:cubicBezTo>
                      <a:pt x="328772" y="530154"/>
                      <a:pt x="332798" y="529430"/>
                      <a:pt x="335165" y="531815"/>
                    </a:cubicBezTo>
                    <a:cubicBezTo>
                      <a:pt x="337531" y="534199"/>
                      <a:pt x="344648" y="534181"/>
                      <a:pt x="349876" y="532998"/>
                    </a:cubicBezTo>
                    <a:cubicBezTo>
                      <a:pt x="355103" y="531815"/>
                      <a:pt x="362538" y="526994"/>
                      <a:pt x="377090" y="526994"/>
                    </a:cubicBezTo>
                    <a:cubicBezTo>
                      <a:pt x="391643" y="526994"/>
                      <a:pt x="398601" y="520671"/>
                      <a:pt x="408738" y="519399"/>
                    </a:cubicBezTo>
                    <a:cubicBezTo>
                      <a:pt x="418875" y="518128"/>
                      <a:pt x="448597" y="505483"/>
                      <a:pt x="451758" y="494675"/>
                    </a:cubicBezTo>
                    <a:cubicBezTo>
                      <a:pt x="454920" y="483867"/>
                      <a:pt x="464421" y="479487"/>
                      <a:pt x="469419" y="470639"/>
                    </a:cubicBezTo>
                    <a:cubicBezTo>
                      <a:pt x="474417" y="461791"/>
                      <a:pt x="477631" y="454745"/>
                      <a:pt x="475105" y="448493"/>
                    </a:cubicBezTo>
                    <a:cubicBezTo>
                      <a:pt x="472580" y="442242"/>
                      <a:pt x="460553" y="445332"/>
                      <a:pt x="458028" y="435195"/>
                    </a:cubicBezTo>
                    <a:cubicBezTo>
                      <a:pt x="455502" y="425058"/>
                      <a:pt x="453595" y="428873"/>
                      <a:pt x="458646" y="422532"/>
                    </a:cubicBezTo>
                    <a:cubicBezTo>
                      <a:pt x="463697" y="416193"/>
                      <a:pt x="461825" y="410506"/>
                      <a:pt x="456120" y="406091"/>
                    </a:cubicBezTo>
                    <a:cubicBezTo>
                      <a:pt x="450416" y="401675"/>
                      <a:pt x="444094" y="394064"/>
                      <a:pt x="437135" y="393428"/>
                    </a:cubicBezTo>
                    <a:cubicBezTo>
                      <a:pt x="430177" y="392793"/>
                      <a:pt x="423219" y="395318"/>
                      <a:pt x="424473" y="388995"/>
                    </a:cubicBezTo>
                    <a:cubicBezTo>
                      <a:pt x="425727" y="382673"/>
                      <a:pt x="430177" y="382037"/>
                      <a:pt x="437771" y="384563"/>
                    </a:cubicBezTo>
                    <a:cubicBezTo>
                      <a:pt x="438990" y="384969"/>
                      <a:pt x="440120" y="385304"/>
                      <a:pt x="441197" y="385587"/>
                    </a:cubicBezTo>
                    <a:cubicBezTo>
                      <a:pt x="440774" y="377057"/>
                      <a:pt x="434787" y="369781"/>
                      <a:pt x="431467" y="36605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60530102-E80B-49DD-A7CE-2E0BEFEEA507}"/>
                  </a:ext>
                </a:extLst>
              </p:cNvPr>
              <p:cNvSpPr/>
              <p:nvPr/>
            </p:nvSpPr>
            <p:spPr>
              <a:xfrm>
                <a:off x="4142880" y="5457532"/>
                <a:ext cx="136879" cy="149357"/>
              </a:xfrm>
              <a:custGeom>
                <a:avLst/>
                <a:gdLst>
                  <a:gd name="connsiteX0" fmla="*/ 130098 w 136879"/>
                  <a:gd name="connsiteY0" fmla="*/ 88043 h 149357"/>
                  <a:gd name="connsiteX1" fmla="*/ 127007 w 136879"/>
                  <a:gd name="connsiteY1" fmla="*/ 64202 h 149357"/>
                  <a:gd name="connsiteX2" fmla="*/ 113762 w 136879"/>
                  <a:gd name="connsiteY2" fmla="*/ 56255 h 149357"/>
                  <a:gd name="connsiteX3" fmla="*/ 104490 w 136879"/>
                  <a:gd name="connsiteY3" fmla="*/ 46100 h 149357"/>
                  <a:gd name="connsiteX4" fmla="*/ 91245 w 136879"/>
                  <a:gd name="connsiteY4" fmla="*/ 38595 h 149357"/>
                  <a:gd name="connsiteX5" fmla="*/ 76675 w 136879"/>
                  <a:gd name="connsiteY5" fmla="*/ 27998 h 149357"/>
                  <a:gd name="connsiteX6" fmla="*/ 68728 w 136879"/>
                  <a:gd name="connsiteY6" fmla="*/ 29764 h 149357"/>
                  <a:gd name="connsiteX7" fmla="*/ 59898 w 136879"/>
                  <a:gd name="connsiteY7" fmla="*/ 18727 h 149357"/>
                  <a:gd name="connsiteX8" fmla="*/ 50626 w 136879"/>
                  <a:gd name="connsiteY8" fmla="*/ 9013 h 149357"/>
                  <a:gd name="connsiteX9" fmla="*/ 39589 w 136879"/>
                  <a:gd name="connsiteY9" fmla="*/ 1066 h 149357"/>
                  <a:gd name="connsiteX10" fmla="*/ 27668 w 136879"/>
                  <a:gd name="connsiteY10" fmla="*/ 5040 h 149357"/>
                  <a:gd name="connsiteX11" fmla="*/ 16436 w 136879"/>
                  <a:gd name="connsiteY11" fmla="*/ 4740 h 149357"/>
                  <a:gd name="connsiteX12" fmla="*/ 9566 w 136879"/>
                  <a:gd name="connsiteY12" fmla="*/ 16961 h 149357"/>
                  <a:gd name="connsiteX13" fmla="*/ 10008 w 136879"/>
                  <a:gd name="connsiteY13" fmla="*/ 31972 h 149357"/>
                  <a:gd name="connsiteX14" fmla="*/ 5151 w 136879"/>
                  <a:gd name="connsiteY14" fmla="*/ 53164 h 149357"/>
                  <a:gd name="connsiteX15" fmla="*/ 736 w 136879"/>
                  <a:gd name="connsiteY15" fmla="*/ 68617 h 149357"/>
                  <a:gd name="connsiteX16" fmla="*/ 2943 w 136879"/>
                  <a:gd name="connsiteY16" fmla="*/ 87602 h 149357"/>
                  <a:gd name="connsiteX17" fmla="*/ 294 w 136879"/>
                  <a:gd name="connsiteY17" fmla="*/ 102172 h 149357"/>
                  <a:gd name="connsiteX18" fmla="*/ 2943 w 136879"/>
                  <a:gd name="connsiteY18" fmla="*/ 116741 h 149357"/>
                  <a:gd name="connsiteX19" fmla="*/ 12657 w 136879"/>
                  <a:gd name="connsiteY19" fmla="*/ 136327 h 149357"/>
                  <a:gd name="connsiteX20" fmla="*/ 27579 w 136879"/>
                  <a:gd name="connsiteY20" fmla="*/ 137846 h 149357"/>
                  <a:gd name="connsiteX21" fmla="*/ 41496 w 136879"/>
                  <a:gd name="connsiteY21" fmla="*/ 141643 h 149357"/>
                  <a:gd name="connsiteX22" fmla="*/ 61752 w 136879"/>
                  <a:gd name="connsiteY22" fmla="*/ 147329 h 149357"/>
                  <a:gd name="connsiteX23" fmla="*/ 81373 w 136879"/>
                  <a:gd name="connsiteY23" fmla="*/ 147329 h 149357"/>
                  <a:gd name="connsiteX24" fmla="*/ 104155 w 136879"/>
                  <a:gd name="connsiteY24" fmla="*/ 146075 h 149357"/>
                  <a:gd name="connsiteX25" fmla="*/ 135802 w 136879"/>
                  <a:gd name="connsiteY25" fmla="*/ 118861 h 149357"/>
                  <a:gd name="connsiteX26" fmla="*/ 136879 w 136879"/>
                  <a:gd name="connsiteY26" fmla="*/ 117819 h 149357"/>
                  <a:gd name="connsiteX27" fmla="*/ 131864 w 136879"/>
                  <a:gd name="connsiteY27" fmla="*/ 104379 h 149357"/>
                  <a:gd name="connsiteX28" fmla="*/ 130098 w 136879"/>
                  <a:gd name="connsiteY28" fmla="*/ 88043 h 149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36879" h="149357">
                    <a:moveTo>
                      <a:pt x="130098" y="88043"/>
                    </a:moveTo>
                    <a:cubicBezTo>
                      <a:pt x="129215" y="81421"/>
                      <a:pt x="129215" y="70825"/>
                      <a:pt x="127007" y="64202"/>
                    </a:cubicBezTo>
                    <a:cubicBezTo>
                      <a:pt x="124800" y="57579"/>
                      <a:pt x="119060" y="58462"/>
                      <a:pt x="113762" y="56255"/>
                    </a:cubicBezTo>
                    <a:cubicBezTo>
                      <a:pt x="108464" y="54047"/>
                      <a:pt x="107139" y="52281"/>
                      <a:pt x="104490" y="46100"/>
                    </a:cubicBezTo>
                    <a:cubicBezTo>
                      <a:pt x="101841" y="39919"/>
                      <a:pt x="99634" y="39036"/>
                      <a:pt x="91245" y="38595"/>
                    </a:cubicBezTo>
                    <a:cubicBezTo>
                      <a:pt x="82856" y="38153"/>
                      <a:pt x="80649" y="34621"/>
                      <a:pt x="76675" y="27998"/>
                    </a:cubicBezTo>
                    <a:cubicBezTo>
                      <a:pt x="72702" y="21376"/>
                      <a:pt x="73143" y="24908"/>
                      <a:pt x="68728" y="29764"/>
                    </a:cubicBezTo>
                    <a:cubicBezTo>
                      <a:pt x="64313" y="34621"/>
                      <a:pt x="61222" y="26232"/>
                      <a:pt x="59898" y="18727"/>
                    </a:cubicBezTo>
                    <a:cubicBezTo>
                      <a:pt x="58573" y="11221"/>
                      <a:pt x="51951" y="14312"/>
                      <a:pt x="50626" y="9013"/>
                    </a:cubicBezTo>
                    <a:cubicBezTo>
                      <a:pt x="49302" y="3715"/>
                      <a:pt x="47094" y="3715"/>
                      <a:pt x="39589" y="1066"/>
                    </a:cubicBezTo>
                    <a:cubicBezTo>
                      <a:pt x="32083" y="-1583"/>
                      <a:pt x="36940" y="1066"/>
                      <a:pt x="27668" y="5040"/>
                    </a:cubicBezTo>
                    <a:cubicBezTo>
                      <a:pt x="24079" y="6684"/>
                      <a:pt x="19932" y="6573"/>
                      <a:pt x="16436" y="4740"/>
                    </a:cubicBezTo>
                    <a:cubicBezTo>
                      <a:pt x="12109" y="8148"/>
                      <a:pt x="8877" y="12546"/>
                      <a:pt x="9566" y="16961"/>
                    </a:cubicBezTo>
                    <a:cubicBezTo>
                      <a:pt x="10449" y="22700"/>
                      <a:pt x="13981" y="25791"/>
                      <a:pt x="10008" y="31972"/>
                    </a:cubicBezTo>
                    <a:cubicBezTo>
                      <a:pt x="6034" y="38153"/>
                      <a:pt x="9124" y="48749"/>
                      <a:pt x="5151" y="53164"/>
                    </a:cubicBezTo>
                    <a:cubicBezTo>
                      <a:pt x="1177" y="57579"/>
                      <a:pt x="-1030" y="60670"/>
                      <a:pt x="736" y="68617"/>
                    </a:cubicBezTo>
                    <a:cubicBezTo>
                      <a:pt x="2502" y="76564"/>
                      <a:pt x="6475" y="82304"/>
                      <a:pt x="2943" y="87602"/>
                    </a:cubicBezTo>
                    <a:cubicBezTo>
                      <a:pt x="-589" y="92900"/>
                      <a:pt x="-147" y="96874"/>
                      <a:pt x="294" y="102172"/>
                    </a:cubicBezTo>
                    <a:cubicBezTo>
                      <a:pt x="736" y="107470"/>
                      <a:pt x="-589" y="112768"/>
                      <a:pt x="2943" y="116741"/>
                    </a:cubicBezTo>
                    <a:cubicBezTo>
                      <a:pt x="6475" y="120715"/>
                      <a:pt x="12321" y="127744"/>
                      <a:pt x="12657" y="136327"/>
                    </a:cubicBezTo>
                    <a:cubicBezTo>
                      <a:pt x="17532" y="137550"/>
                      <a:pt x="22558" y="138061"/>
                      <a:pt x="27579" y="137846"/>
                    </a:cubicBezTo>
                    <a:cubicBezTo>
                      <a:pt x="33902" y="137845"/>
                      <a:pt x="35809" y="138464"/>
                      <a:pt x="41496" y="141643"/>
                    </a:cubicBezTo>
                    <a:cubicBezTo>
                      <a:pt x="47183" y="144821"/>
                      <a:pt x="51633" y="146693"/>
                      <a:pt x="61752" y="147329"/>
                    </a:cubicBezTo>
                    <a:cubicBezTo>
                      <a:pt x="71872" y="147965"/>
                      <a:pt x="73143" y="146058"/>
                      <a:pt x="81373" y="147329"/>
                    </a:cubicBezTo>
                    <a:cubicBezTo>
                      <a:pt x="89603" y="148601"/>
                      <a:pt x="92764" y="151762"/>
                      <a:pt x="104155" y="146075"/>
                    </a:cubicBezTo>
                    <a:cubicBezTo>
                      <a:pt x="115546" y="140388"/>
                      <a:pt x="126301" y="128415"/>
                      <a:pt x="135802" y="118861"/>
                    </a:cubicBezTo>
                    <a:cubicBezTo>
                      <a:pt x="136138" y="118507"/>
                      <a:pt x="136508" y="118154"/>
                      <a:pt x="136879" y="117819"/>
                    </a:cubicBezTo>
                    <a:cubicBezTo>
                      <a:pt x="134945" y="113442"/>
                      <a:pt x="133270" y="108954"/>
                      <a:pt x="131864" y="104379"/>
                    </a:cubicBezTo>
                    <a:cubicBezTo>
                      <a:pt x="129656" y="98163"/>
                      <a:pt x="130981" y="94631"/>
                      <a:pt x="130098" y="8804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AC88D770-1DA0-4A2F-BD64-1ACF767D8EBF}"/>
                  </a:ext>
                </a:extLst>
              </p:cNvPr>
              <p:cNvSpPr/>
              <p:nvPr/>
            </p:nvSpPr>
            <p:spPr>
              <a:xfrm>
                <a:off x="3697118" y="4436121"/>
                <a:ext cx="1088530" cy="1139318"/>
              </a:xfrm>
              <a:custGeom>
                <a:avLst/>
                <a:gdLst>
                  <a:gd name="connsiteX0" fmla="*/ 1085290 w 1088530"/>
                  <a:gd name="connsiteY0" fmla="*/ 342873 h 1139318"/>
                  <a:gd name="connsiteX1" fmla="*/ 1073263 w 1088530"/>
                  <a:gd name="connsiteY1" fmla="*/ 304268 h 1139318"/>
                  <a:gd name="connsiteX2" fmla="*/ 1054278 w 1088530"/>
                  <a:gd name="connsiteY2" fmla="*/ 287808 h 1139318"/>
                  <a:gd name="connsiteX3" fmla="*/ 1004829 w 1088530"/>
                  <a:gd name="connsiteY3" fmla="*/ 273256 h 1139318"/>
                  <a:gd name="connsiteX4" fmla="*/ 926365 w 1088530"/>
                  <a:gd name="connsiteY4" fmla="*/ 223260 h 1139318"/>
                  <a:gd name="connsiteX5" fmla="*/ 897243 w 1088530"/>
                  <a:gd name="connsiteY5" fmla="*/ 227693 h 1139318"/>
                  <a:gd name="connsiteX6" fmla="*/ 885852 w 1088530"/>
                  <a:gd name="connsiteY6" fmla="*/ 222006 h 1139318"/>
                  <a:gd name="connsiteX7" fmla="*/ 856748 w 1088530"/>
                  <a:gd name="connsiteY7" fmla="*/ 212505 h 1139318"/>
                  <a:gd name="connsiteX8" fmla="*/ 839088 w 1088530"/>
                  <a:gd name="connsiteY8" fmla="*/ 215666 h 1139318"/>
                  <a:gd name="connsiteX9" fmla="*/ 834655 w 1088530"/>
                  <a:gd name="connsiteY9" fmla="*/ 223896 h 1139318"/>
                  <a:gd name="connsiteX10" fmla="*/ 825825 w 1088530"/>
                  <a:gd name="connsiteY10" fmla="*/ 221370 h 1139318"/>
                  <a:gd name="connsiteX11" fmla="*/ 832165 w 1088530"/>
                  <a:gd name="connsiteY11" fmla="*/ 203710 h 1139318"/>
                  <a:gd name="connsiteX12" fmla="*/ 815070 w 1088530"/>
                  <a:gd name="connsiteY12" fmla="*/ 187268 h 1139318"/>
                  <a:gd name="connsiteX13" fmla="*/ 785965 w 1088530"/>
                  <a:gd name="connsiteY13" fmla="*/ 178438 h 1139318"/>
                  <a:gd name="connsiteX14" fmla="*/ 768870 w 1088530"/>
                  <a:gd name="connsiteY14" fmla="*/ 170208 h 1139318"/>
                  <a:gd name="connsiteX15" fmla="*/ 734697 w 1088530"/>
                  <a:gd name="connsiteY15" fmla="*/ 164522 h 1139318"/>
                  <a:gd name="connsiteX16" fmla="*/ 720781 w 1088530"/>
                  <a:gd name="connsiteY16" fmla="*/ 180963 h 1139318"/>
                  <a:gd name="connsiteX17" fmla="*/ 699271 w 1088530"/>
                  <a:gd name="connsiteY17" fmla="*/ 201220 h 1139318"/>
                  <a:gd name="connsiteX18" fmla="*/ 697363 w 1088530"/>
                  <a:gd name="connsiteY18" fmla="*/ 187939 h 1139318"/>
                  <a:gd name="connsiteX19" fmla="*/ 716984 w 1088530"/>
                  <a:gd name="connsiteY19" fmla="*/ 165776 h 1139318"/>
                  <a:gd name="connsiteX20" fmla="*/ 710662 w 1088530"/>
                  <a:gd name="connsiteY20" fmla="*/ 150588 h 1139318"/>
                  <a:gd name="connsiteX21" fmla="*/ 693001 w 1088530"/>
                  <a:gd name="connsiteY21" fmla="*/ 153766 h 1139318"/>
                  <a:gd name="connsiteX22" fmla="*/ 684772 w 1088530"/>
                  <a:gd name="connsiteY22" fmla="*/ 145537 h 1139318"/>
                  <a:gd name="connsiteX23" fmla="*/ 676560 w 1088530"/>
                  <a:gd name="connsiteY23" fmla="*/ 135400 h 1139318"/>
                  <a:gd name="connsiteX24" fmla="*/ 666423 w 1088530"/>
                  <a:gd name="connsiteY24" fmla="*/ 139832 h 1139318"/>
                  <a:gd name="connsiteX25" fmla="*/ 655667 w 1088530"/>
                  <a:gd name="connsiteY25" fmla="*/ 155021 h 1139318"/>
                  <a:gd name="connsiteX26" fmla="*/ 650599 w 1088530"/>
                  <a:gd name="connsiteY26" fmla="*/ 173369 h 1139318"/>
                  <a:gd name="connsiteX27" fmla="*/ 642387 w 1088530"/>
                  <a:gd name="connsiteY27" fmla="*/ 164539 h 1139318"/>
                  <a:gd name="connsiteX28" fmla="*/ 643641 w 1088530"/>
                  <a:gd name="connsiteY28" fmla="*/ 146879 h 1139318"/>
                  <a:gd name="connsiteX29" fmla="*/ 667058 w 1088530"/>
                  <a:gd name="connsiteY29" fmla="*/ 128530 h 1139318"/>
                  <a:gd name="connsiteX30" fmla="*/ 677178 w 1088530"/>
                  <a:gd name="connsiteY30" fmla="*/ 106384 h 1139318"/>
                  <a:gd name="connsiteX31" fmla="*/ 669584 w 1088530"/>
                  <a:gd name="connsiteY31" fmla="*/ 91832 h 1139318"/>
                  <a:gd name="connsiteX32" fmla="*/ 651924 w 1088530"/>
                  <a:gd name="connsiteY32" fmla="*/ 75938 h 1139318"/>
                  <a:gd name="connsiteX33" fmla="*/ 641168 w 1088530"/>
                  <a:gd name="connsiteY33" fmla="*/ 34807 h 1139318"/>
                  <a:gd name="connsiteX34" fmla="*/ 632056 w 1088530"/>
                  <a:gd name="connsiteY34" fmla="*/ 21367 h 1139318"/>
                  <a:gd name="connsiteX35" fmla="*/ 621459 w 1088530"/>
                  <a:gd name="connsiteY35" fmla="*/ 40211 h 1139318"/>
                  <a:gd name="connsiteX36" fmla="*/ 605124 w 1088530"/>
                  <a:gd name="connsiteY36" fmla="*/ 68909 h 1139318"/>
                  <a:gd name="connsiteX37" fmla="*/ 575543 w 1088530"/>
                  <a:gd name="connsiteY37" fmla="*/ 82154 h 1139318"/>
                  <a:gd name="connsiteX38" fmla="*/ 555233 w 1088530"/>
                  <a:gd name="connsiteY38" fmla="*/ 87011 h 1139318"/>
                  <a:gd name="connsiteX39" fmla="*/ 538897 w 1088530"/>
                  <a:gd name="connsiteY39" fmla="*/ 75973 h 1139318"/>
                  <a:gd name="connsiteX40" fmla="*/ 525211 w 1088530"/>
                  <a:gd name="connsiteY40" fmla="*/ 76414 h 1139318"/>
                  <a:gd name="connsiteX41" fmla="*/ 511965 w 1088530"/>
                  <a:gd name="connsiteY41" fmla="*/ 77739 h 1139318"/>
                  <a:gd name="connsiteX42" fmla="*/ 505343 w 1088530"/>
                  <a:gd name="connsiteY42" fmla="*/ 91426 h 1139318"/>
                  <a:gd name="connsiteX43" fmla="*/ 480618 w 1088530"/>
                  <a:gd name="connsiteY43" fmla="*/ 93633 h 1139318"/>
                  <a:gd name="connsiteX44" fmla="*/ 466932 w 1088530"/>
                  <a:gd name="connsiteY44" fmla="*/ 94958 h 1139318"/>
                  <a:gd name="connsiteX45" fmla="*/ 452803 w 1088530"/>
                  <a:gd name="connsiteY45" fmla="*/ 101580 h 1139318"/>
                  <a:gd name="connsiteX46" fmla="*/ 443973 w 1088530"/>
                  <a:gd name="connsiteY46" fmla="*/ 103346 h 1139318"/>
                  <a:gd name="connsiteX47" fmla="*/ 433819 w 1088530"/>
                  <a:gd name="connsiteY47" fmla="*/ 111294 h 1139318"/>
                  <a:gd name="connsiteX48" fmla="*/ 421015 w 1088530"/>
                  <a:gd name="connsiteY48" fmla="*/ 112618 h 1139318"/>
                  <a:gd name="connsiteX49" fmla="*/ 407770 w 1088530"/>
                  <a:gd name="connsiteY49" fmla="*/ 100256 h 1139318"/>
                  <a:gd name="connsiteX50" fmla="*/ 398939 w 1088530"/>
                  <a:gd name="connsiteY50" fmla="*/ 87452 h 1139318"/>
                  <a:gd name="connsiteX51" fmla="*/ 395407 w 1088530"/>
                  <a:gd name="connsiteY51" fmla="*/ 77739 h 1139318"/>
                  <a:gd name="connsiteX52" fmla="*/ 395849 w 1088530"/>
                  <a:gd name="connsiteY52" fmla="*/ 62286 h 1139318"/>
                  <a:gd name="connsiteX53" fmla="*/ 398498 w 1088530"/>
                  <a:gd name="connsiteY53" fmla="*/ 49924 h 1139318"/>
                  <a:gd name="connsiteX54" fmla="*/ 404679 w 1088530"/>
                  <a:gd name="connsiteY54" fmla="*/ 39769 h 1139318"/>
                  <a:gd name="connsiteX55" fmla="*/ 400705 w 1088530"/>
                  <a:gd name="connsiteY55" fmla="*/ 28290 h 1139318"/>
                  <a:gd name="connsiteX56" fmla="*/ 393200 w 1088530"/>
                  <a:gd name="connsiteY56" fmla="*/ 21226 h 1139318"/>
                  <a:gd name="connsiteX57" fmla="*/ 393641 w 1088530"/>
                  <a:gd name="connsiteY57" fmla="*/ 10630 h 1139318"/>
                  <a:gd name="connsiteX58" fmla="*/ 383045 w 1088530"/>
                  <a:gd name="connsiteY58" fmla="*/ 34 h 1139318"/>
                  <a:gd name="connsiteX59" fmla="*/ 375098 w 1088530"/>
                  <a:gd name="connsiteY59" fmla="*/ 8864 h 1139318"/>
                  <a:gd name="connsiteX60" fmla="*/ 367151 w 1088530"/>
                  <a:gd name="connsiteY60" fmla="*/ 17252 h 1139318"/>
                  <a:gd name="connsiteX61" fmla="*/ 358321 w 1088530"/>
                  <a:gd name="connsiteY61" fmla="*/ 22109 h 1139318"/>
                  <a:gd name="connsiteX62" fmla="*/ 345517 w 1088530"/>
                  <a:gd name="connsiteY62" fmla="*/ 26082 h 1139318"/>
                  <a:gd name="connsiteX63" fmla="*/ 330947 w 1088530"/>
                  <a:gd name="connsiteY63" fmla="*/ 30498 h 1139318"/>
                  <a:gd name="connsiteX64" fmla="*/ 321676 w 1088530"/>
                  <a:gd name="connsiteY64" fmla="*/ 33147 h 1139318"/>
                  <a:gd name="connsiteX65" fmla="*/ 316819 w 1088530"/>
                  <a:gd name="connsiteY65" fmla="*/ 42860 h 1139318"/>
                  <a:gd name="connsiteX66" fmla="*/ 309313 w 1088530"/>
                  <a:gd name="connsiteY66" fmla="*/ 45509 h 1139318"/>
                  <a:gd name="connsiteX67" fmla="*/ 304015 w 1088530"/>
                  <a:gd name="connsiteY67" fmla="*/ 38886 h 1139318"/>
                  <a:gd name="connsiteX68" fmla="*/ 291653 w 1088530"/>
                  <a:gd name="connsiteY68" fmla="*/ 37120 h 1139318"/>
                  <a:gd name="connsiteX69" fmla="*/ 282381 w 1088530"/>
                  <a:gd name="connsiteY69" fmla="*/ 33588 h 1139318"/>
                  <a:gd name="connsiteX70" fmla="*/ 268695 w 1088530"/>
                  <a:gd name="connsiteY70" fmla="*/ 29615 h 1139318"/>
                  <a:gd name="connsiteX71" fmla="*/ 262513 w 1088530"/>
                  <a:gd name="connsiteY71" fmla="*/ 33588 h 1139318"/>
                  <a:gd name="connsiteX72" fmla="*/ 272668 w 1088530"/>
                  <a:gd name="connsiteY72" fmla="*/ 45950 h 1139318"/>
                  <a:gd name="connsiteX73" fmla="*/ 275317 w 1088530"/>
                  <a:gd name="connsiteY73" fmla="*/ 64494 h 1139318"/>
                  <a:gd name="connsiteX74" fmla="*/ 281057 w 1088530"/>
                  <a:gd name="connsiteY74" fmla="*/ 74207 h 1139318"/>
                  <a:gd name="connsiteX75" fmla="*/ 291653 w 1088530"/>
                  <a:gd name="connsiteY75" fmla="*/ 79063 h 1139318"/>
                  <a:gd name="connsiteX76" fmla="*/ 296068 w 1088530"/>
                  <a:gd name="connsiteY76" fmla="*/ 86569 h 1139318"/>
                  <a:gd name="connsiteX77" fmla="*/ 283706 w 1088530"/>
                  <a:gd name="connsiteY77" fmla="*/ 92309 h 1139318"/>
                  <a:gd name="connsiteX78" fmla="*/ 276200 w 1088530"/>
                  <a:gd name="connsiteY78" fmla="*/ 104229 h 1139318"/>
                  <a:gd name="connsiteX79" fmla="*/ 262955 w 1088530"/>
                  <a:gd name="connsiteY79" fmla="*/ 109969 h 1139318"/>
                  <a:gd name="connsiteX80" fmla="*/ 251917 w 1088530"/>
                  <a:gd name="connsiteY80" fmla="*/ 116150 h 1139318"/>
                  <a:gd name="connsiteX81" fmla="*/ 243529 w 1088530"/>
                  <a:gd name="connsiteY81" fmla="*/ 124097 h 1139318"/>
                  <a:gd name="connsiteX82" fmla="*/ 234698 w 1088530"/>
                  <a:gd name="connsiteY82" fmla="*/ 120124 h 1139318"/>
                  <a:gd name="connsiteX83" fmla="*/ 228076 w 1088530"/>
                  <a:gd name="connsiteY83" fmla="*/ 124539 h 1139318"/>
                  <a:gd name="connsiteX84" fmla="*/ 215714 w 1088530"/>
                  <a:gd name="connsiteY84" fmla="*/ 126305 h 1139318"/>
                  <a:gd name="connsiteX85" fmla="*/ 207766 w 1088530"/>
                  <a:gd name="connsiteY85" fmla="*/ 120565 h 1139318"/>
                  <a:gd name="connsiteX86" fmla="*/ 196729 w 1088530"/>
                  <a:gd name="connsiteY86" fmla="*/ 114826 h 1139318"/>
                  <a:gd name="connsiteX87" fmla="*/ 194080 w 1088530"/>
                  <a:gd name="connsiteY87" fmla="*/ 94958 h 1139318"/>
                  <a:gd name="connsiteX88" fmla="*/ 187598 w 1088530"/>
                  <a:gd name="connsiteY88" fmla="*/ 88653 h 1139318"/>
                  <a:gd name="connsiteX89" fmla="*/ 183484 w 1088530"/>
                  <a:gd name="connsiteY89" fmla="*/ 89942 h 1139318"/>
                  <a:gd name="connsiteX90" fmla="*/ 174353 w 1088530"/>
                  <a:gd name="connsiteY90" fmla="*/ 95240 h 1139318"/>
                  <a:gd name="connsiteX91" fmla="*/ 165523 w 1088530"/>
                  <a:gd name="connsiteY91" fmla="*/ 95540 h 1139318"/>
                  <a:gd name="connsiteX92" fmla="*/ 158459 w 1088530"/>
                  <a:gd name="connsiteY92" fmla="*/ 94958 h 1139318"/>
                  <a:gd name="connsiteX93" fmla="*/ 146679 w 1088530"/>
                  <a:gd name="connsiteY93" fmla="*/ 98772 h 1139318"/>
                  <a:gd name="connsiteX94" fmla="*/ 116074 w 1088530"/>
                  <a:gd name="connsiteY94" fmla="*/ 102905 h 1139318"/>
                  <a:gd name="connsiteX95" fmla="*/ 120189 w 1088530"/>
                  <a:gd name="connsiteY95" fmla="*/ 118199 h 1139318"/>
                  <a:gd name="connsiteX96" fmla="*/ 135500 w 1088530"/>
                  <a:gd name="connsiteY96" fmla="*/ 122614 h 1139318"/>
                  <a:gd name="connsiteX97" fmla="*/ 133152 w 1088530"/>
                  <a:gd name="connsiteY97" fmla="*/ 129978 h 1139318"/>
                  <a:gd name="connsiteX98" fmla="*/ 111959 w 1088530"/>
                  <a:gd name="connsiteY98" fmla="*/ 134093 h 1139318"/>
                  <a:gd name="connsiteX99" fmla="*/ 113125 w 1088530"/>
                  <a:gd name="connsiteY99" fmla="*/ 154703 h 1139318"/>
                  <a:gd name="connsiteX100" fmla="*/ 126670 w 1088530"/>
                  <a:gd name="connsiteY100" fmla="*/ 169131 h 1139318"/>
                  <a:gd name="connsiteX101" fmla="*/ 129319 w 1088530"/>
                  <a:gd name="connsiteY101" fmla="*/ 179727 h 1139318"/>
                  <a:gd name="connsiteX102" fmla="*/ 127553 w 1088530"/>
                  <a:gd name="connsiteY102" fmla="*/ 190606 h 1139318"/>
                  <a:gd name="connsiteX103" fmla="*/ 124604 w 1088530"/>
                  <a:gd name="connsiteY103" fmla="*/ 203851 h 1139318"/>
                  <a:gd name="connsiteX104" fmla="*/ 123721 w 1088530"/>
                  <a:gd name="connsiteY104" fmla="*/ 216814 h 1139318"/>
                  <a:gd name="connsiteX105" fmla="*/ 119606 w 1088530"/>
                  <a:gd name="connsiteY105" fmla="*/ 239772 h 1139318"/>
                  <a:gd name="connsiteX106" fmla="*/ 116374 w 1088530"/>
                  <a:gd name="connsiteY106" fmla="*/ 257433 h 1139318"/>
                  <a:gd name="connsiteX107" fmla="*/ 112242 w 1088530"/>
                  <a:gd name="connsiteY107" fmla="*/ 269495 h 1139318"/>
                  <a:gd name="connsiteX108" fmla="*/ 98996 w 1088530"/>
                  <a:gd name="connsiteY108" fmla="*/ 266263 h 1139318"/>
                  <a:gd name="connsiteX109" fmla="*/ 89283 w 1088530"/>
                  <a:gd name="connsiteY109" fmla="*/ 267146 h 1139318"/>
                  <a:gd name="connsiteX110" fmla="*/ 74272 w 1088530"/>
                  <a:gd name="connsiteY110" fmla="*/ 273609 h 1139318"/>
                  <a:gd name="connsiteX111" fmla="*/ 54563 w 1088530"/>
                  <a:gd name="connsiteY111" fmla="*/ 278024 h 1139318"/>
                  <a:gd name="connsiteX112" fmla="*/ 36903 w 1088530"/>
                  <a:gd name="connsiteY112" fmla="*/ 290687 h 1139318"/>
                  <a:gd name="connsiteX113" fmla="*/ 30421 w 1088530"/>
                  <a:gd name="connsiteY113" fmla="*/ 298051 h 1139318"/>
                  <a:gd name="connsiteX114" fmla="*/ 27190 w 1088530"/>
                  <a:gd name="connsiteY114" fmla="*/ 312462 h 1139318"/>
                  <a:gd name="connsiteX115" fmla="*/ 23057 w 1088530"/>
                  <a:gd name="connsiteY115" fmla="*/ 322476 h 1139318"/>
                  <a:gd name="connsiteX116" fmla="*/ 23658 w 1088530"/>
                  <a:gd name="connsiteY116" fmla="*/ 331888 h 1139318"/>
                  <a:gd name="connsiteX117" fmla="*/ 13644 w 1088530"/>
                  <a:gd name="connsiteY117" fmla="*/ 336604 h 1139318"/>
                  <a:gd name="connsiteX118" fmla="*/ 6580 w 1088530"/>
                  <a:gd name="connsiteY118" fmla="*/ 347200 h 1139318"/>
                  <a:gd name="connsiteX119" fmla="*/ 7163 w 1088530"/>
                  <a:gd name="connsiteY119" fmla="*/ 355447 h 1139318"/>
                  <a:gd name="connsiteX120" fmla="*/ 1865 w 1088530"/>
                  <a:gd name="connsiteY120" fmla="*/ 364560 h 1139318"/>
                  <a:gd name="connsiteX121" fmla="*/ 8646 w 1088530"/>
                  <a:gd name="connsiteY121" fmla="*/ 372808 h 1139318"/>
                  <a:gd name="connsiteX122" fmla="*/ 18059 w 1088530"/>
                  <a:gd name="connsiteY122" fmla="*/ 388119 h 1139318"/>
                  <a:gd name="connsiteX123" fmla="*/ 24823 w 1088530"/>
                  <a:gd name="connsiteY123" fmla="*/ 397832 h 1139318"/>
                  <a:gd name="connsiteX124" fmla="*/ 28956 w 1088530"/>
                  <a:gd name="connsiteY124" fmla="*/ 404596 h 1139318"/>
                  <a:gd name="connsiteX125" fmla="*/ 34536 w 1088530"/>
                  <a:gd name="connsiteY125" fmla="*/ 412844 h 1139318"/>
                  <a:gd name="connsiteX126" fmla="*/ 50148 w 1088530"/>
                  <a:gd name="connsiteY126" fmla="*/ 419307 h 1139318"/>
                  <a:gd name="connsiteX127" fmla="*/ 55729 w 1088530"/>
                  <a:gd name="connsiteY127" fmla="*/ 431387 h 1139318"/>
                  <a:gd name="connsiteX128" fmla="*/ 74572 w 1088530"/>
                  <a:gd name="connsiteY128" fmla="*/ 429903 h 1139318"/>
                  <a:gd name="connsiteX129" fmla="*/ 87817 w 1088530"/>
                  <a:gd name="connsiteY129" fmla="*/ 422557 h 1139318"/>
                  <a:gd name="connsiteX130" fmla="*/ 100480 w 1088530"/>
                  <a:gd name="connsiteY130" fmla="*/ 414610 h 1139318"/>
                  <a:gd name="connsiteX131" fmla="*/ 96948 w 1088530"/>
                  <a:gd name="connsiteY131" fmla="*/ 426371 h 1139318"/>
                  <a:gd name="connsiteX132" fmla="*/ 94882 w 1088530"/>
                  <a:gd name="connsiteY132" fmla="*/ 445515 h 1139318"/>
                  <a:gd name="connsiteX133" fmla="*/ 99597 w 1088530"/>
                  <a:gd name="connsiteY133" fmla="*/ 458160 h 1139318"/>
                  <a:gd name="connsiteX134" fmla="*/ 110193 w 1088530"/>
                  <a:gd name="connsiteY134" fmla="*/ 459343 h 1139318"/>
                  <a:gd name="connsiteX135" fmla="*/ 121072 w 1088530"/>
                  <a:gd name="connsiteY135" fmla="*/ 456694 h 1139318"/>
                  <a:gd name="connsiteX136" fmla="*/ 127942 w 1088530"/>
                  <a:gd name="connsiteY136" fmla="*/ 457736 h 1139318"/>
                  <a:gd name="connsiteX137" fmla="*/ 137778 w 1088530"/>
                  <a:gd name="connsiteY137" fmla="*/ 458319 h 1139318"/>
                  <a:gd name="connsiteX138" fmla="*/ 149258 w 1088530"/>
                  <a:gd name="connsiteY138" fmla="*/ 460297 h 1139318"/>
                  <a:gd name="connsiteX139" fmla="*/ 160084 w 1088530"/>
                  <a:gd name="connsiteY139" fmla="*/ 459414 h 1139318"/>
                  <a:gd name="connsiteX140" fmla="*/ 170009 w 1088530"/>
                  <a:gd name="connsiteY140" fmla="*/ 450142 h 1139318"/>
                  <a:gd name="connsiteX141" fmla="*/ 182371 w 1088530"/>
                  <a:gd name="connsiteY141" fmla="*/ 445957 h 1139318"/>
                  <a:gd name="connsiteX142" fmla="*/ 193409 w 1088530"/>
                  <a:gd name="connsiteY142" fmla="*/ 438663 h 1139318"/>
                  <a:gd name="connsiteX143" fmla="*/ 202910 w 1088530"/>
                  <a:gd name="connsiteY143" fmla="*/ 432482 h 1139318"/>
                  <a:gd name="connsiteX144" fmla="*/ 215042 w 1088530"/>
                  <a:gd name="connsiteY144" fmla="*/ 426742 h 1139318"/>
                  <a:gd name="connsiteX145" fmla="*/ 226522 w 1088530"/>
                  <a:gd name="connsiteY145" fmla="*/ 423652 h 1139318"/>
                  <a:gd name="connsiteX146" fmla="*/ 239114 w 1088530"/>
                  <a:gd name="connsiteY146" fmla="*/ 422115 h 1139318"/>
                  <a:gd name="connsiteX147" fmla="*/ 245295 w 1088530"/>
                  <a:gd name="connsiteY147" fmla="*/ 424764 h 1139318"/>
                  <a:gd name="connsiteX148" fmla="*/ 245736 w 1088530"/>
                  <a:gd name="connsiteY148" fmla="*/ 434919 h 1139318"/>
                  <a:gd name="connsiteX149" fmla="*/ 242416 w 1088530"/>
                  <a:gd name="connsiteY149" fmla="*/ 442425 h 1139318"/>
                  <a:gd name="connsiteX150" fmla="*/ 241763 w 1088530"/>
                  <a:gd name="connsiteY150" fmla="*/ 448606 h 1139318"/>
                  <a:gd name="connsiteX151" fmla="*/ 243741 w 1088530"/>
                  <a:gd name="connsiteY151" fmla="*/ 458760 h 1139318"/>
                  <a:gd name="connsiteX152" fmla="*/ 245065 w 1088530"/>
                  <a:gd name="connsiteY152" fmla="*/ 469798 h 1139318"/>
                  <a:gd name="connsiteX153" fmla="*/ 251688 w 1088530"/>
                  <a:gd name="connsiteY153" fmla="*/ 479282 h 1139318"/>
                  <a:gd name="connsiteX154" fmla="*/ 260076 w 1088530"/>
                  <a:gd name="connsiteY154" fmla="*/ 489666 h 1139318"/>
                  <a:gd name="connsiteX155" fmla="*/ 268695 w 1088530"/>
                  <a:gd name="connsiteY155" fmla="*/ 497613 h 1139318"/>
                  <a:gd name="connsiteX156" fmla="*/ 279732 w 1088530"/>
                  <a:gd name="connsiteY156" fmla="*/ 502028 h 1139318"/>
                  <a:gd name="connsiteX157" fmla="*/ 298717 w 1088530"/>
                  <a:gd name="connsiteY157" fmla="*/ 504006 h 1139318"/>
                  <a:gd name="connsiteX158" fmla="*/ 312845 w 1088530"/>
                  <a:gd name="connsiteY158" fmla="*/ 511070 h 1139318"/>
                  <a:gd name="connsiteX159" fmla="*/ 323442 w 1088530"/>
                  <a:gd name="connsiteY159" fmla="*/ 518134 h 1139318"/>
                  <a:gd name="connsiteX160" fmla="*/ 340660 w 1088530"/>
                  <a:gd name="connsiteY160" fmla="*/ 526753 h 1139318"/>
                  <a:gd name="connsiteX161" fmla="*/ 358533 w 1088530"/>
                  <a:gd name="connsiteY161" fmla="*/ 532262 h 1139318"/>
                  <a:gd name="connsiteX162" fmla="*/ 376864 w 1088530"/>
                  <a:gd name="connsiteY162" fmla="*/ 534700 h 1139318"/>
                  <a:gd name="connsiteX163" fmla="*/ 383487 w 1088530"/>
                  <a:gd name="connsiteY163" fmla="*/ 546391 h 1139318"/>
                  <a:gd name="connsiteX164" fmla="*/ 384140 w 1088530"/>
                  <a:gd name="connsiteY164" fmla="*/ 556334 h 1139318"/>
                  <a:gd name="connsiteX165" fmla="*/ 385906 w 1088530"/>
                  <a:gd name="connsiteY165" fmla="*/ 564051 h 1139318"/>
                  <a:gd name="connsiteX166" fmla="*/ 385253 w 1088530"/>
                  <a:gd name="connsiteY166" fmla="*/ 573323 h 1139318"/>
                  <a:gd name="connsiteX167" fmla="*/ 383045 w 1088530"/>
                  <a:gd name="connsiteY167" fmla="*/ 580828 h 1139318"/>
                  <a:gd name="connsiteX168" fmla="*/ 388997 w 1088530"/>
                  <a:gd name="connsiteY168" fmla="*/ 589005 h 1139318"/>
                  <a:gd name="connsiteX169" fmla="*/ 388785 w 1088530"/>
                  <a:gd name="connsiteY169" fmla="*/ 610851 h 1139318"/>
                  <a:gd name="connsiteX170" fmla="*/ 440441 w 1088530"/>
                  <a:gd name="connsiteY170" fmla="*/ 610639 h 1139318"/>
                  <a:gd name="connsiteX171" fmla="*/ 440000 w 1088530"/>
                  <a:gd name="connsiteY171" fmla="*/ 620794 h 1139318"/>
                  <a:gd name="connsiteX172" fmla="*/ 438004 w 1088530"/>
                  <a:gd name="connsiteY172" fmla="*/ 629182 h 1139318"/>
                  <a:gd name="connsiteX173" fmla="*/ 441324 w 1088530"/>
                  <a:gd name="connsiteY173" fmla="*/ 638666 h 1139318"/>
                  <a:gd name="connsiteX174" fmla="*/ 449271 w 1088530"/>
                  <a:gd name="connsiteY174" fmla="*/ 642869 h 1139318"/>
                  <a:gd name="connsiteX175" fmla="*/ 459196 w 1088530"/>
                  <a:gd name="connsiteY175" fmla="*/ 650587 h 1139318"/>
                  <a:gd name="connsiteX176" fmla="*/ 460751 w 1088530"/>
                  <a:gd name="connsiteY176" fmla="*/ 658322 h 1139318"/>
                  <a:gd name="connsiteX177" fmla="*/ 465166 w 1088530"/>
                  <a:gd name="connsiteY177" fmla="*/ 667364 h 1139318"/>
                  <a:gd name="connsiteX178" fmla="*/ 459868 w 1088530"/>
                  <a:gd name="connsiteY178" fmla="*/ 676636 h 1139318"/>
                  <a:gd name="connsiteX179" fmla="*/ 458313 w 1088530"/>
                  <a:gd name="connsiteY179" fmla="*/ 690552 h 1139318"/>
                  <a:gd name="connsiteX180" fmla="*/ 454781 w 1088530"/>
                  <a:gd name="connsiteY180" fmla="*/ 698711 h 1139318"/>
                  <a:gd name="connsiteX181" fmla="*/ 451249 w 1088530"/>
                  <a:gd name="connsiteY181" fmla="*/ 711303 h 1139318"/>
                  <a:gd name="connsiteX182" fmla="*/ 452362 w 1088530"/>
                  <a:gd name="connsiteY182" fmla="*/ 720345 h 1139318"/>
                  <a:gd name="connsiteX183" fmla="*/ 449483 w 1088530"/>
                  <a:gd name="connsiteY183" fmla="*/ 730288 h 1139318"/>
                  <a:gd name="connsiteX184" fmla="*/ 455452 w 1088530"/>
                  <a:gd name="connsiteY184" fmla="*/ 742650 h 1139318"/>
                  <a:gd name="connsiteX185" fmla="*/ 454128 w 1088530"/>
                  <a:gd name="connsiteY185" fmla="*/ 758103 h 1139318"/>
                  <a:gd name="connsiteX186" fmla="*/ 453686 w 1088530"/>
                  <a:gd name="connsiteY186" fmla="*/ 774439 h 1139318"/>
                  <a:gd name="connsiteX187" fmla="*/ 460309 w 1088530"/>
                  <a:gd name="connsiteY187" fmla="*/ 783269 h 1139318"/>
                  <a:gd name="connsiteX188" fmla="*/ 476203 w 1088530"/>
                  <a:gd name="connsiteY188" fmla="*/ 787242 h 1139318"/>
                  <a:gd name="connsiteX189" fmla="*/ 491656 w 1088530"/>
                  <a:gd name="connsiteY189" fmla="*/ 785476 h 1139318"/>
                  <a:gd name="connsiteX190" fmla="*/ 500928 w 1088530"/>
                  <a:gd name="connsiteY190" fmla="*/ 782827 h 1139318"/>
                  <a:gd name="connsiteX191" fmla="*/ 511524 w 1088530"/>
                  <a:gd name="connsiteY191" fmla="*/ 792099 h 1139318"/>
                  <a:gd name="connsiteX192" fmla="*/ 518147 w 1088530"/>
                  <a:gd name="connsiteY192" fmla="*/ 812850 h 1139318"/>
                  <a:gd name="connsiteX193" fmla="*/ 526094 w 1088530"/>
                  <a:gd name="connsiteY193" fmla="*/ 836250 h 1139318"/>
                  <a:gd name="connsiteX194" fmla="*/ 541547 w 1088530"/>
                  <a:gd name="connsiteY194" fmla="*/ 835808 h 1139318"/>
                  <a:gd name="connsiteX195" fmla="*/ 550818 w 1088530"/>
                  <a:gd name="connsiteY195" fmla="*/ 831835 h 1139318"/>
                  <a:gd name="connsiteX196" fmla="*/ 558765 w 1088530"/>
                  <a:gd name="connsiteY196" fmla="*/ 843314 h 1139318"/>
                  <a:gd name="connsiteX197" fmla="*/ 555233 w 1088530"/>
                  <a:gd name="connsiteY197" fmla="*/ 858767 h 1139318"/>
                  <a:gd name="connsiteX198" fmla="*/ 548169 w 1088530"/>
                  <a:gd name="connsiteY198" fmla="*/ 877310 h 1139318"/>
                  <a:gd name="connsiteX199" fmla="*/ 547657 w 1088530"/>
                  <a:gd name="connsiteY199" fmla="*/ 883014 h 1139318"/>
                  <a:gd name="connsiteX200" fmla="*/ 558253 w 1088530"/>
                  <a:gd name="connsiteY200" fmla="*/ 883491 h 1139318"/>
                  <a:gd name="connsiteX201" fmla="*/ 570174 w 1088530"/>
                  <a:gd name="connsiteY201" fmla="*/ 888789 h 1139318"/>
                  <a:gd name="connsiteX202" fmla="*/ 573706 w 1088530"/>
                  <a:gd name="connsiteY202" fmla="*/ 898944 h 1139318"/>
                  <a:gd name="connsiteX203" fmla="*/ 574589 w 1088530"/>
                  <a:gd name="connsiteY203" fmla="*/ 908216 h 1139318"/>
                  <a:gd name="connsiteX204" fmla="*/ 571057 w 1088530"/>
                  <a:gd name="connsiteY204" fmla="*/ 920136 h 1139318"/>
                  <a:gd name="connsiteX205" fmla="*/ 561785 w 1088530"/>
                  <a:gd name="connsiteY205" fmla="*/ 936472 h 1139318"/>
                  <a:gd name="connsiteX206" fmla="*/ 533970 w 1088530"/>
                  <a:gd name="connsiteY206" fmla="*/ 951925 h 1139318"/>
                  <a:gd name="connsiteX207" fmla="*/ 516751 w 1088530"/>
                  <a:gd name="connsiteY207" fmla="*/ 965612 h 1139318"/>
                  <a:gd name="connsiteX208" fmla="*/ 503948 w 1088530"/>
                  <a:gd name="connsiteY208" fmla="*/ 981947 h 1139318"/>
                  <a:gd name="connsiteX209" fmla="*/ 489378 w 1088530"/>
                  <a:gd name="connsiteY209" fmla="*/ 996517 h 1139318"/>
                  <a:gd name="connsiteX210" fmla="*/ 477899 w 1088530"/>
                  <a:gd name="connsiteY210" fmla="*/ 1011528 h 1139318"/>
                  <a:gd name="connsiteX211" fmla="*/ 466419 w 1088530"/>
                  <a:gd name="connsiteY211" fmla="*/ 1023449 h 1139318"/>
                  <a:gd name="connsiteX212" fmla="*/ 462252 w 1088530"/>
                  <a:gd name="connsiteY212" fmla="*/ 1026240 h 1139318"/>
                  <a:gd name="connsiteX213" fmla="*/ 473484 w 1088530"/>
                  <a:gd name="connsiteY213" fmla="*/ 1026540 h 1139318"/>
                  <a:gd name="connsiteX214" fmla="*/ 485404 w 1088530"/>
                  <a:gd name="connsiteY214" fmla="*/ 1022566 h 1139318"/>
                  <a:gd name="connsiteX215" fmla="*/ 496442 w 1088530"/>
                  <a:gd name="connsiteY215" fmla="*/ 1030513 h 1139318"/>
                  <a:gd name="connsiteX216" fmla="*/ 505714 w 1088530"/>
                  <a:gd name="connsiteY216" fmla="*/ 1040226 h 1139318"/>
                  <a:gd name="connsiteX217" fmla="*/ 514544 w 1088530"/>
                  <a:gd name="connsiteY217" fmla="*/ 1051264 h 1139318"/>
                  <a:gd name="connsiteX218" fmla="*/ 522491 w 1088530"/>
                  <a:gd name="connsiteY218" fmla="*/ 1049498 h 1139318"/>
                  <a:gd name="connsiteX219" fmla="*/ 537061 w 1088530"/>
                  <a:gd name="connsiteY219" fmla="*/ 1060094 h 1139318"/>
                  <a:gd name="connsiteX220" fmla="*/ 550306 w 1088530"/>
                  <a:gd name="connsiteY220" fmla="*/ 1067600 h 1139318"/>
                  <a:gd name="connsiteX221" fmla="*/ 559578 w 1088530"/>
                  <a:gd name="connsiteY221" fmla="*/ 1077755 h 1139318"/>
                  <a:gd name="connsiteX222" fmla="*/ 572823 w 1088530"/>
                  <a:gd name="connsiteY222" fmla="*/ 1085702 h 1139318"/>
                  <a:gd name="connsiteX223" fmla="*/ 575913 w 1088530"/>
                  <a:gd name="connsiteY223" fmla="*/ 1109543 h 1139318"/>
                  <a:gd name="connsiteX224" fmla="*/ 577679 w 1088530"/>
                  <a:gd name="connsiteY224" fmla="*/ 1125879 h 1139318"/>
                  <a:gd name="connsiteX225" fmla="*/ 582695 w 1088530"/>
                  <a:gd name="connsiteY225" fmla="*/ 1139319 h 1139318"/>
                  <a:gd name="connsiteX226" fmla="*/ 607561 w 1088530"/>
                  <a:gd name="connsiteY226" fmla="*/ 1108713 h 1139318"/>
                  <a:gd name="connsiteX227" fmla="*/ 614519 w 1088530"/>
                  <a:gd name="connsiteY227" fmla="*/ 1083989 h 1139318"/>
                  <a:gd name="connsiteX228" fmla="*/ 619587 w 1088530"/>
                  <a:gd name="connsiteY228" fmla="*/ 1063097 h 1139318"/>
                  <a:gd name="connsiteX229" fmla="*/ 641733 w 1088530"/>
                  <a:gd name="connsiteY229" fmla="*/ 1042222 h 1139318"/>
                  <a:gd name="connsiteX230" fmla="*/ 649963 w 1088530"/>
                  <a:gd name="connsiteY230" fmla="*/ 1028924 h 1139318"/>
                  <a:gd name="connsiteX231" fmla="*/ 660083 w 1088530"/>
                  <a:gd name="connsiteY231" fmla="*/ 1033356 h 1139318"/>
                  <a:gd name="connsiteX232" fmla="*/ 648056 w 1088530"/>
                  <a:gd name="connsiteY232" fmla="*/ 1048544 h 1139318"/>
                  <a:gd name="connsiteX233" fmla="*/ 636029 w 1088530"/>
                  <a:gd name="connsiteY233" fmla="*/ 1063732 h 1139318"/>
                  <a:gd name="connsiteX234" fmla="*/ 619587 w 1088530"/>
                  <a:gd name="connsiteY234" fmla="*/ 1078920 h 1139318"/>
                  <a:gd name="connsiteX235" fmla="*/ 629707 w 1088530"/>
                  <a:gd name="connsiteY235" fmla="*/ 1075123 h 1139318"/>
                  <a:gd name="connsiteX236" fmla="*/ 662608 w 1088530"/>
                  <a:gd name="connsiteY236" fmla="*/ 1046019 h 1139318"/>
                  <a:gd name="connsiteX237" fmla="*/ 675906 w 1088530"/>
                  <a:gd name="connsiteY237" fmla="*/ 1015643 h 1139318"/>
                  <a:gd name="connsiteX238" fmla="*/ 695527 w 1088530"/>
                  <a:gd name="connsiteY238" fmla="*/ 986521 h 1139318"/>
                  <a:gd name="connsiteX239" fmla="*/ 717673 w 1088530"/>
                  <a:gd name="connsiteY239" fmla="*/ 958053 h 1139318"/>
                  <a:gd name="connsiteX240" fmla="*/ 720834 w 1088530"/>
                  <a:gd name="connsiteY240" fmla="*/ 937161 h 1139318"/>
                  <a:gd name="connsiteX241" fmla="*/ 714512 w 1088530"/>
                  <a:gd name="connsiteY241" fmla="*/ 913743 h 1139318"/>
                  <a:gd name="connsiteX242" fmla="*/ 717673 w 1088530"/>
                  <a:gd name="connsiteY242" fmla="*/ 894140 h 1139318"/>
                  <a:gd name="connsiteX243" fmla="*/ 721470 w 1088530"/>
                  <a:gd name="connsiteY243" fmla="*/ 881478 h 1139318"/>
                  <a:gd name="connsiteX244" fmla="*/ 727156 w 1088530"/>
                  <a:gd name="connsiteY244" fmla="*/ 875155 h 1139318"/>
                  <a:gd name="connsiteX245" fmla="*/ 739183 w 1088530"/>
                  <a:gd name="connsiteY245" fmla="*/ 861857 h 1139318"/>
                  <a:gd name="connsiteX246" fmla="*/ 761329 w 1088530"/>
                  <a:gd name="connsiteY246" fmla="*/ 847305 h 1139318"/>
                  <a:gd name="connsiteX247" fmla="*/ 773356 w 1088530"/>
                  <a:gd name="connsiteY247" fmla="*/ 839711 h 1139318"/>
                  <a:gd name="connsiteX248" fmla="*/ 791016 w 1088530"/>
                  <a:gd name="connsiteY248" fmla="*/ 830881 h 1139318"/>
                  <a:gd name="connsiteX249" fmla="*/ 806204 w 1088530"/>
                  <a:gd name="connsiteY249" fmla="*/ 832788 h 1139318"/>
                  <a:gd name="connsiteX250" fmla="*/ 811908 w 1088530"/>
                  <a:gd name="connsiteY250" fmla="*/ 820126 h 1139318"/>
                  <a:gd name="connsiteX251" fmla="*/ 829569 w 1088530"/>
                  <a:gd name="connsiteY251" fmla="*/ 812532 h 1139318"/>
                  <a:gd name="connsiteX252" fmla="*/ 843503 w 1088530"/>
                  <a:gd name="connsiteY252" fmla="*/ 804302 h 1139318"/>
                  <a:gd name="connsiteX253" fmla="*/ 853622 w 1088530"/>
                  <a:gd name="connsiteY253" fmla="*/ 807463 h 1139318"/>
                  <a:gd name="connsiteX254" fmla="*/ 896007 w 1088530"/>
                  <a:gd name="connsiteY254" fmla="*/ 799251 h 1139318"/>
                  <a:gd name="connsiteX255" fmla="*/ 907398 w 1088530"/>
                  <a:gd name="connsiteY255" fmla="*/ 777088 h 1139318"/>
                  <a:gd name="connsiteX256" fmla="*/ 914992 w 1088530"/>
                  <a:gd name="connsiteY256" fmla="*/ 749255 h 1139318"/>
                  <a:gd name="connsiteX257" fmla="*/ 933340 w 1088530"/>
                  <a:gd name="connsiteY257" fmla="*/ 723930 h 1139318"/>
                  <a:gd name="connsiteX258" fmla="*/ 942824 w 1088530"/>
                  <a:gd name="connsiteY258" fmla="*/ 706270 h 1139318"/>
                  <a:gd name="connsiteX259" fmla="*/ 947893 w 1088530"/>
                  <a:gd name="connsiteY259" fmla="*/ 687921 h 1139318"/>
                  <a:gd name="connsiteX260" fmla="*/ 958012 w 1088530"/>
                  <a:gd name="connsiteY260" fmla="*/ 656273 h 1139318"/>
                  <a:gd name="connsiteX261" fmla="*/ 963081 w 1088530"/>
                  <a:gd name="connsiteY261" fmla="*/ 620847 h 1139318"/>
                  <a:gd name="connsiteX262" fmla="*/ 970675 w 1088530"/>
                  <a:gd name="connsiteY262" fmla="*/ 593632 h 1139318"/>
                  <a:gd name="connsiteX263" fmla="*/ 966242 w 1088530"/>
                  <a:gd name="connsiteY263" fmla="*/ 562621 h 1139318"/>
                  <a:gd name="connsiteX264" fmla="*/ 969403 w 1088530"/>
                  <a:gd name="connsiteY264" fmla="*/ 544272 h 1139318"/>
                  <a:gd name="connsiteX265" fmla="*/ 967513 w 1088530"/>
                  <a:gd name="connsiteY265" fmla="*/ 529084 h 1139318"/>
                  <a:gd name="connsiteX266" fmla="*/ 975743 w 1088530"/>
                  <a:gd name="connsiteY266" fmla="*/ 511988 h 1139318"/>
                  <a:gd name="connsiteX267" fmla="*/ 977633 w 1088530"/>
                  <a:gd name="connsiteY267" fmla="*/ 506302 h 1139318"/>
                  <a:gd name="connsiteX268" fmla="*/ 998525 w 1088530"/>
                  <a:gd name="connsiteY268" fmla="*/ 497472 h 1139318"/>
                  <a:gd name="connsiteX269" fmla="*/ 1014967 w 1088530"/>
                  <a:gd name="connsiteY269" fmla="*/ 465206 h 1139318"/>
                  <a:gd name="connsiteX270" fmla="*/ 1029537 w 1088530"/>
                  <a:gd name="connsiteY270" fmla="*/ 448747 h 1139318"/>
                  <a:gd name="connsiteX271" fmla="*/ 1056115 w 1088530"/>
                  <a:gd name="connsiteY271" fmla="*/ 422256 h 1139318"/>
                  <a:gd name="connsiteX272" fmla="*/ 1080839 w 1088530"/>
                  <a:gd name="connsiteY272" fmla="*/ 379218 h 1139318"/>
                  <a:gd name="connsiteX273" fmla="*/ 1085290 w 1088530"/>
                  <a:gd name="connsiteY273" fmla="*/ 342873 h 1139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</a:cxnLst>
                <a:rect l="l" t="t" r="r" b="b"/>
                <a:pathLst>
                  <a:path w="1088530" h="1139318">
                    <a:moveTo>
                      <a:pt x="1085290" y="342873"/>
                    </a:moveTo>
                    <a:cubicBezTo>
                      <a:pt x="1076460" y="326414"/>
                      <a:pt x="1075171" y="311226"/>
                      <a:pt x="1073263" y="304268"/>
                    </a:cubicBezTo>
                    <a:cubicBezTo>
                      <a:pt x="1071356" y="297310"/>
                      <a:pt x="1063144" y="286607"/>
                      <a:pt x="1054278" y="287808"/>
                    </a:cubicBezTo>
                    <a:cubicBezTo>
                      <a:pt x="1045413" y="289009"/>
                      <a:pt x="1028971" y="295420"/>
                      <a:pt x="1004829" y="273256"/>
                    </a:cubicBezTo>
                    <a:cubicBezTo>
                      <a:pt x="980688" y="251092"/>
                      <a:pt x="940917" y="223807"/>
                      <a:pt x="926365" y="223260"/>
                    </a:cubicBezTo>
                    <a:cubicBezTo>
                      <a:pt x="911813" y="222712"/>
                      <a:pt x="902312" y="233397"/>
                      <a:pt x="897243" y="227693"/>
                    </a:cubicBezTo>
                    <a:cubicBezTo>
                      <a:pt x="892175" y="221988"/>
                      <a:pt x="890920" y="223896"/>
                      <a:pt x="885852" y="222006"/>
                    </a:cubicBezTo>
                    <a:cubicBezTo>
                      <a:pt x="880783" y="220116"/>
                      <a:pt x="861816" y="211251"/>
                      <a:pt x="856748" y="212505"/>
                    </a:cubicBezTo>
                    <a:cubicBezTo>
                      <a:pt x="851679" y="213759"/>
                      <a:pt x="841560" y="215030"/>
                      <a:pt x="839088" y="215666"/>
                    </a:cubicBezTo>
                    <a:cubicBezTo>
                      <a:pt x="836615" y="216302"/>
                      <a:pt x="835926" y="218845"/>
                      <a:pt x="834655" y="223896"/>
                    </a:cubicBezTo>
                    <a:cubicBezTo>
                      <a:pt x="833383" y="228947"/>
                      <a:pt x="825154" y="228328"/>
                      <a:pt x="825825" y="221370"/>
                    </a:cubicBezTo>
                    <a:cubicBezTo>
                      <a:pt x="826496" y="214412"/>
                      <a:pt x="840377" y="213140"/>
                      <a:pt x="832165" y="203710"/>
                    </a:cubicBezTo>
                    <a:cubicBezTo>
                      <a:pt x="823953" y="194279"/>
                      <a:pt x="825189" y="187268"/>
                      <a:pt x="815070" y="187268"/>
                    </a:cubicBezTo>
                    <a:cubicBezTo>
                      <a:pt x="804950" y="187268"/>
                      <a:pt x="794177" y="178438"/>
                      <a:pt x="785965" y="178438"/>
                    </a:cubicBezTo>
                    <a:cubicBezTo>
                      <a:pt x="777753" y="178438"/>
                      <a:pt x="777135" y="169608"/>
                      <a:pt x="768870" y="170208"/>
                    </a:cubicBezTo>
                    <a:cubicBezTo>
                      <a:pt x="760605" y="170809"/>
                      <a:pt x="739130" y="163886"/>
                      <a:pt x="734697" y="164522"/>
                    </a:cubicBezTo>
                    <a:cubicBezTo>
                      <a:pt x="730265" y="165158"/>
                      <a:pt x="723942" y="172751"/>
                      <a:pt x="720781" y="180963"/>
                    </a:cubicBezTo>
                    <a:cubicBezTo>
                      <a:pt x="717620" y="189176"/>
                      <a:pt x="703686" y="196169"/>
                      <a:pt x="699271" y="201220"/>
                    </a:cubicBezTo>
                    <a:cubicBezTo>
                      <a:pt x="694856" y="206271"/>
                      <a:pt x="690441" y="191736"/>
                      <a:pt x="697363" y="187939"/>
                    </a:cubicBezTo>
                    <a:cubicBezTo>
                      <a:pt x="704286" y="184142"/>
                      <a:pt x="713823" y="172751"/>
                      <a:pt x="716984" y="165776"/>
                    </a:cubicBezTo>
                    <a:cubicBezTo>
                      <a:pt x="720145" y="158800"/>
                      <a:pt x="719509" y="151224"/>
                      <a:pt x="710662" y="150588"/>
                    </a:cubicBezTo>
                    <a:cubicBezTo>
                      <a:pt x="701814" y="149952"/>
                      <a:pt x="694202" y="149969"/>
                      <a:pt x="693001" y="153766"/>
                    </a:cubicBezTo>
                    <a:cubicBezTo>
                      <a:pt x="691800" y="157563"/>
                      <a:pt x="685407" y="148680"/>
                      <a:pt x="684772" y="145537"/>
                    </a:cubicBezTo>
                    <a:cubicBezTo>
                      <a:pt x="683852" y="141021"/>
                      <a:pt x="680787" y="137237"/>
                      <a:pt x="676560" y="135400"/>
                    </a:cubicBezTo>
                    <a:cubicBezTo>
                      <a:pt x="671491" y="133510"/>
                      <a:pt x="667729" y="132239"/>
                      <a:pt x="666423" y="139832"/>
                    </a:cubicBezTo>
                    <a:cubicBezTo>
                      <a:pt x="665116" y="147426"/>
                      <a:pt x="655667" y="147426"/>
                      <a:pt x="655667" y="155021"/>
                    </a:cubicBezTo>
                    <a:cubicBezTo>
                      <a:pt x="655667" y="162614"/>
                      <a:pt x="656303" y="173369"/>
                      <a:pt x="650599" y="173369"/>
                    </a:cubicBezTo>
                    <a:cubicBezTo>
                      <a:pt x="644895" y="173369"/>
                      <a:pt x="647438" y="166411"/>
                      <a:pt x="642387" y="164539"/>
                    </a:cubicBezTo>
                    <a:cubicBezTo>
                      <a:pt x="637336" y="162667"/>
                      <a:pt x="633557" y="151241"/>
                      <a:pt x="643641" y="146879"/>
                    </a:cubicBezTo>
                    <a:cubicBezTo>
                      <a:pt x="653725" y="142517"/>
                      <a:pt x="661301" y="140557"/>
                      <a:pt x="667058" y="128530"/>
                    </a:cubicBezTo>
                    <a:cubicBezTo>
                      <a:pt x="672816" y="116503"/>
                      <a:pt x="674652" y="112636"/>
                      <a:pt x="677178" y="106384"/>
                    </a:cubicBezTo>
                    <a:cubicBezTo>
                      <a:pt x="679703" y="100132"/>
                      <a:pt x="675924" y="93721"/>
                      <a:pt x="669584" y="91832"/>
                    </a:cubicBezTo>
                    <a:cubicBezTo>
                      <a:pt x="663244" y="89942"/>
                      <a:pt x="654396" y="92468"/>
                      <a:pt x="651924" y="75938"/>
                    </a:cubicBezTo>
                    <a:cubicBezTo>
                      <a:pt x="649451" y="59408"/>
                      <a:pt x="642440" y="41129"/>
                      <a:pt x="641168" y="34807"/>
                    </a:cubicBezTo>
                    <a:cubicBezTo>
                      <a:pt x="640091" y="29403"/>
                      <a:pt x="641769" y="24935"/>
                      <a:pt x="632056" y="21367"/>
                    </a:cubicBezTo>
                    <a:cubicBezTo>
                      <a:pt x="627217" y="26789"/>
                      <a:pt x="625963" y="35001"/>
                      <a:pt x="621459" y="40211"/>
                    </a:cubicBezTo>
                    <a:cubicBezTo>
                      <a:pt x="615720" y="46833"/>
                      <a:pt x="611305" y="49924"/>
                      <a:pt x="605124" y="68909"/>
                    </a:cubicBezTo>
                    <a:cubicBezTo>
                      <a:pt x="598943" y="87894"/>
                      <a:pt x="582165" y="82596"/>
                      <a:pt x="575543" y="82154"/>
                    </a:cubicBezTo>
                    <a:cubicBezTo>
                      <a:pt x="568920" y="81712"/>
                      <a:pt x="566271" y="86128"/>
                      <a:pt x="555233" y="87011"/>
                    </a:cubicBezTo>
                    <a:cubicBezTo>
                      <a:pt x="544196" y="87894"/>
                      <a:pt x="540663" y="79946"/>
                      <a:pt x="538897" y="75973"/>
                    </a:cubicBezTo>
                    <a:cubicBezTo>
                      <a:pt x="537131" y="71999"/>
                      <a:pt x="527418" y="74207"/>
                      <a:pt x="525211" y="76414"/>
                    </a:cubicBezTo>
                    <a:cubicBezTo>
                      <a:pt x="523003" y="78622"/>
                      <a:pt x="518588" y="77739"/>
                      <a:pt x="511965" y="77739"/>
                    </a:cubicBezTo>
                    <a:cubicBezTo>
                      <a:pt x="505343" y="77739"/>
                      <a:pt x="505343" y="85686"/>
                      <a:pt x="505343" y="91426"/>
                    </a:cubicBezTo>
                    <a:cubicBezTo>
                      <a:pt x="505343" y="97165"/>
                      <a:pt x="485475" y="93633"/>
                      <a:pt x="480618" y="93633"/>
                    </a:cubicBezTo>
                    <a:cubicBezTo>
                      <a:pt x="476027" y="93698"/>
                      <a:pt x="471450" y="94141"/>
                      <a:pt x="466932" y="94958"/>
                    </a:cubicBezTo>
                    <a:cubicBezTo>
                      <a:pt x="460751" y="95841"/>
                      <a:pt x="455894" y="97607"/>
                      <a:pt x="452803" y="101580"/>
                    </a:cubicBezTo>
                    <a:cubicBezTo>
                      <a:pt x="449713" y="105554"/>
                      <a:pt x="445298" y="105995"/>
                      <a:pt x="443973" y="103346"/>
                    </a:cubicBezTo>
                    <a:cubicBezTo>
                      <a:pt x="442649" y="100697"/>
                      <a:pt x="437351" y="105112"/>
                      <a:pt x="433819" y="111294"/>
                    </a:cubicBezTo>
                    <a:cubicBezTo>
                      <a:pt x="430286" y="117475"/>
                      <a:pt x="422781" y="113943"/>
                      <a:pt x="421015" y="112618"/>
                    </a:cubicBezTo>
                    <a:cubicBezTo>
                      <a:pt x="419249" y="111294"/>
                      <a:pt x="412626" y="105112"/>
                      <a:pt x="407770" y="100256"/>
                    </a:cubicBezTo>
                    <a:cubicBezTo>
                      <a:pt x="402913" y="95399"/>
                      <a:pt x="399381" y="92309"/>
                      <a:pt x="398939" y="87452"/>
                    </a:cubicBezTo>
                    <a:cubicBezTo>
                      <a:pt x="398498" y="82596"/>
                      <a:pt x="396290" y="81712"/>
                      <a:pt x="395407" y="77739"/>
                    </a:cubicBezTo>
                    <a:cubicBezTo>
                      <a:pt x="394524" y="73765"/>
                      <a:pt x="394083" y="65377"/>
                      <a:pt x="395849" y="62286"/>
                    </a:cubicBezTo>
                    <a:cubicBezTo>
                      <a:pt x="397615" y="59196"/>
                      <a:pt x="400264" y="54781"/>
                      <a:pt x="398498" y="49924"/>
                    </a:cubicBezTo>
                    <a:cubicBezTo>
                      <a:pt x="396732" y="45067"/>
                      <a:pt x="398939" y="43301"/>
                      <a:pt x="404679" y="39769"/>
                    </a:cubicBezTo>
                    <a:cubicBezTo>
                      <a:pt x="410419" y="36237"/>
                      <a:pt x="401147" y="31381"/>
                      <a:pt x="400705" y="28290"/>
                    </a:cubicBezTo>
                    <a:cubicBezTo>
                      <a:pt x="400264" y="25199"/>
                      <a:pt x="400264" y="22992"/>
                      <a:pt x="393200" y="21226"/>
                    </a:cubicBezTo>
                    <a:cubicBezTo>
                      <a:pt x="386136" y="19460"/>
                      <a:pt x="392758" y="16811"/>
                      <a:pt x="393641" y="10630"/>
                    </a:cubicBezTo>
                    <a:cubicBezTo>
                      <a:pt x="394524" y="4449"/>
                      <a:pt x="393200" y="475"/>
                      <a:pt x="383045" y="34"/>
                    </a:cubicBezTo>
                    <a:cubicBezTo>
                      <a:pt x="372890" y="-408"/>
                      <a:pt x="375981" y="3566"/>
                      <a:pt x="375098" y="8864"/>
                    </a:cubicBezTo>
                    <a:cubicBezTo>
                      <a:pt x="374215" y="14162"/>
                      <a:pt x="368917" y="12837"/>
                      <a:pt x="367151" y="17252"/>
                    </a:cubicBezTo>
                    <a:cubicBezTo>
                      <a:pt x="365385" y="21667"/>
                      <a:pt x="364060" y="19460"/>
                      <a:pt x="358321" y="22109"/>
                    </a:cubicBezTo>
                    <a:cubicBezTo>
                      <a:pt x="352581" y="24758"/>
                      <a:pt x="352581" y="26082"/>
                      <a:pt x="345517" y="26082"/>
                    </a:cubicBezTo>
                    <a:cubicBezTo>
                      <a:pt x="338453" y="26082"/>
                      <a:pt x="338011" y="30939"/>
                      <a:pt x="330947" y="30498"/>
                    </a:cubicBezTo>
                    <a:cubicBezTo>
                      <a:pt x="323883" y="30056"/>
                      <a:pt x="325649" y="33147"/>
                      <a:pt x="321676" y="33147"/>
                    </a:cubicBezTo>
                    <a:cubicBezTo>
                      <a:pt x="317702" y="33147"/>
                      <a:pt x="316377" y="37120"/>
                      <a:pt x="316819" y="42860"/>
                    </a:cubicBezTo>
                    <a:cubicBezTo>
                      <a:pt x="317260" y="48599"/>
                      <a:pt x="312404" y="45950"/>
                      <a:pt x="309313" y="45509"/>
                    </a:cubicBezTo>
                    <a:cubicBezTo>
                      <a:pt x="306223" y="45067"/>
                      <a:pt x="306664" y="42860"/>
                      <a:pt x="304015" y="38886"/>
                    </a:cubicBezTo>
                    <a:cubicBezTo>
                      <a:pt x="301366" y="34913"/>
                      <a:pt x="296951" y="39328"/>
                      <a:pt x="291653" y="37120"/>
                    </a:cubicBezTo>
                    <a:cubicBezTo>
                      <a:pt x="286355" y="34913"/>
                      <a:pt x="283706" y="38003"/>
                      <a:pt x="282381" y="33588"/>
                    </a:cubicBezTo>
                    <a:cubicBezTo>
                      <a:pt x="281057" y="29173"/>
                      <a:pt x="274876" y="30498"/>
                      <a:pt x="268695" y="29615"/>
                    </a:cubicBezTo>
                    <a:cubicBezTo>
                      <a:pt x="262513" y="28732"/>
                      <a:pt x="262513" y="29615"/>
                      <a:pt x="262513" y="33588"/>
                    </a:cubicBezTo>
                    <a:cubicBezTo>
                      <a:pt x="262513" y="37562"/>
                      <a:pt x="267370" y="40211"/>
                      <a:pt x="272668" y="45950"/>
                    </a:cubicBezTo>
                    <a:cubicBezTo>
                      <a:pt x="277966" y="51690"/>
                      <a:pt x="272668" y="63169"/>
                      <a:pt x="275317" y="64494"/>
                    </a:cubicBezTo>
                    <a:cubicBezTo>
                      <a:pt x="278938" y="66359"/>
                      <a:pt x="281170" y="70135"/>
                      <a:pt x="281057" y="74207"/>
                    </a:cubicBezTo>
                    <a:cubicBezTo>
                      <a:pt x="281057" y="79505"/>
                      <a:pt x="283706" y="78180"/>
                      <a:pt x="291653" y="79063"/>
                    </a:cubicBezTo>
                    <a:cubicBezTo>
                      <a:pt x="299600" y="79946"/>
                      <a:pt x="296951" y="82596"/>
                      <a:pt x="296068" y="86569"/>
                    </a:cubicBezTo>
                    <a:cubicBezTo>
                      <a:pt x="295185" y="90543"/>
                      <a:pt x="290328" y="90101"/>
                      <a:pt x="283706" y="92309"/>
                    </a:cubicBezTo>
                    <a:cubicBezTo>
                      <a:pt x="277083" y="94516"/>
                      <a:pt x="277083" y="97607"/>
                      <a:pt x="276200" y="104229"/>
                    </a:cubicBezTo>
                    <a:cubicBezTo>
                      <a:pt x="275317" y="110852"/>
                      <a:pt x="270019" y="109969"/>
                      <a:pt x="262955" y="109969"/>
                    </a:cubicBezTo>
                    <a:cubicBezTo>
                      <a:pt x="255891" y="109969"/>
                      <a:pt x="258098" y="115709"/>
                      <a:pt x="251917" y="116150"/>
                    </a:cubicBezTo>
                    <a:cubicBezTo>
                      <a:pt x="245736" y="116592"/>
                      <a:pt x="248385" y="121890"/>
                      <a:pt x="243529" y="124097"/>
                    </a:cubicBezTo>
                    <a:cubicBezTo>
                      <a:pt x="238672" y="126305"/>
                      <a:pt x="238672" y="122773"/>
                      <a:pt x="234698" y="120124"/>
                    </a:cubicBezTo>
                    <a:cubicBezTo>
                      <a:pt x="230725" y="117475"/>
                      <a:pt x="229400" y="120565"/>
                      <a:pt x="228076" y="124539"/>
                    </a:cubicBezTo>
                    <a:cubicBezTo>
                      <a:pt x="226751" y="128512"/>
                      <a:pt x="221895" y="127188"/>
                      <a:pt x="215714" y="126305"/>
                    </a:cubicBezTo>
                    <a:cubicBezTo>
                      <a:pt x="209532" y="125422"/>
                      <a:pt x="210857" y="124539"/>
                      <a:pt x="207766" y="120565"/>
                    </a:cubicBezTo>
                    <a:cubicBezTo>
                      <a:pt x="204676" y="116592"/>
                      <a:pt x="202027" y="115709"/>
                      <a:pt x="196729" y="114826"/>
                    </a:cubicBezTo>
                    <a:cubicBezTo>
                      <a:pt x="191431" y="113943"/>
                      <a:pt x="194963" y="99373"/>
                      <a:pt x="194080" y="94958"/>
                    </a:cubicBezTo>
                    <a:cubicBezTo>
                      <a:pt x="193603" y="92626"/>
                      <a:pt x="190548" y="90331"/>
                      <a:pt x="187598" y="88653"/>
                    </a:cubicBezTo>
                    <a:cubicBezTo>
                      <a:pt x="186296" y="89280"/>
                      <a:pt x="184910" y="89714"/>
                      <a:pt x="183484" y="89942"/>
                    </a:cubicBezTo>
                    <a:cubicBezTo>
                      <a:pt x="176119" y="91426"/>
                      <a:pt x="175236" y="92309"/>
                      <a:pt x="174353" y="95240"/>
                    </a:cubicBezTo>
                    <a:cubicBezTo>
                      <a:pt x="173470" y="98172"/>
                      <a:pt x="167589" y="98772"/>
                      <a:pt x="165523" y="95540"/>
                    </a:cubicBezTo>
                    <a:cubicBezTo>
                      <a:pt x="163457" y="92309"/>
                      <a:pt x="158459" y="91125"/>
                      <a:pt x="158459" y="94958"/>
                    </a:cubicBezTo>
                    <a:cubicBezTo>
                      <a:pt x="158459" y="98790"/>
                      <a:pt x="157275" y="99073"/>
                      <a:pt x="146679" y="98772"/>
                    </a:cubicBezTo>
                    <a:cubicBezTo>
                      <a:pt x="136083" y="98472"/>
                      <a:pt x="114608" y="93774"/>
                      <a:pt x="116074" y="102905"/>
                    </a:cubicBezTo>
                    <a:cubicBezTo>
                      <a:pt x="117540" y="112035"/>
                      <a:pt x="114591" y="117316"/>
                      <a:pt x="120189" y="118199"/>
                    </a:cubicBezTo>
                    <a:cubicBezTo>
                      <a:pt x="125787" y="119082"/>
                      <a:pt x="136083" y="117916"/>
                      <a:pt x="135500" y="122614"/>
                    </a:cubicBezTo>
                    <a:cubicBezTo>
                      <a:pt x="134918" y="127311"/>
                      <a:pt x="139333" y="129678"/>
                      <a:pt x="133152" y="129978"/>
                    </a:cubicBezTo>
                    <a:cubicBezTo>
                      <a:pt x="126970" y="130278"/>
                      <a:pt x="112842" y="127912"/>
                      <a:pt x="111959" y="134093"/>
                    </a:cubicBezTo>
                    <a:cubicBezTo>
                      <a:pt x="111076" y="140274"/>
                      <a:pt x="109593" y="151753"/>
                      <a:pt x="113125" y="154703"/>
                    </a:cubicBezTo>
                    <a:cubicBezTo>
                      <a:pt x="116657" y="157652"/>
                      <a:pt x="124904" y="164416"/>
                      <a:pt x="126670" y="169131"/>
                    </a:cubicBezTo>
                    <a:cubicBezTo>
                      <a:pt x="128436" y="173846"/>
                      <a:pt x="129019" y="174712"/>
                      <a:pt x="129319" y="179727"/>
                    </a:cubicBezTo>
                    <a:cubicBezTo>
                      <a:pt x="129620" y="184743"/>
                      <a:pt x="129620" y="186491"/>
                      <a:pt x="127553" y="190606"/>
                    </a:cubicBezTo>
                    <a:cubicBezTo>
                      <a:pt x="125569" y="194737"/>
                      <a:pt x="124559" y="199268"/>
                      <a:pt x="124604" y="203851"/>
                    </a:cubicBezTo>
                    <a:cubicBezTo>
                      <a:pt x="124604" y="208266"/>
                      <a:pt x="123721" y="213564"/>
                      <a:pt x="123721" y="216814"/>
                    </a:cubicBezTo>
                    <a:cubicBezTo>
                      <a:pt x="123721" y="220063"/>
                      <a:pt x="119606" y="232991"/>
                      <a:pt x="119606" y="239772"/>
                    </a:cubicBezTo>
                    <a:cubicBezTo>
                      <a:pt x="119606" y="246554"/>
                      <a:pt x="116374" y="252135"/>
                      <a:pt x="116374" y="257433"/>
                    </a:cubicBezTo>
                    <a:cubicBezTo>
                      <a:pt x="116374" y="262731"/>
                      <a:pt x="116957" y="269194"/>
                      <a:pt x="112242" y="269495"/>
                    </a:cubicBezTo>
                    <a:cubicBezTo>
                      <a:pt x="107526" y="269795"/>
                      <a:pt x="102528" y="267729"/>
                      <a:pt x="98996" y="266263"/>
                    </a:cubicBezTo>
                    <a:cubicBezTo>
                      <a:pt x="95464" y="264797"/>
                      <a:pt x="93116" y="263896"/>
                      <a:pt x="89283" y="267146"/>
                    </a:cubicBezTo>
                    <a:cubicBezTo>
                      <a:pt x="85451" y="270395"/>
                      <a:pt x="81636" y="273327"/>
                      <a:pt x="74272" y="273609"/>
                    </a:cubicBezTo>
                    <a:cubicBezTo>
                      <a:pt x="66908" y="273892"/>
                      <a:pt x="60444" y="271843"/>
                      <a:pt x="54563" y="278024"/>
                    </a:cubicBezTo>
                    <a:cubicBezTo>
                      <a:pt x="49424" y="283201"/>
                      <a:pt x="43455" y="287481"/>
                      <a:pt x="36903" y="290687"/>
                    </a:cubicBezTo>
                    <a:cubicBezTo>
                      <a:pt x="33070" y="292453"/>
                      <a:pt x="29238" y="294802"/>
                      <a:pt x="30421" y="298051"/>
                    </a:cubicBezTo>
                    <a:cubicBezTo>
                      <a:pt x="31605" y="301301"/>
                      <a:pt x="30121" y="308930"/>
                      <a:pt x="27190" y="312462"/>
                    </a:cubicBezTo>
                    <a:cubicBezTo>
                      <a:pt x="24258" y="315994"/>
                      <a:pt x="20408" y="318643"/>
                      <a:pt x="23057" y="322476"/>
                    </a:cubicBezTo>
                    <a:cubicBezTo>
                      <a:pt x="25706" y="326308"/>
                      <a:pt x="27472" y="330122"/>
                      <a:pt x="23658" y="331888"/>
                    </a:cubicBezTo>
                    <a:cubicBezTo>
                      <a:pt x="19843" y="333654"/>
                      <a:pt x="16593" y="333072"/>
                      <a:pt x="13644" y="336604"/>
                    </a:cubicBezTo>
                    <a:cubicBezTo>
                      <a:pt x="10695" y="340136"/>
                      <a:pt x="5397" y="343668"/>
                      <a:pt x="6580" y="347200"/>
                    </a:cubicBezTo>
                    <a:cubicBezTo>
                      <a:pt x="7763" y="350732"/>
                      <a:pt x="11278" y="353381"/>
                      <a:pt x="7163" y="355447"/>
                    </a:cubicBezTo>
                    <a:cubicBezTo>
                      <a:pt x="3048" y="357514"/>
                      <a:pt x="-3133" y="360445"/>
                      <a:pt x="1865" y="364560"/>
                    </a:cubicBezTo>
                    <a:cubicBezTo>
                      <a:pt x="6863" y="368675"/>
                      <a:pt x="5697" y="368675"/>
                      <a:pt x="8646" y="372808"/>
                    </a:cubicBezTo>
                    <a:cubicBezTo>
                      <a:pt x="11595" y="376940"/>
                      <a:pt x="14227" y="383986"/>
                      <a:pt x="18059" y="388119"/>
                    </a:cubicBezTo>
                    <a:cubicBezTo>
                      <a:pt x="21892" y="392252"/>
                      <a:pt x="21874" y="395766"/>
                      <a:pt x="24823" y="397832"/>
                    </a:cubicBezTo>
                    <a:cubicBezTo>
                      <a:pt x="27772" y="399898"/>
                      <a:pt x="29839" y="400464"/>
                      <a:pt x="28956" y="404596"/>
                    </a:cubicBezTo>
                    <a:cubicBezTo>
                      <a:pt x="28073" y="408729"/>
                      <a:pt x="29238" y="412243"/>
                      <a:pt x="34536" y="412844"/>
                    </a:cubicBezTo>
                    <a:cubicBezTo>
                      <a:pt x="39834" y="413444"/>
                      <a:pt x="48965" y="414309"/>
                      <a:pt x="50148" y="419307"/>
                    </a:cubicBezTo>
                    <a:cubicBezTo>
                      <a:pt x="51331" y="424305"/>
                      <a:pt x="49848" y="431387"/>
                      <a:pt x="55729" y="431387"/>
                    </a:cubicBezTo>
                    <a:cubicBezTo>
                      <a:pt x="61610" y="431387"/>
                      <a:pt x="66925" y="433435"/>
                      <a:pt x="74572" y="429903"/>
                    </a:cubicBezTo>
                    <a:cubicBezTo>
                      <a:pt x="82219" y="426371"/>
                      <a:pt x="85168" y="426371"/>
                      <a:pt x="87817" y="422557"/>
                    </a:cubicBezTo>
                    <a:cubicBezTo>
                      <a:pt x="90467" y="418742"/>
                      <a:pt x="100180" y="410194"/>
                      <a:pt x="100480" y="414610"/>
                    </a:cubicBezTo>
                    <a:cubicBezTo>
                      <a:pt x="100780" y="419025"/>
                      <a:pt x="96648" y="422256"/>
                      <a:pt x="96948" y="426371"/>
                    </a:cubicBezTo>
                    <a:cubicBezTo>
                      <a:pt x="97248" y="430486"/>
                      <a:pt x="94882" y="439917"/>
                      <a:pt x="94882" y="445515"/>
                    </a:cubicBezTo>
                    <a:cubicBezTo>
                      <a:pt x="94882" y="451113"/>
                      <a:pt x="96065" y="456111"/>
                      <a:pt x="99597" y="458160"/>
                    </a:cubicBezTo>
                    <a:cubicBezTo>
                      <a:pt x="103129" y="460208"/>
                      <a:pt x="107827" y="463158"/>
                      <a:pt x="110193" y="459343"/>
                    </a:cubicBezTo>
                    <a:cubicBezTo>
                      <a:pt x="112560" y="455528"/>
                      <a:pt x="117840" y="456094"/>
                      <a:pt x="121072" y="456694"/>
                    </a:cubicBezTo>
                    <a:cubicBezTo>
                      <a:pt x="123015" y="457047"/>
                      <a:pt x="125769" y="456358"/>
                      <a:pt x="127942" y="457736"/>
                    </a:cubicBezTo>
                    <a:cubicBezTo>
                      <a:pt x="131231" y="457398"/>
                      <a:pt x="134552" y="457595"/>
                      <a:pt x="137778" y="458319"/>
                    </a:cubicBezTo>
                    <a:cubicBezTo>
                      <a:pt x="149929" y="460526"/>
                      <a:pt x="147492" y="457436"/>
                      <a:pt x="149258" y="460297"/>
                    </a:cubicBezTo>
                    <a:cubicBezTo>
                      <a:pt x="151024" y="463158"/>
                      <a:pt x="158759" y="463829"/>
                      <a:pt x="160084" y="459414"/>
                    </a:cubicBezTo>
                    <a:cubicBezTo>
                      <a:pt x="161645" y="454865"/>
                      <a:pt x="165365" y="451391"/>
                      <a:pt x="170009" y="450142"/>
                    </a:cubicBezTo>
                    <a:cubicBezTo>
                      <a:pt x="174653" y="448818"/>
                      <a:pt x="179951" y="449930"/>
                      <a:pt x="182371" y="445957"/>
                    </a:cubicBezTo>
                    <a:cubicBezTo>
                      <a:pt x="184815" y="442037"/>
                      <a:pt x="188844" y="439375"/>
                      <a:pt x="193409" y="438663"/>
                    </a:cubicBezTo>
                    <a:cubicBezTo>
                      <a:pt x="197309" y="438044"/>
                      <a:pt x="200763" y="435797"/>
                      <a:pt x="202910" y="432482"/>
                    </a:cubicBezTo>
                    <a:cubicBezTo>
                      <a:pt x="204888" y="429621"/>
                      <a:pt x="212835" y="429391"/>
                      <a:pt x="215042" y="426742"/>
                    </a:cubicBezTo>
                    <a:cubicBezTo>
                      <a:pt x="217250" y="424093"/>
                      <a:pt x="222778" y="423652"/>
                      <a:pt x="226522" y="423652"/>
                    </a:cubicBezTo>
                    <a:cubicBezTo>
                      <a:pt x="230266" y="423652"/>
                      <a:pt x="237118" y="424323"/>
                      <a:pt x="239114" y="422115"/>
                    </a:cubicBezTo>
                    <a:cubicBezTo>
                      <a:pt x="241109" y="419908"/>
                      <a:pt x="244182" y="421444"/>
                      <a:pt x="245295" y="424764"/>
                    </a:cubicBezTo>
                    <a:cubicBezTo>
                      <a:pt x="246407" y="428084"/>
                      <a:pt x="248385" y="432270"/>
                      <a:pt x="245736" y="434919"/>
                    </a:cubicBezTo>
                    <a:cubicBezTo>
                      <a:pt x="243550" y="436789"/>
                      <a:pt x="242329" y="439549"/>
                      <a:pt x="242416" y="442425"/>
                    </a:cubicBezTo>
                    <a:cubicBezTo>
                      <a:pt x="242646" y="444632"/>
                      <a:pt x="239997" y="444632"/>
                      <a:pt x="241763" y="448606"/>
                    </a:cubicBezTo>
                    <a:cubicBezTo>
                      <a:pt x="243471" y="451699"/>
                      <a:pt x="244162" y="455252"/>
                      <a:pt x="243741" y="458760"/>
                    </a:cubicBezTo>
                    <a:cubicBezTo>
                      <a:pt x="243299" y="462734"/>
                      <a:pt x="242204" y="466478"/>
                      <a:pt x="245065" y="469798"/>
                    </a:cubicBezTo>
                    <a:cubicBezTo>
                      <a:pt x="247926" y="473118"/>
                      <a:pt x="250151" y="475308"/>
                      <a:pt x="251688" y="479282"/>
                    </a:cubicBezTo>
                    <a:cubicBezTo>
                      <a:pt x="253261" y="483574"/>
                      <a:pt x="256211" y="487225"/>
                      <a:pt x="260076" y="489666"/>
                    </a:cubicBezTo>
                    <a:cubicBezTo>
                      <a:pt x="263838" y="491644"/>
                      <a:pt x="267370" y="494293"/>
                      <a:pt x="268695" y="497613"/>
                    </a:cubicBezTo>
                    <a:cubicBezTo>
                      <a:pt x="270019" y="500933"/>
                      <a:pt x="273993" y="501587"/>
                      <a:pt x="279732" y="502028"/>
                    </a:cubicBezTo>
                    <a:cubicBezTo>
                      <a:pt x="285472" y="502470"/>
                      <a:pt x="294955" y="499821"/>
                      <a:pt x="298717" y="504006"/>
                    </a:cubicBezTo>
                    <a:cubicBezTo>
                      <a:pt x="302479" y="508192"/>
                      <a:pt x="310196" y="506002"/>
                      <a:pt x="312845" y="511070"/>
                    </a:cubicBezTo>
                    <a:cubicBezTo>
                      <a:pt x="315494" y="516139"/>
                      <a:pt x="318143" y="517693"/>
                      <a:pt x="323442" y="518134"/>
                    </a:cubicBezTo>
                    <a:cubicBezTo>
                      <a:pt x="328740" y="518576"/>
                      <a:pt x="338665" y="522108"/>
                      <a:pt x="340660" y="526753"/>
                    </a:cubicBezTo>
                    <a:cubicBezTo>
                      <a:pt x="342656" y="531397"/>
                      <a:pt x="351698" y="532262"/>
                      <a:pt x="358533" y="532262"/>
                    </a:cubicBezTo>
                    <a:cubicBezTo>
                      <a:pt x="365367" y="532262"/>
                      <a:pt x="373332" y="530938"/>
                      <a:pt x="376864" y="534700"/>
                    </a:cubicBezTo>
                    <a:cubicBezTo>
                      <a:pt x="380396" y="538461"/>
                      <a:pt x="383928" y="541764"/>
                      <a:pt x="383487" y="546391"/>
                    </a:cubicBezTo>
                    <a:cubicBezTo>
                      <a:pt x="383045" y="551018"/>
                      <a:pt x="381050" y="553013"/>
                      <a:pt x="384140" y="556334"/>
                    </a:cubicBezTo>
                    <a:cubicBezTo>
                      <a:pt x="387231" y="559654"/>
                      <a:pt x="384140" y="560960"/>
                      <a:pt x="385906" y="564051"/>
                    </a:cubicBezTo>
                    <a:cubicBezTo>
                      <a:pt x="387672" y="567142"/>
                      <a:pt x="388997" y="571115"/>
                      <a:pt x="385253" y="573323"/>
                    </a:cubicBezTo>
                    <a:cubicBezTo>
                      <a:pt x="381509" y="575530"/>
                      <a:pt x="379955" y="577296"/>
                      <a:pt x="383045" y="580828"/>
                    </a:cubicBezTo>
                    <a:cubicBezTo>
                      <a:pt x="386136" y="584360"/>
                      <a:pt x="390551" y="583036"/>
                      <a:pt x="388997" y="589005"/>
                    </a:cubicBezTo>
                    <a:cubicBezTo>
                      <a:pt x="388997" y="595840"/>
                      <a:pt x="388785" y="610851"/>
                      <a:pt x="388785" y="610851"/>
                    </a:cubicBezTo>
                    <a:lnTo>
                      <a:pt x="440441" y="610639"/>
                    </a:lnTo>
                    <a:cubicBezTo>
                      <a:pt x="440441" y="610639"/>
                      <a:pt x="442649" y="618145"/>
                      <a:pt x="440000" y="620794"/>
                    </a:cubicBezTo>
                    <a:cubicBezTo>
                      <a:pt x="437351" y="623443"/>
                      <a:pt x="437792" y="626092"/>
                      <a:pt x="438004" y="629182"/>
                    </a:cubicBezTo>
                    <a:cubicBezTo>
                      <a:pt x="438216" y="632273"/>
                      <a:pt x="440653" y="636900"/>
                      <a:pt x="441324" y="638666"/>
                    </a:cubicBezTo>
                    <a:cubicBezTo>
                      <a:pt x="441995" y="640432"/>
                      <a:pt x="445298" y="641545"/>
                      <a:pt x="449271" y="642869"/>
                    </a:cubicBezTo>
                    <a:cubicBezTo>
                      <a:pt x="453245" y="644194"/>
                      <a:pt x="459196" y="645960"/>
                      <a:pt x="459196" y="650587"/>
                    </a:cubicBezTo>
                    <a:cubicBezTo>
                      <a:pt x="459196" y="655214"/>
                      <a:pt x="458313" y="656556"/>
                      <a:pt x="460751" y="658322"/>
                    </a:cubicBezTo>
                    <a:cubicBezTo>
                      <a:pt x="463188" y="660088"/>
                      <a:pt x="465819" y="663620"/>
                      <a:pt x="465166" y="667364"/>
                    </a:cubicBezTo>
                    <a:cubicBezTo>
                      <a:pt x="464512" y="671108"/>
                      <a:pt x="459868" y="672220"/>
                      <a:pt x="459868" y="676636"/>
                    </a:cubicBezTo>
                    <a:cubicBezTo>
                      <a:pt x="459868" y="681051"/>
                      <a:pt x="458101" y="687232"/>
                      <a:pt x="458313" y="690552"/>
                    </a:cubicBezTo>
                    <a:cubicBezTo>
                      <a:pt x="458525" y="693872"/>
                      <a:pt x="457872" y="695179"/>
                      <a:pt x="454781" y="698711"/>
                    </a:cubicBezTo>
                    <a:cubicBezTo>
                      <a:pt x="451691" y="702243"/>
                      <a:pt x="450154" y="707541"/>
                      <a:pt x="451249" y="711303"/>
                    </a:cubicBezTo>
                    <a:cubicBezTo>
                      <a:pt x="452344" y="715064"/>
                      <a:pt x="455664" y="715718"/>
                      <a:pt x="452362" y="720345"/>
                    </a:cubicBezTo>
                    <a:cubicBezTo>
                      <a:pt x="449059" y="724972"/>
                      <a:pt x="444856" y="725873"/>
                      <a:pt x="449483" y="730288"/>
                    </a:cubicBezTo>
                    <a:cubicBezTo>
                      <a:pt x="454110" y="734703"/>
                      <a:pt x="456335" y="736027"/>
                      <a:pt x="455452" y="742650"/>
                    </a:cubicBezTo>
                    <a:cubicBezTo>
                      <a:pt x="454569" y="749273"/>
                      <a:pt x="455894" y="753688"/>
                      <a:pt x="454128" y="758103"/>
                    </a:cubicBezTo>
                    <a:cubicBezTo>
                      <a:pt x="452445" y="763398"/>
                      <a:pt x="452292" y="769060"/>
                      <a:pt x="453686" y="774439"/>
                    </a:cubicBezTo>
                    <a:cubicBezTo>
                      <a:pt x="455011" y="778412"/>
                      <a:pt x="451920" y="782386"/>
                      <a:pt x="460309" y="783269"/>
                    </a:cubicBezTo>
                    <a:cubicBezTo>
                      <a:pt x="465785" y="783735"/>
                      <a:pt x="471152" y="785077"/>
                      <a:pt x="476203" y="787242"/>
                    </a:cubicBezTo>
                    <a:cubicBezTo>
                      <a:pt x="481060" y="789008"/>
                      <a:pt x="490332" y="788567"/>
                      <a:pt x="491656" y="785476"/>
                    </a:cubicBezTo>
                    <a:cubicBezTo>
                      <a:pt x="492981" y="782386"/>
                      <a:pt x="495630" y="777971"/>
                      <a:pt x="500928" y="782827"/>
                    </a:cubicBezTo>
                    <a:cubicBezTo>
                      <a:pt x="506226" y="787684"/>
                      <a:pt x="511082" y="785035"/>
                      <a:pt x="511524" y="792099"/>
                    </a:cubicBezTo>
                    <a:cubicBezTo>
                      <a:pt x="511965" y="799163"/>
                      <a:pt x="516381" y="805344"/>
                      <a:pt x="518147" y="812850"/>
                    </a:cubicBezTo>
                    <a:cubicBezTo>
                      <a:pt x="519913" y="820355"/>
                      <a:pt x="519471" y="834925"/>
                      <a:pt x="526094" y="836250"/>
                    </a:cubicBezTo>
                    <a:cubicBezTo>
                      <a:pt x="532716" y="837574"/>
                      <a:pt x="538897" y="840223"/>
                      <a:pt x="541547" y="835808"/>
                    </a:cubicBezTo>
                    <a:cubicBezTo>
                      <a:pt x="544196" y="831393"/>
                      <a:pt x="546403" y="829186"/>
                      <a:pt x="550818" y="831835"/>
                    </a:cubicBezTo>
                    <a:cubicBezTo>
                      <a:pt x="555233" y="834484"/>
                      <a:pt x="558765" y="836691"/>
                      <a:pt x="558765" y="843314"/>
                    </a:cubicBezTo>
                    <a:cubicBezTo>
                      <a:pt x="558765" y="849936"/>
                      <a:pt x="559648" y="850378"/>
                      <a:pt x="555233" y="858767"/>
                    </a:cubicBezTo>
                    <a:cubicBezTo>
                      <a:pt x="550818" y="867155"/>
                      <a:pt x="548611" y="872012"/>
                      <a:pt x="548169" y="877310"/>
                    </a:cubicBezTo>
                    <a:cubicBezTo>
                      <a:pt x="547992" y="879411"/>
                      <a:pt x="547816" y="881177"/>
                      <a:pt x="547657" y="883014"/>
                    </a:cubicBezTo>
                    <a:cubicBezTo>
                      <a:pt x="550677" y="883244"/>
                      <a:pt x="554721" y="883491"/>
                      <a:pt x="558253" y="883491"/>
                    </a:cubicBezTo>
                    <a:cubicBezTo>
                      <a:pt x="565317" y="883491"/>
                      <a:pt x="570174" y="884816"/>
                      <a:pt x="570174" y="888789"/>
                    </a:cubicBezTo>
                    <a:cubicBezTo>
                      <a:pt x="570254" y="892461"/>
                      <a:pt x="571490" y="896015"/>
                      <a:pt x="573706" y="898944"/>
                    </a:cubicBezTo>
                    <a:cubicBezTo>
                      <a:pt x="575472" y="901151"/>
                      <a:pt x="577679" y="904683"/>
                      <a:pt x="574589" y="908216"/>
                    </a:cubicBezTo>
                    <a:cubicBezTo>
                      <a:pt x="571498" y="911748"/>
                      <a:pt x="570615" y="913955"/>
                      <a:pt x="571057" y="920136"/>
                    </a:cubicBezTo>
                    <a:cubicBezTo>
                      <a:pt x="571498" y="926317"/>
                      <a:pt x="578121" y="932940"/>
                      <a:pt x="561785" y="936472"/>
                    </a:cubicBezTo>
                    <a:cubicBezTo>
                      <a:pt x="545449" y="940004"/>
                      <a:pt x="540151" y="947068"/>
                      <a:pt x="533970" y="951925"/>
                    </a:cubicBezTo>
                    <a:cubicBezTo>
                      <a:pt x="527789" y="956781"/>
                      <a:pt x="522491" y="957223"/>
                      <a:pt x="516751" y="965612"/>
                    </a:cubicBezTo>
                    <a:cubicBezTo>
                      <a:pt x="511012" y="974000"/>
                      <a:pt x="508363" y="975325"/>
                      <a:pt x="503948" y="981947"/>
                    </a:cubicBezTo>
                    <a:cubicBezTo>
                      <a:pt x="499533" y="988570"/>
                      <a:pt x="494234" y="989012"/>
                      <a:pt x="489378" y="996517"/>
                    </a:cubicBezTo>
                    <a:cubicBezTo>
                      <a:pt x="484521" y="1004023"/>
                      <a:pt x="484963" y="1008438"/>
                      <a:pt x="477899" y="1011528"/>
                    </a:cubicBezTo>
                    <a:cubicBezTo>
                      <a:pt x="470835" y="1014619"/>
                      <a:pt x="472601" y="1019917"/>
                      <a:pt x="466419" y="1023449"/>
                    </a:cubicBezTo>
                    <a:cubicBezTo>
                      <a:pt x="464961" y="1024272"/>
                      <a:pt x="463568" y="1025205"/>
                      <a:pt x="462252" y="1026240"/>
                    </a:cubicBezTo>
                    <a:cubicBezTo>
                      <a:pt x="465747" y="1028073"/>
                      <a:pt x="469895" y="1028184"/>
                      <a:pt x="473484" y="1026540"/>
                    </a:cubicBezTo>
                    <a:cubicBezTo>
                      <a:pt x="482755" y="1022566"/>
                      <a:pt x="477899" y="1019917"/>
                      <a:pt x="485404" y="1022566"/>
                    </a:cubicBezTo>
                    <a:cubicBezTo>
                      <a:pt x="492910" y="1025215"/>
                      <a:pt x="495117" y="1025215"/>
                      <a:pt x="496442" y="1030513"/>
                    </a:cubicBezTo>
                    <a:cubicBezTo>
                      <a:pt x="497766" y="1035811"/>
                      <a:pt x="504389" y="1032721"/>
                      <a:pt x="505714" y="1040226"/>
                    </a:cubicBezTo>
                    <a:cubicBezTo>
                      <a:pt x="507038" y="1047732"/>
                      <a:pt x="510129" y="1056121"/>
                      <a:pt x="514544" y="1051264"/>
                    </a:cubicBezTo>
                    <a:cubicBezTo>
                      <a:pt x="518959" y="1046408"/>
                      <a:pt x="518517" y="1042875"/>
                      <a:pt x="522491" y="1049498"/>
                    </a:cubicBezTo>
                    <a:cubicBezTo>
                      <a:pt x="526465" y="1056121"/>
                      <a:pt x="528672" y="1059653"/>
                      <a:pt x="537061" y="1060094"/>
                    </a:cubicBezTo>
                    <a:cubicBezTo>
                      <a:pt x="545449" y="1060536"/>
                      <a:pt x="547657" y="1061419"/>
                      <a:pt x="550306" y="1067600"/>
                    </a:cubicBezTo>
                    <a:cubicBezTo>
                      <a:pt x="552955" y="1073781"/>
                      <a:pt x="554280" y="1075547"/>
                      <a:pt x="559578" y="1077755"/>
                    </a:cubicBezTo>
                    <a:cubicBezTo>
                      <a:pt x="564876" y="1079962"/>
                      <a:pt x="570615" y="1079079"/>
                      <a:pt x="572823" y="1085702"/>
                    </a:cubicBezTo>
                    <a:cubicBezTo>
                      <a:pt x="575030" y="1092324"/>
                      <a:pt x="575030" y="1102921"/>
                      <a:pt x="575913" y="1109543"/>
                    </a:cubicBezTo>
                    <a:cubicBezTo>
                      <a:pt x="576796" y="1116166"/>
                      <a:pt x="575472" y="1119698"/>
                      <a:pt x="577679" y="1125879"/>
                    </a:cubicBezTo>
                    <a:cubicBezTo>
                      <a:pt x="579086" y="1130454"/>
                      <a:pt x="580760" y="1134941"/>
                      <a:pt x="582695" y="1139319"/>
                    </a:cubicBezTo>
                    <a:cubicBezTo>
                      <a:pt x="592249" y="1130117"/>
                      <a:pt x="606943" y="1120316"/>
                      <a:pt x="607561" y="1108713"/>
                    </a:cubicBezTo>
                    <a:cubicBezTo>
                      <a:pt x="608197" y="1096686"/>
                      <a:pt x="615155" y="1092819"/>
                      <a:pt x="614519" y="1083989"/>
                    </a:cubicBezTo>
                    <a:cubicBezTo>
                      <a:pt x="613883" y="1075159"/>
                      <a:pt x="614519" y="1068801"/>
                      <a:pt x="619587" y="1063097"/>
                    </a:cubicBezTo>
                    <a:cubicBezTo>
                      <a:pt x="624656" y="1057392"/>
                      <a:pt x="639190" y="1052977"/>
                      <a:pt x="641733" y="1042222"/>
                    </a:cubicBezTo>
                    <a:cubicBezTo>
                      <a:pt x="644276" y="1031467"/>
                      <a:pt x="642987" y="1030196"/>
                      <a:pt x="649963" y="1028924"/>
                    </a:cubicBezTo>
                    <a:cubicBezTo>
                      <a:pt x="656939" y="1027652"/>
                      <a:pt x="660718" y="1027652"/>
                      <a:pt x="660083" y="1033356"/>
                    </a:cubicBezTo>
                    <a:cubicBezTo>
                      <a:pt x="659447" y="1039061"/>
                      <a:pt x="652489" y="1042840"/>
                      <a:pt x="648056" y="1048544"/>
                    </a:cubicBezTo>
                    <a:cubicBezTo>
                      <a:pt x="643623" y="1054249"/>
                      <a:pt x="644259" y="1059300"/>
                      <a:pt x="636029" y="1063732"/>
                    </a:cubicBezTo>
                    <a:cubicBezTo>
                      <a:pt x="627799" y="1068165"/>
                      <a:pt x="619587" y="1075759"/>
                      <a:pt x="619587" y="1078920"/>
                    </a:cubicBezTo>
                    <a:cubicBezTo>
                      <a:pt x="619587" y="1082081"/>
                      <a:pt x="624638" y="1077649"/>
                      <a:pt x="629707" y="1075123"/>
                    </a:cubicBezTo>
                    <a:cubicBezTo>
                      <a:pt x="634775" y="1072598"/>
                      <a:pt x="660083" y="1052977"/>
                      <a:pt x="662608" y="1046019"/>
                    </a:cubicBezTo>
                    <a:cubicBezTo>
                      <a:pt x="665133" y="1039061"/>
                      <a:pt x="673363" y="1027034"/>
                      <a:pt x="675906" y="1015643"/>
                    </a:cubicBezTo>
                    <a:cubicBezTo>
                      <a:pt x="678449" y="1004252"/>
                      <a:pt x="691800" y="992844"/>
                      <a:pt x="695527" y="986521"/>
                    </a:cubicBezTo>
                    <a:cubicBezTo>
                      <a:pt x="699253" y="980199"/>
                      <a:pt x="717673" y="969444"/>
                      <a:pt x="717673" y="958053"/>
                    </a:cubicBezTo>
                    <a:cubicBezTo>
                      <a:pt x="717673" y="946662"/>
                      <a:pt x="725267" y="945391"/>
                      <a:pt x="720834" y="937161"/>
                    </a:cubicBezTo>
                    <a:cubicBezTo>
                      <a:pt x="716401" y="928931"/>
                      <a:pt x="712604" y="926406"/>
                      <a:pt x="714512" y="913743"/>
                    </a:cubicBezTo>
                    <a:cubicBezTo>
                      <a:pt x="716419" y="901081"/>
                      <a:pt x="711969" y="901098"/>
                      <a:pt x="717673" y="894140"/>
                    </a:cubicBezTo>
                    <a:cubicBezTo>
                      <a:pt x="723377" y="887182"/>
                      <a:pt x="723359" y="889072"/>
                      <a:pt x="721470" y="881478"/>
                    </a:cubicBezTo>
                    <a:cubicBezTo>
                      <a:pt x="719580" y="873884"/>
                      <a:pt x="720198" y="874520"/>
                      <a:pt x="727156" y="875155"/>
                    </a:cubicBezTo>
                    <a:cubicBezTo>
                      <a:pt x="734114" y="875791"/>
                      <a:pt x="734750" y="871994"/>
                      <a:pt x="739183" y="861857"/>
                    </a:cubicBezTo>
                    <a:cubicBezTo>
                      <a:pt x="743616" y="851720"/>
                      <a:pt x="757532" y="853627"/>
                      <a:pt x="761329" y="847305"/>
                    </a:cubicBezTo>
                    <a:cubicBezTo>
                      <a:pt x="765126" y="840983"/>
                      <a:pt x="762601" y="843508"/>
                      <a:pt x="773356" y="839711"/>
                    </a:cubicBezTo>
                    <a:cubicBezTo>
                      <a:pt x="784111" y="835914"/>
                      <a:pt x="788544" y="834642"/>
                      <a:pt x="791016" y="830881"/>
                    </a:cubicBezTo>
                    <a:cubicBezTo>
                      <a:pt x="793488" y="827119"/>
                      <a:pt x="800517" y="832135"/>
                      <a:pt x="806204" y="832788"/>
                    </a:cubicBezTo>
                    <a:cubicBezTo>
                      <a:pt x="811891" y="833442"/>
                      <a:pt x="803679" y="822669"/>
                      <a:pt x="811908" y="820126"/>
                    </a:cubicBezTo>
                    <a:cubicBezTo>
                      <a:pt x="820138" y="817583"/>
                      <a:pt x="825825" y="817600"/>
                      <a:pt x="829569" y="812532"/>
                    </a:cubicBezTo>
                    <a:cubicBezTo>
                      <a:pt x="833313" y="807463"/>
                      <a:pt x="844121" y="799234"/>
                      <a:pt x="843503" y="804302"/>
                    </a:cubicBezTo>
                    <a:cubicBezTo>
                      <a:pt x="842885" y="809371"/>
                      <a:pt x="846028" y="808735"/>
                      <a:pt x="853622" y="807463"/>
                    </a:cubicBezTo>
                    <a:cubicBezTo>
                      <a:pt x="861216" y="806192"/>
                      <a:pt x="894753" y="811914"/>
                      <a:pt x="896007" y="799251"/>
                    </a:cubicBezTo>
                    <a:cubicBezTo>
                      <a:pt x="897261" y="786589"/>
                      <a:pt x="900422" y="784063"/>
                      <a:pt x="907398" y="777088"/>
                    </a:cubicBezTo>
                    <a:cubicBezTo>
                      <a:pt x="914373" y="770112"/>
                      <a:pt x="904219" y="757467"/>
                      <a:pt x="914992" y="749255"/>
                    </a:cubicBezTo>
                    <a:cubicBezTo>
                      <a:pt x="923620" y="742954"/>
                      <a:pt x="930041" y="734092"/>
                      <a:pt x="933340" y="723930"/>
                    </a:cubicBezTo>
                    <a:cubicBezTo>
                      <a:pt x="936502" y="715100"/>
                      <a:pt x="938409" y="709396"/>
                      <a:pt x="942824" y="706270"/>
                    </a:cubicBezTo>
                    <a:cubicBezTo>
                      <a:pt x="947239" y="703144"/>
                      <a:pt x="947893" y="702473"/>
                      <a:pt x="947893" y="687921"/>
                    </a:cubicBezTo>
                    <a:cubicBezTo>
                      <a:pt x="947893" y="673369"/>
                      <a:pt x="949164" y="661978"/>
                      <a:pt x="958012" y="656273"/>
                    </a:cubicBezTo>
                    <a:cubicBezTo>
                      <a:pt x="966860" y="650569"/>
                      <a:pt x="961809" y="630330"/>
                      <a:pt x="963081" y="620847"/>
                    </a:cubicBezTo>
                    <a:cubicBezTo>
                      <a:pt x="964352" y="611363"/>
                      <a:pt x="974471" y="607549"/>
                      <a:pt x="970675" y="593632"/>
                    </a:cubicBezTo>
                    <a:cubicBezTo>
                      <a:pt x="966877" y="579716"/>
                      <a:pt x="964970" y="571486"/>
                      <a:pt x="966242" y="562621"/>
                    </a:cubicBezTo>
                    <a:cubicBezTo>
                      <a:pt x="967513" y="553755"/>
                      <a:pt x="971310" y="551230"/>
                      <a:pt x="969403" y="544272"/>
                    </a:cubicBezTo>
                    <a:cubicBezTo>
                      <a:pt x="967496" y="537313"/>
                      <a:pt x="963717" y="534770"/>
                      <a:pt x="967513" y="529084"/>
                    </a:cubicBezTo>
                    <a:cubicBezTo>
                      <a:pt x="971310" y="523397"/>
                      <a:pt x="973200" y="511988"/>
                      <a:pt x="975743" y="511988"/>
                    </a:cubicBezTo>
                    <a:cubicBezTo>
                      <a:pt x="978286" y="511988"/>
                      <a:pt x="970675" y="504394"/>
                      <a:pt x="977633" y="506302"/>
                    </a:cubicBezTo>
                    <a:cubicBezTo>
                      <a:pt x="984591" y="508209"/>
                      <a:pt x="994092" y="508827"/>
                      <a:pt x="998525" y="497472"/>
                    </a:cubicBezTo>
                    <a:cubicBezTo>
                      <a:pt x="1002958" y="486116"/>
                      <a:pt x="1009280" y="469003"/>
                      <a:pt x="1014967" y="465206"/>
                    </a:cubicBezTo>
                    <a:cubicBezTo>
                      <a:pt x="1020653" y="461409"/>
                      <a:pt x="1018145" y="450636"/>
                      <a:pt x="1029537" y="448747"/>
                    </a:cubicBezTo>
                    <a:cubicBezTo>
                      <a:pt x="1040927" y="446857"/>
                      <a:pt x="1044724" y="433559"/>
                      <a:pt x="1056115" y="422256"/>
                    </a:cubicBezTo>
                    <a:cubicBezTo>
                      <a:pt x="1067506" y="410954"/>
                      <a:pt x="1079515" y="393135"/>
                      <a:pt x="1080839" y="379218"/>
                    </a:cubicBezTo>
                    <a:cubicBezTo>
                      <a:pt x="1082164" y="365302"/>
                      <a:pt x="1094155" y="359315"/>
                      <a:pt x="1085290" y="34287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4E4388E9-52D8-4B76-8FDC-76417281F6D9}"/>
                  </a:ext>
                </a:extLst>
              </p:cNvPr>
              <p:cNvSpPr/>
              <p:nvPr/>
            </p:nvSpPr>
            <p:spPr>
              <a:xfrm>
                <a:off x="3202480" y="4578903"/>
                <a:ext cx="23779" cy="36432"/>
              </a:xfrm>
              <a:custGeom>
                <a:avLst/>
                <a:gdLst>
                  <a:gd name="connsiteX0" fmla="*/ 12451 w 23779"/>
                  <a:gd name="connsiteY0" fmla="*/ 4344 h 36432"/>
                  <a:gd name="connsiteX1" fmla="*/ 4380 w 23779"/>
                  <a:gd name="connsiteY1" fmla="*/ 547 h 36432"/>
                  <a:gd name="connsiteX2" fmla="*/ 4256 w 23779"/>
                  <a:gd name="connsiteY2" fmla="*/ 6481 h 36432"/>
                  <a:gd name="connsiteX3" fmla="*/ 4256 w 23779"/>
                  <a:gd name="connsiteY3" fmla="*/ 9677 h 36432"/>
                  <a:gd name="connsiteX4" fmla="*/ 0 w 23779"/>
                  <a:gd name="connsiteY4" fmla="*/ 13210 h 36432"/>
                  <a:gd name="connsiteX5" fmla="*/ 3073 w 23779"/>
                  <a:gd name="connsiteY5" fmla="*/ 17483 h 36432"/>
                  <a:gd name="connsiteX6" fmla="*/ 6393 w 23779"/>
                  <a:gd name="connsiteY6" fmla="*/ 15347 h 36432"/>
                  <a:gd name="connsiteX7" fmla="*/ 10437 w 23779"/>
                  <a:gd name="connsiteY7" fmla="*/ 15700 h 36432"/>
                  <a:gd name="connsiteX8" fmla="*/ 8424 w 23779"/>
                  <a:gd name="connsiteY8" fmla="*/ 21510 h 36432"/>
                  <a:gd name="connsiteX9" fmla="*/ 4150 w 23779"/>
                  <a:gd name="connsiteY9" fmla="*/ 26031 h 36432"/>
                  <a:gd name="connsiteX10" fmla="*/ 6393 w 23779"/>
                  <a:gd name="connsiteY10" fmla="*/ 31841 h 36432"/>
                  <a:gd name="connsiteX11" fmla="*/ 10791 w 23779"/>
                  <a:gd name="connsiteY11" fmla="*/ 34932 h 36432"/>
                  <a:gd name="connsiteX12" fmla="*/ 14817 w 23779"/>
                  <a:gd name="connsiteY12" fmla="*/ 35161 h 36432"/>
                  <a:gd name="connsiteX13" fmla="*/ 19921 w 23779"/>
                  <a:gd name="connsiteY13" fmla="*/ 32318 h 36432"/>
                  <a:gd name="connsiteX14" fmla="*/ 23241 w 23779"/>
                  <a:gd name="connsiteY14" fmla="*/ 27020 h 36432"/>
                  <a:gd name="connsiteX15" fmla="*/ 21475 w 23779"/>
                  <a:gd name="connsiteY15" fmla="*/ 21457 h 36432"/>
                  <a:gd name="connsiteX16" fmla="*/ 17943 w 23779"/>
                  <a:gd name="connsiteY16" fmla="*/ 16353 h 36432"/>
                  <a:gd name="connsiteX17" fmla="*/ 15682 w 23779"/>
                  <a:gd name="connsiteY17" fmla="*/ 10896 h 36432"/>
                  <a:gd name="connsiteX18" fmla="*/ 12451 w 23779"/>
                  <a:gd name="connsiteY18" fmla="*/ 4344 h 36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3779" h="36432">
                    <a:moveTo>
                      <a:pt x="12451" y="4344"/>
                    </a:moveTo>
                    <a:cubicBezTo>
                      <a:pt x="12451" y="4344"/>
                      <a:pt x="6164" y="-1837"/>
                      <a:pt x="4380" y="547"/>
                    </a:cubicBezTo>
                    <a:cubicBezTo>
                      <a:pt x="2596" y="2931"/>
                      <a:pt x="2949" y="5527"/>
                      <a:pt x="4256" y="6481"/>
                    </a:cubicBezTo>
                    <a:cubicBezTo>
                      <a:pt x="5563" y="7435"/>
                      <a:pt x="7117" y="8847"/>
                      <a:pt x="4256" y="9677"/>
                    </a:cubicBezTo>
                    <a:cubicBezTo>
                      <a:pt x="1395" y="10507"/>
                      <a:pt x="0" y="10384"/>
                      <a:pt x="0" y="13210"/>
                    </a:cubicBezTo>
                    <a:cubicBezTo>
                      <a:pt x="0" y="16035"/>
                      <a:pt x="1289" y="17483"/>
                      <a:pt x="3073" y="17483"/>
                    </a:cubicBezTo>
                    <a:cubicBezTo>
                      <a:pt x="4526" y="17567"/>
                      <a:pt x="5867" y="16703"/>
                      <a:pt x="6393" y="15347"/>
                    </a:cubicBezTo>
                    <a:cubicBezTo>
                      <a:pt x="6870" y="14163"/>
                      <a:pt x="10543" y="13439"/>
                      <a:pt x="10437" y="15700"/>
                    </a:cubicBezTo>
                    <a:cubicBezTo>
                      <a:pt x="10331" y="17960"/>
                      <a:pt x="10084" y="20450"/>
                      <a:pt x="8424" y="21510"/>
                    </a:cubicBezTo>
                    <a:cubicBezTo>
                      <a:pt x="6764" y="22570"/>
                      <a:pt x="4627" y="23417"/>
                      <a:pt x="4150" y="26031"/>
                    </a:cubicBezTo>
                    <a:cubicBezTo>
                      <a:pt x="3673" y="28645"/>
                      <a:pt x="4027" y="31329"/>
                      <a:pt x="6393" y="31841"/>
                    </a:cubicBezTo>
                    <a:cubicBezTo>
                      <a:pt x="8760" y="32353"/>
                      <a:pt x="10791" y="33148"/>
                      <a:pt x="10791" y="34932"/>
                    </a:cubicBezTo>
                    <a:cubicBezTo>
                      <a:pt x="10791" y="36716"/>
                      <a:pt x="14111" y="37051"/>
                      <a:pt x="14817" y="35161"/>
                    </a:cubicBezTo>
                    <a:cubicBezTo>
                      <a:pt x="15523" y="33272"/>
                      <a:pt x="17554" y="32671"/>
                      <a:pt x="19921" y="32318"/>
                    </a:cubicBezTo>
                    <a:cubicBezTo>
                      <a:pt x="22287" y="31965"/>
                      <a:pt x="22305" y="29828"/>
                      <a:pt x="23241" y="27020"/>
                    </a:cubicBezTo>
                    <a:cubicBezTo>
                      <a:pt x="24177" y="24212"/>
                      <a:pt x="24071" y="22163"/>
                      <a:pt x="21475" y="21457"/>
                    </a:cubicBezTo>
                    <a:cubicBezTo>
                      <a:pt x="18879" y="20751"/>
                      <a:pt x="17678" y="20026"/>
                      <a:pt x="17943" y="16353"/>
                    </a:cubicBezTo>
                    <a:cubicBezTo>
                      <a:pt x="18208" y="12680"/>
                      <a:pt x="16283" y="11956"/>
                      <a:pt x="15682" y="10896"/>
                    </a:cubicBezTo>
                    <a:cubicBezTo>
                      <a:pt x="15082" y="9836"/>
                      <a:pt x="14587" y="5951"/>
                      <a:pt x="12451" y="434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CA21A5E9-BC5B-456A-ACC7-7ACFC5074A23}"/>
                  </a:ext>
                </a:extLst>
              </p:cNvPr>
              <p:cNvSpPr/>
              <p:nvPr/>
            </p:nvSpPr>
            <p:spPr>
              <a:xfrm>
                <a:off x="3231678" y="4592474"/>
                <a:ext cx="10664" cy="14413"/>
              </a:xfrm>
              <a:custGeom>
                <a:avLst/>
                <a:gdLst>
                  <a:gd name="connsiteX0" fmla="*/ 5434 w 10664"/>
                  <a:gd name="connsiteY0" fmla="*/ 2164 h 14413"/>
                  <a:gd name="connsiteX1" fmla="*/ 2715 w 10664"/>
                  <a:gd name="connsiteY1" fmla="*/ 6914 h 14413"/>
                  <a:gd name="connsiteX2" fmla="*/ 701 w 10664"/>
                  <a:gd name="connsiteY2" fmla="*/ 10340 h 14413"/>
                  <a:gd name="connsiteX3" fmla="*/ 6512 w 10664"/>
                  <a:gd name="connsiteY3" fmla="*/ 14384 h 14413"/>
                  <a:gd name="connsiteX4" fmla="*/ 10662 w 10664"/>
                  <a:gd name="connsiteY4" fmla="*/ 10852 h 14413"/>
                  <a:gd name="connsiteX5" fmla="*/ 5434 w 10664"/>
                  <a:gd name="connsiteY5" fmla="*/ 2164 h 14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664" h="14413">
                    <a:moveTo>
                      <a:pt x="5434" y="2164"/>
                    </a:moveTo>
                    <a:cubicBezTo>
                      <a:pt x="5434" y="2164"/>
                      <a:pt x="4851" y="5837"/>
                      <a:pt x="2715" y="6914"/>
                    </a:cubicBezTo>
                    <a:cubicBezTo>
                      <a:pt x="578" y="7991"/>
                      <a:pt x="-959" y="8927"/>
                      <a:pt x="701" y="10340"/>
                    </a:cubicBezTo>
                    <a:cubicBezTo>
                      <a:pt x="2361" y="11753"/>
                      <a:pt x="3774" y="14738"/>
                      <a:pt x="6512" y="14384"/>
                    </a:cubicBezTo>
                    <a:cubicBezTo>
                      <a:pt x="9249" y="14031"/>
                      <a:pt x="10538" y="13307"/>
                      <a:pt x="10662" y="10852"/>
                    </a:cubicBezTo>
                    <a:cubicBezTo>
                      <a:pt x="10785" y="8398"/>
                      <a:pt x="6988" y="-5201"/>
                      <a:pt x="5434" y="216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4FB4679E-8F5E-4501-8652-1336BFE8132F}"/>
                  </a:ext>
                </a:extLst>
              </p:cNvPr>
              <p:cNvSpPr/>
              <p:nvPr/>
            </p:nvSpPr>
            <p:spPr>
              <a:xfrm>
                <a:off x="3259052" y="4602968"/>
                <a:ext cx="8216" cy="7316"/>
              </a:xfrm>
              <a:custGeom>
                <a:avLst/>
                <a:gdLst>
                  <a:gd name="connsiteX0" fmla="*/ 2979 w 8216"/>
                  <a:gd name="connsiteY0" fmla="*/ 570 h 7316"/>
                  <a:gd name="connsiteX1" fmla="*/ 12 w 8216"/>
                  <a:gd name="connsiteY1" fmla="*/ 4102 h 7316"/>
                  <a:gd name="connsiteX2" fmla="*/ 3932 w 8216"/>
                  <a:gd name="connsiteY2" fmla="*/ 7316 h 7316"/>
                  <a:gd name="connsiteX3" fmla="*/ 8206 w 8216"/>
                  <a:gd name="connsiteY3" fmla="*/ 4226 h 7316"/>
                  <a:gd name="connsiteX4" fmla="*/ 2979 w 8216"/>
                  <a:gd name="connsiteY4" fmla="*/ 570 h 7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6" h="7316">
                    <a:moveTo>
                      <a:pt x="2979" y="570"/>
                    </a:moveTo>
                    <a:cubicBezTo>
                      <a:pt x="2979" y="570"/>
                      <a:pt x="-218" y="2937"/>
                      <a:pt x="12" y="4102"/>
                    </a:cubicBezTo>
                    <a:cubicBezTo>
                      <a:pt x="512" y="5892"/>
                      <a:pt x="2079" y="7177"/>
                      <a:pt x="3932" y="7316"/>
                    </a:cubicBezTo>
                    <a:cubicBezTo>
                      <a:pt x="5946" y="7193"/>
                      <a:pt x="7959" y="6487"/>
                      <a:pt x="8206" y="4226"/>
                    </a:cubicBezTo>
                    <a:cubicBezTo>
                      <a:pt x="8453" y="1965"/>
                      <a:pt x="4233" y="-1337"/>
                      <a:pt x="2979" y="57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A11BA0A4-1D3B-49AA-9FEC-AE1866DCA777}"/>
                  </a:ext>
                </a:extLst>
              </p:cNvPr>
              <p:cNvSpPr/>
              <p:nvPr/>
            </p:nvSpPr>
            <p:spPr>
              <a:xfrm>
                <a:off x="3227772" y="4583436"/>
                <a:ext cx="3529" cy="9192"/>
              </a:xfrm>
              <a:custGeom>
                <a:avLst/>
                <a:gdLst>
                  <a:gd name="connsiteX0" fmla="*/ 439 w 3529"/>
                  <a:gd name="connsiteY0" fmla="*/ 871 h 9192"/>
                  <a:gd name="connsiteX1" fmla="*/ 1269 w 3529"/>
                  <a:gd name="connsiteY1" fmla="*/ 9189 h 9192"/>
                  <a:gd name="connsiteX2" fmla="*/ 3530 w 3529"/>
                  <a:gd name="connsiteY2" fmla="*/ 6098 h 9192"/>
                  <a:gd name="connsiteX3" fmla="*/ 439 w 3529"/>
                  <a:gd name="connsiteY3" fmla="*/ 871 h 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29" h="9192">
                    <a:moveTo>
                      <a:pt x="439" y="871"/>
                    </a:moveTo>
                    <a:cubicBezTo>
                      <a:pt x="439" y="871"/>
                      <a:pt x="-974" y="9189"/>
                      <a:pt x="1269" y="9189"/>
                    </a:cubicBezTo>
                    <a:cubicBezTo>
                      <a:pt x="3512" y="9189"/>
                      <a:pt x="3530" y="9418"/>
                      <a:pt x="3530" y="6098"/>
                    </a:cubicBezTo>
                    <a:cubicBezTo>
                      <a:pt x="3530" y="2778"/>
                      <a:pt x="1393" y="-1973"/>
                      <a:pt x="439" y="87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04AE3E21-1B21-4876-9D23-70425EE8A3EB}"/>
                  </a:ext>
                </a:extLst>
              </p:cNvPr>
              <p:cNvSpPr/>
              <p:nvPr/>
            </p:nvSpPr>
            <p:spPr>
              <a:xfrm>
                <a:off x="2252767" y="2336684"/>
                <a:ext cx="211053" cy="101840"/>
              </a:xfrm>
              <a:custGeom>
                <a:avLst/>
                <a:gdLst>
                  <a:gd name="connsiteX0" fmla="*/ 64773 w 211053"/>
                  <a:gd name="connsiteY0" fmla="*/ 20568 h 101840"/>
                  <a:gd name="connsiteX1" fmla="*/ 56825 w 211053"/>
                  <a:gd name="connsiteY1" fmla="*/ 23818 h 101840"/>
                  <a:gd name="connsiteX2" fmla="*/ 48578 w 211053"/>
                  <a:gd name="connsiteY2" fmla="*/ 26749 h 101840"/>
                  <a:gd name="connsiteX3" fmla="*/ 39165 w 211053"/>
                  <a:gd name="connsiteY3" fmla="*/ 30882 h 101840"/>
                  <a:gd name="connsiteX4" fmla="*/ 29152 w 211053"/>
                  <a:gd name="connsiteY4" fmla="*/ 32047 h 101840"/>
                  <a:gd name="connsiteX5" fmla="*/ 18556 w 211053"/>
                  <a:gd name="connsiteY5" fmla="*/ 33231 h 101840"/>
                  <a:gd name="connsiteX6" fmla="*/ 9725 w 211053"/>
                  <a:gd name="connsiteY6" fmla="*/ 35580 h 101840"/>
                  <a:gd name="connsiteX7" fmla="*/ 12 w 211053"/>
                  <a:gd name="connsiteY7" fmla="*/ 38829 h 101840"/>
                  <a:gd name="connsiteX8" fmla="*/ 2078 w 211053"/>
                  <a:gd name="connsiteY8" fmla="*/ 44127 h 101840"/>
                  <a:gd name="connsiteX9" fmla="*/ 5893 w 211053"/>
                  <a:gd name="connsiteY9" fmla="*/ 47659 h 101840"/>
                  <a:gd name="connsiteX10" fmla="*/ 10026 w 211053"/>
                  <a:gd name="connsiteY10" fmla="*/ 43527 h 101840"/>
                  <a:gd name="connsiteX11" fmla="*/ 15023 w 211053"/>
                  <a:gd name="connsiteY11" fmla="*/ 40878 h 101840"/>
                  <a:gd name="connsiteX12" fmla="*/ 22670 w 211053"/>
                  <a:gd name="connsiteY12" fmla="*/ 37346 h 101840"/>
                  <a:gd name="connsiteX13" fmla="*/ 29152 w 211053"/>
                  <a:gd name="connsiteY13" fmla="*/ 40878 h 101840"/>
                  <a:gd name="connsiteX14" fmla="*/ 43580 w 211053"/>
                  <a:gd name="connsiteY14" fmla="*/ 39995 h 101840"/>
                  <a:gd name="connsiteX15" fmla="*/ 49461 w 211053"/>
                  <a:gd name="connsiteY15" fmla="*/ 37098 h 101840"/>
                  <a:gd name="connsiteX16" fmla="*/ 53876 w 211053"/>
                  <a:gd name="connsiteY16" fmla="*/ 40630 h 101840"/>
                  <a:gd name="connsiteX17" fmla="*/ 60640 w 211053"/>
                  <a:gd name="connsiteY17" fmla="*/ 37981 h 101840"/>
                  <a:gd name="connsiteX18" fmla="*/ 66539 w 211053"/>
                  <a:gd name="connsiteY18" fmla="*/ 33566 h 101840"/>
                  <a:gd name="connsiteX19" fmla="*/ 74186 w 211053"/>
                  <a:gd name="connsiteY19" fmla="*/ 31500 h 101840"/>
                  <a:gd name="connsiteX20" fmla="*/ 78601 w 211053"/>
                  <a:gd name="connsiteY20" fmla="*/ 29734 h 101840"/>
                  <a:gd name="connsiteX21" fmla="*/ 86848 w 211053"/>
                  <a:gd name="connsiteY21" fmla="*/ 33266 h 101840"/>
                  <a:gd name="connsiteX22" fmla="*/ 97727 w 211053"/>
                  <a:gd name="connsiteY22" fmla="*/ 37981 h 101840"/>
                  <a:gd name="connsiteX23" fmla="*/ 108923 w 211053"/>
                  <a:gd name="connsiteY23" fmla="*/ 43562 h 101840"/>
                  <a:gd name="connsiteX24" fmla="*/ 106557 w 211053"/>
                  <a:gd name="connsiteY24" fmla="*/ 50926 h 101840"/>
                  <a:gd name="connsiteX25" fmla="*/ 95078 w 211053"/>
                  <a:gd name="connsiteY25" fmla="*/ 50926 h 101840"/>
                  <a:gd name="connsiteX26" fmla="*/ 86848 w 211053"/>
                  <a:gd name="connsiteY26" fmla="*/ 49743 h 101840"/>
                  <a:gd name="connsiteX27" fmla="*/ 78601 w 211053"/>
                  <a:gd name="connsiteY27" fmla="*/ 46211 h 101840"/>
                  <a:gd name="connsiteX28" fmla="*/ 75952 w 211053"/>
                  <a:gd name="connsiteY28" fmla="*/ 50344 h 101840"/>
                  <a:gd name="connsiteX29" fmla="*/ 81832 w 211053"/>
                  <a:gd name="connsiteY29" fmla="*/ 61222 h 101840"/>
                  <a:gd name="connsiteX30" fmla="*/ 71236 w 211053"/>
                  <a:gd name="connsiteY30" fmla="*/ 67121 h 101840"/>
                  <a:gd name="connsiteX31" fmla="*/ 68305 w 211053"/>
                  <a:gd name="connsiteY31" fmla="*/ 78300 h 101840"/>
                  <a:gd name="connsiteX32" fmla="*/ 57108 w 211053"/>
                  <a:gd name="connsiteY32" fmla="*/ 83898 h 101840"/>
                  <a:gd name="connsiteX33" fmla="*/ 53576 w 211053"/>
                  <a:gd name="connsiteY33" fmla="*/ 90962 h 101840"/>
                  <a:gd name="connsiteX34" fmla="*/ 70353 w 211053"/>
                  <a:gd name="connsiteY34" fmla="*/ 91545 h 101840"/>
                  <a:gd name="connsiteX35" fmla="*/ 92729 w 211053"/>
                  <a:gd name="connsiteY35" fmla="*/ 89779 h 101840"/>
                  <a:gd name="connsiteX36" fmla="*/ 98327 w 211053"/>
                  <a:gd name="connsiteY36" fmla="*/ 81832 h 101840"/>
                  <a:gd name="connsiteX37" fmla="*/ 103325 w 211053"/>
                  <a:gd name="connsiteY37" fmla="*/ 71818 h 101840"/>
                  <a:gd name="connsiteX38" fmla="*/ 115104 w 211053"/>
                  <a:gd name="connsiteY38" fmla="*/ 66238 h 101840"/>
                  <a:gd name="connsiteX39" fmla="*/ 126283 w 211053"/>
                  <a:gd name="connsiteY39" fmla="*/ 63289 h 101840"/>
                  <a:gd name="connsiteX40" fmla="*/ 134531 w 211053"/>
                  <a:gd name="connsiteY40" fmla="*/ 71536 h 101840"/>
                  <a:gd name="connsiteX41" fmla="*/ 126866 w 211053"/>
                  <a:gd name="connsiteY41" fmla="*/ 81249 h 101840"/>
                  <a:gd name="connsiteX42" fmla="*/ 115105 w 211053"/>
                  <a:gd name="connsiteY42" fmla="*/ 91245 h 101840"/>
                  <a:gd name="connsiteX43" fmla="*/ 102742 w 211053"/>
                  <a:gd name="connsiteY43" fmla="*/ 97143 h 101840"/>
                  <a:gd name="connsiteX44" fmla="*/ 110089 w 211053"/>
                  <a:gd name="connsiteY44" fmla="*/ 101841 h 101840"/>
                  <a:gd name="connsiteX45" fmla="*/ 120685 w 211053"/>
                  <a:gd name="connsiteY45" fmla="*/ 94494 h 101840"/>
                  <a:gd name="connsiteX46" fmla="*/ 135696 w 211053"/>
                  <a:gd name="connsiteY46" fmla="*/ 87130 h 101840"/>
                  <a:gd name="connsiteX47" fmla="*/ 145710 w 211053"/>
                  <a:gd name="connsiteY47" fmla="*/ 77117 h 101840"/>
                  <a:gd name="connsiteX48" fmla="*/ 158955 w 211053"/>
                  <a:gd name="connsiteY48" fmla="*/ 75951 h 101840"/>
                  <a:gd name="connsiteX49" fmla="*/ 151591 w 211053"/>
                  <a:gd name="connsiteY49" fmla="*/ 70353 h 101840"/>
                  <a:gd name="connsiteX50" fmla="*/ 144827 w 211053"/>
                  <a:gd name="connsiteY50" fmla="*/ 67403 h 101840"/>
                  <a:gd name="connsiteX51" fmla="*/ 148059 w 211053"/>
                  <a:gd name="connsiteY51" fmla="*/ 61523 h 101840"/>
                  <a:gd name="connsiteX52" fmla="*/ 155423 w 211053"/>
                  <a:gd name="connsiteY52" fmla="*/ 54458 h 101840"/>
                  <a:gd name="connsiteX53" fmla="*/ 177799 w 211053"/>
                  <a:gd name="connsiteY53" fmla="*/ 56525 h 101840"/>
                  <a:gd name="connsiteX54" fmla="*/ 183680 w 211053"/>
                  <a:gd name="connsiteY54" fmla="*/ 61823 h 101840"/>
                  <a:gd name="connsiteX55" fmla="*/ 192209 w 211053"/>
                  <a:gd name="connsiteY55" fmla="*/ 53876 h 101840"/>
                  <a:gd name="connsiteX56" fmla="*/ 204872 w 211053"/>
                  <a:gd name="connsiteY56" fmla="*/ 37981 h 101840"/>
                  <a:gd name="connsiteX57" fmla="*/ 211053 w 211053"/>
                  <a:gd name="connsiteY57" fmla="*/ 32083 h 101840"/>
                  <a:gd name="connsiteX58" fmla="*/ 206938 w 211053"/>
                  <a:gd name="connsiteY58" fmla="*/ 29434 h 101840"/>
                  <a:gd name="connsiteX59" fmla="*/ 205755 w 211053"/>
                  <a:gd name="connsiteY59" fmla="*/ 25319 h 101840"/>
                  <a:gd name="connsiteX60" fmla="*/ 207521 w 211053"/>
                  <a:gd name="connsiteY60" fmla="*/ 20021 h 101840"/>
                  <a:gd name="connsiteX61" fmla="*/ 198391 w 211053"/>
                  <a:gd name="connsiteY61" fmla="*/ 18837 h 101840"/>
                  <a:gd name="connsiteX62" fmla="*/ 190744 w 211053"/>
                  <a:gd name="connsiteY62" fmla="*/ 30317 h 101840"/>
                  <a:gd name="connsiteX63" fmla="*/ 176315 w 211053"/>
                  <a:gd name="connsiteY63" fmla="*/ 32383 h 101840"/>
                  <a:gd name="connsiteX64" fmla="*/ 154240 w 211053"/>
                  <a:gd name="connsiteY64" fmla="*/ 32683 h 101840"/>
                  <a:gd name="connsiteX65" fmla="*/ 142478 w 211053"/>
                  <a:gd name="connsiteY65" fmla="*/ 31800 h 101840"/>
                  <a:gd name="connsiteX66" fmla="*/ 136297 w 211053"/>
                  <a:gd name="connsiteY66" fmla="*/ 29434 h 101840"/>
                  <a:gd name="connsiteX67" fmla="*/ 132164 w 211053"/>
                  <a:gd name="connsiteY67" fmla="*/ 22970 h 101840"/>
                  <a:gd name="connsiteX68" fmla="*/ 140712 w 211053"/>
                  <a:gd name="connsiteY68" fmla="*/ 20021 h 101840"/>
                  <a:gd name="connsiteX69" fmla="*/ 151008 w 211053"/>
                  <a:gd name="connsiteY69" fmla="*/ 13539 h 101840"/>
                  <a:gd name="connsiteX70" fmla="*/ 160138 w 211053"/>
                  <a:gd name="connsiteY70" fmla="*/ 10007 h 101840"/>
                  <a:gd name="connsiteX71" fmla="*/ 153657 w 211053"/>
                  <a:gd name="connsiteY71" fmla="*/ 3544 h 101840"/>
                  <a:gd name="connsiteX72" fmla="*/ 147776 w 211053"/>
                  <a:gd name="connsiteY72" fmla="*/ 12 h 101840"/>
                  <a:gd name="connsiteX73" fmla="*/ 138346 w 211053"/>
                  <a:gd name="connsiteY73" fmla="*/ 4126 h 101840"/>
                  <a:gd name="connsiteX74" fmla="*/ 127467 w 211053"/>
                  <a:gd name="connsiteY74" fmla="*/ 5592 h 101840"/>
                  <a:gd name="connsiteX75" fmla="*/ 112455 w 211053"/>
                  <a:gd name="connsiteY75" fmla="*/ 7959 h 101840"/>
                  <a:gd name="connsiteX76" fmla="*/ 100093 w 211053"/>
                  <a:gd name="connsiteY76" fmla="*/ 15023 h 101840"/>
                  <a:gd name="connsiteX77" fmla="*/ 84199 w 211053"/>
                  <a:gd name="connsiteY77" fmla="*/ 20603 h 101840"/>
                  <a:gd name="connsiteX78" fmla="*/ 64773 w 211053"/>
                  <a:gd name="connsiteY78" fmla="*/ 20568 h 101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211053" h="101840">
                    <a:moveTo>
                      <a:pt x="64773" y="20568"/>
                    </a:moveTo>
                    <a:cubicBezTo>
                      <a:pt x="61857" y="20829"/>
                      <a:pt x="59088" y="21961"/>
                      <a:pt x="56825" y="23818"/>
                    </a:cubicBezTo>
                    <a:cubicBezTo>
                      <a:pt x="53576" y="26749"/>
                      <a:pt x="53576" y="26749"/>
                      <a:pt x="48578" y="26749"/>
                    </a:cubicBezTo>
                    <a:cubicBezTo>
                      <a:pt x="43580" y="26749"/>
                      <a:pt x="41814" y="28515"/>
                      <a:pt x="39165" y="30882"/>
                    </a:cubicBezTo>
                    <a:cubicBezTo>
                      <a:pt x="36516" y="33248"/>
                      <a:pt x="35916" y="32648"/>
                      <a:pt x="29152" y="32047"/>
                    </a:cubicBezTo>
                    <a:cubicBezTo>
                      <a:pt x="22388" y="31447"/>
                      <a:pt x="20904" y="30882"/>
                      <a:pt x="18556" y="33231"/>
                    </a:cubicBezTo>
                    <a:cubicBezTo>
                      <a:pt x="16207" y="35580"/>
                      <a:pt x="14441" y="35580"/>
                      <a:pt x="9725" y="35580"/>
                    </a:cubicBezTo>
                    <a:cubicBezTo>
                      <a:pt x="5010" y="35580"/>
                      <a:pt x="-288" y="35580"/>
                      <a:pt x="12" y="38829"/>
                    </a:cubicBezTo>
                    <a:cubicBezTo>
                      <a:pt x="312" y="42078"/>
                      <a:pt x="12" y="44127"/>
                      <a:pt x="2078" y="44127"/>
                    </a:cubicBezTo>
                    <a:cubicBezTo>
                      <a:pt x="4145" y="44127"/>
                      <a:pt x="2661" y="47059"/>
                      <a:pt x="5893" y="47659"/>
                    </a:cubicBezTo>
                    <a:cubicBezTo>
                      <a:pt x="9125" y="48260"/>
                      <a:pt x="7377" y="43527"/>
                      <a:pt x="10026" y="43527"/>
                    </a:cubicBezTo>
                    <a:cubicBezTo>
                      <a:pt x="12083" y="43783"/>
                      <a:pt x="14081" y="42724"/>
                      <a:pt x="15023" y="40878"/>
                    </a:cubicBezTo>
                    <a:cubicBezTo>
                      <a:pt x="16489" y="38829"/>
                      <a:pt x="20322" y="35580"/>
                      <a:pt x="22670" y="37346"/>
                    </a:cubicBezTo>
                    <a:cubicBezTo>
                      <a:pt x="25019" y="39112"/>
                      <a:pt x="24154" y="40577"/>
                      <a:pt x="29152" y="40878"/>
                    </a:cubicBezTo>
                    <a:cubicBezTo>
                      <a:pt x="34150" y="41178"/>
                      <a:pt x="42097" y="42061"/>
                      <a:pt x="43580" y="39995"/>
                    </a:cubicBezTo>
                    <a:cubicBezTo>
                      <a:pt x="45064" y="37928"/>
                      <a:pt x="48031" y="35332"/>
                      <a:pt x="49461" y="37098"/>
                    </a:cubicBezTo>
                    <a:cubicBezTo>
                      <a:pt x="50892" y="38864"/>
                      <a:pt x="50344" y="40630"/>
                      <a:pt x="53876" y="40630"/>
                    </a:cubicBezTo>
                    <a:cubicBezTo>
                      <a:pt x="57408" y="40630"/>
                      <a:pt x="59757" y="40913"/>
                      <a:pt x="60640" y="37981"/>
                    </a:cubicBezTo>
                    <a:cubicBezTo>
                      <a:pt x="61523" y="35050"/>
                      <a:pt x="61523" y="34149"/>
                      <a:pt x="66539" y="33566"/>
                    </a:cubicBezTo>
                    <a:cubicBezTo>
                      <a:pt x="71554" y="32983"/>
                      <a:pt x="73303" y="33266"/>
                      <a:pt x="74186" y="31500"/>
                    </a:cubicBezTo>
                    <a:cubicBezTo>
                      <a:pt x="75069" y="29734"/>
                      <a:pt x="78300" y="27668"/>
                      <a:pt x="78601" y="29734"/>
                    </a:cubicBezTo>
                    <a:cubicBezTo>
                      <a:pt x="78901" y="31800"/>
                      <a:pt x="82433" y="32966"/>
                      <a:pt x="86848" y="33266"/>
                    </a:cubicBezTo>
                    <a:cubicBezTo>
                      <a:pt x="90942" y="33397"/>
                      <a:pt x="94832" y="35083"/>
                      <a:pt x="97727" y="37981"/>
                    </a:cubicBezTo>
                    <a:cubicBezTo>
                      <a:pt x="100998" y="40651"/>
                      <a:pt x="104823" y="42557"/>
                      <a:pt x="108923" y="43562"/>
                    </a:cubicBezTo>
                    <a:cubicBezTo>
                      <a:pt x="110689" y="43862"/>
                      <a:pt x="110972" y="50626"/>
                      <a:pt x="106557" y="50926"/>
                    </a:cubicBezTo>
                    <a:cubicBezTo>
                      <a:pt x="102736" y="51227"/>
                      <a:pt x="98898" y="51227"/>
                      <a:pt x="95078" y="50926"/>
                    </a:cubicBezTo>
                    <a:cubicBezTo>
                      <a:pt x="91546" y="50626"/>
                      <a:pt x="88314" y="52692"/>
                      <a:pt x="86848" y="49743"/>
                    </a:cubicBezTo>
                    <a:cubicBezTo>
                      <a:pt x="85382" y="46794"/>
                      <a:pt x="80949" y="46211"/>
                      <a:pt x="78601" y="46211"/>
                    </a:cubicBezTo>
                    <a:cubicBezTo>
                      <a:pt x="76252" y="46211"/>
                      <a:pt x="69470" y="48277"/>
                      <a:pt x="75952" y="50344"/>
                    </a:cubicBezTo>
                    <a:cubicBezTo>
                      <a:pt x="82433" y="52410"/>
                      <a:pt x="85947" y="56807"/>
                      <a:pt x="81832" y="61222"/>
                    </a:cubicBezTo>
                    <a:cubicBezTo>
                      <a:pt x="77718" y="65637"/>
                      <a:pt x="75952" y="65637"/>
                      <a:pt x="71236" y="67121"/>
                    </a:cubicBezTo>
                    <a:cubicBezTo>
                      <a:pt x="66521" y="68604"/>
                      <a:pt x="69770" y="74467"/>
                      <a:pt x="68305" y="78300"/>
                    </a:cubicBezTo>
                    <a:cubicBezTo>
                      <a:pt x="66839" y="82132"/>
                      <a:pt x="62706" y="83898"/>
                      <a:pt x="57108" y="83898"/>
                    </a:cubicBezTo>
                    <a:cubicBezTo>
                      <a:pt x="51510" y="83898"/>
                      <a:pt x="49161" y="90662"/>
                      <a:pt x="53576" y="90962"/>
                    </a:cubicBezTo>
                    <a:cubicBezTo>
                      <a:pt x="57991" y="91262"/>
                      <a:pt x="63589" y="91545"/>
                      <a:pt x="70353" y="91545"/>
                    </a:cubicBezTo>
                    <a:cubicBezTo>
                      <a:pt x="77117" y="91545"/>
                      <a:pt x="91846" y="94494"/>
                      <a:pt x="92729" y="89779"/>
                    </a:cubicBezTo>
                    <a:cubicBezTo>
                      <a:pt x="93612" y="85064"/>
                      <a:pt x="96561" y="88013"/>
                      <a:pt x="98327" y="81832"/>
                    </a:cubicBezTo>
                    <a:cubicBezTo>
                      <a:pt x="100093" y="75651"/>
                      <a:pt x="98910" y="72701"/>
                      <a:pt x="103325" y="71818"/>
                    </a:cubicBezTo>
                    <a:cubicBezTo>
                      <a:pt x="107602" y="70813"/>
                      <a:pt x="111617" y="68911"/>
                      <a:pt x="115104" y="66238"/>
                    </a:cubicBezTo>
                    <a:cubicBezTo>
                      <a:pt x="118919" y="63589"/>
                      <a:pt x="121868" y="63289"/>
                      <a:pt x="126283" y="63289"/>
                    </a:cubicBezTo>
                    <a:cubicBezTo>
                      <a:pt x="130699" y="63289"/>
                      <a:pt x="134531" y="68587"/>
                      <a:pt x="134531" y="71536"/>
                    </a:cubicBezTo>
                    <a:cubicBezTo>
                      <a:pt x="134531" y="74485"/>
                      <a:pt x="133630" y="78000"/>
                      <a:pt x="126866" y="81249"/>
                    </a:cubicBezTo>
                    <a:cubicBezTo>
                      <a:pt x="122084" y="83410"/>
                      <a:pt x="118008" y="86874"/>
                      <a:pt x="115105" y="91245"/>
                    </a:cubicBezTo>
                    <a:cubicBezTo>
                      <a:pt x="113621" y="93611"/>
                      <a:pt x="104208" y="93894"/>
                      <a:pt x="102742" y="97143"/>
                    </a:cubicBezTo>
                    <a:cubicBezTo>
                      <a:pt x="101277" y="100393"/>
                      <a:pt x="105974" y="101841"/>
                      <a:pt x="110089" y="101841"/>
                    </a:cubicBezTo>
                    <a:cubicBezTo>
                      <a:pt x="114204" y="101841"/>
                      <a:pt x="114504" y="95960"/>
                      <a:pt x="120685" y="94494"/>
                    </a:cubicBezTo>
                    <a:cubicBezTo>
                      <a:pt x="126082" y="92938"/>
                      <a:pt x="131163" y="90445"/>
                      <a:pt x="135696" y="87130"/>
                    </a:cubicBezTo>
                    <a:cubicBezTo>
                      <a:pt x="139229" y="84781"/>
                      <a:pt x="140112" y="77417"/>
                      <a:pt x="145710" y="77117"/>
                    </a:cubicBezTo>
                    <a:cubicBezTo>
                      <a:pt x="151308" y="76816"/>
                      <a:pt x="158655" y="78000"/>
                      <a:pt x="158955" y="75951"/>
                    </a:cubicBezTo>
                    <a:cubicBezTo>
                      <a:pt x="159255" y="73902"/>
                      <a:pt x="156006" y="71236"/>
                      <a:pt x="151591" y="70353"/>
                    </a:cubicBezTo>
                    <a:cubicBezTo>
                      <a:pt x="147176" y="69470"/>
                      <a:pt x="144827" y="70052"/>
                      <a:pt x="144827" y="67403"/>
                    </a:cubicBezTo>
                    <a:cubicBezTo>
                      <a:pt x="144827" y="64754"/>
                      <a:pt x="145109" y="61523"/>
                      <a:pt x="148059" y="61523"/>
                    </a:cubicBezTo>
                    <a:cubicBezTo>
                      <a:pt x="151008" y="61523"/>
                      <a:pt x="149825" y="54759"/>
                      <a:pt x="155423" y="54458"/>
                    </a:cubicBezTo>
                    <a:cubicBezTo>
                      <a:pt x="161021" y="54158"/>
                      <a:pt x="176916" y="54458"/>
                      <a:pt x="177799" y="56525"/>
                    </a:cubicBezTo>
                    <a:cubicBezTo>
                      <a:pt x="178682" y="58591"/>
                      <a:pt x="178964" y="62406"/>
                      <a:pt x="183680" y="61823"/>
                    </a:cubicBezTo>
                    <a:cubicBezTo>
                      <a:pt x="188395" y="61240"/>
                      <a:pt x="186329" y="55642"/>
                      <a:pt x="192209" y="53876"/>
                    </a:cubicBezTo>
                    <a:cubicBezTo>
                      <a:pt x="198090" y="52110"/>
                      <a:pt x="200157" y="39747"/>
                      <a:pt x="204872" y="37981"/>
                    </a:cubicBezTo>
                    <a:cubicBezTo>
                      <a:pt x="209587" y="36215"/>
                      <a:pt x="211053" y="34732"/>
                      <a:pt x="211053" y="32083"/>
                    </a:cubicBezTo>
                    <a:cubicBezTo>
                      <a:pt x="211053" y="29434"/>
                      <a:pt x="208987" y="29133"/>
                      <a:pt x="206938" y="29434"/>
                    </a:cubicBezTo>
                    <a:cubicBezTo>
                      <a:pt x="204890" y="29734"/>
                      <a:pt x="202223" y="27385"/>
                      <a:pt x="205755" y="25319"/>
                    </a:cubicBezTo>
                    <a:cubicBezTo>
                      <a:pt x="209287" y="23253"/>
                      <a:pt x="208104" y="22670"/>
                      <a:pt x="207521" y="20021"/>
                    </a:cubicBezTo>
                    <a:cubicBezTo>
                      <a:pt x="206938" y="17372"/>
                      <a:pt x="201040" y="14723"/>
                      <a:pt x="198391" y="18837"/>
                    </a:cubicBezTo>
                    <a:cubicBezTo>
                      <a:pt x="195742" y="22952"/>
                      <a:pt x="194576" y="29133"/>
                      <a:pt x="190744" y="30317"/>
                    </a:cubicBezTo>
                    <a:cubicBezTo>
                      <a:pt x="186062" y="31710"/>
                      <a:pt x="181200" y="32406"/>
                      <a:pt x="176315" y="32383"/>
                    </a:cubicBezTo>
                    <a:cubicBezTo>
                      <a:pt x="170734" y="32383"/>
                      <a:pt x="159238" y="33566"/>
                      <a:pt x="154240" y="32683"/>
                    </a:cubicBezTo>
                    <a:cubicBezTo>
                      <a:pt x="149242" y="31800"/>
                      <a:pt x="144244" y="33266"/>
                      <a:pt x="142478" y="31800"/>
                    </a:cubicBezTo>
                    <a:cubicBezTo>
                      <a:pt x="140712" y="30334"/>
                      <a:pt x="140112" y="30034"/>
                      <a:pt x="136297" y="29434"/>
                    </a:cubicBezTo>
                    <a:cubicBezTo>
                      <a:pt x="132482" y="28833"/>
                      <a:pt x="131582" y="26502"/>
                      <a:pt x="132164" y="22970"/>
                    </a:cubicBezTo>
                    <a:cubicBezTo>
                      <a:pt x="132747" y="19438"/>
                      <a:pt x="138346" y="21787"/>
                      <a:pt x="140712" y="20021"/>
                    </a:cubicBezTo>
                    <a:cubicBezTo>
                      <a:pt x="143078" y="18255"/>
                      <a:pt x="145710" y="14122"/>
                      <a:pt x="151008" y="13539"/>
                    </a:cubicBezTo>
                    <a:cubicBezTo>
                      <a:pt x="156306" y="12957"/>
                      <a:pt x="159255" y="12656"/>
                      <a:pt x="160138" y="10007"/>
                    </a:cubicBezTo>
                    <a:cubicBezTo>
                      <a:pt x="161021" y="7358"/>
                      <a:pt x="156889" y="3826"/>
                      <a:pt x="153657" y="3544"/>
                    </a:cubicBezTo>
                    <a:cubicBezTo>
                      <a:pt x="150425" y="3261"/>
                      <a:pt x="152774" y="294"/>
                      <a:pt x="147776" y="12"/>
                    </a:cubicBezTo>
                    <a:cubicBezTo>
                      <a:pt x="142778" y="-271"/>
                      <a:pt x="143944" y="4709"/>
                      <a:pt x="138346" y="4126"/>
                    </a:cubicBezTo>
                    <a:cubicBezTo>
                      <a:pt x="132747" y="3544"/>
                      <a:pt x="129233" y="3526"/>
                      <a:pt x="127467" y="5592"/>
                    </a:cubicBezTo>
                    <a:cubicBezTo>
                      <a:pt x="125701" y="7659"/>
                      <a:pt x="114804" y="5592"/>
                      <a:pt x="112455" y="7959"/>
                    </a:cubicBezTo>
                    <a:cubicBezTo>
                      <a:pt x="108758" y="10988"/>
                      <a:pt x="104580" y="13375"/>
                      <a:pt x="100093" y="15023"/>
                    </a:cubicBezTo>
                    <a:cubicBezTo>
                      <a:pt x="96561" y="16188"/>
                      <a:pt x="95378" y="19420"/>
                      <a:pt x="84199" y="20603"/>
                    </a:cubicBezTo>
                    <a:cubicBezTo>
                      <a:pt x="73020" y="21787"/>
                      <a:pt x="72420" y="20868"/>
                      <a:pt x="64773" y="2056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750AF6C0-9201-4B04-99A3-B496AA37E548}"/>
                  </a:ext>
                </a:extLst>
              </p:cNvPr>
              <p:cNvSpPr/>
              <p:nvPr/>
            </p:nvSpPr>
            <p:spPr>
              <a:xfrm>
                <a:off x="2491809" y="2520751"/>
                <a:ext cx="214993" cy="91868"/>
              </a:xfrm>
              <a:custGeom>
                <a:avLst/>
                <a:gdLst>
                  <a:gd name="connsiteX0" fmla="*/ 29442 w 214993"/>
                  <a:gd name="connsiteY0" fmla="*/ 16477 h 91868"/>
                  <a:gd name="connsiteX1" fmla="*/ 37354 w 214993"/>
                  <a:gd name="connsiteY1" fmla="*/ 25643 h 91868"/>
                  <a:gd name="connsiteX2" fmla="*/ 43676 w 214993"/>
                  <a:gd name="connsiteY2" fmla="*/ 34173 h 91868"/>
                  <a:gd name="connsiteX3" fmla="*/ 50935 w 214993"/>
                  <a:gd name="connsiteY3" fmla="*/ 41749 h 91868"/>
                  <a:gd name="connsiteX4" fmla="*/ 52842 w 214993"/>
                  <a:gd name="connsiteY4" fmla="*/ 51550 h 91868"/>
                  <a:gd name="connsiteX5" fmla="*/ 44012 w 214993"/>
                  <a:gd name="connsiteY5" fmla="*/ 55983 h 91868"/>
                  <a:gd name="connsiteX6" fmla="*/ 32303 w 214993"/>
                  <a:gd name="connsiteY6" fmla="*/ 55347 h 91868"/>
                  <a:gd name="connsiteX7" fmla="*/ 24409 w 214993"/>
                  <a:gd name="connsiteY7" fmla="*/ 66420 h 91868"/>
                  <a:gd name="connsiteX8" fmla="*/ 19658 w 214993"/>
                  <a:gd name="connsiteY8" fmla="*/ 77794 h 91868"/>
                  <a:gd name="connsiteX9" fmla="*/ 9557 w 214993"/>
                  <a:gd name="connsiteY9" fmla="*/ 73997 h 91868"/>
                  <a:gd name="connsiteX10" fmla="*/ 73 w 214993"/>
                  <a:gd name="connsiteY10" fmla="*/ 76522 h 91868"/>
                  <a:gd name="connsiteX11" fmla="*/ 3605 w 214993"/>
                  <a:gd name="connsiteY11" fmla="*/ 80054 h 91868"/>
                  <a:gd name="connsiteX12" fmla="*/ 5813 w 214993"/>
                  <a:gd name="connsiteY12" fmla="*/ 83586 h 91868"/>
                  <a:gd name="connsiteX13" fmla="*/ 10546 w 214993"/>
                  <a:gd name="connsiteY13" fmla="*/ 87118 h 91868"/>
                  <a:gd name="connsiteX14" fmla="*/ 19376 w 214993"/>
                  <a:gd name="connsiteY14" fmla="*/ 90915 h 91868"/>
                  <a:gd name="connsiteX15" fmla="*/ 33504 w 214993"/>
                  <a:gd name="connsiteY15" fmla="*/ 91869 h 91868"/>
                  <a:gd name="connsiteX16" fmla="*/ 53425 w 214993"/>
                  <a:gd name="connsiteY16" fmla="*/ 88708 h 91868"/>
                  <a:gd name="connsiteX17" fmla="*/ 61955 w 214993"/>
                  <a:gd name="connsiteY17" fmla="*/ 85546 h 91868"/>
                  <a:gd name="connsiteX18" fmla="*/ 82176 w 214993"/>
                  <a:gd name="connsiteY18" fmla="*/ 83321 h 91868"/>
                  <a:gd name="connsiteX19" fmla="*/ 85973 w 214993"/>
                  <a:gd name="connsiteY19" fmla="*/ 69193 h 91868"/>
                  <a:gd name="connsiteX20" fmla="*/ 97982 w 214993"/>
                  <a:gd name="connsiteY20" fmla="*/ 63506 h 91868"/>
                  <a:gd name="connsiteX21" fmla="*/ 113876 w 214993"/>
                  <a:gd name="connsiteY21" fmla="*/ 64124 h 91868"/>
                  <a:gd name="connsiteX22" fmla="*/ 114830 w 214993"/>
                  <a:gd name="connsiteY22" fmla="*/ 59074 h 91868"/>
                  <a:gd name="connsiteX23" fmla="*/ 111298 w 214993"/>
                  <a:gd name="connsiteY23" fmla="*/ 52115 h 91868"/>
                  <a:gd name="connsiteX24" fmla="*/ 96127 w 214993"/>
                  <a:gd name="connsiteY24" fmla="*/ 50226 h 91868"/>
                  <a:gd name="connsiteX25" fmla="*/ 109090 w 214993"/>
                  <a:gd name="connsiteY25" fmla="*/ 48018 h 91868"/>
                  <a:gd name="connsiteX26" fmla="*/ 119209 w 214993"/>
                  <a:gd name="connsiteY26" fmla="*/ 43268 h 91868"/>
                  <a:gd name="connsiteX27" fmla="*/ 129629 w 214993"/>
                  <a:gd name="connsiteY27" fmla="*/ 41996 h 91868"/>
                  <a:gd name="connsiteX28" fmla="*/ 141656 w 214993"/>
                  <a:gd name="connsiteY28" fmla="*/ 39153 h 91868"/>
                  <a:gd name="connsiteX29" fmla="*/ 149232 w 214993"/>
                  <a:gd name="connsiteY29" fmla="*/ 31576 h 91868"/>
                  <a:gd name="connsiteX30" fmla="*/ 156826 w 214993"/>
                  <a:gd name="connsiteY30" fmla="*/ 22411 h 91868"/>
                  <a:gd name="connsiteX31" fmla="*/ 165992 w 214993"/>
                  <a:gd name="connsiteY31" fmla="*/ 21457 h 91868"/>
                  <a:gd name="connsiteX32" fmla="*/ 173886 w 214993"/>
                  <a:gd name="connsiteY32" fmla="*/ 21457 h 91868"/>
                  <a:gd name="connsiteX33" fmla="*/ 180208 w 214993"/>
                  <a:gd name="connsiteY33" fmla="*/ 23982 h 91868"/>
                  <a:gd name="connsiteX34" fmla="*/ 184959 w 214993"/>
                  <a:gd name="connsiteY34" fmla="*/ 18684 h 91868"/>
                  <a:gd name="connsiteX35" fmla="*/ 193489 w 214993"/>
                  <a:gd name="connsiteY35" fmla="*/ 14252 h 91868"/>
                  <a:gd name="connsiteX36" fmla="*/ 205498 w 214993"/>
                  <a:gd name="connsiteY36" fmla="*/ 13316 h 91868"/>
                  <a:gd name="connsiteX37" fmla="*/ 214981 w 214993"/>
                  <a:gd name="connsiteY37" fmla="*/ 11090 h 91868"/>
                  <a:gd name="connsiteX38" fmla="*/ 209705 w 214993"/>
                  <a:gd name="connsiteY38" fmla="*/ 5087 h 91868"/>
                  <a:gd name="connsiteX39" fmla="*/ 209683 w 214993"/>
                  <a:gd name="connsiteY39" fmla="*/ 5086 h 91868"/>
                  <a:gd name="connsiteX40" fmla="*/ 194831 w 214993"/>
                  <a:gd name="connsiteY40" fmla="*/ 4468 h 91868"/>
                  <a:gd name="connsiteX41" fmla="*/ 185665 w 214993"/>
                  <a:gd name="connsiteY41" fmla="*/ 1307 h 91868"/>
                  <a:gd name="connsiteX42" fmla="*/ 166380 w 214993"/>
                  <a:gd name="connsiteY42" fmla="*/ 1607 h 91868"/>
                  <a:gd name="connsiteX43" fmla="*/ 158150 w 214993"/>
                  <a:gd name="connsiteY43" fmla="*/ 6905 h 91868"/>
                  <a:gd name="connsiteX44" fmla="*/ 145506 w 214993"/>
                  <a:gd name="connsiteY44" fmla="*/ 19550 h 91868"/>
                  <a:gd name="connsiteX45" fmla="*/ 140455 w 214993"/>
                  <a:gd name="connsiteY45" fmla="*/ 27444 h 91868"/>
                  <a:gd name="connsiteX46" fmla="*/ 137929 w 214993"/>
                  <a:gd name="connsiteY46" fmla="*/ 33766 h 91868"/>
                  <a:gd name="connsiteX47" fmla="*/ 129382 w 214993"/>
                  <a:gd name="connsiteY47" fmla="*/ 30234 h 91868"/>
                  <a:gd name="connsiteX48" fmla="*/ 125285 w 214993"/>
                  <a:gd name="connsiteY48" fmla="*/ 38464 h 91868"/>
                  <a:gd name="connsiteX49" fmla="*/ 112004 w 214993"/>
                  <a:gd name="connsiteY49" fmla="*/ 40989 h 91868"/>
                  <a:gd name="connsiteX50" fmla="*/ 96145 w 214993"/>
                  <a:gd name="connsiteY50" fmla="*/ 41996 h 91868"/>
                  <a:gd name="connsiteX51" fmla="*/ 86979 w 214993"/>
                  <a:gd name="connsiteY51" fmla="*/ 44221 h 91868"/>
                  <a:gd name="connsiteX52" fmla="*/ 76224 w 214993"/>
                  <a:gd name="connsiteY52" fmla="*/ 33466 h 91868"/>
                  <a:gd name="connsiteX53" fmla="*/ 63862 w 214993"/>
                  <a:gd name="connsiteY53" fmla="*/ 26826 h 91868"/>
                  <a:gd name="connsiteX54" fmla="*/ 52489 w 214993"/>
                  <a:gd name="connsiteY54" fmla="*/ 27462 h 91868"/>
                  <a:gd name="connsiteX55" fmla="*/ 44577 w 214993"/>
                  <a:gd name="connsiteY55" fmla="*/ 20821 h 91868"/>
                  <a:gd name="connsiteX56" fmla="*/ 35411 w 214993"/>
                  <a:gd name="connsiteY56" fmla="*/ 15770 h 91868"/>
                  <a:gd name="connsiteX57" fmla="*/ 29442 w 214993"/>
                  <a:gd name="connsiteY57" fmla="*/ 16477 h 9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214993" h="91868">
                    <a:moveTo>
                      <a:pt x="29442" y="16477"/>
                    </a:moveTo>
                    <a:cubicBezTo>
                      <a:pt x="29442" y="16477"/>
                      <a:pt x="33239" y="24371"/>
                      <a:pt x="37354" y="25643"/>
                    </a:cubicBezTo>
                    <a:cubicBezTo>
                      <a:pt x="41469" y="26914"/>
                      <a:pt x="38608" y="32583"/>
                      <a:pt x="43676" y="34173"/>
                    </a:cubicBezTo>
                    <a:cubicBezTo>
                      <a:pt x="48745" y="35762"/>
                      <a:pt x="46837" y="39859"/>
                      <a:pt x="50935" y="41749"/>
                    </a:cubicBezTo>
                    <a:cubicBezTo>
                      <a:pt x="55032" y="43638"/>
                      <a:pt x="59482" y="49025"/>
                      <a:pt x="52842" y="51550"/>
                    </a:cubicBezTo>
                    <a:cubicBezTo>
                      <a:pt x="46202" y="54076"/>
                      <a:pt x="49681" y="56619"/>
                      <a:pt x="44012" y="55983"/>
                    </a:cubicBezTo>
                    <a:cubicBezTo>
                      <a:pt x="38343" y="55347"/>
                      <a:pt x="36418" y="52451"/>
                      <a:pt x="32303" y="55347"/>
                    </a:cubicBezTo>
                    <a:cubicBezTo>
                      <a:pt x="28188" y="58244"/>
                      <a:pt x="25663" y="60416"/>
                      <a:pt x="24409" y="66420"/>
                    </a:cubicBezTo>
                    <a:cubicBezTo>
                      <a:pt x="23155" y="72425"/>
                      <a:pt x="24091" y="77794"/>
                      <a:pt x="19658" y="77794"/>
                    </a:cubicBezTo>
                    <a:cubicBezTo>
                      <a:pt x="15226" y="77794"/>
                      <a:pt x="16126" y="74261"/>
                      <a:pt x="9557" y="73997"/>
                    </a:cubicBezTo>
                    <a:cubicBezTo>
                      <a:pt x="2987" y="73732"/>
                      <a:pt x="-563" y="74314"/>
                      <a:pt x="73" y="76522"/>
                    </a:cubicBezTo>
                    <a:cubicBezTo>
                      <a:pt x="709" y="78729"/>
                      <a:pt x="3605" y="78111"/>
                      <a:pt x="3605" y="80054"/>
                    </a:cubicBezTo>
                    <a:cubicBezTo>
                      <a:pt x="3605" y="81997"/>
                      <a:pt x="2651" y="83215"/>
                      <a:pt x="5813" y="83586"/>
                    </a:cubicBezTo>
                    <a:cubicBezTo>
                      <a:pt x="8974" y="83957"/>
                      <a:pt x="9927" y="85176"/>
                      <a:pt x="10546" y="87118"/>
                    </a:cubicBezTo>
                    <a:cubicBezTo>
                      <a:pt x="11164" y="89061"/>
                      <a:pt x="15844" y="90279"/>
                      <a:pt x="19376" y="90915"/>
                    </a:cubicBezTo>
                    <a:cubicBezTo>
                      <a:pt x="22908" y="91551"/>
                      <a:pt x="24109" y="91869"/>
                      <a:pt x="33504" y="91869"/>
                    </a:cubicBezTo>
                    <a:cubicBezTo>
                      <a:pt x="42899" y="91869"/>
                      <a:pt x="48992" y="88708"/>
                      <a:pt x="53425" y="88708"/>
                    </a:cubicBezTo>
                    <a:cubicBezTo>
                      <a:pt x="57857" y="88708"/>
                      <a:pt x="54361" y="86165"/>
                      <a:pt x="61955" y="85546"/>
                    </a:cubicBezTo>
                    <a:cubicBezTo>
                      <a:pt x="69549" y="84928"/>
                      <a:pt x="81876" y="86800"/>
                      <a:pt x="82176" y="83321"/>
                    </a:cubicBezTo>
                    <a:cubicBezTo>
                      <a:pt x="82476" y="79842"/>
                      <a:pt x="82812" y="70959"/>
                      <a:pt x="85973" y="69193"/>
                    </a:cubicBezTo>
                    <a:cubicBezTo>
                      <a:pt x="89134" y="67427"/>
                      <a:pt x="92931" y="62553"/>
                      <a:pt x="97982" y="63506"/>
                    </a:cubicBezTo>
                    <a:cubicBezTo>
                      <a:pt x="103033" y="64460"/>
                      <a:pt x="110627" y="65396"/>
                      <a:pt x="113876" y="64124"/>
                    </a:cubicBezTo>
                    <a:cubicBezTo>
                      <a:pt x="117125" y="62853"/>
                      <a:pt x="117991" y="59074"/>
                      <a:pt x="114830" y="59074"/>
                    </a:cubicBezTo>
                    <a:cubicBezTo>
                      <a:pt x="111669" y="59074"/>
                      <a:pt x="117673" y="54658"/>
                      <a:pt x="111298" y="52115"/>
                    </a:cubicBezTo>
                    <a:cubicBezTo>
                      <a:pt x="104922" y="49572"/>
                      <a:pt x="94874" y="54023"/>
                      <a:pt x="96127" y="50226"/>
                    </a:cubicBezTo>
                    <a:cubicBezTo>
                      <a:pt x="97381" y="46429"/>
                      <a:pt x="106247" y="48018"/>
                      <a:pt x="109090" y="48018"/>
                    </a:cubicBezTo>
                    <a:cubicBezTo>
                      <a:pt x="111933" y="48018"/>
                      <a:pt x="116366" y="43268"/>
                      <a:pt x="119209" y="43268"/>
                    </a:cubicBezTo>
                    <a:cubicBezTo>
                      <a:pt x="122053" y="43268"/>
                      <a:pt x="126168" y="41996"/>
                      <a:pt x="129629" y="41996"/>
                    </a:cubicBezTo>
                    <a:cubicBezTo>
                      <a:pt x="133090" y="41996"/>
                      <a:pt x="139748" y="42632"/>
                      <a:pt x="141656" y="39153"/>
                    </a:cubicBezTo>
                    <a:cubicBezTo>
                      <a:pt x="143563" y="35674"/>
                      <a:pt x="145188" y="32212"/>
                      <a:pt x="149232" y="31576"/>
                    </a:cubicBezTo>
                    <a:cubicBezTo>
                      <a:pt x="153276" y="30941"/>
                      <a:pt x="153029" y="22411"/>
                      <a:pt x="156826" y="22411"/>
                    </a:cubicBezTo>
                    <a:cubicBezTo>
                      <a:pt x="160623" y="22411"/>
                      <a:pt x="163766" y="23982"/>
                      <a:pt x="165992" y="21457"/>
                    </a:cubicBezTo>
                    <a:cubicBezTo>
                      <a:pt x="168217" y="18932"/>
                      <a:pt x="172632" y="19250"/>
                      <a:pt x="173886" y="21457"/>
                    </a:cubicBezTo>
                    <a:cubicBezTo>
                      <a:pt x="175140" y="23665"/>
                      <a:pt x="179590" y="26755"/>
                      <a:pt x="180208" y="23982"/>
                    </a:cubicBezTo>
                    <a:cubicBezTo>
                      <a:pt x="180826" y="21210"/>
                      <a:pt x="181480" y="18684"/>
                      <a:pt x="184959" y="18684"/>
                    </a:cubicBezTo>
                    <a:cubicBezTo>
                      <a:pt x="188438" y="18684"/>
                      <a:pt x="188491" y="14887"/>
                      <a:pt x="193489" y="14252"/>
                    </a:cubicBezTo>
                    <a:cubicBezTo>
                      <a:pt x="198487" y="13616"/>
                      <a:pt x="202019" y="12680"/>
                      <a:pt x="205498" y="13316"/>
                    </a:cubicBezTo>
                    <a:cubicBezTo>
                      <a:pt x="208977" y="13951"/>
                      <a:pt x="214664" y="13934"/>
                      <a:pt x="214981" y="11090"/>
                    </a:cubicBezTo>
                    <a:cubicBezTo>
                      <a:pt x="215182" y="7976"/>
                      <a:pt x="212820" y="5288"/>
                      <a:pt x="209705" y="5087"/>
                    </a:cubicBezTo>
                    <a:cubicBezTo>
                      <a:pt x="209698" y="5087"/>
                      <a:pt x="209691" y="5086"/>
                      <a:pt x="209683" y="5086"/>
                    </a:cubicBezTo>
                    <a:cubicBezTo>
                      <a:pt x="206522" y="5086"/>
                      <a:pt x="195767" y="7629"/>
                      <a:pt x="194831" y="4468"/>
                    </a:cubicBezTo>
                    <a:cubicBezTo>
                      <a:pt x="193895" y="1307"/>
                      <a:pt x="189762" y="2243"/>
                      <a:pt x="185665" y="1307"/>
                    </a:cubicBezTo>
                    <a:cubicBezTo>
                      <a:pt x="181568" y="371"/>
                      <a:pt x="166062" y="-1236"/>
                      <a:pt x="166380" y="1607"/>
                    </a:cubicBezTo>
                    <a:cubicBezTo>
                      <a:pt x="166698" y="4450"/>
                      <a:pt x="162848" y="4450"/>
                      <a:pt x="158150" y="6905"/>
                    </a:cubicBezTo>
                    <a:cubicBezTo>
                      <a:pt x="153453" y="9360"/>
                      <a:pt x="146459" y="16071"/>
                      <a:pt x="145506" y="19550"/>
                    </a:cubicBezTo>
                    <a:cubicBezTo>
                      <a:pt x="144552" y="23029"/>
                      <a:pt x="139819" y="23965"/>
                      <a:pt x="140455" y="27444"/>
                    </a:cubicBezTo>
                    <a:cubicBezTo>
                      <a:pt x="141091" y="30923"/>
                      <a:pt x="141091" y="35656"/>
                      <a:pt x="137929" y="33766"/>
                    </a:cubicBezTo>
                    <a:cubicBezTo>
                      <a:pt x="134768" y="31877"/>
                      <a:pt x="132861" y="28468"/>
                      <a:pt x="129382" y="30234"/>
                    </a:cubicBezTo>
                    <a:cubicBezTo>
                      <a:pt x="125903" y="32000"/>
                      <a:pt x="126538" y="37192"/>
                      <a:pt x="125285" y="38464"/>
                    </a:cubicBezTo>
                    <a:cubicBezTo>
                      <a:pt x="124031" y="39735"/>
                      <a:pt x="116755" y="40989"/>
                      <a:pt x="112004" y="40989"/>
                    </a:cubicBezTo>
                    <a:cubicBezTo>
                      <a:pt x="107253" y="40989"/>
                      <a:pt x="98618" y="40230"/>
                      <a:pt x="96145" y="41996"/>
                    </a:cubicBezTo>
                    <a:cubicBezTo>
                      <a:pt x="93673" y="43762"/>
                      <a:pt x="89505" y="45157"/>
                      <a:pt x="86979" y="44221"/>
                    </a:cubicBezTo>
                    <a:cubicBezTo>
                      <a:pt x="84454" y="43285"/>
                      <a:pt x="84454" y="37263"/>
                      <a:pt x="76224" y="33466"/>
                    </a:cubicBezTo>
                    <a:cubicBezTo>
                      <a:pt x="67994" y="29669"/>
                      <a:pt x="65805" y="25572"/>
                      <a:pt x="63862" y="26826"/>
                    </a:cubicBezTo>
                    <a:cubicBezTo>
                      <a:pt x="60400" y="28876"/>
                      <a:pt x="56157" y="29113"/>
                      <a:pt x="52489" y="27462"/>
                    </a:cubicBezTo>
                    <a:cubicBezTo>
                      <a:pt x="48056" y="25254"/>
                      <a:pt x="48374" y="22411"/>
                      <a:pt x="44577" y="20821"/>
                    </a:cubicBezTo>
                    <a:cubicBezTo>
                      <a:pt x="40780" y="19232"/>
                      <a:pt x="38890" y="16088"/>
                      <a:pt x="35411" y="15770"/>
                    </a:cubicBezTo>
                    <a:cubicBezTo>
                      <a:pt x="31932" y="15453"/>
                      <a:pt x="27870" y="13934"/>
                      <a:pt x="29442" y="1647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227DF0C5-BCBB-4177-974B-DE9D5EB38185}"/>
                  </a:ext>
                </a:extLst>
              </p:cNvPr>
              <p:cNvSpPr/>
              <p:nvPr/>
            </p:nvSpPr>
            <p:spPr>
              <a:xfrm>
                <a:off x="2981771" y="2880575"/>
                <a:ext cx="83080" cy="148191"/>
              </a:xfrm>
              <a:custGeom>
                <a:avLst/>
                <a:gdLst>
                  <a:gd name="connsiteX0" fmla="*/ 51294 w 83080"/>
                  <a:gd name="connsiteY0" fmla="*/ 37993 h 148191"/>
                  <a:gd name="connsiteX1" fmla="*/ 41581 w 83080"/>
                  <a:gd name="connsiteY1" fmla="*/ 23264 h 148191"/>
                  <a:gd name="connsiteX2" fmla="*/ 39814 w 83080"/>
                  <a:gd name="connsiteY2" fmla="*/ 11502 h 148191"/>
                  <a:gd name="connsiteX3" fmla="*/ 36883 w 83080"/>
                  <a:gd name="connsiteY3" fmla="*/ 906 h 148191"/>
                  <a:gd name="connsiteX4" fmla="*/ 32468 w 83080"/>
                  <a:gd name="connsiteY4" fmla="*/ 5021 h 148191"/>
                  <a:gd name="connsiteX5" fmla="*/ 29218 w 83080"/>
                  <a:gd name="connsiteY5" fmla="*/ 16800 h 148191"/>
                  <a:gd name="connsiteX6" fmla="*/ 10975 w 83080"/>
                  <a:gd name="connsiteY6" fmla="*/ 16800 h 148191"/>
                  <a:gd name="connsiteX7" fmla="*/ 8326 w 83080"/>
                  <a:gd name="connsiteY7" fmla="*/ 23564 h 148191"/>
                  <a:gd name="connsiteX8" fmla="*/ 6560 w 83080"/>
                  <a:gd name="connsiteY8" fmla="*/ 31211 h 148191"/>
                  <a:gd name="connsiteX9" fmla="*/ 4794 w 83080"/>
                  <a:gd name="connsiteY9" fmla="*/ 40041 h 148191"/>
                  <a:gd name="connsiteX10" fmla="*/ 1262 w 83080"/>
                  <a:gd name="connsiteY10" fmla="*/ 43573 h 148191"/>
                  <a:gd name="connsiteX11" fmla="*/ 8326 w 83080"/>
                  <a:gd name="connsiteY11" fmla="*/ 46523 h 148191"/>
                  <a:gd name="connsiteX12" fmla="*/ 16856 w 83080"/>
                  <a:gd name="connsiteY12" fmla="*/ 46222 h 148191"/>
                  <a:gd name="connsiteX13" fmla="*/ 18922 w 83080"/>
                  <a:gd name="connsiteY13" fmla="*/ 50637 h 148191"/>
                  <a:gd name="connsiteX14" fmla="*/ 12741 w 83080"/>
                  <a:gd name="connsiteY14" fmla="*/ 58002 h 148191"/>
                  <a:gd name="connsiteX15" fmla="*/ 25404 w 83080"/>
                  <a:gd name="connsiteY15" fmla="*/ 68298 h 148191"/>
                  <a:gd name="connsiteX16" fmla="*/ 33633 w 83080"/>
                  <a:gd name="connsiteY16" fmla="*/ 79194 h 148191"/>
                  <a:gd name="connsiteX17" fmla="*/ 38349 w 83080"/>
                  <a:gd name="connsiteY17" fmla="*/ 88325 h 148191"/>
                  <a:gd name="connsiteX18" fmla="*/ 42464 w 83080"/>
                  <a:gd name="connsiteY18" fmla="*/ 86559 h 148191"/>
                  <a:gd name="connsiteX19" fmla="*/ 44530 w 83080"/>
                  <a:gd name="connsiteY19" fmla="*/ 82726 h 148191"/>
                  <a:gd name="connsiteX20" fmla="*/ 49828 w 83080"/>
                  <a:gd name="connsiteY20" fmla="*/ 79494 h 148191"/>
                  <a:gd name="connsiteX21" fmla="*/ 53360 w 83080"/>
                  <a:gd name="connsiteY21" fmla="*/ 84192 h 148191"/>
                  <a:gd name="connsiteX22" fmla="*/ 59841 w 83080"/>
                  <a:gd name="connsiteY22" fmla="*/ 91256 h 148191"/>
                  <a:gd name="connsiteX23" fmla="*/ 60124 w 83080"/>
                  <a:gd name="connsiteY23" fmla="*/ 103036 h 148191"/>
                  <a:gd name="connsiteX24" fmla="*/ 69554 w 83080"/>
                  <a:gd name="connsiteY24" fmla="*/ 104219 h 148191"/>
                  <a:gd name="connsiteX25" fmla="*/ 69837 w 83080"/>
                  <a:gd name="connsiteY25" fmla="*/ 118930 h 148191"/>
                  <a:gd name="connsiteX26" fmla="*/ 67488 w 83080"/>
                  <a:gd name="connsiteY26" fmla="*/ 126577 h 148191"/>
                  <a:gd name="connsiteX27" fmla="*/ 67788 w 83080"/>
                  <a:gd name="connsiteY27" fmla="*/ 136890 h 148191"/>
                  <a:gd name="connsiteX28" fmla="*/ 70437 w 83080"/>
                  <a:gd name="connsiteY28" fmla="*/ 146003 h 148191"/>
                  <a:gd name="connsiteX29" fmla="*/ 76901 w 83080"/>
                  <a:gd name="connsiteY29" fmla="*/ 145721 h 148191"/>
                  <a:gd name="connsiteX30" fmla="*/ 79851 w 83080"/>
                  <a:gd name="connsiteY30" fmla="*/ 136290 h 148191"/>
                  <a:gd name="connsiteX31" fmla="*/ 82500 w 83080"/>
                  <a:gd name="connsiteY31" fmla="*/ 126577 h 148191"/>
                  <a:gd name="connsiteX32" fmla="*/ 81316 w 83080"/>
                  <a:gd name="connsiteY32" fmla="*/ 118347 h 148191"/>
                  <a:gd name="connsiteX33" fmla="*/ 81316 w 83080"/>
                  <a:gd name="connsiteY33" fmla="*/ 111283 h 148191"/>
                  <a:gd name="connsiteX34" fmla="*/ 75435 w 83080"/>
                  <a:gd name="connsiteY34" fmla="*/ 101852 h 148191"/>
                  <a:gd name="connsiteX35" fmla="*/ 69254 w 83080"/>
                  <a:gd name="connsiteY35" fmla="*/ 91556 h 148191"/>
                  <a:gd name="connsiteX36" fmla="*/ 63956 w 83080"/>
                  <a:gd name="connsiteY36" fmla="*/ 81543 h 148191"/>
                  <a:gd name="connsiteX37" fmla="*/ 59541 w 83080"/>
                  <a:gd name="connsiteY37" fmla="*/ 65066 h 148191"/>
                  <a:gd name="connsiteX38" fmla="*/ 52177 w 83080"/>
                  <a:gd name="connsiteY38" fmla="*/ 50637 h 148191"/>
                  <a:gd name="connsiteX39" fmla="*/ 51294 w 83080"/>
                  <a:gd name="connsiteY39" fmla="*/ 37993 h 148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83080" h="148191">
                    <a:moveTo>
                      <a:pt x="51294" y="37993"/>
                    </a:moveTo>
                    <a:cubicBezTo>
                      <a:pt x="51294" y="37993"/>
                      <a:pt x="42464" y="29745"/>
                      <a:pt x="41581" y="23264"/>
                    </a:cubicBezTo>
                    <a:cubicBezTo>
                      <a:pt x="40697" y="16783"/>
                      <a:pt x="40415" y="15317"/>
                      <a:pt x="39814" y="11502"/>
                    </a:cubicBezTo>
                    <a:cubicBezTo>
                      <a:pt x="39214" y="7688"/>
                      <a:pt x="38349" y="2955"/>
                      <a:pt x="36883" y="906"/>
                    </a:cubicBezTo>
                    <a:cubicBezTo>
                      <a:pt x="35417" y="-1143"/>
                      <a:pt x="32468" y="306"/>
                      <a:pt x="32468" y="5021"/>
                    </a:cubicBezTo>
                    <a:cubicBezTo>
                      <a:pt x="32468" y="9736"/>
                      <a:pt x="35399" y="17383"/>
                      <a:pt x="29218" y="16800"/>
                    </a:cubicBezTo>
                    <a:cubicBezTo>
                      <a:pt x="23037" y="16218"/>
                      <a:pt x="13324" y="15034"/>
                      <a:pt x="10975" y="16800"/>
                    </a:cubicBezTo>
                    <a:cubicBezTo>
                      <a:pt x="8626" y="18566"/>
                      <a:pt x="8909" y="20915"/>
                      <a:pt x="8326" y="23564"/>
                    </a:cubicBezTo>
                    <a:cubicBezTo>
                      <a:pt x="7743" y="26213"/>
                      <a:pt x="9509" y="30328"/>
                      <a:pt x="6560" y="31211"/>
                    </a:cubicBezTo>
                    <a:cubicBezTo>
                      <a:pt x="3611" y="32094"/>
                      <a:pt x="8626" y="39458"/>
                      <a:pt x="4794" y="40041"/>
                    </a:cubicBezTo>
                    <a:cubicBezTo>
                      <a:pt x="962" y="40624"/>
                      <a:pt x="-1687" y="42108"/>
                      <a:pt x="1262" y="43573"/>
                    </a:cubicBezTo>
                    <a:cubicBezTo>
                      <a:pt x="4211" y="45039"/>
                      <a:pt x="3911" y="46823"/>
                      <a:pt x="8326" y="46523"/>
                    </a:cubicBezTo>
                    <a:cubicBezTo>
                      <a:pt x="11153" y="46141"/>
                      <a:pt x="14010" y="46040"/>
                      <a:pt x="16856" y="46222"/>
                    </a:cubicBezTo>
                    <a:cubicBezTo>
                      <a:pt x="20106" y="46523"/>
                      <a:pt x="21571" y="49454"/>
                      <a:pt x="18922" y="50637"/>
                    </a:cubicBezTo>
                    <a:cubicBezTo>
                      <a:pt x="16273" y="51821"/>
                      <a:pt x="8909" y="55053"/>
                      <a:pt x="12741" y="58002"/>
                    </a:cubicBezTo>
                    <a:cubicBezTo>
                      <a:pt x="16573" y="60951"/>
                      <a:pt x="22755" y="65649"/>
                      <a:pt x="25404" y="68298"/>
                    </a:cubicBezTo>
                    <a:cubicBezTo>
                      <a:pt x="28053" y="70947"/>
                      <a:pt x="32468" y="75662"/>
                      <a:pt x="33633" y="79194"/>
                    </a:cubicBezTo>
                    <a:cubicBezTo>
                      <a:pt x="34799" y="82726"/>
                      <a:pt x="36583" y="86841"/>
                      <a:pt x="38349" y="88325"/>
                    </a:cubicBezTo>
                    <a:cubicBezTo>
                      <a:pt x="40115" y="89808"/>
                      <a:pt x="42181" y="90091"/>
                      <a:pt x="42464" y="86559"/>
                    </a:cubicBezTo>
                    <a:cubicBezTo>
                      <a:pt x="42746" y="83026"/>
                      <a:pt x="42181" y="83909"/>
                      <a:pt x="44530" y="82726"/>
                    </a:cubicBezTo>
                    <a:cubicBezTo>
                      <a:pt x="46879" y="81543"/>
                      <a:pt x="46879" y="79494"/>
                      <a:pt x="49828" y="79494"/>
                    </a:cubicBezTo>
                    <a:cubicBezTo>
                      <a:pt x="52777" y="79494"/>
                      <a:pt x="51894" y="83892"/>
                      <a:pt x="53360" y="84192"/>
                    </a:cubicBezTo>
                    <a:cubicBezTo>
                      <a:pt x="54826" y="84492"/>
                      <a:pt x="59841" y="87141"/>
                      <a:pt x="59841" y="91256"/>
                    </a:cubicBezTo>
                    <a:cubicBezTo>
                      <a:pt x="59841" y="95371"/>
                      <a:pt x="56309" y="101852"/>
                      <a:pt x="60124" y="103036"/>
                    </a:cubicBezTo>
                    <a:cubicBezTo>
                      <a:pt x="63939" y="104219"/>
                      <a:pt x="67488" y="99804"/>
                      <a:pt x="69554" y="104219"/>
                    </a:cubicBezTo>
                    <a:cubicBezTo>
                      <a:pt x="71621" y="108634"/>
                      <a:pt x="73669" y="117164"/>
                      <a:pt x="69837" y="118930"/>
                    </a:cubicBezTo>
                    <a:cubicBezTo>
                      <a:pt x="66005" y="120696"/>
                      <a:pt x="67788" y="122162"/>
                      <a:pt x="67488" y="126577"/>
                    </a:cubicBezTo>
                    <a:cubicBezTo>
                      <a:pt x="67188" y="130992"/>
                      <a:pt x="66605" y="134824"/>
                      <a:pt x="67788" y="136890"/>
                    </a:cubicBezTo>
                    <a:cubicBezTo>
                      <a:pt x="69241" y="139733"/>
                      <a:pt x="70140" y="142825"/>
                      <a:pt x="70437" y="146003"/>
                    </a:cubicBezTo>
                    <a:cubicBezTo>
                      <a:pt x="70437" y="148370"/>
                      <a:pt x="77201" y="149535"/>
                      <a:pt x="76901" y="145721"/>
                    </a:cubicBezTo>
                    <a:cubicBezTo>
                      <a:pt x="76323" y="142287"/>
                      <a:pt x="77419" y="138783"/>
                      <a:pt x="79851" y="136290"/>
                    </a:cubicBezTo>
                    <a:cubicBezTo>
                      <a:pt x="82500" y="133641"/>
                      <a:pt x="83965" y="130692"/>
                      <a:pt x="82500" y="126577"/>
                    </a:cubicBezTo>
                    <a:cubicBezTo>
                      <a:pt x="81034" y="122462"/>
                      <a:pt x="79550" y="121279"/>
                      <a:pt x="81316" y="118347"/>
                    </a:cubicBezTo>
                    <a:cubicBezTo>
                      <a:pt x="83082" y="115416"/>
                      <a:pt x="83965" y="113049"/>
                      <a:pt x="81316" y="111283"/>
                    </a:cubicBezTo>
                    <a:cubicBezTo>
                      <a:pt x="78667" y="109517"/>
                      <a:pt x="76901" y="106268"/>
                      <a:pt x="75435" y="101852"/>
                    </a:cubicBezTo>
                    <a:cubicBezTo>
                      <a:pt x="73969" y="97437"/>
                      <a:pt x="73369" y="96554"/>
                      <a:pt x="69254" y="91556"/>
                    </a:cubicBezTo>
                    <a:cubicBezTo>
                      <a:pt x="65139" y="86559"/>
                      <a:pt x="65722" y="87141"/>
                      <a:pt x="63956" y="81543"/>
                    </a:cubicBezTo>
                    <a:cubicBezTo>
                      <a:pt x="62190" y="75945"/>
                      <a:pt x="62490" y="68898"/>
                      <a:pt x="59541" y="65066"/>
                    </a:cubicBezTo>
                    <a:cubicBezTo>
                      <a:pt x="56592" y="61234"/>
                      <a:pt x="52177" y="56518"/>
                      <a:pt x="52177" y="50637"/>
                    </a:cubicBezTo>
                    <a:cubicBezTo>
                      <a:pt x="52177" y="44757"/>
                      <a:pt x="54826" y="42108"/>
                      <a:pt x="51294" y="3799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F8B84AA2-1E03-4F8B-944F-7C788D4B386A}"/>
                  </a:ext>
                </a:extLst>
              </p:cNvPr>
              <p:cNvSpPr/>
              <p:nvPr/>
            </p:nvSpPr>
            <p:spPr>
              <a:xfrm>
                <a:off x="7827880" y="3164411"/>
                <a:ext cx="158319" cy="60598"/>
              </a:xfrm>
              <a:custGeom>
                <a:avLst/>
                <a:gdLst>
                  <a:gd name="connsiteX0" fmla="*/ 27935 w 158319"/>
                  <a:gd name="connsiteY0" fmla="*/ 5852 h 60598"/>
                  <a:gd name="connsiteX1" fmla="*/ 19688 w 158319"/>
                  <a:gd name="connsiteY1" fmla="*/ 14682 h 60598"/>
                  <a:gd name="connsiteX2" fmla="*/ 11158 w 158319"/>
                  <a:gd name="connsiteY2" fmla="*/ 22029 h 60598"/>
                  <a:gd name="connsiteX3" fmla="*/ 6743 w 158319"/>
                  <a:gd name="connsiteY3" fmla="*/ 26444 h 60598"/>
                  <a:gd name="connsiteX4" fmla="*/ 2028 w 158319"/>
                  <a:gd name="connsiteY4" fmla="*/ 32625 h 60598"/>
                  <a:gd name="connsiteX5" fmla="*/ 2610 w 158319"/>
                  <a:gd name="connsiteY5" fmla="*/ 45870 h 60598"/>
                  <a:gd name="connsiteX6" fmla="*/ 11158 w 158319"/>
                  <a:gd name="connsiteY6" fmla="*/ 53534 h 60598"/>
                  <a:gd name="connsiteX7" fmla="*/ 17922 w 158319"/>
                  <a:gd name="connsiteY7" fmla="*/ 60599 h 60598"/>
                  <a:gd name="connsiteX8" fmla="*/ 19388 w 158319"/>
                  <a:gd name="connsiteY8" fmla="*/ 54117 h 60598"/>
                  <a:gd name="connsiteX9" fmla="*/ 14090 w 158319"/>
                  <a:gd name="connsiteY9" fmla="*/ 48819 h 60598"/>
                  <a:gd name="connsiteX10" fmla="*/ 16456 w 158319"/>
                  <a:gd name="connsiteY10" fmla="*/ 42055 h 60598"/>
                  <a:gd name="connsiteX11" fmla="*/ 20871 w 158319"/>
                  <a:gd name="connsiteY11" fmla="*/ 28510 h 60598"/>
                  <a:gd name="connsiteX12" fmla="*/ 31167 w 158319"/>
                  <a:gd name="connsiteY12" fmla="*/ 23212 h 60598"/>
                  <a:gd name="connsiteX13" fmla="*/ 42647 w 158319"/>
                  <a:gd name="connsiteY13" fmla="*/ 13198 h 60598"/>
                  <a:gd name="connsiteX14" fmla="*/ 55009 w 158319"/>
                  <a:gd name="connsiteY14" fmla="*/ 9666 h 60598"/>
                  <a:gd name="connsiteX15" fmla="*/ 69720 w 158319"/>
                  <a:gd name="connsiteY15" fmla="*/ 7017 h 60598"/>
                  <a:gd name="connsiteX16" fmla="*/ 82082 w 158319"/>
                  <a:gd name="connsiteY16" fmla="*/ 9083 h 60598"/>
                  <a:gd name="connsiteX17" fmla="*/ 96811 w 158319"/>
                  <a:gd name="connsiteY17" fmla="*/ 14081 h 60598"/>
                  <a:gd name="connsiteX18" fmla="*/ 112705 w 158319"/>
                  <a:gd name="connsiteY18" fmla="*/ 13198 h 60598"/>
                  <a:gd name="connsiteX19" fmla="*/ 120935 w 158319"/>
                  <a:gd name="connsiteY19" fmla="*/ 16148 h 60598"/>
                  <a:gd name="connsiteX20" fmla="*/ 132131 w 158319"/>
                  <a:gd name="connsiteY20" fmla="*/ 16148 h 60598"/>
                  <a:gd name="connsiteX21" fmla="*/ 141244 w 158319"/>
                  <a:gd name="connsiteY21" fmla="*/ 14964 h 60598"/>
                  <a:gd name="connsiteX22" fmla="*/ 153907 w 158319"/>
                  <a:gd name="connsiteY22" fmla="*/ 13498 h 60598"/>
                  <a:gd name="connsiteX23" fmla="*/ 158021 w 158319"/>
                  <a:gd name="connsiteY23" fmla="*/ 8501 h 60598"/>
                  <a:gd name="connsiteX24" fmla="*/ 156856 w 158319"/>
                  <a:gd name="connsiteY24" fmla="*/ 253 h 60598"/>
                  <a:gd name="connsiteX25" fmla="*/ 153024 w 158319"/>
                  <a:gd name="connsiteY25" fmla="*/ 2602 h 60598"/>
                  <a:gd name="connsiteX26" fmla="*/ 149492 w 158319"/>
                  <a:gd name="connsiteY26" fmla="*/ 7317 h 60598"/>
                  <a:gd name="connsiteX27" fmla="*/ 143611 w 158319"/>
                  <a:gd name="connsiteY27" fmla="*/ 3203 h 60598"/>
                  <a:gd name="connsiteX28" fmla="*/ 138895 w 158319"/>
                  <a:gd name="connsiteY28" fmla="*/ 7900 h 60598"/>
                  <a:gd name="connsiteX29" fmla="*/ 133897 w 158319"/>
                  <a:gd name="connsiteY29" fmla="*/ 10549 h 60598"/>
                  <a:gd name="connsiteX30" fmla="*/ 124767 w 158319"/>
                  <a:gd name="connsiteY30" fmla="*/ 6434 h 60598"/>
                  <a:gd name="connsiteX31" fmla="*/ 109756 w 158319"/>
                  <a:gd name="connsiteY31" fmla="*/ 6735 h 60598"/>
                  <a:gd name="connsiteX32" fmla="*/ 98860 w 158319"/>
                  <a:gd name="connsiteY32" fmla="*/ 7900 h 60598"/>
                  <a:gd name="connsiteX33" fmla="*/ 86214 w 158319"/>
                  <a:gd name="connsiteY33" fmla="*/ 5551 h 60598"/>
                  <a:gd name="connsiteX34" fmla="*/ 79433 w 158319"/>
                  <a:gd name="connsiteY34" fmla="*/ 3203 h 60598"/>
                  <a:gd name="connsiteX35" fmla="*/ 60607 w 158319"/>
                  <a:gd name="connsiteY35" fmla="*/ 2602 h 60598"/>
                  <a:gd name="connsiteX36" fmla="*/ 54708 w 158319"/>
                  <a:gd name="connsiteY36" fmla="*/ 4668 h 60598"/>
                  <a:gd name="connsiteX37" fmla="*/ 47362 w 158319"/>
                  <a:gd name="connsiteY37" fmla="*/ 3785 h 60598"/>
                  <a:gd name="connsiteX38" fmla="*/ 27935 w 158319"/>
                  <a:gd name="connsiteY38" fmla="*/ 5852 h 60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58319" h="60598">
                    <a:moveTo>
                      <a:pt x="27935" y="5852"/>
                    </a:moveTo>
                    <a:cubicBezTo>
                      <a:pt x="27935" y="5852"/>
                      <a:pt x="24986" y="12916"/>
                      <a:pt x="19688" y="14682"/>
                    </a:cubicBezTo>
                    <a:cubicBezTo>
                      <a:pt x="14390" y="16448"/>
                      <a:pt x="15856" y="22329"/>
                      <a:pt x="11158" y="22029"/>
                    </a:cubicBezTo>
                    <a:cubicBezTo>
                      <a:pt x="6461" y="21728"/>
                      <a:pt x="6443" y="23512"/>
                      <a:pt x="6743" y="26444"/>
                    </a:cubicBezTo>
                    <a:cubicBezTo>
                      <a:pt x="6968" y="29402"/>
                      <a:pt x="4940" y="32059"/>
                      <a:pt x="2028" y="32625"/>
                    </a:cubicBezTo>
                    <a:cubicBezTo>
                      <a:pt x="-621" y="32925"/>
                      <a:pt x="-922" y="43521"/>
                      <a:pt x="2610" y="45870"/>
                    </a:cubicBezTo>
                    <a:cubicBezTo>
                      <a:pt x="6142" y="48219"/>
                      <a:pt x="9675" y="50585"/>
                      <a:pt x="11158" y="53534"/>
                    </a:cubicBezTo>
                    <a:cubicBezTo>
                      <a:pt x="12642" y="56484"/>
                      <a:pt x="15273" y="60599"/>
                      <a:pt x="17922" y="60599"/>
                    </a:cubicBezTo>
                    <a:cubicBezTo>
                      <a:pt x="20571" y="60599"/>
                      <a:pt x="20871" y="57950"/>
                      <a:pt x="19388" y="54117"/>
                    </a:cubicBezTo>
                    <a:cubicBezTo>
                      <a:pt x="17904" y="50285"/>
                      <a:pt x="13807" y="52934"/>
                      <a:pt x="14090" y="48819"/>
                    </a:cubicBezTo>
                    <a:cubicBezTo>
                      <a:pt x="14372" y="44704"/>
                      <a:pt x="13507" y="42638"/>
                      <a:pt x="16456" y="42055"/>
                    </a:cubicBezTo>
                    <a:cubicBezTo>
                      <a:pt x="19405" y="41473"/>
                      <a:pt x="16156" y="29693"/>
                      <a:pt x="20871" y="28510"/>
                    </a:cubicBezTo>
                    <a:cubicBezTo>
                      <a:pt x="25586" y="27327"/>
                      <a:pt x="28801" y="27044"/>
                      <a:pt x="31167" y="23212"/>
                    </a:cubicBezTo>
                    <a:cubicBezTo>
                      <a:pt x="33534" y="19379"/>
                      <a:pt x="36466" y="14081"/>
                      <a:pt x="42647" y="13198"/>
                    </a:cubicBezTo>
                    <a:cubicBezTo>
                      <a:pt x="48828" y="12315"/>
                      <a:pt x="49410" y="9384"/>
                      <a:pt x="55009" y="9666"/>
                    </a:cubicBezTo>
                    <a:cubicBezTo>
                      <a:pt x="60607" y="9949"/>
                      <a:pt x="65905" y="4969"/>
                      <a:pt x="69720" y="7017"/>
                    </a:cubicBezTo>
                    <a:cubicBezTo>
                      <a:pt x="73534" y="9066"/>
                      <a:pt x="77667" y="9083"/>
                      <a:pt x="82082" y="9083"/>
                    </a:cubicBezTo>
                    <a:cubicBezTo>
                      <a:pt x="86497" y="9083"/>
                      <a:pt x="90630" y="14964"/>
                      <a:pt x="96811" y="14081"/>
                    </a:cubicBezTo>
                    <a:cubicBezTo>
                      <a:pt x="102992" y="13198"/>
                      <a:pt x="109173" y="10549"/>
                      <a:pt x="112705" y="13198"/>
                    </a:cubicBezTo>
                    <a:cubicBezTo>
                      <a:pt x="116237" y="15847"/>
                      <a:pt x="116237" y="16148"/>
                      <a:pt x="120935" y="16148"/>
                    </a:cubicBezTo>
                    <a:cubicBezTo>
                      <a:pt x="125632" y="16148"/>
                      <a:pt x="128882" y="14682"/>
                      <a:pt x="132131" y="16148"/>
                    </a:cubicBezTo>
                    <a:cubicBezTo>
                      <a:pt x="135381" y="17613"/>
                      <a:pt x="136246" y="14682"/>
                      <a:pt x="141244" y="14964"/>
                    </a:cubicBezTo>
                    <a:cubicBezTo>
                      <a:pt x="146242" y="15247"/>
                      <a:pt x="153024" y="16148"/>
                      <a:pt x="153907" y="13498"/>
                    </a:cubicBezTo>
                    <a:cubicBezTo>
                      <a:pt x="154790" y="10849"/>
                      <a:pt x="158021" y="12315"/>
                      <a:pt x="158021" y="8501"/>
                    </a:cubicBezTo>
                    <a:cubicBezTo>
                      <a:pt x="158021" y="4686"/>
                      <a:pt x="159205" y="836"/>
                      <a:pt x="156856" y="253"/>
                    </a:cubicBezTo>
                    <a:cubicBezTo>
                      <a:pt x="154507" y="-329"/>
                      <a:pt x="152423" y="-47"/>
                      <a:pt x="153024" y="2602"/>
                    </a:cubicBezTo>
                    <a:cubicBezTo>
                      <a:pt x="153624" y="5251"/>
                      <a:pt x="152141" y="8200"/>
                      <a:pt x="149492" y="7317"/>
                    </a:cubicBezTo>
                    <a:cubicBezTo>
                      <a:pt x="146843" y="6434"/>
                      <a:pt x="145959" y="2320"/>
                      <a:pt x="143611" y="3203"/>
                    </a:cubicBezTo>
                    <a:cubicBezTo>
                      <a:pt x="141444" y="4029"/>
                      <a:pt x="139730" y="5737"/>
                      <a:pt x="138895" y="7900"/>
                    </a:cubicBezTo>
                    <a:cubicBezTo>
                      <a:pt x="137999" y="9791"/>
                      <a:pt x="135966" y="10868"/>
                      <a:pt x="133897" y="10549"/>
                    </a:cubicBezTo>
                    <a:cubicBezTo>
                      <a:pt x="131831" y="10549"/>
                      <a:pt x="130365" y="6434"/>
                      <a:pt x="124767" y="6434"/>
                    </a:cubicBezTo>
                    <a:cubicBezTo>
                      <a:pt x="119168" y="6434"/>
                      <a:pt x="112987" y="4969"/>
                      <a:pt x="109756" y="6735"/>
                    </a:cubicBezTo>
                    <a:cubicBezTo>
                      <a:pt x="106396" y="8469"/>
                      <a:pt x="102510" y="8885"/>
                      <a:pt x="98860" y="7900"/>
                    </a:cubicBezTo>
                    <a:cubicBezTo>
                      <a:pt x="94745" y="7017"/>
                      <a:pt x="89446" y="4668"/>
                      <a:pt x="86214" y="5551"/>
                    </a:cubicBezTo>
                    <a:cubicBezTo>
                      <a:pt x="82983" y="6434"/>
                      <a:pt x="82965" y="5251"/>
                      <a:pt x="79433" y="3203"/>
                    </a:cubicBezTo>
                    <a:cubicBezTo>
                      <a:pt x="75901" y="1154"/>
                      <a:pt x="63256" y="1719"/>
                      <a:pt x="60607" y="2602"/>
                    </a:cubicBezTo>
                    <a:cubicBezTo>
                      <a:pt x="57958" y="3485"/>
                      <a:pt x="56775" y="2320"/>
                      <a:pt x="54708" y="4668"/>
                    </a:cubicBezTo>
                    <a:cubicBezTo>
                      <a:pt x="52642" y="7017"/>
                      <a:pt x="51777" y="3485"/>
                      <a:pt x="47362" y="3785"/>
                    </a:cubicBezTo>
                    <a:cubicBezTo>
                      <a:pt x="42947" y="4086"/>
                      <a:pt x="30620" y="801"/>
                      <a:pt x="27935" y="585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39E7404C-92EB-4871-9D8A-A19CE8518D01}"/>
                  </a:ext>
                </a:extLst>
              </p:cNvPr>
              <p:cNvSpPr/>
              <p:nvPr/>
            </p:nvSpPr>
            <p:spPr>
              <a:xfrm>
                <a:off x="8678270" y="2827119"/>
                <a:ext cx="169187" cy="168444"/>
              </a:xfrm>
              <a:custGeom>
                <a:avLst/>
                <a:gdLst>
                  <a:gd name="connsiteX0" fmla="*/ 20384 w 169187"/>
                  <a:gd name="connsiteY0" fmla="*/ 152818 h 168444"/>
                  <a:gd name="connsiteX1" fmla="*/ 7581 w 169187"/>
                  <a:gd name="connsiteY1" fmla="*/ 155026 h 168444"/>
                  <a:gd name="connsiteX2" fmla="*/ 2283 w 169187"/>
                  <a:gd name="connsiteY2" fmla="*/ 162973 h 168444"/>
                  <a:gd name="connsiteX3" fmla="*/ 10671 w 169187"/>
                  <a:gd name="connsiteY3" fmla="*/ 164739 h 168444"/>
                  <a:gd name="connsiteX4" fmla="*/ 24358 w 169187"/>
                  <a:gd name="connsiteY4" fmla="*/ 166946 h 168444"/>
                  <a:gd name="connsiteX5" fmla="*/ 37162 w 169187"/>
                  <a:gd name="connsiteY5" fmla="*/ 161648 h 168444"/>
                  <a:gd name="connsiteX6" fmla="*/ 45550 w 169187"/>
                  <a:gd name="connsiteY6" fmla="*/ 157233 h 168444"/>
                  <a:gd name="connsiteX7" fmla="*/ 57913 w 169187"/>
                  <a:gd name="connsiteY7" fmla="*/ 151494 h 168444"/>
                  <a:gd name="connsiteX8" fmla="*/ 64977 w 169187"/>
                  <a:gd name="connsiteY8" fmla="*/ 139573 h 168444"/>
                  <a:gd name="connsiteX9" fmla="*/ 70275 w 169187"/>
                  <a:gd name="connsiteY9" fmla="*/ 132067 h 168444"/>
                  <a:gd name="connsiteX10" fmla="*/ 82637 w 169187"/>
                  <a:gd name="connsiteY10" fmla="*/ 128977 h 168444"/>
                  <a:gd name="connsiteX11" fmla="*/ 94116 w 169187"/>
                  <a:gd name="connsiteY11" fmla="*/ 122795 h 168444"/>
                  <a:gd name="connsiteX12" fmla="*/ 106037 w 169187"/>
                  <a:gd name="connsiteY12" fmla="*/ 117056 h 168444"/>
                  <a:gd name="connsiteX13" fmla="*/ 117075 w 169187"/>
                  <a:gd name="connsiteY13" fmla="*/ 112199 h 168444"/>
                  <a:gd name="connsiteX14" fmla="*/ 131644 w 169187"/>
                  <a:gd name="connsiteY14" fmla="*/ 98071 h 168444"/>
                  <a:gd name="connsiteX15" fmla="*/ 140916 w 169187"/>
                  <a:gd name="connsiteY15" fmla="*/ 93214 h 168444"/>
                  <a:gd name="connsiteX16" fmla="*/ 136943 w 169187"/>
                  <a:gd name="connsiteY16" fmla="*/ 87916 h 168444"/>
                  <a:gd name="connsiteX17" fmla="*/ 131644 w 169187"/>
                  <a:gd name="connsiteY17" fmla="*/ 83943 h 168444"/>
                  <a:gd name="connsiteX18" fmla="*/ 141799 w 169187"/>
                  <a:gd name="connsiteY18" fmla="*/ 75996 h 168444"/>
                  <a:gd name="connsiteX19" fmla="*/ 150188 w 169187"/>
                  <a:gd name="connsiteY19" fmla="*/ 75996 h 168444"/>
                  <a:gd name="connsiteX20" fmla="*/ 156369 w 169187"/>
                  <a:gd name="connsiteY20" fmla="*/ 64958 h 168444"/>
                  <a:gd name="connsiteX21" fmla="*/ 156810 w 169187"/>
                  <a:gd name="connsiteY21" fmla="*/ 42883 h 168444"/>
                  <a:gd name="connsiteX22" fmla="*/ 161225 w 169187"/>
                  <a:gd name="connsiteY22" fmla="*/ 31403 h 168444"/>
                  <a:gd name="connsiteX23" fmla="*/ 165641 w 169187"/>
                  <a:gd name="connsiteY23" fmla="*/ 13743 h 168444"/>
                  <a:gd name="connsiteX24" fmla="*/ 168731 w 169187"/>
                  <a:gd name="connsiteY24" fmla="*/ 4913 h 168444"/>
                  <a:gd name="connsiteX25" fmla="*/ 160342 w 169187"/>
                  <a:gd name="connsiteY25" fmla="*/ 56 h 168444"/>
                  <a:gd name="connsiteX26" fmla="*/ 149305 w 169187"/>
                  <a:gd name="connsiteY26" fmla="*/ 11094 h 168444"/>
                  <a:gd name="connsiteX27" fmla="*/ 145331 w 169187"/>
                  <a:gd name="connsiteY27" fmla="*/ 27871 h 168444"/>
                  <a:gd name="connsiteX28" fmla="*/ 133852 w 169187"/>
                  <a:gd name="connsiteY28" fmla="*/ 51271 h 168444"/>
                  <a:gd name="connsiteX29" fmla="*/ 123697 w 169187"/>
                  <a:gd name="connsiteY29" fmla="*/ 66724 h 168444"/>
                  <a:gd name="connsiteX30" fmla="*/ 107803 w 169187"/>
                  <a:gd name="connsiteY30" fmla="*/ 86150 h 168444"/>
                  <a:gd name="connsiteX31" fmla="*/ 94558 w 169187"/>
                  <a:gd name="connsiteY31" fmla="*/ 98954 h 168444"/>
                  <a:gd name="connsiteX32" fmla="*/ 102946 w 169187"/>
                  <a:gd name="connsiteY32" fmla="*/ 94539 h 168444"/>
                  <a:gd name="connsiteX33" fmla="*/ 107618 w 169187"/>
                  <a:gd name="connsiteY33" fmla="*/ 94760 h 168444"/>
                  <a:gd name="connsiteX34" fmla="*/ 107397 w 169187"/>
                  <a:gd name="connsiteY34" fmla="*/ 99431 h 168444"/>
                  <a:gd name="connsiteX35" fmla="*/ 97684 w 169187"/>
                  <a:gd name="connsiteY35" fmla="*/ 105171 h 168444"/>
                  <a:gd name="connsiteX36" fmla="*/ 85321 w 169187"/>
                  <a:gd name="connsiteY36" fmla="*/ 107378 h 168444"/>
                  <a:gd name="connsiteX37" fmla="*/ 68103 w 169187"/>
                  <a:gd name="connsiteY37" fmla="*/ 123272 h 168444"/>
                  <a:gd name="connsiteX38" fmla="*/ 52650 w 169187"/>
                  <a:gd name="connsiteY38" fmla="*/ 135193 h 168444"/>
                  <a:gd name="connsiteX39" fmla="*/ 36314 w 169187"/>
                  <a:gd name="connsiteY39" fmla="*/ 149763 h 168444"/>
                  <a:gd name="connsiteX40" fmla="*/ 20384 w 169187"/>
                  <a:gd name="connsiteY40" fmla="*/ 152818 h 16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9187" h="168444">
                    <a:moveTo>
                      <a:pt x="20384" y="152818"/>
                    </a:moveTo>
                    <a:cubicBezTo>
                      <a:pt x="20384" y="152818"/>
                      <a:pt x="11113" y="151935"/>
                      <a:pt x="7581" y="155026"/>
                    </a:cubicBezTo>
                    <a:cubicBezTo>
                      <a:pt x="4049" y="158116"/>
                      <a:pt x="-3899" y="161207"/>
                      <a:pt x="2283" y="162973"/>
                    </a:cubicBezTo>
                    <a:cubicBezTo>
                      <a:pt x="8464" y="164739"/>
                      <a:pt x="8464" y="162531"/>
                      <a:pt x="10671" y="164739"/>
                    </a:cubicBezTo>
                    <a:cubicBezTo>
                      <a:pt x="12879" y="166946"/>
                      <a:pt x="19943" y="170478"/>
                      <a:pt x="24358" y="166946"/>
                    </a:cubicBezTo>
                    <a:cubicBezTo>
                      <a:pt x="28773" y="163414"/>
                      <a:pt x="32305" y="161648"/>
                      <a:pt x="37162" y="161648"/>
                    </a:cubicBezTo>
                    <a:cubicBezTo>
                      <a:pt x="42018" y="161648"/>
                      <a:pt x="38486" y="157233"/>
                      <a:pt x="45550" y="157233"/>
                    </a:cubicBezTo>
                    <a:cubicBezTo>
                      <a:pt x="52615" y="157233"/>
                      <a:pt x="53939" y="158558"/>
                      <a:pt x="57913" y="151494"/>
                    </a:cubicBezTo>
                    <a:cubicBezTo>
                      <a:pt x="61886" y="144429"/>
                      <a:pt x="64535" y="145312"/>
                      <a:pt x="64977" y="139573"/>
                    </a:cubicBezTo>
                    <a:cubicBezTo>
                      <a:pt x="65418" y="133833"/>
                      <a:pt x="64977" y="131626"/>
                      <a:pt x="70275" y="132067"/>
                    </a:cubicBezTo>
                    <a:cubicBezTo>
                      <a:pt x="75573" y="132509"/>
                      <a:pt x="80871" y="132509"/>
                      <a:pt x="82637" y="128977"/>
                    </a:cubicBezTo>
                    <a:cubicBezTo>
                      <a:pt x="84403" y="125445"/>
                      <a:pt x="87494" y="125445"/>
                      <a:pt x="94116" y="122795"/>
                    </a:cubicBezTo>
                    <a:cubicBezTo>
                      <a:pt x="100739" y="120146"/>
                      <a:pt x="99856" y="116614"/>
                      <a:pt x="106037" y="117056"/>
                    </a:cubicBezTo>
                    <a:cubicBezTo>
                      <a:pt x="112218" y="117497"/>
                      <a:pt x="113543" y="117497"/>
                      <a:pt x="117075" y="112199"/>
                    </a:cubicBezTo>
                    <a:cubicBezTo>
                      <a:pt x="120607" y="106901"/>
                      <a:pt x="125022" y="98513"/>
                      <a:pt x="131644" y="98071"/>
                    </a:cubicBezTo>
                    <a:cubicBezTo>
                      <a:pt x="138267" y="97630"/>
                      <a:pt x="140033" y="94980"/>
                      <a:pt x="140916" y="93214"/>
                    </a:cubicBezTo>
                    <a:cubicBezTo>
                      <a:pt x="141799" y="91448"/>
                      <a:pt x="146214" y="87033"/>
                      <a:pt x="136943" y="87916"/>
                    </a:cubicBezTo>
                    <a:cubicBezTo>
                      <a:pt x="127671" y="88799"/>
                      <a:pt x="127671" y="87916"/>
                      <a:pt x="131644" y="83943"/>
                    </a:cubicBezTo>
                    <a:cubicBezTo>
                      <a:pt x="135618" y="79969"/>
                      <a:pt x="137384" y="72905"/>
                      <a:pt x="141799" y="75996"/>
                    </a:cubicBezTo>
                    <a:cubicBezTo>
                      <a:pt x="146214" y="79086"/>
                      <a:pt x="148863" y="81294"/>
                      <a:pt x="150188" y="75996"/>
                    </a:cubicBezTo>
                    <a:cubicBezTo>
                      <a:pt x="151512" y="70698"/>
                      <a:pt x="155927" y="75113"/>
                      <a:pt x="156369" y="64958"/>
                    </a:cubicBezTo>
                    <a:cubicBezTo>
                      <a:pt x="156810" y="54803"/>
                      <a:pt x="153278" y="45532"/>
                      <a:pt x="156810" y="42883"/>
                    </a:cubicBezTo>
                    <a:cubicBezTo>
                      <a:pt x="160342" y="40233"/>
                      <a:pt x="160784" y="35377"/>
                      <a:pt x="161225" y="31403"/>
                    </a:cubicBezTo>
                    <a:cubicBezTo>
                      <a:pt x="161667" y="27430"/>
                      <a:pt x="160342" y="17275"/>
                      <a:pt x="165641" y="13743"/>
                    </a:cubicBezTo>
                    <a:cubicBezTo>
                      <a:pt x="170939" y="10211"/>
                      <a:pt x="168731" y="8003"/>
                      <a:pt x="168731" y="4913"/>
                    </a:cubicBezTo>
                    <a:cubicBezTo>
                      <a:pt x="168731" y="1822"/>
                      <a:pt x="165199" y="-385"/>
                      <a:pt x="160342" y="56"/>
                    </a:cubicBezTo>
                    <a:cubicBezTo>
                      <a:pt x="155486" y="498"/>
                      <a:pt x="151071" y="5354"/>
                      <a:pt x="149305" y="11094"/>
                    </a:cubicBezTo>
                    <a:cubicBezTo>
                      <a:pt x="147539" y="16834"/>
                      <a:pt x="147097" y="24339"/>
                      <a:pt x="145331" y="27871"/>
                    </a:cubicBezTo>
                    <a:cubicBezTo>
                      <a:pt x="143565" y="31403"/>
                      <a:pt x="137826" y="45090"/>
                      <a:pt x="133852" y="51271"/>
                    </a:cubicBezTo>
                    <a:cubicBezTo>
                      <a:pt x="129878" y="57452"/>
                      <a:pt x="128112" y="60101"/>
                      <a:pt x="123697" y="66724"/>
                    </a:cubicBezTo>
                    <a:cubicBezTo>
                      <a:pt x="119282" y="73347"/>
                      <a:pt x="113101" y="82177"/>
                      <a:pt x="107803" y="86150"/>
                    </a:cubicBezTo>
                    <a:cubicBezTo>
                      <a:pt x="102505" y="90124"/>
                      <a:pt x="87494" y="99396"/>
                      <a:pt x="94558" y="98954"/>
                    </a:cubicBezTo>
                    <a:cubicBezTo>
                      <a:pt x="101622" y="98513"/>
                      <a:pt x="99414" y="97188"/>
                      <a:pt x="102946" y="94539"/>
                    </a:cubicBezTo>
                    <a:cubicBezTo>
                      <a:pt x="104298" y="93310"/>
                      <a:pt x="106389" y="93409"/>
                      <a:pt x="107618" y="94760"/>
                    </a:cubicBezTo>
                    <a:cubicBezTo>
                      <a:pt x="108846" y="96111"/>
                      <a:pt x="108748" y="98202"/>
                      <a:pt x="107397" y="99431"/>
                    </a:cubicBezTo>
                    <a:cubicBezTo>
                      <a:pt x="104748" y="102521"/>
                      <a:pt x="100774" y="100314"/>
                      <a:pt x="97684" y="105171"/>
                    </a:cubicBezTo>
                    <a:cubicBezTo>
                      <a:pt x="94593" y="110027"/>
                      <a:pt x="91061" y="101638"/>
                      <a:pt x="85321" y="107378"/>
                    </a:cubicBezTo>
                    <a:cubicBezTo>
                      <a:pt x="79582" y="113118"/>
                      <a:pt x="76933" y="120623"/>
                      <a:pt x="68103" y="123272"/>
                    </a:cubicBezTo>
                    <a:cubicBezTo>
                      <a:pt x="59272" y="125921"/>
                      <a:pt x="55740" y="128129"/>
                      <a:pt x="52650" y="135193"/>
                    </a:cubicBezTo>
                    <a:cubicBezTo>
                      <a:pt x="49559" y="142257"/>
                      <a:pt x="40288" y="147555"/>
                      <a:pt x="36314" y="149763"/>
                    </a:cubicBezTo>
                    <a:cubicBezTo>
                      <a:pt x="32340" y="151970"/>
                      <a:pt x="28773" y="152818"/>
                      <a:pt x="20384" y="15281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92D7313E-3D2A-4963-A472-E6BE2FB2478C}"/>
                  </a:ext>
                </a:extLst>
              </p:cNvPr>
              <p:cNvSpPr/>
              <p:nvPr/>
            </p:nvSpPr>
            <p:spPr>
              <a:xfrm>
                <a:off x="3534618" y="3246859"/>
                <a:ext cx="101257" cy="36022"/>
              </a:xfrm>
              <a:custGeom>
                <a:avLst/>
                <a:gdLst>
                  <a:gd name="connsiteX0" fmla="*/ 99198 w 101257"/>
                  <a:gd name="connsiteY0" fmla="*/ 1957 h 36022"/>
                  <a:gd name="connsiteX1" fmla="*/ 95966 w 101257"/>
                  <a:gd name="connsiteY1" fmla="*/ 191 h 36022"/>
                  <a:gd name="connsiteX2" fmla="*/ 87719 w 101257"/>
                  <a:gd name="connsiteY2" fmla="*/ 403 h 36022"/>
                  <a:gd name="connsiteX3" fmla="*/ 80072 w 101257"/>
                  <a:gd name="connsiteY3" fmla="*/ 5418 h 36022"/>
                  <a:gd name="connsiteX4" fmla="*/ 68875 w 101257"/>
                  <a:gd name="connsiteY4" fmla="*/ 11299 h 36022"/>
                  <a:gd name="connsiteX5" fmla="*/ 59462 w 101257"/>
                  <a:gd name="connsiteY5" fmla="*/ 9233 h 36022"/>
                  <a:gd name="connsiteX6" fmla="*/ 50632 w 101257"/>
                  <a:gd name="connsiteY6" fmla="*/ 7767 h 36022"/>
                  <a:gd name="connsiteX7" fmla="*/ 42985 w 101257"/>
                  <a:gd name="connsiteY7" fmla="*/ 11299 h 36022"/>
                  <a:gd name="connsiteX8" fmla="*/ 30623 w 101257"/>
                  <a:gd name="connsiteY8" fmla="*/ 10416 h 36022"/>
                  <a:gd name="connsiteX9" fmla="*/ 21793 w 101257"/>
                  <a:gd name="connsiteY9" fmla="*/ 14831 h 36022"/>
                  <a:gd name="connsiteX10" fmla="*/ 12963 w 101257"/>
                  <a:gd name="connsiteY10" fmla="*/ 18946 h 36022"/>
                  <a:gd name="connsiteX11" fmla="*/ 4715 w 101257"/>
                  <a:gd name="connsiteY11" fmla="*/ 25428 h 36022"/>
                  <a:gd name="connsiteX12" fmla="*/ 0 w 101257"/>
                  <a:gd name="connsiteY12" fmla="*/ 31609 h 36022"/>
                  <a:gd name="connsiteX13" fmla="*/ 5298 w 101257"/>
                  <a:gd name="connsiteY13" fmla="*/ 35441 h 36022"/>
                  <a:gd name="connsiteX14" fmla="*/ 14640 w 101257"/>
                  <a:gd name="connsiteY14" fmla="*/ 35741 h 36022"/>
                  <a:gd name="connsiteX15" fmla="*/ 17078 w 101257"/>
                  <a:gd name="connsiteY15" fmla="*/ 33975 h 36022"/>
                  <a:gd name="connsiteX16" fmla="*/ 26208 w 101257"/>
                  <a:gd name="connsiteY16" fmla="*/ 29560 h 36022"/>
                  <a:gd name="connsiteX17" fmla="*/ 47400 w 101257"/>
                  <a:gd name="connsiteY17" fmla="*/ 29860 h 36022"/>
                  <a:gd name="connsiteX18" fmla="*/ 66226 w 101257"/>
                  <a:gd name="connsiteY18" fmla="*/ 33092 h 36022"/>
                  <a:gd name="connsiteX19" fmla="*/ 83304 w 101257"/>
                  <a:gd name="connsiteY19" fmla="*/ 29860 h 36022"/>
                  <a:gd name="connsiteX20" fmla="*/ 90368 w 101257"/>
                  <a:gd name="connsiteY20" fmla="*/ 23679 h 36022"/>
                  <a:gd name="connsiteX21" fmla="*/ 96849 w 101257"/>
                  <a:gd name="connsiteY21" fmla="*/ 16915 h 36022"/>
                  <a:gd name="connsiteX22" fmla="*/ 99781 w 101257"/>
                  <a:gd name="connsiteY22" fmla="*/ 7202 h 36022"/>
                  <a:gd name="connsiteX23" fmla="*/ 99198 w 101257"/>
                  <a:gd name="connsiteY23" fmla="*/ 1957 h 36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1257" h="36022">
                    <a:moveTo>
                      <a:pt x="99198" y="1957"/>
                    </a:moveTo>
                    <a:cubicBezTo>
                      <a:pt x="98348" y="1024"/>
                      <a:pt x="97210" y="402"/>
                      <a:pt x="95966" y="191"/>
                    </a:cubicBezTo>
                    <a:cubicBezTo>
                      <a:pt x="93221" y="-122"/>
                      <a:pt x="90445" y="-50"/>
                      <a:pt x="87719" y="403"/>
                    </a:cubicBezTo>
                    <a:cubicBezTo>
                      <a:pt x="84455" y="582"/>
                      <a:pt x="81537" y="2496"/>
                      <a:pt x="80072" y="5418"/>
                    </a:cubicBezTo>
                    <a:cubicBezTo>
                      <a:pt x="77666" y="9247"/>
                      <a:pt x="73393" y="11491"/>
                      <a:pt x="68875" y="11299"/>
                    </a:cubicBezTo>
                    <a:cubicBezTo>
                      <a:pt x="63295" y="11299"/>
                      <a:pt x="61228" y="11882"/>
                      <a:pt x="59462" y="9233"/>
                    </a:cubicBezTo>
                    <a:cubicBezTo>
                      <a:pt x="57696" y="6584"/>
                      <a:pt x="52981" y="7184"/>
                      <a:pt x="50632" y="7767"/>
                    </a:cubicBezTo>
                    <a:cubicBezTo>
                      <a:pt x="48283" y="8350"/>
                      <a:pt x="49449" y="11299"/>
                      <a:pt x="42985" y="11299"/>
                    </a:cubicBezTo>
                    <a:cubicBezTo>
                      <a:pt x="36521" y="11299"/>
                      <a:pt x="37687" y="10416"/>
                      <a:pt x="30623" y="10416"/>
                    </a:cubicBezTo>
                    <a:cubicBezTo>
                      <a:pt x="28410" y="13037"/>
                      <a:pt x="25217" y="14633"/>
                      <a:pt x="21793" y="14831"/>
                    </a:cubicBezTo>
                    <a:cubicBezTo>
                      <a:pt x="16495" y="14831"/>
                      <a:pt x="15612" y="17180"/>
                      <a:pt x="12963" y="18946"/>
                    </a:cubicBezTo>
                    <a:cubicBezTo>
                      <a:pt x="10314" y="20712"/>
                      <a:pt x="7947" y="25428"/>
                      <a:pt x="4715" y="25428"/>
                    </a:cubicBezTo>
                    <a:cubicBezTo>
                      <a:pt x="1483" y="25428"/>
                      <a:pt x="0" y="28659"/>
                      <a:pt x="0" y="31609"/>
                    </a:cubicBezTo>
                    <a:cubicBezTo>
                      <a:pt x="0" y="34558"/>
                      <a:pt x="883" y="35441"/>
                      <a:pt x="5298" y="35441"/>
                    </a:cubicBezTo>
                    <a:cubicBezTo>
                      <a:pt x="8512" y="35441"/>
                      <a:pt x="12044" y="36518"/>
                      <a:pt x="14640" y="35741"/>
                    </a:cubicBezTo>
                    <a:cubicBezTo>
                      <a:pt x="15639" y="35465"/>
                      <a:pt x="16504" y="34838"/>
                      <a:pt x="17078" y="33975"/>
                    </a:cubicBezTo>
                    <a:cubicBezTo>
                      <a:pt x="19426" y="30443"/>
                      <a:pt x="18844" y="29277"/>
                      <a:pt x="26208" y="29560"/>
                    </a:cubicBezTo>
                    <a:cubicBezTo>
                      <a:pt x="33572" y="29843"/>
                      <a:pt x="40619" y="26911"/>
                      <a:pt x="47400" y="29860"/>
                    </a:cubicBezTo>
                    <a:cubicBezTo>
                      <a:pt x="54182" y="32809"/>
                      <a:pt x="58879" y="33975"/>
                      <a:pt x="66226" y="33092"/>
                    </a:cubicBezTo>
                    <a:cubicBezTo>
                      <a:pt x="73573" y="32209"/>
                      <a:pt x="81237" y="33692"/>
                      <a:pt x="83304" y="29860"/>
                    </a:cubicBezTo>
                    <a:cubicBezTo>
                      <a:pt x="85370" y="26028"/>
                      <a:pt x="87136" y="24262"/>
                      <a:pt x="90368" y="23679"/>
                    </a:cubicBezTo>
                    <a:cubicBezTo>
                      <a:pt x="93600" y="23096"/>
                      <a:pt x="95666" y="22213"/>
                      <a:pt x="96849" y="16915"/>
                    </a:cubicBezTo>
                    <a:cubicBezTo>
                      <a:pt x="98032" y="11617"/>
                      <a:pt x="97732" y="8968"/>
                      <a:pt x="99781" y="7202"/>
                    </a:cubicBezTo>
                    <a:cubicBezTo>
                      <a:pt x="101829" y="5436"/>
                      <a:pt x="101847" y="4889"/>
                      <a:pt x="99198" y="195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147A64E7-AD77-4D3C-98BB-CCEC9D9D3B2B}"/>
                  </a:ext>
                </a:extLst>
              </p:cNvPr>
              <p:cNvSpPr/>
              <p:nvPr/>
            </p:nvSpPr>
            <p:spPr>
              <a:xfrm>
                <a:off x="3435463" y="3294270"/>
                <a:ext cx="117225" cy="47453"/>
              </a:xfrm>
              <a:custGeom>
                <a:avLst/>
                <a:gdLst>
                  <a:gd name="connsiteX0" fmla="*/ 116285 w 117225"/>
                  <a:gd name="connsiteY0" fmla="*/ 2706 h 47453"/>
                  <a:gd name="connsiteX1" fmla="*/ 110351 w 117225"/>
                  <a:gd name="connsiteY1" fmla="*/ 163 h 47453"/>
                  <a:gd name="connsiteX2" fmla="*/ 92391 w 117225"/>
                  <a:gd name="connsiteY2" fmla="*/ 1628 h 47453"/>
                  <a:gd name="connsiteX3" fmla="*/ 82978 w 117225"/>
                  <a:gd name="connsiteY3" fmla="*/ 6043 h 47453"/>
                  <a:gd name="connsiteX4" fmla="*/ 74147 w 117225"/>
                  <a:gd name="connsiteY4" fmla="*/ 11342 h 47453"/>
                  <a:gd name="connsiteX5" fmla="*/ 66483 w 117225"/>
                  <a:gd name="connsiteY5" fmla="*/ 7809 h 47453"/>
                  <a:gd name="connsiteX6" fmla="*/ 50589 w 117225"/>
                  <a:gd name="connsiteY6" fmla="*/ 9293 h 47453"/>
                  <a:gd name="connsiteX7" fmla="*/ 38827 w 117225"/>
                  <a:gd name="connsiteY7" fmla="*/ 17240 h 47453"/>
                  <a:gd name="connsiteX8" fmla="*/ 32646 w 117225"/>
                  <a:gd name="connsiteY8" fmla="*/ 22538 h 47453"/>
                  <a:gd name="connsiteX9" fmla="*/ 27348 w 117225"/>
                  <a:gd name="connsiteY9" fmla="*/ 21055 h 47453"/>
                  <a:gd name="connsiteX10" fmla="*/ 15868 w 117225"/>
                  <a:gd name="connsiteY10" fmla="*/ 31368 h 47453"/>
                  <a:gd name="connsiteX11" fmla="*/ 3506 w 117225"/>
                  <a:gd name="connsiteY11" fmla="*/ 31368 h 47453"/>
                  <a:gd name="connsiteX12" fmla="*/ 1369 w 117225"/>
                  <a:gd name="connsiteY12" fmla="*/ 32604 h 47453"/>
                  <a:gd name="connsiteX13" fmla="*/ 2906 w 117225"/>
                  <a:gd name="connsiteY13" fmla="*/ 40781 h 47453"/>
                  <a:gd name="connsiteX14" fmla="*/ 15568 w 117225"/>
                  <a:gd name="connsiteY14" fmla="*/ 47263 h 47453"/>
                  <a:gd name="connsiteX15" fmla="*/ 26465 w 117225"/>
                  <a:gd name="connsiteY15" fmla="*/ 44896 h 47453"/>
                  <a:gd name="connsiteX16" fmla="*/ 42059 w 117225"/>
                  <a:gd name="connsiteY16" fmla="*/ 44313 h 47453"/>
                  <a:gd name="connsiteX17" fmla="*/ 58253 w 117225"/>
                  <a:gd name="connsiteY17" fmla="*/ 34300 h 47453"/>
                  <a:gd name="connsiteX18" fmla="*/ 71781 w 117225"/>
                  <a:gd name="connsiteY18" fmla="*/ 29002 h 47453"/>
                  <a:gd name="connsiteX19" fmla="*/ 85326 w 117225"/>
                  <a:gd name="connsiteY19" fmla="*/ 25187 h 47453"/>
                  <a:gd name="connsiteX20" fmla="*/ 101221 w 117225"/>
                  <a:gd name="connsiteY20" fmla="*/ 17240 h 47453"/>
                  <a:gd name="connsiteX21" fmla="*/ 116532 w 117225"/>
                  <a:gd name="connsiteY21" fmla="*/ 8410 h 47453"/>
                  <a:gd name="connsiteX22" fmla="*/ 116285 w 117225"/>
                  <a:gd name="connsiteY22" fmla="*/ 2706 h 4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7225" h="47453">
                    <a:moveTo>
                      <a:pt x="116285" y="2706"/>
                    </a:moveTo>
                    <a:cubicBezTo>
                      <a:pt x="114833" y="951"/>
                      <a:pt x="112623" y="4"/>
                      <a:pt x="110351" y="163"/>
                    </a:cubicBezTo>
                    <a:cubicBezTo>
                      <a:pt x="104753" y="163"/>
                      <a:pt x="96505" y="-720"/>
                      <a:pt x="92391" y="1628"/>
                    </a:cubicBezTo>
                    <a:cubicBezTo>
                      <a:pt x="88276" y="3977"/>
                      <a:pt x="85026" y="2812"/>
                      <a:pt x="82978" y="6043"/>
                    </a:cubicBezTo>
                    <a:cubicBezTo>
                      <a:pt x="80929" y="9275"/>
                      <a:pt x="79445" y="12525"/>
                      <a:pt x="74147" y="11342"/>
                    </a:cubicBezTo>
                    <a:cubicBezTo>
                      <a:pt x="68849" y="10158"/>
                      <a:pt x="73847" y="8110"/>
                      <a:pt x="66483" y="7809"/>
                    </a:cubicBezTo>
                    <a:cubicBezTo>
                      <a:pt x="59118" y="7509"/>
                      <a:pt x="54121" y="6644"/>
                      <a:pt x="50589" y="9293"/>
                    </a:cubicBezTo>
                    <a:cubicBezTo>
                      <a:pt x="47056" y="11942"/>
                      <a:pt x="40593" y="15174"/>
                      <a:pt x="38827" y="17240"/>
                    </a:cubicBezTo>
                    <a:cubicBezTo>
                      <a:pt x="37061" y="19306"/>
                      <a:pt x="36178" y="22538"/>
                      <a:pt x="32646" y="22538"/>
                    </a:cubicBezTo>
                    <a:cubicBezTo>
                      <a:pt x="29114" y="22538"/>
                      <a:pt x="27930" y="19006"/>
                      <a:pt x="27348" y="21055"/>
                    </a:cubicBezTo>
                    <a:cubicBezTo>
                      <a:pt x="27348" y="21055"/>
                      <a:pt x="24398" y="31068"/>
                      <a:pt x="15868" y="31368"/>
                    </a:cubicBezTo>
                    <a:cubicBezTo>
                      <a:pt x="7338" y="31669"/>
                      <a:pt x="8204" y="29602"/>
                      <a:pt x="3506" y="31368"/>
                    </a:cubicBezTo>
                    <a:cubicBezTo>
                      <a:pt x="2716" y="31629"/>
                      <a:pt x="1989" y="32050"/>
                      <a:pt x="1369" y="32604"/>
                    </a:cubicBezTo>
                    <a:cubicBezTo>
                      <a:pt x="-980" y="34741"/>
                      <a:pt x="-203" y="38150"/>
                      <a:pt x="2906" y="40781"/>
                    </a:cubicBezTo>
                    <a:cubicBezTo>
                      <a:pt x="6738" y="44013"/>
                      <a:pt x="11153" y="48428"/>
                      <a:pt x="15568" y="47263"/>
                    </a:cubicBezTo>
                    <a:cubicBezTo>
                      <a:pt x="19983" y="46097"/>
                      <a:pt x="22332" y="44013"/>
                      <a:pt x="26465" y="44896"/>
                    </a:cubicBezTo>
                    <a:cubicBezTo>
                      <a:pt x="30597" y="45779"/>
                      <a:pt x="38527" y="47545"/>
                      <a:pt x="42059" y="44313"/>
                    </a:cubicBezTo>
                    <a:cubicBezTo>
                      <a:pt x="46920" y="40177"/>
                      <a:pt x="52380" y="36801"/>
                      <a:pt x="58253" y="34300"/>
                    </a:cubicBezTo>
                    <a:cubicBezTo>
                      <a:pt x="63551" y="32251"/>
                      <a:pt x="67666" y="29885"/>
                      <a:pt x="71781" y="29002"/>
                    </a:cubicBezTo>
                    <a:cubicBezTo>
                      <a:pt x="76386" y="28076"/>
                      <a:pt x="80915" y="26801"/>
                      <a:pt x="85326" y="25187"/>
                    </a:cubicBezTo>
                    <a:cubicBezTo>
                      <a:pt x="92090" y="22821"/>
                      <a:pt x="95923" y="19889"/>
                      <a:pt x="101221" y="17240"/>
                    </a:cubicBezTo>
                    <a:cubicBezTo>
                      <a:pt x="106519" y="14591"/>
                      <a:pt x="114466" y="12525"/>
                      <a:pt x="116532" y="8410"/>
                    </a:cubicBezTo>
                    <a:cubicBezTo>
                      <a:pt x="117539" y="6616"/>
                      <a:pt x="117443" y="4406"/>
                      <a:pt x="116285" y="270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A3CF039E-DE54-4CC9-BC25-0E4FFFF7BB93}"/>
                  </a:ext>
                </a:extLst>
              </p:cNvPr>
              <p:cNvSpPr/>
              <p:nvPr/>
            </p:nvSpPr>
            <p:spPr>
              <a:xfrm>
                <a:off x="3303656" y="3177454"/>
                <a:ext cx="222424" cy="157334"/>
              </a:xfrm>
              <a:custGeom>
                <a:avLst/>
                <a:gdLst>
                  <a:gd name="connsiteX0" fmla="*/ 222132 w 222424"/>
                  <a:gd name="connsiteY0" fmla="*/ 48685 h 157334"/>
                  <a:gd name="connsiteX1" fmla="*/ 218599 w 222424"/>
                  <a:gd name="connsiteY1" fmla="*/ 33391 h 157334"/>
                  <a:gd name="connsiteX2" fmla="*/ 207721 w 222424"/>
                  <a:gd name="connsiteY2" fmla="*/ 25144 h 157334"/>
                  <a:gd name="connsiteX3" fmla="*/ 201822 w 222424"/>
                  <a:gd name="connsiteY3" fmla="*/ 15431 h 157334"/>
                  <a:gd name="connsiteX4" fmla="*/ 194758 w 222424"/>
                  <a:gd name="connsiteY4" fmla="*/ 11316 h 157334"/>
                  <a:gd name="connsiteX5" fmla="*/ 181230 w 222424"/>
                  <a:gd name="connsiteY5" fmla="*/ 9833 h 157334"/>
                  <a:gd name="connsiteX6" fmla="*/ 166802 w 222424"/>
                  <a:gd name="connsiteY6" fmla="*/ 4535 h 157334"/>
                  <a:gd name="connsiteX7" fmla="*/ 145309 w 222424"/>
                  <a:gd name="connsiteY7" fmla="*/ 3652 h 157334"/>
                  <a:gd name="connsiteX8" fmla="*/ 134430 w 222424"/>
                  <a:gd name="connsiteY8" fmla="*/ 2486 h 157334"/>
                  <a:gd name="connsiteX9" fmla="*/ 122651 w 222424"/>
                  <a:gd name="connsiteY9" fmla="*/ 720 h 157334"/>
                  <a:gd name="connsiteX10" fmla="*/ 118907 w 222424"/>
                  <a:gd name="connsiteY10" fmla="*/ 4111 h 157334"/>
                  <a:gd name="connsiteX11" fmla="*/ 115375 w 222424"/>
                  <a:gd name="connsiteY11" fmla="*/ 8067 h 157334"/>
                  <a:gd name="connsiteX12" fmla="*/ 108028 w 222424"/>
                  <a:gd name="connsiteY12" fmla="*/ 11016 h 157334"/>
                  <a:gd name="connsiteX13" fmla="*/ 89767 w 222424"/>
                  <a:gd name="connsiteY13" fmla="*/ 12482 h 157334"/>
                  <a:gd name="connsiteX14" fmla="*/ 78889 w 222424"/>
                  <a:gd name="connsiteY14" fmla="*/ 10716 h 157334"/>
                  <a:gd name="connsiteX15" fmla="*/ 68575 w 222424"/>
                  <a:gd name="connsiteY15" fmla="*/ 3952 h 157334"/>
                  <a:gd name="connsiteX16" fmla="*/ 60045 w 222424"/>
                  <a:gd name="connsiteY16" fmla="*/ 11599 h 157334"/>
                  <a:gd name="connsiteX17" fmla="*/ 46500 w 222424"/>
                  <a:gd name="connsiteY17" fmla="*/ 13665 h 157334"/>
                  <a:gd name="connsiteX18" fmla="*/ 38552 w 222424"/>
                  <a:gd name="connsiteY18" fmla="*/ 18080 h 157334"/>
                  <a:gd name="connsiteX19" fmla="*/ 29440 w 222424"/>
                  <a:gd name="connsiteY19" fmla="*/ 16897 h 157334"/>
                  <a:gd name="connsiteX20" fmla="*/ 17078 w 222424"/>
                  <a:gd name="connsiteY20" fmla="*/ 27210 h 157334"/>
                  <a:gd name="connsiteX21" fmla="*/ 7647 w 222424"/>
                  <a:gd name="connsiteY21" fmla="*/ 37807 h 157334"/>
                  <a:gd name="connsiteX22" fmla="*/ 3232 w 222424"/>
                  <a:gd name="connsiteY22" fmla="*/ 47802 h 157334"/>
                  <a:gd name="connsiteX23" fmla="*/ 9713 w 222424"/>
                  <a:gd name="connsiteY23" fmla="*/ 46337 h 157334"/>
                  <a:gd name="connsiteX24" fmla="*/ 15894 w 222424"/>
                  <a:gd name="connsiteY24" fmla="*/ 39272 h 157334"/>
                  <a:gd name="connsiteX25" fmla="*/ 22075 w 222424"/>
                  <a:gd name="connsiteY25" fmla="*/ 38389 h 157334"/>
                  <a:gd name="connsiteX26" fmla="*/ 17961 w 222424"/>
                  <a:gd name="connsiteY26" fmla="*/ 48103 h 157334"/>
                  <a:gd name="connsiteX27" fmla="*/ 13245 w 222424"/>
                  <a:gd name="connsiteY27" fmla="*/ 58399 h 157334"/>
                  <a:gd name="connsiteX28" fmla="*/ 10596 w 222424"/>
                  <a:gd name="connsiteY28" fmla="*/ 75776 h 157334"/>
                  <a:gd name="connsiteX29" fmla="*/ 7064 w 222424"/>
                  <a:gd name="connsiteY29" fmla="*/ 83423 h 157334"/>
                  <a:gd name="connsiteX30" fmla="*/ 5298 w 222424"/>
                  <a:gd name="connsiteY30" fmla="*/ 90788 h 157334"/>
                  <a:gd name="connsiteX31" fmla="*/ 2649 w 222424"/>
                  <a:gd name="connsiteY31" fmla="*/ 97852 h 157334"/>
                  <a:gd name="connsiteX32" fmla="*/ 0 w 222424"/>
                  <a:gd name="connsiteY32" fmla="*/ 108148 h 157334"/>
                  <a:gd name="connsiteX33" fmla="*/ 4715 w 222424"/>
                  <a:gd name="connsiteY33" fmla="*/ 121093 h 157334"/>
                  <a:gd name="connsiteX34" fmla="*/ 6181 w 222424"/>
                  <a:gd name="connsiteY34" fmla="*/ 142285 h 157334"/>
                  <a:gd name="connsiteX35" fmla="*/ 10896 w 222424"/>
                  <a:gd name="connsiteY35" fmla="*/ 152599 h 157334"/>
                  <a:gd name="connsiteX36" fmla="*/ 17660 w 222424"/>
                  <a:gd name="connsiteY36" fmla="*/ 157296 h 157334"/>
                  <a:gd name="connsiteX37" fmla="*/ 29440 w 222424"/>
                  <a:gd name="connsiteY37" fmla="*/ 150533 h 157334"/>
                  <a:gd name="connsiteX38" fmla="*/ 36504 w 222424"/>
                  <a:gd name="connsiteY38" fmla="*/ 144652 h 157334"/>
                  <a:gd name="connsiteX39" fmla="*/ 44151 w 222424"/>
                  <a:gd name="connsiteY39" fmla="*/ 132572 h 157334"/>
                  <a:gd name="connsiteX40" fmla="*/ 45917 w 222424"/>
                  <a:gd name="connsiteY40" fmla="*/ 121093 h 157334"/>
                  <a:gd name="connsiteX41" fmla="*/ 42385 w 222424"/>
                  <a:gd name="connsiteY41" fmla="*/ 100501 h 157334"/>
                  <a:gd name="connsiteX42" fmla="*/ 37087 w 222424"/>
                  <a:gd name="connsiteY42" fmla="*/ 93437 h 157334"/>
                  <a:gd name="connsiteX43" fmla="*/ 39435 w 222424"/>
                  <a:gd name="connsiteY43" fmla="*/ 70478 h 157334"/>
                  <a:gd name="connsiteX44" fmla="*/ 45034 w 222424"/>
                  <a:gd name="connsiteY44" fmla="*/ 60165 h 157334"/>
                  <a:gd name="connsiteX45" fmla="*/ 46800 w 222424"/>
                  <a:gd name="connsiteY45" fmla="*/ 48103 h 157334"/>
                  <a:gd name="connsiteX46" fmla="*/ 52681 w 222424"/>
                  <a:gd name="connsiteY46" fmla="*/ 40738 h 157334"/>
                  <a:gd name="connsiteX47" fmla="*/ 59462 w 222424"/>
                  <a:gd name="connsiteY47" fmla="*/ 37506 h 157334"/>
                  <a:gd name="connsiteX48" fmla="*/ 63277 w 222424"/>
                  <a:gd name="connsiteY48" fmla="*/ 38972 h 157334"/>
                  <a:gd name="connsiteX49" fmla="*/ 65343 w 222424"/>
                  <a:gd name="connsiteY49" fmla="*/ 46919 h 157334"/>
                  <a:gd name="connsiteX50" fmla="*/ 70059 w 222424"/>
                  <a:gd name="connsiteY50" fmla="*/ 44571 h 157334"/>
                  <a:gd name="connsiteX51" fmla="*/ 73290 w 222424"/>
                  <a:gd name="connsiteY51" fmla="*/ 30442 h 157334"/>
                  <a:gd name="connsiteX52" fmla="*/ 77123 w 222424"/>
                  <a:gd name="connsiteY52" fmla="*/ 19846 h 157334"/>
                  <a:gd name="connsiteX53" fmla="*/ 85070 w 222424"/>
                  <a:gd name="connsiteY53" fmla="*/ 15731 h 157334"/>
                  <a:gd name="connsiteX54" fmla="*/ 106545 w 222424"/>
                  <a:gd name="connsiteY54" fmla="*/ 20146 h 157334"/>
                  <a:gd name="connsiteX55" fmla="*/ 120673 w 222424"/>
                  <a:gd name="connsiteY55" fmla="*/ 29259 h 157334"/>
                  <a:gd name="connsiteX56" fmla="*/ 131870 w 222424"/>
                  <a:gd name="connsiteY56" fmla="*/ 41339 h 157334"/>
                  <a:gd name="connsiteX57" fmla="*/ 128620 w 222424"/>
                  <a:gd name="connsiteY57" fmla="*/ 47520 h 157334"/>
                  <a:gd name="connsiteX58" fmla="*/ 130686 w 222424"/>
                  <a:gd name="connsiteY58" fmla="*/ 56933 h 157334"/>
                  <a:gd name="connsiteX59" fmla="*/ 125388 w 222424"/>
                  <a:gd name="connsiteY59" fmla="*/ 69595 h 157334"/>
                  <a:gd name="connsiteX60" fmla="*/ 114792 w 222424"/>
                  <a:gd name="connsiteY60" fmla="*/ 80774 h 157334"/>
                  <a:gd name="connsiteX61" fmla="*/ 114792 w 222424"/>
                  <a:gd name="connsiteY61" fmla="*/ 90187 h 157334"/>
                  <a:gd name="connsiteX62" fmla="*/ 123322 w 222424"/>
                  <a:gd name="connsiteY62" fmla="*/ 85772 h 157334"/>
                  <a:gd name="connsiteX63" fmla="*/ 128920 w 222424"/>
                  <a:gd name="connsiteY63" fmla="*/ 78125 h 157334"/>
                  <a:gd name="connsiteX64" fmla="*/ 137450 w 222424"/>
                  <a:gd name="connsiteY64" fmla="*/ 74593 h 157334"/>
                  <a:gd name="connsiteX65" fmla="*/ 145998 w 222424"/>
                  <a:gd name="connsiteY65" fmla="*/ 76359 h 157334"/>
                  <a:gd name="connsiteX66" fmla="*/ 149530 w 222424"/>
                  <a:gd name="connsiteY66" fmla="*/ 89304 h 157334"/>
                  <a:gd name="connsiteX67" fmla="*/ 151879 w 222424"/>
                  <a:gd name="connsiteY67" fmla="*/ 98735 h 157334"/>
                  <a:gd name="connsiteX68" fmla="*/ 156418 w 222424"/>
                  <a:gd name="connsiteY68" fmla="*/ 101296 h 157334"/>
                  <a:gd name="connsiteX69" fmla="*/ 156594 w 222424"/>
                  <a:gd name="connsiteY69" fmla="*/ 102549 h 157334"/>
                  <a:gd name="connsiteX70" fmla="*/ 161292 w 222424"/>
                  <a:gd name="connsiteY70" fmla="*/ 109613 h 157334"/>
                  <a:gd name="connsiteX71" fmla="*/ 169839 w 222424"/>
                  <a:gd name="connsiteY71" fmla="*/ 100201 h 157334"/>
                  <a:gd name="connsiteX72" fmla="*/ 174537 w 222424"/>
                  <a:gd name="connsiteY72" fmla="*/ 87838 h 157334"/>
                  <a:gd name="connsiteX73" fmla="*/ 176904 w 222424"/>
                  <a:gd name="connsiteY73" fmla="*/ 65763 h 157334"/>
                  <a:gd name="connsiteX74" fmla="*/ 184550 w 222424"/>
                  <a:gd name="connsiteY74" fmla="*/ 53983 h 157334"/>
                  <a:gd name="connsiteX75" fmla="*/ 181018 w 222424"/>
                  <a:gd name="connsiteY75" fmla="*/ 43688 h 157334"/>
                  <a:gd name="connsiteX76" fmla="*/ 176020 w 222424"/>
                  <a:gd name="connsiteY76" fmla="*/ 36623 h 157334"/>
                  <a:gd name="connsiteX77" fmla="*/ 171888 w 222424"/>
                  <a:gd name="connsiteY77" fmla="*/ 33974 h 157334"/>
                  <a:gd name="connsiteX78" fmla="*/ 179553 w 222424"/>
                  <a:gd name="connsiteY78" fmla="*/ 33974 h 157334"/>
                  <a:gd name="connsiteX79" fmla="*/ 188082 w 222424"/>
                  <a:gd name="connsiteY79" fmla="*/ 39573 h 157334"/>
                  <a:gd name="connsiteX80" fmla="*/ 198378 w 222424"/>
                  <a:gd name="connsiteY80" fmla="*/ 48103 h 157334"/>
                  <a:gd name="connsiteX81" fmla="*/ 207509 w 222424"/>
                  <a:gd name="connsiteY81" fmla="*/ 55167 h 157334"/>
                  <a:gd name="connsiteX82" fmla="*/ 218405 w 222424"/>
                  <a:gd name="connsiteY82" fmla="*/ 59282 h 157334"/>
                  <a:gd name="connsiteX83" fmla="*/ 222132 w 222424"/>
                  <a:gd name="connsiteY83" fmla="*/ 48685 h 157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</a:cxnLst>
                <a:rect l="l" t="t" r="r" b="b"/>
                <a:pathLst>
                  <a:path w="222424" h="157334">
                    <a:moveTo>
                      <a:pt x="222132" y="48685"/>
                    </a:moveTo>
                    <a:cubicBezTo>
                      <a:pt x="221249" y="43105"/>
                      <a:pt x="224198" y="35440"/>
                      <a:pt x="218599" y="33391"/>
                    </a:cubicBezTo>
                    <a:cubicBezTo>
                      <a:pt x="213001" y="31343"/>
                      <a:pt x="209769" y="28976"/>
                      <a:pt x="207721" y="25144"/>
                    </a:cubicBezTo>
                    <a:cubicBezTo>
                      <a:pt x="205672" y="21312"/>
                      <a:pt x="203006" y="18963"/>
                      <a:pt x="201822" y="15431"/>
                    </a:cubicBezTo>
                    <a:cubicBezTo>
                      <a:pt x="200639" y="11899"/>
                      <a:pt x="198891" y="11316"/>
                      <a:pt x="194758" y="11316"/>
                    </a:cubicBezTo>
                    <a:cubicBezTo>
                      <a:pt x="190626" y="11316"/>
                      <a:pt x="183279" y="11599"/>
                      <a:pt x="181230" y="9833"/>
                    </a:cubicBezTo>
                    <a:cubicBezTo>
                      <a:pt x="179182" y="8067"/>
                      <a:pt x="177698" y="4535"/>
                      <a:pt x="166802" y="4535"/>
                    </a:cubicBezTo>
                    <a:cubicBezTo>
                      <a:pt x="155905" y="4535"/>
                      <a:pt x="147676" y="3652"/>
                      <a:pt x="145309" y="3652"/>
                    </a:cubicBezTo>
                    <a:cubicBezTo>
                      <a:pt x="141653" y="3627"/>
                      <a:pt x="138009" y="3237"/>
                      <a:pt x="134430" y="2486"/>
                    </a:cubicBezTo>
                    <a:cubicBezTo>
                      <a:pt x="130598" y="1603"/>
                      <a:pt x="125300" y="-1346"/>
                      <a:pt x="122651" y="720"/>
                    </a:cubicBezTo>
                    <a:cubicBezTo>
                      <a:pt x="121333" y="1770"/>
                      <a:pt x="120083" y="2903"/>
                      <a:pt x="118907" y="4111"/>
                    </a:cubicBezTo>
                    <a:cubicBezTo>
                      <a:pt x="117441" y="5612"/>
                      <a:pt x="116099" y="7095"/>
                      <a:pt x="115375" y="8067"/>
                    </a:cubicBezTo>
                    <a:cubicBezTo>
                      <a:pt x="113909" y="9833"/>
                      <a:pt x="112443" y="11016"/>
                      <a:pt x="108028" y="11016"/>
                    </a:cubicBezTo>
                    <a:cubicBezTo>
                      <a:pt x="103613" y="11016"/>
                      <a:pt x="96549" y="12782"/>
                      <a:pt x="89767" y="12482"/>
                    </a:cubicBezTo>
                    <a:cubicBezTo>
                      <a:pt x="82986" y="12181"/>
                      <a:pt x="81237" y="14248"/>
                      <a:pt x="78889" y="10716"/>
                    </a:cubicBezTo>
                    <a:cubicBezTo>
                      <a:pt x="76570" y="7096"/>
                      <a:pt x="72819" y="4635"/>
                      <a:pt x="68575" y="3952"/>
                    </a:cubicBezTo>
                    <a:cubicBezTo>
                      <a:pt x="64760" y="3652"/>
                      <a:pt x="66527" y="10133"/>
                      <a:pt x="60045" y="11599"/>
                    </a:cubicBezTo>
                    <a:cubicBezTo>
                      <a:pt x="53564" y="13064"/>
                      <a:pt x="50032" y="10133"/>
                      <a:pt x="46500" y="13665"/>
                    </a:cubicBezTo>
                    <a:cubicBezTo>
                      <a:pt x="42967" y="17197"/>
                      <a:pt x="43850" y="19263"/>
                      <a:pt x="38552" y="18080"/>
                    </a:cubicBezTo>
                    <a:cubicBezTo>
                      <a:pt x="33254" y="16897"/>
                      <a:pt x="30906" y="14548"/>
                      <a:pt x="29440" y="16897"/>
                    </a:cubicBezTo>
                    <a:cubicBezTo>
                      <a:pt x="27974" y="19246"/>
                      <a:pt x="22958" y="18080"/>
                      <a:pt x="17078" y="27210"/>
                    </a:cubicBezTo>
                    <a:lnTo>
                      <a:pt x="7647" y="37807"/>
                    </a:lnTo>
                    <a:cubicBezTo>
                      <a:pt x="5298" y="40456"/>
                      <a:pt x="2066" y="46637"/>
                      <a:pt x="3232" y="47802"/>
                    </a:cubicBezTo>
                    <a:cubicBezTo>
                      <a:pt x="4397" y="48968"/>
                      <a:pt x="7064" y="51052"/>
                      <a:pt x="9713" y="46337"/>
                    </a:cubicBezTo>
                    <a:cubicBezTo>
                      <a:pt x="12362" y="41621"/>
                      <a:pt x="12945" y="43387"/>
                      <a:pt x="15894" y="39272"/>
                    </a:cubicBezTo>
                    <a:cubicBezTo>
                      <a:pt x="18844" y="35158"/>
                      <a:pt x="23541" y="31908"/>
                      <a:pt x="22075" y="38389"/>
                    </a:cubicBezTo>
                    <a:cubicBezTo>
                      <a:pt x="20610" y="44871"/>
                      <a:pt x="19126" y="45153"/>
                      <a:pt x="17961" y="48103"/>
                    </a:cubicBezTo>
                    <a:cubicBezTo>
                      <a:pt x="16795" y="51052"/>
                      <a:pt x="14128" y="55167"/>
                      <a:pt x="13245" y="58399"/>
                    </a:cubicBezTo>
                    <a:cubicBezTo>
                      <a:pt x="12362" y="61630"/>
                      <a:pt x="14429" y="74010"/>
                      <a:pt x="10596" y="75776"/>
                    </a:cubicBezTo>
                    <a:cubicBezTo>
                      <a:pt x="6764" y="77542"/>
                      <a:pt x="7064" y="79891"/>
                      <a:pt x="7064" y="83423"/>
                    </a:cubicBezTo>
                    <a:cubicBezTo>
                      <a:pt x="7064" y="86955"/>
                      <a:pt x="7647" y="89304"/>
                      <a:pt x="5298" y="90788"/>
                    </a:cubicBezTo>
                    <a:cubicBezTo>
                      <a:pt x="2949" y="92271"/>
                      <a:pt x="4998" y="95786"/>
                      <a:pt x="2649" y="97852"/>
                    </a:cubicBezTo>
                    <a:cubicBezTo>
                      <a:pt x="300" y="99918"/>
                      <a:pt x="0" y="104033"/>
                      <a:pt x="0" y="108148"/>
                    </a:cubicBezTo>
                    <a:cubicBezTo>
                      <a:pt x="0" y="112263"/>
                      <a:pt x="5881" y="116395"/>
                      <a:pt x="4715" y="121093"/>
                    </a:cubicBezTo>
                    <a:cubicBezTo>
                      <a:pt x="3550" y="125790"/>
                      <a:pt x="4998" y="138753"/>
                      <a:pt x="6181" y="142285"/>
                    </a:cubicBezTo>
                    <a:cubicBezTo>
                      <a:pt x="7364" y="145817"/>
                      <a:pt x="10596" y="149067"/>
                      <a:pt x="10896" y="152599"/>
                    </a:cubicBezTo>
                    <a:cubicBezTo>
                      <a:pt x="11197" y="156131"/>
                      <a:pt x="13245" y="157597"/>
                      <a:pt x="17660" y="157296"/>
                    </a:cubicBezTo>
                    <a:cubicBezTo>
                      <a:pt x="22075" y="156996"/>
                      <a:pt x="23259" y="151998"/>
                      <a:pt x="29440" y="150533"/>
                    </a:cubicBezTo>
                    <a:cubicBezTo>
                      <a:pt x="35621" y="149067"/>
                      <a:pt x="34738" y="148466"/>
                      <a:pt x="36504" y="144652"/>
                    </a:cubicBezTo>
                    <a:cubicBezTo>
                      <a:pt x="38270" y="140837"/>
                      <a:pt x="42385" y="133172"/>
                      <a:pt x="44151" y="132572"/>
                    </a:cubicBezTo>
                    <a:cubicBezTo>
                      <a:pt x="45917" y="131972"/>
                      <a:pt x="45617" y="128157"/>
                      <a:pt x="45917" y="121093"/>
                    </a:cubicBezTo>
                    <a:cubicBezTo>
                      <a:pt x="46217" y="114029"/>
                      <a:pt x="47100" y="103432"/>
                      <a:pt x="42385" y="100501"/>
                    </a:cubicBezTo>
                    <a:cubicBezTo>
                      <a:pt x="37669" y="97569"/>
                      <a:pt x="36786" y="98134"/>
                      <a:pt x="37087" y="93437"/>
                    </a:cubicBezTo>
                    <a:cubicBezTo>
                      <a:pt x="37387" y="88739"/>
                      <a:pt x="35321" y="73710"/>
                      <a:pt x="39435" y="70478"/>
                    </a:cubicBezTo>
                    <a:cubicBezTo>
                      <a:pt x="42864" y="68152"/>
                      <a:pt x="44951" y="64307"/>
                      <a:pt x="45034" y="60165"/>
                    </a:cubicBezTo>
                    <a:cubicBezTo>
                      <a:pt x="45334" y="56050"/>
                      <a:pt x="44151" y="49568"/>
                      <a:pt x="46800" y="48103"/>
                    </a:cubicBezTo>
                    <a:cubicBezTo>
                      <a:pt x="49449" y="46637"/>
                      <a:pt x="48566" y="41339"/>
                      <a:pt x="52681" y="40738"/>
                    </a:cubicBezTo>
                    <a:cubicBezTo>
                      <a:pt x="56796" y="40138"/>
                      <a:pt x="58862" y="40156"/>
                      <a:pt x="59462" y="37506"/>
                    </a:cubicBezTo>
                    <a:cubicBezTo>
                      <a:pt x="60063" y="34857"/>
                      <a:pt x="62994" y="36323"/>
                      <a:pt x="63277" y="38972"/>
                    </a:cubicBezTo>
                    <a:cubicBezTo>
                      <a:pt x="63619" y="41699"/>
                      <a:pt x="64314" y="44371"/>
                      <a:pt x="65343" y="46919"/>
                    </a:cubicBezTo>
                    <a:cubicBezTo>
                      <a:pt x="66527" y="50169"/>
                      <a:pt x="70059" y="48403"/>
                      <a:pt x="70059" y="44571"/>
                    </a:cubicBezTo>
                    <a:cubicBezTo>
                      <a:pt x="70059" y="40738"/>
                      <a:pt x="69758" y="31025"/>
                      <a:pt x="73290" y="30442"/>
                    </a:cubicBezTo>
                    <a:cubicBezTo>
                      <a:pt x="76822" y="29859"/>
                      <a:pt x="76822" y="23078"/>
                      <a:pt x="77123" y="19846"/>
                    </a:cubicBezTo>
                    <a:cubicBezTo>
                      <a:pt x="77423" y="16614"/>
                      <a:pt x="80354" y="15731"/>
                      <a:pt x="85070" y="15731"/>
                    </a:cubicBezTo>
                    <a:cubicBezTo>
                      <a:pt x="89785" y="15731"/>
                      <a:pt x="99481" y="15731"/>
                      <a:pt x="106545" y="20146"/>
                    </a:cubicBezTo>
                    <a:cubicBezTo>
                      <a:pt x="113609" y="24561"/>
                      <a:pt x="115375" y="27493"/>
                      <a:pt x="120673" y="29259"/>
                    </a:cubicBezTo>
                    <a:cubicBezTo>
                      <a:pt x="125971" y="31025"/>
                      <a:pt x="134519" y="39573"/>
                      <a:pt x="131870" y="41339"/>
                    </a:cubicBezTo>
                    <a:cubicBezTo>
                      <a:pt x="129221" y="43105"/>
                      <a:pt x="126572" y="45153"/>
                      <a:pt x="128620" y="47520"/>
                    </a:cubicBezTo>
                    <a:cubicBezTo>
                      <a:pt x="130669" y="49886"/>
                      <a:pt x="130987" y="53100"/>
                      <a:pt x="130686" y="56933"/>
                    </a:cubicBezTo>
                    <a:cubicBezTo>
                      <a:pt x="130386" y="60765"/>
                      <a:pt x="130987" y="66063"/>
                      <a:pt x="125388" y="69595"/>
                    </a:cubicBezTo>
                    <a:cubicBezTo>
                      <a:pt x="119790" y="73127"/>
                      <a:pt x="116858" y="79308"/>
                      <a:pt x="114792" y="80774"/>
                    </a:cubicBezTo>
                    <a:cubicBezTo>
                      <a:pt x="112726" y="82240"/>
                      <a:pt x="109794" y="88421"/>
                      <a:pt x="114792" y="90187"/>
                    </a:cubicBezTo>
                    <a:cubicBezTo>
                      <a:pt x="119790" y="91953"/>
                      <a:pt x="121273" y="90187"/>
                      <a:pt x="123322" y="85772"/>
                    </a:cubicBezTo>
                    <a:cubicBezTo>
                      <a:pt x="125371" y="81357"/>
                      <a:pt x="123923" y="79891"/>
                      <a:pt x="128920" y="78125"/>
                    </a:cubicBezTo>
                    <a:cubicBezTo>
                      <a:pt x="133918" y="76359"/>
                      <a:pt x="132152" y="74593"/>
                      <a:pt x="137450" y="74593"/>
                    </a:cubicBezTo>
                    <a:cubicBezTo>
                      <a:pt x="142748" y="74593"/>
                      <a:pt x="144514" y="73710"/>
                      <a:pt x="145998" y="76359"/>
                    </a:cubicBezTo>
                    <a:cubicBezTo>
                      <a:pt x="147481" y="79008"/>
                      <a:pt x="149812" y="86072"/>
                      <a:pt x="149530" y="89304"/>
                    </a:cubicBezTo>
                    <a:cubicBezTo>
                      <a:pt x="149247" y="92536"/>
                      <a:pt x="147764" y="99017"/>
                      <a:pt x="151879" y="98735"/>
                    </a:cubicBezTo>
                    <a:cubicBezTo>
                      <a:pt x="155587" y="98470"/>
                      <a:pt x="155958" y="97975"/>
                      <a:pt x="156418" y="101296"/>
                    </a:cubicBezTo>
                    <a:cubicBezTo>
                      <a:pt x="156418" y="101666"/>
                      <a:pt x="156523" y="102072"/>
                      <a:pt x="156594" y="102549"/>
                    </a:cubicBezTo>
                    <a:cubicBezTo>
                      <a:pt x="157177" y="107265"/>
                      <a:pt x="158060" y="110214"/>
                      <a:pt x="161292" y="109613"/>
                    </a:cubicBezTo>
                    <a:cubicBezTo>
                      <a:pt x="164524" y="109013"/>
                      <a:pt x="164541" y="101666"/>
                      <a:pt x="169839" y="100201"/>
                    </a:cubicBezTo>
                    <a:cubicBezTo>
                      <a:pt x="175137" y="98735"/>
                      <a:pt x="175137" y="93136"/>
                      <a:pt x="174537" y="87838"/>
                    </a:cubicBezTo>
                    <a:cubicBezTo>
                      <a:pt x="173936" y="82540"/>
                      <a:pt x="171005" y="69595"/>
                      <a:pt x="176904" y="65763"/>
                    </a:cubicBezTo>
                    <a:cubicBezTo>
                      <a:pt x="182802" y="61931"/>
                      <a:pt x="184550" y="58699"/>
                      <a:pt x="184550" y="53983"/>
                    </a:cubicBezTo>
                    <a:cubicBezTo>
                      <a:pt x="184550" y="49268"/>
                      <a:pt x="184250" y="45454"/>
                      <a:pt x="181018" y="43688"/>
                    </a:cubicBezTo>
                    <a:cubicBezTo>
                      <a:pt x="177787" y="41922"/>
                      <a:pt x="180135" y="36924"/>
                      <a:pt x="176020" y="36623"/>
                    </a:cubicBezTo>
                    <a:cubicBezTo>
                      <a:pt x="171905" y="36323"/>
                      <a:pt x="171888" y="36323"/>
                      <a:pt x="171888" y="33974"/>
                    </a:cubicBezTo>
                    <a:cubicBezTo>
                      <a:pt x="171888" y="31625"/>
                      <a:pt x="174837" y="33974"/>
                      <a:pt x="179553" y="33974"/>
                    </a:cubicBezTo>
                    <a:cubicBezTo>
                      <a:pt x="184268" y="33974"/>
                      <a:pt x="185433" y="36924"/>
                      <a:pt x="188082" y="39573"/>
                    </a:cubicBezTo>
                    <a:cubicBezTo>
                      <a:pt x="190731" y="42222"/>
                      <a:pt x="196030" y="43988"/>
                      <a:pt x="198378" y="48103"/>
                    </a:cubicBezTo>
                    <a:cubicBezTo>
                      <a:pt x="200727" y="52217"/>
                      <a:pt x="205160" y="52818"/>
                      <a:pt x="207509" y="55167"/>
                    </a:cubicBezTo>
                    <a:cubicBezTo>
                      <a:pt x="209858" y="57516"/>
                      <a:pt x="214873" y="60465"/>
                      <a:pt x="218405" y="59282"/>
                    </a:cubicBezTo>
                    <a:cubicBezTo>
                      <a:pt x="221937" y="58098"/>
                      <a:pt x="223015" y="54284"/>
                      <a:pt x="222132" y="486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34B8A447-F3B6-476C-8C42-D9932F8DA8A6}"/>
                  </a:ext>
                </a:extLst>
              </p:cNvPr>
              <p:cNvSpPr/>
              <p:nvPr/>
            </p:nvSpPr>
            <p:spPr>
              <a:xfrm>
                <a:off x="3191553" y="3080601"/>
                <a:ext cx="207759" cy="87888"/>
              </a:xfrm>
              <a:custGeom>
                <a:avLst/>
                <a:gdLst>
                  <a:gd name="connsiteX0" fmla="*/ 207716 w 207759"/>
                  <a:gd name="connsiteY0" fmla="*/ 83445 h 87888"/>
                  <a:gd name="connsiteX1" fmla="*/ 205067 w 207759"/>
                  <a:gd name="connsiteY1" fmla="*/ 75056 h 87888"/>
                  <a:gd name="connsiteX2" fmla="*/ 198657 w 207759"/>
                  <a:gd name="connsiteY2" fmla="*/ 69087 h 87888"/>
                  <a:gd name="connsiteX3" fmla="*/ 201306 w 207759"/>
                  <a:gd name="connsiteY3" fmla="*/ 61811 h 87888"/>
                  <a:gd name="connsiteX4" fmla="*/ 198886 w 207759"/>
                  <a:gd name="connsiteY4" fmla="*/ 54076 h 87888"/>
                  <a:gd name="connsiteX5" fmla="*/ 192917 w 207759"/>
                  <a:gd name="connsiteY5" fmla="*/ 49449 h 87888"/>
                  <a:gd name="connsiteX6" fmla="*/ 189826 w 207759"/>
                  <a:gd name="connsiteY6" fmla="*/ 43709 h 87888"/>
                  <a:gd name="connsiteX7" fmla="*/ 192475 w 207759"/>
                  <a:gd name="connsiteY7" fmla="*/ 40831 h 87888"/>
                  <a:gd name="connsiteX8" fmla="*/ 187303 w 207759"/>
                  <a:gd name="connsiteY8" fmla="*/ 36702 h 87888"/>
                  <a:gd name="connsiteX9" fmla="*/ 186524 w 207759"/>
                  <a:gd name="connsiteY9" fmla="*/ 36857 h 87888"/>
                  <a:gd name="connsiteX10" fmla="*/ 175928 w 207759"/>
                  <a:gd name="connsiteY10" fmla="*/ 40177 h 87888"/>
                  <a:gd name="connsiteX11" fmla="*/ 170188 w 207759"/>
                  <a:gd name="connsiteY11" fmla="*/ 43480 h 87888"/>
                  <a:gd name="connsiteX12" fmla="*/ 168193 w 207759"/>
                  <a:gd name="connsiteY12" fmla="*/ 39736 h 87888"/>
                  <a:gd name="connsiteX13" fmla="*/ 169076 w 207759"/>
                  <a:gd name="connsiteY13" fmla="*/ 36416 h 87888"/>
                  <a:gd name="connsiteX14" fmla="*/ 162683 w 207759"/>
                  <a:gd name="connsiteY14" fmla="*/ 29581 h 87888"/>
                  <a:gd name="connsiteX15" fmla="*/ 153852 w 207759"/>
                  <a:gd name="connsiteY15" fmla="*/ 19638 h 87888"/>
                  <a:gd name="connsiteX16" fmla="*/ 154735 w 207759"/>
                  <a:gd name="connsiteY16" fmla="*/ 13457 h 87888"/>
                  <a:gd name="connsiteX17" fmla="*/ 147442 w 207759"/>
                  <a:gd name="connsiteY17" fmla="*/ 9042 h 87888"/>
                  <a:gd name="connsiteX18" fmla="*/ 135751 w 207759"/>
                  <a:gd name="connsiteY18" fmla="*/ 6393 h 87888"/>
                  <a:gd name="connsiteX19" fmla="*/ 118744 w 207759"/>
                  <a:gd name="connsiteY19" fmla="*/ 6393 h 87888"/>
                  <a:gd name="connsiteX20" fmla="*/ 110355 w 207759"/>
                  <a:gd name="connsiteY20" fmla="*/ 5510 h 87888"/>
                  <a:gd name="connsiteX21" fmla="*/ 106611 w 207759"/>
                  <a:gd name="connsiteY21" fmla="*/ 0 h 87888"/>
                  <a:gd name="connsiteX22" fmla="*/ 103732 w 207759"/>
                  <a:gd name="connsiteY22" fmla="*/ 10155 h 87888"/>
                  <a:gd name="connsiteX23" fmla="*/ 95785 w 207759"/>
                  <a:gd name="connsiteY23" fmla="*/ 15011 h 87888"/>
                  <a:gd name="connsiteX24" fmla="*/ 84748 w 207759"/>
                  <a:gd name="connsiteY24" fmla="*/ 17660 h 87888"/>
                  <a:gd name="connsiteX25" fmla="*/ 75034 w 207759"/>
                  <a:gd name="connsiteY25" fmla="*/ 20521 h 87888"/>
                  <a:gd name="connsiteX26" fmla="*/ 71502 w 207759"/>
                  <a:gd name="connsiteY26" fmla="*/ 30234 h 87888"/>
                  <a:gd name="connsiteX27" fmla="*/ 71114 w 207759"/>
                  <a:gd name="connsiteY27" fmla="*/ 34844 h 87888"/>
                  <a:gd name="connsiteX28" fmla="*/ 65551 w 207759"/>
                  <a:gd name="connsiteY28" fmla="*/ 38182 h 87888"/>
                  <a:gd name="connsiteX29" fmla="*/ 49427 w 207759"/>
                  <a:gd name="connsiteY29" fmla="*/ 41060 h 87888"/>
                  <a:gd name="connsiteX30" fmla="*/ 27793 w 207759"/>
                  <a:gd name="connsiteY30" fmla="*/ 51868 h 87888"/>
                  <a:gd name="connsiteX31" fmla="*/ 16543 w 207759"/>
                  <a:gd name="connsiteY31" fmla="*/ 60487 h 87888"/>
                  <a:gd name="connsiteX32" fmla="*/ 5506 w 207759"/>
                  <a:gd name="connsiteY32" fmla="*/ 71524 h 87888"/>
                  <a:gd name="connsiteX33" fmla="*/ 419 w 207759"/>
                  <a:gd name="connsiteY33" fmla="*/ 79030 h 87888"/>
                  <a:gd name="connsiteX34" fmla="*/ 8155 w 207759"/>
                  <a:gd name="connsiteY34" fmla="*/ 79242 h 87888"/>
                  <a:gd name="connsiteX35" fmla="*/ 16985 w 207759"/>
                  <a:gd name="connsiteY35" fmla="*/ 73502 h 87888"/>
                  <a:gd name="connsiteX36" fmla="*/ 24049 w 207759"/>
                  <a:gd name="connsiteY36" fmla="*/ 70853 h 87888"/>
                  <a:gd name="connsiteX37" fmla="*/ 27351 w 207759"/>
                  <a:gd name="connsiteY37" fmla="*/ 69758 h 87888"/>
                  <a:gd name="connsiteX38" fmla="*/ 29347 w 207759"/>
                  <a:gd name="connsiteY38" fmla="*/ 75056 h 87888"/>
                  <a:gd name="connsiteX39" fmla="*/ 35087 w 207759"/>
                  <a:gd name="connsiteY39" fmla="*/ 75939 h 87888"/>
                  <a:gd name="connsiteX40" fmla="*/ 38389 w 207759"/>
                  <a:gd name="connsiteY40" fmla="*/ 82120 h 87888"/>
                  <a:gd name="connsiteX41" fmla="*/ 46336 w 207759"/>
                  <a:gd name="connsiteY41" fmla="*/ 78588 h 87888"/>
                  <a:gd name="connsiteX42" fmla="*/ 58487 w 207759"/>
                  <a:gd name="connsiteY42" fmla="*/ 72849 h 87888"/>
                  <a:gd name="connsiteX43" fmla="*/ 74822 w 207759"/>
                  <a:gd name="connsiteY43" fmla="*/ 70200 h 87888"/>
                  <a:gd name="connsiteX44" fmla="*/ 88509 w 207759"/>
                  <a:gd name="connsiteY44" fmla="*/ 60257 h 87888"/>
                  <a:gd name="connsiteX45" fmla="*/ 101083 w 207759"/>
                  <a:gd name="connsiteY45" fmla="*/ 51868 h 87888"/>
                  <a:gd name="connsiteX46" fmla="*/ 113234 w 207759"/>
                  <a:gd name="connsiteY46" fmla="*/ 50544 h 87888"/>
                  <a:gd name="connsiteX47" fmla="*/ 115212 w 207759"/>
                  <a:gd name="connsiteY47" fmla="*/ 56283 h 87888"/>
                  <a:gd name="connsiteX48" fmla="*/ 108819 w 207759"/>
                  <a:gd name="connsiteY48" fmla="*/ 59604 h 87888"/>
                  <a:gd name="connsiteX49" fmla="*/ 101966 w 207759"/>
                  <a:gd name="connsiteY49" fmla="*/ 66880 h 87888"/>
                  <a:gd name="connsiteX50" fmla="*/ 108819 w 207759"/>
                  <a:gd name="connsiteY50" fmla="*/ 69087 h 87888"/>
                  <a:gd name="connsiteX51" fmla="*/ 114329 w 207759"/>
                  <a:gd name="connsiteY51" fmla="*/ 71966 h 87888"/>
                  <a:gd name="connsiteX52" fmla="*/ 123159 w 207759"/>
                  <a:gd name="connsiteY52" fmla="*/ 77034 h 87888"/>
                  <a:gd name="connsiteX53" fmla="*/ 129781 w 207759"/>
                  <a:gd name="connsiteY53" fmla="*/ 83657 h 87888"/>
                  <a:gd name="connsiteX54" fmla="*/ 141261 w 207759"/>
                  <a:gd name="connsiteY54" fmla="*/ 84328 h 87888"/>
                  <a:gd name="connsiteX55" fmla="*/ 148996 w 207759"/>
                  <a:gd name="connsiteY55" fmla="*/ 86094 h 87888"/>
                  <a:gd name="connsiteX56" fmla="*/ 157596 w 207759"/>
                  <a:gd name="connsiteY56" fmla="*/ 79913 h 87888"/>
                  <a:gd name="connsiteX57" fmla="*/ 170188 w 207759"/>
                  <a:gd name="connsiteY57" fmla="*/ 78588 h 87888"/>
                  <a:gd name="connsiteX58" fmla="*/ 184087 w 207759"/>
                  <a:gd name="connsiteY58" fmla="*/ 75710 h 87888"/>
                  <a:gd name="connsiteX59" fmla="*/ 194241 w 207759"/>
                  <a:gd name="connsiteY59" fmla="*/ 79683 h 87888"/>
                  <a:gd name="connsiteX60" fmla="*/ 202860 w 207759"/>
                  <a:gd name="connsiteY60" fmla="*/ 87860 h 87888"/>
                  <a:gd name="connsiteX61" fmla="*/ 207469 w 207759"/>
                  <a:gd name="connsiteY61" fmla="*/ 86271 h 87888"/>
                  <a:gd name="connsiteX62" fmla="*/ 207716 w 207759"/>
                  <a:gd name="connsiteY62" fmla="*/ 83445 h 87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207759" h="87888">
                    <a:moveTo>
                      <a:pt x="207716" y="83445"/>
                    </a:moveTo>
                    <a:cubicBezTo>
                      <a:pt x="207487" y="79683"/>
                      <a:pt x="205067" y="78147"/>
                      <a:pt x="205067" y="75056"/>
                    </a:cubicBezTo>
                    <a:cubicBezTo>
                      <a:pt x="205067" y="71966"/>
                      <a:pt x="199098" y="72178"/>
                      <a:pt x="198657" y="69087"/>
                    </a:cubicBezTo>
                    <a:cubicBezTo>
                      <a:pt x="198215" y="65997"/>
                      <a:pt x="201094" y="67109"/>
                      <a:pt x="201306" y="61811"/>
                    </a:cubicBezTo>
                    <a:cubicBezTo>
                      <a:pt x="201518" y="56513"/>
                      <a:pt x="202630" y="54517"/>
                      <a:pt x="198886" y="54076"/>
                    </a:cubicBezTo>
                    <a:cubicBezTo>
                      <a:pt x="195142" y="53634"/>
                      <a:pt x="193358" y="52310"/>
                      <a:pt x="192917" y="49449"/>
                    </a:cubicBezTo>
                    <a:cubicBezTo>
                      <a:pt x="192475" y="46588"/>
                      <a:pt x="187619" y="44363"/>
                      <a:pt x="189826" y="43709"/>
                    </a:cubicBezTo>
                    <a:cubicBezTo>
                      <a:pt x="192034" y="43056"/>
                      <a:pt x="192475" y="43268"/>
                      <a:pt x="192475" y="40831"/>
                    </a:cubicBezTo>
                    <a:cubicBezTo>
                      <a:pt x="192187" y="38262"/>
                      <a:pt x="189871" y="36414"/>
                      <a:pt x="187303" y="36702"/>
                    </a:cubicBezTo>
                    <a:cubicBezTo>
                      <a:pt x="187039" y="36731"/>
                      <a:pt x="186779" y="36783"/>
                      <a:pt x="186524" y="36857"/>
                    </a:cubicBezTo>
                    <a:cubicBezTo>
                      <a:pt x="183204" y="37528"/>
                      <a:pt x="177023" y="37299"/>
                      <a:pt x="175928" y="40177"/>
                    </a:cubicBezTo>
                    <a:cubicBezTo>
                      <a:pt x="174879" y="42357"/>
                      <a:pt x="172599" y="43668"/>
                      <a:pt x="170188" y="43480"/>
                    </a:cubicBezTo>
                    <a:cubicBezTo>
                      <a:pt x="168634" y="43480"/>
                      <a:pt x="166868" y="40831"/>
                      <a:pt x="168193" y="39736"/>
                    </a:cubicBezTo>
                    <a:cubicBezTo>
                      <a:pt x="169517" y="38641"/>
                      <a:pt x="171954" y="37970"/>
                      <a:pt x="169076" y="36416"/>
                    </a:cubicBezTo>
                    <a:cubicBezTo>
                      <a:pt x="166197" y="34861"/>
                      <a:pt x="166215" y="32442"/>
                      <a:pt x="162683" y="29581"/>
                    </a:cubicBezTo>
                    <a:cubicBezTo>
                      <a:pt x="159150" y="26720"/>
                      <a:pt x="153623" y="22958"/>
                      <a:pt x="153852" y="19638"/>
                    </a:cubicBezTo>
                    <a:cubicBezTo>
                      <a:pt x="154082" y="16318"/>
                      <a:pt x="158921" y="14340"/>
                      <a:pt x="154735" y="13457"/>
                    </a:cubicBezTo>
                    <a:cubicBezTo>
                      <a:pt x="150550" y="12574"/>
                      <a:pt x="150762" y="11250"/>
                      <a:pt x="147442" y="9042"/>
                    </a:cubicBezTo>
                    <a:cubicBezTo>
                      <a:pt x="144122" y="6835"/>
                      <a:pt x="140166" y="6393"/>
                      <a:pt x="135751" y="6393"/>
                    </a:cubicBezTo>
                    <a:lnTo>
                      <a:pt x="118744" y="6393"/>
                    </a:lnTo>
                    <a:cubicBezTo>
                      <a:pt x="115883" y="6393"/>
                      <a:pt x="110585" y="7718"/>
                      <a:pt x="110355" y="5510"/>
                    </a:cubicBezTo>
                    <a:cubicBezTo>
                      <a:pt x="110125" y="3302"/>
                      <a:pt x="108377" y="0"/>
                      <a:pt x="106611" y="0"/>
                    </a:cubicBezTo>
                    <a:cubicBezTo>
                      <a:pt x="104845" y="0"/>
                      <a:pt x="107053" y="9042"/>
                      <a:pt x="103732" y="10155"/>
                    </a:cubicBezTo>
                    <a:cubicBezTo>
                      <a:pt x="100412" y="11267"/>
                      <a:pt x="97781" y="11921"/>
                      <a:pt x="95785" y="15011"/>
                    </a:cubicBezTo>
                    <a:cubicBezTo>
                      <a:pt x="93790" y="18102"/>
                      <a:pt x="88721" y="17872"/>
                      <a:pt x="84748" y="17660"/>
                    </a:cubicBezTo>
                    <a:cubicBezTo>
                      <a:pt x="80774" y="17448"/>
                      <a:pt x="76147" y="16548"/>
                      <a:pt x="75034" y="20521"/>
                    </a:cubicBezTo>
                    <a:cubicBezTo>
                      <a:pt x="74206" y="23875"/>
                      <a:pt x="73022" y="27132"/>
                      <a:pt x="71502" y="30234"/>
                    </a:cubicBezTo>
                    <a:cubicBezTo>
                      <a:pt x="70778" y="31700"/>
                      <a:pt x="71273" y="33396"/>
                      <a:pt x="71114" y="34844"/>
                    </a:cubicBezTo>
                    <a:cubicBezTo>
                      <a:pt x="70955" y="36292"/>
                      <a:pt x="69984" y="37828"/>
                      <a:pt x="65551" y="38182"/>
                    </a:cubicBezTo>
                    <a:cubicBezTo>
                      <a:pt x="57162" y="38853"/>
                      <a:pt x="53630" y="38411"/>
                      <a:pt x="49427" y="41060"/>
                    </a:cubicBezTo>
                    <a:cubicBezTo>
                      <a:pt x="45224" y="43709"/>
                      <a:pt x="32208" y="49661"/>
                      <a:pt x="27793" y="51868"/>
                    </a:cubicBezTo>
                    <a:cubicBezTo>
                      <a:pt x="23401" y="53789"/>
                      <a:pt x="19541" y="56746"/>
                      <a:pt x="16543" y="60487"/>
                    </a:cubicBezTo>
                    <a:cubicBezTo>
                      <a:pt x="16543" y="60487"/>
                      <a:pt x="11457" y="68875"/>
                      <a:pt x="5506" y="71524"/>
                    </a:cubicBezTo>
                    <a:cubicBezTo>
                      <a:pt x="-446" y="74173"/>
                      <a:pt x="-464" y="76593"/>
                      <a:pt x="419" y="79030"/>
                    </a:cubicBezTo>
                    <a:cubicBezTo>
                      <a:pt x="1303" y="81467"/>
                      <a:pt x="5276" y="81237"/>
                      <a:pt x="8155" y="79242"/>
                    </a:cubicBezTo>
                    <a:cubicBezTo>
                      <a:pt x="11033" y="77246"/>
                      <a:pt x="12570" y="74173"/>
                      <a:pt x="16985" y="73502"/>
                    </a:cubicBezTo>
                    <a:cubicBezTo>
                      <a:pt x="21400" y="72831"/>
                      <a:pt x="23166" y="73502"/>
                      <a:pt x="24049" y="70853"/>
                    </a:cubicBezTo>
                    <a:cubicBezTo>
                      <a:pt x="24932" y="68204"/>
                      <a:pt x="26910" y="66668"/>
                      <a:pt x="27351" y="69758"/>
                    </a:cubicBezTo>
                    <a:cubicBezTo>
                      <a:pt x="27793" y="72849"/>
                      <a:pt x="25815" y="75056"/>
                      <a:pt x="29347" y="75056"/>
                    </a:cubicBezTo>
                    <a:cubicBezTo>
                      <a:pt x="32879" y="75056"/>
                      <a:pt x="35087" y="73732"/>
                      <a:pt x="35087" y="75939"/>
                    </a:cubicBezTo>
                    <a:cubicBezTo>
                      <a:pt x="35087" y="78147"/>
                      <a:pt x="34416" y="81891"/>
                      <a:pt x="38389" y="82120"/>
                    </a:cubicBezTo>
                    <a:cubicBezTo>
                      <a:pt x="42363" y="82350"/>
                      <a:pt x="42363" y="78588"/>
                      <a:pt x="46336" y="78588"/>
                    </a:cubicBezTo>
                    <a:cubicBezTo>
                      <a:pt x="50310" y="78588"/>
                      <a:pt x="52747" y="72849"/>
                      <a:pt x="58487" y="72849"/>
                    </a:cubicBezTo>
                    <a:cubicBezTo>
                      <a:pt x="64226" y="72849"/>
                      <a:pt x="71290" y="72619"/>
                      <a:pt x="74822" y="70200"/>
                    </a:cubicBezTo>
                    <a:cubicBezTo>
                      <a:pt x="78354" y="67780"/>
                      <a:pt x="82328" y="64460"/>
                      <a:pt x="88509" y="60257"/>
                    </a:cubicBezTo>
                    <a:cubicBezTo>
                      <a:pt x="94690" y="56054"/>
                      <a:pt x="95573" y="53193"/>
                      <a:pt x="101083" y="51868"/>
                    </a:cubicBezTo>
                    <a:cubicBezTo>
                      <a:pt x="105062" y="50921"/>
                      <a:pt x="109144" y="50476"/>
                      <a:pt x="113234" y="50544"/>
                    </a:cubicBezTo>
                    <a:cubicBezTo>
                      <a:pt x="115653" y="50544"/>
                      <a:pt x="117861" y="52981"/>
                      <a:pt x="115212" y="56283"/>
                    </a:cubicBezTo>
                    <a:cubicBezTo>
                      <a:pt x="112563" y="59586"/>
                      <a:pt x="111680" y="56513"/>
                      <a:pt x="108819" y="59604"/>
                    </a:cubicBezTo>
                    <a:cubicBezTo>
                      <a:pt x="105958" y="62694"/>
                      <a:pt x="101966" y="64672"/>
                      <a:pt x="101966" y="66880"/>
                    </a:cubicBezTo>
                    <a:cubicBezTo>
                      <a:pt x="101966" y="69087"/>
                      <a:pt x="106823" y="69087"/>
                      <a:pt x="108819" y="69087"/>
                    </a:cubicBezTo>
                    <a:cubicBezTo>
                      <a:pt x="110814" y="69087"/>
                      <a:pt x="110585" y="71736"/>
                      <a:pt x="114329" y="71966"/>
                    </a:cubicBezTo>
                    <a:cubicBezTo>
                      <a:pt x="118073" y="72195"/>
                      <a:pt x="121181" y="73290"/>
                      <a:pt x="123159" y="77034"/>
                    </a:cubicBezTo>
                    <a:cubicBezTo>
                      <a:pt x="125137" y="80778"/>
                      <a:pt x="124713" y="82774"/>
                      <a:pt x="129781" y="83657"/>
                    </a:cubicBezTo>
                    <a:cubicBezTo>
                      <a:pt x="134850" y="84540"/>
                      <a:pt x="138400" y="81449"/>
                      <a:pt x="141261" y="84328"/>
                    </a:cubicBezTo>
                    <a:cubicBezTo>
                      <a:pt x="144122" y="87207"/>
                      <a:pt x="148554" y="88514"/>
                      <a:pt x="148996" y="86094"/>
                    </a:cubicBezTo>
                    <a:cubicBezTo>
                      <a:pt x="149437" y="83675"/>
                      <a:pt x="152298" y="80354"/>
                      <a:pt x="157596" y="79913"/>
                    </a:cubicBezTo>
                    <a:cubicBezTo>
                      <a:pt x="162894" y="79471"/>
                      <a:pt x="165332" y="80566"/>
                      <a:pt x="170188" y="78588"/>
                    </a:cubicBezTo>
                    <a:cubicBezTo>
                      <a:pt x="175045" y="76610"/>
                      <a:pt x="181438" y="77264"/>
                      <a:pt x="184087" y="75710"/>
                    </a:cubicBezTo>
                    <a:cubicBezTo>
                      <a:pt x="186736" y="74156"/>
                      <a:pt x="192475" y="77476"/>
                      <a:pt x="194241" y="79683"/>
                    </a:cubicBezTo>
                    <a:cubicBezTo>
                      <a:pt x="196008" y="81891"/>
                      <a:pt x="198657" y="87631"/>
                      <a:pt x="202860" y="87860"/>
                    </a:cubicBezTo>
                    <a:cubicBezTo>
                      <a:pt x="205650" y="88002"/>
                      <a:pt x="206957" y="87631"/>
                      <a:pt x="207469" y="86271"/>
                    </a:cubicBezTo>
                    <a:cubicBezTo>
                      <a:pt x="207736" y="85354"/>
                      <a:pt x="207820" y="84394"/>
                      <a:pt x="207716" y="8344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456C1B3B-F4B9-4208-8F7E-7572F50875A1}"/>
                  </a:ext>
                </a:extLst>
              </p:cNvPr>
              <p:cNvSpPr/>
              <p:nvPr/>
            </p:nvSpPr>
            <p:spPr>
              <a:xfrm>
                <a:off x="2244846" y="3028030"/>
                <a:ext cx="87055" cy="98603"/>
              </a:xfrm>
              <a:custGeom>
                <a:avLst/>
                <a:gdLst>
                  <a:gd name="connsiteX0" fmla="*/ 87016 w 87055"/>
                  <a:gd name="connsiteY0" fmla="*/ 92783 h 98603"/>
                  <a:gd name="connsiteX1" fmla="*/ 83272 w 87055"/>
                  <a:gd name="connsiteY1" fmla="*/ 81551 h 98603"/>
                  <a:gd name="connsiteX2" fmla="*/ 83272 w 87055"/>
                  <a:gd name="connsiteY2" fmla="*/ 74699 h 98603"/>
                  <a:gd name="connsiteX3" fmla="*/ 84844 w 87055"/>
                  <a:gd name="connsiteY3" fmla="*/ 67211 h 98603"/>
                  <a:gd name="connsiteX4" fmla="*/ 77356 w 87055"/>
                  <a:gd name="connsiteY4" fmla="*/ 58187 h 98603"/>
                  <a:gd name="connsiteX5" fmla="*/ 73983 w 87055"/>
                  <a:gd name="connsiteY5" fmla="*/ 56421 h 98603"/>
                  <a:gd name="connsiteX6" fmla="*/ 73294 w 87055"/>
                  <a:gd name="connsiteY6" fmla="*/ 56138 h 98603"/>
                  <a:gd name="connsiteX7" fmla="*/ 72058 w 87055"/>
                  <a:gd name="connsiteY7" fmla="*/ 54602 h 98603"/>
                  <a:gd name="connsiteX8" fmla="*/ 71457 w 87055"/>
                  <a:gd name="connsiteY8" fmla="*/ 53878 h 98603"/>
                  <a:gd name="connsiteX9" fmla="*/ 70468 w 87055"/>
                  <a:gd name="connsiteY9" fmla="*/ 52677 h 98603"/>
                  <a:gd name="connsiteX10" fmla="*/ 69532 w 87055"/>
                  <a:gd name="connsiteY10" fmla="*/ 50911 h 98603"/>
                  <a:gd name="connsiteX11" fmla="*/ 68596 w 87055"/>
                  <a:gd name="connsiteY11" fmla="*/ 49268 h 98603"/>
                  <a:gd name="connsiteX12" fmla="*/ 66654 w 87055"/>
                  <a:gd name="connsiteY12" fmla="*/ 44500 h 98603"/>
                  <a:gd name="connsiteX13" fmla="*/ 64217 w 87055"/>
                  <a:gd name="connsiteY13" fmla="*/ 41498 h 98603"/>
                  <a:gd name="connsiteX14" fmla="*/ 63952 w 87055"/>
                  <a:gd name="connsiteY14" fmla="*/ 39908 h 98603"/>
                  <a:gd name="connsiteX15" fmla="*/ 62398 w 87055"/>
                  <a:gd name="connsiteY15" fmla="*/ 35246 h 98603"/>
                  <a:gd name="connsiteX16" fmla="*/ 57417 w 87055"/>
                  <a:gd name="connsiteY16" fmla="*/ 34610 h 98603"/>
                  <a:gd name="connsiteX17" fmla="*/ 47439 w 87055"/>
                  <a:gd name="connsiteY17" fmla="*/ 37118 h 98603"/>
                  <a:gd name="connsiteX18" fmla="*/ 37143 w 87055"/>
                  <a:gd name="connsiteY18" fmla="*/ 32438 h 98603"/>
                  <a:gd name="connsiteX19" fmla="*/ 27801 w 87055"/>
                  <a:gd name="connsiteY19" fmla="*/ 27758 h 98603"/>
                  <a:gd name="connsiteX20" fmla="*/ 20313 w 87055"/>
                  <a:gd name="connsiteY20" fmla="*/ 16844 h 98603"/>
                  <a:gd name="connsiteX21" fmla="*/ 15951 w 87055"/>
                  <a:gd name="connsiteY21" fmla="*/ 12482 h 98603"/>
                  <a:gd name="connsiteX22" fmla="*/ 12225 w 87055"/>
                  <a:gd name="connsiteY22" fmla="*/ 7819 h 98603"/>
                  <a:gd name="connsiteX23" fmla="*/ 8163 w 87055"/>
                  <a:gd name="connsiteY23" fmla="*/ 2521 h 98603"/>
                  <a:gd name="connsiteX24" fmla="*/ 692 w 87055"/>
                  <a:gd name="connsiteY24" fmla="*/ 1285 h 98603"/>
                  <a:gd name="connsiteX25" fmla="*/ 3801 w 87055"/>
                  <a:gd name="connsiteY25" fmla="*/ 9073 h 98603"/>
                  <a:gd name="connsiteX26" fmla="*/ 8481 w 87055"/>
                  <a:gd name="connsiteY26" fmla="*/ 11881 h 98603"/>
                  <a:gd name="connsiteX27" fmla="*/ 12525 w 87055"/>
                  <a:gd name="connsiteY27" fmla="*/ 18433 h 98603"/>
                  <a:gd name="connsiteX28" fmla="*/ 16887 w 87055"/>
                  <a:gd name="connsiteY28" fmla="*/ 25904 h 98603"/>
                  <a:gd name="connsiteX29" fmla="*/ 21567 w 87055"/>
                  <a:gd name="connsiteY29" fmla="*/ 32456 h 98603"/>
                  <a:gd name="connsiteX30" fmla="*/ 28419 w 87055"/>
                  <a:gd name="connsiteY30" fmla="*/ 36200 h 98603"/>
                  <a:gd name="connsiteX31" fmla="*/ 40269 w 87055"/>
                  <a:gd name="connsiteY31" fmla="*/ 41798 h 98603"/>
                  <a:gd name="connsiteX32" fmla="*/ 45885 w 87055"/>
                  <a:gd name="connsiteY32" fmla="*/ 48968 h 98603"/>
                  <a:gd name="connsiteX33" fmla="*/ 48993 w 87055"/>
                  <a:gd name="connsiteY33" fmla="*/ 53030 h 98603"/>
                  <a:gd name="connsiteX34" fmla="*/ 51254 w 87055"/>
                  <a:gd name="connsiteY34" fmla="*/ 53401 h 98603"/>
                  <a:gd name="connsiteX35" fmla="*/ 52190 w 87055"/>
                  <a:gd name="connsiteY35" fmla="*/ 53666 h 98603"/>
                  <a:gd name="connsiteX36" fmla="*/ 52437 w 87055"/>
                  <a:gd name="connsiteY36" fmla="*/ 55697 h 98603"/>
                  <a:gd name="connsiteX37" fmla="*/ 53426 w 87055"/>
                  <a:gd name="connsiteY37" fmla="*/ 57992 h 98603"/>
                  <a:gd name="connsiteX38" fmla="*/ 57718 w 87055"/>
                  <a:gd name="connsiteY38" fmla="*/ 63679 h 98603"/>
                  <a:gd name="connsiteX39" fmla="*/ 60843 w 87055"/>
                  <a:gd name="connsiteY39" fmla="*/ 65445 h 98603"/>
                  <a:gd name="connsiteX40" fmla="*/ 63016 w 87055"/>
                  <a:gd name="connsiteY40" fmla="*/ 66752 h 98603"/>
                  <a:gd name="connsiteX41" fmla="*/ 66177 w 87055"/>
                  <a:gd name="connsiteY41" fmla="*/ 69224 h 98603"/>
                  <a:gd name="connsiteX42" fmla="*/ 66442 w 87055"/>
                  <a:gd name="connsiteY42" fmla="*/ 69472 h 98603"/>
                  <a:gd name="connsiteX43" fmla="*/ 68949 w 87055"/>
                  <a:gd name="connsiteY43" fmla="*/ 80386 h 98603"/>
                  <a:gd name="connsiteX44" fmla="*/ 78910 w 87055"/>
                  <a:gd name="connsiteY44" fmla="*/ 85984 h 98603"/>
                  <a:gd name="connsiteX45" fmla="*/ 78610 w 87055"/>
                  <a:gd name="connsiteY45" fmla="*/ 96580 h 98603"/>
                  <a:gd name="connsiteX46" fmla="*/ 87016 w 87055"/>
                  <a:gd name="connsiteY46" fmla="*/ 92783 h 98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87055" h="98603">
                    <a:moveTo>
                      <a:pt x="87016" y="92783"/>
                    </a:moveTo>
                    <a:cubicBezTo>
                      <a:pt x="86398" y="84977"/>
                      <a:pt x="86080" y="85295"/>
                      <a:pt x="83272" y="81551"/>
                    </a:cubicBezTo>
                    <a:cubicBezTo>
                      <a:pt x="80464" y="77807"/>
                      <a:pt x="81400" y="78125"/>
                      <a:pt x="83272" y="74699"/>
                    </a:cubicBezTo>
                    <a:cubicBezTo>
                      <a:pt x="85144" y="71273"/>
                      <a:pt x="87016" y="68465"/>
                      <a:pt x="84844" y="67211"/>
                    </a:cubicBezTo>
                    <a:cubicBezTo>
                      <a:pt x="82672" y="65957"/>
                      <a:pt x="81718" y="61295"/>
                      <a:pt x="77356" y="58187"/>
                    </a:cubicBezTo>
                    <a:cubicBezTo>
                      <a:pt x="76386" y="57341"/>
                      <a:pt x="75230" y="56736"/>
                      <a:pt x="73983" y="56421"/>
                    </a:cubicBezTo>
                    <a:cubicBezTo>
                      <a:pt x="73738" y="56370"/>
                      <a:pt x="73504" y="56274"/>
                      <a:pt x="73294" y="56138"/>
                    </a:cubicBezTo>
                    <a:cubicBezTo>
                      <a:pt x="72779" y="55718"/>
                      <a:pt x="72358" y="55195"/>
                      <a:pt x="72058" y="54602"/>
                    </a:cubicBezTo>
                    <a:cubicBezTo>
                      <a:pt x="71877" y="54345"/>
                      <a:pt x="71676" y="54103"/>
                      <a:pt x="71457" y="53878"/>
                    </a:cubicBezTo>
                    <a:cubicBezTo>
                      <a:pt x="71081" y="53518"/>
                      <a:pt x="70749" y="53115"/>
                      <a:pt x="70468" y="52677"/>
                    </a:cubicBezTo>
                    <a:cubicBezTo>
                      <a:pt x="70133" y="52076"/>
                      <a:pt x="69850" y="51458"/>
                      <a:pt x="69532" y="50911"/>
                    </a:cubicBezTo>
                    <a:cubicBezTo>
                      <a:pt x="69214" y="50363"/>
                      <a:pt x="68914" y="49816"/>
                      <a:pt x="68596" y="49268"/>
                    </a:cubicBezTo>
                    <a:cubicBezTo>
                      <a:pt x="67678" y="47785"/>
                      <a:pt x="67660" y="45913"/>
                      <a:pt x="66654" y="44500"/>
                    </a:cubicBezTo>
                    <a:cubicBezTo>
                      <a:pt x="65912" y="43440"/>
                      <a:pt x="64888" y="42575"/>
                      <a:pt x="64217" y="41498"/>
                    </a:cubicBezTo>
                    <a:cubicBezTo>
                      <a:pt x="63911" y="41028"/>
                      <a:pt x="63815" y="40452"/>
                      <a:pt x="63952" y="39908"/>
                    </a:cubicBezTo>
                    <a:cubicBezTo>
                      <a:pt x="64587" y="37736"/>
                      <a:pt x="63334" y="36800"/>
                      <a:pt x="62398" y="35246"/>
                    </a:cubicBezTo>
                    <a:cubicBezTo>
                      <a:pt x="61462" y="33692"/>
                      <a:pt x="58336" y="31714"/>
                      <a:pt x="57417" y="34610"/>
                    </a:cubicBezTo>
                    <a:cubicBezTo>
                      <a:pt x="56499" y="37506"/>
                      <a:pt x="53038" y="38972"/>
                      <a:pt x="47439" y="37118"/>
                    </a:cubicBezTo>
                    <a:cubicBezTo>
                      <a:pt x="41841" y="35264"/>
                      <a:pt x="43377" y="33374"/>
                      <a:pt x="37143" y="32438"/>
                    </a:cubicBezTo>
                    <a:cubicBezTo>
                      <a:pt x="30909" y="31502"/>
                      <a:pt x="30909" y="31502"/>
                      <a:pt x="27801" y="27758"/>
                    </a:cubicBezTo>
                    <a:cubicBezTo>
                      <a:pt x="24693" y="24014"/>
                      <a:pt x="21885" y="22460"/>
                      <a:pt x="20313" y="16844"/>
                    </a:cubicBezTo>
                    <a:cubicBezTo>
                      <a:pt x="19864" y="14648"/>
                      <a:pt x="18147" y="12931"/>
                      <a:pt x="15951" y="12482"/>
                    </a:cubicBezTo>
                    <a:cubicBezTo>
                      <a:pt x="11907" y="11246"/>
                      <a:pt x="12225" y="9992"/>
                      <a:pt x="12225" y="7819"/>
                    </a:cubicBezTo>
                    <a:cubicBezTo>
                      <a:pt x="12210" y="5343"/>
                      <a:pt x="10551" y="3178"/>
                      <a:pt x="8163" y="2521"/>
                    </a:cubicBezTo>
                    <a:cubicBezTo>
                      <a:pt x="5355" y="1603"/>
                      <a:pt x="2547" y="-1841"/>
                      <a:pt x="692" y="1285"/>
                    </a:cubicBezTo>
                    <a:cubicBezTo>
                      <a:pt x="-1162" y="4411"/>
                      <a:pt x="993" y="9391"/>
                      <a:pt x="3801" y="9073"/>
                    </a:cubicBezTo>
                    <a:cubicBezTo>
                      <a:pt x="6609" y="8755"/>
                      <a:pt x="8481" y="8755"/>
                      <a:pt x="8481" y="11881"/>
                    </a:cubicBezTo>
                    <a:cubicBezTo>
                      <a:pt x="8481" y="15007"/>
                      <a:pt x="11907" y="14689"/>
                      <a:pt x="12525" y="18433"/>
                    </a:cubicBezTo>
                    <a:cubicBezTo>
                      <a:pt x="13143" y="22177"/>
                      <a:pt x="16269" y="20923"/>
                      <a:pt x="16887" y="25904"/>
                    </a:cubicBezTo>
                    <a:cubicBezTo>
                      <a:pt x="17505" y="30884"/>
                      <a:pt x="17205" y="28394"/>
                      <a:pt x="21567" y="32456"/>
                    </a:cubicBezTo>
                    <a:cubicBezTo>
                      <a:pt x="25929" y="36517"/>
                      <a:pt x="23121" y="35264"/>
                      <a:pt x="28419" y="36200"/>
                    </a:cubicBezTo>
                    <a:cubicBezTo>
                      <a:pt x="33717" y="37136"/>
                      <a:pt x="38397" y="38690"/>
                      <a:pt x="40269" y="41798"/>
                    </a:cubicBezTo>
                    <a:cubicBezTo>
                      <a:pt x="42141" y="44906"/>
                      <a:pt x="45567" y="45860"/>
                      <a:pt x="45885" y="48968"/>
                    </a:cubicBezTo>
                    <a:cubicBezTo>
                      <a:pt x="46203" y="52076"/>
                      <a:pt x="44949" y="52712"/>
                      <a:pt x="48993" y="53030"/>
                    </a:cubicBezTo>
                    <a:cubicBezTo>
                      <a:pt x="49756" y="53093"/>
                      <a:pt x="50511" y="53217"/>
                      <a:pt x="51254" y="53401"/>
                    </a:cubicBezTo>
                    <a:cubicBezTo>
                      <a:pt x="51519" y="53401"/>
                      <a:pt x="51996" y="53401"/>
                      <a:pt x="52190" y="53666"/>
                    </a:cubicBezTo>
                    <a:cubicBezTo>
                      <a:pt x="52384" y="53930"/>
                      <a:pt x="52349" y="55167"/>
                      <a:pt x="52437" y="55697"/>
                    </a:cubicBezTo>
                    <a:cubicBezTo>
                      <a:pt x="52539" y="56541"/>
                      <a:pt x="52882" y="57338"/>
                      <a:pt x="53426" y="57992"/>
                    </a:cubicBezTo>
                    <a:cubicBezTo>
                      <a:pt x="54698" y="59405"/>
                      <a:pt x="55669" y="62920"/>
                      <a:pt x="57718" y="63679"/>
                    </a:cubicBezTo>
                    <a:cubicBezTo>
                      <a:pt x="58827" y="64140"/>
                      <a:pt x="59876" y="64733"/>
                      <a:pt x="60843" y="65445"/>
                    </a:cubicBezTo>
                    <a:cubicBezTo>
                      <a:pt x="61514" y="65964"/>
                      <a:pt x="62243" y="66403"/>
                      <a:pt x="63016" y="66752"/>
                    </a:cubicBezTo>
                    <a:cubicBezTo>
                      <a:pt x="64428" y="67264"/>
                      <a:pt x="64446" y="67688"/>
                      <a:pt x="66177" y="69224"/>
                    </a:cubicBezTo>
                    <a:lnTo>
                      <a:pt x="66442" y="69472"/>
                    </a:lnTo>
                    <a:cubicBezTo>
                      <a:pt x="68314" y="71962"/>
                      <a:pt x="64888" y="79450"/>
                      <a:pt x="68949" y="80386"/>
                    </a:cubicBezTo>
                    <a:cubicBezTo>
                      <a:pt x="73011" y="81322"/>
                      <a:pt x="77974" y="82558"/>
                      <a:pt x="78910" y="85984"/>
                    </a:cubicBezTo>
                    <a:cubicBezTo>
                      <a:pt x="79846" y="89410"/>
                      <a:pt x="76420" y="94090"/>
                      <a:pt x="78610" y="96580"/>
                    </a:cubicBezTo>
                    <a:cubicBezTo>
                      <a:pt x="80800" y="99070"/>
                      <a:pt x="87634" y="100624"/>
                      <a:pt x="87016" y="9278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2678563B-3B5D-4452-A29B-564A73AEE4FF}"/>
                  </a:ext>
                </a:extLst>
              </p:cNvPr>
              <p:cNvSpPr/>
              <p:nvPr/>
            </p:nvSpPr>
            <p:spPr>
              <a:xfrm>
                <a:off x="6649567" y="4581437"/>
                <a:ext cx="81556" cy="80816"/>
              </a:xfrm>
              <a:custGeom>
                <a:avLst/>
                <a:gdLst>
                  <a:gd name="connsiteX0" fmla="*/ 74875 w 81556"/>
                  <a:gd name="connsiteY0" fmla="*/ 7567 h 80816"/>
                  <a:gd name="connsiteX1" fmla="*/ 66928 w 81556"/>
                  <a:gd name="connsiteY1" fmla="*/ 11099 h 80816"/>
                  <a:gd name="connsiteX2" fmla="*/ 62336 w 81556"/>
                  <a:gd name="connsiteY2" fmla="*/ 8697 h 80816"/>
                  <a:gd name="connsiteX3" fmla="*/ 57886 w 81556"/>
                  <a:gd name="connsiteY3" fmla="*/ 7355 h 80816"/>
                  <a:gd name="connsiteX4" fmla="*/ 55449 w 81556"/>
                  <a:gd name="connsiteY4" fmla="*/ 5147 h 80816"/>
                  <a:gd name="connsiteX5" fmla="*/ 54124 w 81556"/>
                  <a:gd name="connsiteY5" fmla="*/ 503 h 80816"/>
                  <a:gd name="connsiteX6" fmla="*/ 49056 w 81556"/>
                  <a:gd name="connsiteY6" fmla="*/ 1827 h 80816"/>
                  <a:gd name="connsiteX7" fmla="*/ 45524 w 81556"/>
                  <a:gd name="connsiteY7" fmla="*/ 3593 h 80816"/>
                  <a:gd name="connsiteX8" fmla="*/ 41762 w 81556"/>
                  <a:gd name="connsiteY8" fmla="*/ 61 h 80816"/>
                  <a:gd name="connsiteX9" fmla="*/ 40879 w 81556"/>
                  <a:gd name="connsiteY9" fmla="*/ 6684 h 80816"/>
                  <a:gd name="connsiteX10" fmla="*/ 33374 w 81556"/>
                  <a:gd name="connsiteY10" fmla="*/ 7567 h 80816"/>
                  <a:gd name="connsiteX11" fmla="*/ 24331 w 81556"/>
                  <a:gd name="connsiteY11" fmla="*/ 8450 h 80816"/>
                  <a:gd name="connsiteX12" fmla="*/ 13506 w 81556"/>
                  <a:gd name="connsiteY12" fmla="*/ 8680 h 80816"/>
                  <a:gd name="connsiteX13" fmla="*/ 10857 w 81556"/>
                  <a:gd name="connsiteY13" fmla="*/ 14861 h 80816"/>
                  <a:gd name="connsiteX14" fmla="*/ 7766 w 81556"/>
                  <a:gd name="connsiteY14" fmla="*/ 19276 h 80816"/>
                  <a:gd name="connsiteX15" fmla="*/ 4676 w 81556"/>
                  <a:gd name="connsiteY15" fmla="*/ 24344 h 80816"/>
                  <a:gd name="connsiteX16" fmla="*/ 5788 w 81556"/>
                  <a:gd name="connsiteY16" fmla="*/ 30525 h 80816"/>
                  <a:gd name="connsiteX17" fmla="*/ 7836 w 81556"/>
                  <a:gd name="connsiteY17" fmla="*/ 35382 h 80816"/>
                  <a:gd name="connsiteX18" fmla="*/ 7996 w 81556"/>
                  <a:gd name="connsiteY18" fmla="*/ 36053 h 80816"/>
                  <a:gd name="connsiteX19" fmla="*/ 10857 w 81556"/>
                  <a:gd name="connsiteY19" fmla="*/ 40027 h 80816"/>
                  <a:gd name="connsiteX20" fmla="*/ 5117 w 81556"/>
                  <a:gd name="connsiteY20" fmla="*/ 45537 h 80816"/>
                  <a:gd name="connsiteX21" fmla="*/ 3793 w 81556"/>
                  <a:gd name="connsiteY21" fmla="*/ 56574 h 80816"/>
                  <a:gd name="connsiteX22" fmla="*/ 48 w 81556"/>
                  <a:gd name="connsiteY22" fmla="*/ 64521 h 80816"/>
                  <a:gd name="connsiteX23" fmla="*/ 2697 w 81556"/>
                  <a:gd name="connsiteY23" fmla="*/ 69820 h 80816"/>
                  <a:gd name="connsiteX24" fmla="*/ 5788 w 81556"/>
                  <a:gd name="connsiteY24" fmla="*/ 77113 h 80816"/>
                  <a:gd name="connsiteX25" fmla="*/ 9320 w 81556"/>
                  <a:gd name="connsiteY25" fmla="*/ 72910 h 80816"/>
                  <a:gd name="connsiteX26" fmla="*/ 13064 w 81556"/>
                  <a:gd name="connsiteY26" fmla="*/ 69608 h 80816"/>
                  <a:gd name="connsiteX27" fmla="*/ 18150 w 81556"/>
                  <a:gd name="connsiteY27" fmla="*/ 66959 h 80816"/>
                  <a:gd name="connsiteX28" fmla="*/ 22124 w 81556"/>
                  <a:gd name="connsiteY28" fmla="*/ 70703 h 80816"/>
                  <a:gd name="connsiteX29" fmla="*/ 24985 w 81556"/>
                  <a:gd name="connsiteY29" fmla="*/ 74676 h 80816"/>
                  <a:gd name="connsiteX30" fmla="*/ 30283 w 81556"/>
                  <a:gd name="connsiteY30" fmla="*/ 79533 h 80816"/>
                  <a:gd name="connsiteX31" fmla="*/ 32932 w 81556"/>
                  <a:gd name="connsiteY31" fmla="*/ 77996 h 80816"/>
                  <a:gd name="connsiteX32" fmla="*/ 40226 w 81556"/>
                  <a:gd name="connsiteY32" fmla="*/ 74235 h 80816"/>
                  <a:gd name="connsiteX33" fmla="*/ 43316 w 81556"/>
                  <a:gd name="connsiteY33" fmla="*/ 79533 h 80816"/>
                  <a:gd name="connsiteX34" fmla="*/ 48173 w 81556"/>
                  <a:gd name="connsiteY34" fmla="*/ 75789 h 80816"/>
                  <a:gd name="connsiteX35" fmla="*/ 48173 w 81556"/>
                  <a:gd name="connsiteY35" fmla="*/ 69820 h 80816"/>
                  <a:gd name="connsiteX36" fmla="*/ 38018 w 81556"/>
                  <a:gd name="connsiteY36" fmla="*/ 68283 h 80816"/>
                  <a:gd name="connsiteX37" fmla="*/ 34927 w 81556"/>
                  <a:gd name="connsiteY37" fmla="*/ 64963 h 80816"/>
                  <a:gd name="connsiteX38" fmla="*/ 36023 w 81556"/>
                  <a:gd name="connsiteY38" fmla="*/ 59011 h 80816"/>
                  <a:gd name="connsiteX39" fmla="*/ 39996 w 81556"/>
                  <a:gd name="connsiteY39" fmla="*/ 61219 h 80816"/>
                  <a:gd name="connsiteX40" fmla="*/ 43528 w 81556"/>
                  <a:gd name="connsiteY40" fmla="*/ 62314 h 80816"/>
                  <a:gd name="connsiteX41" fmla="*/ 46619 w 81556"/>
                  <a:gd name="connsiteY41" fmla="*/ 55921 h 80816"/>
                  <a:gd name="connsiteX42" fmla="*/ 52800 w 81556"/>
                  <a:gd name="connsiteY42" fmla="*/ 52389 h 80816"/>
                  <a:gd name="connsiteX43" fmla="*/ 58769 w 81556"/>
                  <a:gd name="connsiteY43" fmla="*/ 44883 h 80816"/>
                  <a:gd name="connsiteX44" fmla="*/ 66045 w 81556"/>
                  <a:gd name="connsiteY44" fmla="*/ 41793 h 80816"/>
                  <a:gd name="connsiteX45" fmla="*/ 64915 w 81556"/>
                  <a:gd name="connsiteY45" fmla="*/ 34729 h 80816"/>
                  <a:gd name="connsiteX46" fmla="*/ 64562 w 81556"/>
                  <a:gd name="connsiteY46" fmla="*/ 32344 h 80816"/>
                  <a:gd name="connsiteX47" fmla="*/ 65392 w 81556"/>
                  <a:gd name="connsiteY47" fmla="*/ 23726 h 80816"/>
                  <a:gd name="connsiteX48" fmla="*/ 73780 w 81556"/>
                  <a:gd name="connsiteY48" fmla="*/ 18198 h 80816"/>
                  <a:gd name="connsiteX49" fmla="*/ 81286 w 81556"/>
                  <a:gd name="connsiteY49" fmla="*/ 13342 h 80816"/>
                  <a:gd name="connsiteX50" fmla="*/ 74875 w 81556"/>
                  <a:gd name="connsiteY50" fmla="*/ 7567 h 80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81556" h="80816">
                    <a:moveTo>
                      <a:pt x="74875" y="7567"/>
                    </a:moveTo>
                    <a:cubicBezTo>
                      <a:pt x="70902" y="7567"/>
                      <a:pt x="69807" y="11541"/>
                      <a:pt x="66928" y="11099"/>
                    </a:cubicBezTo>
                    <a:cubicBezTo>
                      <a:pt x="65263" y="10588"/>
                      <a:pt x="63706" y="9774"/>
                      <a:pt x="62336" y="8697"/>
                    </a:cubicBezTo>
                    <a:cubicBezTo>
                      <a:pt x="60988" y="7887"/>
                      <a:pt x="59458" y="7426"/>
                      <a:pt x="57886" y="7355"/>
                    </a:cubicBezTo>
                    <a:cubicBezTo>
                      <a:pt x="57886" y="7355"/>
                      <a:pt x="55449" y="8238"/>
                      <a:pt x="55449" y="5147"/>
                    </a:cubicBezTo>
                    <a:cubicBezTo>
                      <a:pt x="55449" y="2057"/>
                      <a:pt x="57215" y="944"/>
                      <a:pt x="54124" y="503"/>
                    </a:cubicBezTo>
                    <a:cubicBezTo>
                      <a:pt x="51034" y="61"/>
                      <a:pt x="49497" y="-822"/>
                      <a:pt x="49056" y="1827"/>
                    </a:cubicBezTo>
                    <a:cubicBezTo>
                      <a:pt x="48614" y="4476"/>
                      <a:pt x="46177" y="6242"/>
                      <a:pt x="45524" y="3593"/>
                    </a:cubicBezTo>
                    <a:cubicBezTo>
                      <a:pt x="44870" y="944"/>
                      <a:pt x="43970" y="61"/>
                      <a:pt x="41762" y="61"/>
                    </a:cubicBezTo>
                    <a:cubicBezTo>
                      <a:pt x="39555" y="61"/>
                      <a:pt x="43316" y="6684"/>
                      <a:pt x="40879" y="6684"/>
                    </a:cubicBezTo>
                    <a:cubicBezTo>
                      <a:pt x="38442" y="6684"/>
                      <a:pt x="35369" y="8008"/>
                      <a:pt x="33374" y="7567"/>
                    </a:cubicBezTo>
                    <a:cubicBezTo>
                      <a:pt x="31378" y="7125"/>
                      <a:pt x="28075" y="8450"/>
                      <a:pt x="24331" y="8450"/>
                    </a:cubicBezTo>
                    <a:cubicBezTo>
                      <a:pt x="20588" y="8450"/>
                      <a:pt x="15501" y="6472"/>
                      <a:pt x="13506" y="8680"/>
                    </a:cubicBezTo>
                    <a:cubicBezTo>
                      <a:pt x="11510" y="10887"/>
                      <a:pt x="13294" y="13307"/>
                      <a:pt x="10857" y="14861"/>
                    </a:cubicBezTo>
                    <a:cubicBezTo>
                      <a:pt x="8419" y="16415"/>
                      <a:pt x="8437" y="16185"/>
                      <a:pt x="7766" y="19276"/>
                    </a:cubicBezTo>
                    <a:cubicBezTo>
                      <a:pt x="7095" y="22366"/>
                      <a:pt x="4676" y="20600"/>
                      <a:pt x="4676" y="24344"/>
                    </a:cubicBezTo>
                    <a:cubicBezTo>
                      <a:pt x="4676" y="28088"/>
                      <a:pt x="4905" y="29872"/>
                      <a:pt x="5788" y="30525"/>
                    </a:cubicBezTo>
                    <a:cubicBezTo>
                      <a:pt x="6873" y="31943"/>
                      <a:pt x="7578" y="33615"/>
                      <a:pt x="7836" y="35382"/>
                    </a:cubicBezTo>
                    <a:lnTo>
                      <a:pt x="7996" y="36053"/>
                    </a:lnTo>
                    <a:cubicBezTo>
                      <a:pt x="8437" y="38261"/>
                      <a:pt x="12181" y="37819"/>
                      <a:pt x="10857" y="40027"/>
                    </a:cubicBezTo>
                    <a:cubicBezTo>
                      <a:pt x="9532" y="42234"/>
                      <a:pt x="4905" y="40910"/>
                      <a:pt x="5117" y="45537"/>
                    </a:cubicBezTo>
                    <a:cubicBezTo>
                      <a:pt x="5329" y="50164"/>
                      <a:pt x="7554" y="53484"/>
                      <a:pt x="3793" y="56574"/>
                    </a:cubicBezTo>
                    <a:cubicBezTo>
                      <a:pt x="1156" y="58314"/>
                      <a:pt x="-289" y="61380"/>
                      <a:pt x="48" y="64521"/>
                    </a:cubicBezTo>
                    <a:cubicBezTo>
                      <a:pt x="48" y="67171"/>
                      <a:pt x="1373" y="69378"/>
                      <a:pt x="2697" y="69820"/>
                    </a:cubicBezTo>
                    <a:cubicBezTo>
                      <a:pt x="4022" y="70261"/>
                      <a:pt x="2910" y="77113"/>
                      <a:pt x="5788" y="77113"/>
                    </a:cubicBezTo>
                    <a:cubicBezTo>
                      <a:pt x="8667" y="77113"/>
                      <a:pt x="9320" y="75347"/>
                      <a:pt x="9320" y="72910"/>
                    </a:cubicBezTo>
                    <a:cubicBezTo>
                      <a:pt x="9320" y="70473"/>
                      <a:pt x="10645" y="69608"/>
                      <a:pt x="13064" y="69608"/>
                    </a:cubicBezTo>
                    <a:cubicBezTo>
                      <a:pt x="15483" y="69608"/>
                      <a:pt x="17038" y="65404"/>
                      <a:pt x="18150" y="66959"/>
                    </a:cubicBezTo>
                    <a:cubicBezTo>
                      <a:pt x="19263" y="68513"/>
                      <a:pt x="22124" y="68495"/>
                      <a:pt x="22124" y="70703"/>
                    </a:cubicBezTo>
                    <a:cubicBezTo>
                      <a:pt x="22124" y="72910"/>
                      <a:pt x="22124" y="74464"/>
                      <a:pt x="24985" y="74676"/>
                    </a:cubicBezTo>
                    <a:cubicBezTo>
                      <a:pt x="27712" y="74754"/>
                      <a:pt x="29968" y="76823"/>
                      <a:pt x="30283" y="79533"/>
                    </a:cubicBezTo>
                    <a:cubicBezTo>
                      <a:pt x="30283" y="81970"/>
                      <a:pt x="32049" y="80645"/>
                      <a:pt x="32932" y="77996"/>
                    </a:cubicBezTo>
                    <a:cubicBezTo>
                      <a:pt x="33815" y="75347"/>
                      <a:pt x="38460" y="72469"/>
                      <a:pt x="40226" y="74235"/>
                    </a:cubicBezTo>
                    <a:cubicBezTo>
                      <a:pt x="41992" y="76001"/>
                      <a:pt x="38901" y="79533"/>
                      <a:pt x="43316" y="79533"/>
                    </a:cubicBezTo>
                    <a:cubicBezTo>
                      <a:pt x="47731" y="79533"/>
                      <a:pt x="48173" y="79762"/>
                      <a:pt x="48173" y="75789"/>
                    </a:cubicBezTo>
                    <a:cubicBezTo>
                      <a:pt x="48173" y="71815"/>
                      <a:pt x="52146" y="70491"/>
                      <a:pt x="48173" y="69820"/>
                    </a:cubicBezTo>
                    <a:cubicBezTo>
                      <a:pt x="44199" y="69148"/>
                      <a:pt x="39113" y="69378"/>
                      <a:pt x="38018" y="68283"/>
                    </a:cubicBezTo>
                    <a:cubicBezTo>
                      <a:pt x="36923" y="67188"/>
                      <a:pt x="35811" y="69378"/>
                      <a:pt x="34927" y="64963"/>
                    </a:cubicBezTo>
                    <a:cubicBezTo>
                      <a:pt x="34044" y="60548"/>
                      <a:pt x="33815" y="59011"/>
                      <a:pt x="36023" y="59011"/>
                    </a:cubicBezTo>
                    <a:cubicBezTo>
                      <a:pt x="38230" y="59011"/>
                      <a:pt x="39784" y="58782"/>
                      <a:pt x="39996" y="61219"/>
                    </a:cubicBezTo>
                    <a:cubicBezTo>
                      <a:pt x="40208" y="63656"/>
                      <a:pt x="43087" y="64751"/>
                      <a:pt x="43528" y="62314"/>
                    </a:cubicBezTo>
                    <a:cubicBezTo>
                      <a:pt x="43970" y="59877"/>
                      <a:pt x="42875" y="55921"/>
                      <a:pt x="46619" y="55921"/>
                    </a:cubicBezTo>
                    <a:cubicBezTo>
                      <a:pt x="50363" y="55921"/>
                      <a:pt x="51475" y="54808"/>
                      <a:pt x="52800" y="52389"/>
                    </a:cubicBezTo>
                    <a:cubicBezTo>
                      <a:pt x="54124" y="49969"/>
                      <a:pt x="54795" y="45978"/>
                      <a:pt x="58769" y="44883"/>
                    </a:cubicBezTo>
                    <a:cubicBezTo>
                      <a:pt x="62742" y="43788"/>
                      <a:pt x="66045" y="44883"/>
                      <a:pt x="66045" y="41793"/>
                    </a:cubicBezTo>
                    <a:cubicBezTo>
                      <a:pt x="65787" y="39420"/>
                      <a:pt x="65410" y="37063"/>
                      <a:pt x="64915" y="34729"/>
                    </a:cubicBezTo>
                    <a:cubicBezTo>
                      <a:pt x="64791" y="33952"/>
                      <a:pt x="64668" y="33139"/>
                      <a:pt x="64562" y="32344"/>
                    </a:cubicBezTo>
                    <a:cubicBezTo>
                      <a:pt x="64102" y="28812"/>
                      <a:pt x="64032" y="25386"/>
                      <a:pt x="65392" y="23726"/>
                    </a:cubicBezTo>
                    <a:cubicBezTo>
                      <a:pt x="67491" y="20998"/>
                      <a:pt x="70445" y="19052"/>
                      <a:pt x="73780" y="18198"/>
                    </a:cubicBezTo>
                    <a:cubicBezTo>
                      <a:pt x="76641" y="17315"/>
                      <a:pt x="79961" y="15549"/>
                      <a:pt x="81286" y="13342"/>
                    </a:cubicBezTo>
                    <a:cubicBezTo>
                      <a:pt x="82610" y="11134"/>
                      <a:pt x="78849" y="7567"/>
                      <a:pt x="74875" y="756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B658DBCC-5749-47C2-9236-13FFC869F1AA}"/>
                  </a:ext>
                </a:extLst>
              </p:cNvPr>
              <p:cNvSpPr/>
              <p:nvPr/>
            </p:nvSpPr>
            <p:spPr>
              <a:xfrm>
                <a:off x="6715130" y="4865636"/>
                <a:ext cx="35014" cy="125171"/>
              </a:xfrm>
              <a:custGeom>
                <a:avLst/>
                <a:gdLst>
                  <a:gd name="connsiteX0" fmla="*/ 32058 w 35014"/>
                  <a:gd name="connsiteY0" fmla="*/ 113220 h 125171"/>
                  <a:gd name="connsiteX1" fmla="*/ 26372 w 35014"/>
                  <a:gd name="connsiteY1" fmla="*/ 109282 h 125171"/>
                  <a:gd name="connsiteX2" fmla="*/ 15281 w 35014"/>
                  <a:gd name="connsiteY2" fmla="*/ 100204 h 125171"/>
                  <a:gd name="connsiteX3" fmla="*/ 16341 w 35014"/>
                  <a:gd name="connsiteY3" fmla="*/ 95118 h 125171"/>
                  <a:gd name="connsiteX4" fmla="*/ 18813 w 35014"/>
                  <a:gd name="connsiteY4" fmla="*/ 83868 h 125171"/>
                  <a:gd name="connsiteX5" fmla="*/ 20579 w 35014"/>
                  <a:gd name="connsiteY5" fmla="*/ 62234 h 125171"/>
                  <a:gd name="connsiteX6" fmla="*/ 24111 w 35014"/>
                  <a:gd name="connsiteY6" fmla="*/ 54499 h 125171"/>
                  <a:gd name="connsiteX7" fmla="*/ 23581 w 35014"/>
                  <a:gd name="connsiteY7" fmla="*/ 51144 h 125171"/>
                  <a:gd name="connsiteX8" fmla="*/ 23317 w 35014"/>
                  <a:gd name="connsiteY8" fmla="*/ 51285 h 125171"/>
                  <a:gd name="connsiteX9" fmla="*/ 23581 w 35014"/>
                  <a:gd name="connsiteY9" fmla="*/ 51126 h 125171"/>
                  <a:gd name="connsiteX10" fmla="*/ 17701 w 35014"/>
                  <a:gd name="connsiteY10" fmla="*/ 43250 h 125171"/>
                  <a:gd name="connsiteX11" fmla="*/ 12403 w 35014"/>
                  <a:gd name="connsiteY11" fmla="*/ 24477 h 125171"/>
                  <a:gd name="connsiteX12" fmla="*/ 8871 w 35014"/>
                  <a:gd name="connsiteY12" fmla="*/ 6163 h 125171"/>
                  <a:gd name="connsiteX13" fmla="*/ 482 w 35014"/>
                  <a:gd name="connsiteY13" fmla="*/ 4838 h 125171"/>
                  <a:gd name="connsiteX14" fmla="*/ 4897 w 35014"/>
                  <a:gd name="connsiteY14" fmla="*/ 12786 h 125171"/>
                  <a:gd name="connsiteX15" fmla="*/ 5126 w 35014"/>
                  <a:gd name="connsiteY15" fmla="*/ 27355 h 125171"/>
                  <a:gd name="connsiteX16" fmla="*/ 6009 w 35014"/>
                  <a:gd name="connsiteY16" fmla="*/ 37510 h 125171"/>
                  <a:gd name="connsiteX17" fmla="*/ 8217 w 35014"/>
                  <a:gd name="connsiteY17" fmla="*/ 47435 h 125171"/>
                  <a:gd name="connsiteX18" fmla="*/ 5339 w 35014"/>
                  <a:gd name="connsiteY18" fmla="*/ 55170 h 125171"/>
                  <a:gd name="connsiteX19" fmla="*/ 4243 w 35014"/>
                  <a:gd name="connsiteY19" fmla="*/ 63117 h 125171"/>
                  <a:gd name="connsiteX20" fmla="*/ 1594 w 35014"/>
                  <a:gd name="connsiteY20" fmla="*/ 72389 h 125171"/>
                  <a:gd name="connsiteX21" fmla="*/ 6222 w 35014"/>
                  <a:gd name="connsiteY21" fmla="*/ 81219 h 125171"/>
                  <a:gd name="connsiteX22" fmla="*/ 9983 w 35014"/>
                  <a:gd name="connsiteY22" fmla="*/ 95789 h 125171"/>
                  <a:gd name="connsiteX23" fmla="*/ 15493 w 35014"/>
                  <a:gd name="connsiteY23" fmla="*/ 106385 h 125171"/>
                  <a:gd name="connsiteX24" fmla="*/ 17701 w 35014"/>
                  <a:gd name="connsiteY24" fmla="*/ 125141 h 125171"/>
                  <a:gd name="connsiteX25" fmla="*/ 26319 w 35014"/>
                  <a:gd name="connsiteY25" fmla="*/ 123163 h 125171"/>
                  <a:gd name="connsiteX26" fmla="*/ 34478 w 35014"/>
                  <a:gd name="connsiteY26" fmla="*/ 121838 h 125171"/>
                  <a:gd name="connsiteX27" fmla="*/ 34778 w 35014"/>
                  <a:gd name="connsiteY27" fmla="*/ 120266 h 125171"/>
                  <a:gd name="connsiteX28" fmla="*/ 32058 w 35014"/>
                  <a:gd name="connsiteY28" fmla="*/ 113220 h 125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5014" h="125171">
                    <a:moveTo>
                      <a:pt x="32058" y="113220"/>
                    </a:moveTo>
                    <a:cubicBezTo>
                      <a:pt x="30360" y="111643"/>
                      <a:pt x="28445" y="110317"/>
                      <a:pt x="26372" y="109282"/>
                    </a:cubicBezTo>
                    <a:cubicBezTo>
                      <a:pt x="21427" y="106544"/>
                      <a:pt x="15776" y="103984"/>
                      <a:pt x="15281" y="100204"/>
                    </a:cubicBezTo>
                    <a:cubicBezTo>
                      <a:pt x="15116" y="98441"/>
                      <a:pt x="15486" y="96669"/>
                      <a:pt x="16341" y="95118"/>
                    </a:cubicBezTo>
                    <a:cubicBezTo>
                      <a:pt x="17736" y="92151"/>
                      <a:pt x="19873" y="89184"/>
                      <a:pt x="18813" y="83868"/>
                    </a:cubicBezTo>
                    <a:cubicBezTo>
                      <a:pt x="17259" y="75692"/>
                      <a:pt x="17047" y="64884"/>
                      <a:pt x="20579" y="62234"/>
                    </a:cubicBezTo>
                    <a:cubicBezTo>
                      <a:pt x="24111" y="59585"/>
                      <a:pt x="24111" y="59585"/>
                      <a:pt x="24111" y="54499"/>
                    </a:cubicBezTo>
                    <a:cubicBezTo>
                      <a:pt x="24134" y="53358"/>
                      <a:pt x="23954" y="52222"/>
                      <a:pt x="23581" y="51144"/>
                    </a:cubicBezTo>
                    <a:lnTo>
                      <a:pt x="23317" y="51285"/>
                    </a:lnTo>
                    <a:lnTo>
                      <a:pt x="23581" y="51126"/>
                    </a:lnTo>
                    <a:cubicBezTo>
                      <a:pt x="22681" y="48548"/>
                      <a:pt x="20615" y="46958"/>
                      <a:pt x="17701" y="43250"/>
                    </a:cubicBezTo>
                    <a:cubicBezTo>
                      <a:pt x="13727" y="38163"/>
                      <a:pt x="12844" y="31541"/>
                      <a:pt x="12403" y="24477"/>
                    </a:cubicBezTo>
                    <a:cubicBezTo>
                      <a:pt x="11961" y="17413"/>
                      <a:pt x="10866" y="9907"/>
                      <a:pt x="8871" y="6163"/>
                    </a:cubicBezTo>
                    <a:cubicBezTo>
                      <a:pt x="6875" y="2419"/>
                      <a:pt x="-2167" y="-4875"/>
                      <a:pt x="482" y="4838"/>
                    </a:cubicBezTo>
                    <a:cubicBezTo>
                      <a:pt x="482" y="4838"/>
                      <a:pt x="2919" y="8812"/>
                      <a:pt x="4897" y="12786"/>
                    </a:cubicBezTo>
                    <a:cubicBezTo>
                      <a:pt x="6875" y="16759"/>
                      <a:pt x="5568" y="20945"/>
                      <a:pt x="5126" y="27355"/>
                    </a:cubicBezTo>
                    <a:cubicBezTo>
                      <a:pt x="4685" y="33766"/>
                      <a:pt x="4456" y="35514"/>
                      <a:pt x="6009" y="37510"/>
                    </a:cubicBezTo>
                    <a:cubicBezTo>
                      <a:pt x="7564" y="39506"/>
                      <a:pt x="8429" y="44133"/>
                      <a:pt x="8217" y="47435"/>
                    </a:cubicBezTo>
                    <a:cubicBezTo>
                      <a:pt x="8005" y="50738"/>
                      <a:pt x="7776" y="52733"/>
                      <a:pt x="5339" y="55170"/>
                    </a:cubicBezTo>
                    <a:cubicBezTo>
                      <a:pt x="2901" y="57607"/>
                      <a:pt x="7546" y="62005"/>
                      <a:pt x="4243" y="63117"/>
                    </a:cubicBezTo>
                    <a:cubicBezTo>
                      <a:pt x="941" y="64230"/>
                      <a:pt x="-172" y="70623"/>
                      <a:pt x="1594" y="72389"/>
                    </a:cubicBezTo>
                    <a:cubicBezTo>
                      <a:pt x="3947" y="74831"/>
                      <a:pt x="5552" y="77895"/>
                      <a:pt x="6222" y="81219"/>
                    </a:cubicBezTo>
                    <a:cubicBezTo>
                      <a:pt x="6663" y="84522"/>
                      <a:pt x="7105" y="91815"/>
                      <a:pt x="9983" y="95789"/>
                    </a:cubicBezTo>
                    <a:cubicBezTo>
                      <a:pt x="12862" y="99763"/>
                      <a:pt x="14840" y="101741"/>
                      <a:pt x="15493" y="106385"/>
                    </a:cubicBezTo>
                    <a:cubicBezTo>
                      <a:pt x="16146" y="111030"/>
                      <a:pt x="13074" y="124699"/>
                      <a:pt x="17701" y="125141"/>
                    </a:cubicBezTo>
                    <a:cubicBezTo>
                      <a:pt x="22328" y="125582"/>
                      <a:pt x="22345" y="121167"/>
                      <a:pt x="26319" y="123163"/>
                    </a:cubicBezTo>
                    <a:cubicBezTo>
                      <a:pt x="30292" y="125158"/>
                      <a:pt x="34266" y="124258"/>
                      <a:pt x="34478" y="121838"/>
                    </a:cubicBezTo>
                    <a:cubicBezTo>
                      <a:pt x="34539" y="121307"/>
                      <a:pt x="34639" y="120782"/>
                      <a:pt x="34778" y="120266"/>
                    </a:cubicBezTo>
                    <a:cubicBezTo>
                      <a:pt x="35184" y="118536"/>
                      <a:pt x="35467" y="116805"/>
                      <a:pt x="32058" y="11322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1CDA0C3E-EF6D-443D-B3E4-B1D6C0D32812}"/>
                  </a:ext>
                </a:extLst>
              </p:cNvPr>
              <p:cNvSpPr/>
              <p:nvPr/>
            </p:nvSpPr>
            <p:spPr>
              <a:xfrm>
                <a:off x="6579537" y="4698539"/>
                <a:ext cx="52622" cy="124507"/>
              </a:xfrm>
              <a:custGeom>
                <a:avLst/>
                <a:gdLst>
                  <a:gd name="connsiteX0" fmla="*/ 52559 w 52622"/>
                  <a:gd name="connsiteY0" fmla="*/ 122416 h 124507"/>
                  <a:gd name="connsiteX1" fmla="*/ 46944 w 52622"/>
                  <a:gd name="connsiteY1" fmla="*/ 111820 h 124507"/>
                  <a:gd name="connsiteX2" fmla="*/ 36241 w 52622"/>
                  <a:gd name="connsiteY2" fmla="*/ 96084 h 124507"/>
                  <a:gd name="connsiteX3" fmla="*/ 32603 w 52622"/>
                  <a:gd name="connsiteY3" fmla="*/ 79484 h 124507"/>
                  <a:gd name="connsiteX4" fmla="*/ 19658 w 52622"/>
                  <a:gd name="connsiteY4" fmla="*/ 68517 h 124507"/>
                  <a:gd name="connsiteX5" fmla="*/ 16003 w 52622"/>
                  <a:gd name="connsiteY5" fmla="*/ 51651 h 124507"/>
                  <a:gd name="connsiteX6" fmla="*/ 17133 w 52622"/>
                  <a:gd name="connsiteY6" fmla="*/ 31960 h 124507"/>
                  <a:gd name="connsiteX7" fmla="*/ 17698 w 52622"/>
                  <a:gd name="connsiteY7" fmla="*/ 20145 h 124507"/>
                  <a:gd name="connsiteX8" fmla="*/ 14590 w 52622"/>
                  <a:gd name="connsiteY8" fmla="*/ 15253 h 124507"/>
                  <a:gd name="connsiteX9" fmla="*/ 12912 w 52622"/>
                  <a:gd name="connsiteY9" fmla="*/ 10591 h 124507"/>
                  <a:gd name="connsiteX10" fmla="*/ 7843 w 52622"/>
                  <a:gd name="connsiteY10" fmla="*/ 2997 h 124507"/>
                  <a:gd name="connsiteX11" fmla="*/ 2227 w 52622"/>
                  <a:gd name="connsiteY11" fmla="*/ 3562 h 124507"/>
                  <a:gd name="connsiteX12" fmla="*/ 2227 w 52622"/>
                  <a:gd name="connsiteY12" fmla="*/ 6211 h 124507"/>
                  <a:gd name="connsiteX13" fmla="*/ 2227 w 52622"/>
                  <a:gd name="connsiteY13" fmla="*/ 6211 h 124507"/>
                  <a:gd name="connsiteX14" fmla="*/ 1874 w 52622"/>
                  <a:gd name="connsiteY14" fmla="*/ 22953 h 124507"/>
                  <a:gd name="connsiteX15" fmla="*/ 2157 w 52622"/>
                  <a:gd name="connsiteY15" fmla="*/ 38971 h 124507"/>
                  <a:gd name="connsiteX16" fmla="*/ 4965 w 52622"/>
                  <a:gd name="connsiteY16" fmla="*/ 50221 h 124507"/>
                  <a:gd name="connsiteX17" fmla="*/ 1309 w 52622"/>
                  <a:gd name="connsiteY17" fmla="*/ 63995 h 124507"/>
                  <a:gd name="connsiteX18" fmla="*/ 12841 w 52622"/>
                  <a:gd name="connsiteY18" fmla="*/ 80879 h 124507"/>
                  <a:gd name="connsiteX19" fmla="*/ 19588 w 52622"/>
                  <a:gd name="connsiteY19" fmla="*/ 89585 h 124507"/>
                  <a:gd name="connsiteX20" fmla="*/ 28029 w 52622"/>
                  <a:gd name="connsiteY20" fmla="*/ 101118 h 124507"/>
                  <a:gd name="connsiteX21" fmla="*/ 34775 w 52622"/>
                  <a:gd name="connsiteY21" fmla="*/ 118001 h 124507"/>
                  <a:gd name="connsiteX22" fmla="*/ 44612 w 52622"/>
                  <a:gd name="connsiteY22" fmla="*/ 120826 h 124507"/>
                  <a:gd name="connsiteX23" fmla="*/ 45389 w 52622"/>
                  <a:gd name="connsiteY23" fmla="*/ 121180 h 124507"/>
                  <a:gd name="connsiteX24" fmla="*/ 45389 w 52622"/>
                  <a:gd name="connsiteY24" fmla="*/ 121180 h 124507"/>
                  <a:gd name="connsiteX25" fmla="*/ 45389 w 52622"/>
                  <a:gd name="connsiteY25" fmla="*/ 121180 h 124507"/>
                  <a:gd name="connsiteX26" fmla="*/ 45725 w 52622"/>
                  <a:gd name="connsiteY26" fmla="*/ 121391 h 124507"/>
                  <a:gd name="connsiteX27" fmla="*/ 47296 w 52622"/>
                  <a:gd name="connsiteY27" fmla="*/ 122698 h 124507"/>
                  <a:gd name="connsiteX28" fmla="*/ 52559 w 52622"/>
                  <a:gd name="connsiteY28" fmla="*/ 122416 h 124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2622" h="124507">
                    <a:moveTo>
                      <a:pt x="52559" y="122416"/>
                    </a:moveTo>
                    <a:cubicBezTo>
                      <a:pt x="51235" y="118619"/>
                      <a:pt x="49342" y="115047"/>
                      <a:pt x="46944" y="111820"/>
                    </a:cubicBezTo>
                    <a:cubicBezTo>
                      <a:pt x="43835" y="107599"/>
                      <a:pt x="36241" y="102265"/>
                      <a:pt x="36241" y="96084"/>
                    </a:cubicBezTo>
                    <a:cubicBezTo>
                      <a:pt x="36241" y="89903"/>
                      <a:pt x="38007" y="84552"/>
                      <a:pt x="32603" y="79484"/>
                    </a:cubicBezTo>
                    <a:cubicBezTo>
                      <a:pt x="27199" y="74415"/>
                      <a:pt x="21071" y="76110"/>
                      <a:pt x="19658" y="68517"/>
                    </a:cubicBezTo>
                    <a:cubicBezTo>
                      <a:pt x="16003" y="56702"/>
                      <a:pt x="16003" y="58397"/>
                      <a:pt x="16003" y="51651"/>
                    </a:cubicBezTo>
                    <a:cubicBezTo>
                      <a:pt x="16003" y="44905"/>
                      <a:pt x="12347" y="38706"/>
                      <a:pt x="17133" y="31960"/>
                    </a:cubicBezTo>
                    <a:cubicBezTo>
                      <a:pt x="17133" y="31960"/>
                      <a:pt x="20506" y="24895"/>
                      <a:pt x="17698" y="20145"/>
                    </a:cubicBezTo>
                    <a:cubicBezTo>
                      <a:pt x="16356" y="17884"/>
                      <a:pt x="15349" y="16507"/>
                      <a:pt x="14590" y="15253"/>
                    </a:cubicBezTo>
                    <a:cubicBezTo>
                      <a:pt x="13684" y="13846"/>
                      <a:pt x="13110" y="12252"/>
                      <a:pt x="12912" y="10591"/>
                    </a:cubicBezTo>
                    <a:cubicBezTo>
                      <a:pt x="12347" y="6652"/>
                      <a:pt x="11146" y="7217"/>
                      <a:pt x="7843" y="2997"/>
                    </a:cubicBezTo>
                    <a:cubicBezTo>
                      <a:pt x="4541" y="-1224"/>
                      <a:pt x="1945" y="-942"/>
                      <a:pt x="2227" y="3562"/>
                    </a:cubicBezTo>
                    <a:cubicBezTo>
                      <a:pt x="2227" y="4268"/>
                      <a:pt x="2227" y="5187"/>
                      <a:pt x="2227" y="6211"/>
                    </a:cubicBezTo>
                    <a:lnTo>
                      <a:pt x="2227" y="6211"/>
                    </a:lnTo>
                    <a:cubicBezTo>
                      <a:pt x="2227" y="11668"/>
                      <a:pt x="1874" y="20586"/>
                      <a:pt x="1874" y="22953"/>
                    </a:cubicBezTo>
                    <a:cubicBezTo>
                      <a:pt x="1874" y="25761"/>
                      <a:pt x="-934" y="35315"/>
                      <a:pt x="2157" y="38971"/>
                    </a:cubicBezTo>
                    <a:cubicBezTo>
                      <a:pt x="5247" y="42627"/>
                      <a:pt x="8055" y="47695"/>
                      <a:pt x="4965" y="50221"/>
                    </a:cubicBezTo>
                    <a:cubicBezTo>
                      <a:pt x="1874" y="52746"/>
                      <a:pt x="-2099" y="57814"/>
                      <a:pt x="1309" y="63995"/>
                    </a:cubicBezTo>
                    <a:cubicBezTo>
                      <a:pt x="4717" y="70177"/>
                      <a:pt x="11994" y="76658"/>
                      <a:pt x="12841" y="80879"/>
                    </a:cubicBezTo>
                    <a:cubicBezTo>
                      <a:pt x="13791" y="84588"/>
                      <a:pt x="16233" y="87739"/>
                      <a:pt x="19588" y="89585"/>
                    </a:cubicBezTo>
                    <a:cubicBezTo>
                      <a:pt x="23557" y="92433"/>
                      <a:pt x="26514" y="96473"/>
                      <a:pt x="28029" y="101118"/>
                    </a:cubicBezTo>
                    <a:cubicBezTo>
                      <a:pt x="29424" y="106186"/>
                      <a:pt x="30837" y="116023"/>
                      <a:pt x="34775" y="118001"/>
                    </a:cubicBezTo>
                    <a:cubicBezTo>
                      <a:pt x="37583" y="119396"/>
                      <a:pt x="41663" y="119678"/>
                      <a:pt x="44612" y="120826"/>
                    </a:cubicBezTo>
                    <a:lnTo>
                      <a:pt x="45389" y="121180"/>
                    </a:lnTo>
                    <a:lnTo>
                      <a:pt x="45389" y="121180"/>
                    </a:lnTo>
                    <a:lnTo>
                      <a:pt x="45389" y="121180"/>
                    </a:lnTo>
                    <a:cubicBezTo>
                      <a:pt x="45505" y="121244"/>
                      <a:pt x="45617" y="121315"/>
                      <a:pt x="45725" y="121391"/>
                    </a:cubicBezTo>
                    <a:cubicBezTo>
                      <a:pt x="46330" y="121718"/>
                      <a:pt x="46865" y="122163"/>
                      <a:pt x="47296" y="122698"/>
                    </a:cubicBezTo>
                    <a:cubicBezTo>
                      <a:pt x="49804" y="125789"/>
                      <a:pt x="53124" y="124394"/>
                      <a:pt x="52559" y="12241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F3861500-E362-47C9-B221-798F83FB00A2}"/>
                  </a:ext>
                </a:extLst>
              </p:cNvPr>
              <p:cNvSpPr/>
              <p:nvPr/>
            </p:nvSpPr>
            <p:spPr>
              <a:xfrm>
                <a:off x="7399754" y="3170138"/>
                <a:ext cx="83560" cy="93199"/>
              </a:xfrm>
              <a:custGeom>
                <a:avLst/>
                <a:gdLst>
                  <a:gd name="connsiteX0" fmla="*/ 79614 w 83560"/>
                  <a:gd name="connsiteY0" fmla="*/ 6129 h 93199"/>
                  <a:gd name="connsiteX1" fmla="*/ 63720 w 83560"/>
                  <a:gd name="connsiteY1" fmla="*/ 460 h 93199"/>
                  <a:gd name="connsiteX2" fmla="*/ 53124 w 83560"/>
                  <a:gd name="connsiteY2" fmla="*/ 5758 h 93199"/>
                  <a:gd name="connsiteX3" fmla="*/ 67711 w 83560"/>
                  <a:gd name="connsiteY3" fmla="*/ 12645 h 93199"/>
                  <a:gd name="connsiteX4" fmla="*/ 64868 w 83560"/>
                  <a:gd name="connsiteY4" fmla="*/ 18703 h 93199"/>
                  <a:gd name="connsiteX5" fmla="*/ 48267 w 83560"/>
                  <a:gd name="connsiteY5" fmla="*/ 16283 h 93199"/>
                  <a:gd name="connsiteX6" fmla="*/ 38554 w 83560"/>
                  <a:gd name="connsiteY6" fmla="*/ 15065 h 93199"/>
                  <a:gd name="connsiteX7" fmla="*/ 34898 w 83560"/>
                  <a:gd name="connsiteY7" fmla="*/ 30853 h 93199"/>
                  <a:gd name="connsiteX8" fmla="*/ 28029 w 83560"/>
                  <a:gd name="connsiteY8" fmla="*/ 28840 h 93199"/>
                  <a:gd name="connsiteX9" fmla="*/ 20735 w 83560"/>
                  <a:gd name="connsiteY9" fmla="*/ 23542 h 93199"/>
                  <a:gd name="connsiteX10" fmla="*/ 11816 w 83560"/>
                  <a:gd name="connsiteY10" fmla="*/ 32849 h 93199"/>
                  <a:gd name="connsiteX11" fmla="*/ 9644 w 83560"/>
                  <a:gd name="connsiteY11" fmla="*/ 39313 h 93199"/>
                  <a:gd name="connsiteX12" fmla="*/ 5741 w 83560"/>
                  <a:gd name="connsiteY12" fmla="*/ 49450 h 93199"/>
                  <a:gd name="connsiteX13" fmla="*/ 884 w 83560"/>
                  <a:gd name="connsiteY13" fmla="*/ 60787 h 93199"/>
                  <a:gd name="connsiteX14" fmla="*/ 2509 w 83560"/>
                  <a:gd name="connsiteY14" fmla="*/ 82651 h 93199"/>
                  <a:gd name="connsiteX15" fmla="*/ 21141 w 83560"/>
                  <a:gd name="connsiteY15" fmla="*/ 91976 h 93199"/>
                  <a:gd name="connsiteX16" fmla="*/ 46642 w 83560"/>
                  <a:gd name="connsiteY16" fmla="*/ 90757 h 93199"/>
                  <a:gd name="connsiteX17" fmla="*/ 58793 w 83560"/>
                  <a:gd name="connsiteY17" fmla="*/ 83869 h 93199"/>
                  <a:gd name="connsiteX18" fmla="*/ 66493 w 83560"/>
                  <a:gd name="connsiteY18" fmla="*/ 71631 h 93199"/>
                  <a:gd name="connsiteX19" fmla="*/ 69725 w 83560"/>
                  <a:gd name="connsiteY19" fmla="*/ 69300 h 93199"/>
                  <a:gd name="connsiteX20" fmla="*/ 74192 w 83560"/>
                  <a:gd name="connsiteY20" fmla="*/ 64002 h 93199"/>
                  <a:gd name="connsiteX21" fmla="*/ 70943 w 83560"/>
                  <a:gd name="connsiteY21" fmla="*/ 54271 h 93199"/>
                  <a:gd name="connsiteX22" fmla="*/ 68117 w 83560"/>
                  <a:gd name="connsiteY22" fmla="*/ 43675 h 93199"/>
                  <a:gd name="connsiteX23" fmla="*/ 65680 w 83560"/>
                  <a:gd name="connsiteY23" fmla="*/ 31118 h 93199"/>
                  <a:gd name="connsiteX24" fmla="*/ 71349 w 83560"/>
                  <a:gd name="connsiteY24" fmla="*/ 18173 h 93199"/>
                  <a:gd name="connsiteX25" fmla="*/ 79455 w 83560"/>
                  <a:gd name="connsiteY25" fmla="*/ 13705 h 93199"/>
                  <a:gd name="connsiteX26" fmla="*/ 79614 w 83560"/>
                  <a:gd name="connsiteY26" fmla="*/ 6129 h 93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560" h="93199">
                    <a:moveTo>
                      <a:pt x="79614" y="6129"/>
                    </a:moveTo>
                    <a:cubicBezTo>
                      <a:pt x="73133" y="3692"/>
                      <a:pt x="69018" y="2067"/>
                      <a:pt x="63720" y="460"/>
                    </a:cubicBezTo>
                    <a:cubicBezTo>
                      <a:pt x="58422" y="-1147"/>
                      <a:pt x="45901" y="1661"/>
                      <a:pt x="53124" y="5758"/>
                    </a:cubicBezTo>
                    <a:cubicBezTo>
                      <a:pt x="60347" y="9855"/>
                      <a:pt x="66492" y="11056"/>
                      <a:pt x="67711" y="12645"/>
                    </a:cubicBezTo>
                    <a:cubicBezTo>
                      <a:pt x="68930" y="14235"/>
                      <a:pt x="69318" y="18703"/>
                      <a:pt x="64868" y="18703"/>
                    </a:cubicBezTo>
                    <a:cubicBezTo>
                      <a:pt x="60417" y="18703"/>
                      <a:pt x="54748" y="21546"/>
                      <a:pt x="48267" y="16283"/>
                    </a:cubicBezTo>
                    <a:cubicBezTo>
                      <a:pt x="48267" y="16283"/>
                      <a:pt x="41379" y="9396"/>
                      <a:pt x="38554" y="15065"/>
                    </a:cubicBezTo>
                    <a:cubicBezTo>
                      <a:pt x="35728" y="20734"/>
                      <a:pt x="39773" y="29193"/>
                      <a:pt x="34898" y="30853"/>
                    </a:cubicBezTo>
                    <a:cubicBezTo>
                      <a:pt x="30024" y="32513"/>
                      <a:pt x="29600" y="32072"/>
                      <a:pt x="28029" y="28840"/>
                    </a:cubicBezTo>
                    <a:cubicBezTo>
                      <a:pt x="26457" y="25608"/>
                      <a:pt x="24779" y="23542"/>
                      <a:pt x="20735" y="23542"/>
                    </a:cubicBezTo>
                    <a:cubicBezTo>
                      <a:pt x="16690" y="23542"/>
                      <a:pt x="13847" y="28398"/>
                      <a:pt x="11816" y="32849"/>
                    </a:cubicBezTo>
                    <a:cubicBezTo>
                      <a:pt x="10962" y="34957"/>
                      <a:pt x="10236" y="37116"/>
                      <a:pt x="9644" y="39313"/>
                    </a:cubicBezTo>
                    <a:cubicBezTo>
                      <a:pt x="8478" y="43374"/>
                      <a:pt x="7260" y="47684"/>
                      <a:pt x="5741" y="49450"/>
                    </a:cubicBezTo>
                    <a:cubicBezTo>
                      <a:pt x="3322" y="52293"/>
                      <a:pt x="884" y="50668"/>
                      <a:pt x="884" y="60787"/>
                    </a:cubicBezTo>
                    <a:cubicBezTo>
                      <a:pt x="884" y="70907"/>
                      <a:pt x="-1941" y="79419"/>
                      <a:pt x="2509" y="82651"/>
                    </a:cubicBezTo>
                    <a:cubicBezTo>
                      <a:pt x="6959" y="85883"/>
                      <a:pt x="11021" y="91163"/>
                      <a:pt x="21141" y="91976"/>
                    </a:cubicBezTo>
                    <a:cubicBezTo>
                      <a:pt x="31260" y="92788"/>
                      <a:pt x="42192" y="94801"/>
                      <a:pt x="46642" y="90757"/>
                    </a:cubicBezTo>
                    <a:cubicBezTo>
                      <a:pt x="51093" y="86713"/>
                      <a:pt x="57574" y="88320"/>
                      <a:pt x="58793" y="83869"/>
                    </a:cubicBezTo>
                    <a:cubicBezTo>
                      <a:pt x="60433" y="79276"/>
                      <a:pt x="63062" y="75098"/>
                      <a:pt x="66493" y="71631"/>
                    </a:cubicBezTo>
                    <a:cubicBezTo>
                      <a:pt x="67413" y="70656"/>
                      <a:pt x="68510" y="69865"/>
                      <a:pt x="69725" y="69300"/>
                    </a:cubicBezTo>
                    <a:cubicBezTo>
                      <a:pt x="73786" y="67675"/>
                      <a:pt x="74192" y="68893"/>
                      <a:pt x="74192" y="64002"/>
                    </a:cubicBezTo>
                    <a:cubicBezTo>
                      <a:pt x="74192" y="59110"/>
                      <a:pt x="70943" y="60752"/>
                      <a:pt x="70943" y="54271"/>
                    </a:cubicBezTo>
                    <a:cubicBezTo>
                      <a:pt x="70943" y="47789"/>
                      <a:pt x="72162" y="45441"/>
                      <a:pt x="68117" y="43675"/>
                    </a:cubicBezTo>
                    <a:cubicBezTo>
                      <a:pt x="64073" y="41909"/>
                      <a:pt x="62449" y="35975"/>
                      <a:pt x="65680" y="31118"/>
                    </a:cubicBezTo>
                    <a:cubicBezTo>
                      <a:pt x="68912" y="26262"/>
                      <a:pt x="66899" y="19374"/>
                      <a:pt x="71349" y="18173"/>
                    </a:cubicBezTo>
                    <a:cubicBezTo>
                      <a:pt x="75799" y="16972"/>
                      <a:pt x="75393" y="16955"/>
                      <a:pt x="79455" y="13705"/>
                    </a:cubicBezTo>
                    <a:cubicBezTo>
                      <a:pt x="83517" y="10455"/>
                      <a:pt x="86113" y="8548"/>
                      <a:pt x="79614" y="612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105B5368-11DD-42F7-AF67-3B2371C7B290}"/>
                  </a:ext>
                </a:extLst>
              </p:cNvPr>
              <p:cNvSpPr/>
              <p:nvPr/>
            </p:nvSpPr>
            <p:spPr>
              <a:xfrm>
                <a:off x="7074557" y="3154050"/>
                <a:ext cx="204648" cy="355365"/>
              </a:xfrm>
              <a:custGeom>
                <a:avLst/>
                <a:gdLst>
                  <a:gd name="connsiteX0" fmla="*/ 53689 w 204648"/>
                  <a:gd name="connsiteY0" fmla="*/ 180029 h 355365"/>
                  <a:gd name="connsiteX1" fmla="*/ 53936 w 204648"/>
                  <a:gd name="connsiteY1" fmla="*/ 180453 h 355365"/>
                  <a:gd name="connsiteX2" fmla="*/ 54377 w 204648"/>
                  <a:gd name="connsiteY2" fmla="*/ 181213 h 355365"/>
                  <a:gd name="connsiteX3" fmla="*/ 54731 w 204648"/>
                  <a:gd name="connsiteY3" fmla="*/ 181937 h 355365"/>
                  <a:gd name="connsiteX4" fmla="*/ 55172 w 204648"/>
                  <a:gd name="connsiteY4" fmla="*/ 182784 h 355365"/>
                  <a:gd name="connsiteX5" fmla="*/ 55596 w 204648"/>
                  <a:gd name="connsiteY5" fmla="*/ 183579 h 355365"/>
                  <a:gd name="connsiteX6" fmla="*/ 55878 w 204648"/>
                  <a:gd name="connsiteY6" fmla="*/ 184091 h 355365"/>
                  <a:gd name="connsiteX7" fmla="*/ 56373 w 204648"/>
                  <a:gd name="connsiteY7" fmla="*/ 184815 h 355365"/>
                  <a:gd name="connsiteX8" fmla="*/ 56708 w 204648"/>
                  <a:gd name="connsiteY8" fmla="*/ 185257 h 355365"/>
                  <a:gd name="connsiteX9" fmla="*/ 57344 w 204648"/>
                  <a:gd name="connsiteY9" fmla="*/ 185928 h 355365"/>
                  <a:gd name="connsiteX10" fmla="*/ 57697 w 204648"/>
                  <a:gd name="connsiteY10" fmla="*/ 186264 h 355365"/>
                  <a:gd name="connsiteX11" fmla="*/ 58951 w 204648"/>
                  <a:gd name="connsiteY11" fmla="*/ 187041 h 355365"/>
                  <a:gd name="connsiteX12" fmla="*/ 67340 w 204648"/>
                  <a:gd name="connsiteY12" fmla="*/ 198961 h 355365"/>
                  <a:gd name="connsiteX13" fmla="*/ 74404 w 204648"/>
                  <a:gd name="connsiteY13" fmla="*/ 212206 h 355365"/>
                  <a:gd name="connsiteX14" fmla="*/ 85000 w 204648"/>
                  <a:gd name="connsiteY14" fmla="*/ 223244 h 355365"/>
                  <a:gd name="connsiteX15" fmla="*/ 85442 w 204648"/>
                  <a:gd name="connsiteY15" fmla="*/ 237814 h 355365"/>
                  <a:gd name="connsiteX16" fmla="*/ 75287 w 204648"/>
                  <a:gd name="connsiteY16" fmla="*/ 251501 h 355365"/>
                  <a:gd name="connsiteX17" fmla="*/ 70430 w 204648"/>
                  <a:gd name="connsiteY17" fmla="*/ 267837 h 355365"/>
                  <a:gd name="connsiteX18" fmla="*/ 62925 w 204648"/>
                  <a:gd name="connsiteY18" fmla="*/ 277108 h 355365"/>
                  <a:gd name="connsiteX19" fmla="*/ 59393 w 204648"/>
                  <a:gd name="connsiteY19" fmla="*/ 289029 h 355365"/>
                  <a:gd name="connsiteX20" fmla="*/ 62166 w 204648"/>
                  <a:gd name="connsiteY20" fmla="*/ 296234 h 355365"/>
                  <a:gd name="connsiteX21" fmla="*/ 63366 w 204648"/>
                  <a:gd name="connsiteY21" fmla="*/ 303599 h 355365"/>
                  <a:gd name="connsiteX22" fmla="*/ 70872 w 204648"/>
                  <a:gd name="connsiteY22" fmla="*/ 320817 h 355365"/>
                  <a:gd name="connsiteX23" fmla="*/ 85883 w 204648"/>
                  <a:gd name="connsiteY23" fmla="*/ 324350 h 355365"/>
                  <a:gd name="connsiteX24" fmla="*/ 99570 w 204648"/>
                  <a:gd name="connsiteY24" fmla="*/ 330531 h 355365"/>
                  <a:gd name="connsiteX25" fmla="*/ 119438 w 204648"/>
                  <a:gd name="connsiteY25" fmla="*/ 346866 h 355365"/>
                  <a:gd name="connsiteX26" fmla="*/ 137540 w 204648"/>
                  <a:gd name="connsiteY26" fmla="*/ 352606 h 355365"/>
                  <a:gd name="connsiteX27" fmla="*/ 156083 w 204648"/>
                  <a:gd name="connsiteY27" fmla="*/ 353489 h 355365"/>
                  <a:gd name="connsiteX28" fmla="*/ 170211 w 204648"/>
                  <a:gd name="connsiteY28" fmla="*/ 349515 h 355365"/>
                  <a:gd name="connsiteX29" fmla="*/ 184781 w 204648"/>
                  <a:gd name="connsiteY29" fmla="*/ 344659 h 355365"/>
                  <a:gd name="connsiteX30" fmla="*/ 204649 w 204648"/>
                  <a:gd name="connsiteY30" fmla="*/ 342010 h 355365"/>
                  <a:gd name="connsiteX31" fmla="*/ 204649 w 204648"/>
                  <a:gd name="connsiteY31" fmla="*/ 340721 h 355365"/>
                  <a:gd name="connsiteX32" fmla="*/ 204649 w 204648"/>
                  <a:gd name="connsiteY32" fmla="*/ 340368 h 355365"/>
                  <a:gd name="connsiteX33" fmla="*/ 204649 w 204648"/>
                  <a:gd name="connsiteY33" fmla="*/ 339643 h 355365"/>
                  <a:gd name="connsiteX34" fmla="*/ 204649 w 204648"/>
                  <a:gd name="connsiteY34" fmla="*/ 339361 h 355365"/>
                  <a:gd name="connsiteX35" fmla="*/ 204543 w 204648"/>
                  <a:gd name="connsiteY35" fmla="*/ 338743 h 355365"/>
                  <a:gd name="connsiteX36" fmla="*/ 204543 w 204648"/>
                  <a:gd name="connsiteY36" fmla="*/ 338566 h 355365"/>
                  <a:gd name="connsiteX37" fmla="*/ 204366 w 204648"/>
                  <a:gd name="connsiteY37" fmla="*/ 337983 h 355365"/>
                  <a:gd name="connsiteX38" fmla="*/ 204366 w 204648"/>
                  <a:gd name="connsiteY38" fmla="*/ 337983 h 355365"/>
                  <a:gd name="connsiteX39" fmla="*/ 200834 w 204648"/>
                  <a:gd name="connsiteY39" fmla="*/ 331043 h 355365"/>
                  <a:gd name="connsiteX40" fmla="*/ 197744 w 204648"/>
                  <a:gd name="connsiteY40" fmla="*/ 312500 h 355365"/>
                  <a:gd name="connsiteX41" fmla="*/ 201276 w 204648"/>
                  <a:gd name="connsiteY41" fmla="*/ 286892 h 355365"/>
                  <a:gd name="connsiteX42" fmla="*/ 199068 w 204648"/>
                  <a:gd name="connsiteY42" fmla="*/ 273205 h 355365"/>
                  <a:gd name="connsiteX43" fmla="*/ 185382 w 204648"/>
                  <a:gd name="connsiteY43" fmla="*/ 265258 h 355365"/>
                  <a:gd name="connsiteX44" fmla="*/ 182733 w 204648"/>
                  <a:gd name="connsiteY44" fmla="*/ 274971 h 355365"/>
                  <a:gd name="connsiteX45" fmla="*/ 179201 w 204648"/>
                  <a:gd name="connsiteY45" fmla="*/ 283802 h 355365"/>
                  <a:gd name="connsiteX46" fmla="*/ 175227 w 204648"/>
                  <a:gd name="connsiteY46" fmla="*/ 270998 h 355365"/>
                  <a:gd name="connsiteX47" fmla="*/ 179642 w 204648"/>
                  <a:gd name="connsiteY47" fmla="*/ 258194 h 355365"/>
                  <a:gd name="connsiteX48" fmla="*/ 188914 w 204648"/>
                  <a:gd name="connsiteY48" fmla="*/ 249805 h 355365"/>
                  <a:gd name="connsiteX49" fmla="*/ 182291 w 204648"/>
                  <a:gd name="connsiteY49" fmla="*/ 243624 h 355365"/>
                  <a:gd name="connsiteX50" fmla="*/ 176551 w 204648"/>
                  <a:gd name="connsiteY50" fmla="*/ 251571 h 355365"/>
                  <a:gd name="connsiteX51" fmla="*/ 172578 w 204648"/>
                  <a:gd name="connsiteY51" fmla="*/ 248922 h 355365"/>
                  <a:gd name="connsiteX52" fmla="*/ 168604 w 204648"/>
                  <a:gd name="connsiteY52" fmla="*/ 237885 h 355365"/>
                  <a:gd name="connsiteX53" fmla="*/ 169487 w 204648"/>
                  <a:gd name="connsiteY53" fmla="*/ 221549 h 355365"/>
                  <a:gd name="connsiteX54" fmla="*/ 174344 w 204648"/>
                  <a:gd name="connsiteY54" fmla="*/ 211836 h 355365"/>
                  <a:gd name="connsiteX55" fmla="*/ 171253 w 204648"/>
                  <a:gd name="connsiteY55" fmla="*/ 200356 h 355365"/>
                  <a:gd name="connsiteX56" fmla="*/ 163306 w 204648"/>
                  <a:gd name="connsiteY56" fmla="*/ 190643 h 355365"/>
                  <a:gd name="connsiteX57" fmla="*/ 162052 w 204648"/>
                  <a:gd name="connsiteY57" fmla="*/ 190184 h 355365"/>
                  <a:gd name="connsiteX58" fmla="*/ 161858 w 204648"/>
                  <a:gd name="connsiteY58" fmla="*/ 190184 h 355365"/>
                  <a:gd name="connsiteX59" fmla="*/ 160622 w 204648"/>
                  <a:gd name="connsiteY59" fmla="*/ 189584 h 355365"/>
                  <a:gd name="connsiteX60" fmla="*/ 160622 w 204648"/>
                  <a:gd name="connsiteY60" fmla="*/ 189584 h 355365"/>
                  <a:gd name="connsiteX61" fmla="*/ 156154 w 204648"/>
                  <a:gd name="connsiteY61" fmla="*/ 184957 h 355365"/>
                  <a:gd name="connsiteX62" fmla="*/ 156154 w 204648"/>
                  <a:gd name="connsiteY62" fmla="*/ 184780 h 355365"/>
                  <a:gd name="connsiteX63" fmla="*/ 156048 w 204648"/>
                  <a:gd name="connsiteY63" fmla="*/ 184180 h 355365"/>
                  <a:gd name="connsiteX64" fmla="*/ 156048 w 204648"/>
                  <a:gd name="connsiteY64" fmla="*/ 183932 h 355365"/>
                  <a:gd name="connsiteX65" fmla="*/ 156048 w 204648"/>
                  <a:gd name="connsiteY65" fmla="*/ 183367 h 355365"/>
                  <a:gd name="connsiteX66" fmla="*/ 156048 w 204648"/>
                  <a:gd name="connsiteY66" fmla="*/ 183102 h 355365"/>
                  <a:gd name="connsiteX67" fmla="*/ 156207 w 204648"/>
                  <a:gd name="connsiteY67" fmla="*/ 182520 h 355365"/>
                  <a:gd name="connsiteX68" fmla="*/ 156295 w 204648"/>
                  <a:gd name="connsiteY68" fmla="*/ 182272 h 355365"/>
                  <a:gd name="connsiteX69" fmla="*/ 156737 w 204648"/>
                  <a:gd name="connsiteY69" fmla="*/ 181460 h 355365"/>
                  <a:gd name="connsiteX70" fmla="*/ 160710 w 204648"/>
                  <a:gd name="connsiteY70" fmla="*/ 169098 h 355365"/>
                  <a:gd name="connsiteX71" fmla="*/ 167774 w 204648"/>
                  <a:gd name="connsiteY71" fmla="*/ 161592 h 355365"/>
                  <a:gd name="connsiteX72" fmla="*/ 161152 w 204648"/>
                  <a:gd name="connsiteY72" fmla="*/ 147905 h 355365"/>
                  <a:gd name="connsiteX73" fmla="*/ 143491 w 204648"/>
                  <a:gd name="connsiteY73" fmla="*/ 144815 h 355365"/>
                  <a:gd name="connsiteX74" fmla="*/ 135544 w 204648"/>
                  <a:gd name="connsiteY74" fmla="*/ 136867 h 355365"/>
                  <a:gd name="connsiteX75" fmla="*/ 126714 w 204648"/>
                  <a:gd name="connsiteY75" fmla="*/ 131128 h 355365"/>
                  <a:gd name="connsiteX76" fmla="*/ 123624 w 204648"/>
                  <a:gd name="connsiteY76" fmla="*/ 119649 h 355365"/>
                  <a:gd name="connsiteX77" fmla="*/ 109937 w 204648"/>
                  <a:gd name="connsiteY77" fmla="*/ 100664 h 355365"/>
                  <a:gd name="connsiteX78" fmla="*/ 98899 w 204648"/>
                  <a:gd name="connsiteY78" fmla="*/ 95807 h 355365"/>
                  <a:gd name="connsiteX79" fmla="*/ 103314 w 204648"/>
                  <a:gd name="connsiteY79" fmla="*/ 85211 h 355365"/>
                  <a:gd name="connsiteX80" fmla="*/ 114352 w 204648"/>
                  <a:gd name="connsiteY80" fmla="*/ 85653 h 355365"/>
                  <a:gd name="connsiteX81" fmla="*/ 126714 w 204648"/>
                  <a:gd name="connsiteY81" fmla="*/ 87860 h 355365"/>
                  <a:gd name="connsiteX82" fmla="*/ 126714 w 204648"/>
                  <a:gd name="connsiteY82" fmla="*/ 80796 h 355365"/>
                  <a:gd name="connsiteX83" fmla="*/ 120533 w 204648"/>
                  <a:gd name="connsiteY83" fmla="*/ 72849 h 355365"/>
                  <a:gd name="connsiteX84" fmla="*/ 129363 w 204648"/>
                  <a:gd name="connsiteY84" fmla="*/ 63136 h 355365"/>
                  <a:gd name="connsiteX85" fmla="*/ 141284 w 204648"/>
                  <a:gd name="connsiteY85" fmla="*/ 57396 h 355365"/>
                  <a:gd name="connsiteX86" fmla="*/ 164684 w 204648"/>
                  <a:gd name="connsiteY86" fmla="*/ 56513 h 355365"/>
                  <a:gd name="connsiteX87" fmla="*/ 170865 w 204648"/>
                  <a:gd name="connsiteY87" fmla="*/ 59604 h 355365"/>
                  <a:gd name="connsiteX88" fmla="*/ 176605 w 204648"/>
                  <a:gd name="connsiteY88" fmla="*/ 56955 h 355365"/>
                  <a:gd name="connsiteX89" fmla="*/ 169982 w 204648"/>
                  <a:gd name="connsiteY89" fmla="*/ 45917 h 355365"/>
                  <a:gd name="connsiteX90" fmla="*/ 180578 w 204648"/>
                  <a:gd name="connsiteY90" fmla="*/ 37970 h 355365"/>
                  <a:gd name="connsiteX91" fmla="*/ 180578 w 204648"/>
                  <a:gd name="connsiteY91" fmla="*/ 24283 h 355365"/>
                  <a:gd name="connsiteX92" fmla="*/ 178812 w 204648"/>
                  <a:gd name="connsiteY92" fmla="*/ 17660 h 355365"/>
                  <a:gd name="connsiteX93" fmla="*/ 181903 w 204648"/>
                  <a:gd name="connsiteY93" fmla="*/ 11921 h 355365"/>
                  <a:gd name="connsiteX94" fmla="*/ 169982 w 204648"/>
                  <a:gd name="connsiteY94" fmla="*/ 3532 h 355365"/>
                  <a:gd name="connsiteX95" fmla="*/ 157620 w 204648"/>
                  <a:gd name="connsiteY95" fmla="*/ 7064 h 355365"/>
                  <a:gd name="connsiteX96" fmla="*/ 145699 w 204648"/>
                  <a:gd name="connsiteY96" fmla="*/ 7506 h 355365"/>
                  <a:gd name="connsiteX97" fmla="*/ 126273 w 204648"/>
                  <a:gd name="connsiteY97" fmla="*/ 0 h 355365"/>
                  <a:gd name="connsiteX98" fmla="*/ 116559 w 204648"/>
                  <a:gd name="connsiteY98" fmla="*/ 3974 h 355365"/>
                  <a:gd name="connsiteX99" fmla="*/ 105080 w 204648"/>
                  <a:gd name="connsiteY99" fmla="*/ 8830 h 355365"/>
                  <a:gd name="connsiteX100" fmla="*/ 94926 w 204648"/>
                  <a:gd name="connsiteY100" fmla="*/ 13687 h 355365"/>
                  <a:gd name="connsiteX101" fmla="*/ 86095 w 204648"/>
                  <a:gd name="connsiteY101" fmla="*/ 20309 h 355365"/>
                  <a:gd name="connsiteX102" fmla="*/ 73733 w 204648"/>
                  <a:gd name="connsiteY102" fmla="*/ 26932 h 355365"/>
                  <a:gd name="connsiteX103" fmla="*/ 73380 w 204648"/>
                  <a:gd name="connsiteY103" fmla="*/ 28345 h 355365"/>
                  <a:gd name="connsiteX104" fmla="*/ 73380 w 204648"/>
                  <a:gd name="connsiteY104" fmla="*/ 28345 h 355365"/>
                  <a:gd name="connsiteX105" fmla="*/ 73026 w 204648"/>
                  <a:gd name="connsiteY105" fmla="*/ 29511 h 355365"/>
                  <a:gd name="connsiteX106" fmla="*/ 73026 w 204648"/>
                  <a:gd name="connsiteY106" fmla="*/ 29511 h 355365"/>
                  <a:gd name="connsiteX107" fmla="*/ 72797 w 204648"/>
                  <a:gd name="connsiteY107" fmla="*/ 30040 h 355365"/>
                  <a:gd name="connsiteX108" fmla="*/ 72797 w 204648"/>
                  <a:gd name="connsiteY108" fmla="*/ 30040 h 355365"/>
                  <a:gd name="connsiteX109" fmla="*/ 72568 w 204648"/>
                  <a:gd name="connsiteY109" fmla="*/ 30411 h 355365"/>
                  <a:gd name="connsiteX110" fmla="*/ 72567 w 204648"/>
                  <a:gd name="connsiteY110" fmla="*/ 30411 h 355365"/>
                  <a:gd name="connsiteX111" fmla="*/ 72232 w 204648"/>
                  <a:gd name="connsiteY111" fmla="*/ 30782 h 355365"/>
                  <a:gd name="connsiteX112" fmla="*/ 72232 w 204648"/>
                  <a:gd name="connsiteY112" fmla="*/ 30782 h 355365"/>
                  <a:gd name="connsiteX113" fmla="*/ 71843 w 204648"/>
                  <a:gd name="connsiteY113" fmla="*/ 31082 h 355365"/>
                  <a:gd name="connsiteX114" fmla="*/ 71720 w 204648"/>
                  <a:gd name="connsiteY114" fmla="*/ 31082 h 355365"/>
                  <a:gd name="connsiteX115" fmla="*/ 71278 w 204648"/>
                  <a:gd name="connsiteY115" fmla="*/ 31312 h 355365"/>
                  <a:gd name="connsiteX116" fmla="*/ 71190 w 204648"/>
                  <a:gd name="connsiteY116" fmla="*/ 31312 h 355365"/>
                  <a:gd name="connsiteX117" fmla="*/ 70537 w 204648"/>
                  <a:gd name="connsiteY117" fmla="*/ 31524 h 355365"/>
                  <a:gd name="connsiteX118" fmla="*/ 70377 w 204648"/>
                  <a:gd name="connsiteY118" fmla="*/ 31524 h 355365"/>
                  <a:gd name="connsiteX119" fmla="*/ 69742 w 204648"/>
                  <a:gd name="connsiteY119" fmla="*/ 31647 h 355365"/>
                  <a:gd name="connsiteX120" fmla="*/ 69512 w 204648"/>
                  <a:gd name="connsiteY120" fmla="*/ 31647 h 355365"/>
                  <a:gd name="connsiteX121" fmla="*/ 68576 w 204648"/>
                  <a:gd name="connsiteY121" fmla="*/ 31771 h 355365"/>
                  <a:gd name="connsiteX122" fmla="*/ 62395 w 204648"/>
                  <a:gd name="connsiteY122" fmla="*/ 36186 h 355365"/>
                  <a:gd name="connsiteX123" fmla="*/ 57097 w 204648"/>
                  <a:gd name="connsiteY123" fmla="*/ 45016 h 355365"/>
                  <a:gd name="connsiteX124" fmla="*/ 50474 w 204648"/>
                  <a:gd name="connsiteY124" fmla="*/ 42367 h 355365"/>
                  <a:gd name="connsiteX125" fmla="*/ 43410 w 204648"/>
                  <a:gd name="connsiteY125" fmla="*/ 47224 h 355365"/>
                  <a:gd name="connsiteX126" fmla="*/ 34580 w 204648"/>
                  <a:gd name="connsiteY126" fmla="*/ 48107 h 355365"/>
                  <a:gd name="connsiteX127" fmla="*/ 23542 w 204648"/>
                  <a:gd name="connsiteY127" fmla="*/ 51639 h 355365"/>
                  <a:gd name="connsiteX128" fmla="*/ 20452 w 204648"/>
                  <a:gd name="connsiteY128" fmla="*/ 60911 h 355365"/>
                  <a:gd name="connsiteX129" fmla="*/ 12946 w 204648"/>
                  <a:gd name="connsiteY129" fmla="*/ 71948 h 355365"/>
                  <a:gd name="connsiteX130" fmla="*/ 5882 w 204648"/>
                  <a:gd name="connsiteY130" fmla="*/ 80779 h 355365"/>
                  <a:gd name="connsiteX131" fmla="*/ 2791 w 204648"/>
                  <a:gd name="connsiteY131" fmla="*/ 92699 h 355365"/>
                  <a:gd name="connsiteX132" fmla="*/ 14712 w 204648"/>
                  <a:gd name="connsiteY132" fmla="*/ 101088 h 355365"/>
                  <a:gd name="connsiteX133" fmla="*/ 21776 w 204648"/>
                  <a:gd name="connsiteY133" fmla="*/ 111243 h 355365"/>
                  <a:gd name="connsiteX134" fmla="*/ 23984 w 204648"/>
                  <a:gd name="connsiteY134" fmla="*/ 122280 h 355365"/>
                  <a:gd name="connsiteX135" fmla="*/ 27516 w 204648"/>
                  <a:gd name="connsiteY135" fmla="*/ 149212 h 355365"/>
                  <a:gd name="connsiteX136" fmla="*/ 43852 w 204648"/>
                  <a:gd name="connsiteY136" fmla="*/ 168639 h 355365"/>
                  <a:gd name="connsiteX137" fmla="*/ 52240 w 204648"/>
                  <a:gd name="connsiteY137" fmla="*/ 177910 h 355365"/>
                  <a:gd name="connsiteX138" fmla="*/ 53265 w 204648"/>
                  <a:gd name="connsiteY138" fmla="*/ 178723 h 355365"/>
                  <a:gd name="connsiteX139" fmla="*/ 53265 w 204648"/>
                  <a:gd name="connsiteY139" fmla="*/ 178723 h 355365"/>
                  <a:gd name="connsiteX140" fmla="*/ 53689 w 204648"/>
                  <a:gd name="connsiteY140" fmla="*/ 180029 h 355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04648" h="355365">
                    <a:moveTo>
                      <a:pt x="53689" y="180029"/>
                    </a:moveTo>
                    <a:lnTo>
                      <a:pt x="53936" y="180453"/>
                    </a:lnTo>
                    <a:cubicBezTo>
                      <a:pt x="54077" y="180701"/>
                      <a:pt x="54236" y="180948"/>
                      <a:pt x="54377" y="181213"/>
                    </a:cubicBezTo>
                    <a:cubicBezTo>
                      <a:pt x="54518" y="181477"/>
                      <a:pt x="54625" y="181689"/>
                      <a:pt x="54731" y="181937"/>
                    </a:cubicBezTo>
                    <a:cubicBezTo>
                      <a:pt x="54836" y="182184"/>
                      <a:pt x="55013" y="182502"/>
                      <a:pt x="55172" y="182784"/>
                    </a:cubicBezTo>
                    <a:cubicBezTo>
                      <a:pt x="55300" y="183056"/>
                      <a:pt x="55441" y="183322"/>
                      <a:pt x="55596" y="183579"/>
                    </a:cubicBezTo>
                    <a:lnTo>
                      <a:pt x="55878" y="184091"/>
                    </a:lnTo>
                    <a:cubicBezTo>
                      <a:pt x="56037" y="184338"/>
                      <a:pt x="56196" y="184586"/>
                      <a:pt x="56373" y="184815"/>
                    </a:cubicBezTo>
                    <a:cubicBezTo>
                      <a:pt x="56550" y="185045"/>
                      <a:pt x="56585" y="185116"/>
                      <a:pt x="56708" y="185257"/>
                    </a:cubicBezTo>
                    <a:cubicBezTo>
                      <a:pt x="56902" y="185497"/>
                      <a:pt x="57115" y="185722"/>
                      <a:pt x="57344" y="185928"/>
                    </a:cubicBezTo>
                    <a:lnTo>
                      <a:pt x="57697" y="186264"/>
                    </a:lnTo>
                    <a:cubicBezTo>
                      <a:pt x="58079" y="186577"/>
                      <a:pt x="58501" y="186839"/>
                      <a:pt x="58951" y="187041"/>
                    </a:cubicBezTo>
                    <a:cubicBezTo>
                      <a:pt x="62925" y="188807"/>
                      <a:pt x="66015" y="191897"/>
                      <a:pt x="67340" y="198961"/>
                    </a:cubicBezTo>
                    <a:cubicBezTo>
                      <a:pt x="68664" y="206025"/>
                      <a:pt x="71313" y="209999"/>
                      <a:pt x="74404" y="212206"/>
                    </a:cubicBezTo>
                    <a:cubicBezTo>
                      <a:pt x="77495" y="214414"/>
                      <a:pt x="80144" y="220595"/>
                      <a:pt x="85000" y="223244"/>
                    </a:cubicBezTo>
                    <a:cubicBezTo>
                      <a:pt x="89857" y="225893"/>
                      <a:pt x="91623" y="230750"/>
                      <a:pt x="85442" y="237814"/>
                    </a:cubicBezTo>
                    <a:cubicBezTo>
                      <a:pt x="79261" y="244878"/>
                      <a:pt x="75287" y="244437"/>
                      <a:pt x="75287" y="251501"/>
                    </a:cubicBezTo>
                    <a:cubicBezTo>
                      <a:pt x="75287" y="258565"/>
                      <a:pt x="77495" y="262980"/>
                      <a:pt x="70430" y="267837"/>
                    </a:cubicBezTo>
                    <a:cubicBezTo>
                      <a:pt x="63366" y="272693"/>
                      <a:pt x="62483" y="273576"/>
                      <a:pt x="62925" y="277108"/>
                    </a:cubicBezTo>
                    <a:cubicBezTo>
                      <a:pt x="63366" y="280640"/>
                      <a:pt x="58068" y="283731"/>
                      <a:pt x="59393" y="289029"/>
                    </a:cubicBezTo>
                    <a:cubicBezTo>
                      <a:pt x="60156" y="291490"/>
                      <a:pt x="61082" y="293896"/>
                      <a:pt x="62166" y="296234"/>
                    </a:cubicBezTo>
                    <a:cubicBezTo>
                      <a:pt x="63019" y="298593"/>
                      <a:pt x="63426" y="301091"/>
                      <a:pt x="63366" y="303599"/>
                    </a:cubicBezTo>
                    <a:cubicBezTo>
                      <a:pt x="63366" y="311104"/>
                      <a:pt x="65574" y="318168"/>
                      <a:pt x="70872" y="320817"/>
                    </a:cubicBezTo>
                    <a:cubicBezTo>
                      <a:pt x="76170" y="323467"/>
                      <a:pt x="79261" y="323467"/>
                      <a:pt x="85883" y="324350"/>
                    </a:cubicBezTo>
                    <a:cubicBezTo>
                      <a:pt x="92506" y="325233"/>
                      <a:pt x="97362" y="325674"/>
                      <a:pt x="99570" y="330531"/>
                    </a:cubicBezTo>
                    <a:cubicBezTo>
                      <a:pt x="101778" y="335387"/>
                      <a:pt x="113257" y="343776"/>
                      <a:pt x="119438" y="346866"/>
                    </a:cubicBezTo>
                    <a:cubicBezTo>
                      <a:pt x="125619" y="349957"/>
                      <a:pt x="131800" y="348632"/>
                      <a:pt x="137540" y="352606"/>
                    </a:cubicBezTo>
                    <a:cubicBezTo>
                      <a:pt x="143279" y="356580"/>
                      <a:pt x="152109" y="355697"/>
                      <a:pt x="156083" y="353489"/>
                    </a:cubicBezTo>
                    <a:cubicBezTo>
                      <a:pt x="160057" y="351282"/>
                      <a:pt x="163147" y="351282"/>
                      <a:pt x="170211" y="349515"/>
                    </a:cubicBezTo>
                    <a:cubicBezTo>
                      <a:pt x="177275" y="347749"/>
                      <a:pt x="177275" y="344659"/>
                      <a:pt x="184781" y="344659"/>
                    </a:cubicBezTo>
                    <a:cubicBezTo>
                      <a:pt x="192287" y="344659"/>
                      <a:pt x="204207" y="349515"/>
                      <a:pt x="204649" y="342010"/>
                    </a:cubicBezTo>
                    <a:cubicBezTo>
                      <a:pt x="204649" y="341533"/>
                      <a:pt x="204649" y="341109"/>
                      <a:pt x="204649" y="340721"/>
                    </a:cubicBezTo>
                    <a:cubicBezTo>
                      <a:pt x="204649" y="340597"/>
                      <a:pt x="204649" y="340491"/>
                      <a:pt x="204649" y="340368"/>
                    </a:cubicBezTo>
                    <a:cubicBezTo>
                      <a:pt x="204649" y="340244"/>
                      <a:pt x="204649" y="339873"/>
                      <a:pt x="204649" y="339643"/>
                    </a:cubicBezTo>
                    <a:lnTo>
                      <a:pt x="204649" y="339361"/>
                    </a:lnTo>
                    <a:cubicBezTo>
                      <a:pt x="204632" y="339152"/>
                      <a:pt x="204597" y="338945"/>
                      <a:pt x="204543" y="338743"/>
                    </a:cubicBezTo>
                    <a:lnTo>
                      <a:pt x="204543" y="338566"/>
                    </a:lnTo>
                    <a:cubicBezTo>
                      <a:pt x="204497" y="338368"/>
                      <a:pt x="204438" y="338173"/>
                      <a:pt x="204366" y="337983"/>
                    </a:cubicBezTo>
                    <a:cubicBezTo>
                      <a:pt x="204366" y="337983"/>
                      <a:pt x="204366" y="337983"/>
                      <a:pt x="204366" y="337983"/>
                    </a:cubicBezTo>
                    <a:cubicBezTo>
                      <a:pt x="203289" y="335352"/>
                      <a:pt x="200834" y="335635"/>
                      <a:pt x="200834" y="331043"/>
                    </a:cubicBezTo>
                    <a:cubicBezTo>
                      <a:pt x="200834" y="324862"/>
                      <a:pt x="195536" y="318681"/>
                      <a:pt x="197744" y="312500"/>
                    </a:cubicBezTo>
                    <a:cubicBezTo>
                      <a:pt x="199951" y="306318"/>
                      <a:pt x="197302" y="291749"/>
                      <a:pt x="201276" y="286892"/>
                    </a:cubicBezTo>
                    <a:cubicBezTo>
                      <a:pt x="205249" y="282035"/>
                      <a:pt x="205691" y="276737"/>
                      <a:pt x="199068" y="273205"/>
                    </a:cubicBezTo>
                    <a:cubicBezTo>
                      <a:pt x="192446" y="269673"/>
                      <a:pt x="187148" y="261726"/>
                      <a:pt x="185382" y="265258"/>
                    </a:cubicBezTo>
                    <a:cubicBezTo>
                      <a:pt x="183616" y="268790"/>
                      <a:pt x="184940" y="272764"/>
                      <a:pt x="182733" y="274971"/>
                    </a:cubicBezTo>
                    <a:cubicBezTo>
                      <a:pt x="180525" y="277179"/>
                      <a:pt x="182733" y="287334"/>
                      <a:pt x="179201" y="283802"/>
                    </a:cubicBezTo>
                    <a:cubicBezTo>
                      <a:pt x="175668" y="280269"/>
                      <a:pt x="171253" y="276737"/>
                      <a:pt x="175227" y="270998"/>
                    </a:cubicBezTo>
                    <a:cubicBezTo>
                      <a:pt x="179201" y="265258"/>
                      <a:pt x="176551" y="259960"/>
                      <a:pt x="179642" y="258194"/>
                    </a:cubicBezTo>
                    <a:cubicBezTo>
                      <a:pt x="182733" y="256428"/>
                      <a:pt x="188472" y="255103"/>
                      <a:pt x="188914" y="249805"/>
                    </a:cubicBezTo>
                    <a:cubicBezTo>
                      <a:pt x="189355" y="244507"/>
                      <a:pt x="185823" y="243624"/>
                      <a:pt x="182291" y="243624"/>
                    </a:cubicBezTo>
                    <a:cubicBezTo>
                      <a:pt x="178759" y="243624"/>
                      <a:pt x="176110" y="248922"/>
                      <a:pt x="176551" y="251571"/>
                    </a:cubicBezTo>
                    <a:cubicBezTo>
                      <a:pt x="176993" y="254220"/>
                      <a:pt x="173461" y="253779"/>
                      <a:pt x="172578" y="248922"/>
                    </a:cubicBezTo>
                    <a:cubicBezTo>
                      <a:pt x="171740" y="245086"/>
                      <a:pt x="170404" y="241375"/>
                      <a:pt x="168604" y="237885"/>
                    </a:cubicBezTo>
                    <a:cubicBezTo>
                      <a:pt x="167280" y="234794"/>
                      <a:pt x="165072" y="222873"/>
                      <a:pt x="169487" y="221549"/>
                    </a:cubicBezTo>
                    <a:cubicBezTo>
                      <a:pt x="173902" y="220224"/>
                      <a:pt x="174344" y="216692"/>
                      <a:pt x="174344" y="211836"/>
                    </a:cubicBezTo>
                    <a:cubicBezTo>
                      <a:pt x="174344" y="206979"/>
                      <a:pt x="176551" y="203006"/>
                      <a:pt x="171253" y="200356"/>
                    </a:cubicBezTo>
                    <a:cubicBezTo>
                      <a:pt x="165955" y="197707"/>
                      <a:pt x="167721" y="191968"/>
                      <a:pt x="163306" y="190643"/>
                    </a:cubicBezTo>
                    <a:cubicBezTo>
                      <a:pt x="162880" y="190514"/>
                      <a:pt x="162462" y="190360"/>
                      <a:pt x="162052" y="190184"/>
                    </a:cubicBezTo>
                    <a:lnTo>
                      <a:pt x="161858" y="190184"/>
                    </a:lnTo>
                    <a:cubicBezTo>
                      <a:pt x="161436" y="190006"/>
                      <a:pt x="161023" y="189805"/>
                      <a:pt x="160622" y="189584"/>
                    </a:cubicBezTo>
                    <a:lnTo>
                      <a:pt x="160622" y="189584"/>
                    </a:lnTo>
                    <a:cubicBezTo>
                      <a:pt x="158604" y="188658"/>
                      <a:pt x="157008" y="187006"/>
                      <a:pt x="156154" y="184957"/>
                    </a:cubicBezTo>
                    <a:lnTo>
                      <a:pt x="156154" y="184780"/>
                    </a:lnTo>
                    <a:cubicBezTo>
                      <a:pt x="156100" y="184584"/>
                      <a:pt x="156064" y="184382"/>
                      <a:pt x="156048" y="184180"/>
                    </a:cubicBezTo>
                    <a:cubicBezTo>
                      <a:pt x="156039" y="184097"/>
                      <a:pt x="156039" y="184014"/>
                      <a:pt x="156048" y="183932"/>
                    </a:cubicBezTo>
                    <a:cubicBezTo>
                      <a:pt x="156048" y="183738"/>
                      <a:pt x="156048" y="183561"/>
                      <a:pt x="156048" y="183367"/>
                    </a:cubicBezTo>
                    <a:cubicBezTo>
                      <a:pt x="156048" y="183173"/>
                      <a:pt x="156048" y="183191"/>
                      <a:pt x="156048" y="183102"/>
                    </a:cubicBezTo>
                    <a:cubicBezTo>
                      <a:pt x="156084" y="182904"/>
                      <a:pt x="156137" y="182709"/>
                      <a:pt x="156207" y="182520"/>
                    </a:cubicBezTo>
                    <a:cubicBezTo>
                      <a:pt x="156207" y="182520"/>
                      <a:pt x="156207" y="182361"/>
                      <a:pt x="156295" y="182272"/>
                    </a:cubicBezTo>
                    <a:cubicBezTo>
                      <a:pt x="156408" y="181984"/>
                      <a:pt x="156556" y="181711"/>
                      <a:pt x="156737" y="181460"/>
                    </a:cubicBezTo>
                    <a:cubicBezTo>
                      <a:pt x="159386" y="177486"/>
                      <a:pt x="155412" y="169981"/>
                      <a:pt x="160710" y="169098"/>
                    </a:cubicBezTo>
                    <a:cubicBezTo>
                      <a:pt x="166008" y="168215"/>
                      <a:pt x="167333" y="167332"/>
                      <a:pt x="167774" y="161592"/>
                    </a:cubicBezTo>
                    <a:cubicBezTo>
                      <a:pt x="168216" y="155852"/>
                      <a:pt x="166008" y="148347"/>
                      <a:pt x="161152" y="147905"/>
                    </a:cubicBezTo>
                    <a:cubicBezTo>
                      <a:pt x="156295" y="147464"/>
                      <a:pt x="146140" y="149230"/>
                      <a:pt x="143491" y="144815"/>
                    </a:cubicBezTo>
                    <a:cubicBezTo>
                      <a:pt x="140842" y="140400"/>
                      <a:pt x="141725" y="136867"/>
                      <a:pt x="135544" y="136867"/>
                    </a:cubicBezTo>
                    <a:cubicBezTo>
                      <a:pt x="129363" y="136867"/>
                      <a:pt x="126714" y="135984"/>
                      <a:pt x="126714" y="131128"/>
                    </a:cubicBezTo>
                    <a:cubicBezTo>
                      <a:pt x="127004" y="127063"/>
                      <a:pt x="125915" y="123019"/>
                      <a:pt x="123624" y="119649"/>
                    </a:cubicBezTo>
                    <a:cubicBezTo>
                      <a:pt x="120975" y="115234"/>
                      <a:pt x="117001" y="103313"/>
                      <a:pt x="109937" y="100664"/>
                    </a:cubicBezTo>
                    <a:cubicBezTo>
                      <a:pt x="102873" y="98015"/>
                      <a:pt x="99782" y="98898"/>
                      <a:pt x="98899" y="95807"/>
                    </a:cubicBezTo>
                    <a:cubicBezTo>
                      <a:pt x="98016" y="92717"/>
                      <a:pt x="99341" y="86536"/>
                      <a:pt x="103314" y="85211"/>
                    </a:cubicBezTo>
                    <a:cubicBezTo>
                      <a:pt x="107288" y="83887"/>
                      <a:pt x="109495" y="83004"/>
                      <a:pt x="114352" y="85653"/>
                    </a:cubicBezTo>
                    <a:cubicBezTo>
                      <a:pt x="119208" y="88302"/>
                      <a:pt x="122741" y="88743"/>
                      <a:pt x="126714" y="87860"/>
                    </a:cubicBezTo>
                    <a:cubicBezTo>
                      <a:pt x="130688" y="86977"/>
                      <a:pt x="132895" y="81679"/>
                      <a:pt x="126714" y="80796"/>
                    </a:cubicBezTo>
                    <a:cubicBezTo>
                      <a:pt x="120533" y="79913"/>
                      <a:pt x="115235" y="73732"/>
                      <a:pt x="120533" y="72849"/>
                    </a:cubicBezTo>
                    <a:cubicBezTo>
                      <a:pt x="125831" y="71966"/>
                      <a:pt x="128480" y="67551"/>
                      <a:pt x="129363" y="63136"/>
                    </a:cubicBezTo>
                    <a:cubicBezTo>
                      <a:pt x="130246" y="58721"/>
                      <a:pt x="134661" y="57396"/>
                      <a:pt x="141284" y="57396"/>
                    </a:cubicBezTo>
                    <a:cubicBezTo>
                      <a:pt x="147906" y="57396"/>
                      <a:pt x="162035" y="56513"/>
                      <a:pt x="164684" y="56513"/>
                    </a:cubicBezTo>
                    <a:cubicBezTo>
                      <a:pt x="167333" y="56513"/>
                      <a:pt x="166008" y="58721"/>
                      <a:pt x="170865" y="59604"/>
                    </a:cubicBezTo>
                    <a:cubicBezTo>
                      <a:pt x="175721" y="60487"/>
                      <a:pt x="181903" y="60045"/>
                      <a:pt x="176605" y="56955"/>
                    </a:cubicBezTo>
                    <a:cubicBezTo>
                      <a:pt x="171306" y="53864"/>
                      <a:pt x="168657" y="49007"/>
                      <a:pt x="169982" y="45917"/>
                    </a:cubicBezTo>
                    <a:cubicBezTo>
                      <a:pt x="171306" y="42826"/>
                      <a:pt x="180578" y="44592"/>
                      <a:pt x="180578" y="37970"/>
                    </a:cubicBezTo>
                    <a:cubicBezTo>
                      <a:pt x="180578" y="31347"/>
                      <a:pt x="184552" y="26049"/>
                      <a:pt x="180578" y="24283"/>
                    </a:cubicBezTo>
                    <a:cubicBezTo>
                      <a:pt x="176605" y="22517"/>
                      <a:pt x="175280" y="18102"/>
                      <a:pt x="178812" y="17660"/>
                    </a:cubicBezTo>
                    <a:cubicBezTo>
                      <a:pt x="182344" y="17219"/>
                      <a:pt x="184110" y="14570"/>
                      <a:pt x="181903" y="11921"/>
                    </a:cubicBezTo>
                    <a:cubicBezTo>
                      <a:pt x="179695" y="9272"/>
                      <a:pt x="175280" y="1766"/>
                      <a:pt x="169982" y="3532"/>
                    </a:cubicBezTo>
                    <a:cubicBezTo>
                      <a:pt x="164684" y="5298"/>
                      <a:pt x="159386" y="4415"/>
                      <a:pt x="157620" y="7064"/>
                    </a:cubicBezTo>
                    <a:cubicBezTo>
                      <a:pt x="155854" y="9713"/>
                      <a:pt x="148348" y="9713"/>
                      <a:pt x="145699" y="7506"/>
                    </a:cubicBezTo>
                    <a:cubicBezTo>
                      <a:pt x="143050" y="5298"/>
                      <a:pt x="131571" y="0"/>
                      <a:pt x="126273" y="0"/>
                    </a:cubicBezTo>
                    <a:cubicBezTo>
                      <a:pt x="120975" y="0"/>
                      <a:pt x="119650" y="1325"/>
                      <a:pt x="116559" y="3974"/>
                    </a:cubicBezTo>
                    <a:cubicBezTo>
                      <a:pt x="113469" y="6623"/>
                      <a:pt x="111261" y="8830"/>
                      <a:pt x="105080" y="8830"/>
                    </a:cubicBezTo>
                    <a:cubicBezTo>
                      <a:pt x="98899" y="8830"/>
                      <a:pt x="97133" y="9713"/>
                      <a:pt x="94926" y="13687"/>
                    </a:cubicBezTo>
                    <a:cubicBezTo>
                      <a:pt x="92718" y="17660"/>
                      <a:pt x="93160" y="19868"/>
                      <a:pt x="86095" y="20309"/>
                    </a:cubicBezTo>
                    <a:cubicBezTo>
                      <a:pt x="79031" y="20751"/>
                      <a:pt x="74616" y="23400"/>
                      <a:pt x="73733" y="26932"/>
                    </a:cubicBezTo>
                    <a:cubicBezTo>
                      <a:pt x="73592" y="27444"/>
                      <a:pt x="73486" y="27921"/>
                      <a:pt x="73380" y="28345"/>
                    </a:cubicBezTo>
                    <a:lnTo>
                      <a:pt x="73380" y="28345"/>
                    </a:lnTo>
                    <a:cubicBezTo>
                      <a:pt x="73256" y="28769"/>
                      <a:pt x="73150" y="29157"/>
                      <a:pt x="73026" y="29511"/>
                    </a:cubicBezTo>
                    <a:lnTo>
                      <a:pt x="73026" y="29511"/>
                    </a:lnTo>
                    <a:cubicBezTo>
                      <a:pt x="72964" y="29693"/>
                      <a:pt x="72887" y="29870"/>
                      <a:pt x="72797" y="30040"/>
                    </a:cubicBezTo>
                    <a:lnTo>
                      <a:pt x="72797" y="30040"/>
                    </a:lnTo>
                    <a:cubicBezTo>
                      <a:pt x="72727" y="30168"/>
                      <a:pt x="72651" y="30292"/>
                      <a:pt x="72568" y="30411"/>
                    </a:cubicBezTo>
                    <a:lnTo>
                      <a:pt x="72567" y="30411"/>
                    </a:lnTo>
                    <a:cubicBezTo>
                      <a:pt x="72474" y="30550"/>
                      <a:pt x="72361" y="30675"/>
                      <a:pt x="72232" y="30782"/>
                    </a:cubicBezTo>
                    <a:lnTo>
                      <a:pt x="72232" y="30782"/>
                    </a:lnTo>
                    <a:cubicBezTo>
                      <a:pt x="72114" y="30896"/>
                      <a:pt x="71984" y="30997"/>
                      <a:pt x="71843" y="31082"/>
                    </a:cubicBezTo>
                    <a:lnTo>
                      <a:pt x="71720" y="31082"/>
                    </a:lnTo>
                    <a:lnTo>
                      <a:pt x="71278" y="31312"/>
                    </a:lnTo>
                    <a:lnTo>
                      <a:pt x="71190" y="31312"/>
                    </a:lnTo>
                    <a:lnTo>
                      <a:pt x="70537" y="31524"/>
                    </a:lnTo>
                    <a:lnTo>
                      <a:pt x="70377" y="31524"/>
                    </a:lnTo>
                    <a:lnTo>
                      <a:pt x="69742" y="31647"/>
                    </a:lnTo>
                    <a:lnTo>
                      <a:pt x="69512" y="31647"/>
                    </a:lnTo>
                    <a:lnTo>
                      <a:pt x="68576" y="31771"/>
                    </a:lnTo>
                    <a:cubicBezTo>
                      <a:pt x="64161" y="32213"/>
                      <a:pt x="62836" y="33537"/>
                      <a:pt x="62395" y="36186"/>
                    </a:cubicBezTo>
                    <a:cubicBezTo>
                      <a:pt x="61953" y="38835"/>
                      <a:pt x="59746" y="47224"/>
                      <a:pt x="57097" y="45016"/>
                    </a:cubicBezTo>
                    <a:cubicBezTo>
                      <a:pt x="54448" y="42809"/>
                      <a:pt x="54448" y="40601"/>
                      <a:pt x="50474" y="42367"/>
                    </a:cubicBezTo>
                    <a:cubicBezTo>
                      <a:pt x="46501" y="44133"/>
                      <a:pt x="46059" y="42809"/>
                      <a:pt x="43410" y="47224"/>
                    </a:cubicBezTo>
                    <a:cubicBezTo>
                      <a:pt x="40761" y="51639"/>
                      <a:pt x="39437" y="47665"/>
                      <a:pt x="34580" y="48107"/>
                    </a:cubicBezTo>
                    <a:cubicBezTo>
                      <a:pt x="34580" y="48107"/>
                      <a:pt x="23542" y="47224"/>
                      <a:pt x="23542" y="51639"/>
                    </a:cubicBezTo>
                    <a:cubicBezTo>
                      <a:pt x="23542" y="56054"/>
                      <a:pt x="23542" y="56937"/>
                      <a:pt x="20452" y="60911"/>
                    </a:cubicBezTo>
                    <a:cubicBezTo>
                      <a:pt x="17361" y="64884"/>
                      <a:pt x="18244" y="68416"/>
                      <a:pt x="12946" y="71948"/>
                    </a:cubicBezTo>
                    <a:cubicBezTo>
                      <a:pt x="7648" y="75480"/>
                      <a:pt x="12063" y="78129"/>
                      <a:pt x="5882" y="80779"/>
                    </a:cubicBezTo>
                    <a:cubicBezTo>
                      <a:pt x="-299" y="83428"/>
                      <a:pt x="-2065" y="90050"/>
                      <a:pt x="2791" y="92699"/>
                    </a:cubicBezTo>
                    <a:cubicBezTo>
                      <a:pt x="7648" y="95348"/>
                      <a:pt x="11622" y="96673"/>
                      <a:pt x="14712" y="101088"/>
                    </a:cubicBezTo>
                    <a:cubicBezTo>
                      <a:pt x="17803" y="105503"/>
                      <a:pt x="19569" y="108152"/>
                      <a:pt x="21776" y="111243"/>
                    </a:cubicBezTo>
                    <a:cubicBezTo>
                      <a:pt x="23984" y="114333"/>
                      <a:pt x="23984" y="116099"/>
                      <a:pt x="23984" y="122280"/>
                    </a:cubicBezTo>
                    <a:cubicBezTo>
                      <a:pt x="23984" y="128461"/>
                      <a:pt x="21776" y="143473"/>
                      <a:pt x="27516" y="149212"/>
                    </a:cubicBezTo>
                    <a:cubicBezTo>
                      <a:pt x="33255" y="154952"/>
                      <a:pt x="41644" y="162899"/>
                      <a:pt x="43852" y="168639"/>
                    </a:cubicBezTo>
                    <a:cubicBezTo>
                      <a:pt x="45278" y="172737"/>
                      <a:pt x="48305" y="176082"/>
                      <a:pt x="52240" y="177910"/>
                    </a:cubicBezTo>
                    <a:cubicBezTo>
                      <a:pt x="52619" y="178130"/>
                      <a:pt x="52964" y="178404"/>
                      <a:pt x="53265" y="178723"/>
                    </a:cubicBezTo>
                    <a:lnTo>
                      <a:pt x="53265" y="178723"/>
                    </a:lnTo>
                    <a:cubicBezTo>
                      <a:pt x="53453" y="179142"/>
                      <a:pt x="53595" y="179580"/>
                      <a:pt x="53689" y="18002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864" name="Group 863">
              <a:extLst>
                <a:ext uri="{FF2B5EF4-FFF2-40B4-BE49-F238E27FC236}">
                  <a16:creationId xmlns:a16="http://schemas.microsoft.com/office/drawing/2014/main" id="{B486C239-1723-48B6-BE56-B8287FCA7EC8}"/>
                </a:ext>
              </a:extLst>
            </p:cNvPr>
            <p:cNvGrpSpPr/>
            <p:nvPr/>
          </p:nvGrpSpPr>
          <p:grpSpPr>
            <a:xfrm>
              <a:off x="1097692" y="1806786"/>
              <a:ext cx="10166706" cy="4148172"/>
              <a:chOff x="1097692" y="1806786"/>
              <a:chExt cx="10166706" cy="4148172"/>
            </a:xfrm>
          </p:grpSpPr>
          <p:sp>
            <p:nvSpPr>
              <p:cNvPr id="865" name="TextBox 864">
                <a:extLst>
                  <a:ext uri="{FF2B5EF4-FFF2-40B4-BE49-F238E27FC236}">
                    <a16:creationId xmlns:a16="http://schemas.microsoft.com/office/drawing/2014/main" id="{C0D128BD-081F-41B1-9569-382FA4243CA0}"/>
                  </a:ext>
                </a:extLst>
              </p:cNvPr>
              <p:cNvSpPr txBox="1"/>
              <p:nvPr/>
            </p:nvSpPr>
            <p:spPr>
              <a:xfrm>
                <a:off x="1097692" y="3950043"/>
                <a:ext cx="368643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HAWAIIAN ISLANDS (USA)</a:t>
                </a:r>
              </a:p>
            </p:txBody>
          </p:sp>
          <p:sp>
            <p:nvSpPr>
              <p:cNvPr id="866" name="TextBox 865">
                <a:extLst>
                  <a:ext uri="{FF2B5EF4-FFF2-40B4-BE49-F238E27FC236}">
                    <a16:creationId xmlns:a16="http://schemas.microsoft.com/office/drawing/2014/main" id="{F8E114E1-92B1-4C3D-A43B-5D90DE97D274}"/>
                  </a:ext>
                </a:extLst>
              </p:cNvPr>
              <p:cNvSpPr txBox="1"/>
              <p:nvPr/>
            </p:nvSpPr>
            <p:spPr>
              <a:xfrm>
                <a:off x="2681418" y="3853478"/>
                <a:ext cx="558110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MEXICO</a:t>
                </a:r>
              </a:p>
            </p:txBody>
          </p:sp>
          <p:sp>
            <p:nvSpPr>
              <p:cNvPr id="867" name="TextBox 866">
                <a:extLst>
                  <a:ext uri="{FF2B5EF4-FFF2-40B4-BE49-F238E27FC236}">
                    <a16:creationId xmlns:a16="http://schemas.microsoft.com/office/drawing/2014/main" id="{5ABC7F77-B51C-41BC-8602-FF020643D77E}"/>
                  </a:ext>
                </a:extLst>
              </p:cNvPr>
              <p:cNvSpPr txBox="1"/>
              <p:nvPr/>
            </p:nvSpPr>
            <p:spPr>
              <a:xfrm>
                <a:off x="2433892" y="3286380"/>
                <a:ext cx="854676" cy="24622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UNITED STATES OF AMERICA</a:t>
                </a:r>
              </a:p>
            </p:txBody>
          </p:sp>
          <p:sp>
            <p:nvSpPr>
              <p:cNvPr id="868" name="TextBox 867">
                <a:extLst>
                  <a:ext uri="{FF2B5EF4-FFF2-40B4-BE49-F238E27FC236}">
                    <a16:creationId xmlns:a16="http://schemas.microsoft.com/office/drawing/2014/main" id="{CE6C7866-1326-4DCD-AB2A-725F4A084D5F}"/>
                  </a:ext>
                </a:extLst>
              </p:cNvPr>
              <p:cNvSpPr txBox="1"/>
              <p:nvPr/>
            </p:nvSpPr>
            <p:spPr>
              <a:xfrm>
                <a:off x="3499021" y="3791923"/>
                <a:ext cx="446903" cy="61555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THE BAHAMAS</a:t>
                </a:r>
              </a:p>
            </p:txBody>
          </p:sp>
          <p:sp>
            <p:nvSpPr>
              <p:cNvPr id="869" name="TextBox 868">
                <a:extLst>
                  <a:ext uri="{FF2B5EF4-FFF2-40B4-BE49-F238E27FC236}">
                    <a16:creationId xmlns:a16="http://schemas.microsoft.com/office/drawing/2014/main" id="{F5AD7CF0-C069-4ED3-B833-A8C3FA9C8D97}"/>
                  </a:ext>
                </a:extLst>
              </p:cNvPr>
              <p:cNvSpPr txBox="1"/>
              <p:nvPr/>
            </p:nvSpPr>
            <p:spPr>
              <a:xfrm>
                <a:off x="3354859" y="3931283"/>
                <a:ext cx="446903" cy="61555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CUBA</a:t>
                </a:r>
              </a:p>
            </p:txBody>
          </p:sp>
          <p:sp>
            <p:nvSpPr>
              <p:cNvPr id="870" name="TextBox 869">
                <a:extLst>
                  <a:ext uri="{FF2B5EF4-FFF2-40B4-BE49-F238E27FC236}">
                    <a16:creationId xmlns:a16="http://schemas.microsoft.com/office/drawing/2014/main" id="{213803A3-7581-4880-9F6A-5CDB7C7F67D2}"/>
                  </a:ext>
                </a:extLst>
              </p:cNvPr>
              <p:cNvSpPr txBox="1"/>
              <p:nvPr/>
            </p:nvSpPr>
            <p:spPr>
              <a:xfrm>
                <a:off x="3328086" y="4011598"/>
                <a:ext cx="446903" cy="461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JAMAICA</a:t>
                </a: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7342696A-FD66-4C50-AA70-A466681B492C}"/>
                  </a:ext>
                </a:extLst>
              </p:cNvPr>
              <p:cNvSpPr txBox="1"/>
              <p:nvPr/>
            </p:nvSpPr>
            <p:spPr>
              <a:xfrm>
                <a:off x="3601993" y="4002904"/>
                <a:ext cx="199769" cy="461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HAITI</a:t>
                </a:r>
              </a:p>
            </p:txBody>
          </p:sp>
          <p:sp>
            <p:nvSpPr>
              <p:cNvPr id="872" name="TextBox 871">
                <a:extLst>
                  <a:ext uri="{FF2B5EF4-FFF2-40B4-BE49-F238E27FC236}">
                    <a16:creationId xmlns:a16="http://schemas.microsoft.com/office/drawing/2014/main" id="{FDBBB62B-5D1D-4778-9AC2-0A0F8E8B848D}"/>
                  </a:ext>
                </a:extLst>
              </p:cNvPr>
              <p:cNvSpPr txBox="1"/>
              <p:nvPr/>
            </p:nvSpPr>
            <p:spPr>
              <a:xfrm>
                <a:off x="3283942" y="4064466"/>
                <a:ext cx="199769" cy="461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BELIZE</a:t>
                </a: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F8AEFADD-630A-42F2-9620-DB3759ACADB2}"/>
                  </a:ext>
                </a:extLst>
              </p:cNvPr>
              <p:cNvSpPr txBox="1"/>
              <p:nvPr/>
            </p:nvSpPr>
            <p:spPr>
              <a:xfrm>
                <a:off x="2913254" y="4162884"/>
                <a:ext cx="269786" cy="461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GUATEMALA</a:t>
                </a:r>
              </a:p>
            </p:txBody>
          </p:sp>
          <p:sp>
            <p:nvSpPr>
              <p:cNvPr id="874" name="TextBox 873">
                <a:extLst>
                  <a:ext uri="{FF2B5EF4-FFF2-40B4-BE49-F238E27FC236}">
                    <a16:creationId xmlns:a16="http://schemas.microsoft.com/office/drawing/2014/main" id="{D286FD20-44CC-4677-A4AD-72E44BBFC37B}"/>
                  </a:ext>
                </a:extLst>
              </p:cNvPr>
              <p:cNvSpPr txBox="1"/>
              <p:nvPr/>
            </p:nvSpPr>
            <p:spPr>
              <a:xfrm>
                <a:off x="3419526" y="4101516"/>
                <a:ext cx="269786" cy="461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HONDURAS</a:t>
                </a: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1E8009EA-668D-48FF-AB20-66D0CDEBB197}"/>
                  </a:ext>
                </a:extLst>
              </p:cNvPr>
              <p:cNvSpPr txBox="1"/>
              <p:nvPr/>
            </p:nvSpPr>
            <p:spPr>
              <a:xfrm>
                <a:off x="3363307" y="4188898"/>
                <a:ext cx="269786" cy="461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NICARAGUA</a:t>
                </a:r>
              </a:p>
            </p:txBody>
          </p:sp>
          <p:sp>
            <p:nvSpPr>
              <p:cNvPr id="876" name="TextBox 875">
                <a:extLst>
                  <a:ext uri="{FF2B5EF4-FFF2-40B4-BE49-F238E27FC236}">
                    <a16:creationId xmlns:a16="http://schemas.microsoft.com/office/drawing/2014/main" id="{1C40DE23-0C9F-4523-B15E-A76FF870FBC5}"/>
                  </a:ext>
                </a:extLst>
              </p:cNvPr>
              <p:cNvSpPr txBox="1"/>
              <p:nvPr/>
            </p:nvSpPr>
            <p:spPr>
              <a:xfrm>
                <a:off x="3001844" y="4212324"/>
                <a:ext cx="302082" cy="461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EL SALVADOR</a:t>
                </a:r>
              </a:p>
            </p:txBody>
          </p:sp>
          <p:sp>
            <p:nvSpPr>
              <p:cNvPr id="877" name="TextBox 876">
                <a:extLst>
                  <a:ext uri="{FF2B5EF4-FFF2-40B4-BE49-F238E27FC236}">
                    <a16:creationId xmlns:a16="http://schemas.microsoft.com/office/drawing/2014/main" id="{47BDC930-D525-433E-9B81-444F94F0130C}"/>
                  </a:ext>
                </a:extLst>
              </p:cNvPr>
              <p:cNvSpPr txBox="1"/>
              <p:nvPr/>
            </p:nvSpPr>
            <p:spPr>
              <a:xfrm>
                <a:off x="3137698" y="4309957"/>
                <a:ext cx="254553" cy="461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COSTA RICA</a:t>
                </a:r>
              </a:p>
            </p:txBody>
          </p:sp>
          <p:sp>
            <p:nvSpPr>
              <p:cNvPr id="878" name="TextBox 877">
                <a:extLst>
                  <a:ext uri="{FF2B5EF4-FFF2-40B4-BE49-F238E27FC236}">
                    <a16:creationId xmlns:a16="http://schemas.microsoft.com/office/drawing/2014/main" id="{CE43E88E-44A2-44AA-9B30-2D9D017BE309}"/>
                  </a:ext>
                </a:extLst>
              </p:cNvPr>
              <p:cNvSpPr txBox="1"/>
              <p:nvPr/>
            </p:nvSpPr>
            <p:spPr>
              <a:xfrm>
                <a:off x="3314565" y="4375590"/>
                <a:ext cx="208000" cy="461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PANAMA</a:t>
                </a:r>
              </a:p>
            </p:txBody>
          </p: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496F409D-D890-40CE-B038-567238B1920D}"/>
                  </a:ext>
                </a:extLst>
              </p:cNvPr>
              <p:cNvSpPr txBox="1"/>
              <p:nvPr/>
            </p:nvSpPr>
            <p:spPr>
              <a:xfrm>
                <a:off x="3801762" y="4348575"/>
                <a:ext cx="249188" cy="461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VENEZUELA</a:t>
                </a:r>
              </a:p>
            </p:txBody>
          </p:sp>
          <p:sp>
            <p:nvSpPr>
              <p:cNvPr id="880" name="TextBox 879">
                <a:extLst>
                  <a:ext uri="{FF2B5EF4-FFF2-40B4-BE49-F238E27FC236}">
                    <a16:creationId xmlns:a16="http://schemas.microsoft.com/office/drawing/2014/main" id="{18675FE2-064F-459A-97C2-40FC1C2C603E}"/>
                  </a:ext>
                </a:extLst>
              </p:cNvPr>
              <p:cNvSpPr txBox="1"/>
              <p:nvPr/>
            </p:nvSpPr>
            <p:spPr>
              <a:xfrm>
                <a:off x="4123803" y="4317683"/>
                <a:ext cx="208000" cy="461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GUYANA</a:t>
                </a:r>
              </a:p>
            </p:txBody>
          </p:sp>
          <p:sp>
            <p:nvSpPr>
              <p:cNvPr id="881" name="TextBox 880">
                <a:extLst>
                  <a:ext uri="{FF2B5EF4-FFF2-40B4-BE49-F238E27FC236}">
                    <a16:creationId xmlns:a16="http://schemas.microsoft.com/office/drawing/2014/main" id="{9578921B-F78E-4889-8165-7B21FEFF15C1}"/>
                  </a:ext>
                </a:extLst>
              </p:cNvPr>
              <p:cNvSpPr txBox="1"/>
              <p:nvPr/>
            </p:nvSpPr>
            <p:spPr>
              <a:xfrm>
                <a:off x="3551537" y="4449463"/>
                <a:ext cx="364524" cy="61555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COLUMBIA</a:t>
                </a:r>
                <a:endParaRPr kumimoji="0" lang="en-AU" sz="500" b="1" i="0" u="none" strike="noStrike" kern="120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Arial" panose="020B0604020202020204" pitchFamily="34" charset="0"/>
                  <a:ea typeface="Lato" panose="020F0502020204030203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2" name="TextBox 881">
                <a:extLst>
                  <a:ext uri="{FF2B5EF4-FFF2-40B4-BE49-F238E27FC236}">
                    <a16:creationId xmlns:a16="http://schemas.microsoft.com/office/drawing/2014/main" id="{E31D43D5-352A-49C6-9703-67C4679C8F6F}"/>
                  </a:ext>
                </a:extLst>
              </p:cNvPr>
              <p:cNvSpPr txBox="1"/>
              <p:nvPr/>
            </p:nvSpPr>
            <p:spPr>
              <a:xfrm>
                <a:off x="3194880" y="4527955"/>
                <a:ext cx="364524" cy="61555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ECUADOR</a:t>
                </a:r>
              </a:p>
            </p:txBody>
          </p:sp>
          <p:sp>
            <p:nvSpPr>
              <p:cNvPr id="883" name="TextBox 882">
                <a:extLst>
                  <a:ext uri="{FF2B5EF4-FFF2-40B4-BE49-F238E27FC236}">
                    <a16:creationId xmlns:a16="http://schemas.microsoft.com/office/drawing/2014/main" id="{4177472F-B023-4755-ABDD-84054F02BD74}"/>
                  </a:ext>
                </a:extLst>
              </p:cNvPr>
              <p:cNvSpPr txBox="1"/>
              <p:nvPr/>
            </p:nvSpPr>
            <p:spPr>
              <a:xfrm>
                <a:off x="3468129" y="4817282"/>
                <a:ext cx="364524" cy="769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PERU</a:t>
                </a:r>
              </a:p>
            </p:txBody>
          </p:sp>
          <p:sp>
            <p:nvSpPr>
              <p:cNvPr id="884" name="TextBox 883">
                <a:extLst>
                  <a:ext uri="{FF2B5EF4-FFF2-40B4-BE49-F238E27FC236}">
                    <a16:creationId xmlns:a16="http://schemas.microsoft.com/office/drawing/2014/main" id="{746C2F1B-1439-47ED-93A5-4FB214D373F1}"/>
                  </a:ext>
                </a:extLst>
              </p:cNvPr>
              <p:cNvSpPr txBox="1"/>
              <p:nvPr/>
            </p:nvSpPr>
            <p:spPr>
              <a:xfrm>
                <a:off x="4132133" y="4855503"/>
                <a:ext cx="416356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BRAZIL</a:t>
                </a:r>
              </a:p>
            </p:txBody>
          </p:sp>
          <p:sp>
            <p:nvSpPr>
              <p:cNvPr id="885" name="TextBox 884">
                <a:extLst>
                  <a:ext uri="{FF2B5EF4-FFF2-40B4-BE49-F238E27FC236}">
                    <a16:creationId xmlns:a16="http://schemas.microsoft.com/office/drawing/2014/main" id="{E5D941E9-9AC5-4928-801F-A400B8A240FD}"/>
                  </a:ext>
                </a:extLst>
              </p:cNvPr>
              <p:cNvSpPr txBox="1"/>
              <p:nvPr/>
            </p:nvSpPr>
            <p:spPr>
              <a:xfrm>
                <a:off x="3793525" y="5064652"/>
                <a:ext cx="364524" cy="61555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BOLIVIA</a:t>
                </a:r>
              </a:p>
            </p:txBody>
          </p:sp>
          <p:sp>
            <p:nvSpPr>
              <p:cNvPr id="886" name="TextBox 885">
                <a:extLst>
                  <a:ext uri="{FF2B5EF4-FFF2-40B4-BE49-F238E27FC236}">
                    <a16:creationId xmlns:a16="http://schemas.microsoft.com/office/drawing/2014/main" id="{2594B55E-F85D-4DFB-A308-F31537AD4A9A}"/>
                  </a:ext>
                </a:extLst>
              </p:cNvPr>
              <p:cNvSpPr txBox="1"/>
              <p:nvPr/>
            </p:nvSpPr>
            <p:spPr>
              <a:xfrm>
                <a:off x="3791467" y="4070931"/>
                <a:ext cx="249188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SAINT KITTS AND NEVIS</a:t>
                </a:r>
              </a:p>
            </p:txBody>
          </p:sp>
          <p:sp>
            <p:nvSpPr>
              <p:cNvPr id="887" name="TextBox 886">
                <a:extLst>
                  <a:ext uri="{FF2B5EF4-FFF2-40B4-BE49-F238E27FC236}">
                    <a16:creationId xmlns:a16="http://schemas.microsoft.com/office/drawing/2014/main" id="{D0200F97-8F74-44CB-8700-BDFD57810D63}"/>
                  </a:ext>
                </a:extLst>
              </p:cNvPr>
              <p:cNvSpPr txBox="1"/>
              <p:nvPr/>
            </p:nvSpPr>
            <p:spPr>
              <a:xfrm>
                <a:off x="4100289" y="4172553"/>
                <a:ext cx="271847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TRINIDAD AND TOBAGO</a:t>
                </a:r>
              </a:p>
            </p:txBody>
          </p:sp>
          <p:sp>
            <p:nvSpPr>
              <p:cNvPr id="888" name="TextBox 887">
                <a:extLst>
                  <a:ext uri="{FF2B5EF4-FFF2-40B4-BE49-F238E27FC236}">
                    <a16:creationId xmlns:a16="http://schemas.microsoft.com/office/drawing/2014/main" id="{E1A4E78A-4297-4A06-BAF4-9D871718F4BB}"/>
                  </a:ext>
                </a:extLst>
              </p:cNvPr>
              <p:cNvSpPr txBox="1"/>
              <p:nvPr/>
            </p:nvSpPr>
            <p:spPr>
              <a:xfrm>
                <a:off x="3760572" y="3948397"/>
                <a:ext cx="222429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DOMINICAN REPUBLIC</a:t>
                </a:r>
              </a:p>
            </p:txBody>
          </p:sp>
          <p:sp>
            <p:nvSpPr>
              <p:cNvPr id="889" name="TextBox 888">
                <a:extLst>
                  <a:ext uri="{FF2B5EF4-FFF2-40B4-BE49-F238E27FC236}">
                    <a16:creationId xmlns:a16="http://schemas.microsoft.com/office/drawing/2014/main" id="{514585A7-303C-462F-9323-D5B0C461EB68}"/>
                  </a:ext>
                </a:extLst>
              </p:cNvPr>
              <p:cNvSpPr txBox="1"/>
              <p:nvPr/>
            </p:nvSpPr>
            <p:spPr>
              <a:xfrm>
                <a:off x="4313515" y="4407056"/>
                <a:ext cx="344959" cy="461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FRENCH GUIANA</a:t>
                </a:r>
              </a:p>
            </p:txBody>
          </p:sp>
          <p:sp>
            <p:nvSpPr>
              <p:cNvPr id="890" name="TextBox 889">
                <a:extLst>
                  <a:ext uri="{FF2B5EF4-FFF2-40B4-BE49-F238E27FC236}">
                    <a16:creationId xmlns:a16="http://schemas.microsoft.com/office/drawing/2014/main" id="{578F00B4-792C-4AF2-A60B-27AB322F25CD}"/>
                  </a:ext>
                </a:extLst>
              </p:cNvPr>
              <p:cNvSpPr txBox="1"/>
              <p:nvPr/>
            </p:nvSpPr>
            <p:spPr>
              <a:xfrm>
                <a:off x="2165590" y="2704111"/>
                <a:ext cx="854676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CANADA</a:t>
                </a:r>
              </a:p>
            </p:txBody>
          </p:sp>
          <p:sp>
            <p:nvSpPr>
              <p:cNvPr id="891" name="TextBox 890">
                <a:extLst>
                  <a:ext uri="{FF2B5EF4-FFF2-40B4-BE49-F238E27FC236}">
                    <a16:creationId xmlns:a16="http://schemas.microsoft.com/office/drawing/2014/main" id="{6BA0BEC0-8B91-4333-8D43-C06BFB252280}"/>
                  </a:ext>
                </a:extLst>
              </p:cNvPr>
              <p:cNvSpPr txBox="1"/>
              <p:nvPr/>
            </p:nvSpPr>
            <p:spPr>
              <a:xfrm>
                <a:off x="1097692" y="2294208"/>
                <a:ext cx="854676" cy="24622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ALASKA </a:t>
                </a:r>
                <a:b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</a:b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(USA)</a:t>
                </a:r>
              </a:p>
            </p:txBody>
          </p:sp>
          <p:sp>
            <p:nvSpPr>
              <p:cNvPr id="892" name="TextBox 891">
                <a:extLst>
                  <a:ext uri="{FF2B5EF4-FFF2-40B4-BE49-F238E27FC236}">
                    <a16:creationId xmlns:a16="http://schemas.microsoft.com/office/drawing/2014/main" id="{38D16E92-1346-41AA-80E5-77DFD2B8B04B}"/>
                  </a:ext>
                </a:extLst>
              </p:cNvPr>
              <p:cNvSpPr txBox="1"/>
              <p:nvPr/>
            </p:nvSpPr>
            <p:spPr>
              <a:xfrm>
                <a:off x="7939927" y="2537452"/>
                <a:ext cx="854676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RUSSIA</a:t>
                </a:r>
              </a:p>
            </p:txBody>
          </p:sp>
          <p:sp>
            <p:nvSpPr>
              <p:cNvPr id="893" name="TextBox 892">
                <a:extLst>
                  <a:ext uri="{FF2B5EF4-FFF2-40B4-BE49-F238E27FC236}">
                    <a16:creationId xmlns:a16="http://schemas.microsoft.com/office/drawing/2014/main" id="{1BB9FE94-1CE0-4D7C-BC07-101BF02473C7}"/>
                  </a:ext>
                </a:extLst>
              </p:cNvPr>
              <p:cNvSpPr txBox="1"/>
              <p:nvPr/>
            </p:nvSpPr>
            <p:spPr>
              <a:xfrm>
                <a:off x="8062616" y="3462443"/>
                <a:ext cx="854676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CHINA</a:t>
                </a:r>
              </a:p>
            </p:txBody>
          </p:sp>
          <p:sp>
            <p:nvSpPr>
              <p:cNvPr id="894" name="TextBox 893">
                <a:extLst>
                  <a:ext uri="{FF2B5EF4-FFF2-40B4-BE49-F238E27FC236}">
                    <a16:creationId xmlns:a16="http://schemas.microsoft.com/office/drawing/2014/main" id="{577D14C9-C115-4C5D-B422-99AEED8ED143}"/>
                  </a:ext>
                </a:extLst>
              </p:cNvPr>
              <p:cNvSpPr txBox="1"/>
              <p:nvPr/>
            </p:nvSpPr>
            <p:spPr>
              <a:xfrm>
                <a:off x="8794603" y="4672748"/>
                <a:ext cx="854676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INDONESIA</a:t>
                </a:r>
              </a:p>
            </p:txBody>
          </p:sp>
          <p:sp>
            <p:nvSpPr>
              <p:cNvPr id="895" name="TextBox 894">
                <a:extLst>
                  <a:ext uri="{FF2B5EF4-FFF2-40B4-BE49-F238E27FC236}">
                    <a16:creationId xmlns:a16="http://schemas.microsoft.com/office/drawing/2014/main" id="{8427E341-1CD3-4466-A89A-BED0CB501C13}"/>
                  </a:ext>
                </a:extLst>
              </p:cNvPr>
              <p:cNvSpPr txBox="1"/>
              <p:nvPr/>
            </p:nvSpPr>
            <p:spPr>
              <a:xfrm>
                <a:off x="9088892" y="5264762"/>
                <a:ext cx="854676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8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AUSTRALIA</a:t>
                </a:r>
              </a:p>
            </p:txBody>
          </p:sp>
          <p:sp>
            <p:nvSpPr>
              <p:cNvPr id="896" name="TextBox 895">
                <a:extLst>
                  <a:ext uri="{FF2B5EF4-FFF2-40B4-BE49-F238E27FC236}">
                    <a16:creationId xmlns:a16="http://schemas.microsoft.com/office/drawing/2014/main" id="{887CEA2C-13CC-4AF0-91D5-36BFF727376C}"/>
                  </a:ext>
                </a:extLst>
              </p:cNvPr>
              <p:cNvSpPr txBox="1"/>
              <p:nvPr/>
            </p:nvSpPr>
            <p:spPr>
              <a:xfrm>
                <a:off x="10619584" y="5755313"/>
                <a:ext cx="520901" cy="1846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NEW ZEALAND</a:t>
                </a:r>
              </a:p>
            </p:txBody>
          </p:sp>
          <p:sp>
            <p:nvSpPr>
              <p:cNvPr id="897" name="TextBox 896">
                <a:extLst>
                  <a:ext uri="{FF2B5EF4-FFF2-40B4-BE49-F238E27FC236}">
                    <a16:creationId xmlns:a16="http://schemas.microsoft.com/office/drawing/2014/main" id="{959A8100-D3A5-4A30-87C4-DEA2CE1EF767}"/>
                  </a:ext>
                </a:extLst>
              </p:cNvPr>
              <p:cNvSpPr txBox="1"/>
              <p:nvPr/>
            </p:nvSpPr>
            <p:spPr>
              <a:xfrm>
                <a:off x="7730140" y="3966829"/>
                <a:ext cx="520901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INDIA</a:t>
                </a:r>
              </a:p>
            </p:txBody>
          </p:sp>
          <p:sp>
            <p:nvSpPr>
              <p:cNvPr id="898" name="TextBox 897">
                <a:extLst>
                  <a:ext uri="{FF2B5EF4-FFF2-40B4-BE49-F238E27FC236}">
                    <a16:creationId xmlns:a16="http://schemas.microsoft.com/office/drawing/2014/main" id="{909F4449-D390-4E4D-AD56-058AE9B2A6C3}"/>
                  </a:ext>
                </a:extLst>
              </p:cNvPr>
              <p:cNvSpPr txBox="1"/>
              <p:nvPr/>
            </p:nvSpPr>
            <p:spPr>
              <a:xfrm>
                <a:off x="9503657" y="3573393"/>
                <a:ext cx="520901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JAPAN</a:t>
                </a:r>
              </a:p>
            </p:txBody>
          </p:sp>
          <p:sp>
            <p:nvSpPr>
              <p:cNvPr id="899" name="TextBox 898">
                <a:extLst>
                  <a:ext uri="{FF2B5EF4-FFF2-40B4-BE49-F238E27FC236}">
                    <a16:creationId xmlns:a16="http://schemas.microsoft.com/office/drawing/2014/main" id="{8BA71DDD-96EB-4FB7-A282-B5A881D36542}"/>
                  </a:ext>
                </a:extLst>
              </p:cNvPr>
              <p:cNvSpPr txBox="1"/>
              <p:nvPr/>
            </p:nvSpPr>
            <p:spPr>
              <a:xfrm>
                <a:off x="8446071" y="3131614"/>
                <a:ext cx="520901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MONGOLIA</a:t>
                </a:r>
              </a:p>
            </p:txBody>
          </p:sp>
          <p:sp>
            <p:nvSpPr>
              <p:cNvPr id="900" name="TextBox 899">
                <a:extLst>
                  <a:ext uri="{FF2B5EF4-FFF2-40B4-BE49-F238E27FC236}">
                    <a16:creationId xmlns:a16="http://schemas.microsoft.com/office/drawing/2014/main" id="{924F54D4-C22B-43FF-A152-25660422C437}"/>
                  </a:ext>
                </a:extLst>
              </p:cNvPr>
              <p:cNvSpPr txBox="1"/>
              <p:nvPr/>
            </p:nvSpPr>
            <p:spPr>
              <a:xfrm>
                <a:off x="7409598" y="3051105"/>
                <a:ext cx="520901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KAZAKSTAN</a:t>
                </a:r>
              </a:p>
            </p:txBody>
          </p:sp>
          <p:sp>
            <p:nvSpPr>
              <p:cNvPr id="901" name="TextBox 900">
                <a:extLst>
                  <a:ext uri="{FF2B5EF4-FFF2-40B4-BE49-F238E27FC236}">
                    <a16:creationId xmlns:a16="http://schemas.microsoft.com/office/drawing/2014/main" id="{030881BB-D238-425D-B084-3A0C6C261B03}"/>
                  </a:ext>
                </a:extLst>
              </p:cNvPr>
              <p:cNvSpPr txBox="1"/>
              <p:nvPr/>
            </p:nvSpPr>
            <p:spPr>
              <a:xfrm>
                <a:off x="7046364" y="3580421"/>
                <a:ext cx="520901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IRAN</a:t>
                </a:r>
              </a:p>
            </p:txBody>
          </p:sp>
          <p:sp>
            <p:nvSpPr>
              <p:cNvPr id="902" name="TextBox 901">
                <a:extLst>
                  <a:ext uri="{FF2B5EF4-FFF2-40B4-BE49-F238E27FC236}">
                    <a16:creationId xmlns:a16="http://schemas.microsoft.com/office/drawing/2014/main" id="{F0376562-0874-4BDA-BC67-D14DABD485A6}"/>
                  </a:ext>
                </a:extLst>
              </p:cNvPr>
              <p:cNvSpPr txBox="1"/>
              <p:nvPr/>
            </p:nvSpPr>
            <p:spPr>
              <a:xfrm>
                <a:off x="6537986" y="3403815"/>
                <a:ext cx="381993" cy="769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TURKEY</a:t>
                </a:r>
              </a:p>
            </p:txBody>
          </p:sp>
          <p:sp>
            <p:nvSpPr>
              <p:cNvPr id="903" name="TextBox 902">
                <a:extLst>
                  <a:ext uri="{FF2B5EF4-FFF2-40B4-BE49-F238E27FC236}">
                    <a16:creationId xmlns:a16="http://schemas.microsoft.com/office/drawing/2014/main" id="{99868C8E-0EC0-4D60-9F18-8058CD385812}"/>
                  </a:ext>
                </a:extLst>
              </p:cNvPr>
              <p:cNvSpPr txBox="1"/>
              <p:nvPr/>
            </p:nvSpPr>
            <p:spPr>
              <a:xfrm>
                <a:off x="6178268" y="3372755"/>
                <a:ext cx="381993" cy="769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GREECE</a:t>
                </a:r>
              </a:p>
            </p:txBody>
          </p:sp>
          <p:sp>
            <p:nvSpPr>
              <p:cNvPr id="904" name="TextBox 903">
                <a:extLst>
                  <a:ext uri="{FF2B5EF4-FFF2-40B4-BE49-F238E27FC236}">
                    <a16:creationId xmlns:a16="http://schemas.microsoft.com/office/drawing/2014/main" id="{84921B35-8A68-4C03-80D9-9B99C7A47E06}"/>
                  </a:ext>
                </a:extLst>
              </p:cNvPr>
              <p:cNvSpPr txBox="1"/>
              <p:nvPr/>
            </p:nvSpPr>
            <p:spPr>
              <a:xfrm>
                <a:off x="9202169" y="4177691"/>
                <a:ext cx="455695" cy="769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PHILIPPINES</a:t>
                </a:r>
              </a:p>
            </p:txBody>
          </p:sp>
          <p:sp>
            <p:nvSpPr>
              <p:cNvPr id="905" name="TextBox 904">
                <a:extLst>
                  <a:ext uri="{FF2B5EF4-FFF2-40B4-BE49-F238E27FC236}">
                    <a16:creationId xmlns:a16="http://schemas.microsoft.com/office/drawing/2014/main" id="{0C5E06D8-B0D7-4DFB-9539-F7BBDAB99A17}"/>
                  </a:ext>
                </a:extLst>
              </p:cNvPr>
              <p:cNvSpPr txBox="1"/>
              <p:nvPr/>
            </p:nvSpPr>
            <p:spPr>
              <a:xfrm rot="16870440">
                <a:off x="3517674" y="5688639"/>
                <a:ext cx="455695" cy="769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CHILE</a:t>
                </a:r>
              </a:p>
            </p:txBody>
          </p:sp>
          <p:sp>
            <p:nvSpPr>
              <p:cNvPr id="906" name="TextBox 905">
                <a:extLst>
                  <a:ext uri="{FF2B5EF4-FFF2-40B4-BE49-F238E27FC236}">
                    <a16:creationId xmlns:a16="http://schemas.microsoft.com/office/drawing/2014/main" id="{A2D7F609-FD9B-40A7-BE17-3A1F7524A955}"/>
                  </a:ext>
                </a:extLst>
              </p:cNvPr>
              <p:cNvSpPr txBox="1"/>
              <p:nvPr/>
            </p:nvSpPr>
            <p:spPr>
              <a:xfrm>
                <a:off x="3753443" y="5646623"/>
                <a:ext cx="455695" cy="769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ARGENTINA</a:t>
                </a:r>
              </a:p>
            </p:txBody>
          </p:sp>
          <p:sp>
            <p:nvSpPr>
              <p:cNvPr id="907" name="TextBox 906">
                <a:extLst>
                  <a:ext uri="{FF2B5EF4-FFF2-40B4-BE49-F238E27FC236}">
                    <a16:creationId xmlns:a16="http://schemas.microsoft.com/office/drawing/2014/main" id="{6F7342EC-CA6D-4604-9A1E-FDC790F83132}"/>
                  </a:ext>
                </a:extLst>
              </p:cNvPr>
              <p:cNvSpPr txBox="1"/>
              <p:nvPr/>
            </p:nvSpPr>
            <p:spPr>
              <a:xfrm>
                <a:off x="1365185" y="5110874"/>
                <a:ext cx="455695" cy="123111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FRENCH POLENESIA</a:t>
                </a:r>
              </a:p>
            </p:txBody>
          </p:sp>
          <p:grpSp>
            <p:nvGrpSpPr>
              <p:cNvPr id="908" name="Group 907">
                <a:extLst>
                  <a:ext uri="{FF2B5EF4-FFF2-40B4-BE49-F238E27FC236}">
                    <a16:creationId xmlns:a16="http://schemas.microsoft.com/office/drawing/2014/main" id="{7C0E05C7-B74C-43B0-9127-E2F8BF8BC019}"/>
                  </a:ext>
                </a:extLst>
              </p:cNvPr>
              <p:cNvGrpSpPr/>
              <p:nvPr/>
            </p:nvGrpSpPr>
            <p:grpSpPr>
              <a:xfrm>
                <a:off x="5098727" y="3508569"/>
                <a:ext cx="2221070" cy="2097098"/>
                <a:chOff x="3440053" y="1513645"/>
                <a:chExt cx="5127104" cy="4767054"/>
              </a:xfrm>
            </p:grpSpPr>
            <p:sp>
              <p:nvSpPr>
                <p:cNvPr id="1003" name="TextBox 1002">
                  <a:extLst>
                    <a:ext uri="{FF2B5EF4-FFF2-40B4-BE49-F238E27FC236}">
                      <a16:creationId xmlns:a16="http://schemas.microsoft.com/office/drawing/2014/main" id="{B9C074AF-3D87-4703-B719-B03AF6306293}"/>
                    </a:ext>
                  </a:extLst>
                </p:cNvPr>
                <p:cNvSpPr txBox="1"/>
                <p:nvPr/>
              </p:nvSpPr>
              <p:spPr>
                <a:xfrm>
                  <a:off x="5283778" y="1513645"/>
                  <a:ext cx="641475" cy="30519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TUNISIA</a:t>
                  </a:r>
                </a:p>
              </p:txBody>
            </p:sp>
            <p:sp>
              <p:nvSpPr>
                <p:cNvPr id="1004" name="TextBox 1003">
                  <a:extLst>
                    <a:ext uri="{FF2B5EF4-FFF2-40B4-BE49-F238E27FC236}">
                      <a16:creationId xmlns:a16="http://schemas.microsoft.com/office/drawing/2014/main" id="{BB2E650C-C06E-4BEF-B748-203B82CE0269}"/>
                    </a:ext>
                  </a:extLst>
                </p:cNvPr>
                <p:cNvSpPr txBox="1"/>
                <p:nvPr/>
              </p:nvSpPr>
              <p:spPr>
                <a:xfrm>
                  <a:off x="3806083" y="1706169"/>
                  <a:ext cx="956005" cy="340173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MOROCCO</a:t>
                  </a:r>
                </a:p>
              </p:txBody>
            </p:sp>
            <p:sp>
              <p:nvSpPr>
                <p:cNvPr id="1005" name="TextBox 1004">
                  <a:extLst>
                    <a:ext uri="{FF2B5EF4-FFF2-40B4-BE49-F238E27FC236}">
                      <a16:creationId xmlns:a16="http://schemas.microsoft.com/office/drawing/2014/main" id="{3BD872A9-C478-411A-B9A4-EC2259FD35D3}"/>
                    </a:ext>
                  </a:extLst>
                </p:cNvPr>
                <p:cNvSpPr txBox="1"/>
                <p:nvPr/>
              </p:nvSpPr>
              <p:spPr>
                <a:xfrm>
                  <a:off x="4753003" y="1959590"/>
                  <a:ext cx="833896" cy="340173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ALGERIA</a:t>
                  </a:r>
                </a:p>
              </p:txBody>
            </p:sp>
            <p:sp>
              <p:nvSpPr>
                <p:cNvPr id="1006" name="TextBox 1005">
                  <a:extLst>
                    <a:ext uri="{FF2B5EF4-FFF2-40B4-BE49-F238E27FC236}">
                      <a16:creationId xmlns:a16="http://schemas.microsoft.com/office/drawing/2014/main" id="{48F0E36F-32EE-4372-A72B-CF90F73CC9C3}"/>
                    </a:ext>
                  </a:extLst>
                </p:cNvPr>
                <p:cNvSpPr txBox="1"/>
                <p:nvPr/>
              </p:nvSpPr>
              <p:spPr>
                <a:xfrm>
                  <a:off x="5793525" y="2025205"/>
                  <a:ext cx="611872" cy="340173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LIBYA</a:t>
                  </a:r>
                </a:p>
              </p:txBody>
            </p:sp>
            <p:sp>
              <p:nvSpPr>
                <p:cNvPr id="1007" name="TextBox 1006">
                  <a:extLst>
                    <a:ext uri="{FF2B5EF4-FFF2-40B4-BE49-F238E27FC236}">
                      <a16:creationId xmlns:a16="http://schemas.microsoft.com/office/drawing/2014/main" id="{449BADBF-534D-4309-8073-0CD9A43854E7}"/>
                    </a:ext>
                  </a:extLst>
                </p:cNvPr>
                <p:cNvSpPr txBox="1"/>
                <p:nvPr/>
              </p:nvSpPr>
              <p:spPr>
                <a:xfrm>
                  <a:off x="6587815" y="2097433"/>
                  <a:ext cx="671078" cy="340173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EGYPT</a:t>
                  </a:r>
                </a:p>
              </p:txBody>
            </p:sp>
            <p:sp>
              <p:nvSpPr>
                <p:cNvPr id="1008" name="TextBox 1007">
                  <a:extLst>
                    <a:ext uri="{FF2B5EF4-FFF2-40B4-BE49-F238E27FC236}">
                      <a16:creationId xmlns:a16="http://schemas.microsoft.com/office/drawing/2014/main" id="{C9A9114C-8F3B-4289-87E4-86ED2AC46028}"/>
                    </a:ext>
                  </a:extLst>
                </p:cNvPr>
                <p:cNvSpPr txBox="1"/>
                <p:nvPr/>
              </p:nvSpPr>
              <p:spPr>
                <a:xfrm>
                  <a:off x="6592864" y="2937927"/>
                  <a:ext cx="696980" cy="340173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SUDAN</a:t>
                  </a:r>
                </a:p>
              </p:txBody>
            </p:sp>
            <p:sp>
              <p:nvSpPr>
                <p:cNvPr id="1009" name="TextBox 1008">
                  <a:extLst>
                    <a:ext uri="{FF2B5EF4-FFF2-40B4-BE49-F238E27FC236}">
                      <a16:creationId xmlns:a16="http://schemas.microsoft.com/office/drawing/2014/main" id="{04FFE034-565D-48B8-8EF7-677F0A4FDB5B}"/>
                    </a:ext>
                  </a:extLst>
                </p:cNvPr>
                <p:cNvSpPr txBox="1"/>
                <p:nvPr/>
              </p:nvSpPr>
              <p:spPr>
                <a:xfrm>
                  <a:off x="7333147" y="2775973"/>
                  <a:ext cx="434253" cy="235230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ERITREA</a:t>
                  </a:r>
                </a:p>
              </p:txBody>
            </p:sp>
            <p:sp>
              <p:nvSpPr>
                <p:cNvPr id="1010" name="TextBox 1009">
                  <a:extLst>
                    <a:ext uri="{FF2B5EF4-FFF2-40B4-BE49-F238E27FC236}">
                      <a16:creationId xmlns:a16="http://schemas.microsoft.com/office/drawing/2014/main" id="{8C6359B6-9937-45C2-94B0-73270557A7F1}"/>
                    </a:ext>
                  </a:extLst>
                </p:cNvPr>
                <p:cNvSpPr txBox="1"/>
                <p:nvPr/>
              </p:nvSpPr>
              <p:spPr>
                <a:xfrm>
                  <a:off x="5908395" y="2849281"/>
                  <a:ext cx="508260" cy="30519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CHAD</a:t>
                  </a:r>
                </a:p>
              </p:txBody>
            </p:sp>
            <p:sp>
              <p:nvSpPr>
                <p:cNvPr id="1011" name="TextBox 1010">
                  <a:extLst>
                    <a:ext uri="{FF2B5EF4-FFF2-40B4-BE49-F238E27FC236}">
                      <a16:creationId xmlns:a16="http://schemas.microsoft.com/office/drawing/2014/main" id="{E60D2E73-FD46-4EC3-BFEC-124D66711140}"/>
                    </a:ext>
                  </a:extLst>
                </p:cNvPr>
                <p:cNvSpPr txBox="1"/>
                <p:nvPr/>
              </p:nvSpPr>
              <p:spPr>
                <a:xfrm>
                  <a:off x="4335975" y="3309733"/>
                  <a:ext cx="533830" cy="30519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COTE D’IVOIRE</a:t>
                  </a:r>
                </a:p>
              </p:txBody>
            </p:sp>
            <p:sp>
              <p:nvSpPr>
                <p:cNvPr id="1012" name="TextBox 1011">
                  <a:extLst>
                    <a:ext uri="{FF2B5EF4-FFF2-40B4-BE49-F238E27FC236}">
                      <a16:creationId xmlns:a16="http://schemas.microsoft.com/office/drawing/2014/main" id="{EEFA6B51-5CD5-4160-8767-DC75A7EEC103}"/>
                    </a:ext>
                  </a:extLst>
                </p:cNvPr>
                <p:cNvSpPr txBox="1"/>
                <p:nvPr/>
              </p:nvSpPr>
              <p:spPr>
                <a:xfrm>
                  <a:off x="5310406" y="2709724"/>
                  <a:ext cx="541563" cy="30519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NIGER</a:t>
                  </a:r>
                </a:p>
              </p:txBody>
            </p:sp>
            <p:sp>
              <p:nvSpPr>
                <p:cNvPr id="1013" name="TextBox 1012">
                  <a:extLst>
                    <a:ext uri="{FF2B5EF4-FFF2-40B4-BE49-F238E27FC236}">
                      <a16:creationId xmlns:a16="http://schemas.microsoft.com/office/drawing/2014/main" id="{8DD2D87A-FC37-4995-8085-A303C8E5148B}"/>
                    </a:ext>
                  </a:extLst>
                </p:cNvPr>
                <p:cNvSpPr txBox="1"/>
                <p:nvPr/>
              </p:nvSpPr>
              <p:spPr>
                <a:xfrm>
                  <a:off x="4646237" y="2556990"/>
                  <a:ext cx="460155" cy="30519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MALI</a:t>
                  </a:r>
                </a:p>
              </p:txBody>
            </p:sp>
            <p:sp>
              <p:nvSpPr>
                <p:cNvPr id="1014" name="TextBox 1013">
                  <a:extLst>
                    <a:ext uri="{FF2B5EF4-FFF2-40B4-BE49-F238E27FC236}">
                      <a16:creationId xmlns:a16="http://schemas.microsoft.com/office/drawing/2014/main" id="{307DB69E-6B71-44E2-B28E-24551E3992A1}"/>
                    </a:ext>
                  </a:extLst>
                </p:cNvPr>
                <p:cNvSpPr txBox="1"/>
                <p:nvPr/>
              </p:nvSpPr>
              <p:spPr>
                <a:xfrm>
                  <a:off x="4626177" y="3020136"/>
                  <a:ext cx="504848" cy="30519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BURKINA FASO</a:t>
                  </a:r>
                  <a:endPara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5" name="TextBox 1014">
                  <a:extLst>
                    <a:ext uri="{FF2B5EF4-FFF2-40B4-BE49-F238E27FC236}">
                      <a16:creationId xmlns:a16="http://schemas.microsoft.com/office/drawing/2014/main" id="{2679FC3D-B524-4A2F-A582-A373DB1B4102}"/>
                    </a:ext>
                  </a:extLst>
                </p:cNvPr>
                <p:cNvSpPr txBox="1"/>
                <p:nvPr/>
              </p:nvSpPr>
              <p:spPr>
                <a:xfrm>
                  <a:off x="3883147" y="2563309"/>
                  <a:ext cx="726581" cy="27021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MAURITANIA</a:t>
                  </a:r>
                  <a:endPara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D26C5FDB-7A78-4845-ACEC-69C3F08715AF}"/>
                    </a:ext>
                  </a:extLst>
                </p:cNvPr>
                <p:cNvSpPr txBox="1"/>
                <p:nvPr/>
              </p:nvSpPr>
              <p:spPr>
                <a:xfrm>
                  <a:off x="3594815" y="2233864"/>
                  <a:ext cx="611870" cy="30519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WESTERN SAHARA</a:t>
                  </a:r>
                </a:p>
              </p:txBody>
            </p:sp>
            <p:sp>
              <p:nvSpPr>
                <p:cNvPr id="1017" name="TextBox 1016">
                  <a:extLst>
                    <a:ext uri="{FF2B5EF4-FFF2-40B4-BE49-F238E27FC236}">
                      <a16:creationId xmlns:a16="http://schemas.microsoft.com/office/drawing/2014/main" id="{2FB7C9D6-0C50-4186-B954-9B91D9DB1508}"/>
                    </a:ext>
                  </a:extLst>
                </p:cNvPr>
                <p:cNvSpPr txBox="1"/>
                <p:nvPr/>
              </p:nvSpPr>
              <p:spPr>
                <a:xfrm>
                  <a:off x="3785887" y="2886902"/>
                  <a:ext cx="460273" cy="23523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SENEGAL</a:t>
                  </a:r>
                </a:p>
              </p:txBody>
            </p:sp>
            <p:sp>
              <p:nvSpPr>
                <p:cNvPr id="1018" name="TextBox 1017">
                  <a:extLst>
                    <a:ext uri="{FF2B5EF4-FFF2-40B4-BE49-F238E27FC236}">
                      <a16:creationId xmlns:a16="http://schemas.microsoft.com/office/drawing/2014/main" id="{05260BC3-DC4B-4087-942B-0CC7DC3505CC}"/>
                    </a:ext>
                  </a:extLst>
                </p:cNvPr>
                <p:cNvSpPr txBox="1"/>
                <p:nvPr/>
              </p:nvSpPr>
              <p:spPr>
                <a:xfrm rot="16200000">
                  <a:off x="4935209" y="3189022"/>
                  <a:ext cx="375152" cy="238875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BENIN</a:t>
                  </a:r>
                </a:p>
              </p:txBody>
            </p:sp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95D41E54-EA19-4FD3-B635-157F4939B32A}"/>
                    </a:ext>
                  </a:extLst>
                </p:cNvPr>
                <p:cNvSpPr txBox="1"/>
                <p:nvPr/>
              </p:nvSpPr>
              <p:spPr>
                <a:xfrm>
                  <a:off x="5891782" y="3402535"/>
                  <a:ext cx="813032" cy="30519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CENTRAL AFRICAN REPUBLIC</a:t>
                  </a:r>
                </a:p>
              </p:txBody>
            </p:sp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194A8BBF-52DA-42D8-B83A-62052B3D61EF}"/>
                    </a:ext>
                  </a:extLst>
                </p:cNvPr>
                <p:cNvSpPr txBox="1"/>
                <p:nvPr/>
              </p:nvSpPr>
              <p:spPr>
                <a:xfrm>
                  <a:off x="7319482" y="3102552"/>
                  <a:ext cx="471667" cy="23523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DJIBOUTI</a:t>
                  </a:r>
                </a:p>
              </p:txBody>
            </p:sp>
            <p:sp>
              <p:nvSpPr>
                <p:cNvPr id="1021" name="TextBox 1020">
                  <a:extLst>
                    <a:ext uri="{FF2B5EF4-FFF2-40B4-BE49-F238E27FC236}">
                      <a16:creationId xmlns:a16="http://schemas.microsoft.com/office/drawing/2014/main" id="{97F1A058-8AB9-4297-B8B1-F6BC03657770}"/>
                    </a:ext>
                  </a:extLst>
                </p:cNvPr>
                <p:cNvSpPr txBox="1"/>
                <p:nvPr/>
              </p:nvSpPr>
              <p:spPr>
                <a:xfrm>
                  <a:off x="7858540" y="3523638"/>
                  <a:ext cx="708617" cy="30519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SOMALIA</a:t>
                  </a:r>
                  <a:endParaRPr kumimoji="0" lang="en-AU" sz="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2" name="TextBox 1021">
                  <a:extLst>
                    <a:ext uri="{FF2B5EF4-FFF2-40B4-BE49-F238E27FC236}">
                      <a16:creationId xmlns:a16="http://schemas.microsoft.com/office/drawing/2014/main" id="{5D0A53E1-41F5-4E79-A930-F2C659B5D0F4}"/>
                    </a:ext>
                  </a:extLst>
                </p:cNvPr>
                <p:cNvSpPr txBox="1"/>
                <p:nvPr/>
              </p:nvSpPr>
              <p:spPr>
                <a:xfrm>
                  <a:off x="7203247" y="3312493"/>
                  <a:ext cx="726583" cy="30519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ETHIOPIA</a:t>
                  </a:r>
                </a:p>
              </p:txBody>
            </p:sp>
            <p:sp>
              <p:nvSpPr>
                <p:cNvPr id="1023" name="TextBox 1022">
                  <a:extLst>
                    <a:ext uri="{FF2B5EF4-FFF2-40B4-BE49-F238E27FC236}">
                      <a16:creationId xmlns:a16="http://schemas.microsoft.com/office/drawing/2014/main" id="{B1AFD075-CDDE-4B61-8C37-D67EF7D9012A}"/>
                    </a:ext>
                  </a:extLst>
                </p:cNvPr>
                <p:cNvSpPr txBox="1"/>
                <p:nvPr/>
              </p:nvSpPr>
              <p:spPr>
                <a:xfrm>
                  <a:off x="7126976" y="3841204"/>
                  <a:ext cx="578567" cy="30519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KENYA</a:t>
                  </a:r>
                </a:p>
              </p:txBody>
            </p:sp>
            <p:sp>
              <p:nvSpPr>
                <p:cNvPr id="1024" name="TextBox 1023">
                  <a:extLst>
                    <a:ext uri="{FF2B5EF4-FFF2-40B4-BE49-F238E27FC236}">
                      <a16:creationId xmlns:a16="http://schemas.microsoft.com/office/drawing/2014/main" id="{0EB732B4-7F0B-460E-AA49-945EB2704C34}"/>
                    </a:ext>
                  </a:extLst>
                </p:cNvPr>
                <p:cNvSpPr txBox="1"/>
                <p:nvPr/>
              </p:nvSpPr>
              <p:spPr>
                <a:xfrm>
                  <a:off x="6878655" y="4246535"/>
                  <a:ext cx="774688" cy="30519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TANZANIA</a:t>
                  </a:r>
                </a:p>
              </p:txBody>
            </p:sp>
            <p:sp>
              <p:nvSpPr>
                <p:cNvPr id="1025" name="TextBox 1024">
                  <a:extLst>
                    <a:ext uri="{FF2B5EF4-FFF2-40B4-BE49-F238E27FC236}">
                      <a16:creationId xmlns:a16="http://schemas.microsoft.com/office/drawing/2014/main" id="{509EB598-5D68-4AE0-90F1-06660BFE9D34}"/>
                    </a:ext>
                  </a:extLst>
                </p:cNvPr>
                <p:cNvSpPr txBox="1"/>
                <p:nvPr/>
              </p:nvSpPr>
              <p:spPr>
                <a:xfrm>
                  <a:off x="6859340" y="3787105"/>
                  <a:ext cx="434253" cy="235230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UGANDA</a:t>
                  </a:r>
                  <a:endParaRPr kumimoji="0" lang="en-AU" sz="5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6" name="TextBox 1025">
                  <a:extLst>
                    <a:ext uri="{FF2B5EF4-FFF2-40B4-BE49-F238E27FC236}">
                      <a16:creationId xmlns:a16="http://schemas.microsoft.com/office/drawing/2014/main" id="{370657B6-8F04-4A11-B796-EBB5A68706B8}"/>
                    </a:ext>
                  </a:extLst>
                </p:cNvPr>
                <p:cNvSpPr txBox="1"/>
                <p:nvPr/>
              </p:nvSpPr>
              <p:spPr>
                <a:xfrm>
                  <a:off x="6012070" y="3674008"/>
                  <a:ext cx="1029336" cy="72496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DEMOCRATIC REPUBLIC </a:t>
                  </a:r>
                  <a:b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</a:b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OF THE CONGO</a:t>
                  </a:r>
                </a:p>
              </p:txBody>
            </p:sp>
            <p:sp>
              <p:nvSpPr>
                <p:cNvPr id="1027" name="TextBox 1026">
                  <a:extLst>
                    <a:ext uri="{FF2B5EF4-FFF2-40B4-BE49-F238E27FC236}">
                      <a16:creationId xmlns:a16="http://schemas.microsoft.com/office/drawing/2014/main" id="{B887BB46-2D3E-47DB-AA91-52AC03F2C080}"/>
                    </a:ext>
                  </a:extLst>
                </p:cNvPr>
                <p:cNvSpPr txBox="1"/>
                <p:nvPr/>
              </p:nvSpPr>
              <p:spPr>
                <a:xfrm>
                  <a:off x="5779543" y="4601790"/>
                  <a:ext cx="682179" cy="30519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ANGOLA</a:t>
                  </a:r>
                </a:p>
              </p:txBody>
            </p:sp>
            <p:sp>
              <p:nvSpPr>
                <p:cNvPr id="1028" name="TextBox 1027">
                  <a:extLst>
                    <a:ext uri="{FF2B5EF4-FFF2-40B4-BE49-F238E27FC236}">
                      <a16:creationId xmlns:a16="http://schemas.microsoft.com/office/drawing/2014/main" id="{3A02C735-C788-4096-BFF0-F8519C2CDAD9}"/>
                    </a:ext>
                  </a:extLst>
                </p:cNvPr>
                <p:cNvSpPr txBox="1"/>
                <p:nvPr/>
              </p:nvSpPr>
              <p:spPr>
                <a:xfrm>
                  <a:off x="6333777" y="4760832"/>
                  <a:ext cx="630371" cy="30519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ZAMBIA</a:t>
                  </a:r>
                </a:p>
              </p:txBody>
            </p:sp>
            <p:sp>
              <p:nvSpPr>
                <p:cNvPr id="1029" name="TextBox 1028">
                  <a:extLst>
                    <a:ext uri="{FF2B5EF4-FFF2-40B4-BE49-F238E27FC236}">
                      <a16:creationId xmlns:a16="http://schemas.microsoft.com/office/drawing/2014/main" id="{A4605263-53AC-4457-B8EA-1E854B97D62D}"/>
                    </a:ext>
                  </a:extLst>
                </p:cNvPr>
                <p:cNvSpPr txBox="1"/>
                <p:nvPr/>
              </p:nvSpPr>
              <p:spPr>
                <a:xfrm>
                  <a:off x="5736106" y="5120842"/>
                  <a:ext cx="674778" cy="30519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NAMIBIA</a:t>
                  </a:r>
                </a:p>
              </p:txBody>
            </p:sp>
            <p:sp>
              <p:nvSpPr>
                <p:cNvPr id="1030" name="TextBox 1029">
                  <a:extLst>
                    <a:ext uri="{FF2B5EF4-FFF2-40B4-BE49-F238E27FC236}">
                      <a16:creationId xmlns:a16="http://schemas.microsoft.com/office/drawing/2014/main" id="{363C7886-7542-48D1-82EF-424058E24A9C}"/>
                    </a:ext>
                  </a:extLst>
                </p:cNvPr>
                <p:cNvSpPr txBox="1"/>
                <p:nvPr/>
              </p:nvSpPr>
              <p:spPr>
                <a:xfrm>
                  <a:off x="7047871" y="5005086"/>
                  <a:ext cx="785789" cy="27021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MOZAMBIQUE</a:t>
                  </a:r>
                </a:p>
              </p:txBody>
            </p:sp>
            <p:sp>
              <p:nvSpPr>
                <p:cNvPr id="1031" name="TextBox 1030">
                  <a:extLst>
                    <a:ext uri="{FF2B5EF4-FFF2-40B4-BE49-F238E27FC236}">
                      <a16:creationId xmlns:a16="http://schemas.microsoft.com/office/drawing/2014/main" id="{A1D987E1-77F2-41D4-9AB9-76F9D77FEEF5}"/>
                    </a:ext>
                  </a:extLst>
                </p:cNvPr>
                <p:cNvSpPr txBox="1"/>
                <p:nvPr/>
              </p:nvSpPr>
              <p:spPr>
                <a:xfrm>
                  <a:off x="6628429" y="5138178"/>
                  <a:ext cx="497161" cy="235230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ZIMBABWE</a:t>
                  </a:r>
                  <a:endPara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2" name="TextBox 1031">
                  <a:extLst>
                    <a:ext uri="{FF2B5EF4-FFF2-40B4-BE49-F238E27FC236}">
                      <a16:creationId xmlns:a16="http://schemas.microsoft.com/office/drawing/2014/main" id="{EFE6C594-342C-4147-A2C9-F61072295E06}"/>
                    </a:ext>
                  </a:extLst>
                </p:cNvPr>
                <p:cNvSpPr txBox="1"/>
                <p:nvPr/>
              </p:nvSpPr>
              <p:spPr>
                <a:xfrm>
                  <a:off x="7050634" y="4677402"/>
                  <a:ext cx="534165" cy="27021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MALAWI</a:t>
                  </a:r>
                </a:p>
              </p:txBody>
            </p:sp>
            <p:sp>
              <p:nvSpPr>
                <p:cNvPr id="1033" name="TextBox 1032">
                  <a:extLst>
                    <a:ext uri="{FF2B5EF4-FFF2-40B4-BE49-F238E27FC236}">
                      <a16:creationId xmlns:a16="http://schemas.microsoft.com/office/drawing/2014/main" id="{19D90B55-B3C0-418A-99B7-B16C36E2EFFE}"/>
                    </a:ext>
                  </a:extLst>
                </p:cNvPr>
                <p:cNvSpPr txBox="1"/>
                <p:nvPr/>
              </p:nvSpPr>
              <p:spPr>
                <a:xfrm>
                  <a:off x="5411816" y="3516580"/>
                  <a:ext cx="660505" cy="23523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CAMEROON</a:t>
                  </a:r>
                </a:p>
              </p:txBody>
            </p:sp>
            <p:sp>
              <p:nvSpPr>
                <p:cNvPr id="1034" name="TextBox 1033">
                  <a:extLst>
                    <a:ext uri="{FF2B5EF4-FFF2-40B4-BE49-F238E27FC236}">
                      <a16:creationId xmlns:a16="http://schemas.microsoft.com/office/drawing/2014/main" id="{028D2E75-BB0E-4F82-88B6-C9E4264FA4D4}"/>
                    </a:ext>
                  </a:extLst>
                </p:cNvPr>
                <p:cNvSpPr txBox="1"/>
                <p:nvPr/>
              </p:nvSpPr>
              <p:spPr>
                <a:xfrm>
                  <a:off x="5470294" y="3904451"/>
                  <a:ext cx="492992" cy="27021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GABON</a:t>
                  </a:r>
                  <a:endParaRPr kumimoji="0" lang="en-AU" sz="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5" name="TextBox 1034">
                  <a:extLst>
                    <a:ext uri="{FF2B5EF4-FFF2-40B4-BE49-F238E27FC236}">
                      <a16:creationId xmlns:a16="http://schemas.microsoft.com/office/drawing/2014/main" id="{BB24F637-1885-40AD-BF61-8655522E07A2}"/>
                    </a:ext>
                  </a:extLst>
                </p:cNvPr>
                <p:cNvSpPr txBox="1"/>
                <p:nvPr/>
              </p:nvSpPr>
              <p:spPr>
                <a:xfrm rot="17845662">
                  <a:off x="5714483" y="3880569"/>
                  <a:ext cx="561254" cy="274399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CONGO</a:t>
                  </a:r>
                </a:p>
              </p:txBody>
            </p:sp>
            <p:sp>
              <p:nvSpPr>
                <p:cNvPr id="1036" name="TextBox 1035">
                  <a:extLst>
                    <a:ext uri="{FF2B5EF4-FFF2-40B4-BE49-F238E27FC236}">
                      <a16:creationId xmlns:a16="http://schemas.microsoft.com/office/drawing/2014/main" id="{19CE5608-41C7-478A-A5A0-F32FBF868E6A}"/>
                    </a:ext>
                  </a:extLst>
                </p:cNvPr>
                <p:cNvSpPr txBox="1"/>
                <p:nvPr/>
              </p:nvSpPr>
              <p:spPr>
                <a:xfrm>
                  <a:off x="5091383" y="4006118"/>
                  <a:ext cx="650685" cy="23523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CABINDA</a:t>
                  </a:r>
                </a:p>
              </p:txBody>
            </p:sp>
            <p:sp>
              <p:nvSpPr>
                <p:cNvPr id="1037" name="TextBox 1036">
                  <a:extLst>
                    <a:ext uri="{FF2B5EF4-FFF2-40B4-BE49-F238E27FC236}">
                      <a16:creationId xmlns:a16="http://schemas.microsoft.com/office/drawing/2014/main" id="{7968E1AB-156B-4917-A6FE-AD49B3D38418}"/>
                    </a:ext>
                  </a:extLst>
                </p:cNvPr>
                <p:cNvSpPr txBox="1"/>
                <p:nvPr/>
              </p:nvSpPr>
              <p:spPr>
                <a:xfrm>
                  <a:off x="4948727" y="3751023"/>
                  <a:ext cx="692260" cy="30519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EQUATORIAL </a:t>
                  </a:r>
                  <a:b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</a:b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GUINEA</a:t>
                  </a:r>
                </a:p>
              </p:txBody>
            </p:sp>
            <p:sp>
              <p:nvSpPr>
                <p:cNvPr id="1038" name="TextBox 1037">
                  <a:extLst>
                    <a:ext uri="{FF2B5EF4-FFF2-40B4-BE49-F238E27FC236}">
                      <a16:creationId xmlns:a16="http://schemas.microsoft.com/office/drawing/2014/main" id="{C8CC828F-1848-4031-B8BB-D237E2438EC1}"/>
                    </a:ext>
                  </a:extLst>
                </p:cNvPr>
                <p:cNvSpPr txBox="1"/>
                <p:nvPr/>
              </p:nvSpPr>
              <p:spPr>
                <a:xfrm>
                  <a:off x="4728118" y="3606891"/>
                  <a:ext cx="851673" cy="30519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BIOKO </a:t>
                  </a:r>
                  <a:b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</a:b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(EQUATORIAL GUINEA)</a:t>
                  </a:r>
                </a:p>
              </p:txBody>
            </p:sp>
            <p:sp>
              <p:nvSpPr>
                <p:cNvPr id="1039" name="TextBox 1038">
                  <a:extLst>
                    <a:ext uri="{FF2B5EF4-FFF2-40B4-BE49-F238E27FC236}">
                      <a16:creationId xmlns:a16="http://schemas.microsoft.com/office/drawing/2014/main" id="{D5B0A889-4012-45F3-9921-5CF1A30FD590}"/>
                    </a:ext>
                  </a:extLst>
                </p:cNvPr>
                <p:cNvSpPr txBox="1"/>
                <p:nvPr/>
              </p:nvSpPr>
              <p:spPr>
                <a:xfrm>
                  <a:off x="3440053" y="2971881"/>
                  <a:ext cx="447738" cy="23523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GAMBIA</a:t>
                  </a:r>
                </a:p>
              </p:txBody>
            </p:sp>
            <p:sp>
              <p:nvSpPr>
                <p:cNvPr id="1040" name="TextBox 1039">
                  <a:extLst>
                    <a:ext uri="{FF2B5EF4-FFF2-40B4-BE49-F238E27FC236}">
                      <a16:creationId xmlns:a16="http://schemas.microsoft.com/office/drawing/2014/main" id="{A8B27685-E359-4260-AF6D-5413808B19AD}"/>
                    </a:ext>
                  </a:extLst>
                </p:cNvPr>
                <p:cNvSpPr txBox="1"/>
                <p:nvPr/>
              </p:nvSpPr>
              <p:spPr>
                <a:xfrm>
                  <a:off x="3510898" y="3097645"/>
                  <a:ext cx="430806" cy="30519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GUINEA-</a:t>
                  </a:r>
                  <a:b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</a:b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BISSAU</a:t>
                  </a:r>
                </a:p>
              </p:txBody>
            </p:sp>
            <p:sp>
              <p:nvSpPr>
                <p:cNvPr id="1041" name="TextBox 1040">
                  <a:extLst>
                    <a:ext uri="{FF2B5EF4-FFF2-40B4-BE49-F238E27FC236}">
                      <a16:creationId xmlns:a16="http://schemas.microsoft.com/office/drawing/2014/main" id="{C8390251-B203-4FB9-A981-24BF95C527FF}"/>
                    </a:ext>
                  </a:extLst>
                </p:cNvPr>
                <p:cNvSpPr txBox="1"/>
                <p:nvPr/>
              </p:nvSpPr>
              <p:spPr>
                <a:xfrm>
                  <a:off x="4665577" y="3440881"/>
                  <a:ext cx="432051" cy="23523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GHANA</a:t>
                  </a:r>
                </a:p>
              </p:txBody>
            </p:sp>
            <p:sp>
              <p:nvSpPr>
                <p:cNvPr id="1042" name="TextBox 1041">
                  <a:extLst>
                    <a:ext uri="{FF2B5EF4-FFF2-40B4-BE49-F238E27FC236}">
                      <a16:creationId xmlns:a16="http://schemas.microsoft.com/office/drawing/2014/main" id="{147DC83C-9F5C-48B4-A8FC-2FC5E91593BA}"/>
                    </a:ext>
                  </a:extLst>
                </p:cNvPr>
                <p:cNvSpPr txBox="1"/>
                <p:nvPr/>
              </p:nvSpPr>
              <p:spPr>
                <a:xfrm>
                  <a:off x="3964125" y="3516153"/>
                  <a:ext cx="417923" cy="23523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LIBERIA</a:t>
                  </a:r>
                </a:p>
              </p:txBody>
            </p:sp>
            <p:sp>
              <p:nvSpPr>
                <p:cNvPr id="1043" name="TextBox 1042">
                  <a:extLst>
                    <a:ext uri="{FF2B5EF4-FFF2-40B4-BE49-F238E27FC236}">
                      <a16:creationId xmlns:a16="http://schemas.microsoft.com/office/drawing/2014/main" id="{B3A13DD3-EE86-4C89-AB5E-AF0AEB0D5700}"/>
                    </a:ext>
                  </a:extLst>
                </p:cNvPr>
                <p:cNvSpPr txBox="1"/>
                <p:nvPr/>
              </p:nvSpPr>
              <p:spPr>
                <a:xfrm>
                  <a:off x="3533402" y="3337616"/>
                  <a:ext cx="675958" cy="23523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SIERRA LEONE</a:t>
                  </a:r>
                </a:p>
              </p:txBody>
            </p:sp>
            <p:sp>
              <p:nvSpPr>
                <p:cNvPr id="1044" name="TextBox 1043">
                  <a:extLst>
                    <a:ext uri="{FF2B5EF4-FFF2-40B4-BE49-F238E27FC236}">
                      <a16:creationId xmlns:a16="http://schemas.microsoft.com/office/drawing/2014/main" id="{F0CA2416-98AD-4F3A-821B-3E284F9A882C}"/>
                    </a:ext>
                  </a:extLst>
                </p:cNvPr>
                <p:cNvSpPr txBox="1"/>
                <p:nvPr/>
              </p:nvSpPr>
              <p:spPr>
                <a:xfrm>
                  <a:off x="3922182" y="3115391"/>
                  <a:ext cx="570413" cy="27021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GUINEA</a:t>
                  </a:r>
                </a:p>
              </p:txBody>
            </p:sp>
            <p:sp>
              <p:nvSpPr>
                <p:cNvPr id="1045" name="TextBox 1044">
                  <a:extLst>
                    <a:ext uri="{FF2B5EF4-FFF2-40B4-BE49-F238E27FC236}">
                      <a16:creationId xmlns:a16="http://schemas.microsoft.com/office/drawing/2014/main" id="{F41D5627-F064-401A-8E99-4B9CBB2E4971}"/>
                    </a:ext>
                  </a:extLst>
                </p:cNvPr>
                <p:cNvSpPr txBox="1"/>
                <p:nvPr/>
              </p:nvSpPr>
              <p:spPr>
                <a:xfrm rot="16200000">
                  <a:off x="4833339" y="3325166"/>
                  <a:ext cx="370917" cy="238875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TOGO</a:t>
                  </a:r>
                </a:p>
              </p:txBody>
            </p:sp>
            <p:sp>
              <p:nvSpPr>
                <p:cNvPr id="1046" name="TextBox 1045">
                  <a:extLst>
                    <a:ext uri="{FF2B5EF4-FFF2-40B4-BE49-F238E27FC236}">
                      <a16:creationId xmlns:a16="http://schemas.microsoft.com/office/drawing/2014/main" id="{4A1E0AA0-F124-4C7C-947D-CC0DD2814BCC}"/>
                    </a:ext>
                  </a:extLst>
                </p:cNvPr>
                <p:cNvSpPr txBox="1"/>
                <p:nvPr/>
              </p:nvSpPr>
              <p:spPr>
                <a:xfrm>
                  <a:off x="6862729" y="5691057"/>
                  <a:ext cx="530462" cy="235230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SWAZILAND</a:t>
                  </a:r>
                </a:p>
              </p:txBody>
            </p:sp>
            <p:sp>
              <p:nvSpPr>
                <p:cNvPr id="1047" name="TextBox 1046">
                  <a:extLst>
                    <a:ext uri="{FF2B5EF4-FFF2-40B4-BE49-F238E27FC236}">
                      <a16:creationId xmlns:a16="http://schemas.microsoft.com/office/drawing/2014/main" id="{6C9E953D-A1D6-4627-B577-41091E5F649E}"/>
                    </a:ext>
                  </a:extLst>
                </p:cNvPr>
                <p:cNvSpPr txBox="1"/>
                <p:nvPr/>
              </p:nvSpPr>
              <p:spPr>
                <a:xfrm>
                  <a:off x="6737342" y="5867905"/>
                  <a:ext cx="456455" cy="235230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LESOTHO</a:t>
                  </a:r>
                  <a:endParaRPr kumimoji="0" lang="en-AU" sz="1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8" name="TextBox 1047">
                  <a:extLst>
                    <a:ext uri="{FF2B5EF4-FFF2-40B4-BE49-F238E27FC236}">
                      <a16:creationId xmlns:a16="http://schemas.microsoft.com/office/drawing/2014/main" id="{70FF368E-3628-40C4-A7A6-87200638CC0D}"/>
                    </a:ext>
                  </a:extLst>
                </p:cNvPr>
                <p:cNvSpPr txBox="1"/>
                <p:nvPr/>
              </p:nvSpPr>
              <p:spPr>
                <a:xfrm>
                  <a:off x="6094096" y="5765620"/>
                  <a:ext cx="726583" cy="515079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SOUTH </a:t>
                  </a:r>
                  <a:b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</a:br>
                  <a:r>
                    <a:rPr kumimoji="0" lang="en-AU" sz="5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AFRICA</a:t>
                  </a:r>
                </a:p>
              </p:txBody>
            </p:sp>
            <p:sp>
              <p:nvSpPr>
                <p:cNvPr id="1049" name="TextBox 1048">
                  <a:extLst>
                    <a:ext uri="{FF2B5EF4-FFF2-40B4-BE49-F238E27FC236}">
                      <a16:creationId xmlns:a16="http://schemas.microsoft.com/office/drawing/2014/main" id="{DC8C7F15-B9B0-4DDB-A05D-00D0F3060DD4}"/>
                    </a:ext>
                  </a:extLst>
                </p:cNvPr>
                <p:cNvSpPr txBox="1"/>
                <p:nvPr/>
              </p:nvSpPr>
              <p:spPr>
                <a:xfrm>
                  <a:off x="6207057" y="5285600"/>
                  <a:ext cx="689579" cy="27021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BOTSWANA</a:t>
                  </a:r>
                </a:p>
              </p:txBody>
            </p:sp>
            <p:sp>
              <p:nvSpPr>
                <p:cNvPr id="1050" name="TextBox 1049">
                  <a:extLst>
                    <a:ext uri="{FF2B5EF4-FFF2-40B4-BE49-F238E27FC236}">
                      <a16:creationId xmlns:a16="http://schemas.microsoft.com/office/drawing/2014/main" id="{6659583D-440B-49B9-93A2-4BA284DF029B}"/>
                    </a:ext>
                  </a:extLst>
                </p:cNvPr>
                <p:cNvSpPr txBox="1"/>
                <p:nvPr/>
              </p:nvSpPr>
              <p:spPr>
                <a:xfrm rot="17345658">
                  <a:off x="7596385" y="5140569"/>
                  <a:ext cx="799305" cy="274399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MADAGASCAR</a:t>
                  </a:r>
                  <a:endPara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1" name="TextBox 1050">
                  <a:extLst>
                    <a:ext uri="{FF2B5EF4-FFF2-40B4-BE49-F238E27FC236}">
                      <a16:creationId xmlns:a16="http://schemas.microsoft.com/office/drawing/2014/main" id="{09F196E6-18AC-4315-ACC7-8C98BE157BB8}"/>
                    </a:ext>
                  </a:extLst>
                </p:cNvPr>
                <p:cNvSpPr txBox="1"/>
                <p:nvPr/>
              </p:nvSpPr>
              <p:spPr>
                <a:xfrm>
                  <a:off x="5171644" y="3202876"/>
                  <a:ext cx="659977" cy="305191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NIGERIA</a:t>
                  </a:r>
                </a:p>
              </p:txBody>
            </p:sp>
            <p:sp>
              <p:nvSpPr>
                <p:cNvPr id="1052" name="TextBox 1051">
                  <a:extLst>
                    <a:ext uri="{FF2B5EF4-FFF2-40B4-BE49-F238E27FC236}">
                      <a16:creationId xmlns:a16="http://schemas.microsoft.com/office/drawing/2014/main" id="{5398EC63-3D39-455E-ACD6-14C3341E1274}"/>
                    </a:ext>
                  </a:extLst>
                </p:cNvPr>
                <p:cNvSpPr txBox="1"/>
                <p:nvPr/>
              </p:nvSpPr>
              <p:spPr>
                <a:xfrm>
                  <a:off x="7848625" y="2839388"/>
                  <a:ext cx="471667" cy="235230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YEMEN</a:t>
                  </a:r>
                </a:p>
              </p:txBody>
            </p:sp>
          </p:grpSp>
          <p:grpSp>
            <p:nvGrpSpPr>
              <p:cNvPr id="909" name="Group 908">
                <a:extLst>
                  <a:ext uri="{FF2B5EF4-FFF2-40B4-BE49-F238E27FC236}">
                    <a16:creationId xmlns:a16="http://schemas.microsoft.com/office/drawing/2014/main" id="{1A32D5C4-0C10-4E93-A3EA-18122217CBB9}"/>
                  </a:ext>
                </a:extLst>
              </p:cNvPr>
              <p:cNvGrpSpPr/>
              <p:nvPr/>
            </p:nvGrpSpPr>
            <p:grpSpPr>
              <a:xfrm>
                <a:off x="4248962" y="1806786"/>
                <a:ext cx="2800145" cy="1794657"/>
                <a:chOff x="995016" y="-974979"/>
                <a:chExt cx="8124746" cy="8763035"/>
              </a:xfrm>
            </p:grpSpPr>
            <p:sp>
              <p:nvSpPr>
                <p:cNvPr id="964" name="TextBox 963">
                  <a:extLst>
                    <a:ext uri="{FF2B5EF4-FFF2-40B4-BE49-F238E27FC236}">
                      <a16:creationId xmlns:a16="http://schemas.microsoft.com/office/drawing/2014/main" id="{87A5F8F2-82C8-4624-8BDD-C293DAEEF58B}"/>
                    </a:ext>
                  </a:extLst>
                </p:cNvPr>
                <p:cNvSpPr txBox="1"/>
                <p:nvPr/>
              </p:nvSpPr>
              <p:spPr>
                <a:xfrm>
                  <a:off x="5849335" y="4559757"/>
                  <a:ext cx="778394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GERMANY</a:t>
                  </a:r>
                </a:p>
              </p:txBody>
            </p:sp>
            <p:sp>
              <p:nvSpPr>
                <p:cNvPr id="965" name="TextBox 964">
                  <a:extLst>
                    <a:ext uri="{FF2B5EF4-FFF2-40B4-BE49-F238E27FC236}">
                      <a16:creationId xmlns:a16="http://schemas.microsoft.com/office/drawing/2014/main" id="{DA8BF43C-4A58-4154-8715-33C0384A0DA4}"/>
                    </a:ext>
                  </a:extLst>
                </p:cNvPr>
                <p:cNvSpPr txBox="1"/>
                <p:nvPr/>
              </p:nvSpPr>
              <p:spPr>
                <a:xfrm>
                  <a:off x="6602681" y="4503350"/>
                  <a:ext cx="680720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POLAND</a:t>
                  </a:r>
                </a:p>
              </p:txBody>
            </p:sp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86B34949-059C-4D2C-B7A8-4892C4C5EB69}"/>
                    </a:ext>
                  </a:extLst>
                </p:cNvPr>
                <p:cNvSpPr txBox="1"/>
                <p:nvPr/>
              </p:nvSpPr>
              <p:spPr>
                <a:xfrm>
                  <a:off x="7345290" y="4161214"/>
                  <a:ext cx="745836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BELARUS</a:t>
                  </a:r>
                </a:p>
              </p:txBody>
            </p:sp>
            <p:sp>
              <p:nvSpPr>
                <p:cNvPr id="967" name="TextBox 966">
                  <a:extLst>
                    <a:ext uri="{FF2B5EF4-FFF2-40B4-BE49-F238E27FC236}">
                      <a16:creationId xmlns:a16="http://schemas.microsoft.com/office/drawing/2014/main" id="{4FFA191E-F1B6-46E9-A605-CCBE3FDA2F02}"/>
                    </a:ext>
                  </a:extLst>
                </p:cNvPr>
                <p:cNvSpPr txBox="1"/>
                <p:nvPr/>
              </p:nvSpPr>
              <p:spPr>
                <a:xfrm>
                  <a:off x="7581592" y="4924862"/>
                  <a:ext cx="713278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UKRAINE</a:t>
                  </a:r>
                </a:p>
              </p:txBody>
            </p:sp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CC9DE4CE-7318-4BA0-9C98-91B3231787B9}"/>
                    </a:ext>
                  </a:extLst>
                </p:cNvPr>
                <p:cNvSpPr txBox="1"/>
                <p:nvPr/>
              </p:nvSpPr>
              <p:spPr>
                <a:xfrm>
                  <a:off x="7133246" y="3130699"/>
                  <a:ext cx="708630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ESTONIA</a:t>
                  </a:r>
                </a:p>
              </p:txBody>
            </p:sp>
            <p:sp>
              <p:nvSpPr>
                <p:cNvPr id="969" name="TextBox 968">
                  <a:extLst>
                    <a:ext uri="{FF2B5EF4-FFF2-40B4-BE49-F238E27FC236}">
                      <a16:creationId xmlns:a16="http://schemas.microsoft.com/office/drawing/2014/main" id="{46C4F1E1-A4BB-45F2-98F4-1A30F2DB0E33}"/>
                    </a:ext>
                  </a:extLst>
                </p:cNvPr>
                <p:cNvSpPr txBox="1"/>
                <p:nvPr/>
              </p:nvSpPr>
              <p:spPr>
                <a:xfrm>
                  <a:off x="7037489" y="3380398"/>
                  <a:ext cx="615606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LATVIA</a:t>
                  </a:r>
                </a:p>
              </p:txBody>
            </p:sp>
            <p:sp>
              <p:nvSpPr>
                <p:cNvPr id="970" name="TextBox 969">
                  <a:extLst>
                    <a:ext uri="{FF2B5EF4-FFF2-40B4-BE49-F238E27FC236}">
                      <a16:creationId xmlns:a16="http://schemas.microsoft.com/office/drawing/2014/main" id="{ADBB40D8-0C0D-4BB5-A75C-F5C2348FAC15}"/>
                    </a:ext>
                  </a:extLst>
                </p:cNvPr>
                <p:cNvSpPr txBox="1"/>
                <p:nvPr/>
              </p:nvSpPr>
              <p:spPr>
                <a:xfrm>
                  <a:off x="6740614" y="3623164"/>
                  <a:ext cx="810956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LITHUANIA</a:t>
                  </a:r>
                </a:p>
              </p:txBody>
            </p:sp>
            <p:sp>
              <p:nvSpPr>
                <p:cNvPr id="971" name="TextBox 970">
                  <a:extLst>
                    <a:ext uri="{FF2B5EF4-FFF2-40B4-BE49-F238E27FC236}">
                      <a16:creationId xmlns:a16="http://schemas.microsoft.com/office/drawing/2014/main" id="{8754A253-59AC-48DD-A6AC-4970C7E41A56}"/>
                    </a:ext>
                  </a:extLst>
                </p:cNvPr>
                <p:cNvSpPr txBox="1"/>
                <p:nvPr/>
              </p:nvSpPr>
              <p:spPr>
                <a:xfrm>
                  <a:off x="7595723" y="3411512"/>
                  <a:ext cx="741188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LATGALE</a:t>
                  </a:r>
                </a:p>
              </p:txBody>
            </p:sp>
            <p:sp>
              <p:nvSpPr>
                <p:cNvPr id="972" name="TextBox 971">
                  <a:extLst>
                    <a:ext uri="{FF2B5EF4-FFF2-40B4-BE49-F238E27FC236}">
                      <a16:creationId xmlns:a16="http://schemas.microsoft.com/office/drawing/2014/main" id="{9A75472D-3609-4DDB-91C9-7E4682295F79}"/>
                    </a:ext>
                  </a:extLst>
                </p:cNvPr>
                <p:cNvSpPr txBox="1"/>
                <p:nvPr/>
              </p:nvSpPr>
              <p:spPr>
                <a:xfrm>
                  <a:off x="5735630" y="3774332"/>
                  <a:ext cx="773746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DENMARK</a:t>
                  </a:r>
                </a:p>
              </p:txBody>
            </p:sp>
            <p:sp>
              <p:nvSpPr>
                <p:cNvPr id="973" name="TextBox 972">
                  <a:extLst>
                    <a:ext uri="{FF2B5EF4-FFF2-40B4-BE49-F238E27FC236}">
                      <a16:creationId xmlns:a16="http://schemas.microsoft.com/office/drawing/2014/main" id="{016109C8-E4F4-4E94-9A27-2A28D972C09D}"/>
                    </a:ext>
                  </a:extLst>
                </p:cNvPr>
                <p:cNvSpPr txBox="1"/>
                <p:nvPr/>
              </p:nvSpPr>
              <p:spPr>
                <a:xfrm>
                  <a:off x="5725036" y="2541198"/>
                  <a:ext cx="717932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NORWAY</a:t>
                  </a:r>
                </a:p>
              </p:txBody>
            </p:sp>
            <p:sp>
              <p:nvSpPr>
                <p:cNvPr id="974" name="TextBox 973">
                  <a:extLst>
                    <a:ext uri="{FF2B5EF4-FFF2-40B4-BE49-F238E27FC236}">
                      <a16:creationId xmlns:a16="http://schemas.microsoft.com/office/drawing/2014/main" id="{16A0B64D-BB27-4E12-9399-3E600D3D37DC}"/>
                    </a:ext>
                  </a:extLst>
                </p:cNvPr>
                <p:cNvSpPr txBox="1"/>
                <p:nvPr/>
              </p:nvSpPr>
              <p:spPr>
                <a:xfrm>
                  <a:off x="6283615" y="2937085"/>
                  <a:ext cx="699327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SWEDEN</a:t>
                  </a:r>
                </a:p>
              </p:txBody>
            </p:sp>
            <p:sp>
              <p:nvSpPr>
                <p:cNvPr id="975" name="TextBox 974">
                  <a:extLst>
                    <a:ext uri="{FF2B5EF4-FFF2-40B4-BE49-F238E27FC236}">
                      <a16:creationId xmlns:a16="http://schemas.microsoft.com/office/drawing/2014/main" id="{8BAF1217-ACE7-4A9C-B681-DF0AF06EB329}"/>
                    </a:ext>
                  </a:extLst>
                </p:cNvPr>
                <p:cNvSpPr txBox="1"/>
                <p:nvPr/>
              </p:nvSpPr>
              <p:spPr>
                <a:xfrm>
                  <a:off x="7147687" y="2334336"/>
                  <a:ext cx="699324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FINLAND</a:t>
                  </a:r>
                </a:p>
              </p:txBody>
            </p:sp>
            <p:sp>
              <p:nvSpPr>
                <p:cNvPr id="976" name="TextBox 975">
                  <a:extLst>
                    <a:ext uri="{FF2B5EF4-FFF2-40B4-BE49-F238E27FC236}">
                      <a16:creationId xmlns:a16="http://schemas.microsoft.com/office/drawing/2014/main" id="{9C6EDC7C-0809-45C1-95F2-ABC138125975}"/>
                    </a:ext>
                  </a:extLst>
                </p:cNvPr>
                <p:cNvSpPr txBox="1"/>
                <p:nvPr/>
              </p:nvSpPr>
              <p:spPr>
                <a:xfrm>
                  <a:off x="6346176" y="4812752"/>
                  <a:ext cx="597979" cy="65556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CZECH REPUBLIC</a:t>
                  </a:r>
                </a:p>
              </p:txBody>
            </p:sp>
            <p:sp>
              <p:nvSpPr>
                <p:cNvPr id="977" name="TextBox 976">
                  <a:extLst>
                    <a:ext uri="{FF2B5EF4-FFF2-40B4-BE49-F238E27FC236}">
                      <a16:creationId xmlns:a16="http://schemas.microsoft.com/office/drawing/2014/main" id="{0FBC0B22-1DAE-4E93-8045-2E86A6CB18AB}"/>
                    </a:ext>
                  </a:extLst>
                </p:cNvPr>
                <p:cNvSpPr txBox="1"/>
                <p:nvPr/>
              </p:nvSpPr>
              <p:spPr>
                <a:xfrm>
                  <a:off x="6593335" y="5050610"/>
                  <a:ext cx="836646" cy="505282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SLOVAKIA</a:t>
                  </a:r>
                </a:p>
              </p:txBody>
            </p:sp>
            <p:sp>
              <p:nvSpPr>
                <p:cNvPr id="978" name="TextBox 977">
                  <a:extLst>
                    <a:ext uri="{FF2B5EF4-FFF2-40B4-BE49-F238E27FC236}">
                      <a16:creationId xmlns:a16="http://schemas.microsoft.com/office/drawing/2014/main" id="{B10526EF-BF34-43C6-BBF7-FB6D0014D8D9}"/>
                    </a:ext>
                  </a:extLst>
                </p:cNvPr>
                <p:cNvSpPr txBox="1"/>
                <p:nvPr/>
              </p:nvSpPr>
              <p:spPr>
                <a:xfrm>
                  <a:off x="7487562" y="5260953"/>
                  <a:ext cx="849352" cy="505282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MOLDOVA</a:t>
                  </a:r>
                </a:p>
              </p:txBody>
            </p:sp>
            <p:sp>
              <p:nvSpPr>
                <p:cNvPr id="979" name="TextBox 978">
                  <a:extLst>
                    <a:ext uri="{FF2B5EF4-FFF2-40B4-BE49-F238E27FC236}">
                      <a16:creationId xmlns:a16="http://schemas.microsoft.com/office/drawing/2014/main" id="{BB76B4C7-21E6-42CE-9C47-BD114122E0C1}"/>
                    </a:ext>
                  </a:extLst>
                </p:cNvPr>
                <p:cNvSpPr txBox="1"/>
                <p:nvPr/>
              </p:nvSpPr>
              <p:spPr>
                <a:xfrm>
                  <a:off x="7022552" y="5461345"/>
                  <a:ext cx="846764" cy="58042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ROMANIA</a:t>
                  </a:r>
                </a:p>
              </p:txBody>
            </p:sp>
            <p:sp>
              <p:nvSpPr>
                <p:cNvPr id="980" name="TextBox 979">
                  <a:extLst>
                    <a:ext uri="{FF2B5EF4-FFF2-40B4-BE49-F238E27FC236}">
                      <a16:creationId xmlns:a16="http://schemas.microsoft.com/office/drawing/2014/main" id="{83CF5E46-E835-4DD9-97B5-7563F0EF2D56}"/>
                    </a:ext>
                  </a:extLst>
                </p:cNvPr>
                <p:cNvSpPr txBox="1"/>
                <p:nvPr/>
              </p:nvSpPr>
              <p:spPr>
                <a:xfrm>
                  <a:off x="6614151" y="5410173"/>
                  <a:ext cx="680720" cy="505282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HUNGARY</a:t>
                  </a:r>
                </a:p>
              </p:txBody>
            </p:sp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19B37796-EED9-4DF8-AF03-ABB65C4BD0F8}"/>
                    </a:ext>
                  </a:extLst>
                </p:cNvPr>
                <p:cNvSpPr txBox="1"/>
                <p:nvPr/>
              </p:nvSpPr>
              <p:spPr>
                <a:xfrm>
                  <a:off x="6231881" y="5242682"/>
                  <a:ext cx="597979" cy="505282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AUSTRIA</a:t>
                  </a:r>
                </a:p>
              </p:txBody>
            </p:sp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ADA1CD97-9318-4A64-9B37-1786781EA500}"/>
                    </a:ext>
                  </a:extLst>
                </p:cNvPr>
                <p:cNvSpPr txBox="1"/>
                <p:nvPr/>
              </p:nvSpPr>
              <p:spPr>
                <a:xfrm>
                  <a:off x="8332219" y="6107043"/>
                  <a:ext cx="787543" cy="58042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GEORGIA</a:t>
                  </a:r>
                </a:p>
              </p:txBody>
            </p:sp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EABFC4A6-0EC6-4117-B68A-6DE7468DF5E3}"/>
                    </a:ext>
                  </a:extLst>
                </p:cNvPr>
                <p:cNvSpPr txBox="1"/>
                <p:nvPr/>
              </p:nvSpPr>
              <p:spPr>
                <a:xfrm>
                  <a:off x="7215400" y="6000040"/>
                  <a:ext cx="807892" cy="58042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BULGARIA</a:t>
                  </a:r>
                </a:p>
              </p:txBody>
            </p:sp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847D0889-41C5-4DB8-9C06-F9B88C047A06}"/>
                    </a:ext>
                  </a:extLst>
                </p:cNvPr>
                <p:cNvSpPr txBox="1"/>
                <p:nvPr/>
              </p:nvSpPr>
              <p:spPr>
                <a:xfrm>
                  <a:off x="6706611" y="5897657"/>
                  <a:ext cx="806301" cy="505282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SERBIA</a:t>
                  </a:r>
                </a:p>
              </p:txBody>
            </p:sp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59EDA2CE-F815-4856-A0CE-24B12CCCE120}"/>
                    </a:ext>
                  </a:extLst>
                </p:cNvPr>
                <p:cNvSpPr txBox="1"/>
                <p:nvPr/>
              </p:nvSpPr>
              <p:spPr>
                <a:xfrm>
                  <a:off x="5078177" y="5399241"/>
                  <a:ext cx="684605" cy="58042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FRANCE</a:t>
                  </a:r>
                </a:p>
              </p:txBody>
            </p:sp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695117D4-B1E9-4028-A713-D49B70CAC9E7}"/>
                    </a:ext>
                  </a:extLst>
                </p:cNvPr>
                <p:cNvSpPr txBox="1"/>
                <p:nvPr/>
              </p:nvSpPr>
              <p:spPr>
                <a:xfrm>
                  <a:off x="6118889" y="6051242"/>
                  <a:ext cx="583115" cy="58042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ITALY</a:t>
                  </a:r>
                </a:p>
              </p:txBody>
            </p:sp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4CE1CA9F-FA41-455E-8E69-91D2CDA51770}"/>
                    </a:ext>
                  </a:extLst>
                </p:cNvPr>
                <p:cNvSpPr txBox="1"/>
                <p:nvPr/>
              </p:nvSpPr>
              <p:spPr>
                <a:xfrm>
                  <a:off x="6640590" y="6287626"/>
                  <a:ext cx="568038" cy="505282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ALBANIA</a:t>
                  </a:r>
                </a:p>
              </p:txBody>
            </p:sp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1C139B05-B5F9-4801-B3A6-E634CC505DC0}"/>
                    </a:ext>
                  </a:extLst>
                </p:cNvPr>
                <p:cNvSpPr txBox="1"/>
                <p:nvPr/>
              </p:nvSpPr>
              <p:spPr>
                <a:xfrm>
                  <a:off x="7005856" y="6319613"/>
                  <a:ext cx="696577" cy="505282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MACEDONIA</a:t>
                  </a:r>
                </a:p>
              </p:txBody>
            </p:sp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B31A2760-3C35-422B-96C3-9D8A0C465DCB}"/>
                    </a:ext>
                  </a:extLst>
                </p:cNvPr>
                <p:cNvSpPr txBox="1"/>
                <p:nvPr/>
              </p:nvSpPr>
              <p:spPr>
                <a:xfrm>
                  <a:off x="6306326" y="5795220"/>
                  <a:ext cx="783928" cy="655561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BOSNIA AND HERZEGOVINA</a:t>
                  </a:r>
                </a:p>
              </p:txBody>
            </p:sp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BF991714-DE9B-49A9-978C-BB83EFF8A0B0}"/>
                    </a:ext>
                  </a:extLst>
                </p:cNvPr>
                <p:cNvSpPr txBox="1"/>
                <p:nvPr/>
              </p:nvSpPr>
              <p:spPr>
                <a:xfrm>
                  <a:off x="6466738" y="5624213"/>
                  <a:ext cx="742322" cy="505282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CROATIA</a:t>
                  </a:r>
                </a:p>
              </p:txBody>
            </p:sp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768BC85B-25A0-43CA-860F-3738D03376B8}"/>
                    </a:ext>
                  </a:extLst>
                </p:cNvPr>
                <p:cNvSpPr txBox="1"/>
                <p:nvPr/>
              </p:nvSpPr>
              <p:spPr>
                <a:xfrm>
                  <a:off x="6113092" y="5505560"/>
                  <a:ext cx="630117" cy="505282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SLOVENIA</a:t>
                  </a:r>
                </a:p>
              </p:txBody>
            </p:sp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F17A96CA-0A6E-476F-BCCD-431B13C1A51C}"/>
                    </a:ext>
                  </a:extLst>
                </p:cNvPr>
                <p:cNvSpPr txBox="1"/>
                <p:nvPr/>
              </p:nvSpPr>
              <p:spPr>
                <a:xfrm>
                  <a:off x="5549652" y="5418337"/>
                  <a:ext cx="817116" cy="505282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SWITZERLAND</a:t>
                  </a:r>
                </a:p>
              </p:txBody>
            </p:sp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063F4C47-2D21-4C70-9E2C-749593E58D48}"/>
                    </a:ext>
                  </a:extLst>
                </p:cNvPr>
                <p:cNvSpPr txBox="1"/>
                <p:nvPr/>
              </p:nvSpPr>
              <p:spPr>
                <a:xfrm>
                  <a:off x="6397835" y="7207632"/>
                  <a:ext cx="692178" cy="58042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MALTA</a:t>
                  </a:r>
                </a:p>
              </p:txBody>
            </p:sp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0A9B4D0A-2BFE-4AC6-BCE1-549EDA89A03B}"/>
                    </a:ext>
                  </a:extLst>
                </p:cNvPr>
                <p:cNvSpPr txBox="1"/>
                <p:nvPr/>
              </p:nvSpPr>
              <p:spPr>
                <a:xfrm>
                  <a:off x="4733323" y="6604293"/>
                  <a:ext cx="562786" cy="58042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SPAIN</a:t>
                  </a:r>
                </a:p>
              </p:txBody>
            </p:sp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5E2352F8-F219-49D8-88AA-8110C1265A6E}"/>
                    </a:ext>
                  </a:extLst>
                </p:cNvPr>
                <p:cNvSpPr txBox="1"/>
                <p:nvPr/>
              </p:nvSpPr>
              <p:spPr>
                <a:xfrm>
                  <a:off x="4016967" y="6469199"/>
                  <a:ext cx="915402" cy="580424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PORTUGAL</a:t>
                  </a:r>
                </a:p>
              </p:txBody>
            </p:sp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7228FECE-AFD6-46C3-887E-DE72E9BE345D}"/>
                    </a:ext>
                  </a:extLst>
                </p:cNvPr>
                <p:cNvSpPr txBox="1"/>
                <p:nvPr/>
              </p:nvSpPr>
              <p:spPr>
                <a:xfrm>
                  <a:off x="3554141" y="1810465"/>
                  <a:ext cx="703976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ICELAND</a:t>
                  </a:r>
                </a:p>
              </p:txBody>
            </p:sp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45A97B9D-06C1-4721-A596-844101C8304C}"/>
                    </a:ext>
                  </a:extLst>
                </p:cNvPr>
                <p:cNvSpPr txBox="1"/>
                <p:nvPr/>
              </p:nvSpPr>
              <p:spPr>
                <a:xfrm>
                  <a:off x="4954592" y="3485663"/>
                  <a:ext cx="777472" cy="805845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UNITED KINGDOM</a:t>
                  </a:r>
                </a:p>
              </p:txBody>
            </p:sp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08A410FE-3756-40B3-881D-175779ADA71D}"/>
                    </a:ext>
                  </a:extLst>
                </p:cNvPr>
                <p:cNvSpPr txBox="1"/>
                <p:nvPr/>
              </p:nvSpPr>
              <p:spPr>
                <a:xfrm>
                  <a:off x="4114316" y="4141087"/>
                  <a:ext cx="703976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IRELAND</a:t>
                  </a:r>
                </a:p>
              </p:txBody>
            </p:sp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B9906B19-DCCF-4485-B34A-B68912C6E9F1}"/>
                    </a:ext>
                  </a:extLst>
                </p:cNvPr>
                <p:cNvSpPr txBox="1"/>
                <p:nvPr/>
              </p:nvSpPr>
              <p:spPr>
                <a:xfrm>
                  <a:off x="5479345" y="4716877"/>
                  <a:ext cx="727234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BELGIUM</a:t>
                  </a:r>
                </a:p>
              </p:txBody>
            </p:sp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D17E5F37-7A8C-4DDF-A98F-1108425D2E5D}"/>
                    </a:ext>
                  </a:extLst>
                </p:cNvPr>
                <p:cNvSpPr txBox="1"/>
                <p:nvPr/>
              </p:nvSpPr>
              <p:spPr>
                <a:xfrm>
                  <a:off x="5247404" y="4243305"/>
                  <a:ext cx="1048168" cy="580424"/>
                </a:xfrm>
                <a:prstGeom prst="rect">
                  <a:avLst/>
                </a:prstGeom>
                <a:noFill/>
              </p:spPr>
              <p:txBody>
                <a:bodyPr wrap="non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NETHERLANDS</a:t>
                  </a:r>
                </a:p>
              </p:txBody>
            </p:sp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B0DA9C12-9075-434E-A832-A3DED655B0FD}"/>
                    </a:ext>
                  </a:extLst>
                </p:cNvPr>
                <p:cNvSpPr txBox="1"/>
                <p:nvPr/>
              </p:nvSpPr>
              <p:spPr>
                <a:xfrm>
                  <a:off x="5720777" y="4877123"/>
                  <a:ext cx="817116" cy="505282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LUXEMBOURG</a:t>
                  </a:r>
                </a:p>
              </p:txBody>
            </p:sp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AF394276-4AAD-4D78-9075-472F0A161A5D}"/>
                    </a:ext>
                  </a:extLst>
                </p:cNvPr>
                <p:cNvSpPr txBox="1"/>
                <p:nvPr/>
              </p:nvSpPr>
              <p:spPr>
                <a:xfrm>
                  <a:off x="995016" y="-974979"/>
                  <a:ext cx="2041562" cy="1406978"/>
                </a:xfrm>
                <a:prstGeom prst="rect">
                  <a:avLst/>
                </a:prstGeom>
                <a:noFill/>
              </p:spPr>
              <p:txBody>
                <a:bodyPr wrap="square" lIns="36000" tIns="36000" rIns="36000" bIns="36000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AU" sz="7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40404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Lato" panose="020F0502020204030203" pitchFamily="34" charset="0"/>
                      <a:cs typeface="Arial" panose="020B0604020202020204" pitchFamily="34" charset="0"/>
                    </a:rPr>
                    <a:t>GREENLAND (DENMARK)</a:t>
                  </a:r>
                </a:p>
              </p:txBody>
            </p:sp>
          </p:grpSp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2F9C523C-CC6F-454C-B20C-E326DA161B14}"/>
                  </a:ext>
                </a:extLst>
              </p:cNvPr>
              <p:cNvSpPr/>
              <p:nvPr/>
            </p:nvSpPr>
            <p:spPr>
              <a:xfrm>
                <a:off x="6985266" y="3347317"/>
                <a:ext cx="418704" cy="1384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AZERBAJAN</a:t>
                </a:r>
              </a:p>
            </p:txBody>
          </p:sp>
          <p:sp>
            <p:nvSpPr>
              <p:cNvPr id="911" name="Rectangle 910">
                <a:extLst>
                  <a:ext uri="{FF2B5EF4-FFF2-40B4-BE49-F238E27FC236}">
                    <a16:creationId xmlns:a16="http://schemas.microsoft.com/office/drawing/2014/main" id="{CDBBA32D-51B9-46E2-8159-F282F8A904BF}"/>
                  </a:ext>
                </a:extLst>
              </p:cNvPr>
              <p:cNvSpPr/>
              <p:nvPr/>
            </p:nvSpPr>
            <p:spPr>
              <a:xfrm>
                <a:off x="6787217" y="3349195"/>
                <a:ext cx="362600" cy="1384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ARMENIA</a:t>
                </a:r>
              </a:p>
            </p:txBody>
          </p:sp>
          <p:sp>
            <p:nvSpPr>
              <p:cNvPr id="912" name="TextBox 911">
                <a:extLst>
                  <a:ext uri="{FF2B5EF4-FFF2-40B4-BE49-F238E27FC236}">
                    <a16:creationId xmlns:a16="http://schemas.microsoft.com/office/drawing/2014/main" id="{16B73D74-7F00-478E-ACED-443703595B09}"/>
                  </a:ext>
                </a:extLst>
              </p:cNvPr>
              <p:cNvSpPr txBox="1"/>
              <p:nvPr/>
            </p:nvSpPr>
            <p:spPr>
              <a:xfrm>
                <a:off x="4207405" y="4360172"/>
                <a:ext cx="208000" cy="4616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SURINAME</a:t>
                </a:r>
              </a:p>
            </p:txBody>
          </p:sp>
          <p:sp>
            <p:nvSpPr>
              <p:cNvPr id="913" name="Rectangle 912">
                <a:extLst>
                  <a:ext uri="{FF2B5EF4-FFF2-40B4-BE49-F238E27FC236}">
                    <a16:creationId xmlns:a16="http://schemas.microsoft.com/office/drawing/2014/main" id="{B0067431-BFB2-4E14-BDC4-8E6652D09AA5}"/>
                  </a:ext>
                </a:extLst>
              </p:cNvPr>
              <p:cNvSpPr/>
              <p:nvPr/>
            </p:nvSpPr>
            <p:spPr>
              <a:xfrm>
                <a:off x="7225055" y="3365248"/>
                <a:ext cx="453970" cy="1384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TURKMENTAN</a:t>
                </a:r>
              </a:p>
            </p:txBody>
          </p:sp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3078C36B-9599-4B5E-9537-17A6E7E53E69}"/>
                  </a:ext>
                </a:extLst>
              </p:cNvPr>
              <p:cNvSpPr/>
              <p:nvPr/>
            </p:nvSpPr>
            <p:spPr>
              <a:xfrm>
                <a:off x="7693581" y="3276647"/>
                <a:ext cx="425116" cy="1384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KRYGESTAN</a:t>
                </a:r>
              </a:p>
            </p:txBody>
          </p:sp>
          <p:sp>
            <p:nvSpPr>
              <p:cNvPr id="915" name="Rectangle 914">
                <a:extLst>
                  <a:ext uri="{FF2B5EF4-FFF2-40B4-BE49-F238E27FC236}">
                    <a16:creationId xmlns:a16="http://schemas.microsoft.com/office/drawing/2014/main" id="{24363509-42C9-4B0C-A4F9-E5E97B24BA14}"/>
                  </a:ext>
                </a:extLst>
              </p:cNvPr>
              <p:cNvSpPr/>
              <p:nvPr/>
            </p:nvSpPr>
            <p:spPr>
              <a:xfrm>
                <a:off x="7643759" y="3359010"/>
                <a:ext cx="399468" cy="1384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TAJIKSTAN</a:t>
                </a:r>
              </a:p>
            </p:txBody>
          </p:sp>
          <p:sp>
            <p:nvSpPr>
              <p:cNvPr id="916" name="Rectangle 915">
                <a:extLst>
                  <a:ext uri="{FF2B5EF4-FFF2-40B4-BE49-F238E27FC236}">
                    <a16:creationId xmlns:a16="http://schemas.microsoft.com/office/drawing/2014/main" id="{5018D1E4-7460-4ED4-85C2-B7C0089C7820}"/>
                  </a:ext>
                </a:extLst>
              </p:cNvPr>
              <p:cNvSpPr/>
              <p:nvPr/>
            </p:nvSpPr>
            <p:spPr>
              <a:xfrm>
                <a:off x="7393494" y="3499364"/>
                <a:ext cx="463588" cy="1384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AFGHANISTAN</a:t>
                </a:r>
              </a:p>
            </p:txBody>
          </p:sp>
          <p:sp>
            <p:nvSpPr>
              <p:cNvPr id="917" name="Rectangle 916">
                <a:extLst>
                  <a:ext uri="{FF2B5EF4-FFF2-40B4-BE49-F238E27FC236}">
                    <a16:creationId xmlns:a16="http://schemas.microsoft.com/office/drawing/2014/main" id="{6AAD7120-2997-414B-908C-4B61F6759F19}"/>
                  </a:ext>
                </a:extLst>
              </p:cNvPr>
              <p:cNvSpPr/>
              <p:nvPr/>
            </p:nvSpPr>
            <p:spPr>
              <a:xfrm>
                <a:off x="7362763" y="3260095"/>
                <a:ext cx="431528" cy="1384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UZBEKISTAN</a:t>
                </a:r>
              </a:p>
            </p:txBody>
          </p:sp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077B1AB3-688F-42AB-8FE3-1DE88C84FAE0}"/>
                  </a:ext>
                </a:extLst>
              </p:cNvPr>
              <p:cNvSpPr/>
              <p:nvPr/>
            </p:nvSpPr>
            <p:spPr>
              <a:xfrm>
                <a:off x="6437520" y="3500363"/>
                <a:ext cx="295274" cy="12311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CYPRUS</a:t>
                </a:r>
              </a:p>
            </p:txBody>
          </p:sp>
          <p:sp>
            <p:nvSpPr>
              <p:cNvPr id="919" name="Rectangle 918">
                <a:extLst>
                  <a:ext uri="{FF2B5EF4-FFF2-40B4-BE49-F238E27FC236}">
                    <a16:creationId xmlns:a16="http://schemas.microsoft.com/office/drawing/2014/main" id="{CFFF24BE-0032-40C4-A3C4-5F7F8D7D86F0}"/>
                  </a:ext>
                </a:extLst>
              </p:cNvPr>
              <p:cNvSpPr/>
              <p:nvPr/>
            </p:nvSpPr>
            <p:spPr>
              <a:xfrm>
                <a:off x="6690112" y="3499359"/>
                <a:ext cx="321572" cy="12311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SYRIA</a:t>
                </a:r>
              </a:p>
            </p:txBody>
          </p:sp>
          <p:sp>
            <p:nvSpPr>
              <p:cNvPr id="920" name="Rectangle 919">
                <a:extLst>
                  <a:ext uri="{FF2B5EF4-FFF2-40B4-BE49-F238E27FC236}">
                    <a16:creationId xmlns:a16="http://schemas.microsoft.com/office/drawing/2014/main" id="{F4357068-0A1D-48F1-824C-5A785F550A1D}"/>
                  </a:ext>
                </a:extLst>
              </p:cNvPr>
              <p:cNvSpPr/>
              <p:nvPr/>
            </p:nvSpPr>
            <p:spPr>
              <a:xfrm>
                <a:off x="6852547" y="3579976"/>
                <a:ext cx="280847" cy="1384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IRAQ</a:t>
                </a:r>
              </a:p>
            </p:txBody>
          </p:sp>
          <p:sp>
            <p:nvSpPr>
              <p:cNvPr id="921" name="Rectangle 920">
                <a:extLst>
                  <a:ext uri="{FF2B5EF4-FFF2-40B4-BE49-F238E27FC236}">
                    <a16:creationId xmlns:a16="http://schemas.microsoft.com/office/drawing/2014/main" id="{60EEBEF3-73D2-421E-8E0E-F681B188793A}"/>
                  </a:ext>
                </a:extLst>
              </p:cNvPr>
              <p:cNvSpPr/>
              <p:nvPr/>
            </p:nvSpPr>
            <p:spPr>
              <a:xfrm>
                <a:off x="6673111" y="3619446"/>
                <a:ext cx="295274" cy="12311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JORDAN</a:t>
                </a:r>
              </a:p>
            </p:txBody>
          </p:sp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A475AE90-8FFC-4D51-9960-C613260BCE54}"/>
                  </a:ext>
                </a:extLst>
              </p:cNvPr>
              <p:cNvSpPr/>
              <p:nvPr/>
            </p:nvSpPr>
            <p:spPr>
              <a:xfrm>
                <a:off x="6590242" y="3517830"/>
                <a:ext cx="314509" cy="12311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LEBANON</a:t>
                </a:r>
              </a:p>
            </p:txBody>
          </p:sp>
          <p:sp>
            <p:nvSpPr>
              <p:cNvPr id="923" name="Rectangle 922">
                <a:extLst>
                  <a:ext uri="{FF2B5EF4-FFF2-40B4-BE49-F238E27FC236}">
                    <a16:creationId xmlns:a16="http://schemas.microsoft.com/office/drawing/2014/main" id="{2661C2D6-DB2B-4AC1-B34E-4A0694974AAA}"/>
                  </a:ext>
                </a:extLst>
              </p:cNvPr>
              <p:cNvSpPr/>
              <p:nvPr/>
            </p:nvSpPr>
            <p:spPr>
              <a:xfrm>
                <a:off x="6573732" y="3592651"/>
                <a:ext cx="280846" cy="12311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ISRAEL</a:t>
                </a:r>
              </a:p>
            </p:txBody>
          </p:sp>
          <p:sp>
            <p:nvSpPr>
              <p:cNvPr id="924" name="Rectangle 923">
                <a:extLst>
                  <a:ext uri="{FF2B5EF4-FFF2-40B4-BE49-F238E27FC236}">
                    <a16:creationId xmlns:a16="http://schemas.microsoft.com/office/drawing/2014/main" id="{0CC0B081-5F6D-4C00-BBE2-E3E683D784AE}"/>
                  </a:ext>
                </a:extLst>
              </p:cNvPr>
              <p:cNvSpPr/>
              <p:nvPr/>
            </p:nvSpPr>
            <p:spPr>
              <a:xfrm>
                <a:off x="6409769" y="3564303"/>
                <a:ext cx="466794" cy="12311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STATE OF PALESTINE</a:t>
                </a:r>
              </a:p>
            </p:txBody>
          </p:sp>
          <p:sp>
            <p:nvSpPr>
              <p:cNvPr id="925" name="Rectangle 924">
                <a:extLst>
                  <a:ext uri="{FF2B5EF4-FFF2-40B4-BE49-F238E27FC236}">
                    <a16:creationId xmlns:a16="http://schemas.microsoft.com/office/drawing/2014/main" id="{C25DC7B8-B229-4F40-A88B-05E16F6B0667}"/>
                  </a:ext>
                </a:extLst>
              </p:cNvPr>
              <p:cNvSpPr/>
              <p:nvPr/>
            </p:nvSpPr>
            <p:spPr>
              <a:xfrm>
                <a:off x="7445834" y="3692884"/>
                <a:ext cx="380232" cy="1384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PAKISTAN</a:t>
                </a:r>
              </a:p>
            </p:txBody>
          </p:sp>
          <p:sp>
            <p:nvSpPr>
              <p:cNvPr id="926" name="Rectangle 925">
                <a:extLst>
                  <a:ext uri="{FF2B5EF4-FFF2-40B4-BE49-F238E27FC236}">
                    <a16:creationId xmlns:a16="http://schemas.microsoft.com/office/drawing/2014/main" id="{C760BCD0-D872-4DC7-AAFC-7360AE0911B0}"/>
                  </a:ext>
                </a:extLst>
              </p:cNvPr>
              <p:cNvSpPr/>
              <p:nvPr/>
            </p:nvSpPr>
            <p:spPr>
              <a:xfrm>
                <a:off x="6949431" y="3658101"/>
                <a:ext cx="338554" cy="1384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KUWAIT</a:t>
                </a:r>
              </a:p>
            </p:txBody>
          </p:sp>
          <p:sp>
            <p:nvSpPr>
              <p:cNvPr id="927" name="Rectangle 926">
                <a:extLst>
                  <a:ext uri="{FF2B5EF4-FFF2-40B4-BE49-F238E27FC236}">
                    <a16:creationId xmlns:a16="http://schemas.microsoft.com/office/drawing/2014/main" id="{65BADF1D-EF4C-4BE2-BD12-CAD58CAD6B3B}"/>
                  </a:ext>
                </a:extLst>
              </p:cNvPr>
              <p:cNvSpPr/>
              <p:nvPr/>
            </p:nvSpPr>
            <p:spPr>
              <a:xfrm>
                <a:off x="6831842" y="3861043"/>
                <a:ext cx="428600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SAUDI ARABIA</a:t>
                </a:r>
              </a:p>
            </p:txBody>
          </p:sp>
          <p:sp>
            <p:nvSpPr>
              <p:cNvPr id="928" name="Rectangle 927">
                <a:extLst>
                  <a:ext uri="{FF2B5EF4-FFF2-40B4-BE49-F238E27FC236}">
                    <a16:creationId xmlns:a16="http://schemas.microsoft.com/office/drawing/2014/main" id="{2E740CDE-C668-4904-8468-A59D57670DBC}"/>
                  </a:ext>
                </a:extLst>
              </p:cNvPr>
              <p:cNvSpPr/>
              <p:nvPr/>
            </p:nvSpPr>
            <p:spPr>
              <a:xfrm>
                <a:off x="7094635" y="3796155"/>
                <a:ext cx="277641" cy="12311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QATAR</a:t>
                </a:r>
              </a:p>
            </p:txBody>
          </p:sp>
          <p:sp>
            <p:nvSpPr>
              <p:cNvPr id="929" name="Rectangle 928">
                <a:extLst>
                  <a:ext uri="{FF2B5EF4-FFF2-40B4-BE49-F238E27FC236}">
                    <a16:creationId xmlns:a16="http://schemas.microsoft.com/office/drawing/2014/main" id="{4912B3FF-5FCF-4FBD-ABE8-B85337C1C63A}"/>
                  </a:ext>
                </a:extLst>
              </p:cNvPr>
              <p:cNvSpPr/>
              <p:nvPr/>
            </p:nvSpPr>
            <p:spPr>
              <a:xfrm>
                <a:off x="7098095" y="3849016"/>
                <a:ext cx="369588" cy="153888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UNITED ARAB EMIRATES</a:t>
                </a:r>
              </a:p>
            </p:txBody>
          </p:sp>
          <p:sp>
            <p:nvSpPr>
              <p:cNvPr id="930" name="Rectangle 929">
                <a:extLst>
                  <a:ext uri="{FF2B5EF4-FFF2-40B4-BE49-F238E27FC236}">
                    <a16:creationId xmlns:a16="http://schemas.microsoft.com/office/drawing/2014/main" id="{EC49ED0C-77A3-4C2E-8A64-E7680E728F9D}"/>
                  </a:ext>
                </a:extLst>
              </p:cNvPr>
              <p:cNvSpPr/>
              <p:nvPr/>
            </p:nvSpPr>
            <p:spPr>
              <a:xfrm>
                <a:off x="7194618" y="3942847"/>
                <a:ext cx="36958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OMAN</a:t>
                </a:r>
              </a:p>
            </p:txBody>
          </p:sp>
          <p:sp>
            <p:nvSpPr>
              <p:cNvPr id="931" name="Rectangle 930">
                <a:extLst>
                  <a:ext uri="{FF2B5EF4-FFF2-40B4-BE49-F238E27FC236}">
                    <a16:creationId xmlns:a16="http://schemas.microsoft.com/office/drawing/2014/main" id="{13943C76-2057-4528-9FD2-9AAD680323DE}"/>
                  </a:ext>
                </a:extLst>
              </p:cNvPr>
              <p:cNvSpPr/>
              <p:nvPr/>
            </p:nvSpPr>
            <p:spPr>
              <a:xfrm>
                <a:off x="7960975" y="3690837"/>
                <a:ext cx="36958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NEPAL</a:t>
                </a:r>
              </a:p>
            </p:txBody>
          </p:sp>
          <p:sp>
            <p:nvSpPr>
              <p:cNvPr id="932" name="Rectangle 931">
                <a:extLst>
                  <a:ext uri="{FF2B5EF4-FFF2-40B4-BE49-F238E27FC236}">
                    <a16:creationId xmlns:a16="http://schemas.microsoft.com/office/drawing/2014/main" id="{FC051398-FEC1-47F8-996E-683C4B9760F1}"/>
                  </a:ext>
                </a:extLst>
              </p:cNvPr>
              <p:cNvSpPr/>
              <p:nvPr/>
            </p:nvSpPr>
            <p:spPr>
              <a:xfrm>
                <a:off x="8138589" y="3688731"/>
                <a:ext cx="36958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BHUTAN</a:t>
                </a:r>
              </a:p>
            </p:txBody>
          </p:sp>
          <p:sp>
            <p:nvSpPr>
              <p:cNvPr id="933" name="Rectangle 932">
                <a:extLst>
                  <a:ext uri="{FF2B5EF4-FFF2-40B4-BE49-F238E27FC236}">
                    <a16:creationId xmlns:a16="http://schemas.microsoft.com/office/drawing/2014/main" id="{F93FB267-7787-4429-ADC5-515CF5F72018}"/>
                  </a:ext>
                </a:extLst>
              </p:cNvPr>
              <p:cNvSpPr/>
              <p:nvPr/>
            </p:nvSpPr>
            <p:spPr>
              <a:xfrm>
                <a:off x="7978472" y="3827230"/>
                <a:ext cx="49909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BANGLEDESH</a:t>
                </a:r>
              </a:p>
            </p:txBody>
          </p:sp>
          <p:sp>
            <p:nvSpPr>
              <p:cNvPr id="934" name="Rectangle 933">
                <a:extLst>
                  <a:ext uri="{FF2B5EF4-FFF2-40B4-BE49-F238E27FC236}">
                    <a16:creationId xmlns:a16="http://schemas.microsoft.com/office/drawing/2014/main" id="{EB0E9EAB-3688-4DB7-8E00-ADE1E72C9F2E}"/>
                  </a:ext>
                </a:extLst>
              </p:cNvPr>
              <p:cNvSpPr/>
              <p:nvPr/>
            </p:nvSpPr>
            <p:spPr>
              <a:xfrm>
                <a:off x="8274472" y="3858806"/>
                <a:ext cx="396428" cy="18466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MYANMAR (BURMA)</a:t>
                </a:r>
              </a:p>
            </p:txBody>
          </p:sp>
          <p:sp>
            <p:nvSpPr>
              <p:cNvPr id="935" name="Rectangle 934">
                <a:extLst>
                  <a:ext uri="{FF2B5EF4-FFF2-40B4-BE49-F238E27FC236}">
                    <a16:creationId xmlns:a16="http://schemas.microsoft.com/office/drawing/2014/main" id="{9DAFA4AD-1239-45D1-B883-575D68B3C981}"/>
                  </a:ext>
                </a:extLst>
              </p:cNvPr>
              <p:cNvSpPr/>
              <p:nvPr/>
            </p:nvSpPr>
            <p:spPr>
              <a:xfrm>
                <a:off x="8470661" y="3987628"/>
                <a:ext cx="36958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LAOS</a:t>
                </a:r>
              </a:p>
            </p:txBody>
          </p:sp>
          <p:sp>
            <p:nvSpPr>
              <p:cNvPr id="936" name="Rectangle 935">
                <a:extLst>
                  <a:ext uri="{FF2B5EF4-FFF2-40B4-BE49-F238E27FC236}">
                    <a16:creationId xmlns:a16="http://schemas.microsoft.com/office/drawing/2014/main" id="{CC35B0E1-E4EF-4E5F-84B0-64A785AA6FAF}"/>
                  </a:ext>
                </a:extLst>
              </p:cNvPr>
              <p:cNvSpPr/>
              <p:nvPr/>
            </p:nvSpPr>
            <p:spPr>
              <a:xfrm>
                <a:off x="8418333" y="4082807"/>
                <a:ext cx="39642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THAILAND</a:t>
                </a:r>
              </a:p>
            </p:txBody>
          </p:sp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6F24BD6A-154A-4034-94E9-8378FC2D4D41}"/>
                  </a:ext>
                </a:extLst>
              </p:cNvPr>
              <p:cNvSpPr/>
              <p:nvPr/>
            </p:nvSpPr>
            <p:spPr>
              <a:xfrm>
                <a:off x="8649860" y="4116276"/>
                <a:ext cx="39642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VIETNAM</a:t>
                </a:r>
              </a:p>
            </p:txBody>
          </p:sp>
          <p:sp>
            <p:nvSpPr>
              <p:cNvPr id="938" name="Rectangle 937">
                <a:extLst>
                  <a:ext uri="{FF2B5EF4-FFF2-40B4-BE49-F238E27FC236}">
                    <a16:creationId xmlns:a16="http://schemas.microsoft.com/office/drawing/2014/main" id="{4792324D-F239-4D0A-B754-26C892B1F8FA}"/>
                  </a:ext>
                </a:extLst>
              </p:cNvPr>
              <p:cNvSpPr/>
              <p:nvPr/>
            </p:nvSpPr>
            <p:spPr>
              <a:xfrm>
                <a:off x="8598122" y="4395422"/>
                <a:ext cx="39642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MALAYSIA</a:t>
                </a:r>
              </a:p>
            </p:txBody>
          </p:sp>
          <p:sp>
            <p:nvSpPr>
              <p:cNvPr id="939" name="Rectangle 938">
                <a:extLst>
                  <a:ext uri="{FF2B5EF4-FFF2-40B4-BE49-F238E27FC236}">
                    <a16:creationId xmlns:a16="http://schemas.microsoft.com/office/drawing/2014/main" id="{429EC897-EB06-4E36-9EFF-C28174569A75}"/>
                  </a:ext>
                </a:extLst>
              </p:cNvPr>
              <p:cNvSpPr/>
              <p:nvPr/>
            </p:nvSpPr>
            <p:spPr>
              <a:xfrm>
                <a:off x="8524786" y="4168926"/>
                <a:ext cx="39642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CAMBODIA</a:t>
                </a:r>
              </a:p>
            </p:txBody>
          </p: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B24BE16-F645-4D90-93D1-AFBF3D60D1A8}"/>
                  </a:ext>
                </a:extLst>
              </p:cNvPr>
              <p:cNvSpPr/>
              <p:nvPr/>
            </p:nvSpPr>
            <p:spPr>
              <a:xfrm>
                <a:off x="7787225" y="4403651"/>
                <a:ext cx="39642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SRI LANKA</a:t>
                </a:r>
              </a:p>
            </p:txBody>
          </p:sp>
          <p:sp>
            <p:nvSpPr>
              <p:cNvPr id="941" name="Rectangle 940">
                <a:extLst>
                  <a:ext uri="{FF2B5EF4-FFF2-40B4-BE49-F238E27FC236}">
                    <a16:creationId xmlns:a16="http://schemas.microsoft.com/office/drawing/2014/main" id="{40A1BBBB-4440-40BE-8961-F7AD1EB1D81E}"/>
                  </a:ext>
                </a:extLst>
              </p:cNvPr>
              <p:cNvSpPr/>
              <p:nvPr/>
            </p:nvSpPr>
            <p:spPr>
              <a:xfrm>
                <a:off x="7470692" y="4395422"/>
                <a:ext cx="39642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MALDIVES</a:t>
                </a:r>
              </a:p>
            </p:txBody>
          </p:sp>
          <p:sp>
            <p:nvSpPr>
              <p:cNvPr id="942" name="Rectangle 941">
                <a:extLst>
                  <a:ext uri="{FF2B5EF4-FFF2-40B4-BE49-F238E27FC236}">
                    <a16:creationId xmlns:a16="http://schemas.microsoft.com/office/drawing/2014/main" id="{0CB6FBB1-467D-4FDF-99DF-5FA121BBB701}"/>
                  </a:ext>
                </a:extLst>
              </p:cNvPr>
              <p:cNvSpPr/>
              <p:nvPr/>
            </p:nvSpPr>
            <p:spPr>
              <a:xfrm>
                <a:off x="6914974" y="4827613"/>
                <a:ext cx="39642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COMOROS</a:t>
                </a:r>
              </a:p>
            </p:txBody>
          </p:sp>
          <p:sp>
            <p:nvSpPr>
              <p:cNvPr id="943" name="Rectangle 942">
                <a:extLst>
                  <a:ext uri="{FF2B5EF4-FFF2-40B4-BE49-F238E27FC236}">
                    <a16:creationId xmlns:a16="http://schemas.microsoft.com/office/drawing/2014/main" id="{A13CE175-04F1-43B7-A4BE-ACF92D30E5D6}"/>
                  </a:ext>
                </a:extLst>
              </p:cNvPr>
              <p:cNvSpPr/>
              <p:nvPr/>
            </p:nvSpPr>
            <p:spPr>
              <a:xfrm>
                <a:off x="6472825" y="4620417"/>
                <a:ext cx="39642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BURUNDI</a:t>
                </a:r>
              </a:p>
            </p:txBody>
          </p:sp>
          <p:sp>
            <p:nvSpPr>
              <p:cNvPr id="944" name="Rectangle 943">
                <a:extLst>
                  <a:ext uri="{FF2B5EF4-FFF2-40B4-BE49-F238E27FC236}">
                    <a16:creationId xmlns:a16="http://schemas.microsoft.com/office/drawing/2014/main" id="{E8486057-E277-43C8-9800-560740D05ED5}"/>
                  </a:ext>
                </a:extLst>
              </p:cNvPr>
              <p:cNvSpPr/>
              <p:nvPr/>
            </p:nvSpPr>
            <p:spPr>
              <a:xfrm>
                <a:off x="7088139" y="4699930"/>
                <a:ext cx="457566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SEYCHELLES</a:t>
                </a:r>
              </a:p>
            </p:txBody>
          </p:sp>
          <p:sp>
            <p:nvSpPr>
              <p:cNvPr id="945" name="Rectangle 944">
                <a:extLst>
                  <a:ext uri="{FF2B5EF4-FFF2-40B4-BE49-F238E27FC236}">
                    <a16:creationId xmlns:a16="http://schemas.microsoft.com/office/drawing/2014/main" id="{D709306C-2162-4484-8720-6D41821ADB5E}"/>
                  </a:ext>
                </a:extLst>
              </p:cNvPr>
              <p:cNvSpPr/>
              <p:nvPr/>
            </p:nvSpPr>
            <p:spPr>
              <a:xfrm>
                <a:off x="7270319" y="5058250"/>
                <a:ext cx="457566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MAURITIUS</a:t>
                </a:r>
              </a:p>
            </p:txBody>
          </p:sp>
          <p:sp>
            <p:nvSpPr>
              <p:cNvPr id="946" name="Rectangle 945">
                <a:extLst>
                  <a:ext uri="{FF2B5EF4-FFF2-40B4-BE49-F238E27FC236}">
                    <a16:creationId xmlns:a16="http://schemas.microsoft.com/office/drawing/2014/main" id="{8CE1EC4A-2E5B-4943-AD25-BD8C20DF5830}"/>
                  </a:ext>
                </a:extLst>
              </p:cNvPr>
              <p:cNvSpPr/>
              <p:nvPr/>
            </p:nvSpPr>
            <p:spPr>
              <a:xfrm>
                <a:off x="8840249" y="4356524"/>
                <a:ext cx="39642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BRUNEI</a:t>
                </a:r>
              </a:p>
            </p:txBody>
          </p:sp>
          <p:sp>
            <p:nvSpPr>
              <p:cNvPr id="947" name="Rectangle 946">
                <a:extLst>
                  <a:ext uri="{FF2B5EF4-FFF2-40B4-BE49-F238E27FC236}">
                    <a16:creationId xmlns:a16="http://schemas.microsoft.com/office/drawing/2014/main" id="{FB89B3AB-AB3F-4AB4-8118-CF4877860932}"/>
                  </a:ext>
                </a:extLst>
              </p:cNvPr>
              <p:cNvSpPr/>
              <p:nvPr/>
            </p:nvSpPr>
            <p:spPr>
              <a:xfrm>
                <a:off x="9655245" y="4255910"/>
                <a:ext cx="461992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MICRONESIA</a:t>
                </a:r>
              </a:p>
            </p:txBody>
          </p:sp>
          <p:sp>
            <p:nvSpPr>
              <p:cNvPr id="948" name="Rectangle 947">
                <a:extLst>
                  <a:ext uri="{FF2B5EF4-FFF2-40B4-BE49-F238E27FC236}">
                    <a16:creationId xmlns:a16="http://schemas.microsoft.com/office/drawing/2014/main" id="{4335F2FA-5F1C-4A5E-A7A2-F347D88B4DBA}"/>
                  </a:ext>
                </a:extLst>
              </p:cNvPr>
              <p:cNvSpPr/>
              <p:nvPr/>
            </p:nvSpPr>
            <p:spPr>
              <a:xfrm>
                <a:off x="10428465" y="4235803"/>
                <a:ext cx="461992" cy="18466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MARSHALL ISLANDS</a:t>
                </a:r>
              </a:p>
            </p:txBody>
          </p:sp>
          <p:sp>
            <p:nvSpPr>
              <p:cNvPr id="949" name="Rectangle 948">
                <a:extLst>
                  <a:ext uri="{FF2B5EF4-FFF2-40B4-BE49-F238E27FC236}">
                    <a16:creationId xmlns:a16="http://schemas.microsoft.com/office/drawing/2014/main" id="{34749E43-4595-4F8B-85D3-3F9255F51331}"/>
                  </a:ext>
                </a:extLst>
              </p:cNvPr>
              <p:cNvSpPr/>
              <p:nvPr/>
            </p:nvSpPr>
            <p:spPr>
              <a:xfrm>
                <a:off x="9624935" y="4671181"/>
                <a:ext cx="461992" cy="18466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PAUPUA </a:t>
                </a:r>
                <a:b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</a:b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NEW GUINEA</a:t>
                </a:r>
              </a:p>
            </p:txBody>
          </p:sp>
          <p:sp>
            <p:nvSpPr>
              <p:cNvPr id="950" name="Rectangle 949">
                <a:extLst>
                  <a:ext uri="{FF2B5EF4-FFF2-40B4-BE49-F238E27FC236}">
                    <a16:creationId xmlns:a16="http://schemas.microsoft.com/office/drawing/2014/main" id="{2F2C8D1A-0390-405C-9D9C-3351E1F118DD}"/>
                  </a:ext>
                </a:extLst>
              </p:cNvPr>
              <p:cNvSpPr/>
              <p:nvPr/>
            </p:nvSpPr>
            <p:spPr>
              <a:xfrm>
                <a:off x="10100025" y="4689561"/>
                <a:ext cx="461992" cy="18466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SOLOMON ISLANDS</a:t>
                </a:r>
              </a:p>
            </p:txBody>
          </p:sp>
          <p:sp>
            <p:nvSpPr>
              <p:cNvPr id="951" name="Rectangle 950">
                <a:extLst>
                  <a:ext uri="{FF2B5EF4-FFF2-40B4-BE49-F238E27FC236}">
                    <a16:creationId xmlns:a16="http://schemas.microsoft.com/office/drawing/2014/main" id="{B32765E5-82A4-48B4-9AEB-88D7D9C3024D}"/>
                  </a:ext>
                </a:extLst>
              </p:cNvPr>
              <p:cNvSpPr/>
              <p:nvPr/>
            </p:nvSpPr>
            <p:spPr>
              <a:xfrm>
                <a:off x="10109399" y="4985855"/>
                <a:ext cx="461992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VANUATU</a:t>
                </a:r>
              </a:p>
            </p:txBody>
          </p:sp>
          <p:sp>
            <p:nvSpPr>
              <p:cNvPr id="952" name="Rectangle 951">
                <a:extLst>
                  <a:ext uri="{FF2B5EF4-FFF2-40B4-BE49-F238E27FC236}">
                    <a16:creationId xmlns:a16="http://schemas.microsoft.com/office/drawing/2014/main" id="{A64E896E-4CE6-41E1-A197-C0C1B6843711}"/>
                  </a:ext>
                </a:extLst>
              </p:cNvPr>
              <p:cNvSpPr/>
              <p:nvPr/>
            </p:nvSpPr>
            <p:spPr>
              <a:xfrm>
                <a:off x="10561633" y="4997546"/>
                <a:ext cx="265182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FIJI</a:t>
                </a:r>
              </a:p>
            </p:txBody>
          </p:sp>
          <p:sp>
            <p:nvSpPr>
              <p:cNvPr id="953" name="Rectangle 952">
                <a:extLst>
                  <a:ext uri="{FF2B5EF4-FFF2-40B4-BE49-F238E27FC236}">
                    <a16:creationId xmlns:a16="http://schemas.microsoft.com/office/drawing/2014/main" id="{C5E76818-67FB-4F80-9CC5-FBDF652649F2}"/>
                  </a:ext>
                </a:extLst>
              </p:cNvPr>
              <p:cNvSpPr/>
              <p:nvPr/>
            </p:nvSpPr>
            <p:spPr>
              <a:xfrm>
                <a:off x="10776467" y="5066795"/>
                <a:ext cx="36587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TONGA</a:t>
                </a:r>
              </a:p>
            </p:txBody>
          </p:sp>
          <p:sp>
            <p:nvSpPr>
              <p:cNvPr id="954" name="Rectangle 953">
                <a:extLst>
                  <a:ext uri="{FF2B5EF4-FFF2-40B4-BE49-F238E27FC236}">
                    <a16:creationId xmlns:a16="http://schemas.microsoft.com/office/drawing/2014/main" id="{8765AE7F-B0E1-47F6-8033-80DF446BFFB5}"/>
                  </a:ext>
                </a:extLst>
              </p:cNvPr>
              <p:cNvSpPr/>
              <p:nvPr/>
            </p:nvSpPr>
            <p:spPr>
              <a:xfrm>
                <a:off x="10898520" y="4891250"/>
                <a:ext cx="36587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SAMOA</a:t>
                </a:r>
              </a:p>
            </p:txBody>
          </p:sp>
          <p:sp>
            <p:nvSpPr>
              <p:cNvPr id="955" name="Rectangle 954">
                <a:extLst>
                  <a:ext uri="{FF2B5EF4-FFF2-40B4-BE49-F238E27FC236}">
                    <a16:creationId xmlns:a16="http://schemas.microsoft.com/office/drawing/2014/main" id="{B63F1D82-8608-43CB-A1B0-2B794310CB9B}"/>
                  </a:ext>
                </a:extLst>
              </p:cNvPr>
              <p:cNvSpPr/>
              <p:nvPr/>
            </p:nvSpPr>
            <p:spPr>
              <a:xfrm>
                <a:off x="10170134" y="5188684"/>
                <a:ext cx="592420" cy="18466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NEW CALEDONIA (FRANCE)</a:t>
                </a:r>
              </a:p>
            </p:txBody>
          </p:sp>
          <p:sp>
            <p:nvSpPr>
              <p:cNvPr id="956" name="Rectangle 955">
                <a:extLst>
                  <a:ext uri="{FF2B5EF4-FFF2-40B4-BE49-F238E27FC236}">
                    <a16:creationId xmlns:a16="http://schemas.microsoft.com/office/drawing/2014/main" id="{1C04C0E9-6481-4480-BE13-1A2A3D91477E}"/>
                  </a:ext>
                </a:extLst>
              </p:cNvPr>
              <p:cNvSpPr/>
              <p:nvPr/>
            </p:nvSpPr>
            <p:spPr>
              <a:xfrm>
                <a:off x="10523589" y="4799593"/>
                <a:ext cx="36587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TUVALU</a:t>
                </a:r>
              </a:p>
            </p:txBody>
          </p:sp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E5B74D60-BBFC-454D-98CB-FA7A05043CB7}"/>
                  </a:ext>
                </a:extLst>
              </p:cNvPr>
              <p:cNvSpPr/>
              <p:nvPr/>
            </p:nvSpPr>
            <p:spPr>
              <a:xfrm>
                <a:off x="10741895" y="4572972"/>
                <a:ext cx="365878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KIRIBATI</a:t>
                </a:r>
              </a:p>
            </p:txBody>
          </p:sp>
          <p:sp>
            <p:nvSpPr>
              <p:cNvPr id="958" name="Rectangle 957">
                <a:extLst>
                  <a:ext uri="{FF2B5EF4-FFF2-40B4-BE49-F238E27FC236}">
                    <a16:creationId xmlns:a16="http://schemas.microsoft.com/office/drawing/2014/main" id="{8FA060FA-305D-4477-BFAE-9C5E2A623AAD}"/>
                  </a:ext>
                </a:extLst>
              </p:cNvPr>
              <p:cNvSpPr/>
              <p:nvPr/>
            </p:nvSpPr>
            <p:spPr>
              <a:xfrm>
                <a:off x="9672792" y="4127642"/>
                <a:ext cx="461992" cy="1384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GUAM</a:t>
                </a:r>
              </a:p>
            </p:txBody>
          </p:sp>
          <p:sp>
            <p:nvSpPr>
              <p:cNvPr id="959" name="Rectangle 958">
                <a:extLst>
                  <a:ext uri="{FF2B5EF4-FFF2-40B4-BE49-F238E27FC236}">
                    <a16:creationId xmlns:a16="http://schemas.microsoft.com/office/drawing/2014/main" id="{18B38103-7173-4481-893C-69C614D5118C}"/>
                  </a:ext>
                </a:extLst>
              </p:cNvPr>
              <p:cNvSpPr/>
              <p:nvPr/>
            </p:nvSpPr>
            <p:spPr>
              <a:xfrm>
                <a:off x="9266145" y="3300794"/>
                <a:ext cx="369588" cy="18466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NORTH KOREA</a:t>
                </a:r>
              </a:p>
            </p:txBody>
          </p: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446D36A5-4A15-431C-9344-5C869646AD76}"/>
                  </a:ext>
                </a:extLst>
              </p:cNvPr>
              <p:cNvSpPr/>
              <p:nvPr/>
            </p:nvSpPr>
            <p:spPr>
              <a:xfrm>
                <a:off x="9211553" y="3429000"/>
                <a:ext cx="369588" cy="18466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3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SOUTH KOREA</a:t>
                </a:r>
              </a:p>
            </p:txBody>
          </p:sp>
          <p:sp>
            <p:nvSpPr>
              <p:cNvPr id="961" name="TextBox 960">
                <a:extLst>
                  <a:ext uri="{FF2B5EF4-FFF2-40B4-BE49-F238E27FC236}">
                    <a16:creationId xmlns:a16="http://schemas.microsoft.com/office/drawing/2014/main" id="{2567A037-711D-4EA3-BFD6-1E34AE59BD25}"/>
                  </a:ext>
                </a:extLst>
              </p:cNvPr>
              <p:cNvSpPr txBox="1"/>
              <p:nvPr/>
            </p:nvSpPr>
            <p:spPr>
              <a:xfrm>
                <a:off x="3964551" y="5232525"/>
                <a:ext cx="364524" cy="61555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PARAGUAY</a:t>
                </a:r>
              </a:p>
            </p:txBody>
          </p:sp>
          <p:sp>
            <p:nvSpPr>
              <p:cNvPr id="962" name="TextBox 961">
                <a:extLst>
                  <a:ext uri="{FF2B5EF4-FFF2-40B4-BE49-F238E27FC236}">
                    <a16:creationId xmlns:a16="http://schemas.microsoft.com/office/drawing/2014/main" id="{59C9D402-5E57-4D91-8E81-E3C817218507}"/>
                  </a:ext>
                </a:extLst>
              </p:cNvPr>
              <p:cNvSpPr txBox="1"/>
              <p:nvPr/>
            </p:nvSpPr>
            <p:spPr>
              <a:xfrm>
                <a:off x="4207859" y="5604154"/>
                <a:ext cx="364524" cy="61555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URUGUAY</a:t>
                </a:r>
              </a:p>
            </p:txBody>
          </p:sp>
          <p:sp>
            <p:nvSpPr>
              <p:cNvPr id="963" name="Rectangle 962">
                <a:extLst>
                  <a:ext uri="{FF2B5EF4-FFF2-40B4-BE49-F238E27FC236}">
                    <a16:creationId xmlns:a16="http://schemas.microsoft.com/office/drawing/2014/main" id="{3ED31BEC-610C-458A-AAB1-D867D1FB56B8}"/>
                  </a:ext>
                </a:extLst>
              </p:cNvPr>
              <p:cNvSpPr/>
              <p:nvPr/>
            </p:nvSpPr>
            <p:spPr>
              <a:xfrm>
                <a:off x="8553707" y="4476412"/>
                <a:ext cx="420475" cy="12311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AU" sz="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Lato" panose="020F0502020204030203" pitchFamily="34" charset="0"/>
                    <a:cs typeface="Arial" panose="020B0604020202020204" pitchFamily="34" charset="0"/>
                  </a:rPr>
                  <a:t>SINGAPORE</a:t>
                </a:r>
              </a:p>
            </p:txBody>
          </p:sp>
        </p:grpSp>
      </p:grpSp>
      <p:sp>
        <p:nvSpPr>
          <p:cNvPr id="1053" name="Notes">
            <a:extLst>
              <a:ext uri="{FF2B5EF4-FFF2-40B4-BE49-F238E27FC236}">
                <a16:creationId xmlns:a16="http://schemas.microsoft.com/office/drawing/2014/main" id="{69A9923C-9A7B-4441-B17A-3037A131DE23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</p:spTree>
    <p:extLst>
      <p:ext uri="{BB962C8B-B14F-4D97-AF65-F5344CB8AC3E}">
        <p14:creationId xmlns:p14="http://schemas.microsoft.com/office/powerpoint/2010/main" val="248782644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87CA6C-AEC4-426C-BC11-FAFA59BA7A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AU" dirty="0"/>
              <a:t>Maps: Globes</a:t>
            </a:r>
          </a:p>
        </p:txBody>
      </p: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AE5E39A-3C87-4E44-89DD-5EC0D4A0E77D}"/>
              </a:ext>
            </a:extLst>
          </p:cNvPr>
          <p:cNvGrpSpPr/>
          <p:nvPr/>
        </p:nvGrpSpPr>
        <p:grpSpPr>
          <a:xfrm>
            <a:off x="9030869" y="1469135"/>
            <a:ext cx="2181211" cy="2195497"/>
            <a:chOff x="9030869" y="1469135"/>
            <a:chExt cx="2181211" cy="2195497"/>
          </a:xfrm>
        </p:grpSpPr>
        <p:sp>
          <p:nvSpPr>
            <p:cNvPr id="653" name="Oval 5">
              <a:extLst>
                <a:ext uri="{FF2B5EF4-FFF2-40B4-BE49-F238E27FC236}">
                  <a16:creationId xmlns:a16="http://schemas.microsoft.com/office/drawing/2014/main" id="{F90FA4AF-AC89-4837-AAF7-1B3D07C68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0869" y="1469135"/>
              <a:ext cx="2181210" cy="2195497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FCE59A37-E573-4B83-A2FD-2C1AA0F6A146}"/>
                </a:ext>
              </a:extLst>
            </p:cNvPr>
            <p:cNvGrpSpPr/>
            <p:nvPr/>
          </p:nvGrpSpPr>
          <p:grpSpPr>
            <a:xfrm>
              <a:off x="9030869" y="1469135"/>
              <a:ext cx="2181211" cy="2195497"/>
              <a:chOff x="5370513" y="2700338"/>
              <a:chExt cx="1454151" cy="1463675"/>
            </a:xfrm>
            <a:solidFill>
              <a:srgbClr val="FFFFFF"/>
            </a:solidFill>
          </p:grpSpPr>
          <p:sp>
            <p:nvSpPr>
              <p:cNvPr id="654" name="Freeform 6">
                <a:extLst>
                  <a:ext uri="{FF2B5EF4-FFF2-40B4-BE49-F238E27FC236}">
                    <a16:creationId xmlns:a16="http://schemas.microsoft.com/office/drawing/2014/main" id="{F416931A-A065-4404-8AFF-58FACA27C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676" y="2943226"/>
                <a:ext cx="33338" cy="36513"/>
              </a:xfrm>
              <a:custGeom>
                <a:avLst/>
                <a:gdLst>
                  <a:gd name="T0" fmla="*/ 9 w 9"/>
                  <a:gd name="T1" fmla="*/ 0 h 10"/>
                  <a:gd name="T2" fmla="*/ 0 w 9"/>
                  <a:gd name="T3" fmla="*/ 10 h 10"/>
                  <a:gd name="T4" fmla="*/ 9 w 9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6" y="3"/>
                      <a:pt x="2" y="7"/>
                      <a:pt x="0" y="10"/>
                    </a:cubicBez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5" name="Freeform 7">
                <a:extLst>
                  <a:ext uri="{FF2B5EF4-FFF2-40B4-BE49-F238E27FC236}">
                    <a16:creationId xmlns:a16="http://schemas.microsoft.com/office/drawing/2014/main" id="{6E4FD5BC-C187-4074-BF40-5B483E72A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0513" y="3430588"/>
                <a:ext cx="0" cy="19050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6" name="Freeform 8">
                <a:extLst>
                  <a:ext uri="{FF2B5EF4-FFF2-40B4-BE49-F238E27FC236}">
                    <a16:creationId xmlns:a16="http://schemas.microsoft.com/office/drawing/2014/main" id="{14DC70F0-A076-4FCC-A81E-28C3E504A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3538" y="3082926"/>
                <a:ext cx="15875" cy="28575"/>
              </a:xfrm>
              <a:custGeom>
                <a:avLst/>
                <a:gdLst>
                  <a:gd name="T0" fmla="*/ 0 w 4"/>
                  <a:gd name="T1" fmla="*/ 8 h 8"/>
                  <a:gd name="T2" fmla="*/ 2 w 4"/>
                  <a:gd name="T3" fmla="*/ 4 h 8"/>
                  <a:gd name="T4" fmla="*/ 4 w 4"/>
                  <a:gd name="T5" fmla="*/ 0 h 8"/>
                  <a:gd name="T6" fmla="*/ 4 w 4"/>
                  <a:gd name="T7" fmla="*/ 2 h 8"/>
                  <a:gd name="T8" fmla="*/ 0 w 4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1" y="6"/>
                      <a:pt x="2" y="5"/>
                      <a:pt x="2" y="4"/>
                    </a:cubicBezTo>
                    <a:cubicBezTo>
                      <a:pt x="3" y="3"/>
                      <a:pt x="4" y="1"/>
                      <a:pt x="4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1" y="5"/>
                      <a:pt x="0" y="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7" name="Freeform 9">
                <a:extLst>
                  <a:ext uri="{FF2B5EF4-FFF2-40B4-BE49-F238E27FC236}">
                    <a16:creationId xmlns:a16="http://schemas.microsoft.com/office/drawing/2014/main" id="{88108A21-0589-44D2-AF4E-CAD957DD9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526" y="2730501"/>
                <a:ext cx="44450" cy="14288"/>
              </a:xfrm>
              <a:custGeom>
                <a:avLst/>
                <a:gdLst>
                  <a:gd name="T0" fmla="*/ 12 w 12"/>
                  <a:gd name="T1" fmla="*/ 0 h 4"/>
                  <a:gd name="T2" fmla="*/ 8 w 12"/>
                  <a:gd name="T3" fmla="*/ 1 h 4"/>
                  <a:gd name="T4" fmla="*/ 6 w 12"/>
                  <a:gd name="T5" fmla="*/ 2 h 4"/>
                  <a:gd name="T6" fmla="*/ 6 w 12"/>
                  <a:gd name="T7" fmla="*/ 2 h 4"/>
                  <a:gd name="T8" fmla="*/ 3 w 12"/>
                  <a:gd name="T9" fmla="*/ 3 h 4"/>
                  <a:gd name="T10" fmla="*/ 1 w 12"/>
                  <a:gd name="T11" fmla="*/ 3 h 4"/>
                  <a:gd name="T12" fmla="*/ 0 w 12"/>
                  <a:gd name="T13" fmla="*/ 4 h 4"/>
                  <a:gd name="T14" fmla="*/ 6 w 12"/>
                  <a:gd name="T15" fmla="*/ 2 h 4"/>
                  <a:gd name="T16" fmla="*/ 12 w 12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4">
                    <a:moveTo>
                      <a:pt x="12" y="0"/>
                    </a:moveTo>
                    <a:cubicBezTo>
                      <a:pt x="11" y="0"/>
                      <a:pt x="9" y="1"/>
                      <a:pt x="8" y="1"/>
                    </a:cubicBezTo>
                    <a:cubicBezTo>
                      <a:pt x="8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2" y="3"/>
                      <a:pt x="4" y="3"/>
                      <a:pt x="6" y="2"/>
                    </a:cubicBezTo>
                    <a:cubicBezTo>
                      <a:pt x="8" y="1"/>
                      <a:pt x="10" y="1"/>
                      <a:pt x="1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8" name="Freeform 10">
                <a:extLst>
                  <a:ext uri="{FF2B5EF4-FFF2-40B4-BE49-F238E27FC236}">
                    <a16:creationId xmlns:a16="http://schemas.microsoft.com/office/drawing/2014/main" id="{F167A184-FA56-49E2-A8A9-6FC314C90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8201" y="2722563"/>
                <a:ext cx="9525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9" name="Freeform 11">
                <a:extLst>
                  <a:ext uri="{FF2B5EF4-FFF2-40B4-BE49-F238E27FC236}">
                    <a16:creationId xmlns:a16="http://schemas.microsoft.com/office/drawing/2014/main" id="{B316E7B4-3E19-4CB0-A651-C551A15CD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9563" y="3595688"/>
                <a:ext cx="3175" cy="14288"/>
              </a:xfrm>
              <a:custGeom>
                <a:avLst/>
                <a:gdLst>
                  <a:gd name="T0" fmla="*/ 0 w 1"/>
                  <a:gd name="T1" fmla="*/ 2 h 4"/>
                  <a:gd name="T2" fmla="*/ 1 w 1"/>
                  <a:gd name="T3" fmla="*/ 4 h 4"/>
                  <a:gd name="T4" fmla="*/ 0 w 1"/>
                  <a:gd name="T5" fmla="*/ 0 h 4"/>
                  <a:gd name="T6" fmla="*/ 0 w 1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0" name="Freeform 12">
                <a:extLst>
                  <a:ext uri="{FF2B5EF4-FFF2-40B4-BE49-F238E27FC236}">
                    <a16:creationId xmlns:a16="http://schemas.microsoft.com/office/drawing/2014/main" id="{30041CA0-7A98-4D6F-A16B-9A9ED944E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451" y="3536951"/>
                <a:ext cx="11113" cy="58738"/>
              </a:xfrm>
              <a:custGeom>
                <a:avLst/>
                <a:gdLst>
                  <a:gd name="T0" fmla="*/ 0 w 3"/>
                  <a:gd name="T1" fmla="*/ 0 h 16"/>
                  <a:gd name="T2" fmla="*/ 3 w 3"/>
                  <a:gd name="T3" fmla="*/ 16 h 16"/>
                  <a:gd name="T4" fmla="*/ 3 w 3"/>
                  <a:gd name="T5" fmla="*/ 15 h 16"/>
                  <a:gd name="T6" fmla="*/ 0 w 3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6">
                    <a:moveTo>
                      <a:pt x="0" y="0"/>
                    </a:moveTo>
                    <a:cubicBezTo>
                      <a:pt x="1" y="5"/>
                      <a:pt x="2" y="11"/>
                      <a:pt x="3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0"/>
                      <a:pt x="1" y="6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1" name="Freeform 13">
                <a:extLst>
                  <a:ext uri="{FF2B5EF4-FFF2-40B4-BE49-F238E27FC236}">
                    <a16:creationId xmlns:a16="http://schemas.microsoft.com/office/drawing/2014/main" id="{C38686DF-2344-4AC6-9412-A25635855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2151" y="4087813"/>
                <a:ext cx="22225" cy="11113"/>
              </a:xfrm>
              <a:custGeom>
                <a:avLst/>
                <a:gdLst>
                  <a:gd name="T0" fmla="*/ 0 w 6"/>
                  <a:gd name="T1" fmla="*/ 0 h 3"/>
                  <a:gd name="T2" fmla="*/ 6 w 6"/>
                  <a:gd name="T3" fmla="*/ 3 h 3"/>
                  <a:gd name="T4" fmla="*/ 4 w 6"/>
                  <a:gd name="T5" fmla="*/ 1 h 3"/>
                  <a:gd name="T6" fmla="*/ 0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  <a:cubicBezTo>
                      <a:pt x="6" y="2"/>
                      <a:pt x="5" y="2"/>
                      <a:pt x="4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2" name="Freeform 14">
                <a:extLst>
                  <a:ext uri="{FF2B5EF4-FFF2-40B4-BE49-F238E27FC236}">
                    <a16:creationId xmlns:a16="http://schemas.microsoft.com/office/drawing/2014/main" id="{7A3A703C-34EE-4B9D-B630-CE098BA86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4063" y="4113213"/>
                <a:ext cx="14288" cy="7938"/>
              </a:xfrm>
              <a:custGeom>
                <a:avLst/>
                <a:gdLst>
                  <a:gd name="T0" fmla="*/ 0 w 4"/>
                  <a:gd name="T1" fmla="*/ 0 h 2"/>
                  <a:gd name="T2" fmla="*/ 1 w 4"/>
                  <a:gd name="T3" fmla="*/ 1 h 2"/>
                  <a:gd name="T4" fmla="*/ 4 w 4"/>
                  <a:gd name="T5" fmla="*/ 2 h 2"/>
                  <a:gd name="T6" fmla="*/ 2 w 4"/>
                  <a:gd name="T7" fmla="*/ 1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3" name="Freeform 15">
                <a:extLst>
                  <a:ext uri="{FF2B5EF4-FFF2-40B4-BE49-F238E27FC236}">
                    <a16:creationId xmlns:a16="http://schemas.microsoft.com/office/drawing/2014/main" id="{28167143-442A-45E2-BEF3-3FFB587C4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4376" y="4098926"/>
                <a:ext cx="39688" cy="14288"/>
              </a:xfrm>
              <a:custGeom>
                <a:avLst/>
                <a:gdLst>
                  <a:gd name="T0" fmla="*/ 3 w 11"/>
                  <a:gd name="T1" fmla="*/ 1 h 4"/>
                  <a:gd name="T2" fmla="*/ 0 w 11"/>
                  <a:gd name="T3" fmla="*/ 0 h 4"/>
                  <a:gd name="T4" fmla="*/ 11 w 11"/>
                  <a:gd name="T5" fmla="*/ 4 h 4"/>
                  <a:gd name="T6" fmla="*/ 9 w 11"/>
                  <a:gd name="T7" fmla="*/ 3 h 4"/>
                  <a:gd name="T8" fmla="*/ 3 w 11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7" y="3"/>
                      <a:pt x="11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3"/>
                      <a:pt x="5" y="2"/>
                      <a:pt x="3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4" name="Rectangle 16">
                <a:extLst>
                  <a:ext uri="{FF2B5EF4-FFF2-40B4-BE49-F238E27FC236}">
                    <a16:creationId xmlns:a16="http://schemas.microsoft.com/office/drawing/2014/main" id="{4023754A-390F-4364-9A38-0B1D2C280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4063" y="4113213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5" name="Freeform 17">
                <a:extLst>
                  <a:ext uri="{FF2B5EF4-FFF2-40B4-BE49-F238E27FC236}">
                    <a16:creationId xmlns:a16="http://schemas.microsoft.com/office/drawing/2014/main" id="{25FC0570-337F-459A-8E79-41C7523F9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0288" y="4164013"/>
                <a:ext cx="11113" cy="0"/>
              </a:xfrm>
              <a:custGeom>
                <a:avLst/>
                <a:gdLst>
                  <a:gd name="T0" fmla="*/ 0 w 3"/>
                  <a:gd name="T1" fmla="*/ 3 w 3"/>
                  <a:gd name="T2" fmla="*/ 2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6" name="Freeform 18">
                <a:extLst>
                  <a:ext uri="{FF2B5EF4-FFF2-40B4-BE49-F238E27FC236}">
                    <a16:creationId xmlns:a16="http://schemas.microsoft.com/office/drawing/2014/main" id="{88F118EB-7AFC-4143-8E1A-77431F7C2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7113" y="4164013"/>
                <a:ext cx="3175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7" name="Freeform 19">
                <a:extLst>
                  <a:ext uri="{FF2B5EF4-FFF2-40B4-BE49-F238E27FC236}">
                    <a16:creationId xmlns:a16="http://schemas.microsoft.com/office/drawing/2014/main" id="{AE101114-8A06-42E8-9BE9-F5C034DD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3776" y="4164013"/>
                <a:ext cx="33338" cy="0"/>
              </a:xfrm>
              <a:custGeom>
                <a:avLst/>
                <a:gdLst>
                  <a:gd name="T0" fmla="*/ 0 w 9"/>
                  <a:gd name="T1" fmla="*/ 0 w 9"/>
                  <a:gd name="T2" fmla="*/ 9 w 9"/>
                  <a:gd name="T3" fmla="*/ 7 w 9"/>
                  <a:gd name="T4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6" y="0"/>
                      <a:pt x="9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8" name="Freeform 20">
                <a:extLst>
                  <a:ext uri="{FF2B5EF4-FFF2-40B4-BE49-F238E27FC236}">
                    <a16:creationId xmlns:a16="http://schemas.microsoft.com/office/drawing/2014/main" id="{26C4F668-BEC7-4A9C-99CF-C380365FD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1401" y="4164013"/>
                <a:ext cx="14288" cy="0"/>
              </a:xfrm>
              <a:custGeom>
                <a:avLst/>
                <a:gdLst>
                  <a:gd name="T0" fmla="*/ 0 w 4"/>
                  <a:gd name="T1" fmla="*/ 2 w 4"/>
                  <a:gd name="T2" fmla="*/ 3 w 4"/>
                  <a:gd name="T3" fmla="*/ 4 w 4"/>
                  <a:gd name="T4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9" name="Rectangle 21">
                <a:extLst>
                  <a:ext uri="{FF2B5EF4-FFF2-40B4-BE49-F238E27FC236}">
                    <a16:creationId xmlns:a16="http://schemas.microsoft.com/office/drawing/2014/main" id="{274AD9E2-2AB5-4481-94C3-F587DD803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9951" y="414972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0" name="Rectangle 22">
                <a:extLst>
                  <a:ext uri="{FF2B5EF4-FFF2-40B4-BE49-F238E27FC236}">
                    <a16:creationId xmlns:a16="http://schemas.microsoft.com/office/drawing/2014/main" id="{AA0703FA-944F-44E7-8CD7-2F7387A47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9951" y="414972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1" name="Freeform 23">
                <a:extLst>
                  <a:ext uri="{FF2B5EF4-FFF2-40B4-BE49-F238E27FC236}">
                    <a16:creationId xmlns:a16="http://schemas.microsoft.com/office/drawing/2014/main" id="{8BF1C953-A9B9-46C6-9817-FA266B00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3601" y="4146551"/>
                <a:ext cx="6350" cy="3175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2" name="Freeform 24">
                <a:extLst>
                  <a:ext uri="{FF2B5EF4-FFF2-40B4-BE49-F238E27FC236}">
                    <a16:creationId xmlns:a16="http://schemas.microsoft.com/office/drawing/2014/main" id="{85B3FE00-B2D7-4F69-877B-CD71D2F1B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8863" y="4160838"/>
                <a:ext cx="11113" cy="3175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0 h 1"/>
                  <a:gd name="T4" fmla="*/ 0 w 3"/>
                  <a:gd name="T5" fmla="*/ 1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3" name="Freeform 25">
                <a:extLst>
                  <a:ext uri="{FF2B5EF4-FFF2-40B4-BE49-F238E27FC236}">
                    <a16:creationId xmlns:a16="http://schemas.microsoft.com/office/drawing/2014/main" id="{AC3B3123-17BA-4CC4-BD56-4FE1F0680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3851" y="3646488"/>
                <a:ext cx="0" cy="1111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4" name="Freeform 26">
                <a:extLst>
                  <a:ext uri="{FF2B5EF4-FFF2-40B4-BE49-F238E27FC236}">
                    <a16:creationId xmlns:a16="http://schemas.microsoft.com/office/drawing/2014/main" id="{CBF5BDAD-C265-407D-88F1-FF947DC89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8688" y="4157663"/>
                <a:ext cx="11113" cy="3175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5" name="Freeform 27">
                <a:extLst>
                  <a:ext uri="{FF2B5EF4-FFF2-40B4-BE49-F238E27FC236}">
                    <a16:creationId xmlns:a16="http://schemas.microsoft.com/office/drawing/2014/main" id="{CBF0A4B3-4F46-491E-B590-ADEF5E4B2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2176" y="4152901"/>
                <a:ext cx="22225" cy="4763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1 h 1"/>
                  <a:gd name="T4" fmla="*/ 5 w 6"/>
                  <a:gd name="T5" fmla="*/ 1 h 1"/>
                  <a:gd name="T6" fmla="*/ 0 w 6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1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6" name="Freeform 28">
                <a:extLst>
                  <a:ext uri="{FF2B5EF4-FFF2-40B4-BE49-F238E27FC236}">
                    <a16:creationId xmlns:a16="http://schemas.microsoft.com/office/drawing/2014/main" id="{923DB563-5E84-43CF-BCD3-1499923D9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4401" y="4157663"/>
                <a:ext cx="14288" cy="0"/>
              </a:xfrm>
              <a:custGeom>
                <a:avLst/>
                <a:gdLst>
                  <a:gd name="T0" fmla="*/ 2 w 4"/>
                  <a:gd name="T1" fmla="*/ 2 w 4"/>
                  <a:gd name="T2" fmla="*/ 4 w 4"/>
                  <a:gd name="T3" fmla="*/ 0 w 4"/>
                  <a:gd name="T4" fmla="*/ 2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7" name="Freeform 29">
                <a:extLst>
                  <a:ext uri="{FF2B5EF4-FFF2-40B4-BE49-F238E27FC236}">
                    <a16:creationId xmlns:a16="http://schemas.microsoft.com/office/drawing/2014/main" id="{0FD911C2-060C-4D97-854F-2C4E0AC30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9251" y="3721101"/>
                <a:ext cx="22225" cy="47625"/>
              </a:xfrm>
              <a:custGeom>
                <a:avLst/>
                <a:gdLst>
                  <a:gd name="T0" fmla="*/ 4 w 6"/>
                  <a:gd name="T1" fmla="*/ 10 h 13"/>
                  <a:gd name="T2" fmla="*/ 0 w 6"/>
                  <a:gd name="T3" fmla="*/ 0 h 13"/>
                  <a:gd name="T4" fmla="*/ 6 w 6"/>
                  <a:gd name="T5" fmla="*/ 13 h 13"/>
                  <a:gd name="T6" fmla="*/ 4 w 6"/>
                  <a:gd name="T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3">
                    <a:moveTo>
                      <a:pt x="4" y="10"/>
                    </a:moveTo>
                    <a:cubicBezTo>
                      <a:pt x="3" y="7"/>
                      <a:pt x="2" y="3"/>
                      <a:pt x="0" y="0"/>
                    </a:cubicBezTo>
                    <a:cubicBezTo>
                      <a:pt x="2" y="4"/>
                      <a:pt x="4" y="9"/>
                      <a:pt x="6" y="13"/>
                    </a:cubicBezTo>
                    <a:cubicBezTo>
                      <a:pt x="6" y="12"/>
                      <a:pt x="5" y="11"/>
                      <a:pt x="4" y="1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8" name="Freeform 30">
                <a:extLst>
                  <a:ext uri="{FF2B5EF4-FFF2-40B4-BE49-F238E27FC236}">
                    <a16:creationId xmlns:a16="http://schemas.microsoft.com/office/drawing/2014/main" id="{FD251915-E91F-44B8-A778-85B0D7AE8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6076" y="3709988"/>
                <a:ext cx="3175" cy="1111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9" name="Rectangle 31">
                <a:extLst>
                  <a:ext uri="{FF2B5EF4-FFF2-40B4-BE49-F238E27FC236}">
                    <a16:creationId xmlns:a16="http://schemas.microsoft.com/office/drawing/2014/main" id="{9FE5B301-9E14-4DEF-90E0-FC5228781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3388" y="387032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0" name="Freeform 32">
                <a:extLst>
                  <a:ext uri="{FF2B5EF4-FFF2-40B4-BE49-F238E27FC236}">
                    <a16:creationId xmlns:a16="http://schemas.microsoft.com/office/drawing/2014/main" id="{1CD9C93D-2AA0-40F2-B0C4-D773239C1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3388" y="3870326"/>
                <a:ext cx="47625" cy="52388"/>
              </a:xfrm>
              <a:custGeom>
                <a:avLst/>
                <a:gdLst>
                  <a:gd name="T0" fmla="*/ 0 w 13"/>
                  <a:gd name="T1" fmla="*/ 0 h 14"/>
                  <a:gd name="T2" fmla="*/ 13 w 13"/>
                  <a:gd name="T3" fmla="*/ 14 h 14"/>
                  <a:gd name="T4" fmla="*/ 1 w 13"/>
                  <a:gd name="T5" fmla="*/ 0 h 14"/>
                  <a:gd name="T6" fmla="*/ 0 w 13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4" y="4"/>
                      <a:pt x="9" y="10"/>
                      <a:pt x="13" y="14"/>
                    </a:cubicBezTo>
                    <a:cubicBezTo>
                      <a:pt x="9" y="11"/>
                      <a:pt x="5" y="6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1" name="Freeform 33">
                <a:extLst>
                  <a:ext uri="{FF2B5EF4-FFF2-40B4-BE49-F238E27FC236}">
                    <a16:creationId xmlns:a16="http://schemas.microsoft.com/office/drawing/2014/main" id="{FF517B9F-85F3-46F0-8184-C39A51F1D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1013" y="3922713"/>
                <a:ext cx="17463" cy="22225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4 w 5"/>
                  <a:gd name="T5" fmla="*/ 5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1" y="2"/>
                      <a:pt x="3" y="4"/>
                      <a:pt x="5" y="6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3" y="3"/>
                      <a:pt x="1" y="2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2" name="Freeform 34">
                <a:extLst>
                  <a:ext uri="{FF2B5EF4-FFF2-40B4-BE49-F238E27FC236}">
                    <a16:creationId xmlns:a16="http://schemas.microsoft.com/office/drawing/2014/main" id="{1E5D47D4-79D9-4A86-9A95-02FB252FF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9126" y="4043363"/>
                <a:ext cx="39688" cy="25400"/>
              </a:xfrm>
              <a:custGeom>
                <a:avLst/>
                <a:gdLst>
                  <a:gd name="T0" fmla="*/ 6 w 11"/>
                  <a:gd name="T1" fmla="*/ 4 h 7"/>
                  <a:gd name="T2" fmla="*/ 3 w 11"/>
                  <a:gd name="T3" fmla="*/ 2 h 7"/>
                  <a:gd name="T4" fmla="*/ 3 w 11"/>
                  <a:gd name="T5" fmla="*/ 2 h 7"/>
                  <a:gd name="T6" fmla="*/ 3 w 11"/>
                  <a:gd name="T7" fmla="*/ 2 h 7"/>
                  <a:gd name="T8" fmla="*/ 0 w 11"/>
                  <a:gd name="T9" fmla="*/ 0 h 7"/>
                  <a:gd name="T10" fmla="*/ 6 w 11"/>
                  <a:gd name="T11" fmla="*/ 4 h 7"/>
                  <a:gd name="T12" fmla="*/ 6 w 11"/>
                  <a:gd name="T13" fmla="*/ 4 h 7"/>
                  <a:gd name="T14" fmla="*/ 7 w 11"/>
                  <a:gd name="T15" fmla="*/ 4 h 7"/>
                  <a:gd name="T16" fmla="*/ 7 w 11"/>
                  <a:gd name="T17" fmla="*/ 5 h 7"/>
                  <a:gd name="T18" fmla="*/ 7 w 11"/>
                  <a:gd name="T19" fmla="*/ 5 h 7"/>
                  <a:gd name="T20" fmla="*/ 11 w 11"/>
                  <a:gd name="T21" fmla="*/ 7 h 7"/>
                  <a:gd name="T22" fmla="*/ 6 w 11"/>
                  <a:gd name="T2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7">
                    <a:moveTo>
                      <a:pt x="6" y="4"/>
                    </a:moveTo>
                    <a:cubicBezTo>
                      <a:pt x="5" y="3"/>
                      <a:pt x="4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4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10" y="6"/>
                      <a:pt x="11" y="7"/>
                    </a:cubicBezTo>
                    <a:cubicBezTo>
                      <a:pt x="10" y="6"/>
                      <a:pt x="8" y="5"/>
                      <a:pt x="6" y="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3" name="Freeform 35">
                <a:extLst>
                  <a:ext uri="{FF2B5EF4-FFF2-40B4-BE49-F238E27FC236}">
                    <a16:creationId xmlns:a16="http://schemas.microsoft.com/office/drawing/2014/main" id="{D1D50E96-965A-4FD4-8E43-0B1802F1E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3851" y="3657601"/>
                <a:ext cx="22225" cy="52388"/>
              </a:xfrm>
              <a:custGeom>
                <a:avLst/>
                <a:gdLst>
                  <a:gd name="T0" fmla="*/ 1 w 6"/>
                  <a:gd name="T1" fmla="*/ 0 h 14"/>
                  <a:gd name="T2" fmla="*/ 0 w 6"/>
                  <a:gd name="T3" fmla="*/ 0 h 14"/>
                  <a:gd name="T4" fmla="*/ 6 w 6"/>
                  <a:gd name="T5" fmla="*/ 14 h 14"/>
                  <a:gd name="T6" fmla="*/ 5 w 6"/>
                  <a:gd name="T7" fmla="*/ 11 h 14"/>
                  <a:gd name="T8" fmla="*/ 1 w 6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4" y="10"/>
                      <a:pt x="6" y="14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7"/>
                      <a:pt x="2" y="4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4" name="Freeform 36">
                <a:extLst>
                  <a:ext uri="{FF2B5EF4-FFF2-40B4-BE49-F238E27FC236}">
                    <a16:creationId xmlns:a16="http://schemas.microsoft.com/office/drawing/2014/main" id="{3B699CF6-C6FA-416A-925D-3A413A563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3876" y="3970338"/>
                <a:ext cx="33338" cy="25400"/>
              </a:xfrm>
              <a:custGeom>
                <a:avLst/>
                <a:gdLst>
                  <a:gd name="T0" fmla="*/ 1 w 9"/>
                  <a:gd name="T1" fmla="*/ 1 h 7"/>
                  <a:gd name="T2" fmla="*/ 0 w 9"/>
                  <a:gd name="T3" fmla="*/ 0 h 7"/>
                  <a:gd name="T4" fmla="*/ 9 w 9"/>
                  <a:gd name="T5" fmla="*/ 7 h 7"/>
                  <a:gd name="T6" fmla="*/ 8 w 9"/>
                  <a:gd name="T7" fmla="*/ 7 h 7"/>
                  <a:gd name="T8" fmla="*/ 1 w 9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6" y="5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5"/>
                      <a:pt x="4" y="3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5" name="Rectangle 37">
                <a:extLst>
                  <a:ext uri="{FF2B5EF4-FFF2-40B4-BE49-F238E27FC236}">
                    <a16:creationId xmlns:a16="http://schemas.microsoft.com/office/drawing/2014/main" id="{F6468F78-7A09-4318-B564-C2FF9086D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7213" y="3995738"/>
                <a:ext cx="1588" cy="3175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6" name="Freeform 38">
                <a:extLst>
                  <a:ext uri="{FF2B5EF4-FFF2-40B4-BE49-F238E27FC236}">
                    <a16:creationId xmlns:a16="http://schemas.microsoft.com/office/drawing/2014/main" id="{0847E034-3945-42E8-B8CD-DFBC5D163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4838" y="4032251"/>
                <a:ext cx="14288" cy="11113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3 h 3"/>
                  <a:gd name="T4" fmla="*/ 1 w 4"/>
                  <a:gd name="T5" fmla="*/ 1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7" name="Rectangle 39">
                <a:extLst>
                  <a:ext uri="{FF2B5EF4-FFF2-40B4-BE49-F238E27FC236}">
                    <a16:creationId xmlns:a16="http://schemas.microsoft.com/office/drawing/2014/main" id="{1911AB43-55FC-4B65-A5F8-E19EED112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0513" y="3430588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8" name="Rectangle 40">
                <a:extLst>
                  <a:ext uri="{FF2B5EF4-FFF2-40B4-BE49-F238E27FC236}">
                    <a16:creationId xmlns:a16="http://schemas.microsoft.com/office/drawing/2014/main" id="{B3E9B00C-F1B1-488B-B83C-427EC1767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6776" y="2714626"/>
                <a:ext cx="1588" cy="4763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9" name="Freeform 41">
                <a:extLst>
                  <a:ext uri="{FF2B5EF4-FFF2-40B4-BE49-F238E27FC236}">
                    <a16:creationId xmlns:a16="http://schemas.microsoft.com/office/drawing/2014/main" id="{DB5CE3EE-60CD-498F-AE01-38B1E8546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0038" y="3886201"/>
                <a:ext cx="17463" cy="20638"/>
              </a:xfrm>
              <a:custGeom>
                <a:avLst/>
                <a:gdLst>
                  <a:gd name="T0" fmla="*/ 5 w 5"/>
                  <a:gd name="T1" fmla="*/ 0 h 6"/>
                  <a:gd name="T2" fmla="*/ 0 w 5"/>
                  <a:gd name="T3" fmla="*/ 6 h 6"/>
                  <a:gd name="T4" fmla="*/ 5 w 5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3" y="2"/>
                      <a:pt x="2" y="4"/>
                      <a:pt x="0" y="6"/>
                    </a:cubicBezTo>
                    <a:cubicBezTo>
                      <a:pt x="2" y="4"/>
                      <a:pt x="3" y="2"/>
                      <a:pt x="5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0" name="Freeform 42">
                <a:extLst>
                  <a:ext uri="{FF2B5EF4-FFF2-40B4-BE49-F238E27FC236}">
                    <a16:creationId xmlns:a16="http://schemas.microsoft.com/office/drawing/2014/main" id="{34135632-3287-4BF5-AD6D-662A17752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626" y="3290888"/>
                <a:ext cx="4763" cy="22225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0 h 6"/>
                  <a:gd name="T4" fmla="*/ 0 w 1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1" name="Freeform 43">
                <a:extLst>
                  <a:ext uri="{FF2B5EF4-FFF2-40B4-BE49-F238E27FC236}">
                    <a16:creationId xmlns:a16="http://schemas.microsoft.com/office/drawing/2014/main" id="{DB08160A-6451-4A8C-88B9-0EC8ACE84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6076" y="3136901"/>
                <a:ext cx="6350" cy="1111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2" name="Freeform 44">
                <a:extLst>
                  <a:ext uri="{FF2B5EF4-FFF2-40B4-BE49-F238E27FC236}">
                    <a16:creationId xmlns:a16="http://schemas.microsoft.com/office/drawing/2014/main" id="{63BE78C8-16A6-4AC7-947D-AB18CF9D3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5251" y="2792413"/>
                <a:ext cx="11113" cy="3175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3" name="Freeform 45">
                <a:extLst>
                  <a:ext uri="{FF2B5EF4-FFF2-40B4-BE49-F238E27FC236}">
                    <a16:creationId xmlns:a16="http://schemas.microsoft.com/office/drawing/2014/main" id="{2932F95F-56C3-4BC0-B6AF-F63BC11CC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7626" y="2767013"/>
                <a:ext cx="44450" cy="22225"/>
              </a:xfrm>
              <a:custGeom>
                <a:avLst/>
                <a:gdLst>
                  <a:gd name="T0" fmla="*/ 11 w 12"/>
                  <a:gd name="T1" fmla="*/ 6 h 6"/>
                  <a:gd name="T2" fmla="*/ 12 w 12"/>
                  <a:gd name="T3" fmla="*/ 6 h 6"/>
                  <a:gd name="T4" fmla="*/ 0 w 12"/>
                  <a:gd name="T5" fmla="*/ 0 h 6"/>
                  <a:gd name="T6" fmla="*/ 5 w 12"/>
                  <a:gd name="T7" fmla="*/ 2 h 6"/>
                  <a:gd name="T8" fmla="*/ 11 w 12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11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8" y="4"/>
                      <a:pt x="4" y="2"/>
                      <a:pt x="0" y="0"/>
                    </a:cubicBezTo>
                    <a:cubicBezTo>
                      <a:pt x="2" y="1"/>
                      <a:pt x="3" y="2"/>
                      <a:pt x="5" y="2"/>
                    </a:cubicBezTo>
                    <a:cubicBezTo>
                      <a:pt x="7" y="3"/>
                      <a:pt x="9" y="5"/>
                      <a:pt x="11" y="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4" name="Freeform 46">
                <a:extLst>
                  <a:ext uri="{FF2B5EF4-FFF2-40B4-BE49-F238E27FC236}">
                    <a16:creationId xmlns:a16="http://schemas.microsoft.com/office/drawing/2014/main" id="{355BD3AC-DCDA-4004-944F-243127915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7938" y="2747963"/>
                <a:ext cx="3175" cy="476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5" name="Freeform 47">
                <a:extLst>
                  <a:ext uri="{FF2B5EF4-FFF2-40B4-BE49-F238E27FC236}">
                    <a16:creationId xmlns:a16="http://schemas.microsoft.com/office/drawing/2014/main" id="{C95B8621-8BEA-4EF4-9DDF-34FCE5FD3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1113" y="2752726"/>
                <a:ext cx="36513" cy="14288"/>
              </a:xfrm>
              <a:custGeom>
                <a:avLst/>
                <a:gdLst>
                  <a:gd name="T0" fmla="*/ 6 w 10"/>
                  <a:gd name="T1" fmla="*/ 3 h 4"/>
                  <a:gd name="T2" fmla="*/ 10 w 10"/>
                  <a:gd name="T3" fmla="*/ 4 h 4"/>
                  <a:gd name="T4" fmla="*/ 0 w 10"/>
                  <a:gd name="T5" fmla="*/ 0 h 4"/>
                  <a:gd name="T6" fmla="*/ 2 w 10"/>
                  <a:gd name="T7" fmla="*/ 1 h 4"/>
                  <a:gd name="T8" fmla="*/ 6 w 10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6" y="3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7" y="3"/>
                      <a:pt x="3" y="1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5" y="2"/>
                      <a:pt x="6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6" name="Freeform 48">
                <a:extLst>
                  <a:ext uri="{FF2B5EF4-FFF2-40B4-BE49-F238E27FC236}">
                    <a16:creationId xmlns:a16="http://schemas.microsoft.com/office/drawing/2014/main" id="{51A1BED7-5E77-4720-9FD7-A0E45CB6C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7263" y="2700338"/>
                <a:ext cx="33338" cy="4763"/>
              </a:xfrm>
              <a:custGeom>
                <a:avLst/>
                <a:gdLst>
                  <a:gd name="T0" fmla="*/ 5 w 9"/>
                  <a:gd name="T1" fmla="*/ 1 h 1"/>
                  <a:gd name="T2" fmla="*/ 6 w 9"/>
                  <a:gd name="T3" fmla="*/ 0 h 1"/>
                  <a:gd name="T4" fmla="*/ 7 w 9"/>
                  <a:gd name="T5" fmla="*/ 0 h 1"/>
                  <a:gd name="T6" fmla="*/ 8 w 9"/>
                  <a:gd name="T7" fmla="*/ 0 h 1"/>
                  <a:gd name="T8" fmla="*/ 9 w 9"/>
                  <a:gd name="T9" fmla="*/ 0 h 1"/>
                  <a:gd name="T10" fmla="*/ 8 w 9"/>
                  <a:gd name="T11" fmla="*/ 0 h 1"/>
                  <a:gd name="T12" fmla="*/ 8 w 9"/>
                  <a:gd name="T13" fmla="*/ 0 h 1"/>
                  <a:gd name="T14" fmla="*/ 0 w 9"/>
                  <a:gd name="T15" fmla="*/ 1 h 1"/>
                  <a:gd name="T16" fmla="*/ 0 w 9"/>
                  <a:gd name="T17" fmla="*/ 1 h 1"/>
                  <a:gd name="T18" fmla="*/ 0 w 9"/>
                  <a:gd name="T19" fmla="*/ 1 h 1"/>
                  <a:gd name="T20" fmla="*/ 5 w 9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">
                    <a:moveTo>
                      <a:pt x="5" y="1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5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7" name="Freeform 49">
                <a:extLst>
                  <a:ext uri="{FF2B5EF4-FFF2-40B4-BE49-F238E27FC236}">
                    <a16:creationId xmlns:a16="http://schemas.microsoft.com/office/drawing/2014/main" id="{17212886-F795-48C6-A9D3-78D2D974A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6363" y="2795588"/>
                <a:ext cx="39688" cy="25400"/>
              </a:xfrm>
              <a:custGeom>
                <a:avLst/>
                <a:gdLst>
                  <a:gd name="T0" fmla="*/ 7 w 11"/>
                  <a:gd name="T1" fmla="*/ 5 h 7"/>
                  <a:gd name="T2" fmla="*/ 8 w 11"/>
                  <a:gd name="T3" fmla="*/ 5 h 7"/>
                  <a:gd name="T4" fmla="*/ 8 w 11"/>
                  <a:gd name="T5" fmla="*/ 5 h 7"/>
                  <a:gd name="T6" fmla="*/ 11 w 11"/>
                  <a:gd name="T7" fmla="*/ 7 h 7"/>
                  <a:gd name="T8" fmla="*/ 11 w 11"/>
                  <a:gd name="T9" fmla="*/ 7 h 7"/>
                  <a:gd name="T10" fmla="*/ 0 w 11"/>
                  <a:gd name="T11" fmla="*/ 0 h 7"/>
                  <a:gd name="T12" fmla="*/ 2 w 11"/>
                  <a:gd name="T13" fmla="*/ 2 h 7"/>
                  <a:gd name="T14" fmla="*/ 7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7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10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3" y="2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ubicBezTo>
                      <a:pt x="4" y="3"/>
                      <a:pt x="6" y="4"/>
                      <a:pt x="7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8" name="Freeform 50">
                <a:extLst>
                  <a:ext uri="{FF2B5EF4-FFF2-40B4-BE49-F238E27FC236}">
                    <a16:creationId xmlns:a16="http://schemas.microsoft.com/office/drawing/2014/main" id="{DDEBB9B5-7A37-42BE-BB96-84ECB289C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5226" y="2714626"/>
                <a:ext cx="25400" cy="7938"/>
              </a:xfrm>
              <a:custGeom>
                <a:avLst/>
                <a:gdLst>
                  <a:gd name="T0" fmla="*/ 7 w 7"/>
                  <a:gd name="T1" fmla="*/ 2 h 2"/>
                  <a:gd name="T2" fmla="*/ 6 w 7"/>
                  <a:gd name="T3" fmla="*/ 2 h 2"/>
                  <a:gd name="T4" fmla="*/ 0 w 7"/>
                  <a:gd name="T5" fmla="*/ 0 h 2"/>
                  <a:gd name="T6" fmla="*/ 1 w 7"/>
                  <a:gd name="T7" fmla="*/ 1 h 2"/>
                  <a:gd name="T8" fmla="*/ 7 w 7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2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5" y="1"/>
                      <a:pt x="7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9" name="Rectangle 51">
                <a:extLst>
                  <a:ext uri="{FF2B5EF4-FFF2-40B4-BE49-F238E27FC236}">
                    <a16:creationId xmlns:a16="http://schemas.microsoft.com/office/drawing/2014/main" id="{92C0D9ED-698C-4DC5-8513-AD7AA6FA8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5688" y="2700338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0" name="Freeform 52">
                <a:extLst>
                  <a:ext uri="{FF2B5EF4-FFF2-40B4-BE49-F238E27FC236}">
                    <a16:creationId xmlns:a16="http://schemas.microsoft.com/office/drawing/2014/main" id="{EC918EC0-92A9-47D1-ACE1-0C32BB179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5688" y="2700338"/>
                <a:ext cx="19050" cy="4763"/>
              </a:xfrm>
              <a:custGeom>
                <a:avLst/>
                <a:gdLst>
                  <a:gd name="T0" fmla="*/ 5 w 5"/>
                  <a:gd name="T1" fmla="*/ 1 h 1"/>
                  <a:gd name="T2" fmla="*/ 0 w 5"/>
                  <a:gd name="T3" fmla="*/ 0 h 1"/>
                  <a:gd name="T4" fmla="*/ 4 w 5"/>
                  <a:gd name="T5" fmla="*/ 1 h 1"/>
                  <a:gd name="T6" fmla="*/ 5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1"/>
                      <a:pt x="1" y="0"/>
                      <a:pt x="0" y="0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5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1" name="Freeform 53">
                <a:extLst>
                  <a:ext uri="{FF2B5EF4-FFF2-40B4-BE49-F238E27FC236}">
                    <a16:creationId xmlns:a16="http://schemas.microsoft.com/office/drawing/2014/main" id="{94013CEF-EDE1-4C99-960A-8F37EACD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4738" y="2705101"/>
                <a:ext cx="6350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2" name="Freeform 54">
                <a:extLst>
                  <a:ext uri="{FF2B5EF4-FFF2-40B4-BE49-F238E27FC236}">
                    <a16:creationId xmlns:a16="http://schemas.microsoft.com/office/drawing/2014/main" id="{F5C110DB-9215-4E40-BCC3-5A24B0DAA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6051" y="2820988"/>
                <a:ext cx="4763" cy="476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3" name="Freeform 55">
                <a:extLst>
                  <a:ext uri="{FF2B5EF4-FFF2-40B4-BE49-F238E27FC236}">
                    <a16:creationId xmlns:a16="http://schemas.microsoft.com/office/drawing/2014/main" id="{E9C9F375-8B9A-4740-92CC-02F131DDD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5538" y="2708276"/>
                <a:ext cx="17463" cy="3175"/>
              </a:xfrm>
              <a:custGeom>
                <a:avLst/>
                <a:gdLst>
                  <a:gd name="T0" fmla="*/ 0 w 5"/>
                  <a:gd name="T1" fmla="*/ 0 h 1"/>
                  <a:gd name="T2" fmla="*/ 5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4" name="Freeform 56">
                <a:extLst>
                  <a:ext uri="{FF2B5EF4-FFF2-40B4-BE49-F238E27FC236}">
                    <a16:creationId xmlns:a16="http://schemas.microsoft.com/office/drawing/2014/main" id="{B172771D-AB60-42D2-AFA0-60145FCAE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0776" y="2708276"/>
                <a:ext cx="4763" cy="0"/>
              </a:xfrm>
              <a:custGeom>
                <a:avLst/>
                <a:gdLst>
                  <a:gd name="T0" fmla="*/ 0 w 3"/>
                  <a:gd name="T1" fmla="*/ 0 w 3"/>
                  <a:gd name="T2" fmla="*/ 0 w 3"/>
                  <a:gd name="T3" fmla="*/ 0 w 3"/>
                  <a:gd name="T4" fmla="*/ 3 w 3"/>
                  <a:gd name="T5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5" name="Freeform 57">
                <a:extLst>
                  <a:ext uri="{FF2B5EF4-FFF2-40B4-BE49-F238E27FC236}">
                    <a16:creationId xmlns:a16="http://schemas.microsoft.com/office/drawing/2014/main" id="{AE4A53DD-10C9-4925-8F06-3056F881C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7601" y="2708276"/>
                <a:ext cx="3175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6" name="Freeform 58">
                <a:extLst>
                  <a:ext uri="{FF2B5EF4-FFF2-40B4-BE49-F238E27FC236}">
                    <a16:creationId xmlns:a16="http://schemas.microsoft.com/office/drawing/2014/main" id="{65B1246A-B1B6-44E2-9FCF-51B5E0EF1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1" y="2708276"/>
                <a:ext cx="6350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7" name="Freeform 59">
                <a:extLst>
                  <a:ext uri="{FF2B5EF4-FFF2-40B4-BE49-F238E27FC236}">
                    <a16:creationId xmlns:a16="http://schemas.microsoft.com/office/drawing/2014/main" id="{E805BB7B-A4E2-40A3-B1B6-AA85C51E9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9901" y="3368676"/>
                <a:ext cx="0" cy="1111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8" name="Freeform 60">
                <a:extLst>
                  <a:ext uri="{FF2B5EF4-FFF2-40B4-BE49-F238E27FC236}">
                    <a16:creationId xmlns:a16="http://schemas.microsoft.com/office/drawing/2014/main" id="{9577CD07-9237-4212-9295-2DFA588FD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3551" y="3302001"/>
                <a:ext cx="6350" cy="66675"/>
              </a:xfrm>
              <a:custGeom>
                <a:avLst/>
                <a:gdLst>
                  <a:gd name="T0" fmla="*/ 1 w 2"/>
                  <a:gd name="T1" fmla="*/ 8 h 18"/>
                  <a:gd name="T2" fmla="*/ 1 w 2"/>
                  <a:gd name="T3" fmla="*/ 10 h 18"/>
                  <a:gd name="T4" fmla="*/ 0 w 2"/>
                  <a:gd name="T5" fmla="*/ 5 h 18"/>
                  <a:gd name="T6" fmla="*/ 2 w 2"/>
                  <a:gd name="T7" fmla="*/ 15 h 18"/>
                  <a:gd name="T8" fmla="*/ 2 w 2"/>
                  <a:gd name="T9" fmla="*/ 18 h 18"/>
                  <a:gd name="T10" fmla="*/ 0 w 2"/>
                  <a:gd name="T11" fmla="*/ 1 h 18"/>
                  <a:gd name="T12" fmla="*/ 0 w 2"/>
                  <a:gd name="T13" fmla="*/ 0 h 18"/>
                  <a:gd name="T14" fmla="*/ 0 w 2"/>
                  <a:gd name="T15" fmla="*/ 2 h 18"/>
                  <a:gd name="T16" fmla="*/ 1 w 2"/>
                  <a:gd name="T17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8">
                    <a:moveTo>
                      <a:pt x="1" y="8"/>
                    </a:moveTo>
                    <a:cubicBezTo>
                      <a:pt x="1" y="9"/>
                      <a:pt x="1" y="9"/>
                      <a:pt x="1" y="1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8"/>
                      <a:pt x="1" y="12"/>
                      <a:pt x="2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3"/>
                      <a:pt x="1" y="6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lnTo>
                      <a:pt x="1" y="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9" name="Freeform 61">
                <a:extLst>
                  <a:ext uri="{FF2B5EF4-FFF2-40B4-BE49-F238E27FC236}">
                    <a16:creationId xmlns:a16="http://schemas.microsoft.com/office/drawing/2014/main" id="{EE1F8B42-8F28-4B44-B8D9-58FF8B5B2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3388" y="3192463"/>
                <a:ext cx="15875" cy="55563"/>
              </a:xfrm>
              <a:custGeom>
                <a:avLst/>
                <a:gdLst>
                  <a:gd name="T0" fmla="*/ 4 w 4"/>
                  <a:gd name="T1" fmla="*/ 15 h 15"/>
                  <a:gd name="T2" fmla="*/ 0 w 4"/>
                  <a:gd name="T3" fmla="*/ 0 h 15"/>
                  <a:gd name="T4" fmla="*/ 3 w 4"/>
                  <a:gd name="T5" fmla="*/ 9 h 15"/>
                  <a:gd name="T6" fmla="*/ 4 w 4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5">
                    <a:moveTo>
                      <a:pt x="4" y="15"/>
                    </a:moveTo>
                    <a:cubicBezTo>
                      <a:pt x="3" y="11"/>
                      <a:pt x="2" y="5"/>
                      <a:pt x="0" y="0"/>
                    </a:cubicBezTo>
                    <a:cubicBezTo>
                      <a:pt x="1" y="3"/>
                      <a:pt x="2" y="6"/>
                      <a:pt x="3" y="9"/>
                    </a:cubicBezTo>
                    <a:cubicBezTo>
                      <a:pt x="3" y="11"/>
                      <a:pt x="4" y="13"/>
                      <a:pt x="4" y="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0" name="Freeform 62">
                <a:extLst>
                  <a:ext uri="{FF2B5EF4-FFF2-40B4-BE49-F238E27FC236}">
                    <a16:creationId xmlns:a16="http://schemas.microsoft.com/office/drawing/2014/main" id="{1B5FBB66-F04D-4C6C-978C-BB95DB298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9263" y="3248026"/>
                <a:ext cx="3175" cy="9525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0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1" name="Freeform 63">
                <a:extLst>
                  <a:ext uri="{FF2B5EF4-FFF2-40B4-BE49-F238E27FC236}">
                    <a16:creationId xmlns:a16="http://schemas.microsoft.com/office/drawing/2014/main" id="{95FDDCCF-5F25-4D8C-A744-553745322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3063" y="3790951"/>
                <a:ext cx="6350" cy="9525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1 w 2"/>
                  <a:gd name="T5" fmla="*/ 2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2" name="Freeform 64">
                <a:extLst>
                  <a:ext uri="{FF2B5EF4-FFF2-40B4-BE49-F238E27FC236}">
                    <a16:creationId xmlns:a16="http://schemas.microsoft.com/office/drawing/2014/main" id="{BDF6538B-C61A-4841-A50B-AEBD3708E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7988" y="3679826"/>
                <a:ext cx="22225" cy="55563"/>
              </a:xfrm>
              <a:custGeom>
                <a:avLst/>
                <a:gdLst>
                  <a:gd name="T0" fmla="*/ 4 w 6"/>
                  <a:gd name="T1" fmla="*/ 6 h 15"/>
                  <a:gd name="T2" fmla="*/ 0 w 6"/>
                  <a:gd name="T3" fmla="*/ 14 h 15"/>
                  <a:gd name="T4" fmla="*/ 0 w 6"/>
                  <a:gd name="T5" fmla="*/ 15 h 15"/>
                  <a:gd name="T6" fmla="*/ 6 w 6"/>
                  <a:gd name="T7" fmla="*/ 0 h 15"/>
                  <a:gd name="T8" fmla="*/ 4 w 6"/>
                  <a:gd name="T9" fmla="*/ 5 h 15"/>
                  <a:gd name="T10" fmla="*/ 4 w 6"/>
                  <a:gd name="T1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5">
                    <a:moveTo>
                      <a:pt x="4" y="6"/>
                    </a:moveTo>
                    <a:cubicBezTo>
                      <a:pt x="3" y="9"/>
                      <a:pt x="1" y="11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0"/>
                      <a:pt x="4" y="6"/>
                      <a:pt x="6" y="0"/>
                    </a:cubicBezTo>
                    <a:cubicBezTo>
                      <a:pt x="5" y="2"/>
                      <a:pt x="5" y="3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3" name="Freeform 65">
                <a:extLst>
                  <a:ext uri="{FF2B5EF4-FFF2-40B4-BE49-F238E27FC236}">
                    <a16:creationId xmlns:a16="http://schemas.microsoft.com/office/drawing/2014/main" id="{44F4C39A-6FC5-481E-BA6F-266C6BE32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9413" y="3735388"/>
                <a:ext cx="28575" cy="55563"/>
              </a:xfrm>
              <a:custGeom>
                <a:avLst/>
                <a:gdLst>
                  <a:gd name="T0" fmla="*/ 1 w 8"/>
                  <a:gd name="T1" fmla="*/ 13 h 15"/>
                  <a:gd name="T2" fmla="*/ 0 w 8"/>
                  <a:gd name="T3" fmla="*/ 15 h 15"/>
                  <a:gd name="T4" fmla="*/ 8 w 8"/>
                  <a:gd name="T5" fmla="*/ 0 h 15"/>
                  <a:gd name="T6" fmla="*/ 8 w 8"/>
                  <a:gd name="T7" fmla="*/ 0 h 15"/>
                  <a:gd name="T8" fmla="*/ 1 w 8"/>
                  <a:gd name="T9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1" y="13"/>
                    </a:moveTo>
                    <a:cubicBezTo>
                      <a:pt x="1" y="14"/>
                      <a:pt x="1" y="14"/>
                      <a:pt x="0" y="15"/>
                    </a:cubicBezTo>
                    <a:cubicBezTo>
                      <a:pt x="1" y="14"/>
                      <a:pt x="4" y="8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4"/>
                      <a:pt x="4" y="8"/>
                      <a:pt x="1" y="1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4" name="Freeform 66">
                <a:extLst>
                  <a:ext uri="{FF2B5EF4-FFF2-40B4-BE49-F238E27FC236}">
                    <a16:creationId xmlns:a16="http://schemas.microsoft.com/office/drawing/2014/main" id="{13A3FF06-E152-4A25-B1F9-93215DF55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5613" y="3567113"/>
                <a:ext cx="4763" cy="17463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0 h 5"/>
                  <a:gd name="T4" fmla="*/ 1 w 1"/>
                  <a:gd name="T5" fmla="*/ 0 h 5"/>
                  <a:gd name="T6" fmla="*/ 1 w 1"/>
                  <a:gd name="T7" fmla="*/ 3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5" name="Freeform 67">
                <a:extLst>
                  <a:ext uri="{FF2B5EF4-FFF2-40B4-BE49-F238E27FC236}">
                    <a16:creationId xmlns:a16="http://schemas.microsoft.com/office/drawing/2014/main" id="{23002D04-D2F4-4CE7-9AD7-17C0FCAD1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9263" y="3603626"/>
                <a:ext cx="3175" cy="17463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0 h 5"/>
                  <a:gd name="T4" fmla="*/ 0 w 1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1" y="2"/>
                      <a:pt x="1" y="0"/>
                    </a:cubicBezTo>
                    <a:cubicBezTo>
                      <a:pt x="1" y="2"/>
                      <a:pt x="0" y="3"/>
                      <a:pt x="0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6" name="Freeform 68">
                <a:extLst>
                  <a:ext uri="{FF2B5EF4-FFF2-40B4-BE49-F238E27FC236}">
                    <a16:creationId xmlns:a16="http://schemas.microsoft.com/office/drawing/2014/main" id="{79C5EE8B-74DC-4E9F-8A38-08565D6C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9263" y="3621088"/>
                <a:ext cx="0" cy="476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7" name="Freeform 69">
                <a:extLst>
                  <a:ext uri="{FF2B5EF4-FFF2-40B4-BE49-F238E27FC236}">
                    <a16:creationId xmlns:a16="http://schemas.microsoft.com/office/drawing/2014/main" id="{E1E96F05-A231-47D7-AACA-810D87E11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0376" y="3382963"/>
                <a:ext cx="14288" cy="184150"/>
              </a:xfrm>
              <a:custGeom>
                <a:avLst/>
                <a:gdLst>
                  <a:gd name="T0" fmla="*/ 4 w 4"/>
                  <a:gd name="T1" fmla="*/ 17 h 50"/>
                  <a:gd name="T2" fmla="*/ 4 w 4"/>
                  <a:gd name="T3" fmla="*/ 14 h 50"/>
                  <a:gd name="T4" fmla="*/ 4 w 4"/>
                  <a:gd name="T5" fmla="*/ 13 h 50"/>
                  <a:gd name="T6" fmla="*/ 3 w 4"/>
                  <a:gd name="T7" fmla="*/ 0 h 50"/>
                  <a:gd name="T8" fmla="*/ 3 w 4"/>
                  <a:gd name="T9" fmla="*/ 4 h 50"/>
                  <a:gd name="T10" fmla="*/ 4 w 4"/>
                  <a:gd name="T11" fmla="*/ 13 h 50"/>
                  <a:gd name="T12" fmla="*/ 4 w 4"/>
                  <a:gd name="T13" fmla="*/ 14 h 50"/>
                  <a:gd name="T14" fmla="*/ 4 w 4"/>
                  <a:gd name="T15" fmla="*/ 18 h 50"/>
                  <a:gd name="T16" fmla="*/ 3 w 4"/>
                  <a:gd name="T17" fmla="*/ 22 h 50"/>
                  <a:gd name="T18" fmla="*/ 3 w 4"/>
                  <a:gd name="T19" fmla="*/ 20 h 50"/>
                  <a:gd name="T20" fmla="*/ 3 w 4"/>
                  <a:gd name="T21" fmla="*/ 21 h 50"/>
                  <a:gd name="T22" fmla="*/ 3 w 4"/>
                  <a:gd name="T23" fmla="*/ 23 h 50"/>
                  <a:gd name="T24" fmla="*/ 2 w 4"/>
                  <a:gd name="T25" fmla="*/ 36 h 50"/>
                  <a:gd name="T26" fmla="*/ 3 w 4"/>
                  <a:gd name="T27" fmla="*/ 32 h 50"/>
                  <a:gd name="T28" fmla="*/ 3 w 4"/>
                  <a:gd name="T29" fmla="*/ 33 h 50"/>
                  <a:gd name="T30" fmla="*/ 3 w 4"/>
                  <a:gd name="T31" fmla="*/ 33 h 50"/>
                  <a:gd name="T32" fmla="*/ 1 w 4"/>
                  <a:gd name="T33" fmla="*/ 45 h 50"/>
                  <a:gd name="T34" fmla="*/ 0 w 4"/>
                  <a:gd name="T35" fmla="*/ 50 h 50"/>
                  <a:gd name="T36" fmla="*/ 3 w 4"/>
                  <a:gd name="T37" fmla="*/ 30 h 50"/>
                  <a:gd name="T38" fmla="*/ 3 w 4"/>
                  <a:gd name="T39" fmla="*/ 31 h 50"/>
                  <a:gd name="T40" fmla="*/ 3 w 4"/>
                  <a:gd name="T41" fmla="*/ 30 h 50"/>
                  <a:gd name="T42" fmla="*/ 3 w 4"/>
                  <a:gd name="T43" fmla="*/ 29 h 50"/>
                  <a:gd name="T44" fmla="*/ 3 w 4"/>
                  <a:gd name="T45" fmla="*/ 30 h 50"/>
                  <a:gd name="T46" fmla="*/ 3 w 4"/>
                  <a:gd name="T47" fmla="*/ 29 h 50"/>
                  <a:gd name="T48" fmla="*/ 3 w 4"/>
                  <a:gd name="T49" fmla="*/ 25 h 50"/>
                  <a:gd name="T50" fmla="*/ 4 w 4"/>
                  <a:gd name="T51" fmla="*/ 17 h 50"/>
                  <a:gd name="T52" fmla="*/ 4 w 4"/>
                  <a:gd name="T53" fmla="*/ 18 h 50"/>
                  <a:gd name="T54" fmla="*/ 4 w 4"/>
                  <a:gd name="T55" fmla="*/ 18 h 50"/>
                  <a:gd name="T56" fmla="*/ 4 w 4"/>
                  <a:gd name="T57" fmla="*/ 1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" h="50">
                    <a:moveTo>
                      <a:pt x="4" y="17"/>
                    </a:moveTo>
                    <a:cubicBezTo>
                      <a:pt x="4" y="16"/>
                      <a:pt x="4" y="15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9"/>
                      <a:pt x="3" y="5"/>
                      <a:pt x="3" y="0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7"/>
                      <a:pt x="4" y="11"/>
                      <a:pt x="4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3" y="20"/>
                      <a:pt x="3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1"/>
                      <a:pt x="3" y="21"/>
                    </a:cubicBezTo>
                    <a:cubicBezTo>
                      <a:pt x="3" y="22"/>
                      <a:pt x="3" y="22"/>
                      <a:pt x="3" y="23"/>
                    </a:cubicBezTo>
                    <a:cubicBezTo>
                      <a:pt x="3" y="28"/>
                      <a:pt x="3" y="32"/>
                      <a:pt x="2" y="36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2" y="37"/>
                      <a:pt x="2" y="41"/>
                      <a:pt x="1" y="45"/>
                    </a:cubicBezTo>
                    <a:cubicBezTo>
                      <a:pt x="1" y="47"/>
                      <a:pt x="1" y="48"/>
                      <a:pt x="0" y="50"/>
                    </a:cubicBezTo>
                    <a:cubicBezTo>
                      <a:pt x="2" y="44"/>
                      <a:pt x="3" y="36"/>
                      <a:pt x="3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30"/>
                      <a:pt x="3" y="29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0"/>
                      <a:pt x="3" y="29"/>
                      <a:pt x="3" y="29"/>
                    </a:cubicBezTo>
                    <a:cubicBezTo>
                      <a:pt x="3" y="27"/>
                      <a:pt x="3" y="26"/>
                      <a:pt x="3" y="25"/>
                    </a:cubicBezTo>
                    <a:cubicBezTo>
                      <a:pt x="3" y="22"/>
                      <a:pt x="4" y="20"/>
                      <a:pt x="4" y="17"/>
                    </a:cubicBezTo>
                    <a:cubicBezTo>
                      <a:pt x="4" y="17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lnTo>
                      <a:pt x="4" y="1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8" name="Freeform 70">
                <a:extLst>
                  <a:ext uri="{FF2B5EF4-FFF2-40B4-BE49-F238E27FC236}">
                    <a16:creationId xmlns:a16="http://schemas.microsoft.com/office/drawing/2014/main" id="{6D30791C-AED5-4C49-9696-DC1A8526A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8226" y="2711451"/>
                <a:ext cx="3175" cy="317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2 w 2"/>
                  <a:gd name="T13" fmla="*/ 2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w 2"/>
                  <a:gd name="T21" fmla="*/ 2 h 2"/>
                  <a:gd name="T22" fmla="*/ 0 w 2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9" name="Freeform 71">
                <a:extLst>
                  <a:ext uri="{FF2B5EF4-FFF2-40B4-BE49-F238E27FC236}">
                    <a16:creationId xmlns:a16="http://schemas.microsoft.com/office/drawing/2014/main" id="{B5C13907-7FA2-4815-9A9A-7BEB8E121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0288" y="2711451"/>
                <a:ext cx="7938" cy="0"/>
              </a:xfrm>
              <a:custGeom>
                <a:avLst/>
                <a:gdLst>
                  <a:gd name="T0" fmla="*/ 0 w 2"/>
                  <a:gd name="T1" fmla="*/ 1 w 2"/>
                  <a:gd name="T2" fmla="*/ 1 w 2"/>
                  <a:gd name="T3" fmla="*/ 1 w 2"/>
                  <a:gd name="T4" fmla="*/ 1 w 2"/>
                  <a:gd name="T5" fmla="*/ 2 w 2"/>
                  <a:gd name="T6" fmla="*/ 2 w 2"/>
                  <a:gd name="T7" fmla="*/ 1 w 2"/>
                  <a:gd name="T8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0" name="Freeform 72">
                <a:extLst>
                  <a:ext uri="{FF2B5EF4-FFF2-40B4-BE49-F238E27FC236}">
                    <a16:creationId xmlns:a16="http://schemas.microsoft.com/office/drawing/2014/main" id="{8DFEF962-6BC5-4D30-80B9-1EF73A100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8226" y="2711451"/>
                <a:ext cx="6350" cy="0"/>
              </a:xfrm>
              <a:custGeom>
                <a:avLst/>
                <a:gdLst>
                  <a:gd name="T0" fmla="*/ 0 w 4"/>
                  <a:gd name="T1" fmla="*/ 2 w 4"/>
                  <a:gd name="T2" fmla="*/ 4 w 4"/>
                  <a:gd name="T3" fmla="*/ 4 w 4"/>
                  <a:gd name="T4" fmla="*/ 0 w 4"/>
                  <a:gd name="T5" fmla="*/ 0 w 4"/>
                  <a:gd name="T6" fmla="*/ 0 w 4"/>
                  <a:gd name="T7" fmla="*/ 0 w 4"/>
                  <a:gd name="T8" fmla="*/ 0 w 4"/>
                  <a:gd name="T9" fmla="*/ 0 w 4"/>
                  <a:gd name="T10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1" name="Freeform 73">
                <a:extLst>
                  <a:ext uri="{FF2B5EF4-FFF2-40B4-BE49-F238E27FC236}">
                    <a16:creationId xmlns:a16="http://schemas.microsoft.com/office/drawing/2014/main" id="{8A13EEA2-A480-4AD0-9627-3C4F86CAD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4576" y="2708276"/>
                <a:ext cx="11113" cy="3175"/>
              </a:xfrm>
              <a:custGeom>
                <a:avLst/>
                <a:gdLst>
                  <a:gd name="T0" fmla="*/ 1 w 3"/>
                  <a:gd name="T1" fmla="*/ 1 h 1"/>
                  <a:gd name="T2" fmla="*/ 1 w 3"/>
                  <a:gd name="T3" fmla="*/ 1 h 1"/>
                  <a:gd name="T4" fmla="*/ 1 w 3"/>
                  <a:gd name="T5" fmla="*/ 1 h 1"/>
                  <a:gd name="T6" fmla="*/ 1 w 3"/>
                  <a:gd name="T7" fmla="*/ 1 h 1"/>
                  <a:gd name="T8" fmla="*/ 2 w 3"/>
                  <a:gd name="T9" fmla="*/ 0 h 1"/>
                  <a:gd name="T10" fmla="*/ 3 w 3"/>
                  <a:gd name="T11" fmla="*/ 0 h 1"/>
                  <a:gd name="T12" fmla="*/ 2 w 3"/>
                  <a:gd name="T13" fmla="*/ 0 h 1"/>
                  <a:gd name="T14" fmla="*/ 1 w 3"/>
                  <a:gd name="T15" fmla="*/ 0 h 1"/>
                  <a:gd name="T16" fmla="*/ 1 w 3"/>
                  <a:gd name="T17" fmla="*/ 0 h 1"/>
                  <a:gd name="T18" fmla="*/ 0 w 3"/>
                  <a:gd name="T19" fmla="*/ 0 h 1"/>
                  <a:gd name="T20" fmla="*/ 0 w 3"/>
                  <a:gd name="T21" fmla="*/ 0 h 1"/>
                  <a:gd name="T22" fmla="*/ 1 w 3"/>
                  <a:gd name="T2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2" name="Freeform 74">
                <a:extLst>
                  <a:ext uri="{FF2B5EF4-FFF2-40B4-BE49-F238E27FC236}">
                    <a16:creationId xmlns:a16="http://schemas.microsoft.com/office/drawing/2014/main" id="{EC5825EF-404F-4466-B203-5C7DD5D6C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1401" y="2711451"/>
                <a:ext cx="11113" cy="3175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0 w 3"/>
                  <a:gd name="T5" fmla="*/ 0 h 1"/>
                  <a:gd name="T6" fmla="*/ 1 w 3"/>
                  <a:gd name="T7" fmla="*/ 0 h 1"/>
                  <a:gd name="T8" fmla="*/ 1 w 3"/>
                  <a:gd name="T9" fmla="*/ 0 h 1"/>
                  <a:gd name="T10" fmla="*/ 1 w 3"/>
                  <a:gd name="T11" fmla="*/ 1 h 1"/>
                  <a:gd name="T12" fmla="*/ 1 w 3"/>
                  <a:gd name="T13" fmla="*/ 0 h 1"/>
                  <a:gd name="T14" fmla="*/ 2 w 3"/>
                  <a:gd name="T15" fmla="*/ 0 h 1"/>
                  <a:gd name="T16" fmla="*/ 3 w 3"/>
                  <a:gd name="T17" fmla="*/ 0 h 1"/>
                  <a:gd name="T18" fmla="*/ 1 w 3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3" name="Freeform 75">
                <a:extLst>
                  <a:ext uri="{FF2B5EF4-FFF2-40B4-BE49-F238E27FC236}">
                    <a16:creationId xmlns:a16="http://schemas.microsoft.com/office/drawing/2014/main" id="{6B49C449-DDE7-46C5-A711-C35888D84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2513" y="2711451"/>
                <a:ext cx="14288" cy="3175"/>
              </a:xfrm>
              <a:custGeom>
                <a:avLst/>
                <a:gdLst>
                  <a:gd name="T0" fmla="*/ 4 w 4"/>
                  <a:gd name="T1" fmla="*/ 0 h 1"/>
                  <a:gd name="T2" fmla="*/ 3 w 4"/>
                  <a:gd name="T3" fmla="*/ 0 h 1"/>
                  <a:gd name="T4" fmla="*/ 2 w 4"/>
                  <a:gd name="T5" fmla="*/ 0 h 1"/>
                  <a:gd name="T6" fmla="*/ 1 w 4"/>
                  <a:gd name="T7" fmla="*/ 0 h 1"/>
                  <a:gd name="T8" fmla="*/ 1 w 4"/>
                  <a:gd name="T9" fmla="*/ 0 h 1"/>
                  <a:gd name="T10" fmla="*/ 0 w 4"/>
                  <a:gd name="T11" fmla="*/ 0 h 1"/>
                  <a:gd name="T12" fmla="*/ 0 w 4"/>
                  <a:gd name="T13" fmla="*/ 1 h 1"/>
                  <a:gd name="T14" fmla="*/ 2 w 4"/>
                  <a:gd name="T15" fmla="*/ 0 h 1"/>
                  <a:gd name="T16" fmla="*/ 4 w 4"/>
                  <a:gd name="T17" fmla="*/ 0 h 1"/>
                  <a:gd name="T18" fmla="*/ 4 w 4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4" name="Freeform 76">
                <a:extLst>
                  <a:ext uri="{FF2B5EF4-FFF2-40B4-BE49-F238E27FC236}">
                    <a16:creationId xmlns:a16="http://schemas.microsoft.com/office/drawing/2014/main" id="{30EB7606-B5B4-47AF-A6BC-713571752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5688" y="2708276"/>
                <a:ext cx="3175" cy="3175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5" name="Freeform 77">
                <a:extLst>
                  <a:ext uri="{FF2B5EF4-FFF2-40B4-BE49-F238E27FC236}">
                    <a16:creationId xmlns:a16="http://schemas.microsoft.com/office/drawing/2014/main" id="{706F806F-7383-4B69-B4C7-682F4F089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8863" y="2711451"/>
                <a:ext cx="7938" cy="3175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  <a:gd name="T10" fmla="*/ 0 w 2"/>
                  <a:gd name="T11" fmla="*/ 0 h 1"/>
                  <a:gd name="T12" fmla="*/ 0 w 2"/>
                  <a:gd name="T13" fmla="*/ 0 h 1"/>
                  <a:gd name="T14" fmla="*/ 0 w 2"/>
                  <a:gd name="T15" fmla="*/ 1 h 1"/>
                  <a:gd name="T16" fmla="*/ 0 w 2"/>
                  <a:gd name="T17" fmla="*/ 1 h 1"/>
                  <a:gd name="T18" fmla="*/ 1 w 2"/>
                  <a:gd name="T19" fmla="*/ 0 h 1"/>
                  <a:gd name="T20" fmla="*/ 1 w 2"/>
                  <a:gd name="T21" fmla="*/ 0 h 1"/>
                  <a:gd name="T22" fmla="*/ 2 w 2"/>
                  <a:gd name="T23" fmla="*/ 0 h 1"/>
                  <a:gd name="T24" fmla="*/ 2 w 2"/>
                  <a:gd name="T25" fmla="*/ 0 h 1"/>
                  <a:gd name="T26" fmla="*/ 1 w 2"/>
                  <a:gd name="T2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6" name="Rectangle 78">
                <a:extLst>
                  <a:ext uri="{FF2B5EF4-FFF2-40B4-BE49-F238E27FC236}">
                    <a16:creationId xmlns:a16="http://schemas.microsoft.com/office/drawing/2014/main" id="{9D06ECC0-5253-4963-8807-BC57CF7BD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73776" y="2711451"/>
                <a:ext cx="3175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7" name="Freeform 79">
                <a:extLst>
                  <a:ext uri="{FF2B5EF4-FFF2-40B4-BE49-F238E27FC236}">
                    <a16:creationId xmlns:a16="http://schemas.microsoft.com/office/drawing/2014/main" id="{D25CB84A-EE9C-4174-B5EF-6BC84C71F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2026" y="2708276"/>
                <a:ext cx="17463" cy="0"/>
              </a:xfrm>
              <a:custGeom>
                <a:avLst/>
                <a:gdLst>
                  <a:gd name="T0" fmla="*/ 5 w 5"/>
                  <a:gd name="T1" fmla="*/ 5 w 5"/>
                  <a:gd name="T2" fmla="*/ 5 w 5"/>
                  <a:gd name="T3" fmla="*/ 3 w 5"/>
                  <a:gd name="T4" fmla="*/ 0 w 5"/>
                  <a:gd name="T5" fmla="*/ 1 w 5"/>
                  <a:gd name="T6" fmla="*/ 2 w 5"/>
                  <a:gd name="T7" fmla="*/ 2 w 5"/>
                  <a:gd name="T8" fmla="*/ 4 w 5"/>
                  <a:gd name="T9" fmla="*/ 3 w 5"/>
                  <a:gd name="T10" fmla="*/ 5 w 5"/>
                  <a:gd name="T11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8" name="Freeform 80">
                <a:extLst>
                  <a:ext uri="{FF2B5EF4-FFF2-40B4-BE49-F238E27FC236}">
                    <a16:creationId xmlns:a16="http://schemas.microsoft.com/office/drawing/2014/main" id="{69417D77-F8FD-41FC-8DD8-8B84EDF6A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9488" y="2708276"/>
                <a:ext cx="14288" cy="6350"/>
              </a:xfrm>
              <a:custGeom>
                <a:avLst/>
                <a:gdLst>
                  <a:gd name="T0" fmla="*/ 3 w 4"/>
                  <a:gd name="T1" fmla="*/ 1 h 2"/>
                  <a:gd name="T2" fmla="*/ 3 w 4"/>
                  <a:gd name="T3" fmla="*/ 1 h 2"/>
                  <a:gd name="T4" fmla="*/ 2 w 4"/>
                  <a:gd name="T5" fmla="*/ 0 h 2"/>
                  <a:gd name="T6" fmla="*/ 2 w 4"/>
                  <a:gd name="T7" fmla="*/ 0 h 2"/>
                  <a:gd name="T8" fmla="*/ 2 w 4"/>
                  <a:gd name="T9" fmla="*/ 0 h 2"/>
                  <a:gd name="T10" fmla="*/ 2 w 4"/>
                  <a:gd name="T11" fmla="*/ 0 h 2"/>
                  <a:gd name="T12" fmla="*/ 0 w 4"/>
                  <a:gd name="T13" fmla="*/ 0 h 2"/>
                  <a:gd name="T14" fmla="*/ 1 w 4"/>
                  <a:gd name="T15" fmla="*/ 0 h 2"/>
                  <a:gd name="T16" fmla="*/ 1 w 4"/>
                  <a:gd name="T17" fmla="*/ 0 h 2"/>
                  <a:gd name="T18" fmla="*/ 1 w 4"/>
                  <a:gd name="T19" fmla="*/ 0 h 2"/>
                  <a:gd name="T20" fmla="*/ 0 w 4"/>
                  <a:gd name="T21" fmla="*/ 1 h 2"/>
                  <a:gd name="T22" fmla="*/ 1 w 4"/>
                  <a:gd name="T23" fmla="*/ 1 h 2"/>
                  <a:gd name="T24" fmla="*/ 1 w 4"/>
                  <a:gd name="T25" fmla="*/ 1 h 2"/>
                  <a:gd name="T26" fmla="*/ 1 w 4"/>
                  <a:gd name="T27" fmla="*/ 1 h 2"/>
                  <a:gd name="T28" fmla="*/ 1 w 4"/>
                  <a:gd name="T29" fmla="*/ 1 h 2"/>
                  <a:gd name="T30" fmla="*/ 2 w 4"/>
                  <a:gd name="T31" fmla="*/ 1 h 2"/>
                  <a:gd name="T32" fmla="*/ 2 w 4"/>
                  <a:gd name="T33" fmla="*/ 1 h 2"/>
                  <a:gd name="T34" fmla="*/ 4 w 4"/>
                  <a:gd name="T35" fmla="*/ 2 h 2"/>
                  <a:gd name="T36" fmla="*/ 4 w 4"/>
                  <a:gd name="T37" fmla="*/ 2 h 2"/>
                  <a:gd name="T38" fmla="*/ 4 w 4"/>
                  <a:gd name="T39" fmla="*/ 2 h 2"/>
                  <a:gd name="T40" fmla="*/ 4 w 4"/>
                  <a:gd name="T41" fmla="*/ 1 h 2"/>
                  <a:gd name="T42" fmla="*/ 3 w 4"/>
                  <a:gd name="T43" fmla="*/ 1 h 2"/>
                  <a:gd name="T44" fmla="*/ 3 w 4"/>
                  <a:gd name="T4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" h="2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9" name="Freeform 81">
                <a:extLst>
                  <a:ext uri="{FF2B5EF4-FFF2-40B4-BE49-F238E27FC236}">
                    <a16:creationId xmlns:a16="http://schemas.microsoft.com/office/drawing/2014/main" id="{6DD570FD-23A0-4415-A046-E620A9AD8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9801" y="2705101"/>
                <a:ext cx="22225" cy="3175"/>
              </a:xfrm>
              <a:custGeom>
                <a:avLst/>
                <a:gdLst>
                  <a:gd name="T0" fmla="*/ 4 w 6"/>
                  <a:gd name="T1" fmla="*/ 1 h 1"/>
                  <a:gd name="T2" fmla="*/ 3 w 6"/>
                  <a:gd name="T3" fmla="*/ 1 h 1"/>
                  <a:gd name="T4" fmla="*/ 4 w 6"/>
                  <a:gd name="T5" fmla="*/ 1 h 1"/>
                  <a:gd name="T6" fmla="*/ 6 w 6"/>
                  <a:gd name="T7" fmla="*/ 1 h 1"/>
                  <a:gd name="T8" fmla="*/ 6 w 6"/>
                  <a:gd name="T9" fmla="*/ 1 h 1"/>
                  <a:gd name="T10" fmla="*/ 5 w 6"/>
                  <a:gd name="T11" fmla="*/ 1 h 1"/>
                  <a:gd name="T12" fmla="*/ 6 w 6"/>
                  <a:gd name="T13" fmla="*/ 1 h 1"/>
                  <a:gd name="T14" fmla="*/ 5 w 6"/>
                  <a:gd name="T15" fmla="*/ 1 h 1"/>
                  <a:gd name="T16" fmla="*/ 5 w 6"/>
                  <a:gd name="T17" fmla="*/ 1 h 1"/>
                  <a:gd name="T18" fmla="*/ 3 w 6"/>
                  <a:gd name="T19" fmla="*/ 0 h 1"/>
                  <a:gd name="T20" fmla="*/ 0 w 6"/>
                  <a:gd name="T21" fmla="*/ 1 h 1"/>
                  <a:gd name="T22" fmla="*/ 1 w 6"/>
                  <a:gd name="T23" fmla="*/ 1 h 1"/>
                  <a:gd name="T24" fmla="*/ 4 w 6"/>
                  <a:gd name="T2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0" name="Freeform 82">
                <a:extLst>
                  <a:ext uri="{FF2B5EF4-FFF2-40B4-BE49-F238E27FC236}">
                    <a16:creationId xmlns:a16="http://schemas.microsoft.com/office/drawing/2014/main" id="{8CA09759-DDD8-46C8-9E6D-6DD83DACD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6776" y="2708276"/>
                <a:ext cx="68263" cy="6350"/>
              </a:xfrm>
              <a:custGeom>
                <a:avLst/>
                <a:gdLst>
                  <a:gd name="T0" fmla="*/ 3 w 19"/>
                  <a:gd name="T1" fmla="*/ 2 h 2"/>
                  <a:gd name="T2" fmla="*/ 3 w 19"/>
                  <a:gd name="T3" fmla="*/ 2 h 2"/>
                  <a:gd name="T4" fmla="*/ 4 w 19"/>
                  <a:gd name="T5" fmla="*/ 2 h 2"/>
                  <a:gd name="T6" fmla="*/ 5 w 19"/>
                  <a:gd name="T7" fmla="*/ 2 h 2"/>
                  <a:gd name="T8" fmla="*/ 5 w 19"/>
                  <a:gd name="T9" fmla="*/ 2 h 2"/>
                  <a:gd name="T10" fmla="*/ 5 w 19"/>
                  <a:gd name="T11" fmla="*/ 2 h 2"/>
                  <a:gd name="T12" fmla="*/ 7 w 19"/>
                  <a:gd name="T13" fmla="*/ 1 h 2"/>
                  <a:gd name="T14" fmla="*/ 7 w 19"/>
                  <a:gd name="T15" fmla="*/ 1 h 2"/>
                  <a:gd name="T16" fmla="*/ 9 w 19"/>
                  <a:gd name="T17" fmla="*/ 1 h 2"/>
                  <a:gd name="T18" fmla="*/ 9 w 19"/>
                  <a:gd name="T19" fmla="*/ 1 h 2"/>
                  <a:gd name="T20" fmla="*/ 10 w 19"/>
                  <a:gd name="T21" fmla="*/ 1 h 2"/>
                  <a:gd name="T22" fmla="*/ 10 w 19"/>
                  <a:gd name="T23" fmla="*/ 1 h 2"/>
                  <a:gd name="T24" fmla="*/ 11 w 19"/>
                  <a:gd name="T25" fmla="*/ 1 h 2"/>
                  <a:gd name="T26" fmla="*/ 11 w 19"/>
                  <a:gd name="T27" fmla="*/ 1 h 2"/>
                  <a:gd name="T28" fmla="*/ 11 w 19"/>
                  <a:gd name="T29" fmla="*/ 1 h 2"/>
                  <a:gd name="T30" fmla="*/ 11 w 19"/>
                  <a:gd name="T31" fmla="*/ 0 h 2"/>
                  <a:gd name="T32" fmla="*/ 12 w 19"/>
                  <a:gd name="T33" fmla="*/ 0 h 2"/>
                  <a:gd name="T34" fmla="*/ 13 w 19"/>
                  <a:gd name="T35" fmla="*/ 0 h 2"/>
                  <a:gd name="T36" fmla="*/ 14 w 19"/>
                  <a:gd name="T37" fmla="*/ 0 h 2"/>
                  <a:gd name="T38" fmla="*/ 14 w 19"/>
                  <a:gd name="T39" fmla="*/ 0 h 2"/>
                  <a:gd name="T40" fmla="*/ 15 w 19"/>
                  <a:gd name="T41" fmla="*/ 0 h 2"/>
                  <a:gd name="T42" fmla="*/ 16 w 19"/>
                  <a:gd name="T43" fmla="*/ 0 h 2"/>
                  <a:gd name="T44" fmla="*/ 16 w 19"/>
                  <a:gd name="T45" fmla="*/ 0 h 2"/>
                  <a:gd name="T46" fmla="*/ 16 w 19"/>
                  <a:gd name="T47" fmla="*/ 0 h 2"/>
                  <a:gd name="T48" fmla="*/ 16 w 19"/>
                  <a:gd name="T49" fmla="*/ 0 h 2"/>
                  <a:gd name="T50" fmla="*/ 16 w 19"/>
                  <a:gd name="T51" fmla="*/ 0 h 2"/>
                  <a:gd name="T52" fmla="*/ 17 w 19"/>
                  <a:gd name="T53" fmla="*/ 0 h 2"/>
                  <a:gd name="T54" fmla="*/ 17 w 19"/>
                  <a:gd name="T55" fmla="*/ 0 h 2"/>
                  <a:gd name="T56" fmla="*/ 18 w 19"/>
                  <a:gd name="T57" fmla="*/ 0 h 2"/>
                  <a:gd name="T58" fmla="*/ 19 w 19"/>
                  <a:gd name="T59" fmla="*/ 0 h 2"/>
                  <a:gd name="T60" fmla="*/ 19 w 19"/>
                  <a:gd name="T61" fmla="*/ 0 h 2"/>
                  <a:gd name="T62" fmla="*/ 19 w 19"/>
                  <a:gd name="T63" fmla="*/ 0 h 2"/>
                  <a:gd name="T64" fmla="*/ 19 w 19"/>
                  <a:gd name="T65" fmla="*/ 0 h 2"/>
                  <a:gd name="T66" fmla="*/ 19 w 19"/>
                  <a:gd name="T67" fmla="*/ 0 h 2"/>
                  <a:gd name="T68" fmla="*/ 18 w 19"/>
                  <a:gd name="T69" fmla="*/ 0 h 2"/>
                  <a:gd name="T70" fmla="*/ 18 w 19"/>
                  <a:gd name="T71" fmla="*/ 0 h 2"/>
                  <a:gd name="T72" fmla="*/ 17 w 19"/>
                  <a:gd name="T73" fmla="*/ 0 h 2"/>
                  <a:gd name="T74" fmla="*/ 17 w 19"/>
                  <a:gd name="T75" fmla="*/ 0 h 2"/>
                  <a:gd name="T76" fmla="*/ 18 w 19"/>
                  <a:gd name="T77" fmla="*/ 0 h 2"/>
                  <a:gd name="T78" fmla="*/ 17 w 19"/>
                  <a:gd name="T79" fmla="*/ 0 h 2"/>
                  <a:gd name="T80" fmla="*/ 17 w 19"/>
                  <a:gd name="T81" fmla="*/ 0 h 2"/>
                  <a:gd name="T82" fmla="*/ 17 w 19"/>
                  <a:gd name="T83" fmla="*/ 0 h 2"/>
                  <a:gd name="T84" fmla="*/ 16 w 19"/>
                  <a:gd name="T85" fmla="*/ 0 h 2"/>
                  <a:gd name="T86" fmla="*/ 16 w 19"/>
                  <a:gd name="T87" fmla="*/ 0 h 2"/>
                  <a:gd name="T88" fmla="*/ 16 w 19"/>
                  <a:gd name="T89" fmla="*/ 0 h 2"/>
                  <a:gd name="T90" fmla="*/ 14 w 19"/>
                  <a:gd name="T91" fmla="*/ 0 h 2"/>
                  <a:gd name="T92" fmla="*/ 14 w 19"/>
                  <a:gd name="T93" fmla="*/ 0 h 2"/>
                  <a:gd name="T94" fmla="*/ 7 w 19"/>
                  <a:gd name="T95" fmla="*/ 1 h 2"/>
                  <a:gd name="T96" fmla="*/ 2 w 19"/>
                  <a:gd name="T97" fmla="*/ 2 h 2"/>
                  <a:gd name="T98" fmla="*/ 1 w 19"/>
                  <a:gd name="T99" fmla="*/ 2 h 2"/>
                  <a:gd name="T100" fmla="*/ 0 w 19"/>
                  <a:gd name="T101" fmla="*/ 2 h 2"/>
                  <a:gd name="T102" fmla="*/ 2 w 19"/>
                  <a:gd name="T103" fmla="*/ 2 h 2"/>
                  <a:gd name="T104" fmla="*/ 3 w 19"/>
                  <a:gd name="T10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" h="2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2" y="0"/>
                      <a:pt x="10" y="1"/>
                      <a:pt x="7" y="1"/>
                    </a:cubicBezTo>
                    <a:cubicBezTo>
                      <a:pt x="6" y="1"/>
                      <a:pt x="4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1" name="Freeform 83">
                <a:extLst>
                  <a:ext uri="{FF2B5EF4-FFF2-40B4-BE49-F238E27FC236}">
                    <a16:creationId xmlns:a16="http://schemas.microsoft.com/office/drawing/2014/main" id="{B9E215CC-8EA9-468E-91A8-82EA18589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588" y="2755901"/>
                <a:ext cx="363538" cy="327025"/>
              </a:xfrm>
              <a:custGeom>
                <a:avLst/>
                <a:gdLst>
                  <a:gd name="T0" fmla="*/ 43 w 100"/>
                  <a:gd name="T1" fmla="*/ 50 h 89"/>
                  <a:gd name="T2" fmla="*/ 48 w 100"/>
                  <a:gd name="T3" fmla="*/ 47 h 89"/>
                  <a:gd name="T4" fmla="*/ 51 w 100"/>
                  <a:gd name="T5" fmla="*/ 42 h 89"/>
                  <a:gd name="T6" fmla="*/ 53 w 100"/>
                  <a:gd name="T7" fmla="*/ 43 h 89"/>
                  <a:gd name="T8" fmla="*/ 60 w 100"/>
                  <a:gd name="T9" fmla="*/ 39 h 89"/>
                  <a:gd name="T10" fmla="*/ 58 w 100"/>
                  <a:gd name="T11" fmla="*/ 41 h 89"/>
                  <a:gd name="T12" fmla="*/ 57 w 100"/>
                  <a:gd name="T13" fmla="*/ 45 h 89"/>
                  <a:gd name="T14" fmla="*/ 56 w 100"/>
                  <a:gd name="T15" fmla="*/ 50 h 89"/>
                  <a:gd name="T16" fmla="*/ 61 w 100"/>
                  <a:gd name="T17" fmla="*/ 47 h 89"/>
                  <a:gd name="T18" fmla="*/ 64 w 100"/>
                  <a:gd name="T19" fmla="*/ 46 h 89"/>
                  <a:gd name="T20" fmla="*/ 68 w 100"/>
                  <a:gd name="T21" fmla="*/ 40 h 89"/>
                  <a:gd name="T22" fmla="*/ 66 w 100"/>
                  <a:gd name="T23" fmla="*/ 40 h 89"/>
                  <a:gd name="T24" fmla="*/ 70 w 100"/>
                  <a:gd name="T25" fmla="*/ 34 h 89"/>
                  <a:gd name="T26" fmla="*/ 75 w 100"/>
                  <a:gd name="T27" fmla="*/ 26 h 89"/>
                  <a:gd name="T28" fmla="*/ 75 w 100"/>
                  <a:gd name="T29" fmla="*/ 22 h 89"/>
                  <a:gd name="T30" fmla="*/ 69 w 100"/>
                  <a:gd name="T31" fmla="*/ 24 h 89"/>
                  <a:gd name="T32" fmla="*/ 75 w 100"/>
                  <a:gd name="T33" fmla="*/ 20 h 89"/>
                  <a:gd name="T34" fmla="*/ 70 w 100"/>
                  <a:gd name="T35" fmla="*/ 19 h 89"/>
                  <a:gd name="T36" fmla="*/ 79 w 100"/>
                  <a:gd name="T37" fmla="*/ 14 h 89"/>
                  <a:gd name="T38" fmla="*/ 84 w 100"/>
                  <a:gd name="T39" fmla="*/ 9 h 89"/>
                  <a:gd name="T40" fmla="*/ 88 w 100"/>
                  <a:gd name="T41" fmla="*/ 7 h 89"/>
                  <a:gd name="T42" fmla="*/ 91 w 100"/>
                  <a:gd name="T43" fmla="*/ 5 h 89"/>
                  <a:gd name="T44" fmla="*/ 91 w 100"/>
                  <a:gd name="T45" fmla="*/ 5 h 89"/>
                  <a:gd name="T46" fmla="*/ 95 w 100"/>
                  <a:gd name="T47" fmla="*/ 3 h 89"/>
                  <a:gd name="T48" fmla="*/ 98 w 100"/>
                  <a:gd name="T49" fmla="*/ 1 h 89"/>
                  <a:gd name="T50" fmla="*/ 98 w 100"/>
                  <a:gd name="T51" fmla="*/ 1 h 89"/>
                  <a:gd name="T52" fmla="*/ 94 w 100"/>
                  <a:gd name="T53" fmla="*/ 2 h 89"/>
                  <a:gd name="T54" fmla="*/ 93 w 100"/>
                  <a:gd name="T55" fmla="*/ 3 h 89"/>
                  <a:gd name="T56" fmla="*/ 97 w 100"/>
                  <a:gd name="T57" fmla="*/ 1 h 89"/>
                  <a:gd name="T58" fmla="*/ 98 w 100"/>
                  <a:gd name="T59" fmla="*/ 1 h 89"/>
                  <a:gd name="T60" fmla="*/ 86 w 100"/>
                  <a:gd name="T61" fmla="*/ 6 h 89"/>
                  <a:gd name="T62" fmla="*/ 78 w 100"/>
                  <a:gd name="T63" fmla="*/ 10 h 89"/>
                  <a:gd name="T64" fmla="*/ 75 w 100"/>
                  <a:gd name="T65" fmla="*/ 12 h 89"/>
                  <a:gd name="T66" fmla="*/ 64 w 100"/>
                  <a:gd name="T67" fmla="*/ 18 h 89"/>
                  <a:gd name="T68" fmla="*/ 50 w 100"/>
                  <a:gd name="T69" fmla="*/ 29 h 89"/>
                  <a:gd name="T70" fmla="*/ 40 w 100"/>
                  <a:gd name="T71" fmla="*/ 37 h 89"/>
                  <a:gd name="T72" fmla="*/ 35 w 100"/>
                  <a:gd name="T73" fmla="*/ 42 h 89"/>
                  <a:gd name="T74" fmla="*/ 31 w 100"/>
                  <a:gd name="T75" fmla="*/ 46 h 89"/>
                  <a:gd name="T76" fmla="*/ 31 w 100"/>
                  <a:gd name="T77" fmla="*/ 47 h 89"/>
                  <a:gd name="T78" fmla="*/ 37 w 100"/>
                  <a:gd name="T79" fmla="*/ 42 h 89"/>
                  <a:gd name="T80" fmla="*/ 38 w 100"/>
                  <a:gd name="T81" fmla="*/ 42 h 89"/>
                  <a:gd name="T82" fmla="*/ 34 w 100"/>
                  <a:gd name="T83" fmla="*/ 45 h 89"/>
                  <a:gd name="T84" fmla="*/ 40 w 100"/>
                  <a:gd name="T85" fmla="*/ 43 h 89"/>
                  <a:gd name="T86" fmla="*/ 34 w 100"/>
                  <a:gd name="T87" fmla="*/ 47 h 89"/>
                  <a:gd name="T88" fmla="*/ 26 w 100"/>
                  <a:gd name="T89" fmla="*/ 53 h 89"/>
                  <a:gd name="T90" fmla="*/ 22 w 100"/>
                  <a:gd name="T91" fmla="*/ 56 h 89"/>
                  <a:gd name="T92" fmla="*/ 16 w 100"/>
                  <a:gd name="T93" fmla="*/ 64 h 89"/>
                  <a:gd name="T94" fmla="*/ 7 w 100"/>
                  <a:gd name="T95" fmla="*/ 76 h 89"/>
                  <a:gd name="T96" fmla="*/ 6 w 100"/>
                  <a:gd name="T97" fmla="*/ 77 h 89"/>
                  <a:gd name="T98" fmla="*/ 10 w 100"/>
                  <a:gd name="T99" fmla="*/ 72 h 89"/>
                  <a:gd name="T100" fmla="*/ 14 w 100"/>
                  <a:gd name="T101" fmla="*/ 69 h 89"/>
                  <a:gd name="T102" fmla="*/ 18 w 100"/>
                  <a:gd name="T103" fmla="*/ 64 h 89"/>
                  <a:gd name="T104" fmla="*/ 23 w 100"/>
                  <a:gd name="T105" fmla="*/ 58 h 89"/>
                  <a:gd name="T106" fmla="*/ 28 w 100"/>
                  <a:gd name="T107" fmla="*/ 53 h 89"/>
                  <a:gd name="T108" fmla="*/ 30 w 100"/>
                  <a:gd name="T109" fmla="*/ 52 h 89"/>
                  <a:gd name="T110" fmla="*/ 32 w 100"/>
                  <a:gd name="T111" fmla="*/ 51 h 89"/>
                  <a:gd name="T112" fmla="*/ 37 w 100"/>
                  <a:gd name="T113" fmla="*/ 52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0" h="89">
                    <a:moveTo>
                      <a:pt x="38" y="51"/>
                    </a:moveTo>
                    <a:cubicBezTo>
                      <a:pt x="40" y="51"/>
                      <a:pt x="40" y="51"/>
                      <a:pt x="40" y="51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5" y="51"/>
                      <a:pt x="45" y="51"/>
                      <a:pt x="45" y="51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7" y="42"/>
                      <a:pt x="57" y="42"/>
                      <a:pt x="57" y="42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9" y="39"/>
                      <a:pt x="59" y="39"/>
                      <a:pt x="59" y="39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61" y="39"/>
                      <a:pt x="61" y="39"/>
                      <a:pt x="61" y="39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58" y="41"/>
                      <a:pt x="58" y="41"/>
                      <a:pt x="58" y="41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8" y="42"/>
                      <a:pt x="58" y="42"/>
                      <a:pt x="58" y="42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9" y="44"/>
                      <a:pt x="59" y="44"/>
                      <a:pt x="59" y="44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56" y="48"/>
                      <a:pt x="56" y="48"/>
                      <a:pt x="56" y="48"/>
                    </a:cubicBezTo>
                    <a:cubicBezTo>
                      <a:pt x="56" y="49"/>
                      <a:pt x="56" y="49"/>
                      <a:pt x="56" y="49"/>
                    </a:cubicBezTo>
                    <a:cubicBezTo>
                      <a:pt x="57" y="49"/>
                      <a:pt x="57" y="49"/>
                      <a:pt x="57" y="49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57" y="50"/>
                      <a:pt x="57" y="50"/>
                      <a:pt x="57" y="50"/>
                    </a:cubicBezTo>
                    <a:cubicBezTo>
                      <a:pt x="58" y="48"/>
                      <a:pt x="58" y="48"/>
                      <a:pt x="58" y="48"/>
                    </a:cubicBezTo>
                    <a:cubicBezTo>
                      <a:pt x="58" y="49"/>
                      <a:pt x="58" y="49"/>
                      <a:pt x="58" y="49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64" y="45"/>
                      <a:pt x="64" y="45"/>
                      <a:pt x="64" y="45"/>
                    </a:cubicBezTo>
                    <a:cubicBezTo>
                      <a:pt x="64" y="46"/>
                      <a:pt x="64" y="46"/>
                      <a:pt x="64" y="46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8" y="40"/>
                      <a:pt x="68" y="40"/>
                      <a:pt x="68" y="40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8" y="38"/>
                      <a:pt x="68" y="38"/>
                      <a:pt x="68" y="38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6" y="40"/>
                      <a:pt x="66" y="40"/>
                      <a:pt x="66" y="40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8" y="38"/>
                      <a:pt x="68" y="38"/>
                      <a:pt x="68" y="38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71" y="31"/>
                      <a:pt x="71" y="31"/>
                      <a:pt x="71" y="31"/>
                    </a:cubicBezTo>
                    <a:cubicBezTo>
                      <a:pt x="72" y="31"/>
                      <a:pt x="72" y="31"/>
                      <a:pt x="72" y="31"/>
                    </a:cubicBezTo>
                    <a:cubicBezTo>
                      <a:pt x="73" y="29"/>
                      <a:pt x="73" y="29"/>
                      <a:pt x="73" y="29"/>
                    </a:cubicBezTo>
                    <a:cubicBezTo>
                      <a:pt x="74" y="28"/>
                      <a:pt x="74" y="28"/>
                      <a:pt x="74" y="28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76" y="22"/>
                      <a:pt x="76" y="22"/>
                      <a:pt x="76" y="22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6" y="20"/>
                      <a:pt x="76" y="20"/>
                      <a:pt x="76" y="20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1" y="24"/>
                      <a:pt x="71" y="24"/>
                      <a:pt x="71" y="24"/>
                    </a:cubicBezTo>
                    <a:cubicBezTo>
                      <a:pt x="69" y="24"/>
                      <a:pt x="69" y="24"/>
                      <a:pt x="69" y="24"/>
                    </a:cubicBezTo>
                    <a:cubicBezTo>
                      <a:pt x="69" y="24"/>
                      <a:pt x="69" y="24"/>
                      <a:pt x="69" y="24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2" y="21"/>
                      <a:pt x="72" y="21"/>
                      <a:pt x="72" y="21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3" y="21"/>
                      <a:pt x="73" y="21"/>
                      <a:pt x="73" y="21"/>
                    </a:cubicBezTo>
                    <a:cubicBezTo>
                      <a:pt x="75" y="20"/>
                      <a:pt x="75" y="20"/>
                      <a:pt x="75" y="20"/>
                    </a:cubicBezTo>
                    <a:cubicBezTo>
                      <a:pt x="76" y="19"/>
                      <a:pt x="76" y="19"/>
                      <a:pt x="76" y="19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4" y="19"/>
                      <a:pt x="74" y="19"/>
                      <a:pt x="74" y="19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3" y="11"/>
                      <a:pt x="83" y="11"/>
                      <a:pt x="83" y="11"/>
                    </a:cubicBezTo>
                    <a:cubicBezTo>
                      <a:pt x="82" y="10"/>
                      <a:pt x="82" y="10"/>
                      <a:pt x="82" y="10"/>
                    </a:cubicBezTo>
                    <a:cubicBezTo>
                      <a:pt x="83" y="9"/>
                      <a:pt x="83" y="9"/>
                      <a:pt x="83" y="9"/>
                    </a:cubicBezTo>
                    <a:cubicBezTo>
                      <a:pt x="84" y="9"/>
                      <a:pt x="84" y="9"/>
                      <a:pt x="84" y="9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8" y="7"/>
                      <a:pt x="88" y="7"/>
                      <a:pt x="88" y="7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94" y="3"/>
                      <a:pt x="94" y="3"/>
                      <a:pt x="94" y="3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3"/>
                      <a:pt x="94" y="3"/>
                      <a:pt x="94" y="3"/>
                    </a:cubicBezTo>
                    <a:cubicBezTo>
                      <a:pt x="96" y="3"/>
                      <a:pt x="96" y="3"/>
                      <a:pt x="96" y="3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99" y="1"/>
                      <a:pt x="99" y="1"/>
                      <a:pt x="99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3" y="3"/>
                      <a:pt x="93" y="3"/>
                      <a:pt x="93" y="3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9" y="0"/>
                      <a:pt x="98" y="0"/>
                      <a:pt x="98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3" y="2"/>
                      <a:pt x="89" y="5"/>
                      <a:pt x="83" y="7"/>
                    </a:cubicBezTo>
                    <a:cubicBezTo>
                      <a:pt x="84" y="7"/>
                      <a:pt x="85" y="6"/>
                      <a:pt x="86" y="6"/>
                    </a:cubicBezTo>
                    <a:cubicBezTo>
                      <a:pt x="87" y="6"/>
                      <a:pt x="87" y="6"/>
                      <a:pt x="87" y="6"/>
                    </a:cubicBezTo>
                    <a:cubicBezTo>
                      <a:pt x="87" y="5"/>
                      <a:pt x="87" y="5"/>
                      <a:pt x="87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5" y="7"/>
                      <a:pt x="80" y="9"/>
                      <a:pt x="77" y="11"/>
                    </a:cubicBezTo>
                    <a:cubicBezTo>
                      <a:pt x="77" y="10"/>
                      <a:pt x="78" y="10"/>
                      <a:pt x="78" y="10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8" y="10"/>
                      <a:pt x="77" y="11"/>
                      <a:pt x="75" y="12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7" y="11"/>
                      <a:pt x="77" y="11"/>
                      <a:pt x="77" y="11"/>
                    </a:cubicBezTo>
                    <a:cubicBezTo>
                      <a:pt x="76" y="11"/>
                      <a:pt x="76" y="11"/>
                      <a:pt x="75" y="12"/>
                    </a:cubicBezTo>
                    <a:cubicBezTo>
                      <a:pt x="74" y="12"/>
                      <a:pt x="72" y="13"/>
                      <a:pt x="71" y="14"/>
                    </a:cubicBezTo>
                    <a:cubicBezTo>
                      <a:pt x="69" y="15"/>
                      <a:pt x="67" y="17"/>
                      <a:pt x="65" y="18"/>
                    </a:cubicBezTo>
                    <a:cubicBezTo>
                      <a:pt x="63" y="19"/>
                      <a:pt x="62" y="20"/>
                      <a:pt x="61" y="21"/>
                    </a:cubicBezTo>
                    <a:cubicBezTo>
                      <a:pt x="62" y="20"/>
                      <a:pt x="63" y="20"/>
                      <a:pt x="64" y="19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3" y="19"/>
                      <a:pt x="62" y="20"/>
                      <a:pt x="61" y="21"/>
                    </a:cubicBezTo>
                    <a:cubicBezTo>
                      <a:pt x="58" y="23"/>
                      <a:pt x="53" y="26"/>
                      <a:pt x="50" y="29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9"/>
                      <a:pt x="50" y="29"/>
                      <a:pt x="50" y="29"/>
                    </a:cubicBezTo>
                    <a:cubicBezTo>
                      <a:pt x="50" y="29"/>
                      <a:pt x="49" y="30"/>
                      <a:pt x="48" y="30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7" y="31"/>
                      <a:pt x="46" y="32"/>
                      <a:pt x="45" y="33"/>
                    </a:cubicBezTo>
                    <a:cubicBezTo>
                      <a:pt x="44" y="34"/>
                      <a:pt x="43" y="34"/>
                      <a:pt x="42" y="35"/>
                    </a:cubicBezTo>
                    <a:cubicBezTo>
                      <a:pt x="42" y="36"/>
                      <a:pt x="41" y="36"/>
                      <a:pt x="40" y="37"/>
                    </a:cubicBezTo>
                    <a:cubicBezTo>
                      <a:pt x="40" y="37"/>
                      <a:pt x="39" y="38"/>
                      <a:pt x="39" y="38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38" y="39"/>
                      <a:pt x="37" y="40"/>
                      <a:pt x="37" y="40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3" y="44"/>
                      <a:pt x="33" y="44"/>
                      <a:pt x="32" y="45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0" y="47"/>
                      <a:pt x="28" y="49"/>
                      <a:pt x="27" y="51"/>
                    </a:cubicBezTo>
                    <a:cubicBezTo>
                      <a:pt x="28" y="49"/>
                      <a:pt x="29" y="48"/>
                      <a:pt x="31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2" y="45"/>
                      <a:pt x="32" y="45"/>
                      <a:pt x="32" y="45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4" y="45"/>
                      <a:pt x="34" y="45"/>
                      <a:pt x="34" y="45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8" y="43"/>
                      <a:pt x="39" y="41"/>
                      <a:pt x="41" y="41"/>
                    </a:cubicBezTo>
                    <a:cubicBezTo>
                      <a:pt x="41" y="42"/>
                      <a:pt x="41" y="42"/>
                      <a:pt x="41" y="42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4" y="47"/>
                      <a:pt x="34" y="47"/>
                      <a:pt x="34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4" y="54"/>
                      <a:pt x="24" y="54"/>
                      <a:pt x="24" y="54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9" y="60"/>
                      <a:pt x="18" y="61"/>
                      <a:pt x="17" y="62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5" y="65"/>
                      <a:pt x="16" y="64"/>
                      <a:pt x="17" y="62"/>
                    </a:cubicBezTo>
                    <a:cubicBezTo>
                      <a:pt x="17" y="63"/>
                      <a:pt x="16" y="63"/>
                      <a:pt x="16" y="64"/>
                    </a:cubicBezTo>
                    <a:cubicBezTo>
                      <a:pt x="13" y="67"/>
                      <a:pt x="10" y="72"/>
                      <a:pt x="7" y="76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5" y="80"/>
                      <a:pt x="2" y="85"/>
                      <a:pt x="0" y="89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2" y="84"/>
                      <a:pt x="4" y="82"/>
                      <a:pt x="5" y="80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6" y="77"/>
                      <a:pt x="6" y="77"/>
                      <a:pt x="6" y="77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18" y="64"/>
                      <a:pt x="18" y="64"/>
                      <a:pt x="18" y="64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2" y="59"/>
                      <a:pt x="22" y="59"/>
                      <a:pt x="22" y="59"/>
                    </a:cubicBezTo>
                    <a:cubicBezTo>
                      <a:pt x="23" y="58"/>
                      <a:pt x="23" y="58"/>
                      <a:pt x="23" y="58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7" y="52"/>
                      <a:pt x="37" y="52"/>
                      <a:pt x="37" y="52"/>
                    </a:cubicBezTo>
                    <a:lnTo>
                      <a:pt x="38" y="5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2" name="Freeform 84">
                <a:extLst>
                  <a:ext uri="{FF2B5EF4-FFF2-40B4-BE49-F238E27FC236}">
                    <a16:creationId xmlns:a16="http://schemas.microsoft.com/office/drawing/2014/main" id="{A8503507-FAA1-4017-B28C-48E536BE3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6551" y="3005138"/>
                <a:ext cx="14288" cy="19050"/>
              </a:xfrm>
              <a:custGeom>
                <a:avLst/>
                <a:gdLst>
                  <a:gd name="T0" fmla="*/ 3 w 4"/>
                  <a:gd name="T1" fmla="*/ 4 h 5"/>
                  <a:gd name="T2" fmla="*/ 2 w 4"/>
                  <a:gd name="T3" fmla="*/ 3 h 5"/>
                  <a:gd name="T4" fmla="*/ 2 w 4"/>
                  <a:gd name="T5" fmla="*/ 2 h 5"/>
                  <a:gd name="T6" fmla="*/ 1 w 4"/>
                  <a:gd name="T7" fmla="*/ 2 h 5"/>
                  <a:gd name="T8" fmla="*/ 1 w 4"/>
                  <a:gd name="T9" fmla="*/ 1 h 5"/>
                  <a:gd name="T10" fmla="*/ 0 w 4"/>
                  <a:gd name="T11" fmla="*/ 0 h 5"/>
                  <a:gd name="T12" fmla="*/ 4 w 4"/>
                  <a:gd name="T13" fmla="*/ 5 h 5"/>
                  <a:gd name="T14" fmla="*/ 3 w 4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5"/>
                      <a:pt x="4" y="5"/>
                      <a:pt x="4" y="5"/>
                    </a:cubicBez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3" name="Freeform 85">
                <a:extLst>
                  <a:ext uri="{FF2B5EF4-FFF2-40B4-BE49-F238E27FC236}">
                    <a16:creationId xmlns:a16="http://schemas.microsoft.com/office/drawing/2014/main" id="{0D6AE580-3741-4526-A490-36B9B70D2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0838" y="3024188"/>
                <a:ext cx="3175" cy="6350"/>
              </a:xfrm>
              <a:custGeom>
                <a:avLst/>
                <a:gdLst>
                  <a:gd name="T0" fmla="*/ 0 w 2"/>
                  <a:gd name="T1" fmla="*/ 2 h 4"/>
                  <a:gd name="T2" fmla="*/ 2 w 2"/>
                  <a:gd name="T3" fmla="*/ 4 h 4"/>
                  <a:gd name="T4" fmla="*/ 0 w 2"/>
                  <a:gd name="T5" fmla="*/ 2 h 4"/>
                  <a:gd name="T6" fmla="*/ 0 w 2"/>
                  <a:gd name="T7" fmla="*/ 2 h 4"/>
                  <a:gd name="T8" fmla="*/ 0 w 2"/>
                  <a:gd name="T9" fmla="*/ 0 h 4"/>
                  <a:gd name="T10" fmla="*/ 0 w 2"/>
                  <a:gd name="T11" fmla="*/ 2 h 4"/>
                  <a:gd name="T12" fmla="*/ 0 w 2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2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4" name="Rectangle 86">
                <a:extLst>
                  <a:ext uri="{FF2B5EF4-FFF2-40B4-BE49-F238E27FC236}">
                    <a16:creationId xmlns:a16="http://schemas.microsoft.com/office/drawing/2014/main" id="{85C41D58-66B5-41A1-B286-32ECEB682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86551" y="3005138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5" name="Freeform 87">
                <a:extLst>
                  <a:ext uri="{FF2B5EF4-FFF2-40B4-BE49-F238E27FC236}">
                    <a16:creationId xmlns:a16="http://schemas.microsoft.com/office/drawing/2014/main" id="{7DCD3BA6-3756-41BF-A0D2-678111CA4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163" y="2943226"/>
                <a:ext cx="7938" cy="11113"/>
              </a:xfrm>
              <a:custGeom>
                <a:avLst/>
                <a:gdLst>
                  <a:gd name="T0" fmla="*/ 5 w 5"/>
                  <a:gd name="T1" fmla="*/ 7 h 7"/>
                  <a:gd name="T2" fmla="*/ 5 w 5"/>
                  <a:gd name="T3" fmla="*/ 4 h 7"/>
                  <a:gd name="T4" fmla="*/ 3 w 5"/>
                  <a:gd name="T5" fmla="*/ 2 h 7"/>
                  <a:gd name="T6" fmla="*/ 0 w 5"/>
                  <a:gd name="T7" fmla="*/ 0 h 7"/>
                  <a:gd name="T8" fmla="*/ 3 w 5"/>
                  <a:gd name="T9" fmla="*/ 4 h 7"/>
                  <a:gd name="T10" fmla="*/ 5 w 5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3" y="4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6" name="Freeform 88">
                <a:extLst>
                  <a:ext uri="{FF2B5EF4-FFF2-40B4-BE49-F238E27FC236}">
                    <a16:creationId xmlns:a16="http://schemas.microsoft.com/office/drawing/2014/main" id="{EA082533-4E77-4CB4-BD87-66AC6C875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4476" y="2901951"/>
                <a:ext cx="11113" cy="11113"/>
              </a:xfrm>
              <a:custGeom>
                <a:avLst/>
                <a:gdLst>
                  <a:gd name="T0" fmla="*/ 7 w 7"/>
                  <a:gd name="T1" fmla="*/ 7 h 7"/>
                  <a:gd name="T2" fmla="*/ 5 w 7"/>
                  <a:gd name="T3" fmla="*/ 5 h 7"/>
                  <a:gd name="T4" fmla="*/ 3 w 7"/>
                  <a:gd name="T5" fmla="*/ 3 h 7"/>
                  <a:gd name="T6" fmla="*/ 0 w 7"/>
                  <a:gd name="T7" fmla="*/ 0 h 7"/>
                  <a:gd name="T8" fmla="*/ 5 w 7"/>
                  <a:gd name="T9" fmla="*/ 3 h 7"/>
                  <a:gd name="T10" fmla="*/ 7 w 7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lnTo>
                      <a:pt x="5" y="5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5" y="3"/>
                    </a:lnTo>
                    <a:lnTo>
                      <a:pt x="7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7" name="Freeform 89">
                <a:extLst>
                  <a:ext uri="{FF2B5EF4-FFF2-40B4-BE49-F238E27FC236}">
                    <a16:creationId xmlns:a16="http://schemas.microsoft.com/office/drawing/2014/main" id="{5EF0153A-8146-4C00-B33B-A1BBC690C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6701" y="2924176"/>
                <a:ext cx="95250" cy="120650"/>
              </a:xfrm>
              <a:custGeom>
                <a:avLst/>
                <a:gdLst>
                  <a:gd name="T0" fmla="*/ 23 w 26"/>
                  <a:gd name="T1" fmla="*/ 29 h 33"/>
                  <a:gd name="T2" fmla="*/ 23 w 26"/>
                  <a:gd name="T3" fmla="*/ 28 h 33"/>
                  <a:gd name="T4" fmla="*/ 19 w 26"/>
                  <a:gd name="T5" fmla="*/ 23 h 33"/>
                  <a:gd name="T6" fmla="*/ 18 w 26"/>
                  <a:gd name="T7" fmla="*/ 20 h 33"/>
                  <a:gd name="T8" fmla="*/ 19 w 26"/>
                  <a:gd name="T9" fmla="*/ 21 h 33"/>
                  <a:gd name="T10" fmla="*/ 14 w 26"/>
                  <a:gd name="T11" fmla="*/ 16 h 33"/>
                  <a:gd name="T12" fmla="*/ 14 w 26"/>
                  <a:gd name="T13" fmla="*/ 15 h 33"/>
                  <a:gd name="T14" fmla="*/ 16 w 26"/>
                  <a:gd name="T15" fmla="*/ 17 h 33"/>
                  <a:gd name="T16" fmla="*/ 15 w 26"/>
                  <a:gd name="T17" fmla="*/ 16 h 33"/>
                  <a:gd name="T18" fmla="*/ 11 w 26"/>
                  <a:gd name="T19" fmla="*/ 12 h 33"/>
                  <a:gd name="T20" fmla="*/ 11 w 26"/>
                  <a:gd name="T21" fmla="*/ 11 h 33"/>
                  <a:gd name="T22" fmla="*/ 11 w 26"/>
                  <a:gd name="T23" fmla="*/ 11 h 33"/>
                  <a:gd name="T24" fmla="*/ 7 w 26"/>
                  <a:gd name="T25" fmla="*/ 7 h 33"/>
                  <a:gd name="T26" fmla="*/ 5 w 26"/>
                  <a:gd name="T27" fmla="*/ 5 h 33"/>
                  <a:gd name="T28" fmla="*/ 4 w 26"/>
                  <a:gd name="T29" fmla="*/ 4 h 33"/>
                  <a:gd name="T30" fmla="*/ 0 w 26"/>
                  <a:gd name="T31" fmla="*/ 0 h 33"/>
                  <a:gd name="T32" fmla="*/ 6 w 26"/>
                  <a:gd name="T33" fmla="*/ 6 h 33"/>
                  <a:gd name="T34" fmla="*/ 6 w 26"/>
                  <a:gd name="T35" fmla="*/ 6 h 33"/>
                  <a:gd name="T36" fmla="*/ 5 w 26"/>
                  <a:gd name="T37" fmla="*/ 5 h 33"/>
                  <a:gd name="T38" fmla="*/ 2 w 26"/>
                  <a:gd name="T39" fmla="*/ 2 h 33"/>
                  <a:gd name="T40" fmla="*/ 3 w 26"/>
                  <a:gd name="T41" fmla="*/ 3 h 33"/>
                  <a:gd name="T42" fmla="*/ 4 w 26"/>
                  <a:gd name="T43" fmla="*/ 4 h 33"/>
                  <a:gd name="T44" fmla="*/ 6 w 26"/>
                  <a:gd name="T45" fmla="*/ 6 h 33"/>
                  <a:gd name="T46" fmla="*/ 7 w 26"/>
                  <a:gd name="T47" fmla="*/ 8 h 33"/>
                  <a:gd name="T48" fmla="*/ 8 w 26"/>
                  <a:gd name="T49" fmla="*/ 9 h 33"/>
                  <a:gd name="T50" fmla="*/ 8 w 26"/>
                  <a:gd name="T51" fmla="*/ 9 h 33"/>
                  <a:gd name="T52" fmla="*/ 9 w 26"/>
                  <a:gd name="T53" fmla="*/ 10 h 33"/>
                  <a:gd name="T54" fmla="*/ 9 w 26"/>
                  <a:gd name="T55" fmla="*/ 10 h 33"/>
                  <a:gd name="T56" fmla="*/ 11 w 26"/>
                  <a:gd name="T57" fmla="*/ 12 h 33"/>
                  <a:gd name="T58" fmla="*/ 12 w 26"/>
                  <a:gd name="T59" fmla="*/ 13 h 33"/>
                  <a:gd name="T60" fmla="*/ 13 w 26"/>
                  <a:gd name="T61" fmla="*/ 15 h 33"/>
                  <a:gd name="T62" fmla="*/ 13 w 26"/>
                  <a:gd name="T63" fmla="*/ 14 h 33"/>
                  <a:gd name="T64" fmla="*/ 14 w 26"/>
                  <a:gd name="T65" fmla="*/ 15 h 33"/>
                  <a:gd name="T66" fmla="*/ 16 w 26"/>
                  <a:gd name="T67" fmla="*/ 18 h 33"/>
                  <a:gd name="T68" fmla="*/ 16 w 26"/>
                  <a:gd name="T69" fmla="*/ 18 h 33"/>
                  <a:gd name="T70" fmla="*/ 16 w 26"/>
                  <a:gd name="T71" fmla="*/ 19 h 33"/>
                  <a:gd name="T72" fmla="*/ 17 w 26"/>
                  <a:gd name="T73" fmla="*/ 21 h 33"/>
                  <a:gd name="T74" fmla="*/ 18 w 26"/>
                  <a:gd name="T75" fmla="*/ 22 h 33"/>
                  <a:gd name="T76" fmla="*/ 19 w 26"/>
                  <a:gd name="T77" fmla="*/ 23 h 33"/>
                  <a:gd name="T78" fmla="*/ 20 w 26"/>
                  <a:gd name="T79" fmla="*/ 25 h 33"/>
                  <a:gd name="T80" fmla="*/ 22 w 26"/>
                  <a:gd name="T81" fmla="*/ 27 h 33"/>
                  <a:gd name="T82" fmla="*/ 23 w 26"/>
                  <a:gd name="T83" fmla="*/ 29 h 33"/>
                  <a:gd name="T84" fmla="*/ 25 w 26"/>
                  <a:gd name="T85" fmla="*/ 31 h 33"/>
                  <a:gd name="T86" fmla="*/ 26 w 26"/>
                  <a:gd name="T87" fmla="*/ 33 h 33"/>
                  <a:gd name="T88" fmla="*/ 24 w 26"/>
                  <a:gd name="T89" fmla="*/ 3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" h="33">
                    <a:moveTo>
                      <a:pt x="24" y="30"/>
                    </a:move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8" y="20"/>
                      <a:pt x="18" y="21"/>
                      <a:pt x="19" y="21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7"/>
                      <a:pt x="15" y="17"/>
                      <a:pt x="15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3" y="3"/>
                      <a:pt x="2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4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6"/>
                      <a:pt x="15" y="17"/>
                      <a:pt x="16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5" y="32"/>
                      <a:pt x="25" y="32"/>
                      <a:pt x="25" y="32"/>
                    </a:cubicBezTo>
                    <a:lnTo>
                      <a:pt x="24" y="3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8" name="Freeform 90">
                <a:extLst>
                  <a:ext uri="{FF2B5EF4-FFF2-40B4-BE49-F238E27FC236}">
                    <a16:creationId xmlns:a16="http://schemas.microsoft.com/office/drawing/2014/main" id="{F6E875FC-7755-42C1-967C-F74F05F69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6126" y="2752726"/>
                <a:ext cx="19050" cy="6350"/>
              </a:xfrm>
              <a:custGeom>
                <a:avLst/>
                <a:gdLst>
                  <a:gd name="T0" fmla="*/ 0 w 12"/>
                  <a:gd name="T1" fmla="*/ 4 h 4"/>
                  <a:gd name="T2" fmla="*/ 5 w 12"/>
                  <a:gd name="T3" fmla="*/ 2 h 4"/>
                  <a:gd name="T4" fmla="*/ 12 w 12"/>
                  <a:gd name="T5" fmla="*/ 0 h 4"/>
                  <a:gd name="T6" fmla="*/ 12 w 12"/>
                  <a:gd name="T7" fmla="*/ 0 h 4"/>
                  <a:gd name="T8" fmla="*/ 7 w 12"/>
                  <a:gd name="T9" fmla="*/ 0 h 4"/>
                  <a:gd name="T10" fmla="*/ 5 w 12"/>
                  <a:gd name="T11" fmla="*/ 2 h 4"/>
                  <a:gd name="T12" fmla="*/ 2 w 12"/>
                  <a:gd name="T13" fmla="*/ 2 h 4"/>
                  <a:gd name="T14" fmla="*/ 0 w 1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lnTo>
                      <a:pt x="5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9" name="Freeform 91">
                <a:extLst>
                  <a:ext uri="{FF2B5EF4-FFF2-40B4-BE49-F238E27FC236}">
                    <a16:creationId xmlns:a16="http://schemas.microsoft.com/office/drawing/2014/main" id="{B00F4760-8BC8-4C86-86E1-73DDD5299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526" y="2747963"/>
                <a:ext cx="22225" cy="7938"/>
              </a:xfrm>
              <a:custGeom>
                <a:avLst/>
                <a:gdLst>
                  <a:gd name="T0" fmla="*/ 14 w 14"/>
                  <a:gd name="T1" fmla="*/ 0 h 5"/>
                  <a:gd name="T2" fmla="*/ 12 w 14"/>
                  <a:gd name="T3" fmla="*/ 0 h 5"/>
                  <a:gd name="T4" fmla="*/ 9 w 14"/>
                  <a:gd name="T5" fmla="*/ 0 h 5"/>
                  <a:gd name="T6" fmla="*/ 3 w 14"/>
                  <a:gd name="T7" fmla="*/ 3 h 5"/>
                  <a:gd name="T8" fmla="*/ 0 w 14"/>
                  <a:gd name="T9" fmla="*/ 3 h 5"/>
                  <a:gd name="T10" fmla="*/ 0 w 14"/>
                  <a:gd name="T11" fmla="*/ 5 h 5"/>
                  <a:gd name="T12" fmla="*/ 0 w 14"/>
                  <a:gd name="T13" fmla="*/ 5 h 5"/>
                  <a:gd name="T14" fmla="*/ 3 w 14"/>
                  <a:gd name="T15" fmla="*/ 5 h 5"/>
                  <a:gd name="T16" fmla="*/ 5 w 14"/>
                  <a:gd name="T17" fmla="*/ 3 h 5"/>
                  <a:gd name="T18" fmla="*/ 7 w 14"/>
                  <a:gd name="T19" fmla="*/ 3 h 5"/>
                  <a:gd name="T20" fmla="*/ 5 w 14"/>
                  <a:gd name="T21" fmla="*/ 3 h 5"/>
                  <a:gd name="T22" fmla="*/ 9 w 14"/>
                  <a:gd name="T23" fmla="*/ 0 h 5"/>
                  <a:gd name="T24" fmla="*/ 9 w 14"/>
                  <a:gd name="T25" fmla="*/ 0 h 5"/>
                  <a:gd name="T26" fmla="*/ 9 w 14"/>
                  <a:gd name="T27" fmla="*/ 0 h 5"/>
                  <a:gd name="T28" fmla="*/ 14 w 14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5">
                    <a:moveTo>
                      <a:pt x="14" y="0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0" name="Freeform 92">
                <a:extLst>
                  <a:ext uri="{FF2B5EF4-FFF2-40B4-BE49-F238E27FC236}">
                    <a16:creationId xmlns:a16="http://schemas.microsoft.com/office/drawing/2014/main" id="{37FD5426-6420-4FDC-8E68-5DD7C48C4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8351" y="2747963"/>
                <a:ext cx="7938" cy="0"/>
              </a:xfrm>
              <a:custGeom>
                <a:avLst/>
                <a:gdLst>
                  <a:gd name="T0" fmla="*/ 5 w 5"/>
                  <a:gd name="T1" fmla="*/ 2 w 5"/>
                  <a:gd name="T2" fmla="*/ 0 w 5"/>
                  <a:gd name="T3" fmla="*/ 0 w 5"/>
                  <a:gd name="T4" fmla="*/ 2 w 5"/>
                  <a:gd name="T5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1" name="Freeform 93">
                <a:extLst>
                  <a:ext uri="{FF2B5EF4-FFF2-40B4-BE49-F238E27FC236}">
                    <a16:creationId xmlns:a16="http://schemas.microsoft.com/office/drawing/2014/main" id="{D1A9D14A-D843-49A8-AC2A-9D355741D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2638" y="2733676"/>
                <a:ext cx="39688" cy="14288"/>
              </a:xfrm>
              <a:custGeom>
                <a:avLst/>
                <a:gdLst>
                  <a:gd name="T0" fmla="*/ 6 w 11"/>
                  <a:gd name="T1" fmla="*/ 1 h 4"/>
                  <a:gd name="T2" fmla="*/ 3 w 11"/>
                  <a:gd name="T3" fmla="*/ 2 h 4"/>
                  <a:gd name="T4" fmla="*/ 2 w 11"/>
                  <a:gd name="T5" fmla="*/ 2 h 4"/>
                  <a:gd name="T6" fmla="*/ 2 w 11"/>
                  <a:gd name="T7" fmla="*/ 2 h 4"/>
                  <a:gd name="T8" fmla="*/ 2 w 11"/>
                  <a:gd name="T9" fmla="*/ 2 h 4"/>
                  <a:gd name="T10" fmla="*/ 1 w 11"/>
                  <a:gd name="T11" fmla="*/ 3 h 4"/>
                  <a:gd name="T12" fmla="*/ 1 w 11"/>
                  <a:gd name="T13" fmla="*/ 3 h 4"/>
                  <a:gd name="T14" fmla="*/ 1 w 11"/>
                  <a:gd name="T15" fmla="*/ 3 h 4"/>
                  <a:gd name="T16" fmla="*/ 1 w 11"/>
                  <a:gd name="T17" fmla="*/ 3 h 4"/>
                  <a:gd name="T18" fmla="*/ 5 w 11"/>
                  <a:gd name="T19" fmla="*/ 2 h 4"/>
                  <a:gd name="T20" fmla="*/ 5 w 11"/>
                  <a:gd name="T21" fmla="*/ 2 h 4"/>
                  <a:gd name="T22" fmla="*/ 4 w 11"/>
                  <a:gd name="T23" fmla="*/ 2 h 4"/>
                  <a:gd name="T24" fmla="*/ 3 w 11"/>
                  <a:gd name="T25" fmla="*/ 3 h 4"/>
                  <a:gd name="T26" fmla="*/ 2 w 11"/>
                  <a:gd name="T27" fmla="*/ 3 h 4"/>
                  <a:gd name="T28" fmla="*/ 1 w 11"/>
                  <a:gd name="T29" fmla="*/ 4 h 4"/>
                  <a:gd name="T30" fmla="*/ 0 w 11"/>
                  <a:gd name="T31" fmla="*/ 4 h 4"/>
                  <a:gd name="T32" fmla="*/ 1 w 11"/>
                  <a:gd name="T33" fmla="*/ 4 h 4"/>
                  <a:gd name="T34" fmla="*/ 3 w 11"/>
                  <a:gd name="T35" fmla="*/ 3 h 4"/>
                  <a:gd name="T36" fmla="*/ 3 w 11"/>
                  <a:gd name="T37" fmla="*/ 3 h 4"/>
                  <a:gd name="T38" fmla="*/ 4 w 11"/>
                  <a:gd name="T39" fmla="*/ 3 h 4"/>
                  <a:gd name="T40" fmla="*/ 5 w 11"/>
                  <a:gd name="T41" fmla="*/ 3 h 4"/>
                  <a:gd name="T42" fmla="*/ 6 w 11"/>
                  <a:gd name="T43" fmla="*/ 2 h 4"/>
                  <a:gd name="T44" fmla="*/ 8 w 11"/>
                  <a:gd name="T45" fmla="*/ 2 h 4"/>
                  <a:gd name="T46" fmla="*/ 9 w 11"/>
                  <a:gd name="T47" fmla="*/ 1 h 4"/>
                  <a:gd name="T48" fmla="*/ 8 w 11"/>
                  <a:gd name="T49" fmla="*/ 1 h 4"/>
                  <a:gd name="T50" fmla="*/ 7 w 11"/>
                  <a:gd name="T51" fmla="*/ 1 h 4"/>
                  <a:gd name="T52" fmla="*/ 7 w 11"/>
                  <a:gd name="T53" fmla="*/ 1 h 4"/>
                  <a:gd name="T54" fmla="*/ 11 w 11"/>
                  <a:gd name="T55" fmla="*/ 0 h 4"/>
                  <a:gd name="T56" fmla="*/ 11 w 11"/>
                  <a:gd name="T57" fmla="*/ 0 h 4"/>
                  <a:gd name="T58" fmla="*/ 8 w 11"/>
                  <a:gd name="T59" fmla="*/ 1 h 4"/>
                  <a:gd name="T60" fmla="*/ 6 w 11"/>
                  <a:gd name="T6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" h="4">
                    <a:moveTo>
                      <a:pt x="6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1"/>
                      <a:pt x="8" y="1"/>
                      <a:pt x="8" y="1"/>
                    </a:cubicBezTo>
                    <a:lnTo>
                      <a:pt x="6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2" name="Freeform 94">
                <a:extLst>
                  <a:ext uri="{FF2B5EF4-FFF2-40B4-BE49-F238E27FC236}">
                    <a16:creationId xmlns:a16="http://schemas.microsoft.com/office/drawing/2014/main" id="{7088EBFC-3739-415E-A1B4-ADBAF32B8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4213" y="2828926"/>
                <a:ext cx="14288" cy="11113"/>
              </a:xfrm>
              <a:custGeom>
                <a:avLst/>
                <a:gdLst>
                  <a:gd name="T0" fmla="*/ 2 w 9"/>
                  <a:gd name="T1" fmla="*/ 7 h 7"/>
                  <a:gd name="T2" fmla="*/ 5 w 9"/>
                  <a:gd name="T3" fmla="*/ 7 h 7"/>
                  <a:gd name="T4" fmla="*/ 7 w 9"/>
                  <a:gd name="T5" fmla="*/ 5 h 7"/>
                  <a:gd name="T6" fmla="*/ 9 w 9"/>
                  <a:gd name="T7" fmla="*/ 2 h 7"/>
                  <a:gd name="T8" fmla="*/ 7 w 9"/>
                  <a:gd name="T9" fmla="*/ 0 h 7"/>
                  <a:gd name="T10" fmla="*/ 2 w 9"/>
                  <a:gd name="T11" fmla="*/ 2 h 7"/>
                  <a:gd name="T12" fmla="*/ 0 w 9"/>
                  <a:gd name="T13" fmla="*/ 5 h 7"/>
                  <a:gd name="T14" fmla="*/ 0 w 9"/>
                  <a:gd name="T15" fmla="*/ 5 h 7"/>
                  <a:gd name="T16" fmla="*/ 2 w 9"/>
                  <a:gd name="T17" fmla="*/ 5 h 7"/>
                  <a:gd name="T18" fmla="*/ 0 w 9"/>
                  <a:gd name="T19" fmla="*/ 5 h 7"/>
                  <a:gd name="T20" fmla="*/ 2 w 9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7">
                    <a:moveTo>
                      <a:pt x="2" y="7"/>
                    </a:moveTo>
                    <a:lnTo>
                      <a:pt x="5" y="7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3" name="Freeform 95">
                <a:extLst>
                  <a:ext uri="{FF2B5EF4-FFF2-40B4-BE49-F238E27FC236}">
                    <a16:creationId xmlns:a16="http://schemas.microsoft.com/office/drawing/2014/main" id="{0C0B3D44-5EBC-4789-AF29-402B3AE39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9438" y="2954338"/>
                <a:ext cx="11113" cy="11113"/>
              </a:xfrm>
              <a:custGeom>
                <a:avLst/>
                <a:gdLst>
                  <a:gd name="T0" fmla="*/ 0 w 7"/>
                  <a:gd name="T1" fmla="*/ 0 h 7"/>
                  <a:gd name="T2" fmla="*/ 0 w 7"/>
                  <a:gd name="T3" fmla="*/ 4 h 7"/>
                  <a:gd name="T4" fmla="*/ 2 w 7"/>
                  <a:gd name="T5" fmla="*/ 4 h 7"/>
                  <a:gd name="T6" fmla="*/ 2 w 7"/>
                  <a:gd name="T7" fmla="*/ 7 h 7"/>
                  <a:gd name="T8" fmla="*/ 2 w 7"/>
                  <a:gd name="T9" fmla="*/ 7 h 7"/>
                  <a:gd name="T10" fmla="*/ 4 w 7"/>
                  <a:gd name="T11" fmla="*/ 7 h 7"/>
                  <a:gd name="T12" fmla="*/ 4 w 7"/>
                  <a:gd name="T13" fmla="*/ 7 h 7"/>
                  <a:gd name="T14" fmla="*/ 7 w 7"/>
                  <a:gd name="T15" fmla="*/ 4 h 7"/>
                  <a:gd name="T16" fmla="*/ 4 w 7"/>
                  <a:gd name="T17" fmla="*/ 0 h 7"/>
                  <a:gd name="T18" fmla="*/ 0 w 7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4" name="Freeform 96">
                <a:extLst>
                  <a:ext uri="{FF2B5EF4-FFF2-40B4-BE49-F238E27FC236}">
                    <a16:creationId xmlns:a16="http://schemas.microsoft.com/office/drawing/2014/main" id="{8544C3B6-B9CE-4CD8-AA75-7454DF595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0701" y="2854326"/>
                <a:ext cx="1074738" cy="1298575"/>
              </a:xfrm>
              <a:custGeom>
                <a:avLst/>
                <a:gdLst>
                  <a:gd name="T0" fmla="*/ 280 w 295"/>
                  <a:gd name="T1" fmla="*/ 273 h 354"/>
                  <a:gd name="T2" fmla="*/ 251 w 295"/>
                  <a:gd name="T3" fmla="*/ 251 h 354"/>
                  <a:gd name="T4" fmla="*/ 221 w 295"/>
                  <a:gd name="T5" fmla="*/ 262 h 354"/>
                  <a:gd name="T6" fmla="*/ 195 w 295"/>
                  <a:gd name="T7" fmla="*/ 224 h 354"/>
                  <a:gd name="T8" fmla="*/ 159 w 295"/>
                  <a:gd name="T9" fmla="*/ 204 h 354"/>
                  <a:gd name="T10" fmla="*/ 192 w 295"/>
                  <a:gd name="T11" fmla="*/ 190 h 354"/>
                  <a:gd name="T12" fmla="*/ 218 w 295"/>
                  <a:gd name="T13" fmla="*/ 203 h 354"/>
                  <a:gd name="T14" fmla="*/ 230 w 295"/>
                  <a:gd name="T15" fmla="*/ 163 h 354"/>
                  <a:gd name="T16" fmla="*/ 229 w 295"/>
                  <a:gd name="T17" fmla="*/ 149 h 354"/>
                  <a:gd name="T18" fmla="*/ 241 w 295"/>
                  <a:gd name="T19" fmla="*/ 129 h 354"/>
                  <a:gd name="T20" fmla="*/ 254 w 295"/>
                  <a:gd name="T21" fmla="*/ 126 h 354"/>
                  <a:gd name="T22" fmla="*/ 256 w 295"/>
                  <a:gd name="T23" fmla="*/ 115 h 354"/>
                  <a:gd name="T24" fmla="*/ 238 w 295"/>
                  <a:gd name="T25" fmla="*/ 112 h 354"/>
                  <a:gd name="T26" fmla="*/ 262 w 295"/>
                  <a:gd name="T27" fmla="*/ 82 h 354"/>
                  <a:gd name="T28" fmla="*/ 251 w 295"/>
                  <a:gd name="T29" fmla="*/ 73 h 354"/>
                  <a:gd name="T30" fmla="*/ 234 w 295"/>
                  <a:gd name="T31" fmla="*/ 58 h 354"/>
                  <a:gd name="T32" fmla="*/ 227 w 295"/>
                  <a:gd name="T33" fmla="*/ 64 h 354"/>
                  <a:gd name="T34" fmla="*/ 206 w 295"/>
                  <a:gd name="T35" fmla="*/ 48 h 354"/>
                  <a:gd name="T36" fmla="*/ 203 w 295"/>
                  <a:gd name="T37" fmla="*/ 67 h 354"/>
                  <a:gd name="T38" fmla="*/ 206 w 295"/>
                  <a:gd name="T39" fmla="*/ 100 h 354"/>
                  <a:gd name="T40" fmla="*/ 167 w 295"/>
                  <a:gd name="T41" fmla="*/ 77 h 354"/>
                  <a:gd name="T42" fmla="*/ 164 w 295"/>
                  <a:gd name="T43" fmla="*/ 47 h 354"/>
                  <a:gd name="T44" fmla="*/ 166 w 295"/>
                  <a:gd name="T45" fmla="*/ 36 h 354"/>
                  <a:gd name="T46" fmla="*/ 180 w 295"/>
                  <a:gd name="T47" fmla="*/ 30 h 354"/>
                  <a:gd name="T48" fmla="*/ 170 w 295"/>
                  <a:gd name="T49" fmla="*/ 20 h 354"/>
                  <a:gd name="T50" fmla="*/ 166 w 295"/>
                  <a:gd name="T51" fmla="*/ 25 h 354"/>
                  <a:gd name="T52" fmla="*/ 158 w 295"/>
                  <a:gd name="T53" fmla="*/ 17 h 354"/>
                  <a:gd name="T54" fmla="*/ 154 w 295"/>
                  <a:gd name="T55" fmla="*/ 0 h 354"/>
                  <a:gd name="T56" fmla="*/ 149 w 295"/>
                  <a:gd name="T57" fmla="*/ 14 h 354"/>
                  <a:gd name="T58" fmla="*/ 151 w 295"/>
                  <a:gd name="T59" fmla="*/ 28 h 354"/>
                  <a:gd name="T60" fmla="*/ 147 w 295"/>
                  <a:gd name="T61" fmla="*/ 19 h 354"/>
                  <a:gd name="T62" fmla="*/ 135 w 295"/>
                  <a:gd name="T63" fmla="*/ 26 h 354"/>
                  <a:gd name="T64" fmla="*/ 128 w 295"/>
                  <a:gd name="T65" fmla="*/ 32 h 354"/>
                  <a:gd name="T66" fmla="*/ 109 w 295"/>
                  <a:gd name="T67" fmla="*/ 20 h 354"/>
                  <a:gd name="T68" fmla="*/ 96 w 295"/>
                  <a:gd name="T69" fmla="*/ 17 h 354"/>
                  <a:gd name="T70" fmla="*/ 89 w 295"/>
                  <a:gd name="T71" fmla="*/ 16 h 354"/>
                  <a:gd name="T72" fmla="*/ 73 w 295"/>
                  <a:gd name="T73" fmla="*/ 12 h 354"/>
                  <a:gd name="T74" fmla="*/ 61 w 295"/>
                  <a:gd name="T75" fmla="*/ 4 h 354"/>
                  <a:gd name="T76" fmla="*/ 39 w 295"/>
                  <a:gd name="T77" fmla="*/ 17 h 354"/>
                  <a:gd name="T78" fmla="*/ 28 w 295"/>
                  <a:gd name="T79" fmla="*/ 20 h 354"/>
                  <a:gd name="T80" fmla="*/ 24 w 295"/>
                  <a:gd name="T81" fmla="*/ 33 h 354"/>
                  <a:gd name="T82" fmla="*/ 14 w 295"/>
                  <a:gd name="T83" fmla="*/ 46 h 354"/>
                  <a:gd name="T84" fmla="*/ 14 w 295"/>
                  <a:gd name="T85" fmla="*/ 59 h 354"/>
                  <a:gd name="T86" fmla="*/ 15 w 295"/>
                  <a:gd name="T87" fmla="*/ 62 h 354"/>
                  <a:gd name="T88" fmla="*/ 33 w 295"/>
                  <a:gd name="T89" fmla="*/ 49 h 354"/>
                  <a:gd name="T90" fmla="*/ 41 w 295"/>
                  <a:gd name="T91" fmla="*/ 52 h 354"/>
                  <a:gd name="T92" fmla="*/ 58 w 295"/>
                  <a:gd name="T93" fmla="*/ 64 h 354"/>
                  <a:gd name="T94" fmla="*/ 60 w 295"/>
                  <a:gd name="T95" fmla="*/ 72 h 354"/>
                  <a:gd name="T96" fmla="*/ 62 w 295"/>
                  <a:gd name="T97" fmla="*/ 79 h 354"/>
                  <a:gd name="T98" fmla="*/ 66 w 295"/>
                  <a:gd name="T99" fmla="*/ 86 h 354"/>
                  <a:gd name="T100" fmla="*/ 76 w 295"/>
                  <a:gd name="T101" fmla="*/ 107 h 354"/>
                  <a:gd name="T102" fmla="*/ 68 w 295"/>
                  <a:gd name="T103" fmla="*/ 103 h 354"/>
                  <a:gd name="T104" fmla="*/ 72 w 295"/>
                  <a:gd name="T105" fmla="*/ 149 h 354"/>
                  <a:gd name="T106" fmla="*/ 101 w 295"/>
                  <a:gd name="T107" fmla="*/ 204 h 354"/>
                  <a:gd name="T108" fmla="*/ 100 w 295"/>
                  <a:gd name="T109" fmla="*/ 189 h 354"/>
                  <a:gd name="T110" fmla="*/ 122 w 295"/>
                  <a:gd name="T111" fmla="*/ 213 h 354"/>
                  <a:gd name="T112" fmla="*/ 192 w 295"/>
                  <a:gd name="T113" fmla="*/ 252 h 354"/>
                  <a:gd name="T114" fmla="*/ 218 w 295"/>
                  <a:gd name="T115" fmla="*/ 263 h 354"/>
                  <a:gd name="T116" fmla="*/ 204 w 295"/>
                  <a:gd name="T117" fmla="*/ 299 h 354"/>
                  <a:gd name="T118" fmla="*/ 189 w 295"/>
                  <a:gd name="T119" fmla="*/ 348 h 354"/>
                  <a:gd name="T120" fmla="*/ 199 w 295"/>
                  <a:gd name="T121" fmla="*/ 347 h 354"/>
                  <a:gd name="T122" fmla="*/ 228 w 295"/>
                  <a:gd name="T123" fmla="*/ 334 h 354"/>
                  <a:gd name="T124" fmla="*/ 276 w 295"/>
                  <a:gd name="T125" fmla="*/ 297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5" h="354">
                    <a:moveTo>
                      <a:pt x="293" y="276"/>
                    </a:moveTo>
                    <a:cubicBezTo>
                      <a:pt x="293" y="275"/>
                      <a:pt x="293" y="275"/>
                      <a:pt x="293" y="275"/>
                    </a:cubicBezTo>
                    <a:cubicBezTo>
                      <a:pt x="294" y="274"/>
                      <a:pt x="294" y="274"/>
                      <a:pt x="294" y="274"/>
                    </a:cubicBezTo>
                    <a:cubicBezTo>
                      <a:pt x="294" y="273"/>
                      <a:pt x="294" y="273"/>
                      <a:pt x="294" y="273"/>
                    </a:cubicBezTo>
                    <a:cubicBezTo>
                      <a:pt x="292" y="273"/>
                      <a:pt x="292" y="273"/>
                      <a:pt x="292" y="273"/>
                    </a:cubicBezTo>
                    <a:cubicBezTo>
                      <a:pt x="291" y="274"/>
                      <a:pt x="291" y="274"/>
                      <a:pt x="291" y="274"/>
                    </a:cubicBezTo>
                    <a:cubicBezTo>
                      <a:pt x="290" y="274"/>
                      <a:pt x="290" y="274"/>
                      <a:pt x="290" y="274"/>
                    </a:cubicBezTo>
                    <a:cubicBezTo>
                      <a:pt x="289" y="274"/>
                      <a:pt x="289" y="274"/>
                      <a:pt x="289" y="274"/>
                    </a:cubicBezTo>
                    <a:cubicBezTo>
                      <a:pt x="287" y="277"/>
                      <a:pt x="287" y="277"/>
                      <a:pt x="287" y="277"/>
                    </a:cubicBezTo>
                    <a:cubicBezTo>
                      <a:pt x="288" y="274"/>
                      <a:pt x="288" y="274"/>
                      <a:pt x="288" y="274"/>
                    </a:cubicBezTo>
                    <a:cubicBezTo>
                      <a:pt x="288" y="273"/>
                      <a:pt x="288" y="273"/>
                      <a:pt x="288" y="273"/>
                    </a:cubicBezTo>
                    <a:cubicBezTo>
                      <a:pt x="287" y="272"/>
                      <a:pt x="287" y="272"/>
                      <a:pt x="287" y="272"/>
                    </a:cubicBezTo>
                    <a:cubicBezTo>
                      <a:pt x="285" y="272"/>
                      <a:pt x="285" y="272"/>
                      <a:pt x="285" y="272"/>
                    </a:cubicBezTo>
                    <a:cubicBezTo>
                      <a:pt x="284" y="273"/>
                      <a:pt x="284" y="273"/>
                      <a:pt x="284" y="273"/>
                    </a:cubicBezTo>
                    <a:cubicBezTo>
                      <a:pt x="283" y="275"/>
                      <a:pt x="283" y="275"/>
                      <a:pt x="283" y="275"/>
                    </a:cubicBezTo>
                    <a:cubicBezTo>
                      <a:pt x="283" y="275"/>
                      <a:pt x="283" y="275"/>
                      <a:pt x="283" y="275"/>
                    </a:cubicBezTo>
                    <a:cubicBezTo>
                      <a:pt x="282" y="276"/>
                      <a:pt x="282" y="276"/>
                      <a:pt x="282" y="276"/>
                    </a:cubicBezTo>
                    <a:cubicBezTo>
                      <a:pt x="281" y="277"/>
                      <a:pt x="281" y="277"/>
                      <a:pt x="281" y="277"/>
                    </a:cubicBezTo>
                    <a:cubicBezTo>
                      <a:pt x="281" y="276"/>
                      <a:pt x="281" y="276"/>
                      <a:pt x="281" y="276"/>
                    </a:cubicBezTo>
                    <a:cubicBezTo>
                      <a:pt x="284" y="273"/>
                      <a:pt x="284" y="273"/>
                      <a:pt x="284" y="273"/>
                    </a:cubicBezTo>
                    <a:cubicBezTo>
                      <a:pt x="284" y="273"/>
                      <a:pt x="284" y="273"/>
                      <a:pt x="284" y="273"/>
                    </a:cubicBezTo>
                    <a:cubicBezTo>
                      <a:pt x="283" y="272"/>
                      <a:pt x="283" y="272"/>
                      <a:pt x="283" y="272"/>
                    </a:cubicBezTo>
                    <a:cubicBezTo>
                      <a:pt x="281" y="273"/>
                      <a:pt x="281" y="273"/>
                      <a:pt x="281" y="273"/>
                    </a:cubicBezTo>
                    <a:cubicBezTo>
                      <a:pt x="280" y="274"/>
                      <a:pt x="280" y="274"/>
                      <a:pt x="280" y="274"/>
                    </a:cubicBezTo>
                    <a:cubicBezTo>
                      <a:pt x="279" y="275"/>
                      <a:pt x="279" y="275"/>
                      <a:pt x="279" y="275"/>
                    </a:cubicBezTo>
                    <a:cubicBezTo>
                      <a:pt x="279" y="274"/>
                      <a:pt x="279" y="274"/>
                      <a:pt x="279" y="274"/>
                    </a:cubicBezTo>
                    <a:cubicBezTo>
                      <a:pt x="280" y="273"/>
                      <a:pt x="280" y="273"/>
                      <a:pt x="280" y="273"/>
                    </a:cubicBezTo>
                    <a:cubicBezTo>
                      <a:pt x="281" y="273"/>
                      <a:pt x="281" y="273"/>
                      <a:pt x="281" y="273"/>
                    </a:cubicBezTo>
                    <a:cubicBezTo>
                      <a:pt x="284" y="269"/>
                      <a:pt x="284" y="269"/>
                      <a:pt x="284" y="269"/>
                    </a:cubicBezTo>
                    <a:cubicBezTo>
                      <a:pt x="284" y="267"/>
                      <a:pt x="284" y="267"/>
                      <a:pt x="284" y="267"/>
                    </a:cubicBezTo>
                    <a:cubicBezTo>
                      <a:pt x="284" y="265"/>
                      <a:pt x="284" y="265"/>
                      <a:pt x="284" y="265"/>
                    </a:cubicBezTo>
                    <a:cubicBezTo>
                      <a:pt x="285" y="261"/>
                      <a:pt x="285" y="261"/>
                      <a:pt x="285" y="261"/>
                    </a:cubicBezTo>
                    <a:cubicBezTo>
                      <a:pt x="284" y="258"/>
                      <a:pt x="284" y="258"/>
                      <a:pt x="284" y="258"/>
                    </a:cubicBezTo>
                    <a:cubicBezTo>
                      <a:pt x="282" y="258"/>
                      <a:pt x="282" y="258"/>
                      <a:pt x="282" y="258"/>
                    </a:cubicBezTo>
                    <a:cubicBezTo>
                      <a:pt x="280" y="258"/>
                      <a:pt x="280" y="258"/>
                      <a:pt x="280" y="258"/>
                    </a:cubicBezTo>
                    <a:cubicBezTo>
                      <a:pt x="277" y="259"/>
                      <a:pt x="277" y="259"/>
                      <a:pt x="277" y="259"/>
                    </a:cubicBezTo>
                    <a:cubicBezTo>
                      <a:pt x="276" y="259"/>
                      <a:pt x="276" y="259"/>
                      <a:pt x="276" y="259"/>
                    </a:cubicBezTo>
                    <a:cubicBezTo>
                      <a:pt x="275" y="260"/>
                      <a:pt x="275" y="260"/>
                      <a:pt x="275" y="260"/>
                    </a:cubicBezTo>
                    <a:cubicBezTo>
                      <a:pt x="274" y="258"/>
                      <a:pt x="274" y="258"/>
                      <a:pt x="274" y="258"/>
                    </a:cubicBezTo>
                    <a:cubicBezTo>
                      <a:pt x="273" y="258"/>
                      <a:pt x="273" y="258"/>
                      <a:pt x="273" y="258"/>
                    </a:cubicBezTo>
                    <a:cubicBezTo>
                      <a:pt x="273" y="256"/>
                      <a:pt x="273" y="256"/>
                      <a:pt x="273" y="256"/>
                    </a:cubicBezTo>
                    <a:cubicBezTo>
                      <a:pt x="272" y="255"/>
                      <a:pt x="272" y="255"/>
                      <a:pt x="272" y="255"/>
                    </a:cubicBezTo>
                    <a:cubicBezTo>
                      <a:pt x="270" y="254"/>
                      <a:pt x="270" y="254"/>
                      <a:pt x="270" y="254"/>
                    </a:cubicBezTo>
                    <a:cubicBezTo>
                      <a:pt x="268" y="255"/>
                      <a:pt x="268" y="255"/>
                      <a:pt x="268" y="255"/>
                    </a:cubicBezTo>
                    <a:cubicBezTo>
                      <a:pt x="269" y="252"/>
                      <a:pt x="269" y="252"/>
                      <a:pt x="269" y="252"/>
                    </a:cubicBezTo>
                    <a:cubicBezTo>
                      <a:pt x="266" y="251"/>
                      <a:pt x="266" y="251"/>
                      <a:pt x="266" y="251"/>
                    </a:cubicBezTo>
                    <a:cubicBezTo>
                      <a:pt x="266" y="250"/>
                      <a:pt x="266" y="250"/>
                      <a:pt x="266" y="250"/>
                    </a:cubicBezTo>
                    <a:cubicBezTo>
                      <a:pt x="266" y="250"/>
                      <a:pt x="266" y="250"/>
                      <a:pt x="266" y="250"/>
                    </a:cubicBezTo>
                    <a:cubicBezTo>
                      <a:pt x="265" y="249"/>
                      <a:pt x="265" y="249"/>
                      <a:pt x="265" y="249"/>
                    </a:cubicBezTo>
                    <a:cubicBezTo>
                      <a:pt x="259" y="253"/>
                      <a:pt x="259" y="253"/>
                      <a:pt x="259" y="253"/>
                    </a:cubicBezTo>
                    <a:cubicBezTo>
                      <a:pt x="255" y="252"/>
                      <a:pt x="255" y="252"/>
                      <a:pt x="255" y="252"/>
                    </a:cubicBezTo>
                    <a:cubicBezTo>
                      <a:pt x="253" y="253"/>
                      <a:pt x="253" y="253"/>
                      <a:pt x="253" y="253"/>
                    </a:cubicBezTo>
                    <a:cubicBezTo>
                      <a:pt x="251" y="253"/>
                      <a:pt x="251" y="253"/>
                      <a:pt x="251" y="253"/>
                    </a:cubicBezTo>
                    <a:cubicBezTo>
                      <a:pt x="251" y="251"/>
                      <a:pt x="251" y="251"/>
                      <a:pt x="251" y="251"/>
                    </a:cubicBezTo>
                    <a:cubicBezTo>
                      <a:pt x="250" y="250"/>
                      <a:pt x="250" y="250"/>
                      <a:pt x="250" y="250"/>
                    </a:cubicBezTo>
                    <a:cubicBezTo>
                      <a:pt x="249" y="250"/>
                      <a:pt x="249" y="250"/>
                      <a:pt x="249" y="250"/>
                    </a:cubicBezTo>
                    <a:cubicBezTo>
                      <a:pt x="247" y="249"/>
                      <a:pt x="247" y="249"/>
                      <a:pt x="247" y="249"/>
                    </a:cubicBezTo>
                    <a:cubicBezTo>
                      <a:pt x="246" y="251"/>
                      <a:pt x="246" y="251"/>
                      <a:pt x="246" y="251"/>
                    </a:cubicBezTo>
                    <a:cubicBezTo>
                      <a:pt x="244" y="252"/>
                      <a:pt x="244" y="252"/>
                      <a:pt x="244" y="252"/>
                    </a:cubicBezTo>
                    <a:cubicBezTo>
                      <a:pt x="242" y="254"/>
                      <a:pt x="242" y="254"/>
                      <a:pt x="242" y="254"/>
                    </a:cubicBezTo>
                    <a:cubicBezTo>
                      <a:pt x="242" y="258"/>
                      <a:pt x="242" y="258"/>
                      <a:pt x="242" y="258"/>
                    </a:cubicBezTo>
                    <a:cubicBezTo>
                      <a:pt x="240" y="259"/>
                      <a:pt x="240" y="259"/>
                      <a:pt x="240" y="259"/>
                    </a:cubicBezTo>
                    <a:cubicBezTo>
                      <a:pt x="239" y="258"/>
                      <a:pt x="239" y="258"/>
                      <a:pt x="239" y="258"/>
                    </a:cubicBezTo>
                    <a:cubicBezTo>
                      <a:pt x="241" y="254"/>
                      <a:pt x="241" y="254"/>
                      <a:pt x="241" y="254"/>
                    </a:cubicBezTo>
                    <a:cubicBezTo>
                      <a:pt x="241" y="252"/>
                      <a:pt x="241" y="252"/>
                      <a:pt x="241" y="252"/>
                    </a:cubicBezTo>
                    <a:cubicBezTo>
                      <a:pt x="242" y="251"/>
                      <a:pt x="242" y="251"/>
                      <a:pt x="242" y="251"/>
                    </a:cubicBezTo>
                    <a:cubicBezTo>
                      <a:pt x="243" y="250"/>
                      <a:pt x="243" y="250"/>
                      <a:pt x="243" y="250"/>
                    </a:cubicBezTo>
                    <a:cubicBezTo>
                      <a:pt x="243" y="249"/>
                      <a:pt x="243" y="249"/>
                      <a:pt x="243" y="249"/>
                    </a:cubicBezTo>
                    <a:cubicBezTo>
                      <a:pt x="240" y="250"/>
                      <a:pt x="240" y="250"/>
                      <a:pt x="240" y="250"/>
                    </a:cubicBezTo>
                    <a:cubicBezTo>
                      <a:pt x="238" y="252"/>
                      <a:pt x="238" y="252"/>
                      <a:pt x="238" y="252"/>
                    </a:cubicBezTo>
                    <a:cubicBezTo>
                      <a:pt x="236" y="253"/>
                      <a:pt x="236" y="253"/>
                      <a:pt x="236" y="253"/>
                    </a:cubicBezTo>
                    <a:cubicBezTo>
                      <a:pt x="234" y="254"/>
                      <a:pt x="234" y="254"/>
                      <a:pt x="234" y="254"/>
                    </a:cubicBezTo>
                    <a:cubicBezTo>
                      <a:pt x="233" y="255"/>
                      <a:pt x="233" y="255"/>
                      <a:pt x="233" y="255"/>
                    </a:cubicBezTo>
                    <a:cubicBezTo>
                      <a:pt x="232" y="255"/>
                      <a:pt x="232" y="255"/>
                      <a:pt x="232" y="255"/>
                    </a:cubicBezTo>
                    <a:cubicBezTo>
                      <a:pt x="229" y="257"/>
                      <a:pt x="229" y="257"/>
                      <a:pt x="229" y="257"/>
                    </a:cubicBezTo>
                    <a:cubicBezTo>
                      <a:pt x="229" y="258"/>
                      <a:pt x="229" y="259"/>
                      <a:pt x="229" y="259"/>
                    </a:cubicBezTo>
                    <a:cubicBezTo>
                      <a:pt x="227" y="261"/>
                      <a:pt x="227" y="261"/>
                      <a:pt x="227" y="261"/>
                    </a:cubicBezTo>
                    <a:cubicBezTo>
                      <a:pt x="224" y="264"/>
                      <a:pt x="224" y="264"/>
                      <a:pt x="224" y="264"/>
                    </a:cubicBezTo>
                    <a:cubicBezTo>
                      <a:pt x="223" y="265"/>
                      <a:pt x="223" y="265"/>
                      <a:pt x="223" y="265"/>
                    </a:cubicBezTo>
                    <a:cubicBezTo>
                      <a:pt x="222" y="263"/>
                      <a:pt x="222" y="263"/>
                      <a:pt x="222" y="263"/>
                    </a:cubicBezTo>
                    <a:cubicBezTo>
                      <a:pt x="221" y="262"/>
                      <a:pt x="221" y="262"/>
                      <a:pt x="221" y="262"/>
                    </a:cubicBezTo>
                    <a:cubicBezTo>
                      <a:pt x="219" y="261"/>
                      <a:pt x="219" y="261"/>
                      <a:pt x="219" y="261"/>
                    </a:cubicBezTo>
                    <a:cubicBezTo>
                      <a:pt x="219" y="262"/>
                      <a:pt x="219" y="262"/>
                      <a:pt x="219" y="262"/>
                    </a:cubicBezTo>
                    <a:cubicBezTo>
                      <a:pt x="217" y="261"/>
                      <a:pt x="217" y="261"/>
                      <a:pt x="217" y="261"/>
                    </a:cubicBezTo>
                    <a:cubicBezTo>
                      <a:pt x="217" y="261"/>
                      <a:pt x="216" y="261"/>
                      <a:pt x="216" y="261"/>
                    </a:cubicBezTo>
                    <a:cubicBezTo>
                      <a:pt x="213" y="263"/>
                      <a:pt x="213" y="263"/>
                      <a:pt x="213" y="263"/>
                    </a:cubicBezTo>
                    <a:cubicBezTo>
                      <a:pt x="210" y="264"/>
                      <a:pt x="210" y="264"/>
                      <a:pt x="210" y="264"/>
                    </a:cubicBezTo>
                    <a:cubicBezTo>
                      <a:pt x="207" y="263"/>
                      <a:pt x="207" y="263"/>
                      <a:pt x="207" y="263"/>
                    </a:cubicBezTo>
                    <a:cubicBezTo>
                      <a:pt x="203" y="259"/>
                      <a:pt x="203" y="259"/>
                      <a:pt x="203" y="259"/>
                    </a:cubicBezTo>
                    <a:cubicBezTo>
                      <a:pt x="203" y="258"/>
                      <a:pt x="203" y="258"/>
                      <a:pt x="203" y="258"/>
                    </a:cubicBezTo>
                    <a:cubicBezTo>
                      <a:pt x="204" y="254"/>
                      <a:pt x="204" y="254"/>
                      <a:pt x="204" y="254"/>
                    </a:cubicBezTo>
                    <a:cubicBezTo>
                      <a:pt x="205" y="249"/>
                      <a:pt x="205" y="249"/>
                      <a:pt x="205" y="249"/>
                    </a:cubicBezTo>
                    <a:cubicBezTo>
                      <a:pt x="206" y="245"/>
                      <a:pt x="206" y="245"/>
                      <a:pt x="206" y="245"/>
                    </a:cubicBezTo>
                    <a:cubicBezTo>
                      <a:pt x="203" y="243"/>
                      <a:pt x="203" y="243"/>
                      <a:pt x="203" y="243"/>
                    </a:cubicBezTo>
                    <a:cubicBezTo>
                      <a:pt x="201" y="243"/>
                      <a:pt x="201" y="243"/>
                      <a:pt x="201" y="243"/>
                    </a:cubicBezTo>
                    <a:cubicBezTo>
                      <a:pt x="197" y="243"/>
                      <a:pt x="197" y="243"/>
                      <a:pt x="197" y="243"/>
                    </a:cubicBezTo>
                    <a:cubicBezTo>
                      <a:pt x="194" y="245"/>
                      <a:pt x="194" y="245"/>
                      <a:pt x="194" y="245"/>
                    </a:cubicBezTo>
                    <a:cubicBezTo>
                      <a:pt x="190" y="245"/>
                      <a:pt x="190" y="245"/>
                      <a:pt x="190" y="245"/>
                    </a:cubicBezTo>
                    <a:cubicBezTo>
                      <a:pt x="189" y="245"/>
                      <a:pt x="189" y="245"/>
                      <a:pt x="189" y="245"/>
                    </a:cubicBezTo>
                    <a:cubicBezTo>
                      <a:pt x="188" y="244"/>
                      <a:pt x="188" y="244"/>
                      <a:pt x="188" y="244"/>
                    </a:cubicBezTo>
                    <a:cubicBezTo>
                      <a:pt x="189" y="242"/>
                      <a:pt x="189" y="242"/>
                      <a:pt x="189" y="242"/>
                    </a:cubicBezTo>
                    <a:cubicBezTo>
                      <a:pt x="190" y="239"/>
                      <a:pt x="190" y="239"/>
                      <a:pt x="190" y="239"/>
                    </a:cubicBezTo>
                    <a:cubicBezTo>
                      <a:pt x="190" y="237"/>
                      <a:pt x="190" y="237"/>
                      <a:pt x="190" y="237"/>
                    </a:cubicBezTo>
                    <a:cubicBezTo>
                      <a:pt x="192" y="235"/>
                      <a:pt x="192" y="235"/>
                      <a:pt x="192" y="235"/>
                    </a:cubicBezTo>
                    <a:cubicBezTo>
                      <a:pt x="193" y="232"/>
                      <a:pt x="193" y="232"/>
                      <a:pt x="193" y="232"/>
                    </a:cubicBezTo>
                    <a:cubicBezTo>
                      <a:pt x="193" y="229"/>
                      <a:pt x="193" y="229"/>
                      <a:pt x="193" y="229"/>
                    </a:cubicBezTo>
                    <a:cubicBezTo>
                      <a:pt x="195" y="227"/>
                      <a:pt x="195" y="227"/>
                      <a:pt x="195" y="227"/>
                    </a:cubicBezTo>
                    <a:cubicBezTo>
                      <a:pt x="195" y="224"/>
                      <a:pt x="195" y="224"/>
                      <a:pt x="195" y="224"/>
                    </a:cubicBezTo>
                    <a:cubicBezTo>
                      <a:pt x="193" y="224"/>
                      <a:pt x="193" y="224"/>
                      <a:pt x="193" y="224"/>
                    </a:cubicBezTo>
                    <a:cubicBezTo>
                      <a:pt x="191" y="224"/>
                      <a:pt x="191" y="224"/>
                      <a:pt x="191" y="224"/>
                    </a:cubicBezTo>
                    <a:cubicBezTo>
                      <a:pt x="186" y="225"/>
                      <a:pt x="186" y="225"/>
                      <a:pt x="186" y="225"/>
                    </a:cubicBezTo>
                    <a:cubicBezTo>
                      <a:pt x="183" y="227"/>
                      <a:pt x="183" y="227"/>
                      <a:pt x="183" y="227"/>
                    </a:cubicBezTo>
                    <a:cubicBezTo>
                      <a:pt x="183" y="229"/>
                      <a:pt x="183" y="229"/>
                      <a:pt x="183" y="229"/>
                    </a:cubicBezTo>
                    <a:cubicBezTo>
                      <a:pt x="183" y="230"/>
                      <a:pt x="183" y="230"/>
                      <a:pt x="183" y="231"/>
                    </a:cubicBezTo>
                    <a:cubicBezTo>
                      <a:pt x="182" y="232"/>
                      <a:pt x="182" y="232"/>
                      <a:pt x="182" y="232"/>
                    </a:cubicBezTo>
                    <a:cubicBezTo>
                      <a:pt x="182" y="232"/>
                      <a:pt x="182" y="233"/>
                      <a:pt x="182" y="233"/>
                    </a:cubicBezTo>
                    <a:cubicBezTo>
                      <a:pt x="180" y="234"/>
                      <a:pt x="180" y="234"/>
                      <a:pt x="180" y="234"/>
                    </a:cubicBezTo>
                    <a:cubicBezTo>
                      <a:pt x="179" y="236"/>
                      <a:pt x="179" y="236"/>
                      <a:pt x="179" y="236"/>
                    </a:cubicBezTo>
                    <a:cubicBezTo>
                      <a:pt x="177" y="235"/>
                      <a:pt x="177" y="235"/>
                      <a:pt x="177" y="235"/>
                    </a:cubicBezTo>
                    <a:cubicBezTo>
                      <a:pt x="169" y="237"/>
                      <a:pt x="169" y="237"/>
                      <a:pt x="169" y="237"/>
                    </a:cubicBezTo>
                    <a:cubicBezTo>
                      <a:pt x="166" y="236"/>
                      <a:pt x="166" y="236"/>
                      <a:pt x="166" y="236"/>
                    </a:cubicBezTo>
                    <a:cubicBezTo>
                      <a:pt x="164" y="236"/>
                      <a:pt x="164" y="236"/>
                      <a:pt x="164" y="236"/>
                    </a:cubicBezTo>
                    <a:cubicBezTo>
                      <a:pt x="158" y="223"/>
                      <a:pt x="158" y="223"/>
                      <a:pt x="158" y="219"/>
                    </a:cubicBezTo>
                    <a:cubicBezTo>
                      <a:pt x="158" y="219"/>
                      <a:pt x="158" y="219"/>
                      <a:pt x="158" y="219"/>
                    </a:cubicBezTo>
                    <a:cubicBezTo>
                      <a:pt x="158" y="219"/>
                      <a:pt x="158" y="219"/>
                      <a:pt x="158" y="219"/>
                    </a:cubicBezTo>
                    <a:cubicBezTo>
                      <a:pt x="158" y="218"/>
                      <a:pt x="158" y="218"/>
                      <a:pt x="158" y="218"/>
                    </a:cubicBezTo>
                    <a:cubicBezTo>
                      <a:pt x="158" y="217"/>
                      <a:pt x="158" y="217"/>
                      <a:pt x="158" y="217"/>
                    </a:cubicBezTo>
                    <a:cubicBezTo>
                      <a:pt x="158" y="216"/>
                      <a:pt x="158" y="216"/>
                      <a:pt x="158" y="216"/>
                    </a:cubicBezTo>
                    <a:cubicBezTo>
                      <a:pt x="158" y="215"/>
                      <a:pt x="158" y="215"/>
                      <a:pt x="158" y="215"/>
                    </a:cubicBezTo>
                    <a:cubicBezTo>
                      <a:pt x="158" y="215"/>
                      <a:pt x="158" y="215"/>
                      <a:pt x="158" y="215"/>
                    </a:cubicBezTo>
                    <a:cubicBezTo>
                      <a:pt x="158" y="215"/>
                      <a:pt x="158" y="215"/>
                      <a:pt x="158" y="215"/>
                    </a:cubicBezTo>
                    <a:cubicBezTo>
                      <a:pt x="159" y="211"/>
                      <a:pt x="159" y="211"/>
                      <a:pt x="159" y="211"/>
                    </a:cubicBezTo>
                    <a:cubicBezTo>
                      <a:pt x="159" y="210"/>
                      <a:pt x="159" y="210"/>
                      <a:pt x="159" y="210"/>
                    </a:cubicBezTo>
                    <a:cubicBezTo>
                      <a:pt x="157" y="207"/>
                      <a:pt x="157" y="207"/>
                      <a:pt x="157" y="207"/>
                    </a:cubicBezTo>
                    <a:cubicBezTo>
                      <a:pt x="159" y="204"/>
                      <a:pt x="159" y="204"/>
                      <a:pt x="159" y="204"/>
                    </a:cubicBezTo>
                    <a:cubicBezTo>
                      <a:pt x="159" y="202"/>
                      <a:pt x="159" y="202"/>
                      <a:pt x="159" y="202"/>
                    </a:cubicBezTo>
                    <a:cubicBezTo>
                      <a:pt x="161" y="201"/>
                      <a:pt x="161" y="201"/>
                      <a:pt x="161" y="201"/>
                    </a:cubicBezTo>
                    <a:cubicBezTo>
                      <a:pt x="162" y="199"/>
                      <a:pt x="162" y="199"/>
                      <a:pt x="162" y="199"/>
                    </a:cubicBezTo>
                    <a:cubicBezTo>
                      <a:pt x="165" y="198"/>
                      <a:pt x="165" y="198"/>
                      <a:pt x="165" y="198"/>
                    </a:cubicBezTo>
                    <a:cubicBezTo>
                      <a:pt x="167" y="197"/>
                      <a:pt x="167" y="197"/>
                      <a:pt x="167" y="197"/>
                    </a:cubicBezTo>
                    <a:cubicBezTo>
                      <a:pt x="167" y="195"/>
                      <a:pt x="167" y="195"/>
                      <a:pt x="167" y="195"/>
                    </a:cubicBezTo>
                    <a:cubicBezTo>
                      <a:pt x="168" y="195"/>
                      <a:pt x="169" y="195"/>
                      <a:pt x="170" y="195"/>
                    </a:cubicBezTo>
                    <a:cubicBezTo>
                      <a:pt x="171" y="193"/>
                      <a:pt x="171" y="193"/>
                      <a:pt x="171" y="193"/>
                    </a:cubicBezTo>
                    <a:cubicBezTo>
                      <a:pt x="173" y="193"/>
                      <a:pt x="173" y="193"/>
                      <a:pt x="173" y="193"/>
                    </a:cubicBezTo>
                    <a:cubicBezTo>
                      <a:pt x="174" y="193"/>
                      <a:pt x="174" y="193"/>
                      <a:pt x="174" y="193"/>
                    </a:cubicBezTo>
                    <a:cubicBezTo>
                      <a:pt x="175" y="194"/>
                      <a:pt x="175" y="194"/>
                      <a:pt x="175" y="194"/>
                    </a:cubicBezTo>
                    <a:cubicBezTo>
                      <a:pt x="177" y="194"/>
                      <a:pt x="177" y="194"/>
                      <a:pt x="177" y="194"/>
                    </a:cubicBezTo>
                    <a:cubicBezTo>
                      <a:pt x="177" y="194"/>
                      <a:pt x="177" y="194"/>
                      <a:pt x="177" y="194"/>
                    </a:cubicBezTo>
                    <a:cubicBezTo>
                      <a:pt x="178" y="193"/>
                      <a:pt x="178" y="193"/>
                      <a:pt x="178" y="193"/>
                    </a:cubicBezTo>
                    <a:cubicBezTo>
                      <a:pt x="180" y="195"/>
                      <a:pt x="180" y="195"/>
                      <a:pt x="180" y="195"/>
                    </a:cubicBezTo>
                    <a:cubicBezTo>
                      <a:pt x="181" y="195"/>
                      <a:pt x="181" y="195"/>
                      <a:pt x="181" y="195"/>
                    </a:cubicBezTo>
                    <a:cubicBezTo>
                      <a:pt x="184" y="195"/>
                      <a:pt x="184" y="195"/>
                      <a:pt x="184" y="195"/>
                    </a:cubicBezTo>
                    <a:cubicBezTo>
                      <a:pt x="184" y="194"/>
                      <a:pt x="184" y="194"/>
                      <a:pt x="184" y="194"/>
                    </a:cubicBezTo>
                    <a:cubicBezTo>
                      <a:pt x="187" y="196"/>
                      <a:pt x="187" y="196"/>
                      <a:pt x="187" y="196"/>
                    </a:cubicBezTo>
                    <a:cubicBezTo>
                      <a:pt x="188" y="196"/>
                      <a:pt x="188" y="196"/>
                      <a:pt x="188" y="196"/>
                    </a:cubicBezTo>
                    <a:cubicBezTo>
                      <a:pt x="186" y="194"/>
                      <a:pt x="186" y="194"/>
                      <a:pt x="186" y="194"/>
                    </a:cubicBezTo>
                    <a:cubicBezTo>
                      <a:pt x="186" y="192"/>
                      <a:pt x="186" y="192"/>
                      <a:pt x="186" y="192"/>
                    </a:cubicBezTo>
                    <a:cubicBezTo>
                      <a:pt x="186" y="191"/>
                      <a:pt x="186" y="191"/>
                      <a:pt x="186" y="191"/>
                    </a:cubicBezTo>
                    <a:cubicBezTo>
                      <a:pt x="188" y="191"/>
                      <a:pt x="188" y="191"/>
                      <a:pt x="188" y="191"/>
                    </a:cubicBezTo>
                    <a:cubicBezTo>
                      <a:pt x="189" y="190"/>
                      <a:pt x="190" y="190"/>
                      <a:pt x="190" y="190"/>
                    </a:cubicBezTo>
                    <a:cubicBezTo>
                      <a:pt x="191" y="189"/>
                      <a:pt x="191" y="189"/>
                      <a:pt x="191" y="189"/>
                    </a:cubicBezTo>
                    <a:cubicBezTo>
                      <a:pt x="192" y="190"/>
                      <a:pt x="192" y="190"/>
                      <a:pt x="192" y="190"/>
                    </a:cubicBezTo>
                    <a:cubicBezTo>
                      <a:pt x="192" y="191"/>
                      <a:pt x="192" y="191"/>
                      <a:pt x="192" y="191"/>
                    </a:cubicBezTo>
                    <a:cubicBezTo>
                      <a:pt x="194" y="191"/>
                      <a:pt x="194" y="191"/>
                      <a:pt x="194" y="191"/>
                    </a:cubicBezTo>
                    <a:cubicBezTo>
                      <a:pt x="196" y="190"/>
                      <a:pt x="196" y="190"/>
                      <a:pt x="196" y="190"/>
                    </a:cubicBezTo>
                    <a:cubicBezTo>
                      <a:pt x="197" y="190"/>
                      <a:pt x="197" y="190"/>
                      <a:pt x="197" y="190"/>
                    </a:cubicBezTo>
                    <a:cubicBezTo>
                      <a:pt x="199" y="190"/>
                      <a:pt x="199" y="190"/>
                      <a:pt x="199" y="190"/>
                    </a:cubicBezTo>
                    <a:cubicBezTo>
                      <a:pt x="200" y="191"/>
                      <a:pt x="200" y="191"/>
                      <a:pt x="200" y="191"/>
                    </a:cubicBezTo>
                    <a:cubicBezTo>
                      <a:pt x="200" y="192"/>
                      <a:pt x="200" y="192"/>
                      <a:pt x="200" y="192"/>
                    </a:cubicBezTo>
                    <a:cubicBezTo>
                      <a:pt x="201" y="193"/>
                      <a:pt x="201" y="193"/>
                      <a:pt x="201" y="193"/>
                    </a:cubicBezTo>
                    <a:cubicBezTo>
                      <a:pt x="202" y="192"/>
                      <a:pt x="202" y="192"/>
                      <a:pt x="202" y="192"/>
                    </a:cubicBezTo>
                    <a:cubicBezTo>
                      <a:pt x="203" y="191"/>
                      <a:pt x="203" y="191"/>
                      <a:pt x="203" y="191"/>
                    </a:cubicBezTo>
                    <a:cubicBezTo>
                      <a:pt x="205" y="190"/>
                      <a:pt x="205" y="190"/>
                      <a:pt x="205" y="190"/>
                    </a:cubicBezTo>
                    <a:cubicBezTo>
                      <a:pt x="206" y="191"/>
                      <a:pt x="206" y="191"/>
                      <a:pt x="206" y="191"/>
                    </a:cubicBezTo>
                    <a:cubicBezTo>
                      <a:pt x="209" y="194"/>
                      <a:pt x="209" y="194"/>
                      <a:pt x="209" y="194"/>
                    </a:cubicBezTo>
                    <a:cubicBezTo>
                      <a:pt x="209" y="195"/>
                      <a:pt x="209" y="195"/>
                      <a:pt x="209" y="195"/>
                    </a:cubicBezTo>
                    <a:cubicBezTo>
                      <a:pt x="209" y="198"/>
                      <a:pt x="209" y="198"/>
                      <a:pt x="209" y="198"/>
                    </a:cubicBezTo>
                    <a:cubicBezTo>
                      <a:pt x="210" y="199"/>
                      <a:pt x="210" y="199"/>
                      <a:pt x="210" y="199"/>
                    </a:cubicBezTo>
                    <a:cubicBezTo>
                      <a:pt x="210" y="201"/>
                      <a:pt x="210" y="201"/>
                      <a:pt x="210" y="201"/>
                    </a:cubicBezTo>
                    <a:cubicBezTo>
                      <a:pt x="211" y="202"/>
                      <a:pt x="211" y="202"/>
                      <a:pt x="211" y="202"/>
                    </a:cubicBezTo>
                    <a:cubicBezTo>
                      <a:pt x="211" y="205"/>
                      <a:pt x="211" y="205"/>
                      <a:pt x="211" y="205"/>
                    </a:cubicBezTo>
                    <a:cubicBezTo>
                      <a:pt x="212" y="205"/>
                      <a:pt x="212" y="205"/>
                      <a:pt x="212" y="205"/>
                    </a:cubicBezTo>
                    <a:cubicBezTo>
                      <a:pt x="214" y="207"/>
                      <a:pt x="214" y="207"/>
                      <a:pt x="214" y="207"/>
                    </a:cubicBezTo>
                    <a:cubicBezTo>
                      <a:pt x="214" y="208"/>
                      <a:pt x="214" y="208"/>
                      <a:pt x="214" y="208"/>
                    </a:cubicBezTo>
                    <a:cubicBezTo>
                      <a:pt x="216" y="209"/>
                      <a:pt x="216" y="209"/>
                      <a:pt x="216" y="209"/>
                    </a:cubicBezTo>
                    <a:cubicBezTo>
                      <a:pt x="216" y="209"/>
                      <a:pt x="216" y="209"/>
                      <a:pt x="216" y="209"/>
                    </a:cubicBezTo>
                    <a:cubicBezTo>
                      <a:pt x="217" y="207"/>
                      <a:pt x="217" y="207"/>
                      <a:pt x="217" y="207"/>
                    </a:cubicBezTo>
                    <a:cubicBezTo>
                      <a:pt x="218" y="205"/>
                      <a:pt x="218" y="205"/>
                      <a:pt x="218" y="205"/>
                    </a:cubicBezTo>
                    <a:cubicBezTo>
                      <a:pt x="218" y="203"/>
                      <a:pt x="218" y="203"/>
                      <a:pt x="218" y="203"/>
                    </a:cubicBezTo>
                    <a:cubicBezTo>
                      <a:pt x="217" y="199"/>
                      <a:pt x="217" y="199"/>
                      <a:pt x="217" y="199"/>
                    </a:cubicBezTo>
                    <a:cubicBezTo>
                      <a:pt x="216" y="197"/>
                      <a:pt x="216" y="197"/>
                      <a:pt x="216" y="197"/>
                    </a:cubicBezTo>
                    <a:cubicBezTo>
                      <a:pt x="216" y="196"/>
                      <a:pt x="216" y="196"/>
                      <a:pt x="216" y="196"/>
                    </a:cubicBezTo>
                    <a:cubicBezTo>
                      <a:pt x="216" y="194"/>
                      <a:pt x="216" y="194"/>
                      <a:pt x="216" y="194"/>
                    </a:cubicBezTo>
                    <a:cubicBezTo>
                      <a:pt x="214" y="192"/>
                      <a:pt x="214" y="192"/>
                      <a:pt x="214" y="192"/>
                    </a:cubicBezTo>
                    <a:cubicBezTo>
                      <a:pt x="213" y="189"/>
                      <a:pt x="213" y="189"/>
                      <a:pt x="213" y="189"/>
                    </a:cubicBezTo>
                    <a:cubicBezTo>
                      <a:pt x="213" y="187"/>
                      <a:pt x="213" y="187"/>
                      <a:pt x="213" y="187"/>
                    </a:cubicBezTo>
                    <a:cubicBezTo>
                      <a:pt x="213" y="185"/>
                      <a:pt x="213" y="185"/>
                      <a:pt x="213" y="185"/>
                    </a:cubicBezTo>
                    <a:cubicBezTo>
                      <a:pt x="215" y="182"/>
                      <a:pt x="215" y="182"/>
                      <a:pt x="215" y="182"/>
                    </a:cubicBezTo>
                    <a:cubicBezTo>
                      <a:pt x="216" y="179"/>
                      <a:pt x="216" y="179"/>
                      <a:pt x="216" y="179"/>
                    </a:cubicBezTo>
                    <a:cubicBezTo>
                      <a:pt x="218" y="178"/>
                      <a:pt x="218" y="178"/>
                      <a:pt x="218" y="178"/>
                    </a:cubicBezTo>
                    <a:cubicBezTo>
                      <a:pt x="219" y="177"/>
                      <a:pt x="219" y="177"/>
                      <a:pt x="219" y="177"/>
                    </a:cubicBezTo>
                    <a:cubicBezTo>
                      <a:pt x="219" y="176"/>
                      <a:pt x="219" y="176"/>
                      <a:pt x="219" y="176"/>
                    </a:cubicBezTo>
                    <a:cubicBezTo>
                      <a:pt x="221" y="174"/>
                      <a:pt x="221" y="174"/>
                      <a:pt x="221" y="174"/>
                    </a:cubicBezTo>
                    <a:cubicBezTo>
                      <a:pt x="222" y="173"/>
                      <a:pt x="222" y="173"/>
                      <a:pt x="222" y="173"/>
                    </a:cubicBezTo>
                    <a:cubicBezTo>
                      <a:pt x="223" y="173"/>
                      <a:pt x="223" y="173"/>
                      <a:pt x="223" y="173"/>
                    </a:cubicBezTo>
                    <a:cubicBezTo>
                      <a:pt x="224" y="171"/>
                      <a:pt x="224" y="171"/>
                      <a:pt x="224" y="171"/>
                    </a:cubicBezTo>
                    <a:cubicBezTo>
                      <a:pt x="226" y="170"/>
                      <a:pt x="226" y="170"/>
                      <a:pt x="226" y="170"/>
                    </a:cubicBezTo>
                    <a:cubicBezTo>
                      <a:pt x="228" y="169"/>
                      <a:pt x="228" y="169"/>
                      <a:pt x="228" y="169"/>
                    </a:cubicBezTo>
                    <a:cubicBezTo>
                      <a:pt x="227" y="167"/>
                      <a:pt x="227" y="167"/>
                      <a:pt x="227" y="167"/>
                    </a:cubicBezTo>
                    <a:cubicBezTo>
                      <a:pt x="227" y="166"/>
                      <a:pt x="227" y="166"/>
                      <a:pt x="227" y="166"/>
                    </a:cubicBezTo>
                    <a:cubicBezTo>
                      <a:pt x="228" y="166"/>
                      <a:pt x="228" y="166"/>
                      <a:pt x="228" y="166"/>
                    </a:cubicBezTo>
                    <a:cubicBezTo>
                      <a:pt x="229" y="166"/>
                      <a:pt x="229" y="166"/>
                      <a:pt x="229" y="166"/>
                    </a:cubicBezTo>
                    <a:cubicBezTo>
                      <a:pt x="230" y="165"/>
                      <a:pt x="230" y="165"/>
                      <a:pt x="230" y="165"/>
                    </a:cubicBezTo>
                    <a:cubicBezTo>
                      <a:pt x="231" y="164"/>
                      <a:pt x="231" y="164"/>
                      <a:pt x="231" y="164"/>
                    </a:cubicBezTo>
                    <a:cubicBezTo>
                      <a:pt x="231" y="163"/>
                      <a:pt x="231" y="163"/>
                      <a:pt x="231" y="163"/>
                    </a:cubicBezTo>
                    <a:cubicBezTo>
                      <a:pt x="230" y="163"/>
                      <a:pt x="230" y="163"/>
                      <a:pt x="230" y="163"/>
                    </a:cubicBezTo>
                    <a:cubicBezTo>
                      <a:pt x="229" y="163"/>
                      <a:pt x="229" y="163"/>
                      <a:pt x="229" y="163"/>
                    </a:cubicBezTo>
                    <a:cubicBezTo>
                      <a:pt x="229" y="162"/>
                      <a:pt x="229" y="162"/>
                      <a:pt x="229" y="162"/>
                    </a:cubicBezTo>
                    <a:cubicBezTo>
                      <a:pt x="229" y="161"/>
                      <a:pt x="229" y="161"/>
                      <a:pt x="229" y="161"/>
                    </a:cubicBezTo>
                    <a:cubicBezTo>
                      <a:pt x="229" y="160"/>
                      <a:pt x="229" y="160"/>
                      <a:pt x="229" y="160"/>
                    </a:cubicBezTo>
                    <a:cubicBezTo>
                      <a:pt x="227" y="160"/>
                      <a:pt x="227" y="160"/>
                      <a:pt x="227" y="160"/>
                    </a:cubicBezTo>
                    <a:cubicBezTo>
                      <a:pt x="227" y="159"/>
                      <a:pt x="227" y="159"/>
                      <a:pt x="227" y="159"/>
                    </a:cubicBezTo>
                    <a:cubicBezTo>
                      <a:pt x="228" y="158"/>
                      <a:pt x="228" y="158"/>
                      <a:pt x="228" y="158"/>
                    </a:cubicBezTo>
                    <a:cubicBezTo>
                      <a:pt x="227" y="157"/>
                      <a:pt x="227" y="157"/>
                      <a:pt x="227" y="157"/>
                    </a:cubicBezTo>
                    <a:cubicBezTo>
                      <a:pt x="227" y="156"/>
                      <a:pt x="227" y="156"/>
                      <a:pt x="227" y="156"/>
                    </a:cubicBezTo>
                    <a:cubicBezTo>
                      <a:pt x="225" y="155"/>
                      <a:pt x="225" y="155"/>
                      <a:pt x="225" y="155"/>
                    </a:cubicBezTo>
                    <a:cubicBezTo>
                      <a:pt x="225" y="155"/>
                      <a:pt x="225" y="155"/>
                      <a:pt x="225" y="155"/>
                    </a:cubicBezTo>
                    <a:cubicBezTo>
                      <a:pt x="226" y="154"/>
                      <a:pt x="226" y="154"/>
                      <a:pt x="226" y="154"/>
                    </a:cubicBezTo>
                    <a:cubicBezTo>
                      <a:pt x="226" y="153"/>
                      <a:pt x="226" y="153"/>
                      <a:pt x="226" y="153"/>
                    </a:cubicBezTo>
                    <a:cubicBezTo>
                      <a:pt x="226" y="151"/>
                      <a:pt x="226" y="151"/>
                      <a:pt x="226" y="151"/>
                    </a:cubicBezTo>
                    <a:cubicBezTo>
                      <a:pt x="226" y="149"/>
                      <a:pt x="226" y="149"/>
                      <a:pt x="226" y="149"/>
                    </a:cubicBezTo>
                    <a:cubicBezTo>
                      <a:pt x="227" y="149"/>
                      <a:pt x="227" y="149"/>
                      <a:pt x="227" y="149"/>
                    </a:cubicBezTo>
                    <a:cubicBezTo>
                      <a:pt x="227" y="149"/>
                      <a:pt x="227" y="149"/>
                      <a:pt x="227" y="149"/>
                    </a:cubicBezTo>
                    <a:cubicBezTo>
                      <a:pt x="227" y="151"/>
                      <a:pt x="227" y="151"/>
                      <a:pt x="227" y="151"/>
                    </a:cubicBezTo>
                    <a:cubicBezTo>
                      <a:pt x="227" y="152"/>
                      <a:pt x="227" y="152"/>
                      <a:pt x="227" y="152"/>
                    </a:cubicBezTo>
                    <a:cubicBezTo>
                      <a:pt x="227" y="153"/>
                      <a:pt x="227" y="153"/>
                      <a:pt x="227" y="153"/>
                    </a:cubicBezTo>
                    <a:cubicBezTo>
                      <a:pt x="228" y="154"/>
                      <a:pt x="228" y="154"/>
                      <a:pt x="228" y="154"/>
                    </a:cubicBezTo>
                    <a:cubicBezTo>
                      <a:pt x="229" y="156"/>
                      <a:pt x="229" y="156"/>
                      <a:pt x="229" y="156"/>
                    </a:cubicBezTo>
                    <a:cubicBezTo>
                      <a:pt x="229" y="158"/>
                      <a:pt x="229" y="158"/>
                      <a:pt x="229" y="158"/>
                    </a:cubicBezTo>
                    <a:cubicBezTo>
                      <a:pt x="230" y="156"/>
                      <a:pt x="230" y="156"/>
                      <a:pt x="230" y="156"/>
                    </a:cubicBezTo>
                    <a:cubicBezTo>
                      <a:pt x="230" y="153"/>
                      <a:pt x="230" y="153"/>
                      <a:pt x="230" y="153"/>
                    </a:cubicBezTo>
                    <a:cubicBezTo>
                      <a:pt x="230" y="152"/>
                      <a:pt x="230" y="152"/>
                      <a:pt x="230" y="151"/>
                    </a:cubicBezTo>
                    <a:cubicBezTo>
                      <a:pt x="230" y="151"/>
                      <a:pt x="229" y="150"/>
                      <a:pt x="229" y="149"/>
                    </a:cubicBezTo>
                    <a:cubicBezTo>
                      <a:pt x="230" y="150"/>
                      <a:pt x="230" y="150"/>
                      <a:pt x="230" y="150"/>
                    </a:cubicBezTo>
                    <a:cubicBezTo>
                      <a:pt x="231" y="150"/>
                      <a:pt x="231" y="150"/>
                      <a:pt x="231" y="150"/>
                    </a:cubicBezTo>
                    <a:cubicBezTo>
                      <a:pt x="232" y="148"/>
                      <a:pt x="232" y="148"/>
                      <a:pt x="232" y="148"/>
                    </a:cubicBezTo>
                    <a:cubicBezTo>
                      <a:pt x="233" y="146"/>
                      <a:pt x="233" y="146"/>
                      <a:pt x="233" y="146"/>
                    </a:cubicBezTo>
                    <a:cubicBezTo>
                      <a:pt x="233" y="144"/>
                      <a:pt x="233" y="144"/>
                      <a:pt x="233" y="144"/>
                    </a:cubicBezTo>
                    <a:cubicBezTo>
                      <a:pt x="233" y="144"/>
                      <a:pt x="233" y="144"/>
                      <a:pt x="233" y="144"/>
                    </a:cubicBezTo>
                    <a:cubicBezTo>
                      <a:pt x="234" y="143"/>
                      <a:pt x="234" y="143"/>
                      <a:pt x="234" y="143"/>
                    </a:cubicBezTo>
                    <a:cubicBezTo>
                      <a:pt x="236" y="142"/>
                      <a:pt x="236" y="142"/>
                      <a:pt x="236" y="142"/>
                    </a:cubicBezTo>
                    <a:cubicBezTo>
                      <a:pt x="238" y="141"/>
                      <a:pt x="238" y="141"/>
                      <a:pt x="238" y="141"/>
                    </a:cubicBezTo>
                    <a:cubicBezTo>
                      <a:pt x="238" y="141"/>
                      <a:pt x="238" y="141"/>
                      <a:pt x="238" y="141"/>
                    </a:cubicBezTo>
                    <a:cubicBezTo>
                      <a:pt x="238" y="140"/>
                      <a:pt x="238" y="140"/>
                      <a:pt x="238" y="140"/>
                    </a:cubicBezTo>
                    <a:cubicBezTo>
                      <a:pt x="235" y="141"/>
                      <a:pt x="235" y="141"/>
                      <a:pt x="235" y="141"/>
                    </a:cubicBezTo>
                    <a:cubicBezTo>
                      <a:pt x="234" y="141"/>
                      <a:pt x="234" y="141"/>
                      <a:pt x="234" y="141"/>
                    </a:cubicBezTo>
                    <a:cubicBezTo>
                      <a:pt x="235" y="140"/>
                      <a:pt x="235" y="140"/>
                      <a:pt x="235" y="140"/>
                    </a:cubicBezTo>
                    <a:cubicBezTo>
                      <a:pt x="237" y="139"/>
                      <a:pt x="237" y="139"/>
                      <a:pt x="237" y="139"/>
                    </a:cubicBezTo>
                    <a:cubicBezTo>
                      <a:pt x="239" y="139"/>
                      <a:pt x="239" y="139"/>
                      <a:pt x="239" y="139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0" y="138"/>
                      <a:pt x="240" y="138"/>
                      <a:pt x="240" y="138"/>
                    </a:cubicBezTo>
                    <a:cubicBezTo>
                      <a:pt x="241" y="138"/>
                      <a:pt x="241" y="138"/>
                      <a:pt x="241" y="138"/>
                    </a:cubicBezTo>
                    <a:cubicBezTo>
                      <a:pt x="242" y="136"/>
                      <a:pt x="242" y="136"/>
                      <a:pt x="242" y="136"/>
                    </a:cubicBezTo>
                    <a:cubicBezTo>
                      <a:pt x="242" y="136"/>
                      <a:pt x="242" y="135"/>
                      <a:pt x="242" y="135"/>
                    </a:cubicBezTo>
                    <a:cubicBezTo>
                      <a:pt x="240" y="134"/>
                      <a:pt x="240" y="134"/>
                      <a:pt x="240" y="134"/>
                    </a:cubicBezTo>
                    <a:cubicBezTo>
                      <a:pt x="240" y="134"/>
                      <a:pt x="240" y="134"/>
                      <a:pt x="240" y="134"/>
                    </a:cubicBezTo>
                    <a:cubicBezTo>
                      <a:pt x="241" y="133"/>
                      <a:pt x="241" y="133"/>
                      <a:pt x="241" y="133"/>
                    </a:cubicBezTo>
                    <a:cubicBezTo>
                      <a:pt x="240" y="132"/>
                      <a:pt x="240" y="132"/>
                      <a:pt x="240" y="132"/>
                    </a:cubicBezTo>
                    <a:cubicBezTo>
                      <a:pt x="241" y="130"/>
                      <a:pt x="241" y="130"/>
                      <a:pt x="241" y="130"/>
                    </a:cubicBezTo>
                    <a:cubicBezTo>
                      <a:pt x="241" y="129"/>
                      <a:pt x="241" y="129"/>
                      <a:pt x="241" y="129"/>
                    </a:cubicBezTo>
                    <a:cubicBezTo>
                      <a:pt x="242" y="128"/>
                      <a:pt x="242" y="128"/>
                      <a:pt x="242" y="128"/>
                    </a:cubicBezTo>
                    <a:cubicBezTo>
                      <a:pt x="242" y="128"/>
                      <a:pt x="242" y="128"/>
                      <a:pt x="242" y="128"/>
                    </a:cubicBezTo>
                    <a:cubicBezTo>
                      <a:pt x="242" y="127"/>
                      <a:pt x="242" y="127"/>
                      <a:pt x="242" y="127"/>
                    </a:cubicBezTo>
                    <a:cubicBezTo>
                      <a:pt x="243" y="127"/>
                      <a:pt x="243" y="127"/>
                      <a:pt x="243" y="127"/>
                    </a:cubicBezTo>
                    <a:cubicBezTo>
                      <a:pt x="244" y="126"/>
                      <a:pt x="244" y="126"/>
                      <a:pt x="244" y="126"/>
                    </a:cubicBezTo>
                    <a:cubicBezTo>
                      <a:pt x="244" y="124"/>
                      <a:pt x="244" y="124"/>
                      <a:pt x="244" y="124"/>
                    </a:cubicBezTo>
                    <a:cubicBezTo>
                      <a:pt x="244" y="124"/>
                      <a:pt x="244" y="124"/>
                      <a:pt x="244" y="124"/>
                    </a:cubicBezTo>
                    <a:cubicBezTo>
                      <a:pt x="245" y="124"/>
                      <a:pt x="245" y="124"/>
                      <a:pt x="245" y="124"/>
                    </a:cubicBezTo>
                    <a:cubicBezTo>
                      <a:pt x="247" y="124"/>
                      <a:pt x="247" y="124"/>
                      <a:pt x="247" y="124"/>
                    </a:cubicBezTo>
                    <a:cubicBezTo>
                      <a:pt x="247" y="124"/>
                      <a:pt x="247" y="124"/>
                      <a:pt x="247" y="124"/>
                    </a:cubicBezTo>
                    <a:cubicBezTo>
                      <a:pt x="249" y="121"/>
                      <a:pt x="249" y="121"/>
                      <a:pt x="249" y="121"/>
                    </a:cubicBezTo>
                    <a:cubicBezTo>
                      <a:pt x="251" y="119"/>
                      <a:pt x="251" y="119"/>
                      <a:pt x="251" y="119"/>
                    </a:cubicBezTo>
                    <a:cubicBezTo>
                      <a:pt x="252" y="119"/>
                      <a:pt x="252" y="119"/>
                      <a:pt x="252" y="119"/>
                    </a:cubicBezTo>
                    <a:cubicBezTo>
                      <a:pt x="253" y="116"/>
                      <a:pt x="253" y="116"/>
                      <a:pt x="253" y="116"/>
                    </a:cubicBezTo>
                    <a:cubicBezTo>
                      <a:pt x="253" y="115"/>
                      <a:pt x="253" y="115"/>
                      <a:pt x="253" y="115"/>
                    </a:cubicBezTo>
                    <a:cubicBezTo>
                      <a:pt x="254" y="116"/>
                      <a:pt x="254" y="116"/>
                      <a:pt x="254" y="116"/>
                    </a:cubicBezTo>
                    <a:cubicBezTo>
                      <a:pt x="254" y="116"/>
                      <a:pt x="254" y="116"/>
                      <a:pt x="254" y="116"/>
                    </a:cubicBezTo>
                    <a:cubicBezTo>
                      <a:pt x="254" y="117"/>
                      <a:pt x="254" y="117"/>
                      <a:pt x="254" y="117"/>
                    </a:cubicBezTo>
                    <a:cubicBezTo>
                      <a:pt x="254" y="118"/>
                      <a:pt x="254" y="118"/>
                      <a:pt x="254" y="118"/>
                    </a:cubicBezTo>
                    <a:cubicBezTo>
                      <a:pt x="257" y="118"/>
                      <a:pt x="257" y="118"/>
                      <a:pt x="257" y="118"/>
                    </a:cubicBezTo>
                    <a:cubicBezTo>
                      <a:pt x="257" y="118"/>
                      <a:pt x="257" y="118"/>
                      <a:pt x="257" y="118"/>
                    </a:cubicBezTo>
                    <a:cubicBezTo>
                      <a:pt x="255" y="119"/>
                      <a:pt x="255" y="119"/>
                      <a:pt x="255" y="119"/>
                    </a:cubicBezTo>
                    <a:cubicBezTo>
                      <a:pt x="254" y="119"/>
                      <a:pt x="254" y="119"/>
                      <a:pt x="254" y="119"/>
                    </a:cubicBezTo>
                    <a:cubicBezTo>
                      <a:pt x="252" y="122"/>
                      <a:pt x="252" y="122"/>
                      <a:pt x="252" y="122"/>
                    </a:cubicBezTo>
                    <a:cubicBezTo>
                      <a:pt x="252" y="124"/>
                      <a:pt x="252" y="124"/>
                      <a:pt x="252" y="124"/>
                    </a:cubicBezTo>
                    <a:cubicBezTo>
                      <a:pt x="252" y="125"/>
                      <a:pt x="252" y="125"/>
                      <a:pt x="252" y="125"/>
                    </a:cubicBezTo>
                    <a:cubicBezTo>
                      <a:pt x="254" y="126"/>
                      <a:pt x="254" y="126"/>
                      <a:pt x="254" y="126"/>
                    </a:cubicBezTo>
                    <a:cubicBezTo>
                      <a:pt x="255" y="126"/>
                      <a:pt x="255" y="126"/>
                      <a:pt x="255" y="126"/>
                    </a:cubicBezTo>
                    <a:cubicBezTo>
                      <a:pt x="256" y="124"/>
                      <a:pt x="256" y="124"/>
                      <a:pt x="256" y="124"/>
                    </a:cubicBezTo>
                    <a:cubicBezTo>
                      <a:pt x="256" y="123"/>
                      <a:pt x="256" y="123"/>
                      <a:pt x="256" y="123"/>
                    </a:cubicBezTo>
                    <a:cubicBezTo>
                      <a:pt x="257" y="122"/>
                      <a:pt x="257" y="122"/>
                      <a:pt x="257" y="122"/>
                    </a:cubicBezTo>
                    <a:cubicBezTo>
                      <a:pt x="257" y="121"/>
                      <a:pt x="257" y="121"/>
                      <a:pt x="257" y="121"/>
                    </a:cubicBezTo>
                    <a:cubicBezTo>
                      <a:pt x="259" y="120"/>
                      <a:pt x="259" y="120"/>
                      <a:pt x="259" y="120"/>
                    </a:cubicBezTo>
                    <a:cubicBezTo>
                      <a:pt x="263" y="117"/>
                      <a:pt x="263" y="117"/>
                      <a:pt x="263" y="117"/>
                    </a:cubicBezTo>
                    <a:cubicBezTo>
                      <a:pt x="263" y="116"/>
                      <a:pt x="263" y="116"/>
                      <a:pt x="263" y="116"/>
                    </a:cubicBezTo>
                    <a:cubicBezTo>
                      <a:pt x="262" y="115"/>
                      <a:pt x="262" y="115"/>
                      <a:pt x="262" y="115"/>
                    </a:cubicBezTo>
                    <a:cubicBezTo>
                      <a:pt x="263" y="115"/>
                      <a:pt x="263" y="115"/>
                      <a:pt x="263" y="115"/>
                    </a:cubicBezTo>
                    <a:cubicBezTo>
                      <a:pt x="265" y="113"/>
                      <a:pt x="265" y="113"/>
                      <a:pt x="265" y="113"/>
                    </a:cubicBezTo>
                    <a:cubicBezTo>
                      <a:pt x="265" y="112"/>
                      <a:pt x="265" y="112"/>
                      <a:pt x="265" y="112"/>
                    </a:cubicBezTo>
                    <a:cubicBezTo>
                      <a:pt x="265" y="112"/>
                      <a:pt x="265" y="112"/>
                      <a:pt x="265" y="112"/>
                    </a:cubicBezTo>
                    <a:cubicBezTo>
                      <a:pt x="264" y="112"/>
                      <a:pt x="264" y="112"/>
                      <a:pt x="264" y="112"/>
                    </a:cubicBezTo>
                    <a:cubicBezTo>
                      <a:pt x="263" y="112"/>
                      <a:pt x="263" y="112"/>
                      <a:pt x="263" y="112"/>
                    </a:cubicBezTo>
                    <a:cubicBezTo>
                      <a:pt x="263" y="110"/>
                      <a:pt x="263" y="110"/>
                      <a:pt x="263" y="110"/>
                    </a:cubicBezTo>
                    <a:cubicBezTo>
                      <a:pt x="262" y="109"/>
                      <a:pt x="262" y="109"/>
                      <a:pt x="262" y="109"/>
                    </a:cubicBezTo>
                    <a:cubicBezTo>
                      <a:pt x="262" y="110"/>
                      <a:pt x="262" y="110"/>
                      <a:pt x="262" y="110"/>
                    </a:cubicBezTo>
                    <a:cubicBezTo>
                      <a:pt x="262" y="111"/>
                      <a:pt x="262" y="111"/>
                      <a:pt x="262" y="111"/>
                    </a:cubicBezTo>
                    <a:cubicBezTo>
                      <a:pt x="262" y="112"/>
                      <a:pt x="262" y="112"/>
                      <a:pt x="262" y="112"/>
                    </a:cubicBezTo>
                    <a:cubicBezTo>
                      <a:pt x="261" y="114"/>
                      <a:pt x="261" y="114"/>
                      <a:pt x="261" y="114"/>
                    </a:cubicBezTo>
                    <a:cubicBezTo>
                      <a:pt x="261" y="115"/>
                      <a:pt x="261" y="115"/>
                      <a:pt x="261" y="115"/>
                    </a:cubicBezTo>
                    <a:cubicBezTo>
                      <a:pt x="261" y="115"/>
                      <a:pt x="261" y="115"/>
                      <a:pt x="261" y="115"/>
                    </a:cubicBezTo>
                    <a:cubicBezTo>
                      <a:pt x="259" y="116"/>
                      <a:pt x="259" y="116"/>
                      <a:pt x="259" y="116"/>
                    </a:cubicBezTo>
                    <a:cubicBezTo>
                      <a:pt x="257" y="116"/>
                      <a:pt x="257" y="116"/>
                      <a:pt x="257" y="116"/>
                    </a:cubicBezTo>
                    <a:cubicBezTo>
                      <a:pt x="256" y="116"/>
                      <a:pt x="256" y="116"/>
                      <a:pt x="256" y="116"/>
                    </a:cubicBezTo>
                    <a:cubicBezTo>
                      <a:pt x="256" y="115"/>
                      <a:pt x="256" y="115"/>
                      <a:pt x="256" y="115"/>
                    </a:cubicBezTo>
                    <a:cubicBezTo>
                      <a:pt x="254" y="114"/>
                      <a:pt x="254" y="114"/>
                      <a:pt x="254" y="114"/>
                    </a:cubicBezTo>
                    <a:cubicBezTo>
                      <a:pt x="253" y="113"/>
                      <a:pt x="253" y="113"/>
                      <a:pt x="253" y="113"/>
                    </a:cubicBezTo>
                    <a:cubicBezTo>
                      <a:pt x="252" y="112"/>
                      <a:pt x="252" y="112"/>
                      <a:pt x="252" y="112"/>
                    </a:cubicBezTo>
                    <a:cubicBezTo>
                      <a:pt x="251" y="111"/>
                      <a:pt x="251" y="111"/>
                      <a:pt x="251" y="111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51" y="108"/>
                      <a:pt x="251" y="108"/>
                      <a:pt x="251" y="108"/>
                    </a:cubicBezTo>
                    <a:cubicBezTo>
                      <a:pt x="251" y="108"/>
                      <a:pt x="251" y="108"/>
                      <a:pt x="251" y="108"/>
                    </a:cubicBezTo>
                    <a:cubicBezTo>
                      <a:pt x="250" y="108"/>
                      <a:pt x="250" y="108"/>
                      <a:pt x="250" y="108"/>
                    </a:cubicBezTo>
                    <a:cubicBezTo>
                      <a:pt x="250" y="109"/>
                      <a:pt x="250" y="109"/>
                      <a:pt x="250" y="109"/>
                    </a:cubicBezTo>
                    <a:cubicBezTo>
                      <a:pt x="249" y="109"/>
                      <a:pt x="249" y="109"/>
                      <a:pt x="249" y="109"/>
                    </a:cubicBezTo>
                    <a:cubicBezTo>
                      <a:pt x="249" y="109"/>
                      <a:pt x="249" y="109"/>
                      <a:pt x="249" y="109"/>
                    </a:cubicBezTo>
                    <a:cubicBezTo>
                      <a:pt x="249" y="108"/>
                      <a:pt x="249" y="108"/>
                      <a:pt x="249" y="108"/>
                    </a:cubicBezTo>
                    <a:cubicBezTo>
                      <a:pt x="249" y="107"/>
                      <a:pt x="249" y="107"/>
                      <a:pt x="249" y="107"/>
                    </a:cubicBezTo>
                    <a:cubicBezTo>
                      <a:pt x="251" y="106"/>
                      <a:pt x="251" y="106"/>
                      <a:pt x="251" y="106"/>
                    </a:cubicBezTo>
                    <a:cubicBezTo>
                      <a:pt x="251" y="105"/>
                      <a:pt x="251" y="105"/>
                      <a:pt x="251" y="105"/>
                    </a:cubicBezTo>
                    <a:cubicBezTo>
                      <a:pt x="251" y="104"/>
                      <a:pt x="251" y="104"/>
                      <a:pt x="251" y="104"/>
                    </a:cubicBezTo>
                    <a:cubicBezTo>
                      <a:pt x="250" y="102"/>
                      <a:pt x="250" y="102"/>
                      <a:pt x="250" y="102"/>
                    </a:cubicBezTo>
                    <a:cubicBezTo>
                      <a:pt x="249" y="102"/>
                      <a:pt x="249" y="102"/>
                      <a:pt x="249" y="102"/>
                    </a:cubicBezTo>
                    <a:cubicBezTo>
                      <a:pt x="247" y="102"/>
                      <a:pt x="247" y="102"/>
                      <a:pt x="247" y="102"/>
                    </a:cubicBezTo>
                    <a:cubicBezTo>
                      <a:pt x="244" y="104"/>
                      <a:pt x="244" y="104"/>
                      <a:pt x="244" y="104"/>
                    </a:cubicBezTo>
                    <a:cubicBezTo>
                      <a:pt x="241" y="107"/>
                      <a:pt x="241" y="107"/>
                      <a:pt x="241" y="107"/>
                    </a:cubicBezTo>
                    <a:cubicBezTo>
                      <a:pt x="240" y="108"/>
                      <a:pt x="240" y="108"/>
                      <a:pt x="240" y="108"/>
                    </a:cubicBezTo>
                    <a:cubicBezTo>
                      <a:pt x="238" y="111"/>
                      <a:pt x="238" y="111"/>
                      <a:pt x="238" y="111"/>
                    </a:cubicBezTo>
                    <a:cubicBezTo>
                      <a:pt x="237" y="114"/>
                      <a:pt x="237" y="114"/>
                      <a:pt x="237" y="114"/>
                    </a:cubicBezTo>
                    <a:cubicBezTo>
                      <a:pt x="236" y="115"/>
                      <a:pt x="236" y="115"/>
                      <a:pt x="236" y="115"/>
                    </a:cubicBezTo>
                    <a:cubicBezTo>
                      <a:pt x="236" y="114"/>
                      <a:pt x="236" y="114"/>
                      <a:pt x="236" y="114"/>
                    </a:cubicBezTo>
                    <a:cubicBezTo>
                      <a:pt x="238" y="112"/>
                      <a:pt x="238" y="112"/>
                      <a:pt x="238" y="112"/>
                    </a:cubicBezTo>
                    <a:cubicBezTo>
                      <a:pt x="238" y="110"/>
                      <a:pt x="238" y="110"/>
                      <a:pt x="238" y="110"/>
                    </a:cubicBezTo>
                    <a:cubicBezTo>
                      <a:pt x="238" y="109"/>
                      <a:pt x="238" y="109"/>
                      <a:pt x="238" y="109"/>
                    </a:cubicBezTo>
                    <a:cubicBezTo>
                      <a:pt x="238" y="109"/>
                      <a:pt x="238" y="109"/>
                      <a:pt x="238" y="109"/>
                    </a:cubicBezTo>
                    <a:cubicBezTo>
                      <a:pt x="239" y="108"/>
                      <a:pt x="239" y="108"/>
                      <a:pt x="239" y="10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1" y="103"/>
                      <a:pt x="241" y="103"/>
                      <a:pt x="241" y="103"/>
                    </a:cubicBezTo>
                    <a:cubicBezTo>
                      <a:pt x="242" y="103"/>
                      <a:pt x="242" y="103"/>
                      <a:pt x="243" y="103"/>
                    </a:cubicBezTo>
                    <a:cubicBezTo>
                      <a:pt x="243" y="102"/>
                      <a:pt x="243" y="102"/>
                      <a:pt x="243" y="102"/>
                    </a:cubicBezTo>
                    <a:cubicBezTo>
                      <a:pt x="243" y="99"/>
                      <a:pt x="243" y="99"/>
                      <a:pt x="243" y="99"/>
                    </a:cubicBezTo>
                    <a:cubicBezTo>
                      <a:pt x="245" y="98"/>
                      <a:pt x="245" y="98"/>
                      <a:pt x="245" y="98"/>
                    </a:cubicBezTo>
                    <a:cubicBezTo>
                      <a:pt x="251" y="96"/>
                      <a:pt x="251" y="96"/>
                      <a:pt x="251" y="96"/>
                    </a:cubicBezTo>
                    <a:cubicBezTo>
                      <a:pt x="253" y="96"/>
                      <a:pt x="255" y="95"/>
                      <a:pt x="256" y="95"/>
                    </a:cubicBezTo>
                    <a:cubicBezTo>
                      <a:pt x="257" y="95"/>
                      <a:pt x="257" y="95"/>
                      <a:pt x="258" y="95"/>
                    </a:cubicBezTo>
                    <a:cubicBezTo>
                      <a:pt x="259" y="93"/>
                      <a:pt x="259" y="93"/>
                      <a:pt x="259" y="93"/>
                    </a:cubicBezTo>
                    <a:cubicBezTo>
                      <a:pt x="259" y="92"/>
                      <a:pt x="259" y="92"/>
                      <a:pt x="259" y="92"/>
                    </a:cubicBezTo>
                    <a:cubicBezTo>
                      <a:pt x="260" y="90"/>
                      <a:pt x="260" y="90"/>
                      <a:pt x="260" y="90"/>
                    </a:cubicBezTo>
                    <a:cubicBezTo>
                      <a:pt x="260" y="89"/>
                      <a:pt x="260" y="89"/>
                      <a:pt x="260" y="89"/>
                    </a:cubicBezTo>
                    <a:cubicBezTo>
                      <a:pt x="260" y="88"/>
                      <a:pt x="260" y="88"/>
                      <a:pt x="260" y="88"/>
                    </a:cubicBezTo>
                    <a:cubicBezTo>
                      <a:pt x="261" y="88"/>
                      <a:pt x="261" y="88"/>
                      <a:pt x="262" y="88"/>
                    </a:cubicBezTo>
                    <a:cubicBezTo>
                      <a:pt x="263" y="88"/>
                      <a:pt x="263" y="88"/>
                      <a:pt x="263" y="88"/>
                    </a:cubicBezTo>
                    <a:cubicBezTo>
                      <a:pt x="263" y="86"/>
                      <a:pt x="263" y="86"/>
                      <a:pt x="263" y="86"/>
                    </a:cubicBezTo>
                    <a:cubicBezTo>
                      <a:pt x="263" y="85"/>
                      <a:pt x="263" y="85"/>
                      <a:pt x="263" y="85"/>
                    </a:cubicBezTo>
                    <a:cubicBezTo>
                      <a:pt x="263" y="84"/>
                      <a:pt x="263" y="84"/>
                      <a:pt x="263" y="84"/>
                    </a:cubicBezTo>
                    <a:cubicBezTo>
                      <a:pt x="263" y="83"/>
                      <a:pt x="263" y="83"/>
                      <a:pt x="263" y="83"/>
                    </a:cubicBezTo>
                    <a:cubicBezTo>
                      <a:pt x="261" y="83"/>
                      <a:pt x="261" y="83"/>
                      <a:pt x="261" y="83"/>
                    </a:cubicBezTo>
                    <a:cubicBezTo>
                      <a:pt x="262" y="82"/>
                      <a:pt x="262" y="82"/>
                      <a:pt x="262" y="82"/>
                    </a:cubicBezTo>
                    <a:cubicBezTo>
                      <a:pt x="262" y="82"/>
                      <a:pt x="262" y="82"/>
                      <a:pt x="262" y="82"/>
                    </a:cubicBezTo>
                    <a:cubicBezTo>
                      <a:pt x="261" y="79"/>
                      <a:pt x="261" y="79"/>
                      <a:pt x="261" y="79"/>
                    </a:cubicBezTo>
                    <a:cubicBezTo>
                      <a:pt x="260" y="79"/>
                      <a:pt x="260" y="79"/>
                      <a:pt x="260" y="79"/>
                    </a:cubicBezTo>
                    <a:cubicBezTo>
                      <a:pt x="259" y="78"/>
                      <a:pt x="259" y="78"/>
                      <a:pt x="259" y="78"/>
                    </a:cubicBezTo>
                    <a:cubicBezTo>
                      <a:pt x="258" y="78"/>
                      <a:pt x="258" y="78"/>
                      <a:pt x="258" y="78"/>
                    </a:cubicBezTo>
                    <a:cubicBezTo>
                      <a:pt x="258" y="79"/>
                      <a:pt x="258" y="79"/>
                      <a:pt x="258" y="79"/>
                    </a:cubicBezTo>
                    <a:cubicBezTo>
                      <a:pt x="258" y="79"/>
                      <a:pt x="258" y="79"/>
                      <a:pt x="258" y="79"/>
                    </a:cubicBezTo>
                    <a:cubicBezTo>
                      <a:pt x="257" y="79"/>
                      <a:pt x="257" y="79"/>
                      <a:pt x="257" y="79"/>
                    </a:cubicBezTo>
                    <a:cubicBezTo>
                      <a:pt x="257" y="77"/>
                      <a:pt x="257" y="77"/>
                      <a:pt x="257" y="77"/>
                    </a:cubicBezTo>
                    <a:cubicBezTo>
                      <a:pt x="256" y="77"/>
                      <a:pt x="256" y="77"/>
                      <a:pt x="256" y="77"/>
                    </a:cubicBezTo>
                    <a:cubicBezTo>
                      <a:pt x="256" y="77"/>
                      <a:pt x="256" y="77"/>
                      <a:pt x="256" y="77"/>
                    </a:cubicBezTo>
                    <a:cubicBezTo>
                      <a:pt x="255" y="77"/>
                      <a:pt x="255" y="77"/>
                      <a:pt x="255" y="77"/>
                    </a:cubicBezTo>
                    <a:cubicBezTo>
                      <a:pt x="254" y="79"/>
                      <a:pt x="254" y="79"/>
                      <a:pt x="254" y="79"/>
                    </a:cubicBezTo>
                    <a:cubicBezTo>
                      <a:pt x="254" y="80"/>
                      <a:pt x="254" y="80"/>
                      <a:pt x="254" y="80"/>
                    </a:cubicBezTo>
                    <a:cubicBezTo>
                      <a:pt x="253" y="80"/>
                      <a:pt x="253" y="80"/>
                      <a:pt x="253" y="80"/>
                    </a:cubicBezTo>
                    <a:cubicBezTo>
                      <a:pt x="253" y="81"/>
                      <a:pt x="253" y="81"/>
                      <a:pt x="253" y="81"/>
                    </a:cubicBezTo>
                    <a:cubicBezTo>
                      <a:pt x="252" y="81"/>
                      <a:pt x="252" y="81"/>
                      <a:pt x="252" y="81"/>
                    </a:cubicBezTo>
                    <a:cubicBezTo>
                      <a:pt x="252" y="80"/>
                      <a:pt x="252" y="80"/>
                      <a:pt x="252" y="80"/>
                    </a:cubicBezTo>
                    <a:cubicBezTo>
                      <a:pt x="252" y="79"/>
                      <a:pt x="252" y="79"/>
                      <a:pt x="252" y="79"/>
                    </a:cubicBezTo>
                    <a:cubicBezTo>
                      <a:pt x="253" y="79"/>
                      <a:pt x="253" y="79"/>
                      <a:pt x="253" y="79"/>
                    </a:cubicBezTo>
                    <a:cubicBezTo>
                      <a:pt x="252" y="78"/>
                      <a:pt x="252" y="78"/>
                      <a:pt x="252" y="78"/>
                    </a:cubicBezTo>
                    <a:cubicBezTo>
                      <a:pt x="253" y="77"/>
                      <a:pt x="253" y="77"/>
                      <a:pt x="253" y="77"/>
                    </a:cubicBezTo>
                    <a:cubicBezTo>
                      <a:pt x="254" y="77"/>
                      <a:pt x="254" y="77"/>
                      <a:pt x="254" y="77"/>
                    </a:cubicBezTo>
                    <a:cubicBezTo>
                      <a:pt x="254" y="76"/>
                      <a:pt x="255" y="75"/>
                      <a:pt x="255" y="74"/>
                    </a:cubicBezTo>
                    <a:cubicBezTo>
                      <a:pt x="254" y="74"/>
                      <a:pt x="254" y="74"/>
                      <a:pt x="254" y="74"/>
                    </a:cubicBezTo>
                    <a:cubicBezTo>
                      <a:pt x="253" y="74"/>
                      <a:pt x="253" y="74"/>
                      <a:pt x="253" y="74"/>
                    </a:cubicBezTo>
                    <a:cubicBezTo>
                      <a:pt x="253" y="74"/>
                      <a:pt x="253" y="74"/>
                      <a:pt x="253" y="74"/>
                    </a:cubicBezTo>
                    <a:cubicBezTo>
                      <a:pt x="251" y="73"/>
                      <a:pt x="251" y="73"/>
                      <a:pt x="251" y="73"/>
                    </a:cubicBezTo>
                    <a:cubicBezTo>
                      <a:pt x="250" y="74"/>
                      <a:pt x="250" y="74"/>
                      <a:pt x="250" y="74"/>
                    </a:cubicBezTo>
                    <a:cubicBezTo>
                      <a:pt x="249" y="73"/>
                      <a:pt x="249" y="73"/>
                      <a:pt x="249" y="73"/>
                    </a:cubicBezTo>
                    <a:cubicBezTo>
                      <a:pt x="249" y="73"/>
                      <a:pt x="249" y="73"/>
                      <a:pt x="249" y="73"/>
                    </a:cubicBezTo>
                    <a:cubicBezTo>
                      <a:pt x="249" y="74"/>
                      <a:pt x="249" y="74"/>
                      <a:pt x="249" y="74"/>
                    </a:cubicBezTo>
                    <a:cubicBezTo>
                      <a:pt x="248" y="73"/>
                      <a:pt x="248" y="73"/>
                      <a:pt x="248" y="73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5" y="70"/>
                      <a:pt x="245" y="70"/>
                      <a:pt x="245" y="70"/>
                    </a:cubicBezTo>
                    <a:cubicBezTo>
                      <a:pt x="243" y="70"/>
                      <a:pt x="243" y="70"/>
                      <a:pt x="243" y="70"/>
                    </a:cubicBezTo>
                    <a:cubicBezTo>
                      <a:pt x="241" y="69"/>
                      <a:pt x="241" y="69"/>
                      <a:pt x="241" y="69"/>
                    </a:cubicBezTo>
                    <a:cubicBezTo>
                      <a:pt x="241" y="68"/>
                      <a:pt x="241" y="68"/>
                      <a:pt x="241" y="68"/>
                    </a:cubicBezTo>
                    <a:cubicBezTo>
                      <a:pt x="241" y="68"/>
                      <a:pt x="241" y="68"/>
                      <a:pt x="241" y="68"/>
                    </a:cubicBezTo>
                    <a:cubicBezTo>
                      <a:pt x="242" y="68"/>
                      <a:pt x="242" y="68"/>
                      <a:pt x="242" y="68"/>
                    </a:cubicBezTo>
                    <a:cubicBezTo>
                      <a:pt x="243" y="68"/>
                      <a:pt x="243" y="68"/>
                      <a:pt x="243" y="68"/>
                    </a:cubicBezTo>
                    <a:cubicBezTo>
                      <a:pt x="243" y="67"/>
                      <a:pt x="243" y="67"/>
                      <a:pt x="243" y="67"/>
                    </a:cubicBezTo>
                    <a:cubicBezTo>
                      <a:pt x="242" y="66"/>
                      <a:pt x="242" y="66"/>
                      <a:pt x="242" y="66"/>
                    </a:cubicBezTo>
                    <a:cubicBezTo>
                      <a:pt x="241" y="65"/>
                      <a:pt x="241" y="65"/>
                      <a:pt x="241" y="65"/>
                    </a:cubicBezTo>
                    <a:cubicBezTo>
                      <a:pt x="241" y="65"/>
                      <a:pt x="241" y="65"/>
                      <a:pt x="241" y="65"/>
                    </a:cubicBezTo>
                    <a:cubicBezTo>
                      <a:pt x="240" y="64"/>
                      <a:pt x="240" y="64"/>
                      <a:pt x="240" y="64"/>
                    </a:cubicBezTo>
                    <a:cubicBezTo>
                      <a:pt x="239" y="63"/>
                      <a:pt x="239" y="63"/>
                      <a:pt x="239" y="63"/>
                    </a:cubicBezTo>
                    <a:cubicBezTo>
                      <a:pt x="238" y="62"/>
                      <a:pt x="238" y="62"/>
                      <a:pt x="238" y="62"/>
                    </a:cubicBezTo>
                    <a:cubicBezTo>
                      <a:pt x="237" y="62"/>
                      <a:pt x="237" y="62"/>
                      <a:pt x="237" y="62"/>
                    </a:cubicBezTo>
                    <a:cubicBezTo>
                      <a:pt x="237" y="61"/>
                      <a:pt x="237" y="61"/>
                      <a:pt x="237" y="61"/>
                    </a:cubicBezTo>
                    <a:cubicBezTo>
                      <a:pt x="236" y="60"/>
                      <a:pt x="236" y="60"/>
                      <a:pt x="236" y="60"/>
                    </a:cubicBezTo>
                    <a:cubicBezTo>
                      <a:pt x="236" y="60"/>
                      <a:pt x="236" y="60"/>
                      <a:pt x="236" y="60"/>
                    </a:cubicBezTo>
                    <a:cubicBezTo>
                      <a:pt x="235" y="60"/>
                      <a:pt x="235" y="60"/>
                      <a:pt x="235" y="60"/>
                    </a:cubicBezTo>
                    <a:cubicBezTo>
                      <a:pt x="235" y="59"/>
                      <a:pt x="235" y="59"/>
                      <a:pt x="235" y="59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4" y="58"/>
                      <a:pt x="234" y="58"/>
                      <a:pt x="234" y="58"/>
                    </a:cubicBezTo>
                    <a:cubicBezTo>
                      <a:pt x="233" y="57"/>
                      <a:pt x="233" y="57"/>
                      <a:pt x="233" y="57"/>
                    </a:cubicBezTo>
                    <a:cubicBezTo>
                      <a:pt x="232" y="56"/>
                      <a:pt x="232" y="56"/>
                      <a:pt x="232" y="56"/>
                    </a:cubicBezTo>
                    <a:cubicBezTo>
                      <a:pt x="231" y="56"/>
                      <a:pt x="231" y="56"/>
                      <a:pt x="231" y="56"/>
                    </a:cubicBezTo>
                    <a:cubicBezTo>
                      <a:pt x="231" y="55"/>
                      <a:pt x="231" y="55"/>
                      <a:pt x="231" y="55"/>
                    </a:cubicBezTo>
                    <a:cubicBezTo>
                      <a:pt x="230" y="54"/>
                      <a:pt x="230" y="54"/>
                      <a:pt x="230" y="54"/>
                    </a:cubicBezTo>
                    <a:cubicBezTo>
                      <a:pt x="229" y="53"/>
                      <a:pt x="229" y="53"/>
                      <a:pt x="229" y="53"/>
                    </a:cubicBezTo>
                    <a:cubicBezTo>
                      <a:pt x="228" y="53"/>
                      <a:pt x="228" y="53"/>
                      <a:pt x="228" y="53"/>
                    </a:cubicBezTo>
                    <a:cubicBezTo>
                      <a:pt x="228" y="53"/>
                      <a:pt x="228" y="53"/>
                      <a:pt x="228" y="53"/>
                    </a:cubicBezTo>
                    <a:cubicBezTo>
                      <a:pt x="228" y="55"/>
                      <a:pt x="228" y="55"/>
                      <a:pt x="228" y="55"/>
                    </a:cubicBezTo>
                    <a:cubicBezTo>
                      <a:pt x="229" y="56"/>
                      <a:pt x="229" y="56"/>
                      <a:pt x="229" y="56"/>
                    </a:cubicBezTo>
                    <a:cubicBezTo>
                      <a:pt x="229" y="56"/>
                      <a:pt x="229" y="56"/>
                      <a:pt x="229" y="56"/>
                    </a:cubicBezTo>
                    <a:cubicBezTo>
                      <a:pt x="229" y="57"/>
                      <a:pt x="229" y="57"/>
                      <a:pt x="229" y="57"/>
                    </a:cubicBezTo>
                    <a:cubicBezTo>
                      <a:pt x="229" y="57"/>
                      <a:pt x="229" y="57"/>
                      <a:pt x="229" y="57"/>
                    </a:cubicBezTo>
                    <a:cubicBezTo>
                      <a:pt x="229" y="58"/>
                      <a:pt x="229" y="58"/>
                      <a:pt x="229" y="58"/>
                    </a:cubicBezTo>
                    <a:cubicBezTo>
                      <a:pt x="229" y="59"/>
                      <a:pt x="229" y="59"/>
                      <a:pt x="229" y="59"/>
                    </a:cubicBezTo>
                    <a:cubicBezTo>
                      <a:pt x="230" y="60"/>
                      <a:pt x="230" y="60"/>
                      <a:pt x="230" y="60"/>
                    </a:cubicBezTo>
                    <a:cubicBezTo>
                      <a:pt x="229" y="60"/>
                      <a:pt x="229" y="60"/>
                      <a:pt x="229" y="60"/>
                    </a:cubicBezTo>
                    <a:cubicBezTo>
                      <a:pt x="230" y="61"/>
                      <a:pt x="230" y="61"/>
                      <a:pt x="230" y="61"/>
                    </a:cubicBezTo>
                    <a:cubicBezTo>
                      <a:pt x="229" y="61"/>
                      <a:pt x="229" y="61"/>
                      <a:pt x="229" y="61"/>
                    </a:cubicBezTo>
                    <a:cubicBezTo>
                      <a:pt x="229" y="61"/>
                      <a:pt x="229" y="61"/>
                      <a:pt x="229" y="61"/>
                    </a:cubicBezTo>
                    <a:cubicBezTo>
                      <a:pt x="228" y="61"/>
                      <a:pt x="228" y="61"/>
                      <a:pt x="228" y="61"/>
                    </a:cubicBezTo>
                    <a:cubicBezTo>
                      <a:pt x="228" y="61"/>
                      <a:pt x="228" y="61"/>
                      <a:pt x="228" y="61"/>
                    </a:cubicBezTo>
                    <a:cubicBezTo>
                      <a:pt x="228" y="62"/>
                      <a:pt x="228" y="62"/>
                      <a:pt x="228" y="62"/>
                    </a:cubicBezTo>
                    <a:cubicBezTo>
                      <a:pt x="228" y="63"/>
                      <a:pt x="228" y="63"/>
                      <a:pt x="228" y="63"/>
                    </a:cubicBezTo>
                    <a:cubicBezTo>
                      <a:pt x="227" y="64"/>
                      <a:pt x="227" y="64"/>
                      <a:pt x="227" y="64"/>
                    </a:cubicBezTo>
                    <a:cubicBezTo>
                      <a:pt x="227" y="64"/>
                      <a:pt x="227" y="64"/>
                      <a:pt x="227" y="64"/>
                    </a:cubicBezTo>
                    <a:cubicBezTo>
                      <a:pt x="226" y="63"/>
                      <a:pt x="226" y="63"/>
                      <a:pt x="226" y="63"/>
                    </a:cubicBezTo>
                    <a:cubicBezTo>
                      <a:pt x="225" y="63"/>
                      <a:pt x="225" y="63"/>
                      <a:pt x="225" y="63"/>
                    </a:cubicBezTo>
                    <a:cubicBezTo>
                      <a:pt x="225" y="63"/>
                      <a:pt x="225" y="63"/>
                      <a:pt x="225" y="63"/>
                    </a:cubicBezTo>
                    <a:cubicBezTo>
                      <a:pt x="224" y="62"/>
                      <a:pt x="224" y="62"/>
                      <a:pt x="224" y="62"/>
                    </a:cubicBezTo>
                    <a:cubicBezTo>
                      <a:pt x="223" y="62"/>
                      <a:pt x="223" y="62"/>
                      <a:pt x="223" y="62"/>
                    </a:cubicBezTo>
                    <a:cubicBezTo>
                      <a:pt x="222" y="62"/>
                      <a:pt x="222" y="62"/>
                      <a:pt x="222" y="62"/>
                    </a:cubicBezTo>
                    <a:cubicBezTo>
                      <a:pt x="221" y="60"/>
                      <a:pt x="221" y="60"/>
                      <a:pt x="221" y="60"/>
                    </a:cubicBezTo>
                    <a:cubicBezTo>
                      <a:pt x="220" y="59"/>
                      <a:pt x="220" y="59"/>
                      <a:pt x="220" y="59"/>
                    </a:cubicBezTo>
                    <a:cubicBezTo>
                      <a:pt x="220" y="58"/>
                      <a:pt x="220" y="58"/>
                      <a:pt x="220" y="58"/>
                    </a:cubicBezTo>
                    <a:cubicBezTo>
                      <a:pt x="218" y="56"/>
                      <a:pt x="218" y="56"/>
                      <a:pt x="218" y="56"/>
                    </a:cubicBezTo>
                    <a:cubicBezTo>
                      <a:pt x="218" y="55"/>
                      <a:pt x="218" y="55"/>
                      <a:pt x="218" y="55"/>
                    </a:cubicBezTo>
                    <a:cubicBezTo>
                      <a:pt x="218" y="53"/>
                      <a:pt x="218" y="53"/>
                      <a:pt x="218" y="53"/>
                    </a:cubicBezTo>
                    <a:cubicBezTo>
                      <a:pt x="217" y="53"/>
                      <a:pt x="217" y="53"/>
                      <a:pt x="217" y="53"/>
                    </a:cubicBezTo>
                    <a:cubicBezTo>
                      <a:pt x="217" y="53"/>
                      <a:pt x="217" y="53"/>
                      <a:pt x="21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215" y="53"/>
                      <a:pt x="215" y="53"/>
                      <a:pt x="215" y="53"/>
                    </a:cubicBezTo>
                    <a:cubicBezTo>
                      <a:pt x="215" y="53"/>
                      <a:pt x="215" y="53"/>
                      <a:pt x="215" y="53"/>
                    </a:cubicBezTo>
                    <a:cubicBezTo>
                      <a:pt x="214" y="53"/>
                      <a:pt x="214" y="53"/>
                      <a:pt x="214" y="53"/>
                    </a:cubicBezTo>
                    <a:cubicBezTo>
                      <a:pt x="212" y="52"/>
                      <a:pt x="212" y="52"/>
                      <a:pt x="212" y="52"/>
                    </a:cubicBezTo>
                    <a:cubicBezTo>
                      <a:pt x="212" y="51"/>
                      <a:pt x="212" y="51"/>
                      <a:pt x="212" y="51"/>
                    </a:cubicBezTo>
                    <a:cubicBezTo>
                      <a:pt x="211" y="51"/>
                      <a:pt x="211" y="51"/>
                      <a:pt x="211" y="51"/>
                    </a:cubicBezTo>
                    <a:cubicBezTo>
                      <a:pt x="210" y="50"/>
                      <a:pt x="210" y="50"/>
                      <a:pt x="210" y="50"/>
                    </a:cubicBezTo>
                    <a:cubicBezTo>
                      <a:pt x="209" y="50"/>
                      <a:pt x="209" y="50"/>
                      <a:pt x="209" y="50"/>
                    </a:cubicBezTo>
                    <a:cubicBezTo>
                      <a:pt x="208" y="49"/>
                      <a:pt x="208" y="49"/>
                      <a:pt x="208" y="49"/>
                    </a:cubicBezTo>
                    <a:cubicBezTo>
                      <a:pt x="207" y="49"/>
                      <a:pt x="207" y="49"/>
                      <a:pt x="207" y="49"/>
                    </a:cubicBezTo>
                    <a:cubicBezTo>
                      <a:pt x="206" y="48"/>
                      <a:pt x="206" y="48"/>
                      <a:pt x="206" y="48"/>
                    </a:cubicBezTo>
                    <a:cubicBezTo>
                      <a:pt x="206" y="48"/>
                      <a:pt x="206" y="48"/>
                      <a:pt x="206" y="48"/>
                    </a:cubicBezTo>
                    <a:cubicBezTo>
                      <a:pt x="205" y="48"/>
                      <a:pt x="205" y="48"/>
                      <a:pt x="205" y="48"/>
                    </a:cubicBezTo>
                    <a:cubicBezTo>
                      <a:pt x="204" y="49"/>
                      <a:pt x="204" y="49"/>
                      <a:pt x="204" y="49"/>
                    </a:cubicBezTo>
                    <a:cubicBezTo>
                      <a:pt x="202" y="49"/>
                      <a:pt x="202" y="49"/>
                      <a:pt x="202" y="49"/>
                    </a:cubicBezTo>
                    <a:cubicBezTo>
                      <a:pt x="201" y="49"/>
                      <a:pt x="201" y="49"/>
                      <a:pt x="201" y="49"/>
                    </a:cubicBezTo>
                    <a:cubicBezTo>
                      <a:pt x="199" y="49"/>
                      <a:pt x="199" y="49"/>
                      <a:pt x="199" y="49"/>
                    </a:cubicBezTo>
                    <a:cubicBezTo>
                      <a:pt x="198" y="48"/>
                      <a:pt x="198" y="48"/>
                      <a:pt x="198" y="48"/>
                    </a:cubicBezTo>
                    <a:cubicBezTo>
                      <a:pt x="198" y="49"/>
                      <a:pt x="197" y="49"/>
                      <a:pt x="197" y="49"/>
                    </a:cubicBezTo>
                    <a:cubicBezTo>
                      <a:pt x="197" y="49"/>
                      <a:pt x="197" y="49"/>
                      <a:pt x="197" y="49"/>
                    </a:cubicBezTo>
                    <a:cubicBezTo>
                      <a:pt x="197" y="50"/>
                      <a:pt x="197" y="50"/>
                      <a:pt x="197" y="50"/>
                    </a:cubicBezTo>
                    <a:cubicBezTo>
                      <a:pt x="196" y="50"/>
                      <a:pt x="196" y="50"/>
                      <a:pt x="196" y="50"/>
                    </a:cubicBezTo>
                    <a:cubicBezTo>
                      <a:pt x="197" y="51"/>
                      <a:pt x="197" y="51"/>
                      <a:pt x="197" y="51"/>
                    </a:cubicBezTo>
                    <a:cubicBezTo>
                      <a:pt x="197" y="52"/>
                      <a:pt x="198" y="53"/>
                      <a:pt x="199" y="53"/>
                    </a:cubicBezTo>
                    <a:cubicBezTo>
                      <a:pt x="199" y="54"/>
                      <a:pt x="199" y="54"/>
                      <a:pt x="199" y="54"/>
                    </a:cubicBezTo>
                    <a:cubicBezTo>
                      <a:pt x="199" y="54"/>
                      <a:pt x="199" y="54"/>
                      <a:pt x="199" y="54"/>
                    </a:cubicBezTo>
                    <a:cubicBezTo>
                      <a:pt x="199" y="55"/>
                      <a:pt x="199" y="55"/>
                      <a:pt x="199" y="55"/>
                    </a:cubicBezTo>
                    <a:cubicBezTo>
                      <a:pt x="199" y="56"/>
                      <a:pt x="199" y="56"/>
                      <a:pt x="199" y="56"/>
                    </a:cubicBezTo>
                    <a:cubicBezTo>
                      <a:pt x="200" y="57"/>
                      <a:pt x="200" y="57"/>
                      <a:pt x="200" y="57"/>
                    </a:cubicBezTo>
                    <a:cubicBezTo>
                      <a:pt x="201" y="58"/>
                      <a:pt x="201" y="58"/>
                      <a:pt x="201" y="58"/>
                    </a:cubicBezTo>
                    <a:cubicBezTo>
                      <a:pt x="202" y="60"/>
                      <a:pt x="202" y="60"/>
                      <a:pt x="202" y="60"/>
                    </a:cubicBezTo>
                    <a:cubicBezTo>
                      <a:pt x="202" y="61"/>
                      <a:pt x="202" y="61"/>
                      <a:pt x="202" y="61"/>
                    </a:cubicBezTo>
                    <a:cubicBezTo>
                      <a:pt x="202" y="61"/>
                      <a:pt x="202" y="61"/>
                      <a:pt x="202" y="61"/>
                    </a:cubicBezTo>
                    <a:cubicBezTo>
                      <a:pt x="201" y="62"/>
                      <a:pt x="201" y="62"/>
                      <a:pt x="201" y="62"/>
                    </a:cubicBezTo>
                    <a:cubicBezTo>
                      <a:pt x="202" y="63"/>
                      <a:pt x="202" y="63"/>
                      <a:pt x="202" y="63"/>
                    </a:cubicBezTo>
                    <a:cubicBezTo>
                      <a:pt x="201" y="65"/>
                      <a:pt x="201" y="65"/>
                      <a:pt x="201" y="65"/>
                    </a:cubicBezTo>
                    <a:cubicBezTo>
                      <a:pt x="201" y="66"/>
                      <a:pt x="201" y="66"/>
                      <a:pt x="201" y="66"/>
                    </a:cubicBezTo>
                    <a:cubicBezTo>
                      <a:pt x="202" y="67"/>
                      <a:pt x="202" y="67"/>
                      <a:pt x="202" y="67"/>
                    </a:cubicBezTo>
                    <a:cubicBezTo>
                      <a:pt x="203" y="67"/>
                      <a:pt x="203" y="67"/>
                      <a:pt x="203" y="67"/>
                    </a:cubicBezTo>
                    <a:cubicBezTo>
                      <a:pt x="206" y="69"/>
                      <a:pt x="206" y="69"/>
                      <a:pt x="206" y="69"/>
                    </a:cubicBezTo>
                    <a:cubicBezTo>
                      <a:pt x="207" y="70"/>
                      <a:pt x="207" y="70"/>
                      <a:pt x="207" y="70"/>
                    </a:cubicBezTo>
                    <a:cubicBezTo>
                      <a:pt x="209" y="73"/>
                      <a:pt x="209" y="73"/>
                      <a:pt x="209" y="73"/>
                    </a:cubicBezTo>
                    <a:cubicBezTo>
                      <a:pt x="209" y="75"/>
                      <a:pt x="209" y="75"/>
                      <a:pt x="209" y="75"/>
                    </a:cubicBezTo>
                    <a:cubicBezTo>
                      <a:pt x="209" y="78"/>
                      <a:pt x="209" y="78"/>
                      <a:pt x="209" y="78"/>
                    </a:cubicBezTo>
                    <a:cubicBezTo>
                      <a:pt x="209" y="79"/>
                      <a:pt x="208" y="81"/>
                      <a:pt x="207" y="82"/>
                    </a:cubicBezTo>
                    <a:cubicBezTo>
                      <a:pt x="206" y="83"/>
                      <a:pt x="206" y="83"/>
                      <a:pt x="206" y="83"/>
                    </a:cubicBezTo>
                    <a:cubicBezTo>
                      <a:pt x="204" y="84"/>
                      <a:pt x="204" y="84"/>
                      <a:pt x="204" y="84"/>
                    </a:cubicBezTo>
                    <a:cubicBezTo>
                      <a:pt x="204" y="84"/>
                      <a:pt x="204" y="84"/>
                      <a:pt x="204" y="84"/>
                    </a:cubicBezTo>
                    <a:cubicBezTo>
                      <a:pt x="204" y="86"/>
                      <a:pt x="204" y="86"/>
                      <a:pt x="204" y="86"/>
                    </a:cubicBezTo>
                    <a:cubicBezTo>
                      <a:pt x="206" y="87"/>
                      <a:pt x="206" y="87"/>
                      <a:pt x="206" y="87"/>
                    </a:cubicBezTo>
                    <a:cubicBezTo>
                      <a:pt x="206" y="87"/>
                      <a:pt x="206" y="87"/>
                      <a:pt x="206" y="87"/>
                    </a:cubicBezTo>
                    <a:cubicBezTo>
                      <a:pt x="207" y="89"/>
                      <a:pt x="207" y="89"/>
                      <a:pt x="207" y="89"/>
                    </a:cubicBezTo>
                    <a:cubicBezTo>
                      <a:pt x="207" y="90"/>
                      <a:pt x="207" y="90"/>
                      <a:pt x="207" y="90"/>
                    </a:cubicBezTo>
                    <a:cubicBezTo>
                      <a:pt x="208" y="92"/>
                      <a:pt x="208" y="92"/>
                      <a:pt x="208" y="92"/>
                    </a:cubicBezTo>
                    <a:cubicBezTo>
                      <a:pt x="208" y="93"/>
                      <a:pt x="208" y="93"/>
                      <a:pt x="208" y="93"/>
                    </a:cubicBezTo>
                    <a:cubicBezTo>
                      <a:pt x="210" y="94"/>
                      <a:pt x="210" y="94"/>
                      <a:pt x="210" y="94"/>
                    </a:cubicBezTo>
                    <a:cubicBezTo>
                      <a:pt x="209" y="95"/>
                      <a:pt x="209" y="95"/>
                      <a:pt x="209" y="95"/>
                    </a:cubicBezTo>
                    <a:cubicBezTo>
                      <a:pt x="209" y="97"/>
                      <a:pt x="209" y="97"/>
                      <a:pt x="209" y="97"/>
                    </a:cubicBezTo>
                    <a:cubicBezTo>
                      <a:pt x="210" y="98"/>
                      <a:pt x="210" y="98"/>
                      <a:pt x="210" y="98"/>
                    </a:cubicBezTo>
                    <a:cubicBezTo>
                      <a:pt x="210" y="99"/>
                      <a:pt x="210" y="99"/>
                      <a:pt x="210" y="99"/>
                    </a:cubicBezTo>
                    <a:cubicBezTo>
                      <a:pt x="208" y="98"/>
                      <a:pt x="208" y="98"/>
                      <a:pt x="208" y="98"/>
                    </a:cubicBezTo>
                    <a:cubicBezTo>
                      <a:pt x="207" y="98"/>
                      <a:pt x="207" y="98"/>
                      <a:pt x="207" y="98"/>
                    </a:cubicBezTo>
                    <a:cubicBezTo>
                      <a:pt x="207" y="99"/>
                      <a:pt x="207" y="99"/>
                      <a:pt x="207" y="99"/>
                    </a:cubicBezTo>
                    <a:cubicBezTo>
                      <a:pt x="207" y="100"/>
                      <a:pt x="207" y="100"/>
                      <a:pt x="207" y="100"/>
                    </a:cubicBezTo>
                    <a:cubicBezTo>
                      <a:pt x="207" y="101"/>
                      <a:pt x="207" y="101"/>
                      <a:pt x="207" y="101"/>
                    </a:cubicBezTo>
                    <a:cubicBezTo>
                      <a:pt x="206" y="100"/>
                      <a:pt x="206" y="100"/>
                      <a:pt x="206" y="100"/>
                    </a:cubicBezTo>
                    <a:cubicBezTo>
                      <a:pt x="205" y="100"/>
                      <a:pt x="205" y="100"/>
                      <a:pt x="205" y="100"/>
                    </a:cubicBezTo>
                    <a:cubicBezTo>
                      <a:pt x="204" y="98"/>
                      <a:pt x="204" y="98"/>
                      <a:pt x="204" y="98"/>
                    </a:cubicBezTo>
                    <a:cubicBezTo>
                      <a:pt x="202" y="97"/>
                      <a:pt x="202" y="97"/>
                      <a:pt x="202" y="97"/>
                    </a:cubicBezTo>
                    <a:cubicBezTo>
                      <a:pt x="201" y="96"/>
                      <a:pt x="201" y="96"/>
                      <a:pt x="201" y="96"/>
                    </a:cubicBezTo>
                    <a:cubicBezTo>
                      <a:pt x="200" y="95"/>
                      <a:pt x="200" y="95"/>
                      <a:pt x="200" y="95"/>
                    </a:cubicBezTo>
                    <a:cubicBezTo>
                      <a:pt x="199" y="94"/>
                      <a:pt x="199" y="94"/>
                      <a:pt x="199" y="94"/>
                    </a:cubicBezTo>
                    <a:cubicBezTo>
                      <a:pt x="198" y="93"/>
                      <a:pt x="198" y="93"/>
                      <a:pt x="198" y="93"/>
                    </a:cubicBezTo>
                    <a:cubicBezTo>
                      <a:pt x="197" y="88"/>
                      <a:pt x="197" y="88"/>
                      <a:pt x="197" y="88"/>
                    </a:cubicBezTo>
                    <a:cubicBezTo>
                      <a:pt x="197" y="87"/>
                      <a:pt x="197" y="87"/>
                      <a:pt x="197" y="87"/>
                    </a:cubicBezTo>
                    <a:cubicBezTo>
                      <a:pt x="196" y="86"/>
                      <a:pt x="196" y="86"/>
                      <a:pt x="196" y="86"/>
                    </a:cubicBezTo>
                    <a:cubicBezTo>
                      <a:pt x="196" y="84"/>
                      <a:pt x="196" y="84"/>
                      <a:pt x="196" y="84"/>
                    </a:cubicBezTo>
                    <a:cubicBezTo>
                      <a:pt x="195" y="84"/>
                      <a:pt x="195" y="84"/>
                      <a:pt x="195" y="84"/>
                    </a:cubicBezTo>
                    <a:cubicBezTo>
                      <a:pt x="194" y="83"/>
                      <a:pt x="194" y="83"/>
                      <a:pt x="194" y="83"/>
                    </a:cubicBezTo>
                    <a:cubicBezTo>
                      <a:pt x="190" y="84"/>
                      <a:pt x="190" y="84"/>
                      <a:pt x="190" y="84"/>
                    </a:cubicBezTo>
                    <a:cubicBezTo>
                      <a:pt x="188" y="84"/>
                      <a:pt x="188" y="84"/>
                      <a:pt x="188" y="84"/>
                    </a:cubicBezTo>
                    <a:cubicBezTo>
                      <a:pt x="187" y="83"/>
                      <a:pt x="187" y="83"/>
                      <a:pt x="187" y="83"/>
                    </a:cubicBezTo>
                    <a:cubicBezTo>
                      <a:pt x="186" y="82"/>
                      <a:pt x="186" y="82"/>
                      <a:pt x="186" y="82"/>
                    </a:cubicBezTo>
                    <a:cubicBezTo>
                      <a:pt x="183" y="81"/>
                      <a:pt x="183" y="81"/>
                      <a:pt x="183" y="81"/>
                    </a:cubicBezTo>
                    <a:cubicBezTo>
                      <a:pt x="181" y="80"/>
                      <a:pt x="181" y="80"/>
                      <a:pt x="181" y="80"/>
                    </a:cubicBezTo>
                    <a:cubicBezTo>
                      <a:pt x="180" y="79"/>
                      <a:pt x="180" y="79"/>
                      <a:pt x="180" y="79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6" y="77"/>
                      <a:pt x="176" y="77"/>
                      <a:pt x="176" y="77"/>
                    </a:cubicBezTo>
                    <a:cubicBezTo>
                      <a:pt x="175" y="77"/>
                      <a:pt x="175" y="77"/>
                      <a:pt x="175" y="77"/>
                    </a:cubicBezTo>
                    <a:cubicBezTo>
                      <a:pt x="174" y="77"/>
                      <a:pt x="174" y="77"/>
                      <a:pt x="174" y="77"/>
                    </a:cubicBezTo>
                    <a:cubicBezTo>
                      <a:pt x="171" y="76"/>
                      <a:pt x="171" y="76"/>
                      <a:pt x="171" y="76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7" y="75"/>
                      <a:pt x="167" y="75"/>
                      <a:pt x="167" y="75"/>
                    </a:cubicBezTo>
                    <a:cubicBezTo>
                      <a:pt x="165" y="72"/>
                      <a:pt x="165" y="72"/>
                      <a:pt x="165" y="72"/>
                    </a:cubicBezTo>
                    <a:cubicBezTo>
                      <a:pt x="164" y="70"/>
                      <a:pt x="164" y="70"/>
                      <a:pt x="164" y="70"/>
                    </a:cubicBezTo>
                    <a:cubicBezTo>
                      <a:pt x="163" y="69"/>
                      <a:pt x="163" y="69"/>
                      <a:pt x="163" y="69"/>
                    </a:cubicBezTo>
                    <a:cubicBezTo>
                      <a:pt x="162" y="69"/>
                      <a:pt x="162" y="69"/>
                      <a:pt x="162" y="69"/>
                    </a:cubicBezTo>
                    <a:cubicBezTo>
                      <a:pt x="160" y="69"/>
                      <a:pt x="160" y="69"/>
                      <a:pt x="160" y="69"/>
                    </a:cubicBezTo>
                    <a:cubicBezTo>
                      <a:pt x="159" y="67"/>
                      <a:pt x="159" y="67"/>
                      <a:pt x="159" y="67"/>
                    </a:cubicBezTo>
                    <a:cubicBezTo>
                      <a:pt x="159" y="63"/>
                      <a:pt x="159" y="63"/>
                      <a:pt x="159" y="63"/>
                    </a:cubicBezTo>
                    <a:cubicBezTo>
                      <a:pt x="160" y="61"/>
                      <a:pt x="160" y="61"/>
                      <a:pt x="160" y="61"/>
                    </a:cubicBezTo>
                    <a:cubicBezTo>
                      <a:pt x="160" y="58"/>
                      <a:pt x="160" y="58"/>
                      <a:pt x="160" y="58"/>
                    </a:cubicBezTo>
                    <a:cubicBezTo>
                      <a:pt x="160" y="57"/>
                      <a:pt x="160" y="57"/>
                      <a:pt x="160" y="57"/>
                    </a:cubicBezTo>
                    <a:cubicBezTo>
                      <a:pt x="162" y="56"/>
                      <a:pt x="162" y="56"/>
                      <a:pt x="162" y="56"/>
                    </a:cubicBezTo>
                    <a:cubicBezTo>
                      <a:pt x="162" y="55"/>
                      <a:pt x="162" y="55"/>
                      <a:pt x="162" y="55"/>
                    </a:cubicBezTo>
                    <a:cubicBezTo>
                      <a:pt x="162" y="54"/>
                      <a:pt x="162" y="54"/>
                      <a:pt x="162" y="54"/>
                    </a:cubicBezTo>
                    <a:cubicBezTo>
                      <a:pt x="162" y="54"/>
                      <a:pt x="162" y="54"/>
                      <a:pt x="162" y="54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3" y="53"/>
                      <a:pt x="163" y="53"/>
                      <a:pt x="163" y="53"/>
                    </a:cubicBezTo>
                    <a:cubicBezTo>
                      <a:pt x="163" y="52"/>
                      <a:pt x="163" y="52"/>
                      <a:pt x="163" y="52"/>
                    </a:cubicBezTo>
                    <a:cubicBezTo>
                      <a:pt x="164" y="52"/>
                      <a:pt x="164" y="52"/>
                      <a:pt x="164" y="52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3" y="51"/>
                      <a:pt x="163" y="51"/>
                      <a:pt x="163" y="51"/>
                    </a:cubicBezTo>
                    <a:cubicBezTo>
                      <a:pt x="165" y="50"/>
                      <a:pt x="165" y="50"/>
                      <a:pt x="165" y="50"/>
                    </a:cubicBezTo>
                    <a:cubicBezTo>
                      <a:pt x="166" y="50"/>
                      <a:pt x="166" y="50"/>
                      <a:pt x="166" y="50"/>
                    </a:cubicBezTo>
                    <a:cubicBezTo>
                      <a:pt x="167" y="48"/>
                      <a:pt x="167" y="48"/>
                      <a:pt x="167" y="48"/>
                    </a:cubicBezTo>
                    <a:cubicBezTo>
                      <a:pt x="166" y="48"/>
                      <a:pt x="166" y="48"/>
                      <a:pt x="166" y="48"/>
                    </a:cubicBezTo>
                    <a:cubicBezTo>
                      <a:pt x="164" y="47"/>
                      <a:pt x="164" y="47"/>
                      <a:pt x="164" y="47"/>
                    </a:cubicBezTo>
                    <a:cubicBezTo>
                      <a:pt x="163" y="47"/>
                      <a:pt x="163" y="47"/>
                      <a:pt x="163" y="47"/>
                    </a:cubicBezTo>
                    <a:cubicBezTo>
                      <a:pt x="163" y="46"/>
                      <a:pt x="163" y="46"/>
                      <a:pt x="163" y="46"/>
                    </a:cubicBezTo>
                    <a:cubicBezTo>
                      <a:pt x="160" y="45"/>
                      <a:pt x="160" y="45"/>
                      <a:pt x="160" y="45"/>
                    </a:cubicBezTo>
                    <a:cubicBezTo>
                      <a:pt x="159" y="45"/>
                      <a:pt x="159" y="45"/>
                      <a:pt x="159" y="45"/>
                    </a:cubicBezTo>
                    <a:cubicBezTo>
                      <a:pt x="160" y="45"/>
                      <a:pt x="160" y="45"/>
                      <a:pt x="160" y="45"/>
                    </a:cubicBezTo>
                    <a:cubicBezTo>
                      <a:pt x="162" y="45"/>
                      <a:pt x="162" y="45"/>
                      <a:pt x="162" y="45"/>
                    </a:cubicBezTo>
                    <a:cubicBezTo>
                      <a:pt x="164" y="46"/>
                      <a:pt x="164" y="46"/>
                      <a:pt x="164" y="46"/>
                    </a:cubicBezTo>
                    <a:cubicBezTo>
                      <a:pt x="166" y="46"/>
                      <a:pt x="166" y="46"/>
                      <a:pt x="166" y="46"/>
                    </a:cubicBezTo>
                    <a:cubicBezTo>
                      <a:pt x="167" y="46"/>
                      <a:pt x="167" y="46"/>
                      <a:pt x="167" y="46"/>
                    </a:cubicBezTo>
                    <a:cubicBezTo>
                      <a:pt x="168" y="46"/>
                      <a:pt x="168" y="46"/>
                      <a:pt x="168" y="46"/>
                    </a:cubicBezTo>
                    <a:cubicBezTo>
                      <a:pt x="167" y="44"/>
                      <a:pt x="167" y="44"/>
                      <a:pt x="167" y="44"/>
                    </a:cubicBezTo>
                    <a:cubicBezTo>
                      <a:pt x="167" y="44"/>
                      <a:pt x="167" y="44"/>
                      <a:pt x="167" y="44"/>
                    </a:cubicBezTo>
                    <a:cubicBezTo>
                      <a:pt x="168" y="44"/>
                      <a:pt x="168" y="44"/>
                      <a:pt x="168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71" y="44"/>
                      <a:pt x="171" y="44"/>
                      <a:pt x="171" y="44"/>
                    </a:cubicBezTo>
                    <a:cubicBezTo>
                      <a:pt x="172" y="42"/>
                      <a:pt x="172" y="42"/>
                      <a:pt x="172" y="42"/>
                    </a:cubicBezTo>
                    <a:cubicBezTo>
                      <a:pt x="172" y="41"/>
                      <a:pt x="172" y="41"/>
                      <a:pt x="172" y="41"/>
                    </a:cubicBezTo>
                    <a:cubicBezTo>
                      <a:pt x="173" y="40"/>
                      <a:pt x="173" y="40"/>
                      <a:pt x="173" y="40"/>
                    </a:cubicBezTo>
                    <a:cubicBezTo>
                      <a:pt x="173" y="39"/>
                      <a:pt x="173" y="39"/>
                      <a:pt x="173" y="39"/>
                    </a:cubicBezTo>
                    <a:cubicBezTo>
                      <a:pt x="172" y="39"/>
                      <a:pt x="172" y="39"/>
                      <a:pt x="172" y="39"/>
                    </a:cubicBezTo>
                    <a:cubicBezTo>
                      <a:pt x="171" y="39"/>
                      <a:pt x="171" y="39"/>
                      <a:pt x="171" y="39"/>
                    </a:cubicBezTo>
                    <a:cubicBezTo>
                      <a:pt x="170" y="39"/>
                      <a:pt x="170" y="39"/>
                      <a:pt x="169" y="39"/>
                    </a:cubicBezTo>
                    <a:cubicBezTo>
                      <a:pt x="168" y="38"/>
                      <a:pt x="168" y="38"/>
                      <a:pt x="168" y="38"/>
                    </a:cubicBezTo>
                    <a:cubicBezTo>
                      <a:pt x="166" y="37"/>
                      <a:pt x="166" y="37"/>
                      <a:pt x="166" y="37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6" y="36"/>
                      <a:pt x="166" y="36"/>
                      <a:pt x="166" y="36"/>
                    </a:cubicBezTo>
                    <a:cubicBezTo>
                      <a:pt x="167" y="36"/>
                      <a:pt x="167" y="36"/>
                      <a:pt x="167" y="36"/>
                    </a:cubicBezTo>
                    <a:cubicBezTo>
                      <a:pt x="168" y="37"/>
                      <a:pt x="168" y="37"/>
                      <a:pt x="168" y="37"/>
                    </a:cubicBezTo>
                    <a:cubicBezTo>
                      <a:pt x="171" y="38"/>
                      <a:pt x="171" y="38"/>
                      <a:pt x="171" y="38"/>
                    </a:cubicBezTo>
                    <a:cubicBezTo>
                      <a:pt x="171" y="38"/>
                      <a:pt x="171" y="38"/>
                      <a:pt x="171" y="38"/>
                    </a:cubicBezTo>
                    <a:cubicBezTo>
                      <a:pt x="172" y="38"/>
                      <a:pt x="172" y="38"/>
                      <a:pt x="172" y="38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2" y="33"/>
                      <a:pt x="172" y="33"/>
                      <a:pt x="172" y="33"/>
                    </a:cubicBezTo>
                    <a:cubicBezTo>
                      <a:pt x="172" y="33"/>
                      <a:pt x="172" y="33"/>
                      <a:pt x="172" y="33"/>
                    </a:cubicBezTo>
                    <a:cubicBezTo>
                      <a:pt x="172" y="33"/>
                      <a:pt x="172" y="33"/>
                      <a:pt x="172" y="33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4" y="33"/>
                      <a:pt x="174" y="33"/>
                      <a:pt x="174" y="33"/>
                    </a:cubicBezTo>
                    <a:cubicBezTo>
                      <a:pt x="175" y="34"/>
                      <a:pt x="175" y="34"/>
                      <a:pt x="175" y="34"/>
                    </a:cubicBezTo>
                    <a:cubicBezTo>
                      <a:pt x="175" y="34"/>
                      <a:pt x="176" y="33"/>
                      <a:pt x="177" y="33"/>
                    </a:cubicBezTo>
                    <a:cubicBezTo>
                      <a:pt x="176" y="32"/>
                      <a:pt x="176" y="32"/>
                      <a:pt x="176" y="32"/>
                    </a:cubicBezTo>
                    <a:cubicBezTo>
                      <a:pt x="174" y="31"/>
                      <a:pt x="174" y="31"/>
                      <a:pt x="174" y="31"/>
                    </a:cubicBezTo>
                    <a:cubicBezTo>
                      <a:pt x="174" y="31"/>
                      <a:pt x="174" y="31"/>
                      <a:pt x="174" y="31"/>
                    </a:cubicBezTo>
                    <a:cubicBezTo>
                      <a:pt x="174" y="30"/>
                      <a:pt x="174" y="30"/>
                      <a:pt x="174" y="30"/>
                    </a:cubicBezTo>
                    <a:cubicBezTo>
                      <a:pt x="175" y="31"/>
                      <a:pt x="175" y="31"/>
                      <a:pt x="175" y="31"/>
                    </a:cubicBezTo>
                    <a:cubicBezTo>
                      <a:pt x="176" y="31"/>
                      <a:pt x="176" y="31"/>
                      <a:pt x="176" y="31"/>
                    </a:cubicBezTo>
                    <a:cubicBezTo>
                      <a:pt x="177" y="32"/>
                      <a:pt x="177" y="32"/>
                      <a:pt x="177" y="32"/>
                    </a:cubicBezTo>
                    <a:cubicBezTo>
                      <a:pt x="177" y="32"/>
                      <a:pt x="177" y="32"/>
                      <a:pt x="177" y="32"/>
                    </a:cubicBezTo>
                    <a:cubicBezTo>
                      <a:pt x="178" y="33"/>
                      <a:pt x="178" y="33"/>
                      <a:pt x="178" y="33"/>
                    </a:cubicBezTo>
                    <a:cubicBezTo>
                      <a:pt x="179" y="32"/>
                      <a:pt x="179" y="32"/>
                      <a:pt x="179" y="32"/>
                    </a:cubicBezTo>
                    <a:cubicBezTo>
                      <a:pt x="179" y="31"/>
                      <a:pt x="179" y="31"/>
                      <a:pt x="179" y="31"/>
                    </a:cubicBezTo>
                    <a:cubicBezTo>
                      <a:pt x="180" y="30"/>
                      <a:pt x="180" y="30"/>
                      <a:pt x="180" y="30"/>
                    </a:cubicBezTo>
                    <a:cubicBezTo>
                      <a:pt x="180" y="29"/>
                      <a:pt x="180" y="29"/>
                      <a:pt x="180" y="29"/>
                    </a:cubicBezTo>
                    <a:cubicBezTo>
                      <a:pt x="180" y="28"/>
                      <a:pt x="180" y="28"/>
                      <a:pt x="180" y="28"/>
                    </a:cubicBezTo>
                    <a:cubicBezTo>
                      <a:pt x="180" y="27"/>
                      <a:pt x="180" y="27"/>
                      <a:pt x="180" y="27"/>
                    </a:cubicBezTo>
                    <a:cubicBezTo>
                      <a:pt x="179" y="27"/>
                      <a:pt x="179" y="27"/>
                      <a:pt x="179" y="27"/>
                    </a:cubicBezTo>
                    <a:cubicBezTo>
                      <a:pt x="178" y="26"/>
                      <a:pt x="178" y="26"/>
                      <a:pt x="178" y="26"/>
                    </a:cubicBezTo>
                    <a:cubicBezTo>
                      <a:pt x="177" y="24"/>
                      <a:pt x="177" y="24"/>
                      <a:pt x="177" y="24"/>
                    </a:cubicBezTo>
                    <a:cubicBezTo>
                      <a:pt x="177" y="24"/>
                      <a:pt x="177" y="24"/>
                      <a:pt x="177" y="24"/>
                    </a:cubicBezTo>
                    <a:cubicBezTo>
                      <a:pt x="176" y="23"/>
                      <a:pt x="176" y="23"/>
                      <a:pt x="176" y="23"/>
                    </a:cubicBezTo>
                    <a:cubicBezTo>
                      <a:pt x="176" y="23"/>
                      <a:pt x="176" y="23"/>
                      <a:pt x="176" y="23"/>
                    </a:cubicBezTo>
                    <a:cubicBezTo>
                      <a:pt x="177" y="23"/>
                      <a:pt x="177" y="23"/>
                      <a:pt x="177" y="23"/>
                    </a:cubicBezTo>
                    <a:cubicBezTo>
                      <a:pt x="178" y="23"/>
                      <a:pt x="178" y="23"/>
                      <a:pt x="178" y="23"/>
                    </a:cubicBezTo>
                    <a:cubicBezTo>
                      <a:pt x="178" y="22"/>
                      <a:pt x="178" y="22"/>
                      <a:pt x="178" y="22"/>
                    </a:cubicBezTo>
                    <a:cubicBezTo>
                      <a:pt x="177" y="21"/>
                      <a:pt x="177" y="21"/>
                      <a:pt x="177" y="21"/>
                    </a:cubicBezTo>
                    <a:cubicBezTo>
                      <a:pt x="177" y="21"/>
                      <a:pt x="177" y="21"/>
                      <a:pt x="177" y="21"/>
                    </a:cubicBezTo>
                    <a:cubicBezTo>
                      <a:pt x="177" y="20"/>
                      <a:pt x="177" y="20"/>
                      <a:pt x="177" y="20"/>
                    </a:cubicBezTo>
                    <a:cubicBezTo>
                      <a:pt x="176" y="20"/>
                      <a:pt x="176" y="20"/>
                      <a:pt x="176" y="20"/>
                    </a:cubicBezTo>
                    <a:cubicBezTo>
                      <a:pt x="176" y="20"/>
                      <a:pt x="176" y="20"/>
                      <a:pt x="176" y="20"/>
                    </a:cubicBezTo>
                    <a:cubicBezTo>
                      <a:pt x="175" y="19"/>
                      <a:pt x="175" y="19"/>
                      <a:pt x="175" y="19"/>
                    </a:cubicBezTo>
                    <a:cubicBezTo>
                      <a:pt x="174" y="19"/>
                      <a:pt x="174" y="19"/>
                      <a:pt x="174" y="19"/>
                    </a:cubicBezTo>
                    <a:cubicBezTo>
                      <a:pt x="173" y="18"/>
                      <a:pt x="173" y="18"/>
                      <a:pt x="173" y="18"/>
                    </a:cubicBezTo>
                    <a:cubicBezTo>
                      <a:pt x="172" y="18"/>
                      <a:pt x="172" y="18"/>
                      <a:pt x="172" y="18"/>
                    </a:cubicBezTo>
                    <a:cubicBezTo>
                      <a:pt x="171" y="18"/>
                      <a:pt x="171" y="18"/>
                      <a:pt x="171" y="18"/>
                    </a:cubicBezTo>
                    <a:cubicBezTo>
                      <a:pt x="170" y="18"/>
                      <a:pt x="170" y="18"/>
                      <a:pt x="169" y="18"/>
                    </a:cubicBezTo>
                    <a:cubicBezTo>
                      <a:pt x="169" y="18"/>
                      <a:pt x="169" y="18"/>
                      <a:pt x="169" y="18"/>
                    </a:cubicBezTo>
                    <a:cubicBezTo>
                      <a:pt x="169" y="19"/>
                      <a:pt x="169" y="19"/>
                      <a:pt x="169" y="19"/>
                    </a:cubicBezTo>
                    <a:cubicBezTo>
                      <a:pt x="170" y="20"/>
                      <a:pt x="170" y="20"/>
                      <a:pt x="170" y="20"/>
                    </a:cubicBezTo>
                    <a:cubicBezTo>
                      <a:pt x="170" y="20"/>
                      <a:pt x="170" y="20"/>
                      <a:pt x="170" y="20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1" y="21"/>
                      <a:pt x="171" y="21"/>
                      <a:pt x="171" y="21"/>
                    </a:cubicBezTo>
                    <a:cubicBezTo>
                      <a:pt x="171" y="22"/>
                      <a:pt x="171" y="22"/>
                      <a:pt x="171" y="22"/>
                    </a:cubicBezTo>
                    <a:cubicBezTo>
                      <a:pt x="171" y="22"/>
                      <a:pt x="171" y="22"/>
                      <a:pt x="171" y="22"/>
                    </a:cubicBezTo>
                    <a:cubicBezTo>
                      <a:pt x="170" y="23"/>
                      <a:pt x="170" y="23"/>
                      <a:pt x="170" y="23"/>
                    </a:cubicBezTo>
                    <a:cubicBezTo>
                      <a:pt x="170" y="23"/>
                      <a:pt x="170" y="23"/>
                      <a:pt x="170" y="23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70" y="26"/>
                      <a:pt x="170" y="26"/>
                      <a:pt x="170" y="26"/>
                    </a:cubicBezTo>
                    <a:cubicBezTo>
                      <a:pt x="170" y="26"/>
                      <a:pt x="170" y="26"/>
                      <a:pt x="170" y="26"/>
                    </a:cubicBezTo>
                    <a:cubicBezTo>
                      <a:pt x="170" y="26"/>
                      <a:pt x="170" y="26"/>
                      <a:pt x="170" y="26"/>
                    </a:cubicBezTo>
                    <a:cubicBezTo>
                      <a:pt x="169" y="25"/>
                      <a:pt x="169" y="25"/>
                      <a:pt x="169" y="25"/>
                    </a:cubicBezTo>
                    <a:cubicBezTo>
                      <a:pt x="169" y="25"/>
                      <a:pt x="169" y="25"/>
                      <a:pt x="169" y="25"/>
                    </a:cubicBezTo>
                    <a:cubicBezTo>
                      <a:pt x="168" y="25"/>
                      <a:pt x="168" y="25"/>
                      <a:pt x="168" y="25"/>
                    </a:cubicBezTo>
                    <a:cubicBezTo>
                      <a:pt x="169" y="26"/>
                      <a:pt x="169" y="26"/>
                      <a:pt x="169" y="26"/>
                    </a:cubicBezTo>
                    <a:cubicBezTo>
                      <a:pt x="169" y="27"/>
                      <a:pt x="169" y="27"/>
                      <a:pt x="169" y="27"/>
                    </a:cubicBezTo>
                    <a:cubicBezTo>
                      <a:pt x="170" y="27"/>
                      <a:pt x="170" y="27"/>
                      <a:pt x="170" y="27"/>
                    </a:cubicBezTo>
                    <a:cubicBezTo>
                      <a:pt x="170" y="28"/>
                      <a:pt x="170" y="28"/>
                      <a:pt x="170" y="28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69" y="30"/>
                      <a:pt x="169" y="30"/>
                      <a:pt x="169" y="30"/>
                    </a:cubicBezTo>
                    <a:cubicBezTo>
                      <a:pt x="169" y="30"/>
                      <a:pt x="169" y="30"/>
                      <a:pt x="169" y="30"/>
                    </a:cubicBezTo>
                    <a:cubicBezTo>
                      <a:pt x="169" y="30"/>
                      <a:pt x="169" y="30"/>
                      <a:pt x="169" y="30"/>
                    </a:cubicBezTo>
                    <a:cubicBezTo>
                      <a:pt x="169" y="29"/>
                      <a:pt x="169" y="29"/>
                      <a:pt x="169" y="29"/>
                    </a:cubicBezTo>
                    <a:cubicBezTo>
                      <a:pt x="168" y="29"/>
                      <a:pt x="168" y="29"/>
                      <a:pt x="168" y="29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66" y="26"/>
                      <a:pt x="166" y="26"/>
                      <a:pt x="166" y="26"/>
                    </a:cubicBezTo>
                    <a:cubicBezTo>
                      <a:pt x="166" y="25"/>
                      <a:pt x="166" y="25"/>
                      <a:pt x="166" y="25"/>
                    </a:cubicBezTo>
                    <a:cubicBezTo>
                      <a:pt x="166" y="25"/>
                      <a:pt x="166" y="25"/>
                      <a:pt x="166" y="25"/>
                    </a:cubicBezTo>
                    <a:cubicBezTo>
                      <a:pt x="166" y="24"/>
                      <a:pt x="166" y="24"/>
                      <a:pt x="166" y="24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5" y="23"/>
                      <a:pt x="165" y="23"/>
                      <a:pt x="165" y="23"/>
                    </a:cubicBezTo>
                    <a:cubicBezTo>
                      <a:pt x="165" y="22"/>
                      <a:pt x="164" y="21"/>
                      <a:pt x="163" y="21"/>
                    </a:cubicBezTo>
                    <a:cubicBezTo>
                      <a:pt x="162" y="21"/>
                      <a:pt x="162" y="21"/>
                      <a:pt x="162" y="21"/>
                    </a:cubicBezTo>
                    <a:cubicBezTo>
                      <a:pt x="162" y="22"/>
                      <a:pt x="162" y="22"/>
                      <a:pt x="162" y="22"/>
                    </a:cubicBezTo>
                    <a:cubicBezTo>
                      <a:pt x="162" y="23"/>
                      <a:pt x="162" y="23"/>
                      <a:pt x="162" y="23"/>
                    </a:cubicBezTo>
                    <a:cubicBezTo>
                      <a:pt x="162" y="23"/>
                      <a:pt x="162" y="24"/>
                      <a:pt x="162" y="25"/>
                    </a:cubicBezTo>
                    <a:cubicBezTo>
                      <a:pt x="161" y="24"/>
                      <a:pt x="161" y="24"/>
                      <a:pt x="161" y="24"/>
                    </a:cubicBezTo>
                    <a:cubicBezTo>
                      <a:pt x="161" y="22"/>
                      <a:pt x="161" y="22"/>
                      <a:pt x="161" y="22"/>
                    </a:cubicBezTo>
                    <a:cubicBezTo>
                      <a:pt x="160" y="22"/>
                      <a:pt x="160" y="22"/>
                      <a:pt x="160" y="22"/>
                    </a:cubicBezTo>
                    <a:cubicBezTo>
                      <a:pt x="160" y="21"/>
                      <a:pt x="160" y="21"/>
                      <a:pt x="160" y="21"/>
                    </a:cubicBezTo>
                    <a:cubicBezTo>
                      <a:pt x="160" y="21"/>
                      <a:pt x="160" y="21"/>
                      <a:pt x="160" y="21"/>
                    </a:cubicBezTo>
                    <a:cubicBezTo>
                      <a:pt x="161" y="20"/>
                      <a:pt x="161" y="20"/>
                      <a:pt x="161" y="20"/>
                    </a:cubicBezTo>
                    <a:cubicBezTo>
                      <a:pt x="160" y="20"/>
                      <a:pt x="160" y="20"/>
                      <a:pt x="160" y="20"/>
                    </a:cubicBezTo>
                    <a:cubicBezTo>
                      <a:pt x="160" y="20"/>
                      <a:pt x="160" y="19"/>
                      <a:pt x="159" y="19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58" y="19"/>
                      <a:pt x="158" y="19"/>
                      <a:pt x="158" y="19"/>
                    </a:cubicBezTo>
                    <a:cubicBezTo>
                      <a:pt x="158" y="20"/>
                      <a:pt x="158" y="20"/>
                      <a:pt x="158" y="20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7" y="19"/>
                      <a:pt x="157" y="19"/>
                      <a:pt x="157" y="19"/>
                    </a:cubicBezTo>
                    <a:cubicBezTo>
                      <a:pt x="157" y="18"/>
                      <a:pt x="157" y="18"/>
                      <a:pt x="157" y="18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58" y="17"/>
                      <a:pt x="158" y="17"/>
                      <a:pt x="158" y="17"/>
                    </a:cubicBezTo>
                    <a:cubicBezTo>
                      <a:pt x="158" y="16"/>
                      <a:pt x="158" y="16"/>
                      <a:pt x="158" y="16"/>
                    </a:cubicBezTo>
                    <a:cubicBezTo>
                      <a:pt x="157" y="16"/>
                      <a:pt x="157" y="16"/>
                      <a:pt x="157" y="16"/>
                    </a:cubicBezTo>
                    <a:cubicBezTo>
                      <a:pt x="157" y="16"/>
                      <a:pt x="157" y="16"/>
                      <a:pt x="157" y="16"/>
                    </a:cubicBezTo>
                    <a:cubicBezTo>
                      <a:pt x="156" y="16"/>
                      <a:pt x="156" y="16"/>
                      <a:pt x="156" y="16"/>
                    </a:cubicBezTo>
                    <a:cubicBezTo>
                      <a:pt x="156" y="15"/>
                      <a:pt x="156" y="15"/>
                      <a:pt x="156" y="15"/>
                    </a:cubicBezTo>
                    <a:cubicBezTo>
                      <a:pt x="155" y="14"/>
                      <a:pt x="155" y="14"/>
                      <a:pt x="155" y="14"/>
                    </a:cubicBezTo>
                    <a:cubicBezTo>
                      <a:pt x="154" y="14"/>
                      <a:pt x="154" y="14"/>
                      <a:pt x="154" y="14"/>
                    </a:cubicBezTo>
                    <a:cubicBezTo>
                      <a:pt x="154" y="12"/>
                      <a:pt x="154" y="12"/>
                      <a:pt x="154" y="12"/>
                    </a:cubicBezTo>
                    <a:cubicBezTo>
                      <a:pt x="154" y="11"/>
                      <a:pt x="154" y="11"/>
                      <a:pt x="154" y="11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51" y="9"/>
                      <a:pt x="151" y="9"/>
                      <a:pt x="151" y="9"/>
                    </a:cubicBezTo>
                    <a:cubicBezTo>
                      <a:pt x="151" y="9"/>
                      <a:pt x="151" y="9"/>
                      <a:pt x="151" y="9"/>
                    </a:cubicBezTo>
                    <a:cubicBezTo>
                      <a:pt x="152" y="8"/>
                      <a:pt x="152" y="8"/>
                      <a:pt x="152" y="8"/>
                    </a:cubicBezTo>
                    <a:cubicBezTo>
                      <a:pt x="152" y="7"/>
                      <a:pt x="152" y="7"/>
                      <a:pt x="152" y="7"/>
                    </a:cubicBezTo>
                    <a:cubicBezTo>
                      <a:pt x="152" y="6"/>
                      <a:pt x="152" y="6"/>
                      <a:pt x="152" y="6"/>
                    </a:cubicBezTo>
                    <a:cubicBezTo>
                      <a:pt x="152" y="6"/>
                      <a:pt x="152" y="6"/>
                      <a:pt x="152" y="6"/>
                    </a:cubicBezTo>
                    <a:cubicBezTo>
                      <a:pt x="151" y="6"/>
                      <a:pt x="151" y="6"/>
                      <a:pt x="151" y="6"/>
                    </a:cubicBezTo>
                    <a:cubicBezTo>
                      <a:pt x="152" y="6"/>
                      <a:pt x="152" y="6"/>
                      <a:pt x="152" y="6"/>
                    </a:cubicBezTo>
                    <a:cubicBezTo>
                      <a:pt x="152" y="5"/>
                      <a:pt x="152" y="5"/>
                      <a:pt x="152" y="5"/>
                    </a:cubicBezTo>
                    <a:cubicBezTo>
                      <a:pt x="153" y="6"/>
                      <a:pt x="153" y="6"/>
                      <a:pt x="153" y="6"/>
                    </a:cubicBezTo>
                    <a:cubicBezTo>
                      <a:pt x="154" y="6"/>
                      <a:pt x="154" y="6"/>
                      <a:pt x="154" y="6"/>
                    </a:cubicBezTo>
                    <a:cubicBezTo>
                      <a:pt x="154" y="5"/>
                      <a:pt x="154" y="5"/>
                      <a:pt x="154" y="5"/>
                    </a:cubicBezTo>
                    <a:cubicBezTo>
                      <a:pt x="154" y="2"/>
                      <a:pt x="154" y="2"/>
                      <a:pt x="154" y="2"/>
                    </a:cubicBezTo>
                    <a:cubicBezTo>
                      <a:pt x="154" y="1"/>
                      <a:pt x="154" y="1"/>
                      <a:pt x="154" y="1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53" y="0"/>
                      <a:pt x="152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49" y="0"/>
                      <a:pt x="149" y="0"/>
                      <a:pt x="149" y="0"/>
                    </a:cubicBezTo>
                    <a:cubicBezTo>
                      <a:pt x="148" y="1"/>
                      <a:pt x="148" y="1"/>
                      <a:pt x="148" y="1"/>
                    </a:cubicBezTo>
                    <a:cubicBezTo>
                      <a:pt x="148" y="1"/>
                      <a:pt x="148" y="1"/>
                      <a:pt x="148" y="1"/>
                    </a:cubicBezTo>
                    <a:cubicBezTo>
                      <a:pt x="148" y="1"/>
                      <a:pt x="148" y="1"/>
                      <a:pt x="148" y="1"/>
                    </a:cubicBezTo>
                    <a:cubicBezTo>
                      <a:pt x="148" y="2"/>
                      <a:pt x="148" y="2"/>
                      <a:pt x="148" y="2"/>
                    </a:cubicBezTo>
                    <a:cubicBezTo>
                      <a:pt x="148" y="2"/>
                      <a:pt x="148" y="2"/>
                      <a:pt x="148" y="2"/>
                    </a:cubicBezTo>
                    <a:cubicBezTo>
                      <a:pt x="148" y="2"/>
                      <a:pt x="148" y="2"/>
                      <a:pt x="148" y="2"/>
                    </a:cubicBezTo>
                    <a:cubicBezTo>
                      <a:pt x="148" y="2"/>
                      <a:pt x="148" y="2"/>
                      <a:pt x="148" y="2"/>
                    </a:cubicBezTo>
                    <a:cubicBezTo>
                      <a:pt x="148" y="4"/>
                      <a:pt x="148" y="4"/>
                      <a:pt x="148" y="4"/>
                    </a:cubicBezTo>
                    <a:cubicBezTo>
                      <a:pt x="149" y="5"/>
                      <a:pt x="149" y="5"/>
                      <a:pt x="149" y="5"/>
                    </a:cubicBezTo>
                    <a:cubicBezTo>
                      <a:pt x="149" y="7"/>
                      <a:pt x="149" y="7"/>
                      <a:pt x="149" y="7"/>
                    </a:cubicBezTo>
                    <a:cubicBezTo>
                      <a:pt x="150" y="8"/>
                      <a:pt x="150" y="8"/>
                      <a:pt x="150" y="8"/>
                    </a:cubicBezTo>
                    <a:cubicBezTo>
                      <a:pt x="150" y="10"/>
                      <a:pt x="150" y="10"/>
                      <a:pt x="150" y="10"/>
                    </a:cubicBezTo>
                    <a:cubicBezTo>
                      <a:pt x="150" y="10"/>
                      <a:pt x="150" y="10"/>
                      <a:pt x="150" y="10"/>
                    </a:cubicBezTo>
                    <a:cubicBezTo>
                      <a:pt x="149" y="11"/>
                      <a:pt x="149" y="11"/>
                      <a:pt x="149" y="11"/>
                    </a:cubicBezTo>
                    <a:cubicBezTo>
                      <a:pt x="150" y="11"/>
                      <a:pt x="150" y="11"/>
                      <a:pt x="150" y="11"/>
                    </a:cubicBezTo>
                    <a:cubicBezTo>
                      <a:pt x="150" y="12"/>
                      <a:pt x="150" y="12"/>
                      <a:pt x="150" y="12"/>
                    </a:cubicBezTo>
                    <a:cubicBezTo>
                      <a:pt x="150" y="13"/>
                      <a:pt x="150" y="13"/>
                      <a:pt x="150" y="13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49" y="12"/>
                      <a:pt x="149" y="12"/>
                      <a:pt x="149" y="12"/>
                    </a:cubicBezTo>
                    <a:cubicBezTo>
                      <a:pt x="149" y="13"/>
                      <a:pt x="149" y="13"/>
                      <a:pt x="149" y="13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49" y="14"/>
                      <a:pt x="149" y="14"/>
                      <a:pt x="149" y="14"/>
                    </a:cubicBezTo>
                    <a:cubicBezTo>
                      <a:pt x="150" y="15"/>
                      <a:pt x="150" y="15"/>
                      <a:pt x="150" y="15"/>
                    </a:cubicBezTo>
                    <a:cubicBezTo>
                      <a:pt x="149" y="16"/>
                      <a:pt x="149" y="16"/>
                      <a:pt x="149" y="16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51" y="19"/>
                      <a:pt x="151" y="19"/>
                      <a:pt x="151" y="19"/>
                    </a:cubicBezTo>
                    <a:cubicBezTo>
                      <a:pt x="152" y="19"/>
                      <a:pt x="153" y="20"/>
                      <a:pt x="154" y="20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4" y="22"/>
                      <a:pt x="154" y="22"/>
                      <a:pt x="154" y="22"/>
                    </a:cubicBezTo>
                    <a:cubicBezTo>
                      <a:pt x="154" y="24"/>
                      <a:pt x="154" y="24"/>
                      <a:pt x="154" y="24"/>
                    </a:cubicBezTo>
                    <a:cubicBezTo>
                      <a:pt x="154" y="24"/>
                      <a:pt x="154" y="24"/>
                      <a:pt x="154" y="24"/>
                    </a:cubicBezTo>
                    <a:cubicBezTo>
                      <a:pt x="154" y="23"/>
                      <a:pt x="154" y="23"/>
                      <a:pt x="154" y="23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6" y="23"/>
                      <a:pt x="156" y="23"/>
                      <a:pt x="156" y="23"/>
                    </a:cubicBezTo>
                    <a:cubicBezTo>
                      <a:pt x="156" y="24"/>
                      <a:pt x="156" y="24"/>
                      <a:pt x="156" y="24"/>
                    </a:cubicBezTo>
                    <a:cubicBezTo>
                      <a:pt x="156" y="25"/>
                      <a:pt x="156" y="25"/>
                      <a:pt x="156" y="25"/>
                    </a:cubicBezTo>
                    <a:cubicBezTo>
                      <a:pt x="155" y="25"/>
                      <a:pt x="155" y="25"/>
                      <a:pt x="155" y="25"/>
                    </a:cubicBezTo>
                    <a:cubicBezTo>
                      <a:pt x="155" y="26"/>
                      <a:pt x="154" y="26"/>
                      <a:pt x="154" y="27"/>
                    </a:cubicBezTo>
                    <a:cubicBezTo>
                      <a:pt x="153" y="27"/>
                      <a:pt x="153" y="27"/>
                      <a:pt x="153" y="27"/>
                    </a:cubicBezTo>
                    <a:cubicBezTo>
                      <a:pt x="153" y="27"/>
                      <a:pt x="153" y="27"/>
                      <a:pt x="153" y="27"/>
                    </a:cubicBezTo>
                    <a:cubicBezTo>
                      <a:pt x="153" y="29"/>
                      <a:pt x="153" y="29"/>
                      <a:pt x="153" y="29"/>
                    </a:cubicBezTo>
                    <a:cubicBezTo>
                      <a:pt x="154" y="30"/>
                      <a:pt x="154" y="30"/>
                      <a:pt x="154" y="30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1" y="29"/>
                      <a:pt x="151" y="29"/>
                      <a:pt x="151" y="29"/>
                    </a:cubicBezTo>
                    <a:cubicBezTo>
                      <a:pt x="151" y="28"/>
                      <a:pt x="151" y="28"/>
                      <a:pt x="151" y="28"/>
                    </a:cubicBezTo>
                    <a:cubicBezTo>
                      <a:pt x="152" y="27"/>
                      <a:pt x="152" y="27"/>
                      <a:pt x="152" y="27"/>
                    </a:cubicBezTo>
                    <a:cubicBezTo>
                      <a:pt x="152" y="26"/>
                      <a:pt x="152" y="26"/>
                      <a:pt x="152" y="26"/>
                    </a:cubicBezTo>
                    <a:cubicBezTo>
                      <a:pt x="151" y="26"/>
                      <a:pt x="151" y="26"/>
                      <a:pt x="151" y="26"/>
                    </a:cubicBezTo>
                    <a:cubicBezTo>
                      <a:pt x="150" y="26"/>
                      <a:pt x="150" y="26"/>
                      <a:pt x="150" y="26"/>
                    </a:cubicBezTo>
                    <a:cubicBezTo>
                      <a:pt x="149" y="25"/>
                      <a:pt x="149" y="25"/>
                      <a:pt x="149" y="25"/>
                    </a:cubicBezTo>
                    <a:cubicBezTo>
                      <a:pt x="149" y="25"/>
                      <a:pt x="149" y="25"/>
                      <a:pt x="149" y="25"/>
                    </a:cubicBezTo>
                    <a:cubicBezTo>
                      <a:pt x="150" y="25"/>
                      <a:pt x="150" y="25"/>
                      <a:pt x="150" y="25"/>
                    </a:cubicBezTo>
                    <a:cubicBezTo>
                      <a:pt x="151" y="25"/>
                      <a:pt x="151" y="25"/>
                      <a:pt x="151" y="25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52" y="24"/>
                      <a:pt x="152" y="24"/>
                      <a:pt x="152" y="24"/>
                    </a:cubicBezTo>
                    <a:cubicBezTo>
                      <a:pt x="153" y="24"/>
                      <a:pt x="153" y="24"/>
                      <a:pt x="153" y="24"/>
                    </a:cubicBezTo>
                    <a:cubicBezTo>
                      <a:pt x="153" y="23"/>
                      <a:pt x="153" y="23"/>
                      <a:pt x="153" y="23"/>
                    </a:cubicBezTo>
                    <a:cubicBezTo>
                      <a:pt x="153" y="22"/>
                      <a:pt x="153" y="22"/>
                      <a:pt x="153" y="22"/>
                    </a:cubicBezTo>
                    <a:cubicBezTo>
                      <a:pt x="152" y="22"/>
                      <a:pt x="152" y="22"/>
                      <a:pt x="152" y="22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2" y="20"/>
                      <a:pt x="152" y="20"/>
                      <a:pt x="152" y="20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0" y="20"/>
                      <a:pt x="150" y="20"/>
                      <a:pt x="150" y="20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9" y="20"/>
                      <a:pt x="149" y="20"/>
                      <a:pt x="149" y="20"/>
                    </a:cubicBezTo>
                    <a:cubicBezTo>
                      <a:pt x="148" y="19"/>
                      <a:pt x="148" y="19"/>
                      <a:pt x="148" y="19"/>
                    </a:cubicBezTo>
                    <a:cubicBezTo>
                      <a:pt x="147" y="19"/>
                      <a:pt x="147" y="19"/>
                      <a:pt x="147" y="19"/>
                    </a:cubicBezTo>
                    <a:cubicBezTo>
                      <a:pt x="147" y="19"/>
                      <a:pt x="147" y="19"/>
                      <a:pt x="147" y="19"/>
                    </a:cubicBezTo>
                    <a:cubicBezTo>
                      <a:pt x="147" y="20"/>
                      <a:pt x="147" y="20"/>
                      <a:pt x="147" y="20"/>
                    </a:cubicBezTo>
                    <a:cubicBezTo>
                      <a:pt x="146" y="21"/>
                      <a:pt x="146" y="21"/>
                      <a:pt x="146" y="21"/>
                    </a:cubicBezTo>
                    <a:cubicBezTo>
                      <a:pt x="146" y="22"/>
                      <a:pt x="146" y="22"/>
                      <a:pt x="146" y="22"/>
                    </a:cubicBezTo>
                    <a:cubicBezTo>
                      <a:pt x="145" y="22"/>
                      <a:pt x="145" y="22"/>
                      <a:pt x="145" y="22"/>
                    </a:cubicBezTo>
                    <a:cubicBezTo>
                      <a:pt x="145" y="22"/>
                      <a:pt x="145" y="22"/>
                      <a:pt x="145" y="22"/>
                    </a:cubicBezTo>
                    <a:cubicBezTo>
                      <a:pt x="145" y="23"/>
                      <a:pt x="145" y="23"/>
                      <a:pt x="145" y="23"/>
                    </a:cubicBezTo>
                    <a:cubicBezTo>
                      <a:pt x="146" y="23"/>
                      <a:pt x="147" y="23"/>
                      <a:pt x="148" y="24"/>
                    </a:cubicBezTo>
                    <a:cubicBezTo>
                      <a:pt x="148" y="24"/>
                      <a:pt x="148" y="24"/>
                      <a:pt x="148" y="24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48" y="25"/>
                      <a:pt x="148" y="25"/>
                      <a:pt x="148" y="25"/>
                    </a:cubicBezTo>
                    <a:cubicBezTo>
                      <a:pt x="148" y="26"/>
                      <a:pt x="148" y="26"/>
                      <a:pt x="148" y="26"/>
                    </a:cubicBezTo>
                    <a:cubicBezTo>
                      <a:pt x="147" y="25"/>
                      <a:pt x="147" y="25"/>
                      <a:pt x="147" y="25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47" y="26"/>
                      <a:pt x="147" y="26"/>
                      <a:pt x="147" y="26"/>
                    </a:cubicBezTo>
                    <a:cubicBezTo>
                      <a:pt x="147" y="27"/>
                      <a:pt x="147" y="27"/>
                      <a:pt x="147" y="27"/>
                    </a:cubicBezTo>
                    <a:cubicBezTo>
                      <a:pt x="147" y="28"/>
                      <a:pt x="147" y="28"/>
                      <a:pt x="147" y="28"/>
                    </a:cubicBezTo>
                    <a:cubicBezTo>
                      <a:pt x="147" y="28"/>
                      <a:pt x="147" y="28"/>
                      <a:pt x="147" y="28"/>
                    </a:cubicBezTo>
                    <a:cubicBezTo>
                      <a:pt x="145" y="28"/>
                      <a:pt x="145" y="28"/>
                      <a:pt x="145" y="28"/>
                    </a:cubicBezTo>
                    <a:cubicBezTo>
                      <a:pt x="143" y="28"/>
                      <a:pt x="143" y="28"/>
                      <a:pt x="143" y="28"/>
                    </a:cubicBezTo>
                    <a:cubicBezTo>
                      <a:pt x="141" y="29"/>
                      <a:pt x="141" y="29"/>
                      <a:pt x="141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39" y="28"/>
                      <a:pt x="139" y="28"/>
                      <a:pt x="139" y="28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36" y="27"/>
                      <a:pt x="136" y="27"/>
                      <a:pt x="136" y="27"/>
                    </a:cubicBezTo>
                    <a:cubicBezTo>
                      <a:pt x="136" y="27"/>
                      <a:pt x="136" y="27"/>
                      <a:pt x="136" y="27"/>
                    </a:cubicBezTo>
                    <a:cubicBezTo>
                      <a:pt x="135" y="26"/>
                      <a:pt x="135" y="26"/>
                      <a:pt x="135" y="26"/>
                    </a:cubicBezTo>
                    <a:cubicBezTo>
                      <a:pt x="135" y="26"/>
                      <a:pt x="135" y="26"/>
                      <a:pt x="135" y="26"/>
                    </a:cubicBezTo>
                    <a:cubicBezTo>
                      <a:pt x="134" y="25"/>
                      <a:pt x="134" y="25"/>
                      <a:pt x="134" y="25"/>
                    </a:cubicBezTo>
                    <a:cubicBezTo>
                      <a:pt x="134" y="24"/>
                      <a:pt x="134" y="24"/>
                      <a:pt x="134" y="24"/>
                    </a:cubicBezTo>
                    <a:cubicBezTo>
                      <a:pt x="134" y="23"/>
                      <a:pt x="134" y="23"/>
                      <a:pt x="134" y="23"/>
                    </a:cubicBezTo>
                    <a:cubicBezTo>
                      <a:pt x="133" y="23"/>
                      <a:pt x="133" y="23"/>
                      <a:pt x="133" y="23"/>
                    </a:cubicBezTo>
                    <a:cubicBezTo>
                      <a:pt x="131" y="24"/>
                      <a:pt x="131" y="24"/>
                      <a:pt x="131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7"/>
                      <a:pt x="128" y="27"/>
                      <a:pt x="128" y="27"/>
                    </a:cubicBezTo>
                    <a:cubicBezTo>
                      <a:pt x="129" y="26"/>
                      <a:pt x="129" y="26"/>
                      <a:pt x="129" y="26"/>
                    </a:cubicBezTo>
                    <a:cubicBezTo>
                      <a:pt x="129" y="26"/>
                      <a:pt x="129" y="26"/>
                      <a:pt x="129" y="26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1" y="26"/>
                      <a:pt x="131" y="26"/>
                      <a:pt x="131" y="26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3" y="25"/>
                      <a:pt x="133" y="25"/>
                      <a:pt x="133" y="25"/>
                    </a:cubicBezTo>
                    <a:cubicBezTo>
                      <a:pt x="133" y="25"/>
                      <a:pt x="133" y="25"/>
                      <a:pt x="133" y="25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1" y="27"/>
                      <a:pt x="131" y="27"/>
                      <a:pt x="131" y="27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30" y="29"/>
                      <a:pt x="130" y="31"/>
                      <a:pt x="130" y="32"/>
                    </a:cubicBezTo>
                    <a:cubicBezTo>
                      <a:pt x="129" y="33"/>
                      <a:pt x="129" y="33"/>
                      <a:pt x="129" y="33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28" y="32"/>
                      <a:pt x="128" y="32"/>
                      <a:pt x="128" y="32"/>
                    </a:cubicBezTo>
                    <a:cubicBezTo>
                      <a:pt x="129" y="31"/>
                      <a:pt x="129" y="31"/>
                      <a:pt x="129" y="31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28" y="30"/>
                      <a:pt x="128" y="30"/>
                      <a:pt x="128" y="30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7" y="29"/>
                      <a:pt x="127" y="29"/>
                      <a:pt x="127" y="29"/>
                    </a:cubicBezTo>
                    <a:cubicBezTo>
                      <a:pt x="126" y="29"/>
                      <a:pt x="126" y="29"/>
                      <a:pt x="126" y="29"/>
                    </a:cubicBezTo>
                    <a:cubicBezTo>
                      <a:pt x="125" y="28"/>
                      <a:pt x="125" y="28"/>
                      <a:pt x="125" y="28"/>
                    </a:cubicBezTo>
                    <a:cubicBezTo>
                      <a:pt x="124" y="28"/>
                      <a:pt x="124" y="28"/>
                      <a:pt x="124" y="28"/>
                    </a:cubicBezTo>
                    <a:cubicBezTo>
                      <a:pt x="123" y="28"/>
                      <a:pt x="123" y="28"/>
                      <a:pt x="123" y="28"/>
                    </a:cubicBezTo>
                    <a:cubicBezTo>
                      <a:pt x="120" y="29"/>
                      <a:pt x="120" y="29"/>
                      <a:pt x="120" y="29"/>
                    </a:cubicBezTo>
                    <a:cubicBezTo>
                      <a:pt x="117" y="28"/>
                      <a:pt x="117" y="28"/>
                      <a:pt x="117" y="28"/>
                    </a:cubicBezTo>
                    <a:cubicBezTo>
                      <a:pt x="116" y="28"/>
                      <a:pt x="116" y="28"/>
                      <a:pt x="116" y="28"/>
                    </a:cubicBezTo>
                    <a:cubicBezTo>
                      <a:pt x="116" y="27"/>
                      <a:pt x="116" y="27"/>
                      <a:pt x="116" y="27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8" y="26"/>
                      <a:pt x="118" y="26"/>
                      <a:pt x="118" y="26"/>
                    </a:cubicBezTo>
                    <a:cubicBezTo>
                      <a:pt x="118" y="26"/>
                      <a:pt x="118" y="26"/>
                      <a:pt x="118" y="26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5" y="22"/>
                      <a:pt x="115" y="22"/>
                      <a:pt x="115" y="22"/>
                    </a:cubicBezTo>
                    <a:cubicBezTo>
                      <a:pt x="115" y="23"/>
                      <a:pt x="115" y="23"/>
                      <a:pt x="115" y="23"/>
                    </a:cubicBezTo>
                    <a:cubicBezTo>
                      <a:pt x="113" y="22"/>
                      <a:pt x="113" y="22"/>
                      <a:pt x="113" y="22"/>
                    </a:cubicBezTo>
                    <a:cubicBezTo>
                      <a:pt x="112" y="21"/>
                      <a:pt x="112" y="21"/>
                      <a:pt x="112" y="21"/>
                    </a:cubicBezTo>
                    <a:cubicBezTo>
                      <a:pt x="111" y="21"/>
                      <a:pt x="111" y="21"/>
                      <a:pt x="111" y="21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09" y="20"/>
                      <a:pt x="109" y="20"/>
                      <a:pt x="109" y="20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06" y="18"/>
                      <a:pt x="106" y="18"/>
                      <a:pt x="106" y="18"/>
                    </a:cubicBezTo>
                    <a:cubicBezTo>
                      <a:pt x="105" y="18"/>
                      <a:pt x="105" y="18"/>
                      <a:pt x="105" y="18"/>
                    </a:cubicBezTo>
                    <a:cubicBezTo>
                      <a:pt x="104" y="19"/>
                      <a:pt x="104" y="19"/>
                      <a:pt x="104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2" y="17"/>
                      <a:pt x="102" y="17"/>
                      <a:pt x="102" y="17"/>
                    </a:cubicBezTo>
                    <a:cubicBezTo>
                      <a:pt x="103" y="16"/>
                      <a:pt x="103" y="16"/>
                      <a:pt x="103" y="16"/>
                    </a:cubicBezTo>
                    <a:cubicBezTo>
                      <a:pt x="103" y="16"/>
                      <a:pt x="103" y="16"/>
                      <a:pt x="103" y="16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101" y="18"/>
                      <a:pt x="101" y="18"/>
                      <a:pt x="101" y="18"/>
                    </a:cubicBezTo>
                    <a:cubicBezTo>
                      <a:pt x="100" y="19"/>
                      <a:pt x="100" y="19"/>
                      <a:pt x="100" y="19"/>
                    </a:cubicBezTo>
                    <a:cubicBezTo>
                      <a:pt x="99" y="19"/>
                      <a:pt x="99" y="19"/>
                      <a:pt x="99" y="19"/>
                    </a:cubicBezTo>
                    <a:cubicBezTo>
                      <a:pt x="99" y="19"/>
                      <a:pt x="99" y="19"/>
                      <a:pt x="99" y="19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3"/>
                      <a:pt x="99" y="13"/>
                      <a:pt x="99" y="13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97" y="16"/>
                      <a:pt x="97" y="16"/>
                      <a:pt x="97" y="16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3" y="17"/>
                      <a:pt x="93" y="17"/>
                      <a:pt x="93" y="17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0" y="18"/>
                      <a:pt x="90" y="18"/>
                      <a:pt x="90" y="18"/>
                    </a:cubicBezTo>
                    <a:cubicBezTo>
                      <a:pt x="88" y="19"/>
                      <a:pt x="88" y="19"/>
                      <a:pt x="88" y="19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7" y="20"/>
                      <a:pt x="87" y="20"/>
                      <a:pt x="87" y="20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86" y="20"/>
                      <a:pt x="86" y="20"/>
                      <a:pt x="86" y="20"/>
                    </a:cubicBezTo>
                    <a:cubicBezTo>
                      <a:pt x="86" y="20"/>
                      <a:pt x="86" y="20"/>
                      <a:pt x="86" y="20"/>
                    </a:cubicBezTo>
                    <a:cubicBezTo>
                      <a:pt x="89" y="18"/>
                      <a:pt x="89" y="18"/>
                      <a:pt x="89" y="18"/>
                    </a:cubicBezTo>
                    <a:cubicBezTo>
                      <a:pt x="91" y="17"/>
                      <a:pt x="91" y="17"/>
                      <a:pt x="91" y="17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5" y="15"/>
                      <a:pt x="95" y="15"/>
                      <a:pt x="95" y="15"/>
                    </a:cubicBezTo>
                    <a:cubicBezTo>
                      <a:pt x="95" y="15"/>
                      <a:pt x="95" y="15"/>
                      <a:pt x="95" y="15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3" y="15"/>
                      <a:pt x="93" y="15"/>
                      <a:pt x="93" y="15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0" y="16"/>
                      <a:pt x="90" y="16"/>
                      <a:pt x="90" y="16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8" y="17"/>
                      <a:pt x="88" y="17"/>
                      <a:pt x="88" y="17"/>
                    </a:cubicBezTo>
                    <a:cubicBezTo>
                      <a:pt x="88" y="18"/>
                      <a:pt x="88" y="18"/>
                      <a:pt x="88" y="18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85" y="17"/>
                      <a:pt x="85" y="17"/>
                      <a:pt x="85" y="17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3" y="19"/>
                      <a:pt x="83" y="19"/>
                      <a:pt x="83" y="19"/>
                    </a:cubicBezTo>
                    <a:cubicBezTo>
                      <a:pt x="83" y="19"/>
                      <a:pt x="83" y="19"/>
                      <a:pt x="83" y="19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2" y="20"/>
                      <a:pt x="82" y="20"/>
                      <a:pt x="82" y="20"/>
                    </a:cubicBezTo>
                    <a:cubicBezTo>
                      <a:pt x="81" y="19"/>
                      <a:pt x="81" y="19"/>
                      <a:pt x="81" y="19"/>
                    </a:cubicBezTo>
                    <a:cubicBezTo>
                      <a:pt x="80" y="18"/>
                      <a:pt x="80" y="18"/>
                      <a:pt x="80" y="18"/>
                    </a:cubicBezTo>
                    <a:cubicBezTo>
                      <a:pt x="79" y="18"/>
                      <a:pt x="79" y="18"/>
                      <a:pt x="79" y="18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5" y="12"/>
                      <a:pt x="75" y="12"/>
                      <a:pt x="75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7"/>
                      <a:pt x="66" y="7"/>
                      <a:pt x="66" y="7"/>
                    </a:cubicBezTo>
                    <a:cubicBezTo>
                      <a:pt x="65" y="7"/>
                      <a:pt x="65" y="7"/>
                      <a:pt x="65" y="7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7" y="5"/>
                      <a:pt x="57" y="5"/>
                      <a:pt x="57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42" y="10"/>
                      <a:pt x="42" y="10"/>
                      <a:pt x="42" y="10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2"/>
                      <a:pt x="41" y="12"/>
                      <a:pt x="40" y="14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6" y="52"/>
                      <a:pt x="16" y="52"/>
                      <a:pt x="16" y="52"/>
                    </a:cubicBezTo>
                    <a:cubicBezTo>
                      <a:pt x="17" y="52"/>
                      <a:pt x="17" y="52"/>
                      <a:pt x="17" y="52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6" y="57"/>
                      <a:pt x="16" y="57"/>
                      <a:pt x="15" y="57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1" y="61"/>
                      <a:pt x="11" y="61"/>
                      <a:pt x="11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8" y="62"/>
                      <a:pt x="8" y="62"/>
                      <a:pt x="8" y="62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3" y="63"/>
                      <a:pt x="3" y="63"/>
                      <a:pt x="3" y="63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3" y="65"/>
                      <a:pt x="3" y="65"/>
                      <a:pt x="3" y="65"/>
                    </a:cubicBezTo>
                    <a:cubicBezTo>
                      <a:pt x="3" y="66"/>
                      <a:pt x="3" y="66"/>
                      <a:pt x="3" y="66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10" y="64"/>
                      <a:pt x="10" y="64"/>
                      <a:pt x="10" y="64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21" y="58"/>
                      <a:pt x="21" y="58"/>
                      <a:pt x="21" y="58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3" y="57"/>
                      <a:pt x="23" y="57"/>
                      <a:pt x="23" y="57"/>
                    </a:cubicBezTo>
                    <a:cubicBezTo>
                      <a:pt x="24" y="56"/>
                      <a:pt x="24" y="56"/>
                      <a:pt x="24" y="56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3"/>
                      <a:pt x="25" y="53"/>
                      <a:pt x="25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30" y="50"/>
                      <a:pt x="30" y="50"/>
                      <a:pt x="30" y="50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3" y="48"/>
                      <a:pt x="33" y="48"/>
                      <a:pt x="33" y="48"/>
                    </a:cubicBezTo>
                    <a:cubicBezTo>
                      <a:pt x="34" y="48"/>
                      <a:pt x="34" y="48"/>
                      <a:pt x="34" y="48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6" y="46"/>
                      <a:pt x="36" y="46"/>
                      <a:pt x="36" y="46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8"/>
                      <a:pt x="34" y="49"/>
                      <a:pt x="33" y="49"/>
                    </a:cubicBezTo>
                    <a:cubicBezTo>
                      <a:pt x="32" y="50"/>
                      <a:pt x="32" y="50"/>
                      <a:pt x="32" y="50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29" y="54"/>
                      <a:pt x="29" y="54"/>
                      <a:pt x="29" y="54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7" y="54"/>
                      <a:pt x="37" y="54"/>
                      <a:pt x="37" y="54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1"/>
                      <a:pt x="38" y="51"/>
                      <a:pt x="38" y="51"/>
                    </a:cubicBezTo>
                    <a:cubicBezTo>
                      <a:pt x="38" y="50"/>
                      <a:pt x="38" y="50"/>
                      <a:pt x="38" y="50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40" y="49"/>
                      <a:pt x="40" y="49"/>
                      <a:pt x="40" y="49"/>
                    </a:cubicBezTo>
                    <a:cubicBezTo>
                      <a:pt x="41" y="48"/>
                      <a:pt x="41" y="48"/>
                      <a:pt x="41" y="48"/>
                    </a:cubicBezTo>
                    <a:cubicBezTo>
                      <a:pt x="41" y="49"/>
                      <a:pt x="41" y="49"/>
                      <a:pt x="41" y="49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2" y="52"/>
                      <a:pt x="42" y="52"/>
                      <a:pt x="42" y="52"/>
                    </a:cubicBezTo>
                    <a:cubicBezTo>
                      <a:pt x="41" y="52"/>
                      <a:pt x="41" y="52"/>
                      <a:pt x="41" y="52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2" y="52"/>
                      <a:pt x="42" y="52"/>
                      <a:pt x="42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5" y="53"/>
                      <a:pt x="45" y="53"/>
                      <a:pt x="45" y="53"/>
                    </a:cubicBezTo>
                    <a:cubicBezTo>
                      <a:pt x="44" y="54"/>
                      <a:pt x="44" y="54"/>
                      <a:pt x="44" y="54"/>
                    </a:cubicBezTo>
                    <a:cubicBezTo>
                      <a:pt x="45" y="54"/>
                      <a:pt x="46" y="55"/>
                      <a:pt x="47" y="55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0" y="57"/>
                      <a:pt x="50" y="57"/>
                      <a:pt x="50" y="57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52" y="58"/>
                      <a:pt x="52" y="58"/>
                      <a:pt x="52" y="58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4" y="57"/>
                      <a:pt x="54" y="57"/>
                      <a:pt x="54" y="57"/>
                    </a:cubicBezTo>
                    <a:cubicBezTo>
                      <a:pt x="54" y="58"/>
                      <a:pt x="54" y="58"/>
                      <a:pt x="54" y="58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3" y="60"/>
                      <a:pt x="53" y="60"/>
                      <a:pt x="53" y="60"/>
                    </a:cubicBezTo>
                    <a:cubicBezTo>
                      <a:pt x="53" y="60"/>
                      <a:pt x="53" y="60"/>
                      <a:pt x="53" y="60"/>
                    </a:cubicBezTo>
                    <a:cubicBezTo>
                      <a:pt x="55" y="62"/>
                      <a:pt x="55" y="62"/>
                      <a:pt x="55" y="62"/>
                    </a:cubicBezTo>
                    <a:cubicBezTo>
                      <a:pt x="55" y="63"/>
                      <a:pt x="55" y="63"/>
                      <a:pt x="55" y="63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60" y="67"/>
                      <a:pt x="60" y="67"/>
                      <a:pt x="60" y="67"/>
                    </a:cubicBezTo>
                    <a:cubicBezTo>
                      <a:pt x="60" y="66"/>
                      <a:pt x="60" y="66"/>
                      <a:pt x="61" y="63"/>
                    </a:cubicBezTo>
                    <a:cubicBezTo>
                      <a:pt x="61" y="62"/>
                      <a:pt x="61" y="62"/>
                      <a:pt x="61" y="62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1" y="64"/>
                      <a:pt x="61" y="64"/>
                      <a:pt x="61" y="64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1" y="66"/>
                      <a:pt x="60" y="67"/>
                      <a:pt x="60" y="68"/>
                    </a:cubicBezTo>
                    <a:cubicBezTo>
                      <a:pt x="60" y="68"/>
                      <a:pt x="59" y="68"/>
                      <a:pt x="59" y="68"/>
                    </a:cubicBezTo>
                    <a:cubicBezTo>
                      <a:pt x="58" y="68"/>
                      <a:pt x="58" y="68"/>
                      <a:pt x="58" y="68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8" y="67"/>
                      <a:pt x="58" y="67"/>
                      <a:pt x="58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7" y="72"/>
                      <a:pt x="57" y="72"/>
                      <a:pt x="57" y="72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8" y="74"/>
                      <a:pt x="58" y="74"/>
                      <a:pt x="58" y="74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59" y="73"/>
                      <a:pt x="59" y="73"/>
                      <a:pt x="59" y="71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59" y="72"/>
                      <a:pt x="59" y="72"/>
                      <a:pt x="59" y="72"/>
                    </a:cubicBezTo>
                    <a:cubicBezTo>
                      <a:pt x="60" y="72"/>
                      <a:pt x="60" y="72"/>
                      <a:pt x="60" y="72"/>
                    </a:cubicBezTo>
                    <a:cubicBezTo>
                      <a:pt x="62" y="71"/>
                      <a:pt x="62" y="71"/>
                      <a:pt x="62" y="71"/>
                    </a:cubicBezTo>
                    <a:cubicBezTo>
                      <a:pt x="62" y="69"/>
                      <a:pt x="62" y="69"/>
                      <a:pt x="62" y="69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3" y="70"/>
                      <a:pt x="63" y="70"/>
                      <a:pt x="63" y="70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59" y="76"/>
                      <a:pt x="59" y="76"/>
                      <a:pt x="59" y="76"/>
                    </a:cubicBezTo>
                    <a:cubicBezTo>
                      <a:pt x="60" y="75"/>
                      <a:pt x="60" y="75"/>
                      <a:pt x="60" y="75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2" y="77"/>
                      <a:pt x="62" y="77"/>
                      <a:pt x="62" y="77"/>
                    </a:cubicBezTo>
                    <a:cubicBezTo>
                      <a:pt x="63" y="78"/>
                      <a:pt x="63" y="78"/>
                      <a:pt x="63" y="78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2" y="76"/>
                      <a:pt x="62" y="76"/>
                      <a:pt x="62" y="76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4" y="74"/>
                      <a:pt x="64" y="74"/>
                      <a:pt x="64" y="74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8"/>
                      <a:pt x="64" y="78"/>
                      <a:pt x="64" y="78"/>
                    </a:cubicBezTo>
                    <a:cubicBezTo>
                      <a:pt x="63" y="79"/>
                      <a:pt x="63" y="79"/>
                      <a:pt x="63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0" y="81"/>
                      <a:pt x="60" y="81"/>
                      <a:pt x="60" y="81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59" y="83"/>
                      <a:pt x="59" y="83"/>
                      <a:pt x="59" y="83"/>
                    </a:cubicBezTo>
                    <a:cubicBezTo>
                      <a:pt x="60" y="83"/>
                      <a:pt x="60" y="83"/>
                      <a:pt x="60" y="83"/>
                    </a:cubicBezTo>
                    <a:cubicBezTo>
                      <a:pt x="60" y="83"/>
                      <a:pt x="60" y="82"/>
                      <a:pt x="60" y="82"/>
                    </a:cubicBezTo>
                    <a:cubicBezTo>
                      <a:pt x="61" y="82"/>
                      <a:pt x="61" y="82"/>
                      <a:pt x="61" y="82"/>
                    </a:cubicBezTo>
                    <a:cubicBezTo>
                      <a:pt x="62" y="83"/>
                      <a:pt x="62" y="83"/>
                      <a:pt x="62" y="83"/>
                    </a:cubicBezTo>
                    <a:cubicBezTo>
                      <a:pt x="62" y="83"/>
                      <a:pt x="62" y="83"/>
                      <a:pt x="62" y="83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3" y="81"/>
                      <a:pt x="63" y="81"/>
                      <a:pt x="63" y="81"/>
                    </a:cubicBezTo>
                    <a:cubicBezTo>
                      <a:pt x="63" y="81"/>
                      <a:pt x="63" y="81"/>
                      <a:pt x="63" y="81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5" y="81"/>
                      <a:pt x="65" y="81"/>
                      <a:pt x="65" y="81"/>
                    </a:cubicBezTo>
                    <a:cubicBezTo>
                      <a:pt x="65" y="82"/>
                      <a:pt x="65" y="82"/>
                      <a:pt x="65" y="82"/>
                    </a:cubicBezTo>
                    <a:cubicBezTo>
                      <a:pt x="65" y="84"/>
                      <a:pt x="65" y="84"/>
                      <a:pt x="65" y="84"/>
                    </a:cubicBezTo>
                    <a:cubicBezTo>
                      <a:pt x="65" y="84"/>
                      <a:pt x="65" y="84"/>
                      <a:pt x="65" y="84"/>
                    </a:cubicBezTo>
                    <a:cubicBezTo>
                      <a:pt x="65" y="84"/>
                      <a:pt x="65" y="84"/>
                      <a:pt x="65" y="84"/>
                    </a:cubicBezTo>
                    <a:cubicBezTo>
                      <a:pt x="65" y="84"/>
                      <a:pt x="65" y="84"/>
                      <a:pt x="65" y="84"/>
                    </a:cubicBezTo>
                    <a:cubicBezTo>
                      <a:pt x="66" y="85"/>
                      <a:pt x="66" y="85"/>
                      <a:pt x="66" y="85"/>
                    </a:cubicBezTo>
                    <a:cubicBezTo>
                      <a:pt x="66" y="86"/>
                      <a:pt x="66" y="86"/>
                      <a:pt x="66" y="86"/>
                    </a:cubicBezTo>
                    <a:cubicBezTo>
                      <a:pt x="66" y="87"/>
                      <a:pt x="66" y="87"/>
                      <a:pt x="66" y="87"/>
                    </a:cubicBezTo>
                    <a:cubicBezTo>
                      <a:pt x="65" y="87"/>
                      <a:pt x="65" y="87"/>
                      <a:pt x="65" y="87"/>
                    </a:cubicBezTo>
                    <a:cubicBezTo>
                      <a:pt x="65" y="88"/>
                      <a:pt x="65" y="88"/>
                      <a:pt x="65" y="88"/>
                    </a:cubicBezTo>
                    <a:cubicBezTo>
                      <a:pt x="65" y="89"/>
                      <a:pt x="65" y="89"/>
                      <a:pt x="65" y="89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8" y="90"/>
                      <a:pt x="68" y="90"/>
                      <a:pt x="68" y="90"/>
                    </a:cubicBezTo>
                    <a:cubicBezTo>
                      <a:pt x="67" y="92"/>
                      <a:pt x="67" y="92"/>
                      <a:pt x="67" y="92"/>
                    </a:cubicBezTo>
                    <a:cubicBezTo>
                      <a:pt x="67" y="93"/>
                      <a:pt x="67" y="93"/>
                      <a:pt x="67" y="93"/>
                    </a:cubicBezTo>
                    <a:cubicBezTo>
                      <a:pt x="67" y="93"/>
                      <a:pt x="67" y="93"/>
                      <a:pt x="67" y="93"/>
                    </a:cubicBezTo>
                    <a:cubicBezTo>
                      <a:pt x="68" y="93"/>
                      <a:pt x="68" y="93"/>
                      <a:pt x="68" y="93"/>
                    </a:cubicBezTo>
                    <a:cubicBezTo>
                      <a:pt x="69" y="93"/>
                      <a:pt x="69" y="93"/>
                      <a:pt x="69" y="93"/>
                    </a:cubicBezTo>
                    <a:cubicBezTo>
                      <a:pt x="70" y="95"/>
                      <a:pt x="70" y="95"/>
                      <a:pt x="70" y="95"/>
                    </a:cubicBezTo>
                    <a:cubicBezTo>
                      <a:pt x="70" y="96"/>
                      <a:pt x="70" y="96"/>
                      <a:pt x="70" y="96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69" y="97"/>
                      <a:pt x="69" y="97"/>
                      <a:pt x="69" y="97"/>
                    </a:cubicBezTo>
                    <a:cubicBezTo>
                      <a:pt x="69" y="98"/>
                      <a:pt x="69" y="98"/>
                      <a:pt x="69" y="98"/>
                    </a:cubicBezTo>
                    <a:cubicBezTo>
                      <a:pt x="69" y="99"/>
                      <a:pt x="69" y="100"/>
                      <a:pt x="69" y="101"/>
                    </a:cubicBezTo>
                    <a:cubicBezTo>
                      <a:pt x="70" y="102"/>
                      <a:pt x="70" y="102"/>
                      <a:pt x="70" y="102"/>
                    </a:cubicBezTo>
                    <a:cubicBezTo>
                      <a:pt x="72" y="102"/>
                      <a:pt x="72" y="102"/>
                      <a:pt x="72" y="102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74" y="104"/>
                      <a:pt x="74" y="104"/>
                      <a:pt x="74" y="104"/>
                    </a:cubicBezTo>
                    <a:cubicBezTo>
                      <a:pt x="75" y="105"/>
                      <a:pt x="75" y="105"/>
                      <a:pt x="75" y="105"/>
                    </a:cubicBezTo>
                    <a:cubicBezTo>
                      <a:pt x="76" y="104"/>
                      <a:pt x="76" y="104"/>
                      <a:pt x="76" y="104"/>
                    </a:cubicBezTo>
                    <a:cubicBezTo>
                      <a:pt x="76" y="106"/>
                      <a:pt x="76" y="106"/>
                      <a:pt x="76" y="106"/>
                    </a:cubicBezTo>
                    <a:cubicBezTo>
                      <a:pt x="76" y="107"/>
                      <a:pt x="76" y="107"/>
                      <a:pt x="76" y="107"/>
                    </a:cubicBezTo>
                    <a:cubicBezTo>
                      <a:pt x="78" y="107"/>
                      <a:pt x="78" y="107"/>
                      <a:pt x="78" y="107"/>
                    </a:cubicBezTo>
                    <a:cubicBezTo>
                      <a:pt x="79" y="108"/>
                      <a:pt x="79" y="108"/>
                      <a:pt x="79" y="108"/>
                    </a:cubicBezTo>
                    <a:cubicBezTo>
                      <a:pt x="80" y="109"/>
                      <a:pt x="80" y="109"/>
                      <a:pt x="80" y="109"/>
                    </a:cubicBezTo>
                    <a:cubicBezTo>
                      <a:pt x="81" y="109"/>
                      <a:pt x="81" y="109"/>
                      <a:pt x="81" y="109"/>
                    </a:cubicBezTo>
                    <a:cubicBezTo>
                      <a:pt x="81" y="111"/>
                      <a:pt x="81" y="111"/>
                      <a:pt x="81" y="111"/>
                    </a:cubicBezTo>
                    <a:cubicBezTo>
                      <a:pt x="82" y="112"/>
                      <a:pt x="82" y="112"/>
                      <a:pt x="82" y="112"/>
                    </a:cubicBezTo>
                    <a:cubicBezTo>
                      <a:pt x="82" y="114"/>
                      <a:pt x="82" y="114"/>
                      <a:pt x="82" y="114"/>
                    </a:cubicBezTo>
                    <a:cubicBezTo>
                      <a:pt x="82" y="115"/>
                      <a:pt x="82" y="115"/>
                      <a:pt x="82" y="115"/>
                    </a:cubicBezTo>
                    <a:cubicBezTo>
                      <a:pt x="81" y="117"/>
                      <a:pt x="81" y="117"/>
                      <a:pt x="81" y="117"/>
                    </a:cubicBezTo>
                    <a:cubicBezTo>
                      <a:pt x="81" y="119"/>
                      <a:pt x="81" y="119"/>
                      <a:pt x="81" y="119"/>
                    </a:cubicBezTo>
                    <a:cubicBezTo>
                      <a:pt x="79" y="119"/>
                      <a:pt x="79" y="119"/>
                      <a:pt x="79" y="119"/>
                    </a:cubicBezTo>
                    <a:cubicBezTo>
                      <a:pt x="80" y="118"/>
                      <a:pt x="80" y="118"/>
                      <a:pt x="80" y="118"/>
                    </a:cubicBezTo>
                    <a:cubicBezTo>
                      <a:pt x="80" y="116"/>
                      <a:pt x="80" y="116"/>
                      <a:pt x="80" y="116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80" y="115"/>
                      <a:pt x="80" y="115"/>
                      <a:pt x="80" y="115"/>
                    </a:cubicBezTo>
                    <a:cubicBezTo>
                      <a:pt x="80" y="112"/>
                      <a:pt x="80" y="112"/>
                      <a:pt x="80" y="112"/>
                    </a:cubicBezTo>
                    <a:cubicBezTo>
                      <a:pt x="79" y="112"/>
                      <a:pt x="79" y="112"/>
                      <a:pt x="79" y="112"/>
                    </a:cubicBezTo>
                    <a:cubicBezTo>
                      <a:pt x="79" y="111"/>
                      <a:pt x="79" y="111"/>
                      <a:pt x="79" y="111"/>
                    </a:cubicBezTo>
                    <a:cubicBezTo>
                      <a:pt x="76" y="110"/>
                      <a:pt x="76" y="110"/>
                      <a:pt x="76" y="110"/>
                    </a:cubicBezTo>
                    <a:cubicBezTo>
                      <a:pt x="75" y="108"/>
                      <a:pt x="75" y="108"/>
                      <a:pt x="75" y="108"/>
                    </a:cubicBezTo>
                    <a:cubicBezTo>
                      <a:pt x="74" y="105"/>
                      <a:pt x="74" y="105"/>
                      <a:pt x="74" y="105"/>
                    </a:cubicBezTo>
                    <a:cubicBezTo>
                      <a:pt x="73" y="104"/>
                      <a:pt x="73" y="104"/>
                      <a:pt x="73" y="104"/>
                    </a:cubicBezTo>
                    <a:cubicBezTo>
                      <a:pt x="71" y="104"/>
                      <a:pt x="71" y="104"/>
                      <a:pt x="71" y="104"/>
                    </a:cubicBezTo>
                    <a:cubicBezTo>
                      <a:pt x="69" y="102"/>
                      <a:pt x="69" y="102"/>
                      <a:pt x="69" y="102"/>
                    </a:cubicBezTo>
                    <a:cubicBezTo>
                      <a:pt x="68" y="102"/>
                      <a:pt x="68" y="102"/>
                      <a:pt x="68" y="102"/>
                    </a:cubicBezTo>
                    <a:cubicBezTo>
                      <a:pt x="67" y="102"/>
                      <a:pt x="67" y="102"/>
                      <a:pt x="67" y="102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68" y="105"/>
                      <a:pt x="68" y="105"/>
                      <a:pt x="68" y="105"/>
                    </a:cubicBezTo>
                    <a:cubicBezTo>
                      <a:pt x="69" y="105"/>
                      <a:pt x="69" y="105"/>
                      <a:pt x="69" y="105"/>
                    </a:cubicBezTo>
                    <a:cubicBezTo>
                      <a:pt x="70" y="106"/>
                      <a:pt x="70" y="106"/>
                      <a:pt x="70" y="106"/>
                    </a:cubicBezTo>
                    <a:cubicBezTo>
                      <a:pt x="70" y="107"/>
                      <a:pt x="70" y="107"/>
                      <a:pt x="70" y="107"/>
                    </a:cubicBezTo>
                    <a:cubicBezTo>
                      <a:pt x="71" y="108"/>
                      <a:pt x="71" y="108"/>
                      <a:pt x="71" y="108"/>
                    </a:cubicBezTo>
                    <a:cubicBezTo>
                      <a:pt x="73" y="109"/>
                      <a:pt x="73" y="109"/>
                      <a:pt x="73" y="109"/>
                    </a:cubicBezTo>
                    <a:cubicBezTo>
                      <a:pt x="73" y="111"/>
                      <a:pt x="73" y="111"/>
                      <a:pt x="73" y="111"/>
                    </a:cubicBezTo>
                    <a:cubicBezTo>
                      <a:pt x="74" y="112"/>
                      <a:pt x="74" y="112"/>
                      <a:pt x="74" y="112"/>
                    </a:cubicBezTo>
                    <a:cubicBezTo>
                      <a:pt x="75" y="113"/>
                      <a:pt x="75" y="113"/>
                      <a:pt x="75" y="113"/>
                    </a:cubicBezTo>
                    <a:cubicBezTo>
                      <a:pt x="75" y="114"/>
                      <a:pt x="75" y="114"/>
                      <a:pt x="75" y="114"/>
                    </a:cubicBezTo>
                    <a:cubicBezTo>
                      <a:pt x="75" y="117"/>
                      <a:pt x="75" y="117"/>
                      <a:pt x="75" y="117"/>
                    </a:cubicBezTo>
                    <a:cubicBezTo>
                      <a:pt x="76" y="119"/>
                      <a:pt x="76" y="119"/>
                      <a:pt x="76" y="119"/>
                    </a:cubicBezTo>
                    <a:cubicBezTo>
                      <a:pt x="76" y="121"/>
                      <a:pt x="76" y="121"/>
                      <a:pt x="76" y="121"/>
                    </a:cubicBezTo>
                    <a:cubicBezTo>
                      <a:pt x="76" y="121"/>
                      <a:pt x="76" y="121"/>
                      <a:pt x="76" y="121"/>
                    </a:cubicBezTo>
                    <a:cubicBezTo>
                      <a:pt x="77" y="123"/>
                      <a:pt x="77" y="123"/>
                      <a:pt x="77" y="123"/>
                    </a:cubicBezTo>
                    <a:cubicBezTo>
                      <a:pt x="77" y="123"/>
                      <a:pt x="77" y="123"/>
                      <a:pt x="77" y="123"/>
                    </a:cubicBezTo>
                    <a:cubicBezTo>
                      <a:pt x="76" y="123"/>
                      <a:pt x="76" y="123"/>
                      <a:pt x="76" y="123"/>
                    </a:cubicBezTo>
                    <a:cubicBezTo>
                      <a:pt x="75" y="126"/>
                      <a:pt x="75" y="126"/>
                      <a:pt x="75" y="126"/>
                    </a:cubicBezTo>
                    <a:cubicBezTo>
                      <a:pt x="75" y="128"/>
                      <a:pt x="75" y="128"/>
                      <a:pt x="75" y="128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5"/>
                      <a:pt x="74" y="135"/>
                      <a:pt x="74" y="135"/>
                    </a:cubicBezTo>
                    <a:cubicBezTo>
                      <a:pt x="72" y="139"/>
                      <a:pt x="72" y="139"/>
                      <a:pt x="72" y="139"/>
                    </a:cubicBezTo>
                    <a:cubicBezTo>
                      <a:pt x="72" y="140"/>
                      <a:pt x="72" y="140"/>
                      <a:pt x="72" y="140"/>
                    </a:cubicBezTo>
                    <a:cubicBezTo>
                      <a:pt x="73" y="143"/>
                      <a:pt x="73" y="143"/>
                      <a:pt x="73" y="143"/>
                    </a:cubicBezTo>
                    <a:cubicBezTo>
                      <a:pt x="73" y="144"/>
                      <a:pt x="73" y="144"/>
                      <a:pt x="73" y="144"/>
                    </a:cubicBezTo>
                    <a:cubicBezTo>
                      <a:pt x="72" y="147"/>
                      <a:pt x="72" y="147"/>
                      <a:pt x="72" y="147"/>
                    </a:cubicBezTo>
                    <a:cubicBezTo>
                      <a:pt x="72" y="149"/>
                      <a:pt x="72" y="149"/>
                      <a:pt x="72" y="149"/>
                    </a:cubicBezTo>
                    <a:cubicBezTo>
                      <a:pt x="73" y="150"/>
                      <a:pt x="73" y="150"/>
                      <a:pt x="73" y="150"/>
                    </a:cubicBezTo>
                    <a:cubicBezTo>
                      <a:pt x="73" y="154"/>
                      <a:pt x="73" y="154"/>
                      <a:pt x="73" y="154"/>
                    </a:cubicBezTo>
                    <a:cubicBezTo>
                      <a:pt x="73" y="155"/>
                      <a:pt x="73" y="155"/>
                      <a:pt x="73" y="155"/>
                    </a:cubicBezTo>
                    <a:cubicBezTo>
                      <a:pt x="74" y="157"/>
                      <a:pt x="74" y="157"/>
                      <a:pt x="74" y="157"/>
                    </a:cubicBezTo>
                    <a:cubicBezTo>
                      <a:pt x="75" y="158"/>
                      <a:pt x="75" y="158"/>
                      <a:pt x="75" y="158"/>
                    </a:cubicBezTo>
                    <a:cubicBezTo>
                      <a:pt x="76" y="160"/>
                      <a:pt x="76" y="160"/>
                      <a:pt x="76" y="160"/>
                    </a:cubicBezTo>
                    <a:cubicBezTo>
                      <a:pt x="77" y="162"/>
                      <a:pt x="77" y="162"/>
                      <a:pt x="77" y="162"/>
                    </a:cubicBezTo>
                    <a:cubicBezTo>
                      <a:pt x="78" y="163"/>
                      <a:pt x="78" y="163"/>
                      <a:pt x="78" y="163"/>
                    </a:cubicBezTo>
                    <a:cubicBezTo>
                      <a:pt x="78" y="164"/>
                      <a:pt x="78" y="164"/>
                      <a:pt x="78" y="164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79" y="168"/>
                      <a:pt x="79" y="168"/>
                      <a:pt x="79" y="168"/>
                    </a:cubicBezTo>
                    <a:cubicBezTo>
                      <a:pt x="81" y="171"/>
                      <a:pt x="81" y="171"/>
                      <a:pt x="81" y="171"/>
                    </a:cubicBezTo>
                    <a:cubicBezTo>
                      <a:pt x="82" y="172"/>
                      <a:pt x="82" y="172"/>
                      <a:pt x="82" y="172"/>
                    </a:cubicBezTo>
                    <a:cubicBezTo>
                      <a:pt x="82" y="173"/>
                      <a:pt x="82" y="173"/>
                      <a:pt x="82" y="173"/>
                    </a:cubicBezTo>
                    <a:cubicBezTo>
                      <a:pt x="84" y="174"/>
                      <a:pt x="84" y="174"/>
                      <a:pt x="84" y="174"/>
                    </a:cubicBezTo>
                    <a:cubicBezTo>
                      <a:pt x="86" y="176"/>
                      <a:pt x="86" y="176"/>
                      <a:pt x="86" y="176"/>
                    </a:cubicBezTo>
                    <a:cubicBezTo>
                      <a:pt x="88" y="176"/>
                      <a:pt x="88" y="176"/>
                      <a:pt x="88" y="176"/>
                    </a:cubicBezTo>
                    <a:cubicBezTo>
                      <a:pt x="89" y="176"/>
                      <a:pt x="89" y="176"/>
                      <a:pt x="89" y="176"/>
                    </a:cubicBezTo>
                    <a:cubicBezTo>
                      <a:pt x="91" y="179"/>
                      <a:pt x="91" y="179"/>
                      <a:pt x="91" y="179"/>
                    </a:cubicBezTo>
                    <a:cubicBezTo>
                      <a:pt x="92" y="182"/>
                      <a:pt x="92" y="182"/>
                      <a:pt x="92" y="182"/>
                    </a:cubicBezTo>
                    <a:cubicBezTo>
                      <a:pt x="96" y="192"/>
                      <a:pt x="96" y="192"/>
                      <a:pt x="97" y="193"/>
                    </a:cubicBezTo>
                    <a:cubicBezTo>
                      <a:pt x="99" y="195"/>
                      <a:pt x="99" y="195"/>
                      <a:pt x="99" y="195"/>
                    </a:cubicBezTo>
                    <a:cubicBezTo>
                      <a:pt x="101" y="197"/>
                      <a:pt x="101" y="197"/>
                      <a:pt x="101" y="197"/>
                    </a:cubicBezTo>
                    <a:cubicBezTo>
                      <a:pt x="102" y="199"/>
                      <a:pt x="102" y="199"/>
                      <a:pt x="102" y="199"/>
                    </a:cubicBezTo>
                    <a:cubicBezTo>
                      <a:pt x="102" y="202"/>
                      <a:pt x="102" y="202"/>
                      <a:pt x="102" y="202"/>
                    </a:cubicBezTo>
                    <a:cubicBezTo>
                      <a:pt x="100" y="202"/>
                      <a:pt x="100" y="202"/>
                      <a:pt x="100" y="202"/>
                    </a:cubicBezTo>
                    <a:cubicBezTo>
                      <a:pt x="101" y="204"/>
                      <a:pt x="101" y="204"/>
                      <a:pt x="101" y="204"/>
                    </a:cubicBezTo>
                    <a:cubicBezTo>
                      <a:pt x="102" y="205"/>
                      <a:pt x="102" y="205"/>
                      <a:pt x="102" y="205"/>
                    </a:cubicBezTo>
                    <a:cubicBezTo>
                      <a:pt x="104" y="205"/>
                      <a:pt x="104" y="205"/>
                      <a:pt x="104" y="205"/>
                    </a:cubicBezTo>
                    <a:cubicBezTo>
                      <a:pt x="105" y="206"/>
                      <a:pt x="105" y="206"/>
                      <a:pt x="105" y="206"/>
                    </a:cubicBezTo>
                    <a:cubicBezTo>
                      <a:pt x="107" y="208"/>
                      <a:pt x="107" y="208"/>
                      <a:pt x="107" y="208"/>
                    </a:cubicBezTo>
                    <a:cubicBezTo>
                      <a:pt x="109" y="211"/>
                      <a:pt x="109" y="211"/>
                      <a:pt x="108" y="213"/>
                    </a:cubicBezTo>
                    <a:cubicBezTo>
                      <a:pt x="110" y="215"/>
                      <a:pt x="110" y="215"/>
                      <a:pt x="110" y="215"/>
                    </a:cubicBezTo>
                    <a:cubicBezTo>
                      <a:pt x="113" y="217"/>
                      <a:pt x="113" y="217"/>
                      <a:pt x="113" y="217"/>
                    </a:cubicBezTo>
                    <a:cubicBezTo>
                      <a:pt x="115" y="220"/>
                      <a:pt x="115" y="220"/>
                      <a:pt x="115" y="220"/>
                    </a:cubicBezTo>
                    <a:cubicBezTo>
                      <a:pt x="116" y="221"/>
                      <a:pt x="116" y="221"/>
                      <a:pt x="116" y="221"/>
                    </a:cubicBezTo>
                    <a:cubicBezTo>
                      <a:pt x="117" y="221"/>
                      <a:pt x="117" y="221"/>
                      <a:pt x="117" y="221"/>
                    </a:cubicBezTo>
                    <a:cubicBezTo>
                      <a:pt x="118" y="220"/>
                      <a:pt x="118" y="220"/>
                      <a:pt x="118" y="220"/>
                    </a:cubicBezTo>
                    <a:cubicBezTo>
                      <a:pt x="117" y="218"/>
                      <a:pt x="117" y="218"/>
                      <a:pt x="117" y="218"/>
                    </a:cubicBezTo>
                    <a:cubicBezTo>
                      <a:pt x="117" y="217"/>
                      <a:pt x="117" y="217"/>
                      <a:pt x="117" y="217"/>
                    </a:cubicBezTo>
                    <a:cubicBezTo>
                      <a:pt x="116" y="216"/>
                      <a:pt x="116" y="216"/>
                      <a:pt x="116" y="216"/>
                    </a:cubicBezTo>
                    <a:cubicBezTo>
                      <a:pt x="114" y="216"/>
                      <a:pt x="114" y="216"/>
                      <a:pt x="114" y="216"/>
                    </a:cubicBezTo>
                    <a:cubicBezTo>
                      <a:pt x="113" y="212"/>
                      <a:pt x="113" y="212"/>
                      <a:pt x="113" y="212"/>
                    </a:cubicBezTo>
                    <a:cubicBezTo>
                      <a:pt x="112" y="211"/>
                      <a:pt x="112" y="211"/>
                      <a:pt x="112" y="211"/>
                    </a:cubicBezTo>
                    <a:cubicBezTo>
                      <a:pt x="111" y="207"/>
                      <a:pt x="111" y="207"/>
                      <a:pt x="111" y="207"/>
                    </a:cubicBezTo>
                    <a:cubicBezTo>
                      <a:pt x="109" y="204"/>
                      <a:pt x="109" y="204"/>
                      <a:pt x="109" y="204"/>
                    </a:cubicBezTo>
                    <a:cubicBezTo>
                      <a:pt x="107" y="201"/>
                      <a:pt x="107" y="201"/>
                      <a:pt x="107" y="201"/>
                    </a:cubicBezTo>
                    <a:cubicBezTo>
                      <a:pt x="106" y="199"/>
                      <a:pt x="106" y="199"/>
                      <a:pt x="106" y="199"/>
                    </a:cubicBezTo>
                    <a:cubicBezTo>
                      <a:pt x="105" y="198"/>
                      <a:pt x="105" y="198"/>
                      <a:pt x="105" y="198"/>
                    </a:cubicBezTo>
                    <a:cubicBezTo>
                      <a:pt x="105" y="196"/>
                      <a:pt x="105" y="196"/>
                      <a:pt x="105" y="196"/>
                    </a:cubicBezTo>
                    <a:cubicBezTo>
                      <a:pt x="104" y="195"/>
                      <a:pt x="104" y="195"/>
                      <a:pt x="104" y="195"/>
                    </a:cubicBezTo>
                    <a:cubicBezTo>
                      <a:pt x="102" y="194"/>
                      <a:pt x="102" y="194"/>
                      <a:pt x="102" y="194"/>
                    </a:cubicBezTo>
                    <a:cubicBezTo>
                      <a:pt x="100" y="193"/>
                      <a:pt x="100" y="193"/>
                      <a:pt x="100" y="193"/>
                    </a:cubicBezTo>
                    <a:cubicBezTo>
                      <a:pt x="100" y="189"/>
                      <a:pt x="100" y="189"/>
                      <a:pt x="100" y="189"/>
                    </a:cubicBezTo>
                    <a:cubicBezTo>
                      <a:pt x="100" y="186"/>
                      <a:pt x="100" y="186"/>
                      <a:pt x="100" y="186"/>
                    </a:cubicBezTo>
                    <a:cubicBezTo>
                      <a:pt x="100" y="185"/>
                      <a:pt x="100" y="185"/>
                      <a:pt x="100" y="185"/>
                    </a:cubicBezTo>
                    <a:cubicBezTo>
                      <a:pt x="101" y="187"/>
                      <a:pt x="101" y="187"/>
                      <a:pt x="101" y="187"/>
                    </a:cubicBezTo>
                    <a:cubicBezTo>
                      <a:pt x="103" y="186"/>
                      <a:pt x="103" y="186"/>
                      <a:pt x="103" y="186"/>
                    </a:cubicBezTo>
                    <a:cubicBezTo>
                      <a:pt x="104" y="188"/>
                      <a:pt x="104" y="188"/>
                      <a:pt x="104" y="188"/>
                    </a:cubicBezTo>
                    <a:cubicBezTo>
                      <a:pt x="104" y="188"/>
                      <a:pt x="104" y="188"/>
                      <a:pt x="104" y="188"/>
                    </a:cubicBezTo>
                    <a:cubicBezTo>
                      <a:pt x="106" y="188"/>
                      <a:pt x="106" y="188"/>
                      <a:pt x="106" y="188"/>
                    </a:cubicBezTo>
                    <a:cubicBezTo>
                      <a:pt x="106" y="190"/>
                      <a:pt x="106" y="190"/>
                      <a:pt x="106" y="190"/>
                    </a:cubicBezTo>
                    <a:cubicBezTo>
                      <a:pt x="106" y="191"/>
                      <a:pt x="106" y="191"/>
                      <a:pt x="106" y="191"/>
                    </a:cubicBezTo>
                    <a:cubicBezTo>
                      <a:pt x="107" y="195"/>
                      <a:pt x="107" y="195"/>
                      <a:pt x="107" y="195"/>
                    </a:cubicBezTo>
                    <a:cubicBezTo>
                      <a:pt x="107" y="197"/>
                      <a:pt x="107" y="197"/>
                      <a:pt x="107" y="197"/>
                    </a:cubicBezTo>
                    <a:cubicBezTo>
                      <a:pt x="107" y="198"/>
                      <a:pt x="107" y="198"/>
                      <a:pt x="107" y="198"/>
                    </a:cubicBezTo>
                    <a:cubicBezTo>
                      <a:pt x="108" y="198"/>
                      <a:pt x="108" y="198"/>
                      <a:pt x="108" y="198"/>
                    </a:cubicBezTo>
                    <a:cubicBezTo>
                      <a:pt x="109" y="198"/>
                      <a:pt x="109" y="198"/>
                      <a:pt x="109" y="198"/>
                    </a:cubicBezTo>
                    <a:cubicBezTo>
                      <a:pt x="110" y="198"/>
                      <a:pt x="110" y="198"/>
                      <a:pt x="110" y="198"/>
                    </a:cubicBezTo>
                    <a:cubicBezTo>
                      <a:pt x="111" y="200"/>
                      <a:pt x="111" y="200"/>
                      <a:pt x="111" y="200"/>
                    </a:cubicBezTo>
                    <a:cubicBezTo>
                      <a:pt x="112" y="201"/>
                      <a:pt x="112" y="201"/>
                      <a:pt x="112" y="201"/>
                    </a:cubicBezTo>
                    <a:cubicBezTo>
                      <a:pt x="114" y="202"/>
                      <a:pt x="114" y="202"/>
                      <a:pt x="114" y="202"/>
                    </a:cubicBezTo>
                    <a:cubicBezTo>
                      <a:pt x="114" y="204"/>
                      <a:pt x="114" y="204"/>
                      <a:pt x="114" y="204"/>
                    </a:cubicBezTo>
                    <a:cubicBezTo>
                      <a:pt x="115" y="205"/>
                      <a:pt x="115" y="205"/>
                      <a:pt x="115" y="205"/>
                    </a:cubicBezTo>
                    <a:cubicBezTo>
                      <a:pt x="116" y="205"/>
                      <a:pt x="116" y="205"/>
                      <a:pt x="116" y="205"/>
                    </a:cubicBezTo>
                    <a:cubicBezTo>
                      <a:pt x="117" y="206"/>
                      <a:pt x="117" y="206"/>
                      <a:pt x="117" y="206"/>
                    </a:cubicBezTo>
                    <a:cubicBezTo>
                      <a:pt x="118" y="206"/>
                      <a:pt x="118" y="206"/>
                      <a:pt x="118" y="206"/>
                    </a:cubicBezTo>
                    <a:cubicBezTo>
                      <a:pt x="118" y="208"/>
                      <a:pt x="118" y="208"/>
                      <a:pt x="118" y="208"/>
                    </a:cubicBezTo>
                    <a:cubicBezTo>
                      <a:pt x="118" y="210"/>
                      <a:pt x="118" y="210"/>
                      <a:pt x="118" y="210"/>
                    </a:cubicBezTo>
                    <a:cubicBezTo>
                      <a:pt x="121" y="212"/>
                      <a:pt x="121" y="212"/>
                      <a:pt x="121" y="212"/>
                    </a:cubicBezTo>
                    <a:cubicBezTo>
                      <a:pt x="122" y="213"/>
                      <a:pt x="122" y="213"/>
                      <a:pt x="122" y="213"/>
                    </a:cubicBezTo>
                    <a:cubicBezTo>
                      <a:pt x="124" y="215"/>
                      <a:pt x="124" y="215"/>
                      <a:pt x="124" y="215"/>
                    </a:cubicBezTo>
                    <a:cubicBezTo>
                      <a:pt x="130" y="222"/>
                      <a:pt x="130" y="222"/>
                      <a:pt x="130" y="222"/>
                    </a:cubicBezTo>
                    <a:cubicBezTo>
                      <a:pt x="132" y="225"/>
                      <a:pt x="132" y="225"/>
                      <a:pt x="132" y="225"/>
                    </a:cubicBezTo>
                    <a:cubicBezTo>
                      <a:pt x="132" y="227"/>
                      <a:pt x="132" y="227"/>
                      <a:pt x="132" y="227"/>
                    </a:cubicBezTo>
                    <a:cubicBezTo>
                      <a:pt x="132" y="228"/>
                      <a:pt x="132" y="228"/>
                      <a:pt x="132" y="228"/>
                    </a:cubicBezTo>
                    <a:cubicBezTo>
                      <a:pt x="132" y="230"/>
                      <a:pt x="132" y="230"/>
                      <a:pt x="132" y="230"/>
                    </a:cubicBezTo>
                    <a:cubicBezTo>
                      <a:pt x="131" y="230"/>
                      <a:pt x="131" y="230"/>
                      <a:pt x="131" y="230"/>
                    </a:cubicBezTo>
                    <a:cubicBezTo>
                      <a:pt x="133" y="234"/>
                      <a:pt x="133" y="234"/>
                      <a:pt x="133" y="234"/>
                    </a:cubicBezTo>
                    <a:cubicBezTo>
                      <a:pt x="134" y="235"/>
                      <a:pt x="134" y="235"/>
                      <a:pt x="134" y="235"/>
                    </a:cubicBezTo>
                    <a:cubicBezTo>
                      <a:pt x="135" y="235"/>
                      <a:pt x="135" y="235"/>
                      <a:pt x="135" y="235"/>
                    </a:cubicBezTo>
                    <a:cubicBezTo>
                      <a:pt x="139" y="238"/>
                      <a:pt x="139" y="238"/>
                      <a:pt x="139" y="238"/>
                    </a:cubicBezTo>
                    <a:cubicBezTo>
                      <a:pt x="140" y="239"/>
                      <a:pt x="140" y="239"/>
                      <a:pt x="140" y="239"/>
                    </a:cubicBezTo>
                    <a:cubicBezTo>
                      <a:pt x="143" y="239"/>
                      <a:pt x="143" y="239"/>
                      <a:pt x="143" y="239"/>
                    </a:cubicBezTo>
                    <a:cubicBezTo>
                      <a:pt x="149" y="242"/>
                      <a:pt x="149" y="242"/>
                      <a:pt x="149" y="242"/>
                    </a:cubicBezTo>
                    <a:cubicBezTo>
                      <a:pt x="152" y="243"/>
                      <a:pt x="152" y="243"/>
                      <a:pt x="152" y="243"/>
                    </a:cubicBezTo>
                    <a:cubicBezTo>
                      <a:pt x="158" y="246"/>
                      <a:pt x="158" y="246"/>
                      <a:pt x="158" y="246"/>
                    </a:cubicBezTo>
                    <a:cubicBezTo>
                      <a:pt x="162" y="246"/>
                      <a:pt x="162" y="246"/>
                      <a:pt x="162" y="246"/>
                    </a:cubicBezTo>
                    <a:cubicBezTo>
                      <a:pt x="165" y="245"/>
                      <a:pt x="165" y="245"/>
                      <a:pt x="165" y="245"/>
                    </a:cubicBezTo>
                    <a:cubicBezTo>
                      <a:pt x="168" y="244"/>
                      <a:pt x="168" y="244"/>
                      <a:pt x="168" y="244"/>
                    </a:cubicBezTo>
                    <a:cubicBezTo>
                      <a:pt x="172" y="246"/>
                      <a:pt x="172" y="246"/>
                      <a:pt x="172" y="246"/>
                    </a:cubicBezTo>
                    <a:cubicBezTo>
                      <a:pt x="176" y="249"/>
                      <a:pt x="176" y="249"/>
                      <a:pt x="176" y="249"/>
                    </a:cubicBezTo>
                    <a:cubicBezTo>
                      <a:pt x="180" y="252"/>
                      <a:pt x="180" y="252"/>
                      <a:pt x="180" y="252"/>
                    </a:cubicBezTo>
                    <a:cubicBezTo>
                      <a:pt x="183" y="251"/>
                      <a:pt x="183" y="251"/>
                      <a:pt x="183" y="251"/>
                    </a:cubicBezTo>
                    <a:cubicBezTo>
                      <a:pt x="185" y="252"/>
                      <a:pt x="185" y="252"/>
                      <a:pt x="185" y="252"/>
                    </a:cubicBezTo>
                    <a:cubicBezTo>
                      <a:pt x="189" y="253"/>
                      <a:pt x="189" y="253"/>
                      <a:pt x="189" y="253"/>
                    </a:cubicBezTo>
                    <a:cubicBezTo>
                      <a:pt x="191" y="252"/>
                      <a:pt x="191" y="252"/>
                      <a:pt x="191" y="252"/>
                    </a:cubicBezTo>
                    <a:cubicBezTo>
                      <a:pt x="192" y="252"/>
                      <a:pt x="192" y="252"/>
                      <a:pt x="192" y="252"/>
                    </a:cubicBezTo>
                    <a:cubicBezTo>
                      <a:pt x="192" y="254"/>
                      <a:pt x="192" y="254"/>
                      <a:pt x="192" y="254"/>
                    </a:cubicBezTo>
                    <a:cubicBezTo>
                      <a:pt x="192" y="254"/>
                      <a:pt x="192" y="254"/>
                      <a:pt x="192" y="254"/>
                    </a:cubicBezTo>
                    <a:cubicBezTo>
                      <a:pt x="194" y="256"/>
                      <a:pt x="194" y="256"/>
                      <a:pt x="194" y="256"/>
                    </a:cubicBezTo>
                    <a:cubicBezTo>
                      <a:pt x="196" y="258"/>
                      <a:pt x="196" y="258"/>
                      <a:pt x="196" y="258"/>
                    </a:cubicBezTo>
                    <a:cubicBezTo>
                      <a:pt x="197" y="259"/>
                      <a:pt x="197" y="259"/>
                      <a:pt x="197" y="259"/>
                    </a:cubicBezTo>
                    <a:cubicBezTo>
                      <a:pt x="197" y="260"/>
                      <a:pt x="197" y="260"/>
                      <a:pt x="197" y="260"/>
                    </a:cubicBezTo>
                    <a:cubicBezTo>
                      <a:pt x="196" y="261"/>
                      <a:pt x="196" y="261"/>
                      <a:pt x="196" y="261"/>
                    </a:cubicBezTo>
                    <a:cubicBezTo>
                      <a:pt x="197" y="263"/>
                      <a:pt x="197" y="263"/>
                      <a:pt x="197" y="263"/>
                    </a:cubicBezTo>
                    <a:cubicBezTo>
                      <a:pt x="199" y="263"/>
                      <a:pt x="199" y="263"/>
                      <a:pt x="199" y="263"/>
                    </a:cubicBezTo>
                    <a:cubicBezTo>
                      <a:pt x="199" y="262"/>
                      <a:pt x="199" y="262"/>
                      <a:pt x="199" y="262"/>
                    </a:cubicBezTo>
                    <a:cubicBezTo>
                      <a:pt x="200" y="263"/>
                      <a:pt x="200" y="263"/>
                      <a:pt x="200" y="263"/>
                    </a:cubicBezTo>
                    <a:cubicBezTo>
                      <a:pt x="201" y="264"/>
                      <a:pt x="201" y="264"/>
                      <a:pt x="201" y="264"/>
                    </a:cubicBezTo>
                    <a:cubicBezTo>
                      <a:pt x="202" y="264"/>
                      <a:pt x="202" y="264"/>
                      <a:pt x="202" y="264"/>
                    </a:cubicBezTo>
                    <a:cubicBezTo>
                      <a:pt x="202" y="265"/>
                      <a:pt x="202" y="265"/>
                      <a:pt x="202" y="265"/>
                    </a:cubicBezTo>
                    <a:cubicBezTo>
                      <a:pt x="203" y="266"/>
                      <a:pt x="203" y="266"/>
                      <a:pt x="203" y="266"/>
                    </a:cubicBezTo>
                    <a:cubicBezTo>
                      <a:pt x="205" y="266"/>
                      <a:pt x="205" y="266"/>
                      <a:pt x="205" y="266"/>
                    </a:cubicBezTo>
                    <a:cubicBezTo>
                      <a:pt x="208" y="267"/>
                      <a:pt x="208" y="267"/>
                      <a:pt x="208" y="267"/>
                    </a:cubicBezTo>
                    <a:cubicBezTo>
                      <a:pt x="209" y="268"/>
                      <a:pt x="209" y="268"/>
                      <a:pt x="209" y="268"/>
                    </a:cubicBezTo>
                    <a:cubicBezTo>
                      <a:pt x="211" y="269"/>
                      <a:pt x="211" y="269"/>
                      <a:pt x="211" y="269"/>
                    </a:cubicBezTo>
                    <a:cubicBezTo>
                      <a:pt x="212" y="269"/>
                      <a:pt x="212" y="269"/>
                      <a:pt x="212" y="269"/>
                    </a:cubicBezTo>
                    <a:cubicBezTo>
                      <a:pt x="213" y="268"/>
                      <a:pt x="213" y="268"/>
                      <a:pt x="213" y="268"/>
                    </a:cubicBezTo>
                    <a:cubicBezTo>
                      <a:pt x="213" y="266"/>
                      <a:pt x="213" y="266"/>
                      <a:pt x="213" y="266"/>
                    </a:cubicBezTo>
                    <a:cubicBezTo>
                      <a:pt x="213" y="266"/>
                      <a:pt x="213" y="266"/>
                      <a:pt x="213" y="266"/>
                    </a:cubicBezTo>
                    <a:cubicBezTo>
                      <a:pt x="215" y="265"/>
                      <a:pt x="215" y="265"/>
                      <a:pt x="215" y="265"/>
                    </a:cubicBezTo>
                    <a:cubicBezTo>
                      <a:pt x="215" y="264"/>
                      <a:pt x="215" y="264"/>
                      <a:pt x="215" y="264"/>
                    </a:cubicBezTo>
                    <a:cubicBezTo>
                      <a:pt x="218" y="263"/>
                      <a:pt x="218" y="263"/>
                      <a:pt x="218" y="263"/>
                    </a:cubicBezTo>
                    <a:cubicBezTo>
                      <a:pt x="218" y="263"/>
                      <a:pt x="218" y="263"/>
                      <a:pt x="218" y="263"/>
                    </a:cubicBezTo>
                    <a:cubicBezTo>
                      <a:pt x="220" y="264"/>
                      <a:pt x="220" y="264"/>
                      <a:pt x="220" y="264"/>
                    </a:cubicBezTo>
                    <a:cubicBezTo>
                      <a:pt x="219" y="265"/>
                      <a:pt x="219" y="265"/>
                      <a:pt x="219" y="265"/>
                    </a:cubicBezTo>
                    <a:cubicBezTo>
                      <a:pt x="219" y="266"/>
                      <a:pt x="219" y="266"/>
                      <a:pt x="219" y="266"/>
                    </a:cubicBezTo>
                    <a:cubicBezTo>
                      <a:pt x="220" y="268"/>
                      <a:pt x="220" y="268"/>
                      <a:pt x="220" y="268"/>
                    </a:cubicBezTo>
                    <a:cubicBezTo>
                      <a:pt x="221" y="269"/>
                      <a:pt x="221" y="269"/>
                      <a:pt x="221" y="269"/>
                    </a:cubicBezTo>
                    <a:cubicBezTo>
                      <a:pt x="221" y="271"/>
                      <a:pt x="221" y="271"/>
                      <a:pt x="221" y="271"/>
                    </a:cubicBezTo>
                    <a:cubicBezTo>
                      <a:pt x="221" y="271"/>
                      <a:pt x="221" y="272"/>
                      <a:pt x="221" y="272"/>
                    </a:cubicBezTo>
                    <a:cubicBezTo>
                      <a:pt x="220" y="274"/>
                      <a:pt x="220" y="274"/>
                      <a:pt x="220" y="274"/>
                    </a:cubicBezTo>
                    <a:cubicBezTo>
                      <a:pt x="220" y="277"/>
                      <a:pt x="220" y="277"/>
                      <a:pt x="220" y="277"/>
                    </a:cubicBezTo>
                    <a:cubicBezTo>
                      <a:pt x="221" y="277"/>
                      <a:pt x="221" y="277"/>
                      <a:pt x="221" y="277"/>
                    </a:cubicBezTo>
                    <a:cubicBezTo>
                      <a:pt x="217" y="281"/>
                      <a:pt x="217" y="281"/>
                      <a:pt x="217" y="281"/>
                    </a:cubicBezTo>
                    <a:cubicBezTo>
                      <a:pt x="216" y="282"/>
                      <a:pt x="216" y="282"/>
                      <a:pt x="216" y="282"/>
                    </a:cubicBezTo>
                    <a:cubicBezTo>
                      <a:pt x="214" y="283"/>
                      <a:pt x="214" y="283"/>
                      <a:pt x="214" y="283"/>
                    </a:cubicBezTo>
                    <a:cubicBezTo>
                      <a:pt x="213" y="284"/>
                      <a:pt x="213" y="284"/>
                      <a:pt x="213" y="284"/>
                    </a:cubicBezTo>
                    <a:cubicBezTo>
                      <a:pt x="213" y="285"/>
                      <a:pt x="213" y="285"/>
                      <a:pt x="213" y="285"/>
                    </a:cubicBezTo>
                    <a:cubicBezTo>
                      <a:pt x="210" y="286"/>
                      <a:pt x="210" y="286"/>
                      <a:pt x="210" y="286"/>
                    </a:cubicBezTo>
                    <a:cubicBezTo>
                      <a:pt x="210" y="288"/>
                      <a:pt x="210" y="288"/>
                      <a:pt x="210" y="288"/>
                    </a:cubicBezTo>
                    <a:cubicBezTo>
                      <a:pt x="208" y="290"/>
                      <a:pt x="208" y="290"/>
                      <a:pt x="208" y="290"/>
                    </a:cubicBezTo>
                    <a:cubicBezTo>
                      <a:pt x="208" y="291"/>
                      <a:pt x="208" y="291"/>
                      <a:pt x="208" y="291"/>
                    </a:cubicBezTo>
                    <a:cubicBezTo>
                      <a:pt x="206" y="292"/>
                      <a:pt x="206" y="292"/>
                      <a:pt x="206" y="292"/>
                    </a:cubicBezTo>
                    <a:cubicBezTo>
                      <a:pt x="206" y="293"/>
                      <a:pt x="206" y="293"/>
                      <a:pt x="206" y="293"/>
                    </a:cubicBezTo>
                    <a:cubicBezTo>
                      <a:pt x="205" y="295"/>
                      <a:pt x="205" y="295"/>
                      <a:pt x="205" y="295"/>
                    </a:cubicBezTo>
                    <a:cubicBezTo>
                      <a:pt x="207" y="296"/>
                      <a:pt x="207" y="296"/>
                      <a:pt x="207" y="296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08" y="297"/>
                      <a:pt x="208" y="297"/>
                      <a:pt x="208" y="297"/>
                    </a:cubicBezTo>
                    <a:cubicBezTo>
                      <a:pt x="206" y="298"/>
                      <a:pt x="206" y="298"/>
                      <a:pt x="206" y="298"/>
                    </a:cubicBezTo>
                    <a:cubicBezTo>
                      <a:pt x="204" y="299"/>
                      <a:pt x="204" y="299"/>
                      <a:pt x="204" y="299"/>
                    </a:cubicBezTo>
                    <a:cubicBezTo>
                      <a:pt x="203" y="300"/>
                      <a:pt x="203" y="300"/>
                      <a:pt x="203" y="300"/>
                    </a:cubicBezTo>
                    <a:cubicBezTo>
                      <a:pt x="203" y="303"/>
                      <a:pt x="203" y="303"/>
                      <a:pt x="203" y="303"/>
                    </a:cubicBezTo>
                    <a:cubicBezTo>
                      <a:pt x="202" y="304"/>
                      <a:pt x="202" y="304"/>
                      <a:pt x="202" y="304"/>
                    </a:cubicBezTo>
                    <a:cubicBezTo>
                      <a:pt x="205" y="306"/>
                      <a:pt x="205" y="306"/>
                      <a:pt x="205" y="306"/>
                    </a:cubicBezTo>
                    <a:cubicBezTo>
                      <a:pt x="206" y="308"/>
                      <a:pt x="206" y="308"/>
                      <a:pt x="206" y="308"/>
                    </a:cubicBezTo>
                    <a:cubicBezTo>
                      <a:pt x="207" y="315"/>
                      <a:pt x="207" y="315"/>
                      <a:pt x="207" y="315"/>
                    </a:cubicBezTo>
                    <a:cubicBezTo>
                      <a:pt x="208" y="318"/>
                      <a:pt x="208" y="318"/>
                      <a:pt x="208" y="318"/>
                    </a:cubicBezTo>
                    <a:cubicBezTo>
                      <a:pt x="207" y="320"/>
                      <a:pt x="207" y="320"/>
                      <a:pt x="207" y="320"/>
                    </a:cubicBezTo>
                    <a:cubicBezTo>
                      <a:pt x="208" y="321"/>
                      <a:pt x="208" y="321"/>
                      <a:pt x="208" y="321"/>
                    </a:cubicBezTo>
                    <a:cubicBezTo>
                      <a:pt x="211" y="323"/>
                      <a:pt x="211" y="323"/>
                      <a:pt x="211" y="323"/>
                    </a:cubicBezTo>
                    <a:cubicBezTo>
                      <a:pt x="214" y="324"/>
                      <a:pt x="214" y="324"/>
                      <a:pt x="214" y="324"/>
                    </a:cubicBezTo>
                    <a:cubicBezTo>
                      <a:pt x="214" y="325"/>
                      <a:pt x="214" y="325"/>
                      <a:pt x="214" y="325"/>
                    </a:cubicBezTo>
                    <a:cubicBezTo>
                      <a:pt x="215" y="326"/>
                      <a:pt x="215" y="326"/>
                      <a:pt x="215" y="326"/>
                    </a:cubicBezTo>
                    <a:cubicBezTo>
                      <a:pt x="213" y="329"/>
                      <a:pt x="213" y="329"/>
                      <a:pt x="213" y="329"/>
                    </a:cubicBezTo>
                    <a:cubicBezTo>
                      <a:pt x="210" y="332"/>
                      <a:pt x="210" y="332"/>
                      <a:pt x="210" y="332"/>
                    </a:cubicBezTo>
                    <a:cubicBezTo>
                      <a:pt x="207" y="334"/>
                      <a:pt x="207" y="334"/>
                      <a:pt x="207" y="334"/>
                    </a:cubicBezTo>
                    <a:cubicBezTo>
                      <a:pt x="207" y="335"/>
                      <a:pt x="207" y="335"/>
                      <a:pt x="207" y="335"/>
                    </a:cubicBezTo>
                    <a:cubicBezTo>
                      <a:pt x="206" y="336"/>
                      <a:pt x="206" y="336"/>
                      <a:pt x="206" y="336"/>
                    </a:cubicBezTo>
                    <a:cubicBezTo>
                      <a:pt x="204" y="338"/>
                      <a:pt x="204" y="338"/>
                      <a:pt x="204" y="338"/>
                    </a:cubicBezTo>
                    <a:cubicBezTo>
                      <a:pt x="200" y="340"/>
                      <a:pt x="200" y="340"/>
                      <a:pt x="200" y="340"/>
                    </a:cubicBezTo>
                    <a:cubicBezTo>
                      <a:pt x="199" y="341"/>
                      <a:pt x="199" y="341"/>
                      <a:pt x="199" y="341"/>
                    </a:cubicBezTo>
                    <a:cubicBezTo>
                      <a:pt x="198" y="342"/>
                      <a:pt x="198" y="342"/>
                      <a:pt x="198" y="342"/>
                    </a:cubicBezTo>
                    <a:cubicBezTo>
                      <a:pt x="196" y="343"/>
                      <a:pt x="196" y="343"/>
                      <a:pt x="196" y="343"/>
                    </a:cubicBezTo>
                    <a:cubicBezTo>
                      <a:pt x="195" y="344"/>
                      <a:pt x="195" y="344"/>
                      <a:pt x="195" y="344"/>
                    </a:cubicBezTo>
                    <a:cubicBezTo>
                      <a:pt x="193" y="345"/>
                      <a:pt x="193" y="345"/>
                      <a:pt x="193" y="345"/>
                    </a:cubicBezTo>
                    <a:cubicBezTo>
                      <a:pt x="192" y="346"/>
                      <a:pt x="192" y="346"/>
                      <a:pt x="192" y="346"/>
                    </a:cubicBezTo>
                    <a:cubicBezTo>
                      <a:pt x="189" y="348"/>
                      <a:pt x="189" y="348"/>
                      <a:pt x="189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7" y="348"/>
                      <a:pt x="187" y="348"/>
                      <a:pt x="187" y="348"/>
                    </a:cubicBezTo>
                    <a:cubicBezTo>
                      <a:pt x="185" y="349"/>
                      <a:pt x="185" y="349"/>
                      <a:pt x="185" y="349"/>
                    </a:cubicBezTo>
                    <a:cubicBezTo>
                      <a:pt x="183" y="350"/>
                      <a:pt x="183" y="350"/>
                      <a:pt x="183" y="350"/>
                    </a:cubicBezTo>
                    <a:cubicBezTo>
                      <a:pt x="179" y="352"/>
                      <a:pt x="179" y="352"/>
                      <a:pt x="179" y="352"/>
                    </a:cubicBezTo>
                    <a:cubicBezTo>
                      <a:pt x="178" y="352"/>
                      <a:pt x="178" y="352"/>
                      <a:pt x="178" y="352"/>
                    </a:cubicBezTo>
                    <a:cubicBezTo>
                      <a:pt x="177" y="352"/>
                      <a:pt x="177" y="352"/>
                      <a:pt x="177" y="352"/>
                    </a:cubicBezTo>
                    <a:cubicBezTo>
                      <a:pt x="176" y="352"/>
                      <a:pt x="176" y="352"/>
                      <a:pt x="176" y="352"/>
                    </a:cubicBezTo>
                    <a:cubicBezTo>
                      <a:pt x="175" y="353"/>
                      <a:pt x="175" y="353"/>
                      <a:pt x="175" y="353"/>
                    </a:cubicBezTo>
                    <a:cubicBezTo>
                      <a:pt x="174" y="353"/>
                      <a:pt x="174" y="353"/>
                      <a:pt x="174" y="353"/>
                    </a:cubicBezTo>
                    <a:cubicBezTo>
                      <a:pt x="173" y="353"/>
                      <a:pt x="173" y="353"/>
                      <a:pt x="173" y="353"/>
                    </a:cubicBezTo>
                    <a:cubicBezTo>
                      <a:pt x="171" y="354"/>
                      <a:pt x="171" y="354"/>
                      <a:pt x="171" y="354"/>
                    </a:cubicBezTo>
                    <a:cubicBezTo>
                      <a:pt x="170" y="354"/>
                      <a:pt x="170" y="354"/>
                      <a:pt x="170" y="354"/>
                    </a:cubicBezTo>
                    <a:cubicBezTo>
                      <a:pt x="170" y="354"/>
                      <a:pt x="170" y="354"/>
                      <a:pt x="170" y="354"/>
                    </a:cubicBezTo>
                    <a:cubicBezTo>
                      <a:pt x="170" y="354"/>
                      <a:pt x="170" y="354"/>
                      <a:pt x="170" y="354"/>
                    </a:cubicBezTo>
                    <a:cubicBezTo>
                      <a:pt x="170" y="354"/>
                      <a:pt x="170" y="354"/>
                      <a:pt x="170" y="354"/>
                    </a:cubicBezTo>
                    <a:cubicBezTo>
                      <a:pt x="169" y="354"/>
                      <a:pt x="169" y="354"/>
                      <a:pt x="169" y="354"/>
                    </a:cubicBezTo>
                    <a:cubicBezTo>
                      <a:pt x="170" y="354"/>
                      <a:pt x="170" y="354"/>
                      <a:pt x="170" y="354"/>
                    </a:cubicBezTo>
                    <a:cubicBezTo>
                      <a:pt x="170" y="354"/>
                      <a:pt x="170" y="354"/>
                      <a:pt x="170" y="354"/>
                    </a:cubicBezTo>
                    <a:cubicBezTo>
                      <a:pt x="170" y="354"/>
                      <a:pt x="171" y="354"/>
                      <a:pt x="171" y="354"/>
                    </a:cubicBezTo>
                    <a:cubicBezTo>
                      <a:pt x="171" y="354"/>
                      <a:pt x="170" y="354"/>
                      <a:pt x="170" y="354"/>
                    </a:cubicBezTo>
                    <a:cubicBezTo>
                      <a:pt x="174" y="353"/>
                      <a:pt x="179" y="352"/>
                      <a:pt x="185" y="351"/>
                    </a:cubicBezTo>
                    <a:cubicBezTo>
                      <a:pt x="186" y="351"/>
                      <a:pt x="186" y="351"/>
                      <a:pt x="187" y="350"/>
                    </a:cubicBezTo>
                    <a:cubicBezTo>
                      <a:pt x="188" y="350"/>
                      <a:pt x="188" y="350"/>
                      <a:pt x="189" y="350"/>
                    </a:cubicBezTo>
                    <a:cubicBezTo>
                      <a:pt x="189" y="350"/>
                      <a:pt x="190" y="350"/>
                      <a:pt x="190" y="350"/>
                    </a:cubicBezTo>
                    <a:cubicBezTo>
                      <a:pt x="193" y="349"/>
                      <a:pt x="195" y="348"/>
                      <a:pt x="198" y="347"/>
                    </a:cubicBezTo>
                    <a:cubicBezTo>
                      <a:pt x="199" y="347"/>
                      <a:pt x="199" y="347"/>
                      <a:pt x="199" y="347"/>
                    </a:cubicBezTo>
                    <a:cubicBezTo>
                      <a:pt x="199" y="347"/>
                      <a:pt x="199" y="347"/>
                      <a:pt x="199" y="347"/>
                    </a:cubicBezTo>
                    <a:cubicBezTo>
                      <a:pt x="199" y="347"/>
                      <a:pt x="199" y="347"/>
                      <a:pt x="199" y="347"/>
                    </a:cubicBezTo>
                    <a:cubicBezTo>
                      <a:pt x="201" y="346"/>
                      <a:pt x="201" y="346"/>
                      <a:pt x="201" y="346"/>
                    </a:cubicBezTo>
                    <a:cubicBezTo>
                      <a:pt x="202" y="346"/>
                      <a:pt x="202" y="346"/>
                      <a:pt x="202" y="346"/>
                    </a:cubicBezTo>
                    <a:cubicBezTo>
                      <a:pt x="202" y="346"/>
                      <a:pt x="202" y="346"/>
                      <a:pt x="202" y="346"/>
                    </a:cubicBezTo>
                    <a:cubicBezTo>
                      <a:pt x="201" y="346"/>
                      <a:pt x="201" y="346"/>
                      <a:pt x="201" y="346"/>
                    </a:cubicBezTo>
                    <a:cubicBezTo>
                      <a:pt x="202" y="345"/>
                      <a:pt x="202" y="345"/>
                      <a:pt x="202" y="345"/>
                    </a:cubicBezTo>
                    <a:cubicBezTo>
                      <a:pt x="203" y="345"/>
                      <a:pt x="203" y="345"/>
                      <a:pt x="203" y="345"/>
                    </a:cubicBezTo>
                    <a:cubicBezTo>
                      <a:pt x="203" y="345"/>
                      <a:pt x="203" y="345"/>
                      <a:pt x="203" y="345"/>
                    </a:cubicBezTo>
                    <a:cubicBezTo>
                      <a:pt x="203" y="345"/>
                      <a:pt x="203" y="345"/>
                      <a:pt x="203" y="345"/>
                    </a:cubicBezTo>
                    <a:cubicBezTo>
                      <a:pt x="204" y="345"/>
                      <a:pt x="204" y="345"/>
                      <a:pt x="204" y="345"/>
                    </a:cubicBezTo>
                    <a:cubicBezTo>
                      <a:pt x="204" y="345"/>
                      <a:pt x="204" y="345"/>
                      <a:pt x="204" y="345"/>
                    </a:cubicBezTo>
                    <a:cubicBezTo>
                      <a:pt x="205" y="345"/>
                      <a:pt x="205" y="345"/>
                      <a:pt x="205" y="345"/>
                    </a:cubicBezTo>
                    <a:cubicBezTo>
                      <a:pt x="206" y="344"/>
                      <a:pt x="206" y="344"/>
                      <a:pt x="206" y="344"/>
                    </a:cubicBezTo>
                    <a:cubicBezTo>
                      <a:pt x="209" y="343"/>
                      <a:pt x="209" y="343"/>
                      <a:pt x="209" y="343"/>
                    </a:cubicBezTo>
                    <a:cubicBezTo>
                      <a:pt x="212" y="342"/>
                      <a:pt x="212" y="342"/>
                      <a:pt x="212" y="342"/>
                    </a:cubicBezTo>
                    <a:cubicBezTo>
                      <a:pt x="215" y="341"/>
                      <a:pt x="215" y="341"/>
                      <a:pt x="215" y="341"/>
                    </a:cubicBezTo>
                    <a:cubicBezTo>
                      <a:pt x="217" y="340"/>
                      <a:pt x="217" y="340"/>
                      <a:pt x="217" y="340"/>
                    </a:cubicBezTo>
                    <a:cubicBezTo>
                      <a:pt x="219" y="339"/>
                      <a:pt x="219" y="339"/>
                      <a:pt x="219" y="339"/>
                    </a:cubicBezTo>
                    <a:cubicBezTo>
                      <a:pt x="221" y="338"/>
                      <a:pt x="221" y="338"/>
                      <a:pt x="221" y="338"/>
                    </a:cubicBezTo>
                    <a:cubicBezTo>
                      <a:pt x="222" y="337"/>
                      <a:pt x="222" y="337"/>
                      <a:pt x="222" y="337"/>
                    </a:cubicBezTo>
                    <a:cubicBezTo>
                      <a:pt x="221" y="338"/>
                      <a:pt x="221" y="338"/>
                      <a:pt x="221" y="338"/>
                    </a:cubicBezTo>
                    <a:cubicBezTo>
                      <a:pt x="217" y="339"/>
                      <a:pt x="217" y="339"/>
                      <a:pt x="217" y="339"/>
                    </a:cubicBezTo>
                    <a:cubicBezTo>
                      <a:pt x="220" y="338"/>
                      <a:pt x="220" y="338"/>
                      <a:pt x="220" y="338"/>
                    </a:cubicBezTo>
                    <a:cubicBezTo>
                      <a:pt x="223" y="337"/>
                      <a:pt x="223" y="337"/>
                      <a:pt x="223" y="337"/>
                    </a:cubicBezTo>
                    <a:cubicBezTo>
                      <a:pt x="226" y="335"/>
                      <a:pt x="226" y="335"/>
                      <a:pt x="226" y="335"/>
                    </a:cubicBezTo>
                    <a:cubicBezTo>
                      <a:pt x="228" y="334"/>
                      <a:pt x="228" y="334"/>
                      <a:pt x="228" y="334"/>
                    </a:cubicBezTo>
                    <a:cubicBezTo>
                      <a:pt x="230" y="333"/>
                      <a:pt x="230" y="333"/>
                      <a:pt x="230" y="333"/>
                    </a:cubicBezTo>
                    <a:cubicBezTo>
                      <a:pt x="232" y="332"/>
                      <a:pt x="232" y="332"/>
                      <a:pt x="232" y="332"/>
                    </a:cubicBezTo>
                    <a:cubicBezTo>
                      <a:pt x="235" y="330"/>
                      <a:pt x="235" y="330"/>
                      <a:pt x="235" y="330"/>
                    </a:cubicBezTo>
                    <a:cubicBezTo>
                      <a:pt x="237" y="328"/>
                      <a:pt x="237" y="328"/>
                      <a:pt x="237" y="328"/>
                    </a:cubicBezTo>
                    <a:cubicBezTo>
                      <a:pt x="239" y="328"/>
                      <a:pt x="239" y="328"/>
                      <a:pt x="239" y="328"/>
                    </a:cubicBezTo>
                    <a:cubicBezTo>
                      <a:pt x="241" y="326"/>
                      <a:pt x="241" y="326"/>
                      <a:pt x="241" y="326"/>
                    </a:cubicBezTo>
                    <a:cubicBezTo>
                      <a:pt x="244" y="324"/>
                      <a:pt x="244" y="324"/>
                      <a:pt x="244" y="324"/>
                    </a:cubicBezTo>
                    <a:cubicBezTo>
                      <a:pt x="246" y="323"/>
                      <a:pt x="246" y="323"/>
                      <a:pt x="246" y="323"/>
                    </a:cubicBezTo>
                    <a:cubicBezTo>
                      <a:pt x="247" y="322"/>
                      <a:pt x="247" y="322"/>
                      <a:pt x="247" y="322"/>
                    </a:cubicBezTo>
                    <a:cubicBezTo>
                      <a:pt x="249" y="321"/>
                      <a:pt x="249" y="321"/>
                      <a:pt x="249" y="321"/>
                    </a:cubicBezTo>
                    <a:cubicBezTo>
                      <a:pt x="250" y="320"/>
                      <a:pt x="250" y="320"/>
                      <a:pt x="250" y="320"/>
                    </a:cubicBezTo>
                    <a:cubicBezTo>
                      <a:pt x="251" y="320"/>
                      <a:pt x="251" y="320"/>
                      <a:pt x="252" y="320"/>
                    </a:cubicBezTo>
                    <a:cubicBezTo>
                      <a:pt x="253" y="319"/>
                      <a:pt x="253" y="319"/>
                      <a:pt x="253" y="319"/>
                    </a:cubicBezTo>
                    <a:cubicBezTo>
                      <a:pt x="254" y="318"/>
                      <a:pt x="254" y="318"/>
                      <a:pt x="255" y="317"/>
                    </a:cubicBezTo>
                    <a:cubicBezTo>
                      <a:pt x="257" y="316"/>
                      <a:pt x="257" y="316"/>
                      <a:pt x="257" y="316"/>
                    </a:cubicBezTo>
                    <a:cubicBezTo>
                      <a:pt x="258" y="314"/>
                      <a:pt x="258" y="314"/>
                      <a:pt x="258" y="314"/>
                    </a:cubicBezTo>
                    <a:cubicBezTo>
                      <a:pt x="259" y="314"/>
                      <a:pt x="259" y="314"/>
                      <a:pt x="260" y="313"/>
                    </a:cubicBezTo>
                    <a:cubicBezTo>
                      <a:pt x="261" y="312"/>
                      <a:pt x="261" y="312"/>
                      <a:pt x="261" y="312"/>
                    </a:cubicBezTo>
                    <a:cubicBezTo>
                      <a:pt x="263" y="310"/>
                      <a:pt x="263" y="310"/>
                      <a:pt x="263" y="310"/>
                    </a:cubicBezTo>
                    <a:cubicBezTo>
                      <a:pt x="265" y="309"/>
                      <a:pt x="265" y="309"/>
                      <a:pt x="265" y="309"/>
                    </a:cubicBezTo>
                    <a:cubicBezTo>
                      <a:pt x="265" y="309"/>
                      <a:pt x="265" y="309"/>
                      <a:pt x="265" y="309"/>
                    </a:cubicBezTo>
                    <a:cubicBezTo>
                      <a:pt x="266" y="308"/>
                      <a:pt x="267" y="307"/>
                      <a:pt x="267" y="307"/>
                    </a:cubicBezTo>
                    <a:cubicBezTo>
                      <a:pt x="269" y="305"/>
                      <a:pt x="269" y="305"/>
                      <a:pt x="269" y="305"/>
                    </a:cubicBezTo>
                    <a:cubicBezTo>
                      <a:pt x="273" y="301"/>
                      <a:pt x="273" y="301"/>
                      <a:pt x="273" y="301"/>
                    </a:cubicBezTo>
                    <a:cubicBezTo>
                      <a:pt x="275" y="299"/>
                      <a:pt x="275" y="299"/>
                      <a:pt x="275" y="299"/>
                    </a:cubicBezTo>
                    <a:cubicBezTo>
                      <a:pt x="276" y="298"/>
                      <a:pt x="276" y="298"/>
                      <a:pt x="276" y="298"/>
                    </a:cubicBezTo>
                    <a:cubicBezTo>
                      <a:pt x="276" y="297"/>
                      <a:pt x="276" y="297"/>
                      <a:pt x="276" y="297"/>
                    </a:cubicBezTo>
                    <a:cubicBezTo>
                      <a:pt x="277" y="296"/>
                      <a:pt x="277" y="296"/>
                      <a:pt x="277" y="296"/>
                    </a:cubicBezTo>
                    <a:cubicBezTo>
                      <a:pt x="277" y="297"/>
                      <a:pt x="277" y="297"/>
                      <a:pt x="277" y="297"/>
                    </a:cubicBezTo>
                    <a:cubicBezTo>
                      <a:pt x="279" y="295"/>
                      <a:pt x="279" y="295"/>
                      <a:pt x="279" y="295"/>
                    </a:cubicBezTo>
                    <a:cubicBezTo>
                      <a:pt x="282" y="291"/>
                      <a:pt x="282" y="291"/>
                      <a:pt x="282" y="291"/>
                    </a:cubicBezTo>
                    <a:cubicBezTo>
                      <a:pt x="284" y="290"/>
                      <a:pt x="284" y="290"/>
                      <a:pt x="284" y="290"/>
                    </a:cubicBezTo>
                    <a:cubicBezTo>
                      <a:pt x="286" y="287"/>
                      <a:pt x="286" y="287"/>
                      <a:pt x="286" y="287"/>
                    </a:cubicBezTo>
                    <a:cubicBezTo>
                      <a:pt x="289" y="284"/>
                      <a:pt x="289" y="284"/>
                      <a:pt x="289" y="284"/>
                    </a:cubicBezTo>
                    <a:cubicBezTo>
                      <a:pt x="289" y="284"/>
                      <a:pt x="289" y="284"/>
                      <a:pt x="289" y="284"/>
                    </a:cubicBezTo>
                    <a:cubicBezTo>
                      <a:pt x="292" y="280"/>
                      <a:pt x="292" y="280"/>
                      <a:pt x="292" y="280"/>
                    </a:cubicBezTo>
                    <a:cubicBezTo>
                      <a:pt x="294" y="277"/>
                      <a:pt x="294" y="277"/>
                      <a:pt x="294" y="277"/>
                    </a:cubicBezTo>
                    <a:cubicBezTo>
                      <a:pt x="295" y="275"/>
                      <a:pt x="295" y="275"/>
                      <a:pt x="295" y="275"/>
                    </a:cubicBezTo>
                    <a:cubicBezTo>
                      <a:pt x="294" y="276"/>
                      <a:pt x="294" y="276"/>
                      <a:pt x="294" y="276"/>
                    </a:cubicBezTo>
                    <a:lnTo>
                      <a:pt x="293" y="27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5" name="Freeform 97">
                <a:extLst>
                  <a:ext uri="{FF2B5EF4-FFF2-40B4-BE49-F238E27FC236}">
                    <a16:creationId xmlns:a16="http://schemas.microsoft.com/office/drawing/2014/main" id="{CCA6EDA7-32FD-4B68-A65C-98ADB7CD2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4113" y="3922713"/>
                <a:ext cx="11113" cy="11113"/>
              </a:xfrm>
              <a:custGeom>
                <a:avLst/>
                <a:gdLst>
                  <a:gd name="T0" fmla="*/ 7 w 7"/>
                  <a:gd name="T1" fmla="*/ 4 h 7"/>
                  <a:gd name="T2" fmla="*/ 5 w 7"/>
                  <a:gd name="T3" fmla="*/ 0 h 7"/>
                  <a:gd name="T4" fmla="*/ 0 w 7"/>
                  <a:gd name="T5" fmla="*/ 4 h 7"/>
                  <a:gd name="T6" fmla="*/ 2 w 7"/>
                  <a:gd name="T7" fmla="*/ 7 h 7"/>
                  <a:gd name="T8" fmla="*/ 5 w 7"/>
                  <a:gd name="T9" fmla="*/ 7 h 7"/>
                  <a:gd name="T10" fmla="*/ 7 w 7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6" name="Freeform 98">
                <a:extLst>
                  <a:ext uri="{FF2B5EF4-FFF2-40B4-BE49-F238E27FC236}">
                    <a16:creationId xmlns:a16="http://schemas.microsoft.com/office/drawing/2014/main" id="{8D0DE555-14E2-45E1-92FF-BA37EEEA4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2251" y="3763963"/>
                <a:ext cx="7938" cy="11113"/>
              </a:xfrm>
              <a:custGeom>
                <a:avLst/>
                <a:gdLst>
                  <a:gd name="T0" fmla="*/ 0 w 5"/>
                  <a:gd name="T1" fmla="*/ 7 h 7"/>
                  <a:gd name="T2" fmla="*/ 5 w 5"/>
                  <a:gd name="T3" fmla="*/ 5 h 7"/>
                  <a:gd name="T4" fmla="*/ 5 w 5"/>
                  <a:gd name="T5" fmla="*/ 0 h 7"/>
                  <a:gd name="T6" fmla="*/ 3 w 5"/>
                  <a:gd name="T7" fmla="*/ 3 h 7"/>
                  <a:gd name="T8" fmla="*/ 0 w 5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lnTo>
                      <a:pt x="5" y="5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7" name="Freeform 99">
                <a:extLst>
                  <a:ext uri="{FF2B5EF4-FFF2-40B4-BE49-F238E27FC236}">
                    <a16:creationId xmlns:a16="http://schemas.microsoft.com/office/drawing/2014/main" id="{3D6C5A1E-9323-4103-8D71-4A685CE93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7326" y="3679826"/>
                <a:ext cx="17463" cy="11113"/>
              </a:xfrm>
              <a:custGeom>
                <a:avLst/>
                <a:gdLst>
                  <a:gd name="T0" fmla="*/ 0 w 5"/>
                  <a:gd name="T1" fmla="*/ 2 h 3"/>
                  <a:gd name="T2" fmla="*/ 1 w 5"/>
                  <a:gd name="T3" fmla="*/ 3 h 3"/>
                  <a:gd name="T4" fmla="*/ 4 w 5"/>
                  <a:gd name="T5" fmla="*/ 2 h 3"/>
                  <a:gd name="T6" fmla="*/ 5 w 5"/>
                  <a:gd name="T7" fmla="*/ 1 h 3"/>
                  <a:gd name="T8" fmla="*/ 4 w 5"/>
                  <a:gd name="T9" fmla="*/ 0 h 3"/>
                  <a:gd name="T10" fmla="*/ 2 w 5"/>
                  <a:gd name="T11" fmla="*/ 0 h 3"/>
                  <a:gd name="T12" fmla="*/ 0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8" name="Freeform 100">
                <a:extLst>
                  <a:ext uri="{FF2B5EF4-FFF2-40B4-BE49-F238E27FC236}">
                    <a16:creationId xmlns:a16="http://schemas.microsoft.com/office/drawing/2014/main" id="{CB9A1F86-6C1D-4841-99ED-DB77EDC7B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3501" y="3705226"/>
                <a:ext cx="20638" cy="4763"/>
              </a:xfrm>
              <a:custGeom>
                <a:avLst/>
                <a:gdLst>
                  <a:gd name="T0" fmla="*/ 6 w 13"/>
                  <a:gd name="T1" fmla="*/ 0 h 3"/>
                  <a:gd name="T2" fmla="*/ 0 w 13"/>
                  <a:gd name="T3" fmla="*/ 0 h 3"/>
                  <a:gd name="T4" fmla="*/ 4 w 13"/>
                  <a:gd name="T5" fmla="*/ 3 h 3"/>
                  <a:gd name="T6" fmla="*/ 11 w 13"/>
                  <a:gd name="T7" fmla="*/ 3 h 3"/>
                  <a:gd name="T8" fmla="*/ 13 w 13"/>
                  <a:gd name="T9" fmla="*/ 3 h 3"/>
                  <a:gd name="T10" fmla="*/ 11 w 13"/>
                  <a:gd name="T11" fmla="*/ 0 h 3"/>
                  <a:gd name="T12" fmla="*/ 6 w 1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3">
                    <a:moveTo>
                      <a:pt x="6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1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9" name="Freeform 101">
                <a:extLst>
                  <a:ext uri="{FF2B5EF4-FFF2-40B4-BE49-F238E27FC236}">
                    <a16:creationId xmlns:a16="http://schemas.microsoft.com/office/drawing/2014/main" id="{BB8EF7A4-986B-480F-AF51-8DA8DA344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6363" y="3676651"/>
                <a:ext cx="69850" cy="25400"/>
              </a:xfrm>
              <a:custGeom>
                <a:avLst/>
                <a:gdLst>
                  <a:gd name="T0" fmla="*/ 4 w 19"/>
                  <a:gd name="T1" fmla="*/ 7 h 7"/>
                  <a:gd name="T2" fmla="*/ 7 w 19"/>
                  <a:gd name="T3" fmla="*/ 6 h 7"/>
                  <a:gd name="T4" fmla="*/ 9 w 19"/>
                  <a:gd name="T5" fmla="*/ 7 h 7"/>
                  <a:gd name="T6" fmla="*/ 12 w 19"/>
                  <a:gd name="T7" fmla="*/ 5 h 7"/>
                  <a:gd name="T8" fmla="*/ 15 w 19"/>
                  <a:gd name="T9" fmla="*/ 4 h 7"/>
                  <a:gd name="T10" fmla="*/ 17 w 19"/>
                  <a:gd name="T11" fmla="*/ 4 h 7"/>
                  <a:gd name="T12" fmla="*/ 19 w 19"/>
                  <a:gd name="T13" fmla="*/ 2 h 7"/>
                  <a:gd name="T14" fmla="*/ 18 w 19"/>
                  <a:gd name="T15" fmla="*/ 1 h 7"/>
                  <a:gd name="T16" fmla="*/ 16 w 19"/>
                  <a:gd name="T17" fmla="*/ 0 h 7"/>
                  <a:gd name="T18" fmla="*/ 12 w 19"/>
                  <a:gd name="T19" fmla="*/ 0 h 7"/>
                  <a:gd name="T20" fmla="*/ 10 w 19"/>
                  <a:gd name="T21" fmla="*/ 0 h 7"/>
                  <a:gd name="T22" fmla="*/ 7 w 19"/>
                  <a:gd name="T23" fmla="*/ 0 h 7"/>
                  <a:gd name="T24" fmla="*/ 5 w 19"/>
                  <a:gd name="T25" fmla="*/ 0 h 7"/>
                  <a:gd name="T26" fmla="*/ 5 w 19"/>
                  <a:gd name="T27" fmla="*/ 1 h 7"/>
                  <a:gd name="T28" fmla="*/ 6 w 19"/>
                  <a:gd name="T29" fmla="*/ 4 h 7"/>
                  <a:gd name="T30" fmla="*/ 2 w 19"/>
                  <a:gd name="T31" fmla="*/ 5 h 7"/>
                  <a:gd name="T32" fmla="*/ 0 w 19"/>
                  <a:gd name="T33" fmla="*/ 6 h 7"/>
                  <a:gd name="T34" fmla="*/ 3 w 19"/>
                  <a:gd name="T35" fmla="*/ 7 h 7"/>
                  <a:gd name="T36" fmla="*/ 4 w 19"/>
                  <a:gd name="T3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7">
                    <a:moveTo>
                      <a:pt x="4" y="7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7"/>
                      <a:pt x="3" y="7"/>
                      <a:pt x="3" y="7"/>
                    </a:cubicBezTo>
                    <a:lnTo>
                      <a:pt x="4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0" name="Freeform 102">
                <a:extLst>
                  <a:ext uri="{FF2B5EF4-FFF2-40B4-BE49-F238E27FC236}">
                    <a16:creationId xmlns:a16="http://schemas.microsoft.com/office/drawing/2014/main" id="{6BE83C1F-5779-4FB4-A334-90771EE0D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0476" y="3646488"/>
                <a:ext cx="119063" cy="38100"/>
              </a:xfrm>
              <a:custGeom>
                <a:avLst/>
                <a:gdLst>
                  <a:gd name="T0" fmla="*/ 33 w 33"/>
                  <a:gd name="T1" fmla="*/ 8 h 10"/>
                  <a:gd name="T2" fmla="*/ 32 w 33"/>
                  <a:gd name="T3" fmla="*/ 6 h 10"/>
                  <a:gd name="T4" fmla="*/ 29 w 33"/>
                  <a:gd name="T5" fmla="*/ 5 h 10"/>
                  <a:gd name="T6" fmla="*/ 26 w 33"/>
                  <a:gd name="T7" fmla="*/ 5 h 10"/>
                  <a:gd name="T8" fmla="*/ 20 w 33"/>
                  <a:gd name="T9" fmla="*/ 3 h 10"/>
                  <a:gd name="T10" fmla="*/ 13 w 33"/>
                  <a:gd name="T11" fmla="*/ 1 h 10"/>
                  <a:gd name="T12" fmla="*/ 9 w 33"/>
                  <a:gd name="T13" fmla="*/ 0 h 10"/>
                  <a:gd name="T14" fmla="*/ 5 w 33"/>
                  <a:gd name="T15" fmla="*/ 2 h 10"/>
                  <a:gd name="T16" fmla="*/ 0 w 33"/>
                  <a:gd name="T17" fmla="*/ 6 h 10"/>
                  <a:gd name="T18" fmla="*/ 0 w 33"/>
                  <a:gd name="T19" fmla="*/ 6 h 10"/>
                  <a:gd name="T20" fmla="*/ 2 w 33"/>
                  <a:gd name="T21" fmla="*/ 6 h 10"/>
                  <a:gd name="T22" fmla="*/ 4 w 33"/>
                  <a:gd name="T23" fmla="*/ 4 h 10"/>
                  <a:gd name="T24" fmla="*/ 7 w 33"/>
                  <a:gd name="T25" fmla="*/ 2 h 10"/>
                  <a:gd name="T26" fmla="*/ 9 w 33"/>
                  <a:gd name="T27" fmla="*/ 3 h 10"/>
                  <a:gd name="T28" fmla="*/ 10 w 33"/>
                  <a:gd name="T29" fmla="*/ 4 h 10"/>
                  <a:gd name="T30" fmla="*/ 13 w 33"/>
                  <a:gd name="T31" fmla="*/ 4 h 10"/>
                  <a:gd name="T32" fmla="*/ 17 w 33"/>
                  <a:gd name="T33" fmla="*/ 5 h 10"/>
                  <a:gd name="T34" fmla="*/ 19 w 33"/>
                  <a:gd name="T35" fmla="*/ 7 h 10"/>
                  <a:gd name="T36" fmla="*/ 22 w 33"/>
                  <a:gd name="T37" fmla="*/ 7 h 10"/>
                  <a:gd name="T38" fmla="*/ 23 w 33"/>
                  <a:gd name="T39" fmla="*/ 9 h 10"/>
                  <a:gd name="T40" fmla="*/ 23 w 33"/>
                  <a:gd name="T41" fmla="*/ 10 h 10"/>
                  <a:gd name="T42" fmla="*/ 26 w 33"/>
                  <a:gd name="T43" fmla="*/ 10 h 10"/>
                  <a:gd name="T44" fmla="*/ 30 w 33"/>
                  <a:gd name="T45" fmla="*/ 9 h 10"/>
                  <a:gd name="T46" fmla="*/ 33 w 33"/>
                  <a:gd name="T4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3" h="10">
                    <a:moveTo>
                      <a:pt x="33" y="8"/>
                    </a:moveTo>
                    <a:cubicBezTo>
                      <a:pt x="32" y="6"/>
                      <a:pt x="32" y="6"/>
                      <a:pt x="32" y="6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8" y="9"/>
                      <a:pt x="30" y="9"/>
                    </a:cubicBezTo>
                    <a:lnTo>
                      <a:pt x="33" y="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1" name="Freeform 103">
                <a:extLst>
                  <a:ext uri="{FF2B5EF4-FFF2-40B4-BE49-F238E27FC236}">
                    <a16:creationId xmlns:a16="http://schemas.microsoft.com/office/drawing/2014/main" id="{29A8F727-216F-4459-8AB0-31330FB99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6676" y="3614738"/>
                <a:ext cx="6350" cy="17463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3 h 5"/>
                  <a:gd name="T4" fmla="*/ 2 w 2"/>
                  <a:gd name="T5" fmla="*/ 3 h 5"/>
                  <a:gd name="T6" fmla="*/ 1 w 2"/>
                  <a:gd name="T7" fmla="*/ 0 h 5"/>
                  <a:gd name="T8" fmla="*/ 1 w 2"/>
                  <a:gd name="T9" fmla="*/ 0 h 5"/>
                  <a:gd name="T10" fmla="*/ 0 w 2"/>
                  <a:gd name="T11" fmla="*/ 2 h 5"/>
                  <a:gd name="T12" fmla="*/ 1 w 2"/>
                  <a:gd name="T13" fmla="*/ 3 h 5"/>
                  <a:gd name="T14" fmla="*/ 1 w 2"/>
                  <a:gd name="T15" fmla="*/ 4 h 5"/>
                  <a:gd name="T16" fmla="*/ 2 w 2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2" name="Freeform 104">
                <a:extLst>
                  <a:ext uri="{FF2B5EF4-FFF2-40B4-BE49-F238E27FC236}">
                    <a16:creationId xmlns:a16="http://schemas.microsoft.com/office/drawing/2014/main" id="{5B40CD75-CF18-4FC5-B55F-C6707694C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3288" y="2843213"/>
                <a:ext cx="61913" cy="58738"/>
              </a:xfrm>
              <a:custGeom>
                <a:avLst/>
                <a:gdLst>
                  <a:gd name="T0" fmla="*/ 14 w 39"/>
                  <a:gd name="T1" fmla="*/ 3 h 37"/>
                  <a:gd name="T2" fmla="*/ 14 w 39"/>
                  <a:gd name="T3" fmla="*/ 5 h 37"/>
                  <a:gd name="T4" fmla="*/ 14 w 39"/>
                  <a:gd name="T5" fmla="*/ 7 h 37"/>
                  <a:gd name="T6" fmla="*/ 14 w 39"/>
                  <a:gd name="T7" fmla="*/ 10 h 37"/>
                  <a:gd name="T8" fmla="*/ 11 w 39"/>
                  <a:gd name="T9" fmla="*/ 12 h 37"/>
                  <a:gd name="T10" fmla="*/ 9 w 39"/>
                  <a:gd name="T11" fmla="*/ 14 h 37"/>
                  <a:gd name="T12" fmla="*/ 7 w 39"/>
                  <a:gd name="T13" fmla="*/ 17 h 37"/>
                  <a:gd name="T14" fmla="*/ 0 w 39"/>
                  <a:gd name="T15" fmla="*/ 23 h 37"/>
                  <a:gd name="T16" fmla="*/ 0 w 39"/>
                  <a:gd name="T17" fmla="*/ 26 h 37"/>
                  <a:gd name="T18" fmla="*/ 2 w 39"/>
                  <a:gd name="T19" fmla="*/ 26 h 37"/>
                  <a:gd name="T20" fmla="*/ 4 w 39"/>
                  <a:gd name="T21" fmla="*/ 28 h 37"/>
                  <a:gd name="T22" fmla="*/ 4 w 39"/>
                  <a:gd name="T23" fmla="*/ 33 h 37"/>
                  <a:gd name="T24" fmla="*/ 4 w 39"/>
                  <a:gd name="T25" fmla="*/ 37 h 37"/>
                  <a:gd name="T26" fmla="*/ 7 w 39"/>
                  <a:gd name="T27" fmla="*/ 35 h 37"/>
                  <a:gd name="T28" fmla="*/ 9 w 39"/>
                  <a:gd name="T29" fmla="*/ 35 h 37"/>
                  <a:gd name="T30" fmla="*/ 9 w 39"/>
                  <a:gd name="T31" fmla="*/ 33 h 37"/>
                  <a:gd name="T32" fmla="*/ 11 w 39"/>
                  <a:gd name="T33" fmla="*/ 33 h 37"/>
                  <a:gd name="T34" fmla="*/ 14 w 39"/>
                  <a:gd name="T35" fmla="*/ 33 h 37"/>
                  <a:gd name="T36" fmla="*/ 16 w 39"/>
                  <a:gd name="T37" fmla="*/ 28 h 37"/>
                  <a:gd name="T38" fmla="*/ 18 w 39"/>
                  <a:gd name="T39" fmla="*/ 26 h 37"/>
                  <a:gd name="T40" fmla="*/ 20 w 39"/>
                  <a:gd name="T41" fmla="*/ 26 h 37"/>
                  <a:gd name="T42" fmla="*/ 23 w 39"/>
                  <a:gd name="T43" fmla="*/ 23 h 37"/>
                  <a:gd name="T44" fmla="*/ 23 w 39"/>
                  <a:gd name="T45" fmla="*/ 21 h 37"/>
                  <a:gd name="T46" fmla="*/ 25 w 39"/>
                  <a:gd name="T47" fmla="*/ 19 h 37"/>
                  <a:gd name="T48" fmla="*/ 30 w 39"/>
                  <a:gd name="T49" fmla="*/ 17 h 37"/>
                  <a:gd name="T50" fmla="*/ 37 w 39"/>
                  <a:gd name="T51" fmla="*/ 14 h 37"/>
                  <a:gd name="T52" fmla="*/ 39 w 39"/>
                  <a:gd name="T53" fmla="*/ 12 h 37"/>
                  <a:gd name="T54" fmla="*/ 37 w 39"/>
                  <a:gd name="T55" fmla="*/ 10 h 37"/>
                  <a:gd name="T56" fmla="*/ 34 w 39"/>
                  <a:gd name="T57" fmla="*/ 5 h 37"/>
                  <a:gd name="T58" fmla="*/ 32 w 39"/>
                  <a:gd name="T59" fmla="*/ 5 h 37"/>
                  <a:gd name="T60" fmla="*/ 30 w 39"/>
                  <a:gd name="T61" fmla="*/ 7 h 37"/>
                  <a:gd name="T62" fmla="*/ 30 w 39"/>
                  <a:gd name="T63" fmla="*/ 5 h 37"/>
                  <a:gd name="T64" fmla="*/ 27 w 39"/>
                  <a:gd name="T65" fmla="*/ 5 h 37"/>
                  <a:gd name="T66" fmla="*/ 27 w 39"/>
                  <a:gd name="T67" fmla="*/ 5 h 37"/>
                  <a:gd name="T68" fmla="*/ 25 w 39"/>
                  <a:gd name="T69" fmla="*/ 3 h 37"/>
                  <a:gd name="T70" fmla="*/ 25 w 39"/>
                  <a:gd name="T71" fmla="*/ 0 h 37"/>
                  <a:gd name="T72" fmla="*/ 20 w 39"/>
                  <a:gd name="T73" fmla="*/ 3 h 37"/>
                  <a:gd name="T74" fmla="*/ 16 w 39"/>
                  <a:gd name="T75" fmla="*/ 3 h 37"/>
                  <a:gd name="T76" fmla="*/ 14 w 39"/>
                  <a:gd name="T77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" h="37">
                    <a:moveTo>
                      <a:pt x="14" y="3"/>
                    </a:moveTo>
                    <a:lnTo>
                      <a:pt x="14" y="5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7" y="17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2" y="26"/>
                    </a:lnTo>
                    <a:lnTo>
                      <a:pt x="4" y="28"/>
                    </a:lnTo>
                    <a:lnTo>
                      <a:pt x="4" y="33"/>
                    </a:lnTo>
                    <a:lnTo>
                      <a:pt x="4" y="37"/>
                    </a:lnTo>
                    <a:lnTo>
                      <a:pt x="7" y="35"/>
                    </a:lnTo>
                    <a:lnTo>
                      <a:pt x="9" y="35"/>
                    </a:lnTo>
                    <a:lnTo>
                      <a:pt x="9" y="33"/>
                    </a:lnTo>
                    <a:lnTo>
                      <a:pt x="11" y="33"/>
                    </a:lnTo>
                    <a:lnTo>
                      <a:pt x="14" y="33"/>
                    </a:lnTo>
                    <a:lnTo>
                      <a:pt x="16" y="28"/>
                    </a:lnTo>
                    <a:lnTo>
                      <a:pt x="18" y="26"/>
                    </a:lnTo>
                    <a:lnTo>
                      <a:pt x="20" y="26"/>
                    </a:lnTo>
                    <a:lnTo>
                      <a:pt x="23" y="23"/>
                    </a:lnTo>
                    <a:lnTo>
                      <a:pt x="23" y="21"/>
                    </a:lnTo>
                    <a:lnTo>
                      <a:pt x="25" y="19"/>
                    </a:lnTo>
                    <a:lnTo>
                      <a:pt x="30" y="17"/>
                    </a:lnTo>
                    <a:lnTo>
                      <a:pt x="37" y="14"/>
                    </a:lnTo>
                    <a:lnTo>
                      <a:pt x="39" y="12"/>
                    </a:lnTo>
                    <a:lnTo>
                      <a:pt x="37" y="10"/>
                    </a:lnTo>
                    <a:lnTo>
                      <a:pt x="34" y="5"/>
                    </a:lnTo>
                    <a:lnTo>
                      <a:pt x="32" y="5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27" y="5"/>
                    </a:lnTo>
                    <a:lnTo>
                      <a:pt x="27" y="5"/>
                    </a:lnTo>
                    <a:lnTo>
                      <a:pt x="25" y="3"/>
                    </a:lnTo>
                    <a:lnTo>
                      <a:pt x="25" y="0"/>
                    </a:lnTo>
                    <a:lnTo>
                      <a:pt x="20" y="3"/>
                    </a:lnTo>
                    <a:lnTo>
                      <a:pt x="16" y="3"/>
                    </a:lnTo>
                    <a:lnTo>
                      <a:pt x="14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3" name="Freeform 105">
                <a:extLst>
                  <a:ext uri="{FF2B5EF4-FFF2-40B4-BE49-F238E27FC236}">
                    <a16:creationId xmlns:a16="http://schemas.microsoft.com/office/drawing/2014/main" id="{FB15A96E-1335-4DB5-8528-9F9BCC486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5038" y="2862263"/>
                <a:ext cx="103188" cy="84138"/>
              </a:xfrm>
              <a:custGeom>
                <a:avLst/>
                <a:gdLst>
                  <a:gd name="T0" fmla="*/ 27 w 28"/>
                  <a:gd name="T1" fmla="*/ 17 h 23"/>
                  <a:gd name="T2" fmla="*/ 28 w 28"/>
                  <a:gd name="T3" fmla="*/ 17 h 23"/>
                  <a:gd name="T4" fmla="*/ 26 w 28"/>
                  <a:gd name="T5" fmla="*/ 15 h 23"/>
                  <a:gd name="T6" fmla="*/ 22 w 28"/>
                  <a:gd name="T7" fmla="*/ 12 h 23"/>
                  <a:gd name="T8" fmla="*/ 22 w 28"/>
                  <a:gd name="T9" fmla="*/ 9 h 23"/>
                  <a:gd name="T10" fmla="*/ 21 w 28"/>
                  <a:gd name="T11" fmla="*/ 6 h 23"/>
                  <a:gd name="T12" fmla="*/ 21 w 28"/>
                  <a:gd name="T13" fmla="*/ 2 h 23"/>
                  <a:gd name="T14" fmla="*/ 22 w 28"/>
                  <a:gd name="T15" fmla="*/ 0 h 23"/>
                  <a:gd name="T16" fmla="*/ 20 w 28"/>
                  <a:gd name="T17" fmla="*/ 0 h 23"/>
                  <a:gd name="T18" fmla="*/ 20 w 28"/>
                  <a:gd name="T19" fmla="*/ 2 h 23"/>
                  <a:gd name="T20" fmla="*/ 19 w 28"/>
                  <a:gd name="T21" fmla="*/ 2 h 23"/>
                  <a:gd name="T22" fmla="*/ 18 w 28"/>
                  <a:gd name="T23" fmla="*/ 2 h 23"/>
                  <a:gd name="T24" fmla="*/ 17 w 28"/>
                  <a:gd name="T25" fmla="*/ 4 h 23"/>
                  <a:gd name="T26" fmla="*/ 16 w 28"/>
                  <a:gd name="T27" fmla="*/ 9 h 23"/>
                  <a:gd name="T28" fmla="*/ 16 w 28"/>
                  <a:gd name="T29" fmla="*/ 5 h 23"/>
                  <a:gd name="T30" fmla="*/ 14 w 28"/>
                  <a:gd name="T31" fmla="*/ 3 h 23"/>
                  <a:gd name="T32" fmla="*/ 14 w 28"/>
                  <a:gd name="T33" fmla="*/ 4 h 23"/>
                  <a:gd name="T34" fmla="*/ 14 w 28"/>
                  <a:gd name="T35" fmla="*/ 6 h 23"/>
                  <a:gd name="T36" fmla="*/ 12 w 28"/>
                  <a:gd name="T37" fmla="*/ 6 h 23"/>
                  <a:gd name="T38" fmla="*/ 12 w 28"/>
                  <a:gd name="T39" fmla="*/ 3 h 23"/>
                  <a:gd name="T40" fmla="*/ 10 w 28"/>
                  <a:gd name="T41" fmla="*/ 3 h 23"/>
                  <a:gd name="T42" fmla="*/ 9 w 28"/>
                  <a:gd name="T43" fmla="*/ 5 h 23"/>
                  <a:gd name="T44" fmla="*/ 8 w 28"/>
                  <a:gd name="T45" fmla="*/ 4 h 23"/>
                  <a:gd name="T46" fmla="*/ 9 w 28"/>
                  <a:gd name="T47" fmla="*/ 3 h 23"/>
                  <a:gd name="T48" fmla="*/ 8 w 28"/>
                  <a:gd name="T49" fmla="*/ 1 h 23"/>
                  <a:gd name="T50" fmla="*/ 2 w 28"/>
                  <a:gd name="T51" fmla="*/ 5 h 23"/>
                  <a:gd name="T52" fmla="*/ 0 w 28"/>
                  <a:gd name="T53" fmla="*/ 7 h 23"/>
                  <a:gd name="T54" fmla="*/ 1 w 28"/>
                  <a:gd name="T55" fmla="*/ 8 h 23"/>
                  <a:gd name="T56" fmla="*/ 3 w 28"/>
                  <a:gd name="T57" fmla="*/ 9 h 23"/>
                  <a:gd name="T58" fmla="*/ 5 w 28"/>
                  <a:gd name="T59" fmla="*/ 9 h 23"/>
                  <a:gd name="T60" fmla="*/ 1 w 28"/>
                  <a:gd name="T61" fmla="*/ 11 h 23"/>
                  <a:gd name="T62" fmla="*/ 0 w 28"/>
                  <a:gd name="T63" fmla="*/ 12 h 23"/>
                  <a:gd name="T64" fmla="*/ 4 w 28"/>
                  <a:gd name="T65" fmla="*/ 13 h 23"/>
                  <a:gd name="T66" fmla="*/ 9 w 28"/>
                  <a:gd name="T67" fmla="*/ 13 h 23"/>
                  <a:gd name="T68" fmla="*/ 8 w 28"/>
                  <a:gd name="T69" fmla="*/ 15 h 23"/>
                  <a:gd name="T70" fmla="*/ 1 w 28"/>
                  <a:gd name="T71" fmla="*/ 15 h 23"/>
                  <a:gd name="T72" fmla="*/ 0 w 28"/>
                  <a:gd name="T73" fmla="*/ 17 h 23"/>
                  <a:gd name="T74" fmla="*/ 3 w 28"/>
                  <a:gd name="T75" fmla="*/ 19 h 23"/>
                  <a:gd name="T76" fmla="*/ 5 w 28"/>
                  <a:gd name="T77" fmla="*/ 20 h 23"/>
                  <a:gd name="T78" fmla="*/ 8 w 28"/>
                  <a:gd name="T79" fmla="*/ 23 h 23"/>
                  <a:gd name="T80" fmla="*/ 13 w 28"/>
                  <a:gd name="T81" fmla="*/ 22 h 23"/>
                  <a:gd name="T82" fmla="*/ 16 w 28"/>
                  <a:gd name="T83" fmla="*/ 21 h 23"/>
                  <a:gd name="T84" fmla="*/ 18 w 28"/>
                  <a:gd name="T85" fmla="*/ 19 h 23"/>
                  <a:gd name="T86" fmla="*/ 21 w 28"/>
                  <a:gd name="T87" fmla="*/ 21 h 23"/>
                  <a:gd name="T88" fmla="*/ 22 w 28"/>
                  <a:gd name="T89" fmla="*/ 22 h 23"/>
                  <a:gd name="T90" fmla="*/ 26 w 28"/>
                  <a:gd name="T91" fmla="*/ 21 h 23"/>
                  <a:gd name="T92" fmla="*/ 27 w 28"/>
                  <a:gd name="T93" fmla="*/ 19 h 23"/>
                  <a:gd name="T94" fmla="*/ 25 w 28"/>
                  <a:gd name="T95" fmla="*/ 19 h 23"/>
                  <a:gd name="T96" fmla="*/ 24 w 28"/>
                  <a:gd name="T97" fmla="*/ 19 h 23"/>
                  <a:gd name="T98" fmla="*/ 26 w 28"/>
                  <a:gd name="T99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" h="23">
                    <a:moveTo>
                      <a:pt x="26" y="17"/>
                    </a:moveTo>
                    <a:cubicBezTo>
                      <a:pt x="27" y="17"/>
                      <a:pt x="27" y="17"/>
                      <a:pt x="27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9" y="23"/>
                      <a:pt x="10" y="23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2"/>
                      <a:pt x="24" y="22"/>
                      <a:pt x="24" y="22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8"/>
                      <a:pt x="24" y="18"/>
                      <a:pt x="24" y="18"/>
                    </a:cubicBezTo>
                    <a:lnTo>
                      <a:pt x="26" y="1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4" name="Freeform 106">
                <a:extLst>
                  <a:ext uri="{FF2B5EF4-FFF2-40B4-BE49-F238E27FC236}">
                    <a16:creationId xmlns:a16="http://schemas.microsoft.com/office/drawing/2014/main" id="{3BD5B0ED-2885-4FBF-B460-622CBD94E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7113" y="2854326"/>
                <a:ext cx="31750" cy="44450"/>
              </a:xfrm>
              <a:custGeom>
                <a:avLst/>
                <a:gdLst>
                  <a:gd name="T0" fmla="*/ 14 w 20"/>
                  <a:gd name="T1" fmla="*/ 28 h 28"/>
                  <a:gd name="T2" fmla="*/ 16 w 20"/>
                  <a:gd name="T3" fmla="*/ 26 h 28"/>
                  <a:gd name="T4" fmla="*/ 16 w 20"/>
                  <a:gd name="T5" fmla="*/ 26 h 28"/>
                  <a:gd name="T6" fmla="*/ 18 w 20"/>
                  <a:gd name="T7" fmla="*/ 23 h 28"/>
                  <a:gd name="T8" fmla="*/ 20 w 20"/>
                  <a:gd name="T9" fmla="*/ 19 h 28"/>
                  <a:gd name="T10" fmla="*/ 20 w 20"/>
                  <a:gd name="T11" fmla="*/ 12 h 28"/>
                  <a:gd name="T12" fmla="*/ 18 w 20"/>
                  <a:gd name="T13" fmla="*/ 10 h 28"/>
                  <a:gd name="T14" fmla="*/ 18 w 20"/>
                  <a:gd name="T15" fmla="*/ 10 h 28"/>
                  <a:gd name="T16" fmla="*/ 18 w 20"/>
                  <a:gd name="T17" fmla="*/ 12 h 28"/>
                  <a:gd name="T18" fmla="*/ 18 w 20"/>
                  <a:gd name="T19" fmla="*/ 14 h 28"/>
                  <a:gd name="T20" fmla="*/ 18 w 20"/>
                  <a:gd name="T21" fmla="*/ 16 h 28"/>
                  <a:gd name="T22" fmla="*/ 16 w 20"/>
                  <a:gd name="T23" fmla="*/ 12 h 28"/>
                  <a:gd name="T24" fmla="*/ 14 w 20"/>
                  <a:gd name="T25" fmla="*/ 12 h 28"/>
                  <a:gd name="T26" fmla="*/ 14 w 20"/>
                  <a:gd name="T27" fmla="*/ 10 h 28"/>
                  <a:gd name="T28" fmla="*/ 14 w 20"/>
                  <a:gd name="T29" fmla="*/ 7 h 28"/>
                  <a:gd name="T30" fmla="*/ 16 w 20"/>
                  <a:gd name="T31" fmla="*/ 5 h 28"/>
                  <a:gd name="T32" fmla="*/ 16 w 20"/>
                  <a:gd name="T33" fmla="*/ 5 h 28"/>
                  <a:gd name="T34" fmla="*/ 14 w 20"/>
                  <a:gd name="T35" fmla="*/ 3 h 28"/>
                  <a:gd name="T36" fmla="*/ 14 w 20"/>
                  <a:gd name="T37" fmla="*/ 0 h 28"/>
                  <a:gd name="T38" fmla="*/ 11 w 20"/>
                  <a:gd name="T39" fmla="*/ 0 h 28"/>
                  <a:gd name="T40" fmla="*/ 11 w 20"/>
                  <a:gd name="T41" fmla="*/ 0 h 28"/>
                  <a:gd name="T42" fmla="*/ 9 w 20"/>
                  <a:gd name="T43" fmla="*/ 3 h 28"/>
                  <a:gd name="T44" fmla="*/ 11 w 20"/>
                  <a:gd name="T45" fmla="*/ 3 h 28"/>
                  <a:gd name="T46" fmla="*/ 9 w 20"/>
                  <a:gd name="T47" fmla="*/ 5 h 28"/>
                  <a:gd name="T48" fmla="*/ 9 w 20"/>
                  <a:gd name="T49" fmla="*/ 3 h 28"/>
                  <a:gd name="T50" fmla="*/ 7 w 20"/>
                  <a:gd name="T51" fmla="*/ 3 h 28"/>
                  <a:gd name="T52" fmla="*/ 4 w 20"/>
                  <a:gd name="T53" fmla="*/ 3 h 28"/>
                  <a:gd name="T54" fmla="*/ 2 w 20"/>
                  <a:gd name="T55" fmla="*/ 5 h 28"/>
                  <a:gd name="T56" fmla="*/ 2 w 20"/>
                  <a:gd name="T57" fmla="*/ 7 h 28"/>
                  <a:gd name="T58" fmla="*/ 4 w 20"/>
                  <a:gd name="T59" fmla="*/ 7 h 28"/>
                  <a:gd name="T60" fmla="*/ 7 w 20"/>
                  <a:gd name="T61" fmla="*/ 10 h 28"/>
                  <a:gd name="T62" fmla="*/ 7 w 20"/>
                  <a:gd name="T63" fmla="*/ 10 h 28"/>
                  <a:gd name="T64" fmla="*/ 7 w 20"/>
                  <a:gd name="T65" fmla="*/ 12 h 28"/>
                  <a:gd name="T66" fmla="*/ 7 w 20"/>
                  <a:gd name="T67" fmla="*/ 14 h 28"/>
                  <a:gd name="T68" fmla="*/ 4 w 20"/>
                  <a:gd name="T69" fmla="*/ 14 h 28"/>
                  <a:gd name="T70" fmla="*/ 0 w 20"/>
                  <a:gd name="T71" fmla="*/ 12 h 28"/>
                  <a:gd name="T72" fmla="*/ 0 w 20"/>
                  <a:gd name="T73" fmla="*/ 12 h 28"/>
                  <a:gd name="T74" fmla="*/ 0 w 20"/>
                  <a:gd name="T75" fmla="*/ 16 h 28"/>
                  <a:gd name="T76" fmla="*/ 2 w 20"/>
                  <a:gd name="T77" fmla="*/ 19 h 28"/>
                  <a:gd name="T78" fmla="*/ 7 w 20"/>
                  <a:gd name="T79" fmla="*/ 21 h 28"/>
                  <a:gd name="T80" fmla="*/ 11 w 20"/>
                  <a:gd name="T81" fmla="*/ 28 h 28"/>
                  <a:gd name="T82" fmla="*/ 14 w 20"/>
                  <a:gd name="T8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" h="28">
                    <a:moveTo>
                      <a:pt x="14" y="28"/>
                    </a:moveTo>
                    <a:lnTo>
                      <a:pt x="16" y="26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19"/>
                    </a:lnTo>
                    <a:lnTo>
                      <a:pt x="20" y="12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6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7" y="21"/>
                    </a:lnTo>
                    <a:lnTo>
                      <a:pt x="11" y="28"/>
                    </a:lnTo>
                    <a:lnTo>
                      <a:pt x="14" y="2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5" name="Freeform 107">
                <a:extLst>
                  <a:ext uri="{FF2B5EF4-FFF2-40B4-BE49-F238E27FC236}">
                    <a16:creationId xmlns:a16="http://schemas.microsoft.com/office/drawing/2014/main" id="{6EAD9665-2982-4FF8-AC1B-B3512586D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6151" y="2803526"/>
                <a:ext cx="33338" cy="25400"/>
              </a:xfrm>
              <a:custGeom>
                <a:avLst/>
                <a:gdLst>
                  <a:gd name="T0" fmla="*/ 5 w 21"/>
                  <a:gd name="T1" fmla="*/ 16 h 16"/>
                  <a:gd name="T2" fmla="*/ 7 w 21"/>
                  <a:gd name="T3" fmla="*/ 11 h 16"/>
                  <a:gd name="T4" fmla="*/ 10 w 21"/>
                  <a:gd name="T5" fmla="*/ 11 h 16"/>
                  <a:gd name="T6" fmla="*/ 10 w 21"/>
                  <a:gd name="T7" fmla="*/ 11 h 16"/>
                  <a:gd name="T8" fmla="*/ 10 w 21"/>
                  <a:gd name="T9" fmla="*/ 11 h 16"/>
                  <a:gd name="T10" fmla="*/ 12 w 21"/>
                  <a:gd name="T11" fmla="*/ 9 h 16"/>
                  <a:gd name="T12" fmla="*/ 14 w 21"/>
                  <a:gd name="T13" fmla="*/ 5 h 16"/>
                  <a:gd name="T14" fmla="*/ 14 w 21"/>
                  <a:gd name="T15" fmla="*/ 7 h 16"/>
                  <a:gd name="T16" fmla="*/ 14 w 21"/>
                  <a:gd name="T17" fmla="*/ 9 h 16"/>
                  <a:gd name="T18" fmla="*/ 14 w 21"/>
                  <a:gd name="T19" fmla="*/ 11 h 16"/>
                  <a:gd name="T20" fmla="*/ 16 w 21"/>
                  <a:gd name="T21" fmla="*/ 9 h 16"/>
                  <a:gd name="T22" fmla="*/ 19 w 21"/>
                  <a:gd name="T23" fmla="*/ 7 h 16"/>
                  <a:gd name="T24" fmla="*/ 19 w 21"/>
                  <a:gd name="T25" fmla="*/ 7 h 16"/>
                  <a:gd name="T26" fmla="*/ 21 w 21"/>
                  <a:gd name="T27" fmla="*/ 5 h 16"/>
                  <a:gd name="T28" fmla="*/ 21 w 21"/>
                  <a:gd name="T29" fmla="*/ 2 h 16"/>
                  <a:gd name="T30" fmla="*/ 21 w 21"/>
                  <a:gd name="T31" fmla="*/ 2 h 16"/>
                  <a:gd name="T32" fmla="*/ 21 w 21"/>
                  <a:gd name="T33" fmla="*/ 0 h 16"/>
                  <a:gd name="T34" fmla="*/ 21 w 21"/>
                  <a:gd name="T35" fmla="*/ 0 h 16"/>
                  <a:gd name="T36" fmla="*/ 21 w 21"/>
                  <a:gd name="T37" fmla="*/ 0 h 16"/>
                  <a:gd name="T38" fmla="*/ 19 w 21"/>
                  <a:gd name="T39" fmla="*/ 2 h 16"/>
                  <a:gd name="T40" fmla="*/ 19 w 21"/>
                  <a:gd name="T41" fmla="*/ 2 h 16"/>
                  <a:gd name="T42" fmla="*/ 16 w 21"/>
                  <a:gd name="T43" fmla="*/ 0 h 16"/>
                  <a:gd name="T44" fmla="*/ 16 w 21"/>
                  <a:gd name="T45" fmla="*/ 0 h 16"/>
                  <a:gd name="T46" fmla="*/ 10 w 21"/>
                  <a:gd name="T47" fmla="*/ 5 h 16"/>
                  <a:gd name="T48" fmla="*/ 10 w 21"/>
                  <a:gd name="T49" fmla="*/ 7 h 16"/>
                  <a:gd name="T50" fmla="*/ 7 w 21"/>
                  <a:gd name="T51" fmla="*/ 9 h 16"/>
                  <a:gd name="T52" fmla="*/ 5 w 21"/>
                  <a:gd name="T53" fmla="*/ 9 h 16"/>
                  <a:gd name="T54" fmla="*/ 3 w 21"/>
                  <a:gd name="T55" fmla="*/ 11 h 16"/>
                  <a:gd name="T56" fmla="*/ 0 w 21"/>
                  <a:gd name="T57" fmla="*/ 14 h 16"/>
                  <a:gd name="T58" fmla="*/ 3 w 21"/>
                  <a:gd name="T59" fmla="*/ 11 h 16"/>
                  <a:gd name="T60" fmla="*/ 3 w 21"/>
                  <a:gd name="T61" fmla="*/ 14 h 16"/>
                  <a:gd name="T62" fmla="*/ 5 w 21"/>
                  <a:gd name="T63" fmla="*/ 14 h 16"/>
                  <a:gd name="T64" fmla="*/ 5 w 21"/>
                  <a:gd name="T65" fmla="*/ 11 h 16"/>
                  <a:gd name="T66" fmla="*/ 5 w 21"/>
                  <a:gd name="T67" fmla="*/ 14 h 16"/>
                  <a:gd name="T68" fmla="*/ 5 w 21"/>
                  <a:gd name="T6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" h="16">
                    <a:moveTo>
                      <a:pt x="5" y="16"/>
                    </a:moveTo>
                    <a:lnTo>
                      <a:pt x="7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4" y="11"/>
                    </a:lnTo>
                    <a:lnTo>
                      <a:pt x="16" y="9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21" y="5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0" y="14"/>
                    </a:lnTo>
                    <a:lnTo>
                      <a:pt x="3" y="11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5" y="11"/>
                    </a:lnTo>
                    <a:lnTo>
                      <a:pt x="5" y="14"/>
                    </a:lnTo>
                    <a:lnTo>
                      <a:pt x="5" y="1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6" name="Freeform 108">
                <a:extLst>
                  <a:ext uri="{FF2B5EF4-FFF2-40B4-BE49-F238E27FC236}">
                    <a16:creationId xmlns:a16="http://schemas.microsoft.com/office/drawing/2014/main" id="{418865DE-A75F-459E-B5EA-BE3E4833D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7263" y="2825751"/>
                <a:ext cx="11113" cy="6350"/>
              </a:xfrm>
              <a:custGeom>
                <a:avLst/>
                <a:gdLst>
                  <a:gd name="T0" fmla="*/ 5 w 7"/>
                  <a:gd name="T1" fmla="*/ 2 h 4"/>
                  <a:gd name="T2" fmla="*/ 7 w 7"/>
                  <a:gd name="T3" fmla="*/ 0 h 4"/>
                  <a:gd name="T4" fmla="*/ 3 w 7"/>
                  <a:gd name="T5" fmla="*/ 2 h 4"/>
                  <a:gd name="T6" fmla="*/ 0 w 7"/>
                  <a:gd name="T7" fmla="*/ 4 h 4"/>
                  <a:gd name="T8" fmla="*/ 3 w 7"/>
                  <a:gd name="T9" fmla="*/ 2 h 4"/>
                  <a:gd name="T10" fmla="*/ 5 w 7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5" y="2"/>
                    </a:moveTo>
                    <a:lnTo>
                      <a:pt x="7" y="0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7" name="Freeform 109">
                <a:extLst>
                  <a:ext uri="{FF2B5EF4-FFF2-40B4-BE49-F238E27FC236}">
                    <a16:creationId xmlns:a16="http://schemas.microsoft.com/office/drawing/2014/main" id="{F49E04C9-C120-4289-A4C0-1EDF688E5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7426" y="2795588"/>
                <a:ext cx="3175" cy="476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3 h 3"/>
                  <a:gd name="T4" fmla="*/ 0 w 2"/>
                  <a:gd name="T5" fmla="*/ 0 h 3"/>
                  <a:gd name="T6" fmla="*/ 0 w 2"/>
                  <a:gd name="T7" fmla="*/ 3 h 3"/>
                  <a:gd name="T8" fmla="*/ 0 w 2"/>
                  <a:gd name="T9" fmla="*/ 3 h 3"/>
                  <a:gd name="T10" fmla="*/ 0 w 2"/>
                  <a:gd name="T11" fmla="*/ 3 h 3"/>
                  <a:gd name="T12" fmla="*/ 2 w 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8" name="Freeform 110">
                <a:extLst>
                  <a:ext uri="{FF2B5EF4-FFF2-40B4-BE49-F238E27FC236}">
                    <a16:creationId xmlns:a16="http://schemas.microsoft.com/office/drawing/2014/main" id="{183363B4-AD27-46D5-A73D-F04FC5986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3776" y="2789238"/>
                <a:ext cx="11113" cy="6350"/>
              </a:xfrm>
              <a:custGeom>
                <a:avLst/>
                <a:gdLst>
                  <a:gd name="T0" fmla="*/ 0 w 7"/>
                  <a:gd name="T1" fmla="*/ 2 h 4"/>
                  <a:gd name="T2" fmla="*/ 0 w 7"/>
                  <a:gd name="T3" fmla="*/ 2 h 4"/>
                  <a:gd name="T4" fmla="*/ 0 w 7"/>
                  <a:gd name="T5" fmla="*/ 2 h 4"/>
                  <a:gd name="T6" fmla="*/ 2 w 7"/>
                  <a:gd name="T7" fmla="*/ 2 h 4"/>
                  <a:gd name="T8" fmla="*/ 2 w 7"/>
                  <a:gd name="T9" fmla="*/ 2 h 4"/>
                  <a:gd name="T10" fmla="*/ 5 w 7"/>
                  <a:gd name="T11" fmla="*/ 4 h 4"/>
                  <a:gd name="T12" fmla="*/ 5 w 7"/>
                  <a:gd name="T13" fmla="*/ 4 h 4"/>
                  <a:gd name="T14" fmla="*/ 7 w 7"/>
                  <a:gd name="T15" fmla="*/ 2 h 4"/>
                  <a:gd name="T16" fmla="*/ 7 w 7"/>
                  <a:gd name="T17" fmla="*/ 0 h 4"/>
                  <a:gd name="T18" fmla="*/ 5 w 7"/>
                  <a:gd name="T19" fmla="*/ 0 h 4"/>
                  <a:gd name="T20" fmla="*/ 5 w 7"/>
                  <a:gd name="T21" fmla="*/ 0 h 4"/>
                  <a:gd name="T22" fmla="*/ 2 w 7"/>
                  <a:gd name="T23" fmla="*/ 0 h 4"/>
                  <a:gd name="T24" fmla="*/ 0 w 7"/>
                  <a:gd name="T25" fmla="*/ 0 h 4"/>
                  <a:gd name="T26" fmla="*/ 0 w 7"/>
                  <a:gd name="T27" fmla="*/ 2 h 4"/>
                  <a:gd name="T28" fmla="*/ 0 w 7"/>
                  <a:gd name="T2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9" name="Freeform 111">
                <a:extLst>
                  <a:ext uri="{FF2B5EF4-FFF2-40B4-BE49-F238E27FC236}">
                    <a16:creationId xmlns:a16="http://schemas.microsoft.com/office/drawing/2014/main" id="{0150E890-4A4A-4B1A-BC61-ABC0B0196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0601" y="2795588"/>
                <a:ext cx="11113" cy="11113"/>
              </a:xfrm>
              <a:custGeom>
                <a:avLst/>
                <a:gdLst>
                  <a:gd name="T0" fmla="*/ 0 w 7"/>
                  <a:gd name="T1" fmla="*/ 3 h 7"/>
                  <a:gd name="T2" fmla="*/ 0 w 7"/>
                  <a:gd name="T3" fmla="*/ 5 h 7"/>
                  <a:gd name="T4" fmla="*/ 0 w 7"/>
                  <a:gd name="T5" fmla="*/ 7 h 7"/>
                  <a:gd name="T6" fmla="*/ 2 w 7"/>
                  <a:gd name="T7" fmla="*/ 7 h 7"/>
                  <a:gd name="T8" fmla="*/ 4 w 7"/>
                  <a:gd name="T9" fmla="*/ 7 h 7"/>
                  <a:gd name="T10" fmla="*/ 4 w 7"/>
                  <a:gd name="T11" fmla="*/ 5 h 7"/>
                  <a:gd name="T12" fmla="*/ 4 w 7"/>
                  <a:gd name="T13" fmla="*/ 3 h 7"/>
                  <a:gd name="T14" fmla="*/ 7 w 7"/>
                  <a:gd name="T15" fmla="*/ 3 h 7"/>
                  <a:gd name="T16" fmla="*/ 7 w 7"/>
                  <a:gd name="T17" fmla="*/ 3 h 7"/>
                  <a:gd name="T18" fmla="*/ 7 w 7"/>
                  <a:gd name="T19" fmla="*/ 0 h 7"/>
                  <a:gd name="T20" fmla="*/ 4 w 7"/>
                  <a:gd name="T21" fmla="*/ 0 h 7"/>
                  <a:gd name="T22" fmla="*/ 2 w 7"/>
                  <a:gd name="T23" fmla="*/ 0 h 7"/>
                  <a:gd name="T24" fmla="*/ 0 w 7"/>
                  <a:gd name="T25" fmla="*/ 3 h 7"/>
                  <a:gd name="T26" fmla="*/ 0 w 7"/>
                  <a:gd name="T2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0" name="Freeform 112">
                <a:extLst>
                  <a:ext uri="{FF2B5EF4-FFF2-40B4-BE49-F238E27FC236}">
                    <a16:creationId xmlns:a16="http://schemas.microsoft.com/office/drawing/2014/main" id="{9AFF40C0-C18F-452F-8F41-83E79D6A1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2826" y="2800351"/>
                <a:ext cx="3175" cy="11113"/>
              </a:xfrm>
              <a:custGeom>
                <a:avLst/>
                <a:gdLst>
                  <a:gd name="T0" fmla="*/ 2 w 2"/>
                  <a:gd name="T1" fmla="*/ 7 h 7"/>
                  <a:gd name="T2" fmla="*/ 2 w 2"/>
                  <a:gd name="T3" fmla="*/ 7 h 7"/>
                  <a:gd name="T4" fmla="*/ 2 w 2"/>
                  <a:gd name="T5" fmla="*/ 4 h 7"/>
                  <a:gd name="T6" fmla="*/ 2 w 2"/>
                  <a:gd name="T7" fmla="*/ 2 h 7"/>
                  <a:gd name="T8" fmla="*/ 0 w 2"/>
                  <a:gd name="T9" fmla="*/ 0 h 7"/>
                  <a:gd name="T10" fmla="*/ 0 w 2"/>
                  <a:gd name="T11" fmla="*/ 0 h 7"/>
                  <a:gd name="T12" fmla="*/ 0 w 2"/>
                  <a:gd name="T13" fmla="*/ 4 h 7"/>
                  <a:gd name="T14" fmla="*/ 2 w 2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7">
                    <a:moveTo>
                      <a:pt x="2" y="7"/>
                    </a:moveTo>
                    <a:lnTo>
                      <a:pt x="2" y="7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1" name="Freeform 113">
                <a:extLst>
                  <a:ext uri="{FF2B5EF4-FFF2-40B4-BE49-F238E27FC236}">
                    <a16:creationId xmlns:a16="http://schemas.microsoft.com/office/drawing/2014/main" id="{5E2251BA-C042-4DC2-9466-664241A31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6001" y="2836863"/>
                <a:ext cx="3175" cy="317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  <a:gd name="T8" fmla="*/ 2 w 2"/>
                  <a:gd name="T9" fmla="*/ 0 h 2"/>
                  <a:gd name="T10" fmla="*/ 0 w 2"/>
                  <a:gd name="T11" fmla="*/ 0 h 2"/>
                  <a:gd name="T12" fmla="*/ 0 w 2"/>
                  <a:gd name="T13" fmla="*/ 0 h 2"/>
                  <a:gd name="T14" fmla="*/ 0 w 2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2" name="Freeform 114">
                <a:extLst>
                  <a:ext uri="{FF2B5EF4-FFF2-40B4-BE49-F238E27FC236}">
                    <a16:creationId xmlns:a16="http://schemas.microsoft.com/office/drawing/2014/main" id="{4736C86C-9833-482B-9BE1-1E9C3E985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5201" y="2814638"/>
                <a:ext cx="47625" cy="36513"/>
              </a:xfrm>
              <a:custGeom>
                <a:avLst/>
                <a:gdLst>
                  <a:gd name="T0" fmla="*/ 23 w 30"/>
                  <a:gd name="T1" fmla="*/ 4 h 23"/>
                  <a:gd name="T2" fmla="*/ 23 w 30"/>
                  <a:gd name="T3" fmla="*/ 0 h 23"/>
                  <a:gd name="T4" fmla="*/ 18 w 30"/>
                  <a:gd name="T5" fmla="*/ 4 h 23"/>
                  <a:gd name="T6" fmla="*/ 20 w 30"/>
                  <a:gd name="T7" fmla="*/ 4 h 23"/>
                  <a:gd name="T8" fmla="*/ 18 w 30"/>
                  <a:gd name="T9" fmla="*/ 9 h 23"/>
                  <a:gd name="T10" fmla="*/ 20 w 30"/>
                  <a:gd name="T11" fmla="*/ 11 h 23"/>
                  <a:gd name="T12" fmla="*/ 18 w 30"/>
                  <a:gd name="T13" fmla="*/ 11 h 23"/>
                  <a:gd name="T14" fmla="*/ 16 w 30"/>
                  <a:gd name="T15" fmla="*/ 9 h 23"/>
                  <a:gd name="T16" fmla="*/ 11 w 30"/>
                  <a:gd name="T17" fmla="*/ 4 h 23"/>
                  <a:gd name="T18" fmla="*/ 9 w 30"/>
                  <a:gd name="T19" fmla="*/ 4 h 23"/>
                  <a:gd name="T20" fmla="*/ 9 w 30"/>
                  <a:gd name="T21" fmla="*/ 2 h 23"/>
                  <a:gd name="T22" fmla="*/ 4 w 30"/>
                  <a:gd name="T23" fmla="*/ 4 h 23"/>
                  <a:gd name="T24" fmla="*/ 4 w 30"/>
                  <a:gd name="T25" fmla="*/ 7 h 23"/>
                  <a:gd name="T26" fmla="*/ 4 w 30"/>
                  <a:gd name="T27" fmla="*/ 9 h 23"/>
                  <a:gd name="T28" fmla="*/ 0 w 30"/>
                  <a:gd name="T29" fmla="*/ 11 h 23"/>
                  <a:gd name="T30" fmla="*/ 4 w 30"/>
                  <a:gd name="T31" fmla="*/ 11 h 23"/>
                  <a:gd name="T32" fmla="*/ 2 w 30"/>
                  <a:gd name="T33" fmla="*/ 11 h 23"/>
                  <a:gd name="T34" fmla="*/ 0 w 30"/>
                  <a:gd name="T35" fmla="*/ 14 h 23"/>
                  <a:gd name="T36" fmla="*/ 2 w 30"/>
                  <a:gd name="T37" fmla="*/ 16 h 23"/>
                  <a:gd name="T38" fmla="*/ 4 w 30"/>
                  <a:gd name="T39" fmla="*/ 16 h 23"/>
                  <a:gd name="T40" fmla="*/ 7 w 30"/>
                  <a:gd name="T41" fmla="*/ 14 h 23"/>
                  <a:gd name="T42" fmla="*/ 9 w 30"/>
                  <a:gd name="T43" fmla="*/ 16 h 23"/>
                  <a:gd name="T44" fmla="*/ 14 w 30"/>
                  <a:gd name="T45" fmla="*/ 14 h 23"/>
                  <a:gd name="T46" fmla="*/ 11 w 30"/>
                  <a:gd name="T47" fmla="*/ 16 h 23"/>
                  <a:gd name="T48" fmla="*/ 4 w 30"/>
                  <a:gd name="T49" fmla="*/ 21 h 23"/>
                  <a:gd name="T50" fmla="*/ 9 w 30"/>
                  <a:gd name="T51" fmla="*/ 23 h 23"/>
                  <a:gd name="T52" fmla="*/ 16 w 30"/>
                  <a:gd name="T53" fmla="*/ 18 h 23"/>
                  <a:gd name="T54" fmla="*/ 20 w 30"/>
                  <a:gd name="T55" fmla="*/ 18 h 23"/>
                  <a:gd name="T56" fmla="*/ 25 w 30"/>
                  <a:gd name="T57" fmla="*/ 16 h 23"/>
                  <a:gd name="T58" fmla="*/ 30 w 30"/>
                  <a:gd name="T59" fmla="*/ 14 h 23"/>
                  <a:gd name="T60" fmla="*/ 30 w 30"/>
                  <a:gd name="T61" fmla="*/ 7 h 23"/>
                  <a:gd name="T62" fmla="*/ 27 w 30"/>
                  <a:gd name="T63" fmla="*/ 9 h 23"/>
                  <a:gd name="T64" fmla="*/ 25 w 30"/>
                  <a:gd name="T65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0" h="23">
                    <a:moveTo>
                      <a:pt x="25" y="9"/>
                    </a:moveTo>
                    <a:lnTo>
                      <a:pt x="23" y="4"/>
                    </a:lnTo>
                    <a:lnTo>
                      <a:pt x="23" y="2"/>
                    </a:lnTo>
                    <a:lnTo>
                      <a:pt x="23" y="0"/>
                    </a:lnTo>
                    <a:lnTo>
                      <a:pt x="20" y="2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7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11"/>
                    </a:lnTo>
                    <a:lnTo>
                      <a:pt x="20" y="11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6" y="9"/>
                    </a:lnTo>
                    <a:lnTo>
                      <a:pt x="14" y="7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4" y="16"/>
                    </a:lnTo>
                    <a:lnTo>
                      <a:pt x="9" y="11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9" y="16"/>
                    </a:lnTo>
                    <a:lnTo>
                      <a:pt x="11" y="14"/>
                    </a:lnTo>
                    <a:lnTo>
                      <a:pt x="14" y="14"/>
                    </a:lnTo>
                    <a:lnTo>
                      <a:pt x="14" y="16"/>
                    </a:lnTo>
                    <a:lnTo>
                      <a:pt x="11" y="16"/>
                    </a:lnTo>
                    <a:lnTo>
                      <a:pt x="7" y="18"/>
                    </a:lnTo>
                    <a:lnTo>
                      <a:pt x="4" y="21"/>
                    </a:lnTo>
                    <a:lnTo>
                      <a:pt x="7" y="23"/>
                    </a:lnTo>
                    <a:lnTo>
                      <a:pt x="9" y="23"/>
                    </a:lnTo>
                    <a:lnTo>
                      <a:pt x="14" y="21"/>
                    </a:lnTo>
                    <a:lnTo>
                      <a:pt x="16" y="18"/>
                    </a:lnTo>
                    <a:lnTo>
                      <a:pt x="18" y="16"/>
                    </a:lnTo>
                    <a:lnTo>
                      <a:pt x="20" y="18"/>
                    </a:lnTo>
                    <a:lnTo>
                      <a:pt x="23" y="16"/>
                    </a:lnTo>
                    <a:lnTo>
                      <a:pt x="25" y="16"/>
                    </a:lnTo>
                    <a:lnTo>
                      <a:pt x="27" y="16"/>
                    </a:lnTo>
                    <a:lnTo>
                      <a:pt x="30" y="14"/>
                    </a:lnTo>
                    <a:lnTo>
                      <a:pt x="30" y="9"/>
                    </a:lnTo>
                    <a:lnTo>
                      <a:pt x="30" y="7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5" y="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3" name="Freeform 115">
                <a:extLst>
                  <a:ext uri="{FF2B5EF4-FFF2-40B4-BE49-F238E27FC236}">
                    <a16:creationId xmlns:a16="http://schemas.microsoft.com/office/drawing/2014/main" id="{58108392-DD20-4B85-9B6F-920F7BB82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6001" y="2778126"/>
                <a:ext cx="17463" cy="22225"/>
              </a:xfrm>
              <a:custGeom>
                <a:avLst/>
                <a:gdLst>
                  <a:gd name="T0" fmla="*/ 2 w 11"/>
                  <a:gd name="T1" fmla="*/ 4 h 14"/>
                  <a:gd name="T2" fmla="*/ 2 w 11"/>
                  <a:gd name="T3" fmla="*/ 4 h 14"/>
                  <a:gd name="T4" fmla="*/ 2 w 11"/>
                  <a:gd name="T5" fmla="*/ 7 h 14"/>
                  <a:gd name="T6" fmla="*/ 0 w 11"/>
                  <a:gd name="T7" fmla="*/ 7 h 14"/>
                  <a:gd name="T8" fmla="*/ 0 w 11"/>
                  <a:gd name="T9" fmla="*/ 9 h 14"/>
                  <a:gd name="T10" fmla="*/ 0 w 11"/>
                  <a:gd name="T11" fmla="*/ 9 h 14"/>
                  <a:gd name="T12" fmla="*/ 2 w 11"/>
                  <a:gd name="T13" fmla="*/ 9 h 14"/>
                  <a:gd name="T14" fmla="*/ 5 w 11"/>
                  <a:gd name="T15" fmla="*/ 9 h 14"/>
                  <a:gd name="T16" fmla="*/ 7 w 11"/>
                  <a:gd name="T17" fmla="*/ 11 h 14"/>
                  <a:gd name="T18" fmla="*/ 7 w 11"/>
                  <a:gd name="T19" fmla="*/ 11 h 14"/>
                  <a:gd name="T20" fmla="*/ 9 w 11"/>
                  <a:gd name="T21" fmla="*/ 11 h 14"/>
                  <a:gd name="T22" fmla="*/ 9 w 11"/>
                  <a:gd name="T23" fmla="*/ 14 h 14"/>
                  <a:gd name="T24" fmla="*/ 11 w 11"/>
                  <a:gd name="T25" fmla="*/ 11 h 14"/>
                  <a:gd name="T26" fmla="*/ 11 w 11"/>
                  <a:gd name="T27" fmla="*/ 11 h 14"/>
                  <a:gd name="T28" fmla="*/ 11 w 11"/>
                  <a:gd name="T29" fmla="*/ 11 h 14"/>
                  <a:gd name="T30" fmla="*/ 9 w 11"/>
                  <a:gd name="T31" fmla="*/ 9 h 14"/>
                  <a:gd name="T32" fmla="*/ 9 w 11"/>
                  <a:gd name="T33" fmla="*/ 7 h 14"/>
                  <a:gd name="T34" fmla="*/ 7 w 11"/>
                  <a:gd name="T35" fmla="*/ 4 h 14"/>
                  <a:gd name="T36" fmla="*/ 7 w 11"/>
                  <a:gd name="T37" fmla="*/ 4 h 14"/>
                  <a:gd name="T38" fmla="*/ 7 w 11"/>
                  <a:gd name="T39" fmla="*/ 4 h 14"/>
                  <a:gd name="T40" fmla="*/ 5 w 11"/>
                  <a:gd name="T41" fmla="*/ 2 h 14"/>
                  <a:gd name="T42" fmla="*/ 5 w 11"/>
                  <a:gd name="T43" fmla="*/ 4 h 14"/>
                  <a:gd name="T44" fmla="*/ 5 w 11"/>
                  <a:gd name="T45" fmla="*/ 2 h 14"/>
                  <a:gd name="T46" fmla="*/ 2 w 11"/>
                  <a:gd name="T47" fmla="*/ 0 h 14"/>
                  <a:gd name="T48" fmla="*/ 0 w 11"/>
                  <a:gd name="T49" fmla="*/ 0 h 14"/>
                  <a:gd name="T50" fmla="*/ 0 w 11"/>
                  <a:gd name="T51" fmla="*/ 0 h 14"/>
                  <a:gd name="T52" fmla="*/ 0 w 11"/>
                  <a:gd name="T53" fmla="*/ 4 h 14"/>
                  <a:gd name="T54" fmla="*/ 2 w 11"/>
                  <a:gd name="T5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" h="14">
                    <a:moveTo>
                      <a:pt x="2" y="4"/>
                    </a:moveTo>
                    <a:lnTo>
                      <a:pt x="2" y="4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4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4" name="Freeform 116">
                <a:extLst>
                  <a:ext uri="{FF2B5EF4-FFF2-40B4-BE49-F238E27FC236}">
                    <a16:creationId xmlns:a16="http://schemas.microsoft.com/office/drawing/2014/main" id="{778A6C64-4AF2-4D4C-A395-BB26AC033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7113" y="2770188"/>
                <a:ext cx="3175" cy="317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5" name="Freeform 117">
                <a:extLst>
                  <a:ext uri="{FF2B5EF4-FFF2-40B4-BE49-F238E27FC236}">
                    <a16:creationId xmlns:a16="http://schemas.microsoft.com/office/drawing/2014/main" id="{76AFEB3E-D600-476A-A8BC-336F15C56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338" y="2832101"/>
                <a:ext cx="14288" cy="15875"/>
              </a:xfrm>
              <a:custGeom>
                <a:avLst/>
                <a:gdLst>
                  <a:gd name="T0" fmla="*/ 9 w 9"/>
                  <a:gd name="T1" fmla="*/ 10 h 10"/>
                  <a:gd name="T2" fmla="*/ 9 w 9"/>
                  <a:gd name="T3" fmla="*/ 5 h 10"/>
                  <a:gd name="T4" fmla="*/ 6 w 9"/>
                  <a:gd name="T5" fmla="*/ 3 h 10"/>
                  <a:gd name="T6" fmla="*/ 4 w 9"/>
                  <a:gd name="T7" fmla="*/ 0 h 10"/>
                  <a:gd name="T8" fmla="*/ 2 w 9"/>
                  <a:gd name="T9" fmla="*/ 3 h 10"/>
                  <a:gd name="T10" fmla="*/ 0 w 9"/>
                  <a:gd name="T11" fmla="*/ 5 h 10"/>
                  <a:gd name="T12" fmla="*/ 6 w 9"/>
                  <a:gd name="T13" fmla="*/ 10 h 10"/>
                  <a:gd name="T14" fmla="*/ 9 w 9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lnTo>
                      <a:pt x="9" y="5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6" y="10"/>
                    </a:lnTo>
                    <a:lnTo>
                      <a:pt x="9" y="1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6" name="Freeform 118">
                <a:extLst>
                  <a:ext uri="{FF2B5EF4-FFF2-40B4-BE49-F238E27FC236}">
                    <a16:creationId xmlns:a16="http://schemas.microsoft.com/office/drawing/2014/main" id="{FD44B4B3-9F4A-499A-964A-F4E61889E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8863" y="2800351"/>
                <a:ext cx="4763" cy="6350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3 w 3"/>
                  <a:gd name="T7" fmla="*/ 4 h 4"/>
                  <a:gd name="T8" fmla="*/ 3 w 3"/>
                  <a:gd name="T9" fmla="*/ 2 h 4"/>
                  <a:gd name="T10" fmla="*/ 3 w 3"/>
                  <a:gd name="T11" fmla="*/ 2 h 4"/>
                  <a:gd name="T12" fmla="*/ 0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7" name="Freeform 119">
                <a:extLst>
                  <a:ext uri="{FF2B5EF4-FFF2-40B4-BE49-F238E27FC236}">
                    <a16:creationId xmlns:a16="http://schemas.microsoft.com/office/drawing/2014/main" id="{3BE48131-C247-4504-BDB2-AF66A747C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4576" y="2800351"/>
                <a:ext cx="7938" cy="6350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0 w 5"/>
                  <a:gd name="T5" fmla="*/ 4 h 4"/>
                  <a:gd name="T6" fmla="*/ 3 w 5"/>
                  <a:gd name="T7" fmla="*/ 4 h 4"/>
                  <a:gd name="T8" fmla="*/ 5 w 5"/>
                  <a:gd name="T9" fmla="*/ 2 h 4"/>
                  <a:gd name="T10" fmla="*/ 5 w 5"/>
                  <a:gd name="T11" fmla="*/ 0 h 4"/>
                  <a:gd name="T12" fmla="*/ 3 w 5"/>
                  <a:gd name="T13" fmla="*/ 0 h 4"/>
                  <a:gd name="T14" fmla="*/ 0 w 5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8" name="Freeform 120">
                <a:extLst>
                  <a:ext uri="{FF2B5EF4-FFF2-40B4-BE49-F238E27FC236}">
                    <a16:creationId xmlns:a16="http://schemas.microsoft.com/office/drawing/2014/main" id="{0F43690B-AAD3-42A9-8887-A22ACBF8A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3463" y="2784476"/>
                <a:ext cx="11113" cy="15875"/>
              </a:xfrm>
              <a:custGeom>
                <a:avLst/>
                <a:gdLst>
                  <a:gd name="T0" fmla="*/ 3 w 7"/>
                  <a:gd name="T1" fmla="*/ 7 h 10"/>
                  <a:gd name="T2" fmla="*/ 3 w 7"/>
                  <a:gd name="T3" fmla="*/ 10 h 10"/>
                  <a:gd name="T4" fmla="*/ 5 w 7"/>
                  <a:gd name="T5" fmla="*/ 10 h 10"/>
                  <a:gd name="T6" fmla="*/ 7 w 7"/>
                  <a:gd name="T7" fmla="*/ 7 h 10"/>
                  <a:gd name="T8" fmla="*/ 7 w 7"/>
                  <a:gd name="T9" fmla="*/ 5 h 10"/>
                  <a:gd name="T10" fmla="*/ 7 w 7"/>
                  <a:gd name="T11" fmla="*/ 5 h 10"/>
                  <a:gd name="T12" fmla="*/ 5 w 7"/>
                  <a:gd name="T13" fmla="*/ 3 h 10"/>
                  <a:gd name="T14" fmla="*/ 5 w 7"/>
                  <a:gd name="T15" fmla="*/ 3 h 10"/>
                  <a:gd name="T16" fmla="*/ 3 w 7"/>
                  <a:gd name="T17" fmla="*/ 3 h 10"/>
                  <a:gd name="T18" fmla="*/ 0 w 7"/>
                  <a:gd name="T19" fmla="*/ 0 h 10"/>
                  <a:gd name="T20" fmla="*/ 0 w 7"/>
                  <a:gd name="T21" fmla="*/ 0 h 10"/>
                  <a:gd name="T22" fmla="*/ 0 w 7"/>
                  <a:gd name="T23" fmla="*/ 3 h 10"/>
                  <a:gd name="T24" fmla="*/ 3 w 7"/>
                  <a:gd name="T2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0">
                    <a:moveTo>
                      <a:pt x="3" y="7"/>
                    </a:moveTo>
                    <a:lnTo>
                      <a:pt x="3" y="10"/>
                    </a:lnTo>
                    <a:lnTo>
                      <a:pt x="5" y="10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9" name="Freeform 121">
                <a:extLst>
                  <a:ext uri="{FF2B5EF4-FFF2-40B4-BE49-F238E27FC236}">
                    <a16:creationId xmlns:a16="http://schemas.microsoft.com/office/drawing/2014/main" id="{046D7A83-C38F-4944-BBAD-3CA05C8DA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7451" y="3030538"/>
                <a:ext cx="14288" cy="14288"/>
              </a:xfrm>
              <a:custGeom>
                <a:avLst/>
                <a:gdLst>
                  <a:gd name="T0" fmla="*/ 0 w 4"/>
                  <a:gd name="T1" fmla="*/ 2 h 4"/>
                  <a:gd name="T2" fmla="*/ 1 w 4"/>
                  <a:gd name="T3" fmla="*/ 4 h 4"/>
                  <a:gd name="T4" fmla="*/ 2 w 4"/>
                  <a:gd name="T5" fmla="*/ 4 h 4"/>
                  <a:gd name="T6" fmla="*/ 3 w 4"/>
                  <a:gd name="T7" fmla="*/ 3 h 4"/>
                  <a:gd name="T8" fmla="*/ 4 w 4"/>
                  <a:gd name="T9" fmla="*/ 2 h 4"/>
                  <a:gd name="T10" fmla="*/ 4 w 4"/>
                  <a:gd name="T11" fmla="*/ 0 h 4"/>
                  <a:gd name="T12" fmla="*/ 3 w 4"/>
                  <a:gd name="T13" fmla="*/ 0 h 4"/>
                  <a:gd name="T14" fmla="*/ 1 w 4"/>
                  <a:gd name="T15" fmla="*/ 1 h 4"/>
                  <a:gd name="T16" fmla="*/ 0 w 4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0" name="Freeform 122">
                <a:extLst>
                  <a:ext uri="{FF2B5EF4-FFF2-40B4-BE49-F238E27FC236}">
                    <a16:creationId xmlns:a16="http://schemas.microsoft.com/office/drawing/2014/main" id="{CB0F9BBE-C7AF-4F93-9F4A-A4CB7A8F2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9201" y="3038476"/>
                <a:ext cx="7938" cy="14288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1 w 2"/>
                  <a:gd name="T5" fmla="*/ 3 h 4"/>
                  <a:gd name="T6" fmla="*/ 2 w 2"/>
                  <a:gd name="T7" fmla="*/ 4 h 4"/>
                  <a:gd name="T8" fmla="*/ 2 w 2"/>
                  <a:gd name="T9" fmla="*/ 2 h 4"/>
                  <a:gd name="T10" fmla="*/ 2 w 2"/>
                  <a:gd name="T11" fmla="*/ 1 h 4"/>
                  <a:gd name="T12" fmla="*/ 1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1" name="Freeform 123">
                <a:extLst>
                  <a:ext uri="{FF2B5EF4-FFF2-40B4-BE49-F238E27FC236}">
                    <a16:creationId xmlns:a16="http://schemas.microsoft.com/office/drawing/2014/main" id="{8A62C49D-CC08-4A18-BB6E-A410D775C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6001" y="2814638"/>
                <a:ext cx="28575" cy="28575"/>
              </a:xfrm>
              <a:custGeom>
                <a:avLst/>
                <a:gdLst>
                  <a:gd name="T0" fmla="*/ 2 w 8"/>
                  <a:gd name="T1" fmla="*/ 3 h 8"/>
                  <a:gd name="T2" fmla="*/ 1 w 8"/>
                  <a:gd name="T3" fmla="*/ 1 h 8"/>
                  <a:gd name="T4" fmla="*/ 1 w 8"/>
                  <a:gd name="T5" fmla="*/ 0 h 8"/>
                  <a:gd name="T6" fmla="*/ 0 w 8"/>
                  <a:gd name="T7" fmla="*/ 1 h 8"/>
                  <a:gd name="T8" fmla="*/ 0 w 8"/>
                  <a:gd name="T9" fmla="*/ 2 h 8"/>
                  <a:gd name="T10" fmla="*/ 1 w 8"/>
                  <a:gd name="T11" fmla="*/ 4 h 8"/>
                  <a:gd name="T12" fmla="*/ 2 w 8"/>
                  <a:gd name="T13" fmla="*/ 5 h 8"/>
                  <a:gd name="T14" fmla="*/ 4 w 8"/>
                  <a:gd name="T15" fmla="*/ 5 h 8"/>
                  <a:gd name="T16" fmla="*/ 5 w 8"/>
                  <a:gd name="T17" fmla="*/ 4 h 8"/>
                  <a:gd name="T18" fmla="*/ 5 w 8"/>
                  <a:gd name="T19" fmla="*/ 5 h 8"/>
                  <a:gd name="T20" fmla="*/ 5 w 8"/>
                  <a:gd name="T21" fmla="*/ 6 h 8"/>
                  <a:gd name="T22" fmla="*/ 5 w 8"/>
                  <a:gd name="T23" fmla="*/ 7 h 8"/>
                  <a:gd name="T24" fmla="*/ 6 w 8"/>
                  <a:gd name="T25" fmla="*/ 8 h 8"/>
                  <a:gd name="T26" fmla="*/ 8 w 8"/>
                  <a:gd name="T27" fmla="*/ 7 h 8"/>
                  <a:gd name="T28" fmla="*/ 8 w 8"/>
                  <a:gd name="T29" fmla="*/ 6 h 8"/>
                  <a:gd name="T30" fmla="*/ 6 w 8"/>
                  <a:gd name="T31" fmla="*/ 1 h 8"/>
                  <a:gd name="T32" fmla="*/ 6 w 8"/>
                  <a:gd name="T33" fmla="*/ 1 h 8"/>
                  <a:gd name="T34" fmla="*/ 5 w 8"/>
                  <a:gd name="T35" fmla="*/ 0 h 8"/>
                  <a:gd name="T36" fmla="*/ 4 w 8"/>
                  <a:gd name="T37" fmla="*/ 0 h 8"/>
                  <a:gd name="T38" fmla="*/ 4 w 8"/>
                  <a:gd name="T39" fmla="*/ 1 h 8"/>
                  <a:gd name="T40" fmla="*/ 5 w 8"/>
                  <a:gd name="T41" fmla="*/ 2 h 8"/>
                  <a:gd name="T42" fmla="*/ 5 w 8"/>
                  <a:gd name="T43" fmla="*/ 3 h 8"/>
                  <a:gd name="T44" fmla="*/ 4 w 8"/>
                  <a:gd name="T45" fmla="*/ 2 h 8"/>
                  <a:gd name="T46" fmla="*/ 3 w 8"/>
                  <a:gd name="T47" fmla="*/ 2 h 8"/>
                  <a:gd name="T48" fmla="*/ 3 w 8"/>
                  <a:gd name="T49" fmla="*/ 1 h 8"/>
                  <a:gd name="T50" fmla="*/ 3 w 8"/>
                  <a:gd name="T51" fmla="*/ 3 h 8"/>
                  <a:gd name="T52" fmla="*/ 3 w 8"/>
                  <a:gd name="T53" fmla="*/ 4 h 8"/>
                  <a:gd name="T54" fmla="*/ 3 w 8"/>
                  <a:gd name="T55" fmla="*/ 4 h 8"/>
                  <a:gd name="T56" fmla="*/ 2 w 8"/>
                  <a:gd name="T5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2" name="Freeform 124">
                <a:extLst>
                  <a:ext uri="{FF2B5EF4-FFF2-40B4-BE49-F238E27FC236}">
                    <a16:creationId xmlns:a16="http://schemas.microsoft.com/office/drawing/2014/main" id="{AD9FCD8E-BC65-4196-8933-B56420B7A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4576" y="2811463"/>
                <a:ext cx="76200" cy="36513"/>
              </a:xfrm>
              <a:custGeom>
                <a:avLst/>
                <a:gdLst>
                  <a:gd name="T0" fmla="*/ 6 w 21"/>
                  <a:gd name="T1" fmla="*/ 7 h 10"/>
                  <a:gd name="T2" fmla="*/ 7 w 21"/>
                  <a:gd name="T3" fmla="*/ 8 h 10"/>
                  <a:gd name="T4" fmla="*/ 8 w 21"/>
                  <a:gd name="T5" fmla="*/ 9 h 10"/>
                  <a:gd name="T6" fmla="*/ 9 w 21"/>
                  <a:gd name="T7" fmla="*/ 10 h 10"/>
                  <a:gd name="T8" fmla="*/ 10 w 21"/>
                  <a:gd name="T9" fmla="*/ 10 h 10"/>
                  <a:gd name="T10" fmla="*/ 11 w 21"/>
                  <a:gd name="T11" fmla="*/ 9 h 10"/>
                  <a:gd name="T12" fmla="*/ 11 w 21"/>
                  <a:gd name="T13" fmla="*/ 9 h 10"/>
                  <a:gd name="T14" fmla="*/ 13 w 21"/>
                  <a:gd name="T15" fmla="*/ 10 h 10"/>
                  <a:gd name="T16" fmla="*/ 16 w 21"/>
                  <a:gd name="T17" fmla="*/ 10 h 10"/>
                  <a:gd name="T18" fmla="*/ 17 w 21"/>
                  <a:gd name="T19" fmla="*/ 9 h 10"/>
                  <a:gd name="T20" fmla="*/ 17 w 21"/>
                  <a:gd name="T21" fmla="*/ 8 h 10"/>
                  <a:gd name="T22" fmla="*/ 19 w 21"/>
                  <a:gd name="T23" fmla="*/ 9 h 10"/>
                  <a:gd name="T24" fmla="*/ 20 w 21"/>
                  <a:gd name="T25" fmla="*/ 9 h 10"/>
                  <a:gd name="T26" fmla="*/ 21 w 21"/>
                  <a:gd name="T27" fmla="*/ 8 h 10"/>
                  <a:gd name="T28" fmla="*/ 21 w 21"/>
                  <a:gd name="T29" fmla="*/ 7 h 10"/>
                  <a:gd name="T30" fmla="*/ 20 w 21"/>
                  <a:gd name="T31" fmla="*/ 5 h 10"/>
                  <a:gd name="T32" fmla="*/ 13 w 21"/>
                  <a:gd name="T33" fmla="*/ 5 h 10"/>
                  <a:gd name="T34" fmla="*/ 13 w 21"/>
                  <a:gd name="T35" fmla="*/ 5 h 10"/>
                  <a:gd name="T36" fmla="*/ 11 w 21"/>
                  <a:gd name="T37" fmla="*/ 6 h 10"/>
                  <a:gd name="T38" fmla="*/ 10 w 21"/>
                  <a:gd name="T39" fmla="*/ 6 h 10"/>
                  <a:gd name="T40" fmla="*/ 9 w 21"/>
                  <a:gd name="T41" fmla="*/ 5 h 10"/>
                  <a:gd name="T42" fmla="*/ 8 w 21"/>
                  <a:gd name="T43" fmla="*/ 5 h 10"/>
                  <a:gd name="T44" fmla="*/ 8 w 21"/>
                  <a:gd name="T45" fmla="*/ 4 h 10"/>
                  <a:gd name="T46" fmla="*/ 7 w 21"/>
                  <a:gd name="T47" fmla="*/ 3 h 10"/>
                  <a:gd name="T48" fmla="*/ 8 w 21"/>
                  <a:gd name="T49" fmla="*/ 3 h 10"/>
                  <a:gd name="T50" fmla="*/ 6 w 21"/>
                  <a:gd name="T51" fmla="*/ 1 h 10"/>
                  <a:gd name="T52" fmla="*/ 4 w 21"/>
                  <a:gd name="T53" fmla="*/ 1 h 10"/>
                  <a:gd name="T54" fmla="*/ 4 w 21"/>
                  <a:gd name="T55" fmla="*/ 2 h 10"/>
                  <a:gd name="T56" fmla="*/ 3 w 21"/>
                  <a:gd name="T57" fmla="*/ 1 h 10"/>
                  <a:gd name="T58" fmla="*/ 1 w 21"/>
                  <a:gd name="T59" fmla="*/ 0 h 10"/>
                  <a:gd name="T60" fmla="*/ 1 w 21"/>
                  <a:gd name="T61" fmla="*/ 0 h 10"/>
                  <a:gd name="T62" fmla="*/ 0 w 21"/>
                  <a:gd name="T63" fmla="*/ 1 h 10"/>
                  <a:gd name="T64" fmla="*/ 0 w 21"/>
                  <a:gd name="T65" fmla="*/ 1 h 10"/>
                  <a:gd name="T66" fmla="*/ 1 w 21"/>
                  <a:gd name="T67" fmla="*/ 2 h 10"/>
                  <a:gd name="T68" fmla="*/ 3 w 21"/>
                  <a:gd name="T69" fmla="*/ 3 h 10"/>
                  <a:gd name="T70" fmla="*/ 3 w 21"/>
                  <a:gd name="T71" fmla="*/ 3 h 10"/>
                  <a:gd name="T72" fmla="*/ 5 w 21"/>
                  <a:gd name="T73" fmla="*/ 5 h 10"/>
                  <a:gd name="T74" fmla="*/ 6 w 21"/>
                  <a:gd name="T7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1" h="10">
                    <a:moveTo>
                      <a:pt x="6" y="7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9" y="5"/>
                      <a:pt x="16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5"/>
                      <a:pt x="5" y="5"/>
                      <a:pt x="5" y="5"/>
                    </a:cubicBezTo>
                    <a:lnTo>
                      <a:pt x="6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3" name="Freeform 125">
                <a:extLst>
                  <a:ext uri="{FF2B5EF4-FFF2-40B4-BE49-F238E27FC236}">
                    <a16:creationId xmlns:a16="http://schemas.microsoft.com/office/drawing/2014/main" id="{37181863-84C5-4C7E-BF6D-5C4442681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4113" y="2982913"/>
                <a:ext cx="55563" cy="47625"/>
              </a:xfrm>
              <a:custGeom>
                <a:avLst/>
                <a:gdLst>
                  <a:gd name="T0" fmla="*/ 35 w 35"/>
                  <a:gd name="T1" fmla="*/ 21 h 30"/>
                  <a:gd name="T2" fmla="*/ 30 w 35"/>
                  <a:gd name="T3" fmla="*/ 19 h 30"/>
                  <a:gd name="T4" fmla="*/ 23 w 35"/>
                  <a:gd name="T5" fmla="*/ 14 h 30"/>
                  <a:gd name="T6" fmla="*/ 21 w 35"/>
                  <a:gd name="T7" fmla="*/ 12 h 30"/>
                  <a:gd name="T8" fmla="*/ 14 w 35"/>
                  <a:gd name="T9" fmla="*/ 9 h 30"/>
                  <a:gd name="T10" fmla="*/ 7 w 35"/>
                  <a:gd name="T11" fmla="*/ 5 h 30"/>
                  <a:gd name="T12" fmla="*/ 2 w 35"/>
                  <a:gd name="T13" fmla="*/ 0 h 30"/>
                  <a:gd name="T14" fmla="*/ 0 w 35"/>
                  <a:gd name="T15" fmla="*/ 7 h 30"/>
                  <a:gd name="T16" fmla="*/ 0 w 35"/>
                  <a:gd name="T17" fmla="*/ 12 h 30"/>
                  <a:gd name="T18" fmla="*/ 0 w 35"/>
                  <a:gd name="T19" fmla="*/ 14 h 30"/>
                  <a:gd name="T20" fmla="*/ 2 w 35"/>
                  <a:gd name="T21" fmla="*/ 16 h 30"/>
                  <a:gd name="T22" fmla="*/ 2 w 35"/>
                  <a:gd name="T23" fmla="*/ 19 h 30"/>
                  <a:gd name="T24" fmla="*/ 0 w 35"/>
                  <a:gd name="T25" fmla="*/ 26 h 30"/>
                  <a:gd name="T26" fmla="*/ 2 w 35"/>
                  <a:gd name="T27" fmla="*/ 26 h 30"/>
                  <a:gd name="T28" fmla="*/ 7 w 35"/>
                  <a:gd name="T29" fmla="*/ 26 h 30"/>
                  <a:gd name="T30" fmla="*/ 9 w 35"/>
                  <a:gd name="T31" fmla="*/ 30 h 30"/>
                  <a:gd name="T32" fmla="*/ 14 w 35"/>
                  <a:gd name="T33" fmla="*/ 28 h 30"/>
                  <a:gd name="T34" fmla="*/ 16 w 35"/>
                  <a:gd name="T35" fmla="*/ 23 h 30"/>
                  <a:gd name="T36" fmla="*/ 18 w 35"/>
                  <a:gd name="T37" fmla="*/ 21 h 30"/>
                  <a:gd name="T38" fmla="*/ 23 w 35"/>
                  <a:gd name="T39" fmla="*/ 21 h 30"/>
                  <a:gd name="T40" fmla="*/ 30 w 35"/>
                  <a:gd name="T41" fmla="*/ 23 h 30"/>
                  <a:gd name="T42" fmla="*/ 35 w 35"/>
                  <a:gd name="T43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0">
                    <a:moveTo>
                      <a:pt x="35" y="21"/>
                    </a:moveTo>
                    <a:lnTo>
                      <a:pt x="30" y="19"/>
                    </a:lnTo>
                    <a:lnTo>
                      <a:pt x="23" y="14"/>
                    </a:lnTo>
                    <a:lnTo>
                      <a:pt x="21" y="12"/>
                    </a:lnTo>
                    <a:lnTo>
                      <a:pt x="14" y="9"/>
                    </a:lnTo>
                    <a:lnTo>
                      <a:pt x="7" y="5"/>
                    </a:lnTo>
                    <a:lnTo>
                      <a:pt x="2" y="0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2" y="19"/>
                    </a:lnTo>
                    <a:lnTo>
                      <a:pt x="0" y="26"/>
                    </a:lnTo>
                    <a:lnTo>
                      <a:pt x="2" y="26"/>
                    </a:lnTo>
                    <a:lnTo>
                      <a:pt x="7" y="26"/>
                    </a:lnTo>
                    <a:lnTo>
                      <a:pt x="9" y="30"/>
                    </a:lnTo>
                    <a:lnTo>
                      <a:pt x="14" y="28"/>
                    </a:lnTo>
                    <a:lnTo>
                      <a:pt x="16" y="23"/>
                    </a:lnTo>
                    <a:lnTo>
                      <a:pt x="18" y="21"/>
                    </a:lnTo>
                    <a:lnTo>
                      <a:pt x="23" y="21"/>
                    </a:lnTo>
                    <a:lnTo>
                      <a:pt x="30" y="23"/>
                    </a:lnTo>
                    <a:lnTo>
                      <a:pt x="35" y="2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4" name="Freeform 126">
                <a:extLst>
                  <a:ext uri="{FF2B5EF4-FFF2-40B4-BE49-F238E27FC236}">
                    <a16:creationId xmlns:a16="http://schemas.microsoft.com/office/drawing/2014/main" id="{AE25198D-3294-4763-A65D-77B91227A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8563" y="2935288"/>
                <a:ext cx="17463" cy="19050"/>
              </a:xfrm>
              <a:custGeom>
                <a:avLst/>
                <a:gdLst>
                  <a:gd name="T0" fmla="*/ 4 w 5"/>
                  <a:gd name="T1" fmla="*/ 5 h 5"/>
                  <a:gd name="T2" fmla="*/ 5 w 5"/>
                  <a:gd name="T3" fmla="*/ 4 h 5"/>
                  <a:gd name="T4" fmla="*/ 5 w 5"/>
                  <a:gd name="T5" fmla="*/ 2 h 5"/>
                  <a:gd name="T6" fmla="*/ 2 w 5"/>
                  <a:gd name="T7" fmla="*/ 0 h 5"/>
                  <a:gd name="T8" fmla="*/ 1 w 5"/>
                  <a:gd name="T9" fmla="*/ 1 h 5"/>
                  <a:gd name="T10" fmla="*/ 0 w 5"/>
                  <a:gd name="T11" fmla="*/ 2 h 5"/>
                  <a:gd name="T12" fmla="*/ 1 w 5"/>
                  <a:gd name="T13" fmla="*/ 5 h 5"/>
                  <a:gd name="T14" fmla="*/ 3 w 5"/>
                  <a:gd name="T15" fmla="*/ 5 h 5"/>
                  <a:gd name="T16" fmla="*/ 4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5" name="Freeform 127">
                <a:extLst>
                  <a:ext uri="{FF2B5EF4-FFF2-40B4-BE49-F238E27FC236}">
                    <a16:creationId xmlns:a16="http://schemas.microsoft.com/office/drawing/2014/main" id="{D71B1B86-5DD0-4813-8490-BA6A44153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8713" y="2854326"/>
                <a:ext cx="28575" cy="15875"/>
              </a:xfrm>
              <a:custGeom>
                <a:avLst/>
                <a:gdLst>
                  <a:gd name="T0" fmla="*/ 3 w 8"/>
                  <a:gd name="T1" fmla="*/ 3 h 4"/>
                  <a:gd name="T2" fmla="*/ 4 w 8"/>
                  <a:gd name="T3" fmla="*/ 4 h 4"/>
                  <a:gd name="T4" fmla="*/ 5 w 8"/>
                  <a:gd name="T5" fmla="*/ 4 h 4"/>
                  <a:gd name="T6" fmla="*/ 5 w 8"/>
                  <a:gd name="T7" fmla="*/ 4 h 4"/>
                  <a:gd name="T8" fmla="*/ 6 w 8"/>
                  <a:gd name="T9" fmla="*/ 3 h 4"/>
                  <a:gd name="T10" fmla="*/ 8 w 8"/>
                  <a:gd name="T11" fmla="*/ 2 h 4"/>
                  <a:gd name="T12" fmla="*/ 5 w 8"/>
                  <a:gd name="T13" fmla="*/ 1 h 4"/>
                  <a:gd name="T14" fmla="*/ 3 w 8"/>
                  <a:gd name="T15" fmla="*/ 0 h 4"/>
                  <a:gd name="T16" fmla="*/ 2 w 8"/>
                  <a:gd name="T17" fmla="*/ 0 h 4"/>
                  <a:gd name="T18" fmla="*/ 1 w 8"/>
                  <a:gd name="T19" fmla="*/ 0 h 4"/>
                  <a:gd name="T20" fmla="*/ 0 w 8"/>
                  <a:gd name="T21" fmla="*/ 0 h 4"/>
                  <a:gd name="T22" fmla="*/ 1 w 8"/>
                  <a:gd name="T23" fmla="*/ 1 h 4"/>
                  <a:gd name="T24" fmla="*/ 2 w 8"/>
                  <a:gd name="T25" fmla="*/ 2 h 4"/>
                  <a:gd name="T26" fmla="*/ 3 w 8"/>
                  <a:gd name="T2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6" name="Freeform 128">
                <a:extLst>
                  <a:ext uri="{FF2B5EF4-FFF2-40B4-BE49-F238E27FC236}">
                    <a16:creationId xmlns:a16="http://schemas.microsoft.com/office/drawing/2014/main" id="{DA4D9623-5746-4BDF-ACF4-1D61ECC16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2201" y="2854326"/>
                <a:ext cx="236538" cy="176213"/>
              </a:xfrm>
              <a:custGeom>
                <a:avLst/>
                <a:gdLst>
                  <a:gd name="T0" fmla="*/ 49 w 65"/>
                  <a:gd name="T1" fmla="*/ 41 h 48"/>
                  <a:gd name="T2" fmla="*/ 55 w 65"/>
                  <a:gd name="T3" fmla="*/ 44 h 48"/>
                  <a:gd name="T4" fmla="*/ 64 w 65"/>
                  <a:gd name="T5" fmla="*/ 48 h 48"/>
                  <a:gd name="T6" fmla="*/ 59 w 65"/>
                  <a:gd name="T7" fmla="*/ 42 h 48"/>
                  <a:gd name="T8" fmla="*/ 59 w 65"/>
                  <a:gd name="T9" fmla="*/ 41 h 48"/>
                  <a:gd name="T10" fmla="*/ 64 w 65"/>
                  <a:gd name="T11" fmla="*/ 41 h 48"/>
                  <a:gd name="T12" fmla="*/ 60 w 65"/>
                  <a:gd name="T13" fmla="*/ 37 h 48"/>
                  <a:gd name="T14" fmla="*/ 56 w 65"/>
                  <a:gd name="T15" fmla="*/ 34 h 48"/>
                  <a:gd name="T16" fmla="*/ 52 w 65"/>
                  <a:gd name="T17" fmla="*/ 31 h 48"/>
                  <a:gd name="T18" fmla="*/ 51 w 65"/>
                  <a:gd name="T19" fmla="*/ 28 h 48"/>
                  <a:gd name="T20" fmla="*/ 56 w 65"/>
                  <a:gd name="T21" fmla="*/ 31 h 48"/>
                  <a:gd name="T22" fmla="*/ 60 w 65"/>
                  <a:gd name="T23" fmla="*/ 29 h 48"/>
                  <a:gd name="T24" fmla="*/ 59 w 65"/>
                  <a:gd name="T25" fmla="*/ 24 h 48"/>
                  <a:gd name="T26" fmla="*/ 56 w 65"/>
                  <a:gd name="T27" fmla="*/ 24 h 48"/>
                  <a:gd name="T28" fmla="*/ 49 w 65"/>
                  <a:gd name="T29" fmla="*/ 21 h 48"/>
                  <a:gd name="T30" fmla="*/ 43 w 65"/>
                  <a:gd name="T31" fmla="*/ 19 h 48"/>
                  <a:gd name="T32" fmla="*/ 43 w 65"/>
                  <a:gd name="T33" fmla="*/ 16 h 48"/>
                  <a:gd name="T34" fmla="*/ 40 w 65"/>
                  <a:gd name="T35" fmla="*/ 14 h 48"/>
                  <a:gd name="T36" fmla="*/ 38 w 65"/>
                  <a:gd name="T37" fmla="*/ 12 h 48"/>
                  <a:gd name="T38" fmla="*/ 37 w 65"/>
                  <a:gd name="T39" fmla="*/ 12 h 48"/>
                  <a:gd name="T40" fmla="*/ 34 w 65"/>
                  <a:gd name="T41" fmla="*/ 11 h 48"/>
                  <a:gd name="T42" fmla="*/ 31 w 65"/>
                  <a:gd name="T43" fmla="*/ 10 h 48"/>
                  <a:gd name="T44" fmla="*/ 29 w 65"/>
                  <a:gd name="T45" fmla="*/ 10 h 48"/>
                  <a:gd name="T46" fmla="*/ 29 w 65"/>
                  <a:gd name="T47" fmla="*/ 8 h 48"/>
                  <a:gd name="T48" fmla="*/ 27 w 65"/>
                  <a:gd name="T49" fmla="*/ 8 h 48"/>
                  <a:gd name="T50" fmla="*/ 25 w 65"/>
                  <a:gd name="T51" fmla="*/ 8 h 48"/>
                  <a:gd name="T52" fmla="*/ 21 w 65"/>
                  <a:gd name="T53" fmla="*/ 5 h 48"/>
                  <a:gd name="T54" fmla="*/ 17 w 65"/>
                  <a:gd name="T55" fmla="*/ 5 h 48"/>
                  <a:gd name="T56" fmla="*/ 16 w 65"/>
                  <a:gd name="T57" fmla="*/ 6 h 48"/>
                  <a:gd name="T58" fmla="*/ 15 w 65"/>
                  <a:gd name="T59" fmla="*/ 7 h 48"/>
                  <a:gd name="T60" fmla="*/ 12 w 65"/>
                  <a:gd name="T61" fmla="*/ 3 h 48"/>
                  <a:gd name="T62" fmla="*/ 8 w 65"/>
                  <a:gd name="T63" fmla="*/ 0 h 48"/>
                  <a:gd name="T64" fmla="*/ 6 w 65"/>
                  <a:gd name="T65" fmla="*/ 2 h 48"/>
                  <a:gd name="T66" fmla="*/ 7 w 65"/>
                  <a:gd name="T67" fmla="*/ 6 h 48"/>
                  <a:gd name="T68" fmla="*/ 7 w 65"/>
                  <a:gd name="T69" fmla="*/ 8 h 48"/>
                  <a:gd name="T70" fmla="*/ 9 w 65"/>
                  <a:gd name="T71" fmla="*/ 10 h 48"/>
                  <a:gd name="T72" fmla="*/ 6 w 65"/>
                  <a:gd name="T73" fmla="*/ 8 h 48"/>
                  <a:gd name="T74" fmla="*/ 4 w 65"/>
                  <a:gd name="T75" fmla="*/ 3 h 48"/>
                  <a:gd name="T76" fmla="*/ 1 w 65"/>
                  <a:gd name="T77" fmla="*/ 2 h 48"/>
                  <a:gd name="T78" fmla="*/ 2 w 65"/>
                  <a:gd name="T79" fmla="*/ 11 h 48"/>
                  <a:gd name="T80" fmla="*/ 6 w 65"/>
                  <a:gd name="T81" fmla="*/ 13 h 48"/>
                  <a:gd name="T82" fmla="*/ 3 w 65"/>
                  <a:gd name="T83" fmla="*/ 14 h 48"/>
                  <a:gd name="T84" fmla="*/ 7 w 65"/>
                  <a:gd name="T85" fmla="*/ 16 h 48"/>
                  <a:gd name="T86" fmla="*/ 10 w 65"/>
                  <a:gd name="T87" fmla="*/ 17 h 48"/>
                  <a:gd name="T88" fmla="*/ 18 w 65"/>
                  <a:gd name="T89" fmla="*/ 17 h 48"/>
                  <a:gd name="T90" fmla="*/ 22 w 65"/>
                  <a:gd name="T91" fmla="*/ 16 h 48"/>
                  <a:gd name="T92" fmla="*/ 22 w 65"/>
                  <a:gd name="T93" fmla="*/ 14 h 48"/>
                  <a:gd name="T94" fmla="*/ 27 w 65"/>
                  <a:gd name="T95" fmla="*/ 17 h 48"/>
                  <a:gd name="T96" fmla="*/ 30 w 65"/>
                  <a:gd name="T97" fmla="*/ 20 h 48"/>
                  <a:gd name="T98" fmla="*/ 34 w 65"/>
                  <a:gd name="T99" fmla="*/ 21 h 48"/>
                  <a:gd name="T100" fmla="*/ 39 w 65"/>
                  <a:gd name="T101" fmla="*/ 25 h 48"/>
                  <a:gd name="T102" fmla="*/ 43 w 65"/>
                  <a:gd name="T103" fmla="*/ 27 h 48"/>
                  <a:gd name="T104" fmla="*/ 47 w 65"/>
                  <a:gd name="T105" fmla="*/ 29 h 48"/>
                  <a:gd name="T106" fmla="*/ 44 w 65"/>
                  <a:gd name="T107" fmla="*/ 29 h 48"/>
                  <a:gd name="T108" fmla="*/ 40 w 65"/>
                  <a:gd name="T109" fmla="*/ 32 h 48"/>
                  <a:gd name="T110" fmla="*/ 39 w 65"/>
                  <a:gd name="T111" fmla="*/ 36 h 48"/>
                  <a:gd name="T112" fmla="*/ 34 w 65"/>
                  <a:gd name="T113" fmla="*/ 38 h 48"/>
                  <a:gd name="T114" fmla="*/ 40 w 65"/>
                  <a:gd name="T115" fmla="*/ 40 h 48"/>
                  <a:gd name="T116" fmla="*/ 45 w 65"/>
                  <a:gd name="T117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5" h="48">
                    <a:moveTo>
                      <a:pt x="46" y="39"/>
                    </a:moveTo>
                    <a:cubicBezTo>
                      <a:pt x="48" y="41"/>
                      <a:pt x="48" y="41"/>
                      <a:pt x="48" y="41"/>
                    </a:cubicBezTo>
                    <a:cubicBezTo>
                      <a:pt x="49" y="41"/>
                      <a:pt x="49" y="41"/>
                      <a:pt x="49" y="41"/>
                    </a:cubicBezTo>
                    <a:cubicBezTo>
                      <a:pt x="51" y="44"/>
                      <a:pt x="51" y="44"/>
                      <a:pt x="51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4" y="44"/>
                      <a:pt x="54" y="44"/>
                      <a:pt x="55" y="44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8"/>
                      <a:pt x="64" y="48"/>
                      <a:pt x="64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4" y="46"/>
                      <a:pt x="64" y="46"/>
                      <a:pt x="64" y="46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9" y="41"/>
                      <a:pt x="59" y="41"/>
                      <a:pt x="59" y="41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4" y="41"/>
                      <a:pt x="64" y="41"/>
                      <a:pt x="64" y="41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59" y="35"/>
                      <a:pt x="59" y="35"/>
                      <a:pt x="59" y="35"/>
                    </a:cubicBezTo>
                    <a:cubicBezTo>
                      <a:pt x="57" y="34"/>
                      <a:pt x="57" y="34"/>
                      <a:pt x="57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1" y="28"/>
                      <a:pt x="51" y="28"/>
                      <a:pt x="51" y="28"/>
                    </a:cubicBezTo>
                    <a:cubicBezTo>
                      <a:pt x="53" y="28"/>
                      <a:pt x="53" y="28"/>
                      <a:pt x="53" y="28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60" y="33"/>
                      <a:pt x="60" y="33"/>
                      <a:pt x="60" y="33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29"/>
                      <a:pt x="60" y="29"/>
                      <a:pt x="60" y="29"/>
                    </a:cubicBezTo>
                    <a:cubicBezTo>
                      <a:pt x="60" y="27"/>
                      <a:pt x="60" y="27"/>
                      <a:pt x="60" y="27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8" y="24"/>
                      <a:pt x="58" y="24"/>
                      <a:pt x="58" y="24"/>
                    </a:cubicBezTo>
                    <a:cubicBezTo>
                      <a:pt x="57" y="24"/>
                      <a:pt x="57" y="24"/>
                      <a:pt x="57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4" y="22"/>
                      <a:pt x="54" y="22"/>
                      <a:pt x="51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3"/>
                      <a:pt x="40" y="13"/>
                      <a:pt x="40" y="13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1"/>
                      <a:pt x="9" y="11"/>
                      <a:pt x="7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6" y="28"/>
                      <a:pt x="47" y="28"/>
                      <a:pt x="47" y="29"/>
                    </a:cubicBezTo>
                    <a:cubicBezTo>
                      <a:pt x="46" y="30"/>
                      <a:pt x="46" y="30"/>
                      <a:pt x="46" y="30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45" y="38"/>
                      <a:pt x="45" y="38"/>
                      <a:pt x="45" y="38"/>
                    </a:cubicBezTo>
                    <a:lnTo>
                      <a:pt x="46" y="3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7" name="Freeform 129">
                <a:extLst>
                  <a:ext uri="{FF2B5EF4-FFF2-40B4-BE49-F238E27FC236}">
                    <a16:creationId xmlns:a16="http://schemas.microsoft.com/office/drawing/2014/main" id="{C1896038-2BC9-4639-92F7-5487992CC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7163" y="3217863"/>
                <a:ext cx="30163" cy="11113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3 h 3"/>
                  <a:gd name="T4" fmla="*/ 7 w 8"/>
                  <a:gd name="T5" fmla="*/ 2 h 3"/>
                  <a:gd name="T6" fmla="*/ 0 w 8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7" y="1"/>
                      <a:pt x="5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8" name="Freeform 130">
                <a:extLst>
                  <a:ext uri="{FF2B5EF4-FFF2-40B4-BE49-F238E27FC236}">
                    <a16:creationId xmlns:a16="http://schemas.microsoft.com/office/drawing/2014/main" id="{31DA9071-17C8-422B-BD1C-41BE31865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7963" y="3173413"/>
                <a:ext cx="55563" cy="66675"/>
              </a:xfrm>
              <a:custGeom>
                <a:avLst/>
                <a:gdLst>
                  <a:gd name="T0" fmla="*/ 2 w 15"/>
                  <a:gd name="T1" fmla="*/ 7 h 18"/>
                  <a:gd name="T2" fmla="*/ 2 w 15"/>
                  <a:gd name="T3" fmla="*/ 5 h 18"/>
                  <a:gd name="T4" fmla="*/ 2 w 15"/>
                  <a:gd name="T5" fmla="*/ 3 h 18"/>
                  <a:gd name="T6" fmla="*/ 2 w 15"/>
                  <a:gd name="T7" fmla="*/ 2 h 18"/>
                  <a:gd name="T8" fmla="*/ 2 w 15"/>
                  <a:gd name="T9" fmla="*/ 1 h 18"/>
                  <a:gd name="T10" fmla="*/ 2 w 15"/>
                  <a:gd name="T11" fmla="*/ 0 h 18"/>
                  <a:gd name="T12" fmla="*/ 0 w 15"/>
                  <a:gd name="T13" fmla="*/ 4 h 18"/>
                  <a:gd name="T14" fmla="*/ 0 w 15"/>
                  <a:gd name="T15" fmla="*/ 7 h 18"/>
                  <a:gd name="T16" fmla="*/ 1 w 15"/>
                  <a:gd name="T17" fmla="*/ 10 h 18"/>
                  <a:gd name="T18" fmla="*/ 2 w 15"/>
                  <a:gd name="T19" fmla="*/ 12 h 18"/>
                  <a:gd name="T20" fmla="*/ 1 w 15"/>
                  <a:gd name="T21" fmla="*/ 12 h 18"/>
                  <a:gd name="T22" fmla="*/ 0 w 15"/>
                  <a:gd name="T23" fmla="*/ 12 h 18"/>
                  <a:gd name="T24" fmla="*/ 0 w 15"/>
                  <a:gd name="T25" fmla="*/ 14 h 18"/>
                  <a:gd name="T26" fmla="*/ 1 w 15"/>
                  <a:gd name="T27" fmla="*/ 15 h 18"/>
                  <a:gd name="T28" fmla="*/ 1 w 15"/>
                  <a:gd name="T29" fmla="*/ 17 h 18"/>
                  <a:gd name="T30" fmla="*/ 1 w 15"/>
                  <a:gd name="T31" fmla="*/ 18 h 18"/>
                  <a:gd name="T32" fmla="*/ 2 w 15"/>
                  <a:gd name="T33" fmla="*/ 18 h 18"/>
                  <a:gd name="T34" fmla="*/ 4 w 15"/>
                  <a:gd name="T35" fmla="*/ 17 h 18"/>
                  <a:gd name="T36" fmla="*/ 5 w 15"/>
                  <a:gd name="T37" fmla="*/ 17 h 18"/>
                  <a:gd name="T38" fmla="*/ 6 w 15"/>
                  <a:gd name="T39" fmla="*/ 17 h 18"/>
                  <a:gd name="T40" fmla="*/ 7 w 15"/>
                  <a:gd name="T41" fmla="*/ 15 h 18"/>
                  <a:gd name="T42" fmla="*/ 8 w 15"/>
                  <a:gd name="T43" fmla="*/ 15 h 18"/>
                  <a:gd name="T44" fmla="*/ 9 w 15"/>
                  <a:gd name="T45" fmla="*/ 16 h 18"/>
                  <a:gd name="T46" fmla="*/ 10 w 15"/>
                  <a:gd name="T47" fmla="*/ 18 h 18"/>
                  <a:gd name="T48" fmla="*/ 10 w 15"/>
                  <a:gd name="T49" fmla="*/ 17 h 18"/>
                  <a:gd name="T50" fmla="*/ 11 w 15"/>
                  <a:gd name="T51" fmla="*/ 16 h 18"/>
                  <a:gd name="T52" fmla="*/ 12 w 15"/>
                  <a:gd name="T53" fmla="*/ 16 h 18"/>
                  <a:gd name="T54" fmla="*/ 13 w 15"/>
                  <a:gd name="T55" fmla="*/ 18 h 18"/>
                  <a:gd name="T56" fmla="*/ 14 w 15"/>
                  <a:gd name="T57" fmla="*/ 18 h 18"/>
                  <a:gd name="T58" fmla="*/ 15 w 15"/>
                  <a:gd name="T59" fmla="*/ 17 h 18"/>
                  <a:gd name="T60" fmla="*/ 14 w 15"/>
                  <a:gd name="T61" fmla="*/ 15 h 18"/>
                  <a:gd name="T62" fmla="*/ 13 w 15"/>
                  <a:gd name="T63" fmla="*/ 14 h 18"/>
                  <a:gd name="T64" fmla="*/ 13 w 15"/>
                  <a:gd name="T65" fmla="*/ 15 h 18"/>
                  <a:gd name="T66" fmla="*/ 12 w 15"/>
                  <a:gd name="T67" fmla="*/ 13 h 18"/>
                  <a:gd name="T68" fmla="*/ 12 w 15"/>
                  <a:gd name="T69" fmla="*/ 12 h 18"/>
                  <a:gd name="T70" fmla="*/ 12 w 15"/>
                  <a:gd name="T71" fmla="*/ 11 h 18"/>
                  <a:gd name="T72" fmla="*/ 11 w 15"/>
                  <a:gd name="T73" fmla="*/ 12 h 18"/>
                  <a:gd name="T74" fmla="*/ 11 w 15"/>
                  <a:gd name="T75" fmla="*/ 12 h 18"/>
                  <a:gd name="T76" fmla="*/ 10 w 15"/>
                  <a:gd name="T77" fmla="*/ 11 h 18"/>
                  <a:gd name="T78" fmla="*/ 10 w 15"/>
                  <a:gd name="T79" fmla="*/ 9 h 18"/>
                  <a:gd name="T80" fmla="*/ 9 w 15"/>
                  <a:gd name="T81" fmla="*/ 8 h 18"/>
                  <a:gd name="T82" fmla="*/ 8 w 15"/>
                  <a:gd name="T83" fmla="*/ 8 h 18"/>
                  <a:gd name="T84" fmla="*/ 8 w 15"/>
                  <a:gd name="T85" fmla="*/ 9 h 18"/>
                  <a:gd name="T86" fmla="*/ 7 w 15"/>
                  <a:gd name="T87" fmla="*/ 9 h 18"/>
                  <a:gd name="T88" fmla="*/ 6 w 15"/>
                  <a:gd name="T89" fmla="*/ 8 h 18"/>
                  <a:gd name="T90" fmla="*/ 5 w 15"/>
                  <a:gd name="T91" fmla="*/ 7 h 18"/>
                  <a:gd name="T92" fmla="*/ 5 w 15"/>
                  <a:gd name="T93" fmla="*/ 7 h 18"/>
                  <a:gd name="T94" fmla="*/ 4 w 15"/>
                  <a:gd name="T95" fmla="*/ 6 h 18"/>
                  <a:gd name="T96" fmla="*/ 3 w 15"/>
                  <a:gd name="T97" fmla="*/ 7 h 18"/>
                  <a:gd name="T98" fmla="*/ 2 w 15"/>
                  <a:gd name="T99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" h="18">
                    <a:moveTo>
                      <a:pt x="2" y="7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1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6"/>
                      <a:pt x="15" y="16"/>
                      <a:pt x="14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lnTo>
                      <a:pt x="2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9" name="Freeform 131">
                <a:extLst>
                  <a:ext uri="{FF2B5EF4-FFF2-40B4-BE49-F238E27FC236}">
                    <a16:creationId xmlns:a16="http://schemas.microsoft.com/office/drawing/2014/main" id="{C077DEFC-ACB3-496E-A832-AE87A1186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0288" y="2752726"/>
                <a:ext cx="33338" cy="39688"/>
              </a:xfrm>
              <a:custGeom>
                <a:avLst/>
                <a:gdLst>
                  <a:gd name="T0" fmla="*/ 2 w 21"/>
                  <a:gd name="T1" fmla="*/ 11 h 25"/>
                  <a:gd name="T2" fmla="*/ 2 w 21"/>
                  <a:gd name="T3" fmla="*/ 11 h 25"/>
                  <a:gd name="T4" fmla="*/ 2 w 21"/>
                  <a:gd name="T5" fmla="*/ 13 h 25"/>
                  <a:gd name="T6" fmla="*/ 2 w 21"/>
                  <a:gd name="T7" fmla="*/ 13 h 25"/>
                  <a:gd name="T8" fmla="*/ 5 w 21"/>
                  <a:gd name="T9" fmla="*/ 16 h 25"/>
                  <a:gd name="T10" fmla="*/ 5 w 21"/>
                  <a:gd name="T11" fmla="*/ 16 h 25"/>
                  <a:gd name="T12" fmla="*/ 7 w 21"/>
                  <a:gd name="T13" fmla="*/ 16 h 25"/>
                  <a:gd name="T14" fmla="*/ 7 w 21"/>
                  <a:gd name="T15" fmla="*/ 16 h 25"/>
                  <a:gd name="T16" fmla="*/ 9 w 21"/>
                  <a:gd name="T17" fmla="*/ 16 h 25"/>
                  <a:gd name="T18" fmla="*/ 9 w 21"/>
                  <a:gd name="T19" fmla="*/ 16 h 25"/>
                  <a:gd name="T20" fmla="*/ 9 w 21"/>
                  <a:gd name="T21" fmla="*/ 18 h 25"/>
                  <a:gd name="T22" fmla="*/ 9 w 21"/>
                  <a:gd name="T23" fmla="*/ 18 h 25"/>
                  <a:gd name="T24" fmla="*/ 7 w 21"/>
                  <a:gd name="T25" fmla="*/ 20 h 25"/>
                  <a:gd name="T26" fmla="*/ 9 w 21"/>
                  <a:gd name="T27" fmla="*/ 23 h 25"/>
                  <a:gd name="T28" fmla="*/ 12 w 21"/>
                  <a:gd name="T29" fmla="*/ 23 h 25"/>
                  <a:gd name="T30" fmla="*/ 14 w 21"/>
                  <a:gd name="T31" fmla="*/ 25 h 25"/>
                  <a:gd name="T32" fmla="*/ 16 w 21"/>
                  <a:gd name="T33" fmla="*/ 25 h 25"/>
                  <a:gd name="T34" fmla="*/ 18 w 21"/>
                  <a:gd name="T35" fmla="*/ 25 h 25"/>
                  <a:gd name="T36" fmla="*/ 18 w 21"/>
                  <a:gd name="T37" fmla="*/ 25 h 25"/>
                  <a:gd name="T38" fmla="*/ 21 w 21"/>
                  <a:gd name="T39" fmla="*/ 25 h 25"/>
                  <a:gd name="T40" fmla="*/ 21 w 21"/>
                  <a:gd name="T41" fmla="*/ 25 h 25"/>
                  <a:gd name="T42" fmla="*/ 18 w 21"/>
                  <a:gd name="T43" fmla="*/ 23 h 25"/>
                  <a:gd name="T44" fmla="*/ 18 w 21"/>
                  <a:gd name="T45" fmla="*/ 20 h 25"/>
                  <a:gd name="T46" fmla="*/ 18 w 21"/>
                  <a:gd name="T47" fmla="*/ 20 h 25"/>
                  <a:gd name="T48" fmla="*/ 18 w 21"/>
                  <a:gd name="T49" fmla="*/ 20 h 25"/>
                  <a:gd name="T50" fmla="*/ 18 w 21"/>
                  <a:gd name="T51" fmla="*/ 18 h 25"/>
                  <a:gd name="T52" fmla="*/ 18 w 21"/>
                  <a:gd name="T53" fmla="*/ 18 h 25"/>
                  <a:gd name="T54" fmla="*/ 21 w 21"/>
                  <a:gd name="T55" fmla="*/ 16 h 25"/>
                  <a:gd name="T56" fmla="*/ 18 w 21"/>
                  <a:gd name="T57" fmla="*/ 13 h 25"/>
                  <a:gd name="T58" fmla="*/ 16 w 21"/>
                  <a:gd name="T59" fmla="*/ 13 h 25"/>
                  <a:gd name="T60" fmla="*/ 16 w 21"/>
                  <a:gd name="T61" fmla="*/ 13 h 25"/>
                  <a:gd name="T62" fmla="*/ 16 w 21"/>
                  <a:gd name="T63" fmla="*/ 13 h 25"/>
                  <a:gd name="T64" fmla="*/ 14 w 21"/>
                  <a:gd name="T65" fmla="*/ 11 h 25"/>
                  <a:gd name="T66" fmla="*/ 12 w 21"/>
                  <a:gd name="T67" fmla="*/ 11 h 25"/>
                  <a:gd name="T68" fmla="*/ 12 w 21"/>
                  <a:gd name="T69" fmla="*/ 9 h 25"/>
                  <a:gd name="T70" fmla="*/ 12 w 21"/>
                  <a:gd name="T71" fmla="*/ 6 h 25"/>
                  <a:gd name="T72" fmla="*/ 9 w 21"/>
                  <a:gd name="T73" fmla="*/ 6 h 25"/>
                  <a:gd name="T74" fmla="*/ 9 w 21"/>
                  <a:gd name="T75" fmla="*/ 9 h 25"/>
                  <a:gd name="T76" fmla="*/ 12 w 21"/>
                  <a:gd name="T77" fmla="*/ 9 h 25"/>
                  <a:gd name="T78" fmla="*/ 9 w 21"/>
                  <a:gd name="T79" fmla="*/ 9 h 25"/>
                  <a:gd name="T80" fmla="*/ 9 w 21"/>
                  <a:gd name="T81" fmla="*/ 6 h 25"/>
                  <a:gd name="T82" fmla="*/ 7 w 21"/>
                  <a:gd name="T83" fmla="*/ 4 h 25"/>
                  <a:gd name="T84" fmla="*/ 2 w 21"/>
                  <a:gd name="T85" fmla="*/ 2 h 25"/>
                  <a:gd name="T86" fmla="*/ 2 w 21"/>
                  <a:gd name="T87" fmla="*/ 2 h 25"/>
                  <a:gd name="T88" fmla="*/ 0 w 21"/>
                  <a:gd name="T89" fmla="*/ 0 h 25"/>
                  <a:gd name="T90" fmla="*/ 0 w 21"/>
                  <a:gd name="T91" fmla="*/ 0 h 25"/>
                  <a:gd name="T92" fmla="*/ 0 w 21"/>
                  <a:gd name="T93" fmla="*/ 2 h 25"/>
                  <a:gd name="T94" fmla="*/ 2 w 21"/>
                  <a:gd name="T95" fmla="*/ 2 h 25"/>
                  <a:gd name="T96" fmla="*/ 0 w 21"/>
                  <a:gd name="T97" fmla="*/ 2 h 25"/>
                  <a:gd name="T98" fmla="*/ 0 w 21"/>
                  <a:gd name="T99" fmla="*/ 2 h 25"/>
                  <a:gd name="T100" fmla="*/ 0 w 21"/>
                  <a:gd name="T101" fmla="*/ 4 h 25"/>
                  <a:gd name="T102" fmla="*/ 2 w 21"/>
                  <a:gd name="T103" fmla="*/ 4 h 25"/>
                  <a:gd name="T104" fmla="*/ 2 w 21"/>
                  <a:gd name="T105" fmla="*/ 4 h 25"/>
                  <a:gd name="T106" fmla="*/ 0 w 21"/>
                  <a:gd name="T107" fmla="*/ 4 h 25"/>
                  <a:gd name="T108" fmla="*/ 0 w 21"/>
                  <a:gd name="T109" fmla="*/ 6 h 25"/>
                  <a:gd name="T110" fmla="*/ 2 w 21"/>
                  <a:gd name="T111" fmla="*/ 9 h 25"/>
                  <a:gd name="T112" fmla="*/ 2 w 21"/>
                  <a:gd name="T113" fmla="*/ 9 h 25"/>
                  <a:gd name="T114" fmla="*/ 2 w 21"/>
                  <a:gd name="T115" fmla="*/ 9 h 25"/>
                  <a:gd name="T116" fmla="*/ 2 w 21"/>
                  <a:gd name="T117" fmla="*/ 11 h 25"/>
                  <a:gd name="T118" fmla="*/ 2 w 21"/>
                  <a:gd name="T119" fmla="*/ 11 h 25"/>
                  <a:gd name="T120" fmla="*/ 2 w 21"/>
                  <a:gd name="T12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" h="25">
                    <a:moveTo>
                      <a:pt x="2" y="11"/>
                    </a:moveTo>
                    <a:lnTo>
                      <a:pt x="2" y="11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5" y="16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7" y="20"/>
                    </a:lnTo>
                    <a:lnTo>
                      <a:pt x="9" y="23"/>
                    </a:lnTo>
                    <a:lnTo>
                      <a:pt x="12" y="23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18" y="23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21" y="16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12" y="9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2" y="1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0" name="Freeform 132">
                <a:extLst>
                  <a:ext uri="{FF2B5EF4-FFF2-40B4-BE49-F238E27FC236}">
                    <a16:creationId xmlns:a16="http://schemas.microsoft.com/office/drawing/2014/main" id="{34BF54BC-7CF5-4DF6-9188-18946DDAF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3938" y="2733676"/>
                <a:ext cx="87313" cy="84138"/>
              </a:xfrm>
              <a:custGeom>
                <a:avLst/>
                <a:gdLst>
                  <a:gd name="T0" fmla="*/ 2 w 24"/>
                  <a:gd name="T1" fmla="*/ 3 h 23"/>
                  <a:gd name="T2" fmla="*/ 3 w 24"/>
                  <a:gd name="T3" fmla="*/ 3 h 23"/>
                  <a:gd name="T4" fmla="*/ 2 w 24"/>
                  <a:gd name="T5" fmla="*/ 3 h 23"/>
                  <a:gd name="T6" fmla="*/ 2 w 24"/>
                  <a:gd name="T7" fmla="*/ 4 h 23"/>
                  <a:gd name="T8" fmla="*/ 2 w 24"/>
                  <a:gd name="T9" fmla="*/ 4 h 23"/>
                  <a:gd name="T10" fmla="*/ 2 w 24"/>
                  <a:gd name="T11" fmla="*/ 4 h 23"/>
                  <a:gd name="T12" fmla="*/ 3 w 24"/>
                  <a:gd name="T13" fmla="*/ 5 h 23"/>
                  <a:gd name="T14" fmla="*/ 5 w 24"/>
                  <a:gd name="T15" fmla="*/ 7 h 23"/>
                  <a:gd name="T16" fmla="*/ 5 w 24"/>
                  <a:gd name="T17" fmla="*/ 6 h 23"/>
                  <a:gd name="T18" fmla="*/ 8 w 24"/>
                  <a:gd name="T19" fmla="*/ 8 h 23"/>
                  <a:gd name="T20" fmla="*/ 8 w 24"/>
                  <a:gd name="T21" fmla="*/ 7 h 23"/>
                  <a:gd name="T22" fmla="*/ 8 w 24"/>
                  <a:gd name="T23" fmla="*/ 6 h 23"/>
                  <a:gd name="T24" fmla="*/ 9 w 24"/>
                  <a:gd name="T25" fmla="*/ 7 h 23"/>
                  <a:gd name="T26" fmla="*/ 9 w 24"/>
                  <a:gd name="T27" fmla="*/ 8 h 23"/>
                  <a:gd name="T28" fmla="*/ 11 w 24"/>
                  <a:gd name="T29" fmla="*/ 10 h 23"/>
                  <a:gd name="T30" fmla="*/ 8 w 24"/>
                  <a:gd name="T31" fmla="*/ 9 h 23"/>
                  <a:gd name="T32" fmla="*/ 9 w 24"/>
                  <a:gd name="T33" fmla="*/ 11 h 23"/>
                  <a:gd name="T34" fmla="*/ 13 w 24"/>
                  <a:gd name="T35" fmla="*/ 14 h 23"/>
                  <a:gd name="T36" fmla="*/ 14 w 24"/>
                  <a:gd name="T37" fmla="*/ 14 h 23"/>
                  <a:gd name="T38" fmla="*/ 11 w 24"/>
                  <a:gd name="T39" fmla="*/ 14 h 23"/>
                  <a:gd name="T40" fmla="*/ 12 w 24"/>
                  <a:gd name="T41" fmla="*/ 16 h 23"/>
                  <a:gd name="T42" fmla="*/ 14 w 24"/>
                  <a:gd name="T43" fmla="*/ 17 h 23"/>
                  <a:gd name="T44" fmla="*/ 16 w 24"/>
                  <a:gd name="T45" fmla="*/ 19 h 23"/>
                  <a:gd name="T46" fmla="*/ 14 w 24"/>
                  <a:gd name="T47" fmla="*/ 18 h 23"/>
                  <a:gd name="T48" fmla="*/ 12 w 24"/>
                  <a:gd name="T49" fmla="*/ 19 h 23"/>
                  <a:gd name="T50" fmla="*/ 13 w 24"/>
                  <a:gd name="T51" fmla="*/ 21 h 23"/>
                  <a:gd name="T52" fmla="*/ 15 w 24"/>
                  <a:gd name="T53" fmla="*/ 23 h 23"/>
                  <a:gd name="T54" fmla="*/ 18 w 24"/>
                  <a:gd name="T55" fmla="*/ 22 h 23"/>
                  <a:gd name="T56" fmla="*/ 23 w 24"/>
                  <a:gd name="T57" fmla="*/ 23 h 23"/>
                  <a:gd name="T58" fmla="*/ 24 w 24"/>
                  <a:gd name="T59" fmla="*/ 21 h 23"/>
                  <a:gd name="T60" fmla="*/ 22 w 24"/>
                  <a:gd name="T61" fmla="*/ 20 h 23"/>
                  <a:gd name="T62" fmla="*/ 19 w 24"/>
                  <a:gd name="T63" fmla="*/ 19 h 23"/>
                  <a:gd name="T64" fmla="*/ 20 w 24"/>
                  <a:gd name="T65" fmla="*/ 19 h 23"/>
                  <a:gd name="T66" fmla="*/ 20 w 24"/>
                  <a:gd name="T67" fmla="*/ 16 h 23"/>
                  <a:gd name="T68" fmla="*/ 21 w 24"/>
                  <a:gd name="T69" fmla="*/ 15 h 23"/>
                  <a:gd name="T70" fmla="*/ 18 w 24"/>
                  <a:gd name="T71" fmla="*/ 12 h 23"/>
                  <a:gd name="T72" fmla="*/ 16 w 24"/>
                  <a:gd name="T73" fmla="*/ 12 h 23"/>
                  <a:gd name="T74" fmla="*/ 17 w 24"/>
                  <a:gd name="T75" fmla="*/ 11 h 23"/>
                  <a:gd name="T76" fmla="*/ 16 w 24"/>
                  <a:gd name="T77" fmla="*/ 9 h 23"/>
                  <a:gd name="T78" fmla="*/ 16 w 24"/>
                  <a:gd name="T79" fmla="*/ 9 h 23"/>
                  <a:gd name="T80" fmla="*/ 14 w 24"/>
                  <a:gd name="T81" fmla="*/ 7 h 23"/>
                  <a:gd name="T82" fmla="*/ 12 w 24"/>
                  <a:gd name="T83" fmla="*/ 4 h 23"/>
                  <a:gd name="T84" fmla="*/ 10 w 24"/>
                  <a:gd name="T85" fmla="*/ 4 h 23"/>
                  <a:gd name="T86" fmla="*/ 9 w 24"/>
                  <a:gd name="T87" fmla="*/ 3 h 23"/>
                  <a:gd name="T88" fmla="*/ 6 w 24"/>
                  <a:gd name="T89" fmla="*/ 1 h 23"/>
                  <a:gd name="T90" fmla="*/ 3 w 24"/>
                  <a:gd name="T91" fmla="*/ 1 h 23"/>
                  <a:gd name="T92" fmla="*/ 3 w 24"/>
                  <a:gd name="T93" fmla="*/ 1 h 23"/>
                  <a:gd name="T94" fmla="*/ 1 w 24"/>
                  <a:gd name="T95" fmla="*/ 0 h 23"/>
                  <a:gd name="T96" fmla="*/ 1 w 24"/>
                  <a:gd name="T97" fmla="*/ 0 h 23"/>
                  <a:gd name="T98" fmla="*/ 1 w 24"/>
                  <a:gd name="T99" fmla="*/ 0 h 23"/>
                  <a:gd name="T100" fmla="*/ 1 w 24"/>
                  <a:gd name="T101" fmla="*/ 0 h 23"/>
                  <a:gd name="T102" fmla="*/ 1 w 24"/>
                  <a:gd name="T103" fmla="*/ 1 h 23"/>
                  <a:gd name="T104" fmla="*/ 1 w 24"/>
                  <a:gd name="T105" fmla="*/ 0 h 23"/>
                  <a:gd name="T106" fmla="*/ 1 w 24"/>
                  <a:gd name="T107" fmla="*/ 1 h 23"/>
                  <a:gd name="T108" fmla="*/ 2 w 24"/>
                  <a:gd name="T109" fmla="*/ 2 h 23"/>
                  <a:gd name="T110" fmla="*/ 2 w 24"/>
                  <a:gd name="T111" fmla="*/ 2 h 23"/>
                  <a:gd name="T112" fmla="*/ 2 w 24"/>
                  <a:gd name="T113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4" h="23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2"/>
                      <a:pt x="23" y="21"/>
                    </a:cubicBezTo>
                    <a:cubicBezTo>
                      <a:pt x="23" y="21"/>
                      <a:pt x="24" y="21"/>
                      <a:pt x="24" y="22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1" name="Freeform 133">
                <a:extLst>
                  <a:ext uri="{FF2B5EF4-FFF2-40B4-BE49-F238E27FC236}">
                    <a16:creationId xmlns:a16="http://schemas.microsoft.com/office/drawing/2014/main" id="{1F797421-10A8-4771-BE07-3C9160AC4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9176" y="2730501"/>
                <a:ext cx="458788" cy="285750"/>
              </a:xfrm>
              <a:custGeom>
                <a:avLst/>
                <a:gdLst>
                  <a:gd name="T0" fmla="*/ 2 w 126"/>
                  <a:gd name="T1" fmla="*/ 0 h 78"/>
                  <a:gd name="T2" fmla="*/ 6 w 126"/>
                  <a:gd name="T3" fmla="*/ 1 h 78"/>
                  <a:gd name="T4" fmla="*/ 14 w 126"/>
                  <a:gd name="T5" fmla="*/ 3 h 78"/>
                  <a:gd name="T6" fmla="*/ 7 w 126"/>
                  <a:gd name="T7" fmla="*/ 2 h 78"/>
                  <a:gd name="T8" fmla="*/ 11 w 126"/>
                  <a:gd name="T9" fmla="*/ 3 h 78"/>
                  <a:gd name="T10" fmla="*/ 13 w 126"/>
                  <a:gd name="T11" fmla="*/ 4 h 78"/>
                  <a:gd name="T12" fmla="*/ 9 w 126"/>
                  <a:gd name="T13" fmla="*/ 3 h 78"/>
                  <a:gd name="T14" fmla="*/ 10 w 126"/>
                  <a:gd name="T15" fmla="*/ 3 h 78"/>
                  <a:gd name="T16" fmla="*/ 14 w 126"/>
                  <a:gd name="T17" fmla="*/ 5 h 78"/>
                  <a:gd name="T18" fmla="*/ 20 w 126"/>
                  <a:gd name="T19" fmla="*/ 9 h 78"/>
                  <a:gd name="T20" fmla="*/ 23 w 126"/>
                  <a:gd name="T21" fmla="*/ 13 h 78"/>
                  <a:gd name="T22" fmla="*/ 26 w 126"/>
                  <a:gd name="T23" fmla="*/ 17 h 78"/>
                  <a:gd name="T24" fmla="*/ 32 w 126"/>
                  <a:gd name="T25" fmla="*/ 18 h 78"/>
                  <a:gd name="T26" fmla="*/ 29 w 126"/>
                  <a:gd name="T27" fmla="*/ 20 h 78"/>
                  <a:gd name="T28" fmla="*/ 37 w 126"/>
                  <a:gd name="T29" fmla="*/ 23 h 78"/>
                  <a:gd name="T30" fmla="*/ 38 w 126"/>
                  <a:gd name="T31" fmla="*/ 22 h 78"/>
                  <a:gd name="T32" fmla="*/ 46 w 126"/>
                  <a:gd name="T33" fmla="*/ 23 h 78"/>
                  <a:gd name="T34" fmla="*/ 57 w 126"/>
                  <a:gd name="T35" fmla="*/ 28 h 78"/>
                  <a:gd name="T36" fmla="*/ 66 w 126"/>
                  <a:gd name="T37" fmla="*/ 35 h 78"/>
                  <a:gd name="T38" fmla="*/ 73 w 126"/>
                  <a:gd name="T39" fmla="*/ 37 h 78"/>
                  <a:gd name="T40" fmla="*/ 73 w 126"/>
                  <a:gd name="T41" fmla="*/ 40 h 78"/>
                  <a:gd name="T42" fmla="*/ 83 w 126"/>
                  <a:gd name="T43" fmla="*/ 44 h 78"/>
                  <a:gd name="T44" fmla="*/ 88 w 126"/>
                  <a:gd name="T45" fmla="*/ 54 h 78"/>
                  <a:gd name="T46" fmla="*/ 97 w 126"/>
                  <a:gd name="T47" fmla="*/ 61 h 78"/>
                  <a:gd name="T48" fmla="*/ 108 w 126"/>
                  <a:gd name="T49" fmla="*/ 69 h 78"/>
                  <a:gd name="T50" fmla="*/ 120 w 126"/>
                  <a:gd name="T51" fmla="*/ 77 h 78"/>
                  <a:gd name="T52" fmla="*/ 122 w 126"/>
                  <a:gd name="T53" fmla="*/ 71 h 78"/>
                  <a:gd name="T54" fmla="*/ 117 w 126"/>
                  <a:gd name="T55" fmla="*/ 63 h 78"/>
                  <a:gd name="T56" fmla="*/ 111 w 126"/>
                  <a:gd name="T57" fmla="*/ 56 h 78"/>
                  <a:gd name="T58" fmla="*/ 110 w 126"/>
                  <a:gd name="T59" fmla="*/ 52 h 78"/>
                  <a:gd name="T60" fmla="*/ 110 w 126"/>
                  <a:gd name="T61" fmla="*/ 51 h 78"/>
                  <a:gd name="T62" fmla="*/ 105 w 126"/>
                  <a:gd name="T63" fmla="*/ 41 h 78"/>
                  <a:gd name="T64" fmla="*/ 103 w 126"/>
                  <a:gd name="T65" fmla="*/ 37 h 78"/>
                  <a:gd name="T66" fmla="*/ 96 w 126"/>
                  <a:gd name="T67" fmla="*/ 28 h 78"/>
                  <a:gd name="T68" fmla="*/ 93 w 126"/>
                  <a:gd name="T69" fmla="*/ 28 h 78"/>
                  <a:gd name="T70" fmla="*/ 95 w 126"/>
                  <a:gd name="T71" fmla="*/ 28 h 78"/>
                  <a:gd name="T72" fmla="*/ 83 w 126"/>
                  <a:gd name="T73" fmla="*/ 22 h 78"/>
                  <a:gd name="T74" fmla="*/ 80 w 126"/>
                  <a:gd name="T75" fmla="*/ 20 h 78"/>
                  <a:gd name="T76" fmla="*/ 76 w 126"/>
                  <a:gd name="T77" fmla="*/ 19 h 78"/>
                  <a:gd name="T78" fmla="*/ 73 w 126"/>
                  <a:gd name="T79" fmla="*/ 16 h 78"/>
                  <a:gd name="T80" fmla="*/ 69 w 126"/>
                  <a:gd name="T81" fmla="*/ 14 h 78"/>
                  <a:gd name="T82" fmla="*/ 62 w 126"/>
                  <a:gd name="T83" fmla="*/ 11 h 78"/>
                  <a:gd name="T84" fmla="*/ 55 w 126"/>
                  <a:gd name="T85" fmla="*/ 10 h 78"/>
                  <a:gd name="T86" fmla="*/ 54 w 126"/>
                  <a:gd name="T87" fmla="*/ 8 h 78"/>
                  <a:gd name="T88" fmla="*/ 49 w 126"/>
                  <a:gd name="T89" fmla="*/ 7 h 78"/>
                  <a:gd name="T90" fmla="*/ 48 w 126"/>
                  <a:gd name="T91" fmla="*/ 8 h 78"/>
                  <a:gd name="T92" fmla="*/ 33 w 126"/>
                  <a:gd name="T93" fmla="*/ 4 h 78"/>
                  <a:gd name="T94" fmla="*/ 29 w 126"/>
                  <a:gd name="T95" fmla="*/ 3 h 78"/>
                  <a:gd name="T96" fmla="*/ 26 w 126"/>
                  <a:gd name="T97" fmla="*/ 2 h 78"/>
                  <a:gd name="T98" fmla="*/ 21 w 126"/>
                  <a:gd name="T99" fmla="*/ 1 h 78"/>
                  <a:gd name="T100" fmla="*/ 16 w 126"/>
                  <a:gd name="T101" fmla="*/ 1 h 78"/>
                  <a:gd name="T102" fmla="*/ 17 w 126"/>
                  <a:gd name="T103" fmla="*/ 1 h 78"/>
                  <a:gd name="T104" fmla="*/ 13 w 126"/>
                  <a:gd name="T105" fmla="*/ 1 h 78"/>
                  <a:gd name="T106" fmla="*/ 15 w 126"/>
                  <a:gd name="T107" fmla="*/ 2 h 78"/>
                  <a:gd name="T108" fmla="*/ 16 w 126"/>
                  <a:gd name="T109" fmla="*/ 2 h 78"/>
                  <a:gd name="T110" fmla="*/ 8 w 126"/>
                  <a:gd name="T111" fmla="*/ 1 h 78"/>
                  <a:gd name="T112" fmla="*/ 1 w 126"/>
                  <a:gd name="T11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6" h="78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48" y="24"/>
                      <a:pt x="48" y="24"/>
                      <a:pt x="48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5" y="27"/>
                      <a:pt x="55" y="27"/>
                      <a:pt x="55" y="27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61" y="31"/>
                      <a:pt x="61" y="31"/>
                      <a:pt x="61" y="31"/>
                    </a:cubicBezTo>
                    <a:cubicBezTo>
                      <a:pt x="62" y="31"/>
                      <a:pt x="62" y="31"/>
                      <a:pt x="62" y="31"/>
                    </a:cubicBezTo>
                    <a:cubicBezTo>
                      <a:pt x="62" y="32"/>
                      <a:pt x="63" y="32"/>
                      <a:pt x="63" y="32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3" y="37"/>
                      <a:pt x="73" y="37"/>
                      <a:pt x="73" y="37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40"/>
                      <a:pt x="77" y="40"/>
                      <a:pt x="77" y="40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3" y="40"/>
                      <a:pt x="73" y="40"/>
                      <a:pt x="73" y="40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8" y="41"/>
                      <a:pt x="78" y="41"/>
                      <a:pt x="78" y="41"/>
                    </a:cubicBezTo>
                    <a:cubicBezTo>
                      <a:pt x="79" y="41"/>
                      <a:pt x="79" y="41"/>
                      <a:pt x="79" y="41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2" y="43"/>
                      <a:pt x="82" y="43"/>
                      <a:pt x="82" y="43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5" y="46"/>
                      <a:pt x="85" y="46"/>
                      <a:pt x="85" y="46"/>
                    </a:cubicBezTo>
                    <a:cubicBezTo>
                      <a:pt x="84" y="47"/>
                      <a:pt x="84" y="47"/>
                      <a:pt x="84" y="47"/>
                    </a:cubicBezTo>
                    <a:cubicBezTo>
                      <a:pt x="84" y="48"/>
                      <a:pt x="84" y="48"/>
                      <a:pt x="84" y="48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87" y="53"/>
                      <a:pt x="87" y="53"/>
                      <a:pt x="87" y="53"/>
                    </a:cubicBezTo>
                    <a:cubicBezTo>
                      <a:pt x="88" y="54"/>
                      <a:pt x="88" y="54"/>
                      <a:pt x="88" y="54"/>
                    </a:cubicBezTo>
                    <a:cubicBezTo>
                      <a:pt x="90" y="55"/>
                      <a:pt x="90" y="55"/>
                      <a:pt x="90" y="55"/>
                    </a:cubicBezTo>
                    <a:cubicBezTo>
                      <a:pt x="91" y="55"/>
                      <a:pt x="91" y="55"/>
                      <a:pt x="91" y="55"/>
                    </a:cubicBezTo>
                    <a:cubicBezTo>
                      <a:pt x="91" y="57"/>
                      <a:pt x="91" y="57"/>
                      <a:pt x="91" y="57"/>
                    </a:cubicBezTo>
                    <a:cubicBezTo>
                      <a:pt x="93" y="58"/>
                      <a:pt x="93" y="58"/>
                      <a:pt x="93" y="58"/>
                    </a:cubicBezTo>
                    <a:cubicBezTo>
                      <a:pt x="96" y="60"/>
                      <a:pt x="96" y="60"/>
                      <a:pt x="96" y="60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100" y="64"/>
                      <a:pt x="100" y="64"/>
                      <a:pt x="100" y="64"/>
                    </a:cubicBezTo>
                    <a:cubicBezTo>
                      <a:pt x="101" y="64"/>
                      <a:pt x="101" y="64"/>
                      <a:pt x="101" y="64"/>
                    </a:cubicBezTo>
                    <a:cubicBezTo>
                      <a:pt x="103" y="66"/>
                      <a:pt x="103" y="66"/>
                      <a:pt x="103" y="66"/>
                    </a:cubicBezTo>
                    <a:cubicBezTo>
                      <a:pt x="104" y="67"/>
                      <a:pt x="104" y="67"/>
                      <a:pt x="104" y="67"/>
                    </a:cubicBezTo>
                    <a:cubicBezTo>
                      <a:pt x="106" y="68"/>
                      <a:pt x="106" y="68"/>
                      <a:pt x="106" y="68"/>
                    </a:cubicBezTo>
                    <a:cubicBezTo>
                      <a:pt x="108" y="69"/>
                      <a:pt x="108" y="69"/>
                      <a:pt x="108" y="69"/>
                    </a:cubicBezTo>
                    <a:cubicBezTo>
                      <a:pt x="111" y="73"/>
                      <a:pt x="111" y="73"/>
                      <a:pt x="111" y="73"/>
                    </a:cubicBezTo>
                    <a:cubicBezTo>
                      <a:pt x="113" y="74"/>
                      <a:pt x="113" y="74"/>
                      <a:pt x="113" y="74"/>
                    </a:cubicBezTo>
                    <a:cubicBezTo>
                      <a:pt x="116" y="76"/>
                      <a:pt x="116" y="76"/>
                      <a:pt x="116" y="76"/>
                    </a:cubicBezTo>
                    <a:cubicBezTo>
                      <a:pt x="118" y="76"/>
                      <a:pt x="118" y="76"/>
                      <a:pt x="118" y="76"/>
                    </a:cubicBezTo>
                    <a:cubicBezTo>
                      <a:pt x="118" y="76"/>
                      <a:pt x="118" y="76"/>
                      <a:pt x="118" y="76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0" y="76"/>
                      <a:pt x="120" y="76"/>
                      <a:pt x="120" y="76"/>
                    </a:cubicBezTo>
                    <a:cubicBezTo>
                      <a:pt x="122" y="77"/>
                      <a:pt x="122" y="77"/>
                      <a:pt x="122" y="77"/>
                    </a:cubicBezTo>
                    <a:cubicBezTo>
                      <a:pt x="126" y="78"/>
                      <a:pt x="126" y="78"/>
                      <a:pt x="126" y="78"/>
                    </a:cubicBezTo>
                    <a:cubicBezTo>
                      <a:pt x="125" y="76"/>
                      <a:pt x="125" y="76"/>
                      <a:pt x="125" y="76"/>
                    </a:cubicBezTo>
                    <a:cubicBezTo>
                      <a:pt x="124" y="74"/>
                      <a:pt x="124" y="74"/>
                      <a:pt x="124" y="74"/>
                    </a:cubicBezTo>
                    <a:cubicBezTo>
                      <a:pt x="123" y="73"/>
                      <a:pt x="122" y="72"/>
                      <a:pt x="122" y="71"/>
                    </a:cubicBezTo>
                    <a:cubicBezTo>
                      <a:pt x="121" y="70"/>
                      <a:pt x="121" y="70"/>
                      <a:pt x="121" y="70"/>
                    </a:cubicBezTo>
                    <a:cubicBezTo>
                      <a:pt x="118" y="67"/>
                      <a:pt x="118" y="67"/>
                      <a:pt x="118" y="67"/>
                    </a:cubicBezTo>
                    <a:cubicBezTo>
                      <a:pt x="118" y="67"/>
                      <a:pt x="118" y="67"/>
                      <a:pt x="118" y="67"/>
                    </a:cubicBezTo>
                    <a:cubicBezTo>
                      <a:pt x="117" y="66"/>
                      <a:pt x="117" y="66"/>
                      <a:pt x="117" y="66"/>
                    </a:cubicBezTo>
                    <a:cubicBezTo>
                      <a:pt x="118" y="65"/>
                      <a:pt x="118" y="65"/>
                      <a:pt x="118" y="65"/>
                    </a:cubicBezTo>
                    <a:cubicBezTo>
                      <a:pt x="117" y="63"/>
                      <a:pt x="117" y="63"/>
                      <a:pt x="117" y="63"/>
                    </a:cubicBezTo>
                    <a:cubicBezTo>
                      <a:pt x="115" y="61"/>
                      <a:pt x="115" y="61"/>
                      <a:pt x="115" y="61"/>
                    </a:cubicBezTo>
                    <a:cubicBezTo>
                      <a:pt x="115" y="60"/>
                      <a:pt x="115" y="60"/>
                      <a:pt x="115" y="60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13" y="58"/>
                      <a:pt x="113" y="58"/>
                      <a:pt x="113" y="58"/>
                    </a:cubicBezTo>
                    <a:cubicBezTo>
                      <a:pt x="113" y="58"/>
                      <a:pt x="112" y="57"/>
                      <a:pt x="112" y="57"/>
                    </a:cubicBezTo>
                    <a:cubicBezTo>
                      <a:pt x="111" y="56"/>
                      <a:pt x="111" y="56"/>
                      <a:pt x="111" y="56"/>
                    </a:cubicBezTo>
                    <a:cubicBezTo>
                      <a:pt x="110" y="55"/>
                      <a:pt x="110" y="55"/>
                      <a:pt x="110" y="55"/>
                    </a:cubicBezTo>
                    <a:cubicBezTo>
                      <a:pt x="111" y="56"/>
                      <a:pt x="111" y="56"/>
                      <a:pt x="111" y="56"/>
                    </a:cubicBezTo>
                    <a:cubicBezTo>
                      <a:pt x="111" y="55"/>
                      <a:pt x="111" y="55"/>
                      <a:pt x="111" y="55"/>
                    </a:cubicBezTo>
                    <a:cubicBezTo>
                      <a:pt x="110" y="55"/>
                      <a:pt x="110" y="55"/>
                      <a:pt x="110" y="55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10" y="52"/>
                      <a:pt x="110" y="52"/>
                      <a:pt x="110" y="52"/>
                    </a:cubicBezTo>
                    <a:cubicBezTo>
                      <a:pt x="109" y="52"/>
                      <a:pt x="109" y="52"/>
                      <a:pt x="109" y="52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07" y="49"/>
                      <a:pt x="107" y="49"/>
                      <a:pt x="107" y="49"/>
                    </a:cubicBezTo>
                    <a:cubicBezTo>
                      <a:pt x="108" y="49"/>
                      <a:pt x="108" y="49"/>
                      <a:pt x="108" y="49"/>
                    </a:cubicBezTo>
                    <a:cubicBezTo>
                      <a:pt x="108" y="50"/>
                      <a:pt x="109" y="50"/>
                      <a:pt x="109" y="51"/>
                    </a:cubicBezTo>
                    <a:cubicBezTo>
                      <a:pt x="110" y="51"/>
                      <a:pt x="110" y="51"/>
                      <a:pt x="110" y="51"/>
                    </a:cubicBezTo>
                    <a:cubicBezTo>
                      <a:pt x="110" y="50"/>
                      <a:pt x="110" y="50"/>
                      <a:pt x="110" y="50"/>
                    </a:cubicBezTo>
                    <a:cubicBezTo>
                      <a:pt x="110" y="50"/>
                      <a:pt x="110" y="50"/>
                      <a:pt x="110" y="50"/>
                    </a:cubicBezTo>
                    <a:cubicBezTo>
                      <a:pt x="109" y="47"/>
                      <a:pt x="109" y="47"/>
                      <a:pt x="109" y="47"/>
                    </a:cubicBezTo>
                    <a:cubicBezTo>
                      <a:pt x="107" y="45"/>
                      <a:pt x="107" y="45"/>
                      <a:pt x="107" y="45"/>
                    </a:cubicBezTo>
                    <a:cubicBezTo>
                      <a:pt x="105" y="42"/>
                      <a:pt x="105" y="42"/>
                      <a:pt x="105" y="42"/>
                    </a:cubicBezTo>
                    <a:cubicBezTo>
                      <a:pt x="105" y="41"/>
                      <a:pt x="105" y="41"/>
                      <a:pt x="105" y="41"/>
                    </a:cubicBezTo>
                    <a:cubicBezTo>
                      <a:pt x="104" y="41"/>
                      <a:pt x="103" y="40"/>
                      <a:pt x="103" y="40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2" y="35"/>
                      <a:pt x="102" y="35"/>
                      <a:pt x="102" y="35"/>
                    </a:cubicBezTo>
                    <a:cubicBezTo>
                      <a:pt x="102" y="34"/>
                      <a:pt x="102" y="34"/>
                      <a:pt x="102" y="34"/>
                    </a:cubicBezTo>
                    <a:cubicBezTo>
                      <a:pt x="101" y="32"/>
                      <a:pt x="101" y="32"/>
                      <a:pt x="101" y="32"/>
                    </a:cubicBezTo>
                    <a:cubicBezTo>
                      <a:pt x="99" y="30"/>
                      <a:pt x="99" y="30"/>
                      <a:pt x="99" y="30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7" y="29"/>
                      <a:pt x="97" y="29"/>
                      <a:pt x="97" y="29"/>
                    </a:cubicBezTo>
                    <a:cubicBezTo>
                      <a:pt x="96" y="29"/>
                      <a:pt x="96" y="29"/>
                      <a:pt x="96" y="29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6" y="30"/>
                      <a:pt x="96" y="30"/>
                      <a:pt x="96" y="30"/>
                    </a:cubicBezTo>
                    <a:cubicBezTo>
                      <a:pt x="95" y="30"/>
                      <a:pt x="95" y="30"/>
                      <a:pt x="95" y="30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90" y="26"/>
                      <a:pt x="90" y="26"/>
                      <a:pt x="90" y="26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94" y="28"/>
                      <a:pt x="94" y="28"/>
                      <a:pt x="94" y="28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4" y="27"/>
                      <a:pt x="94" y="27"/>
                      <a:pt x="94" y="27"/>
                    </a:cubicBezTo>
                    <a:cubicBezTo>
                      <a:pt x="92" y="25"/>
                      <a:pt x="92" y="25"/>
                      <a:pt x="92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85" y="23"/>
                      <a:pt x="85" y="23"/>
                      <a:pt x="85" y="23"/>
                    </a:cubicBezTo>
                    <a:cubicBezTo>
                      <a:pt x="83" y="22"/>
                      <a:pt x="83" y="22"/>
                      <a:pt x="83" y="22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4" y="22"/>
                      <a:pt x="84" y="22"/>
                      <a:pt x="84" y="22"/>
                    </a:cubicBezTo>
                    <a:cubicBezTo>
                      <a:pt x="84" y="22"/>
                      <a:pt x="84" y="22"/>
                      <a:pt x="84" y="22"/>
                    </a:cubicBezTo>
                    <a:cubicBezTo>
                      <a:pt x="83" y="21"/>
                      <a:pt x="83" y="21"/>
                      <a:pt x="83" y="21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1" y="21"/>
                      <a:pt x="81" y="21"/>
                      <a:pt x="81" y="21"/>
                    </a:cubicBezTo>
                    <a:cubicBezTo>
                      <a:pt x="80" y="21"/>
                      <a:pt x="80" y="21"/>
                      <a:pt x="80" y="21"/>
                    </a:cubicBezTo>
                    <a:cubicBezTo>
                      <a:pt x="79" y="20"/>
                      <a:pt x="79" y="20"/>
                      <a:pt x="79" y="20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6" y="19"/>
                      <a:pt x="76" y="19"/>
                      <a:pt x="76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8" y="14"/>
                      <a:pt x="68" y="14"/>
                      <a:pt x="68" y="14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65" y="12"/>
                      <a:pt x="65" y="12"/>
                      <a:pt x="65" y="12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57" y="10"/>
                      <a:pt x="57" y="10"/>
                      <a:pt x="57" y="10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3"/>
                      <a:pt x="31" y="3"/>
                      <a:pt x="32" y="4"/>
                    </a:cubicBezTo>
                    <a:cubicBezTo>
                      <a:pt x="32" y="3"/>
                      <a:pt x="31" y="3"/>
                      <a:pt x="31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19" y="2"/>
                      <a:pt x="19" y="2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2"/>
                      <a:pt x="14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2" name="Freeform 134">
                <a:extLst>
                  <a:ext uri="{FF2B5EF4-FFF2-40B4-BE49-F238E27FC236}">
                    <a16:creationId xmlns:a16="http://schemas.microsoft.com/office/drawing/2014/main" id="{F7CFE934-3236-47AB-9AD3-AFD023F0B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2226" y="2879726"/>
                <a:ext cx="22225" cy="15875"/>
              </a:xfrm>
              <a:custGeom>
                <a:avLst/>
                <a:gdLst>
                  <a:gd name="T0" fmla="*/ 7 w 14"/>
                  <a:gd name="T1" fmla="*/ 10 h 10"/>
                  <a:gd name="T2" fmla="*/ 12 w 14"/>
                  <a:gd name="T3" fmla="*/ 10 h 10"/>
                  <a:gd name="T4" fmla="*/ 14 w 14"/>
                  <a:gd name="T5" fmla="*/ 10 h 10"/>
                  <a:gd name="T6" fmla="*/ 12 w 14"/>
                  <a:gd name="T7" fmla="*/ 5 h 10"/>
                  <a:gd name="T8" fmla="*/ 9 w 14"/>
                  <a:gd name="T9" fmla="*/ 5 h 10"/>
                  <a:gd name="T10" fmla="*/ 7 w 14"/>
                  <a:gd name="T11" fmla="*/ 3 h 10"/>
                  <a:gd name="T12" fmla="*/ 5 w 14"/>
                  <a:gd name="T13" fmla="*/ 3 h 10"/>
                  <a:gd name="T14" fmla="*/ 3 w 14"/>
                  <a:gd name="T15" fmla="*/ 0 h 10"/>
                  <a:gd name="T16" fmla="*/ 0 w 14"/>
                  <a:gd name="T17" fmla="*/ 0 h 10"/>
                  <a:gd name="T18" fmla="*/ 5 w 14"/>
                  <a:gd name="T19" fmla="*/ 7 h 10"/>
                  <a:gd name="T20" fmla="*/ 7 w 14"/>
                  <a:gd name="T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0">
                    <a:moveTo>
                      <a:pt x="7" y="10"/>
                    </a:moveTo>
                    <a:lnTo>
                      <a:pt x="12" y="10"/>
                    </a:lnTo>
                    <a:lnTo>
                      <a:pt x="14" y="10"/>
                    </a:lnTo>
                    <a:lnTo>
                      <a:pt x="12" y="5"/>
                    </a:lnTo>
                    <a:lnTo>
                      <a:pt x="9" y="5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7"/>
                    </a:lnTo>
                    <a:lnTo>
                      <a:pt x="7" y="1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3" name="Freeform 135">
                <a:extLst>
                  <a:ext uri="{FF2B5EF4-FFF2-40B4-BE49-F238E27FC236}">
                    <a16:creationId xmlns:a16="http://schemas.microsoft.com/office/drawing/2014/main" id="{50A6D58B-24E2-4F0C-A057-33891FF5D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8276" y="2865438"/>
                <a:ext cx="50800" cy="47625"/>
              </a:xfrm>
              <a:custGeom>
                <a:avLst/>
                <a:gdLst>
                  <a:gd name="T0" fmla="*/ 2 w 32"/>
                  <a:gd name="T1" fmla="*/ 12 h 30"/>
                  <a:gd name="T2" fmla="*/ 5 w 32"/>
                  <a:gd name="T3" fmla="*/ 14 h 30"/>
                  <a:gd name="T4" fmla="*/ 7 w 32"/>
                  <a:gd name="T5" fmla="*/ 19 h 30"/>
                  <a:gd name="T6" fmla="*/ 9 w 32"/>
                  <a:gd name="T7" fmla="*/ 19 h 30"/>
                  <a:gd name="T8" fmla="*/ 9 w 32"/>
                  <a:gd name="T9" fmla="*/ 19 h 30"/>
                  <a:gd name="T10" fmla="*/ 9 w 32"/>
                  <a:gd name="T11" fmla="*/ 16 h 30"/>
                  <a:gd name="T12" fmla="*/ 12 w 32"/>
                  <a:gd name="T13" fmla="*/ 16 h 30"/>
                  <a:gd name="T14" fmla="*/ 14 w 32"/>
                  <a:gd name="T15" fmla="*/ 19 h 30"/>
                  <a:gd name="T16" fmla="*/ 16 w 32"/>
                  <a:gd name="T17" fmla="*/ 21 h 30"/>
                  <a:gd name="T18" fmla="*/ 16 w 32"/>
                  <a:gd name="T19" fmla="*/ 23 h 30"/>
                  <a:gd name="T20" fmla="*/ 16 w 32"/>
                  <a:gd name="T21" fmla="*/ 23 h 30"/>
                  <a:gd name="T22" fmla="*/ 18 w 32"/>
                  <a:gd name="T23" fmla="*/ 21 h 30"/>
                  <a:gd name="T24" fmla="*/ 21 w 32"/>
                  <a:gd name="T25" fmla="*/ 23 h 30"/>
                  <a:gd name="T26" fmla="*/ 23 w 32"/>
                  <a:gd name="T27" fmla="*/ 26 h 30"/>
                  <a:gd name="T28" fmla="*/ 25 w 32"/>
                  <a:gd name="T29" fmla="*/ 26 h 30"/>
                  <a:gd name="T30" fmla="*/ 28 w 32"/>
                  <a:gd name="T31" fmla="*/ 30 h 30"/>
                  <a:gd name="T32" fmla="*/ 28 w 32"/>
                  <a:gd name="T33" fmla="*/ 30 h 30"/>
                  <a:gd name="T34" fmla="*/ 28 w 32"/>
                  <a:gd name="T35" fmla="*/ 28 h 30"/>
                  <a:gd name="T36" fmla="*/ 28 w 32"/>
                  <a:gd name="T37" fmla="*/ 28 h 30"/>
                  <a:gd name="T38" fmla="*/ 32 w 32"/>
                  <a:gd name="T39" fmla="*/ 30 h 30"/>
                  <a:gd name="T40" fmla="*/ 32 w 32"/>
                  <a:gd name="T41" fmla="*/ 28 h 30"/>
                  <a:gd name="T42" fmla="*/ 30 w 32"/>
                  <a:gd name="T43" fmla="*/ 26 h 30"/>
                  <a:gd name="T44" fmla="*/ 30 w 32"/>
                  <a:gd name="T45" fmla="*/ 23 h 30"/>
                  <a:gd name="T46" fmla="*/ 28 w 32"/>
                  <a:gd name="T47" fmla="*/ 21 h 30"/>
                  <a:gd name="T48" fmla="*/ 25 w 32"/>
                  <a:gd name="T49" fmla="*/ 19 h 30"/>
                  <a:gd name="T50" fmla="*/ 25 w 32"/>
                  <a:gd name="T51" fmla="*/ 16 h 30"/>
                  <a:gd name="T52" fmla="*/ 21 w 32"/>
                  <a:gd name="T53" fmla="*/ 12 h 30"/>
                  <a:gd name="T54" fmla="*/ 16 w 32"/>
                  <a:gd name="T55" fmla="*/ 7 h 30"/>
                  <a:gd name="T56" fmla="*/ 12 w 32"/>
                  <a:gd name="T57" fmla="*/ 5 h 30"/>
                  <a:gd name="T58" fmla="*/ 12 w 32"/>
                  <a:gd name="T59" fmla="*/ 5 h 30"/>
                  <a:gd name="T60" fmla="*/ 5 w 32"/>
                  <a:gd name="T61" fmla="*/ 0 h 30"/>
                  <a:gd name="T62" fmla="*/ 5 w 32"/>
                  <a:gd name="T63" fmla="*/ 3 h 30"/>
                  <a:gd name="T64" fmla="*/ 2 w 32"/>
                  <a:gd name="T65" fmla="*/ 0 h 30"/>
                  <a:gd name="T66" fmla="*/ 7 w 32"/>
                  <a:gd name="T67" fmla="*/ 5 h 30"/>
                  <a:gd name="T68" fmla="*/ 7 w 32"/>
                  <a:gd name="T69" fmla="*/ 5 h 30"/>
                  <a:gd name="T70" fmla="*/ 7 w 32"/>
                  <a:gd name="T71" fmla="*/ 7 h 30"/>
                  <a:gd name="T72" fmla="*/ 7 w 32"/>
                  <a:gd name="T73" fmla="*/ 5 h 30"/>
                  <a:gd name="T74" fmla="*/ 7 w 32"/>
                  <a:gd name="T75" fmla="*/ 7 h 30"/>
                  <a:gd name="T76" fmla="*/ 5 w 32"/>
                  <a:gd name="T77" fmla="*/ 7 h 30"/>
                  <a:gd name="T78" fmla="*/ 7 w 32"/>
                  <a:gd name="T79" fmla="*/ 9 h 30"/>
                  <a:gd name="T80" fmla="*/ 7 w 32"/>
                  <a:gd name="T81" fmla="*/ 9 h 30"/>
                  <a:gd name="T82" fmla="*/ 7 w 32"/>
                  <a:gd name="T83" fmla="*/ 12 h 30"/>
                  <a:gd name="T84" fmla="*/ 12 w 32"/>
                  <a:gd name="T85" fmla="*/ 14 h 30"/>
                  <a:gd name="T86" fmla="*/ 12 w 32"/>
                  <a:gd name="T87" fmla="*/ 16 h 30"/>
                  <a:gd name="T88" fmla="*/ 9 w 32"/>
                  <a:gd name="T89" fmla="*/ 14 h 30"/>
                  <a:gd name="T90" fmla="*/ 7 w 32"/>
                  <a:gd name="T91" fmla="*/ 12 h 30"/>
                  <a:gd name="T92" fmla="*/ 2 w 32"/>
                  <a:gd name="T93" fmla="*/ 9 h 30"/>
                  <a:gd name="T94" fmla="*/ 0 w 32"/>
                  <a:gd name="T95" fmla="*/ 9 h 30"/>
                  <a:gd name="T96" fmla="*/ 0 w 32"/>
                  <a:gd name="T97" fmla="*/ 9 h 30"/>
                  <a:gd name="T98" fmla="*/ 5 w 32"/>
                  <a:gd name="T99" fmla="*/ 12 h 30"/>
                  <a:gd name="T100" fmla="*/ 2 w 32"/>
                  <a:gd name="T101" fmla="*/ 1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" h="30">
                    <a:moveTo>
                      <a:pt x="2" y="12"/>
                    </a:moveTo>
                    <a:lnTo>
                      <a:pt x="5" y="14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6"/>
                    </a:lnTo>
                    <a:lnTo>
                      <a:pt x="12" y="16"/>
                    </a:lnTo>
                    <a:lnTo>
                      <a:pt x="14" y="19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8" y="21"/>
                    </a:lnTo>
                    <a:lnTo>
                      <a:pt x="21" y="23"/>
                    </a:lnTo>
                    <a:lnTo>
                      <a:pt x="23" y="26"/>
                    </a:lnTo>
                    <a:lnTo>
                      <a:pt x="25" y="26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32" y="30"/>
                    </a:lnTo>
                    <a:lnTo>
                      <a:pt x="32" y="28"/>
                    </a:lnTo>
                    <a:lnTo>
                      <a:pt x="30" y="26"/>
                    </a:lnTo>
                    <a:lnTo>
                      <a:pt x="30" y="23"/>
                    </a:lnTo>
                    <a:lnTo>
                      <a:pt x="28" y="21"/>
                    </a:lnTo>
                    <a:lnTo>
                      <a:pt x="25" y="19"/>
                    </a:lnTo>
                    <a:lnTo>
                      <a:pt x="25" y="16"/>
                    </a:lnTo>
                    <a:lnTo>
                      <a:pt x="21" y="12"/>
                    </a:lnTo>
                    <a:lnTo>
                      <a:pt x="16" y="7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0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12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9" y="14"/>
                    </a:lnTo>
                    <a:lnTo>
                      <a:pt x="7" y="12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5" y="1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4" name="Freeform 136">
                <a:extLst>
                  <a:ext uri="{FF2B5EF4-FFF2-40B4-BE49-F238E27FC236}">
                    <a16:creationId xmlns:a16="http://schemas.microsoft.com/office/drawing/2014/main" id="{2675691F-4C96-4598-8480-E3E5417DF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0851" y="3629026"/>
                <a:ext cx="11113" cy="14288"/>
              </a:xfrm>
              <a:custGeom>
                <a:avLst/>
                <a:gdLst>
                  <a:gd name="T0" fmla="*/ 3 w 7"/>
                  <a:gd name="T1" fmla="*/ 0 h 9"/>
                  <a:gd name="T2" fmla="*/ 0 w 7"/>
                  <a:gd name="T3" fmla="*/ 4 h 9"/>
                  <a:gd name="T4" fmla="*/ 3 w 7"/>
                  <a:gd name="T5" fmla="*/ 9 h 9"/>
                  <a:gd name="T6" fmla="*/ 7 w 7"/>
                  <a:gd name="T7" fmla="*/ 7 h 9"/>
                  <a:gd name="T8" fmla="*/ 3 w 7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lnTo>
                      <a:pt x="0" y="4"/>
                    </a:lnTo>
                    <a:lnTo>
                      <a:pt x="3" y="9"/>
                    </a:lnTo>
                    <a:lnTo>
                      <a:pt x="7" y="7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5" name="Freeform 137">
                <a:extLst>
                  <a:ext uri="{FF2B5EF4-FFF2-40B4-BE49-F238E27FC236}">
                    <a16:creationId xmlns:a16="http://schemas.microsoft.com/office/drawing/2014/main" id="{815CBC47-FF5C-49AF-B325-1199A8FA1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9101" y="3587751"/>
                <a:ext cx="6350" cy="7938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6" name="Freeform 138">
                <a:extLst>
                  <a:ext uri="{FF2B5EF4-FFF2-40B4-BE49-F238E27FC236}">
                    <a16:creationId xmlns:a16="http://schemas.microsoft.com/office/drawing/2014/main" id="{599B6E41-0053-4A29-88BE-DFC884BC8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3388" y="3603626"/>
                <a:ext cx="3175" cy="6350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7" name="Freeform 139">
                <a:extLst>
                  <a:ext uri="{FF2B5EF4-FFF2-40B4-BE49-F238E27FC236}">
                    <a16:creationId xmlns:a16="http://schemas.microsoft.com/office/drawing/2014/main" id="{EBC04580-166A-45E2-B045-3A221B90F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676" y="3614738"/>
                <a:ext cx="3175" cy="11113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4 h 7"/>
                  <a:gd name="T4" fmla="*/ 2 w 2"/>
                  <a:gd name="T5" fmla="*/ 7 h 7"/>
                  <a:gd name="T6" fmla="*/ 2 w 2"/>
                  <a:gd name="T7" fmla="*/ 2 h 7"/>
                  <a:gd name="T8" fmla="*/ 0 w 2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lnTo>
                      <a:pt x="0" y="4"/>
                    </a:lnTo>
                    <a:lnTo>
                      <a:pt x="2" y="7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8" name="Freeform 140">
                <a:extLst>
                  <a:ext uri="{FF2B5EF4-FFF2-40B4-BE49-F238E27FC236}">
                    <a16:creationId xmlns:a16="http://schemas.microsoft.com/office/drawing/2014/main" id="{4E625D44-C2BA-44B9-8F87-15D57EEED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1838" y="3170238"/>
                <a:ext cx="11113" cy="28575"/>
              </a:xfrm>
              <a:custGeom>
                <a:avLst/>
                <a:gdLst>
                  <a:gd name="T0" fmla="*/ 3 w 3"/>
                  <a:gd name="T1" fmla="*/ 0 h 8"/>
                  <a:gd name="T2" fmla="*/ 0 w 3"/>
                  <a:gd name="T3" fmla="*/ 2 h 8"/>
                  <a:gd name="T4" fmla="*/ 0 w 3"/>
                  <a:gd name="T5" fmla="*/ 5 h 8"/>
                  <a:gd name="T6" fmla="*/ 1 w 3"/>
                  <a:gd name="T7" fmla="*/ 6 h 8"/>
                  <a:gd name="T8" fmla="*/ 3 w 3"/>
                  <a:gd name="T9" fmla="*/ 8 h 8"/>
                  <a:gd name="T10" fmla="*/ 3 w 3"/>
                  <a:gd name="T11" fmla="*/ 7 h 8"/>
                  <a:gd name="T12" fmla="*/ 3 w 3"/>
                  <a:gd name="T13" fmla="*/ 4 h 8"/>
                  <a:gd name="T14" fmla="*/ 3 w 3"/>
                  <a:gd name="T15" fmla="*/ 3 h 8"/>
                  <a:gd name="T16" fmla="*/ 3 w 3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9" name="Freeform 141">
                <a:extLst>
                  <a:ext uri="{FF2B5EF4-FFF2-40B4-BE49-F238E27FC236}">
                    <a16:creationId xmlns:a16="http://schemas.microsoft.com/office/drawing/2014/main" id="{ED125F43-C1AE-4849-8B61-E920698B9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0551" y="3067051"/>
                <a:ext cx="25400" cy="22225"/>
              </a:xfrm>
              <a:custGeom>
                <a:avLst/>
                <a:gdLst>
                  <a:gd name="T0" fmla="*/ 11 w 16"/>
                  <a:gd name="T1" fmla="*/ 5 h 14"/>
                  <a:gd name="T2" fmla="*/ 16 w 16"/>
                  <a:gd name="T3" fmla="*/ 3 h 14"/>
                  <a:gd name="T4" fmla="*/ 16 w 16"/>
                  <a:gd name="T5" fmla="*/ 0 h 14"/>
                  <a:gd name="T6" fmla="*/ 11 w 16"/>
                  <a:gd name="T7" fmla="*/ 0 h 14"/>
                  <a:gd name="T8" fmla="*/ 4 w 16"/>
                  <a:gd name="T9" fmla="*/ 7 h 14"/>
                  <a:gd name="T10" fmla="*/ 0 w 16"/>
                  <a:gd name="T11" fmla="*/ 7 h 14"/>
                  <a:gd name="T12" fmla="*/ 0 w 16"/>
                  <a:gd name="T13" fmla="*/ 14 h 14"/>
                  <a:gd name="T14" fmla="*/ 2 w 16"/>
                  <a:gd name="T15" fmla="*/ 14 h 14"/>
                  <a:gd name="T16" fmla="*/ 6 w 16"/>
                  <a:gd name="T17" fmla="*/ 12 h 14"/>
                  <a:gd name="T18" fmla="*/ 9 w 16"/>
                  <a:gd name="T19" fmla="*/ 10 h 14"/>
                  <a:gd name="T20" fmla="*/ 11 w 16"/>
                  <a:gd name="T21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4">
                    <a:moveTo>
                      <a:pt x="11" y="5"/>
                    </a:moveTo>
                    <a:lnTo>
                      <a:pt x="16" y="3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4" y="7"/>
                    </a:lnTo>
                    <a:lnTo>
                      <a:pt x="0" y="7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6" y="12"/>
                    </a:lnTo>
                    <a:lnTo>
                      <a:pt x="9" y="10"/>
                    </a:lnTo>
                    <a:lnTo>
                      <a:pt x="11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0" name="Freeform 142">
                <a:extLst>
                  <a:ext uri="{FF2B5EF4-FFF2-40B4-BE49-F238E27FC236}">
                    <a16:creationId xmlns:a16="http://schemas.microsoft.com/office/drawing/2014/main" id="{3614A7CC-575B-4C0E-9A0B-9FA9A7697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9276" y="3008313"/>
                <a:ext cx="11113" cy="7938"/>
              </a:xfrm>
              <a:custGeom>
                <a:avLst/>
                <a:gdLst>
                  <a:gd name="T0" fmla="*/ 0 w 7"/>
                  <a:gd name="T1" fmla="*/ 0 h 5"/>
                  <a:gd name="T2" fmla="*/ 0 w 7"/>
                  <a:gd name="T3" fmla="*/ 5 h 5"/>
                  <a:gd name="T4" fmla="*/ 3 w 7"/>
                  <a:gd name="T5" fmla="*/ 5 h 5"/>
                  <a:gd name="T6" fmla="*/ 7 w 7"/>
                  <a:gd name="T7" fmla="*/ 3 h 5"/>
                  <a:gd name="T8" fmla="*/ 3 w 7"/>
                  <a:gd name="T9" fmla="*/ 3 h 5"/>
                  <a:gd name="T10" fmla="*/ 5 w 7"/>
                  <a:gd name="T11" fmla="*/ 0 h 5"/>
                  <a:gd name="T12" fmla="*/ 0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7" y="3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1" name="Freeform 143">
                <a:extLst>
                  <a:ext uri="{FF2B5EF4-FFF2-40B4-BE49-F238E27FC236}">
                    <a16:creationId xmlns:a16="http://schemas.microsoft.com/office/drawing/2014/main" id="{11DE1530-45F8-48B1-916D-AFCC0E0B8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4188" y="3103563"/>
                <a:ext cx="7938" cy="4763"/>
              </a:xfrm>
              <a:custGeom>
                <a:avLst/>
                <a:gdLst>
                  <a:gd name="T0" fmla="*/ 5 w 5"/>
                  <a:gd name="T1" fmla="*/ 0 h 3"/>
                  <a:gd name="T2" fmla="*/ 2 w 5"/>
                  <a:gd name="T3" fmla="*/ 0 h 3"/>
                  <a:gd name="T4" fmla="*/ 0 w 5"/>
                  <a:gd name="T5" fmla="*/ 3 h 3"/>
                  <a:gd name="T6" fmla="*/ 0 w 5"/>
                  <a:gd name="T7" fmla="*/ 3 h 3"/>
                  <a:gd name="T8" fmla="*/ 2 w 5"/>
                  <a:gd name="T9" fmla="*/ 3 h 3"/>
                  <a:gd name="T10" fmla="*/ 5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2" name="Freeform 144">
                <a:extLst>
                  <a:ext uri="{FF2B5EF4-FFF2-40B4-BE49-F238E27FC236}">
                    <a16:creationId xmlns:a16="http://schemas.microsoft.com/office/drawing/2014/main" id="{5A3200BE-052B-4D68-99E3-B60174504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6413" y="3097213"/>
                <a:ext cx="11113" cy="3175"/>
              </a:xfrm>
              <a:custGeom>
                <a:avLst/>
                <a:gdLst>
                  <a:gd name="T0" fmla="*/ 0 w 7"/>
                  <a:gd name="T1" fmla="*/ 0 h 2"/>
                  <a:gd name="T2" fmla="*/ 0 w 7"/>
                  <a:gd name="T3" fmla="*/ 2 h 2"/>
                  <a:gd name="T4" fmla="*/ 2 w 7"/>
                  <a:gd name="T5" fmla="*/ 2 h 2"/>
                  <a:gd name="T6" fmla="*/ 4 w 7"/>
                  <a:gd name="T7" fmla="*/ 2 h 2"/>
                  <a:gd name="T8" fmla="*/ 4 w 7"/>
                  <a:gd name="T9" fmla="*/ 2 h 2"/>
                  <a:gd name="T10" fmla="*/ 7 w 7"/>
                  <a:gd name="T11" fmla="*/ 0 h 2"/>
                  <a:gd name="T12" fmla="*/ 4 w 7"/>
                  <a:gd name="T13" fmla="*/ 0 h 2"/>
                  <a:gd name="T14" fmla="*/ 0 w 7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3" name="Freeform 145">
                <a:extLst>
                  <a:ext uri="{FF2B5EF4-FFF2-40B4-BE49-F238E27FC236}">
                    <a16:creationId xmlns:a16="http://schemas.microsoft.com/office/drawing/2014/main" id="{38290CC9-17C1-462F-8120-DC32C0155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0938" y="2725738"/>
                <a:ext cx="14288" cy="0"/>
              </a:xfrm>
              <a:custGeom>
                <a:avLst/>
                <a:gdLst>
                  <a:gd name="T0" fmla="*/ 0 w 9"/>
                  <a:gd name="T1" fmla="*/ 4 w 9"/>
                  <a:gd name="T2" fmla="*/ 7 w 9"/>
                  <a:gd name="T3" fmla="*/ 9 w 9"/>
                  <a:gd name="T4" fmla="*/ 2 w 9"/>
                  <a:gd name="T5" fmla="*/ 0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9">
                    <a:moveTo>
                      <a:pt x="0" y="0"/>
                    </a:moveTo>
                    <a:lnTo>
                      <a:pt x="4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4" name="Freeform 146">
                <a:extLst>
                  <a:ext uri="{FF2B5EF4-FFF2-40B4-BE49-F238E27FC236}">
                    <a16:creationId xmlns:a16="http://schemas.microsoft.com/office/drawing/2014/main" id="{89537A76-2484-4FAE-9C44-E562A8F12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1" y="2719388"/>
                <a:ext cx="82550" cy="11113"/>
              </a:xfrm>
              <a:custGeom>
                <a:avLst/>
                <a:gdLst>
                  <a:gd name="T0" fmla="*/ 12 w 23"/>
                  <a:gd name="T1" fmla="*/ 0 h 3"/>
                  <a:gd name="T2" fmla="*/ 10 w 23"/>
                  <a:gd name="T3" fmla="*/ 0 h 3"/>
                  <a:gd name="T4" fmla="*/ 9 w 23"/>
                  <a:gd name="T5" fmla="*/ 0 h 3"/>
                  <a:gd name="T6" fmla="*/ 7 w 23"/>
                  <a:gd name="T7" fmla="*/ 0 h 3"/>
                  <a:gd name="T8" fmla="*/ 6 w 23"/>
                  <a:gd name="T9" fmla="*/ 0 h 3"/>
                  <a:gd name="T10" fmla="*/ 6 w 23"/>
                  <a:gd name="T11" fmla="*/ 1 h 3"/>
                  <a:gd name="T12" fmla="*/ 4 w 23"/>
                  <a:gd name="T13" fmla="*/ 1 h 3"/>
                  <a:gd name="T14" fmla="*/ 5 w 23"/>
                  <a:gd name="T15" fmla="*/ 1 h 3"/>
                  <a:gd name="T16" fmla="*/ 2 w 23"/>
                  <a:gd name="T17" fmla="*/ 1 h 3"/>
                  <a:gd name="T18" fmla="*/ 2 w 23"/>
                  <a:gd name="T19" fmla="*/ 1 h 3"/>
                  <a:gd name="T20" fmla="*/ 3 w 23"/>
                  <a:gd name="T21" fmla="*/ 1 h 3"/>
                  <a:gd name="T22" fmla="*/ 5 w 23"/>
                  <a:gd name="T23" fmla="*/ 1 h 3"/>
                  <a:gd name="T24" fmla="*/ 3 w 23"/>
                  <a:gd name="T25" fmla="*/ 1 h 3"/>
                  <a:gd name="T26" fmla="*/ 6 w 23"/>
                  <a:gd name="T27" fmla="*/ 1 h 3"/>
                  <a:gd name="T28" fmla="*/ 5 w 23"/>
                  <a:gd name="T29" fmla="*/ 1 h 3"/>
                  <a:gd name="T30" fmla="*/ 4 w 23"/>
                  <a:gd name="T31" fmla="*/ 1 h 3"/>
                  <a:gd name="T32" fmla="*/ 3 w 23"/>
                  <a:gd name="T33" fmla="*/ 1 h 3"/>
                  <a:gd name="T34" fmla="*/ 4 w 23"/>
                  <a:gd name="T35" fmla="*/ 2 h 3"/>
                  <a:gd name="T36" fmla="*/ 8 w 23"/>
                  <a:gd name="T37" fmla="*/ 2 h 3"/>
                  <a:gd name="T38" fmla="*/ 7 w 23"/>
                  <a:gd name="T39" fmla="*/ 2 h 3"/>
                  <a:gd name="T40" fmla="*/ 10 w 23"/>
                  <a:gd name="T41" fmla="*/ 2 h 3"/>
                  <a:gd name="T42" fmla="*/ 13 w 23"/>
                  <a:gd name="T43" fmla="*/ 2 h 3"/>
                  <a:gd name="T44" fmla="*/ 14 w 23"/>
                  <a:gd name="T45" fmla="*/ 2 h 3"/>
                  <a:gd name="T46" fmla="*/ 11 w 23"/>
                  <a:gd name="T47" fmla="*/ 2 h 3"/>
                  <a:gd name="T48" fmla="*/ 9 w 23"/>
                  <a:gd name="T49" fmla="*/ 1 h 3"/>
                  <a:gd name="T50" fmla="*/ 12 w 23"/>
                  <a:gd name="T51" fmla="*/ 2 h 3"/>
                  <a:gd name="T52" fmla="*/ 11 w 23"/>
                  <a:gd name="T53" fmla="*/ 1 h 3"/>
                  <a:gd name="T54" fmla="*/ 15 w 23"/>
                  <a:gd name="T55" fmla="*/ 2 h 3"/>
                  <a:gd name="T56" fmla="*/ 17 w 23"/>
                  <a:gd name="T57" fmla="*/ 2 h 3"/>
                  <a:gd name="T58" fmla="*/ 16 w 23"/>
                  <a:gd name="T59" fmla="*/ 2 h 3"/>
                  <a:gd name="T60" fmla="*/ 16 w 23"/>
                  <a:gd name="T61" fmla="*/ 2 h 3"/>
                  <a:gd name="T62" fmla="*/ 18 w 23"/>
                  <a:gd name="T63" fmla="*/ 2 h 3"/>
                  <a:gd name="T64" fmla="*/ 19 w 23"/>
                  <a:gd name="T65" fmla="*/ 3 h 3"/>
                  <a:gd name="T66" fmla="*/ 21 w 23"/>
                  <a:gd name="T67" fmla="*/ 3 h 3"/>
                  <a:gd name="T68" fmla="*/ 21 w 23"/>
                  <a:gd name="T69" fmla="*/ 3 h 3"/>
                  <a:gd name="T70" fmla="*/ 23 w 23"/>
                  <a:gd name="T71" fmla="*/ 3 h 3"/>
                  <a:gd name="T72" fmla="*/ 21 w 23"/>
                  <a:gd name="T73" fmla="*/ 2 h 3"/>
                  <a:gd name="T74" fmla="*/ 16 w 23"/>
                  <a:gd name="T75" fmla="*/ 2 h 3"/>
                  <a:gd name="T76" fmla="*/ 14 w 23"/>
                  <a:gd name="T77" fmla="*/ 1 h 3"/>
                  <a:gd name="T78" fmla="*/ 12 w 23"/>
                  <a:gd name="T79" fmla="*/ 1 h 3"/>
                  <a:gd name="T80" fmla="*/ 9 w 23"/>
                  <a:gd name="T81" fmla="*/ 1 h 3"/>
                  <a:gd name="T82" fmla="*/ 9 w 23"/>
                  <a:gd name="T83" fmla="*/ 0 h 3"/>
                  <a:gd name="T84" fmla="*/ 11 w 23"/>
                  <a:gd name="T85" fmla="*/ 1 h 3"/>
                  <a:gd name="T86" fmla="*/ 12 w 23"/>
                  <a:gd name="T87" fmla="*/ 1 h 3"/>
                  <a:gd name="T88" fmla="*/ 15 w 23"/>
                  <a:gd name="T89" fmla="*/ 1 h 3"/>
                  <a:gd name="T90" fmla="*/ 14 w 23"/>
                  <a:gd name="T91" fmla="*/ 1 h 3"/>
                  <a:gd name="T92" fmla="*/ 16 w 23"/>
                  <a:gd name="T93" fmla="*/ 1 h 3"/>
                  <a:gd name="T94" fmla="*/ 14 w 23"/>
                  <a:gd name="T95" fmla="*/ 1 h 3"/>
                  <a:gd name="T96" fmla="*/ 11 w 23"/>
                  <a:gd name="T9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" h="3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6" y="1"/>
                      <a:pt x="8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1"/>
                      <a:pt x="12" y="1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5" name="Freeform 147">
                <a:extLst>
                  <a:ext uri="{FF2B5EF4-FFF2-40B4-BE49-F238E27FC236}">
                    <a16:creationId xmlns:a16="http://schemas.microsoft.com/office/drawing/2014/main" id="{FBBDC8A4-85DB-4307-B2E5-E24F981D6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5376" y="2719388"/>
                <a:ext cx="30163" cy="3175"/>
              </a:xfrm>
              <a:custGeom>
                <a:avLst/>
                <a:gdLst>
                  <a:gd name="T0" fmla="*/ 0 w 19"/>
                  <a:gd name="T1" fmla="*/ 0 h 2"/>
                  <a:gd name="T2" fmla="*/ 3 w 19"/>
                  <a:gd name="T3" fmla="*/ 0 h 2"/>
                  <a:gd name="T4" fmla="*/ 0 w 19"/>
                  <a:gd name="T5" fmla="*/ 0 h 2"/>
                  <a:gd name="T6" fmla="*/ 5 w 19"/>
                  <a:gd name="T7" fmla="*/ 0 h 2"/>
                  <a:gd name="T8" fmla="*/ 0 w 19"/>
                  <a:gd name="T9" fmla="*/ 0 h 2"/>
                  <a:gd name="T10" fmla="*/ 0 w 19"/>
                  <a:gd name="T11" fmla="*/ 0 h 2"/>
                  <a:gd name="T12" fmla="*/ 7 w 19"/>
                  <a:gd name="T13" fmla="*/ 0 h 2"/>
                  <a:gd name="T14" fmla="*/ 7 w 19"/>
                  <a:gd name="T15" fmla="*/ 0 h 2"/>
                  <a:gd name="T16" fmla="*/ 5 w 19"/>
                  <a:gd name="T17" fmla="*/ 0 h 2"/>
                  <a:gd name="T18" fmla="*/ 5 w 19"/>
                  <a:gd name="T19" fmla="*/ 0 h 2"/>
                  <a:gd name="T20" fmla="*/ 3 w 19"/>
                  <a:gd name="T21" fmla="*/ 0 h 2"/>
                  <a:gd name="T22" fmla="*/ 0 w 19"/>
                  <a:gd name="T23" fmla="*/ 2 h 2"/>
                  <a:gd name="T24" fmla="*/ 5 w 19"/>
                  <a:gd name="T25" fmla="*/ 2 h 2"/>
                  <a:gd name="T26" fmla="*/ 3 w 19"/>
                  <a:gd name="T27" fmla="*/ 2 h 2"/>
                  <a:gd name="T28" fmla="*/ 5 w 19"/>
                  <a:gd name="T29" fmla="*/ 2 h 2"/>
                  <a:gd name="T30" fmla="*/ 7 w 19"/>
                  <a:gd name="T31" fmla="*/ 2 h 2"/>
                  <a:gd name="T32" fmla="*/ 5 w 19"/>
                  <a:gd name="T33" fmla="*/ 2 h 2"/>
                  <a:gd name="T34" fmla="*/ 7 w 19"/>
                  <a:gd name="T35" fmla="*/ 2 h 2"/>
                  <a:gd name="T36" fmla="*/ 7 w 19"/>
                  <a:gd name="T37" fmla="*/ 2 h 2"/>
                  <a:gd name="T38" fmla="*/ 10 w 19"/>
                  <a:gd name="T39" fmla="*/ 2 h 2"/>
                  <a:gd name="T40" fmla="*/ 12 w 19"/>
                  <a:gd name="T41" fmla="*/ 2 h 2"/>
                  <a:gd name="T42" fmla="*/ 14 w 19"/>
                  <a:gd name="T43" fmla="*/ 2 h 2"/>
                  <a:gd name="T44" fmla="*/ 12 w 19"/>
                  <a:gd name="T45" fmla="*/ 0 h 2"/>
                  <a:gd name="T46" fmla="*/ 10 w 19"/>
                  <a:gd name="T47" fmla="*/ 0 h 2"/>
                  <a:gd name="T48" fmla="*/ 12 w 19"/>
                  <a:gd name="T49" fmla="*/ 0 h 2"/>
                  <a:gd name="T50" fmla="*/ 14 w 19"/>
                  <a:gd name="T51" fmla="*/ 0 h 2"/>
                  <a:gd name="T52" fmla="*/ 19 w 19"/>
                  <a:gd name="T53" fmla="*/ 0 h 2"/>
                  <a:gd name="T54" fmla="*/ 16 w 19"/>
                  <a:gd name="T55" fmla="*/ 0 h 2"/>
                  <a:gd name="T56" fmla="*/ 16 w 19"/>
                  <a:gd name="T57" fmla="*/ 0 h 2"/>
                  <a:gd name="T58" fmla="*/ 19 w 19"/>
                  <a:gd name="T59" fmla="*/ 0 h 2"/>
                  <a:gd name="T60" fmla="*/ 14 w 19"/>
                  <a:gd name="T61" fmla="*/ 0 h 2"/>
                  <a:gd name="T62" fmla="*/ 12 w 19"/>
                  <a:gd name="T63" fmla="*/ 0 h 2"/>
                  <a:gd name="T64" fmla="*/ 7 w 19"/>
                  <a:gd name="T65" fmla="*/ 0 h 2"/>
                  <a:gd name="T66" fmla="*/ 5 w 19"/>
                  <a:gd name="T67" fmla="*/ 0 h 2"/>
                  <a:gd name="T68" fmla="*/ 0 w 19"/>
                  <a:gd name="T6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82D02312-4B5B-4B9B-8C0B-7F074B7D6CA6}"/>
              </a:ext>
            </a:extLst>
          </p:cNvPr>
          <p:cNvGrpSpPr/>
          <p:nvPr/>
        </p:nvGrpSpPr>
        <p:grpSpPr>
          <a:xfrm>
            <a:off x="6344839" y="1469135"/>
            <a:ext cx="2178829" cy="2195497"/>
            <a:chOff x="6344839" y="1469135"/>
            <a:chExt cx="2178829" cy="2195497"/>
          </a:xfrm>
        </p:grpSpPr>
        <p:sp>
          <p:nvSpPr>
            <p:cNvPr id="796" name="Oval 148">
              <a:extLst>
                <a:ext uri="{FF2B5EF4-FFF2-40B4-BE49-F238E27FC236}">
                  <a16:creationId xmlns:a16="http://schemas.microsoft.com/office/drawing/2014/main" id="{5FF91D46-8E1D-4634-875E-E834A65C8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9601" y="1469135"/>
              <a:ext cx="2174067" cy="2195497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855" name="Group 854">
              <a:extLst>
                <a:ext uri="{FF2B5EF4-FFF2-40B4-BE49-F238E27FC236}">
                  <a16:creationId xmlns:a16="http://schemas.microsoft.com/office/drawing/2014/main" id="{9F88EB90-117F-4732-B23F-FCFD1C74B767}"/>
                </a:ext>
              </a:extLst>
            </p:cNvPr>
            <p:cNvGrpSpPr/>
            <p:nvPr/>
          </p:nvGrpSpPr>
          <p:grpSpPr>
            <a:xfrm>
              <a:off x="6344839" y="1473896"/>
              <a:ext cx="2178829" cy="2185974"/>
              <a:chOff x="3579813" y="2700338"/>
              <a:chExt cx="1452563" cy="1457326"/>
            </a:xfrm>
            <a:solidFill>
              <a:srgbClr val="FFFFFF"/>
            </a:solidFill>
          </p:grpSpPr>
          <p:sp>
            <p:nvSpPr>
              <p:cNvPr id="797" name="Freeform 149">
                <a:extLst>
                  <a:ext uri="{FF2B5EF4-FFF2-40B4-BE49-F238E27FC236}">
                    <a16:creationId xmlns:a16="http://schemas.microsoft.com/office/drawing/2014/main" id="{61A3EA88-AA69-4B60-ABC6-BA1053E2A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863" y="3870326"/>
                <a:ext cx="50800" cy="58738"/>
              </a:xfrm>
              <a:custGeom>
                <a:avLst/>
                <a:gdLst>
                  <a:gd name="T0" fmla="*/ 10 w 14"/>
                  <a:gd name="T1" fmla="*/ 11 h 16"/>
                  <a:gd name="T2" fmla="*/ 8 w 14"/>
                  <a:gd name="T3" fmla="*/ 10 h 16"/>
                  <a:gd name="T4" fmla="*/ 2 w 14"/>
                  <a:gd name="T5" fmla="*/ 2 h 16"/>
                  <a:gd name="T6" fmla="*/ 0 w 14"/>
                  <a:gd name="T7" fmla="*/ 0 h 16"/>
                  <a:gd name="T8" fmla="*/ 12 w 14"/>
                  <a:gd name="T9" fmla="*/ 14 h 16"/>
                  <a:gd name="T10" fmla="*/ 14 w 14"/>
                  <a:gd name="T11" fmla="*/ 16 h 16"/>
                  <a:gd name="T12" fmla="*/ 11 w 14"/>
                  <a:gd name="T13" fmla="*/ 13 h 16"/>
                  <a:gd name="T14" fmla="*/ 10 w 14"/>
                  <a:gd name="T1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6">
                    <a:moveTo>
                      <a:pt x="10" y="11"/>
                    </a:moveTo>
                    <a:cubicBezTo>
                      <a:pt x="8" y="10"/>
                      <a:pt x="8" y="10"/>
                      <a:pt x="8" y="10"/>
                    </a:cubicBezTo>
                    <a:cubicBezTo>
                      <a:pt x="6" y="7"/>
                      <a:pt x="4" y="4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8" y="10"/>
                      <a:pt x="12" y="14"/>
                    </a:cubicBezTo>
                    <a:cubicBezTo>
                      <a:pt x="13" y="15"/>
                      <a:pt x="14" y="16"/>
                      <a:pt x="14" y="16"/>
                    </a:cubicBezTo>
                    <a:cubicBezTo>
                      <a:pt x="13" y="15"/>
                      <a:pt x="12" y="14"/>
                      <a:pt x="11" y="13"/>
                    </a:cubicBezTo>
                    <a:cubicBezTo>
                      <a:pt x="11" y="13"/>
                      <a:pt x="10" y="12"/>
                      <a:pt x="10" y="1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8" name="Freeform 150">
                <a:extLst>
                  <a:ext uri="{FF2B5EF4-FFF2-40B4-BE49-F238E27FC236}">
                    <a16:creationId xmlns:a16="http://schemas.microsoft.com/office/drawing/2014/main" id="{FD03D200-57E1-4E35-8F07-BE8A61315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701" y="3827463"/>
                <a:ext cx="30163" cy="42863"/>
              </a:xfrm>
              <a:custGeom>
                <a:avLst/>
                <a:gdLst>
                  <a:gd name="T0" fmla="*/ 2 w 8"/>
                  <a:gd name="T1" fmla="*/ 2 h 12"/>
                  <a:gd name="T2" fmla="*/ 0 w 8"/>
                  <a:gd name="T3" fmla="*/ 0 h 12"/>
                  <a:gd name="T4" fmla="*/ 8 w 8"/>
                  <a:gd name="T5" fmla="*/ 12 h 12"/>
                  <a:gd name="T6" fmla="*/ 6 w 8"/>
                  <a:gd name="T7" fmla="*/ 9 h 12"/>
                  <a:gd name="T8" fmla="*/ 2 w 8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2" y="2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3" y="4"/>
                      <a:pt x="6" y="8"/>
                      <a:pt x="8" y="12"/>
                    </a:cubicBezTo>
                    <a:cubicBezTo>
                      <a:pt x="8" y="11"/>
                      <a:pt x="7" y="10"/>
                      <a:pt x="6" y="9"/>
                    </a:cubicBezTo>
                    <a:cubicBezTo>
                      <a:pt x="5" y="7"/>
                      <a:pt x="3" y="5"/>
                      <a:pt x="2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9" name="Freeform 151">
                <a:extLst>
                  <a:ext uri="{FF2B5EF4-FFF2-40B4-BE49-F238E27FC236}">
                    <a16:creationId xmlns:a16="http://schemas.microsoft.com/office/drawing/2014/main" id="{9A9A586B-C086-4DF8-81A1-8AD0217C8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013" y="3752851"/>
                <a:ext cx="33338" cy="63500"/>
              </a:xfrm>
              <a:custGeom>
                <a:avLst/>
                <a:gdLst>
                  <a:gd name="T0" fmla="*/ 2 w 9"/>
                  <a:gd name="T1" fmla="*/ 4 h 17"/>
                  <a:gd name="T2" fmla="*/ 0 w 9"/>
                  <a:gd name="T3" fmla="*/ 0 h 17"/>
                  <a:gd name="T4" fmla="*/ 2 w 9"/>
                  <a:gd name="T5" fmla="*/ 4 h 17"/>
                  <a:gd name="T6" fmla="*/ 9 w 9"/>
                  <a:gd name="T7" fmla="*/ 17 h 17"/>
                  <a:gd name="T8" fmla="*/ 8 w 9"/>
                  <a:gd name="T9" fmla="*/ 14 h 17"/>
                  <a:gd name="T10" fmla="*/ 2 w 9"/>
                  <a:gd name="T11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7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4"/>
                    </a:cubicBezTo>
                    <a:cubicBezTo>
                      <a:pt x="4" y="8"/>
                      <a:pt x="7" y="13"/>
                      <a:pt x="9" y="17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1"/>
                      <a:pt x="4" y="7"/>
                      <a:pt x="2" y="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0" name="Freeform 152">
                <a:extLst>
                  <a:ext uri="{FF2B5EF4-FFF2-40B4-BE49-F238E27FC236}">
                    <a16:creationId xmlns:a16="http://schemas.microsoft.com/office/drawing/2014/main" id="{A3F50A8B-67D3-4213-9D27-82FD4DF05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726" y="4071938"/>
                <a:ext cx="317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1" name="Freeform 153">
                <a:extLst>
                  <a:ext uri="{FF2B5EF4-FFF2-40B4-BE49-F238E27FC236}">
                    <a16:creationId xmlns:a16="http://schemas.microsoft.com/office/drawing/2014/main" id="{5ECA0083-CB69-44E0-8DB8-2530717A9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926" y="3995738"/>
                <a:ext cx="30163" cy="22225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6 h 6"/>
                  <a:gd name="T4" fmla="*/ 3 w 8"/>
                  <a:gd name="T5" fmla="*/ 3 h 6"/>
                  <a:gd name="T6" fmla="*/ 0 w 8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6" y="5"/>
                      <a:pt x="5" y="4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2" name="Freeform 154">
                <a:extLst>
                  <a:ext uri="{FF2B5EF4-FFF2-40B4-BE49-F238E27FC236}">
                    <a16:creationId xmlns:a16="http://schemas.microsoft.com/office/drawing/2014/main" id="{E9C86F70-C06B-41C0-A22F-7BA0DA854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351" y="3970338"/>
                <a:ext cx="28575" cy="25400"/>
              </a:xfrm>
              <a:custGeom>
                <a:avLst/>
                <a:gdLst>
                  <a:gd name="T0" fmla="*/ 0 w 8"/>
                  <a:gd name="T1" fmla="*/ 0 h 7"/>
                  <a:gd name="T2" fmla="*/ 8 w 8"/>
                  <a:gd name="T3" fmla="*/ 7 h 7"/>
                  <a:gd name="T4" fmla="*/ 7 w 8"/>
                  <a:gd name="T5" fmla="*/ 6 h 7"/>
                  <a:gd name="T6" fmla="*/ 0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3" y="3"/>
                      <a:pt x="6" y="5"/>
                      <a:pt x="8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4" y="4"/>
                      <a:pt x="2" y="2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3" name="Freeform 155">
                <a:extLst>
                  <a:ext uri="{FF2B5EF4-FFF2-40B4-BE49-F238E27FC236}">
                    <a16:creationId xmlns:a16="http://schemas.microsoft.com/office/drawing/2014/main" id="{B829A0FE-1741-4F67-AA7B-2C50A7DAF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376" y="3368676"/>
                <a:ext cx="0" cy="1111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4" name="Freeform 156">
                <a:extLst>
                  <a:ext uri="{FF2B5EF4-FFF2-40B4-BE49-F238E27FC236}">
                    <a16:creationId xmlns:a16="http://schemas.microsoft.com/office/drawing/2014/main" id="{44E56E43-538F-4191-B831-1D347D630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201" y="3346451"/>
                <a:ext cx="3175" cy="22225"/>
              </a:xfrm>
              <a:custGeom>
                <a:avLst/>
                <a:gdLst>
                  <a:gd name="T0" fmla="*/ 0 w 1"/>
                  <a:gd name="T1" fmla="*/ 4 h 6"/>
                  <a:gd name="T2" fmla="*/ 1 w 1"/>
                  <a:gd name="T3" fmla="*/ 6 h 6"/>
                  <a:gd name="T4" fmla="*/ 0 w 1"/>
                  <a:gd name="T5" fmla="*/ 0 h 6"/>
                  <a:gd name="T6" fmla="*/ 0 w 1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6">
                    <a:moveTo>
                      <a:pt x="0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1"/>
                      <a:pt x="0" y="2"/>
                      <a:pt x="0" y="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5" name="Freeform 157">
                <a:extLst>
                  <a:ext uri="{FF2B5EF4-FFF2-40B4-BE49-F238E27FC236}">
                    <a16:creationId xmlns:a16="http://schemas.microsoft.com/office/drawing/2014/main" id="{4BFF886F-D5CB-4CEE-9CC5-1F5E252BE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538" y="2700338"/>
                <a:ext cx="11113" cy="0"/>
              </a:xfrm>
              <a:custGeom>
                <a:avLst/>
                <a:gdLst>
                  <a:gd name="T0" fmla="*/ 2 w 3"/>
                  <a:gd name="T1" fmla="*/ 0 w 3"/>
                  <a:gd name="T2" fmla="*/ 3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6" name="Freeform 158">
                <a:extLst>
                  <a:ext uri="{FF2B5EF4-FFF2-40B4-BE49-F238E27FC236}">
                    <a16:creationId xmlns:a16="http://schemas.microsoft.com/office/drawing/2014/main" id="{E3BCF06B-2A2F-44A6-BB9B-1AD2FB8AD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076" y="2700338"/>
                <a:ext cx="14288" cy="0"/>
              </a:xfrm>
              <a:custGeom>
                <a:avLst/>
                <a:gdLst>
                  <a:gd name="T0" fmla="*/ 3 w 4"/>
                  <a:gd name="T1" fmla="*/ 0 w 4"/>
                  <a:gd name="T2" fmla="*/ 4 w 4"/>
                  <a:gd name="T3" fmla="*/ 3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7" name="Rectangle 159">
                <a:extLst>
                  <a:ext uri="{FF2B5EF4-FFF2-40B4-BE49-F238E27FC236}">
                    <a16:creationId xmlns:a16="http://schemas.microsoft.com/office/drawing/2014/main" id="{315DA9B3-AC62-4819-B3B3-FEAB79380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076" y="2700338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8" name="Freeform 160">
                <a:extLst>
                  <a:ext uri="{FF2B5EF4-FFF2-40B4-BE49-F238E27FC236}">
                    <a16:creationId xmlns:a16="http://schemas.microsoft.com/office/drawing/2014/main" id="{AC211586-479A-4B57-8440-0EC095BB4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038" y="3595688"/>
                <a:ext cx="14288" cy="58738"/>
              </a:xfrm>
              <a:custGeom>
                <a:avLst/>
                <a:gdLst>
                  <a:gd name="T0" fmla="*/ 0 w 4"/>
                  <a:gd name="T1" fmla="*/ 2 h 16"/>
                  <a:gd name="T2" fmla="*/ 0 w 4"/>
                  <a:gd name="T3" fmla="*/ 0 h 16"/>
                  <a:gd name="T4" fmla="*/ 4 w 4"/>
                  <a:gd name="T5" fmla="*/ 16 h 16"/>
                  <a:gd name="T6" fmla="*/ 0 w 4"/>
                  <a:gd name="T7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6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5"/>
                      <a:pt x="2" y="11"/>
                      <a:pt x="4" y="16"/>
                    </a:cubicBezTo>
                    <a:cubicBezTo>
                      <a:pt x="2" y="11"/>
                      <a:pt x="1" y="6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9" name="Freeform 161">
                <a:extLst>
                  <a:ext uri="{FF2B5EF4-FFF2-40B4-BE49-F238E27FC236}">
                    <a16:creationId xmlns:a16="http://schemas.microsoft.com/office/drawing/2014/main" id="{AA1A2C44-C738-4B40-8976-F73B67657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476" y="4113213"/>
                <a:ext cx="7938" cy="3175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0" name="Freeform 162">
                <a:extLst>
                  <a:ext uri="{FF2B5EF4-FFF2-40B4-BE49-F238E27FC236}">
                    <a16:creationId xmlns:a16="http://schemas.microsoft.com/office/drawing/2014/main" id="{8C05C3B0-BE28-4343-A861-F7E740874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113213"/>
                <a:ext cx="3175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1" name="Freeform 163">
                <a:extLst>
                  <a:ext uri="{FF2B5EF4-FFF2-40B4-BE49-F238E27FC236}">
                    <a16:creationId xmlns:a16="http://schemas.microsoft.com/office/drawing/2014/main" id="{75676DCF-342C-4887-920F-31C2C78FC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376" y="3433763"/>
                <a:ext cx="0" cy="33338"/>
              </a:xfrm>
              <a:custGeom>
                <a:avLst/>
                <a:gdLst>
                  <a:gd name="T0" fmla="*/ 3 h 9"/>
                  <a:gd name="T1" fmla="*/ 0 h 9"/>
                  <a:gd name="T2" fmla="*/ 9 h 9"/>
                  <a:gd name="T3" fmla="*/ 3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9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2" name="Freeform 164">
                <a:extLst>
                  <a:ext uri="{FF2B5EF4-FFF2-40B4-BE49-F238E27FC236}">
                    <a16:creationId xmlns:a16="http://schemas.microsoft.com/office/drawing/2014/main" id="{1E19F2C1-04CD-42EE-B139-11973AC0C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988" y="4124326"/>
                <a:ext cx="68263" cy="22225"/>
              </a:xfrm>
              <a:custGeom>
                <a:avLst/>
                <a:gdLst>
                  <a:gd name="T0" fmla="*/ 12 w 19"/>
                  <a:gd name="T1" fmla="*/ 3 h 6"/>
                  <a:gd name="T2" fmla="*/ 8 w 19"/>
                  <a:gd name="T3" fmla="*/ 4 h 6"/>
                  <a:gd name="T4" fmla="*/ 6 w 19"/>
                  <a:gd name="T5" fmla="*/ 4 h 6"/>
                  <a:gd name="T6" fmla="*/ 1 w 19"/>
                  <a:gd name="T7" fmla="*/ 6 h 6"/>
                  <a:gd name="T8" fmla="*/ 0 w 19"/>
                  <a:gd name="T9" fmla="*/ 6 h 6"/>
                  <a:gd name="T10" fmla="*/ 14 w 19"/>
                  <a:gd name="T11" fmla="*/ 2 h 6"/>
                  <a:gd name="T12" fmla="*/ 19 w 19"/>
                  <a:gd name="T13" fmla="*/ 0 h 6"/>
                  <a:gd name="T14" fmla="*/ 18 w 19"/>
                  <a:gd name="T15" fmla="*/ 1 h 6"/>
                  <a:gd name="T16" fmla="*/ 12 w 19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6">
                    <a:moveTo>
                      <a:pt x="12" y="3"/>
                    </a:moveTo>
                    <a:cubicBezTo>
                      <a:pt x="10" y="3"/>
                      <a:pt x="9" y="3"/>
                      <a:pt x="8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4" y="5"/>
                      <a:pt x="2" y="5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5"/>
                      <a:pt x="10" y="3"/>
                      <a:pt x="14" y="2"/>
                    </a:cubicBezTo>
                    <a:cubicBezTo>
                      <a:pt x="15" y="2"/>
                      <a:pt x="17" y="1"/>
                      <a:pt x="19" y="0"/>
                    </a:cubicBezTo>
                    <a:cubicBezTo>
                      <a:pt x="19" y="0"/>
                      <a:pt x="18" y="1"/>
                      <a:pt x="18" y="1"/>
                    </a:cubicBezTo>
                    <a:cubicBezTo>
                      <a:pt x="16" y="1"/>
                      <a:pt x="14" y="2"/>
                      <a:pt x="12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3" name="Rectangle 165">
                <a:extLst>
                  <a:ext uri="{FF2B5EF4-FFF2-40B4-BE49-F238E27FC236}">
                    <a16:creationId xmlns:a16="http://schemas.microsoft.com/office/drawing/2014/main" id="{439D3964-EEA5-4D29-9112-2F5B3F03A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5938" y="2700338"/>
                <a:ext cx="3175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4" name="Freeform 166">
                <a:extLst>
                  <a:ext uri="{FF2B5EF4-FFF2-40B4-BE49-F238E27FC236}">
                    <a16:creationId xmlns:a16="http://schemas.microsoft.com/office/drawing/2014/main" id="{6734407F-2563-4A59-ACF3-32487D647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826" y="2700338"/>
                <a:ext cx="1111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5" name="Freeform 167">
                <a:extLst>
                  <a:ext uri="{FF2B5EF4-FFF2-40B4-BE49-F238E27FC236}">
                    <a16:creationId xmlns:a16="http://schemas.microsoft.com/office/drawing/2014/main" id="{83438111-5B15-4494-851E-234524C8D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288" y="4127501"/>
                <a:ext cx="58738" cy="14288"/>
              </a:xfrm>
              <a:custGeom>
                <a:avLst/>
                <a:gdLst>
                  <a:gd name="T0" fmla="*/ 12 w 16"/>
                  <a:gd name="T1" fmla="*/ 3 h 4"/>
                  <a:gd name="T2" fmla="*/ 9 w 16"/>
                  <a:gd name="T3" fmla="*/ 2 h 4"/>
                  <a:gd name="T4" fmla="*/ 8 w 16"/>
                  <a:gd name="T5" fmla="*/ 2 h 4"/>
                  <a:gd name="T6" fmla="*/ 1 w 16"/>
                  <a:gd name="T7" fmla="*/ 0 h 4"/>
                  <a:gd name="T8" fmla="*/ 0 w 16"/>
                  <a:gd name="T9" fmla="*/ 0 h 4"/>
                  <a:gd name="T10" fmla="*/ 16 w 16"/>
                  <a:gd name="T11" fmla="*/ 4 h 4"/>
                  <a:gd name="T12" fmla="*/ 15 w 16"/>
                  <a:gd name="T13" fmla="*/ 4 h 4"/>
                  <a:gd name="T14" fmla="*/ 12 w 16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2" y="3"/>
                    </a:moveTo>
                    <a:cubicBezTo>
                      <a:pt x="11" y="3"/>
                      <a:pt x="10" y="3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" y="1"/>
                      <a:pt x="3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1"/>
                      <a:pt x="8" y="2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3" y="3"/>
                      <a:pt x="12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6" name="Freeform 168">
                <a:extLst>
                  <a:ext uri="{FF2B5EF4-FFF2-40B4-BE49-F238E27FC236}">
                    <a16:creationId xmlns:a16="http://schemas.microsoft.com/office/drawing/2014/main" id="{065E1D34-5AB2-4EAD-A7CC-C4F1F3A76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063" y="4121151"/>
                <a:ext cx="22225" cy="6350"/>
              </a:xfrm>
              <a:custGeom>
                <a:avLst/>
                <a:gdLst>
                  <a:gd name="T0" fmla="*/ 0 w 6"/>
                  <a:gd name="T1" fmla="*/ 0 h 2"/>
                  <a:gd name="T2" fmla="*/ 6 w 6"/>
                  <a:gd name="T3" fmla="*/ 2 h 2"/>
                  <a:gd name="T4" fmla="*/ 6 w 6"/>
                  <a:gd name="T5" fmla="*/ 2 h 2"/>
                  <a:gd name="T6" fmla="*/ 0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0"/>
                      <a:pt x="4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1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7" name="Freeform 169">
                <a:extLst>
                  <a:ext uri="{FF2B5EF4-FFF2-40B4-BE49-F238E27FC236}">
                    <a16:creationId xmlns:a16="http://schemas.microsoft.com/office/drawing/2014/main" id="{C3594E9C-C710-47CB-9B50-06362F419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376" y="3382963"/>
                <a:ext cx="0" cy="50800"/>
              </a:xfrm>
              <a:custGeom>
                <a:avLst/>
                <a:gdLst>
                  <a:gd name="T0" fmla="*/ 14 h 14"/>
                  <a:gd name="T1" fmla="*/ 0 h 14"/>
                  <a:gd name="T2" fmla="*/ 4 h 14"/>
                  <a:gd name="T3" fmla="*/ 14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4">
                    <a:moveTo>
                      <a:pt x="0" y="14"/>
                    </a:moveTo>
                    <a:cubicBezTo>
                      <a:pt x="0" y="10"/>
                      <a:pt x="0" y="4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7"/>
                      <a:pt x="0" y="11"/>
                      <a:pt x="0" y="1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8" name="Freeform 170">
                <a:extLst>
                  <a:ext uri="{FF2B5EF4-FFF2-40B4-BE49-F238E27FC236}">
                    <a16:creationId xmlns:a16="http://schemas.microsoft.com/office/drawing/2014/main" id="{3C5F5797-484A-4BD8-8EF5-4D7664A9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201" y="2700338"/>
                <a:ext cx="7938" cy="4763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0 h 3"/>
                  <a:gd name="T4" fmla="*/ 5 w 5"/>
                  <a:gd name="T5" fmla="*/ 0 h 3"/>
                  <a:gd name="T6" fmla="*/ 5 w 5"/>
                  <a:gd name="T7" fmla="*/ 0 h 3"/>
                  <a:gd name="T8" fmla="*/ 5 w 5"/>
                  <a:gd name="T9" fmla="*/ 0 h 3"/>
                  <a:gd name="T10" fmla="*/ 5 w 5"/>
                  <a:gd name="T11" fmla="*/ 0 h 3"/>
                  <a:gd name="T12" fmla="*/ 3 w 5"/>
                  <a:gd name="T13" fmla="*/ 0 h 3"/>
                  <a:gd name="T14" fmla="*/ 0 w 5"/>
                  <a:gd name="T15" fmla="*/ 0 h 3"/>
                  <a:gd name="T16" fmla="*/ 0 w 5"/>
                  <a:gd name="T17" fmla="*/ 3 h 3"/>
                  <a:gd name="T18" fmla="*/ 0 w 5"/>
                  <a:gd name="T19" fmla="*/ 0 h 3"/>
                  <a:gd name="T20" fmla="*/ 3 w 5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9" name="Freeform 171">
                <a:extLst>
                  <a:ext uri="{FF2B5EF4-FFF2-40B4-BE49-F238E27FC236}">
                    <a16:creationId xmlns:a16="http://schemas.microsoft.com/office/drawing/2014/main" id="{BBC8D5B9-ECA7-458C-A045-48E011E3A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026" y="4141788"/>
                <a:ext cx="28575" cy="7938"/>
              </a:xfrm>
              <a:custGeom>
                <a:avLst/>
                <a:gdLst>
                  <a:gd name="T0" fmla="*/ 0 w 8"/>
                  <a:gd name="T1" fmla="*/ 0 h 2"/>
                  <a:gd name="T2" fmla="*/ 8 w 8"/>
                  <a:gd name="T3" fmla="*/ 2 h 2"/>
                  <a:gd name="T4" fmla="*/ 1 w 8"/>
                  <a:gd name="T5" fmla="*/ 0 h 2"/>
                  <a:gd name="T6" fmla="*/ 0 w 8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1"/>
                      <a:pt x="8" y="2"/>
                    </a:cubicBezTo>
                    <a:cubicBezTo>
                      <a:pt x="5" y="2"/>
                      <a:pt x="3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0" name="Freeform 172">
                <a:extLst>
                  <a:ext uri="{FF2B5EF4-FFF2-40B4-BE49-F238E27FC236}">
                    <a16:creationId xmlns:a16="http://schemas.microsoft.com/office/drawing/2014/main" id="{6DE4855D-36AF-4D8A-9C25-F30552F32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438" y="4024313"/>
                <a:ext cx="69850" cy="44450"/>
              </a:xfrm>
              <a:custGeom>
                <a:avLst/>
                <a:gdLst>
                  <a:gd name="T0" fmla="*/ 7 w 19"/>
                  <a:gd name="T1" fmla="*/ 5 h 12"/>
                  <a:gd name="T2" fmla="*/ 4 w 19"/>
                  <a:gd name="T3" fmla="*/ 3 h 12"/>
                  <a:gd name="T4" fmla="*/ 0 w 19"/>
                  <a:gd name="T5" fmla="*/ 0 h 12"/>
                  <a:gd name="T6" fmla="*/ 7 w 19"/>
                  <a:gd name="T7" fmla="*/ 5 h 12"/>
                  <a:gd name="T8" fmla="*/ 19 w 19"/>
                  <a:gd name="T9" fmla="*/ 12 h 12"/>
                  <a:gd name="T10" fmla="*/ 10 w 19"/>
                  <a:gd name="T11" fmla="*/ 7 h 12"/>
                  <a:gd name="T12" fmla="*/ 7 w 19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2">
                    <a:moveTo>
                      <a:pt x="7" y="5"/>
                    </a:moveTo>
                    <a:cubicBezTo>
                      <a:pt x="6" y="4"/>
                      <a:pt x="5" y="4"/>
                      <a:pt x="4" y="3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2" y="1"/>
                      <a:pt x="5" y="3"/>
                      <a:pt x="7" y="5"/>
                    </a:cubicBezTo>
                    <a:cubicBezTo>
                      <a:pt x="11" y="7"/>
                      <a:pt x="15" y="10"/>
                      <a:pt x="19" y="12"/>
                    </a:cubicBezTo>
                    <a:cubicBezTo>
                      <a:pt x="16" y="10"/>
                      <a:pt x="13" y="9"/>
                      <a:pt x="10" y="7"/>
                    </a:cubicBezTo>
                    <a:lnTo>
                      <a:pt x="7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1" name="Freeform 173">
                <a:extLst>
                  <a:ext uri="{FF2B5EF4-FFF2-40B4-BE49-F238E27FC236}">
                    <a16:creationId xmlns:a16="http://schemas.microsoft.com/office/drawing/2014/main" id="{A20ACCC7-708B-4E99-9673-224E25BE8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251" y="2708276"/>
                <a:ext cx="39688" cy="6350"/>
              </a:xfrm>
              <a:custGeom>
                <a:avLst/>
                <a:gdLst>
                  <a:gd name="T0" fmla="*/ 11 w 11"/>
                  <a:gd name="T1" fmla="*/ 2 h 2"/>
                  <a:gd name="T2" fmla="*/ 0 w 11"/>
                  <a:gd name="T3" fmla="*/ 0 h 2"/>
                  <a:gd name="T4" fmla="*/ 6 w 11"/>
                  <a:gd name="T5" fmla="*/ 1 h 2"/>
                  <a:gd name="T6" fmla="*/ 11 w 1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2">
                    <a:moveTo>
                      <a:pt x="11" y="2"/>
                    </a:moveTo>
                    <a:cubicBezTo>
                      <a:pt x="11" y="2"/>
                      <a:pt x="7" y="1"/>
                      <a:pt x="0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2"/>
                      <a:pt x="10" y="2"/>
                      <a:pt x="11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2" name="Freeform 174">
                <a:extLst>
                  <a:ext uri="{FF2B5EF4-FFF2-40B4-BE49-F238E27FC236}">
                    <a16:creationId xmlns:a16="http://schemas.microsoft.com/office/drawing/2014/main" id="{9C633F5A-6CB9-4737-A52B-AD98EEF1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351" y="3111501"/>
                <a:ext cx="11113" cy="22225"/>
              </a:xfrm>
              <a:custGeom>
                <a:avLst/>
                <a:gdLst>
                  <a:gd name="T0" fmla="*/ 0 w 3"/>
                  <a:gd name="T1" fmla="*/ 0 h 6"/>
                  <a:gd name="T2" fmla="*/ 1 w 3"/>
                  <a:gd name="T3" fmla="*/ 2 h 6"/>
                  <a:gd name="T4" fmla="*/ 3 w 3"/>
                  <a:gd name="T5" fmla="*/ 6 h 6"/>
                  <a:gd name="T6" fmla="*/ 0 w 3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3"/>
                      <a:pt x="2" y="5"/>
                      <a:pt x="3" y="6"/>
                    </a:cubicBezTo>
                    <a:cubicBezTo>
                      <a:pt x="2" y="5"/>
                      <a:pt x="1" y="2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3" name="Freeform 175">
                <a:extLst>
                  <a:ext uri="{FF2B5EF4-FFF2-40B4-BE49-F238E27FC236}">
                    <a16:creationId xmlns:a16="http://schemas.microsoft.com/office/drawing/2014/main" id="{6A5394CC-AB6F-41F4-8008-A6675FDF3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326" y="2730501"/>
                <a:ext cx="31750" cy="6350"/>
              </a:xfrm>
              <a:custGeom>
                <a:avLst/>
                <a:gdLst>
                  <a:gd name="T0" fmla="*/ 0 w 9"/>
                  <a:gd name="T1" fmla="*/ 0 h 2"/>
                  <a:gd name="T2" fmla="*/ 9 w 9"/>
                  <a:gd name="T3" fmla="*/ 2 h 2"/>
                  <a:gd name="T4" fmla="*/ 0 w 9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6" y="1"/>
                      <a:pt x="3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4" name="Freeform 176">
                <a:extLst>
                  <a:ext uri="{FF2B5EF4-FFF2-40B4-BE49-F238E27FC236}">
                    <a16:creationId xmlns:a16="http://schemas.microsoft.com/office/drawing/2014/main" id="{7DE19308-D57C-48FD-848B-007D7BE0E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563" y="2725738"/>
                <a:ext cx="4763" cy="476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5" name="Freeform 177">
                <a:extLst>
                  <a:ext uri="{FF2B5EF4-FFF2-40B4-BE49-F238E27FC236}">
                    <a16:creationId xmlns:a16="http://schemas.microsoft.com/office/drawing/2014/main" id="{E4D32A5F-51AF-465D-B87C-A7C0EAC5C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076" y="2736851"/>
                <a:ext cx="73025" cy="30163"/>
              </a:xfrm>
              <a:custGeom>
                <a:avLst/>
                <a:gdLst>
                  <a:gd name="T0" fmla="*/ 3 w 20"/>
                  <a:gd name="T1" fmla="*/ 1 h 8"/>
                  <a:gd name="T2" fmla="*/ 5 w 20"/>
                  <a:gd name="T3" fmla="*/ 2 h 8"/>
                  <a:gd name="T4" fmla="*/ 2 w 20"/>
                  <a:gd name="T5" fmla="*/ 1 h 8"/>
                  <a:gd name="T6" fmla="*/ 2 w 20"/>
                  <a:gd name="T7" fmla="*/ 1 h 8"/>
                  <a:gd name="T8" fmla="*/ 10 w 20"/>
                  <a:gd name="T9" fmla="*/ 4 h 8"/>
                  <a:gd name="T10" fmla="*/ 20 w 20"/>
                  <a:gd name="T11" fmla="*/ 8 h 8"/>
                  <a:gd name="T12" fmla="*/ 0 w 20"/>
                  <a:gd name="T13" fmla="*/ 0 h 8"/>
                  <a:gd name="T14" fmla="*/ 2 w 20"/>
                  <a:gd name="T15" fmla="*/ 1 h 8"/>
                  <a:gd name="T16" fmla="*/ 3 w 20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8">
                    <a:moveTo>
                      <a:pt x="3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2"/>
                      <a:pt x="7" y="3"/>
                      <a:pt x="10" y="4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4" y="6"/>
                      <a:pt x="9" y="3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6" name="Rectangle 178">
                <a:extLst>
                  <a:ext uri="{FF2B5EF4-FFF2-40B4-BE49-F238E27FC236}">
                    <a16:creationId xmlns:a16="http://schemas.microsoft.com/office/drawing/2014/main" id="{70E4EA5B-C004-40BA-BB04-13FEB2967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5326" y="2730501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7" name="Freeform 179">
                <a:extLst>
                  <a:ext uri="{FF2B5EF4-FFF2-40B4-BE49-F238E27FC236}">
                    <a16:creationId xmlns:a16="http://schemas.microsoft.com/office/drawing/2014/main" id="{0FD79D9E-2A1E-4FE4-AA77-19BE32338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563" y="2705101"/>
                <a:ext cx="22225" cy="3175"/>
              </a:xfrm>
              <a:custGeom>
                <a:avLst/>
                <a:gdLst>
                  <a:gd name="T0" fmla="*/ 1 w 6"/>
                  <a:gd name="T1" fmla="*/ 0 h 1"/>
                  <a:gd name="T2" fmla="*/ 0 w 6"/>
                  <a:gd name="T3" fmla="*/ 0 h 1"/>
                  <a:gd name="T4" fmla="*/ 6 w 6"/>
                  <a:gd name="T5" fmla="*/ 1 h 1"/>
                  <a:gd name="T6" fmla="*/ 1 w 6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6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8" name="Rectangle 180">
                <a:extLst>
                  <a:ext uri="{FF2B5EF4-FFF2-40B4-BE49-F238E27FC236}">
                    <a16:creationId xmlns:a16="http://schemas.microsoft.com/office/drawing/2014/main" id="{B6405562-B45C-4103-9DF1-78F5CF82E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076" y="2795588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9" name="Freeform 181">
                <a:extLst>
                  <a:ext uri="{FF2B5EF4-FFF2-40B4-BE49-F238E27FC236}">
                    <a16:creationId xmlns:a16="http://schemas.microsoft.com/office/drawing/2014/main" id="{B05476C2-0788-4ADA-94D9-B6CCF67E7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113" y="2700338"/>
                <a:ext cx="19050" cy="4763"/>
              </a:xfrm>
              <a:custGeom>
                <a:avLst/>
                <a:gdLst>
                  <a:gd name="T0" fmla="*/ 4 w 5"/>
                  <a:gd name="T1" fmla="*/ 0 h 1"/>
                  <a:gd name="T2" fmla="*/ 3 w 5"/>
                  <a:gd name="T3" fmla="*/ 0 h 1"/>
                  <a:gd name="T4" fmla="*/ 1 w 5"/>
                  <a:gd name="T5" fmla="*/ 0 h 1"/>
                  <a:gd name="T6" fmla="*/ 0 w 5"/>
                  <a:gd name="T7" fmla="*/ 0 h 1"/>
                  <a:gd name="T8" fmla="*/ 5 w 5"/>
                  <a:gd name="T9" fmla="*/ 1 h 1"/>
                  <a:gd name="T10" fmla="*/ 4 w 5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5" y="1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0" name="Freeform 182">
                <a:extLst>
                  <a:ext uri="{FF2B5EF4-FFF2-40B4-BE49-F238E27FC236}">
                    <a16:creationId xmlns:a16="http://schemas.microsoft.com/office/drawing/2014/main" id="{5F808BEC-05CB-42BC-82BB-F5516175B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163" y="2705101"/>
                <a:ext cx="17463" cy="0"/>
              </a:xfrm>
              <a:custGeom>
                <a:avLst/>
                <a:gdLst>
                  <a:gd name="T0" fmla="*/ 1 w 5"/>
                  <a:gd name="T1" fmla="*/ 1 w 5"/>
                  <a:gd name="T2" fmla="*/ 0 w 5"/>
                  <a:gd name="T3" fmla="*/ 0 w 5"/>
                  <a:gd name="T4" fmla="*/ 0 w 5"/>
                  <a:gd name="T5" fmla="*/ 0 w 5"/>
                  <a:gd name="T6" fmla="*/ 1 w 5"/>
                  <a:gd name="T7" fmla="*/ 1 w 5"/>
                  <a:gd name="T8" fmla="*/ 1 w 5"/>
                  <a:gd name="T9" fmla="*/ 2 w 5"/>
                  <a:gd name="T10" fmla="*/ 2 w 5"/>
                  <a:gd name="T11" fmla="*/ 5 w 5"/>
                  <a:gd name="T12" fmla="*/ 5 w 5"/>
                  <a:gd name="T13" fmla="*/ 5 w 5"/>
                  <a:gd name="T14" fmla="*/ 5 w 5"/>
                  <a:gd name="T15" fmla="*/ 5 w 5"/>
                  <a:gd name="T16" fmla="*/ 4 w 5"/>
                  <a:gd name="T17" fmla="*/ 4 w 5"/>
                  <a:gd name="T18" fmla="*/ 4 w 5"/>
                  <a:gd name="T19" fmla="*/ 4 w 5"/>
                  <a:gd name="T20" fmla="*/ 3 w 5"/>
                  <a:gd name="T21" fmla="*/ 3 w 5"/>
                  <a:gd name="T22" fmla="*/ 3 w 5"/>
                  <a:gd name="T23" fmla="*/ 3 w 5"/>
                  <a:gd name="T24" fmla="*/ 2 w 5"/>
                  <a:gd name="T25" fmla="*/ 1 w 5"/>
                  <a:gd name="T26" fmla="*/ 0 w 5"/>
                  <a:gd name="T27" fmla="*/ 1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  <a:cxn ang="0">
                    <a:pos x="T20" y="0"/>
                  </a:cxn>
                  <a:cxn ang="0">
                    <a:pos x="T21" y="0"/>
                  </a:cxn>
                  <a:cxn ang="0">
                    <a:pos x="T22" y="0"/>
                  </a:cxn>
                  <a:cxn ang="0">
                    <a:pos x="T23" y="0"/>
                  </a:cxn>
                  <a:cxn ang="0">
                    <a:pos x="T24" y="0"/>
                  </a:cxn>
                  <a:cxn ang="0">
                    <a:pos x="T25" y="0"/>
                  </a:cxn>
                  <a:cxn ang="0">
                    <a:pos x="T26" y="0"/>
                  </a:cxn>
                  <a:cxn ang="0">
                    <a:pos x="T27" y="0"/>
                  </a:cxn>
                </a:cxnLst>
                <a:rect l="0" t="0" r="r" b="b"/>
                <a:pathLst>
                  <a:path w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1" name="Freeform 183">
                <a:extLst>
                  <a:ext uri="{FF2B5EF4-FFF2-40B4-BE49-F238E27FC236}">
                    <a16:creationId xmlns:a16="http://schemas.microsoft.com/office/drawing/2014/main" id="{4602AA04-3E0F-43D8-AC82-73D81739C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813" y="3379788"/>
                <a:ext cx="3175" cy="101600"/>
              </a:xfrm>
              <a:custGeom>
                <a:avLst/>
                <a:gdLst>
                  <a:gd name="T0" fmla="*/ 1 w 1"/>
                  <a:gd name="T1" fmla="*/ 0 h 28"/>
                  <a:gd name="T2" fmla="*/ 1 w 1"/>
                  <a:gd name="T3" fmla="*/ 27 h 28"/>
                  <a:gd name="T4" fmla="*/ 1 w 1"/>
                  <a:gd name="T5" fmla="*/ 28 h 28"/>
                  <a:gd name="T6" fmla="*/ 1 w 1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8">
                    <a:moveTo>
                      <a:pt x="1" y="0"/>
                    </a:moveTo>
                    <a:cubicBezTo>
                      <a:pt x="0" y="8"/>
                      <a:pt x="0" y="19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14"/>
                      <a:pt x="1" y="4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2" name="Freeform 184">
                <a:extLst>
                  <a:ext uri="{FF2B5EF4-FFF2-40B4-BE49-F238E27FC236}">
                    <a16:creationId xmlns:a16="http://schemas.microsoft.com/office/drawing/2014/main" id="{0615E935-F095-44BA-857F-090308209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726" y="2792413"/>
                <a:ext cx="3175" cy="317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3" name="Rectangle 185">
                <a:extLst>
                  <a:ext uri="{FF2B5EF4-FFF2-40B4-BE49-F238E27FC236}">
                    <a16:creationId xmlns:a16="http://schemas.microsoft.com/office/drawing/2014/main" id="{665BF461-6FFC-4C62-8CBB-1F8C78633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076" y="2795588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4" name="Freeform 186">
                <a:extLst>
                  <a:ext uri="{FF2B5EF4-FFF2-40B4-BE49-F238E27FC236}">
                    <a16:creationId xmlns:a16="http://schemas.microsoft.com/office/drawing/2014/main" id="{95F78DC9-8994-4205-860C-DC6ACEA4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901" y="2795588"/>
                <a:ext cx="3175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5" name="Freeform 187">
                <a:extLst>
                  <a:ext uri="{FF2B5EF4-FFF2-40B4-BE49-F238E27FC236}">
                    <a16:creationId xmlns:a16="http://schemas.microsoft.com/office/drawing/2014/main" id="{8702C0BC-3CC3-4B4C-8B35-F0755901F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001" y="4152901"/>
                <a:ext cx="14288" cy="4763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1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6" name="Freeform 188">
                <a:extLst>
                  <a:ext uri="{FF2B5EF4-FFF2-40B4-BE49-F238E27FC236}">
                    <a16:creationId xmlns:a16="http://schemas.microsoft.com/office/drawing/2014/main" id="{ACAE1E35-CE86-4EB9-BD3F-D9BFFE0D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213" y="2982913"/>
                <a:ext cx="317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7" name="Freeform 189">
                <a:extLst>
                  <a:ext uri="{FF2B5EF4-FFF2-40B4-BE49-F238E27FC236}">
                    <a16:creationId xmlns:a16="http://schemas.microsoft.com/office/drawing/2014/main" id="{3B0639A3-868C-4B6E-9F6C-385D974CB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676" y="3136901"/>
                <a:ext cx="19050" cy="55563"/>
              </a:xfrm>
              <a:custGeom>
                <a:avLst/>
                <a:gdLst>
                  <a:gd name="T0" fmla="*/ 0 w 5"/>
                  <a:gd name="T1" fmla="*/ 15 h 15"/>
                  <a:gd name="T2" fmla="*/ 5 w 5"/>
                  <a:gd name="T3" fmla="*/ 0 h 15"/>
                  <a:gd name="T4" fmla="*/ 0 w 5"/>
                  <a:gd name="T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5">
                    <a:moveTo>
                      <a:pt x="0" y="15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5"/>
                      <a:pt x="1" y="10"/>
                      <a:pt x="0" y="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8" name="Freeform 190">
                <a:extLst>
                  <a:ext uri="{FF2B5EF4-FFF2-40B4-BE49-F238E27FC236}">
                    <a16:creationId xmlns:a16="http://schemas.microsoft.com/office/drawing/2014/main" id="{8B818021-73E1-4F7B-812C-4D8052FD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988" y="3309938"/>
                <a:ext cx="11113" cy="61913"/>
              </a:xfrm>
              <a:custGeom>
                <a:avLst/>
                <a:gdLst>
                  <a:gd name="T0" fmla="*/ 0 w 3"/>
                  <a:gd name="T1" fmla="*/ 17 h 17"/>
                  <a:gd name="T2" fmla="*/ 3 w 3"/>
                  <a:gd name="T3" fmla="*/ 0 h 17"/>
                  <a:gd name="T4" fmla="*/ 0 w 3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7">
                    <a:moveTo>
                      <a:pt x="0" y="17"/>
                    </a:moveTo>
                    <a:cubicBezTo>
                      <a:pt x="1" y="12"/>
                      <a:pt x="2" y="5"/>
                      <a:pt x="3" y="0"/>
                    </a:cubicBezTo>
                    <a:cubicBezTo>
                      <a:pt x="1" y="5"/>
                      <a:pt x="1" y="12"/>
                      <a:pt x="0" y="1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9" name="Freeform 191">
                <a:extLst>
                  <a:ext uri="{FF2B5EF4-FFF2-40B4-BE49-F238E27FC236}">
                    <a16:creationId xmlns:a16="http://schemas.microsoft.com/office/drawing/2014/main" id="{606B0B28-BAC3-4EFA-8F41-59ACADD86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301" y="3041651"/>
                <a:ext cx="22225" cy="41275"/>
              </a:xfrm>
              <a:custGeom>
                <a:avLst/>
                <a:gdLst>
                  <a:gd name="T0" fmla="*/ 6 w 6"/>
                  <a:gd name="T1" fmla="*/ 0 h 11"/>
                  <a:gd name="T2" fmla="*/ 0 w 6"/>
                  <a:gd name="T3" fmla="*/ 11 h 11"/>
                  <a:gd name="T4" fmla="*/ 0 w 6"/>
                  <a:gd name="T5" fmla="*/ 11 h 11"/>
                  <a:gd name="T6" fmla="*/ 6 w 6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4" y="4"/>
                      <a:pt x="2" y="7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7"/>
                      <a:pt x="4" y="4"/>
                      <a:pt x="6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0" name="Freeform 192">
                <a:extLst>
                  <a:ext uri="{FF2B5EF4-FFF2-40B4-BE49-F238E27FC236}">
                    <a16:creationId xmlns:a16="http://schemas.microsoft.com/office/drawing/2014/main" id="{2975AD45-37A2-468F-88C1-A30B44EF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126" y="3082926"/>
                <a:ext cx="3175" cy="3175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1" name="Freeform 193">
                <a:extLst>
                  <a:ext uri="{FF2B5EF4-FFF2-40B4-BE49-F238E27FC236}">
                    <a16:creationId xmlns:a16="http://schemas.microsoft.com/office/drawing/2014/main" id="{63D0A35B-DE60-40B3-8242-A85D6386D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151" y="3192463"/>
                <a:ext cx="9525" cy="28575"/>
              </a:xfrm>
              <a:custGeom>
                <a:avLst/>
                <a:gdLst>
                  <a:gd name="T0" fmla="*/ 3 w 3"/>
                  <a:gd name="T1" fmla="*/ 0 h 8"/>
                  <a:gd name="T2" fmla="*/ 0 w 3"/>
                  <a:gd name="T3" fmla="*/ 8 h 8"/>
                  <a:gd name="T4" fmla="*/ 2 w 3"/>
                  <a:gd name="T5" fmla="*/ 4 h 8"/>
                  <a:gd name="T6" fmla="*/ 3 w 3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2"/>
                      <a:pt x="1" y="5"/>
                      <a:pt x="0" y="8"/>
                    </a:cubicBezTo>
                    <a:cubicBezTo>
                      <a:pt x="0" y="7"/>
                      <a:pt x="1" y="5"/>
                      <a:pt x="2" y="4"/>
                    </a:cubicBezTo>
                    <a:cubicBezTo>
                      <a:pt x="2" y="2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2" name="Freeform 194">
                <a:extLst>
                  <a:ext uri="{FF2B5EF4-FFF2-40B4-BE49-F238E27FC236}">
                    <a16:creationId xmlns:a16="http://schemas.microsoft.com/office/drawing/2014/main" id="{0EE46C66-C9EC-48FB-B28A-DDD231167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513" y="3673476"/>
                <a:ext cx="3175" cy="14288"/>
              </a:xfrm>
              <a:custGeom>
                <a:avLst/>
                <a:gdLst>
                  <a:gd name="T0" fmla="*/ 1 w 1"/>
                  <a:gd name="T1" fmla="*/ 1 h 4"/>
                  <a:gd name="T2" fmla="*/ 1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3" name="Freeform 195">
                <a:extLst>
                  <a:ext uri="{FF2B5EF4-FFF2-40B4-BE49-F238E27FC236}">
                    <a16:creationId xmlns:a16="http://schemas.microsoft.com/office/drawing/2014/main" id="{A2D678F6-0485-43B6-916A-10B5FAD1A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838" y="2895601"/>
                <a:ext cx="33338" cy="36513"/>
              </a:xfrm>
              <a:custGeom>
                <a:avLst/>
                <a:gdLst>
                  <a:gd name="T0" fmla="*/ 9 w 9"/>
                  <a:gd name="T1" fmla="*/ 0 h 10"/>
                  <a:gd name="T2" fmla="*/ 8 w 9"/>
                  <a:gd name="T3" fmla="*/ 2 h 10"/>
                  <a:gd name="T4" fmla="*/ 0 w 9"/>
                  <a:gd name="T5" fmla="*/ 10 h 10"/>
                  <a:gd name="T6" fmla="*/ 9 w 9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9" y="1"/>
                      <a:pt x="8" y="2"/>
                      <a:pt x="8" y="2"/>
                    </a:cubicBezTo>
                    <a:cubicBezTo>
                      <a:pt x="5" y="4"/>
                      <a:pt x="3" y="7"/>
                      <a:pt x="0" y="10"/>
                    </a:cubicBezTo>
                    <a:cubicBezTo>
                      <a:pt x="3" y="7"/>
                      <a:pt x="6" y="3"/>
                      <a:pt x="9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4" name="Freeform 196">
                <a:extLst>
                  <a:ext uri="{FF2B5EF4-FFF2-40B4-BE49-F238E27FC236}">
                    <a16:creationId xmlns:a16="http://schemas.microsoft.com/office/drawing/2014/main" id="{F4433C15-D9D9-49EA-B52C-8700AB46A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038" y="2828926"/>
                <a:ext cx="39688" cy="33338"/>
              </a:xfrm>
              <a:custGeom>
                <a:avLst/>
                <a:gdLst>
                  <a:gd name="T0" fmla="*/ 11 w 11"/>
                  <a:gd name="T1" fmla="*/ 0 h 9"/>
                  <a:gd name="T2" fmla="*/ 11 w 11"/>
                  <a:gd name="T3" fmla="*/ 1 h 9"/>
                  <a:gd name="T4" fmla="*/ 0 w 11"/>
                  <a:gd name="T5" fmla="*/ 9 h 9"/>
                  <a:gd name="T6" fmla="*/ 1 w 11"/>
                  <a:gd name="T7" fmla="*/ 8 h 9"/>
                  <a:gd name="T8" fmla="*/ 11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7" y="3"/>
                      <a:pt x="3" y="6"/>
                      <a:pt x="0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4" y="5"/>
                      <a:pt x="8" y="3"/>
                      <a:pt x="1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5" name="Freeform 197">
                <a:extLst>
                  <a:ext uri="{FF2B5EF4-FFF2-40B4-BE49-F238E27FC236}">
                    <a16:creationId xmlns:a16="http://schemas.microsoft.com/office/drawing/2014/main" id="{0D99A00E-8E77-4E85-A9AA-07D193DC4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526" y="2862263"/>
                <a:ext cx="36513" cy="28575"/>
              </a:xfrm>
              <a:custGeom>
                <a:avLst/>
                <a:gdLst>
                  <a:gd name="T0" fmla="*/ 8 w 10"/>
                  <a:gd name="T1" fmla="*/ 1 h 8"/>
                  <a:gd name="T2" fmla="*/ 10 w 10"/>
                  <a:gd name="T3" fmla="*/ 0 h 8"/>
                  <a:gd name="T4" fmla="*/ 0 w 10"/>
                  <a:gd name="T5" fmla="*/ 8 h 8"/>
                  <a:gd name="T6" fmla="*/ 2 w 10"/>
                  <a:gd name="T7" fmla="*/ 7 h 8"/>
                  <a:gd name="T8" fmla="*/ 8 w 10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8" y="1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2"/>
                      <a:pt x="3" y="5"/>
                      <a:pt x="0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5"/>
                      <a:pt x="6" y="3"/>
                      <a:pt x="8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6" name="Freeform 198">
                <a:extLst>
                  <a:ext uri="{FF2B5EF4-FFF2-40B4-BE49-F238E27FC236}">
                    <a16:creationId xmlns:a16="http://schemas.microsoft.com/office/drawing/2014/main" id="{3FDD581A-D9BF-4FFF-B1A5-BE015AB8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588" y="4110038"/>
                <a:ext cx="7938" cy="3175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7" name="Freeform 199">
                <a:extLst>
                  <a:ext uri="{FF2B5EF4-FFF2-40B4-BE49-F238E27FC236}">
                    <a16:creationId xmlns:a16="http://schemas.microsoft.com/office/drawing/2014/main" id="{E47463C4-5D8C-4BF3-9580-4187C93DF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788" y="2708276"/>
                <a:ext cx="14288" cy="0"/>
              </a:xfrm>
              <a:custGeom>
                <a:avLst/>
                <a:gdLst>
                  <a:gd name="T0" fmla="*/ 0 w 4"/>
                  <a:gd name="T1" fmla="*/ 4 w 4"/>
                  <a:gd name="T2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8" name="Freeform 200">
                <a:extLst>
                  <a:ext uri="{FF2B5EF4-FFF2-40B4-BE49-F238E27FC236}">
                    <a16:creationId xmlns:a16="http://schemas.microsoft.com/office/drawing/2014/main" id="{BB471FFF-0B89-47D8-90F7-E6E4D3946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351" y="3929063"/>
                <a:ext cx="7938" cy="7938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1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9" name="Freeform 201">
                <a:extLst>
                  <a:ext uri="{FF2B5EF4-FFF2-40B4-BE49-F238E27FC236}">
                    <a16:creationId xmlns:a16="http://schemas.microsoft.com/office/drawing/2014/main" id="{6C3AEAFB-793A-45C2-B14F-4EEA3D28A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288" y="3917951"/>
                <a:ext cx="9525" cy="1111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0" name="Freeform 202">
                <a:extLst>
                  <a:ext uri="{FF2B5EF4-FFF2-40B4-BE49-F238E27FC236}">
                    <a16:creationId xmlns:a16="http://schemas.microsoft.com/office/drawing/2014/main" id="{6B437FE1-8E1A-490C-BE11-68D01A933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463" y="3687763"/>
                <a:ext cx="19050" cy="47625"/>
              </a:xfrm>
              <a:custGeom>
                <a:avLst/>
                <a:gdLst>
                  <a:gd name="T0" fmla="*/ 0 w 5"/>
                  <a:gd name="T1" fmla="*/ 13 h 13"/>
                  <a:gd name="T2" fmla="*/ 0 w 5"/>
                  <a:gd name="T3" fmla="*/ 13 h 13"/>
                  <a:gd name="T4" fmla="*/ 0 w 5"/>
                  <a:gd name="T5" fmla="*/ 13 h 13"/>
                  <a:gd name="T6" fmla="*/ 0 w 5"/>
                  <a:gd name="T7" fmla="*/ 13 h 13"/>
                  <a:gd name="T8" fmla="*/ 5 w 5"/>
                  <a:gd name="T9" fmla="*/ 0 h 13"/>
                  <a:gd name="T10" fmla="*/ 0 w 5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3">
                    <a:moveTo>
                      <a:pt x="0" y="13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9"/>
                      <a:pt x="3" y="4"/>
                      <a:pt x="5" y="0"/>
                    </a:cubicBezTo>
                    <a:cubicBezTo>
                      <a:pt x="3" y="4"/>
                      <a:pt x="2" y="8"/>
                      <a:pt x="0" y="1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1" name="Freeform 203">
                <a:extLst>
                  <a:ext uri="{FF2B5EF4-FFF2-40B4-BE49-F238E27FC236}">
                    <a16:creationId xmlns:a16="http://schemas.microsoft.com/office/drawing/2014/main" id="{FF03F8DF-7A81-4400-9790-D71A584D47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0101" y="2767013"/>
                <a:ext cx="39688" cy="22225"/>
              </a:xfrm>
              <a:custGeom>
                <a:avLst/>
                <a:gdLst>
                  <a:gd name="T0" fmla="*/ 6 w 11"/>
                  <a:gd name="T1" fmla="*/ 3 h 6"/>
                  <a:gd name="T2" fmla="*/ 6 w 11"/>
                  <a:gd name="T3" fmla="*/ 3 h 6"/>
                  <a:gd name="T4" fmla="*/ 8 w 11"/>
                  <a:gd name="T5" fmla="*/ 4 h 6"/>
                  <a:gd name="T6" fmla="*/ 6 w 11"/>
                  <a:gd name="T7" fmla="*/ 3 h 6"/>
                  <a:gd name="T8" fmla="*/ 7 w 11"/>
                  <a:gd name="T9" fmla="*/ 4 h 6"/>
                  <a:gd name="T10" fmla="*/ 7 w 11"/>
                  <a:gd name="T11" fmla="*/ 4 h 6"/>
                  <a:gd name="T12" fmla="*/ 7 w 11"/>
                  <a:gd name="T13" fmla="*/ 4 h 6"/>
                  <a:gd name="T14" fmla="*/ 8 w 11"/>
                  <a:gd name="T15" fmla="*/ 5 h 6"/>
                  <a:gd name="T16" fmla="*/ 10 w 11"/>
                  <a:gd name="T17" fmla="*/ 5 h 6"/>
                  <a:gd name="T18" fmla="*/ 10 w 11"/>
                  <a:gd name="T19" fmla="*/ 5 h 6"/>
                  <a:gd name="T20" fmla="*/ 10 w 11"/>
                  <a:gd name="T21" fmla="*/ 6 h 6"/>
                  <a:gd name="T22" fmla="*/ 11 w 11"/>
                  <a:gd name="T23" fmla="*/ 6 h 6"/>
                  <a:gd name="T24" fmla="*/ 10 w 11"/>
                  <a:gd name="T25" fmla="*/ 6 h 6"/>
                  <a:gd name="T26" fmla="*/ 10 w 11"/>
                  <a:gd name="T27" fmla="*/ 6 h 6"/>
                  <a:gd name="T28" fmla="*/ 10 w 11"/>
                  <a:gd name="T29" fmla="*/ 5 h 6"/>
                  <a:gd name="T30" fmla="*/ 10 w 11"/>
                  <a:gd name="T31" fmla="*/ 5 h 6"/>
                  <a:gd name="T32" fmla="*/ 10 w 11"/>
                  <a:gd name="T33" fmla="*/ 5 h 6"/>
                  <a:gd name="T34" fmla="*/ 0 w 11"/>
                  <a:gd name="T35" fmla="*/ 0 h 6"/>
                  <a:gd name="T36" fmla="*/ 6 w 11"/>
                  <a:gd name="T37" fmla="*/ 3 h 6"/>
                  <a:gd name="T38" fmla="*/ 9 w 11"/>
                  <a:gd name="T39" fmla="*/ 5 h 6"/>
                  <a:gd name="T40" fmla="*/ 9 w 11"/>
                  <a:gd name="T41" fmla="*/ 5 h 6"/>
                  <a:gd name="T42" fmla="*/ 10 w 11"/>
                  <a:gd name="T43" fmla="*/ 5 h 6"/>
                  <a:gd name="T44" fmla="*/ 10 w 11"/>
                  <a:gd name="T45" fmla="*/ 5 h 6"/>
                  <a:gd name="T46" fmla="*/ 9 w 11"/>
                  <a:gd name="T47" fmla="*/ 5 h 6"/>
                  <a:gd name="T48" fmla="*/ 9 w 11"/>
                  <a:gd name="T49" fmla="*/ 5 h 6"/>
                  <a:gd name="T50" fmla="*/ 9 w 11"/>
                  <a:gd name="T51" fmla="*/ 5 h 6"/>
                  <a:gd name="T52" fmla="*/ 9 w 11"/>
                  <a:gd name="T5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" h="6"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7" y="4"/>
                      <a:pt x="7" y="4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6" y="3"/>
                      <a:pt x="3" y="2"/>
                      <a:pt x="0" y="0"/>
                    </a:cubicBezTo>
                    <a:cubicBezTo>
                      <a:pt x="2" y="1"/>
                      <a:pt x="4" y="2"/>
                      <a:pt x="6" y="3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2" name="Freeform 204">
                <a:extLst>
                  <a:ext uri="{FF2B5EF4-FFF2-40B4-BE49-F238E27FC236}">
                    <a16:creationId xmlns:a16="http://schemas.microsoft.com/office/drawing/2014/main" id="{D1F90355-2E73-4149-94D7-FB15CBBA7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376" y="3463926"/>
                <a:ext cx="0" cy="17463"/>
              </a:xfrm>
              <a:custGeom>
                <a:avLst/>
                <a:gdLst>
                  <a:gd name="T0" fmla="*/ 5 h 5"/>
                  <a:gd name="T1" fmla="*/ 0 h 5"/>
                  <a:gd name="T2" fmla="*/ 4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2"/>
                      <a:pt x="0" y="4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3" name="Freeform 206">
                <a:extLst>
                  <a:ext uri="{FF2B5EF4-FFF2-40B4-BE49-F238E27FC236}">
                    <a16:creationId xmlns:a16="http://schemas.microsoft.com/office/drawing/2014/main" id="{4314E6FA-414B-407F-BC81-C60746FB2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1263" y="3556001"/>
                <a:ext cx="4763" cy="1111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4" name="Freeform 207">
                <a:extLst>
                  <a:ext uri="{FF2B5EF4-FFF2-40B4-BE49-F238E27FC236}">
                    <a16:creationId xmlns:a16="http://schemas.microsoft.com/office/drawing/2014/main" id="{1EA157C8-29B2-45EB-817C-978EA8AE7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151" y="3567113"/>
                <a:ext cx="11113" cy="47625"/>
              </a:xfrm>
              <a:custGeom>
                <a:avLst/>
                <a:gdLst>
                  <a:gd name="T0" fmla="*/ 3 w 3"/>
                  <a:gd name="T1" fmla="*/ 0 h 13"/>
                  <a:gd name="T2" fmla="*/ 0 w 3"/>
                  <a:gd name="T3" fmla="*/ 13 h 13"/>
                  <a:gd name="T4" fmla="*/ 3 w 3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2" y="4"/>
                      <a:pt x="2" y="8"/>
                      <a:pt x="0" y="13"/>
                    </a:cubicBezTo>
                    <a:cubicBezTo>
                      <a:pt x="1" y="9"/>
                      <a:pt x="2" y="5"/>
                      <a:pt x="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5" name="Freeform 208">
                <a:extLst>
                  <a:ext uri="{FF2B5EF4-FFF2-40B4-BE49-F238E27FC236}">
                    <a16:creationId xmlns:a16="http://schemas.microsoft.com/office/drawing/2014/main" id="{059D904E-8337-4627-8F2C-C8B337CBE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888" y="2711451"/>
                <a:ext cx="19050" cy="0"/>
              </a:xfrm>
              <a:custGeom>
                <a:avLst/>
                <a:gdLst>
                  <a:gd name="T0" fmla="*/ 5 w 5"/>
                  <a:gd name="T1" fmla="*/ 0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cubicBezTo>
                      <a:pt x="3" y="0"/>
                      <a:pt x="2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6" name="Freeform 209">
                <a:extLst>
                  <a:ext uri="{FF2B5EF4-FFF2-40B4-BE49-F238E27FC236}">
                    <a16:creationId xmlns:a16="http://schemas.microsoft.com/office/drawing/2014/main" id="{C468ED88-8003-47DF-AE3D-D0A248A7B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938" y="2708276"/>
                <a:ext cx="6350" cy="3175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7" name="Freeform 210">
                <a:extLst>
                  <a:ext uri="{FF2B5EF4-FFF2-40B4-BE49-F238E27FC236}">
                    <a16:creationId xmlns:a16="http://schemas.microsoft.com/office/drawing/2014/main" id="{2B0F2447-B672-400A-A009-4C5616996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488" y="2711451"/>
                <a:ext cx="25400" cy="7938"/>
              </a:xfrm>
              <a:custGeom>
                <a:avLst/>
                <a:gdLst>
                  <a:gd name="T0" fmla="*/ 7 w 7"/>
                  <a:gd name="T1" fmla="*/ 0 h 2"/>
                  <a:gd name="T2" fmla="*/ 0 w 7"/>
                  <a:gd name="T3" fmla="*/ 2 h 2"/>
                  <a:gd name="T4" fmla="*/ 7 w 7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5" y="1"/>
                      <a:pt x="3" y="1"/>
                      <a:pt x="0" y="2"/>
                    </a:cubicBezTo>
                    <a:cubicBezTo>
                      <a:pt x="3" y="1"/>
                      <a:pt x="5" y="1"/>
                      <a:pt x="7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8" name="Freeform 211">
                <a:extLst>
                  <a:ext uri="{FF2B5EF4-FFF2-40B4-BE49-F238E27FC236}">
                    <a16:creationId xmlns:a16="http://schemas.microsoft.com/office/drawing/2014/main" id="{4F97248B-8F65-4C02-AD3B-25F4DADB6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663" y="3962401"/>
                <a:ext cx="14288" cy="14288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2"/>
                      <a:pt x="3" y="1"/>
                      <a:pt x="4" y="0"/>
                    </a:cubicBezTo>
                    <a:cubicBezTo>
                      <a:pt x="3" y="1"/>
                      <a:pt x="2" y="2"/>
                      <a:pt x="0" y="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9" name="Freeform 212">
                <a:extLst>
                  <a:ext uri="{FF2B5EF4-FFF2-40B4-BE49-F238E27FC236}">
                    <a16:creationId xmlns:a16="http://schemas.microsoft.com/office/drawing/2014/main" id="{37124D5D-7F7D-46B4-91EB-EC5E32E8F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663" y="39766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0" name="Rectangle 213">
                <a:extLst>
                  <a:ext uri="{FF2B5EF4-FFF2-40B4-BE49-F238E27FC236}">
                    <a16:creationId xmlns:a16="http://schemas.microsoft.com/office/drawing/2014/main" id="{F1593DCE-991A-43C8-A825-57957AE85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2663" y="3976688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1" name="Freeform 214">
                <a:extLst>
                  <a:ext uri="{FF2B5EF4-FFF2-40B4-BE49-F238E27FC236}">
                    <a16:creationId xmlns:a16="http://schemas.microsoft.com/office/drawing/2014/main" id="{F82655EF-F247-42AF-B447-A6AC0F927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913" y="3268663"/>
                <a:ext cx="6350" cy="38100"/>
              </a:xfrm>
              <a:custGeom>
                <a:avLst/>
                <a:gdLst>
                  <a:gd name="T0" fmla="*/ 0 w 2"/>
                  <a:gd name="T1" fmla="*/ 0 h 10"/>
                  <a:gd name="T2" fmla="*/ 2 w 2"/>
                  <a:gd name="T3" fmla="*/ 10 h 10"/>
                  <a:gd name="T4" fmla="*/ 0 w 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1" y="3"/>
                      <a:pt x="2" y="7"/>
                      <a:pt x="2" y="10"/>
                    </a:cubicBezTo>
                    <a:cubicBezTo>
                      <a:pt x="2" y="7"/>
                      <a:pt x="1" y="3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2" name="Freeform 215">
                <a:extLst>
                  <a:ext uri="{FF2B5EF4-FFF2-40B4-BE49-F238E27FC236}">
                    <a16:creationId xmlns:a16="http://schemas.microsoft.com/office/drawing/2014/main" id="{903DFB76-941C-4D9E-B19D-5470135E5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101" y="3295651"/>
                <a:ext cx="0" cy="14288"/>
              </a:xfrm>
              <a:custGeom>
                <a:avLst/>
                <a:gdLst>
                  <a:gd name="T0" fmla="*/ 0 h 4"/>
                  <a:gd name="T1" fmla="*/ 4 h 4"/>
                  <a:gd name="T2" fmla="*/ 1 h 4"/>
                  <a:gd name="T3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3" name="Freeform 216">
                <a:extLst>
                  <a:ext uri="{FF2B5EF4-FFF2-40B4-BE49-F238E27FC236}">
                    <a16:creationId xmlns:a16="http://schemas.microsoft.com/office/drawing/2014/main" id="{165FDDF4-6389-47AC-A499-42A745601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551" y="2744788"/>
                <a:ext cx="41275" cy="14288"/>
              </a:xfrm>
              <a:custGeom>
                <a:avLst/>
                <a:gdLst>
                  <a:gd name="T0" fmla="*/ 10 w 11"/>
                  <a:gd name="T1" fmla="*/ 1 h 4"/>
                  <a:gd name="T2" fmla="*/ 11 w 11"/>
                  <a:gd name="T3" fmla="*/ 0 h 4"/>
                  <a:gd name="T4" fmla="*/ 0 w 11"/>
                  <a:gd name="T5" fmla="*/ 4 h 4"/>
                  <a:gd name="T6" fmla="*/ 3 w 11"/>
                  <a:gd name="T7" fmla="*/ 3 h 4"/>
                  <a:gd name="T8" fmla="*/ 4 w 11"/>
                  <a:gd name="T9" fmla="*/ 3 h 4"/>
                  <a:gd name="T10" fmla="*/ 10 w 11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10" y="1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2"/>
                      <a:pt x="3" y="3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8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4" name="Freeform 217">
                <a:extLst>
                  <a:ext uri="{FF2B5EF4-FFF2-40B4-BE49-F238E27FC236}">
                    <a16:creationId xmlns:a16="http://schemas.microsoft.com/office/drawing/2014/main" id="{7695F53A-0448-46B4-828B-44265EF76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038" y="2773363"/>
                <a:ext cx="7938" cy="476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5" name="Freeform 218">
                <a:extLst>
                  <a:ext uri="{FF2B5EF4-FFF2-40B4-BE49-F238E27FC236}">
                    <a16:creationId xmlns:a16="http://schemas.microsoft.com/office/drawing/2014/main" id="{54009EA7-11CC-4809-8B22-2B2243FE8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488" y="3221038"/>
                <a:ext cx="28575" cy="66675"/>
              </a:xfrm>
              <a:custGeom>
                <a:avLst/>
                <a:gdLst>
                  <a:gd name="T0" fmla="*/ 1 w 8"/>
                  <a:gd name="T1" fmla="*/ 1 h 18"/>
                  <a:gd name="T2" fmla="*/ 0 w 8"/>
                  <a:gd name="T3" fmla="*/ 0 h 18"/>
                  <a:gd name="T4" fmla="*/ 0 w 8"/>
                  <a:gd name="T5" fmla="*/ 1 h 18"/>
                  <a:gd name="T6" fmla="*/ 1 w 8"/>
                  <a:gd name="T7" fmla="*/ 4 h 18"/>
                  <a:gd name="T8" fmla="*/ 2 w 8"/>
                  <a:gd name="T9" fmla="*/ 9 h 18"/>
                  <a:gd name="T10" fmla="*/ 2 w 8"/>
                  <a:gd name="T11" fmla="*/ 9 h 18"/>
                  <a:gd name="T12" fmla="*/ 2 w 8"/>
                  <a:gd name="T13" fmla="*/ 11 h 18"/>
                  <a:gd name="T14" fmla="*/ 1 w 8"/>
                  <a:gd name="T15" fmla="*/ 11 h 18"/>
                  <a:gd name="T16" fmla="*/ 2 w 8"/>
                  <a:gd name="T17" fmla="*/ 12 h 18"/>
                  <a:gd name="T18" fmla="*/ 2 w 8"/>
                  <a:gd name="T19" fmla="*/ 14 h 18"/>
                  <a:gd name="T20" fmla="*/ 2 w 8"/>
                  <a:gd name="T21" fmla="*/ 14 h 18"/>
                  <a:gd name="T22" fmla="*/ 2 w 8"/>
                  <a:gd name="T23" fmla="*/ 16 h 18"/>
                  <a:gd name="T24" fmla="*/ 3 w 8"/>
                  <a:gd name="T25" fmla="*/ 18 h 18"/>
                  <a:gd name="T26" fmla="*/ 3 w 8"/>
                  <a:gd name="T27" fmla="*/ 18 h 18"/>
                  <a:gd name="T28" fmla="*/ 3 w 8"/>
                  <a:gd name="T29" fmla="*/ 17 h 18"/>
                  <a:gd name="T30" fmla="*/ 4 w 8"/>
                  <a:gd name="T31" fmla="*/ 16 h 18"/>
                  <a:gd name="T32" fmla="*/ 3 w 8"/>
                  <a:gd name="T33" fmla="*/ 14 h 18"/>
                  <a:gd name="T34" fmla="*/ 2 w 8"/>
                  <a:gd name="T35" fmla="*/ 13 h 18"/>
                  <a:gd name="T36" fmla="*/ 3 w 8"/>
                  <a:gd name="T37" fmla="*/ 13 h 18"/>
                  <a:gd name="T38" fmla="*/ 4 w 8"/>
                  <a:gd name="T39" fmla="*/ 12 h 18"/>
                  <a:gd name="T40" fmla="*/ 4 w 8"/>
                  <a:gd name="T41" fmla="*/ 12 h 18"/>
                  <a:gd name="T42" fmla="*/ 6 w 8"/>
                  <a:gd name="T43" fmla="*/ 13 h 18"/>
                  <a:gd name="T44" fmla="*/ 6 w 8"/>
                  <a:gd name="T45" fmla="*/ 11 h 18"/>
                  <a:gd name="T46" fmla="*/ 7 w 8"/>
                  <a:gd name="T47" fmla="*/ 8 h 18"/>
                  <a:gd name="T48" fmla="*/ 8 w 8"/>
                  <a:gd name="T49" fmla="*/ 7 h 18"/>
                  <a:gd name="T50" fmla="*/ 7 w 8"/>
                  <a:gd name="T51" fmla="*/ 6 h 18"/>
                  <a:gd name="T52" fmla="*/ 7 w 8"/>
                  <a:gd name="T53" fmla="*/ 2 h 18"/>
                  <a:gd name="T54" fmla="*/ 7 w 8"/>
                  <a:gd name="T55" fmla="*/ 1 h 18"/>
                  <a:gd name="T56" fmla="*/ 6 w 8"/>
                  <a:gd name="T57" fmla="*/ 3 h 18"/>
                  <a:gd name="T58" fmla="*/ 6 w 8"/>
                  <a:gd name="T59" fmla="*/ 3 h 18"/>
                  <a:gd name="T60" fmla="*/ 5 w 8"/>
                  <a:gd name="T61" fmla="*/ 4 h 18"/>
                  <a:gd name="T62" fmla="*/ 1 w 8"/>
                  <a:gd name="T6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" h="18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10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2" y="13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3" y="17"/>
                      <a:pt x="3" y="17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7"/>
                    </a:cubicBezTo>
                    <a:cubicBezTo>
                      <a:pt x="3" y="16"/>
                      <a:pt x="3" y="16"/>
                      <a:pt x="4" y="16"/>
                    </a:cubicBezTo>
                    <a:cubicBezTo>
                      <a:pt x="4" y="15"/>
                      <a:pt x="3" y="15"/>
                      <a:pt x="3" y="14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1"/>
                    </a:cubicBezTo>
                    <a:cubicBezTo>
                      <a:pt x="6" y="9"/>
                      <a:pt x="7" y="8"/>
                      <a:pt x="7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7"/>
                      <a:pt x="7" y="6"/>
                      <a:pt x="7" y="6"/>
                    </a:cubicBezTo>
                    <a:cubicBezTo>
                      <a:pt x="7" y="4"/>
                      <a:pt x="7" y="3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6" y="4"/>
                      <a:pt x="5" y="4"/>
                    </a:cubicBezTo>
                    <a:cubicBezTo>
                      <a:pt x="4" y="5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6" name="Freeform 219">
                <a:extLst>
                  <a:ext uri="{FF2B5EF4-FFF2-40B4-BE49-F238E27FC236}">
                    <a16:creationId xmlns:a16="http://schemas.microsoft.com/office/drawing/2014/main" id="{23132C8D-67FA-415E-9767-AB264B905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263" y="3287713"/>
                <a:ext cx="58738" cy="134938"/>
              </a:xfrm>
              <a:custGeom>
                <a:avLst/>
                <a:gdLst>
                  <a:gd name="T0" fmla="*/ 15 w 16"/>
                  <a:gd name="T1" fmla="*/ 18 h 37"/>
                  <a:gd name="T2" fmla="*/ 14 w 16"/>
                  <a:gd name="T3" fmla="*/ 13 h 37"/>
                  <a:gd name="T4" fmla="*/ 14 w 16"/>
                  <a:gd name="T5" fmla="*/ 8 h 37"/>
                  <a:gd name="T6" fmla="*/ 11 w 16"/>
                  <a:gd name="T7" fmla="*/ 0 h 37"/>
                  <a:gd name="T8" fmla="*/ 10 w 16"/>
                  <a:gd name="T9" fmla="*/ 4 h 37"/>
                  <a:gd name="T10" fmla="*/ 10 w 16"/>
                  <a:gd name="T11" fmla="*/ 5 h 37"/>
                  <a:gd name="T12" fmla="*/ 11 w 16"/>
                  <a:gd name="T13" fmla="*/ 8 h 37"/>
                  <a:gd name="T14" fmla="*/ 11 w 16"/>
                  <a:gd name="T15" fmla="*/ 11 h 37"/>
                  <a:gd name="T16" fmla="*/ 11 w 16"/>
                  <a:gd name="T17" fmla="*/ 12 h 37"/>
                  <a:gd name="T18" fmla="*/ 10 w 16"/>
                  <a:gd name="T19" fmla="*/ 20 h 37"/>
                  <a:gd name="T20" fmla="*/ 9 w 16"/>
                  <a:gd name="T21" fmla="*/ 18 h 37"/>
                  <a:gd name="T22" fmla="*/ 9 w 16"/>
                  <a:gd name="T23" fmla="*/ 20 h 37"/>
                  <a:gd name="T24" fmla="*/ 9 w 16"/>
                  <a:gd name="T25" fmla="*/ 23 h 37"/>
                  <a:gd name="T26" fmla="*/ 8 w 16"/>
                  <a:gd name="T27" fmla="*/ 25 h 37"/>
                  <a:gd name="T28" fmla="*/ 8 w 16"/>
                  <a:gd name="T29" fmla="*/ 26 h 37"/>
                  <a:gd name="T30" fmla="*/ 8 w 16"/>
                  <a:gd name="T31" fmla="*/ 26 h 37"/>
                  <a:gd name="T32" fmla="*/ 8 w 16"/>
                  <a:gd name="T33" fmla="*/ 27 h 37"/>
                  <a:gd name="T34" fmla="*/ 7 w 16"/>
                  <a:gd name="T35" fmla="*/ 27 h 37"/>
                  <a:gd name="T36" fmla="*/ 6 w 16"/>
                  <a:gd name="T37" fmla="*/ 28 h 37"/>
                  <a:gd name="T38" fmla="*/ 4 w 16"/>
                  <a:gd name="T39" fmla="*/ 29 h 37"/>
                  <a:gd name="T40" fmla="*/ 3 w 16"/>
                  <a:gd name="T41" fmla="*/ 30 h 37"/>
                  <a:gd name="T42" fmla="*/ 2 w 16"/>
                  <a:gd name="T43" fmla="*/ 34 h 37"/>
                  <a:gd name="T44" fmla="*/ 0 w 16"/>
                  <a:gd name="T45" fmla="*/ 36 h 37"/>
                  <a:gd name="T46" fmla="*/ 0 w 16"/>
                  <a:gd name="T47" fmla="*/ 36 h 37"/>
                  <a:gd name="T48" fmla="*/ 1 w 16"/>
                  <a:gd name="T49" fmla="*/ 37 h 37"/>
                  <a:gd name="T50" fmla="*/ 1 w 16"/>
                  <a:gd name="T51" fmla="*/ 37 h 37"/>
                  <a:gd name="T52" fmla="*/ 3 w 16"/>
                  <a:gd name="T53" fmla="*/ 36 h 37"/>
                  <a:gd name="T54" fmla="*/ 6 w 16"/>
                  <a:gd name="T55" fmla="*/ 32 h 37"/>
                  <a:gd name="T56" fmla="*/ 8 w 16"/>
                  <a:gd name="T57" fmla="*/ 32 h 37"/>
                  <a:gd name="T58" fmla="*/ 9 w 16"/>
                  <a:gd name="T59" fmla="*/ 35 h 37"/>
                  <a:gd name="T60" fmla="*/ 10 w 16"/>
                  <a:gd name="T61" fmla="*/ 30 h 37"/>
                  <a:gd name="T62" fmla="*/ 10 w 16"/>
                  <a:gd name="T63" fmla="*/ 29 h 37"/>
                  <a:gd name="T64" fmla="*/ 12 w 16"/>
                  <a:gd name="T65" fmla="*/ 30 h 37"/>
                  <a:gd name="T66" fmla="*/ 13 w 16"/>
                  <a:gd name="T67" fmla="*/ 27 h 37"/>
                  <a:gd name="T68" fmla="*/ 14 w 16"/>
                  <a:gd name="T69" fmla="*/ 28 h 37"/>
                  <a:gd name="T70" fmla="*/ 14 w 16"/>
                  <a:gd name="T71" fmla="*/ 25 h 37"/>
                  <a:gd name="T72" fmla="*/ 15 w 16"/>
                  <a:gd name="T73" fmla="*/ 26 h 37"/>
                  <a:gd name="T74" fmla="*/ 16 w 16"/>
                  <a:gd name="T75" fmla="*/ 23 h 37"/>
                  <a:gd name="T76" fmla="*/ 15 w 16"/>
                  <a:gd name="T7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" h="37">
                    <a:moveTo>
                      <a:pt x="15" y="18"/>
                    </a:moveTo>
                    <a:cubicBezTo>
                      <a:pt x="15" y="17"/>
                      <a:pt x="15" y="17"/>
                      <a:pt x="14" y="13"/>
                    </a:cubicBezTo>
                    <a:cubicBezTo>
                      <a:pt x="14" y="11"/>
                      <a:pt x="15" y="10"/>
                      <a:pt x="14" y="8"/>
                    </a:cubicBezTo>
                    <a:cubicBezTo>
                      <a:pt x="14" y="8"/>
                      <a:pt x="12" y="0"/>
                      <a:pt x="11" y="0"/>
                    </a:cubicBezTo>
                    <a:cubicBezTo>
                      <a:pt x="11" y="0"/>
                      <a:pt x="10" y="2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1" y="7"/>
                      <a:pt x="11" y="8"/>
                    </a:cubicBezTo>
                    <a:cubicBezTo>
                      <a:pt x="12" y="9"/>
                      <a:pt x="11" y="10"/>
                      <a:pt x="11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6"/>
                      <a:pt x="11" y="20"/>
                      <a:pt x="10" y="20"/>
                    </a:cubicBezTo>
                    <a:cubicBezTo>
                      <a:pt x="9" y="20"/>
                      <a:pt x="9" y="19"/>
                      <a:pt x="9" y="18"/>
                    </a:cubicBezTo>
                    <a:cubicBezTo>
                      <a:pt x="9" y="19"/>
                      <a:pt x="9" y="20"/>
                      <a:pt x="9" y="20"/>
                    </a:cubicBezTo>
                    <a:cubicBezTo>
                      <a:pt x="8" y="21"/>
                      <a:pt x="9" y="22"/>
                      <a:pt x="9" y="23"/>
                    </a:cubicBezTo>
                    <a:cubicBezTo>
                      <a:pt x="9" y="24"/>
                      <a:pt x="8" y="25"/>
                      <a:pt x="8" y="25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7"/>
                      <a:pt x="8" y="28"/>
                      <a:pt x="8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7"/>
                      <a:pt x="7" y="27"/>
                      <a:pt x="6" y="28"/>
                    </a:cubicBezTo>
                    <a:cubicBezTo>
                      <a:pt x="5" y="29"/>
                      <a:pt x="5" y="29"/>
                      <a:pt x="4" y="29"/>
                    </a:cubicBezTo>
                    <a:cubicBezTo>
                      <a:pt x="3" y="29"/>
                      <a:pt x="3" y="30"/>
                      <a:pt x="3" y="30"/>
                    </a:cubicBezTo>
                    <a:cubicBezTo>
                      <a:pt x="2" y="31"/>
                      <a:pt x="2" y="33"/>
                      <a:pt x="2" y="34"/>
                    </a:cubicBezTo>
                    <a:cubicBezTo>
                      <a:pt x="1" y="34"/>
                      <a:pt x="1" y="35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6"/>
                      <a:pt x="0" y="37"/>
                      <a:pt x="1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3" y="37"/>
                      <a:pt x="3" y="36"/>
                    </a:cubicBezTo>
                    <a:cubicBezTo>
                      <a:pt x="4" y="34"/>
                      <a:pt x="6" y="32"/>
                      <a:pt x="6" y="32"/>
                    </a:cubicBezTo>
                    <a:cubicBezTo>
                      <a:pt x="8" y="31"/>
                      <a:pt x="8" y="31"/>
                      <a:pt x="8" y="32"/>
                    </a:cubicBezTo>
                    <a:cubicBezTo>
                      <a:pt x="8" y="33"/>
                      <a:pt x="8" y="36"/>
                      <a:pt x="9" y="35"/>
                    </a:cubicBezTo>
                    <a:cubicBezTo>
                      <a:pt x="10" y="35"/>
                      <a:pt x="11" y="31"/>
                      <a:pt x="10" y="30"/>
                    </a:cubicBezTo>
                    <a:cubicBezTo>
                      <a:pt x="10" y="30"/>
                      <a:pt x="10" y="30"/>
                      <a:pt x="10" y="29"/>
                    </a:cubicBezTo>
                    <a:cubicBezTo>
                      <a:pt x="11" y="29"/>
                      <a:pt x="11" y="31"/>
                      <a:pt x="12" y="30"/>
                    </a:cubicBezTo>
                    <a:cubicBezTo>
                      <a:pt x="13" y="29"/>
                      <a:pt x="13" y="28"/>
                      <a:pt x="13" y="27"/>
                    </a:cubicBezTo>
                    <a:cubicBezTo>
                      <a:pt x="13" y="28"/>
                      <a:pt x="13" y="28"/>
                      <a:pt x="14" y="28"/>
                    </a:cubicBezTo>
                    <a:cubicBezTo>
                      <a:pt x="14" y="27"/>
                      <a:pt x="14" y="26"/>
                      <a:pt x="14" y="25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6"/>
                      <a:pt x="16" y="24"/>
                      <a:pt x="16" y="23"/>
                    </a:cubicBezTo>
                    <a:cubicBezTo>
                      <a:pt x="16" y="22"/>
                      <a:pt x="15" y="20"/>
                      <a:pt x="15" y="1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7" name="Freeform 220">
                <a:extLst>
                  <a:ext uri="{FF2B5EF4-FFF2-40B4-BE49-F238E27FC236}">
                    <a16:creationId xmlns:a16="http://schemas.microsoft.com/office/drawing/2014/main" id="{E2237928-7DDB-4534-867C-A794D04C3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326" y="3427413"/>
                <a:ext cx="19050" cy="39688"/>
              </a:xfrm>
              <a:custGeom>
                <a:avLst/>
                <a:gdLst>
                  <a:gd name="T0" fmla="*/ 1 w 5"/>
                  <a:gd name="T1" fmla="*/ 5 h 11"/>
                  <a:gd name="T2" fmla="*/ 2 w 5"/>
                  <a:gd name="T3" fmla="*/ 3 h 11"/>
                  <a:gd name="T4" fmla="*/ 2 w 5"/>
                  <a:gd name="T5" fmla="*/ 7 h 11"/>
                  <a:gd name="T6" fmla="*/ 3 w 5"/>
                  <a:gd name="T7" fmla="*/ 11 h 11"/>
                  <a:gd name="T8" fmla="*/ 4 w 5"/>
                  <a:gd name="T9" fmla="*/ 10 h 11"/>
                  <a:gd name="T10" fmla="*/ 5 w 5"/>
                  <a:gd name="T11" fmla="*/ 3 h 11"/>
                  <a:gd name="T12" fmla="*/ 5 w 5"/>
                  <a:gd name="T13" fmla="*/ 2 h 11"/>
                  <a:gd name="T14" fmla="*/ 4 w 5"/>
                  <a:gd name="T15" fmla="*/ 2 h 11"/>
                  <a:gd name="T16" fmla="*/ 4 w 5"/>
                  <a:gd name="T17" fmla="*/ 1 h 11"/>
                  <a:gd name="T18" fmla="*/ 3 w 5"/>
                  <a:gd name="T19" fmla="*/ 1 h 11"/>
                  <a:gd name="T20" fmla="*/ 3 w 5"/>
                  <a:gd name="T21" fmla="*/ 1 h 11"/>
                  <a:gd name="T22" fmla="*/ 3 w 5"/>
                  <a:gd name="T23" fmla="*/ 0 h 11"/>
                  <a:gd name="T24" fmla="*/ 3 w 5"/>
                  <a:gd name="T25" fmla="*/ 0 h 11"/>
                  <a:gd name="T26" fmla="*/ 1 w 5"/>
                  <a:gd name="T27" fmla="*/ 4 h 11"/>
                  <a:gd name="T28" fmla="*/ 1 w 5"/>
                  <a:gd name="T29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11">
                    <a:moveTo>
                      <a:pt x="1" y="5"/>
                    </a:moveTo>
                    <a:cubicBezTo>
                      <a:pt x="2" y="5"/>
                      <a:pt x="1" y="4"/>
                      <a:pt x="2" y="3"/>
                    </a:cubicBezTo>
                    <a:cubicBezTo>
                      <a:pt x="2" y="3"/>
                      <a:pt x="3" y="5"/>
                      <a:pt x="2" y="7"/>
                    </a:cubicBezTo>
                    <a:cubicBezTo>
                      <a:pt x="2" y="9"/>
                      <a:pt x="3" y="11"/>
                      <a:pt x="3" y="11"/>
                    </a:cubicBezTo>
                    <a:cubicBezTo>
                      <a:pt x="4" y="11"/>
                      <a:pt x="4" y="10"/>
                      <a:pt x="4" y="10"/>
                    </a:cubicBezTo>
                    <a:cubicBezTo>
                      <a:pt x="4" y="10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0" y="3"/>
                      <a:pt x="1" y="4"/>
                    </a:cubicBezTo>
                    <a:cubicBezTo>
                      <a:pt x="1" y="4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8" name="Freeform 221">
                <a:extLst>
                  <a:ext uri="{FF2B5EF4-FFF2-40B4-BE49-F238E27FC236}">
                    <a16:creationId xmlns:a16="http://schemas.microsoft.com/office/drawing/2014/main" id="{089FB512-B6CC-42F9-B98D-A3377A998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76" y="3408363"/>
                <a:ext cx="17463" cy="30163"/>
              </a:xfrm>
              <a:custGeom>
                <a:avLst/>
                <a:gdLst>
                  <a:gd name="T0" fmla="*/ 3 w 5"/>
                  <a:gd name="T1" fmla="*/ 0 h 8"/>
                  <a:gd name="T2" fmla="*/ 3 w 5"/>
                  <a:gd name="T3" fmla="*/ 1 h 8"/>
                  <a:gd name="T4" fmla="*/ 2 w 5"/>
                  <a:gd name="T5" fmla="*/ 2 h 8"/>
                  <a:gd name="T6" fmla="*/ 2 w 5"/>
                  <a:gd name="T7" fmla="*/ 2 h 8"/>
                  <a:gd name="T8" fmla="*/ 1 w 5"/>
                  <a:gd name="T9" fmla="*/ 4 h 8"/>
                  <a:gd name="T10" fmla="*/ 1 w 5"/>
                  <a:gd name="T11" fmla="*/ 8 h 8"/>
                  <a:gd name="T12" fmla="*/ 2 w 5"/>
                  <a:gd name="T13" fmla="*/ 8 h 8"/>
                  <a:gd name="T14" fmla="*/ 3 w 5"/>
                  <a:gd name="T15" fmla="*/ 5 h 8"/>
                  <a:gd name="T16" fmla="*/ 4 w 5"/>
                  <a:gd name="T17" fmla="*/ 4 h 8"/>
                  <a:gd name="T18" fmla="*/ 4 w 5"/>
                  <a:gd name="T19" fmla="*/ 4 h 8"/>
                  <a:gd name="T20" fmla="*/ 4 w 5"/>
                  <a:gd name="T21" fmla="*/ 1 h 8"/>
                  <a:gd name="T22" fmla="*/ 3 w 5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0" y="5"/>
                      <a:pt x="1" y="7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7"/>
                      <a:pt x="2" y="5"/>
                      <a:pt x="3" y="5"/>
                    </a:cubicBezTo>
                    <a:cubicBezTo>
                      <a:pt x="3" y="4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2"/>
                      <a:pt x="4" y="1"/>
                    </a:cubicBezTo>
                    <a:cubicBezTo>
                      <a:pt x="4" y="1"/>
                      <a:pt x="4" y="0"/>
                      <a:pt x="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69" name="Freeform 222">
                <a:extLst>
                  <a:ext uri="{FF2B5EF4-FFF2-40B4-BE49-F238E27FC236}">
                    <a16:creationId xmlns:a16="http://schemas.microsoft.com/office/drawing/2014/main" id="{96F56E16-E925-4B3E-B876-2000610A3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413" y="3668713"/>
                <a:ext cx="25400" cy="30163"/>
              </a:xfrm>
              <a:custGeom>
                <a:avLst/>
                <a:gdLst>
                  <a:gd name="T0" fmla="*/ 4 w 7"/>
                  <a:gd name="T1" fmla="*/ 6 h 8"/>
                  <a:gd name="T2" fmla="*/ 5 w 7"/>
                  <a:gd name="T3" fmla="*/ 5 h 8"/>
                  <a:gd name="T4" fmla="*/ 5 w 7"/>
                  <a:gd name="T5" fmla="*/ 5 h 8"/>
                  <a:gd name="T6" fmla="*/ 6 w 7"/>
                  <a:gd name="T7" fmla="*/ 3 h 8"/>
                  <a:gd name="T8" fmla="*/ 7 w 7"/>
                  <a:gd name="T9" fmla="*/ 1 h 8"/>
                  <a:gd name="T10" fmla="*/ 6 w 7"/>
                  <a:gd name="T11" fmla="*/ 1 h 8"/>
                  <a:gd name="T12" fmla="*/ 2 w 7"/>
                  <a:gd name="T13" fmla="*/ 3 h 8"/>
                  <a:gd name="T14" fmla="*/ 1 w 7"/>
                  <a:gd name="T15" fmla="*/ 7 h 8"/>
                  <a:gd name="T16" fmla="*/ 4 w 7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4" y="6"/>
                    </a:move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3" y="1"/>
                      <a:pt x="3" y="1"/>
                      <a:pt x="2" y="3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1" y="8"/>
                      <a:pt x="4" y="7"/>
                      <a:pt x="4" y="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0" name="Freeform 223">
                <a:extLst>
                  <a:ext uri="{FF2B5EF4-FFF2-40B4-BE49-F238E27FC236}">
                    <a16:creationId xmlns:a16="http://schemas.microsoft.com/office/drawing/2014/main" id="{48EF60CA-637E-4C83-A25A-EE278EA72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126" y="3573463"/>
                <a:ext cx="22225" cy="47625"/>
              </a:xfrm>
              <a:custGeom>
                <a:avLst/>
                <a:gdLst>
                  <a:gd name="T0" fmla="*/ 4 w 6"/>
                  <a:gd name="T1" fmla="*/ 10 h 13"/>
                  <a:gd name="T2" fmla="*/ 6 w 6"/>
                  <a:gd name="T3" fmla="*/ 1 h 13"/>
                  <a:gd name="T4" fmla="*/ 6 w 6"/>
                  <a:gd name="T5" fmla="*/ 0 h 13"/>
                  <a:gd name="T6" fmla="*/ 2 w 6"/>
                  <a:gd name="T7" fmla="*/ 12 h 13"/>
                  <a:gd name="T8" fmla="*/ 4 w 6"/>
                  <a:gd name="T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4" y="10"/>
                    </a:moveTo>
                    <a:cubicBezTo>
                      <a:pt x="5" y="6"/>
                      <a:pt x="6" y="3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3" y="2"/>
                      <a:pt x="0" y="10"/>
                      <a:pt x="2" y="12"/>
                    </a:cubicBezTo>
                    <a:cubicBezTo>
                      <a:pt x="3" y="13"/>
                      <a:pt x="3" y="13"/>
                      <a:pt x="4" y="1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1" name="Freeform 224">
                <a:extLst>
                  <a:ext uri="{FF2B5EF4-FFF2-40B4-BE49-F238E27FC236}">
                    <a16:creationId xmlns:a16="http://schemas.microsoft.com/office/drawing/2014/main" id="{5EEB4E70-C8F8-40E7-92BA-8B4C551E4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126" y="3746501"/>
                <a:ext cx="19050" cy="36513"/>
              </a:xfrm>
              <a:custGeom>
                <a:avLst/>
                <a:gdLst>
                  <a:gd name="T0" fmla="*/ 4 w 5"/>
                  <a:gd name="T1" fmla="*/ 1 h 10"/>
                  <a:gd name="T2" fmla="*/ 2 w 5"/>
                  <a:gd name="T3" fmla="*/ 0 h 10"/>
                  <a:gd name="T4" fmla="*/ 0 w 5"/>
                  <a:gd name="T5" fmla="*/ 3 h 10"/>
                  <a:gd name="T6" fmla="*/ 1 w 5"/>
                  <a:gd name="T7" fmla="*/ 4 h 10"/>
                  <a:gd name="T8" fmla="*/ 2 w 5"/>
                  <a:gd name="T9" fmla="*/ 3 h 10"/>
                  <a:gd name="T10" fmla="*/ 2 w 5"/>
                  <a:gd name="T11" fmla="*/ 3 h 10"/>
                  <a:gd name="T12" fmla="*/ 2 w 5"/>
                  <a:gd name="T13" fmla="*/ 6 h 10"/>
                  <a:gd name="T14" fmla="*/ 1 w 5"/>
                  <a:gd name="T15" fmla="*/ 9 h 10"/>
                  <a:gd name="T16" fmla="*/ 5 w 5"/>
                  <a:gd name="T17" fmla="*/ 4 h 10"/>
                  <a:gd name="T18" fmla="*/ 5 w 5"/>
                  <a:gd name="T19" fmla="*/ 3 h 10"/>
                  <a:gd name="T20" fmla="*/ 4 w 5"/>
                  <a:gd name="T21" fmla="*/ 3 h 10"/>
                  <a:gd name="T22" fmla="*/ 4 w 5"/>
                  <a:gd name="T23" fmla="*/ 3 h 10"/>
                  <a:gd name="T24" fmla="*/ 4 w 5"/>
                  <a:gd name="T2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10">
                    <a:moveTo>
                      <a:pt x="4" y="1"/>
                    </a:moveTo>
                    <a:cubicBezTo>
                      <a:pt x="4" y="1"/>
                      <a:pt x="3" y="0"/>
                      <a:pt x="2" y="0"/>
                    </a:cubicBezTo>
                    <a:cubicBezTo>
                      <a:pt x="1" y="0"/>
                      <a:pt x="0" y="3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4"/>
                      <a:pt x="2" y="6"/>
                    </a:cubicBezTo>
                    <a:cubicBezTo>
                      <a:pt x="1" y="6"/>
                      <a:pt x="1" y="8"/>
                      <a:pt x="1" y="9"/>
                    </a:cubicBezTo>
                    <a:cubicBezTo>
                      <a:pt x="2" y="10"/>
                      <a:pt x="4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2" name="Freeform 225">
                <a:extLst>
                  <a:ext uri="{FF2B5EF4-FFF2-40B4-BE49-F238E27FC236}">
                    <a16:creationId xmlns:a16="http://schemas.microsoft.com/office/drawing/2014/main" id="{455A9644-4453-4CC9-914B-C55AD7BDE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9013" y="3760788"/>
                <a:ext cx="44450" cy="50800"/>
              </a:xfrm>
              <a:custGeom>
                <a:avLst/>
                <a:gdLst>
                  <a:gd name="T0" fmla="*/ 11 w 12"/>
                  <a:gd name="T1" fmla="*/ 7 h 14"/>
                  <a:gd name="T2" fmla="*/ 12 w 12"/>
                  <a:gd name="T3" fmla="*/ 1 h 14"/>
                  <a:gd name="T4" fmla="*/ 12 w 12"/>
                  <a:gd name="T5" fmla="*/ 0 h 14"/>
                  <a:gd name="T6" fmla="*/ 11 w 12"/>
                  <a:gd name="T7" fmla="*/ 1 h 14"/>
                  <a:gd name="T8" fmla="*/ 11 w 12"/>
                  <a:gd name="T9" fmla="*/ 2 h 14"/>
                  <a:gd name="T10" fmla="*/ 10 w 12"/>
                  <a:gd name="T11" fmla="*/ 2 h 14"/>
                  <a:gd name="T12" fmla="*/ 9 w 12"/>
                  <a:gd name="T13" fmla="*/ 3 h 14"/>
                  <a:gd name="T14" fmla="*/ 9 w 12"/>
                  <a:gd name="T15" fmla="*/ 4 h 14"/>
                  <a:gd name="T16" fmla="*/ 8 w 12"/>
                  <a:gd name="T17" fmla="*/ 5 h 14"/>
                  <a:gd name="T18" fmla="*/ 7 w 12"/>
                  <a:gd name="T19" fmla="*/ 6 h 14"/>
                  <a:gd name="T20" fmla="*/ 7 w 12"/>
                  <a:gd name="T21" fmla="*/ 6 h 14"/>
                  <a:gd name="T22" fmla="*/ 5 w 12"/>
                  <a:gd name="T23" fmla="*/ 5 h 14"/>
                  <a:gd name="T24" fmla="*/ 2 w 12"/>
                  <a:gd name="T25" fmla="*/ 9 h 14"/>
                  <a:gd name="T26" fmla="*/ 0 w 12"/>
                  <a:gd name="T27" fmla="*/ 11 h 14"/>
                  <a:gd name="T28" fmla="*/ 1 w 12"/>
                  <a:gd name="T29" fmla="*/ 11 h 14"/>
                  <a:gd name="T30" fmla="*/ 3 w 12"/>
                  <a:gd name="T31" fmla="*/ 10 h 14"/>
                  <a:gd name="T32" fmla="*/ 3 w 12"/>
                  <a:gd name="T33" fmla="*/ 9 h 14"/>
                  <a:gd name="T34" fmla="*/ 4 w 12"/>
                  <a:gd name="T35" fmla="*/ 9 h 14"/>
                  <a:gd name="T36" fmla="*/ 5 w 12"/>
                  <a:gd name="T37" fmla="*/ 8 h 14"/>
                  <a:gd name="T38" fmla="*/ 5 w 12"/>
                  <a:gd name="T39" fmla="*/ 11 h 14"/>
                  <a:gd name="T40" fmla="*/ 5 w 12"/>
                  <a:gd name="T41" fmla="*/ 12 h 14"/>
                  <a:gd name="T42" fmla="*/ 6 w 12"/>
                  <a:gd name="T43" fmla="*/ 13 h 14"/>
                  <a:gd name="T44" fmla="*/ 6 w 12"/>
                  <a:gd name="T45" fmla="*/ 14 h 14"/>
                  <a:gd name="T46" fmla="*/ 7 w 12"/>
                  <a:gd name="T47" fmla="*/ 14 h 14"/>
                  <a:gd name="T48" fmla="*/ 7 w 12"/>
                  <a:gd name="T49" fmla="*/ 13 h 14"/>
                  <a:gd name="T50" fmla="*/ 8 w 12"/>
                  <a:gd name="T51" fmla="*/ 11 h 14"/>
                  <a:gd name="T52" fmla="*/ 8 w 12"/>
                  <a:gd name="T53" fmla="*/ 10 h 14"/>
                  <a:gd name="T54" fmla="*/ 9 w 12"/>
                  <a:gd name="T55" fmla="*/ 9 h 14"/>
                  <a:gd name="T56" fmla="*/ 11 w 12"/>
                  <a:gd name="T5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2" h="14">
                    <a:moveTo>
                      <a:pt x="11" y="7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5"/>
                      <a:pt x="5" y="5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1" y="10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8"/>
                      <a:pt x="5" y="9"/>
                      <a:pt x="5" y="11"/>
                    </a:cubicBezTo>
                    <a:cubicBezTo>
                      <a:pt x="5" y="11"/>
                      <a:pt x="5" y="12"/>
                      <a:pt x="5" y="12"/>
                    </a:cubicBezTo>
                    <a:cubicBezTo>
                      <a:pt x="5" y="13"/>
                      <a:pt x="6" y="13"/>
                      <a:pt x="6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9" y="9"/>
                      <a:pt x="10" y="8"/>
                      <a:pt x="11" y="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3" name="Freeform 226">
                <a:extLst>
                  <a:ext uri="{FF2B5EF4-FFF2-40B4-BE49-F238E27FC236}">
                    <a16:creationId xmlns:a16="http://schemas.microsoft.com/office/drawing/2014/main" id="{39954A96-F611-4870-AF1F-710AFD252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776" y="3732213"/>
                <a:ext cx="9525" cy="14288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3 h 4"/>
                  <a:gd name="T4" fmla="*/ 3 w 3"/>
                  <a:gd name="T5" fmla="*/ 3 h 4"/>
                  <a:gd name="T6" fmla="*/ 1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0"/>
                      <a:pt x="1" y="3"/>
                      <a:pt x="1" y="3"/>
                    </a:cubicBezTo>
                    <a:cubicBezTo>
                      <a:pt x="1" y="4"/>
                      <a:pt x="3" y="3"/>
                      <a:pt x="3" y="3"/>
                    </a:cubicBezTo>
                    <a:cubicBezTo>
                      <a:pt x="3" y="2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4" name="Freeform 227">
                <a:extLst>
                  <a:ext uri="{FF2B5EF4-FFF2-40B4-BE49-F238E27FC236}">
                    <a16:creationId xmlns:a16="http://schemas.microsoft.com/office/drawing/2014/main" id="{0B2D7EFD-88B9-4AE2-9B3D-6849A491B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413" y="3763963"/>
                <a:ext cx="7938" cy="7938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5" name="Freeform 228">
                <a:extLst>
                  <a:ext uri="{FF2B5EF4-FFF2-40B4-BE49-F238E27FC236}">
                    <a16:creationId xmlns:a16="http://schemas.microsoft.com/office/drawing/2014/main" id="{86A2BD36-A706-4C3F-B975-7F92D48E4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951" y="3665538"/>
                <a:ext cx="39688" cy="95250"/>
              </a:xfrm>
              <a:custGeom>
                <a:avLst/>
                <a:gdLst>
                  <a:gd name="T0" fmla="*/ 10 w 11"/>
                  <a:gd name="T1" fmla="*/ 18 h 26"/>
                  <a:gd name="T2" fmla="*/ 8 w 11"/>
                  <a:gd name="T3" fmla="*/ 18 h 26"/>
                  <a:gd name="T4" fmla="*/ 8 w 11"/>
                  <a:gd name="T5" fmla="*/ 17 h 26"/>
                  <a:gd name="T6" fmla="*/ 7 w 11"/>
                  <a:gd name="T7" fmla="*/ 15 h 26"/>
                  <a:gd name="T8" fmla="*/ 7 w 11"/>
                  <a:gd name="T9" fmla="*/ 14 h 26"/>
                  <a:gd name="T10" fmla="*/ 7 w 11"/>
                  <a:gd name="T11" fmla="*/ 14 h 26"/>
                  <a:gd name="T12" fmla="*/ 4 w 11"/>
                  <a:gd name="T13" fmla="*/ 15 h 26"/>
                  <a:gd name="T14" fmla="*/ 3 w 11"/>
                  <a:gd name="T15" fmla="*/ 15 h 26"/>
                  <a:gd name="T16" fmla="*/ 3 w 11"/>
                  <a:gd name="T17" fmla="*/ 11 h 26"/>
                  <a:gd name="T18" fmla="*/ 5 w 11"/>
                  <a:gd name="T19" fmla="*/ 8 h 26"/>
                  <a:gd name="T20" fmla="*/ 6 w 11"/>
                  <a:gd name="T21" fmla="*/ 6 h 26"/>
                  <a:gd name="T22" fmla="*/ 6 w 11"/>
                  <a:gd name="T23" fmla="*/ 0 h 26"/>
                  <a:gd name="T24" fmla="*/ 3 w 11"/>
                  <a:gd name="T25" fmla="*/ 1 h 26"/>
                  <a:gd name="T26" fmla="*/ 1 w 11"/>
                  <a:gd name="T27" fmla="*/ 7 h 26"/>
                  <a:gd name="T28" fmla="*/ 0 w 11"/>
                  <a:gd name="T29" fmla="*/ 9 h 26"/>
                  <a:gd name="T30" fmla="*/ 0 w 11"/>
                  <a:gd name="T31" fmla="*/ 12 h 26"/>
                  <a:gd name="T32" fmla="*/ 0 w 11"/>
                  <a:gd name="T33" fmla="*/ 13 h 26"/>
                  <a:gd name="T34" fmla="*/ 0 w 11"/>
                  <a:gd name="T35" fmla="*/ 14 h 26"/>
                  <a:gd name="T36" fmla="*/ 0 w 11"/>
                  <a:gd name="T37" fmla="*/ 16 h 26"/>
                  <a:gd name="T38" fmla="*/ 0 w 11"/>
                  <a:gd name="T39" fmla="*/ 16 h 26"/>
                  <a:gd name="T40" fmla="*/ 2 w 11"/>
                  <a:gd name="T41" fmla="*/ 16 h 26"/>
                  <a:gd name="T42" fmla="*/ 3 w 11"/>
                  <a:gd name="T43" fmla="*/ 16 h 26"/>
                  <a:gd name="T44" fmla="*/ 4 w 11"/>
                  <a:gd name="T45" fmla="*/ 16 h 26"/>
                  <a:gd name="T46" fmla="*/ 5 w 11"/>
                  <a:gd name="T47" fmla="*/ 16 h 26"/>
                  <a:gd name="T48" fmla="*/ 6 w 11"/>
                  <a:gd name="T49" fmla="*/ 17 h 26"/>
                  <a:gd name="T50" fmla="*/ 6 w 11"/>
                  <a:gd name="T51" fmla="*/ 21 h 26"/>
                  <a:gd name="T52" fmla="*/ 6 w 11"/>
                  <a:gd name="T53" fmla="*/ 21 h 26"/>
                  <a:gd name="T54" fmla="*/ 7 w 11"/>
                  <a:gd name="T55" fmla="*/ 22 h 26"/>
                  <a:gd name="T56" fmla="*/ 7 w 11"/>
                  <a:gd name="T57" fmla="*/ 23 h 26"/>
                  <a:gd name="T58" fmla="*/ 7 w 11"/>
                  <a:gd name="T59" fmla="*/ 25 h 26"/>
                  <a:gd name="T60" fmla="*/ 7 w 11"/>
                  <a:gd name="T61" fmla="*/ 26 h 26"/>
                  <a:gd name="T62" fmla="*/ 8 w 11"/>
                  <a:gd name="T63" fmla="*/ 26 h 26"/>
                  <a:gd name="T64" fmla="*/ 8 w 11"/>
                  <a:gd name="T65" fmla="*/ 24 h 26"/>
                  <a:gd name="T66" fmla="*/ 10 w 11"/>
                  <a:gd name="T67" fmla="*/ 22 h 26"/>
                  <a:gd name="T68" fmla="*/ 10 w 11"/>
                  <a:gd name="T69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" h="26">
                    <a:moveTo>
                      <a:pt x="10" y="18"/>
                    </a:moveTo>
                    <a:cubicBezTo>
                      <a:pt x="10" y="18"/>
                      <a:pt x="9" y="18"/>
                      <a:pt x="8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6"/>
                      <a:pt x="7" y="16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5" y="14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4" y="9"/>
                      <a:pt x="5" y="8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2" y="2"/>
                      <a:pt x="1" y="7"/>
                    </a:cubicBezTo>
                    <a:cubicBezTo>
                      <a:pt x="1" y="10"/>
                      <a:pt x="1" y="9"/>
                      <a:pt x="0" y="9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3"/>
                    </a:cubicBezTo>
                    <a:cubicBezTo>
                      <a:pt x="0" y="13"/>
                      <a:pt x="0" y="13"/>
                      <a:pt x="0" y="14"/>
                    </a:cubicBezTo>
                    <a:cubicBezTo>
                      <a:pt x="1" y="15"/>
                      <a:pt x="0" y="15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7"/>
                      <a:pt x="1" y="17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4" y="16"/>
                    </a:cubicBezTo>
                    <a:cubicBezTo>
                      <a:pt x="4" y="17"/>
                      <a:pt x="5" y="16"/>
                      <a:pt x="5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8"/>
                      <a:pt x="6" y="20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8" y="20"/>
                      <a:pt x="7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4"/>
                      <a:pt x="7" y="24"/>
                      <a:pt x="7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5"/>
                      <a:pt x="8" y="24"/>
                    </a:cubicBezTo>
                    <a:cubicBezTo>
                      <a:pt x="9" y="23"/>
                      <a:pt x="10" y="23"/>
                      <a:pt x="10" y="22"/>
                    </a:cubicBezTo>
                    <a:cubicBezTo>
                      <a:pt x="11" y="21"/>
                      <a:pt x="10" y="18"/>
                      <a:pt x="10" y="1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6" name="Freeform 229">
                <a:extLst>
                  <a:ext uri="{FF2B5EF4-FFF2-40B4-BE49-F238E27FC236}">
                    <a16:creationId xmlns:a16="http://schemas.microsoft.com/office/drawing/2014/main" id="{2069623E-AF91-40F8-9636-F8C82970F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263" y="3760788"/>
                <a:ext cx="25400" cy="36513"/>
              </a:xfrm>
              <a:custGeom>
                <a:avLst/>
                <a:gdLst>
                  <a:gd name="T0" fmla="*/ 6 w 7"/>
                  <a:gd name="T1" fmla="*/ 3 h 10"/>
                  <a:gd name="T2" fmla="*/ 7 w 7"/>
                  <a:gd name="T3" fmla="*/ 2 h 10"/>
                  <a:gd name="T4" fmla="*/ 7 w 7"/>
                  <a:gd name="T5" fmla="*/ 0 h 10"/>
                  <a:gd name="T6" fmla="*/ 6 w 7"/>
                  <a:gd name="T7" fmla="*/ 1 h 10"/>
                  <a:gd name="T8" fmla="*/ 4 w 7"/>
                  <a:gd name="T9" fmla="*/ 4 h 10"/>
                  <a:gd name="T10" fmla="*/ 0 w 7"/>
                  <a:gd name="T11" fmla="*/ 9 h 10"/>
                  <a:gd name="T12" fmla="*/ 0 w 7"/>
                  <a:gd name="T13" fmla="*/ 10 h 10"/>
                  <a:gd name="T14" fmla="*/ 1 w 7"/>
                  <a:gd name="T15" fmla="*/ 9 h 10"/>
                  <a:gd name="T16" fmla="*/ 6 w 7"/>
                  <a:gd name="T1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0">
                    <a:moveTo>
                      <a:pt x="6" y="3"/>
                    </a:moveTo>
                    <a:cubicBezTo>
                      <a:pt x="6" y="3"/>
                      <a:pt x="7" y="3"/>
                      <a:pt x="7" y="2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6"/>
                      <a:pt x="1" y="7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9"/>
                      <a:pt x="1" y="9"/>
                    </a:cubicBezTo>
                    <a:lnTo>
                      <a:pt x="6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7" name="Freeform 230">
                <a:extLst>
                  <a:ext uri="{FF2B5EF4-FFF2-40B4-BE49-F238E27FC236}">
                    <a16:creationId xmlns:a16="http://schemas.microsoft.com/office/drawing/2014/main" id="{8C36CE47-10F4-4DCD-97BC-0199F070F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551" y="3830638"/>
                <a:ext cx="7938" cy="11113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3 h 3"/>
                  <a:gd name="T4" fmla="*/ 0 w 2"/>
                  <a:gd name="T5" fmla="*/ 3 h 3"/>
                  <a:gd name="T6" fmla="*/ 1 w 2"/>
                  <a:gd name="T7" fmla="*/ 2 h 3"/>
                  <a:gd name="T8" fmla="*/ 2 w 2"/>
                  <a:gd name="T9" fmla="*/ 0 h 3"/>
                  <a:gd name="T10" fmla="*/ 2 w 2"/>
                  <a:gd name="T11" fmla="*/ 0 h 3"/>
                  <a:gd name="T12" fmla="*/ 1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8" name="Freeform 231">
                <a:extLst>
                  <a:ext uri="{FF2B5EF4-FFF2-40B4-BE49-F238E27FC236}">
                    <a16:creationId xmlns:a16="http://schemas.microsoft.com/office/drawing/2014/main" id="{CF529241-D224-4963-B78B-82F8C12E7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176" y="3852863"/>
                <a:ext cx="57150" cy="65088"/>
              </a:xfrm>
              <a:custGeom>
                <a:avLst/>
                <a:gdLst>
                  <a:gd name="T0" fmla="*/ 15 w 16"/>
                  <a:gd name="T1" fmla="*/ 1 h 18"/>
                  <a:gd name="T2" fmla="*/ 12 w 16"/>
                  <a:gd name="T3" fmla="*/ 0 h 18"/>
                  <a:gd name="T4" fmla="*/ 11 w 16"/>
                  <a:gd name="T5" fmla="*/ 0 h 18"/>
                  <a:gd name="T6" fmla="*/ 10 w 16"/>
                  <a:gd name="T7" fmla="*/ 1 h 18"/>
                  <a:gd name="T8" fmla="*/ 9 w 16"/>
                  <a:gd name="T9" fmla="*/ 3 h 18"/>
                  <a:gd name="T10" fmla="*/ 7 w 16"/>
                  <a:gd name="T11" fmla="*/ 4 h 18"/>
                  <a:gd name="T12" fmla="*/ 5 w 16"/>
                  <a:gd name="T13" fmla="*/ 7 h 18"/>
                  <a:gd name="T14" fmla="*/ 5 w 16"/>
                  <a:gd name="T15" fmla="*/ 7 h 18"/>
                  <a:gd name="T16" fmla="*/ 7 w 16"/>
                  <a:gd name="T17" fmla="*/ 1 h 18"/>
                  <a:gd name="T18" fmla="*/ 5 w 16"/>
                  <a:gd name="T19" fmla="*/ 0 h 18"/>
                  <a:gd name="T20" fmla="*/ 2 w 16"/>
                  <a:gd name="T21" fmla="*/ 3 h 18"/>
                  <a:gd name="T22" fmla="*/ 1 w 16"/>
                  <a:gd name="T23" fmla="*/ 5 h 18"/>
                  <a:gd name="T24" fmla="*/ 2 w 16"/>
                  <a:gd name="T25" fmla="*/ 4 h 18"/>
                  <a:gd name="T26" fmla="*/ 2 w 16"/>
                  <a:gd name="T27" fmla="*/ 6 h 18"/>
                  <a:gd name="T28" fmla="*/ 4 w 16"/>
                  <a:gd name="T29" fmla="*/ 5 h 18"/>
                  <a:gd name="T30" fmla="*/ 4 w 16"/>
                  <a:gd name="T31" fmla="*/ 5 h 18"/>
                  <a:gd name="T32" fmla="*/ 4 w 16"/>
                  <a:gd name="T33" fmla="*/ 6 h 18"/>
                  <a:gd name="T34" fmla="*/ 3 w 16"/>
                  <a:gd name="T35" fmla="*/ 6 h 18"/>
                  <a:gd name="T36" fmla="*/ 2 w 16"/>
                  <a:gd name="T37" fmla="*/ 7 h 18"/>
                  <a:gd name="T38" fmla="*/ 2 w 16"/>
                  <a:gd name="T39" fmla="*/ 7 h 18"/>
                  <a:gd name="T40" fmla="*/ 1 w 16"/>
                  <a:gd name="T41" fmla="*/ 7 h 18"/>
                  <a:gd name="T42" fmla="*/ 1 w 16"/>
                  <a:gd name="T43" fmla="*/ 8 h 18"/>
                  <a:gd name="T44" fmla="*/ 0 w 16"/>
                  <a:gd name="T45" fmla="*/ 10 h 18"/>
                  <a:gd name="T46" fmla="*/ 0 w 16"/>
                  <a:gd name="T47" fmla="*/ 10 h 18"/>
                  <a:gd name="T48" fmla="*/ 2 w 16"/>
                  <a:gd name="T49" fmla="*/ 8 h 18"/>
                  <a:gd name="T50" fmla="*/ 3 w 16"/>
                  <a:gd name="T51" fmla="*/ 9 h 18"/>
                  <a:gd name="T52" fmla="*/ 3 w 16"/>
                  <a:gd name="T53" fmla="*/ 10 h 18"/>
                  <a:gd name="T54" fmla="*/ 5 w 16"/>
                  <a:gd name="T55" fmla="*/ 9 h 18"/>
                  <a:gd name="T56" fmla="*/ 6 w 16"/>
                  <a:gd name="T57" fmla="*/ 10 h 18"/>
                  <a:gd name="T58" fmla="*/ 3 w 16"/>
                  <a:gd name="T59" fmla="*/ 15 h 18"/>
                  <a:gd name="T60" fmla="*/ 0 w 16"/>
                  <a:gd name="T61" fmla="*/ 18 h 18"/>
                  <a:gd name="T62" fmla="*/ 4 w 16"/>
                  <a:gd name="T63" fmla="*/ 16 h 18"/>
                  <a:gd name="T64" fmla="*/ 4 w 16"/>
                  <a:gd name="T65" fmla="*/ 16 h 18"/>
                  <a:gd name="T66" fmla="*/ 3 w 16"/>
                  <a:gd name="T67" fmla="*/ 17 h 18"/>
                  <a:gd name="T68" fmla="*/ 7 w 16"/>
                  <a:gd name="T69" fmla="*/ 13 h 18"/>
                  <a:gd name="T70" fmla="*/ 10 w 16"/>
                  <a:gd name="T71" fmla="*/ 11 h 18"/>
                  <a:gd name="T72" fmla="*/ 8 w 16"/>
                  <a:gd name="T73" fmla="*/ 14 h 18"/>
                  <a:gd name="T74" fmla="*/ 8 w 16"/>
                  <a:gd name="T75" fmla="*/ 15 h 18"/>
                  <a:gd name="T76" fmla="*/ 8 w 16"/>
                  <a:gd name="T77" fmla="*/ 15 h 18"/>
                  <a:gd name="T78" fmla="*/ 9 w 16"/>
                  <a:gd name="T79" fmla="*/ 14 h 18"/>
                  <a:gd name="T80" fmla="*/ 11 w 16"/>
                  <a:gd name="T81" fmla="*/ 12 h 18"/>
                  <a:gd name="T82" fmla="*/ 11 w 16"/>
                  <a:gd name="T83" fmla="*/ 12 h 18"/>
                  <a:gd name="T84" fmla="*/ 11 w 16"/>
                  <a:gd name="T85" fmla="*/ 11 h 18"/>
                  <a:gd name="T86" fmla="*/ 13 w 16"/>
                  <a:gd name="T87" fmla="*/ 8 h 18"/>
                  <a:gd name="T88" fmla="*/ 15 w 16"/>
                  <a:gd name="T89" fmla="*/ 6 h 18"/>
                  <a:gd name="T90" fmla="*/ 15 w 16"/>
                  <a:gd name="T91" fmla="*/ 5 h 18"/>
                  <a:gd name="T92" fmla="*/ 15 w 16"/>
                  <a:gd name="T93" fmla="*/ 5 h 18"/>
                  <a:gd name="T94" fmla="*/ 15 w 16"/>
                  <a:gd name="T95" fmla="*/ 4 h 18"/>
                  <a:gd name="T96" fmla="*/ 16 w 16"/>
                  <a:gd name="T97" fmla="*/ 2 h 18"/>
                  <a:gd name="T98" fmla="*/ 15 w 16"/>
                  <a:gd name="T99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" h="18">
                    <a:moveTo>
                      <a:pt x="15" y="1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1"/>
                      <a:pt x="10" y="1"/>
                    </a:cubicBezTo>
                    <a:cubicBezTo>
                      <a:pt x="10" y="2"/>
                      <a:pt x="9" y="2"/>
                      <a:pt x="9" y="3"/>
                    </a:cubicBezTo>
                    <a:cubicBezTo>
                      <a:pt x="9" y="3"/>
                      <a:pt x="8" y="4"/>
                      <a:pt x="7" y="4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7" y="3"/>
                      <a:pt x="7" y="1"/>
                    </a:cubicBezTo>
                    <a:cubicBezTo>
                      <a:pt x="7" y="0"/>
                      <a:pt x="7" y="0"/>
                      <a:pt x="5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9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4" y="14"/>
                      <a:pt x="3" y="15"/>
                    </a:cubicBezTo>
                    <a:cubicBezTo>
                      <a:pt x="2" y="15"/>
                      <a:pt x="1" y="17"/>
                      <a:pt x="0" y="18"/>
                    </a:cubicBezTo>
                    <a:cubicBezTo>
                      <a:pt x="0" y="18"/>
                      <a:pt x="0" y="18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7"/>
                      <a:pt x="3" y="17"/>
                    </a:cubicBezTo>
                    <a:cubicBezTo>
                      <a:pt x="4" y="17"/>
                      <a:pt x="6" y="15"/>
                      <a:pt x="7" y="13"/>
                    </a:cubicBezTo>
                    <a:cubicBezTo>
                      <a:pt x="9" y="12"/>
                      <a:pt x="9" y="11"/>
                      <a:pt x="10" y="11"/>
                    </a:cubicBezTo>
                    <a:cubicBezTo>
                      <a:pt x="10" y="12"/>
                      <a:pt x="10" y="12"/>
                      <a:pt x="8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2" y="10"/>
                      <a:pt x="13" y="9"/>
                      <a:pt x="13" y="8"/>
                    </a:cubicBezTo>
                    <a:cubicBezTo>
                      <a:pt x="14" y="7"/>
                      <a:pt x="14" y="7"/>
                      <a:pt x="15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3"/>
                      <a:pt x="16" y="2"/>
                    </a:cubicBezTo>
                    <a:cubicBezTo>
                      <a:pt x="16" y="1"/>
                      <a:pt x="15" y="1"/>
                      <a:pt x="15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9" name="Freeform 232">
                <a:extLst>
                  <a:ext uri="{FF2B5EF4-FFF2-40B4-BE49-F238E27FC236}">
                    <a16:creationId xmlns:a16="http://schemas.microsoft.com/office/drawing/2014/main" id="{68F78022-FFE3-40C4-AEC7-54228B45B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088" y="3841751"/>
                <a:ext cx="17463" cy="25400"/>
              </a:xfrm>
              <a:custGeom>
                <a:avLst/>
                <a:gdLst>
                  <a:gd name="T0" fmla="*/ 5 w 5"/>
                  <a:gd name="T1" fmla="*/ 0 h 7"/>
                  <a:gd name="T2" fmla="*/ 1 w 5"/>
                  <a:gd name="T3" fmla="*/ 5 h 7"/>
                  <a:gd name="T4" fmla="*/ 0 w 5"/>
                  <a:gd name="T5" fmla="*/ 6 h 7"/>
                  <a:gd name="T6" fmla="*/ 0 w 5"/>
                  <a:gd name="T7" fmla="*/ 7 h 7"/>
                  <a:gd name="T8" fmla="*/ 5 w 5"/>
                  <a:gd name="T9" fmla="*/ 0 h 7"/>
                  <a:gd name="T10" fmla="*/ 5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4" y="1"/>
                      <a:pt x="3" y="3"/>
                      <a:pt x="1" y="5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3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0" name="Freeform 233">
                <a:extLst>
                  <a:ext uri="{FF2B5EF4-FFF2-40B4-BE49-F238E27FC236}">
                    <a16:creationId xmlns:a16="http://schemas.microsoft.com/office/drawing/2014/main" id="{A694C093-9D11-4FFE-B9D8-3C3B303D4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76" y="3844926"/>
                <a:ext cx="3175" cy="476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1" name="Freeform 234">
                <a:extLst>
                  <a:ext uri="{FF2B5EF4-FFF2-40B4-BE49-F238E27FC236}">
                    <a16:creationId xmlns:a16="http://schemas.microsoft.com/office/drawing/2014/main" id="{5242CC9D-A9F0-4207-AAA4-941B03A9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263" y="3959226"/>
                <a:ext cx="11113" cy="6350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0 w 3"/>
                  <a:gd name="T5" fmla="*/ 2 h 2"/>
                  <a:gd name="T6" fmla="*/ 3 w 3"/>
                  <a:gd name="T7" fmla="*/ 1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2" y="1"/>
                      <a:pt x="3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2" name="Freeform 235">
                <a:extLst>
                  <a:ext uri="{FF2B5EF4-FFF2-40B4-BE49-F238E27FC236}">
                    <a16:creationId xmlns:a16="http://schemas.microsoft.com/office/drawing/2014/main" id="{6A4D5F1C-4AF0-4463-829E-3FDED0764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251" y="2752726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  <a:gd name="T16" fmla="*/ 2 w 2"/>
                  <a:gd name="T17" fmla="*/ 0 h 2"/>
                  <a:gd name="T18" fmla="*/ 2 w 2"/>
                  <a:gd name="T19" fmla="*/ 2 h 2"/>
                  <a:gd name="T20" fmla="*/ 2 w 2"/>
                  <a:gd name="T21" fmla="*/ 2 h 2"/>
                  <a:gd name="T22" fmla="*/ 2 w 2"/>
                  <a:gd name="T23" fmla="*/ 0 h 2"/>
                  <a:gd name="T24" fmla="*/ 2 w 2"/>
                  <a:gd name="T2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3" name="Freeform 236">
                <a:extLst>
                  <a:ext uri="{FF2B5EF4-FFF2-40B4-BE49-F238E27FC236}">
                    <a16:creationId xmlns:a16="http://schemas.microsoft.com/office/drawing/2014/main" id="{F64B9831-C448-4F68-9ABF-9F1227D94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426" y="2755901"/>
                <a:ext cx="7938" cy="3175"/>
              </a:xfrm>
              <a:custGeom>
                <a:avLst/>
                <a:gdLst>
                  <a:gd name="T0" fmla="*/ 2 w 5"/>
                  <a:gd name="T1" fmla="*/ 2 h 2"/>
                  <a:gd name="T2" fmla="*/ 5 w 5"/>
                  <a:gd name="T3" fmla="*/ 0 h 2"/>
                  <a:gd name="T4" fmla="*/ 2 w 5"/>
                  <a:gd name="T5" fmla="*/ 0 h 2"/>
                  <a:gd name="T6" fmla="*/ 2 w 5"/>
                  <a:gd name="T7" fmla="*/ 2 h 2"/>
                  <a:gd name="T8" fmla="*/ 2 w 5"/>
                  <a:gd name="T9" fmla="*/ 2 h 2"/>
                  <a:gd name="T10" fmla="*/ 2 w 5"/>
                  <a:gd name="T11" fmla="*/ 2 h 2"/>
                  <a:gd name="T12" fmla="*/ 0 w 5"/>
                  <a:gd name="T13" fmla="*/ 2 h 2"/>
                  <a:gd name="T14" fmla="*/ 0 w 5"/>
                  <a:gd name="T15" fmla="*/ 2 h 2"/>
                  <a:gd name="T16" fmla="*/ 2 w 5"/>
                  <a:gd name="T17" fmla="*/ 2 h 2"/>
                  <a:gd name="T18" fmla="*/ 2 w 5"/>
                  <a:gd name="T1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4" name="Freeform 237">
                <a:extLst>
                  <a:ext uri="{FF2B5EF4-FFF2-40B4-BE49-F238E27FC236}">
                    <a16:creationId xmlns:a16="http://schemas.microsoft.com/office/drawing/2014/main" id="{C71F613D-5B3A-4915-9066-86B457CD2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076" y="2755901"/>
                <a:ext cx="6350" cy="1111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1 h 3"/>
                  <a:gd name="T4" fmla="*/ 1 w 2"/>
                  <a:gd name="T5" fmla="*/ 1 h 3"/>
                  <a:gd name="T6" fmla="*/ 1 w 2"/>
                  <a:gd name="T7" fmla="*/ 2 h 3"/>
                  <a:gd name="T8" fmla="*/ 0 w 2"/>
                  <a:gd name="T9" fmla="*/ 2 h 3"/>
                  <a:gd name="T10" fmla="*/ 2 w 2"/>
                  <a:gd name="T11" fmla="*/ 2 h 3"/>
                  <a:gd name="T12" fmla="*/ 2 w 2"/>
                  <a:gd name="T13" fmla="*/ 1 h 3"/>
                  <a:gd name="T14" fmla="*/ 2 w 2"/>
                  <a:gd name="T15" fmla="*/ 1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0 h 3"/>
                  <a:gd name="T22" fmla="*/ 2 w 2"/>
                  <a:gd name="T2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5" name="Freeform 238">
                <a:extLst>
                  <a:ext uri="{FF2B5EF4-FFF2-40B4-BE49-F238E27FC236}">
                    <a16:creationId xmlns:a16="http://schemas.microsoft.com/office/drawing/2014/main" id="{E9C7102B-2018-43A0-BB1D-3464DCBDC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138" y="2762251"/>
                <a:ext cx="7938" cy="7938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1 h 2"/>
                  <a:gd name="T6" fmla="*/ 1 w 2"/>
                  <a:gd name="T7" fmla="*/ 1 h 2"/>
                  <a:gd name="T8" fmla="*/ 1 w 2"/>
                  <a:gd name="T9" fmla="*/ 1 h 2"/>
                  <a:gd name="T10" fmla="*/ 2 w 2"/>
                  <a:gd name="T11" fmla="*/ 1 h 2"/>
                  <a:gd name="T12" fmla="*/ 1 w 2"/>
                  <a:gd name="T13" fmla="*/ 0 h 2"/>
                  <a:gd name="T14" fmla="*/ 1 w 2"/>
                  <a:gd name="T15" fmla="*/ 0 h 2"/>
                  <a:gd name="T16" fmla="*/ 1 w 2"/>
                  <a:gd name="T17" fmla="*/ 0 h 2"/>
                  <a:gd name="T18" fmla="*/ 1 w 2"/>
                  <a:gd name="T19" fmla="*/ 0 h 2"/>
                  <a:gd name="T20" fmla="*/ 1 w 2"/>
                  <a:gd name="T21" fmla="*/ 1 h 2"/>
                  <a:gd name="T22" fmla="*/ 0 w 2"/>
                  <a:gd name="T23" fmla="*/ 1 h 2"/>
                  <a:gd name="T24" fmla="*/ 0 w 2"/>
                  <a:gd name="T2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6" name="Freeform 239">
                <a:extLst>
                  <a:ext uri="{FF2B5EF4-FFF2-40B4-BE49-F238E27FC236}">
                    <a16:creationId xmlns:a16="http://schemas.microsoft.com/office/drawing/2014/main" id="{8C485086-4930-43C9-870C-16929BD78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313" y="2755901"/>
                <a:ext cx="7938" cy="6350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0 h 2"/>
                  <a:gd name="T10" fmla="*/ 0 w 2"/>
                  <a:gd name="T11" fmla="*/ 1 h 2"/>
                  <a:gd name="T12" fmla="*/ 0 w 2"/>
                  <a:gd name="T13" fmla="*/ 1 h 2"/>
                  <a:gd name="T14" fmla="*/ 0 w 2"/>
                  <a:gd name="T15" fmla="*/ 1 h 2"/>
                  <a:gd name="T16" fmla="*/ 1 w 2"/>
                  <a:gd name="T17" fmla="*/ 1 h 2"/>
                  <a:gd name="T18" fmla="*/ 2 w 2"/>
                  <a:gd name="T19" fmla="*/ 0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7" name="Freeform 240">
                <a:extLst>
                  <a:ext uri="{FF2B5EF4-FFF2-40B4-BE49-F238E27FC236}">
                    <a16:creationId xmlns:a16="http://schemas.microsoft.com/office/drawing/2014/main" id="{254731A3-AE00-414A-AF28-430A26E8A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851" y="2755901"/>
                <a:ext cx="14288" cy="11113"/>
              </a:xfrm>
              <a:custGeom>
                <a:avLst/>
                <a:gdLst>
                  <a:gd name="T0" fmla="*/ 0 w 4"/>
                  <a:gd name="T1" fmla="*/ 3 h 3"/>
                  <a:gd name="T2" fmla="*/ 0 w 4"/>
                  <a:gd name="T3" fmla="*/ 3 h 3"/>
                  <a:gd name="T4" fmla="*/ 1 w 4"/>
                  <a:gd name="T5" fmla="*/ 2 h 3"/>
                  <a:gd name="T6" fmla="*/ 1 w 4"/>
                  <a:gd name="T7" fmla="*/ 2 h 3"/>
                  <a:gd name="T8" fmla="*/ 1 w 4"/>
                  <a:gd name="T9" fmla="*/ 2 h 3"/>
                  <a:gd name="T10" fmla="*/ 2 w 4"/>
                  <a:gd name="T11" fmla="*/ 2 h 3"/>
                  <a:gd name="T12" fmla="*/ 3 w 4"/>
                  <a:gd name="T13" fmla="*/ 1 h 3"/>
                  <a:gd name="T14" fmla="*/ 3 w 4"/>
                  <a:gd name="T15" fmla="*/ 1 h 3"/>
                  <a:gd name="T16" fmla="*/ 4 w 4"/>
                  <a:gd name="T17" fmla="*/ 0 h 3"/>
                  <a:gd name="T18" fmla="*/ 3 w 4"/>
                  <a:gd name="T19" fmla="*/ 1 h 3"/>
                  <a:gd name="T20" fmla="*/ 2 w 4"/>
                  <a:gd name="T21" fmla="*/ 1 h 3"/>
                  <a:gd name="T22" fmla="*/ 2 w 4"/>
                  <a:gd name="T23" fmla="*/ 1 h 3"/>
                  <a:gd name="T24" fmla="*/ 1 w 4"/>
                  <a:gd name="T25" fmla="*/ 2 h 3"/>
                  <a:gd name="T26" fmla="*/ 0 w 4"/>
                  <a:gd name="T27" fmla="*/ 2 h 3"/>
                  <a:gd name="T28" fmla="*/ 0 w 4"/>
                  <a:gd name="T29" fmla="*/ 2 h 3"/>
                  <a:gd name="T30" fmla="*/ 0 w 4"/>
                  <a:gd name="T3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8" name="Freeform 241">
                <a:extLst>
                  <a:ext uri="{FF2B5EF4-FFF2-40B4-BE49-F238E27FC236}">
                    <a16:creationId xmlns:a16="http://schemas.microsoft.com/office/drawing/2014/main" id="{F533CF21-692B-4D58-AD1C-C687C844A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201" y="2762251"/>
                <a:ext cx="4763" cy="476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9" name="Freeform 242">
                <a:extLst>
                  <a:ext uri="{FF2B5EF4-FFF2-40B4-BE49-F238E27FC236}">
                    <a16:creationId xmlns:a16="http://schemas.microsoft.com/office/drawing/2014/main" id="{70ED4B4C-3404-4C9C-9FE4-5917FB77A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851" y="2755901"/>
                <a:ext cx="6350" cy="6350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2 w 2"/>
                  <a:gd name="T5" fmla="*/ 1 h 2"/>
                  <a:gd name="T6" fmla="*/ 2 w 2"/>
                  <a:gd name="T7" fmla="*/ 0 h 2"/>
                  <a:gd name="T8" fmla="*/ 2 w 2"/>
                  <a:gd name="T9" fmla="*/ 0 h 2"/>
                  <a:gd name="T10" fmla="*/ 1 w 2"/>
                  <a:gd name="T11" fmla="*/ 1 h 2"/>
                  <a:gd name="T12" fmla="*/ 1 w 2"/>
                  <a:gd name="T13" fmla="*/ 1 h 2"/>
                  <a:gd name="T14" fmla="*/ 0 w 2"/>
                  <a:gd name="T15" fmla="*/ 2 h 2"/>
                  <a:gd name="T16" fmla="*/ 1 w 2"/>
                  <a:gd name="T17" fmla="*/ 1 h 2"/>
                  <a:gd name="T18" fmla="*/ 2 w 2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0" name="Freeform 243">
                <a:extLst>
                  <a:ext uri="{FF2B5EF4-FFF2-40B4-BE49-F238E27FC236}">
                    <a16:creationId xmlns:a16="http://schemas.microsoft.com/office/drawing/2014/main" id="{EA1436D3-0A48-411B-898B-C64B428A0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813" y="3089276"/>
                <a:ext cx="69850" cy="125413"/>
              </a:xfrm>
              <a:custGeom>
                <a:avLst/>
                <a:gdLst>
                  <a:gd name="T0" fmla="*/ 19 w 19"/>
                  <a:gd name="T1" fmla="*/ 33 h 34"/>
                  <a:gd name="T2" fmla="*/ 18 w 19"/>
                  <a:gd name="T3" fmla="*/ 30 h 34"/>
                  <a:gd name="T4" fmla="*/ 17 w 19"/>
                  <a:gd name="T5" fmla="*/ 30 h 34"/>
                  <a:gd name="T6" fmla="*/ 13 w 19"/>
                  <a:gd name="T7" fmla="*/ 21 h 34"/>
                  <a:gd name="T8" fmla="*/ 14 w 19"/>
                  <a:gd name="T9" fmla="*/ 20 h 34"/>
                  <a:gd name="T10" fmla="*/ 15 w 19"/>
                  <a:gd name="T11" fmla="*/ 21 h 34"/>
                  <a:gd name="T12" fmla="*/ 15 w 19"/>
                  <a:gd name="T13" fmla="*/ 21 h 34"/>
                  <a:gd name="T14" fmla="*/ 11 w 19"/>
                  <a:gd name="T15" fmla="*/ 15 h 34"/>
                  <a:gd name="T16" fmla="*/ 7 w 19"/>
                  <a:gd name="T17" fmla="*/ 9 h 34"/>
                  <a:gd name="T18" fmla="*/ 4 w 19"/>
                  <a:gd name="T19" fmla="*/ 4 h 34"/>
                  <a:gd name="T20" fmla="*/ 0 w 19"/>
                  <a:gd name="T21" fmla="*/ 0 h 34"/>
                  <a:gd name="T22" fmla="*/ 2 w 19"/>
                  <a:gd name="T23" fmla="*/ 3 h 34"/>
                  <a:gd name="T24" fmla="*/ 2 w 19"/>
                  <a:gd name="T25" fmla="*/ 4 h 34"/>
                  <a:gd name="T26" fmla="*/ 2 w 19"/>
                  <a:gd name="T27" fmla="*/ 4 h 34"/>
                  <a:gd name="T28" fmla="*/ 9 w 19"/>
                  <a:gd name="T29" fmla="*/ 15 h 34"/>
                  <a:gd name="T30" fmla="*/ 16 w 19"/>
                  <a:gd name="T31" fmla="*/ 31 h 34"/>
                  <a:gd name="T32" fmla="*/ 17 w 19"/>
                  <a:gd name="T33" fmla="*/ 34 h 34"/>
                  <a:gd name="T34" fmla="*/ 17 w 19"/>
                  <a:gd name="T35" fmla="*/ 34 h 34"/>
                  <a:gd name="T36" fmla="*/ 17 w 19"/>
                  <a:gd name="T37" fmla="*/ 31 h 34"/>
                  <a:gd name="T38" fmla="*/ 19 w 19"/>
                  <a:gd name="T39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34">
                    <a:moveTo>
                      <a:pt x="19" y="33"/>
                    </a:moveTo>
                    <a:cubicBezTo>
                      <a:pt x="19" y="32"/>
                      <a:pt x="18" y="31"/>
                      <a:pt x="1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0"/>
                      <a:pt x="14" y="25"/>
                      <a:pt x="13" y="21"/>
                    </a:cubicBezTo>
                    <a:cubicBezTo>
                      <a:pt x="12" y="20"/>
                      <a:pt x="13" y="19"/>
                      <a:pt x="14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1" y="16"/>
                      <a:pt x="11" y="15"/>
                    </a:cubicBezTo>
                    <a:cubicBezTo>
                      <a:pt x="10" y="13"/>
                      <a:pt x="8" y="11"/>
                      <a:pt x="7" y="9"/>
                    </a:cubicBezTo>
                    <a:cubicBezTo>
                      <a:pt x="6" y="7"/>
                      <a:pt x="5" y="6"/>
                      <a:pt x="4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8"/>
                      <a:pt x="7" y="11"/>
                      <a:pt x="9" y="15"/>
                    </a:cubicBezTo>
                    <a:cubicBezTo>
                      <a:pt x="14" y="25"/>
                      <a:pt x="15" y="28"/>
                      <a:pt x="16" y="31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2"/>
                      <a:pt x="17" y="32"/>
                      <a:pt x="17" y="31"/>
                    </a:cubicBezTo>
                    <a:cubicBezTo>
                      <a:pt x="18" y="31"/>
                      <a:pt x="18" y="33"/>
                      <a:pt x="19" y="3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1" name="Freeform 244">
                <a:extLst>
                  <a:ext uri="{FF2B5EF4-FFF2-40B4-BE49-F238E27FC236}">
                    <a16:creationId xmlns:a16="http://schemas.microsoft.com/office/drawing/2014/main" id="{3A44776F-2428-4F49-8A85-72ACE094F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113" y="2755901"/>
                <a:ext cx="4763" cy="3175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2" name="Freeform 245">
                <a:extLst>
                  <a:ext uri="{FF2B5EF4-FFF2-40B4-BE49-F238E27FC236}">
                    <a16:creationId xmlns:a16="http://schemas.microsoft.com/office/drawing/2014/main" id="{0D18DEC1-B045-4BF3-87A5-282B70509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163" y="2767013"/>
                <a:ext cx="17463" cy="17463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1 w 5"/>
                  <a:gd name="T5" fmla="*/ 3 h 5"/>
                  <a:gd name="T6" fmla="*/ 1 w 5"/>
                  <a:gd name="T7" fmla="*/ 3 h 5"/>
                  <a:gd name="T8" fmla="*/ 2 w 5"/>
                  <a:gd name="T9" fmla="*/ 4 h 5"/>
                  <a:gd name="T10" fmla="*/ 2 w 5"/>
                  <a:gd name="T11" fmla="*/ 4 h 5"/>
                  <a:gd name="T12" fmla="*/ 3 w 5"/>
                  <a:gd name="T13" fmla="*/ 4 h 5"/>
                  <a:gd name="T14" fmla="*/ 5 w 5"/>
                  <a:gd name="T15" fmla="*/ 5 h 5"/>
                  <a:gd name="T16" fmla="*/ 5 w 5"/>
                  <a:gd name="T17" fmla="*/ 3 h 5"/>
                  <a:gd name="T18" fmla="*/ 4 w 5"/>
                  <a:gd name="T19" fmla="*/ 3 h 5"/>
                  <a:gd name="T20" fmla="*/ 3 w 5"/>
                  <a:gd name="T21" fmla="*/ 2 h 5"/>
                  <a:gd name="T22" fmla="*/ 3 w 5"/>
                  <a:gd name="T23" fmla="*/ 1 h 5"/>
                  <a:gd name="T24" fmla="*/ 2 w 5"/>
                  <a:gd name="T25" fmla="*/ 1 h 5"/>
                  <a:gd name="T26" fmla="*/ 2 w 5"/>
                  <a:gd name="T27" fmla="*/ 1 h 5"/>
                  <a:gd name="T28" fmla="*/ 2 w 5"/>
                  <a:gd name="T29" fmla="*/ 1 h 5"/>
                  <a:gd name="T30" fmla="*/ 1 w 5"/>
                  <a:gd name="T31" fmla="*/ 0 h 5"/>
                  <a:gd name="T32" fmla="*/ 0 w 5"/>
                  <a:gd name="T33" fmla="*/ 0 h 5"/>
                  <a:gd name="T34" fmla="*/ 0 w 5"/>
                  <a:gd name="T35" fmla="*/ 1 h 5"/>
                  <a:gd name="T36" fmla="*/ 0 w 5"/>
                  <a:gd name="T3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3" name="Freeform 246">
                <a:extLst>
                  <a:ext uri="{FF2B5EF4-FFF2-40B4-BE49-F238E27FC236}">
                    <a16:creationId xmlns:a16="http://schemas.microsoft.com/office/drawing/2014/main" id="{6F9CB95C-8AF5-40F1-B3DA-55D567F2A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876" y="2752726"/>
                <a:ext cx="14288" cy="20638"/>
              </a:xfrm>
              <a:custGeom>
                <a:avLst/>
                <a:gdLst>
                  <a:gd name="T0" fmla="*/ 2 w 4"/>
                  <a:gd name="T1" fmla="*/ 5 h 6"/>
                  <a:gd name="T2" fmla="*/ 3 w 4"/>
                  <a:gd name="T3" fmla="*/ 6 h 6"/>
                  <a:gd name="T4" fmla="*/ 4 w 4"/>
                  <a:gd name="T5" fmla="*/ 6 h 6"/>
                  <a:gd name="T6" fmla="*/ 3 w 4"/>
                  <a:gd name="T7" fmla="*/ 4 h 6"/>
                  <a:gd name="T8" fmla="*/ 4 w 4"/>
                  <a:gd name="T9" fmla="*/ 4 h 6"/>
                  <a:gd name="T10" fmla="*/ 4 w 4"/>
                  <a:gd name="T11" fmla="*/ 4 h 6"/>
                  <a:gd name="T12" fmla="*/ 3 w 4"/>
                  <a:gd name="T13" fmla="*/ 3 h 6"/>
                  <a:gd name="T14" fmla="*/ 3 w 4"/>
                  <a:gd name="T15" fmla="*/ 3 h 6"/>
                  <a:gd name="T16" fmla="*/ 3 w 4"/>
                  <a:gd name="T17" fmla="*/ 2 h 6"/>
                  <a:gd name="T18" fmla="*/ 3 w 4"/>
                  <a:gd name="T19" fmla="*/ 2 h 6"/>
                  <a:gd name="T20" fmla="*/ 3 w 4"/>
                  <a:gd name="T21" fmla="*/ 2 h 6"/>
                  <a:gd name="T22" fmla="*/ 2 w 4"/>
                  <a:gd name="T23" fmla="*/ 2 h 6"/>
                  <a:gd name="T24" fmla="*/ 0 w 4"/>
                  <a:gd name="T25" fmla="*/ 0 h 6"/>
                  <a:gd name="T26" fmla="*/ 0 w 4"/>
                  <a:gd name="T27" fmla="*/ 0 h 6"/>
                  <a:gd name="T28" fmla="*/ 1 w 4"/>
                  <a:gd name="T29" fmla="*/ 1 h 6"/>
                  <a:gd name="T30" fmla="*/ 0 w 4"/>
                  <a:gd name="T31" fmla="*/ 2 h 6"/>
                  <a:gd name="T32" fmla="*/ 0 w 4"/>
                  <a:gd name="T33" fmla="*/ 2 h 6"/>
                  <a:gd name="T34" fmla="*/ 1 w 4"/>
                  <a:gd name="T35" fmla="*/ 2 h 6"/>
                  <a:gd name="T36" fmla="*/ 1 w 4"/>
                  <a:gd name="T37" fmla="*/ 3 h 6"/>
                  <a:gd name="T38" fmla="*/ 1 w 4"/>
                  <a:gd name="T39" fmla="*/ 3 h 6"/>
                  <a:gd name="T40" fmla="*/ 2 w 4"/>
                  <a:gd name="T41" fmla="*/ 4 h 6"/>
                  <a:gd name="T42" fmla="*/ 3 w 4"/>
                  <a:gd name="T43" fmla="*/ 5 h 6"/>
                  <a:gd name="T44" fmla="*/ 2 w 4"/>
                  <a:gd name="T4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" h="6">
                    <a:moveTo>
                      <a:pt x="2" y="5"/>
                    </a:moveTo>
                    <a:cubicBezTo>
                      <a:pt x="2" y="5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4" name="Freeform 247">
                <a:extLst>
                  <a:ext uri="{FF2B5EF4-FFF2-40B4-BE49-F238E27FC236}">
                    <a16:creationId xmlns:a16="http://schemas.microsoft.com/office/drawing/2014/main" id="{C863302B-97F3-4554-BA43-EDA87BA77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626" y="2773363"/>
                <a:ext cx="22225" cy="22225"/>
              </a:xfrm>
              <a:custGeom>
                <a:avLst/>
                <a:gdLst>
                  <a:gd name="T0" fmla="*/ 0 w 6"/>
                  <a:gd name="T1" fmla="*/ 0 h 6"/>
                  <a:gd name="T2" fmla="*/ 1 w 6"/>
                  <a:gd name="T3" fmla="*/ 1 h 6"/>
                  <a:gd name="T4" fmla="*/ 0 w 6"/>
                  <a:gd name="T5" fmla="*/ 1 h 6"/>
                  <a:gd name="T6" fmla="*/ 1 w 6"/>
                  <a:gd name="T7" fmla="*/ 2 h 6"/>
                  <a:gd name="T8" fmla="*/ 1 w 6"/>
                  <a:gd name="T9" fmla="*/ 2 h 6"/>
                  <a:gd name="T10" fmla="*/ 1 w 6"/>
                  <a:gd name="T11" fmla="*/ 3 h 6"/>
                  <a:gd name="T12" fmla="*/ 2 w 6"/>
                  <a:gd name="T13" fmla="*/ 3 h 6"/>
                  <a:gd name="T14" fmla="*/ 2 w 6"/>
                  <a:gd name="T15" fmla="*/ 4 h 6"/>
                  <a:gd name="T16" fmla="*/ 3 w 6"/>
                  <a:gd name="T17" fmla="*/ 5 h 6"/>
                  <a:gd name="T18" fmla="*/ 3 w 6"/>
                  <a:gd name="T19" fmla="*/ 6 h 6"/>
                  <a:gd name="T20" fmla="*/ 4 w 6"/>
                  <a:gd name="T21" fmla="*/ 6 h 6"/>
                  <a:gd name="T22" fmla="*/ 4 w 6"/>
                  <a:gd name="T23" fmla="*/ 5 h 6"/>
                  <a:gd name="T24" fmla="*/ 5 w 6"/>
                  <a:gd name="T25" fmla="*/ 4 h 6"/>
                  <a:gd name="T26" fmla="*/ 6 w 6"/>
                  <a:gd name="T27" fmla="*/ 3 h 6"/>
                  <a:gd name="T28" fmla="*/ 5 w 6"/>
                  <a:gd name="T29" fmla="*/ 2 h 6"/>
                  <a:gd name="T30" fmla="*/ 3 w 6"/>
                  <a:gd name="T31" fmla="*/ 1 h 6"/>
                  <a:gd name="T32" fmla="*/ 3 w 6"/>
                  <a:gd name="T33" fmla="*/ 2 h 6"/>
                  <a:gd name="T34" fmla="*/ 3 w 6"/>
                  <a:gd name="T35" fmla="*/ 2 h 6"/>
                  <a:gd name="T36" fmla="*/ 2 w 6"/>
                  <a:gd name="T37" fmla="*/ 1 h 6"/>
                  <a:gd name="T38" fmla="*/ 0 w 6"/>
                  <a:gd name="T3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5" name="Freeform 248">
                <a:extLst>
                  <a:ext uri="{FF2B5EF4-FFF2-40B4-BE49-F238E27FC236}">
                    <a16:creationId xmlns:a16="http://schemas.microsoft.com/office/drawing/2014/main" id="{2C20F110-CE6E-44B0-9A26-32A950C21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463" y="3948113"/>
                <a:ext cx="31750" cy="14288"/>
              </a:xfrm>
              <a:custGeom>
                <a:avLst/>
                <a:gdLst>
                  <a:gd name="T0" fmla="*/ 4 w 9"/>
                  <a:gd name="T1" fmla="*/ 3 h 4"/>
                  <a:gd name="T2" fmla="*/ 9 w 9"/>
                  <a:gd name="T3" fmla="*/ 1 h 4"/>
                  <a:gd name="T4" fmla="*/ 9 w 9"/>
                  <a:gd name="T5" fmla="*/ 1 h 4"/>
                  <a:gd name="T6" fmla="*/ 9 w 9"/>
                  <a:gd name="T7" fmla="*/ 0 h 4"/>
                  <a:gd name="T8" fmla="*/ 9 w 9"/>
                  <a:gd name="T9" fmla="*/ 0 h 4"/>
                  <a:gd name="T10" fmla="*/ 5 w 9"/>
                  <a:gd name="T11" fmla="*/ 2 h 4"/>
                  <a:gd name="T12" fmla="*/ 5 w 9"/>
                  <a:gd name="T13" fmla="*/ 2 h 4"/>
                  <a:gd name="T14" fmla="*/ 2 w 9"/>
                  <a:gd name="T15" fmla="*/ 2 h 4"/>
                  <a:gd name="T16" fmla="*/ 0 w 9"/>
                  <a:gd name="T17" fmla="*/ 4 h 4"/>
                  <a:gd name="T18" fmla="*/ 4 w 9"/>
                  <a:gd name="T1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6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2"/>
                    </a:cubicBezTo>
                    <a:cubicBezTo>
                      <a:pt x="2" y="3"/>
                      <a:pt x="0" y="3"/>
                      <a:pt x="0" y="4"/>
                    </a:cubicBezTo>
                    <a:cubicBezTo>
                      <a:pt x="1" y="4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6" name="Freeform 249">
                <a:extLst>
                  <a:ext uri="{FF2B5EF4-FFF2-40B4-BE49-F238E27FC236}">
                    <a16:creationId xmlns:a16="http://schemas.microsoft.com/office/drawing/2014/main" id="{348E15CD-6DA1-4417-935F-EB4823692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926" y="3940176"/>
                <a:ext cx="36513" cy="25400"/>
              </a:xfrm>
              <a:custGeom>
                <a:avLst/>
                <a:gdLst>
                  <a:gd name="T0" fmla="*/ 5 w 10"/>
                  <a:gd name="T1" fmla="*/ 4 h 7"/>
                  <a:gd name="T2" fmla="*/ 7 w 10"/>
                  <a:gd name="T3" fmla="*/ 2 h 7"/>
                  <a:gd name="T4" fmla="*/ 10 w 10"/>
                  <a:gd name="T5" fmla="*/ 0 h 7"/>
                  <a:gd name="T6" fmla="*/ 10 w 10"/>
                  <a:gd name="T7" fmla="*/ 0 h 7"/>
                  <a:gd name="T8" fmla="*/ 10 w 10"/>
                  <a:gd name="T9" fmla="*/ 0 h 7"/>
                  <a:gd name="T10" fmla="*/ 7 w 10"/>
                  <a:gd name="T11" fmla="*/ 1 h 7"/>
                  <a:gd name="T12" fmla="*/ 5 w 10"/>
                  <a:gd name="T13" fmla="*/ 3 h 7"/>
                  <a:gd name="T14" fmla="*/ 4 w 10"/>
                  <a:gd name="T15" fmla="*/ 4 h 7"/>
                  <a:gd name="T16" fmla="*/ 1 w 10"/>
                  <a:gd name="T17" fmla="*/ 7 h 7"/>
                  <a:gd name="T18" fmla="*/ 5 w 10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7">
                    <a:moveTo>
                      <a:pt x="5" y="4"/>
                    </a:moveTo>
                    <a:cubicBezTo>
                      <a:pt x="5" y="4"/>
                      <a:pt x="6" y="3"/>
                      <a:pt x="7" y="2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5" y="3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1" y="5"/>
                      <a:pt x="0" y="7"/>
                      <a:pt x="1" y="7"/>
                    </a:cubicBezTo>
                    <a:cubicBezTo>
                      <a:pt x="1" y="7"/>
                      <a:pt x="4" y="5"/>
                      <a:pt x="5" y="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7" name="Freeform 250">
                <a:extLst>
                  <a:ext uri="{FF2B5EF4-FFF2-40B4-BE49-F238E27FC236}">
                    <a16:creationId xmlns:a16="http://schemas.microsoft.com/office/drawing/2014/main" id="{E9B9EA33-A2A0-44C7-BB16-B316DC599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301" y="3841751"/>
                <a:ext cx="15875" cy="25400"/>
              </a:xfrm>
              <a:custGeom>
                <a:avLst/>
                <a:gdLst>
                  <a:gd name="T0" fmla="*/ 4 w 4"/>
                  <a:gd name="T1" fmla="*/ 4 h 7"/>
                  <a:gd name="T2" fmla="*/ 4 w 4"/>
                  <a:gd name="T3" fmla="*/ 4 h 7"/>
                  <a:gd name="T4" fmla="*/ 4 w 4"/>
                  <a:gd name="T5" fmla="*/ 3 h 7"/>
                  <a:gd name="T6" fmla="*/ 4 w 4"/>
                  <a:gd name="T7" fmla="*/ 2 h 7"/>
                  <a:gd name="T8" fmla="*/ 4 w 4"/>
                  <a:gd name="T9" fmla="*/ 2 h 7"/>
                  <a:gd name="T10" fmla="*/ 4 w 4"/>
                  <a:gd name="T11" fmla="*/ 2 h 7"/>
                  <a:gd name="T12" fmla="*/ 4 w 4"/>
                  <a:gd name="T13" fmla="*/ 0 h 7"/>
                  <a:gd name="T14" fmla="*/ 4 w 4"/>
                  <a:gd name="T15" fmla="*/ 0 h 7"/>
                  <a:gd name="T16" fmla="*/ 1 w 4"/>
                  <a:gd name="T17" fmla="*/ 7 h 7"/>
                  <a:gd name="T18" fmla="*/ 1 w 4"/>
                  <a:gd name="T19" fmla="*/ 7 h 7"/>
                  <a:gd name="T20" fmla="*/ 2 w 4"/>
                  <a:gd name="T21" fmla="*/ 5 h 7"/>
                  <a:gd name="T22" fmla="*/ 4 w 4"/>
                  <a:gd name="T2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7"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0" y="5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3" y="4"/>
                      <a:pt x="3" y="4"/>
                      <a:pt x="4" y="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8" name="Freeform 251">
                <a:extLst>
                  <a:ext uri="{FF2B5EF4-FFF2-40B4-BE49-F238E27FC236}">
                    <a16:creationId xmlns:a16="http://schemas.microsoft.com/office/drawing/2014/main" id="{AC188262-2B23-46F4-BBCA-4427B6095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751" y="3852863"/>
                <a:ext cx="76200" cy="84138"/>
              </a:xfrm>
              <a:custGeom>
                <a:avLst/>
                <a:gdLst>
                  <a:gd name="T0" fmla="*/ 21 w 21"/>
                  <a:gd name="T1" fmla="*/ 0 h 23"/>
                  <a:gd name="T2" fmla="*/ 21 w 21"/>
                  <a:gd name="T3" fmla="*/ 0 h 23"/>
                  <a:gd name="T4" fmla="*/ 15 w 21"/>
                  <a:gd name="T5" fmla="*/ 3 h 23"/>
                  <a:gd name="T6" fmla="*/ 12 w 21"/>
                  <a:gd name="T7" fmla="*/ 3 h 23"/>
                  <a:gd name="T8" fmla="*/ 9 w 21"/>
                  <a:gd name="T9" fmla="*/ 6 h 23"/>
                  <a:gd name="T10" fmla="*/ 1 w 21"/>
                  <a:gd name="T11" fmla="*/ 17 h 23"/>
                  <a:gd name="T12" fmla="*/ 3 w 21"/>
                  <a:gd name="T13" fmla="*/ 17 h 23"/>
                  <a:gd name="T14" fmla="*/ 2 w 21"/>
                  <a:gd name="T15" fmla="*/ 20 h 23"/>
                  <a:gd name="T16" fmla="*/ 0 w 21"/>
                  <a:gd name="T17" fmla="*/ 23 h 23"/>
                  <a:gd name="T18" fmla="*/ 3 w 21"/>
                  <a:gd name="T19" fmla="*/ 20 h 23"/>
                  <a:gd name="T20" fmla="*/ 5 w 21"/>
                  <a:gd name="T21" fmla="*/ 15 h 23"/>
                  <a:gd name="T22" fmla="*/ 6 w 21"/>
                  <a:gd name="T23" fmla="*/ 15 h 23"/>
                  <a:gd name="T24" fmla="*/ 6 w 21"/>
                  <a:gd name="T25" fmla="*/ 16 h 23"/>
                  <a:gd name="T26" fmla="*/ 6 w 21"/>
                  <a:gd name="T27" fmla="*/ 17 h 23"/>
                  <a:gd name="T28" fmla="*/ 6 w 21"/>
                  <a:gd name="T29" fmla="*/ 18 h 23"/>
                  <a:gd name="T30" fmla="*/ 5 w 21"/>
                  <a:gd name="T31" fmla="*/ 19 h 23"/>
                  <a:gd name="T32" fmla="*/ 5 w 21"/>
                  <a:gd name="T33" fmla="*/ 19 h 23"/>
                  <a:gd name="T34" fmla="*/ 8 w 21"/>
                  <a:gd name="T35" fmla="*/ 17 h 23"/>
                  <a:gd name="T36" fmla="*/ 8 w 21"/>
                  <a:gd name="T37" fmla="*/ 17 h 23"/>
                  <a:gd name="T38" fmla="*/ 9 w 21"/>
                  <a:gd name="T39" fmla="*/ 16 h 23"/>
                  <a:gd name="T40" fmla="*/ 10 w 21"/>
                  <a:gd name="T41" fmla="*/ 14 h 23"/>
                  <a:gd name="T42" fmla="*/ 10 w 21"/>
                  <a:gd name="T43" fmla="*/ 13 h 23"/>
                  <a:gd name="T44" fmla="*/ 9 w 21"/>
                  <a:gd name="T45" fmla="*/ 13 h 23"/>
                  <a:gd name="T46" fmla="*/ 10 w 21"/>
                  <a:gd name="T47" fmla="*/ 11 h 23"/>
                  <a:gd name="T48" fmla="*/ 14 w 21"/>
                  <a:gd name="T49" fmla="*/ 7 h 23"/>
                  <a:gd name="T50" fmla="*/ 9 w 21"/>
                  <a:gd name="T51" fmla="*/ 10 h 23"/>
                  <a:gd name="T52" fmla="*/ 8 w 21"/>
                  <a:gd name="T53" fmla="*/ 11 h 23"/>
                  <a:gd name="T54" fmla="*/ 9 w 21"/>
                  <a:gd name="T55" fmla="*/ 7 h 23"/>
                  <a:gd name="T56" fmla="*/ 16 w 21"/>
                  <a:gd name="T57" fmla="*/ 4 h 23"/>
                  <a:gd name="T58" fmla="*/ 21 w 21"/>
                  <a:gd name="T5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1" h="23">
                    <a:moveTo>
                      <a:pt x="21" y="0"/>
                    </a:moveTo>
                    <a:cubicBezTo>
                      <a:pt x="21" y="0"/>
                      <a:pt x="21" y="0"/>
                      <a:pt x="21" y="0"/>
                    </a:cubicBezTo>
                    <a:cubicBezTo>
                      <a:pt x="19" y="1"/>
                      <a:pt x="18" y="3"/>
                      <a:pt x="15" y="3"/>
                    </a:cubicBezTo>
                    <a:cubicBezTo>
                      <a:pt x="14" y="3"/>
                      <a:pt x="13" y="3"/>
                      <a:pt x="12" y="3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3" y="17"/>
                    </a:cubicBezTo>
                    <a:cubicBezTo>
                      <a:pt x="3" y="18"/>
                      <a:pt x="3" y="18"/>
                      <a:pt x="2" y="20"/>
                    </a:cubicBezTo>
                    <a:cubicBezTo>
                      <a:pt x="0" y="22"/>
                      <a:pt x="0" y="22"/>
                      <a:pt x="0" y="23"/>
                    </a:cubicBezTo>
                    <a:cubicBezTo>
                      <a:pt x="1" y="23"/>
                      <a:pt x="3" y="21"/>
                      <a:pt x="3" y="20"/>
                    </a:cubicBezTo>
                    <a:cubicBezTo>
                      <a:pt x="3" y="19"/>
                      <a:pt x="5" y="15"/>
                      <a:pt x="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6" y="19"/>
                      <a:pt x="8" y="18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7"/>
                      <a:pt x="8" y="16"/>
                      <a:pt x="9" y="16"/>
                    </a:cubicBezTo>
                    <a:cubicBezTo>
                      <a:pt x="9" y="15"/>
                      <a:pt x="9" y="15"/>
                      <a:pt x="10" y="14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9" y="12"/>
                      <a:pt x="10" y="11"/>
                    </a:cubicBezTo>
                    <a:cubicBezTo>
                      <a:pt x="10" y="11"/>
                      <a:pt x="14" y="9"/>
                      <a:pt x="14" y="7"/>
                    </a:cubicBezTo>
                    <a:cubicBezTo>
                      <a:pt x="14" y="7"/>
                      <a:pt x="10" y="9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7" y="9"/>
                      <a:pt x="9" y="7"/>
                    </a:cubicBezTo>
                    <a:cubicBezTo>
                      <a:pt x="11" y="6"/>
                      <a:pt x="14" y="4"/>
                      <a:pt x="16" y="4"/>
                    </a:cubicBezTo>
                    <a:cubicBezTo>
                      <a:pt x="17" y="5"/>
                      <a:pt x="21" y="1"/>
                      <a:pt x="2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9" name="Freeform 252">
                <a:extLst>
                  <a:ext uri="{FF2B5EF4-FFF2-40B4-BE49-F238E27FC236}">
                    <a16:creationId xmlns:a16="http://schemas.microsoft.com/office/drawing/2014/main" id="{6895651F-4322-43BE-9C0A-91F0CE52C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776" y="3881438"/>
                <a:ext cx="17463" cy="15875"/>
              </a:xfrm>
              <a:custGeom>
                <a:avLst/>
                <a:gdLst>
                  <a:gd name="T0" fmla="*/ 1 w 5"/>
                  <a:gd name="T1" fmla="*/ 4 h 4"/>
                  <a:gd name="T2" fmla="*/ 3 w 5"/>
                  <a:gd name="T3" fmla="*/ 3 h 4"/>
                  <a:gd name="T4" fmla="*/ 4 w 5"/>
                  <a:gd name="T5" fmla="*/ 3 h 4"/>
                  <a:gd name="T6" fmla="*/ 4 w 5"/>
                  <a:gd name="T7" fmla="*/ 3 h 4"/>
                  <a:gd name="T8" fmla="*/ 5 w 5"/>
                  <a:gd name="T9" fmla="*/ 2 h 4"/>
                  <a:gd name="T10" fmla="*/ 3 w 5"/>
                  <a:gd name="T11" fmla="*/ 1 h 4"/>
                  <a:gd name="T12" fmla="*/ 0 w 5"/>
                  <a:gd name="T13" fmla="*/ 3 h 4"/>
                  <a:gd name="T14" fmla="*/ 1 w 5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0"/>
                      <a:pt x="3" y="1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0" name="Freeform 253">
                <a:extLst>
                  <a:ext uri="{FF2B5EF4-FFF2-40B4-BE49-F238E27FC236}">
                    <a16:creationId xmlns:a16="http://schemas.microsoft.com/office/drawing/2014/main" id="{97AD3388-FE5C-4C29-8831-8849566F8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901" y="3897313"/>
                <a:ext cx="11113" cy="6350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2 w 3"/>
                  <a:gd name="T5" fmla="*/ 1 h 2"/>
                  <a:gd name="T6" fmla="*/ 2 w 3"/>
                  <a:gd name="T7" fmla="*/ 0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1" name="Freeform 254">
                <a:extLst>
                  <a:ext uri="{FF2B5EF4-FFF2-40B4-BE49-F238E27FC236}">
                    <a16:creationId xmlns:a16="http://schemas.microsoft.com/office/drawing/2014/main" id="{725D2B0E-7EB8-4A89-B269-04298FB7D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301" y="3959226"/>
                <a:ext cx="25400" cy="14288"/>
              </a:xfrm>
              <a:custGeom>
                <a:avLst/>
                <a:gdLst>
                  <a:gd name="T0" fmla="*/ 7 w 7"/>
                  <a:gd name="T1" fmla="*/ 1 h 4"/>
                  <a:gd name="T2" fmla="*/ 7 w 7"/>
                  <a:gd name="T3" fmla="*/ 1 h 4"/>
                  <a:gd name="T4" fmla="*/ 5 w 7"/>
                  <a:gd name="T5" fmla="*/ 0 h 4"/>
                  <a:gd name="T6" fmla="*/ 3 w 7"/>
                  <a:gd name="T7" fmla="*/ 1 h 4"/>
                  <a:gd name="T8" fmla="*/ 2 w 7"/>
                  <a:gd name="T9" fmla="*/ 1 h 4"/>
                  <a:gd name="T10" fmla="*/ 2 w 7"/>
                  <a:gd name="T11" fmla="*/ 1 h 4"/>
                  <a:gd name="T12" fmla="*/ 2 w 7"/>
                  <a:gd name="T13" fmla="*/ 1 h 4"/>
                  <a:gd name="T14" fmla="*/ 0 w 7"/>
                  <a:gd name="T15" fmla="*/ 3 h 4"/>
                  <a:gd name="T16" fmla="*/ 2 w 7"/>
                  <a:gd name="T17" fmla="*/ 3 h 4"/>
                  <a:gd name="T18" fmla="*/ 3 w 7"/>
                  <a:gd name="T19" fmla="*/ 3 h 4"/>
                  <a:gd name="T20" fmla="*/ 5 w 7"/>
                  <a:gd name="T21" fmla="*/ 2 h 4"/>
                  <a:gd name="T22" fmla="*/ 6 w 7"/>
                  <a:gd name="T23" fmla="*/ 1 h 4"/>
                  <a:gd name="T24" fmla="*/ 7 w 7"/>
                  <a:gd name="T2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lnTo>
                      <a:pt x="7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2" name="Freeform 255">
                <a:extLst>
                  <a:ext uri="{FF2B5EF4-FFF2-40B4-BE49-F238E27FC236}">
                    <a16:creationId xmlns:a16="http://schemas.microsoft.com/office/drawing/2014/main" id="{B7E263BD-821D-4524-9AAA-3DBD074D7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963" y="3863976"/>
                <a:ext cx="106363" cy="98425"/>
              </a:xfrm>
              <a:custGeom>
                <a:avLst/>
                <a:gdLst>
                  <a:gd name="T0" fmla="*/ 21 w 29"/>
                  <a:gd name="T1" fmla="*/ 11 h 27"/>
                  <a:gd name="T2" fmla="*/ 20 w 29"/>
                  <a:gd name="T3" fmla="*/ 11 h 27"/>
                  <a:gd name="T4" fmla="*/ 20 w 29"/>
                  <a:gd name="T5" fmla="*/ 10 h 27"/>
                  <a:gd name="T6" fmla="*/ 16 w 29"/>
                  <a:gd name="T7" fmla="*/ 8 h 27"/>
                  <a:gd name="T8" fmla="*/ 14 w 29"/>
                  <a:gd name="T9" fmla="*/ 8 h 27"/>
                  <a:gd name="T10" fmla="*/ 13 w 29"/>
                  <a:gd name="T11" fmla="*/ 7 h 27"/>
                  <a:gd name="T12" fmla="*/ 9 w 29"/>
                  <a:gd name="T13" fmla="*/ 3 h 27"/>
                  <a:gd name="T14" fmla="*/ 8 w 29"/>
                  <a:gd name="T15" fmla="*/ 2 h 27"/>
                  <a:gd name="T16" fmla="*/ 8 w 29"/>
                  <a:gd name="T17" fmla="*/ 2 h 27"/>
                  <a:gd name="T18" fmla="*/ 3 w 29"/>
                  <a:gd name="T19" fmla="*/ 1 h 27"/>
                  <a:gd name="T20" fmla="*/ 1 w 29"/>
                  <a:gd name="T21" fmla="*/ 0 h 27"/>
                  <a:gd name="T22" fmla="*/ 1 w 29"/>
                  <a:gd name="T23" fmla="*/ 0 h 27"/>
                  <a:gd name="T24" fmla="*/ 1 w 29"/>
                  <a:gd name="T25" fmla="*/ 3 h 27"/>
                  <a:gd name="T26" fmla="*/ 4 w 29"/>
                  <a:gd name="T27" fmla="*/ 6 h 27"/>
                  <a:gd name="T28" fmla="*/ 6 w 29"/>
                  <a:gd name="T29" fmla="*/ 9 h 27"/>
                  <a:gd name="T30" fmla="*/ 8 w 29"/>
                  <a:gd name="T31" fmla="*/ 9 h 27"/>
                  <a:gd name="T32" fmla="*/ 8 w 29"/>
                  <a:gd name="T33" fmla="*/ 11 h 27"/>
                  <a:gd name="T34" fmla="*/ 9 w 29"/>
                  <a:gd name="T35" fmla="*/ 14 h 27"/>
                  <a:gd name="T36" fmla="*/ 9 w 29"/>
                  <a:gd name="T37" fmla="*/ 14 h 27"/>
                  <a:gd name="T38" fmla="*/ 11 w 29"/>
                  <a:gd name="T39" fmla="*/ 16 h 27"/>
                  <a:gd name="T40" fmla="*/ 13 w 29"/>
                  <a:gd name="T41" fmla="*/ 20 h 27"/>
                  <a:gd name="T42" fmla="*/ 16 w 29"/>
                  <a:gd name="T43" fmla="*/ 24 h 27"/>
                  <a:gd name="T44" fmla="*/ 18 w 29"/>
                  <a:gd name="T45" fmla="*/ 25 h 27"/>
                  <a:gd name="T46" fmla="*/ 19 w 29"/>
                  <a:gd name="T47" fmla="*/ 26 h 27"/>
                  <a:gd name="T48" fmla="*/ 19 w 29"/>
                  <a:gd name="T49" fmla="*/ 27 h 27"/>
                  <a:gd name="T50" fmla="*/ 21 w 29"/>
                  <a:gd name="T51" fmla="*/ 27 h 27"/>
                  <a:gd name="T52" fmla="*/ 23 w 29"/>
                  <a:gd name="T53" fmla="*/ 27 h 27"/>
                  <a:gd name="T54" fmla="*/ 23 w 29"/>
                  <a:gd name="T55" fmla="*/ 27 h 27"/>
                  <a:gd name="T56" fmla="*/ 24 w 29"/>
                  <a:gd name="T57" fmla="*/ 26 h 27"/>
                  <a:gd name="T58" fmla="*/ 26 w 29"/>
                  <a:gd name="T59" fmla="*/ 20 h 27"/>
                  <a:gd name="T60" fmla="*/ 28 w 29"/>
                  <a:gd name="T61" fmla="*/ 19 h 27"/>
                  <a:gd name="T62" fmla="*/ 27 w 29"/>
                  <a:gd name="T63" fmla="*/ 17 h 27"/>
                  <a:gd name="T64" fmla="*/ 25 w 29"/>
                  <a:gd name="T65" fmla="*/ 17 h 27"/>
                  <a:gd name="T66" fmla="*/ 27 w 29"/>
                  <a:gd name="T67" fmla="*/ 18 h 27"/>
                  <a:gd name="T68" fmla="*/ 26 w 29"/>
                  <a:gd name="T69" fmla="*/ 19 h 27"/>
                  <a:gd name="T70" fmla="*/ 25 w 29"/>
                  <a:gd name="T71" fmla="*/ 18 h 27"/>
                  <a:gd name="T72" fmla="*/ 24 w 29"/>
                  <a:gd name="T73" fmla="*/ 18 h 27"/>
                  <a:gd name="T74" fmla="*/ 23 w 29"/>
                  <a:gd name="T75" fmla="*/ 17 h 27"/>
                  <a:gd name="T76" fmla="*/ 23 w 29"/>
                  <a:gd name="T77" fmla="*/ 17 h 27"/>
                  <a:gd name="T78" fmla="*/ 23 w 29"/>
                  <a:gd name="T79" fmla="*/ 16 h 27"/>
                  <a:gd name="T80" fmla="*/ 22 w 29"/>
                  <a:gd name="T81" fmla="*/ 15 h 27"/>
                  <a:gd name="T82" fmla="*/ 21 w 29"/>
                  <a:gd name="T83" fmla="*/ 15 h 27"/>
                  <a:gd name="T84" fmla="*/ 22 w 29"/>
                  <a:gd name="T85" fmla="*/ 14 h 27"/>
                  <a:gd name="T86" fmla="*/ 21 w 29"/>
                  <a:gd name="T87" fmla="*/ 12 h 27"/>
                  <a:gd name="T88" fmla="*/ 21 w 29"/>
                  <a:gd name="T89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7">
                    <a:moveTo>
                      <a:pt x="21" y="11"/>
                    </a:moveTo>
                    <a:cubicBezTo>
                      <a:pt x="21" y="11"/>
                      <a:pt x="20" y="11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8"/>
                      <a:pt x="14" y="9"/>
                      <a:pt x="14" y="8"/>
                    </a:cubicBezTo>
                    <a:cubicBezTo>
                      <a:pt x="13" y="8"/>
                      <a:pt x="13" y="7"/>
                      <a:pt x="13" y="7"/>
                    </a:cubicBezTo>
                    <a:cubicBezTo>
                      <a:pt x="12" y="5"/>
                      <a:pt x="10" y="5"/>
                      <a:pt x="9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1"/>
                      <a:pt x="5" y="2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3"/>
                    </a:cubicBezTo>
                    <a:cubicBezTo>
                      <a:pt x="1" y="4"/>
                      <a:pt x="3" y="5"/>
                      <a:pt x="4" y="6"/>
                    </a:cubicBezTo>
                    <a:cubicBezTo>
                      <a:pt x="5" y="7"/>
                      <a:pt x="5" y="8"/>
                      <a:pt x="6" y="9"/>
                    </a:cubicBezTo>
                    <a:cubicBezTo>
                      <a:pt x="6" y="9"/>
                      <a:pt x="7" y="9"/>
                      <a:pt x="8" y="9"/>
                    </a:cubicBezTo>
                    <a:cubicBezTo>
                      <a:pt x="8" y="10"/>
                      <a:pt x="8" y="10"/>
                      <a:pt x="8" y="11"/>
                    </a:cubicBezTo>
                    <a:cubicBezTo>
                      <a:pt x="9" y="13"/>
                      <a:pt x="9" y="13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1" y="16"/>
                    </a:cubicBezTo>
                    <a:cubicBezTo>
                      <a:pt x="12" y="17"/>
                      <a:pt x="12" y="19"/>
                      <a:pt x="13" y="20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7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20" y="27"/>
                      <a:pt x="20" y="27"/>
                      <a:pt x="21" y="27"/>
                    </a:cubicBezTo>
                    <a:cubicBezTo>
                      <a:pt x="21" y="27"/>
                      <a:pt x="22" y="27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6"/>
                      <a:pt x="26" y="21"/>
                      <a:pt x="26" y="20"/>
                    </a:cubicBezTo>
                    <a:cubicBezTo>
                      <a:pt x="27" y="20"/>
                      <a:pt x="28" y="20"/>
                      <a:pt x="28" y="19"/>
                    </a:cubicBezTo>
                    <a:cubicBezTo>
                      <a:pt x="29" y="18"/>
                      <a:pt x="27" y="17"/>
                      <a:pt x="27" y="17"/>
                    </a:cubicBezTo>
                    <a:cubicBezTo>
                      <a:pt x="27" y="16"/>
                      <a:pt x="26" y="17"/>
                      <a:pt x="25" y="17"/>
                    </a:cubicBezTo>
                    <a:cubicBezTo>
                      <a:pt x="25" y="18"/>
                      <a:pt x="27" y="17"/>
                      <a:pt x="27" y="18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4" y="18"/>
                      <a:pt x="25" y="18"/>
                      <a:pt x="24" y="18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4"/>
                      <a:pt x="22" y="14"/>
                    </a:cubicBezTo>
                    <a:cubicBezTo>
                      <a:pt x="22" y="13"/>
                      <a:pt x="21" y="13"/>
                      <a:pt x="21" y="12"/>
                    </a:cubicBezTo>
                    <a:lnTo>
                      <a:pt x="21" y="1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3" name="Freeform 256">
                <a:extLst>
                  <a:ext uri="{FF2B5EF4-FFF2-40B4-BE49-F238E27FC236}">
                    <a16:creationId xmlns:a16="http://schemas.microsoft.com/office/drawing/2014/main" id="{A980F819-8D71-48E5-BD03-9F5D5770F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926" y="3956051"/>
                <a:ext cx="79375" cy="17463"/>
              </a:xfrm>
              <a:custGeom>
                <a:avLst/>
                <a:gdLst>
                  <a:gd name="T0" fmla="*/ 0 w 22"/>
                  <a:gd name="T1" fmla="*/ 4 h 5"/>
                  <a:gd name="T2" fmla="*/ 1 w 22"/>
                  <a:gd name="T3" fmla="*/ 4 h 5"/>
                  <a:gd name="T4" fmla="*/ 2 w 22"/>
                  <a:gd name="T5" fmla="*/ 5 h 5"/>
                  <a:gd name="T6" fmla="*/ 7 w 22"/>
                  <a:gd name="T7" fmla="*/ 4 h 5"/>
                  <a:gd name="T8" fmla="*/ 10 w 22"/>
                  <a:gd name="T9" fmla="*/ 4 h 5"/>
                  <a:gd name="T10" fmla="*/ 12 w 22"/>
                  <a:gd name="T11" fmla="*/ 5 h 5"/>
                  <a:gd name="T12" fmla="*/ 15 w 22"/>
                  <a:gd name="T13" fmla="*/ 5 h 5"/>
                  <a:gd name="T14" fmla="*/ 17 w 22"/>
                  <a:gd name="T15" fmla="*/ 4 h 5"/>
                  <a:gd name="T16" fmla="*/ 19 w 22"/>
                  <a:gd name="T17" fmla="*/ 4 h 5"/>
                  <a:gd name="T18" fmla="*/ 19 w 22"/>
                  <a:gd name="T19" fmla="*/ 4 h 5"/>
                  <a:gd name="T20" fmla="*/ 20 w 22"/>
                  <a:gd name="T21" fmla="*/ 4 h 5"/>
                  <a:gd name="T22" fmla="*/ 22 w 22"/>
                  <a:gd name="T23" fmla="*/ 4 h 5"/>
                  <a:gd name="T24" fmla="*/ 22 w 22"/>
                  <a:gd name="T25" fmla="*/ 3 h 5"/>
                  <a:gd name="T26" fmla="*/ 20 w 22"/>
                  <a:gd name="T27" fmla="*/ 3 h 5"/>
                  <a:gd name="T28" fmla="*/ 20 w 22"/>
                  <a:gd name="T29" fmla="*/ 2 h 5"/>
                  <a:gd name="T30" fmla="*/ 19 w 22"/>
                  <a:gd name="T31" fmla="*/ 3 h 5"/>
                  <a:gd name="T32" fmla="*/ 16 w 22"/>
                  <a:gd name="T33" fmla="*/ 3 h 5"/>
                  <a:gd name="T34" fmla="*/ 20 w 22"/>
                  <a:gd name="T35" fmla="*/ 0 h 5"/>
                  <a:gd name="T36" fmla="*/ 20 w 22"/>
                  <a:gd name="T37" fmla="*/ 0 h 5"/>
                  <a:gd name="T38" fmla="*/ 16 w 22"/>
                  <a:gd name="T39" fmla="*/ 2 h 5"/>
                  <a:gd name="T40" fmla="*/ 13 w 22"/>
                  <a:gd name="T41" fmla="*/ 1 h 5"/>
                  <a:gd name="T42" fmla="*/ 12 w 22"/>
                  <a:gd name="T43" fmla="*/ 2 h 5"/>
                  <a:gd name="T44" fmla="*/ 10 w 22"/>
                  <a:gd name="T45" fmla="*/ 2 h 5"/>
                  <a:gd name="T46" fmla="*/ 4 w 22"/>
                  <a:gd name="T47" fmla="*/ 1 h 5"/>
                  <a:gd name="T48" fmla="*/ 2 w 22"/>
                  <a:gd name="T49" fmla="*/ 2 h 5"/>
                  <a:gd name="T50" fmla="*/ 0 w 22"/>
                  <a:gd name="T5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" h="5">
                    <a:moveTo>
                      <a:pt x="0" y="4"/>
                    </a:move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5"/>
                      <a:pt x="6" y="5"/>
                      <a:pt x="7" y="4"/>
                    </a:cubicBezTo>
                    <a:cubicBezTo>
                      <a:pt x="7" y="4"/>
                      <a:pt x="8" y="4"/>
                      <a:pt x="10" y="4"/>
                    </a:cubicBezTo>
                    <a:cubicBezTo>
                      <a:pt x="10" y="4"/>
                      <a:pt x="11" y="5"/>
                      <a:pt x="12" y="5"/>
                    </a:cubicBezTo>
                    <a:cubicBezTo>
                      <a:pt x="13" y="5"/>
                      <a:pt x="14" y="5"/>
                      <a:pt x="15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1" y="4"/>
                      <a:pt x="22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3"/>
                      <a:pt x="21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19" y="3"/>
                    </a:cubicBezTo>
                    <a:cubicBezTo>
                      <a:pt x="17" y="3"/>
                      <a:pt x="17" y="3"/>
                      <a:pt x="16" y="3"/>
                    </a:cubicBezTo>
                    <a:cubicBezTo>
                      <a:pt x="17" y="1"/>
                      <a:pt x="19" y="2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0"/>
                      <a:pt x="17" y="1"/>
                      <a:pt x="16" y="2"/>
                    </a:cubicBezTo>
                    <a:cubicBezTo>
                      <a:pt x="15" y="2"/>
                      <a:pt x="14" y="1"/>
                      <a:pt x="13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0" y="2"/>
                    </a:cubicBezTo>
                    <a:cubicBezTo>
                      <a:pt x="8" y="2"/>
                      <a:pt x="6" y="1"/>
                      <a:pt x="4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4" name="Freeform 257">
                <a:extLst>
                  <a:ext uri="{FF2B5EF4-FFF2-40B4-BE49-F238E27FC236}">
                    <a16:creationId xmlns:a16="http://schemas.microsoft.com/office/drawing/2014/main" id="{8324352E-E990-4FC6-867F-ED9944B9C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351" y="3970338"/>
                <a:ext cx="14288" cy="3175"/>
              </a:xfrm>
              <a:custGeom>
                <a:avLst/>
                <a:gdLst>
                  <a:gd name="T0" fmla="*/ 1 w 4"/>
                  <a:gd name="T1" fmla="*/ 1 h 1"/>
                  <a:gd name="T2" fmla="*/ 2 w 4"/>
                  <a:gd name="T3" fmla="*/ 1 h 1"/>
                  <a:gd name="T4" fmla="*/ 2 w 4"/>
                  <a:gd name="T5" fmla="*/ 1 h 1"/>
                  <a:gd name="T6" fmla="*/ 3 w 4"/>
                  <a:gd name="T7" fmla="*/ 0 h 1"/>
                  <a:gd name="T8" fmla="*/ 3 w 4"/>
                  <a:gd name="T9" fmla="*/ 0 h 1"/>
                  <a:gd name="T10" fmla="*/ 1 w 4"/>
                  <a:gd name="T11" fmla="*/ 0 h 1"/>
                  <a:gd name="T12" fmla="*/ 0 w 4"/>
                  <a:gd name="T13" fmla="*/ 0 h 1"/>
                  <a:gd name="T14" fmla="*/ 1 w 4"/>
                  <a:gd name="T15" fmla="*/ 0 h 1"/>
                  <a:gd name="T16" fmla="*/ 1 w 4"/>
                  <a:gd name="T1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5" name="Freeform 258">
                <a:extLst>
                  <a:ext uri="{FF2B5EF4-FFF2-40B4-BE49-F238E27FC236}">
                    <a16:creationId xmlns:a16="http://schemas.microsoft.com/office/drawing/2014/main" id="{BF83A26B-3CCC-4322-A7A2-574C38D6B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901" y="3816351"/>
                <a:ext cx="112713" cy="112713"/>
              </a:xfrm>
              <a:custGeom>
                <a:avLst/>
                <a:gdLst>
                  <a:gd name="T0" fmla="*/ 19 w 31"/>
                  <a:gd name="T1" fmla="*/ 22 h 31"/>
                  <a:gd name="T2" fmla="*/ 21 w 31"/>
                  <a:gd name="T3" fmla="*/ 18 h 31"/>
                  <a:gd name="T4" fmla="*/ 26 w 31"/>
                  <a:gd name="T5" fmla="*/ 15 h 31"/>
                  <a:gd name="T6" fmla="*/ 25 w 31"/>
                  <a:gd name="T7" fmla="*/ 14 h 31"/>
                  <a:gd name="T8" fmla="*/ 24 w 31"/>
                  <a:gd name="T9" fmla="*/ 14 h 31"/>
                  <a:gd name="T10" fmla="*/ 25 w 31"/>
                  <a:gd name="T11" fmla="*/ 12 h 31"/>
                  <a:gd name="T12" fmla="*/ 24 w 31"/>
                  <a:gd name="T13" fmla="*/ 11 h 31"/>
                  <a:gd name="T14" fmla="*/ 24 w 31"/>
                  <a:gd name="T15" fmla="*/ 10 h 31"/>
                  <a:gd name="T16" fmla="*/ 25 w 31"/>
                  <a:gd name="T17" fmla="*/ 9 h 31"/>
                  <a:gd name="T18" fmla="*/ 25 w 31"/>
                  <a:gd name="T19" fmla="*/ 8 h 31"/>
                  <a:gd name="T20" fmla="*/ 26 w 31"/>
                  <a:gd name="T21" fmla="*/ 7 h 31"/>
                  <a:gd name="T22" fmla="*/ 28 w 31"/>
                  <a:gd name="T23" fmla="*/ 5 h 31"/>
                  <a:gd name="T24" fmla="*/ 28 w 31"/>
                  <a:gd name="T25" fmla="*/ 5 h 31"/>
                  <a:gd name="T26" fmla="*/ 31 w 31"/>
                  <a:gd name="T27" fmla="*/ 4 h 31"/>
                  <a:gd name="T28" fmla="*/ 30 w 31"/>
                  <a:gd name="T29" fmla="*/ 2 h 31"/>
                  <a:gd name="T30" fmla="*/ 28 w 31"/>
                  <a:gd name="T31" fmla="*/ 3 h 31"/>
                  <a:gd name="T32" fmla="*/ 27 w 31"/>
                  <a:gd name="T33" fmla="*/ 2 h 31"/>
                  <a:gd name="T34" fmla="*/ 26 w 31"/>
                  <a:gd name="T35" fmla="*/ 0 h 31"/>
                  <a:gd name="T36" fmla="*/ 25 w 31"/>
                  <a:gd name="T37" fmla="*/ 1 h 31"/>
                  <a:gd name="T38" fmla="*/ 21 w 31"/>
                  <a:gd name="T39" fmla="*/ 5 h 31"/>
                  <a:gd name="T40" fmla="*/ 21 w 31"/>
                  <a:gd name="T41" fmla="*/ 6 h 31"/>
                  <a:gd name="T42" fmla="*/ 19 w 31"/>
                  <a:gd name="T43" fmla="*/ 8 h 31"/>
                  <a:gd name="T44" fmla="*/ 19 w 31"/>
                  <a:gd name="T45" fmla="*/ 8 h 31"/>
                  <a:gd name="T46" fmla="*/ 19 w 31"/>
                  <a:gd name="T47" fmla="*/ 8 h 31"/>
                  <a:gd name="T48" fmla="*/ 19 w 31"/>
                  <a:gd name="T49" fmla="*/ 8 h 31"/>
                  <a:gd name="T50" fmla="*/ 19 w 31"/>
                  <a:gd name="T51" fmla="*/ 9 h 31"/>
                  <a:gd name="T52" fmla="*/ 19 w 31"/>
                  <a:gd name="T53" fmla="*/ 9 h 31"/>
                  <a:gd name="T54" fmla="*/ 19 w 31"/>
                  <a:gd name="T55" fmla="*/ 9 h 31"/>
                  <a:gd name="T56" fmla="*/ 19 w 31"/>
                  <a:gd name="T57" fmla="*/ 9 h 31"/>
                  <a:gd name="T58" fmla="*/ 19 w 31"/>
                  <a:gd name="T59" fmla="*/ 9 h 31"/>
                  <a:gd name="T60" fmla="*/ 17 w 31"/>
                  <a:gd name="T61" fmla="*/ 8 h 31"/>
                  <a:gd name="T62" fmla="*/ 17 w 31"/>
                  <a:gd name="T63" fmla="*/ 8 h 31"/>
                  <a:gd name="T64" fmla="*/ 13 w 31"/>
                  <a:gd name="T65" fmla="*/ 13 h 31"/>
                  <a:gd name="T66" fmla="*/ 8 w 31"/>
                  <a:gd name="T67" fmla="*/ 15 h 31"/>
                  <a:gd name="T68" fmla="*/ 7 w 31"/>
                  <a:gd name="T69" fmla="*/ 18 h 31"/>
                  <a:gd name="T70" fmla="*/ 3 w 31"/>
                  <a:gd name="T71" fmla="*/ 18 h 31"/>
                  <a:gd name="T72" fmla="*/ 0 w 31"/>
                  <a:gd name="T73" fmla="*/ 22 h 31"/>
                  <a:gd name="T74" fmla="*/ 0 w 31"/>
                  <a:gd name="T75" fmla="*/ 23 h 31"/>
                  <a:gd name="T76" fmla="*/ 0 w 31"/>
                  <a:gd name="T77" fmla="*/ 25 h 31"/>
                  <a:gd name="T78" fmla="*/ 0 w 31"/>
                  <a:gd name="T79" fmla="*/ 25 h 31"/>
                  <a:gd name="T80" fmla="*/ 1 w 31"/>
                  <a:gd name="T81" fmla="*/ 26 h 31"/>
                  <a:gd name="T82" fmla="*/ 2 w 31"/>
                  <a:gd name="T83" fmla="*/ 27 h 31"/>
                  <a:gd name="T84" fmla="*/ 1 w 31"/>
                  <a:gd name="T85" fmla="*/ 29 h 31"/>
                  <a:gd name="T86" fmla="*/ 3 w 31"/>
                  <a:gd name="T87" fmla="*/ 30 h 31"/>
                  <a:gd name="T88" fmla="*/ 4 w 31"/>
                  <a:gd name="T89" fmla="*/ 31 h 31"/>
                  <a:gd name="T90" fmla="*/ 10 w 31"/>
                  <a:gd name="T91" fmla="*/ 31 h 31"/>
                  <a:gd name="T92" fmla="*/ 14 w 31"/>
                  <a:gd name="T93" fmla="*/ 29 h 31"/>
                  <a:gd name="T94" fmla="*/ 17 w 31"/>
                  <a:gd name="T95" fmla="*/ 24 h 31"/>
                  <a:gd name="T96" fmla="*/ 19 w 31"/>
                  <a:gd name="T97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1" h="31">
                    <a:moveTo>
                      <a:pt x="19" y="22"/>
                    </a:moveTo>
                    <a:cubicBezTo>
                      <a:pt x="20" y="21"/>
                      <a:pt x="20" y="20"/>
                      <a:pt x="21" y="18"/>
                    </a:cubicBezTo>
                    <a:cubicBezTo>
                      <a:pt x="22" y="17"/>
                      <a:pt x="25" y="17"/>
                      <a:pt x="26" y="15"/>
                    </a:cubicBezTo>
                    <a:cubicBezTo>
                      <a:pt x="26" y="15"/>
                      <a:pt x="26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3"/>
                      <a:pt x="25" y="13"/>
                      <a:pt x="25" y="12"/>
                    </a:cubicBezTo>
                    <a:cubicBezTo>
                      <a:pt x="25" y="12"/>
                      <a:pt x="24" y="11"/>
                      <a:pt x="24" y="11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5" y="10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7" y="6"/>
                      <a:pt x="28" y="6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9" y="4"/>
                      <a:pt x="30" y="5"/>
                      <a:pt x="31" y="4"/>
                    </a:cubicBezTo>
                    <a:cubicBezTo>
                      <a:pt x="31" y="3"/>
                      <a:pt x="31" y="3"/>
                      <a:pt x="30" y="2"/>
                    </a:cubicBezTo>
                    <a:cubicBezTo>
                      <a:pt x="29" y="2"/>
                      <a:pt x="29" y="3"/>
                      <a:pt x="28" y="3"/>
                    </a:cubicBezTo>
                    <a:cubicBezTo>
                      <a:pt x="28" y="3"/>
                      <a:pt x="27" y="2"/>
                      <a:pt x="27" y="2"/>
                    </a:cubicBezTo>
                    <a:cubicBezTo>
                      <a:pt x="28" y="1"/>
                      <a:pt x="27" y="0"/>
                      <a:pt x="26" y="0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7"/>
                      <a:pt x="19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8"/>
                      <a:pt x="18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3" y="13"/>
                    </a:cubicBezTo>
                    <a:cubicBezTo>
                      <a:pt x="12" y="15"/>
                      <a:pt x="10" y="14"/>
                      <a:pt x="8" y="15"/>
                    </a:cubicBezTo>
                    <a:cubicBezTo>
                      <a:pt x="7" y="16"/>
                      <a:pt x="8" y="18"/>
                      <a:pt x="7" y="18"/>
                    </a:cubicBezTo>
                    <a:cubicBezTo>
                      <a:pt x="5" y="19"/>
                      <a:pt x="4" y="18"/>
                      <a:pt x="3" y="18"/>
                    </a:cubicBezTo>
                    <a:cubicBezTo>
                      <a:pt x="2" y="18"/>
                      <a:pt x="0" y="20"/>
                      <a:pt x="0" y="22"/>
                    </a:cubicBezTo>
                    <a:cubicBezTo>
                      <a:pt x="0" y="22"/>
                      <a:pt x="0" y="22"/>
                      <a:pt x="0" y="23"/>
                    </a:cubicBezTo>
                    <a:cubicBezTo>
                      <a:pt x="0" y="24"/>
                      <a:pt x="0" y="24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7"/>
                      <a:pt x="1" y="28"/>
                      <a:pt x="1" y="29"/>
                    </a:cubicBezTo>
                    <a:cubicBezTo>
                      <a:pt x="1" y="31"/>
                      <a:pt x="1" y="31"/>
                      <a:pt x="3" y="30"/>
                    </a:cubicBezTo>
                    <a:cubicBezTo>
                      <a:pt x="3" y="30"/>
                      <a:pt x="3" y="30"/>
                      <a:pt x="4" y="31"/>
                    </a:cubicBezTo>
                    <a:cubicBezTo>
                      <a:pt x="6" y="31"/>
                      <a:pt x="10" y="28"/>
                      <a:pt x="10" y="31"/>
                    </a:cubicBezTo>
                    <a:cubicBezTo>
                      <a:pt x="11" y="31"/>
                      <a:pt x="14" y="29"/>
                      <a:pt x="14" y="29"/>
                    </a:cubicBezTo>
                    <a:cubicBezTo>
                      <a:pt x="16" y="28"/>
                      <a:pt x="16" y="25"/>
                      <a:pt x="17" y="24"/>
                    </a:cubicBezTo>
                    <a:cubicBezTo>
                      <a:pt x="18" y="23"/>
                      <a:pt x="19" y="23"/>
                      <a:pt x="19" y="2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6" name="Freeform 259">
                <a:extLst>
                  <a:ext uri="{FF2B5EF4-FFF2-40B4-BE49-F238E27FC236}">
                    <a16:creationId xmlns:a16="http://schemas.microsoft.com/office/drawing/2014/main" id="{49DAD0D7-22B5-49D9-8F4C-E1660B8F3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663" y="4014788"/>
                <a:ext cx="61913" cy="84138"/>
              </a:xfrm>
              <a:custGeom>
                <a:avLst/>
                <a:gdLst>
                  <a:gd name="T0" fmla="*/ 3 w 17"/>
                  <a:gd name="T1" fmla="*/ 6 h 23"/>
                  <a:gd name="T2" fmla="*/ 0 w 17"/>
                  <a:gd name="T3" fmla="*/ 6 h 23"/>
                  <a:gd name="T4" fmla="*/ 0 w 17"/>
                  <a:gd name="T5" fmla="*/ 7 h 23"/>
                  <a:gd name="T6" fmla="*/ 1 w 17"/>
                  <a:gd name="T7" fmla="*/ 9 h 23"/>
                  <a:gd name="T8" fmla="*/ 1 w 17"/>
                  <a:gd name="T9" fmla="*/ 9 h 23"/>
                  <a:gd name="T10" fmla="*/ 4 w 17"/>
                  <a:gd name="T11" fmla="*/ 12 h 23"/>
                  <a:gd name="T12" fmla="*/ 6 w 17"/>
                  <a:gd name="T13" fmla="*/ 14 h 23"/>
                  <a:gd name="T14" fmla="*/ 6 w 17"/>
                  <a:gd name="T15" fmla="*/ 15 h 23"/>
                  <a:gd name="T16" fmla="*/ 6 w 17"/>
                  <a:gd name="T17" fmla="*/ 17 h 23"/>
                  <a:gd name="T18" fmla="*/ 12 w 17"/>
                  <a:gd name="T19" fmla="*/ 22 h 23"/>
                  <a:gd name="T20" fmla="*/ 15 w 17"/>
                  <a:gd name="T21" fmla="*/ 23 h 23"/>
                  <a:gd name="T22" fmla="*/ 16 w 17"/>
                  <a:gd name="T23" fmla="*/ 23 h 23"/>
                  <a:gd name="T24" fmla="*/ 17 w 17"/>
                  <a:gd name="T25" fmla="*/ 23 h 23"/>
                  <a:gd name="T26" fmla="*/ 13 w 17"/>
                  <a:gd name="T27" fmla="*/ 11 h 23"/>
                  <a:gd name="T28" fmla="*/ 12 w 17"/>
                  <a:gd name="T29" fmla="*/ 9 h 23"/>
                  <a:gd name="T30" fmla="*/ 11 w 17"/>
                  <a:gd name="T31" fmla="*/ 7 h 23"/>
                  <a:gd name="T32" fmla="*/ 13 w 17"/>
                  <a:gd name="T33" fmla="*/ 8 h 23"/>
                  <a:gd name="T34" fmla="*/ 13 w 17"/>
                  <a:gd name="T35" fmla="*/ 7 h 23"/>
                  <a:gd name="T36" fmla="*/ 13 w 17"/>
                  <a:gd name="T37" fmla="*/ 6 h 23"/>
                  <a:gd name="T38" fmla="*/ 11 w 17"/>
                  <a:gd name="T39" fmla="*/ 4 h 23"/>
                  <a:gd name="T40" fmla="*/ 10 w 17"/>
                  <a:gd name="T41" fmla="*/ 3 h 23"/>
                  <a:gd name="T42" fmla="*/ 9 w 17"/>
                  <a:gd name="T43" fmla="*/ 1 h 23"/>
                  <a:gd name="T44" fmla="*/ 7 w 17"/>
                  <a:gd name="T45" fmla="*/ 0 h 23"/>
                  <a:gd name="T46" fmla="*/ 7 w 17"/>
                  <a:gd name="T47" fmla="*/ 1 h 23"/>
                  <a:gd name="T48" fmla="*/ 7 w 17"/>
                  <a:gd name="T49" fmla="*/ 2 h 23"/>
                  <a:gd name="T50" fmla="*/ 6 w 17"/>
                  <a:gd name="T51" fmla="*/ 3 h 23"/>
                  <a:gd name="T52" fmla="*/ 5 w 17"/>
                  <a:gd name="T53" fmla="*/ 3 h 23"/>
                  <a:gd name="T54" fmla="*/ 5 w 17"/>
                  <a:gd name="T55" fmla="*/ 3 h 23"/>
                  <a:gd name="T56" fmla="*/ 7 w 17"/>
                  <a:gd name="T57" fmla="*/ 5 h 23"/>
                  <a:gd name="T58" fmla="*/ 5 w 17"/>
                  <a:gd name="T59" fmla="*/ 5 h 23"/>
                  <a:gd name="T60" fmla="*/ 3 w 17"/>
                  <a:gd name="T61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" h="23">
                    <a:moveTo>
                      <a:pt x="3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6" y="19"/>
                      <a:pt x="14" y="14"/>
                      <a:pt x="13" y="11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2" y="8"/>
                      <a:pt x="11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5"/>
                      <a:pt x="5" y="5"/>
                      <a:pt x="5" y="5"/>
                    </a:cubicBezTo>
                    <a:lnTo>
                      <a:pt x="3" y="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7" name="Freeform 260">
                <a:extLst>
                  <a:ext uri="{FF2B5EF4-FFF2-40B4-BE49-F238E27FC236}">
                    <a16:creationId xmlns:a16="http://schemas.microsoft.com/office/drawing/2014/main" id="{C9F5A62E-B86E-468E-B35A-DDD170497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276" y="3830638"/>
                <a:ext cx="25400" cy="39688"/>
              </a:xfrm>
              <a:custGeom>
                <a:avLst/>
                <a:gdLst>
                  <a:gd name="T0" fmla="*/ 0 w 16"/>
                  <a:gd name="T1" fmla="*/ 16 h 25"/>
                  <a:gd name="T2" fmla="*/ 2 w 16"/>
                  <a:gd name="T3" fmla="*/ 25 h 25"/>
                  <a:gd name="T4" fmla="*/ 16 w 16"/>
                  <a:gd name="T5" fmla="*/ 16 h 25"/>
                  <a:gd name="T6" fmla="*/ 4 w 16"/>
                  <a:gd name="T7" fmla="*/ 0 h 25"/>
                  <a:gd name="T8" fmla="*/ 0 w 16"/>
                  <a:gd name="T9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5">
                    <a:moveTo>
                      <a:pt x="0" y="16"/>
                    </a:moveTo>
                    <a:lnTo>
                      <a:pt x="2" y="25"/>
                    </a:lnTo>
                    <a:lnTo>
                      <a:pt x="16" y="16"/>
                    </a:lnTo>
                    <a:lnTo>
                      <a:pt x="4" y="0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8" name="Freeform 261">
                <a:extLst>
                  <a:ext uri="{FF2B5EF4-FFF2-40B4-BE49-F238E27FC236}">
                    <a16:creationId xmlns:a16="http://schemas.microsoft.com/office/drawing/2014/main" id="{CB163098-488A-40B7-95E6-02E018A0C0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4851" y="3925888"/>
                <a:ext cx="320675" cy="204788"/>
              </a:xfrm>
              <a:custGeom>
                <a:avLst/>
                <a:gdLst>
                  <a:gd name="T0" fmla="*/ 84 w 88"/>
                  <a:gd name="T1" fmla="*/ 4 h 56"/>
                  <a:gd name="T2" fmla="*/ 75 w 88"/>
                  <a:gd name="T3" fmla="*/ 13 h 56"/>
                  <a:gd name="T4" fmla="*/ 70 w 88"/>
                  <a:gd name="T5" fmla="*/ 18 h 56"/>
                  <a:gd name="T6" fmla="*/ 71 w 88"/>
                  <a:gd name="T7" fmla="*/ 16 h 56"/>
                  <a:gd name="T8" fmla="*/ 73 w 88"/>
                  <a:gd name="T9" fmla="*/ 13 h 56"/>
                  <a:gd name="T10" fmla="*/ 77 w 88"/>
                  <a:gd name="T11" fmla="*/ 8 h 56"/>
                  <a:gd name="T12" fmla="*/ 77 w 88"/>
                  <a:gd name="T13" fmla="*/ 9 h 56"/>
                  <a:gd name="T14" fmla="*/ 74 w 88"/>
                  <a:gd name="T15" fmla="*/ 9 h 56"/>
                  <a:gd name="T16" fmla="*/ 72 w 88"/>
                  <a:gd name="T17" fmla="*/ 10 h 56"/>
                  <a:gd name="T18" fmla="*/ 69 w 88"/>
                  <a:gd name="T19" fmla="*/ 12 h 56"/>
                  <a:gd name="T20" fmla="*/ 62 w 88"/>
                  <a:gd name="T21" fmla="*/ 18 h 56"/>
                  <a:gd name="T22" fmla="*/ 61 w 88"/>
                  <a:gd name="T23" fmla="*/ 18 h 56"/>
                  <a:gd name="T24" fmla="*/ 59 w 88"/>
                  <a:gd name="T25" fmla="*/ 18 h 56"/>
                  <a:gd name="T26" fmla="*/ 55 w 88"/>
                  <a:gd name="T27" fmla="*/ 21 h 56"/>
                  <a:gd name="T28" fmla="*/ 50 w 88"/>
                  <a:gd name="T29" fmla="*/ 24 h 56"/>
                  <a:gd name="T30" fmla="*/ 49 w 88"/>
                  <a:gd name="T31" fmla="*/ 25 h 56"/>
                  <a:gd name="T32" fmla="*/ 44 w 88"/>
                  <a:gd name="T33" fmla="*/ 29 h 56"/>
                  <a:gd name="T34" fmla="*/ 36 w 88"/>
                  <a:gd name="T35" fmla="*/ 34 h 56"/>
                  <a:gd name="T36" fmla="*/ 30 w 88"/>
                  <a:gd name="T37" fmla="*/ 36 h 56"/>
                  <a:gd name="T38" fmla="*/ 23 w 88"/>
                  <a:gd name="T39" fmla="*/ 40 h 56"/>
                  <a:gd name="T40" fmla="*/ 20 w 88"/>
                  <a:gd name="T41" fmla="*/ 42 h 56"/>
                  <a:gd name="T42" fmla="*/ 15 w 88"/>
                  <a:gd name="T43" fmla="*/ 46 h 56"/>
                  <a:gd name="T44" fmla="*/ 11 w 88"/>
                  <a:gd name="T45" fmla="*/ 50 h 56"/>
                  <a:gd name="T46" fmla="*/ 7 w 88"/>
                  <a:gd name="T47" fmla="*/ 53 h 56"/>
                  <a:gd name="T48" fmla="*/ 2 w 88"/>
                  <a:gd name="T49" fmla="*/ 55 h 56"/>
                  <a:gd name="T50" fmla="*/ 1 w 88"/>
                  <a:gd name="T51" fmla="*/ 55 h 56"/>
                  <a:gd name="T52" fmla="*/ 4 w 88"/>
                  <a:gd name="T53" fmla="*/ 55 h 56"/>
                  <a:gd name="T54" fmla="*/ 8 w 88"/>
                  <a:gd name="T55" fmla="*/ 53 h 56"/>
                  <a:gd name="T56" fmla="*/ 13 w 88"/>
                  <a:gd name="T57" fmla="*/ 52 h 56"/>
                  <a:gd name="T58" fmla="*/ 18 w 88"/>
                  <a:gd name="T59" fmla="*/ 50 h 56"/>
                  <a:gd name="T60" fmla="*/ 25 w 88"/>
                  <a:gd name="T61" fmla="*/ 47 h 56"/>
                  <a:gd name="T62" fmla="*/ 26 w 88"/>
                  <a:gd name="T63" fmla="*/ 47 h 56"/>
                  <a:gd name="T64" fmla="*/ 39 w 88"/>
                  <a:gd name="T65" fmla="*/ 40 h 56"/>
                  <a:gd name="T66" fmla="*/ 44 w 88"/>
                  <a:gd name="T67" fmla="*/ 37 h 56"/>
                  <a:gd name="T68" fmla="*/ 59 w 88"/>
                  <a:gd name="T69" fmla="*/ 28 h 56"/>
                  <a:gd name="T70" fmla="*/ 72 w 88"/>
                  <a:gd name="T71" fmla="*/ 18 h 56"/>
                  <a:gd name="T72" fmla="*/ 74 w 88"/>
                  <a:gd name="T73" fmla="*/ 16 h 56"/>
                  <a:gd name="T74" fmla="*/ 78 w 88"/>
                  <a:gd name="T75" fmla="*/ 12 h 56"/>
                  <a:gd name="T76" fmla="*/ 82 w 88"/>
                  <a:gd name="T77" fmla="*/ 8 h 56"/>
                  <a:gd name="T78" fmla="*/ 84 w 88"/>
                  <a:gd name="T79" fmla="*/ 5 h 56"/>
                  <a:gd name="T80" fmla="*/ 87 w 88"/>
                  <a:gd name="T81" fmla="*/ 1 h 56"/>
                  <a:gd name="T82" fmla="*/ 64 w 88"/>
                  <a:gd name="T83" fmla="*/ 24 h 56"/>
                  <a:gd name="T84" fmla="*/ 67 w 88"/>
                  <a:gd name="T85" fmla="*/ 22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56">
                    <a:moveTo>
                      <a:pt x="87" y="1"/>
                    </a:moveTo>
                    <a:cubicBezTo>
                      <a:pt x="86" y="2"/>
                      <a:pt x="86" y="2"/>
                      <a:pt x="86" y="2"/>
                    </a:cubicBezTo>
                    <a:cubicBezTo>
                      <a:pt x="84" y="4"/>
                      <a:pt x="84" y="4"/>
                      <a:pt x="84" y="4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0" y="18"/>
                      <a:pt x="70" y="18"/>
                      <a:pt x="70" y="18"/>
                    </a:cubicBezTo>
                    <a:cubicBezTo>
                      <a:pt x="71" y="17"/>
                      <a:pt x="71" y="17"/>
                      <a:pt x="71" y="17"/>
                    </a:cubicBezTo>
                    <a:cubicBezTo>
                      <a:pt x="70" y="17"/>
                      <a:pt x="70" y="17"/>
                      <a:pt x="70" y="17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0" y="16"/>
                      <a:pt x="70" y="16"/>
                      <a:pt x="70" y="16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7" y="9"/>
                      <a:pt x="77" y="9"/>
                      <a:pt x="77" y="9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4" y="9"/>
                      <a:pt x="74" y="9"/>
                      <a:pt x="74" y="9"/>
                    </a:cubicBezTo>
                    <a:cubicBezTo>
                      <a:pt x="74" y="8"/>
                      <a:pt x="74" y="8"/>
                      <a:pt x="74" y="8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2" y="10"/>
                      <a:pt x="72" y="10"/>
                      <a:pt x="72" y="10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62" y="18"/>
                      <a:pt x="62" y="18"/>
                      <a:pt x="62" y="18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5" y="21"/>
                      <a:pt x="55" y="21"/>
                      <a:pt x="55" y="21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1" y="31"/>
                      <a:pt x="41" y="31"/>
                      <a:pt x="41" y="31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9" y="51"/>
                      <a:pt x="9" y="51"/>
                      <a:pt x="9" y="51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8" y="53"/>
                      <a:pt x="8" y="53"/>
                      <a:pt x="8" y="53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23" y="48"/>
                      <a:pt x="23" y="48"/>
                      <a:pt x="23" y="48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5" y="47"/>
                      <a:pt x="25" y="47"/>
                      <a:pt x="25" y="47"/>
                    </a:cubicBezTo>
                    <a:cubicBezTo>
                      <a:pt x="26" y="47"/>
                      <a:pt x="26" y="47"/>
                      <a:pt x="26" y="47"/>
                    </a:cubicBezTo>
                    <a:cubicBezTo>
                      <a:pt x="26" y="47"/>
                      <a:pt x="27" y="46"/>
                      <a:pt x="28" y="46"/>
                    </a:cubicBezTo>
                    <a:cubicBezTo>
                      <a:pt x="29" y="45"/>
                      <a:pt x="31" y="45"/>
                      <a:pt x="32" y="44"/>
                    </a:cubicBezTo>
                    <a:cubicBezTo>
                      <a:pt x="35" y="43"/>
                      <a:pt x="37" y="41"/>
                      <a:pt x="39" y="40"/>
                    </a:cubicBezTo>
                    <a:cubicBezTo>
                      <a:pt x="39" y="40"/>
                      <a:pt x="39" y="40"/>
                      <a:pt x="39" y="40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40" y="40"/>
                      <a:pt x="42" y="39"/>
                      <a:pt x="44" y="37"/>
                    </a:cubicBezTo>
                    <a:cubicBezTo>
                      <a:pt x="47" y="36"/>
                      <a:pt x="49" y="34"/>
                      <a:pt x="51" y="33"/>
                    </a:cubicBezTo>
                    <a:cubicBezTo>
                      <a:pt x="53" y="32"/>
                      <a:pt x="54" y="31"/>
                      <a:pt x="55" y="31"/>
                    </a:cubicBezTo>
                    <a:cubicBezTo>
                      <a:pt x="56" y="30"/>
                      <a:pt x="57" y="29"/>
                      <a:pt x="59" y="28"/>
                    </a:cubicBezTo>
                    <a:cubicBezTo>
                      <a:pt x="61" y="26"/>
                      <a:pt x="64" y="24"/>
                      <a:pt x="66" y="23"/>
                    </a:cubicBezTo>
                    <a:cubicBezTo>
                      <a:pt x="68" y="21"/>
                      <a:pt x="70" y="20"/>
                      <a:pt x="71" y="18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73" y="16"/>
                      <a:pt x="75" y="15"/>
                      <a:pt x="76" y="14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8" y="12"/>
                      <a:pt x="78" y="12"/>
                      <a:pt x="78" y="12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6" y="3"/>
                      <a:pt x="86" y="3"/>
                      <a:pt x="86" y="3"/>
                    </a:cubicBezTo>
                    <a:cubicBezTo>
                      <a:pt x="88" y="0"/>
                      <a:pt x="88" y="0"/>
                      <a:pt x="88" y="0"/>
                    </a:cubicBezTo>
                    <a:lnTo>
                      <a:pt x="87" y="1"/>
                    </a:lnTo>
                    <a:close/>
                    <a:moveTo>
                      <a:pt x="67" y="22"/>
                    </a:moveTo>
                    <a:cubicBezTo>
                      <a:pt x="66" y="23"/>
                      <a:pt x="66" y="23"/>
                      <a:pt x="66" y="23"/>
                    </a:cubicBezTo>
                    <a:cubicBezTo>
                      <a:pt x="65" y="23"/>
                      <a:pt x="64" y="24"/>
                      <a:pt x="64" y="24"/>
                    </a:cubicBezTo>
                    <a:cubicBezTo>
                      <a:pt x="63" y="24"/>
                      <a:pt x="63" y="25"/>
                      <a:pt x="63" y="25"/>
                    </a:cubicBezTo>
                    <a:cubicBezTo>
                      <a:pt x="65" y="23"/>
                      <a:pt x="67" y="22"/>
                      <a:pt x="70" y="19"/>
                    </a:cubicBezTo>
                    <a:cubicBezTo>
                      <a:pt x="69" y="20"/>
                      <a:pt x="68" y="21"/>
                      <a:pt x="67" y="2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9" name="Freeform 262">
                <a:extLst>
                  <a:ext uri="{FF2B5EF4-FFF2-40B4-BE49-F238E27FC236}">
                    <a16:creationId xmlns:a16="http://schemas.microsoft.com/office/drawing/2014/main" id="{CAD8A0E5-9FAB-4E4D-B8EA-EBCE7A230D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82988" y="2795588"/>
                <a:ext cx="1339850" cy="1317625"/>
              </a:xfrm>
              <a:custGeom>
                <a:avLst/>
                <a:gdLst>
                  <a:gd name="T0" fmla="*/ 277 w 368"/>
                  <a:gd name="T1" fmla="*/ 297 h 359"/>
                  <a:gd name="T2" fmla="*/ 291 w 368"/>
                  <a:gd name="T3" fmla="*/ 275 h 359"/>
                  <a:gd name="T4" fmla="*/ 310 w 368"/>
                  <a:gd name="T5" fmla="*/ 235 h 359"/>
                  <a:gd name="T6" fmla="*/ 341 w 368"/>
                  <a:gd name="T7" fmla="*/ 193 h 359"/>
                  <a:gd name="T8" fmla="*/ 332 w 368"/>
                  <a:gd name="T9" fmla="*/ 164 h 359"/>
                  <a:gd name="T10" fmla="*/ 350 w 368"/>
                  <a:gd name="T11" fmla="*/ 160 h 359"/>
                  <a:gd name="T12" fmla="*/ 359 w 368"/>
                  <a:gd name="T13" fmla="*/ 114 h 359"/>
                  <a:gd name="T14" fmla="*/ 338 w 368"/>
                  <a:gd name="T15" fmla="*/ 77 h 359"/>
                  <a:gd name="T16" fmla="*/ 343 w 368"/>
                  <a:gd name="T17" fmla="*/ 53 h 359"/>
                  <a:gd name="T18" fmla="*/ 340 w 368"/>
                  <a:gd name="T19" fmla="*/ 40 h 359"/>
                  <a:gd name="T20" fmla="*/ 360 w 368"/>
                  <a:gd name="T21" fmla="*/ 65 h 359"/>
                  <a:gd name="T22" fmla="*/ 341 w 368"/>
                  <a:gd name="T23" fmla="*/ 38 h 359"/>
                  <a:gd name="T24" fmla="*/ 319 w 368"/>
                  <a:gd name="T25" fmla="*/ 15 h 359"/>
                  <a:gd name="T26" fmla="*/ 305 w 368"/>
                  <a:gd name="T27" fmla="*/ 5 h 359"/>
                  <a:gd name="T28" fmla="*/ 303 w 368"/>
                  <a:gd name="T29" fmla="*/ 13 h 359"/>
                  <a:gd name="T30" fmla="*/ 282 w 368"/>
                  <a:gd name="T31" fmla="*/ 11 h 359"/>
                  <a:gd name="T32" fmla="*/ 279 w 368"/>
                  <a:gd name="T33" fmla="*/ 15 h 359"/>
                  <a:gd name="T34" fmla="*/ 256 w 368"/>
                  <a:gd name="T35" fmla="*/ 10 h 359"/>
                  <a:gd name="T36" fmla="*/ 242 w 368"/>
                  <a:gd name="T37" fmla="*/ 15 h 359"/>
                  <a:gd name="T38" fmla="*/ 236 w 368"/>
                  <a:gd name="T39" fmla="*/ 5 h 359"/>
                  <a:gd name="T40" fmla="*/ 222 w 368"/>
                  <a:gd name="T41" fmla="*/ 2 h 359"/>
                  <a:gd name="T42" fmla="*/ 218 w 368"/>
                  <a:gd name="T43" fmla="*/ 8 h 359"/>
                  <a:gd name="T44" fmla="*/ 214 w 368"/>
                  <a:gd name="T45" fmla="*/ 16 h 359"/>
                  <a:gd name="T46" fmla="*/ 202 w 368"/>
                  <a:gd name="T47" fmla="*/ 24 h 359"/>
                  <a:gd name="T48" fmla="*/ 196 w 368"/>
                  <a:gd name="T49" fmla="*/ 28 h 359"/>
                  <a:gd name="T50" fmla="*/ 189 w 368"/>
                  <a:gd name="T51" fmla="*/ 50 h 359"/>
                  <a:gd name="T52" fmla="*/ 195 w 368"/>
                  <a:gd name="T53" fmla="*/ 28 h 359"/>
                  <a:gd name="T54" fmla="*/ 179 w 368"/>
                  <a:gd name="T55" fmla="*/ 35 h 359"/>
                  <a:gd name="T56" fmla="*/ 161 w 368"/>
                  <a:gd name="T57" fmla="*/ 40 h 359"/>
                  <a:gd name="T58" fmla="*/ 144 w 368"/>
                  <a:gd name="T59" fmla="*/ 36 h 359"/>
                  <a:gd name="T60" fmla="*/ 126 w 368"/>
                  <a:gd name="T61" fmla="*/ 51 h 359"/>
                  <a:gd name="T62" fmla="*/ 125 w 368"/>
                  <a:gd name="T63" fmla="*/ 41 h 359"/>
                  <a:gd name="T64" fmla="*/ 130 w 368"/>
                  <a:gd name="T65" fmla="*/ 26 h 359"/>
                  <a:gd name="T66" fmla="*/ 127 w 368"/>
                  <a:gd name="T67" fmla="*/ 22 h 359"/>
                  <a:gd name="T68" fmla="*/ 119 w 368"/>
                  <a:gd name="T69" fmla="*/ 23 h 359"/>
                  <a:gd name="T70" fmla="*/ 108 w 368"/>
                  <a:gd name="T71" fmla="*/ 27 h 359"/>
                  <a:gd name="T72" fmla="*/ 84 w 368"/>
                  <a:gd name="T73" fmla="*/ 41 h 359"/>
                  <a:gd name="T74" fmla="*/ 65 w 368"/>
                  <a:gd name="T75" fmla="*/ 54 h 359"/>
                  <a:gd name="T76" fmla="*/ 70 w 368"/>
                  <a:gd name="T77" fmla="*/ 73 h 359"/>
                  <a:gd name="T78" fmla="*/ 98 w 368"/>
                  <a:gd name="T79" fmla="*/ 49 h 359"/>
                  <a:gd name="T80" fmla="*/ 83 w 368"/>
                  <a:gd name="T81" fmla="*/ 75 h 359"/>
                  <a:gd name="T82" fmla="*/ 57 w 368"/>
                  <a:gd name="T83" fmla="*/ 75 h 359"/>
                  <a:gd name="T84" fmla="*/ 43 w 368"/>
                  <a:gd name="T85" fmla="*/ 83 h 359"/>
                  <a:gd name="T86" fmla="*/ 24 w 368"/>
                  <a:gd name="T87" fmla="*/ 102 h 359"/>
                  <a:gd name="T88" fmla="*/ 12 w 368"/>
                  <a:gd name="T89" fmla="*/ 137 h 359"/>
                  <a:gd name="T90" fmla="*/ 37 w 368"/>
                  <a:gd name="T91" fmla="*/ 147 h 359"/>
                  <a:gd name="T92" fmla="*/ 47 w 368"/>
                  <a:gd name="T93" fmla="*/ 155 h 359"/>
                  <a:gd name="T94" fmla="*/ 58 w 368"/>
                  <a:gd name="T95" fmla="*/ 149 h 359"/>
                  <a:gd name="T96" fmla="*/ 91 w 368"/>
                  <a:gd name="T97" fmla="*/ 155 h 359"/>
                  <a:gd name="T98" fmla="*/ 23 w 368"/>
                  <a:gd name="T99" fmla="*/ 160 h 359"/>
                  <a:gd name="T100" fmla="*/ 23 w 368"/>
                  <a:gd name="T101" fmla="*/ 257 h 359"/>
                  <a:gd name="T102" fmla="*/ 125 w 368"/>
                  <a:gd name="T103" fmla="*/ 358 h 359"/>
                  <a:gd name="T104" fmla="*/ 104 w 368"/>
                  <a:gd name="T105" fmla="*/ 321 h 359"/>
                  <a:gd name="T106" fmla="*/ 95 w 368"/>
                  <a:gd name="T107" fmla="*/ 267 h 359"/>
                  <a:gd name="T108" fmla="*/ 70 w 368"/>
                  <a:gd name="T109" fmla="*/ 200 h 359"/>
                  <a:gd name="T110" fmla="*/ 129 w 368"/>
                  <a:gd name="T111" fmla="*/ 254 h 359"/>
                  <a:gd name="T112" fmla="*/ 118 w 368"/>
                  <a:gd name="T113" fmla="*/ 221 h 359"/>
                  <a:gd name="T114" fmla="*/ 168 w 368"/>
                  <a:gd name="T115" fmla="*/ 227 h 359"/>
                  <a:gd name="T116" fmla="*/ 202 w 368"/>
                  <a:gd name="T117" fmla="*/ 280 h 359"/>
                  <a:gd name="T118" fmla="*/ 127 w 368"/>
                  <a:gd name="T119" fmla="*/ 168 h 359"/>
                  <a:gd name="T120" fmla="*/ 126 w 368"/>
                  <a:gd name="T121" fmla="*/ 153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68" h="359">
                    <a:moveTo>
                      <a:pt x="247" y="240"/>
                    </a:moveTo>
                    <a:cubicBezTo>
                      <a:pt x="249" y="238"/>
                      <a:pt x="249" y="238"/>
                      <a:pt x="249" y="238"/>
                    </a:cubicBezTo>
                    <a:cubicBezTo>
                      <a:pt x="250" y="236"/>
                      <a:pt x="250" y="236"/>
                      <a:pt x="250" y="236"/>
                    </a:cubicBezTo>
                    <a:cubicBezTo>
                      <a:pt x="251" y="236"/>
                      <a:pt x="251" y="236"/>
                      <a:pt x="251" y="236"/>
                    </a:cubicBezTo>
                    <a:cubicBezTo>
                      <a:pt x="253" y="241"/>
                      <a:pt x="253" y="241"/>
                      <a:pt x="253" y="241"/>
                    </a:cubicBezTo>
                    <a:cubicBezTo>
                      <a:pt x="255" y="244"/>
                      <a:pt x="255" y="244"/>
                      <a:pt x="255" y="244"/>
                    </a:cubicBezTo>
                    <a:cubicBezTo>
                      <a:pt x="258" y="246"/>
                      <a:pt x="258" y="246"/>
                      <a:pt x="258" y="246"/>
                    </a:cubicBezTo>
                    <a:cubicBezTo>
                      <a:pt x="260" y="251"/>
                      <a:pt x="260" y="251"/>
                      <a:pt x="260" y="251"/>
                    </a:cubicBezTo>
                    <a:cubicBezTo>
                      <a:pt x="261" y="255"/>
                      <a:pt x="261" y="255"/>
                      <a:pt x="261" y="255"/>
                    </a:cubicBezTo>
                    <a:cubicBezTo>
                      <a:pt x="259" y="258"/>
                      <a:pt x="259" y="258"/>
                      <a:pt x="259" y="258"/>
                    </a:cubicBezTo>
                    <a:cubicBezTo>
                      <a:pt x="262" y="259"/>
                      <a:pt x="262" y="259"/>
                      <a:pt x="262" y="259"/>
                    </a:cubicBezTo>
                    <a:cubicBezTo>
                      <a:pt x="264" y="258"/>
                      <a:pt x="264" y="258"/>
                      <a:pt x="264" y="258"/>
                    </a:cubicBezTo>
                    <a:cubicBezTo>
                      <a:pt x="267" y="256"/>
                      <a:pt x="267" y="256"/>
                      <a:pt x="267" y="256"/>
                    </a:cubicBezTo>
                    <a:cubicBezTo>
                      <a:pt x="267" y="254"/>
                      <a:pt x="267" y="254"/>
                      <a:pt x="267" y="254"/>
                    </a:cubicBezTo>
                    <a:cubicBezTo>
                      <a:pt x="270" y="258"/>
                      <a:pt x="270" y="258"/>
                      <a:pt x="270" y="258"/>
                    </a:cubicBezTo>
                    <a:cubicBezTo>
                      <a:pt x="270" y="261"/>
                      <a:pt x="270" y="261"/>
                      <a:pt x="270" y="261"/>
                    </a:cubicBezTo>
                    <a:cubicBezTo>
                      <a:pt x="271" y="265"/>
                      <a:pt x="271" y="265"/>
                      <a:pt x="271" y="265"/>
                    </a:cubicBezTo>
                    <a:cubicBezTo>
                      <a:pt x="272" y="268"/>
                      <a:pt x="272" y="268"/>
                      <a:pt x="272" y="268"/>
                    </a:cubicBezTo>
                    <a:cubicBezTo>
                      <a:pt x="272" y="271"/>
                      <a:pt x="272" y="271"/>
                      <a:pt x="272" y="271"/>
                    </a:cubicBezTo>
                    <a:cubicBezTo>
                      <a:pt x="272" y="274"/>
                      <a:pt x="272" y="274"/>
                      <a:pt x="272" y="274"/>
                    </a:cubicBezTo>
                    <a:cubicBezTo>
                      <a:pt x="270" y="283"/>
                      <a:pt x="270" y="283"/>
                      <a:pt x="270" y="283"/>
                    </a:cubicBezTo>
                    <a:cubicBezTo>
                      <a:pt x="271" y="283"/>
                      <a:pt x="271" y="283"/>
                      <a:pt x="271" y="283"/>
                    </a:cubicBezTo>
                    <a:cubicBezTo>
                      <a:pt x="274" y="287"/>
                      <a:pt x="274" y="287"/>
                      <a:pt x="274" y="287"/>
                    </a:cubicBezTo>
                    <a:cubicBezTo>
                      <a:pt x="274" y="291"/>
                      <a:pt x="274" y="291"/>
                      <a:pt x="274" y="291"/>
                    </a:cubicBezTo>
                    <a:cubicBezTo>
                      <a:pt x="275" y="294"/>
                      <a:pt x="275" y="294"/>
                      <a:pt x="275" y="294"/>
                    </a:cubicBezTo>
                    <a:cubicBezTo>
                      <a:pt x="277" y="297"/>
                      <a:pt x="277" y="297"/>
                      <a:pt x="277" y="297"/>
                    </a:cubicBezTo>
                    <a:cubicBezTo>
                      <a:pt x="280" y="299"/>
                      <a:pt x="280" y="299"/>
                      <a:pt x="280" y="299"/>
                    </a:cubicBezTo>
                    <a:cubicBezTo>
                      <a:pt x="283" y="300"/>
                      <a:pt x="283" y="300"/>
                      <a:pt x="283" y="300"/>
                    </a:cubicBezTo>
                    <a:cubicBezTo>
                      <a:pt x="282" y="296"/>
                      <a:pt x="282" y="296"/>
                      <a:pt x="282" y="296"/>
                    </a:cubicBezTo>
                    <a:cubicBezTo>
                      <a:pt x="284" y="291"/>
                      <a:pt x="284" y="291"/>
                      <a:pt x="284" y="291"/>
                    </a:cubicBezTo>
                    <a:cubicBezTo>
                      <a:pt x="283" y="290"/>
                      <a:pt x="283" y="290"/>
                      <a:pt x="283" y="290"/>
                    </a:cubicBezTo>
                    <a:cubicBezTo>
                      <a:pt x="282" y="289"/>
                      <a:pt x="282" y="289"/>
                      <a:pt x="282" y="289"/>
                    </a:cubicBezTo>
                    <a:cubicBezTo>
                      <a:pt x="282" y="288"/>
                      <a:pt x="282" y="288"/>
                      <a:pt x="282" y="288"/>
                    </a:cubicBezTo>
                    <a:cubicBezTo>
                      <a:pt x="281" y="288"/>
                      <a:pt x="281" y="288"/>
                      <a:pt x="281" y="288"/>
                    </a:cubicBezTo>
                    <a:cubicBezTo>
                      <a:pt x="280" y="286"/>
                      <a:pt x="280" y="286"/>
                      <a:pt x="280" y="286"/>
                    </a:cubicBezTo>
                    <a:cubicBezTo>
                      <a:pt x="277" y="286"/>
                      <a:pt x="277" y="286"/>
                      <a:pt x="277" y="286"/>
                    </a:cubicBezTo>
                    <a:cubicBezTo>
                      <a:pt x="276" y="284"/>
                      <a:pt x="276" y="284"/>
                      <a:pt x="276" y="284"/>
                    </a:cubicBezTo>
                    <a:cubicBezTo>
                      <a:pt x="276" y="283"/>
                      <a:pt x="276" y="283"/>
                      <a:pt x="276" y="283"/>
                    </a:cubicBezTo>
                    <a:cubicBezTo>
                      <a:pt x="275" y="281"/>
                      <a:pt x="275" y="281"/>
                      <a:pt x="275" y="281"/>
                    </a:cubicBezTo>
                    <a:cubicBezTo>
                      <a:pt x="275" y="279"/>
                      <a:pt x="275" y="279"/>
                      <a:pt x="275" y="279"/>
                    </a:cubicBezTo>
                    <a:cubicBezTo>
                      <a:pt x="273" y="278"/>
                      <a:pt x="273" y="278"/>
                      <a:pt x="273" y="278"/>
                    </a:cubicBezTo>
                    <a:cubicBezTo>
                      <a:pt x="277" y="268"/>
                      <a:pt x="277" y="268"/>
                      <a:pt x="277" y="268"/>
                    </a:cubicBezTo>
                    <a:cubicBezTo>
                      <a:pt x="277" y="266"/>
                      <a:pt x="277" y="266"/>
                      <a:pt x="277" y="266"/>
                    </a:cubicBezTo>
                    <a:cubicBezTo>
                      <a:pt x="278" y="266"/>
                      <a:pt x="278" y="266"/>
                      <a:pt x="279" y="266"/>
                    </a:cubicBezTo>
                    <a:cubicBezTo>
                      <a:pt x="280" y="268"/>
                      <a:pt x="280" y="268"/>
                      <a:pt x="280" y="268"/>
                    </a:cubicBezTo>
                    <a:cubicBezTo>
                      <a:pt x="282" y="267"/>
                      <a:pt x="282" y="267"/>
                      <a:pt x="282" y="267"/>
                    </a:cubicBezTo>
                    <a:cubicBezTo>
                      <a:pt x="286" y="269"/>
                      <a:pt x="286" y="269"/>
                      <a:pt x="286" y="269"/>
                    </a:cubicBezTo>
                    <a:cubicBezTo>
                      <a:pt x="286" y="272"/>
                      <a:pt x="286" y="272"/>
                      <a:pt x="286" y="272"/>
                    </a:cubicBezTo>
                    <a:cubicBezTo>
                      <a:pt x="287" y="272"/>
                      <a:pt x="287" y="272"/>
                      <a:pt x="287" y="272"/>
                    </a:cubicBezTo>
                    <a:cubicBezTo>
                      <a:pt x="287" y="274"/>
                      <a:pt x="287" y="274"/>
                      <a:pt x="287" y="274"/>
                    </a:cubicBezTo>
                    <a:cubicBezTo>
                      <a:pt x="290" y="274"/>
                      <a:pt x="290" y="274"/>
                      <a:pt x="290" y="274"/>
                    </a:cubicBezTo>
                    <a:cubicBezTo>
                      <a:pt x="291" y="275"/>
                      <a:pt x="291" y="275"/>
                      <a:pt x="291" y="275"/>
                    </a:cubicBezTo>
                    <a:cubicBezTo>
                      <a:pt x="290" y="278"/>
                      <a:pt x="290" y="278"/>
                      <a:pt x="290" y="278"/>
                    </a:cubicBezTo>
                    <a:cubicBezTo>
                      <a:pt x="291" y="279"/>
                      <a:pt x="291" y="279"/>
                      <a:pt x="291" y="279"/>
                    </a:cubicBezTo>
                    <a:cubicBezTo>
                      <a:pt x="294" y="276"/>
                      <a:pt x="294" y="276"/>
                      <a:pt x="294" y="276"/>
                    </a:cubicBezTo>
                    <a:cubicBezTo>
                      <a:pt x="295" y="275"/>
                      <a:pt x="295" y="275"/>
                      <a:pt x="295" y="275"/>
                    </a:cubicBezTo>
                    <a:cubicBezTo>
                      <a:pt x="296" y="273"/>
                      <a:pt x="296" y="273"/>
                      <a:pt x="296" y="273"/>
                    </a:cubicBezTo>
                    <a:cubicBezTo>
                      <a:pt x="299" y="272"/>
                      <a:pt x="299" y="272"/>
                      <a:pt x="299" y="272"/>
                    </a:cubicBezTo>
                    <a:cubicBezTo>
                      <a:pt x="302" y="270"/>
                      <a:pt x="302" y="270"/>
                      <a:pt x="302" y="270"/>
                    </a:cubicBezTo>
                    <a:cubicBezTo>
                      <a:pt x="305" y="267"/>
                      <a:pt x="305" y="267"/>
                      <a:pt x="305" y="267"/>
                    </a:cubicBezTo>
                    <a:cubicBezTo>
                      <a:pt x="306" y="262"/>
                      <a:pt x="306" y="262"/>
                      <a:pt x="306" y="262"/>
                    </a:cubicBezTo>
                    <a:cubicBezTo>
                      <a:pt x="306" y="257"/>
                      <a:pt x="306" y="257"/>
                      <a:pt x="306" y="257"/>
                    </a:cubicBezTo>
                    <a:cubicBezTo>
                      <a:pt x="304" y="253"/>
                      <a:pt x="304" y="253"/>
                      <a:pt x="304" y="253"/>
                    </a:cubicBezTo>
                    <a:cubicBezTo>
                      <a:pt x="301" y="251"/>
                      <a:pt x="301" y="251"/>
                      <a:pt x="301" y="251"/>
                    </a:cubicBezTo>
                    <a:cubicBezTo>
                      <a:pt x="299" y="248"/>
                      <a:pt x="299" y="248"/>
                      <a:pt x="299" y="248"/>
                    </a:cubicBezTo>
                    <a:cubicBezTo>
                      <a:pt x="297" y="246"/>
                      <a:pt x="297" y="246"/>
                      <a:pt x="297" y="246"/>
                    </a:cubicBezTo>
                    <a:cubicBezTo>
                      <a:pt x="297" y="243"/>
                      <a:pt x="297" y="243"/>
                      <a:pt x="297" y="243"/>
                    </a:cubicBezTo>
                    <a:cubicBezTo>
                      <a:pt x="300" y="240"/>
                      <a:pt x="300" y="240"/>
                      <a:pt x="300" y="240"/>
                    </a:cubicBezTo>
                    <a:cubicBezTo>
                      <a:pt x="300" y="237"/>
                      <a:pt x="300" y="237"/>
                      <a:pt x="300" y="237"/>
                    </a:cubicBezTo>
                    <a:cubicBezTo>
                      <a:pt x="303" y="237"/>
                      <a:pt x="303" y="237"/>
                      <a:pt x="303" y="237"/>
                    </a:cubicBezTo>
                    <a:cubicBezTo>
                      <a:pt x="304" y="235"/>
                      <a:pt x="304" y="235"/>
                      <a:pt x="304" y="235"/>
                    </a:cubicBezTo>
                    <a:cubicBezTo>
                      <a:pt x="306" y="234"/>
                      <a:pt x="306" y="234"/>
                      <a:pt x="306" y="234"/>
                    </a:cubicBezTo>
                    <a:cubicBezTo>
                      <a:pt x="306" y="233"/>
                      <a:pt x="306" y="233"/>
                      <a:pt x="306" y="233"/>
                    </a:cubicBezTo>
                    <a:cubicBezTo>
                      <a:pt x="307" y="233"/>
                      <a:pt x="307" y="233"/>
                      <a:pt x="307" y="233"/>
                    </a:cubicBezTo>
                    <a:cubicBezTo>
                      <a:pt x="308" y="234"/>
                      <a:pt x="308" y="234"/>
                      <a:pt x="308" y="234"/>
                    </a:cubicBezTo>
                    <a:cubicBezTo>
                      <a:pt x="310" y="233"/>
                      <a:pt x="310" y="233"/>
                      <a:pt x="310" y="233"/>
                    </a:cubicBezTo>
                    <a:cubicBezTo>
                      <a:pt x="310" y="233"/>
                      <a:pt x="310" y="233"/>
                      <a:pt x="310" y="233"/>
                    </a:cubicBezTo>
                    <a:cubicBezTo>
                      <a:pt x="310" y="235"/>
                      <a:pt x="310" y="235"/>
                      <a:pt x="310" y="235"/>
                    </a:cubicBezTo>
                    <a:cubicBezTo>
                      <a:pt x="310" y="238"/>
                      <a:pt x="310" y="238"/>
                      <a:pt x="310" y="238"/>
                    </a:cubicBezTo>
                    <a:cubicBezTo>
                      <a:pt x="311" y="238"/>
                      <a:pt x="311" y="238"/>
                      <a:pt x="311" y="238"/>
                    </a:cubicBezTo>
                    <a:cubicBezTo>
                      <a:pt x="311" y="235"/>
                      <a:pt x="311" y="235"/>
                      <a:pt x="311" y="235"/>
                    </a:cubicBezTo>
                    <a:cubicBezTo>
                      <a:pt x="315" y="233"/>
                      <a:pt x="315" y="233"/>
                      <a:pt x="315" y="233"/>
                    </a:cubicBezTo>
                    <a:cubicBezTo>
                      <a:pt x="318" y="231"/>
                      <a:pt x="318" y="231"/>
                      <a:pt x="318" y="231"/>
                    </a:cubicBezTo>
                    <a:cubicBezTo>
                      <a:pt x="321" y="227"/>
                      <a:pt x="321" y="227"/>
                      <a:pt x="321" y="227"/>
                    </a:cubicBezTo>
                    <a:cubicBezTo>
                      <a:pt x="323" y="227"/>
                      <a:pt x="323" y="227"/>
                      <a:pt x="323" y="227"/>
                    </a:cubicBezTo>
                    <a:cubicBezTo>
                      <a:pt x="326" y="226"/>
                      <a:pt x="326" y="226"/>
                      <a:pt x="326" y="226"/>
                    </a:cubicBezTo>
                    <a:cubicBezTo>
                      <a:pt x="329" y="224"/>
                      <a:pt x="329" y="224"/>
                      <a:pt x="329" y="224"/>
                    </a:cubicBezTo>
                    <a:cubicBezTo>
                      <a:pt x="330" y="221"/>
                      <a:pt x="330" y="221"/>
                      <a:pt x="330" y="221"/>
                    </a:cubicBezTo>
                    <a:cubicBezTo>
                      <a:pt x="332" y="220"/>
                      <a:pt x="332" y="220"/>
                      <a:pt x="332" y="220"/>
                    </a:cubicBezTo>
                    <a:cubicBezTo>
                      <a:pt x="332" y="218"/>
                      <a:pt x="332" y="218"/>
                      <a:pt x="332" y="218"/>
                    </a:cubicBezTo>
                    <a:cubicBezTo>
                      <a:pt x="335" y="216"/>
                      <a:pt x="335" y="216"/>
                      <a:pt x="335" y="216"/>
                    </a:cubicBezTo>
                    <a:cubicBezTo>
                      <a:pt x="336" y="213"/>
                      <a:pt x="336" y="213"/>
                      <a:pt x="336" y="213"/>
                    </a:cubicBezTo>
                    <a:cubicBezTo>
                      <a:pt x="337" y="212"/>
                      <a:pt x="337" y="212"/>
                      <a:pt x="337" y="212"/>
                    </a:cubicBezTo>
                    <a:cubicBezTo>
                      <a:pt x="337" y="210"/>
                      <a:pt x="337" y="210"/>
                      <a:pt x="337" y="210"/>
                    </a:cubicBezTo>
                    <a:cubicBezTo>
                      <a:pt x="338" y="210"/>
                      <a:pt x="338" y="210"/>
                      <a:pt x="338" y="210"/>
                    </a:cubicBezTo>
                    <a:cubicBezTo>
                      <a:pt x="337" y="208"/>
                      <a:pt x="337" y="208"/>
                      <a:pt x="337" y="208"/>
                    </a:cubicBezTo>
                    <a:cubicBezTo>
                      <a:pt x="340" y="205"/>
                      <a:pt x="340" y="205"/>
                      <a:pt x="340" y="205"/>
                    </a:cubicBezTo>
                    <a:cubicBezTo>
                      <a:pt x="340" y="203"/>
                      <a:pt x="340" y="203"/>
                      <a:pt x="340" y="203"/>
                    </a:cubicBezTo>
                    <a:cubicBezTo>
                      <a:pt x="342" y="201"/>
                      <a:pt x="342" y="201"/>
                      <a:pt x="342" y="201"/>
                    </a:cubicBezTo>
                    <a:cubicBezTo>
                      <a:pt x="342" y="198"/>
                      <a:pt x="342" y="198"/>
                      <a:pt x="342" y="198"/>
                    </a:cubicBezTo>
                    <a:cubicBezTo>
                      <a:pt x="342" y="195"/>
                      <a:pt x="342" y="195"/>
                      <a:pt x="342" y="195"/>
                    </a:cubicBezTo>
                    <a:cubicBezTo>
                      <a:pt x="343" y="194"/>
                      <a:pt x="343" y="194"/>
                      <a:pt x="343" y="194"/>
                    </a:cubicBezTo>
                    <a:cubicBezTo>
                      <a:pt x="342" y="194"/>
                      <a:pt x="342" y="194"/>
                      <a:pt x="342" y="194"/>
                    </a:cubicBezTo>
                    <a:cubicBezTo>
                      <a:pt x="341" y="193"/>
                      <a:pt x="341" y="193"/>
                      <a:pt x="341" y="193"/>
                    </a:cubicBezTo>
                    <a:cubicBezTo>
                      <a:pt x="340" y="193"/>
                      <a:pt x="340" y="193"/>
                      <a:pt x="340" y="193"/>
                    </a:cubicBezTo>
                    <a:cubicBezTo>
                      <a:pt x="342" y="190"/>
                      <a:pt x="342" y="190"/>
                      <a:pt x="342" y="190"/>
                    </a:cubicBezTo>
                    <a:cubicBezTo>
                      <a:pt x="342" y="189"/>
                      <a:pt x="342" y="189"/>
                      <a:pt x="342" y="189"/>
                    </a:cubicBezTo>
                    <a:cubicBezTo>
                      <a:pt x="340" y="189"/>
                      <a:pt x="340" y="189"/>
                      <a:pt x="340" y="189"/>
                    </a:cubicBezTo>
                    <a:cubicBezTo>
                      <a:pt x="338" y="187"/>
                      <a:pt x="338" y="187"/>
                      <a:pt x="338" y="187"/>
                    </a:cubicBezTo>
                    <a:cubicBezTo>
                      <a:pt x="339" y="186"/>
                      <a:pt x="339" y="186"/>
                      <a:pt x="339" y="186"/>
                    </a:cubicBezTo>
                    <a:cubicBezTo>
                      <a:pt x="341" y="187"/>
                      <a:pt x="341" y="187"/>
                      <a:pt x="341" y="187"/>
                    </a:cubicBezTo>
                    <a:cubicBezTo>
                      <a:pt x="342" y="187"/>
                      <a:pt x="342" y="187"/>
                      <a:pt x="342" y="187"/>
                    </a:cubicBezTo>
                    <a:cubicBezTo>
                      <a:pt x="339" y="184"/>
                      <a:pt x="339" y="184"/>
                      <a:pt x="339" y="184"/>
                    </a:cubicBezTo>
                    <a:cubicBezTo>
                      <a:pt x="339" y="182"/>
                      <a:pt x="339" y="182"/>
                      <a:pt x="339" y="182"/>
                    </a:cubicBezTo>
                    <a:cubicBezTo>
                      <a:pt x="337" y="178"/>
                      <a:pt x="337" y="178"/>
                      <a:pt x="337" y="178"/>
                    </a:cubicBezTo>
                    <a:cubicBezTo>
                      <a:pt x="334" y="176"/>
                      <a:pt x="334" y="176"/>
                      <a:pt x="334" y="176"/>
                    </a:cubicBezTo>
                    <a:cubicBezTo>
                      <a:pt x="334" y="174"/>
                      <a:pt x="334" y="174"/>
                      <a:pt x="334" y="174"/>
                    </a:cubicBezTo>
                    <a:cubicBezTo>
                      <a:pt x="335" y="172"/>
                      <a:pt x="335" y="172"/>
                      <a:pt x="335" y="172"/>
                    </a:cubicBezTo>
                    <a:cubicBezTo>
                      <a:pt x="336" y="171"/>
                      <a:pt x="336" y="171"/>
                      <a:pt x="336" y="171"/>
                    </a:cubicBezTo>
                    <a:cubicBezTo>
                      <a:pt x="336" y="170"/>
                      <a:pt x="336" y="170"/>
                      <a:pt x="336" y="170"/>
                    </a:cubicBezTo>
                    <a:cubicBezTo>
                      <a:pt x="337" y="168"/>
                      <a:pt x="337" y="168"/>
                      <a:pt x="337" y="168"/>
                    </a:cubicBezTo>
                    <a:cubicBezTo>
                      <a:pt x="341" y="165"/>
                      <a:pt x="341" y="165"/>
                      <a:pt x="341" y="165"/>
                    </a:cubicBezTo>
                    <a:cubicBezTo>
                      <a:pt x="341" y="165"/>
                      <a:pt x="341" y="165"/>
                      <a:pt x="341" y="165"/>
                    </a:cubicBezTo>
                    <a:cubicBezTo>
                      <a:pt x="339" y="164"/>
                      <a:pt x="339" y="164"/>
                      <a:pt x="339" y="164"/>
                    </a:cubicBezTo>
                    <a:cubicBezTo>
                      <a:pt x="338" y="164"/>
                      <a:pt x="338" y="164"/>
                      <a:pt x="338" y="164"/>
                    </a:cubicBezTo>
                    <a:cubicBezTo>
                      <a:pt x="336" y="163"/>
                      <a:pt x="336" y="163"/>
                      <a:pt x="336" y="163"/>
                    </a:cubicBezTo>
                    <a:cubicBezTo>
                      <a:pt x="335" y="165"/>
                      <a:pt x="335" y="165"/>
                      <a:pt x="335" y="165"/>
                    </a:cubicBezTo>
                    <a:cubicBezTo>
                      <a:pt x="333" y="167"/>
                      <a:pt x="333" y="167"/>
                      <a:pt x="333" y="167"/>
                    </a:cubicBezTo>
                    <a:cubicBezTo>
                      <a:pt x="332" y="166"/>
                      <a:pt x="332" y="166"/>
                      <a:pt x="332" y="166"/>
                    </a:cubicBezTo>
                    <a:cubicBezTo>
                      <a:pt x="332" y="164"/>
                      <a:pt x="332" y="164"/>
                      <a:pt x="332" y="164"/>
                    </a:cubicBezTo>
                    <a:cubicBezTo>
                      <a:pt x="328" y="164"/>
                      <a:pt x="328" y="164"/>
                      <a:pt x="328" y="164"/>
                    </a:cubicBezTo>
                    <a:cubicBezTo>
                      <a:pt x="328" y="162"/>
                      <a:pt x="328" y="162"/>
                      <a:pt x="328" y="162"/>
                    </a:cubicBezTo>
                    <a:cubicBezTo>
                      <a:pt x="328" y="159"/>
                      <a:pt x="328" y="159"/>
                      <a:pt x="328" y="159"/>
                    </a:cubicBezTo>
                    <a:cubicBezTo>
                      <a:pt x="329" y="159"/>
                      <a:pt x="329" y="159"/>
                      <a:pt x="329" y="159"/>
                    </a:cubicBezTo>
                    <a:cubicBezTo>
                      <a:pt x="331" y="158"/>
                      <a:pt x="331" y="158"/>
                      <a:pt x="331" y="158"/>
                    </a:cubicBezTo>
                    <a:cubicBezTo>
                      <a:pt x="330" y="156"/>
                      <a:pt x="330" y="156"/>
                      <a:pt x="330" y="156"/>
                    </a:cubicBezTo>
                    <a:cubicBezTo>
                      <a:pt x="333" y="155"/>
                      <a:pt x="333" y="155"/>
                      <a:pt x="333" y="155"/>
                    </a:cubicBezTo>
                    <a:cubicBezTo>
                      <a:pt x="334" y="151"/>
                      <a:pt x="334" y="151"/>
                      <a:pt x="334" y="151"/>
                    </a:cubicBezTo>
                    <a:cubicBezTo>
                      <a:pt x="335" y="150"/>
                      <a:pt x="335" y="150"/>
                      <a:pt x="335" y="150"/>
                    </a:cubicBezTo>
                    <a:cubicBezTo>
                      <a:pt x="337" y="150"/>
                      <a:pt x="337" y="150"/>
                      <a:pt x="337" y="150"/>
                    </a:cubicBezTo>
                    <a:cubicBezTo>
                      <a:pt x="337" y="153"/>
                      <a:pt x="337" y="153"/>
                      <a:pt x="337" y="153"/>
                    </a:cubicBezTo>
                    <a:cubicBezTo>
                      <a:pt x="336" y="156"/>
                      <a:pt x="336" y="156"/>
                      <a:pt x="336" y="156"/>
                    </a:cubicBezTo>
                    <a:cubicBezTo>
                      <a:pt x="337" y="156"/>
                      <a:pt x="337" y="156"/>
                      <a:pt x="337" y="156"/>
                    </a:cubicBezTo>
                    <a:cubicBezTo>
                      <a:pt x="336" y="159"/>
                      <a:pt x="336" y="159"/>
                      <a:pt x="336" y="159"/>
                    </a:cubicBezTo>
                    <a:cubicBezTo>
                      <a:pt x="338" y="158"/>
                      <a:pt x="338" y="158"/>
                      <a:pt x="338" y="158"/>
                    </a:cubicBezTo>
                    <a:cubicBezTo>
                      <a:pt x="339" y="154"/>
                      <a:pt x="339" y="154"/>
                      <a:pt x="339" y="154"/>
                    </a:cubicBezTo>
                    <a:cubicBezTo>
                      <a:pt x="342" y="152"/>
                      <a:pt x="342" y="152"/>
                      <a:pt x="342" y="152"/>
                    </a:cubicBezTo>
                    <a:cubicBezTo>
                      <a:pt x="344" y="153"/>
                      <a:pt x="344" y="153"/>
                      <a:pt x="344" y="153"/>
                    </a:cubicBezTo>
                    <a:cubicBezTo>
                      <a:pt x="346" y="155"/>
                      <a:pt x="346" y="155"/>
                      <a:pt x="346" y="155"/>
                    </a:cubicBezTo>
                    <a:cubicBezTo>
                      <a:pt x="345" y="158"/>
                      <a:pt x="345" y="158"/>
                      <a:pt x="345" y="158"/>
                    </a:cubicBezTo>
                    <a:cubicBezTo>
                      <a:pt x="345" y="160"/>
                      <a:pt x="345" y="160"/>
                      <a:pt x="345" y="160"/>
                    </a:cubicBezTo>
                    <a:cubicBezTo>
                      <a:pt x="347" y="160"/>
                      <a:pt x="347" y="160"/>
                      <a:pt x="347" y="160"/>
                    </a:cubicBezTo>
                    <a:cubicBezTo>
                      <a:pt x="347" y="159"/>
                      <a:pt x="347" y="159"/>
                      <a:pt x="347" y="159"/>
                    </a:cubicBezTo>
                    <a:cubicBezTo>
                      <a:pt x="348" y="159"/>
                      <a:pt x="348" y="159"/>
                      <a:pt x="348" y="159"/>
                    </a:cubicBezTo>
                    <a:cubicBezTo>
                      <a:pt x="349" y="160"/>
                      <a:pt x="349" y="160"/>
                      <a:pt x="349" y="160"/>
                    </a:cubicBezTo>
                    <a:cubicBezTo>
                      <a:pt x="350" y="160"/>
                      <a:pt x="350" y="160"/>
                      <a:pt x="350" y="160"/>
                    </a:cubicBezTo>
                    <a:cubicBezTo>
                      <a:pt x="351" y="161"/>
                      <a:pt x="351" y="161"/>
                      <a:pt x="351" y="161"/>
                    </a:cubicBezTo>
                    <a:cubicBezTo>
                      <a:pt x="350" y="163"/>
                      <a:pt x="350" y="163"/>
                      <a:pt x="350" y="163"/>
                    </a:cubicBezTo>
                    <a:cubicBezTo>
                      <a:pt x="349" y="163"/>
                      <a:pt x="349" y="163"/>
                      <a:pt x="349" y="163"/>
                    </a:cubicBezTo>
                    <a:cubicBezTo>
                      <a:pt x="351" y="167"/>
                      <a:pt x="351" y="167"/>
                      <a:pt x="351" y="167"/>
                    </a:cubicBezTo>
                    <a:cubicBezTo>
                      <a:pt x="350" y="170"/>
                      <a:pt x="350" y="170"/>
                      <a:pt x="350" y="170"/>
                    </a:cubicBezTo>
                    <a:cubicBezTo>
                      <a:pt x="351" y="171"/>
                      <a:pt x="351" y="171"/>
                      <a:pt x="351" y="171"/>
                    </a:cubicBezTo>
                    <a:cubicBezTo>
                      <a:pt x="351" y="173"/>
                      <a:pt x="351" y="173"/>
                      <a:pt x="351" y="173"/>
                    </a:cubicBezTo>
                    <a:cubicBezTo>
                      <a:pt x="352" y="172"/>
                      <a:pt x="352" y="172"/>
                      <a:pt x="352" y="172"/>
                    </a:cubicBezTo>
                    <a:cubicBezTo>
                      <a:pt x="354" y="171"/>
                      <a:pt x="354" y="171"/>
                      <a:pt x="354" y="171"/>
                    </a:cubicBezTo>
                    <a:cubicBezTo>
                      <a:pt x="355" y="168"/>
                      <a:pt x="355" y="168"/>
                      <a:pt x="355" y="168"/>
                    </a:cubicBezTo>
                    <a:cubicBezTo>
                      <a:pt x="356" y="167"/>
                      <a:pt x="356" y="167"/>
                      <a:pt x="356" y="167"/>
                    </a:cubicBezTo>
                    <a:cubicBezTo>
                      <a:pt x="357" y="166"/>
                      <a:pt x="357" y="166"/>
                      <a:pt x="357" y="166"/>
                    </a:cubicBezTo>
                    <a:cubicBezTo>
                      <a:pt x="357" y="165"/>
                      <a:pt x="357" y="165"/>
                      <a:pt x="357" y="165"/>
                    </a:cubicBezTo>
                    <a:cubicBezTo>
                      <a:pt x="356" y="163"/>
                      <a:pt x="356" y="163"/>
                      <a:pt x="356" y="163"/>
                    </a:cubicBezTo>
                    <a:cubicBezTo>
                      <a:pt x="355" y="159"/>
                      <a:pt x="355" y="159"/>
                      <a:pt x="355" y="159"/>
                    </a:cubicBezTo>
                    <a:cubicBezTo>
                      <a:pt x="349" y="152"/>
                      <a:pt x="349" y="152"/>
                      <a:pt x="349" y="152"/>
                    </a:cubicBezTo>
                    <a:cubicBezTo>
                      <a:pt x="349" y="150"/>
                      <a:pt x="349" y="150"/>
                      <a:pt x="349" y="150"/>
                    </a:cubicBezTo>
                    <a:cubicBezTo>
                      <a:pt x="350" y="149"/>
                      <a:pt x="350" y="149"/>
                      <a:pt x="350" y="149"/>
                    </a:cubicBezTo>
                    <a:cubicBezTo>
                      <a:pt x="352" y="145"/>
                      <a:pt x="352" y="145"/>
                      <a:pt x="352" y="145"/>
                    </a:cubicBezTo>
                    <a:cubicBezTo>
                      <a:pt x="352" y="140"/>
                      <a:pt x="352" y="140"/>
                      <a:pt x="352" y="140"/>
                    </a:cubicBezTo>
                    <a:cubicBezTo>
                      <a:pt x="353" y="136"/>
                      <a:pt x="353" y="136"/>
                      <a:pt x="353" y="136"/>
                    </a:cubicBezTo>
                    <a:cubicBezTo>
                      <a:pt x="354" y="133"/>
                      <a:pt x="354" y="133"/>
                      <a:pt x="354" y="133"/>
                    </a:cubicBezTo>
                    <a:cubicBezTo>
                      <a:pt x="357" y="134"/>
                      <a:pt x="357" y="134"/>
                      <a:pt x="357" y="134"/>
                    </a:cubicBezTo>
                    <a:cubicBezTo>
                      <a:pt x="359" y="128"/>
                      <a:pt x="359" y="128"/>
                      <a:pt x="359" y="128"/>
                    </a:cubicBezTo>
                    <a:cubicBezTo>
                      <a:pt x="359" y="123"/>
                      <a:pt x="359" y="123"/>
                      <a:pt x="359" y="123"/>
                    </a:cubicBezTo>
                    <a:cubicBezTo>
                      <a:pt x="359" y="114"/>
                      <a:pt x="359" y="114"/>
                      <a:pt x="359" y="114"/>
                    </a:cubicBezTo>
                    <a:cubicBezTo>
                      <a:pt x="358" y="108"/>
                      <a:pt x="358" y="108"/>
                      <a:pt x="358" y="108"/>
                    </a:cubicBezTo>
                    <a:cubicBezTo>
                      <a:pt x="357" y="103"/>
                      <a:pt x="357" y="103"/>
                      <a:pt x="357" y="103"/>
                    </a:cubicBezTo>
                    <a:cubicBezTo>
                      <a:pt x="355" y="96"/>
                      <a:pt x="355" y="96"/>
                      <a:pt x="355" y="96"/>
                    </a:cubicBezTo>
                    <a:cubicBezTo>
                      <a:pt x="353" y="92"/>
                      <a:pt x="353" y="92"/>
                      <a:pt x="353" y="92"/>
                    </a:cubicBezTo>
                    <a:cubicBezTo>
                      <a:pt x="353" y="90"/>
                      <a:pt x="353" y="90"/>
                      <a:pt x="353" y="90"/>
                    </a:cubicBezTo>
                    <a:cubicBezTo>
                      <a:pt x="352" y="89"/>
                      <a:pt x="352" y="89"/>
                      <a:pt x="352" y="89"/>
                    </a:cubicBezTo>
                    <a:cubicBezTo>
                      <a:pt x="350" y="87"/>
                      <a:pt x="350" y="87"/>
                      <a:pt x="350" y="87"/>
                    </a:cubicBezTo>
                    <a:cubicBezTo>
                      <a:pt x="350" y="86"/>
                      <a:pt x="350" y="86"/>
                      <a:pt x="350" y="86"/>
                    </a:cubicBezTo>
                    <a:cubicBezTo>
                      <a:pt x="349" y="85"/>
                      <a:pt x="349" y="85"/>
                      <a:pt x="349" y="85"/>
                    </a:cubicBezTo>
                    <a:cubicBezTo>
                      <a:pt x="347" y="84"/>
                      <a:pt x="347" y="84"/>
                      <a:pt x="347" y="84"/>
                    </a:cubicBezTo>
                    <a:cubicBezTo>
                      <a:pt x="346" y="83"/>
                      <a:pt x="346" y="83"/>
                      <a:pt x="346" y="83"/>
                    </a:cubicBezTo>
                    <a:cubicBezTo>
                      <a:pt x="344" y="83"/>
                      <a:pt x="344" y="83"/>
                      <a:pt x="344" y="83"/>
                    </a:cubicBezTo>
                    <a:cubicBezTo>
                      <a:pt x="345" y="84"/>
                      <a:pt x="345" y="84"/>
                      <a:pt x="345" y="84"/>
                    </a:cubicBezTo>
                    <a:cubicBezTo>
                      <a:pt x="344" y="85"/>
                      <a:pt x="344" y="85"/>
                      <a:pt x="344" y="85"/>
                    </a:cubicBezTo>
                    <a:cubicBezTo>
                      <a:pt x="345" y="86"/>
                      <a:pt x="345" y="86"/>
                      <a:pt x="345" y="86"/>
                    </a:cubicBezTo>
                    <a:cubicBezTo>
                      <a:pt x="344" y="86"/>
                      <a:pt x="344" y="86"/>
                      <a:pt x="344" y="86"/>
                    </a:cubicBezTo>
                    <a:cubicBezTo>
                      <a:pt x="343" y="85"/>
                      <a:pt x="343" y="85"/>
                      <a:pt x="343" y="85"/>
                    </a:cubicBezTo>
                    <a:cubicBezTo>
                      <a:pt x="342" y="83"/>
                      <a:pt x="342" y="83"/>
                      <a:pt x="342" y="83"/>
                    </a:cubicBezTo>
                    <a:cubicBezTo>
                      <a:pt x="343" y="86"/>
                      <a:pt x="343" y="86"/>
                      <a:pt x="343" y="86"/>
                    </a:cubicBezTo>
                    <a:cubicBezTo>
                      <a:pt x="341" y="83"/>
                      <a:pt x="341" y="83"/>
                      <a:pt x="341" y="83"/>
                    </a:cubicBezTo>
                    <a:cubicBezTo>
                      <a:pt x="339" y="83"/>
                      <a:pt x="339" y="83"/>
                      <a:pt x="339" y="83"/>
                    </a:cubicBezTo>
                    <a:cubicBezTo>
                      <a:pt x="338" y="83"/>
                      <a:pt x="338" y="83"/>
                      <a:pt x="338" y="83"/>
                    </a:cubicBezTo>
                    <a:cubicBezTo>
                      <a:pt x="337" y="82"/>
                      <a:pt x="337" y="82"/>
                      <a:pt x="337" y="82"/>
                    </a:cubicBezTo>
                    <a:cubicBezTo>
                      <a:pt x="338" y="80"/>
                      <a:pt x="338" y="80"/>
                      <a:pt x="338" y="80"/>
                    </a:cubicBezTo>
                    <a:cubicBezTo>
                      <a:pt x="337" y="79"/>
                      <a:pt x="337" y="79"/>
                      <a:pt x="337" y="79"/>
                    </a:cubicBezTo>
                    <a:cubicBezTo>
                      <a:pt x="338" y="77"/>
                      <a:pt x="338" y="77"/>
                      <a:pt x="338" y="77"/>
                    </a:cubicBezTo>
                    <a:cubicBezTo>
                      <a:pt x="338" y="75"/>
                      <a:pt x="338" y="75"/>
                      <a:pt x="338" y="75"/>
                    </a:cubicBezTo>
                    <a:cubicBezTo>
                      <a:pt x="337" y="73"/>
                      <a:pt x="337" y="73"/>
                      <a:pt x="337" y="73"/>
                    </a:cubicBezTo>
                    <a:cubicBezTo>
                      <a:pt x="336" y="69"/>
                      <a:pt x="336" y="69"/>
                      <a:pt x="336" y="69"/>
                    </a:cubicBezTo>
                    <a:cubicBezTo>
                      <a:pt x="336" y="67"/>
                      <a:pt x="336" y="67"/>
                      <a:pt x="336" y="67"/>
                    </a:cubicBezTo>
                    <a:cubicBezTo>
                      <a:pt x="335" y="65"/>
                      <a:pt x="335" y="65"/>
                      <a:pt x="335" y="65"/>
                    </a:cubicBezTo>
                    <a:cubicBezTo>
                      <a:pt x="335" y="62"/>
                      <a:pt x="335" y="62"/>
                      <a:pt x="335" y="62"/>
                    </a:cubicBezTo>
                    <a:cubicBezTo>
                      <a:pt x="334" y="61"/>
                      <a:pt x="334" y="61"/>
                      <a:pt x="334" y="61"/>
                    </a:cubicBezTo>
                    <a:cubicBezTo>
                      <a:pt x="334" y="59"/>
                      <a:pt x="334" y="59"/>
                      <a:pt x="334" y="59"/>
                    </a:cubicBezTo>
                    <a:cubicBezTo>
                      <a:pt x="336" y="57"/>
                      <a:pt x="336" y="57"/>
                      <a:pt x="336" y="57"/>
                    </a:cubicBezTo>
                    <a:cubicBezTo>
                      <a:pt x="337" y="57"/>
                      <a:pt x="337" y="57"/>
                      <a:pt x="337" y="57"/>
                    </a:cubicBezTo>
                    <a:cubicBezTo>
                      <a:pt x="337" y="57"/>
                      <a:pt x="337" y="57"/>
                      <a:pt x="337" y="57"/>
                    </a:cubicBezTo>
                    <a:cubicBezTo>
                      <a:pt x="338" y="57"/>
                      <a:pt x="338" y="57"/>
                      <a:pt x="338" y="57"/>
                    </a:cubicBezTo>
                    <a:cubicBezTo>
                      <a:pt x="339" y="56"/>
                      <a:pt x="339" y="56"/>
                      <a:pt x="339" y="56"/>
                    </a:cubicBezTo>
                    <a:cubicBezTo>
                      <a:pt x="339" y="56"/>
                      <a:pt x="339" y="56"/>
                      <a:pt x="339" y="56"/>
                    </a:cubicBezTo>
                    <a:cubicBezTo>
                      <a:pt x="338" y="54"/>
                      <a:pt x="338" y="54"/>
                      <a:pt x="338" y="54"/>
                    </a:cubicBezTo>
                    <a:cubicBezTo>
                      <a:pt x="338" y="53"/>
                      <a:pt x="338" y="53"/>
                      <a:pt x="338" y="53"/>
                    </a:cubicBezTo>
                    <a:cubicBezTo>
                      <a:pt x="340" y="54"/>
                      <a:pt x="340" y="54"/>
                      <a:pt x="340" y="54"/>
                    </a:cubicBezTo>
                    <a:cubicBezTo>
                      <a:pt x="340" y="53"/>
                      <a:pt x="340" y="53"/>
                      <a:pt x="340" y="53"/>
                    </a:cubicBezTo>
                    <a:cubicBezTo>
                      <a:pt x="341" y="53"/>
                      <a:pt x="341" y="53"/>
                      <a:pt x="341" y="53"/>
                    </a:cubicBezTo>
                    <a:cubicBezTo>
                      <a:pt x="342" y="54"/>
                      <a:pt x="342" y="54"/>
                      <a:pt x="342" y="54"/>
                    </a:cubicBezTo>
                    <a:cubicBezTo>
                      <a:pt x="342" y="55"/>
                      <a:pt x="342" y="55"/>
                      <a:pt x="342" y="55"/>
                    </a:cubicBezTo>
                    <a:cubicBezTo>
                      <a:pt x="343" y="56"/>
                      <a:pt x="343" y="56"/>
                      <a:pt x="343" y="56"/>
                    </a:cubicBezTo>
                    <a:cubicBezTo>
                      <a:pt x="342" y="55"/>
                      <a:pt x="342" y="55"/>
                      <a:pt x="342" y="55"/>
                    </a:cubicBezTo>
                    <a:cubicBezTo>
                      <a:pt x="343" y="54"/>
                      <a:pt x="343" y="54"/>
                      <a:pt x="343" y="54"/>
                    </a:cubicBezTo>
                    <a:cubicBezTo>
                      <a:pt x="343" y="53"/>
                      <a:pt x="343" y="53"/>
                      <a:pt x="343" y="53"/>
                    </a:cubicBezTo>
                    <a:cubicBezTo>
                      <a:pt x="343" y="53"/>
                      <a:pt x="343" y="53"/>
                      <a:pt x="343" y="53"/>
                    </a:cubicBezTo>
                    <a:cubicBezTo>
                      <a:pt x="343" y="52"/>
                      <a:pt x="343" y="52"/>
                      <a:pt x="343" y="52"/>
                    </a:cubicBezTo>
                    <a:cubicBezTo>
                      <a:pt x="343" y="52"/>
                      <a:pt x="343" y="52"/>
                      <a:pt x="343" y="52"/>
                    </a:cubicBezTo>
                    <a:cubicBezTo>
                      <a:pt x="341" y="50"/>
                      <a:pt x="341" y="50"/>
                      <a:pt x="341" y="50"/>
                    </a:cubicBezTo>
                    <a:cubicBezTo>
                      <a:pt x="340" y="48"/>
                      <a:pt x="340" y="48"/>
                      <a:pt x="340" y="48"/>
                    </a:cubicBezTo>
                    <a:cubicBezTo>
                      <a:pt x="338" y="45"/>
                      <a:pt x="338" y="45"/>
                      <a:pt x="338" y="45"/>
                    </a:cubicBezTo>
                    <a:cubicBezTo>
                      <a:pt x="337" y="43"/>
                      <a:pt x="337" y="43"/>
                      <a:pt x="337" y="43"/>
                    </a:cubicBezTo>
                    <a:cubicBezTo>
                      <a:pt x="336" y="42"/>
                      <a:pt x="336" y="42"/>
                      <a:pt x="336" y="42"/>
                    </a:cubicBezTo>
                    <a:cubicBezTo>
                      <a:pt x="335" y="41"/>
                      <a:pt x="335" y="41"/>
                      <a:pt x="335" y="41"/>
                    </a:cubicBezTo>
                    <a:cubicBezTo>
                      <a:pt x="335" y="40"/>
                      <a:pt x="335" y="40"/>
                      <a:pt x="335" y="40"/>
                    </a:cubicBezTo>
                    <a:cubicBezTo>
                      <a:pt x="335" y="39"/>
                      <a:pt x="335" y="39"/>
                      <a:pt x="335" y="39"/>
                    </a:cubicBezTo>
                    <a:cubicBezTo>
                      <a:pt x="336" y="39"/>
                      <a:pt x="336" y="39"/>
                      <a:pt x="336" y="39"/>
                    </a:cubicBezTo>
                    <a:cubicBezTo>
                      <a:pt x="336" y="38"/>
                      <a:pt x="336" y="38"/>
                      <a:pt x="336" y="38"/>
                    </a:cubicBezTo>
                    <a:cubicBezTo>
                      <a:pt x="338" y="41"/>
                      <a:pt x="338" y="41"/>
                      <a:pt x="338" y="41"/>
                    </a:cubicBezTo>
                    <a:cubicBezTo>
                      <a:pt x="339" y="41"/>
                      <a:pt x="339" y="41"/>
                      <a:pt x="339" y="41"/>
                    </a:cubicBezTo>
                    <a:cubicBezTo>
                      <a:pt x="340" y="43"/>
                      <a:pt x="340" y="43"/>
                      <a:pt x="340" y="43"/>
                    </a:cubicBezTo>
                    <a:cubicBezTo>
                      <a:pt x="339" y="41"/>
                      <a:pt x="339" y="41"/>
                      <a:pt x="339" y="41"/>
                    </a:cubicBezTo>
                    <a:cubicBezTo>
                      <a:pt x="337" y="38"/>
                      <a:pt x="337" y="38"/>
                      <a:pt x="337" y="38"/>
                    </a:cubicBezTo>
                    <a:cubicBezTo>
                      <a:pt x="337" y="38"/>
                      <a:pt x="337" y="38"/>
                      <a:pt x="333" y="33"/>
                    </a:cubicBezTo>
                    <a:cubicBezTo>
                      <a:pt x="333" y="32"/>
                      <a:pt x="333" y="32"/>
                      <a:pt x="333" y="32"/>
                    </a:cubicBezTo>
                    <a:cubicBezTo>
                      <a:pt x="334" y="33"/>
                      <a:pt x="334" y="33"/>
                      <a:pt x="334" y="33"/>
                    </a:cubicBezTo>
                    <a:cubicBezTo>
                      <a:pt x="334" y="34"/>
                      <a:pt x="334" y="34"/>
                      <a:pt x="334" y="34"/>
                    </a:cubicBezTo>
                    <a:cubicBezTo>
                      <a:pt x="336" y="35"/>
                      <a:pt x="336" y="35"/>
                      <a:pt x="336" y="35"/>
                    </a:cubicBezTo>
                    <a:cubicBezTo>
                      <a:pt x="338" y="38"/>
                      <a:pt x="338" y="38"/>
                      <a:pt x="338" y="38"/>
                    </a:cubicBezTo>
                    <a:cubicBezTo>
                      <a:pt x="338" y="38"/>
                      <a:pt x="338" y="38"/>
                      <a:pt x="338" y="38"/>
                    </a:cubicBezTo>
                    <a:cubicBezTo>
                      <a:pt x="339" y="39"/>
                      <a:pt x="339" y="39"/>
                      <a:pt x="339" y="39"/>
                    </a:cubicBezTo>
                    <a:cubicBezTo>
                      <a:pt x="340" y="40"/>
                      <a:pt x="340" y="40"/>
                      <a:pt x="340" y="40"/>
                    </a:cubicBezTo>
                    <a:cubicBezTo>
                      <a:pt x="341" y="41"/>
                      <a:pt x="341" y="41"/>
                      <a:pt x="341" y="41"/>
                    </a:cubicBezTo>
                    <a:cubicBezTo>
                      <a:pt x="341" y="42"/>
                      <a:pt x="341" y="42"/>
                      <a:pt x="341" y="42"/>
                    </a:cubicBezTo>
                    <a:cubicBezTo>
                      <a:pt x="343" y="45"/>
                      <a:pt x="343" y="45"/>
                      <a:pt x="343" y="45"/>
                    </a:cubicBezTo>
                    <a:cubicBezTo>
                      <a:pt x="347" y="51"/>
                      <a:pt x="347" y="51"/>
                      <a:pt x="347" y="51"/>
                    </a:cubicBezTo>
                    <a:cubicBezTo>
                      <a:pt x="348" y="53"/>
                      <a:pt x="348" y="53"/>
                      <a:pt x="348" y="53"/>
                    </a:cubicBezTo>
                    <a:cubicBezTo>
                      <a:pt x="349" y="54"/>
                      <a:pt x="349" y="54"/>
                      <a:pt x="349" y="54"/>
                    </a:cubicBezTo>
                    <a:cubicBezTo>
                      <a:pt x="349" y="55"/>
                      <a:pt x="349" y="55"/>
                      <a:pt x="349" y="55"/>
                    </a:cubicBezTo>
                    <a:cubicBezTo>
                      <a:pt x="349" y="56"/>
                      <a:pt x="349" y="56"/>
                      <a:pt x="349" y="56"/>
                    </a:cubicBezTo>
                    <a:cubicBezTo>
                      <a:pt x="351" y="58"/>
                      <a:pt x="351" y="58"/>
                      <a:pt x="351" y="58"/>
                    </a:cubicBezTo>
                    <a:cubicBezTo>
                      <a:pt x="351" y="59"/>
                      <a:pt x="351" y="59"/>
                      <a:pt x="351" y="59"/>
                    </a:cubicBezTo>
                    <a:cubicBezTo>
                      <a:pt x="354" y="64"/>
                      <a:pt x="354" y="64"/>
                      <a:pt x="354" y="64"/>
                    </a:cubicBezTo>
                    <a:cubicBezTo>
                      <a:pt x="355" y="65"/>
                      <a:pt x="356" y="66"/>
                      <a:pt x="357" y="67"/>
                    </a:cubicBezTo>
                    <a:cubicBezTo>
                      <a:pt x="362" y="74"/>
                      <a:pt x="362" y="74"/>
                      <a:pt x="362" y="74"/>
                    </a:cubicBezTo>
                    <a:cubicBezTo>
                      <a:pt x="364" y="76"/>
                      <a:pt x="364" y="76"/>
                      <a:pt x="364" y="76"/>
                    </a:cubicBezTo>
                    <a:cubicBezTo>
                      <a:pt x="367" y="81"/>
                      <a:pt x="367" y="81"/>
                      <a:pt x="367" y="81"/>
                    </a:cubicBezTo>
                    <a:cubicBezTo>
                      <a:pt x="368" y="83"/>
                      <a:pt x="368" y="83"/>
                      <a:pt x="368" y="83"/>
                    </a:cubicBezTo>
                    <a:cubicBezTo>
                      <a:pt x="367" y="80"/>
                      <a:pt x="367" y="80"/>
                      <a:pt x="367" y="80"/>
                    </a:cubicBezTo>
                    <a:cubicBezTo>
                      <a:pt x="366" y="78"/>
                      <a:pt x="366" y="78"/>
                      <a:pt x="366" y="78"/>
                    </a:cubicBezTo>
                    <a:cubicBezTo>
                      <a:pt x="366" y="76"/>
                      <a:pt x="366" y="76"/>
                      <a:pt x="366" y="76"/>
                    </a:cubicBezTo>
                    <a:cubicBezTo>
                      <a:pt x="364" y="74"/>
                      <a:pt x="364" y="74"/>
                      <a:pt x="364" y="74"/>
                    </a:cubicBezTo>
                    <a:cubicBezTo>
                      <a:pt x="364" y="72"/>
                      <a:pt x="364" y="72"/>
                      <a:pt x="364" y="72"/>
                    </a:cubicBezTo>
                    <a:cubicBezTo>
                      <a:pt x="363" y="71"/>
                      <a:pt x="363" y="71"/>
                      <a:pt x="363" y="71"/>
                    </a:cubicBezTo>
                    <a:cubicBezTo>
                      <a:pt x="362" y="69"/>
                      <a:pt x="362" y="69"/>
                      <a:pt x="362" y="69"/>
                    </a:cubicBezTo>
                    <a:cubicBezTo>
                      <a:pt x="361" y="67"/>
                      <a:pt x="361" y="67"/>
                      <a:pt x="361" y="67"/>
                    </a:cubicBezTo>
                    <a:cubicBezTo>
                      <a:pt x="360" y="66"/>
                      <a:pt x="360" y="66"/>
                      <a:pt x="360" y="66"/>
                    </a:cubicBezTo>
                    <a:cubicBezTo>
                      <a:pt x="360" y="65"/>
                      <a:pt x="360" y="65"/>
                      <a:pt x="360" y="65"/>
                    </a:cubicBezTo>
                    <a:cubicBezTo>
                      <a:pt x="360" y="64"/>
                      <a:pt x="360" y="64"/>
                      <a:pt x="360" y="64"/>
                    </a:cubicBezTo>
                    <a:cubicBezTo>
                      <a:pt x="360" y="63"/>
                      <a:pt x="360" y="63"/>
                      <a:pt x="360" y="63"/>
                    </a:cubicBezTo>
                    <a:cubicBezTo>
                      <a:pt x="358" y="62"/>
                      <a:pt x="358" y="62"/>
                      <a:pt x="358" y="62"/>
                    </a:cubicBezTo>
                    <a:cubicBezTo>
                      <a:pt x="356" y="59"/>
                      <a:pt x="356" y="59"/>
                      <a:pt x="356" y="59"/>
                    </a:cubicBezTo>
                    <a:cubicBezTo>
                      <a:pt x="356" y="58"/>
                      <a:pt x="356" y="58"/>
                      <a:pt x="356" y="58"/>
                    </a:cubicBezTo>
                    <a:cubicBezTo>
                      <a:pt x="356" y="58"/>
                      <a:pt x="356" y="58"/>
                      <a:pt x="356" y="58"/>
                    </a:cubicBezTo>
                    <a:cubicBezTo>
                      <a:pt x="356" y="57"/>
                      <a:pt x="356" y="57"/>
                      <a:pt x="356" y="57"/>
                    </a:cubicBezTo>
                    <a:cubicBezTo>
                      <a:pt x="354" y="56"/>
                      <a:pt x="354" y="56"/>
                      <a:pt x="354" y="56"/>
                    </a:cubicBezTo>
                    <a:cubicBezTo>
                      <a:pt x="353" y="55"/>
                      <a:pt x="353" y="55"/>
                      <a:pt x="353" y="55"/>
                    </a:cubicBezTo>
                    <a:cubicBezTo>
                      <a:pt x="352" y="53"/>
                      <a:pt x="352" y="53"/>
                      <a:pt x="352" y="53"/>
                    </a:cubicBezTo>
                    <a:cubicBezTo>
                      <a:pt x="351" y="51"/>
                      <a:pt x="351" y="51"/>
                      <a:pt x="351" y="51"/>
                    </a:cubicBezTo>
                    <a:cubicBezTo>
                      <a:pt x="350" y="52"/>
                      <a:pt x="350" y="52"/>
                      <a:pt x="350" y="52"/>
                    </a:cubicBezTo>
                    <a:cubicBezTo>
                      <a:pt x="350" y="52"/>
                      <a:pt x="350" y="52"/>
                      <a:pt x="350" y="52"/>
                    </a:cubicBezTo>
                    <a:cubicBezTo>
                      <a:pt x="348" y="49"/>
                      <a:pt x="348" y="49"/>
                      <a:pt x="348" y="49"/>
                    </a:cubicBezTo>
                    <a:cubicBezTo>
                      <a:pt x="347" y="48"/>
                      <a:pt x="347" y="48"/>
                      <a:pt x="347" y="48"/>
                    </a:cubicBezTo>
                    <a:cubicBezTo>
                      <a:pt x="346" y="47"/>
                      <a:pt x="346" y="47"/>
                      <a:pt x="346" y="47"/>
                    </a:cubicBezTo>
                    <a:cubicBezTo>
                      <a:pt x="345" y="45"/>
                      <a:pt x="345" y="45"/>
                      <a:pt x="345" y="45"/>
                    </a:cubicBezTo>
                    <a:cubicBezTo>
                      <a:pt x="343" y="43"/>
                      <a:pt x="343" y="43"/>
                      <a:pt x="343" y="43"/>
                    </a:cubicBezTo>
                    <a:cubicBezTo>
                      <a:pt x="343" y="42"/>
                      <a:pt x="343" y="42"/>
                      <a:pt x="343" y="42"/>
                    </a:cubicBezTo>
                    <a:cubicBezTo>
                      <a:pt x="343" y="42"/>
                      <a:pt x="343" y="42"/>
                      <a:pt x="343" y="42"/>
                    </a:cubicBezTo>
                    <a:cubicBezTo>
                      <a:pt x="344" y="42"/>
                      <a:pt x="344" y="42"/>
                      <a:pt x="344" y="42"/>
                    </a:cubicBezTo>
                    <a:cubicBezTo>
                      <a:pt x="341" y="39"/>
                      <a:pt x="341" y="39"/>
                      <a:pt x="341" y="39"/>
                    </a:cubicBezTo>
                    <a:cubicBezTo>
                      <a:pt x="341" y="39"/>
                      <a:pt x="341" y="39"/>
                      <a:pt x="341" y="39"/>
                    </a:cubicBezTo>
                    <a:cubicBezTo>
                      <a:pt x="344" y="41"/>
                      <a:pt x="344" y="41"/>
                      <a:pt x="344" y="41"/>
                    </a:cubicBezTo>
                    <a:cubicBezTo>
                      <a:pt x="342" y="39"/>
                      <a:pt x="342" y="39"/>
                      <a:pt x="342" y="39"/>
                    </a:cubicBezTo>
                    <a:cubicBezTo>
                      <a:pt x="341" y="38"/>
                      <a:pt x="341" y="38"/>
                      <a:pt x="341" y="38"/>
                    </a:cubicBezTo>
                    <a:cubicBezTo>
                      <a:pt x="341" y="38"/>
                      <a:pt x="341" y="38"/>
                      <a:pt x="341" y="38"/>
                    </a:cubicBezTo>
                    <a:cubicBezTo>
                      <a:pt x="342" y="37"/>
                      <a:pt x="342" y="37"/>
                      <a:pt x="342" y="37"/>
                    </a:cubicBezTo>
                    <a:cubicBezTo>
                      <a:pt x="343" y="38"/>
                      <a:pt x="343" y="38"/>
                      <a:pt x="343" y="38"/>
                    </a:cubicBezTo>
                    <a:cubicBezTo>
                      <a:pt x="341" y="37"/>
                      <a:pt x="341" y="37"/>
                      <a:pt x="341" y="37"/>
                    </a:cubicBezTo>
                    <a:cubicBezTo>
                      <a:pt x="337" y="32"/>
                      <a:pt x="337" y="32"/>
                      <a:pt x="337" y="32"/>
                    </a:cubicBezTo>
                    <a:cubicBezTo>
                      <a:pt x="335" y="30"/>
                      <a:pt x="335" y="30"/>
                      <a:pt x="335" y="30"/>
                    </a:cubicBezTo>
                    <a:cubicBezTo>
                      <a:pt x="334" y="28"/>
                      <a:pt x="334" y="28"/>
                      <a:pt x="334" y="28"/>
                    </a:cubicBezTo>
                    <a:cubicBezTo>
                      <a:pt x="331" y="25"/>
                      <a:pt x="331" y="25"/>
                      <a:pt x="331" y="25"/>
                    </a:cubicBezTo>
                    <a:cubicBezTo>
                      <a:pt x="330" y="24"/>
                      <a:pt x="330" y="24"/>
                      <a:pt x="330" y="24"/>
                    </a:cubicBezTo>
                    <a:cubicBezTo>
                      <a:pt x="331" y="24"/>
                      <a:pt x="331" y="24"/>
                      <a:pt x="331" y="24"/>
                    </a:cubicBezTo>
                    <a:cubicBezTo>
                      <a:pt x="331" y="25"/>
                      <a:pt x="331" y="25"/>
                      <a:pt x="331" y="25"/>
                    </a:cubicBezTo>
                    <a:cubicBezTo>
                      <a:pt x="330" y="24"/>
                      <a:pt x="330" y="24"/>
                      <a:pt x="330" y="24"/>
                    </a:cubicBezTo>
                    <a:cubicBezTo>
                      <a:pt x="329" y="23"/>
                      <a:pt x="329" y="23"/>
                      <a:pt x="329" y="23"/>
                    </a:cubicBezTo>
                    <a:cubicBezTo>
                      <a:pt x="327" y="21"/>
                      <a:pt x="327" y="21"/>
                      <a:pt x="327" y="21"/>
                    </a:cubicBezTo>
                    <a:cubicBezTo>
                      <a:pt x="326" y="20"/>
                      <a:pt x="326" y="20"/>
                      <a:pt x="326" y="20"/>
                    </a:cubicBezTo>
                    <a:cubicBezTo>
                      <a:pt x="325" y="20"/>
                      <a:pt x="325" y="20"/>
                      <a:pt x="325" y="20"/>
                    </a:cubicBezTo>
                    <a:cubicBezTo>
                      <a:pt x="324" y="19"/>
                      <a:pt x="324" y="19"/>
                      <a:pt x="324" y="19"/>
                    </a:cubicBezTo>
                    <a:cubicBezTo>
                      <a:pt x="323" y="18"/>
                      <a:pt x="323" y="18"/>
                      <a:pt x="323" y="18"/>
                    </a:cubicBezTo>
                    <a:cubicBezTo>
                      <a:pt x="322" y="18"/>
                      <a:pt x="322" y="18"/>
                      <a:pt x="322" y="18"/>
                    </a:cubicBezTo>
                    <a:cubicBezTo>
                      <a:pt x="323" y="18"/>
                      <a:pt x="323" y="18"/>
                      <a:pt x="323" y="18"/>
                    </a:cubicBezTo>
                    <a:cubicBezTo>
                      <a:pt x="322" y="18"/>
                      <a:pt x="322" y="18"/>
                      <a:pt x="322" y="18"/>
                    </a:cubicBezTo>
                    <a:cubicBezTo>
                      <a:pt x="321" y="17"/>
                      <a:pt x="321" y="17"/>
                      <a:pt x="321" y="17"/>
                    </a:cubicBezTo>
                    <a:cubicBezTo>
                      <a:pt x="321" y="17"/>
                      <a:pt x="321" y="17"/>
                      <a:pt x="321" y="17"/>
                    </a:cubicBezTo>
                    <a:cubicBezTo>
                      <a:pt x="322" y="18"/>
                      <a:pt x="322" y="18"/>
                      <a:pt x="322" y="18"/>
                    </a:cubicBezTo>
                    <a:cubicBezTo>
                      <a:pt x="321" y="17"/>
                      <a:pt x="321" y="17"/>
                      <a:pt x="321" y="17"/>
                    </a:cubicBezTo>
                    <a:cubicBezTo>
                      <a:pt x="319" y="15"/>
                      <a:pt x="319" y="15"/>
                      <a:pt x="319" y="15"/>
                    </a:cubicBezTo>
                    <a:cubicBezTo>
                      <a:pt x="317" y="14"/>
                      <a:pt x="317" y="14"/>
                      <a:pt x="317" y="14"/>
                    </a:cubicBezTo>
                    <a:cubicBezTo>
                      <a:pt x="316" y="13"/>
                      <a:pt x="316" y="13"/>
                      <a:pt x="316" y="13"/>
                    </a:cubicBezTo>
                    <a:cubicBezTo>
                      <a:pt x="315" y="12"/>
                      <a:pt x="315" y="12"/>
                      <a:pt x="315" y="12"/>
                    </a:cubicBezTo>
                    <a:cubicBezTo>
                      <a:pt x="314" y="12"/>
                      <a:pt x="314" y="12"/>
                      <a:pt x="314" y="12"/>
                    </a:cubicBezTo>
                    <a:cubicBezTo>
                      <a:pt x="313" y="11"/>
                      <a:pt x="313" y="11"/>
                      <a:pt x="313" y="11"/>
                    </a:cubicBezTo>
                    <a:cubicBezTo>
                      <a:pt x="313" y="10"/>
                      <a:pt x="313" y="10"/>
                      <a:pt x="313" y="10"/>
                    </a:cubicBezTo>
                    <a:cubicBezTo>
                      <a:pt x="313" y="10"/>
                      <a:pt x="313" y="10"/>
                      <a:pt x="313" y="10"/>
                    </a:cubicBezTo>
                    <a:cubicBezTo>
                      <a:pt x="314" y="12"/>
                      <a:pt x="314" y="12"/>
                      <a:pt x="314" y="12"/>
                    </a:cubicBezTo>
                    <a:cubicBezTo>
                      <a:pt x="315" y="12"/>
                      <a:pt x="315" y="12"/>
                      <a:pt x="315" y="12"/>
                    </a:cubicBezTo>
                    <a:cubicBezTo>
                      <a:pt x="316" y="13"/>
                      <a:pt x="316" y="13"/>
                      <a:pt x="316" y="13"/>
                    </a:cubicBezTo>
                    <a:cubicBezTo>
                      <a:pt x="315" y="12"/>
                      <a:pt x="315" y="12"/>
                      <a:pt x="315" y="12"/>
                    </a:cubicBezTo>
                    <a:cubicBezTo>
                      <a:pt x="315" y="12"/>
                      <a:pt x="315" y="12"/>
                      <a:pt x="315" y="12"/>
                    </a:cubicBezTo>
                    <a:cubicBezTo>
                      <a:pt x="315" y="12"/>
                      <a:pt x="315" y="12"/>
                      <a:pt x="315" y="12"/>
                    </a:cubicBezTo>
                    <a:cubicBezTo>
                      <a:pt x="317" y="13"/>
                      <a:pt x="317" y="13"/>
                      <a:pt x="317" y="13"/>
                    </a:cubicBezTo>
                    <a:cubicBezTo>
                      <a:pt x="317" y="13"/>
                      <a:pt x="317" y="13"/>
                      <a:pt x="317" y="13"/>
                    </a:cubicBezTo>
                    <a:cubicBezTo>
                      <a:pt x="317" y="13"/>
                      <a:pt x="318" y="14"/>
                      <a:pt x="319" y="15"/>
                    </a:cubicBezTo>
                    <a:cubicBezTo>
                      <a:pt x="320" y="15"/>
                      <a:pt x="320" y="15"/>
                      <a:pt x="320" y="15"/>
                    </a:cubicBezTo>
                    <a:cubicBezTo>
                      <a:pt x="320" y="15"/>
                      <a:pt x="320" y="15"/>
                      <a:pt x="320" y="15"/>
                    </a:cubicBezTo>
                    <a:cubicBezTo>
                      <a:pt x="318" y="14"/>
                      <a:pt x="316" y="12"/>
                      <a:pt x="314" y="11"/>
                    </a:cubicBezTo>
                    <a:cubicBezTo>
                      <a:pt x="314" y="11"/>
                      <a:pt x="313" y="10"/>
                      <a:pt x="313" y="10"/>
                    </a:cubicBezTo>
                    <a:cubicBezTo>
                      <a:pt x="312" y="9"/>
                      <a:pt x="312" y="9"/>
                      <a:pt x="312" y="9"/>
                    </a:cubicBezTo>
                    <a:cubicBezTo>
                      <a:pt x="312" y="9"/>
                      <a:pt x="312" y="9"/>
                      <a:pt x="312" y="9"/>
                    </a:cubicBezTo>
                    <a:cubicBezTo>
                      <a:pt x="311" y="9"/>
                      <a:pt x="310" y="8"/>
                      <a:pt x="309" y="7"/>
                    </a:cubicBezTo>
                    <a:cubicBezTo>
                      <a:pt x="308" y="7"/>
                      <a:pt x="308" y="7"/>
                      <a:pt x="308" y="7"/>
                    </a:cubicBezTo>
                    <a:cubicBezTo>
                      <a:pt x="306" y="6"/>
                      <a:pt x="306" y="6"/>
                      <a:pt x="306" y="6"/>
                    </a:cubicBezTo>
                    <a:cubicBezTo>
                      <a:pt x="305" y="5"/>
                      <a:pt x="305" y="5"/>
                      <a:pt x="305" y="5"/>
                    </a:cubicBezTo>
                    <a:cubicBezTo>
                      <a:pt x="304" y="4"/>
                      <a:pt x="304" y="4"/>
                      <a:pt x="304" y="4"/>
                    </a:cubicBezTo>
                    <a:cubicBezTo>
                      <a:pt x="302" y="4"/>
                      <a:pt x="302" y="4"/>
                      <a:pt x="302" y="4"/>
                    </a:cubicBezTo>
                    <a:cubicBezTo>
                      <a:pt x="302" y="4"/>
                      <a:pt x="302" y="4"/>
                      <a:pt x="302" y="4"/>
                    </a:cubicBezTo>
                    <a:cubicBezTo>
                      <a:pt x="301" y="4"/>
                      <a:pt x="301" y="4"/>
                      <a:pt x="301" y="4"/>
                    </a:cubicBezTo>
                    <a:cubicBezTo>
                      <a:pt x="300" y="3"/>
                      <a:pt x="300" y="3"/>
                      <a:pt x="300" y="3"/>
                    </a:cubicBezTo>
                    <a:cubicBezTo>
                      <a:pt x="299" y="3"/>
                      <a:pt x="299" y="3"/>
                      <a:pt x="299" y="3"/>
                    </a:cubicBezTo>
                    <a:cubicBezTo>
                      <a:pt x="298" y="3"/>
                      <a:pt x="298" y="3"/>
                      <a:pt x="298" y="3"/>
                    </a:cubicBezTo>
                    <a:cubicBezTo>
                      <a:pt x="298" y="3"/>
                      <a:pt x="298" y="3"/>
                      <a:pt x="298" y="3"/>
                    </a:cubicBezTo>
                    <a:cubicBezTo>
                      <a:pt x="298" y="4"/>
                      <a:pt x="298" y="4"/>
                      <a:pt x="298" y="4"/>
                    </a:cubicBezTo>
                    <a:cubicBezTo>
                      <a:pt x="298" y="4"/>
                      <a:pt x="298" y="4"/>
                      <a:pt x="298" y="4"/>
                    </a:cubicBezTo>
                    <a:cubicBezTo>
                      <a:pt x="299" y="5"/>
                      <a:pt x="299" y="5"/>
                      <a:pt x="299" y="5"/>
                    </a:cubicBezTo>
                    <a:cubicBezTo>
                      <a:pt x="298" y="5"/>
                      <a:pt x="298" y="5"/>
                      <a:pt x="298" y="5"/>
                    </a:cubicBezTo>
                    <a:cubicBezTo>
                      <a:pt x="300" y="6"/>
                      <a:pt x="300" y="6"/>
                      <a:pt x="300" y="6"/>
                    </a:cubicBezTo>
                    <a:cubicBezTo>
                      <a:pt x="303" y="8"/>
                      <a:pt x="303" y="8"/>
                      <a:pt x="303" y="8"/>
                    </a:cubicBezTo>
                    <a:cubicBezTo>
                      <a:pt x="304" y="9"/>
                      <a:pt x="304" y="9"/>
                      <a:pt x="304" y="9"/>
                    </a:cubicBezTo>
                    <a:cubicBezTo>
                      <a:pt x="305" y="9"/>
                      <a:pt x="305" y="9"/>
                      <a:pt x="305" y="9"/>
                    </a:cubicBezTo>
                    <a:cubicBezTo>
                      <a:pt x="303" y="9"/>
                      <a:pt x="303" y="9"/>
                      <a:pt x="303" y="9"/>
                    </a:cubicBezTo>
                    <a:cubicBezTo>
                      <a:pt x="302" y="8"/>
                      <a:pt x="302" y="8"/>
                      <a:pt x="302" y="8"/>
                    </a:cubicBezTo>
                    <a:cubicBezTo>
                      <a:pt x="300" y="7"/>
                      <a:pt x="300" y="7"/>
                      <a:pt x="300" y="7"/>
                    </a:cubicBezTo>
                    <a:cubicBezTo>
                      <a:pt x="301" y="7"/>
                      <a:pt x="301" y="7"/>
                      <a:pt x="301" y="7"/>
                    </a:cubicBezTo>
                    <a:cubicBezTo>
                      <a:pt x="299" y="6"/>
                      <a:pt x="299" y="6"/>
                      <a:pt x="299" y="6"/>
                    </a:cubicBezTo>
                    <a:cubicBezTo>
                      <a:pt x="298" y="6"/>
                      <a:pt x="298" y="6"/>
                      <a:pt x="298" y="6"/>
                    </a:cubicBezTo>
                    <a:cubicBezTo>
                      <a:pt x="301" y="9"/>
                      <a:pt x="301" y="9"/>
                      <a:pt x="301" y="9"/>
                    </a:cubicBezTo>
                    <a:cubicBezTo>
                      <a:pt x="300" y="9"/>
                      <a:pt x="300" y="9"/>
                      <a:pt x="300" y="9"/>
                    </a:cubicBezTo>
                    <a:cubicBezTo>
                      <a:pt x="301" y="11"/>
                      <a:pt x="301" y="11"/>
                      <a:pt x="301" y="11"/>
                    </a:cubicBezTo>
                    <a:cubicBezTo>
                      <a:pt x="303" y="13"/>
                      <a:pt x="303" y="13"/>
                      <a:pt x="303" y="13"/>
                    </a:cubicBezTo>
                    <a:cubicBezTo>
                      <a:pt x="300" y="11"/>
                      <a:pt x="300" y="11"/>
                      <a:pt x="300" y="11"/>
                    </a:cubicBezTo>
                    <a:cubicBezTo>
                      <a:pt x="299" y="11"/>
                      <a:pt x="299" y="11"/>
                      <a:pt x="299" y="11"/>
                    </a:cubicBezTo>
                    <a:cubicBezTo>
                      <a:pt x="298" y="10"/>
                      <a:pt x="298" y="10"/>
                      <a:pt x="298" y="10"/>
                    </a:cubicBezTo>
                    <a:cubicBezTo>
                      <a:pt x="297" y="10"/>
                      <a:pt x="297" y="10"/>
                      <a:pt x="297" y="10"/>
                    </a:cubicBezTo>
                    <a:cubicBezTo>
                      <a:pt x="295" y="9"/>
                      <a:pt x="295" y="9"/>
                      <a:pt x="295" y="9"/>
                    </a:cubicBezTo>
                    <a:cubicBezTo>
                      <a:pt x="292" y="8"/>
                      <a:pt x="292" y="8"/>
                      <a:pt x="292" y="8"/>
                    </a:cubicBezTo>
                    <a:cubicBezTo>
                      <a:pt x="291" y="9"/>
                      <a:pt x="291" y="9"/>
                      <a:pt x="291" y="9"/>
                    </a:cubicBezTo>
                    <a:cubicBezTo>
                      <a:pt x="292" y="10"/>
                      <a:pt x="292" y="10"/>
                      <a:pt x="292" y="10"/>
                    </a:cubicBezTo>
                    <a:cubicBezTo>
                      <a:pt x="291" y="11"/>
                      <a:pt x="291" y="11"/>
                      <a:pt x="291" y="11"/>
                    </a:cubicBezTo>
                    <a:cubicBezTo>
                      <a:pt x="290" y="11"/>
                      <a:pt x="290" y="11"/>
                      <a:pt x="290" y="10"/>
                    </a:cubicBezTo>
                    <a:cubicBezTo>
                      <a:pt x="288" y="10"/>
                      <a:pt x="288" y="10"/>
                      <a:pt x="288" y="10"/>
                    </a:cubicBezTo>
                    <a:cubicBezTo>
                      <a:pt x="288" y="10"/>
                      <a:pt x="288" y="10"/>
                      <a:pt x="288" y="10"/>
                    </a:cubicBezTo>
                    <a:cubicBezTo>
                      <a:pt x="288" y="11"/>
                      <a:pt x="288" y="11"/>
                      <a:pt x="288" y="11"/>
                    </a:cubicBezTo>
                    <a:cubicBezTo>
                      <a:pt x="287" y="10"/>
                      <a:pt x="287" y="10"/>
                      <a:pt x="287" y="10"/>
                    </a:cubicBezTo>
                    <a:cubicBezTo>
                      <a:pt x="286" y="10"/>
                      <a:pt x="286" y="10"/>
                      <a:pt x="286" y="10"/>
                    </a:cubicBezTo>
                    <a:cubicBezTo>
                      <a:pt x="286" y="10"/>
                      <a:pt x="286" y="10"/>
                      <a:pt x="286" y="10"/>
                    </a:cubicBezTo>
                    <a:cubicBezTo>
                      <a:pt x="285" y="9"/>
                      <a:pt x="285" y="9"/>
                      <a:pt x="285" y="9"/>
                    </a:cubicBezTo>
                    <a:cubicBezTo>
                      <a:pt x="285" y="9"/>
                      <a:pt x="285" y="9"/>
                      <a:pt x="285" y="9"/>
                    </a:cubicBezTo>
                    <a:cubicBezTo>
                      <a:pt x="284" y="8"/>
                      <a:pt x="284" y="8"/>
                      <a:pt x="284" y="8"/>
                    </a:cubicBezTo>
                    <a:cubicBezTo>
                      <a:pt x="283" y="8"/>
                      <a:pt x="283" y="8"/>
                      <a:pt x="283" y="8"/>
                    </a:cubicBezTo>
                    <a:cubicBezTo>
                      <a:pt x="281" y="8"/>
                      <a:pt x="281" y="8"/>
                      <a:pt x="281" y="8"/>
                    </a:cubicBezTo>
                    <a:cubicBezTo>
                      <a:pt x="281" y="9"/>
                      <a:pt x="281" y="9"/>
                      <a:pt x="281" y="9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4" y="11"/>
                      <a:pt x="284" y="11"/>
                      <a:pt x="284" y="11"/>
                    </a:cubicBezTo>
                    <a:cubicBezTo>
                      <a:pt x="283" y="11"/>
                      <a:pt x="283" y="11"/>
                      <a:pt x="283" y="11"/>
                    </a:cubicBezTo>
                    <a:cubicBezTo>
                      <a:pt x="282" y="11"/>
                      <a:pt x="282" y="11"/>
                      <a:pt x="282" y="11"/>
                    </a:cubicBezTo>
                    <a:cubicBezTo>
                      <a:pt x="281" y="10"/>
                      <a:pt x="281" y="10"/>
                      <a:pt x="281" y="10"/>
                    </a:cubicBezTo>
                    <a:cubicBezTo>
                      <a:pt x="281" y="10"/>
                      <a:pt x="281" y="10"/>
                      <a:pt x="281" y="10"/>
                    </a:cubicBezTo>
                    <a:cubicBezTo>
                      <a:pt x="280" y="10"/>
                      <a:pt x="280" y="10"/>
                      <a:pt x="280" y="10"/>
                    </a:cubicBezTo>
                    <a:cubicBezTo>
                      <a:pt x="279" y="9"/>
                      <a:pt x="279" y="9"/>
                      <a:pt x="279" y="9"/>
                    </a:cubicBezTo>
                    <a:cubicBezTo>
                      <a:pt x="280" y="9"/>
                      <a:pt x="280" y="9"/>
                      <a:pt x="280" y="9"/>
                    </a:cubicBezTo>
                    <a:cubicBezTo>
                      <a:pt x="280" y="8"/>
                      <a:pt x="280" y="8"/>
                      <a:pt x="280" y="8"/>
                    </a:cubicBezTo>
                    <a:cubicBezTo>
                      <a:pt x="278" y="8"/>
                      <a:pt x="278" y="8"/>
                      <a:pt x="278" y="8"/>
                    </a:cubicBezTo>
                    <a:cubicBezTo>
                      <a:pt x="277" y="8"/>
                      <a:pt x="277" y="8"/>
                      <a:pt x="277" y="8"/>
                    </a:cubicBezTo>
                    <a:cubicBezTo>
                      <a:pt x="276" y="9"/>
                      <a:pt x="276" y="9"/>
                      <a:pt x="276" y="9"/>
                    </a:cubicBezTo>
                    <a:cubicBezTo>
                      <a:pt x="274" y="9"/>
                      <a:pt x="274" y="9"/>
                      <a:pt x="274" y="9"/>
                    </a:cubicBezTo>
                    <a:cubicBezTo>
                      <a:pt x="274" y="9"/>
                      <a:pt x="274" y="9"/>
                      <a:pt x="274" y="9"/>
                    </a:cubicBezTo>
                    <a:cubicBezTo>
                      <a:pt x="275" y="9"/>
                      <a:pt x="275" y="9"/>
                      <a:pt x="275" y="10"/>
                    </a:cubicBezTo>
                    <a:cubicBezTo>
                      <a:pt x="276" y="10"/>
                      <a:pt x="276" y="10"/>
                      <a:pt x="276" y="10"/>
                    </a:cubicBezTo>
                    <a:cubicBezTo>
                      <a:pt x="276" y="11"/>
                      <a:pt x="276" y="11"/>
                      <a:pt x="276" y="11"/>
                    </a:cubicBezTo>
                    <a:cubicBezTo>
                      <a:pt x="276" y="11"/>
                      <a:pt x="276" y="11"/>
                      <a:pt x="276" y="11"/>
                    </a:cubicBezTo>
                    <a:cubicBezTo>
                      <a:pt x="277" y="12"/>
                      <a:pt x="277" y="12"/>
                      <a:pt x="277" y="12"/>
                    </a:cubicBezTo>
                    <a:cubicBezTo>
                      <a:pt x="277" y="12"/>
                      <a:pt x="277" y="12"/>
                      <a:pt x="277" y="12"/>
                    </a:cubicBezTo>
                    <a:cubicBezTo>
                      <a:pt x="279" y="13"/>
                      <a:pt x="279" y="13"/>
                      <a:pt x="279" y="13"/>
                    </a:cubicBezTo>
                    <a:cubicBezTo>
                      <a:pt x="280" y="13"/>
                      <a:pt x="280" y="13"/>
                      <a:pt x="280" y="13"/>
                    </a:cubicBezTo>
                    <a:cubicBezTo>
                      <a:pt x="281" y="14"/>
                      <a:pt x="281" y="14"/>
                      <a:pt x="281" y="14"/>
                    </a:cubicBezTo>
                    <a:cubicBezTo>
                      <a:pt x="281" y="14"/>
                      <a:pt x="281" y="14"/>
                      <a:pt x="281" y="14"/>
                    </a:cubicBezTo>
                    <a:cubicBezTo>
                      <a:pt x="280" y="14"/>
                      <a:pt x="280" y="14"/>
                      <a:pt x="280" y="14"/>
                    </a:cubicBezTo>
                    <a:cubicBezTo>
                      <a:pt x="280" y="15"/>
                      <a:pt x="280" y="15"/>
                      <a:pt x="280" y="15"/>
                    </a:cubicBezTo>
                    <a:cubicBezTo>
                      <a:pt x="281" y="15"/>
                      <a:pt x="281" y="15"/>
                      <a:pt x="281" y="15"/>
                    </a:cubicBezTo>
                    <a:cubicBezTo>
                      <a:pt x="281" y="16"/>
                      <a:pt x="281" y="16"/>
                      <a:pt x="281" y="16"/>
                    </a:cubicBezTo>
                    <a:cubicBezTo>
                      <a:pt x="279" y="15"/>
                      <a:pt x="279" y="15"/>
                      <a:pt x="279" y="15"/>
                    </a:cubicBezTo>
                    <a:cubicBezTo>
                      <a:pt x="277" y="15"/>
                      <a:pt x="277" y="15"/>
                      <a:pt x="277" y="15"/>
                    </a:cubicBezTo>
                    <a:cubicBezTo>
                      <a:pt x="277" y="16"/>
                      <a:pt x="277" y="16"/>
                      <a:pt x="277" y="16"/>
                    </a:cubicBezTo>
                    <a:cubicBezTo>
                      <a:pt x="277" y="17"/>
                      <a:pt x="277" y="17"/>
                      <a:pt x="277" y="17"/>
                    </a:cubicBezTo>
                    <a:cubicBezTo>
                      <a:pt x="275" y="16"/>
                      <a:pt x="275" y="16"/>
                      <a:pt x="275" y="16"/>
                    </a:cubicBezTo>
                    <a:cubicBezTo>
                      <a:pt x="274" y="15"/>
                      <a:pt x="274" y="15"/>
                      <a:pt x="274" y="15"/>
                    </a:cubicBezTo>
                    <a:cubicBezTo>
                      <a:pt x="276" y="18"/>
                      <a:pt x="276" y="18"/>
                      <a:pt x="276" y="18"/>
                    </a:cubicBezTo>
                    <a:cubicBezTo>
                      <a:pt x="278" y="20"/>
                      <a:pt x="278" y="20"/>
                      <a:pt x="278" y="20"/>
                    </a:cubicBezTo>
                    <a:cubicBezTo>
                      <a:pt x="275" y="19"/>
                      <a:pt x="275" y="19"/>
                      <a:pt x="275" y="19"/>
                    </a:cubicBezTo>
                    <a:cubicBezTo>
                      <a:pt x="272" y="18"/>
                      <a:pt x="272" y="18"/>
                      <a:pt x="272" y="18"/>
                    </a:cubicBezTo>
                    <a:cubicBezTo>
                      <a:pt x="270" y="16"/>
                      <a:pt x="270" y="16"/>
                      <a:pt x="270" y="16"/>
                    </a:cubicBezTo>
                    <a:cubicBezTo>
                      <a:pt x="269" y="16"/>
                      <a:pt x="269" y="16"/>
                      <a:pt x="269" y="16"/>
                    </a:cubicBezTo>
                    <a:cubicBezTo>
                      <a:pt x="268" y="15"/>
                      <a:pt x="268" y="15"/>
                      <a:pt x="268" y="15"/>
                    </a:cubicBezTo>
                    <a:cubicBezTo>
                      <a:pt x="270" y="16"/>
                      <a:pt x="270" y="16"/>
                      <a:pt x="270" y="16"/>
                    </a:cubicBezTo>
                    <a:cubicBezTo>
                      <a:pt x="270" y="16"/>
                      <a:pt x="270" y="16"/>
                      <a:pt x="270" y="16"/>
                    </a:cubicBezTo>
                    <a:cubicBezTo>
                      <a:pt x="269" y="15"/>
                      <a:pt x="269" y="15"/>
                      <a:pt x="269" y="15"/>
                    </a:cubicBezTo>
                    <a:cubicBezTo>
                      <a:pt x="267" y="14"/>
                      <a:pt x="267" y="14"/>
                      <a:pt x="267" y="14"/>
                    </a:cubicBezTo>
                    <a:cubicBezTo>
                      <a:pt x="267" y="14"/>
                      <a:pt x="267" y="14"/>
                      <a:pt x="267" y="14"/>
                    </a:cubicBezTo>
                    <a:cubicBezTo>
                      <a:pt x="265" y="12"/>
                      <a:pt x="265" y="12"/>
                      <a:pt x="265" y="12"/>
                    </a:cubicBezTo>
                    <a:cubicBezTo>
                      <a:pt x="263" y="12"/>
                      <a:pt x="263" y="12"/>
                      <a:pt x="263" y="12"/>
                    </a:cubicBezTo>
                    <a:cubicBezTo>
                      <a:pt x="262" y="11"/>
                      <a:pt x="262" y="11"/>
                      <a:pt x="262" y="11"/>
                    </a:cubicBezTo>
                    <a:cubicBezTo>
                      <a:pt x="261" y="11"/>
                      <a:pt x="261" y="11"/>
                      <a:pt x="261" y="11"/>
                    </a:cubicBezTo>
                    <a:cubicBezTo>
                      <a:pt x="261" y="11"/>
                      <a:pt x="261" y="11"/>
                      <a:pt x="261" y="11"/>
                    </a:cubicBezTo>
                    <a:cubicBezTo>
                      <a:pt x="261" y="12"/>
                      <a:pt x="261" y="12"/>
                      <a:pt x="261" y="12"/>
                    </a:cubicBezTo>
                    <a:cubicBezTo>
                      <a:pt x="261" y="12"/>
                      <a:pt x="261" y="12"/>
                      <a:pt x="261" y="12"/>
                    </a:cubicBezTo>
                    <a:cubicBezTo>
                      <a:pt x="259" y="11"/>
                      <a:pt x="259" y="11"/>
                      <a:pt x="259" y="11"/>
                    </a:cubicBezTo>
                    <a:cubicBezTo>
                      <a:pt x="256" y="10"/>
                      <a:pt x="256" y="10"/>
                      <a:pt x="256" y="10"/>
                    </a:cubicBezTo>
                    <a:cubicBezTo>
                      <a:pt x="257" y="11"/>
                      <a:pt x="257" y="11"/>
                      <a:pt x="257" y="11"/>
                    </a:cubicBezTo>
                    <a:cubicBezTo>
                      <a:pt x="257" y="11"/>
                      <a:pt x="257" y="11"/>
                      <a:pt x="257" y="11"/>
                    </a:cubicBezTo>
                    <a:cubicBezTo>
                      <a:pt x="257" y="12"/>
                      <a:pt x="257" y="12"/>
                      <a:pt x="257" y="12"/>
                    </a:cubicBezTo>
                    <a:cubicBezTo>
                      <a:pt x="259" y="13"/>
                      <a:pt x="259" y="13"/>
                      <a:pt x="259" y="13"/>
                    </a:cubicBezTo>
                    <a:cubicBezTo>
                      <a:pt x="260" y="14"/>
                      <a:pt x="260" y="14"/>
                      <a:pt x="260" y="14"/>
                    </a:cubicBezTo>
                    <a:cubicBezTo>
                      <a:pt x="259" y="14"/>
                      <a:pt x="259" y="14"/>
                      <a:pt x="259" y="14"/>
                    </a:cubicBezTo>
                    <a:cubicBezTo>
                      <a:pt x="259" y="15"/>
                      <a:pt x="259" y="15"/>
                      <a:pt x="259" y="15"/>
                    </a:cubicBezTo>
                    <a:cubicBezTo>
                      <a:pt x="259" y="15"/>
                      <a:pt x="259" y="15"/>
                      <a:pt x="259" y="15"/>
                    </a:cubicBezTo>
                    <a:cubicBezTo>
                      <a:pt x="257" y="15"/>
                      <a:pt x="257" y="15"/>
                      <a:pt x="257" y="15"/>
                    </a:cubicBezTo>
                    <a:cubicBezTo>
                      <a:pt x="256" y="15"/>
                      <a:pt x="256" y="15"/>
                      <a:pt x="256" y="15"/>
                    </a:cubicBezTo>
                    <a:cubicBezTo>
                      <a:pt x="255" y="15"/>
                      <a:pt x="255" y="15"/>
                      <a:pt x="255" y="15"/>
                    </a:cubicBezTo>
                    <a:cubicBezTo>
                      <a:pt x="254" y="15"/>
                      <a:pt x="254" y="15"/>
                      <a:pt x="254" y="15"/>
                    </a:cubicBezTo>
                    <a:cubicBezTo>
                      <a:pt x="253" y="14"/>
                      <a:pt x="253" y="14"/>
                      <a:pt x="253" y="14"/>
                    </a:cubicBezTo>
                    <a:cubicBezTo>
                      <a:pt x="250" y="13"/>
                      <a:pt x="250" y="13"/>
                      <a:pt x="250" y="13"/>
                    </a:cubicBezTo>
                    <a:cubicBezTo>
                      <a:pt x="248" y="15"/>
                      <a:pt x="248" y="15"/>
                      <a:pt x="248" y="15"/>
                    </a:cubicBezTo>
                    <a:cubicBezTo>
                      <a:pt x="248" y="16"/>
                      <a:pt x="248" y="16"/>
                      <a:pt x="248" y="16"/>
                    </a:cubicBezTo>
                    <a:cubicBezTo>
                      <a:pt x="248" y="16"/>
                      <a:pt x="248" y="16"/>
                      <a:pt x="248" y="16"/>
                    </a:cubicBezTo>
                    <a:cubicBezTo>
                      <a:pt x="246" y="13"/>
                      <a:pt x="246" y="13"/>
                      <a:pt x="246" y="13"/>
                    </a:cubicBezTo>
                    <a:cubicBezTo>
                      <a:pt x="245" y="13"/>
                      <a:pt x="245" y="13"/>
                      <a:pt x="245" y="13"/>
                    </a:cubicBezTo>
                    <a:cubicBezTo>
                      <a:pt x="246" y="14"/>
                      <a:pt x="246" y="14"/>
                      <a:pt x="246" y="14"/>
                    </a:cubicBezTo>
                    <a:cubicBezTo>
                      <a:pt x="245" y="14"/>
                      <a:pt x="245" y="14"/>
                      <a:pt x="245" y="14"/>
                    </a:cubicBezTo>
                    <a:cubicBezTo>
                      <a:pt x="244" y="14"/>
                      <a:pt x="244" y="14"/>
                      <a:pt x="244" y="14"/>
                    </a:cubicBezTo>
                    <a:cubicBezTo>
                      <a:pt x="243" y="13"/>
                      <a:pt x="243" y="13"/>
                      <a:pt x="243" y="13"/>
                    </a:cubicBezTo>
                    <a:cubicBezTo>
                      <a:pt x="242" y="13"/>
                      <a:pt x="242" y="13"/>
                      <a:pt x="242" y="13"/>
                    </a:cubicBezTo>
                    <a:cubicBezTo>
                      <a:pt x="242" y="14"/>
                      <a:pt x="242" y="14"/>
                      <a:pt x="242" y="14"/>
                    </a:cubicBezTo>
                    <a:cubicBezTo>
                      <a:pt x="242" y="15"/>
                      <a:pt x="242" y="15"/>
                      <a:pt x="242" y="15"/>
                    </a:cubicBezTo>
                    <a:cubicBezTo>
                      <a:pt x="243" y="15"/>
                      <a:pt x="243" y="15"/>
                      <a:pt x="243" y="15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42" y="17"/>
                      <a:pt x="242" y="17"/>
                      <a:pt x="242" y="17"/>
                    </a:cubicBezTo>
                    <a:cubicBezTo>
                      <a:pt x="240" y="18"/>
                      <a:pt x="240" y="18"/>
                      <a:pt x="240" y="18"/>
                    </a:cubicBezTo>
                    <a:cubicBezTo>
                      <a:pt x="240" y="19"/>
                      <a:pt x="240" y="19"/>
                      <a:pt x="240" y="19"/>
                    </a:cubicBezTo>
                    <a:cubicBezTo>
                      <a:pt x="240" y="18"/>
                      <a:pt x="240" y="18"/>
                      <a:pt x="240" y="18"/>
                    </a:cubicBezTo>
                    <a:cubicBezTo>
                      <a:pt x="239" y="17"/>
                      <a:pt x="239" y="17"/>
                      <a:pt x="239" y="17"/>
                    </a:cubicBezTo>
                    <a:cubicBezTo>
                      <a:pt x="240" y="16"/>
                      <a:pt x="240" y="16"/>
                      <a:pt x="240" y="16"/>
                    </a:cubicBezTo>
                    <a:cubicBezTo>
                      <a:pt x="240" y="15"/>
                      <a:pt x="240" y="15"/>
                      <a:pt x="240" y="15"/>
                    </a:cubicBezTo>
                    <a:cubicBezTo>
                      <a:pt x="241" y="15"/>
                      <a:pt x="241" y="15"/>
                      <a:pt x="241" y="15"/>
                    </a:cubicBezTo>
                    <a:cubicBezTo>
                      <a:pt x="241" y="14"/>
                      <a:pt x="241" y="14"/>
                      <a:pt x="241" y="14"/>
                    </a:cubicBezTo>
                    <a:cubicBezTo>
                      <a:pt x="241" y="13"/>
                      <a:pt x="241" y="13"/>
                      <a:pt x="241" y="13"/>
                    </a:cubicBezTo>
                    <a:cubicBezTo>
                      <a:pt x="240" y="12"/>
                      <a:pt x="240" y="12"/>
                      <a:pt x="240" y="12"/>
                    </a:cubicBezTo>
                    <a:cubicBezTo>
                      <a:pt x="241" y="11"/>
                      <a:pt x="241" y="11"/>
                      <a:pt x="241" y="11"/>
                    </a:cubicBezTo>
                    <a:cubicBezTo>
                      <a:pt x="241" y="11"/>
                      <a:pt x="241" y="11"/>
                      <a:pt x="241" y="11"/>
                    </a:cubicBezTo>
                    <a:cubicBezTo>
                      <a:pt x="241" y="10"/>
                      <a:pt x="241" y="10"/>
                      <a:pt x="241" y="10"/>
                    </a:cubicBezTo>
                    <a:cubicBezTo>
                      <a:pt x="241" y="8"/>
                      <a:pt x="241" y="8"/>
                      <a:pt x="241" y="8"/>
                    </a:cubicBezTo>
                    <a:cubicBezTo>
                      <a:pt x="240" y="7"/>
                      <a:pt x="240" y="7"/>
                      <a:pt x="240" y="7"/>
                    </a:cubicBezTo>
                    <a:cubicBezTo>
                      <a:pt x="239" y="7"/>
                      <a:pt x="239" y="7"/>
                      <a:pt x="239" y="7"/>
                    </a:cubicBezTo>
                    <a:cubicBezTo>
                      <a:pt x="239" y="6"/>
                      <a:pt x="239" y="6"/>
                      <a:pt x="239" y="6"/>
                    </a:cubicBezTo>
                    <a:cubicBezTo>
                      <a:pt x="239" y="6"/>
                      <a:pt x="239" y="6"/>
                      <a:pt x="239" y="6"/>
                    </a:cubicBezTo>
                    <a:cubicBezTo>
                      <a:pt x="238" y="6"/>
                      <a:pt x="238" y="6"/>
                      <a:pt x="238" y="6"/>
                    </a:cubicBezTo>
                    <a:cubicBezTo>
                      <a:pt x="238" y="6"/>
                      <a:pt x="238" y="6"/>
                      <a:pt x="238" y="6"/>
                    </a:cubicBezTo>
                    <a:cubicBezTo>
                      <a:pt x="236" y="4"/>
                      <a:pt x="236" y="4"/>
                      <a:pt x="236" y="4"/>
                    </a:cubicBezTo>
                    <a:cubicBezTo>
                      <a:pt x="236" y="5"/>
                      <a:pt x="236" y="5"/>
                      <a:pt x="236" y="5"/>
                    </a:cubicBezTo>
                    <a:cubicBezTo>
                      <a:pt x="234" y="3"/>
                      <a:pt x="234" y="3"/>
                      <a:pt x="234" y="3"/>
                    </a:cubicBezTo>
                    <a:cubicBezTo>
                      <a:pt x="234" y="3"/>
                      <a:pt x="234" y="3"/>
                      <a:pt x="234" y="3"/>
                    </a:cubicBezTo>
                    <a:cubicBezTo>
                      <a:pt x="232" y="3"/>
                      <a:pt x="232" y="3"/>
                      <a:pt x="232" y="3"/>
                    </a:cubicBezTo>
                    <a:cubicBezTo>
                      <a:pt x="232" y="3"/>
                      <a:pt x="232" y="3"/>
                      <a:pt x="232" y="3"/>
                    </a:cubicBezTo>
                    <a:cubicBezTo>
                      <a:pt x="231" y="3"/>
                      <a:pt x="231" y="3"/>
                      <a:pt x="231" y="3"/>
                    </a:cubicBezTo>
                    <a:cubicBezTo>
                      <a:pt x="231" y="3"/>
                      <a:pt x="231" y="3"/>
                      <a:pt x="231" y="3"/>
                    </a:cubicBezTo>
                    <a:cubicBezTo>
                      <a:pt x="230" y="3"/>
                      <a:pt x="230" y="3"/>
                      <a:pt x="230" y="3"/>
                    </a:cubicBezTo>
                    <a:cubicBezTo>
                      <a:pt x="230" y="3"/>
                      <a:pt x="230" y="3"/>
                      <a:pt x="230" y="3"/>
                    </a:cubicBezTo>
                    <a:cubicBezTo>
                      <a:pt x="230" y="4"/>
                      <a:pt x="230" y="4"/>
                      <a:pt x="230" y="4"/>
                    </a:cubicBezTo>
                    <a:cubicBezTo>
                      <a:pt x="230" y="4"/>
                      <a:pt x="230" y="4"/>
                      <a:pt x="230" y="4"/>
                    </a:cubicBezTo>
                    <a:cubicBezTo>
                      <a:pt x="229" y="4"/>
                      <a:pt x="229" y="4"/>
                      <a:pt x="229" y="4"/>
                    </a:cubicBezTo>
                    <a:cubicBezTo>
                      <a:pt x="228" y="3"/>
                      <a:pt x="228" y="3"/>
                      <a:pt x="228" y="3"/>
                    </a:cubicBezTo>
                    <a:cubicBezTo>
                      <a:pt x="227" y="3"/>
                      <a:pt x="227" y="3"/>
                      <a:pt x="227" y="3"/>
                    </a:cubicBezTo>
                    <a:cubicBezTo>
                      <a:pt x="227" y="3"/>
                      <a:pt x="227" y="3"/>
                      <a:pt x="227" y="3"/>
                    </a:cubicBezTo>
                    <a:cubicBezTo>
                      <a:pt x="226" y="2"/>
                      <a:pt x="226" y="2"/>
                      <a:pt x="226" y="2"/>
                    </a:cubicBezTo>
                    <a:cubicBezTo>
                      <a:pt x="225" y="2"/>
                      <a:pt x="225" y="2"/>
                      <a:pt x="225" y="2"/>
                    </a:cubicBezTo>
                    <a:cubicBezTo>
                      <a:pt x="225" y="2"/>
                      <a:pt x="225" y="2"/>
                      <a:pt x="225" y="2"/>
                    </a:cubicBezTo>
                    <a:cubicBezTo>
                      <a:pt x="225" y="2"/>
                      <a:pt x="225" y="2"/>
                      <a:pt x="225" y="2"/>
                    </a:cubicBezTo>
                    <a:cubicBezTo>
                      <a:pt x="225" y="2"/>
                      <a:pt x="225" y="2"/>
                      <a:pt x="225" y="2"/>
                    </a:cubicBezTo>
                    <a:cubicBezTo>
                      <a:pt x="225" y="1"/>
                      <a:pt x="225" y="1"/>
                      <a:pt x="225" y="1"/>
                    </a:cubicBezTo>
                    <a:cubicBezTo>
                      <a:pt x="225" y="1"/>
                      <a:pt x="225" y="1"/>
                      <a:pt x="225" y="1"/>
                    </a:cubicBezTo>
                    <a:cubicBezTo>
                      <a:pt x="224" y="1"/>
                      <a:pt x="224" y="1"/>
                      <a:pt x="224" y="1"/>
                    </a:cubicBezTo>
                    <a:cubicBezTo>
                      <a:pt x="223" y="0"/>
                      <a:pt x="223" y="0"/>
                      <a:pt x="223" y="0"/>
                    </a:cubicBezTo>
                    <a:cubicBezTo>
                      <a:pt x="222" y="1"/>
                      <a:pt x="222" y="1"/>
                      <a:pt x="222" y="1"/>
                    </a:cubicBezTo>
                    <a:cubicBezTo>
                      <a:pt x="222" y="1"/>
                      <a:pt x="222" y="1"/>
                      <a:pt x="222" y="1"/>
                    </a:cubicBezTo>
                    <a:cubicBezTo>
                      <a:pt x="222" y="2"/>
                      <a:pt x="222" y="2"/>
                      <a:pt x="222" y="2"/>
                    </a:cubicBezTo>
                    <a:cubicBezTo>
                      <a:pt x="222" y="3"/>
                      <a:pt x="222" y="3"/>
                      <a:pt x="222" y="3"/>
                    </a:cubicBezTo>
                    <a:cubicBezTo>
                      <a:pt x="222" y="3"/>
                      <a:pt x="222" y="3"/>
                      <a:pt x="222" y="3"/>
                    </a:cubicBezTo>
                    <a:cubicBezTo>
                      <a:pt x="223" y="4"/>
                      <a:pt x="223" y="4"/>
                      <a:pt x="223" y="4"/>
                    </a:cubicBezTo>
                    <a:cubicBezTo>
                      <a:pt x="223" y="4"/>
                      <a:pt x="223" y="4"/>
                      <a:pt x="223" y="4"/>
                    </a:cubicBezTo>
                    <a:cubicBezTo>
                      <a:pt x="224" y="5"/>
                      <a:pt x="224" y="5"/>
                      <a:pt x="224" y="5"/>
                    </a:cubicBezTo>
                    <a:cubicBezTo>
                      <a:pt x="224" y="5"/>
                      <a:pt x="224" y="5"/>
                      <a:pt x="224" y="5"/>
                    </a:cubicBezTo>
                    <a:cubicBezTo>
                      <a:pt x="223" y="5"/>
                      <a:pt x="223" y="5"/>
                      <a:pt x="223" y="5"/>
                    </a:cubicBezTo>
                    <a:cubicBezTo>
                      <a:pt x="223" y="5"/>
                      <a:pt x="223" y="5"/>
                      <a:pt x="223" y="5"/>
                    </a:cubicBezTo>
                    <a:cubicBezTo>
                      <a:pt x="222" y="6"/>
                      <a:pt x="222" y="6"/>
                      <a:pt x="222" y="6"/>
                    </a:cubicBezTo>
                    <a:cubicBezTo>
                      <a:pt x="223" y="6"/>
                      <a:pt x="223" y="6"/>
                      <a:pt x="223" y="6"/>
                    </a:cubicBezTo>
                    <a:cubicBezTo>
                      <a:pt x="223" y="7"/>
                      <a:pt x="223" y="7"/>
                      <a:pt x="223" y="7"/>
                    </a:cubicBezTo>
                    <a:cubicBezTo>
                      <a:pt x="222" y="6"/>
                      <a:pt x="222" y="6"/>
                      <a:pt x="222" y="6"/>
                    </a:cubicBezTo>
                    <a:cubicBezTo>
                      <a:pt x="222" y="7"/>
                      <a:pt x="222" y="7"/>
                      <a:pt x="222" y="7"/>
                    </a:cubicBezTo>
                    <a:cubicBezTo>
                      <a:pt x="222" y="7"/>
                      <a:pt x="222" y="7"/>
                      <a:pt x="222" y="7"/>
                    </a:cubicBezTo>
                    <a:cubicBezTo>
                      <a:pt x="222" y="7"/>
                      <a:pt x="222" y="7"/>
                      <a:pt x="222" y="7"/>
                    </a:cubicBezTo>
                    <a:cubicBezTo>
                      <a:pt x="221" y="7"/>
                      <a:pt x="221" y="7"/>
                      <a:pt x="221" y="7"/>
                    </a:cubicBezTo>
                    <a:cubicBezTo>
                      <a:pt x="221" y="7"/>
                      <a:pt x="221" y="7"/>
                      <a:pt x="221" y="7"/>
                    </a:cubicBezTo>
                    <a:cubicBezTo>
                      <a:pt x="221" y="7"/>
                      <a:pt x="221" y="7"/>
                      <a:pt x="221" y="7"/>
                    </a:cubicBezTo>
                    <a:cubicBezTo>
                      <a:pt x="221" y="7"/>
                      <a:pt x="221" y="7"/>
                      <a:pt x="221" y="7"/>
                    </a:cubicBezTo>
                    <a:cubicBezTo>
                      <a:pt x="220" y="6"/>
                      <a:pt x="220" y="6"/>
                      <a:pt x="220" y="6"/>
                    </a:cubicBezTo>
                    <a:cubicBezTo>
                      <a:pt x="220" y="7"/>
                      <a:pt x="220" y="7"/>
                      <a:pt x="220" y="7"/>
                    </a:cubicBezTo>
                    <a:cubicBezTo>
                      <a:pt x="220" y="7"/>
                      <a:pt x="220" y="7"/>
                      <a:pt x="220" y="7"/>
                    </a:cubicBezTo>
                    <a:cubicBezTo>
                      <a:pt x="219" y="7"/>
                      <a:pt x="219" y="7"/>
                      <a:pt x="219" y="7"/>
                    </a:cubicBezTo>
                    <a:cubicBezTo>
                      <a:pt x="218" y="8"/>
                      <a:pt x="218" y="8"/>
                      <a:pt x="218" y="8"/>
                    </a:cubicBezTo>
                    <a:cubicBezTo>
                      <a:pt x="218" y="7"/>
                      <a:pt x="218" y="7"/>
                      <a:pt x="218" y="7"/>
                    </a:cubicBezTo>
                    <a:cubicBezTo>
                      <a:pt x="218" y="8"/>
                      <a:pt x="218" y="8"/>
                      <a:pt x="218" y="8"/>
                    </a:cubicBezTo>
                    <a:cubicBezTo>
                      <a:pt x="219" y="8"/>
                      <a:pt x="219" y="8"/>
                      <a:pt x="219" y="8"/>
                    </a:cubicBezTo>
                    <a:cubicBezTo>
                      <a:pt x="217" y="9"/>
                      <a:pt x="217" y="9"/>
                      <a:pt x="217" y="9"/>
                    </a:cubicBezTo>
                    <a:cubicBezTo>
                      <a:pt x="217" y="9"/>
                      <a:pt x="217" y="9"/>
                      <a:pt x="217" y="9"/>
                    </a:cubicBezTo>
                    <a:cubicBezTo>
                      <a:pt x="216" y="10"/>
                      <a:pt x="216" y="10"/>
                      <a:pt x="216" y="10"/>
                    </a:cubicBezTo>
                    <a:cubicBezTo>
                      <a:pt x="216" y="10"/>
                      <a:pt x="216" y="10"/>
                      <a:pt x="216" y="10"/>
                    </a:cubicBezTo>
                    <a:cubicBezTo>
                      <a:pt x="215" y="11"/>
                      <a:pt x="215" y="11"/>
                      <a:pt x="215" y="11"/>
                    </a:cubicBezTo>
                    <a:cubicBezTo>
                      <a:pt x="215" y="11"/>
                      <a:pt x="215" y="11"/>
                      <a:pt x="215" y="11"/>
                    </a:cubicBezTo>
                    <a:cubicBezTo>
                      <a:pt x="214" y="12"/>
                      <a:pt x="214" y="12"/>
                      <a:pt x="214" y="12"/>
                    </a:cubicBezTo>
                    <a:cubicBezTo>
                      <a:pt x="214" y="12"/>
                      <a:pt x="214" y="12"/>
                      <a:pt x="214" y="12"/>
                    </a:cubicBezTo>
                    <a:cubicBezTo>
                      <a:pt x="213" y="12"/>
                      <a:pt x="213" y="12"/>
                      <a:pt x="213" y="12"/>
                    </a:cubicBezTo>
                    <a:cubicBezTo>
                      <a:pt x="213" y="12"/>
                      <a:pt x="213" y="12"/>
                      <a:pt x="213" y="12"/>
                    </a:cubicBezTo>
                    <a:cubicBezTo>
                      <a:pt x="214" y="12"/>
                      <a:pt x="214" y="12"/>
                      <a:pt x="214" y="12"/>
                    </a:cubicBezTo>
                    <a:cubicBezTo>
                      <a:pt x="214" y="12"/>
                      <a:pt x="214" y="12"/>
                      <a:pt x="214" y="12"/>
                    </a:cubicBezTo>
                    <a:cubicBezTo>
                      <a:pt x="213" y="12"/>
                      <a:pt x="213" y="12"/>
                      <a:pt x="213" y="12"/>
                    </a:cubicBezTo>
                    <a:cubicBezTo>
                      <a:pt x="213" y="13"/>
                      <a:pt x="213" y="13"/>
                      <a:pt x="213" y="13"/>
                    </a:cubicBezTo>
                    <a:cubicBezTo>
                      <a:pt x="213" y="13"/>
                      <a:pt x="213" y="13"/>
                      <a:pt x="213" y="13"/>
                    </a:cubicBezTo>
                    <a:cubicBezTo>
                      <a:pt x="214" y="14"/>
                      <a:pt x="214" y="14"/>
                      <a:pt x="214" y="14"/>
                    </a:cubicBezTo>
                    <a:cubicBezTo>
                      <a:pt x="214" y="14"/>
                      <a:pt x="214" y="14"/>
                      <a:pt x="214" y="14"/>
                    </a:cubicBezTo>
                    <a:cubicBezTo>
                      <a:pt x="213" y="14"/>
                      <a:pt x="213" y="14"/>
                      <a:pt x="213" y="14"/>
                    </a:cubicBezTo>
                    <a:cubicBezTo>
                      <a:pt x="213" y="14"/>
                      <a:pt x="213" y="14"/>
                      <a:pt x="213" y="14"/>
                    </a:cubicBezTo>
                    <a:cubicBezTo>
                      <a:pt x="213" y="14"/>
                      <a:pt x="213" y="14"/>
                      <a:pt x="213" y="14"/>
                    </a:cubicBezTo>
                    <a:cubicBezTo>
                      <a:pt x="213" y="14"/>
                      <a:pt x="213" y="14"/>
                      <a:pt x="213" y="14"/>
                    </a:cubicBezTo>
                    <a:cubicBezTo>
                      <a:pt x="214" y="15"/>
                      <a:pt x="214" y="15"/>
                      <a:pt x="214" y="15"/>
                    </a:cubicBezTo>
                    <a:cubicBezTo>
                      <a:pt x="214" y="15"/>
                      <a:pt x="214" y="15"/>
                      <a:pt x="214" y="15"/>
                    </a:cubicBezTo>
                    <a:cubicBezTo>
                      <a:pt x="213" y="15"/>
                      <a:pt x="213" y="15"/>
                      <a:pt x="213" y="15"/>
                    </a:cubicBezTo>
                    <a:cubicBezTo>
                      <a:pt x="214" y="16"/>
                      <a:pt x="214" y="16"/>
                      <a:pt x="214" y="16"/>
                    </a:cubicBezTo>
                    <a:cubicBezTo>
                      <a:pt x="214" y="16"/>
                      <a:pt x="214" y="16"/>
                      <a:pt x="214" y="16"/>
                    </a:cubicBezTo>
                    <a:cubicBezTo>
                      <a:pt x="215" y="17"/>
                      <a:pt x="215" y="17"/>
                      <a:pt x="215" y="17"/>
                    </a:cubicBezTo>
                    <a:cubicBezTo>
                      <a:pt x="215" y="17"/>
                      <a:pt x="215" y="17"/>
                      <a:pt x="215" y="17"/>
                    </a:cubicBezTo>
                    <a:cubicBezTo>
                      <a:pt x="215" y="18"/>
                      <a:pt x="215" y="18"/>
                      <a:pt x="215" y="18"/>
                    </a:cubicBezTo>
                    <a:cubicBezTo>
                      <a:pt x="215" y="18"/>
                      <a:pt x="215" y="18"/>
                      <a:pt x="215" y="18"/>
                    </a:cubicBezTo>
                    <a:cubicBezTo>
                      <a:pt x="214" y="17"/>
                      <a:pt x="214" y="17"/>
                      <a:pt x="214" y="17"/>
                    </a:cubicBezTo>
                    <a:cubicBezTo>
                      <a:pt x="213" y="18"/>
                      <a:pt x="213" y="18"/>
                      <a:pt x="213" y="18"/>
                    </a:cubicBezTo>
                    <a:cubicBezTo>
                      <a:pt x="213" y="18"/>
                      <a:pt x="213" y="18"/>
                      <a:pt x="213" y="18"/>
                    </a:cubicBezTo>
                    <a:cubicBezTo>
                      <a:pt x="212" y="18"/>
                      <a:pt x="212" y="18"/>
                      <a:pt x="211" y="18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07" y="19"/>
                      <a:pt x="207" y="19"/>
                      <a:pt x="207" y="19"/>
                    </a:cubicBezTo>
                    <a:cubicBezTo>
                      <a:pt x="207" y="20"/>
                      <a:pt x="207" y="20"/>
                      <a:pt x="207" y="20"/>
                    </a:cubicBezTo>
                    <a:cubicBezTo>
                      <a:pt x="208" y="22"/>
                      <a:pt x="208" y="22"/>
                      <a:pt x="208" y="22"/>
                    </a:cubicBezTo>
                    <a:cubicBezTo>
                      <a:pt x="208" y="23"/>
                      <a:pt x="208" y="23"/>
                      <a:pt x="208" y="23"/>
                    </a:cubicBezTo>
                    <a:cubicBezTo>
                      <a:pt x="209" y="24"/>
                      <a:pt x="209" y="24"/>
                      <a:pt x="209" y="24"/>
                    </a:cubicBezTo>
                    <a:cubicBezTo>
                      <a:pt x="210" y="24"/>
                      <a:pt x="210" y="24"/>
                      <a:pt x="210" y="24"/>
                    </a:cubicBezTo>
                    <a:cubicBezTo>
                      <a:pt x="211" y="25"/>
                      <a:pt x="211" y="25"/>
                      <a:pt x="211" y="25"/>
                    </a:cubicBezTo>
                    <a:cubicBezTo>
                      <a:pt x="211" y="26"/>
                      <a:pt x="211" y="26"/>
                      <a:pt x="211" y="26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09" y="26"/>
                      <a:pt x="209" y="26"/>
                      <a:pt x="209" y="26"/>
                    </a:cubicBezTo>
                    <a:cubicBezTo>
                      <a:pt x="208" y="25"/>
                      <a:pt x="208" y="25"/>
                      <a:pt x="208" y="25"/>
                    </a:cubicBezTo>
                    <a:cubicBezTo>
                      <a:pt x="206" y="24"/>
                      <a:pt x="206" y="24"/>
                      <a:pt x="206" y="24"/>
                    </a:cubicBezTo>
                    <a:cubicBezTo>
                      <a:pt x="204" y="24"/>
                      <a:pt x="204" y="24"/>
                      <a:pt x="204" y="24"/>
                    </a:cubicBezTo>
                    <a:cubicBezTo>
                      <a:pt x="204" y="23"/>
                      <a:pt x="204" y="23"/>
                      <a:pt x="204" y="23"/>
                    </a:cubicBezTo>
                    <a:cubicBezTo>
                      <a:pt x="203" y="23"/>
                      <a:pt x="203" y="23"/>
                      <a:pt x="203" y="23"/>
                    </a:cubicBezTo>
                    <a:cubicBezTo>
                      <a:pt x="202" y="24"/>
                      <a:pt x="202" y="24"/>
                      <a:pt x="202" y="24"/>
                    </a:cubicBezTo>
                    <a:cubicBezTo>
                      <a:pt x="203" y="24"/>
                      <a:pt x="203" y="24"/>
                      <a:pt x="203" y="24"/>
                    </a:cubicBezTo>
                    <a:cubicBezTo>
                      <a:pt x="203" y="25"/>
                      <a:pt x="203" y="25"/>
                      <a:pt x="203" y="25"/>
                    </a:cubicBezTo>
                    <a:cubicBezTo>
                      <a:pt x="204" y="26"/>
                      <a:pt x="204" y="26"/>
                      <a:pt x="204" y="26"/>
                    </a:cubicBezTo>
                    <a:cubicBezTo>
                      <a:pt x="205" y="26"/>
                      <a:pt x="205" y="26"/>
                      <a:pt x="205" y="26"/>
                    </a:cubicBezTo>
                    <a:cubicBezTo>
                      <a:pt x="203" y="26"/>
                      <a:pt x="203" y="26"/>
                      <a:pt x="203" y="26"/>
                    </a:cubicBezTo>
                    <a:cubicBezTo>
                      <a:pt x="202" y="26"/>
                      <a:pt x="202" y="26"/>
                      <a:pt x="202" y="26"/>
                    </a:cubicBezTo>
                    <a:cubicBezTo>
                      <a:pt x="201" y="26"/>
                      <a:pt x="201" y="26"/>
                      <a:pt x="201" y="26"/>
                    </a:cubicBezTo>
                    <a:cubicBezTo>
                      <a:pt x="202" y="28"/>
                      <a:pt x="202" y="28"/>
                      <a:pt x="202" y="28"/>
                    </a:cubicBezTo>
                    <a:cubicBezTo>
                      <a:pt x="204" y="29"/>
                      <a:pt x="204" y="29"/>
                      <a:pt x="204" y="29"/>
                    </a:cubicBezTo>
                    <a:cubicBezTo>
                      <a:pt x="205" y="30"/>
                      <a:pt x="205" y="30"/>
                      <a:pt x="205" y="30"/>
                    </a:cubicBezTo>
                    <a:cubicBezTo>
                      <a:pt x="205" y="30"/>
                      <a:pt x="205" y="30"/>
                      <a:pt x="205" y="30"/>
                    </a:cubicBezTo>
                    <a:cubicBezTo>
                      <a:pt x="205" y="31"/>
                      <a:pt x="205" y="31"/>
                      <a:pt x="205" y="31"/>
                    </a:cubicBezTo>
                    <a:cubicBezTo>
                      <a:pt x="203" y="29"/>
                      <a:pt x="203" y="29"/>
                      <a:pt x="203" y="29"/>
                    </a:cubicBezTo>
                    <a:cubicBezTo>
                      <a:pt x="201" y="29"/>
                      <a:pt x="201" y="29"/>
                      <a:pt x="201" y="29"/>
                    </a:cubicBezTo>
                    <a:cubicBezTo>
                      <a:pt x="200" y="29"/>
                      <a:pt x="200" y="29"/>
                      <a:pt x="200" y="29"/>
                    </a:cubicBezTo>
                    <a:cubicBezTo>
                      <a:pt x="200" y="29"/>
                      <a:pt x="200" y="28"/>
                      <a:pt x="200" y="28"/>
                    </a:cubicBezTo>
                    <a:cubicBezTo>
                      <a:pt x="200" y="27"/>
                      <a:pt x="200" y="27"/>
                      <a:pt x="200" y="27"/>
                    </a:cubicBezTo>
                    <a:cubicBezTo>
                      <a:pt x="200" y="25"/>
                      <a:pt x="200" y="25"/>
                      <a:pt x="200" y="25"/>
                    </a:cubicBezTo>
                    <a:cubicBezTo>
                      <a:pt x="201" y="24"/>
                      <a:pt x="201" y="24"/>
                      <a:pt x="201" y="24"/>
                    </a:cubicBezTo>
                    <a:cubicBezTo>
                      <a:pt x="200" y="22"/>
                      <a:pt x="200" y="22"/>
                      <a:pt x="200" y="22"/>
                    </a:cubicBezTo>
                    <a:cubicBezTo>
                      <a:pt x="199" y="22"/>
                      <a:pt x="199" y="22"/>
                      <a:pt x="199" y="22"/>
                    </a:cubicBezTo>
                    <a:cubicBezTo>
                      <a:pt x="199" y="23"/>
                      <a:pt x="199" y="23"/>
                      <a:pt x="199" y="23"/>
                    </a:cubicBezTo>
                    <a:cubicBezTo>
                      <a:pt x="199" y="26"/>
                      <a:pt x="199" y="26"/>
                      <a:pt x="199" y="26"/>
                    </a:cubicBezTo>
                    <a:cubicBezTo>
                      <a:pt x="197" y="27"/>
                      <a:pt x="197" y="27"/>
                      <a:pt x="197" y="27"/>
                    </a:cubicBezTo>
                    <a:cubicBezTo>
                      <a:pt x="197" y="27"/>
                      <a:pt x="197" y="27"/>
                      <a:pt x="197" y="27"/>
                    </a:cubicBezTo>
                    <a:cubicBezTo>
                      <a:pt x="196" y="28"/>
                      <a:pt x="196" y="28"/>
                      <a:pt x="196" y="28"/>
                    </a:cubicBezTo>
                    <a:cubicBezTo>
                      <a:pt x="198" y="31"/>
                      <a:pt x="198" y="31"/>
                      <a:pt x="198" y="31"/>
                    </a:cubicBezTo>
                    <a:cubicBezTo>
                      <a:pt x="198" y="32"/>
                      <a:pt x="198" y="32"/>
                      <a:pt x="198" y="32"/>
                    </a:cubicBezTo>
                    <a:cubicBezTo>
                      <a:pt x="197" y="35"/>
                      <a:pt x="197" y="35"/>
                      <a:pt x="197" y="35"/>
                    </a:cubicBezTo>
                    <a:cubicBezTo>
                      <a:pt x="197" y="37"/>
                      <a:pt x="197" y="37"/>
                      <a:pt x="197" y="37"/>
                    </a:cubicBezTo>
                    <a:cubicBezTo>
                      <a:pt x="197" y="39"/>
                      <a:pt x="197" y="39"/>
                      <a:pt x="197" y="39"/>
                    </a:cubicBezTo>
                    <a:cubicBezTo>
                      <a:pt x="199" y="39"/>
                      <a:pt x="199" y="39"/>
                      <a:pt x="199" y="39"/>
                    </a:cubicBezTo>
                    <a:cubicBezTo>
                      <a:pt x="201" y="38"/>
                      <a:pt x="201" y="38"/>
                      <a:pt x="201" y="38"/>
                    </a:cubicBezTo>
                    <a:cubicBezTo>
                      <a:pt x="202" y="39"/>
                      <a:pt x="202" y="39"/>
                      <a:pt x="202" y="39"/>
                    </a:cubicBezTo>
                    <a:cubicBezTo>
                      <a:pt x="204" y="40"/>
                      <a:pt x="204" y="40"/>
                      <a:pt x="204" y="40"/>
                    </a:cubicBezTo>
                    <a:cubicBezTo>
                      <a:pt x="205" y="42"/>
                      <a:pt x="205" y="42"/>
                      <a:pt x="205" y="42"/>
                    </a:cubicBezTo>
                    <a:cubicBezTo>
                      <a:pt x="204" y="43"/>
                      <a:pt x="204" y="43"/>
                      <a:pt x="204" y="43"/>
                    </a:cubicBezTo>
                    <a:cubicBezTo>
                      <a:pt x="204" y="44"/>
                      <a:pt x="204" y="44"/>
                      <a:pt x="204" y="44"/>
                    </a:cubicBezTo>
                    <a:cubicBezTo>
                      <a:pt x="206" y="46"/>
                      <a:pt x="206" y="46"/>
                      <a:pt x="206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3" y="44"/>
                      <a:pt x="203" y="44"/>
                      <a:pt x="203" y="44"/>
                    </a:cubicBezTo>
                    <a:cubicBezTo>
                      <a:pt x="203" y="41"/>
                      <a:pt x="203" y="41"/>
                      <a:pt x="203" y="41"/>
                    </a:cubicBezTo>
                    <a:cubicBezTo>
                      <a:pt x="202" y="39"/>
                      <a:pt x="202" y="39"/>
                      <a:pt x="202" y="39"/>
                    </a:cubicBezTo>
                    <a:cubicBezTo>
                      <a:pt x="199" y="40"/>
                      <a:pt x="199" y="40"/>
                      <a:pt x="199" y="40"/>
                    </a:cubicBezTo>
                    <a:cubicBezTo>
                      <a:pt x="199" y="44"/>
                      <a:pt x="199" y="44"/>
                      <a:pt x="199" y="44"/>
                    </a:cubicBezTo>
                    <a:cubicBezTo>
                      <a:pt x="197" y="47"/>
                      <a:pt x="197" y="47"/>
                      <a:pt x="197" y="47"/>
                    </a:cubicBezTo>
                    <a:cubicBezTo>
                      <a:pt x="197" y="48"/>
                      <a:pt x="197" y="48"/>
                      <a:pt x="197" y="48"/>
                    </a:cubicBezTo>
                    <a:cubicBezTo>
                      <a:pt x="195" y="50"/>
                      <a:pt x="195" y="50"/>
                      <a:pt x="195" y="50"/>
                    </a:cubicBezTo>
                    <a:cubicBezTo>
                      <a:pt x="194" y="52"/>
                      <a:pt x="194" y="52"/>
                      <a:pt x="194" y="52"/>
                    </a:cubicBezTo>
                    <a:cubicBezTo>
                      <a:pt x="192" y="51"/>
                      <a:pt x="192" y="51"/>
                      <a:pt x="192" y="51"/>
                    </a:cubicBezTo>
                    <a:cubicBezTo>
                      <a:pt x="190" y="51"/>
                      <a:pt x="190" y="51"/>
                      <a:pt x="190" y="51"/>
                    </a:cubicBezTo>
                    <a:cubicBezTo>
                      <a:pt x="189" y="50"/>
                      <a:pt x="189" y="50"/>
                      <a:pt x="189" y="50"/>
                    </a:cubicBezTo>
                    <a:cubicBezTo>
                      <a:pt x="188" y="51"/>
                      <a:pt x="188" y="51"/>
                      <a:pt x="188" y="51"/>
                    </a:cubicBezTo>
                    <a:cubicBezTo>
                      <a:pt x="187" y="50"/>
                      <a:pt x="187" y="50"/>
                      <a:pt x="187" y="50"/>
                    </a:cubicBezTo>
                    <a:cubicBezTo>
                      <a:pt x="188" y="49"/>
                      <a:pt x="188" y="49"/>
                      <a:pt x="188" y="49"/>
                    </a:cubicBezTo>
                    <a:cubicBezTo>
                      <a:pt x="188" y="49"/>
                      <a:pt x="188" y="49"/>
                      <a:pt x="188" y="49"/>
                    </a:cubicBezTo>
                    <a:cubicBezTo>
                      <a:pt x="189" y="50"/>
                      <a:pt x="189" y="50"/>
                      <a:pt x="189" y="50"/>
                    </a:cubicBezTo>
                    <a:cubicBezTo>
                      <a:pt x="190" y="49"/>
                      <a:pt x="190" y="49"/>
                      <a:pt x="190" y="49"/>
                    </a:cubicBezTo>
                    <a:cubicBezTo>
                      <a:pt x="191" y="50"/>
                      <a:pt x="191" y="50"/>
                      <a:pt x="191" y="50"/>
                    </a:cubicBezTo>
                    <a:cubicBezTo>
                      <a:pt x="191" y="50"/>
                      <a:pt x="191" y="50"/>
                      <a:pt x="191" y="50"/>
                    </a:cubicBezTo>
                    <a:cubicBezTo>
                      <a:pt x="192" y="50"/>
                      <a:pt x="192" y="50"/>
                      <a:pt x="192" y="50"/>
                    </a:cubicBezTo>
                    <a:cubicBezTo>
                      <a:pt x="192" y="49"/>
                      <a:pt x="192" y="49"/>
                      <a:pt x="192" y="49"/>
                    </a:cubicBezTo>
                    <a:cubicBezTo>
                      <a:pt x="193" y="48"/>
                      <a:pt x="193" y="48"/>
                      <a:pt x="193" y="48"/>
                    </a:cubicBezTo>
                    <a:cubicBezTo>
                      <a:pt x="194" y="47"/>
                      <a:pt x="194" y="47"/>
                      <a:pt x="194" y="47"/>
                    </a:cubicBezTo>
                    <a:cubicBezTo>
                      <a:pt x="194" y="47"/>
                      <a:pt x="194" y="47"/>
                      <a:pt x="194" y="47"/>
                    </a:cubicBezTo>
                    <a:cubicBezTo>
                      <a:pt x="194" y="46"/>
                      <a:pt x="194" y="46"/>
                      <a:pt x="194" y="46"/>
                    </a:cubicBezTo>
                    <a:cubicBezTo>
                      <a:pt x="196" y="45"/>
                      <a:pt x="196" y="45"/>
                      <a:pt x="196" y="45"/>
                    </a:cubicBezTo>
                    <a:cubicBezTo>
                      <a:pt x="196" y="44"/>
                      <a:pt x="196" y="44"/>
                      <a:pt x="196" y="44"/>
                    </a:cubicBezTo>
                    <a:cubicBezTo>
                      <a:pt x="196" y="43"/>
                      <a:pt x="196" y="43"/>
                      <a:pt x="196" y="43"/>
                    </a:cubicBezTo>
                    <a:cubicBezTo>
                      <a:pt x="196" y="42"/>
                      <a:pt x="196" y="42"/>
                      <a:pt x="196" y="42"/>
                    </a:cubicBezTo>
                    <a:cubicBezTo>
                      <a:pt x="197" y="41"/>
                      <a:pt x="197" y="41"/>
                      <a:pt x="197" y="41"/>
                    </a:cubicBezTo>
                    <a:cubicBezTo>
                      <a:pt x="195" y="39"/>
                      <a:pt x="195" y="39"/>
                      <a:pt x="195" y="39"/>
                    </a:cubicBezTo>
                    <a:cubicBezTo>
                      <a:pt x="195" y="37"/>
                      <a:pt x="195" y="37"/>
                      <a:pt x="195" y="37"/>
                    </a:cubicBezTo>
                    <a:cubicBezTo>
                      <a:pt x="195" y="35"/>
                      <a:pt x="195" y="35"/>
                      <a:pt x="195" y="35"/>
                    </a:cubicBezTo>
                    <a:cubicBezTo>
                      <a:pt x="195" y="33"/>
                      <a:pt x="195" y="33"/>
                      <a:pt x="195" y="33"/>
                    </a:cubicBezTo>
                    <a:cubicBezTo>
                      <a:pt x="196" y="31"/>
                      <a:pt x="196" y="31"/>
                      <a:pt x="196" y="31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5" y="28"/>
                      <a:pt x="195" y="28"/>
                      <a:pt x="195" y="28"/>
                    </a:cubicBezTo>
                    <a:cubicBezTo>
                      <a:pt x="194" y="28"/>
                      <a:pt x="194" y="28"/>
                      <a:pt x="194" y="28"/>
                    </a:cubicBezTo>
                    <a:cubicBezTo>
                      <a:pt x="196" y="27"/>
                      <a:pt x="196" y="27"/>
                      <a:pt x="196" y="27"/>
                    </a:cubicBezTo>
                    <a:cubicBezTo>
                      <a:pt x="196" y="25"/>
                      <a:pt x="196" y="25"/>
                      <a:pt x="196" y="25"/>
                    </a:cubicBezTo>
                    <a:cubicBezTo>
                      <a:pt x="196" y="23"/>
                      <a:pt x="196" y="23"/>
                      <a:pt x="196" y="23"/>
                    </a:cubicBezTo>
                    <a:cubicBezTo>
                      <a:pt x="195" y="22"/>
                      <a:pt x="195" y="22"/>
                      <a:pt x="195" y="22"/>
                    </a:cubicBezTo>
                    <a:cubicBezTo>
                      <a:pt x="193" y="22"/>
                      <a:pt x="193" y="22"/>
                      <a:pt x="193" y="22"/>
                    </a:cubicBezTo>
                    <a:cubicBezTo>
                      <a:pt x="192" y="22"/>
                      <a:pt x="192" y="22"/>
                      <a:pt x="192" y="22"/>
                    </a:cubicBezTo>
                    <a:cubicBezTo>
                      <a:pt x="189" y="27"/>
                      <a:pt x="189" y="27"/>
                      <a:pt x="189" y="27"/>
                    </a:cubicBezTo>
                    <a:cubicBezTo>
                      <a:pt x="187" y="29"/>
                      <a:pt x="187" y="29"/>
                      <a:pt x="187" y="29"/>
                    </a:cubicBezTo>
                    <a:cubicBezTo>
                      <a:pt x="186" y="30"/>
                      <a:pt x="186" y="30"/>
                      <a:pt x="186" y="30"/>
                    </a:cubicBezTo>
                    <a:cubicBezTo>
                      <a:pt x="186" y="31"/>
                      <a:pt x="186" y="31"/>
                      <a:pt x="186" y="31"/>
                    </a:cubicBezTo>
                    <a:cubicBezTo>
                      <a:pt x="187" y="31"/>
                      <a:pt x="187" y="31"/>
                      <a:pt x="187" y="31"/>
                    </a:cubicBezTo>
                    <a:cubicBezTo>
                      <a:pt x="186" y="33"/>
                      <a:pt x="186" y="33"/>
                      <a:pt x="186" y="33"/>
                    </a:cubicBezTo>
                    <a:cubicBezTo>
                      <a:pt x="186" y="34"/>
                      <a:pt x="186" y="34"/>
                      <a:pt x="186" y="34"/>
                    </a:cubicBezTo>
                    <a:cubicBezTo>
                      <a:pt x="185" y="35"/>
                      <a:pt x="185" y="35"/>
                      <a:pt x="185" y="35"/>
                    </a:cubicBezTo>
                    <a:cubicBezTo>
                      <a:pt x="185" y="36"/>
                      <a:pt x="185" y="36"/>
                      <a:pt x="185" y="36"/>
                    </a:cubicBezTo>
                    <a:cubicBezTo>
                      <a:pt x="187" y="37"/>
                      <a:pt x="187" y="37"/>
                      <a:pt x="187" y="37"/>
                    </a:cubicBezTo>
                    <a:cubicBezTo>
                      <a:pt x="188" y="39"/>
                      <a:pt x="188" y="39"/>
                      <a:pt x="188" y="39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7" y="42"/>
                      <a:pt x="187" y="42"/>
                      <a:pt x="187" y="42"/>
                    </a:cubicBezTo>
                    <a:cubicBezTo>
                      <a:pt x="185" y="40"/>
                      <a:pt x="185" y="40"/>
                      <a:pt x="185" y="40"/>
                    </a:cubicBezTo>
                    <a:cubicBezTo>
                      <a:pt x="184" y="39"/>
                      <a:pt x="184" y="39"/>
                      <a:pt x="184" y="39"/>
                    </a:cubicBezTo>
                    <a:cubicBezTo>
                      <a:pt x="182" y="37"/>
                      <a:pt x="182" y="37"/>
                      <a:pt x="182" y="37"/>
                    </a:cubicBezTo>
                    <a:cubicBezTo>
                      <a:pt x="181" y="36"/>
                      <a:pt x="181" y="36"/>
                      <a:pt x="181" y="36"/>
                    </a:cubicBezTo>
                    <a:cubicBezTo>
                      <a:pt x="179" y="35"/>
                      <a:pt x="179" y="35"/>
                      <a:pt x="179" y="35"/>
                    </a:cubicBezTo>
                    <a:cubicBezTo>
                      <a:pt x="175" y="34"/>
                      <a:pt x="175" y="34"/>
                      <a:pt x="175" y="34"/>
                    </a:cubicBezTo>
                    <a:cubicBezTo>
                      <a:pt x="174" y="33"/>
                      <a:pt x="174" y="33"/>
                      <a:pt x="174" y="33"/>
                    </a:cubicBezTo>
                    <a:cubicBezTo>
                      <a:pt x="173" y="32"/>
                      <a:pt x="173" y="32"/>
                      <a:pt x="173" y="32"/>
                    </a:cubicBezTo>
                    <a:cubicBezTo>
                      <a:pt x="172" y="32"/>
                      <a:pt x="172" y="32"/>
                      <a:pt x="172" y="32"/>
                    </a:cubicBezTo>
                    <a:cubicBezTo>
                      <a:pt x="172" y="33"/>
                      <a:pt x="172" y="33"/>
                      <a:pt x="172" y="33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4" y="37"/>
                      <a:pt x="174" y="37"/>
                      <a:pt x="174" y="37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4" y="39"/>
                      <a:pt x="174" y="39"/>
                      <a:pt x="174" y="39"/>
                    </a:cubicBezTo>
                    <a:cubicBezTo>
                      <a:pt x="173" y="39"/>
                      <a:pt x="173" y="39"/>
                      <a:pt x="173" y="39"/>
                    </a:cubicBezTo>
                    <a:cubicBezTo>
                      <a:pt x="172" y="40"/>
                      <a:pt x="172" y="40"/>
                      <a:pt x="172" y="40"/>
                    </a:cubicBezTo>
                    <a:cubicBezTo>
                      <a:pt x="172" y="40"/>
                      <a:pt x="172" y="40"/>
                      <a:pt x="172" y="41"/>
                    </a:cubicBezTo>
                    <a:cubicBezTo>
                      <a:pt x="171" y="41"/>
                      <a:pt x="171" y="41"/>
                      <a:pt x="171" y="41"/>
                    </a:cubicBezTo>
                    <a:cubicBezTo>
                      <a:pt x="170" y="40"/>
                      <a:pt x="170" y="40"/>
                      <a:pt x="170" y="40"/>
                    </a:cubicBezTo>
                    <a:cubicBezTo>
                      <a:pt x="171" y="39"/>
                      <a:pt x="171" y="39"/>
                      <a:pt x="171" y="39"/>
                    </a:cubicBezTo>
                    <a:cubicBezTo>
                      <a:pt x="170" y="38"/>
                      <a:pt x="170" y="38"/>
                      <a:pt x="170" y="38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65" y="39"/>
                      <a:pt x="165" y="39"/>
                      <a:pt x="165" y="39"/>
                    </a:cubicBezTo>
                    <a:cubicBezTo>
                      <a:pt x="164" y="39"/>
                      <a:pt x="164" y="39"/>
                      <a:pt x="164" y="39"/>
                    </a:cubicBezTo>
                    <a:cubicBezTo>
                      <a:pt x="162" y="41"/>
                      <a:pt x="162" y="41"/>
                      <a:pt x="162" y="41"/>
                    </a:cubicBezTo>
                    <a:cubicBezTo>
                      <a:pt x="161" y="41"/>
                      <a:pt x="161" y="41"/>
                      <a:pt x="161" y="41"/>
                    </a:cubicBezTo>
                    <a:cubicBezTo>
                      <a:pt x="160" y="40"/>
                      <a:pt x="160" y="40"/>
                      <a:pt x="160" y="40"/>
                    </a:cubicBezTo>
                    <a:cubicBezTo>
                      <a:pt x="160" y="40"/>
                      <a:pt x="160" y="40"/>
                      <a:pt x="160" y="40"/>
                    </a:cubicBezTo>
                    <a:cubicBezTo>
                      <a:pt x="161" y="40"/>
                      <a:pt x="161" y="40"/>
                      <a:pt x="161" y="40"/>
                    </a:cubicBezTo>
                    <a:cubicBezTo>
                      <a:pt x="161" y="39"/>
                      <a:pt x="161" y="39"/>
                      <a:pt x="161" y="39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60" y="38"/>
                      <a:pt x="160" y="38"/>
                      <a:pt x="160" y="38"/>
                    </a:cubicBezTo>
                    <a:cubicBezTo>
                      <a:pt x="159" y="40"/>
                      <a:pt x="159" y="40"/>
                      <a:pt x="159" y="40"/>
                    </a:cubicBezTo>
                    <a:cubicBezTo>
                      <a:pt x="158" y="40"/>
                      <a:pt x="158" y="40"/>
                      <a:pt x="158" y="40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4" y="40"/>
                      <a:pt x="154" y="40"/>
                      <a:pt x="154" y="40"/>
                    </a:cubicBezTo>
                    <a:cubicBezTo>
                      <a:pt x="153" y="40"/>
                      <a:pt x="153" y="40"/>
                      <a:pt x="153" y="40"/>
                    </a:cubicBezTo>
                    <a:cubicBezTo>
                      <a:pt x="151" y="41"/>
                      <a:pt x="151" y="41"/>
                      <a:pt x="151" y="41"/>
                    </a:cubicBezTo>
                    <a:cubicBezTo>
                      <a:pt x="151" y="42"/>
                      <a:pt x="151" y="42"/>
                      <a:pt x="151" y="42"/>
                    </a:cubicBezTo>
                    <a:cubicBezTo>
                      <a:pt x="149" y="42"/>
                      <a:pt x="149" y="42"/>
                      <a:pt x="149" y="42"/>
                    </a:cubicBezTo>
                    <a:cubicBezTo>
                      <a:pt x="147" y="44"/>
                      <a:pt x="147" y="44"/>
                      <a:pt x="147" y="44"/>
                    </a:cubicBezTo>
                    <a:cubicBezTo>
                      <a:pt x="146" y="45"/>
                      <a:pt x="146" y="45"/>
                      <a:pt x="146" y="45"/>
                    </a:cubicBezTo>
                    <a:cubicBezTo>
                      <a:pt x="144" y="45"/>
                      <a:pt x="144" y="45"/>
                      <a:pt x="144" y="45"/>
                    </a:cubicBezTo>
                    <a:cubicBezTo>
                      <a:pt x="144" y="43"/>
                      <a:pt x="144" y="43"/>
                      <a:pt x="144" y="43"/>
                    </a:cubicBezTo>
                    <a:cubicBezTo>
                      <a:pt x="144" y="42"/>
                      <a:pt x="144" y="42"/>
                      <a:pt x="144" y="42"/>
                    </a:cubicBezTo>
                    <a:cubicBezTo>
                      <a:pt x="144" y="41"/>
                      <a:pt x="144" y="41"/>
                      <a:pt x="144" y="41"/>
                    </a:cubicBezTo>
                    <a:cubicBezTo>
                      <a:pt x="145" y="40"/>
                      <a:pt x="145" y="40"/>
                      <a:pt x="145" y="40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39"/>
                      <a:pt x="148" y="39"/>
                      <a:pt x="148" y="39"/>
                    </a:cubicBezTo>
                    <a:cubicBezTo>
                      <a:pt x="148" y="37"/>
                      <a:pt x="148" y="37"/>
                      <a:pt x="148" y="37"/>
                    </a:cubicBezTo>
                    <a:cubicBezTo>
                      <a:pt x="148" y="37"/>
                      <a:pt x="148" y="37"/>
                      <a:pt x="148" y="37"/>
                    </a:cubicBezTo>
                    <a:cubicBezTo>
                      <a:pt x="146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7"/>
                    </a:cubicBezTo>
                    <a:cubicBezTo>
                      <a:pt x="144" y="36"/>
                      <a:pt x="144" y="36"/>
                      <a:pt x="144" y="36"/>
                    </a:cubicBezTo>
                    <a:cubicBezTo>
                      <a:pt x="144" y="36"/>
                      <a:pt x="144" y="36"/>
                      <a:pt x="144" y="36"/>
                    </a:cubicBezTo>
                    <a:cubicBezTo>
                      <a:pt x="145" y="38"/>
                      <a:pt x="145" y="38"/>
                      <a:pt x="145" y="38"/>
                    </a:cubicBezTo>
                    <a:cubicBezTo>
                      <a:pt x="143" y="40"/>
                      <a:pt x="143" y="40"/>
                      <a:pt x="143" y="40"/>
                    </a:cubicBezTo>
                    <a:cubicBezTo>
                      <a:pt x="141" y="42"/>
                      <a:pt x="141" y="42"/>
                      <a:pt x="141" y="42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42" y="43"/>
                      <a:pt x="142" y="43"/>
                      <a:pt x="142" y="43"/>
                    </a:cubicBezTo>
                    <a:cubicBezTo>
                      <a:pt x="141" y="44"/>
                      <a:pt x="141" y="44"/>
                      <a:pt x="141" y="44"/>
                    </a:cubicBezTo>
                    <a:cubicBezTo>
                      <a:pt x="141" y="45"/>
                      <a:pt x="141" y="45"/>
                      <a:pt x="141" y="45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39" y="47"/>
                      <a:pt x="139" y="47"/>
                      <a:pt x="139" y="47"/>
                    </a:cubicBezTo>
                    <a:cubicBezTo>
                      <a:pt x="139" y="47"/>
                      <a:pt x="139" y="47"/>
                      <a:pt x="139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5" y="46"/>
                      <a:pt x="135" y="46"/>
                      <a:pt x="135" y="46"/>
                    </a:cubicBezTo>
                    <a:cubicBezTo>
                      <a:pt x="133" y="47"/>
                      <a:pt x="133" y="47"/>
                      <a:pt x="133" y="47"/>
                    </a:cubicBezTo>
                    <a:cubicBezTo>
                      <a:pt x="131" y="47"/>
                      <a:pt x="131" y="47"/>
                      <a:pt x="131" y="47"/>
                    </a:cubicBezTo>
                    <a:cubicBezTo>
                      <a:pt x="130" y="48"/>
                      <a:pt x="130" y="48"/>
                      <a:pt x="130" y="48"/>
                    </a:cubicBezTo>
                    <a:cubicBezTo>
                      <a:pt x="130" y="49"/>
                      <a:pt x="130" y="49"/>
                      <a:pt x="130" y="49"/>
                    </a:cubicBezTo>
                    <a:cubicBezTo>
                      <a:pt x="129" y="51"/>
                      <a:pt x="129" y="51"/>
                      <a:pt x="129" y="51"/>
                    </a:cubicBezTo>
                    <a:cubicBezTo>
                      <a:pt x="129" y="53"/>
                      <a:pt x="129" y="53"/>
                      <a:pt x="129" y="53"/>
                    </a:cubicBezTo>
                    <a:cubicBezTo>
                      <a:pt x="128" y="53"/>
                      <a:pt x="128" y="53"/>
                      <a:pt x="128" y="53"/>
                    </a:cubicBezTo>
                    <a:cubicBezTo>
                      <a:pt x="127" y="52"/>
                      <a:pt x="127" y="52"/>
                      <a:pt x="127" y="52"/>
                    </a:cubicBezTo>
                    <a:cubicBezTo>
                      <a:pt x="127" y="51"/>
                      <a:pt x="127" y="51"/>
                      <a:pt x="127" y="51"/>
                    </a:cubicBezTo>
                    <a:cubicBezTo>
                      <a:pt x="126" y="51"/>
                      <a:pt x="126" y="51"/>
                      <a:pt x="126" y="51"/>
                    </a:cubicBezTo>
                    <a:cubicBezTo>
                      <a:pt x="125" y="50"/>
                      <a:pt x="125" y="50"/>
                      <a:pt x="125" y="50"/>
                    </a:cubicBezTo>
                    <a:cubicBezTo>
                      <a:pt x="125" y="49"/>
                      <a:pt x="125" y="49"/>
                      <a:pt x="125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2" y="52"/>
                      <a:pt x="122" y="52"/>
                      <a:pt x="122" y="52"/>
                    </a:cubicBezTo>
                    <a:cubicBezTo>
                      <a:pt x="123" y="53"/>
                      <a:pt x="123" y="53"/>
                      <a:pt x="123" y="53"/>
                    </a:cubicBezTo>
                    <a:cubicBezTo>
                      <a:pt x="124" y="53"/>
                      <a:pt x="124" y="53"/>
                      <a:pt x="124" y="53"/>
                    </a:cubicBezTo>
                    <a:cubicBezTo>
                      <a:pt x="123" y="55"/>
                      <a:pt x="123" y="55"/>
                      <a:pt x="123" y="55"/>
                    </a:cubicBezTo>
                    <a:cubicBezTo>
                      <a:pt x="121" y="55"/>
                      <a:pt x="121" y="55"/>
                      <a:pt x="121" y="55"/>
                    </a:cubicBezTo>
                    <a:cubicBezTo>
                      <a:pt x="121" y="54"/>
                      <a:pt x="121" y="54"/>
                      <a:pt x="121" y="54"/>
                    </a:cubicBezTo>
                    <a:cubicBezTo>
                      <a:pt x="120" y="54"/>
                      <a:pt x="120" y="54"/>
                      <a:pt x="120" y="54"/>
                    </a:cubicBezTo>
                    <a:cubicBezTo>
                      <a:pt x="120" y="53"/>
                      <a:pt x="120" y="53"/>
                      <a:pt x="120" y="53"/>
                    </a:cubicBezTo>
                    <a:cubicBezTo>
                      <a:pt x="120" y="52"/>
                      <a:pt x="120" y="52"/>
                      <a:pt x="120" y="52"/>
                    </a:cubicBezTo>
                    <a:cubicBezTo>
                      <a:pt x="119" y="52"/>
                      <a:pt x="119" y="52"/>
                      <a:pt x="119" y="52"/>
                    </a:cubicBezTo>
                    <a:cubicBezTo>
                      <a:pt x="119" y="51"/>
                      <a:pt x="119" y="51"/>
                      <a:pt x="119" y="51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49"/>
                      <a:pt x="120" y="49"/>
                      <a:pt x="120" y="49"/>
                    </a:cubicBezTo>
                    <a:cubicBezTo>
                      <a:pt x="121" y="47"/>
                      <a:pt x="121" y="47"/>
                      <a:pt x="121" y="47"/>
                    </a:cubicBezTo>
                    <a:cubicBezTo>
                      <a:pt x="122" y="46"/>
                      <a:pt x="122" y="46"/>
                      <a:pt x="122" y="46"/>
                    </a:cubicBezTo>
                    <a:cubicBezTo>
                      <a:pt x="123" y="44"/>
                      <a:pt x="123" y="44"/>
                      <a:pt x="123" y="44"/>
                    </a:cubicBezTo>
                    <a:cubicBezTo>
                      <a:pt x="123" y="42"/>
                      <a:pt x="123" y="42"/>
                      <a:pt x="123" y="42"/>
                    </a:cubicBezTo>
                    <a:cubicBezTo>
                      <a:pt x="123" y="42"/>
                      <a:pt x="123" y="42"/>
                      <a:pt x="123" y="42"/>
                    </a:cubicBezTo>
                    <a:cubicBezTo>
                      <a:pt x="122" y="41"/>
                      <a:pt x="122" y="41"/>
                      <a:pt x="122" y="41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23" y="38"/>
                      <a:pt x="123" y="38"/>
                      <a:pt x="123" y="38"/>
                    </a:cubicBezTo>
                    <a:cubicBezTo>
                      <a:pt x="124" y="40"/>
                      <a:pt x="124" y="40"/>
                      <a:pt x="124" y="40"/>
                    </a:cubicBezTo>
                    <a:cubicBezTo>
                      <a:pt x="125" y="41"/>
                      <a:pt x="125" y="41"/>
                      <a:pt x="125" y="41"/>
                    </a:cubicBezTo>
                    <a:cubicBezTo>
                      <a:pt x="126" y="43"/>
                      <a:pt x="126" y="43"/>
                      <a:pt x="126" y="43"/>
                    </a:cubicBezTo>
                    <a:cubicBezTo>
                      <a:pt x="127" y="44"/>
                      <a:pt x="127" y="44"/>
                      <a:pt x="127" y="44"/>
                    </a:cubicBezTo>
                    <a:cubicBezTo>
                      <a:pt x="130" y="45"/>
                      <a:pt x="130" y="45"/>
                      <a:pt x="130" y="45"/>
                    </a:cubicBezTo>
                    <a:cubicBezTo>
                      <a:pt x="133" y="45"/>
                      <a:pt x="133" y="45"/>
                      <a:pt x="133" y="45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7" y="41"/>
                      <a:pt x="137" y="41"/>
                      <a:pt x="137" y="41"/>
                    </a:cubicBezTo>
                    <a:cubicBezTo>
                      <a:pt x="138" y="40"/>
                      <a:pt x="138" y="40"/>
                      <a:pt x="138" y="40"/>
                    </a:cubicBezTo>
                    <a:cubicBezTo>
                      <a:pt x="138" y="39"/>
                      <a:pt x="138" y="39"/>
                      <a:pt x="138" y="39"/>
                    </a:cubicBezTo>
                    <a:cubicBezTo>
                      <a:pt x="137" y="37"/>
                      <a:pt x="137" y="37"/>
                      <a:pt x="137" y="37"/>
                    </a:cubicBezTo>
                    <a:cubicBezTo>
                      <a:pt x="137" y="37"/>
                      <a:pt x="137" y="37"/>
                      <a:pt x="137" y="37"/>
                    </a:cubicBezTo>
                    <a:cubicBezTo>
                      <a:pt x="137" y="36"/>
                      <a:pt x="137" y="36"/>
                      <a:pt x="137" y="36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5" y="32"/>
                      <a:pt x="135" y="32"/>
                      <a:pt x="135" y="32"/>
                    </a:cubicBezTo>
                    <a:cubicBezTo>
                      <a:pt x="134" y="31"/>
                      <a:pt x="134" y="31"/>
                      <a:pt x="134" y="31"/>
                    </a:cubicBezTo>
                    <a:cubicBezTo>
                      <a:pt x="134" y="31"/>
                      <a:pt x="134" y="31"/>
                      <a:pt x="134" y="31"/>
                    </a:cubicBezTo>
                    <a:cubicBezTo>
                      <a:pt x="134" y="30"/>
                      <a:pt x="134" y="30"/>
                      <a:pt x="134" y="30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32" y="30"/>
                      <a:pt x="132" y="30"/>
                      <a:pt x="132" y="30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33" y="28"/>
                      <a:pt x="133" y="28"/>
                      <a:pt x="133" y="28"/>
                    </a:cubicBezTo>
                    <a:cubicBezTo>
                      <a:pt x="132" y="27"/>
                      <a:pt x="132" y="27"/>
                      <a:pt x="132" y="27"/>
                    </a:cubicBezTo>
                    <a:cubicBezTo>
                      <a:pt x="131" y="28"/>
                      <a:pt x="131" y="28"/>
                      <a:pt x="131" y="28"/>
                    </a:cubicBezTo>
                    <a:cubicBezTo>
                      <a:pt x="130" y="27"/>
                      <a:pt x="130" y="27"/>
                      <a:pt x="130" y="27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0" y="25"/>
                      <a:pt x="130" y="25"/>
                      <a:pt x="130" y="25"/>
                    </a:cubicBezTo>
                    <a:cubicBezTo>
                      <a:pt x="130" y="26"/>
                      <a:pt x="130" y="26"/>
                      <a:pt x="130" y="26"/>
                    </a:cubicBezTo>
                    <a:cubicBezTo>
                      <a:pt x="132" y="25"/>
                      <a:pt x="132" y="25"/>
                      <a:pt x="132" y="25"/>
                    </a:cubicBezTo>
                    <a:cubicBezTo>
                      <a:pt x="133" y="25"/>
                      <a:pt x="133" y="25"/>
                      <a:pt x="133" y="25"/>
                    </a:cubicBezTo>
                    <a:cubicBezTo>
                      <a:pt x="133" y="24"/>
                      <a:pt x="133" y="24"/>
                      <a:pt x="133" y="24"/>
                    </a:cubicBezTo>
                    <a:cubicBezTo>
                      <a:pt x="133" y="23"/>
                      <a:pt x="133" y="23"/>
                      <a:pt x="133" y="23"/>
                    </a:cubicBezTo>
                    <a:cubicBezTo>
                      <a:pt x="133" y="22"/>
                      <a:pt x="133" y="22"/>
                      <a:pt x="133" y="22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31" y="22"/>
                      <a:pt x="131" y="22"/>
                      <a:pt x="131" y="22"/>
                    </a:cubicBezTo>
                    <a:cubicBezTo>
                      <a:pt x="132" y="22"/>
                      <a:pt x="132" y="22"/>
                      <a:pt x="132" y="22"/>
                    </a:cubicBezTo>
                    <a:cubicBezTo>
                      <a:pt x="133" y="21"/>
                      <a:pt x="133" y="21"/>
                      <a:pt x="133" y="21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31" y="21"/>
                      <a:pt x="131" y="21"/>
                      <a:pt x="131" y="21"/>
                    </a:cubicBezTo>
                    <a:cubicBezTo>
                      <a:pt x="130" y="22"/>
                      <a:pt x="130" y="22"/>
                      <a:pt x="130" y="22"/>
                    </a:cubicBezTo>
                    <a:cubicBezTo>
                      <a:pt x="128" y="23"/>
                      <a:pt x="128" y="23"/>
                      <a:pt x="128" y="23"/>
                    </a:cubicBezTo>
                    <a:cubicBezTo>
                      <a:pt x="130" y="21"/>
                      <a:pt x="130" y="21"/>
                      <a:pt x="130" y="21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26" y="23"/>
                      <a:pt x="126" y="23"/>
                      <a:pt x="126" y="23"/>
                    </a:cubicBezTo>
                    <a:cubicBezTo>
                      <a:pt x="128" y="22"/>
                      <a:pt x="128" y="22"/>
                      <a:pt x="128" y="22"/>
                    </a:cubicBezTo>
                    <a:cubicBezTo>
                      <a:pt x="129" y="21"/>
                      <a:pt x="129" y="21"/>
                      <a:pt x="129" y="21"/>
                    </a:cubicBezTo>
                    <a:cubicBezTo>
                      <a:pt x="130" y="21"/>
                      <a:pt x="130" y="21"/>
                      <a:pt x="130" y="21"/>
                    </a:cubicBezTo>
                    <a:cubicBezTo>
                      <a:pt x="130" y="20"/>
                      <a:pt x="130" y="20"/>
                      <a:pt x="130" y="20"/>
                    </a:cubicBezTo>
                    <a:cubicBezTo>
                      <a:pt x="129" y="21"/>
                      <a:pt x="129" y="21"/>
                      <a:pt x="129" y="21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27" y="21"/>
                      <a:pt x="127" y="21"/>
                      <a:pt x="127" y="21"/>
                    </a:cubicBezTo>
                    <a:cubicBezTo>
                      <a:pt x="127" y="22"/>
                      <a:pt x="127" y="22"/>
                      <a:pt x="127" y="22"/>
                    </a:cubicBezTo>
                    <a:cubicBezTo>
                      <a:pt x="126" y="22"/>
                      <a:pt x="126" y="22"/>
                      <a:pt x="126" y="22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4" y="22"/>
                      <a:pt x="124" y="22"/>
                      <a:pt x="124" y="22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7" y="20"/>
                      <a:pt x="127" y="20"/>
                      <a:pt x="127" y="20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5" y="21"/>
                      <a:pt x="125" y="21"/>
                      <a:pt x="125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3" y="22"/>
                      <a:pt x="123" y="22"/>
                      <a:pt x="123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2" y="22"/>
                      <a:pt x="122" y="22"/>
                      <a:pt x="122" y="22"/>
                    </a:cubicBezTo>
                    <a:cubicBezTo>
                      <a:pt x="121" y="23"/>
                      <a:pt x="121" y="23"/>
                      <a:pt x="121" y="23"/>
                    </a:cubicBezTo>
                    <a:cubicBezTo>
                      <a:pt x="121" y="23"/>
                      <a:pt x="121" y="23"/>
                      <a:pt x="121" y="23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1" y="22"/>
                      <a:pt x="121" y="22"/>
                      <a:pt x="121" y="22"/>
                    </a:cubicBezTo>
                    <a:cubicBezTo>
                      <a:pt x="120" y="22"/>
                      <a:pt x="120" y="22"/>
                      <a:pt x="120" y="22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8" y="24"/>
                      <a:pt x="118" y="24"/>
                      <a:pt x="118" y="24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0" y="21"/>
                      <a:pt x="120" y="21"/>
                      <a:pt x="120" y="21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6" y="23"/>
                      <a:pt x="116" y="23"/>
                      <a:pt x="116" y="23"/>
                    </a:cubicBezTo>
                    <a:cubicBezTo>
                      <a:pt x="115" y="24"/>
                      <a:pt x="115" y="24"/>
                      <a:pt x="115" y="24"/>
                    </a:cubicBezTo>
                    <a:cubicBezTo>
                      <a:pt x="115" y="23"/>
                      <a:pt x="115" y="23"/>
                      <a:pt x="115" y="23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2" y="24"/>
                      <a:pt x="112" y="24"/>
                      <a:pt x="112" y="24"/>
                    </a:cubicBezTo>
                    <a:cubicBezTo>
                      <a:pt x="113" y="25"/>
                      <a:pt x="113" y="25"/>
                      <a:pt x="113" y="25"/>
                    </a:cubicBezTo>
                    <a:cubicBezTo>
                      <a:pt x="112" y="25"/>
                      <a:pt x="112" y="25"/>
                      <a:pt x="112" y="25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2" y="24"/>
                      <a:pt x="112" y="24"/>
                      <a:pt x="112" y="24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9" y="26"/>
                      <a:pt x="109" y="26"/>
                      <a:pt x="109" y="26"/>
                    </a:cubicBezTo>
                    <a:cubicBezTo>
                      <a:pt x="109" y="27"/>
                      <a:pt x="109" y="27"/>
                      <a:pt x="109" y="27"/>
                    </a:cubicBezTo>
                    <a:cubicBezTo>
                      <a:pt x="108" y="28"/>
                      <a:pt x="108" y="28"/>
                      <a:pt x="108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8"/>
                      <a:pt x="106" y="28"/>
                      <a:pt x="106" y="28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2" y="30"/>
                      <a:pt x="102" y="30"/>
                      <a:pt x="102" y="30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5" y="34"/>
                      <a:pt x="95" y="34"/>
                      <a:pt x="95" y="34"/>
                    </a:cubicBezTo>
                    <a:cubicBezTo>
                      <a:pt x="93" y="36"/>
                      <a:pt x="93" y="36"/>
                      <a:pt x="93" y="36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1" y="38"/>
                      <a:pt x="91" y="38"/>
                      <a:pt x="91" y="38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7" y="40"/>
                      <a:pt x="87" y="40"/>
                      <a:pt x="87" y="40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4" y="41"/>
                      <a:pt x="84" y="41"/>
                      <a:pt x="84" y="41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81" y="43"/>
                      <a:pt x="81" y="43"/>
                      <a:pt x="81" y="43"/>
                    </a:cubicBezTo>
                    <a:cubicBezTo>
                      <a:pt x="82" y="42"/>
                      <a:pt x="82" y="42"/>
                      <a:pt x="82" y="42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0" y="43"/>
                      <a:pt x="80" y="43"/>
                      <a:pt x="80" y="43"/>
                    </a:cubicBezTo>
                    <a:cubicBezTo>
                      <a:pt x="79" y="43"/>
                      <a:pt x="79" y="43"/>
                      <a:pt x="79" y="43"/>
                    </a:cubicBezTo>
                    <a:cubicBezTo>
                      <a:pt x="78" y="44"/>
                      <a:pt x="78" y="44"/>
                      <a:pt x="78" y="44"/>
                    </a:cubicBezTo>
                    <a:cubicBezTo>
                      <a:pt x="77" y="44"/>
                      <a:pt x="77" y="44"/>
                      <a:pt x="77" y="44"/>
                    </a:cubicBezTo>
                    <a:cubicBezTo>
                      <a:pt x="77" y="45"/>
                      <a:pt x="77" y="45"/>
                      <a:pt x="77" y="45"/>
                    </a:cubicBezTo>
                    <a:cubicBezTo>
                      <a:pt x="76" y="44"/>
                      <a:pt x="76" y="44"/>
                      <a:pt x="76" y="44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3" y="45"/>
                      <a:pt x="73" y="45"/>
                      <a:pt x="73" y="45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1" y="47"/>
                      <a:pt x="71" y="47"/>
                      <a:pt x="71" y="47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69" y="49"/>
                      <a:pt x="69" y="49"/>
                      <a:pt x="69" y="49"/>
                    </a:cubicBezTo>
                    <a:cubicBezTo>
                      <a:pt x="69" y="50"/>
                      <a:pt x="69" y="50"/>
                      <a:pt x="69" y="50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67" y="51"/>
                      <a:pt x="67" y="51"/>
                      <a:pt x="67" y="51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6" y="53"/>
                      <a:pt x="66" y="53"/>
                      <a:pt x="66" y="53"/>
                    </a:cubicBezTo>
                    <a:cubicBezTo>
                      <a:pt x="67" y="53"/>
                      <a:pt x="67" y="53"/>
                      <a:pt x="67" y="53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5" y="54"/>
                      <a:pt x="65" y="54"/>
                      <a:pt x="65" y="54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8" y="61"/>
                      <a:pt x="68" y="61"/>
                      <a:pt x="68" y="61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66" y="65"/>
                      <a:pt x="66" y="65"/>
                      <a:pt x="66" y="65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63" y="72"/>
                      <a:pt x="63" y="72"/>
                      <a:pt x="63" y="72"/>
                    </a:cubicBezTo>
                    <a:cubicBezTo>
                      <a:pt x="62" y="74"/>
                      <a:pt x="62" y="74"/>
                      <a:pt x="62" y="74"/>
                    </a:cubicBezTo>
                    <a:cubicBezTo>
                      <a:pt x="62" y="75"/>
                      <a:pt x="62" y="75"/>
                      <a:pt x="62" y="75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3" y="77"/>
                      <a:pt x="63" y="77"/>
                      <a:pt x="63" y="77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7"/>
                      <a:pt x="65" y="77"/>
                      <a:pt x="65" y="77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70" y="73"/>
                      <a:pt x="70" y="73"/>
                      <a:pt x="70" y="73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0" y="72"/>
                      <a:pt x="70" y="72"/>
                      <a:pt x="70" y="72"/>
                    </a:cubicBezTo>
                    <a:cubicBezTo>
                      <a:pt x="74" y="67"/>
                      <a:pt x="74" y="67"/>
                      <a:pt x="74" y="67"/>
                    </a:cubicBezTo>
                    <a:cubicBezTo>
                      <a:pt x="77" y="66"/>
                      <a:pt x="77" y="66"/>
                      <a:pt x="77" y="66"/>
                    </a:cubicBezTo>
                    <a:cubicBezTo>
                      <a:pt x="78" y="65"/>
                      <a:pt x="78" y="65"/>
                      <a:pt x="78" y="65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1" y="59"/>
                      <a:pt x="81" y="59"/>
                      <a:pt x="81" y="59"/>
                    </a:cubicBezTo>
                    <a:cubicBezTo>
                      <a:pt x="81" y="58"/>
                      <a:pt x="81" y="58"/>
                      <a:pt x="81" y="58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9" y="45"/>
                      <a:pt x="99" y="45"/>
                      <a:pt x="99" y="45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3" y="41"/>
                      <a:pt x="103" y="41"/>
                      <a:pt x="103" y="41"/>
                    </a:cubicBezTo>
                    <a:cubicBezTo>
                      <a:pt x="105" y="40"/>
                      <a:pt x="105" y="40"/>
                      <a:pt x="105" y="40"/>
                    </a:cubicBezTo>
                    <a:cubicBezTo>
                      <a:pt x="106" y="40"/>
                      <a:pt x="106" y="40"/>
                      <a:pt x="106" y="40"/>
                    </a:cubicBez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3"/>
                      <a:pt x="107" y="43"/>
                      <a:pt x="107" y="43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0" y="48"/>
                      <a:pt x="100" y="48"/>
                      <a:pt x="100" y="48"/>
                    </a:cubicBezTo>
                    <a:cubicBezTo>
                      <a:pt x="98" y="49"/>
                      <a:pt x="98" y="49"/>
                      <a:pt x="98" y="49"/>
                    </a:cubicBezTo>
                    <a:cubicBezTo>
                      <a:pt x="97" y="50"/>
                      <a:pt x="97" y="50"/>
                      <a:pt x="97" y="50"/>
                    </a:cubicBezTo>
                    <a:cubicBezTo>
                      <a:pt x="95" y="50"/>
                      <a:pt x="95" y="50"/>
                      <a:pt x="95" y="50"/>
                    </a:cubicBezTo>
                    <a:cubicBezTo>
                      <a:pt x="92" y="52"/>
                      <a:pt x="92" y="52"/>
                      <a:pt x="92" y="52"/>
                    </a:cubicBezTo>
                    <a:cubicBezTo>
                      <a:pt x="92" y="53"/>
                      <a:pt x="92" y="53"/>
                      <a:pt x="92" y="53"/>
                    </a:cubicBezTo>
                    <a:cubicBezTo>
                      <a:pt x="91" y="55"/>
                      <a:pt x="91" y="55"/>
                      <a:pt x="91" y="55"/>
                    </a:cubicBezTo>
                    <a:cubicBezTo>
                      <a:pt x="89" y="57"/>
                      <a:pt x="89" y="57"/>
                      <a:pt x="89" y="57"/>
                    </a:cubicBezTo>
                    <a:cubicBezTo>
                      <a:pt x="86" y="61"/>
                      <a:pt x="86" y="61"/>
                      <a:pt x="86" y="61"/>
                    </a:cubicBezTo>
                    <a:cubicBezTo>
                      <a:pt x="87" y="63"/>
                      <a:pt x="87" y="63"/>
                      <a:pt x="87" y="63"/>
                    </a:cubicBezTo>
                    <a:cubicBezTo>
                      <a:pt x="87" y="64"/>
                      <a:pt x="87" y="64"/>
                      <a:pt x="87" y="64"/>
                    </a:cubicBezTo>
                    <a:cubicBezTo>
                      <a:pt x="88" y="65"/>
                      <a:pt x="88" y="65"/>
                      <a:pt x="88" y="65"/>
                    </a:cubicBezTo>
                    <a:cubicBezTo>
                      <a:pt x="92" y="65"/>
                      <a:pt x="92" y="65"/>
                      <a:pt x="92" y="65"/>
                    </a:cubicBezTo>
                    <a:cubicBezTo>
                      <a:pt x="95" y="65"/>
                      <a:pt x="95" y="65"/>
                      <a:pt x="95" y="65"/>
                    </a:cubicBezTo>
                    <a:cubicBezTo>
                      <a:pt x="99" y="63"/>
                      <a:pt x="99" y="63"/>
                      <a:pt x="99" y="63"/>
                    </a:cubicBezTo>
                    <a:cubicBezTo>
                      <a:pt x="97" y="65"/>
                      <a:pt x="97" y="65"/>
                      <a:pt x="97" y="65"/>
                    </a:cubicBezTo>
                    <a:cubicBezTo>
                      <a:pt x="97" y="67"/>
                      <a:pt x="97" y="67"/>
                      <a:pt x="97" y="67"/>
                    </a:cubicBezTo>
                    <a:cubicBezTo>
                      <a:pt x="98" y="68"/>
                      <a:pt x="98" y="68"/>
                      <a:pt x="98" y="68"/>
                    </a:cubicBezTo>
                    <a:cubicBezTo>
                      <a:pt x="97" y="68"/>
                      <a:pt x="97" y="68"/>
                      <a:pt x="97" y="68"/>
                    </a:cubicBezTo>
                    <a:cubicBezTo>
                      <a:pt x="94" y="69"/>
                      <a:pt x="94" y="69"/>
                      <a:pt x="94" y="69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1" y="68"/>
                      <a:pt x="91" y="68"/>
                      <a:pt x="91" y="68"/>
                    </a:cubicBezTo>
                    <a:cubicBezTo>
                      <a:pt x="86" y="68"/>
                      <a:pt x="86" y="68"/>
                      <a:pt x="86" y="68"/>
                    </a:cubicBezTo>
                    <a:cubicBezTo>
                      <a:pt x="84" y="69"/>
                      <a:pt x="84" y="69"/>
                      <a:pt x="84" y="69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4" y="72"/>
                      <a:pt x="84" y="72"/>
                      <a:pt x="84" y="72"/>
                    </a:cubicBezTo>
                    <a:cubicBezTo>
                      <a:pt x="84" y="73"/>
                      <a:pt x="84" y="73"/>
                      <a:pt x="84" y="73"/>
                    </a:cubicBezTo>
                    <a:cubicBezTo>
                      <a:pt x="83" y="75"/>
                      <a:pt x="83" y="75"/>
                      <a:pt x="83" y="75"/>
                    </a:cubicBezTo>
                    <a:cubicBezTo>
                      <a:pt x="81" y="77"/>
                      <a:pt x="81" y="77"/>
                      <a:pt x="81" y="77"/>
                    </a:cubicBezTo>
                    <a:cubicBezTo>
                      <a:pt x="79" y="77"/>
                      <a:pt x="79" y="77"/>
                      <a:pt x="79" y="77"/>
                    </a:cubicBezTo>
                    <a:cubicBezTo>
                      <a:pt x="80" y="74"/>
                      <a:pt x="80" y="74"/>
                      <a:pt x="80" y="74"/>
                    </a:cubicBezTo>
                    <a:cubicBezTo>
                      <a:pt x="78" y="74"/>
                      <a:pt x="78" y="74"/>
                      <a:pt x="78" y="74"/>
                    </a:cubicBezTo>
                    <a:cubicBezTo>
                      <a:pt x="76" y="76"/>
                      <a:pt x="76" y="76"/>
                      <a:pt x="76" y="76"/>
                    </a:cubicBezTo>
                    <a:cubicBezTo>
                      <a:pt x="75" y="77"/>
                      <a:pt x="75" y="77"/>
                      <a:pt x="75" y="77"/>
                    </a:cubicBezTo>
                    <a:cubicBezTo>
                      <a:pt x="74" y="79"/>
                      <a:pt x="74" y="79"/>
                      <a:pt x="74" y="79"/>
                    </a:cubicBezTo>
                    <a:cubicBezTo>
                      <a:pt x="71" y="84"/>
                      <a:pt x="71" y="84"/>
                      <a:pt x="71" y="84"/>
                    </a:cubicBezTo>
                    <a:cubicBezTo>
                      <a:pt x="70" y="85"/>
                      <a:pt x="70" y="85"/>
                      <a:pt x="70" y="85"/>
                    </a:cubicBezTo>
                    <a:cubicBezTo>
                      <a:pt x="69" y="86"/>
                      <a:pt x="69" y="86"/>
                      <a:pt x="69" y="86"/>
                    </a:cubicBezTo>
                    <a:cubicBezTo>
                      <a:pt x="69" y="84"/>
                      <a:pt x="69" y="84"/>
                      <a:pt x="69" y="84"/>
                    </a:cubicBezTo>
                    <a:cubicBezTo>
                      <a:pt x="67" y="85"/>
                      <a:pt x="67" y="85"/>
                      <a:pt x="67" y="85"/>
                    </a:cubicBezTo>
                    <a:cubicBezTo>
                      <a:pt x="66" y="86"/>
                      <a:pt x="66" y="86"/>
                      <a:pt x="66" y="86"/>
                    </a:cubicBezTo>
                    <a:cubicBezTo>
                      <a:pt x="66" y="84"/>
                      <a:pt x="66" y="84"/>
                      <a:pt x="66" y="84"/>
                    </a:cubicBezTo>
                    <a:cubicBezTo>
                      <a:pt x="62" y="84"/>
                      <a:pt x="62" y="84"/>
                      <a:pt x="62" y="84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7" y="83"/>
                      <a:pt x="57" y="83"/>
                      <a:pt x="57" y="83"/>
                    </a:cubicBezTo>
                    <a:cubicBezTo>
                      <a:pt x="59" y="82"/>
                      <a:pt x="59" y="82"/>
                      <a:pt x="59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54" y="83"/>
                      <a:pt x="54" y="83"/>
                      <a:pt x="54" y="83"/>
                    </a:cubicBezTo>
                    <a:cubicBezTo>
                      <a:pt x="54" y="81"/>
                      <a:pt x="54" y="81"/>
                      <a:pt x="54" y="81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5" y="76"/>
                      <a:pt x="55" y="76"/>
                      <a:pt x="55" y="76"/>
                    </a:cubicBezTo>
                    <a:cubicBezTo>
                      <a:pt x="56" y="77"/>
                      <a:pt x="56" y="77"/>
                      <a:pt x="56" y="77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56" y="75"/>
                      <a:pt x="56" y="75"/>
                      <a:pt x="56" y="75"/>
                    </a:cubicBezTo>
                    <a:cubicBezTo>
                      <a:pt x="58" y="73"/>
                      <a:pt x="58" y="73"/>
                      <a:pt x="58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1" y="69"/>
                      <a:pt x="61" y="69"/>
                      <a:pt x="61" y="69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2" y="66"/>
                      <a:pt x="62" y="66"/>
                      <a:pt x="62" y="66"/>
                    </a:cubicBezTo>
                    <a:cubicBezTo>
                      <a:pt x="61" y="68"/>
                      <a:pt x="61" y="68"/>
                      <a:pt x="61" y="68"/>
                    </a:cubicBezTo>
                    <a:cubicBezTo>
                      <a:pt x="60" y="68"/>
                      <a:pt x="60" y="68"/>
                      <a:pt x="60" y="68"/>
                    </a:cubicBezTo>
                    <a:cubicBezTo>
                      <a:pt x="59" y="69"/>
                      <a:pt x="59" y="69"/>
                      <a:pt x="59" y="69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2" y="78"/>
                      <a:pt x="52" y="78"/>
                      <a:pt x="52" y="78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1" y="81"/>
                      <a:pt x="51" y="81"/>
                      <a:pt x="51" y="81"/>
                    </a:cubicBezTo>
                    <a:cubicBezTo>
                      <a:pt x="49" y="83"/>
                      <a:pt x="49" y="83"/>
                      <a:pt x="49" y="83"/>
                    </a:cubicBezTo>
                    <a:cubicBezTo>
                      <a:pt x="49" y="81"/>
                      <a:pt x="49" y="81"/>
                      <a:pt x="49" y="81"/>
                    </a:cubicBezTo>
                    <a:cubicBezTo>
                      <a:pt x="48" y="81"/>
                      <a:pt x="48" y="81"/>
                      <a:pt x="48" y="81"/>
                    </a:cubicBezTo>
                    <a:cubicBezTo>
                      <a:pt x="47" y="82"/>
                      <a:pt x="47" y="82"/>
                      <a:pt x="47" y="82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4" y="83"/>
                      <a:pt x="44" y="83"/>
                      <a:pt x="44" y="83"/>
                    </a:cubicBezTo>
                    <a:cubicBezTo>
                      <a:pt x="44" y="82"/>
                      <a:pt x="44" y="82"/>
                      <a:pt x="44" y="82"/>
                    </a:cubicBezTo>
                    <a:cubicBezTo>
                      <a:pt x="44" y="82"/>
                      <a:pt x="44" y="82"/>
                      <a:pt x="44" y="82"/>
                    </a:cubicBezTo>
                    <a:cubicBezTo>
                      <a:pt x="43" y="83"/>
                      <a:pt x="43" y="83"/>
                      <a:pt x="43" y="83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38" y="87"/>
                      <a:pt x="38" y="87"/>
                      <a:pt x="38" y="87"/>
                    </a:cubicBezTo>
                    <a:cubicBezTo>
                      <a:pt x="37" y="87"/>
                      <a:pt x="37" y="87"/>
                      <a:pt x="37" y="87"/>
                    </a:cubicBezTo>
                    <a:cubicBezTo>
                      <a:pt x="36" y="87"/>
                      <a:pt x="36" y="87"/>
                      <a:pt x="36" y="87"/>
                    </a:cubicBezTo>
                    <a:cubicBezTo>
                      <a:pt x="34" y="90"/>
                      <a:pt x="34" y="90"/>
                      <a:pt x="34" y="90"/>
                    </a:cubicBezTo>
                    <a:cubicBezTo>
                      <a:pt x="34" y="91"/>
                      <a:pt x="34" y="91"/>
                      <a:pt x="34" y="91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1" y="92"/>
                      <a:pt x="31" y="92"/>
                      <a:pt x="31" y="92"/>
                    </a:cubicBezTo>
                    <a:cubicBezTo>
                      <a:pt x="30" y="92"/>
                      <a:pt x="30" y="92"/>
                      <a:pt x="30" y="92"/>
                    </a:cubicBezTo>
                    <a:cubicBezTo>
                      <a:pt x="31" y="90"/>
                      <a:pt x="31" y="90"/>
                      <a:pt x="31" y="90"/>
                    </a:cubicBezTo>
                    <a:cubicBezTo>
                      <a:pt x="30" y="89"/>
                      <a:pt x="30" y="89"/>
                      <a:pt x="30" y="89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29" y="92"/>
                      <a:pt x="29" y="92"/>
                      <a:pt x="29" y="92"/>
                    </a:cubicBezTo>
                    <a:cubicBezTo>
                      <a:pt x="28" y="94"/>
                      <a:pt x="28" y="94"/>
                      <a:pt x="28" y="94"/>
                    </a:cubicBez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3"/>
                    </a:cubicBezTo>
                    <a:cubicBezTo>
                      <a:pt x="28" y="92"/>
                      <a:pt x="28" y="92"/>
                      <a:pt x="28" y="92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7" y="91"/>
                      <a:pt x="27" y="91"/>
                      <a:pt x="27" y="91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5" y="97"/>
                      <a:pt x="25" y="97"/>
                      <a:pt x="25" y="97"/>
                    </a:cubicBezTo>
                    <a:cubicBezTo>
                      <a:pt x="25" y="99"/>
                      <a:pt x="25" y="99"/>
                      <a:pt x="25" y="99"/>
                    </a:cubicBezTo>
                    <a:cubicBezTo>
                      <a:pt x="24" y="102"/>
                      <a:pt x="24" y="102"/>
                      <a:pt x="24" y="102"/>
                    </a:cubicBezTo>
                    <a:cubicBezTo>
                      <a:pt x="24" y="104"/>
                      <a:pt x="24" y="104"/>
                      <a:pt x="24" y="104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0" y="111"/>
                      <a:pt x="20" y="111"/>
                      <a:pt x="20" y="111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18" y="113"/>
                      <a:pt x="16" y="111"/>
                      <a:pt x="16" y="109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5" y="108"/>
                      <a:pt x="15" y="108"/>
                      <a:pt x="15" y="108"/>
                    </a:cubicBezTo>
                    <a:cubicBezTo>
                      <a:pt x="14" y="108"/>
                      <a:pt x="14" y="108"/>
                      <a:pt x="14" y="108"/>
                    </a:cubicBezTo>
                    <a:cubicBezTo>
                      <a:pt x="13" y="112"/>
                      <a:pt x="13" y="112"/>
                      <a:pt x="13" y="112"/>
                    </a:cubicBezTo>
                    <a:cubicBezTo>
                      <a:pt x="12" y="114"/>
                      <a:pt x="12" y="114"/>
                      <a:pt x="12" y="114"/>
                    </a:cubicBezTo>
                    <a:cubicBezTo>
                      <a:pt x="11" y="117"/>
                      <a:pt x="11" y="117"/>
                      <a:pt x="11" y="117"/>
                    </a:cubicBezTo>
                    <a:cubicBezTo>
                      <a:pt x="8" y="124"/>
                      <a:pt x="8" y="124"/>
                      <a:pt x="8" y="124"/>
                    </a:cubicBezTo>
                    <a:cubicBezTo>
                      <a:pt x="8" y="126"/>
                      <a:pt x="8" y="126"/>
                      <a:pt x="8" y="126"/>
                    </a:cubicBezTo>
                    <a:cubicBezTo>
                      <a:pt x="8" y="129"/>
                      <a:pt x="8" y="129"/>
                      <a:pt x="8" y="129"/>
                    </a:cubicBezTo>
                    <a:cubicBezTo>
                      <a:pt x="7" y="132"/>
                      <a:pt x="7" y="132"/>
                      <a:pt x="7" y="132"/>
                    </a:cubicBezTo>
                    <a:cubicBezTo>
                      <a:pt x="7" y="133"/>
                      <a:pt x="7" y="133"/>
                      <a:pt x="7" y="133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7" y="139"/>
                      <a:pt x="7" y="139"/>
                      <a:pt x="7" y="139"/>
                    </a:cubicBezTo>
                    <a:cubicBezTo>
                      <a:pt x="7" y="138"/>
                      <a:pt x="7" y="138"/>
                      <a:pt x="7" y="138"/>
                    </a:cubicBezTo>
                    <a:cubicBezTo>
                      <a:pt x="8" y="139"/>
                      <a:pt x="8" y="139"/>
                      <a:pt x="8" y="139"/>
                    </a:cubicBezTo>
                    <a:cubicBezTo>
                      <a:pt x="8" y="139"/>
                      <a:pt x="8" y="139"/>
                      <a:pt x="8" y="139"/>
                    </a:cubicBezTo>
                    <a:cubicBezTo>
                      <a:pt x="9" y="139"/>
                      <a:pt x="9" y="139"/>
                      <a:pt x="9" y="139"/>
                    </a:cubicBezTo>
                    <a:cubicBezTo>
                      <a:pt x="10" y="140"/>
                      <a:pt x="10" y="140"/>
                      <a:pt x="10" y="140"/>
                    </a:cubicBezTo>
                    <a:cubicBezTo>
                      <a:pt x="10" y="139"/>
                      <a:pt x="10" y="139"/>
                      <a:pt x="10" y="139"/>
                    </a:cubicBezTo>
                    <a:cubicBezTo>
                      <a:pt x="12" y="137"/>
                      <a:pt x="12" y="137"/>
                      <a:pt x="12" y="137"/>
                    </a:cubicBezTo>
                    <a:cubicBezTo>
                      <a:pt x="12" y="136"/>
                      <a:pt x="12" y="136"/>
                      <a:pt x="12" y="136"/>
                    </a:cubicBezTo>
                    <a:cubicBezTo>
                      <a:pt x="14" y="134"/>
                      <a:pt x="14" y="134"/>
                      <a:pt x="14" y="134"/>
                    </a:cubicBezTo>
                    <a:cubicBezTo>
                      <a:pt x="14" y="132"/>
                      <a:pt x="14" y="132"/>
                      <a:pt x="14" y="132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7" y="128"/>
                      <a:pt x="17" y="128"/>
                      <a:pt x="17" y="128"/>
                    </a:cubicBezTo>
                    <a:cubicBezTo>
                      <a:pt x="18" y="126"/>
                      <a:pt x="18" y="126"/>
                      <a:pt x="18" y="126"/>
                    </a:cubicBezTo>
                    <a:cubicBezTo>
                      <a:pt x="21" y="124"/>
                      <a:pt x="21" y="124"/>
                      <a:pt x="21" y="124"/>
                    </a:cubicBezTo>
                    <a:cubicBezTo>
                      <a:pt x="22" y="122"/>
                      <a:pt x="22" y="122"/>
                      <a:pt x="22" y="122"/>
                    </a:cubicBezTo>
                    <a:cubicBezTo>
                      <a:pt x="23" y="120"/>
                      <a:pt x="23" y="120"/>
                      <a:pt x="23" y="120"/>
                    </a:cubicBezTo>
                    <a:cubicBezTo>
                      <a:pt x="24" y="119"/>
                      <a:pt x="24" y="119"/>
                      <a:pt x="24" y="119"/>
                    </a:cubicBezTo>
                    <a:cubicBezTo>
                      <a:pt x="25" y="121"/>
                      <a:pt x="25" y="121"/>
                      <a:pt x="25" y="121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8" y="121"/>
                      <a:pt x="28" y="121"/>
                      <a:pt x="28" y="121"/>
                    </a:cubicBezTo>
                    <a:cubicBezTo>
                      <a:pt x="29" y="121"/>
                      <a:pt x="29" y="121"/>
                      <a:pt x="29" y="121"/>
                    </a:cubicBezTo>
                    <a:cubicBezTo>
                      <a:pt x="32" y="120"/>
                      <a:pt x="32" y="120"/>
                      <a:pt x="32" y="120"/>
                    </a:cubicBezTo>
                    <a:cubicBezTo>
                      <a:pt x="32" y="124"/>
                      <a:pt x="32" y="124"/>
                      <a:pt x="32" y="124"/>
                    </a:cubicBezTo>
                    <a:cubicBezTo>
                      <a:pt x="32" y="129"/>
                      <a:pt x="32" y="129"/>
                      <a:pt x="32" y="129"/>
                    </a:cubicBezTo>
                    <a:cubicBezTo>
                      <a:pt x="33" y="133"/>
                      <a:pt x="33" y="133"/>
                      <a:pt x="33" y="133"/>
                    </a:cubicBezTo>
                    <a:cubicBezTo>
                      <a:pt x="34" y="137"/>
                      <a:pt x="34" y="137"/>
                      <a:pt x="34" y="137"/>
                    </a:cubicBezTo>
                    <a:cubicBezTo>
                      <a:pt x="35" y="141"/>
                      <a:pt x="35" y="141"/>
                      <a:pt x="35" y="141"/>
                    </a:cubicBezTo>
                    <a:cubicBezTo>
                      <a:pt x="36" y="143"/>
                      <a:pt x="36" y="143"/>
                      <a:pt x="36" y="143"/>
                    </a:cubicBezTo>
                    <a:cubicBezTo>
                      <a:pt x="36" y="147"/>
                      <a:pt x="36" y="147"/>
                      <a:pt x="36" y="147"/>
                    </a:cubicBezTo>
                    <a:cubicBezTo>
                      <a:pt x="34" y="149"/>
                      <a:pt x="34" y="149"/>
                      <a:pt x="34" y="149"/>
                    </a:cubicBezTo>
                    <a:cubicBezTo>
                      <a:pt x="34" y="151"/>
                      <a:pt x="34" y="151"/>
                      <a:pt x="34" y="151"/>
                    </a:cubicBezTo>
                    <a:cubicBezTo>
                      <a:pt x="36" y="148"/>
                      <a:pt x="36" y="148"/>
                      <a:pt x="36" y="148"/>
                    </a:cubicBezTo>
                    <a:cubicBezTo>
                      <a:pt x="37" y="147"/>
                      <a:pt x="37" y="147"/>
                      <a:pt x="37" y="147"/>
                    </a:cubicBezTo>
                    <a:cubicBezTo>
                      <a:pt x="37" y="144"/>
                      <a:pt x="37" y="144"/>
                      <a:pt x="37" y="144"/>
                    </a:cubicBezTo>
                    <a:cubicBezTo>
                      <a:pt x="38" y="143"/>
                      <a:pt x="38" y="143"/>
                      <a:pt x="38" y="143"/>
                    </a:cubicBezTo>
                    <a:cubicBezTo>
                      <a:pt x="39" y="143"/>
                      <a:pt x="39" y="143"/>
                      <a:pt x="39" y="143"/>
                    </a:cubicBezTo>
                    <a:cubicBezTo>
                      <a:pt x="40" y="145"/>
                      <a:pt x="40" y="145"/>
                      <a:pt x="40" y="145"/>
                    </a:cubicBezTo>
                    <a:cubicBezTo>
                      <a:pt x="41" y="144"/>
                      <a:pt x="41" y="144"/>
                      <a:pt x="41" y="144"/>
                    </a:cubicBezTo>
                    <a:cubicBezTo>
                      <a:pt x="39" y="140"/>
                      <a:pt x="39" y="140"/>
                      <a:pt x="39" y="140"/>
                    </a:cubicBezTo>
                    <a:cubicBezTo>
                      <a:pt x="38" y="135"/>
                      <a:pt x="38" y="135"/>
                      <a:pt x="38" y="135"/>
                    </a:cubicBezTo>
                    <a:cubicBezTo>
                      <a:pt x="38" y="135"/>
                      <a:pt x="38" y="135"/>
                      <a:pt x="38" y="135"/>
                    </a:cubicBezTo>
                    <a:cubicBezTo>
                      <a:pt x="37" y="133"/>
                      <a:pt x="37" y="133"/>
                      <a:pt x="37" y="133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3"/>
                      <a:pt x="36" y="123"/>
                      <a:pt x="36" y="123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40" y="118"/>
                      <a:pt x="40" y="118"/>
                      <a:pt x="40" y="118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1" y="130"/>
                      <a:pt x="41" y="130"/>
                      <a:pt x="41" y="130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5" y="137"/>
                      <a:pt x="45" y="137"/>
                      <a:pt x="45" y="137"/>
                    </a:cubicBezTo>
                    <a:cubicBezTo>
                      <a:pt x="45" y="139"/>
                      <a:pt x="45" y="139"/>
                      <a:pt x="45" y="139"/>
                    </a:cubicBezTo>
                    <a:cubicBezTo>
                      <a:pt x="43" y="144"/>
                      <a:pt x="43" y="144"/>
                      <a:pt x="43" y="144"/>
                    </a:cubicBezTo>
                    <a:cubicBezTo>
                      <a:pt x="43" y="148"/>
                      <a:pt x="43" y="148"/>
                      <a:pt x="43" y="148"/>
                    </a:cubicBezTo>
                    <a:cubicBezTo>
                      <a:pt x="44" y="149"/>
                      <a:pt x="44" y="149"/>
                      <a:pt x="44" y="149"/>
                    </a:cubicBezTo>
                    <a:cubicBezTo>
                      <a:pt x="44" y="152"/>
                      <a:pt x="44" y="152"/>
                      <a:pt x="44" y="152"/>
                    </a:cubicBezTo>
                    <a:cubicBezTo>
                      <a:pt x="45" y="153"/>
                      <a:pt x="45" y="153"/>
                      <a:pt x="45" y="153"/>
                    </a:cubicBezTo>
                    <a:cubicBezTo>
                      <a:pt x="47" y="155"/>
                      <a:pt x="47" y="155"/>
                      <a:pt x="47" y="155"/>
                    </a:cubicBezTo>
                    <a:cubicBezTo>
                      <a:pt x="44" y="154"/>
                      <a:pt x="44" y="154"/>
                      <a:pt x="44" y="154"/>
                    </a:cubicBezTo>
                    <a:cubicBezTo>
                      <a:pt x="44" y="157"/>
                      <a:pt x="44" y="157"/>
                      <a:pt x="44" y="157"/>
                    </a:cubicBezTo>
                    <a:cubicBezTo>
                      <a:pt x="44" y="159"/>
                      <a:pt x="44" y="159"/>
                      <a:pt x="44" y="159"/>
                    </a:cubicBezTo>
                    <a:cubicBezTo>
                      <a:pt x="45" y="160"/>
                      <a:pt x="45" y="160"/>
                      <a:pt x="45" y="160"/>
                    </a:cubicBezTo>
                    <a:cubicBezTo>
                      <a:pt x="46" y="162"/>
                      <a:pt x="46" y="162"/>
                      <a:pt x="46" y="162"/>
                    </a:cubicBezTo>
                    <a:cubicBezTo>
                      <a:pt x="47" y="159"/>
                      <a:pt x="47" y="159"/>
                      <a:pt x="47" y="159"/>
                    </a:cubicBezTo>
                    <a:cubicBezTo>
                      <a:pt x="48" y="159"/>
                      <a:pt x="48" y="159"/>
                      <a:pt x="48" y="159"/>
                    </a:cubicBezTo>
                    <a:cubicBezTo>
                      <a:pt x="48" y="157"/>
                      <a:pt x="48" y="157"/>
                      <a:pt x="48" y="157"/>
                    </a:cubicBezTo>
                    <a:cubicBezTo>
                      <a:pt x="48" y="156"/>
                      <a:pt x="48" y="156"/>
                      <a:pt x="48" y="156"/>
                    </a:cubicBezTo>
                    <a:cubicBezTo>
                      <a:pt x="49" y="157"/>
                      <a:pt x="49" y="157"/>
                      <a:pt x="49" y="157"/>
                    </a:cubicBezTo>
                    <a:cubicBezTo>
                      <a:pt x="50" y="157"/>
                      <a:pt x="50" y="157"/>
                      <a:pt x="50" y="157"/>
                    </a:cubicBezTo>
                    <a:cubicBezTo>
                      <a:pt x="51" y="155"/>
                      <a:pt x="51" y="155"/>
                      <a:pt x="51" y="155"/>
                    </a:cubicBezTo>
                    <a:cubicBezTo>
                      <a:pt x="50" y="154"/>
                      <a:pt x="50" y="154"/>
                      <a:pt x="50" y="154"/>
                    </a:cubicBezTo>
                    <a:cubicBezTo>
                      <a:pt x="49" y="154"/>
                      <a:pt x="49" y="154"/>
                      <a:pt x="49" y="154"/>
                    </a:cubicBezTo>
                    <a:cubicBezTo>
                      <a:pt x="48" y="153"/>
                      <a:pt x="48" y="153"/>
                      <a:pt x="48" y="153"/>
                    </a:cubicBezTo>
                    <a:cubicBezTo>
                      <a:pt x="49" y="152"/>
                      <a:pt x="49" y="152"/>
                      <a:pt x="49" y="152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49" y="146"/>
                      <a:pt x="49" y="146"/>
                      <a:pt x="49" y="146"/>
                    </a:cubicBezTo>
                    <a:cubicBezTo>
                      <a:pt x="49" y="146"/>
                      <a:pt x="49" y="146"/>
                      <a:pt x="49" y="146"/>
                    </a:cubicBezTo>
                    <a:cubicBezTo>
                      <a:pt x="50" y="148"/>
                      <a:pt x="50" y="148"/>
                      <a:pt x="50" y="148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52" y="146"/>
                      <a:pt x="52" y="146"/>
                      <a:pt x="52" y="146"/>
                    </a:cubicBezTo>
                    <a:cubicBezTo>
                      <a:pt x="53" y="145"/>
                      <a:pt x="53" y="145"/>
                      <a:pt x="53" y="145"/>
                    </a:cubicBezTo>
                    <a:cubicBezTo>
                      <a:pt x="54" y="147"/>
                      <a:pt x="54" y="147"/>
                      <a:pt x="54" y="147"/>
                    </a:cubicBezTo>
                    <a:cubicBezTo>
                      <a:pt x="56" y="146"/>
                      <a:pt x="56" y="146"/>
                      <a:pt x="56" y="146"/>
                    </a:cubicBezTo>
                    <a:cubicBezTo>
                      <a:pt x="58" y="149"/>
                      <a:pt x="58" y="149"/>
                      <a:pt x="58" y="149"/>
                    </a:cubicBezTo>
                    <a:cubicBezTo>
                      <a:pt x="60" y="147"/>
                      <a:pt x="60" y="147"/>
                      <a:pt x="60" y="147"/>
                    </a:cubicBezTo>
                    <a:cubicBezTo>
                      <a:pt x="62" y="148"/>
                      <a:pt x="62" y="148"/>
                      <a:pt x="62" y="148"/>
                    </a:cubicBezTo>
                    <a:cubicBezTo>
                      <a:pt x="63" y="146"/>
                      <a:pt x="63" y="146"/>
                      <a:pt x="63" y="146"/>
                    </a:cubicBezTo>
                    <a:cubicBezTo>
                      <a:pt x="62" y="145"/>
                      <a:pt x="62" y="145"/>
                      <a:pt x="62" y="145"/>
                    </a:cubicBezTo>
                    <a:cubicBezTo>
                      <a:pt x="62" y="140"/>
                      <a:pt x="62" y="140"/>
                      <a:pt x="62" y="140"/>
                    </a:cubicBezTo>
                    <a:cubicBezTo>
                      <a:pt x="66" y="137"/>
                      <a:pt x="66" y="137"/>
                      <a:pt x="66" y="137"/>
                    </a:cubicBezTo>
                    <a:cubicBezTo>
                      <a:pt x="68" y="133"/>
                      <a:pt x="68" y="133"/>
                      <a:pt x="68" y="133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5" y="126"/>
                      <a:pt x="75" y="126"/>
                      <a:pt x="75" y="126"/>
                    </a:cubicBezTo>
                    <a:cubicBezTo>
                      <a:pt x="77" y="126"/>
                      <a:pt x="77" y="126"/>
                      <a:pt x="77" y="126"/>
                    </a:cubicBezTo>
                    <a:cubicBezTo>
                      <a:pt x="77" y="128"/>
                      <a:pt x="77" y="128"/>
                      <a:pt x="77" y="128"/>
                    </a:cubicBezTo>
                    <a:cubicBezTo>
                      <a:pt x="80" y="130"/>
                      <a:pt x="80" y="130"/>
                      <a:pt x="80" y="130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6"/>
                      <a:pt x="78" y="136"/>
                      <a:pt x="78" y="136"/>
                    </a:cubicBezTo>
                    <a:cubicBezTo>
                      <a:pt x="86" y="136"/>
                      <a:pt x="86" y="136"/>
                      <a:pt x="86" y="136"/>
                    </a:cubicBezTo>
                    <a:cubicBezTo>
                      <a:pt x="84" y="134"/>
                      <a:pt x="84" y="134"/>
                      <a:pt x="84" y="134"/>
                    </a:cubicBezTo>
                    <a:cubicBezTo>
                      <a:pt x="83" y="131"/>
                      <a:pt x="83" y="131"/>
                      <a:pt x="83" y="131"/>
                    </a:cubicBezTo>
                    <a:cubicBezTo>
                      <a:pt x="86" y="129"/>
                      <a:pt x="86" y="129"/>
                      <a:pt x="86" y="129"/>
                    </a:cubicBezTo>
                    <a:cubicBezTo>
                      <a:pt x="95" y="128"/>
                      <a:pt x="95" y="128"/>
                      <a:pt x="95" y="128"/>
                    </a:cubicBezTo>
                    <a:cubicBezTo>
                      <a:pt x="91" y="130"/>
                      <a:pt x="91" y="130"/>
                      <a:pt x="91" y="130"/>
                    </a:cubicBezTo>
                    <a:cubicBezTo>
                      <a:pt x="91" y="132"/>
                      <a:pt x="91" y="132"/>
                      <a:pt x="91" y="132"/>
                    </a:cubicBezTo>
                    <a:cubicBezTo>
                      <a:pt x="87" y="136"/>
                      <a:pt x="87" y="136"/>
                      <a:pt x="87" y="136"/>
                    </a:cubicBezTo>
                    <a:cubicBezTo>
                      <a:pt x="89" y="140"/>
                      <a:pt x="93" y="145"/>
                      <a:pt x="96" y="148"/>
                    </a:cubicBezTo>
                    <a:cubicBezTo>
                      <a:pt x="96" y="152"/>
                      <a:pt x="96" y="152"/>
                      <a:pt x="96" y="152"/>
                    </a:cubicBezTo>
                    <a:cubicBezTo>
                      <a:pt x="91" y="155"/>
                      <a:pt x="91" y="155"/>
                      <a:pt x="91" y="155"/>
                    </a:cubicBezTo>
                    <a:cubicBezTo>
                      <a:pt x="87" y="152"/>
                      <a:pt x="81" y="150"/>
                      <a:pt x="76" y="147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64" y="148"/>
                      <a:pt x="64" y="148"/>
                      <a:pt x="64" y="148"/>
                    </a:cubicBezTo>
                    <a:cubicBezTo>
                      <a:pt x="62" y="150"/>
                      <a:pt x="62" y="150"/>
                      <a:pt x="62" y="150"/>
                    </a:cubicBezTo>
                    <a:cubicBezTo>
                      <a:pt x="56" y="152"/>
                      <a:pt x="56" y="152"/>
                      <a:pt x="56" y="152"/>
                    </a:cubicBezTo>
                    <a:cubicBezTo>
                      <a:pt x="57" y="153"/>
                      <a:pt x="57" y="153"/>
                      <a:pt x="57" y="153"/>
                    </a:cubicBezTo>
                    <a:cubicBezTo>
                      <a:pt x="56" y="160"/>
                      <a:pt x="56" y="160"/>
                      <a:pt x="56" y="160"/>
                    </a:cubicBezTo>
                    <a:cubicBezTo>
                      <a:pt x="59" y="165"/>
                      <a:pt x="59" y="165"/>
                      <a:pt x="59" y="165"/>
                    </a:cubicBezTo>
                    <a:cubicBezTo>
                      <a:pt x="61" y="168"/>
                      <a:pt x="61" y="168"/>
                      <a:pt x="61" y="168"/>
                    </a:cubicBezTo>
                    <a:cubicBezTo>
                      <a:pt x="65" y="167"/>
                      <a:pt x="65" y="167"/>
                      <a:pt x="65" y="167"/>
                    </a:cubicBezTo>
                    <a:cubicBezTo>
                      <a:pt x="68" y="170"/>
                      <a:pt x="68" y="170"/>
                      <a:pt x="68" y="170"/>
                    </a:cubicBezTo>
                    <a:cubicBezTo>
                      <a:pt x="74" y="169"/>
                      <a:pt x="74" y="169"/>
                      <a:pt x="74" y="169"/>
                    </a:cubicBezTo>
                    <a:cubicBezTo>
                      <a:pt x="78" y="170"/>
                      <a:pt x="78" y="170"/>
                      <a:pt x="78" y="170"/>
                    </a:cubicBezTo>
                    <a:cubicBezTo>
                      <a:pt x="75" y="178"/>
                      <a:pt x="75" y="178"/>
                      <a:pt x="75" y="178"/>
                    </a:cubicBezTo>
                    <a:cubicBezTo>
                      <a:pt x="69" y="191"/>
                      <a:pt x="69" y="191"/>
                      <a:pt x="69" y="191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57" y="189"/>
                      <a:pt x="57" y="189"/>
                      <a:pt x="57" y="189"/>
                    </a:cubicBezTo>
                    <a:cubicBezTo>
                      <a:pt x="53" y="185"/>
                      <a:pt x="47" y="180"/>
                      <a:pt x="42" y="176"/>
                    </a:cubicBezTo>
                    <a:cubicBezTo>
                      <a:pt x="37" y="178"/>
                      <a:pt x="37" y="178"/>
                      <a:pt x="37" y="178"/>
                    </a:cubicBezTo>
                    <a:cubicBezTo>
                      <a:pt x="37" y="182"/>
                      <a:pt x="37" y="182"/>
                      <a:pt x="37" y="182"/>
                    </a:cubicBezTo>
                    <a:cubicBezTo>
                      <a:pt x="36" y="184"/>
                      <a:pt x="36" y="184"/>
                      <a:pt x="36" y="184"/>
                    </a:cubicBezTo>
                    <a:cubicBezTo>
                      <a:pt x="29" y="176"/>
                      <a:pt x="29" y="176"/>
                      <a:pt x="29" y="176"/>
                    </a:cubicBezTo>
                    <a:cubicBezTo>
                      <a:pt x="29" y="173"/>
                      <a:pt x="29" y="173"/>
                      <a:pt x="29" y="173"/>
                    </a:cubicBezTo>
                    <a:cubicBezTo>
                      <a:pt x="23" y="167"/>
                      <a:pt x="23" y="167"/>
                      <a:pt x="23" y="167"/>
                    </a:cubicBezTo>
                    <a:cubicBezTo>
                      <a:pt x="22" y="162"/>
                      <a:pt x="22" y="162"/>
                      <a:pt x="22" y="162"/>
                    </a:cubicBezTo>
                    <a:cubicBezTo>
                      <a:pt x="23" y="160"/>
                      <a:pt x="23" y="160"/>
                      <a:pt x="23" y="160"/>
                    </a:cubicBezTo>
                    <a:cubicBezTo>
                      <a:pt x="24" y="159"/>
                      <a:pt x="24" y="159"/>
                      <a:pt x="24" y="159"/>
                    </a:cubicBezTo>
                    <a:cubicBezTo>
                      <a:pt x="25" y="151"/>
                      <a:pt x="25" y="151"/>
                      <a:pt x="24" y="149"/>
                    </a:cubicBezTo>
                    <a:cubicBezTo>
                      <a:pt x="23" y="149"/>
                      <a:pt x="21" y="148"/>
                      <a:pt x="20" y="148"/>
                    </a:cubicBezTo>
                    <a:cubicBezTo>
                      <a:pt x="18" y="147"/>
                      <a:pt x="15" y="145"/>
                      <a:pt x="13" y="144"/>
                    </a:cubicBezTo>
                    <a:cubicBezTo>
                      <a:pt x="8" y="147"/>
                      <a:pt x="8" y="147"/>
                      <a:pt x="8" y="147"/>
                    </a:cubicBezTo>
                    <a:cubicBezTo>
                      <a:pt x="7" y="140"/>
                      <a:pt x="7" y="140"/>
                      <a:pt x="7" y="140"/>
                    </a:cubicBezTo>
                    <a:cubicBezTo>
                      <a:pt x="5" y="146"/>
                      <a:pt x="5" y="146"/>
                      <a:pt x="5" y="146"/>
                    </a:cubicBezTo>
                    <a:cubicBezTo>
                      <a:pt x="4" y="147"/>
                      <a:pt x="4" y="147"/>
                      <a:pt x="4" y="147"/>
                    </a:cubicBezTo>
                    <a:cubicBezTo>
                      <a:pt x="2" y="152"/>
                      <a:pt x="2" y="152"/>
                      <a:pt x="2" y="152"/>
                    </a:cubicBezTo>
                    <a:cubicBezTo>
                      <a:pt x="2" y="154"/>
                      <a:pt x="2" y="156"/>
                      <a:pt x="2" y="158"/>
                    </a:cubicBezTo>
                    <a:cubicBezTo>
                      <a:pt x="1" y="162"/>
                      <a:pt x="1" y="162"/>
                      <a:pt x="1" y="162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172"/>
                      <a:pt x="0" y="172"/>
                      <a:pt x="0" y="172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0" y="182"/>
                      <a:pt x="0" y="188"/>
                      <a:pt x="1" y="194"/>
                    </a:cubicBezTo>
                    <a:cubicBezTo>
                      <a:pt x="2" y="201"/>
                      <a:pt x="3" y="208"/>
                      <a:pt x="4" y="214"/>
                    </a:cubicBezTo>
                    <a:cubicBezTo>
                      <a:pt x="4" y="215"/>
                      <a:pt x="4" y="216"/>
                      <a:pt x="4" y="217"/>
                    </a:cubicBezTo>
                    <a:cubicBezTo>
                      <a:pt x="4" y="217"/>
                      <a:pt x="4" y="217"/>
                      <a:pt x="4" y="217"/>
                    </a:cubicBezTo>
                    <a:cubicBezTo>
                      <a:pt x="5" y="218"/>
                      <a:pt x="5" y="218"/>
                      <a:pt x="5" y="218"/>
                    </a:cubicBezTo>
                    <a:cubicBezTo>
                      <a:pt x="7" y="226"/>
                      <a:pt x="8" y="231"/>
                      <a:pt x="9" y="235"/>
                    </a:cubicBezTo>
                    <a:cubicBezTo>
                      <a:pt x="11" y="239"/>
                      <a:pt x="13" y="245"/>
                      <a:pt x="14" y="249"/>
                    </a:cubicBezTo>
                    <a:cubicBezTo>
                      <a:pt x="15" y="250"/>
                      <a:pt x="15" y="251"/>
                      <a:pt x="15" y="251"/>
                    </a:cubicBezTo>
                    <a:cubicBezTo>
                      <a:pt x="16" y="252"/>
                      <a:pt x="16" y="252"/>
                      <a:pt x="16" y="252"/>
                    </a:cubicBezTo>
                    <a:cubicBezTo>
                      <a:pt x="18" y="256"/>
                      <a:pt x="18" y="256"/>
                      <a:pt x="18" y="256"/>
                    </a:cubicBezTo>
                    <a:cubicBezTo>
                      <a:pt x="19" y="255"/>
                      <a:pt x="19" y="255"/>
                      <a:pt x="20" y="254"/>
                    </a:cubicBezTo>
                    <a:cubicBezTo>
                      <a:pt x="23" y="257"/>
                      <a:pt x="23" y="257"/>
                      <a:pt x="23" y="257"/>
                    </a:cubicBezTo>
                    <a:cubicBezTo>
                      <a:pt x="26" y="264"/>
                      <a:pt x="26" y="264"/>
                      <a:pt x="26" y="264"/>
                    </a:cubicBezTo>
                    <a:cubicBezTo>
                      <a:pt x="29" y="265"/>
                      <a:pt x="29" y="265"/>
                      <a:pt x="29" y="265"/>
                    </a:cubicBezTo>
                    <a:cubicBezTo>
                      <a:pt x="32" y="268"/>
                      <a:pt x="32" y="268"/>
                      <a:pt x="32" y="268"/>
                    </a:cubicBezTo>
                    <a:cubicBezTo>
                      <a:pt x="33" y="272"/>
                      <a:pt x="35" y="278"/>
                      <a:pt x="37" y="282"/>
                    </a:cubicBezTo>
                    <a:cubicBezTo>
                      <a:pt x="40" y="286"/>
                      <a:pt x="45" y="291"/>
                      <a:pt x="48" y="295"/>
                    </a:cubicBezTo>
                    <a:cubicBezTo>
                      <a:pt x="55" y="305"/>
                      <a:pt x="55" y="305"/>
                      <a:pt x="55" y="305"/>
                    </a:cubicBezTo>
                    <a:cubicBezTo>
                      <a:pt x="62" y="313"/>
                      <a:pt x="62" y="313"/>
                      <a:pt x="62" y="313"/>
                    </a:cubicBezTo>
                    <a:cubicBezTo>
                      <a:pt x="64" y="316"/>
                      <a:pt x="68" y="321"/>
                      <a:pt x="71" y="325"/>
                    </a:cubicBezTo>
                    <a:cubicBezTo>
                      <a:pt x="76" y="328"/>
                      <a:pt x="82" y="333"/>
                      <a:pt x="86" y="337"/>
                    </a:cubicBezTo>
                    <a:cubicBezTo>
                      <a:pt x="90" y="339"/>
                      <a:pt x="95" y="343"/>
                      <a:pt x="99" y="345"/>
                    </a:cubicBezTo>
                    <a:cubicBezTo>
                      <a:pt x="104" y="348"/>
                      <a:pt x="111" y="352"/>
                      <a:pt x="116" y="355"/>
                    </a:cubicBezTo>
                    <a:cubicBezTo>
                      <a:pt x="117" y="355"/>
                      <a:pt x="117" y="355"/>
                      <a:pt x="117" y="355"/>
                    </a:cubicBezTo>
                    <a:cubicBezTo>
                      <a:pt x="117" y="355"/>
                      <a:pt x="117" y="355"/>
                      <a:pt x="117" y="355"/>
                    </a:cubicBezTo>
                    <a:cubicBezTo>
                      <a:pt x="120" y="357"/>
                      <a:pt x="122" y="357"/>
                      <a:pt x="124" y="358"/>
                    </a:cubicBezTo>
                    <a:cubicBezTo>
                      <a:pt x="124" y="358"/>
                      <a:pt x="124" y="358"/>
                      <a:pt x="124" y="358"/>
                    </a:cubicBezTo>
                    <a:cubicBezTo>
                      <a:pt x="124" y="358"/>
                      <a:pt x="124" y="358"/>
                      <a:pt x="124" y="358"/>
                    </a:cubicBezTo>
                    <a:cubicBezTo>
                      <a:pt x="125" y="359"/>
                      <a:pt x="125" y="359"/>
                      <a:pt x="125" y="359"/>
                    </a:cubicBezTo>
                    <a:cubicBezTo>
                      <a:pt x="125" y="358"/>
                      <a:pt x="125" y="358"/>
                      <a:pt x="125" y="358"/>
                    </a:cubicBezTo>
                    <a:cubicBezTo>
                      <a:pt x="125" y="358"/>
                      <a:pt x="125" y="358"/>
                      <a:pt x="125" y="358"/>
                    </a:cubicBezTo>
                    <a:cubicBezTo>
                      <a:pt x="127" y="359"/>
                      <a:pt x="127" y="359"/>
                      <a:pt x="127" y="359"/>
                    </a:cubicBezTo>
                    <a:cubicBezTo>
                      <a:pt x="127" y="359"/>
                      <a:pt x="127" y="359"/>
                      <a:pt x="127" y="359"/>
                    </a:cubicBezTo>
                    <a:cubicBezTo>
                      <a:pt x="127" y="359"/>
                      <a:pt x="127" y="359"/>
                      <a:pt x="127" y="359"/>
                    </a:cubicBezTo>
                    <a:cubicBezTo>
                      <a:pt x="126" y="359"/>
                      <a:pt x="126" y="359"/>
                      <a:pt x="126" y="359"/>
                    </a:cubicBezTo>
                    <a:cubicBezTo>
                      <a:pt x="128" y="359"/>
                      <a:pt x="128" y="359"/>
                      <a:pt x="128" y="359"/>
                    </a:cubicBezTo>
                    <a:cubicBezTo>
                      <a:pt x="127" y="359"/>
                      <a:pt x="127" y="359"/>
                      <a:pt x="127" y="359"/>
                    </a:cubicBezTo>
                    <a:cubicBezTo>
                      <a:pt x="125" y="358"/>
                      <a:pt x="125" y="358"/>
                      <a:pt x="125" y="358"/>
                    </a:cubicBezTo>
                    <a:cubicBezTo>
                      <a:pt x="123" y="356"/>
                      <a:pt x="123" y="356"/>
                      <a:pt x="123" y="356"/>
                    </a:cubicBezTo>
                    <a:cubicBezTo>
                      <a:pt x="123" y="355"/>
                      <a:pt x="123" y="355"/>
                      <a:pt x="123" y="355"/>
                    </a:cubicBezTo>
                    <a:cubicBezTo>
                      <a:pt x="122" y="354"/>
                      <a:pt x="122" y="354"/>
                      <a:pt x="122" y="354"/>
                    </a:cubicBezTo>
                    <a:cubicBezTo>
                      <a:pt x="119" y="352"/>
                      <a:pt x="119" y="352"/>
                      <a:pt x="119" y="352"/>
                    </a:cubicBezTo>
                    <a:cubicBezTo>
                      <a:pt x="117" y="351"/>
                      <a:pt x="117" y="351"/>
                      <a:pt x="117" y="351"/>
                    </a:cubicBezTo>
                    <a:cubicBezTo>
                      <a:pt x="118" y="350"/>
                      <a:pt x="118" y="350"/>
                      <a:pt x="118" y="350"/>
                    </a:cubicBezTo>
                    <a:cubicBezTo>
                      <a:pt x="119" y="350"/>
                      <a:pt x="119" y="350"/>
                      <a:pt x="119" y="350"/>
                    </a:cubicBezTo>
                    <a:cubicBezTo>
                      <a:pt x="119" y="350"/>
                      <a:pt x="119" y="350"/>
                      <a:pt x="119" y="350"/>
                    </a:cubicBezTo>
                    <a:cubicBezTo>
                      <a:pt x="117" y="348"/>
                      <a:pt x="117" y="348"/>
                      <a:pt x="117" y="348"/>
                    </a:cubicBezTo>
                    <a:cubicBezTo>
                      <a:pt x="116" y="347"/>
                      <a:pt x="116" y="347"/>
                      <a:pt x="116" y="347"/>
                    </a:cubicBezTo>
                    <a:cubicBezTo>
                      <a:pt x="113" y="345"/>
                      <a:pt x="113" y="345"/>
                      <a:pt x="113" y="345"/>
                    </a:cubicBezTo>
                    <a:cubicBezTo>
                      <a:pt x="111" y="343"/>
                      <a:pt x="111" y="343"/>
                      <a:pt x="111" y="343"/>
                    </a:cubicBezTo>
                    <a:cubicBezTo>
                      <a:pt x="110" y="342"/>
                      <a:pt x="110" y="342"/>
                      <a:pt x="110" y="342"/>
                    </a:cubicBezTo>
                    <a:cubicBezTo>
                      <a:pt x="110" y="342"/>
                      <a:pt x="110" y="342"/>
                      <a:pt x="110" y="342"/>
                    </a:cubicBezTo>
                    <a:cubicBezTo>
                      <a:pt x="110" y="340"/>
                      <a:pt x="110" y="340"/>
                      <a:pt x="110" y="340"/>
                    </a:cubicBezTo>
                    <a:cubicBezTo>
                      <a:pt x="111" y="340"/>
                      <a:pt x="111" y="340"/>
                      <a:pt x="111" y="340"/>
                    </a:cubicBezTo>
                    <a:cubicBezTo>
                      <a:pt x="111" y="339"/>
                      <a:pt x="111" y="339"/>
                      <a:pt x="111" y="339"/>
                    </a:cubicBezTo>
                    <a:cubicBezTo>
                      <a:pt x="111" y="338"/>
                      <a:pt x="111" y="338"/>
                      <a:pt x="111" y="338"/>
                    </a:cubicBezTo>
                    <a:cubicBezTo>
                      <a:pt x="114" y="338"/>
                      <a:pt x="114" y="338"/>
                      <a:pt x="114" y="338"/>
                    </a:cubicBezTo>
                    <a:cubicBezTo>
                      <a:pt x="114" y="337"/>
                      <a:pt x="114" y="337"/>
                      <a:pt x="114" y="337"/>
                    </a:cubicBezTo>
                    <a:cubicBezTo>
                      <a:pt x="114" y="335"/>
                      <a:pt x="114" y="335"/>
                      <a:pt x="114" y="335"/>
                    </a:cubicBezTo>
                    <a:cubicBezTo>
                      <a:pt x="112" y="332"/>
                      <a:pt x="112" y="332"/>
                      <a:pt x="112" y="332"/>
                    </a:cubicBezTo>
                    <a:cubicBezTo>
                      <a:pt x="108" y="325"/>
                      <a:pt x="108" y="325"/>
                      <a:pt x="108" y="325"/>
                    </a:cubicBezTo>
                    <a:cubicBezTo>
                      <a:pt x="106" y="324"/>
                      <a:pt x="106" y="324"/>
                      <a:pt x="106" y="324"/>
                    </a:cubicBezTo>
                    <a:cubicBezTo>
                      <a:pt x="105" y="323"/>
                      <a:pt x="105" y="323"/>
                      <a:pt x="105" y="323"/>
                    </a:cubicBezTo>
                    <a:cubicBezTo>
                      <a:pt x="104" y="321"/>
                      <a:pt x="104" y="321"/>
                      <a:pt x="104" y="321"/>
                    </a:cubicBezTo>
                    <a:cubicBezTo>
                      <a:pt x="103" y="320"/>
                      <a:pt x="103" y="320"/>
                      <a:pt x="103" y="320"/>
                    </a:cubicBezTo>
                    <a:cubicBezTo>
                      <a:pt x="102" y="319"/>
                      <a:pt x="102" y="319"/>
                      <a:pt x="102" y="319"/>
                    </a:cubicBezTo>
                    <a:cubicBezTo>
                      <a:pt x="101" y="316"/>
                      <a:pt x="101" y="316"/>
                      <a:pt x="101" y="316"/>
                    </a:cubicBezTo>
                    <a:cubicBezTo>
                      <a:pt x="99" y="315"/>
                      <a:pt x="99" y="315"/>
                      <a:pt x="99" y="315"/>
                    </a:cubicBezTo>
                    <a:cubicBezTo>
                      <a:pt x="98" y="306"/>
                      <a:pt x="98" y="306"/>
                      <a:pt x="98" y="306"/>
                    </a:cubicBezTo>
                    <a:cubicBezTo>
                      <a:pt x="100" y="305"/>
                      <a:pt x="100" y="305"/>
                      <a:pt x="100" y="305"/>
                    </a:cubicBezTo>
                    <a:cubicBezTo>
                      <a:pt x="101" y="305"/>
                      <a:pt x="101" y="305"/>
                      <a:pt x="101" y="305"/>
                    </a:cubicBezTo>
                    <a:cubicBezTo>
                      <a:pt x="102" y="303"/>
                      <a:pt x="105" y="300"/>
                      <a:pt x="106" y="297"/>
                    </a:cubicBezTo>
                    <a:cubicBezTo>
                      <a:pt x="109" y="296"/>
                      <a:pt x="109" y="296"/>
                      <a:pt x="109" y="296"/>
                    </a:cubicBezTo>
                    <a:cubicBezTo>
                      <a:pt x="113" y="292"/>
                      <a:pt x="113" y="292"/>
                      <a:pt x="113" y="292"/>
                    </a:cubicBezTo>
                    <a:cubicBezTo>
                      <a:pt x="116" y="288"/>
                      <a:pt x="116" y="288"/>
                      <a:pt x="116" y="288"/>
                    </a:cubicBezTo>
                    <a:cubicBezTo>
                      <a:pt x="116" y="285"/>
                      <a:pt x="116" y="285"/>
                      <a:pt x="116" y="285"/>
                    </a:cubicBezTo>
                    <a:cubicBezTo>
                      <a:pt x="119" y="278"/>
                      <a:pt x="119" y="278"/>
                      <a:pt x="119" y="278"/>
                    </a:cubicBezTo>
                    <a:cubicBezTo>
                      <a:pt x="120" y="272"/>
                      <a:pt x="120" y="272"/>
                      <a:pt x="120" y="272"/>
                    </a:cubicBezTo>
                    <a:cubicBezTo>
                      <a:pt x="120" y="272"/>
                      <a:pt x="120" y="271"/>
                      <a:pt x="120" y="270"/>
                    </a:cubicBezTo>
                    <a:cubicBezTo>
                      <a:pt x="119" y="269"/>
                      <a:pt x="119" y="269"/>
                      <a:pt x="119" y="269"/>
                    </a:cubicBezTo>
                    <a:cubicBezTo>
                      <a:pt x="117" y="271"/>
                      <a:pt x="117" y="271"/>
                      <a:pt x="117" y="271"/>
                    </a:cubicBezTo>
                    <a:cubicBezTo>
                      <a:pt x="111" y="271"/>
                      <a:pt x="111" y="271"/>
                      <a:pt x="111" y="271"/>
                    </a:cubicBezTo>
                    <a:cubicBezTo>
                      <a:pt x="108" y="271"/>
                      <a:pt x="108" y="271"/>
                      <a:pt x="108" y="271"/>
                    </a:cubicBezTo>
                    <a:cubicBezTo>
                      <a:pt x="107" y="271"/>
                      <a:pt x="107" y="271"/>
                      <a:pt x="107" y="271"/>
                    </a:cubicBezTo>
                    <a:cubicBezTo>
                      <a:pt x="104" y="271"/>
                      <a:pt x="104" y="271"/>
                      <a:pt x="104" y="271"/>
                    </a:cubicBezTo>
                    <a:cubicBezTo>
                      <a:pt x="101" y="272"/>
                      <a:pt x="101" y="272"/>
                      <a:pt x="101" y="272"/>
                    </a:cubicBezTo>
                    <a:cubicBezTo>
                      <a:pt x="99" y="271"/>
                      <a:pt x="99" y="271"/>
                      <a:pt x="99" y="271"/>
                    </a:cubicBezTo>
                    <a:cubicBezTo>
                      <a:pt x="98" y="269"/>
                      <a:pt x="98" y="269"/>
                      <a:pt x="98" y="269"/>
                    </a:cubicBezTo>
                    <a:cubicBezTo>
                      <a:pt x="97" y="268"/>
                      <a:pt x="97" y="268"/>
                      <a:pt x="97" y="268"/>
                    </a:cubicBezTo>
                    <a:cubicBezTo>
                      <a:pt x="95" y="267"/>
                      <a:pt x="95" y="267"/>
                      <a:pt x="95" y="267"/>
                    </a:cubicBezTo>
                    <a:cubicBezTo>
                      <a:pt x="95" y="267"/>
                      <a:pt x="95" y="267"/>
                      <a:pt x="95" y="267"/>
                    </a:cubicBezTo>
                    <a:cubicBezTo>
                      <a:pt x="97" y="266"/>
                      <a:pt x="97" y="266"/>
                      <a:pt x="97" y="266"/>
                    </a:cubicBezTo>
                    <a:cubicBezTo>
                      <a:pt x="97" y="265"/>
                      <a:pt x="97" y="265"/>
                      <a:pt x="97" y="265"/>
                    </a:cubicBezTo>
                    <a:cubicBezTo>
                      <a:pt x="90" y="257"/>
                      <a:pt x="90" y="257"/>
                      <a:pt x="90" y="257"/>
                    </a:cubicBezTo>
                    <a:cubicBezTo>
                      <a:pt x="87" y="255"/>
                      <a:pt x="87" y="255"/>
                      <a:pt x="87" y="255"/>
                    </a:cubicBezTo>
                    <a:cubicBezTo>
                      <a:pt x="86" y="254"/>
                      <a:pt x="86" y="254"/>
                      <a:pt x="86" y="254"/>
                    </a:cubicBezTo>
                    <a:cubicBezTo>
                      <a:pt x="85" y="252"/>
                      <a:pt x="85" y="252"/>
                      <a:pt x="85" y="252"/>
                    </a:cubicBezTo>
                    <a:cubicBezTo>
                      <a:pt x="83" y="249"/>
                      <a:pt x="83" y="249"/>
                      <a:pt x="83" y="249"/>
                    </a:cubicBezTo>
                    <a:cubicBezTo>
                      <a:pt x="82" y="246"/>
                      <a:pt x="82" y="246"/>
                      <a:pt x="82" y="246"/>
                    </a:cubicBezTo>
                    <a:cubicBezTo>
                      <a:pt x="79" y="241"/>
                      <a:pt x="79" y="241"/>
                      <a:pt x="79" y="241"/>
                    </a:cubicBezTo>
                    <a:cubicBezTo>
                      <a:pt x="78" y="238"/>
                      <a:pt x="78" y="238"/>
                      <a:pt x="78" y="238"/>
                    </a:cubicBezTo>
                    <a:cubicBezTo>
                      <a:pt x="77" y="234"/>
                      <a:pt x="77" y="234"/>
                      <a:pt x="77" y="234"/>
                    </a:cubicBezTo>
                    <a:cubicBezTo>
                      <a:pt x="76" y="229"/>
                      <a:pt x="76" y="229"/>
                      <a:pt x="76" y="229"/>
                    </a:cubicBezTo>
                    <a:cubicBezTo>
                      <a:pt x="75" y="227"/>
                      <a:pt x="75" y="227"/>
                      <a:pt x="75" y="227"/>
                    </a:cubicBezTo>
                    <a:cubicBezTo>
                      <a:pt x="72" y="223"/>
                      <a:pt x="72" y="223"/>
                      <a:pt x="72" y="223"/>
                    </a:cubicBezTo>
                    <a:cubicBezTo>
                      <a:pt x="72" y="220"/>
                      <a:pt x="72" y="220"/>
                      <a:pt x="72" y="220"/>
                    </a:cubicBezTo>
                    <a:cubicBezTo>
                      <a:pt x="68" y="209"/>
                      <a:pt x="68" y="209"/>
                      <a:pt x="68" y="209"/>
                    </a:cubicBezTo>
                    <a:cubicBezTo>
                      <a:pt x="67" y="205"/>
                      <a:pt x="67" y="205"/>
                      <a:pt x="67" y="205"/>
                    </a:cubicBezTo>
                    <a:cubicBezTo>
                      <a:pt x="66" y="203"/>
                      <a:pt x="66" y="203"/>
                      <a:pt x="66" y="203"/>
                    </a:cubicBezTo>
                    <a:cubicBezTo>
                      <a:pt x="64" y="197"/>
                      <a:pt x="64" y="197"/>
                      <a:pt x="64" y="197"/>
                    </a:cubicBezTo>
                    <a:cubicBezTo>
                      <a:pt x="65" y="194"/>
                      <a:pt x="65" y="194"/>
                      <a:pt x="65" y="194"/>
                    </a:cubicBezTo>
                    <a:cubicBezTo>
                      <a:pt x="66" y="197"/>
                      <a:pt x="66" y="197"/>
                      <a:pt x="66" y="197"/>
                    </a:cubicBezTo>
                    <a:cubicBezTo>
                      <a:pt x="67" y="201"/>
                      <a:pt x="67" y="201"/>
                      <a:pt x="67" y="201"/>
                    </a:cubicBezTo>
                    <a:cubicBezTo>
                      <a:pt x="69" y="204"/>
                      <a:pt x="69" y="204"/>
                      <a:pt x="69" y="204"/>
                    </a:cubicBezTo>
                    <a:cubicBezTo>
                      <a:pt x="69" y="204"/>
                      <a:pt x="69" y="204"/>
                      <a:pt x="69" y="204"/>
                    </a:cubicBezTo>
                    <a:cubicBezTo>
                      <a:pt x="70" y="200"/>
                      <a:pt x="70" y="200"/>
                      <a:pt x="70" y="200"/>
                    </a:cubicBezTo>
                    <a:cubicBezTo>
                      <a:pt x="71" y="204"/>
                      <a:pt x="71" y="204"/>
                      <a:pt x="71" y="204"/>
                    </a:cubicBezTo>
                    <a:cubicBezTo>
                      <a:pt x="75" y="212"/>
                      <a:pt x="75" y="212"/>
                      <a:pt x="76" y="216"/>
                    </a:cubicBezTo>
                    <a:cubicBezTo>
                      <a:pt x="77" y="220"/>
                      <a:pt x="77" y="220"/>
                      <a:pt x="77" y="220"/>
                    </a:cubicBezTo>
                    <a:cubicBezTo>
                      <a:pt x="80" y="222"/>
                      <a:pt x="80" y="222"/>
                      <a:pt x="80" y="222"/>
                    </a:cubicBezTo>
                    <a:cubicBezTo>
                      <a:pt x="80" y="225"/>
                      <a:pt x="80" y="225"/>
                      <a:pt x="80" y="225"/>
                    </a:cubicBezTo>
                    <a:cubicBezTo>
                      <a:pt x="82" y="227"/>
                      <a:pt x="82" y="227"/>
                      <a:pt x="82" y="227"/>
                    </a:cubicBezTo>
                    <a:cubicBezTo>
                      <a:pt x="83" y="235"/>
                      <a:pt x="83" y="235"/>
                      <a:pt x="83" y="235"/>
                    </a:cubicBezTo>
                    <a:cubicBezTo>
                      <a:pt x="86" y="238"/>
                      <a:pt x="86" y="238"/>
                      <a:pt x="86" y="238"/>
                    </a:cubicBezTo>
                    <a:cubicBezTo>
                      <a:pt x="89" y="243"/>
                      <a:pt x="89" y="243"/>
                      <a:pt x="89" y="243"/>
                    </a:cubicBezTo>
                    <a:cubicBezTo>
                      <a:pt x="92" y="247"/>
                      <a:pt x="92" y="247"/>
                      <a:pt x="92" y="247"/>
                    </a:cubicBezTo>
                    <a:cubicBezTo>
                      <a:pt x="92" y="249"/>
                      <a:pt x="92" y="249"/>
                      <a:pt x="92" y="249"/>
                    </a:cubicBezTo>
                    <a:cubicBezTo>
                      <a:pt x="94" y="252"/>
                      <a:pt x="94" y="252"/>
                      <a:pt x="94" y="252"/>
                    </a:cubicBezTo>
                    <a:cubicBezTo>
                      <a:pt x="93" y="255"/>
                      <a:pt x="93" y="255"/>
                      <a:pt x="93" y="255"/>
                    </a:cubicBezTo>
                    <a:cubicBezTo>
                      <a:pt x="96" y="259"/>
                      <a:pt x="96" y="259"/>
                      <a:pt x="96" y="259"/>
                    </a:cubicBezTo>
                    <a:cubicBezTo>
                      <a:pt x="97" y="264"/>
                      <a:pt x="97" y="264"/>
                      <a:pt x="97" y="264"/>
                    </a:cubicBezTo>
                    <a:cubicBezTo>
                      <a:pt x="101" y="264"/>
                      <a:pt x="101" y="264"/>
                      <a:pt x="101" y="264"/>
                    </a:cubicBezTo>
                    <a:cubicBezTo>
                      <a:pt x="103" y="263"/>
                      <a:pt x="103" y="263"/>
                      <a:pt x="103" y="263"/>
                    </a:cubicBezTo>
                    <a:cubicBezTo>
                      <a:pt x="105" y="263"/>
                      <a:pt x="105" y="263"/>
                      <a:pt x="105" y="263"/>
                    </a:cubicBezTo>
                    <a:cubicBezTo>
                      <a:pt x="107" y="262"/>
                      <a:pt x="107" y="262"/>
                      <a:pt x="107" y="262"/>
                    </a:cubicBezTo>
                    <a:cubicBezTo>
                      <a:pt x="109" y="261"/>
                      <a:pt x="109" y="261"/>
                      <a:pt x="109" y="261"/>
                    </a:cubicBezTo>
                    <a:cubicBezTo>
                      <a:pt x="111" y="262"/>
                      <a:pt x="111" y="262"/>
                      <a:pt x="111" y="262"/>
                    </a:cubicBezTo>
                    <a:cubicBezTo>
                      <a:pt x="114" y="260"/>
                      <a:pt x="114" y="260"/>
                      <a:pt x="114" y="260"/>
                    </a:cubicBezTo>
                    <a:cubicBezTo>
                      <a:pt x="121" y="258"/>
                      <a:pt x="121" y="258"/>
                      <a:pt x="121" y="258"/>
                    </a:cubicBezTo>
                    <a:cubicBezTo>
                      <a:pt x="122" y="256"/>
                      <a:pt x="122" y="256"/>
                      <a:pt x="122" y="256"/>
                    </a:cubicBezTo>
                    <a:cubicBezTo>
                      <a:pt x="124" y="255"/>
                      <a:pt x="124" y="255"/>
                      <a:pt x="124" y="255"/>
                    </a:cubicBezTo>
                    <a:cubicBezTo>
                      <a:pt x="129" y="254"/>
                      <a:pt x="129" y="254"/>
                      <a:pt x="129" y="254"/>
                    </a:cubicBezTo>
                    <a:cubicBezTo>
                      <a:pt x="131" y="254"/>
                      <a:pt x="131" y="254"/>
                      <a:pt x="131" y="254"/>
                    </a:cubicBezTo>
                    <a:cubicBezTo>
                      <a:pt x="131" y="253"/>
                      <a:pt x="131" y="253"/>
                      <a:pt x="131" y="253"/>
                    </a:cubicBezTo>
                    <a:cubicBezTo>
                      <a:pt x="132" y="252"/>
                      <a:pt x="132" y="252"/>
                      <a:pt x="132" y="252"/>
                    </a:cubicBezTo>
                    <a:cubicBezTo>
                      <a:pt x="135" y="252"/>
                      <a:pt x="135" y="252"/>
                      <a:pt x="135" y="252"/>
                    </a:cubicBezTo>
                    <a:cubicBezTo>
                      <a:pt x="136" y="251"/>
                      <a:pt x="136" y="251"/>
                      <a:pt x="136" y="251"/>
                    </a:cubicBezTo>
                    <a:cubicBezTo>
                      <a:pt x="137" y="249"/>
                      <a:pt x="137" y="249"/>
                      <a:pt x="137" y="249"/>
                    </a:cubicBezTo>
                    <a:cubicBezTo>
                      <a:pt x="139" y="248"/>
                      <a:pt x="139" y="248"/>
                      <a:pt x="139" y="248"/>
                    </a:cubicBezTo>
                    <a:cubicBezTo>
                      <a:pt x="139" y="247"/>
                      <a:pt x="139" y="247"/>
                      <a:pt x="139" y="247"/>
                    </a:cubicBezTo>
                    <a:cubicBezTo>
                      <a:pt x="140" y="244"/>
                      <a:pt x="140" y="244"/>
                      <a:pt x="140" y="244"/>
                    </a:cubicBezTo>
                    <a:cubicBezTo>
                      <a:pt x="142" y="243"/>
                      <a:pt x="142" y="243"/>
                      <a:pt x="142" y="243"/>
                    </a:cubicBezTo>
                    <a:cubicBezTo>
                      <a:pt x="143" y="242"/>
                      <a:pt x="143" y="242"/>
                      <a:pt x="143" y="242"/>
                    </a:cubicBezTo>
                    <a:cubicBezTo>
                      <a:pt x="144" y="240"/>
                      <a:pt x="144" y="240"/>
                      <a:pt x="144" y="240"/>
                    </a:cubicBezTo>
                    <a:cubicBezTo>
                      <a:pt x="146" y="237"/>
                      <a:pt x="146" y="237"/>
                      <a:pt x="146" y="237"/>
                    </a:cubicBezTo>
                    <a:cubicBezTo>
                      <a:pt x="144" y="235"/>
                      <a:pt x="144" y="235"/>
                      <a:pt x="144" y="235"/>
                    </a:cubicBezTo>
                    <a:cubicBezTo>
                      <a:pt x="142" y="233"/>
                      <a:pt x="142" y="233"/>
                      <a:pt x="142" y="233"/>
                    </a:cubicBezTo>
                    <a:cubicBezTo>
                      <a:pt x="138" y="231"/>
                      <a:pt x="138" y="231"/>
                      <a:pt x="138" y="231"/>
                    </a:cubicBezTo>
                    <a:cubicBezTo>
                      <a:pt x="136" y="228"/>
                      <a:pt x="136" y="228"/>
                      <a:pt x="136" y="228"/>
                    </a:cubicBezTo>
                    <a:cubicBezTo>
                      <a:pt x="134" y="221"/>
                      <a:pt x="134" y="221"/>
                      <a:pt x="134" y="221"/>
                    </a:cubicBezTo>
                    <a:cubicBezTo>
                      <a:pt x="129" y="228"/>
                      <a:pt x="129" y="228"/>
                      <a:pt x="129" y="228"/>
                    </a:cubicBezTo>
                    <a:cubicBezTo>
                      <a:pt x="125" y="229"/>
                      <a:pt x="125" y="229"/>
                      <a:pt x="125" y="229"/>
                    </a:cubicBezTo>
                    <a:cubicBezTo>
                      <a:pt x="123" y="228"/>
                      <a:pt x="123" y="228"/>
                      <a:pt x="123" y="228"/>
                    </a:cubicBezTo>
                    <a:cubicBezTo>
                      <a:pt x="121" y="229"/>
                      <a:pt x="121" y="229"/>
                      <a:pt x="121" y="229"/>
                    </a:cubicBezTo>
                    <a:cubicBezTo>
                      <a:pt x="119" y="228"/>
                      <a:pt x="119" y="228"/>
                      <a:pt x="119" y="228"/>
                    </a:cubicBezTo>
                    <a:cubicBezTo>
                      <a:pt x="119" y="225"/>
                      <a:pt x="119" y="225"/>
                      <a:pt x="119" y="225"/>
                    </a:cubicBezTo>
                    <a:cubicBezTo>
                      <a:pt x="119" y="222"/>
                      <a:pt x="119" y="222"/>
                      <a:pt x="119" y="222"/>
                    </a:cubicBezTo>
                    <a:cubicBezTo>
                      <a:pt x="118" y="221"/>
                      <a:pt x="118" y="221"/>
                      <a:pt x="118" y="221"/>
                    </a:cubicBezTo>
                    <a:cubicBezTo>
                      <a:pt x="116" y="224"/>
                      <a:pt x="116" y="224"/>
                      <a:pt x="116" y="224"/>
                    </a:cubicBezTo>
                    <a:cubicBezTo>
                      <a:pt x="114" y="220"/>
                      <a:pt x="114" y="220"/>
                      <a:pt x="114" y="220"/>
                    </a:cubicBezTo>
                    <a:cubicBezTo>
                      <a:pt x="115" y="219"/>
                      <a:pt x="115" y="219"/>
                      <a:pt x="115" y="219"/>
                    </a:cubicBezTo>
                    <a:cubicBezTo>
                      <a:pt x="114" y="217"/>
                      <a:pt x="114" y="217"/>
                      <a:pt x="114" y="217"/>
                    </a:cubicBezTo>
                    <a:cubicBezTo>
                      <a:pt x="111" y="213"/>
                      <a:pt x="111" y="213"/>
                      <a:pt x="111" y="213"/>
                    </a:cubicBezTo>
                    <a:cubicBezTo>
                      <a:pt x="110" y="210"/>
                      <a:pt x="110" y="210"/>
                      <a:pt x="110" y="210"/>
                    </a:cubicBezTo>
                    <a:cubicBezTo>
                      <a:pt x="108" y="205"/>
                      <a:pt x="108" y="205"/>
                      <a:pt x="108" y="205"/>
                    </a:cubicBezTo>
                    <a:cubicBezTo>
                      <a:pt x="111" y="203"/>
                      <a:pt x="111" y="203"/>
                      <a:pt x="111" y="203"/>
                    </a:cubicBezTo>
                    <a:cubicBezTo>
                      <a:pt x="112" y="203"/>
                      <a:pt x="112" y="203"/>
                      <a:pt x="112" y="203"/>
                    </a:cubicBezTo>
                    <a:cubicBezTo>
                      <a:pt x="114" y="204"/>
                      <a:pt x="114" y="204"/>
                      <a:pt x="114" y="204"/>
                    </a:cubicBezTo>
                    <a:cubicBezTo>
                      <a:pt x="118" y="213"/>
                      <a:pt x="118" y="213"/>
                      <a:pt x="118" y="213"/>
                    </a:cubicBezTo>
                    <a:cubicBezTo>
                      <a:pt x="121" y="214"/>
                      <a:pt x="121" y="214"/>
                      <a:pt x="121" y="214"/>
                    </a:cubicBezTo>
                    <a:cubicBezTo>
                      <a:pt x="123" y="216"/>
                      <a:pt x="123" y="216"/>
                      <a:pt x="123" y="216"/>
                    </a:cubicBezTo>
                    <a:cubicBezTo>
                      <a:pt x="127" y="219"/>
                      <a:pt x="127" y="219"/>
                      <a:pt x="130" y="220"/>
                    </a:cubicBezTo>
                    <a:cubicBezTo>
                      <a:pt x="131" y="219"/>
                      <a:pt x="132" y="218"/>
                      <a:pt x="133" y="218"/>
                    </a:cubicBezTo>
                    <a:cubicBezTo>
                      <a:pt x="136" y="219"/>
                      <a:pt x="136" y="219"/>
                      <a:pt x="136" y="219"/>
                    </a:cubicBezTo>
                    <a:cubicBezTo>
                      <a:pt x="138" y="224"/>
                      <a:pt x="138" y="224"/>
                      <a:pt x="138" y="224"/>
                    </a:cubicBezTo>
                    <a:cubicBezTo>
                      <a:pt x="151" y="227"/>
                      <a:pt x="151" y="227"/>
                      <a:pt x="151" y="227"/>
                    </a:cubicBezTo>
                    <a:cubicBezTo>
                      <a:pt x="152" y="226"/>
                      <a:pt x="152" y="226"/>
                      <a:pt x="152" y="226"/>
                    </a:cubicBezTo>
                    <a:cubicBezTo>
                      <a:pt x="158" y="228"/>
                      <a:pt x="158" y="228"/>
                      <a:pt x="158" y="228"/>
                    </a:cubicBezTo>
                    <a:cubicBezTo>
                      <a:pt x="159" y="226"/>
                      <a:pt x="159" y="226"/>
                      <a:pt x="159" y="226"/>
                    </a:cubicBezTo>
                    <a:cubicBezTo>
                      <a:pt x="161" y="227"/>
                      <a:pt x="161" y="227"/>
                      <a:pt x="161" y="227"/>
                    </a:cubicBezTo>
                    <a:cubicBezTo>
                      <a:pt x="163" y="228"/>
                      <a:pt x="163" y="228"/>
                      <a:pt x="163" y="228"/>
                    </a:cubicBezTo>
                    <a:cubicBezTo>
                      <a:pt x="165" y="227"/>
                      <a:pt x="165" y="227"/>
                      <a:pt x="165" y="227"/>
                    </a:cubicBezTo>
                    <a:cubicBezTo>
                      <a:pt x="167" y="227"/>
                      <a:pt x="167" y="227"/>
                      <a:pt x="167" y="227"/>
                    </a:cubicBezTo>
                    <a:cubicBezTo>
                      <a:pt x="168" y="227"/>
                      <a:pt x="168" y="227"/>
                      <a:pt x="168" y="227"/>
                    </a:cubicBezTo>
                    <a:cubicBezTo>
                      <a:pt x="169" y="228"/>
                      <a:pt x="169" y="228"/>
                      <a:pt x="169" y="228"/>
                    </a:cubicBezTo>
                    <a:cubicBezTo>
                      <a:pt x="171" y="230"/>
                      <a:pt x="171" y="230"/>
                      <a:pt x="171" y="230"/>
                    </a:cubicBezTo>
                    <a:cubicBezTo>
                      <a:pt x="171" y="233"/>
                      <a:pt x="171" y="233"/>
                      <a:pt x="171" y="233"/>
                    </a:cubicBezTo>
                    <a:cubicBezTo>
                      <a:pt x="173" y="234"/>
                      <a:pt x="173" y="234"/>
                      <a:pt x="173" y="234"/>
                    </a:cubicBezTo>
                    <a:cubicBezTo>
                      <a:pt x="175" y="234"/>
                      <a:pt x="175" y="234"/>
                      <a:pt x="175" y="234"/>
                    </a:cubicBezTo>
                    <a:cubicBezTo>
                      <a:pt x="178" y="238"/>
                      <a:pt x="178" y="238"/>
                      <a:pt x="178" y="238"/>
                    </a:cubicBezTo>
                    <a:cubicBezTo>
                      <a:pt x="180" y="237"/>
                      <a:pt x="180" y="237"/>
                      <a:pt x="180" y="237"/>
                    </a:cubicBezTo>
                    <a:cubicBezTo>
                      <a:pt x="182" y="237"/>
                      <a:pt x="182" y="237"/>
                      <a:pt x="182" y="237"/>
                    </a:cubicBezTo>
                    <a:cubicBezTo>
                      <a:pt x="182" y="238"/>
                      <a:pt x="182" y="238"/>
                      <a:pt x="182" y="238"/>
                    </a:cubicBezTo>
                    <a:cubicBezTo>
                      <a:pt x="181" y="239"/>
                      <a:pt x="181" y="239"/>
                      <a:pt x="181" y="239"/>
                    </a:cubicBezTo>
                    <a:cubicBezTo>
                      <a:pt x="177" y="239"/>
                      <a:pt x="177" y="239"/>
                      <a:pt x="177" y="239"/>
                    </a:cubicBezTo>
                    <a:cubicBezTo>
                      <a:pt x="181" y="244"/>
                      <a:pt x="181" y="244"/>
                      <a:pt x="181" y="244"/>
                    </a:cubicBezTo>
                    <a:cubicBezTo>
                      <a:pt x="184" y="246"/>
                      <a:pt x="184" y="246"/>
                      <a:pt x="184" y="246"/>
                    </a:cubicBezTo>
                    <a:cubicBezTo>
                      <a:pt x="187" y="244"/>
                      <a:pt x="187" y="244"/>
                      <a:pt x="187" y="244"/>
                    </a:cubicBezTo>
                    <a:cubicBezTo>
                      <a:pt x="188" y="242"/>
                      <a:pt x="188" y="242"/>
                      <a:pt x="188" y="242"/>
                    </a:cubicBezTo>
                    <a:cubicBezTo>
                      <a:pt x="188" y="241"/>
                      <a:pt x="188" y="241"/>
                      <a:pt x="188" y="241"/>
                    </a:cubicBezTo>
                    <a:cubicBezTo>
                      <a:pt x="189" y="240"/>
                      <a:pt x="189" y="240"/>
                      <a:pt x="189" y="240"/>
                    </a:cubicBezTo>
                    <a:cubicBezTo>
                      <a:pt x="190" y="243"/>
                      <a:pt x="190" y="243"/>
                      <a:pt x="190" y="243"/>
                    </a:cubicBezTo>
                    <a:cubicBezTo>
                      <a:pt x="191" y="245"/>
                      <a:pt x="191" y="245"/>
                      <a:pt x="191" y="245"/>
                    </a:cubicBezTo>
                    <a:cubicBezTo>
                      <a:pt x="190" y="247"/>
                      <a:pt x="190" y="247"/>
                      <a:pt x="190" y="247"/>
                    </a:cubicBezTo>
                    <a:cubicBezTo>
                      <a:pt x="192" y="259"/>
                      <a:pt x="192" y="259"/>
                      <a:pt x="192" y="259"/>
                    </a:cubicBezTo>
                    <a:cubicBezTo>
                      <a:pt x="195" y="267"/>
                      <a:pt x="195" y="267"/>
                      <a:pt x="195" y="267"/>
                    </a:cubicBezTo>
                    <a:cubicBezTo>
                      <a:pt x="198" y="274"/>
                      <a:pt x="198" y="274"/>
                      <a:pt x="198" y="274"/>
                    </a:cubicBezTo>
                    <a:cubicBezTo>
                      <a:pt x="199" y="276"/>
                      <a:pt x="199" y="276"/>
                      <a:pt x="199" y="276"/>
                    </a:cubicBezTo>
                    <a:cubicBezTo>
                      <a:pt x="201" y="278"/>
                      <a:pt x="201" y="278"/>
                      <a:pt x="201" y="278"/>
                    </a:cubicBezTo>
                    <a:cubicBezTo>
                      <a:pt x="202" y="280"/>
                      <a:pt x="202" y="280"/>
                      <a:pt x="202" y="280"/>
                    </a:cubicBezTo>
                    <a:cubicBezTo>
                      <a:pt x="202" y="282"/>
                      <a:pt x="202" y="282"/>
                      <a:pt x="202" y="282"/>
                    </a:cubicBezTo>
                    <a:cubicBezTo>
                      <a:pt x="205" y="287"/>
                      <a:pt x="205" y="287"/>
                      <a:pt x="205" y="287"/>
                    </a:cubicBezTo>
                    <a:cubicBezTo>
                      <a:pt x="206" y="287"/>
                      <a:pt x="206" y="287"/>
                      <a:pt x="206" y="287"/>
                    </a:cubicBezTo>
                    <a:cubicBezTo>
                      <a:pt x="208" y="285"/>
                      <a:pt x="208" y="285"/>
                      <a:pt x="208" y="285"/>
                    </a:cubicBezTo>
                    <a:cubicBezTo>
                      <a:pt x="211" y="282"/>
                      <a:pt x="211" y="282"/>
                      <a:pt x="211" y="282"/>
                    </a:cubicBezTo>
                    <a:cubicBezTo>
                      <a:pt x="211" y="281"/>
                      <a:pt x="211" y="281"/>
                      <a:pt x="211" y="281"/>
                    </a:cubicBezTo>
                    <a:cubicBezTo>
                      <a:pt x="213" y="280"/>
                      <a:pt x="213" y="280"/>
                      <a:pt x="213" y="280"/>
                    </a:cubicBezTo>
                    <a:cubicBezTo>
                      <a:pt x="214" y="276"/>
                      <a:pt x="214" y="276"/>
                      <a:pt x="214" y="276"/>
                    </a:cubicBezTo>
                    <a:cubicBezTo>
                      <a:pt x="215" y="273"/>
                      <a:pt x="215" y="273"/>
                      <a:pt x="215" y="273"/>
                    </a:cubicBezTo>
                    <a:cubicBezTo>
                      <a:pt x="215" y="271"/>
                      <a:pt x="215" y="271"/>
                      <a:pt x="215" y="271"/>
                    </a:cubicBezTo>
                    <a:cubicBezTo>
                      <a:pt x="215" y="268"/>
                      <a:pt x="215" y="268"/>
                      <a:pt x="215" y="268"/>
                    </a:cubicBezTo>
                    <a:cubicBezTo>
                      <a:pt x="215" y="265"/>
                      <a:pt x="215" y="265"/>
                      <a:pt x="215" y="265"/>
                    </a:cubicBezTo>
                    <a:cubicBezTo>
                      <a:pt x="217" y="262"/>
                      <a:pt x="217" y="262"/>
                      <a:pt x="217" y="262"/>
                    </a:cubicBezTo>
                    <a:cubicBezTo>
                      <a:pt x="219" y="260"/>
                      <a:pt x="219" y="260"/>
                      <a:pt x="219" y="260"/>
                    </a:cubicBezTo>
                    <a:cubicBezTo>
                      <a:pt x="227" y="254"/>
                      <a:pt x="227" y="254"/>
                      <a:pt x="227" y="254"/>
                    </a:cubicBezTo>
                    <a:cubicBezTo>
                      <a:pt x="231" y="250"/>
                      <a:pt x="231" y="250"/>
                      <a:pt x="231" y="250"/>
                    </a:cubicBezTo>
                    <a:cubicBezTo>
                      <a:pt x="234" y="248"/>
                      <a:pt x="234" y="248"/>
                      <a:pt x="234" y="248"/>
                    </a:cubicBezTo>
                    <a:cubicBezTo>
                      <a:pt x="237" y="245"/>
                      <a:pt x="237" y="245"/>
                      <a:pt x="237" y="245"/>
                    </a:cubicBezTo>
                    <a:cubicBezTo>
                      <a:pt x="237" y="242"/>
                      <a:pt x="237" y="242"/>
                      <a:pt x="237" y="242"/>
                    </a:cubicBezTo>
                    <a:cubicBezTo>
                      <a:pt x="240" y="241"/>
                      <a:pt x="240" y="241"/>
                      <a:pt x="240" y="241"/>
                    </a:cubicBezTo>
                    <a:cubicBezTo>
                      <a:pt x="244" y="240"/>
                      <a:pt x="244" y="240"/>
                      <a:pt x="244" y="240"/>
                    </a:cubicBezTo>
                    <a:lnTo>
                      <a:pt x="247" y="240"/>
                    </a:lnTo>
                    <a:close/>
                    <a:moveTo>
                      <a:pt x="130" y="163"/>
                    </a:moveTo>
                    <a:cubicBezTo>
                      <a:pt x="129" y="163"/>
                      <a:pt x="128" y="163"/>
                      <a:pt x="127" y="162"/>
                    </a:cubicBezTo>
                    <a:cubicBezTo>
                      <a:pt x="128" y="165"/>
                      <a:pt x="128" y="165"/>
                      <a:pt x="128" y="165"/>
                    </a:cubicBezTo>
                    <a:cubicBezTo>
                      <a:pt x="127" y="168"/>
                      <a:pt x="127" y="168"/>
                      <a:pt x="127" y="168"/>
                    </a:cubicBezTo>
                    <a:cubicBezTo>
                      <a:pt x="129" y="170"/>
                      <a:pt x="129" y="170"/>
                      <a:pt x="129" y="170"/>
                    </a:cubicBezTo>
                    <a:cubicBezTo>
                      <a:pt x="129" y="173"/>
                      <a:pt x="129" y="175"/>
                      <a:pt x="129" y="178"/>
                    </a:cubicBezTo>
                    <a:cubicBezTo>
                      <a:pt x="120" y="179"/>
                      <a:pt x="120" y="179"/>
                      <a:pt x="120" y="179"/>
                    </a:cubicBezTo>
                    <a:cubicBezTo>
                      <a:pt x="119" y="177"/>
                      <a:pt x="119" y="177"/>
                      <a:pt x="119" y="177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4" y="173"/>
                      <a:pt x="114" y="173"/>
                      <a:pt x="114" y="173"/>
                    </a:cubicBezTo>
                    <a:cubicBezTo>
                      <a:pt x="114" y="170"/>
                      <a:pt x="114" y="170"/>
                      <a:pt x="114" y="170"/>
                    </a:cubicBezTo>
                    <a:cubicBezTo>
                      <a:pt x="114" y="168"/>
                      <a:pt x="114" y="168"/>
                      <a:pt x="114" y="168"/>
                    </a:cubicBezTo>
                    <a:cubicBezTo>
                      <a:pt x="116" y="165"/>
                      <a:pt x="116" y="165"/>
                      <a:pt x="116" y="165"/>
                    </a:cubicBezTo>
                    <a:cubicBezTo>
                      <a:pt x="117" y="161"/>
                      <a:pt x="117" y="161"/>
                      <a:pt x="117" y="161"/>
                    </a:cubicBezTo>
                    <a:cubicBezTo>
                      <a:pt x="113" y="150"/>
                      <a:pt x="113" y="150"/>
                      <a:pt x="113" y="150"/>
                    </a:cubicBezTo>
                    <a:cubicBezTo>
                      <a:pt x="113" y="147"/>
                      <a:pt x="113" y="147"/>
                      <a:pt x="113" y="147"/>
                    </a:cubicBezTo>
                    <a:cubicBezTo>
                      <a:pt x="112" y="142"/>
                      <a:pt x="112" y="142"/>
                      <a:pt x="112" y="142"/>
                    </a:cubicBezTo>
                    <a:cubicBezTo>
                      <a:pt x="116" y="138"/>
                      <a:pt x="116" y="138"/>
                      <a:pt x="116" y="138"/>
                    </a:cubicBezTo>
                    <a:cubicBezTo>
                      <a:pt x="121" y="137"/>
                      <a:pt x="121" y="137"/>
                      <a:pt x="121" y="137"/>
                    </a:cubicBezTo>
                    <a:cubicBezTo>
                      <a:pt x="124" y="135"/>
                      <a:pt x="124" y="135"/>
                      <a:pt x="124" y="135"/>
                    </a:cubicBezTo>
                    <a:cubicBezTo>
                      <a:pt x="125" y="135"/>
                      <a:pt x="127" y="135"/>
                      <a:pt x="128" y="135"/>
                    </a:cubicBezTo>
                    <a:cubicBezTo>
                      <a:pt x="132" y="137"/>
                      <a:pt x="132" y="137"/>
                      <a:pt x="132" y="137"/>
                    </a:cubicBezTo>
                    <a:cubicBezTo>
                      <a:pt x="131" y="142"/>
                      <a:pt x="131" y="142"/>
                      <a:pt x="131" y="142"/>
                    </a:cubicBezTo>
                    <a:cubicBezTo>
                      <a:pt x="128" y="142"/>
                      <a:pt x="128" y="142"/>
                      <a:pt x="128" y="142"/>
                    </a:cubicBezTo>
                    <a:cubicBezTo>
                      <a:pt x="124" y="143"/>
                      <a:pt x="124" y="143"/>
                      <a:pt x="124" y="143"/>
                    </a:cubicBezTo>
                    <a:cubicBezTo>
                      <a:pt x="124" y="145"/>
                      <a:pt x="124" y="145"/>
                      <a:pt x="124" y="145"/>
                    </a:cubicBezTo>
                    <a:cubicBezTo>
                      <a:pt x="122" y="146"/>
                      <a:pt x="122" y="146"/>
                      <a:pt x="122" y="146"/>
                    </a:cubicBezTo>
                    <a:cubicBezTo>
                      <a:pt x="124" y="149"/>
                      <a:pt x="124" y="149"/>
                      <a:pt x="124" y="149"/>
                    </a:cubicBezTo>
                    <a:cubicBezTo>
                      <a:pt x="124" y="152"/>
                      <a:pt x="124" y="152"/>
                      <a:pt x="124" y="152"/>
                    </a:cubicBezTo>
                    <a:cubicBezTo>
                      <a:pt x="126" y="153"/>
                      <a:pt x="126" y="153"/>
                      <a:pt x="126" y="153"/>
                    </a:cubicBezTo>
                    <a:cubicBezTo>
                      <a:pt x="127" y="155"/>
                      <a:pt x="127" y="155"/>
                      <a:pt x="127" y="155"/>
                    </a:cubicBezTo>
                    <a:cubicBezTo>
                      <a:pt x="128" y="159"/>
                      <a:pt x="128" y="159"/>
                      <a:pt x="128" y="159"/>
                    </a:cubicBezTo>
                    <a:cubicBezTo>
                      <a:pt x="130" y="157"/>
                      <a:pt x="130" y="157"/>
                      <a:pt x="130" y="157"/>
                    </a:cubicBezTo>
                    <a:cubicBezTo>
                      <a:pt x="132" y="160"/>
                      <a:pt x="132" y="160"/>
                      <a:pt x="132" y="160"/>
                    </a:cubicBezTo>
                    <a:cubicBezTo>
                      <a:pt x="133" y="162"/>
                      <a:pt x="133" y="162"/>
                      <a:pt x="133" y="162"/>
                    </a:cubicBezTo>
                    <a:lnTo>
                      <a:pt x="130" y="163"/>
                    </a:lnTo>
                    <a:close/>
                    <a:moveTo>
                      <a:pt x="153" y="148"/>
                    </a:moveTo>
                    <a:cubicBezTo>
                      <a:pt x="151" y="150"/>
                      <a:pt x="151" y="150"/>
                      <a:pt x="151" y="150"/>
                    </a:cubicBezTo>
                    <a:cubicBezTo>
                      <a:pt x="150" y="150"/>
                      <a:pt x="149" y="150"/>
                      <a:pt x="149" y="150"/>
                    </a:cubicBezTo>
                    <a:cubicBezTo>
                      <a:pt x="149" y="144"/>
                      <a:pt x="149" y="144"/>
                      <a:pt x="149" y="144"/>
                    </a:cubicBezTo>
                    <a:cubicBezTo>
                      <a:pt x="147" y="148"/>
                      <a:pt x="147" y="148"/>
                      <a:pt x="147" y="148"/>
                    </a:cubicBezTo>
                    <a:cubicBezTo>
                      <a:pt x="146" y="147"/>
                      <a:pt x="146" y="147"/>
                      <a:pt x="146" y="147"/>
                    </a:cubicBezTo>
                    <a:cubicBezTo>
                      <a:pt x="148" y="142"/>
                      <a:pt x="148" y="142"/>
                      <a:pt x="148" y="142"/>
                    </a:cubicBezTo>
                    <a:cubicBezTo>
                      <a:pt x="149" y="141"/>
                      <a:pt x="149" y="141"/>
                      <a:pt x="149" y="141"/>
                    </a:cubicBezTo>
                    <a:cubicBezTo>
                      <a:pt x="150" y="141"/>
                      <a:pt x="151" y="141"/>
                      <a:pt x="152" y="141"/>
                    </a:cubicBezTo>
                    <a:cubicBezTo>
                      <a:pt x="154" y="144"/>
                      <a:pt x="154" y="144"/>
                      <a:pt x="154" y="144"/>
                    </a:cubicBezTo>
                    <a:cubicBezTo>
                      <a:pt x="154" y="145"/>
                      <a:pt x="153" y="147"/>
                      <a:pt x="153" y="14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0" name="Freeform 263">
                <a:extLst>
                  <a:ext uri="{FF2B5EF4-FFF2-40B4-BE49-F238E27FC236}">
                    <a16:creationId xmlns:a16="http://schemas.microsoft.com/office/drawing/2014/main" id="{9B13744B-5821-4CDA-A7BF-28B6B4EBC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413" y="2817813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1" name="Freeform 264">
                <a:extLst>
                  <a:ext uri="{FF2B5EF4-FFF2-40B4-BE49-F238E27FC236}">
                    <a16:creationId xmlns:a16="http://schemas.microsoft.com/office/drawing/2014/main" id="{32700C16-901E-4084-A4F9-73186E962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463" y="3430588"/>
                <a:ext cx="17463" cy="14288"/>
              </a:xfrm>
              <a:custGeom>
                <a:avLst/>
                <a:gdLst>
                  <a:gd name="T0" fmla="*/ 4 w 5"/>
                  <a:gd name="T1" fmla="*/ 1 h 4"/>
                  <a:gd name="T2" fmla="*/ 5 w 5"/>
                  <a:gd name="T3" fmla="*/ 0 h 4"/>
                  <a:gd name="T4" fmla="*/ 2 w 5"/>
                  <a:gd name="T5" fmla="*/ 1 h 4"/>
                  <a:gd name="T6" fmla="*/ 0 w 5"/>
                  <a:gd name="T7" fmla="*/ 2 h 4"/>
                  <a:gd name="T8" fmla="*/ 1 w 5"/>
                  <a:gd name="T9" fmla="*/ 4 h 4"/>
                  <a:gd name="T10" fmla="*/ 4 w 5"/>
                  <a:gd name="T11" fmla="*/ 3 h 4"/>
                  <a:gd name="T12" fmla="*/ 4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2" name="Freeform 265">
                <a:extLst>
                  <a:ext uri="{FF2B5EF4-FFF2-40B4-BE49-F238E27FC236}">
                    <a16:creationId xmlns:a16="http://schemas.microsoft.com/office/drawing/2014/main" id="{9ECCF123-B17C-4B34-9734-D46F2EC25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438" y="3408363"/>
                <a:ext cx="22225" cy="11113"/>
              </a:xfrm>
              <a:custGeom>
                <a:avLst/>
                <a:gdLst>
                  <a:gd name="T0" fmla="*/ 6 w 6"/>
                  <a:gd name="T1" fmla="*/ 2 h 3"/>
                  <a:gd name="T2" fmla="*/ 4 w 6"/>
                  <a:gd name="T3" fmla="*/ 2 h 3"/>
                  <a:gd name="T4" fmla="*/ 2 w 6"/>
                  <a:gd name="T5" fmla="*/ 1 h 3"/>
                  <a:gd name="T6" fmla="*/ 1 w 6"/>
                  <a:gd name="T7" fmla="*/ 0 h 3"/>
                  <a:gd name="T8" fmla="*/ 0 w 6"/>
                  <a:gd name="T9" fmla="*/ 0 h 3"/>
                  <a:gd name="T10" fmla="*/ 1 w 6"/>
                  <a:gd name="T11" fmla="*/ 2 h 3"/>
                  <a:gd name="T12" fmla="*/ 3 w 6"/>
                  <a:gd name="T13" fmla="*/ 3 h 3"/>
                  <a:gd name="T14" fmla="*/ 6 w 6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3" y="3"/>
                      <a:pt x="3" y="3"/>
                    </a:cubicBezTo>
                    <a:lnTo>
                      <a:pt x="6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3" name="Freeform 266">
                <a:extLst>
                  <a:ext uri="{FF2B5EF4-FFF2-40B4-BE49-F238E27FC236}">
                    <a16:creationId xmlns:a16="http://schemas.microsoft.com/office/drawing/2014/main" id="{80478875-9424-424D-AD62-CAC50CB47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351" y="3338513"/>
                <a:ext cx="17463" cy="25400"/>
              </a:xfrm>
              <a:custGeom>
                <a:avLst/>
                <a:gdLst>
                  <a:gd name="T0" fmla="*/ 2 w 5"/>
                  <a:gd name="T1" fmla="*/ 6 h 7"/>
                  <a:gd name="T2" fmla="*/ 2 w 5"/>
                  <a:gd name="T3" fmla="*/ 7 h 7"/>
                  <a:gd name="T4" fmla="*/ 3 w 5"/>
                  <a:gd name="T5" fmla="*/ 7 h 7"/>
                  <a:gd name="T6" fmla="*/ 3 w 5"/>
                  <a:gd name="T7" fmla="*/ 5 h 7"/>
                  <a:gd name="T8" fmla="*/ 5 w 5"/>
                  <a:gd name="T9" fmla="*/ 2 h 7"/>
                  <a:gd name="T10" fmla="*/ 3 w 5"/>
                  <a:gd name="T11" fmla="*/ 2 h 7"/>
                  <a:gd name="T12" fmla="*/ 2 w 5"/>
                  <a:gd name="T13" fmla="*/ 1 h 7"/>
                  <a:gd name="T14" fmla="*/ 1 w 5"/>
                  <a:gd name="T15" fmla="*/ 1 h 7"/>
                  <a:gd name="T16" fmla="*/ 1 w 5"/>
                  <a:gd name="T17" fmla="*/ 0 h 7"/>
                  <a:gd name="T18" fmla="*/ 0 w 5"/>
                  <a:gd name="T19" fmla="*/ 1 h 7"/>
                  <a:gd name="T20" fmla="*/ 2 w 5"/>
                  <a:gd name="T2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2" y="6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4" name="Freeform 267">
                <a:extLst>
                  <a:ext uri="{FF2B5EF4-FFF2-40B4-BE49-F238E27FC236}">
                    <a16:creationId xmlns:a16="http://schemas.microsoft.com/office/drawing/2014/main" id="{AF9A097D-374B-41D7-ABF5-A19E9DCCE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413" y="3257551"/>
                <a:ext cx="11113" cy="22225"/>
              </a:xfrm>
              <a:custGeom>
                <a:avLst/>
                <a:gdLst>
                  <a:gd name="T0" fmla="*/ 2 w 7"/>
                  <a:gd name="T1" fmla="*/ 5 h 14"/>
                  <a:gd name="T2" fmla="*/ 2 w 7"/>
                  <a:gd name="T3" fmla="*/ 5 h 14"/>
                  <a:gd name="T4" fmla="*/ 0 w 7"/>
                  <a:gd name="T5" fmla="*/ 12 h 14"/>
                  <a:gd name="T6" fmla="*/ 2 w 7"/>
                  <a:gd name="T7" fmla="*/ 14 h 14"/>
                  <a:gd name="T8" fmla="*/ 2 w 7"/>
                  <a:gd name="T9" fmla="*/ 10 h 14"/>
                  <a:gd name="T10" fmla="*/ 5 w 7"/>
                  <a:gd name="T11" fmla="*/ 5 h 14"/>
                  <a:gd name="T12" fmla="*/ 7 w 7"/>
                  <a:gd name="T13" fmla="*/ 0 h 14"/>
                  <a:gd name="T14" fmla="*/ 2 w 7"/>
                  <a:gd name="T15" fmla="*/ 3 h 14"/>
                  <a:gd name="T16" fmla="*/ 2 w 7"/>
                  <a:gd name="T1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4">
                    <a:moveTo>
                      <a:pt x="2" y="5"/>
                    </a:moveTo>
                    <a:lnTo>
                      <a:pt x="2" y="5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0"/>
                    </a:lnTo>
                    <a:lnTo>
                      <a:pt x="2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5" name="Freeform 268">
                <a:extLst>
                  <a:ext uri="{FF2B5EF4-FFF2-40B4-BE49-F238E27FC236}">
                    <a16:creationId xmlns:a16="http://schemas.microsoft.com/office/drawing/2014/main" id="{DB09FED2-EBE3-470D-BE25-6988A84F6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301" y="3284538"/>
                <a:ext cx="14288" cy="28575"/>
              </a:xfrm>
              <a:custGeom>
                <a:avLst/>
                <a:gdLst>
                  <a:gd name="T0" fmla="*/ 5 w 9"/>
                  <a:gd name="T1" fmla="*/ 0 h 18"/>
                  <a:gd name="T2" fmla="*/ 5 w 9"/>
                  <a:gd name="T3" fmla="*/ 0 h 18"/>
                  <a:gd name="T4" fmla="*/ 3 w 9"/>
                  <a:gd name="T5" fmla="*/ 0 h 18"/>
                  <a:gd name="T6" fmla="*/ 3 w 9"/>
                  <a:gd name="T7" fmla="*/ 9 h 18"/>
                  <a:gd name="T8" fmla="*/ 0 w 9"/>
                  <a:gd name="T9" fmla="*/ 16 h 18"/>
                  <a:gd name="T10" fmla="*/ 0 w 9"/>
                  <a:gd name="T11" fmla="*/ 18 h 18"/>
                  <a:gd name="T12" fmla="*/ 0 w 9"/>
                  <a:gd name="T13" fmla="*/ 18 h 18"/>
                  <a:gd name="T14" fmla="*/ 3 w 9"/>
                  <a:gd name="T15" fmla="*/ 18 h 18"/>
                  <a:gd name="T16" fmla="*/ 5 w 9"/>
                  <a:gd name="T17" fmla="*/ 18 h 18"/>
                  <a:gd name="T18" fmla="*/ 5 w 9"/>
                  <a:gd name="T19" fmla="*/ 16 h 18"/>
                  <a:gd name="T20" fmla="*/ 7 w 9"/>
                  <a:gd name="T21" fmla="*/ 9 h 18"/>
                  <a:gd name="T22" fmla="*/ 7 w 9"/>
                  <a:gd name="T23" fmla="*/ 4 h 18"/>
                  <a:gd name="T24" fmla="*/ 9 w 9"/>
                  <a:gd name="T25" fmla="*/ 2 h 18"/>
                  <a:gd name="T26" fmla="*/ 7 w 9"/>
                  <a:gd name="T27" fmla="*/ 0 h 18"/>
                  <a:gd name="T28" fmla="*/ 5 w 9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8">
                    <a:moveTo>
                      <a:pt x="5" y="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3" y="9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7" y="9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6" name="Freeform 269">
                <a:extLst>
                  <a:ext uri="{FF2B5EF4-FFF2-40B4-BE49-F238E27FC236}">
                    <a16:creationId xmlns:a16="http://schemas.microsoft.com/office/drawing/2014/main" id="{0E355FD8-AAFB-4B3A-BA68-ADAD215D1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901" y="3284538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7" name="Freeform 270">
                <a:extLst>
                  <a:ext uri="{FF2B5EF4-FFF2-40B4-BE49-F238E27FC236}">
                    <a16:creationId xmlns:a16="http://schemas.microsoft.com/office/drawing/2014/main" id="{8B65EF2F-F8ED-4311-801B-97FC9785B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351" y="2986088"/>
                <a:ext cx="93663" cy="125413"/>
              </a:xfrm>
              <a:custGeom>
                <a:avLst/>
                <a:gdLst>
                  <a:gd name="T0" fmla="*/ 14 w 26"/>
                  <a:gd name="T1" fmla="*/ 12 h 34"/>
                  <a:gd name="T2" fmla="*/ 16 w 26"/>
                  <a:gd name="T3" fmla="*/ 10 h 34"/>
                  <a:gd name="T4" fmla="*/ 15 w 26"/>
                  <a:gd name="T5" fmla="*/ 11 h 34"/>
                  <a:gd name="T6" fmla="*/ 13 w 26"/>
                  <a:gd name="T7" fmla="*/ 14 h 34"/>
                  <a:gd name="T8" fmla="*/ 12 w 26"/>
                  <a:gd name="T9" fmla="*/ 15 h 34"/>
                  <a:gd name="T10" fmla="*/ 14 w 26"/>
                  <a:gd name="T11" fmla="*/ 15 h 34"/>
                  <a:gd name="T12" fmla="*/ 13 w 26"/>
                  <a:gd name="T13" fmla="*/ 16 h 34"/>
                  <a:gd name="T14" fmla="*/ 12 w 26"/>
                  <a:gd name="T15" fmla="*/ 18 h 34"/>
                  <a:gd name="T16" fmla="*/ 11 w 26"/>
                  <a:gd name="T17" fmla="*/ 20 h 34"/>
                  <a:gd name="T18" fmla="*/ 9 w 26"/>
                  <a:gd name="T19" fmla="*/ 21 h 34"/>
                  <a:gd name="T20" fmla="*/ 9 w 26"/>
                  <a:gd name="T21" fmla="*/ 21 h 34"/>
                  <a:gd name="T22" fmla="*/ 8 w 26"/>
                  <a:gd name="T23" fmla="*/ 22 h 34"/>
                  <a:gd name="T24" fmla="*/ 7 w 26"/>
                  <a:gd name="T25" fmla="*/ 24 h 34"/>
                  <a:gd name="T26" fmla="*/ 6 w 26"/>
                  <a:gd name="T27" fmla="*/ 25 h 34"/>
                  <a:gd name="T28" fmla="*/ 4 w 26"/>
                  <a:gd name="T29" fmla="*/ 26 h 34"/>
                  <a:gd name="T30" fmla="*/ 4 w 26"/>
                  <a:gd name="T31" fmla="*/ 27 h 34"/>
                  <a:gd name="T32" fmla="*/ 4 w 26"/>
                  <a:gd name="T33" fmla="*/ 28 h 34"/>
                  <a:gd name="T34" fmla="*/ 5 w 26"/>
                  <a:gd name="T35" fmla="*/ 29 h 34"/>
                  <a:gd name="T36" fmla="*/ 4 w 26"/>
                  <a:gd name="T37" fmla="*/ 30 h 34"/>
                  <a:gd name="T38" fmla="*/ 2 w 26"/>
                  <a:gd name="T39" fmla="*/ 30 h 34"/>
                  <a:gd name="T40" fmla="*/ 0 w 26"/>
                  <a:gd name="T41" fmla="*/ 33 h 34"/>
                  <a:gd name="T42" fmla="*/ 1 w 26"/>
                  <a:gd name="T43" fmla="*/ 32 h 34"/>
                  <a:gd name="T44" fmla="*/ 2 w 26"/>
                  <a:gd name="T45" fmla="*/ 33 h 34"/>
                  <a:gd name="T46" fmla="*/ 3 w 26"/>
                  <a:gd name="T47" fmla="*/ 32 h 34"/>
                  <a:gd name="T48" fmla="*/ 4 w 26"/>
                  <a:gd name="T49" fmla="*/ 32 h 34"/>
                  <a:gd name="T50" fmla="*/ 5 w 26"/>
                  <a:gd name="T51" fmla="*/ 34 h 34"/>
                  <a:gd name="T52" fmla="*/ 7 w 26"/>
                  <a:gd name="T53" fmla="*/ 34 h 34"/>
                  <a:gd name="T54" fmla="*/ 7 w 26"/>
                  <a:gd name="T55" fmla="*/ 33 h 34"/>
                  <a:gd name="T56" fmla="*/ 8 w 26"/>
                  <a:gd name="T57" fmla="*/ 31 h 34"/>
                  <a:gd name="T58" fmla="*/ 11 w 26"/>
                  <a:gd name="T59" fmla="*/ 29 h 34"/>
                  <a:gd name="T60" fmla="*/ 11 w 26"/>
                  <a:gd name="T61" fmla="*/ 27 h 34"/>
                  <a:gd name="T62" fmla="*/ 10 w 26"/>
                  <a:gd name="T63" fmla="*/ 27 h 34"/>
                  <a:gd name="T64" fmla="*/ 12 w 26"/>
                  <a:gd name="T65" fmla="*/ 24 h 34"/>
                  <a:gd name="T66" fmla="*/ 14 w 26"/>
                  <a:gd name="T67" fmla="*/ 21 h 34"/>
                  <a:gd name="T68" fmla="*/ 14 w 26"/>
                  <a:gd name="T69" fmla="*/ 18 h 34"/>
                  <a:gd name="T70" fmla="*/ 16 w 26"/>
                  <a:gd name="T71" fmla="*/ 15 h 34"/>
                  <a:gd name="T72" fmla="*/ 17 w 26"/>
                  <a:gd name="T73" fmla="*/ 13 h 34"/>
                  <a:gd name="T74" fmla="*/ 17 w 26"/>
                  <a:gd name="T75" fmla="*/ 12 h 34"/>
                  <a:gd name="T76" fmla="*/ 19 w 26"/>
                  <a:gd name="T77" fmla="*/ 10 h 34"/>
                  <a:gd name="T78" fmla="*/ 23 w 26"/>
                  <a:gd name="T79" fmla="*/ 6 h 34"/>
                  <a:gd name="T80" fmla="*/ 22 w 26"/>
                  <a:gd name="T81" fmla="*/ 5 h 34"/>
                  <a:gd name="T82" fmla="*/ 22 w 26"/>
                  <a:gd name="T83" fmla="*/ 5 h 34"/>
                  <a:gd name="T84" fmla="*/ 22 w 26"/>
                  <a:gd name="T85" fmla="*/ 3 h 34"/>
                  <a:gd name="T86" fmla="*/ 24 w 26"/>
                  <a:gd name="T87" fmla="*/ 2 h 34"/>
                  <a:gd name="T88" fmla="*/ 26 w 26"/>
                  <a:gd name="T89" fmla="*/ 0 h 34"/>
                  <a:gd name="T90" fmla="*/ 24 w 26"/>
                  <a:gd name="T91" fmla="*/ 1 h 34"/>
                  <a:gd name="T92" fmla="*/ 24 w 26"/>
                  <a:gd name="T93" fmla="*/ 0 h 34"/>
                  <a:gd name="T94" fmla="*/ 21 w 26"/>
                  <a:gd name="T95" fmla="*/ 3 h 34"/>
                  <a:gd name="T96" fmla="*/ 20 w 26"/>
                  <a:gd name="T97" fmla="*/ 4 h 34"/>
                  <a:gd name="T98" fmla="*/ 20 w 26"/>
                  <a:gd name="T99" fmla="*/ 3 h 34"/>
                  <a:gd name="T100" fmla="*/ 19 w 26"/>
                  <a:gd name="T101" fmla="*/ 4 h 34"/>
                  <a:gd name="T102" fmla="*/ 19 w 26"/>
                  <a:gd name="T103" fmla="*/ 5 h 34"/>
                  <a:gd name="T104" fmla="*/ 17 w 26"/>
                  <a:gd name="T105" fmla="*/ 7 h 34"/>
                  <a:gd name="T106" fmla="*/ 16 w 26"/>
                  <a:gd name="T107" fmla="*/ 8 h 34"/>
                  <a:gd name="T108" fmla="*/ 15 w 26"/>
                  <a:gd name="T109" fmla="*/ 9 h 34"/>
                  <a:gd name="T110" fmla="*/ 15 w 26"/>
                  <a:gd name="T111" fmla="*/ 10 h 34"/>
                  <a:gd name="T112" fmla="*/ 14 w 26"/>
                  <a:gd name="T113" fmla="*/ 1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" h="34">
                    <a:moveTo>
                      <a:pt x="14" y="11"/>
                    </a:move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1"/>
                      <a:pt x="14" y="21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lnTo>
                      <a:pt x="14" y="1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8" name="Freeform 271">
                <a:extLst>
                  <a:ext uri="{FF2B5EF4-FFF2-40B4-BE49-F238E27FC236}">
                    <a16:creationId xmlns:a16="http://schemas.microsoft.com/office/drawing/2014/main" id="{AE316651-6409-4EF1-BB5D-AD4395C51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551" y="2986088"/>
                <a:ext cx="6350" cy="7938"/>
              </a:xfrm>
              <a:custGeom>
                <a:avLst/>
                <a:gdLst>
                  <a:gd name="T0" fmla="*/ 2 w 4"/>
                  <a:gd name="T1" fmla="*/ 3 h 5"/>
                  <a:gd name="T2" fmla="*/ 4 w 4"/>
                  <a:gd name="T3" fmla="*/ 0 h 5"/>
                  <a:gd name="T4" fmla="*/ 2 w 4"/>
                  <a:gd name="T5" fmla="*/ 3 h 5"/>
                  <a:gd name="T6" fmla="*/ 0 w 4"/>
                  <a:gd name="T7" fmla="*/ 5 h 5"/>
                  <a:gd name="T8" fmla="*/ 0 w 4"/>
                  <a:gd name="T9" fmla="*/ 5 h 5"/>
                  <a:gd name="T10" fmla="*/ 2 w 4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lnTo>
                      <a:pt x="4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9" name="Freeform 272">
                <a:extLst>
                  <a:ext uri="{FF2B5EF4-FFF2-40B4-BE49-F238E27FC236}">
                    <a16:creationId xmlns:a16="http://schemas.microsoft.com/office/drawing/2014/main" id="{5106B905-6DC1-4D44-BA18-14F93C296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063" y="2968626"/>
                <a:ext cx="6350" cy="7938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2 h 5"/>
                  <a:gd name="T4" fmla="*/ 4 w 4"/>
                  <a:gd name="T5" fmla="*/ 0 h 5"/>
                  <a:gd name="T6" fmla="*/ 2 w 4"/>
                  <a:gd name="T7" fmla="*/ 2 h 5"/>
                  <a:gd name="T8" fmla="*/ 0 w 4"/>
                  <a:gd name="T9" fmla="*/ 5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0" name="Freeform 273">
                <a:extLst>
                  <a:ext uri="{FF2B5EF4-FFF2-40B4-BE49-F238E27FC236}">
                    <a16:creationId xmlns:a16="http://schemas.microsoft.com/office/drawing/2014/main" id="{3C0D11A6-131E-4989-9DD2-6476A9AE4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701" y="3027363"/>
                <a:ext cx="39688" cy="47625"/>
              </a:xfrm>
              <a:custGeom>
                <a:avLst/>
                <a:gdLst>
                  <a:gd name="T0" fmla="*/ 3 w 25"/>
                  <a:gd name="T1" fmla="*/ 28 h 30"/>
                  <a:gd name="T2" fmla="*/ 5 w 25"/>
                  <a:gd name="T3" fmla="*/ 28 h 30"/>
                  <a:gd name="T4" fmla="*/ 5 w 25"/>
                  <a:gd name="T5" fmla="*/ 28 h 30"/>
                  <a:gd name="T6" fmla="*/ 7 w 25"/>
                  <a:gd name="T7" fmla="*/ 30 h 30"/>
                  <a:gd name="T8" fmla="*/ 9 w 25"/>
                  <a:gd name="T9" fmla="*/ 25 h 30"/>
                  <a:gd name="T10" fmla="*/ 14 w 25"/>
                  <a:gd name="T11" fmla="*/ 18 h 30"/>
                  <a:gd name="T12" fmla="*/ 19 w 25"/>
                  <a:gd name="T13" fmla="*/ 14 h 30"/>
                  <a:gd name="T14" fmla="*/ 19 w 25"/>
                  <a:gd name="T15" fmla="*/ 11 h 30"/>
                  <a:gd name="T16" fmla="*/ 21 w 25"/>
                  <a:gd name="T17" fmla="*/ 11 h 30"/>
                  <a:gd name="T18" fmla="*/ 21 w 25"/>
                  <a:gd name="T19" fmla="*/ 9 h 30"/>
                  <a:gd name="T20" fmla="*/ 25 w 25"/>
                  <a:gd name="T21" fmla="*/ 2 h 30"/>
                  <a:gd name="T22" fmla="*/ 23 w 25"/>
                  <a:gd name="T23" fmla="*/ 2 h 30"/>
                  <a:gd name="T24" fmla="*/ 23 w 25"/>
                  <a:gd name="T25" fmla="*/ 0 h 30"/>
                  <a:gd name="T26" fmla="*/ 23 w 25"/>
                  <a:gd name="T27" fmla="*/ 0 h 30"/>
                  <a:gd name="T28" fmla="*/ 21 w 25"/>
                  <a:gd name="T29" fmla="*/ 2 h 30"/>
                  <a:gd name="T30" fmla="*/ 19 w 25"/>
                  <a:gd name="T31" fmla="*/ 5 h 30"/>
                  <a:gd name="T32" fmla="*/ 19 w 25"/>
                  <a:gd name="T33" fmla="*/ 7 h 30"/>
                  <a:gd name="T34" fmla="*/ 16 w 25"/>
                  <a:gd name="T35" fmla="*/ 7 h 30"/>
                  <a:gd name="T36" fmla="*/ 16 w 25"/>
                  <a:gd name="T37" fmla="*/ 7 h 30"/>
                  <a:gd name="T38" fmla="*/ 16 w 25"/>
                  <a:gd name="T39" fmla="*/ 7 h 30"/>
                  <a:gd name="T40" fmla="*/ 16 w 25"/>
                  <a:gd name="T41" fmla="*/ 5 h 30"/>
                  <a:gd name="T42" fmla="*/ 14 w 25"/>
                  <a:gd name="T43" fmla="*/ 9 h 30"/>
                  <a:gd name="T44" fmla="*/ 12 w 25"/>
                  <a:gd name="T45" fmla="*/ 11 h 30"/>
                  <a:gd name="T46" fmla="*/ 9 w 25"/>
                  <a:gd name="T47" fmla="*/ 16 h 30"/>
                  <a:gd name="T48" fmla="*/ 9 w 25"/>
                  <a:gd name="T49" fmla="*/ 18 h 30"/>
                  <a:gd name="T50" fmla="*/ 7 w 25"/>
                  <a:gd name="T51" fmla="*/ 18 h 30"/>
                  <a:gd name="T52" fmla="*/ 5 w 25"/>
                  <a:gd name="T53" fmla="*/ 21 h 30"/>
                  <a:gd name="T54" fmla="*/ 3 w 25"/>
                  <a:gd name="T55" fmla="*/ 23 h 30"/>
                  <a:gd name="T56" fmla="*/ 3 w 25"/>
                  <a:gd name="T57" fmla="*/ 23 h 30"/>
                  <a:gd name="T58" fmla="*/ 0 w 25"/>
                  <a:gd name="T59" fmla="*/ 28 h 30"/>
                  <a:gd name="T60" fmla="*/ 0 w 25"/>
                  <a:gd name="T61" fmla="*/ 30 h 30"/>
                  <a:gd name="T62" fmla="*/ 3 w 25"/>
                  <a:gd name="T63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" h="30">
                    <a:moveTo>
                      <a:pt x="3" y="28"/>
                    </a:moveTo>
                    <a:lnTo>
                      <a:pt x="5" y="28"/>
                    </a:lnTo>
                    <a:lnTo>
                      <a:pt x="5" y="28"/>
                    </a:lnTo>
                    <a:lnTo>
                      <a:pt x="7" y="30"/>
                    </a:lnTo>
                    <a:lnTo>
                      <a:pt x="9" y="25"/>
                    </a:lnTo>
                    <a:lnTo>
                      <a:pt x="14" y="18"/>
                    </a:lnTo>
                    <a:lnTo>
                      <a:pt x="19" y="14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1" y="9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7" y="18"/>
                    </a:lnTo>
                    <a:lnTo>
                      <a:pt x="5" y="21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3" y="2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1" name="Freeform 274">
                <a:extLst>
                  <a:ext uri="{FF2B5EF4-FFF2-40B4-BE49-F238E27FC236}">
                    <a16:creationId xmlns:a16="http://schemas.microsoft.com/office/drawing/2014/main" id="{D4F33A50-65D7-4E12-AB69-F5F6C550B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776" y="3071813"/>
                <a:ext cx="17463" cy="17463"/>
              </a:xfrm>
              <a:custGeom>
                <a:avLst/>
                <a:gdLst>
                  <a:gd name="T0" fmla="*/ 6 w 11"/>
                  <a:gd name="T1" fmla="*/ 0 h 11"/>
                  <a:gd name="T2" fmla="*/ 4 w 11"/>
                  <a:gd name="T3" fmla="*/ 2 h 11"/>
                  <a:gd name="T4" fmla="*/ 2 w 11"/>
                  <a:gd name="T5" fmla="*/ 4 h 11"/>
                  <a:gd name="T6" fmla="*/ 2 w 11"/>
                  <a:gd name="T7" fmla="*/ 7 h 11"/>
                  <a:gd name="T8" fmla="*/ 0 w 11"/>
                  <a:gd name="T9" fmla="*/ 9 h 11"/>
                  <a:gd name="T10" fmla="*/ 0 w 11"/>
                  <a:gd name="T11" fmla="*/ 11 h 11"/>
                  <a:gd name="T12" fmla="*/ 2 w 11"/>
                  <a:gd name="T13" fmla="*/ 11 h 11"/>
                  <a:gd name="T14" fmla="*/ 4 w 11"/>
                  <a:gd name="T15" fmla="*/ 9 h 11"/>
                  <a:gd name="T16" fmla="*/ 11 w 11"/>
                  <a:gd name="T17" fmla="*/ 0 h 11"/>
                  <a:gd name="T18" fmla="*/ 9 w 11"/>
                  <a:gd name="T19" fmla="*/ 2 h 11"/>
                  <a:gd name="T20" fmla="*/ 9 w 11"/>
                  <a:gd name="T21" fmla="*/ 0 h 11"/>
                  <a:gd name="T22" fmla="*/ 6 w 11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1">
                    <a:moveTo>
                      <a:pt x="6" y="0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4" y="9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2" name="Freeform 275">
                <a:extLst>
                  <a:ext uri="{FF2B5EF4-FFF2-40B4-BE49-F238E27FC236}">
                    <a16:creationId xmlns:a16="http://schemas.microsoft.com/office/drawing/2014/main" id="{C5FAA49A-E3E5-4564-AA55-5019BAB9B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751" y="3055938"/>
                <a:ext cx="11113" cy="15875"/>
              </a:xfrm>
              <a:custGeom>
                <a:avLst/>
                <a:gdLst>
                  <a:gd name="T0" fmla="*/ 5 w 7"/>
                  <a:gd name="T1" fmla="*/ 5 h 10"/>
                  <a:gd name="T2" fmla="*/ 7 w 7"/>
                  <a:gd name="T3" fmla="*/ 0 h 10"/>
                  <a:gd name="T4" fmla="*/ 5 w 7"/>
                  <a:gd name="T5" fmla="*/ 3 h 10"/>
                  <a:gd name="T6" fmla="*/ 0 w 7"/>
                  <a:gd name="T7" fmla="*/ 10 h 10"/>
                  <a:gd name="T8" fmla="*/ 2 w 7"/>
                  <a:gd name="T9" fmla="*/ 7 h 10"/>
                  <a:gd name="T10" fmla="*/ 5 w 7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5" y="5"/>
                    </a:moveTo>
                    <a:lnTo>
                      <a:pt x="7" y="0"/>
                    </a:lnTo>
                    <a:lnTo>
                      <a:pt x="5" y="3"/>
                    </a:lnTo>
                    <a:lnTo>
                      <a:pt x="0" y="10"/>
                    </a:lnTo>
                    <a:lnTo>
                      <a:pt x="2" y="7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3" name="Freeform 276">
                <a:extLst>
                  <a:ext uri="{FF2B5EF4-FFF2-40B4-BE49-F238E27FC236}">
                    <a16:creationId xmlns:a16="http://schemas.microsoft.com/office/drawing/2014/main" id="{12689AC4-7574-44E3-9928-6B308D7EE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088" y="3052763"/>
                <a:ext cx="11113" cy="7938"/>
              </a:xfrm>
              <a:custGeom>
                <a:avLst/>
                <a:gdLst>
                  <a:gd name="T0" fmla="*/ 7 w 7"/>
                  <a:gd name="T1" fmla="*/ 2 h 5"/>
                  <a:gd name="T2" fmla="*/ 4 w 7"/>
                  <a:gd name="T3" fmla="*/ 0 h 5"/>
                  <a:gd name="T4" fmla="*/ 4 w 7"/>
                  <a:gd name="T5" fmla="*/ 0 h 5"/>
                  <a:gd name="T6" fmla="*/ 0 w 7"/>
                  <a:gd name="T7" fmla="*/ 5 h 5"/>
                  <a:gd name="T8" fmla="*/ 2 w 7"/>
                  <a:gd name="T9" fmla="*/ 2 h 5"/>
                  <a:gd name="T10" fmla="*/ 7 w 7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7" y="2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4" name="Freeform 277">
                <a:extLst>
                  <a:ext uri="{FF2B5EF4-FFF2-40B4-BE49-F238E27FC236}">
                    <a16:creationId xmlns:a16="http://schemas.microsoft.com/office/drawing/2014/main" id="{689FBD7B-FAAC-41C6-BD46-4C862FD17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201" y="2921001"/>
                <a:ext cx="11113" cy="11113"/>
              </a:xfrm>
              <a:custGeom>
                <a:avLst/>
                <a:gdLst>
                  <a:gd name="T0" fmla="*/ 0 w 7"/>
                  <a:gd name="T1" fmla="*/ 2 h 7"/>
                  <a:gd name="T2" fmla="*/ 0 w 7"/>
                  <a:gd name="T3" fmla="*/ 4 h 7"/>
                  <a:gd name="T4" fmla="*/ 0 w 7"/>
                  <a:gd name="T5" fmla="*/ 7 h 7"/>
                  <a:gd name="T6" fmla="*/ 5 w 7"/>
                  <a:gd name="T7" fmla="*/ 7 h 7"/>
                  <a:gd name="T8" fmla="*/ 7 w 7"/>
                  <a:gd name="T9" fmla="*/ 4 h 7"/>
                  <a:gd name="T10" fmla="*/ 7 w 7"/>
                  <a:gd name="T11" fmla="*/ 2 h 7"/>
                  <a:gd name="T12" fmla="*/ 7 w 7"/>
                  <a:gd name="T13" fmla="*/ 0 h 7"/>
                  <a:gd name="T14" fmla="*/ 2 w 7"/>
                  <a:gd name="T15" fmla="*/ 0 h 7"/>
                  <a:gd name="T16" fmla="*/ 0 w 7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5" y="7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5" name="Freeform 278">
                <a:extLst>
                  <a:ext uri="{FF2B5EF4-FFF2-40B4-BE49-F238E27FC236}">
                    <a16:creationId xmlns:a16="http://schemas.microsoft.com/office/drawing/2014/main" id="{D28330E8-3231-4223-894D-9ACBC34DA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888" y="2814638"/>
                <a:ext cx="106363" cy="92075"/>
              </a:xfrm>
              <a:custGeom>
                <a:avLst/>
                <a:gdLst>
                  <a:gd name="T0" fmla="*/ 8 w 29"/>
                  <a:gd name="T1" fmla="*/ 17 h 25"/>
                  <a:gd name="T2" fmla="*/ 10 w 29"/>
                  <a:gd name="T3" fmla="*/ 15 h 25"/>
                  <a:gd name="T4" fmla="*/ 13 w 29"/>
                  <a:gd name="T5" fmla="*/ 12 h 25"/>
                  <a:gd name="T6" fmla="*/ 14 w 29"/>
                  <a:gd name="T7" fmla="*/ 11 h 25"/>
                  <a:gd name="T8" fmla="*/ 15 w 29"/>
                  <a:gd name="T9" fmla="*/ 9 h 25"/>
                  <a:gd name="T10" fmla="*/ 17 w 29"/>
                  <a:gd name="T11" fmla="*/ 8 h 25"/>
                  <a:gd name="T12" fmla="*/ 19 w 29"/>
                  <a:gd name="T13" fmla="*/ 6 h 25"/>
                  <a:gd name="T14" fmla="*/ 26 w 29"/>
                  <a:gd name="T15" fmla="*/ 3 h 25"/>
                  <a:gd name="T16" fmla="*/ 29 w 29"/>
                  <a:gd name="T17" fmla="*/ 1 h 25"/>
                  <a:gd name="T18" fmla="*/ 29 w 29"/>
                  <a:gd name="T19" fmla="*/ 0 h 25"/>
                  <a:gd name="T20" fmla="*/ 26 w 29"/>
                  <a:gd name="T21" fmla="*/ 1 h 25"/>
                  <a:gd name="T22" fmla="*/ 24 w 29"/>
                  <a:gd name="T23" fmla="*/ 2 h 25"/>
                  <a:gd name="T24" fmla="*/ 23 w 29"/>
                  <a:gd name="T25" fmla="*/ 2 h 25"/>
                  <a:gd name="T26" fmla="*/ 21 w 29"/>
                  <a:gd name="T27" fmla="*/ 2 h 25"/>
                  <a:gd name="T28" fmla="*/ 19 w 29"/>
                  <a:gd name="T29" fmla="*/ 3 h 25"/>
                  <a:gd name="T30" fmla="*/ 17 w 29"/>
                  <a:gd name="T31" fmla="*/ 4 h 25"/>
                  <a:gd name="T32" fmla="*/ 15 w 29"/>
                  <a:gd name="T33" fmla="*/ 6 h 25"/>
                  <a:gd name="T34" fmla="*/ 14 w 29"/>
                  <a:gd name="T35" fmla="*/ 6 h 25"/>
                  <a:gd name="T36" fmla="*/ 12 w 29"/>
                  <a:gd name="T37" fmla="*/ 8 h 25"/>
                  <a:gd name="T38" fmla="*/ 11 w 29"/>
                  <a:gd name="T39" fmla="*/ 9 h 25"/>
                  <a:gd name="T40" fmla="*/ 9 w 29"/>
                  <a:gd name="T41" fmla="*/ 10 h 25"/>
                  <a:gd name="T42" fmla="*/ 9 w 29"/>
                  <a:gd name="T43" fmla="*/ 12 h 25"/>
                  <a:gd name="T44" fmla="*/ 8 w 29"/>
                  <a:gd name="T45" fmla="*/ 13 h 25"/>
                  <a:gd name="T46" fmla="*/ 6 w 29"/>
                  <a:gd name="T47" fmla="*/ 15 h 25"/>
                  <a:gd name="T48" fmla="*/ 4 w 29"/>
                  <a:gd name="T49" fmla="*/ 16 h 25"/>
                  <a:gd name="T50" fmla="*/ 1 w 29"/>
                  <a:gd name="T51" fmla="*/ 18 h 25"/>
                  <a:gd name="T52" fmla="*/ 0 w 29"/>
                  <a:gd name="T53" fmla="*/ 20 h 25"/>
                  <a:gd name="T54" fmla="*/ 0 w 29"/>
                  <a:gd name="T55" fmla="*/ 22 h 25"/>
                  <a:gd name="T56" fmla="*/ 2 w 29"/>
                  <a:gd name="T57" fmla="*/ 21 h 25"/>
                  <a:gd name="T58" fmla="*/ 2 w 29"/>
                  <a:gd name="T59" fmla="*/ 22 h 25"/>
                  <a:gd name="T60" fmla="*/ 2 w 29"/>
                  <a:gd name="T61" fmla="*/ 24 h 25"/>
                  <a:gd name="T62" fmla="*/ 7 w 29"/>
                  <a:gd name="T63" fmla="*/ 25 h 25"/>
                  <a:gd name="T64" fmla="*/ 6 w 29"/>
                  <a:gd name="T65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9" h="25">
                    <a:moveTo>
                      <a:pt x="7" y="17"/>
                    </a:moveTo>
                    <a:cubicBezTo>
                      <a:pt x="8" y="17"/>
                      <a:pt x="8" y="17"/>
                      <a:pt x="8" y="17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8"/>
                      <a:pt x="7" y="18"/>
                      <a:pt x="7" y="1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6" name="Freeform 279">
                <a:extLst>
                  <a:ext uri="{FF2B5EF4-FFF2-40B4-BE49-F238E27FC236}">
                    <a16:creationId xmlns:a16="http://schemas.microsoft.com/office/drawing/2014/main" id="{40326F21-7FF4-4B4D-BAFA-B15B2500D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076" y="2865438"/>
                <a:ext cx="9525" cy="7938"/>
              </a:xfrm>
              <a:custGeom>
                <a:avLst/>
                <a:gdLst>
                  <a:gd name="T0" fmla="*/ 6 w 6"/>
                  <a:gd name="T1" fmla="*/ 3 h 5"/>
                  <a:gd name="T2" fmla="*/ 2 w 6"/>
                  <a:gd name="T3" fmla="*/ 0 h 5"/>
                  <a:gd name="T4" fmla="*/ 0 w 6"/>
                  <a:gd name="T5" fmla="*/ 3 h 5"/>
                  <a:gd name="T6" fmla="*/ 2 w 6"/>
                  <a:gd name="T7" fmla="*/ 5 h 5"/>
                  <a:gd name="T8" fmla="*/ 6 w 6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7" name="Freeform 280">
                <a:extLst>
                  <a:ext uri="{FF2B5EF4-FFF2-40B4-BE49-F238E27FC236}">
                    <a16:creationId xmlns:a16="http://schemas.microsoft.com/office/drawing/2014/main" id="{9BF3B0E1-BDF0-4CAA-BDD9-46C80281B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113" y="2873376"/>
                <a:ext cx="4763" cy="3175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8" name="Freeform 281">
                <a:extLst>
                  <a:ext uri="{FF2B5EF4-FFF2-40B4-BE49-F238E27FC236}">
                    <a16:creationId xmlns:a16="http://schemas.microsoft.com/office/drawing/2014/main" id="{4620E585-43D3-4371-8A44-8AB681959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051" y="2836863"/>
                <a:ext cx="7938" cy="6350"/>
              </a:xfrm>
              <a:custGeom>
                <a:avLst/>
                <a:gdLst>
                  <a:gd name="T0" fmla="*/ 3 w 5"/>
                  <a:gd name="T1" fmla="*/ 2 h 4"/>
                  <a:gd name="T2" fmla="*/ 5 w 5"/>
                  <a:gd name="T3" fmla="*/ 4 h 4"/>
                  <a:gd name="T4" fmla="*/ 5 w 5"/>
                  <a:gd name="T5" fmla="*/ 2 h 4"/>
                  <a:gd name="T6" fmla="*/ 5 w 5"/>
                  <a:gd name="T7" fmla="*/ 2 h 4"/>
                  <a:gd name="T8" fmla="*/ 5 w 5"/>
                  <a:gd name="T9" fmla="*/ 0 h 4"/>
                  <a:gd name="T10" fmla="*/ 0 w 5"/>
                  <a:gd name="T11" fmla="*/ 0 h 4"/>
                  <a:gd name="T12" fmla="*/ 0 w 5"/>
                  <a:gd name="T13" fmla="*/ 0 h 4"/>
                  <a:gd name="T14" fmla="*/ 3 w 5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2"/>
                    </a:moveTo>
                    <a:lnTo>
                      <a:pt x="5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9" name="Freeform 282">
                <a:extLst>
                  <a:ext uri="{FF2B5EF4-FFF2-40B4-BE49-F238E27FC236}">
                    <a16:creationId xmlns:a16="http://schemas.microsoft.com/office/drawing/2014/main" id="{C579B993-7418-47ED-810F-2D33CF0DA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476" y="2814638"/>
                <a:ext cx="19050" cy="6350"/>
              </a:xfrm>
              <a:custGeom>
                <a:avLst/>
                <a:gdLst>
                  <a:gd name="T0" fmla="*/ 0 w 12"/>
                  <a:gd name="T1" fmla="*/ 2 h 4"/>
                  <a:gd name="T2" fmla="*/ 5 w 12"/>
                  <a:gd name="T3" fmla="*/ 4 h 4"/>
                  <a:gd name="T4" fmla="*/ 7 w 12"/>
                  <a:gd name="T5" fmla="*/ 4 h 4"/>
                  <a:gd name="T6" fmla="*/ 9 w 12"/>
                  <a:gd name="T7" fmla="*/ 4 h 4"/>
                  <a:gd name="T8" fmla="*/ 12 w 12"/>
                  <a:gd name="T9" fmla="*/ 4 h 4"/>
                  <a:gd name="T10" fmla="*/ 7 w 12"/>
                  <a:gd name="T11" fmla="*/ 2 h 4"/>
                  <a:gd name="T12" fmla="*/ 0 w 12"/>
                  <a:gd name="T13" fmla="*/ 0 h 4"/>
                  <a:gd name="T14" fmla="*/ 0 w 12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4">
                    <a:moveTo>
                      <a:pt x="0" y="2"/>
                    </a:moveTo>
                    <a:lnTo>
                      <a:pt x="5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2" y="4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0" name="Freeform 283">
                <a:extLst>
                  <a:ext uri="{FF2B5EF4-FFF2-40B4-BE49-F238E27FC236}">
                    <a16:creationId xmlns:a16="http://schemas.microsoft.com/office/drawing/2014/main" id="{22E06098-B988-4A6E-A250-425B4A44B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901" y="2789238"/>
                <a:ext cx="22225" cy="6350"/>
              </a:xfrm>
              <a:custGeom>
                <a:avLst/>
                <a:gdLst>
                  <a:gd name="T0" fmla="*/ 14 w 14"/>
                  <a:gd name="T1" fmla="*/ 4 h 4"/>
                  <a:gd name="T2" fmla="*/ 14 w 14"/>
                  <a:gd name="T3" fmla="*/ 4 h 4"/>
                  <a:gd name="T4" fmla="*/ 14 w 14"/>
                  <a:gd name="T5" fmla="*/ 2 h 4"/>
                  <a:gd name="T6" fmla="*/ 11 w 14"/>
                  <a:gd name="T7" fmla="*/ 2 h 4"/>
                  <a:gd name="T8" fmla="*/ 9 w 14"/>
                  <a:gd name="T9" fmla="*/ 2 h 4"/>
                  <a:gd name="T10" fmla="*/ 7 w 14"/>
                  <a:gd name="T11" fmla="*/ 0 h 4"/>
                  <a:gd name="T12" fmla="*/ 9 w 14"/>
                  <a:gd name="T13" fmla="*/ 2 h 4"/>
                  <a:gd name="T14" fmla="*/ 4 w 14"/>
                  <a:gd name="T15" fmla="*/ 2 h 4"/>
                  <a:gd name="T16" fmla="*/ 4 w 14"/>
                  <a:gd name="T17" fmla="*/ 2 h 4"/>
                  <a:gd name="T18" fmla="*/ 4 w 14"/>
                  <a:gd name="T19" fmla="*/ 2 h 4"/>
                  <a:gd name="T20" fmla="*/ 0 w 14"/>
                  <a:gd name="T21" fmla="*/ 2 h 4"/>
                  <a:gd name="T22" fmla="*/ 2 w 14"/>
                  <a:gd name="T23" fmla="*/ 2 h 4"/>
                  <a:gd name="T24" fmla="*/ 4 w 14"/>
                  <a:gd name="T25" fmla="*/ 4 h 4"/>
                  <a:gd name="T26" fmla="*/ 11 w 14"/>
                  <a:gd name="T27" fmla="*/ 4 h 4"/>
                  <a:gd name="T28" fmla="*/ 14 w 14"/>
                  <a:gd name="T2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14" y="4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11" y="4"/>
                    </a:lnTo>
                    <a:lnTo>
                      <a:pt x="14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1" name="Freeform 284">
                <a:extLst>
                  <a:ext uri="{FF2B5EF4-FFF2-40B4-BE49-F238E27FC236}">
                    <a16:creationId xmlns:a16="http://schemas.microsoft.com/office/drawing/2014/main" id="{652DEA79-4CDD-493E-A90A-2AA855E00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363" y="2811463"/>
                <a:ext cx="7938" cy="3175"/>
              </a:xfrm>
              <a:custGeom>
                <a:avLst/>
                <a:gdLst>
                  <a:gd name="T0" fmla="*/ 5 w 5"/>
                  <a:gd name="T1" fmla="*/ 2 h 2"/>
                  <a:gd name="T2" fmla="*/ 5 w 5"/>
                  <a:gd name="T3" fmla="*/ 2 h 2"/>
                  <a:gd name="T4" fmla="*/ 3 w 5"/>
                  <a:gd name="T5" fmla="*/ 0 h 2"/>
                  <a:gd name="T6" fmla="*/ 0 w 5"/>
                  <a:gd name="T7" fmla="*/ 0 h 2"/>
                  <a:gd name="T8" fmla="*/ 3 w 5"/>
                  <a:gd name="T9" fmla="*/ 2 h 2"/>
                  <a:gd name="T10" fmla="*/ 5 w 5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2" name="Freeform 285">
                <a:extLst>
                  <a:ext uri="{FF2B5EF4-FFF2-40B4-BE49-F238E27FC236}">
                    <a16:creationId xmlns:a16="http://schemas.microsoft.com/office/drawing/2014/main" id="{A0D467FA-C0D5-4E09-8FEE-DA1E55438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326" y="2789238"/>
                <a:ext cx="39688" cy="17463"/>
              </a:xfrm>
              <a:custGeom>
                <a:avLst/>
                <a:gdLst>
                  <a:gd name="T0" fmla="*/ 8 w 11"/>
                  <a:gd name="T1" fmla="*/ 2 h 5"/>
                  <a:gd name="T2" fmla="*/ 9 w 11"/>
                  <a:gd name="T3" fmla="*/ 3 h 5"/>
                  <a:gd name="T4" fmla="*/ 10 w 11"/>
                  <a:gd name="T5" fmla="*/ 3 h 5"/>
                  <a:gd name="T6" fmla="*/ 11 w 11"/>
                  <a:gd name="T7" fmla="*/ 3 h 5"/>
                  <a:gd name="T8" fmla="*/ 10 w 11"/>
                  <a:gd name="T9" fmla="*/ 2 h 5"/>
                  <a:gd name="T10" fmla="*/ 8 w 11"/>
                  <a:gd name="T11" fmla="*/ 2 h 5"/>
                  <a:gd name="T12" fmla="*/ 8 w 11"/>
                  <a:gd name="T13" fmla="*/ 1 h 5"/>
                  <a:gd name="T14" fmla="*/ 7 w 11"/>
                  <a:gd name="T15" fmla="*/ 1 h 5"/>
                  <a:gd name="T16" fmla="*/ 6 w 11"/>
                  <a:gd name="T17" fmla="*/ 0 h 5"/>
                  <a:gd name="T18" fmla="*/ 5 w 11"/>
                  <a:gd name="T19" fmla="*/ 1 h 5"/>
                  <a:gd name="T20" fmla="*/ 3 w 11"/>
                  <a:gd name="T21" fmla="*/ 0 h 5"/>
                  <a:gd name="T22" fmla="*/ 2 w 11"/>
                  <a:gd name="T23" fmla="*/ 0 h 5"/>
                  <a:gd name="T24" fmla="*/ 3 w 11"/>
                  <a:gd name="T25" fmla="*/ 1 h 5"/>
                  <a:gd name="T26" fmla="*/ 4 w 11"/>
                  <a:gd name="T27" fmla="*/ 1 h 5"/>
                  <a:gd name="T28" fmla="*/ 4 w 11"/>
                  <a:gd name="T29" fmla="*/ 2 h 5"/>
                  <a:gd name="T30" fmla="*/ 0 w 11"/>
                  <a:gd name="T31" fmla="*/ 1 h 5"/>
                  <a:gd name="T32" fmla="*/ 0 w 11"/>
                  <a:gd name="T33" fmla="*/ 1 h 5"/>
                  <a:gd name="T34" fmla="*/ 3 w 11"/>
                  <a:gd name="T35" fmla="*/ 2 h 5"/>
                  <a:gd name="T36" fmla="*/ 5 w 11"/>
                  <a:gd name="T37" fmla="*/ 4 h 5"/>
                  <a:gd name="T38" fmla="*/ 8 w 11"/>
                  <a:gd name="T39" fmla="*/ 5 h 5"/>
                  <a:gd name="T40" fmla="*/ 9 w 11"/>
                  <a:gd name="T41" fmla="*/ 5 h 5"/>
                  <a:gd name="T42" fmla="*/ 9 w 11"/>
                  <a:gd name="T43" fmla="*/ 5 h 5"/>
                  <a:gd name="T44" fmla="*/ 9 w 11"/>
                  <a:gd name="T45" fmla="*/ 5 h 5"/>
                  <a:gd name="T46" fmla="*/ 10 w 11"/>
                  <a:gd name="T47" fmla="*/ 5 h 5"/>
                  <a:gd name="T48" fmla="*/ 10 w 11"/>
                  <a:gd name="T49" fmla="*/ 5 h 5"/>
                  <a:gd name="T50" fmla="*/ 10 w 11"/>
                  <a:gd name="T51" fmla="*/ 4 h 5"/>
                  <a:gd name="T52" fmla="*/ 10 w 11"/>
                  <a:gd name="T53" fmla="*/ 4 h 5"/>
                  <a:gd name="T54" fmla="*/ 6 w 11"/>
                  <a:gd name="T55" fmla="*/ 2 h 5"/>
                  <a:gd name="T56" fmla="*/ 6 w 11"/>
                  <a:gd name="T57" fmla="*/ 2 h 5"/>
                  <a:gd name="T58" fmla="*/ 7 w 11"/>
                  <a:gd name="T59" fmla="*/ 2 h 5"/>
                  <a:gd name="T60" fmla="*/ 8 w 11"/>
                  <a:gd name="T6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" h="5">
                    <a:moveTo>
                      <a:pt x="8" y="2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lnTo>
                      <a:pt x="8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3" name="Freeform 286">
                <a:extLst>
                  <a:ext uri="{FF2B5EF4-FFF2-40B4-BE49-F238E27FC236}">
                    <a16:creationId xmlns:a16="http://schemas.microsoft.com/office/drawing/2014/main" id="{443F77B9-13C4-43E1-AD8F-8655A1DC8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151" y="2781301"/>
                <a:ext cx="14288" cy="11113"/>
              </a:xfrm>
              <a:custGeom>
                <a:avLst/>
                <a:gdLst>
                  <a:gd name="T0" fmla="*/ 6 w 9"/>
                  <a:gd name="T1" fmla="*/ 5 h 7"/>
                  <a:gd name="T2" fmla="*/ 4 w 9"/>
                  <a:gd name="T3" fmla="*/ 2 h 7"/>
                  <a:gd name="T4" fmla="*/ 2 w 9"/>
                  <a:gd name="T5" fmla="*/ 2 h 7"/>
                  <a:gd name="T6" fmla="*/ 0 w 9"/>
                  <a:gd name="T7" fmla="*/ 0 h 7"/>
                  <a:gd name="T8" fmla="*/ 2 w 9"/>
                  <a:gd name="T9" fmla="*/ 2 h 7"/>
                  <a:gd name="T10" fmla="*/ 6 w 9"/>
                  <a:gd name="T11" fmla="*/ 5 h 7"/>
                  <a:gd name="T12" fmla="*/ 9 w 9"/>
                  <a:gd name="T13" fmla="*/ 7 h 7"/>
                  <a:gd name="T14" fmla="*/ 9 w 9"/>
                  <a:gd name="T15" fmla="*/ 7 h 7"/>
                  <a:gd name="T16" fmla="*/ 6 w 9"/>
                  <a:gd name="T17" fmla="*/ 5 h 7"/>
                  <a:gd name="T18" fmla="*/ 9 w 9"/>
                  <a:gd name="T19" fmla="*/ 5 h 7"/>
                  <a:gd name="T20" fmla="*/ 6 w 9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7">
                    <a:moveTo>
                      <a:pt x="6" y="5"/>
                    </a:move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6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4" name="Freeform 287">
                <a:extLst>
                  <a:ext uri="{FF2B5EF4-FFF2-40B4-BE49-F238E27FC236}">
                    <a16:creationId xmlns:a16="http://schemas.microsoft.com/office/drawing/2014/main" id="{5CC60B76-A0D7-4594-BAB2-03FD84F02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051" y="2705101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2 w 2"/>
                  <a:gd name="T3" fmla="*/ 0 w 2"/>
                  <a:gd name="T4" fmla="*/ 0 w 2"/>
                  <a:gd name="T5" fmla="*/ 2 w 2"/>
                  <a:gd name="T6" fmla="*/ 2 w 2"/>
                  <a:gd name="T7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5" name="Freeform 288">
                <a:extLst>
                  <a:ext uri="{FF2B5EF4-FFF2-40B4-BE49-F238E27FC236}">
                    <a16:creationId xmlns:a16="http://schemas.microsoft.com/office/drawing/2014/main" id="{4F1D293B-BD68-427E-965B-F5670E291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763" y="2705101"/>
                <a:ext cx="11113" cy="0"/>
              </a:xfrm>
              <a:custGeom>
                <a:avLst/>
                <a:gdLst>
                  <a:gd name="T0" fmla="*/ 7 w 7"/>
                  <a:gd name="T1" fmla="*/ 7 w 7"/>
                  <a:gd name="T2" fmla="*/ 7 w 7"/>
                  <a:gd name="T3" fmla="*/ 7 w 7"/>
                  <a:gd name="T4" fmla="*/ 4 w 7"/>
                  <a:gd name="T5" fmla="*/ 4 w 7"/>
                  <a:gd name="T6" fmla="*/ 2 w 7"/>
                  <a:gd name="T7" fmla="*/ 2 w 7"/>
                  <a:gd name="T8" fmla="*/ 0 w 7"/>
                  <a:gd name="T9" fmla="*/ 0 w 7"/>
                  <a:gd name="T10" fmla="*/ 2 w 7"/>
                  <a:gd name="T11" fmla="*/ 2 w 7"/>
                  <a:gd name="T12" fmla="*/ 4 w 7"/>
                  <a:gd name="T13" fmla="*/ 7 w 7"/>
                  <a:gd name="T14" fmla="*/ 7 w 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6" name="Freeform 289">
                <a:extLst>
                  <a:ext uri="{FF2B5EF4-FFF2-40B4-BE49-F238E27FC236}">
                    <a16:creationId xmlns:a16="http://schemas.microsoft.com/office/drawing/2014/main" id="{0388A4E4-9563-43F5-8FFA-061A068F9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938" y="2700338"/>
                <a:ext cx="11113" cy="4763"/>
              </a:xfrm>
              <a:custGeom>
                <a:avLst/>
                <a:gdLst>
                  <a:gd name="T0" fmla="*/ 0 w 7"/>
                  <a:gd name="T1" fmla="*/ 0 h 3"/>
                  <a:gd name="T2" fmla="*/ 0 w 7"/>
                  <a:gd name="T3" fmla="*/ 0 h 3"/>
                  <a:gd name="T4" fmla="*/ 2 w 7"/>
                  <a:gd name="T5" fmla="*/ 3 h 3"/>
                  <a:gd name="T6" fmla="*/ 5 w 7"/>
                  <a:gd name="T7" fmla="*/ 3 h 3"/>
                  <a:gd name="T8" fmla="*/ 7 w 7"/>
                  <a:gd name="T9" fmla="*/ 3 h 3"/>
                  <a:gd name="T10" fmla="*/ 7 w 7"/>
                  <a:gd name="T11" fmla="*/ 0 h 3"/>
                  <a:gd name="T12" fmla="*/ 7 w 7"/>
                  <a:gd name="T13" fmla="*/ 0 h 3"/>
                  <a:gd name="T14" fmla="*/ 7 w 7"/>
                  <a:gd name="T15" fmla="*/ 0 h 3"/>
                  <a:gd name="T16" fmla="*/ 5 w 7"/>
                  <a:gd name="T17" fmla="*/ 0 h 3"/>
                  <a:gd name="T18" fmla="*/ 2 w 7"/>
                  <a:gd name="T19" fmla="*/ 0 h 3"/>
                  <a:gd name="T20" fmla="*/ 2 w 7"/>
                  <a:gd name="T21" fmla="*/ 0 h 3"/>
                  <a:gd name="T22" fmla="*/ 2 w 7"/>
                  <a:gd name="T23" fmla="*/ 0 h 3"/>
                  <a:gd name="T24" fmla="*/ 0 w 7"/>
                  <a:gd name="T25" fmla="*/ 0 h 3"/>
                  <a:gd name="T26" fmla="*/ 0 w 7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7" name="Freeform 290">
                <a:extLst>
                  <a:ext uri="{FF2B5EF4-FFF2-40B4-BE49-F238E27FC236}">
                    <a16:creationId xmlns:a16="http://schemas.microsoft.com/office/drawing/2014/main" id="{52EC485E-63A6-4D7E-A81A-EF66A9E18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651" y="2700338"/>
                <a:ext cx="317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2 w 2"/>
                  <a:gd name="T4" fmla="*/ 2 w 2"/>
                  <a:gd name="T5" fmla="*/ 2 w 2"/>
                  <a:gd name="T6" fmla="*/ 0 w 2"/>
                  <a:gd name="T7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8" name="Freeform 291">
                <a:extLst>
                  <a:ext uri="{FF2B5EF4-FFF2-40B4-BE49-F238E27FC236}">
                    <a16:creationId xmlns:a16="http://schemas.microsoft.com/office/drawing/2014/main" id="{EC17E30E-2793-43DD-895E-2CBE550CB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601" y="2700338"/>
                <a:ext cx="19050" cy="4763"/>
              </a:xfrm>
              <a:custGeom>
                <a:avLst/>
                <a:gdLst>
                  <a:gd name="T0" fmla="*/ 3 w 5"/>
                  <a:gd name="T1" fmla="*/ 1 h 1"/>
                  <a:gd name="T2" fmla="*/ 3 w 5"/>
                  <a:gd name="T3" fmla="*/ 1 h 1"/>
                  <a:gd name="T4" fmla="*/ 3 w 5"/>
                  <a:gd name="T5" fmla="*/ 1 h 1"/>
                  <a:gd name="T6" fmla="*/ 4 w 5"/>
                  <a:gd name="T7" fmla="*/ 1 h 1"/>
                  <a:gd name="T8" fmla="*/ 5 w 5"/>
                  <a:gd name="T9" fmla="*/ 1 h 1"/>
                  <a:gd name="T10" fmla="*/ 5 w 5"/>
                  <a:gd name="T11" fmla="*/ 1 h 1"/>
                  <a:gd name="T12" fmla="*/ 5 w 5"/>
                  <a:gd name="T13" fmla="*/ 1 h 1"/>
                  <a:gd name="T14" fmla="*/ 4 w 5"/>
                  <a:gd name="T15" fmla="*/ 1 h 1"/>
                  <a:gd name="T16" fmla="*/ 4 w 5"/>
                  <a:gd name="T17" fmla="*/ 1 h 1"/>
                  <a:gd name="T18" fmla="*/ 4 w 5"/>
                  <a:gd name="T19" fmla="*/ 1 h 1"/>
                  <a:gd name="T20" fmla="*/ 5 w 5"/>
                  <a:gd name="T21" fmla="*/ 1 h 1"/>
                  <a:gd name="T22" fmla="*/ 5 w 5"/>
                  <a:gd name="T23" fmla="*/ 1 h 1"/>
                  <a:gd name="T24" fmla="*/ 5 w 5"/>
                  <a:gd name="T25" fmla="*/ 1 h 1"/>
                  <a:gd name="T26" fmla="*/ 4 w 5"/>
                  <a:gd name="T27" fmla="*/ 1 h 1"/>
                  <a:gd name="T28" fmla="*/ 3 w 5"/>
                  <a:gd name="T29" fmla="*/ 1 h 1"/>
                  <a:gd name="T30" fmla="*/ 2 w 5"/>
                  <a:gd name="T31" fmla="*/ 0 h 1"/>
                  <a:gd name="T32" fmla="*/ 2 w 5"/>
                  <a:gd name="T33" fmla="*/ 0 h 1"/>
                  <a:gd name="T34" fmla="*/ 0 w 5"/>
                  <a:gd name="T35" fmla="*/ 0 h 1"/>
                  <a:gd name="T36" fmla="*/ 0 w 5"/>
                  <a:gd name="T37" fmla="*/ 0 h 1"/>
                  <a:gd name="T38" fmla="*/ 0 w 5"/>
                  <a:gd name="T39" fmla="*/ 0 h 1"/>
                  <a:gd name="T40" fmla="*/ 1 w 5"/>
                  <a:gd name="T41" fmla="*/ 1 h 1"/>
                  <a:gd name="T42" fmla="*/ 1 w 5"/>
                  <a:gd name="T43" fmla="*/ 1 h 1"/>
                  <a:gd name="T44" fmla="*/ 2 w 5"/>
                  <a:gd name="T45" fmla="*/ 1 h 1"/>
                  <a:gd name="T46" fmla="*/ 2 w 5"/>
                  <a:gd name="T47" fmla="*/ 1 h 1"/>
                  <a:gd name="T48" fmla="*/ 3 w 5"/>
                  <a:gd name="T4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" h="1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9" name="Freeform 292">
                <a:extLst>
                  <a:ext uri="{FF2B5EF4-FFF2-40B4-BE49-F238E27FC236}">
                    <a16:creationId xmlns:a16="http://schemas.microsoft.com/office/drawing/2014/main" id="{6E35A71A-70C0-40A8-82B3-BF29967BF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363" y="2708276"/>
                <a:ext cx="3175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2 w 2"/>
                  <a:gd name="T4" fmla="*/ 0 w 2"/>
                  <a:gd name="T5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0" name="Freeform 293">
                <a:extLst>
                  <a:ext uri="{FF2B5EF4-FFF2-40B4-BE49-F238E27FC236}">
                    <a16:creationId xmlns:a16="http://schemas.microsoft.com/office/drawing/2014/main" id="{1C1E49D3-F5FF-4C44-9080-1BF571FA9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026" y="2705101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0 w 2"/>
                  <a:gd name="T4" fmla="*/ 0 w 2"/>
                  <a:gd name="T5" fmla="*/ 0 w 2"/>
                  <a:gd name="T6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1" name="Freeform 294">
                <a:extLst>
                  <a:ext uri="{FF2B5EF4-FFF2-40B4-BE49-F238E27FC236}">
                    <a16:creationId xmlns:a16="http://schemas.microsoft.com/office/drawing/2014/main" id="{790E9A36-74CF-43B2-A978-47383E6CC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138" y="2700338"/>
                <a:ext cx="7938" cy="476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0 h 3"/>
                  <a:gd name="T4" fmla="*/ 0 w 5"/>
                  <a:gd name="T5" fmla="*/ 3 h 3"/>
                  <a:gd name="T6" fmla="*/ 2 w 5"/>
                  <a:gd name="T7" fmla="*/ 0 h 3"/>
                  <a:gd name="T8" fmla="*/ 5 w 5"/>
                  <a:gd name="T9" fmla="*/ 0 h 3"/>
                  <a:gd name="T10" fmla="*/ 5 w 5"/>
                  <a:gd name="T11" fmla="*/ 0 h 3"/>
                  <a:gd name="T12" fmla="*/ 5 w 5"/>
                  <a:gd name="T13" fmla="*/ 0 h 3"/>
                  <a:gd name="T14" fmla="*/ 2 w 5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2" name="Freeform 295">
                <a:extLst>
                  <a:ext uri="{FF2B5EF4-FFF2-40B4-BE49-F238E27FC236}">
                    <a16:creationId xmlns:a16="http://schemas.microsoft.com/office/drawing/2014/main" id="{266EEF4F-D647-4633-8349-760E446F6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076" y="2700338"/>
                <a:ext cx="9525" cy="4763"/>
              </a:xfrm>
              <a:custGeom>
                <a:avLst/>
                <a:gdLst>
                  <a:gd name="T0" fmla="*/ 0 w 6"/>
                  <a:gd name="T1" fmla="*/ 3 h 3"/>
                  <a:gd name="T2" fmla="*/ 2 w 6"/>
                  <a:gd name="T3" fmla="*/ 3 h 3"/>
                  <a:gd name="T4" fmla="*/ 2 w 6"/>
                  <a:gd name="T5" fmla="*/ 3 h 3"/>
                  <a:gd name="T6" fmla="*/ 2 w 6"/>
                  <a:gd name="T7" fmla="*/ 3 h 3"/>
                  <a:gd name="T8" fmla="*/ 4 w 6"/>
                  <a:gd name="T9" fmla="*/ 3 h 3"/>
                  <a:gd name="T10" fmla="*/ 6 w 6"/>
                  <a:gd name="T11" fmla="*/ 3 h 3"/>
                  <a:gd name="T12" fmla="*/ 6 w 6"/>
                  <a:gd name="T13" fmla="*/ 3 h 3"/>
                  <a:gd name="T14" fmla="*/ 6 w 6"/>
                  <a:gd name="T15" fmla="*/ 3 h 3"/>
                  <a:gd name="T16" fmla="*/ 4 w 6"/>
                  <a:gd name="T17" fmla="*/ 3 h 3"/>
                  <a:gd name="T18" fmla="*/ 4 w 6"/>
                  <a:gd name="T19" fmla="*/ 0 h 3"/>
                  <a:gd name="T20" fmla="*/ 2 w 6"/>
                  <a:gd name="T21" fmla="*/ 0 h 3"/>
                  <a:gd name="T22" fmla="*/ 0 w 6"/>
                  <a:gd name="T23" fmla="*/ 3 h 3"/>
                  <a:gd name="T24" fmla="*/ 0 w 6"/>
                  <a:gd name="T2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3" name="Freeform 296">
                <a:extLst>
                  <a:ext uri="{FF2B5EF4-FFF2-40B4-BE49-F238E27FC236}">
                    <a16:creationId xmlns:a16="http://schemas.microsoft.com/office/drawing/2014/main" id="{A3FA5CB7-40C4-4E0F-9A86-4527770F3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138" y="2700338"/>
                <a:ext cx="7938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  <a:gd name="T3" fmla="*/ 0 w 2"/>
                  <a:gd name="T4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4" name="Freeform 297">
                <a:extLst>
                  <a:ext uri="{FF2B5EF4-FFF2-40B4-BE49-F238E27FC236}">
                    <a16:creationId xmlns:a16="http://schemas.microsoft.com/office/drawing/2014/main" id="{E4C6FE63-7554-4295-ACF9-4A63A96BD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026" y="2705101"/>
                <a:ext cx="33338" cy="9525"/>
              </a:xfrm>
              <a:custGeom>
                <a:avLst/>
                <a:gdLst>
                  <a:gd name="T0" fmla="*/ 12 w 21"/>
                  <a:gd name="T1" fmla="*/ 4 h 6"/>
                  <a:gd name="T2" fmla="*/ 14 w 21"/>
                  <a:gd name="T3" fmla="*/ 4 h 6"/>
                  <a:gd name="T4" fmla="*/ 18 w 21"/>
                  <a:gd name="T5" fmla="*/ 4 h 6"/>
                  <a:gd name="T6" fmla="*/ 18 w 21"/>
                  <a:gd name="T7" fmla="*/ 6 h 6"/>
                  <a:gd name="T8" fmla="*/ 21 w 21"/>
                  <a:gd name="T9" fmla="*/ 6 h 6"/>
                  <a:gd name="T10" fmla="*/ 21 w 21"/>
                  <a:gd name="T11" fmla="*/ 6 h 6"/>
                  <a:gd name="T12" fmla="*/ 21 w 21"/>
                  <a:gd name="T13" fmla="*/ 6 h 6"/>
                  <a:gd name="T14" fmla="*/ 21 w 21"/>
                  <a:gd name="T15" fmla="*/ 4 h 6"/>
                  <a:gd name="T16" fmla="*/ 21 w 21"/>
                  <a:gd name="T17" fmla="*/ 4 h 6"/>
                  <a:gd name="T18" fmla="*/ 21 w 21"/>
                  <a:gd name="T19" fmla="*/ 4 h 6"/>
                  <a:gd name="T20" fmla="*/ 21 w 21"/>
                  <a:gd name="T21" fmla="*/ 4 h 6"/>
                  <a:gd name="T22" fmla="*/ 18 w 21"/>
                  <a:gd name="T23" fmla="*/ 4 h 6"/>
                  <a:gd name="T24" fmla="*/ 18 w 21"/>
                  <a:gd name="T25" fmla="*/ 4 h 6"/>
                  <a:gd name="T26" fmla="*/ 21 w 21"/>
                  <a:gd name="T27" fmla="*/ 4 h 6"/>
                  <a:gd name="T28" fmla="*/ 21 w 21"/>
                  <a:gd name="T29" fmla="*/ 4 h 6"/>
                  <a:gd name="T30" fmla="*/ 18 w 21"/>
                  <a:gd name="T31" fmla="*/ 2 h 6"/>
                  <a:gd name="T32" fmla="*/ 18 w 21"/>
                  <a:gd name="T33" fmla="*/ 2 h 6"/>
                  <a:gd name="T34" fmla="*/ 18 w 21"/>
                  <a:gd name="T35" fmla="*/ 2 h 6"/>
                  <a:gd name="T36" fmla="*/ 18 w 21"/>
                  <a:gd name="T37" fmla="*/ 2 h 6"/>
                  <a:gd name="T38" fmla="*/ 18 w 21"/>
                  <a:gd name="T39" fmla="*/ 2 h 6"/>
                  <a:gd name="T40" fmla="*/ 18 w 21"/>
                  <a:gd name="T41" fmla="*/ 2 h 6"/>
                  <a:gd name="T42" fmla="*/ 18 w 21"/>
                  <a:gd name="T43" fmla="*/ 2 h 6"/>
                  <a:gd name="T44" fmla="*/ 18 w 21"/>
                  <a:gd name="T45" fmla="*/ 2 h 6"/>
                  <a:gd name="T46" fmla="*/ 18 w 21"/>
                  <a:gd name="T47" fmla="*/ 2 h 6"/>
                  <a:gd name="T48" fmla="*/ 16 w 21"/>
                  <a:gd name="T49" fmla="*/ 0 h 6"/>
                  <a:gd name="T50" fmla="*/ 16 w 21"/>
                  <a:gd name="T51" fmla="*/ 0 h 6"/>
                  <a:gd name="T52" fmla="*/ 14 w 21"/>
                  <a:gd name="T53" fmla="*/ 0 h 6"/>
                  <a:gd name="T54" fmla="*/ 14 w 21"/>
                  <a:gd name="T55" fmla="*/ 0 h 6"/>
                  <a:gd name="T56" fmla="*/ 12 w 21"/>
                  <a:gd name="T57" fmla="*/ 0 h 6"/>
                  <a:gd name="T58" fmla="*/ 12 w 21"/>
                  <a:gd name="T59" fmla="*/ 0 h 6"/>
                  <a:gd name="T60" fmla="*/ 12 w 21"/>
                  <a:gd name="T61" fmla="*/ 0 h 6"/>
                  <a:gd name="T62" fmla="*/ 12 w 21"/>
                  <a:gd name="T63" fmla="*/ 0 h 6"/>
                  <a:gd name="T64" fmla="*/ 14 w 21"/>
                  <a:gd name="T65" fmla="*/ 0 h 6"/>
                  <a:gd name="T66" fmla="*/ 12 w 21"/>
                  <a:gd name="T67" fmla="*/ 0 h 6"/>
                  <a:gd name="T68" fmla="*/ 9 w 21"/>
                  <a:gd name="T69" fmla="*/ 0 h 6"/>
                  <a:gd name="T70" fmla="*/ 7 w 21"/>
                  <a:gd name="T71" fmla="*/ 0 h 6"/>
                  <a:gd name="T72" fmla="*/ 5 w 21"/>
                  <a:gd name="T73" fmla="*/ 0 h 6"/>
                  <a:gd name="T74" fmla="*/ 2 w 21"/>
                  <a:gd name="T75" fmla="*/ 0 h 6"/>
                  <a:gd name="T76" fmla="*/ 2 w 21"/>
                  <a:gd name="T77" fmla="*/ 0 h 6"/>
                  <a:gd name="T78" fmla="*/ 0 w 21"/>
                  <a:gd name="T79" fmla="*/ 0 h 6"/>
                  <a:gd name="T80" fmla="*/ 0 w 21"/>
                  <a:gd name="T81" fmla="*/ 0 h 6"/>
                  <a:gd name="T82" fmla="*/ 2 w 21"/>
                  <a:gd name="T83" fmla="*/ 0 h 6"/>
                  <a:gd name="T84" fmla="*/ 2 w 21"/>
                  <a:gd name="T85" fmla="*/ 0 h 6"/>
                  <a:gd name="T86" fmla="*/ 2 w 21"/>
                  <a:gd name="T87" fmla="*/ 0 h 6"/>
                  <a:gd name="T88" fmla="*/ 2 w 21"/>
                  <a:gd name="T89" fmla="*/ 0 h 6"/>
                  <a:gd name="T90" fmla="*/ 2 w 21"/>
                  <a:gd name="T91" fmla="*/ 0 h 6"/>
                  <a:gd name="T92" fmla="*/ 2 w 21"/>
                  <a:gd name="T93" fmla="*/ 2 h 6"/>
                  <a:gd name="T94" fmla="*/ 0 w 21"/>
                  <a:gd name="T95" fmla="*/ 2 h 6"/>
                  <a:gd name="T96" fmla="*/ 2 w 21"/>
                  <a:gd name="T97" fmla="*/ 2 h 6"/>
                  <a:gd name="T98" fmla="*/ 5 w 21"/>
                  <a:gd name="T99" fmla="*/ 2 h 6"/>
                  <a:gd name="T100" fmla="*/ 5 w 21"/>
                  <a:gd name="T101" fmla="*/ 2 h 6"/>
                  <a:gd name="T102" fmla="*/ 7 w 21"/>
                  <a:gd name="T103" fmla="*/ 2 h 6"/>
                  <a:gd name="T104" fmla="*/ 7 w 21"/>
                  <a:gd name="T105" fmla="*/ 2 h 6"/>
                  <a:gd name="T106" fmla="*/ 9 w 21"/>
                  <a:gd name="T107" fmla="*/ 2 h 6"/>
                  <a:gd name="T108" fmla="*/ 9 w 21"/>
                  <a:gd name="T109" fmla="*/ 2 h 6"/>
                  <a:gd name="T110" fmla="*/ 9 w 21"/>
                  <a:gd name="T111" fmla="*/ 2 h 6"/>
                  <a:gd name="T112" fmla="*/ 12 w 21"/>
                  <a:gd name="T113" fmla="*/ 2 h 6"/>
                  <a:gd name="T114" fmla="*/ 12 w 21"/>
                  <a:gd name="T115" fmla="*/ 2 h 6"/>
                  <a:gd name="T116" fmla="*/ 9 w 21"/>
                  <a:gd name="T117" fmla="*/ 2 h 6"/>
                  <a:gd name="T118" fmla="*/ 12 w 21"/>
                  <a:gd name="T119" fmla="*/ 2 h 6"/>
                  <a:gd name="T120" fmla="*/ 12 w 21"/>
                  <a:gd name="T1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" h="6">
                    <a:moveTo>
                      <a:pt x="12" y="4"/>
                    </a:moveTo>
                    <a:lnTo>
                      <a:pt x="14" y="4"/>
                    </a:lnTo>
                    <a:lnTo>
                      <a:pt x="18" y="4"/>
                    </a:lnTo>
                    <a:lnTo>
                      <a:pt x="18" y="6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9" y="2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5" name="Freeform 298">
                <a:extLst>
                  <a:ext uri="{FF2B5EF4-FFF2-40B4-BE49-F238E27FC236}">
                    <a16:creationId xmlns:a16="http://schemas.microsoft.com/office/drawing/2014/main" id="{082CFF66-FF86-4C26-B53C-81911D2D5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401" y="2705101"/>
                <a:ext cx="87313" cy="20638"/>
              </a:xfrm>
              <a:custGeom>
                <a:avLst/>
                <a:gdLst>
                  <a:gd name="T0" fmla="*/ 2 w 24"/>
                  <a:gd name="T1" fmla="*/ 1 h 6"/>
                  <a:gd name="T2" fmla="*/ 4 w 24"/>
                  <a:gd name="T3" fmla="*/ 0 h 6"/>
                  <a:gd name="T4" fmla="*/ 5 w 24"/>
                  <a:gd name="T5" fmla="*/ 0 h 6"/>
                  <a:gd name="T6" fmla="*/ 3 w 24"/>
                  <a:gd name="T7" fmla="*/ 1 h 6"/>
                  <a:gd name="T8" fmla="*/ 3 w 24"/>
                  <a:gd name="T9" fmla="*/ 1 h 6"/>
                  <a:gd name="T10" fmla="*/ 5 w 24"/>
                  <a:gd name="T11" fmla="*/ 1 h 6"/>
                  <a:gd name="T12" fmla="*/ 8 w 24"/>
                  <a:gd name="T13" fmla="*/ 1 h 6"/>
                  <a:gd name="T14" fmla="*/ 8 w 24"/>
                  <a:gd name="T15" fmla="*/ 1 h 6"/>
                  <a:gd name="T16" fmla="*/ 9 w 24"/>
                  <a:gd name="T17" fmla="*/ 2 h 6"/>
                  <a:gd name="T18" fmla="*/ 7 w 24"/>
                  <a:gd name="T19" fmla="*/ 2 h 6"/>
                  <a:gd name="T20" fmla="*/ 9 w 24"/>
                  <a:gd name="T21" fmla="*/ 2 h 6"/>
                  <a:gd name="T22" fmla="*/ 12 w 24"/>
                  <a:gd name="T23" fmla="*/ 4 h 6"/>
                  <a:gd name="T24" fmla="*/ 14 w 24"/>
                  <a:gd name="T25" fmla="*/ 4 h 6"/>
                  <a:gd name="T26" fmla="*/ 15 w 24"/>
                  <a:gd name="T27" fmla="*/ 4 h 6"/>
                  <a:gd name="T28" fmla="*/ 17 w 24"/>
                  <a:gd name="T29" fmla="*/ 5 h 6"/>
                  <a:gd name="T30" fmla="*/ 19 w 24"/>
                  <a:gd name="T31" fmla="*/ 5 h 6"/>
                  <a:gd name="T32" fmla="*/ 22 w 24"/>
                  <a:gd name="T33" fmla="*/ 6 h 6"/>
                  <a:gd name="T34" fmla="*/ 22 w 24"/>
                  <a:gd name="T35" fmla="*/ 6 h 6"/>
                  <a:gd name="T36" fmla="*/ 23 w 24"/>
                  <a:gd name="T37" fmla="*/ 6 h 6"/>
                  <a:gd name="T38" fmla="*/ 24 w 24"/>
                  <a:gd name="T39" fmla="*/ 6 h 6"/>
                  <a:gd name="T40" fmla="*/ 23 w 24"/>
                  <a:gd name="T41" fmla="*/ 6 h 6"/>
                  <a:gd name="T42" fmla="*/ 23 w 24"/>
                  <a:gd name="T43" fmla="*/ 6 h 6"/>
                  <a:gd name="T44" fmla="*/ 23 w 24"/>
                  <a:gd name="T45" fmla="*/ 6 h 6"/>
                  <a:gd name="T46" fmla="*/ 23 w 24"/>
                  <a:gd name="T47" fmla="*/ 6 h 6"/>
                  <a:gd name="T48" fmla="*/ 22 w 24"/>
                  <a:gd name="T49" fmla="*/ 5 h 6"/>
                  <a:gd name="T50" fmla="*/ 21 w 24"/>
                  <a:gd name="T51" fmla="*/ 4 h 6"/>
                  <a:gd name="T52" fmla="*/ 22 w 24"/>
                  <a:gd name="T53" fmla="*/ 5 h 6"/>
                  <a:gd name="T54" fmla="*/ 22 w 24"/>
                  <a:gd name="T55" fmla="*/ 4 h 6"/>
                  <a:gd name="T56" fmla="*/ 21 w 24"/>
                  <a:gd name="T57" fmla="*/ 4 h 6"/>
                  <a:gd name="T58" fmla="*/ 22 w 24"/>
                  <a:gd name="T59" fmla="*/ 4 h 6"/>
                  <a:gd name="T60" fmla="*/ 22 w 24"/>
                  <a:gd name="T61" fmla="*/ 4 h 6"/>
                  <a:gd name="T62" fmla="*/ 22 w 24"/>
                  <a:gd name="T63" fmla="*/ 3 h 6"/>
                  <a:gd name="T64" fmla="*/ 22 w 24"/>
                  <a:gd name="T65" fmla="*/ 3 h 6"/>
                  <a:gd name="T66" fmla="*/ 21 w 24"/>
                  <a:gd name="T67" fmla="*/ 3 h 6"/>
                  <a:gd name="T68" fmla="*/ 20 w 24"/>
                  <a:gd name="T69" fmla="*/ 2 h 6"/>
                  <a:gd name="T70" fmla="*/ 18 w 24"/>
                  <a:gd name="T71" fmla="*/ 2 h 6"/>
                  <a:gd name="T72" fmla="*/ 17 w 24"/>
                  <a:gd name="T73" fmla="*/ 2 h 6"/>
                  <a:gd name="T74" fmla="*/ 17 w 24"/>
                  <a:gd name="T75" fmla="*/ 2 h 6"/>
                  <a:gd name="T76" fmla="*/ 15 w 24"/>
                  <a:gd name="T77" fmla="*/ 2 h 6"/>
                  <a:gd name="T78" fmla="*/ 16 w 24"/>
                  <a:gd name="T79" fmla="*/ 3 h 6"/>
                  <a:gd name="T80" fmla="*/ 15 w 24"/>
                  <a:gd name="T81" fmla="*/ 2 h 6"/>
                  <a:gd name="T82" fmla="*/ 12 w 24"/>
                  <a:gd name="T83" fmla="*/ 1 h 6"/>
                  <a:gd name="T84" fmla="*/ 16 w 24"/>
                  <a:gd name="T85" fmla="*/ 2 h 6"/>
                  <a:gd name="T86" fmla="*/ 16 w 24"/>
                  <a:gd name="T87" fmla="*/ 1 h 6"/>
                  <a:gd name="T88" fmla="*/ 12 w 24"/>
                  <a:gd name="T89" fmla="*/ 1 h 6"/>
                  <a:gd name="T90" fmla="*/ 9 w 24"/>
                  <a:gd name="T91" fmla="*/ 0 h 6"/>
                  <a:gd name="T92" fmla="*/ 13 w 24"/>
                  <a:gd name="T93" fmla="*/ 0 h 6"/>
                  <a:gd name="T94" fmla="*/ 12 w 24"/>
                  <a:gd name="T95" fmla="*/ 0 h 6"/>
                  <a:gd name="T96" fmla="*/ 11 w 24"/>
                  <a:gd name="T97" fmla="*/ 0 h 6"/>
                  <a:gd name="T98" fmla="*/ 8 w 24"/>
                  <a:gd name="T99" fmla="*/ 0 h 6"/>
                  <a:gd name="T100" fmla="*/ 9 w 24"/>
                  <a:gd name="T101" fmla="*/ 0 h 6"/>
                  <a:gd name="T102" fmla="*/ 12 w 24"/>
                  <a:gd name="T103" fmla="*/ 0 h 6"/>
                  <a:gd name="T104" fmla="*/ 10 w 24"/>
                  <a:gd name="T105" fmla="*/ 0 h 6"/>
                  <a:gd name="T106" fmla="*/ 12 w 24"/>
                  <a:gd name="T107" fmla="*/ 0 h 6"/>
                  <a:gd name="T108" fmla="*/ 10 w 24"/>
                  <a:gd name="T109" fmla="*/ 0 h 6"/>
                  <a:gd name="T110" fmla="*/ 5 w 24"/>
                  <a:gd name="T111" fmla="*/ 0 h 6"/>
                  <a:gd name="T112" fmla="*/ 1 w 24"/>
                  <a:gd name="T113" fmla="*/ 1 h 6"/>
                  <a:gd name="T114" fmla="*/ 1 w 24"/>
                  <a:gd name="T1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" h="6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5"/>
                      <a:pt x="20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5" y="3"/>
                      <a:pt x="15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6" name="Freeform 299">
                <a:extLst>
                  <a:ext uri="{FF2B5EF4-FFF2-40B4-BE49-F238E27FC236}">
                    <a16:creationId xmlns:a16="http://schemas.microsoft.com/office/drawing/2014/main" id="{11E12B97-EE10-4CC3-A2BC-E28D10583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838" y="2708276"/>
                <a:ext cx="401638" cy="112713"/>
              </a:xfrm>
              <a:custGeom>
                <a:avLst/>
                <a:gdLst>
                  <a:gd name="T0" fmla="*/ 7 w 110"/>
                  <a:gd name="T1" fmla="*/ 28 h 31"/>
                  <a:gd name="T2" fmla="*/ 7 w 110"/>
                  <a:gd name="T3" fmla="*/ 28 h 31"/>
                  <a:gd name="T4" fmla="*/ 13 w 110"/>
                  <a:gd name="T5" fmla="*/ 27 h 31"/>
                  <a:gd name="T6" fmla="*/ 15 w 110"/>
                  <a:gd name="T7" fmla="*/ 25 h 31"/>
                  <a:gd name="T8" fmla="*/ 18 w 110"/>
                  <a:gd name="T9" fmla="*/ 24 h 31"/>
                  <a:gd name="T10" fmla="*/ 20 w 110"/>
                  <a:gd name="T11" fmla="*/ 24 h 31"/>
                  <a:gd name="T12" fmla="*/ 26 w 110"/>
                  <a:gd name="T13" fmla="*/ 21 h 31"/>
                  <a:gd name="T14" fmla="*/ 30 w 110"/>
                  <a:gd name="T15" fmla="*/ 19 h 31"/>
                  <a:gd name="T16" fmla="*/ 34 w 110"/>
                  <a:gd name="T17" fmla="*/ 17 h 31"/>
                  <a:gd name="T18" fmla="*/ 36 w 110"/>
                  <a:gd name="T19" fmla="*/ 18 h 31"/>
                  <a:gd name="T20" fmla="*/ 40 w 110"/>
                  <a:gd name="T21" fmla="*/ 17 h 31"/>
                  <a:gd name="T22" fmla="*/ 44 w 110"/>
                  <a:gd name="T23" fmla="*/ 15 h 31"/>
                  <a:gd name="T24" fmla="*/ 51 w 110"/>
                  <a:gd name="T25" fmla="*/ 13 h 31"/>
                  <a:gd name="T26" fmla="*/ 55 w 110"/>
                  <a:gd name="T27" fmla="*/ 12 h 31"/>
                  <a:gd name="T28" fmla="*/ 56 w 110"/>
                  <a:gd name="T29" fmla="*/ 12 h 31"/>
                  <a:gd name="T30" fmla="*/ 60 w 110"/>
                  <a:gd name="T31" fmla="*/ 11 h 31"/>
                  <a:gd name="T32" fmla="*/ 62 w 110"/>
                  <a:gd name="T33" fmla="*/ 10 h 31"/>
                  <a:gd name="T34" fmla="*/ 70 w 110"/>
                  <a:gd name="T35" fmla="*/ 9 h 31"/>
                  <a:gd name="T36" fmla="*/ 78 w 110"/>
                  <a:gd name="T37" fmla="*/ 8 h 31"/>
                  <a:gd name="T38" fmla="*/ 81 w 110"/>
                  <a:gd name="T39" fmla="*/ 8 h 31"/>
                  <a:gd name="T40" fmla="*/ 84 w 110"/>
                  <a:gd name="T41" fmla="*/ 7 h 31"/>
                  <a:gd name="T42" fmla="*/ 89 w 110"/>
                  <a:gd name="T43" fmla="*/ 7 h 31"/>
                  <a:gd name="T44" fmla="*/ 96 w 110"/>
                  <a:gd name="T45" fmla="*/ 7 h 31"/>
                  <a:gd name="T46" fmla="*/ 92 w 110"/>
                  <a:gd name="T47" fmla="*/ 6 h 31"/>
                  <a:gd name="T48" fmla="*/ 88 w 110"/>
                  <a:gd name="T49" fmla="*/ 6 h 31"/>
                  <a:gd name="T50" fmla="*/ 97 w 110"/>
                  <a:gd name="T51" fmla="*/ 6 h 31"/>
                  <a:gd name="T52" fmla="*/ 95 w 110"/>
                  <a:gd name="T53" fmla="*/ 6 h 31"/>
                  <a:gd name="T54" fmla="*/ 94 w 110"/>
                  <a:gd name="T55" fmla="*/ 5 h 31"/>
                  <a:gd name="T56" fmla="*/ 100 w 110"/>
                  <a:gd name="T57" fmla="*/ 6 h 31"/>
                  <a:gd name="T58" fmla="*/ 106 w 110"/>
                  <a:gd name="T59" fmla="*/ 6 h 31"/>
                  <a:gd name="T60" fmla="*/ 110 w 110"/>
                  <a:gd name="T61" fmla="*/ 6 h 31"/>
                  <a:gd name="T62" fmla="*/ 106 w 110"/>
                  <a:gd name="T63" fmla="*/ 6 h 31"/>
                  <a:gd name="T64" fmla="*/ 109 w 110"/>
                  <a:gd name="T65" fmla="*/ 6 h 31"/>
                  <a:gd name="T66" fmla="*/ 104 w 110"/>
                  <a:gd name="T67" fmla="*/ 5 h 31"/>
                  <a:gd name="T68" fmla="*/ 96 w 110"/>
                  <a:gd name="T69" fmla="*/ 4 h 31"/>
                  <a:gd name="T70" fmla="*/ 103 w 110"/>
                  <a:gd name="T71" fmla="*/ 5 h 31"/>
                  <a:gd name="T72" fmla="*/ 98 w 110"/>
                  <a:gd name="T73" fmla="*/ 4 h 31"/>
                  <a:gd name="T74" fmla="*/ 101 w 110"/>
                  <a:gd name="T75" fmla="*/ 4 h 31"/>
                  <a:gd name="T76" fmla="*/ 100 w 110"/>
                  <a:gd name="T77" fmla="*/ 4 h 31"/>
                  <a:gd name="T78" fmla="*/ 100 w 110"/>
                  <a:gd name="T79" fmla="*/ 4 h 31"/>
                  <a:gd name="T80" fmla="*/ 99 w 110"/>
                  <a:gd name="T81" fmla="*/ 3 h 31"/>
                  <a:gd name="T82" fmla="*/ 97 w 110"/>
                  <a:gd name="T83" fmla="*/ 3 h 31"/>
                  <a:gd name="T84" fmla="*/ 91 w 110"/>
                  <a:gd name="T85" fmla="*/ 2 h 31"/>
                  <a:gd name="T86" fmla="*/ 87 w 110"/>
                  <a:gd name="T87" fmla="*/ 1 h 31"/>
                  <a:gd name="T88" fmla="*/ 86 w 110"/>
                  <a:gd name="T89" fmla="*/ 0 h 31"/>
                  <a:gd name="T90" fmla="*/ 81 w 110"/>
                  <a:gd name="T91" fmla="*/ 1 h 31"/>
                  <a:gd name="T92" fmla="*/ 79 w 110"/>
                  <a:gd name="T93" fmla="*/ 1 h 31"/>
                  <a:gd name="T94" fmla="*/ 81 w 110"/>
                  <a:gd name="T95" fmla="*/ 1 h 31"/>
                  <a:gd name="T96" fmla="*/ 74 w 110"/>
                  <a:gd name="T97" fmla="*/ 1 h 31"/>
                  <a:gd name="T98" fmla="*/ 72 w 110"/>
                  <a:gd name="T99" fmla="*/ 2 h 31"/>
                  <a:gd name="T100" fmla="*/ 71 w 110"/>
                  <a:gd name="T101" fmla="*/ 2 h 31"/>
                  <a:gd name="T102" fmla="*/ 61 w 110"/>
                  <a:gd name="T103" fmla="*/ 5 h 31"/>
                  <a:gd name="T104" fmla="*/ 56 w 110"/>
                  <a:gd name="T105" fmla="*/ 6 h 31"/>
                  <a:gd name="T106" fmla="*/ 43 w 110"/>
                  <a:gd name="T107" fmla="*/ 10 h 31"/>
                  <a:gd name="T108" fmla="*/ 0 w 110"/>
                  <a:gd name="T10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0" h="31">
                    <a:moveTo>
                      <a:pt x="3" y="30"/>
                    </a:move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28"/>
                      <a:pt x="7" y="28"/>
                      <a:pt x="7" y="27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0" y="17"/>
                      <a:pt x="40" y="17"/>
                      <a:pt x="40" y="17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5" y="13"/>
                      <a:pt x="55" y="13"/>
                      <a:pt x="55" y="13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0" y="9"/>
                      <a:pt x="70" y="9"/>
                      <a:pt x="70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5" y="8"/>
                      <a:pt x="75" y="8"/>
                      <a:pt x="75" y="8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80" y="8"/>
                      <a:pt x="80" y="8"/>
                      <a:pt x="80" y="8"/>
                    </a:cubicBezTo>
                    <a:cubicBezTo>
                      <a:pt x="79" y="8"/>
                      <a:pt x="79" y="8"/>
                      <a:pt x="78" y="8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81" y="8"/>
                      <a:pt x="81" y="8"/>
                      <a:pt x="81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6" y="7"/>
                      <a:pt x="86" y="7"/>
                      <a:pt x="86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90" y="7"/>
                      <a:pt x="90" y="7"/>
                      <a:pt x="90" y="7"/>
                    </a:cubicBezTo>
                    <a:cubicBezTo>
                      <a:pt x="92" y="7"/>
                      <a:pt x="92" y="7"/>
                      <a:pt x="92" y="7"/>
                    </a:cubicBezTo>
                    <a:cubicBezTo>
                      <a:pt x="94" y="7"/>
                      <a:pt x="94" y="7"/>
                      <a:pt x="94" y="7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5" y="6"/>
                      <a:pt x="95" y="6"/>
                      <a:pt x="95" y="6"/>
                    </a:cubicBezTo>
                    <a:cubicBezTo>
                      <a:pt x="94" y="7"/>
                      <a:pt x="94" y="7"/>
                      <a:pt x="94" y="7"/>
                    </a:cubicBezTo>
                    <a:cubicBezTo>
                      <a:pt x="91" y="7"/>
                      <a:pt x="91" y="7"/>
                      <a:pt x="91" y="7"/>
                    </a:cubicBezTo>
                    <a:cubicBezTo>
                      <a:pt x="92" y="7"/>
                      <a:pt x="92" y="7"/>
                      <a:pt x="92" y="7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8" y="6"/>
                      <a:pt x="90" y="6"/>
                      <a:pt x="96" y="6"/>
                    </a:cubicBezTo>
                    <a:cubicBezTo>
                      <a:pt x="97" y="6"/>
                      <a:pt x="97" y="6"/>
                      <a:pt x="97" y="6"/>
                    </a:cubicBezTo>
                    <a:cubicBezTo>
                      <a:pt x="97" y="6"/>
                      <a:pt x="97" y="6"/>
                      <a:pt x="97" y="6"/>
                    </a:cubicBezTo>
                    <a:cubicBezTo>
                      <a:pt x="97" y="6"/>
                      <a:pt x="97" y="6"/>
                      <a:pt x="97" y="6"/>
                    </a:cubicBezTo>
                    <a:cubicBezTo>
                      <a:pt x="95" y="6"/>
                      <a:pt x="95" y="6"/>
                      <a:pt x="95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5" y="6"/>
                      <a:pt x="95" y="6"/>
                      <a:pt x="95" y="6"/>
                    </a:cubicBezTo>
                    <a:cubicBezTo>
                      <a:pt x="96" y="6"/>
                      <a:pt x="96" y="6"/>
                      <a:pt x="96" y="6"/>
                    </a:cubicBezTo>
                    <a:cubicBezTo>
                      <a:pt x="96" y="6"/>
                      <a:pt x="96" y="6"/>
                      <a:pt x="96" y="6"/>
                    </a:cubicBezTo>
                    <a:cubicBezTo>
                      <a:pt x="97" y="6"/>
                      <a:pt x="97" y="6"/>
                      <a:pt x="97" y="6"/>
                    </a:cubicBezTo>
                    <a:cubicBezTo>
                      <a:pt x="96" y="6"/>
                      <a:pt x="96" y="6"/>
                      <a:pt x="96" y="6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6" y="5"/>
                      <a:pt x="96" y="5"/>
                      <a:pt x="98" y="6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1" y="6"/>
                      <a:pt x="101" y="6"/>
                      <a:pt x="101" y="6"/>
                    </a:cubicBezTo>
                    <a:cubicBezTo>
                      <a:pt x="102" y="6"/>
                      <a:pt x="102" y="6"/>
                      <a:pt x="102" y="6"/>
                    </a:cubicBezTo>
                    <a:cubicBezTo>
                      <a:pt x="104" y="6"/>
                      <a:pt x="104" y="6"/>
                      <a:pt x="104" y="6"/>
                    </a:cubicBezTo>
                    <a:cubicBezTo>
                      <a:pt x="105" y="6"/>
                      <a:pt x="105" y="6"/>
                      <a:pt x="105" y="6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9" y="6"/>
                      <a:pt x="109" y="6"/>
                      <a:pt x="109" y="6"/>
                    </a:cubicBezTo>
                    <a:cubicBezTo>
                      <a:pt x="109" y="6"/>
                      <a:pt x="109" y="6"/>
                      <a:pt x="109" y="6"/>
                    </a:cubicBezTo>
                    <a:cubicBezTo>
                      <a:pt x="109" y="6"/>
                      <a:pt x="109" y="6"/>
                      <a:pt x="109" y="6"/>
                    </a:cubicBezTo>
                    <a:cubicBezTo>
                      <a:pt x="110" y="6"/>
                      <a:pt x="110" y="6"/>
                      <a:pt x="110" y="6"/>
                    </a:cubicBezTo>
                    <a:cubicBezTo>
                      <a:pt x="110" y="6"/>
                      <a:pt x="110" y="6"/>
                      <a:pt x="110" y="6"/>
                    </a:cubicBezTo>
                    <a:cubicBezTo>
                      <a:pt x="110" y="6"/>
                      <a:pt x="110" y="6"/>
                      <a:pt x="110" y="6"/>
                    </a:cubicBezTo>
                    <a:cubicBezTo>
                      <a:pt x="110" y="6"/>
                      <a:pt x="110" y="6"/>
                      <a:pt x="110" y="6"/>
                    </a:cubicBezTo>
                    <a:cubicBezTo>
                      <a:pt x="109" y="6"/>
                      <a:pt x="109" y="6"/>
                      <a:pt x="109" y="6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6" y="6"/>
                      <a:pt x="106" y="6"/>
                      <a:pt x="106" y="6"/>
                    </a:cubicBezTo>
                    <a:cubicBezTo>
                      <a:pt x="107" y="6"/>
                      <a:pt x="107" y="6"/>
                      <a:pt x="107" y="6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9" y="6"/>
                      <a:pt x="109" y="6"/>
                      <a:pt x="109" y="6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9" y="6"/>
                      <a:pt x="109" y="6"/>
                      <a:pt x="109" y="6"/>
                    </a:cubicBezTo>
                    <a:cubicBezTo>
                      <a:pt x="108" y="6"/>
                      <a:pt x="108" y="6"/>
                      <a:pt x="108" y="6"/>
                    </a:cubicBezTo>
                    <a:cubicBezTo>
                      <a:pt x="107" y="6"/>
                      <a:pt x="107" y="6"/>
                      <a:pt x="107" y="6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103" y="5"/>
                      <a:pt x="103" y="5"/>
                      <a:pt x="103" y="5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103" y="5"/>
                      <a:pt x="103" y="5"/>
                      <a:pt x="103" y="5"/>
                    </a:cubicBezTo>
                    <a:cubicBezTo>
                      <a:pt x="102" y="5"/>
                      <a:pt x="102" y="5"/>
                      <a:pt x="102" y="5"/>
                    </a:cubicBezTo>
                    <a:cubicBezTo>
                      <a:pt x="98" y="5"/>
                      <a:pt x="98" y="5"/>
                      <a:pt x="98" y="5"/>
                    </a:cubicBezTo>
                    <a:cubicBezTo>
                      <a:pt x="96" y="4"/>
                      <a:pt x="96" y="4"/>
                      <a:pt x="96" y="4"/>
                    </a:cubicBezTo>
                    <a:cubicBezTo>
                      <a:pt x="96" y="4"/>
                      <a:pt x="96" y="4"/>
                      <a:pt x="96" y="4"/>
                    </a:cubicBezTo>
                    <a:cubicBezTo>
                      <a:pt x="97" y="4"/>
                      <a:pt x="97" y="4"/>
                      <a:pt x="97" y="4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2" y="5"/>
                      <a:pt x="102" y="5"/>
                      <a:pt x="102" y="5"/>
                    </a:cubicBezTo>
                    <a:cubicBezTo>
                      <a:pt x="103" y="5"/>
                      <a:pt x="103" y="5"/>
                      <a:pt x="103" y="5"/>
                    </a:cubicBezTo>
                    <a:cubicBezTo>
                      <a:pt x="103" y="5"/>
                      <a:pt x="103" y="5"/>
                      <a:pt x="103" y="5"/>
                    </a:cubicBezTo>
                    <a:cubicBezTo>
                      <a:pt x="102" y="5"/>
                      <a:pt x="102" y="5"/>
                      <a:pt x="102" y="5"/>
                    </a:cubicBezTo>
                    <a:cubicBezTo>
                      <a:pt x="100" y="4"/>
                      <a:pt x="100" y="4"/>
                      <a:pt x="100" y="4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8" y="4"/>
                      <a:pt x="98" y="4"/>
                      <a:pt x="98" y="4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100" y="4"/>
                      <a:pt x="100" y="4"/>
                      <a:pt x="100" y="4"/>
                    </a:cubicBezTo>
                    <a:cubicBezTo>
                      <a:pt x="102" y="5"/>
                      <a:pt x="102" y="5"/>
                      <a:pt x="102" y="5"/>
                    </a:cubicBezTo>
                    <a:cubicBezTo>
                      <a:pt x="102" y="5"/>
                      <a:pt x="102" y="5"/>
                      <a:pt x="102" y="5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98" y="4"/>
                      <a:pt x="98" y="4"/>
                      <a:pt x="98" y="4"/>
                    </a:cubicBezTo>
                    <a:cubicBezTo>
                      <a:pt x="97" y="4"/>
                      <a:pt x="97" y="4"/>
                      <a:pt x="97" y="4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4"/>
                      <a:pt x="96" y="4"/>
                      <a:pt x="96" y="4"/>
                    </a:cubicBezTo>
                    <a:cubicBezTo>
                      <a:pt x="100" y="4"/>
                      <a:pt x="100" y="4"/>
                      <a:pt x="100" y="4"/>
                    </a:cubicBezTo>
                    <a:cubicBezTo>
                      <a:pt x="102" y="5"/>
                      <a:pt x="102" y="5"/>
                      <a:pt x="102" y="5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100" y="4"/>
                      <a:pt x="100" y="4"/>
                      <a:pt x="100" y="4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100" y="4"/>
                      <a:pt x="100" y="4"/>
                      <a:pt x="100" y="4"/>
                    </a:cubicBezTo>
                    <a:cubicBezTo>
                      <a:pt x="100" y="4"/>
                      <a:pt x="100" y="4"/>
                      <a:pt x="100" y="4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6" y="3"/>
                      <a:pt x="96" y="3"/>
                      <a:pt x="96" y="3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6" y="3"/>
                      <a:pt x="96" y="3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2" y="2"/>
                      <a:pt x="92" y="2"/>
                      <a:pt x="92" y="2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88" y="2"/>
                      <a:pt x="88" y="2"/>
                      <a:pt x="88" y="2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2" y="1"/>
                      <a:pt x="82" y="1"/>
                      <a:pt x="82" y="1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3" y="2"/>
                      <a:pt x="73" y="2"/>
                      <a:pt x="73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1" y="2"/>
                      <a:pt x="71" y="2"/>
                      <a:pt x="71" y="2"/>
                    </a:cubicBezTo>
                    <a:cubicBezTo>
                      <a:pt x="71" y="2"/>
                      <a:pt x="71" y="2"/>
                      <a:pt x="71" y="2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4" y="4"/>
                      <a:pt x="64" y="4"/>
                      <a:pt x="64" y="4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6"/>
                      <a:pt x="56" y="6"/>
                      <a:pt x="56" y="6"/>
                    </a:cubicBezTo>
                    <a:cubicBezTo>
                      <a:pt x="56" y="6"/>
                      <a:pt x="56" y="6"/>
                      <a:pt x="56" y="6"/>
                    </a:cubicBezTo>
                    <a:cubicBezTo>
                      <a:pt x="56" y="6"/>
                      <a:pt x="55" y="6"/>
                      <a:pt x="54" y="6"/>
                    </a:cubicBezTo>
                    <a:cubicBezTo>
                      <a:pt x="51" y="7"/>
                      <a:pt x="49" y="8"/>
                      <a:pt x="46" y="9"/>
                    </a:cubicBezTo>
                    <a:cubicBezTo>
                      <a:pt x="45" y="9"/>
                      <a:pt x="43" y="10"/>
                      <a:pt x="42" y="10"/>
                    </a:cubicBezTo>
                    <a:cubicBezTo>
                      <a:pt x="42" y="10"/>
                      <a:pt x="43" y="10"/>
                      <a:pt x="43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0" y="11"/>
                      <a:pt x="37" y="12"/>
                      <a:pt x="34" y="13"/>
                    </a:cubicBezTo>
                    <a:cubicBezTo>
                      <a:pt x="22" y="18"/>
                      <a:pt x="14" y="23"/>
                      <a:pt x="6" y="28"/>
                    </a:cubicBezTo>
                    <a:cubicBezTo>
                      <a:pt x="4" y="29"/>
                      <a:pt x="2" y="30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lnTo>
                      <a:pt x="3" y="3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7" name="Freeform 300">
                <a:extLst>
                  <a:ext uri="{FF2B5EF4-FFF2-40B4-BE49-F238E27FC236}">
                    <a16:creationId xmlns:a16="http://schemas.microsoft.com/office/drawing/2014/main" id="{088AB871-3D98-4EFD-A353-41BBC4AD6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576" y="2843213"/>
                <a:ext cx="50800" cy="47625"/>
              </a:xfrm>
              <a:custGeom>
                <a:avLst/>
                <a:gdLst>
                  <a:gd name="T0" fmla="*/ 25 w 32"/>
                  <a:gd name="T1" fmla="*/ 7 h 30"/>
                  <a:gd name="T2" fmla="*/ 30 w 32"/>
                  <a:gd name="T3" fmla="*/ 5 h 30"/>
                  <a:gd name="T4" fmla="*/ 32 w 32"/>
                  <a:gd name="T5" fmla="*/ 0 h 30"/>
                  <a:gd name="T6" fmla="*/ 32 w 32"/>
                  <a:gd name="T7" fmla="*/ 0 h 30"/>
                  <a:gd name="T8" fmla="*/ 27 w 32"/>
                  <a:gd name="T9" fmla="*/ 5 h 30"/>
                  <a:gd name="T10" fmla="*/ 30 w 32"/>
                  <a:gd name="T11" fmla="*/ 3 h 30"/>
                  <a:gd name="T12" fmla="*/ 27 w 32"/>
                  <a:gd name="T13" fmla="*/ 3 h 30"/>
                  <a:gd name="T14" fmla="*/ 23 w 32"/>
                  <a:gd name="T15" fmla="*/ 5 h 30"/>
                  <a:gd name="T16" fmla="*/ 23 w 32"/>
                  <a:gd name="T17" fmla="*/ 7 h 30"/>
                  <a:gd name="T18" fmla="*/ 20 w 32"/>
                  <a:gd name="T19" fmla="*/ 7 h 30"/>
                  <a:gd name="T20" fmla="*/ 23 w 32"/>
                  <a:gd name="T21" fmla="*/ 7 h 30"/>
                  <a:gd name="T22" fmla="*/ 20 w 32"/>
                  <a:gd name="T23" fmla="*/ 10 h 30"/>
                  <a:gd name="T24" fmla="*/ 18 w 32"/>
                  <a:gd name="T25" fmla="*/ 12 h 30"/>
                  <a:gd name="T26" fmla="*/ 16 w 32"/>
                  <a:gd name="T27" fmla="*/ 12 h 30"/>
                  <a:gd name="T28" fmla="*/ 16 w 32"/>
                  <a:gd name="T29" fmla="*/ 12 h 30"/>
                  <a:gd name="T30" fmla="*/ 13 w 32"/>
                  <a:gd name="T31" fmla="*/ 14 h 30"/>
                  <a:gd name="T32" fmla="*/ 13 w 32"/>
                  <a:gd name="T33" fmla="*/ 14 h 30"/>
                  <a:gd name="T34" fmla="*/ 11 w 32"/>
                  <a:gd name="T35" fmla="*/ 17 h 30"/>
                  <a:gd name="T36" fmla="*/ 9 w 32"/>
                  <a:gd name="T37" fmla="*/ 19 h 30"/>
                  <a:gd name="T38" fmla="*/ 7 w 32"/>
                  <a:gd name="T39" fmla="*/ 19 h 30"/>
                  <a:gd name="T40" fmla="*/ 4 w 32"/>
                  <a:gd name="T41" fmla="*/ 21 h 30"/>
                  <a:gd name="T42" fmla="*/ 4 w 32"/>
                  <a:gd name="T43" fmla="*/ 21 h 30"/>
                  <a:gd name="T44" fmla="*/ 4 w 32"/>
                  <a:gd name="T45" fmla="*/ 23 h 30"/>
                  <a:gd name="T46" fmla="*/ 2 w 32"/>
                  <a:gd name="T47" fmla="*/ 23 h 30"/>
                  <a:gd name="T48" fmla="*/ 0 w 32"/>
                  <a:gd name="T49" fmla="*/ 28 h 30"/>
                  <a:gd name="T50" fmla="*/ 0 w 32"/>
                  <a:gd name="T51" fmla="*/ 30 h 30"/>
                  <a:gd name="T52" fmla="*/ 2 w 32"/>
                  <a:gd name="T53" fmla="*/ 28 h 30"/>
                  <a:gd name="T54" fmla="*/ 2 w 32"/>
                  <a:gd name="T55" fmla="*/ 28 h 30"/>
                  <a:gd name="T56" fmla="*/ 4 w 32"/>
                  <a:gd name="T57" fmla="*/ 28 h 30"/>
                  <a:gd name="T58" fmla="*/ 7 w 32"/>
                  <a:gd name="T59" fmla="*/ 28 h 30"/>
                  <a:gd name="T60" fmla="*/ 7 w 32"/>
                  <a:gd name="T61" fmla="*/ 28 h 30"/>
                  <a:gd name="T62" fmla="*/ 11 w 32"/>
                  <a:gd name="T63" fmla="*/ 26 h 30"/>
                  <a:gd name="T64" fmla="*/ 16 w 32"/>
                  <a:gd name="T65" fmla="*/ 23 h 30"/>
                  <a:gd name="T66" fmla="*/ 20 w 32"/>
                  <a:gd name="T67" fmla="*/ 19 h 30"/>
                  <a:gd name="T68" fmla="*/ 20 w 32"/>
                  <a:gd name="T69" fmla="*/ 17 h 30"/>
                  <a:gd name="T70" fmla="*/ 27 w 32"/>
                  <a:gd name="T71" fmla="*/ 12 h 30"/>
                  <a:gd name="T72" fmla="*/ 27 w 32"/>
                  <a:gd name="T73" fmla="*/ 12 h 30"/>
                  <a:gd name="T74" fmla="*/ 30 w 32"/>
                  <a:gd name="T75" fmla="*/ 10 h 30"/>
                  <a:gd name="T76" fmla="*/ 25 w 32"/>
                  <a:gd name="T77" fmla="*/ 12 h 30"/>
                  <a:gd name="T78" fmla="*/ 25 w 32"/>
                  <a:gd name="T79" fmla="*/ 12 h 30"/>
                  <a:gd name="T80" fmla="*/ 23 w 32"/>
                  <a:gd name="T81" fmla="*/ 12 h 30"/>
                  <a:gd name="T82" fmla="*/ 25 w 32"/>
                  <a:gd name="T83" fmla="*/ 10 h 30"/>
                  <a:gd name="T84" fmla="*/ 25 w 32"/>
                  <a:gd name="T85" fmla="*/ 10 h 30"/>
                  <a:gd name="T86" fmla="*/ 27 w 32"/>
                  <a:gd name="T87" fmla="*/ 10 h 30"/>
                  <a:gd name="T88" fmla="*/ 25 w 32"/>
                  <a:gd name="T89" fmla="*/ 10 h 30"/>
                  <a:gd name="T90" fmla="*/ 25 w 32"/>
                  <a:gd name="T91" fmla="*/ 7 h 30"/>
                  <a:gd name="T92" fmla="*/ 23 w 32"/>
                  <a:gd name="T93" fmla="*/ 10 h 30"/>
                  <a:gd name="T94" fmla="*/ 20 w 32"/>
                  <a:gd name="T95" fmla="*/ 12 h 30"/>
                  <a:gd name="T96" fmla="*/ 20 w 32"/>
                  <a:gd name="T97" fmla="*/ 12 h 30"/>
                  <a:gd name="T98" fmla="*/ 23 w 32"/>
                  <a:gd name="T99" fmla="*/ 10 h 30"/>
                  <a:gd name="T100" fmla="*/ 25 w 32"/>
                  <a:gd name="T101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" h="30">
                    <a:moveTo>
                      <a:pt x="25" y="7"/>
                    </a:moveTo>
                    <a:lnTo>
                      <a:pt x="30" y="5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27" y="5"/>
                    </a:lnTo>
                    <a:lnTo>
                      <a:pt x="30" y="3"/>
                    </a:lnTo>
                    <a:lnTo>
                      <a:pt x="27" y="3"/>
                    </a:lnTo>
                    <a:lnTo>
                      <a:pt x="23" y="5"/>
                    </a:lnTo>
                    <a:lnTo>
                      <a:pt x="23" y="7"/>
                    </a:lnTo>
                    <a:lnTo>
                      <a:pt x="20" y="7"/>
                    </a:lnTo>
                    <a:lnTo>
                      <a:pt x="23" y="7"/>
                    </a:lnTo>
                    <a:lnTo>
                      <a:pt x="20" y="10"/>
                    </a:lnTo>
                    <a:lnTo>
                      <a:pt x="18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1" y="17"/>
                    </a:lnTo>
                    <a:lnTo>
                      <a:pt x="9" y="19"/>
                    </a:lnTo>
                    <a:lnTo>
                      <a:pt x="7" y="19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3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4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11" y="26"/>
                    </a:lnTo>
                    <a:lnTo>
                      <a:pt x="16" y="23"/>
                    </a:lnTo>
                    <a:lnTo>
                      <a:pt x="20" y="19"/>
                    </a:lnTo>
                    <a:lnTo>
                      <a:pt x="20" y="17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30" y="10"/>
                    </a:lnTo>
                    <a:lnTo>
                      <a:pt x="25" y="12"/>
                    </a:lnTo>
                    <a:lnTo>
                      <a:pt x="25" y="12"/>
                    </a:lnTo>
                    <a:lnTo>
                      <a:pt x="23" y="12"/>
                    </a:lnTo>
                    <a:lnTo>
                      <a:pt x="25" y="10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5" y="10"/>
                    </a:lnTo>
                    <a:lnTo>
                      <a:pt x="25" y="7"/>
                    </a:lnTo>
                    <a:lnTo>
                      <a:pt x="23" y="10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3" y="10"/>
                    </a:lnTo>
                    <a:lnTo>
                      <a:pt x="25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8" name="Freeform 301">
                <a:extLst>
                  <a:ext uri="{FF2B5EF4-FFF2-40B4-BE49-F238E27FC236}">
                    <a16:creationId xmlns:a16="http://schemas.microsoft.com/office/drawing/2014/main" id="{ABA65463-935C-4155-9B3B-9E9B0D5EE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426" y="2762251"/>
                <a:ext cx="14288" cy="7938"/>
              </a:xfrm>
              <a:custGeom>
                <a:avLst/>
                <a:gdLst>
                  <a:gd name="T0" fmla="*/ 9 w 9"/>
                  <a:gd name="T1" fmla="*/ 0 h 5"/>
                  <a:gd name="T2" fmla="*/ 4 w 9"/>
                  <a:gd name="T3" fmla="*/ 3 h 5"/>
                  <a:gd name="T4" fmla="*/ 2 w 9"/>
                  <a:gd name="T5" fmla="*/ 3 h 5"/>
                  <a:gd name="T6" fmla="*/ 0 w 9"/>
                  <a:gd name="T7" fmla="*/ 5 h 5"/>
                  <a:gd name="T8" fmla="*/ 7 w 9"/>
                  <a:gd name="T9" fmla="*/ 0 h 5"/>
                  <a:gd name="T10" fmla="*/ 9 w 9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9" y="0"/>
                    </a:moveTo>
                    <a:lnTo>
                      <a:pt x="4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9" name="Freeform 302">
                <a:extLst>
                  <a:ext uri="{FF2B5EF4-FFF2-40B4-BE49-F238E27FC236}">
                    <a16:creationId xmlns:a16="http://schemas.microsoft.com/office/drawing/2014/main" id="{9066F217-5ECF-4CE0-A75C-EE70F62B2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851" y="2755901"/>
                <a:ext cx="82550" cy="33338"/>
              </a:xfrm>
              <a:custGeom>
                <a:avLst/>
                <a:gdLst>
                  <a:gd name="T0" fmla="*/ 15 w 23"/>
                  <a:gd name="T1" fmla="*/ 4 h 9"/>
                  <a:gd name="T2" fmla="*/ 17 w 23"/>
                  <a:gd name="T3" fmla="*/ 3 h 9"/>
                  <a:gd name="T4" fmla="*/ 17 w 23"/>
                  <a:gd name="T5" fmla="*/ 3 h 9"/>
                  <a:gd name="T6" fmla="*/ 18 w 23"/>
                  <a:gd name="T7" fmla="*/ 2 h 9"/>
                  <a:gd name="T8" fmla="*/ 19 w 23"/>
                  <a:gd name="T9" fmla="*/ 1 h 9"/>
                  <a:gd name="T10" fmla="*/ 21 w 23"/>
                  <a:gd name="T11" fmla="*/ 1 h 9"/>
                  <a:gd name="T12" fmla="*/ 22 w 23"/>
                  <a:gd name="T13" fmla="*/ 0 h 9"/>
                  <a:gd name="T14" fmla="*/ 21 w 23"/>
                  <a:gd name="T15" fmla="*/ 0 h 9"/>
                  <a:gd name="T16" fmla="*/ 17 w 23"/>
                  <a:gd name="T17" fmla="*/ 2 h 9"/>
                  <a:gd name="T18" fmla="*/ 21 w 23"/>
                  <a:gd name="T19" fmla="*/ 0 h 9"/>
                  <a:gd name="T20" fmla="*/ 18 w 23"/>
                  <a:gd name="T21" fmla="*/ 1 h 9"/>
                  <a:gd name="T22" fmla="*/ 17 w 23"/>
                  <a:gd name="T23" fmla="*/ 1 h 9"/>
                  <a:gd name="T24" fmla="*/ 19 w 23"/>
                  <a:gd name="T25" fmla="*/ 0 h 9"/>
                  <a:gd name="T26" fmla="*/ 20 w 23"/>
                  <a:gd name="T27" fmla="*/ 0 h 9"/>
                  <a:gd name="T28" fmla="*/ 20 w 23"/>
                  <a:gd name="T29" fmla="*/ 0 h 9"/>
                  <a:gd name="T30" fmla="*/ 15 w 23"/>
                  <a:gd name="T31" fmla="*/ 1 h 9"/>
                  <a:gd name="T32" fmla="*/ 15 w 23"/>
                  <a:gd name="T33" fmla="*/ 1 h 9"/>
                  <a:gd name="T34" fmla="*/ 14 w 23"/>
                  <a:gd name="T35" fmla="*/ 1 h 9"/>
                  <a:gd name="T36" fmla="*/ 11 w 23"/>
                  <a:gd name="T37" fmla="*/ 3 h 9"/>
                  <a:gd name="T38" fmla="*/ 9 w 23"/>
                  <a:gd name="T39" fmla="*/ 4 h 9"/>
                  <a:gd name="T40" fmla="*/ 12 w 23"/>
                  <a:gd name="T41" fmla="*/ 3 h 9"/>
                  <a:gd name="T42" fmla="*/ 14 w 23"/>
                  <a:gd name="T43" fmla="*/ 2 h 9"/>
                  <a:gd name="T44" fmla="*/ 12 w 23"/>
                  <a:gd name="T45" fmla="*/ 3 h 9"/>
                  <a:gd name="T46" fmla="*/ 13 w 23"/>
                  <a:gd name="T47" fmla="*/ 3 h 9"/>
                  <a:gd name="T48" fmla="*/ 9 w 23"/>
                  <a:gd name="T49" fmla="*/ 5 h 9"/>
                  <a:gd name="T50" fmla="*/ 7 w 23"/>
                  <a:gd name="T51" fmla="*/ 5 h 9"/>
                  <a:gd name="T52" fmla="*/ 7 w 23"/>
                  <a:gd name="T53" fmla="*/ 5 h 9"/>
                  <a:gd name="T54" fmla="*/ 7 w 23"/>
                  <a:gd name="T55" fmla="*/ 6 h 9"/>
                  <a:gd name="T56" fmla="*/ 6 w 23"/>
                  <a:gd name="T57" fmla="*/ 6 h 9"/>
                  <a:gd name="T58" fmla="*/ 5 w 23"/>
                  <a:gd name="T59" fmla="*/ 6 h 9"/>
                  <a:gd name="T60" fmla="*/ 2 w 23"/>
                  <a:gd name="T61" fmla="*/ 7 h 9"/>
                  <a:gd name="T62" fmla="*/ 3 w 23"/>
                  <a:gd name="T63" fmla="*/ 8 h 9"/>
                  <a:gd name="T64" fmla="*/ 0 w 23"/>
                  <a:gd name="T65" fmla="*/ 9 h 9"/>
                  <a:gd name="T66" fmla="*/ 0 w 23"/>
                  <a:gd name="T67" fmla="*/ 9 h 9"/>
                  <a:gd name="T68" fmla="*/ 6 w 23"/>
                  <a:gd name="T69" fmla="*/ 7 h 9"/>
                  <a:gd name="T70" fmla="*/ 8 w 23"/>
                  <a:gd name="T71" fmla="*/ 6 h 9"/>
                  <a:gd name="T72" fmla="*/ 11 w 23"/>
                  <a:gd name="T73" fmla="*/ 5 h 9"/>
                  <a:gd name="T74" fmla="*/ 14 w 23"/>
                  <a:gd name="T75" fmla="*/ 4 h 9"/>
                  <a:gd name="T76" fmla="*/ 15 w 23"/>
                  <a:gd name="T77" fmla="*/ 4 h 9"/>
                  <a:gd name="T78" fmla="*/ 13 w 23"/>
                  <a:gd name="T79" fmla="*/ 4 h 9"/>
                  <a:gd name="T80" fmla="*/ 11 w 23"/>
                  <a:gd name="T81" fmla="*/ 6 h 9"/>
                  <a:gd name="T82" fmla="*/ 9 w 23"/>
                  <a:gd name="T83" fmla="*/ 7 h 9"/>
                  <a:gd name="T84" fmla="*/ 8 w 23"/>
                  <a:gd name="T85" fmla="*/ 8 h 9"/>
                  <a:gd name="T86" fmla="*/ 8 w 23"/>
                  <a:gd name="T87" fmla="*/ 8 h 9"/>
                  <a:gd name="T88" fmla="*/ 8 w 23"/>
                  <a:gd name="T89" fmla="*/ 8 h 9"/>
                  <a:gd name="T90" fmla="*/ 11 w 23"/>
                  <a:gd name="T91" fmla="*/ 7 h 9"/>
                  <a:gd name="T92" fmla="*/ 12 w 23"/>
                  <a:gd name="T93" fmla="*/ 7 h 9"/>
                  <a:gd name="T94" fmla="*/ 12 w 23"/>
                  <a:gd name="T95" fmla="*/ 6 h 9"/>
                  <a:gd name="T96" fmla="*/ 13 w 23"/>
                  <a:gd name="T9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" h="9">
                    <a:moveTo>
                      <a:pt x="14" y="5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1"/>
                      <a:pt x="17" y="2"/>
                      <a:pt x="15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7" y="0"/>
                      <a:pt x="17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4"/>
                      <a:pt x="10" y="4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0" name="Freeform 303">
                <a:extLst>
                  <a:ext uri="{FF2B5EF4-FFF2-40B4-BE49-F238E27FC236}">
                    <a16:creationId xmlns:a16="http://schemas.microsoft.com/office/drawing/2014/main" id="{22B6FE6F-FC6F-4240-BF66-BB6D80A32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113" y="2752726"/>
                <a:ext cx="28575" cy="14288"/>
              </a:xfrm>
              <a:custGeom>
                <a:avLst/>
                <a:gdLst>
                  <a:gd name="T0" fmla="*/ 14 w 18"/>
                  <a:gd name="T1" fmla="*/ 0 h 9"/>
                  <a:gd name="T2" fmla="*/ 12 w 18"/>
                  <a:gd name="T3" fmla="*/ 0 h 9"/>
                  <a:gd name="T4" fmla="*/ 12 w 18"/>
                  <a:gd name="T5" fmla="*/ 2 h 9"/>
                  <a:gd name="T6" fmla="*/ 9 w 18"/>
                  <a:gd name="T7" fmla="*/ 2 h 9"/>
                  <a:gd name="T8" fmla="*/ 7 w 18"/>
                  <a:gd name="T9" fmla="*/ 2 h 9"/>
                  <a:gd name="T10" fmla="*/ 5 w 18"/>
                  <a:gd name="T11" fmla="*/ 4 h 9"/>
                  <a:gd name="T12" fmla="*/ 7 w 18"/>
                  <a:gd name="T13" fmla="*/ 4 h 9"/>
                  <a:gd name="T14" fmla="*/ 9 w 18"/>
                  <a:gd name="T15" fmla="*/ 4 h 9"/>
                  <a:gd name="T16" fmla="*/ 7 w 18"/>
                  <a:gd name="T17" fmla="*/ 4 h 9"/>
                  <a:gd name="T18" fmla="*/ 5 w 18"/>
                  <a:gd name="T19" fmla="*/ 4 h 9"/>
                  <a:gd name="T20" fmla="*/ 0 w 18"/>
                  <a:gd name="T21" fmla="*/ 6 h 9"/>
                  <a:gd name="T22" fmla="*/ 2 w 18"/>
                  <a:gd name="T23" fmla="*/ 6 h 9"/>
                  <a:gd name="T24" fmla="*/ 2 w 18"/>
                  <a:gd name="T25" fmla="*/ 6 h 9"/>
                  <a:gd name="T26" fmla="*/ 0 w 18"/>
                  <a:gd name="T27" fmla="*/ 9 h 9"/>
                  <a:gd name="T28" fmla="*/ 5 w 18"/>
                  <a:gd name="T29" fmla="*/ 9 h 9"/>
                  <a:gd name="T30" fmla="*/ 7 w 18"/>
                  <a:gd name="T31" fmla="*/ 6 h 9"/>
                  <a:gd name="T32" fmla="*/ 12 w 18"/>
                  <a:gd name="T33" fmla="*/ 6 h 9"/>
                  <a:gd name="T34" fmla="*/ 14 w 18"/>
                  <a:gd name="T35" fmla="*/ 4 h 9"/>
                  <a:gd name="T36" fmla="*/ 18 w 18"/>
                  <a:gd name="T37" fmla="*/ 4 h 9"/>
                  <a:gd name="T38" fmla="*/ 16 w 18"/>
                  <a:gd name="T39" fmla="*/ 2 h 9"/>
                  <a:gd name="T40" fmla="*/ 18 w 18"/>
                  <a:gd name="T41" fmla="*/ 2 h 9"/>
                  <a:gd name="T42" fmla="*/ 16 w 18"/>
                  <a:gd name="T43" fmla="*/ 2 h 9"/>
                  <a:gd name="T44" fmla="*/ 14 w 18"/>
                  <a:gd name="T45" fmla="*/ 2 h 9"/>
                  <a:gd name="T46" fmla="*/ 18 w 18"/>
                  <a:gd name="T47" fmla="*/ 0 h 9"/>
                  <a:gd name="T48" fmla="*/ 16 w 18"/>
                  <a:gd name="T49" fmla="*/ 2 h 9"/>
                  <a:gd name="T50" fmla="*/ 12 w 18"/>
                  <a:gd name="T51" fmla="*/ 4 h 9"/>
                  <a:gd name="T52" fmla="*/ 14 w 18"/>
                  <a:gd name="T53" fmla="*/ 2 h 9"/>
                  <a:gd name="T54" fmla="*/ 14 w 18"/>
                  <a:gd name="T55" fmla="*/ 2 h 9"/>
                  <a:gd name="T56" fmla="*/ 16 w 18"/>
                  <a:gd name="T57" fmla="*/ 2 h 9"/>
                  <a:gd name="T58" fmla="*/ 18 w 18"/>
                  <a:gd name="T59" fmla="*/ 0 h 9"/>
                  <a:gd name="T60" fmla="*/ 16 w 18"/>
                  <a:gd name="T61" fmla="*/ 0 h 9"/>
                  <a:gd name="T62" fmla="*/ 14 w 18"/>
                  <a:gd name="T63" fmla="*/ 0 h 9"/>
                  <a:gd name="T64" fmla="*/ 16 w 18"/>
                  <a:gd name="T65" fmla="*/ 0 h 9"/>
                  <a:gd name="T66" fmla="*/ 12 w 18"/>
                  <a:gd name="T67" fmla="*/ 2 h 9"/>
                  <a:gd name="T68" fmla="*/ 14 w 18"/>
                  <a:gd name="T6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9">
                    <a:moveTo>
                      <a:pt x="14" y="0"/>
                    </a:moveTo>
                    <a:lnTo>
                      <a:pt x="14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2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6B4129F6-9A24-4B28-857A-4E00E413DE27}"/>
              </a:ext>
            </a:extLst>
          </p:cNvPr>
          <p:cNvGrpSpPr/>
          <p:nvPr/>
        </p:nvGrpSpPr>
        <p:grpSpPr>
          <a:xfrm>
            <a:off x="3663571" y="1467944"/>
            <a:ext cx="2178829" cy="2197879"/>
            <a:chOff x="3663571" y="1467944"/>
            <a:chExt cx="2178829" cy="2197879"/>
          </a:xfrm>
        </p:grpSpPr>
        <p:sp>
          <p:nvSpPr>
            <p:cNvPr id="448" name="Oval 602">
              <a:extLst>
                <a:ext uri="{FF2B5EF4-FFF2-40B4-BE49-F238E27FC236}">
                  <a16:creationId xmlns:a16="http://schemas.microsoft.com/office/drawing/2014/main" id="{4630B6AA-E28B-476D-80D9-400E9B1F8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571" y="1469135"/>
              <a:ext cx="2178829" cy="2195497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854" name="Group 853">
              <a:extLst>
                <a:ext uri="{FF2B5EF4-FFF2-40B4-BE49-F238E27FC236}">
                  <a16:creationId xmlns:a16="http://schemas.microsoft.com/office/drawing/2014/main" id="{C3609EB0-5A69-4EE7-82C6-65415DEC9836}"/>
                </a:ext>
              </a:extLst>
            </p:cNvPr>
            <p:cNvGrpSpPr/>
            <p:nvPr/>
          </p:nvGrpSpPr>
          <p:grpSpPr>
            <a:xfrm>
              <a:off x="3663571" y="1467944"/>
              <a:ext cx="2178829" cy="2197879"/>
              <a:chOff x="1792288" y="2700338"/>
              <a:chExt cx="1452563" cy="1465263"/>
            </a:xfrm>
            <a:solidFill>
              <a:srgbClr val="FFFFFF"/>
            </a:solidFill>
          </p:grpSpPr>
          <p:sp>
            <p:nvSpPr>
              <p:cNvPr id="449" name="Freeform 603">
                <a:extLst>
                  <a:ext uri="{FF2B5EF4-FFF2-40B4-BE49-F238E27FC236}">
                    <a16:creationId xmlns:a16="http://schemas.microsoft.com/office/drawing/2014/main" id="{18C3959B-C911-477D-8EAC-1FEEA156C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838" y="3768726"/>
                <a:ext cx="22225" cy="39688"/>
              </a:xfrm>
              <a:custGeom>
                <a:avLst/>
                <a:gdLst>
                  <a:gd name="T0" fmla="*/ 0 w 6"/>
                  <a:gd name="T1" fmla="*/ 0 h 11"/>
                  <a:gd name="T2" fmla="*/ 6 w 6"/>
                  <a:gd name="T3" fmla="*/ 11 h 11"/>
                  <a:gd name="T4" fmla="*/ 3 w 6"/>
                  <a:gd name="T5" fmla="*/ 7 h 11"/>
                  <a:gd name="T6" fmla="*/ 0 w 6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1" y="3"/>
                      <a:pt x="3" y="7"/>
                      <a:pt x="6" y="11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4"/>
                      <a:pt x="1" y="2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0" name="Freeform 604">
                <a:extLst>
                  <a:ext uri="{FF2B5EF4-FFF2-40B4-BE49-F238E27FC236}">
                    <a16:creationId xmlns:a16="http://schemas.microsoft.com/office/drawing/2014/main" id="{EC0E3633-0B0A-48D7-AF8B-F6C7454EA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576" y="3863976"/>
                <a:ext cx="3175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1" name="Freeform 605">
                <a:extLst>
                  <a:ext uri="{FF2B5EF4-FFF2-40B4-BE49-F238E27FC236}">
                    <a16:creationId xmlns:a16="http://schemas.microsoft.com/office/drawing/2014/main" id="{D3EC5F54-3CBF-4B8A-8471-D244C5103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001" y="3822701"/>
                <a:ext cx="28575" cy="41275"/>
              </a:xfrm>
              <a:custGeom>
                <a:avLst/>
                <a:gdLst>
                  <a:gd name="T0" fmla="*/ 2 w 8"/>
                  <a:gd name="T1" fmla="*/ 3 h 11"/>
                  <a:gd name="T2" fmla="*/ 0 w 8"/>
                  <a:gd name="T3" fmla="*/ 0 h 11"/>
                  <a:gd name="T4" fmla="*/ 8 w 8"/>
                  <a:gd name="T5" fmla="*/ 11 h 11"/>
                  <a:gd name="T6" fmla="*/ 7 w 8"/>
                  <a:gd name="T7" fmla="*/ 10 h 11"/>
                  <a:gd name="T8" fmla="*/ 2 w 8"/>
                  <a:gd name="T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5" y="8"/>
                      <a:pt x="8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7"/>
                      <a:pt x="4" y="5"/>
                      <a:pt x="2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52" name="Freeform 606">
                <a:extLst>
                  <a:ext uri="{FF2B5EF4-FFF2-40B4-BE49-F238E27FC236}">
                    <a16:creationId xmlns:a16="http://schemas.microsoft.com/office/drawing/2014/main" id="{B644CC8D-CB1B-4C1F-88CD-7CE18D25A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226" y="4079876"/>
                <a:ext cx="50800" cy="25400"/>
              </a:xfrm>
              <a:custGeom>
                <a:avLst/>
                <a:gdLst>
                  <a:gd name="T0" fmla="*/ 0 w 14"/>
                  <a:gd name="T1" fmla="*/ 0 h 7"/>
                  <a:gd name="T2" fmla="*/ 1 w 14"/>
                  <a:gd name="T3" fmla="*/ 1 h 7"/>
                  <a:gd name="T4" fmla="*/ 14 w 14"/>
                  <a:gd name="T5" fmla="*/ 7 h 7"/>
                  <a:gd name="T6" fmla="*/ 12 w 14"/>
                  <a:gd name="T7" fmla="*/ 6 h 7"/>
                  <a:gd name="T8" fmla="*/ 0 w 14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5" y="3"/>
                      <a:pt x="9" y="5"/>
                      <a:pt x="14" y="7"/>
                    </a:cubicBezTo>
                    <a:cubicBezTo>
                      <a:pt x="13" y="6"/>
                      <a:pt x="12" y="6"/>
                      <a:pt x="12" y="6"/>
                    </a:cubicBezTo>
                    <a:cubicBezTo>
                      <a:pt x="8" y="4"/>
                      <a:pt x="4" y="2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3" name="Freeform 608">
                <a:extLst>
                  <a:ext uri="{FF2B5EF4-FFF2-40B4-BE49-F238E27FC236}">
                    <a16:creationId xmlns:a16="http://schemas.microsoft.com/office/drawing/2014/main" id="{A6E39EA2-23A1-49D7-8A56-E8EE969E4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813" y="3306763"/>
                <a:ext cx="0" cy="6350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4" name="Freeform 609">
                <a:extLst>
                  <a:ext uri="{FF2B5EF4-FFF2-40B4-BE49-F238E27FC236}">
                    <a16:creationId xmlns:a16="http://schemas.microsoft.com/office/drawing/2014/main" id="{8955117C-82AE-4153-B1A9-E7EF497E1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313" y="4110038"/>
                <a:ext cx="44450" cy="17463"/>
              </a:xfrm>
              <a:custGeom>
                <a:avLst/>
                <a:gdLst>
                  <a:gd name="T0" fmla="*/ 0 w 12"/>
                  <a:gd name="T1" fmla="*/ 0 h 5"/>
                  <a:gd name="T2" fmla="*/ 12 w 12"/>
                  <a:gd name="T3" fmla="*/ 5 h 5"/>
                  <a:gd name="T4" fmla="*/ 3 w 12"/>
                  <a:gd name="T5" fmla="*/ 1 h 5"/>
                  <a:gd name="T6" fmla="*/ 0 w 1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4" y="2"/>
                      <a:pt x="8" y="3"/>
                      <a:pt x="12" y="5"/>
                    </a:cubicBezTo>
                    <a:cubicBezTo>
                      <a:pt x="9" y="4"/>
                      <a:pt x="6" y="3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" name="Freeform 610">
                <a:extLst>
                  <a:ext uri="{FF2B5EF4-FFF2-40B4-BE49-F238E27FC236}">
                    <a16:creationId xmlns:a16="http://schemas.microsoft.com/office/drawing/2014/main" id="{D6B009FF-2B5C-4132-A439-FF21D77E9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863" y="3203576"/>
                <a:ext cx="6350" cy="28575"/>
              </a:xfrm>
              <a:custGeom>
                <a:avLst/>
                <a:gdLst>
                  <a:gd name="T0" fmla="*/ 2 w 2"/>
                  <a:gd name="T1" fmla="*/ 0 h 8"/>
                  <a:gd name="T2" fmla="*/ 2 w 2"/>
                  <a:gd name="T3" fmla="*/ 0 h 8"/>
                  <a:gd name="T4" fmla="*/ 0 w 2"/>
                  <a:gd name="T5" fmla="*/ 8 h 8"/>
                  <a:gd name="T6" fmla="*/ 2 w 2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1" y="5"/>
                      <a:pt x="0" y="8"/>
                    </a:cubicBezTo>
                    <a:cubicBezTo>
                      <a:pt x="1" y="5"/>
                      <a:pt x="1" y="3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" name="Freeform 611">
                <a:extLst>
                  <a:ext uri="{FF2B5EF4-FFF2-40B4-BE49-F238E27FC236}">
                    <a16:creationId xmlns:a16="http://schemas.microsoft.com/office/drawing/2014/main" id="{34DA14DB-67D2-428F-9DCE-888186F6A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288" y="3316288"/>
                <a:ext cx="9525" cy="117475"/>
              </a:xfrm>
              <a:custGeom>
                <a:avLst/>
                <a:gdLst>
                  <a:gd name="T0" fmla="*/ 3 w 3"/>
                  <a:gd name="T1" fmla="*/ 0 h 32"/>
                  <a:gd name="T2" fmla="*/ 0 w 3"/>
                  <a:gd name="T3" fmla="*/ 32 h 32"/>
                  <a:gd name="T4" fmla="*/ 3 w 3"/>
                  <a:gd name="T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2">
                    <a:moveTo>
                      <a:pt x="3" y="0"/>
                    </a:moveTo>
                    <a:cubicBezTo>
                      <a:pt x="1" y="9"/>
                      <a:pt x="0" y="20"/>
                      <a:pt x="0" y="32"/>
                    </a:cubicBezTo>
                    <a:cubicBezTo>
                      <a:pt x="1" y="22"/>
                      <a:pt x="1" y="12"/>
                      <a:pt x="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" name="Freeform 612">
                <a:extLst>
                  <a:ext uri="{FF2B5EF4-FFF2-40B4-BE49-F238E27FC236}">
                    <a16:creationId xmlns:a16="http://schemas.microsoft.com/office/drawing/2014/main" id="{DBBD039B-4FBA-4926-81D5-CFB8CE18D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025" y="4146551"/>
                <a:ext cx="41275" cy="6350"/>
              </a:xfrm>
              <a:custGeom>
                <a:avLst/>
                <a:gdLst>
                  <a:gd name="T0" fmla="*/ 11 w 11"/>
                  <a:gd name="T1" fmla="*/ 2 h 2"/>
                  <a:gd name="T2" fmla="*/ 0 w 11"/>
                  <a:gd name="T3" fmla="*/ 0 h 2"/>
                  <a:gd name="T4" fmla="*/ 11 w 1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11" y="2"/>
                    </a:moveTo>
                    <a:cubicBezTo>
                      <a:pt x="8" y="2"/>
                      <a:pt x="4" y="1"/>
                      <a:pt x="0" y="0"/>
                    </a:cubicBezTo>
                    <a:cubicBezTo>
                      <a:pt x="4" y="1"/>
                      <a:pt x="8" y="2"/>
                      <a:pt x="11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" name="Freeform 613">
                <a:extLst>
                  <a:ext uri="{FF2B5EF4-FFF2-40B4-BE49-F238E27FC236}">
                    <a16:creationId xmlns:a16="http://schemas.microsoft.com/office/drawing/2014/main" id="{98944790-A088-4F93-8EEF-584638045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213" y="3148013"/>
                <a:ext cx="22225" cy="55563"/>
              </a:xfrm>
              <a:custGeom>
                <a:avLst/>
                <a:gdLst>
                  <a:gd name="T0" fmla="*/ 0 w 6"/>
                  <a:gd name="T1" fmla="*/ 15 h 15"/>
                  <a:gd name="T2" fmla="*/ 1 w 6"/>
                  <a:gd name="T3" fmla="*/ 14 h 15"/>
                  <a:gd name="T4" fmla="*/ 6 w 6"/>
                  <a:gd name="T5" fmla="*/ 0 h 15"/>
                  <a:gd name="T6" fmla="*/ 0 w 6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2" y="9"/>
                      <a:pt x="4" y="5"/>
                      <a:pt x="6" y="0"/>
                    </a:cubicBezTo>
                    <a:cubicBezTo>
                      <a:pt x="5" y="3"/>
                      <a:pt x="3" y="8"/>
                      <a:pt x="0" y="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" name="Freeform 614">
                <a:extLst>
                  <a:ext uri="{FF2B5EF4-FFF2-40B4-BE49-F238E27FC236}">
                    <a16:creationId xmlns:a16="http://schemas.microsoft.com/office/drawing/2014/main" id="{815B5C0E-0F6A-45C5-9801-819CAAFE8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338" y="3203576"/>
                <a:ext cx="0" cy="6350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" name="Rectangle 615">
                <a:extLst>
                  <a:ext uri="{FF2B5EF4-FFF2-40B4-BE49-F238E27FC236}">
                    <a16:creationId xmlns:a16="http://schemas.microsoft.com/office/drawing/2014/main" id="{1B299E52-5DC9-4026-92E4-5AE96786D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8338" y="320357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" name="Freeform 616">
                <a:extLst>
                  <a:ext uri="{FF2B5EF4-FFF2-40B4-BE49-F238E27FC236}">
                    <a16:creationId xmlns:a16="http://schemas.microsoft.com/office/drawing/2014/main" id="{AECB58D1-A26A-4155-8FBF-8950147BF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938" y="4157663"/>
                <a:ext cx="15875" cy="3175"/>
              </a:xfrm>
              <a:custGeom>
                <a:avLst/>
                <a:gdLst>
                  <a:gd name="T0" fmla="*/ 4 w 4"/>
                  <a:gd name="T1" fmla="*/ 1 h 1"/>
                  <a:gd name="T2" fmla="*/ 4 w 4"/>
                  <a:gd name="T3" fmla="*/ 1 h 1"/>
                  <a:gd name="T4" fmla="*/ 0 w 4"/>
                  <a:gd name="T5" fmla="*/ 0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0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" name="Freeform 617">
                <a:extLst>
                  <a:ext uri="{FF2B5EF4-FFF2-40B4-BE49-F238E27FC236}">
                    <a16:creationId xmlns:a16="http://schemas.microsoft.com/office/drawing/2014/main" id="{051D3695-74C6-4769-9289-5EE774202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000" y="3119438"/>
                <a:ext cx="0" cy="6350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" name="Rectangle 618">
                <a:extLst>
                  <a:ext uri="{FF2B5EF4-FFF2-40B4-BE49-F238E27FC236}">
                    <a16:creationId xmlns:a16="http://schemas.microsoft.com/office/drawing/2014/main" id="{40463A99-A719-4F85-8333-6174E4795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238" y="271462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" name="Freeform 619">
                <a:extLst>
                  <a:ext uri="{FF2B5EF4-FFF2-40B4-BE49-F238E27FC236}">
                    <a16:creationId xmlns:a16="http://schemas.microsoft.com/office/drawing/2014/main" id="{EFF0CAF4-97CB-40B2-A807-AD7BBDE83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238" y="2714626"/>
                <a:ext cx="14288" cy="4763"/>
              </a:xfrm>
              <a:custGeom>
                <a:avLst/>
                <a:gdLst>
                  <a:gd name="T0" fmla="*/ 4 w 4"/>
                  <a:gd name="T1" fmla="*/ 1 h 1"/>
                  <a:gd name="T2" fmla="*/ 1 w 4"/>
                  <a:gd name="T3" fmla="*/ 0 h 1"/>
                  <a:gd name="T4" fmla="*/ 1 w 4"/>
                  <a:gd name="T5" fmla="*/ 0 h 1"/>
                  <a:gd name="T6" fmla="*/ 1 w 4"/>
                  <a:gd name="T7" fmla="*/ 0 h 1"/>
                  <a:gd name="T8" fmla="*/ 1 w 4"/>
                  <a:gd name="T9" fmla="*/ 0 h 1"/>
                  <a:gd name="T10" fmla="*/ 1 w 4"/>
                  <a:gd name="T11" fmla="*/ 0 h 1"/>
                  <a:gd name="T12" fmla="*/ 1 w 4"/>
                  <a:gd name="T13" fmla="*/ 0 h 1"/>
                  <a:gd name="T14" fmla="*/ 1 w 4"/>
                  <a:gd name="T15" fmla="*/ 0 h 1"/>
                  <a:gd name="T16" fmla="*/ 1 w 4"/>
                  <a:gd name="T17" fmla="*/ 0 h 1"/>
                  <a:gd name="T18" fmla="*/ 0 w 4"/>
                  <a:gd name="T19" fmla="*/ 0 h 1"/>
                  <a:gd name="T20" fmla="*/ 0 w 4"/>
                  <a:gd name="T21" fmla="*/ 0 h 1"/>
                  <a:gd name="T22" fmla="*/ 2 w 4"/>
                  <a:gd name="T23" fmla="*/ 1 h 1"/>
                  <a:gd name="T24" fmla="*/ 4 w 4"/>
                  <a:gd name="T2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" name="Freeform 620">
                <a:extLst>
                  <a:ext uri="{FF2B5EF4-FFF2-40B4-BE49-F238E27FC236}">
                    <a16:creationId xmlns:a16="http://schemas.microsoft.com/office/drawing/2014/main" id="{83D2F0ED-D1F5-4BEC-AA19-75038A778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363" y="2700338"/>
                <a:ext cx="476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6" name="Freeform 621">
                <a:extLst>
                  <a:ext uri="{FF2B5EF4-FFF2-40B4-BE49-F238E27FC236}">
                    <a16:creationId xmlns:a16="http://schemas.microsoft.com/office/drawing/2014/main" id="{DB4C7117-F728-43AD-92D4-DB5BE1719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238" y="3044826"/>
                <a:ext cx="0" cy="476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7" name="Freeform 622">
                <a:extLst>
                  <a:ext uri="{FF2B5EF4-FFF2-40B4-BE49-F238E27FC236}">
                    <a16:creationId xmlns:a16="http://schemas.microsoft.com/office/drawing/2014/main" id="{A35BB264-6762-48E7-A853-7A28AAE8F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200" y="3049588"/>
                <a:ext cx="46038" cy="87313"/>
              </a:xfrm>
              <a:custGeom>
                <a:avLst/>
                <a:gdLst>
                  <a:gd name="T0" fmla="*/ 13 w 13"/>
                  <a:gd name="T1" fmla="*/ 0 h 24"/>
                  <a:gd name="T2" fmla="*/ 13 w 13"/>
                  <a:gd name="T3" fmla="*/ 0 h 24"/>
                  <a:gd name="T4" fmla="*/ 0 w 13"/>
                  <a:gd name="T5" fmla="*/ 24 h 24"/>
                  <a:gd name="T6" fmla="*/ 13 w 13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8" y="6"/>
                      <a:pt x="4" y="16"/>
                      <a:pt x="0" y="24"/>
                    </a:cubicBezTo>
                    <a:cubicBezTo>
                      <a:pt x="3" y="18"/>
                      <a:pt x="7" y="9"/>
                      <a:pt x="1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8" name="Freeform 623">
                <a:extLst>
                  <a:ext uri="{FF2B5EF4-FFF2-40B4-BE49-F238E27FC236}">
                    <a16:creationId xmlns:a16="http://schemas.microsoft.com/office/drawing/2014/main" id="{236A1FF3-B07D-438F-B82A-988CEC2F4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638" y="2722563"/>
                <a:ext cx="36513" cy="11113"/>
              </a:xfrm>
              <a:custGeom>
                <a:avLst/>
                <a:gdLst>
                  <a:gd name="T0" fmla="*/ 10 w 10"/>
                  <a:gd name="T1" fmla="*/ 2 h 3"/>
                  <a:gd name="T2" fmla="*/ 7 w 10"/>
                  <a:gd name="T3" fmla="*/ 2 h 3"/>
                  <a:gd name="T4" fmla="*/ 3 w 10"/>
                  <a:gd name="T5" fmla="*/ 0 h 3"/>
                  <a:gd name="T6" fmla="*/ 0 w 10"/>
                  <a:gd name="T7" fmla="*/ 0 h 3"/>
                  <a:gd name="T8" fmla="*/ 10 w 10"/>
                  <a:gd name="T9" fmla="*/ 3 h 3"/>
                  <a:gd name="T10" fmla="*/ 10 w 10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">
                    <a:moveTo>
                      <a:pt x="10" y="2"/>
                    </a:moveTo>
                    <a:cubicBezTo>
                      <a:pt x="9" y="2"/>
                      <a:pt x="8" y="2"/>
                      <a:pt x="7" y="2"/>
                    </a:cubicBezTo>
                    <a:cubicBezTo>
                      <a:pt x="6" y="1"/>
                      <a:pt x="4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3" y="1"/>
                      <a:pt x="7" y="1"/>
                      <a:pt x="10" y="3"/>
                    </a:cubicBezTo>
                    <a:lnTo>
                      <a:pt x="1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9" name="Freeform 624">
                <a:extLst>
                  <a:ext uri="{FF2B5EF4-FFF2-40B4-BE49-F238E27FC236}">
                    <a16:creationId xmlns:a16="http://schemas.microsoft.com/office/drawing/2014/main" id="{DFD47826-A839-4706-BEFC-073DCB703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575" y="2770188"/>
                <a:ext cx="28575" cy="14288"/>
              </a:xfrm>
              <a:custGeom>
                <a:avLst/>
                <a:gdLst>
                  <a:gd name="T0" fmla="*/ 2 w 8"/>
                  <a:gd name="T1" fmla="*/ 0 h 4"/>
                  <a:gd name="T2" fmla="*/ 0 w 8"/>
                  <a:gd name="T3" fmla="*/ 0 h 4"/>
                  <a:gd name="T4" fmla="*/ 8 w 8"/>
                  <a:gd name="T5" fmla="*/ 4 h 4"/>
                  <a:gd name="T6" fmla="*/ 2 w 8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3" y="1"/>
                      <a:pt x="6" y="2"/>
                      <a:pt x="8" y="4"/>
                    </a:cubicBezTo>
                    <a:cubicBezTo>
                      <a:pt x="6" y="2"/>
                      <a:pt x="4" y="1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0" name="Freeform 625">
                <a:extLst>
                  <a:ext uri="{FF2B5EF4-FFF2-40B4-BE49-F238E27FC236}">
                    <a16:creationId xmlns:a16="http://schemas.microsoft.com/office/drawing/2014/main" id="{5FA7445B-A929-49CA-BA82-976C306F3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775" y="2762251"/>
                <a:ext cx="88900" cy="49213"/>
              </a:xfrm>
              <a:custGeom>
                <a:avLst/>
                <a:gdLst>
                  <a:gd name="T0" fmla="*/ 24 w 24"/>
                  <a:gd name="T1" fmla="*/ 0 h 13"/>
                  <a:gd name="T2" fmla="*/ 0 w 24"/>
                  <a:gd name="T3" fmla="*/ 13 h 13"/>
                  <a:gd name="T4" fmla="*/ 0 w 24"/>
                  <a:gd name="T5" fmla="*/ 13 h 13"/>
                  <a:gd name="T6" fmla="*/ 24 w 24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3">
                    <a:moveTo>
                      <a:pt x="24" y="0"/>
                    </a:moveTo>
                    <a:cubicBezTo>
                      <a:pt x="16" y="4"/>
                      <a:pt x="6" y="9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9" y="7"/>
                      <a:pt x="18" y="3"/>
                      <a:pt x="24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1" name="Freeform 626">
                <a:extLst>
                  <a:ext uri="{FF2B5EF4-FFF2-40B4-BE49-F238E27FC236}">
                    <a16:creationId xmlns:a16="http://schemas.microsoft.com/office/drawing/2014/main" id="{D8C1DA90-0159-4DA5-94C8-269BA0BD9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350" y="3001963"/>
                <a:ext cx="22225" cy="28575"/>
              </a:xfrm>
              <a:custGeom>
                <a:avLst/>
                <a:gdLst>
                  <a:gd name="T0" fmla="*/ 6 w 6"/>
                  <a:gd name="T1" fmla="*/ 0 h 8"/>
                  <a:gd name="T2" fmla="*/ 0 w 6"/>
                  <a:gd name="T3" fmla="*/ 8 h 8"/>
                  <a:gd name="T4" fmla="*/ 5 w 6"/>
                  <a:gd name="T5" fmla="*/ 1 h 8"/>
                  <a:gd name="T6" fmla="*/ 6 w 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2"/>
                      <a:pt x="2" y="5"/>
                      <a:pt x="0" y="8"/>
                    </a:cubicBezTo>
                    <a:cubicBezTo>
                      <a:pt x="2" y="5"/>
                      <a:pt x="4" y="3"/>
                      <a:pt x="5" y="1"/>
                    </a:cubicBezTo>
                    <a:lnTo>
                      <a:pt x="6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2" name="Freeform 627">
                <a:extLst>
                  <a:ext uri="{FF2B5EF4-FFF2-40B4-BE49-F238E27FC236}">
                    <a16:creationId xmlns:a16="http://schemas.microsoft.com/office/drawing/2014/main" id="{AEBC5ABB-C9A1-419D-88FB-A4A198328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200" y="2755901"/>
                <a:ext cx="15875" cy="3175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0 w 4"/>
                  <a:gd name="T5" fmla="*/ 1 h 1"/>
                  <a:gd name="T6" fmla="*/ 0 w 4"/>
                  <a:gd name="T7" fmla="*/ 1 h 1"/>
                  <a:gd name="T8" fmla="*/ 4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3" name="Freeform 628">
                <a:extLst>
                  <a:ext uri="{FF2B5EF4-FFF2-40B4-BE49-F238E27FC236}">
                    <a16:creationId xmlns:a16="http://schemas.microsoft.com/office/drawing/2014/main" id="{14F803F4-939A-4850-960E-E18210B07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675" y="2700338"/>
                <a:ext cx="39688" cy="4763"/>
              </a:xfrm>
              <a:custGeom>
                <a:avLst/>
                <a:gdLst>
                  <a:gd name="T0" fmla="*/ 3 w 11"/>
                  <a:gd name="T1" fmla="*/ 1 h 1"/>
                  <a:gd name="T2" fmla="*/ 1 w 11"/>
                  <a:gd name="T3" fmla="*/ 1 h 1"/>
                  <a:gd name="T4" fmla="*/ 11 w 11"/>
                  <a:gd name="T5" fmla="*/ 0 h 1"/>
                  <a:gd name="T6" fmla="*/ 10 w 11"/>
                  <a:gd name="T7" fmla="*/ 0 h 1"/>
                  <a:gd name="T8" fmla="*/ 0 w 11"/>
                  <a:gd name="T9" fmla="*/ 1 h 1"/>
                  <a:gd name="T10" fmla="*/ 3 w 1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">
                    <a:moveTo>
                      <a:pt x="3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5" y="1"/>
                      <a:pt x="8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4" y="1"/>
                      <a:pt x="0" y="1"/>
                    </a:cubicBez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4" name="Freeform 629">
                <a:extLst>
                  <a:ext uri="{FF2B5EF4-FFF2-40B4-BE49-F238E27FC236}">
                    <a16:creationId xmlns:a16="http://schemas.microsoft.com/office/drawing/2014/main" id="{DC305168-D41A-4F21-A6A8-AA130D20F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538" y="2711451"/>
                <a:ext cx="476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5" name="Freeform 630">
                <a:extLst>
                  <a:ext uri="{FF2B5EF4-FFF2-40B4-BE49-F238E27FC236}">
                    <a16:creationId xmlns:a16="http://schemas.microsoft.com/office/drawing/2014/main" id="{4F5A16AA-59DC-47E7-A8FF-50BA1D8B4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300" y="2705101"/>
                <a:ext cx="53975" cy="6350"/>
              </a:xfrm>
              <a:custGeom>
                <a:avLst/>
                <a:gdLst>
                  <a:gd name="T0" fmla="*/ 2 w 15"/>
                  <a:gd name="T1" fmla="*/ 2 h 2"/>
                  <a:gd name="T2" fmla="*/ 8 w 15"/>
                  <a:gd name="T3" fmla="*/ 1 h 2"/>
                  <a:gd name="T4" fmla="*/ 2 w 15"/>
                  <a:gd name="T5" fmla="*/ 2 h 2"/>
                  <a:gd name="T6" fmla="*/ 1 w 15"/>
                  <a:gd name="T7" fmla="*/ 2 h 2"/>
                  <a:gd name="T8" fmla="*/ 2 w 15"/>
                  <a:gd name="T9" fmla="*/ 2 h 2"/>
                  <a:gd name="T10" fmla="*/ 11 w 15"/>
                  <a:gd name="T11" fmla="*/ 1 h 2"/>
                  <a:gd name="T12" fmla="*/ 15 w 15"/>
                  <a:gd name="T13" fmla="*/ 0 h 2"/>
                  <a:gd name="T14" fmla="*/ 0 w 15"/>
                  <a:gd name="T15" fmla="*/ 2 h 2"/>
                  <a:gd name="T16" fmla="*/ 2 w 15"/>
                  <a:gd name="T1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">
                    <a:moveTo>
                      <a:pt x="2" y="2"/>
                    </a:moveTo>
                    <a:cubicBezTo>
                      <a:pt x="4" y="1"/>
                      <a:pt x="6" y="1"/>
                      <a:pt x="8" y="1"/>
                    </a:cubicBezTo>
                    <a:cubicBezTo>
                      <a:pt x="6" y="1"/>
                      <a:pt x="4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1"/>
                      <a:pt x="8" y="1"/>
                      <a:pt x="11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0" y="1"/>
                      <a:pt x="5" y="1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6" name="Freeform 631">
                <a:extLst>
                  <a:ext uri="{FF2B5EF4-FFF2-40B4-BE49-F238E27FC236}">
                    <a16:creationId xmlns:a16="http://schemas.microsoft.com/office/drawing/2014/main" id="{9377DB0F-DB92-478F-BFAE-526DAF93E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500" y="2719388"/>
                <a:ext cx="17463" cy="3175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3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7" name="Freeform 632">
                <a:extLst>
                  <a:ext uri="{FF2B5EF4-FFF2-40B4-BE49-F238E27FC236}">
                    <a16:creationId xmlns:a16="http://schemas.microsoft.com/office/drawing/2014/main" id="{F1B722C7-E672-405A-807C-BB2E72C98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600" y="4054476"/>
                <a:ext cx="30163" cy="14288"/>
              </a:xfrm>
              <a:custGeom>
                <a:avLst/>
                <a:gdLst>
                  <a:gd name="T0" fmla="*/ 1 w 8"/>
                  <a:gd name="T1" fmla="*/ 0 h 4"/>
                  <a:gd name="T2" fmla="*/ 8 w 8"/>
                  <a:gd name="T3" fmla="*/ 4 h 4"/>
                  <a:gd name="T4" fmla="*/ 0 w 8"/>
                  <a:gd name="T5" fmla="*/ 0 h 4"/>
                  <a:gd name="T6" fmla="*/ 1 w 8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1" y="0"/>
                    </a:moveTo>
                    <a:cubicBezTo>
                      <a:pt x="3" y="1"/>
                      <a:pt x="5" y="3"/>
                      <a:pt x="8" y="4"/>
                    </a:cubicBezTo>
                    <a:cubicBezTo>
                      <a:pt x="5" y="3"/>
                      <a:pt x="3" y="1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" name="Freeform 633">
                <a:extLst>
                  <a:ext uri="{FF2B5EF4-FFF2-40B4-BE49-F238E27FC236}">
                    <a16:creationId xmlns:a16="http://schemas.microsoft.com/office/drawing/2014/main" id="{9B5810B2-4AF5-43A3-9211-E0BE74822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038" y="2859088"/>
                <a:ext cx="7938" cy="3175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" name="Freeform 634">
                <a:extLst>
                  <a:ext uri="{FF2B5EF4-FFF2-40B4-BE49-F238E27FC236}">
                    <a16:creationId xmlns:a16="http://schemas.microsoft.com/office/drawing/2014/main" id="{7706D4B7-A95D-49AD-82F3-70CBABE31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175" y="2938463"/>
                <a:ext cx="4763" cy="476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" name="Freeform 635">
                <a:extLst>
                  <a:ext uri="{FF2B5EF4-FFF2-40B4-BE49-F238E27FC236}">
                    <a16:creationId xmlns:a16="http://schemas.microsoft.com/office/drawing/2014/main" id="{8676B9C1-CE59-4C7F-9DDC-42EB57810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088" y="2873376"/>
                <a:ext cx="76200" cy="76200"/>
              </a:xfrm>
              <a:custGeom>
                <a:avLst/>
                <a:gdLst>
                  <a:gd name="T0" fmla="*/ 13 w 21"/>
                  <a:gd name="T1" fmla="*/ 13 h 21"/>
                  <a:gd name="T2" fmla="*/ 13 w 21"/>
                  <a:gd name="T3" fmla="*/ 13 h 21"/>
                  <a:gd name="T4" fmla="*/ 14 w 21"/>
                  <a:gd name="T5" fmla="*/ 13 h 21"/>
                  <a:gd name="T6" fmla="*/ 14 w 21"/>
                  <a:gd name="T7" fmla="*/ 14 h 21"/>
                  <a:gd name="T8" fmla="*/ 14 w 21"/>
                  <a:gd name="T9" fmla="*/ 14 h 21"/>
                  <a:gd name="T10" fmla="*/ 15 w 21"/>
                  <a:gd name="T11" fmla="*/ 15 h 21"/>
                  <a:gd name="T12" fmla="*/ 16 w 21"/>
                  <a:gd name="T13" fmla="*/ 16 h 21"/>
                  <a:gd name="T14" fmla="*/ 16 w 21"/>
                  <a:gd name="T15" fmla="*/ 16 h 21"/>
                  <a:gd name="T16" fmla="*/ 17 w 21"/>
                  <a:gd name="T17" fmla="*/ 17 h 21"/>
                  <a:gd name="T18" fmla="*/ 18 w 21"/>
                  <a:gd name="T19" fmla="*/ 18 h 21"/>
                  <a:gd name="T20" fmla="*/ 20 w 21"/>
                  <a:gd name="T21" fmla="*/ 20 h 21"/>
                  <a:gd name="T22" fmla="*/ 21 w 21"/>
                  <a:gd name="T23" fmla="*/ 21 h 21"/>
                  <a:gd name="T24" fmla="*/ 18 w 21"/>
                  <a:gd name="T25" fmla="*/ 18 h 21"/>
                  <a:gd name="T26" fmla="*/ 18 w 21"/>
                  <a:gd name="T27" fmla="*/ 17 h 21"/>
                  <a:gd name="T28" fmla="*/ 17 w 21"/>
                  <a:gd name="T29" fmla="*/ 16 h 21"/>
                  <a:gd name="T30" fmla="*/ 13 w 21"/>
                  <a:gd name="T31" fmla="*/ 12 h 21"/>
                  <a:gd name="T32" fmla="*/ 6 w 21"/>
                  <a:gd name="T33" fmla="*/ 5 h 21"/>
                  <a:gd name="T34" fmla="*/ 4 w 21"/>
                  <a:gd name="T35" fmla="*/ 4 h 21"/>
                  <a:gd name="T36" fmla="*/ 0 w 21"/>
                  <a:gd name="T37" fmla="*/ 0 h 21"/>
                  <a:gd name="T38" fmla="*/ 0 w 21"/>
                  <a:gd name="T39" fmla="*/ 0 h 21"/>
                  <a:gd name="T40" fmla="*/ 1 w 21"/>
                  <a:gd name="T41" fmla="*/ 1 h 21"/>
                  <a:gd name="T42" fmla="*/ 0 w 21"/>
                  <a:gd name="T43" fmla="*/ 0 h 21"/>
                  <a:gd name="T44" fmla="*/ 0 w 21"/>
                  <a:gd name="T45" fmla="*/ 1 h 21"/>
                  <a:gd name="T46" fmla="*/ 2 w 21"/>
                  <a:gd name="T47" fmla="*/ 2 h 21"/>
                  <a:gd name="T48" fmla="*/ 2 w 21"/>
                  <a:gd name="T49" fmla="*/ 2 h 21"/>
                  <a:gd name="T50" fmla="*/ 3 w 21"/>
                  <a:gd name="T51" fmla="*/ 3 h 21"/>
                  <a:gd name="T52" fmla="*/ 3 w 21"/>
                  <a:gd name="T53" fmla="*/ 4 h 21"/>
                  <a:gd name="T54" fmla="*/ 4 w 21"/>
                  <a:gd name="T55" fmla="*/ 4 h 21"/>
                  <a:gd name="T56" fmla="*/ 4 w 21"/>
                  <a:gd name="T57" fmla="*/ 4 h 21"/>
                  <a:gd name="T58" fmla="*/ 5 w 21"/>
                  <a:gd name="T59" fmla="*/ 5 h 21"/>
                  <a:gd name="T60" fmla="*/ 5 w 21"/>
                  <a:gd name="T61" fmla="*/ 6 h 21"/>
                  <a:gd name="T62" fmla="*/ 6 w 21"/>
                  <a:gd name="T63" fmla="*/ 6 h 21"/>
                  <a:gd name="T64" fmla="*/ 6 w 21"/>
                  <a:gd name="T65" fmla="*/ 6 h 21"/>
                  <a:gd name="T66" fmla="*/ 7 w 21"/>
                  <a:gd name="T67" fmla="*/ 7 h 21"/>
                  <a:gd name="T68" fmla="*/ 8 w 21"/>
                  <a:gd name="T69" fmla="*/ 9 h 21"/>
                  <a:gd name="T70" fmla="*/ 9 w 21"/>
                  <a:gd name="T71" fmla="*/ 9 h 21"/>
                  <a:gd name="T72" fmla="*/ 10 w 21"/>
                  <a:gd name="T73" fmla="*/ 10 h 21"/>
                  <a:gd name="T74" fmla="*/ 10 w 21"/>
                  <a:gd name="T75" fmla="*/ 11 h 21"/>
                  <a:gd name="T76" fmla="*/ 11 w 21"/>
                  <a:gd name="T77" fmla="*/ 11 h 21"/>
                  <a:gd name="T78" fmla="*/ 13 w 21"/>
                  <a:gd name="T79" fmla="*/ 1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" h="21">
                    <a:moveTo>
                      <a:pt x="13" y="13"/>
                    </a:move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6" y="15"/>
                      <a:pt x="14" y="13"/>
                      <a:pt x="13" y="12"/>
                    </a:cubicBezTo>
                    <a:cubicBezTo>
                      <a:pt x="10" y="9"/>
                      <a:pt x="8" y="7"/>
                      <a:pt x="6" y="5"/>
                    </a:cubicBezTo>
                    <a:cubicBezTo>
                      <a:pt x="5" y="5"/>
                      <a:pt x="5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13"/>
                      <a:pt x="13" y="13"/>
                      <a:pt x="13" y="1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" name="Freeform 636">
                <a:extLst>
                  <a:ext uri="{FF2B5EF4-FFF2-40B4-BE49-F238E27FC236}">
                    <a16:creationId xmlns:a16="http://schemas.microsoft.com/office/drawing/2014/main" id="{3A9B5F26-FC91-4118-8775-AABB52021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825" y="2932113"/>
                <a:ext cx="6350" cy="6350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0 h 2"/>
                  <a:gd name="T4" fmla="*/ 0 w 2"/>
                  <a:gd name="T5" fmla="*/ 0 h 2"/>
                  <a:gd name="T6" fmla="*/ 1 w 2"/>
                  <a:gd name="T7" fmla="*/ 0 h 2"/>
                  <a:gd name="T8" fmla="*/ 2 w 2"/>
                  <a:gd name="T9" fmla="*/ 2 h 2"/>
                  <a:gd name="T10" fmla="*/ 1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" name="Freeform 637">
                <a:extLst>
                  <a:ext uri="{FF2B5EF4-FFF2-40B4-BE49-F238E27FC236}">
                    <a16:creationId xmlns:a16="http://schemas.microsoft.com/office/drawing/2014/main" id="{9F4E9B23-531D-4784-B240-1CE4DCD85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150" y="2865438"/>
                <a:ext cx="7938" cy="7938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" name="Freeform 638">
                <a:extLst>
                  <a:ext uri="{FF2B5EF4-FFF2-40B4-BE49-F238E27FC236}">
                    <a16:creationId xmlns:a16="http://schemas.microsoft.com/office/drawing/2014/main" id="{6828C2DF-612E-4C0E-AE85-4F2B48E1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313" y="3254376"/>
                <a:ext cx="109538" cy="561975"/>
              </a:xfrm>
              <a:custGeom>
                <a:avLst/>
                <a:gdLst>
                  <a:gd name="T0" fmla="*/ 30 w 30"/>
                  <a:gd name="T1" fmla="*/ 40 h 153"/>
                  <a:gd name="T2" fmla="*/ 29 w 30"/>
                  <a:gd name="T3" fmla="*/ 35 h 153"/>
                  <a:gd name="T4" fmla="*/ 29 w 30"/>
                  <a:gd name="T5" fmla="*/ 32 h 153"/>
                  <a:gd name="T6" fmla="*/ 29 w 30"/>
                  <a:gd name="T7" fmla="*/ 26 h 153"/>
                  <a:gd name="T8" fmla="*/ 28 w 30"/>
                  <a:gd name="T9" fmla="*/ 24 h 153"/>
                  <a:gd name="T10" fmla="*/ 28 w 30"/>
                  <a:gd name="T11" fmla="*/ 19 h 153"/>
                  <a:gd name="T12" fmla="*/ 27 w 30"/>
                  <a:gd name="T13" fmla="*/ 13 h 153"/>
                  <a:gd name="T14" fmla="*/ 26 w 30"/>
                  <a:gd name="T15" fmla="*/ 9 h 153"/>
                  <a:gd name="T16" fmla="*/ 25 w 30"/>
                  <a:gd name="T17" fmla="*/ 3 h 153"/>
                  <a:gd name="T18" fmla="*/ 24 w 30"/>
                  <a:gd name="T19" fmla="*/ 1 h 153"/>
                  <a:gd name="T20" fmla="*/ 21 w 30"/>
                  <a:gd name="T21" fmla="*/ 2 h 153"/>
                  <a:gd name="T22" fmla="*/ 16 w 30"/>
                  <a:gd name="T23" fmla="*/ 6 h 153"/>
                  <a:gd name="T24" fmla="*/ 14 w 30"/>
                  <a:gd name="T25" fmla="*/ 15 h 153"/>
                  <a:gd name="T26" fmla="*/ 14 w 30"/>
                  <a:gd name="T27" fmla="*/ 27 h 153"/>
                  <a:gd name="T28" fmla="*/ 10 w 30"/>
                  <a:gd name="T29" fmla="*/ 38 h 153"/>
                  <a:gd name="T30" fmla="*/ 4 w 30"/>
                  <a:gd name="T31" fmla="*/ 64 h 153"/>
                  <a:gd name="T32" fmla="*/ 1 w 30"/>
                  <a:gd name="T33" fmla="*/ 86 h 153"/>
                  <a:gd name="T34" fmla="*/ 2 w 30"/>
                  <a:gd name="T35" fmla="*/ 108 h 153"/>
                  <a:gd name="T36" fmla="*/ 4 w 30"/>
                  <a:gd name="T37" fmla="*/ 123 h 153"/>
                  <a:gd name="T38" fmla="*/ 10 w 30"/>
                  <a:gd name="T39" fmla="*/ 123 h 153"/>
                  <a:gd name="T40" fmla="*/ 16 w 30"/>
                  <a:gd name="T41" fmla="*/ 118 h 153"/>
                  <a:gd name="T42" fmla="*/ 15 w 30"/>
                  <a:gd name="T43" fmla="*/ 123 h 153"/>
                  <a:gd name="T44" fmla="*/ 7 w 30"/>
                  <a:gd name="T45" fmla="*/ 141 h 153"/>
                  <a:gd name="T46" fmla="*/ 0 w 30"/>
                  <a:gd name="T47" fmla="*/ 153 h 153"/>
                  <a:gd name="T48" fmla="*/ 2 w 30"/>
                  <a:gd name="T49" fmla="*/ 150 h 153"/>
                  <a:gd name="T50" fmla="*/ 2 w 30"/>
                  <a:gd name="T51" fmla="*/ 150 h 153"/>
                  <a:gd name="T52" fmla="*/ 8 w 30"/>
                  <a:gd name="T53" fmla="*/ 140 h 153"/>
                  <a:gd name="T54" fmla="*/ 11 w 30"/>
                  <a:gd name="T55" fmla="*/ 134 h 153"/>
                  <a:gd name="T56" fmla="*/ 14 w 30"/>
                  <a:gd name="T57" fmla="*/ 127 h 153"/>
                  <a:gd name="T58" fmla="*/ 16 w 30"/>
                  <a:gd name="T59" fmla="*/ 121 h 153"/>
                  <a:gd name="T60" fmla="*/ 18 w 30"/>
                  <a:gd name="T61" fmla="*/ 118 h 153"/>
                  <a:gd name="T62" fmla="*/ 20 w 30"/>
                  <a:gd name="T63" fmla="*/ 112 h 153"/>
                  <a:gd name="T64" fmla="*/ 23 w 30"/>
                  <a:gd name="T65" fmla="*/ 102 h 153"/>
                  <a:gd name="T66" fmla="*/ 25 w 30"/>
                  <a:gd name="T67" fmla="*/ 94 h 153"/>
                  <a:gd name="T68" fmla="*/ 26 w 30"/>
                  <a:gd name="T69" fmla="*/ 90 h 153"/>
                  <a:gd name="T70" fmla="*/ 27 w 30"/>
                  <a:gd name="T71" fmla="*/ 84 h 153"/>
                  <a:gd name="T72" fmla="*/ 27 w 30"/>
                  <a:gd name="T73" fmla="*/ 81 h 153"/>
                  <a:gd name="T74" fmla="*/ 29 w 30"/>
                  <a:gd name="T75" fmla="*/ 70 h 153"/>
                  <a:gd name="T76" fmla="*/ 29 w 30"/>
                  <a:gd name="T77" fmla="*/ 61 h 153"/>
                  <a:gd name="T78" fmla="*/ 30 w 30"/>
                  <a:gd name="T79" fmla="*/ 54 h 153"/>
                  <a:gd name="T80" fmla="*/ 30 w 30"/>
                  <a:gd name="T81" fmla="*/ 41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" h="153">
                    <a:moveTo>
                      <a:pt x="30" y="41"/>
                    </a:moveTo>
                    <a:cubicBezTo>
                      <a:pt x="30" y="40"/>
                      <a:pt x="30" y="40"/>
                      <a:pt x="30" y="40"/>
                    </a:cubicBezTo>
                    <a:cubicBezTo>
                      <a:pt x="30" y="40"/>
                      <a:pt x="30" y="39"/>
                      <a:pt x="30" y="38"/>
                    </a:cubicBezTo>
                    <a:cubicBezTo>
                      <a:pt x="30" y="37"/>
                      <a:pt x="29" y="36"/>
                      <a:pt x="29" y="35"/>
                    </a:cubicBezTo>
                    <a:cubicBezTo>
                      <a:pt x="29" y="34"/>
                      <a:pt x="29" y="34"/>
                      <a:pt x="29" y="33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9" y="31"/>
                      <a:pt x="29" y="30"/>
                      <a:pt x="29" y="29"/>
                    </a:cubicBezTo>
                    <a:cubicBezTo>
                      <a:pt x="29" y="28"/>
                      <a:pt x="29" y="27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5"/>
                      <a:pt x="29" y="25"/>
                      <a:pt x="28" y="24"/>
                    </a:cubicBezTo>
                    <a:cubicBezTo>
                      <a:pt x="28" y="23"/>
                      <a:pt x="28" y="22"/>
                      <a:pt x="28" y="21"/>
                    </a:cubicBezTo>
                    <a:cubicBezTo>
                      <a:pt x="28" y="20"/>
                      <a:pt x="28" y="19"/>
                      <a:pt x="28" y="19"/>
                    </a:cubicBezTo>
                    <a:cubicBezTo>
                      <a:pt x="28" y="18"/>
                      <a:pt x="27" y="17"/>
                      <a:pt x="27" y="17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7"/>
                      <a:pt x="25" y="6"/>
                    </a:cubicBezTo>
                    <a:cubicBezTo>
                      <a:pt x="25" y="5"/>
                      <a:pt x="25" y="4"/>
                      <a:pt x="25" y="3"/>
                    </a:cubicBezTo>
                    <a:cubicBezTo>
                      <a:pt x="24" y="1"/>
                      <a:pt x="24" y="0"/>
                      <a:pt x="24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1"/>
                      <a:pt x="22" y="2"/>
                      <a:pt x="21" y="2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4"/>
                      <a:pt x="14" y="26"/>
                      <a:pt x="14" y="27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6" y="53"/>
                      <a:pt x="5" y="59"/>
                      <a:pt x="4" y="64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" y="98"/>
                      <a:pt x="2" y="104"/>
                      <a:pt x="2" y="108"/>
                    </a:cubicBezTo>
                    <a:cubicBezTo>
                      <a:pt x="2" y="114"/>
                      <a:pt x="2" y="114"/>
                      <a:pt x="2" y="114"/>
                    </a:cubicBezTo>
                    <a:cubicBezTo>
                      <a:pt x="2" y="117"/>
                      <a:pt x="4" y="121"/>
                      <a:pt x="4" y="123"/>
                    </a:cubicBezTo>
                    <a:cubicBezTo>
                      <a:pt x="8" y="121"/>
                      <a:pt x="8" y="121"/>
                      <a:pt x="8" y="121"/>
                    </a:cubicBezTo>
                    <a:cubicBezTo>
                      <a:pt x="10" y="123"/>
                      <a:pt x="10" y="123"/>
                      <a:pt x="10" y="123"/>
                    </a:cubicBezTo>
                    <a:cubicBezTo>
                      <a:pt x="11" y="121"/>
                      <a:pt x="14" y="119"/>
                      <a:pt x="15" y="117"/>
                    </a:cubicBezTo>
                    <a:cubicBezTo>
                      <a:pt x="16" y="118"/>
                      <a:pt x="16" y="118"/>
                      <a:pt x="16" y="118"/>
                    </a:cubicBezTo>
                    <a:cubicBezTo>
                      <a:pt x="14" y="124"/>
                      <a:pt x="14" y="124"/>
                      <a:pt x="14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2" y="130"/>
                      <a:pt x="10" y="136"/>
                      <a:pt x="7" y="141"/>
                    </a:cubicBezTo>
                    <a:cubicBezTo>
                      <a:pt x="6" y="144"/>
                      <a:pt x="4" y="148"/>
                      <a:pt x="2" y="151"/>
                    </a:cubicBezTo>
                    <a:cubicBezTo>
                      <a:pt x="1" y="152"/>
                      <a:pt x="1" y="152"/>
                      <a:pt x="0" y="153"/>
                    </a:cubicBezTo>
                    <a:cubicBezTo>
                      <a:pt x="1" y="152"/>
                      <a:pt x="1" y="152"/>
                      <a:pt x="2" y="151"/>
                    </a:cubicBezTo>
                    <a:cubicBezTo>
                      <a:pt x="2" y="150"/>
                      <a:pt x="2" y="150"/>
                      <a:pt x="2" y="150"/>
                    </a:cubicBezTo>
                    <a:cubicBezTo>
                      <a:pt x="3" y="149"/>
                      <a:pt x="3" y="148"/>
                      <a:pt x="4" y="147"/>
                    </a:cubicBezTo>
                    <a:cubicBezTo>
                      <a:pt x="4" y="148"/>
                      <a:pt x="3" y="149"/>
                      <a:pt x="2" y="150"/>
                    </a:cubicBezTo>
                    <a:cubicBezTo>
                      <a:pt x="3" y="148"/>
                      <a:pt x="4" y="147"/>
                      <a:pt x="4" y="146"/>
                    </a:cubicBezTo>
                    <a:cubicBezTo>
                      <a:pt x="6" y="144"/>
                      <a:pt x="7" y="142"/>
                      <a:pt x="8" y="140"/>
                    </a:cubicBezTo>
                    <a:cubicBezTo>
                      <a:pt x="8" y="139"/>
                      <a:pt x="9" y="138"/>
                      <a:pt x="9" y="137"/>
                    </a:cubicBezTo>
                    <a:cubicBezTo>
                      <a:pt x="10" y="136"/>
                      <a:pt x="10" y="135"/>
                      <a:pt x="11" y="134"/>
                    </a:cubicBezTo>
                    <a:cubicBezTo>
                      <a:pt x="11" y="133"/>
                      <a:pt x="11" y="132"/>
                      <a:pt x="12" y="132"/>
                    </a:cubicBezTo>
                    <a:cubicBezTo>
                      <a:pt x="12" y="130"/>
                      <a:pt x="13" y="129"/>
                      <a:pt x="14" y="127"/>
                    </a:cubicBezTo>
                    <a:cubicBezTo>
                      <a:pt x="14" y="126"/>
                      <a:pt x="15" y="125"/>
                      <a:pt x="15" y="125"/>
                    </a:cubicBezTo>
                    <a:cubicBezTo>
                      <a:pt x="15" y="124"/>
                      <a:pt x="16" y="122"/>
                      <a:pt x="16" y="121"/>
                    </a:cubicBezTo>
                    <a:cubicBezTo>
                      <a:pt x="17" y="121"/>
                      <a:pt x="17" y="120"/>
                      <a:pt x="17" y="119"/>
                    </a:cubicBezTo>
                    <a:cubicBezTo>
                      <a:pt x="17" y="119"/>
                      <a:pt x="17" y="118"/>
                      <a:pt x="18" y="118"/>
                    </a:cubicBezTo>
                    <a:cubicBezTo>
                      <a:pt x="18" y="117"/>
                      <a:pt x="18" y="117"/>
                      <a:pt x="18" y="117"/>
                    </a:cubicBezTo>
                    <a:cubicBezTo>
                      <a:pt x="18" y="115"/>
                      <a:pt x="19" y="113"/>
                      <a:pt x="20" y="112"/>
                    </a:cubicBezTo>
                    <a:cubicBezTo>
                      <a:pt x="21" y="109"/>
                      <a:pt x="21" y="107"/>
                      <a:pt x="22" y="104"/>
                    </a:cubicBezTo>
                    <a:cubicBezTo>
                      <a:pt x="22" y="104"/>
                      <a:pt x="22" y="103"/>
                      <a:pt x="23" y="102"/>
                    </a:cubicBezTo>
                    <a:cubicBezTo>
                      <a:pt x="23" y="100"/>
                      <a:pt x="24" y="99"/>
                      <a:pt x="24" y="97"/>
                    </a:cubicBezTo>
                    <a:cubicBezTo>
                      <a:pt x="24" y="96"/>
                      <a:pt x="24" y="95"/>
                      <a:pt x="25" y="94"/>
                    </a:cubicBezTo>
                    <a:cubicBezTo>
                      <a:pt x="25" y="93"/>
                      <a:pt x="25" y="92"/>
                      <a:pt x="25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6" y="89"/>
                      <a:pt x="26" y="87"/>
                      <a:pt x="26" y="86"/>
                    </a:cubicBezTo>
                    <a:cubicBezTo>
                      <a:pt x="26" y="86"/>
                      <a:pt x="27" y="85"/>
                      <a:pt x="27" y="84"/>
                    </a:cubicBezTo>
                    <a:cubicBezTo>
                      <a:pt x="27" y="84"/>
                      <a:pt x="27" y="83"/>
                      <a:pt x="27" y="83"/>
                    </a:cubicBezTo>
                    <a:cubicBezTo>
                      <a:pt x="27" y="82"/>
                      <a:pt x="27" y="82"/>
                      <a:pt x="27" y="81"/>
                    </a:cubicBezTo>
                    <a:cubicBezTo>
                      <a:pt x="28" y="79"/>
                      <a:pt x="28" y="76"/>
                      <a:pt x="28" y="74"/>
                    </a:cubicBezTo>
                    <a:cubicBezTo>
                      <a:pt x="28" y="72"/>
                      <a:pt x="29" y="71"/>
                      <a:pt x="29" y="70"/>
                    </a:cubicBezTo>
                    <a:cubicBezTo>
                      <a:pt x="29" y="69"/>
                      <a:pt x="29" y="68"/>
                      <a:pt x="29" y="67"/>
                    </a:cubicBezTo>
                    <a:cubicBezTo>
                      <a:pt x="29" y="65"/>
                      <a:pt x="29" y="63"/>
                      <a:pt x="29" y="61"/>
                    </a:cubicBezTo>
                    <a:cubicBezTo>
                      <a:pt x="29" y="61"/>
                      <a:pt x="30" y="61"/>
                      <a:pt x="30" y="60"/>
                    </a:cubicBezTo>
                    <a:cubicBezTo>
                      <a:pt x="30" y="58"/>
                      <a:pt x="30" y="56"/>
                      <a:pt x="30" y="54"/>
                    </a:cubicBezTo>
                    <a:cubicBezTo>
                      <a:pt x="30" y="52"/>
                      <a:pt x="30" y="50"/>
                      <a:pt x="30" y="49"/>
                    </a:cubicBezTo>
                    <a:cubicBezTo>
                      <a:pt x="30" y="46"/>
                      <a:pt x="30" y="43"/>
                      <a:pt x="30" y="4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4" name="Freeform 639">
                <a:extLst>
                  <a:ext uri="{FF2B5EF4-FFF2-40B4-BE49-F238E27FC236}">
                    <a16:creationId xmlns:a16="http://schemas.microsoft.com/office/drawing/2014/main" id="{64B41989-27C3-4133-9F26-0DB82F76C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225" y="2957513"/>
                <a:ext cx="130175" cy="311150"/>
              </a:xfrm>
              <a:custGeom>
                <a:avLst/>
                <a:gdLst>
                  <a:gd name="T0" fmla="*/ 2 w 36"/>
                  <a:gd name="T1" fmla="*/ 3 h 85"/>
                  <a:gd name="T2" fmla="*/ 4 w 36"/>
                  <a:gd name="T3" fmla="*/ 5 h 85"/>
                  <a:gd name="T4" fmla="*/ 9 w 36"/>
                  <a:gd name="T5" fmla="*/ 12 h 85"/>
                  <a:gd name="T6" fmla="*/ 11 w 36"/>
                  <a:gd name="T7" fmla="*/ 14 h 85"/>
                  <a:gd name="T8" fmla="*/ 11 w 36"/>
                  <a:gd name="T9" fmla="*/ 15 h 85"/>
                  <a:gd name="T10" fmla="*/ 12 w 36"/>
                  <a:gd name="T11" fmla="*/ 16 h 85"/>
                  <a:gd name="T12" fmla="*/ 12 w 36"/>
                  <a:gd name="T13" fmla="*/ 17 h 85"/>
                  <a:gd name="T14" fmla="*/ 13 w 36"/>
                  <a:gd name="T15" fmla="*/ 19 h 85"/>
                  <a:gd name="T16" fmla="*/ 13 w 36"/>
                  <a:gd name="T17" fmla="*/ 19 h 85"/>
                  <a:gd name="T18" fmla="*/ 15 w 36"/>
                  <a:gd name="T19" fmla="*/ 22 h 85"/>
                  <a:gd name="T20" fmla="*/ 16 w 36"/>
                  <a:gd name="T21" fmla="*/ 26 h 85"/>
                  <a:gd name="T22" fmla="*/ 18 w 36"/>
                  <a:gd name="T23" fmla="*/ 29 h 85"/>
                  <a:gd name="T24" fmla="*/ 18 w 36"/>
                  <a:gd name="T25" fmla="*/ 30 h 85"/>
                  <a:gd name="T26" fmla="*/ 18 w 36"/>
                  <a:gd name="T27" fmla="*/ 32 h 85"/>
                  <a:gd name="T28" fmla="*/ 17 w 36"/>
                  <a:gd name="T29" fmla="*/ 31 h 85"/>
                  <a:gd name="T30" fmla="*/ 18 w 36"/>
                  <a:gd name="T31" fmla="*/ 33 h 85"/>
                  <a:gd name="T32" fmla="*/ 18 w 36"/>
                  <a:gd name="T33" fmla="*/ 35 h 85"/>
                  <a:gd name="T34" fmla="*/ 17 w 36"/>
                  <a:gd name="T35" fmla="*/ 34 h 85"/>
                  <a:gd name="T36" fmla="*/ 16 w 36"/>
                  <a:gd name="T37" fmla="*/ 35 h 85"/>
                  <a:gd name="T38" fmla="*/ 18 w 36"/>
                  <a:gd name="T39" fmla="*/ 38 h 85"/>
                  <a:gd name="T40" fmla="*/ 20 w 36"/>
                  <a:gd name="T41" fmla="*/ 40 h 85"/>
                  <a:gd name="T42" fmla="*/ 23 w 36"/>
                  <a:gd name="T43" fmla="*/ 44 h 85"/>
                  <a:gd name="T44" fmla="*/ 26 w 36"/>
                  <a:gd name="T45" fmla="*/ 48 h 85"/>
                  <a:gd name="T46" fmla="*/ 29 w 36"/>
                  <a:gd name="T47" fmla="*/ 56 h 85"/>
                  <a:gd name="T48" fmla="*/ 22 w 36"/>
                  <a:gd name="T49" fmla="*/ 55 h 85"/>
                  <a:gd name="T50" fmla="*/ 21 w 36"/>
                  <a:gd name="T51" fmla="*/ 57 h 85"/>
                  <a:gd name="T52" fmla="*/ 24 w 36"/>
                  <a:gd name="T53" fmla="*/ 63 h 85"/>
                  <a:gd name="T54" fmla="*/ 26 w 36"/>
                  <a:gd name="T55" fmla="*/ 74 h 85"/>
                  <a:gd name="T56" fmla="*/ 28 w 36"/>
                  <a:gd name="T57" fmla="*/ 77 h 85"/>
                  <a:gd name="T58" fmla="*/ 30 w 36"/>
                  <a:gd name="T59" fmla="*/ 82 h 85"/>
                  <a:gd name="T60" fmla="*/ 31 w 36"/>
                  <a:gd name="T61" fmla="*/ 81 h 85"/>
                  <a:gd name="T62" fmla="*/ 33 w 36"/>
                  <a:gd name="T63" fmla="*/ 84 h 85"/>
                  <a:gd name="T64" fmla="*/ 34 w 36"/>
                  <a:gd name="T65" fmla="*/ 83 h 85"/>
                  <a:gd name="T66" fmla="*/ 36 w 36"/>
                  <a:gd name="T67" fmla="*/ 83 h 85"/>
                  <a:gd name="T68" fmla="*/ 36 w 36"/>
                  <a:gd name="T69" fmla="*/ 79 h 85"/>
                  <a:gd name="T70" fmla="*/ 36 w 36"/>
                  <a:gd name="T71" fmla="*/ 75 h 85"/>
                  <a:gd name="T72" fmla="*/ 34 w 36"/>
                  <a:gd name="T73" fmla="*/ 70 h 85"/>
                  <a:gd name="T74" fmla="*/ 34 w 36"/>
                  <a:gd name="T75" fmla="*/ 65 h 85"/>
                  <a:gd name="T76" fmla="*/ 33 w 36"/>
                  <a:gd name="T77" fmla="*/ 59 h 85"/>
                  <a:gd name="T78" fmla="*/ 32 w 36"/>
                  <a:gd name="T79" fmla="*/ 56 h 85"/>
                  <a:gd name="T80" fmla="*/ 33 w 36"/>
                  <a:gd name="T81" fmla="*/ 58 h 85"/>
                  <a:gd name="T82" fmla="*/ 33 w 36"/>
                  <a:gd name="T83" fmla="*/ 54 h 85"/>
                  <a:gd name="T84" fmla="*/ 33 w 36"/>
                  <a:gd name="T85" fmla="*/ 55 h 85"/>
                  <a:gd name="T86" fmla="*/ 36 w 36"/>
                  <a:gd name="T87" fmla="*/ 61 h 85"/>
                  <a:gd name="T88" fmla="*/ 35 w 36"/>
                  <a:gd name="T89" fmla="*/ 60 h 85"/>
                  <a:gd name="T90" fmla="*/ 35 w 36"/>
                  <a:gd name="T91" fmla="*/ 59 h 85"/>
                  <a:gd name="T92" fmla="*/ 35 w 36"/>
                  <a:gd name="T93" fmla="*/ 59 h 85"/>
                  <a:gd name="T94" fmla="*/ 33 w 36"/>
                  <a:gd name="T95" fmla="*/ 53 h 85"/>
                  <a:gd name="T96" fmla="*/ 30 w 36"/>
                  <a:gd name="T97" fmla="*/ 47 h 85"/>
                  <a:gd name="T98" fmla="*/ 28 w 36"/>
                  <a:gd name="T99" fmla="*/ 44 h 85"/>
                  <a:gd name="T100" fmla="*/ 22 w 36"/>
                  <a:gd name="T101" fmla="*/ 32 h 85"/>
                  <a:gd name="T102" fmla="*/ 18 w 36"/>
                  <a:gd name="T103" fmla="*/ 25 h 85"/>
                  <a:gd name="T104" fmla="*/ 15 w 36"/>
                  <a:gd name="T105" fmla="*/ 19 h 85"/>
                  <a:gd name="T106" fmla="*/ 10 w 36"/>
                  <a:gd name="T107" fmla="*/ 13 h 85"/>
                  <a:gd name="T108" fmla="*/ 7 w 36"/>
                  <a:gd name="T109" fmla="*/ 9 h 85"/>
                  <a:gd name="T110" fmla="*/ 7 w 36"/>
                  <a:gd name="T111" fmla="*/ 9 h 85"/>
                  <a:gd name="T112" fmla="*/ 6 w 36"/>
                  <a:gd name="T113" fmla="*/ 8 h 85"/>
                  <a:gd name="T114" fmla="*/ 4 w 36"/>
                  <a:gd name="T115" fmla="*/ 5 h 85"/>
                  <a:gd name="T116" fmla="*/ 2 w 36"/>
                  <a:gd name="T117" fmla="*/ 2 h 85"/>
                  <a:gd name="T118" fmla="*/ 0 w 36"/>
                  <a:gd name="T119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" h="85">
                    <a:moveTo>
                      <a:pt x="1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40"/>
                      <a:pt x="20" y="40"/>
                      <a:pt x="20" y="40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6" y="48"/>
                      <a:pt x="26" y="48"/>
                      <a:pt x="26" y="48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9" y="56"/>
                      <a:pt x="29" y="56"/>
                      <a:pt x="29" y="56"/>
                    </a:cubicBezTo>
                    <a:cubicBezTo>
                      <a:pt x="27" y="56"/>
                      <a:pt x="25" y="56"/>
                      <a:pt x="23" y="56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22" y="56"/>
                      <a:pt x="22" y="56"/>
                      <a:pt x="22" y="56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5" y="65"/>
                      <a:pt x="25" y="65"/>
                      <a:pt x="25" y="65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7" y="75"/>
                      <a:pt x="27" y="75"/>
                      <a:pt x="27" y="75"/>
                    </a:cubicBezTo>
                    <a:cubicBezTo>
                      <a:pt x="28" y="77"/>
                      <a:pt x="28" y="77"/>
                      <a:pt x="28" y="77"/>
                    </a:cubicBezTo>
                    <a:cubicBezTo>
                      <a:pt x="29" y="81"/>
                      <a:pt x="29" y="81"/>
                      <a:pt x="29" y="81"/>
                    </a:cubicBezTo>
                    <a:cubicBezTo>
                      <a:pt x="30" y="82"/>
                      <a:pt x="30" y="82"/>
                      <a:pt x="30" y="82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1" y="81"/>
                      <a:pt x="31" y="81"/>
                      <a:pt x="31" y="81"/>
                    </a:cubicBezTo>
                    <a:cubicBezTo>
                      <a:pt x="33" y="85"/>
                      <a:pt x="33" y="85"/>
                      <a:pt x="33" y="85"/>
                    </a:cubicBezTo>
                    <a:cubicBezTo>
                      <a:pt x="33" y="84"/>
                      <a:pt x="33" y="84"/>
                      <a:pt x="33" y="84"/>
                    </a:cubicBezTo>
                    <a:cubicBezTo>
                      <a:pt x="34" y="84"/>
                      <a:pt x="34" y="84"/>
                      <a:pt x="34" y="84"/>
                    </a:cubicBezTo>
                    <a:cubicBezTo>
                      <a:pt x="34" y="83"/>
                      <a:pt x="34" y="83"/>
                      <a:pt x="34" y="83"/>
                    </a:cubicBezTo>
                    <a:cubicBezTo>
                      <a:pt x="35" y="83"/>
                      <a:pt x="35" y="83"/>
                      <a:pt x="35" y="83"/>
                    </a:cubicBezTo>
                    <a:cubicBezTo>
                      <a:pt x="36" y="83"/>
                      <a:pt x="36" y="83"/>
                      <a:pt x="36" y="83"/>
                    </a:cubicBezTo>
                    <a:cubicBezTo>
                      <a:pt x="36" y="82"/>
                      <a:pt x="36" y="82"/>
                      <a:pt x="36" y="82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36" y="75"/>
                      <a:pt x="36" y="75"/>
                      <a:pt x="36" y="75"/>
                    </a:cubicBezTo>
                    <a:cubicBezTo>
                      <a:pt x="35" y="72"/>
                      <a:pt x="35" y="72"/>
                      <a:pt x="35" y="72"/>
                    </a:cubicBezTo>
                    <a:cubicBezTo>
                      <a:pt x="34" y="70"/>
                      <a:pt x="34" y="70"/>
                      <a:pt x="34" y="70"/>
                    </a:cubicBezTo>
                    <a:cubicBezTo>
                      <a:pt x="34" y="67"/>
                      <a:pt x="34" y="67"/>
                      <a:pt x="34" y="67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2"/>
                      <a:pt x="34" y="62"/>
                      <a:pt x="34" y="62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2" y="57"/>
                      <a:pt x="32" y="57"/>
                      <a:pt x="32" y="57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60"/>
                      <a:pt x="35" y="60"/>
                      <a:pt x="36" y="6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5" y="59"/>
                      <a:pt x="35" y="58"/>
                      <a:pt x="35" y="58"/>
                    </a:cubicBezTo>
                    <a:cubicBezTo>
                      <a:pt x="35" y="59"/>
                      <a:pt x="35" y="59"/>
                      <a:pt x="35" y="59"/>
                    </a:cubicBezTo>
                    <a:cubicBezTo>
                      <a:pt x="34" y="57"/>
                      <a:pt x="34" y="56"/>
                      <a:pt x="33" y="55"/>
                    </a:cubicBezTo>
                    <a:cubicBezTo>
                      <a:pt x="33" y="54"/>
                      <a:pt x="33" y="54"/>
                      <a:pt x="33" y="53"/>
                    </a:cubicBezTo>
                    <a:cubicBezTo>
                      <a:pt x="32" y="52"/>
                      <a:pt x="32" y="51"/>
                      <a:pt x="31" y="50"/>
                    </a:cubicBezTo>
                    <a:cubicBezTo>
                      <a:pt x="31" y="49"/>
                      <a:pt x="30" y="48"/>
                      <a:pt x="30" y="47"/>
                    </a:cubicBezTo>
                    <a:cubicBezTo>
                      <a:pt x="29" y="46"/>
                      <a:pt x="29" y="45"/>
                      <a:pt x="29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2"/>
                      <a:pt x="27" y="40"/>
                      <a:pt x="26" y="38"/>
                    </a:cubicBezTo>
                    <a:cubicBezTo>
                      <a:pt x="25" y="36"/>
                      <a:pt x="23" y="34"/>
                      <a:pt x="22" y="32"/>
                    </a:cubicBezTo>
                    <a:cubicBezTo>
                      <a:pt x="22" y="31"/>
                      <a:pt x="21" y="30"/>
                      <a:pt x="20" y="29"/>
                    </a:cubicBezTo>
                    <a:cubicBezTo>
                      <a:pt x="20" y="28"/>
                      <a:pt x="19" y="26"/>
                      <a:pt x="18" y="25"/>
                    </a:cubicBezTo>
                    <a:cubicBezTo>
                      <a:pt x="18" y="24"/>
                      <a:pt x="17" y="23"/>
                      <a:pt x="16" y="22"/>
                    </a:cubicBezTo>
                    <a:cubicBezTo>
                      <a:pt x="16" y="21"/>
                      <a:pt x="15" y="20"/>
                      <a:pt x="15" y="19"/>
                    </a:cubicBezTo>
                    <a:cubicBezTo>
                      <a:pt x="14" y="18"/>
                      <a:pt x="13" y="17"/>
                      <a:pt x="12" y="16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5" name="Freeform 640">
                <a:extLst>
                  <a:ext uri="{FF2B5EF4-FFF2-40B4-BE49-F238E27FC236}">
                    <a16:creationId xmlns:a16="http://schemas.microsoft.com/office/drawing/2014/main" id="{82BA7B27-0478-4A00-851E-AF295D9B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050" y="3170238"/>
                <a:ext cx="11113" cy="22225"/>
              </a:xfrm>
              <a:custGeom>
                <a:avLst/>
                <a:gdLst>
                  <a:gd name="T0" fmla="*/ 0 w 7"/>
                  <a:gd name="T1" fmla="*/ 0 h 14"/>
                  <a:gd name="T2" fmla="*/ 2 w 7"/>
                  <a:gd name="T3" fmla="*/ 2 h 14"/>
                  <a:gd name="T4" fmla="*/ 2 w 7"/>
                  <a:gd name="T5" fmla="*/ 5 h 14"/>
                  <a:gd name="T6" fmla="*/ 4 w 7"/>
                  <a:gd name="T7" fmla="*/ 7 h 14"/>
                  <a:gd name="T8" fmla="*/ 4 w 7"/>
                  <a:gd name="T9" fmla="*/ 12 h 14"/>
                  <a:gd name="T10" fmla="*/ 7 w 7"/>
                  <a:gd name="T11" fmla="*/ 14 h 14"/>
                  <a:gd name="T12" fmla="*/ 4 w 7"/>
                  <a:gd name="T13" fmla="*/ 9 h 14"/>
                  <a:gd name="T14" fmla="*/ 4 w 7"/>
                  <a:gd name="T15" fmla="*/ 9 h 14"/>
                  <a:gd name="T16" fmla="*/ 2 w 7"/>
                  <a:gd name="T17" fmla="*/ 5 h 14"/>
                  <a:gd name="T18" fmla="*/ 0 w 7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4" y="7"/>
                    </a:lnTo>
                    <a:lnTo>
                      <a:pt x="4" y="12"/>
                    </a:lnTo>
                    <a:lnTo>
                      <a:pt x="7" y="1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6" name="Freeform 641">
                <a:extLst>
                  <a:ext uri="{FF2B5EF4-FFF2-40B4-BE49-F238E27FC236}">
                    <a16:creationId xmlns:a16="http://schemas.microsoft.com/office/drawing/2014/main" id="{8A906FAF-21C2-4BBC-9E02-0B307B42B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163" y="3195638"/>
                <a:ext cx="9525" cy="33338"/>
              </a:xfrm>
              <a:custGeom>
                <a:avLst/>
                <a:gdLst>
                  <a:gd name="T0" fmla="*/ 0 w 6"/>
                  <a:gd name="T1" fmla="*/ 2 h 21"/>
                  <a:gd name="T2" fmla="*/ 0 w 6"/>
                  <a:gd name="T3" fmla="*/ 2 h 21"/>
                  <a:gd name="T4" fmla="*/ 2 w 6"/>
                  <a:gd name="T5" fmla="*/ 12 h 21"/>
                  <a:gd name="T6" fmla="*/ 4 w 6"/>
                  <a:gd name="T7" fmla="*/ 19 h 21"/>
                  <a:gd name="T8" fmla="*/ 6 w 6"/>
                  <a:gd name="T9" fmla="*/ 21 h 21"/>
                  <a:gd name="T10" fmla="*/ 6 w 6"/>
                  <a:gd name="T11" fmla="*/ 21 h 21"/>
                  <a:gd name="T12" fmla="*/ 6 w 6"/>
                  <a:gd name="T13" fmla="*/ 19 h 21"/>
                  <a:gd name="T14" fmla="*/ 4 w 6"/>
                  <a:gd name="T15" fmla="*/ 19 h 21"/>
                  <a:gd name="T16" fmla="*/ 4 w 6"/>
                  <a:gd name="T17" fmla="*/ 14 h 21"/>
                  <a:gd name="T18" fmla="*/ 2 w 6"/>
                  <a:gd name="T19" fmla="*/ 9 h 21"/>
                  <a:gd name="T20" fmla="*/ 2 w 6"/>
                  <a:gd name="T21" fmla="*/ 5 h 21"/>
                  <a:gd name="T22" fmla="*/ 0 w 6"/>
                  <a:gd name="T23" fmla="*/ 2 h 21"/>
                  <a:gd name="T24" fmla="*/ 0 w 6"/>
                  <a:gd name="T25" fmla="*/ 0 h 21"/>
                  <a:gd name="T26" fmla="*/ 0 w 6"/>
                  <a:gd name="T27" fmla="*/ 2 h 21"/>
                  <a:gd name="T28" fmla="*/ 0 w 6"/>
                  <a:gd name="T29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21">
                    <a:moveTo>
                      <a:pt x="0" y="2"/>
                    </a:moveTo>
                    <a:lnTo>
                      <a:pt x="0" y="2"/>
                    </a:lnTo>
                    <a:lnTo>
                      <a:pt x="2" y="12"/>
                    </a:lnTo>
                    <a:lnTo>
                      <a:pt x="4" y="19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6" y="19"/>
                    </a:lnTo>
                    <a:lnTo>
                      <a:pt x="4" y="19"/>
                    </a:lnTo>
                    <a:lnTo>
                      <a:pt x="4" y="14"/>
                    </a:lnTo>
                    <a:lnTo>
                      <a:pt x="2" y="9"/>
                    </a:ln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7" name="Freeform 642">
                <a:extLst>
                  <a:ext uri="{FF2B5EF4-FFF2-40B4-BE49-F238E27FC236}">
                    <a16:creationId xmlns:a16="http://schemas.microsoft.com/office/drawing/2014/main" id="{6854F87D-26E0-4EEA-966F-37AE57E70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400" y="3214688"/>
                <a:ext cx="4763" cy="6350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0 h 4"/>
                  <a:gd name="T8" fmla="*/ 0 w 3"/>
                  <a:gd name="T9" fmla="*/ 2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8" name="Freeform 643">
                <a:extLst>
                  <a:ext uri="{FF2B5EF4-FFF2-40B4-BE49-F238E27FC236}">
                    <a16:creationId xmlns:a16="http://schemas.microsoft.com/office/drawing/2014/main" id="{54941A99-41F5-4989-889A-162D78B34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713" y="2938463"/>
                <a:ext cx="90488" cy="128588"/>
              </a:xfrm>
              <a:custGeom>
                <a:avLst/>
                <a:gdLst>
                  <a:gd name="T0" fmla="*/ 25 w 25"/>
                  <a:gd name="T1" fmla="*/ 29 h 35"/>
                  <a:gd name="T2" fmla="*/ 24 w 25"/>
                  <a:gd name="T3" fmla="*/ 29 h 35"/>
                  <a:gd name="T4" fmla="*/ 23 w 25"/>
                  <a:gd name="T5" fmla="*/ 26 h 35"/>
                  <a:gd name="T6" fmla="*/ 21 w 25"/>
                  <a:gd name="T7" fmla="*/ 23 h 35"/>
                  <a:gd name="T8" fmla="*/ 21 w 25"/>
                  <a:gd name="T9" fmla="*/ 24 h 35"/>
                  <a:gd name="T10" fmla="*/ 20 w 25"/>
                  <a:gd name="T11" fmla="*/ 23 h 35"/>
                  <a:gd name="T12" fmla="*/ 17 w 25"/>
                  <a:gd name="T13" fmla="*/ 19 h 35"/>
                  <a:gd name="T14" fmla="*/ 15 w 25"/>
                  <a:gd name="T15" fmla="*/ 17 h 35"/>
                  <a:gd name="T16" fmla="*/ 14 w 25"/>
                  <a:gd name="T17" fmla="*/ 15 h 35"/>
                  <a:gd name="T18" fmla="*/ 11 w 25"/>
                  <a:gd name="T19" fmla="*/ 13 h 35"/>
                  <a:gd name="T20" fmla="*/ 10 w 25"/>
                  <a:gd name="T21" fmla="*/ 11 h 35"/>
                  <a:gd name="T22" fmla="*/ 9 w 25"/>
                  <a:gd name="T23" fmla="*/ 11 h 35"/>
                  <a:gd name="T24" fmla="*/ 7 w 25"/>
                  <a:gd name="T25" fmla="*/ 7 h 35"/>
                  <a:gd name="T26" fmla="*/ 5 w 25"/>
                  <a:gd name="T27" fmla="*/ 5 h 35"/>
                  <a:gd name="T28" fmla="*/ 4 w 25"/>
                  <a:gd name="T29" fmla="*/ 5 h 35"/>
                  <a:gd name="T30" fmla="*/ 3 w 25"/>
                  <a:gd name="T31" fmla="*/ 5 h 35"/>
                  <a:gd name="T32" fmla="*/ 3 w 25"/>
                  <a:gd name="T33" fmla="*/ 3 h 35"/>
                  <a:gd name="T34" fmla="*/ 1 w 25"/>
                  <a:gd name="T35" fmla="*/ 1 h 35"/>
                  <a:gd name="T36" fmla="*/ 1 w 25"/>
                  <a:gd name="T37" fmla="*/ 1 h 35"/>
                  <a:gd name="T38" fmla="*/ 0 w 25"/>
                  <a:gd name="T39" fmla="*/ 1 h 35"/>
                  <a:gd name="T40" fmla="*/ 2 w 25"/>
                  <a:gd name="T41" fmla="*/ 4 h 35"/>
                  <a:gd name="T42" fmla="*/ 3 w 25"/>
                  <a:gd name="T43" fmla="*/ 5 h 35"/>
                  <a:gd name="T44" fmla="*/ 3 w 25"/>
                  <a:gd name="T45" fmla="*/ 6 h 35"/>
                  <a:gd name="T46" fmla="*/ 2 w 25"/>
                  <a:gd name="T47" fmla="*/ 5 h 35"/>
                  <a:gd name="T48" fmla="*/ 3 w 25"/>
                  <a:gd name="T49" fmla="*/ 7 h 35"/>
                  <a:gd name="T50" fmla="*/ 4 w 25"/>
                  <a:gd name="T51" fmla="*/ 7 h 35"/>
                  <a:gd name="T52" fmla="*/ 6 w 25"/>
                  <a:gd name="T53" fmla="*/ 10 h 35"/>
                  <a:gd name="T54" fmla="*/ 7 w 25"/>
                  <a:gd name="T55" fmla="*/ 10 h 35"/>
                  <a:gd name="T56" fmla="*/ 7 w 25"/>
                  <a:gd name="T57" fmla="*/ 12 h 35"/>
                  <a:gd name="T58" fmla="*/ 8 w 25"/>
                  <a:gd name="T59" fmla="*/ 12 h 35"/>
                  <a:gd name="T60" fmla="*/ 9 w 25"/>
                  <a:gd name="T61" fmla="*/ 13 h 35"/>
                  <a:gd name="T62" fmla="*/ 8 w 25"/>
                  <a:gd name="T63" fmla="*/ 11 h 35"/>
                  <a:gd name="T64" fmla="*/ 9 w 25"/>
                  <a:gd name="T65" fmla="*/ 12 h 35"/>
                  <a:gd name="T66" fmla="*/ 11 w 25"/>
                  <a:gd name="T67" fmla="*/ 15 h 35"/>
                  <a:gd name="T68" fmla="*/ 12 w 25"/>
                  <a:gd name="T69" fmla="*/ 16 h 35"/>
                  <a:gd name="T70" fmla="*/ 12 w 25"/>
                  <a:gd name="T71" fmla="*/ 15 h 35"/>
                  <a:gd name="T72" fmla="*/ 13 w 25"/>
                  <a:gd name="T73" fmla="*/ 16 h 35"/>
                  <a:gd name="T74" fmla="*/ 14 w 25"/>
                  <a:gd name="T75" fmla="*/ 18 h 35"/>
                  <a:gd name="T76" fmla="*/ 16 w 25"/>
                  <a:gd name="T77" fmla="*/ 20 h 35"/>
                  <a:gd name="T78" fmla="*/ 16 w 25"/>
                  <a:gd name="T79" fmla="*/ 22 h 35"/>
                  <a:gd name="T80" fmla="*/ 16 w 25"/>
                  <a:gd name="T81" fmla="*/ 21 h 35"/>
                  <a:gd name="T82" fmla="*/ 17 w 25"/>
                  <a:gd name="T83" fmla="*/ 23 h 35"/>
                  <a:gd name="T84" fmla="*/ 18 w 25"/>
                  <a:gd name="T85" fmla="*/ 24 h 35"/>
                  <a:gd name="T86" fmla="*/ 18 w 25"/>
                  <a:gd name="T87" fmla="*/ 26 h 35"/>
                  <a:gd name="T88" fmla="*/ 19 w 25"/>
                  <a:gd name="T89" fmla="*/ 27 h 35"/>
                  <a:gd name="T90" fmla="*/ 20 w 25"/>
                  <a:gd name="T91" fmla="*/ 28 h 35"/>
                  <a:gd name="T92" fmla="*/ 21 w 25"/>
                  <a:gd name="T93" fmla="*/ 29 h 35"/>
                  <a:gd name="T94" fmla="*/ 22 w 25"/>
                  <a:gd name="T95" fmla="*/ 29 h 35"/>
                  <a:gd name="T96" fmla="*/ 22 w 25"/>
                  <a:gd name="T97" fmla="*/ 30 h 35"/>
                  <a:gd name="T98" fmla="*/ 22 w 25"/>
                  <a:gd name="T99" fmla="*/ 31 h 35"/>
                  <a:gd name="T100" fmla="*/ 23 w 25"/>
                  <a:gd name="T101" fmla="*/ 35 h 35"/>
                  <a:gd name="T102" fmla="*/ 23 w 25"/>
                  <a:gd name="T103" fmla="*/ 33 h 35"/>
                  <a:gd name="T104" fmla="*/ 23 w 25"/>
                  <a:gd name="T105" fmla="*/ 33 h 35"/>
                  <a:gd name="T106" fmla="*/ 23 w 25"/>
                  <a:gd name="T107" fmla="*/ 32 h 35"/>
                  <a:gd name="T108" fmla="*/ 24 w 25"/>
                  <a:gd name="T109" fmla="*/ 31 h 35"/>
                  <a:gd name="T110" fmla="*/ 25 w 25"/>
                  <a:gd name="T111" fmla="*/ 31 h 35"/>
                  <a:gd name="T112" fmla="*/ 25 w 25"/>
                  <a:gd name="T113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" h="35">
                    <a:moveTo>
                      <a:pt x="25" y="30"/>
                    </a:moveTo>
                    <a:cubicBezTo>
                      <a:pt x="25" y="29"/>
                      <a:pt x="25" y="29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lnTo>
                      <a:pt x="25" y="3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9" name="Freeform 644">
                <a:extLst>
                  <a:ext uri="{FF2B5EF4-FFF2-40B4-BE49-F238E27FC236}">
                    <a16:creationId xmlns:a16="http://schemas.microsoft.com/office/drawing/2014/main" id="{6410B5E1-E0BA-4AA0-BD35-2DD0C7E15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950" y="2946401"/>
                <a:ext cx="7938" cy="7938"/>
              </a:xfrm>
              <a:custGeom>
                <a:avLst/>
                <a:gdLst>
                  <a:gd name="T0" fmla="*/ 3 w 5"/>
                  <a:gd name="T1" fmla="*/ 2 h 5"/>
                  <a:gd name="T2" fmla="*/ 0 w 5"/>
                  <a:gd name="T3" fmla="*/ 0 h 5"/>
                  <a:gd name="T4" fmla="*/ 3 w 5"/>
                  <a:gd name="T5" fmla="*/ 2 h 5"/>
                  <a:gd name="T6" fmla="*/ 5 w 5"/>
                  <a:gd name="T7" fmla="*/ 5 h 5"/>
                  <a:gd name="T8" fmla="*/ 5 w 5"/>
                  <a:gd name="T9" fmla="*/ 5 h 5"/>
                  <a:gd name="T10" fmla="*/ 3 w 5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0" name="Freeform 645">
                <a:extLst>
                  <a:ext uri="{FF2B5EF4-FFF2-40B4-BE49-F238E27FC236}">
                    <a16:creationId xmlns:a16="http://schemas.microsoft.com/office/drawing/2014/main" id="{B15E3081-92B6-462F-99E3-2CC757013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663" y="2913063"/>
                <a:ext cx="11113" cy="11113"/>
              </a:xfrm>
              <a:custGeom>
                <a:avLst/>
                <a:gdLst>
                  <a:gd name="T0" fmla="*/ 3 w 7"/>
                  <a:gd name="T1" fmla="*/ 3 h 7"/>
                  <a:gd name="T2" fmla="*/ 0 w 7"/>
                  <a:gd name="T3" fmla="*/ 0 h 7"/>
                  <a:gd name="T4" fmla="*/ 5 w 7"/>
                  <a:gd name="T5" fmla="*/ 5 h 7"/>
                  <a:gd name="T6" fmla="*/ 7 w 7"/>
                  <a:gd name="T7" fmla="*/ 7 h 7"/>
                  <a:gd name="T8" fmla="*/ 5 w 7"/>
                  <a:gd name="T9" fmla="*/ 5 h 7"/>
                  <a:gd name="T10" fmla="*/ 3 w 7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3" y="3"/>
                    </a:moveTo>
                    <a:lnTo>
                      <a:pt x="0" y="0"/>
                    </a:lnTo>
                    <a:lnTo>
                      <a:pt x="5" y="5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1" name="Freeform 646">
                <a:extLst>
                  <a:ext uri="{FF2B5EF4-FFF2-40B4-BE49-F238E27FC236}">
                    <a16:creationId xmlns:a16="http://schemas.microsoft.com/office/drawing/2014/main" id="{078C813D-E323-4F38-A9D4-78F1F38F2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113" y="2990851"/>
                <a:ext cx="36513" cy="50800"/>
              </a:xfrm>
              <a:custGeom>
                <a:avLst/>
                <a:gdLst>
                  <a:gd name="T0" fmla="*/ 16 w 23"/>
                  <a:gd name="T1" fmla="*/ 16 h 32"/>
                  <a:gd name="T2" fmla="*/ 11 w 23"/>
                  <a:gd name="T3" fmla="*/ 11 h 32"/>
                  <a:gd name="T4" fmla="*/ 11 w 23"/>
                  <a:gd name="T5" fmla="*/ 9 h 32"/>
                  <a:gd name="T6" fmla="*/ 11 w 23"/>
                  <a:gd name="T7" fmla="*/ 9 h 32"/>
                  <a:gd name="T8" fmla="*/ 11 w 23"/>
                  <a:gd name="T9" fmla="*/ 7 h 32"/>
                  <a:gd name="T10" fmla="*/ 4 w 23"/>
                  <a:gd name="T11" fmla="*/ 0 h 32"/>
                  <a:gd name="T12" fmla="*/ 2 w 23"/>
                  <a:gd name="T13" fmla="*/ 2 h 32"/>
                  <a:gd name="T14" fmla="*/ 2 w 23"/>
                  <a:gd name="T15" fmla="*/ 2 h 32"/>
                  <a:gd name="T16" fmla="*/ 0 w 23"/>
                  <a:gd name="T17" fmla="*/ 2 h 32"/>
                  <a:gd name="T18" fmla="*/ 2 w 23"/>
                  <a:gd name="T19" fmla="*/ 2 h 32"/>
                  <a:gd name="T20" fmla="*/ 4 w 23"/>
                  <a:gd name="T21" fmla="*/ 7 h 32"/>
                  <a:gd name="T22" fmla="*/ 4 w 23"/>
                  <a:gd name="T23" fmla="*/ 7 h 32"/>
                  <a:gd name="T24" fmla="*/ 4 w 23"/>
                  <a:gd name="T25" fmla="*/ 9 h 32"/>
                  <a:gd name="T26" fmla="*/ 4 w 23"/>
                  <a:gd name="T27" fmla="*/ 9 h 32"/>
                  <a:gd name="T28" fmla="*/ 4 w 23"/>
                  <a:gd name="T29" fmla="*/ 9 h 32"/>
                  <a:gd name="T30" fmla="*/ 2 w 23"/>
                  <a:gd name="T31" fmla="*/ 9 h 32"/>
                  <a:gd name="T32" fmla="*/ 7 w 23"/>
                  <a:gd name="T33" fmla="*/ 14 h 32"/>
                  <a:gd name="T34" fmla="*/ 7 w 23"/>
                  <a:gd name="T35" fmla="*/ 16 h 32"/>
                  <a:gd name="T36" fmla="*/ 11 w 23"/>
                  <a:gd name="T37" fmla="*/ 21 h 32"/>
                  <a:gd name="T38" fmla="*/ 11 w 23"/>
                  <a:gd name="T39" fmla="*/ 21 h 32"/>
                  <a:gd name="T40" fmla="*/ 11 w 23"/>
                  <a:gd name="T41" fmla="*/ 23 h 32"/>
                  <a:gd name="T42" fmla="*/ 14 w 23"/>
                  <a:gd name="T43" fmla="*/ 25 h 32"/>
                  <a:gd name="T44" fmla="*/ 14 w 23"/>
                  <a:gd name="T45" fmla="*/ 28 h 32"/>
                  <a:gd name="T46" fmla="*/ 14 w 23"/>
                  <a:gd name="T47" fmla="*/ 30 h 32"/>
                  <a:gd name="T48" fmla="*/ 18 w 23"/>
                  <a:gd name="T49" fmla="*/ 32 h 32"/>
                  <a:gd name="T50" fmla="*/ 20 w 23"/>
                  <a:gd name="T51" fmla="*/ 32 h 32"/>
                  <a:gd name="T52" fmla="*/ 20 w 23"/>
                  <a:gd name="T53" fmla="*/ 30 h 32"/>
                  <a:gd name="T54" fmla="*/ 20 w 23"/>
                  <a:gd name="T55" fmla="*/ 28 h 32"/>
                  <a:gd name="T56" fmla="*/ 20 w 23"/>
                  <a:gd name="T57" fmla="*/ 28 h 32"/>
                  <a:gd name="T58" fmla="*/ 23 w 23"/>
                  <a:gd name="T59" fmla="*/ 28 h 32"/>
                  <a:gd name="T60" fmla="*/ 20 w 23"/>
                  <a:gd name="T61" fmla="*/ 23 h 32"/>
                  <a:gd name="T62" fmla="*/ 16 w 23"/>
                  <a:gd name="T63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" h="32">
                    <a:moveTo>
                      <a:pt x="16" y="16"/>
                    </a:moveTo>
                    <a:lnTo>
                      <a:pt x="11" y="11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4" y="25"/>
                    </a:lnTo>
                    <a:lnTo>
                      <a:pt x="14" y="28"/>
                    </a:lnTo>
                    <a:lnTo>
                      <a:pt x="14" y="30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20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0" y="23"/>
                    </a:lnTo>
                    <a:lnTo>
                      <a:pt x="16" y="1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2" name="Freeform 647">
                <a:extLst>
                  <a:ext uri="{FF2B5EF4-FFF2-40B4-BE49-F238E27FC236}">
                    <a16:creationId xmlns:a16="http://schemas.microsoft.com/office/drawing/2014/main" id="{73D28EDA-1188-47A9-A74F-06B515AD6F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36750" y="2752726"/>
                <a:ext cx="998538" cy="1411288"/>
              </a:xfrm>
              <a:custGeom>
                <a:avLst/>
                <a:gdLst>
                  <a:gd name="T0" fmla="*/ 242 w 274"/>
                  <a:gd name="T1" fmla="*/ 266 h 385"/>
                  <a:gd name="T2" fmla="*/ 179 w 274"/>
                  <a:gd name="T3" fmla="*/ 245 h 385"/>
                  <a:gd name="T4" fmla="*/ 138 w 274"/>
                  <a:gd name="T5" fmla="*/ 223 h 385"/>
                  <a:gd name="T6" fmla="*/ 89 w 274"/>
                  <a:gd name="T7" fmla="*/ 192 h 385"/>
                  <a:gd name="T8" fmla="*/ 118 w 274"/>
                  <a:gd name="T9" fmla="*/ 170 h 385"/>
                  <a:gd name="T10" fmla="*/ 148 w 274"/>
                  <a:gd name="T11" fmla="*/ 186 h 385"/>
                  <a:gd name="T12" fmla="*/ 164 w 274"/>
                  <a:gd name="T13" fmla="*/ 141 h 385"/>
                  <a:gd name="T14" fmla="*/ 171 w 274"/>
                  <a:gd name="T15" fmla="*/ 124 h 385"/>
                  <a:gd name="T16" fmla="*/ 191 w 274"/>
                  <a:gd name="T17" fmla="*/ 108 h 385"/>
                  <a:gd name="T18" fmla="*/ 216 w 274"/>
                  <a:gd name="T19" fmla="*/ 101 h 385"/>
                  <a:gd name="T20" fmla="*/ 200 w 274"/>
                  <a:gd name="T21" fmla="*/ 89 h 385"/>
                  <a:gd name="T22" fmla="*/ 222 w 274"/>
                  <a:gd name="T23" fmla="*/ 78 h 385"/>
                  <a:gd name="T24" fmla="*/ 213 w 274"/>
                  <a:gd name="T25" fmla="*/ 67 h 385"/>
                  <a:gd name="T26" fmla="*/ 194 w 274"/>
                  <a:gd name="T27" fmla="*/ 48 h 385"/>
                  <a:gd name="T28" fmla="*/ 181 w 274"/>
                  <a:gd name="T29" fmla="*/ 50 h 385"/>
                  <a:gd name="T30" fmla="*/ 158 w 274"/>
                  <a:gd name="T31" fmla="*/ 40 h 385"/>
                  <a:gd name="T32" fmla="*/ 155 w 274"/>
                  <a:gd name="T33" fmla="*/ 74 h 385"/>
                  <a:gd name="T34" fmla="*/ 131 w 274"/>
                  <a:gd name="T35" fmla="*/ 62 h 385"/>
                  <a:gd name="T36" fmla="*/ 126 w 274"/>
                  <a:gd name="T37" fmla="*/ 37 h 385"/>
                  <a:gd name="T38" fmla="*/ 133 w 274"/>
                  <a:gd name="T39" fmla="*/ 26 h 385"/>
                  <a:gd name="T40" fmla="*/ 151 w 274"/>
                  <a:gd name="T41" fmla="*/ 20 h 385"/>
                  <a:gd name="T42" fmla="*/ 142 w 274"/>
                  <a:gd name="T43" fmla="*/ 19 h 385"/>
                  <a:gd name="T44" fmla="*/ 135 w 274"/>
                  <a:gd name="T45" fmla="*/ 15 h 385"/>
                  <a:gd name="T46" fmla="*/ 136 w 274"/>
                  <a:gd name="T47" fmla="*/ 5 h 385"/>
                  <a:gd name="T48" fmla="*/ 131 w 274"/>
                  <a:gd name="T49" fmla="*/ 7 h 385"/>
                  <a:gd name="T50" fmla="*/ 124 w 274"/>
                  <a:gd name="T51" fmla="*/ 21 h 385"/>
                  <a:gd name="T52" fmla="*/ 123 w 274"/>
                  <a:gd name="T53" fmla="*/ 13 h 385"/>
                  <a:gd name="T54" fmla="*/ 109 w 274"/>
                  <a:gd name="T55" fmla="*/ 16 h 385"/>
                  <a:gd name="T56" fmla="*/ 99 w 274"/>
                  <a:gd name="T57" fmla="*/ 19 h 385"/>
                  <a:gd name="T58" fmla="*/ 85 w 274"/>
                  <a:gd name="T59" fmla="*/ 13 h 385"/>
                  <a:gd name="T60" fmla="*/ 75 w 274"/>
                  <a:gd name="T61" fmla="*/ 15 h 385"/>
                  <a:gd name="T62" fmla="*/ 70 w 274"/>
                  <a:gd name="T63" fmla="*/ 14 h 385"/>
                  <a:gd name="T64" fmla="*/ 70 w 274"/>
                  <a:gd name="T65" fmla="*/ 8 h 385"/>
                  <a:gd name="T66" fmla="*/ 46 w 274"/>
                  <a:gd name="T67" fmla="*/ 22 h 385"/>
                  <a:gd name="T68" fmla="*/ 33 w 274"/>
                  <a:gd name="T69" fmla="*/ 32 h 385"/>
                  <a:gd name="T70" fmla="*/ 13 w 274"/>
                  <a:gd name="T71" fmla="*/ 52 h 385"/>
                  <a:gd name="T72" fmla="*/ 0 w 274"/>
                  <a:gd name="T73" fmla="*/ 67 h 385"/>
                  <a:gd name="T74" fmla="*/ 19 w 274"/>
                  <a:gd name="T75" fmla="*/ 49 h 385"/>
                  <a:gd name="T76" fmla="*/ 28 w 274"/>
                  <a:gd name="T77" fmla="*/ 43 h 385"/>
                  <a:gd name="T78" fmla="*/ 31 w 274"/>
                  <a:gd name="T79" fmla="*/ 54 h 385"/>
                  <a:gd name="T80" fmla="*/ 34 w 274"/>
                  <a:gd name="T81" fmla="*/ 55 h 385"/>
                  <a:gd name="T82" fmla="*/ 27 w 274"/>
                  <a:gd name="T83" fmla="*/ 67 h 385"/>
                  <a:gd name="T84" fmla="*/ 29 w 274"/>
                  <a:gd name="T85" fmla="*/ 75 h 385"/>
                  <a:gd name="T86" fmla="*/ 33 w 274"/>
                  <a:gd name="T87" fmla="*/ 93 h 385"/>
                  <a:gd name="T88" fmla="*/ 26 w 274"/>
                  <a:gd name="T89" fmla="*/ 105 h 385"/>
                  <a:gd name="T90" fmla="*/ 39 w 274"/>
                  <a:gd name="T91" fmla="*/ 170 h 385"/>
                  <a:gd name="T92" fmla="*/ 39 w 274"/>
                  <a:gd name="T93" fmla="*/ 162 h 385"/>
                  <a:gd name="T94" fmla="*/ 65 w 274"/>
                  <a:gd name="T95" fmla="*/ 200 h 385"/>
                  <a:gd name="T96" fmla="*/ 131 w 274"/>
                  <a:gd name="T97" fmla="*/ 243 h 385"/>
                  <a:gd name="T98" fmla="*/ 156 w 274"/>
                  <a:gd name="T99" fmla="*/ 267 h 385"/>
                  <a:gd name="T100" fmla="*/ 175 w 274"/>
                  <a:gd name="T101" fmla="*/ 339 h 385"/>
                  <a:gd name="T102" fmla="*/ 164 w 274"/>
                  <a:gd name="T103" fmla="*/ 376 h 385"/>
                  <a:gd name="T104" fmla="*/ 162 w 274"/>
                  <a:gd name="T105" fmla="*/ 379 h 385"/>
                  <a:gd name="T106" fmla="*/ 161 w 274"/>
                  <a:gd name="T107" fmla="*/ 382 h 385"/>
                  <a:gd name="T108" fmla="*/ 161 w 274"/>
                  <a:gd name="T109" fmla="*/ 383 h 385"/>
                  <a:gd name="T110" fmla="*/ 161 w 274"/>
                  <a:gd name="T111" fmla="*/ 384 h 385"/>
                  <a:gd name="T112" fmla="*/ 160 w 274"/>
                  <a:gd name="T113" fmla="*/ 385 h 385"/>
                  <a:gd name="T114" fmla="*/ 161 w 274"/>
                  <a:gd name="T115" fmla="*/ 385 h 385"/>
                  <a:gd name="T116" fmla="*/ 160 w 274"/>
                  <a:gd name="T117" fmla="*/ 385 h 385"/>
                  <a:gd name="T118" fmla="*/ 164 w 274"/>
                  <a:gd name="T119" fmla="*/ 383 h 385"/>
                  <a:gd name="T120" fmla="*/ 179 w 274"/>
                  <a:gd name="T121" fmla="*/ 371 h 385"/>
                  <a:gd name="T122" fmla="*/ 207 w 274"/>
                  <a:gd name="T123" fmla="*/ 355 h 385"/>
                  <a:gd name="T124" fmla="*/ 256 w 274"/>
                  <a:gd name="T125" fmla="*/ 313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4" h="385">
                    <a:moveTo>
                      <a:pt x="270" y="290"/>
                    </a:moveTo>
                    <a:cubicBezTo>
                      <a:pt x="269" y="289"/>
                      <a:pt x="269" y="289"/>
                      <a:pt x="269" y="289"/>
                    </a:cubicBezTo>
                    <a:cubicBezTo>
                      <a:pt x="269" y="287"/>
                      <a:pt x="269" y="287"/>
                      <a:pt x="269" y="287"/>
                    </a:cubicBezTo>
                    <a:cubicBezTo>
                      <a:pt x="267" y="285"/>
                      <a:pt x="267" y="285"/>
                      <a:pt x="267" y="285"/>
                    </a:cubicBezTo>
                    <a:cubicBezTo>
                      <a:pt x="264" y="284"/>
                      <a:pt x="264" y="284"/>
                      <a:pt x="264" y="284"/>
                    </a:cubicBezTo>
                    <a:cubicBezTo>
                      <a:pt x="262" y="284"/>
                      <a:pt x="262" y="284"/>
                      <a:pt x="262" y="284"/>
                    </a:cubicBezTo>
                    <a:cubicBezTo>
                      <a:pt x="259" y="283"/>
                      <a:pt x="259" y="283"/>
                      <a:pt x="259" y="283"/>
                    </a:cubicBezTo>
                    <a:cubicBezTo>
                      <a:pt x="258" y="283"/>
                      <a:pt x="258" y="283"/>
                      <a:pt x="258" y="283"/>
                    </a:cubicBezTo>
                    <a:cubicBezTo>
                      <a:pt x="255" y="285"/>
                      <a:pt x="255" y="285"/>
                      <a:pt x="255" y="285"/>
                    </a:cubicBezTo>
                    <a:cubicBezTo>
                      <a:pt x="256" y="282"/>
                      <a:pt x="256" y="282"/>
                      <a:pt x="256" y="282"/>
                    </a:cubicBezTo>
                    <a:cubicBezTo>
                      <a:pt x="254" y="279"/>
                      <a:pt x="254" y="279"/>
                      <a:pt x="254" y="279"/>
                    </a:cubicBezTo>
                    <a:cubicBezTo>
                      <a:pt x="251" y="278"/>
                      <a:pt x="251" y="278"/>
                      <a:pt x="251" y="278"/>
                    </a:cubicBezTo>
                    <a:cubicBezTo>
                      <a:pt x="249" y="277"/>
                      <a:pt x="249" y="277"/>
                      <a:pt x="249" y="277"/>
                    </a:cubicBezTo>
                    <a:cubicBezTo>
                      <a:pt x="247" y="278"/>
                      <a:pt x="247" y="278"/>
                      <a:pt x="247" y="278"/>
                    </a:cubicBezTo>
                    <a:cubicBezTo>
                      <a:pt x="247" y="280"/>
                      <a:pt x="247" y="280"/>
                      <a:pt x="247" y="280"/>
                    </a:cubicBezTo>
                    <a:cubicBezTo>
                      <a:pt x="246" y="280"/>
                      <a:pt x="246" y="280"/>
                      <a:pt x="246" y="280"/>
                    </a:cubicBezTo>
                    <a:cubicBezTo>
                      <a:pt x="245" y="280"/>
                      <a:pt x="245" y="280"/>
                      <a:pt x="245" y="280"/>
                    </a:cubicBezTo>
                    <a:cubicBezTo>
                      <a:pt x="244" y="282"/>
                      <a:pt x="244" y="282"/>
                      <a:pt x="244" y="282"/>
                    </a:cubicBezTo>
                    <a:cubicBezTo>
                      <a:pt x="243" y="280"/>
                      <a:pt x="243" y="280"/>
                      <a:pt x="243" y="280"/>
                    </a:cubicBezTo>
                    <a:cubicBezTo>
                      <a:pt x="246" y="278"/>
                      <a:pt x="246" y="278"/>
                      <a:pt x="246" y="278"/>
                    </a:cubicBezTo>
                    <a:cubicBezTo>
                      <a:pt x="247" y="277"/>
                      <a:pt x="247" y="277"/>
                      <a:pt x="247" y="277"/>
                    </a:cubicBezTo>
                    <a:cubicBezTo>
                      <a:pt x="244" y="275"/>
                      <a:pt x="244" y="275"/>
                      <a:pt x="244" y="275"/>
                    </a:cubicBezTo>
                    <a:cubicBezTo>
                      <a:pt x="242" y="275"/>
                      <a:pt x="242" y="275"/>
                      <a:pt x="242" y="275"/>
                    </a:cubicBezTo>
                    <a:cubicBezTo>
                      <a:pt x="240" y="277"/>
                      <a:pt x="240" y="277"/>
                      <a:pt x="240" y="277"/>
                    </a:cubicBezTo>
                    <a:cubicBezTo>
                      <a:pt x="239" y="278"/>
                      <a:pt x="239" y="278"/>
                      <a:pt x="239" y="278"/>
                    </a:cubicBezTo>
                    <a:cubicBezTo>
                      <a:pt x="239" y="277"/>
                      <a:pt x="239" y="277"/>
                      <a:pt x="239" y="277"/>
                    </a:cubicBezTo>
                    <a:cubicBezTo>
                      <a:pt x="240" y="275"/>
                      <a:pt x="240" y="275"/>
                      <a:pt x="240" y="275"/>
                    </a:cubicBezTo>
                    <a:cubicBezTo>
                      <a:pt x="241" y="275"/>
                      <a:pt x="241" y="275"/>
                      <a:pt x="241" y="275"/>
                    </a:cubicBezTo>
                    <a:cubicBezTo>
                      <a:pt x="244" y="271"/>
                      <a:pt x="244" y="271"/>
                      <a:pt x="244" y="271"/>
                    </a:cubicBezTo>
                    <a:cubicBezTo>
                      <a:pt x="244" y="269"/>
                      <a:pt x="244" y="269"/>
                      <a:pt x="244" y="269"/>
                    </a:cubicBezTo>
                    <a:cubicBezTo>
                      <a:pt x="242" y="266"/>
                      <a:pt x="242" y="266"/>
                      <a:pt x="242" y="266"/>
                    </a:cubicBezTo>
                    <a:cubicBezTo>
                      <a:pt x="242" y="262"/>
                      <a:pt x="242" y="262"/>
                      <a:pt x="242" y="262"/>
                    </a:cubicBezTo>
                    <a:cubicBezTo>
                      <a:pt x="240" y="258"/>
                      <a:pt x="240" y="258"/>
                      <a:pt x="240" y="258"/>
                    </a:cubicBezTo>
                    <a:cubicBezTo>
                      <a:pt x="237" y="257"/>
                      <a:pt x="237" y="257"/>
                      <a:pt x="237" y="257"/>
                    </a:cubicBezTo>
                    <a:cubicBezTo>
                      <a:pt x="234" y="256"/>
                      <a:pt x="234" y="256"/>
                      <a:pt x="234" y="256"/>
                    </a:cubicBezTo>
                    <a:cubicBezTo>
                      <a:pt x="229" y="256"/>
                      <a:pt x="229" y="256"/>
                      <a:pt x="229" y="256"/>
                    </a:cubicBezTo>
                    <a:cubicBezTo>
                      <a:pt x="228" y="255"/>
                      <a:pt x="228" y="255"/>
                      <a:pt x="228" y="255"/>
                    </a:cubicBezTo>
                    <a:cubicBezTo>
                      <a:pt x="226" y="256"/>
                      <a:pt x="226" y="256"/>
                      <a:pt x="226" y="256"/>
                    </a:cubicBezTo>
                    <a:cubicBezTo>
                      <a:pt x="224" y="253"/>
                      <a:pt x="224" y="253"/>
                      <a:pt x="224" y="253"/>
                    </a:cubicBezTo>
                    <a:cubicBezTo>
                      <a:pt x="222" y="252"/>
                      <a:pt x="222" y="252"/>
                      <a:pt x="222" y="252"/>
                    </a:cubicBezTo>
                    <a:cubicBezTo>
                      <a:pt x="222" y="250"/>
                      <a:pt x="222" y="250"/>
                      <a:pt x="222" y="250"/>
                    </a:cubicBezTo>
                    <a:cubicBezTo>
                      <a:pt x="220" y="248"/>
                      <a:pt x="220" y="248"/>
                      <a:pt x="220" y="248"/>
                    </a:cubicBezTo>
                    <a:cubicBezTo>
                      <a:pt x="217" y="247"/>
                      <a:pt x="217" y="247"/>
                      <a:pt x="217" y="247"/>
                    </a:cubicBezTo>
                    <a:cubicBezTo>
                      <a:pt x="214" y="247"/>
                      <a:pt x="214" y="247"/>
                      <a:pt x="214" y="247"/>
                    </a:cubicBezTo>
                    <a:cubicBezTo>
                      <a:pt x="215" y="244"/>
                      <a:pt x="215" y="244"/>
                      <a:pt x="215" y="244"/>
                    </a:cubicBezTo>
                    <a:cubicBezTo>
                      <a:pt x="211" y="242"/>
                      <a:pt x="211" y="242"/>
                      <a:pt x="211" y="242"/>
                    </a:cubicBezTo>
                    <a:cubicBezTo>
                      <a:pt x="210" y="241"/>
                      <a:pt x="210" y="241"/>
                      <a:pt x="210" y="241"/>
                    </a:cubicBezTo>
                    <a:cubicBezTo>
                      <a:pt x="211" y="240"/>
                      <a:pt x="211" y="240"/>
                      <a:pt x="211" y="240"/>
                    </a:cubicBezTo>
                    <a:cubicBezTo>
                      <a:pt x="210" y="239"/>
                      <a:pt x="210" y="239"/>
                      <a:pt x="210" y="239"/>
                    </a:cubicBezTo>
                    <a:cubicBezTo>
                      <a:pt x="202" y="242"/>
                      <a:pt x="202" y="242"/>
                      <a:pt x="202" y="242"/>
                    </a:cubicBezTo>
                    <a:cubicBezTo>
                      <a:pt x="197" y="240"/>
                      <a:pt x="197" y="240"/>
                      <a:pt x="197" y="240"/>
                    </a:cubicBezTo>
                    <a:cubicBezTo>
                      <a:pt x="194" y="241"/>
                      <a:pt x="194" y="241"/>
                      <a:pt x="194" y="241"/>
                    </a:cubicBezTo>
                    <a:cubicBezTo>
                      <a:pt x="192" y="240"/>
                      <a:pt x="192" y="240"/>
                      <a:pt x="192" y="240"/>
                    </a:cubicBezTo>
                    <a:cubicBezTo>
                      <a:pt x="191" y="237"/>
                      <a:pt x="191" y="237"/>
                      <a:pt x="191" y="237"/>
                    </a:cubicBezTo>
                    <a:cubicBezTo>
                      <a:pt x="190" y="237"/>
                      <a:pt x="190" y="237"/>
                      <a:pt x="190" y="237"/>
                    </a:cubicBezTo>
                    <a:cubicBezTo>
                      <a:pt x="188" y="237"/>
                      <a:pt x="188" y="237"/>
                      <a:pt x="188" y="237"/>
                    </a:cubicBezTo>
                    <a:cubicBezTo>
                      <a:pt x="186" y="235"/>
                      <a:pt x="186" y="235"/>
                      <a:pt x="186" y="235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183" y="238"/>
                      <a:pt x="183" y="238"/>
                      <a:pt x="183" y="238"/>
                    </a:cubicBezTo>
                    <a:cubicBezTo>
                      <a:pt x="180" y="240"/>
                      <a:pt x="180" y="240"/>
                      <a:pt x="180" y="240"/>
                    </a:cubicBezTo>
                    <a:cubicBezTo>
                      <a:pt x="182" y="244"/>
                      <a:pt x="182" y="244"/>
                      <a:pt x="182" y="244"/>
                    </a:cubicBezTo>
                    <a:cubicBezTo>
                      <a:pt x="179" y="245"/>
                      <a:pt x="179" y="245"/>
                      <a:pt x="179" y="245"/>
                    </a:cubicBezTo>
                    <a:cubicBezTo>
                      <a:pt x="178" y="243"/>
                      <a:pt x="178" y="243"/>
                      <a:pt x="178" y="243"/>
                    </a:cubicBezTo>
                    <a:cubicBezTo>
                      <a:pt x="179" y="239"/>
                      <a:pt x="179" y="239"/>
                      <a:pt x="179" y="239"/>
                    </a:cubicBezTo>
                    <a:cubicBezTo>
                      <a:pt x="179" y="237"/>
                      <a:pt x="179" y="237"/>
                      <a:pt x="179" y="237"/>
                    </a:cubicBezTo>
                    <a:cubicBezTo>
                      <a:pt x="180" y="236"/>
                      <a:pt x="180" y="236"/>
                      <a:pt x="180" y="236"/>
                    </a:cubicBezTo>
                    <a:cubicBezTo>
                      <a:pt x="182" y="235"/>
                      <a:pt x="182" y="235"/>
                      <a:pt x="182" y="235"/>
                    </a:cubicBezTo>
                    <a:cubicBezTo>
                      <a:pt x="181" y="234"/>
                      <a:pt x="181" y="234"/>
                      <a:pt x="181" y="234"/>
                    </a:cubicBezTo>
                    <a:cubicBezTo>
                      <a:pt x="178" y="235"/>
                      <a:pt x="178" y="235"/>
                      <a:pt x="178" y="235"/>
                    </a:cubicBezTo>
                    <a:cubicBezTo>
                      <a:pt x="175" y="236"/>
                      <a:pt x="175" y="236"/>
                      <a:pt x="175" y="236"/>
                    </a:cubicBezTo>
                    <a:cubicBezTo>
                      <a:pt x="174" y="237"/>
                      <a:pt x="174" y="237"/>
                      <a:pt x="174" y="237"/>
                    </a:cubicBezTo>
                    <a:cubicBezTo>
                      <a:pt x="171" y="238"/>
                      <a:pt x="171" y="238"/>
                      <a:pt x="171" y="238"/>
                    </a:cubicBezTo>
                    <a:cubicBezTo>
                      <a:pt x="171" y="239"/>
                      <a:pt x="171" y="239"/>
                      <a:pt x="171" y="239"/>
                    </a:cubicBezTo>
                    <a:cubicBezTo>
                      <a:pt x="168" y="238"/>
                      <a:pt x="168" y="238"/>
                      <a:pt x="168" y="238"/>
                    </a:cubicBezTo>
                    <a:cubicBezTo>
                      <a:pt x="166" y="241"/>
                      <a:pt x="166" y="241"/>
                      <a:pt x="166" y="241"/>
                    </a:cubicBezTo>
                    <a:cubicBezTo>
                      <a:pt x="166" y="242"/>
                      <a:pt x="166" y="242"/>
                      <a:pt x="166" y="243"/>
                    </a:cubicBezTo>
                    <a:cubicBezTo>
                      <a:pt x="164" y="245"/>
                      <a:pt x="164" y="245"/>
                      <a:pt x="164" y="245"/>
                    </a:cubicBezTo>
                    <a:cubicBezTo>
                      <a:pt x="161" y="248"/>
                      <a:pt x="161" y="248"/>
                      <a:pt x="161" y="248"/>
                    </a:cubicBezTo>
                    <a:cubicBezTo>
                      <a:pt x="160" y="248"/>
                      <a:pt x="160" y="248"/>
                      <a:pt x="160" y="248"/>
                    </a:cubicBezTo>
                    <a:cubicBezTo>
                      <a:pt x="159" y="247"/>
                      <a:pt x="159" y="247"/>
                      <a:pt x="159" y="247"/>
                    </a:cubicBezTo>
                    <a:cubicBezTo>
                      <a:pt x="157" y="245"/>
                      <a:pt x="157" y="245"/>
                      <a:pt x="157" y="245"/>
                    </a:cubicBezTo>
                    <a:cubicBezTo>
                      <a:pt x="155" y="244"/>
                      <a:pt x="155" y="244"/>
                      <a:pt x="155" y="244"/>
                    </a:cubicBezTo>
                    <a:cubicBezTo>
                      <a:pt x="155" y="244"/>
                      <a:pt x="155" y="244"/>
                      <a:pt x="155" y="244"/>
                    </a:cubicBezTo>
                    <a:cubicBezTo>
                      <a:pt x="153" y="243"/>
                      <a:pt x="153" y="243"/>
                      <a:pt x="153" y="243"/>
                    </a:cubicBezTo>
                    <a:cubicBezTo>
                      <a:pt x="151" y="243"/>
                      <a:pt x="151" y="243"/>
                      <a:pt x="151" y="243"/>
                    </a:cubicBezTo>
                    <a:cubicBezTo>
                      <a:pt x="148" y="245"/>
                      <a:pt x="148" y="245"/>
                      <a:pt x="148" y="245"/>
                    </a:cubicBezTo>
                    <a:cubicBezTo>
                      <a:pt x="146" y="246"/>
                      <a:pt x="146" y="246"/>
                      <a:pt x="146" y="246"/>
                    </a:cubicBezTo>
                    <a:cubicBezTo>
                      <a:pt x="142" y="244"/>
                      <a:pt x="142" y="244"/>
                      <a:pt x="142" y="244"/>
                    </a:cubicBezTo>
                    <a:cubicBezTo>
                      <a:pt x="137" y="239"/>
                      <a:pt x="137" y="239"/>
                      <a:pt x="137" y="239"/>
                    </a:cubicBezTo>
                    <a:cubicBezTo>
                      <a:pt x="137" y="238"/>
                      <a:pt x="137" y="238"/>
                      <a:pt x="137" y="238"/>
                    </a:cubicBezTo>
                    <a:cubicBezTo>
                      <a:pt x="138" y="233"/>
                      <a:pt x="138" y="233"/>
                      <a:pt x="138" y="233"/>
                    </a:cubicBezTo>
                    <a:cubicBezTo>
                      <a:pt x="138" y="228"/>
                      <a:pt x="138" y="228"/>
                      <a:pt x="138" y="228"/>
                    </a:cubicBezTo>
                    <a:cubicBezTo>
                      <a:pt x="138" y="223"/>
                      <a:pt x="138" y="223"/>
                      <a:pt x="138" y="223"/>
                    </a:cubicBezTo>
                    <a:cubicBezTo>
                      <a:pt x="135" y="221"/>
                      <a:pt x="135" y="221"/>
                      <a:pt x="135" y="221"/>
                    </a:cubicBezTo>
                    <a:cubicBezTo>
                      <a:pt x="133" y="220"/>
                      <a:pt x="133" y="220"/>
                      <a:pt x="133" y="220"/>
                    </a:cubicBezTo>
                    <a:cubicBezTo>
                      <a:pt x="128" y="221"/>
                      <a:pt x="128" y="221"/>
                      <a:pt x="128" y="221"/>
                    </a:cubicBezTo>
                    <a:cubicBezTo>
                      <a:pt x="125" y="222"/>
                      <a:pt x="125" y="222"/>
                      <a:pt x="125" y="222"/>
                    </a:cubicBezTo>
                    <a:cubicBezTo>
                      <a:pt x="122" y="222"/>
                      <a:pt x="122" y="222"/>
                      <a:pt x="122" y="222"/>
                    </a:cubicBezTo>
                    <a:cubicBezTo>
                      <a:pt x="120" y="222"/>
                      <a:pt x="120" y="222"/>
                      <a:pt x="120" y="222"/>
                    </a:cubicBezTo>
                    <a:cubicBezTo>
                      <a:pt x="119" y="221"/>
                      <a:pt x="119" y="221"/>
                      <a:pt x="119" y="221"/>
                    </a:cubicBezTo>
                    <a:cubicBezTo>
                      <a:pt x="120" y="219"/>
                      <a:pt x="120" y="219"/>
                      <a:pt x="120" y="219"/>
                    </a:cubicBezTo>
                    <a:cubicBezTo>
                      <a:pt x="121" y="215"/>
                      <a:pt x="121" y="215"/>
                      <a:pt x="121" y="215"/>
                    </a:cubicBezTo>
                    <a:cubicBezTo>
                      <a:pt x="121" y="213"/>
                      <a:pt x="121" y="213"/>
                      <a:pt x="121" y="213"/>
                    </a:cubicBezTo>
                    <a:cubicBezTo>
                      <a:pt x="122" y="211"/>
                      <a:pt x="122" y="211"/>
                      <a:pt x="122" y="211"/>
                    </a:cubicBezTo>
                    <a:cubicBezTo>
                      <a:pt x="123" y="208"/>
                      <a:pt x="123" y="208"/>
                      <a:pt x="123" y="208"/>
                    </a:cubicBezTo>
                    <a:cubicBezTo>
                      <a:pt x="123" y="205"/>
                      <a:pt x="123" y="205"/>
                      <a:pt x="123" y="205"/>
                    </a:cubicBezTo>
                    <a:cubicBezTo>
                      <a:pt x="125" y="203"/>
                      <a:pt x="125" y="203"/>
                      <a:pt x="125" y="203"/>
                    </a:cubicBezTo>
                    <a:cubicBezTo>
                      <a:pt x="125" y="200"/>
                      <a:pt x="125" y="200"/>
                      <a:pt x="125" y="200"/>
                    </a:cubicBezTo>
                    <a:cubicBezTo>
                      <a:pt x="123" y="200"/>
                      <a:pt x="123" y="200"/>
                      <a:pt x="123" y="200"/>
                    </a:cubicBezTo>
                    <a:cubicBezTo>
                      <a:pt x="121" y="200"/>
                      <a:pt x="121" y="200"/>
                      <a:pt x="121" y="200"/>
                    </a:cubicBezTo>
                    <a:cubicBezTo>
                      <a:pt x="116" y="200"/>
                      <a:pt x="116" y="200"/>
                      <a:pt x="116" y="200"/>
                    </a:cubicBezTo>
                    <a:cubicBezTo>
                      <a:pt x="114" y="202"/>
                      <a:pt x="114" y="202"/>
                      <a:pt x="114" y="202"/>
                    </a:cubicBezTo>
                    <a:cubicBezTo>
                      <a:pt x="113" y="204"/>
                      <a:pt x="113" y="204"/>
                      <a:pt x="113" y="204"/>
                    </a:cubicBezTo>
                    <a:cubicBezTo>
                      <a:pt x="113" y="205"/>
                      <a:pt x="113" y="205"/>
                      <a:pt x="113" y="206"/>
                    </a:cubicBezTo>
                    <a:cubicBezTo>
                      <a:pt x="112" y="207"/>
                      <a:pt x="112" y="207"/>
                      <a:pt x="112" y="207"/>
                    </a:cubicBezTo>
                    <a:cubicBezTo>
                      <a:pt x="112" y="207"/>
                      <a:pt x="112" y="208"/>
                      <a:pt x="112" y="208"/>
                    </a:cubicBezTo>
                    <a:cubicBezTo>
                      <a:pt x="111" y="210"/>
                      <a:pt x="111" y="210"/>
                      <a:pt x="111" y="210"/>
                    </a:cubicBezTo>
                    <a:cubicBezTo>
                      <a:pt x="110" y="211"/>
                      <a:pt x="110" y="211"/>
                      <a:pt x="110" y="211"/>
                    </a:cubicBezTo>
                    <a:cubicBezTo>
                      <a:pt x="107" y="210"/>
                      <a:pt x="107" y="210"/>
                      <a:pt x="107" y="210"/>
                    </a:cubicBezTo>
                    <a:cubicBezTo>
                      <a:pt x="100" y="212"/>
                      <a:pt x="100" y="212"/>
                      <a:pt x="100" y="212"/>
                    </a:cubicBezTo>
                    <a:cubicBezTo>
                      <a:pt x="97" y="211"/>
                      <a:pt x="97" y="211"/>
                      <a:pt x="97" y="211"/>
                    </a:cubicBezTo>
                    <a:cubicBezTo>
                      <a:pt x="95" y="210"/>
                      <a:pt x="95" y="210"/>
                      <a:pt x="95" y="210"/>
                    </a:cubicBezTo>
                    <a:cubicBezTo>
                      <a:pt x="89" y="197"/>
                      <a:pt x="89" y="197"/>
                      <a:pt x="89" y="193"/>
                    </a:cubicBezTo>
                    <a:cubicBezTo>
                      <a:pt x="89" y="192"/>
                      <a:pt x="89" y="192"/>
                      <a:pt x="89" y="192"/>
                    </a:cubicBezTo>
                    <a:cubicBezTo>
                      <a:pt x="89" y="192"/>
                      <a:pt x="89" y="192"/>
                      <a:pt x="89" y="192"/>
                    </a:cubicBezTo>
                    <a:cubicBezTo>
                      <a:pt x="89" y="191"/>
                      <a:pt x="89" y="191"/>
                      <a:pt x="89" y="191"/>
                    </a:cubicBezTo>
                    <a:cubicBezTo>
                      <a:pt x="89" y="190"/>
                      <a:pt x="89" y="190"/>
                      <a:pt x="89" y="190"/>
                    </a:cubicBezTo>
                    <a:cubicBezTo>
                      <a:pt x="89" y="189"/>
                      <a:pt x="89" y="189"/>
                      <a:pt x="89" y="189"/>
                    </a:cubicBezTo>
                    <a:cubicBezTo>
                      <a:pt x="89" y="189"/>
                      <a:pt x="89" y="189"/>
                      <a:pt x="89" y="189"/>
                    </a:cubicBezTo>
                    <a:cubicBezTo>
                      <a:pt x="89" y="188"/>
                      <a:pt x="89" y="188"/>
                      <a:pt x="89" y="188"/>
                    </a:cubicBezTo>
                    <a:cubicBezTo>
                      <a:pt x="89" y="188"/>
                      <a:pt x="89" y="188"/>
                      <a:pt x="89" y="188"/>
                    </a:cubicBezTo>
                    <a:cubicBezTo>
                      <a:pt x="90" y="184"/>
                      <a:pt x="90" y="184"/>
                      <a:pt x="90" y="184"/>
                    </a:cubicBezTo>
                    <a:cubicBezTo>
                      <a:pt x="89" y="182"/>
                      <a:pt x="89" y="182"/>
                      <a:pt x="89" y="182"/>
                    </a:cubicBezTo>
                    <a:cubicBezTo>
                      <a:pt x="88" y="179"/>
                      <a:pt x="88" y="179"/>
                      <a:pt x="88" y="179"/>
                    </a:cubicBezTo>
                    <a:cubicBezTo>
                      <a:pt x="90" y="177"/>
                      <a:pt x="90" y="177"/>
                      <a:pt x="90" y="177"/>
                    </a:cubicBezTo>
                    <a:cubicBezTo>
                      <a:pt x="90" y="175"/>
                      <a:pt x="90" y="175"/>
                      <a:pt x="90" y="175"/>
                    </a:cubicBezTo>
                    <a:cubicBezTo>
                      <a:pt x="92" y="173"/>
                      <a:pt x="92" y="173"/>
                      <a:pt x="92" y="173"/>
                    </a:cubicBezTo>
                    <a:cubicBezTo>
                      <a:pt x="93" y="172"/>
                      <a:pt x="93" y="172"/>
                      <a:pt x="93" y="172"/>
                    </a:cubicBezTo>
                    <a:cubicBezTo>
                      <a:pt x="95" y="171"/>
                      <a:pt x="95" y="171"/>
                      <a:pt x="95" y="171"/>
                    </a:cubicBezTo>
                    <a:cubicBezTo>
                      <a:pt x="97" y="170"/>
                      <a:pt x="97" y="170"/>
                      <a:pt x="97" y="170"/>
                    </a:cubicBezTo>
                    <a:cubicBezTo>
                      <a:pt x="98" y="168"/>
                      <a:pt x="98" y="168"/>
                      <a:pt x="98" y="168"/>
                    </a:cubicBezTo>
                    <a:cubicBezTo>
                      <a:pt x="100" y="168"/>
                      <a:pt x="100" y="168"/>
                      <a:pt x="100" y="168"/>
                    </a:cubicBezTo>
                    <a:cubicBezTo>
                      <a:pt x="101" y="166"/>
                      <a:pt x="101" y="166"/>
                      <a:pt x="101" y="166"/>
                    </a:cubicBezTo>
                    <a:cubicBezTo>
                      <a:pt x="103" y="166"/>
                      <a:pt x="103" y="166"/>
                      <a:pt x="103" y="166"/>
                    </a:cubicBezTo>
                    <a:cubicBezTo>
                      <a:pt x="104" y="166"/>
                      <a:pt x="104" y="166"/>
                      <a:pt x="104" y="166"/>
                    </a:cubicBezTo>
                    <a:cubicBezTo>
                      <a:pt x="105" y="167"/>
                      <a:pt x="105" y="167"/>
                      <a:pt x="105" y="167"/>
                    </a:cubicBezTo>
                    <a:cubicBezTo>
                      <a:pt x="107" y="168"/>
                      <a:pt x="107" y="168"/>
                      <a:pt x="107" y="168"/>
                    </a:cubicBezTo>
                    <a:cubicBezTo>
                      <a:pt x="107" y="167"/>
                      <a:pt x="107" y="167"/>
                      <a:pt x="107" y="167"/>
                    </a:cubicBezTo>
                    <a:cubicBezTo>
                      <a:pt x="108" y="166"/>
                      <a:pt x="108" y="166"/>
                      <a:pt x="108" y="166"/>
                    </a:cubicBezTo>
                    <a:cubicBezTo>
                      <a:pt x="110" y="168"/>
                      <a:pt x="110" y="168"/>
                      <a:pt x="110" y="168"/>
                    </a:cubicBezTo>
                    <a:cubicBezTo>
                      <a:pt x="111" y="169"/>
                      <a:pt x="111" y="169"/>
                      <a:pt x="111" y="169"/>
                    </a:cubicBezTo>
                    <a:cubicBezTo>
                      <a:pt x="114" y="169"/>
                      <a:pt x="114" y="169"/>
                      <a:pt x="114" y="169"/>
                    </a:cubicBezTo>
                    <a:cubicBezTo>
                      <a:pt x="114" y="168"/>
                      <a:pt x="114" y="168"/>
                      <a:pt x="114" y="168"/>
                    </a:cubicBezTo>
                    <a:cubicBezTo>
                      <a:pt x="117" y="170"/>
                      <a:pt x="117" y="170"/>
                      <a:pt x="117" y="170"/>
                    </a:cubicBezTo>
                    <a:cubicBezTo>
                      <a:pt x="118" y="170"/>
                      <a:pt x="118" y="170"/>
                      <a:pt x="118" y="170"/>
                    </a:cubicBezTo>
                    <a:cubicBezTo>
                      <a:pt x="116" y="168"/>
                      <a:pt x="116" y="168"/>
                      <a:pt x="116" y="168"/>
                    </a:cubicBezTo>
                    <a:cubicBezTo>
                      <a:pt x="116" y="166"/>
                      <a:pt x="116" y="166"/>
                      <a:pt x="116" y="166"/>
                    </a:cubicBezTo>
                    <a:cubicBezTo>
                      <a:pt x="116" y="165"/>
                      <a:pt x="116" y="165"/>
                      <a:pt x="116" y="165"/>
                    </a:cubicBezTo>
                    <a:cubicBezTo>
                      <a:pt x="118" y="164"/>
                      <a:pt x="118" y="164"/>
                      <a:pt x="118" y="164"/>
                    </a:cubicBezTo>
                    <a:cubicBezTo>
                      <a:pt x="121" y="164"/>
                      <a:pt x="121" y="164"/>
                      <a:pt x="121" y="164"/>
                    </a:cubicBezTo>
                    <a:cubicBezTo>
                      <a:pt x="122" y="163"/>
                      <a:pt x="122" y="163"/>
                      <a:pt x="122" y="163"/>
                    </a:cubicBezTo>
                    <a:cubicBezTo>
                      <a:pt x="122" y="164"/>
                      <a:pt x="122" y="164"/>
                      <a:pt x="122" y="164"/>
                    </a:cubicBezTo>
                    <a:cubicBezTo>
                      <a:pt x="123" y="165"/>
                      <a:pt x="123" y="165"/>
                      <a:pt x="123" y="165"/>
                    </a:cubicBezTo>
                    <a:cubicBezTo>
                      <a:pt x="124" y="165"/>
                      <a:pt x="124" y="165"/>
                      <a:pt x="124" y="165"/>
                    </a:cubicBezTo>
                    <a:cubicBezTo>
                      <a:pt x="126" y="164"/>
                      <a:pt x="126" y="164"/>
                      <a:pt x="126" y="164"/>
                    </a:cubicBezTo>
                    <a:cubicBezTo>
                      <a:pt x="127" y="164"/>
                      <a:pt x="127" y="164"/>
                      <a:pt x="127" y="164"/>
                    </a:cubicBezTo>
                    <a:cubicBezTo>
                      <a:pt x="129" y="165"/>
                      <a:pt x="129" y="165"/>
                      <a:pt x="129" y="165"/>
                    </a:cubicBezTo>
                    <a:cubicBezTo>
                      <a:pt x="130" y="166"/>
                      <a:pt x="130" y="166"/>
                      <a:pt x="130" y="166"/>
                    </a:cubicBezTo>
                    <a:cubicBezTo>
                      <a:pt x="131" y="167"/>
                      <a:pt x="131" y="167"/>
                      <a:pt x="131" y="167"/>
                    </a:cubicBezTo>
                    <a:cubicBezTo>
                      <a:pt x="131" y="168"/>
                      <a:pt x="131" y="168"/>
                      <a:pt x="131" y="168"/>
                    </a:cubicBezTo>
                    <a:cubicBezTo>
                      <a:pt x="132" y="167"/>
                      <a:pt x="132" y="167"/>
                      <a:pt x="132" y="167"/>
                    </a:cubicBezTo>
                    <a:cubicBezTo>
                      <a:pt x="134" y="166"/>
                      <a:pt x="134" y="166"/>
                      <a:pt x="134" y="166"/>
                    </a:cubicBezTo>
                    <a:cubicBezTo>
                      <a:pt x="135" y="166"/>
                      <a:pt x="135" y="166"/>
                      <a:pt x="135" y="166"/>
                    </a:cubicBezTo>
                    <a:cubicBezTo>
                      <a:pt x="137" y="166"/>
                      <a:pt x="137" y="166"/>
                      <a:pt x="137" y="166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71"/>
                      <a:pt x="140" y="171"/>
                      <a:pt x="140" y="171"/>
                    </a:cubicBezTo>
                    <a:cubicBezTo>
                      <a:pt x="140" y="174"/>
                      <a:pt x="140" y="174"/>
                      <a:pt x="140" y="174"/>
                    </a:cubicBezTo>
                    <a:cubicBezTo>
                      <a:pt x="140" y="175"/>
                      <a:pt x="140" y="175"/>
                      <a:pt x="140" y="175"/>
                    </a:cubicBezTo>
                    <a:cubicBezTo>
                      <a:pt x="141" y="177"/>
                      <a:pt x="141" y="177"/>
                      <a:pt x="141" y="177"/>
                    </a:cubicBezTo>
                    <a:cubicBezTo>
                      <a:pt x="142" y="178"/>
                      <a:pt x="142" y="178"/>
                      <a:pt x="142" y="178"/>
                    </a:cubicBezTo>
                    <a:cubicBezTo>
                      <a:pt x="142" y="181"/>
                      <a:pt x="142" y="181"/>
                      <a:pt x="142" y="181"/>
                    </a:cubicBezTo>
                    <a:cubicBezTo>
                      <a:pt x="143" y="182"/>
                      <a:pt x="143" y="182"/>
                      <a:pt x="143" y="182"/>
                    </a:cubicBezTo>
                    <a:cubicBezTo>
                      <a:pt x="145" y="184"/>
                      <a:pt x="145" y="184"/>
                      <a:pt x="145" y="184"/>
                    </a:cubicBezTo>
                    <a:cubicBezTo>
                      <a:pt x="145" y="185"/>
                      <a:pt x="145" y="185"/>
                      <a:pt x="145" y="185"/>
                    </a:cubicBezTo>
                    <a:cubicBezTo>
                      <a:pt x="147" y="186"/>
                      <a:pt x="147" y="186"/>
                      <a:pt x="147" y="186"/>
                    </a:cubicBezTo>
                    <a:cubicBezTo>
                      <a:pt x="148" y="186"/>
                      <a:pt x="148" y="186"/>
                      <a:pt x="148" y="186"/>
                    </a:cubicBezTo>
                    <a:cubicBezTo>
                      <a:pt x="148" y="184"/>
                      <a:pt x="148" y="184"/>
                      <a:pt x="148" y="184"/>
                    </a:cubicBezTo>
                    <a:cubicBezTo>
                      <a:pt x="149" y="182"/>
                      <a:pt x="149" y="182"/>
                      <a:pt x="149" y="182"/>
                    </a:cubicBezTo>
                    <a:cubicBezTo>
                      <a:pt x="149" y="181"/>
                      <a:pt x="149" y="181"/>
                      <a:pt x="149" y="181"/>
                    </a:cubicBezTo>
                    <a:cubicBezTo>
                      <a:pt x="148" y="176"/>
                      <a:pt x="148" y="176"/>
                      <a:pt x="148" y="176"/>
                    </a:cubicBezTo>
                    <a:cubicBezTo>
                      <a:pt x="147" y="174"/>
                      <a:pt x="147" y="174"/>
                      <a:pt x="147" y="174"/>
                    </a:cubicBezTo>
                    <a:cubicBezTo>
                      <a:pt x="147" y="173"/>
                      <a:pt x="147" y="173"/>
                      <a:pt x="147" y="173"/>
                    </a:cubicBezTo>
                    <a:cubicBezTo>
                      <a:pt x="147" y="171"/>
                      <a:pt x="147" y="171"/>
                      <a:pt x="147" y="171"/>
                    </a:cubicBezTo>
                    <a:cubicBezTo>
                      <a:pt x="145" y="168"/>
                      <a:pt x="145" y="168"/>
                      <a:pt x="145" y="168"/>
                    </a:cubicBezTo>
                    <a:cubicBezTo>
                      <a:pt x="145" y="165"/>
                      <a:pt x="145" y="165"/>
                      <a:pt x="145" y="165"/>
                    </a:cubicBezTo>
                    <a:cubicBezTo>
                      <a:pt x="144" y="163"/>
                      <a:pt x="144" y="163"/>
                      <a:pt x="144" y="163"/>
                    </a:cubicBezTo>
                    <a:cubicBezTo>
                      <a:pt x="145" y="161"/>
                      <a:pt x="145" y="161"/>
                      <a:pt x="145" y="161"/>
                    </a:cubicBezTo>
                    <a:cubicBezTo>
                      <a:pt x="147" y="158"/>
                      <a:pt x="147" y="158"/>
                      <a:pt x="147" y="158"/>
                    </a:cubicBezTo>
                    <a:cubicBezTo>
                      <a:pt x="149" y="156"/>
                      <a:pt x="149" y="156"/>
                      <a:pt x="149" y="156"/>
                    </a:cubicBezTo>
                    <a:cubicBezTo>
                      <a:pt x="150" y="155"/>
                      <a:pt x="150" y="155"/>
                      <a:pt x="150" y="155"/>
                    </a:cubicBezTo>
                    <a:cubicBezTo>
                      <a:pt x="152" y="154"/>
                      <a:pt x="152" y="154"/>
                      <a:pt x="152" y="154"/>
                    </a:cubicBezTo>
                    <a:cubicBezTo>
                      <a:pt x="152" y="153"/>
                      <a:pt x="152" y="153"/>
                      <a:pt x="152" y="153"/>
                    </a:cubicBezTo>
                    <a:cubicBezTo>
                      <a:pt x="154" y="151"/>
                      <a:pt x="154" y="151"/>
                      <a:pt x="154" y="151"/>
                    </a:cubicBezTo>
                    <a:cubicBezTo>
                      <a:pt x="156" y="151"/>
                      <a:pt x="156" y="151"/>
                      <a:pt x="156" y="151"/>
                    </a:cubicBezTo>
                    <a:cubicBezTo>
                      <a:pt x="157" y="151"/>
                      <a:pt x="157" y="151"/>
                      <a:pt x="157" y="151"/>
                    </a:cubicBezTo>
                    <a:cubicBezTo>
                      <a:pt x="158" y="149"/>
                      <a:pt x="158" y="149"/>
                      <a:pt x="158" y="149"/>
                    </a:cubicBezTo>
                    <a:cubicBezTo>
                      <a:pt x="160" y="148"/>
                      <a:pt x="160" y="148"/>
                      <a:pt x="160" y="148"/>
                    </a:cubicBezTo>
                    <a:cubicBezTo>
                      <a:pt x="162" y="147"/>
                      <a:pt x="162" y="147"/>
                      <a:pt x="162" y="147"/>
                    </a:cubicBezTo>
                    <a:cubicBezTo>
                      <a:pt x="161" y="145"/>
                      <a:pt x="161" y="145"/>
                      <a:pt x="161" y="145"/>
                    </a:cubicBezTo>
                    <a:cubicBezTo>
                      <a:pt x="161" y="144"/>
                      <a:pt x="161" y="144"/>
                      <a:pt x="161" y="144"/>
                    </a:cubicBezTo>
                    <a:cubicBezTo>
                      <a:pt x="162" y="144"/>
                      <a:pt x="162" y="144"/>
                      <a:pt x="162" y="144"/>
                    </a:cubicBezTo>
                    <a:cubicBezTo>
                      <a:pt x="163" y="144"/>
                      <a:pt x="163" y="144"/>
                      <a:pt x="163" y="144"/>
                    </a:cubicBezTo>
                    <a:cubicBezTo>
                      <a:pt x="165" y="144"/>
                      <a:pt x="165" y="144"/>
                      <a:pt x="165" y="144"/>
                    </a:cubicBezTo>
                    <a:cubicBezTo>
                      <a:pt x="166" y="143"/>
                      <a:pt x="166" y="143"/>
                      <a:pt x="166" y="143"/>
                    </a:cubicBezTo>
                    <a:cubicBezTo>
                      <a:pt x="166" y="142"/>
                      <a:pt x="166" y="142"/>
                      <a:pt x="166" y="142"/>
                    </a:cubicBezTo>
                    <a:cubicBezTo>
                      <a:pt x="165" y="142"/>
                      <a:pt x="165" y="142"/>
                      <a:pt x="165" y="142"/>
                    </a:cubicBezTo>
                    <a:cubicBezTo>
                      <a:pt x="164" y="141"/>
                      <a:pt x="164" y="141"/>
                      <a:pt x="164" y="141"/>
                    </a:cubicBezTo>
                    <a:cubicBezTo>
                      <a:pt x="164" y="141"/>
                      <a:pt x="164" y="141"/>
                      <a:pt x="164" y="141"/>
                    </a:cubicBezTo>
                    <a:cubicBezTo>
                      <a:pt x="165" y="140"/>
                      <a:pt x="165" y="140"/>
                      <a:pt x="165" y="140"/>
                    </a:cubicBezTo>
                    <a:cubicBezTo>
                      <a:pt x="164" y="139"/>
                      <a:pt x="164" y="139"/>
                      <a:pt x="164" y="139"/>
                    </a:cubicBezTo>
                    <a:cubicBezTo>
                      <a:pt x="163" y="138"/>
                      <a:pt x="163" y="138"/>
                      <a:pt x="163" y="138"/>
                    </a:cubicBezTo>
                    <a:cubicBezTo>
                      <a:pt x="162" y="138"/>
                      <a:pt x="162" y="138"/>
                      <a:pt x="162" y="138"/>
                    </a:cubicBezTo>
                    <a:cubicBezTo>
                      <a:pt x="163" y="137"/>
                      <a:pt x="163" y="137"/>
                      <a:pt x="163" y="137"/>
                    </a:cubicBezTo>
                    <a:cubicBezTo>
                      <a:pt x="163" y="136"/>
                      <a:pt x="163" y="136"/>
                      <a:pt x="163" y="136"/>
                    </a:cubicBezTo>
                    <a:cubicBezTo>
                      <a:pt x="162" y="135"/>
                      <a:pt x="162" y="135"/>
                      <a:pt x="162" y="135"/>
                    </a:cubicBezTo>
                    <a:cubicBezTo>
                      <a:pt x="161" y="134"/>
                      <a:pt x="161" y="134"/>
                      <a:pt x="161" y="134"/>
                    </a:cubicBezTo>
                    <a:cubicBezTo>
                      <a:pt x="161" y="133"/>
                      <a:pt x="161" y="133"/>
                      <a:pt x="161" y="133"/>
                    </a:cubicBezTo>
                    <a:cubicBezTo>
                      <a:pt x="162" y="133"/>
                      <a:pt x="162" y="133"/>
                      <a:pt x="162" y="133"/>
                    </a:cubicBezTo>
                    <a:cubicBezTo>
                      <a:pt x="162" y="132"/>
                      <a:pt x="162" y="132"/>
                      <a:pt x="162" y="132"/>
                    </a:cubicBezTo>
                    <a:cubicBezTo>
                      <a:pt x="162" y="129"/>
                      <a:pt x="162" y="129"/>
                      <a:pt x="162" y="129"/>
                    </a:cubicBezTo>
                    <a:cubicBezTo>
                      <a:pt x="163" y="128"/>
                      <a:pt x="163" y="128"/>
                      <a:pt x="163" y="128"/>
                    </a:cubicBezTo>
                    <a:cubicBezTo>
                      <a:pt x="164" y="128"/>
                      <a:pt x="164" y="128"/>
                      <a:pt x="164" y="128"/>
                    </a:cubicBezTo>
                    <a:cubicBezTo>
                      <a:pt x="164" y="128"/>
                      <a:pt x="164" y="128"/>
                      <a:pt x="164" y="128"/>
                    </a:cubicBezTo>
                    <a:cubicBezTo>
                      <a:pt x="163" y="129"/>
                      <a:pt x="163" y="129"/>
                      <a:pt x="163" y="129"/>
                    </a:cubicBezTo>
                    <a:cubicBezTo>
                      <a:pt x="163" y="131"/>
                      <a:pt x="163" y="131"/>
                      <a:pt x="163" y="131"/>
                    </a:cubicBezTo>
                    <a:cubicBezTo>
                      <a:pt x="163" y="131"/>
                      <a:pt x="163" y="131"/>
                      <a:pt x="163" y="131"/>
                    </a:cubicBezTo>
                    <a:cubicBezTo>
                      <a:pt x="164" y="133"/>
                      <a:pt x="164" y="133"/>
                      <a:pt x="164" y="133"/>
                    </a:cubicBezTo>
                    <a:cubicBezTo>
                      <a:pt x="165" y="135"/>
                      <a:pt x="165" y="135"/>
                      <a:pt x="165" y="135"/>
                    </a:cubicBezTo>
                    <a:cubicBezTo>
                      <a:pt x="164" y="137"/>
                      <a:pt x="164" y="137"/>
                      <a:pt x="164" y="137"/>
                    </a:cubicBezTo>
                    <a:cubicBezTo>
                      <a:pt x="166" y="135"/>
                      <a:pt x="166" y="135"/>
                      <a:pt x="166" y="135"/>
                    </a:cubicBezTo>
                    <a:cubicBezTo>
                      <a:pt x="167" y="132"/>
                      <a:pt x="167" y="132"/>
                      <a:pt x="167" y="132"/>
                    </a:cubicBezTo>
                    <a:cubicBezTo>
                      <a:pt x="167" y="132"/>
                      <a:pt x="167" y="131"/>
                      <a:pt x="167" y="131"/>
                    </a:cubicBezTo>
                    <a:cubicBezTo>
                      <a:pt x="166" y="130"/>
                      <a:pt x="166" y="129"/>
                      <a:pt x="166" y="128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8" y="129"/>
                      <a:pt x="168" y="129"/>
                      <a:pt x="168" y="129"/>
                    </a:cubicBezTo>
                    <a:cubicBezTo>
                      <a:pt x="169" y="128"/>
                      <a:pt x="169" y="128"/>
                      <a:pt x="169" y="128"/>
                    </a:cubicBezTo>
                    <a:cubicBezTo>
                      <a:pt x="171" y="126"/>
                      <a:pt x="171" y="126"/>
                      <a:pt x="171" y="126"/>
                    </a:cubicBezTo>
                    <a:cubicBezTo>
                      <a:pt x="171" y="124"/>
                      <a:pt x="171" y="124"/>
                      <a:pt x="171" y="124"/>
                    </a:cubicBezTo>
                    <a:cubicBezTo>
                      <a:pt x="171" y="124"/>
                      <a:pt x="171" y="124"/>
                      <a:pt x="171" y="124"/>
                    </a:cubicBezTo>
                    <a:cubicBezTo>
                      <a:pt x="173" y="123"/>
                      <a:pt x="173" y="123"/>
                      <a:pt x="173" y="123"/>
                    </a:cubicBezTo>
                    <a:cubicBezTo>
                      <a:pt x="175" y="123"/>
                      <a:pt x="175" y="123"/>
                      <a:pt x="175" y="123"/>
                    </a:cubicBezTo>
                    <a:cubicBezTo>
                      <a:pt x="177" y="122"/>
                      <a:pt x="177" y="122"/>
                      <a:pt x="177" y="122"/>
                    </a:cubicBezTo>
                    <a:cubicBezTo>
                      <a:pt x="178" y="122"/>
                      <a:pt x="178" y="122"/>
                      <a:pt x="178" y="122"/>
                    </a:cubicBezTo>
                    <a:cubicBezTo>
                      <a:pt x="177" y="121"/>
                      <a:pt x="177" y="121"/>
                      <a:pt x="177" y="121"/>
                    </a:cubicBezTo>
                    <a:cubicBezTo>
                      <a:pt x="174" y="122"/>
                      <a:pt x="174" y="122"/>
                      <a:pt x="174" y="122"/>
                    </a:cubicBezTo>
                    <a:cubicBezTo>
                      <a:pt x="172" y="122"/>
                      <a:pt x="172" y="122"/>
                      <a:pt x="172" y="122"/>
                    </a:cubicBezTo>
                    <a:cubicBezTo>
                      <a:pt x="173" y="121"/>
                      <a:pt x="173" y="121"/>
                      <a:pt x="173" y="121"/>
                    </a:cubicBezTo>
                    <a:cubicBezTo>
                      <a:pt x="177" y="120"/>
                      <a:pt x="177" y="120"/>
                      <a:pt x="177" y="120"/>
                    </a:cubicBezTo>
                    <a:cubicBezTo>
                      <a:pt x="178" y="120"/>
                      <a:pt x="178" y="120"/>
                      <a:pt x="178" y="120"/>
                    </a:cubicBezTo>
                    <a:cubicBezTo>
                      <a:pt x="179" y="119"/>
                      <a:pt x="179" y="119"/>
                      <a:pt x="179" y="119"/>
                    </a:cubicBezTo>
                    <a:cubicBezTo>
                      <a:pt x="180" y="119"/>
                      <a:pt x="180" y="119"/>
                      <a:pt x="180" y="119"/>
                    </a:cubicBezTo>
                    <a:cubicBezTo>
                      <a:pt x="181" y="119"/>
                      <a:pt x="181" y="119"/>
                      <a:pt x="181" y="119"/>
                    </a:cubicBezTo>
                    <a:cubicBezTo>
                      <a:pt x="183" y="119"/>
                      <a:pt x="183" y="119"/>
                      <a:pt x="183" y="119"/>
                    </a:cubicBezTo>
                    <a:cubicBezTo>
                      <a:pt x="183" y="118"/>
                      <a:pt x="183" y="118"/>
                      <a:pt x="183" y="117"/>
                    </a:cubicBezTo>
                    <a:cubicBezTo>
                      <a:pt x="181" y="116"/>
                      <a:pt x="181" y="116"/>
                      <a:pt x="181" y="116"/>
                    </a:cubicBezTo>
                    <a:cubicBezTo>
                      <a:pt x="181" y="116"/>
                      <a:pt x="181" y="116"/>
                      <a:pt x="181" y="116"/>
                    </a:cubicBezTo>
                    <a:cubicBezTo>
                      <a:pt x="182" y="115"/>
                      <a:pt x="182" y="115"/>
                      <a:pt x="182" y="115"/>
                    </a:cubicBezTo>
                    <a:cubicBezTo>
                      <a:pt x="182" y="114"/>
                      <a:pt x="182" y="114"/>
                      <a:pt x="182" y="114"/>
                    </a:cubicBezTo>
                    <a:cubicBezTo>
                      <a:pt x="182" y="112"/>
                      <a:pt x="182" y="112"/>
                      <a:pt x="182" y="112"/>
                    </a:cubicBezTo>
                    <a:cubicBezTo>
                      <a:pt x="183" y="112"/>
                      <a:pt x="183" y="112"/>
                      <a:pt x="183" y="112"/>
                    </a:cubicBezTo>
                    <a:cubicBezTo>
                      <a:pt x="184" y="111"/>
                      <a:pt x="184" y="111"/>
                      <a:pt x="184" y="111"/>
                    </a:cubicBezTo>
                    <a:cubicBezTo>
                      <a:pt x="185" y="111"/>
                      <a:pt x="185" y="111"/>
                      <a:pt x="185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6" y="110"/>
                      <a:pt x="186" y="110"/>
                      <a:pt x="186" y="110"/>
                    </a:cubicBezTo>
                    <a:cubicBezTo>
                      <a:pt x="187" y="109"/>
                      <a:pt x="187" y="109"/>
                      <a:pt x="187" y="109"/>
                    </a:cubicBezTo>
                    <a:cubicBezTo>
                      <a:pt x="187" y="108"/>
                      <a:pt x="187" y="108"/>
                      <a:pt x="187" y="108"/>
                    </a:cubicBezTo>
                    <a:cubicBezTo>
                      <a:pt x="188" y="107"/>
                      <a:pt x="188" y="107"/>
                      <a:pt x="188" y="107"/>
                    </a:cubicBez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91" y="108"/>
                      <a:pt x="191" y="108"/>
                      <a:pt x="191" y="108"/>
                    </a:cubicBezTo>
                    <a:cubicBezTo>
                      <a:pt x="192" y="108"/>
                      <a:pt x="192" y="108"/>
                      <a:pt x="192" y="108"/>
                    </a:cubicBezTo>
                    <a:cubicBezTo>
                      <a:pt x="194" y="106"/>
                      <a:pt x="194" y="106"/>
                      <a:pt x="194" y="106"/>
                    </a:cubicBezTo>
                    <a:cubicBezTo>
                      <a:pt x="197" y="105"/>
                      <a:pt x="197" y="105"/>
                      <a:pt x="197" y="105"/>
                    </a:cubicBezTo>
                    <a:cubicBezTo>
                      <a:pt x="198" y="104"/>
                      <a:pt x="198" y="104"/>
                      <a:pt x="198" y="104"/>
                    </a:cubicBezTo>
                    <a:cubicBezTo>
                      <a:pt x="200" y="102"/>
                      <a:pt x="200" y="102"/>
                      <a:pt x="200" y="102"/>
                    </a:cubicBezTo>
                    <a:cubicBezTo>
                      <a:pt x="201" y="102"/>
                      <a:pt x="201" y="102"/>
                      <a:pt x="201" y="102"/>
                    </a:cubicBezTo>
                    <a:cubicBezTo>
                      <a:pt x="201" y="102"/>
                      <a:pt x="201" y="102"/>
                      <a:pt x="201" y="102"/>
                    </a:cubicBezTo>
                    <a:cubicBezTo>
                      <a:pt x="201" y="103"/>
                      <a:pt x="201" y="103"/>
                      <a:pt x="201" y="103"/>
                    </a:cubicBezTo>
                    <a:cubicBezTo>
                      <a:pt x="201" y="103"/>
                      <a:pt x="201" y="103"/>
                      <a:pt x="201" y="103"/>
                    </a:cubicBezTo>
                    <a:cubicBezTo>
                      <a:pt x="201" y="104"/>
                      <a:pt x="201" y="104"/>
                      <a:pt x="201" y="104"/>
                    </a:cubicBezTo>
                    <a:cubicBezTo>
                      <a:pt x="204" y="104"/>
                      <a:pt x="204" y="104"/>
                      <a:pt x="204" y="104"/>
                    </a:cubicBezTo>
                    <a:cubicBezTo>
                      <a:pt x="204" y="105"/>
                      <a:pt x="204" y="105"/>
                      <a:pt x="204" y="105"/>
                    </a:cubicBezTo>
                    <a:cubicBezTo>
                      <a:pt x="202" y="105"/>
                      <a:pt x="202" y="105"/>
                      <a:pt x="202" y="105"/>
                    </a:cubicBezTo>
                    <a:cubicBezTo>
                      <a:pt x="200" y="105"/>
                      <a:pt x="200" y="105"/>
                      <a:pt x="200" y="105"/>
                    </a:cubicBezTo>
                    <a:cubicBezTo>
                      <a:pt x="198" y="107"/>
                      <a:pt x="198" y="107"/>
                      <a:pt x="198" y="107"/>
                    </a:cubicBezTo>
                    <a:cubicBezTo>
                      <a:pt x="197" y="109"/>
                      <a:pt x="197" y="109"/>
                      <a:pt x="197" y="109"/>
                    </a:cubicBezTo>
                    <a:cubicBezTo>
                      <a:pt x="197" y="110"/>
                      <a:pt x="197" y="110"/>
                      <a:pt x="197" y="110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200" y="111"/>
                      <a:pt x="200" y="111"/>
                      <a:pt x="200" y="111"/>
                    </a:cubicBezTo>
                    <a:cubicBezTo>
                      <a:pt x="202" y="110"/>
                      <a:pt x="202" y="110"/>
                      <a:pt x="202" y="110"/>
                    </a:cubicBezTo>
                    <a:cubicBezTo>
                      <a:pt x="203" y="109"/>
                      <a:pt x="203" y="109"/>
                      <a:pt x="203" y="109"/>
                    </a:cubicBezTo>
                    <a:cubicBezTo>
                      <a:pt x="203" y="108"/>
                      <a:pt x="203" y="108"/>
                      <a:pt x="203" y="108"/>
                    </a:cubicBezTo>
                    <a:cubicBezTo>
                      <a:pt x="204" y="107"/>
                      <a:pt x="204" y="107"/>
                      <a:pt x="204" y="107"/>
                    </a:cubicBezTo>
                    <a:cubicBezTo>
                      <a:pt x="206" y="107"/>
                      <a:pt x="206" y="107"/>
                      <a:pt x="206" y="107"/>
                    </a:cubicBezTo>
                    <a:cubicBezTo>
                      <a:pt x="212" y="105"/>
                      <a:pt x="212" y="105"/>
                      <a:pt x="212" y="105"/>
                    </a:cubicBezTo>
                    <a:cubicBezTo>
                      <a:pt x="212" y="104"/>
                      <a:pt x="212" y="104"/>
                      <a:pt x="212" y="104"/>
                    </a:cubicBezTo>
                    <a:cubicBezTo>
                      <a:pt x="212" y="104"/>
                      <a:pt x="212" y="104"/>
                      <a:pt x="212" y="104"/>
                    </a:cubicBezTo>
                    <a:cubicBezTo>
                      <a:pt x="212" y="103"/>
                      <a:pt x="212" y="103"/>
                      <a:pt x="212" y="103"/>
                    </a:cubicBezTo>
                    <a:cubicBezTo>
                      <a:pt x="215" y="102"/>
                      <a:pt x="215" y="102"/>
                      <a:pt x="215" y="102"/>
                    </a:cubicBezTo>
                    <a:cubicBezTo>
                      <a:pt x="216" y="102"/>
                      <a:pt x="216" y="102"/>
                      <a:pt x="216" y="102"/>
                    </a:cubicBezTo>
                    <a:cubicBezTo>
                      <a:pt x="216" y="101"/>
                      <a:pt x="216" y="101"/>
                      <a:pt x="216" y="101"/>
                    </a:cubicBezTo>
                    <a:cubicBezTo>
                      <a:pt x="215" y="101"/>
                      <a:pt x="215" y="101"/>
                      <a:pt x="215" y="101"/>
                    </a:cubicBezTo>
                    <a:cubicBezTo>
                      <a:pt x="214" y="101"/>
                      <a:pt x="214" y="101"/>
                      <a:pt x="214" y="101"/>
                    </a:cubicBezTo>
                    <a:cubicBezTo>
                      <a:pt x="214" y="99"/>
                      <a:pt x="214" y="99"/>
                      <a:pt x="214" y="99"/>
                    </a:cubicBezTo>
                    <a:cubicBezTo>
                      <a:pt x="213" y="98"/>
                      <a:pt x="213" y="98"/>
                      <a:pt x="213" y="98"/>
                    </a:cubicBezTo>
                    <a:cubicBezTo>
                      <a:pt x="212" y="99"/>
                      <a:pt x="212" y="99"/>
                      <a:pt x="212" y="99"/>
                    </a:cubicBezTo>
                    <a:cubicBezTo>
                      <a:pt x="212" y="100"/>
                      <a:pt x="212" y="100"/>
                      <a:pt x="212" y="100"/>
                    </a:cubicBezTo>
                    <a:cubicBezTo>
                      <a:pt x="212" y="101"/>
                      <a:pt x="212" y="101"/>
                      <a:pt x="212" y="101"/>
                    </a:cubicBezTo>
                    <a:cubicBezTo>
                      <a:pt x="211" y="102"/>
                      <a:pt x="211" y="102"/>
                      <a:pt x="211" y="102"/>
                    </a:cubicBezTo>
                    <a:cubicBezTo>
                      <a:pt x="211" y="103"/>
                      <a:pt x="211" y="103"/>
                      <a:pt x="211" y="103"/>
                    </a:cubicBezTo>
                    <a:cubicBezTo>
                      <a:pt x="210" y="103"/>
                      <a:pt x="210" y="103"/>
                      <a:pt x="210" y="103"/>
                    </a:cubicBezTo>
                    <a:cubicBezTo>
                      <a:pt x="208" y="103"/>
                      <a:pt x="208" y="103"/>
                      <a:pt x="208" y="103"/>
                    </a:cubicBezTo>
                    <a:cubicBezTo>
                      <a:pt x="205" y="103"/>
                      <a:pt x="205" y="103"/>
                      <a:pt x="205" y="103"/>
                    </a:cubicBezTo>
                    <a:cubicBezTo>
                      <a:pt x="204" y="103"/>
                      <a:pt x="204" y="103"/>
                      <a:pt x="204" y="103"/>
                    </a:cubicBezTo>
                    <a:cubicBezTo>
                      <a:pt x="204" y="102"/>
                      <a:pt x="204" y="102"/>
                      <a:pt x="204" y="102"/>
                    </a:cubicBezTo>
                    <a:cubicBezTo>
                      <a:pt x="202" y="100"/>
                      <a:pt x="202" y="100"/>
                      <a:pt x="202" y="100"/>
                    </a:cubicBezTo>
                    <a:cubicBezTo>
                      <a:pt x="201" y="100"/>
                      <a:pt x="201" y="100"/>
                      <a:pt x="201" y="100"/>
                    </a:cubicBezTo>
                    <a:cubicBezTo>
                      <a:pt x="200" y="99"/>
                      <a:pt x="200" y="99"/>
                      <a:pt x="200" y="99"/>
                    </a:cubicBezTo>
                    <a:cubicBezTo>
                      <a:pt x="199" y="97"/>
                      <a:pt x="199" y="97"/>
                      <a:pt x="199" y="97"/>
                    </a:cubicBezTo>
                    <a:cubicBezTo>
                      <a:pt x="200" y="96"/>
                      <a:pt x="200" y="96"/>
                      <a:pt x="200" y="96"/>
                    </a:cubicBezTo>
                    <a:cubicBezTo>
                      <a:pt x="200" y="95"/>
                      <a:pt x="200" y="95"/>
                      <a:pt x="200" y="95"/>
                    </a:cubicBezTo>
                    <a:cubicBezTo>
                      <a:pt x="199" y="95"/>
                      <a:pt x="199" y="95"/>
                      <a:pt x="199" y="95"/>
                    </a:cubicBezTo>
                    <a:cubicBezTo>
                      <a:pt x="199" y="95"/>
                      <a:pt x="199" y="95"/>
                      <a:pt x="199" y="95"/>
                    </a:cubicBezTo>
                    <a:cubicBezTo>
                      <a:pt x="198" y="95"/>
                      <a:pt x="198" y="95"/>
                      <a:pt x="198" y="95"/>
                    </a:cubicBezTo>
                    <a:cubicBezTo>
                      <a:pt x="198" y="95"/>
                      <a:pt x="198" y="95"/>
                      <a:pt x="198" y="95"/>
                    </a:cubicBezTo>
                    <a:cubicBezTo>
                      <a:pt x="197" y="95"/>
                      <a:pt x="197" y="95"/>
                      <a:pt x="197" y="95"/>
                    </a:cubicBezTo>
                    <a:cubicBezTo>
                      <a:pt x="197" y="95"/>
                      <a:pt x="197" y="95"/>
                      <a:pt x="197" y="95"/>
                    </a:cubicBezTo>
                    <a:cubicBezTo>
                      <a:pt x="198" y="94"/>
                      <a:pt x="198" y="94"/>
                      <a:pt x="198" y="94"/>
                    </a:cubicBezTo>
                    <a:cubicBezTo>
                      <a:pt x="200" y="93"/>
                      <a:pt x="200" y="93"/>
                      <a:pt x="200" y="93"/>
                    </a:cubicBezTo>
                    <a:cubicBezTo>
                      <a:pt x="200" y="92"/>
                      <a:pt x="200" y="92"/>
                      <a:pt x="200" y="92"/>
                    </a:cubicBezTo>
                    <a:cubicBezTo>
                      <a:pt x="201" y="91"/>
                      <a:pt x="201" y="91"/>
                      <a:pt x="201" y="91"/>
                    </a:cubicBezTo>
                    <a:cubicBezTo>
                      <a:pt x="200" y="89"/>
                      <a:pt x="200" y="89"/>
                      <a:pt x="200" y="89"/>
                    </a:cubicBezTo>
                    <a:cubicBezTo>
                      <a:pt x="198" y="89"/>
                      <a:pt x="198" y="89"/>
                      <a:pt x="198" y="89"/>
                    </a:cubicBezTo>
                    <a:cubicBezTo>
                      <a:pt x="197" y="89"/>
                      <a:pt x="197" y="89"/>
                      <a:pt x="197" y="89"/>
                    </a:cubicBezTo>
                    <a:cubicBezTo>
                      <a:pt x="192" y="90"/>
                      <a:pt x="192" y="90"/>
                      <a:pt x="192" y="90"/>
                    </a:cubicBezTo>
                    <a:cubicBezTo>
                      <a:pt x="188" y="92"/>
                      <a:pt x="188" y="92"/>
                      <a:pt x="188" y="92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4" y="95"/>
                      <a:pt x="184" y="95"/>
                      <a:pt x="184" y="95"/>
                    </a:cubicBezTo>
                    <a:cubicBezTo>
                      <a:pt x="182" y="97"/>
                      <a:pt x="182" y="97"/>
                      <a:pt x="182" y="97"/>
                    </a:cubicBezTo>
                    <a:cubicBezTo>
                      <a:pt x="181" y="98"/>
                      <a:pt x="181" y="98"/>
                      <a:pt x="181" y="98"/>
                    </a:cubicBezTo>
                    <a:cubicBezTo>
                      <a:pt x="181" y="98"/>
                      <a:pt x="181" y="98"/>
                      <a:pt x="181" y="98"/>
                    </a:cubicBezTo>
                    <a:cubicBezTo>
                      <a:pt x="183" y="95"/>
                      <a:pt x="183" y="95"/>
                      <a:pt x="183" y="95"/>
                    </a:cubicBezTo>
                    <a:cubicBezTo>
                      <a:pt x="184" y="94"/>
                      <a:pt x="184" y="94"/>
                      <a:pt x="184" y="94"/>
                    </a:cubicBezTo>
                    <a:cubicBezTo>
                      <a:pt x="184" y="93"/>
                      <a:pt x="184" y="93"/>
                      <a:pt x="184" y="93"/>
                    </a:cubicBezTo>
                    <a:cubicBezTo>
                      <a:pt x="184" y="93"/>
                      <a:pt x="184" y="93"/>
                      <a:pt x="184" y="93"/>
                    </a:cubicBezTo>
                    <a:cubicBezTo>
                      <a:pt x="186" y="92"/>
                      <a:pt x="186" y="92"/>
                      <a:pt x="186" y="92"/>
                    </a:cubicBezTo>
                    <a:cubicBezTo>
                      <a:pt x="187" y="90"/>
                      <a:pt x="187" y="90"/>
                      <a:pt x="187" y="90"/>
                    </a:cubicBezTo>
                    <a:cubicBezTo>
                      <a:pt x="189" y="89"/>
                      <a:pt x="189" y="89"/>
                      <a:pt x="189" y="89"/>
                    </a:cubicBezTo>
                    <a:cubicBezTo>
                      <a:pt x="191" y="89"/>
                      <a:pt x="191" y="89"/>
                      <a:pt x="191" y="89"/>
                    </a:cubicBezTo>
                    <a:cubicBezTo>
                      <a:pt x="191" y="87"/>
                      <a:pt x="191" y="87"/>
                      <a:pt x="191" y="87"/>
                    </a:cubicBezTo>
                    <a:cubicBezTo>
                      <a:pt x="193" y="86"/>
                      <a:pt x="193" y="86"/>
                      <a:pt x="193" y="86"/>
                    </a:cubicBezTo>
                    <a:cubicBezTo>
                      <a:pt x="195" y="85"/>
                      <a:pt x="195" y="85"/>
                      <a:pt x="195" y="85"/>
                    </a:cubicBezTo>
                    <a:cubicBezTo>
                      <a:pt x="204" y="85"/>
                      <a:pt x="204" y="85"/>
                      <a:pt x="204" y="85"/>
                    </a:cubicBezTo>
                    <a:cubicBezTo>
                      <a:pt x="212" y="85"/>
                      <a:pt x="212" y="85"/>
                      <a:pt x="212" y="85"/>
                    </a:cubicBezTo>
                    <a:cubicBezTo>
                      <a:pt x="214" y="84"/>
                      <a:pt x="214" y="84"/>
                      <a:pt x="214" y="84"/>
                    </a:cubicBezTo>
                    <a:cubicBezTo>
                      <a:pt x="215" y="83"/>
                      <a:pt x="215" y="83"/>
                      <a:pt x="215" y="83"/>
                    </a:cubicBezTo>
                    <a:cubicBezTo>
                      <a:pt x="216" y="81"/>
                      <a:pt x="216" y="81"/>
                      <a:pt x="216" y="81"/>
                    </a:cubicBezTo>
                    <a:cubicBezTo>
                      <a:pt x="216" y="80"/>
                      <a:pt x="216" y="80"/>
                      <a:pt x="216" y="80"/>
                    </a:cubicBezTo>
                    <a:cubicBezTo>
                      <a:pt x="217" y="80"/>
                      <a:pt x="217" y="80"/>
                      <a:pt x="217" y="80"/>
                    </a:cubicBezTo>
                    <a:cubicBezTo>
                      <a:pt x="219" y="80"/>
                      <a:pt x="219" y="80"/>
                      <a:pt x="219" y="80"/>
                    </a:cubicBezTo>
                    <a:cubicBezTo>
                      <a:pt x="220" y="80"/>
                      <a:pt x="220" y="80"/>
                      <a:pt x="220" y="80"/>
                    </a:cubicBezTo>
                    <a:cubicBezTo>
                      <a:pt x="221" y="79"/>
                      <a:pt x="221" y="79"/>
                      <a:pt x="221" y="79"/>
                    </a:cubicBezTo>
                    <a:cubicBezTo>
                      <a:pt x="222" y="78"/>
                      <a:pt x="222" y="78"/>
                      <a:pt x="222" y="78"/>
                    </a:cubicBezTo>
                    <a:cubicBezTo>
                      <a:pt x="223" y="77"/>
                      <a:pt x="223" y="77"/>
                      <a:pt x="223" y="77"/>
                    </a:cubicBezTo>
                    <a:cubicBezTo>
                      <a:pt x="222" y="76"/>
                      <a:pt x="222" y="76"/>
                      <a:pt x="222" y="76"/>
                    </a:cubicBezTo>
                    <a:cubicBezTo>
                      <a:pt x="221" y="76"/>
                      <a:pt x="221" y="76"/>
                      <a:pt x="221" y="76"/>
                    </a:cubicBezTo>
                    <a:cubicBezTo>
                      <a:pt x="221" y="76"/>
                      <a:pt x="221" y="76"/>
                      <a:pt x="221" y="76"/>
                    </a:cubicBezTo>
                    <a:cubicBezTo>
                      <a:pt x="222" y="75"/>
                      <a:pt x="222" y="75"/>
                      <a:pt x="222" y="75"/>
                    </a:cubicBezTo>
                    <a:cubicBezTo>
                      <a:pt x="222" y="73"/>
                      <a:pt x="222" y="73"/>
                      <a:pt x="222" y="73"/>
                    </a:cubicBezTo>
                    <a:cubicBezTo>
                      <a:pt x="221" y="72"/>
                      <a:pt x="221" y="72"/>
                      <a:pt x="221" y="72"/>
                    </a:cubicBezTo>
                    <a:cubicBezTo>
                      <a:pt x="219" y="71"/>
                      <a:pt x="219" y="71"/>
                      <a:pt x="219" y="71"/>
                    </a:cubicBezTo>
                    <a:cubicBezTo>
                      <a:pt x="219" y="71"/>
                      <a:pt x="219" y="71"/>
                      <a:pt x="219" y="71"/>
                    </a:cubicBezTo>
                    <a:cubicBezTo>
                      <a:pt x="218" y="72"/>
                      <a:pt x="218" y="72"/>
                      <a:pt x="218" y="72"/>
                    </a:cubicBezTo>
                    <a:cubicBezTo>
                      <a:pt x="217" y="72"/>
                      <a:pt x="217" y="72"/>
                      <a:pt x="217" y="72"/>
                    </a:cubicBezTo>
                    <a:cubicBezTo>
                      <a:pt x="217" y="72"/>
                      <a:pt x="217" y="72"/>
                      <a:pt x="217" y="72"/>
                    </a:cubicBezTo>
                    <a:cubicBezTo>
                      <a:pt x="217" y="70"/>
                      <a:pt x="217" y="70"/>
                      <a:pt x="217" y="70"/>
                    </a:cubicBezTo>
                    <a:cubicBezTo>
                      <a:pt x="216" y="70"/>
                      <a:pt x="216" y="70"/>
                      <a:pt x="216" y="70"/>
                    </a:cubicBezTo>
                    <a:cubicBezTo>
                      <a:pt x="215" y="69"/>
                      <a:pt x="215" y="69"/>
                      <a:pt x="215" y="69"/>
                    </a:cubicBezTo>
                    <a:cubicBezTo>
                      <a:pt x="214" y="69"/>
                      <a:pt x="214" y="69"/>
                      <a:pt x="214" y="69"/>
                    </a:cubicBezTo>
                    <a:cubicBezTo>
                      <a:pt x="213" y="71"/>
                      <a:pt x="213" y="71"/>
                      <a:pt x="213" y="71"/>
                    </a:cubicBezTo>
                    <a:cubicBezTo>
                      <a:pt x="212" y="71"/>
                      <a:pt x="212" y="71"/>
                      <a:pt x="212" y="71"/>
                    </a:cubicBezTo>
                    <a:cubicBezTo>
                      <a:pt x="211" y="72"/>
                      <a:pt x="211" y="72"/>
                      <a:pt x="211" y="72"/>
                    </a:cubicBezTo>
                    <a:cubicBezTo>
                      <a:pt x="210" y="72"/>
                      <a:pt x="210" y="72"/>
                      <a:pt x="210" y="72"/>
                    </a:cubicBezTo>
                    <a:cubicBezTo>
                      <a:pt x="210" y="72"/>
                      <a:pt x="210" y="72"/>
                      <a:pt x="210" y="72"/>
                    </a:cubicBezTo>
                    <a:cubicBezTo>
                      <a:pt x="209" y="71"/>
                      <a:pt x="209" y="71"/>
                      <a:pt x="209" y="71"/>
                    </a:cubicBezTo>
                    <a:cubicBezTo>
                      <a:pt x="210" y="71"/>
                      <a:pt x="210" y="71"/>
                      <a:pt x="210" y="71"/>
                    </a:cubicBezTo>
                    <a:cubicBezTo>
                      <a:pt x="211" y="71"/>
                      <a:pt x="211" y="71"/>
                      <a:pt x="211" y="71"/>
                    </a:cubicBezTo>
                    <a:cubicBezTo>
                      <a:pt x="211" y="69"/>
                      <a:pt x="211" y="69"/>
                      <a:pt x="211" y="69"/>
                    </a:cubicBezTo>
                    <a:cubicBezTo>
                      <a:pt x="212" y="69"/>
                      <a:pt x="212" y="69"/>
                      <a:pt x="212" y="69"/>
                    </a:cubicBezTo>
                    <a:cubicBezTo>
                      <a:pt x="213" y="69"/>
                      <a:pt x="213" y="69"/>
                      <a:pt x="213" y="69"/>
                    </a:cubicBezTo>
                    <a:cubicBezTo>
                      <a:pt x="214" y="69"/>
                      <a:pt x="215" y="68"/>
                      <a:pt x="216" y="68"/>
                    </a:cubicBezTo>
                    <a:cubicBezTo>
                      <a:pt x="215" y="67"/>
                      <a:pt x="215" y="67"/>
                      <a:pt x="215" y="67"/>
                    </a:cubicBezTo>
                    <a:cubicBezTo>
                      <a:pt x="214" y="67"/>
                      <a:pt x="214" y="67"/>
                      <a:pt x="214" y="67"/>
                    </a:cubicBezTo>
                    <a:cubicBezTo>
                      <a:pt x="213" y="67"/>
                      <a:pt x="213" y="67"/>
                      <a:pt x="213" y="67"/>
                    </a:cubicBezTo>
                    <a:cubicBezTo>
                      <a:pt x="211" y="65"/>
                      <a:pt x="211" y="65"/>
                      <a:pt x="211" y="65"/>
                    </a:cubicBezTo>
                    <a:cubicBezTo>
                      <a:pt x="210" y="66"/>
                      <a:pt x="210" y="66"/>
                      <a:pt x="210" y="66"/>
                    </a:cubicBezTo>
                    <a:cubicBezTo>
                      <a:pt x="209" y="65"/>
                      <a:pt x="209" y="65"/>
                      <a:pt x="209" y="65"/>
                    </a:cubicBezTo>
                    <a:cubicBezTo>
                      <a:pt x="208" y="65"/>
                      <a:pt x="208" y="65"/>
                      <a:pt x="208" y="65"/>
                    </a:cubicBezTo>
                    <a:cubicBezTo>
                      <a:pt x="208" y="65"/>
                      <a:pt x="208" y="65"/>
                      <a:pt x="208" y="65"/>
                    </a:cubicBezTo>
                    <a:cubicBezTo>
                      <a:pt x="207" y="65"/>
                      <a:pt x="207" y="65"/>
                      <a:pt x="207" y="65"/>
                    </a:cubicBezTo>
                    <a:cubicBezTo>
                      <a:pt x="206" y="63"/>
                      <a:pt x="206" y="63"/>
                      <a:pt x="206" y="63"/>
                    </a:cubicBezTo>
                    <a:cubicBezTo>
                      <a:pt x="204" y="62"/>
                      <a:pt x="204" y="62"/>
                      <a:pt x="204" y="62"/>
                    </a:cubicBezTo>
                    <a:cubicBezTo>
                      <a:pt x="203" y="61"/>
                      <a:pt x="203" y="61"/>
                      <a:pt x="203" y="61"/>
                    </a:cubicBezTo>
                    <a:cubicBezTo>
                      <a:pt x="201" y="60"/>
                      <a:pt x="201" y="60"/>
                      <a:pt x="201" y="60"/>
                    </a:cubicBezTo>
                    <a:cubicBezTo>
                      <a:pt x="200" y="60"/>
                      <a:pt x="200" y="60"/>
                      <a:pt x="200" y="60"/>
                    </a:cubicBezTo>
                    <a:cubicBezTo>
                      <a:pt x="201" y="60"/>
                      <a:pt x="201" y="60"/>
                      <a:pt x="201" y="60"/>
                    </a:cubicBezTo>
                    <a:cubicBezTo>
                      <a:pt x="202" y="60"/>
                      <a:pt x="202" y="60"/>
                      <a:pt x="202" y="60"/>
                    </a:cubicBezTo>
                    <a:cubicBezTo>
                      <a:pt x="203" y="60"/>
                      <a:pt x="203" y="60"/>
                      <a:pt x="203" y="60"/>
                    </a:cubicBezTo>
                    <a:cubicBezTo>
                      <a:pt x="203" y="59"/>
                      <a:pt x="203" y="59"/>
                      <a:pt x="203" y="59"/>
                    </a:cubicBezTo>
                    <a:cubicBezTo>
                      <a:pt x="203" y="58"/>
                      <a:pt x="203" y="58"/>
                      <a:pt x="203" y="58"/>
                    </a:cubicBezTo>
                    <a:cubicBezTo>
                      <a:pt x="202" y="57"/>
                      <a:pt x="202" y="57"/>
                      <a:pt x="202" y="57"/>
                    </a:cubicBezTo>
                    <a:cubicBezTo>
                      <a:pt x="201" y="57"/>
                      <a:pt x="201" y="57"/>
                      <a:pt x="201" y="57"/>
                    </a:cubicBezTo>
                    <a:cubicBezTo>
                      <a:pt x="201" y="56"/>
                      <a:pt x="201" y="56"/>
                      <a:pt x="201" y="56"/>
                    </a:cubicBezTo>
                    <a:cubicBezTo>
                      <a:pt x="200" y="55"/>
                      <a:pt x="200" y="55"/>
                      <a:pt x="200" y="55"/>
                    </a:cubicBezTo>
                    <a:cubicBezTo>
                      <a:pt x="199" y="54"/>
                      <a:pt x="199" y="54"/>
                      <a:pt x="199" y="54"/>
                    </a:cubicBezTo>
                    <a:cubicBezTo>
                      <a:pt x="199" y="54"/>
                      <a:pt x="199" y="54"/>
                      <a:pt x="199" y="54"/>
                    </a:cubicBezTo>
                    <a:cubicBezTo>
                      <a:pt x="198" y="53"/>
                      <a:pt x="198" y="53"/>
                      <a:pt x="198" y="53"/>
                    </a:cubicBezTo>
                    <a:cubicBezTo>
                      <a:pt x="198" y="53"/>
                      <a:pt x="198" y="53"/>
                      <a:pt x="198" y="53"/>
                    </a:cubicBezTo>
                    <a:cubicBezTo>
                      <a:pt x="198" y="52"/>
                      <a:pt x="198" y="52"/>
                      <a:pt x="198" y="52"/>
                    </a:cubicBezTo>
                    <a:cubicBezTo>
                      <a:pt x="197" y="52"/>
                      <a:pt x="197" y="52"/>
                      <a:pt x="197" y="52"/>
                    </a:cubicBezTo>
                    <a:cubicBezTo>
                      <a:pt x="197" y="51"/>
                      <a:pt x="197" y="51"/>
                      <a:pt x="197" y="51"/>
                    </a:cubicBezTo>
                    <a:cubicBezTo>
                      <a:pt x="196" y="51"/>
                      <a:pt x="196" y="51"/>
                      <a:pt x="196" y="51"/>
                    </a:cubicBezTo>
                    <a:cubicBezTo>
                      <a:pt x="196" y="50"/>
                      <a:pt x="196" y="50"/>
                      <a:pt x="196" y="50"/>
                    </a:cubicBezTo>
                    <a:cubicBezTo>
                      <a:pt x="195" y="49"/>
                      <a:pt x="195" y="49"/>
                      <a:pt x="195" y="49"/>
                    </a:cubicBezTo>
                    <a:cubicBezTo>
                      <a:pt x="194" y="48"/>
                      <a:pt x="194" y="48"/>
                      <a:pt x="194" y="48"/>
                    </a:cubicBezTo>
                    <a:cubicBezTo>
                      <a:pt x="194" y="48"/>
                      <a:pt x="194" y="48"/>
                      <a:pt x="194" y="48"/>
                    </a:cubicBezTo>
                    <a:cubicBezTo>
                      <a:pt x="194" y="47"/>
                      <a:pt x="194" y="47"/>
                      <a:pt x="194" y="47"/>
                    </a:cubicBezTo>
                    <a:cubicBezTo>
                      <a:pt x="193" y="47"/>
                      <a:pt x="193" y="47"/>
                      <a:pt x="193" y="47"/>
                    </a:cubicBezTo>
                    <a:cubicBezTo>
                      <a:pt x="192" y="46"/>
                      <a:pt x="192" y="46"/>
                      <a:pt x="192" y="46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192" y="46"/>
                      <a:pt x="192" y="46"/>
                      <a:pt x="192" y="46"/>
                    </a:cubicBezTo>
                    <a:cubicBezTo>
                      <a:pt x="191" y="47"/>
                      <a:pt x="191" y="47"/>
                      <a:pt x="191" y="47"/>
                    </a:cubicBezTo>
                    <a:cubicBezTo>
                      <a:pt x="191" y="47"/>
                      <a:pt x="191" y="47"/>
                      <a:pt x="191" y="47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8"/>
                      <a:pt x="191" y="48"/>
                      <a:pt x="191" y="48"/>
                    </a:cubicBezTo>
                    <a:cubicBezTo>
                      <a:pt x="191" y="49"/>
                      <a:pt x="191" y="49"/>
                      <a:pt x="191" y="49"/>
                    </a:cubicBezTo>
                    <a:cubicBezTo>
                      <a:pt x="191" y="50"/>
                      <a:pt x="191" y="50"/>
                      <a:pt x="191" y="50"/>
                    </a:cubicBezTo>
                    <a:cubicBezTo>
                      <a:pt x="191" y="50"/>
                      <a:pt x="191" y="50"/>
                      <a:pt x="191" y="50"/>
                    </a:cubicBezTo>
                    <a:cubicBezTo>
                      <a:pt x="191" y="51"/>
                      <a:pt x="191" y="51"/>
                      <a:pt x="191" y="51"/>
                    </a:cubicBezTo>
                    <a:cubicBezTo>
                      <a:pt x="190" y="51"/>
                      <a:pt x="190" y="51"/>
                      <a:pt x="190" y="51"/>
                    </a:cubicBezTo>
                    <a:cubicBezTo>
                      <a:pt x="190" y="52"/>
                      <a:pt x="190" y="52"/>
                      <a:pt x="190" y="52"/>
                    </a:cubicBezTo>
                    <a:cubicBezTo>
                      <a:pt x="190" y="52"/>
                      <a:pt x="190" y="52"/>
                      <a:pt x="190" y="52"/>
                    </a:cubicBezTo>
                    <a:cubicBezTo>
                      <a:pt x="189" y="52"/>
                      <a:pt x="189" y="52"/>
                      <a:pt x="189" y="52"/>
                    </a:cubicBezTo>
                    <a:cubicBezTo>
                      <a:pt x="188" y="52"/>
                      <a:pt x="188" y="52"/>
                      <a:pt x="188" y="52"/>
                    </a:cubicBezTo>
                    <a:cubicBezTo>
                      <a:pt x="188" y="52"/>
                      <a:pt x="188" y="52"/>
                      <a:pt x="188" y="52"/>
                    </a:cubicBezTo>
                    <a:cubicBezTo>
                      <a:pt x="188" y="53"/>
                      <a:pt x="188" y="53"/>
                      <a:pt x="188" y="53"/>
                    </a:cubicBezTo>
                    <a:cubicBezTo>
                      <a:pt x="188" y="53"/>
                      <a:pt x="188" y="53"/>
                      <a:pt x="188" y="53"/>
                    </a:cubicBezTo>
                    <a:cubicBezTo>
                      <a:pt x="186" y="54"/>
                      <a:pt x="186" y="54"/>
                      <a:pt x="186" y="54"/>
                    </a:cubicBezTo>
                    <a:cubicBezTo>
                      <a:pt x="186" y="54"/>
                      <a:pt x="186" y="54"/>
                      <a:pt x="186" y="54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4" y="53"/>
                      <a:pt x="184" y="53"/>
                      <a:pt x="184" y="53"/>
                    </a:cubicBezTo>
                    <a:cubicBezTo>
                      <a:pt x="184" y="53"/>
                      <a:pt x="184" y="53"/>
                      <a:pt x="184" y="53"/>
                    </a:cubicBezTo>
                    <a:cubicBezTo>
                      <a:pt x="183" y="51"/>
                      <a:pt x="183" y="51"/>
                      <a:pt x="183" y="51"/>
                    </a:cubicBezTo>
                    <a:cubicBezTo>
                      <a:pt x="182" y="51"/>
                      <a:pt x="182" y="51"/>
                      <a:pt x="182" y="51"/>
                    </a:cubicBezTo>
                    <a:cubicBezTo>
                      <a:pt x="181" y="51"/>
                      <a:pt x="181" y="51"/>
                      <a:pt x="181" y="51"/>
                    </a:cubicBezTo>
                    <a:cubicBezTo>
                      <a:pt x="181" y="50"/>
                      <a:pt x="181" y="50"/>
                      <a:pt x="181" y="50"/>
                    </a:cubicBezTo>
                    <a:cubicBezTo>
                      <a:pt x="180" y="49"/>
                      <a:pt x="180" y="49"/>
                      <a:pt x="180" y="49"/>
                    </a:cubicBezTo>
                    <a:cubicBezTo>
                      <a:pt x="180" y="48"/>
                      <a:pt x="180" y="48"/>
                      <a:pt x="180" y="48"/>
                    </a:cubicBezTo>
                    <a:cubicBezTo>
                      <a:pt x="179" y="46"/>
                      <a:pt x="179" y="46"/>
                      <a:pt x="179" y="46"/>
                    </a:cubicBezTo>
                    <a:cubicBezTo>
                      <a:pt x="179" y="45"/>
                      <a:pt x="179" y="45"/>
                      <a:pt x="179" y="45"/>
                    </a:cubicBezTo>
                    <a:cubicBezTo>
                      <a:pt x="180" y="44"/>
                      <a:pt x="180" y="44"/>
                      <a:pt x="180" y="44"/>
                    </a:cubicBezTo>
                    <a:cubicBezTo>
                      <a:pt x="179" y="43"/>
                      <a:pt x="179" y="43"/>
                      <a:pt x="179" y="43"/>
                    </a:cubicBezTo>
                    <a:cubicBezTo>
                      <a:pt x="179" y="43"/>
                      <a:pt x="179" y="43"/>
                      <a:pt x="179" y="43"/>
                    </a:cubicBezTo>
                    <a:cubicBezTo>
                      <a:pt x="178" y="44"/>
                      <a:pt x="178" y="44"/>
                      <a:pt x="178" y="44"/>
                    </a:cubicBezTo>
                    <a:cubicBezTo>
                      <a:pt x="177" y="43"/>
                      <a:pt x="177" y="43"/>
                      <a:pt x="177" y="43"/>
                    </a:cubicBezTo>
                    <a:cubicBezTo>
                      <a:pt x="176" y="43"/>
                      <a:pt x="176" y="43"/>
                      <a:pt x="176" y="43"/>
                    </a:cubicBezTo>
                    <a:cubicBezTo>
                      <a:pt x="175" y="43"/>
                      <a:pt x="175" y="43"/>
                      <a:pt x="175" y="43"/>
                    </a:cubicBezTo>
                    <a:cubicBezTo>
                      <a:pt x="174" y="42"/>
                      <a:pt x="174" y="42"/>
                      <a:pt x="174" y="42"/>
                    </a:cubicBezTo>
                    <a:cubicBezTo>
                      <a:pt x="174" y="42"/>
                      <a:pt x="174" y="42"/>
                      <a:pt x="174" y="42"/>
                    </a:cubicBezTo>
                    <a:cubicBezTo>
                      <a:pt x="173" y="41"/>
                      <a:pt x="173" y="41"/>
                      <a:pt x="173" y="41"/>
                    </a:cubicBezTo>
                    <a:cubicBezTo>
                      <a:pt x="172" y="40"/>
                      <a:pt x="172" y="40"/>
                      <a:pt x="172" y="40"/>
                    </a:cubicBezTo>
                    <a:cubicBezTo>
                      <a:pt x="171" y="40"/>
                      <a:pt x="171" y="40"/>
                      <a:pt x="171" y="40"/>
                    </a:cubicBezTo>
                    <a:cubicBezTo>
                      <a:pt x="171" y="39"/>
                      <a:pt x="171" y="39"/>
                      <a:pt x="171" y="39"/>
                    </a:cubicBezTo>
                    <a:cubicBezTo>
                      <a:pt x="170" y="39"/>
                      <a:pt x="170" y="39"/>
                      <a:pt x="170" y="39"/>
                    </a:cubicBezTo>
                    <a:cubicBezTo>
                      <a:pt x="169" y="39"/>
                      <a:pt x="169" y="39"/>
                      <a:pt x="169" y="39"/>
                    </a:cubicBezTo>
                    <a:cubicBezTo>
                      <a:pt x="169" y="38"/>
                      <a:pt x="169" y="38"/>
                      <a:pt x="169" y="38"/>
                    </a:cubicBezTo>
                    <a:cubicBezTo>
                      <a:pt x="168" y="38"/>
                      <a:pt x="168" y="38"/>
                      <a:pt x="168" y="38"/>
                    </a:cubicBezTo>
                    <a:cubicBezTo>
                      <a:pt x="166" y="39"/>
                      <a:pt x="166" y="39"/>
                      <a:pt x="166" y="39"/>
                    </a:cubicBezTo>
                    <a:cubicBezTo>
                      <a:pt x="164" y="38"/>
                      <a:pt x="164" y="38"/>
                      <a:pt x="164" y="38"/>
                    </a:cubicBezTo>
                    <a:cubicBezTo>
                      <a:pt x="164" y="39"/>
                      <a:pt x="164" y="39"/>
                      <a:pt x="164" y="39"/>
                    </a:cubicBezTo>
                    <a:cubicBezTo>
                      <a:pt x="162" y="38"/>
                      <a:pt x="162" y="38"/>
                      <a:pt x="162" y="38"/>
                    </a:cubicBezTo>
                    <a:cubicBezTo>
                      <a:pt x="160" y="38"/>
                      <a:pt x="160" y="38"/>
                      <a:pt x="160" y="38"/>
                    </a:cubicBezTo>
                    <a:cubicBezTo>
                      <a:pt x="159" y="38"/>
                      <a:pt x="159" y="38"/>
                      <a:pt x="159" y="38"/>
                    </a:cubicBezTo>
                    <a:cubicBezTo>
                      <a:pt x="159" y="38"/>
                      <a:pt x="159" y="38"/>
                      <a:pt x="159" y="38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8" y="39"/>
                      <a:pt x="158" y="39"/>
                      <a:pt x="158" y="39"/>
                    </a:cubicBezTo>
                    <a:cubicBezTo>
                      <a:pt x="158" y="40"/>
                      <a:pt x="158" y="40"/>
                      <a:pt x="158" y="40"/>
                    </a:cubicBezTo>
                    <a:cubicBezTo>
                      <a:pt x="158" y="40"/>
                      <a:pt x="159" y="41"/>
                      <a:pt x="159" y="41"/>
                    </a:cubicBezTo>
                    <a:cubicBezTo>
                      <a:pt x="159" y="42"/>
                      <a:pt x="159" y="42"/>
                      <a:pt x="159" y="42"/>
                    </a:cubicBezTo>
                    <a:cubicBezTo>
                      <a:pt x="159" y="42"/>
                      <a:pt x="159" y="42"/>
                      <a:pt x="159" y="42"/>
                    </a:cubicBezTo>
                    <a:cubicBezTo>
                      <a:pt x="158" y="43"/>
                      <a:pt x="158" y="43"/>
                      <a:pt x="158" y="43"/>
                    </a:cubicBezTo>
                    <a:cubicBezTo>
                      <a:pt x="158" y="44"/>
                      <a:pt x="158" y="44"/>
                      <a:pt x="158" y="44"/>
                    </a:cubicBezTo>
                    <a:cubicBezTo>
                      <a:pt x="158" y="44"/>
                      <a:pt x="158" y="44"/>
                      <a:pt x="158" y="44"/>
                    </a:cubicBezTo>
                    <a:cubicBezTo>
                      <a:pt x="159" y="46"/>
                      <a:pt x="159" y="46"/>
                      <a:pt x="159" y="46"/>
                    </a:cubicBezTo>
                    <a:cubicBezTo>
                      <a:pt x="160" y="47"/>
                      <a:pt x="160" y="47"/>
                      <a:pt x="160" y="47"/>
                    </a:cubicBezTo>
                    <a:cubicBezTo>
                      <a:pt x="160" y="48"/>
                      <a:pt x="160" y="48"/>
                      <a:pt x="160" y="48"/>
                    </a:cubicBezTo>
                    <a:cubicBezTo>
                      <a:pt x="159" y="48"/>
                      <a:pt x="159" y="48"/>
                      <a:pt x="159" y="48"/>
                    </a:cubicBezTo>
                    <a:cubicBezTo>
                      <a:pt x="158" y="48"/>
                      <a:pt x="158" y="48"/>
                      <a:pt x="158" y="48"/>
                    </a:cubicBezTo>
                    <a:cubicBezTo>
                      <a:pt x="158" y="49"/>
                      <a:pt x="158" y="49"/>
                      <a:pt x="158" y="49"/>
                    </a:cubicBezTo>
                    <a:cubicBezTo>
                      <a:pt x="157" y="51"/>
                      <a:pt x="157" y="51"/>
                      <a:pt x="157" y="51"/>
                    </a:cubicBezTo>
                    <a:cubicBezTo>
                      <a:pt x="157" y="52"/>
                      <a:pt x="157" y="52"/>
                      <a:pt x="157" y="52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8" y="53"/>
                      <a:pt x="158" y="53"/>
                      <a:pt x="158" y="53"/>
                    </a:cubicBezTo>
                    <a:cubicBezTo>
                      <a:pt x="161" y="55"/>
                      <a:pt x="161" y="55"/>
                      <a:pt x="161" y="55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2" y="58"/>
                      <a:pt x="162" y="58"/>
                      <a:pt x="162" y="58"/>
                    </a:cubicBezTo>
                    <a:cubicBezTo>
                      <a:pt x="162" y="60"/>
                      <a:pt x="162" y="60"/>
                      <a:pt x="162" y="60"/>
                    </a:cubicBezTo>
                    <a:cubicBezTo>
                      <a:pt x="161" y="62"/>
                      <a:pt x="161" y="62"/>
                      <a:pt x="161" y="62"/>
                    </a:cubicBezTo>
                    <a:cubicBezTo>
                      <a:pt x="160" y="63"/>
                      <a:pt x="158" y="64"/>
                      <a:pt x="157" y="66"/>
                    </a:cubicBezTo>
                    <a:cubicBezTo>
                      <a:pt x="155" y="66"/>
                      <a:pt x="155" y="66"/>
                      <a:pt x="155" y="66"/>
                    </a:cubicBezTo>
                    <a:cubicBezTo>
                      <a:pt x="154" y="67"/>
                      <a:pt x="154" y="67"/>
                      <a:pt x="154" y="67"/>
                    </a:cubicBezTo>
                    <a:cubicBezTo>
                      <a:pt x="153" y="67"/>
                      <a:pt x="153" y="67"/>
                      <a:pt x="153" y="67"/>
                    </a:cubicBezTo>
                    <a:cubicBezTo>
                      <a:pt x="153" y="68"/>
                      <a:pt x="153" y="68"/>
                      <a:pt x="153" y="68"/>
                    </a:cubicBezTo>
                    <a:cubicBezTo>
                      <a:pt x="154" y="69"/>
                      <a:pt x="154" y="69"/>
                      <a:pt x="154" y="69"/>
                    </a:cubicBezTo>
                    <a:cubicBezTo>
                      <a:pt x="155" y="70"/>
                      <a:pt x="155" y="70"/>
                      <a:pt x="155" y="70"/>
                    </a:cubicBezTo>
                    <a:cubicBezTo>
                      <a:pt x="155" y="71"/>
                      <a:pt x="155" y="71"/>
                      <a:pt x="155" y="71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5" y="74"/>
                      <a:pt x="155" y="74"/>
                      <a:pt x="155" y="74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6"/>
                      <a:pt x="156" y="76"/>
                      <a:pt x="156" y="76"/>
                    </a:cubicBezTo>
                    <a:cubicBezTo>
                      <a:pt x="156" y="77"/>
                      <a:pt x="156" y="77"/>
                      <a:pt x="156" y="77"/>
                    </a:cubicBezTo>
                    <a:cubicBezTo>
                      <a:pt x="155" y="79"/>
                      <a:pt x="155" y="79"/>
                      <a:pt x="155" y="79"/>
                    </a:cubicBezTo>
                    <a:cubicBezTo>
                      <a:pt x="155" y="79"/>
                      <a:pt x="155" y="79"/>
                      <a:pt x="155" y="79"/>
                    </a:cubicBezTo>
                    <a:cubicBezTo>
                      <a:pt x="155" y="80"/>
                      <a:pt x="155" y="80"/>
                      <a:pt x="155" y="80"/>
                    </a:cubicBezTo>
                    <a:cubicBezTo>
                      <a:pt x="154" y="80"/>
                      <a:pt x="154" y="80"/>
                      <a:pt x="154" y="80"/>
                    </a:cubicBezTo>
                    <a:cubicBezTo>
                      <a:pt x="153" y="79"/>
                      <a:pt x="153" y="79"/>
                      <a:pt x="153" y="79"/>
                    </a:cubicBezTo>
                    <a:cubicBezTo>
                      <a:pt x="152" y="80"/>
                      <a:pt x="152" y="80"/>
                      <a:pt x="152" y="80"/>
                    </a:cubicBezTo>
                    <a:cubicBezTo>
                      <a:pt x="152" y="81"/>
                      <a:pt x="152" y="81"/>
                      <a:pt x="152" y="81"/>
                    </a:cubicBezTo>
                    <a:cubicBezTo>
                      <a:pt x="152" y="82"/>
                      <a:pt x="152" y="82"/>
                      <a:pt x="152" y="82"/>
                    </a:cubicBezTo>
                    <a:cubicBezTo>
                      <a:pt x="150" y="81"/>
                      <a:pt x="150" y="81"/>
                      <a:pt x="150" y="81"/>
                    </a:cubicBezTo>
                    <a:cubicBezTo>
                      <a:pt x="150" y="80"/>
                      <a:pt x="150" y="80"/>
                      <a:pt x="150" y="80"/>
                    </a:cubicBezTo>
                    <a:cubicBezTo>
                      <a:pt x="149" y="79"/>
                      <a:pt x="149" y="79"/>
                      <a:pt x="149" y="79"/>
                    </a:cubicBezTo>
                    <a:cubicBezTo>
                      <a:pt x="148" y="78"/>
                      <a:pt x="148" y="78"/>
                      <a:pt x="148" y="78"/>
                    </a:cubicBezTo>
                    <a:cubicBezTo>
                      <a:pt x="147" y="77"/>
                      <a:pt x="147" y="77"/>
                      <a:pt x="147" y="77"/>
                    </a:cubicBezTo>
                    <a:cubicBezTo>
                      <a:pt x="146" y="76"/>
                      <a:pt x="146" y="76"/>
                      <a:pt x="146" y="76"/>
                    </a:cubicBez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0"/>
                      <a:pt x="145" y="70"/>
                      <a:pt x="145" y="70"/>
                    </a:cubicBezTo>
                    <a:cubicBezTo>
                      <a:pt x="145" y="69"/>
                      <a:pt x="145" y="69"/>
                      <a:pt x="145" y="69"/>
                    </a:cubicBezTo>
                    <a:cubicBezTo>
                      <a:pt x="145" y="68"/>
                      <a:pt x="145" y="68"/>
                      <a:pt x="145" y="68"/>
                    </a:cubicBezTo>
                    <a:cubicBezTo>
                      <a:pt x="145" y="66"/>
                      <a:pt x="145" y="66"/>
                      <a:pt x="145" y="66"/>
                    </a:cubicBezTo>
                    <a:cubicBezTo>
                      <a:pt x="144" y="66"/>
                      <a:pt x="144" y="66"/>
                      <a:pt x="144" y="66"/>
                    </a:cubicBezTo>
                    <a:cubicBezTo>
                      <a:pt x="143" y="66"/>
                      <a:pt x="143" y="66"/>
                      <a:pt x="143" y="66"/>
                    </a:cubicBezTo>
                    <a:cubicBezTo>
                      <a:pt x="139" y="65"/>
                      <a:pt x="139" y="65"/>
                      <a:pt x="139" y="65"/>
                    </a:cubicBezTo>
                    <a:cubicBezTo>
                      <a:pt x="137" y="65"/>
                      <a:pt x="137" y="65"/>
                      <a:pt x="137" y="65"/>
                    </a:cubicBezTo>
                    <a:cubicBezTo>
                      <a:pt x="136" y="64"/>
                      <a:pt x="136" y="64"/>
                      <a:pt x="136" y="64"/>
                    </a:cubicBezTo>
                    <a:cubicBezTo>
                      <a:pt x="135" y="64"/>
                      <a:pt x="135" y="64"/>
                      <a:pt x="135" y="64"/>
                    </a:cubicBezTo>
                    <a:cubicBezTo>
                      <a:pt x="133" y="63"/>
                      <a:pt x="133" y="63"/>
                      <a:pt x="133" y="63"/>
                    </a:cubicBezTo>
                    <a:cubicBezTo>
                      <a:pt x="131" y="62"/>
                      <a:pt x="131" y="62"/>
                      <a:pt x="131" y="62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28" y="59"/>
                      <a:pt x="128" y="59"/>
                      <a:pt x="128" y="59"/>
                    </a:cubicBezTo>
                    <a:cubicBezTo>
                      <a:pt x="127" y="59"/>
                      <a:pt x="127" y="59"/>
                      <a:pt x="127" y="59"/>
                    </a:cubicBezTo>
                    <a:cubicBezTo>
                      <a:pt x="126" y="59"/>
                      <a:pt x="126" y="59"/>
                      <a:pt x="126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2" y="57"/>
                      <a:pt x="122" y="57"/>
                      <a:pt x="122" y="57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18" y="59"/>
                      <a:pt x="118" y="59"/>
                      <a:pt x="118" y="59"/>
                    </a:cubicBezTo>
                    <a:cubicBezTo>
                      <a:pt x="118" y="58"/>
                      <a:pt x="118" y="58"/>
                      <a:pt x="118" y="58"/>
                    </a:cubicBezTo>
                    <a:cubicBezTo>
                      <a:pt x="119" y="57"/>
                      <a:pt x="119" y="57"/>
                      <a:pt x="119" y="57"/>
                    </a:cubicBezTo>
                    <a:cubicBezTo>
                      <a:pt x="118" y="54"/>
                      <a:pt x="118" y="54"/>
                      <a:pt x="118" y="54"/>
                    </a:cubicBezTo>
                    <a:cubicBezTo>
                      <a:pt x="118" y="52"/>
                      <a:pt x="118" y="52"/>
                      <a:pt x="118" y="52"/>
                    </a:cubicBezTo>
                    <a:cubicBezTo>
                      <a:pt x="117" y="52"/>
                      <a:pt x="117" y="52"/>
                      <a:pt x="117" y="52"/>
                    </a:cubicBezTo>
                    <a:cubicBezTo>
                      <a:pt x="116" y="52"/>
                      <a:pt x="116" y="52"/>
                      <a:pt x="116" y="52"/>
                    </a:cubicBezTo>
                    <a:cubicBezTo>
                      <a:pt x="114" y="51"/>
                      <a:pt x="114" y="51"/>
                      <a:pt x="114" y="51"/>
                    </a:cubicBezTo>
                    <a:cubicBezTo>
                      <a:pt x="114" y="50"/>
                      <a:pt x="114" y="50"/>
                      <a:pt x="114" y="50"/>
                    </a:cubicBezTo>
                    <a:cubicBezTo>
                      <a:pt x="115" y="47"/>
                      <a:pt x="115" y="47"/>
                      <a:pt x="115" y="47"/>
                    </a:cubicBezTo>
                    <a:cubicBezTo>
                      <a:pt x="117" y="45"/>
                      <a:pt x="117" y="45"/>
                      <a:pt x="117" y="45"/>
                    </a:cubicBezTo>
                    <a:cubicBezTo>
                      <a:pt x="118" y="42"/>
                      <a:pt x="118" y="42"/>
                      <a:pt x="118" y="42"/>
                    </a:cubicBezTo>
                    <a:cubicBezTo>
                      <a:pt x="119" y="42"/>
                      <a:pt x="119" y="42"/>
                      <a:pt x="119" y="42"/>
                    </a:cubicBezTo>
                    <a:cubicBezTo>
                      <a:pt x="121" y="41"/>
                      <a:pt x="121" y="41"/>
                      <a:pt x="121" y="41"/>
                    </a:cubicBezTo>
                    <a:cubicBezTo>
                      <a:pt x="121" y="40"/>
                      <a:pt x="121" y="40"/>
                      <a:pt x="121" y="40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3" y="39"/>
                      <a:pt x="123" y="39"/>
                      <a:pt x="123" y="39"/>
                    </a:cubicBezTo>
                    <a:cubicBezTo>
                      <a:pt x="123" y="38"/>
                      <a:pt x="123" y="38"/>
                      <a:pt x="123" y="38"/>
                    </a:cubicBezTo>
                    <a:cubicBezTo>
                      <a:pt x="123" y="38"/>
                      <a:pt x="123" y="38"/>
                      <a:pt x="123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7"/>
                      <a:pt x="124" y="37"/>
                      <a:pt x="124" y="37"/>
                    </a:cubicBezTo>
                    <a:cubicBezTo>
                      <a:pt x="124" y="37"/>
                      <a:pt x="124" y="37"/>
                      <a:pt x="124" y="37"/>
                    </a:cubicBezTo>
                    <a:cubicBezTo>
                      <a:pt x="126" y="37"/>
                      <a:pt x="126" y="37"/>
                      <a:pt x="126" y="37"/>
                    </a:cubicBezTo>
                    <a:cubicBezTo>
                      <a:pt x="128" y="36"/>
                      <a:pt x="128" y="36"/>
                      <a:pt x="128" y="36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7" y="34"/>
                      <a:pt x="127" y="34"/>
                      <a:pt x="127" y="34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5" y="33"/>
                      <a:pt x="125" y="33"/>
                      <a:pt x="125" y="33"/>
                    </a:cubicBezTo>
                    <a:cubicBezTo>
                      <a:pt x="123" y="33"/>
                      <a:pt x="123" y="33"/>
                      <a:pt x="123" y="33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24" y="32"/>
                      <a:pt x="124" y="32"/>
                      <a:pt x="124" y="32"/>
                    </a:cubicBezTo>
                    <a:cubicBezTo>
                      <a:pt x="125" y="32"/>
                      <a:pt x="125" y="32"/>
                      <a:pt x="125" y="32"/>
                    </a:cubicBezTo>
                    <a:cubicBezTo>
                      <a:pt x="127" y="33"/>
                      <a:pt x="127" y="33"/>
                      <a:pt x="127" y="33"/>
                    </a:cubicBezTo>
                    <a:cubicBezTo>
                      <a:pt x="128" y="34"/>
                      <a:pt x="128" y="34"/>
                      <a:pt x="128" y="34"/>
                    </a:cubicBezTo>
                    <a:cubicBezTo>
                      <a:pt x="129" y="34"/>
                      <a:pt x="129" y="34"/>
                      <a:pt x="129" y="34"/>
                    </a:cubicBezTo>
                    <a:cubicBezTo>
                      <a:pt x="130" y="33"/>
                      <a:pt x="130" y="33"/>
                      <a:pt x="130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2" y="32"/>
                      <a:pt x="132" y="32"/>
                      <a:pt x="132" y="32"/>
                    </a:cubicBezTo>
                    <a:cubicBezTo>
                      <a:pt x="134" y="32"/>
                      <a:pt x="134" y="32"/>
                      <a:pt x="134" y="32"/>
                    </a:cubicBezTo>
                    <a:cubicBezTo>
                      <a:pt x="134" y="32"/>
                      <a:pt x="134" y="32"/>
                      <a:pt x="134" y="32"/>
                    </a:cubicBezTo>
                    <a:cubicBezTo>
                      <a:pt x="136" y="30"/>
                      <a:pt x="136" y="30"/>
                      <a:pt x="136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38" y="29"/>
                      <a:pt x="138" y="29"/>
                      <a:pt x="138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6" y="28"/>
                      <a:pt x="136" y="28"/>
                      <a:pt x="136" y="28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4" y="27"/>
                      <a:pt x="134" y="27"/>
                      <a:pt x="134" y="27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3" y="26"/>
                      <a:pt x="133" y="26"/>
                      <a:pt x="133" y="26"/>
                    </a:cubicBezTo>
                    <a:cubicBezTo>
                      <a:pt x="134" y="26"/>
                      <a:pt x="134" y="26"/>
                      <a:pt x="134" y="26"/>
                    </a:cubicBezTo>
                    <a:cubicBezTo>
                      <a:pt x="135" y="26"/>
                      <a:pt x="135" y="26"/>
                      <a:pt x="135" y="26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41" y="24"/>
                      <a:pt x="141" y="24"/>
                      <a:pt x="141" y="24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43" y="24"/>
                      <a:pt x="143" y="24"/>
                      <a:pt x="143" y="24"/>
                    </a:cubicBezTo>
                    <a:cubicBezTo>
                      <a:pt x="143" y="24"/>
                      <a:pt x="143" y="24"/>
                      <a:pt x="143" y="24"/>
                    </a:cubicBezTo>
                    <a:cubicBezTo>
                      <a:pt x="144" y="24"/>
                      <a:pt x="145" y="24"/>
                      <a:pt x="145" y="24"/>
                    </a:cubicBezTo>
                    <a:cubicBezTo>
                      <a:pt x="145" y="23"/>
                      <a:pt x="145" y="23"/>
                      <a:pt x="145" y="23"/>
                    </a:cubicBezTo>
                    <a:cubicBezTo>
                      <a:pt x="144" y="23"/>
                      <a:pt x="144" y="23"/>
                      <a:pt x="144" y="23"/>
                    </a:cubicBezTo>
                    <a:cubicBezTo>
                      <a:pt x="144" y="22"/>
                      <a:pt x="144" y="22"/>
                      <a:pt x="144" y="22"/>
                    </a:cubicBezTo>
                    <a:cubicBezTo>
                      <a:pt x="144" y="22"/>
                      <a:pt x="144" y="22"/>
                      <a:pt x="144" y="22"/>
                    </a:cubicBezTo>
                    <a:cubicBezTo>
                      <a:pt x="145" y="22"/>
                      <a:pt x="145" y="22"/>
                      <a:pt x="145" y="22"/>
                    </a:cubicBezTo>
                    <a:cubicBezTo>
                      <a:pt x="145" y="23"/>
                      <a:pt x="145" y="23"/>
                      <a:pt x="145" y="23"/>
                    </a:cubicBezTo>
                    <a:cubicBezTo>
                      <a:pt x="146" y="23"/>
                      <a:pt x="146" y="23"/>
                      <a:pt x="146" y="23"/>
                    </a:cubicBezTo>
                    <a:cubicBezTo>
                      <a:pt x="146" y="24"/>
                      <a:pt x="146" y="24"/>
                      <a:pt x="146" y="24"/>
                    </a:cubicBezTo>
                    <a:cubicBezTo>
                      <a:pt x="146" y="24"/>
                      <a:pt x="146" y="24"/>
                      <a:pt x="146" y="24"/>
                    </a:cubicBezTo>
                    <a:cubicBezTo>
                      <a:pt x="148" y="23"/>
                      <a:pt x="148" y="23"/>
                      <a:pt x="148" y="23"/>
                    </a:cubicBezTo>
                    <a:cubicBezTo>
                      <a:pt x="149" y="23"/>
                      <a:pt x="149" y="23"/>
                      <a:pt x="149" y="23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1" y="20"/>
                      <a:pt x="151" y="20"/>
                      <a:pt x="151" y="20"/>
                    </a:cubicBezTo>
                    <a:cubicBezTo>
                      <a:pt x="150" y="19"/>
                      <a:pt x="150" y="19"/>
                      <a:pt x="150" y="19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50" y="18"/>
                      <a:pt x="150" y="18"/>
                      <a:pt x="150" y="18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50" y="17"/>
                      <a:pt x="150" y="17"/>
                      <a:pt x="150" y="17"/>
                    </a:cubicBezTo>
                    <a:cubicBezTo>
                      <a:pt x="150" y="17"/>
                      <a:pt x="150" y="17"/>
                      <a:pt x="150" y="17"/>
                    </a:cubicBezTo>
                    <a:cubicBezTo>
                      <a:pt x="151" y="17"/>
                      <a:pt x="151" y="17"/>
                      <a:pt x="151" y="17"/>
                    </a:cubicBezTo>
                    <a:cubicBezTo>
                      <a:pt x="152" y="16"/>
                      <a:pt x="152" y="16"/>
                      <a:pt x="152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1" y="16"/>
                      <a:pt x="151" y="16"/>
                      <a:pt x="151" y="16"/>
                    </a:cubicBezTo>
                    <a:cubicBezTo>
                      <a:pt x="152" y="15"/>
                      <a:pt x="152" y="15"/>
                      <a:pt x="152" y="15"/>
                    </a:cubicBezTo>
                    <a:cubicBezTo>
                      <a:pt x="152" y="15"/>
                      <a:pt x="152" y="15"/>
                      <a:pt x="152" y="15"/>
                    </a:cubicBezTo>
                    <a:cubicBezTo>
                      <a:pt x="151" y="15"/>
                      <a:pt x="151" y="15"/>
                      <a:pt x="151" y="15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4"/>
                      <a:pt x="150" y="14"/>
                      <a:pt x="150" y="14"/>
                    </a:cubicBezTo>
                    <a:cubicBezTo>
                      <a:pt x="150" y="13"/>
                      <a:pt x="150" y="13"/>
                      <a:pt x="150" y="13"/>
                    </a:cubicBezTo>
                    <a:cubicBezTo>
                      <a:pt x="148" y="13"/>
                      <a:pt x="148" y="13"/>
                      <a:pt x="148" y="13"/>
                    </a:cubicBezTo>
                    <a:cubicBezTo>
                      <a:pt x="147" y="13"/>
                      <a:pt x="147" y="13"/>
                      <a:pt x="147" y="13"/>
                    </a:cubicBezTo>
                    <a:cubicBezTo>
                      <a:pt x="146" y="13"/>
                      <a:pt x="146" y="13"/>
                      <a:pt x="146" y="13"/>
                    </a:cubicBezTo>
                    <a:cubicBezTo>
                      <a:pt x="145" y="13"/>
                      <a:pt x="145" y="13"/>
                      <a:pt x="145" y="13"/>
                    </a:cubicBezTo>
                    <a:cubicBezTo>
                      <a:pt x="145" y="14"/>
                      <a:pt x="145" y="14"/>
                      <a:pt x="145" y="14"/>
                    </a:cubicBezTo>
                    <a:cubicBezTo>
                      <a:pt x="145" y="15"/>
                      <a:pt x="145" y="15"/>
                      <a:pt x="145" y="15"/>
                    </a:cubicBezTo>
                    <a:cubicBezTo>
                      <a:pt x="145" y="15"/>
                      <a:pt x="145" y="15"/>
                      <a:pt x="145" y="15"/>
                    </a:cubicBezTo>
                    <a:cubicBezTo>
                      <a:pt x="146" y="15"/>
                      <a:pt x="146" y="15"/>
                      <a:pt x="146" y="15"/>
                    </a:cubicBezTo>
                    <a:cubicBezTo>
                      <a:pt x="145" y="15"/>
                      <a:pt x="145" y="15"/>
                      <a:pt x="145" y="15"/>
                    </a:cubicBezTo>
                    <a:cubicBezTo>
                      <a:pt x="145" y="16"/>
                      <a:pt x="145" y="16"/>
                      <a:pt x="145" y="16"/>
                    </a:cubicBezTo>
                    <a:cubicBezTo>
                      <a:pt x="145" y="16"/>
                      <a:pt x="145" y="16"/>
                      <a:pt x="145" y="16"/>
                    </a:cubicBezTo>
                    <a:cubicBezTo>
                      <a:pt x="144" y="16"/>
                      <a:pt x="144" y="16"/>
                      <a:pt x="144" y="16"/>
                    </a:cubicBezTo>
                    <a:cubicBezTo>
                      <a:pt x="144" y="17"/>
                      <a:pt x="144" y="17"/>
                      <a:pt x="144" y="17"/>
                    </a:cubicBezTo>
                    <a:cubicBezTo>
                      <a:pt x="143" y="18"/>
                      <a:pt x="143" y="18"/>
                      <a:pt x="143" y="18"/>
                    </a:cubicBezTo>
                    <a:cubicBezTo>
                      <a:pt x="142" y="19"/>
                      <a:pt x="142" y="19"/>
                      <a:pt x="142" y="19"/>
                    </a:cubicBezTo>
                    <a:cubicBezTo>
                      <a:pt x="142" y="19"/>
                      <a:pt x="142" y="19"/>
                      <a:pt x="142" y="19"/>
                    </a:cubicBezTo>
                    <a:cubicBezTo>
                      <a:pt x="142" y="19"/>
                      <a:pt x="142" y="19"/>
                      <a:pt x="142" y="19"/>
                    </a:cubicBezTo>
                    <a:cubicBezTo>
                      <a:pt x="142" y="18"/>
                      <a:pt x="142" y="18"/>
                      <a:pt x="142" y="18"/>
                    </a:cubicBezTo>
                    <a:cubicBezTo>
                      <a:pt x="141" y="18"/>
                      <a:pt x="141" y="18"/>
                      <a:pt x="141" y="18"/>
                    </a:cubicBezTo>
                    <a:cubicBezTo>
                      <a:pt x="141" y="18"/>
                      <a:pt x="141" y="18"/>
                      <a:pt x="141" y="18"/>
                    </a:cubicBezTo>
                    <a:cubicBezTo>
                      <a:pt x="141" y="19"/>
                      <a:pt x="141" y="19"/>
                      <a:pt x="141" y="19"/>
                    </a:cubicBezTo>
                    <a:cubicBezTo>
                      <a:pt x="141" y="19"/>
                      <a:pt x="141" y="19"/>
                      <a:pt x="141" y="19"/>
                    </a:cubicBezTo>
                    <a:cubicBezTo>
                      <a:pt x="141" y="19"/>
                      <a:pt x="141" y="19"/>
                      <a:pt x="141" y="19"/>
                    </a:cubicBezTo>
                    <a:cubicBezTo>
                      <a:pt x="141" y="20"/>
                      <a:pt x="141" y="20"/>
                      <a:pt x="141" y="20"/>
                    </a:cubicBezTo>
                    <a:cubicBezTo>
                      <a:pt x="141" y="21"/>
                      <a:pt x="141" y="21"/>
                      <a:pt x="141" y="21"/>
                    </a:cubicBezTo>
                    <a:cubicBezTo>
                      <a:pt x="140" y="21"/>
                      <a:pt x="140" y="21"/>
                      <a:pt x="140" y="21"/>
                    </a:cubicBezTo>
                    <a:cubicBezTo>
                      <a:pt x="140" y="21"/>
                      <a:pt x="140" y="21"/>
                      <a:pt x="140" y="21"/>
                    </a:cubicBezTo>
                    <a:cubicBezTo>
                      <a:pt x="139" y="22"/>
                      <a:pt x="139" y="22"/>
                      <a:pt x="139" y="22"/>
                    </a:cubicBezTo>
                    <a:cubicBezTo>
                      <a:pt x="139" y="22"/>
                      <a:pt x="139" y="22"/>
                      <a:pt x="139" y="22"/>
                    </a:cubicBezTo>
                    <a:cubicBezTo>
                      <a:pt x="139" y="21"/>
                      <a:pt x="139" y="21"/>
                      <a:pt x="139" y="21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38" y="19"/>
                      <a:pt x="138" y="19"/>
                      <a:pt x="138" y="19"/>
                    </a:cubicBezTo>
                    <a:cubicBezTo>
                      <a:pt x="138" y="18"/>
                      <a:pt x="138" y="18"/>
                      <a:pt x="138" y="18"/>
                    </a:cubicBezTo>
                    <a:cubicBezTo>
                      <a:pt x="138" y="18"/>
                      <a:pt x="138" y="18"/>
                      <a:pt x="138" y="18"/>
                    </a:cubicBezTo>
                    <a:cubicBezTo>
                      <a:pt x="139" y="18"/>
                      <a:pt x="139" y="18"/>
                      <a:pt x="139" y="18"/>
                    </a:cubicBezTo>
                    <a:cubicBezTo>
                      <a:pt x="139" y="17"/>
                      <a:pt x="139" y="17"/>
                      <a:pt x="139" y="17"/>
                    </a:cubicBezTo>
                    <a:cubicBezTo>
                      <a:pt x="139" y="16"/>
                      <a:pt x="139" y="16"/>
                      <a:pt x="139" y="16"/>
                    </a:cubicBezTo>
                    <a:cubicBezTo>
                      <a:pt x="139" y="16"/>
                      <a:pt x="139" y="16"/>
                      <a:pt x="139" y="16"/>
                    </a:cubicBezTo>
                    <a:cubicBezTo>
                      <a:pt x="139" y="16"/>
                      <a:pt x="138" y="15"/>
                      <a:pt x="138" y="15"/>
                    </a:cubicBezTo>
                    <a:cubicBezTo>
                      <a:pt x="137" y="15"/>
                      <a:pt x="137" y="15"/>
                      <a:pt x="137" y="15"/>
                    </a:cubicBezTo>
                    <a:cubicBezTo>
                      <a:pt x="137" y="15"/>
                      <a:pt x="137" y="15"/>
                      <a:pt x="137" y="15"/>
                    </a:cubicBezTo>
                    <a:cubicBezTo>
                      <a:pt x="136" y="16"/>
                      <a:pt x="136" y="16"/>
                      <a:pt x="136" y="16"/>
                    </a:cubicBezTo>
                    <a:cubicBezTo>
                      <a:pt x="136" y="16"/>
                      <a:pt x="135" y="17"/>
                      <a:pt x="135" y="18"/>
                    </a:cubicBezTo>
                    <a:cubicBezTo>
                      <a:pt x="134" y="17"/>
                      <a:pt x="134" y="17"/>
                      <a:pt x="134" y="17"/>
                    </a:cubicBezTo>
                    <a:cubicBezTo>
                      <a:pt x="135" y="16"/>
                      <a:pt x="135" y="16"/>
                      <a:pt x="135" y="16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5" y="15"/>
                      <a:pt x="135" y="15"/>
                      <a:pt x="135" y="15"/>
                    </a:cubicBezTo>
                    <a:cubicBezTo>
                      <a:pt x="136" y="14"/>
                      <a:pt x="136" y="14"/>
                      <a:pt x="136" y="14"/>
                    </a:cubicBezTo>
                    <a:cubicBezTo>
                      <a:pt x="136" y="14"/>
                      <a:pt x="136" y="14"/>
                      <a:pt x="136" y="14"/>
                    </a:cubicBezTo>
                    <a:cubicBezTo>
                      <a:pt x="135" y="13"/>
                      <a:pt x="135" y="13"/>
                      <a:pt x="135" y="13"/>
                    </a:cubicBezTo>
                    <a:cubicBezTo>
                      <a:pt x="135" y="13"/>
                      <a:pt x="135" y="13"/>
                      <a:pt x="135" y="13"/>
                    </a:cubicBezTo>
                    <a:cubicBezTo>
                      <a:pt x="134" y="13"/>
                      <a:pt x="134" y="13"/>
                      <a:pt x="134" y="13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3"/>
                      <a:pt x="133" y="13"/>
                      <a:pt x="133" y="13"/>
                    </a:cubicBezTo>
                    <a:cubicBezTo>
                      <a:pt x="134" y="12"/>
                      <a:pt x="134" y="12"/>
                      <a:pt x="134" y="12"/>
                    </a:cubicBezTo>
                    <a:cubicBezTo>
                      <a:pt x="134" y="12"/>
                      <a:pt x="134" y="12"/>
                      <a:pt x="134" y="12"/>
                    </a:cubicBezTo>
                    <a:cubicBezTo>
                      <a:pt x="134" y="12"/>
                      <a:pt x="134" y="12"/>
                      <a:pt x="134" y="12"/>
                    </a:cubicBezTo>
                    <a:cubicBezTo>
                      <a:pt x="134" y="12"/>
                      <a:pt x="134" y="12"/>
                      <a:pt x="134" y="12"/>
                    </a:cubicBezTo>
                    <a:cubicBezTo>
                      <a:pt x="135" y="12"/>
                      <a:pt x="135" y="12"/>
                      <a:pt x="135" y="12"/>
                    </a:cubicBezTo>
                    <a:cubicBezTo>
                      <a:pt x="135" y="11"/>
                      <a:pt x="135" y="11"/>
                      <a:pt x="135" y="11"/>
                    </a:cubicBezTo>
                    <a:cubicBezTo>
                      <a:pt x="135" y="11"/>
                      <a:pt x="135" y="11"/>
                      <a:pt x="135" y="11"/>
                    </a:cubicBezTo>
                    <a:cubicBezTo>
                      <a:pt x="134" y="11"/>
                      <a:pt x="134" y="11"/>
                      <a:pt x="134" y="11"/>
                    </a:cubicBezTo>
                    <a:cubicBezTo>
                      <a:pt x="134" y="11"/>
                      <a:pt x="134" y="11"/>
                      <a:pt x="134" y="11"/>
                    </a:cubicBezTo>
                    <a:cubicBezTo>
                      <a:pt x="134" y="10"/>
                      <a:pt x="134" y="10"/>
                      <a:pt x="134" y="10"/>
                    </a:cubicBezTo>
                    <a:cubicBezTo>
                      <a:pt x="134" y="10"/>
                      <a:pt x="134" y="10"/>
                      <a:pt x="134" y="10"/>
                    </a:cubicBezTo>
                    <a:cubicBezTo>
                      <a:pt x="134" y="9"/>
                      <a:pt x="134" y="9"/>
                      <a:pt x="134" y="9"/>
                    </a:cubicBezTo>
                    <a:cubicBezTo>
                      <a:pt x="134" y="8"/>
                      <a:pt x="134" y="8"/>
                      <a:pt x="134" y="8"/>
                    </a:cubicBezTo>
                    <a:cubicBezTo>
                      <a:pt x="134" y="8"/>
                      <a:pt x="134" y="8"/>
                      <a:pt x="134" y="8"/>
                    </a:cubicBezTo>
                    <a:cubicBezTo>
                      <a:pt x="134" y="7"/>
                      <a:pt x="134" y="7"/>
                      <a:pt x="134" y="7"/>
                    </a:cubicBezTo>
                    <a:cubicBezTo>
                      <a:pt x="133" y="7"/>
                      <a:pt x="133" y="7"/>
                      <a:pt x="133" y="7"/>
                    </a:cubicBezTo>
                    <a:cubicBezTo>
                      <a:pt x="133" y="7"/>
                      <a:pt x="133" y="7"/>
                      <a:pt x="133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5"/>
                      <a:pt x="136" y="5"/>
                      <a:pt x="136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5" y="4"/>
                      <a:pt x="135" y="4"/>
                      <a:pt x="135" y="4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7" y="4"/>
                      <a:pt x="137" y="4"/>
                      <a:pt x="137" y="4"/>
                    </a:cubicBezTo>
                    <a:cubicBezTo>
                      <a:pt x="138" y="4"/>
                      <a:pt x="138" y="4"/>
                      <a:pt x="138" y="4"/>
                    </a:cubicBezTo>
                    <a:cubicBezTo>
                      <a:pt x="139" y="3"/>
                      <a:pt x="139" y="3"/>
                      <a:pt x="139" y="3"/>
                    </a:cubicBezTo>
                    <a:cubicBezTo>
                      <a:pt x="141" y="2"/>
                      <a:pt x="141" y="2"/>
                      <a:pt x="141" y="2"/>
                    </a:cubicBezTo>
                    <a:cubicBezTo>
                      <a:pt x="142" y="1"/>
                      <a:pt x="142" y="1"/>
                      <a:pt x="142" y="1"/>
                    </a:cubicBezTo>
                    <a:cubicBezTo>
                      <a:pt x="142" y="1"/>
                      <a:pt x="142" y="1"/>
                      <a:pt x="142" y="1"/>
                    </a:cubicBezTo>
                    <a:cubicBezTo>
                      <a:pt x="141" y="1"/>
                      <a:pt x="141" y="1"/>
                      <a:pt x="141" y="1"/>
                    </a:cubicBezTo>
                    <a:cubicBezTo>
                      <a:pt x="140" y="1"/>
                      <a:pt x="140" y="1"/>
                      <a:pt x="140" y="1"/>
                    </a:cubicBezTo>
                    <a:cubicBezTo>
                      <a:pt x="139" y="1"/>
                      <a:pt x="139" y="1"/>
                      <a:pt x="139" y="1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36" y="1"/>
                      <a:pt x="136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  <a:cubicBezTo>
                      <a:pt x="136" y="1"/>
                      <a:pt x="136" y="1"/>
                      <a:pt x="136" y="1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5" y="1"/>
                      <a:pt x="135" y="1"/>
                      <a:pt x="135" y="1"/>
                    </a:cubicBezTo>
                    <a:cubicBezTo>
                      <a:pt x="134" y="2"/>
                      <a:pt x="134" y="2"/>
                      <a:pt x="134" y="2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3" y="5"/>
                      <a:pt x="133" y="5"/>
                      <a:pt x="133" y="5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131" y="7"/>
                      <a:pt x="131" y="7"/>
                      <a:pt x="131" y="7"/>
                    </a:cubicBezTo>
                    <a:cubicBezTo>
                      <a:pt x="131" y="7"/>
                      <a:pt x="131" y="7"/>
                      <a:pt x="131" y="7"/>
                    </a:cubicBezTo>
                    <a:cubicBezTo>
                      <a:pt x="131" y="8"/>
                      <a:pt x="131" y="8"/>
                      <a:pt x="131" y="8"/>
                    </a:cubicBezTo>
                    <a:cubicBezTo>
                      <a:pt x="131" y="8"/>
                      <a:pt x="131" y="8"/>
                      <a:pt x="131" y="8"/>
                    </a:cubicBezTo>
                    <a:cubicBezTo>
                      <a:pt x="130" y="9"/>
                      <a:pt x="130" y="9"/>
                      <a:pt x="130" y="9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29" y="8"/>
                      <a:pt x="129" y="8"/>
                      <a:pt x="129" y="8"/>
                    </a:cubicBezTo>
                    <a:cubicBezTo>
                      <a:pt x="129" y="9"/>
                      <a:pt x="129" y="9"/>
                      <a:pt x="129" y="9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2"/>
                      <a:pt x="127" y="12"/>
                      <a:pt x="127" y="12"/>
                    </a:cubicBezTo>
                    <a:cubicBezTo>
                      <a:pt x="127" y="12"/>
                      <a:pt x="127" y="12"/>
                      <a:pt x="127" y="12"/>
                    </a:cubicBezTo>
                    <a:cubicBezTo>
                      <a:pt x="127" y="13"/>
                      <a:pt x="127" y="13"/>
                      <a:pt x="127" y="13"/>
                    </a:cubicBezTo>
                    <a:cubicBezTo>
                      <a:pt x="128" y="13"/>
                      <a:pt x="129" y="14"/>
                      <a:pt x="130" y="14"/>
                    </a:cubicBezTo>
                    <a:cubicBezTo>
                      <a:pt x="129" y="15"/>
                      <a:pt x="129" y="15"/>
                      <a:pt x="129" y="15"/>
                    </a:cubicBezTo>
                    <a:cubicBezTo>
                      <a:pt x="129" y="15"/>
                      <a:pt x="129" y="15"/>
                      <a:pt x="129" y="15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9" y="15"/>
                      <a:pt x="129" y="15"/>
                      <a:pt x="129" y="15"/>
                    </a:cubicBezTo>
                    <a:cubicBezTo>
                      <a:pt x="130" y="15"/>
                      <a:pt x="130" y="15"/>
                      <a:pt x="130" y="15"/>
                    </a:cubicBezTo>
                    <a:cubicBezTo>
                      <a:pt x="130" y="16"/>
                      <a:pt x="130" y="16"/>
                      <a:pt x="130" y="16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8" y="17"/>
                      <a:pt x="128" y="17"/>
                      <a:pt x="128" y="17"/>
                    </a:cubicBezTo>
                    <a:cubicBezTo>
                      <a:pt x="127" y="18"/>
                      <a:pt x="127" y="18"/>
                      <a:pt x="126" y="18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5" y="19"/>
                      <a:pt x="125" y="19"/>
                      <a:pt x="125" y="19"/>
                    </a:cubicBezTo>
                    <a:cubicBezTo>
                      <a:pt x="125" y="20"/>
                      <a:pt x="125" y="20"/>
                      <a:pt x="125" y="20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24" y="21"/>
                      <a:pt x="124" y="21"/>
                    </a:cubicBezTo>
                    <a:cubicBezTo>
                      <a:pt x="123" y="21"/>
                      <a:pt x="123" y="21"/>
                      <a:pt x="123" y="21"/>
                    </a:cubicBezTo>
                    <a:cubicBezTo>
                      <a:pt x="122" y="20"/>
                      <a:pt x="122" y="20"/>
                      <a:pt x="122" y="20"/>
                    </a:cubicBezTo>
                    <a:cubicBezTo>
                      <a:pt x="123" y="19"/>
                      <a:pt x="123" y="19"/>
                      <a:pt x="123" y="19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8"/>
                      <a:pt x="124" y="18"/>
                      <a:pt x="124" y="18"/>
                    </a:cubicBezTo>
                    <a:cubicBezTo>
                      <a:pt x="123" y="18"/>
                      <a:pt x="123" y="18"/>
                      <a:pt x="123" y="18"/>
                    </a:cubicBezTo>
                    <a:cubicBezTo>
                      <a:pt x="122" y="18"/>
                      <a:pt x="122" y="18"/>
                      <a:pt x="122" y="18"/>
                    </a:cubicBezTo>
                    <a:cubicBezTo>
                      <a:pt x="122" y="17"/>
                      <a:pt x="122" y="17"/>
                      <a:pt x="122" y="17"/>
                    </a:cubicBezTo>
                    <a:cubicBezTo>
                      <a:pt x="122" y="17"/>
                      <a:pt x="122" y="17"/>
                      <a:pt x="122" y="17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4" y="17"/>
                      <a:pt x="124" y="17"/>
                      <a:pt x="124" y="17"/>
                    </a:cubicBezTo>
                    <a:cubicBezTo>
                      <a:pt x="125" y="16"/>
                      <a:pt x="125" y="16"/>
                      <a:pt x="125" y="16"/>
                    </a:cubicBezTo>
                    <a:cubicBezTo>
                      <a:pt x="126" y="17"/>
                      <a:pt x="126" y="17"/>
                      <a:pt x="126" y="17"/>
                    </a:cubicBezTo>
                    <a:cubicBezTo>
                      <a:pt x="127" y="16"/>
                      <a:pt x="127" y="16"/>
                      <a:pt x="127" y="16"/>
                    </a:cubicBezTo>
                    <a:cubicBezTo>
                      <a:pt x="127" y="16"/>
                      <a:pt x="127" y="16"/>
                      <a:pt x="127" y="16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7" y="15"/>
                      <a:pt x="127" y="15"/>
                      <a:pt x="127" y="15"/>
                    </a:cubicBezTo>
                    <a:cubicBezTo>
                      <a:pt x="126" y="15"/>
                      <a:pt x="126" y="15"/>
                      <a:pt x="126" y="15"/>
                    </a:cubicBezTo>
                    <a:cubicBezTo>
                      <a:pt x="126" y="15"/>
                      <a:pt x="126" y="15"/>
                      <a:pt x="126" y="15"/>
                    </a:cubicBezTo>
                    <a:cubicBezTo>
                      <a:pt x="126" y="14"/>
                      <a:pt x="126" y="14"/>
                      <a:pt x="126" y="14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7" y="14"/>
                      <a:pt x="127" y="14"/>
                      <a:pt x="127" y="14"/>
                    </a:cubicBezTo>
                    <a:cubicBezTo>
                      <a:pt x="126" y="14"/>
                      <a:pt x="126" y="14"/>
                      <a:pt x="126" y="14"/>
                    </a:cubicBezTo>
                    <a:cubicBezTo>
                      <a:pt x="126" y="14"/>
                      <a:pt x="126" y="14"/>
                      <a:pt x="126" y="14"/>
                    </a:cubicBezTo>
                    <a:cubicBezTo>
                      <a:pt x="125" y="14"/>
                      <a:pt x="125" y="14"/>
                      <a:pt x="125" y="14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5" y="13"/>
                      <a:pt x="125" y="13"/>
                      <a:pt x="125" y="13"/>
                    </a:cubicBezTo>
                    <a:cubicBezTo>
                      <a:pt x="124" y="13"/>
                      <a:pt x="124" y="13"/>
                      <a:pt x="124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3" y="14"/>
                      <a:pt x="123" y="14"/>
                      <a:pt x="123" y="14"/>
                    </a:cubicBezTo>
                    <a:cubicBezTo>
                      <a:pt x="122" y="14"/>
                      <a:pt x="122" y="14"/>
                      <a:pt x="122" y="14"/>
                    </a:cubicBezTo>
                    <a:cubicBezTo>
                      <a:pt x="121" y="15"/>
                      <a:pt x="121" y="15"/>
                      <a:pt x="121" y="15"/>
                    </a:cubicBezTo>
                    <a:cubicBezTo>
                      <a:pt x="120" y="15"/>
                      <a:pt x="120" y="15"/>
                      <a:pt x="120" y="15"/>
                    </a:cubicBezTo>
                    <a:cubicBezTo>
                      <a:pt x="120" y="15"/>
                      <a:pt x="120" y="15"/>
                      <a:pt x="120" y="15"/>
                    </a:cubicBezTo>
                    <a:cubicBezTo>
                      <a:pt x="120" y="15"/>
                      <a:pt x="120" y="15"/>
                      <a:pt x="120" y="15"/>
                    </a:cubicBezTo>
                    <a:cubicBezTo>
                      <a:pt x="121" y="16"/>
                      <a:pt x="122" y="16"/>
                      <a:pt x="122" y="16"/>
                    </a:cubicBezTo>
                    <a:cubicBezTo>
                      <a:pt x="122" y="16"/>
                      <a:pt x="122" y="16"/>
                      <a:pt x="122" y="16"/>
                    </a:cubicBezTo>
                    <a:cubicBezTo>
                      <a:pt x="122" y="17"/>
                      <a:pt x="122" y="17"/>
                      <a:pt x="122" y="17"/>
                    </a:cubicBezTo>
                    <a:cubicBezTo>
                      <a:pt x="121" y="17"/>
                      <a:pt x="121" y="17"/>
                      <a:pt x="121" y="17"/>
                    </a:cubicBezTo>
                    <a:cubicBezTo>
                      <a:pt x="121" y="17"/>
                      <a:pt x="121" y="17"/>
                      <a:pt x="121" y="17"/>
                    </a:cubicBezTo>
                    <a:cubicBezTo>
                      <a:pt x="120" y="17"/>
                      <a:pt x="120" y="17"/>
                      <a:pt x="120" y="17"/>
                    </a:cubicBezTo>
                    <a:cubicBezTo>
                      <a:pt x="120" y="17"/>
                      <a:pt x="120" y="17"/>
                      <a:pt x="120" y="17"/>
                    </a:cubicBezTo>
                    <a:cubicBezTo>
                      <a:pt x="120" y="18"/>
                      <a:pt x="120" y="18"/>
                      <a:pt x="120" y="18"/>
                    </a:cubicBezTo>
                    <a:cubicBezTo>
                      <a:pt x="120" y="18"/>
                      <a:pt x="120" y="18"/>
                      <a:pt x="120" y="18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8" y="19"/>
                      <a:pt x="118" y="19"/>
                      <a:pt x="118" y="19"/>
                    </a:cubicBezTo>
                    <a:cubicBezTo>
                      <a:pt x="115" y="19"/>
                      <a:pt x="115" y="19"/>
                      <a:pt x="115" y="19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09" y="18"/>
                      <a:pt x="109" y="18"/>
                      <a:pt x="109" y="18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10" y="16"/>
                      <a:pt x="110" y="16"/>
                      <a:pt x="110" y="16"/>
                    </a:cubicBezTo>
                    <a:cubicBezTo>
                      <a:pt x="109" y="16"/>
                      <a:pt x="109" y="16"/>
                      <a:pt x="109" y="16"/>
                    </a:cubicBezTo>
                    <a:cubicBezTo>
                      <a:pt x="107" y="16"/>
                      <a:pt x="107" y="16"/>
                      <a:pt x="107" y="16"/>
                    </a:cubicBezTo>
                    <a:cubicBezTo>
                      <a:pt x="106" y="16"/>
                      <a:pt x="106" y="16"/>
                      <a:pt x="106" y="16"/>
                    </a:cubicBezTo>
                    <a:cubicBezTo>
                      <a:pt x="105" y="17"/>
                      <a:pt x="105" y="17"/>
                      <a:pt x="105" y="17"/>
                    </a:cubicBezTo>
                    <a:cubicBezTo>
                      <a:pt x="103" y="17"/>
                      <a:pt x="103" y="17"/>
                      <a:pt x="103" y="17"/>
                    </a:cubicBezTo>
                    <a:cubicBezTo>
                      <a:pt x="103" y="18"/>
                      <a:pt x="103" y="18"/>
                      <a:pt x="103" y="18"/>
                    </a:cubicBezTo>
                    <a:cubicBezTo>
                      <a:pt x="103" y="18"/>
                      <a:pt x="103" y="18"/>
                      <a:pt x="103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4" y="18"/>
                      <a:pt x="104" y="18"/>
                      <a:pt x="104" y="18"/>
                    </a:cubicBezTo>
                    <a:cubicBezTo>
                      <a:pt x="105" y="18"/>
                      <a:pt x="105" y="18"/>
                      <a:pt x="105" y="18"/>
                    </a:cubicBezTo>
                    <a:cubicBezTo>
                      <a:pt x="105" y="18"/>
                      <a:pt x="105" y="18"/>
                      <a:pt x="105" y="18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7" y="17"/>
                      <a:pt x="107" y="17"/>
                      <a:pt x="107" y="17"/>
                    </a:cubicBezTo>
                    <a:cubicBezTo>
                      <a:pt x="106" y="18"/>
                      <a:pt x="106" y="18"/>
                      <a:pt x="106" y="18"/>
                    </a:cubicBezTo>
                    <a:cubicBezTo>
                      <a:pt x="104" y="19"/>
                      <a:pt x="104" y="19"/>
                      <a:pt x="104" y="19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20"/>
                      <a:pt x="102" y="21"/>
                      <a:pt x="102" y="22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0" y="23"/>
                      <a:pt x="100" y="23"/>
                      <a:pt x="100" y="23"/>
                    </a:cubicBezTo>
                    <a:cubicBezTo>
                      <a:pt x="100" y="22"/>
                      <a:pt x="100" y="22"/>
                      <a:pt x="100" y="22"/>
                    </a:cubicBezTo>
                    <a:cubicBezTo>
                      <a:pt x="101" y="22"/>
                      <a:pt x="101" y="22"/>
                      <a:pt x="101" y="22"/>
                    </a:cubicBezTo>
                    <a:cubicBezTo>
                      <a:pt x="101" y="21"/>
                      <a:pt x="101" y="21"/>
                      <a:pt x="101" y="21"/>
                    </a:cubicBezTo>
                    <a:cubicBezTo>
                      <a:pt x="101" y="20"/>
                      <a:pt x="101" y="20"/>
                      <a:pt x="101" y="20"/>
                    </a:cubicBezTo>
                    <a:cubicBezTo>
                      <a:pt x="101" y="20"/>
                      <a:pt x="101" y="20"/>
                      <a:pt x="101" y="20"/>
                    </a:cubicBezTo>
                    <a:cubicBezTo>
                      <a:pt x="101" y="20"/>
                      <a:pt x="101" y="20"/>
                      <a:pt x="101" y="20"/>
                    </a:cubicBezTo>
                    <a:cubicBezTo>
                      <a:pt x="101" y="20"/>
                      <a:pt x="101" y="20"/>
                      <a:pt x="101" y="20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100" y="19"/>
                      <a:pt x="100" y="19"/>
                      <a:pt x="100" y="19"/>
                    </a:cubicBezTo>
                    <a:cubicBezTo>
                      <a:pt x="99" y="19"/>
                      <a:pt x="99" y="19"/>
                      <a:pt x="99" y="19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5" y="20"/>
                      <a:pt x="95" y="20"/>
                      <a:pt x="95" y="20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5" y="16"/>
                      <a:pt x="95" y="16"/>
                      <a:pt x="95" y="16"/>
                    </a:cubicBezTo>
                    <a:cubicBezTo>
                      <a:pt x="95" y="16"/>
                      <a:pt x="95" y="16"/>
                      <a:pt x="95" y="16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6"/>
                      <a:pt x="93" y="16"/>
                      <a:pt x="93" y="16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1" y="15"/>
                      <a:pt x="91" y="15"/>
                      <a:pt x="91" y="15"/>
                    </a:cubicBezTo>
                    <a:cubicBezTo>
                      <a:pt x="91" y="15"/>
                      <a:pt x="91" y="15"/>
                      <a:pt x="91" y="15"/>
                    </a:cubicBezTo>
                    <a:cubicBezTo>
                      <a:pt x="90" y="14"/>
                      <a:pt x="90" y="14"/>
                      <a:pt x="90" y="14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7" y="14"/>
                      <a:pt x="87" y="14"/>
                      <a:pt x="87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86" y="13"/>
                      <a:pt x="86" y="13"/>
                      <a:pt x="86" y="13"/>
                    </a:cubicBezTo>
                    <a:cubicBezTo>
                      <a:pt x="87" y="13"/>
                      <a:pt x="87" y="13"/>
                      <a:pt x="87" y="13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8" y="12"/>
                      <a:pt x="88" y="12"/>
                      <a:pt x="88" y="12"/>
                    </a:cubicBezTo>
                    <a:cubicBezTo>
                      <a:pt x="87" y="12"/>
                      <a:pt x="87" y="12"/>
                      <a:pt x="87" y="12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2" y="13"/>
                      <a:pt x="82" y="13"/>
                      <a:pt x="82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78" y="14"/>
                      <a:pt x="78" y="14"/>
                      <a:pt x="78" y="14"/>
                    </a:cubicBezTo>
                    <a:cubicBezTo>
                      <a:pt x="77" y="14"/>
                      <a:pt x="77" y="14"/>
                      <a:pt x="77" y="14"/>
                    </a:cubicBezTo>
                    <a:cubicBezTo>
                      <a:pt x="78" y="14"/>
                      <a:pt x="78" y="14"/>
                      <a:pt x="78" y="14"/>
                    </a:cubicBezTo>
                    <a:cubicBezTo>
                      <a:pt x="77" y="14"/>
                      <a:pt x="77" y="14"/>
                      <a:pt x="77" y="14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81" y="13"/>
                      <a:pt x="81" y="13"/>
                      <a:pt x="81" y="13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7" y="13"/>
                      <a:pt x="77" y="13"/>
                      <a:pt x="77" y="13"/>
                    </a:cubicBezTo>
                    <a:cubicBezTo>
                      <a:pt x="76" y="14"/>
                      <a:pt x="76" y="14"/>
                      <a:pt x="76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4" y="14"/>
                      <a:pt x="74" y="14"/>
                      <a:pt x="74" y="14"/>
                    </a:cubicBezTo>
                    <a:cubicBezTo>
                      <a:pt x="73" y="14"/>
                      <a:pt x="73" y="14"/>
                      <a:pt x="73" y="14"/>
                    </a:cubicBezTo>
                    <a:cubicBezTo>
                      <a:pt x="72" y="15"/>
                      <a:pt x="72" y="15"/>
                      <a:pt x="72" y="15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0" y="16"/>
                      <a:pt x="70" y="16"/>
                      <a:pt x="70" y="16"/>
                    </a:cubicBezTo>
                    <a:cubicBezTo>
                      <a:pt x="70" y="16"/>
                      <a:pt x="70" y="16"/>
                      <a:pt x="70" y="16"/>
                    </a:cubicBezTo>
                    <a:cubicBezTo>
                      <a:pt x="70" y="16"/>
                      <a:pt x="70" y="16"/>
                      <a:pt x="70" y="16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0" y="13"/>
                      <a:pt x="70" y="13"/>
                      <a:pt x="70" y="13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11"/>
                      <a:pt x="66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7" y="11"/>
                      <a:pt x="67" y="11"/>
                      <a:pt x="67" y="11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8" y="10"/>
                      <a:pt x="69" y="9"/>
                      <a:pt x="69" y="9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8" y="10"/>
                      <a:pt x="68" y="10"/>
                      <a:pt x="68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70" y="8"/>
                      <a:pt x="70" y="8"/>
                      <a:pt x="70" y="8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1"/>
                      <a:pt x="63" y="11"/>
                      <a:pt x="63" y="11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0" y="13"/>
                      <a:pt x="60" y="13"/>
                      <a:pt x="60" y="13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7" y="15"/>
                      <a:pt x="57" y="15"/>
                      <a:pt x="57" y="15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5" y="16"/>
                      <a:pt x="55" y="16"/>
                      <a:pt x="55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17"/>
                      <a:pt x="52" y="18"/>
                      <a:pt x="50" y="19"/>
                    </a:cubicBezTo>
                    <a:cubicBezTo>
                      <a:pt x="49" y="19"/>
                      <a:pt x="49" y="20"/>
                      <a:pt x="48" y="20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6" y="22"/>
                      <a:pt x="46" y="22"/>
                      <a:pt x="46" y="22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5" y="22"/>
                      <a:pt x="47" y="21"/>
                      <a:pt x="50" y="19"/>
                    </a:cubicBezTo>
                    <a:cubicBezTo>
                      <a:pt x="47" y="21"/>
                      <a:pt x="44" y="23"/>
                      <a:pt x="42" y="25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39" y="27"/>
                      <a:pt x="36" y="29"/>
                      <a:pt x="34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5" y="31"/>
                      <a:pt x="35" y="31"/>
                      <a:pt x="35" y="31"/>
                    </a:cubicBezTo>
                    <a:cubicBezTo>
                      <a:pt x="34" y="31"/>
                      <a:pt x="34" y="31"/>
                      <a:pt x="34" y="31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9" y="35"/>
                      <a:pt x="29" y="35"/>
                      <a:pt x="29" y="35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26" y="38"/>
                      <a:pt x="24" y="40"/>
                      <a:pt x="22" y="42"/>
                    </a:cubicBezTo>
                    <a:cubicBezTo>
                      <a:pt x="21" y="42"/>
                      <a:pt x="21" y="42"/>
                      <a:pt x="21" y="43"/>
                    </a:cubicBezTo>
                    <a:cubicBezTo>
                      <a:pt x="20" y="43"/>
                      <a:pt x="19" y="44"/>
                      <a:pt x="19" y="45"/>
                    </a:cubicBezTo>
                    <a:cubicBezTo>
                      <a:pt x="19" y="44"/>
                      <a:pt x="20" y="44"/>
                      <a:pt x="20" y="43"/>
                    </a:cubicBezTo>
                    <a:cubicBezTo>
                      <a:pt x="20" y="43"/>
                      <a:pt x="20" y="43"/>
                      <a:pt x="20" y="43"/>
                    </a:cubicBezTo>
                    <a:cubicBezTo>
                      <a:pt x="20" y="44"/>
                      <a:pt x="20" y="44"/>
                      <a:pt x="20" y="44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8"/>
                      <a:pt x="15" y="48"/>
                      <a:pt x="15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6" y="48"/>
                      <a:pt x="16" y="48"/>
                      <a:pt x="16" y="48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2"/>
                      <a:pt x="12" y="52"/>
                      <a:pt x="12" y="52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1" y="55"/>
                      <a:pt x="11" y="55"/>
                      <a:pt x="11" y="56"/>
                    </a:cubicBezTo>
                    <a:cubicBezTo>
                      <a:pt x="10" y="57"/>
                      <a:pt x="10" y="57"/>
                      <a:pt x="10" y="57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7" y="59"/>
                      <a:pt x="7" y="59"/>
                      <a:pt x="7" y="59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3" y="63"/>
                      <a:pt x="3" y="63"/>
                      <a:pt x="3" y="63"/>
                    </a:cubicBezTo>
                    <a:cubicBezTo>
                      <a:pt x="3" y="63"/>
                      <a:pt x="3" y="63"/>
                      <a:pt x="3" y="63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4" y="63"/>
                      <a:pt x="4" y="63"/>
                      <a:pt x="4" y="63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10" y="57"/>
                      <a:pt x="10" y="57"/>
                      <a:pt x="10" y="57"/>
                    </a:cubicBezTo>
                    <a:cubicBezTo>
                      <a:pt x="11" y="57"/>
                      <a:pt x="11" y="57"/>
                      <a:pt x="11" y="57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8" y="49"/>
                      <a:pt x="18" y="49"/>
                      <a:pt x="18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7" y="43"/>
                      <a:pt x="27" y="43"/>
                      <a:pt x="27" y="43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5" y="44"/>
                      <a:pt x="24" y="45"/>
                      <a:pt x="24" y="45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18" y="50"/>
                      <a:pt x="18" y="50"/>
                      <a:pt x="18" y="50"/>
                    </a:cubicBezTo>
                    <a:cubicBezTo>
                      <a:pt x="19" y="50"/>
                      <a:pt x="19" y="50"/>
                      <a:pt x="19" y="50"/>
                    </a:cubicBezTo>
                    <a:cubicBezTo>
                      <a:pt x="20" y="50"/>
                      <a:pt x="20" y="50"/>
                      <a:pt x="20" y="50"/>
                    </a:cubicBezTo>
                    <a:cubicBezTo>
                      <a:pt x="22" y="48"/>
                      <a:pt x="22" y="48"/>
                      <a:pt x="22" y="48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4"/>
                      <a:pt x="28" y="44"/>
                      <a:pt x="28" y="44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46"/>
                      <a:pt x="27" y="46"/>
                      <a:pt x="27" y="46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0" y="48"/>
                      <a:pt x="30" y="48"/>
                      <a:pt x="30" y="48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2" y="48"/>
                      <a:pt x="32" y="48"/>
                      <a:pt x="32" y="48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3" y="53"/>
                      <a:pt x="33" y="53"/>
                      <a:pt x="35" y="51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4" y="52"/>
                      <a:pt x="34" y="52"/>
                      <a:pt x="34" y="52"/>
                    </a:cubicBezTo>
                    <a:cubicBezTo>
                      <a:pt x="34" y="53"/>
                      <a:pt x="32" y="55"/>
                      <a:pt x="31" y="55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0" y="56"/>
                      <a:pt x="30" y="56"/>
                      <a:pt x="30" y="56"/>
                    </a:cubicBezTo>
                    <a:cubicBezTo>
                      <a:pt x="29" y="57"/>
                      <a:pt x="29" y="57"/>
                      <a:pt x="29" y="57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29" y="59"/>
                      <a:pt x="29" y="59"/>
                      <a:pt x="29" y="59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30" y="59"/>
                      <a:pt x="30" y="58"/>
                      <a:pt x="32" y="57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2" y="57"/>
                      <a:pt x="32" y="57"/>
                      <a:pt x="32" y="57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0" y="59"/>
                      <a:pt x="30" y="59"/>
                      <a:pt x="30" y="59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1" y="60"/>
                      <a:pt x="31" y="60"/>
                      <a:pt x="31" y="60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0" y="64"/>
                      <a:pt x="30" y="64"/>
                      <a:pt x="30" y="64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29" y="64"/>
                      <a:pt x="29" y="64"/>
                      <a:pt x="29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8" y="66"/>
                      <a:pt x="28" y="66"/>
                      <a:pt x="28" y="66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7" y="67"/>
                      <a:pt x="27" y="67"/>
                      <a:pt x="27" y="67"/>
                    </a:cubicBezTo>
                    <a:cubicBezTo>
                      <a:pt x="27" y="68"/>
                      <a:pt x="27" y="68"/>
                      <a:pt x="27" y="68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6"/>
                      <a:pt x="28" y="66"/>
                      <a:pt x="28" y="66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9" y="66"/>
                      <a:pt x="29" y="66"/>
                      <a:pt x="29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0" y="68"/>
                      <a:pt x="30" y="68"/>
                      <a:pt x="30" y="68"/>
                    </a:cubicBezTo>
                    <a:cubicBezTo>
                      <a:pt x="31" y="67"/>
                      <a:pt x="31" y="67"/>
                      <a:pt x="31" y="67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1"/>
                      <a:pt x="29" y="71"/>
                      <a:pt x="29" y="71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28" y="73"/>
                      <a:pt x="28" y="73"/>
                      <a:pt x="28" y="73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30" y="72"/>
                      <a:pt x="30" y="72"/>
                      <a:pt x="30" y="72"/>
                    </a:cubicBezTo>
                    <a:cubicBezTo>
                      <a:pt x="30" y="73"/>
                      <a:pt x="30" y="73"/>
                      <a:pt x="30" y="73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29" y="75"/>
                      <a:pt x="29" y="75"/>
                      <a:pt x="29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30" y="77"/>
                      <a:pt x="30" y="77"/>
                      <a:pt x="30" y="77"/>
                    </a:cubicBezTo>
                    <a:cubicBezTo>
                      <a:pt x="31" y="77"/>
                      <a:pt x="31" y="77"/>
                      <a:pt x="31" y="77"/>
                    </a:cubicBezTo>
                    <a:cubicBezTo>
                      <a:pt x="30" y="78"/>
                      <a:pt x="30" y="78"/>
                      <a:pt x="30" y="78"/>
                    </a:cubicBezTo>
                    <a:cubicBezTo>
                      <a:pt x="29" y="78"/>
                      <a:pt x="29" y="78"/>
                      <a:pt x="29" y="78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80"/>
                      <a:pt x="29" y="81"/>
                      <a:pt x="29" y="82"/>
                    </a:cubicBezTo>
                    <a:cubicBezTo>
                      <a:pt x="29" y="82"/>
                      <a:pt x="29" y="82"/>
                      <a:pt x="29" y="82"/>
                    </a:cubicBezTo>
                    <a:cubicBezTo>
                      <a:pt x="30" y="82"/>
                      <a:pt x="30" y="82"/>
                      <a:pt x="30" y="82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1" y="84"/>
                      <a:pt x="31" y="84"/>
                      <a:pt x="31" y="84"/>
                    </a:cubicBezTo>
                    <a:cubicBezTo>
                      <a:pt x="32" y="85"/>
                      <a:pt x="32" y="85"/>
                      <a:pt x="32" y="85"/>
                    </a:cubicBezTo>
                    <a:cubicBezTo>
                      <a:pt x="33" y="84"/>
                      <a:pt x="33" y="84"/>
                      <a:pt x="33" y="84"/>
                    </a:cubicBezTo>
                    <a:cubicBezTo>
                      <a:pt x="32" y="86"/>
                      <a:pt x="32" y="86"/>
                      <a:pt x="32" y="86"/>
                    </a:cubicBezTo>
                    <a:cubicBezTo>
                      <a:pt x="32" y="87"/>
                      <a:pt x="32" y="87"/>
                      <a:pt x="32" y="87"/>
                    </a:cubicBezTo>
                    <a:cubicBezTo>
                      <a:pt x="33" y="87"/>
                      <a:pt x="33" y="87"/>
                      <a:pt x="33" y="87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5" y="87"/>
                      <a:pt x="35" y="87"/>
                      <a:pt x="35" y="87"/>
                    </a:cubicBezTo>
                    <a:cubicBezTo>
                      <a:pt x="35" y="88"/>
                      <a:pt x="35" y="88"/>
                      <a:pt x="35" y="88"/>
                    </a:cubicBezTo>
                    <a:cubicBezTo>
                      <a:pt x="35" y="89"/>
                      <a:pt x="35" y="89"/>
                      <a:pt x="35" y="89"/>
                    </a:cubicBezTo>
                    <a:cubicBezTo>
                      <a:pt x="35" y="91"/>
                      <a:pt x="35" y="91"/>
                      <a:pt x="35" y="91"/>
                    </a:cubicBezTo>
                    <a:cubicBezTo>
                      <a:pt x="35" y="92"/>
                      <a:pt x="35" y="92"/>
                      <a:pt x="35" y="92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33" y="97"/>
                      <a:pt x="33" y="97"/>
                      <a:pt x="33" y="9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2" y="95"/>
                      <a:pt x="32" y="95"/>
                      <a:pt x="32" y="95"/>
                    </a:cubicBezTo>
                    <a:cubicBezTo>
                      <a:pt x="33" y="94"/>
                      <a:pt x="33" y="94"/>
                      <a:pt x="33" y="94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4" y="91"/>
                      <a:pt x="34" y="91"/>
                      <a:pt x="34" y="91"/>
                    </a:cubicBezTo>
                    <a:cubicBezTo>
                      <a:pt x="33" y="90"/>
                      <a:pt x="33" y="90"/>
                      <a:pt x="33" y="90"/>
                    </a:cubicBezTo>
                    <a:cubicBezTo>
                      <a:pt x="33" y="90"/>
                      <a:pt x="33" y="90"/>
                      <a:pt x="33" y="90"/>
                    </a:cubicBezTo>
                    <a:cubicBezTo>
                      <a:pt x="31" y="89"/>
                      <a:pt x="31" y="89"/>
                      <a:pt x="31" y="89"/>
                    </a:cubicBezTo>
                    <a:cubicBezTo>
                      <a:pt x="31" y="87"/>
                      <a:pt x="31" y="87"/>
                      <a:pt x="31" y="87"/>
                    </a:cubicBezTo>
                    <a:cubicBezTo>
                      <a:pt x="31" y="85"/>
                      <a:pt x="31" y="85"/>
                      <a:pt x="31" y="85"/>
                    </a:cubicBezTo>
                    <a:cubicBezTo>
                      <a:pt x="30" y="84"/>
                      <a:pt x="30" y="84"/>
                      <a:pt x="30" y="84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28" y="83"/>
                      <a:pt x="28" y="83"/>
                      <a:pt x="28" y="83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5"/>
                      <a:pt x="26" y="85"/>
                      <a:pt x="26" y="85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8" y="88"/>
                      <a:pt x="28" y="88"/>
                      <a:pt x="28" y="88"/>
                    </a:cubicBezTo>
                    <a:cubicBezTo>
                      <a:pt x="29" y="88"/>
                      <a:pt x="29" y="88"/>
                      <a:pt x="29" y="88"/>
                    </a:cubicBezTo>
                    <a:cubicBezTo>
                      <a:pt x="29" y="90"/>
                      <a:pt x="29" y="90"/>
                      <a:pt x="29" y="90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29" y="91"/>
                      <a:pt x="29" y="91"/>
                      <a:pt x="29" y="91"/>
                    </a:cubicBezTo>
                    <a:cubicBezTo>
                      <a:pt x="30" y="92"/>
                      <a:pt x="30" y="92"/>
                      <a:pt x="30" y="92"/>
                    </a:cubicBezTo>
                    <a:cubicBezTo>
                      <a:pt x="29" y="96"/>
                      <a:pt x="29" y="96"/>
                      <a:pt x="29" y="96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29" y="99"/>
                      <a:pt x="29" y="99"/>
                      <a:pt x="29" y="99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28" y="101"/>
                      <a:pt x="28" y="101"/>
                      <a:pt x="28" y="101"/>
                    </a:cubicBezTo>
                    <a:cubicBezTo>
                      <a:pt x="27" y="104"/>
                      <a:pt x="27" y="104"/>
                      <a:pt x="27" y="104"/>
                    </a:cubicBezTo>
                    <a:cubicBezTo>
                      <a:pt x="26" y="105"/>
                      <a:pt x="26" y="105"/>
                      <a:pt x="26" y="105"/>
                    </a:cubicBezTo>
                    <a:cubicBezTo>
                      <a:pt x="25" y="109"/>
                      <a:pt x="25" y="109"/>
                      <a:pt x="25" y="109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2" y="117"/>
                      <a:pt x="22" y="117"/>
                      <a:pt x="22" y="117"/>
                    </a:cubicBezTo>
                    <a:cubicBezTo>
                      <a:pt x="22" y="119"/>
                      <a:pt x="22" y="119"/>
                      <a:pt x="22" y="119"/>
                    </a:cubicBezTo>
                    <a:cubicBezTo>
                      <a:pt x="22" y="121"/>
                      <a:pt x="22" y="121"/>
                      <a:pt x="22" y="121"/>
                    </a:cubicBezTo>
                    <a:cubicBezTo>
                      <a:pt x="21" y="124"/>
                      <a:pt x="21" y="124"/>
                      <a:pt x="21" y="124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1" y="126"/>
                      <a:pt x="21" y="126"/>
                      <a:pt x="21" y="126"/>
                    </a:cubicBezTo>
                    <a:cubicBezTo>
                      <a:pt x="21" y="130"/>
                      <a:pt x="21" y="130"/>
                      <a:pt x="21" y="130"/>
                    </a:cubicBezTo>
                    <a:cubicBezTo>
                      <a:pt x="21" y="131"/>
                      <a:pt x="21" y="131"/>
                      <a:pt x="21" y="131"/>
                    </a:cubicBezTo>
                    <a:cubicBezTo>
                      <a:pt x="21" y="132"/>
                      <a:pt x="21" y="132"/>
                      <a:pt x="21" y="132"/>
                    </a:cubicBezTo>
                    <a:cubicBezTo>
                      <a:pt x="22" y="134"/>
                      <a:pt x="22" y="134"/>
                      <a:pt x="22" y="134"/>
                    </a:cubicBezTo>
                    <a:cubicBezTo>
                      <a:pt x="23" y="135"/>
                      <a:pt x="23" y="135"/>
                      <a:pt x="23" y="135"/>
                    </a:cubicBezTo>
                    <a:cubicBezTo>
                      <a:pt x="23" y="137"/>
                      <a:pt x="23" y="137"/>
                      <a:pt x="23" y="137"/>
                    </a:cubicBezTo>
                    <a:cubicBezTo>
                      <a:pt x="23" y="138"/>
                      <a:pt x="23" y="138"/>
                      <a:pt x="23" y="138"/>
                    </a:cubicBezTo>
                    <a:cubicBezTo>
                      <a:pt x="23" y="139"/>
                      <a:pt x="23" y="139"/>
                      <a:pt x="23" y="139"/>
                    </a:cubicBezTo>
                    <a:cubicBezTo>
                      <a:pt x="23" y="141"/>
                      <a:pt x="23" y="141"/>
                      <a:pt x="23" y="141"/>
                    </a:cubicBezTo>
                    <a:cubicBezTo>
                      <a:pt x="24" y="142"/>
                      <a:pt x="24" y="142"/>
                      <a:pt x="24" y="142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5" y="147"/>
                      <a:pt x="25" y="147"/>
                      <a:pt x="25" y="147"/>
                    </a:cubicBezTo>
                    <a:cubicBezTo>
                      <a:pt x="25" y="148"/>
                      <a:pt x="25" y="148"/>
                      <a:pt x="25" y="148"/>
                    </a:cubicBezTo>
                    <a:cubicBezTo>
                      <a:pt x="27" y="148"/>
                      <a:pt x="27" y="148"/>
                      <a:pt x="27" y="148"/>
                    </a:cubicBezTo>
                    <a:cubicBezTo>
                      <a:pt x="29" y="150"/>
                      <a:pt x="29" y="150"/>
                      <a:pt x="29" y="150"/>
                    </a:cubicBezTo>
                    <a:cubicBezTo>
                      <a:pt x="30" y="150"/>
                      <a:pt x="30" y="150"/>
                      <a:pt x="30" y="150"/>
                    </a:cubicBezTo>
                    <a:cubicBezTo>
                      <a:pt x="31" y="150"/>
                      <a:pt x="31" y="150"/>
                      <a:pt x="31" y="150"/>
                    </a:cubicBezTo>
                    <a:cubicBezTo>
                      <a:pt x="32" y="152"/>
                      <a:pt x="32" y="152"/>
                      <a:pt x="32" y="152"/>
                    </a:cubicBezTo>
                    <a:cubicBezTo>
                      <a:pt x="33" y="156"/>
                      <a:pt x="33" y="156"/>
                      <a:pt x="33" y="156"/>
                    </a:cubicBezTo>
                    <a:cubicBezTo>
                      <a:pt x="36" y="166"/>
                      <a:pt x="36" y="166"/>
                      <a:pt x="36" y="166"/>
                    </a:cubicBezTo>
                    <a:cubicBezTo>
                      <a:pt x="37" y="169"/>
                      <a:pt x="37" y="169"/>
                      <a:pt x="37" y="169"/>
                    </a:cubicBezTo>
                    <a:cubicBezTo>
                      <a:pt x="39" y="170"/>
                      <a:pt x="39" y="170"/>
                      <a:pt x="39" y="170"/>
                    </a:cubicBezTo>
                    <a:cubicBezTo>
                      <a:pt x="40" y="172"/>
                      <a:pt x="40" y="172"/>
                      <a:pt x="40" y="172"/>
                    </a:cubicBezTo>
                    <a:cubicBezTo>
                      <a:pt x="40" y="175"/>
                      <a:pt x="40" y="175"/>
                      <a:pt x="40" y="175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39" y="177"/>
                      <a:pt x="39" y="177"/>
                      <a:pt x="39" y="177"/>
                    </a:cubicBezTo>
                    <a:cubicBezTo>
                      <a:pt x="40" y="178"/>
                      <a:pt x="40" y="178"/>
                      <a:pt x="40" y="178"/>
                    </a:cubicBezTo>
                    <a:cubicBezTo>
                      <a:pt x="41" y="179"/>
                      <a:pt x="41" y="179"/>
                      <a:pt x="41" y="179"/>
                    </a:cubicBezTo>
                    <a:cubicBezTo>
                      <a:pt x="42" y="179"/>
                      <a:pt x="42" y="179"/>
                      <a:pt x="42" y="179"/>
                    </a:cubicBezTo>
                    <a:cubicBezTo>
                      <a:pt x="44" y="181"/>
                      <a:pt x="44" y="181"/>
                      <a:pt x="44" y="181"/>
                    </a:cubicBezTo>
                    <a:cubicBezTo>
                      <a:pt x="45" y="184"/>
                      <a:pt x="45" y="184"/>
                      <a:pt x="45" y="186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49" y="190"/>
                      <a:pt x="49" y="190"/>
                      <a:pt x="49" y="190"/>
                    </a:cubicBezTo>
                    <a:cubicBezTo>
                      <a:pt x="51" y="193"/>
                      <a:pt x="51" y="193"/>
                      <a:pt x="51" y="193"/>
                    </a:cubicBezTo>
                    <a:cubicBezTo>
                      <a:pt x="51" y="194"/>
                      <a:pt x="51" y="194"/>
                      <a:pt x="51" y="194"/>
                    </a:cubicBezTo>
                    <a:cubicBezTo>
                      <a:pt x="52" y="194"/>
                      <a:pt x="52" y="194"/>
                      <a:pt x="52" y="194"/>
                    </a:cubicBezTo>
                    <a:cubicBezTo>
                      <a:pt x="52" y="193"/>
                      <a:pt x="52" y="193"/>
                      <a:pt x="52" y="193"/>
                    </a:cubicBezTo>
                    <a:cubicBezTo>
                      <a:pt x="52" y="191"/>
                      <a:pt x="52" y="191"/>
                      <a:pt x="52" y="191"/>
                    </a:cubicBezTo>
                    <a:cubicBezTo>
                      <a:pt x="52" y="190"/>
                      <a:pt x="52" y="190"/>
                      <a:pt x="52" y="190"/>
                    </a:cubicBezTo>
                    <a:cubicBezTo>
                      <a:pt x="51" y="189"/>
                      <a:pt x="51" y="189"/>
                      <a:pt x="51" y="189"/>
                    </a:cubicBezTo>
                    <a:cubicBezTo>
                      <a:pt x="49" y="189"/>
                      <a:pt x="49" y="189"/>
                      <a:pt x="49" y="189"/>
                    </a:cubicBezTo>
                    <a:cubicBezTo>
                      <a:pt x="49" y="186"/>
                      <a:pt x="49" y="186"/>
                      <a:pt x="49" y="186"/>
                    </a:cubicBezTo>
                    <a:cubicBezTo>
                      <a:pt x="48" y="184"/>
                      <a:pt x="48" y="184"/>
                      <a:pt x="48" y="184"/>
                    </a:cubicBezTo>
                    <a:cubicBezTo>
                      <a:pt x="47" y="180"/>
                      <a:pt x="47" y="180"/>
                      <a:pt x="47" y="180"/>
                    </a:cubicBezTo>
                    <a:cubicBezTo>
                      <a:pt x="46" y="177"/>
                      <a:pt x="46" y="177"/>
                      <a:pt x="46" y="177"/>
                    </a:cubicBezTo>
                    <a:cubicBezTo>
                      <a:pt x="44" y="174"/>
                      <a:pt x="44" y="174"/>
                      <a:pt x="44" y="174"/>
                    </a:cubicBezTo>
                    <a:cubicBezTo>
                      <a:pt x="43" y="172"/>
                      <a:pt x="43" y="172"/>
                      <a:pt x="43" y="172"/>
                    </a:cubicBezTo>
                    <a:cubicBezTo>
                      <a:pt x="42" y="171"/>
                      <a:pt x="42" y="171"/>
                      <a:pt x="42" y="171"/>
                    </a:cubicBezTo>
                    <a:cubicBezTo>
                      <a:pt x="42" y="169"/>
                      <a:pt x="42" y="169"/>
                      <a:pt x="42" y="169"/>
                    </a:cubicBezTo>
                    <a:cubicBezTo>
                      <a:pt x="41" y="168"/>
                      <a:pt x="41" y="168"/>
                      <a:pt x="41" y="168"/>
                    </a:cubicBezTo>
                    <a:cubicBezTo>
                      <a:pt x="40" y="167"/>
                      <a:pt x="40" y="167"/>
                      <a:pt x="40" y="167"/>
                    </a:cubicBezTo>
                    <a:cubicBezTo>
                      <a:pt x="39" y="166"/>
                      <a:pt x="39" y="166"/>
                      <a:pt x="39" y="166"/>
                    </a:cubicBezTo>
                    <a:cubicBezTo>
                      <a:pt x="39" y="162"/>
                      <a:pt x="39" y="162"/>
                      <a:pt x="39" y="162"/>
                    </a:cubicBezTo>
                    <a:cubicBezTo>
                      <a:pt x="38" y="159"/>
                      <a:pt x="38" y="159"/>
                      <a:pt x="38" y="159"/>
                    </a:cubicBezTo>
                    <a:cubicBezTo>
                      <a:pt x="39" y="158"/>
                      <a:pt x="39" y="158"/>
                      <a:pt x="39" y="158"/>
                    </a:cubicBezTo>
                    <a:cubicBezTo>
                      <a:pt x="40" y="160"/>
                      <a:pt x="40" y="160"/>
                      <a:pt x="40" y="160"/>
                    </a:cubicBezTo>
                    <a:cubicBezTo>
                      <a:pt x="41" y="159"/>
                      <a:pt x="41" y="159"/>
                      <a:pt x="41" y="159"/>
                    </a:cubicBezTo>
                    <a:cubicBezTo>
                      <a:pt x="42" y="160"/>
                      <a:pt x="42" y="160"/>
                      <a:pt x="42" y="160"/>
                    </a:cubicBezTo>
                    <a:cubicBezTo>
                      <a:pt x="42" y="161"/>
                      <a:pt x="42" y="161"/>
                      <a:pt x="42" y="161"/>
                    </a:cubicBezTo>
                    <a:cubicBezTo>
                      <a:pt x="43" y="161"/>
                      <a:pt x="43" y="161"/>
                      <a:pt x="43" y="161"/>
                    </a:cubicBezTo>
                    <a:cubicBezTo>
                      <a:pt x="43" y="162"/>
                      <a:pt x="43" y="162"/>
                      <a:pt x="43" y="162"/>
                    </a:cubicBezTo>
                    <a:cubicBezTo>
                      <a:pt x="43" y="164"/>
                      <a:pt x="43" y="164"/>
                      <a:pt x="43" y="164"/>
                    </a:cubicBezTo>
                    <a:cubicBezTo>
                      <a:pt x="44" y="168"/>
                      <a:pt x="44" y="168"/>
                      <a:pt x="44" y="168"/>
                    </a:cubicBezTo>
                    <a:cubicBezTo>
                      <a:pt x="44" y="170"/>
                      <a:pt x="44" y="170"/>
                      <a:pt x="44" y="170"/>
                    </a:cubicBezTo>
                    <a:cubicBezTo>
                      <a:pt x="44" y="171"/>
                      <a:pt x="44" y="171"/>
                      <a:pt x="44" y="171"/>
                    </a:cubicBezTo>
                    <a:cubicBezTo>
                      <a:pt x="45" y="171"/>
                      <a:pt x="45" y="171"/>
                      <a:pt x="45" y="171"/>
                    </a:cubicBezTo>
                    <a:cubicBezTo>
                      <a:pt x="45" y="171"/>
                      <a:pt x="45" y="171"/>
                      <a:pt x="45" y="171"/>
                    </a:cubicBezTo>
                    <a:cubicBezTo>
                      <a:pt x="46" y="171"/>
                      <a:pt x="46" y="171"/>
                      <a:pt x="46" y="171"/>
                    </a:cubicBezTo>
                    <a:cubicBezTo>
                      <a:pt x="47" y="173"/>
                      <a:pt x="47" y="173"/>
                      <a:pt x="47" y="173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50" y="176"/>
                      <a:pt x="50" y="176"/>
                      <a:pt x="50" y="176"/>
                    </a:cubicBezTo>
                    <a:cubicBezTo>
                      <a:pt x="51" y="177"/>
                      <a:pt x="51" y="177"/>
                      <a:pt x="51" y="177"/>
                    </a:cubicBezTo>
                    <a:cubicBezTo>
                      <a:pt x="51" y="178"/>
                      <a:pt x="51" y="178"/>
                      <a:pt x="51" y="178"/>
                    </a:cubicBezTo>
                    <a:cubicBezTo>
                      <a:pt x="52" y="179"/>
                      <a:pt x="52" y="179"/>
                      <a:pt x="52" y="179"/>
                    </a:cubicBezTo>
                    <a:cubicBezTo>
                      <a:pt x="53" y="179"/>
                      <a:pt x="53" y="179"/>
                      <a:pt x="53" y="179"/>
                    </a:cubicBezTo>
                    <a:cubicBezTo>
                      <a:pt x="53" y="181"/>
                      <a:pt x="53" y="181"/>
                      <a:pt x="53" y="181"/>
                    </a:cubicBezTo>
                    <a:cubicBezTo>
                      <a:pt x="53" y="183"/>
                      <a:pt x="53" y="183"/>
                      <a:pt x="53" y="183"/>
                    </a:cubicBezTo>
                    <a:cubicBezTo>
                      <a:pt x="55" y="185"/>
                      <a:pt x="55" y="185"/>
                      <a:pt x="55" y="185"/>
                    </a:cubicBezTo>
                    <a:cubicBezTo>
                      <a:pt x="56" y="186"/>
                      <a:pt x="56" y="186"/>
                      <a:pt x="56" y="186"/>
                    </a:cubicBezTo>
                    <a:cubicBezTo>
                      <a:pt x="58" y="188"/>
                      <a:pt x="58" y="188"/>
                      <a:pt x="58" y="188"/>
                    </a:cubicBezTo>
                    <a:cubicBezTo>
                      <a:pt x="63" y="195"/>
                      <a:pt x="63" y="195"/>
                      <a:pt x="63" y="195"/>
                    </a:cubicBezTo>
                    <a:cubicBezTo>
                      <a:pt x="65" y="199"/>
                      <a:pt x="65" y="199"/>
                      <a:pt x="65" y="199"/>
                    </a:cubicBezTo>
                    <a:cubicBezTo>
                      <a:pt x="65" y="200"/>
                      <a:pt x="65" y="200"/>
                      <a:pt x="65" y="200"/>
                    </a:cubicBezTo>
                    <a:cubicBezTo>
                      <a:pt x="65" y="202"/>
                      <a:pt x="65" y="202"/>
                      <a:pt x="65" y="202"/>
                    </a:cubicBezTo>
                    <a:cubicBezTo>
                      <a:pt x="65" y="203"/>
                      <a:pt x="65" y="203"/>
                      <a:pt x="65" y="203"/>
                    </a:cubicBezTo>
                    <a:cubicBezTo>
                      <a:pt x="64" y="204"/>
                      <a:pt x="64" y="204"/>
                      <a:pt x="64" y="204"/>
                    </a:cubicBezTo>
                    <a:cubicBezTo>
                      <a:pt x="66" y="208"/>
                      <a:pt x="66" y="208"/>
                      <a:pt x="66" y="208"/>
                    </a:cubicBezTo>
                    <a:cubicBezTo>
                      <a:pt x="67" y="208"/>
                      <a:pt x="67" y="208"/>
                      <a:pt x="67" y="208"/>
                    </a:cubicBezTo>
                    <a:cubicBezTo>
                      <a:pt x="68" y="209"/>
                      <a:pt x="68" y="209"/>
                      <a:pt x="68" y="209"/>
                    </a:cubicBezTo>
                    <a:cubicBezTo>
                      <a:pt x="72" y="212"/>
                      <a:pt x="72" y="212"/>
                      <a:pt x="72" y="212"/>
                    </a:cubicBezTo>
                    <a:cubicBezTo>
                      <a:pt x="73" y="213"/>
                      <a:pt x="73" y="213"/>
                      <a:pt x="73" y="213"/>
                    </a:cubicBezTo>
                    <a:cubicBezTo>
                      <a:pt x="75" y="213"/>
                      <a:pt x="75" y="213"/>
                      <a:pt x="75" y="213"/>
                    </a:cubicBezTo>
                    <a:cubicBezTo>
                      <a:pt x="82" y="217"/>
                      <a:pt x="82" y="217"/>
                      <a:pt x="82" y="217"/>
                    </a:cubicBezTo>
                    <a:cubicBezTo>
                      <a:pt x="84" y="217"/>
                      <a:pt x="84" y="217"/>
                      <a:pt x="84" y="217"/>
                    </a:cubicBezTo>
                    <a:cubicBezTo>
                      <a:pt x="90" y="221"/>
                      <a:pt x="90" y="221"/>
                      <a:pt x="90" y="221"/>
                    </a:cubicBezTo>
                    <a:cubicBezTo>
                      <a:pt x="93" y="222"/>
                      <a:pt x="93" y="222"/>
                      <a:pt x="93" y="222"/>
                    </a:cubicBezTo>
                    <a:cubicBezTo>
                      <a:pt x="97" y="220"/>
                      <a:pt x="97" y="220"/>
                      <a:pt x="97" y="220"/>
                    </a:cubicBezTo>
                    <a:cubicBezTo>
                      <a:pt x="99" y="220"/>
                      <a:pt x="99" y="220"/>
                      <a:pt x="99" y="220"/>
                    </a:cubicBezTo>
                    <a:cubicBezTo>
                      <a:pt x="104" y="222"/>
                      <a:pt x="104" y="222"/>
                      <a:pt x="104" y="222"/>
                    </a:cubicBezTo>
                    <a:cubicBezTo>
                      <a:pt x="107" y="225"/>
                      <a:pt x="107" y="225"/>
                      <a:pt x="107" y="225"/>
                    </a:cubicBezTo>
                    <a:cubicBezTo>
                      <a:pt x="112" y="229"/>
                      <a:pt x="112" y="229"/>
                      <a:pt x="112" y="229"/>
                    </a:cubicBezTo>
                    <a:cubicBezTo>
                      <a:pt x="115" y="229"/>
                      <a:pt x="115" y="229"/>
                      <a:pt x="115" y="229"/>
                    </a:cubicBezTo>
                    <a:cubicBezTo>
                      <a:pt x="117" y="230"/>
                      <a:pt x="117" y="230"/>
                      <a:pt x="117" y="230"/>
                    </a:cubicBezTo>
                    <a:cubicBezTo>
                      <a:pt x="122" y="231"/>
                      <a:pt x="122" y="231"/>
                      <a:pt x="122" y="231"/>
                    </a:cubicBezTo>
                    <a:cubicBezTo>
                      <a:pt x="123" y="230"/>
                      <a:pt x="123" y="230"/>
                      <a:pt x="123" y="230"/>
                    </a:cubicBezTo>
                    <a:cubicBezTo>
                      <a:pt x="124" y="230"/>
                      <a:pt x="124" y="230"/>
                      <a:pt x="124" y="230"/>
                    </a:cubicBezTo>
                    <a:cubicBezTo>
                      <a:pt x="124" y="232"/>
                      <a:pt x="124" y="232"/>
                      <a:pt x="124" y="232"/>
                    </a:cubicBezTo>
                    <a:cubicBezTo>
                      <a:pt x="124" y="233"/>
                      <a:pt x="124" y="233"/>
                      <a:pt x="124" y="233"/>
                    </a:cubicBezTo>
                    <a:cubicBezTo>
                      <a:pt x="127" y="235"/>
                      <a:pt x="127" y="235"/>
                      <a:pt x="127" y="235"/>
                    </a:cubicBezTo>
                    <a:cubicBezTo>
                      <a:pt x="129" y="237"/>
                      <a:pt x="129" y="237"/>
                      <a:pt x="129" y="237"/>
                    </a:cubicBezTo>
                    <a:cubicBezTo>
                      <a:pt x="130" y="238"/>
                      <a:pt x="130" y="238"/>
                      <a:pt x="130" y="238"/>
                    </a:cubicBezTo>
                    <a:cubicBezTo>
                      <a:pt x="130" y="240"/>
                      <a:pt x="130" y="240"/>
                      <a:pt x="130" y="240"/>
                    </a:cubicBezTo>
                    <a:cubicBezTo>
                      <a:pt x="130" y="241"/>
                      <a:pt x="130" y="241"/>
                      <a:pt x="130" y="241"/>
                    </a:cubicBez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3" y="243"/>
                      <a:pt x="133" y="243"/>
                      <a:pt x="133" y="243"/>
                    </a:cubicBezTo>
                    <a:cubicBezTo>
                      <a:pt x="134" y="243"/>
                      <a:pt x="134" y="243"/>
                      <a:pt x="134" y="243"/>
                    </a:cubicBezTo>
                    <a:cubicBezTo>
                      <a:pt x="134" y="243"/>
                      <a:pt x="134" y="243"/>
                      <a:pt x="134" y="243"/>
                    </a:cubicBezTo>
                    <a:cubicBezTo>
                      <a:pt x="136" y="244"/>
                      <a:pt x="136" y="244"/>
                      <a:pt x="136" y="244"/>
                    </a:cubicBezTo>
                    <a:cubicBezTo>
                      <a:pt x="137" y="245"/>
                      <a:pt x="137" y="245"/>
                      <a:pt x="137" y="245"/>
                    </a:cubicBezTo>
                    <a:cubicBezTo>
                      <a:pt x="137" y="246"/>
                      <a:pt x="137" y="246"/>
                      <a:pt x="137" y="246"/>
                    </a:cubicBezTo>
                    <a:cubicBezTo>
                      <a:pt x="138" y="247"/>
                      <a:pt x="138" y="247"/>
                      <a:pt x="138" y="247"/>
                    </a:cubicBezTo>
                    <a:cubicBezTo>
                      <a:pt x="140" y="248"/>
                      <a:pt x="140" y="248"/>
                      <a:pt x="140" y="248"/>
                    </a:cubicBezTo>
                    <a:cubicBezTo>
                      <a:pt x="143" y="249"/>
                      <a:pt x="143" y="249"/>
                      <a:pt x="143" y="249"/>
                    </a:cubicBezTo>
                    <a:cubicBezTo>
                      <a:pt x="145" y="250"/>
                      <a:pt x="145" y="250"/>
                      <a:pt x="145" y="250"/>
                    </a:cubicBezTo>
                    <a:cubicBezTo>
                      <a:pt x="147" y="251"/>
                      <a:pt x="147" y="251"/>
                      <a:pt x="147" y="251"/>
                    </a:cubicBezTo>
                    <a:cubicBezTo>
                      <a:pt x="148" y="252"/>
                      <a:pt x="148" y="252"/>
                      <a:pt x="148" y="252"/>
                    </a:cubicBezTo>
                    <a:cubicBezTo>
                      <a:pt x="150" y="250"/>
                      <a:pt x="150" y="250"/>
                      <a:pt x="150" y="250"/>
                    </a:cubicBezTo>
                    <a:cubicBezTo>
                      <a:pt x="149" y="249"/>
                      <a:pt x="149" y="249"/>
                      <a:pt x="149" y="249"/>
                    </a:cubicBezTo>
                    <a:cubicBezTo>
                      <a:pt x="149" y="248"/>
                      <a:pt x="149" y="248"/>
                      <a:pt x="149" y="248"/>
                    </a:cubicBezTo>
                    <a:cubicBezTo>
                      <a:pt x="150" y="247"/>
                      <a:pt x="150" y="247"/>
                      <a:pt x="150" y="247"/>
                    </a:cubicBezTo>
                    <a:cubicBezTo>
                      <a:pt x="151" y="246"/>
                      <a:pt x="151" y="246"/>
                      <a:pt x="151" y="246"/>
                    </a:cubicBezTo>
                    <a:cubicBezTo>
                      <a:pt x="154" y="245"/>
                      <a:pt x="154" y="245"/>
                      <a:pt x="154" y="245"/>
                    </a:cubicBezTo>
                    <a:cubicBezTo>
                      <a:pt x="154" y="246"/>
                      <a:pt x="154" y="246"/>
                      <a:pt x="154" y="246"/>
                    </a:cubicBezTo>
                    <a:cubicBezTo>
                      <a:pt x="156" y="247"/>
                      <a:pt x="156" y="247"/>
                      <a:pt x="156" y="247"/>
                    </a:cubicBezTo>
                    <a:cubicBezTo>
                      <a:pt x="155" y="248"/>
                      <a:pt x="155" y="248"/>
                      <a:pt x="155" y="248"/>
                    </a:cubicBezTo>
                    <a:cubicBezTo>
                      <a:pt x="155" y="249"/>
                      <a:pt x="155" y="249"/>
                      <a:pt x="155" y="249"/>
                    </a:cubicBezTo>
                    <a:cubicBezTo>
                      <a:pt x="157" y="252"/>
                      <a:pt x="157" y="252"/>
                      <a:pt x="157" y="252"/>
                    </a:cubicBezTo>
                    <a:cubicBezTo>
                      <a:pt x="159" y="253"/>
                      <a:pt x="159" y="253"/>
                      <a:pt x="159" y="253"/>
                    </a:cubicBezTo>
                    <a:cubicBezTo>
                      <a:pt x="159" y="255"/>
                      <a:pt x="159" y="255"/>
                      <a:pt x="159" y="255"/>
                    </a:cubicBezTo>
                    <a:cubicBezTo>
                      <a:pt x="159" y="256"/>
                      <a:pt x="159" y="256"/>
                      <a:pt x="159" y="257"/>
                    </a:cubicBezTo>
                    <a:cubicBezTo>
                      <a:pt x="159" y="259"/>
                      <a:pt x="159" y="259"/>
                      <a:pt x="159" y="259"/>
                    </a:cubicBezTo>
                    <a:cubicBezTo>
                      <a:pt x="160" y="262"/>
                      <a:pt x="160" y="262"/>
                      <a:pt x="160" y="262"/>
                    </a:cubicBezTo>
                    <a:cubicBezTo>
                      <a:pt x="160" y="263"/>
                      <a:pt x="160" y="263"/>
                      <a:pt x="160" y="263"/>
                    </a:cubicBezTo>
                    <a:cubicBezTo>
                      <a:pt x="158" y="267"/>
                      <a:pt x="158" y="267"/>
                      <a:pt x="158" y="267"/>
                    </a:cubicBezTo>
                    <a:cubicBezTo>
                      <a:pt x="156" y="267"/>
                      <a:pt x="156" y="267"/>
                      <a:pt x="156" y="267"/>
                    </a:cubicBezTo>
                    <a:cubicBezTo>
                      <a:pt x="155" y="269"/>
                      <a:pt x="155" y="269"/>
                      <a:pt x="155" y="269"/>
                    </a:cubicBezTo>
                    <a:cubicBezTo>
                      <a:pt x="154" y="270"/>
                      <a:pt x="154" y="270"/>
                      <a:pt x="154" y="270"/>
                    </a:cubicBezTo>
                    <a:cubicBezTo>
                      <a:pt x="154" y="271"/>
                      <a:pt x="154" y="271"/>
                      <a:pt x="154" y="271"/>
                    </a:cubicBezTo>
                    <a:cubicBezTo>
                      <a:pt x="151" y="272"/>
                      <a:pt x="151" y="272"/>
                      <a:pt x="151" y="272"/>
                    </a:cubicBezTo>
                    <a:cubicBezTo>
                      <a:pt x="151" y="274"/>
                      <a:pt x="151" y="274"/>
                      <a:pt x="151" y="274"/>
                    </a:cubicBezTo>
                    <a:cubicBezTo>
                      <a:pt x="149" y="276"/>
                      <a:pt x="149" y="276"/>
                      <a:pt x="149" y="276"/>
                    </a:cubicBezTo>
                    <a:cubicBezTo>
                      <a:pt x="149" y="276"/>
                      <a:pt x="149" y="277"/>
                      <a:pt x="149" y="277"/>
                    </a:cubicBezTo>
                    <a:cubicBezTo>
                      <a:pt x="148" y="279"/>
                      <a:pt x="148" y="279"/>
                      <a:pt x="148" y="279"/>
                    </a:cubicBezTo>
                    <a:cubicBezTo>
                      <a:pt x="148" y="280"/>
                      <a:pt x="148" y="280"/>
                      <a:pt x="148" y="280"/>
                    </a:cubicBezTo>
                    <a:cubicBezTo>
                      <a:pt x="148" y="282"/>
                      <a:pt x="148" y="282"/>
                      <a:pt x="148" y="282"/>
                    </a:cubicBezTo>
                    <a:cubicBezTo>
                      <a:pt x="150" y="284"/>
                      <a:pt x="150" y="284"/>
                      <a:pt x="150" y="284"/>
                    </a:cubicBezTo>
                    <a:cubicBezTo>
                      <a:pt x="151" y="284"/>
                      <a:pt x="151" y="284"/>
                      <a:pt x="151" y="284"/>
                    </a:cubicBezTo>
                    <a:cubicBezTo>
                      <a:pt x="151" y="285"/>
                      <a:pt x="151" y="285"/>
                      <a:pt x="151" y="285"/>
                    </a:cubicBezTo>
                    <a:cubicBezTo>
                      <a:pt x="150" y="286"/>
                      <a:pt x="150" y="286"/>
                      <a:pt x="150" y="286"/>
                    </a:cubicBezTo>
                    <a:cubicBezTo>
                      <a:pt x="148" y="287"/>
                      <a:pt x="148" y="287"/>
                      <a:pt x="148" y="287"/>
                    </a:cubicBezTo>
                    <a:cubicBezTo>
                      <a:pt x="147" y="288"/>
                      <a:pt x="147" y="288"/>
                      <a:pt x="147" y="288"/>
                    </a:cubicBezTo>
                    <a:cubicBezTo>
                      <a:pt x="148" y="292"/>
                      <a:pt x="148" y="292"/>
                      <a:pt x="148" y="292"/>
                    </a:cubicBezTo>
                    <a:cubicBezTo>
                      <a:pt x="148" y="293"/>
                      <a:pt x="148" y="293"/>
                      <a:pt x="148" y="293"/>
                    </a:cubicBezTo>
                    <a:cubicBezTo>
                      <a:pt x="152" y="296"/>
                      <a:pt x="152" y="296"/>
                      <a:pt x="152" y="296"/>
                    </a:cubicBezTo>
                    <a:cubicBezTo>
                      <a:pt x="155" y="300"/>
                      <a:pt x="155" y="300"/>
                      <a:pt x="155" y="300"/>
                    </a:cubicBezTo>
                    <a:cubicBezTo>
                      <a:pt x="159" y="309"/>
                      <a:pt x="159" y="309"/>
                      <a:pt x="159" y="309"/>
                    </a:cubicBezTo>
                    <a:cubicBezTo>
                      <a:pt x="163" y="314"/>
                      <a:pt x="163" y="314"/>
                      <a:pt x="163" y="314"/>
                    </a:cubicBezTo>
                    <a:cubicBezTo>
                      <a:pt x="162" y="316"/>
                      <a:pt x="162" y="316"/>
                      <a:pt x="162" y="316"/>
                    </a:cubicBezTo>
                    <a:cubicBezTo>
                      <a:pt x="163" y="318"/>
                      <a:pt x="163" y="318"/>
                      <a:pt x="163" y="318"/>
                    </a:cubicBez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74" y="324"/>
                      <a:pt x="174" y="324"/>
                      <a:pt x="174" y="324"/>
                    </a:cubicBezTo>
                    <a:cubicBezTo>
                      <a:pt x="175" y="325"/>
                      <a:pt x="175" y="325"/>
                      <a:pt x="175" y="325"/>
                    </a:cubicBezTo>
                    <a:cubicBezTo>
                      <a:pt x="178" y="328"/>
                      <a:pt x="178" y="328"/>
                      <a:pt x="178" y="328"/>
                    </a:cubicBezTo>
                    <a:cubicBezTo>
                      <a:pt x="177" y="332"/>
                      <a:pt x="177" y="332"/>
                      <a:pt x="177" y="332"/>
                    </a:cubicBezTo>
                    <a:cubicBezTo>
                      <a:pt x="177" y="336"/>
                      <a:pt x="177" y="336"/>
                      <a:pt x="177" y="336"/>
                    </a:cubicBezTo>
                    <a:cubicBezTo>
                      <a:pt x="175" y="339"/>
                      <a:pt x="175" y="339"/>
                      <a:pt x="175" y="339"/>
                    </a:cubicBezTo>
                    <a:cubicBezTo>
                      <a:pt x="176" y="340"/>
                      <a:pt x="176" y="340"/>
                      <a:pt x="176" y="340"/>
                    </a:cubicBezTo>
                    <a:cubicBezTo>
                      <a:pt x="175" y="341"/>
                      <a:pt x="175" y="341"/>
                      <a:pt x="175" y="341"/>
                    </a:cubicBezTo>
                    <a:cubicBezTo>
                      <a:pt x="174" y="344"/>
                      <a:pt x="174" y="344"/>
                      <a:pt x="174" y="344"/>
                    </a:cubicBezTo>
                    <a:cubicBezTo>
                      <a:pt x="173" y="348"/>
                      <a:pt x="173" y="348"/>
                      <a:pt x="173" y="348"/>
                    </a:cubicBezTo>
                    <a:cubicBezTo>
                      <a:pt x="172" y="349"/>
                      <a:pt x="172" y="349"/>
                      <a:pt x="172" y="349"/>
                    </a:cubicBezTo>
                    <a:cubicBezTo>
                      <a:pt x="172" y="351"/>
                      <a:pt x="172" y="351"/>
                      <a:pt x="172" y="351"/>
                    </a:cubicBezTo>
                    <a:cubicBezTo>
                      <a:pt x="171" y="352"/>
                      <a:pt x="171" y="352"/>
                      <a:pt x="171" y="352"/>
                    </a:cubicBezTo>
                    <a:cubicBezTo>
                      <a:pt x="171" y="354"/>
                      <a:pt x="171" y="354"/>
                      <a:pt x="171" y="354"/>
                    </a:cubicBezTo>
                    <a:cubicBezTo>
                      <a:pt x="170" y="355"/>
                      <a:pt x="170" y="355"/>
                      <a:pt x="170" y="355"/>
                    </a:cubicBezTo>
                    <a:cubicBezTo>
                      <a:pt x="170" y="357"/>
                      <a:pt x="170" y="357"/>
                      <a:pt x="170" y="357"/>
                    </a:cubicBezTo>
                    <a:cubicBezTo>
                      <a:pt x="169" y="360"/>
                      <a:pt x="169" y="360"/>
                      <a:pt x="169" y="360"/>
                    </a:cubicBezTo>
                    <a:cubicBezTo>
                      <a:pt x="169" y="360"/>
                      <a:pt x="169" y="360"/>
                      <a:pt x="169" y="360"/>
                    </a:cubicBezTo>
                    <a:cubicBezTo>
                      <a:pt x="169" y="361"/>
                      <a:pt x="169" y="361"/>
                      <a:pt x="169" y="361"/>
                    </a:cubicBezTo>
                    <a:cubicBezTo>
                      <a:pt x="168" y="363"/>
                      <a:pt x="168" y="363"/>
                      <a:pt x="168" y="363"/>
                    </a:cubicBezTo>
                    <a:cubicBezTo>
                      <a:pt x="167" y="365"/>
                      <a:pt x="167" y="365"/>
                      <a:pt x="167" y="365"/>
                    </a:cubicBezTo>
                    <a:cubicBezTo>
                      <a:pt x="166" y="367"/>
                      <a:pt x="166" y="367"/>
                      <a:pt x="166" y="367"/>
                    </a:cubicBezTo>
                    <a:cubicBezTo>
                      <a:pt x="165" y="368"/>
                      <a:pt x="165" y="368"/>
                      <a:pt x="165" y="368"/>
                    </a:cubicBezTo>
                    <a:cubicBezTo>
                      <a:pt x="165" y="369"/>
                      <a:pt x="165" y="369"/>
                      <a:pt x="165" y="369"/>
                    </a:cubicBezTo>
                    <a:cubicBezTo>
                      <a:pt x="165" y="369"/>
                      <a:pt x="165" y="369"/>
                      <a:pt x="165" y="369"/>
                    </a:cubicBezTo>
                    <a:cubicBezTo>
                      <a:pt x="165" y="370"/>
                      <a:pt x="165" y="370"/>
                      <a:pt x="165" y="370"/>
                    </a:cubicBezTo>
                    <a:cubicBezTo>
                      <a:pt x="165" y="371"/>
                      <a:pt x="165" y="371"/>
                      <a:pt x="165" y="371"/>
                    </a:cubicBezTo>
                    <a:cubicBezTo>
                      <a:pt x="164" y="372"/>
                      <a:pt x="164" y="372"/>
                      <a:pt x="164" y="372"/>
                    </a:cubicBezTo>
                    <a:cubicBezTo>
                      <a:pt x="164" y="373"/>
                      <a:pt x="164" y="373"/>
                      <a:pt x="164" y="373"/>
                    </a:cubicBezTo>
                    <a:cubicBezTo>
                      <a:pt x="164" y="373"/>
                      <a:pt x="164" y="373"/>
                      <a:pt x="164" y="373"/>
                    </a:cubicBezTo>
                    <a:cubicBezTo>
                      <a:pt x="164" y="374"/>
                      <a:pt x="164" y="374"/>
                      <a:pt x="164" y="374"/>
                    </a:cubicBezTo>
                    <a:cubicBezTo>
                      <a:pt x="164" y="374"/>
                      <a:pt x="164" y="374"/>
                      <a:pt x="164" y="374"/>
                    </a:cubicBezTo>
                    <a:cubicBezTo>
                      <a:pt x="163" y="375"/>
                      <a:pt x="163" y="375"/>
                      <a:pt x="163" y="375"/>
                    </a:cubicBezTo>
                    <a:cubicBezTo>
                      <a:pt x="163" y="376"/>
                      <a:pt x="163" y="376"/>
                      <a:pt x="163" y="376"/>
                    </a:cubicBezTo>
                    <a:cubicBezTo>
                      <a:pt x="163" y="377"/>
                      <a:pt x="163" y="377"/>
                      <a:pt x="163" y="377"/>
                    </a:cubicBezTo>
                    <a:cubicBezTo>
                      <a:pt x="163" y="377"/>
                      <a:pt x="163" y="377"/>
                      <a:pt x="163" y="377"/>
                    </a:cubicBezTo>
                    <a:cubicBezTo>
                      <a:pt x="164" y="376"/>
                      <a:pt x="164" y="376"/>
                      <a:pt x="164" y="376"/>
                    </a:cubicBezTo>
                    <a:cubicBezTo>
                      <a:pt x="164" y="375"/>
                      <a:pt x="164" y="375"/>
                      <a:pt x="164" y="375"/>
                    </a:cubicBezTo>
                    <a:cubicBezTo>
                      <a:pt x="164" y="375"/>
                      <a:pt x="164" y="375"/>
                      <a:pt x="164" y="375"/>
                    </a:cubicBezTo>
                    <a:cubicBezTo>
                      <a:pt x="165" y="374"/>
                      <a:pt x="165" y="374"/>
                      <a:pt x="165" y="374"/>
                    </a:cubicBezTo>
                    <a:cubicBezTo>
                      <a:pt x="165" y="375"/>
                      <a:pt x="165" y="375"/>
                      <a:pt x="165" y="375"/>
                    </a:cubicBezTo>
                    <a:cubicBezTo>
                      <a:pt x="165" y="375"/>
                      <a:pt x="165" y="375"/>
                      <a:pt x="165" y="375"/>
                    </a:cubicBezTo>
                    <a:cubicBezTo>
                      <a:pt x="165" y="375"/>
                      <a:pt x="165" y="375"/>
                      <a:pt x="165" y="375"/>
                    </a:cubicBezTo>
                    <a:cubicBezTo>
                      <a:pt x="164" y="376"/>
                      <a:pt x="164" y="376"/>
                      <a:pt x="164" y="376"/>
                    </a:cubicBezTo>
                    <a:cubicBezTo>
                      <a:pt x="164" y="377"/>
                      <a:pt x="164" y="377"/>
                      <a:pt x="164" y="377"/>
                    </a:cubicBezTo>
                    <a:cubicBezTo>
                      <a:pt x="164" y="377"/>
                      <a:pt x="164" y="377"/>
                      <a:pt x="164" y="377"/>
                    </a:cubicBezTo>
                    <a:cubicBezTo>
                      <a:pt x="164" y="377"/>
                      <a:pt x="164" y="377"/>
                      <a:pt x="164" y="377"/>
                    </a:cubicBezTo>
                    <a:cubicBezTo>
                      <a:pt x="163" y="378"/>
                      <a:pt x="163" y="378"/>
                      <a:pt x="163" y="378"/>
                    </a:cubicBezTo>
                    <a:cubicBezTo>
                      <a:pt x="164" y="378"/>
                      <a:pt x="164" y="378"/>
                      <a:pt x="164" y="378"/>
                    </a:cubicBezTo>
                    <a:cubicBezTo>
                      <a:pt x="163" y="378"/>
                      <a:pt x="163" y="378"/>
                      <a:pt x="163" y="378"/>
                    </a:cubicBezTo>
                    <a:cubicBezTo>
                      <a:pt x="163" y="379"/>
                      <a:pt x="163" y="379"/>
                      <a:pt x="163" y="379"/>
                    </a:cubicBezTo>
                    <a:cubicBezTo>
                      <a:pt x="163" y="379"/>
                      <a:pt x="163" y="379"/>
                      <a:pt x="163" y="379"/>
                    </a:cubicBezTo>
                    <a:cubicBezTo>
                      <a:pt x="163" y="379"/>
                      <a:pt x="163" y="379"/>
                      <a:pt x="163" y="379"/>
                    </a:cubicBezTo>
                    <a:cubicBezTo>
                      <a:pt x="163" y="379"/>
                      <a:pt x="163" y="379"/>
                      <a:pt x="163" y="379"/>
                    </a:cubicBezTo>
                    <a:cubicBezTo>
                      <a:pt x="163" y="380"/>
                      <a:pt x="163" y="380"/>
                      <a:pt x="163" y="380"/>
                    </a:cubicBezTo>
                    <a:cubicBezTo>
                      <a:pt x="163" y="380"/>
                      <a:pt x="163" y="380"/>
                      <a:pt x="163" y="380"/>
                    </a:cubicBezTo>
                    <a:cubicBezTo>
                      <a:pt x="162" y="380"/>
                      <a:pt x="162" y="380"/>
                      <a:pt x="162" y="380"/>
                    </a:cubicBezTo>
                    <a:cubicBezTo>
                      <a:pt x="162" y="379"/>
                      <a:pt x="162" y="379"/>
                      <a:pt x="162" y="379"/>
                    </a:cubicBezTo>
                    <a:cubicBezTo>
                      <a:pt x="163" y="379"/>
                      <a:pt x="163" y="379"/>
                      <a:pt x="163" y="379"/>
                    </a:cubicBezTo>
                    <a:cubicBezTo>
                      <a:pt x="163" y="379"/>
                      <a:pt x="163" y="379"/>
                      <a:pt x="163" y="379"/>
                    </a:cubicBezTo>
                    <a:cubicBezTo>
                      <a:pt x="163" y="379"/>
                      <a:pt x="163" y="379"/>
                      <a:pt x="163" y="379"/>
                    </a:cubicBezTo>
                    <a:cubicBezTo>
                      <a:pt x="163" y="378"/>
                      <a:pt x="163" y="378"/>
                      <a:pt x="163" y="378"/>
                    </a:cubicBezTo>
                    <a:cubicBezTo>
                      <a:pt x="162" y="378"/>
                      <a:pt x="162" y="378"/>
                      <a:pt x="162" y="378"/>
                    </a:cubicBezTo>
                    <a:cubicBezTo>
                      <a:pt x="162" y="378"/>
                      <a:pt x="162" y="378"/>
                      <a:pt x="162" y="378"/>
                    </a:cubicBezTo>
                    <a:cubicBezTo>
                      <a:pt x="162" y="379"/>
                      <a:pt x="162" y="379"/>
                      <a:pt x="162" y="379"/>
                    </a:cubicBezTo>
                    <a:cubicBezTo>
                      <a:pt x="163" y="379"/>
                      <a:pt x="163" y="379"/>
                      <a:pt x="163" y="379"/>
                    </a:cubicBezTo>
                    <a:cubicBezTo>
                      <a:pt x="162" y="379"/>
                      <a:pt x="162" y="379"/>
                      <a:pt x="162" y="379"/>
                    </a:cubicBezTo>
                    <a:cubicBezTo>
                      <a:pt x="162" y="379"/>
                      <a:pt x="162" y="379"/>
                      <a:pt x="162" y="379"/>
                    </a:cubicBezTo>
                    <a:cubicBezTo>
                      <a:pt x="162" y="379"/>
                      <a:pt x="162" y="379"/>
                      <a:pt x="162" y="379"/>
                    </a:cubicBezTo>
                    <a:cubicBezTo>
                      <a:pt x="162" y="379"/>
                      <a:pt x="162" y="379"/>
                      <a:pt x="162" y="379"/>
                    </a:cubicBezTo>
                    <a:cubicBezTo>
                      <a:pt x="162" y="379"/>
                      <a:pt x="162" y="379"/>
                      <a:pt x="162" y="379"/>
                    </a:cubicBezTo>
                    <a:cubicBezTo>
                      <a:pt x="161" y="380"/>
                      <a:pt x="161" y="380"/>
                      <a:pt x="161" y="380"/>
                    </a:cubicBezTo>
                    <a:cubicBezTo>
                      <a:pt x="161" y="380"/>
                      <a:pt x="161" y="380"/>
                      <a:pt x="161" y="380"/>
                    </a:cubicBezTo>
                    <a:cubicBezTo>
                      <a:pt x="161" y="380"/>
                      <a:pt x="161" y="380"/>
                      <a:pt x="161" y="380"/>
                    </a:cubicBezTo>
                    <a:cubicBezTo>
                      <a:pt x="161" y="380"/>
                      <a:pt x="161" y="380"/>
                      <a:pt x="161" y="380"/>
                    </a:cubicBezTo>
                    <a:cubicBezTo>
                      <a:pt x="161" y="380"/>
                      <a:pt x="161" y="380"/>
                      <a:pt x="161" y="380"/>
                    </a:cubicBezTo>
                    <a:cubicBezTo>
                      <a:pt x="161" y="380"/>
                      <a:pt x="161" y="380"/>
                      <a:pt x="161" y="380"/>
                    </a:cubicBezTo>
                    <a:cubicBezTo>
                      <a:pt x="161" y="380"/>
                      <a:pt x="161" y="380"/>
                      <a:pt x="161" y="380"/>
                    </a:cubicBezTo>
                    <a:cubicBezTo>
                      <a:pt x="161" y="380"/>
                      <a:pt x="161" y="380"/>
                      <a:pt x="161" y="380"/>
                    </a:cubicBezTo>
                    <a:cubicBezTo>
                      <a:pt x="161" y="380"/>
                      <a:pt x="161" y="380"/>
                      <a:pt x="161" y="380"/>
                    </a:cubicBezTo>
                    <a:cubicBezTo>
                      <a:pt x="161" y="380"/>
                      <a:pt x="161" y="380"/>
                      <a:pt x="161" y="380"/>
                    </a:cubicBezTo>
                    <a:cubicBezTo>
                      <a:pt x="161" y="380"/>
                      <a:pt x="161" y="380"/>
                      <a:pt x="161" y="380"/>
                    </a:cubicBezTo>
                    <a:cubicBezTo>
                      <a:pt x="162" y="380"/>
                      <a:pt x="162" y="380"/>
                      <a:pt x="162" y="380"/>
                    </a:cubicBezTo>
                    <a:cubicBezTo>
                      <a:pt x="162" y="380"/>
                      <a:pt x="162" y="380"/>
                      <a:pt x="162" y="380"/>
                    </a:cubicBezTo>
                    <a:cubicBezTo>
                      <a:pt x="162" y="381"/>
                      <a:pt x="162" y="381"/>
                      <a:pt x="162" y="381"/>
                    </a:cubicBezTo>
                    <a:cubicBezTo>
                      <a:pt x="162" y="381"/>
                      <a:pt x="162" y="381"/>
                      <a:pt x="162" y="381"/>
                    </a:cubicBezTo>
                    <a:cubicBezTo>
                      <a:pt x="162" y="381"/>
                      <a:pt x="162" y="381"/>
                      <a:pt x="162" y="381"/>
                    </a:cubicBezTo>
                    <a:cubicBezTo>
                      <a:pt x="162" y="381"/>
                      <a:pt x="162" y="381"/>
                      <a:pt x="162" y="381"/>
                    </a:cubicBezTo>
                    <a:cubicBezTo>
                      <a:pt x="161" y="381"/>
                      <a:pt x="161" y="381"/>
                      <a:pt x="161" y="381"/>
                    </a:cubicBezTo>
                    <a:cubicBezTo>
                      <a:pt x="161" y="381"/>
                      <a:pt x="161" y="381"/>
                      <a:pt x="161" y="381"/>
                    </a:cubicBezTo>
                    <a:cubicBezTo>
                      <a:pt x="162" y="381"/>
                      <a:pt x="162" y="381"/>
                      <a:pt x="162" y="381"/>
                    </a:cubicBezTo>
                    <a:cubicBezTo>
                      <a:pt x="162" y="381"/>
                      <a:pt x="162" y="381"/>
                      <a:pt x="162" y="381"/>
                    </a:cubicBezTo>
                    <a:cubicBezTo>
                      <a:pt x="162" y="381"/>
                      <a:pt x="162" y="381"/>
                      <a:pt x="162" y="381"/>
                    </a:cubicBezTo>
                    <a:cubicBezTo>
                      <a:pt x="162" y="381"/>
                      <a:pt x="162" y="381"/>
                      <a:pt x="162" y="381"/>
                    </a:cubicBezTo>
                    <a:cubicBezTo>
                      <a:pt x="162" y="382"/>
                      <a:pt x="162" y="382"/>
                      <a:pt x="162" y="382"/>
                    </a:cubicBezTo>
                    <a:cubicBezTo>
                      <a:pt x="162" y="381"/>
                      <a:pt x="162" y="381"/>
                      <a:pt x="162" y="381"/>
                    </a:cubicBezTo>
                    <a:cubicBezTo>
                      <a:pt x="162" y="381"/>
                      <a:pt x="162" y="381"/>
                      <a:pt x="162" y="381"/>
                    </a:cubicBezTo>
                    <a:cubicBezTo>
                      <a:pt x="162" y="381"/>
                      <a:pt x="162" y="381"/>
                      <a:pt x="162" y="381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2"/>
                      <a:pt x="161" y="382"/>
                      <a:pt x="161" y="382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3"/>
                      <a:pt x="161" y="383"/>
                      <a:pt x="161" y="383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0" y="384"/>
                      <a:pt x="160" y="384"/>
                      <a:pt x="160" y="384"/>
                    </a:cubicBezTo>
                    <a:cubicBezTo>
                      <a:pt x="160" y="384"/>
                      <a:pt x="160" y="384"/>
                      <a:pt x="160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2" y="384"/>
                      <a:pt x="162" y="384"/>
                      <a:pt x="162" y="384"/>
                    </a:cubicBezTo>
                    <a:cubicBezTo>
                      <a:pt x="162" y="384"/>
                      <a:pt x="162" y="384"/>
                      <a:pt x="162" y="384"/>
                    </a:cubicBezTo>
                    <a:cubicBezTo>
                      <a:pt x="161" y="384"/>
                      <a:pt x="161" y="384"/>
                      <a:pt x="161" y="384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1" y="385"/>
                      <a:pt x="161" y="385"/>
                      <a:pt x="161" y="385"/>
                    </a:cubicBezTo>
                    <a:cubicBezTo>
                      <a:pt x="162" y="385"/>
                      <a:pt x="162" y="385"/>
                      <a:pt x="162" y="385"/>
                    </a:cubicBezTo>
                    <a:cubicBezTo>
                      <a:pt x="162" y="384"/>
                      <a:pt x="162" y="384"/>
                      <a:pt x="162" y="384"/>
                    </a:cubicBezTo>
                    <a:cubicBezTo>
                      <a:pt x="162" y="384"/>
                      <a:pt x="162" y="384"/>
                      <a:pt x="162" y="384"/>
                    </a:cubicBezTo>
                    <a:cubicBezTo>
                      <a:pt x="162" y="384"/>
                      <a:pt x="162" y="384"/>
                      <a:pt x="162" y="384"/>
                    </a:cubicBezTo>
                    <a:cubicBezTo>
                      <a:pt x="162" y="384"/>
                      <a:pt x="162" y="384"/>
                      <a:pt x="162" y="384"/>
                    </a:cubicBezTo>
                    <a:cubicBezTo>
                      <a:pt x="162" y="384"/>
                      <a:pt x="162" y="384"/>
                      <a:pt x="162" y="384"/>
                    </a:cubicBezTo>
                    <a:cubicBezTo>
                      <a:pt x="162" y="384"/>
                      <a:pt x="162" y="384"/>
                      <a:pt x="162" y="384"/>
                    </a:cubicBezTo>
                    <a:cubicBezTo>
                      <a:pt x="162" y="384"/>
                      <a:pt x="162" y="384"/>
                      <a:pt x="162" y="384"/>
                    </a:cubicBezTo>
                    <a:cubicBezTo>
                      <a:pt x="163" y="383"/>
                      <a:pt x="163" y="383"/>
                      <a:pt x="163" y="383"/>
                    </a:cubicBezTo>
                    <a:cubicBezTo>
                      <a:pt x="164" y="383"/>
                      <a:pt x="164" y="383"/>
                      <a:pt x="164" y="383"/>
                    </a:cubicBezTo>
                    <a:cubicBezTo>
                      <a:pt x="164" y="383"/>
                      <a:pt x="164" y="383"/>
                      <a:pt x="164" y="383"/>
                    </a:cubicBezTo>
                    <a:cubicBezTo>
                      <a:pt x="165" y="383"/>
                      <a:pt x="165" y="383"/>
                      <a:pt x="165" y="383"/>
                    </a:cubicBezTo>
                    <a:cubicBezTo>
                      <a:pt x="166" y="382"/>
                      <a:pt x="166" y="382"/>
                      <a:pt x="166" y="382"/>
                    </a:cubicBezTo>
                    <a:cubicBezTo>
                      <a:pt x="167" y="381"/>
                      <a:pt x="167" y="381"/>
                      <a:pt x="167" y="381"/>
                    </a:cubicBezTo>
                    <a:cubicBezTo>
                      <a:pt x="168" y="381"/>
                      <a:pt x="168" y="381"/>
                      <a:pt x="168" y="381"/>
                    </a:cubicBezTo>
                    <a:cubicBezTo>
                      <a:pt x="167" y="380"/>
                      <a:pt x="167" y="380"/>
                      <a:pt x="167" y="380"/>
                    </a:cubicBezTo>
                    <a:cubicBezTo>
                      <a:pt x="167" y="380"/>
                      <a:pt x="167" y="380"/>
                      <a:pt x="167" y="380"/>
                    </a:cubicBezTo>
                    <a:cubicBezTo>
                      <a:pt x="168" y="379"/>
                      <a:pt x="168" y="379"/>
                      <a:pt x="168" y="379"/>
                    </a:cubicBezTo>
                    <a:cubicBezTo>
                      <a:pt x="169" y="379"/>
                      <a:pt x="169" y="379"/>
                      <a:pt x="169" y="379"/>
                    </a:cubicBezTo>
                    <a:cubicBezTo>
                      <a:pt x="170" y="379"/>
                      <a:pt x="170" y="379"/>
                      <a:pt x="170" y="379"/>
                    </a:cubicBezTo>
                    <a:cubicBezTo>
                      <a:pt x="170" y="378"/>
                      <a:pt x="170" y="378"/>
                      <a:pt x="170" y="378"/>
                    </a:cubicBezTo>
                    <a:cubicBezTo>
                      <a:pt x="171" y="377"/>
                      <a:pt x="171" y="377"/>
                      <a:pt x="171" y="377"/>
                    </a:cubicBezTo>
                    <a:cubicBezTo>
                      <a:pt x="172" y="377"/>
                      <a:pt x="172" y="377"/>
                      <a:pt x="172" y="377"/>
                    </a:cubicBezTo>
                    <a:cubicBezTo>
                      <a:pt x="173" y="376"/>
                      <a:pt x="173" y="376"/>
                      <a:pt x="173" y="376"/>
                    </a:cubicBezTo>
                    <a:cubicBezTo>
                      <a:pt x="173" y="376"/>
                      <a:pt x="173" y="376"/>
                      <a:pt x="173" y="376"/>
                    </a:cubicBezTo>
                    <a:cubicBezTo>
                      <a:pt x="173" y="376"/>
                      <a:pt x="173" y="376"/>
                      <a:pt x="173" y="376"/>
                    </a:cubicBezTo>
                    <a:cubicBezTo>
                      <a:pt x="174" y="376"/>
                      <a:pt x="174" y="376"/>
                      <a:pt x="174" y="376"/>
                    </a:cubicBezTo>
                    <a:cubicBezTo>
                      <a:pt x="174" y="376"/>
                      <a:pt x="174" y="376"/>
                      <a:pt x="174" y="376"/>
                    </a:cubicBezTo>
                    <a:cubicBezTo>
                      <a:pt x="175" y="375"/>
                      <a:pt x="175" y="375"/>
                      <a:pt x="175" y="375"/>
                    </a:cubicBezTo>
                    <a:cubicBezTo>
                      <a:pt x="174" y="375"/>
                      <a:pt x="174" y="375"/>
                      <a:pt x="174" y="375"/>
                    </a:cubicBezTo>
                    <a:cubicBezTo>
                      <a:pt x="174" y="375"/>
                      <a:pt x="174" y="375"/>
                      <a:pt x="174" y="375"/>
                    </a:cubicBezTo>
                    <a:cubicBezTo>
                      <a:pt x="173" y="375"/>
                      <a:pt x="173" y="375"/>
                      <a:pt x="173" y="375"/>
                    </a:cubicBezTo>
                    <a:cubicBezTo>
                      <a:pt x="174" y="374"/>
                      <a:pt x="174" y="374"/>
                      <a:pt x="174" y="374"/>
                    </a:cubicBezTo>
                    <a:cubicBezTo>
                      <a:pt x="174" y="373"/>
                      <a:pt x="174" y="373"/>
                      <a:pt x="174" y="373"/>
                    </a:cubicBezTo>
                    <a:cubicBezTo>
                      <a:pt x="174" y="373"/>
                      <a:pt x="174" y="373"/>
                      <a:pt x="174" y="373"/>
                    </a:cubicBezTo>
                    <a:cubicBezTo>
                      <a:pt x="175" y="373"/>
                      <a:pt x="175" y="373"/>
                      <a:pt x="175" y="373"/>
                    </a:cubicBezTo>
                    <a:cubicBezTo>
                      <a:pt x="176" y="373"/>
                      <a:pt x="176" y="373"/>
                      <a:pt x="176" y="373"/>
                    </a:cubicBezTo>
                    <a:cubicBezTo>
                      <a:pt x="177" y="373"/>
                      <a:pt x="177" y="373"/>
                      <a:pt x="177" y="373"/>
                    </a:cubicBezTo>
                    <a:cubicBezTo>
                      <a:pt x="178" y="373"/>
                      <a:pt x="178" y="373"/>
                      <a:pt x="178" y="373"/>
                    </a:cubicBezTo>
                    <a:cubicBezTo>
                      <a:pt x="178" y="372"/>
                      <a:pt x="178" y="372"/>
                      <a:pt x="178" y="372"/>
                    </a:cubicBezTo>
                    <a:cubicBezTo>
                      <a:pt x="179" y="372"/>
                      <a:pt x="179" y="372"/>
                      <a:pt x="179" y="372"/>
                    </a:cubicBezTo>
                    <a:cubicBezTo>
                      <a:pt x="179" y="371"/>
                      <a:pt x="179" y="371"/>
                      <a:pt x="179" y="371"/>
                    </a:cubicBezTo>
                    <a:cubicBezTo>
                      <a:pt x="179" y="371"/>
                      <a:pt x="179" y="371"/>
                      <a:pt x="179" y="371"/>
                    </a:cubicBezTo>
                    <a:cubicBezTo>
                      <a:pt x="180" y="370"/>
                      <a:pt x="180" y="370"/>
                      <a:pt x="180" y="370"/>
                    </a:cubicBezTo>
                    <a:cubicBezTo>
                      <a:pt x="181" y="370"/>
                      <a:pt x="181" y="370"/>
                      <a:pt x="181" y="370"/>
                    </a:cubicBezTo>
                    <a:cubicBezTo>
                      <a:pt x="182" y="370"/>
                      <a:pt x="182" y="370"/>
                      <a:pt x="182" y="370"/>
                    </a:cubicBezTo>
                    <a:cubicBezTo>
                      <a:pt x="185" y="370"/>
                      <a:pt x="185" y="370"/>
                      <a:pt x="185" y="370"/>
                    </a:cubicBezTo>
                    <a:cubicBezTo>
                      <a:pt x="186" y="369"/>
                      <a:pt x="186" y="369"/>
                      <a:pt x="186" y="369"/>
                    </a:cubicBezTo>
                    <a:cubicBezTo>
                      <a:pt x="188" y="368"/>
                      <a:pt x="188" y="368"/>
                      <a:pt x="188" y="368"/>
                    </a:cubicBezTo>
                    <a:cubicBezTo>
                      <a:pt x="189" y="367"/>
                      <a:pt x="189" y="367"/>
                      <a:pt x="189" y="367"/>
                    </a:cubicBezTo>
                    <a:cubicBezTo>
                      <a:pt x="190" y="366"/>
                      <a:pt x="190" y="366"/>
                      <a:pt x="190" y="366"/>
                    </a:cubicBezTo>
                    <a:cubicBezTo>
                      <a:pt x="190" y="366"/>
                      <a:pt x="190" y="366"/>
                      <a:pt x="190" y="366"/>
                    </a:cubicBezTo>
                    <a:cubicBezTo>
                      <a:pt x="189" y="366"/>
                      <a:pt x="189" y="366"/>
                      <a:pt x="189" y="366"/>
                    </a:cubicBezTo>
                    <a:cubicBezTo>
                      <a:pt x="190" y="365"/>
                      <a:pt x="190" y="365"/>
                      <a:pt x="190" y="365"/>
                    </a:cubicBezTo>
                    <a:cubicBezTo>
                      <a:pt x="191" y="364"/>
                      <a:pt x="191" y="364"/>
                      <a:pt x="191" y="364"/>
                    </a:cubicBezTo>
                    <a:cubicBezTo>
                      <a:pt x="190" y="364"/>
                      <a:pt x="190" y="364"/>
                      <a:pt x="190" y="364"/>
                    </a:cubicBezTo>
                    <a:cubicBezTo>
                      <a:pt x="189" y="363"/>
                      <a:pt x="189" y="363"/>
                      <a:pt x="189" y="363"/>
                    </a:cubicBezTo>
                    <a:cubicBezTo>
                      <a:pt x="190" y="363"/>
                      <a:pt x="190" y="363"/>
                      <a:pt x="190" y="363"/>
                    </a:cubicBezTo>
                    <a:cubicBezTo>
                      <a:pt x="190" y="363"/>
                      <a:pt x="190" y="363"/>
                      <a:pt x="190" y="363"/>
                    </a:cubicBezTo>
                    <a:cubicBezTo>
                      <a:pt x="191" y="363"/>
                      <a:pt x="191" y="363"/>
                      <a:pt x="191" y="363"/>
                    </a:cubicBezTo>
                    <a:cubicBezTo>
                      <a:pt x="192" y="363"/>
                      <a:pt x="192" y="363"/>
                      <a:pt x="192" y="363"/>
                    </a:cubicBezTo>
                    <a:cubicBezTo>
                      <a:pt x="193" y="364"/>
                      <a:pt x="193" y="364"/>
                      <a:pt x="193" y="364"/>
                    </a:cubicBezTo>
                    <a:cubicBezTo>
                      <a:pt x="193" y="363"/>
                      <a:pt x="193" y="363"/>
                      <a:pt x="193" y="363"/>
                    </a:cubicBezTo>
                    <a:cubicBezTo>
                      <a:pt x="194" y="363"/>
                      <a:pt x="194" y="363"/>
                      <a:pt x="194" y="363"/>
                    </a:cubicBezTo>
                    <a:cubicBezTo>
                      <a:pt x="196" y="363"/>
                      <a:pt x="196" y="363"/>
                      <a:pt x="196" y="363"/>
                    </a:cubicBezTo>
                    <a:cubicBezTo>
                      <a:pt x="198" y="362"/>
                      <a:pt x="198" y="362"/>
                      <a:pt x="198" y="362"/>
                    </a:cubicBezTo>
                    <a:cubicBezTo>
                      <a:pt x="200" y="360"/>
                      <a:pt x="200" y="360"/>
                      <a:pt x="200" y="360"/>
                    </a:cubicBezTo>
                    <a:cubicBezTo>
                      <a:pt x="202" y="359"/>
                      <a:pt x="202" y="359"/>
                      <a:pt x="202" y="359"/>
                    </a:cubicBezTo>
                    <a:cubicBezTo>
                      <a:pt x="204" y="357"/>
                      <a:pt x="204" y="357"/>
                      <a:pt x="204" y="357"/>
                    </a:cubicBezTo>
                    <a:cubicBezTo>
                      <a:pt x="205" y="356"/>
                      <a:pt x="205" y="356"/>
                      <a:pt x="205" y="356"/>
                    </a:cubicBezTo>
                    <a:cubicBezTo>
                      <a:pt x="206" y="355"/>
                      <a:pt x="206" y="355"/>
                      <a:pt x="206" y="355"/>
                    </a:cubicBezTo>
                    <a:cubicBezTo>
                      <a:pt x="208" y="355"/>
                      <a:pt x="208" y="355"/>
                      <a:pt x="208" y="355"/>
                    </a:cubicBezTo>
                    <a:cubicBezTo>
                      <a:pt x="207" y="355"/>
                      <a:pt x="207" y="355"/>
                      <a:pt x="207" y="355"/>
                    </a:cubicBezTo>
                    <a:cubicBezTo>
                      <a:pt x="204" y="357"/>
                      <a:pt x="204" y="357"/>
                      <a:pt x="204" y="357"/>
                    </a:cubicBezTo>
                    <a:cubicBezTo>
                      <a:pt x="207" y="356"/>
                      <a:pt x="207" y="356"/>
                      <a:pt x="207" y="356"/>
                    </a:cubicBezTo>
                    <a:cubicBezTo>
                      <a:pt x="209" y="354"/>
                      <a:pt x="209" y="354"/>
                      <a:pt x="209" y="354"/>
                    </a:cubicBezTo>
                    <a:cubicBezTo>
                      <a:pt x="211" y="352"/>
                      <a:pt x="211" y="352"/>
                      <a:pt x="211" y="352"/>
                    </a:cubicBezTo>
                    <a:cubicBezTo>
                      <a:pt x="213" y="351"/>
                      <a:pt x="213" y="351"/>
                      <a:pt x="213" y="351"/>
                    </a:cubicBezTo>
                    <a:cubicBezTo>
                      <a:pt x="215" y="350"/>
                      <a:pt x="215" y="350"/>
                      <a:pt x="215" y="350"/>
                    </a:cubicBezTo>
                    <a:cubicBezTo>
                      <a:pt x="216" y="348"/>
                      <a:pt x="216" y="348"/>
                      <a:pt x="216" y="348"/>
                    </a:cubicBezTo>
                    <a:cubicBezTo>
                      <a:pt x="217" y="346"/>
                      <a:pt x="217" y="346"/>
                      <a:pt x="217" y="346"/>
                    </a:cubicBezTo>
                    <a:cubicBezTo>
                      <a:pt x="219" y="344"/>
                      <a:pt x="219" y="344"/>
                      <a:pt x="219" y="344"/>
                    </a:cubicBezTo>
                    <a:cubicBezTo>
                      <a:pt x="221" y="343"/>
                      <a:pt x="221" y="343"/>
                      <a:pt x="221" y="343"/>
                    </a:cubicBezTo>
                    <a:cubicBezTo>
                      <a:pt x="223" y="342"/>
                      <a:pt x="223" y="342"/>
                      <a:pt x="223" y="342"/>
                    </a:cubicBezTo>
                    <a:cubicBezTo>
                      <a:pt x="226" y="341"/>
                      <a:pt x="226" y="341"/>
                      <a:pt x="226" y="341"/>
                    </a:cubicBezTo>
                    <a:cubicBezTo>
                      <a:pt x="228" y="340"/>
                      <a:pt x="228" y="340"/>
                      <a:pt x="228" y="340"/>
                    </a:cubicBezTo>
                    <a:cubicBezTo>
                      <a:pt x="230" y="339"/>
                      <a:pt x="230" y="339"/>
                      <a:pt x="230" y="339"/>
                    </a:cubicBezTo>
                    <a:cubicBezTo>
                      <a:pt x="233" y="339"/>
                      <a:pt x="233" y="339"/>
                      <a:pt x="233" y="339"/>
                    </a:cubicBezTo>
                    <a:cubicBezTo>
                      <a:pt x="235" y="338"/>
                      <a:pt x="235" y="338"/>
                      <a:pt x="235" y="338"/>
                    </a:cubicBezTo>
                    <a:cubicBezTo>
                      <a:pt x="236" y="337"/>
                      <a:pt x="236" y="337"/>
                      <a:pt x="236" y="337"/>
                    </a:cubicBezTo>
                    <a:cubicBezTo>
                      <a:pt x="238" y="337"/>
                      <a:pt x="238" y="337"/>
                      <a:pt x="238" y="337"/>
                    </a:cubicBezTo>
                    <a:cubicBezTo>
                      <a:pt x="238" y="336"/>
                      <a:pt x="238" y="335"/>
                      <a:pt x="239" y="335"/>
                    </a:cubicBezTo>
                    <a:cubicBezTo>
                      <a:pt x="241" y="333"/>
                      <a:pt x="241" y="333"/>
                      <a:pt x="241" y="333"/>
                    </a:cubicBezTo>
                    <a:cubicBezTo>
                      <a:pt x="242" y="332"/>
                      <a:pt x="242" y="332"/>
                      <a:pt x="242" y="332"/>
                    </a:cubicBezTo>
                    <a:cubicBezTo>
                      <a:pt x="242" y="332"/>
                      <a:pt x="243" y="331"/>
                      <a:pt x="243" y="331"/>
                    </a:cubicBezTo>
                    <a:cubicBezTo>
                      <a:pt x="244" y="330"/>
                      <a:pt x="244" y="330"/>
                      <a:pt x="244" y="330"/>
                    </a:cubicBezTo>
                    <a:cubicBezTo>
                      <a:pt x="246" y="328"/>
                      <a:pt x="246" y="328"/>
                      <a:pt x="246" y="328"/>
                    </a:cubicBezTo>
                    <a:cubicBezTo>
                      <a:pt x="247" y="326"/>
                      <a:pt x="247" y="326"/>
                      <a:pt x="247" y="326"/>
                    </a:cubicBezTo>
                    <a:cubicBezTo>
                      <a:pt x="248" y="326"/>
                      <a:pt x="248" y="326"/>
                      <a:pt x="248" y="326"/>
                    </a:cubicBezTo>
                    <a:cubicBezTo>
                      <a:pt x="249" y="325"/>
                      <a:pt x="249" y="324"/>
                      <a:pt x="249" y="324"/>
                    </a:cubicBezTo>
                    <a:cubicBezTo>
                      <a:pt x="251" y="321"/>
                      <a:pt x="251" y="321"/>
                      <a:pt x="251" y="321"/>
                    </a:cubicBezTo>
                    <a:cubicBezTo>
                      <a:pt x="254" y="317"/>
                      <a:pt x="254" y="317"/>
                      <a:pt x="254" y="317"/>
                    </a:cubicBezTo>
                    <a:cubicBezTo>
                      <a:pt x="255" y="314"/>
                      <a:pt x="255" y="314"/>
                      <a:pt x="255" y="314"/>
                    </a:cubicBezTo>
                    <a:cubicBezTo>
                      <a:pt x="256" y="313"/>
                      <a:pt x="256" y="313"/>
                      <a:pt x="256" y="313"/>
                    </a:cubicBezTo>
                    <a:cubicBezTo>
                      <a:pt x="256" y="313"/>
                      <a:pt x="256" y="313"/>
                      <a:pt x="256" y="313"/>
                    </a:cubicBezTo>
                    <a:cubicBezTo>
                      <a:pt x="257" y="312"/>
                      <a:pt x="257" y="312"/>
                      <a:pt x="257" y="312"/>
                    </a:cubicBezTo>
                    <a:cubicBezTo>
                      <a:pt x="258" y="313"/>
                      <a:pt x="258" y="313"/>
                      <a:pt x="258" y="313"/>
                    </a:cubicBezTo>
                    <a:cubicBezTo>
                      <a:pt x="259" y="312"/>
                      <a:pt x="259" y="312"/>
                      <a:pt x="259" y="312"/>
                    </a:cubicBezTo>
                    <a:cubicBezTo>
                      <a:pt x="263" y="307"/>
                      <a:pt x="263" y="307"/>
                      <a:pt x="263" y="307"/>
                    </a:cubicBezTo>
                    <a:cubicBezTo>
                      <a:pt x="265" y="306"/>
                      <a:pt x="265" y="306"/>
                      <a:pt x="265" y="306"/>
                    </a:cubicBezTo>
                    <a:cubicBezTo>
                      <a:pt x="267" y="304"/>
                      <a:pt x="267" y="304"/>
                      <a:pt x="267" y="304"/>
                    </a:cubicBezTo>
                    <a:cubicBezTo>
                      <a:pt x="270" y="301"/>
                      <a:pt x="270" y="301"/>
                      <a:pt x="270" y="301"/>
                    </a:cubicBezTo>
                    <a:cubicBezTo>
                      <a:pt x="272" y="297"/>
                      <a:pt x="272" y="297"/>
                      <a:pt x="272" y="297"/>
                    </a:cubicBezTo>
                    <a:cubicBezTo>
                      <a:pt x="273" y="293"/>
                      <a:pt x="273" y="293"/>
                      <a:pt x="273" y="293"/>
                    </a:cubicBezTo>
                    <a:cubicBezTo>
                      <a:pt x="274" y="291"/>
                      <a:pt x="274" y="291"/>
                      <a:pt x="274" y="291"/>
                    </a:cubicBezTo>
                    <a:cubicBezTo>
                      <a:pt x="272" y="291"/>
                      <a:pt x="272" y="291"/>
                      <a:pt x="272" y="291"/>
                    </a:cubicBezTo>
                    <a:lnTo>
                      <a:pt x="270" y="290"/>
                    </a:lnTo>
                    <a:close/>
                    <a:moveTo>
                      <a:pt x="160" y="385"/>
                    </a:moveTo>
                    <a:cubicBezTo>
                      <a:pt x="160" y="385"/>
                      <a:pt x="160" y="385"/>
                      <a:pt x="160" y="385"/>
                    </a:cubicBezTo>
                    <a:cubicBezTo>
                      <a:pt x="160" y="385"/>
                      <a:pt x="160" y="385"/>
                      <a:pt x="160" y="38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3" name="Rectangle 648">
                <a:extLst>
                  <a:ext uri="{FF2B5EF4-FFF2-40B4-BE49-F238E27FC236}">
                    <a16:creationId xmlns:a16="http://schemas.microsoft.com/office/drawing/2014/main" id="{7269AD6F-6610-4294-AFCA-3170B2A5B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363" y="4164013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4" name="Freeform 649">
                <a:extLst>
                  <a:ext uri="{FF2B5EF4-FFF2-40B4-BE49-F238E27FC236}">
                    <a16:creationId xmlns:a16="http://schemas.microsoft.com/office/drawing/2014/main" id="{E1152A03-DA1F-4995-AA11-F0E7EE413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850" y="3757613"/>
                <a:ext cx="7938" cy="14288"/>
              </a:xfrm>
              <a:custGeom>
                <a:avLst/>
                <a:gdLst>
                  <a:gd name="T0" fmla="*/ 5 w 5"/>
                  <a:gd name="T1" fmla="*/ 4 h 9"/>
                  <a:gd name="T2" fmla="*/ 0 w 5"/>
                  <a:gd name="T3" fmla="*/ 0 h 9"/>
                  <a:gd name="T4" fmla="*/ 0 w 5"/>
                  <a:gd name="T5" fmla="*/ 4 h 9"/>
                  <a:gd name="T6" fmla="*/ 0 w 5"/>
                  <a:gd name="T7" fmla="*/ 9 h 9"/>
                  <a:gd name="T8" fmla="*/ 5 w 5"/>
                  <a:gd name="T9" fmla="*/ 9 h 9"/>
                  <a:gd name="T10" fmla="*/ 5 w 5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5" y="4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5" name="Freeform 650">
                <a:extLst>
                  <a:ext uri="{FF2B5EF4-FFF2-40B4-BE49-F238E27FC236}">
                    <a16:creationId xmlns:a16="http://schemas.microsoft.com/office/drawing/2014/main" id="{5DCB0794-3247-40C7-A1B2-B3B9BB4D0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413" y="4160838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2 w 2"/>
                  <a:gd name="T3" fmla="*/ 0 w 2"/>
                  <a:gd name="T4" fmla="*/ 0 w 2"/>
                  <a:gd name="T5" fmla="*/ 0 w 2"/>
                  <a:gd name="T6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6" name="Freeform 651">
                <a:extLst>
                  <a:ext uri="{FF2B5EF4-FFF2-40B4-BE49-F238E27FC236}">
                    <a16:creationId xmlns:a16="http://schemas.microsoft.com/office/drawing/2014/main" id="{16029E91-5C99-455A-8DD1-B6AB8A7B8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413" y="4160838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0 w 2"/>
                  <a:gd name="T3" fmla="*/ 2 w 2"/>
                  <a:gd name="T4" fmla="*/ 2 w 2"/>
                  <a:gd name="T5" fmla="*/ 2 w 2"/>
                  <a:gd name="T6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7" name="Freeform 652">
                <a:extLst>
                  <a:ext uri="{FF2B5EF4-FFF2-40B4-BE49-F238E27FC236}">
                    <a16:creationId xmlns:a16="http://schemas.microsoft.com/office/drawing/2014/main" id="{66FADF56-AA78-4DFF-BA68-637130973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475" y="4164013"/>
                <a:ext cx="4763" cy="0"/>
              </a:xfrm>
              <a:custGeom>
                <a:avLst/>
                <a:gdLst>
                  <a:gd name="T0" fmla="*/ 3 w 3"/>
                  <a:gd name="T1" fmla="*/ 3 w 3"/>
                  <a:gd name="T2" fmla="*/ 3 w 3"/>
                  <a:gd name="T3" fmla="*/ 0 w 3"/>
                  <a:gd name="T4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8" name="Rectangle 653">
                <a:extLst>
                  <a:ext uri="{FF2B5EF4-FFF2-40B4-BE49-F238E27FC236}">
                    <a16:creationId xmlns:a16="http://schemas.microsoft.com/office/drawing/2014/main" id="{C93D1EB3-C624-41B9-ABA1-F0B3B1074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475" y="4164013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9" name="Rectangle 654">
                <a:extLst>
                  <a:ext uri="{FF2B5EF4-FFF2-40B4-BE49-F238E27FC236}">
                    <a16:creationId xmlns:a16="http://schemas.microsoft.com/office/drawing/2014/main" id="{E550F30D-9BB8-4AAD-B175-70049E58D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038" y="3632201"/>
                <a:ext cx="6350" cy="793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0" name="Freeform 655">
                <a:extLst>
                  <a:ext uri="{FF2B5EF4-FFF2-40B4-BE49-F238E27FC236}">
                    <a16:creationId xmlns:a16="http://schemas.microsoft.com/office/drawing/2014/main" id="{DDFFD349-F577-488F-9A41-DE831C458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125" y="3525838"/>
                <a:ext cx="22225" cy="7938"/>
              </a:xfrm>
              <a:custGeom>
                <a:avLst/>
                <a:gdLst>
                  <a:gd name="T0" fmla="*/ 0 w 14"/>
                  <a:gd name="T1" fmla="*/ 2 h 5"/>
                  <a:gd name="T2" fmla="*/ 2 w 14"/>
                  <a:gd name="T3" fmla="*/ 5 h 5"/>
                  <a:gd name="T4" fmla="*/ 9 w 14"/>
                  <a:gd name="T5" fmla="*/ 5 h 5"/>
                  <a:gd name="T6" fmla="*/ 14 w 14"/>
                  <a:gd name="T7" fmla="*/ 2 h 5"/>
                  <a:gd name="T8" fmla="*/ 11 w 14"/>
                  <a:gd name="T9" fmla="*/ 0 h 5"/>
                  <a:gd name="T10" fmla="*/ 5 w 14"/>
                  <a:gd name="T11" fmla="*/ 0 h 5"/>
                  <a:gd name="T12" fmla="*/ 0 w 14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0" y="2"/>
                    </a:moveTo>
                    <a:lnTo>
                      <a:pt x="2" y="5"/>
                    </a:lnTo>
                    <a:lnTo>
                      <a:pt x="9" y="5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1" name="Freeform 656">
                <a:extLst>
                  <a:ext uri="{FF2B5EF4-FFF2-40B4-BE49-F238E27FC236}">
                    <a16:creationId xmlns:a16="http://schemas.microsoft.com/office/drawing/2014/main" id="{201D769F-493F-489F-B3BE-539EC3826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075" y="3529013"/>
                <a:ext cx="25400" cy="7938"/>
              </a:xfrm>
              <a:custGeom>
                <a:avLst/>
                <a:gdLst>
                  <a:gd name="T0" fmla="*/ 7 w 16"/>
                  <a:gd name="T1" fmla="*/ 0 h 5"/>
                  <a:gd name="T2" fmla="*/ 0 w 16"/>
                  <a:gd name="T3" fmla="*/ 0 h 5"/>
                  <a:gd name="T4" fmla="*/ 5 w 16"/>
                  <a:gd name="T5" fmla="*/ 3 h 5"/>
                  <a:gd name="T6" fmla="*/ 12 w 16"/>
                  <a:gd name="T7" fmla="*/ 5 h 5"/>
                  <a:gd name="T8" fmla="*/ 16 w 16"/>
                  <a:gd name="T9" fmla="*/ 3 h 5"/>
                  <a:gd name="T10" fmla="*/ 12 w 16"/>
                  <a:gd name="T11" fmla="*/ 0 h 5"/>
                  <a:gd name="T12" fmla="*/ 7 w 1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5">
                    <a:moveTo>
                      <a:pt x="7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2" y="5"/>
                    </a:lnTo>
                    <a:lnTo>
                      <a:pt x="16" y="3"/>
                    </a:lnTo>
                    <a:lnTo>
                      <a:pt x="12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2" name="Freeform 657">
                <a:extLst>
                  <a:ext uri="{FF2B5EF4-FFF2-40B4-BE49-F238E27FC236}">
                    <a16:creationId xmlns:a16="http://schemas.microsoft.com/office/drawing/2014/main" id="{D0EE59A4-DACF-48E3-8E1A-0E3602C80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875" y="3508376"/>
                <a:ext cx="76200" cy="28575"/>
              </a:xfrm>
              <a:custGeom>
                <a:avLst/>
                <a:gdLst>
                  <a:gd name="T0" fmla="*/ 9 w 48"/>
                  <a:gd name="T1" fmla="*/ 16 h 18"/>
                  <a:gd name="T2" fmla="*/ 16 w 48"/>
                  <a:gd name="T3" fmla="*/ 16 h 18"/>
                  <a:gd name="T4" fmla="*/ 23 w 48"/>
                  <a:gd name="T5" fmla="*/ 18 h 18"/>
                  <a:gd name="T6" fmla="*/ 32 w 48"/>
                  <a:gd name="T7" fmla="*/ 13 h 18"/>
                  <a:gd name="T8" fmla="*/ 39 w 48"/>
                  <a:gd name="T9" fmla="*/ 13 h 18"/>
                  <a:gd name="T10" fmla="*/ 44 w 48"/>
                  <a:gd name="T11" fmla="*/ 13 h 18"/>
                  <a:gd name="T12" fmla="*/ 48 w 48"/>
                  <a:gd name="T13" fmla="*/ 11 h 18"/>
                  <a:gd name="T14" fmla="*/ 48 w 48"/>
                  <a:gd name="T15" fmla="*/ 9 h 18"/>
                  <a:gd name="T16" fmla="*/ 42 w 48"/>
                  <a:gd name="T17" fmla="*/ 4 h 18"/>
                  <a:gd name="T18" fmla="*/ 30 w 48"/>
                  <a:gd name="T19" fmla="*/ 2 h 18"/>
                  <a:gd name="T20" fmla="*/ 23 w 48"/>
                  <a:gd name="T21" fmla="*/ 2 h 18"/>
                  <a:gd name="T22" fmla="*/ 16 w 48"/>
                  <a:gd name="T23" fmla="*/ 0 h 18"/>
                  <a:gd name="T24" fmla="*/ 12 w 48"/>
                  <a:gd name="T25" fmla="*/ 0 h 18"/>
                  <a:gd name="T26" fmla="*/ 12 w 48"/>
                  <a:gd name="T27" fmla="*/ 2 h 18"/>
                  <a:gd name="T28" fmla="*/ 16 w 48"/>
                  <a:gd name="T29" fmla="*/ 9 h 18"/>
                  <a:gd name="T30" fmla="*/ 5 w 48"/>
                  <a:gd name="T31" fmla="*/ 11 h 18"/>
                  <a:gd name="T32" fmla="*/ 0 w 48"/>
                  <a:gd name="T33" fmla="*/ 13 h 18"/>
                  <a:gd name="T34" fmla="*/ 7 w 48"/>
                  <a:gd name="T35" fmla="*/ 16 h 18"/>
                  <a:gd name="T36" fmla="*/ 9 w 48"/>
                  <a:gd name="T37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8" h="18">
                    <a:moveTo>
                      <a:pt x="9" y="16"/>
                    </a:moveTo>
                    <a:lnTo>
                      <a:pt x="16" y="16"/>
                    </a:lnTo>
                    <a:lnTo>
                      <a:pt x="23" y="18"/>
                    </a:lnTo>
                    <a:lnTo>
                      <a:pt x="32" y="13"/>
                    </a:lnTo>
                    <a:lnTo>
                      <a:pt x="39" y="13"/>
                    </a:lnTo>
                    <a:lnTo>
                      <a:pt x="44" y="13"/>
                    </a:lnTo>
                    <a:lnTo>
                      <a:pt x="48" y="11"/>
                    </a:lnTo>
                    <a:lnTo>
                      <a:pt x="48" y="9"/>
                    </a:lnTo>
                    <a:lnTo>
                      <a:pt x="42" y="4"/>
                    </a:lnTo>
                    <a:lnTo>
                      <a:pt x="30" y="2"/>
                    </a:lnTo>
                    <a:lnTo>
                      <a:pt x="23" y="2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6" y="9"/>
                    </a:lnTo>
                    <a:lnTo>
                      <a:pt x="5" y="11"/>
                    </a:lnTo>
                    <a:lnTo>
                      <a:pt x="0" y="13"/>
                    </a:lnTo>
                    <a:lnTo>
                      <a:pt x="7" y="16"/>
                    </a:lnTo>
                    <a:lnTo>
                      <a:pt x="9" y="1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3" name="Freeform 658">
                <a:extLst>
                  <a:ext uri="{FF2B5EF4-FFF2-40B4-BE49-F238E27FC236}">
                    <a16:creationId xmlns:a16="http://schemas.microsoft.com/office/drawing/2014/main" id="{D8579552-F241-4D1B-912B-148307887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700" y="3463926"/>
                <a:ext cx="134938" cy="44450"/>
              </a:xfrm>
              <a:custGeom>
                <a:avLst/>
                <a:gdLst>
                  <a:gd name="T0" fmla="*/ 85 w 85"/>
                  <a:gd name="T1" fmla="*/ 25 h 28"/>
                  <a:gd name="T2" fmla="*/ 80 w 85"/>
                  <a:gd name="T3" fmla="*/ 21 h 28"/>
                  <a:gd name="T4" fmla="*/ 71 w 85"/>
                  <a:gd name="T5" fmla="*/ 16 h 28"/>
                  <a:gd name="T6" fmla="*/ 64 w 85"/>
                  <a:gd name="T7" fmla="*/ 14 h 28"/>
                  <a:gd name="T8" fmla="*/ 50 w 85"/>
                  <a:gd name="T9" fmla="*/ 7 h 28"/>
                  <a:gd name="T10" fmla="*/ 32 w 85"/>
                  <a:gd name="T11" fmla="*/ 0 h 28"/>
                  <a:gd name="T12" fmla="*/ 20 w 85"/>
                  <a:gd name="T13" fmla="*/ 0 h 28"/>
                  <a:gd name="T14" fmla="*/ 9 w 85"/>
                  <a:gd name="T15" fmla="*/ 2 h 28"/>
                  <a:gd name="T16" fmla="*/ 0 w 85"/>
                  <a:gd name="T17" fmla="*/ 9 h 28"/>
                  <a:gd name="T18" fmla="*/ 0 w 85"/>
                  <a:gd name="T19" fmla="*/ 11 h 28"/>
                  <a:gd name="T20" fmla="*/ 2 w 85"/>
                  <a:gd name="T21" fmla="*/ 9 h 28"/>
                  <a:gd name="T22" fmla="*/ 9 w 85"/>
                  <a:gd name="T23" fmla="*/ 7 h 28"/>
                  <a:gd name="T24" fmla="*/ 16 w 85"/>
                  <a:gd name="T25" fmla="*/ 2 h 28"/>
                  <a:gd name="T26" fmla="*/ 20 w 85"/>
                  <a:gd name="T27" fmla="*/ 4 h 28"/>
                  <a:gd name="T28" fmla="*/ 23 w 85"/>
                  <a:gd name="T29" fmla="*/ 9 h 28"/>
                  <a:gd name="T30" fmla="*/ 30 w 85"/>
                  <a:gd name="T31" fmla="*/ 9 h 28"/>
                  <a:gd name="T32" fmla="*/ 41 w 85"/>
                  <a:gd name="T33" fmla="*/ 11 h 28"/>
                  <a:gd name="T34" fmla="*/ 48 w 85"/>
                  <a:gd name="T35" fmla="*/ 16 h 28"/>
                  <a:gd name="T36" fmla="*/ 52 w 85"/>
                  <a:gd name="T37" fmla="*/ 18 h 28"/>
                  <a:gd name="T38" fmla="*/ 55 w 85"/>
                  <a:gd name="T39" fmla="*/ 23 h 28"/>
                  <a:gd name="T40" fmla="*/ 57 w 85"/>
                  <a:gd name="T41" fmla="*/ 25 h 28"/>
                  <a:gd name="T42" fmla="*/ 64 w 85"/>
                  <a:gd name="T43" fmla="*/ 28 h 28"/>
                  <a:gd name="T44" fmla="*/ 73 w 85"/>
                  <a:gd name="T45" fmla="*/ 28 h 28"/>
                  <a:gd name="T46" fmla="*/ 85 w 85"/>
                  <a:gd name="T47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5" h="28">
                    <a:moveTo>
                      <a:pt x="85" y="25"/>
                    </a:moveTo>
                    <a:lnTo>
                      <a:pt x="80" y="21"/>
                    </a:lnTo>
                    <a:lnTo>
                      <a:pt x="71" y="16"/>
                    </a:lnTo>
                    <a:lnTo>
                      <a:pt x="64" y="14"/>
                    </a:lnTo>
                    <a:lnTo>
                      <a:pt x="50" y="7"/>
                    </a:lnTo>
                    <a:lnTo>
                      <a:pt x="32" y="0"/>
                    </a:lnTo>
                    <a:lnTo>
                      <a:pt x="20" y="0"/>
                    </a:lnTo>
                    <a:lnTo>
                      <a:pt x="9" y="2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9" y="7"/>
                    </a:lnTo>
                    <a:lnTo>
                      <a:pt x="16" y="2"/>
                    </a:lnTo>
                    <a:lnTo>
                      <a:pt x="20" y="4"/>
                    </a:lnTo>
                    <a:lnTo>
                      <a:pt x="23" y="9"/>
                    </a:lnTo>
                    <a:lnTo>
                      <a:pt x="30" y="9"/>
                    </a:lnTo>
                    <a:lnTo>
                      <a:pt x="41" y="11"/>
                    </a:lnTo>
                    <a:lnTo>
                      <a:pt x="48" y="16"/>
                    </a:lnTo>
                    <a:lnTo>
                      <a:pt x="52" y="18"/>
                    </a:lnTo>
                    <a:lnTo>
                      <a:pt x="55" y="23"/>
                    </a:lnTo>
                    <a:lnTo>
                      <a:pt x="57" y="25"/>
                    </a:lnTo>
                    <a:lnTo>
                      <a:pt x="64" y="28"/>
                    </a:lnTo>
                    <a:lnTo>
                      <a:pt x="73" y="28"/>
                    </a:lnTo>
                    <a:lnTo>
                      <a:pt x="85" y="2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4" name="Freeform 659">
                <a:extLst>
                  <a:ext uri="{FF2B5EF4-FFF2-40B4-BE49-F238E27FC236}">
                    <a16:creationId xmlns:a16="http://schemas.microsoft.com/office/drawing/2014/main" id="{C71E4091-7437-439F-A842-A27AD98F3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075" y="3430588"/>
                <a:ext cx="11113" cy="22225"/>
              </a:xfrm>
              <a:custGeom>
                <a:avLst/>
                <a:gdLst>
                  <a:gd name="T0" fmla="*/ 7 w 7"/>
                  <a:gd name="T1" fmla="*/ 14 h 14"/>
                  <a:gd name="T2" fmla="*/ 7 w 7"/>
                  <a:gd name="T3" fmla="*/ 9 h 14"/>
                  <a:gd name="T4" fmla="*/ 5 w 7"/>
                  <a:gd name="T5" fmla="*/ 7 h 14"/>
                  <a:gd name="T6" fmla="*/ 2 w 7"/>
                  <a:gd name="T7" fmla="*/ 0 h 14"/>
                  <a:gd name="T8" fmla="*/ 2 w 7"/>
                  <a:gd name="T9" fmla="*/ 0 h 14"/>
                  <a:gd name="T10" fmla="*/ 0 w 7"/>
                  <a:gd name="T11" fmla="*/ 5 h 14"/>
                  <a:gd name="T12" fmla="*/ 2 w 7"/>
                  <a:gd name="T13" fmla="*/ 7 h 14"/>
                  <a:gd name="T14" fmla="*/ 2 w 7"/>
                  <a:gd name="T15" fmla="*/ 9 h 14"/>
                  <a:gd name="T16" fmla="*/ 7 w 7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4">
                    <a:moveTo>
                      <a:pt x="7" y="14"/>
                    </a:moveTo>
                    <a:lnTo>
                      <a:pt x="7" y="9"/>
                    </a:lnTo>
                    <a:lnTo>
                      <a:pt x="5" y="7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7" y="1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5" name="Freeform 660">
                <a:extLst>
                  <a:ext uri="{FF2B5EF4-FFF2-40B4-BE49-F238E27FC236}">
                    <a16:creationId xmlns:a16="http://schemas.microsoft.com/office/drawing/2014/main" id="{EEBCB094-7449-4078-BF8A-C2311B3FA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475" y="2747963"/>
                <a:ext cx="68263" cy="36513"/>
              </a:xfrm>
              <a:custGeom>
                <a:avLst/>
                <a:gdLst>
                  <a:gd name="T0" fmla="*/ 4 w 43"/>
                  <a:gd name="T1" fmla="*/ 23 h 23"/>
                  <a:gd name="T2" fmla="*/ 4 w 43"/>
                  <a:gd name="T3" fmla="*/ 21 h 23"/>
                  <a:gd name="T4" fmla="*/ 7 w 43"/>
                  <a:gd name="T5" fmla="*/ 21 h 23"/>
                  <a:gd name="T6" fmla="*/ 9 w 43"/>
                  <a:gd name="T7" fmla="*/ 21 h 23"/>
                  <a:gd name="T8" fmla="*/ 13 w 43"/>
                  <a:gd name="T9" fmla="*/ 19 h 23"/>
                  <a:gd name="T10" fmla="*/ 16 w 43"/>
                  <a:gd name="T11" fmla="*/ 16 h 23"/>
                  <a:gd name="T12" fmla="*/ 18 w 43"/>
                  <a:gd name="T13" fmla="*/ 16 h 23"/>
                  <a:gd name="T14" fmla="*/ 23 w 43"/>
                  <a:gd name="T15" fmla="*/ 14 h 23"/>
                  <a:gd name="T16" fmla="*/ 25 w 43"/>
                  <a:gd name="T17" fmla="*/ 12 h 23"/>
                  <a:gd name="T18" fmla="*/ 27 w 43"/>
                  <a:gd name="T19" fmla="*/ 12 h 23"/>
                  <a:gd name="T20" fmla="*/ 32 w 43"/>
                  <a:gd name="T21" fmla="*/ 9 h 23"/>
                  <a:gd name="T22" fmla="*/ 41 w 43"/>
                  <a:gd name="T23" fmla="*/ 7 h 23"/>
                  <a:gd name="T24" fmla="*/ 43 w 43"/>
                  <a:gd name="T25" fmla="*/ 7 h 23"/>
                  <a:gd name="T26" fmla="*/ 43 w 43"/>
                  <a:gd name="T27" fmla="*/ 5 h 23"/>
                  <a:gd name="T28" fmla="*/ 43 w 43"/>
                  <a:gd name="T29" fmla="*/ 3 h 23"/>
                  <a:gd name="T30" fmla="*/ 43 w 43"/>
                  <a:gd name="T31" fmla="*/ 3 h 23"/>
                  <a:gd name="T32" fmla="*/ 39 w 43"/>
                  <a:gd name="T33" fmla="*/ 5 h 23"/>
                  <a:gd name="T34" fmla="*/ 41 w 43"/>
                  <a:gd name="T35" fmla="*/ 3 h 23"/>
                  <a:gd name="T36" fmla="*/ 39 w 43"/>
                  <a:gd name="T37" fmla="*/ 3 h 23"/>
                  <a:gd name="T38" fmla="*/ 39 w 43"/>
                  <a:gd name="T39" fmla="*/ 3 h 23"/>
                  <a:gd name="T40" fmla="*/ 39 w 43"/>
                  <a:gd name="T41" fmla="*/ 3 h 23"/>
                  <a:gd name="T42" fmla="*/ 39 w 43"/>
                  <a:gd name="T43" fmla="*/ 0 h 23"/>
                  <a:gd name="T44" fmla="*/ 36 w 43"/>
                  <a:gd name="T45" fmla="*/ 0 h 23"/>
                  <a:gd name="T46" fmla="*/ 32 w 43"/>
                  <a:gd name="T47" fmla="*/ 3 h 23"/>
                  <a:gd name="T48" fmla="*/ 29 w 43"/>
                  <a:gd name="T49" fmla="*/ 3 h 23"/>
                  <a:gd name="T50" fmla="*/ 27 w 43"/>
                  <a:gd name="T51" fmla="*/ 5 h 23"/>
                  <a:gd name="T52" fmla="*/ 25 w 43"/>
                  <a:gd name="T53" fmla="*/ 5 h 23"/>
                  <a:gd name="T54" fmla="*/ 25 w 43"/>
                  <a:gd name="T55" fmla="*/ 7 h 23"/>
                  <a:gd name="T56" fmla="*/ 20 w 43"/>
                  <a:gd name="T57" fmla="*/ 7 h 23"/>
                  <a:gd name="T58" fmla="*/ 16 w 43"/>
                  <a:gd name="T59" fmla="*/ 9 h 23"/>
                  <a:gd name="T60" fmla="*/ 16 w 43"/>
                  <a:gd name="T61" fmla="*/ 12 h 23"/>
                  <a:gd name="T62" fmla="*/ 4 w 43"/>
                  <a:gd name="T63" fmla="*/ 16 h 23"/>
                  <a:gd name="T64" fmla="*/ 2 w 43"/>
                  <a:gd name="T65" fmla="*/ 16 h 23"/>
                  <a:gd name="T66" fmla="*/ 4 w 43"/>
                  <a:gd name="T67" fmla="*/ 19 h 23"/>
                  <a:gd name="T68" fmla="*/ 4 w 43"/>
                  <a:gd name="T69" fmla="*/ 19 h 23"/>
                  <a:gd name="T70" fmla="*/ 0 w 43"/>
                  <a:gd name="T71" fmla="*/ 23 h 23"/>
                  <a:gd name="T72" fmla="*/ 0 w 43"/>
                  <a:gd name="T73" fmla="*/ 23 h 23"/>
                  <a:gd name="T74" fmla="*/ 2 w 43"/>
                  <a:gd name="T75" fmla="*/ 23 h 23"/>
                  <a:gd name="T76" fmla="*/ 4 w 43"/>
                  <a:gd name="T7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3" h="23">
                    <a:moveTo>
                      <a:pt x="4" y="23"/>
                    </a:moveTo>
                    <a:lnTo>
                      <a:pt x="4" y="21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23" y="14"/>
                    </a:lnTo>
                    <a:lnTo>
                      <a:pt x="25" y="12"/>
                    </a:lnTo>
                    <a:lnTo>
                      <a:pt x="27" y="12"/>
                    </a:lnTo>
                    <a:lnTo>
                      <a:pt x="32" y="9"/>
                    </a:lnTo>
                    <a:lnTo>
                      <a:pt x="41" y="7"/>
                    </a:lnTo>
                    <a:lnTo>
                      <a:pt x="43" y="7"/>
                    </a:lnTo>
                    <a:lnTo>
                      <a:pt x="43" y="5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39" y="5"/>
                    </a:lnTo>
                    <a:lnTo>
                      <a:pt x="41" y="3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39" y="0"/>
                    </a:lnTo>
                    <a:lnTo>
                      <a:pt x="36" y="0"/>
                    </a:lnTo>
                    <a:lnTo>
                      <a:pt x="32" y="3"/>
                    </a:lnTo>
                    <a:lnTo>
                      <a:pt x="29" y="3"/>
                    </a:lnTo>
                    <a:lnTo>
                      <a:pt x="27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0" y="7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2" y="23"/>
                    </a:lnTo>
                    <a:lnTo>
                      <a:pt x="4" y="2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6" name="Freeform 661">
                <a:extLst>
                  <a:ext uri="{FF2B5EF4-FFF2-40B4-BE49-F238E27FC236}">
                    <a16:creationId xmlns:a16="http://schemas.microsoft.com/office/drawing/2014/main" id="{218FC5E9-48FD-40DE-B5A6-08681ABC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825" y="2755901"/>
                <a:ext cx="106363" cy="58738"/>
              </a:xfrm>
              <a:custGeom>
                <a:avLst/>
                <a:gdLst>
                  <a:gd name="T0" fmla="*/ 35 w 67"/>
                  <a:gd name="T1" fmla="*/ 9 h 37"/>
                  <a:gd name="T2" fmla="*/ 32 w 67"/>
                  <a:gd name="T3" fmla="*/ 7 h 37"/>
                  <a:gd name="T4" fmla="*/ 37 w 67"/>
                  <a:gd name="T5" fmla="*/ 7 h 37"/>
                  <a:gd name="T6" fmla="*/ 39 w 67"/>
                  <a:gd name="T7" fmla="*/ 2 h 37"/>
                  <a:gd name="T8" fmla="*/ 21 w 67"/>
                  <a:gd name="T9" fmla="*/ 9 h 37"/>
                  <a:gd name="T10" fmla="*/ 14 w 67"/>
                  <a:gd name="T11" fmla="*/ 14 h 37"/>
                  <a:gd name="T12" fmla="*/ 14 w 67"/>
                  <a:gd name="T13" fmla="*/ 14 h 37"/>
                  <a:gd name="T14" fmla="*/ 16 w 67"/>
                  <a:gd name="T15" fmla="*/ 16 h 37"/>
                  <a:gd name="T16" fmla="*/ 21 w 67"/>
                  <a:gd name="T17" fmla="*/ 16 h 37"/>
                  <a:gd name="T18" fmla="*/ 9 w 67"/>
                  <a:gd name="T19" fmla="*/ 18 h 37"/>
                  <a:gd name="T20" fmla="*/ 7 w 67"/>
                  <a:gd name="T21" fmla="*/ 21 h 37"/>
                  <a:gd name="T22" fmla="*/ 14 w 67"/>
                  <a:gd name="T23" fmla="*/ 21 h 37"/>
                  <a:gd name="T24" fmla="*/ 21 w 67"/>
                  <a:gd name="T25" fmla="*/ 21 h 37"/>
                  <a:gd name="T26" fmla="*/ 16 w 67"/>
                  <a:gd name="T27" fmla="*/ 25 h 37"/>
                  <a:gd name="T28" fmla="*/ 5 w 67"/>
                  <a:gd name="T29" fmla="*/ 25 h 37"/>
                  <a:gd name="T30" fmla="*/ 0 w 67"/>
                  <a:gd name="T31" fmla="*/ 28 h 37"/>
                  <a:gd name="T32" fmla="*/ 3 w 67"/>
                  <a:gd name="T33" fmla="*/ 32 h 37"/>
                  <a:gd name="T34" fmla="*/ 7 w 67"/>
                  <a:gd name="T35" fmla="*/ 32 h 37"/>
                  <a:gd name="T36" fmla="*/ 7 w 67"/>
                  <a:gd name="T37" fmla="*/ 37 h 37"/>
                  <a:gd name="T38" fmla="*/ 19 w 67"/>
                  <a:gd name="T39" fmla="*/ 35 h 37"/>
                  <a:gd name="T40" fmla="*/ 25 w 67"/>
                  <a:gd name="T41" fmla="*/ 35 h 37"/>
                  <a:gd name="T42" fmla="*/ 32 w 67"/>
                  <a:gd name="T43" fmla="*/ 30 h 37"/>
                  <a:gd name="T44" fmla="*/ 37 w 67"/>
                  <a:gd name="T45" fmla="*/ 32 h 37"/>
                  <a:gd name="T46" fmla="*/ 37 w 67"/>
                  <a:gd name="T47" fmla="*/ 35 h 37"/>
                  <a:gd name="T48" fmla="*/ 48 w 67"/>
                  <a:gd name="T49" fmla="*/ 35 h 37"/>
                  <a:gd name="T50" fmla="*/ 51 w 67"/>
                  <a:gd name="T51" fmla="*/ 30 h 37"/>
                  <a:gd name="T52" fmla="*/ 46 w 67"/>
                  <a:gd name="T53" fmla="*/ 30 h 37"/>
                  <a:gd name="T54" fmla="*/ 46 w 67"/>
                  <a:gd name="T55" fmla="*/ 30 h 37"/>
                  <a:gd name="T56" fmla="*/ 51 w 67"/>
                  <a:gd name="T57" fmla="*/ 28 h 37"/>
                  <a:gd name="T58" fmla="*/ 55 w 67"/>
                  <a:gd name="T59" fmla="*/ 28 h 37"/>
                  <a:gd name="T60" fmla="*/ 55 w 67"/>
                  <a:gd name="T61" fmla="*/ 25 h 37"/>
                  <a:gd name="T62" fmla="*/ 53 w 67"/>
                  <a:gd name="T63" fmla="*/ 21 h 37"/>
                  <a:gd name="T64" fmla="*/ 51 w 67"/>
                  <a:gd name="T65" fmla="*/ 16 h 37"/>
                  <a:gd name="T66" fmla="*/ 53 w 67"/>
                  <a:gd name="T67" fmla="*/ 14 h 37"/>
                  <a:gd name="T68" fmla="*/ 58 w 67"/>
                  <a:gd name="T69" fmla="*/ 7 h 37"/>
                  <a:gd name="T70" fmla="*/ 64 w 67"/>
                  <a:gd name="T71" fmla="*/ 2 h 37"/>
                  <a:gd name="T72" fmla="*/ 64 w 67"/>
                  <a:gd name="T73" fmla="*/ 0 h 37"/>
                  <a:gd name="T74" fmla="*/ 60 w 67"/>
                  <a:gd name="T75" fmla="*/ 2 h 37"/>
                  <a:gd name="T76" fmla="*/ 58 w 67"/>
                  <a:gd name="T77" fmla="*/ 7 h 37"/>
                  <a:gd name="T78" fmla="*/ 55 w 67"/>
                  <a:gd name="T79" fmla="*/ 4 h 37"/>
                  <a:gd name="T80" fmla="*/ 53 w 67"/>
                  <a:gd name="T81" fmla="*/ 4 h 37"/>
                  <a:gd name="T82" fmla="*/ 46 w 67"/>
                  <a:gd name="T83" fmla="*/ 14 h 37"/>
                  <a:gd name="T84" fmla="*/ 44 w 67"/>
                  <a:gd name="T85" fmla="*/ 11 h 37"/>
                  <a:gd name="T86" fmla="*/ 48 w 67"/>
                  <a:gd name="T87" fmla="*/ 7 h 37"/>
                  <a:gd name="T88" fmla="*/ 44 w 67"/>
                  <a:gd name="T89" fmla="*/ 7 h 37"/>
                  <a:gd name="T90" fmla="*/ 44 w 67"/>
                  <a:gd name="T91" fmla="*/ 9 h 37"/>
                  <a:gd name="T92" fmla="*/ 42 w 67"/>
                  <a:gd name="T93" fmla="*/ 9 h 37"/>
                  <a:gd name="T94" fmla="*/ 39 w 67"/>
                  <a:gd name="T95" fmla="*/ 9 h 37"/>
                  <a:gd name="T96" fmla="*/ 39 w 67"/>
                  <a:gd name="T97" fmla="*/ 4 h 37"/>
                  <a:gd name="T98" fmla="*/ 37 w 67"/>
                  <a:gd name="T99" fmla="*/ 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" h="37">
                    <a:moveTo>
                      <a:pt x="37" y="7"/>
                    </a:moveTo>
                    <a:lnTo>
                      <a:pt x="35" y="9"/>
                    </a:lnTo>
                    <a:lnTo>
                      <a:pt x="30" y="9"/>
                    </a:lnTo>
                    <a:lnTo>
                      <a:pt x="32" y="7"/>
                    </a:lnTo>
                    <a:lnTo>
                      <a:pt x="35" y="7"/>
                    </a:lnTo>
                    <a:lnTo>
                      <a:pt x="37" y="7"/>
                    </a:lnTo>
                    <a:lnTo>
                      <a:pt x="37" y="4"/>
                    </a:lnTo>
                    <a:lnTo>
                      <a:pt x="39" y="2"/>
                    </a:lnTo>
                    <a:lnTo>
                      <a:pt x="28" y="7"/>
                    </a:lnTo>
                    <a:lnTo>
                      <a:pt x="21" y="9"/>
                    </a:lnTo>
                    <a:lnTo>
                      <a:pt x="19" y="11"/>
                    </a:lnTo>
                    <a:lnTo>
                      <a:pt x="14" y="14"/>
                    </a:lnTo>
                    <a:lnTo>
                      <a:pt x="12" y="14"/>
                    </a:lnTo>
                    <a:lnTo>
                      <a:pt x="14" y="14"/>
                    </a:lnTo>
                    <a:lnTo>
                      <a:pt x="12" y="16"/>
                    </a:lnTo>
                    <a:lnTo>
                      <a:pt x="16" y="16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14" y="18"/>
                    </a:lnTo>
                    <a:lnTo>
                      <a:pt x="9" y="18"/>
                    </a:lnTo>
                    <a:lnTo>
                      <a:pt x="7" y="18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14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1" y="23"/>
                    </a:lnTo>
                    <a:lnTo>
                      <a:pt x="16" y="25"/>
                    </a:lnTo>
                    <a:lnTo>
                      <a:pt x="12" y="25"/>
                    </a:lnTo>
                    <a:lnTo>
                      <a:pt x="5" y="25"/>
                    </a:lnTo>
                    <a:lnTo>
                      <a:pt x="3" y="28"/>
                    </a:lnTo>
                    <a:lnTo>
                      <a:pt x="0" y="28"/>
                    </a:lnTo>
                    <a:lnTo>
                      <a:pt x="3" y="30"/>
                    </a:lnTo>
                    <a:lnTo>
                      <a:pt x="3" y="32"/>
                    </a:lnTo>
                    <a:lnTo>
                      <a:pt x="7" y="30"/>
                    </a:lnTo>
                    <a:lnTo>
                      <a:pt x="7" y="32"/>
                    </a:lnTo>
                    <a:lnTo>
                      <a:pt x="5" y="35"/>
                    </a:lnTo>
                    <a:lnTo>
                      <a:pt x="7" y="37"/>
                    </a:lnTo>
                    <a:lnTo>
                      <a:pt x="12" y="37"/>
                    </a:lnTo>
                    <a:lnTo>
                      <a:pt x="19" y="35"/>
                    </a:lnTo>
                    <a:lnTo>
                      <a:pt x="23" y="35"/>
                    </a:lnTo>
                    <a:lnTo>
                      <a:pt x="25" y="35"/>
                    </a:lnTo>
                    <a:lnTo>
                      <a:pt x="30" y="32"/>
                    </a:lnTo>
                    <a:lnTo>
                      <a:pt x="32" y="30"/>
                    </a:lnTo>
                    <a:lnTo>
                      <a:pt x="32" y="32"/>
                    </a:lnTo>
                    <a:lnTo>
                      <a:pt x="37" y="32"/>
                    </a:lnTo>
                    <a:lnTo>
                      <a:pt x="37" y="35"/>
                    </a:lnTo>
                    <a:lnTo>
                      <a:pt x="37" y="35"/>
                    </a:lnTo>
                    <a:lnTo>
                      <a:pt x="42" y="35"/>
                    </a:lnTo>
                    <a:lnTo>
                      <a:pt x="48" y="35"/>
                    </a:lnTo>
                    <a:lnTo>
                      <a:pt x="48" y="32"/>
                    </a:lnTo>
                    <a:lnTo>
                      <a:pt x="51" y="30"/>
                    </a:lnTo>
                    <a:lnTo>
                      <a:pt x="48" y="30"/>
                    </a:lnTo>
                    <a:lnTo>
                      <a:pt x="46" y="30"/>
                    </a:lnTo>
                    <a:lnTo>
                      <a:pt x="46" y="30"/>
                    </a:lnTo>
                    <a:lnTo>
                      <a:pt x="46" y="30"/>
                    </a:lnTo>
                    <a:lnTo>
                      <a:pt x="46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5" y="25"/>
                    </a:lnTo>
                    <a:lnTo>
                      <a:pt x="55" y="23"/>
                    </a:lnTo>
                    <a:lnTo>
                      <a:pt x="53" y="21"/>
                    </a:lnTo>
                    <a:lnTo>
                      <a:pt x="51" y="18"/>
                    </a:lnTo>
                    <a:lnTo>
                      <a:pt x="51" y="16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5" y="11"/>
                    </a:lnTo>
                    <a:lnTo>
                      <a:pt x="58" y="7"/>
                    </a:lnTo>
                    <a:lnTo>
                      <a:pt x="62" y="4"/>
                    </a:lnTo>
                    <a:lnTo>
                      <a:pt x="64" y="2"/>
                    </a:lnTo>
                    <a:lnTo>
                      <a:pt x="67" y="2"/>
                    </a:lnTo>
                    <a:lnTo>
                      <a:pt x="64" y="0"/>
                    </a:lnTo>
                    <a:lnTo>
                      <a:pt x="62" y="2"/>
                    </a:lnTo>
                    <a:lnTo>
                      <a:pt x="60" y="2"/>
                    </a:lnTo>
                    <a:lnTo>
                      <a:pt x="60" y="4"/>
                    </a:lnTo>
                    <a:lnTo>
                      <a:pt x="58" y="7"/>
                    </a:lnTo>
                    <a:lnTo>
                      <a:pt x="58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3" y="4"/>
                    </a:lnTo>
                    <a:lnTo>
                      <a:pt x="51" y="7"/>
                    </a:lnTo>
                    <a:lnTo>
                      <a:pt x="46" y="14"/>
                    </a:lnTo>
                    <a:lnTo>
                      <a:pt x="44" y="14"/>
                    </a:lnTo>
                    <a:lnTo>
                      <a:pt x="44" y="11"/>
                    </a:lnTo>
                    <a:lnTo>
                      <a:pt x="46" y="9"/>
                    </a:lnTo>
                    <a:lnTo>
                      <a:pt x="48" y="7"/>
                    </a:lnTo>
                    <a:lnTo>
                      <a:pt x="46" y="4"/>
                    </a:lnTo>
                    <a:lnTo>
                      <a:pt x="44" y="7"/>
                    </a:lnTo>
                    <a:lnTo>
                      <a:pt x="46" y="7"/>
                    </a:lnTo>
                    <a:lnTo>
                      <a:pt x="44" y="9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39" y="9"/>
                    </a:lnTo>
                    <a:lnTo>
                      <a:pt x="39" y="9"/>
                    </a:lnTo>
                    <a:lnTo>
                      <a:pt x="42" y="7"/>
                    </a:lnTo>
                    <a:lnTo>
                      <a:pt x="39" y="4"/>
                    </a:lnTo>
                    <a:lnTo>
                      <a:pt x="37" y="7"/>
                    </a:lnTo>
                    <a:lnTo>
                      <a:pt x="37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7" name="Freeform 662">
                <a:extLst>
                  <a:ext uri="{FF2B5EF4-FFF2-40B4-BE49-F238E27FC236}">
                    <a16:creationId xmlns:a16="http://schemas.microsoft.com/office/drawing/2014/main" id="{803908C4-DA75-4A10-8C8D-3063B39DC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188" y="2752726"/>
                <a:ext cx="31750" cy="28575"/>
              </a:xfrm>
              <a:custGeom>
                <a:avLst/>
                <a:gdLst>
                  <a:gd name="T0" fmla="*/ 18 w 20"/>
                  <a:gd name="T1" fmla="*/ 4 h 18"/>
                  <a:gd name="T2" fmla="*/ 20 w 20"/>
                  <a:gd name="T3" fmla="*/ 4 h 18"/>
                  <a:gd name="T4" fmla="*/ 20 w 20"/>
                  <a:gd name="T5" fmla="*/ 2 h 18"/>
                  <a:gd name="T6" fmla="*/ 20 w 20"/>
                  <a:gd name="T7" fmla="*/ 2 h 18"/>
                  <a:gd name="T8" fmla="*/ 20 w 20"/>
                  <a:gd name="T9" fmla="*/ 2 h 18"/>
                  <a:gd name="T10" fmla="*/ 20 w 20"/>
                  <a:gd name="T11" fmla="*/ 0 h 18"/>
                  <a:gd name="T12" fmla="*/ 18 w 20"/>
                  <a:gd name="T13" fmla="*/ 0 h 18"/>
                  <a:gd name="T14" fmla="*/ 16 w 20"/>
                  <a:gd name="T15" fmla="*/ 2 h 18"/>
                  <a:gd name="T16" fmla="*/ 16 w 20"/>
                  <a:gd name="T17" fmla="*/ 2 h 18"/>
                  <a:gd name="T18" fmla="*/ 16 w 20"/>
                  <a:gd name="T19" fmla="*/ 2 h 18"/>
                  <a:gd name="T20" fmla="*/ 14 w 20"/>
                  <a:gd name="T21" fmla="*/ 2 h 18"/>
                  <a:gd name="T22" fmla="*/ 14 w 20"/>
                  <a:gd name="T23" fmla="*/ 2 h 18"/>
                  <a:gd name="T24" fmla="*/ 11 w 20"/>
                  <a:gd name="T25" fmla="*/ 2 h 18"/>
                  <a:gd name="T26" fmla="*/ 9 w 20"/>
                  <a:gd name="T27" fmla="*/ 4 h 18"/>
                  <a:gd name="T28" fmla="*/ 7 w 20"/>
                  <a:gd name="T29" fmla="*/ 4 h 18"/>
                  <a:gd name="T30" fmla="*/ 9 w 20"/>
                  <a:gd name="T31" fmla="*/ 4 h 18"/>
                  <a:gd name="T32" fmla="*/ 9 w 20"/>
                  <a:gd name="T33" fmla="*/ 6 h 18"/>
                  <a:gd name="T34" fmla="*/ 11 w 20"/>
                  <a:gd name="T35" fmla="*/ 6 h 18"/>
                  <a:gd name="T36" fmla="*/ 7 w 20"/>
                  <a:gd name="T37" fmla="*/ 9 h 18"/>
                  <a:gd name="T38" fmla="*/ 7 w 20"/>
                  <a:gd name="T39" fmla="*/ 9 h 18"/>
                  <a:gd name="T40" fmla="*/ 4 w 20"/>
                  <a:gd name="T41" fmla="*/ 9 h 18"/>
                  <a:gd name="T42" fmla="*/ 2 w 20"/>
                  <a:gd name="T43" fmla="*/ 6 h 18"/>
                  <a:gd name="T44" fmla="*/ 0 w 20"/>
                  <a:gd name="T45" fmla="*/ 9 h 18"/>
                  <a:gd name="T46" fmla="*/ 0 w 20"/>
                  <a:gd name="T47" fmla="*/ 11 h 18"/>
                  <a:gd name="T48" fmla="*/ 0 w 20"/>
                  <a:gd name="T49" fmla="*/ 11 h 18"/>
                  <a:gd name="T50" fmla="*/ 2 w 20"/>
                  <a:gd name="T51" fmla="*/ 13 h 18"/>
                  <a:gd name="T52" fmla="*/ 2 w 20"/>
                  <a:gd name="T53" fmla="*/ 18 h 18"/>
                  <a:gd name="T54" fmla="*/ 4 w 20"/>
                  <a:gd name="T55" fmla="*/ 18 h 18"/>
                  <a:gd name="T56" fmla="*/ 7 w 20"/>
                  <a:gd name="T57" fmla="*/ 16 h 18"/>
                  <a:gd name="T58" fmla="*/ 9 w 20"/>
                  <a:gd name="T59" fmla="*/ 16 h 18"/>
                  <a:gd name="T60" fmla="*/ 11 w 20"/>
                  <a:gd name="T61" fmla="*/ 16 h 18"/>
                  <a:gd name="T62" fmla="*/ 16 w 20"/>
                  <a:gd name="T63" fmla="*/ 13 h 18"/>
                  <a:gd name="T64" fmla="*/ 20 w 20"/>
                  <a:gd name="T65" fmla="*/ 9 h 18"/>
                  <a:gd name="T66" fmla="*/ 20 w 20"/>
                  <a:gd name="T67" fmla="*/ 6 h 18"/>
                  <a:gd name="T68" fmla="*/ 18 w 20"/>
                  <a:gd name="T69" fmla="*/ 6 h 18"/>
                  <a:gd name="T70" fmla="*/ 18 w 20"/>
                  <a:gd name="T71" fmla="*/ 6 h 18"/>
                  <a:gd name="T72" fmla="*/ 18 w 20"/>
                  <a:gd name="T73" fmla="*/ 9 h 18"/>
                  <a:gd name="T74" fmla="*/ 16 w 20"/>
                  <a:gd name="T75" fmla="*/ 9 h 18"/>
                  <a:gd name="T76" fmla="*/ 16 w 20"/>
                  <a:gd name="T77" fmla="*/ 9 h 18"/>
                  <a:gd name="T78" fmla="*/ 14 w 20"/>
                  <a:gd name="T79" fmla="*/ 6 h 18"/>
                  <a:gd name="T80" fmla="*/ 14 w 20"/>
                  <a:gd name="T81" fmla="*/ 6 h 18"/>
                  <a:gd name="T82" fmla="*/ 18 w 20"/>
                  <a:gd name="T83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" h="18">
                    <a:moveTo>
                      <a:pt x="18" y="4"/>
                    </a:moveTo>
                    <a:lnTo>
                      <a:pt x="20" y="4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4" y="9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7" y="16"/>
                    </a:lnTo>
                    <a:lnTo>
                      <a:pt x="9" y="16"/>
                    </a:lnTo>
                    <a:lnTo>
                      <a:pt x="11" y="16"/>
                    </a:lnTo>
                    <a:lnTo>
                      <a:pt x="16" y="13"/>
                    </a:lnTo>
                    <a:lnTo>
                      <a:pt x="20" y="9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8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8" name="Freeform 663">
                <a:extLst>
                  <a:ext uri="{FF2B5EF4-FFF2-40B4-BE49-F238E27FC236}">
                    <a16:creationId xmlns:a16="http://schemas.microsoft.com/office/drawing/2014/main" id="{8BA652C7-AAE5-48B6-A585-47AD4F375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850" y="2725738"/>
                <a:ext cx="47625" cy="11113"/>
              </a:xfrm>
              <a:custGeom>
                <a:avLst/>
                <a:gdLst>
                  <a:gd name="T0" fmla="*/ 0 w 30"/>
                  <a:gd name="T1" fmla="*/ 7 h 7"/>
                  <a:gd name="T2" fmla="*/ 2 w 30"/>
                  <a:gd name="T3" fmla="*/ 7 h 7"/>
                  <a:gd name="T4" fmla="*/ 2 w 30"/>
                  <a:gd name="T5" fmla="*/ 7 h 7"/>
                  <a:gd name="T6" fmla="*/ 5 w 30"/>
                  <a:gd name="T7" fmla="*/ 7 h 7"/>
                  <a:gd name="T8" fmla="*/ 7 w 30"/>
                  <a:gd name="T9" fmla="*/ 7 h 7"/>
                  <a:gd name="T10" fmla="*/ 5 w 30"/>
                  <a:gd name="T11" fmla="*/ 7 h 7"/>
                  <a:gd name="T12" fmla="*/ 5 w 30"/>
                  <a:gd name="T13" fmla="*/ 7 h 7"/>
                  <a:gd name="T14" fmla="*/ 7 w 30"/>
                  <a:gd name="T15" fmla="*/ 7 h 7"/>
                  <a:gd name="T16" fmla="*/ 9 w 30"/>
                  <a:gd name="T17" fmla="*/ 7 h 7"/>
                  <a:gd name="T18" fmla="*/ 9 w 30"/>
                  <a:gd name="T19" fmla="*/ 7 h 7"/>
                  <a:gd name="T20" fmla="*/ 9 w 30"/>
                  <a:gd name="T21" fmla="*/ 7 h 7"/>
                  <a:gd name="T22" fmla="*/ 14 w 30"/>
                  <a:gd name="T23" fmla="*/ 5 h 7"/>
                  <a:gd name="T24" fmla="*/ 18 w 30"/>
                  <a:gd name="T25" fmla="*/ 3 h 7"/>
                  <a:gd name="T26" fmla="*/ 18 w 30"/>
                  <a:gd name="T27" fmla="*/ 3 h 7"/>
                  <a:gd name="T28" fmla="*/ 14 w 30"/>
                  <a:gd name="T29" fmla="*/ 5 h 7"/>
                  <a:gd name="T30" fmla="*/ 14 w 30"/>
                  <a:gd name="T31" fmla="*/ 5 h 7"/>
                  <a:gd name="T32" fmla="*/ 16 w 30"/>
                  <a:gd name="T33" fmla="*/ 5 h 7"/>
                  <a:gd name="T34" fmla="*/ 21 w 30"/>
                  <a:gd name="T35" fmla="*/ 3 h 7"/>
                  <a:gd name="T36" fmla="*/ 23 w 30"/>
                  <a:gd name="T37" fmla="*/ 3 h 7"/>
                  <a:gd name="T38" fmla="*/ 25 w 30"/>
                  <a:gd name="T39" fmla="*/ 3 h 7"/>
                  <a:gd name="T40" fmla="*/ 25 w 30"/>
                  <a:gd name="T41" fmla="*/ 0 h 7"/>
                  <a:gd name="T42" fmla="*/ 28 w 30"/>
                  <a:gd name="T43" fmla="*/ 0 h 7"/>
                  <a:gd name="T44" fmla="*/ 30 w 30"/>
                  <a:gd name="T45" fmla="*/ 0 h 7"/>
                  <a:gd name="T46" fmla="*/ 30 w 30"/>
                  <a:gd name="T47" fmla="*/ 0 h 7"/>
                  <a:gd name="T48" fmla="*/ 28 w 30"/>
                  <a:gd name="T49" fmla="*/ 0 h 7"/>
                  <a:gd name="T50" fmla="*/ 25 w 30"/>
                  <a:gd name="T51" fmla="*/ 0 h 7"/>
                  <a:gd name="T52" fmla="*/ 25 w 30"/>
                  <a:gd name="T53" fmla="*/ 0 h 7"/>
                  <a:gd name="T54" fmla="*/ 25 w 30"/>
                  <a:gd name="T55" fmla="*/ 0 h 7"/>
                  <a:gd name="T56" fmla="*/ 23 w 30"/>
                  <a:gd name="T57" fmla="*/ 0 h 7"/>
                  <a:gd name="T58" fmla="*/ 16 w 30"/>
                  <a:gd name="T59" fmla="*/ 3 h 7"/>
                  <a:gd name="T60" fmla="*/ 14 w 30"/>
                  <a:gd name="T61" fmla="*/ 3 h 7"/>
                  <a:gd name="T62" fmla="*/ 9 w 30"/>
                  <a:gd name="T63" fmla="*/ 5 h 7"/>
                  <a:gd name="T64" fmla="*/ 7 w 30"/>
                  <a:gd name="T65" fmla="*/ 5 h 7"/>
                  <a:gd name="T66" fmla="*/ 2 w 30"/>
                  <a:gd name="T67" fmla="*/ 7 h 7"/>
                  <a:gd name="T68" fmla="*/ 0 w 30"/>
                  <a:gd name="T6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0" h="7">
                    <a:moveTo>
                      <a:pt x="0" y="7"/>
                    </a:moveTo>
                    <a:lnTo>
                      <a:pt x="2" y="7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4" y="5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5" y="3"/>
                    </a:lnTo>
                    <a:lnTo>
                      <a:pt x="25" y="0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2" y="7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9" name="Freeform 664">
                <a:extLst>
                  <a:ext uri="{FF2B5EF4-FFF2-40B4-BE49-F238E27FC236}">
                    <a16:creationId xmlns:a16="http://schemas.microsoft.com/office/drawing/2014/main" id="{C6417C84-3A97-4F06-BFC7-1D748BA31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025" y="2736851"/>
                <a:ext cx="15875" cy="4763"/>
              </a:xfrm>
              <a:custGeom>
                <a:avLst/>
                <a:gdLst>
                  <a:gd name="T0" fmla="*/ 7 w 10"/>
                  <a:gd name="T1" fmla="*/ 0 h 3"/>
                  <a:gd name="T2" fmla="*/ 10 w 10"/>
                  <a:gd name="T3" fmla="*/ 0 h 3"/>
                  <a:gd name="T4" fmla="*/ 5 w 10"/>
                  <a:gd name="T5" fmla="*/ 0 h 3"/>
                  <a:gd name="T6" fmla="*/ 0 w 10"/>
                  <a:gd name="T7" fmla="*/ 3 h 3"/>
                  <a:gd name="T8" fmla="*/ 3 w 10"/>
                  <a:gd name="T9" fmla="*/ 3 h 3"/>
                  <a:gd name="T10" fmla="*/ 7 w 10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">
                    <a:moveTo>
                      <a:pt x="7" y="0"/>
                    </a:moveTo>
                    <a:lnTo>
                      <a:pt x="10" y="0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0" name="Freeform 665">
                <a:extLst>
                  <a:ext uri="{FF2B5EF4-FFF2-40B4-BE49-F238E27FC236}">
                    <a16:creationId xmlns:a16="http://schemas.microsoft.com/office/drawing/2014/main" id="{51850F4C-E250-43F6-BB26-E163AB083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413" y="2722563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2 w 2"/>
                  <a:gd name="T3" fmla="*/ 0 w 2"/>
                  <a:gd name="T4" fmla="*/ 0 w 2"/>
                  <a:gd name="T5" fmla="*/ 0 w 2"/>
                  <a:gd name="T6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1" name="Freeform 666">
                <a:extLst>
                  <a:ext uri="{FF2B5EF4-FFF2-40B4-BE49-F238E27FC236}">
                    <a16:creationId xmlns:a16="http://schemas.microsoft.com/office/drawing/2014/main" id="{9167241A-6949-46D2-B2FD-ED728C3F6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938" y="2719388"/>
                <a:ext cx="15875" cy="0"/>
              </a:xfrm>
              <a:custGeom>
                <a:avLst/>
                <a:gdLst>
                  <a:gd name="T0" fmla="*/ 10 w 10"/>
                  <a:gd name="T1" fmla="*/ 7 w 10"/>
                  <a:gd name="T2" fmla="*/ 5 w 10"/>
                  <a:gd name="T3" fmla="*/ 3 w 10"/>
                  <a:gd name="T4" fmla="*/ 0 w 10"/>
                  <a:gd name="T5" fmla="*/ 0 w 10"/>
                  <a:gd name="T6" fmla="*/ 3 w 10"/>
                  <a:gd name="T7" fmla="*/ 3 w 10"/>
                  <a:gd name="T8" fmla="*/ 3 w 10"/>
                  <a:gd name="T9" fmla="*/ 5 w 10"/>
                  <a:gd name="T10" fmla="*/ 5 w 10"/>
                  <a:gd name="T11" fmla="*/ 5 w 10"/>
                  <a:gd name="T12" fmla="*/ 7 w 10"/>
                  <a:gd name="T13" fmla="*/ 10 w 10"/>
                  <a:gd name="T14" fmla="*/ 10 w 1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</a:cxnLst>
                <a:rect l="0" t="0" r="r" b="b"/>
                <a:pathLst>
                  <a:path w="10">
                    <a:moveTo>
                      <a:pt x="10" y="0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2" name="Freeform 667">
                <a:extLst>
                  <a:ext uri="{FF2B5EF4-FFF2-40B4-BE49-F238E27FC236}">
                    <a16:creationId xmlns:a16="http://schemas.microsoft.com/office/drawing/2014/main" id="{938918DF-5A00-4E04-8AD0-927071333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650" y="2722563"/>
                <a:ext cx="19050" cy="3175"/>
              </a:xfrm>
              <a:custGeom>
                <a:avLst/>
                <a:gdLst>
                  <a:gd name="T0" fmla="*/ 3 w 12"/>
                  <a:gd name="T1" fmla="*/ 2 h 2"/>
                  <a:gd name="T2" fmla="*/ 5 w 12"/>
                  <a:gd name="T3" fmla="*/ 2 h 2"/>
                  <a:gd name="T4" fmla="*/ 7 w 12"/>
                  <a:gd name="T5" fmla="*/ 0 h 2"/>
                  <a:gd name="T6" fmla="*/ 9 w 12"/>
                  <a:gd name="T7" fmla="*/ 0 h 2"/>
                  <a:gd name="T8" fmla="*/ 12 w 12"/>
                  <a:gd name="T9" fmla="*/ 0 h 2"/>
                  <a:gd name="T10" fmla="*/ 12 w 12"/>
                  <a:gd name="T11" fmla="*/ 0 h 2"/>
                  <a:gd name="T12" fmla="*/ 12 w 12"/>
                  <a:gd name="T13" fmla="*/ 0 h 2"/>
                  <a:gd name="T14" fmla="*/ 12 w 12"/>
                  <a:gd name="T15" fmla="*/ 0 h 2"/>
                  <a:gd name="T16" fmla="*/ 7 w 12"/>
                  <a:gd name="T17" fmla="*/ 0 h 2"/>
                  <a:gd name="T18" fmla="*/ 5 w 12"/>
                  <a:gd name="T19" fmla="*/ 0 h 2"/>
                  <a:gd name="T20" fmla="*/ 5 w 12"/>
                  <a:gd name="T21" fmla="*/ 0 h 2"/>
                  <a:gd name="T22" fmla="*/ 3 w 12"/>
                  <a:gd name="T23" fmla="*/ 2 h 2"/>
                  <a:gd name="T24" fmla="*/ 0 w 12"/>
                  <a:gd name="T25" fmla="*/ 2 h 2"/>
                  <a:gd name="T26" fmla="*/ 3 w 12"/>
                  <a:gd name="T2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">
                    <a:moveTo>
                      <a:pt x="3" y="2"/>
                    </a:moveTo>
                    <a:lnTo>
                      <a:pt x="5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3" name="Freeform 668">
                <a:extLst>
                  <a:ext uri="{FF2B5EF4-FFF2-40B4-BE49-F238E27FC236}">
                    <a16:creationId xmlns:a16="http://schemas.microsoft.com/office/drawing/2014/main" id="{33ED3597-E8C5-4BC7-8543-04A64F3BB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875" y="2722563"/>
                <a:ext cx="3175" cy="7938"/>
              </a:xfrm>
              <a:custGeom>
                <a:avLst/>
                <a:gdLst>
                  <a:gd name="T0" fmla="*/ 0 w 2"/>
                  <a:gd name="T1" fmla="*/ 2 h 5"/>
                  <a:gd name="T2" fmla="*/ 0 w 2"/>
                  <a:gd name="T3" fmla="*/ 5 h 5"/>
                  <a:gd name="T4" fmla="*/ 0 w 2"/>
                  <a:gd name="T5" fmla="*/ 2 h 5"/>
                  <a:gd name="T6" fmla="*/ 0 w 2"/>
                  <a:gd name="T7" fmla="*/ 2 h 5"/>
                  <a:gd name="T8" fmla="*/ 2 w 2"/>
                  <a:gd name="T9" fmla="*/ 2 h 5"/>
                  <a:gd name="T10" fmla="*/ 2 w 2"/>
                  <a:gd name="T11" fmla="*/ 0 h 5"/>
                  <a:gd name="T12" fmla="*/ 2 w 2"/>
                  <a:gd name="T13" fmla="*/ 0 h 5"/>
                  <a:gd name="T14" fmla="*/ 0 w 2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lnTo>
                      <a:pt x="0" y="5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4" name="Freeform 669">
                <a:extLst>
                  <a:ext uri="{FF2B5EF4-FFF2-40B4-BE49-F238E27FC236}">
                    <a16:creationId xmlns:a16="http://schemas.microsoft.com/office/drawing/2014/main" id="{1446DDB3-07F8-49B0-A121-0B36E3698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475" y="2741613"/>
                <a:ext cx="7938" cy="317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2 h 2"/>
                  <a:gd name="T4" fmla="*/ 0 w 5"/>
                  <a:gd name="T5" fmla="*/ 2 h 2"/>
                  <a:gd name="T6" fmla="*/ 2 w 5"/>
                  <a:gd name="T7" fmla="*/ 2 h 2"/>
                  <a:gd name="T8" fmla="*/ 5 w 5"/>
                  <a:gd name="T9" fmla="*/ 2 h 2"/>
                  <a:gd name="T10" fmla="*/ 5 w 5"/>
                  <a:gd name="T11" fmla="*/ 0 h 2"/>
                  <a:gd name="T12" fmla="*/ 5 w 5"/>
                  <a:gd name="T13" fmla="*/ 0 h 2"/>
                  <a:gd name="T14" fmla="*/ 2 w 5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5" name="Freeform 670">
                <a:extLst>
                  <a:ext uri="{FF2B5EF4-FFF2-40B4-BE49-F238E27FC236}">
                    <a16:creationId xmlns:a16="http://schemas.microsoft.com/office/drawing/2014/main" id="{22E4A68F-3397-4C79-A980-35B5B8050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025" y="2730501"/>
                <a:ext cx="52388" cy="22225"/>
              </a:xfrm>
              <a:custGeom>
                <a:avLst/>
                <a:gdLst>
                  <a:gd name="T0" fmla="*/ 5 w 33"/>
                  <a:gd name="T1" fmla="*/ 11 h 14"/>
                  <a:gd name="T2" fmla="*/ 0 w 33"/>
                  <a:gd name="T3" fmla="*/ 14 h 14"/>
                  <a:gd name="T4" fmla="*/ 10 w 33"/>
                  <a:gd name="T5" fmla="*/ 11 h 14"/>
                  <a:gd name="T6" fmla="*/ 16 w 33"/>
                  <a:gd name="T7" fmla="*/ 9 h 14"/>
                  <a:gd name="T8" fmla="*/ 19 w 33"/>
                  <a:gd name="T9" fmla="*/ 9 h 14"/>
                  <a:gd name="T10" fmla="*/ 23 w 33"/>
                  <a:gd name="T11" fmla="*/ 9 h 14"/>
                  <a:gd name="T12" fmla="*/ 30 w 33"/>
                  <a:gd name="T13" fmla="*/ 4 h 14"/>
                  <a:gd name="T14" fmla="*/ 33 w 33"/>
                  <a:gd name="T15" fmla="*/ 4 h 14"/>
                  <a:gd name="T16" fmla="*/ 28 w 33"/>
                  <a:gd name="T17" fmla="*/ 4 h 14"/>
                  <a:gd name="T18" fmla="*/ 30 w 33"/>
                  <a:gd name="T19" fmla="*/ 2 h 14"/>
                  <a:gd name="T20" fmla="*/ 33 w 33"/>
                  <a:gd name="T21" fmla="*/ 0 h 14"/>
                  <a:gd name="T22" fmla="*/ 26 w 33"/>
                  <a:gd name="T23" fmla="*/ 2 h 14"/>
                  <a:gd name="T24" fmla="*/ 26 w 33"/>
                  <a:gd name="T25" fmla="*/ 2 h 14"/>
                  <a:gd name="T26" fmla="*/ 23 w 33"/>
                  <a:gd name="T27" fmla="*/ 4 h 14"/>
                  <a:gd name="T28" fmla="*/ 23 w 33"/>
                  <a:gd name="T29" fmla="*/ 7 h 14"/>
                  <a:gd name="T30" fmla="*/ 19 w 33"/>
                  <a:gd name="T31" fmla="*/ 7 h 14"/>
                  <a:gd name="T32" fmla="*/ 19 w 33"/>
                  <a:gd name="T33" fmla="*/ 4 h 14"/>
                  <a:gd name="T34" fmla="*/ 19 w 33"/>
                  <a:gd name="T35" fmla="*/ 2 h 14"/>
                  <a:gd name="T36" fmla="*/ 16 w 33"/>
                  <a:gd name="T37" fmla="*/ 2 h 14"/>
                  <a:gd name="T38" fmla="*/ 19 w 33"/>
                  <a:gd name="T39" fmla="*/ 2 h 14"/>
                  <a:gd name="T40" fmla="*/ 14 w 33"/>
                  <a:gd name="T41" fmla="*/ 2 h 14"/>
                  <a:gd name="T42" fmla="*/ 12 w 33"/>
                  <a:gd name="T43" fmla="*/ 4 h 14"/>
                  <a:gd name="T44" fmla="*/ 12 w 33"/>
                  <a:gd name="T45" fmla="*/ 4 h 14"/>
                  <a:gd name="T46" fmla="*/ 5 w 33"/>
                  <a:gd name="T47" fmla="*/ 7 h 14"/>
                  <a:gd name="T48" fmla="*/ 7 w 33"/>
                  <a:gd name="T49" fmla="*/ 7 h 14"/>
                  <a:gd name="T50" fmla="*/ 7 w 33"/>
                  <a:gd name="T51" fmla="*/ 7 h 14"/>
                  <a:gd name="T52" fmla="*/ 3 w 33"/>
                  <a:gd name="T53" fmla="*/ 9 h 14"/>
                  <a:gd name="T54" fmla="*/ 3 w 33"/>
                  <a:gd name="T55" fmla="*/ 9 h 14"/>
                  <a:gd name="T56" fmla="*/ 5 w 33"/>
                  <a:gd name="T57" fmla="*/ 9 h 14"/>
                  <a:gd name="T58" fmla="*/ 10 w 33"/>
                  <a:gd name="T59" fmla="*/ 9 h 14"/>
                  <a:gd name="T60" fmla="*/ 10 w 33"/>
                  <a:gd name="T61" fmla="*/ 9 h 14"/>
                  <a:gd name="T62" fmla="*/ 12 w 33"/>
                  <a:gd name="T63" fmla="*/ 9 h 14"/>
                  <a:gd name="T64" fmla="*/ 10 w 33"/>
                  <a:gd name="T6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" h="14">
                    <a:moveTo>
                      <a:pt x="10" y="9"/>
                    </a:moveTo>
                    <a:lnTo>
                      <a:pt x="5" y="11"/>
                    </a:lnTo>
                    <a:lnTo>
                      <a:pt x="3" y="11"/>
                    </a:lnTo>
                    <a:lnTo>
                      <a:pt x="0" y="14"/>
                    </a:lnTo>
                    <a:lnTo>
                      <a:pt x="3" y="14"/>
                    </a:lnTo>
                    <a:lnTo>
                      <a:pt x="10" y="11"/>
                    </a:lnTo>
                    <a:lnTo>
                      <a:pt x="12" y="11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9" y="9"/>
                    </a:lnTo>
                    <a:lnTo>
                      <a:pt x="21" y="9"/>
                    </a:lnTo>
                    <a:lnTo>
                      <a:pt x="23" y="9"/>
                    </a:lnTo>
                    <a:lnTo>
                      <a:pt x="26" y="9"/>
                    </a:lnTo>
                    <a:lnTo>
                      <a:pt x="30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30" y="2"/>
                    </a:lnTo>
                    <a:lnTo>
                      <a:pt x="33" y="2"/>
                    </a:lnTo>
                    <a:lnTo>
                      <a:pt x="33" y="0"/>
                    </a:lnTo>
                    <a:lnTo>
                      <a:pt x="30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7"/>
                    </a:lnTo>
                    <a:lnTo>
                      <a:pt x="21" y="7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0" y="4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5" y="9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7" y="9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0" y="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6" name="Freeform 671">
                <a:extLst>
                  <a:ext uri="{FF2B5EF4-FFF2-40B4-BE49-F238E27FC236}">
                    <a16:creationId xmlns:a16="http://schemas.microsoft.com/office/drawing/2014/main" id="{9FD8B599-EFE9-403E-81A1-72FD8F114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163" y="2714626"/>
                <a:ext cx="14288" cy="7938"/>
              </a:xfrm>
              <a:custGeom>
                <a:avLst/>
                <a:gdLst>
                  <a:gd name="T0" fmla="*/ 5 w 9"/>
                  <a:gd name="T1" fmla="*/ 0 h 5"/>
                  <a:gd name="T2" fmla="*/ 5 w 9"/>
                  <a:gd name="T3" fmla="*/ 0 h 5"/>
                  <a:gd name="T4" fmla="*/ 5 w 9"/>
                  <a:gd name="T5" fmla="*/ 3 h 5"/>
                  <a:gd name="T6" fmla="*/ 2 w 9"/>
                  <a:gd name="T7" fmla="*/ 3 h 5"/>
                  <a:gd name="T8" fmla="*/ 0 w 9"/>
                  <a:gd name="T9" fmla="*/ 3 h 5"/>
                  <a:gd name="T10" fmla="*/ 0 w 9"/>
                  <a:gd name="T11" fmla="*/ 3 h 5"/>
                  <a:gd name="T12" fmla="*/ 2 w 9"/>
                  <a:gd name="T13" fmla="*/ 3 h 5"/>
                  <a:gd name="T14" fmla="*/ 2 w 9"/>
                  <a:gd name="T15" fmla="*/ 3 h 5"/>
                  <a:gd name="T16" fmla="*/ 5 w 9"/>
                  <a:gd name="T17" fmla="*/ 3 h 5"/>
                  <a:gd name="T18" fmla="*/ 5 w 9"/>
                  <a:gd name="T19" fmla="*/ 5 h 5"/>
                  <a:gd name="T20" fmla="*/ 5 w 9"/>
                  <a:gd name="T21" fmla="*/ 5 h 5"/>
                  <a:gd name="T22" fmla="*/ 7 w 9"/>
                  <a:gd name="T23" fmla="*/ 5 h 5"/>
                  <a:gd name="T24" fmla="*/ 7 w 9"/>
                  <a:gd name="T25" fmla="*/ 5 h 5"/>
                  <a:gd name="T26" fmla="*/ 7 w 9"/>
                  <a:gd name="T27" fmla="*/ 5 h 5"/>
                  <a:gd name="T28" fmla="*/ 7 w 9"/>
                  <a:gd name="T29" fmla="*/ 3 h 5"/>
                  <a:gd name="T30" fmla="*/ 9 w 9"/>
                  <a:gd name="T31" fmla="*/ 3 h 5"/>
                  <a:gd name="T32" fmla="*/ 9 w 9"/>
                  <a:gd name="T33" fmla="*/ 0 h 5"/>
                  <a:gd name="T34" fmla="*/ 9 w 9"/>
                  <a:gd name="T35" fmla="*/ 0 h 5"/>
                  <a:gd name="T36" fmla="*/ 9 w 9"/>
                  <a:gd name="T37" fmla="*/ 0 h 5"/>
                  <a:gd name="T38" fmla="*/ 9 w 9"/>
                  <a:gd name="T39" fmla="*/ 0 h 5"/>
                  <a:gd name="T40" fmla="*/ 9 w 9"/>
                  <a:gd name="T41" fmla="*/ 0 h 5"/>
                  <a:gd name="T42" fmla="*/ 9 w 9"/>
                  <a:gd name="T43" fmla="*/ 0 h 5"/>
                  <a:gd name="T44" fmla="*/ 9 w 9"/>
                  <a:gd name="T45" fmla="*/ 0 h 5"/>
                  <a:gd name="T46" fmla="*/ 9 w 9"/>
                  <a:gd name="T47" fmla="*/ 0 h 5"/>
                  <a:gd name="T48" fmla="*/ 7 w 9"/>
                  <a:gd name="T49" fmla="*/ 0 h 5"/>
                  <a:gd name="T50" fmla="*/ 5 w 9"/>
                  <a:gd name="T51" fmla="*/ 0 h 5"/>
                  <a:gd name="T52" fmla="*/ 5 w 9"/>
                  <a:gd name="T5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7" name="Freeform 672">
                <a:extLst>
                  <a:ext uri="{FF2B5EF4-FFF2-40B4-BE49-F238E27FC236}">
                    <a16:creationId xmlns:a16="http://schemas.microsoft.com/office/drawing/2014/main" id="{06F25C5E-E81E-4F9F-9977-2B2524F2C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325" y="2711451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0 w 2"/>
                  <a:gd name="T4" fmla="*/ 0 w 2"/>
                  <a:gd name="T5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8" name="Freeform 673">
                <a:extLst>
                  <a:ext uri="{FF2B5EF4-FFF2-40B4-BE49-F238E27FC236}">
                    <a16:creationId xmlns:a16="http://schemas.microsoft.com/office/drawing/2014/main" id="{9842CEC1-A115-46CB-B929-8C90C47D6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050" y="2741613"/>
                <a:ext cx="14288" cy="6350"/>
              </a:xfrm>
              <a:custGeom>
                <a:avLst/>
                <a:gdLst>
                  <a:gd name="T0" fmla="*/ 7 w 9"/>
                  <a:gd name="T1" fmla="*/ 4 h 4"/>
                  <a:gd name="T2" fmla="*/ 9 w 9"/>
                  <a:gd name="T3" fmla="*/ 2 h 4"/>
                  <a:gd name="T4" fmla="*/ 9 w 9"/>
                  <a:gd name="T5" fmla="*/ 2 h 4"/>
                  <a:gd name="T6" fmla="*/ 9 w 9"/>
                  <a:gd name="T7" fmla="*/ 0 h 4"/>
                  <a:gd name="T8" fmla="*/ 5 w 9"/>
                  <a:gd name="T9" fmla="*/ 0 h 4"/>
                  <a:gd name="T10" fmla="*/ 0 w 9"/>
                  <a:gd name="T11" fmla="*/ 2 h 4"/>
                  <a:gd name="T12" fmla="*/ 5 w 9"/>
                  <a:gd name="T13" fmla="*/ 4 h 4"/>
                  <a:gd name="T14" fmla="*/ 7 w 9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4">
                    <a:moveTo>
                      <a:pt x="7" y="4"/>
                    </a:moveTo>
                    <a:lnTo>
                      <a:pt x="9" y="2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5" y="4"/>
                    </a:lnTo>
                    <a:lnTo>
                      <a:pt x="7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9" name="Freeform 674">
                <a:extLst>
                  <a:ext uri="{FF2B5EF4-FFF2-40B4-BE49-F238E27FC236}">
                    <a16:creationId xmlns:a16="http://schemas.microsoft.com/office/drawing/2014/main" id="{F480C239-1DE2-4A09-B512-B1D33A348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325" y="2725738"/>
                <a:ext cx="3175" cy="476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2 w 2"/>
                  <a:gd name="T5" fmla="*/ 0 h 3"/>
                  <a:gd name="T6" fmla="*/ 2 w 2"/>
                  <a:gd name="T7" fmla="*/ 0 h 3"/>
                  <a:gd name="T8" fmla="*/ 0 w 2"/>
                  <a:gd name="T9" fmla="*/ 0 h 3"/>
                  <a:gd name="T10" fmla="*/ 0 w 2"/>
                  <a:gd name="T11" fmla="*/ 3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0" name="Freeform 675">
                <a:extLst>
                  <a:ext uri="{FF2B5EF4-FFF2-40B4-BE49-F238E27FC236}">
                    <a16:creationId xmlns:a16="http://schemas.microsoft.com/office/drawing/2014/main" id="{A415CE1A-18A6-4554-9824-3CD451BD0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450" y="2722563"/>
                <a:ext cx="11113" cy="3175"/>
              </a:xfrm>
              <a:custGeom>
                <a:avLst/>
                <a:gdLst>
                  <a:gd name="T0" fmla="*/ 3 w 7"/>
                  <a:gd name="T1" fmla="*/ 2 h 2"/>
                  <a:gd name="T2" fmla="*/ 5 w 7"/>
                  <a:gd name="T3" fmla="*/ 2 h 2"/>
                  <a:gd name="T4" fmla="*/ 7 w 7"/>
                  <a:gd name="T5" fmla="*/ 0 h 2"/>
                  <a:gd name="T6" fmla="*/ 5 w 7"/>
                  <a:gd name="T7" fmla="*/ 0 h 2"/>
                  <a:gd name="T8" fmla="*/ 3 w 7"/>
                  <a:gd name="T9" fmla="*/ 0 h 2"/>
                  <a:gd name="T10" fmla="*/ 0 w 7"/>
                  <a:gd name="T11" fmla="*/ 2 h 2"/>
                  <a:gd name="T12" fmla="*/ 0 w 7"/>
                  <a:gd name="T13" fmla="*/ 2 h 2"/>
                  <a:gd name="T14" fmla="*/ 3 w 7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lnTo>
                      <a:pt x="5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1" name="Freeform 676">
                <a:extLst>
                  <a:ext uri="{FF2B5EF4-FFF2-40B4-BE49-F238E27FC236}">
                    <a16:creationId xmlns:a16="http://schemas.microsoft.com/office/drawing/2014/main" id="{4CC68BBA-4E29-4BA4-828A-A0F072069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450" y="2714626"/>
                <a:ext cx="11113" cy="7938"/>
              </a:xfrm>
              <a:custGeom>
                <a:avLst/>
                <a:gdLst>
                  <a:gd name="T0" fmla="*/ 0 w 7"/>
                  <a:gd name="T1" fmla="*/ 5 h 5"/>
                  <a:gd name="T2" fmla="*/ 0 w 7"/>
                  <a:gd name="T3" fmla="*/ 5 h 5"/>
                  <a:gd name="T4" fmla="*/ 5 w 7"/>
                  <a:gd name="T5" fmla="*/ 5 h 5"/>
                  <a:gd name="T6" fmla="*/ 5 w 7"/>
                  <a:gd name="T7" fmla="*/ 3 h 5"/>
                  <a:gd name="T8" fmla="*/ 7 w 7"/>
                  <a:gd name="T9" fmla="*/ 3 h 5"/>
                  <a:gd name="T10" fmla="*/ 7 w 7"/>
                  <a:gd name="T11" fmla="*/ 3 h 5"/>
                  <a:gd name="T12" fmla="*/ 5 w 7"/>
                  <a:gd name="T13" fmla="*/ 3 h 5"/>
                  <a:gd name="T14" fmla="*/ 5 w 7"/>
                  <a:gd name="T15" fmla="*/ 3 h 5"/>
                  <a:gd name="T16" fmla="*/ 5 w 7"/>
                  <a:gd name="T17" fmla="*/ 0 h 5"/>
                  <a:gd name="T18" fmla="*/ 5 w 7"/>
                  <a:gd name="T19" fmla="*/ 0 h 5"/>
                  <a:gd name="T20" fmla="*/ 3 w 7"/>
                  <a:gd name="T21" fmla="*/ 3 h 5"/>
                  <a:gd name="T22" fmla="*/ 0 w 7"/>
                  <a:gd name="T23" fmla="*/ 5 h 5"/>
                  <a:gd name="T24" fmla="*/ 0 w 7"/>
                  <a:gd name="T2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lnTo>
                      <a:pt x="0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2" name="Freeform 677">
                <a:extLst>
                  <a:ext uri="{FF2B5EF4-FFF2-40B4-BE49-F238E27FC236}">
                    <a16:creationId xmlns:a16="http://schemas.microsoft.com/office/drawing/2014/main" id="{F716285A-2210-4874-8A3A-BE6E706AD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213" y="2884488"/>
                <a:ext cx="14288" cy="1111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3 h 3"/>
                  <a:gd name="T4" fmla="*/ 1 w 4"/>
                  <a:gd name="T5" fmla="*/ 3 h 3"/>
                  <a:gd name="T6" fmla="*/ 2 w 4"/>
                  <a:gd name="T7" fmla="*/ 3 h 3"/>
                  <a:gd name="T8" fmla="*/ 4 w 4"/>
                  <a:gd name="T9" fmla="*/ 2 h 3"/>
                  <a:gd name="T10" fmla="*/ 4 w 4"/>
                  <a:gd name="T11" fmla="*/ 0 h 3"/>
                  <a:gd name="T12" fmla="*/ 4 w 4"/>
                  <a:gd name="T13" fmla="*/ 0 h 3"/>
                  <a:gd name="T14" fmla="*/ 1 w 4"/>
                  <a:gd name="T15" fmla="*/ 1 h 3"/>
                  <a:gd name="T16" fmla="*/ 0 w 4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3" name="Freeform 678">
                <a:extLst>
                  <a:ext uri="{FF2B5EF4-FFF2-40B4-BE49-F238E27FC236}">
                    <a16:creationId xmlns:a16="http://schemas.microsoft.com/office/drawing/2014/main" id="{55EEAB63-73C5-4D57-82A7-B1CA7F98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963" y="2895601"/>
                <a:ext cx="7938" cy="6350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  <a:gd name="T8" fmla="*/ 1 w 2"/>
                  <a:gd name="T9" fmla="*/ 0 h 2"/>
                  <a:gd name="T10" fmla="*/ 0 w 2"/>
                  <a:gd name="T11" fmla="*/ 0 h 2"/>
                  <a:gd name="T12" fmla="*/ 0 w 2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4" name="Freeform 679">
                <a:extLst>
                  <a:ext uri="{FF2B5EF4-FFF2-40B4-BE49-F238E27FC236}">
                    <a16:creationId xmlns:a16="http://schemas.microsoft.com/office/drawing/2014/main" id="{1856D657-ACCA-4A1E-91D2-57B4C9ACD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763" y="2730501"/>
                <a:ext cx="25400" cy="14288"/>
              </a:xfrm>
              <a:custGeom>
                <a:avLst/>
                <a:gdLst>
                  <a:gd name="T0" fmla="*/ 5 w 7"/>
                  <a:gd name="T1" fmla="*/ 3 h 4"/>
                  <a:gd name="T2" fmla="*/ 7 w 7"/>
                  <a:gd name="T3" fmla="*/ 1 h 4"/>
                  <a:gd name="T4" fmla="*/ 6 w 7"/>
                  <a:gd name="T5" fmla="*/ 1 h 4"/>
                  <a:gd name="T6" fmla="*/ 6 w 7"/>
                  <a:gd name="T7" fmla="*/ 1 h 4"/>
                  <a:gd name="T8" fmla="*/ 5 w 7"/>
                  <a:gd name="T9" fmla="*/ 0 h 4"/>
                  <a:gd name="T10" fmla="*/ 5 w 7"/>
                  <a:gd name="T11" fmla="*/ 0 h 4"/>
                  <a:gd name="T12" fmla="*/ 5 w 7"/>
                  <a:gd name="T13" fmla="*/ 0 h 4"/>
                  <a:gd name="T14" fmla="*/ 4 w 7"/>
                  <a:gd name="T15" fmla="*/ 1 h 4"/>
                  <a:gd name="T16" fmla="*/ 4 w 7"/>
                  <a:gd name="T17" fmla="*/ 2 h 4"/>
                  <a:gd name="T18" fmla="*/ 3 w 7"/>
                  <a:gd name="T19" fmla="*/ 1 h 4"/>
                  <a:gd name="T20" fmla="*/ 3 w 7"/>
                  <a:gd name="T21" fmla="*/ 1 h 4"/>
                  <a:gd name="T22" fmla="*/ 3 w 7"/>
                  <a:gd name="T23" fmla="*/ 1 h 4"/>
                  <a:gd name="T24" fmla="*/ 2 w 7"/>
                  <a:gd name="T25" fmla="*/ 1 h 4"/>
                  <a:gd name="T26" fmla="*/ 2 w 7"/>
                  <a:gd name="T27" fmla="*/ 2 h 4"/>
                  <a:gd name="T28" fmla="*/ 1 w 7"/>
                  <a:gd name="T29" fmla="*/ 2 h 4"/>
                  <a:gd name="T30" fmla="*/ 2 w 7"/>
                  <a:gd name="T31" fmla="*/ 1 h 4"/>
                  <a:gd name="T32" fmla="*/ 2 w 7"/>
                  <a:gd name="T33" fmla="*/ 0 h 4"/>
                  <a:gd name="T34" fmla="*/ 2 w 7"/>
                  <a:gd name="T35" fmla="*/ 0 h 4"/>
                  <a:gd name="T36" fmla="*/ 1 w 7"/>
                  <a:gd name="T37" fmla="*/ 0 h 4"/>
                  <a:gd name="T38" fmla="*/ 1 w 7"/>
                  <a:gd name="T39" fmla="*/ 1 h 4"/>
                  <a:gd name="T40" fmla="*/ 0 w 7"/>
                  <a:gd name="T41" fmla="*/ 2 h 4"/>
                  <a:gd name="T42" fmla="*/ 0 w 7"/>
                  <a:gd name="T43" fmla="*/ 3 h 4"/>
                  <a:gd name="T44" fmla="*/ 1 w 7"/>
                  <a:gd name="T45" fmla="*/ 3 h 4"/>
                  <a:gd name="T46" fmla="*/ 2 w 7"/>
                  <a:gd name="T47" fmla="*/ 2 h 4"/>
                  <a:gd name="T48" fmla="*/ 2 w 7"/>
                  <a:gd name="T49" fmla="*/ 3 h 4"/>
                  <a:gd name="T50" fmla="*/ 1 w 7"/>
                  <a:gd name="T51" fmla="*/ 4 h 4"/>
                  <a:gd name="T52" fmla="*/ 1 w 7"/>
                  <a:gd name="T53" fmla="*/ 4 h 4"/>
                  <a:gd name="T54" fmla="*/ 1 w 7"/>
                  <a:gd name="T55" fmla="*/ 4 h 4"/>
                  <a:gd name="T56" fmla="*/ 3 w 7"/>
                  <a:gd name="T57" fmla="*/ 4 h 4"/>
                  <a:gd name="T58" fmla="*/ 5 w 7"/>
                  <a:gd name="T5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" h="4">
                    <a:moveTo>
                      <a:pt x="5" y="3"/>
                    </a:moveTo>
                    <a:cubicBezTo>
                      <a:pt x="6" y="2"/>
                      <a:pt x="6" y="1"/>
                      <a:pt x="7" y="1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4"/>
                      <a:pt x="3" y="4"/>
                      <a:pt x="3" y="4"/>
                    </a:cubicBezTo>
                    <a:lnTo>
                      <a:pt x="5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5" name="Freeform 680">
                <a:extLst>
                  <a:ext uri="{FF2B5EF4-FFF2-40B4-BE49-F238E27FC236}">
                    <a16:creationId xmlns:a16="http://schemas.microsoft.com/office/drawing/2014/main" id="{0984455F-FC97-4D02-B24B-007E12651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100" y="2730501"/>
                <a:ext cx="57150" cy="22225"/>
              </a:xfrm>
              <a:custGeom>
                <a:avLst/>
                <a:gdLst>
                  <a:gd name="T0" fmla="*/ 6 w 16"/>
                  <a:gd name="T1" fmla="*/ 1 h 6"/>
                  <a:gd name="T2" fmla="*/ 5 w 16"/>
                  <a:gd name="T3" fmla="*/ 1 h 6"/>
                  <a:gd name="T4" fmla="*/ 4 w 16"/>
                  <a:gd name="T5" fmla="*/ 1 h 6"/>
                  <a:gd name="T6" fmla="*/ 3 w 16"/>
                  <a:gd name="T7" fmla="*/ 1 h 6"/>
                  <a:gd name="T8" fmla="*/ 2 w 16"/>
                  <a:gd name="T9" fmla="*/ 0 h 6"/>
                  <a:gd name="T10" fmla="*/ 2 w 16"/>
                  <a:gd name="T11" fmla="*/ 0 h 6"/>
                  <a:gd name="T12" fmla="*/ 1 w 16"/>
                  <a:gd name="T13" fmla="*/ 0 h 6"/>
                  <a:gd name="T14" fmla="*/ 0 w 16"/>
                  <a:gd name="T15" fmla="*/ 0 h 6"/>
                  <a:gd name="T16" fmla="*/ 0 w 16"/>
                  <a:gd name="T17" fmla="*/ 0 h 6"/>
                  <a:gd name="T18" fmla="*/ 0 w 16"/>
                  <a:gd name="T19" fmla="*/ 1 h 6"/>
                  <a:gd name="T20" fmla="*/ 1 w 16"/>
                  <a:gd name="T21" fmla="*/ 1 h 6"/>
                  <a:gd name="T22" fmla="*/ 2 w 16"/>
                  <a:gd name="T23" fmla="*/ 1 h 6"/>
                  <a:gd name="T24" fmla="*/ 2 w 16"/>
                  <a:gd name="T25" fmla="*/ 2 h 6"/>
                  <a:gd name="T26" fmla="*/ 1 w 16"/>
                  <a:gd name="T27" fmla="*/ 4 h 6"/>
                  <a:gd name="T28" fmla="*/ 1 w 16"/>
                  <a:gd name="T29" fmla="*/ 4 h 6"/>
                  <a:gd name="T30" fmla="*/ 1 w 16"/>
                  <a:gd name="T31" fmla="*/ 5 h 6"/>
                  <a:gd name="T32" fmla="*/ 2 w 16"/>
                  <a:gd name="T33" fmla="*/ 5 h 6"/>
                  <a:gd name="T34" fmla="*/ 2 w 16"/>
                  <a:gd name="T35" fmla="*/ 6 h 6"/>
                  <a:gd name="T36" fmla="*/ 3 w 16"/>
                  <a:gd name="T37" fmla="*/ 5 h 6"/>
                  <a:gd name="T38" fmla="*/ 4 w 16"/>
                  <a:gd name="T39" fmla="*/ 5 h 6"/>
                  <a:gd name="T40" fmla="*/ 5 w 16"/>
                  <a:gd name="T41" fmla="*/ 5 h 6"/>
                  <a:gd name="T42" fmla="*/ 8 w 16"/>
                  <a:gd name="T43" fmla="*/ 6 h 6"/>
                  <a:gd name="T44" fmla="*/ 10 w 16"/>
                  <a:gd name="T45" fmla="*/ 5 h 6"/>
                  <a:gd name="T46" fmla="*/ 11 w 16"/>
                  <a:gd name="T47" fmla="*/ 5 h 6"/>
                  <a:gd name="T48" fmla="*/ 12 w 16"/>
                  <a:gd name="T49" fmla="*/ 5 h 6"/>
                  <a:gd name="T50" fmla="*/ 13 w 16"/>
                  <a:gd name="T51" fmla="*/ 5 h 6"/>
                  <a:gd name="T52" fmla="*/ 15 w 16"/>
                  <a:gd name="T53" fmla="*/ 5 h 6"/>
                  <a:gd name="T54" fmla="*/ 15 w 16"/>
                  <a:gd name="T55" fmla="*/ 4 h 6"/>
                  <a:gd name="T56" fmla="*/ 16 w 16"/>
                  <a:gd name="T57" fmla="*/ 3 h 6"/>
                  <a:gd name="T58" fmla="*/ 9 w 16"/>
                  <a:gd name="T59" fmla="*/ 3 h 6"/>
                  <a:gd name="T60" fmla="*/ 8 w 16"/>
                  <a:gd name="T61" fmla="*/ 3 h 6"/>
                  <a:gd name="T62" fmla="*/ 7 w 16"/>
                  <a:gd name="T63" fmla="*/ 3 h 6"/>
                  <a:gd name="T64" fmla="*/ 6 w 16"/>
                  <a:gd name="T65" fmla="*/ 3 h 6"/>
                  <a:gd name="T66" fmla="*/ 6 w 16"/>
                  <a:gd name="T67" fmla="*/ 2 h 6"/>
                  <a:gd name="T68" fmla="*/ 5 w 16"/>
                  <a:gd name="T69" fmla="*/ 2 h 6"/>
                  <a:gd name="T70" fmla="*/ 4 w 16"/>
                  <a:gd name="T71" fmla="*/ 2 h 6"/>
                  <a:gd name="T72" fmla="*/ 5 w 16"/>
                  <a:gd name="T73" fmla="*/ 1 h 6"/>
                  <a:gd name="T74" fmla="*/ 6 w 16"/>
                  <a:gd name="T7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" h="6">
                    <a:moveTo>
                      <a:pt x="6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3" y="2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lnTo>
                      <a:pt x="6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6" name="Freeform 681">
                <a:extLst>
                  <a:ext uri="{FF2B5EF4-FFF2-40B4-BE49-F238E27FC236}">
                    <a16:creationId xmlns:a16="http://schemas.microsoft.com/office/drawing/2014/main" id="{C7F54FAE-1A1F-4758-B291-5C4675115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813" y="2847976"/>
                <a:ext cx="53975" cy="31750"/>
              </a:xfrm>
              <a:custGeom>
                <a:avLst/>
                <a:gdLst>
                  <a:gd name="T0" fmla="*/ 34 w 34"/>
                  <a:gd name="T1" fmla="*/ 16 h 20"/>
                  <a:gd name="T2" fmla="*/ 32 w 34"/>
                  <a:gd name="T3" fmla="*/ 14 h 20"/>
                  <a:gd name="T4" fmla="*/ 27 w 34"/>
                  <a:gd name="T5" fmla="*/ 11 h 20"/>
                  <a:gd name="T6" fmla="*/ 27 w 34"/>
                  <a:gd name="T7" fmla="*/ 9 h 20"/>
                  <a:gd name="T8" fmla="*/ 20 w 34"/>
                  <a:gd name="T9" fmla="*/ 7 h 20"/>
                  <a:gd name="T10" fmla="*/ 13 w 34"/>
                  <a:gd name="T11" fmla="*/ 2 h 20"/>
                  <a:gd name="T12" fmla="*/ 13 w 34"/>
                  <a:gd name="T13" fmla="*/ 0 h 20"/>
                  <a:gd name="T14" fmla="*/ 6 w 34"/>
                  <a:gd name="T15" fmla="*/ 4 h 20"/>
                  <a:gd name="T16" fmla="*/ 6 w 34"/>
                  <a:gd name="T17" fmla="*/ 7 h 20"/>
                  <a:gd name="T18" fmla="*/ 4 w 34"/>
                  <a:gd name="T19" fmla="*/ 9 h 20"/>
                  <a:gd name="T20" fmla="*/ 4 w 34"/>
                  <a:gd name="T21" fmla="*/ 11 h 20"/>
                  <a:gd name="T22" fmla="*/ 4 w 34"/>
                  <a:gd name="T23" fmla="*/ 14 h 20"/>
                  <a:gd name="T24" fmla="*/ 0 w 34"/>
                  <a:gd name="T25" fmla="*/ 18 h 20"/>
                  <a:gd name="T26" fmla="*/ 0 w 34"/>
                  <a:gd name="T27" fmla="*/ 18 h 20"/>
                  <a:gd name="T28" fmla="*/ 4 w 34"/>
                  <a:gd name="T29" fmla="*/ 18 h 20"/>
                  <a:gd name="T30" fmla="*/ 6 w 34"/>
                  <a:gd name="T31" fmla="*/ 20 h 20"/>
                  <a:gd name="T32" fmla="*/ 11 w 34"/>
                  <a:gd name="T33" fmla="*/ 20 h 20"/>
                  <a:gd name="T34" fmla="*/ 16 w 34"/>
                  <a:gd name="T35" fmla="*/ 16 h 20"/>
                  <a:gd name="T36" fmla="*/ 20 w 34"/>
                  <a:gd name="T37" fmla="*/ 16 h 20"/>
                  <a:gd name="T38" fmla="*/ 23 w 34"/>
                  <a:gd name="T39" fmla="*/ 16 h 20"/>
                  <a:gd name="T40" fmla="*/ 29 w 34"/>
                  <a:gd name="T41" fmla="*/ 18 h 20"/>
                  <a:gd name="T42" fmla="*/ 34 w 34"/>
                  <a:gd name="T43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20">
                    <a:moveTo>
                      <a:pt x="34" y="16"/>
                    </a:moveTo>
                    <a:lnTo>
                      <a:pt x="32" y="14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0" y="7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4" y="1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18"/>
                    </a:lnTo>
                    <a:lnTo>
                      <a:pt x="6" y="20"/>
                    </a:lnTo>
                    <a:lnTo>
                      <a:pt x="11" y="20"/>
                    </a:lnTo>
                    <a:lnTo>
                      <a:pt x="16" y="16"/>
                    </a:lnTo>
                    <a:lnTo>
                      <a:pt x="20" y="16"/>
                    </a:lnTo>
                    <a:lnTo>
                      <a:pt x="23" y="16"/>
                    </a:lnTo>
                    <a:lnTo>
                      <a:pt x="29" y="18"/>
                    </a:lnTo>
                    <a:lnTo>
                      <a:pt x="34" y="1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7" name="Freeform 682">
                <a:extLst>
                  <a:ext uri="{FF2B5EF4-FFF2-40B4-BE49-F238E27FC236}">
                    <a16:creationId xmlns:a16="http://schemas.microsoft.com/office/drawing/2014/main" id="{BD2B1858-3CFA-4524-A979-9DD673529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363" y="2814638"/>
                <a:ext cx="15875" cy="14288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2 h 4"/>
                  <a:gd name="T4" fmla="*/ 3 w 4"/>
                  <a:gd name="T5" fmla="*/ 0 h 4"/>
                  <a:gd name="T6" fmla="*/ 1 w 4"/>
                  <a:gd name="T7" fmla="*/ 1 h 4"/>
                  <a:gd name="T8" fmla="*/ 0 w 4"/>
                  <a:gd name="T9" fmla="*/ 2 h 4"/>
                  <a:gd name="T10" fmla="*/ 0 w 4"/>
                  <a:gd name="T11" fmla="*/ 3 h 4"/>
                  <a:gd name="T12" fmla="*/ 1 w 4"/>
                  <a:gd name="T13" fmla="*/ 4 h 4"/>
                  <a:gd name="T14" fmla="*/ 2 w 4"/>
                  <a:gd name="T15" fmla="*/ 4 h 4"/>
                  <a:gd name="T16" fmla="*/ 4 w 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lnTo>
                      <a:pt x="4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8" name="Freeform 683">
                <a:extLst>
                  <a:ext uri="{FF2B5EF4-FFF2-40B4-BE49-F238E27FC236}">
                    <a16:creationId xmlns:a16="http://schemas.microsoft.com/office/drawing/2014/main" id="{C2B9EBE2-FE16-442B-9203-36A863C32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900" y="2755901"/>
                <a:ext cx="22225" cy="11113"/>
              </a:xfrm>
              <a:custGeom>
                <a:avLst/>
                <a:gdLst>
                  <a:gd name="T0" fmla="*/ 0 w 14"/>
                  <a:gd name="T1" fmla="*/ 2 h 7"/>
                  <a:gd name="T2" fmla="*/ 0 w 14"/>
                  <a:gd name="T3" fmla="*/ 2 h 7"/>
                  <a:gd name="T4" fmla="*/ 0 w 14"/>
                  <a:gd name="T5" fmla="*/ 4 h 7"/>
                  <a:gd name="T6" fmla="*/ 0 w 14"/>
                  <a:gd name="T7" fmla="*/ 4 h 7"/>
                  <a:gd name="T8" fmla="*/ 0 w 14"/>
                  <a:gd name="T9" fmla="*/ 7 h 7"/>
                  <a:gd name="T10" fmla="*/ 4 w 14"/>
                  <a:gd name="T11" fmla="*/ 7 h 7"/>
                  <a:gd name="T12" fmla="*/ 4 w 14"/>
                  <a:gd name="T13" fmla="*/ 7 h 7"/>
                  <a:gd name="T14" fmla="*/ 9 w 14"/>
                  <a:gd name="T15" fmla="*/ 7 h 7"/>
                  <a:gd name="T16" fmla="*/ 14 w 14"/>
                  <a:gd name="T17" fmla="*/ 4 h 7"/>
                  <a:gd name="T18" fmla="*/ 11 w 14"/>
                  <a:gd name="T19" fmla="*/ 2 h 7"/>
                  <a:gd name="T20" fmla="*/ 7 w 14"/>
                  <a:gd name="T21" fmla="*/ 2 h 7"/>
                  <a:gd name="T22" fmla="*/ 4 w 14"/>
                  <a:gd name="T23" fmla="*/ 2 h 7"/>
                  <a:gd name="T24" fmla="*/ 2 w 14"/>
                  <a:gd name="T25" fmla="*/ 0 h 7"/>
                  <a:gd name="T26" fmla="*/ 0 w 14"/>
                  <a:gd name="T2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7">
                    <a:moveTo>
                      <a:pt x="0" y="2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9" y="7"/>
                    </a:lnTo>
                    <a:lnTo>
                      <a:pt x="14" y="4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9" name="Freeform 684">
                <a:extLst>
                  <a:ext uri="{FF2B5EF4-FFF2-40B4-BE49-F238E27FC236}">
                    <a16:creationId xmlns:a16="http://schemas.microsoft.com/office/drawing/2014/main" id="{D0EE33FF-B930-4F0E-B73D-275BDFF4B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163" y="2755901"/>
                <a:ext cx="196850" cy="142875"/>
              </a:xfrm>
              <a:custGeom>
                <a:avLst/>
                <a:gdLst>
                  <a:gd name="T0" fmla="*/ 45 w 54"/>
                  <a:gd name="T1" fmla="*/ 24 h 39"/>
                  <a:gd name="T2" fmla="*/ 50 w 54"/>
                  <a:gd name="T3" fmla="*/ 26 h 39"/>
                  <a:gd name="T4" fmla="*/ 54 w 54"/>
                  <a:gd name="T5" fmla="*/ 22 h 39"/>
                  <a:gd name="T6" fmla="*/ 51 w 54"/>
                  <a:gd name="T7" fmla="*/ 21 h 39"/>
                  <a:gd name="T8" fmla="*/ 45 w 54"/>
                  <a:gd name="T9" fmla="*/ 18 h 39"/>
                  <a:gd name="T10" fmla="*/ 40 w 54"/>
                  <a:gd name="T11" fmla="*/ 16 h 39"/>
                  <a:gd name="T12" fmla="*/ 39 w 54"/>
                  <a:gd name="T13" fmla="*/ 14 h 39"/>
                  <a:gd name="T14" fmla="*/ 38 w 54"/>
                  <a:gd name="T15" fmla="*/ 13 h 39"/>
                  <a:gd name="T16" fmla="*/ 38 w 54"/>
                  <a:gd name="T17" fmla="*/ 11 h 39"/>
                  <a:gd name="T18" fmla="*/ 36 w 54"/>
                  <a:gd name="T19" fmla="*/ 11 h 39"/>
                  <a:gd name="T20" fmla="*/ 35 w 54"/>
                  <a:gd name="T21" fmla="*/ 9 h 39"/>
                  <a:gd name="T22" fmla="*/ 32 w 54"/>
                  <a:gd name="T23" fmla="*/ 8 h 39"/>
                  <a:gd name="T24" fmla="*/ 29 w 54"/>
                  <a:gd name="T25" fmla="*/ 9 h 39"/>
                  <a:gd name="T26" fmla="*/ 31 w 54"/>
                  <a:gd name="T27" fmla="*/ 7 h 39"/>
                  <a:gd name="T28" fmla="*/ 28 w 54"/>
                  <a:gd name="T29" fmla="*/ 7 h 39"/>
                  <a:gd name="T30" fmla="*/ 27 w 54"/>
                  <a:gd name="T31" fmla="*/ 7 h 39"/>
                  <a:gd name="T32" fmla="*/ 24 w 54"/>
                  <a:gd name="T33" fmla="*/ 5 h 39"/>
                  <a:gd name="T34" fmla="*/ 21 w 54"/>
                  <a:gd name="T35" fmla="*/ 3 h 39"/>
                  <a:gd name="T36" fmla="*/ 19 w 54"/>
                  <a:gd name="T37" fmla="*/ 5 h 39"/>
                  <a:gd name="T38" fmla="*/ 17 w 54"/>
                  <a:gd name="T39" fmla="*/ 4 h 39"/>
                  <a:gd name="T40" fmla="*/ 15 w 54"/>
                  <a:gd name="T41" fmla="*/ 4 h 39"/>
                  <a:gd name="T42" fmla="*/ 15 w 54"/>
                  <a:gd name="T43" fmla="*/ 1 h 39"/>
                  <a:gd name="T44" fmla="*/ 12 w 54"/>
                  <a:gd name="T45" fmla="*/ 1 h 39"/>
                  <a:gd name="T46" fmla="*/ 8 w 54"/>
                  <a:gd name="T47" fmla="*/ 3 h 39"/>
                  <a:gd name="T48" fmla="*/ 8 w 54"/>
                  <a:gd name="T49" fmla="*/ 5 h 39"/>
                  <a:gd name="T50" fmla="*/ 9 w 54"/>
                  <a:gd name="T51" fmla="*/ 6 h 39"/>
                  <a:gd name="T52" fmla="*/ 7 w 54"/>
                  <a:gd name="T53" fmla="*/ 6 h 39"/>
                  <a:gd name="T54" fmla="*/ 7 w 54"/>
                  <a:gd name="T55" fmla="*/ 3 h 39"/>
                  <a:gd name="T56" fmla="*/ 10 w 54"/>
                  <a:gd name="T57" fmla="*/ 0 h 39"/>
                  <a:gd name="T58" fmla="*/ 1 w 54"/>
                  <a:gd name="T59" fmla="*/ 4 h 39"/>
                  <a:gd name="T60" fmla="*/ 3 w 54"/>
                  <a:gd name="T61" fmla="*/ 8 h 39"/>
                  <a:gd name="T62" fmla="*/ 1 w 54"/>
                  <a:gd name="T63" fmla="*/ 8 h 39"/>
                  <a:gd name="T64" fmla="*/ 2 w 54"/>
                  <a:gd name="T65" fmla="*/ 10 h 39"/>
                  <a:gd name="T66" fmla="*/ 5 w 54"/>
                  <a:gd name="T67" fmla="*/ 11 h 39"/>
                  <a:gd name="T68" fmla="*/ 12 w 54"/>
                  <a:gd name="T69" fmla="*/ 12 h 39"/>
                  <a:gd name="T70" fmla="*/ 16 w 54"/>
                  <a:gd name="T71" fmla="*/ 12 h 39"/>
                  <a:gd name="T72" fmla="*/ 17 w 54"/>
                  <a:gd name="T73" fmla="*/ 10 h 39"/>
                  <a:gd name="T74" fmla="*/ 21 w 54"/>
                  <a:gd name="T75" fmla="*/ 12 h 39"/>
                  <a:gd name="T76" fmla="*/ 22 w 54"/>
                  <a:gd name="T77" fmla="*/ 15 h 39"/>
                  <a:gd name="T78" fmla="*/ 26 w 54"/>
                  <a:gd name="T79" fmla="*/ 15 h 39"/>
                  <a:gd name="T80" fmla="*/ 30 w 54"/>
                  <a:gd name="T81" fmla="*/ 18 h 39"/>
                  <a:gd name="T82" fmla="*/ 32 w 54"/>
                  <a:gd name="T83" fmla="*/ 22 h 39"/>
                  <a:gd name="T84" fmla="*/ 37 w 54"/>
                  <a:gd name="T85" fmla="*/ 22 h 39"/>
                  <a:gd name="T86" fmla="*/ 34 w 54"/>
                  <a:gd name="T87" fmla="*/ 24 h 39"/>
                  <a:gd name="T88" fmla="*/ 29 w 54"/>
                  <a:gd name="T89" fmla="*/ 22 h 39"/>
                  <a:gd name="T90" fmla="*/ 27 w 54"/>
                  <a:gd name="T91" fmla="*/ 27 h 39"/>
                  <a:gd name="T92" fmla="*/ 20 w 54"/>
                  <a:gd name="T93" fmla="*/ 27 h 39"/>
                  <a:gd name="T94" fmla="*/ 21 w 54"/>
                  <a:gd name="T95" fmla="*/ 30 h 39"/>
                  <a:gd name="T96" fmla="*/ 26 w 54"/>
                  <a:gd name="T97" fmla="*/ 30 h 39"/>
                  <a:gd name="T98" fmla="*/ 33 w 54"/>
                  <a:gd name="T99" fmla="*/ 32 h 39"/>
                  <a:gd name="T100" fmla="*/ 36 w 54"/>
                  <a:gd name="T101" fmla="*/ 35 h 39"/>
                  <a:gd name="T102" fmla="*/ 43 w 54"/>
                  <a:gd name="T103" fmla="*/ 38 h 39"/>
                  <a:gd name="T104" fmla="*/ 48 w 54"/>
                  <a:gd name="T105" fmla="*/ 38 h 39"/>
                  <a:gd name="T106" fmla="*/ 41 w 54"/>
                  <a:gd name="T107" fmla="*/ 33 h 39"/>
                  <a:gd name="T108" fmla="*/ 49 w 54"/>
                  <a:gd name="T109" fmla="*/ 35 h 39"/>
                  <a:gd name="T110" fmla="*/ 49 w 54"/>
                  <a:gd name="T111" fmla="*/ 32 h 39"/>
                  <a:gd name="T112" fmla="*/ 46 w 54"/>
                  <a:gd name="T113" fmla="*/ 28 h 39"/>
                  <a:gd name="T114" fmla="*/ 41 w 54"/>
                  <a:gd name="T115" fmla="*/ 26 h 39"/>
                  <a:gd name="T116" fmla="*/ 41 w 54"/>
                  <a:gd name="T117" fmla="*/ 23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4" h="39">
                    <a:moveTo>
                      <a:pt x="42" y="23"/>
                    </a:moveTo>
                    <a:cubicBezTo>
                      <a:pt x="44" y="24"/>
                      <a:pt x="44" y="24"/>
                      <a:pt x="44" y="24"/>
                    </a:cubicBezTo>
                    <a:cubicBezTo>
                      <a:pt x="45" y="24"/>
                      <a:pt x="45" y="24"/>
                      <a:pt x="45" y="24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0" y="26"/>
                      <a:pt x="50" y="26"/>
                      <a:pt x="50" y="26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51" y="21"/>
                      <a:pt x="51" y="21"/>
                      <a:pt x="51" y="21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49" y="20"/>
                      <a:pt x="49" y="19"/>
                      <a:pt x="46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3" y="18"/>
                      <a:pt x="43" y="18"/>
                      <a:pt x="43" y="18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40" y="16"/>
                      <a:pt x="40" y="16"/>
                      <a:pt x="40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9" y="12"/>
                      <a:pt x="39" y="12"/>
                      <a:pt x="39" y="12"/>
                    </a:cubicBezTo>
                    <a:cubicBezTo>
                      <a:pt x="38" y="11"/>
                      <a:pt x="38" y="11"/>
                      <a:pt x="38" y="11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7" y="22"/>
                      <a:pt x="37" y="22"/>
                      <a:pt x="37" y="22"/>
                    </a:cubicBezTo>
                    <a:cubicBezTo>
                      <a:pt x="37" y="22"/>
                      <a:pt x="37" y="23"/>
                      <a:pt x="37" y="23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6" y="30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46" y="39"/>
                      <a:pt x="46" y="39"/>
                      <a:pt x="46" y="39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7" y="35"/>
                      <a:pt x="47" y="35"/>
                      <a:pt x="47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1" y="23"/>
                      <a:pt x="41" y="23"/>
                      <a:pt x="41" y="23"/>
                    </a:cubicBezTo>
                    <a:lnTo>
                      <a:pt x="42" y="2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0" name="Freeform 685">
                <a:extLst>
                  <a:ext uri="{FF2B5EF4-FFF2-40B4-BE49-F238E27FC236}">
                    <a16:creationId xmlns:a16="http://schemas.microsoft.com/office/drawing/2014/main" id="{6B5789F5-C05F-43D6-8023-CA778179D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413" y="3071813"/>
                <a:ext cx="28575" cy="14288"/>
              </a:xfrm>
              <a:custGeom>
                <a:avLst/>
                <a:gdLst>
                  <a:gd name="T0" fmla="*/ 8 w 8"/>
                  <a:gd name="T1" fmla="*/ 2 h 4"/>
                  <a:gd name="T2" fmla="*/ 0 w 8"/>
                  <a:gd name="T3" fmla="*/ 0 h 4"/>
                  <a:gd name="T4" fmla="*/ 8 w 8"/>
                  <a:gd name="T5" fmla="*/ 4 h 4"/>
                  <a:gd name="T6" fmla="*/ 8 w 8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cubicBezTo>
                      <a:pt x="8" y="2"/>
                      <a:pt x="5" y="1"/>
                      <a:pt x="0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3"/>
                      <a:pt x="8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1" name="Freeform 686">
                <a:extLst>
                  <a:ext uri="{FF2B5EF4-FFF2-40B4-BE49-F238E27FC236}">
                    <a16:creationId xmlns:a16="http://schemas.microsoft.com/office/drawing/2014/main" id="{ED4B7543-7932-418B-B6DC-954CEFE2B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4150" y="3044826"/>
                <a:ext cx="68263" cy="66675"/>
              </a:xfrm>
              <a:custGeom>
                <a:avLst/>
                <a:gdLst>
                  <a:gd name="T0" fmla="*/ 13 w 19"/>
                  <a:gd name="T1" fmla="*/ 17 h 18"/>
                  <a:gd name="T2" fmla="*/ 14 w 19"/>
                  <a:gd name="T3" fmla="*/ 16 h 18"/>
                  <a:gd name="T4" fmla="*/ 16 w 19"/>
                  <a:gd name="T5" fmla="*/ 16 h 18"/>
                  <a:gd name="T6" fmla="*/ 16 w 19"/>
                  <a:gd name="T7" fmla="*/ 18 h 18"/>
                  <a:gd name="T8" fmla="*/ 18 w 19"/>
                  <a:gd name="T9" fmla="*/ 18 h 18"/>
                  <a:gd name="T10" fmla="*/ 19 w 19"/>
                  <a:gd name="T11" fmla="*/ 17 h 18"/>
                  <a:gd name="T12" fmla="*/ 19 w 19"/>
                  <a:gd name="T13" fmla="*/ 16 h 18"/>
                  <a:gd name="T14" fmla="*/ 18 w 19"/>
                  <a:gd name="T15" fmla="*/ 15 h 18"/>
                  <a:gd name="T16" fmla="*/ 17 w 19"/>
                  <a:gd name="T17" fmla="*/ 15 h 18"/>
                  <a:gd name="T18" fmla="*/ 17 w 19"/>
                  <a:gd name="T19" fmla="*/ 14 h 18"/>
                  <a:gd name="T20" fmla="*/ 17 w 19"/>
                  <a:gd name="T21" fmla="*/ 13 h 18"/>
                  <a:gd name="T22" fmla="*/ 17 w 19"/>
                  <a:gd name="T23" fmla="*/ 12 h 18"/>
                  <a:gd name="T24" fmla="*/ 16 w 19"/>
                  <a:gd name="T25" fmla="*/ 12 h 18"/>
                  <a:gd name="T26" fmla="*/ 15 w 19"/>
                  <a:gd name="T27" fmla="*/ 12 h 18"/>
                  <a:gd name="T28" fmla="*/ 15 w 19"/>
                  <a:gd name="T29" fmla="*/ 11 h 18"/>
                  <a:gd name="T30" fmla="*/ 15 w 19"/>
                  <a:gd name="T31" fmla="*/ 9 h 18"/>
                  <a:gd name="T32" fmla="*/ 14 w 19"/>
                  <a:gd name="T33" fmla="*/ 8 h 18"/>
                  <a:gd name="T34" fmla="*/ 13 w 19"/>
                  <a:gd name="T35" fmla="*/ 9 h 18"/>
                  <a:gd name="T36" fmla="*/ 12 w 19"/>
                  <a:gd name="T37" fmla="*/ 9 h 18"/>
                  <a:gd name="T38" fmla="*/ 11 w 19"/>
                  <a:gd name="T39" fmla="*/ 9 h 18"/>
                  <a:gd name="T40" fmla="*/ 10 w 19"/>
                  <a:gd name="T41" fmla="*/ 8 h 18"/>
                  <a:gd name="T42" fmla="*/ 9 w 19"/>
                  <a:gd name="T43" fmla="*/ 7 h 18"/>
                  <a:gd name="T44" fmla="*/ 9 w 19"/>
                  <a:gd name="T45" fmla="*/ 6 h 18"/>
                  <a:gd name="T46" fmla="*/ 8 w 19"/>
                  <a:gd name="T47" fmla="*/ 6 h 18"/>
                  <a:gd name="T48" fmla="*/ 7 w 19"/>
                  <a:gd name="T49" fmla="*/ 6 h 18"/>
                  <a:gd name="T50" fmla="*/ 6 w 19"/>
                  <a:gd name="T51" fmla="*/ 6 h 18"/>
                  <a:gd name="T52" fmla="*/ 6 w 19"/>
                  <a:gd name="T53" fmla="*/ 4 h 18"/>
                  <a:gd name="T54" fmla="*/ 7 w 19"/>
                  <a:gd name="T55" fmla="*/ 3 h 18"/>
                  <a:gd name="T56" fmla="*/ 7 w 19"/>
                  <a:gd name="T57" fmla="*/ 2 h 18"/>
                  <a:gd name="T58" fmla="*/ 8 w 19"/>
                  <a:gd name="T59" fmla="*/ 1 h 18"/>
                  <a:gd name="T60" fmla="*/ 8 w 19"/>
                  <a:gd name="T61" fmla="*/ 0 h 18"/>
                  <a:gd name="T62" fmla="*/ 4 w 19"/>
                  <a:gd name="T63" fmla="*/ 3 h 18"/>
                  <a:gd name="T64" fmla="*/ 3 w 19"/>
                  <a:gd name="T65" fmla="*/ 6 h 18"/>
                  <a:gd name="T66" fmla="*/ 3 w 19"/>
                  <a:gd name="T67" fmla="*/ 8 h 18"/>
                  <a:gd name="T68" fmla="*/ 4 w 19"/>
                  <a:gd name="T69" fmla="*/ 10 h 18"/>
                  <a:gd name="T70" fmla="*/ 2 w 19"/>
                  <a:gd name="T71" fmla="*/ 10 h 18"/>
                  <a:gd name="T72" fmla="*/ 1 w 19"/>
                  <a:gd name="T73" fmla="*/ 10 h 18"/>
                  <a:gd name="T74" fmla="*/ 1 w 19"/>
                  <a:gd name="T75" fmla="*/ 11 h 18"/>
                  <a:gd name="T76" fmla="*/ 1 w 19"/>
                  <a:gd name="T77" fmla="*/ 12 h 18"/>
                  <a:gd name="T78" fmla="*/ 0 w 19"/>
                  <a:gd name="T79" fmla="*/ 14 h 18"/>
                  <a:gd name="T80" fmla="*/ 1 w 19"/>
                  <a:gd name="T81" fmla="*/ 15 h 18"/>
                  <a:gd name="T82" fmla="*/ 2 w 19"/>
                  <a:gd name="T83" fmla="*/ 15 h 18"/>
                  <a:gd name="T84" fmla="*/ 4 w 19"/>
                  <a:gd name="T85" fmla="*/ 15 h 18"/>
                  <a:gd name="T86" fmla="*/ 6 w 19"/>
                  <a:gd name="T87" fmla="*/ 15 h 18"/>
                  <a:gd name="T88" fmla="*/ 8 w 19"/>
                  <a:gd name="T89" fmla="*/ 15 h 18"/>
                  <a:gd name="T90" fmla="*/ 10 w 19"/>
                  <a:gd name="T91" fmla="*/ 14 h 18"/>
                  <a:gd name="T92" fmla="*/ 11 w 19"/>
                  <a:gd name="T93" fmla="*/ 15 h 18"/>
                  <a:gd name="T94" fmla="*/ 12 w 19"/>
                  <a:gd name="T95" fmla="*/ 15 h 18"/>
                  <a:gd name="T96" fmla="*/ 12 w 19"/>
                  <a:gd name="T97" fmla="*/ 17 h 18"/>
                  <a:gd name="T98" fmla="*/ 13 w 19"/>
                  <a:gd name="T99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" h="18">
                    <a:moveTo>
                      <a:pt x="13" y="17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4" y="9"/>
                      <a:pt x="4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7"/>
                      <a:pt x="12" y="17"/>
                      <a:pt x="12" y="17"/>
                    </a:cubicBezTo>
                    <a:lnTo>
                      <a:pt x="13" y="1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2" name="Freeform 687">
                <a:extLst>
                  <a:ext uri="{FF2B5EF4-FFF2-40B4-BE49-F238E27FC236}">
                    <a16:creationId xmlns:a16="http://schemas.microsoft.com/office/drawing/2014/main" id="{8A8EA5CE-62EA-41A3-AC9B-A6627D09B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500" y="2705101"/>
                <a:ext cx="22225" cy="17463"/>
              </a:xfrm>
              <a:custGeom>
                <a:avLst/>
                <a:gdLst>
                  <a:gd name="T0" fmla="*/ 2 w 14"/>
                  <a:gd name="T1" fmla="*/ 6 h 11"/>
                  <a:gd name="T2" fmla="*/ 4 w 14"/>
                  <a:gd name="T3" fmla="*/ 6 h 11"/>
                  <a:gd name="T4" fmla="*/ 4 w 14"/>
                  <a:gd name="T5" fmla="*/ 6 h 11"/>
                  <a:gd name="T6" fmla="*/ 2 w 14"/>
                  <a:gd name="T7" fmla="*/ 6 h 11"/>
                  <a:gd name="T8" fmla="*/ 0 w 14"/>
                  <a:gd name="T9" fmla="*/ 6 h 11"/>
                  <a:gd name="T10" fmla="*/ 0 w 14"/>
                  <a:gd name="T11" fmla="*/ 6 h 11"/>
                  <a:gd name="T12" fmla="*/ 0 w 14"/>
                  <a:gd name="T13" fmla="*/ 9 h 11"/>
                  <a:gd name="T14" fmla="*/ 0 w 14"/>
                  <a:gd name="T15" fmla="*/ 9 h 11"/>
                  <a:gd name="T16" fmla="*/ 0 w 14"/>
                  <a:gd name="T17" fmla="*/ 11 h 11"/>
                  <a:gd name="T18" fmla="*/ 2 w 14"/>
                  <a:gd name="T19" fmla="*/ 11 h 11"/>
                  <a:gd name="T20" fmla="*/ 2 w 14"/>
                  <a:gd name="T21" fmla="*/ 9 h 11"/>
                  <a:gd name="T22" fmla="*/ 4 w 14"/>
                  <a:gd name="T23" fmla="*/ 9 h 11"/>
                  <a:gd name="T24" fmla="*/ 4 w 14"/>
                  <a:gd name="T25" fmla="*/ 11 h 11"/>
                  <a:gd name="T26" fmla="*/ 7 w 14"/>
                  <a:gd name="T27" fmla="*/ 9 h 11"/>
                  <a:gd name="T28" fmla="*/ 7 w 14"/>
                  <a:gd name="T29" fmla="*/ 9 h 11"/>
                  <a:gd name="T30" fmla="*/ 9 w 14"/>
                  <a:gd name="T31" fmla="*/ 9 h 11"/>
                  <a:gd name="T32" fmla="*/ 9 w 14"/>
                  <a:gd name="T33" fmla="*/ 9 h 11"/>
                  <a:gd name="T34" fmla="*/ 9 w 14"/>
                  <a:gd name="T35" fmla="*/ 6 h 11"/>
                  <a:gd name="T36" fmla="*/ 11 w 14"/>
                  <a:gd name="T37" fmla="*/ 6 h 11"/>
                  <a:gd name="T38" fmla="*/ 14 w 14"/>
                  <a:gd name="T39" fmla="*/ 6 h 11"/>
                  <a:gd name="T40" fmla="*/ 14 w 14"/>
                  <a:gd name="T41" fmla="*/ 6 h 11"/>
                  <a:gd name="T42" fmla="*/ 14 w 14"/>
                  <a:gd name="T43" fmla="*/ 4 h 11"/>
                  <a:gd name="T44" fmla="*/ 14 w 14"/>
                  <a:gd name="T45" fmla="*/ 4 h 11"/>
                  <a:gd name="T46" fmla="*/ 11 w 14"/>
                  <a:gd name="T47" fmla="*/ 4 h 11"/>
                  <a:gd name="T48" fmla="*/ 11 w 14"/>
                  <a:gd name="T49" fmla="*/ 4 h 11"/>
                  <a:gd name="T50" fmla="*/ 14 w 14"/>
                  <a:gd name="T51" fmla="*/ 4 h 11"/>
                  <a:gd name="T52" fmla="*/ 14 w 14"/>
                  <a:gd name="T53" fmla="*/ 4 h 11"/>
                  <a:gd name="T54" fmla="*/ 14 w 14"/>
                  <a:gd name="T55" fmla="*/ 2 h 11"/>
                  <a:gd name="T56" fmla="*/ 14 w 14"/>
                  <a:gd name="T57" fmla="*/ 2 h 11"/>
                  <a:gd name="T58" fmla="*/ 14 w 14"/>
                  <a:gd name="T59" fmla="*/ 2 h 11"/>
                  <a:gd name="T60" fmla="*/ 14 w 14"/>
                  <a:gd name="T61" fmla="*/ 2 h 11"/>
                  <a:gd name="T62" fmla="*/ 14 w 14"/>
                  <a:gd name="T63" fmla="*/ 2 h 11"/>
                  <a:gd name="T64" fmla="*/ 11 w 14"/>
                  <a:gd name="T65" fmla="*/ 2 h 11"/>
                  <a:gd name="T66" fmla="*/ 14 w 14"/>
                  <a:gd name="T67" fmla="*/ 2 h 11"/>
                  <a:gd name="T68" fmla="*/ 14 w 14"/>
                  <a:gd name="T69" fmla="*/ 2 h 11"/>
                  <a:gd name="T70" fmla="*/ 14 w 14"/>
                  <a:gd name="T71" fmla="*/ 0 h 11"/>
                  <a:gd name="T72" fmla="*/ 14 w 14"/>
                  <a:gd name="T73" fmla="*/ 0 h 11"/>
                  <a:gd name="T74" fmla="*/ 14 w 14"/>
                  <a:gd name="T75" fmla="*/ 0 h 11"/>
                  <a:gd name="T76" fmla="*/ 14 w 14"/>
                  <a:gd name="T77" fmla="*/ 0 h 11"/>
                  <a:gd name="T78" fmla="*/ 14 w 14"/>
                  <a:gd name="T79" fmla="*/ 0 h 11"/>
                  <a:gd name="T80" fmla="*/ 11 w 14"/>
                  <a:gd name="T81" fmla="*/ 0 h 11"/>
                  <a:gd name="T82" fmla="*/ 11 w 14"/>
                  <a:gd name="T83" fmla="*/ 0 h 11"/>
                  <a:gd name="T84" fmla="*/ 11 w 14"/>
                  <a:gd name="T85" fmla="*/ 0 h 11"/>
                  <a:gd name="T86" fmla="*/ 9 w 14"/>
                  <a:gd name="T87" fmla="*/ 2 h 11"/>
                  <a:gd name="T88" fmla="*/ 9 w 14"/>
                  <a:gd name="T89" fmla="*/ 2 h 11"/>
                  <a:gd name="T90" fmla="*/ 9 w 14"/>
                  <a:gd name="T91" fmla="*/ 2 h 11"/>
                  <a:gd name="T92" fmla="*/ 9 w 14"/>
                  <a:gd name="T93" fmla="*/ 2 h 11"/>
                  <a:gd name="T94" fmla="*/ 7 w 14"/>
                  <a:gd name="T95" fmla="*/ 2 h 11"/>
                  <a:gd name="T96" fmla="*/ 4 w 14"/>
                  <a:gd name="T97" fmla="*/ 2 h 11"/>
                  <a:gd name="T98" fmla="*/ 4 w 14"/>
                  <a:gd name="T99" fmla="*/ 2 h 11"/>
                  <a:gd name="T100" fmla="*/ 4 w 14"/>
                  <a:gd name="T101" fmla="*/ 2 h 11"/>
                  <a:gd name="T102" fmla="*/ 4 w 14"/>
                  <a:gd name="T103" fmla="*/ 4 h 11"/>
                  <a:gd name="T104" fmla="*/ 4 w 14"/>
                  <a:gd name="T105" fmla="*/ 4 h 11"/>
                  <a:gd name="T106" fmla="*/ 2 w 14"/>
                  <a:gd name="T107" fmla="*/ 4 h 11"/>
                  <a:gd name="T108" fmla="*/ 2 w 14"/>
                  <a:gd name="T109" fmla="*/ 4 h 11"/>
                  <a:gd name="T110" fmla="*/ 2 w 14"/>
                  <a:gd name="T111" fmla="*/ 4 h 11"/>
                  <a:gd name="T112" fmla="*/ 0 w 14"/>
                  <a:gd name="T113" fmla="*/ 4 h 11"/>
                  <a:gd name="T114" fmla="*/ 0 w 14"/>
                  <a:gd name="T115" fmla="*/ 6 h 11"/>
                  <a:gd name="T116" fmla="*/ 2 w 14"/>
                  <a:gd name="T117" fmla="*/ 6 h 11"/>
                  <a:gd name="T118" fmla="*/ 2 w 14"/>
                  <a:gd name="T1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" h="11">
                    <a:moveTo>
                      <a:pt x="2" y="6"/>
                    </a:moveTo>
                    <a:lnTo>
                      <a:pt x="4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3" name="Freeform 688">
                <a:extLst>
                  <a:ext uri="{FF2B5EF4-FFF2-40B4-BE49-F238E27FC236}">
                    <a16:creationId xmlns:a16="http://schemas.microsoft.com/office/drawing/2014/main" id="{1EB5BEA2-8089-4F02-AB73-08CE931E4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325" y="2700338"/>
                <a:ext cx="61913" cy="36513"/>
              </a:xfrm>
              <a:custGeom>
                <a:avLst/>
                <a:gdLst>
                  <a:gd name="T0" fmla="*/ 0 w 17"/>
                  <a:gd name="T1" fmla="*/ 9 h 10"/>
                  <a:gd name="T2" fmla="*/ 4 w 17"/>
                  <a:gd name="T3" fmla="*/ 9 h 10"/>
                  <a:gd name="T4" fmla="*/ 9 w 17"/>
                  <a:gd name="T5" fmla="*/ 9 h 10"/>
                  <a:gd name="T6" fmla="*/ 12 w 17"/>
                  <a:gd name="T7" fmla="*/ 8 h 10"/>
                  <a:gd name="T8" fmla="*/ 11 w 17"/>
                  <a:gd name="T9" fmla="*/ 8 h 10"/>
                  <a:gd name="T10" fmla="*/ 8 w 17"/>
                  <a:gd name="T11" fmla="*/ 7 h 10"/>
                  <a:gd name="T12" fmla="*/ 10 w 17"/>
                  <a:gd name="T13" fmla="*/ 7 h 10"/>
                  <a:gd name="T14" fmla="*/ 12 w 17"/>
                  <a:gd name="T15" fmla="*/ 6 h 10"/>
                  <a:gd name="T16" fmla="*/ 14 w 17"/>
                  <a:gd name="T17" fmla="*/ 6 h 10"/>
                  <a:gd name="T18" fmla="*/ 15 w 17"/>
                  <a:gd name="T19" fmla="*/ 4 h 10"/>
                  <a:gd name="T20" fmla="*/ 13 w 17"/>
                  <a:gd name="T21" fmla="*/ 4 h 10"/>
                  <a:gd name="T22" fmla="*/ 14 w 17"/>
                  <a:gd name="T23" fmla="*/ 4 h 10"/>
                  <a:gd name="T24" fmla="*/ 15 w 17"/>
                  <a:gd name="T25" fmla="*/ 3 h 10"/>
                  <a:gd name="T26" fmla="*/ 16 w 17"/>
                  <a:gd name="T27" fmla="*/ 3 h 10"/>
                  <a:gd name="T28" fmla="*/ 17 w 17"/>
                  <a:gd name="T29" fmla="*/ 2 h 10"/>
                  <a:gd name="T30" fmla="*/ 17 w 17"/>
                  <a:gd name="T31" fmla="*/ 1 h 10"/>
                  <a:gd name="T32" fmla="*/ 16 w 17"/>
                  <a:gd name="T33" fmla="*/ 1 h 10"/>
                  <a:gd name="T34" fmla="*/ 16 w 17"/>
                  <a:gd name="T35" fmla="*/ 1 h 10"/>
                  <a:gd name="T36" fmla="*/ 16 w 17"/>
                  <a:gd name="T37" fmla="*/ 1 h 10"/>
                  <a:gd name="T38" fmla="*/ 14 w 17"/>
                  <a:gd name="T39" fmla="*/ 0 h 10"/>
                  <a:gd name="T40" fmla="*/ 14 w 17"/>
                  <a:gd name="T41" fmla="*/ 0 h 10"/>
                  <a:gd name="T42" fmla="*/ 13 w 17"/>
                  <a:gd name="T43" fmla="*/ 0 h 10"/>
                  <a:gd name="T44" fmla="*/ 13 w 17"/>
                  <a:gd name="T45" fmla="*/ 0 h 10"/>
                  <a:gd name="T46" fmla="*/ 13 w 17"/>
                  <a:gd name="T47" fmla="*/ 0 h 10"/>
                  <a:gd name="T48" fmla="*/ 13 w 17"/>
                  <a:gd name="T49" fmla="*/ 0 h 10"/>
                  <a:gd name="T50" fmla="*/ 13 w 17"/>
                  <a:gd name="T51" fmla="*/ 0 h 10"/>
                  <a:gd name="T52" fmla="*/ 12 w 17"/>
                  <a:gd name="T53" fmla="*/ 0 h 10"/>
                  <a:gd name="T54" fmla="*/ 12 w 17"/>
                  <a:gd name="T55" fmla="*/ 1 h 10"/>
                  <a:gd name="T56" fmla="*/ 11 w 17"/>
                  <a:gd name="T57" fmla="*/ 1 h 10"/>
                  <a:gd name="T58" fmla="*/ 11 w 17"/>
                  <a:gd name="T59" fmla="*/ 1 h 10"/>
                  <a:gd name="T60" fmla="*/ 11 w 17"/>
                  <a:gd name="T61" fmla="*/ 1 h 10"/>
                  <a:gd name="T62" fmla="*/ 10 w 17"/>
                  <a:gd name="T63" fmla="*/ 1 h 10"/>
                  <a:gd name="T64" fmla="*/ 10 w 17"/>
                  <a:gd name="T65" fmla="*/ 1 h 10"/>
                  <a:gd name="T66" fmla="*/ 9 w 17"/>
                  <a:gd name="T67" fmla="*/ 1 h 10"/>
                  <a:gd name="T68" fmla="*/ 9 w 17"/>
                  <a:gd name="T69" fmla="*/ 1 h 10"/>
                  <a:gd name="T70" fmla="*/ 8 w 17"/>
                  <a:gd name="T71" fmla="*/ 1 h 10"/>
                  <a:gd name="T72" fmla="*/ 9 w 17"/>
                  <a:gd name="T73" fmla="*/ 1 h 10"/>
                  <a:gd name="T74" fmla="*/ 8 w 17"/>
                  <a:gd name="T75" fmla="*/ 1 h 10"/>
                  <a:gd name="T76" fmla="*/ 8 w 17"/>
                  <a:gd name="T77" fmla="*/ 2 h 10"/>
                  <a:gd name="T78" fmla="*/ 8 w 17"/>
                  <a:gd name="T79" fmla="*/ 2 h 10"/>
                  <a:gd name="T80" fmla="*/ 10 w 17"/>
                  <a:gd name="T81" fmla="*/ 2 h 10"/>
                  <a:gd name="T82" fmla="*/ 11 w 17"/>
                  <a:gd name="T83" fmla="*/ 2 h 10"/>
                  <a:gd name="T84" fmla="*/ 12 w 17"/>
                  <a:gd name="T85" fmla="*/ 1 h 10"/>
                  <a:gd name="T86" fmla="*/ 11 w 17"/>
                  <a:gd name="T87" fmla="*/ 2 h 10"/>
                  <a:gd name="T88" fmla="*/ 10 w 17"/>
                  <a:gd name="T89" fmla="*/ 3 h 10"/>
                  <a:gd name="T90" fmla="*/ 9 w 17"/>
                  <a:gd name="T91" fmla="*/ 3 h 10"/>
                  <a:gd name="T92" fmla="*/ 8 w 17"/>
                  <a:gd name="T93" fmla="*/ 2 h 10"/>
                  <a:gd name="T94" fmla="*/ 8 w 17"/>
                  <a:gd name="T95" fmla="*/ 3 h 10"/>
                  <a:gd name="T96" fmla="*/ 9 w 17"/>
                  <a:gd name="T97" fmla="*/ 5 h 10"/>
                  <a:gd name="T98" fmla="*/ 7 w 17"/>
                  <a:gd name="T99" fmla="*/ 5 h 10"/>
                  <a:gd name="T100" fmla="*/ 4 w 17"/>
                  <a:gd name="T101" fmla="*/ 5 h 10"/>
                  <a:gd name="T102" fmla="*/ 6 w 17"/>
                  <a:gd name="T103" fmla="*/ 5 h 10"/>
                  <a:gd name="T104" fmla="*/ 6 w 17"/>
                  <a:gd name="T105" fmla="*/ 7 h 10"/>
                  <a:gd name="T106" fmla="*/ 5 w 17"/>
                  <a:gd name="T107" fmla="*/ 7 h 10"/>
                  <a:gd name="T108" fmla="*/ 3 w 17"/>
                  <a:gd name="T109" fmla="*/ 6 h 10"/>
                  <a:gd name="T110" fmla="*/ 3 w 17"/>
                  <a:gd name="T11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7" h="10">
                    <a:moveTo>
                      <a:pt x="1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10"/>
                      <a:pt x="10" y="10"/>
                      <a:pt x="11" y="9"/>
                    </a:cubicBezTo>
                    <a:cubicBezTo>
                      <a:pt x="11" y="9"/>
                      <a:pt x="11" y="8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lnTo>
                      <a:pt x="1" y="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4" name="Freeform 689">
                <a:extLst>
                  <a:ext uri="{FF2B5EF4-FFF2-40B4-BE49-F238E27FC236}">
                    <a16:creationId xmlns:a16="http://schemas.microsoft.com/office/drawing/2014/main" id="{5D119C9C-CA84-41F4-A9B1-21000FDA0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125" y="2700338"/>
                <a:ext cx="293688" cy="223838"/>
              </a:xfrm>
              <a:custGeom>
                <a:avLst/>
                <a:gdLst>
                  <a:gd name="T0" fmla="*/ 4 w 81"/>
                  <a:gd name="T1" fmla="*/ 1 h 61"/>
                  <a:gd name="T2" fmla="*/ 5 w 81"/>
                  <a:gd name="T3" fmla="*/ 1 h 61"/>
                  <a:gd name="T4" fmla="*/ 5 w 81"/>
                  <a:gd name="T5" fmla="*/ 1 h 61"/>
                  <a:gd name="T6" fmla="*/ 4 w 81"/>
                  <a:gd name="T7" fmla="*/ 1 h 61"/>
                  <a:gd name="T8" fmla="*/ 3 w 81"/>
                  <a:gd name="T9" fmla="*/ 1 h 61"/>
                  <a:gd name="T10" fmla="*/ 4 w 81"/>
                  <a:gd name="T11" fmla="*/ 1 h 61"/>
                  <a:gd name="T12" fmla="*/ 5 w 81"/>
                  <a:gd name="T13" fmla="*/ 1 h 61"/>
                  <a:gd name="T14" fmla="*/ 5 w 81"/>
                  <a:gd name="T15" fmla="*/ 3 h 61"/>
                  <a:gd name="T16" fmla="*/ 5 w 81"/>
                  <a:gd name="T17" fmla="*/ 4 h 61"/>
                  <a:gd name="T18" fmla="*/ 3 w 81"/>
                  <a:gd name="T19" fmla="*/ 6 h 61"/>
                  <a:gd name="T20" fmla="*/ 8 w 81"/>
                  <a:gd name="T21" fmla="*/ 6 h 61"/>
                  <a:gd name="T22" fmla="*/ 6 w 81"/>
                  <a:gd name="T23" fmla="*/ 7 h 61"/>
                  <a:gd name="T24" fmla="*/ 7 w 81"/>
                  <a:gd name="T25" fmla="*/ 9 h 61"/>
                  <a:gd name="T26" fmla="*/ 11 w 81"/>
                  <a:gd name="T27" fmla="*/ 10 h 61"/>
                  <a:gd name="T28" fmla="*/ 18 w 81"/>
                  <a:gd name="T29" fmla="*/ 10 h 61"/>
                  <a:gd name="T30" fmla="*/ 25 w 81"/>
                  <a:gd name="T31" fmla="*/ 14 h 61"/>
                  <a:gd name="T32" fmla="*/ 31 w 81"/>
                  <a:gd name="T33" fmla="*/ 18 h 61"/>
                  <a:gd name="T34" fmla="*/ 35 w 81"/>
                  <a:gd name="T35" fmla="*/ 21 h 61"/>
                  <a:gd name="T36" fmla="*/ 41 w 81"/>
                  <a:gd name="T37" fmla="*/ 25 h 61"/>
                  <a:gd name="T38" fmla="*/ 44 w 81"/>
                  <a:gd name="T39" fmla="*/ 27 h 61"/>
                  <a:gd name="T40" fmla="*/ 44 w 81"/>
                  <a:gd name="T41" fmla="*/ 33 h 61"/>
                  <a:gd name="T42" fmla="*/ 48 w 81"/>
                  <a:gd name="T43" fmla="*/ 40 h 61"/>
                  <a:gd name="T44" fmla="*/ 57 w 81"/>
                  <a:gd name="T45" fmla="*/ 48 h 61"/>
                  <a:gd name="T46" fmla="*/ 69 w 81"/>
                  <a:gd name="T47" fmla="*/ 58 h 61"/>
                  <a:gd name="T48" fmla="*/ 80 w 81"/>
                  <a:gd name="T49" fmla="*/ 59 h 61"/>
                  <a:gd name="T50" fmla="*/ 75 w 81"/>
                  <a:gd name="T51" fmla="*/ 51 h 61"/>
                  <a:gd name="T52" fmla="*/ 75 w 81"/>
                  <a:gd name="T53" fmla="*/ 45 h 61"/>
                  <a:gd name="T54" fmla="*/ 73 w 81"/>
                  <a:gd name="T55" fmla="*/ 42 h 61"/>
                  <a:gd name="T56" fmla="*/ 74 w 81"/>
                  <a:gd name="T57" fmla="*/ 38 h 61"/>
                  <a:gd name="T58" fmla="*/ 78 w 81"/>
                  <a:gd name="T59" fmla="*/ 36 h 61"/>
                  <a:gd name="T60" fmla="*/ 77 w 81"/>
                  <a:gd name="T61" fmla="*/ 32 h 61"/>
                  <a:gd name="T62" fmla="*/ 80 w 81"/>
                  <a:gd name="T63" fmla="*/ 29 h 61"/>
                  <a:gd name="T64" fmla="*/ 75 w 81"/>
                  <a:gd name="T65" fmla="*/ 26 h 61"/>
                  <a:gd name="T66" fmla="*/ 74 w 81"/>
                  <a:gd name="T67" fmla="*/ 24 h 61"/>
                  <a:gd name="T68" fmla="*/ 71 w 81"/>
                  <a:gd name="T69" fmla="*/ 21 h 61"/>
                  <a:gd name="T70" fmla="*/ 68 w 81"/>
                  <a:gd name="T71" fmla="*/ 19 h 61"/>
                  <a:gd name="T72" fmla="*/ 62 w 81"/>
                  <a:gd name="T73" fmla="*/ 17 h 61"/>
                  <a:gd name="T74" fmla="*/ 63 w 81"/>
                  <a:gd name="T75" fmla="*/ 16 h 61"/>
                  <a:gd name="T76" fmla="*/ 59 w 81"/>
                  <a:gd name="T77" fmla="*/ 13 h 61"/>
                  <a:gd name="T78" fmla="*/ 55 w 81"/>
                  <a:gd name="T79" fmla="*/ 12 h 61"/>
                  <a:gd name="T80" fmla="*/ 46 w 81"/>
                  <a:gd name="T81" fmla="*/ 9 h 61"/>
                  <a:gd name="T82" fmla="*/ 46 w 81"/>
                  <a:gd name="T83" fmla="*/ 8 h 61"/>
                  <a:gd name="T84" fmla="*/ 42 w 81"/>
                  <a:gd name="T85" fmla="*/ 7 h 61"/>
                  <a:gd name="T86" fmla="*/ 39 w 81"/>
                  <a:gd name="T87" fmla="*/ 6 h 61"/>
                  <a:gd name="T88" fmla="*/ 31 w 81"/>
                  <a:gd name="T89" fmla="*/ 4 h 61"/>
                  <a:gd name="T90" fmla="*/ 25 w 81"/>
                  <a:gd name="T91" fmla="*/ 3 h 61"/>
                  <a:gd name="T92" fmla="*/ 22 w 81"/>
                  <a:gd name="T93" fmla="*/ 2 h 61"/>
                  <a:gd name="T94" fmla="*/ 20 w 81"/>
                  <a:gd name="T95" fmla="*/ 2 h 61"/>
                  <a:gd name="T96" fmla="*/ 12 w 81"/>
                  <a:gd name="T97" fmla="*/ 1 h 61"/>
                  <a:gd name="T98" fmla="*/ 14 w 81"/>
                  <a:gd name="T99" fmla="*/ 1 h 61"/>
                  <a:gd name="T100" fmla="*/ 19 w 81"/>
                  <a:gd name="T101" fmla="*/ 2 h 61"/>
                  <a:gd name="T102" fmla="*/ 13 w 81"/>
                  <a:gd name="T103" fmla="*/ 1 h 61"/>
                  <a:gd name="T104" fmla="*/ 9 w 81"/>
                  <a:gd name="T105" fmla="*/ 1 h 61"/>
                  <a:gd name="T106" fmla="*/ 8 w 81"/>
                  <a:gd name="T107" fmla="*/ 1 h 61"/>
                  <a:gd name="T108" fmla="*/ 6 w 81"/>
                  <a:gd name="T109" fmla="*/ 0 h 61"/>
                  <a:gd name="T110" fmla="*/ 0 w 81"/>
                  <a:gd name="T1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1" h="61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5" y="36"/>
                      <a:pt x="45" y="36"/>
                      <a:pt x="45" y="3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7"/>
                      <a:pt x="47" y="37"/>
                      <a:pt x="47" y="37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8" y="40"/>
                      <a:pt x="48" y="40"/>
                      <a:pt x="48" y="40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2" y="42"/>
                      <a:pt x="52" y="42"/>
                      <a:pt x="52" y="42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57" y="48"/>
                      <a:pt x="57" y="48"/>
                      <a:pt x="57" y="48"/>
                    </a:cubicBezTo>
                    <a:cubicBezTo>
                      <a:pt x="58" y="49"/>
                      <a:pt x="58" y="49"/>
                      <a:pt x="58" y="49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5" y="55"/>
                      <a:pt x="65" y="55"/>
                      <a:pt x="65" y="55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9" y="58"/>
                      <a:pt x="69" y="58"/>
                      <a:pt x="69" y="58"/>
                    </a:cubicBezTo>
                    <a:cubicBezTo>
                      <a:pt x="70" y="58"/>
                      <a:pt x="70" y="58"/>
                      <a:pt x="70" y="58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9" y="61"/>
                      <a:pt x="79" y="61"/>
                      <a:pt x="79" y="61"/>
                    </a:cubicBezTo>
                    <a:cubicBezTo>
                      <a:pt x="80" y="59"/>
                      <a:pt x="80" y="59"/>
                      <a:pt x="80" y="59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9" y="57"/>
                      <a:pt x="78" y="56"/>
                      <a:pt x="78" y="56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75" y="52"/>
                      <a:pt x="75" y="52"/>
                      <a:pt x="75" y="52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7" y="51"/>
                      <a:pt x="77" y="51"/>
                      <a:pt x="77" y="51"/>
                    </a:cubicBezTo>
                    <a:cubicBezTo>
                      <a:pt x="77" y="49"/>
                      <a:pt x="77" y="49"/>
                      <a:pt x="77" y="49"/>
                    </a:cubicBezTo>
                    <a:cubicBezTo>
                      <a:pt x="76" y="48"/>
                      <a:pt x="76" y="48"/>
                      <a:pt x="76" y="48"/>
                    </a:cubicBezTo>
                    <a:cubicBezTo>
                      <a:pt x="76" y="47"/>
                      <a:pt x="76" y="47"/>
                      <a:pt x="76" y="47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5" y="45"/>
                      <a:pt x="75" y="45"/>
                      <a:pt x="75" y="45"/>
                    </a:cubicBezTo>
                    <a:cubicBezTo>
                      <a:pt x="75" y="44"/>
                      <a:pt x="74" y="44"/>
                      <a:pt x="74" y="44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4" y="43"/>
                      <a:pt x="74" y="43"/>
                      <a:pt x="74" y="43"/>
                    </a:cubicBez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1"/>
                      <a:pt x="73" y="41"/>
                      <a:pt x="73" y="41"/>
                    </a:cubicBezTo>
                    <a:cubicBezTo>
                      <a:pt x="74" y="41"/>
                      <a:pt x="74" y="41"/>
                      <a:pt x="74" y="41"/>
                    </a:cubicBezTo>
                    <a:cubicBezTo>
                      <a:pt x="75" y="40"/>
                      <a:pt x="75" y="40"/>
                      <a:pt x="75" y="40"/>
                    </a:cubicBezTo>
                    <a:cubicBezTo>
                      <a:pt x="74" y="39"/>
                      <a:pt x="74" y="39"/>
                      <a:pt x="74" y="39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4" y="39"/>
                      <a:pt x="75" y="39"/>
                      <a:pt x="75" y="39"/>
                    </a:cubicBezTo>
                    <a:cubicBezTo>
                      <a:pt x="75" y="40"/>
                      <a:pt x="75" y="40"/>
                      <a:pt x="75" y="40"/>
                    </a:cubicBezTo>
                    <a:cubicBezTo>
                      <a:pt x="76" y="40"/>
                      <a:pt x="76" y="40"/>
                      <a:pt x="76" y="40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78" y="36"/>
                      <a:pt x="78" y="36"/>
                      <a:pt x="78" y="36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77" y="33"/>
                      <a:pt x="76" y="32"/>
                      <a:pt x="76" y="32"/>
                    </a:cubicBezTo>
                    <a:cubicBezTo>
                      <a:pt x="76" y="32"/>
                      <a:pt x="76" y="32"/>
                      <a:pt x="76" y="32"/>
                    </a:cubicBezTo>
                    <a:cubicBezTo>
                      <a:pt x="78" y="32"/>
                      <a:pt x="78" y="32"/>
                      <a:pt x="78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8" y="32"/>
                      <a:pt x="78" y="32"/>
                      <a:pt x="78" y="32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80" y="27"/>
                      <a:pt x="80" y="27"/>
                      <a:pt x="80" y="27"/>
                    </a:cubicBezTo>
                    <a:cubicBezTo>
                      <a:pt x="79" y="26"/>
                      <a:pt x="79" y="26"/>
                      <a:pt x="79" y="26"/>
                    </a:cubicBezTo>
                    <a:cubicBezTo>
                      <a:pt x="79" y="26"/>
                      <a:pt x="79" y="26"/>
                      <a:pt x="79" y="26"/>
                    </a:cubicBezTo>
                    <a:cubicBezTo>
                      <a:pt x="77" y="26"/>
                      <a:pt x="77" y="26"/>
                      <a:pt x="77" y="26"/>
                    </a:cubicBezTo>
                    <a:cubicBezTo>
                      <a:pt x="75" y="25"/>
                      <a:pt x="75" y="25"/>
                      <a:pt x="75" y="25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4" y="26"/>
                      <a:pt x="74" y="26"/>
                      <a:pt x="74" y="26"/>
                    </a:cubicBezTo>
                    <a:cubicBezTo>
                      <a:pt x="73" y="24"/>
                      <a:pt x="73" y="24"/>
                      <a:pt x="73" y="24"/>
                    </a:cubicBezTo>
                    <a:cubicBezTo>
                      <a:pt x="73" y="24"/>
                      <a:pt x="73" y="24"/>
                      <a:pt x="73" y="24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1" y="23"/>
                      <a:pt x="71" y="23"/>
                      <a:pt x="71" y="23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1" y="21"/>
                      <a:pt x="71" y="21"/>
                      <a:pt x="71" y="21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7" y="19"/>
                      <a:pt x="67" y="19"/>
                      <a:pt x="67" y="19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8" y="19"/>
                      <a:pt x="68" y="19"/>
                      <a:pt x="68" y="19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5" y="18"/>
                      <a:pt x="65" y="18"/>
                      <a:pt x="65" y="18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64" y="16"/>
                      <a:pt x="64" y="16"/>
                      <a:pt x="64" y="16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59" y="13"/>
                      <a:pt x="59" y="13"/>
                      <a:pt x="59" y="13"/>
                    </a:cubicBezTo>
                    <a:cubicBezTo>
                      <a:pt x="58" y="13"/>
                      <a:pt x="58" y="13"/>
                      <a:pt x="58" y="13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5" y="3"/>
                      <a:pt x="25" y="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6" y="1"/>
                      <a:pt x="15" y="1"/>
                      <a:pt x="11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9" y="1"/>
                      <a:pt x="12" y="1"/>
                      <a:pt x="15" y="1"/>
                    </a:cubicBezTo>
                    <a:cubicBezTo>
                      <a:pt x="12" y="1"/>
                      <a:pt x="9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5" name="Freeform 690">
                <a:extLst>
                  <a:ext uri="{FF2B5EF4-FFF2-40B4-BE49-F238E27FC236}">
                    <a16:creationId xmlns:a16="http://schemas.microsoft.com/office/drawing/2014/main" id="{FE65BD1C-ACB2-4335-B424-C32C63362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063" y="2792413"/>
                <a:ext cx="20638" cy="14288"/>
              </a:xfrm>
              <a:custGeom>
                <a:avLst/>
                <a:gdLst>
                  <a:gd name="T0" fmla="*/ 6 w 13"/>
                  <a:gd name="T1" fmla="*/ 2 h 9"/>
                  <a:gd name="T2" fmla="*/ 2 w 13"/>
                  <a:gd name="T3" fmla="*/ 2 h 9"/>
                  <a:gd name="T4" fmla="*/ 0 w 13"/>
                  <a:gd name="T5" fmla="*/ 0 h 9"/>
                  <a:gd name="T6" fmla="*/ 2 w 13"/>
                  <a:gd name="T7" fmla="*/ 5 h 9"/>
                  <a:gd name="T8" fmla="*/ 4 w 13"/>
                  <a:gd name="T9" fmla="*/ 7 h 9"/>
                  <a:gd name="T10" fmla="*/ 9 w 13"/>
                  <a:gd name="T11" fmla="*/ 9 h 9"/>
                  <a:gd name="T12" fmla="*/ 13 w 13"/>
                  <a:gd name="T13" fmla="*/ 9 h 9"/>
                  <a:gd name="T14" fmla="*/ 13 w 13"/>
                  <a:gd name="T15" fmla="*/ 7 h 9"/>
                  <a:gd name="T16" fmla="*/ 11 w 13"/>
                  <a:gd name="T17" fmla="*/ 5 h 9"/>
                  <a:gd name="T18" fmla="*/ 9 w 13"/>
                  <a:gd name="T19" fmla="*/ 2 h 9"/>
                  <a:gd name="T20" fmla="*/ 6 w 13"/>
                  <a:gd name="T21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9">
                    <a:moveTo>
                      <a:pt x="6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4" y="7"/>
                    </a:lnTo>
                    <a:lnTo>
                      <a:pt x="9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9" y="2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6" name="Freeform 691">
                <a:extLst>
                  <a:ext uri="{FF2B5EF4-FFF2-40B4-BE49-F238E27FC236}">
                    <a16:creationId xmlns:a16="http://schemas.microsoft.com/office/drawing/2014/main" id="{BF19DAF5-9F1A-413A-8103-60B13D508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263" y="2840038"/>
                <a:ext cx="65088" cy="39688"/>
              </a:xfrm>
              <a:custGeom>
                <a:avLst/>
                <a:gdLst>
                  <a:gd name="T0" fmla="*/ 5 w 41"/>
                  <a:gd name="T1" fmla="*/ 2 h 25"/>
                  <a:gd name="T2" fmla="*/ 5 w 41"/>
                  <a:gd name="T3" fmla="*/ 2 h 25"/>
                  <a:gd name="T4" fmla="*/ 5 w 41"/>
                  <a:gd name="T5" fmla="*/ 7 h 25"/>
                  <a:gd name="T6" fmla="*/ 7 w 41"/>
                  <a:gd name="T7" fmla="*/ 7 h 25"/>
                  <a:gd name="T8" fmla="*/ 9 w 41"/>
                  <a:gd name="T9" fmla="*/ 7 h 25"/>
                  <a:gd name="T10" fmla="*/ 11 w 41"/>
                  <a:gd name="T11" fmla="*/ 7 h 25"/>
                  <a:gd name="T12" fmla="*/ 14 w 41"/>
                  <a:gd name="T13" fmla="*/ 7 h 25"/>
                  <a:gd name="T14" fmla="*/ 14 w 41"/>
                  <a:gd name="T15" fmla="*/ 9 h 25"/>
                  <a:gd name="T16" fmla="*/ 16 w 41"/>
                  <a:gd name="T17" fmla="*/ 12 h 25"/>
                  <a:gd name="T18" fmla="*/ 14 w 41"/>
                  <a:gd name="T19" fmla="*/ 14 h 25"/>
                  <a:gd name="T20" fmla="*/ 16 w 41"/>
                  <a:gd name="T21" fmla="*/ 14 h 25"/>
                  <a:gd name="T22" fmla="*/ 18 w 41"/>
                  <a:gd name="T23" fmla="*/ 14 h 25"/>
                  <a:gd name="T24" fmla="*/ 21 w 41"/>
                  <a:gd name="T25" fmla="*/ 14 h 25"/>
                  <a:gd name="T26" fmla="*/ 23 w 41"/>
                  <a:gd name="T27" fmla="*/ 16 h 25"/>
                  <a:gd name="T28" fmla="*/ 25 w 41"/>
                  <a:gd name="T29" fmla="*/ 19 h 25"/>
                  <a:gd name="T30" fmla="*/ 25 w 41"/>
                  <a:gd name="T31" fmla="*/ 21 h 25"/>
                  <a:gd name="T32" fmla="*/ 25 w 41"/>
                  <a:gd name="T33" fmla="*/ 21 h 25"/>
                  <a:gd name="T34" fmla="*/ 27 w 41"/>
                  <a:gd name="T35" fmla="*/ 21 h 25"/>
                  <a:gd name="T36" fmla="*/ 30 w 41"/>
                  <a:gd name="T37" fmla="*/ 21 h 25"/>
                  <a:gd name="T38" fmla="*/ 37 w 41"/>
                  <a:gd name="T39" fmla="*/ 25 h 25"/>
                  <a:gd name="T40" fmla="*/ 39 w 41"/>
                  <a:gd name="T41" fmla="*/ 23 h 25"/>
                  <a:gd name="T42" fmla="*/ 39 w 41"/>
                  <a:gd name="T43" fmla="*/ 23 h 25"/>
                  <a:gd name="T44" fmla="*/ 39 w 41"/>
                  <a:gd name="T45" fmla="*/ 21 h 25"/>
                  <a:gd name="T46" fmla="*/ 39 w 41"/>
                  <a:gd name="T47" fmla="*/ 21 h 25"/>
                  <a:gd name="T48" fmla="*/ 39 w 41"/>
                  <a:gd name="T49" fmla="*/ 19 h 25"/>
                  <a:gd name="T50" fmla="*/ 41 w 41"/>
                  <a:gd name="T51" fmla="*/ 16 h 25"/>
                  <a:gd name="T52" fmla="*/ 39 w 41"/>
                  <a:gd name="T53" fmla="*/ 14 h 25"/>
                  <a:gd name="T54" fmla="*/ 37 w 41"/>
                  <a:gd name="T55" fmla="*/ 9 h 25"/>
                  <a:gd name="T56" fmla="*/ 30 w 41"/>
                  <a:gd name="T57" fmla="*/ 7 h 25"/>
                  <a:gd name="T58" fmla="*/ 27 w 41"/>
                  <a:gd name="T59" fmla="*/ 5 h 25"/>
                  <a:gd name="T60" fmla="*/ 23 w 41"/>
                  <a:gd name="T61" fmla="*/ 0 h 25"/>
                  <a:gd name="T62" fmla="*/ 21 w 41"/>
                  <a:gd name="T63" fmla="*/ 2 h 25"/>
                  <a:gd name="T64" fmla="*/ 16 w 41"/>
                  <a:gd name="T65" fmla="*/ 0 h 25"/>
                  <a:gd name="T66" fmla="*/ 21 w 41"/>
                  <a:gd name="T67" fmla="*/ 2 h 25"/>
                  <a:gd name="T68" fmla="*/ 18 w 41"/>
                  <a:gd name="T69" fmla="*/ 2 h 25"/>
                  <a:gd name="T70" fmla="*/ 21 w 41"/>
                  <a:gd name="T71" fmla="*/ 5 h 25"/>
                  <a:gd name="T72" fmla="*/ 18 w 41"/>
                  <a:gd name="T73" fmla="*/ 2 h 25"/>
                  <a:gd name="T74" fmla="*/ 16 w 41"/>
                  <a:gd name="T75" fmla="*/ 2 h 25"/>
                  <a:gd name="T76" fmla="*/ 14 w 41"/>
                  <a:gd name="T77" fmla="*/ 2 h 25"/>
                  <a:gd name="T78" fmla="*/ 16 w 41"/>
                  <a:gd name="T79" fmla="*/ 5 h 25"/>
                  <a:gd name="T80" fmla="*/ 14 w 41"/>
                  <a:gd name="T81" fmla="*/ 2 h 25"/>
                  <a:gd name="T82" fmla="*/ 14 w 41"/>
                  <a:gd name="T83" fmla="*/ 5 h 25"/>
                  <a:gd name="T84" fmla="*/ 16 w 41"/>
                  <a:gd name="T85" fmla="*/ 7 h 25"/>
                  <a:gd name="T86" fmla="*/ 16 w 41"/>
                  <a:gd name="T87" fmla="*/ 9 h 25"/>
                  <a:gd name="T88" fmla="*/ 14 w 41"/>
                  <a:gd name="T89" fmla="*/ 7 h 25"/>
                  <a:gd name="T90" fmla="*/ 11 w 41"/>
                  <a:gd name="T91" fmla="*/ 5 h 25"/>
                  <a:gd name="T92" fmla="*/ 7 w 41"/>
                  <a:gd name="T93" fmla="*/ 0 h 25"/>
                  <a:gd name="T94" fmla="*/ 2 w 41"/>
                  <a:gd name="T95" fmla="*/ 0 h 25"/>
                  <a:gd name="T96" fmla="*/ 0 w 41"/>
                  <a:gd name="T97" fmla="*/ 0 h 25"/>
                  <a:gd name="T98" fmla="*/ 5 w 41"/>
                  <a:gd name="T99" fmla="*/ 2 h 25"/>
                  <a:gd name="T100" fmla="*/ 5 w 41"/>
                  <a:gd name="T101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1" h="25">
                    <a:moveTo>
                      <a:pt x="5" y="2"/>
                    </a:moveTo>
                    <a:lnTo>
                      <a:pt x="5" y="2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6" y="12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8" y="14"/>
                    </a:lnTo>
                    <a:lnTo>
                      <a:pt x="21" y="14"/>
                    </a:lnTo>
                    <a:lnTo>
                      <a:pt x="23" y="16"/>
                    </a:lnTo>
                    <a:lnTo>
                      <a:pt x="25" y="19"/>
                    </a:lnTo>
                    <a:lnTo>
                      <a:pt x="25" y="21"/>
                    </a:lnTo>
                    <a:lnTo>
                      <a:pt x="25" y="21"/>
                    </a:lnTo>
                    <a:lnTo>
                      <a:pt x="27" y="21"/>
                    </a:lnTo>
                    <a:lnTo>
                      <a:pt x="30" y="21"/>
                    </a:lnTo>
                    <a:lnTo>
                      <a:pt x="37" y="25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19"/>
                    </a:lnTo>
                    <a:lnTo>
                      <a:pt x="41" y="16"/>
                    </a:lnTo>
                    <a:lnTo>
                      <a:pt x="39" y="14"/>
                    </a:lnTo>
                    <a:lnTo>
                      <a:pt x="37" y="9"/>
                    </a:lnTo>
                    <a:lnTo>
                      <a:pt x="30" y="7"/>
                    </a:lnTo>
                    <a:lnTo>
                      <a:pt x="27" y="5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6" y="0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4" y="7"/>
                    </a:lnTo>
                    <a:lnTo>
                      <a:pt x="11" y="5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7" name="Freeform 692">
                <a:extLst>
                  <a:ext uri="{FF2B5EF4-FFF2-40B4-BE49-F238E27FC236}">
                    <a16:creationId xmlns:a16="http://schemas.microsoft.com/office/drawing/2014/main" id="{B0EF4338-CFAC-45D0-B46D-F37716658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750" y="3508376"/>
                <a:ext cx="3175" cy="14288"/>
              </a:xfrm>
              <a:custGeom>
                <a:avLst/>
                <a:gdLst>
                  <a:gd name="T0" fmla="*/ 0 w 2"/>
                  <a:gd name="T1" fmla="*/ 4 h 9"/>
                  <a:gd name="T2" fmla="*/ 2 w 2"/>
                  <a:gd name="T3" fmla="*/ 9 h 9"/>
                  <a:gd name="T4" fmla="*/ 2 w 2"/>
                  <a:gd name="T5" fmla="*/ 7 h 9"/>
                  <a:gd name="T6" fmla="*/ 0 w 2"/>
                  <a:gd name="T7" fmla="*/ 0 h 9"/>
                  <a:gd name="T8" fmla="*/ 0 w 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9">
                    <a:moveTo>
                      <a:pt x="0" y="4"/>
                    </a:moveTo>
                    <a:lnTo>
                      <a:pt x="2" y="9"/>
                    </a:lnTo>
                    <a:lnTo>
                      <a:pt x="2" y="7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8" name="Freeform 693">
                <a:extLst>
                  <a:ext uri="{FF2B5EF4-FFF2-40B4-BE49-F238E27FC236}">
                    <a16:creationId xmlns:a16="http://schemas.microsoft.com/office/drawing/2014/main" id="{8DA735D6-2967-4190-9E16-CD8843E9B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638" y="3475038"/>
                <a:ext cx="3175" cy="6350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9" name="Freeform 694">
                <a:extLst>
                  <a:ext uri="{FF2B5EF4-FFF2-40B4-BE49-F238E27FC236}">
                    <a16:creationId xmlns:a16="http://schemas.microsoft.com/office/drawing/2014/main" id="{18CB2E34-C0BB-459B-A991-D60AB6BF8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813" y="3489326"/>
                <a:ext cx="4763" cy="3175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0" name="Rectangle 695">
                <a:extLst>
                  <a:ext uri="{FF2B5EF4-FFF2-40B4-BE49-F238E27FC236}">
                    <a16:creationId xmlns:a16="http://schemas.microsoft.com/office/drawing/2014/main" id="{04480276-4346-444B-BB8F-6894FD0F0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9750" y="3497263"/>
                <a:ext cx="1588" cy="3175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1" name="Freeform 696">
                <a:extLst>
                  <a:ext uri="{FF2B5EF4-FFF2-40B4-BE49-F238E27FC236}">
                    <a16:creationId xmlns:a16="http://schemas.microsoft.com/office/drawing/2014/main" id="{68EBA75C-382C-49F4-9BC1-671C5E998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063" y="3008313"/>
                <a:ext cx="11113" cy="26988"/>
              </a:xfrm>
              <a:custGeom>
                <a:avLst/>
                <a:gdLst>
                  <a:gd name="T0" fmla="*/ 3 w 7"/>
                  <a:gd name="T1" fmla="*/ 14 h 17"/>
                  <a:gd name="T2" fmla="*/ 3 w 7"/>
                  <a:gd name="T3" fmla="*/ 7 h 17"/>
                  <a:gd name="T4" fmla="*/ 5 w 7"/>
                  <a:gd name="T5" fmla="*/ 5 h 17"/>
                  <a:gd name="T6" fmla="*/ 7 w 7"/>
                  <a:gd name="T7" fmla="*/ 0 h 17"/>
                  <a:gd name="T8" fmla="*/ 0 w 7"/>
                  <a:gd name="T9" fmla="*/ 5 h 17"/>
                  <a:gd name="T10" fmla="*/ 0 w 7"/>
                  <a:gd name="T11" fmla="*/ 10 h 17"/>
                  <a:gd name="T12" fmla="*/ 0 w 7"/>
                  <a:gd name="T13" fmla="*/ 14 h 17"/>
                  <a:gd name="T14" fmla="*/ 0 w 7"/>
                  <a:gd name="T15" fmla="*/ 17 h 17"/>
                  <a:gd name="T16" fmla="*/ 3 w 7"/>
                  <a:gd name="T1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7">
                    <a:moveTo>
                      <a:pt x="3" y="14"/>
                    </a:moveTo>
                    <a:lnTo>
                      <a:pt x="3" y="7"/>
                    </a:lnTo>
                    <a:lnTo>
                      <a:pt x="5" y="5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2" name="Freeform 697">
                <a:extLst>
                  <a:ext uri="{FF2B5EF4-FFF2-40B4-BE49-F238E27FC236}">
                    <a16:creationId xmlns:a16="http://schemas.microsoft.com/office/drawing/2014/main" id="{D2BB8B4E-7666-4358-A4D7-3B24DFC3E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088" y="2946401"/>
                <a:ext cx="25400" cy="22225"/>
              </a:xfrm>
              <a:custGeom>
                <a:avLst/>
                <a:gdLst>
                  <a:gd name="T0" fmla="*/ 7 w 16"/>
                  <a:gd name="T1" fmla="*/ 9 h 14"/>
                  <a:gd name="T2" fmla="*/ 5 w 16"/>
                  <a:gd name="T3" fmla="*/ 9 h 14"/>
                  <a:gd name="T4" fmla="*/ 0 w 16"/>
                  <a:gd name="T5" fmla="*/ 14 h 14"/>
                  <a:gd name="T6" fmla="*/ 2 w 16"/>
                  <a:gd name="T7" fmla="*/ 14 h 14"/>
                  <a:gd name="T8" fmla="*/ 5 w 16"/>
                  <a:gd name="T9" fmla="*/ 12 h 14"/>
                  <a:gd name="T10" fmla="*/ 7 w 16"/>
                  <a:gd name="T11" fmla="*/ 9 h 14"/>
                  <a:gd name="T12" fmla="*/ 11 w 16"/>
                  <a:gd name="T13" fmla="*/ 5 h 14"/>
                  <a:gd name="T14" fmla="*/ 14 w 16"/>
                  <a:gd name="T15" fmla="*/ 2 h 14"/>
                  <a:gd name="T16" fmla="*/ 16 w 16"/>
                  <a:gd name="T17" fmla="*/ 0 h 14"/>
                  <a:gd name="T18" fmla="*/ 14 w 16"/>
                  <a:gd name="T19" fmla="*/ 2 h 14"/>
                  <a:gd name="T20" fmla="*/ 7 w 16"/>
                  <a:gd name="T21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4">
                    <a:moveTo>
                      <a:pt x="7" y="9"/>
                    </a:moveTo>
                    <a:lnTo>
                      <a:pt x="5" y="9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5" y="12"/>
                    </a:lnTo>
                    <a:lnTo>
                      <a:pt x="7" y="9"/>
                    </a:lnTo>
                    <a:lnTo>
                      <a:pt x="11" y="5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14" y="2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3" name="Freeform 698">
                <a:extLst>
                  <a:ext uri="{FF2B5EF4-FFF2-40B4-BE49-F238E27FC236}">
                    <a16:creationId xmlns:a16="http://schemas.microsoft.com/office/drawing/2014/main" id="{A749C611-1ECE-4477-86E7-171A66A70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400" y="2997201"/>
                <a:ext cx="6350" cy="7938"/>
              </a:xfrm>
              <a:custGeom>
                <a:avLst/>
                <a:gdLst>
                  <a:gd name="T0" fmla="*/ 2 w 4"/>
                  <a:gd name="T1" fmla="*/ 3 h 5"/>
                  <a:gd name="T2" fmla="*/ 2 w 4"/>
                  <a:gd name="T3" fmla="*/ 3 h 5"/>
                  <a:gd name="T4" fmla="*/ 2 w 4"/>
                  <a:gd name="T5" fmla="*/ 3 h 5"/>
                  <a:gd name="T6" fmla="*/ 4 w 4"/>
                  <a:gd name="T7" fmla="*/ 0 h 5"/>
                  <a:gd name="T8" fmla="*/ 2 w 4"/>
                  <a:gd name="T9" fmla="*/ 0 h 5"/>
                  <a:gd name="T10" fmla="*/ 2 w 4"/>
                  <a:gd name="T11" fmla="*/ 3 h 5"/>
                  <a:gd name="T12" fmla="*/ 0 w 4"/>
                  <a:gd name="T13" fmla="*/ 5 h 5"/>
                  <a:gd name="T14" fmla="*/ 2 w 4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80DC03DF-6EF0-4576-87DD-D4FC085F14C8}"/>
              </a:ext>
            </a:extLst>
          </p:cNvPr>
          <p:cNvGrpSpPr/>
          <p:nvPr/>
        </p:nvGrpSpPr>
        <p:grpSpPr>
          <a:xfrm>
            <a:off x="7686664" y="4149741"/>
            <a:ext cx="2181209" cy="2195497"/>
            <a:chOff x="7686664" y="4149741"/>
            <a:chExt cx="2181209" cy="2195497"/>
          </a:xfrm>
        </p:grpSpPr>
        <p:sp>
          <p:nvSpPr>
            <p:cNvPr id="551" name="Oval 304">
              <a:extLst>
                <a:ext uri="{FF2B5EF4-FFF2-40B4-BE49-F238E27FC236}">
                  <a16:creationId xmlns:a16="http://schemas.microsoft.com/office/drawing/2014/main" id="{7D859B83-150E-43F7-B834-08C100627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6664" y="4149741"/>
              <a:ext cx="2174066" cy="2195497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858" name="Group 857">
              <a:extLst>
                <a:ext uri="{FF2B5EF4-FFF2-40B4-BE49-F238E27FC236}">
                  <a16:creationId xmlns:a16="http://schemas.microsoft.com/office/drawing/2014/main" id="{10D4137F-8863-4798-8B94-D1899764FC7F}"/>
                </a:ext>
              </a:extLst>
            </p:cNvPr>
            <p:cNvGrpSpPr/>
            <p:nvPr/>
          </p:nvGrpSpPr>
          <p:grpSpPr>
            <a:xfrm>
              <a:off x="7686664" y="4153312"/>
              <a:ext cx="2181209" cy="2188354"/>
              <a:chOff x="8950326" y="2705101"/>
              <a:chExt cx="1454150" cy="1458913"/>
            </a:xfrm>
            <a:solidFill>
              <a:srgbClr val="FFFFFF"/>
            </a:solidFill>
          </p:grpSpPr>
          <p:sp>
            <p:nvSpPr>
              <p:cNvPr id="552" name="Freeform 305">
                <a:extLst>
                  <a:ext uri="{FF2B5EF4-FFF2-40B4-BE49-F238E27FC236}">
                    <a16:creationId xmlns:a16="http://schemas.microsoft.com/office/drawing/2014/main" id="{AC1DA347-4967-4DA3-87C2-30EA9DE38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0876" y="4152901"/>
                <a:ext cx="22225" cy="4763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1 h 1"/>
                  <a:gd name="T4" fmla="*/ 0 w 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1" y="0"/>
                      <a:pt x="3" y="0"/>
                      <a:pt x="6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3" name="Freeform 306">
                <a:extLst>
                  <a:ext uri="{FF2B5EF4-FFF2-40B4-BE49-F238E27FC236}">
                    <a16:creationId xmlns:a16="http://schemas.microsoft.com/office/drawing/2014/main" id="{3757ED85-AF19-403A-BA0D-78BAF000D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4676" y="4130676"/>
                <a:ext cx="25400" cy="11113"/>
              </a:xfrm>
              <a:custGeom>
                <a:avLst/>
                <a:gdLst>
                  <a:gd name="T0" fmla="*/ 7 w 7"/>
                  <a:gd name="T1" fmla="*/ 3 h 3"/>
                  <a:gd name="T2" fmla="*/ 0 w 7"/>
                  <a:gd name="T3" fmla="*/ 0 h 3"/>
                  <a:gd name="T4" fmla="*/ 7 w 7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5" y="2"/>
                      <a:pt x="7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4" name="Freeform 307">
                <a:extLst>
                  <a:ext uri="{FF2B5EF4-FFF2-40B4-BE49-F238E27FC236}">
                    <a16:creationId xmlns:a16="http://schemas.microsoft.com/office/drawing/2014/main" id="{E1466C99-CE68-42CF-A628-2A1DF47D0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2351" y="4116388"/>
                <a:ext cx="22225" cy="7938"/>
              </a:xfrm>
              <a:custGeom>
                <a:avLst/>
                <a:gdLst>
                  <a:gd name="T0" fmla="*/ 1 w 6"/>
                  <a:gd name="T1" fmla="*/ 2 h 2"/>
                  <a:gd name="T2" fmla="*/ 0 w 6"/>
                  <a:gd name="T3" fmla="*/ 2 h 2"/>
                  <a:gd name="T4" fmla="*/ 6 w 6"/>
                  <a:gd name="T5" fmla="*/ 0 h 2"/>
                  <a:gd name="T6" fmla="*/ 4 w 6"/>
                  <a:gd name="T7" fmla="*/ 1 h 2"/>
                  <a:gd name="T8" fmla="*/ 1 w 6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2"/>
                      <a:pt x="1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5" name="Freeform 308">
                <a:extLst>
                  <a:ext uri="{FF2B5EF4-FFF2-40B4-BE49-F238E27FC236}">
                    <a16:creationId xmlns:a16="http://schemas.microsoft.com/office/drawing/2014/main" id="{ADAADC04-4D90-4F9C-815E-95C26B7B4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9788" y="4127501"/>
                <a:ext cx="179388" cy="36513"/>
              </a:xfrm>
              <a:custGeom>
                <a:avLst/>
                <a:gdLst>
                  <a:gd name="T0" fmla="*/ 41 w 49"/>
                  <a:gd name="T1" fmla="*/ 2 h 10"/>
                  <a:gd name="T2" fmla="*/ 36 w 49"/>
                  <a:gd name="T3" fmla="*/ 4 h 10"/>
                  <a:gd name="T4" fmla="*/ 34 w 49"/>
                  <a:gd name="T5" fmla="*/ 4 h 10"/>
                  <a:gd name="T6" fmla="*/ 15 w 49"/>
                  <a:gd name="T7" fmla="*/ 8 h 10"/>
                  <a:gd name="T8" fmla="*/ 14 w 49"/>
                  <a:gd name="T9" fmla="*/ 8 h 10"/>
                  <a:gd name="T10" fmla="*/ 5 w 49"/>
                  <a:gd name="T11" fmla="*/ 9 h 10"/>
                  <a:gd name="T12" fmla="*/ 0 w 49"/>
                  <a:gd name="T13" fmla="*/ 10 h 10"/>
                  <a:gd name="T14" fmla="*/ 5 w 49"/>
                  <a:gd name="T15" fmla="*/ 9 h 10"/>
                  <a:gd name="T16" fmla="*/ 22 w 49"/>
                  <a:gd name="T17" fmla="*/ 7 h 10"/>
                  <a:gd name="T18" fmla="*/ 42 w 49"/>
                  <a:gd name="T19" fmla="*/ 2 h 10"/>
                  <a:gd name="T20" fmla="*/ 49 w 49"/>
                  <a:gd name="T21" fmla="*/ 0 h 10"/>
                  <a:gd name="T22" fmla="*/ 46 w 49"/>
                  <a:gd name="T23" fmla="*/ 1 h 10"/>
                  <a:gd name="T24" fmla="*/ 41 w 49"/>
                  <a:gd name="T2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9" h="10">
                    <a:moveTo>
                      <a:pt x="41" y="2"/>
                    </a:moveTo>
                    <a:cubicBezTo>
                      <a:pt x="39" y="3"/>
                      <a:pt x="37" y="3"/>
                      <a:pt x="36" y="4"/>
                    </a:cubicBezTo>
                    <a:cubicBezTo>
                      <a:pt x="35" y="4"/>
                      <a:pt x="34" y="4"/>
                      <a:pt x="34" y="4"/>
                    </a:cubicBezTo>
                    <a:cubicBezTo>
                      <a:pt x="28" y="6"/>
                      <a:pt x="22" y="7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1" y="8"/>
                      <a:pt x="8" y="9"/>
                      <a:pt x="5" y="9"/>
                    </a:cubicBezTo>
                    <a:cubicBezTo>
                      <a:pt x="3" y="9"/>
                      <a:pt x="2" y="10"/>
                      <a:pt x="0" y="10"/>
                    </a:cubicBezTo>
                    <a:cubicBezTo>
                      <a:pt x="2" y="10"/>
                      <a:pt x="3" y="9"/>
                      <a:pt x="5" y="9"/>
                    </a:cubicBezTo>
                    <a:cubicBezTo>
                      <a:pt x="7" y="9"/>
                      <a:pt x="15" y="8"/>
                      <a:pt x="22" y="7"/>
                    </a:cubicBezTo>
                    <a:cubicBezTo>
                      <a:pt x="25" y="6"/>
                      <a:pt x="34" y="4"/>
                      <a:pt x="42" y="2"/>
                    </a:cubicBezTo>
                    <a:cubicBezTo>
                      <a:pt x="44" y="1"/>
                      <a:pt x="46" y="1"/>
                      <a:pt x="49" y="0"/>
                    </a:cubicBezTo>
                    <a:cubicBezTo>
                      <a:pt x="48" y="0"/>
                      <a:pt x="47" y="0"/>
                      <a:pt x="46" y="1"/>
                    </a:cubicBezTo>
                    <a:cubicBezTo>
                      <a:pt x="44" y="1"/>
                      <a:pt x="43" y="2"/>
                      <a:pt x="41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6" name="Freeform 309">
                <a:extLst>
                  <a:ext uri="{FF2B5EF4-FFF2-40B4-BE49-F238E27FC236}">
                    <a16:creationId xmlns:a16="http://schemas.microsoft.com/office/drawing/2014/main" id="{B6229703-2705-426C-B4AF-FC5A6AA08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7438" y="4079876"/>
                <a:ext cx="36513" cy="19050"/>
              </a:xfrm>
              <a:custGeom>
                <a:avLst/>
                <a:gdLst>
                  <a:gd name="T0" fmla="*/ 0 w 10"/>
                  <a:gd name="T1" fmla="*/ 5 h 5"/>
                  <a:gd name="T2" fmla="*/ 10 w 10"/>
                  <a:gd name="T3" fmla="*/ 0 h 5"/>
                  <a:gd name="T4" fmla="*/ 0 w 10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3" y="4"/>
                      <a:pt x="7" y="2"/>
                      <a:pt x="10" y="0"/>
                    </a:cubicBezTo>
                    <a:cubicBezTo>
                      <a:pt x="7" y="2"/>
                      <a:pt x="4" y="4"/>
                      <a:pt x="0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7" name="Freeform 310">
                <a:extLst>
                  <a:ext uri="{FF2B5EF4-FFF2-40B4-BE49-F238E27FC236}">
                    <a16:creationId xmlns:a16="http://schemas.microsoft.com/office/drawing/2014/main" id="{D55A8D91-025C-4638-9A3D-39A533FE1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9976" y="4098926"/>
                <a:ext cx="17463" cy="6350"/>
              </a:xfrm>
              <a:custGeom>
                <a:avLst/>
                <a:gdLst>
                  <a:gd name="T0" fmla="*/ 5 w 5"/>
                  <a:gd name="T1" fmla="*/ 0 h 2"/>
                  <a:gd name="T2" fmla="*/ 5 w 5"/>
                  <a:gd name="T3" fmla="*/ 0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2" y="2"/>
                      <a:pt x="3" y="1"/>
                      <a:pt x="5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8" name="Freeform 311">
                <a:extLst>
                  <a:ext uri="{FF2B5EF4-FFF2-40B4-BE49-F238E27FC236}">
                    <a16:creationId xmlns:a16="http://schemas.microsoft.com/office/drawing/2014/main" id="{15A30C4A-C859-45AA-B1B4-05452D5B2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4576" y="4105276"/>
                <a:ext cx="25400" cy="11113"/>
              </a:xfrm>
              <a:custGeom>
                <a:avLst/>
                <a:gdLst>
                  <a:gd name="T0" fmla="*/ 5 w 7"/>
                  <a:gd name="T1" fmla="*/ 1 h 3"/>
                  <a:gd name="T2" fmla="*/ 7 w 7"/>
                  <a:gd name="T3" fmla="*/ 0 h 3"/>
                  <a:gd name="T4" fmla="*/ 0 w 7"/>
                  <a:gd name="T5" fmla="*/ 3 h 3"/>
                  <a:gd name="T6" fmla="*/ 5 w 7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5" y="1"/>
                    </a:moveTo>
                    <a:cubicBezTo>
                      <a:pt x="5" y="1"/>
                      <a:pt x="6" y="1"/>
                      <a:pt x="7" y="0"/>
                    </a:cubicBezTo>
                    <a:cubicBezTo>
                      <a:pt x="5" y="1"/>
                      <a:pt x="2" y="2"/>
                      <a:pt x="0" y="3"/>
                    </a:cubicBezTo>
                    <a:cubicBezTo>
                      <a:pt x="2" y="2"/>
                      <a:pt x="3" y="2"/>
                      <a:pt x="5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59" name="Freeform 312">
                <a:extLst>
                  <a:ext uri="{FF2B5EF4-FFF2-40B4-BE49-F238E27FC236}">
                    <a16:creationId xmlns:a16="http://schemas.microsoft.com/office/drawing/2014/main" id="{01A27BE8-438C-41B5-B8C9-9E9003A962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63101" y="2733676"/>
                <a:ext cx="841375" cy="1408113"/>
              </a:xfrm>
              <a:custGeom>
                <a:avLst/>
                <a:gdLst>
                  <a:gd name="T0" fmla="*/ 188 w 231"/>
                  <a:gd name="T1" fmla="*/ 68 h 384"/>
                  <a:gd name="T2" fmla="*/ 122 w 231"/>
                  <a:gd name="T3" fmla="*/ 13 h 384"/>
                  <a:gd name="T4" fmla="*/ 97 w 231"/>
                  <a:gd name="T5" fmla="*/ 3 h 384"/>
                  <a:gd name="T6" fmla="*/ 96 w 231"/>
                  <a:gd name="T7" fmla="*/ 4 h 384"/>
                  <a:gd name="T8" fmla="*/ 82 w 231"/>
                  <a:gd name="T9" fmla="*/ 0 h 384"/>
                  <a:gd name="T10" fmla="*/ 79 w 231"/>
                  <a:gd name="T11" fmla="*/ 1 h 384"/>
                  <a:gd name="T12" fmla="*/ 90 w 231"/>
                  <a:gd name="T13" fmla="*/ 5 h 384"/>
                  <a:gd name="T14" fmla="*/ 98 w 231"/>
                  <a:gd name="T15" fmla="*/ 9 h 384"/>
                  <a:gd name="T16" fmla="*/ 108 w 231"/>
                  <a:gd name="T17" fmla="*/ 12 h 384"/>
                  <a:gd name="T18" fmla="*/ 116 w 231"/>
                  <a:gd name="T19" fmla="*/ 19 h 384"/>
                  <a:gd name="T20" fmla="*/ 120 w 231"/>
                  <a:gd name="T21" fmla="*/ 23 h 384"/>
                  <a:gd name="T22" fmla="*/ 136 w 231"/>
                  <a:gd name="T23" fmla="*/ 30 h 384"/>
                  <a:gd name="T24" fmla="*/ 145 w 231"/>
                  <a:gd name="T25" fmla="*/ 43 h 384"/>
                  <a:gd name="T26" fmla="*/ 131 w 231"/>
                  <a:gd name="T27" fmla="*/ 31 h 384"/>
                  <a:gd name="T28" fmla="*/ 126 w 231"/>
                  <a:gd name="T29" fmla="*/ 31 h 384"/>
                  <a:gd name="T30" fmla="*/ 124 w 231"/>
                  <a:gd name="T31" fmla="*/ 36 h 384"/>
                  <a:gd name="T32" fmla="*/ 126 w 231"/>
                  <a:gd name="T33" fmla="*/ 43 h 384"/>
                  <a:gd name="T34" fmla="*/ 120 w 231"/>
                  <a:gd name="T35" fmla="*/ 49 h 384"/>
                  <a:gd name="T36" fmla="*/ 124 w 231"/>
                  <a:gd name="T37" fmla="*/ 57 h 384"/>
                  <a:gd name="T38" fmla="*/ 121 w 231"/>
                  <a:gd name="T39" fmla="*/ 67 h 384"/>
                  <a:gd name="T40" fmla="*/ 104 w 231"/>
                  <a:gd name="T41" fmla="*/ 57 h 384"/>
                  <a:gd name="T42" fmla="*/ 99 w 231"/>
                  <a:gd name="T43" fmla="*/ 48 h 384"/>
                  <a:gd name="T44" fmla="*/ 87 w 231"/>
                  <a:gd name="T45" fmla="*/ 43 h 384"/>
                  <a:gd name="T46" fmla="*/ 82 w 231"/>
                  <a:gd name="T47" fmla="*/ 46 h 384"/>
                  <a:gd name="T48" fmla="*/ 78 w 231"/>
                  <a:gd name="T49" fmla="*/ 48 h 384"/>
                  <a:gd name="T50" fmla="*/ 76 w 231"/>
                  <a:gd name="T51" fmla="*/ 55 h 384"/>
                  <a:gd name="T52" fmla="*/ 75 w 231"/>
                  <a:gd name="T53" fmla="*/ 59 h 384"/>
                  <a:gd name="T54" fmla="*/ 71 w 231"/>
                  <a:gd name="T55" fmla="*/ 79 h 384"/>
                  <a:gd name="T56" fmla="*/ 64 w 231"/>
                  <a:gd name="T57" fmla="*/ 94 h 384"/>
                  <a:gd name="T58" fmla="*/ 83 w 231"/>
                  <a:gd name="T59" fmla="*/ 104 h 384"/>
                  <a:gd name="T60" fmla="*/ 97 w 231"/>
                  <a:gd name="T61" fmla="*/ 94 h 384"/>
                  <a:gd name="T62" fmla="*/ 98 w 231"/>
                  <a:gd name="T63" fmla="*/ 74 h 384"/>
                  <a:gd name="T64" fmla="*/ 117 w 231"/>
                  <a:gd name="T65" fmla="*/ 92 h 384"/>
                  <a:gd name="T66" fmla="*/ 108 w 231"/>
                  <a:gd name="T67" fmla="*/ 116 h 384"/>
                  <a:gd name="T68" fmla="*/ 81 w 231"/>
                  <a:gd name="T69" fmla="*/ 111 h 384"/>
                  <a:gd name="T70" fmla="*/ 71 w 231"/>
                  <a:gd name="T71" fmla="*/ 130 h 384"/>
                  <a:gd name="T72" fmla="*/ 48 w 231"/>
                  <a:gd name="T73" fmla="*/ 150 h 384"/>
                  <a:gd name="T74" fmla="*/ 29 w 231"/>
                  <a:gd name="T75" fmla="*/ 177 h 384"/>
                  <a:gd name="T76" fmla="*/ 58 w 231"/>
                  <a:gd name="T77" fmla="*/ 192 h 384"/>
                  <a:gd name="T78" fmla="*/ 109 w 231"/>
                  <a:gd name="T79" fmla="*/ 182 h 384"/>
                  <a:gd name="T80" fmla="*/ 101 w 231"/>
                  <a:gd name="T81" fmla="*/ 161 h 384"/>
                  <a:gd name="T82" fmla="*/ 133 w 231"/>
                  <a:gd name="T83" fmla="*/ 189 h 384"/>
                  <a:gd name="T84" fmla="*/ 140 w 231"/>
                  <a:gd name="T85" fmla="*/ 175 h 384"/>
                  <a:gd name="T86" fmla="*/ 157 w 231"/>
                  <a:gd name="T87" fmla="*/ 144 h 384"/>
                  <a:gd name="T88" fmla="*/ 163 w 231"/>
                  <a:gd name="T89" fmla="*/ 185 h 384"/>
                  <a:gd name="T90" fmla="*/ 39 w 231"/>
                  <a:gd name="T91" fmla="*/ 205 h 384"/>
                  <a:gd name="T92" fmla="*/ 77 w 231"/>
                  <a:gd name="T93" fmla="*/ 313 h 384"/>
                  <a:gd name="T94" fmla="*/ 76 w 231"/>
                  <a:gd name="T95" fmla="*/ 383 h 384"/>
                  <a:gd name="T96" fmla="*/ 119 w 231"/>
                  <a:gd name="T97" fmla="*/ 364 h 384"/>
                  <a:gd name="T98" fmla="*/ 152 w 231"/>
                  <a:gd name="T99" fmla="*/ 331 h 384"/>
                  <a:gd name="T100" fmla="*/ 186 w 231"/>
                  <a:gd name="T101" fmla="*/ 274 h 384"/>
                  <a:gd name="T102" fmla="*/ 171 w 231"/>
                  <a:gd name="T103" fmla="*/ 241 h 384"/>
                  <a:gd name="T104" fmla="*/ 178 w 231"/>
                  <a:gd name="T105" fmla="*/ 245 h 384"/>
                  <a:gd name="T106" fmla="*/ 206 w 231"/>
                  <a:gd name="T107" fmla="*/ 246 h 384"/>
                  <a:gd name="T108" fmla="*/ 208 w 231"/>
                  <a:gd name="T109" fmla="*/ 219 h 384"/>
                  <a:gd name="T110" fmla="*/ 204 w 231"/>
                  <a:gd name="T111" fmla="*/ 208 h 384"/>
                  <a:gd name="T112" fmla="*/ 225 w 231"/>
                  <a:gd name="T113" fmla="*/ 210 h 384"/>
                  <a:gd name="T114" fmla="*/ 227 w 231"/>
                  <a:gd name="T115" fmla="*/ 228 h 384"/>
                  <a:gd name="T116" fmla="*/ 182 w 231"/>
                  <a:gd name="T117" fmla="*/ 140 h 384"/>
                  <a:gd name="T118" fmla="*/ 197 w 231"/>
                  <a:gd name="T119" fmla="*/ 157 h 384"/>
                  <a:gd name="T120" fmla="*/ 230 w 231"/>
                  <a:gd name="T121" fmla="*/ 193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31" h="384">
                    <a:moveTo>
                      <a:pt x="230" y="189"/>
                    </a:moveTo>
                    <a:cubicBezTo>
                      <a:pt x="230" y="189"/>
                      <a:pt x="230" y="189"/>
                      <a:pt x="230" y="189"/>
                    </a:cubicBezTo>
                    <a:cubicBezTo>
                      <a:pt x="230" y="189"/>
                      <a:pt x="230" y="190"/>
                      <a:pt x="230" y="190"/>
                    </a:cubicBezTo>
                    <a:cubicBezTo>
                      <a:pt x="230" y="191"/>
                      <a:pt x="230" y="191"/>
                      <a:pt x="230" y="191"/>
                    </a:cubicBezTo>
                    <a:cubicBezTo>
                      <a:pt x="230" y="183"/>
                      <a:pt x="230" y="178"/>
                      <a:pt x="230" y="174"/>
                    </a:cubicBezTo>
                    <a:cubicBezTo>
                      <a:pt x="230" y="175"/>
                      <a:pt x="230" y="175"/>
                      <a:pt x="230" y="176"/>
                    </a:cubicBezTo>
                    <a:cubicBezTo>
                      <a:pt x="230" y="175"/>
                      <a:pt x="230" y="174"/>
                      <a:pt x="230" y="173"/>
                    </a:cubicBezTo>
                    <a:cubicBezTo>
                      <a:pt x="230" y="172"/>
                      <a:pt x="230" y="172"/>
                      <a:pt x="230" y="172"/>
                    </a:cubicBezTo>
                    <a:cubicBezTo>
                      <a:pt x="229" y="169"/>
                      <a:pt x="229" y="166"/>
                      <a:pt x="229" y="163"/>
                    </a:cubicBezTo>
                    <a:cubicBezTo>
                      <a:pt x="228" y="161"/>
                      <a:pt x="228" y="158"/>
                      <a:pt x="227" y="156"/>
                    </a:cubicBezTo>
                    <a:cubicBezTo>
                      <a:pt x="227" y="155"/>
                      <a:pt x="227" y="155"/>
                      <a:pt x="227" y="155"/>
                    </a:cubicBezTo>
                    <a:cubicBezTo>
                      <a:pt x="227" y="156"/>
                      <a:pt x="227" y="156"/>
                      <a:pt x="228" y="157"/>
                    </a:cubicBezTo>
                    <a:cubicBezTo>
                      <a:pt x="227" y="154"/>
                      <a:pt x="226" y="151"/>
                      <a:pt x="226" y="148"/>
                    </a:cubicBezTo>
                    <a:cubicBezTo>
                      <a:pt x="224" y="140"/>
                      <a:pt x="222" y="132"/>
                      <a:pt x="219" y="125"/>
                    </a:cubicBezTo>
                    <a:cubicBezTo>
                      <a:pt x="216" y="117"/>
                      <a:pt x="214" y="112"/>
                      <a:pt x="212" y="108"/>
                    </a:cubicBezTo>
                    <a:cubicBezTo>
                      <a:pt x="210" y="103"/>
                      <a:pt x="208" y="99"/>
                      <a:pt x="206" y="95"/>
                    </a:cubicBezTo>
                    <a:cubicBezTo>
                      <a:pt x="206" y="95"/>
                      <a:pt x="206" y="95"/>
                      <a:pt x="206" y="95"/>
                    </a:cubicBezTo>
                    <a:cubicBezTo>
                      <a:pt x="201" y="88"/>
                      <a:pt x="199" y="83"/>
                      <a:pt x="197" y="80"/>
                    </a:cubicBezTo>
                    <a:cubicBezTo>
                      <a:pt x="194" y="76"/>
                      <a:pt x="191" y="72"/>
                      <a:pt x="188" y="68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2" y="61"/>
                      <a:pt x="176" y="54"/>
                      <a:pt x="168" y="46"/>
                    </a:cubicBezTo>
                    <a:cubicBezTo>
                      <a:pt x="169" y="47"/>
                      <a:pt x="169" y="47"/>
                      <a:pt x="170" y="48"/>
                    </a:cubicBezTo>
                    <a:cubicBezTo>
                      <a:pt x="168" y="47"/>
                      <a:pt x="167" y="45"/>
                      <a:pt x="166" y="44"/>
                    </a:cubicBezTo>
                    <a:cubicBezTo>
                      <a:pt x="167" y="45"/>
                      <a:pt x="167" y="45"/>
                      <a:pt x="167" y="46"/>
                    </a:cubicBezTo>
                    <a:cubicBezTo>
                      <a:pt x="168" y="46"/>
                      <a:pt x="168" y="46"/>
                      <a:pt x="168" y="46"/>
                    </a:cubicBezTo>
                    <a:cubicBezTo>
                      <a:pt x="167" y="45"/>
                      <a:pt x="166" y="44"/>
                      <a:pt x="165" y="43"/>
                    </a:cubicBezTo>
                    <a:cubicBezTo>
                      <a:pt x="166" y="44"/>
                      <a:pt x="166" y="44"/>
                      <a:pt x="166" y="44"/>
                    </a:cubicBezTo>
                    <a:cubicBezTo>
                      <a:pt x="163" y="41"/>
                      <a:pt x="159" y="38"/>
                      <a:pt x="155" y="35"/>
                    </a:cubicBezTo>
                    <a:cubicBezTo>
                      <a:pt x="150" y="31"/>
                      <a:pt x="144" y="27"/>
                      <a:pt x="137" y="22"/>
                    </a:cubicBezTo>
                    <a:cubicBezTo>
                      <a:pt x="141" y="25"/>
                      <a:pt x="143" y="26"/>
                      <a:pt x="145" y="28"/>
                    </a:cubicBezTo>
                    <a:cubicBezTo>
                      <a:pt x="145" y="27"/>
                      <a:pt x="145" y="27"/>
                      <a:pt x="144" y="27"/>
                    </a:cubicBezTo>
                    <a:cubicBezTo>
                      <a:pt x="142" y="26"/>
                      <a:pt x="140" y="24"/>
                      <a:pt x="138" y="23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6" y="22"/>
                      <a:pt x="136" y="22"/>
                      <a:pt x="136" y="22"/>
                    </a:cubicBezTo>
                    <a:cubicBezTo>
                      <a:pt x="135" y="21"/>
                      <a:pt x="134" y="20"/>
                      <a:pt x="133" y="20"/>
                    </a:cubicBezTo>
                    <a:cubicBezTo>
                      <a:pt x="131" y="19"/>
                      <a:pt x="129" y="18"/>
                      <a:pt x="128" y="17"/>
                    </a:cubicBezTo>
                    <a:cubicBezTo>
                      <a:pt x="126" y="16"/>
                      <a:pt x="124" y="14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22" y="13"/>
                      <a:pt x="122" y="13"/>
                      <a:pt x="122" y="13"/>
                    </a:cubicBezTo>
                    <a:cubicBezTo>
                      <a:pt x="117" y="11"/>
                      <a:pt x="113" y="9"/>
                      <a:pt x="110" y="8"/>
                    </a:cubicBezTo>
                    <a:cubicBezTo>
                      <a:pt x="107" y="7"/>
                      <a:pt x="105" y="6"/>
                      <a:pt x="102" y="5"/>
                    </a:cubicBezTo>
                    <a:cubicBezTo>
                      <a:pt x="102" y="5"/>
                      <a:pt x="102" y="5"/>
                      <a:pt x="102" y="5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101" y="4"/>
                      <a:pt x="100" y="4"/>
                      <a:pt x="99" y="3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6" y="2"/>
                      <a:pt x="96" y="2"/>
                      <a:pt x="96" y="2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5" y="2"/>
                      <a:pt x="95" y="2"/>
                      <a:pt x="95" y="2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100" y="4"/>
                      <a:pt x="100" y="4"/>
                      <a:pt x="100" y="4"/>
                    </a:cubicBezTo>
                    <a:cubicBezTo>
                      <a:pt x="96" y="3"/>
                      <a:pt x="96" y="3"/>
                      <a:pt x="96" y="3"/>
                    </a:cubicBezTo>
                    <a:cubicBezTo>
                      <a:pt x="96" y="3"/>
                      <a:pt x="96" y="3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8" y="4"/>
                      <a:pt x="98" y="4"/>
                      <a:pt x="98" y="4"/>
                    </a:cubicBezTo>
                    <a:cubicBezTo>
                      <a:pt x="98" y="4"/>
                      <a:pt x="98" y="4"/>
                      <a:pt x="98" y="4"/>
                    </a:cubicBezTo>
                    <a:cubicBezTo>
                      <a:pt x="97" y="4"/>
                      <a:pt x="97" y="4"/>
                      <a:pt x="97" y="4"/>
                    </a:cubicBezTo>
                    <a:cubicBezTo>
                      <a:pt x="97" y="4"/>
                      <a:pt x="97" y="4"/>
                      <a:pt x="97" y="4"/>
                    </a:cubicBezTo>
                    <a:cubicBezTo>
                      <a:pt x="98" y="4"/>
                      <a:pt x="98" y="4"/>
                      <a:pt x="98" y="4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0" y="4"/>
                      <a:pt x="100" y="4"/>
                      <a:pt x="100" y="4"/>
                    </a:cubicBezTo>
                    <a:cubicBezTo>
                      <a:pt x="101" y="5"/>
                      <a:pt x="101" y="5"/>
                      <a:pt x="101" y="5"/>
                    </a:cubicBezTo>
                    <a:cubicBezTo>
                      <a:pt x="102" y="5"/>
                      <a:pt x="102" y="5"/>
                      <a:pt x="102" y="5"/>
                    </a:cubicBezTo>
                    <a:cubicBezTo>
                      <a:pt x="104" y="6"/>
                      <a:pt x="104" y="6"/>
                      <a:pt x="104" y="6"/>
                    </a:cubicBezTo>
                    <a:cubicBezTo>
                      <a:pt x="105" y="7"/>
                      <a:pt x="105" y="7"/>
                      <a:pt x="105" y="7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105" y="7"/>
                      <a:pt x="105" y="7"/>
                      <a:pt x="105" y="7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103" y="6"/>
                      <a:pt x="103" y="6"/>
                      <a:pt x="103" y="6"/>
                    </a:cubicBezTo>
                    <a:cubicBezTo>
                      <a:pt x="101" y="5"/>
                      <a:pt x="101" y="5"/>
                      <a:pt x="101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99" y="4"/>
                      <a:pt x="99" y="4"/>
                      <a:pt x="99" y="4"/>
                    </a:cubicBezTo>
                    <a:cubicBezTo>
                      <a:pt x="96" y="4"/>
                      <a:pt x="96" y="4"/>
                      <a:pt x="96" y="4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4" y="3"/>
                      <a:pt x="94" y="3"/>
                      <a:pt x="94" y="3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91" y="2"/>
                      <a:pt x="91" y="2"/>
                      <a:pt x="91" y="2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6" y="1"/>
                      <a:pt x="86" y="1"/>
                      <a:pt x="86" y="1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1"/>
                      <a:pt x="82" y="1"/>
                      <a:pt x="82" y="1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4" y="1"/>
                      <a:pt x="84" y="1"/>
                      <a:pt x="84" y="1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81" y="2"/>
                      <a:pt x="81" y="2"/>
                      <a:pt x="81" y="2"/>
                    </a:cubicBezTo>
                    <a:cubicBezTo>
                      <a:pt x="82" y="2"/>
                      <a:pt x="82" y="2"/>
                      <a:pt x="82" y="2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5" y="2"/>
                      <a:pt x="85" y="2"/>
                      <a:pt x="85" y="2"/>
                    </a:cubicBezTo>
                    <a:cubicBezTo>
                      <a:pt x="86" y="3"/>
                      <a:pt x="86" y="3"/>
                      <a:pt x="86" y="3"/>
                    </a:cubicBezTo>
                    <a:cubicBezTo>
                      <a:pt x="86" y="3"/>
                      <a:pt x="86" y="3"/>
                      <a:pt x="86" y="3"/>
                    </a:cubicBezTo>
                    <a:cubicBezTo>
                      <a:pt x="87" y="3"/>
                      <a:pt x="87" y="3"/>
                      <a:pt x="87" y="3"/>
                    </a:cubicBezTo>
                    <a:cubicBezTo>
                      <a:pt x="87" y="3"/>
                      <a:pt x="87" y="3"/>
                      <a:pt x="87" y="3"/>
                    </a:cubicBezTo>
                    <a:cubicBezTo>
                      <a:pt x="88" y="4"/>
                      <a:pt x="88" y="4"/>
                      <a:pt x="88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1" y="5"/>
                      <a:pt x="91" y="5"/>
                      <a:pt x="91" y="5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1" y="6"/>
                      <a:pt x="91" y="6"/>
                      <a:pt x="91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94" y="7"/>
                      <a:pt x="94" y="7"/>
                      <a:pt x="94" y="7"/>
                    </a:cubicBezTo>
                    <a:cubicBezTo>
                      <a:pt x="94" y="7"/>
                      <a:pt x="94" y="7"/>
                      <a:pt x="94" y="7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9" y="9"/>
                      <a:pt x="99" y="9"/>
                      <a:pt x="99" y="9"/>
                    </a:cubicBezTo>
                    <a:cubicBezTo>
                      <a:pt x="99" y="10"/>
                      <a:pt x="99" y="10"/>
                      <a:pt x="99" y="10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02" y="10"/>
                      <a:pt x="102" y="10"/>
                      <a:pt x="102" y="10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3" y="11"/>
                      <a:pt x="103" y="11"/>
                      <a:pt x="103" y="11"/>
                    </a:cubicBezTo>
                    <a:cubicBezTo>
                      <a:pt x="103" y="11"/>
                      <a:pt x="103" y="11"/>
                      <a:pt x="103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6" y="12"/>
                      <a:pt x="106" y="12"/>
                      <a:pt x="106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2"/>
                      <a:pt x="108" y="12"/>
                      <a:pt x="108" y="12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7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11" y="16"/>
                      <a:pt x="111" y="16"/>
                      <a:pt x="111" y="16"/>
                    </a:cubicBezTo>
                    <a:cubicBezTo>
                      <a:pt x="113" y="17"/>
                      <a:pt x="113" y="17"/>
                      <a:pt x="113" y="17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6" y="18"/>
                      <a:pt x="116" y="18"/>
                      <a:pt x="116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8" y="18"/>
                      <a:pt x="118" y="18"/>
                      <a:pt x="118" y="18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20" y="19"/>
                      <a:pt x="120" y="19"/>
                      <a:pt x="120" y="19"/>
                    </a:cubicBezTo>
                    <a:cubicBezTo>
                      <a:pt x="119" y="19"/>
                      <a:pt x="119" y="19"/>
                      <a:pt x="119" y="19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6" y="19"/>
                      <a:pt x="116" y="19"/>
                      <a:pt x="116" y="19"/>
                    </a:cubicBezTo>
                    <a:cubicBezTo>
                      <a:pt x="116" y="19"/>
                      <a:pt x="116" y="19"/>
                      <a:pt x="116" y="19"/>
                    </a:cubicBezTo>
                    <a:cubicBezTo>
                      <a:pt x="115" y="19"/>
                      <a:pt x="115" y="19"/>
                      <a:pt x="115" y="19"/>
                    </a:cubicBezTo>
                    <a:cubicBezTo>
                      <a:pt x="115" y="19"/>
                      <a:pt x="115" y="19"/>
                      <a:pt x="115" y="19"/>
                    </a:cubicBezTo>
                    <a:cubicBezTo>
                      <a:pt x="116" y="20"/>
                      <a:pt x="116" y="20"/>
                      <a:pt x="116" y="20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9" y="21"/>
                      <a:pt x="119" y="21"/>
                      <a:pt x="119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8" y="21"/>
                      <a:pt x="118" y="21"/>
                      <a:pt x="118" y="21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21" y="23"/>
                      <a:pt x="121" y="23"/>
                      <a:pt x="121" y="23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4" y="23"/>
                      <a:pt x="124" y="23"/>
                      <a:pt x="124" y="23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23" y="23"/>
                      <a:pt x="123" y="23"/>
                      <a:pt x="123" y="23"/>
                    </a:cubicBezTo>
                    <a:cubicBezTo>
                      <a:pt x="123" y="24"/>
                      <a:pt x="123" y="24"/>
                      <a:pt x="123" y="24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2" y="23"/>
                      <a:pt x="121" y="23"/>
                      <a:pt x="120" y="23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17" y="21"/>
                      <a:pt x="117" y="21"/>
                      <a:pt x="117" y="21"/>
                    </a:cubicBezTo>
                    <a:cubicBezTo>
                      <a:pt x="116" y="20"/>
                      <a:pt x="116" y="20"/>
                      <a:pt x="116" y="20"/>
                    </a:cubicBezTo>
                    <a:cubicBezTo>
                      <a:pt x="113" y="19"/>
                      <a:pt x="113" y="19"/>
                      <a:pt x="113" y="19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115" y="20"/>
                      <a:pt x="115" y="20"/>
                      <a:pt x="115" y="20"/>
                    </a:cubicBezTo>
                    <a:cubicBezTo>
                      <a:pt x="118" y="22"/>
                      <a:pt x="118" y="22"/>
                      <a:pt x="118" y="22"/>
                    </a:cubicBezTo>
                    <a:cubicBezTo>
                      <a:pt x="119" y="23"/>
                      <a:pt x="119" y="23"/>
                      <a:pt x="119" y="23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21" y="24"/>
                      <a:pt x="121" y="24"/>
                      <a:pt x="121" y="24"/>
                    </a:cubicBezTo>
                    <a:cubicBezTo>
                      <a:pt x="125" y="26"/>
                      <a:pt x="125" y="26"/>
                      <a:pt x="125" y="26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30"/>
                      <a:pt x="131" y="30"/>
                      <a:pt x="131" y="30"/>
                    </a:cubicBezTo>
                    <a:cubicBezTo>
                      <a:pt x="133" y="31"/>
                      <a:pt x="133" y="31"/>
                      <a:pt x="133" y="31"/>
                    </a:cubicBezTo>
                    <a:cubicBezTo>
                      <a:pt x="134" y="31"/>
                      <a:pt x="134" y="31"/>
                      <a:pt x="134" y="31"/>
                    </a:cubicBezTo>
                    <a:cubicBezTo>
                      <a:pt x="133" y="30"/>
                      <a:pt x="133" y="30"/>
                      <a:pt x="133" y="30"/>
                    </a:cubicBezTo>
                    <a:cubicBezTo>
                      <a:pt x="134" y="30"/>
                      <a:pt x="134" y="30"/>
                      <a:pt x="134" y="30"/>
                    </a:cubicBezTo>
                    <a:cubicBezTo>
                      <a:pt x="136" y="30"/>
                      <a:pt x="136" y="30"/>
                      <a:pt x="136" y="30"/>
                    </a:cubicBezTo>
                    <a:cubicBezTo>
                      <a:pt x="138" y="32"/>
                      <a:pt x="138" y="32"/>
                      <a:pt x="138" y="32"/>
                    </a:cubicBezTo>
                    <a:cubicBezTo>
                      <a:pt x="140" y="33"/>
                      <a:pt x="140" y="33"/>
                      <a:pt x="140" y="33"/>
                    </a:cubicBezTo>
                    <a:cubicBezTo>
                      <a:pt x="141" y="33"/>
                      <a:pt x="141" y="33"/>
                      <a:pt x="141" y="33"/>
                    </a:cubicBezTo>
                    <a:cubicBezTo>
                      <a:pt x="142" y="34"/>
                      <a:pt x="142" y="34"/>
                      <a:pt x="142" y="34"/>
                    </a:cubicBezTo>
                    <a:cubicBezTo>
                      <a:pt x="142" y="34"/>
                      <a:pt x="142" y="34"/>
                      <a:pt x="142" y="34"/>
                    </a:cubicBezTo>
                    <a:cubicBezTo>
                      <a:pt x="140" y="33"/>
                      <a:pt x="140" y="33"/>
                      <a:pt x="140" y="33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40" y="35"/>
                      <a:pt x="140" y="35"/>
                      <a:pt x="140" y="35"/>
                    </a:cubicBezTo>
                    <a:cubicBezTo>
                      <a:pt x="143" y="37"/>
                      <a:pt x="143" y="37"/>
                      <a:pt x="143" y="37"/>
                    </a:cubicBezTo>
                    <a:cubicBezTo>
                      <a:pt x="144" y="38"/>
                      <a:pt x="144" y="38"/>
                      <a:pt x="144" y="38"/>
                    </a:cubicBezTo>
                    <a:cubicBezTo>
                      <a:pt x="146" y="40"/>
                      <a:pt x="146" y="40"/>
                      <a:pt x="146" y="40"/>
                    </a:cubicBezTo>
                    <a:cubicBezTo>
                      <a:pt x="147" y="42"/>
                      <a:pt x="147" y="42"/>
                      <a:pt x="147" y="42"/>
                    </a:cubicBezTo>
                    <a:cubicBezTo>
                      <a:pt x="146" y="42"/>
                      <a:pt x="146" y="42"/>
                      <a:pt x="146" y="42"/>
                    </a:cubicBezTo>
                    <a:cubicBezTo>
                      <a:pt x="146" y="43"/>
                      <a:pt x="146" y="43"/>
                      <a:pt x="146" y="43"/>
                    </a:cubicBezTo>
                    <a:cubicBezTo>
                      <a:pt x="145" y="42"/>
                      <a:pt x="145" y="42"/>
                      <a:pt x="145" y="42"/>
                    </a:cubicBezTo>
                    <a:cubicBezTo>
                      <a:pt x="145" y="43"/>
                      <a:pt x="145" y="43"/>
                      <a:pt x="145" y="43"/>
                    </a:cubicBezTo>
                    <a:cubicBezTo>
                      <a:pt x="145" y="43"/>
                      <a:pt x="145" y="43"/>
                      <a:pt x="145" y="43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3" y="42"/>
                      <a:pt x="143" y="42"/>
                      <a:pt x="143" y="42"/>
                    </a:cubicBezTo>
                    <a:cubicBezTo>
                      <a:pt x="145" y="42"/>
                      <a:pt x="145" y="42"/>
                      <a:pt x="145" y="42"/>
                    </a:cubicBezTo>
                    <a:cubicBezTo>
                      <a:pt x="144" y="41"/>
                      <a:pt x="144" y="41"/>
                      <a:pt x="144" y="41"/>
                    </a:cubicBezTo>
                    <a:cubicBezTo>
                      <a:pt x="145" y="42"/>
                      <a:pt x="145" y="42"/>
                      <a:pt x="145" y="42"/>
                    </a:cubicBezTo>
                    <a:cubicBezTo>
                      <a:pt x="145" y="41"/>
                      <a:pt x="145" y="41"/>
                      <a:pt x="145" y="41"/>
                    </a:cubicBezTo>
                    <a:cubicBezTo>
                      <a:pt x="145" y="41"/>
                      <a:pt x="145" y="41"/>
                      <a:pt x="145" y="41"/>
                    </a:cubicBezTo>
                    <a:cubicBezTo>
                      <a:pt x="144" y="40"/>
                      <a:pt x="144" y="40"/>
                      <a:pt x="144" y="40"/>
                    </a:cubicBezTo>
                    <a:cubicBezTo>
                      <a:pt x="144" y="39"/>
                      <a:pt x="144" y="39"/>
                      <a:pt x="144" y="39"/>
                    </a:cubicBezTo>
                    <a:cubicBezTo>
                      <a:pt x="142" y="38"/>
                      <a:pt x="142" y="38"/>
                      <a:pt x="142" y="38"/>
                    </a:cubicBezTo>
                    <a:cubicBezTo>
                      <a:pt x="142" y="38"/>
                      <a:pt x="142" y="38"/>
                      <a:pt x="142" y="38"/>
                    </a:cubicBezTo>
                    <a:cubicBezTo>
                      <a:pt x="141" y="37"/>
                      <a:pt x="141" y="37"/>
                      <a:pt x="141" y="37"/>
                    </a:cubicBezTo>
                    <a:cubicBezTo>
                      <a:pt x="140" y="36"/>
                      <a:pt x="140" y="36"/>
                      <a:pt x="140" y="36"/>
                    </a:cubicBezTo>
                    <a:cubicBezTo>
                      <a:pt x="140" y="36"/>
                      <a:pt x="140" y="36"/>
                      <a:pt x="140" y="36"/>
                    </a:cubicBezTo>
                    <a:cubicBezTo>
                      <a:pt x="139" y="35"/>
                      <a:pt x="139" y="35"/>
                      <a:pt x="139" y="35"/>
                    </a:cubicBezTo>
                    <a:cubicBezTo>
                      <a:pt x="137" y="34"/>
                      <a:pt x="137" y="34"/>
                      <a:pt x="137" y="34"/>
                    </a:cubicBezTo>
                    <a:cubicBezTo>
                      <a:pt x="137" y="34"/>
                      <a:pt x="137" y="34"/>
                      <a:pt x="137" y="34"/>
                    </a:cubicBezTo>
                    <a:cubicBezTo>
                      <a:pt x="134" y="32"/>
                      <a:pt x="134" y="32"/>
                      <a:pt x="134" y="32"/>
                    </a:cubicBezTo>
                    <a:cubicBezTo>
                      <a:pt x="131" y="31"/>
                      <a:pt x="131" y="31"/>
                      <a:pt x="131" y="31"/>
                    </a:cubicBezTo>
                    <a:cubicBezTo>
                      <a:pt x="129" y="29"/>
                      <a:pt x="129" y="29"/>
                      <a:pt x="129" y="29"/>
                    </a:cubicBezTo>
                    <a:cubicBezTo>
                      <a:pt x="127" y="28"/>
                      <a:pt x="127" y="28"/>
                      <a:pt x="127" y="28"/>
                    </a:cubicBezTo>
                    <a:cubicBezTo>
                      <a:pt x="125" y="27"/>
                      <a:pt x="125" y="27"/>
                      <a:pt x="125" y="27"/>
                    </a:cubicBezTo>
                    <a:cubicBezTo>
                      <a:pt x="123" y="26"/>
                      <a:pt x="123" y="26"/>
                      <a:pt x="123" y="26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0" y="25"/>
                      <a:pt x="120" y="25"/>
                      <a:pt x="120" y="25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4" y="21"/>
                      <a:pt x="114" y="21"/>
                      <a:pt x="114" y="21"/>
                    </a:cubicBezTo>
                    <a:cubicBezTo>
                      <a:pt x="112" y="21"/>
                      <a:pt x="112" y="21"/>
                      <a:pt x="112" y="21"/>
                    </a:cubicBezTo>
                    <a:cubicBezTo>
                      <a:pt x="112" y="21"/>
                      <a:pt x="112" y="21"/>
                      <a:pt x="112" y="21"/>
                    </a:cubicBezTo>
                    <a:cubicBezTo>
                      <a:pt x="111" y="21"/>
                      <a:pt x="111" y="21"/>
                      <a:pt x="111" y="21"/>
                    </a:cubicBezTo>
                    <a:cubicBezTo>
                      <a:pt x="118" y="26"/>
                      <a:pt x="118" y="26"/>
                      <a:pt x="118" y="26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1" y="28"/>
                      <a:pt x="121" y="28"/>
                      <a:pt x="121" y="28"/>
                    </a:cubicBezTo>
                    <a:cubicBezTo>
                      <a:pt x="122" y="29"/>
                      <a:pt x="122" y="29"/>
                      <a:pt x="122" y="29"/>
                    </a:cubicBezTo>
                    <a:cubicBezTo>
                      <a:pt x="123" y="29"/>
                      <a:pt x="123" y="29"/>
                      <a:pt x="123" y="29"/>
                    </a:cubicBezTo>
                    <a:cubicBezTo>
                      <a:pt x="125" y="30"/>
                      <a:pt x="125" y="30"/>
                      <a:pt x="125" y="30"/>
                    </a:cubicBezTo>
                    <a:cubicBezTo>
                      <a:pt x="126" y="31"/>
                      <a:pt x="126" y="31"/>
                      <a:pt x="126" y="31"/>
                    </a:cubicBezTo>
                    <a:cubicBezTo>
                      <a:pt x="127" y="32"/>
                      <a:pt x="127" y="32"/>
                      <a:pt x="127" y="32"/>
                    </a:cubicBezTo>
                    <a:cubicBezTo>
                      <a:pt x="128" y="33"/>
                      <a:pt x="128" y="33"/>
                      <a:pt x="128" y="33"/>
                    </a:cubicBezTo>
                    <a:cubicBezTo>
                      <a:pt x="130" y="33"/>
                      <a:pt x="130" y="33"/>
                      <a:pt x="130" y="33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4" y="35"/>
                      <a:pt x="134" y="35"/>
                      <a:pt x="134" y="35"/>
                    </a:cubicBezTo>
                    <a:cubicBezTo>
                      <a:pt x="135" y="36"/>
                      <a:pt x="135" y="36"/>
                      <a:pt x="135" y="36"/>
                    </a:cubicBezTo>
                    <a:cubicBezTo>
                      <a:pt x="136" y="37"/>
                      <a:pt x="136" y="37"/>
                      <a:pt x="136" y="37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2" y="35"/>
                      <a:pt x="132" y="35"/>
                      <a:pt x="132" y="35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28" y="35"/>
                      <a:pt x="128" y="35"/>
                      <a:pt x="128" y="35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4" y="35"/>
                      <a:pt x="124" y="35"/>
                      <a:pt x="124" y="35"/>
                    </a:cubicBezTo>
                    <a:cubicBezTo>
                      <a:pt x="122" y="34"/>
                      <a:pt x="122" y="34"/>
                      <a:pt x="122" y="34"/>
                    </a:cubicBezTo>
                    <a:cubicBezTo>
                      <a:pt x="120" y="34"/>
                      <a:pt x="120" y="34"/>
                      <a:pt x="120" y="34"/>
                    </a:cubicBezTo>
                    <a:cubicBezTo>
                      <a:pt x="120" y="34"/>
                      <a:pt x="120" y="34"/>
                      <a:pt x="120" y="34"/>
                    </a:cubicBezTo>
                    <a:cubicBezTo>
                      <a:pt x="122" y="35"/>
                      <a:pt x="122" y="35"/>
                      <a:pt x="122" y="35"/>
                    </a:cubicBezTo>
                    <a:cubicBezTo>
                      <a:pt x="123" y="36"/>
                      <a:pt x="123" y="36"/>
                      <a:pt x="123" y="36"/>
                    </a:cubicBezTo>
                    <a:cubicBezTo>
                      <a:pt x="124" y="36"/>
                      <a:pt x="124" y="36"/>
                      <a:pt x="124" y="36"/>
                    </a:cubicBezTo>
                    <a:cubicBezTo>
                      <a:pt x="125" y="36"/>
                      <a:pt x="125" y="36"/>
                      <a:pt x="125" y="36"/>
                    </a:cubicBezTo>
                    <a:cubicBezTo>
                      <a:pt x="127" y="37"/>
                      <a:pt x="127" y="37"/>
                      <a:pt x="127" y="37"/>
                    </a:cubicBezTo>
                    <a:cubicBezTo>
                      <a:pt x="129" y="38"/>
                      <a:pt x="129" y="38"/>
                      <a:pt x="129" y="38"/>
                    </a:cubicBezTo>
                    <a:cubicBezTo>
                      <a:pt x="129" y="39"/>
                      <a:pt x="129" y="39"/>
                      <a:pt x="129" y="39"/>
                    </a:cubicBezTo>
                    <a:cubicBezTo>
                      <a:pt x="129" y="39"/>
                      <a:pt x="129" y="39"/>
                      <a:pt x="129" y="39"/>
                    </a:cubicBezTo>
                    <a:cubicBezTo>
                      <a:pt x="129" y="40"/>
                      <a:pt x="129" y="40"/>
                      <a:pt x="129" y="40"/>
                    </a:cubicBezTo>
                    <a:cubicBezTo>
                      <a:pt x="130" y="40"/>
                      <a:pt x="130" y="40"/>
                      <a:pt x="131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30" y="41"/>
                      <a:pt x="130" y="41"/>
                      <a:pt x="130" y="41"/>
                    </a:cubicBezTo>
                    <a:cubicBezTo>
                      <a:pt x="129" y="40"/>
                      <a:pt x="129" y="40"/>
                      <a:pt x="129" y="40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8" y="41"/>
                      <a:pt x="128" y="41"/>
                      <a:pt x="128" y="41"/>
                    </a:cubicBezTo>
                    <a:cubicBezTo>
                      <a:pt x="127" y="42"/>
                      <a:pt x="127" y="42"/>
                      <a:pt x="127" y="42"/>
                    </a:cubicBezTo>
                    <a:cubicBezTo>
                      <a:pt x="127" y="42"/>
                      <a:pt x="127" y="42"/>
                      <a:pt x="127" y="42"/>
                    </a:cubicBezTo>
                    <a:cubicBezTo>
                      <a:pt x="128" y="44"/>
                      <a:pt x="128" y="44"/>
                      <a:pt x="128" y="44"/>
                    </a:cubicBezTo>
                    <a:cubicBezTo>
                      <a:pt x="127" y="44"/>
                      <a:pt x="127" y="44"/>
                      <a:pt x="127" y="44"/>
                    </a:cubicBezTo>
                    <a:cubicBezTo>
                      <a:pt x="126" y="44"/>
                      <a:pt x="126" y="44"/>
                      <a:pt x="126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6" y="43"/>
                      <a:pt x="126" y="43"/>
                      <a:pt x="126" y="43"/>
                    </a:cubicBezTo>
                    <a:cubicBezTo>
                      <a:pt x="125" y="43"/>
                      <a:pt x="125" y="43"/>
                      <a:pt x="125" y="43"/>
                    </a:cubicBezTo>
                    <a:cubicBezTo>
                      <a:pt x="124" y="41"/>
                      <a:pt x="124" y="41"/>
                      <a:pt x="124" y="41"/>
                    </a:cubicBezTo>
                    <a:cubicBezTo>
                      <a:pt x="123" y="43"/>
                      <a:pt x="123" y="43"/>
                      <a:pt x="123" y="43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5" y="44"/>
                      <a:pt x="125" y="44"/>
                      <a:pt x="125" y="44"/>
                    </a:cubicBezTo>
                    <a:cubicBezTo>
                      <a:pt x="124" y="44"/>
                      <a:pt x="124" y="44"/>
                      <a:pt x="124" y="44"/>
                    </a:cubicBezTo>
                    <a:cubicBezTo>
                      <a:pt x="123" y="46"/>
                      <a:pt x="123" y="46"/>
                      <a:pt x="123" y="46"/>
                    </a:cubicBezTo>
                    <a:cubicBezTo>
                      <a:pt x="123" y="47"/>
                      <a:pt x="123" y="47"/>
                      <a:pt x="123" y="47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3" y="49"/>
                      <a:pt x="123" y="49"/>
                      <a:pt x="123" y="49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4" y="53"/>
                      <a:pt x="124" y="53"/>
                      <a:pt x="124" y="53"/>
                    </a:cubicBezTo>
                    <a:cubicBezTo>
                      <a:pt x="122" y="52"/>
                      <a:pt x="122" y="52"/>
                      <a:pt x="122" y="52"/>
                    </a:cubicBezTo>
                    <a:cubicBezTo>
                      <a:pt x="121" y="52"/>
                      <a:pt x="121" y="52"/>
                      <a:pt x="121" y="52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49"/>
                      <a:pt x="120" y="49"/>
                      <a:pt x="120" y="49"/>
                    </a:cubicBezTo>
                    <a:cubicBezTo>
                      <a:pt x="121" y="49"/>
                      <a:pt x="121" y="49"/>
                      <a:pt x="121" y="49"/>
                    </a:cubicBezTo>
                    <a:cubicBezTo>
                      <a:pt x="119" y="47"/>
                      <a:pt x="119" y="47"/>
                      <a:pt x="119" y="47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4" y="47"/>
                      <a:pt x="114" y="47"/>
                      <a:pt x="114" y="47"/>
                    </a:cubicBezTo>
                    <a:cubicBezTo>
                      <a:pt x="116" y="48"/>
                      <a:pt x="116" y="48"/>
                      <a:pt x="116" y="48"/>
                    </a:cubicBezTo>
                    <a:cubicBezTo>
                      <a:pt x="118" y="50"/>
                      <a:pt x="118" y="50"/>
                      <a:pt x="118" y="50"/>
                    </a:cubicBezTo>
                    <a:cubicBezTo>
                      <a:pt x="120" y="53"/>
                      <a:pt x="120" y="53"/>
                      <a:pt x="120" y="53"/>
                    </a:cubicBezTo>
                    <a:cubicBezTo>
                      <a:pt x="121" y="53"/>
                      <a:pt x="121" y="53"/>
                      <a:pt x="121" y="53"/>
                    </a:cubicBezTo>
                    <a:cubicBezTo>
                      <a:pt x="121" y="53"/>
                      <a:pt x="121" y="53"/>
                      <a:pt x="121" y="53"/>
                    </a:cubicBezTo>
                    <a:cubicBezTo>
                      <a:pt x="123" y="54"/>
                      <a:pt x="123" y="54"/>
                      <a:pt x="123" y="54"/>
                    </a:cubicBezTo>
                    <a:cubicBezTo>
                      <a:pt x="124" y="55"/>
                      <a:pt x="124" y="55"/>
                      <a:pt x="124" y="55"/>
                    </a:cubicBezTo>
                    <a:cubicBezTo>
                      <a:pt x="124" y="56"/>
                      <a:pt x="124" y="56"/>
                      <a:pt x="124" y="56"/>
                    </a:cubicBezTo>
                    <a:cubicBezTo>
                      <a:pt x="125" y="57"/>
                      <a:pt x="125" y="57"/>
                      <a:pt x="125" y="57"/>
                    </a:cubicBezTo>
                    <a:cubicBezTo>
                      <a:pt x="124" y="57"/>
                      <a:pt x="124" y="57"/>
                      <a:pt x="124" y="57"/>
                    </a:cubicBezTo>
                    <a:cubicBezTo>
                      <a:pt x="124" y="57"/>
                      <a:pt x="124" y="57"/>
                      <a:pt x="124" y="57"/>
                    </a:cubicBezTo>
                    <a:cubicBezTo>
                      <a:pt x="123" y="56"/>
                      <a:pt x="123" y="56"/>
                      <a:pt x="123" y="56"/>
                    </a:cubicBezTo>
                    <a:cubicBezTo>
                      <a:pt x="122" y="56"/>
                      <a:pt x="122" y="56"/>
                      <a:pt x="122" y="56"/>
                    </a:cubicBezTo>
                    <a:cubicBezTo>
                      <a:pt x="121" y="56"/>
                      <a:pt x="121" y="56"/>
                      <a:pt x="121" y="56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1" y="60"/>
                      <a:pt x="121" y="60"/>
                      <a:pt x="121" y="60"/>
                    </a:cubicBezTo>
                    <a:cubicBezTo>
                      <a:pt x="121" y="61"/>
                      <a:pt x="121" y="61"/>
                      <a:pt x="121" y="61"/>
                    </a:cubicBezTo>
                    <a:cubicBezTo>
                      <a:pt x="122" y="62"/>
                      <a:pt x="122" y="62"/>
                      <a:pt x="122" y="62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5" y="65"/>
                      <a:pt x="125" y="65"/>
                      <a:pt x="125" y="65"/>
                    </a:cubicBezTo>
                    <a:cubicBezTo>
                      <a:pt x="124" y="65"/>
                      <a:pt x="124" y="65"/>
                      <a:pt x="124" y="65"/>
                    </a:cubicBezTo>
                    <a:cubicBezTo>
                      <a:pt x="123" y="65"/>
                      <a:pt x="123" y="65"/>
                      <a:pt x="123" y="65"/>
                    </a:cubicBezTo>
                    <a:cubicBezTo>
                      <a:pt x="122" y="65"/>
                      <a:pt x="122" y="65"/>
                      <a:pt x="122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0" y="64"/>
                      <a:pt x="120" y="64"/>
                      <a:pt x="120" y="64"/>
                    </a:cubicBezTo>
                    <a:cubicBezTo>
                      <a:pt x="118" y="64"/>
                      <a:pt x="118" y="64"/>
                      <a:pt x="118" y="64"/>
                    </a:cubicBezTo>
                    <a:cubicBezTo>
                      <a:pt x="118" y="65"/>
                      <a:pt x="118" y="65"/>
                      <a:pt x="118" y="65"/>
                    </a:cubicBezTo>
                    <a:cubicBezTo>
                      <a:pt x="120" y="67"/>
                      <a:pt x="120" y="67"/>
                      <a:pt x="120" y="67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2" y="67"/>
                      <a:pt x="122" y="67"/>
                      <a:pt x="122" y="67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2" y="69"/>
                      <a:pt x="122" y="69"/>
                      <a:pt x="122" y="69"/>
                    </a:cubicBezTo>
                    <a:cubicBezTo>
                      <a:pt x="121" y="69"/>
                      <a:pt x="121" y="69"/>
                      <a:pt x="121" y="69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8"/>
                      <a:pt x="119" y="68"/>
                      <a:pt x="119" y="68"/>
                    </a:cubicBezTo>
                    <a:cubicBezTo>
                      <a:pt x="118" y="68"/>
                      <a:pt x="118" y="68"/>
                      <a:pt x="118" y="68"/>
                    </a:cubicBezTo>
                    <a:cubicBezTo>
                      <a:pt x="117" y="68"/>
                      <a:pt x="117" y="68"/>
                      <a:pt x="117" y="68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5" y="65"/>
                      <a:pt x="115" y="65"/>
                      <a:pt x="115" y="65"/>
                    </a:cubicBezTo>
                    <a:cubicBezTo>
                      <a:pt x="114" y="64"/>
                      <a:pt x="114" y="64"/>
                      <a:pt x="114" y="64"/>
                    </a:cubicBezTo>
                    <a:cubicBezTo>
                      <a:pt x="113" y="63"/>
                      <a:pt x="113" y="63"/>
                      <a:pt x="113" y="63"/>
                    </a:cubicBezTo>
                    <a:cubicBezTo>
                      <a:pt x="111" y="61"/>
                      <a:pt x="111" y="61"/>
                      <a:pt x="111" y="61"/>
                    </a:cubicBezTo>
                    <a:cubicBezTo>
                      <a:pt x="109" y="60"/>
                      <a:pt x="109" y="60"/>
                      <a:pt x="109" y="60"/>
                    </a:cubicBezTo>
                    <a:cubicBezTo>
                      <a:pt x="109" y="60"/>
                      <a:pt x="109" y="60"/>
                      <a:pt x="109" y="60"/>
                    </a:cubicBezTo>
                    <a:cubicBezTo>
                      <a:pt x="107" y="59"/>
                      <a:pt x="107" y="59"/>
                      <a:pt x="107" y="59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4" y="57"/>
                      <a:pt x="104" y="57"/>
                      <a:pt x="104" y="57"/>
                    </a:cubicBezTo>
                    <a:cubicBezTo>
                      <a:pt x="107" y="58"/>
                      <a:pt x="107" y="58"/>
                      <a:pt x="107" y="58"/>
                    </a:cubicBezTo>
                    <a:cubicBezTo>
                      <a:pt x="109" y="58"/>
                      <a:pt x="109" y="58"/>
                      <a:pt x="109" y="58"/>
                    </a:cubicBezTo>
                    <a:cubicBezTo>
                      <a:pt x="112" y="59"/>
                      <a:pt x="112" y="59"/>
                      <a:pt x="112" y="59"/>
                    </a:cubicBezTo>
                    <a:cubicBezTo>
                      <a:pt x="115" y="59"/>
                      <a:pt x="115" y="59"/>
                      <a:pt x="115" y="59"/>
                    </a:cubicBezTo>
                    <a:cubicBezTo>
                      <a:pt x="117" y="59"/>
                      <a:pt x="117" y="59"/>
                      <a:pt x="117" y="59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118" y="55"/>
                      <a:pt x="118" y="55"/>
                      <a:pt x="118" y="55"/>
                    </a:cubicBezTo>
                    <a:cubicBezTo>
                      <a:pt x="117" y="53"/>
                      <a:pt x="117" y="53"/>
                      <a:pt x="117" y="53"/>
                    </a:cubicBezTo>
                    <a:cubicBezTo>
                      <a:pt x="115" y="52"/>
                      <a:pt x="115" y="52"/>
                      <a:pt x="115" y="52"/>
                    </a:cubicBezTo>
                    <a:cubicBezTo>
                      <a:pt x="114" y="51"/>
                      <a:pt x="114" y="51"/>
                      <a:pt x="114" y="51"/>
                    </a:cubicBezTo>
                    <a:cubicBezTo>
                      <a:pt x="112" y="50"/>
                      <a:pt x="112" y="50"/>
                      <a:pt x="112" y="50"/>
                    </a:cubicBezTo>
                    <a:cubicBezTo>
                      <a:pt x="111" y="50"/>
                      <a:pt x="111" y="50"/>
                      <a:pt x="111" y="50"/>
                    </a:cubicBezTo>
                    <a:cubicBezTo>
                      <a:pt x="110" y="50"/>
                      <a:pt x="110" y="50"/>
                      <a:pt x="110" y="50"/>
                    </a:cubicBezTo>
                    <a:cubicBezTo>
                      <a:pt x="109" y="50"/>
                      <a:pt x="109" y="50"/>
                      <a:pt x="109" y="50"/>
                    </a:cubicBezTo>
                    <a:cubicBezTo>
                      <a:pt x="103" y="48"/>
                      <a:pt x="103" y="48"/>
                      <a:pt x="103" y="48"/>
                    </a:cubicBezTo>
                    <a:cubicBezTo>
                      <a:pt x="101" y="47"/>
                      <a:pt x="101" y="47"/>
                      <a:pt x="101" y="47"/>
                    </a:cubicBezTo>
                    <a:cubicBezTo>
                      <a:pt x="101" y="48"/>
                      <a:pt x="101" y="48"/>
                      <a:pt x="101" y="48"/>
                    </a:cubicBezTo>
                    <a:cubicBezTo>
                      <a:pt x="100" y="47"/>
                      <a:pt x="100" y="47"/>
                      <a:pt x="100" y="47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8" y="48"/>
                      <a:pt x="98" y="48"/>
                      <a:pt x="98" y="48"/>
                    </a:cubicBezTo>
                    <a:cubicBezTo>
                      <a:pt x="97" y="47"/>
                      <a:pt x="97" y="47"/>
                      <a:pt x="97" y="47"/>
                    </a:cubicBezTo>
                    <a:cubicBezTo>
                      <a:pt x="97" y="46"/>
                      <a:pt x="97" y="46"/>
                      <a:pt x="97" y="46"/>
                    </a:cubicBezTo>
                    <a:cubicBezTo>
                      <a:pt x="95" y="46"/>
                      <a:pt x="95" y="46"/>
                      <a:pt x="95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92" y="46"/>
                      <a:pt x="92" y="46"/>
                      <a:pt x="92" y="46"/>
                    </a:cubicBezTo>
                    <a:cubicBezTo>
                      <a:pt x="91" y="46"/>
                      <a:pt x="91" y="46"/>
                      <a:pt x="91" y="46"/>
                    </a:cubicBezTo>
                    <a:cubicBezTo>
                      <a:pt x="92" y="46"/>
                      <a:pt x="92" y="46"/>
                      <a:pt x="92" y="46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1" y="43"/>
                      <a:pt x="91" y="43"/>
                      <a:pt x="91" y="43"/>
                    </a:cubicBezTo>
                    <a:cubicBezTo>
                      <a:pt x="89" y="43"/>
                      <a:pt x="89" y="43"/>
                      <a:pt x="89" y="43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87" y="43"/>
                      <a:pt x="87" y="43"/>
                      <a:pt x="87" y="43"/>
                    </a:cubicBezTo>
                    <a:cubicBezTo>
                      <a:pt x="87" y="43"/>
                      <a:pt x="87" y="43"/>
                      <a:pt x="87" y="43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6" y="45"/>
                      <a:pt x="86" y="45"/>
                      <a:pt x="86" y="45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4" y="46"/>
                      <a:pt x="84" y="46"/>
                      <a:pt x="84" y="46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4" y="43"/>
                      <a:pt x="84" y="43"/>
                      <a:pt x="84" y="43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2" y="43"/>
                      <a:pt x="82" y="43"/>
                      <a:pt x="82" y="43"/>
                    </a:cubicBezTo>
                    <a:cubicBezTo>
                      <a:pt x="82" y="44"/>
                      <a:pt x="82" y="44"/>
                      <a:pt x="82" y="44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2" y="45"/>
                      <a:pt x="82" y="45"/>
                      <a:pt x="82" y="45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83" y="47"/>
                      <a:pt x="83" y="47"/>
                      <a:pt x="83" y="47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80" y="44"/>
                      <a:pt x="80" y="44"/>
                      <a:pt x="80" y="44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79" y="45"/>
                      <a:pt x="79" y="45"/>
                      <a:pt x="79" y="45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0" y="47"/>
                      <a:pt x="80" y="47"/>
                      <a:pt x="80" y="47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80" y="48"/>
                      <a:pt x="80" y="48"/>
                      <a:pt x="80" y="48"/>
                    </a:cubicBezTo>
                    <a:cubicBezTo>
                      <a:pt x="80" y="48"/>
                      <a:pt x="80" y="48"/>
                      <a:pt x="80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80" y="50"/>
                      <a:pt x="80" y="50"/>
                      <a:pt x="80" y="50"/>
                    </a:cubicBezTo>
                    <a:cubicBezTo>
                      <a:pt x="79" y="50"/>
                      <a:pt x="79" y="50"/>
                      <a:pt x="79" y="50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77" y="48"/>
                      <a:pt x="77" y="48"/>
                      <a:pt x="77" y="48"/>
                    </a:cubicBezTo>
                    <a:cubicBezTo>
                      <a:pt x="76" y="49"/>
                      <a:pt x="76" y="49"/>
                      <a:pt x="76" y="49"/>
                    </a:cubicBezTo>
                    <a:cubicBezTo>
                      <a:pt x="77" y="50"/>
                      <a:pt x="77" y="50"/>
                      <a:pt x="77" y="50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7" y="51"/>
                      <a:pt x="77" y="51"/>
                      <a:pt x="77" y="51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6" y="53"/>
                      <a:pt x="76" y="53"/>
                      <a:pt x="76" y="53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6" y="54"/>
                      <a:pt x="76" y="54"/>
                      <a:pt x="76" y="54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5" y="54"/>
                      <a:pt x="75" y="54"/>
                      <a:pt x="75" y="54"/>
                    </a:cubicBezTo>
                    <a:cubicBezTo>
                      <a:pt x="74" y="55"/>
                      <a:pt x="74" y="55"/>
                      <a:pt x="74" y="55"/>
                    </a:cubicBezTo>
                    <a:cubicBezTo>
                      <a:pt x="74" y="53"/>
                      <a:pt x="74" y="53"/>
                      <a:pt x="74" y="53"/>
                    </a:cubicBezTo>
                    <a:cubicBezTo>
                      <a:pt x="73" y="55"/>
                      <a:pt x="73" y="55"/>
                      <a:pt x="73" y="55"/>
                    </a:cubicBezTo>
                    <a:cubicBezTo>
                      <a:pt x="73" y="55"/>
                      <a:pt x="73" y="55"/>
                      <a:pt x="73" y="55"/>
                    </a:cubicBezTo>
                    <a:cubicBezTo>
                      <a:pt x="73" y="57"/>
                      <a:pt x="73" y="57"/>
                      <a:pt x="73" y="57"/>
                    </a:cubicBezTo>
                    <a:cubicBezTo>
                      <a:pt x="72" y="58"/>
                      <a:pt x="72" y="58"/>
                      <a:pt x="72" y="58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4" y="57"/>
                      <a:pt x="74" y="57"/>
                      <a:pt x="74" y="57"/>
                    </a:cubicBezTo>
                    <a:cubicBezTo>
                      <a:pt x="75" y="57"/>
                      <a:pt x="75" y="57"/>
                      <a:pt x="75" y="57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5" y="56"/>
                      <a:pt x="75" y="56"/>
                      <a:pt x="75" y="56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5" y="62"/>
                      <a:pt x="75" y="62"/>
                      <a:pt x="75" y="62"/>
                    </a:cubicBezTo>
                    <a:cubicBezTo>
                      <a:pt x="75" y="63"/>
                      <a:pt x="75" y="63"/>
                      <a:pt x="75" y="63"/>
                    </a:cubicBezTo>
                    <a:cubicBezTo>
                      <a:pt x="74" y="66"/>
                      <a:pt x="74" y="66"/>
                      <a:pt x="74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7"/>
                      <a:pt x="75" y="67"/>
                      <a:pt x="75" y="67"/>
                    </a:cubicBezTo>
                    <a:cubicBezTo>
                      <a:pt x="74" y="68"/>
                      <a:pt x="74" y="68"/>
                      <a:pt x="74" y="68"/>
                    </a:cubicBezTo>
                    <a:cubicBezTo>
                      <a:pt x="74" y="70"/>
                      <a:pt x="74" y="70"/>
                      <a:pt x="74" y="70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5" y="72"/>
                      <a:pt x="75" y="72"/>
                      <a:pt x="75" y="72"/>
                    </a:cubicBezTo>
                    <a:cubicBezTo>
                      <a:pt x="74" y="72"/>
                      <a:pt x="74" y="72"/>
                      <a:pt x="74" y="72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4" y="75"/>
                      <a:pt x="74" y="75"/>
                      <a:pt x="74" y="75"/>
                    </a:cubicBezTo>
                    <a:cubicBezTo>
                      <a:pt x="74" y="75"/>
                      <a:pt x="74" y="75"/>
                      <a:pt x="74" y="75"/>
                    </a:cubicBezTo>
                    <a:cubicBezTo>
                      <a:pt x="74" y="75"/>
                      <a:pt x="74" y="75"/>
                      <a:pt x="74" y="75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71" y="79"/>
                      <a:pt x="71" y="79"/>
                      <a:pt x="71" y="79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8" y="83"/>
                      <a:pt x="68" y="83"/>
                      <a:pt x="68" y="83"/>
                    </a:cubicBezTo>
                    <a:cubicBezTo>
                      <a:pt x="66" y="84"/>
                      <a:pt x="66" y="84"/>
                      <a:pt x="66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6" y="85"/>
                      <a:pt x="66" y="85"/>
                      <a:pt x="66" y="85"/>
                    </a:cubicBezTo>
                    <a:cubicBezTo>
                      <a:pt x="65" y="86"/>
                      <a:pt x="65" y="86"/>
                      <a:pt x="65" y="86"/>
                    </a:cubicBezTo>
                    <a:cubicBezTo>
                      <a:pt x="64" y="87"/>
                      <a:pt x="64" y="87"/>
                      <a:pt x="64" y="87"/>
                    </a:cubicBezTo>
                    <a:cubicBezTo>
                      <a:pt x="64" y="88"/>
                      <a:pt x="64" y="88"/>
                      <a:pt x="64" y="88"/>
                    </a:cubicBezTo>
                    <a:cubicBezTo>
                      <a:pt x="63" y="88"/>
                      <a:pt x="63" y="88"/>
                      <a:pt x="63" y="88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4" y="90"/>
                      <a:pt x="64" y="90"/>
                      <a:pt x="64" y="90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4" y="92"/>
                      <a:pt x="64" y="92"/>
                      <a:pt x="64" y="92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4" y="94"/>
                      <a:pt x="64" y="94"/>
                      <a:pt x="64" y="94"/>
                    </a:cubicBezTo>
                    <a:cubicBezTo>
                      <a:pt x="64" y="96"/>
                      <a:pt x="64" y="96"/>
                      <a:pt x="64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7" y="95"/>
                      <a:pt x="67" y="95"/>
                      <a:pt x="67" y="95"/>
                    </a:cubicBezTo>
                    <a:cubicBezTo>
                      <a:pt x="68" y="96"/>
                      <a:pt x="68" y="96"/>
                      <a:pt x="68" y="96"/>
                    </a:cubicBezTo>
                    <a:cubicBezTo>
                      <a:pt x="67" y="98"/>
                      <a:pt x="67" y="98"/>
                      <a:pt x="67" y="98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5" y="100"/>
                      <a:pt x="65" y="100"/>
                      <a:pt x="65" y="100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6" y="102"/>
                      <a:pt x="66" y="102"/>
                      <a:pt x="66" y="102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73" y="105"/>
                      <a:pt x="73" y="105"/>
                      <a:pt x="73" y="105"/>
                    </a:cubicBezTo>
                    <a:cubicBezTo>
                      <a:pt x="77" y="101"/>
                      <a:pt x="77" y="101"/>
                      <a:pt x="77" y="101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78" y="98"/>
                      <a:pt x="78" y="98"/>
                      <a:pt x="78" y="98"/>
                    </a:cubicBezTo>
                    <a:cubicBezTo>
                      <a:pt x="80" y="99"/>
                      <a:pt x="80" y="99"/>
                      <a:pt x="80" y="99"/>
                    </a:cubicBezTo>
                    <a:cubicBezTo>
                      <a:pt x="81" y="102"/>
                      <a:pt x="81" y="102"/>
                      <a:pt x="81" y="102"/>
                    </a:cubicBezTo>
                    <a:cubicBezTo>
                      <a:pt x="83" y="104"/>
                      <a:pt x="83" y="104"/>
                      <a:pt x="83" y="104"/>
                    </a:cubicBezTo>
                    <a:cubicBezTo>
                      <a:pt x="85" y="107"/>
                      <a:pt x="85" y="107"/>
                      <a:pt x="85" y="107"/>
                    </a:cubicBezTo>
                    <a:cubicBezTo>
                      <a:pt x="87" y="110"/>
                      <a:pt x="87" y="110"/>
                      <a:pt x="87" y="110"/>
                    </a:cubicBezTo>
                    <a:cubicBezTo>
                      <a:pt x="88" y="112"/>
                      <a:pt x="88" y="112"/>
                      <a:pt x="88" y="112"/>
                    </a:cubicBezTo>
                    <a:cubicBezTo>
                      <a:pt x="89" y="113"/>
                      <a:pt x="89" y="113"/>
                      <a:pt x="89" y="113"/>
                    </a:cubicBezTo>
                    <a:cubicBezTo>
                      <a:pt x="90" y="116"/>
                      <a:pt x="90" y="116"/>
                      <a:pt x="90" y="116"/>
                    </a:cubicBezTo>
                    <a:cubicBezTo>
                      <a:pt x="92" y="115"/>
                      <a:pt x="92" y="115"/>
                      <a:pt x="92" y="115"/>
                    </a:cubicBezTo>
                    <a:cubicBezTo>
                      <a:pt x="92" y="114"/>
                      <a:pt x="92" y="114"/>
                      <a:pt x="92" y="114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94" y="112"/>
                      <a:pt x="94" y="112"/>
                      <a:pt x="94" y="112"/>
                    </a:cubicBezTo>
                    <a:cubicBezTo>
                      <a:pt x="96" y="112"/>
                      <a:pt x="96" y="112"/>
                      <a:pt x="96" y="112"/>
                    </a:cubicBezTo>
                    <a:cubicBezTo>
                      <a:pt x="96" y="110"/>
                      <a:pt x="96" y="110"/>
                      <a:pt x="96" y="110"/>
                    </a:cubicBezTo>
                    <a:cubicBezTo>
                      <a:pt x="97" y="111"/>
                      <a:pt x="97" y="111"/>
                      <a:pt x="97" y="111"/>
                    </a:cubicBezTo>
                    <a:cubicBezTo>
                      <a:pt x="97" y="107"/>
                      <a:pt x="97" y="107"/>
                      <a:pt x="97" y="107"/>
                    </a:cubicBezTo>
                    <a:cubicBezTo>
                      <a:pt x="97" y="108"/>
                      <a:pt x="97" y="108"/>
                      <a:pt x="97" y="108"/>
                    </a:cubicBezTo>
                    <a:cubicBezTo>
                      <a:pt x="96" y="106"/>
                      <a:pt x="96" y="106"/>
                      <a:pt x="96" y="106"/>
                    </a:cubicBezTo>
                    <a:cubicBezTo>
                      <a:pt x="95" y="100"/>
                      <a:pt x="95" y="100"/>
                      <a:pt x="95" y="100"/>
                    </a:cubicBezTo>
                    <a:cubicBezTo>
                      <a:pt x="97" y="98"/>
                      <a:pt x="97" y="98"/>
                      <a:pt x="97" y="98"/>
                    </a:cubicBezTo>
                    <a:cubicBezTo>
                      <a:pt x="97" y="97"/>
                      <a:pt x="97" y="97"/>
                      <a:pt x="97" y="97"/>
                    </a:cubicBezTo>
                    <a:cubicBezTo>
                      <a:pt x="97" y="94"/>
                      <a:pt x="97" y="94"/>
                      <a:pt x="97" y="94"/>
                    </a:cubicBezTo>
                    <a:cubicBezTo>
                      <a:pt x="94" y="91"/>
                      <a:pt x="94" y="91"/>
                      <a:pt x="94" y="91"/>
                    </a:cubicBezTo>
                    <a:cubicBezTo>
                      <a:pt x="92" y="91"/>
                      <a:pt x="92" y="91"/>
                      <a:pt x="92" y="91"/>
                    </a:cubicBezTo>
                    <a:cubicBezTo>
                      <a:pt x="91" y="87"/>
                      <a:pt x="91" y="87"/>
                      <a:pt x="91" y="87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0" y="82"/>
                      <a:pt x="90" y="82"/>
                      <a:pt x="90" y="82"/>
                    </a:cubicBezTo>
                    <a:cubicBezTo>
                      <a:pt x="91" y="81"/>
                      <a:pt x="91" y="81"/>
                      <a:pt x="91" y="81"/>
                    </a:cubicBezTo>
                    <a:cubicBezTo>
                      <a:pt x="91" y="79"/>
                      <a:pt x="91" y="79"/>
                      <a:pt x="91" y="79"/>
                    </a:cubicBezTo>
                    <a:cubicBezTo>
                      <a:pt x="92" y="77"/>
                      <a:pt x="92" y="77"/>
                      <a:pt x="92" y="77"/>
                    </a:cubicBezTo>
                    <a:cubicBezTo>
                      <a:pt x="94" y="73"/>
                      <a:pt x="94" y="73"/>
                      <a:pt x="94" y="73"/>
                    </a:cubicBezTo>
                    <a:cubicBezTo>
                      <a:pt x="93" y="71"/>
                      <a:pt x="93" y="71"/>
                      <a:pt x="93" y="71"/>
                    </a:cubicBezTo>
                    <a:cubicBezTo>
                      <a:pt x="92" y="68"/>
                      <a:pt x="92" y="68"/>
                      <a:pt x="92" y="68"/>
                    </a:cubicBezTo>
                    <a:cubicBezTo>
                      <a:pt x="93" y="66"/>
                      <a:pt x="93" y="66"/>
                      <a:pt x="93" y="66"/>
                    </a:cubicBezTo>
                    <a:cubicBezTo>
                      <a:pt x="94" y="66"/>
                      <a:pt x="94" y="66"/>
                      <a:pt x="94" y="66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8" y="67"/>
                      <a:pt x="98" y="67"/>
                      <a:pt x="98" y="67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69"/>
                      <a:pt x="99" y="69"/>
                      <a:pt x="99" y="69"/>
                    </a:cubicBezTo>
                    <a:cubicBezTo>
                      <a:pt x="99" y="72"/>
                      <a:pt x="99" y="72"/>
                      <a:pt x="99" y="72"/>
                    </a:cubicBezTo>
                    <a:cubicBezTo>
                      <a:pt x="98" y="74"/>
                      <a:pt x="98" y="74"/>
                      <a:pt x="98" y="74"/>
                    </a:cubicBezTo>
                    <a:cubicBezTo>
                      <a:pt x="98" y="76"/>
                      <a:pt x="98" y="76"/>
                      <a:pt x="98" y="76"/>
                    </a:cubicBezTo>
                    <a:cubicBezTo>
                      <a:pt x="98" y="77"/>
                      <a:pt x="98" y="77"/>
                      <a:pt x="98" y="77"/>
                    </a:cubicBezTo>
                    <a:cubicBezTo>
                      <a:pt x="97" y="78"/>
                      <a:pt x="97" y="78"/>
                      <a:pt x="97" y="78"/>
                    </a:cubicBezTo>
                    <a:cubicBezTo>
                      <a:pt x="97" y="81"/>
                      <a:pt x="97" y="81"/>
                      <a:pt x="97" y="81"/>
                    </a:cubicBezTo>
                    <a:cubicBezTo>
                      <a:pt x="97" y="82"/>
                      <a:pt x="97" y="82"/>
                      <a:pt x="97" y="82"/>
                    </a:cubicBezTo>
                    <a:cubicBezTo>
                      <a:pt x="99" y="84"/>
                      <a:pt x="99" y="84"/>
                      <a:pt x="99" y="84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1" y="90"/>
                      <a:pt x="101" y="90"/>
                      <a:pt x="101" y="90"/>
                    </a:cubicBezTo>
                    <a:cubicBezTo>
                      <a:pt x="104" y="91"/>
                      <a:pt x="104" y="91"/>
                      <a:pt x="104" y="91"/>
                    </a:cubicBezTo>
                    <a:cubicBezTo>
                      <a:pt x="105" y="91"/>
                      <a:pt x="105" y="91"/>
                      <a:pt x="105" y="91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11" y="90"/>
                      <a:pt x="111" y="90"/>
                      <a:pt x="111" y="90"/>
                    </a:cubicBezTo>
                    <a:cubicBezTo>
                      <a:pt x="114" y="88"/>
                      <a:pt x="114" y="88"/>
                      <a:pt x="114" y="88"/>
                    </a:cubicBezTo>
                    <a:cubicBezTo>
                      <a:pt x="115" y="85"/>
                      <a:pt x="115" y="85"/>
                      <a:pt x="115" y="85"/>
                    </a:cubicBezTo>
                    <a:cubicBezTo>
                      <a:pt x="116" y="87"/>
                      <a:pt x="116" y="87"/>
                      <a:pt x="116" y="87"/>
                    </a:cubicBezTo>
                    <a:cubicBezTo>
                      <a:pt x="118" y="89"/>
                      <a:pt x="118" y="89"/>
                      <a:pt x="118" y="89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19" y="90"/>
                      <a:pt x="119" y="90"/>
                      <a:pt x="119" y="90"/>
                    </a:cubicBezTo>
                    <a:cubicBezTo>
                      <a:pt x="117" y="92"/>
                      <a:pt x="117" y="92"/>
                      <a:pt x="117" y="92"/>
                    </a:cubicBezTo>
                    <a:cubicBezTo>
                      <a:pt x="116" y="93"/>
                      <a:pt x="116" y="93"/>
                      <a:pt x="116" y="93"/>
                    </a:cubicBezTo>
                    <a:cubicBezTo>
                      <a:pt x="113" y="93"/>
                      <a:pt x="113" y="93"/>
                      <a:pt x="113" y="93"/>
                    </a:cubicBezTo>
                    <a:cubicBezTo>
                      <a:pt x="109" y="95"/>
                      <a:pt x="109" y="95"/>
                      <a:pt x="109" y="95"/>
                    </a:cubicBezTo>
                    <a:cubicBezTo>
                      <a:pt x="109" y="97"/>
                      <a:pt x="109" y="97"/>
                      <a:pt x="109" y="97"/>
                    </a:cubicBezTo>
                    <a:cubicBezTo>
                      <a:pt x="110" y="98"/>
                      <a:pt x="110" y="98"/>
                      <a:pt x="110" y="98"/>
                    </a:cubicBezTo>
                    <a:cubicBezTo>
                      <a:pt x="111" y="99"/>
                      <a:pt x="111" y="99"/>
                      <a:pt x="111" y="99"/>
                    </a:cubicBezTo>
                    <a:cubicBezTo>
                      <a:pt x="112" y="99"/>
                      <a:pt x="112" y="99"/>
                      <a:pt x="112" y="99"/>
                    </a:cubicBezTo>
                    <a:cubicBezTo>
                      <a:pt x="113" y="101"/>
                      <a:pt x="113" y="101"/>
                      <a:pt x="113" y="101"/>
                    </a:cubicBezTo>
                    <a:cubicBezTo>
                      <a:pt x="114" y="104"/>
                      <a:pt x="114" y="104"/>
                      <a:pt x="114" y="104"/>
                    </a:cubicBezTo>
                    <a:cubicBezTo>
                      <a:pt x="111" y="105"/>
                      <a:pt x="111" y="105"/>
                      <a:pt x="111" y="105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7" y="104"/>
                      <a:pt x="107" y="104"/>
                      <a:pt x="107" y="104"/>
                    </a:cubicBezTo>
                    <a:cubicBezTo>
                      <a:pt x="107" y="106"/>
                      <a:pt x="107" y="106"/>
                      <a:pt x="107" y="106"/>
                    </a:cubicBezTo>
                    <a:cubicBezTo>
                      <a:pt x="107" y="108"/>
                      <a:pt x="107" y="108"/>
                      <a:pt x="107" y="108"/>
                    </a:cubicBezTo>
                    <a:cubicBezTo>
                      <a:pt x="108" y="110"/>
                      <a:pt x="108" y="110"/>
                      <a:pt x="108" y="110"/>
                    </a:cubicBezTo>
                    <a:cubicBezTo>
                      <a:pt x="110" y="114"/>
                      <a:pt x="110" y="114"/>
                      <a:pt x="110" y="114"/>
                    </a:cubicBezTo>
                    <a:cubicBezTo>
                      <a:pt x="110" y="116"/>
                      <a:pt x="110" y="116"/>
                      <a:pt x="110" y="116"/>
                    </a:cubicBezTo>
                    <a:cubicBezTo>
                      <a:pt x="109" y="117"/>
                      <a:pt x="109" y="117"/>
                      <a:pt x="109" y="117"/>
                    </a:cubicBezTo>
                    <a:cubicBezTo>
                      <a:pt x="108" y="116"/>
                      <a:pt x="108" y="116"/>
                      <a:pt x="108" y="116"/>
                    </a:cubicBezTo>
                    <a:cubicBezTo>
                      <a:pt x="107" y="118"/>
                      <a:pt x="107" y="118"/>
                      <a:pt x="107" y="118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4" y="117"/>
                      <a:pt x="104" y="117"/>
                      <a:pt x="104" y="117"/>
                    </a:cubicBezTo>
                    <a:cubicBezTo>
                      <a:pt x="99" y="120"/>
                      <a:pt x="99" y="120"/>
                      <a:pt x="99" y="120"/>
                    </a:cubicBezTo>
                    <a:cubicBezTo>
                      <a:pt x="95" y="122"/>
                      <a:pt x="95" y="122"/>
                      <a:pt x="95" y="122"/>
                    </a:cubicBezTo>
                    <a:cubicBezTo>
                      <a:pt x="94" y="123"/>
                      <a:pt x="94" y="123"/>
                      <a:pt x="94" y="123"/>
                    </a:cubicBezTo>
                    <a:cubicBezTo>
                      <a:pt x="92" y="121"/>
                      <a:pt x="92" y="121"/>
                      <a:pt x="92" y="121"/>
                    </a:cubicBezTo>
                    <a:cubicBezTo>
                      <a:pt x="92" y="120"/>
                      <a:pt x="92" y="120"/>
                      <a:pt x="92" y="120"/>
                    </a:cubicBezTo>
                    <a:cubicBezTo>
                      <a:pt x="90" y="121"/>
                      <a:pt x="90" y="121"/>
                      <a:pt x="90" y="121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5" y="122"/>
                      <a:pt x="85" y="122"/>
                      <a:pt x="85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80" y="118"/>
                      <a:pt x="80" y="118"/>
                      <a:pt x="80" y="118"/>
                    </a:cubicBezTo>
                    <a:cubicBezTo>
                      <a:pt x="84" y="118"/>
                      <a:pt x="84" y="118"/>
                      <a:pt x="84" y="118"/>
                    </a:cubicBezTo>
                    <a:cubicBezTo>
                      <a:pt x="82" y="116"/>
                      <a:pt x="82" y="116"/>
                      <a:pt x="82" y="116"/>
                    </a:cubicBezTo>
                    <a:cubicBezTo>
                      <a:pt x="81" y="116"/>
                      <a:pt x="81" y="116"/>
                      <a:pt x="81" y="116"/>
                    </a:cubicBezTo>
                    <a:cubicBezTo>
                      <a:pt x="81" y="114"/>
                      <a:pt x="81" y="114"/>
                      <a:pt x="81" y="114"/>
                    </a:cubicBezTo>
                    <a:cubicBezTo>
                      <a:pt x="83" y="113"/>
                      <a:pt x="83" y="113"/>
                      <a:pt x="83" y="113"/>
                    </a:cubicBezTo>
                    <a:cubicBezTo>
                      <a:pt x="81" y="111"/>
                      <a:pt x="81" y="111"/>
                      <a:pt x="81" y="111"/>
                    </a:cubicBezTo>
                    <a:cubicBezTo>
                      <a:pt x="81" y="109"/>
                      <a:pt x="81" y="109"/>
                      <a:pt x="81" y="109"/>
                    </a:cubicBezTo>
                    <a:cubicBezTo>
                      <a:pt x="80" y="107"/>
                      <a:pt x="80" y="107"/>
                      <a:pt x="80" y="107"/>
                    </a:cubicBezTo>
                    <a:cubicBezTo>
                      <a:pt x="79" y="107"/>
                      <a:pt x="79" y="107"/>
                      <a:pt x="79" y="107"/>
                    </a:cubicBezTo>
                    <a:cubicBezTo>
                      <a:pt x="79" y="109"/>
                      <a:pt x="79" y="109"/>
                      <a:pt x="79" y="109"/>
                    </a:cubicBezTo>
                    <a:cubicBezTo>
                      <a:pt x="78" y="109"/>
                      <a:pt x="78" y="109"/>
                      <a:pt x="77" y="109"/>
                    </a:cubicBezTo>
                    <a:cubicBezTo>
                      <a:pt x="78" y="111"/>
                      <a:pt x="78" y="111"/>
                      <a:pt x="78" y="111"/>
                    </a:cubicBezTo>
                    <a:cubicBezTo>
                      <a:pt x="76" y="110"/>
                      <a:pt x="76" y="110"/>
                      <a:pt x="76" y="110"/>
                    </a:cubicBezTo>
                    <a:cubicBezTo>
                      <a:pt x="75" y="113"/>
                      <a:pt x="75" y="113"/>
                      <a:pt x="75" y="113"/>
                    </a:cubicBezTo>
                    <a:cubicBezTo>
                      <a:pt x="77" y="118"/>
                      <a:pt x="77" y="118"/>
                      <a:pt x="77" y="118"/>
                    </a:cubicBezTo>
                    <a:cubicBezTo>
                      <a:pt x="79" y="121"/>
                      <a:pt x="79" y="121"/>
                      <a:pt x="79" y="121"/>
                    </a:cubicBezTo>
                    <a:cubicBezTo>
                      <a:pt x="79" y="122"/>
                      <a:pt x="79" y="122"/>
                      <a:pt x="79" y="122"/>
                    </a:cubicBezTo>
                    <a:cubicBezTo>
                      <a:pt x="80" y="124"/>
                      <a:pt x="80" y="124"/>
                      <a:pt x="80" y="124"/>
                    </a:cubicBezTo>
                    <a:cubicBezTo>
                      <a:pt x="79" y="126"/>
                      <a:pt x="79" y="126"/>
                      <a:pt x="79" y="126"/>
                    </a:cubicBezTo>
                    <a:cubicBezTo>
                      <a:pt x="77" y="125"/>
                      <a:pt x="77" y="125"/>
                      <a:pt x="77" y="125"/>
                    </a:cubicBezTo>
                    <a:cubicBezTo>
                      <a:pt x="75" y="126"/>
                      <a:pt x="75" y="126"/>
                      <a:pt x="75" y="126"/>
                    </a:cubicBezTo>
                    <a:cubicBezTo>
                      <a:pt x="74" y="127"/>
                      <a:pt x="74" y="127"/>
                      <a:pt x="74" y="127"/>
                    </a:cubicBezTo>
                    <a:cubicBezTo>
                      <a:pt x="71" y="127"/>
                      <a:pt x="71" y="127"/>
                      <a:pt x="71" y="127"/>
                    </a:cubicBezTo>
                    <a:cubicBezTo>
                      <a:pt x="71" y="128"/>
                      <a:pt x="71" y="128"/>
                      <a:pt x="71" y="128"/>
                    </a:cubicBezTo>
                    <a:cubicBezTo>
                      <a:pt x="71" y="130"/>
                      <a:pt x="71" y="130"/>
                      <a:pt x="71" y="130"/>
                    </a:cubicBezTo>
                    <a:cubicBezTo>
                      <a:pt x="69" y="130"/>
                      <a:pt x="69" y="130"/>
                      <a:pt x="69" y="130"/>
                    </a:cubicBezTo>
                    <a:cubicBezTo>
                      <a:pt x="69" y="129"/>
                      <a:pt x="69" y="129"/>
                      <a:pt x="69" y="129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7" y="133"/>
                      <a:pt x="67" y="133"/>
                      <a:pt x="67" y="133"/>
                    </a:cubicBezTo>
                    <a:cubicBezTo>
                      <a:pt x="67" y="134"/>
                      <a:pt x="67" y="134"/>
                      <a:pt x="67" y="134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2" y="138"/>
                      <a:pt x="62" y="138"/>
                      <a:pt x="62" y="138"/>
                    </a:cubicBezTo>
                    <a:cubicBezTo>
                      <a:pt x="61" y="139"/>
                      <a:pt x="61" y="139"/>
                      <a:pt x="61" y="139"/>
                    </a:cubicBezTo>
                    <a:cubicBezTo>
                      <a:pt x="60" y="142"/>
                      <a:pt x="60" y="142"/>
                      <a:pt x="60" y="142"/>
                    </a:cubicBezTo>
                    <a:cubicBezTo>
                      <a:pt x="60" y="143"/>
                      <a:pt x="60" y="143"/>
                      <a:pt x="60" y="143"/>
                    </a:cubicBezTo>
                    <a:cubicBezTo>
                      <a:pt x="57" y="144"/>
                      <a:pt x="57" y="144"/>
                      <a:pt x="57" y="144"/>
                    </a:cubicBezTo>
                    <a:cubicBezTo>
                      <a:pt x="56" y="146"/>
                      <a:pt x="56" y="146"/>
                      <a:pt x="56" y="146"/>
                    </a:cubicBezTo>
                    <a:cubicBezTo>
                      <a:pt x="54" y="146"/>
                      <a:pt x="54" y="146"/>
                      <a:pt x="54" y="146"/>
                    </a:cubicBezTo>
                    <a:cubicBezTo>
                      <a:pt x="52" y="145"/>
                      <a:pt x="52" y="145"/>
                      <a:pt x="52" y="145"/>
                    </a:cubicBezTo>
                    <a:cubicBezTo>
                      <a:pt x="50" y="145"/>
                      <a:pt x="50" y="145"/>
                      <a:pt x="50" y="145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51" y="150"/>
                      <a:pt x="51" y="150"/>
                      <a:pt x="51" y="150"/>
                    </a:cubicBezTo>
                    <a:cubicBezTo>
                      <a:pt x="48" y="150"/>
                      <a:pt x="48" y="150"/>
                      <a:pt x="48" y="150"/>
                    </a:cubicBezTo>
                    <a:cubicBezTo>
                      <a:pt x="47" y="150"/>
                      <a:pt x="47" y="150"/>
                      <a:pt x="47" y="150"/>
                    </a:cubicBezTo>
                    <a:cubicBezTo>
                      <a:pt x="46" y="149"/>
                      <a:pt x="46" y="149"/>
                      <a:pt x="46" y="149"/>
                    </a:cubicBezTo>
                    <a:cubicBezTo>
                      <a:pt x="45" y="149"/>
                      <a:pt x="45" y="149"/>
                      <a:pt x="45" y="149"/>
                    </a:cubicBezTo>
                    <a:cubicBezTo>
                      <a:pt x="42" y="149"/>
                      <a:pt x="42" y="149"/>
                      <a:pt x="42" y="149"/>
                    </a:cubicBezTo>
                    <a:cubicBezTo>
                      <a:pt x="41" y="151"/>
                      <a:pt x="41" y="151"/>
                      <a:pt x="41" y="151"/>
                    </a:cubicBezTo>
                    <a:cubicBezTo>
                      <a:pt x="42" y="153"/>
                      <a:pt x="42" y="153"/>
                      <a:pt x="42" y="153"/>
                    </a:cubicBezTo>
                    <a:cubicBezTo>
                      <a:pt x="46" y="154"/>
                      <a:pt x="46" y="154"/>
                      <a:pt x="46" y="154"/>
                    </a:cubicBezTo>
                    <a:cubicBezTo>
                      <a:pt x="48" y="155"/>
                      <a:pt x="48" y="155"/>
                      <a:pt x="48" y="155"/>
                    </a:cubicBezTo>
                    <a:cubicBezTo>
                      <a:pt x="50" y="156"/>
                      <a:pt x="50" y="156"/>
                      <a:pt x="50" y="156"/>
                    </a:cubicBezTo>
                    <a:cubicBezTo>
                      <a:pt x="51" y="159"/>
                      <a:pt x="51" y="159"/>
                      <a:pt x="51" y="159"/>
                    </a:cubicBezTo>
                    <a:cubicBezTo>
                      <a:pt x="53" y="160"/>
                      <a:pt x="53" y="160"/>
                      <a:pt x="53" y="160"/>
                    </a:cubicBezTo>
                    <a:cubicBezTo>
                      <a:pt x="53" y="164"/>
                      <a:pt x="53" y="164"/>
                      <a:pt x="53" y="164"/>
                    </a:cubicBezTo>
                    <a:cubicBezTo>
                      <a:pt x="53" y="169"/>
                      <a:pt x="53" y="169"/>
                      <a:pt x="53" y="169"/>
                    </a:cubicBezTo>
                    <a:cubicBezTo>
                      <a:pt x="52" y="173"/>
                      <a:pt x="52" y="173"/>
                      <a:pt x="52" y="173"/>
                    </a:cubicBezTo>
                    <a:cubicBezTo>
                      <a:pt x="46" y="172"/>
                      <a:pt x="39" y="172"/>
                      <a:pt x="34" y="172"/>
                    </a:cubicBezTo>
                    <a:cubicBezTo>
                      <a:pt x="31" y="171"/>
                      <a:pt x="31" y="171"/>
                      <a:pt x="31" y="171"/>
                    </a:cubicBezTo>
                    <a:cubicBezTo>
                      <a:pt x="29" y="173"/>
                      <a:pt x="29" y="173"/>
                      <a:pt x="29" y="173"/>
                    </a:cubicBezTo>
                    <a:cubicBezTo>
                      <a:pt x="27" y="174"/>
                      <a:pt x="27" y="174"/>
                      <a:pt x="27" y="174"/>
                    </a:cubicBezTo>
                    <a:cubicBezTo>
                      <a:pt x="29" y="177"/>
                      <a:pt x="29" y="177"/>
                      <a:pt x="29" y="177"/>
                    </a:cubicBezTo>
                    <a:cubicBezTo>
                      <a:pt x="28" y="180"/>
                      <a:pt x="28" y="180"/>
                      <a:pt x="28" y="180"/>
                    </a:cubicBezTo>
                    <a:cubicBezTo>
                      <a:pt x="29" y="182"/>
                      <a:pt x="29" y="182"/>
                      <a:pt x="29" y="182"/>
                    </a:cubicBezTo>
                    <a:cubicBezTo>
                      <a:pt x="26" y="191"/>
                      <a:pt x="26" y="191"/>
                      <a:pt x="26" y="191"/>
                    </a:cubicBezTo>
                    <a:cubicBezTo>
                      <a:pt x="28" y="193"/>
                      <a:pt x="28" y="193"/>
                      <a:pt x="28" y="193"/>
                    </a:cubicBezTo>
                    <a:cubicBezTo>
                      <a:pt x="29" y="195"/>
                      <a:pt x="29" y="195"/>
                      <a:pt x="29" y="195"/>
                    </a:cubicBezTo>
                    <a:cubicBezTo>
                      <a:pt x="28" y="199"/>
                      <a:pt x="28" y="199"/>
                      <a:pt x="28" y="199"/>
                    </a:cubicBezTo>
                    <a:cubicBezTo>
                      <a:pt x="31" y="200"/>
                      <a:pt x="31" y="200"/>
                      <a:pt x="31" y="200"/>
                    </a:cubicBezTo>
                    <a:cubicBezTo>
                      <a:pt x="34" y="199"/>
                      <a:pt x="34" y="199"/>
                      <a:pt x="34" y="199"/>
                    </a:cubicBezTo>
                    <a:cubicBezTo>
                      <a:pt x="35" y="199"/>
                      <a:pt x="35" y="199"/>
                      <a:pt x="35" y="199"/>
                    </a:cubicBezTo>
                    <a:cubicBezTo>
                      <a:pt x="39" y="203"/>
                      <a:pt x="39" y="203"/>
                      <a:pt x="39" y="203"/>
                    </a:cubicBezTo>
                    <a:cubicBezTo>
                      <a:pt x="40" y="202"/>
                      <a:pt x="40" y="202"/>
                      <a:pt x="40" y="202"/>
                    </a:cubicBezTo>
                    <a:cubicBezTo>
                      <a:pt x="42" y="202"/>
                      <a:pt x="42" y="202"/>
                      <a:pt x="42" y="202"/>
                    </a:cubicBezTo>
                    <a:cubicBezTo>
                      <a:pt x="44" y="201"/>
                      <a:pt x="44" y="201"/>
                      <a:pt x="44" y="201"/>
                    </a:cubicBezTo>
                    <a:cubicBezTo>
                      <a:pt x="46" y="201"/>
                      <a:pt x="46" y="201"/>
                      <a:pt x="46" y="201"/>
                    </a:cubicBezTo>
                    <a:cubicBezTo>
                      <a:pt x="51" y="200"/>
                      <a:pt x="51" y="200"/>
                      <a:pt x="51" y="200"/>
                    </a:cubicBezTo>
                    <a:cubicBezTo>
                      <a:pt x="52" y="199"/>
                      <a:pt x="52" y="199"/>
                      <a:pt x="52" y="199"/>
                    </a:cubicBezTo>
                    <a:cubicBezTo>
                      <a:pt x="56" y="196"/>
                      <a:pt x="56" y="196"/>
                      <a:pt x="56" y="196"/>
                    </a:cubicBezTo>
                    <a:cubicBezTo>
                      <a:pt x="56" y="194"/>
                      <a:pt x="56" y="194"/>
                      <a:pt x="56" y="194"/>
                    </a:cubicBezTo>
                    <a:cubicBezTo>
                      <a:pt x="58" y="192"/>
                      <a:pt x="58" y="192"/>
                      <a:pt x="58" y="192"/>
                    </a:cubicBezTo>
                    <a:cubicBezTo>
                      <a:pt x="58" y="189"/>
                      <a:pt x="58" y="189"/>
                      <a:pt x="58" y="189"/>
                    </a:cubicBezTo>
                    <a:cubicBezTo>
                      <a:pt x="58" y="186"/>
                      <a:pt x="58" y="186"/>
                      <a:pt x="58" y="186"/>
                    </a:cubicBezTo>
                    <a:cubicBezTo>
                      <a:pt x="60" y="184"/>
                      <a:pt x="60" y="184"/>
                      <a:pt x="60" y="184"/>
                    </a:cubicBezTo>
                    <a:cubicBezTo>
                      <a:pt x="61" y="182"/>
                      <a:pt x="61" y="182"/>
                      <a:pt x="61" y="182"/>
                    </a:cubicBezTo>
                    <a:cubicBezTo>
                      <a:pt x="68" y="178"/>
                      <a:pt x="68" y="178"/>
                      <a:pt x="68" y="178"/>
                    </a:cubicBezTo>
                    <a:cubicBezTo>
                      <a:pt x="68" y="175"/>
                      <a:pt x="68" y="175"/>
                      <a:pt x="68" y="175"/>
                    </a:cubicBezTo>
                    <a:cubicBezTo>
                      <a:pt x="68" y="172"/>
                      <a:pt x="68" y="172"/>
                      <a:pt x="68" y="172"/>
                    </a:cubicBezTo>
                    <a:cubicBezTo>
                      <a:pt x="70" y="171"/>
                      <a:pt x="70" y="171"/>
                      <a:pt x="70" y="171"/>
                    </a:cubicBezTo>
                    <a:cubicBezTo>
                      <a:pt x="75" y="172"/>
                      <a:pt x="75" y="172"/>
                      <a:pt x="75" y="172"/>
                    </a:cubicBezTo>
                    <a:cubicBezTo>
                      <a:pt x="78" y="172"/>
                      <a:pt x="78" y="172"/>
                      <a:pt x="78" y="172"/>
                    </a:cubicBezTo>
                    <a:cubicBezTo>
                      <a:pt x="81" y="170"/>
                      <a:pt x="81" y="170"/>
                      <a:pt x="81" y="170"/>
                    </a:cubicBezTo>
                    <a:cubicBezTo>
                      <a:pt x="83" y="168"/>
                      <a:pt x="83" y="168"/>
                      <a:pt x="83" y="168"/>
                    </a:cubicBezTo>
                    <a:cubicBezTo>
                      <a:pt x="86" y="166"/>
                      <a:pt x="86" y="166"/>
                      <a:pt x="86" y="166"/>
                    </a:cubicBezTo>
                    <a:cubicBezTo>
                      <a:pt x="91" y="168"/>
                      <a:pt x="91" y="168"/>
                      <a:pt x="91" y="168"/>
                    </a:cubicBezTo>
                    <a:cubicBezTo>
                      <a:pt x="94" y="173"/>
                      <a:pt x="94" y="173"/>
                      <a:pt x="94" y="173"/>
                    </a:cubicBezTo>
                    <a:cubicBezTo>
                      <a:pt x="98" y="176"/>
                      <a:pt x="98" y="176"/>
                      <a:pt x="98" y="176"/>
                    </a:cubicBezTo>
                    <a:cubicBezTo>
                      <a:pt x="103" y="178"/>
                      <a:pt x="103" y="178"/>
                      <a:pt x="103" y="178"/>
                    </a:cubicBezTo>
                    <a:cubicBezTo>
                      <a:pt x="107" y="181"/>
                      <a:pt x="107" y="181"/>
                      <a:pt x="107" y="181"/>
                    </a:cubicBezTo>
                    <a:cubicBezTo>
                      <a:pt x="109" y="182"/>
                      <a:pt x="109" y="182"/>
                      <a:pt x="109" y="182"/>
                    </a:cubicBezTo>
                    <a:cubicBezTo>
                      <a:pt x="111" y="186"/>
                      <a:pt x="111" y="186"/>
                      <a:pt x="111" y="186"/>
                    </a:cubicBezTo>
                    <a:cubicBezTo>
                      <a:pt x="110" y="189"/>
                      <a:pt x="110" y="189"/>
                      <a:pt x="110" y="189"/>
                    </a:cubicBezTo>
                    <a:cubicBezTo>
                      <a:pt x="111" y="190"/>
                      <a:pt x="111" y="190"/>
                      <a:pt x="111" y="190"/>
                    </a:cubicBezTo>
                    <a:cubicBezTo>
                      <a:pt x="112" y="187"/>
                      <a:pt x="112" y="187"/>
                      <a:pt x="112" y="187"/>
                    </a:cubicBezTo>
                    <a:cubicBezTo>
                      <a:pt x="114" y="185"/>
                      <a:pt x="114" y="185"/>
                      <a:pt x="114" y="185"/>
                    </a:cubicBezTo>
                    <a:cubicBezTo>
                      <a:pt x="112" y="182"/>
                      <a:pt x="112" y="182"/>
                      <a:pt x="112" y="182"/>
                    </a:cubicBezTo>
                    <a:cubicBezTo>
                      <a:pt x="112" y="181"/>
                      <a:pt x="112" y="181"/>
                      <a:pt x="112" y="181"/>
                    </a:cubicBezTo>
                    <a:cubicBezTo>
                      <a:pt x="114" y="180"/>
                      <a:pt x="114" y="180"/>
                      <a:pt x="114" y="180"/>
                    </a:cubicBezTo>
                    <a:cubicBezTo>
                      <a:pt x="117" y="181"/>
                      <a:pt x="117" y="181"/>
                      <a:pt x="117" y="181"/>
                    </a:cubicBezTo>
                    <a:cubicBezTo>
                      <a:pt x="117" y="180"/>
                      <a:pt x="117" y="180"/>
                      <a:pt x="117" y="180"/>
                    </a:cubicBezTo>
                    <a:cubicBezTo>
                      <a:pt x="113" y="177"/>
                      <a:pt x="113" y="177"/>
                      <a:pt x="113" y="177"/>
                    </a:cubicBezTo>
                    <a:cubicBezTo>
                      <a:pt x="109" y="174"/>
                      <a:pt x="109" y="174"/>
                      <a:pt x="109" y="174"/>
                    </a:cubicBezTo>
                    <a:cubicBezTo>
                      <a:pt x="108" y="174"/>
                      <a:pt x="108" y="174"/>
                      <a:pt x="108" y="174"/>
                    </a:cubicBezTo>
                    <a:cubicBezTo>
                      <a:pt x="105" y="173"/>
                      <a:pt x="105" y="173"/>
                      <a:pt x="105" y="173"/>
                    </a:cubicBezTo>
                    <a:cubicBezTo>
                      <a:pt x="102" y="170"/>
                      <a:pt x="102" y="170"/>
                      <a:pt x="102" y="170"/>
                    </a:cubicBezTo>
                    <a:cubicBezTo>
                      <a:pt x="97" y="165"/>
                      <a:pt x="97" y="165"/>
                      <a:pt x="97" y="165"/>
                    </a:cubicBezTo>
                    <a:cubicBezTo>
                      <a:pt x="97" y="162"/>
                      <a:pt x="97" y="162"/>
                      <a:pt x="97" y="162"/>
                    </a:cubicBezTo>
                    <a:cubicBezTo>
                      <a:pt x="100" y="159"/>
                      <a:pt x="100" y="159"/>
                      <a:pt x="100" y="159"/>
                    </a:cubicBezTo>
                    <a:cubicBezTo>
                      <a:pt x="101" y="161"/>
                      <a:pt x="101" y="161"/>
                      <a:pt x="101" y="161"/>
                    </a:cubicBezTo>
                    <a:cubicBezTo>
                      <a:pt x="104" y="162"/>
                      <a:pt x="104" y="162"/>
                      <a:pt x="104" y="162"/>
                    </a:cubicBezTo>
                    <a:cubicBezTo>
                      <a:pt x="107" y="167"/>
                      <a:pt x="107" y="167"/>
                      <a:pt x="107" y="167"/>
                    </a:cubicBezTo>
                    <a:cubicBezTo>
                      <a:pt x="110" y="168"/>
                      <a:pt x="110" y="168"/>
                      <a:pt x="110" y="168"/>
                    </a:cubicBezTo>
                    <a:cubicBezTo>
                      <a:pt x="111" y="169"/>
                      <a:pt x="111" y="169"/>
                      <a:pt x="111" y="169"/>
                    </a:cubicBezTo>
                    <a:cubicBezTo>
                      <a:pt x="118" y="172"/>
                      <a:pt x="118" y="172"/>
                      <a:pt x="118" y="172"/>
                    </a:cubicBezTo>
                    <a:cubicBezTo>
                      <a:pt x="120" y="173"/>
                      <a:pt x="120" y="173"/>
                      <a:pt x="120" y="173"/>
                    </a:cubicBezTo>
                    <a:cubicBezTo>
                      <a:pt x="120" y="179"/>
                      <a:pt x="120" y="179"/>
                      <a:pt x="120" y="179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24" y="183"/>
                      <a:pt x="124" y="183"/>
                      <a:pt x="124" y="183"/>
                    </a:cubicBezTo>
                    <a:cubicBezTo>
                      <a:pt x="125" y="186"/>
                      <a:pt x="125" y="186"/>
                      <a:pt x="125" y="186"/>
                    </a:cubicBezTo>
                    <a:cubicBezTo>
                      <a:pt x="127" y="185"/>
                      <a:pt x="127" y="185"/>
                      <a:pt x="127" y="185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27" y="187"/>
                      <a:pt x="127" y="187"/>
                      <a:pt x="127" y="187"/>
                    </a:cubicBezTo>
                    <a:cubicBezTo>
                      <a:pt x="128" y="190"/>
                      <a:pt x="128" y="190"/>
                      <a:pt x="128" y="190"/>
                    </a:cubicBezTo>
                    <a:cubicBezTo>
                      <a:pt x="128" y="191"/>
                      <a:pt x="128" y="191"/>
                      <a:pt x="128" y="191"/>
                    </a:cubicBezTo>
                    <a:cubicBezTo>
                      <a:pt x="130" y="192"/>
                      <a:pt x="130" y="192"/>
                      <a:pt x="130" y="192"/>
                    </a:cubicBezTo>
                    <a:cubicBezTo>
                      <a:pt x="132" y="193"/>
                      <a:pt x="132" y="193"/>
                      <a:pt x="132" y="193"/>
                    </a:cubicBezTo>
                    <a:cubicBezTo>
                      <a:pt x="131" y="190"/>
                      <a:pt x="131" y="190"/>
                      <a:pt x="131" y="190"/>
                    </a:cubicBezTo>
                    <a:cubicBezTo>
                      <a:pt x="133" y="189"/>
                      <a:pt x="133" y="189"/>
                      <a:pt x="133" y="189"/>
                    </a:cubicBezTo>
                    <a:cubicBezTo>
                      <a:pt x="132" y="188"/>
                      <a:pt x="132" y="188"/>
                      <a:pt x="132" y="188"/>
                    </a:cubicBezTo>
                    <a:cubicBezTo>
                      <a:pt x="132" y="187"/>
                      <a:pt x="132" y="187"/>
                      <a:pt x="132" y="187"/>
                    </a:cubicBezTo>
                    <a:cubicBezTo>
                      <a:pt x="134" y="187"/>
                      <a:pt x="134" y="187"/>
                      <a:pt x="134" y="187"/>
                    </a:cubicBezTo>
                    <a:cubicBezTo>
                      <a:pt x="135" y="187"/>
                      <a:pt x="135" y="187"/>
                      <a:pt x="135" y="187"/>
                    </a:cubicBezTo>
                    <a:cubicBezTo>
                      <a:pt x="135" y="185"/>
                      <a:pt x="135" y="185"/>
                      <a:pt x="135" y="185"/>
                    </a:cubicBezTo>
                    <a:cubicBezTo>
                      <a:pt x="134" y="184"/>
                      <a:pt x="134" y="184"/>
                      <a:pt x="134" y="184"/>
                    </a:cubicBezTo>
                    <a:cubicBezTo>
                      <a:pt x="132" y="184"/>
                      <a:pt x="132" y="184"/>
                      <a:pt x="132" y="184"/>
                    </a:cubicBezTo>
                    <a:cubicBezTo>
                      <a:pt x="131" y="184"/>
                      <a:pt x="131" y="184"/>
                      <a:pt x="131" y="184"/>
                    </a:cubicBezTo>
                    <a:cubicBezTo>
                      <a:pt x="132" y="182"/>
                      <a:pt x="132" y="182"/>
                      <a:pt x="132" y="182"/>
                    </a:cubicBezTo>
                    <a:cubicBezTo>
                      <a:pt x="129" y="179"/>
                      <a:pt x="129" y="179"/>
                      <a:pt x="129" y="179"/>
                    </a:cubicBezTo>
                    <a:cubicBezTo>
                      <a:pt x="129" y="178"/>
                      <a:pt x="129" y="178"/>
                      <a:pt x="129" y="178"/>
                    </a:cubicBezTo>
                    <a:cubicBezTo>
                      <a:pt x="129" y="177"/>
                      <a:pt x="129" y="177"/>
                      <a:pt x="129" y="177"/>
                    </a:cubicBezTo>
                    <a:cubicBezTo>
                      <a:pt x="131" y="178"/>
                      <a:pt x="131" y="178"/>
                      <a:pt x="131" y="178"/>
                    </a:cubicBezTo>
                    <a:cubicBezTo>
                      <a:pt x="133" y="178"/>
                      <a:pt x="133" y="178"/>
                      <a:pt x="133" y="178"/>
                    </a:cubicBezTo>
                    <a:cubicBezTo>
                      <a:pt x="132" y="175"/>
                      <a:pt x="132" y="175"/>
                      <a:pt x="132" y="175"/>
                    </a:cubicBezTo>
                    <a:cubicBezTo>
                      <a:pt x="133" y="175"/>
                      <a:pt x="133" y="175"/>
                      <a:pt x="133" y="175"/>
                    </a:cubicBezTo>
                    <a:cubicBezTo>
                      <a:pt x="134" y="175"/>
                      <a:pt x="134" y="175"/>
                      <a:pt x="134" y="175"/>
                    </a:cubicBezTo>
                    <a:cubicBezTo>
                      <a:pt x="136" y="174"/>
                      <a:pt x="136" y="174"/>
                      <a:pt x="136" y="174"/>
                    </a:cubicBezTo>
                    <a:cubicBezTo>
                      <a:pt x="140" y="175"/>
                      <a:pt x="140" y="175"/>
                      <a:pt x="140" y="175"/>
                    </a:cubicBezTo>
                    <a:cubicBezTo>
                      <a:pt x="142" y="172"/>
                      <a:pt x="142" y="172"/>
                      <a:pt x="142" y="172"/>
                    </a:cubicBezTo>
                    <a:cubicBezTo>
                      <a:pt x="144" y="172"/>
                      <a:pt x="144" y="172"/>
                      <a:pt x="144" y="172"/>
                    </a:cubicBezTo>
                    <a:cubicBezTo>
                      <a:pt x="144" y="170"/>
                      <a:pt x="144" y="170"/>
                      <a:pt x="144" y="170"/>
                    </a:cubicBezTo>
                    <a:cubicBezTo>
                      <a:pt x="143" y="170"/>
                      <a:pt x="143" y="170"/>
                      <a:pt x="143" y="170"/>
                    </a:cubicBezTo>
                    <a:cubicBezTo>
                      <a:pt x="141" y="165"/>
                      <a:pt x="141" y="165"/>
                      <a:pt x="141" y="165"/>
                    </a:cubicBezTo>
                    <a:cubicBezTo>
                      <a:pt x="142" y="160"/>
                      <a:pt x="142" y="160"/>
                      <a:pt x="142" y="160"/>
                    </a:cubicBezTo>
                    <a:cubicBezTo>
                      <a:pt x="143" y="156"/>
                      <a:pt x="143" y="156"/>
                      <a:pt x="143" y="156"/>
                    </a:cubicBezTo>
                    <a:cubicBezTo>
                      <a:pt x="143" y="153"/>
                      <a:pt x="143" y="153"/>
                      <a:pt x="143" y="153"/>
                    </a:cubicBezTo>
                    <a:cubicBezTo>
                      <a:pt x="145" y="147"/>
                      <a:pt x="145" y="147"/>
                      <a:pt x="145" y="147"/>
                    </a:cubicBezTo>
                    <a:cubicBezTo>
                      <a:pt x="148" y="146"/>
                      <a:pt x="148" y="146"/>
                      <a:pt x="148" y="146"/>
                    </a:cubicBezTo>
                    <a:cubicBezTo>
                      <a:pt x="148" y="148"/>
                      <a:pt x="148" y="148"/>
                      <a:pt x="148" y="148"/>
                    </a:cubicBezTo>
                    <a:cubicBezTo>
                      <a:pt x="152" y="147"/>
                      <a:pt x="152" y="147"/>
                      <a:pt x="152" y="147"/>
                    </a:cubicBezTo>
                    <a:cubicBezTo>
                      <a:pt x="150" y="151"/>
                      <a:pt x="150" y="151"/>
                      <a:pt x="150" y="151"/>
                    </a:cubicBezTo>
                    <a:cubicBezTo>
                      <a:pt x="153" y="152"/>
                      <a:pt x="153" y="152"/>
                      <a:pt x="153" y="152"/>
                    </a:cubicBezTo>
                    <a:cubicBezTo>
                      <a:pt x="154" y="154"/>
                      <a:pt x="154" y="154"/>
                      <a:pt x="154" y="154"/>
                    </a:cubicBezTo>
                    <a:cubicBezTo>
                      <a:pt x="160" y="150"/>
                      <a:pt x="160" y="150"/>
                      <a:pt x="160" y="150"/>
                    </a:cubicBezTo>
                    <a:cubicBezTo>
                      <a:pt x="158" y="149"/>
                      <a:pt x="158" y="149"/>
                      <a:pt x="158" y="149"/>
                    </a:cubicBezTo>
                    <a:cubicBezTo>
                      <a:pt x="155" y="147"/>
                      <a:pt x="155" y="147"/>
                      <a:pt x="155" y="147"/>
                    </a:cubicBezTo>
                    <a:cubicBezTo>
                      <a:pt x="157" y="144"/>
                      <a:pt x="157" y="144"/>
                      <a:pt x="157" y="144"/>
                    </a:cubicBezTo>
                    <a:cubicBezTo>
                      <a:pt x="163" y="140"/>
                      <a:pt x="163" y="140"/>
                      <a:pt x="163" y="140"/>
                    </a:cubicBezTo>
                    <a:cubicBezTo>
                      <a:pt x="161" y="143"/>
                      <a:pt x="161" y="143"/>
                      <a:pt x="161" y="143"/>
                    </a:cubicBezTo>
                    <a:cubicBezTo>
                      <a:pt x="162" y="144"/>
                      <a:pt x="162" y="144"/>
                      <a:pt x="162" y="144"/>
                    </a:cubicBezTo>
                    <a:cubicBezTo>
                      <a:pt x="161" y="150"/>
                      <a:pt x="161" y="150"/>
                      <a:pt x="161" y="150"/>
                    </a:cubicBezTo>
                    <a:cubicBezTo>
                      <a:pt x="164" y="152"/>
                      <a:pt x="169" y="155"/>
                      <a:pt x="173" y="157"/>
                    </a:cubicBezTo>
                    <a:cubicBezTo>
                      <a:pt x="175" y="160"/>
                      <a:pt x="175" y="160"/>
                      <a:pt x="175" y="160"/>
                    </a:cubicBezTo>
                    <a:cubicBezTo>
                      <a:pt x="173" y="164"/>
                      <a:pt x="173" y="164"/>
                      <a:pt x="173" y="164"/>
                    </a:cubicBezTo>
                    <a:cubicBezTo>
                      <a:pt x="168" y="164"/>
                      <a:pt x="162" y="165"/>
                      <a:pt x="157" y="165"/>
                    </a:cubicBezTo>
                    <a:cubicBezTo>
                      <a:pt x="152" y="169"/>
                      <a:pt x="152" y="169"/>
                      <a:pt x="152" y="169"/>
                    </a:cubicBezTo>
                    <a:cubicBezTo>
                      <a:pt x="146" y="171"/>
                      <a:pt x="146" y="171"/>
                      <a:pt x="146" y="171"/>
                    </a:cubicBezTo>
                    <a:cubicBezTo>
                      <a:pt x="145" y="174"/>
                      <a:pt x="145" y="174"/>
                      <a:pt x="145" y="174"/>
                    </a:cubicBezTo>
                    <a:cubicBezTo>
                      <a:pt x="140" y="178"/>
                      <a:pt x="140" y="178"/>
                      <a:pt x="140" y="178"/>
                    </a:cubicBezTo>
                    <a:cubicBezTo>
                      <a:pt x="141" y="179"/>
                      <a:pt x="141" y="179"/>
                      <a:pt x="141" y="179"/>
                    </a:cubicBezTo>
                    <a:cubicBezTo>
                      <a:pt x="142" y="186"/>
                      <a:pt x="142" y="186"/>
                      <a:pt x="142" y="186"/>
                    </a:cubicBezTo>
                    <a:cubicBezTo>
                      <a:pt x="148" y="189"/>
                      <a:pt x="148" y="189"/>
                      <a:pt x="148" y="189"/>
                    </a:cubicBezTo>
                    <a:cubicBezTo>
                      <a:pt x="151" y="191"/>
                      <a:pt x="151" y="191"/>
                      <a:pt x="151" y="191"/>
                    </a:cubicBezTo>
                    <a:cubicBezTo>
                      <a:pt x="155" y="187"/>
                      <a:pt x="155" y="187"/>
                      <a:pt x="155" y="187"/>
                    </a:cubicBezTo>
                    <a:cubicBezTo>
                      <a:pt x="159" y="189"/>
                      <a:pt x="159" y="189"/>
                      <a:pt x="159" y="189"/>
                    </a:cubicBezTo>
                    <a:cubicBezTo>
                      <a:pt x="163" y="185"/>
                      <a:pt x="163" y="185"/>
                      <a:pt x="163" y="185"/>
                    </a:cubicBezTo>
                    <a:cubicBezTo>
                      <a:pt x="167" y="184"/>
                      <a:pt x="167" y="184"/>
                      <a:pt x="167" y="184"/>
                    </a:cubicBezTo>
                    <a:cubicBezTo>
                      <a:pt x="167" y="193"/>
                      <a:pt x="167" y="193"/>
                      <a:pt x="167" y="193"/>
                    </a:cubicBezTo>
                    <a:cubicBezTo>
                      <a:pt x="164" y="208"/>
                      <a:pt x="164" y="208"/>
                      <a:pt x="164" y="208"/>
                    </a:cubicBezTo>
                    <a:cubicBezTo>
                      <a:pt x="156" y="209"/>
                      <a:pt x="156" y="209"/>
                      <a:pt x="156" y="209"/>
                    </a:cubicBezTo>
                    <a:cubicBezTo>
                      <a:pt x="152" y="212"/>
                      <a:pt x="152" y="212"/>
                      <a:pt x="152" y="212"/>
                    </a:cubicBezTo>
                    <a:cubicBezTo>
                      <a:pt x="146" y="211"/>
                      <a:pt x="137" y="210"/>
                      <a:pt x="131" y="208"/>
                    </a:cubicBezTo>
                    <a:cubicBezTo>
                      <a:pt x="125" y="214"/>
                      <a:pt x="125" y="214"/>
                      <a:pt x="125" y="214"/>
                    </a:cubicBezTo>
                    <a:cubicBezTo>
                      <a:pt x="126" y="217"/>
                      <a:pt x="126" y="217"/>
                      <a:pt x="126" y="217"/>
                    </a:cubicBezTo>
                    <a:cubicBezTo>
                      <a:pt x="123" y="220"/>
                      <a:pt x="123" y="220"/>
                      <a:pt x="123" y="220"/>
                    </a:cubicBezTo>
                    <a:cubicBezTo>
                      <a:pt x="112" y="217"/>
                      <a:pt x="112" y="217"/>
                      <a:pt x="112" y="217"/>
                    </a:cubicBezTo>
                    <a:cubicBezTo>
                      <a:pt x="111" y="214"/>
                      <a:pt x="111" y="214"/>
                      <a:pt x="111" y="214"/>
                    </a:cubicBezTo>
                    <a:cubicBezTo>
                      <a:pt x="99" y="212"/>
                      <a:pt x="99" y="212"/>
                      <a:pt x="99" y="212"/>
                    </a:cubicBezTo>
                    <a:cubicBezTo>
                      <a:pt x="93" y="209"/>
                      <a:pt x="93" y="209"/>
                      <a:pt x="93" y="209"/>
                    </a:cubicBezTo>
                    <a:cubicBezTo>
                      <a:pt x="95" y="207"/>
                      <a:pt x="95" y="207"/>
                      <a:pt x="95" y="207"/>
                    </a:cubicBezTo>
                    <a:cubicBezTo>
                      <a:pt x="96" y="205"/>
                      <a:pt x="96" y="205"/>
                      <a:pt x="96" y="205"/>
                    </a:cubicBezTo>
                    <a:cubicBezTo>
                      <a:pt x="95" y="197"/>
                      <a:pt x="95" y="197"/>
                      <a:pt x="84" y="197"/>
                    </a:cubicBezTo>
                    <a:cubicBezTo>
                      <a:pt x="78" y="198"/>
                      <a:pt x="70" y="200"/>
                      <a:pt x="63" y="201"/>
                    </a:cubicBezTo>
                    <a:cubicBezTo>
                      <a:pt x="52" y="207"/>
                      <a:pt x="52" y="207"/>
                      <a:pt x="52" y="207"/>
                    </a:cubicBezTo>
                    <a:cubicBezTo>
                      <a:pt x="39" y="205"/>
                      <a:pt x="39" y="205"/>
                      <a:pt x="39" y="205"/>
                    </a:cubicBezTo>
                    <a:cubicBezTo>
                      <a:pt x="35" y="212"/>
                      <a:pt x="35" y="212"/>
                      <a:pt x="35" y="212"/>
                    </a:cubicBezTo>
                    <a:cubicBezTo>
                      <a:pt x="30" y="215"/>
                      <a:pt x="30" y="215"/>
                      <a:pt x="30" y="215"/>
                    </a:cubicBezTo>
                    <a:cubicBezTo>
                      <a:pt x="25" y="221"/>
                      <a:pt x="25" y="221"/>
                      <a:pt x="25" y="221"/>
                    </a:cubicBezTo>
                    <a:cubicBezTo>
                      <a:pt x="25" y="223"/>
                      <a:pt x="25" y="225"/>
                      <a:pt x="25" y="226"/>
                    </a:cubicBezTo>
                    <a:cubicBezTo>
                      <a:pt x="21" y="232"/>
                      <a:pt x="21" y="232"/>
                      <a:pt x="21" y="232"/>
                    </a:cubicBezTo>
                    <a:cubicBezTo>
                      <a:pt x="14" y="237"/>
                      <a:pt x="14" y="237"/>
                      <a:pt x="14" y="237"/>
                    </a:cubicBezTo>
                    <a:cubicBezTo>
                      <a:pt x="7" y="247"/>
                      <a:pt x="7" y="247"/>
                      <a:pt x="7" y="247"/>
                    </a:cubicBezTo>
                    <a:cubicBezTo>
                      <a:pt x="5" y="251"/>
                      <a:pt x="2" y="256"/>
                      <a:pt x="0" y="261"/>
                    </a:cubicBezTo>
                    <a:cubicBezTo>
                      <a:pt x="3" y="270"/>
                      <a:pt x="3" y="270"/>
                      <a:pt x="3" y="270"/>
                    </a:cubicBezTo>
                    <a:cubicBezTo>
                      <a:pt x="1" y="282"/>
                      <a:pt x="1" y="282"/>
                      <a:pt x="1" y="282"/>
                    </a:cubicBezTo>
                    <a:cubicBezTo>
                      <a:pt x="2" y="289"/>
                      <a:pt x="2" y="289"/>
                      <a:pt x="2" y="289"/>
                    </a:cubicBezTo>
                    <a:cubicBezTo>
                      <a:pt x="6" y="293"/>
                      <a:pt x="10" y="298"/>
                      <a:pt x="14" y="302"/>
                    </a:cubicBezTo>
                    <a:cubicBezTo>
                      <a:pt x="17" y="306"/>
                      <a:pt x="17" y="306"/>
                      <a:pt x="17" y="306"/>
                    </a:cubicBezTo>
                    <a:cubicBezTo>
                      <a:pt x="22" y="309"/>
                      <a:pt x="28" y="312"/>
                      <a:pt x="32" y="315"/>
                    </a:cubicBezTo>
                    <a:cubicBezTo>
                      <a:pt x="42" y="313"/>
                      <a:pt x="42" y="313"/>
                      <a:pt x="42" y="313"/>
                    </a:cubicBezTo>
                    <a:cubicBezTo>
                      <a:pt x="51" y="314"/>
                      <a:pt x="51" y="314"/>
                      <a:pt x="51" y="314"/>
                    </a:cubicBezTo>
                    <a:cubicBezTo>
                      <a:pt x="55" y="312"/>
                      <a:pt x="61" y="310"/>
                      <a:pt x="66" y="308"/>
                    </a:cubicBezTo>
                    <a:cubicBezTo>
                      <a:pt x="73" y="309"/>
                      <a:pt x="73" y="309"/>
                      <a:pt x="73" y="309"/>
                    </a:cubicBezTo>
                    <a:cubicBezTo>
                      <a:pt x="77" y="313"/>
                      <a:pt x="77" y="313"/>
                      <a:pt x="77" y="313"/>
                    </a:cubicBezTo>
                    <a:cubicBezTo>
                      <a:pt x="85" y="312"/>
                      <a:pt x="85" y="312"/>
                      <a:pt x="85" y="312"/>
                    </a:cubicBezTo>
                    <a:cubicBezTo>
                      <a:pt x="89" y="313"/>
                      <a:pt x="89" y="313"/>
                      <a:pt x="89" y="313"/>
                    </a:cubicBezTo>
                    <a:cubicBezTo>
                      <a:pt x="87" y="317"/>
                      <a:pt x="85" y="323"/>
                      <a:pt x="84" y="327"/>
                    </a:cubicBezTo>
                    <a:cubicBezTo>
                      <a:pt x="86" y="330"/>
                      <a:pt x="89" y="333"/>
                      <a:pt x="91" y="336"/>
                    </a:cubicBezTo>
                    <a:cubicBezTo>
                      <a:pt x="92" y="343"/>
                      <a:pt x="92" y="343"/>
                      <a:pt x="92" y="343"/>
                    </a:cubicBezTo>
                    <a:cubicBezTo>
                      <a:pt x="91" y="350"/>
                      <a:pt x="91" y="350"/>
                      <a:pt x="91" y="350"/>
                    </a:cubicBezTo>
                    <a:cubicBezTo>
                      <a:pt x="88" y="353"/>
                      <a:pt x="84" y="358"/>
                      <a:pt x="81" y="362"/>
                    </a:cubicBezTo>
                    <a:cubicBezTo>
                      <a:pt x="81" y="364"/>
                      <a:pt x="81" y="368"/>
                      <a:pt x="81" y="370"/>
                    </a:cubicBezTo>
                    <a:cubicBezTo>
                      <a:pt x="80" y="372"/>
                      <a:pt x="79" y="375"/>
                      <a:pt x="78" y="376"/>
                    </a:cubicBezTo>
                    <a:cubicBezTo>
                      <a:pt x="77" y="378"/>
                      <a:pt x="77" y="380"/>
                      <a:pt x="76" y="382"/>
                    </a:cubicBezTo>
                    <a:cubicBezTo>
                      <a:pt x="75" y="382"/>
                      <a:pt x="75" y="382"/>
                      <a:pt x="75" y="382"/>
                    </a:cubicBezTo>
                    <a:cubicBezTo>
                      <a:pt x="74" y="383"/>
                      <a:pt x="74" y="383"/>
                      <a:pt x="74" y="383"/>
                    </a:cubicBezTo>
                    <a:cubicBezTo>
                      <a:pt x="74" y="383"/>
                      <a:pt x="74" y="383"/>
                      <a:pt x="74" y="383"/>
                    </a:cubicBezTo>
                    <a:cubicBezTo>
                      <a:pt x="73" y="383"/>
                      <a:pt x="73" y="383"/>
                      <a:pt x="73" y="383"/>
                    </a:cubicBezTo>
                    <a:cubicBezTo>
                      <a:pt x="73" y="384"/>
                      <a:pt x="73" y="384"/>
                      <a:pt x="73" y="384"/>
                    </a:cubicBezTo>
                    <a:cubicBezTo>
                      <a:pt x="74" y="384"/>
                      <a:pt x="74" y="384"/>
                      <a:pt x="74" y="384"/>
                    </a:cubicBezTo>
                    <a:cubicBezTo>
                      <a:pt x="74" y="384"/>
                      <a:pt x="74" y="384"/>
                      <a:pt x="74" y="384"/>
                    </a:cubicBezTo>
                    <a:cubicBezTo>
                      <a:pt x="75" y="383"/>
                      <a:pt x="75" y="383"/>
                      <a:pt x="75" y="383"/>
                    </a:cubicBezTo>
                    <a:cubicBezTo>
                      <a:pt x="76" y="383"/>
                      <a:pt x="76" y="383"/>
                      <a:pt x="76" y="383"/>
                    </a:cubicBezTo>
                    <a:cubicBezTo>
                      <a:pt x="77" y="383"/>
                      <a:pt x="77" y="383"/>
                      <a:pt x="77" y="383"/>
                    </a:cubicBezTo>
                    <a:cubicBezTo>
                      <a:pt x="78" y="383"/>
                      <a:pt x="78" y="383"/>
                      <a:pt x="78" y="383"/>
                    </a:cubicBezTo>
                    <a:cubicBezTo>
                      <a:pt x="80" y="382"/>
                      <a:pt x="80" y="382"/>
                      <a:pt x="80" y="382"/>
                    </a:cubicBezTo>
                    <a:cubicBezTo>
                      <a:pt x="81" y="382"/>
                      <a:pt x="81" y="382"/>
                      <a:pt x="81" y="382"/>
                    </a:cubicBezTo>
                    <a:cubicBezTo>
                      <a:pt x="82" y="382"/>
                      <a:pt x="82" y="382"/>
                      <a:pt x="82" y="382"/>
                    </a:cubicBezTo>
                    <a:cubicBezTo>
                      <a:pt x="83" y="382"/>
                      <a:pt x="83" y="382"/>
                      <a:pt x="83" y="382"/>
                    </a:cubicBezTo>
                    <a:cubicBezTo>
                      <a:pt x="84" y="381"/>
                      <a:pt x="84" y="381"/>
                      <a:pt x="84" y="381"/>
                    </a:cubicBezTo>
                    <a:cubicBezTo>
                      <a:pt x="85" y="381"/>
                      <a:pt x="85" y="381"/>
                      <a:pt x="85" y="381"/>
                    </a:cubicBezTo>
                    <a:cubicBezTo>
                      <a:pt x="88" y="380"/>
                      <a:pt x="88" y="380"/>
                      <a:pt x="88" y="380"/>
                    </a:cubicBezTo>
                    <a:cubicBezTo>
                      <a:pt x="94" y="378"/>
                      <a:pt x="94" y="378"/>
                      <a:pt x="94" y="378"/>
                    </a:cubicBezTo>
                    <a:cubicBezTo>
                      <a:pt x="100" y="375"/>
                      <a:pt x="100" y="375"/>
                      <a:pt x="100" y="375"/>
                    </a:cubicBezTo>
                    <a:cubicBezTo>
                      <a:pt x="102" y="374"/>
                      <a:pt x="102" y="374"/>
                      <a:pt x="102" y="374"/>
                    </a:cubicBezTo>
                    <a:cubicBezTo>
                      <a:pt x="105" y="373"/>
                      <a:pt x="105" y="373"/>
                      <a:pt x="105" y="373"/>
                    </a:cubicBezTo>
                    <a:cubicBezTo>
                      <a:pt x="109" y="370"/>
                      <a:pt x="109" y="370"/>
                      <a:pt x="109" y="370"/>
                    </a:cubicBezTo>
                    <a:cubicBezTo>
                      <a:pt x="108" y="370"/>
                      <a:pt x="108" y="370"/>
                      <a:pt x="108" y="370"/>
                    </a:cubicBezTo>
                    <a:cubicBezTo>
                      <a:pt x="112" y="368"/>
                      <a:pt x="112" y="368"/>
                      <a:pt x="112" y="368"/>
                    </a:cubicBezTo>
                    <a:cubicBezTo>
                      <a:pt x="115" y="367"/>
                      <a:pt x="115" y="367"/>
                      <a:pt x="115" y="367"/>
                    </a:cubicBezTo>
                    <a:cubicBezTo>
                      <a:pt x="117" y="366"/>
                      <a:pt x="117" y="366"/>
                      <a:pt x="117" y="366"/>
                    </a:cubicBezTo>
                    <a:cubicBezTo>
                      <a:pt x="119" y="364"/>
                      <a:pt x="119" y="364"/>
                      <a:pt x="119" y="364"/>
                    </a:cubicBezTo>
                    <a:cubicBezTo>
                      <a:pt x="120" y="363"/>
                      <a:pt x="120" y="363"/>
                      <a:pt x="120" y="363"/>
                    </a:cubicBezTo>
                    <a:cubicBezTo>
                      <a:pt x="122" y="361"/>
                      <a:pt x="122" y="361"/>
                      <a:pt x="122" y="361"/>
                    </a:cubicBezTo>
                    <a:cubicBezTo>
                      <a:pt x="123" y="360"/>
                      <a:pt x="123" y="360"/>
                      <a:pt x="123" y="360"/>
                    </a:cubicBezTo>
                    <a:cubicBezTo>
                      <a:pt x="124" y="359"/>
                      <a:pt x="124" y="359"/>
                      <a:pt x="124" y="359"/>
                    </a:cubicBezTo>
                    <a:cubicBezTo>
                      <a:pt x="124" y="358"/>
                      <a:pt x="124" y="358"/>
                      <a:pt x="124" y="358"/>
                    </a:cubicBezTo>
                    <a:cubicBezTo>
                      <a:pt x="127" y="356"/>
                      <a:pt x="127" y="356"/>
                      <a:pt x="127" y="356"/>
                    </a:cubicBezTo>
                    <a:cubicBezTo>
                      <a:pt x="129" y="355"/>
                      <a:pt x="129" y="355"/>
                      <a:pt x="129" y="355"/>
                    </a:cubicBezTo>
                    <a:cubicBezTo>
                      <a:pt x="131" y="354"/>
                      <a:pt x="131" y="354"/>
                      <a:pt x="131" y="354"/>
                    </a:cubicBezTo>
                    <a:cubicBezTo>
                      <a:pt x="134" y="352"/>
                      <a:pt x="134" y="352"/>
                      <a:pt x="134" y="352"/>
                    </a:cubicBezTo>
                    <a:cubicBezTo>
                      <a:pt x="136" y="351"/>
                      <a:pt x="136" y="351"/>
                      <a:pt x="136" y="351"/>
                    </a:cubicBezTo>
                    <a:cubicBezTo>
                      <a:pt x="140" y="348"/>
                      <a:pt x="140" y="348"/>
                      <a:pt x="140" y="348"/>
                    </a:cubicBezTo>
                    <a:cubicBezTo>
                      <a:pt x="143" y="345"/>
                      <a:pt x="143" y="345"/>
                      <a:pt x="143" y="345"/>
                    </a:cubicBezTo>
                    <a:cubicBezTo>
                      <a:pt x="145" y="343"/>
                      <a:pt x="145" y="343"/>
                      <a:pt x="145" y="343"/>
                    </a:cubicBezTo>
                    <a:cubicBezTo>
                      <a:pt x="150" y="336"/>
                      <a:pt x="150" y="336"/>
                      <a:pt x="150" y="336"/>
                    </a:cubicBezTo>
                    <a:cubicBezTo>
                      <a:pt x="150" y="335"/>
                      <a:pt x="150" y="335"/>
                      <a:pt x="150" y="335"/>
                    </a:cubicBezTo>
                    <a:cubicBezTo>
                      <a:pt x="150" y="334"/>
                      <a:pt x="150" y="334"/>
                      <a:pt x="150" y="334"/>
                    </a:cubicBezTo>
                    <a:cubicBezTo>
                      <a:pt x="151" y="333"/>
                      <a:pt x="151" y="333"/>
                      <a:pt x="151" y="333"/>
                    </a:cubicBezTo>
                    <a:cubicBezTo>
                      <a:pt x="151" y="332"/>
                      <a:pt x="151" y="332"/>
                      <a:pt x="151" y="332"/>
                    </a:cubicBezTo>
                    <a:cubicBezTo>
                      <a:pt x="152" y="331"/>
                      <a:pt x="152" y="331"/>
                      <a:pt x="152" y="331"/>
                    </a:cubicBezTo>
                    <a:cubicBezTo>
                      <a:pt x="154" y="328"/>
                      <a:pt x="154" y="328"/>
                      <a:pt x="154" y="328"/>
                    </a:cubicBezTo>
                    <a:cubicBezTo>
                      <a:pt x="154" y="327"/>
                      <a:pt x="154" y="327"/>
                      <a:pt x="154" y="327"/>
                    </a:cubicBezTo>
                    <a:cubicBezTo>
                      <a:pt x="161" y="316"/>
                      <a:pt x="161" y="316"/>
                      <a:pt x="161" y="316"/>
                    </a:cubicBezTo>
                    <a:cubicBezTo>
                      <a:pt x="163" y="315"/>
                      <a:pt x="163" y="315"/>
                      <a:pt x="163" y="315"/>
                    </a:cubicBezTo>
                    <a:cubicBezTo>
                      <a:pt x="164" y="314"/>
                      <a:pt x="164" y="314"/>
                      <a:pt x="164" y="314"/>
                    </a:cubicBezTo>
                    <a:cubicBezTo>
                      <a:pt x="167" y="311"/>
                      <a:pt x="172" y="306"/>
                      <a:pt x="175" y="302"/>
                    </a:cubicBezTo>
                    <a:cubicBezTo>
                      <a:pt x="178" y="300"/>
                      <a:pt x="178" y="300"/>
                      <a:pt x="178" y="300"/>
                    </a:cubicBezTo>
                    <a:cubicBezTo>
                      <a:pt x="183" y="293"/>
                      <a:pt x="183" y="293"/>
                      <a:pt x="183" y="293"/>
                    </a:cubicBezTo>
                    <a:cubicBezTo>
                      <a:pt x="187" y="287"/>
                      <a:pt x="187" y="287"/>
                      <a:pt x="187" y="287"/>
                    </a:cubicBezTo>
                    <a:cubicBezTo>
                      <a:pt x="189" y="284"/>
                      <a:pt x="189" y="284"/>
                      <a:pt x="189" y="284"/>
                    </a:cubicBezTo>
                    <a:cubicBezTo>
                      <a:pt x="194" y="275"/>
                      <a:pt x="194" y="275"/>
                      <a:pt x="194" y="275"/>
                    </a:cubicBezTo>
                    <a:cubicBezTo>
                      <a:pt x="196" y="269"/>
                      <a:pt x="196" y="269"/>
                      <a:pt x="196" y="269"/>
                    </a:cubicBezTo>
                    <a:cubicBezTo>
                      <a:pt x="196" y="268"/>
                      <a:pt x="197" y="267"/>
                      <a:pt x="197" y="266"/>
                    </a:cubicBezTo>
                    <a:cubicBezTo>
                      <a:pt x="196" y="266"/>
                      <a:pt x="196" y="266"/>
                      <a:pt x="196" y="266"/>
                    </a:cubicBezTo>
                    <a:cubicBezTo>
                      <a:pt x="195" y="268"/>
                      <a:pt x="195" y="268"/>
                      <a:pt x="195" y="268"/>
                    </a:cubicBezTo>
                    <a:cubicBezTo>
                      <a:pt x="191" y="271"/>
                      <a:pt x="191" y="271"/>
                      <a:pt x="191" y="271"/>
                    </a:cubicBezTo>
                    <a:cubicBezTo>
                      <a:pt x="189" y="272"/>
                      <a:pt x="189" y="272"/>
                      <a:pt x="189" y="272"/>
                    </a:cubicBezTo>
                    <a:cubicBezTo>
                      <a:pt x="188" y="273"/>
                      <a:pt x="188" y="273"/>
                      <a:pt x="188" y="273"/>
                    </a:cubicBezTo>
                    <a:cubicBezTo>
                      <a:pt x="186" y="274"/>
                      <a:pt x="186" y="274"/>
                      <a:pt x="186" y="274"/>
                    </a:cubicBezTo>
                    <a:cubicBezTo>
                      <a:pt x="184" y="276"/>
                      <a:pt x="184" y="276"/>
                      <a:pt x="184" y="276"/>
                    </a:cubicBezTo>
                    <a:cubicBezTo>
                      <a:pt x="183" y="276"/>
                      <a:pt x="183" y="276"/>
                      <a:pt x="183" y="276"/>
                    </a:cubicBezTo>
                    <a:cubicBezTo>
                      <a:pt x="182" y="275"/>
                      <a:pt x="182" y="275"/>
                      <a:pt x="182" y="275"/>
                    </a:cubicBezTo>
                    <a:cubicBezTo>
                      <a:pt x="182" y="274"/>
                      <a:pt x="182" y="274"/>
                      <a:pt x="182" y="274"/>
                    </a:cubicBezTo>
                    <a:cubicBezTo>
                      <a:pt x="180" y="274"/>
                      <a:pt x="180" y="274"/>
                      <a:pt x="180" y="274"/>
                    </a:cubicBezTo>
                    <a:cubicBezTo>
                      <a:pt x="181" y="273"/>
                      <a:pt x="181" y="273"/>
                      <a:pt x="181" y="273"/>
                    </a:cubicBezTo>
                    <a:cubicBezTo>
                      <a:pt x="182" y="272"/>
                      <a:pt x="182" y="272"/>
                      <a:pt x="182" y="272"/>
                    </a:cubicBezTo>
                    <a:cubicBezTo>
                      <a:pt x="183" y="271"/>
                      <a:pt x="183" y="271"/>
                      <a:pt x="183" y="271"/>
                    </a:cubicBezTo>
                    <a:cubicBezTo>
                      <a:pt x="180" y="265"/>
                      <a:pt x="180" y="265"/>
                      <a:pt x="180" y="265"/>
                    </a:cubicBezTo>
                    <a:cubicBezTo>
                      <a:pt x="178" y="264"/>
                      <a:pt x="178" y="264"/>
                      <a:pt x="178" y="264"/>
                    </a:cubicBezTo>
                    <a:cubicBezTo>
                      <a:pt x="177" y="264"/>
                      <a:pt x="177" y="264"/>
                      <a:pt x="177" y="264"/>
                    </a:cubicBezTo>
                    <a:cubicBezTo>
                      <a:pt x="176" y="262"/>
                      <a:pt x="176" y="262"/>
                      <a:pt x="176" y="262"/>
                    </a:cubicBezTo>
                    <a:cubicBezTo>
                      <a:pt x="176" y="259"/>
                      <a:pt x="176" y="259"/>
                      <a:pt x="176" y="259"/>
                    </a:cubicBezTo>
                    <a:cubicBezTo>
                      <a:pt x="176" y="257"/>
                      <a:pt x="176" y="257"/>
                      <a:pt x="176" y="257"/>
                    </a:cubicBezTo>
                    <a:cubicBezTo>
                      <a:pt x="174" y="254"/>
                      <a:pt x="174" y="254"/>
                      <a:pt x="174" y="254"/>
                    </a:cubicBezTo>
                    <a:cubicBezTo>
                      <a:pt x="173" y="251"/>
                      <a:pt x="173" y="251"/>
                      <a:pt x="173" y="251"/>
                    </a:cubicBezTo>
                    <a:cubicBezTo>
                      <a:pt x="173" y="247"/>
                      <a:pt x="173" y="247"/>
                      <a:pt x="173" y="247"/>
                    </a:cubicBezTo>
                    <a:cubicBezTo>
                      <a:pt x="172" y="242"/>
                      <a:pt x="172" y="242"/>
                      <a:pt x="172" y="242"/>
                    </a:cubicBezTo>
                    <a:cubicBezTo>
                      <a:pt x="171" y="241"/>
                      <a:pt x="171" y="241"/>
                      <a:pt x="171" y="241"/>
                    </a:cubicBezTo>
                    <a:cubicBezTo>
                      <a:pt x="169" y="238"/>
                      <a:pt x="169" y="238"/>
                      <a:pt x="169" y="238"/>
                    </a:cubicBezTo>
                    <a:cubicBezTo>
                      <a:pt x="169" y="235"/>
                      <a:pt x="169" y="235"/>
                      <a:pt x="169" y="235"/>
                    </a:cubicBezTo>
                    <a:cubicBezTo>
                      <a:pt x="165" y="226"/>
                      <a:pt x="165" y="226"/>
                      <a:pt x="165" y="226"/>
                    </a:cubicBezTo>
                    <a:cubicBezTo>
                      <a:pt x="164" y="223"/>
                      <a:pt x="164" y="223"/>
                      <a:pt x="164" y="223"/>
                    </a:cubicBezTo>
                    <a:cubicBezTo>
                      <a:pt x="163" y="221"/>
                      <a:pt x="163" y="221"/>
                      <a:pt x="163" y="221"/>
                    </a:cubicBezTo>
                    <a:cubicBezTo>
                      <a:pt x="160" y="216"/>
                      <a:pt x="160" y="216"/>
                      <a:pt x="160" y="216"/>
                    </a:cubicBezTo>
                    <a:cubicBezTo>
                      <a:pt x="161" y="213"/>
                      <a:pt x="161" y="213"/>
                      <a:pt x="161" y="213"/>
                    </a:cubicBezTo>
                    <a:cubicBezTo>
                      <a:pt x="162" y="216"/>
                      <a:pt x="162" y="216"/>
                      <a:pt x="162" y="216"/>
                    </a:cubicBezTo>
                    <a:cubicBezTo>
                      <a:pt x="164" y="219"/>
                      <a:pt x="164" y="219"/>
                      <a:pt x="164" y="219"/>
                    </a:cubicBezTo>
                    <a:cubicBezTo>
                      <a:pt x="165" y="221"/>
                      <a:pt x="165" y="221"/>
                      <a:pt x="165" y="221"/>
                    </a:cubicBezTo>
                    <a:cubicBezTo>
                      <a:pt x="166" y="221"/>
                      <a:pt x="166" y="221"/>
                      <a:pt x="166" y="221"/>
                    </a:cubicBezTo>
                    <a:cubicBezTo>
                      <a:pt x="167" y="216"/>
                      <a:pt x="167" y="216"/>
                      <a:pt x="167" y="216"/>
                    </a:cubicBezTo>
                    <a:cubicBezTo>
                      <a:pt x="167" y="220"/>
                      <a:pt x="167" y="220"/>
                      <a:pt x="167" y="220"/>
                    </a:cubicBezTo>
                    <a:cubicBezTo>
                      <a:pt x="171" y="225"/>
                      <a:pt x="171" y="225"/>
                      <a:pt x="173" y="229"/>
                    </a:cubicBezTo>
                    <a:cubicBezTo>
                      <a:pt x="174" y="233"/>
                      <a:pt x="174" y="233"/>
                      <a:pt x="174" y="233"/>
                    </a:cubicBezTo>
                    <a:cubicBezTo>
                      <a:pt x="176" y="234"/>
                      <a:pt x="176" y="234"/>
                      <a:pt x="176" y="234"/>
                    </a:cubicBezTo>
                    <a:cubicBezTo>
                      <a:pt x="177" y="236"/>
                      <a:pt x="177" y="236"/>
                      <a:pt x="177" y="236"/>
                    </a:cubicBezTo>
                    <a:cubicBezTo>
                      <a:pt x="178" y="238"/>
                      <a:pt x="178" y="238"/>
                      <a:pt x="178" y="238"/>
                    </a:cubicBezTo>
                    <a:cubicBezTo>
                      <a:pt x="178" y="245"/>
                      <a:pt x="178" y="245"/>
                      <a:pt x="178" y="245"/>
                    </a:cubicBezTo>
                    <a:cubicBezTo>
                      <a:pt x="180" y="247"/>
                      <a:pt x="180" y="247"/>
                      <a:pt x="180" y="247"/>
                    </a:cubicBezTo>
                    <a:cubicBezTo>
                      <a:pt x="182" y="251"/>
                      <a:pt x="182" y="251"/>
                      <a:pt x="182" y="251"/>
                    </a:cubicBezTo>
                    <a:cubicBezTo>
                      <a:pt x="183" y="254"/>
                      <a:pt x="183" y="254"/>
                      <a:pt x="183" y="254"/>
                    </a:cubicBezTo>
                    <a:cubicBezTo>
                      <a:pt x="183" y="256"/>
                      <a:pt x="183" y="256"/>
                      <a:pt x="183" y="256"/>
                    </a:cubicBezTo>
                    <a:cubicBezTo>
                      <a:pt x="184" y="258"/>
                      <a:pt x="184" y="258"/>
                      <a:pt x="184" y="258"/>
                    </a:cubicBezTo>
                    <a:cubicBezTo>
                      <a:pt x="183" y="262"/>
                      <a:pt x="183" y="262"/>
                      <a:pt x="183" y="262"/>
                    </a:cubicBezTo>
                    <a:cubicBezTo>
                      <a:pt x="184" y="265"/>
                      <a:pt x="184" y="265"/>
                      <a:pt x="184" y="265"/>
                    </a:cubicBezTo>
                    <a:cubicBezTo>
                      <a:pt x="183" y="269"/>
                      <a:pt x="183" y="269"/>
                      <a:pt x="183" y="269"/>
                    </a:cubicBezTo>
                    <a:cubicBezTo>
                      <a:pt x="186" y="268"/>
                      <a:pt x="186" y="268"/>
                      <a:pt x="186" y="268"/>
                    </a:cubicBezTo>
                    <a:cubicBezTo>
                      <a:pt x="188" y="265"/>
                      <a:pt x="188" y="265"/>
                      <a:pt x="188" y="265"/>
                    </a:cubicBezTo>
                    <a:cubicBezTo>
                      <a:pt x="190" y="265"/>
                      <a:pt x="190" y="265"/>
                      <a:pt x="190" y="265"/>
                    </a:cubicBezTo>
                    <a:cubicBezTo>
                      <a:pt x="191" y="263"/>
                      <a:pt x="191" y="263"/>
                      <a:pt x="191" y="263"/>
                    </a:cubicBezTo>
                    <a:cubicBezTo>
                      <a:pt x="193" y="261"/>
                      <a:pt x="193" y="261"/>
                      <a:pt x="193" y="261"/>
                    </a:cubicBezTo>
                    <a:cubicBezTo>
                      <a:pt x="194" y="261"/>
                      <a:pt x="194" y="261"/>
                      <a:pt x="194" y="261"/>
                    </a:cubicBezTo>
                    <a:cubicBezTo>
                      <a:pt x="196" y="258"/>
                      <a:pt x="196" y="258"/>
                      <a:pt x="196" y="258"/>
                    </a:cubicBezTo>
                    <a:cubicBezTo>
                      <a:pt x="201" y="253"/>
                      <a:pt x="201" y="253"/>
                      <a:pt x="201" y="253"/>
                    </a:cubicBezTo>
                    <a:cubicBezTo>
                      <a:pt x="202" y="251"/>
                      <a:pt x="202" y="251"/>
                      <a:pt x="202" y="251"/>
                    </a:cubicBezTo>
                    <a:cubicBezTo>
                      <a:pt x="203" y="249"/>
                      <a:pt x="203" y="249"/>
                      <a:pt x="203" y="249"/>
                    </a:cubicBezTo>
                    <a:cubicBezTo>
                      <a:pt x="206" y="246"/>
                      <a:pt x="206" y="246"/>
                      <a:pt x="206" y="246"/>
                    </a:cubicBezTo>
                    <a:cubicBezTo>
                      <a:pt x="207" y="245"/>
                      <a:pt x="207" y="245"/>
                      <a:pt x="207" y="245"/>
                    </a:cubicBezTo>
                    <a:cubicBezTo>
                      <a:pt x="207" y="244"/>
                      <a:pt x="207" y="244"/>
                      <a:pt x="207" y="244"/>
                    </a:cubicBezTo>
                    <a:cubicBezTo>
                      <a:pt x="208" y="242"/>
                      <a:pt x="208" y="242"/>
                      <a:pt x="208" y="242"/>
                    </a:cubicBezTo>
                    <a:cubicBezTo>
                      <a:pt x="209" y="242"/>
                      <a:pt x="209" y="242"/>
                      <a:pt x="209" y="242"/>
                    </a:cubicBezTo>
                    <a:cubicBezTo>
                      <a:pt x="210" y="240"/>
                      <a:pt x="210" y="240"/>
                      <a:pt x="210" y="240"/>
                    </a:cubicBezTo>
                    <a:cubicBezTo>
                      <a:pt x="211" y="238"/>
                      <a:pt x="211" y="238"/>
                      <a:pt x="211" y="238"/>
                    </a:cubicBezTo>
                    <a:cubicBezTo>
                      <a:pt x="212" y="236"/>
                      <a:pt x="212" y="236"/>
                      <a:pt x="212" y="236"/>
                    </a:cubicBezTo>
                    <a:cubicBezTo>
                      <a:pt x="212" y="235"/>
                      <a:pt x="212" y="235"/>
                      <a:pt x="212" y="235"/>
                    </a:cubicBezTo>
                    <a:cubicBezTo>
                      <a:pt x="213" y="231"/>
                      <a:pt x="213" y="231"/>
                      <a:pt x="213" y="231"/>
                    </a:cubicBezTo>
                    <a:cubicBezTo>
                      <a:pt x="213" y="230"/>
                      <a:pt x="213" y="230"/>
                      <a:pt x="213" y="230"/>
                    </a:cubicBezTo>
                    <a:cubicBezTo>
                      <a:pt x="214" y="229"/>
                      <a:pt x="214" y="229"/>
                      <a:pt x="214" y="229"/>
                    </a:cubicBezTo>
                    <a:cubicBezTo>
                      <a:pt x="215" y="226"/>
                      <a:pt x="215" y="226"/>
                      <a:pt x="215" y="226"/>
                    </a:cubicBezTo>
                    <a:cubicBezTo>
                      <a:pt x="215" y="222"/>
                      <a:pt x="215" y="222"/>
                      <a:pt x="215" y="222"/>
                    </a:cubicBezTo>
                    <a:cubicBezTo>
                      <a:pt x="215" y="221"/>
                      <a:pt x="215" y="221"/>
                      <a:pt x="215" y="221"/>
                    </a:cubicBezTo>
                    <a:cubicBezTo>
                      <a:pt x="214" y="219"/>
                      <a:pt x="214" y="219"/>
                      <a:pt x="214" y="219"/>
                    </a:cubicBezTo>
                    <a:cubicBezTo>
                      <a:pt x="212" y="219"/>
                      <a:pt x="212" y="219"/>
                      <a:pt x="212" y="219"/>
                    </a:cubicBezTo>
                    <a:cubicBezTo>
                      <a:pt x="211" y="217"/>
                      <a:pt x="211" y="217"/>
                      <a:pt x="211" y="217"/>
                    </a:cubicBezTo>
                    <a:cubicBezTo>
                      <a:pt x="211" y="211"/>
                      <a:pt x="211" y="211"/>
                      <a:pt x="211" y="211"/>
                    </a:cubicBezTo>
                    <a:cubicBezTo>
                      <a:pt x="208" y="219"/>
                      <a:pt x="208" y="219"/>
                      <a:pt x="208" y="219"/>
                    </a:cubicBezTo>
                    <a:cubicBezTo>
                      <a:pt x="207" y="221"/>
                      <a:pt x="207" y="221"/>
                      <a:pt x="207" y="221"/>
                    </a:cubicBezTo>
                    <a:cubicBezTo>
                      <a:pt x="205" y="222"/>
                      <a:pt x="205" y="222"/>
                      <a:pt x="205" y="222"/>
                    </a:cubicBezTo>
                    <a:cubicBezTo>
                      <a:pt x="204" y="223"/>
                      <a:pt x="204" y="223"/>
                      <a:pt x="204" y="223"/>
                    </a:cubicBezTo>
                    <a:cubicBezTo>
                      <a:pt x="203" y="223"/>
                      <a:pt x="203" y="223"/>
                      <a:pt x="203" y="223"/>
                    </a:cubicBezTo>
                    <a:cubicBezTo>
                      <a:pt x="203" y="220"/>
                      <a:pt x="203" y="220"/>
                      <a:pt x="203" y="220"/>
                    </a:cubicBezTo>
                    <a:cubicBezTo>
                      <a:pt x="203" y="217"/>
                      <a:pt x="203" y="217"/>
                      <a:pt x="203" y="217"/>
                    </a:cubicBezTo>
                    <a:cubicBezTo>
                      <a:pt x="203" y="216"/>
                      <a:pt x="203" y="216"/>
                      <a:pt x="203" y="216"/>
                    </a:cubicBezTo>
                    <a:cubicBezTo>
                      <a:pt x="202" y="220"/>
                      <a:pt x="202" y="220"/>
                      <a:pt x="202" y="220"/>
                    </a:cubicBezTo>
                    <a:cubicBezTo>
                      <a:pt x="201" y="217"/>
                      <a:pt x="201" y="217"/>
                      <a:pt x="201" y="217"/>
                    </a:cubicBezTo>
                    <a:cubicBezTo>
                      <a:pt x="201" y="216"/>
                      <a:pt x="201" y="216"/>
                      <a:pt x="201" y="216"/>
                    </a:cubicBezTo>
                    <a:cubicBezTo>
                      <a:pt x="200" y="214"/>
                      <a:pt x="200" y="214"/>
                      <a:pt x="200" y="214"/>
                    </a:cubicBezTo>
                    <a:cubicBezTo>
                      <a:pt x="198" y="211"/>
                      <a:pt x="198" y="211"/>
                      <a:pt x="198" y="211"/>
                    </a:cubicBezTo>
                    <a:cubicBezTo>
                      <a:pt x="197" y="208"/>
                      <a:pt x="197" y="208"/>
                      <a:pt x="197" y="208"/>
                    </a:cubicBezTo>
                    <a:cubicBezTo>
                      <a:pt x="196" y="204"/>
                      <a:pt x="196" y="204"/>
                      <a:pt x="196" y="204"/>
                    </a:cubicBezTo>
                    <a:cubicBezTo>
                      <a:pt x="198" y="201"/>
                      <a:pt x="198" y="201"/>
                      <a:pt x="198" y="201"/>
                    </a:cubicBezTo>
                    <a:cubicBezTo>
                      <a:pt x="198" y="201"/>
                      <a:pt x="198" y="201"/>
                      <a:pt x="198" y="201"/>
                    </a:cubicBezTo>
                    <a:cubicBezTo>
                      <a:pt x="199" y="201"/>
                      <a:pt x="199" y="201"/>
                      <a:pt x="199" y="201"/>
                    </a:cubicBezTo>
                    <a:cubicBezTo>
                      <a:pt x="202" y="208"/>
                      <a:pt x="202" y="208"/>
                      <a:pt x="202" y="208"/>
                    </a:cubicBezTo>
                    <a:cubicBezTo>
                      <a:pt x="204" y="208"/>
                      <a:pt x="204" y="208"/>
                      <a:pt x="204" y="208"/>
                    </a:cubicBezTo>
                    <a:cubicBezTo>
                      <a:pt x="205" y="209"/>
                      <a:pt x="205" y="209"/>
                      <a:pt x="205" y="209"/>
                    </a:cubicBezTo>
                    <a:cubicBezTo>
                      <a:pt x="206" y="210"/>
                      <a:pt x="208" y="210"/>
                      <a:pt x="209" y="211"/>
                    </a:cubicBezTo>
                    <a:cubicBezTo>
                      <a:pt x="209" y="210"/>
                      <a:pt x="210" y="208"/>
                      <a:pt x="210" y="207"/>
                    </a:cubicBezTo>
                    <a:cubicBezTo>
                      <a:pt x="212" y="207"/>
                      <a:pt x="212" y="207"/>
                      <a:pt x="212" y="207"/>
                    </a:cubicBezTo>
                    <a:cubicBezTo>
                      <a:pt x="212" y="212"/>
                      <a:pt x="212" y="212"/>
                      <a:pt x="212" y="212"/>
                    </a:cubicBezTo>
                    <a:cubicBezTo>
                      <a:pt x="218" y="210"/>
                      <a:pt x="218" y="210"/>
                      <a:pt x="218" y="210"/>
                    </a:cubicBezTo>
                    <a:cubicBezTo>
                      <a:pt x="218" y="209"/>
                      <a:pt x="218" y="209"/>
                      <a:pt x="218" y="209"/>
                    </a:cubicBezTo>
                    <a:cubicBezTo>
                      <a:pt x="220" y="209"/>
                      <a:pt x="220" y="209"/>
                      <a:pt x="220" y="209"/>
                    </a:cubicBezTo>
                    <a:cubicBezTo>
                      <a:pt x="220" y="207"/>
                      <a:pt x="220" y="207"/>
                      <a:pt x="220" y="207"/>
                    </a:cubicBezTo>
                    <a:cubicBezTo>
                      <a:pt x="221" y="207"/>
                      <a:pt x="221" y="207"/>
                      <a:pt x="221" y="207"/>
                    </a:cubicBezTo>
                    <a:cubicBezTo>
                      <a:pt x="222" y="207"/>
                      <a:pt x="222" y="207"/>
                      <a:pt x="222" y="207"/>
                    </a:cubicBezTo>
                    <a:cubicBezTo>
                      <a:pt x="222" y="206"/>
                      <a:pt x="222" y="206"/>
                      <a:pt x="222" y="206"/>
                    </a:cubicBezTo>
                    <a:cubicBezTo>
                      <a:pt x="223" y="205"/>
                      <a:pt x="223" y="205"/>
                      <a:pt x="223" y="205"/>
                    </a:cubicBezTo>
                    <a:cubicBezTo>
                      <a:pt x="223" y="204"/>
                      <a:pt x="223" y="204"/>
                      <a:pt x="223" y="204"/>
                    </a:cubicBezTo>
                    <a:cubicBezTo>
                      <a:pt x="223" y="206"/>
                      <a:pt x="223" y="206"/>
                      <a:pt x="223" y="206"/>
                    </a:cubicBezTo>
                    <a:cubicBezTo>
                      <a:pt x="224" y="207"/>
                      <a:pt x="224" y="207"/>
                      <a:pt x="224" y="207"/>
                    </a:cubicBezTo>
                    <a:cubicBezTo>
                      <a:pt x="224" y="209"/>
                      <a:pt x="224" y="209"/>
                      <a:pt x="224" y="209"/>
                    </a:cubicBezTo>
                    <a:cubicBezTo>
                      <a:pt x="224" y="210"/>
                      <a:pt x="224" y="210"/>
                      <a:pt x="224" y="210"/>
                    </a:cubicBezTo>
                    <a:cubicBezTo>
                      <a:pt x="225" y="210"/>
                      <a:pt x="225" y="210"/>
                      <a:pt x="225" y="210"/>
                    </a:cubicBezTo>
                    <a:cubicBezTo>
                      <a:pt x="225" y="212"/>
                      <a:pt x="225" y="212"/>
                      <a:pt x="225" y="212"/>
                    </a:cubicBezTo>
                    <a:cubicBezTo>
                      <a:pt x="226" y="212"/>
                      <a:pt x="226" y="212"/>
                      <a:pt x="226" y="212"/>
                    </a:cubicBezTo>
                    <a:cubicBezTo>
                      <a:pt x="226" y="210"/>
                      <a:pt x="226" y="210"/>
                      <a:pt x="226" y="210"/>
                    </a:cubicBezTo>
                    <a:cubicBezTo>
                      <a:pt x="226" y="211"/>
                      <a:pt x="226" y="211"/>
                      <a:pt x="226" y="211"/>
                    </a:cubicBezTo>
                    <a:cubicBezTo>
                      <a:pt x="226" y="213"/>
                      <a:pt x="226" y="213"/>
                      <a:pt x="226" y="213"/>
                    </a:cubicBezTo>
                    <a:cubicBezTo>
                      <a:pt x="225" y="214"/>
                      <a:pt x="225" y="214"/>
                      <a:pt x="225" y="214"/>
                    </a:cubicBezTo>
                    <a:cubicBezTo>
                      <a:pt x="226" y="218"/>
                      <a:pt x="226" y="218"/>
                      <a:pt x="226" y="218"/>
                    </a:cubicBezTo>
                    <a:cubicBezTo>
                      <a:pt x="226" y="218"/>
                      <a:pt x="226" y="218"/>
                      <a:pt x="226" y="218"/>
                    </a:cubicBezTo>
                    <a:cubicBezTo>
                      <a:pt x="227" y="216"/>
                      <a:pt x="227" y="216"/>
                      <a:pt x="227" y="216"/>
                    </a:cubicBezTo>
                    <a:cubicBezTo>
                      <a:pt x="227" y="214"/>
                      <a:pt x="227" y="214"/>
                      <a:pt x="227" y="214"/>
                    </a:cubicBezTo>
                    <a:cubicBezTo>
                      <a:pt x="227" y="213"/>
                      <a:pt x="227" y="213"/>
                      <a:pt x="227" y="213"/>
                    </a:cubicBezTo>
                    <a:cubicBezTo>
                      <a:pt x="227" y="212"/>
                      <a:pt x="227" y="212"/>
                      <a:pt x="227" y="212"/>
                    </a:cubicBezTo>
                    <a:cubicBezTo>
                      <a:pt x="227" y="214"/>
                      <a:pt x="227" y="214"/>
                      <a:pt x="227" y="214"/>
                    </a:cubicBezTo>
                    <a:cubicBezTo>
                      <a:pt x="227" y="216"/>
                      <a:pt x="227" y="216"/>
                      <a:pt x="227" y="216"/>
                    </a:cubicBezTo>
                    <a:cubicBezTo>
                      <a:pt x="227" y="218"/>
                      <a:pt x="227" y="218"/>
                      <a:pt x="227" y="218"/>
                    </a:cubicBezTo>
                    <a:cubicBezTo>
                      <a:pt x="226" y="230"/>
                      <a:pt x="226" y="230"/>
                      <a:pt x="226" y="230"/>
                    </a:cubicBezTo>
                    <a:cubicBezTo>
                      <a:pt x="224" y="238"/>
                      <a:pt x="224" y="238"/>
                      <a:pt x="224" y="238"/>
                    </a:cubicBezTo>
                    <a:cubicBezTo>
                      <a:pt x="223" y="244"/>
                      <a:pt x="223" y="244"/>
                      <a:pt x="223" y="244"/>
                    </a:cubicBezTo>
                    <a:cubicBezTo>
                      <a:pt x="225" y="238"/>
                      <a:pt x="226" y="233"/>
                      <a:pt x="227" y="228"/>
                    </a:cubicBezTo>
                    <a:cubicBezTo>
                      <a:pt x="228" y="219"/>
                      <a:pt x="229" y="214"/>
                      <a:pt x="230" y="209"/>
                    </a:cubicBezTo>
                    <a:cubicBezTo>
                      <a:pt x="230" y="209"/>
                      <a:pt x="230" y="209"/>
                      <a:pt x="230" y="209"/>
                    </a:cubicBezTo>
                    <a:cubicBezTo>
                      <a:pt x="230" y="208"/>
                      <a:pt x="230" y="208"/>
                      <a:pt x="230" y="207"/>
                    </a:cubicBezTo>
                    <a:cubicBezTo>
                      <a:pt x="230" y="207"/>
                      <a:pt x="230" y="207"/>
                      <a:pt x="230" y="207"/>
                    </a:cubicBezTo>
                    <a:cubicBezTo>
                      <a:pt x="230" y="207"/>
                      <a:pt x="230" y="207"/>
                      <a:pt x="230" y="207"/>
                    </a:cubicBezTo>
                    <a:cubicBezTo>
                      <a:pt x="230" y="207"/>
                      <a:pt x="230" y="207"/>
                      <a:pt x="230" y="207"/>
                    </a:cubicBezTo>
                    <a:cubicBezTo>
                      <a:pt x="230" y="202"/>
                      <a:pt x="231" y="195"/>
                      <a:pt x="230" y="189"/>
                    </a:cubicBezTo>
                    <a:close/>
                    <a:moveTo>
                      <a:pt x="198" y="175"/>
                    </a:moveTo>
                    <a:cubicBezTo>
                      <a:pt x="197" y="173"/>
                      <a:pt x="197" y="173"/>
                      <a:pt x="197" y="173"/>
                    </a:cubicBezTo>
                    <a:cubicBezTo>
                      <a:pt x="195" y="172"/>
                      <a:pt x="195" y="172"/>
                      <a:pt x="195" y="172"/>
                    </a:cubicBezTo>
                    <a:cubicBezTo>
                      <a:pt x="193" y="172"/>
                      <a:pt x="193" y="172"/>
                      <a:pt x="193" y="172"/>
                    </a:cubicBezTo>
                    <a:cubicBezTo>
                      <a:pt x="192" y="169"/>
                      <a:pt x="192" y="169"/>
                      <a:pt x="192" y="169"/>
                    </a:cubicBezTo>
                    <a:cubicBezTo>
                      <a:pt x="192" y="167"/>
                      <a:pt x="192" y="167"/>
                      <a:pt x="192" y="167"/>
                    </a:cubicBezTo>
                    <a:cubicBezTo>
                      <a:pt x="192" y="163"/>
                      <a:pt x="192" y="163"/>
                      <a:pt x="192" y="163"/>
                    </a:cubicBezTo>
                    <a:cubicBezTo>
                      <a:pt x="191" y="159"/>
                      <a:pt x="191" y="159"/>
                      <a:pt x="191" y="159"/>
                    </a:cubicBezTo>
                    <a:cubicBezTo>
                      <a:pt x="185" y="151"/>
                      <a:pt x="185" y="151"/>
                      <a:pt x="185" y="151"/>
                    </a:cubicBezTo>
                    <a:cubicBezTo>
                      <a:pt x="184" y="148"/>
                      <a:pt x="184" y="148"/>
                      <a:pt x="184" y="148"/>
                    </a:cubicBezTo>
                    <a:cubicBezTo>
                      <a:pt x="181" y="144"/>
                      <a:pt x="181" y="144"/>
                      <a:pt x="181" y="144"/>
                    </a:cubicBezTo>
                    <a:cubicBezTo>
                      <a:pt x="182" y="140"/>
                      <a:pt x="182" y="140"/>
                      <a:pt x="182" y="140"/>
                    </a:cubicBezTo>
                    <a:cubicBezTo>
                      <a:pt x="183" y="136"/>
                      <a:pt x="183" y="136"/>
                      <a:pt x="183" y="136"/>
                    </a:cubicBezTo>
                    <a:cubicBezTo>
                      <a:pt x="184" y="133"/>
                      <a:pt x="184" y="133"/>
                      <a:pt x="184" y="133"/>
                    </a:cubicBezTo>
                    <a:cubicBezTo>
                      <a:pt x="185" y="133"/>
                      <a:pt x="185" y="133"/>
                      <a:pt x="186" y="132"/>
                    </a:cubicBezTo>
                    <a:cubicBezTo>
                      <a:pt x="189" y="132"/>
                      <a:pt x="189" y="132"/>
                      <a:pt x="189" y="132"/>
                    </a:cubicBezTo>
                    <a:cubicBezTo>
                      <a:pt x="191" y="137"/>
                      <a:pt x="191" y="137"/>
                      <a:pt x="191" y="137"/>
                    </a:cubicBezTo>
                    <a:cubicBezTo>
                      <a:pt x="190" y="138"/>
                      <a:pt x="190" y="138"/>
                      <a:pt x="190" y="138"/>
                    </a:cubicBezTo>
                    <a:cubicBezTo>
                      <a:pt x="188" y="141"/>
                      <a:pt x="188" y="141"/>
                      <a:pt x="188" y="141"/>
                    </a:cubicBezTo>
                    <a:cubicBezTo>
                      <a:pt x="189" y="143"/>
                      <a:pt x="189" y="143"/>
                      <a:pt x="189" y="143"/>
                    </a:cubicBezTo>
                    <a:cubicBezTo>
                      <a:pt x="188" y="144"/>
                      <a:pt x="188" y="144"/>
                      <a:pt x="188" y="144"/>
                    </a:cubicBezTo>
                    <a:cubicBezTo>
                      <a:pt x="190" y="146"/>
                      <a:pt x="190" y="146"/>
                      <a:pt x="190" y="146"/>
                    </a:cubicBezTo>
                    <a:cubicBezTo>
                      <a:pt x="192" y="148"/>
                      <a:pt x="192" y="148"/>
                      <a:pt x="192" y="148"/>
                    </a:cubicBezTo>
                    <a:cubicBezTo>
                      <a:pt x="193" y="149"/>
                      <a:pt x="193" y="149"/>
                      <a:pt x="193" y="149"/>
                    </a:cubicBezTo>
                    <a:cubicBezTo>
                      <a:pt x="194" y="150"/>
                      <a:pt x="194" y="150"/>
                      <a:pt x="194" y="150"/>
                    </a:cubicBezTo>
                    <a:cubicBezTo>
                      <a:pt x="196" y="154"/>
                      <a:pt x="196" y="154"/>
                      <a:pt x="196" y="154"/>
                    </a:cubicBezTo>
                    <a:cubicBezTo>
                      <a:pt x="196" y="151"/>
                      <a:pt x="196" y="151"/>
                      <a:pt x="196" y="151"/>
                    </a:cubicBezTo>
                    <a:cubicBezTo>
                      <a:pt x="198" y="153"/>
                      <a:pt x="198" y="153"/>
                      <a:pt x="198" y="153"/>
                    </a:cubicBezTo>
                    <a:cubicBezTo>
                      <a:pt x="200" y="155"/>
                      <a:pt x="200" y="155"/>
                      <a:pt x="200" y="155"/>
                    </a:cubicBezTo>
                    <a:cubicBezTo>
                      <a:pt x="198" y="156"/>
                      <a:pt x="198" y="156"/>
                      <a:pt x="198" y="156"/>
                    </a:cubicBezTo>
                    <a:cubicBezTo>
                      <a:pt x="198" y="157"/>
                      <a:pt x="197" y="157"/>
                      <a:pt x="197" y="157"/>
                    </a:cubicBezTo>
                    <a:cubicBezTo>
                      <a:pt x="198" y="160"/>
                      <a:pt x="198" y="160"/>
                      <a:pt x="198" y="160"/>
                    </a:cubicBezTo>
                    <a:cubicBezTo>
                      <a:pt x="199" y="162"/>
                      <a:pt x="199" y="162"/>
                      <a:pt x="199" y="162"/>
                    </a:cubicBezTo>
                    <a:cubicBezTo>
                      <a:pt x="200" y="163"/>
                      <a:pt x="200" y="163"/>
                      <a:pt x="200" y="163"/>
                    </a:cubicBezTo>
                    <a:cubicBezTo>
                      <a:pt x="201" y="166"/>
                      <a:pt x="202" y="168"/>
                      <a:pt x="202" y="171"/>
                    </a:cubicBezTo>
                    <a:lnTo>
                      <a:pt x="198" y="175"/>
                    </a:lnTo>
                    <a:close/>
                    <a:moveTo>
                      <a:pt x="201" y="138"/>
                    </a:moveTo>
                    <a:cubicBezTo>
                      <a:pt x="199" y="132"/>
                      <a:pt x="199" y="132"/>
                      <a:pt x="199" y="132"/>
                    </a:cubicBezTo>
                    <a:cubicBezTo>
                      <a:pt x="200" y="137"/>
                      <a:pt x="200" y="137"/>
                      <a:pt x="200" y="137"/>
                    </a:cubicBezTo>
                    <a:cubicBezTo>
                      <a:pt x="199" y="136"/>
                      <a:pt x="199" y="136"/>
                      <a:pt x="199" y="136"/>
                    </a:cubicBezTo>
                    <a:cubicBezTo>
                      <a:pt x="198" y="132"/>
                      <a:pt x="198" y="132"/>
                      <a:pt x="198" y="132"/>
                    </a:cubicBezTo>
                    <a:cubicBezTo>
                      <a:pt x="198" y="130"/>
                      <a:pt x="198" y="130"/>
                      <a:pt x="198" y="130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201" y="131"/>
                      <a:pt x="201" y="131"/>
                      <a:pt x="201" y="131"/>
                    </a:cubicBezTo>
                    <a:cubicBezTo>
                      <a:pt x="201" y="132"/>
                      <a:pt x="202" y="133"/>
                      <a:pt x="202" y="135"/>
                    </a:cubicBezTo>
                    <a:cubicBezTo>
                      <a:pt x="202" y="137"/>
                      <a:pt x="202" y="137"/>
                      <a:pt x="202" y="137"/>
                    </a:cubicBezTo>
                    <a:lnTo>
                      <a:pt x="201" y="138"/>
                    </a:lnTo>
                    <a:close/>
                    <a:moveTo>
                      <a:pt x="230" y="193"/>
                    </a:moveTo>
                    <a:cubicBezTo>
                      <a:pt x="230" y="194"/>
                      <a:pt x="230" y="194"/>
                      <a:pt x="230" y="194"/>
                    </a:cubicBezTo>
                    <a:cubicBezTo>
                      <a:pt x="230" y="193"/>
                      <a:pt x="230" y="193"/>
                      <a:pt x="230" y="193"/>
                    </a:cubicBezTo>
                    <a:cubicBezTo>
                      <a:pt x="230" y="194"/>
                      <a:pt x="230" y="194"/>
                      <a:pt x="230" y="194"/>
                    </a:cubicBezTo>
                    <a:cubicBezTo>
                      <a:pt x="230" y="195"/>
                      <a:pt x="230" y="195"/>
                      <a:pt x="230" y="195"/>
                    </a:cubicBezTo>
                    <a:cubicBezTo>
                      <a:pt x="230" y="194"/>
                      <a:pt x="230" y="193"/>
                      <a:pt x="230" y="19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0" name="Rectangle 313">
                <a:extLst>
                  <a:ext uri="{FF2B5EF4-FFF2-40B4-BE49-F238E27FC236}">
                    <a16:creationId xmlns:a16="http://schemas.microsoft.com/office/drawing/2014/main" id="{B091BF4B-B33F-4C9D-9D5F-9BDAC611B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36063" y="294322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1" name="Freeform 314">
                <a:extLst>
                  <a:ext uri="{FF2B5EF4-FFF2-40B4-BE49-F238E27FC236}">
                    <a16:creationId xmlns:a16="http://schemas.microsoft.com/office/drawing/2014/main" id="{8538D6DA-387B-4C80-86F5-B62920100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7338" y="2895601"/>
                <a:ext cx="6350" cy="6350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2" y="1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2" name="Freeform 315">
                <a:extLst>
                  <a:ext uri="{FF2B5EF4-FFF2-40B4-BE49-F238E27FC236}">
                    <a16:creationId xmlns:a16="http://schemas.microsoft.com/office/drawing/2014/main" id="{56740693-0B57-45BC-B749-2F60EF958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5401" y="2913063"/>
                <a:ext cx="22225" cy="22225"/>
              </a:xfrm>
              <a:custGeom>
                <a:avLst/>
                <a:gdLst>
                  <a:gd name="T0" fmla="*/ 6 w 6"/>
                  <a:gd name="T1" fmla="*/ 6 h 6"/>
                  <a:gd name="T2" fmla="*/ 0 w 6"/>
                  <a:gd name="T3" fmla="*/ 0 h 6"/>
                  <a:gd name="T4" fmla="*/ 6 w 6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4" y="4"/>
                      <a:pt x="2" y="2"/>
                      <a:pt x="0" y="0"/>
                    </a:cubicBezTo>
                    <a:cubicBezTo>
                      <a:pt x="2" y="2"/>
                      <a:pt x="4" y="4"/>
                      <a:pt x="6" y="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3" name="Freeform 316">
                <a:extLst>
                  <a:ext uri="{FF2B5EF4-FFF2-40B4-BE49-F238E27FC236}">
                    <a16:creationId xmlns:a16="http://schemas.microsoft.com/office/drawing/2014/main" id="{DA1C92AA-5B3D-4FC8-A617-C935ED509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9613" y="2708276"/>
                <a:ext cx="3175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4" name="Freeform 317">
                <a:extLst>
                  <a:ext uri="{FF2B5EF4-FFF2-40B4-BE49-F238E27FC236}">
                    <a16:creationId xmlns:a16="http://schemas.microsoft.com/office/drawing/2014/main" id="{34850477-BC84-4705-BB40-834233DE2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8163" y="2730501"/>
                <a:ext cx="47625" cy="17463"/>
              </a:xfrm>
              <a:custGeom>
                <a:avLst/>
                <a:gdLst>
                  <a:gd name="T0" fmla="*/ 13 w 13"/>
                  <a:gd name="T1" fmla="*/ 0 h 5"/>
                  <a:gd name="T2" fmla="*/ 7 w 13"/>
                  <a:gd name="T3" fmla="*/ 2 h 5"/>
                  <a:gd name="T4" fmla="*/ 0 w 13"/>
                  <a:gd name="T5" fmla="*/ 5 h 5"/>
                  <a:gd name="T6" fmla="*/ 3 w 13"/>
                  <a:gd name="T7" fmla="*/ 3 h 5"/>
                  <a:gd name="T8" fmla="*/ 13 w 1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13" y="0"/>
                    </a:moveTo>
                    <a:cubicBezTo>
                      <a:pt x="11" y="1"/>
                      <a:pt x="8" y="2"/>
                      <a:pt x="7" y="2"/>
                    </a:cubicBezTo>
                    <a:cubicBezTo>
                      <a:pt x="4" y="3"/>
                      <a:pt x="2" y="4"/>
                      <a:pt x="0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7" y="2"/>
                      <a:pt x="10" y="1"/>
                      <a:pt x="1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5" name="Freeform 318">
                <a:extLst>
                  <a:ext uri="{FF2B5EF4-FFF2-40B4-BE49-F238E27FC236}">
                    <a16:creationId xmlns:a16="http://schemas.microsoft.com/office/drawing/2014/main" id="{893DA709-B52E-4DB7-9915-13EB6E7A5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4826" y="2747963"/>
                <a:ext cx="33338" cy="11113"/>
              </a:xfrm>
              <a:custGeom>
                <a:avLst/>
                <a:gdLst>
                  <a:gd name="T0" fmla="*/ 9 w 9"/>
                  <a:gd name="T1" fmla="*/ 0 h 3"/>
                  <a:gd name="T2" fmla="*/ 0 w 9"/>
                  <a:gd name="T3" fmla="*/ 3 h 3"/>
                  <a:gd name="T4" fmla="*/ 0 w 9"/>
                  <a:gd name="T5" fmla="*/ 3 h 3"/>
                  <a:gd name="T6" fmla="*/ 2 w 9"/>
                  <a:gd name="T7" fmla="*/ 2 h 3"/>
                  <a:gd name="T8" fmla="*/ 9 w 9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9" y="0"/>
                    </a:moveTo>
                    <a:cubicBezTo>
                      <a:pt x="6" y="1"/>
                      <a:pt x="2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2"/>
                    </a:cubicBez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6" name="Freeform 319">
                <a:extLst>
                  <a:ext uri="{FF2B5EF4-FFF2-40B4-BE49-F238E27FC236}">
                    <a16:creationId xmlns:a16="http://schemas.microsoft.com/office/drawing/2014/main" id="{328A2302-BC69-4033-80B7-947971C71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426" y="2719388"/>
                <a:ext cx="22225" cy="6350"/>
              </a:xfrm>
              <a:custGeom>
                <a:avLst/>
                <a:gdLst>
                  <a:gd name="T0" fmla="*/ 6 w 6"/>
                  <a:gd name="T1" fmla="*/ 0 h 2"/>
                  <a:gd name="T2" fmla="*/ 3 w 6"/>
                  <a:gd name="T3" fmla="*/ 1 h 2"/>
                  <a:gd name="T4" fmla="*/ 0 w 6"/>
                  <a:gd name="T5" fmla="*/ 2 h 2"/>
                  <a:gd name="T6" fmla="*/ 6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2" y="1"/>
                      <a:pt x="4" y="1"/>
                      <a:pt x="6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7" name="Freeform 320">
                <a:extLst>
                  <a:ext uri="{FF2B5EF4-FFF2-40B4-BE49-F238E27FC236}">
                    <a16:creationId xmlns:a16="http://schemas.microsoft.com/office/drawing/2014/main" id="{9231DD81-9518-4296-BAAD-0441DFAC5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4313" y="3629026"/>
                <a:ext cx="0" cy="6350"/>
              </a:xfrm>
              <a:custGeom>
                <a:avLst/>
                <a:gdLst>
                  <a:gd name="T0" fmla="*/ 2 h 2"/>
                  <a:gd name="T1" fmla="*/ 0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8" name="Freeform 321">
                <a:extLst>
                  <a:ext uri="{FF2B5EF4-FFF2-40B4-BE49-F238E27FC236}">
                    <a16:creationId xmlns:a16="http://schemas.microsoft.com/office/drawing/2014/main" id="{B8D2648B-8F40-4E81-90F5-9E946EE4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4313" y="3614738"/>
                <a:ext cx="4763" cy="14288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2"/>
                      <a:pt x="0" y="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69" name="Freeform 322">
                <a:extLst>
                  <a:ext uri="{FF2B5EF4-FFF2-40B4-BE49-F238E27FC236}">
                    <a16:creationId xmlns:a16="http://schemas.microsoft.com/office/drawing/2014/main" id="{87E9E126-B257-4653-A7BD-1B8A655EB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6851" y="3668713"/>
                <a:ext cx="6350" cy="19050"/>
              </a:xfrm>
              <a:custGeom>
                <a:avLst/>
                <a:gdLst>
                  <a:gd name="T0" fmla="*/ 0 w 2"/>
                  <a:gd name="T1" fmla="*/ 5 h 5"/>
                  <a:gd name="T2" fmla="*/ 2 w 2"/>
                  <a:gd name="T3" fmla="*/ 0 h 5"/>
                  <a:gd name="T4" fmla="*/ 1 w 2"/>
                  <a:gd name="T5" fmla="*/ 3 h 5"/>
                  <a:gd name="T6" fmla="*/ 0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1" y="2"/>
                      <a:pt x="2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0" name="Freeform 323">
                <a:extLst>
                  <a:ext uri="{FF2B5EF4-FFF2-40B4-BE49-F238E27FC236}">
                    <a16:creationId xmlns:a16="http://schemas.microsoft.com/office/drawing/2014/main" id="{A35189DE-E780-4CDA-83C7-498311509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3688" y="2862263"/>
                <a:ext cx="39688" cy="33338"/>
              </a:xfrm>
              <a:custGeom>
                <a:avLst/>
                <a:gdLst>
                  <a:gd name="T0" fmla="*/ 11 w 11"/>
                  <a:gd name="T1" fmla="*/ 0 h 9"/>
                  <a:gd name="T2" fmla="*/ 0 w 11"/>
                  <a:gd name="T3" fmla="*/ 9 h 9"/>
                  <a:gd name="T4" fmla="*/ 3 w 11"/>
                  <a:gd name="T5" fmla="*/ 6 h 9"/>
                  <a:gd name="T6" fmla="*/ 11 w 11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0"/>
                    </a:moveTo>
                    <a:cubicBezTo>
                      <a:pt x="7" y="3"/>
                      <a:pt x="3" y="6"/>
                      <a:pt x="0" y="9"/>
                    </a:cubicBezTo>
                    <a:cubicBezTo>
                      <a:pt x="1" y="8"/>
                      <a:pt x="2" y="7"/>
                      <a:pt x="3" y="6"/>
                    </a:cubicBezTo>
                    <a:lnTo>
                      <a:pt x="11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1" name="Freeform 324">
                <a:extLst>
                  <a:ext uri="{FF2B5EF4-FFF2-40B4-BE49-F238E27FC236}">
                    <a16:creationId xmlns:a16="http://schemas.microsoft.com/office/drawing/2014/main" id="{8322C2E1-9939-4449-8D21-3479A94CE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2113" y="2795588"/>
                <a:ext cx="36513" cy="22225"/>
              </a:xfrm>
              <a:custGeom>
                <a:avLst/>
                <a:gdLst>
                  <a:gd name="T0" fmla="*/ 0 w 10"/>
                  <a:gd name="T1" fmla="*/ 6 h 6"/>
                  <a:gd name="T2" fmla="*/ 10 w 10"/>
                  <a:gd name="T3" fmla="*/ 0 h 6"/>
                  <a:gd name="T4" fmla="*/ 0 w 10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2" name="Freeform 325">
                <a:extLst>
                  <a:ext uri="{FF2B5EF4-FFF2-40B4-BE49-F238E27FC236}">
                    <a16:creationId xmlns:a16="http://schemas.microsoft.com/office/drawing/2014/main" id="{BD17960B-BEDC-47FD-B1F3-490B5B6F5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7238" y="2705101"/>
                <a:ext cx="6350" cy="0"/>
              </a:xfrm>
              <a:custGeom>
                <a:avLst/>
                <a:gdLst>
                  <a:gd name="T0" fmla="*/ 2 w 2"/>
                  <a:gd name="T1" fmla="*/ 0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3" name="Freeform 326">
                <a:extLst>
                  <a:ext uri="{FF2B5EF4-FFF2-40B4-BE49-F238E27FC236}">
                    <a16:creationId xmlns:a16="http://schemas.microsoft.com/office/drawing/2014/main" id="{66EB43E8-18AB-4DA2-8750-6251AEAEE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6513" y="3937001"/>
                <a:ext cx="6350" cy="7938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1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4" name="Freeform 327">
                <a:extLst>
                  <a:ext uri="{FF2B5EF4-FFF2-40B4-BE49-F238E27FC236}">
                    <a16:creationId xmlns:a16="http://schemas.microsoft.com/office/drawing/2014/main" id="{F62F599F-F98B-4897-B110-A9C389A8D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0588" y="2711451"/>
                <a:ext cx="7938" cy="0"/>
              </a:xfrm>
              <a:custGeom>
                <a:avLst/>
                <a:gdLst>
                  <a:gd name="T0" fmla="*/ 5 w 5"/>
                  <a:gd name="T1" fmla="*/ 3 w 5"/>
                  <a:gd name="T2" fmla="*/ 0 w 5"/>
                  <a:gd name="T3" fmla="*/ 0 w 5"/>
                  <a:gd name="T4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5" name="Freeform 328">
                <a:extLst>
                  <a:ext uri="{FF2B5EF4-FFF2-40B4-BE49-F238E27FC236}">
                    <a16:creationId xmlns:a16="http://schemas.microsoft.com/office/drawing/2014/main" id="{C51DEEF9-45CC-4FB3-9277-172A5456B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3951" y="4035426"/>
                <a:ext cx="73025" cy="44450"/>
              </a:xfrm>
              <a:custGeom>
                <a:avLst/>
                <a:gdLst>
                  <a:gd name="T0" fmla="*/ 11 w 20"/>
                  <a:gd name="T1" fmla="*/ 6 h 12"/>
                  <a:gd name="T2" fmla="*/ 11 w 20"/>
                  <a:gd name="T3" fmla="*/ 6 h 12"/>
                  <a:gd name="T4" fmla="*/ 0 w 20"/>
                  <a:gd name="T5" fmla="*/ 12 h 12"/>
                  <a:gd name="T6" fmla="*/ 2 w 20"/>
                  <a:gd name="T7" fmla="*/ 11 h 12"/>
                  <a:gd name="T8" fmla="*/ 17 w 20"/>
                  <a:gd name="T9" fmla="*/ 2 h 12"/>
                  <a:gd name="T10" fmla="*/ 20 w 20"/>
                  <a:gd name="T11" fmla="*/ 0 h 12"/>
                  <a:gd name="T12" fmla="*/ 14 w 20"/>
                  <a:gd name="T13" fmla="*/ 4 h 12"/>
                  <a:gd name="T14" fmla="*/ 11 w 20"/>
                  <a:gd name="T1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2"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7" y="8"/>
                      <a:pt x="4" y="10"/>
                      <a:pt x="0" y="12"/>
                    </a:cubicBezTo>
                    <a:cubicBezTo>
                      <a:pt x="1" y="12"/>
                      <a:pt x="1" y="12"/>
                      <a:pt x="2" y="11"/>
                    </a:cubicBezTo>
                    <a:cubicBezTo>
                      <a:pt x="6" y="9"/>
                      <a:pt x="13" y="5"/>
                      <a:pt x="17" y="2"/>
                    </a:cubicBezTo>
                    <a:cubicBezTo>
                      <a:pt x="18" y="1"/>
                      <a:pt x="19" y="0"/>
                      <a:pt x="20" y="0"/>
                    </a:cubicBezTo>
                    <a:cubicBezTo>
                      <a:pt x="18" y="1"/>
                      <a:pt x="16" y="2"/>
                      <a:pt x="14" y="4"/>
                    </a:cubicBezTo>
                    <a:cubicBezTo>
                      <a:pt x="13" y="4"/>
                      <a:pt x="12" y="5"/>
                      <a:pt x="11" y="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6" name="Freeform 329">
                <a:extLst>
                  <a:ext uri="{FF2B5EF4-FFF2-40B4-BE49-F238E27FC236}">
                    <a16:creationId xmlns:a16="http://schemas.microsoft.com/office/drawing/2014/main" id="{6B8238EA-11F1-43BF-9926-A2211FF84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6126" y="2705101"/>
                <a:ext cx="1111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7" name="Freeform 330">
                <a:extLst>
                  <a:ext uri="{FF2B5EF4-FFF2-40B4-BE49-F238E27FC236}">
                    <a16:creationId xmlns:a16="http://schemas.microsoft.com/office/drawing/2014/main" id="{F7D48711-63B0-4649-892A-F08497501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7413" y="2708276"/>
                <a:ext cx="7938" cy="3175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8" name="Freeform 331">
                <a:extLst>
                  <a:ext uri="{FF2B5EF4-FFF2-40B4-BE49-F238E27FC236}">
                    <a16:creationId xmlns:a16="http://schemas.microsoft.com/office/drawing/2014/main" id="{08C37557-1EE7-44D8-8649-264DE6344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9763" y="2714626"/>
                <a:ext cx="7938" cy="476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79" name="Freeform 332">
                <a:extLst>
                  <a:ext uri="{FF2B5EF4-FFF2-40B4-BE49-F238E27FC236}">
                    <a16:creationId xmlns:a16="http://schemas.microsoft.com/office/drawing/2014/main" id="{E39C5371-5024-45E5-A56B-37D5659B6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2938" y="2708276"/>
                <a:ext cx="61913" cy="11113"/>
              </a:xfrm>
              <a:custGeom>
                <a:avLst/>
                <a:gdLst>
                  <a:gd name="T0" fmla="*/ 17 w 17"/>
                  <a:gd name="T1" fmla="*/ 0 h 3"/>
                  <a:gd name="T2" fmla="*/ 17 w 17"/>
                  <a:gd name="T3" fmla="*/ 0 h 3"/>
                  <a:gd name="T4" fmla="*/ 1 w 17"/>
                  <a:gd name="T5" fmla="*/ 2 h 3"/>
                  <a:gd name="T6" fmla="*/ 0 w 17"/>
                  <a:gd name="T7" fmla="*/ 3 h 3"/>
                  <a:gd name="T8" fmla="*/ 17 w 17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3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6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5" y="1"/>
                      <a:pt x="11" y="1"/>
                      <a:pt x="17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0" name="Freeform 333">
                <a:extLst>
                  <a:ext uri="{FF2B5EF4-FFF2-40B4-BE49-F238E27FC236}">
                    <a16:creationId xmlns:a16="http://schemas.microsoft.com/office/drawing/2014/main" id="{B99F905D-AC61-4508-97BC-B83A7B9E2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1188" y="2722563"/>
                <a:ext cx="14288" cy="3175"/>
              </a:xfrm>
              <a:custGeom>
                <a:avLst/>
                <a:gdLst>
                  <a:gd name="T0" fmla="*/ 1 w 4"/>
                  <a:gd name="T1" fmla="*/ 0 h 1"/>
                  <a:gd name="T2" fmla="*/ 0 w 4"/>
                  <a:gd name="T3" fmla="*/ 1 h 1"/>
                  <a:gd name="T4" fmla="*/ 2 w 4"/>
                  <a:gd name="T5" fmla="*/ 0 h 1"/>
                  <a:gd name="T6" fmla="*/ 4 w 4"/>
                  <a:gd name="T7" fmla="*/ 0 h 1"/>
                  <a:gd name="T8" fmla="*/ 1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1" name="Freeform 334">
                <a:extLst>
                  <a:ext uri="{FF2B5EF4-FFF2-40B4-BE49-F238E27FC236}">
                    <a16:creationId xmlns:a16="http://schemas.microsoft.com/office/drawing/2014/main" id="{88979CB0-B83A-4974-96CF-96979858A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7951" y="3698876"/>
                <a:ext cx="11113" cy="25400"/>
              </a:xfrm>
              <a:custGeom>
                <a:avLst/>
                <a:gdLst>
                  <a:gd name="T0" fmla="*/ 3 w 3"/>
                  <a:gd name="T1" fmla="*/ 6 h 7"/>
                  <a:gd name="T2" fmla="*/ 3 w 3"/>
                  <a:gd name="T3" fmla="*/ 7 h 7"/>
                  <a:gd name="T4" fmla="*/ 0 w 3"/>
                  <a:gd name="T5" fmla="*/ 0 h 7"/>
                  <a:gd name="T6" fmla="*/ 3 w 3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6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2" y="5"/>
                      <a:pt x="1" y="3"/>
                      <a:pt x="0" y="0"/>
                    </a:cubicBezTo>
                    <a:cubicBezTo>
                      <a:pt x="1" y="2"/>
                      <a:pt x="2" y="5"/>
                      <a:pt x="3" y="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2" name="Freeform 335">
                <a:extLst>
                  <a:ext uri="{FF2B5EF4-FFF2-40B4-BE49-F238E27FC236}">
                    <a16:creationId xmlns:a16="http://schemas.microsoft.com/office/drawing/2014/main" id="{C00601D1-5E46-4DAA-88B8-87EE0B782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7638" y="3038476"/>
                <a:ext cx="30163" cy="44450"/>
              </a:xfrm>
              <a:custGeom>
                <a:avLst/>
                <a:gdLst>
                  <a:gd name="T0" fmla="*/ 8 w 8"/>
                  <a:gd name="T1" fmla="*/ 0 h 12"/>
                  <a:gd name="T2" fmla="*/ 0 w 8"/>
                  <a:gd name="T3" fmla="*/ 12 h 12"/>
                  <a:gd name="T4" fmla="*/ 6 w 8"/>
                  <a:gd name="T5" fmla="*/ 2 h 12"/>
                  <a:gd name="T6" fmla="*/ 8 w 8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8" y="0"/>
                    </a:moveTo>
                    <a:cubicBezTo>
                      <a:pt x="6" y="3"/>
                      <a:pt x="3" y="8"/>
                      <a:pt x="0" y="1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7" y="0"/>
                      <a:pt x="8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3" name="Freeform 336">
                <a:extLst>
                  <a:ext uri="{FF2B5EF4-FFF2-40B4-BE49-F238E27FC236}">
                    <a16:creationId xmlns:a16="http://schemas.microsoft.com/office/drawing/2014/main" id="{DB24564E-E66F-46C3-8EA5-F90D2811A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1601" y="3141663"/>
                <a:ext cx="17463" cy="50800"/>
              </a:xfrm>
              <a:custGeom>
                <a:avLst/>
                <a:gdLst>
                  <a:gd name="T0" fmla="*/ 5 w 5"/>
                  <a:gd name="T1" fmla="*/ 0 h 14"/>
                  <a:gd name="T2" fmla="*/ 5 w 5"/>
                  <a:gd name="T3" fmla="*/ 0 h 14"/>
                  <a:gd name="T4" fmla="*/ 0 w 5"/>
                  <a:gd name="T5" fmla="*/ 14 h 14"/>
                  <a:gd name="T6" fmla="*/ 1 w 5"/>
                  <a:gd name="T7" fmla="*/ 11 h 14"/>
                  <a:gd name="T8" fmla="*/ 5 w 5"/>
                  <a:gd name="T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4"/>
                      <a:pt x="1" y="10"/>
                      <a:pt x="0" y="14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3" y="7"/>
                      <a:pt x="4" y="3"/>
                      <a:pt x="5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4" name="Freeform 337">
                <a:extLst>
                  <a:ext uri="{FF2B5EF4-FFF2-40B4-BE49-F238E27FC236}">
                    <a16:creationId xmlns:a16="http://schemas.microsoft.com/office/drawing/2014/main" id="{FEDE6E40-55AE-48EB-A16D-4F5352F9A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0326" y="3433763"/>
                <a:ext cx="0" cy="1111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5" name="Freeform 338">
                <a:extLst>
                  <a:ext uri="{FF2B5EF4-FFF2-40B4-BE49-F238E27FC236}">
                    <a16:creationId xmlns:a16="http://schemas.microsoft.com/office/drawing/2014/main" id="{634C2D84-79FD-484D-87E3-991314DEB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0076" y="4141788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6" name="Freeform 339">
                <a:extLst>
                  <a:ext uri="{FF2B5EF4-FFF2-40B4-BE49-F238E27FC236}">
                    <a16:creationId xmlns:a16="http://schemas.microsoft.com/office/drawing/2014/main" id="{E9B3571E-44F3-4AE2-AFE9-C87BEEE7D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6538" y="3503613"/>
                <a:ext cx="0" cy="476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7" name="Freeform 340">
                <a:extLst>
                  <a:ext uri="{FF2B5EF4-FFF2-40B4-BE49-F238E27FC236}">
                    <a16:creationId xmlns:a16="http://schemas.microsoft.com/office/drawing/2014/main" id="{D60522E4-5583-4898-A56F-C8988E9A6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6826" y="3959226"/>
                <a:ext cx="25400" cy="22225"/>
              </a:xfrm>
              <a:custGeom>
                <a:avLst/>
                <a:gdLst>
                  <a:gd name="T0" fmla="*/ 7 w 7"/>
                  <a:gd name="T1" fmla="*/ 0 h 6"/>
                  <a:gd name="T2" fmla="*/ 0 w 7"/>
                  <a:gd name="T3" fmla="*/ 6 h 6"/>
                  <a:gd name="T4" fmla="*/ 7 w 7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5" y="2"/>
                      <a:pt x="3" y="4"/>
                      <a:pt x="0" y="6"/>
                    </a:cubicBezTo>
                    <a:cubicBezTo>
                      <a:pt x="2" y="5"/>
                      <a:pt x="4" y="2"/>
                      <a:pt x="7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8" name="Freeform 341">
                <a:extLst>
                  <a:ext uri="{FF2B5EF4-FFF2-40B4-BE49-F238E27FC236}">
                    <a16:creationId xmlns:a16="http://schemas.microsoft.com/office/drawing/2014/main" id="{7666BF52-5144-42FB-88DC-3BF47F627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2863" y="3897313"/>
                <a:ext cx="36513" cy="39688"/>
              </a:xfrm>
              <a:custGeom>
                <a:avLst/>
                <a:gdLst>
                  <a:gd name="T0" fmla="*/ 10 w 10"/>
                  <a:gd name="T1" fmla="*/ 0 h 11"/>
                  <a:gd name="T2" fmla="*/ 0 w 10"/>
                  <a:gd name="T3" fmla="*/ 11 h 11"/>
                  <a:gd name="T4" fmla="*/ 10 w 10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3" y="7"/>
                      <a:pt x="7" y="3"/>
                      <a:pt x="1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89" name="Freeform 342">
                <a:extLst>
                  <a:ext uri="{FF2B5EF4-FFF2-40B4-BE49-F238E27FC236}">
                    <a16:creationId xmlns:a16="http://schemas.microsoft.com/office/drawing/2014/main" id="{7E7DC7F1-89A7-41ED-8F74-FE894A524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2838" y="2781301"/>
                <a:ext cx="476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0" name="Freeform 343">
                <a:extLst>
                  <a:ext uri="{FF2B5EF4-FFF2-40B4-BE49-F238E27FC236}">
                    <a16:creationId xmlns:a16="http://schemas.microsoft.com/office/drawing/2014/main" id="{AA3E503E-1066-4340-8FDA-8DBCC3848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0326" y="3363913"/>
                <a:ext cx="4763" cy="1111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0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1" name="Rectangle 344">
                <a:extLst>
                  <a:ext uri="{FF2B5EF4-FFF2-40B4-BE49-F238E27FC236}">
                    <a16:creationId xmlns:a16="http://schemas.microsoft.com/office/drawing/2014/main" id="{EB3897C3-225D-4E79-974D-2E3080C8B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2551" y="325437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2" name="Rectangle 345">
                <a:extLst>
                  <a:ext uri="{FF2B5EF4-FFF2-40B4-BE49-F238E27FC236}">
                    <a16:creationId xmlns:a16="http://schemas.microsoft.com/office/drawing/2014/main" id="{EA8247FF-A40B-4D14-BAE5-DCD2BEEF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2551" y="325437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3" name="Freeform 346">
                <a:extLst>
                  <a:ext uri="{FF2B5EF4-FFF2-40B4-BE49-F238E27FC236}">
                    <a16:creationId xmlns:a16="http://schemas.microsoft.com/office/drawing/2014/main" id="{788E5703-CE74-4FE2-AA07-9BE9C119E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6838" y="3668713"/>
                <a:ext cx="11113" cy="25400"/>
              </a:xfrm>
              <a:custGeom>
                <a:avLst/>
                <a:gdLst>
                  <a:gd name="T0" fmla="*/ 3 w 3"/>
                  <a:gd name="T1" fmla="*/ 7 h 7"/>
                  <a:gd name="T2" fmla="*/ 0 w 3"/>
                  <a:gd name="T3" fmla="*/ 0 h 7"/>
                  <a:gd name="T4" fmla="*/ 3 w 3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3" y="7"/>
                    </a:moveTo>
                    <a:cubicBezTo>
                      <a:pt x="2" y="5"/>
                      <a:pt x="1" y="2"/>
                      <a:pt x="0" y="0"/>
                    </a:cubicBezTo>
                    <a:cubicBezTo>
                      <a:pt x="1" y="2"/>
                      <a:pt x="2" y="5"/>
                      <a:pt x="3" y="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4" name="Freeform 347">
                <a:extLst>
                  <a:ext uri="{FF2B5EF4-FFF2-40B4-BE49-F238E27FC236}">
                    <a16:creationId xmlns:a16="http://schemas.microsoft.com/office/drawing/2014/main" id="{949D5E3D-6B1F-45F3-B38B-F0773814D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0488" y="3643313"/>
                <a:ext cx="6350" cy="25400"/>
              </a:xfrm>
              <a:custGeom>
                <a:avLst/>
                <a:gdLst>
                  <a:gd name="T0" fmla="*/ 2 w 2"/>
                  <a:gd name="T1" fmla="*/ 7 h 7"/>
                  <a:gd name="T2" fmla="*/ 0 w 2"/>
                  <a:gd name="T3" fmla="*/ 0 h 7"/>
                  <a:gd name="T4" fmla="*/ 2 w 2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7">
                    <a:moveTo>
                      <a:pt x="2" y="7"/>
                    </a:moveTo>
                    <a:cubicBezTo>
                      <a:pt x="1" y="4"/>
                      <a:pt x="1" y="2"/>
                      <a:pt x="0" y="0"/>
                    </a:cubicBezTo>
                    <a:cubicBezTo>
                      <a:pt x="1" y="2"/>
                      <a:pt x="1" y="4"/>
                      <a:pt x="2" y="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5" name="Freeform 348">
                <a:extLst>
                  <a:ext uri="{FF2B5EF4-FFF2-40B4-BE49-F238E27FC236}">
                    <a16:creationId xmlns:a16="http://schemas.microsoft.com/office/drawing/2014/main" id="{600C6D3E-EA6D-47C1-BA1B-9702ECEF6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2551" y="3621088"/>
                <a:ext cx="7938" cy="22225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4"/>
                      <a:pt x="1" y="2"/>
                      <a:pt x="0" y="0"/>
                    </a:cubicBezTo>
                    <a:cubicBezTo>
                      <a:pt x="1" y="2"/>
                      <a:pt x="1" y="4"/>
                      <a:pt x="2" y="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6" name="Freeform 349">
                <a:extLst>
                  <a:ext uri="{FF2B5EF4-FFF2-40B4-BE49-F238E27FC236}">
                    <a16:creationId xmlns:a16="http://schemas.microsoft.com/office/drawing/2014/main" id="{B4E63D34-924E-47AD-B752-283472859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9376" y="3609976"/>
                <a:ext cx="3175" cy="11113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7" name="Freeform 350">
                <a:extLst>
                  <a:ext uri="{FF2B5EF4-FFF2-40B4-BE49-F238E27FC236}">
                    <a16:creationId xmlns:a16="http://schemas.microsoft.com/office/drawing/2014/main" id="{76CB2F9B-259B-4562-AE70-032E69133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4463" y="3779838"/>
                <a:ext cx="39688" cy="61913"/>
              </a:xfrm>
              <a:custGeom>
                <a:avLst/>
                <a:gdLst>
                  <a:gd name="T0" fmla="*/ 8 w 11"/>
                  <a:gd name="T1" fmla="*/ 13 h 17"/>
                  <a:gd name="T2" fmla="*/ 8 w 11"/>
                  <a:gd name="T3" fmla="*/ 13 h 17"/>
                  <a:gd name="T4" fmla="*/ 0 w 11"/>
                  <a:gd name="T5" fmla="*/ 0 h 17"/>
                  <a:gd name="T6" fmla="*/ 0 w 11"/>
                  <a:gd name="T7" fmla="*/ 0 h 17"/>
                  <a:gd name="T8" fmla="*/ 9 w 11"/>
                  <a:gd name="T9" fmla="*/ 15 h 17"/>
                  <a:gd name="T10" fmla="*/ 11 w 11"/>
                  <a:gd name="T11" fmla="*/ 17 h 17"/>
                  <a:gd name="T12" fmla="*/ 9 w 11"/>
                  <a:gd name="T13" fmla="*/ 14 h 17"/>
                  <a:gd name="T14" fmla="*/ 8 w 11"/>
                  <a:gd name="T15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7">
                    <a:moveTo>
                      <a:pt x="8" y="13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5" y="9"/>
                      <a:pt x="3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5"/>
                      <a:pt x="6" y="11"/>
                      <a:pt x="9" y="15"/>
                    </a:cubicBezTo>
                    <a:cubicBezTo>
                      <a:pt x="10" y="16"/>
                      <a:pt x="10" y="16"/>
                      <a:pt x="11" y="17"/>
                    </a:cubicBezTo>
                    <a:cubicBezTo>
                      <a:pt x="10" y="16"/>
                      <a:pt x="9" y="15"/>
                      <a:pt x="9" y="14"/>
                    </a:cubicBezTo>
                    <a:cubicBezTo>
                      <a:pt x="9" y="14"/>
                      <a:pt x="8" y="13"/>
                      <a:pt x="8" y="1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8" name="Freeform 351">
                <a:extLst>
                  <a:ext uri="{FF2B5EF4-FFF2-40B4-BE49-F238E27FC236}">
                    <a16:creationId xmlns:a16="http://schemas.microsoft.com/office/drawing/2014/main" id="{5BDA3CA5-3CD1-4DE4-A38D-6061B21F0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0751" y="2714626"/>
                <a:ext cx="3175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99" name="Freeform 352">
                <a:extLst>
                  <a:ext uri="{FF2B5EF4-FFF2-40B4-BE49-F238E27FC236}">
                    <a16:creationId xmlns:a16="http://schemas.microsoft.com/office/drawing/2014/main" id="{CEBB4736-3F92-495C-9431-D79ACA27D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8601" y="3562351"/>
                <a:ext cx="0" cy="7938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0" name="Freeform 353">
                <a:extLst>
                  <a:ext uri="{FF2B5EF4-FFF2-40B4-BE49-F238E27FC236}">
                    <a16:creationId xmlns:a16="http://schemas.microsoft.com/office/drawing/2014/main" id="{642E0B68-3CBA-4E11-B1DF-F9C8BF3DD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8601" y="3533776"/>
                <a:ext cx="7938" cy="28575"/>
              </a:xfrm>
              <a:custGeom>
                <a:avLst/>
                <a:gdLst>
                  <a:gd name="T0" fmla="*/ 1 w 2"/>
                  <a:gd name="T1" fmla="*/ 5 h 8"/>
                  <a:gd name="T2" fmla="*/ 0 w 2"/>
                  <a:gd name="T3" fmla="*/ 8 h 8"/>
                  <a:gd name="T4" fmla="*/ 2 w 2"/>
                  <a:gd name="T5" fmla="*/ 0 h 8"/>
                  <a:gd name="T6" fmla="*/ 1 w 2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1" y="5"/>
                    </a:moveTo>
                    <a:cubicBezTo>
                      <a:pt x="1" y="6"/>
                      <a:pt x="1" y="7"/>
                      <a:pt x="0" y="8"/>
                    </a:cubicBezTo>
                    <a:cubicBezTo>
                      <a:pt x="1" y="5"/>
                      <a:pt x="1" y="2"/>
                      <a:pt x="2" y="0"/>
                    </a:cubicBezTo>
                    <a:cubicBezTo>
                      <a:pt x="1" y="1"/>
                      <a:pt x="1" y="3"/>
                      <a:pt x="1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1" name="Freeform 354">
                <a:extLst>
                  <a:ext uri="{FF2B5EF4-FFF2-40B4-BE49-F238E27FC236}">
                    <a16:creationId xmlns:a16="http://schemas.microsoft.com/office/drawing/2014/main" id="{5131047E-BEDD-4CE5-A613-563079FAB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5426" y="3897313"/>
                <a:ext cx="20638" cy="25400"/>
              </a:xfrm>
              <a:custGeom>
                <a:avLst/>
                <a:gdLst>
                  <a:gd name="T0" fmla="*/ 0 w 6"/>
                  <a:gd name="T1" fmla="*/ 0 h 7"/>
                  <a:gd name="T2" fmla="*/ 6 w 6"/>
                  <a:gd name="T3" fmla="*/ 7 h 7"/>
                  <a:gd name="T4" fmla="*/ 5 w 6"/>
                  <a:gd name="T5" fmla="*/ 6 h 7"/>
                  <a:gd name="T6" fmla="*/ 0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2" y="3"/>
                      <a:pt x="4" y="5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2" y="2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2" name="Freeform 355">
                <a:extLst>
                  <a:ext uri="{FF2B5EF4-FFF2-40B4-BE49-F238E27FC236}">
                    <a16:creationId xmlns:a16="http://schemas.microsoft.com/office/drawing/2014/main" id="{60C96D26-42B2-4DEF-BB54-69920FE7A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6063" y="3922713"/>
                <a:ext cx="47625" cy="50800"/>
              </a:xfrm>
              <a:custGeom>
                <a:avLst/>
                <a:gdLst>
                  <a:gd name="T0" fmla="*/ 3 w 13"/>
                  <a:gd name="T1" fmla="*/ 4 h 14"/>
                  <a:gd name="T2" fmla="*/ 0 w 13"/>
                  <a:gd name="T3" fmla="*/ 0 h 14"/>
                  <a:gd name="T4" fmla="*/ 13 w 13"/>
                  <a:gd name="T5" fmla="*/ 14 h 14"/>
                  <a:gd name="T6" fmla="*/ 11 w 13"/>
                  <a:gd name="T7" fmla="*/ 12 h 14"/>
                  <a:gd name="T8" fmla="*/ 3 w 13"/>
                  <a:gd name="T9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3" y="4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4" y="4"/>
                      <a:pt x="9" y="10"/>
                      <a:pt x="13" y="14"/>
                    </a:cubicBezTo>
                    <a:cubicBezTo>
                      <a:pt x="12" y="13"/>
                      <a:pt x="12" y="12"/>
                      <a:pt x="11" y="12"/>
                    </a:cubicBezTo>
                    <a:cubicBezTo>
                      <a:pt x="9" y="9"/>
                      <a:pt x="6" y="7"/>
                      <a:pt x="3" y="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3" name="Freeform 356">
                <a:extLst>
                  <a:ext uri="{FF2B5EF4-FFF2-40B4-BE49-F238E27FC236}">
                    <a16:creationId xmlns:a16="http://schemas.microsoft.com/office/drawing/2014/main" id="{5222619E-F463-4176-9A9C-DE937B9C0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3688" y="3973513"/>
                <a:ext cx="39688" cy="33338"/>
              </a:xfrm>
              <a:custGeom>
                <a:avLst/>
                <a:gdLst>
                  <a:gd name="T0" fmla="*/ 0 w 11"/>
                  <a:gd name="T1" fmla="*/ 0 h 9"/>
                  <a:gd name="T2" fmla="*/ 11 w 11"/>
                  <a:gd name="T3" fmla="*/ 9 h 9"/>
                  <a:gd name="T4" fmla="*/ 2 w 11"/>
                  <a:gd name="T5" fmla="*/ 1 h 9"/>
                  <a:gd name="T6" fmla="*/ 0 w 11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3" y="3"/>
                      <a:pt x="8" y="6"/>
                      <a:pt x="11" y="9"/>
                    </a:cubicBezTo>
                    <a:cubicBezTo>
                      <a:pt x="9" y="7"/>
                      <a:pt x="6" y="4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4" name="Freeform 357">
                <a:extLst>
                  <a:ext uri="{FF2B5EF4-FFF2-40B4-BE49-F238E27FC236}">
                    <a16:creationId xmlns:a16="http://schemas.microsoft.com/office/drawing/2014/main" id="{7776E82E-CA21-43EC-922E-E9480E868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0101" y="2705101"/>
                <a:ext cx="14288" cy="0"/>
              </a:xfrm>
              <a:custGeom>
                <a:avLst/>
                <a:gdLst>
                  <a:gd name="T0" fmla="*/ 0 w 4"/>
                  <a:gd name="T1" fmla="*/ 4 w 4"/>
                  <a:gd name="T2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5" name="Freeform 358">
                <a:extLst>
                  <a:ext uri="{FF2B5EF4-FFF2-40B4-BE49-F238E27FC236}">
                    <a16:creationId xmlns:a16="http://schemas.microsoft.com/office/drawing/2014/main" id="{A9ED606D-F699-4DFD-B409-71BE60C98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6763" y="2705101"/>
                <a:ext cx="1111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0" y="0"/>
                      <a:pt x="2" y="0"/>
                      <a:pt x="3" y="0"/>
                    </a:cubicBezTo>
                    <a:cubicBezTo>
                      <a:pt x="2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6" name="Freeform 359">
                <a:extLst>
                  <a:ext uri="{FF2B5EF4-FFF2-40B4-BE49-F238E27FC236}">
                    <a16:creationId xmlns:a16="http://schemas.microsoft.com/office/drawing/2014/main" id="{52D98312-0334-471F-887B-6818EE6F0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7726" y="2744788"/>
                <a:ext cx="11113" cy="0"/>
              </a:xfrm>
              <a:custGeom>
                <a:avLst/>
                <a:gdLst>
                  <a:gd name="T0" fmla="*/ 1 w 3"/>
                  <a:gd name="T1" fmla="*/ 1 w 3"/>
                  <a:gd name="T2" fmla="*/ 1 w 3"/>
                  <a:gd name="T3" fmla="*/ 1 w 3"/>
                  <a:gd name="T4" fmla="*/ 3 w 3"/>
                  <a:gd name="T5" fmla="*/ 2 w 3"/>
                  <a:gd name="T6" fmla="*/ 2 w 3"/>
                  <a:gd name="T7" fmla="*/ 2 w 3"/>
                  <a:gd name="T8" fmla="*/ 2 w 3"/>
                  <a:gd name="T9" fmla="*/ 2 w 3"/>
                  <a:gd name="T10" fmla="*/ 0 w 3"/>
                  <a:gd name="T11" fmla="*/ 0 w 3"/>
                  <a:gd name="T12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7" name="Freeform 360">
                <a:extLst>
                  <a:ext uri="{FF2B5EF4-FFF2-40B4-BE49-F238E27FC236}">
                    <a16:creationId xmlns:a16="http://schemas.microsoft.com/office/drawing/2014/main" id="{5936DD0A-F8CC-42B2-A06D-DC803B82C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2013" y="2744788"/>
                <a:ext cx="11113" cy="0"/>
              </a:xfrm>
              <a:custGeom>
                <a:avLst/>
                <a:gdLst>
                  <a:gd name="T0" fmla="*/ 1 w 3"/>
                  <a:gd name="T1" fmla="*/ 1 w 3"/>
                  <a:gd name="T2" fmla="*/ 1 w 3"/>
                  <a:gd name="T3" fmla="*/ 1 w 3"/>
                  <a:gd name="T4" fmla="*/ 3 w 3"/>
                  <a:gd name="T5" fmla="*/ 1 w 3"/>
                  <a:gd name="T6" fmla="*/ 0 w 3"/>
                  <a:gd name="T7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8" name="Freeform 361">
                <a:extLst>
                  <a:ext uri="{FF2B5EF4-FFF2-40B4-BE49-F238E27FC236}">
                    <a16:creationId xmlns:a16="http://schemas.microsoft.com/office/drawing/2014/main" id="{5BFCC051-1A4D-40D1-A4A0-B4FBC4D4F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2013" y="2744788"/>
                <a:ext cx="19050" cy="3175"/>
              </a:xfrm>
              <a:custGeom>
                <a:avLst/>
                <a:gdLst>
                  <a:gd name="T0" fmla="*/ 0 w 5"/>
                  <a:gd name="T1" fmla="*/ 0 h 1"/>
                  <a:gd name="T2" fmla="*/ 5 w 5"/>
                  <a:gd name="T3" fmla="*/ 1 h 1"/>
                  <a:gd name="T4" fmla="*/ 3 w 5"/>
                  <a:gd name="T5" fmla="*/ 1 h 1"/>
                  <a:gd name="T6" fmla="*/ 0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09" name="Freeform 362">
                <a:extLst>
                  <a:ext uri="{FF2B5EF4-FFF2-40B4-BE49-F238E27FC236}">
                    <a16:creationId xmlns:a16="http://schemas.microsoft.com/office/drawing/2014/main" id="{A40DC2F5-028D-4A28-90D3-07CF132F9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6301" y="2747963"/>
                <a:ext cx="11113" cy="7938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1 h 2"/>
                  <a:gd name="T4" fmla="*/ 2 w 3"/>
                  <a:gd name="T5" fmla="*/ 1 h 2"/>
                  <a:gd name="T6" fmla="*/ 2 w 3"/>
                  <a:gd name="T7" fmla="*/ 1 h 2"/>
                  <a:gd name="T8" fmla="*/ 2 w 3"/>
                  <a:gd name="T9" fmla="*/ 1 h 2"/>
                  <a:gd name="T10" fmla="*/ 0 w 3"/>
                  <a:gd name="T11" fmla="*/ 0 h 2"/>
                  <a:gd name="T12" fmla="*/ 0 w 3"/>
                  <a:gd name="T13" fmla="*/ 0 h 2"/>
                  <a:gd name="T14" fmla="*/ 0 w 3"/>
                  <a:gd name="T15" fmla="*/ 1 h 2"/>
                  <a:gd name="T16" fmla="*/ 1 w 3"/>
                  <a:gd name="T17" fmla="*/ 1 h 2"/>
                  <a:gd name="T18" fmla="*/ 1 w 3"/>
                  <a:gd name="T19" fmla="*/ 1 h 2"/>
                  <a:gd name="T20" fmla="*/ 1 w 3"/>
                  <a:gd name="T21" fmla="*/ 1 h 2"/>
                  <a:gd name="T22" fmla="*/ 3 w 3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3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0" name="Freeform 363">
                <a:extLst>
                  <a:ext uri="{FF2B5EF4-FFF2-40B4-BE49-F238E27FC236}">
                    <a16:creationId xmlns:a16="http://schemas.microsoft.com/office/drawing/2014/main" id="{6A0C153F-F14B-4188-B6DF-CEC5A7FC7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4076" y="2744788"/>
                <a:ext cx="19050" cy="7938"/>
              </a:xfrm>
              <a:custGeom>
                <a:avLst/>
                <a:gdLst>
                  <a:gd name="T0" fmla="*/ 1 w 5"/>
                  <a:gd name="T1" fmla="*/ 1 h 2"/>
                  <a:gd name="T2" fmla="*/ 0 w 5"/>
                  <a:gd name="T3" fmla="*/ 0 h 2"/>
                  <a:gd name="T4" fmla="*/ 0 w 5"/>
                  <a:gd name="T5" fmla="*/ 0 h 2"/>
                  <a:gd name="T6" fmla="*/ 1 w 5"/>
                  <a:gd name="T7" fmla="*/ 1 h 2"/>
                  <a:gd name="T8" fmla="*/ 2 w 5"/>
                  <a:gd name="T9" fmla="*/ 1 h 2"/>
                  <a:gd name="T10" fmla="*/ 3 w 5"/>
                  <a:gd name="T11" fmla="*/ 1 h 2"/>
                  <a:gd name="T12" fmla="*/ 3 w 5"/>
                  <a:gd name="T13" fmla="*/ 1 h 2"/>
                  <a:gd name="T14" fmla="*/ 4 w 5"/>
                  <a:gd name="T15" fmla="*/ 1 h 2"/>
                  <a:gd name="T16" fmla="*/ 3 w 5"/>
                  <a:gd name="T17" fmla="*/ 1 h 2"/>
                  <a:gd name="T18" fmla="*/ 2 w 5"/>
                  <a:gd name="T19" fmla="*/ 0 h 2"/>
                  <a:gd name="T20" fmla="*/ 1 w 5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1" name="Freeform 364">
                <a:extLst>
                  <a:ext uri="{FF2B5EF4-FFF2-40B4-BE49-F238E27FC236}">
                    <a16:creationId xmlns:a16="http://schemas.microsoft.com/office/drawing/2014/main" id="{C8330DD8-AB9F-4FD2-AA7C-7C48D7521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8838" y="2747963"/>
                <a:ext cx="17463" cy="7938"/>
              </a:xfrm>
              <a:custGeom>
                <a:avLst/>
                <a:gdLst>
                  <a:gd name="T0" fmla="*/ 4 w 5"/>
                  <a:gd name="T1" fmla="*/ 2 h 2"/>
                  <a:gd name="T2" fmla="*/ 5 w 5"/>
                  <a:gd name="T3" fmla="*/ 2 h 2"/>
                  <a:gd name="T4" fmla="*/ 4 w 5"/>
                  <a:gd name="T5" fmla="*/ 2 h 2"/>
                  <a:gd name="T6" fmla="*/ 4 w 5"/>
                  <a:gd name="T7" fmla="*/ 2 h 2"/>
                  <a:gd name="T8" fmla="*/ 4 w 5"/>
                  <a:gd name="T9" fmla="*/ 2 h 2"/>
                  <a:gd name="T10" fmla="*/ 3 w 5"/>
                  <a:gd name="T11" fmla="*/ 1 h 2"/>
                  <a:gd name="T12" fmla="*/ 2 w 5"/>
                  <a:gd name="T13" fmla="*/ 1 h 2"/>
                  <a:gd name="T14" fmla="*/ 2 w 5"/>
                  <a:gd name="T15" fmla="*/ 1 h 2"/>
                  <a:gd name="T16" fmla="*/ 0 w 5"/>
                  <a:gd name="T17" fmla="*/ 0 h 2"/>
                  <a:gd name="T18" fmla="*/ 0 w 5"/>
                  <a:gd name="T19" fmla="*/ 0 h 2"/>
                  <a:gd name="T20" fmla="*/ 2 w 5"/>
                  <a:gd name="T21" fmla="*/ 1 h 2"/>
                  <a:gd name="T22" fmla="*/ 3 w 5"/>
                  <a:gd name="T23" fmla="*/ 2 h 2"/>
                  <a:gd name="T24" fmla="*/ 4 w 5"/>
                  <a:gd name="T2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">
                    <a:moveTo>
                      <a:pt x="4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2" name="Freeform 365">
                <a:extLst>
                  <a:ext uri="{FF2B5EF4-FFF2-40B4-BE49-F238E27FC236}">
                    <a16:creationId xmlns:a16="http://schemas.microsoft.com/office/drawing/2014/main" id="{B7AFAAE4-865A-4FE8-971C-69FF0791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6301" y="2752726"/>
                <a:ext cx="4763" cy="3175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3" name="Freeform 366">
                <a:extLst>
                  <a:ext uri="{FF2B5EF4-FFF2-40B4-BE49-F238E27FC236}">
                    <a16:creationId xmlns:a16="http://schemas.microsoft.com/office/drawing/2014/main" id="{42119832-079E-48B4-A85B-762DAC4BA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8838" y="2752726"/>
                <a:ext cx="6350" cy="3175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  <a:gd name="T10" fmla="*/ 1 w 2"/>
                  <a:gd name="T11" fmla="*/ 0 h 1"/>
                  <a:gd name="T12" fmla="*/ 1 w 2"/>
                  <a:gd name="T13" fmla="*/ 0 h 1"/>
                  <a:gd name="T14" fmla="*/ 2 w 2"/>
                  <a:gd name="T15" fmla="*/ 1 h 1"/>
                  <a:gd name="T16" fmla="*/ 2 w 2"/>
                  <a:gd name="T17" fmla="*/ 1 h 1"/>
                  <a:gd name="T18" fmla="*/ 1 w 2"/>
                  <a:gd name="T1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4" name="Freeform 367">
                <a:extLst>
                  <a:ext uri="{FF2B5EF4-FFF2-40B4-BE49-F238E27FC236}">
                    <a16:creationId xmlns:a16="http://schemas.microsoft.com/office/drawing/2014/main" id="{FAA0B223-16DC-4DDF-B0E6-3DD5C3A70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2013" y="2733676"/>
                <a:ext cx="7938" cy="0"/>
              </a:xfrm>
              <a:custGeom>
                <a:avLst/>
                <a:gdLst>
                  <a:gd name="T0" fmla="*/ 2 w 2"/>
                  <a:gd name="T1" fmla="*/ 2 w 2"/>
                  <a:gd name="T2" fmla="*/ 1 w 2"/>
                  <a:gd name="T3" fmla="*/ 0 w 2"/>
                  <a:gd name="T4" fmla="*/ 0 w 2"/>
                  <a:gd name="T5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5" name="Freeform 368">
                <a:extLst>
                  <a:ext uri="{FF2B5EF4-FFF2-40B4-BE49-F238E27FC236}">
                    <a16:creationId xmlns:a16="http://schemas.microsoft.com/office/drawing/2014/main" id="{F76833DF-70B3-47F9-B912-66BD8CE00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8838" y="2730501"/>
                <a:ext cx="68263" cy="6350"/>
              </a:xfrm>
              <a:custGeom>
                <a:avLst/>
                <a:gdLst>
                  <a:gd name="T0" fmla="*/ 12 w 19"/>
                  <a:gd name="T1" fmla="*/ 1 h 2"/>
                  <a:gd name="T2" fmla="*/ 10 w 19"/>
                  <a:gd name="T3" fmla="*/ 1 h 2"/>
                  <a:gd name="T4" fmla="*/ 9 w 19"/>
                  <a:gd name="T5" fmla="*/ 1 h 2"/>
                  <a:gd name="T6" fmla="*/ 11 w 19"/>
                  <a:gd name="T7" fmla="*/ 1 h 2"/>
                  <a:gd name="T8" fmla="*/ 5 w 19"/>
                  <a:gd name="T9" fmla="*/ 0 h 2"/>
                  <a:gd name="T10" fmla="*/ 0 w 19"/>
                  <a:gd name="T11" fmla="*/ 0 h 2"/>
                  <a:gd name="T12" fmla="*/ 14 w 19"/>
                  <a:gd name="T13" fmla="*/ 2 h 2"/>
                  <a:gd name="T14" fmla="*/ 12 w 19"/>
                  <a:gd name="T15" fmla="*/ 1 h 2"/>
                  <a:gd name="T16" fmla="*/ 15 w 19"/>
                  <a:gd name="T17" fmla="*/ 2 h 2"/>
                  <a:gd name="T18" fmla="*/ 18 w 19"/>
                  <a:gd name="T19" fmla="*/ 2 h 2"/>
                  <a:gd name="T20" fmla="*/ 18 w 19"/>
                  <a:gd name="T21" fmla="*/ 2 h 2"/>
                  <a:gd name="T22" fmla="*/ 19 w 19"/>
                  <a:gd name="T23" fmla="*/ 2 h 2"/>
                  <a:gd name="T24" fmla="*/ 19 w 19"/>
                  <a:gd name="T25" fmla="*/ 2 h 2"/>
                  <a:gd name="T26" fmla="*/ 19 w 19"/>
                  <a:gd name="T27" fmla="*/ 2 h 2"/>
                  <a:gd name="T28" fmla="*/ 13 w 19"/>
                  <a:gd name="T29" fmla="*/ 1 h 2"/>
                  <a:gd name="T30" fmla="*/ 10 w 19"/>
                  <a:gd name="T31" fmla="*/ 1 h 2"/>
                  <a:gd name="T32" fmla="*/ 12 w 19"/>
                  <a:gd name="T3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2">
                    <a:moveTo>
                      <a:pt x="12" y="1"/>
                    </a:moveTo>
                    <a:cubicBezTo>
                      <a:pt x="11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9" y="1"/>
                      <a:pt x="7" y="1"/>
                      <a:pt x="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2" y="1"/>
                    </a:cubicBezTo>
                    <a:cubicBezTo>
                      <a:pt x="13" y="2"/>
                      <a:pt x="14" y="2"/>
                      <a:pt x="15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1"/>
                      <a:pt x="19" y="1"/>
                      <a:pt x="13" y="1"/>
                    </a:cubicBezTo>
                    <a:cubicBezTo>
                      <a:pt x="13" y="1"/>
                      <a:pt x="11" y="0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6" name="Freeform 369">
                <a:extLst>
                  <a:ext uri="{FF2B5EF4-FFF2-40B4-BE49-F238E27FC236}">
                    <a16:creationId xmlns:a16="http://schemas.microsoft.com/office/drawing/2014/main" id="{137EFFAA-1DD5-462C-BCB9-85FC563231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99638" y="2730501"/>
                <a:ext cx="39688" cy="6350"/>
              </a:xfrm>
              <a:custGeom>
                <a:avLst/>
                <a:gdLst>
                  <a:gd name="T0" fmla="*/ 0 w 11"/>
                  <a:gd name="T1" fmla="*/ 0 h 2"/>
                  <a:gd name="T2" fmla="*/ 11 w 11"/>
                  <a:gd name="T3" fmla="*/ 2 h 2"/>
                  <a:gd name="T4" fmla="*/ 5 w 11"/>
                  <a:gd name="T5" fmla="*/ 0 h 2"/>
                  <a:gd name="T6" fmla="*/ 2 w 11"/>
                  <a:gd name="T7" fmla="*/ 0 h 2"/>
                  <a:gd name="T8" fmla="*/ 3 w 11"/>
                  <a:gd name="T9" fmla="*/ 0 h 2"/>
                  <a:gd name="T10" fmla="*/ 0 w 11"/>
                  <a:gd name="T11" fmla="*/ 0 h 2"/>
                  <a:gd name="T12" fmla="*/ 4 w 11"/>
                  <a:gd name="T13" fmla="*/ 1 h 2"/>
                  <a:gd name="T14" fmla="*/ 3 w 11"/>
                  <a:gd name="T15" fmla="*/ 0 h 2"/>
                  <a:gd name="T16" fmla="*/ 4 w 11"/>
                  <a:gd name="T1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9" y="1"/>
                      <a:pt x="5" y="0"/>
                    </a:cubicBezTo>
                    <a:cubicBezTo>
                      <a:pt x="4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  <a:moveTo>
                      <a:pt x="4" y="1"/>
                    </a:moveTo>
                    <a:cubicBezTo>
                      <a:pt x="4" y="1"/>
                      <a:pt x="3" y="1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7" name="Freeform 370">
                <a:extLst>
                  <a:ext uri="{FF2B5EF4-FFF2-40B4-BE49-F238E27FC236}">
                    <a16:creationId xmlns:a16="http://schemas.microsoft.com/office/drawing/2014/main" id="{695E3559-CD8B-46DF-8950-5E49E7EA1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8238" y="3959226"/>
                <a:ext cx="123825" cy="106363"/>
              </a:xfrm>
              <a:custGeom>
                <a:avLst/>
                <a:gdLst>
                  <a:gd name="T0" fmla="*/ 31 w 34"/>
                  <a:gd name="T1" fmla="*/ 3 h 29"/>
                  <a:gd name="T2" fmla="*/ 30 w 34"/>
                  <a:gd name="T3" fmla="*/ 4 h 29"/>
                  <a:gd name="T4" fmla="*/ 29 w 34"/>
                  <a:gd name="T5" fmla="*/ 5 h 29"/>
                  <a:gd name="T6" fmla="*/ 28 w 34"/>
                  <a:gd name="T7" fmla="*/ 6 h 29"/>
                  <a:gd name="T8" fmla="*/ 26 w 34"/>
                  <a:gd name="T9" fmla="*/ 8 h 29"/>
                  <a:gd name="T10" fmla="*/ 25 w 34"/>
                  <a:gd name="T11" fmla="*/ 8 h 29"/>
                  <a:gd name="T12" fmla="*/ 21 w 34"/>
                  <a:gd name="T13" fmla="*/ 11 h 29"/>
                  <a:gd name="T14" fmla="*/ 19 w 34"/>
                  <a:gd name="T15" fmla="*/ 12 h 29"/>
                  <a:gd name="T16" fmla="*/ 18 w 34"/>
                  <a:gd name="T17" fmla="*/ 13 h 29"/>
                  <a:gd name="T18" fmla="*/ 16 w 34"/>
                  <a:gd name="T19" fmla="*/ 15 h 29"/>
                  <a:gd name="T20" fmla="*/ 15 w 34"/>
                  <a:gd name="T21" fmla="*/ 16 h 29"/>
                  <a:gd name="T22" fmla="*/ 13 w 34"/>
                  <a:gd name="T23" fmla="*/ 18 h 29"/>
                  <a:gd name="T24" fmla="*/ 10 w 34"/>
                  <a:gd name="T25" fmla="*/ 20 h 29"/>
                  <a:gd name="T26" fmla="*/ 8 w 34"/>
                  <a:gd name="T27" fmla="*/ 22 h 29"/>
                  <a:gd name="T28" fmla="*/ 5 w 34"/>
                  <a:gd name="T29" fmla="*/ 24 h 29"/>
                  <a:gd name="T30" fmla="*/ 0 w 34"/>
                  <a:gd name="T31" fmla="*/ 29 h 29"/>
                  <a:gd name="T32" fmla="*/ 0 w 34"/>
                  <a:gd name="T33" fmla="*/ 29 h 29"/>
                  <a:gd name="T34" fmla="*/ 1 w 34"/>
                  <a:gd name="T35" fmla="*/ 29 h 29"/>
                  <a:gd name="T36" fmla="*/ 3 w 34"/>
                  <a:gd name="T37" fmla="*/ 28 h 29"/>
                  <a:gd name="T38" fmla="*/ 23 w 34"/>
                  <a:gd name="T39" fmla="*/ 12 h 29"/>
                  <a:gd name="T40" fmla="*/ 26 w 34"/>
                  <a:gd name="T41" fmla="*/ 10 h 29"/>
                  <a:gd name="T42" fmla="*/ 28 w 34"/>
                  <a:gd name="T43" fmla="*/ 8 h 29"/>
                  <a:gd name="T44" fmla="*/ 27 w 34"/>
                  <a:gd name="T45" fmla="*/ 8 h 29"/>
                  <a:gd name="T46" fmla="*/ 29 w 34"/>
                  <a:gd name="T47" fmla="*/ 7 h 29"/>
                  <a:gd name="T48" fmla="*/ 29 w 34"/>
                  <a:gd name="T49" fmla="*/ 6 h 29"/>
                  <a:gd name="T50" fmla="*/ 31 w 34"/>
                  <a:gd name="T51" fmla="*/ 4 h 29"/>
                  <a:gd name="T52" fmla="*/ 32 w 34"/>
                  <a:gd name="T53" fmla="*/ 3 h 29"/>
                  <a:gd name="T54" fmla="*/ 33 w 34"/>
                  <a:gd name="T55" fmla="*/ 1 h 29"/>
                  <a:gd name="T56" fmla="*/ 34 w 34"/>
                  <a:gd name="T57" fmla="*/ 0 h 29"/>
                  <a:gd name="T58" fmla="*/ 33 w 34"/>
                  <a:gd name="T59" fmla="*/ 1 h 29"/>
                  <a:gd name="T60" fmla="*/ 31 w 34"/>
                  <a:gd name="T61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4" h="29">
                    <a:moveTo>
                      <a:pt x="31" y="3"/>
                    </a:moveTo>
                    <a:cubicBezTo>
                      <a:pt x="30" y="4"/>
                      <a:pt x="30" y="4"/>
                      <a:pt x="30" y="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9" y="23"/>
                      <a:pt x="17" y="17"/>
                      <a:pt x="23" y="12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9"/>
                      <a:pt x="27" y="8"/>
                      <a:pt x="28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1"/>
                      <a:pt x="33" y="1"/>
                      <a:pt x="33" y="1"/>
                    </a:cubicBezTo>
                    <a:lnTo>
                      <a:pt x="31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8" name="Freeform 371">
                <a:extLst>
                  <a:ext uri="{FF2B5EF4-FFF2-40B4-BE49-F238E27FC236}">
                    <a16:creationId xmlns:a16="http://schemas.microsoft.com/office/drawing/2014/main" id="{7A17B3E1-B6F7-4CBF-95FC-D3F5D73DD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3201" y="3629026"/>
                <a:ext cx="11113" cy="36513"/>
              </a:xfrm>
              <a:custGeom>
                <a:avLst/>
                <a:gdLst>
                  <a:gd name="T0" fmla="*/ 1 w 3"/>
                  <a:gd name="T1" fmla="*/ 8 h 10"/>
                  <a:gd name="T2" fmla="*/ 2 w 3"/>
                  <a:gd name="T3" fmla="*/ 6 h 10"/>
                  <a:gd name="T4" fmla="*/ 2 w 3"/>
                  <a:gd name="T5" fmla="*/ 3 h 10"/>
                  <a:gd name="T6" fmla="*/ 3 w 3"/>
                  <a:gd name="T7" fmla="*/ 2 h 10"/>
                  <a:gd name="T8" fmla="*/ 3 w 3"/>
                  <a:gd name="T9" fmla="*/ 0 h 10"/>
                  <a:gd name="T10" fmla="*/ 3 w 3"/>
                  <a:gd name="T11" fmla="*/ 0 h 10"/>
                  <a:gd name="T12" fmla="*/ 0 w 3"/>
                  <a:gd name="T13" fmla="*/ 10 h 10"/>
                  <a:gd name="T14" fmla="*/ 1 w 3"/>
                  <a:gd name="T1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10">
                    <a:moveTo>
                      <a:pt x="1" y="8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3"/>
                      <a:pt x="1" y="7"/>
                      <a:pt x="0" y="10"/>
                    </a:cubicBezTo>
                    <a:lnTo>
                      <a:pt x="1" y="8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19" name="Freeform 372">
                <a:extLst>
                  <a:ext uri="{FF2B5EF4-FFF2-40B4-BE49-F238E27FC236}">
                    <a16:creationId xmlns:a16="http://schemas.microsoft.com/office/drawing/2014/main" id="{BD5ED2B2-DF25-4800-8E93-4C70523B3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0951" y="3430588"/>
                <a:ext cx="15875" cy="19050"/>
              </a:xfrm>
              <a:custGeom>
                <a:avLst/>
                <a:gdLst>
                  <a:gd name="T0" fmla="*/ 1 w 4"/>
                  <a:gd name="T1" fmla="*/ 2 h 5"/>
                  <a:gd name="T2" fmla="*/ 0 w 4"/>
                  <a:gd name="T3" fmla="*/ 4 h 5"/>
                  <a:gd name="T4" fmla="*/ 1 w 4"/>
                  <a:gd name="T5" fmla="*/ 5 h 5"/>
                  <a:gd name="T6" fmla="*/ 3 w 4"/>
                  <a:gd name="T7" fmla="*/ 3 h 5"/>
                  <a:gd name="T8" fmla="*/ 3 w 4"/>
                  <a:gd name="T9" fmla="*/ 1 h 5"/>
                  <a:gd name="T10" fmla="*/ 4 w 4"/>
                  <a:gd name="T11" fmla="*/ 0 h 5"/>
                  <a:gd name="T12" fmla="*/ 1 w 4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0" name="Freeform 373">
                <a:extLst>
                  <a:ext uri="{FF2B5EF4-FFF2-40B4-BE49-F238E27FC236}">
                    <a16:creationId xmlns:a16="http://schemas.microsoft.com/office/drawing/2014/main" id="{09143FEC-8007-4019-B779-CEAC290B4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0463" y="3452813"/>
                <a:ext cx="28575" cy="7938"/>
              </a:xfrm>
              <a:custGeom>
                <a:avLst/>
                <a:gdLst>
                  <a:gd name="T0" fmla="*/ 8 w 8"/>
                  <a:gd name="T1" fmla="*/ 0 h 2"/>
                  <a:gd name="T2" fmla="*/ 7 w 8"/>
                  <a:gd name="T3" fmla="*/ 0 h 2"/>
                  <a:gd name="T4" fmla="*/ 3 w 8"/>
                  <a:gd name="T5" fmla="*/ 1 h 2"/>
                  <a:gd name="T6" fmla="*/ 2 w 8"/>
                  <a:gd name="T7" fmla="*/ 0 h 2"/>
                  <a:gd name="T8" fmla="*/ 0 w 8"/>
                  <a:gd name="T9" fmla="*/ 2 h 2"/>
                  <a:gd name="T10" fmla="*/ 3 w 8"/>
                  <a:gd name="T11" fmla="*/ 2 h 2"/>
                  <a:gd name="T12" fmla="*/ 5 w 8"/>
                  <a:gd name="T13" fmla="*/ 2 h 2"/>
                  <a:gd name="T14" fmla="*/ 8 w 8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5" y="2"/>
                      <a:pt x="5" y="2"/>
                    </a:cubicBez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1" name="Freeform 374">
                <a:extLst>
                  <a:ext uri="{FF2B5EF4-FFF2-40B4-BE49-F238E27FC236}">
                    <a16:creationId xmlns:a16="http://schemas.microsoft.com/office/drawing/2014/main" id="{DEC5E5AA-9858-4AD3-9D69-39D0906ED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9813" y="3430588"/>
                <a:ext cx="33338" cy="22225"/>
              </a:xfrm>
              <a:custGeom>
                <a:avLst/>
                <a:gdLst>
                  <a:gd name="T0" fmla="*/ 6 w 9"/>
                  <a:gd name="T1" fmla="*/ 0 h 6"/>
                  <a:gd name="T2" fmla="*/ 4 w 9"/>
                  <a:gd name="T3" fmla="*/ 1 h 6"/>
                  <a:gd name="T4" fmla="*/ 2 w 9"/>
                  <a:gd name="T5" fmla="*/ 1 h 6"/>
                  <a:gd name="T6" fmla="*/ 1 w 9"/>
                  <a:gd name="T7" fmla="*/ 1 h 6"/>
                  <a:gd name="T8" fmla="*/ 0 w 9"/>
                  <a:gd name="T9" fmla="*/ 3 h 6"/>
                  <a:gd name="T10" fmla="*/ 5 w 9"/>
                  <a:gd name="T11" fmla="*/ 5 h 6"/>
                  <a:gd name="T12" fmla="*/ 7 w 9"/>
                  <a:gd name="T13" fmla="*/ 6 h 6"/>
                  <a:gd name="T14" fmla="*/ 8 w 9"/>
                  <a:gd name="T15" fmla="*/ 6 h 6"/>
                  <a:gd name="T16" fmla="*/ 8 w 9"/>
                  <a:gd name="T17" fmla="*/ 3 h 6"/>
                  <a:gd name="T18" fmla="*/ 9 w 9"/>
                  <a:gd name="T19" fmla="*/ 0 h 6"/>
                  <a:gd name="T20" fmla="*/ 6 w 9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6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4"/>
                      <a:pt x="8" y="3"/>
                    </a:cubicBezTo>
                    <a:cubicBezTo>
                      <a:pt x="9" y="0"/>
                      <a:pt x="9" y="0"/>
                      <a:pt x="9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2" name="Freeform 375">
                <a:extLst>
                  <a:ext uri="{FF2B5EF4-FFF2-40B4-BE49-F238E27FC236}">
                    <a16:creationId xmlns:a16="http://schemas.microsoft.com/office/drawing/2014/main" id="{460D0146-84C5-418D-92B0-DA844F7B8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5838" y="3363913"/>
                <a:ext cx="11113" cy="22225"/>
              </a:xfrm>
              <a:custGeom>
                <a:avLst/>
                <a:gdLst>
                  <a:gd name="T0" fmla="*/ 5 w 7"/>
                  <a:gd name="T1" fmla="*/ 14 h 14"/>
                  <a:gd name="T2" fmla="*/ 7 w 7"/>
                  <a:gd name="T3" fmla="*/ 12 h 14"/>
                  <a:gd name="T4" fmla="*/ 7 w 7"/>
                  <a:gd name="T5" fmla="*/ 5 h 14"/>
                  <a:gd name="T6" fmla="*/ 5 w 7"/>
                  <a:gd name="T7" fmla="*/ 0 h 14"/>
                  <a:gd name="T8" fmla="*/ 0 w 7"/>
                  <a:gd name="T9" fmla="*/ 5 h 14"/>
                  <a:gd name="T10" fmla="*/ 0 w 7"/>
                  <a:gd name="T11" fmla="*/ 7 h 14"/>
                  <a:gd name="T12" fmla="*/ 0 w 7"/>
                  <a:gd name="T13" fmla="*/ 10 h 14"/>
                  <a:gd name="T14" fmla="*/ 2 w 7"/>
                  <a:gd name="T15" fmla="*/ 14 h 14"/>
                  <a:gd name="T16" fmla="*/ 5 w 7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4">
                    <a:moveTo>
                      <a:pt x="5" y="14"/>
                    </a:moveTo>
                    <a:lnTo>
                      <a:pt x="7" y="12"/>
                    </a:lnTo>
                    <a:lnTo>
                      <a:pt x="7" y="5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5" y="1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3" name="Freeform 376">
                <a:extLst>
                  <a:ext uri="{FF2B5EF4-FFF2-40B4-BE49-F238E27FC236}">
                    <a16:creationId xmlns:a16="http://schemas.microsoft.com/office/drawing/2014/main" id="{A9A3F45B-6F51-40DA-997A-86BEEB411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2663" y="3394076"/>
                <a:ext cx="20638" cy="33338"/>
              </a:xfrm>
              <a:custGeom>
                <a:avLst/>
                <a:gdLst>
                  <a:gd name="T0" fmla="*/ 2 w 13"/>
                  <a:gd name="T1" fmla="*/ 12 h 21"/>
                  <a:gd name="T2" fmla="*/ 4 w 13"/>
                  <a:gd name="T3" fmla="*/ 18 h 21"/>
                  <a:gd name="T4" fmla="*/ 4 w 13"/>
                  <a:gd name="T5" fmla="*/ 21 h 21"/>
                  <a:gd name="T6" fmla="*/ 7 w 13"/>
                  <a:gd name="T7" fmla="*/ 21 h 21"/>
                  <a:gd name="T8" fmla="*/ 9 w 13"/>
                  <a:gd name="T9" fmla="*/ 18 h 21"/>
                  <a:gd name="T10" fmla="*/ 11 w 13"/>
                  <a:gd name="T11" fmla="*/ 16 h 21"/>
                  <a:gd name="T12" fmla="*/ 13 w 13"/>
                  <a:gd name="T13" fmla="*/ 14 h 21"/>
                  <a:gd name="T14" fmla="*/ 11 w 13"/>
                  <a:gd name="T15" fmla="*/ 9 h 21"/>
                  <a:gd name="T16" fmla="*/ 11 w 13"/>
                  <a:gd name="T17" fmla="*/ 2 h 21"/>
                  <a:gd name="T18" fmla="*/ 11 w 13"/>
                  <a:gd name="T19" fmla="*/ 0 h 21"/>
                  <a:gd name="T20" fmla="*/ 9 w 13"/>
                  <a:gd name="T21" fmla="*/ 0 h 21"/>
                  <a:gd name="T22" fmla="*/ 4 w 13"/>
                  <a:gd name="T23" fmla="*/ 0 h 21"/>
                  <a:gd name="T24" fmla="*/ 4 w 13"/>
                  <a:gd name="T25" fmla="*/ 2 h 21"/>
                  <a:gd name="T26" fmla="*/ 0 w 13"/>
                  <a:gd name="T27" fmla="*/ 2 h 21"/>
                  <a:gd name="T28" fmla="*/ 2 w 13"/>
                  <a:gd name="T29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21">
                    <a:moveTo>
                      <a:pt x="2" y="12"/>
                    </a:moveTo>
                    <a:lnTo>
                      <a:pt x="4" y="18"/>
                    </a:lnTo>
                    <a:lnTo>
                      <a:pt x="4" y="21"/>
                    </a:lnTo>
                    <a:lnTo>
                      <a:pt x="7" y="21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3" y="14"/>
                    </a:lnTo>
                    <a:lnTo>
                      <a:pt x="11" y="9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4" name="Freeform 377">
                <a:extLst>
                  <a:ext uri="{FF2B5EF4-FFF2-40B4-BE49-F238E27FC236}">
                    <a16:creationId xmlns:a16="http://schemas.microsoft.com/office/drawing/2014/main" id="{4260EC54-5530-4C92-92F8-55705B73C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2813" y="3416301"/>
                <a:ext cx="11113" cy="11113"/>
              </a:xfrm>
              <a:custGeom>
                <a:avLst/>
                <a:gdLst>
                  <a:gd name="T0" fmla="*/ 7 w 7"/>
                  <a:gd name="T1" fmla="*/ 0 h 7"/>
                  <a:gd name="T2" fmla="*/ 2 w 7"/>
                  <a:gd name="T3" fmla="*/ 2 h 7"/>
                  <a:gd name="T4" fmla="*/ 0 w 7"/>
                  <a:gd name="T5" fmla="*/ 4 h 7"/>
                  <a:gd name="T6" fmla="*/ 5 w 7"/>
                  <a:gd name="T7" fmla="*/ 7 h 7"/>
                  <a:gd name="T8" fmla="*/ 7 w 7"/>
                  <a:gd name="T9" fmla="*/ 4 h 7"/>
                  <a:gd name="T10" fmla="*/ 7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5" y="7"/>
                    </a:lnTo>
                    <a:lnTo>
                      <a:pt x="7" y="4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5" name="Freeform 378">
                <a:extLst>
                  <a:ext uri="{FF2B5EF4-FFF2-40B4-BE49-F238E27FC236}">
                    <a16:creationId xmlns:a16="http://schemas.microsoft.com/office/drawing/2014/main" id="{FAD4C9C2-FD59-4EA7-8F5B-87F029815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0101" y="3111501"/>
                <a:ext cx="90488" cy="150813"/>
              </a:xfrm>
              <a:custGeom>
                <a:avLst/>
                <a:gdLst>
                  <a:gd name="T0" fmla="*/ 2 w 25"/>
                  <a:gd name="T1" fmla="*/ 7 h 41"/>
                  <a:gd name="T2" fmla="*/ 1 w 25"/>
                  <a:gd name="T3" fmla="*/ 7 h 41"/>
                  <a:gd name="T4" fmla="*/ 0 w 25"/>
                  <a:gd name="T5" fmla="*/ 7 h 41"/>
                  <a:gd name="T6" fmla="*/ 1 w 25"/>
                  <a:gd name="T7" fmla="*/ 8 h 41"/>
                  <a:gd name="T8" fmla="*/ 2 w 25"/>
                  <a:gd name="T9" fmla="*/ 9 h 41"/>
                  <a:gd name="T10" fmla="*/ 1 w 25"/>
                  <a:gd name="T11" fmla="*/ 12 h 41"/>
                  <a:gd name="T12" fmla="*/ 2 w 25"/>
                  <a:gd name="T13" fmla="*/ 13 h 41"/>
                  <a:gd name="T14" fmla="*/ 0 w 25"/>
                  <a:gd name="T15" fmla="*/ 15 h 41"/>
                  <a:gd name="T16" fmla="*/ 2 w 25"/>
                  <a:gd name="T17" fmla="*/ 15 h 41"/>
                  <a:gd name="T18" fmla="*/ 3 w 25"/>
                  <a:gd name="T19" fmla="*/ 16 h 41"/>
                  <a:gd name="T20" fmla="*/ 4 w 25"/>
                  <a:gd name="T21" fmla="*/ 14 h 41"/>
                  <a:gd name="T22" fmla="*/ 5 w 25"/>
                  <a:gd name="T23" fmla="*/ 15 h 41"/>
                  <a:gd name="T24" fmla="*/ 4 w 25"/>
                  <a:gd name="T25" fmla="*/ 18 h 41"/>
                  <a:gd name="T26" fmla="*/ 6 w 25"/>
                  <a:gd name="T27" fmla="*/ 19 h 41"/>
                  <a:gd name="T28" fmla="*/ 9 w 25"/>
                  <a:gd name="T29" fmla="*/ 18 h 41"/>
                  <a:gd name="T30" fmla="*/ 9 w 25"/>
                  <a:gd name="T31" fmla="*/ 19 h 41"/>
                  <a:gd name="T32" fmla="*/ 10 w 25"/>
                  <a:gd name="T33" fmla="*/ 21 h 41"/>
                  <a:gd name="T34" fmla="*/ 10 w 25"/>
                  <a:gd name="T35" fmla="*/ 23 h 41"/>
                  <a:gd name="T36" fmla="*/ 8 w 25"/>
                  <a:gd name="T37" fmla="*/ 26 h 41"/>
                  <a:gd name="T38" fmla="*/ 7 w 25"/>
                  <a:gd name="T39" fmla="*/ 25 h 41"/>
                  <a:gd name="T40" fmla="*/ 6 w 25"/>
                  <a:gd name="T41" fmla="*/ 27 h 41"/>
                  <a:gd name="T42" fmla="*/ 7 w 25"/>
                  <a:gd name="T43" fmla="*/ 29 h 41"/>
                  <a:gd name="T44" fmla="*/ 7 w 25"/>
                  <a:gd name="T45" fmla="*/ 30 h 41"/>
                  <a:gd name="T46" fmla="*/ 4 w 25"/>
                  <a:gd name="T47" fmla="*/ 32 h 41"/>
                  <a:gd name="T48" fmla="*/ 6 w 25"/>
                  <a:gd name="T49" fmla="*/ 33 h 41"/>
                  <a:gd name="T50" fmla="*/ 9 w 25"/>
                  <a:gd name="T51" fmla="*/ 34 h 41"/>
                  <a:gd name="T52" fmla="*/ 12 w 25"/>
                  <a:gd name="T53" fmla="*/ 34 h 41"/>
                  <a:gd name="T54" fmla="*/ 10 w 25"/>
                  <a:gd name="T55" fmla="*/ 35 h 41"/>
                  <a:gd name="T56" fmla="*/ 6 w 25"/>
                  <a:gd name="T57" fmla="*/ 37 h 41"/>
                  <a:gd name="T58" fmla="*/ 4 w 25"/>
                  <a:gd name="T59" fmla="*/ 41 h 41"/>
                  <a:gd name="T60" fmla="*/ 7 w 25"/>
                  <a:gd name="T61" fmla="*/ 39 h 41"/>
                  <a:gd name="T62" fmla="*/ 10 w 25"/>
                  <a:gd name="T63" fmla="*/ 38 h 41"/>
                  <a:gd name="T64" fmla="*/ 12 w 25"/>
                  <a:gd name="T65" fmla="*/ 37 h 41"/>
                  <a:gd name="T66" fmla="*/ 15 w 25"/>
                  <a:gd name="T67" fmla="*/ 36 h 41"/>
                  <a:gd name="T68" fmla="*/ 18 w 25"/>
                  <a:gd name="T69" fmla="*/ 37 h 41"/>
                  <a:gd name="T70" fmla="*/ 23 w 25"/>
                  <a:gd name="T71" fmla="*/ 35 h 41"/>
                  <a:gd name="T72" fmla="*/ 23 w 25"/>
                  <a:gd name="T73" fmla="*/ 34 h 41"/>
                  <a:gd name="T74" fmla="*/ 23 w 25"/>
                  <a:gd name="T75" fmla="*/ 32 h 41"/>
                  <a:gd name="T76" fmla="*/ 25 w 25"/>
                  <a:gd name="T77" fmla="*/ 29 h 41"/>
                  <a:gd name="T78" fmla="*/ 22 w 25"/>
                  <a:gd name="T79" fmla="*/ 27 h 41"/>
                  <a:gd name="T80" fmla="*/ 21 w 25"/>
                  <a:gd name="T81" fmla="*/ 28 h 41"/>
                  <a:gd name="T82" fmla="*/ 20 w 25"/>
                  <a:gd name="T83" fmla="*/ 25 h 41"/>
                  <a:gd name="T84" fmla="*/ 18 w 25"/>
                  <a:gd name="T85" fmla="*/ 21 h 41"/>
                  <a:gd name="T86" fmla="*/ 16 w 25"/>
                  <a:gd name="T87" fmla="*/ 19 h 41"/>
                  <a:gd name="T88" fmla="*/ 14 w 25"/>
                  <a:gd name="T89" fmla="*/ 16 h 41"/>
                  <a:gd name="T90" fmla="*/ 12 w 25"/>
                  <a:gd name="T91" fmla="*/ 14 h 41"/>
                  <a:gd name="T92" fmla="*/ 10 w 25"/>
                  <a:gd name="T93" fmla="*/ 14 h 41"/>
                  <a:gd name="T94" fmla="*/ 11 w 25"/>
                  <a:gd name="T95" fmla="*/ 11 h 41"/>
                  <a:gd name="T96" fmla="*/ 12 w 25"/>
                  <a:gd name="T97" fmla="*/ 6 h 41"/>
                  <a:gd name="T98" fmla="*/ 9 w 25"/>
                  <a:gd name="T99" fmla="*/ 5 h 41"/>
                  <a:gd name="T100" fmla="*/ 7 w 25"/>
                  <a:gd name="T101" fmla="*/ 6 h 41"/>
                  <a:gd name="T102" fmla="*/ 6 w 25"/>
                  <a:gd name="T103" fmla="*/ 5 h 41"/>
                  <a:gd name="T104" fmla="*/ 8 w 25"/>
                  <a:gd name="T105" fmla="*/ 2 h 41"/>
                  <a:gd name="T106" fmla="*/ 9 w 25"/>
                  <a:gd name="T107" fmla="*/ 0 h 41"/>
                  <a:gd name="T108" fmla="*/ 7 w 25"/>
                  <a:gd name="T109" fmla="*/ 2 h 41"/>
                  <a:gd name="T110" fmla="*/ 4 w 25"/>
                  <a:gd name="T111" fmla="*/ 2 h 41"/>
                  <a:gd name="T112" fmla="*/ 2 w 25"/>
                  <a:gd name="T113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" h="41">
                    <a:moveTo>
                      <a:pt x="2" y="6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1" y="35"/>
                      <a:pt x="11" y="35"/>
                      <a:pt x="11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9" y="35"/>
                      <a:pt x="9" y="35"/>
                      <a:pt x="8" y="35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9" y="40"/>
                      <a:pt x="9" y="40"/>
                      <a:pt x="9" y="40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2" y="27"/>
                      <a:pt x="22" y="27"/>
                      <a:pt x="22" y="27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2"/>
                      <a:pt x="18" y="22"/>
                      <a:pt x="18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4"/>
                      <a:pt x="3" y="4"/>
                      <a:pt x="3" y="4"/>
                    </a:cubicBezTo>
                    <a:lnTo>
                      <a:pt x="2" y="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6" name="Freeform 379">
                <a:extLst>
                  <a:ext uri="{FF2B5EF4-FFF2-40B4-BE49-F238E27FC236}">
                    <a16:creationId xmlns:a16="http://schemas.microsoft.com/office/drawing/2014/main" id="{BA085B34-CC56-4585-93D5-3A7D57F98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6926" y="3122613"/>
                <a:ext cx="3175" cy="7938"/>
              </a:xfrm>
              <a:custGeom>
                <a:avLst/>
                <a:gdLst>
                  <a:gd name="T0" fmla="*/ 2 w 2"/>
                  <a:gd name="T1" fmla="*/ 2 h 5"/>
                  <a:gd name="T2" fmla="*/ 2 w 2"/>
                  <a:gd name="T3" fmla="*/ 0 h 5"/>
                  <a:gd name="T4" fmla="*/ 0 w 2"/>
                  <a:gd name="T5" fmla="*/ 2 h 5"/>
                  <a:gd name="T6" fmla="*/ 0 w 2"/>
                  <a:gd name="T7" fmla="*/ 5 h 5"/>
                  <a:gd name="T8" fmla="*/ 2 w 2"/>
                  <a:gd name="T9" fmla="*/ 5 h 5"/>
                  <a:gd name="T10" fmla="*/ 2 w 2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7" name="Freeform 380">
                <a:extLst>
                  <a:ext uri="{FF2B5EF4-FFF2-40B4-BE49-F238E27FC236}">
                    <a16:creationId xmlns:a16="http://schemas.microsoft.com/office/drawing/2014/main" id="{0BE935B9-2C2A-48E3-BBC7-19187E8C5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4551" y="3082926"/>
                <a:ext cx="6350" cy="9525"/>
              </a:xfrm>
              <a:custGeom>
                <a:avLst/>
                <a:gdLst>
                  <a:gd name="T0" fmla="*/ 0 w 4"/>
                  <a:gd name="T1" fmla="*/ 4 h 6"/>
                  <a:gd name="T2" fmla="*/ 2 w 4"/>
                  <a:gd name="T3" fmla="*/ 6 h 6"/>
                  <a:gd name="T4" fmla="*/ 2 w 4"/>
                  <a:gd name="T5" fmla="*/ 4 h 6"/>
                  <a:gd name="T6" fmla="*/ 4 w 4"/>
                  <a:gd name="T7" fmla="*/ 2 h 6"/>
                  <a:gd name="T8" fmla="*/ 2 w 4"/>
                  <a:gd name="T9" fmla="*/ 0 h 6"/>
                  <a:gd name="T10" fmla="*/ 0 w 4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8" name="Freeform 381">
                <a:extLst>
                  <a:ext uri="{FF2B5EF4-FFF2-40B4-BE49-F238E27FC236}">
                    <a16:creationId xmlns:a16="http://schemas.microsoft.com/office/drawing/2014/main" id="{0FAABCCC-F048-4F5D-81C8-2C048FA41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0413" y="3173413"/>
                <a:ext cx="50800" cy="63500"/>
              </a:xfrm>
              <a:custGeom>
                <a:avLst/>
                <a:gdLst>
                  <a:gd name="T0" fmla="*/ 14 w 14"/>
                  <a:gd name="T1" fmla="*/ 4 h 17"/>
                  <a:gd name="T2" fmla="*/ 14 w 14"/>
                  <a:gd name="T3" fmla="*/ 3 h 17"/>
                  <a:gd name="T4" fmla="*/ 11 w 14"/>
                  <a:gd name="T5" fmla="*/ 0 h 17"/>
                  <a:gd name="T6" fmla="*/ 9 w 14"/>
                  <a:gd name="T7" fmla="*/ 1 h 17"/>
                  <a:gd name="T8" fmla="*/ 7 w 14"/>
                  <a:gd name="T9" fmla="*/ 1 h 17"/>
                  <a:gd name="T10" fmla="*/ 6 w 14"/>
                  <a:gd name="T11" fmla="*/ 1 h 17"/>
                  <a:gd name="T12" fmla="*/ 5 w 14"/>
                  <a:gd name="T13" fmla="*/ 2 h 17"/>
                  <a:gd name="T14" fmla="*/ 7 w 14"/>
                  <a:gd name="T15" fmla="*/ 3 h 17"/>
                  <a:gd name="T16" fmla="*/ 7 w 14"/>
                  <a:gd name="T17" fmla="*/ 4 h 17"/>
                  <a:gd name="T18" fmla="*/ 4 w 14"/>
                  <a:gd name="T19" fmla="*/ 5 h 17"/>
                  <a:gd name="T20" fmla="*/ 4 w 14"/>
                  <a:gd name="T21" fmla="*/ 5 h 17"/>
                  <a:gd name="T22" fmla="*/ 3 w 14"/>
                  <a:gd name="T23" fmla="*/ 5 h 17"/>
                  <a:gd name="T24" fmla="*/ 2 w 14"/>
                  <a:gd name="T25" fmla="*/ 5 h 17"/>
                  <a:gd name="T26" fmla="*/ 2 w 14"/>
                  <a:gd name="T27" fmla="*/ 7 h 17"/>
                  <a:gd name="T28" fmla="*/ 1 w 14"/>
                  <a:gd name="T29" fmla="*/ 8 h 17"/>
                  <a:gd name="T30" fmla="*/ 3 w 14"/>
                  <a:gd name="T31" fmla="*/ 10 h 17"/>
                  <a:gd name="T32" fmla="*/ 3 w 14"/>
                  <a:gd name="T33" fmla="*/ 11 h 17"/>
                  <a:gd name="T34" fmla="*/ 2 w 14"/>
                  <a:gd name="T35" fmla="*/ 12 h 17"/>
                  <a:gd name="T36" fmla="*/ 2 w 14"/>
                  <a:gd name="T37" fmla="*/ 13 h 17"/>
                  <a:gd name="T38" fmla="*/ 0 w 14"/>
                  <a:gd name="T39" fmla="*/ 14 h 17"/>
                  <a:gd name="T40" fmla="*/ 0 w 14"/>
                  <a:gd name="T41" fmla="*/ 15 h 17"/>
                  <a:gd name="T42" fmla="*/ 2 w 14"/>
                  <a:gd name="T43" fmla="*/ 17 h 17"/>
                  <a:gd name="T44" fmla="*/ 5 w 14"/>
                  <a:gd name="T45" fmla="*/ 17 h 17"/>
                  <a:gd name="T46" fmla="*/ 7 w 14"/>
                  <a:gd name="T47" fmla="*/ 15 h 17"/>
                  <a:gd name="T48" fmla="*/ 9 w 14"/>
                  <a:gd name="T49" fmla="*/ 14 h 17"/>
                  <a:gd name="T50" fmla="*/ 10 w 14"/>
                  <a:gd name="T51" fmla="*/ 14 h 17"/>
                  <a:gd name="T52" fmla="*/ 12 w 14"/>
                  <a:gd name="T53" fmla="*/ 14 h 17"/>
                  <a:gd name="T54" fmla="*/ 12 w 14"/>
                  <a:gd name="T55" fmla="*/ 12 h 17"/>
                  <a:gd name="T56" fmla="*/ 12 w 14"/>
                  <a:gd name="T57" fmla="*/ 8 h 17"/>
                  <a:gd name="T58" fmla="*/ 12 w 14"/>
                  <a:gd name="T59" fmla="*/ 6 h 17"/>
                  <a:gd name="T60" fmla="*/ 13 w 14"/>
                  <a:gd name="T61" fmla="*/ 5 h 17"/>
                  <a:gd name="T62" fmla="*/ 14 w 14"/>
                  <a:gd name="T63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" h="17">
                    <a:moveTo>
                      <a:pt x="14" y="4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4" y="17"/>
                      <a:pt x="5" y="17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3" y="5"/>
                      <a:pt x="13" y="5"/>
                    </a:cubicBezTo>
                    <a:lnTo>
                      <a:pt x="14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29" name="Freeform 382">
                <a:extLst>
                  <a:ext uri="{FF2B5EF4-FFF2-40B4-BE49-F238E27FC236}">
                    <a16:creationId xmlns:a16="http://schemas.microsoft.com/office/drawing/2014/main" id="{14DCCC9B-C0FD-4260-A5A8-962A06CD5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7901" y="3151188"/>
                <a:ext cx="15875" cy="22225"/>
              </a:xfrm>
              <a:custGeom>
                <a:avLst/>
                <a:gdLst>
                  <a:gd name="T0" fmla="*/ 7 w 10"/>
                  <a:gd name="T1" fmla="*/ 14 h 14"/>
                  <a:gd name="T2" fmla="*/ 7 w 10"/>
                  <a:gd name="T3" fmla="*/ 14 h 14"/>
                  <a:gd name="T4" fmla="*/ 10 w 10"/>
                  <a:gd name="T5" fmla="*/ 10 h 14"/>
                  <a:gd name="T6" fmla="*/ 10 w 10"/>
                  <a:gd name="T7" fmla="*/ 0 h 14"/>
                  <a:gd name="T8" fmla="*/ 7 w 10"/>
                  <a:gd name="T9" fmla="*/ 3 h 14"/>
                  <a:gd name="T10" fmla="*/ 5 w 10"/>
                  <a:gd name="T11" fmla="*/ 0 h 14"/>
                  <a:gd name="T12" fmla="*/ 3 w 10"/>
                  <a:gd name="T13" fmla="*/ 0 h 14"/>
                  <a:gd name="T14" fmla="*/ 0 w 10"/>
                  <a:gd name="T15" fmla="*/ 5 h 14"/>
                  <a:gd name="T16" fmla="*/ 3 w 10"/>
                  <a:gd name="T17" fmla="*/ 7 h 14"/>
                  <a:gd name="T18" fmla="*/ 5 w 10"/>
                  <a:gd name="T19" fmla="*/ 10 h 14"/>
                  <a:gd name="T20" fmla="*/ 5 w 10"/>
                  <a:gd name="T21" fmla="*/ 12 h 14"/>
                  <a:gd name="T22" fmla="*/ 7 w 10"/>
                  <a:gd name="T2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7" y="14"/>
                    </a:moveTo>
                    <a:lnTo>
                      <a:pt x="7" y="14"/>
                    </a:lnTo>
                    <a:lnTo>
                      <a:pt x="10" y="10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7" y="1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0" name="Freeform 383">
                <a:extLst>
                  <a:ext uri="{FF2B5EF4-FFF2-40B4-BE49-F238E27FC236}">
                    <a16:creationId xmlns:a16="http://schemas.microsoft.com/office/drawing/2014/main" id="{680171AC-DCC6-426E-893D-BBC5B0E15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26638" y="3111501"/>
                <a:ext cx="3175" cy="19050"/>
              </a:xfrm>
              <a:custGeom>
                <a:avLst/>
                <a:gdLst>
                  <a:gd name="T0" fmla="*/ 2 w 2"/>
                  <a:gd name="T1" fmla="*/ 5 h 12"/>
                  <a:gd name="T2" fmla="*/ 0 w 2"/>
                  <a:gd name="T3" fmla="*/ 0 h 12"/>
                  <a:gd name="T4" fmla="*/ 0 w 2"/>
                  <a:gd name="T5" fmla="*/ 2 h 12"/>
                  <a:gd name="T6" fmla="*/ 0 w 2"/>
                  <a:gd name="T7" fmla="*/ 12 h 12"/>
                  <a:gd name="T8" fmla="*/ 2 w 2"/>
                  <a:gd name="T9" fmla="*/ 9 h 12"/>
                  <a:gd name="T10" fmla="*/ 2 w 2"/>
                  <a:gd name="T1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2">
                    <a:moveTo>
                      <a:pt x="2" y="5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12"/>
                    </a:lnTo>
                    <a:lnTo>
                      <a:pt x="2" y="9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1" name="Freeform 384">
                <a:extLst>
                  <a:ext uri="{FF2B5EF4-FFF2-40B4-BE49-F238E27FC236}">
                    <a16:creationId xmlns:a16="http://schemas.microsoft.com/office/drawing/2014/main" id="{BB602C52-E134-4286-BC07-B72C2BF42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2038" y="3092451"/>
                <a:ext cx="7938" cy="11113"/>
              </a:xfrm>
              <a:custGeom>
                <a:avLst/>
                <a:gdLst>
                  <a:gd name="T0" fmla="*/ 2 w 5"/>
                  <a:gd name="T1" fmla="*/ 5 h 7"/>
                  <a:gd name="T2" fmla="*/ 5 w 5"/>
                  <a:gd name="T3" fmla="*/ 3 h 7"/>
                  <a:gd name="T4" fmla="*/ 0 w 5"/>
                  <a:gd name="T5" fmla="*/ 0 h 7"/>
                  <a:gd name="T6" fmla="*/ 0 w 5"/>
                  <a:gd name="T7" fmla="*/ 3 h 7"/>
                  <a:gd name="T8" fmla="*/ 0 w 5"/>
                  <a:gd name="T9" fmla="*/ 7 h 7"/>
                  <a:gd name="T10" fmla="*/ 2 w 5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2" y="5"/>
                    </a:moveTo>
                    <a:lnTo>
                      <a:pt x="5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2" name="Freeform 385">
                <a:extLst>
                  <a:ext uri="{FF2B5EF4-FFF2-40B4-BE49-F238E27FC236}">
                    <a16:creationId xmlns:a16="http://schemas.microsoft.com/office/drawing/2014/main" id="{28A0984B-D6A5-4700-9A6F-983C32767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5376" y="2884488"/>
                <a:ext cx="14288" cy="11113"/>
              </a:xfrm>
              <a:custGeom>
                <a:avLst/>
                <a:gdLst>
                  <a:gd name="T0" fmla="*/ 2 w 9"/>
                  <a:gd name="T1" fmla="*/ 4 h 7"/>
                  <a:gd name="T2" fmla="*/ 4 w 9"/>
                  <a:gd name="T3" fmla="*/ 7 h 7"/>
                  <a:gd name="T4" fmla="*/ 9 w 9"/>
                  <a:gd name="T5" fmla="*/ 7 h 7"/>
                  <a:gd name="T6" fmla="*/ 9 w 9"/>
                  <a:gd name="T7" fmla="*/ 4 h 7"/>
                  <a:gd name="T8" fmla="*/ 7 w 9"/>
                  <a:gd name="T9" fmla="*/ 2 h 7"/>
                  <a:gd name="T10" fmla="*/ 4 w 9"/>
                  <a:gd name="T11" fmla="*/ 2 h 7"/>
                  <a:gd name="T12" fmla="*/ 2 w 9"/>
                  <a:gd name="T13" fmla="*/ 0 h 7"/>
                  <a:gd name="T14" fmla="*/ 0 w 9"/>
                  <a:gd name="T15" fmla="*/ 2 h 7"/>
                  <a:gd name="T16" fmla="*/ 2 w 9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2" y="4"/>
                    </a:moveTo>
                    <a:lnTo>
                      <a:pt x="4" y="7"/>
                    </a:lnTo>
                    <a:lnTo>
                      <a:pt x="9" y="7"/>
                    </a:lnTo>
                    <a:lnTo>
                      <a:pt x="9" y="4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3" name="Freeform 386">
                <a:extLst>
                  <a:ext uri="{FF2B5EF4-FFF2-40B4-BE49-F238E27FC236}">
                    <a16:creationId xmlns:a16="http://schemas.microsoft.com/office/drawing/2014/main" id="{95CEB55D-3B30-4EC9-9E68-EA6246806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2663" y="2773363"/>
                <a:ext cx="115888" cy="88900"/>
              </a:xfrm>
              <a:custGeom>
                <a:avLst/>
                <a:gdLst>
                  <a:gd name="T0" fmla="*/ 19 w 32"/>
                  <a:gd name="T1" fmla="*/ 15 h 24"/>
                  <a:gd name="T2" fmla="*/ 17 w 32"/>
                  <a:gd name="T3" fmla="*/ 13 h 24"/>
                  <a:gd name="T4" fmla="*/ 14 w 32"/>
                  <a:gd name="T5" fmla="*/ 11 h 24"/>
                  <a:gd name="T6" fmla="*/ 13 w 32"/>
                  <a:gd name="T7" fmla="*/ 10 h 24"/>
                  <a:gd name="T8" fmla="*/ 12 w 32"/>
                  <a:gd name="T9" fmla="*/ 9 h 24"/>
                  <a:gd name="T10" fmla="*/ 11 w 32"/>
                  <a:gd name="T11" fmla="*/ 7 h 24"/>
                  <a:gd name="T12" fmla="*/ 7 w 32"/>
                  <a:gd name="T13" fmla="*/ 4 h 24"/>
                  <a:gd name="T14" fmla="*/ 3 w 32"/>
                  <a:gd name="T15" fmla="*/ 1 h 24"/>
                  <a:gd name="T16" fmla="*/ 0 w 32"/>
                  <a:gd name="T17" fmla="*/ 0 h 24"/>
                  <a:gd name="T18" fmla="*/ 0 w 32"/>
                  <a:gd name="T19" fmla="*/ 0 h 24"/>
                  <a:gd name="T20" fmla="*/ 2 w 32"/>
                  <a:gd name="T21" fmla="*/ 2 h 24"/>
                  <a:gd name="T22" fmla="*/ 3 w 32"/>
                  <a:gd name="T23" fmla="*/ 3 h 24"/>
                  <a:gd name="T24" fmla="*/ 2 w 32"/>
                  <a:gd name="T25" fmla="*/ 3 h 24"/>
                  <a:gd name="T26" fmla="*/ 3 w 32"/>
                  <a:gd name="T27" fmla="*/ 4 h 24"/>
                  <a:gd name="T28" fmla="*/ 4 w 32"/>
                  <a:gd name="T29" fmla="*/ 5 h 24"/>
                  <a:gd name="T30" fmla="*/ 6 w 32"/>
                  <a:gd name="T31" fmla="*/ 7 h 24"/>
                  <a:gd name="T32" fmla="*/ 6 w 32"/>
                  <a:gd name="T33" fmla="*/ 7 h 24"/>
                  <a:gd name="T34" fmla="*/ 9 w 32"/>
                  <a:gd name="T35" fmla="*/ 9 h 24"/>
                  <a:gd name="T36" fmla="*/ 11 w 32"/>
                  <a:gd name="T37" fmla="*/ 10 h 24"/>
                  <a:gd name="T38" fmla="*/ 12 w 32"/>
                  <a:gd name="T39" fmla="*/ 12 h 24"/>
                  <a:gd name="T40" fmla="*/ 13 w 32"/>
                  <a:gd name="T41" fmla="*/ 13 h 24"/>
                  <a:gd name="T42" fmla="*/ 15 w 32"/>
                  <a:gd name="T43" fmla="*/ 14 h 24"/>
                  <a:gd name="T44" fmla="*/ 17 w 32"/>
                  <a:gd name="T45" fmla="*/ 15 h 24"/>
                  <a:gd name="T46" fmla="*/ 18 w 32"/>
                  <a:gd name="T47" fmla="*/ 17 h 24"/>
                  <a:gd name="T48" fmla="*/ 21 w 32"/>
                  <a:gd name="T49" fmla="*/ 19 h 24"/>
                  <a:gd name="T50" fmla="*/ 22 w 32"/>
                  <a:gd name="T51" fmla="*/ 20 h 24"/>
                  <a:gd name="T52" fmla="*/ 24 w 32"/>
                  <a:gd name="T53" fmla="*/ 21 h 24"/>
                  <a:gd name="T54" fmla="*/ 27 w 32"/>
                  <a:gd name="T55" fmla="*/ 23 h 24"/>
                  <a:gd name="T56" fmla="*/ 26 w 32"/>
                  <a:gd name="T57" fmla="*/ 22 h 24"/>
                  <a:gd name="T58" fmla="*/ 28 w 32"/>
                  <a:gd name="T59" fmla="*/ 23 h 24"/>
                  <a:gd name="T60" fmla="*/ 32 w 32"/>
                  <a:gd name="T61" fmla="*/ 23 h 24"/>
                  <a:gd name="T62" fmla="*/ 28 w 32"/>
                  <a:gd name="T63" fmla="*/ 21 h 24"/>
                  <a:gd name="T64" fmla="*/ 22 w 32"/>
                  <a:gd name="T65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24">
                    <a:moveTo>
                      <a:pt x="21" y="16"/>
                    </a:move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3" y="18"/>
                      <a:pt x="23" y="18"/>
                      <a:pt x="22" y="17"/>
                    </a:cubicBezTo>
                    <a:lnTo>
                      <a:pt x="21" y="1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4" name="Freeform 387">
                <a:extLst>
                  <a:ext uri="{FF2B5EF4-FFF2-40B4-BE49-F238E27FC236}">
                    <a16:creationId xmlns:a16="http://schemas.microsoft.com/office/drawing/2014/main" id="{D6032DA8-5B04-45CA-8CC2-DD7F64F1A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5213" y="2803526"/>
                <a:ext cx="7938" cy="7938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2 h 5"/>
                  <a:gd name="T4" fmla="*/ 0 w 5"/>
                  <a:gd name="T5" fmla="*/ 0 h 5"/>
                  <a:gd name="T6" fmla="*/ 3 w 5"/>
                  <a:gd name="T7" fmla="*/ 2 h 5"/>
                  <a:gd name="T8" fmla="*/ 5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5" y="2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5" name="Freeform 388">
                <a:extLst>
                  <a:ext uri="{FF2B5EF4-FFF2-40B4-BE49-F238E27FC236}">
                    <a16:creationId xmlns:a16="http://schemas.microsoft.com/office/drawing/2014/main" id="{99DEE3E3-1E92-4BC7-8447-1C9FEE6EF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1088" y="2795588"/>
                <a:ext cx="3175" cy="476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6" name="Freeform 389">
                <a:extLst>
                  <a:ext uri="{FF2B5EF4-FFF2-40B4-BE49-F238E27FC236}">
                    <a16:creationId xmlns:a16="http://schemas.microsoft.com/office/drawing/2014/main" id="{37CC26E2-4508-4836-8758-359477D39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1238" y="2741613"/>
                <a:ext cx="11113" cy="3175"/>
              </a:xfrm>
              <a:custGeom>
                <a:avLst/>
                <a:gdLst>
                  <a:gd name="T0" fmla="*/ 5 w 7"/>
                  <a:gd name="T1" fmla="*/ 2 h 2"/>
                  <a:gd name="T2" fmla="*/ 7 w 7"/>
                  <a:gd name="T3" fmla="*/ 2 h 2"/>
                  <a:gd name="T4" fmla="*/ 5 w 7"/>
                  <a:gd name="T5" fmla="*/ 2 h 2"/>
                  <a:gd name="T6" fmla="*/ 2 w 7"/>
                  <a:gd name="T7" fmla="*/ 0 h 2"/>
                  <a:gd name="T8" fmla="*/ 0 w 7"/>
                  <a:gd name="T9" fmla="*/ 0 h 2"/>
                  <a:gd name="T10" fmla="*/ 0 w 7"/>
                  <a:gd name="T11" fmla="*/ 0 h 2"/>
                  <a:gd name="T12" fmla="*/ 2 w 7"/>
                  <a:gd name="T13" fmla="*/ 0 h 2"/>
                  <a:gd name="T14" fmla="*/ 5 w 7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2">
                    <a:moveTo>
                      <a:pt x="5" y="2"/>
                    </a:moveTo>
                    <a:lnTo>
                      <a:pt x="7" y="2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7" name="Rectangle 390">
                <a:extLst>
                  <a:ext uri="{FF2B5EF4-FFF2-40B4-BE49-F238E27FC236}">
                    <a16:creationId xmlns:a16="http://schemas.microsoft.com/office/drawing/2014/main" id="{F936C6EB-A6B0-4B81-8898-C42C2EC19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13926" y="271462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8" name="Freeform 391">
                <a:extLst>
                  <a:ext uri="{FF2B5EF4-FFF2-40B4-BE49-F238E27FC236}">
                    <a16:creationId xmlns:a16="http://schemas.microsoft.com/office/drawing/2014/main" id="{29EDA5E5-E629-4A8A-837E-3BEAFF3F3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6463" y="2711451"/>
                <a:ext cx="42863" cy="11113"/>
              </a:xfrm>
              <a:custGeom>
                <a:avLst/>
                <a:gdLst>
                  <a:gd name="T0" fmla="*/ 1 w 12"/>
                  <a:gd name="T1" fmla="*/ 0 h 3"/>
                  <a:gd name="T2" fmla="*/ 3 w 12"/>
                  <a:gd name="T3" fmla="*/ 1 h 3"/>
                  <a:gd name="T4" fmla="*/ 5 w 12"/>
                  <a:gd name="T5" fmla="*/ 1 h 3"/>
                  <a:gd name="T6" fmla="*/ 5 w 12"/>
                  <a:gd name="T7" fmla="*/ 1 h 3"/>
                  <a:gd name="T8" fmla="*/ 12 w 12"/>
                  <a:gd name="T9" fmla="*/ 3 h 3"/>
                  <a:gd name="T10" fmla="*/ 5 w 12"/>
                  <a:gd name="T11" fmla="*/ 1 h 3"/>
                  <a:gd name="T12" fmla="*/ 5 w 12"/>
                  <a:gd name="T13" fmla="*/ 1 h 3"/>
                  <a:gd name="T14" fmla="*/ 5 w 12"/>
                  <a:gd name="T15" fmla="*/ 1 h 3"/>
                  <a:gd name="T16" fmla="*/ 5 w 12"/>
                  <a:gd name="T17" fmla="*/ 1 h 3"/>
                  <a:gd name="T18" fmla="*/ 5 w 12"/>
                  <a:gd name="T19" fmla="*/ 1 h 3"/>
                  <a:gd name="T20" fmla="*/ 4 w 12"/>
                  <a:gd name="T21" fmla="*/ 1 h 3"/>
                  <a:gd name="T22" fmla="*/ 2 w 12"/>
                  <a:gd name="T23" fmla="*/ 1 h 3"/>
                  <a:gd name="T24" fmla="*/ 0 w 12"/>
                  <a:gd name="T25" fmla="*/ 0 h 3"/>
                  <a:gd name="T26" fmla="*/ 0 w 12"/>
                  <a:gd name="T27" fmla="*/ 0 h 3"/>
                  <a:gd name="T28" fmla="*/ 1 w 12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3">
                    <a:moveTo>
                      <a:pt x="1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8" y="2"/>
                      <a:pt x="10" y="2"/>
                      <a:pt x="12" y="3"/>
                    </a:cubicBezTo>
                    <a:cubicBezTo>
                      <a:pt x="10" y="2"/>
                      <a:pt x="8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39" name="Freeform 392">
                <a:extLst>
                  <a:ext uri="{FF2B5EF4-FFF2-40B4-BE49-F238E27FC236}">
                    <a16:creationId xmlns:a16="http://schemas.microsoft.com/office/drawing/2014/main" id="{26871BDF-5897-4B71-B7CB-D2C651C9B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8526" y="2711451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0 w 2"/>
                  <a:gd name="T4" fmla="*/ 0 w 2"/>
                  <a:gd name="T5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0" name="Freeform 393">
                <a:extLst>
                  <a:ext uri="{FF2B5EF4-FFF2-40B4-BE49-F238E27FC236}">
                    <a16:creationId xmlns:a16="http://schemas.microsoft.com/office/drawing/2014/main" id="{AAEAC655-3369-41F6-ADAA-811E666E2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1701" y="2711451"/>
                <a:ext cx="7938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  <a:gd name="T3" fmla="*/ 1 w 2"/>
                  <a:gd name="T4" fmla="*/ 1 w 2"/>
                  <a:gd name="T5" fmla="*/ 1 w 2"/>
                  <a:gd name="T6" fmla="*/ 1 w 2"/>
                  <a:gd name="T7" fmla="*/ 1 w 2"/>
                  <a:gd name="T8" fmla="*/ 0 w 2"/>
                  <a:gd name="T9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1" name="Freeform 394">
                <a:extLst>
                  <a:ext uri="{FF2B5EF4-FFF2-40B4-BE49-F238E27FC236}">
                    <a16:creationId xmlns:a16="http://schemas.microsoft.com/office/drawing/2014/main" id="{69AB75AD-0F0F-4B75-95CF-E184D8779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1338" y="4124326"/>
                <a:ext cx="33338" cy="6350"/>
              </a:xfrm>
              <a:custGeom>
                <a:avLst/>
                <a:gdLst>
                  <a:gd name="T0" fmla="*/ 2 w 9"/>
                  <a:gd name="T1" fmla="*/ 0 h 2"/>
                  <a:gd name="T2" fmla="*/ 2 w 9"/>
                  <a:gd name="T3" fmla="*/ 0 h 2"/>
                  <a:gd name="T4" fmla="*/ 2 w 9"/>
                  <a:gd name="T5" fmla="*/ 0 h 2"/>
                  <a:gd name="T6" fmla="*/ 0 w 9"/>
                  <a:gd name="T7" fmla="*/ 0 h 2"/>
                  <a:gd name="T8" fmla="*/ 5 w 9"/>
                  <a:gd name="T9" fmla="*/ 1 h 2"/>
                  <a:gd name="T10" fmla="*/ 5 w 9"/>
                  <a:gd name="T11" fmla="*/ 1 h 2"/>
                  <a:gd name="T12" fmla="*/ 6 w 9"/>
                  <a:gd name="T13" fmla="*/ 2 h 2"/>
                  <a:gd name="T14" fmla="*/ 5 w 9"/>
                  <a:gd name="T15" fmla="*/ 1 h 2"/>
                  <a:gd name="T16" fmla="*/ 9 w 9"/>
                  <a:gd name="T17" fmla="*/ 2 h 2"/>
                  <a:gd name="T18" fmla="*/ 3 w 9"/>
                  <a:gd name="T19" fmla="*/ 1 h 2"/>
                  <a:gd name="T20" fmla="*/ 2 w 9"/>
                  <a:gd name="T2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2" y="0"/>
                      <a:pt x="3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7" y="2"/>
                      <a:pt x="9" y="2"/>
                    </a:cubicBezTo>
                    <a:cubicBezTo>
                      <a:pt x="7" y="2"/>
                      <a:pt x="5" y="1"/>
                      <a:pt x="3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2" name="Freeform 395">
                <a:extLst>
                  <a:ext uri="{FF2B5EF4-FFF2-40B4-BE49-F238E27FC236}">
                    <a16:creationId xmlns:a16="http://schemas.microsoft.com/office/drawing/2014/main" id="{0434592C-1BD4-41AF-9927-BCB77AE45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5088" y="3514726"/>
                <a:ext cx="484188" cy="609600"/>
              </a:xfrm>
              <a:custGeom>
                <a:avLst/>
                <a:gdLst>
                  <a:gd name="T0" fmla="*/ 129 w 133"/>
                  <a:gd name="T1" fmla="*/ 165 h 166"/>
                  <a:gd name="T2" fmla="*/ 131 w 133"/>
                  <a:gd name="T3" fmla="*/ 166 h 166"/>
                  <a:gd name="T4" fmla="*/ 131 w 133"/>
                  <a:gd name="T5" fmla="*/ 165 h 166"/>
                  <a:gd name="T6" fmla="*/ 127 w 133"/>
                  <a:gd name="T7" fmla="*/ 162 h 166"/>
                  <a:gd name="T8" fmla="*/ 126 w 133"/>
                  <a:gd name="T9" fmla="*/ 161 h 166"/>
                  <a:gd name="T10" fmla="*/ 120 w 133"/>
                  <a:gd name="T11" fmla="*/ 156 h 166"/>
                  <a:gd name="T12" fmla="*/ 123 w 133"/>
                  <a:gd name="T13" fmla="*/ 154 h 166"/>
                  <a:gd name="T14" fmla="*/ 127 w 133"/>
                  <a:gd name="T15" fmla="*/ 152 h 166"/>
                  <a:gd name="T16" fmla="*/ 125 w 133"/>
                  <a:gd name="T17" fmla="*/ 148 h 166"/>
                  <a:gd name="T18" fmla="*/ 121 w 133"/>
                  <a:gd name="T19" fmla="*/ 140 h 166"/>
                  <a:gd name="T20" fmla="*/ 122 w 133"/>
                  <a:gd name="T21" fmla="*/ 137 h 166"/>
                  <a:gd name="T22" fmla="*/ 125 w 133"/>
                  <a:gd name="T23" fmla="*/ 129 h 166"/>
                  <a:gd name="T24" fmla="*/ 116 w 133"/>
                  <a:gd name="T25" fmla="*/ 120 h 166"/>
                  <a:gd name="T26" fmla="*/ 103 w 133"/>
                  <a:gd name="T27" fmla="*/ 114 h 166"/>
                  <a:gd name="T28" fmla="*/ 92 w 133"/>
                  <a:gd name="T29" fmla="*/ 107 h 166"/>
                  <a:gd name="T30" fmla="*/ 85 w 133"/>
                  <a:gd name="T31" fmla="*/ 106 h 166"/>
                  <a:gd name="T32" fmla="*/ 84 w 133"/>
                  <a:gd name="T33" fmla="*/ 104 h 166"/>
                  <a:gd name="T34" fmla="*/ 77 w 133"/>
                  <a:gd name="T35" fmla="*/ 102 h 166"/>
                  <a:gd name="T36" fmla="*/ 75 w 133"/>
                  <a:gd name="T37" fmla="*/ 93 h 166"/>
                  <a:gd name="T38" fmla="*/ 60 w 133"/>
                  <a:gd name="T39" fmla="*/ 81 h 166"/>
                  <a:gd name="T40" fmla="*/ 53 w 133"/>
                  <a:gd name="T41" fmla="*/ 74 h 166"/>
                  <a:gd name="T42" fmla="*/ 43 w 133"/>
                  <a:gd name="T43" fmla="*/ 64 h 166"/>
                  <a:gd name="T44" fmla="*/ 35 w 133"/>
                  <a:gd name="T45" fmla="*/ 58 h 166"/>
                  <a:gd name="T46" fmla="*/ 30 w 133"/>
                  <a:gd name="T47" fmla="*/ 53 h 166"/>
                  <a:gd name="T48" fmla="*/ 28 w 133"/>
                  <a:gd name="T49" fmla="*/ 58 h 166"/>
                  <a:gd name="T50" fmla="*/ 25 w 133"/>
                  <a:gd name="T51" fmla="*/ 50 h 166"/>
                  <a:gd name="T52" fmla="*/ 23 w 133"/>
                  <a:gd name="T53" fmla="*/ 50 h 166"/>
                  <a:gd name="T54" fmla="*/ 21 w 133"/>
                  <a:gd name="T55" fmla="*/ 53 h 166"/>
                  <a:gd name="T56" fmla="*/ 19 w 133"/>
                  <a:gd name="T57" fmla="*/ 53 h 166"/>
                  <a:gd name="T58" fmla="*/ 16 w 133"/>
                  <a:gd name="T59" fmla="*/ 51 h 166"/>
                  <a:gd name="T60" fmla="*/ 10 w 133"/>
                  <a:gd name="T61" fmla="*/ 37 h 166"/>
                  <a:gd name="T62" fmla="*/ 6 w 133"/>
                  <a:gd name="T63" fmla="*/ 23 h 166"/>
                  <a:gd name="T64" fmla="*/ 4 w 133"/>
                  <a:gd name="T65" fmla="*/ 19 h 166"/>
                  <a:gd name="T66" fmla="*/ 3 w 133"/>
                  <a:gd name="T67" fmla="*/ 6 h 166"/>
                  <a:gd name="T68" fmla="*/ 1 w 133"/>
                  <a:gd name="T69" fmla="*/ 0 h 166"/>
                  <a:gd name="T70" fmla="*/ 1 w 133"/>
                  <a:gd name="T71" fmla="*/ 6 h 166"/>
                  <a:gd name="T72" fmla="*/ 0 w 133"/>
                  <a:gd name="T73" fmla="*/ 1 h 166"/>
                  <a:gd name="T74" fmla="*/ 1 w 133"/>
                  <a:gd name="T75" fmla="*/ 11 h 166"/>
                  <a:gd name="T76" fmla="*/ 2 w 133"/>
                  <a:gd name="T77" fmla="*/ 17 h 166"/>
                  <a:gd name="T78" fmla="*/ 5 w 133"/>
                  <a:gd name="T79" fmla="*/ 26 h 166"/>
                  <a:gd name="T80" fmla="*/ 7 w 133"/>
                  <a:gd name="T81" fmla="*/ 32 h 166"/>
                  <a:gd name="T82" fmla="*/ 10 w 133"/>
                  <a:gd name="T83" fmla="*/ 41 h 166"/>
                  <a:gd name="T84" fmla="*/ 12 w 133"/>
                  <a:gd name="T85" fmla="*/ 45 h 166"/>
                  <a:gd name="T86" fmla="*/ 15 w 133"/>
                  <a:gd name="T87" fmla="*/ 51 h 166"/>
                  <a:gd name="T88" fmla="*/ 18 w 133"/>
                  <a:gd name="T89" fmla="*/ 56 h 166"/>
                  <a:gd name="T90" fmla="*/ 18 w 133"/>
                  <a:gd name="T91" fmla="*/ 52 h 166"/>
                  <a:gd name="T92" fmla="*/ 21 w 133"/>
                  <a:gd name="T93" fmla="*/ 59 h 166"/>
                  <a:gd name="T94" fmla="*/ 26 w 133"/>
                  <a:gd name="T95" fmla="*/ 70 h 166"/>
                  <a:gd name="T96" fmla="*/ 27 w 133"/>
                  <a:gd name="T97" fmla="*/ 76 h 166"/>
                  <a:gd name="T98" fmla="*/ 29 w 133"/>
                  <a:gd name="T99" fmla="*/ 81 h 166"/>
                  <a:gd name="T100" fmla="*/ 33 w 133"/>
                  <a:gd name="T101" fmla="*/ 87 h 166"/>
                  <a:gd name="T102" fmla="*/ 37 w 133"/>
                  <a:gd name="T103" fmla="*/ 94 h 166"/>
                  <a:gd name="T104" fmla="*/ 56 w 133"/>
                  <a:gd name="T105" fmla="*/ 117 h 166"/>
                  <a:gd name="T106" fmla="*/ 71 w 133"/>
                  <a:gd name="T107" fmla="*/ 130 h 166"/>
                  <a:gd name="T108" fmla="*/ 87 w 133"/>
                  <a:gd name="T109" fmla="*/ 143 h 166"/>
                  <a:gd name="T110" fmla="*/ 107 w 133"/>
                  <a:gd name="T111" fmla="*/ 155 h 166"/>
                  <a:gd name="T112" fmla="*/ 107 w 133"/>
                  <a:gd name="T113" fmla="*/ 155 h 166"/>
                  <a:gd name="T114" fmla="*/ 127 w 133"/>
                  <a:gd name="T115" fmla="*/ 164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66">
                    <a:moveTo>
                      <a:pt x="133" y="166"/>
                    </a:moveTo>
                    <a:cubicBezTo>
                      <a:pt x="132" y="166"/>
                      <a:pt x="132" y="166"/>
                      <a:pt x="132" y="166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0" y="165"/>
                      <a:pt x="130" y="165"/>
                      <a:pt x="130" y="165"/>
                    </a:cubicBezTo>
                    <a:cubicBezTo>
                      <a:pt x="129" y="165"/>
                      <a:pt x="129" y="165"/>
                      <a:pt x="129" y="165"/>
                    </a:cubicBezTo>
                    <a:cubicBezTo>
                      <a:pt x="128" y="164"/>
                      <a:pt x="128" y="164"/>
                      <a:pt x="128" y="164"/>
                    </a:cubicBezTo>
                    <a:cubicBezTo>
                      <a:pt x="128" y="164"/>
                      <a:pt x="128" y="164"/>
                      <a:pt x="128" y="164"/>
                    </a:cubicBezTo>
                    <a:cubicBezTo>
                      <a:pt x="129" y="165"/>
                      <a:pt x="129" y="165"/>
                      <a:pt x="129" y="165"/>
                    </a:cubicBezTo>
                    <a:cubicBezTo>
                      <a:pt x="130" y="165"/>
                      <a:pt x="130" y="165"/>
                      <a:pt x="130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2" y="166"/>
                      <a:pt x="132" y="166"/>
                      <a:pt x="132" y="166"/>
                    </a:cubicBezTo>
                    <a:cubicBezTo>
                      <a:pt x="133" y="166"/>
                      <a:pt x="133" y="166"/>
                      <a:pt x="133" y="166"/>
                    </a:cubicBezTo>
                    <a:cubicBezTo>
                      <a:pt x="133" y="166"/>
                      <a:pt x="133" y="166"/>
                      <a:pt x="133" y="166"/>
                    </a:cubicBezTo>
                    <a:cubicBezTo>
                      <a:pt x="132" y="165"/>
                      <a:pt x="132" y="165"/>
                      <a:pt x="132" y="165"/>
                    </a:cubicBezTo>
                    <a:cubicBezTo>
                      <a:pt x="131" y="165"/>
                      <a:pt x="131" y="165"/>
                      <a:pt x="131" y="165"/>
                    </a:cubicBezTo>
                    <a:cubicBezTo>
                      <a:pt x="130" y="164"/>
                      <a:pt x="130" y="164"/>
                      <a:pt x="130" y="164"/>
                    </a:cubicBezTo>
                    <a:cubicBezTo>
                      <a:pt x="128" y="163"/>
                      <a:pt x="128" y="163"/>
                      <a:pt x="128" y="163"/>
                    </a:cubicBezTo>
                    <a:cubicBezTo>
                      <a:pt x="127" y="163"/>
                      <a:pt x="127" y="163"/>
                      <a:pt x="127" y="163"/>
                    </a:cubicBezTo>
                    <a:cubicBezTo>
                      <a:pt x="126" y="162"/>
                      <a:pt x="126" y="162"/>
                      <a:pt x="126" y="162"/>
                    </a:cubicBezTo>
                    <a:cubicBezTo>
                      <a:pt x="127" y="162"/>
                      <a:pt x="127" y="162"/>
                      <a:pt x="127" y="162"/>
                    </a:cubicBezTo>
                    <a:cubicBezTo>
                      <a:pt x="127" y="163"/>
                      <a:pt x="127" y="163"/>
                      <a:pt x="127" y="163"/>
                    </a:cubicBezTo>
                    <a:cubicBezTo>
                      <a:pt x="129" y="163"/>
                      <a:pt x="129" y="163"/>
                      <a:pt x="129" y="163"/>
                    </a:cubicBezTo>
                    <a:cubicBezTo>
                      <a:pt x="129" y="163"/>
                      <a:pt x="129" y="163"/>
                      <a:pt x="129" y="163"/>
                    </a:cubicBezTo>
                    <a:cubicBezTo>
                      <a:pt x="127" y="162"/>
                      <a:pt x="127" y="162"/>
                      <a:pt x="127" y="162"/>
                    </a:cubicBezTo>
                    <a:cubicBezTo>
                      <a:pt x="126" y="161"/>
                      <a:pt x="126" y="161"/>
                      <a:pt x="126" y="161"/>
                    </a:cubicBezTo>
                    <a:cubicBezTo>
                      <a:pt x="126" y="161"/>
                      <a:pt x="126" y="161"/>
                      <a:pt x="126" y="161"/>
                    </a:cubicBezTo>
                    <a:cubicBezTo>
                      <a:pt x="125" y="160"/>
                      <a:pt x="125" y="160"/>
                      <a:pt x="125" y="160"/>
                    </a:cubicBezTo>
                    <a:cubicBezTo>
                      <a:pt x="123" y="159"/>
                      <a:pt x="123" y="159"/>
                      <a:pt x="123" y="159"/>
                    </a:cubicBezTo>
                    <a:cubicBezTo>
                      <a:pt x="121" y="157"/>
                      <a:pt x="121" y="157"/>
                      <a:pt x="121" y="157"/>
                    </a:cubicBezTo>
                    <a:cubicBezTo>
                      <a:pt x="120" y="156"/>
                      <a:pt x="120" y="156"/>
                      <a:pt x="120" y="156"/>
                    </a:cubicBezTo>
                    <a:cubicBezTo>
                      <a:pt x="121" y="156"/>
                      <a:pt x="121" y="156"/>
                      <a:pt x="121" y="156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22" y="155"/>
                      <a:pt x="122" y="155"/>
                      <a:pt x="122" y="155"/>
                    </a:cubicBezTo>
                    <a:cubicBezTo>
                      <a:pt x="123" y="154"/>
                      <a:pt x="123" y="154"/>
                      <a:pt x="123" y="154"/>
                    </a:cubicBezTo>
                    <a:cubicBezTo>
                      <a:pt x="123" y="154"/>
                      <a:pt x="123" y="154"/>
                      <a:pt x="123" y="154"/>
                    </a:cubicBezTo>
                    <a:cubicBezTo>
                      <a:pt x="126" y="154"/>
                      <a:pt x="126" y="154"/>
                      <a:pt x="126" y="154"/>
                    </a:cubicBezTo>
                    <a:cubicBezTo>
                      <a:pt x="127" y="154"/>
                      <a:pt x="127" y="154"/>
                      <a:pt x="127" y="154"/>
                    </a:cubicBezTo>
                    <a:cubicBezTo>
                      <a:pt x="126" y="154"/>
                      <a:pt x="126" y="154"/>
                      <a:pt x="126" y="154"/>
                    </a:cubicBezTo>
                    <a:cubicBezTo>
                      <a:pt x="128" y="154"/>
                      <a:pt x="128" y="154"/>
                      <a:pt x="128" y="154"/>
                    </a:cubicBezTo>
                    <a:cubicBezTo>
                      <a:pt x="127" y="153"/>
                      <a:pt x="127" y="153"/>
                      <a:pt x="127" y="152"/>
                    </a:cubicBezTo>
                    <a:cubicBezTo>
                      <a:pt x="127" y="152"/>
                      <a:pt x="127" y="152"/>
                      <a:pt x="127" y="152"/>
                    </a:cubicBezTo>
                    <a:cubicBezTo>
                      <a:pt x="127" y="151"/>
                      <a:pt x="127" y="151"/>
                      <a:pt x="127" y="151"/>
                    </a:cubicBezTo>
                    <a:cubicBezTo>
                      <a:pt x="126" y="150"/>
                      <a:pt x="126" y="150"/>
                      <a:pt x="126" y="150"/>
                    </a:cubicBezTo>
                    <a:cubicBezTo>
                      <a:pt x="126" y="149"/>
                      <a:pt x="126" y="149"/>
                      <a:pt x="126" y="149"/>
                    </a:cubicBezTo>
                    <a:cubicBezTo>
                      <a:pt x="125" y="148"/>
                      <a:pt x="125" y="148"/>
                      <a:pt x="125" y="148"/>
                    </a:cubicBezTo>
                    <a:cubicBezTo>
                      <a:pt x="125" y="147"/>
                      <a:pt x="125" y="147"/>
                      <a:pt x="125" y="147"/>
                    </a:cubicBezTo>
                    <a:cubicBezTo>
                      <a:pt x="125" y="147"/>
                      <a:pt x="125" y="147"/>
                      <a:pt x="125" y="147"/>
                    </a:cubicBezTo>
                    <a:cubicBezTo>
                      <a:pt x="125" y="146"/>
                      <a:pt x="125" y="146"/>
                      <a:pt x="124" y="145"/>
                    </a:cubicBezTo>
                    <a:cubicBezTo>
                      <a:pt x="124" y="144"/>
                      <a:pt x="124" y="144"/>
                      <a:pt x="124" y="144"/>
                    </a:cubicBezTo>
                    <a:cubicBezTo>
                      <a:pt x="121" y="140"/>
                      <a:pt x="121" y="140"/>
                      <a:pt x="121" y="140"/>
                    </a:cubicBezTo>
                    <a:cubicBezTo>
                      <a:pt x="121" y="138"/>
                      <a:pt x="121" y="138"/>
                      <a:pt x="121" y="138"/>
                    </a:cubicBezTo>
                    <a:cubicBezTo>
                      <a:pt x="121" y="138"/>
                      <a:pt x="121" y="138"/>
                      <a:pt x="121" y="138"/>
                    </a:cubicBezTo>
                    <a:cubicBezTo>
                      <a:pt x="120" y="137"/>
                      <a:pt x="120" y="137"/>
                      <a:pt x="120" y="137"/>
                    </a:cubicBezTo>
                    <a:cubicBezTo>
                      <a:pt x="120" y="137"/>
                      <a:pt x="120" y="137"/>
                      <a:pt x="120" y="137"/>
                    </a:cubicBezTo>
                    <a:cubicBezTo>
                      <a:pt x="122" y="137"/>
                      <a:pt x="122" y="137"/>
                      <a:pt x="122" y="137"/>
                    </a:cubicBezTo>
                    <a:cubicBezTo>
                      <a:pt x="122" y="137"/>
                      <a:pt x="122" y="137"/>
                      <a:pt x="122" y="137"/>
                    </a:cubicBezTo>
                    <a:cubicBezTo>
                      <a:pt x="122" y="134"/>
                      <a:pt x="122" y="134"/>
                      <a:pt x="122" y="134"/>
                    </a:cubicBezTo>
                    <a:cubicBezTo>
                      <a:pt x="123" y="133"/>
                      <a:pt x="123" y="133"/>
                      <a:pt x="123" y="133"/>
                    </a:cubicBezTo>
                    <a:cubicBezTo>
                      <a:pt x="125" y="132"/>
                      <a:pt x="125" y="132"/>
                      <a:pt x="125" y="132"/>
                    </a:cubicBezTo>
                    <a:cubicBezTo>
                      <a:pt x="125" y="129"/>
                      <a:pt x="125" y="129"/>
                      <a:pt x="125" y="129"/>
                    </a:cubicBezTo>
                    <a:cubicBezTo>
                      <a:pt x="124" y="126"/>
                      <a:pt x="124" y="126"/>
                      <a:pt x="124" y="126"/>
                    </a:cubicBezTo>
                    <a:cubicBezTo>
                      <a:pt x="122" y="123"/>
                      <a:pt x="122" y="123"/>
                      <a:pt x="122" y="123"/>
                    </a:cubicBezTo>
                    <a:cubicBezTo>
                      <a:pt x="121" y="121"/>
                      <a:pt x="121" y="121"/>
                      <a:pt x="121" y="121"/>
                    </a:cubicBezTo>
                    <a:cubicBezTo>
                      <a:pt x="119" y="121"/>
                      <a:pt x="119" y="121"/>
                      <a:pt x="119" y="121"/>
                    </a:cubicBezTo>
                    <a:cubicBezTo>
                      <a:pt x="116" y="120"/>
                      <a:pt x="116" y="120"/>
                      <a:pt x="116" y="120"/>
                    </a:cubicBezTo>
                    <a:cubicBezTo>
                      <a:pt x="114" y="119"/>
                      <a:pt x="114" y="119"/>
                      <a:pt x="114" y="119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09" y="115"/>
                      <a:pt x="109" y="115"/>
                      <a:pt x="109" y="115"/>
                    </a:cubicBezTo>
                    <a:cubicBezTo>
                      <a:pt x="105" y="114"/>
                      <a:pt x="105" y="114"/>
                      <a:pt x="105" y="114"/>
                    </a:cubicBezTo>
                    <a:cubicBezTo>
                      <a:pt x="103" y="114"/>
                      <a:pt x="103" y="114"/>
                      <a:pt x="103" y="114"/>
                    </a:cubicBezTo>
                    <a:cubicBezTo>
                      <a:pt x="99" y="112"/>
                      <a:pt x="99" y="112"/>
                      <a:pt x="99" y="112"/>
                    </a:cubicBezTo>
                    <a:cubicBezTo>
                      <a:pt x="99" y="111"/>
                      <a:pt x="99" y="111"/>
                      <a:pt x="99" y="111"/>
                    </a:cubicBezTo>
                    <a:cubicBezTo>
                      <a:pt x="96" y="112"/>
                      <a:pt x="96" y="112"/>
                      <a:pt x="96" y="112"/>
                    </a:cubicBezTo>
                    <a:cubicBezTo>
                      <a:pt x="96" y="110"/>
                      <a:pt x="96" y="110"/>
                      <a:pt x="96" y="110"/>
                    </a:cubicBezTo>
                    <a:cubicBezTo>
                      <a:pt x="92" y="107"/>
                      <a:pt x="92" y="107"/>
                      <a:pt x="92" y="107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86" y="104"/>
                      <a:pt x="86" y="104"/>
                      <a:pt x="86" y="104"/>
                    </a:cubicBezTo>
                    <a:cubicBezTo>
                      <a:pt x="85" y="105"/>
                      <a:pt x="85" y="105"/>
                      <a:pt x="85" y="105"/>
                    </a:cubicBezTo>
                    <a:cubicBezTo>
                      <a:pt x="86" y="106"/>
                      <a:pt x="86" y="106"/>
                      <a:pt x="86" y="106"/>
                    </a:cubicBezTo>
                    <a:cubicBezTo>
                      <a:pt x="85" y="106"/>
                      <a:pt x="85" y="106"/>
                      <a:pt x="85" y="106"/>
                    </a:cubicBezTo>
                    <a:cubicBezTo>
                      <a:pt x="84" y="107"/>
                      <a:pt x="84" y="107"/>
                      <a:pt x="84" y="107"/>
                    </a:cubicBezTo>
                    <a:cubicBezTo>
                      <a:pt x="84" y="107"/>
                      <a:pt x="84" y="107"/>
                      <a:pt x="84" y="107"/>
                    </a:cubicBezTo>
                    <a:cubicBezTo>
                      <a:pt x="83" y="106"/>
                      <a:pt x="83" y="106"/>
                      <a:pt x="83" y="106"/>
                    </a:cubicBezTo>
                    <a:cubicBezTo>
                      <a:pt x="84" y="104"/>
                      <a:pt x="84" y="104"/>
                      <a:pt x="84" y="104"/>
                    </a:cubicBezTo>
                    <a:cubicBezTo>
                      <a:pt x="84" y="104"/>
                      <a:pt x="84" y="104"/>
                      <a:pt x="84" y="104"/>
                    </a:cubicBezTo>
                    <a:cubicBezTo>
                      <a:pt x="81" y="102"/>
                      <a:pt x="81" y="102"/>
                      <a:pt x="81" y="102"/>
                    </a:cubicBezTo>
                    <a:cubicBezTo>
                      <a:pt x="79" y="101"/>
                      <a:pt x="79" y="101"/>
                      <a:pt x="79" y="101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3"/>
                      <a:pt x="78" y="103"/>
                      <a:pt x="78" y="103"/>
                    </a:cubicBezTo>
                    <a:cubicBezTo>
                      <a:pt x="77" y="102"/>
                      <a:pt x="77" y="102"/>
                      <a:pt x="77" y="102"/>
                    </a:cubicBezTo>
                    <a:cubicBezTo>
                      <a:pt x="77" y="101"/>
                      <a:pt x="77" y="101"/>
                      <a:pt x="77" y="101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78" y="96"/>
                      <a:pt x="78" y="96"/>
                      <a:pt x="78" y="96"/>
                    </a:cubicBezTo>
                    <a:cubicBezTo>
                      <a:pt x="75" y="93"/>
                      <a:pt x="75" y="93"/>
                      <a:pt x="75" y="93"/>
                    </a:cubicBezTo>
                    <a:cubicBezTo>
                      <a:pt x="72" y="89"/>
                      <a:pt x="72" y="89"/>
                      <a:pt x="72" y="89"/>
                    </a:cubicBezTo>
                    <a:cubicBezTo>
                      <a:pt x="69" y="85"/>
                      <a:pt x="69" y="85"/>
                      <a:pt x="69" y="85"/>
                    </a:cubicBezTo>
                    <a:cubicBezTo>
                      <a:pt x="66" y="83"/>
                      <a:pt x="66" y="83"/>
                      <a:pt x="66" y="83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60" y="81"/>
                      <a:pt x="60" y="81"/>
                      <a:pt x="60" y="81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8" y="80"/>
                      <a:pt x="58" y="80"/>
                      <a:pt x="58" y="80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53" y="74"/>
                      <a:pt x="53" y="74"/>
                      <a:pt x="53" y="74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7" y="69"/>
                      <a:pt x="47" y="69"/>
                      <a:pt x="47" y="69"/>
                    </a:cubicBezTo>
                    <a:cubicBezTo>
                      <a:pt x="47" y="67"/>
                      <a:pt x="47" y="67"/>
                      <a:pt x="47" y="67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3" y="62"/>
                      <a:pt x="43" y="62"/>
                      <a:pt x="43" y="62"/>
                    </a:cubicBezTo>
                    <a:cubicBezTo>
                      <a:pt x="43" y="62"/>
                      <a:pt x="43" y="62"/>
                      <a:pt x="43" y="62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38" y="62"/>
                      <a:pt x="38" y="62"/>
                      <a:pt x="38" y="62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2" y="57"/>
                      <a:pt x="32" y="57"/>
                      <a:pt x="32" y="57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28" y="59"/>
                      <a:pt x="28" y="59"/>
                      <a:pt x="28" y="59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21" y="52"/>
                      <a:pt x="21" y="53"/>
                      <a:pt x="21" y="53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19" y="53"/>
                      <a:pt x="19" y="53"/>
                      <a:pt x="19" y="53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5"/>
                      <a:pt x="0" y="3"/>
                      <a:pt x="0" y="1"/>
                    </a:cubicBezTo>
                    <a:cubicBezTo>
                      <a:pt x="0" y="2"/>
                      <a:pt x="0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9"/>
                      <a:pt x="1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2" y="12"/>
                      <a:pt x="2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9"/>
                      <a:pt x="4" y="22"/>
                      <a:pt x="4" y="25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3"/>
                      <a:pt x="4" y="22"/>
                      <a:pt x="3" y="21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50"/>
                      <a:pt x="14" y="50"/>
                      <a:pt x="14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7" y="54"/>
                      <a:pt x="17" y="54"/>
                      <a:pt x="17" y="54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7" y="52"/>
                      <a:pt x="17" y="52"/>
                      <a:pt x="17" y="52"/>
                    </a:cubicBezTo>
                    <a:cubicBezTo>
                      <a:pt x="18" y="52"/>
                      <a:pt x="18" y="52"/>
                      <a:pt x="18" y="52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5"/>
                      <a:pt x="19" y="55"/>
                      <a:pt x="19" y="55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3" y="63"/>
                      <a:pt x="23" y="63"/>
                      <a:pt x="23" y="63"/>
                    </a:cubicBezTo>
                    <a:cubicBezTo>
                      <a:pt x="23" y="64"/>
                      <a:pt x="23" y="64"/>
                      <a:pt x="24" y="65"/>
                    </a:cubicBezTo>
                    <a:cubicBezTo>
                      <a:pt x="24" y="66"/>
                      <a:pt x="24" y="66"/>
                      <a:pt x="24" y="66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7" y="75"/>
                      <a:pt x="27" y="75"/>
                      <a:pt x="27" y="75"/>
                    </a:cubicBezTo>
                    <a:cubicBezTo>
                      <a:pt x="27" y="76"/>
                      <a:pt x="27" y="76"/>
                      <a:pt x="27" y="76"/>
                    </a:cubicBezTo>
                    <a:cubicBezTo>
                      <a:pt x="28" y="76"/>
                      <a:pt x="28" y="76"/>
                      <a:pt x="28" y="76"/>
                    </a:cubicBezTo>
                    <a:cubicBezTo>
                      <a:pt x="27" y="76"/>
                      <a:pt x="27" y="76"/>
                      <a:pt x="27" y="76"/>
                    </a:cubicBezTo>
                    <a:cubicBezTo>
                      <a:pt x="28" y="78"/>
                      <a:pt x="28" y="78"/>
                      <a:pt x="28" y="78"/>
                    </a:cubicBezTo>
                    <a:cubicBezTo>
                      <a:pt x="28" y="80"/>
                      <a:pt x="28" y="80"/>
                      <a:pt x="28" y="80"/>
                    </a:cubicBezTo>
                    <a:cubicBezTo>
                      <a:pt x="29" y="81"/>
                      <a:pt x="29" y="81"/>
                      <a:pt x="29" y="81"/>
                    </a:cubicBezTo>
                    <a:cubicBezTo>
                      <a:pt x="29" y="81"/>
                      <a:pt x="29" y="81"/>
                      <a:pt x="29" y="81"/>
                    </a:cubicBezTo>
                    <a:cubicBezTo>
                      <a:pt x="30" y="83"/>
                      <a:pt x="30" y="83"/>
                      <a:pt x="30" y="83"/>
                    </a:cubicBezTo>
                    <a:cubicBezTo>
                      <a:pt x="31" y="84"/>
                      <a:pt x="31" y="84"/>
                      <a:pt x="31" y="84"/>
                    </a:cubicBezTo>
                    <a:cubicBezTo>
                      <a:pt x="32" y="87"/>
                      <a:pt x="32" y="87"/>
                      <a:pt x="32" y="87"/>
                    </a:cubicBezTo>
                    <a:cubicBezTo>
                      <a:pt x="33" y="87"/>
                      <a:pt x="33" y="87"/>
                      <a:pt x="33" y="87"/>
                    </a:cubicBezTo>
                    <a:cubicBezTo>
                      <a:pt x="33" y="88"/>
                      <a:pt x="33" y="88"/>
                      <a:pt x="33" y="88"/>
                    </a:cubicBezTo>
                    <a:cubicBezTo>
                      <a:pt x="33" y="88"/>
                      <a:pt x="33" y="88"/>
                      <a:pt x="33" y="88"/>
                    </a:cubicBezTo>
                    <a:cubicBezTo>
                      <a:pt x="34" y="89"/>
                      <a:pt x="34" y="89"/>
                      <a:pt x="34" y="89"/>
                    </a:cubicBezTo>
                    <a:cubicBezTo>
                      <a:pt x="34" y="90"/>
                      <a:pt x="34" y="90"/>
                      <a:pt x="34" y="90"/>
                    </a:cubicBezTo>
                    <a:cubicBezTo>
                      <a:pt x="37" y="94"/>
                      <a:pt x="37" y="94"/>
                      <a:pt x="37" y="94"/>
                    </a:cubicBezTo>
                    <a:cubicBezTo>
                      <a:pt x="37" y="94"/>
                      <a:pt x="37" y="94"/>
                      <a:pt x="37" y="94"/>
                    </a:cubicBezTo>
                    <a:cubicBezTo>
                      <a:pt x="40" y="98"/>
                      <a:pt x="40" y="98"/>
                      <a:pt x="40" y="98"/>
                    </a:cubicBezTo>
                    <a:cubicBezTo>
                      <a:pt x="44" y="103"/>
                      <a:pt x="44" y="103"/>
                      <a:pt x="44" y="103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56" y="117"/>
                      <a:pt x="56" y="117"/>
                      <a:pt x="56" y="117"/>
                    </a:cubicBezTo>
                    <a:cubicBezTo>
                      <a:pt x="58" y="119"/>
                      <a:pt x="58" y="119"/>
                      <a:pt x="58" y="119"/>
                    </a:cubicBezTo>
                    <a:cubicBezTo>
                      <a:pt x="60" y="120"/>
                      <a:pt x="60" y="120"/>
                      <a:pt x="60" y="120"/>
                    </a:cubicBezTo>
                    <a:cubicBezTo>
                      <a:pt x="65" y="125"/>
                      <a:pt x="65" y="125"/>
                      <a:pt x="65" y="125"/>
                    </a:cubicBezTo>
                    <a:cubicBezTo>
                      <a:pt x="70" y="129"/>
                      <a:pt x="70" y="129"/>
                      <a:pt x="70" y="129"/>
                    </a:cubicBezTo>
                    <a:cubicBezTo>
                      <a:pt x="71" y="130"/>
                      <a:pt x="71" y="130"/>
                      <a:pt x="71" y="130"/>
                    </a:cubicBezTo>
                    <a:cubicBezTo>
                      <a:pt x="74" y="133"/>
                      <a:pt x="74" y="133"/>
                      <a:pt x="74" y="133"/>
                    </a:cubicBezTo>
                    <a:cubicBezTo>
                      <a:pt x="79" y="136"/>
                      <a:pt x="79" y="136"/>
                      <a:pt x="79" y="136"/>
                    </a:cubicBezTo>
                    <a:cubicBezTo>
                      <a:pt x="82" y="139"/>
                      <a:pt x="82" y="139"/>
                      <a:pt x="82" y="139"/>
                    </a:cubicBezTo>
                    <a:cubicBezTo>
                      <a:pt x="85" y="142"/>
                      <a:pt x="85" y="142"/>
                      <a:pt x="85" y="142"/>
                    </a:cubicBezTo>
                    <a:cubicBezTo>
                      <a:pt x="87" y="143"/>
                      <a:pt x="87" y="143"/>
                      <a:pt x="87" y="143"/>
                    </a:cubicBezTo>
                    <a:cubicBezTo>
                      <a:pt x="88" y="144"/>
                      <a:pt x="88" y="144"/>
                      <a:pt x="88" y="144"/>
                    </a:cubicBezTo>
                    <a:cubicBezTo>
                      <a:pt x="91" y="146"/>
                      <a:pt x="91" y="146"/>
                      <a:pt x="91" y="146"/>
                    </a:cubicBezTo>
                    <a:cubicBezTo>
                      <a:pt x="92" y="147"/>
                      <a:pt x="92" y="147"/>
                      <a:pt x="92" y="147"/>
                    </a:cubicBezTo>
                    <a:cubicBezTo>
                      <a:pt x="96" y="149"/>
                      <a:pt x="100" y="152"/>
                      <a:pt x="104" y="154"/>
                    </a:cubicBezTo>
                    <a:cubicBezTo>
                      <a:pt x="107" y="155"/>
                      <a:pt x="107" y="155"/>
                      <a:pt x="107" y="155"/>
                    </a:cubicBezTo>
                    <a:cubicBezTo>
                      <a:pt x="107" y="155"/>
                      <a:pt x="107" y="155"/>
                      <a:pt x="107" y="155"/>
                    </a:cubicBezTo>
                    <a:cubicBezTo>
                      <a:pt x="107" y="155"/>
                      <a:pt x="107" y="155"/>
                      <a:pt x="107" y="155"/>
                    </a:cubicBezTo>
                    <a:cubicBezTo>
                      <a:pt x="107" y="155"/>
                      <a:pt x="107" y="155"/>
                      <a:pt x="107" y="155"/>
                    </a:cubicBezTo>
                    <a:cubicBezTo>
                      <a:pt x="107" y="155"/>
                      <a:pt x="107" y="155"/>
                      <a:pt x="107" y="155"/>
                    </a:cubicBezTo>
                    <a:cubicBezTo>
                      <a:pt x="107" y="155"/>
                      <a:pt x="107" y="155"/>
                      <a:pt x="107" y="155"/>
                    </a:cubicBezTo>
                    <a:cubicBezTo>
                      <a:pt x="107" y="155"/>
                      <a:pt x="107" y="155"/>
                      <a:pt x="107" y="155"/>
                    </a:cubicBezTo>
                    <a:cubicBezTo>
                      <a:pt x="107" y="155"/>
                      <a:pt x="107" y="155"/>
                      <a:pt x="107" y="155"/>
                    </a:cubicBezTo>
                    <a:cubicBezTo>
                      <a:pt x="111" y="157"/>
                      <a:pt x="117" y="160"/>
                      <a:pt x="121" y="162"/>
                    </a:cubicBezTo>
                    <a:cubicBezTo>
                      <a:pt x="121" y="162"/>
                      <a:pt x="121" y="162"/>
                      <a:pt x="121" y="162"/>
                    </a:cubicBezTo>
                    <a:cubicBezTo>
                      <a:pt x="123" y="162"/>
                      <a:pt x="125" y="163"/>
                      <a:pt x="127" y="164"/>
                    </a:cubicBezTo>
                    <a:cubicBezTo>
                      <a:pt x="128" y="165"/>
                      <a:pt x="129" y="165"/>
                      <a:pt x="130" y="165"/>
                    </a:cubicBezTo>
                    <a:cubicBezTo>
                      <a:pt x="131" y="166"/>
                      <a:pt x="131" y="166"/>
                      <a:pt x="131" y="166"/>
                    </a:cubicBezTo>
                    <a:cubicBezTo>
                      <a:pt x="131" y="166"/>
                      <a:pt x="131" y="166"/>
                      <a:pt x="131" y="166"/>
                    </a:cubicBezTo>
                    <a:lnTo>
                      <a:pt x="133" y="16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3" name="Freeform 396">
                <a:extLst>
                  <a:ext uri="{FF2B5EF4-FFF2-40B4-BE49-F238E27FC236}">
                    <a16:creationId xmlns:a16="http://schemas.microsoft.com/office/drawing/2014/main" id="{C620FC6D-7550-4A1E-A768-636D94A91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0326" y="2781301"/>
                <a:ext cx="458788" cy="715963"/>
              </a:xfrm>
              <a:custGeom>
                <a:avLst/>
                <a:gdLst>
                  <a:gd name="T0" fmla="*/ 3 w 126"/>
                  <a:gd name="T1" fmla="*/ 166 h 195"/>
                  <a:gd name="T2" fmla="*/ 5 w 126"/>
                  <a:gd name="T3" fmla="*/ 173 h 195"/>
                  <a:gd name="T4" fmla="*/ 8 w 126"/>
                  <a:gd name="T5" fmla="*/ 193 h 195"/>
                  <a:gd name="T6" fmla="*/ 9 w 126"/>
                  <a:gd name="T7" fmla="*/ 170 h 195"/>
                  <a:gd name="T8" fmla="*/ 17 w 126"/>
                  <a:gd name="T9" fmla="*/ 158 h 195"/>
                  <a:gd name="T10" fmla="*/ 19 w 126"/>
                  <a:gd name="T11" fmla="*/ 151 h 195"/>
                  <a:gd name="T12" fmla="*/ 21 w 126"/>
                  <a:gd name="T13" fmla="*/ 146 h 195"/>
                  <a:gd name="T14" fmla="*/ 26 w 126"/>
                  <a:gd name="T15" fmla="*/ 140 h 195"/>
                  <a:gd name="T16" fmla="*/ 32 w 126"/>
                  <a:gd name="T17" fmla="*/ 139 h 195"/>
                  <a:gd name="T18" fmla="*/ 38 w 126"/>
                  <a:gd name="T19" fmla="*/ 130 h 195"/>
                  <a:gd name="T20" fmla="*/ 48 w 126"/>
                  <a:gd name="T21" fmla="*/ 127 h 195"/>
                  <a:gd name="T22" fmla="*/ 47 w 126"/>
                  <a:gd name="T23" fmla="*/ 132 h 195"/>
                  <a:gd name="T24" fmla="*/ 58 w 126"/>
                  <a:gd name="T25" fmla="*/ 125 h 195"/>
                  <a:gd name="T26" fmla="*/ 49 w 126"/>
                  <a:gd name="T27" fmla="*/ 123 h 195"/>
                  <a:gd name="T28" fmla="*/ 54 w 126"/>
                  <a:gd name="T29" fmla="*/ 115 h 195"/>
                  <a:gd name="T30" fmla="*/ 44 w 126"/>
                  <a:gd name="T31" fmla="*/ 113 h 195"/>
                  <a:gd name="T32" fmla="*/ 67 w 126"/>
                  <a:gd name="T33" fmla="*/ 110 h 195"/>
                  <a:gd name="T34" fmla="*/ 78 w 126"/>
                  <a:gd name="T35" fmla="*/ 101 h 195"/>
                  <a:gd name="T36" fmla="*/ 71 w 126"/>
                  <a:gd name="T37" fmla="*/ 97 h 195"/>
                  <a:gd name="T38" fmla="*/ 76 w 126"/>
                  <a:gd name="T39" fmla="*/ 91 h 195"/>
                  <a:gd name="T40" fmla="*/ 75 w 126"/>
                  <a:gd name="T41" fmla="*/ 83 h 195"/>
                  <a:gd name="T42" fmla="*/ 79 w 126"/>
                  <a:gd name="T43" fmla="*/ 73 h 195"/>
                  <a:gd name="T44" fmla="*/ 78 w 126"/>
                  <a:gd name="T45" fmla="*/ 68 h 195"/>
                  <a:gd name="T46" fmla="*/ 72 w 126"/>
                  <a:gd name="T47" fmla="*/ 73 h 195"/>
                  <a:gd name="T48" fmla="*/ 75 w 126"/>
                  <a:gd name="T49" fmla="*/ 62 h 195"/>
                  <a:gd name="T50" fmla="*/ 77 w 126"/>
                  <a:gd name="T51" fmla="*/ 54 h 195"/>
                  <a:gd name="T52" fmla="*/ 72 w 126"/>
                  <a:gd name="T53" fmla="*/ 50 h 195"/>
                  <a:gd name="T54" fmla="*/ 62 w 126"/>
                  <a:gd name="T55" fmla="*/ 61 h 195"/>
                  <a:gd name="T56" fmla="*/ 47 w 126"/>
                  <a:gd name="T57" fmla="*/ 78 h 195"/>
                  <a:gd name="T58" fmla="*/ 39 w 126"/>
                  <a:gd name="T59" fmla="*/ 91 h 195"/>
                  <a:gd name="T60" fmla="*/ 42 w 126"/>
                  <a:gd name="T61" fmla="*/ 79 h 195"/>
                  <a:gd name="T62" fmla="*/ 46 w 126"/>
                  <a:gd name="T63" fmla="*/ 64 h 195"/>
                  <a:gd name="T64" fmla="*/ 52 w 126"/>
                  <a:gd name="T65" fmla="*/ 51 h 195"/>
                  <a:gd name="T66" fmla="*/ 66 w 126"/>
                  <a:gd name="T67" fmla="*/ 39 h 195"/>
                  <a:gd name="T68" fmla="*/ 72 w 126"/>
                  <a:gd name="T69" fmla="*/ 34 h 195"/>
                  <a:gd name="T70" fmla="*/ 78 w 126"/>
                  <a:gd name="T71" fmla="*/ 34 h 195"/>
                  <a:gd name="T72" fmla="*/ 80 w 126"/>
                  <a:gd name="T73" fmla="*/ 32 h 195"/>
                  <a:gd name="T74" fmla="*/ 87 w 126"/>
                  <a:gd name="T75" fmla="*/ 28 h 195"/>
                  <a:gd name="T76" fmla="*/ 93 w 126"/>
                  <a:gd name="T77" fmla="*/ 27 h 195"/>
                  <a:gd name="T78" fmla="*/ 100 w 126"/>
                  <a:gd name="T79" fmla="*/ 22 h 195"/>
                  <a:gd name="T80" fmla="*/ 97 w 126"/>
                  <a:gd name="T81" fmla="*/ 21 h 195"/>
                  <a:gd name="T82" fmla="*/ 91 w 126"/>
                  <a:gd name="T83" fmla="*/ 24 h 195"/>
                  <a:gd name="T84" fmla="*/ 94 w 126"/>
                  <a:gd name="T85" fmla="*/ 22 h 195"/>
                  <a:gd name="T86" fmla="*/ 98 w 126"/>
                  <a:gd name="T87" fmla="*/ 17 h 195"/>
                  <a:gd name="T88" fmla="*/ 103 w 126"/>
                  <a:gd name="T89" fmla="*/ 13 h 195"/>
                  <a:gd name="T90" fmla="*/ 113 w 126"/>
                  <a:gd name="T91" fmla="*/ 7 h 195"/>
                  <a:gd name="T92" fmla="*/ 125 w 126"/>
                  <a:gd name="T93" fmla="*/ 3 h 195"/>
                  <a:gd name="T94" fmla="*/ 120 w 126"/>
                  <a:gd name="T95" fmla="*/ 3 h 195"/>
                  <a:gd name="T96" fmla="*/ 106 w 126"/>
                  <a:gd name="T97" fmla="*/ 9 h 195"/>
                  <a:gd name="T98" fmla="*/ 96 w 126"/>
                  <a:gd name="T99" fmla="*/ 16 h 195"/>
                  <a:gd name="T100" fmla="*/ 88 w 126"/>
                  <a:gd name="T101" fmla="*/ 20 h 195"/>
                  <a:gd name="T102" fmla="*/ 94 w 126"/>
                  <a:gd name="T103" fmla="*/ 17 h 195"/>
                  <a:gd name="T104" fmla="*/ 99 w 126"/>
                  <a:gd name="T105" fmla="*/ 13 h 195"/>
                  <a:gd name="T106" fmla="*/ 92 w 126"/>
                  <a:gd name="T107" fmla="*/ 16 h 195"/>
                  <a:gd name="T108" fmla="*/ 91 w 126"/>
                  <a:gd name="T109" fmla="*/ 14 h 195"/>
                  <a:gd name="T110" fmla="*/ 93 w 126"/>
                  <a:gd name="T111" fmla="*/ 11 h 195"/>
                  <a:gd name="T112" fmla="*/ 91 w 126"/>
                  <a:gd name="T113" fmla="*/ 12 h 195"/>
                  <a:gd name="T114" fmla="*/ 92 w 126"/>
                  <a:gd name="T115" fmla="*/ 11 h 195"/>
                  <a:gd name="T116" fmla="*/ 100 w 126"/>
                  <a:gd name="T117" fmla="*/ 6 h 195"/>
                  <a:gd name="T118" fmla="*/ 75 w 126"/>
                  <a:gd name="T119" fmla="*/ 22 h 195"/>
                  <a:gd name="T120" fmla="*/ 37 w 126"/>
                  <a:gd name="T121" fmla="*/ 62 h 195"/>
                  <a:gd name="T122" fmla="*/ 10 w 126"/>
                  <a:gd name="T123" fmla="*/ 114 h 195"/>
                  <a:gd name="T124" fmla="*/ 1 w 126"/>
                  <a:gd name="T125" fmla="*/ 163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6" h="195">
                    <a:moveTo>
                      <a:pt x="1" y="165"/>
                    </a:moveTo>
                    <a:cubicBezTo>
                      <a:pt x="1" y="166"/>
                      <a:pt x="1" y="166"/>
                      <a:pt x="1" y="166"/>
                    </a:cubicBezTo>
                    <a:cubicBezTo>
                      <a:pt x="1" y="165"/>
                      <a:pt x="1" y="165"/>
                      <a:pt x="1" y="165"/>
                    </a:cubicBezTo>
                    <a:cubicBezTo>
                      <a:pt x="2" y="165"/>
                      <a:pt x="2" y="165"/>
                      <a:pt x="2" y="165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9"/>
                      <a:pt x="2" y="169"/>
                      <a:pt x="2" y="169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71"/>
                      <a:pt x="2" y="171"/>
                      <a:pt x="2" y="171"/>
                    </a:cubicBezTo>
                    <a:cubicBezTo>
                      <a:pt x="2" y="171"/>
                      <a:pt x="2" y="171"/>
                      <a:pt x="2" y="171"/>
                    </a:cubicBezTo>
                    <a:cubicBezTo>
                      <a:pt x="2" y="169"/>
                      <a:pt x="2" y="169"/>
                      <a:pt x="2" y="169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3" y="166"/>
                      <a:pt x="3" y="166"/>
                      <a:pt x="3" y="166"/>
                    </a:cubicBezTo>
                    <a:cubicBezTo>
                      <a:pt x="3" y="166"/>
                      <a:pt x="3" y="166"/>
                      <a:pt x="3" y="166"/>
                    </a:cubicBezTo>
                    <a:cubicBezTo>
                      <a:pt x="3" y="167"/>
                      <a:pt x="3" y="167"/>
                      <a:pt x="3" y="167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5" y="168"/>
                      <a:pt x="5" y="168"/>
                      <a:pt x="5" y="168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5" y="171"/>
                      <a:pt x="5" y="171"/>
                      <a:pt x="5" y="171"/>
                    </a:cubicBezTo>
                    <a:cubicBezTo>
                      <a:pt x="5" y="172"/>
                      <a:pt x="5" y="172"/>
                      <a:pt x="5" y="172"/>
                    </a:cubicBezTo>
                    <a:cubicBezTo>
                      <a:pt x="5" y="173"/>
                      <a:pt x="5" y="173"/>
                      <a:pt x="5" y="173"/>
                    </a:cubicBezTo>
                    <a:cubicBezTo>
                      <a:pt x="5" y="173"/>
                      <a:pt x="5" y="173"/>
                      <a:pt x="5" y="173"/>
                    </a:cubicBezTo>
                    <a:cubicBezTo>
                      <a:pt x="6" y="172"/>
                      <a:pt x="6" y="172"/>
                      <a:pt x="6" y="172"/>
                    </a:cubicBezTo>
                    <a:cubicBezTo>
                      <a:pt x="6" y="172"/>
                      <a:pt x="6" y="172"/>
                      <a:pt x="6" y="172"/>
                    </a:cubicBezTo>
                    <a:cubicBezTo>
                      <a:pt x="6" y="173"/>
                      <a:pt x="6" y="173"/>
                      <a:pt x="6" y="173"/>
                    </a:cubicBezTo>
                    <a:cubicBezTo>
                      <a:pt x="7" y="177"/>
                      <a:pt x="7" y="177"/>
                      <a:pt x="7" y="177"/>
                    </a:cubicBezTo>
                    <a:cubicBezTo>
                      <a:pt x="7" y="178"/>
                      <a:pt x="7" y="178"/>
                      <a:pt x="7" y="178"/>
                    </a:cubicBezTo>
                    <a:cubicBezTo>
                      <a:pt x="7" y="181"/>
                      <a:pt x="7" y="181"/>
                      <a:pt x="7" y="181"/>
                    </a:cubicBezTo>
                    <a:cubicBezTo>
                      <a:pt x="7" y="182"/>
                      <a:pt x="7" y="182"/>
                      <a:pt x="7" y="182"/>
                    </a:cubicBezTo>
                    <a:cubicBezTo>
                      <a:pt x="7" y="184"/>
                      <a:pt x="7" y="184"/>
                      <a:pt x="7" y="184"/>
                    </a:cubicBezTo>
                    <a:cubicBezTo>
                      <a:pt x="7" y="186"/>
                      <a:pt x="7" y="186"/>
                      <a:pt x="7" y="186"/>
                    </a:cubicBezTo>
                    <a:cubicBezTo>
                      <a:pt x="7" y="189"/>
                      <a:pt x="7" y="189"/>
                      <a:pt x="7" y="189"/>
                    </a:cubicBezTo>
                    <a:cubicBezTo>
                      <a:pt x="7" y="190"/>
                      <a:pt x="7" y="190"/>
                      <a:pt x="7" y="190"/>
                    </a:cubicBezTo>
                    <a:cubicBezTo>
                      <a:pt x="8" y="192"/>
                      <a:pt x="8" y="192"/>
                      <a:pt x="8" y="192"/>
                    </a:cubicBez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5"/>
                      <a:pt x="8" y="195"/>
                      <a:pt x="8" y="195"/>
                    </a:cubicBezTo>
                    <a:cubicBezTo>
                      <a:pt x="9" y="195"/>
                      <a:pt x="9" y="195"/>
                      <a:pt x="9" y="195"/>
                    </a:cubicBezTo>
                    <a:cubicBezTo>
                      <a:pt x="9" y="193"/>
                      <a:pt x="9" y="193"/>
                      <a:pt x="9" y="193"/>
                    </a:cubicBezTo>
                    <a:cubicBezTo>
                      <a:pt x="9" y="192"/>
                      <a:pt x="9" y="192"/>
                      <a:pt x="9" y="192"/>
                    </a:cubicBezTo>
                    <a:cubicBezTo>
                      <a:pt x="9" y="190"/>
                      <a:pt x="9" y="190"/>
                      <a:pt x="9" y="190"/>
                    </a:cubicBezTo>
                    <a:cubicBezTo>
                      <a:pt x="9" y="185"/>
                      <a:pt x="9" y="185"/>
                      <a:pt x="9" y="185"/>
                    </a:cubicBezTo>
                    <a:cubicBezTo>
                      <a:pt x="9" y="183"/>
                      <a:pt x="9" y="183"/>
                      <a:pt x="9" y="183"/>
                    </a:cubicBezTo>
                    <a:cubicBezTo>
                      <a:pt x="9" y="182"/>
                      <a:pt x="9" y="182"/>
                      <a:pt x="9" y="182"/>
                    </a:cubicBezTo>
                    <a:cubicBezTo>
                      <a:pt x="9" y="180"/>
                      <a:pt x="9" y="180"/>
                      <a:pt x="9" y="180"/>
                    </a:cubicBezTo>
                    <a:cubicBezTo>
                      <a:pt x="9" y="177"/>
                      <a:pt x="9" y="177"/>
                      <a:pt x="9" y="177"/>
                    </a:cubicBezTo>
                    <a:cubicBezTo>
                      <a:pt x="9" y="174"/>
                      <a:pt x="9" y="174"/>
                      <a:pt x="9" y="174"/>
                    </a:cubicBezTo>
                    <a:cubicBezTo>
                      <a:pt x="9" y="172"/>
                      <a:pt x="9" y="172"/>
                      <a:pt x="9" y="172"/>
                    </a:cubicBezTo>
                    <a:cubicBezTo>
                      <a:pt x="9" y="170"/>
                      <a:pt x="9" y="170"/>
                      <a:pt x="9" y="170"/>
                    </a:cubicBezTo>
                    <a:cubicBezTo>
                      <a:pt x="10" y="168"/>
                      <a:pt x="10" y="168"/>
                      <a:pt x="10" y="168"/>
                    </a:cubicBezTo>
                    <a:cubicBezTo>
                      <a:pt x="11" y="166"/>
                      <a:pt x="11" y="166"/>
                      <a:pt x="11" y="166"/>
                    </a:cubicBezTo>
                    <a:cubicBezTo>
                      <a:pt x="12" y="165"/>
                      <a:pt x="12" y="165"/>
                      <a:pt x="12" y="165"/>
                    </a:cubicBezTo>
                    <a:cubicBezTo>
                      <a:pt x="12" y="165"/>
                      <a:pt x="12" y="165"/>
                      <a:pt x="12" y="165"/>
                    </a:cubicBezTo>
                    <a:cubicBezTo>
                      <a:pt x="12" y="164"/>
                      <a:pt x="12" y="164"/>
                      <a:pt x="12" y="164"/>
                    </a:cubicBezTo>
                    <a:cubicBezTo>
                      <a:pt x="13" y="163"/>
                      <a:pt x="13" y="163"/>
                      <a:pt x="13" y="163"/>
                    </a:cubicBezTo>
                    <a:cubicBezTo>
                      <a:pt x="14" y="163"/>
                      <a:pt x="14" y="163"/>
                      <a:pt x="14" y="163"/>
                    </a:cubicBezTo>
                    <a:cubicBezTo>
                      <a:pt x="14" y="163"/>
                      <a:pt x="14" y="163"/>
                      <a:pt x="14" y="163"/>
                    </a:cubicBezTo>
                    <a:cubicBezTo>
                      <a:pt x="15" y="162"/>
                      <a:pt x="15" y="162"/>
                      <a:pt x="15" y="162"/>
                    </a:cubicBezTo>
                    <a:cubicBezTo>
                      <a:pt x="16" y="161"/>
                      <a:pt x="16" y="161"/>
                      <a:pt x="16" y="161"/>
                    </a:cubicBezTo>
                    <a:cubicBezTo>
                      <a:pt x="17" y="161"/>
                      <a:pt x="17" y="161"/>
                      <a:pt x="17" y="161"/>
                    </a:cubicBezTo>
                    <a:cubicBezTo>
                      <a:pt x="17" y="159"/>
                      <a:pt x="17" y="159"/>
                      <a:pt x="17" y="159"/>
                    </a:cubicBezTo>
                    <a:cubicBezTo>
                      <a:pt x="17" y="158"/>
                      <a:pt x="17" y="158"/>
                      <a:pt x="17" y="158"/>
                    </a:cubicBezTo>
                    <a:cubicBezTo>
                      <a:pt x="17" y="158"/>
                      <a:pt x="17" y="158"/>
                      <a:pt x="17" y="158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19" y="158"/>
                      <a:pt x="19" y="158"/>
                      <a:pt x="19" y="158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19" y="156"/>
                      <a:pt x="19" y="156"/>
                      <a:pt x="19" y="156"/>
                    </a:cubicBezTo>
                    <a:cubicBezTo>
                      <a:pt x="19" y="155"/>
                      <a:pt x="19" y="155"/>
                      <a:pt x="19" y="155"/>
                    </a:cubicBezTo>
                    <a:cubicBezTo>
                      <a:pt x="19" y="155"/>
                      <a:pt x="19" y="155"/>
                      <a:pt x="19" y="155"/>
                    </a:cubicBezTo>
                    <a:cubicBezTo>
                      <a:pt x="19" y="153"/>
                      <a:pt x="19" y="153"/>
                      <a:pt x="19" y="153"/>
                    </a:cubicBezTo>
                    <a:cubicBezTo>
                      <a:pt x="19" y="152"/>
                      <a:pt x="19" y="152"/>
                      <a:pt x="19" y="152"/>
                    </a:cubicBezTo>
                    <a:cubicBezTo>
                      <a:pt x="19" y="152"/>
                      <a:pt x="19" y="152"/>
                      <a:pt x="19" y="152"/>
                    </a:cubicBezTo>
                    <a:cubicBezTo>
                      <a:pt x="19" y="151"/>
                      <a:pt x="19" y="151"/>
                      <a:pt x="19" y="151"/>
                    </a:cubicBezTo>
                    <a:cubicBezTo>
                      <a:pt x="19" y="150"/>
                      <a:pt x="19" y="150"/>
                      <a:pt x="19" y="150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9" y="148"/>
                      <a:pt x="19" y="148"/>
                      <a:pt x="19" y="148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20" y="147"/>
                      <a:pt x="20" y="147"/>
                      <a:pt x="20" y="147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21" y="144"/>
                      <a:pt x="21" y="144"/>
                      <a:pt x="21" y="144"/>
                    </a:cubicBezTo>
                    <a:cubicBezTo>
                      <a:pt x="22" y="142"/>
                      <a:pt x="22" y="142"/>
                      <a:pt x="22" y="142"/>
                    </a:cubicBezTo>
                    <a:cubicBezTo>
                      <a:pt x="22" y="142"/>
                      <a:pt x="22" y="142"/>
                      <a:pt x="22" y="142"/>
                    </a:cubicBezTo>
                    <a:cubicBezTo>
                      <a:pt x="22" y="143"/>
                      <a:pt x="22" y="143"/>
                      <a:pt x="22" y="143"/>
                    </a:cubicBezTo>
                    <a:cubicBezTo>
                      <a:pt x="21" y="144"/>
                      <a:pt x="21" y="144"/>
                      <a:pt x="21" y="144"/>
                    </a:cubicBezTo>
                    <a:cubicBezTo>
                      <a:pt x="21" y="145"/>
                      <a:pt x="21" y="145"/>
                      <a:pt x="21" y="145"/>
                    </a:cubicBezTo>
                    <a:cubicBezTo>
                      <a:pt x="21" y="146"/>
                      <a:pt x="21" y="146"/>
                      <a:pt x="21" y="146"/>
                    </a:cubicBezTo>
                    <a:cubicBezTo>
                      <a:pt x="21" y="148"/>
                      <a:pt x="21" y="148"/>
                      <a:pt x="21" y="148"/>
                    </a:cubicBezTo>
                    <a:cubicBezTo>
                      <a:pt x="20" y="150"/>
                      <a:pt x="20" y="150"/>
                      <a:pt x="20" y="150"/>
                    </a:cubicBezTo>
                    <a:cubicBezTo>
                      <a:pt x="20" y="151"/>
                      <a:pt x="20" y="151"/>
                      <a:pt x="20" y="151"/>
                    </a:cubicBezTo>
                    <a:cubicBezTo>
                      <a:pt x="21" y="150"/>
                      <a:pt x="21" y="150"/>
                      <a:pt x="21" y="150"/>
                    </a:cubicBezTo>
                    <a:cubicBezTo>
                      <a:pt x="22" y="147"/>
                      <a:pt x="22" y="147"/>
                      <a:pt x="22" y="147"/>
                    </a:cubicBezTo>
                    <a:cubicBezTo>
                      <a:pt x="22" y="147"/>
                      <a:pt x="22" y="146"/>
                      <a:pt x="22" y="146"/>
                    </a:cubicBezTo>
                    <a:cubicBezTo>
                      <a:pt x="22" y="145"/>
                      <a:pt x="22" y="144"/>
                      <a:pt x="23" y="144"/>
                    </a:cubicBezTo>
                    <a:cubicBezTo>
                      <a:pt x="23" y="145"/>
                      <a:pt x="23" y="145"/>
                      <a:pt x="23" y="145"/>
                    </a:cubicBezTo>
                    <a:cubicBezTo>
                      <a:pt x="23" y="145"/>
                      <a:pt x="23" y="145"/>
                      <a:pt x="23" y="145"/>
                    </a:cubicBezTo>
                    <a:cubicBezTo>
                      <a:pt x="24" y="144"/>
                      <a:pt x="24" y="144"/>
                      <a:pt x="24" y="144"/>
                    </a:cubicBezTo>
                    <a:cubicBezTo>
                      <a:pt x="25" y="142"/>
                      <a:pt x="25" y="142"/>
                      <a:pt x="25" y="142"/>
                    </a:cubicBezTo>
                    <a:cubicBezTo>
                      <a:pt x="26" y="141"/>
                      <a:pt x="26" y="141"/>
                      <a:pt x="26" y="141"/>
                    </a:cubicBezTo>
                    <a:cubicBezTo>
                      <a:pt x="26" y="140"/>
                      <a:pt x="26" y="140"/>
                      <a:pt x="26" y="140"/>
                    </a:cubicBezTo>
                    <a:cubicBezTo>
                      <a:pt x="27" y="140"/>
                      <a:pt x="27" y="140"/>
                      <a:pt x="27" y="140"/>
                    </a:cubicBezTo>
                    <a:cubicBezTo>
                      <a:pt x="28" y="141"/>
                      <a:pt x="28" y="141"/>
                      <a:pt x="28" y="141"/>
                    </a:cubicBezTo>
                    <a:cubicBezTo>
                      <a:pt x="29" y="141"/>
                      <a:pt x="29" y="141"/>
                      <a:pt x="29" y="141"/>
                    </a:cubicBezTo>
                    <a:cubicBezTo>
                      <a:pt x="29" y="140"/>
                      <a:pt x="29" y="140"/>
                      <a:pt x="29" y="140"/>
                    </a:cubicBezTo>
                    <a:cubicBezTo>
                      <a:pt x="29" y="140"/>
                      <a:pt x="29" y="140"/>
                      <a:pt x="29" y="140"/>
                    </a:cubicBezTo>
                    <a:cubicBezTo>
                      <a:pt x="28" y="139"/>
                      <a:pt x="28" y="139"/>
                      <a:pt x="28" y="139"/>
                    </a:cubicBezTo>
                    <a:cubicBezTo>
                      <a:pt x="27" y="139"/>
                      <a:pt x="27" y="139"/>
                      <a:pt x="27" y="139"/>
                    </a:cubicBezTo>
                    <a:cubicBezTo>
                      <a:pt x="28" y="138"/>
                      <a:pt x="28" y="138"/>
                      <a:pt x="28" y="138"/>
                    </a:cubicBezTo>
                    <a:cubicBezTo>
                      <a:pt x="29" y="138"/>
                      <a:pt x="29" y="138"/>
                      <a:pt x="29" y="138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7"/>
                      <a:pt x="31" y="137"/>
                      <a:pt x="31" y="137"/>
                    </a:cubicBezTo>
                    <a:cubicBezTo>
                      <a:pt x="31" y="138"/>
                      <a:pt x="31" y="138"/>
                      <a:pt x="31" y="138"/>
                    </a:cubicBezTo>
                    <a:cubicBezTo>
                      <a:pt x="32" y="139"/>
                      <a:pt x="32" y="139"/>
                      <a:pt x="32" y="139"/>
                    </a:cubicBezTo>
                    <a:cubicBezTo>
                      <a:pt x="33" y="138"/>
                      <a:pt x="33" y="138"/>
                      <a:pt x="33" y="138"/>
                    </a:cubicBezTo>
                    <a:cubicBezTo>
                      <a:pt x="33" y="138"/>
                      <a:pt x="33" y="137"/>
                      <a:pt x="33" y="137"/>
                    </a:cubicBezTo>
                    <a:cubicBezTo>
                      <a:pt x="33" y="136"/>
                      <a:pt x="33" y="136"/>
                      <a:pt x="33" y="136"/>
                    </a:cubicBezTo>
                    <a:cubicBezTo>
                      <a:pt x="33" y="135"/>
                      <a:pt x="33" y="135"/>
                      <a:pt x="33" y="135"/>
                    </a:cubicBezTo>
                    <a:cubicBezTo>
                      <a:pt x="33" y="134"/>
                      <a:pt x="33" y="134"/>
                      <a:pt x="33" y="134"/>
                    </a:cubicBezTo>
                    <a:cubicBezTo>
                      <a:pt x="34" y="133"/>
                      <a:pt x="34" y="133"/>
                      <a:pt x="34" y="133"/>
                    </a:cubicBezTo>
                    <a:cubicBezTo>
                      <a:pt x="35" y="132"/>
                      <a:pt x="35" y="132"/>
                      <a:pt x="35" y="132"/>
                    </a:cubicBezTo>
                    <a:cubicBezTo>
                      <a:pt x="35" y="131"/>
                      <a:pt x="35" y="131"/>
                      <a:pt x="35" y="131"/>
                    </a:cubicBezTo>
                    <a:cubicBezTo>
                      <a:pt x="36" y="131"/>
                      <a:pt x="36" y="131"/>
                      <a:pt x="36" y="131"/>
                    </a:cubicBezTo>
                    <a:cubicBezTo>
                      <a:pt x="36" y="131"/>
                      <a:pt x="36" y="131"/>
                      <a:pt x="36" y="131"/>
                    </a:cubicBezTo>
                    <a:cubicBezTo>
                      <a:pt x="37" y="130"/>
                      <a:pt x="37" y="130"/>
                      <a:pt x="37" y="130"/>
                    </a:cubicBezTo>
                    <a:cubicBezTo>
                      <a:pt x="37" y="130"/>
                      <a:pt x="37" y="130"/>
                      <a:pt x="37" y="130"/>
                    </a:cubicBezTo>
                    <a:cubicBezTo>
                      <a:pt x="38" y="130"/>
                      <a:pt x="38" y="130"/>
                      <a:pt x="38" y="130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40" y="129"/>
                      <a:pt x="40" y="129"/>
                      <a:pt x="40" y="129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45" y="128"/>
                      <a:pt x="45" y="128"/>
                      <a:pt x="45" y="128"/>
                    </a:cubicBezTo>
                    <a:cubicBezTo>
                      <a:pt x="46" y="128"/>
                      <a:pt x="46" y="128"/>
                      <a:pt x="46" y="128"/>
                    </a:cubicBezTo>
                    <a:cubicBezTo>
                      <a:pt x="48" y="126"/>
                      <a:pt x="48" y="126"/>
                      <a:pt x="48" y="126"/>
                    </a:cubicBezTo>
                    <a:cubicBezTo>
                      <a:pt x="49" y="126"/>
                      <a:pt x="49" y="126"/>
                      <a:pt x="49" y="126"/>
                    </a:cubicBezTo>
                    <a:cubicBezTo>
                      <a:pt x="49" y="126"/>
                      <a:pt x="49" y="126"/>
                      <a:pt x="49" y="126"/>
                    </a:cubicBezTo>
                    <a:cubicBezTo>
                      <a:pt x="48" y="127"/>
                      <a:pt x="48" y="127"/>
                      <a:pt x="48" y="127"/>
                    </a:cubicBezTo>
                    <a:cubicBezTo>
                      <a:pt x="48" y="127"/>
                      <a:pt x="48" y="127"/>
                      <a:pt x="48" y="127"/>
                    </a:cubicBezTo>
                    <a:cubicBezTo>
                      <a:pt x="48" y="128"/>
                      <a:pt x="48" y="128"/>
                      <a:pt x="48" y="128"/>
                    </a:cubicBezTo>
                    <a:cubicBezTo>
                      <a:pt x="49" y="129"/>
                      <a:pt x="49" y="129"/>
                      <a:pt x="49" y="129"/>
                    </a:cubicBezTo>
                    <a:cubicBezTo>
                      <a:pt x="49" y="130"/>
                      <a:pt x="49" y="130"/>
                      <a:pt x="49" y="130"/>
                    </a:cubicBezTo>
                    <a:cubicBezTo>
                      <a:pt x="47" y="129"/>
                      <a:pt x="47" y="129"/>
                      <a:pt x="47" y="129"/>
                    </a:cubicBezTo>
                    <a:cubicBezTo>
                      <a:pt x="47" y="129"/>
                      <a:pt x="47" y="129"/>
                      <a:pt x="47" y="129"/>
                    </a:cubicBezTo>
                    <a:cubicBezTo>
                      <a:pt x="45" y="130"/>
                      <a:pt x="45" y="130"/>
                      <a:pt x="45" y="130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3"/>
                      <a:pt x="43" y="133"/>
                      <a:pt x="43" y="133"/>
                    </a:cubicBezTo>
                    <a:cubicBezTo>
                      <a:pt x="43" y="135"/>
                      <a:pt x="43" y="135"/>
                      <a:pt x="43" y="135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46" y="134"/>
                      <a:pt x="46" y="134"/>
                      <a:pt x="46" y="134"/>
                    </a:cubicBezTo>
                    <a:cubicBezTo>
                      <a:pt x="47" y="133"/>
                      <a:pt x="47" y="133"/>
                      <a:pt x="47" y="133"/>
                    </a:cubicBezTo>
                    <a:cubicBezTo>
                      <a:pt x="47" y="132"/>
                      <a:pt x="47" y="132"/>
                      <a:pt x="47" y="132"/>
                    </a:cubicBezTo>
                    <a:cubicBezTo>
                      <a:pt x="48" y="132"/>
                      <a:pt x="48" y="132"/>
                      <a:pt x="48" y="132"/>
                    </a:cubicBezTo>
                    <a:cubicBezTo>
                      <a:pt x="49" y="132"/>
                      <a:pt x="49" y="132"/>
                      <a:pt x="49" y="132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4" y="131"/>
                      <a:pt x="54" y="131"/>
                      <a:pt x="54" y="131"/>
                    </a:cubicBezTo>
                    <a:cubicBezTo>
                      <a:pt x="54" y="130"/>
                      <a:pt x="54" y="130"/>
                      <a:pt x="54" y="130"/>
                    </a:cubicBezTo>
                    <a:cubicBezTo>
                      <a:pt x="55" y="130"/>
                      <a:pt x="55" y="130"/>
                      <a:pt x="55" y="130"/>
                    </a:cubicBezTo>
                    <a:cubicBezTo>
                      <a:pt x="57" y="130"/>
                      <a:pt x="57" y="130"/>
                      <a:pt x="57" y="130"/>
                    </a:cubicBezTo>
                    <a:cubicBezTo>
                      <a:pt x="58" y="129"/>
                      <a:pt x="58" y="129"/>
                      <a:pt x="58" y="129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8" y="128"/>
                      <a:pt x="58" y="128"/>
                      <a:pt x="58" y="128"/>
                    </a:cubicBezTo>
                    <a:cubicBezTo>
                      <a:pt x="57" y="128"/>
                      <a:pt x="57" y="128"/>
                      <a:pt x="57" y="128"/>
                    </a:cubicBezTo>
                    <a:cubicBezTo>
                      <a:pt x="58" y="126"/>
                      <a:pt x="58" y="126"/>
                      <a:pt x="58" y="126"/>
                    </a:cubicBezTo>
                    <a:cubicBezTo>
                      <a:pt x="58" y="125"/>
                      <a:pt x="58" y="125"/>
                      <a:pt x="58" y="125"/>
                    </a:cubicBezTo>
                    <a:cubicBezTo>
                      <a:pt x="57" y="126"/>
                      <a:pt x="57" y="126"/>
                      <a:pt x="57" y="126"/>
                    </a:cubicBezTo>
                    <a:cubicBezTo>
                      <a:pt x="56" y="127"/>
                      <a:pt x="56" y="127"/>
                      <a:pt x="56" y="127"/>
                    </a:cubicBezTo>
                    <a:cubicBezTo>
                      <a:pt x="56" y="127"/>
                      <a:pt x="56" y="127"/>
                      <a:pt x="56" y="127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54" y="129"/>
                      <a:pt x="54" y="129"/>
                      <a:pt x="54" y="129"/>
                    </a:cubicBezTo>
                    <a:cubicBezTo>
                      <a:pt x="53" y="129"/>
                      <a:pt x="53" y="129"/>
                      <a:pt x="53" y="129"/>
                    </a:cubicBezTo>
                    <a:cubicBezTo>
                      <a:pt x="52" y="129"/>
                      <a:pt x="52" y="129"/>
                      <a:pt x="52" y="129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50" y="127"/>
                      <a:pt x="50" y="127"/>
                      <a:pt x="50" y="127"/>
                    </a:cubicBezTo>
                    <a:cubicBezTo>
                      <a:pt x="50" y="126"/>
                      <a:pt x="50" y="126"/>
                      <a:pt x="50" y="126"/>
                    </a:cubicBezTo>
                    <a:cubicBezTo>
                      <a:pt x="49" y="125"/>
                      <a:pt x="49" y="125"/>
                      <a:pt x="49" y="125"/>
                    </a:cubicBezTo>
                    <a:cubicBezTo>
                      <a:pt x="49" y="124"/>
                      <a:pt x="49" y="124"/>
                      <a:pt x="49" y="124"/>
                    </a:cubicBezTo>
                    <a:cubicBezTo>
                      <a:pt x="49" y="123"/>
                      <a:pt x="49" y="123"/>
                      <a:pt x="49" y="123"/>
                    </a:cubicBez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51" y="119"/>
                      <a:pt x="51" y="119"/>
                      <a:pt x="51" y="119"/>
                    </a:cubicBezTo>
                    <a:cubicBezTo>
                      <a:pt x="51" y="118"/>
                      <a:pt x="51" y="118"/>
                      <a:pt x="51" y="118"/>
                    </a:cubicBezTo>
                    <a:cubicBezTo>
                      <a:pt x="51" y="118"/>
                      <a:pt x="51" y="118"/>
                      <a:pt x="51" y="118"/>
                    </a:cubicBezTo>
                    <a:cubicBezTo>
                      <a:pt x="50" y="118"/>
                      <a:pt x="50" y="118"/>
                      <a:pt x="50" y="118"/>
                    </a:cubicBezTo>
                    <a:cubicBezTo>
                      <a:pt x="50" y="119"/>
                      <a:pt x="50" y="119"/>
                      <a:pt x="50" y="119"/>
                    </a:cubicBezTo>
                    <a:cubicBezTo>
                      <a:pt x="49" y="118"/>
                      <a:pt x="49" y="118"/>
                      <a:pt x="49" y="118"/>
                    </a:cubicBezTo>
                    <a:cubicBezTo>
                      <a:pt x="50" y="118"/>
                      <a:pt x="50" y="118"/>
                      <a:pt x="50" y="118"/>
                    </a:cubicBezTo>
                    <a:cubicBezTo>
                      <a:pt x="50" y="117"/>
                      <a:pt x="50" y="117"/>
                      <a:pt x="50" y="117"/>
                    </a:cubicBezTo>
                    <a:cubicBezTo>
                      <a:pt x="52" y="117"/>
                      <a:pt x="52" y="117"/>
                      <a:pt x="52" y="117"/>
                    </a:cubicBezTo>
                    <a:cubicBezTo>
                      <a:pt x="53" y="116"/>
                      <a:pt x="53" y="116"/>
                      <a:pt x="53" y="116"/>
                    </a:cubicBezTo>
                    <a:cubicBezTo>
                      <a:pt x="54" y="115"/>
                      <a:pt x="54" y="115"/>
                      <a:pt x="54" y="115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3" y="112"/>
                      <a:pt x="53" y="112"/>
                      <a:pt x="53" y="112"/>
                    </a:cubicBezTo>
                    <a:cubicBezTo>
                      <a:pt x="52" y="112"/>
                      <a:pt x="52" y="112"/>
                      <a:pt x="52" y="112"/>
                    </a:cubicBezTo>
                    <a:cubicBezTo>
                      <a:pt x="49" y="112"/>
                      <a:pt x="49" y="112"/>
                      <a:pt x="49" y="112"/>
                    </a:cubicBezTo>
                    <a:cubicBezTo>
                      <a:pt x="46" y="112"/>
                      <a:pt x="46" y="112"/>
                      <a:pt x="46" y="112"/>
                    </a:cubicBezTo>
                    <a:cubicBezTo>
                      <a:pt x="45" y="113"/>
                      <a:pt x="45" y="113"/>
                      <a:pt x="45" y="113"/>
                    </a:cubicBezTo>
                    <a:cubicBezTo>
                      <a:pt x="43" y="115"/>
                      <a:pt x="43" y="115"/>
                      <a:pt x="43" y="115"/>
                    </a:cubicBezTo>
                    <a:cubicBezTo>
                      <a:pt x="41" y="117"/>
                      <a:pt x="41" y="117"/>
                      <a:pt x="41" y="117"/>
                    </a:cubicBezTo>
                    <a:cubicBezTo>
                      <a:pt x="40" y="117"/>
                      <a:pt x="40" y="117"/>
                      <a:pt x="40" y="117"/>
                    </a:cubicBezTo>
                    <a:cubicBezTo>
                      <a:pt x="40" y="117"/>
                      <a:pt x="40" y="117"/>
                      <a:pt x="40" y="117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3" y="114"/>
                      <a:pt x="43" y="114"/>
                      <a:pt x="43" y="114"/>
                    </a:cubicBezTo>
                    <a:cubicBezTo>
                      <a:pt x="44" y="113"/>
                      <a:pt x="44" y="113"/>
                      <a:pt x="44" y="113"/>
                    </a:cubicBezTo>
                    <a:cubicBezTo>
                      <a:pt x="44" y="113"/>
                      <a:pt x="44" y="113"/>
                      <a:pt x="44" y="113"/>
                    </a:cubicBezTo>
                    <a:cubicBezTo>
                      <a:pt x="45" y="112"/>
                      <a:pt x="45" y="112"/>
                      <a:pt x="45" y="112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49" y="110"/>
                      <a:pt x="49" y="110"/>
                      <a:pt x="49" y="110"/>
                    </a:cubicBezTo>
                    <a:cubicBezTo>
                      <a:pt x="50" y="110"/>
                      <a:pt x="50" y="110"/>
                      <a:pt x="50" y="110"/>
                    </a:cubicBezTo>
                    <a:cubicBezTo>
                      <a:pt x="50" y="109"/>
                      <a:pt x="50" y="109"/>
                      <a:pt x="50" y="109"/>
                    </a:cubicBezTo>
                    <a:cubicBezTo>
                      <a:pt x="52" y="107"/>
                      <a:pt x="52" y="107"/>
                      <a:pt x="52" y="10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9" y="109"/>
                      <a:pt x="59" y="109"/>
                      <a:pt x="59" y="109"/>
                    </a:cubicBezTo>
                    <a:cubicBezTo>
                      <a:pt x="60" y="110"/>
                      <a:pt x="61" y="110"/>
                      <a:pt x="63" y="111"/>
                    </a:cubicBezTo>
                    <a:cubicBezTo>
                      <a:pt x="64" y="111"/>
                      <a:pt x="64" y="111"/>
                      <a:pt x="64" y="111"/>
                    </a:cubicBezTo>
                    <a:cubicBezTo>
                      <a:pt x="66" y="110"/>
                      <a:pt x="66" y="110"/>
                      <a:pt x="66" y="110"/>
                    </a:cubicBezTo>
                    <a:cubicBezTo>
                      <a:pt x="67" y="110"/>
                      <a:pt x="67" y="110"/>
                      <a:pt x="67" y="110"/>
                    </a:cubicBezTo>
                    <a:cubicBezTo>
                      <a:pt x="68" y="108"/>
                      <a:pt x="68" y="108"/>
                      <a:pt x="68" y="108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1" y="108"/>
                      <a:pt x="71" y="108"/>
                      <a:pt x="71" y="108"/>
                    </a:cubicBezTo>
                    <a:cubicBezTo>
                      <a:pt x="72" y="108"/>
                      <a:pt x="72" y="108"/>
                      <a:pt x="72" y="108"/>
                    </a:cubicBezTo>
                    <a:cubicBezTo>
                      <a:pt x="74" y="108"/>
                      <a:pt x="74" y="108"/>
                      <a:pt x="74" y="108"/>
                    </a:cubicBezTo>
                    <a:cubicBezTo>
                      <a:pt x="75" y="106"/>
                      <a:pt x="75" y="106"/>
                      <a:pt x="75" y="106"/>
                    </a:cubicBezTo>
                    <a:cubicBezTo>
                      <a:pt x="76" y="106"/>
                      <a:pt x="76" y="106"/>
                      <a:pt x="76" y="106"/>
                    </a:cubicBezTo>
                    <a:cubicBezTo>
                      <a:pt x="76" y="105"/>
                      <a:pt x="76" y="105"/>
                      <a:pt x="76" y="105"/>
                    </a:cubicBezTo>
                    <a:cubicBezTo>
                      <a:pt x="75" y="104"/>
                      <a:pt x="75" y="104"/>
                      <a:pt x="75" y="104"/>
                    </a:cubicBezTo>
                    <a:cubicBezTo>
                      <a:pt x="76" y="104"/>
                      <a:pt x="76" y="104"/>
                      <a:pt x="76" y="104"/>
                    </a:cubicBezTo>
                    <a:cubicBezTo>
                      <a:pt x="77" y="104"/>
                      <a:pt x="77" y="104"/>
                      <a:pt x="77" y="104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78" y="99"/>
                      <a:pt x="78" y="99"/>
                      <a:pt x="78" y="99"/>
                    </a:cubicBezTo>
                    <a:cubicBezTo>
                      <a:pt x="77" y="99"/>
                      <a:pt x="77" y="99"/>
                      <a:pt x="77" y="99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6" y="99"/>
                      <a:pt x="76" y="99"/>
                      <a:pt x="76" y="99"/>
                    </a:cubicBezTo>
                    <a:cubicBezTo>
                      <a:pt x="77" y="97"/>
                      <a:pt x="77" y="97"/>
                      <a:pt x="77" y="97"/>
                    </a:cubicBezTo>
                    <a:cubicBezTo>
                      <a:pt x="77" y="97"/>
                      <a:pt x="77" y="97"/>
                      <a:pt x="77" y="97"/>
                    </a:cubicBezTo>
                    <a:cubicBezTo>
                      <a:pt x="76" y="96"/>
                      <a:pt x="76" y="96"/>
                      <a:pt x="76" y="96"/>
                    </a:cubicBezTo>
                    <a:cubicBezTo>
                      <a:pt x="75" y="96"/>
                      <a:pt x="75" y="96"/>
                      <a:pt x="75" y="96"/>
                    </a:cubicBezTo>
                    <a:cubicBezTo>
                      <a:pt x="73" y="97"/>
                      <a:pt x="73" y="97"/>
                      <a:pt x="73" y="97"/>
                    </a:cubicBezTo>
                    <a:cubicBezTo>
                      <a:pt x="73" y="97"/>
                      <a:pt x="73" y="97"/>
                      <a:pt x="73" y="97"/>
                    </a:cubicBezTo>
                    <a:cubicBezTo>
                      <a:pt x="71" y="97"/>
                      <a:pt x="71" y="97"/>
                      <a:pt x="71" y="97"/>
                    </a:cubicBezTo>
                    <a:cubicBezTo>
                      <a:pt x="71" y="98"/>
                      <a:pt x="71" y="98"/>
                      <a:pt x="71" y="98"/>
                    </a:cubicBezTo>
                    <a:cubicBezTo>
                      <a:pt x="70" y="98"/>
                      <a:pt x="70" y="98"/>
                      <a:pt x="70" y="98"/>
                    </a:cubicBezTo>
                    <a:cubicBezTo>
                      <a:pt x="71" y="97"/>
                      <a:pt x="71" y="97"/>
                      <a:pt x="71" y="97"/>
                    </a:cubicBezTo>
                    <a:cubicBezTo>
                      <a:pt x="71" y="96"/>
                      <a:pt x="71" y="96"/>
                      <a:pt x="71" y="96"/>
                    </a:cubicBezTo>
                    <a:cubicBezTo>
                      <a:pt x="72" y="96"/>
                      <a:pt x="72" y="96"/>
                      <a:pt x="72" y="96"/>
                    </a:cubicBezTo>
                    <a:cubicBezTo>
                      <a:pt x="73" y="95"/>
                      <a:pt x="73" y="95"/>
                      <a:pt x="73" y="95"/>
                    </a:cubicBezTo>
                    <a:cubicBezTo>
                      <a:pt x="74" y="96"/>
                      <a:pt x="74" y="96"/>
                      <a:pt x="74" y="96"/>
                    </a:cubicBezTo>
                    <a:cubicBezTo>
                      <a:pt x="75" y="96"/>
                      <a:pt x="75" y="96"/>
                      <a:pt x="75" y="96"/>
                    </a:cubicBezTo>
                    <a:cubicBezTo>
                      <a:pt x="76" y="95"/>
                      <a:pt x="77" y="95"/>
                      <a:pt x="78" y="94"/>
                    </a:cubicBezTo>
                    <a:cubicBezTo>
                      <a:pt x="78" y="94"/>
                      <a:pt x="78" y="94"/>
                      <a:pt x="78" y="94"/>
                    </a:cubicBezTo>
                    <a:cubicBezTo>
                      <a:pt x="77" y="93"/>
                      <a:pt x="77" y="93"/>
                      <a:pt x="77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6" y="91"/>
                      <a:pt x="76" y="91"/>
                      <a:pt x="76" y="91"/>
                    </a:cubicBezTo>
                    <a:cubicBezTo>
                      <a:pt x="75" y="91"/>
                      <a:pt x="75" y="91"/>
                      <a:pt x="75" y="91"/>
                    </a:cubicBezTo>
                    <a:cubicBezTo>
                      <a:pt x="75" y="90"/>
                      <a:pt x="75" y="90"/>
                      <a:pt x="75" y="90"/>
                    </a:cubicBezTo>
                    <a:cubicBezTo>
                      <a:pt x="74" y="90"/>
                      <a:pt x="74" y="90"/>
                      <a:pt x="74" y="90"/>
                    </a:cubicBezTo>
                    <a:cubicBezTo>
                      <a:pt x="74" y="90"/>
                      <a:pt x="74" y="90"/>
                      <a:pt x="74" y="90"/>
                    </a:cubicBezTo>
                    <a:cubicBezTo>
                      <a:pt x="74" y="89"/>
                      <a:pt x="74" y="89"/>
                      <a:pt x="74" y="89"/>
                    </a:cubicBezTo>
                    <a:cubicBezTo>
                      <a:pt x="74" y="88"/>
                      <a:pt x="74" y="88"/>
                      <a:pt x="74" y="88"/>
                    </a:cubicBezTo>
                    <a:cubicBezTo>
                      <a:pt x="74" y="86"/>
                      <a:pt x="74" y="86"/>
                      <a:pt x="74" y="86"/>
                    </a:cubicBezTo>
                    <a:cubicBezTo>
                      <a:pt x="74" y="85"/>
                      <a:pt x="74" y="85"/>
                      <a:pt x="74" y="85"/>
                    </a:cubicBezTo>
                    <a:cubicBezTo>
                      <a:pt x="73" y="83"/>
                      <a:pt x="73" y="83"/>
                      <a:pt x="73" y="83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5" y="83"/>
                      <a:pt x="75" y="83"/>
                      <a:pt x="75" y="83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77" y="81"/>
                      <a:pt x="77" y="81"/>
                      <a:pt x="77" y="81"/>
                    </a:cubicBezTo>
                    <a:cubicBezTo>
                      <a:pt x="77" y="81"/>
                      <a:pt x="77" y="81"/>
                      <a:pt x="77" y="81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79"/>
                      <a:pt x="77" y="79"/>
                      <a:pt x="77" y="79"/>
                    </a:cubicBezTo>
                    <a:cubicBezTo>
                      <a:pt x="77" y="78"/>
                      <a:pt x="77" y="78"/>
                      <a:pt x="77" y="78"/>
                    </a:cubicBezTo>
                    <a:cubicBezTo>
                      <a:pt x="78" y="77"/>
                      <a:pt x="78" y="77"/>
                      <a:pt x="78" y="77"/>
                    </a:cubicBezTo>
                    <a:cubicBezTo>
                      <a:pt x="78" y="76"/>
                      <a:pt x="78" y="76"/>
                      <a:pt x="78" y="76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5"/>
                      <a:pt x="78" y="75"/>
                      <a:pt x="78" y="75"/>
                    </a:cubicBezTo>
                    <a:cubicBezTo>
                      <a:pt x="78" y="74"/>
                      <a:pt x="78" y="74"/>
                      <a:pt x="78" y="74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79" y="73"/>
                      <a:pt x="79" y="73"/>
                      <a:pt x="79" y="73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79" y="72"/>
                      <a:pt x="79" y="72"/>
                      <a:pt x="79" y="72"/>
                    </a:cubicBezTo>
                    <a:cubicBezTo>
                      <a:pt x="80" y="70"/>
                      <a:pt x="80" y="70"/>
                      <a:pt x="80" y="70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1" y="67"/>
                      <a:pt x="81" y="67"/>
                      <a:pt x="81" y="67"/>
                    </a:cubicBezTo>
                    <a:cubicBezTo>
                      <a:pt x="81" y="66"/>
                      <a:pt x="81" y="66"/>
                      <a:pt x="81" y="66"/>
                    </a:cubicBezTo>
                    <a:cubicBezTo>
                      <a:pt x="81" y="65"/>
                      <a:pt x="81" y="65"/>
                      <a:pt x="81" y="65"/>
                    </a:cubicBezTo>
                    <a:cubicBezTo>
                      <a:pt x="81" y="66"/>
                      <a:pt x="81" y="66"/>
                      <a:pt x="81" y="66"/>
                    </a:cubicBezTo>
                    <a:cubicBezTo>
                      <a:pt x="80" y="67"/>
                      <a:pt x="80" y="67"/>
                      <a:pt x="80" y="67"/>
                    </a:cubicBezTo>
                    <a:cubicBezTo>
                      <a:pt x="79" y="67"/>
                      <a:pt x="79" y="67"/>
                      <a:pt x="79" y="67"/>
                    </a:cubicBezTo>
                    <a:cubicBezTo>
                      <a:pt x="78" y="68"/>
                      <a:pt x="78" y="68"/>
                      <a:pt x="78" y="68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7" y="70"/>
                      <a:pt x="77" y="70"/>
                      <a:pt x="77" y="70"/>
                    </a:cubicBezTo>
                    <a:cubicBezTo>
                      <a:pt x="76" y="70"/>
                      <a:pt x="76" y="70"/>
                      <a:pt x="76" y="70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4" y="72"/>
                      <a:pt x="74" y="72"/>
                      <a:pt x="74" y="72"/>
                    </a:cubicBezTo>
                    <a:cubicBezTo>
                      <a:pt x="74" y="72"/>
                      <a:pt x="74" y="72"/>
                      <a:pt x="74" y="72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4" y="71"/>
                      <a:pt x="74" y="71"/>
                      <a:pt x="74" y="71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0" y="73"/>
                      <a:pt x="70" y="73"/>
                      <a:pt x="70" y="73"/>
                    </a:cubicBezTo>
                    <a:cubicBezTo>
                      <a:pt x="71" y="72"/>
                      <a:pt x="71" y="72"/>
                      <a:pt x="71" y="72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0" y="71"/>
                      <a:pt x="70" y="71"/>
                      <a:pt x="70" y="71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69"/>
                      <a:pt x="71" y="69"/>
                      <a:pt x="71" y="69"/>
                    </a:cubicBezTo>
                    <a:cubicBezTo>
                      <a:pt x="70" y="69"/>
                      <a:pt x="70" y="69"/>
                      <a:pt x="70" y="69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72" y="66"/>
                      <a:pt x="72" y="66"/>
                      <a:pt x="72" y="66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5" y="62"/>
                      <a:pt x="75" y="62"/>
                      <a:pt x="75" y="62"/>
                    </a:cubicBezTo>
                    <a:cubicBezTo>
                      <a:pt x="76" y="61"/>
                      <a:pt x="76" y="61"/>
                      <a:pt x="76" y="61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75" y="60"/>
                      <a:pt x="75" y="60"/>
                      <a:pt x="75" y="60"/>
                    </a:cubicBezTo>
                    <a:cubicBezTo>
                      <a:pt x="76" y="60"/>
                      <a:pt x="76" y="60"/>
                      <a:pt x="76" y="60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9"/>
                      <a:pt x="75" y="59"/>
                      <a:pt x="75" y="59"/>
                    </a:cubicBezTo>
                    <a:cubicBezTo>
                      <a:pt x="75" y="58"/>
                      <a:pt x="75" y="58"/>
                      <a:pt x="75" y="58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7" y="54"/>
                      <a:pt x="77" y="54"/>
                      <a:pt x="77" y="54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3"/>
                      <a:pt x="77" y="53"/>
                      <a:pt x="77" y="53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75" y="52"/>
                      <a:pt x="75" y="52"/>
                      <a:pt x="75" y="52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50"/>
                      <a:pt x="74" y="50"/>
                      <a:pt x="74" y="50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74" y="49"/>
                      <a:pt x="74" y="49"/>
                      <a:pt x="74" y="49"/>
                    </a:cubicBezTo>
                    <a:cubicBezTo>
                      <a:pt x="73" y="49"/>
                      <a:pt x="73" y="49"/>
                      <a:pt x="73" y="49"/>
                    </a:cubicBezTo>
                    <a:cubicBezTo>
                      <a:pt x="73" y="50"/>
                      <a:pt x="73" y="50"/>
                      <a:pt x="73" y="50"/>
                    </a:cubicBezTo>
                    <a:cubicBezTo>
                      <a:pt x="72" y="50"/>
                      <a:pt x="72" y="50"/>
                      <a:pt x="72" y="50"/>
                    </a:cubicBezTo>
                    <a:cubicBezTo>
                      <a:pt x="71" y="51"/>
                      <a:pt x="71" y="51"/>
                      <a:pt x="71" y="51"/>
                    </a:cubicBezTo>
                    <a:cubicBezTo>
                      <a:pt x="71" y="51"/>
                      <a:pt x="70" y="52"/>
                      <a:pt x="70" y="53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6" y="58"/>
                      <a:pt x="66" y="58"/>
                      <a:pt x="66" y="58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1" y="62"/>
                      <a:pt x="61" y="62"/>
                      <a:pt x="61" y="62"/>
                    </a:cubicBezTo>
                    <a:cubicBezTo>
                      <a:pt x="60" y="63"/>
                      <a:pt x="60" y="63"/>
                      <a:pt x="60" y="63"/>
                    </a:cubicBezTo>
                    <a:cubicBezTo>
                      <a:pt x="59" y="64"/>
                      <a:pt x="59" y="64"/>
                      <a:pt x="59" y="64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7"/>
                      <a:pt x="59" y="67"/>
                      <a:pt x="59" y="67"/>
                    </a:cubicBezTo>
                    <a:cubicBezTo>
                      <a:pt x="58" y="69"/>
                      <a:pt x="58" y="69"/>
                      <a:pt x="58" y="69"/>
                    </a:cubicBezTo>
                    <a:cubicBezTo>
                      <a:pt x="56" y="72"/>
                      <a:pt x="56" y="72"/>
                      <a:pt x="56" y="72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2" y="76"/>
                      <a:pt x="50" y="77"/>
                      <a:pt x="49" y="78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7" y="78"/>
                      <a:pt x="47" y="78"/>
                      <a:pt x="47" y="78"/>
                    </a:cubicBezTo>
                    <a:cubicBezTo>
                      <a:pt x="47" y="78"/>
                      <a:pt x="47" y="78"/>
                      <a:pt x="47" y="78"/>
                    </a:cubicBezTo>
                    <a:cubicBezTo>
                      <a:pt x="46" y="80"/>
                      <a:pt x="46" y="80"/>
                      <a:pt x="46" y="80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5" y="82"/>
                      <a:pt x="45" y="82"/>
                      <a:pt x="45" y="82"/>
                    </a:cubicBezTo>
                    <a:cubicBezTo>
                      <a:pt x="44" y="83"/>
                      <a:pt x="44" y="83"/>
                      <a:pt x="44" y="83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3" y="86"/>
                      <a:pt x="43" y="86"/>
                      <a:pt x="43" y="86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40" y="91"/>
                      <a:pt x="40" y="91"/>
                      <a:pt x="40" y="91"/>
                    </a:cubicBezTo>
                    <a:cubicBezTo>
                      <a:pt x="40" y="91"/>
                      <a:pt x="40" y="91"/>
                      <a:pt x="40" y="91"/>
                    </a:cubicBezTo>
                    <a:cubicBezTo>
                      <a:pt x="39" y="92"/>
                      <a:pt x="39" y="92"/>
                      <a:pt x="39" y="92"/>
                    </a:cubicBezTo>
                    <a:cubicBezTo>
                      <a:pt x="39" y="91"/>
                      <a:pt x="39" y="91"/>
                      <a:pt x="39" y="91"/>
                    </a:cubicBezTo>
                    <a:cubicBezTo>
                      <a:pt x="39" y="91"/>
                      <a:pt x="39" y="91"/>
                      <a:pt x="39" y="91"/>
                    </a:cubicBezTo>
                    <a:cubicBezTo>
                      <a:pt x="38" y="92"/>
                      <a:pt x="38" y="92"/>
                      <a:pt x="38" y="92"/>
                    </a:cubicBezTo>
                    <a:cubicBezTo>
                      <a:pt x="37" y="93"/>
                      <a:pt x="37" y="93"/>
                      <a:pt x="37" y="93"/>
                    </a:cubicBezTo>
                    <a:cubicBezTo>
                      <a:pt x="37" y="93"/>
                      <a:pt x="37" y="93"/>
                      <a:pt x="37" y="93"/>
                    </a:cubicBezTo>
                    <a:cubicBezTo>
                      <a:pt x="37" y="92"/>
                      <a:pt x="37" y="92"/>
                      <a:pt x="37" y="92"/>
                    </a:cubicBezTo>
                    <a:cubicBezTo>
                      <a:pt x="37" y="91"/>
                      <a:pt x="37" y="91"/>
                      <a:pt x="37" y="91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38" y="88"/>
                      <a:pt x="38" y="88"/>
                      <a:pt x="38" y="88"/>
                    </a:cubicBezTo>
                    <a:cubicBezTo>
                      <a:pt x="38" y="87"/>
                      <a:pt x="38" y="87"/>
                      <a:pt x="38" y="87"/>
                    </a:cubicBezTo>
                    <a:cubicBezTo>
                      <a:pt x="39" y="86"/>
                      <a:pt x="39" y="86"/>
                      <a:pt x="39" y="86"/>
                    </a:cubicBezTo>
                    <a:cubicBezTo>
                      <a:pt x="39" y="84"/>
                      <a:pt x="39" y="84"/>
                      <a:pt x="39" y="84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42" y="79"/>
                      <a:pt x="42" y="79"/>
                      <a:pt x="42" y="79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44" y="73"/>
                      <a:pt x="44" y="73"/>
                      <a:pt x="44" y="73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4" y="71"/>
                      <a:pt x="44" y="71"/>
                      <a:pt x="44" y="71"/>
                    </a:cubicBezTo>
                    <a:cubicBezTo>
                      <a:pt x="44" y="70"/>
                      <a:pt x="44" y="70"/>
                      <a:pt x="44" y="70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6" y="64"/>
                      <a:pt x="46" y="64"/>
                      <a:pt x="46" y="64"/>
                    </a:cubicBezTo>
                    <a:cubicBezTo>
                      <a:pt x="47" y="63"/>
                      <a:pt x="47" y="63"/>
                      <a:pt x="47" y="63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0"/>
                      <a:pt x="47" y="60"/>
                      <a:pt x="47" y="60"/>
                    </a:cubicBezTo>
                    <a:cubicBezTo>
                      <a:pt x="47" y="60"/>
                      <a:pt x="47" y="60"/>
                      <a:pt x="47" y="60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46" y="59"/>
                      <a:pt x="46" y="59"/>
                      <a:pt x="46" y="59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3" y="49"/>
                      <a:pt x="53" y="49"/>
                      <a:pt x="53" y="49"/>
                    </a:cubicBezTo>
                    <a:cubicBezTo>
                      <a:pt x="56" y="46"/>
                      <a:pt x="56" y="46"/>
                      <a:pt x="56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2" y="42"/>
                      <a:pt x="62" y="42"/>
                      <a:pt x="62" y="42"/>
                    </a:cubicBezTo>
                    <a:cubicBezTo>
                      <a:pt x="63" y="41"/>
                      <a:pt x="63" y="41"/>
                      <a:pt x="63" y="41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4" y="40"/>
                      <a:pt x="64" y="40"/>
                      <a:pt x="64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5" y="40"/>
                      <a:pt x="65" y="40"/>
                      <a:pt x="65" y="40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7" y="39"/>
                      <a:pt x="67" y="39"/>
                      <a:pt x="67" y="39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7" y="39"/>
                      <a:pt x="67" y="39"/>
                      <a:pt x="67" y="39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9" y="38"/>
                      <a:pt x="69" y="38"/>
                      <a:pt x="69" y="38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1" y="36"/>
                      <a:pt x="71" y="36"/>
                      <a:pt x="71" y="36"/>
                    </a:cubicBezTo>
                    <a:cubicBezTo>
                      <a:pt x="71" y="36"/>
                      <a:pt x="71" y="36"/>
                      <a:pt x="71" y="36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4" y="35"/>
                      <a:pt x="74" y="35"/>
                      <a:pt x="74" y="35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4" y="36"/>
                      <a:pt x="74" y="36"/>
                      <a:pt x="74" y="36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7" y="34"/>
                      <a:pt x="77" y="34"/>
                      <a:pt x="77" y="34"/>
                    </a:cubicBezTo>
                    <a:cubicBezTo>
                      <a:pt x="78" y="34"/>
                      <a:pt x="78" y="34"/>
                      <a:pt x="78" y="34"/>
                    </a:cubicBezTo>
                    <a:cubicBezTo>
                      <a:pt x="78" y="33"/>
                      <a:pt x="78" y="33"/>
                      <a:pt x="78" y="33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79" y="32"/>
                      <a:pt x="79" y="32"/>
                      <a:pt x="79" y="32"/>
                    </a:cubicBezTo>
                    <a:cubicBezTo>
                      <a:pt x="79" y="32"/>
                      <a:pt x="79" y="32"/>
                      <a:pt x="79" y="32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81" y="29"/>
                      <a:pt x="81" y="29"/>
                      <a:pt x="81" y="29"/>
                    </a:cubicBezTo>
                    <a:cubicBezTo>
                      <a:pt x="81" y="29"/>
                      <a:pt x="81" y="29"/>
                      <a:pt x="81" y="29"/>
                    </a:cubicBezTo>
                    <a:cubicBezTo>
                      <a:pt x="81" y="29"/>
                      <a:pt x="81" y="29"/>
                      <a:pt x="81" y="29"/>
                    </a:cubicBezTo>
                    <a:cubicBezTo>
                      <a:pt x="81" y="30"/>
                      <a:pt x="81" y="30"/>
                      <a:pt x="81" y="30"/>
                    </a:cubicBezTo>
                    <a:cubicBezTo>
                      <a:pt x="79" y="32"/>
                      <a:pt x="79" y="32"/>
                      <a:pt x="79" y="32"/>
                    </a:cubicBezTo>
                    <a:cubicBezTo>
                      <a:pt x="79" y="32"/>
                      <a:pt x="79" y="32"/>
                      <a:pt x="79" y="32"/>
                    </a:cubicBezTo>
                    <a:cubicBezTo>
                      <a:pt x="80" y="32"/>
                      <a:pt x="80" y="32"/>
                      <a:pt x="80" y="32"/>
                    </a:cubicBezTo>
                    <a:cubicBezTo>
                      <a:pt x="83" y="31"/>
                      <a:pt x="83" y="31"/>
                      <a:pt x="83" y="31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4" y="29"/>
                      <a:pt x="84" y="29"/>
                      <a:pt x="84" y="29"/>
                    </a:cubicBezTo>
                    <a:cubicBezTo>
                      <a:pt x="85" y="29"/>
                      <a:pt x="85" y="29"/>
                      <a:pt x="85" y="29"/>
                    </a:cubicBezTo>
                    <a:cubicBezTo>
                      <a:pt x="85" y="29"/>
                      <a:pt x="85" y="29"/>
                      <a:pt x="85" y="29"/>
                    </a:cubicBezTo>
                    <a:cubicBezTo>
                      <a:pt x="85" y="29"/>
                      <a:pt x="85" y="29"/>
                      <a:pt x="85" y="29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5" y="31"/>
                      <a:pt x="85" y="31"/>
                      <a:pt x="85" y="31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7" y="29"/>
                      <a:pt x="87" y="29"/>
                      <a:pt x="87" y="29"/>
                    </a:cubicBezTo>
                    <a:cubicBezTo>
                      <a:pt x="87" y="28"/>
                      <a:pt x="87" y="28"/>
                      <a:pt x="87" y="28"/>
                    </a:cubicBezTo>
                    <a:cubicBezTo>
                      <a:pt x="88" y="28"/>
                      <a:pt x="88" y="28"/>
                      <a:pt x="88" y="28"/>
                    </a:cubicBezTo>
                    <a:cubicBezTo>
                      <a:pt x="88" y="28"/>
                      <a:pt x="88" y="28"/>
                      <a:pt x="88" y="28"/>
                    </a:cubicBezTo>
                    <a:cubicBezTo>
                      <a:pt x="87" y="29"/>
                      <a:pt x="87" y="29"/>
                      <a:pt x="87" y="29"/>
                    </a:cubicBezTo>
                    <a:cubicBezTo>
                      <a:pt x="87" y="30"/>
                      <a:pt x="87" y="30"/>
                      <a:pt x="87" y="30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7" y="31"/>
                      <a:pt x="87" y="31"/>
                      <a:pt x="87" y="31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9" y="30"/>
                      <a:pt x="89" y="30"/>
                      <a:pt x="89" y="30"/>
                    </a:cubicBezTo>
                    <a:cubicBezTo>
                      <a:pt x="90" y="30"/>
                      <a:pt x="90" y="30"/>
                      <a:pt x="90" y="30"/>
                    </a:cubicBezTo>
                    <a:cubicBezTo>
                      <a:pt x="91" y="29"/>
                      <a:pt x="91" y="29"/>
                      <a:pt x="91" y="29"/>
                    </a:cubicBezTo>
                    <a:cubicBezTo>
                      <a:pt x="92" y="28"/>
                      <a:pt x="92" y="28"/>
                      <a:pt x="92" y="28"/>
                    </a:cubicBezTo>
                    <a:cubicBezTo>
                      <a:pt x="93" y="27"/>
                      <a:pt x="93" y="27"/>
                      <a:pt x="93" y="27"/>
                    </a:cubicBezTo>
                    <a:cubicBezTo>
                      <a:pt x="93" y="26"/>
                      <a:pt x="93" y="26"/>
                      <a:pt x="93" y="26"/>
                    </a:cubicBezTo>
                    <a:cubicBezTo>
                      <a:pt x="95" y="25"/>
                      <a:pt x="95" y="25"/>
                      <a:pt x="95" y="25"/>
                    </a:cubicBezTo>
                    <a:cubicBezTo>
                      <a:pt x="95" y="25"/>
                      <a:pt x="95" y="25"/>
                      <a:pt x="95" y="25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7" y="24"/>
                      <a:pt x="97" y="24"/>
                      <a:pt x="97" y="24"/>
                    </a:cubicBezTo>
                    <a:cubicBezTo>
                      <a:pt x="98" y="24"/>
                      <a:pt x="98" y="24"/>
                      <a:pt x="98" y="24"/>
                    </a:cubicBezTo>
                    <a:cubicBezTo>
                      <a:pt x="99" y="23"/>
                      <a:pt x="99" y="23"/>
                      <a:pt x="99" y="23"/>
                    </a:cubicBezTo>
                    <a:cubicBezTo>
                      <a:pt x="99" y="23"/>
                      <a:pt x="99" y="23"/>
                      <a:pt x="99" y="23"/>
                    </a:cubicBezTo>
                    <a:cubicBezTo>
                      <a:pt x="100" y="22"/>
                      <a:pt x="100" y="22"/>
                      <a:pt x="100" y="22"/>
                    </a:cubicBezTo>
                    <a:cubicBezTo>
                      <a:pt x="100" y="22"/>
                      <a:pt x="100" y="22"/>
                      <a:pt x="100" y="22"/>
                    </a:cubicBezTo>
                    <a:cubicBezTo>
                      <a:pt x="100" y="22"/>
                      <a:pt x="100" y="22"/>
                      <a:pt x="100" y="22"/>
                    </a:cubicBezTo>
                    <a:cubicBezTo>
                      <a:pt x="101" y="21"/>
                      <a:pt x="101" y="21"/>
                      <a:pt x="101" y="21"/>
                    </a:cubicBezTo>
                    <a:cubicBezTo>
                      <a:pt x="101" y="20"/>
                      <a:pt x="101" y="20"/>
                      <a:pt x="101" y="20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9"/>
                      <a:pt x="102" y="19"/>
                      <a:pt x="102" y="19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0" y="19"/>
                      <a:pt x="100" y="19"/>
                      <a:pt x="100" y="19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99" y="20"/>
                      <a:pt x="99" y="20"/>
                      <a:pt x="99" y="20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8" y="21"/>
                      <a:pt x="98" y="21"/>
                      <a:pt x="98" y="21"/>
                    </a:cubicBezTo>
                    <a:cubicBezTo>
                      <a:pt x="97" y="21"/>
                      <a:pt x="97" y="21"/>
                      <a:pt x="97" y="21"/>
                    </a:cubicBezTo>
                    <a:cubicBezTo>
                      <a:pt x="96" y="22"/>
                      <a:pt x="96" y="22"/>
                      <a:pt x="96" y="22"/>
                    </a:cubicBezTo>
                    <a:cubicBezTo>
                      <a:pt x="96" y="22"/>
                      <a:pt x="96" y="22"/>
                      <a:pt x="96" y="22"/>
                    </a:cubicBezTo>
                    <a:cubicBezTo>
                      <a:pt x="96" y="22"/>
                      <a:pt x="96" y="22"/>
                      <a:pt x="96" y="22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2" y="24"/>
                      <a:pt x="92" y="24"/>
                      <a:pt x="92" y="24"/>
                    </a:cubicBezTo>
                    <a:cubicBezTo>
                      <a:pt x="92" y="24"/>
                      <a:pt x="92" y="24"/>
                      <a:pt x="92" y="24"/>
                    </a:cubicBezTo>
                    <a:cubicBezTo>
                      <a:pt x="92" y="24"/>
                      <a:pt x="92" y="24"/>
                      <a:pt x="92" y="24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2" y="23"/>
                      <a:pt x="92" y="23"/>
                      <a:pt x="92" y="23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91" y="24"/>
                      <a:pt x="91" y="24"/>
                      <a:pt x="91" y="24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89" y="26"/>
                      <a:pt x="89" y="26"/>
                      <a:pt x="89" y="26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7" y="26"/>
                      <a:pt x="87" y="26"/>
                      <a:pt x="87" y="26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9" y="25"/>
                      <a:pt x="89" y="25"/>
                      <a:pt x="89" y="25"/>
                    </a:cubicBezTo>
                    <a:cubicBezTo>
                      <a:pt x="91" y="23"/>
                      <a:pt x="91" y="23"/>
                      <a:pt x="91" y="23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4" y="22"/>
                      <a:pt x="94" y="22"/>
                      <a:pt x="94" y="22"/>
                    </a:cubicBezTo>
                    <a:cubicBezTo>
                      <a:pt x="95" y="20"/>
                      <a:pt x="95" y="20"/>
                      <a:pt x="95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19"/>
                      <a:pt x="97" y="19"/>
                      <a:pt x="98" y="18"/>
                    </a:cubicBezTo>
                    <a:cubicBezTo>
                      <a:pt x="97" y="18"/>
                      <a:pt x="97" y="18"/>
                      <a:pt x="97" y="18"/>
                    </a:cubicBezTo>
                    <a:cubicBezTo>
                      <a:pt x="96" y="19"/>
                      <a:pt x="96" y="19"/>
                      <a:pt x="96" y="19"/>
                    </a:cubicBezTo>
                    <a:cubicBezTo>
                      <a:pt x="95" y="19"/>
                      <a:pt x="95" y="19"/>
                      <a:pt x="95" y="19"/>
                    </a:cubicBezTo>
                    <a:cubicBezTo>
                      <a:pt x="95" y="19"/>
                      <a:pt x="95" y="19"/>
                      <a:pt x="93" y="20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7" y="17"/>
                      <a:pt x="97" y="17"/>
                      <a:pt x="97" y="17"/>
                    </a:cubicBezTo>
                    <a:cubicBezTo>
                      <a:pt x="97" y="17"/>
                      <a:pt x="97" y="17"/>
                      <a:pt x="97" y="17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8" y="17"/>
                      <a:pt x="99" y="16"/>
                      <a:pt x="99" y="16"/>
                    </a:cubicBezTo>
                    <a:cubicBezTo>
                      <a:pt x="100" y="15"/>
                      <a:pt x="100" y="15"/>
                      <a:pt x="100" y="15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100" y="15"/>
                      <a:pt x="100" y="15"/>
                      <a:pt x="100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2" y="14"/>
                      <a:pt x="102" y="14"/>
                      <a:pt x="102" y="14"/>
                    </a:cubicBezTo>
                    <a:cubicBezTo>
                      <a:pt x="102" y="14"/>
                      <a:pt x="102" y="14"/>
                      <a:pt x="102" y="14"/>
                    </a:cubicBezTo>
                    <a:cubicBezTo>
                      <a:pt x="102" y="14"/>
                      <a:pt x="102" y="14"/>
                      <a:pt x="102" y="14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3" y="13"/>
                      <a:pt x="103" y="13"/>
                      <a:pt x="103" y="13"/>
                    </a:cubicBezTo>
                    <a:cubicBezTo>
                      <a:pt x="103" y="13"/>
                      <a:pt x="103" y="13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5" y="12"/>
                      <a:pt x="105" y="12"/>
                      <a:pt x="105" y="12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11" y="8"/>
                      <a:pt x="111" y="8"/>
                      <a:pt x="111" y="8"/>
                    </a:cubicBezTo>
                    <a:cubicBezTo>
                      <a:pt x="111" y="8"/>
                      <a:pt x="111" y="8"/>
                      <a:pt x="111" y="8"/>
                    </a:cubicBezTo>
                    <a:cubicBezTo>
                      <a:pt x="111" y="7"/>
                      <a:pt x="111" y="7"/>
                      <a:pt x="111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4" y="3"/>
                      <a:pt x="124" y="3"/>
                      <a:pt x="124" y="3"/>
                    </a:cubicBezTo>
                    <a:cubicBezTo>
                      <a:pt x="125" y="3"/>
                      <a:pt x="125" y="3"/>
                      <a:pt x="125" y="3"/>
                    </a:cubicBezTo>
                    <a:cubicBezTo>
                      <a:pt x="125" y="3"/>
                      <a:pt x="125" y="3"/>
                      <a:pt x="125" y="3"/>
                    </a:cubicBezTo>
                    <a:cubicBezTo>
                      <a:pt x="125" y="3"/>
                      <a:pt x="125" y="3"/>
                      <a:pt x="125" y="3"/>
                    </a:cubicBezTo>
                    <a:cubicBezTo>
                      <a:pt x="125" y="2"/>
                      <a:pt x="125" y="2"/>
                      <a:pt x="125" y="2"/>
                    </a:cubicBezTo>
                    <a:cubicBezTo>
                      <a:pt x="126" y="2"/>
                      <a:pt x="126" y="2"/>
                      <a:pt x="126" y="2"/>
                    </a:cubicBezTo>
                    <a:cubicBezTo>
                      <a:pt x="125" y="1"/>
                      <a:pt x="125" y="1"/>
                      <a:pt x="125" y="1"/>
                    </a:cubicBezTo>
                    <a:cubicBezTo>
                      <a:pt x="125" y="1"/>
                      <a:pt x="125" y="1"/>
                      <a:pt x="125" y="1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4" y="2"/>
                      <a:pt x="124" y="2"/>
                      <a:pt x="124" y="2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2" y="2"/>
                      <a:pt x="122" y="2"/>
                      <a:pt x="122" y="2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1" y="2"/>
                      <a:pt x="121" y="2"/>
                      <a:pt x="121" y="2"/>
                    </a:cubicBezTo>
                    <a:cubicBezTo>
                      <a:pt x="120" y="3"/>
                      <a:pt x="120" y="3"/>
                      <a:pt x="120" y="3"/>
                    </a:cubicBezTo>
                    <a:cubicBezTo>
                      <a:pt x="117" y="4"/>
                      <a:pt x="117" y="4"/>
                      <a:pt x="117" y="4"/>
                    </a:cubicBezTo>
                    <a:cubicBezTo>
                      <a:pt x="115" y="5"/>
                      <a:pt x="115" y="5"/>
                      <a:pt x="115" y="5"/>
                    </a:cubicBezTo>
                    <a:cubicBezTo>
                      <a:pt x="113" y="6"/>
                      <a:pt x="113" y="6"/>
                      <a:pt x="113" y="6"/>
                    </a:cubicBezTo>
                    <a:cubicBezTo>
                      <a:pt x="111" y="7"/>
                      <a:pt x="111" y="7"/>
                      <a:pt x="111" y="7"/>
                    </a:cubicBezTo>
                    <a:cubicBezTo>
                      <a:pt x="110" y="7"/>
                      <a:pt x="110" y="7"/>
                      <a:pt x="110" y="7"/>
                    </a:cubicBezTo>
                    <a:cubicBezTo>
                      <a:pt x="110" y="8"/>
                      <a:pt x="110" y="8"/>
                      <a:pt x="110" y="8"/>
                    </a:cubicBezTo>
                    <a:cubicBezTo>
                      <a:pt x="109" y="8"/>
                      <a:pt x="109" y="8"/>
                      <a:pt x="109" y="8"/>
                    </a:cubicBezTo>
                    <a:cubicBezTo>
                      <a:pt x="108" y="9"/>
                      <a:pt x="108" y="9"/>
                      <a:pt x="108" y="9"/>
                    </a:cubicBezTo>
                    <a:cubicBezTo>
                      <a:pt x="107" y="9"/>
                      <a:pt x="107" y="9"/>
                      <a:pt x="107" y="9"/>
                    </a:cubicBezTo>
                    <a:cubicBezTo>
                      <a:pt x="108" y="8"/>
                      <a:pt x="108" y="8"/>
                      <a:pt x="108" y="8"/>
                    </a:cubicBezTo>
                    <a:cubicBezTo>
                      <a:pt x="108" y="8"/>
                      <a:pt x="108" y="8"/>
                      <a:pt x="108" y="8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106" y="9"/>
                      <a:pt x="106" y="9"/>
                      <a:pt x="106" y="9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4" y="10"/>
                      <a:pt x="104" y="10"/>
                      <a:pt x="104" y="10"/>
                    </a:cubicBezTo>
                    <a:cubicBezTo>
                      <a:pt x="103" y="11"/>
                      <a:pt x="103" y="11"/>
                      <a:pt x="103" y="11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1" y="12"/>
                      <a:pt x="101" y="12"/>
                      <a:pt x="101" y="12"/>
                    </a:cubicBezTo>
                    <a:cubicBezTo>
                      <a:pt x="100" y="13"/>
                      <a:pt x="100" y="13"/>
                      <a:pt x="100" y="13"/>
                    </a:cubicBezTo>
                    <a:cubicBezTo>
                      <a:pt x="99" y="14"/>
                      <a:pt x="98" y="14"/>
                      <a:pt x="98" y="15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96" y="16"/>
                      <a:pt x="96" y="16"/>
                      <a:pt x="96" y="16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6" y="16"/>
                      <a:pt x="96" y="16"/>
                      <a:pt x="96" y="16"/>
                    </a:cubicBezTo>
                    <a:cubicBezTo>
                      <a:pt x="96" y="16"/>
                      <a:pt x="96" y="16"/>
                      <a:pt x="96" y="16"/>
                    </a:cubicBezTo>
                    <a:cubicBezTo>
                      <a:pt x="95" y="17"/>
                      <a:pt x="95" y="17"/>
                      <a:pt x="95" y="17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3" y="18"/>
                      <a:pt x="93" y="18"/>
                      <a:pt x="93" y="18"/>
                    </a:cubicBezTo>
                    <a:cubicBezTo>
                      <a:pt x="92" y="18"/>
                      <a:pt x="92" y="18"/>
                      <a:pt x="92" y="18"/>
                    </a:cubicBezTo>
                    <a:cubicBezTo>
                      <a:pt x="92" y="18"/>
                      <a:pt x="91" y="19"/>
                      <a:pt x="90" y="19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6" y="21"/>
                      <a:pt x="86" y="21"/>
                      <a:pt x="86" y="21"/>
                    </a:cubicBezTo>
                    <a:cubicBezTo>
                      <a:pt x="87" y="21"/>
                      <a:pt x="87" y="21"/>
                      <a:pt x="87" y="21"/>
                    </a:cubicBezTo>
                    <a:cubicBezTo>
                      <a:pt x="88" y="20"/>
                      <a:pt x="88" y="20"/>
                      <a:pt x="88" y="20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3" y="16"/>
                      <a:pt x="93" y="16"/>
                      <a:pt x="93" y="16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93" y="17"/>
                      <a:pt x="93" y="17"/>
                      <a:pt x="93" y="17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7"/>
                      <a:pt x="93" y="17"/>
                      <a:pt x="93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6" y="16"/>
                      <a:pt x="96" y="16"/>
                      <a:pt x="96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7" y="14"/>
                      <a:pt x="97" y="14"/>
                      <a:pt x="97" y="14"/>
                    </a:cubicBezTo>
                    <a:cubicBezTo>
                      <a:pt x="97" y="14"/>
                      <a:pt x="97" y="14"/>
                      <a:pt x="97" y="14"/>
                    </a:cubicBezTo>
                    <a:cubicBezTo>
                      <a:pt x="97" y="14"/>
                      <a:pt x="97" y="14"/>
                      <a:pt x="97" y="14"/>
                    </a:cubicBezTo>
                    <a:cubicBezTo>
                      <a:pt x="97" y="14"/>
                      <a:pt x="97" y="14"/>
                      <a:pt x="97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99" y="13"/>
                      <a:pt x="99" y="13"/>
                      <a:pt x="99" y="13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100" y="12"/>
                      <a:pt x="100" y="12"/>
                      <a:pt x="100" y="12"/>
                    </a:cubicBezTo>
                    <a:cubicBezTo>
                      <a:pt x="99" y="12"/>
                      <a:pt x="99" y="12"/>
                      <a:pt x="99" y="12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96" y="13"/>
                      <a:pt x="96" y="13"/>
                      <a:pt x="96" y="13"/>
                    </a:cubicBezTo>
                    <a:cubicBezTo>
                      <a:pt x="96" y="13"/>
                      <a:pt x="96" y="13"/>
                      <a:pt x="96" y="13"/>
                    </a:cubicBezTo>
                    <a:cubicBezTo>
                      <a:pt x="96" y="13"/>
                      <a:pt x="96" y="13"/>
                      <a:pt x="96" y="13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6"/>
                      <a:pt x="93" y="16"/>
                      <a:pt x="93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91" y="17"/>
                      <a:pt x="91" y="17"/>
                      <a:pt x="91" y="17"/>
                    </a:cubicBezTo>
                    <a:cubicBezTo>
                      <a:pt x="90" y="17"/>
                      <a:pt x="90" y="17"/>
                      <a:pt x="90" y="17"/>
                    </a:cubicBezTo>
                    <a:cubicBezTo>
                      <a:pt x="90" y="17"/>
                      <a:pt x="90" y="17"/>
                      <a:pt x="90" y="17"/>
                    </a:cubicBezTo>
                    <a:cubicBezTo>
                      <a:pt x="89" y="18"/>
                      <a:pt x="89" y="18"/>
                      <a:pt x="89" y="18"/>
                    </a:cubicBezTo>
                    <a:cubicBezTo>
                      <a:pt x="89" y="17"/>
                      <a:pt x="89" y="17"/>
                      <a:pt x="89" y="17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90" y="15"/>
                      <a:pt x="90" y="15"/>
                      <a:pt x="90" y="15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92" y="14"/>
                      <a:pt x="92" y="14"/>
                      <a:pt x="92" y="14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93" y="13"/>
                      <a:pt x="93" y="13"/>
                      <a:pt x="93" y="13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4" y="12"/>
                      <a:pt x="94" y="12"/>
                      <a:pt x="94" y="12"/>
                    </a:cubicBezTo>
                    <a:cubicBezTo>
                      <a:pt x="95" y="11"/>
                      <a:pt x="95" y="11"/>
                      <a:pt x="96" y="11"/>
                    </a:cubicBez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cubicBezTo>
                      <a:pt x="95" y="10"/>
                      <a:pt x="95" y="10"/>
                      <a:pt x="95" y="10"/>
                    </a:cubicBezTo>
                    <a:cubicBezTo>
                      <a:pt x="95" y="10"/>
                      <a:pt x="95" y="10"/>
                      <a:pt x="95" y="10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4" y="11"/>
                      <a:pt x="94" y="11"/>
                      <a:pt x="94" y="11"/>
                    </a:cubicBezTo>
                    <a:cubicBezTo>
                      <a:pt x="94" y="12"/>
                      <a:pt x="94" y="12"/>
                      <a:pt x="94" y="12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0" y="13"/>
                      <a:pt x="88" y="14"/>
                      <a:pt x="87" y="16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88" y="15"/>
                      <a:pt x="88" y="15"/>
                      <a:pt x="88" y="15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101" y="5"/>
                      <a:pt x="101" y="5"/>
                      <a:pt x="101" y="5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4" y="3"/>
                      <a:pt x="104" y="3"/>
                      <a:pt x="104" y="3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06" y="2"/>
                      <a:pt x="104" y="3"/>
                      <a:pt x="102" y="4"/>
                    </a:cubicBezTo>
                    <a:cubicBezTo>
                      <a:pt x="99" y="5"/>
                      <a:pt x="96" y="7"/>
                      <a:pt x="91" y="10"/>
                    </a:cubicBezTo>
                    <a:cubicBezTo>
                      <a:pt x="90" y="11"/>
                      <a:pt x="88" y="13"/>
                      <a:pt x="86" y="14"/>
                    </a:cubicBezTo>
                    <a:cubicBezTo>
                      <a:pt x="83" y="16"/>
                      <a:pt x="80" y="18"/>
                      <a:pt x="77" y="20"/>
                    </a:cubicBezTo>
                    <a:cubicBezTo>
                      <a:pt x="76" y="21"/>
                      <a:pt x="75" y="22"/>
                      <a:pt x="75" y="22"/>
                    </a:cubicBezTo>
                    <a:cubicBezTo>
                      <a:pt x="75" y="22"/>
                      <a:pt x="76" y="21"/>
                      <a:pt x="76" y="21"/>
                    </a:cubicBezTo>
                    <a:cubicBezTo>
                      <a:pt x="73" y="24"/>
                      <a:pt x="70" y="27"/>
                      <a:pt x="64" y="31"/>
                    </a:cubicBezTo>
                    <a:cubicBezTo>
                      <a:pt x="60" y="35"/>
                      <a:pt x="58" y="37"/>
                      <a:pt x="55" y="40"/>
                    </a:cubicBezTo>
                    <a:cubicBezTo>
                      <a:pt x="58" y="37"/>
                      <a:pt x="60" y="35"/>
                      <a:pt x="62" y="33"/>
                    </a:cubicBezTo>
                    <a:cubicBezTo>
                      <a:pt x="58" y="36"/>
                      <a:pt x="54" y="41"/>
                      <a:pt x="51" y="44"/>
                    </a:cubicBezTo>
                    <a:cubicBezTo>
                      <a:pt x="52" y="44"/>
                      <a:pt x="52" y="44"/>
                      <a:pt x="52" y="44"/>
                    </a:cubicBezTo>
                    <a:cubicBezTo>
                      <a:pt x="52" y="43"/>
                      <a:pt x="53" y="42"/>
                      <a:pt x="54" y="42"/>
                    </a:cubicBezTo>
                    <a:cubicBezTo>
                      <a:pt x="51" y="45"/>
                      <a:pt x="48" y="48"/>
                      <a:pt x="43" y="54"/>
                    </a:cubicBezTo>
                    <a:cubicBezTo>
                      <a:pt x="42" y="55"/>
                      <a:pt x="41" y="56"/>
                      <a:pt x="41" y="57"/>
                    </a:cubicBezTo>
                    <a:cubicBezTo>
                      <a:pt x="40" y="58"/>
                      <a:pt x="39" y="59"/>
                      <a:pt x="39" y="59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8" y="61"/>
                      <a:pt x="37" y="61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6" y="63"/>
                      <a:pt x="36" y="63"/>
                      <a:pt x="36" y="63"/>
                    </a:cubicBezTo>
                    <a:cubicBezTo>
                      <a:pt x="33" y="67"/>
                      <a:pt x="31" y="71"/>
                      <a:pt x="24" y="82"/>
                    </a:cubicBezTo>
                    <a:cubicBezTo>
                      <a:pt x="24" y="82"/>
                      <a:pt x="24" y="83"/>
                      <a:pt x="24" y="83"/>
                    </a:cubicBezTo>
                    <a:cubicBezTo>
                      <a:pt x="23" y="84"/>
                      <a:pt x="23" y="84"/>
                      <a:pt x="23" y="84"/>
                    </a:cubicBezTo>
                    <a:cubicBezTo>
                      <a:pt x="23" y="84"/>
                      <a:pt x="23" y="84"/>
                      <a:pt x="23" y="84"/>
                    </a:cubicBezTo>
                    <a:cubicBezTo>
                      <a:pt x="23" y="84"/>
                      <a:pt x="23" y="84"/>
                      <a:pt x="23" y="84"/>
                    </a:cubicBezTo>
                    <a:cubicBezTo>
                      <a:pt x="22" y="87"/>
                      <a:pt x="20" y="90"/>
                      <a:pt x="18" y="94"/>
                    </a:cubicBezTo>
                    <a:cubicBezTo>
                      <a:pt x="18" y="94"/>
                      <a:pt x="18" y="95"/>
                      <a:pt x="18" y="95"/>
                    </a:cubicBezTo>
                    <a:cubicBezTo>
                      <a:pt x="16" y="99"/>
                      <a:pt x="14" y="104"/>
                      <a:pt x="11" y="112"/>
                    </a:cubicBezTo>
                    <a:cubicBezTo>
                      <a:pt x="11" y="113"/>
                      <a:pt x="11" y="113"/>
                      <a:pt x="11" y="113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9" y="118"/>
                      <a:pt x="7" y="123"/>
                      <a:pt x="6" y="128"/>
                    </a:cubicBezTo>
                    <a:cubicBezTo>
                      <a:pt x="6" y="128"/>
                      <a:pt x="6" y="128"/>
                      <a:pt x="6" y="129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5" y="131"/>
                      <a:pt x="4" y="136"/>
                      <a:pt x="3" y="144"/>
                    </a:cubicBezTo>
                    <a:cubicBezTo>
                      <a:pt x="2" y="151"/>
                      <a:pt x="1" y="159"/>
                      <a:pt x="0" y="166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4"/>
                      <a:pt x="1" y="164"/>
                      <a:pt x="1" y="164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lnTo>
                      <a:pt x="1" y="16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4" name="Freeform 397">
                <a:extLst>
                  <a:ext uri="{FF2B5EF4-FFF2-40B4-BE49-F238E27FC236}">
                    <a16:creationId xmlns:a16="http://schemas.microsoft.com/office/drawing/2014/main" id="{57631D77-2E2E-4AB6-8871-92AE3D8D8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0326" y="3375026"/>
                <a:ext cx="0" cy="58738"/>
              </a:xfrm>
              <a:custGeom>
                <a:avLst/>
                <a:gdLst>
                  <a:gd name="T0" fmla="*/ 5 h 16"/>
                  <a:gd name="T1" fmla="*/ 0 h 16"/>
                  <a:gd name="T2" fmla="*/ 0 h 16"/>
                  <a:gd name="T3" fmla="*/ 16 h 16"/>
                  <a:gd name="T4" fmla="*/ 14 h 16"/>
                  <a:gd name="T5" fmla="*/ 7 h 16"/>
                  <a:gd name="T6" fmla="*/ 4 h 16"/>
                  <a:gd name="T7" fmla="*/ 3 h 16"/>
                  <a:gd name="T8" fmla="*/ 5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</a:cxnLst>
                <a:rect l="0" t="0" r="r" b="b"/>
                <a:pathLst>
                  <a:path h="16">
                    <a:moveTo>
                      <a:pt x="0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"/>
                      <a:pt x="0" y="12"/>
                      <a:pt x="0" y="16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1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5" name="Freeform 398">
                <a:extLst>
                  <a:ext uri="{FF2B5EF4-FFF2-40B4-BE49-F238E27FC236}">
                    <a16:creationId xmlns:a16="http://schemas.microsoft.com/office/drawing/2014/main" id="{4E1B9226-1722-414C-AEAE-B1CC1145C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5426" y="3746501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2 h 2"/>
                  <a:gd name="T4" fmla="*/ 4 w 4"/>
                  <a:gd name="T5" fmla="*/ 2 h 2"/>
                  <a:gd name="T6" fmla="*/ 2 w 4"/>
                  <a:gd name="T7" fmla="*/ 0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2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6" name="Freeform 399">
                <a:extLst>
                  <a:ext uri="{FF2B5EF4-FFF2-40B4-BE49-F238E27FC236}">
                    <a16:creationId xmlns:a16="http://schemas.microsoft.com/office/drawing/2014/main" id="{1D0CEAA5-CA2D-4280-B7B3-CD2997833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9863" y="3629026"/>
                <a:ext cx="11113" cy="1111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1 w 3"/>
                  <a:gd name="T5" fmla="*/ 3 h 3"/>
                  <a:gd name="T6" fmla="*/ 2 w 3"/>
                  <a:gd name="T7" fmla="*/ 3 h 3"/>
                  <a:gd name="T8" fmla="*/ 3 w 3"/>
                  <a:gd name="T9" fmla="*/ 3 h 3"/>
                  <a:gd name="T10" fmla="*/ 3 w 3"/>
                  <a:gd name="T11" fmla="*/ 2 h 3"/>
                  <a:gd name="T12" fmla="*/ 1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7" name="Freeform 400">
                <a:extLst>
                  <a:ext uri="{FF2B5EF4-FFF2-40B4-BE49-F238E27FC236}">
                    <a16:creationId xmlns:a16="http://schemas.microsoft.com/office/drawing/2014/main" id="{4D75607E-BC21-4EA7-B6C2-C86F6A91A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7951" y="3595688"/>
                <a:ext cx="7938" cy="11113"/>
              </a:xfrm>
              <a:custGeom>
                <a:avLst/>
                <a:gdLst>
                  <a:gd name="T0" fmla="*/ 0 w 5"/>
                  <a:gd name="T1" fmla="*/ 0 h 7"/>
                  <a:gd name="T2" fmla="*/ 2 w 5"/>
                  <a:gd name="T3" fmla="*/ 5 h 7"/>
                  <a:gd name="T4" fmla="*/ 5 w 5"/>
                  <a:gd name="T5" fmla="*/ 7 h 7"/>
                  <a:gd name="T6" fmla="*/ 5 w 5"/>
                  <a:gd name="T7" fmla="*/ 7 h 7"/>
                  <a:gd name="T8" fmla="*/ 5 w 5"/>
                  <a:gd name="T9" fmla="*/ 2 h 7"/>
                  <a:gd name="T10" fmla="*/ 2 w 5"/>
                  <a:gd name="T11" fmla="*/ 0 h 7"/>
                  <a:gd name="T12" fmla="*/ 0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lnTo>
                      <a:pt x="2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8" name="Freeform 401">
                <a:extLst>
                  <a:ext uri="{FF2B5EF4-FFF2-40B4-BE49-F238E27FC236}">
                    <a16:creationId xmlns:a16="http://schemas.microsoft.com/office/drawing/2014/main" id="{B1C86B4C-36C0-418D-9FC3-BBB24D5A2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7001" y="3592513"/>
                <a:ext cx="31750" cy="36513"/>
              </a:xfrm>
              <a:custGeom>
                <a:avLst/>
                <a:gdLst>
                  <a:gd name="T0" fmla="*/ 0 w 20"/>
                  <a:gd name="T1" fmla="*/ 9 h 23"/>
                  <a:gd name="T2" fmla="*/ 2 w 20"/>
                  <a:gd name="T3" fmla="*/ 14 h 23"/>
                  <a:gd name="T4" fmla="*/ 4 w 20"/>
                  <a:gd name="T5" fmla="*/ 14 h 23"/>
                  <a:gd name="T6" fmla="*/ 7 w 20"/>
                  <a:gd name="T7" fmla="*/ 16 h 23"/>
                  <a:gd name="T8" fmla="*/ 9 w 20"/>
                  <a:gd name="T9" fmla="*/ 21 h 23"/>
                  <a:gd name="T10" fmla="*/ 13 w 20"/>
                  <a:gd name="T11" fmla="*/ 18 h 23"/>
                  <a:gd name="T12" fmla="*/ 16 w 20"/>
                  <a:gd name="T13" fmla="*/ 21 h 23"/>
                  <a:gd name="T14" fmla="*/ 20 w 20"/>
                  <a:gd name="T15" fmla="*/ 23 h 23"/>
                  <a:gd name="T16" fmla="*/ 20 w 20"/>
                  <a:gd name="T17" fmla="*/ 21 h 23"/>
                  <a:gd name="T18" fmla="*/ 20 w 20"/>
                  <a:gd name="T19" fmla="*/ 16 h 23"/>
                  <a:gd name="T20" fmla="*/ 16 w 20"/>
                  <a:gd name="T21" fmla="*/ 11 h 23"/>
                  <a:gd name="T22" fmla="*/ 11 w 20"/>
                  <a:gd name="T23" fmla="*/ 7 h 23"/>
                  <a:gd name="T24" fmla="*/ 9 w 20"/>
                  <a:gd name="T25" fmla="*/ 4 h 23"/>
                  <a:gd name="T26" fmla="*/ 4 w 20"/>
                  <a:gd name="T27" fmla="*/ 0 h 23"/>
                  <a:gd name="T28" fmla="*/ 2 w 20"/>
                  <a:gd name="T29" fmla="*/ 0 h 23"/>
                  <a:gd name="T30" fmla="*/ 2 w 20"/>
                  <a:gd name="T31" fmla="*/ 2 h 23"/>
                  <a:gd name="T32" fmla="*/ 7 w 20"/>
                  <a:gd name="T33" fmla="*/ 11 h 23"/>
                  <a:gd name="T34" fmla="*/ 2 w 20"/>
                  <a:gd name="T35" fmla="*/ 9 h 23"/>
                  <a:gd name="T36" fmla="*/ 0 w 20"/>
                  <a:gd name="T37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23">
                    <a:moveTo>
                      <a:pt x="0" y="9"/>
                    </a:moveTo>
                    <a:lnTo>
                      <a:pt x="2" y="14"/>
                    </a:lnTo>
                    <a:lnTo>
                      <a:pt x="4" y="14"/>
                    </a:lnTo>
                    <a:lnTo>
                      <a:pt x="7" y="16"/>
                    </a:lnTo>
                    <a:lnTo>
                      <a:pt x="9" y="21"/>
                    </a:lnTo>
                    <a:lnTo>
                      <a:pt x="13" y="18"/>
                    </a:lnTo>
                    <a:lnTo>
                      <a:pt x="16" y="21"/>
                    </a:lnTo>
                    <a:lnTo>
                      <a:pt x="20" y="23"/>
                    </a:lnTo>
                    <a:lnTo>
                      <a:pt x="20" y="21"/>
                    </a:lnTo>
                    <a:lnTo>
                      <a:pt x="20" y="16"/>
                    </a:lnTo>
                    <a:lnTo>
                      <a:pt x="16" y="11"/>
                    </a:lnTo>
                    <a:lnTo>
                      <a:pt x="11" y="7"/>
                    </a:lnTo>
                    <a:lnTo>
                      <a:pt x="9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7" y="11"/>
                    </a:lnTo>
                    <a:lnTo>
                      <a:pt x="2" y="9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9" name="Freeform 402">
                <a:extLst>
                  <a:ext uri="{FF2B5EF4-FFF2-40B4-BE49-F238E27FC236}">
                    <a16:creationId xmlns:a16="http://schemas.microsoft.com/office/drawing/2014/main" id="{FB423C0B-9CB6-4DA3-B3F6-56E43E233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9376" y="3514726"/>
                <a:ext cx="42863" cy="69850"/>
              </a:xfrm>
              <a:custGeom>
                <a:avLst/>
                <a:gdLst>
                  <a:gd name="T0" fmla="*/ 12 w 12"/>
                  <a:gd name="T1" fmla="*/ 19 h 19"/>
                  <a:gd name="T2" fmla="*/ 11 w 12"/>
                  <a:gd name="T3" fmla="*/ 16 h 19"/>
                  <a:gd name="T4" fmla="*/ 10 w 12"/>
                  <a:gd name="T5" fmla="*/ 14 h 19"/>
                  <a:gd name="T6" fmla="*/ 9 w 12"/>
                  <a:gd name="T7" fmla="*/ 12 h 19"/>
                  <a:gd name="T8" fmla="*/ 6 w 12"/>
                  <a:gd name="T9" fmla="*/ 8 h 19"/>
                  <a:gd name="T10" fmla="*/ 4 w 12"/>
                  <a:gd name="T11" fmla="*/ 3 h 19"/>
                  <a:gd name="T12" fmla="*/ 2 w 12"/>
                  <a:gd name="T13" fmla="*/ 1 h 19"/>
                  <a:gd name="T14" fmla="*/ 1 w 12"/>
                  <a:gd name="T15" fmla="*/ 0 h 19"/>
                  <a:gd name="T16" fmla="*/ 0 w 12"/>
                  <a:gd name="T17" fmla="*/ 3 h 19"/>
                  <a:gd name="T18" fmla="*/ 0 w 12"/>
                  <a:gd name="T19" fmla="*/ 3 h 19"/>
                  <a:gd name="T20" fmla="*/ 1 w 12"/>
                  <a:gd name="T21" fmla="*/ 3 h 19"/>
                  <a:gd name="T22" fmla="*/ 1 w 12"/>
                  <a:gd name="T23" fmla="*/ 3 h 19"/>
                  <a:gd name="T24" fmla="*/ 2 w 12"/>
                  <a:gd name="T25" fmla="*/ 2 h 19"/>
                  <a:gd name="T26" fmla="*/ 3 w 12"/>
                  <a:gd name="T27" fmla="*/ 4 h 19"/>
                  <a:gd name="T28" fmla="*/ 3 w 12"/>
                  <a:gd name="T29" fmla="*/ 5 h 19"/>
                  <a:gd name="T30" fmla="*/ 4 w 12"/>
                  <a:gd name="T31" fmla="*/ 6 h 19"/>
                  <a:gd name="T32" fmla="*/ 5 w 12"/>
                  <a:gd name="T33" fmla="*/ 9 h 19"/>
                  <a:gd name="T34" fmla="*/ 6 w 12"/>
                  <a:gd name="T35" fmla="*/ 11 h 19"/>
                  <a:gd name="T36" fmla="*/ 7 w 12"/>
                  <a:gd name="T37" fmla="*/ 13 h 19"/>
                  <a:gd name="T38" fmla="*/ 8 w 12"/>
                  <a:gd name="T39" fmla="*/ 15 h 19"/>
                  <a:gd name="T40" fmla="*/ 8 w 12"/>
                  <a:gd name="T41" fmla="*/ 16 h 19"/>
                  <a:gd name="T42" fmla="*/ 9 w 12"/>
                  <a:gd name="T43" fmla="*/ 17 h 19"/>
                  <a:gd name="T44" fmla="*/ 11 w 12"/>
                  <a:gd name="T45" fmla="*/ 19 h 19"/>
                  <a:gd name="T46" fmla="*/ 12 w 12"/>
                  <a:gd name="T4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" h="19">
                    <a:moveTo>
                      <a:pt x="12" y="19"/>
                    </a:move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8"/>
                      <a:pt x="10" y="18"/>
                      <a:pt x="11" y="19"/>
                    </a:cubicBezTo>
                    <a:lnTo>
                      <a:pt x="12" y="1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0" name="Freeform 403">
                <a:extLst>
                  <a:ext uri="{FF2B5EF4-FFF2-40B4-BE49-F238E27FC236}">
                    <a16:creationId xmlns:a16="http://schemas.microsoft.com/office/drawing/2014/main" id="{732519E7-076F-4C24-8E0A-4F5606C1A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1601" y="3500438"/>
                <a:ext cx="3175" cy="22225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6 h 6"/>
                  <a:gd name="T4" fmla="*/ 1 w 1"/>
                  <a:gd name="T5" fmla="*/ 4 h 6"/>
                  <a:gd name="T6" fmla="*/ 1 w 1"/>
                  <a:gd name="T7" fmla="*/ 4 h 6"/>
                  <a:gd name="T8" fmla="*/ 1 w 1"/>
                  <a:gd name="T9" fmla="*/ 1 h 6"/>
                  <a:gd name="T10" fmla="*/ 0 w 1"/>
                  <a:gd name="T11" fmla="*/ 0 h 6"/>
                  <a:gd name="T12" fmla="*/ 0 w 1"/>
                  <a:gd name="T13" fmla="*/ 2 h 6"/>
                  <a:gd name="T14" fmla="*/ 0 w 1"/>
                  <a:gd name="T15" fmla="*/ 4 h 6"/>
                  <a:gd name="T16" fmla="*/ 1 w 1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1" name="Freeform 404">
                <a:extLst>
                  <a:ext uri="{FF2B5EF4-FFF2-40B4-BE49-F238E27FC236}">
                    <a16:creationId xmlns:a16="http://schemas.microsoft.com/office/drawing/2014/main" id="{F3DF91E8-DE88-4407-9F49-30B8A8A94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9426" y="2744788"/>
                <a:ext cx="73025" cy="28575"/>
              </a:xfrm>
              <a:custGeom>
                <a:avLst/>
                <a:gdLst>
                  <a:gd name="T0" fmla="*/ 2 w 46"/>
                  <a:gd name="T1" fmla="*/ 16 h 18"/>
                  <a:gd name="T2" fmla="*/ 2 w 46"/>
                  <a:gd name="T3" fmla="*/ 16 h 18"/>
                  <a:gd name="T4" fmla="*/ 2 w 46"/>
                  <a:gd name="T5" fmla="*/ 16 h 18"/>
                  <a:gd name="T6" fmla="*/ 2 w 46"/>
                  <a:gd name="T7" fmla="*/ 16 h 18"/>
                  <a:gd name="T8" fmla="*/ 5 w 46"/>
                  <a:gd name="T9" fmla="*/ 16 h 18"/>
                  <a:gd name="T10" fmla="*/ 9 w 46"/>
                  <a:gd name="T11" fmla="*/ 14 h 18"/>
                  <a:gd name="T12" fmla="*/ 12 w 46"/>
                  <a:gd name="T13" fmla="*/ 14 h 18"/>
                  <a:gd name="T14" fmla="*/ 12 w 46"/>
                  <a:gd name="T15" fmla="*/ 14 h 18"/>
                  <a:gd name="T16" fmla="*/ 16 w 46"/>
                  <a:gd name="T17" fmla="*/ 11 h 18"/>
                  <a:gd name="T18" fmla="*/ 16 w 46"/>
                  <a:gd name="T19" fmla="*/ 11 h 18"/>
                  <a:gd name="T20" fmla="*/ 19 w 46"/>
                  <a:gd name="T21" fmla="*/ 11 h 18"/>
                  <a:gd name="T22" fmla="*/ 21 w 46"/>
                  <a:gd name="T23" fmla="*/ 11 h 18"/>
                  <a:gd name="T24" fmla="*/ 23 w 46"/>
                  <a:gd name="T25" fmla="*/ 11 h 18"/>
                  <a:gd name="T26" fmla="*/ 28 w 46"/>
                  <a:gd name="T27" fmla="*/ 9 h 18"/>
                  <a:gd name="T28" fmla="*/ 35 w 46"/>
                  <a:gd name="T29" fmla="*/ 7 h 18"/>
                  <a:gd name="T30" fmla="*/ 37 w 46"/>
                  <a:gd name="T31" fmla="*/ 7 h 18"/>
                  <a:gd name="T32" fmla="*/ 35 w 46"/>
                  <a:gd name="T33" fmla="*/ 7 h 18"/>
                  <a:gd name="T34" fmla="*/ 37 w 46"/>
                  <a:gd name="T35" fmla="*/ 5 h 18"/>
                  <a:gd name="T36" fmla="*/ 37 w 46"/>
                  <a:gd name="T37" fmla="*/ 5 h 18"/>
                  <a:gd name="T38" fmla="*/ 39 w 46"/>
                  <a:gd name="T39" fmla="*/ 5 h 18"/>
                  <a:gd name="T40" fmla="*/ 41 w 46"/>
                  <a:gd name="T41" fmla="*/ 5 h 18"/>
                  <a:gd name="T42" fmla="*/ 44 w 46"/>
                  <a:gd name="T43" fmla="*/ 2 h 18"/>
                  <a:gd name="T44" fmla="*/ 44 w 46"/>
                  <a:gd name="T45" fmla="*/ 2 h 18"/>
                  <a:gd name="T46" fmla="*/ 44 w 46"/>
                  <a:gd name="T47" fmla="*/ 2 h 18"/>
                  <a:gd name="T48" fmla="*/ 46 w 46"/>
                  <a:gd name="T49" fmla="*/ 0 h 18"/>
                  <a:gd name="T50" fmla="*/ 41 w 46"/>
                  <a:gd name="T51" fmla="*/ 2 h 18"/>
                  <a:gd name="T52" fmla="*/ 37 w 46"/>
                  <a:gd name="T53" fmla="*/ 5 h 18"/>
                  <a:gd name="T54" fmla="*/ 35 w 46"/>
                  <a:gd name="T55" fmla="*/ 5 h 18"/>
                  <a:gd name="T56" fmla="*/ 32 w 46"/>
                  <a:gd name="T57" fmla="*/ 5 h 18"/>
                  <a:gd name="T58" fmla="*/ 28 w 46"/>
                  <a:gd name="T59" fmla="*/ 7 h 18"/>
                  <a:gd name="T60" fmla="*/ 25 w 46"/>
                  <a:gd name="T61" fmla="*/ 7 h 18"/>
                  <a:gd name="T62" fmla="*/ 19 w 46"/>
                  <a:gd name="T63" fmla="*/ 9 h 18"/>
                  <a:gd name="T64" fmla="*/ 16 w 46"/>
                  <a:gd name="T65" fmla="*/ 11 h 18"/>
                  <a:gd name="T66" fmla="*/ 14 w 46"/>
                  <a:gd name="T67" fmla="*/ 11 h 18"/>
                  <a:gd name="T68" fmla="*/ 12 w 46"/>
                  <a:gd name="T69" fmla="*/ 11 h 18"/>
                  <a:gd name="T70" fmla="*/ 5 w 46"/>
                  <a:gd name="T71" fmla="*/ 16 h 18"/>
                  <a:gd name="T72" fmla="*/ 0 w 46"/>
                  <a:gd name="T73" fmla="*/ 18 h 18"/>
                  <a:gd name="T74" fmla="*/ 2 w 46"/>
                  <a:gd name="T75" fmla="*/ 16 h 18"/>
                  <a:gd name="T76" fmla="*/ 2 w 46"/>
                  <a:gd name="T77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18">
                    <a:moveTo>
                      <a:pt x="2" y="16"/>
                    </a:move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5" y="16"/>
                    </a:lnTo>
                    <a:lnTo>
                      <a:pt x="9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3" y="11"/>
                    </a:lnTo>
                    <a:lnTo>
                      <a:pt x="28" y="9"/>
                    </a:lnTo>
                    <a:lnTo>
                      <a:pt x="35" y="7"/>
                    </a:lnTo>
                    <a:lnTo>
                      <a:pt x="37" y="7"/>
                    </a:lnTo>
                    <a:lnTo>
                      <a:pt x="35" y="7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9" y="5"/>
                    </a:lnTo>
                    <a:lnTo>
                      <a:pt x="41" y="5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6" y="0"/>
                    </a:lnTo>
                    <a:lnTo>
                      <a:pt x="41" y="2"/>
                    </a:lnTo>
                    <a:lnTo>
                      <a:pt x="37" y="5"/>
                    </a:lnTo>
                    <a:lnTo>
                      <a:pt x="35" y="5"/>
                    </a:lnTo>
                    <a:lnTo>
                      <a:pt x="32" y="5"/>
                    </a:lnTo>
                    <a:lnTo>
                      <a:pt x="28" y="7"/>
                    </a:lnTo>
                    <a:lnTo>
                      <a:pt x="25" y="7"/>
                    </a:lnTo>
                    <a:lnTo>
                      <a:pt x="19" y="9"/>
                    </a:lnTo>
                    <a:lnTo>
                      <a:pt x="16" y="11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5" y="16"/>
                    </a:lnTo>
                    <a:lnTo>
                      <a:pt x="0" y="18"/>
                    </a:lnTo>
                    <a:lnTo>
                      <a:pt x="2" y="16"/>
                    </a:lnTo>
                    <a:lnTo>
                      <a:pt x="2" y="1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52" name="Freeform 405">
                <a:extLst>
                  <a:ext uri="{FF2B5EF4-FFF2-40B4-BE49-F238E27FC236}">
                    <a16:creationId xmlns:a16="http://schemas.microsoft.com/office/drawing/2014/main" id="{FA4F8240-7F73-430A-A911-70EF960AB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6401" y="2767013"/>
                <a:ext cx="106363" cy="58738"/>
              </a:xfrm>
              <a:custGeom>
                <a:avLst/>
                <a:gdLst>
                  <a:gd name="T0" fmla="*/ 12 w 29"/>
                  <a:gd name="T1" fmla="*/ 7 h 16"/>
                  <a:gd name="T2" fmla="*/ 10 w 29"/>
                  <a:gd name="T3" fmla="*/ 8 h 16"/>
                  <a:gd name="T4" fmla="*/ 12 w 29"/>
                  <a:gd name="T5" fmla="*/ 6 h 16"/>
                  <a:gd name="T6" fmla="*/ 10 w 29"/>
                  <a:gd name="T7" fmla="*/ 7 h 16"/>
                  <a:gd name="T8" fmla="*/ 6 w 29"/>
                  <a:gd name="T9" fmla="*/ 9 h 16"/>
                  <a:gd name="T10" fmla="*/ 5 w 29"/>
                  <a:gd name="T11" fmla="*/ 10 h 16"/>
                  <a:gd name="T12" fmla="*/ 1 w 29"/>
                  <a:gd name="T13" fmla="*/ 12 h 16"/>
                  <a:gd name="T14" fmla="*/ 1 w 29"/>
                  <a:gd name="T15" fmla="*/ 13 h 16"/>
                  <a:gd name="T16" fmla="*/ 2 w 29"/>
                  <a:gd name="T17" fmla="*/ 14 h 16"/>
                  <a:gd name="T18" fmla="*/ 4 w 29"/>
                  <a:gd name="T19" fmla="*/ 13 h 16"/>
                  <a:gd name="T20" fmla="*/ 1 w 29"/>
                  <a:gd name="T21" fmla="*/ 15 h 16"/>
                  <a:gd name="T22" fmla="*/ 0 w 29"/>
                  <a:gd name="T23" fmla="*/ 16 h 16"/>
                  <a:gd name="T24" fmla="*/ 0 w 29"/>
                  <a:gd name="T25" fmla="*/ 16 h 16"/>
                  <a:gd name="T26" fmla="*/ 2 w 29"/>
                  <a:gd name="T27" fmla="*/ 15 h 16"/>
                  <a:gd name="T28" fmla="*/ 2 w 29"/>
                  <a:gd name="T29" fmla="*/ 15 h 16"/>
                  <a:gd name="T30" fmla="*/ 3 w 29"/>
                  <a:gd name="T31" fmla="*/ 14 h 16"/>
                  <a:gd name="T32" fmla="*/ 5 w 29"/>
                  <a:gd name="T33" fmla="*/ 14 h 16"/>
                  <a:gd name="T34" fmla="*/ 4 w 29"/>
                  <a:gd name="T35" fmla="*/ 15 h 16"/>
                  <a:gd name="T36" fmla="*/ 6 w 29"/>
                  <a:gd name="T37" fmla="*/ 13 h 16"/>
                  <a:gd name="T38" fmla="*/ 10 w 29"/>
                  <a:gd name="T39" fmla="*/ 11 h 16"/>
                  <a:gd name="T40" fmla="*/ 14 w 29"/>
                  <a:gd name="T41" fmla="*/ 9 h 16"/>
                  <a:gd name="T42" fmla="*/ 17 w 29"/>
                  <a:gd name="T43" fmla="*/ 7 h 16"/>
                  <a:gd name="T44" fmla="*/ 23 w 29"/>
                  <a:gd name="T45" fmla="*/ 5 h 16"/>
                  <a:gd name="T46" fmla="*/ 26 w 29"/>
                  <a:gd name="T47" fmla="*/ 3 h 16"/>
                  <a:gd name="T48" fmla="*/ 29 w 29"/>
                  <a:gd name="T49" fmla="*/ 2 h 16"/>
                  <a:gd name="T50" fmla="*/ 27 w 29"/>
                  <a:gd name="T51" fmla="*/ 2 h 16"/>
                  <a:gd name="T52" fmla="*/ 24 w 29"/>
                  <a:gd name="T53" fmla="*/ 4 h 16"/>
                  <a:gd name="T54" fmla="*/ 26 w 29"/>
                  <a:gd name="T55" fmla="*/ 3 h 16"/>
                  <a:gd name="T56" fmla="*/ 26 w 29"/>
                  <a:gd name="T57" fmla="*/ 2 h 16"/>
                  <a:gd name="T58" fmla="*/ 17 w 29"/>
                  <a:gd name="T59" fmla="*/ 6 h 16"/>
                  <a:gd name="T60" fmla="*/ 19 w 29"/>
                  <a:gd name="T61" fmla="*/ 5 h 16"/>
                  <a:gd name="T62" fmla="*/ 24 w 29"/>
                  <a:gd name="T63" fmla="*/ 3 h 16"/>
                  <a:gd name="T64" fmla="*/ 25 w 29"/>
                  <a:gd name="T65" fmla="*/ 2 h 16"/>
                  <a:gd name="T66" fmla="*/ 22 w 29"/>
                  <a:gd name="T67" fmla="*/ 3 h 16"/>
                  <a:gd name="T68" fmla="*/ 22 w 29"/>
                  <a:gd name="T69" fmla="*/ 3 h 16"/>
                  <a:gd name="T70" fmla="*/ 23 w 29"/>
                  <a:gd name="T71" fmla="*/ 3 h 16"/>
                  <a:gd name="T72" fmla="*/ 26 w 29"/>
                  <a:gd name="T73" fmla="*/ 1 h 16"/>
                  <a:gd name="T74" fmla="*/ 25 w 29"/>
                  <a:gd name="T75" fmla="*/ 1 h 16"/>
                  <a:gd name="T76" fmla="*/ 23 w 29"/>
                  <a:gd name="T77" fmla="*/ 2 h 16"/>
                  <a:gd name="T78" fmla="*/ 25 w 29"/>
                  <a:gd name="T79" fmla="*/ 1 h 16"/>
                  <a:gd name="T80" fmla="*/ 27 w 29"/>
                  <a:gd name="T81" fmla="*/ 0 h 16"/>
                  <a:gd name="T82" fmla="*/ 27 w 29"/>
                  <a:gd name="T83" fmla="*/ 0 h 16"/>
                  <a:gd name="T84" fmla="*/ 24 w 29"/>
                  <a:gd name="T85" fmla="*/ 1 h 16"/>
                  <a:gd name="T86" fmla="*/ 21 w 29"/>
                  <a:gd name="T87" fmla="*/ 2 h 16"/>
                  <a:gd name="T88" fmla="*/ 19 w 29"/>
                  <a:gd name="T89" fmla="*/ 3 h 16"/>
                  <a:gd name="T90" fmla="*/ 19 w 29"/>
                  <a:gd name="T91" fmla="*/ 3 h 16"/>
                  <a:gd name="T92" fmla="*/ 18 w 29"/>
                  <a:gd name="T93" fmla="*/ 4 h 16"/>
                  <a:gd name="T94" fmla="*/ 17 w 29"/>
                  <a:gd name="T95" fmla="*/ 4 h 16"/>
                  <a:gd name="T96" fmla="*/ 14 w 29"/>
                  <a:gd name="T97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" h="16">
                    <a:moveTo>
                      <a:pt x="13" y="6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3" y="3"/>
                      <a:pt x="23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6"/>
                      <a:pt x="13" y="6"/>
                      <a:pt x="13" y="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3" name="Freeform 407">
                <a:extLst>
                  <a:ext uri="{FF2B5EF4-FFF2-40B4-BE49-F238E27FC236}">
                    <a16:creationId xmlns:a16="http://schemas.microsoft.com/office/drawing/2014/main" id="{8F5D9C49-41BD-4C30-8DCF-A752D1900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4026" y="2781301"/>
                <a:ext cx="61913" cy="25400"/>
              </a:xfrm>
              <a:custGeom>
                <a:avLst/>
                <a:gdLst>
                  <a:gd name="T0" fmla="*/ 23 w 39"/>
                  <a:gd name="T1" fmla="*/ 7 h 16"/>
                  <a:gd name="T2" fmla="*/ 25 w 39"/>
                  <a:gd name="T3" fmla="*/ 5 h 16"/>
                  <a:gd name="T4" fmla="*/ 28 w 39"/>
                  <a:gd name="T5" fmla="*/ 5 h 16"/>
                  <a:gd name="T6" fmla="*/ 32 w 39"/>
                  <a:gd name="T7" fmla="*/ 5 h 16"/>
                  <a:gd name="T8" fmla="*/ 35 w 39"/>
                  <a:gd name="T9" fmla="*/ 2 h 16"/>
                  <a:gd name="T10" fmla="*/ 37 w 39"/>
                  <a:gd name="T11" fmla="*/ 2 h 16"/>
                  <a:gd name="T12" fmla="*/ 39 w 39"/>
                  <a:gd name="T13" fmla="*/ 0 h 16"/>
                  <a:gd name="T14" fmla="*/ 39 w 39"/>
                  <a:gd name="T15" fmla="*/ 0 h 16"/>
                  <a:gd name="T16" fmla="*/ 39 w 39"/>
                  <a:gd name="T17" fmla="*/ 0 h 16"/>
                  <a:gd name="T18" fmla="*/ 37 w 39"/>
                  <a:gd name="T19" fmla="*/ 0 h 16"/>
                  <a:gd name="T20" fmla="*/ 35 w 39"/>
                  <a:gd name="T21" fmla="*/ 2 h 16"/>
                  <a:gd name="T22" fmla="*/ 35 w 39"/>
                  <a:gd name="T23" fmla="*/ 2 h 16"/>
                  <a:gd name="T24" fmla="*/ 35 w 39"/>
                  <a:gd name="T25" fmla="*/ 0 h 16"/>
                  <a:gd name="T26" fmla="*/ 37 w 39"/>
                  <a:gd name="T27" fmla="*/ 0 h 16"/>
                  <a:gd name="T28" fmla="*/ 35 w 39"/>
                  <a:gd name="T29" fmla="*/ 0 h 16"/>
                  <a:gd name="T30" fmla="*/ 32 w 39"/>
                  <a:gd name="T31" fmla="*/ 0 h 16"/>
                  <a:gd name="T32" fmla="*/ 30 w 39"/>
                  <a:gd name="T33" fmla="*/ 2 h 16"/>
                  <a:gd name="T34" fmla="*/ 28 w 39"/>
                  <a:gd name="T35" fmla="*/ 2 h 16"/>
                  <a:gd name="T36" fmla="*/ 28 w 39"/>
                  <a:gd name="T37" fmla="*/ 2 h 16"/>
                  <a:gd name="T38" fmla="*/ 28 w 39"/>
                  <a:gd name="T39" fmla="*/ 2 h 16"/>
                  <a:gd name="T40" fmla="*/ 23 w 39"/>
                  <a:gd name="T41" fmla="*/ 5 h 16"/>
                  <a:gd name="T42" fmla="*/ 21 w 39"/>
                  <a:gd name="T43" fmla="*/ 5 h 16"/>
                  <a:gd name="T44" fmla="*/ 21 w 39"/>
                  <a:gd name="T45" fmla="*/ 5 h 16"/>
                  <a:gd name="T46" fmla="*/ 25 w 39"/>
                  <a:gd name="T47" fmla="*/ 2 h 16"/>
                  <a:gd name="T48" fmla="*/ 23 w 39"/>
                  <a:gd name="T49" fmla="*/ 2 h 16"/>
                  <a:gd name="T50" fmla="*/ 18 w 39"/>
                  <a:gd name="T51" fmla="*/ 5 h 16"/>
                  <a:gd name="T52" fmla="*/ 14 w 39"/>
                  <a:gd name="T53" fmla="*/ 7 h 16"/>
                  <a:gd name="T54" fmla="*/ 9 w 39"/>
                  <a:gd name="T55" fmla="*/ 9 h 16"/>
                  <a:gd name="T56" fmla="*/ 0 w 39"/>
                  <a:gd name="T57" fmla="*/ 16 h 16"/>
                  <a:gd name="T58" fmla="*/ 0 w 39"/>
                  <a:gd name="T59" fmla="*/ 16 h 16"/>
                  <a:gd name="T60" fmla="*/ 5 w 39"/>
                  <a:gd name="T61" fmla="*/ 16 h 16"/>
                  <a:gd name="T62" fmla="*/ 5 w 39"/>
                  <a:gd name="T63" fmla="*/ 16 h 16"/>
                  <a:gd name="T64" fmla="*/ 7 w 39"/>
                  <a:gd name="T65" fmla="*/ 16 h 16"/>
                  <a:gd name="T66" fmla="*/ 12 w 39"/>
                  <a:gd name="T67" fmla="*/ 14 h 16"/>
                  <a:gd name="T68" fmla="*/ 23 w 39"/>
                  <a:gd name="T69" fmla="*/ 9 h 16"/>
                  <a:gd name="T70" fmla="*/ 25 w 39"/>
                  <a:gd name="T71" fmla="*/ 7 h 16"/>
                  <a:gd name="T72" fmla="*/ 25 w 39"/>
                  <a:gd name="T73" fmla="*/ 7 h 16"/>
                  <a:gd name="T74" fmla="*/ 23 w 39"/>
                  <a:gd name="T75" fmla="*/ 7 h 16"/>
                  <a:gd name="T76" fmla="*/ 21 w 39"/>
                  <a:gd name="T77" fmla="*/ 9 h 16"/>
                  <a:gd name="T78" fmla="*/ 18 w 39"/>
                  <a:gd name="T79" fmla="*/ 9 h 16"/>
                  <a:gd name="T80" fmla="*/ 23 w 39"/>
                  <a:gd name="T81" fmla="*/ 7 h 16"/>
                  <a:gd name="T82" fmla="*/ 23 w 39"/>
                  <a:gd name="T8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9" h="16">
                    <a:moveTo>
                      <a:pt x="23" y="7"/>
                    </a:moveTo>
                    <a:lnTo>
                      <a:pt x="25" y="5"/>
                    </a:lnTo>
                    <a:lnTo>
                      <a:pt x="28" y="5"/>
                    </a:lnTo>
                    <a:lnTo>
                      <a:pt x="32" y="5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3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18" y="5"/>
                    </a:lnTo>
                    <a:lnTo>
                      <a:pt x="14" y="7"/>
                    </a:lnTo>
                    <a:lnTo>
                      <a:pt x="9" y="9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5" y="16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12" y="14"/>
                    </a:lnTo>
                    <a:lnTo>
                      <a:pt x="23" y="9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3" y="7"/>
                    </a:lnTo>
                    <a:lnTo>
                      <a:pt x="21" y="9"/>
                    </a:lnTo>
                    <a:lnTo>
                      <a:pt x="18" y="9"/>
                    </a:lnTo>
                    <a:lnTo>
                      <a:pt x="23" y="7"/>
                    </a:lnTo>
                    <a:lnTo>
                      <a:pt x="23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4" name="Freeform 408">
                <a:extLst>
                  <a:ext uri="{FF2B5EF4-FFF2-40B4-BE49-F238E27FC236}">
                    <a16:creationId xmlns:a16="http://schemas.microsoft.com/office/drawing/2014/main" id="{23D172BE-DF1A-4FF6-AF74-BA1356BA0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4676" y="2736851"/>
                <a:ext cx="39688" cy="7938"/>
              </a:xfrm>
              <a:custGeom>
                <a:avLst/>
                <a:gdLst>
                  <a:gd name="T0" fmla="*/ 4 w 25"/>
                  <a:gd name="T1" fmla="*/ 3 h 5"/>
                  <a:gd name="T2" fmla="*/ 4 w 25"/>
                  <a:gd name="T3" fmla="*/ 3 h 5"/>
                  <a:gd name="T4" fmla="*/ 4 w 25"/>
                  <a:gd name="T5" fmla="*/ 3 h 5"/>
                  <a:gd name="T6" fmla="*/ 7 w 25"/>
                  <a:gd name="T7" fmla="*/ 3 h 5"/>
                  <a:gd name="T8" fmla="*/ 2 w 25"/>
                  <a:gd name="T9" fmla="*/ 3 h 5"/>
                  <a:gd name="T10" fmla="*/ 0 w 25"/>
                  <a:gd name="T11" fmla="*/ 5 h 5"/>
                  <a:gd name="T12" fmla="*/ 4 w 25"/>
                  <a:gd name="T13" fmla="*/ 3 h 5"/>
                  <a:gd name="T14" fmla="*/ 4 w 25"/>
                  <a:gd name="T15" fmla="*/ 3 h 5"/>
                  <a:gd name="T16" fmla="*/ 2 w 25"/>
                  <a:gd name="T17" fmla="*/ 3 h 5"/>
                  <a:gd name="T18" fmla="*/ 4 w 25"/>
                  <a:gd name="T19" fmla="*/ 3 h 5"/>
                  <a:gd name="T20" fmla="*/ 9 w 25"/>
                  <a:gd name="T21" fmla="*/ 3 h 5"/>
                  <a:gd name="T22" fmla="*/ 14 w 25"/>
                  <a:gd name="T23" fmla="*/ 3 h 5"/>
                  <a:gd name="T24" fmla="*/ 14 w 25"/>
                  <a:gd name="T25" fmla="*/ 3 h 5"/>
                  <a:gd name="T26" fmla="*/ 7 w 25"/>
                  <a:gd name="T27" fmla="*/ 3 h 5"/>
                  <a:gd name="T28" fmla="*/ 4 w 25"/>
                  <a:gd name="T29" fmla="*/ 5 h 5"/>
                  <a:gd name="T30" fmla="*/ 7 w 25"/>
                  <a:gd name="T31" fmla="*/ 3 h 5"/>
                  <a:gd name="T32" fmla="*/ 9 w 25"/>
                  <a:gd name="T33" fmla="*/ 3 h 5"/>
                  <a:gd name="T34" fmla="*/ 11 w 25"/>
                  <a:gd name="T35" fmla="*/ 3 h 5"/>
                  <a:gd name="T36" fmla="*/ 16 w 25"/>
                  <a:gd name="T37" fmla="*/ 3 h 5"/>
                  <a:gd name="T38" fmla="*/ 18 w 25"/>
                  <a:gd name="T39" fmla="*/ 3 h 5"/>
                  <a:gd name="T40" fmla="*/ 18 w 25"/>
                  <a:gd name="T41" fmla="*/ 3 h 5"/>
                  <a:gd name="T42" fmla="*/ 23 w 25"/>
                  <a:gd name="T43" fmla="*/ 0 h 5"/>
                  <a:gd name="T44" fmla="*/ 25 w 25"/>
                  <a:gd name="T45" fmla="*/ 0 h 5"/>
                  <a:gd name="T46" fmla="*/ 23 w 25"/>
                  <a:gd name="T47" fmla="*/ 0 h 5"/>
                  <a:gd name="T48" fmla="*/ 20 w 25"/>
                  <a:gd name="T49" fmla="*/ 0 h 5"/>
                  <a:gd name="T50" fmla="*/ 20 w 25"/>
                  <a:gd name="T51" fmla="*/ 0 h 5"/>
                  <a:gd name="T52" fmla="*/ 23 w 25"/>
                  <a:gd name="T53" fmla="*/ 0 h 5"/>
                  <a:gd name="T54" fmla="*/ 23 w 25"/>
                  <a:gd name="T55" fmla="*/ 0 h 5"/>
                  <a:gd name="T56" fmla="*/ 16 w 25"/>
                  <a:gd name="T57" fmla="*/ 0 h 5"/>
                  <a:gd name="T58" fmla="*/ 14 w 25"/>
                  <a:gd name="T59" fmla="*/ 0 h 5"/>
                  <a:gd name="T60" fmla="*/ 11 w 25"/>
                  <a:gd name="T61" fmla="*/ 0 h 5"/>
                  <a:gd name="T62" fmla="*/ 11 w 25"/>
                  <a:gd name="T63" fmla="*/ 0 h 5"/>
                  <a:gd name="T64" fmla="*/ 7 w 25"/>
                  <a:gd name="T65" fmla="*/ 0 h 5"/>
                  <a:gd name="T66" fmla="*/ 2 w 25"/>
                  <a:gd name="T67" fmla="*/ 3 h 5"/>
                  <a:gd name="T68" fmla="*/ 4 w 25"/>
                  <a:gd name="T6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">
                    <a:moveTo>
                      <a:pt x="4" y="3"/>
                    </a:moveTo>
                    <a:lnTo>
                      <a:pt x="4" y="3"/>
                    </a:lnTo>
                    <a:lnTo>
                      <a:pt x="4" y="3"/>
                    </a:lnTo>
                    <a:lnTo>
                      <a:pt x="7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7" y="3"/>
                    </a:lnTo>
                    <a:lnTo>
                      <a:pt x="4" y="5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2" y="3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5" name="Freeform 409">
                <a:extLst>
                  <a:ext uri="{FF2B5EF4-FFF2-40B4-BE49-F238E27FC236}">
                    <a16:creationId xmlns:a16="http://schemas.microsoft.com/office/drawing/2014/main" id="{932C03A1-1100-4088-88BC-05B3B9800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6738" y="2744788"/>
                <a:ext cx="11113" cy="0"/>
              </a:xfrm>
              <a:custGeom>
                <a:avLst/>
                <a:gdLst>
                  <a:gd name="T0" fmla="*/ 7 w 7"/>
                  <a:gd name="T1" fmla="*/ 5 w 7"/>
                  <a:gd name="T2" fmla="*/ 0 w 7"/>
                  <a:gd name="T3" fmla="*/ 0 w 7"/>
                  <a:gd name="T4" fmla="*/ 3 w 7"/>
                  <a:gd name="T5" fmla="*/ 7 w 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6" name="Freeform 410">
                <a:extLst>
                  <a:ext uri="{FF2B5EF4-FFF2-40B4-BE49-F238E27FC236}">
                    <a16:creationId xmlns:a16="http://schemas.microsoft.com/office/drawing/2014/main" id="{96ACBE02-9E20-404D-B836-4871BD227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4363" y="2736851"/>
                <a:ext cx="7938" cy="4763"/>
              </a:xfrm>
              <a:custGeom>
                <a:avLst/>
                <a:gdLst>
                  <a:gd name="T0" fmla="*/ 5 w 5"/>
                  <a:gd name="T1" fmla="*/ 0 h 3"/>
                  <a:gd name="T2" fmla="*/ 2 w 5"/>
                  <a:gd name="T3" fmla="*/ 0 h 3"/>
                  <a:gd name="T4" fmla="*/ 0 w 5"/>
                  <a:gd name="T5" fmla="*/ 3 h 3"/>
                  <a:gd name="T6" fmla="*/ 0 w 5"/>
                  <a:gd name="T7" fmla="*/ 3 h 3"/>
                  <a:gd name="T8" fmla="*/ 0 w 5"/>
                  <a:gd name="T9" fmla="*/ 3 h 3"/>
                  <a:gd name="T10" fmla="*/ 2 w 5"/>
                  <a:gd name="T11" fmla="*/ 0 h 3"/>
                  <a:gd name="T12" fmla="*/ 5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7" name="Freeform 411">
                <a:extLst>
                  <a:ext uri="{FF2B5EF4-FFF2-40B4-BE49-F238E27FC236}">
                    <a16:creationId xmlns:a16="http://schemas.microsoft.com/office/drawing/2014/main" id="{741AEB00-641E-4F09-A61F-0938B03D4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5476" y="2736851"/>
                <a:ext cx="14288" cy="4763"/>
              </a:xfrm>
              <a:custGeom>
                <a:avLst/>
                <a:gdLst>
                  <a:gd name="T0" fmla="*/ 2 w 9"/>
                  <a:gd name="T1" fmla="*/ 0 h 3"/>
                  <a:gd name="T2" fmla="*/ 0 w 9"/>
                  <a:gd name="T3" fmla="*/ 0 h 3"/>
                  <a:gd name="T4" fmla="*/ 2 w 9"/>
                  <a:gd name="T5" fmla="*/ 0 h 3"/>
                  <a:gd name="T6" fmla="*/ 2 w 9"/>
                  <a:gd name="T7" fmla="*/ 3 h 3"/>
                  <a:gd name="T8" fmla="*/ 0 w 9"/>
                  <a:gd name="T9" fmla="*/ 3 h 3"/>
                  <a:gd name="T10" fmla="*/ 0 w 9"/>
                  <a:gd name="T11" fmla="*/ 3 h 3"/>
                  <a:gd name="T12" fmla="*/ 2 w 9"/>
                  <a:gd name="T13" fmla="*/ 3 h 3"/>
                  <a:gd name="T14" fmla="*/ 7 w 9"/>
                  <a:gd name="T15" fmla="*/ 0 h 3"/>
                  <a:gd name="T16" fmla="*/ 9 w 9"/>
                  <a:gd name="T17" fmla="*/ 0 h 3"/>
                  <a:gd name="T18" fmla="*/ 9 w 9"/>
                  <a:gd name="T19" fmla="*/ 0 h 3"/>
                  <a:gd name="T20" fmla="*/ 7 w 9"/>
                  <a:gd name="T21" fmla="*/ 0 h 3"/>
                  <a:gd name="T22" fmla="*/ 5 w 9"/>
                  <a:gd name="T23" fmla="*/ 0 h 3"/>
                  <a:gd name="T24" fmla="*/ 2 w 9"/>
                  <a:gd name="T25" fmla="*/ 0 h 3"/>
                  <a:gd name="T26" fmla="*/ 2 w 9"/>
                  <a:gd name="T27" fmla="*/ 0 h 3"/>
                  <a:gd name="T28" fmla="*/ 2 w 9"/>
                  <a:gd name="T2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8" name="Freeform 412">
                <a:extLst>
                  <a:ext uri="{FF2B5EF4-FFF2-40B4-BE49-F238E27FC236}">
                    <a16:creationId xmlns:a16="http://schemas.microsoft.com/office/drawing/2014/main" id="{A1C3EC14-8281-4B55-99CE-B81DD8FEF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0076" y="2741613"/>
                <a:ext cx="22225" cy="3175"/>
              </a:xfrm>
              <a:custGeom>
                <a:avLst/>
                <a:gdLst>
                  <a:gd name="T0" fmla="*/ 4 w 14"/>
                  <a:gd name="T1" fmla="*/ 0 h 2"/>
                  <a:gd name="T2" fmla="*/ 2 w 14"/>
                  <a:gd name="T3" fmla="*/ 0 h 2"/>
                  <a:gd name="T4" fmla="*/ 0 w 14"/>
                  <a:gd name="T5" fmla="*/ 2 h 2"/>
                  <a:gd name="T6" fmla="*/ 2 w 14"/>
                  <a:gd name="T7" fmla="*/ 2 h 2"/>
                  <a:gd name="T8" fmla="*/ 7 w 14"/>
                  <a:gd name="T9" fmla="*/ 0 h 2"/>
                  <a:gd name="T10" fmla="*/ 9 w 14"/>
                  <a:gd name="T11" fmla="*/ 0 h 2"/>
                  <a:gd name="T12" fmla="*/ 9 w 14"/>
                  <a:gd name="T13" fmla="*/ 0 h 2"/>
                  <a:gd name="T14" fmla="*/ 11 w 14"/>
                  <a:gd name="T15" fmla="*/ 0 h 2"/>
                  <a:gd name="T16" fmla="*/ 14 w 14"/>
                  <a:gd name="T17" fmla="*/ 0 h 2"/>
                  <a:gd name="T18" fmla="*/ 14 w 14"/>
                  <a:gd name="T19" fmla="*/ 0 h 2"/>
                  <a:gd name="T20" fmla="*/ 11 w 14"/>
                  <a:gd name="T21" fmla="*/ 0 h 2"/>
                  <a:gd name="T22" fmla="*/ 11 w 14"/>
                  <a:gd name="T23" fmla="*/ 0 h 2"/>
                  <a:gd name="T24" fmla="*/ 9 w 14"/>
                  <a:gd name="T25" fmla="*/ 0 h 2"/>
                  <a:gd name="T26" fmla="*/ 4 w 14"/>
                  <a:gd name="T2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2">
                    <a:moveTo>
                      <a:pt x="4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9" name="Freeform 413">
                <a:extLst>
                  <a:ext uri="{FF2B5EF4-FFF2-40B4-BE49-F238E27FC236}">
                    <a16:creationId xmlns:a16="http://schemas.microsoft.com/office/drawing/2014/main" id="{29186D32-3516-481F-BE2F-C515DEEA4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2138" y="2744788"/>
                <a:ext cx="19050" cy="7938"/>
              </a:xfrm>
              <a:custGeom>
                <a:avLst/>
                <a:gdLst>
                  <a:gd name="T0" fmla="*/ 0 w 12"/>
                  <a:gd name="T1" fmla="*/ 5 h 5"/>
                  <a:gd name="T2" fmla="*/ 0 w 12"/>
                  <a:gd name="T3" fmla="*/ 5 h 5"/>
                  <a:gd name="T4" fmla="*/ 3 w 12"/>
                  <a:gd name="T5" fmla="*/ 5 h 5"/>
                  <a:gd name="T6" fmla="*/ 7 w 12"/>
                  <a:gd name="T7" fmla="*/ 2 h 5"/>
                  <a:gd name="T8" fmla="*/ 12 w 12"/>
                  <a:gd name="T9" fmla="*/ 0 h 5"/>
                  <a:gd name="T10" fmla="*/ 12 w 12"/>
                  <a:gd name="T11" fmla="*/ 0 h 5"/>
                  <a:gd name="T12" fmla="*/ 5 w 12"/>
                  <a:gd name="T13" fmla="*/ 2 h 5"/>
                  <a:gd name="T14" fmla="*/ 0 w 1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lnTo>
                      <a:pt x="0" y="5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5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0" name="Freeform 414">
                <a:extLst>
                  <a:ext uri="{FF2B5EF4-FFF2-40B4-BE49-F238E27FC236}">
                    <a16:creationId xmlns:a16="http://schemas.microsoft.com/office/drawing/2014/main" id="{3B8F28D4-0065-40A3-AE02-4B901DDAC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8163" y="2762251"/>
                <a:ext cx="11113" cy="476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1 h 1"/>
                  <a:gd name="T10" fmla="*/ 1 w 3"/>
                  <a:gd name="T11" fmla="*/ 1 h 1"/>
                  <a:gd name="T12" fmla="*/ 2 w 3"/>
                  <a:gd name="T13" fmla="*/ 1 h 1"/>
                  <a:gd name="T14" fmla="*/ 3 w 3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1" name="Freeform 415">
                <a:extLst>
                  <a:ext uri="{FF2B5EF4-FFF2-40B4-BE49-F238E27FC236}">
                    <a16:creationId xmlns:a16="http://schemas.microsoft.com/office/drawing/2014/main" id="{92B818BB-3C57-4993-9687-16C39123F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0226" y="2744788"/>
                <a:ext cx="55563" cy="17463"/>
              </a:xfrm>
              <a:custGeom>
                <a:avLst/>
                <a:gdLst>
                  <a:gd name="T0" fmla="*/ 4 w 15"/>
                  <a:gd name="T1" fmla="*/ 3 h 5"/>
                  <a:gd name="T2" fmla="*/ 2 w 15"/>
                  <a:gd name="T3" fmla="*/ 3 h 5"/>
                  <a:gd name="T4" fmla="*/ 0 w 15"/>
                  <a:gd name="T5" fmla="*/ 4 h 5"/>
                  <a:gd name="T6" fmla="*/ 2 w 15"/>
                  <a:gd name="T7" fmla="*/ 4 h 5"/>
                  <a:gd name="T8" fmla="*/ 3 w 15"/>
                  <a:gd name="T9" fmla="*/ 5 h 5"/>
                  <a:gd name="T10" fmla="*/ 3 w 15"/>
                  <a:gd name="T11" fmla="*/ 5 h 5"/>
                  <a:gd name="T12" fmla="*/ 4 w 15"/>
                  <a:gd name="T13" fmla="*/ 5 h 5"/>
                  <a:gd name="T14" fmla="*/ 9 w 15"/>
                  <a:gd name="T15" fmla="*/ 3 h 5"/>
                  <a:gd name="T16" fmla="*/ 9 w 15"/>
                  <a:gd name="T17" fmla="*/ 3 h 5"/>
                  <a:gd name="T18" fmla="*/ 9 w 15"/>
                  <a:gd name="T19" fmla="*/ 3 h 5"/>
                  <a:gd name="T20" fmla="*/ 14 w 15"/>
                  <a:gd name="T21" fmla="*/ 2 h 5"/>
                  <a:gd name="T22" fmla="*/ 14 w 15"/>
                  <a:gd name="T23" fmla="*/ 1 h 5"/>
                  <a:gd name="T24" fmla="*/ 12 w 15"/>
                  <a:gd name="T25" fmla="*/ 2 h 5"/>
                  <a:gd name="T26" fmla="*/ 11 w 15"/>
                  <a:gd name="T27" fmla="*/ 2 h 5"/>
                  <a:gd name="T28" fmla="*/ 9 w 15"/>
                  <a:gd name="T29" fmla="*/ 3 h 5"/>
                  <a:gd name="T30" fmla="*/ 6 w 15"/>
                  <a:gd name="T31" fmla="*/ 3 h 5"/>
                  <a:gd name="T32" fmla="*/ 7 w 15"/>
                  <a:gd name="T33" fmla="*/ 3 h 5"/>
                  <a:gd name="T34" fmla="*/ 11 w 15"/>
                  <a:gd name="T35" fmla="*/ 2 h 5"/>
                  <a:gd name="T36" fmla="*/ 13 w 15"/>
                  <a:gd name="T37" fmla="*/ 1 h 5"/>
                  <a:gd name="T38" fmla="*/ 15 w 15"/>
                  <a:gd name="T39" fmla="*/ 0 h 5"/>
                  <a:gd name="T40" fmla="*/ 14 w 15"/>
                  <a:gd name="T41" fmla="*/ 0 h 5"/>
                  <a:gd name="T42" fmla="*/ 12 w 15"/>
                  <a:gd name="T43" fmla="*/ 0 h 5"/>
                  <a:gd name="T44" fmla="*/ 11 w 15"/>
                  <a:gd name="T45" fmla="*/ 1 h 5"/>
                  <a:gd name="T46" fmla="*/ 11 w 15"/>
                  <a:gd name="T47" fmla="*/ 1 h 5"/>
                  <a:gd name="T48" fmla="*/ 9 w 15"/>
                  <a:gd name="T49" fmla="*/ 1 h 5"/>
                  <a:gd name="T50" fmla="*/ 9 w 15"/>
                  <a:gd name="T51" fmla="*/ 1 h 5"/>
                  <a:gd name="T52" fmla="*/ 8 w 15"/>
                  <a:gd name="T53" fmla="*/ 1 h 5"/>
                  <a:gd name="T54" fmla="*/ 7 w 15"/>
                  <a:gd name="T55" fmla="*/ 2 h 5"/>
                  <a:gd name="T56" fmla="*/ 5 w 15"/>
                  <a:gd name="T57" fmla="*/ 2 h 5"/>
                  <a:gd name="T58" fmla="*/ 8 w 15"/>
                  <a:gd name="T59" fmla="*/ 2 h 5"/>
                  <a:gd name="T60" fmla="*/ 6 w 15"/>
                  <a:gd name="T61" fmla="*/ 2 h 5"/>
                  <a:gd name="T62" fmla="*/ 5 w 15"/>
                  <a:gd name="T63" fmla="*/ 3 h 5"/>
                  <a:gd name="T64" fmla="*/ 4 w 15"/>
                  <a:gd name="T6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5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2" name="Freeform 416">
                <a:extLst>
                  <a:ext uri="{FF2B5EF4-FFF2-40B4-BE49-F238E27FC236}">
                    <a16:creationId xmlns:a16="http://schemas.microsoft.com/office/drawing/2014/main" id="{633F1E13-1206-401F-85E8-2905900E3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4363" y="2736851"/>
                <a:ext cx="39688" cy="15875"/>
              </a:xfrm>
              <a:custGeom>
                <a:avLst/>
                <a:gdLst>
                  <a:gd name="T0" fmla="*/ 7 w 11"/>
                  <a:gd name="T1" fmla="*/ 1 h 4"/>
                  <a:gd name="T2" fmla="*/ 5 w 11"/>
                  <a:gd name="T3" fmla="*/ 2 h 4"/>
                  <a:gd name="T4" fmla="*/ 4 w 11"/>
                  <a:gd name="T5" fmla="*/ 2 h 4"/>
                  <a:gd name="T6" fmla="*/ 4 w 11"/>
                  <a:gd name="T7" fmla="*/ 2 h 4"/>
                  <a:gd name="T8" fmla="*/ 3 w 11"/>
                  <a:gd name="T9" fmla="*/ 2 h 4"/>
                  <a:gd name="T10" fmla="*/ 3 w 11"/>
                  <a:gd name="T11" fmla="*/ 2 h 4"/>
                  <a:gd name="T12" fmla="*/ 3 w 11"/>
                  <a:gd name="T13" fmla="*/ 2 h 4"/>
                  <a:gd name="T14" fmla="*/ 2 w 11"/>
                  <a:gd name="T15" fmla="*/ 3 h 4"/>
                  <a:gd name="T16" fmla="*/ 1 w 11"/>
                  <a:gd name="T17" fmla="*/ 3 h 4"/>
                  <a:gd name="T18" fmla="*/ 0 w 11"/>
                  <a:gd name="T19" fmla="*/ 4 h 4"/>
                  <a:gd name="T20" fmla="*/ 0 w 11"/>
                  <a:gd name="T21" fmla="*/ 4 h 4"/>
                  <a:gd name="T22" fmla="*/ 1 w 11"/>
                  <a:gd name="T23" fmla="*/ 3 h 4"/>
                  <a:gd name="T24" fmla="*/ 1 w 11"/>
                  <a:gd name="T25" fmla="*/ 3 h 4"/>
                  <a:gd name="T26" fmla="*/ 3 w 11"/>
                  <a:gd name="T27" fmla="*/ 3 h 4"/>
                  <a:gd name="T28" fmla="*/ 5 w 11"/>
                  <a:gd name="T29" fmla="*/ 2 h 4"/>
                  <a:gd name="T30" fmla="*/ 6 w 11"/>
                  <a:gd name="T31" fmla="*/ 2 h 4"/>
                  <a:gd name="T32" fmla="*/ 6 w 11"/>
                  <a:gd name="T33" fmla="*/ 2 h 4"/>
                  <a:gd name="T34" fmla="*/ 8 w 11"/>
                  <a:gd name="T35" fmla="*/ 2 h 4"/>
                  <a:gd name="T36" fmla="*/ 9 w 11"/>
                  <a:gd name="T37" fmla="*/ 1 h 4"/>
                  <a:gd name="T38" fmla="*/ 8 w 11"/>
                  <a:gd name="T39" fmla="*/ 1 h 4"/>
                  <a:gd name="T40" fmla="*/ 9 w 11"/>
                  <a:gd name="T41" fmla="*/ 1 h 4"/>
                  <a:gd name="T42" fmla="*/ 11 w 11"/>
                  <a:gd name="T43" fmla="*/ 1 h 4"/>
                  <a:gd name="T44" fmla="*/ 11 w 11"/>
                  <a:gd name="T45" fmla="*/ 1 h 4"/>
                  <a:gd name="T46" fmla="*/ 11 w 11"/>
                  <a:gd name="T47" fmla="*/ 0 h 4"/>
                  <a:gd name="T48" fmla="*/ 7 w 11"/>
                  <a:gd name="T49" fmla="*/ 1 h 4"/>
                  <a:gd name="T50" fmla="*/ 7 w 11"/>
                  <a:gd name="T5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" h="4">
                    <a:moveTo>
                      <a:pt x="7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3" name="Freeform 417">
                <a:extLst>
                  <a:ext uri="{FF2B5EF4-FFF2-40B4-BE49-F238E27FC236}">
                    <a16:creationId xmlns:a16="http://schemas.microsoft.com/office/drawing/2014/main" id="{DA7C5CAB-AB76-4237-8622-5A5E954A2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5163" y="2741613"/>
                <a:ext cx="7938" cy="0"/>
              </a:xfrm>
              <a:custGeom>
                <a:avLst/>
                <a:gdLst>
                  <a:gd name="T0" fmla="*/ 5 w 5"/>
                  <a:gd name="T1" fmla="*/ 5 w 5"/>
                  <a:gd name="T2" fmla="*/ 0 w 5"/>
                  <a:gd name="T3" fmla="*/ 0 w 5"/>
                  <a:gd name="T4" fmla="*/ 5 w 5"/>
                  <a:gd name="T5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4" name="Freeform 418">
                <a:extLst>
                  <a:ext uri="{FF2B5EF4-FFF2-40B4-BE49-F238E27FC236}">
                    <a16:creationId xmlns:a16="http://schemas.microsoft.com/office/drawing/2014/main" id="{653001DD-76CB-4702-AEB3-BC4F60BD7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7051" y="2773363"/>
                <a:ext cx="25400" cy="7938"/>
              </a:xfrm>
              <a:custGeom>
                <a:avLst/>
                <a:gdLst>
                  <a:gd name="T0" fmla="*/ 0 w 16"/>
                  <a:gd name="T1" fmla="*/ 5 h 5"/>
                  <a:gd name="T2" fmla="*/ 7 w 16"/>
                  <a:gd name="T3" fmla="*/ 5 h 5"/>
                  <a:gd name="T4" fmla="*/ 11 w 16"/>
                  <a:gd name="T5" fmla="*/ 3 h 5"/>
                  <a:gd name="T6" fmla="*/ 16 w 16"/>
                  <a:gd name="T7" fmla="*/ 0 h 5"/>
                  <a:gd name="T8" fmla="*/ 11 w 16"/>
                  <a:gd name="T9" fmla="*/ 0 h 5"/>
                  <a:gd name="T10" fmla="*/ 7 w 16"/>
                  <a:gd name="T11" fmla="*/ 0 h 5"/>
                  <a:gd name="T12" fmla="*/ 2 w 16"/>
                  <a:gd name="T13" fmla="*/ 5 h 5"/>
                  <a:gd name="T14" fmla="*/ 0 w 16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5">
                    <a:moveTo>
                      <a:pt x="0" y="5"/>
                    </a:moveTo>
                    <a:lnTo>
                      <a:pt x="7" y="5"/>
                    </a:lnTo>
                    <a:lnTo>
                      <a:pt x="11" y="3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2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5" name="Freeform 419">
                <a:extLst>
                  <a:ext uri="{FF2B5EF4-FFF2-40B4-BE49-F238E27FC236}">
                    <a16:creationId xmlns:a16="http://schemas.microsoft.com/office/drawing/2014/main" id="{A4E131C5-73AC-4E0D-9818-CDB5390D9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82138" y="2759076"/>
                <a:ext cx="14288" cy="3175"/>
              </a:xfrm>
              <a:custGeom>
                <a:avLst/>
                <a:gdLst>
                  <a:gd name="T0" fmla="*/ 3 w 9"/>
                  <a:gd name="T1" fmla="*/ 2 h 2"/>
                  <a:gd name="T2" fmla="*/ 5 w 9"/>
                  <a:gd name="T3" fmla="*/ 2 h 2"/>
                  <a:gd name="T4" fmla="*/ 7 w 9"/>
                  <a:gd name="T5" fmla="*/ 2 h 2"/>
                  <a:gd name="T6" fmla="*/ 9 w 9"/>
                  <a:gd name="T7" fmla="*/ 0 h 2"/>
                  <a:gd name="T8" fmla="*/ 5 w 9"/>
                  <a:gd name="T9" fmla="*/ 2 h 2"/>
                  <a:gd name="T10" fmla="*/ 0 w 9"/>
                  <a:gd name="T11" fmla="*/ 2 h 2"/>
                  <a:gd name="T12" fmla="*/ 3 w 9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2">
                    <a:moveTo>
                      <a:pt x="3" y="2"/>
                    </a:moveTo>
                    <a:lnTo>
                      <a:pt x="5" y="2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6" name="Freeform 420">
                <a:extLst>
                  <a:ext uri="{FF2B5EF4-FFF2-40B4-BE49-F238E27FC236}">
                    <a16:creationId xmlns:a16="http://schemas.microsoft.com/office/drawing/2014/main" id="{2591A998-E69A-4E75-8121-5B8C14860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0076" y="2755901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2 w 4"/>
                  <a:gd name="T5" fmla="*/ 2 h 2"/>
                  <a:gd name="T6" fmla="*/ 4 w 4"/>
                  <a:gd name="T7" fmla="*/ 0 h 2"/>
                  <a:gd name="T8" fmla="*/ 4 w 4"/>
                  <a:gd name="T9" fmla="*/ 0 h 2"/>
                  <a:gd name="T10" fmla="*/ 4 w 4"/>
                  <a:gd name="T11" fmla="*/ 0 h 2"/>
                  <a:gd name="T12" fmla="*/ 0 w 4"/>
                  <a:gd name="T13" fmla="*/ 0 h 2"/>
                  <a:gd name="T14" fmla="*/ 0 w 4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7" name="Freeform 421">
                <a:extLst>
                  <a:ext uri="{FF2B5EF4-FFF2-40B4-BE49-F238E27FC236}">
                    <a16:creationId xmlns:a16="http://schemas.microsoft.com/office/drawing/2014/main" id="{AABF8F46-0270-4617-88B4-07753D8DD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1188" y="2747963"/>
                <a:ext cx="25400" cy="7938"/>
              </a:xfrm>
              <a:custGeom>
                <a:avLst/>
                <a:gdLst>
                  <a:gd name="T0" fmla="*/ 7 w 7"/>
                  <a:gd name="T1" fmla="*/ 0 h 2"/>
                  <a:gd name="T2" fmla="*/ 7 w 7"/>
                  <a:gd name="T3" fmla="*/ 0 h 2"/>
                  <a:gd name="T4" fmla="*/ 6 w 7"/>
                  <a:gd name="T5" fmla="*/ 0 h 2"/>
                  <a:gd name="T6" fmla="*/ 2 w 7"/>
                  <a:gd name="T7" fmla="*/ 1 h 2"/>
                  <a:gd name="T8" fmla="*/ 1 w 7"/>
                  <a:gd name="T9" fmla="*/ 1 h 2"/>
                  <a:gd name="T10" fmla="*/ 0 w 7"/>
                  <a:gd name="T11" fmla="*/ 1 h 2"/>
                  <a:gd name="T12" fmla="*/ 2 w 7"/>
                  <a:gd name="T13" fmla="*/ 2 h 2"/>
                  <a:gd name="T14" fmla="*/ 3 w 7"/>
                  <a:gd name="T15" fmla="*/ 1 h 2"/>
                  <a:gd name="T16" fmla="*/ 5 w 7"/>
                  <a:gd name="T17" fmla="*/ 1 h 2"/>
                  <a:gd name="T18" fmla="*/ 5 w 7"/>
                  <a:gd name="T19" fmla="*/ 1 h 2"/>
                  <a:gd name="T20" fmla="*/ 5 w 7"/>
                  <a:gd name="T21" fmla="*/ 0 h 2"/>
                  <a:gd name="T22" fmla="*/ 6 w 7"/>
                  <a:gd name="T23" fmla="*/ 0 h 2"/>
                  <a:gd name="T24" fmla="*/ 7 w 7"/>
                  <a:gd name="T2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8" name="Freeform 422">
                <a:extLst>
                  <a:ext uri="{FF2B5EF4-FFF2-40B4-BE49-F238E27FC236}">
                    <a16:creationId xmlns:a16="http://schemas.microsoft.com/office/drawing/2014/main" id="{71CBA2EF-4B4C-4C8B-A2FC-EA1E6E786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7976" y="2943226"/>
                <a:ext cx="15875" cy="11113"/>
              </a:xfrm>
              <a:custGeom>
                <a:avLst/>
                <a:gdLst>
                  <a:gd name="T0" fmla="*/ 4 w 4"/>
                  <a:gd name="T1" fmla="*/ 0 h 3"/>
                  <a:gd name="T2" fmla="*/ 3 w 4"/>
                  <a:gd name="T3" fmla="*/ 0 h 3"/>
                  <a:gd name="T4" fmla="*/ 2 w 4"/>
                  <a:gd name="T5" fmla="*/ 1 h 3"/>
                  <a:gd name="T6" fmla="*/ 0 w 4"/>
                  <a:gd name="T7" fmla="*/ 2 h 3"/>
                  <a:gd name="T8" fmla="*/ 0 w 4"/>
                  <a:gd name="T9" fmla="*/ 3 h 3"/>
                  <a:gd name="T10" fmla="*/ 1 w 4"/>
                  <a:gd name="T11" fmla="*/ 3 h 3"/>
                  <a:gd name="T12" fmla="*/ 2 w 4"/>
                  <a:gd name="T13" fmla="*/ 2 h 3"/>
                  <a:gd name="T14" fmla="*/ 4 w 4"/>
                  <a:gd name="T15" fmla="*/ 1 h 3"/>
                  <a:gd name="T16" fmla="*/ 4 w 4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9" name="Freeform 423">
                <a:extLst>
                  <a:ext uri="{FF2B5EF4-FFF2-40B4-BE49-F238E27FC236}">
                    <a16:creationId xmlns:a16="http://schemas.microsoft.com/office/drawing/2014/main" id="{5396CC01-8DF0-4BC9-AC72-320A6B99B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7976" y="2960688"/>
                <a:ext cx="11113" cy="7938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2 h 2"/>
                  <a:gd name="T4" fmla="*/ 2 w 3"/>
                  <a:gd name="T5" fmla="*/ 2 h 2"/>
                  <a:gd name="T6" fmla="*/ 3 w 3"/>
                  <a:gd name="T7" fmla="*/ 0 h 2"/>
                  <a:gd name="T8" fmla="*/ 3 w 3"/>
                  <a:gd name="T9" fmla="*/ 0 h 2"/>
                  <a:gd name="T10" fmla="*/ 2 w 3"/>
                  <a:gd name="T11" fmla="*/ 0 h 2"/>
                  <a:gd name="T12" fmla="*/ 1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0" name="Freeform 424">
                <a:extLst>
                  <a:ext uri="{FF2B5EF4-FFF2-40B4-BE49-F238E27FC236}">
                    <a16:creationId xmlns:a16="http://schemas.microsoft.com/office/drawing/2014/main" id="{DACDC429-CF2B-414F-A9A1-90C5C9A53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4988" y="2755901"/>
                <a:ext cx="50800" cy="17463"/>
              </a:xfrm>
              <a:custGeom>
                <a:avLst/>
                <a:gdLst>
                  <a:gd name="T0" fmla="*/ 14 w 14"/>
                  <a:gd name="T1" fmla="*/ 0 h 5"/>
                  <a:gd name="T2" fmla="*/ 12 w 14"/>
                  <a:gd name="T3" fmla="*/ 1 h 5"/>
                  <a:gd name="T4" fmla="*/ 9 w 14"/>
                  <a:gd name="T5" fmla="*/ 2 h 5"/>
                  <a:gd name="T6" fmla="*/ 9 w 14"/>
                  <a:gd name="T7" fmla="*/ 2 h 5"/>
                  <a:gd name="T8" fmla="*/ 10 w 14"/>
                  <a:gd name="T9" fmla="*/ 1 h 5"/>
                  <a:gd name="T10" fmla="*/ 11 w 14"/>
                  <a:gd name="T11" fmla="*/ 1 h 5"/>
                  <a:gd name="T12" fmla="*/ 12 w 14"/>
                  <a:gd name="T13" fmla="*/ 1 h 5"/>
                  <a:gd name="T14" fmla="*/ 9 w 14"/>
                  <a:gd name="T15" fmla="*/ 1 h 5"/>
                  <a:gd name="T16" fmla="*/ 7 w 14"/>
                  <a:gd name="T17" fmla="*/ 2 h 5"/>
                  <a:gd name="T18" fmla="*/ 7 w 14"/>
                  <a:gd name="T19" fmla="*/ 2 h 5"/>
                  <a:gd name="T20" fmla="*/ 9 w 14"/>
                  <a:gd name="T21" fmla="*/ 1 h 5"/>
                  <a:gd name="T22" fmla="*/ 13 w 14"/>
                  <a:gd name="T23" fmla="*/ 0 h 5"/>
                  <a:gd name="T24" fmla="*/ 13 w 14"/>
                  <a:gd name="T25" fmla="*/ 0 h 5"/>
                  <a:gd name="T26" fmla="*/ 13 w 14"/>
                  <a:gd name="T27" fmla="*/ 0 h 5"/>
                  <a:gd name="T28" fmla="*/ 11 w 14"/>
                  <a:gd name="T29" fmla="*/ 0 h 5"/>
                  <a:gd name="T30" fmla="*/ 8 w 14"/>
                  <a:gd name="T31" fmla="*/ 1 h 5"/>
                  <a:gd name="T32" fmla="*/ 5 w 14"/>
                  <a:gd name="T33" fmla="*/ 2 h 5"/>
                  <a:gd name="T34" fmla="*/ 5 w 14"/>
                  <a:gd name="T35" fmla="*/ 2 h 5"/>
                  <a:gd name="T36" fmla="*/ 6 w 14"/>
                  <a:gd name="T37" fmla="*/ 2 h 5"/>
                  <a:gd name="T38" fmla="*/ 5 w 14"/>
                  <a:gd name="T39" fmla="*/ 3 h 5"/>
                  <a:gd name="T40" fmla="*/ 3 w 14"/>
                  <a:gd name="T41" fmla="*/ 4 h 5"/>
                  <a:gd name="T42" fmla="*/ 1 w 14"/>
                  <a:gd name="T43" fmla="*/ 4 h 5"/>
                  <a:gd name="T44" fmla="*/ 0 w 14"/>
                  <a:gd name="T45" fmla="*/ 5 h 5"/>
                  <a:gd name="T46" fmla="*/ 1 w 14"/>
                  <a:gd name="T47" fmla="*/ 5 h 5"/>
                  <a:gd name="T48" fmla="*/ 3 w 14"/>
                  <a:gd name="T49" fmla="*/ 4 h 5"/>
                  <a:gd name="T50" fmla="*/ 12 w 14"/>
                  <a:gd name="T51" fmla="*/ 1 h 5"/>
                  <a:gd name="T52" fmla="*/ 11 w 14"/>
                  <a:gd name="T53" fmla="*/ 1 h 5"/>
                  <a:gd name="T54" fmla="*/ 13 w 14"/>
                  <a:gd name="T55" fmla="*/ 1 h 5"/>
                  <a:gd name="T56" fmla="*/ 14 w 14"/>
                  <a:gd name="T5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4" h="5">
                    <a:moveTo>
                      <a:pt x="14" y="0"/>
                    </a:moveTo>
                    <a:cubicBezTo>
                      <a:pt x="13" y="0"/>
                      <a:pt x="13" y="0"/>
                      <a:pt x="12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1" y="2"/>
                      <a:pt x="11" y="2"/>
                      <a:pt x="12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lnTo>
                      <a:pt x="14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1" name="Freeform 425">
                <a:extLst>
                  <a:ext uri="{FF2B5EF4-FFF2-40B4-BE49-F238E27FC236}">
                    <a16:creationId xmlns:a16="http://schemas.microsoft.com/office/drawing/2014/main" id="{FB0416B7-F216-4BF5-9913-62DE79D62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7051" y="2759076"/>
                <a:ext cx="61913" cy="41275"/>
              </a:xfrm>
              <a:custGeom>
                <a:avLst/>
                <a:gdLst>
                  <a:gd name="T0" fmla="*/ 9 w 17"/>
                  <a:gd name="T1" fmla="*/ 5 h 11"/>
                  <a:gd name="T2" fmla="*/ 9 w 17"/>
                  <a:gd name="T3" fmla="*/ 4 h 11"/>
                  <a:gd name="T4" fmla="*/ 12 w 17"/>
                  <a:gd name="T5" fmla="*/ 4 h 11"/>
                  <a:gd name="T6" fmla="*/ 12 w 17"/>
                  <a:gd name="T7" fmla="*/ 4 h 11"/>
                  <a:gd name="T8" fmla="*/ 14 w 17"/>
                  <a:gd name="T9" fmla="*/ 2 h 11"/>
                  <a:gd name="T10" fmla="*/ 14 w 17"/>
                  <a:gd name="T11" fmla="*/ 2 h 11"/>
                  <a:gd name="T12" fmla="*/ 14 w 17"/>
                  <a:gd name="T13" fmla="*/ 2 h 11"/>
                  <a:gd name="T14" fmla="*/ 16 w 17"/>
                  <a:gd name="T15" fmla="*/ 1 h 11"/>
                  <a:gd name="T16" fmla="*/ 17 w 17"/>
                  <a:gd name="T17" fmla="*/ 1 h 11"/>
                  <a:gd name="T18" fmla="*/ 17 w 17"/>
                  <a:gd name="T19" fmla="*/ 0 h 11"/>
                  <a:gd name="T20" fmla="*/ 16 w 17"/>
                  <a:gd name="T21" fmla="*/ 0 h 11"/>
                  <a:gd name="T22" fmla="*/ 15 w 17"/>
                  <a:gd name="T23" fmla="*/ 1 h 11"/>
                  <a:gd name="T24" fmla="*/ 13 w 17"/>
                  <a:gd name="T25" fmla="*/ 1 h 11"/>
                  <a:gd name="T26" fmla="*/ 12 w 17"/>
                  <a:gd name="T27" fmla="*/ 2 h 11"/>
                  <a:gd name="T28" fmla="*/ 12 w 17"/>
                  <a:gd name="T29" fmla="*/ 2 h 11"/>
                  <a:gd name="T30" fmla="*/ 9 w 17"/>
                  <a:gd name="T31" fmla="*/ 4 h 11"/>
                  <a:gd name="T32" fmla="*/ 5 w 17"/>
                  <a:gd name="T33" fmla="*/ 5 h 11"/>
                  <a:gd name="T34" fmla="*/ 3 w 17"/>
                  <a:gd name="T35" fmla="*/ 6 h 11"/>
                  <a:gd name="T36" fmla="*/ 2 w 17"/>
                  <a:gd name="T37" fmla="*/ 7 h 11"/>
                  <a:gd name="T38" fmla="*/ 1 w 17"/>
                  <a:gd name="T39" fmla="*/ 7 h 11"/>
                  <a:gd name="T40" fmla="*/ 0 w 17"/>
                  <a:gd name="T41" fmla="*/ 8 h 11"/>
                  <a:gd name="T42" fmla="*/ 1 w 17"/>
                  <a:gd name="T43" fmla="*/ 8 h 11"/>
                  <a:gd name="T44" fmla="*/ 2 w 17"/>
                  <a:gd name="T45" fmla="*/ 8 h 11"/>
                  <a:gd name="T46" fmla="*/ 1 w 17"/>
                  <a:gd name="T47" fmla="*/ 9 h 11"/>
                  <a:gd name="T48" fmla="*/ 1 w 17"/>
                  <a:gd name="T49" fmla="*/ 10 h 11"/>
                  <a:gd name="T50" fmla="*/ 2 w 17"/>
                  <a:gd name="T51" fmla="*/ 10 h 11"/>
                  <a:gd name="T52" fmla="*/ 4 w 17"/>
                  <a:gd name="T53" fmla="*/ 9 h 11"/>
                  <a:gd name="T54" fmla="*/ 3 w 17"/>
                  <a:gd name="T55" fmla="*/ 10 h 11"/>
                  <a:gd name="T56" fmla="*/ 3 w 17"/>
                  <a:gd name="T57" fmla="*/ 11 h 11"/>
                  <a:gd name="T58" fmla="*/ 4 w 17"/>
                  <a:gd name="T59" fmla="*/ 11 h 11"/>
                  <a:gd name="T60" fmla="*/ 6 w 17"/>
                  <a:gd name="T61" fmla="*/ 10 h 11"/>
                  <a:gd name="T62" fmla="*/ 9 w 17"/>
                  <a:gd name="T63" fmla="*/ 9 h 11"/>
                  <a:gd name="T64" fmla="*/ 10 w 17"/>
                  <a:gd name="T65" fmla="*/ 8 h 11"/>
                  <a:gd name="T66" fmla="*/ 9 w 17"/>
                  <a:gd name="T67" fmla="*/ 7 h 11"/>
                  <a:gd name="T68" fmla="*/ 8 w 17"/>
                  <a:gd name="T69" fmla="*/ 7 h 11"/>
                  <a:gd name="T70" fmla="*/ 8 w 17"/>
                  <a:gd name="T71" fmla="*/ 6 h 11"/>
                  <a:gd name="T72" fmla="*/ 7 w 17"/>
                  <a:gd name="T73" fmla="*/ 6 h 11"/>
                  <a:gd name="T74" fmla="*/ 9 w 17"/>
                  <a:gd name="T7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" h="11">
                    <a:moveTo>
                      <a:pt x="9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5"/>
                      <a:pt x="9" y="5"/>
                      <a:pt x="9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2" name="Freeform 426">
                <a:extLst>
                  <a:ext uri="{FF2B5EF4-FFF2-40B4-BE49-F238E27FC236}">
                    <a16:creationId xmlns:a16="http://schemas.microsoft.com/office/drawing/2014/main" id="{C512A6C2-280D-4D52-8C9A-773D0369B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9088" y="2898776"/>
                <a:ext cx="44450" cy="39688"/>
              </a:xfrm>
              <a:custGeom>
                <a:avLst/>
                <a:gdLst>
                  <a:gd name="T0" fmla="*/ 9 w 28"/>
                  <a:gd name="T1" fmla="*/ 25 h 25"/>
                  <a:gd name="T2" fmla="*/ 12 w 28"/>
                  <a:gd name="T3" fmla="*/ 23 h 25"/>
                  <a:gd name="T4" fmla="*/ 14 w 28"/>
                  <a:gd name="T5" fmla="*/ 21 h 25"/>
                  <a:gd name="T6" fmla="*/ 16 w 28"/>
                  <a:gd name="T7" fmla="*/ 16 h 25"/>
                  <a:gd name="T8" fmla="*/ 19 w 28"/>
                  <a:gd name="T9" fmla="*/ 14 h 25"/>
                  <a:gd name="T10" fmla="*/ 21 w 28"/>
                  <a:gd name="T11" fmla="*/ 9 h 25"/>
                  <a:gd name="T12" fmla="*/ 23 w 28"/>
                  <a:gd name="T13" fmla="*/ 5 h 25"/>
                  <a:gd name="T14" fmla="*/ 28 w 28"/>
                  <a:gd name="T15" fmla="*/ 0 h 25"/>
                  <a:gd name="T16" fmla="*/ 21 w 28"/>
                  <a:gd name="T17" fmla="*/ 2 h 25"/>
                  <a:gd name="T18" fmla="*/ 16 w 28"/>
                  <a:gd name="T19" fmla="*/ 5 h 25"/>
                  <a:gd name="T20" fmla="*/ 14 w 28"/>
                  <a:gd name="T21" fmla="*/ 7 h 25"/>
                  <a:gd name="T22" fmla="*/ 12 w 28"/>
                  <a:gd name="T23" fmla="*/ 9 h 25"/>
                  <a:gd name="T24" fmla="*/ 9 w 28"/>
                  <a:gd name="T25" fmla="*/ 12 h 25"/>
                  <a:gd name="T26" fmla="*/ 3 w 28"/>
                  <a:gd name="T27" fmla="*/ 16 h 25"/>
                  <a:gd name="T28" fmla="*/ 3 w 28"/>
                  <a:gd name="T29" fmla="*/ 16 h 25"/>
                  <a:gd name="T30" fmla="*/ 5 w 28"/>
                  <a:gd name="T31" fmla="*/ 16 h 25"/>
                  <a:gd name="T32" fmla="*/ 0 w 28"/>
                  <a:gd name="T33" fmla="*/ 21 h 25"/>
                  <a:gd name="T34" fmla="*/ 3 w 28"/>
                  <a:gd name="T35" fmla="*/ 23 h 25"/>
                  <a:gd name="T36" fmla="*/ 7 w 28"/>
                  <a:gd name="T37" fmla="*/ 18 h 25"/>
                  <a:gd name="T38" fmla="*/ 9 w 28"/>
                  <a:gd name="T39" fmla="*/ 18 h 25"/>
                  <a:gd name="T40" fmla="*/ 9 w 28"/>
                  <a:gd name="T41" fmla="*/ 21 h 25"/>
                  <a:gd name="T42" fmla="*/ 9 w 28"/>
                  <a:gd name="T4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8" h="25">
                    <a:moveTo>
                      <a:pt x="9" y="25"/>
                    </a:moveTo>
                    <a:lnTo>
                      <a:pt x="12" y="23"/>
                    </a:lnTo>
                    <a:lnTo>
                      <a:pt x="14" y="21"/>
                    </a:lnTo>
                    <a:lnTo>
                      <a:pt x="16" y="16"/>
                    </a:lnTo>
                    <a:lnTo>
                      <a:pt x="19" y="14"/>
                    </a:lnTo>
                    <a:lnTo>
                      <a:pt x="21" y="9"/>
                    </a:lnTo>
                    <a:lnTo>
                      <a:pt x="23" y="5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2" y="9"/>
                    </a:lnTo>
                    <a:lnTo>
                      <a:pt x="9" y="12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5" y="16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7" y="18"/>
                    </a:lnTo>
                    <a:lnTo>
                      <a:pt x="9" y="18"/>
                    </a:lnTo>
                    <a:lnTo>
                      <a:pt x="9" y="21"/>
                    </a:lnTo>
                    <a:lnTo>
                      <a:pt x="9" y="2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3" name="Freeform 427">
                <a:extLst>
                  <a:ext uri="{FF2B5EF4-FFF2-40B4-BE49-F238E27FC236}">
                    <a16:creationId xmlns:a16="http://schemas.microsoft.com/office/drawing/2014/main" id="{28A58FBF-61A2-4CA8-8D5E-97B2BA0F0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3226" y="2884488"/>
                <a:ext cx="22225" cy="14288"/>
              </a:xfrm>
              <a:custGeom>
                <a:avLst/>
                <a:gdLst>
                  <a:gd name="T0" fmla="*/ 2 w 6"/>
                  <a:gd name="T1" fmla="*/ 4 h 4"/>
                  <a:gd name="T2" fmla="*/ 4 w 6"/>
                  <a:gd name="T3" fmla="*/ 2 h 4"/>
                  <a:gd name="T4" fmla="*/ 6 w 6"/>
                  <a:gd name="T5" fmla="*/ 0 h 4"/>
                  <a:gd name="T6" fmla="*/ 5 w 6"/>
                  <a:gd name="T7" fmla="*/ 0 h 4"/>
                  <a:gd name="T8" fmla="*/ 3 w 6"/>
                  <a:gd name="T9" fmla="*/ 1 h 4"/>
                  <a:gd name="T10" fmla="*/ 0 w 6"/>
                  <a:gd name="T11" fmla="*/ 2 h 4"/>
                  <a:gd name="T12" fmla="*/ 0 w 6"/>
                  <a:gd name="T13" fmla="*/ 4 h 4"/>
                  <a:gd name="T14" fmla="*/ 0 w 6"/>
                  <a:gd name="T15" fmla="*/ 4 h 4"/>
                  <a:gd name="T16" fmla="*/ 2 w 6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4" name="Freeform 428">
                <a:extLst>
                  <a:ext uri="{FF2B5EF4-FFF2-40B4-BE49-F238E27FC236}">
                    <a16:creationId xmlns:a16="http://schemas.microsoft.com/office/drawing/2014/main" id="{84B72EB5-F1AF-49EE-AC70-943347956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8476" y="2806701"/>
                <a:ext cx="25400" cy="14288"/>
              </a:xfrm>
              <a:custGeom>
                <a:avLst/>
                <a:gdLst>
                  <a:gd name="T0" fmla="*/ 4 w 7"/>
                  <a:gd name="T1" fmla="*/ 4 h 4"/>
                  <a:gd name="T2" fmla="*/ 6 w 7"/>
                  <a:gd name="T3" fmla="*/ 3 h 4"/>
                  <a:gd name="T4" fmla="*/ 6 w 7"/>
                  <a:gd name="T5" fmla="*/ 2 h 4"/>
                  <a:gd name="T6" fmla="*/ 6 w 7"/>
                  <a:gd name="T7" fmla="*/ 1 h 4"/>
                  <a:gd name="T8" fmla="*/ 7 w 7"/>
                  <a:gd name="T9" fmla="*/ 0 h 4"/>
                  <a:gd name="T10" fmla="*/ 6 w 7"/>
                  <a:gd name="T11" fmla="*/ 1 h 4"/>
                  <a:gd name="T12" fmla="*/ 4 w 7"/>
                  <a:gd name="T13" fmla="*/ 1 h 4"/>
                  <a:gd name="T14" fmla="*/ 4 w 7"/>
                  <a:gd name="T15" fmla="*/ 2 h 4"/>
                  <a:gd name="T16" fmla="*/ 2 w 7"/>
                  <a:gd name="T17" fmla="*/ 3 h 4"/>
                  <a:gd name="T18" fmla="*/ 0 w 7"/>
                  <a:gd name="T19" fmla="*/ 4 h 4"/>
                  <a:gd name="T20" fmla="*/ 1 w 7"/>
                  <a:gd name="T21" fmla="*/ 4 h 4"/>
                  <a:gd name="T22" fmla="*/ 1 w 7"/>
                  <a:gd name="T23" fmla="*/ 4 h 4"/>
                  <a:gd name="T24" fmla="*/ 2 w 7"/>
                  <a:gd name="T25" fmla="*/ 4 h 4"/>
                  <a:gd name="T26" fmla="*/ 4 w 7"/>
                  <a:gd name="T2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4">
                    <a:moveTo>
                      <a:pt x="4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lnTo>
                      <a:pt x="4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5" name="Freeform 429">
                <a:extLst>
                  <a:ext uri="{FF2B5EF4-FFF2-40B4-BE49-F238E27FC236}">
                    <a16:creationId xmlns:a16="http://schemas.microsoft.com/office/drawing/2014/main" id="{B4667353-D1F8-4982-B133-04F0E7AF4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5601" y="2800351"/>
                <a:ext cx="163513" cy="196850"/>
              </a:xfrm>
              <a:custGeom>
                <a:avLst/>
                <a:gdLst>
                  <a:gd name="T0" fmla="*/ 38 w 45"/>
                  <a:gd name="T1" fmla="*/ 10 h 54"/>
                  <a:gd name="T2" fmla="*/ 40 w 45"/>
                  <a:gd name="T3" fmla="*/ 7 h 54"/>
                  <a:gd name="T4" fmla="*/ 36 w 45"/>
                  <a:gd name="T5" fmla="*/ 9 h 54"/>
                  <a:gd name="T6" fmla="*/ 37 w 45"/>
                  <a:gd name="T7" fmla="*/ 7 h 54"/>
                  <a:gd name="T8" fmla="*/ 37 w 45"/>
                  <a:gd name="T9" fmla="*/ 7 h 54"/>
                  <a:gd name="T10" fmla="*/ 44 w 45"/>
                  <a:gd name="T11" fmla="*/ 3 h 54"/>
                  <a:gd name="T12" fmla="*/ 43 w 45"/>
                  <a:gd name="T13" fmla="*/ 2 h 54"/>
                  <a:gd name="T14" fmla="*/ 38 w 45"/>
                  <a:gd name="T15" fmla="*/ 3 h 54"/>
                  <a:gd name="T16" fmla="*/ 34 w 45"/>
                  <a:gd name="T17" fmla="*/ 6 h 54"/>
                  <a:gd name="T18" fmla="*/ 32 w 45"/>
                  <a:gd name="T19" fmla="*/ 7 h 54"/>
                  <a:gd name="T20" fmla="*/ 30 w 45"/>
                  <a:gd name="T21" fmla="*/ 7 h 54"/>
                  <a:gd name="T22" fmla="*/ 37 w 45"/>
                  <a:gd name="T23" fmla="*/ 3 h 54"/>
                  <a:gd name="T24" fmla="*/ 43 w 45"/>
                  <a:gd name="T25" fmla="*/ 1 h 54"/>
                  <a:gd name="T26" fmla="*/ 34 w 45"/>
                  <a:gd name="T27" fmla="*/ 3 h 54"/>
                  <a:gd name="T28" fmla="*/ 28 w 45"/>
                  <a:gd name="T29" fmla="*/ 7 h 54"/>
                  <a:gd name="T30" fmla="*/ 26 w 45"/>
                  <a:gd name="T31" fmla="*/ 8 h 54"/>
                  <a:gd name="T32" fmla="*/ 23 w 45"/>
                  <a:gd name="T33" fmla="*/ 10 h 54"/>
                  <a:gd name="T34" fmla="*/ 23 w 45"/>
                  <a:gd name="T35" fmla="*/ 11 h 54"/>
                  <a:gd name="T36" fmla="*/ 22 w 45"/>
                  <a:gd name="T37" fmla="*/ 15 h 54"/>
                  <a:gd name="T38" fmla="*/ 24 w 45"/>
                  <a:gd name="T39" fmla="*/ 16 h 54"/>
                  <a:gd name="T40" fmla="*/ 27 w 45"/>
                  <a:gd name="T41" fmla="*/ 14 h 54"/>
                  <a:gd name="T42" fmla="*/ 25 w 45"/>
                  <a:gd name="T43" fmla="*/ 17 h 54"/>
                  <a:gd name="T44" fmla="*/ 20 w 45"/>
                  <a:gd name="T45" fmla="*/ 21 h 54"/>
                  <a:gd name="T46" fmla="*/ 22 w 45"/>
                  <a:gd name="T47" fmla="*/ 22 h 54"/>
                  <a:gd name="T48" fmla="*/ 19 w 45"/>
                  <a:gd name="T49" fmla="*/ 26 h 54"/>
                  <a:gd name="T50" fmla="*/ 15 w 45"/>
                  <a:gd name="T51" fmla="*/ 31 h 54"/>
                  <a:gd name="T52" fmla="*/ 17 w 45"/>
                  <a:gd name="T53" fmla="*/ 32 h 54"/>
                  <a:gd name="T54" fmla="*/ 13 w 45"/>
                  <a:gd name="T55" fmla="*/ 34 h 54"/>
                  <a:gd name="T56" fmla="*/ 13 w 45"/>
                  <a:gd name="T57" fmla="*/ 31 h 54"/>
                  <a:gd name="T58" fmla="*/ 6 w 45"/>
                  <a:gd name="T59" fmla="*/ 35 h 54"/>
                  <a:gd name="T60" fmla="*/ 4 w 45"/>
                  <a:gd name="T61" fmla="*/ 34 h 54"/>
                  <a:gd name="T62" fmla="*/ 0 w 45"/>
                  <a:gd name="T63" fmla="*/ 37 h 54"/>
                  <a:gd name="T64" fmla="*/ 3 w 45"/>
                  <a:gd name="T65" fmla="*/ 38 h 54"/>
                  <a:gd name="T66" fmla="*/ 3 w 45"/>
                  <a:gd name="T67" fmla="*/ 42 h 54"/>
                  <a:gd name="T68" fmla="*/ 1 w 45"/>
                  <a:gd name="T69" fmla="*/ 47 h 54"/>
                  <a:gd name="T70" fmla="*/ 1 w 45"/>
                  <a:gd name="T71" fmla="*/ 51 h 54"/>
                  <a:gd name="T72" fmla="*/ 3 w 45"/>
                  <a:gd name="T73" fmla="*/ 53 h 54"/>
                  <a:gd name="T74" fmla="*/ 6 w 45"/>
                  <a:gd name="T75" fmla="*/ 45 h 54"/>
                  <a:gd name="T76" fmla="*/ 8 w 45"/>
                  <a:gd name="T77" fmla="*/ 50 h 54"/>
                  <a:gd name="T78" fmla="*/ 11 w 45"/>
                  <a:gd name="T79" fmla="*/ 46 h 54"/>
                  <a:gd name="T80" fmla="*/ 13 w 45"/>
                  <a:gd name="T81" fmla="*/ 42 h 54"/>
                  <a:gd name="T82" fmla="*/ 14 w 45"/>
                  <a:gd name="T83" fmla="*/ 38 h 54"/>
                  <a:gd name="T84" fmla="*/ 18 w 45"/>
                  <a:gd name="T85" fmla="*/ 35 h 54"/>
                  <a:gd name="T86" fmla="*/ 18 w 45"/>
                  <a:gd name="T87" fmla="*/ 37 h 54"/>
                  <a:gd name="T88" fmla="*/ 19 w 45"/>
                  <a:gd name="T89" fmla="*/ 40 h 54"/>
                  <a:gd name="T90" fmla="*/ 26 w 45"/>
                  <a:gd name="T91" fmla="*/ 37 h 54"/>
                  <a:gd name="T92" fmla="*/ 26 w 45"/>
                  <a:gd name="T93" fmla="*/ 35 h 54"/>
                  <a:gd name="T94" fmla="*/ 27 w 45"/>
                  <a:gd name="T95" fmla="*/ 30 h 54"/>
                  <a:gd name="T96" fmla="*/ 26 w 45"/>
                  <a:gd name="T97" fmla="*/ 27 h 54"/>
                  <a:gd name="T98" fmla="*/ 29 w 45"/>
                  <a:gd name="T99" fmla="*/ 24 h 54"/>
                  <a:gd name="T100" fmla="*/ 31 w 45"/>
                  <a:gd name="T101" fmla="*/ 23 h 54"/>
                  <a:gd name="T102" fmla="*/ 34 w 45"/>
                  <a:gd name="T103" fmla="*/ 21 h 54"/>
                  <a:gd name="T104" fmla="*/ 32 w 45"/>
                  <a:gd name="T105" fmla="*/ 20 h 54"/>
                  <a:gd name="T106" fmla="*/ 35 w 45"/>
                  <a:gd name="T107" fmla="*/ 18 h 54"/>
                  <a:gd name="T108" fmla="*/ 35 w 45"/>
                  <a:gd name="T109" fmla="*/ 16 h 54"/>
                  <a:gd name="T110" fmla="*/ 33 w 45"/>
                  <a:gd name="T111" fmla="*/ 16 h 54"/>
                  <a:gd name="T112" fmla="*/ 36 w 45"/>
                  <a:gd name="T113" fmla="*/ 14 h 54"/>
                  <a:gd name="T114" fmla="*/ 37 w 45"/>
                  <a:gd name="T115" fmla="*/ 13 h 54"/>
                  <a:gd name="T116" fmla="*/ 36 w 45"/>
                  <a:gd name="T117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5" h="54">
                    <a:moveTo>
                      <a:pt x="37" y="12"/>
                    </a:moveTo>
                    <a:cubicBezTo>
                      <a:pt x="38" y="11"/>
                      <a:pt x="38" y="11"/>
                      <a:pt x="38" y="11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6" y="33"/>
                      <a:pt x="15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39"/>
                      <a:pt x="4" y="39"/>
                      <a:pt x="4" y="39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3" y="43"/>
                      <a:pt x="3" y="43"/>
                      <a:pt x="3" y="43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5" y="47"/>
                      <a:pt x="5" y="47"/>
                      <a:pt x="5" y="47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6" y="45"/>
                      <a:pt x="6" y="45"/>
                      <a:pt x="6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2" y="45"/>
                      <a:pt x="12" y="45"/>
                      <a:pt x="12" y="45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7" y="32"/>
                      <a:pt x="27" y="32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3" y="16"/>
                      <a:pt x="33" y="16"/>
                      <a:pt x="33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6" y="13"/>
                      <a:pt x="36" y="13"/>
                      <a:pt x="36" y="13"/>
                    </a:cubicBezTo>
                    <a:lnTo>
                      <a:pt x="37" y="1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6" name="Freeform 430">
                <a:extLst>
                  <a:ext uri="{FF2B5EF4-FFF2-40B4-BE49-F238E27FC236}">
                    <a16:creationId xmlns:a16="http://schemas.microsoft.com/office/drawing/2014/main" id="{8049243D-93D8-4283-992A-9DC0CEE30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1938" y="3184526"/>
                <a:ext cx="14288" cy="25400"/>
              </a:xfrm>
              <a:custGeom>
                <a:avLst/>
                <a:gdLst>
                  <a:gd name="T0" fmla="*/ 3 w 4"/>
                  <a:gd name="T1" fmla="*/ 7 h 7"/>
                  <a:gd name="T2" fmla="*/ 4 w 4"/>
                  <a:gd name="T3" fmla="*/ 5 h 7"/>
                  <a:gd name="T4" fmla="*/ 0 w 4"/>
                  <a:gd name="T5" fmla="*/ 0 h 7"/>
                  <a:gd name="T6" fmla="*/ 3 w 4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7"/>
                    </a:moveTo>
                    <a:cubicBezTo>
                      <a:pt x="3" y="6"/>
                      <a:pt x="4" y="6"/>
                      <a:pt x="4" y="5"/>
                    </a:cubicBezTo>
                    <a:cubicBezTo>
                      <a:pt x="4" y="4"/>
                      <a:pt x="3" y="3"/>
                      <a:pt x="0" y="0"/>
                    </a:cubicBezTo>
                    <a:lnTo>
                      <a:pt x="3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7" name="Freeform 431">
                <a:extLst>
                  <a:ext uri="{FF2B5EF4-FFF2-40B4-BE49-F238E27FC236}">
                    <a16:creationId xmlns:a16="http://schemas.microsoft.com/office/drawing/2014/main" id="{1473A49C-6D37-4E30-B7EC-0A9699B0E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7338" y="3181351"/>
                <a:ext cx="46038" cy="76200"/>
              </a:xfrm>
              <a:custGeom>
                <a:avLst/>
                <a:gdLst>
                  <a:gd name="T0" fmla="*/ 13 w 13"/>
                  <a:gd name="T1" fmla="*/ 11 h 21"/>
                  <a:gd name="T2" fmla="*/ 13 w 13"/>
                  <a:gd name="T3" fmla="*/ 10 h 21"/>
                  <a:gd name="T4" fmla="*/ 12 w 13"/>
                  <a:gd name="T5" fmla="*/ 10 h 21"/>
                  <a:gd name="T6" fmla="*/ 11 w 13"/>
                  <a:gd name="T7" fmla="*/ 11 h 21"/>
                  <a:gd name="T8" fmla="*/ 10 w 13"/>
                  <a:gd name="T9" fmla="*/ 10 h 21"/>
                  <a:gd name="T10" fmla="*/ 10 w 13"/>
                  <a:gd name="T11" fmla="*/ 9 h 21"/>
                  <a:gd name="T12" fmla="*/ 10 w 13"/>
                  <a:gd name="T13" fmla="*/ 8 h 21"/>
                  <a:gd name="T14" fmla="*/ 10 w 13"/>
                  <a:gd name="T15" fmla="*/ 7 h 21"/>
                  <a:gd name="T16" fmla="*/ 10 w 13"/>
                  <a:gd name="T17" fmla="*/ 6 h 21"/>
                  <a:gd name="T18" fmla="*/ 8 w 13"/>
                  <a:gd name="T19" fmla="*/ 6 h 21"/>
                  <a:gd name="T20" fmla="*/ 8 w 13"/>
                  <a:gd name="T21" fmla="*/ 6 h 21"/>
                  <a:gd name="T22" fmla="*/ 9 w 13"/>
                  <a:gd name="T23" fmla="*/ 4 h 21"/>
                  <a:gd name="T24" fmla="*/ 10 w 13"/>
                  <a:gd name="T25" fmla="*/ 3 h 21"/>
                  <a:gd name="T26" fmla="*/ 11 w 13"/>
                  <a:gd name="T27" fmla="*/ 2 h 21"/>
                  <a:gd name="T28" fmla="*/ 12 w 13"/>
                  <a:gd name="T29" fmla="*/ 1 h 21"/>
                  <a:gd name="T30" fmla="*/ 13 w 13"/>
                  <a:gd name="T31" fmla="*/ 0 h 21"/>
                  <a:gd name="T32" fmla="*/ 9 w 13"/>
                  <a:gd name="T33" fmla="*/ 2 h 21"/>
                  <a:gd name="T34" fmla="*/ 6 w 13"/>
                  <a:gd name="T35" fmla="*/ 5 h 21"/>
                  <a:gd name="T36" fmla="*/ 5 w 13"/>
                  <a:gd name="T37" fmla="*/ 7 h 21"/>
                  <a:gd name="T38" fmla="*/ 4 w 13"/>
                  <a:gd name="T39" fmla="*/ 9 h 21"/>
                  <a:gd name="T40" fmla="*/ 3 w 13"/>
                  <a:gd name="T41" fmla="*/ 9 h 21"/>
                  <a:gd name="T42" fmla="*/ 2 w 13"/>
                  <a:gd name="T43" fmla="*/ 8 h 21"/>
                  <a:gd name="T44" fmla="*/ 2 w 13"/>
                  <a:gd name="T45" fmla="*/ 10 h 21"/>
                  <a:gd name="T46" fmla="*/ 1 w 13"/>
                  <a:gd name="T47" fmla="*/ 11 h 21"/>
                  <a:gd name="T48" fmla="*/ 0 w 13"/>
                  <a:gd name="T49" fmla="*/ 12 h 21"/>
                  <a:gd name="T50" fmla="*/ 0 w 13"/>
                  <a:gd name="T51" fmla="*/ 14 h 21"/>
                  <a:gd name="T52" fmla="*/ 1 w 13"/>
                  <a:gd name="T53" fmla="*/ 14 h 21"/>
                  <a:gd name="T54" fmla="*/ 2 w 13"/>
                  <a:gd name="T55" fmla="*/ 15 h 21"/>
                  <a:gd name="T56" fmla="*/ 3 w 13"/>
                  <a:gd name="T57" fmla="*/ 15 h 21"/>
                  <a:gd name="T58" fmla="*/ 4 w 13"/>
                  <a:gd name="T59" fmla="*/ 15 h 21"/>
                  <a:gd name="T60" fmla="*/ 6 w 13"/>
                  <a:gd name="T61" fmla="*/ 15 h 21"/>
                  <a:gd name="T62" fmla="*/ 7 w 13"/>
                  <a:gd name="T63" fmla="*/ 15 h 21"/>
                  <a:gd name="T64" fmla="*/ 7 w 13"/>
                  <a:gd name="T65" fmla="*/ 16 h 21"/>
                  <a:gd name="T66" fmla="*/ 6 w 13"/>
                  <a:gd name="T67" fmla="*/ 18 h 21"/>
                  <a:gd name="T68" fmla="*/ 8 w 13"/>
                  <a:gd name="T69" fmla="*/ 18 h 21"/>
                  <a:gd name="T70" fmla="*/ 8 w 13"/>
                  <a:gd name="T71" fmla="*/ 18 h 21"/>
                  <a:gd name="T72" fmla="*/ 10 w 13"/>
                  <a:gd name="T73" fmla="*/ 18 h 21"/>
                  <a:gd name="T74" fmla="*/ 9 w 13"/>
                  <a:gd name="T75" fmla="*/ 20 h 21"/>
                  <a:gd name="T76" fmla="*/ 11 w 13"/>
                  <a:gd name="T77" fmla="*/ 21 h 21"/>
                  <a:gd name="T78" fmla="*/ 12 w 13"/>
                  <a:gd name="T79" fmla="*/ 20 h 21"/>
                  <a:gd name="T80" fmla="*/ 12 w 13"/>
                  <a:gd name="T81" fmla="*/ 19 h 21"/>
                  <a:gd name="T82" fmla="*/ 12 w 13"/>
                  <a:gd name="T83" fmla="*/ 17 h 21"/>
                  <a:gd name="T84" fmla="*/ 11 w 13"/>
                  <a:gd name="T85" fmla="*/ 18 h 21"/>
                  <a:gd name="T86" fmla="*/ 12 w 13"/>
                  <a:gd name="T87" fmla="*/ 16 h 21"/>
                  <a:gd name="T88" fmla="*/ 12 w 13"/>
                  <a:gd name="T89" fmla="*/ 15 h 21"/>
                  <a:gd name="T90" fmla="*/ 13 w 13"/>
                  <a:gd name="T91" fmla="*/ 15 h 21"/>
                  <a:gd name="T92" fmla="*/ 12 w 13"/>
                  <a:gd name="T93" fmla="*/ 14 h 21"/>
                  <a:gd name="T94" fmla="*/ 11 w 13"/>
                  <a:gd name="T95" fmla="*/ 14 h 21"/>
                  <a:gd name="T96" fmla="*/ 12 w 13"/>
                  <a:gd name="T97" fmla="*/ 13 h 21"/>
                  <a:gd name="T98" fmla="*/ 13 w 13"/>
                  <a:gd name="T9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" h="21">
                    <a:moveTo>
                      <a:pt x="13" y="11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19"/>
                      <a:pt x="12" y="19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12" y="13"/>
                      <a:pt x="12" y="13"/>
                    </a:cubicBezTo>
                    <a:lnTo>
                      <a:pt x="13" y="1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8" name="Freeform 432">
                <a:extLst>
                  <a:ext uri="{FF2B5EF4-FFF2-40B4-BE49-F238E27FC236}">
                    <a16:creationId xmlns:a16="http://schemas.microsoft.com/office/drawing/2014/main" id="{6B1E60CF-47FE-46AC-8350-40D84636E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2301" y="2736851"/>
                <a:ext cx="93663" cy="22225"/>
              </a:xfrm>
              <a:custGeom>
                <a:avLst/>
                <a:gdLst>
                  <a:gd name="T0" fmla="*/ 23 w 26"/>
                  <a:gd name="T1" fmla="*/ 0 h 6"/>
                  <a:gd name="T2" fmla="*/ 22 w 26"/>
                  <a:gd name="T3" fmla="*/ 0 h 6"/>
                  <a:gd name="T4" fmla="*/ 21 w 26"/>
                  <a:gd name="T5" fmla="*/ 0 h 6"/>
                  <a:gd name="T6" fmla="*/ 20 w 26"/>
                  <a:gd name="T7" fmla="*/ 0 h 6"/>
                  <a:gd name="T8" fmla="*/ 20 w 26"/>
                  <a:gd name="T9" fmla="*/ 0 h 6"/>
                  <a:gd name="T10" fmla="*/ 19 w 26"/>
                  <a:gd name="T11" fmla="*/ 0 h 6"/>
                  <a:gd name="T12" fmla="*/ 17 w 26"/>
                  <a:gd name="T13" fmla="*/ 1 h 6"/>
                  <a:gd name="T14" fmla="*/ 16 w 26"/>
                  <a:gd name="T15" fmla="*/ 1 h 6"/>
                  <a:gd name="T16" fmla="*/ 16 w 26"/>
                  <a:gd name="T17" fmla="*/ 1 h 6"/>
                  <a:gd name="T18" fmla="*/ 14 w 26"/>
                  <a:gd name="T19" fmla="*/ 1 h 6"/>
                  <a:gd name="T20" fmla="*/ 14 w 26"/>
                  <a:gd name="T21" fmla="*/ 1 h 6"/>
                  <a:gd name="T22" fmla="*/ 14 w 26"/>
                  <a:gd name="T23" fmla="*/ 1 h 6"/>
                  <a:gd name="T24" fmla="*/ 14 w 26"/>
                  <a:gd name="T25" fmla="*/ 1 h 6"/>
                  <a:gd name="T26" fmla="*/ 12 w 26"/>
                  <a:gd name="T27" fmla="*/ 1 h 6"/>
                  <a:gd name="T28" fmla="*/ 12 w 26"/>
                  <a:gd name="T29" fmla="*/ 2 h 6"/>
                  <a:gd name="T30" fmla="*/ 10 w 26"/>
                  <a:gd name="T31" fmla="*/ 2 h 6"/>
                  <a:gd name="T32" fmla="*/ 9 w 26"/>
                  <a:gd name="T33" fmla="*/ 2 h 6"/>
                  <a:gd name="T34" fmla="*/ 8 w 26"/>
                  <a:gd name="T35" fmla="*/ 2 h 6"/>
                  <a:gd name="T36" fmla="*/ 9 w 26"/>
                  <a:gd name="T37" fmla="*/ 3 h 6"/>
                  <a:gd name="T38" fmla="*/ 9 w 26"/>
                  <a:gd name="T39" fmla="*/ 3 h 6"/>
                  <a:gd name="T40" fmla="*/ 8 w 26"/>
                  <a:gd name="T41" fmla="*/ 3 h 6"/>
                  <a:gd name="T42" fmla="*/ 7 w 26"/>
                  <a:gd name="T43" fmla="*/ 3 h 6"/>
                  <a:gd name="T44" fmla="*/ 6 w 26"/>
                  <a:gd name="T45" fmla="*/ 3 h 6"/>
                  <a:gd name="T46" fmla="*/ 5 w 26"/>
                  <a:gd name="T47" fmla="*/ 3 h 6"/>
                  <a:gd name="T48" fmla="*/ 4 w 26"/>
                  <a:gd name="T49" fmla="*/ 4 h 6"/>
                  <a:gd name="T50" fmla="*/ 2 w 26"/>
                  <a:gd name="T51" fmla="*/ 4 h 6"/>
                  <a:gd name="T52" fmla="*/ 0 w 26"/>
                  <a:gd name="T53" fmla="*/ 5 h 6"/>
                  <a:gd name="T54" fmla="*/ 0 w 26"/>
                  <a:gd name="T55" fmla="*/ 5 h 6"/>
                  <a:gd name="T56" fmla="*/ 0 w 26"/>
                  <a:gd name="T57" fmla="*/ 5 h 6"/>
                  <a:gd name="T58" fmla="*/ 1 w 26"/>
                  <a:gd name="T59" fmla="*/ 5 h 6"/>
                  <a:gd name="T60" fmla="*/ 0 w 26"/>
                  <a:gd name="T61" fmla="*/ 6 h 6"/>
                  <a:gd name="T62" fmla="*/ 1 w 26"/>
                  <a:gd name="T63" fmla="*/ 5 h 6"/>
                  <a:gd name="T64" fmla="*/ 3 w 26"/>
                  <a:gd name="T65" fmla="*/ 5 h 6"/>
                  <a:gd name="T66" fmla="*/ 4 w 26"/>
                  <a:gd name="T67" fmla="*/ 5 h 6"/>
                  <a:gd name="T68" fmla="*/ 4 w 26"/>
                  <a:gd name="T69" fmla="*/ 5 h 6"/>
                  <a:gd name="T70" fmla="*/ 5 w 26"/>
                  <a:gd name="T71" fmla="*/ 5 h 6"/>
                  <a:gd name="T72" fmla="*/ 7 w 26"/>
                  <a:gd name="T73" fmla="*/ 4 h 6"/>
                  <a:gd name="T74" fmla="*/ 8 w 26"/>
                  <a:gd name="T75" fmla="*/ 4 h 6"/>
                  <a:gd name="T76" fmla="*/ 9 w 26"/>
                  <a:gd name="T77" fmla="*/ 4 h 6"/>
                  <a:gd name="T78" fmla="*/ 10 w 26"/>
                  <a:gd name="T79" fmla="*/ 4 h 6"/>
                  <a:gd name="T80" fmla="*/ 11 w 26"/>
                  <a:gd name="T81" fmla="*/ 4 h 6"/>
                  <a:gd name="T82" fmla="*/ 10 w 26"/>
                  <a:gd name="T83" fmla="*/ 4 h 6"/>
                  <a:gd name="T84" fmla="*/ 11 w 26"/>
                  <a:gd name="T85" fmla="*/ 3 h 6"/>
                  <a:gd name="T86" fmla="*/ 13 w 26"/>
                  <a:gd name="T87" fmla="*/ 3 h 6"/>
                  <a:gd name="T88" fmla="*/ 15 w 26"/>
                  <a:gd name="T89" fmla="*/ 2 h 6"/>
                  <a:gd name="T90" fmla="*/ 16 w 26"/>
                  <a:gd name="T91" fmla="*/ 2 h 6"/>
                  <a:gd name="T92" fmla="*/ 17 w 26"/>
                  <a:gd name="T93" fmla="*/ 2 h 6"/>
                  <a:gd name="T94" fmla="*/ 18 w 26"/>
                  <a:gd name="T95" fmla="*/ 2 h 6"/>
                  <a:gd name="T96" fmla="*/ 17 w 26"/>
                  <a:gd name="T97" fmla="*/ 2 h 6"/>
                  <a:gd name="T98" fmla="*/ 16 w 26"/>
                  <a:gd name="T99" fmla="*/ 2 h 6"/>
                  <a:gd name="T100" fmla="*/ 16 w 26"/>
                  <a:gd name="T101" fmla="*/ 2 h 6"/>
                  <a:gd name="T102" fmla="*/ 18 w 26"/>
                  <a:gd name="T103" fmla="*/ 2 h 6"/>
                  <a:gd name="T104" fmla="*/ 20 w 26"/>
                  <a:gd name="T105" fmla="*/ 1 h 6"/>
                  <a:gd name="T106" fmla="*/ 23 w 26"/>
                  <a:gd name="T107" fmla="*/ 0 h 6"/>
                  <a:gd name="T108" fmla="*/ 25 w 26"/>
                  <a:gd name="T109" fmla="*/ 0 h 6"/>
                  <a:gd name="T110" fmla="*/ 26 w 26"/>
                  <a:gd name="T111" fmla="*/ 0 h 6"/>
                  <a:gd name="T112" fmla="*/ 26 w 26"/>
                  <a:gd name="T113" fmla="*/ 0 h 6"/>
                  <a:gd name="T114" fmla="*/ 25 w 26"/>
                  <a:gd name="T115" fmla="*/ 0 h 6"/>
                  <a:gd name="T116" fmla="*/ 24 w 26"/>
                  <a:gd name="T117" fmla="*/ 0 h 6"/>
                  <a:gd name="T118" fmla="*/ 23 w 26"/>
                  <a:gd name="T1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" h="6">
                    <a:moveTo>
                      <a:pt x="23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9" name="Freeform 433">
                <a:extLst>
                  <a:ext uri="{FF2B5EF4-FFF2-40B4-BE49-F238E27FC236}">
                    <a16:creationId xmlns:a16="http://schemas.microsoft.com/office/drawing/2014/main" id="{5E35FEF4-CC26-43DF-866B-B558D840F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4676" y="2733676"/>
                <a:ext cx="200025" cy="50800"/>
              </a:xfrm>
              <a:custGeom>
                <a:avLst/>
                <a:gdLst>
                  <a:gd name="T0" fmla="*/ 33 w 55"/>
                  <a:gd name="T1" fmla="*/ 2 h 14"/>
                  <a:gd name="T2" fmla="*/ 33 w 55"/>
                  <a:gd name="T3" fmla="*/ 3 h 14"/>
                  <a:gd name="T4" fmla="*/ 33 w 55"/>
                  <a:gd name="T5" fmla="*/ 3 h 14"/>
                  <a:gd name="T6" fmla="*/ 33 w 55"/>
                  <a:gd name="T7" fmla="*/ 3 h 14"/>
                  <a:gd name="T8" fmla="*/ 38 w 55"/>
                  <a:gd name="T9" fmla="*/ 3 h 14"/>
                  <a:gd name="T10" fmla="*/ 33 w 55"/>
                  <a:gd name="T11" fmla="*/ 4 h 14"/>
                  <a:gd name="T12" fmla="*/ 28 w 55"/>
                  <a:gd name="T13" fmla="*/ 4 h 14"/>
                  <a:gd name="T14" fmla="*/ 28 w 55"/>
                  <a:gd name="T15" fmla="*/ 4 h 14"/>
                  <a:gd name="T16" fmla="*/ 29 w 55"/>
                  <a:gd name="T17" fmla="*/ 3 h 14"/>
                  <a:gd name="T18" fmla="*/ 24 w 55"/>
                  <a:gd name="T19" fmla="*/ 5 h 14"/>
                  <a:gd name="T20" fmla="*/ 17 w 55"/>
                  <a:gd name="T21" fmla="*/ 7 h 14"/>
                  <a:gd name="T22" fmla="*/ 18 w 55"/>
                  <a:gd name="T23" fmla="*/ 6 h 14"/>
                  <a:gd name="T24" fmla="*/ 14 w 55"/>
                  <a:gd name="T25" fmla="*/ 7 h 14"/>
                  <a:gd name="T26" fmla="*/ 14 w 55"/>
                  <a:gd name="T27" fmla="*/ 7 h 14"/>
                  <a:gd name="T28" fmla="*/ 10 w 55"/>
                  <a:gd name="T29" fmla="*/ 9 h 14"/>
                  <a:gd name="T30" fmla="*/ 7 w 55"/>
                  <a:gd name="T31" fmla="*/ 9 h 14"/>
                  <a:gd name="T32" fmla="*/ 10 w 55"/>
                  <a:gd name="T33" fmla="*/ 8 h 14"/>
                  <a:gd name="T34" fmla="*/ 7 w 55"/>
                  <a:gd name="T35" fmla="*/ 9 h 14"/>
                  <a:gd name="T36" fmla="*/ 3 w 55"/>
                  <a:gd name="T37" fmla="*/ 9 h 14"/>
                  <a:gd name="T38" fmla="*/ 1 w 55"/>
                  <a:gd name="T39" fmla="*/ 11 h 14"/>
                  <a:gd name="T40" fmla="*/ 2 w 55"/>
                  <a:gd name="T41" fmla="*/ 12 h 14"/>
                  <a:gd name="T42" fmla="*/ 4 w 55"/>
                  <a:gd name="T43" fmla="*/ 13 h 14"/>
                  <a:gd name="T44" fmla="*/ 7 w 55"/>
                  <a:gd name="T45" fmla="*/ 12 h 14"/>
                  <a:gd name="T46" fmla="*/ 7 w 55"/>
                  <a:gd name="T47" fmla="*/ 11 h 14"/>
                  <a:gd name="T48" fmla="*/ 8 w 55"/>
                  <a:gd name="T49" fmla="*/ 10 h 14"/>
                  <a:gd name="T50" fmla="*/ 9 w 55"/>
                  <a:gd name="T51" fmla="*/ 11 h 14"/>
                  <a:gd name="T52" fmla="*/ 14 w 55"/>
                  <a:gd name="T53" fmla="*/ 10 h 14"/>
                  <a:gd name="T54" fmla="*/ 18 w 55"/>
                  <a:gd name="T55" fmla="*/ 9 h 14"/>
                  <a:gd name="T56" fmla="*/ 23 w 55"/>
                  <a:gd name="T57" fmla="*/ 7 h 14"/>
                  <a:gd name="T58" fmla="*/ 24 w 55"/>
                  <a:gd name="T59" fmla="*/ 6 h 14"/>
                  <a:gd name="T60" fmla="*/ 26 w 55"/>
                  <a:gd name="T61" fmla="*/ 7 h 14"/>
                  <a:gd name="T62" fmla="*/ 28 w 55"/>
                  <a:gd name="T63" fmla="*/ 6 h 14"/>
                  <a:gd name="T64" fmla="*/ 31 w 55"/>
                  <a:gd name="T65" fmla="*/ 6 h 14"/>
                  <a:gd name="T66" fmla="*/ 37 w 55"/>
                  <a:gd name="T67" fmla="*/ 4 h 14"/>
                  <a:gd name="T68" fmla="*/ 42 w 55"/>
                  <a:gd name="T69" fmla="*/ 3 h 14"/>
                  <a:gd name="T70" fmla="*/ 42 w 55"/>
                  <a:gd name="T71" fmla="*/ 3 h 14"/>
                  <a:gd name="T72" fmla="*/ 46 w 55"/>
                  <a:gd name="T73" fmla="*/ 3 h 14"/>
                  <a:gd name="T74" fmla="*/ 50 w 55"/>
                  <a:gd name="T75" fmla="*/ 2 h 14"/>
                  <a:gd name="T76" fmla="*/ 53 w 55"/>
                  <a:gd name="T77" fmla="*/ 1 h 14"/>
                  <a:gd name="T78" fmla="*/ 51 w 55"/>
                  <a:gd name="T79" fmla="*/ 1 h 14"/>
                  <a:gd name="T80" fmla="*/ 54 w 55"/>
                  <a:gd name="T81" fmla="*/ 0 h 14"/>
                  <a:gd name="T82" fmla="*/ 55 w 55"/>
                  <a:gd name="T83" fmla="*/ 0 h 14"/>
                  <a:gd name="T84" fmla="*/ 52 w 55"/>
                  <a:gd name="T85" fmla="*/ 0 h 14"/>
                  <a:gd name="T86" fmla="*/ 54 w 55"/>
                  <a:gd name="T87" fmla="*/ 0 h 14"/>
                  <a:gd name="T88" fmla="*/ 53 w 55"/>
                  <a:gd name="T89" fmla="*/ 0 h 14"/>
                  <a:gd name="T90" fmla="*/ 52 w 55"/>
                  <a:gd name="T91" fmla="*/ 0 h 14"/>
                  <a:gd name="T92" fmla="*/ 49 w 55"/>
                  <a:gd name="T93" fmla="*/ 1 h 14"/>
                  <a:gd name="T94" fmla="*/ 47 w 55"/>
                  <a:gd name="T95" fmla="*/ 1 h 14"/>
                  <a:gd name="T96" fmla="*/ 49 w 55"/>
                  <a:gd name="T97" fmla="*/ 0 h 14"/>
                  <a:gd name="T98" fmla="*/ 47 w 55"/>
                  <a:gd name="T99" fmla="*/ 1 h 14"/>
                  <a:gd name="T100" fmla="*/ 45 w 55"/>
                  <a:gd name="T101" fmla="*/ 1 h 14"/>
                  <a:gd name="T102" fmla="*/ 45 w 55"/>
                  <a:gd name="T103" fmla="*/ 1 h 14"/>
                  <a:gd name="T104" fmla="*/ 43 w 55"/>
                  <a:gd name="T105" fmla="*/ 1 h 14"/>
                  <a:gd name="T106" fmla="*/ 43 w 55"/>
                  <a:gd name="T107" fmla="*/ 1 h 14"/>
                  <a:gd name="T108" fmla="*/ 41 w 55"/>
                  <a:gd name="T109" fmla="*/ 1 h 14"/>
                  <a:gd name="T110" fmla="*/ 41 w 55"/>
                  <a:gd name="T111" fmla="*/ 1 h 14"/>
                  <a:gd name="T112" fmla="*/ 37 w 55"/>
                  <a:gd name="T1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5" h="14">
                    <a:moveTo>
                      <a:pt x="36" y="2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5" y="2"/>
                      <a:pt x="35" y="2"/>
                      <a:pt x="35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7" y="3"/>
                      <a:pt x="36" y="3"/>
                      <a:pt x="35" y="3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3"/>
                      <a:pt x="3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51" y="1"/>
                      <a:pt x="52" y="1"/>
                      <a:pt x="52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1" y="0"/>
                      <a:pt x="50" y="1"/>
                      <a:pt x="49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7" y="1"/>
                      <a:pt x="37" y="1"/>
                      <a:pt x="37" y="1"/>
                    </a:cubicBezTo>
                    <a:lnTo>
                      <a:pt x="36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0" name="Freeform 434">
                <a:extLst>
                  <a:ext uri="{FF2B5EF4-FFF2-40B4-BE49-F238E27FC236}">
                    <a16:creationId xmlns:a16="http://schemas.microsoft.com/office/drawing/2014/main" id="{65B9AD7C-6C2B-4A96-9CE3-BCDECD5D2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1963" y="2733676"/>
                <a:ext cx="323850" cy="333375"/>
              </a:xfrm>
              <a:custGeom>
                <a:avLst/>
                <a:gdLst>
                  <a:gd name="T0" fmla="*/ 63 w 89"/>
                  <a:gd name="T1" fmla="*/ 52 h 91"/>
                  <a:gd name="T2" fmla="*/ 61 w 89"/>
                  <a:gd name="T3" fmla="*/ 48 h 91"/>
                  <a:gd name="T4" fmla="*/ 67 w 89"/>
                  <a:gd name="T5" fmla="*/ 49 h 91"/>
                  <a:gd name="T6" fmla="*/ 67 w 89"/>
                  <a:gd name="T7" fmla="*/ 40 h 91"/>
                  <a:gd name="T8" fmla="*/ 67 w 89"/>
                  <a:gd name="T9" fmla="*/ 38 h 91"/>
                  <a:gd name="T10" fmla="*/ 69 w 89"/>
                  <a:gd name="T11" fmla="*/ 37 h 91"/>
                  <a:gd name="T12" fmla="*/ 72 w 89"/>
                  <a:gd name="T13" fmla="*/ 33 h 91"/>
                  <a:gd name="T14" fmla="*/ 74 w 89"/>
                  <a:gd name="T15" fmla="*/ 30 h 91"/>
                  <a:gd name="T16" fmla="*/ 77 w 89"/>
                  <a:gd name="T17" fmla="*/ 25 h 91"/>
                  <a:gd name="T18" fmla="*/ 76 w 89"/>
                  <a:gd name="T19" fmla="*/ 23 h 91"/>
                  <a:gd name="T20" fmla="*/ 80 w 89"/>
                  <a:gd name="T21" fmla="*/ 21 h 91"/>
                  <a:gd name="T22" fmla="*/ 80 w 89"/>
                  <a:gd name="T23" fmla="*/ 19 h 91"/>
                  <a:gd name="T24" fmla="*/ 78 w 89"/>
                  <a:gd name="T25" fmla="*/ 18 h 91"/>
                  <a:gd name="T26" fmla="*/ 83 w 89"/>
                  <a:gd name="T27" fmla="*/ 12 h 91"/>
                  <a:gd name="T28" fmla="*/ 84 w 89"/>
                  <a:gd name="T29" fmla="*/ 10 h 91"/>
                  <a:gd name="T30" fmla="*/ 84 w 89"/>
                  <a:gd name="T31" fmla="*/ 8 h 91"/>
                  <a:gd name="T32" fmla="*/ 88 w 89"/>
                  <a:gd name="T33" fmla="*/ 5 h 91"/>
                  <a:gd name="T34" fmla="*/ 86 w 89"/>
                  <a:gd name="T35" fmla="*/ 6 h 91"/>
                  <a:gd name="T36" fmla="*/ 84 w 89"/>
                  <a:gd name="T37" fmla="*/ 6 h 91"/>
                  <a:gd name="T38" fmla="*/ 85 w 89"/>
                  <a:gd name="T39" fmla="*/ 4 h 91"/>
                  <a:gd name="T40" fmla="*/ 85 w 89"/>
                  <a:gd name="T41" fmla="*/ 4 h 91"/>
                  <a:gd name="T42" fmla="*/ 85 w 89"/>
                  <a:gd name="T43" fmla="*/ 3 h 91"/>
                  <a:gd name="T44" fmla="*/ 87 w 89"/>
                  <a:gd name="T45" fmla="*/ 2 h 91"/>
                  <a:gd name="T46" fmla="*/ 89 w 89"/>
                  <a:gd name="T47" fmla="*/ 0 h 91"/>
                  <a:gd name="T48" fmla="*/ 87 w 89"/>
                  <a:gd name="T49" fmla="*/ 1 h 91"/>
                  <a:gd name="T50" fmla="*/ 87 w 89"/>
                  <a:gd name="T51" fmla="*/ 0 h 91"/>
                  <a:gd name="T52" fmla="*/ 83 w 89"/>
                  <a:gd name="T53" fmla="*/ 2 h 91"/>
                  <a:gd name="T54" fmla="*/ 81 w 89"/>
                  <a:gd name="T55" fmla="*/ 3 h 91"/>
                  <a:gd name="T56" fmla="*/ 80 w 89"/>
                  <a:gd name="T57" fmla="*/ 3 h 91"/>
                  <a:gd name="T58" fmla="*/ 80 w 89"/>
                  <a:gd name="T59" fmla="*/ 3 h 91"/>
                  <a:gd name="T60" fmla="*/ 82 w 89"/>
                  <a:gd name="T61" fmla="*/ 2 h 91"/>
                  <a:gd name="T62" fmla="*/ 77 w 89"/>
                  <a:gd name="T63" fmla="*/ 3 h 91"/>
                  <a:gd name="T64" fmla="*/ 72 w 89"/>
                  <a:gd name="T65" fmla="*/ 5 h 91"/>
                  <a:gd name="T66" fmla="*/ 63 w 89"/>
                  <a:gd name="T67" fmla="*/ 6 h 91"/>
                  <a:gd name="T68" fmla="*/ 56 w 89"/>
                  <a:gd name="T69" fmla="*/ 9 h 91"/>
                  <a:gd name="T70" fmla="*/ 47 w 89"/>
                  <a:gd name="T71" fmla="*/ 11 h 91"/>
                  <a:gd name="T72" fmla="*/ 47 w 89"/>
                  <a:gd name="T73" fmla="*/ 13 h 91"/>
                  <a:gd name="T74" fmla="*/ 43 w 89"/>
                  <a:gd name="T75" fmla="*/ 14 h 91"/>
                  <a:gd name="T76" fmla="*/ 38 w 89"/>
                  <a:gd name="T77" fmla="*/ 16 h 91"/>
                  <a:gd name="T78" fmla="*/ 38 w 89"/>
                  <a:gd name="T79" fmla="*/ 18 h 91"/>
                  <a:gd name="T80" fmla="*/ 41 w 89"/>
                  <a:gd name="T81" fmla="*/ 20 h 91"/>
                  <a:gd name="T82" fmla="*/ 36 w 89"/>
                  <a:gd name="T83" fmla="*/ 26 h 91"/>
                  <a:gd name="T84" fmla="*/ 29 w 89"/>
                  <a:gd name="T85" fmla="*/ 33 h 91"/>
                  <a:gd name="T86" fmla="*/ 27 w 89"/>
                  <a:gd name="T87" fmla="*/ 37 h 91"/>
                  <a:gd name="T88" fmla="*/ 24 w 89"/>
                  <a:gd name="T89" fmla="*/ 43 h 91"/>
                  <a:gd name="T90" fmla="*/ 22 w 89"/>
                  <a:gd name="T91" fmla="*/ 46 h 91"/>
                  <a:gd name="T92" fmla="*/ 13 w 89"/>
                  <a:gd name="T93" fmla="*/ 52 h 91"/>
                  <a:gd name="T94" fmla="*/ 5 w 89"/>
                  <a:gd name="T95" fmla="*/ 61 h 91"/>
                  <a:gd name="T96" fmla="*/ 1 w 89"/>
                  <a:gd name="T97" fmla="*/ 72 h 91"/>
                  <a:gd name="T98" fmla="*/ 1 w 89"/>
                  <a:gd name="T99" fmla="*/ 85 h 91"/>
                  <a:gd name="T100" fmla="*/ 9 w 89"/>
                  <a:gd name="T101" fmla="*/ 89 h 91"/>
                  <a:gd name="T102" fmla="*/ 14 w 89"/>
                  <a:gd name="T103" fmla="*/ 79 h 91"/>
                  <a:gd name="T104" fmla="*/ 22 w 89"/>
                  <a:gd name="T105" fmla="*/ 72 h 91"/>
                  <a:gd name="T106" fmla="*/ 25 w 89"/>
                  <a:gd name="T107" fmla="*/ 69 h 91"/>
                  <a:gd name="T108" fmla="*/ 31 w 89"/>
                  <a:gd name="T109" fmla="*/ 65 h 91"/>
                  <a:gd name="T110" fmla="*/ 40 w 89"/>
                  <a:gd name="T111" fmla="*/ 63 h 91"/>
                  <a:gd name="T112" fmla="*/ 48 w 89"/>
                  <a:gd name="T113" fmla="*/ 5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9" h="91">
                    <a:moveTo>
                      <a:pt x="57" y="56"/>
                    </a:moveTo>
                    <a:cubicBezTo>
                      <a:pt x="58" y="56"/>
                      <a:pt x="58" y="56"/>
                      <a:pt x="58" y="56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2" y="51"/>
                      <a:pt x="62" y="51"/>
                      <a:pt x="62" y="51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58" y="50"/>
                      <a:pt x="58" y="50"/>
                      <a:pt x="58" y="50"/>
                    </a:cubicBezTo>
                    <a:cubicBezTo>
                      <a:pt x="59" y="50"/>
                      <a:pt x="59" y="50"/>
                      <a:pt x="59" y="50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2" y="46"/>
                      <a:pt x="62" y="46"/>
                      <a:pt x="62" y="46"/>
                    </a:cubicBezTo>
                    <a:cubicBezTo>
                      <a:pt x="62" y="46"/>
                      <a:pt x="62" y="46"/>
                      <a:pt x="62" y="46"/>
                    </a:cubicBezTo>
                    <a:cubicBezTo>
                      <a:pt x="63" y="47"/>
                      <a:pt x="63" y="47"/>
                      <a:pt x="63" y="47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5" y="50"/>
                      <a:pt x="65" y="50"/>
                      <a:pt x="65" y="50"/>
                    </a:cubicBezTo>
                    <a:cubicBezTo>
                      <a:pt x="67" y="49"/>
                      <a:pt x="67" y="49"/>
                      <a:pt x="67" y="49"/>
                    </a:cubicBezTo>
                    <a:cubicBezTo>
                      <a:pt x="67" y="47"/>
                      <a:pt x="67" y="47"/>
                      <a:pt x="67" y="47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5" y="41"/>
                      <a:pt x="65" y="41"/>
                      <a:pt x="65" y="41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7" y="41"/>
                      <a:pt x="67" y="41"/>
                      <a:pt x="67" y="41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69" y="38"/>
                      <a:pt x="69" y="38"/>
                      <a:pt x="69" y="38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5" y="38"/>
                      <a:pt x="65" y="38"/>
                      <a:pt x="65" y="38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7" y="37"/>
                      <a:pt x="67" y="37"/>
                      <a:pt x="67" y="37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3" y="36"/>
                      <a:pt x="73" y="36"/>
                      <a:pt x="73" y="36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3" y="33"/>
                      <a:pt x="73" y="33"/>
                      <a:pt x="74" y="33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6" y="32"/>
                      <a:pt x="76" y="32"/>
                      <a:pt x="76" y="32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4" y="30"/>
                      <a:pt x="74" y="30"/>
                      <a:pt x="74" y="30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6" y="29"/>
                      <a:pt x="76" y="29"/>
                      <a:pt x="76" y="29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7"/>
                      <a:pt x="77" y="27"/>
                      <a:pt x="77" y="27"/>
                    </a:cubicBezTo>
                    <a:cubicBezTo>
                      <a:pt x="77" y="25"/>
                      <a:pt x="77" y="25"/>
                      <a:pt x="77" y="25"/>
                    </a:cubicBezTo>
                    <a:cubicBezTo>
                      <a:pt x="76" y="25"/>
                      <a:pt x="76" y="25"/>
                      <a:pt x="76" y="25"/>
                    </a:cubicBezTo>
                    <a:cubicBezTo>
                      <a:pt x="75" y="24"/>
                      <a:pt x="75" y="24"/>
                      <a:pt x="75" y="24"/>
                    </a:cubicBezTo>
                    <a:cubicBezTo>
                      <a:pt x="75" y="24"/>
                      <a:pt x="75" y="24"/>
                      <a:pt x="75" y="24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9" y="22"/>
                      <a:pt x="79" y="22"/>
                      <a:pt x="79" y="22"/>
                    </a:cubicBezTo>
                    <a:cubicBezTo>
                      <a:pt x="79" y="23"/>
                      <a:pt x="79" y="23"/>
                      <a:pt x="79" y="23"/>
                    </a:cubicBezTo>
                    <a:cubicBezTo>
                      <a:pt x="80" y="22"/>
                      <a:pt x="80" y="22"/>
                      <a:pt x="80" y="22"/>
                    </a:cubicBezTo>
                    <a:cubicBezTo>
                      <a:pt x="80" y="21"/>
                      <a:pt x="80" y="21"/>
                      <a:pt x="80" y="21"/>
                    </a:cubicBezTo>
                    <a:cubicBezTo>
                      <a:pt x="79" y="20"/>
                      <a:pt x="79" y="20"/>
                      <a:pt x="79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80" y="19"/>
                      <a:pt x="80" y="19"/>
                      <a:pt x="80" y="19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79" y="18"/>
                      <a:pt x="79" y="18"/>
                      <a:pt x="79" y="18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4" y="11"/>
                      <a:pt x="84" y="11"/>
                      <a:pt x="84" y="11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3" y="10"/>
                      <a:pt x="83" y="11"/>
                      <a:pt x="82" y="11"/>
                    </a:cubicBezTo>
                    <a:cubicBezTo>
                      <a:pt x="83" y="11"/>
                      <a:pt x="83" y="11"/>
                      <a:pt x="83" y="11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4" y="9"/>
                      <a:pt x="84" y="9"/>
                      <a:pt x="84" y="9"/>
                    </a:cubicBezTo>
                    <a:cubicBezTo>
                      <a:pt x="84" y="9"/>
                      <a:pt x="84" y="9"/>
                      <a:pt x="84" y="9"/>
                    </a:cubicBezTo>
                    <a:cubicBezTo>
                      <a:pt x="84" y="8"/>
                      <a:pt x="84" y="8"/>
                      <a:pt x="84" y="8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6" y="7"/>
                      <a:pt x="86" y="7"/>
                      <a:pt x="86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7" y="7"/>
                      <a:pt x="87" y="7"/>
                      <a:pt x="87" y="7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5" y="5"/>
                      <a:pt x="85" y="5"/>
                      <a:pt x="85" y="5"/>
                    </a:cubicBezTo>
                    <a:cubicBezTo>
                      <a:pt x="85" y="5"/>
                      <a:pt x="85" y="5"/>
                      <a:pt x="85" y="5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5" y="5"/>
                      <a:pt x="85" y="5"/>
                      <a:pt x="85" y="4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86" y="4"/>
                      <a:pt x="86" y="4"/>
                      <a:pt x="86" y="4"/>
                    </a:cubicBezTo>
                    <a:cubicBezTo>
                      <a:pt x="85" y="4"/>
                      <a:pt x="85" y="4"/>
                      <a:pt x="85" y="4"/>
                    </a:cubicBezTo>
                    <a:cubicBezTo>
                      <a:pt x="85" y="5"/>
                      <a:pt x="85" y="5"/>
                      <a:pt x="85" y="5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5"/>
                      <a:pt x="83" y="5"/>
                      <a:pt x="83" y="5"/>
                    </a:cubicBezTo>
                    <a:cubicBezTo>
                      <a:pt x="84" y="5"/>
                      <a:pt x="84" y="5"/>
                      <a:pt x="84" y="5"/>
                    </a:cubicBezTo>
                    <a:cubicBezTo>
                      <a:pt x="85" y="4"/>
                      <a:pt x="85" y="4"/>
                      <a:pt x="85" y="4"/>
                    </a:cubicBezTo>
                    <a:cubicBezTo>
                      <a:pt x="85" y="4"/>
                      <a:pt x="85" y="4"/>
                      <a:pt x="85" y="4"/>
                    </a:cubicBezTo>
                    <a:cubicBezTo>
                      <a:pt x="84" y="4"/>
                      <a:pt x="84" y="4"/>
                      <a:pt x="84" y="4"/>
                    </a:cubicBezTo>
                    <a:cubicBezTo>
                      <a:pt x="84" y="4"/>
                      <a:pt x="84" y="4"/>
                      <a:pt x="84" y="4"/>
                    </a:cubicBezTo>
                    <a:cubicBezTo>
                      <a:pt x="82" y="5"/>
                      <a:pt x="82" y="5"/>
                      <a:pt x="82" y="5"/>
                    </a:cubicBezTo>
                    <a:cubicBezTo>
                      <a:pt x="82" y="5"/>
                      <a:pt x="82" y="5"/>
                      <a:pt x="82" y="5"/>
                    </a:cubicBezTo>
                    <a:cubicBezTo>
                      <a:pt x="83" y="4"/>
                      <a:pt x="83" y="4"/>
                      <a:pt x="85" y="3"/>
                    </a:cubicBezTo>
                    <a:cubicBezTo>
                      <a:pt x="85" y="3"/>
                      <a:pt x="85" y="3"/>
                      <a:pt x="85" y="3"/>
                    </a:cubicBezTo>
                    <a:cubicBezTo>
                      <a:pt x="85" y="3"/>
                      <a:pt x="85" y="3"/>
                      <a:pt x="85" y="3"/>
                    </a:cubicBezTo>
                    <a:cubicBezTo>
                      <a:pt x="86" y="3"/>
                      <a:pt x="86" y="3"/>
                      <a:pt x="86" y="3"/>
                    </a:cubicBezTo>
                    <a:cubicBezTo>
                      <a:pt x="87" y="3"/>
                      <a:pt x="87" y="3"/>
                      <a:pt x="87" y="3"/>
                    </a:cubicBezTo>
                    <a:cubicBezTo>
                      <a:pt x="87" y="2"/>
                      <a:pt x="87" y="2"/>
                      <a:pt x="87" y="2"/>
                    </a:cubicBezTo>
                    <a:cubicBezTo>
                      <a:pt x="87" y="2"/>
                      <a:pt x="87" y="2"/>
                      <a:pt x="87" y="2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5" y="1"/>
                      <a:pt x="85" y="1"/>
                      <a:pt x="85" y="1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4"/>
                      <a:pt x="79" y="4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82" y="2"/>
                      <a:pt x="82" y="2"/>
                      <a:pt x="82" y="2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3" y="2"/>
                      <a:pt x="83" y="2"/>
                      <a:pt x="83" y="2"/>
                    </a:cubicBezTo>
                    <a:cubicBezTo>
                      <a:pt x="82" y="2"/>
                      <a:pt x="82" y="2"/>
                      <a:pt x="82" y="2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2" y="2"/>
                      <a:pt x="82" y="2"/>
                      <a:pt x="82" y="2"/>
                    </a:cubicBezTo>
                    <a:cubicBezTo>
                      <a:pt x="82" y="2"/>
                      <a:pt x="82" y="2"/>
                      <a:pt x="82" y="2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4"/>
                      <a:pt x="77" y="4"/>
                      <a:pt x="77" y="4"/>
                    </a:cubicBezTo>
                    <a:cubicBezTo>
                      <a:pt x="75" y="4"/>
                      <a:pt x="75" y="4"/>
                      <a:pt x="75" y="4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9" y="3"/>
                      <a:pt x="79" y="3"/>
                      <a:pt x="79" y="3"/>
                    </a:cubicBezTo>
                    <a:cubicBezTo>
                      <a:pt x="82" y="2"/>
                      <a:pt x="82" y="2"/>
                      <a:pt x="82" y="2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4"/>
                      <a:pt x="75" y="4"/>
                      <a:pt x="75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4" y="37"/>
                      <a:pt x="24" y="37"/>
                      <a:pt x="24" y="37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7" y="37"/>
                      <a:pt x="27" y="37"/>
                      <a:pt x="27" y="37"/>
                    </a:cubicBezTo>
                    <a:cubicBezTo>
                      <a:pt x="26" y="38"/>
                      <a:pt x="26" y="38"/>
                      <a:pt x="26" y="38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9" y="57"/>
                      <a:pt x="9" y="57"/>
                      <a:pt x="9" y="57"/>
                    </a:cubicBezTo>
                    <a:cubicBezTo>
                      <a:pt x="8" y="58"/>
                      <a:pt x="8" y="58"/>
                      <a:pt x="8" y="58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3" y="69"/>
                      <a:pt x="3" y="69"/>
                      <a:pt x="3" y="69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" y="85"/>
                      <a:pt x="1" y="85"/>
                      <a:pt x="1" y="85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2" y="87"/>
                      <a:pt x="2" y="87"/>
                      <a:pt x="2" y="87"/>
                    </a:cubicBezTo>
                    <a:cubicBezTo>
                      <a:pt x="3" y="87"/>
                      <a:pt x="3" y="87"/>
                      <a:pt x="3" y="87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9" y="89"/>
                      <a:pt x="9" y="89"/>
                      <a:pt x="9" y="89"/>
                    </a:cubicBezTo>
                    <a:cubicBezTo>
                      <a:pt x="10" y="88"/>
                      <a:pt x="10" y="88"/>
                      <a:pt x="10" y="88"/>
                    </a:cubicBezTo>
                    <a:cubicBezTo>
                      <a:pt x="10" y="87"/>
                      <a:pt x="11" y="86"/>
                      <a:pt x="11" y="85"/>
                    </a:cubicBezTo>
                    <a:cubicBezTo>
                      <a:pt x="12" y="84"/>
                      <a:pt x="12" y="84"/>
                      <a:pt x="12" y="84"/>
                    </a:cubicBezTo>
                    <a:cubicBezTo>
                      <a:pt x="14" y="80"/>
                      <a:pt x="14" y="80"/>
                      <a:pt x="14" y="80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6" y="79"/>
                      <a:pt x="16" y="79"/>
                      <a:pt x="16" y="79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20" y="76"/>
                      <a:pt x="20" y="76"/>
                      <a:pt x="20" y="76"/>
                    </a:cubicBezTo>
                    <a:cubicBezTo>
                      <a:pt x="21" y="75"/>
                      <a:pt x="21" y="75"/>
                      <a:pt x="21" y="75"/>
                    </a:cubicBezTo>
                    <a:cubicBezTo>
                      <a:pt x="21" y="73"/>
                      <a:pt x="21" y="73"/>
                      <a:pt x="21" y="73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3" y="72"/>
                      <a:pt x="23" y="71"/>
                      <a:pt x="23" y="71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31" y="65"/>
                      <a:pt x="31" y="66"/>
                      <a:pt x="31" y="66"/>
                    </a:cubicBezTo>
                    <a:cubicBezTo>
                      <a:pt x="30" y="67"/>
                      <a:pt x="30" y="67"/>
                      <a:pt x="30" y="67"/>
                    </a:cubicBezTo>
                    <a:cubicBezTo>
                      <a:pt x="32" y="67"/>
                      <a:pt x="32" y="67"/>
                      <a:pt x="32" y="67"/>
                    </a:cubicBezTo>
                    <a:cubicBezTo>
                      <a:pt x="34" y="67"/>
                      <a:pt x="34" y="67"/>
                      <a:pt x="34" y="67"/>
                    </a:cubicBezTo>
                    <a:cubicBezTo>
                      <a:pt x="38" y="65"/>
                      <a:pt x="38" y="65"/>
                      <a:pt x="38" y="65"/>
                    </a:cubicBezTo>
                    <a:cubicBezTo>
                      <a:pt x="40" y="63"/>
                      <a:pt x="40" y="63"/>
                      <a:pt x="40" y="63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44" y="60"/>
                      <a:pt x="44" y="60"/>
                      <a:pt x="44" y="60"/>
                    </a:cubicBezTo>
                    <a:cubicBezTo>
                      <a:pt x="45" y="59"/>
                      <a:pt x="45" y="59"/>
                      <a:pt x="45" y="58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1" y="57"/>
                      <a:pt x="51" y="57"/>
                      <a:pt x="51" y="57"/>
                    </a:cubicBezTo>
                    <a:lnTo>
                      <a:pt x="57" y="5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1" name="Freeform 435">
                <a:extLst>
                  <a:ext uri="{FF2B5EF4-FFF2-40B4-BE49-F238E27FC236}">
                    <a16:creationId xmlns:a16="http://schemas.microsoft.com/office/drawing/2014/main" id="{0755A1D2-4AF5-443A-ACF6-94C3B99B4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9113" y="2890838"/>
                <a:ext cx="15875" cy="19050"/>
              </a:xfrm>
              <a:custGeom>
                <a:avLst/>
                <a:gdLst>
                  <a:gd name="T0" fmla="*/ 7 w 10"/>
                  <a:gd name="T1" fmla="*/ 10 h 12"/>
                  <a:gd name="T2" fmla="*/ 10 w 10"/>
                  <a:gd name="T3" fmla="*/ 7 h 12"/>
                  <a:gd name="T4" fmla="*/ 10 w 10"/>
                  <a:gd name="T5" fmla="*/ 5 h 12"/>
                  <a:gd name="T6" fmla="*/ 10 w 10"/>
                  <a:gd name="T7" fmla="*/ 3 h 12"/>
                  <a:gd name="T8" fmla="*/ 10 w 10"/>
                  <a:gd name="T9" fmla="*/ 0 h 12"/>
                  <a:gd name="T10" fmla="*/ 7 w 10"/>
                  <a:gd name="T11" fmla="*/ 0 h 12"/>
                  <a:gd name="T12" fmla="*/ 0 w 10"/>
                  <a:gd name="T13" fmla="*/ 5 h 12"/>
                  <a:gd name="T14" fmla="*/ 0 w 10"/>
                  <a:gd name="T15" fmla="*/ 7 h 12"/>
                  <a:gd name="T16" fmla="*/ 0 w 10"/>
                  <a:gd name="T17" fmla="*/ 10 h 12"/>
                  <a:gd name="T18" fmla="*/ 5 w 10"/>
                  <a:gd name="T19" fmla="*/ 12 h 12"/>
                  <a:gd name="T20" fmla="*/ 5 w 10"/>
                  <a:gd name="T21" fmla="*/ 12 h 12"/>
                  <a:gd name="T22" fmla="*/ 7 w 10"/>
                  <a:gd name="T2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2">
                    <a:moveTo>
                      <a:pt x="7" y="10"/>
                    </a:moveTo>
                    <a:lnTo>
                      <a:pt x="10" y="7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7" y="1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2" name="Freeform 436">
                <a:extLst>
                  <a:ext uri="{FF2B5EF4-FFF2-40B4-BE49-F238E27FC236}">
                    <a16:creationId xmlns:a16="http://schemas.microsoft.com/office/drawing/2014/main" id="{4E04B814-3856-4D6A-9998-59D44CF96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5163" y="2979738"/>
                <a:ext cx="76200" cy="55563"/>
              </a:xfrm>
              <a:custGeom>
                <a:avLst/>
                <a:gdLst>
                  <a:gd name="T0" fmla="*/ 1 w 21"/>
                  <a:gd name="T1" fmla="*/ 12 h 15"/>
                  <a:gd name="T2" fmla="*/ 2 w 21"/>
                  <a:gd name="T3" fmla="*/ 13 h 15"/>
                  <a:gd name="T4" fmla="*/ 4 w 21"/>
                  <a:gd name="T5" fmla="*/ 12 h 15"/>
                  <a:gd name="T6" fmla="*/ 5 w 21"/>
                  <a:gd name="T7" fmla="*/ 13 h 15"/>
                  <a:gd name="T8" fmla="*/ 8 w 21"/>
                  <a:gd name="T9" fmla="*/ 15 h 15"/>
                  <a:gd name="T10" fmla="*/ 10 w 21"/>
                  <a:gd name="T11" fmla="*/ 15 h 15"/>
                  <a:gd name="T12" fmla="*/ 11 w 21"/>
                  <a:gd name="T13" fmla="*/ 14 h 15"/>
                  <a:gd name="T14" fmla="*/ 13 w 21"/>
                  <a:gd name="T15" fmla="*/ 13 h 15"/>
                  <a:gd name="T16" fmla="*/ 14 w 21"/>
                  <a:gd name="T17" fmla="*/ 13 h 15"/>
                  <a:gd name="T18" fmla="*/ 16 w 21"/>
                  <a:gd name="T19" fmla="*/ 12 h 15"/>
                  <a:gd name="T20" fmla="*/ 18 w 21"/>
                  <a:gd name="T21" fmla="*/ 11 h 15"/>
                  <a:gd name="T22" fmla="*/ 19 w 21"/>
                  <a:gd name="T23" fmla="*/ 10 h 15"/>
                  <a:gd name="T24" fmla="*/ 21 w 21"/>
                  <a:gd name="T25" fmla="*/ 8 h 15"/>
                  <a:gd name="T26" fmla="*/ 20 w 21"/>
                  <a:gd name="T27" fmla="*/ 5 h 15"/>
                  <a:gd name="T28" fmla="*/ 19 w 21"/>
                  <a:gd name="T29" fmla="*/ 5 h 15"/>
                  <a:gd name="T30" fmla="*/ 19 w 21"/>
                  <a:gd name="T31" fmla="*/ 2 h 15"/>
                  <a:gd name="T32" fmla="*/ 18 w 21"/>
                  <a:gd name="T33" fmla="*/ 2 h 15"/>
                  <a:gd name="T34" fmla="*/ 16 w 21"/>
                  <a:gd name="T35" fmla="*/ 1 h 15"/>
                  <a:gd name="T36" fmla="*/ 15 w 21"/>
                  <a:gd name="T37" fmla="*/ 3 h 15"/>
                  <a:gd name="T38" fmla="*/ 14 w 21"/>
                  <a:gd name="T39" fmla="*/ 3 h 15"/>
                  <a:gd name="T40" fmla="*/ 14 w 21"/>
                  <a:gd name="T41" fmla="*/ 4 h 15"/>
                  <a:gd name="T42" fmla="*/ 13 w 21"/>
                  <a:gd name="T43" fmla="*/ 3 h 15"/>
                  <a:gd name="T44" fmla="*/ 12 w 21"/>
                  <a:gd name="T45" fmla="*/ 3 h 15"/>
                  <a:gd name="T46" fmla="*/ 11 w 21"/>
                  <a:gd name="T47" fmla="*/ 2 h 15"/>
                  <a:gd name="T48" fmla="*/ 10 w 21"/>
                  <a:gd name="T49" fmla="*/ 3 h 15"/>
                  <a:gd name="T50" fmla="*/ 9 w 21"/>
                  <a:gd name="T51" fmla="*/ 3 h 15"/>
                  <a:gd name="T52" fmla="*/ 8 w 21"/>
                  <a:gd name="T53" fmla="*/ 4 h 15"/>
                  <a:gd name="T54" fmla="*/ 7 w 21"/>
                  <a:gd name="T55" fmla="*/ 5 h 15"/>
                  <a:gd name="T56" fmla="*/ 6 w 21"/>
                  <a:gd name="T57" fmla="*/ 6 h 15"/>
                  <a:gd name="T58" fmla="*/ 5 w 21"/>
                  <a:gd name="T59" fmla="*/ 5 h 15"/>
                  <a:gd name="T60" fmla="*/ 6 w 21"/>
                  <a:gd name="T61" fmla="*/ 3 h 15"/>
                  <a:gd name="T62" fmla="*/ 5 w 21"/>
                  <a:gd name="T63" fmla="*/ 1 h 15"/>
                  <a:gd name="T64" fmla="*/ 4 w 21"/>
                  <a:gd name="T65" fmla="*/ 0 h 15"/>
                  <a:gd name="T66" fmla="*/ 3 w 21"/>
                  <a:gd name="T67" fmla="*/ 0 h 15"/>
                  <a:gd name="T68" fmla="*/ 4 w 21"/>
                  <a:gd name="T69" fmla="*/ 2 h 15"/>
                  <a:gd name="T70" fmla="*/ 3 w 21"/>
                  <a:gd name="T71" fmla="*/ 2 h 15"/>
                  <a:gd name="T72" fmla="*/ 1 w 21"/>
                  <a:gd name="T73" fmla="*/ 2 h 15"/>
                  <a:gd name="T74" fmla="*/ 0 w 21"/>
                  <a:gd name="T75" fmla="*/ 4 h 15"/>
                  <a:gd name="T76" fmla="*/ 0 w 21"/>
                  <a:gd name="T77" fmla="*/ 5 h 15"/>
                  <a:gd name="T78" fmla="*/ 2 w 21"/>
                  <a:gd name="T79" fmla="*/ 5 h 15"/>
                  <a:gd name="T80" fmla="*/ 3 w 21"/>
                  <a:gd name="T81" fmla="*/ 5 h 15"/>
                  <a:gd name="T82" fmla="*/ 4 w 21"/>
                  <a:gd name="T83" fmla="*/ 5 h 15"/>
                  <a:gd name="T84" fmla="*/ 3 w 21"/>
                  <a:gd name="T85" fmla="*/ 6 h 15"/>
                  <a:gd name="T86" fmla="*/ 3 w 21"/>
                  <a:gd name="T87" fmla="*/ 7 h 15"/>
                  <a:gd name="T88" fmla="*/ 0 w 21"/>
                  <a:gd name="T89" fmla="*/ 8 h 15"/>
                  <a:gd name="T90" fmla="*/ 1 w 21"/>
                  <a:gd name="T91" fmla="*/ 8 h 15"/>
                  <a:gd name="T92" fmla="*/ 2 w 21"/>
                  <a:gd name="T93" fmla="*/ 8 h 15"/>
                  <a:gd name="T94" fmla="*/ 3 w 21"/>
                  <a:gd name="T95" fmla="*/ 9 h 15"/>
                  <a:gd name="T96" fmla="*/ 3 w 21"/>
                  <a:gd name="T97" fmla="*/ 10 h 15"/>
                  <a:gd name="T98" fmla="*/ 3 w 21"/>
                  <a:gd name="T99" fmla="*/ 11 h 15"/>
                  <a:gd name="T100" fmla="*/ 1 w 21"/>
                  <a:gd name="T10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" h="15">
                    <a:moveTo>
                      <a:pt x="1" y="12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lnTo>
                      <a:pt x="1" y="1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3" name="Freeform 437">
                <a:extLst>
                  <a:ext uri="{FF2B5EF4-FFF2-40B4-BE49-F238E27FC236}">
                    <a16:creationId xmlns:a16="http://schemas.microsoft.com/office/drawing/2014/main" id="{3AA4B7BD-0337-41B1-AE99-4DA44CC9C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3438" y="2784476"/>
                <a:ext cx="11113" cy="7938"/>
              </a:xfrm>
              <a:custGeom>
                <a:avLst/>
                <a:gdLst>
                  <a:gd name="T0" fmla="*/ 0 w 7"/>
                  <a:gd name="T1" fmla="*/ 0 h 5"/>
                  <a:gd name="T2" fmla="*/ 2 w 7"/>
                  <a:gd name="T3" fmla="*/ 3 h 5"/>
                  <a:gd name="T4" fmla="*/ 4 w 7"/>
                  <a:gd name="T5" fmla="*/ 5 h 5"/>
                  <a:gd name="T6" fmla="*/ 7 w 7"/>
                  <a:gd name="T7" fmla="*/ 5 h 5"/>
                  <a:gd name="T8" fmla="*/ 2 w 7"/>
                  <a:gd name="T9" fmla="*/ 3 h 5"/>
                  <a:gd name="T10" fmla="*/ 0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lnTo>
                      <a:pt x="2" y="3"/>
                    </a:lnTo>
                    <a:lnTo>
                      <a:pt x="4" y="5"/>
                    </a:lnTo>
                    <a:lnTo>
                      <a:pt x="7" y="5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4" name="Freeform 438">
                <a:extLst>
                  <a:ext uri="{FF2B5EF4-FFF2-40B4-BE49-F238E27FC236}">
                    <a16:creationId xmlns:a16="http://schemas.microsoft.com/office/drawing/2014/main" id="{87AC93DC-3756-44BF-A304-AB1CA00A9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5501" y="2770188"/>
                <a:ext cx="58738" cy="44450"/>
              </a:xfrm>
              <a:custGeom>
                <a:avLst/>
                <a:gdLst>
                  <a:gd name="T0" fmla="*/ 2 w 16"/>
                  <a:gd name="T1" fmla="*/ 3 h 12"/>
                  <a:gd name="T2" fmla="*/ 2 w 16"/>
                  <a:gd name="T3" fmla="*/ 3 h 12"/>
                  <a:gd name="T4" fmla="*/ 4 w 16"/>
                  <a:gd name="T5" fmla="*/ 5 h 12"/>
                  <a:gd name="T6" fmla="*/ 6 w 16"/>
                  <a:gd name="T7" fmla="*/ 6 h 12"/>
                  <a:gd name="T8" fmla="*/ 5 w 16"/>
                  <a:gd name="T9" fmla="*/ 5 h 12"/>
                  <a:gd name="T10" fmla="*/ 5 w 16"/>
                  <a:gd name="T11" fmla="*/ 4 h 12"/>
                  <a:gd name="T12" fmla="*/ 6 w 16"/>
                  <a:gd name="T13" fmla="*/ 5 h 12"/>
                  <a:gd name="T14" fmla="*/ 6 w 16"/>
                  <a:gd name="T15" fmla="*/ 4 h 12"/>
                  <a:gd name="T16" fmla="*/ 7 w 16"/>
                  <a:gd name="T17" fmla="*/ 7 h 12"/>
                  <a:gd name="T18" fmla="*/ 7 w 16"/>
                  <a:gd name="T19" fmla="*/ 7 h 12"/>
                  <a:gd name="T20" fmla="*/ 8 w 16"/>
                  <a:gd name="T21" fmla="*/ 8 h 12"/>
                  <a:gd name="T22" fmla="*/ 10 w 16"/>
                  <a:gd name="T23" fmla="*/ 8 h 12"/>
                  <a:gd name="T24" fmla="*/ 9 w 16"/>
                  <a:gd name="T25" fmla="*/ 8 h 12"/>
                  <a:gd name="T26" fmla="*/ 8 w 16"/>
                  <a:gd name="T27" fmla="*/ 9 h 12"/>
                  <a:gd name="T28" fmla="*/ 10 w 16"/>
                  <a:gd name="T29" fmla="*/ 10 h 12"/>
                  <a:gd name="T30" fmla="*/ 11 w 16"/>
                  <a:gd name="T31" fmla="*/ 10 h 12"/>
                  <a:gd name="T32" fmla="*/ 12 w 16"/>
                  <a:gd name="T33" fmla="*/ 12 h 12"/>
                  <a:gd name="T34" fmla="*/ 13 w 16"/>
                  <a:gd name="T35" fmla="*/ 12 h 12"/>
                  <a:gd name="T36" fmla="*/ 11 w 16"/>
                  <a:gd name="T37" fmla="*/ 9 h 12"/>
                  <a:gd name="T38" fmla="*/ 11 w 16"/>
                  <a:gd name="T39" fmla="*/ 7 h 12"/>
                  <a:gd name="T40" fmla="*/ 10 w 16"/>
                  <a:gd name="T41" fmla="*/ 6 h 12"/>
                  <a:gd name="T42" fmla="*/ 9 w 16"/>
                  <a:gd name="T43" fmla="*/ 4 h 12"/>
                  <a:gd name="T44" fmla="*/ 9 w 16"/>
                  <a:gd name="T45" fmla="*/ 4 h 12"/>
                  <a:gd name="T46" fmla="*/ 10 w 16"/>
                  <a:gd name="T47" fmla="*/ 5 h 12"/>
                  <a:gd name="T48" fmla="*/ 12 w 16"/>
                  <a:gd name="T49" fmla="*/ 6 h 12"/>
                  <a:gd name="T50" fmla="*/ 13 w 16"/>
                  <a:gd name="T51" fmla="*/ 7 h 12"/>
                  <a:gd name="T52" fmla="*/ 15 w 16"/>
                  <a:gd name="T53" fmla="*/ 8 h 12"/>
                  <a:gd name="T54" fmla="*/ 15 w 16"/>
                  <a:gd name="T55" fmla="*/ 8 h 12"/>
                  <a:gd name="T56" fmla="*/ 16 w 16"/>
                  <a:gd name="T57" fmla="*/ 9 h 12"/>
                  <a:gd name="T58" fmla="*/ 16 w 16"/>
                  <a:gd name="T59" fmla="*/ 7 h 12"/>
                  <a:gd name="T60" fmla="*/ 14 w 16"/>
                  <a:gd name="T61" fmla="*/ 6 h 12"/>
                  <a:gd name="T62" fmla="*/ 14 w 16"/>
                  <a:gd name="T63" fmla="*/ 6 h 12"/>
                  <a:gd name="T64" fmla="*/ 12 w 16"/>
                  <a:gd name="T65" fmla="*/ 5 h 12"/>
                  <a:gd name="T66" fmla="*/ 10 w 16"/>
                  <a:gd name="T67" fmla="*/ 4 h 12"/>
                  <a:gd name="T68" fmla="*/ 8 w 16"/>
                  <a:gd name="T69" fmla="*/ 3 h 12"/>
                  <a:gd name="T70" fmla="*/ 7 w 16"/>
                  <a:gd name="T71" fmla="*/ 3 h 12"/>
                  <a:gd name="T72" fmla="*/ 6 w 16"/>
                  <a:gd name="T73" fmla="*/ 2 h 12"/>
                  <a:gd name="T74" fmla="*/ 4 w 16"/>
                  <a:gd name="T75" fmla="*/ 1 h 12"/>
                  <a:gd name="T76" fmla="*/ 4 w 16"/>
                  <a:gd name="T77" fmla="*/ 1 h 12"/>
                  <a:gd name="T78" fmla="*/ 3 w 16"/>
                  <a:gd name="T79" fmla="*/ 0 h 12"/>
                  <a:gd name="T80" fmla="*/ 2 w 16"/>
                  <a:gd name="T81" fmla="*/ 0 h 12"/>
                  <a:gd name="T82" fmla="*/ 6 w 16"/>
                  <a:gd name="T83" fmla="*/ 3 h 12"/>
                  <a:gd name="T84" fmla="*/ 2 w 16"/>
                  <a:gd name="T85" fmla="*/ 1 h 12"/>
                  <a:gd name="T86" fmla="*/ 2 w 16"/>
                  <a:gd name="T87" fmla="*/ 1 h 12"/>
                  <a:gd name="T88" fmla="*/ 3 w 16"/>
                  <a:gd name="T89" fmla="*/ 2 h 12"/>
                  <a:gd name="T90" fmla="*/ 2 w 16"/>
                  <a:gd name="T91" fmla="*/ 2 h 12"/>
                  <a:gd name="T92" fmla="*/ 2 w 16"/>
                  <a:gd name="T93" fmla="*/ 1 h 12"/>
                  <a:gd name="T94" fmla="*/ 1 w 16"/>
                  <a:gd name="T95" fmla="*/ 1 h 12"/>
                  <a:gd name="T96" fmla="*/ 0 w 16"/>
                  <a:gd name="T9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" h="12"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3"/>
                    </a:cubicBez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5" name="Freeform 439">
                <a:extLst>
                  <a:ext uri="{FF2B5EF4-FFF2-40B4-BE49-F238E27FC236}">
                    <a16:creationId xmlns:a16="http://schemas.microsoft.com/office/drawing/2014/main" id="{EE139771-5DB3-4A18-9CA1-30083C3FB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8676" y="2762251"/>
                <a:ext cx="30163" cy="15875"/>
              </a:xfrm>
              <a:custGeom>
                <a:avLst/>
                <a:gdLst>
                  <a:gd name="T0" fmla="*/ 0 w 19"/>
                  <a:gd name="T1" fmla="*/ 0 h 10"/>
                  <a:gd name="T2" fmla="*/ 3 w 19"/>
                  <a:gd name="T3" fmla="*/ 3 h 10"/>
                  <a:gd name="T4" fmla="*/ 3 w 19"/>
                  <a:gd name="T5" fmla="*/ 3 h 10"/>
                  <a:gd name="T6" fmla="*/ 5 w 19"/>
                  <a:gd name="T7" fmla="*/ 5 h 10"/>
                  <a:gd name="T8" fmla="*/ 5 w 19"/>
                  <a:gd name="T9" fmla="*/ 5 h 10"/>
                  <a:gd name="T10" fmla="*/ 7 w 19"/>
                  <a:gd name="T11" fmla="*/ 5 h 10"/>
                  <a:gd name="T12" fmla="*/ 10 w 19"/>
                  <a:gd name="T13" fmla="*/ 5 h 10"/>
                  <a:gd name="T14" fmla="*/ 10 w 19"/>
                  <a:gd name="T15" fmla="*/ 5 h 10"/>
                  <a:gd name="T16" fmla="*/ 12 w 19"/>
                  <a:gd name="T17" fmla="*/ 5 h 10"/>
                  <a:gd name="T18" fmla="*/ 10 w 19"/>
                  <a:gd name="T19" fmla="*/ 7 h 10"/>
                  <a:gd name="T20" fmla="*/ 14 w 19"/>
                  <a:gd name="T21" fmla="*/ 10 h 10"/>
                  <a:gd name="T22" fmla="*/ 14 w 19"/>
                  <a:gd name="T23" fmla="*/ 10 h 10"/>
                  <a:gd name="T24" fmla="*/ 16 w 19"/>
                  <a:gd name="T25" fmla="*/ 10 h 10"/>
                  <a:gd name="T26" fmla="*/ 19 w 19"/>
                  <a:gd name="T27" fmla="*/ 10 h 10"/>
                  <a:gd name="T28" fmla="*/ 19 w 19"/>
                  <a:gd name="T29" fmla="*/ 7 h 10"/>
                  <a:gd name="T30" fmla="*/ 19 w 19"/>
                  <a:gd name="T31" fmla="*/ 7 h 10"/>
                  <a:gd name="T32" fmla="*/ 16 w 19"/>
                  <a:gd name="T33" fmla="*/ 5 h 10"/>
                  <a:gd name="T34" fmla="*/ 14 w 19"/>
                  <a:gd name="T35" fmla="*/ 3 h 10"/>
                  <a:gd name="T36" fmla="*/ 12 w 19"/>
                  <a:gd name="T37" fmla="*/ 0 h 10"/>
                  <a:gd name="T38" fmla="*/ 12 w 19"/>
                  <a:gd name="T39" fmla="*/ 0 h 10"/>
                  <a:gd name="T40" fmla="*/ 10 w 19"/>
                  <a:gd name="T41" fmla="*/ 0 h 10"/>
                  <a:gd name="T42" fmla="*/ 7 w 19"/>
                  <a:gd name="T43" fmla="*/ 0 h 10"/>
                  <a:gd name="T44" fmla="*/ 10 w 19"/>
                  <a:gd name="T45" fmla="*/ 3 h 10"/>
                  <a:gd name="T46" fmla="*/ 5 w 19"/>
                  <a:gd name="T47" fmla="*/ 0 h 10"/>
                  <a:gd name="T48" fmla="*/ 5 w 19"/>
                  <a:gd name="T49" fmla="*/ 0 h 10"/>
                  <a:gd name="T50" fmla="*/ 10 w 19"/>
                  <a:gd name="T51" fmla="*/ 3 h 10"/>
                  <a:gd name="T52" fmla="*/ 7 w 19"/>
                  <a:gd name="T53" fmla="*/ 3 h 10"/>
                  <a:gd name="T54" fmla="*/ 5 w 19"/>
                  <a:gd name="T55" fmla="*/ 3 h 10"/>
                  <a:gd name="T56" fmla="*/ 5 w 19"/>
                  <a:gd name="T57" fmla="*/ 0 h 10"/>
                  <a:gd name="T58" fmla="*/ 3 w 19"/>
                  <a:gd name="T59" fmla="*/ 0 h 10"/>
                  <a:gd name="T60" fmla="*/ 3 w 19"/>
                  <a:gd name="T61" fmla="*/ 0 h 10"/>
                  <a:gd name="T62" fmla="*/ 3 w 19"/>
                  <a:gd name="T63" fmla="*/ 3 h 10"/>
                  <a:gd name="T64" fmla="*/ 3 w 19"/>
                  <a:gd name="T65" fmla="*/ 0 h 10"/>
                  <a:gd name="T66" fmla="*/ 5 w 19"/>
                  <a:gd name="T67" fmla="*/ 3 h 10"/>
                  <a:gd name="T68" fmla="*/ 3 w 19"/>
                  <a:gd name="T6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0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2" y="7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6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597C4F85-3743-4004-8870-1A33E1B60E8C}"/>
              </a:ext>
            </a:extLst>
          </p:cNvPr>
          <p:cNvGrpSpPr/>
          <p:nvPr/>
        </p:nvGrpSpPr>
        <p:grpSpPr>
          <a:xfrm>
            <a:off x="2319364" y="4149741"/>
            <a:ext cx="2178829" cy="2195497"/>
            <a:chOff x="2319364" y="4149741"/>
            <a:chExt cx="2178829" cy="2195497"/>
          </a:xfrm>
        </p:grpSpPr>
        <p:sp>
          <p:nvSpPr>
            <p:cNvPr id="286" name="Oval 440">
              <a:extLst>
                <a:ext uri="{FF2B5EF4-FFF2-40B4-BE49-F238E27FC236}">
                  <a16:creationId xmlns:a16="http://schemas.microsoft.com/office/drawing/2014/main" id="{28523669-1456-4D2F-AFF4-189177FBC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364" y="4149741"/>
              <a:ext cx="2178829" cy="2195497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A88544F8-3560-4643-AF76-6AE48D65D40F}"/>
                </a:ext>
              </a:extLst>
            </p:cNvPr>
            <p:cNvGrpSpPr/>
            <p:nvPr/>
          </p:nvGrpSpPr>
          <p:grpSpPr>
            <a:xfrm>
              <a:off x="2319364" y="4149741"/>
              <a:ext cx="2178829" cy="2195497"/>
              <a:chOff x="10739438" y="2700338"/>
              <a:chExt cx="1452563" cy="1463675"/>
            </a:xfrm>
            <a:solidFill>
              <a:srgbClr val="FFFFFF"/>
            </a:solidFill>
          </p:grpSpPr>
          <p:sp>
            <p:nvSpPr>
              <p:cNvPr id="287" name="Freeform 441">
                <a:extLst>
                  <a:ext uri="{FF2B5EF4-FFF2-40B4-BE49-F238E27FC236}">
                    <a16:creationId xmlns:a16="http://schemas.microsoft.com/office/drawing/2014/main" id="{FFB7F933-9996-43B6-BD24-1E936CA75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1551" y="2767013"/>
                <a:ext cx="30163" cy="17463"/>
              </a:xfrm>
              <a:custGeom>
                <a:avLst/>
                <a:gdLst>
                  <a:gd name="T0" fmla="*/ 6 w 8"/>
                  <a:gd name="T1" fmla="*/ 1 h 5"/>
                  <a:gd name="T2" fmla="*/ 0 w 8"/>
                  <a:gd name="T3" fmla="*/ 5 h 5"/>
                  <a:gd name="T4" fmla="*/ 8 w 8"/>
                  <a:gd name="T5" fmla="*/ 0 h 5"/>
                  <a:gd name="T6" fmla="*/ 6 w 8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6" y="1"/>
                    </a:moveTo>
                    <a:cubicBezTo>
                      <a:pt x="4" y="2"/>
                      <a:pt x="2" y="3"/>
                      <a:pt x="0" y="5"/>
                    </a:cubicBezTo>
                    <a:cubicBezTo>
                      <a:pt x="3" y="3"/>
                      <a:pt x="5" y="2"/>
                      <a:pt x="8" y="0"/>
                    </a:cubicBezTo>
                    <a:cubicBezTo>
                      <a:pt x="8" y="1"/>
                      <a:pt x="7" y="1"/>
                      <a:pt x="6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8" name="Freeform 442">
                <a:extLst>
                  <a:ext uri="{FF2B5EF4-FFF2-40B4-BE49-F238E27FC236}">
                    <a16:creationId xmlns:a16="http://schemas.microsoft.com/office/drawing/2014/main" id="{B0971362-2828-4857-89A8-075607A09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3426" y="3228976"/>
                <a:ext cx="6350" cy="25400"/>
              </a:xfrm>
              <a:custGeom>
                <a:avLst/>
                <a:gdLst>
                  <a:gd name="T0" fmla="*/ 2 w 2"/>
                  <a:gd name="T1" fmla="*/ 7 h 7"/>
                  <a:gd name="T2" fmla="*/ 0 w 2"/>
                  <a:gd name="T3" fmla="*/ 0 h 7"/>
                  <a:gd name="T4" fmla="*/ 2 w 2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7">
                    <a:moveTo>
                      <a:pt x="2" y="7"/>
                    </a:moveTo>
                    <a:cubicBezTo>
                      <a:pt x="1" y="5"/>
                      <a:pt x="1" y="2"/>
                      <a:pt x="0" y="0"/>
                    </a:cubicBezTo>
                    <a:cubicBezTo>
                      <a:pt x="1" y="3"/>
                      <a:pt x="1" y="5"/>
                      <a:pt x="2" y="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9" name="Freeform 443">
                <a:extLst>
                  <a:ext uri="{FF2B5EF4-FFF2-40B4-BE49-F238E27FC236}">
                    <a16:creationId xmlns:a16="http://schemas.microsoft.com/office/drawing/2014/main" id="{947527EE-7CCE-43F0-A3DD-6E5A75921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9776" y="3257551"/>
                <a:ext cx="7938" cy="26988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0 h 7"/>
                  <a:gd name="T4" fmla="*/ 2 w 2"/>
                  <a:gd name="T5" fmla="*/ 7 h 7"/>
                  <a:gd name="T6" fmla="*/ 0 w 2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5"/>
                      <a:pt x="2" y="7"/>
                    </a:cubicBezTo>
                    <a:cubicBezTo>
                      <a:pt x="1" y="5"/>
                      <a:pt x="1" y="2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0" name="Freeform 444">
                <a:extLst>
                  <a:ext uri="{FF2B5EF4-FFF2-40B4-BE49-F238E27FC236}">
                    <a16:creationId xmlns:a16="http://schemas.microsoft.com/office/drawing/2014/main" id="{FDAB5209-B882-4997-9A2E-C2FB15F58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9776" y="3254376"/>
                <a:ext cx="0" cy="317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1" name="Freeform 445">
                <a:extLst>
                  <a:ext uri="{FF2B5EF4-FFF2-40B4-BE49-F238E27FC236}">
                    <a16:creationId xmlns:a16="http://schemas.microsoft.com/office/drawing/2014/main" id="{69CC08D0-1CC6-466F-AAF4-C6C29CADC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4063" y="3343276"/>
                <a:ext cx="4763" cy="1428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1 w 1"/>
                  <a:gd name="T5" fmla="*/ 4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2" name="Rectangle 446">
                <a:extLst>
                  <a:ext uri="{FF2B5EF4-FFF2-40B4-BE49-F238E27FC236}">
                    <a16:creationId xmlns:a16="http://schemas.microsoft.com/office/drawing/2014/main" id="{B81B30FE-F8B4-456E-B3E4-4F6B49844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50676" y="410527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3" name="Freeform 447">
                <a:extLst>
                  <a:ext uri="{FF2B5EF4-FFF2-40B4-BE49-F238E27FC236}">
                    <a16:creationId xmlns:a16="http://schemas.microsoft.com/office/drawing/2014/main" id="{AC9EF347-40DE-4951-B104-B84F2672C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7713" y="3284538"/>
                <a:ext cx="3175" cy="31750"/>
              </a:xfrm>
              <a:custGeom>
                <a:avLst/>
                <a:gdLst>
                  <a:gd name="T0" fmla="*/ 1 w 1"/>
                  <a:gd name="T1" fmla="*/ 7 h 9"/>
                  <a:gd name="T2" fmla="*/ 0 w 1"/>
                  <a:gd name="T3" fmla="*/ 0 h 9"/>
                  <a:gd name="T4" fmla="*/ 1 w 1"/>
                  <a:gd name="T5" fmla="*/ 9 h 9"/>
                  <a:gd name="T6" fmla="*/ 1 w 1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9">
                    <a:moveTo>
                      <a:pt x="1" y="7"/>
                    </a:moveTo>
                    <a:cubicBezTo>
                      <a:pt x="1" y="5"/>
                      <a:pt x="0" y="3"/>
                      <a:pt x="0" y="0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4" name="Freeform 448">
                <a:extLst>
                  <a:ext uri="{FF2B5EF4-FFF2-40B4-BE49-F238E27FC236}">
                    <a16:creationId xmlns:a16="http://schemas.microsoft.com/office/drawing/2014/main" id="{3B9730DB-CF2B-481D-8832-B93E644CC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8826" y="3357563"/>
                <a:ext cx="0" cy="6350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5" name="Freeform 449">
                <a:extLst>
                  <a:ext uri="{FF2B5EF4-FFF2-40B4-BE49-F238E27FC236}">
                    <a16:creationId xmlns:a16="http://schemas.microsoft.com/office/drawing/2014/main" id="{8E4FB630-1F89-4D52-B8B4-3605DAC2B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2001" y="3408363"/>
                <a:ext cx="0" cy="25400"/>
              </a:xfrm>
              <a:custGeom>
                <a:avLst/>
                <a:gdLst>
                  <a:gd name="T0" fmla="*/ 0 h 7"/>
                  <a:gd name="T1" fmla="*/ 0 h 7"/>
                  <a:gd name="T2" fmla="*/ 7 h 7"/>
                  <a:gd name="T3" fmla="*/ 0 h 7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5"/>
                      <a:pt x="0" y="7"/>
                    </a:cubicBezTo>
                    <a:cubicBezTo>
                      <a:pt x="0" y="5"/>
                      <a:pt x="0" y="2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6" name="Freeform 450">
                <a:extLst>
                  <a:ext uri="{FF2B5EF4-FFF2-40B4-BE49-F238E27FC236}">
                    <a16:creationId xmlns:a16="http://schemas.microsoft.com/office/drawing/2014/main" id="{6294B23E-3188-4980-8464-CC2E65624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8826" y="3386138"/>
                <a:ext cx="3175" cy="15875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4 h 4"/>
                  <a:gd name="T4" fmla="*/ 1 w 1"/>
                  <a:gd name="T5" fmla="*/ 4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7" name="Freeform 451">
                <a:extLst>
                  <a:ext uri="{FF2B5EF4-FFF2-40B4-BE49-F238E27FC236}">
                    <a16:creationId xmlns:a16="http://schemas.microsoft.com/office/drawing/2014/main" id="{D1481636-35B0-4B64-AAF4-DAEA43BA0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8826" y="3371851"/>
                <a:ext cx="0" cy="7938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8" name="Freeform 452">
                <a:extLst>
                  <a:ext uri="{FF2B5EF4-FFF2-40B4-BE49-F238E27FC236}">
                    <a16:creationId xmlns:a16="http://schemas.microsoft.com/office/drawing/2014/main" id="{1477145A-7D8B-437C-A5D6-3ECCF822E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8126" y="4135438"/>
                <a:ext cx="317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9" name="Freeform 453">
                <a:extLst>
                  <a:ext uri="{FF2B5EF4-FFF2-40B4-BE49-F238E27FC236}">
                    <a16:creationId xmlns:a16="http://schemas.microsoft.com/office/drawing/2014/main" id="{6A985AA5-E68A-488F-8D4D-ADC0CB14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1301" y="4130676"/>
                <a:ext cx="11113" cy="4763"/>
              </a:xfrm>
              <a:custGeom>
                <a:avLst/>
                <a:gdLst>
                  <a:gd name="T0" fmla="*/ 0 w 3"/>
                  <a:gd name="T1" fmla="*/ 1 h 1"/>
                  <a:gd name="T2" fmla="*/ 2 w 3"/>
                  <a:gd name="T3" fmla="*/ 0 h 1"/>
                  <a:gd name="T4" fmla="*/ 3 w 3"/>
                  <a:gd name="T5" fmla="*/ 0 h 1"/>
                  <a:gd name="T6" fmla="*/ 3 w 3"/>
                  <a:gd name="T7" fmla="*/ 0 h 1"/>
                  <a:gd name="T8" fmla="*/ 0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0" name="Rectangle 454">
                <a:extLst>
                  <a:ext uri="{FF2B5EF4-FFF2-40B4-BE49-F238E27FC236}">
                    <a16:creationId xmlns:a16="http://schemas.microsoft.com/office/drawing/2014/main" id="{6725537B-574F-49D0-BF52-5229908B8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12563" y="414972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1" name="Freeform 455">
                <a:extLst>
                  <a:ext uri="{FF2B5EF4-FFF2-40B4-BE49-F238E27FC236}">
                    <a16:creationId xmlns:a16="http://schemas.microsoft.com/office/drawing/2014/main" id="{3A9B124E-4374-4041-8ABC-B7D051F17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6701" y="4124326"/>
                <a:ext cx="7938" cy="3175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2" name="Freeform 456">
                <a:extLst>
                  <a:ext uri="{FF2B5EF4-FFF2-40B4-BE49-F238E27FC236}">
                    <a16:creationId xmlns:a16="http://schemas.microsoft.com/office/drawing/2014/main" id="{56D995C0-9BCF-4C05-B00D-33CB8DC4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6851" y="4141788"/>
                <a:ext cx="7938" cy="4763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3" name="Freeform 457">
                <a:extLst>
                  <a:ext uri="{FF2B5EF4-FFF2-40B4-BE49-F238E27FC236}">
                    <a16:creationId xmlns:a16="http://schemas.microsoft.com/office/drawing/2014/main" id="{9F40C434-F6DE-4547-A8A0-FEAE18328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4163" y="4116388"/>
                <a:ext cx="4763" cy="476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4" name="Freeform 458">
                <a:extLst>
                  <a:ext uri="{FF2B5EF4-FFF2-40B4-BE49-F238E27FC236}">
                    <a16:creationId xmlns:a16="http://schemas.microsoft.com/office/drawing/2014/main" id="{EBC5E3E2-D15B-494B-AB19-214E6B181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0038" y="4110038"/>
                <a:ext cx="6350" cy="3175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5" name="Rectangle 459">
                <a:extLst>
                  <a:ext uri="{FF2B5EF4-FFF2-40B4-BE49-F238E27FC236}">
                    <a16:creationId xmlns:a16="http://schemas.microsoft.com/office/drawing/2014/main" id="{657DEE24-D8B2-4926-A690-9F140B34A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47501" y="410527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6" name="Freeform 460">
                <a:extLst>
                  <a:ext uri="{FF2B5EF4-FFF2-40B4-BE49-F238E27FC236}">
                    <a16:creationId xmlns:a16="http://schemas.microsoft.com/office/drawing/2014/main" id="{1D270BBD-C2EF-4156-BEF1-45D1C2989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0038" y="411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7" name="Freeform 461">
                <a:extLst>
                  <a:ext uri="{FF2B5EF4-FFF2-40B4-BE49-F238E27FC236}">
                    <a16:creationId xmlns:a16="http://schemas.microsoft.com/office/drawing/2014/main" id="{BEC133A2-118A-4453-94D9-DD9361064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5901" y="4138613"/>
                <a:ext cx="6350" cy="3175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8" name="Rectangle 462">
                <a:extLst>
                  <a:ext uri="{FF2B5EF4-FFF2-40B4-BE49-F238E27FC236}">
                    <a16:creationId xmlns:a16="http://schemas.microsoft.com/office/drawing/2014/main" id="{DADC0D0B-1932-4A52-B054-B0F8C066D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98276" y="4152901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9" name="Freeform 463">
                <a:extLst>
                  <a:ext uri="{FF2B5EF4-FFF2-40B4-BE49-F238E27FC236}">
                    <a16:creationId xmlns:a16="http://schemas.microsoft.com/office/drawing/2014/main" id="{EBDDE0DB-8F37-4E00-B8CB-4EF4B1924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2076" y="4160838"/>
                <a:ext cx="6350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0" name="Freeform 464">
                <a:extLst>
                  <a:ext uri="{FF2B5EF4-FFF2-40B4-BE49-F238E27FC236}">
                    <a16:creationId xmlns:a16="http://schemas.microsoft.com/office/drawing/2014/main" id="{C5A17179-F077-4D6C-958D-7AB1D1A3C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3338" y="4164013"/>
                <a:ext cx="25400" cy="0"/>
              </a:xfrm>
              <a:custGeom>
                <a:avLst/>
                <a:gdLst>
                  <a:gd name="T0" fmla="*/ 6 w 7"/>
                  <a:gd name="T1" fmla="*/ 7 w 7"/>
                  <a:gd name="T2" fmla="*/ 7 w 7"/>
                  <a:gd name="T3" fmla="*/ 0 w 7"/>
                  <a:gd name="T4" fmla="*/ 6 w 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7">
                    <a:moveTo>
                      <a:pt x="6" y="0"/>
                    </a:move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3" y="0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1" name="Freeform 465">
                <a:extLst>
                  <a:ext uri="{FF2B5EF4-FFF2-40B4-BE49-F238E27FC236}">
                    <a16:creationId xmlns:a16="http://schemas.microsoft.com/office/drawing/2014/main" id="{072FD303-09DE-4319-A542-CEF16BB25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3938" y="4105276"/>
                <a:ext cx="133350" cy="44450"/>
              </a:xfrm>
              <a:custGeom>
                <a:avLst/>
                <a:gdLst>
                  <a:gd name="T0" fmla="*/ 0 w 37"/>
                  <a:gd name="T1" fmla="*/ 0 h 12"/>
                  <a:gd name="T2" fmla="*/ 14 w 37"/>
                  <a:gd name="T3" fmla="*/ 6 h 12"/>
                  <a:gd name="T4" fmla="*/ 37 w 37"/>
                  <a:gd name="T5" fmla="*/ 12 h 12"/>
                  <a:gd name="T6" fmla="*/ 14 w 37"/>
                  <a:gd name="T7" fmla="*/ 6 h 12"/>
                  <a:gd name="T8" fmla="*/ 0 w 37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2">
                    <a:moveTo>
                      <a:pt x="0" y="0"/>
                    </a:moveTo>
                    <a:cubicBezTo>
                      <a:pt x="5" y="2"/>
                      <a:pt x="10" y="4"/>
                      <a:pt x="14" y="6"/>
                    </a:cubicBezTo>
                    <a:cubicBezTo>
                      <a:pt x="22" y="8"/>
                      <a:pt x="30" y="10"/>
                      <a:pt x="37" y="12"/>
                    </a:cubicBezTo>
                    <a:cubicBezTo>
                      <a:pt x="30" y="10"/>
                      <a:pt x="22" y="8"/>
                      <a:pt x="14" y="6"/>
                    </a:cubicBezTo>
                    <a:cubicBezTo>
                      <a:pt x="10" y="4"/>
                      <a:pt x="5" y="2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2" name="Rectangle 466">
                <a:extLst>
                  <a:ext uri="{FF2B5EF4-FFF2-40B4-BE49-F238E27FC236}">
                    <a16:creationId xmlns:a16="http://schemas.microsoft.com/office/drawing/2014/main" id="{30F6302F-CE65-45E8-A8A7-AE49B4450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9538" y="4160838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3" name="Freeform 467">
                <a:extLst>
                  <a:ext uri="{FF2B5EF4-FFF2-40B4-BE49-F238E27FC236}">
                    <a16:creationId xmlns:a16="http://schemas.microsoft.com/office/drawing/2014/main" id="{F85AF603-04F1-4A6E-9E99-B1CFFCE4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3026" y="4164013"/>
                <a:ext cx="7938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4" name="Rectangle 468">
                <a:extLst>
                  <a:ext uri="{FF2B5EF4-FFF2-40B4-BE49-F238E27FC236}">
                    <a16:creationId xmlns:a16="http://schemas.microsoft.com/office/drawing/2014/main" id="{3F400063-50DA-42C0-AFC8-17964B8D7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90338" y="4152901"/>
                <a:ext cx="4763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5" name="Freeform 469">
                <a:extLst>
                  <a:ext uri="{FF2B5EF4-FFF2-40B4-BE49-F238E27FC236}">
                    <a16:creationId xmlns:a16="http://schemas.microsoft.com/office/drawing/2014/main" id="{0B0D2A8E-70EB-4EFE-9B81-C075007E9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6051" y="4152901"/>
                <a:ext cx="4763" cy="476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6" name="Rectangle 470">
                <a:extLst>
                  <a:ext uri="{FF2B5EF4-FFF2-40B4-BE49-F238E27FC236}">
                    <a16:creationId xmlns:a16="http://schemas.microsoft.com/office/drawing/2014/main" id="{B42502FB-9009-4CBD-BB62-87086D89D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44301" y="4160838"/>
                <a:ext cx="3175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7" name="Freeform 471">
                <a:extLst>
                  <a:ext uri="{FF2B5EF4-FFF2-40B4-BE49-F238E27FC236}">
                    <a16:creationId xmlns:a16="http://schemas.microsoft.com/office/drawing/2014/main" id="{5291B6A6-7D98-42E4-A7B3-F7A30909A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8588" y="4157663"/>
                <a:ext cx="317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8" name="Freeform 472">
                <a:extLst>
                  <a:ext uri="{FF2B5EF4-FFF2-40B4-BE49-F238E27FC236}">
                    <a16:creationId xmlns:a16="http://schemas.microsoft.com/office/drawing/2014/main" id="{AFE87439-23C8-4A4C-9FE6-F4541253B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3438" y="2873376"/>
                <a:ext cx="4763" cy="317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19" name="Rectangle 473">
                <a:extLst>
                  <a:ext uri="{FF2B5EF4-FFF2-40B4-BE49-F238E27FC236}">
                    <a16:creationId xmlns:a16="http://schemas.microsoft.com/office/drawing/2014/main" id="{F06B212F-30CD-4093-B7EC-544189427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12513" y="2747963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0" name="Freeform 474">
                <a:extLst>
                  <a:ext uri="{FF2B5EF4-FFF2-40B4-BE49-F238E27FC236}">
                    <a16:creationId xmlns:a16="http://schemas.microsoft.com/office/drawing/2014/main" id="{DBE2D8CC-0119-467C-8CB5-9BF551151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8226" y="2747963"/>
                <a:ext cx="14288" cy="4763"/>
              </a:xfrm>
              <a:custGeom>
                <a:avLst/>
                <a:gdLst>
                  <a:gd name="T0" fmla="*/ 2 w 4"/>
                  <a:gd name="T1" fmla="*/ 1 h 1"/>
                  <a:gd name="T2" fmla="*/ 0 w 4"/>
                  <a:gd name="T3" fmla="*/ 1 h 1"/>
                  <a:gd name="T4" fmla="*/ 4 w 4"/>
                  <a:gd name="T5" fmla="*/ 0 h 1"/>
                  <a:gd name="T6" fmla="*/ 2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2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1" name="Freeform 475">
                <a:extLst>
                  <a:ext uri="{FF2B5EF4-FFF2-40B4-BE49-F238E27FC236}">
                    <a16:creationId xmlns:a16="http://schemas.microsoft.com/office/drawing/2014/main" id="{794516D5-840B-4A45-B480-E9FF0FBBC7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26801" y="2711451"/>
                <a:ext cx="123825" cy="30163"/>
              </a:xfrm>
              <a:custGeom>
                <a:avLst/>
                <a:gdLst>
                  <a:gd name="T0" fmla="*/ 15 w 34"/>
                  <a:gd name="T1" fmla="*/ 4 h 8"/>
                  <a:gd name="T2" fmla="*/ 18 w 34"/>
                  <a:gd name="T3" fmla="*/ 3 h 8"/>
                  <a:gd name="T4" fmla="*/ 20 w 34"/>
                  <a:gd name="T5" fmla="*/ 3 h 8"/>
                  <a:gd name="T6" fmla="*/ 24 w 34"/>
                  <a:gd name="T7" fmla="*/ 2 h 8"/>
                  <a:gd name="T8" fmla="*/ 25 w 34"/>
                  <a:gd name="T9" fmla="*/ 2 h 8"/>
                  <a:gd name="T10" fmla="*/ 23 w 34"/>
                  <a:gd name="T11" fmla="*/ 2 h 8"/>
                  <a:gd name="T12" fmla="*/ 20 w 34"/>
                  <a:gd name="T13" fmla="*/ 3 h 8"/>
                  <a:gd name="T14" fmla="*/ 17 w 34"/>
                  <a:gd name="T15" fmla="*/ 3 h 8"/>
                  <a:gd name="T16" fmla="*/ 16 w 34"/>
                  <a:gd name="T17" fmla="*/ 4 h 8"/>
                  <a:gd name="T18" fmla="*/ 15 w 34"/>
                  <a:gd name="T19" fmla="*/ 4 h 8"/>
                  <a:gd name="T20" fmla="*/ 15 w 34"/>
                  <a:gd name="T21" fmla="*/ 4 h 8"/>
                  <a:gd name="T22" fmla="*/ 18 w 34"/>
                  <a:gd name="T23" fmla="*/ 3 h 8"/>
                  <a:gd name="T24" fmla="*/ 20 w 34"/>
                  <a:gd name="T25" fmla="*/ 3 h 8"/>
                  <a:gd name="T26" fmla="*/ 19 w 34"/>
                  <a:gd name="T27" fmla="*/ 3 h 8"/>
                  <a:gd name="T28" fmla="*/ 22 w 34"/>
                  <a:gd name="T29" fmla="*/ 2 h 8"/>
                  <a:gd name="T30" fmla="*/ 24 w 34"/>
                  <a:gd name="T31" fmla="*/ 2 h 8"/>
                  <a:gd name="T32" fmla="*/ 27 w 34"/>
                  <a:gd name="T33" fmla="*/ 1 h 8"/>
                  <a:gd name="T34" fmla="*/ 28 w 34"/>
                  <a:gd name="T35" fmla="*/ 1 h 8"/>
                  <a:gd name="T36" fmla="*/ 29 w 34"/>
                  <a:gd name="T37" fmla="*/ 1 h 8"/>
                  <a:gd name="T38" fmla="*/ 31 w 34"/>
                  <a:gd name="T39" fmla="*/ 0 h 8"/>
                  <a:gd name="T40" fmla="*/ 31 w 34"/>
                  <a:gd name="T41" fmla="*/ 0 h 8"/>
                  <a:gd name="T42" fmla="*/ 34 w 34"/>
                  <a:gd name="T43" fmla="*/ 0 h 8"/>
                  <a:gd name="T44" fmla="*/ 34 w 34"/>
                  <a:gd name="T45" fmla="*/ 0 h 8"/>
                  <a:gd name="T46" fmla="*/ 33 w 34"/>
                  <a:gd name="T47" fmla="*/ 0 h 8"/>
                  <a:gd name="T48" fmla="*/ 32 w 34"/>
                  <a:gd name="T49" fmla="*/ 0 h 8"/>
                  <a:gd name="T50" fmla="*/ 31 w 34"/>
                  <a:gd name="T51" fmla="*/ 0 h 8"/>
                  <a:gd name="T52" fmla="*/ 27 w 34"/>
                  <a:gd name="T53" fmla="*/ 1 h 8"/>
                  <a:gd name="T54" fmla="*/ 25 w 34"/>
                  <a:gd name="T55" fmla="*/ 1 h 8"/>
                  <a:gd name="T56" fmla="*/ 25 w 34"/>
                  <a:gd name="T57" fmla="*/ 1 h 8"/>
                  <a:gd name="T58" fmla="*/ 25 w 34"/>
                  <a:gd name="T59" fmla="*/ 1 h 8"/>
                  <a:gd name="T60" fmla="*/ 24 w 34"/>
                  <a:gd name="T61" fmla="*/ 2 h 8"/>
                  <a:gd name="T62" fmla="*/ 23 w 34"/>
                  <a:gd name="T63" fmla="*/ 2 h 8"/>
                  <a:gd name="T64" fmla="*/ 17 w 34"/>
                  <a:gd name="T65" fmla="*/ 3 h 8"/>
                  <a:gd name="T66" fmla="*/ 17 w 34"/>
                  <a:gd name="T67" fmla="*/ 3 h 8"/>
                  <a:gd name="T68" fmla="*/ 12 w 34"/>
                  <a:gd name="T69" fmla="*/ 5 h 8"/>
                  <a:gd name="T70" fmla="*/ 12 w 34"/>
                  <a:gd name="T71" fmla="*/ 5 h 8"/>
                  <a:gd name="T72" fmla="*/ 10 w 34"/>
                  <a:gd name="T73" fmla="*/ 5 h 8"/>
                  <a:gd name="T74" fmla="*/ 9 w 34"/>
                  <a:gd name="T75" fmla="*/ 5 h 8"/>
                  <a:gd name="T76" fmla="*/ 2 w 34"/>
                  <a:gd name="T77" fmla="*/ 7 h 8"/>
                  <a:gd name="T78" fmla="*/ 11 w 34"/>
                  <a:gd name="T79" fmla="*/ 5 h 8"/>
                  <a:gd name="T80" fmla="*/ 27 w 34"/>
                  <a:gd name="T81" fmla="*/ 1 h 8"/>
                  <a:gd name="T82" fmla="*/ 23 w 34"/>
                  <a:gd name="T83" fmla="*/ 2 h 8"/>
                  <a:gd name="T84" fmla="*/ 17 w 34"/>
                  <a:gd name="T85" fmla="*/ 3 h 8"/>
                  <a:gd name="T86" fmla="*/ 17 w 34"/>
                  <a:gd name="T87" fmla="*/ 3 h 8"/>
                  <a:gd name="T88" fmla="*/ 16 w 34"/>
                  <a:gd name="T8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4" h="8">
                    <a:moveTo>
                      <a:pt x="11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1" y="2"/>
                      <a:pt x="19" y="3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4"/>
                      <a:pt x="14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8" y="6"/>
                      <a:pt x="5" y="7"/>
                      <a:pt x="2" y="7"/>
                    </a:cubicBezTo>
                    <a:cubicBezTo>
                      <a:pt x="2" y="8"/>
                      <a:pt x="1" y="8"/>
                      <a:pt x="0" y="8"/>
                    </a:cubicBezTo>
                    <a:cubicBezTo>
                      <a:pt x="1" y="8"/>
                      <a:pt x="2" y="8"/>
                      <a:pt x="2" y="7"/>
                    </a:cubicBezTo>
                    <a:cubicBezTo>
                      <a:pt x="5" y="7"/>
                      <a:pt x="8" y="6"/>
                      <a:pt x="11" y="5"/>
                    </a:cubicBezTo>
                    <a:close/>
                    <a:moveTo>
                      <a:pt x="27" y="1"/>
                    </a:move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lose/>
                    <a:moveTo>
                      <a:pt x="24" y="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lnTo>
                      <a:pt x="24" y="2"/>
                    </a:lnTo>
                    <a:close/>
                    <a:moveTo>
                      <a:pt x="17" y="3"/>
                    </a:moveTo>
                    <a:cubicBezTo>
                      <a:pt x="17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3"/>
                      <a:pt x="16" y="3"/>
                      <a:pt x="16" y="3"/>
                    </a:cubicBezTo>
                    <a:lnTo>
                      <a:pt x="17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2" name="Freeform 476">
                <a:extLst>
                  <a:ext uri="{FF2B5EF4-FFF2-40B4-BE49-F238E27FC236}">
                    <a16:creationId xmlns:a16="http://schemas.microsoft.com/office/drawing/2014/main" id="{E6E696E9-56A1-483E-B416-367CE7029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4788" y="2722563"/>
                <a:ext cx="14288" cy="3175"/>
              </a:xfrm>
              <a:custGeom>
                <a:avLst/>
                <a:gdLst>
                  <a:gd name="T0" fmla="*/ 4 w 4"/>
                  <a:gd name="T1" fmla="*/ 1 h 1"/>
                  <a:gd name="T2" fmla="*/ 4 w 4"/>
                  <a:gd name="T3" fmla="*/ 1 h 1"/>
                  <a:gd name="T4" fmla="*/ 1 w 4"/>
                  <a:gd name="T5" fmla="*/ 0 h 1"/>
                  <a:gd name="T6" fmla="*/ 0 w 4"/>
                  <a:gd name="T7" fmla="*/ 0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3" name="Freeform 477">
                <a:extLst>
                  <a:ext uri="{FF2B5EF4-FFF2-40B4-BE49-F238E27FC236}">
                    <a16:creationId xmlns:a16="http://schemas.microsoft.com/office/drawing/2014/main" id="{20E8D2AF-9DA4-4C78-9BDA-736363DB1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1951" y="2778126"/>
                <a:ext cx="17463" cy="11113"/>
              </a:xfrm>
              <a:custGeom>
                <a:avLst/>
                <a:gdLst>
                  <a:gd name="T0" fmla="*/ 3 w 5"/>
                  <a:gd name="T1" fmla="*/ 2 h 3"/>
                  <a:gd name="T2" fmla="*/ 0 w 5"/>
                  <a:gd name="T3" fmla="*/ 0 h 3"/>
                  <a:gd name="T4" fmla="*/ 5 w 5"/>
                  <a:gd name="T5" fmla="*/ 3 h 3"/>
                  <a:gd name="T6" fmla="*/ 3 w 5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1" y="1"/>
                      <a:pt x="3" y="2"/>
                      <a:pt x="5" y="3"/>
                    </a:cubicBezTo>
                    <a:cubicBezTo>
                      <a:pt x="4" y="3"/>
                      <a:pt x="4" y="2"/>
                      <a:pt x="3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4" name="Freeform 478">
                <a:extLst>
                  <a:ext uri="{FF2B5EF4-FFF2-40B4-BE49-F238E27FC236}">
                    <a16:creationId xmlns:a16="http://schemas.microsoft.com/office/drawing/2014/main" id="{5D868A00-10F5-4C14-BAAA-F39A41F22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6551" y="2767013"/>
                <a:ext cx="17463" cy="11113"/>
              </a:xfrm>
              <a:custGeom>
                <a:avLst/>
                <a:gdLst>
                  <a:gd name="T0" fmla="*/ 5 w 5"/>
                  <a:gd name="T1" fmla="*/ 3 h 3"/>
                  <a:gd name="T2" fmla="*/ 1 w 5"/>
                  <a:gd name="T3" fmla="*/ 1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2"/>
                      <a:pt x="2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5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5" name="Freeform 479">
                <a:extLst>
                  <a:ext uri="{FF2B5EF4-FFF2-40B4-BE49-F238E27FC236}">
                    <a16:creationId xmlns:a16="http://schemas.microsoft.com/office/drawing/2014/main" id="{ECBC0F5D-0ED0-449A-839C-7E0DE15BC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4163" y="2744788"/>
                <a:ext cx="4763" cy="3175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6" name="Freeform 480">
                <a:extLst>
                  <a:ext uri="{FF2B5EF4-FFF2-40B4-BE49-F238E27FC236}">
                    <a16:creationId xmlns:a16="http://schemas.microsoft.com/office/drawing/2014/main" id="{F7289355-2F36-465E-95D7-EE6550A5D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4638" y="2741613"/>
                <a:ext cx="9525" cy="3175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7" name="Freeform 481">
                <a:extLst>
                  <a:ext uri="{FF2B5EF4-FFF2-40B4-BE49-F238E27FC236}">
                    <a16:creationId xmlns:a16="http://schemas.microsoft.com/office/drawing/2014/main" id="{323B3E97-62A1-4840-8866-E78DECC7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3338" y="2700338"/>
                <a:ext cx="25400" cy="0"/>
              </a:xfrm>
              <a:custGeom>
                <a:avLst/>
                <a:gdLst>
                  <a:gd name="T0" fmla="*/ 7 w 7"/>
                  <a:gd name="T1" fmla="*/ 0 w 7"/>
                  <a:gd name="T2" fmla="*/ 7 w 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7">
                    <a:moveTo>
                      <a:pt x="7" y="0"/>
                    </a:moveTo>
                    <a:cubicBezTo>
                      <a:pt x="5" y="0"/>
                      <a:pt x="3" y="0"/>
                      <a:pt x="0" y="0"/>
                    </a:cubicBezTo>
                    <a:cubicBezTo>
                      <a:pt x="3" y="0"/>
                      <a:pt x="5" y="0"/>
                      <a:pt x="7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8" name="Freeform 482">
                <a:extLst>
                  <a:ext uri="{FF2B5EF4-FFF2-40B4-BE49-F238E27FC236}">
                    <a16:creationId xmlns:a16="http://schemas.microsoft.com/office/drawing/2014/main" id="{8EBE83DA-0130-487D-9A0D-46BBD871B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3188" y="2705101"/>
                <a:ext cx="25400" cy="3175"/>
              </a:xfrm>
              <a:custGeom>
                <a:avLst/>
                <a:gdLst>
                  <a:gd name="T0" fmla="*/ 2 w 7"/>
                  <a:gd name="T1" fmla="*/ 0 h 1"/>
                  <a:gd name="T2" fmla="*/ 1 w 7"/>
                  <a:gd name="T3" fmla="*/ 0 h 1"/>
                  <a:gd name="T4" fmla="*/ 0 w 7"/>
                  <a:gd name="T5" fmla="*/ 0 h 1"/>
                  <a:gd name="T6" fmla="*/ 7 w 7"/>
                  <a:gd name="T7" fmla="*/ 1 h 1"/>
                  <a:gd name="T8" fmla="*/ 2 w 7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5" y="1"/>
                      <a:pt x="7" y="1"/>
                    </a:cubicBezTo>
                    <a:cubicBezTo>
                      <a:pt x="5" y="1"/>
                      <a:pt x="3" y="0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29" name="Freeform 483">
                <a:extLst>
                  <a:ext uri="{FF2B5EF4-FFF2-40B4-BE49-F238E27FC236}">
                    <a16:creationId xmlns:a16="http://schemas.microsoft.com/office/drawing/2014/main" id="{21CF3FFB-1C66-46B3-B9C0-D0501754B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1763" y="27082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0" name="Freeform 484">
                <a:extLst>
                  <a:ext uri="{FF2B5EF4-FFF2-40B4-BE49-F238E27FC236}">
                    <a16:creationId xmlns:a16="http://schemas.microsoft.com/office/drawing/2014/main" id="{EB286399-CDDF-4C9B-BFD6-858C37809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9388" y="2714626"/>
                <a:ext cx="11113" cy="4763"/>
              </a:xfrm>
              <a:custGeom>
                <a:avLst/>
                <a:gdLst>
                  <a:gd name="T0" fmla="*/ 2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1" name="Freeform 485">
                <a:extLst>
                  <a:ext uri="{FF2B5EF4-FFF2-40B4-BE49-F238E27FC236}">
                    <a16:creationId xmlns:a16="http://schemas.microsoft.com/office/drawing/2014/main" id="{AAF30068-14C1-4CFD-B9D3-EC9CCC130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5488" y="3203576"/>
                <a:ext cx="7938" cy="222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0 w 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1" y="4"/>
                      <a:pt x="2" y="6"/>
                    </a:cubicBezTo>
                    <a:cubicBezTo>
                      <a:pt x="1" y="4"/>
                      <a:pt x="0" y="2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2" name="Freeform 486">
                <a:extLst>
                  <a:ext uri="{FF2B5EF4-FFF2-40B4-BE49-F238E27FC236}">
                    <a16:creationId xmlns:a16="http://schemas.microsoft.com/office/drawing/2014/main" id="{1489101B-6817-4F77-8CC2-55B3E2B21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1788" y="4098926"/>
                <a:ext cx="7938" cy="3175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3" name="Freeform 487">
                <a:extLst>
                  <a:ext uri="{FF2B5EF4-FFF2-40B4-BE49-F238E27FC236}">
                    <a16:creationId xmlns:a16="http://schemas.microsoft.com/office/drawing/2014/main" id="{1466AB38-61D8-4E6F-A1C8-3B4BFE35B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3088" y="3922713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4" name="Freeform 488">
                <a:extLst>
                  <a:ext uri="{FF2B5EF4-FFF2-40B4-BE49-F238E27FC236}">
                    <a16:creationId xmlns:a16="http://schemas.microsoft.com/office/drawing/2014/main" id="{D2978089-5FB8-4809-AFC7-4D4D148AF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7213" y="3933826"/>
                <a:ext cx="7938" cy="6350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5" name="Freeform 489">
                <a:extLst>
                  <a:ext uri="{FF2B5EF4-FFF2-40B4-BE49-F238E27FC236}">
                    <a16:creationId xmlns:a16="http://schemas.microsoft.com/office/drawing/2014/main" id="{B08E490C-89A0-4820-A492-441AEE9F1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7688" y="3948113"/>
                <a:ext cx="3175" cy="317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6" name="Freeform 490">
                <a:extLst>
                  <a:ext uri="{FF2B5EF4-FFF2-40B4-BE49-F238E27FC236}">
                    <a16:creationId xmlns:a16="http://schemas.microsoft.com/office/drawing/2014/main" id="{C3AA4A98-85F5-4054-B9CB-D6ED05B00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0863" y="39481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7" name="Freeform 491">
                <a:extLst>
                  <a:ext uri="{FF2B5EF4-FFF2-40B4-BE49-F238E27FC236}">
                    <a16:creationId xmlns:a16="http://schemas.microsoft.com/office/drawing/2014/main" id="{B71F0AA0-DD9C-404D-BD3E-A0651DEBC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4351" y="3976688"/>
                <a:ext cx="7938" cy="476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8" name="Freeform 492">
                <a:extLst>
                  <a:ext uri="{FF2B5EF4-FFF2-40B4-BE49-F238E27FC236}">
                    <a16:creationId xmlns:a16="http://schemas.microsoft.com/office/drawing/2014/main" id="{FA23E7E3-0B0E-467F-81E5-7560A8128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9438" y="3911601"/>
                <a:ext cx="4763" cy="3175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39" name="Freeform 493">
                <a:extLst>
                  <a:ext uri="{FF2B5EF4-FFF2-40B4-BE49-F238E27FC236}">
                    <a16:creationId xmlns:a16="http://schemas.microsoft.com/office/drawing/2014/main" id="{EC357EBD-633E-4417-BBA5-2640809F4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3726" y="3897313"/>
                <a:ext cx="4763" cy="3175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0" name="Freeform 494">
                <a:extLst>
                  <a:ext uri="{FF2B5EF4-FFF2-40B4-BE49-F238E27FC236}">
                    <a16:creationId xmlns:a16="http://schemas.microsoft.com/office/drawing/2014/main" id="{0287D8CC-C749-4A03-A622-794935904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6113" y="3827463"/>
                <a:ext cx="3175" cy="3175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1" name="Freeform 495">
                <a:extLst>
                  <a:ext uri="{FF2B5EF4-FFF2-40B4-BE49-F238E27FC236}">
                    <a16:creationId xmlns:a16="http://schemas.microsoft.com/office/drawing/2014/main" id="{349D42FC-91E1-4593-ABB0-2818C2F05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3888" y="3852863"/>
                <a:ext cx="6350" cy="6350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2" name="Freeform 496">
                <a:extLst>
                  <a:ext uri="{FF2B5EF4-FFF2-40B4-BE49-F238E27FC236}">
                    <a16:creationId xmlns:a16="http://schemas.microsoft.com/office/drawing/2014/main" id="{E8FFB49B-9B3F-4212-A267-84FB32024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2776" y="3870326"/>
                <a:ext cx="3175" cy="476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3" name="Freeform 497">
                <a:extLst>
                  <a:ext uri="{FF2B5EF4-FFF2-40B4-BE49-F238E27FC236}">
                    <a16:creationId xmlns:a16="http://schemas.microsoft.com/office/drawing/2014/main" id="{312E363E-0699-4EBF-879E-74E5C69E5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8301" y="4079876"/>
                <a:ext cx="0" cy="317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4" name="Freeform 498">
                <a:extLst>
                  <a:ext uri="{FF2B5EF4-FFF2-40B4-BE49-F238E27FC236}">
                    <a16:creationId xmlns:a16="http://schemas.microsoft.com/office/drawing/2014/main" id="{6337D82D-F7D8-4881-92A0-9AE76AC43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3701" y="4068763"/>
                <a:ext cx="476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5" name="Freeform 499">
                <a:extLst>
                  <a:ext uri="{FF2B5EF4-FFF2-40B4-BE49-F238E27FC236}">
                    <a16:creationId xmlns:a16="http://schemas.microsoft.com/office/drawing/2014/main" id="{EC7764F0-A3DC-41F4-A595-D0A87628C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8463" y="4065588"/>
                <a:ext cx="3175" cy="3175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6" name="Rectangle 500">
                <a:extLst>
                  <a:ext uri="{FF2B5EF4-FFF2-40B4-BE49-F238E27FC236}">
                    <a16:creationId xmlns:a16="http://schemas.microsoft.com/office/drawing/2014/main" id="{C463A8CE-D48A-448B-9321-BF8BA53C0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3576" y="3797301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7" name="Rectangle 501">
                <a:extLst>
                  <a:ext uri="{FF2B5EF4-FFF2-40B4-BE49-F238E27FC236}">
                    <a16:creationId xmlns:a16="http://schemas.microsoft.com/office/drawing/2014/main" id="{68053A57-1F60-4A9F-9DA7-51055D6EB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3576" y="3797301"/>
                <a:ext cx="1588" cy="3175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8" name="Freeform 502">
                <a:extLst>
                  <a:ext uri="{FF2B5EF4-FFF2-40B4-BE49-F238E27FC236}">
                    <a16:creationId xmlns:a16="http://schemas.microsoft.com/office/drawing/2014/main" id="{1CA7BE6A-474C-4C07-A2BB-0B647E4A3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9413" y="4071938"/>
                <a:ext cx="7938" cy="4763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49" name="Rectangle 503">
                <a:extLst>
                  <a:ext uri="{FF2B5EF4-FFF2-40B4-BE49-F238E27FC236}">
                    <a16:creationId xmlns:a16="http://schemas.microsoft.com/office/drawing/2014/main" id="{30D56F73-AF28-4453-B7CF-84A72C4F6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5126" y="4083051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0" name="Rectangle 504">
                <a:extLst>
                  <a:ext uri="{FF2B5EF4-FFF2-40B4-BE49-F238E27FC236}">
                    <a16:creationId xmlns:a16="http://schemas.microsoft.com/office/drawing/2014/main" id="{93BA6045-0587-4260-BDA9-5A5D33C9A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15776" y="4006851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1" name="Freeform 505">
                <a:extLst>
                  <a:ext uri="{FF2B5EF4-FFF2-40B4-BE49-F238E27FC236}">
                    <a16:creationId xmlns:a16="http://schemas.microsoft.com/office/drawing/2014/main" id="{7DEA85A1-0DE4-412F-8FD3-8A51900D0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1013" y="4006851"/>
                <a:ext cx="4763" cy="3175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2" name="Freeform 506">
                <a:extLst>
                  <a:ext uri="{FF2B5EF4-FFF2-40B4-BE49-F238E27FC236}">
                    <a16:creationId xmlns:a16="http://schemas.microsoft.com/office/drawing/2014/main" id="{ADE61542-ECF5-468E-A83E-5F0CFD9BE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2126" y="3995738"/>
                <a:ext cx="7938" cy="3175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3" name="Freeform 507">
                <a:extLst>
                  <a:ext uri="{FF2B5EF4-FFF2-40B4-BE49-F238E27FC236}">
                    <a16:creationId xmlns:a16="http://schemas.microsoft.com/office/drawing/2014/main" id="{877D4FDA-4F69-4754-B621-20871A44F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3863" y="4046538"/>
                <a:ext cx="3175" cy="476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4" name="Freeform 508">
                <a:extLst>
                  <a:ext uri="{FF2B5EF4-FFF2-40B4-BE49-F238E27FC236}">
                    <a16:creationId xmlns:a16="http://schemas.microsoft.com/office/drawing/2014/main" id="{D4033694-14B3-4FBB-8068-48250D1D8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2438" y="4024313"/>
                <a:ext cx="7938" cy="7938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2 h 2"/>
                  <a:gd name="T10" fmla="*/ 1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5" name="Freeform 509">
                <a:extLst>
                  <a:ext uri="{FF2B5EF4-FFF2-40B4-BE49-F238E27FC236}">
                    <a16:creationId xmlns:a16="http://schemas.microsoft.com/office/drawing/2014/main" id="{E784F455-4BF1-46A6-9E93-369095D51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2951" y="3578226"/>
                <a:ext cx="4763" cy="9525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6" name="Freeform 510">
                <a:extLst>
                  <a:ext uri="{FF2B5EF4-FFF2-40B4-BE49-F238E27FC236}">
                    <a16:creationId xmlns:a16="http://schemas.microsoft.com/office/drawing/2014/main" id="{BE3B4FAB-FE67-4949-817B-85178AFDA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8663" y="3640138"/>
                <a:ext cx="4763" cy="1111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7" name="Freeform 511">
                <a:extLst>
                  <a:ext uri="{FF2B5EF4-FFF2-40B4-BE49-F238E27FC236}">
                    <a16:creationId xmlns:a16="http://schemas.microsoft.com/office/drawing/2014/main" id="{CEF537EC-DE11-4AD9-9557-BE78FF4D3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6601" y="3609976"/>
                <a:ext cx="3175" cy="7938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8" name="Freeform 512">
                <a:extLst>
                  <a:ext uri="{FF2B5EF4-FFF2-40B4-BE49-F238E27FC236}">
                    <a16:creationId xmlns:a16="http://schemas.microsoft.com/office/drawing/2014/main" id="{192FC7C7-52E8-4F12-BCB5-9FECC6CCD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0888" y="3536951"/>
                <a:ext cx="3175" cy="14288"/>
              </a:xfrm>
              <a:custGeom>
                <a:avLst/>
                <a:gdLst>
                  <a:gd name="T0" fmla="*/ 1 w 1"/>
                  <a:gd name="T1" fmla="*/ 2 h 4"/>
                  <a:gd name="T2" fmla="*/ 1 w 1"/>
                  <a:gd name="T3" fmla="*/ 0 h 4"/>
                  <a:gd name="T4" fmla="*/ 0 w 1"/>
                  <a:gd name="T5" fmla="*/ 4 h 4"/>
                  <a:gd name="T6" fmla="*/ 1 w 1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2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59" name="Freeform 513">
                <a:extLst>
                  <a:ext uri="{FF2B5EF4-FFF2-40B4-BE49-F238E27FC236}">
                    <a16:creationId xmlns:a16="http://schemas.microsoft.com/office/drawing/2014/main" id="{72785A53-082D-4981-A6DA-47A8C3AA7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3426" y="3632201"/>
                <a:ext cx="0" cy="7938"/>
              </a:xfrm>
              <a:custGeom>
                <a:avLst/>
                <a:gdLst>
                  <a:gd name="T0" fmla="*/ 2 h 2"/>
                  <a:gd name="T1" fmla="*/ 0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0" name="Freeform 514">
                <a:extLst>
                  <a:ext uri="{FF2B5EF4-FFF2-40B4-BE49-F238E27FC236}">
                    <a16:creationId xmlns:a16="http://schemas.microsoft.com/office/drawing/2014/main" id="{053472CF-5CA3-4E0A-A8B9-281F87BA0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8826" y="3489326"/>
                <a:ext cx="0" cy="25400"/>
              </a:xfrm>
              <a:custGeom>
                <a:avLst/>
                <a:gdLst>
                  <a:gd name="T0" fmla="*/ 5 h 7"/>
                  <a:gd name="T1" fmla="*/ 2 h 7"/>
                  <a:gd name="T2" fmla="*/ 0 h 7"/>
                  <a:gd name="T3" fmla="*/ 7 h 7"/>
                  <a:gd name="T4" fmla="*/ 5 h 7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7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6"/>
                      <a:pt x="0" y="6"/>
                      <a:pt x="0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1" name="Freeform 515">
                <a:extLst>
                  <a:ext uri="{FF2B5EF4-FFF2-40B4-BE49-F238E27FC236}">
                    <a16:creationId xmlns:a16="http://schemas.microsoft.com/office/drawing/2014/main" id="{13FCD317-08DD-461C-B545-755D57315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8488" y="2968626"/>
                <a:ext cx="53975" cy="80963"/>
              </a:xfrm>
              <a:custGeom>
                <a:avLst/>
                <a:gdLst>
                  <a:gd name="T0" fmla="*/ 0 w 15"/>
                  <a:gd name="T1" fmla="*/ 0 h 22"/>
                  <a:gd name="T2" fmla="*/ 15 w 15"/>
                  <a:gd name="T3" fmla="*/ 22 h 22"/>
                  <a:gd name="T4" fmla="*/ 0 w 15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0" y="0"/>
                    </a:moveTo>
                    <a:cubicBezTo>
                      <a:pt x="5" y="7"/>
                      <a:pt x="11" y="15"/>
                      <a:pt x="15" y="22"/>
                    </a:cubicBezTo>
                    <a:cubicBezTo>
                      <a:pt x="11" y="15"/>
                      <a:pt x="5" y="7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2" name="Freeform 516">
                <a:extLst>
                  <a:ext uri="{FF2B5EF4-FFF2-40B4-BE49-F238E27FC236}">
                    <a16:creationId xmlns:a16="http://schemas.microsoft.com/office/drawing/2014/main" id="{63ACC597-99E5-4E8B-A76B-204D77886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8826" y="3470276"/>
                <a:ext cx="3175" cy="15875"/>
              </a:xfrm>
              <a:custGeom>
                <a:avLst/>
                <a:gdLst>
                  <a:gd name="T0" fmla="*/ 0 w 1"/>
                  <a:gd name="T1" fmla="*/ 2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3" name="Freeform 517">
                <a:extLst>
                  <a:ext uri="{FF2B5EF4-FFF2-40B4-BE49-F238E27FC236}">
                    <a16:creationId xmlns:a16="http://schemas.microsoft.com/office/drawing/2014/main" id="{B207AECC-BCB6-4895-A10C-67C3DC301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8026" y="3698876"/>
                <a:ext cx="3175" cy="6350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4" name="Freeform 518">
                <a:extLst>
                  <a:ext uri="{FF2B5EF4-FFF2-40B4-BE49-F238E27FC236}">
                    <a16:creationId xmlns:a16="http://schemas.microsoft.com/office/drawing/2014/main" id="{F15535B1-303D-4B18-AEE7-2E268B9B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5801" y="3746501"/>
                <a:ext cx="3175" cy="14288"/>
              </a:xfrm>
              <a:custGeom>
                <a:avLst/>
                <a:gdLst>
                  <a:gd name="T0" fmla="*/ 0 w 1"/>
                  <a:gd name="T1" fmla="*/ 2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5" name="Freeform 519">
                <a:extLst>
                  <a:ext uri="{FF2B5EF4-FFF2-40B4-BE49-F238E27FC236}">
                    <a16:creationId xmlns:a16="http://schemas.microsoft.com/office/drawing/2014/main" id="{3A250042-1478-4DED-A43F-CEDD345DF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3263" y="3716338"/>
                <a:ext cx="0" cy="476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6" name="Freeform 520">
                <a:extLst>
                  <a:ext uri="{FF2B5EF4-FFF2-40B4-BE49-F238E27FC236}">
                    <a16:creationId xmlns:a16="http://schemas.microsoft.com/office/drawing/2014/main" id="{08277356-5ABF-4195-B3C8-3DA8B4296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2151" y="3738563"/>
                <a:ext cx="476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7" name="Freeform 521">
                <a:extLst>
                  <a:ext uri="{FF2B5EF4-FFF2-40B4-BE49-F238E27FC236}">
                    <a16:creationId xmlns:a16="http://schemas.microsoft.com/office/drawing/2014/main" id="{4F414678-ABDD-4490-BB9A-EE8D2C634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6913" y="3732213"/>
                <a:ext cx="3175" cy="6350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8" name="Freeform 522">
                <a:extLst>
                  <a:ext uri="{FF2B5EF4-FFF2-40B4-BE49-F238E27FC236}">
                    <a16:creationId xmlns:a16="http://schemas.microsoft.com/office/drawing/2014/main" id="{63B4EF78-92F3-4CD8-BA37-C005D10EF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1513" y="3779838"/>
                <a:ext cx="3175" cy="6350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69" name="Freeform 523">
                <a:extLst>
                  <a:ext uri="{FF2B5EF4-FFF2-40B4-BE49-F238E27FC236}">
                    <a16:creationId xmlns:a16="http://schemas.microsoft.com/office/drawing/2014/main" id="{C4FC7F3B-4B37-40BE-A56C-ACA642850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2313" y="3654426"/>
                <a:ext cx="6350" cy="14288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1 h 4"/>
                  <a:gd name="T4" fmla="*/ 2 w 2"/>
                  <a:gd name="T5" fmla="*/ 0 h 4"/>
                  <a:gd name="T6" fmla="*/ 0 w 2"/>
                  <a:gd name="T7" fmla="*/ 4 h 4"/>
                  <a:gd name="T8" fmla="*/ 0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4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0" name="Rectangle 524">
                <a:extLst>
                  <a:ext uri="{FF2B5EF4-FFF2-40B4-BE49-F238E27FC236}">
                    <a16:creationId xmlns:a16="http://schemas.microsoft.com/office/drawing/2014/main" id="{564DC100-38B5-40D2-94B4-283DE5ECA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2313" y="367347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1" name="Freeform 525">
                <a:extLst>
                  <a:ext uri="{FF2B5EF4-FFF2-40B4-BE49-F238E27FC236}">
                    <a16:creationId xmlns:a16="http://schemas.microsoft.com/office/drawing/2014/main" id="{2B8E303F-BA9D-4665-9E38-1EF2292D0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4376" y="3684588"/>
                <a:ext cx="3175" cy="6350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2" name="Freeform 526">
                <a:extLst>
                  <a:ext uri="{FF2B5EF4-FFF2-40B4-BE49-F238E27FC236}">
                    <a16:creationId xmlns:a16="http://schemas.microsoft.com/office/drawing/2014/main" id="{6B8DBA71-9489-4A66-9EF9-59DD7D0BB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3576" y="3794126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3" name="Freeform 527">
                <a:extLst>
                  <a:ext uri="{FF2B5EF4-FFF2-40B4-BE49-F238E27FC236}">
                    <a16:creationId xmlns:a16="http://schemas.microsoft.com/office/drawing/2014/main" id="{78148BF1-570F-468E-8B41-8EED27995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4501" y="3136901"/>
                <a:ext cx="50800" cy="58738"/>
              </a:xfrm>
              <a:custGeom>
                <a:avLst/>
                <a:gdLst>
                  <a:gd name="T0" fmla="*/ 14 w 14"/>
                  <a:gd name="T1" fmla="*/ 4 h 16"/>
                  <a:gd name="T2" fmla="*/ 13 w 14"/>
                  <a:gd name="T3" fmla="*/ 5 h 16"/>
                  <a:gd name="T4" fmla="*/ 12 w 14"/>
                  <a:gd name="T5" fmla="*/ 5 h 16"/>
                  <a:gd name="T6" fmla="*/ 10 w 14"/>
                  <a:gd name="T7" fmla="*/ 6 h 16"/>
                  <a:gd name="T8" fmla="*/ 8 w 14"/>
                  <a:gd name="T9" fmla="*/ 4 h 16"/>
                  <a:gd name="T10" fmla="*/ 4 w 14"/>
                  <a:gd name="T11" fmla="*/ 0 h 16"/>
                  <a:gd name="T12" fmla="*/ 3 w 14"/>
                  <a:gd name="T13" fmla="*/ 0 h 16"/>
                  <a:gd name="T14" fmla="*/ 2 w 14"/>
                  <a:gd name="T15" fmla="*/ 1 h 16"/>
                  <a:gd name="T16" fmla="*/ 3 w 14"/>
                  <a:gd name="T17" fmla="*/ 5 h 16"/>
                  <a:gd name="T18" fmla="*/ 3 w 14"/>
                  <a:gd name="T19" fmla="*/ 7 h 16"/>
                  <a:gd name="T20" fmla="*/ 3 w 14"/>
                  <a:gd name="T21" fmla="*/ 8 h 16"/>
                  <a:gd name="T22" fmla="*/ 3 w 14"/>
                  <a:gd name="T23" fmla="*/ 8 h 16"/>
                  <a:gd name="T24" fmla="*/ 2 w 14"/>
                  <a:gd name="T25" fmla="*/ 9 h 16"/>
                  <a:gd name="T26" fmla="*/ 1 w 14"/>
                  <a:gd name="T27" fmla="*/ 9 h 16"/>
                  <a:gd name="T28" fmla="*/ 1 w 14"/>
                  <a:gd name="T29" fmla="*/ 10 h 16"/>
                  <a:gd name="T30" fmla="*/ 0 w 14"/>
                  <a:gd name="T31" fmla="*/ 12 h 16"/>
                  <a:gd name="T32" fmla="*/ 0 w 14"/>
                  <a:gd name="T33" fmla="*/ 12 h 16"/>
                  <a:gd name="T34" fmla="*/ 1 w 14"/>
                  <a:gd name="T35" fmla="*/ 13 h 16"/>
                  <a:gd name="T36" fmla="*/ 1 w 14"/>
                  <a:gd name="T37" fmla="*/ 15 h 16"/>
                  <a:gd name="T38" fmla="*/ 1 w 14"/>
                  <a:gd name="T39" fmla="*/ 16 h 16"/>
                  <a:gd name="T40" fmla="*/ 2 w 14"/>
                  <a:gd name="T41" fmla="*/ 16 h 16"/>
                  <a:gd name="T42" fmla="*/ 3 w 14"/>
                  <a:gd name="T43" fmla="*/ 14 h 16"/>
                  <a:gd name="T44" fmla="*/ 4 w 14"/>
                  <a:gd name="T45" fmla="*/ 14 h 16"/>
                  <a:gd name="T46" fmla="*/ 4 w 14"/>
                  <a:gd name="T47" fmla="*/ 14 h 16"/>
                  <a:gd name="T48" fmla="*/ 3 w 14"/>
                  <a:gd name="T49" fmla="*/ 13 h 16"/>
                  <a:gd name="T50" fmla="*/ 2 w 14"/>
                  <a:gd name="T51" fmla="*/ 12 h 16"/>
                  <a:gd name="T52" fmla="*/ 2 w 14"/>
                  <a:gd name="T53" fmla="*/ 11 h 16"/>
                  <a:gd name="T54" fmla="*/ 4 w 14"/>
                  <a:gd name="T55" fmla="*/ 11 h 16"/>
                  <a:gd name="T56" fmla="*/ 8 w 14"/>
                  <a:gd name="T57" fmla="*/ 13 h 16"/>
                  <a:gd name="T58" fmla="*/ 9 w 14"/>
                  <a:gd name="T59" fmla="*/ 13 h 16"/>
                  <a:gd name="T60" fmla="*/ 9 w 14"/>
                  <a:gd name="T61" fmla="*/ 13 h 16"/>
                  <a:gd name="T62" fmla="*/ 9 w 14"/>
                  <a:gd name="T63" fmla="*/ 12 h 16"/>
                  <a:gd name="T64" fmla="*/ 10 w 14"/>
                  <a:gd name="T65" fmla="*/ 10 h 16"/>
                  <a:gd name="T66" fmla="*/ 12 w 14"/>
                  <a:gd name="T67" fmla="*/ 10 h 16"/>
                  <a:gd name="T68" fmla="*/ 13 w 14"/>
                  <a:gd name="T69" fmla="*/ 9 h 16"/>
                  <a:gd name="T70" fmla="*/ 13 w 14"/>
                  <a:gd name="T71" fmla="*/ 8 h 16"/>
                  <a:gd name="T72" fmla="*/ 14 w 14"/>
                  <a:gd name="T73" fmla="*/ 4 h 16"/>
                  <a:gd name="T74" fmla="*/ 14 w 14"/>
                  <a:gd name="T7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" h="16">
                    <a:moveTo>
                      <a:pt x="14" y="4"/>
                    </a:moveTo>
                    <a:cubicBezTo>
                      <a:pt x="14" y="4"/>
                      <a:pt x="14" y="5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0" y="6"/>
                      <a:pt x="9" y="5"/>
                      <a:pt x="8" y="4"/>
                    </a:cubicBezTo>
                    <a:cubicBezTo>
                      <a:pt x="8" y="4"/>
                      <a:pt x="5" y="3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0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5"/>
                      <a:pt x="3" y="14"/>
                    </a:cubicBezTo>
                    <a:cubicBezTo>
                      <a:pt x="3" y="14"/>
                      <a:pt x="3" y="15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3"/>
                      <a:pt x="3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3" y="12"/>
                      <a:pt x="3" y="12"/>
                      <a:pt x="4" y="11"/>
                    </a:cubicBezTo>
                    <a:cubicBezTo>
                      <a:pt x="4" y="11"/>
                      <a:pt x="5" y="11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2"/>
                    </a:cubicBezTo>
                    <a:cubicBezTo>
                      <a:pt x="9" y="12"/>
                      <a:pt x="9" y="11"/>
                      <a:pt x="10" y="10"/>
                    </a:cubicBezTo>
                    <a:cubicBezTo>
                      <a:pt x="10" y="10"/>
                      <a:pt x="11" y="10"/>
                      <a:pt x="12" y="10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3" y="7"/>
                      <a:pt x="14" y="6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4" name="Freeform 528">
                <a:extLst>
                  <a:ext uri="{FF2B5EF4-FFF2-40B4-BE49-F238E27FC236}">
                    <a16:creationId xmlns:a16="http://schemas.microsoft.com/office/drawing/2014/main" id="{A1FB7403-5368-4F45-A62E-BD1AAD60B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3063" y="3195638"/>
                <a:ext cx="101600" cy="114300"/>
              </a:xfrm>
              <a:custGeom>
                <a:avLst/>
                <a:gdLst>
                  <a:gd name="T0" fmla="*/ 27 w 28"/>
                  <a:gd name="T1" fmla="*/ 24 h 31"/>
                  <a:gd name="T2" fmla="*/ 27 w 28"/>
                  <a:gd name="T3" fmla="*/ 20 h 31"/>
                  <a:gd name="T4" fmla="*/ 27 w 28"/>
                  <a:gd name="T5" fmla="*/ 17 h 31"/>
                  <a:gd name="T6" fmla="*/ 27 w 28"/>
                  <a:gd name="T7" fmla="*/ 14 h 31"/>
                  <a:gd name="T8" fmla="*/ 26 w 28"/>
                  <a:gd name="T9" fmla="*/ 13 h 31"/>
                  <a:gd name="T10" fmla="*/ 28 w 28"/>
                  <a:gd name="T11" fmla="*/ 9 h 31"/>
                  <a:gd name="T12" fmla="*/ 25 w 28"/>
                  <a:gd name="T13" fmla="*/ 0 h 31"/>
                  <a:gd name="T14" fmla="*/ 23 w 28"/>
                  <a:gd name="T15" fmla="*/ 7 h 31"/>
                  <a:gd name="T16" fmla="*/ 22 w 28"/>
                  <a:gd name="T17" fmla="*/ 11 h 31"/>
                  <a:gd name="T18" fmla="*/ 22 w 28"/>
                  <a:gd name="T19" fmla="*/ 12 h 31"/>
                  <a:gd name="T20" fmla="*/ 22 w 28"/>
                  <a:gd name="T21" fmla="*/ 12 h 31"/>
                  <a:gd name="T22" fmla="*/ 21 w 28"/>
                  <a:gd name="T23" fmla="*/ 16 h 31"/>
                  <a:gd name="T24" fmla="*/ 17 w 28"/>
                  <a:gd name="T25" fmla="*/ 16 h 31"/>
                  <a:gd name="T26" fmla="*/ 16 w 28"/>
                  <a:gd name="T27" fmla="*/ 17 h 31"/>
                  <a:gd name="T28" fmla="*/ 15 w 28"/>
                  <a:gd name="T29" fmla="*/ 20 h 31"/>
                  <a:gd name="T30" fmla="*/ 14 w 28"/>
                  <a:gd name="T31" fmla="*/ 22 h 31"/>
                  <a:gd name="T32" fmla="*/ 14 w 28"/>
                  <a:gd name="T33" fmla="*/ 22 h 31"/>
                  <a:gd name="T34" fmla="*/ 14 w 28"/>
                  <a:gd name="T35" fmla="*/ 22 h 31"/>
                  <a:gd name="T36" fmla="*/ 13 w 28"/>
                  <a:gd name="T37" fmla="*/ 23 h 31"/>
                  <a:gd name="T38" fmla="*/ 12 w 28"/>
                  <a:gd name="T39" fmla="*/ 23 h 31"/>
                  <a:gd name="T40" fmla="*/ 12 w 28"/>
                  <a:gd name="T41" fmla="*/ 23 h 31"/>
                  <a:gd name="T42" fmla="*/ 8 w 28"/>
                  <a:gd name="T43" fmla="*/ 24 h 31"/>
                  <a:gd name="T44" fmla="*/ 5 w 28"/>
                  <a:gd name="T45" fmla="*/ 23 h 31"/>
                  <a:gd name="T46" fmla="*/ 5 w 28"/>
                  <a:gd name="T47" fmla="*/ 24 h 31"/>
                  <a:gd name="T48" fmla="*/ 3 w 28"/>
                  <a:gd name="T49" fmla="*/ 27 h 31"/>
                  <a:gd name="T50" fmla="*/ 0 w 28"/>
                  <a:gd name="T51" fmla="*/ 28 h 31"/>
                  <a:gd name="T52" fmla="*/ 0 w 28"/>
                  <a:gd name="T53" fmla="*/ 29 h 31"/>
                  <a:gd name="T54" fmla="*/ 1 w 28"/>
                  <a:gd name="T55" fmla="*/ 30 h 31"/>
                  <a:gd name="T56" fmla="*/ 5 w 28"/>
                  <a:gd name="T57" fmla="*/ 29 h 31"/>
                  <a:gd name="T58" fmla="*/ 11 w 28"/>
                  <a:gd name="T59" fmla="*/ 27 h 31"/>
                  <a:gd name="T60" fmla="*/ 13 w 28"/>
                  <a:gd name="T61" fmla="*/ 29 h 31"/>
                  <a:gd name="T62" fmla="*/ 14 w 28"/>
                  <a:gd name="T63" fmla="*/ 31 h 31"/>
                  <a:gd name="T64" fmla="*/ 17 w 28"/>
                  <a:gd name="T65" fmla="*/ 28 h 31"/>
                  <a:gd name="T66" fmla="*/ 16 w 28"/>
                  <a:gd name="T67" fmla="*/ 27 h 31"/>
                  <a:gd name="T68" fmla="*/ 20 w 28"/>
                  <a:gd name="T69" fmla="*/ 28 h 31"/>
                  <a:gd name="T70" fmla="*/ 21 w 28"/>
                  <a:gd name="T71" fmla="*/ 26 h 31"/>
                  <a:gd name="T72" fmla="*/ 23 w 28"/>
                  <a:gd name="T73" fmla="*/ 27 h 31"/>
                  <a:gd name="T74" fmla="*/ 24 w 28"/>
                  <a:gd name="T75" fmla="*/ 24 h 31"/>
                  <a:gd name="T76" fmla="*/ 25 w 28"/>
                  <a:gd name="T77" fmla="*/ 25 h 31"/>
                  <a:gd name="T78" fmla="*/ 27 w 28"/>
                  <a:gd name="T79" fmla="*/ 2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8" h="31">
                    <a:moveTo>
                      <a:pt x="27" y="24"/>
                    </a:moveTo>
                    <a:cubicBezTo>
                      <a:pt x="27" y="22"/>
                      <a:pt x="27" y="21"/>
                      <a:pt x="27" y="20"/>
                    </a:cubicBezTo>
                    <a:cubicBezTo>
                      <a:pt x="27" y="19"/>
                      <a:pt x="27" y="18"/>
                      <a:pt x="27" y="17"/>
                    </a:cubicBezTo>
                    <a:cubicBezTo>
                      <a:pt x="27" y="15"/>
                      <a:pt x="27" y="15"/>
                      <a:pt x="27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7" y="11"/>
                      <a:pt x="28" y="11"/>
                      <a:pt x="28" y="9"/>
                    </a:cubicBezTo>
                    <a:cubicBezTo>
                      <a:pt x="28" y="9"/>
                      <a:pt x="26" y="1"/>
                      <a:pt x="25" y="0"/>
                    </a:cubicBezTo>
                    <a:cubicBezTo>
                      <a:pt x="23" y="1"/>
                      <a:pt x="21" y="4"/>
                      <a:pt x="23" y="7"/>
                    </a:cubicBezTo>
                    <a:cubicBezTo>
                      <a:pt x="24" y="8"/>
                      <a:pt x="22" y="9"/>
                      <a:pt x="22" y="11"/>
                    </a:cubicBezTo>
                    <a:cubicBezTo>
                      <a:pt x="22" y="11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18" y="18"/>
                      <a:pt x="17" y="18"/>
                      <a:pt x="17" y="16"/>
                    </a:cubicBezTo>
                    <a:cubicBezTo>
                      <a:pt x="17" y="15"/>
                      <a:pt x="16" y="17"/>
                      <a:pt x="16" y="17"/>
                    </a:cubicBezTo>
                    <a:cubicBezTo>
                      <a:pt x="15" y="18"/>
                      <a:pt x="16" y="19"/>
                      <a:pt x="15" y="20"/>
                    </a:cubicBezTo>
                    <a:cubicBezTo>
                      <a:pt x="15" y="21"/>
                      <a:pt x="14" y="21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3" y="23"/>
                      <a:pt x="13" y="23"/>
                      <a:pt x="12" y="23"/>
                    </a:cubicBezTo>
                    <a:cubicBezTo>
                      <a:pt x="12" y="23"/>
                      <a:pt x="12" y="22"/>
                      <a:pt x="12" y="23"/>
                    </a:cubicBezTo>
                    <a:cubicBezTo>
                      <a:pt x="10" y="23"/>
                      <a:pt x="10" y="24"/>
                      <a:pt x="8" y="24"/>
                    </a:cubicBezTo>
                    <a:cubicBezTo>
                      <a:pt x="7" y="24"/>
                      <a:pt x="7" y="23"/>
                      <a:pt x="5" y="23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4" y="25"/>
                      <a:pt x="4" y="26"/>
                      <a:pt x="3" y="27"/>
                    </a:cubicBezTo>
                    <a:cubicBezTo>
                      <a:pt x="2" y="27"/>
                      <a:pt x="1" y="27"/>
                      <a:pt x="0" y="2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1" y="30"/>
                      <a:pt x="1" y="30"/>
                    </a:cubicBezTo>
                    <a:cubicBezTo>
                      <a:pt x="3" y="30"/>
                      <a:pt x="3" y="30"/>
                      <a:pt x="5" y="29"/>
                    </a:cubicBezTo>
                    <a:cubicBezTo>
                      <a:pt x="6" y="28"/>
                      <a:pt x="10" y="27"/>
                      <a:pt x="11" y="27"/>
                    </a:cubicBezTo>
                    <a:cubicBezTo>
                      <a:pt x="13" y="27"/>
                      <a:pt x="13" y="27"/>
                      <a:pt x="13" y="29"/>
                    </a:cubicBezTo>
                    <a:cubicBezTo>
                      <a:pt x="13" y="31"/>
                      <a:pt x="14" y="31"/>
                      <a:pt x="14" y="31"/>
                    </a:cubicBezTo>
                    <a:cubicBezTo>
                      <a:pt x="16" y="31"/>
                      <a:pt x="17" y="28"/>
                      <a:pt x="17" y="28"/>
                    </a:cubicBezTo>
                    <a:cubicBezTo>
                      <a:pt x="17" y="28"/>
                      <a:pt x="16" y="27"/>
                      <a:pt x="16" y="27"/>
                    </a:cubicBezTo>
                    <a:cubicBezTo>
                      <a:pt x="16" y="25"/>
                      <a:pt x="19" y="28"/>
                      <a:pt x="20" y="28"/>
                    </a:cubicBezTo>
                    <a:cubicBezTo>
                      <a:pt x="21" y="27"/>
                      <a:pt x="21" y="26"/>
                      <a:pt x="21" y="26"/>
                    </a:cubicBezTo>
                    <a:cubicBezTo>
                      <a:pt x="22" y="25"/>
                      <a:pt x="22" y="27"/>
                      <a:pt x="23" y="27"/>
                    </a:cubicBezTo>
                    <a:cubicBezTo>
                      <a:pt x="24" y="26"/>
                      <a:pt x="24" y="25"/>
                      <a:pt x="24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5" y="26"/>
                      <a:pt x="27" y="25"/>
                      <a:pt x="27" y="2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5" name="Freeform 529">
                <a:extLst>
                  <a:ext uri="{FF2B5EF4-FFF2-40B4-BE49-F238E27FC236}">
                    <a16:creationId xmlns:a16="http://schemas.microsoft.com/office/drawing/2014/main" id="{A7FBC275-2B19-46AE-9609-DB30F0E4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7188" y="3309938"/>
                <a:ext cx="30163" cy="39688"/>
              </a:xfrm>
              <a:custGeom>
                <a:avLst/>
                <a:gdLst>
                  <a:gd name="T0" fmla="*/ 4 w 8"/>
                  <a:gd name="T1" fmla="*/ 10 h 11"/>
                  <a:gd name="T2" fmla="*/ 5 w 8"/>
                  <a:gd name="T3" fmla="*/ 10 h 11"/>
                  <a:gd name="T4" fmla="*/ 6 w 8"/>
                  <a:gd name="T5" fmla="*/ 9 h 11"/>
                  <a:gd name="T6" fmla="*/ 8 w 8"/>
                  <a:gd name="T7" fmla="*/ 4 h 11"/>
                  <a:gd name="T8" fmla="*/ 8 w 8"/>
                  <a:gd name="T9" fmla="*/ 3 h 11"/>
                  <a:gd name="T10" fmla="*/ 7 w 8"/>
                  <a:gd name="T11" fmla="*/ 2 h 11"/>
                  <a:gd name="T12" fmla="*/ 6 w 8"/>
                  <a:gd name="T13" fmla="*/ 1 h 11"/>
                  <a:gd name="T14" fmla="*/ 5 w 8"/>
                  <a:gd name="T15" fmla="*/ 1 h 11"/>
                  <a:gd name="T16" fmla="*/ 5 w 8"/>
                  <a:gd name="T17" fmla="*/ 0 h 11"/>
                  <a:gd name="T18" fmla="*/ 5 w 8"/>
                  <a:gd name="T19" fmla="*/ 0 h 11"/>
                  <a:gd name="T20" fmla="*/ 4 w 8"/>
                  <a:gd name="T21" fmla="*/ 0 h 11"/>
                  <a:gd name="T22" fmla="*/ 1 w 8"/>
                  <a:gd name="T23" fmla="*/ 2 h 11"/>
                  <a:gd name="T24" fmla="*/ 2 w 8"/>
                  <a:gd name="T25" fmla="*/ 4 h 11"/>
                  <a:gd name="T26" fmla="*/ 3 w 8"/>
                  <a:gd name="T27" fmla="*/ 2 h 11"/>
                  <a:gd name="T28" fmla="*/ 3 w 8"/>
                  <a:gd name="T29" fmla="*/ 2 h 11"/>
                  <a:gd name="T30" fmla="*/ 3 w 8"/>
                  <a:gd name="T31" fmla="*/ 6 h 11"/>
                  <a:gd name="T32" fmla="*/ 4 w 8"/>
                  <a:gd name="T3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1">
                    <a:moveTo>
                      <a:pt x="4" y="10"/>
                    </a:moveTo>
                    <a:cubicBezTo>
                      <a:pt x="4" y="10"/>
                      <a:pt x="5" y="11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7" y="6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3"/>
                      <a:pt x="7" y="2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2"/>
                      <a:pt x="1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4"/>
                      <a:pt x="3" y="6"/>
                    </a:cubicBezTo>
                    <a:cubicBezTo>
                      <a:pt x="3" y="8"/>
                      <a:pt x="4" y="10"/>
                      <a:pt x="4" y="1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6" name="Freeform 530">
                <a:extLst>
                  <a:ext uri="{FF2B5EF4-FFF2-40B4-BE49-F238E27FC236}">
                    <a16:creationId xmlns:a16="http://schemas.microsoft.com/office/drawing/2014/main" id="{051FC6E4-85CE-46B3-9663-5B5CCCB40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0526" y="3298826"/>
                <a:ext cx="22225" cy="25400"/>
              </a:xfrm>
              <a:custGeom>
                <a:avLst/>
                <a:gdLst>
                  <a:gd name="T0" fmla="*/ 2 w 6"/>
                  <a:gd name="T1" fmla="*/ 6 h 7"/>
                  <a:gd name="T2" fmla="*/ 4 w 6"/>
                  <a:gd name="T3" fmla="*/ 4 h 7"/>
                  <a:gd name="T4" fmla="*/ 5 w 6"/>
                  <a:gd name="T5" fmla="*/ 4 h 7"/>
                  <a:gd name="T6" fmla="*/ 5 w 6"/>
                  <a:gd name="T7" fmla="*/ 4 h 7"/>
                  <a:gd name="T8" fmla="*/ 6 w 6"/>
                  <a:gd name="T9" fmla="*/ 2 h 7"/>
                  <a:gd name="T10" fmla="*/ 5 w 6"/>
                  <a:gd name="T11" fmla="*/ 0 h 7"/>
                  <a:gd name="T12" fmla="*/ 4 w 6"/>
                  <a:gd name="T13" fmla="*/ 1 h 7"/>
                  <a:gd name="T14" fmla="*/ 3 w 6"/>
                  <a:gd name="T15" fmla="*/ 1 h 7"/>
                  <a:gd name="T16" fmla="*/ 3 w 6"/>
                  <a:gd name="T17" fmla="*/ 2 h 7"/>
                  <a:gd name="T18" fmla="*/ 1 w 6"/>
                  <a:gd name="T19" fmla="*/ 2 h 7"/>
                  <a:gd name="T20" fmla="*/ 0 w 6"/>
                  <a:gd name="T21" fmla="*/ 3 h 7"/>
                  <a:gd name="T22" fmla="*/ 1 w 6"/>
                  <a:gd name="T23" fmla="*/ 6 h 7"/>
                  <a:gd name="T24" fmla="*/ 2 w 6"/>
                  <a:gd name="T25" fmla="*/ 7 h 7"/>
                  <a:gd name="T26" fmla="*/ 2 w 6"/>
                  <a:gd name="T2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2" y="6"/>
                    </a:move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5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0" y="6"/>
                      <a:pt x="1" y="6"/>
                    </a:cubicBezTo>
                    <a:cubicBezTo>
                      <a:pt x="1" y="6"/>
                      <a:pt x="1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7" name="Freeform 531">
                <a:extLst>
                  <a:ext uri="{FF2B5EF4-FFF2-40B4-BE49-F238E27FC236}">
                    <a16:creationId xmlns:a16="http://schemas.microsoft.com/office/drawing/2014/main" id="{0AC53CE6-3F41-473E-B738-DB36DA7D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3188" y="3508376"/>
                <a:ext cx="31750" cy="25400"/>
              </a:xfrm>
              <a:custGeom>
                <a:avLst/>
                <a:gdLst>
                  <a:gd name="T0" fmla="*/ 7 w 9"/>
                  <a:gd name="T1" fmla="*/ 5 h 7"/>
                  <a:gd name="T2" fmla="*/ 7 w 9"/>
                  <a:gd name="T3" fmla="*/ 5 h 7"/>
                  <a:gd name="T4" fmla="*/ 8 w 9"/>
                  <a:gd name="T5" fmla="*/ 3 h 7"/>
                  <a:gd name="T6" fmla="*/ 9 w 9"/>
                  <a:gd name="T7" fmla="*/ 1 h 7"/>
                  <a:gd name="T8" fmla="*/ 8 w 9"/>
                  <a:gd name="T9" fmla="*/ 0 h 7"/>
                  <a:gd name="T10" fmla="*/ 3 w 9"/>
                  <a:gd name="T11" fmla="*/ 1 h 7"/>
                  <a:gd name="T12" fmla="*/ 2 w 9"/>
                  <a:gd name="T13" fmla="*/ 6 h 7"/>
                  <a:gd name="T14" fmla="*/ 6 w 9"/>
                  <a:gd name="T15" fmla="*/ 6 h 7"/>
                  <a:gd name="T16" fmla="*/ 7 w 9"/>
                  <a:gd name="T1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7" y="5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8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0" y="3"/>
                      <a:pt x="1" y="5"/>
                      <a:pt x="2" y="6"/>
                    </a:cubicBezTo>
                    <a:cubicBezTo>
                      <a:pt x="3" y="7"/>
                      <a:pt x="5" y="7"/>
                      <a:pt x="6" y="6"/>
                    </a:cubicBezTo>
                    <a:cubicBezTo>
                      <a:pt x="7" y="6"/>
                      <a:pt x="7" y="6"/>
                      <a:pt x="7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8" name="Freeform 532">
                <a:extLst>
                  <a:ext uri="{FF2B5EF4-FFF2-40B4-BE49-F238E27FC236}">
                    <a16:creationId xmlns:a16="http://schemas.microsoft.com/office/drawing/2014/main" id="{BFDAB952-3529-4E69-9C64-C0B7E4E9B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4476" y="3433763"/>
                <a:ext cx="30163" cy="44450"/>
              </a:xfrm>
              <a:custGeom>
                <a:avLst/>
                <a:gdLst>
                  <a:gd name="T0" fmla="*/ 5 w 8"/>
                  <a:gd name="T1" fmla="*/ 9 h 12"/>
                  <a:gd name="T2" fmla="*/ 8 w 8"/>
                  <a:gd name="T3" fmla="*/ 1 h 12"/>
                  <a:gd name="T4" fmla="*/ 7 w 8"/>
                  <a:gd name="T5" fmla="*/ 0 h 12"/>
                  <a:gd name="T6" fmla="*/ 3 w 8"/>
                  <a:gd name="T7" fmla="*/ 11 h 12"/>
                  <a:gd name="T8" fmla="*/ 5 w 8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5" y="9"/>
                    </a:moveTo>
                    <a:cubicBezTo>
                      <a:pt x="7" y="6"/>
                      <a:pt x="8" y="3"/>
                      <a:pt x="8" y="1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3" y="0"/>
                      <a:pt x="0" y="8"/>
                      <a:pt x="3" y="11"/>
                    </a:cubicBezTo>
                    <a:cubicBezTo>
                      <a:pt x="4" y="12"/>
                      <a:pt x="4" y="12"/>
                      <a:pt x="5" y="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79" name="Freeform 533">
                <a:extLst>
                  <a:ext uri="{FF2B5EF4-FFF2-40B4-BE49-F238E27FC236}">
                    <a16:creationId xmlns:a16="http://schemas.microsoft.com/office/drawing/2014/main" id="{59908EA9-01C6-40C5-9A6D-F5A5478F6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3526" y="3617913"/>
                <a:ext cx="25400" cy="39688"/>
              </a:xfrm>
              <a:custGeom>
                <a:avLst/>
                <a:gdLst>
                  <a:gd name="T0" fmla="*/ 4 w 7"/>
                  <a:gd name="T1" fmla="*/ 2 h 11"/>
                  <a:gd name="T2" fmla="*/ 1 w 7"/>
                  <a:gd name="T3" fmla="*/ 0 h 11"/>
                  <a:gd name="T4" fmla="*/ 0 w 7"/>
                  <a:gd name="T5" fmla="*/ 1 h 11"/>
                  <a:gd name="T6" fmla="*/ 1 w 7"/>
                  <a:gd name="T7" fmla="*/ 5 h 11"/>
                  <a:gd name="T8" fmla="*/ 2 w 7"/>
                  <a:gd name="T9" fmla="*/ 4 h 11"/>
                  <a:gd name="T10" fmla="*/ 3 w 7"/>
                  <a:gd name="T11" fmla="*/ 4 h 11"/>
                  <a:gd name="T12" fmla="*/ 3 w 7"/>
                  <a:gd name="T13" fmla="*/ 3 h 11"/>
                  <a:gd name="T14" fmla="*/ 2 w 7"/>
                  <a:gd name="T15" fmla="*/ 7 h 11"/>
                  <a:gd name="T16" fmla="*/ 2 w 7"/>
                  <a:gd name="T17" fmla="*/ 10 h 11"/>
                  <a:gd name="T18" fmla="*/ 7 w 7"/>
                  <a:gd name="T19" fmla="*/ 5 h 11"/>
                  <a:gd name="T20" fmla="*/ 6 w 7"/>
                  <a:gd name="T21" fmla="*/ 4 h 11"/>
                  <a:gd name="T22" fmla="*/ 5 w 7"/>
                  <a:gd name="T23" fmla="*/ 4 h 11"/>
                  <a:gd name="T24" fmla="*/ 5 w 7"/>
                  <a:gd name="T25" fmla="*/ 4 h 11"/>
                  <a:gd name="T26" fmla="*/ 4 w 7"/>
                  <a:gd name="T2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4" y="2"/>
                    </a:moveTo>
                    <a:cubicBezTo>
                      <a:pt x="4" y="1"/>
                      <a:pt x="3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5"/>
                      <a:pt x="2" y="7"/>
                    </a:cubicBezTo>
                    <a:cubicBezTo>
                      <a:pt x="2" y="7"/>
                      <a:pt x="2" y="9"/>
                      <a:pt x="2" y="10"/>
                    </a:cubicBezTo>
                    <a:cubicBezTo>
                      <a:pt x="3" y="11"/>
                      <a:pt x="6" y="6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3"/>
                      <a:pt x="4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0" name="Freeform 534">
                <a:extLst>
                  <a:ext uri="{FF2B5EF4-FFF2-40B4-BE49-F238E27FC236}">
                    <a16:creationId xmlns:a16="http://schemas.microsoft.com/office/drawing/2014/main" id="{9C4429D8-D676-4736-8FCB-CC455B329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8763" y="3643313"/>
                <a:ext cx="55563" cy="55563"/>
              </a:xfrm>
              <a:custGeom>
                <a:avLst/>
                <a:gdLst>
                  <a:gd name="T0" fmla="*/ 14 w 15"/>
                  <a:gd name="T1" fmla="*/ 1 h 15"/>
                  <a:gd name="T2" fmla="*/ 13 w 15"/>
                  <a:gd name="T3" fmla="*/ 0 h 15"/>
                  <a:gd name="T4" fmla="*/ 12 w 15"/>
                  <a:gd name="T5" fmla="*/ 2 h 15"/>
                  <a:gd name="T6" fmla="*/ 12 w 15"/>
                  <a:gd name="T7" fmla="*/ 2 h 15"/>
                  <a:gd name="T8" fmla="*/ 11 w 15"/>
                  <a:gd name="T9" fmla="*/ 3 h 15"/>
                  <a:gd name="T10" fmla="*/ 10 w 15"/>
                  <a:gd name="T11" fmla="*/ 4 h 15"/>
                  <a:gd name="T12" fmla="*/ 9 w 15"/>
                  <a:gd name="T13" fmla="*/ 4 h 15"/>
                  <a:gd name="T14" fmla="*/ 8 w 15"/>
                  <a:gd name="T15" fmla="*/ 5 h 15"/>
                  <a:gd name="T16" fmla="*/ 8 w 15"/>
                  <a:gd name="T17" fmla="*/ 5 h 15"/>
                  <a:gd name="T18" fmla="*/ 8 w 15"/>
                  <a:gd name="T19" fmla="*/ 5 h 15"/>
                  <a:gd name="T20" fmla="*/ 6 w 15"/>
                  <a:gd name="T21" fmla="*/ 4 h 15"/>
                  <a:gd name="T22" fmla="*/ 4 w 15"/>
                  <a:gd name="T23" fmla="*/ 5 h 15"/>
                  <a:gd name="T24" fmla="*/ 2 w 15"/>
                  <a:gd name="T25" fmla="*/ 6 h 15"/>
                  <a:gd name="T26" fmla="*/ 1 w 15"/>
                  <a:gd name="T27" fmla="*/ 7 h 15"/>
                  <a:gd name="T28" fmla="*/ 1 w 15"/>
                  <a:gd name="T29" fmla="*/ 7 h 15"/>
                  <a:gd name="T30" fmla="*/ 0 w 15"/>
                  <a:gd name="T31" fmla="*/ 10 h 15"/>
                  <a:gd name="T32" fmla="*/ 1 w 15"/>
                  <a:gd name="T33" fmla="*/ 10 h 15"/>
                  <a:gd name="T34" fmla="*/ 2 w 15"/>
                  <a:gd name="T35" fmla="*/ 9 h 15"/>
                  <a:gd name="T36" fmla="*/ 4 w 15"/>
                  <a:gd name="T37" fmla="*/ 8 h 15"/>
                  <a:gd name="T38" fmla="*/ 4 w 15"/>
                  <a:gd name="T39" fmla="*/ 8 h 15"/>
                  <a:gd name="T40" fmla="*/ 6 w 15"/>
                  <a:gd name="T41" fmla="*/ 8 h 15"/>
                  <a:gd name="T42" fmla="*/ 6 w 15"/>
                  <a:gd name="T43" fmla="*/ 10 h 15"/>
                  <a:gd name="T44" fmla="*/ 7 w 15"/>
                  <a:gd name="T45" fmla="*/ 13 h 15"/>
                  <a:gd name="T46" fmla="*/ 8 w 15"/>
                  <a:gd name="T47" fmla="*/ 14 h 15"/>
                  <a:gd name="T48" fmla="*/ 10 w 15"/>
                  <a:gd name="T49" fmla="*/ 15 h 15"/>
                  <a:gd name="T50" fmla="*/ 10 w 15"/>
                  <a:gd name="T51" fmla="*/ 15 h 15"/>
                  <a:gd name="T52" fmla="*/ 10 w 15"/>
                  <a:gd name="T53" fmla="*/ 15 h 15"/>
                  <a:gd name="T54" fmla="*/ 11 w 15"/>
                  <a:gd name="T55" fmla="*/ 13 h 15"/>
                  <a:gd name="T56" fmla="*/ 11 w 15"/>
                  <a:gd name="T57" fmla="*/ 10 h 15"/>
                  <a:gd name="T58" fmla="*/ 12 w 15"/>
                  <a:gd name="T59" fmla="*/ 10 h 15"/>
                  <a:gd name="T60" fmla="*/ 14 w 15"/>
                  <a:gd name="T61" fmla="*/ 9 h 15"/>
                  <a:gd name="T62" fmla="*/ 14 w 15"/>
                  <a:gd name="T63" fmla="*/ 3 h 15"/>
                  <a:gd name="T64" fmla="*/ 14 w 15"/>
                  <a:gd name="T6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15">
                    <a:moveTo>
                      <a:pt x="14" y="1"/>
                    </a:moveTo>
                    <a:cubicBezTo>
                      <a:pt x="14" y="1"/>
                      <a:pt x="14" y="0"/>
                      <a:pt x="13" y="0"/>
                    </a:cubicBezTo>
                    <a:cubicBezTo>
                      <a:pt x="13" y="0"/>
                      <a:pt x="12" y="1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1" y="2"/>
                      <a:pt x="11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6" y="4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9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9"/>
                      <a:pt x="2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7"/>
                      <a:pt x="6" y="8"/>
                    </a:cubicBezTo>
                    <a:cubicBezTo>
                      <a:pt x="6" y="8"/>
                      <a:pt x="6" y="9"/>
                      <a:pt x="6" y="10"/>
                    </a:cubicBezTo>
                    <a:cubicBezTo>
                      <a:pt x="6" y="11"/>
                      <a:pt x="6" y="12"/>
                      <a:pt x="7" y="13"/>
                    </a:cubicBezTo>
                    <a:cubicBezTo>
                      <a:pt x="7" y="13"/>
                      <a:pt x="8" y="13"/>
                      <a:pt x="8" y="14"/>
                    </a:cubicBezTo>
                    <a:cubicBezTo>
                      <a:pt x="9" y="14"/>
                      <a:pt x="9" y="14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11" y="11"/>
                      <a:pt x="11" y="11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3" y="10"/>
                      <a:pt x="14" y="10"/>
                      <a:pt x="14" y="9"/>
                    </a:cubicBezTo>
                    <a:cubicBezTo>
                      <a:pt x="15" y="7"/>
                      <a:pt x="14" y="5"/>
                      <a:pt x="14" y="3"/>
                    </a:cubicBezTo>
                    <a:cubicBezTo>
                      <a:pt x="14" y="2"/>
                      <a:pt x="14" y="2"/>
                      <a:pt x="14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1" name="Freeform 535">
                <a:extLst>
                  <a:ext uri="{FF2B5EF4-FFF2-40B4-BE49-F238E27FC236}">
                    <a16:creationId xmlns:a16="http://schemas.microsoft.com/office/drawing/2014/main" id="{B23150A6-932C-49E5-B1F1-3629A6E06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9238" y="3598863"/>
                <a:ext cx="14288" cy="15875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3 h 4"/>
                  <a:gd name="T4" fmla="*/ 4 w 4"/>
                  <a:gd name="T5" fmla="*/ 3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2" y="4"/>
                      <a:pt x="3" y="3"/>
                      <a:pt x="4" y="3"/>
                    </a:cubicBezTo>
                    <a:cubicBezTo>
                      <a:pt x="4" y="2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2" name="Freeform 536">
                <a:extLst>
                  <a:ext uri="{FF2B5EF4-FFF2-40B4-BE49-F238E27FC236}">
                    <a16:creationId xmlns:a16="http://schemas.microsoft.com/office/drawing/2014/main" id="{ADEA09FB-3575-411A-97B4-F4E998573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4163" y="3643313"/>
                <a:ext cx="11113" cy="7938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0 h 2"/>
                  <a:gd name="T4" fmla="*/ 2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2" y="1"/>
                      <a:pt x="2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3" name="Freeform 537">
                <a:extLst>
                  <a:ext uri="{FF2B5EF4-FFF2-40B4-BE49-F238E27FC236}">
                    <a16:creationId xmlns:a16="http://schemas.microsoft.com/office/drawing/2014/main" id="{4F6EF292-6929-4610-B545-96C656F85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4476" y="3529013"/>
                <a:ext cx="66675" cy="111125"/>
              </a:xfrm>
              <a:custGeom>
                <a:avLst/>
                <a:gdLst>
                  <a:gd name="T0" fmla="*/ 2 w 18"/>
                  <a:gd name="T1" fmla="*/ 9 h 30"/>
                  <a:gd name="T2" fmla="*/ 0 w 18"/>
                  <a:gd name="T3" fmla="*/ 8 h 30"/>
                  <a:gd name="T4" fmla="*/ 0 w 18"/>
                  <a:gd name="T5" fmla="*/ 12 h 30"/>
                  <a:gd name="T6" fmla="*/ 1 w 18"/>
                  <a:gd name="T7" fmla="*/ 13 h 30"/>
                  <a:gd name="T8" fmla="*/ 2 w 18"/>
                  <a:gd name="T9" fmla="*/ 14 h 30"/>
                  <a:gd name="T10" fmla="*/ 1 w 18"/>
                  <a:gd name="T11" fmla="*/ 16 h 30"/>
                  <a:gd name="T12" fmla="*/ 1 w 18"/>
                  <a:gd name="T13" fmla="*/ 17 h 30"/>
                  <a:gd name="T14" fmla="*/ 4 w 18"/>
                  <a:gd name="T15" fmla="*/ 17 h 30"/>
                  <a:gd name="T16" fmla="*/ 5 w 18"/>
                  <a:gd name="T17" fmla="*/ 17 h 30"/>
                  <a:gd name="T18" fmla="*/ 7 w 18"/>
                  <a:gd name="T19" fmla="*/ 18 h 30"/>
                  <a:gd name="T20" fmla="*/ 9 w 18"/>
                  <a:gd name="T21" fmla="*/ 18 h 30"/>
                  <a:gd name="T22" fmla="*/ 10 w 18"/>
                  <a:gd name="T23" fmla="*/ 19 h 30"/>
                  <a:gd name="T24" fmla="*/ 11 w 18"/>
                  <a:gd name="T25" fmla="*/ 24 h 30"/>
                  <a:gd name="T26" fmla="*/ 12 w 18"/>
                  <a:gd name="T27" fmla="*/ 24 h 30"/>
                  <a:gd name="T28" fmla="*/ 13 w 18"/>
                  <a:gd name="T29" fmla="*/ 25 h 30"/>
                  <a:gd name="T30" fmla="*/ 14 w 18"/>
                  <a:gd name="T31" fmla="*/ 30 h 30"/>
                  <a:gd name="T32" fmla="*/ 14 w 18"/>
                  <a:gd name="T33" fmla="*/ 30 h 30"/>
                  <a:gd name="T34" fmla="*/ 14 w 18"/>
                  <a:gd name="T35" fmla="*/ 30 h 30"/>
                  <a:gd name="T36" fmla="*/ 15 w 18"/>
                  <a:gd name="T37" fmla="*/ 29 h 30"/>
                  <a:gd name="T38" fmla="*/ 17 w 18"/>
                  <a:gd name="T39" fmla="*/ 26 h 30"/>
                  <a:gd name="T40" fmla="*/ 16 w 18"/>
                  <a:gd name="T41" fmla="*/ 22 h 30"/>
                  <a:gd name="T42" fmla="*/ 13 w 18"/>
                  <a:gd name="T43" fmla="*/ 21 h 30"/>
                  <a:gd name="T44" fmla="*/ 13 w 18"/>
                  <a:gd name="T45" fmla="*/ 20 h 30"/>
                  <a:gd name="T46" fmla="*/ 11 w 18"/>
                  <a:gd name="T47" fmla="*/ 17 h 30"/>
                  <a:gd name="T48" fmla="*/ 11 w 18"/>
                  <a:gd name="T49" fmla="*/ 17 h 30"/>
                  <a:gd name="T50" fmla="*/ 11 w 18"/>
                  <a:gd name="T51" fmla="*/ 16 h 30"/>
                  <a:gd name="T52" fmla="*/ 8 w 18"/>
                  <a:gd name="T53" fmla="*/ 16 h 30"/>
                  <a:gd name="T54" fmla="*/ 7 w 18"/>
                  <a:gd name="T55" fmla="*/ 16 h 30"/>
                  <a:gd name="T56" fmla="*/ 6 w 18"/>
                  <a:gd name="T57" fmla="*/ 16 h 30"/>
                  <a:gd name="T58" fmla="*/ 6 w 18"/>
                  <a:gd name="T59" fmla="*/ 14 h 30"/>
                  <a:gd name="T60" fmla="*/ 5 w 18"/>
                  <a:gd name="T61" fmla="*/ 12 h 30"/>
                  <a:gd name="T62" fmla="*/ 5 w 18"/>
                  <a:gd name="T63" fmla="*/ 11 h 30"/>
                  <a:gd name="T64" fmla="*/ 8 w 18"/>
                  <a:gd name="T65" fmla="*/ 7 h 30"/>
                  <a:gd name="T66" fmla="*/ 8 w 18"/>
                  <a:gd name="T67" fmla="*/ 1 h 30"/>
                  <a:gd name="T68" fmla="*/ 8 w 18"/>
                  <a:gd name="T69" fmla="*/ 1 h 30"/>
                  <a:gd name="T70" fmla="*/ 4 w 18"/>
                  <a:gd name="T71" fmla="*/ 0 h 30"/>
                  <a:gd name="T72" fmla="*/ 2 w 18"/>
                  <a:gd name="T73" fmla="*/ 7 h 30"/>
                  <a:gd name="T74" fmla="*/ 2 w 18"/>
                  <a:gd name="T75" fmla="*/ 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" h="30">
                    <a:moveTo>
                      <a:pt x="2" y="9"/>
                    </a:moveTo>
                    <a:cubicBezTo>
                      <a:pt x="1" y="9"/>
                      <a:pt x="1" y="8"/>
                      <a:pt x="0" y="8"/>
                    </a:cubicBezTo>
                    <a:cubicBezTo>
                      <a:pt x="0" y="8"/>
                      <a:pt x="0" y="10"/>
                      <a:pt x="0" y="12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7"/>
                      <a:pt x="3" y="17"/>
                      <a:pt x="4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7"/>
                      <a:pt x="6" y="18"/>
                      <a:pt x="7" y="18"/>
                    </a:cubicBezTo>
                    <a:cubicBezTo>
                      <a:pt x="8" y="18"/>
                      <a:pt x="8" y="18"/>
                      <a:pt x="9" y="18"/>
                    </a:cubicBezTo>
                    <a:cubicBezTo>
                      <a:pt x="10" y="18"/>
                      <a:pt x="10" y="19"/>
                      <a:pt x="10" y="19"/>
                    </a:cubicBezTo>
                    <a:cubicBezTo>
                      <a:pt x="12" y="20"/>
                      <a:pt x="10" y="22"/>
                      <a:pt x="11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3" y="23"/>
                      <a:pt x="13" y="25"/>
                      <a:pt x="13" y="25"/>
                    </a:cubicBezTo>
                    <a:cubicBezTo>
                      <a:pt x="12" y="27"/>
                      <a:pt x="14" y="28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30"/>
                      <a:pt x="15" y="29"/>
                      <a:pt x="15" y="29"/>
                    </a:cubicBezTo>
                    <a:cubicBezTo>
                      <a:pt x="15" y="28"/>
                      <a:pt x="16" y="27"/>
                      <a:pt x="17" y="26"/>
                    </a:cubicBezTo>
                    <a:cubicBezTo>
                      <a:pt x="18" y="25"/>
                      <a:pt x="16" y="22"/>
                      <a:pt x="16" y="22"/>
                    </a:cubicBezTo>
                    <a:cubicBezTo>
                      <a:pt x="15" y="21"/>
                      <a:pt x="14" y="22"/>
                      <a:pt x="13" y="21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19"/>
                      <a:pt x="12" y="18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6"/>
                      <a:pt x="9" y="15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6" y="13"/>
                      <a:pt x="5" y="13"/>
                      <a:pt x="5" y="12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6" y="9"/>
                      <a:pt x="8" y="9"/>
                      <a:pt x="8" y="7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7"/>
                    </a:cubicBezTo>
                    <a:cubicBezTo>
                      <a:pt x="2" y="8"/>
                      <a:pt x="2" y="8"/>
                      <a:pt x="2" y="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4" name="Freeform 538">
                <a:extLst>
                  <a:ext uri="{FF2B5EF4-FFF2-40B4-BE49-F238E27FC236}">
                    <a16:creationId xmlns:a16="http://schemas.microsoft.com/office/drawing/2014/main" id="{8AFBDA16-2C96-419F-9F43-AF8BB41D0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7963" y="3629026"/>
                <a:ext cx="30163" cy="33338"/>
              </a:xfrm>
              <a:custGeom>
                <a:avLst/>
                <a:gdLst>
                  <a:gd name="T0" fmla="*/ 7 w 8"/>
                  <a:gd name="T1" fmla="*/ 0 h 9"/>
                  <a:gd name="T2" fmla="*/ 5 w 8"/>
                  <a:gd name="T3" fmla="*/ 3 h 9"/>
                  <a:gd name="T4" fmla="*/ 0 w 8"/>
                  <a:gd name="T5" fmla="*/ 8 h 9"/>
                  <a:gd name="T6" fmla="*/ 0 w 8"/>
                  <a:gd name="T7" fmla="*/ 9 h 9"/>
                  <a:gd name="T8" fmla="*/ 2 w 8"/>
                  <a:gd name="T9" fmla="*/ 8 h 9"/>
                  <a:gd name="T10" fmla="*/ 5 w 8"/>
                  <a:gd name="T11" fmla="*/ 4 h 9"/>
                  <a:gd name="T12" fmla="*/ 7 w 8"/>
                  <a:gd name="T13" fmla="*/ 3 h 9"/>
                  <a:gd name="T14" fmla="*/ 8 w 8"/>
                  <a:gd name="T15" fmla="*/ 2 h 9"/>
                  <a:gd name="T16" fmla="*/ 7 w 8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7" y="0"/>
                    </a:moveTo>
                    <a:cubicBezTo>
                      <a:pt x="6" y="1"/>
                      <a:pt x="6" y="2"/>
                      <a:pt x="5" y="3"/>
                    </a:cubicBezTo>
                    <a:cubicBezTo>
                      <a:pt x="3" y="5"/>
                      <a:pt x="2" y="6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2" y="8"/>
                    </a:cubicBezTo>
                    <a:cubicBezTo>
                      <a:pt x="3" y="7"/>
                      <a:pt x="4" y="6"/>
                      <a:pt x="5" y="4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8" y="1"/>
                      <a:pt x="7" y="0"/>
                      <a:pt x="7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5" name="Freeform 539">
                <a:extLst>
                  <a:ext uri="{FF2B5EF4-FFF2-40B4-BE49-F238E27FC236}">
                    <a16:creationId xmlns:a16="http://schemas.microsoft.com/office/drawing/2014/main" id="{2163FD27-8833-41B4-86B9-9317D7CA3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6413" y="3800476"/>
                <a:ext cx="7938" cy="15875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0 h 4"/>
                  <a:gd name="T4" fmla="*/ 0 w 2"/>
                  <a:gd name="T5" fmla="*/ 1 h 4"/>
                  <a:gd name="T6" fmla="*/ 0 w 2"/>
                  <a:gd name="T7" fmla="*/ 2 h 4"/>
                  <a:gd name="T8" fmla="*/ 0 w 2"/>
                  <a:gd name="T9" fmla="*/ 4 h 4"/>
                  <a:gd name="T10" fmla="*/ 0 w 2"/>
                  <a:gd name="T11" fmla="*/ 4 h 4"/>
                  <a:gd name="T12" fmla="*/ 0 w 2"/>
                  <a:gd name="T13" fmla="*/ 4 h 4"/>
                  <a:gd name="T14" fmla="*/ 1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6" name="Freeform 540">
                <a:extLst>
                  <a:ext uri="{FF2B5EF4-FFF2-40B4-BE49-F238E27FC236}">
                    <a16:creationId xmlns:a16="http://schemas.microsoft.com/office/drawing/2014/main" id="{3F7B1B8F-60D4-4231-9C97-1751A35FF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6551" y="3768726"/>
                <a:ext cx="127000" cy="109538"/>
              </a:xfrm>
              <a:custGeom>
                <a:avLst/>
                <a:gdLst>
                  <a:gd name="T0" fmla="*/ 32 w 35"/>
                  <a:gd name="T1" fmla="*/ 15 h 30"/>
                  <a:gd name="T2" fmla="*/ 32 w 35"/>
                  <a:gd name="T3" fmla="*/ 13 h 30"/>
                  <a:gd name="T4" fmla="*/ 31 w 35"/>
                  <a:gd name="T5" fmla="*/ 12 h 30"/>
                  <a:gd name="T6" fmla="*/ 28 w 35"/>
                  <a:gd name="T7" fmla="*/ 9 h 30"/>
                  <a:gd name="T8" fmla="*/ 18 w 35"/>
                  <a:gd name="T9" fmla="*/ 4 h 30"/>
                  <a:gd name="T10" fmla="*/ 16 w 35"/>
                  <a:gd name="T11" fmla="*/ 5 h 30"/>
                  <a:gd name="T12" fmla="*/ 9 w 35"/>
                  <a:gd name="T13" fmla="*/ 9 h 30"/>
                  <a:gd name="T14" fmla="*/ 9 w 35"/>
                  <a:gd name="T15" fmla="*/ 4 h 30"/>
                  <a:gd name="T16" fmla="*/ 5 w 35"/>
                  <a:gd name="T17" fmla="*/ 0 h 30"/>
                  <a:gd name="T18" fmla="*/ 3 w 35"/>
                  <a:gd name="T19" fmla="*/ 0 h 30"/>
                  <a:gd name="T20" fmla="*/ 2 w 35"/>
                  <a:gd name="T21" fmla="*/ 1 h 30"/>
                  <a:gd name="T22" fmla="*/ 1 w 35"/>
                  <a:gd name="T23" fmla="*/ 2 h 30"/>
                  <a:gd name="T24" fmla="*/ 0 w 35"/>
                  <a:gd name="T25" fmla="*/ 2 h 30"/>
                  <a:gd name="T26" fmla="*/ 0 w 35"/>
                  <a:gd name="T27" fmla="*/ 3 h 30"/>
                  <a:gd name="T28" fmla="*/ 2 w 35"/>
                  <a:gd name="T29" fmla="*/ 3 h 30"/>
                  <a:gd name="T30" fmla="*/ 3 w 35"/>
                  <a:gd name="T31" fmla="*/ 6 h 30"/>
                  <a:gd name="T32" fmla="*/ 3 w 35"/>
                  <a:gd name="T33" fmla="*/ 6 h 30"/>
                  <a:gd name="T34" fmla="*/ 6 w 35"/>
                  <a:gd name="T35" fmla="*/ 6 h 30"/>
                  <a:gd name="T36" fmla="*/ 7 w 35"/>
                  <a:gd name="T37" fmla="*/ 6 h 30"/>
                  <a:gd name="T38" fmla="*/ 6 w 35"/>
                  <a:gd name="T39" fmla="*/ 7 h 30"/>
                  <a:gd name="T40" fmla="*/ 5 w 35"/>
                  <a:gd name="T41" fmla="*/ 6 h 30"/>
                  <a:gd name="T42" fmla="*/ 4 w 35"/>
                  <a:gd name="T43" fmla="*/ 7 h 30"/>
                  <a:gd name="T44" fmla="*/ 2 w 35"/>
                  <a:gd name="T45" fmla="*/ 7 h 30"/>
                  <a:gd name="T46" fmla="*/ 2 w 35"/>
                  <a:gd name="T47" fmla="*/ 7 h 30"/>
                  <a:gd name="T48" fmla="*/ 3 w 35"/>
                  <a:gd name="T49" fmla="*/ 9 h 30"/>
                  <a:gd name="T50" fmla="*/ 3 w 35"/>
                  <a:gd name="T51" fmla="*/ 11 h 30"/>
                  <a:gd name="T52" fmla="*/ 5 w 35"/>
                  <a:gd name="T53" fmla="*/ 10 h 30"/>
                  <a:gd name="T54" fmla="*/ 7 w 35"/>
                  <a:gd name="T55" fmla="*/ 11 h 30"/>
                  <a:gd name="T56" fmla="*/ 8 w 35"/>
                  <a:gd name="T57" fmla="*/ 12 h 30"/>
                  <a:gd name="T58" fmla="*/ 9 w 35"/>
                  <a:gd name="T59" fmla="*/ 13 h 30"/>
                  <a:gd name="T60" fmla="*/ 15 w 35"/>
                  <a:gd name="T61" fmla="*/ 16 h 30"/>
                  <a:gd name="T62" fmla="*/ 15 w 35"/>
                  <a:gd name="T63" fmla="*/ 20 h 30"/>
                  <a:gd name="T64" fmla="*/ 13 w 35"/>
                  <a:gd name="T65" fmla="*/ 21 h 30"/>
                  <a:gd name="T66" fmla="*/ 10 w 35"/>
                  <a:gd name="T67" fmla="*/ 24 h 30"/>
                  <a:gd name="T68" fmla="*/ 14 w 35"/>
                  <a:gd name="T69" fmla="*/ 23 h 30"/>
                  <a:gd name="T70" fmla="*/ 16 w 35"/>
                  <a:gd name="T71" fmla="*/ 23 h 30"/>
                  <a:gd name="T72" fmla="*/ 18 w 35"/>
                  <a:gd name="T73" fmla="*/ 26 h 30"/>
                  <a:gd name="T74" fmla="*/ 23 w 35"/>
                  <a:gd name="T75" fmla="*/ 24 h 30"/>
                  <a:gd name="T76" fmla="*/ 28 w 35"/>
                  <a:gd name="T77" fmla="*/ 23 h 30"/>
                  <a:gd name="T78" fmla="*/ 29 w 35"/>
                  <a:gd name="T79" fmla="*/ 29 h 30"/>
                  <a:gd name="T80" fmla="*/ 31 w 35"/>
                  <a:gd name="T81" fmla="*/ 29 h 30"/>
                  <a:gd name="T82" fmla="*/ 33 w 35"/>
                  <a:gd name="T83" fmla="*/ 30 h 30"/>
                  <a:gd name="T84" fmla="*/ 34 w 35"/>
                  <a:gd name="T85" fmla="*/ 30 h 30"/>
                  <a:gd name="T86" fmla="*/ 34 w 35"/>
                  <a:gd name="T87" fmla="*/ 28 h 30"/>
                  <a:gd name="T88" fmla="*/ 33 w 35"/>
                  <a:gd name="T89" fmla="*/ 26 h 30"/>
                  <a:gd name="T90" fmla="*/ 32 w 35"/>
                  <a:gd name="T91" fmla="*/ 25 h 30"/>
                  <a:gd name="T92" fmla="*/ 33 w 35"/>
                  <a:gd name="T93" fmla="*/ 22 h 30"/>
                  <a:gd name="T94" fmla="*/ 32 w 35"/>
                  <a:gd name="T95" fmla="*/ 21 h 30"/>
                  <a:gd name="T96" fmla="*/ 32 w 35"/>
                  <a:gd name="T97" fmla="*/ 20 h 30"/>
                  <a:gd name="T98" fmla="*/ 34 w 35"/>
                  <a:gd name="T99" fmla="*/ 19 h 30"/>
                  <a:gd name="T100" fmla="*/ 34 w 35"/>
                  <a:gd name="T101" fmla="*/ 17 h 30"/>
                  <a:gd name="T102" fmla="*/ 32 w 35"/>
                  <a:gd name="T103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5" h="30">
                    <a:moveTo>
                      <a:pt x="32" y="15"/>
                    </a:moveTo>
                    <a:cubicBezTo>
                      <a:pt x="32" y="14"/>
                      <a:pt x="32" y="13"/>
                      <a:pt x="32" y="13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0" y="10"/>
                      <a:pt x="28" y="9"/>
                      <a:pt x="28" y="9"/>
                    </a:cubicBezTo>
                    <a:cubicBezTo>
                      <a:pt x="27" y="8"/>
                      <a:pt x="19" y="4"/>
                      <a:pt x="18" y="4"/>
                    </a:cubicBezTo>
                    <a:cubicBezTo>
                      <a:pt x="17" y="3"/>
                      <a:pt x="16" y="4"/>
                      <a:pt x="16" y="5"/>
                    </a:cubicBezTo>
                    <a:cubicBezTo>
                      <a:pt x="14" y="6"/>
                      <a:pt x="9" y="9"/>
                      <a:pt x="9" y="9"/>
                    </a:cubicBezTo>
                    <a:cubicBezTo>
                      <a:pt x="8" y="9"/>
                      <a:pt x="8" y="7"/>
                      <a:pt x="9" y="4"/>
                    </a:cubicBezTo>
                    <a:cubicBezTo>
                      <a:pt x="9" y="1"/>
                      <a:pt x="9" y="0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3" y="4"/>
                      <a:pt x="2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8"/>
                      <a:pt x="3" y="9"/>
                    </a:cubicBezTo>
                    <a:cubicBezTo>
                      <a:pt x="3" y="9"/>
                      <a:pt x="3" y="10"/>
                      <a:pt x="3" y="11"/>
                    </a:cubicBezTo>
                    <a:cubicBezTo>
                      <a:pt x="3" y="12"/>
                      <a:pt x="3" y="12"/>
                      <a:pt x="5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1"/>
                      <a:pt x="7" y="12"/>
                      <a:pt x="8" y="12"/>
                    </a:cubicBezTo>
                    <a:cubicBezTo>
                      <a:pt x="8" y="13"/>
                      <a:pt x="9" y="12"/>
                      <a:pt x="9" y="13"/>
                    </a:cubicBezTo>
                    <a:cubicBezTo>
                      <a:pt x="11" y="13"/>
                      <a:pt x="14" y="14"/>
                      <a:pt x="15" y="16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4" y="21"/>
                      <a:pt x="14" y="21"/>
                      <a:pt x="13" y="21"/>
                    </a:cubicBezTo>
                    <a:cubicBezTo>
                      <a:pt x="12" y="21"/>
                      <a:pt x="10" y="22"/>
                      <a:pt x="10" y="24"/>
                    </a:cubicBezTo>
                    <a:cubicBezTo>
                      <a:pt x="11" y="24"/>
                      <a:pt x="12" y="24"/>
                      <a:pt x="14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24"/>
                      <a:pt x="17" y="26"/>
                      <a:pt x="18" y="26"/>
                    </a:cubicBezTo>
                    <a:cubicBezTo>
                      <a:pt x="20" y="27"/>
                      <a:pt x="21" y="26"/>
                      <a:pt x="23" y="24"/>
                    </a:cubicBezTo>
                    <a:cubicBezTo>
                      <a:pt x="26" y="21"/>
                      <a:pt x="27" y="22"/>
                      <a:pt x="28" y="23"/>
                    </a:cubicBezTo>
                    <a:cubicBezTo>
                      <a:pt x="29" y="25"/>
                      <a:pt x="28" y="27"/>
                      <a:pt x="29" y="29"/>
                    </a:cubicBezTo>
                    <a:cubicBezTo>
                      <a:pt x="30" y="30"/>
                      <a:pt x="31" y="29"/>
                      <a:pt x="31" y="29"/>
                    </a:cubicBezTo>
                    <a:cubicBezTo>
                      <a:pt x="32" y="30"/>
                      <a:pt x="32" y="30"/>
                      <a:pt x="33" y="30"/>
                    </a:cubicBezTo>
                    <a:cubicBezTo>
                      <a:pt x="34" y="30"/>
                      <a:pt x="34" y="30"/>
                      <a:pt x="34" y="30"/>
                    </a:cubicBezTo>
                    <a:cubicBezTo>
                      <a:pt x="34" y="30"/>
                      <a:pt x="34" y="29"/>
                      <a:pt x="34" y="28"/>
                    </a:cubicBezTo>
                    <a:cubicBezTo>
                      <a:pt x="33" y="28"/>
                      <a:pt x="33" y="28"/>
                      <a:pt x="33" y="26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32" y="24"/>
                      <a:pt x="33" y="23"/>
                      <a:pt x="33" y="22"/>
                    </a:cubicBezTo>
                    <a:cubicBezTo>
                      <a:pt x="33" y="22"/>
                      <a:pt x="32" y="21"/>
                      <a:pt x="32" y="21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3" y="19"/>
                      <a:pt x="34" y="19"/>
                      <a:pt x="34" y="19"/>
                    </a:cubicBezTo>
                    <a:cubicBezTo>
                      <a:pt x="34" y="19"/>
                      <a:pt x="35" y="18"/>
                      <a:pt x="34" y="17"/>
                    </a:cubicBezTo>
                    <a:cubicBezTo>
                      <a:pt x="34" y="16"/>
                      <a:pt x="33" y="16"/>
                      <a:pt x="32" y="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7" name="Freeform 541">
                <a:extLst>
                  <a:ext uri="{FF2B5EF4-FFF2-40B4-BE49-F238E27FC236}">
                    <a16:creationId xmlns:a16="http://schemas.microsoft.com/office/drawing/2014/main" id="{27112622-A881-46EA-9EC4-C396638EF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9901" y="3811588"/>
                <a:ext cx="33338" cy="26988"/>
              </a:xfrm>
              <a:custGeom>
                <a:avLst/>
                <a:gdLst>
                  <a:gd name="T0" fmla="*/ 8 w 9"/>
                  <a:gd name="T1" fmla="*/ 2 h 7"/>
                  <a:gd name="T2" fmla="*/ 4 w 9"/>
                  <a:gd name="T3" fmla="*/ 4 h 7"/>
                  <a:gd name="T4" fmla="*/ 2 w 9"/>
                  <a:gd name="T5" fmla="*/ 4 h 7"/>
                  <a:gd name="T6" fmla="*/ 0 w 9"/>
                  <a:gd name="T7" fmla="*/ 4 h 7"/>
                  <a:gd name="T8" fmla="*/ 0 w 9"/>
                  <a:gd name="T9" fmla="*/ 4 h 7"/>
                  <a:gd name="T10" fmla="*/ 0 w 9"/>
                  <a:gd name="T11" fmla="*/ 5 h 7"/>
                  <a:gd name="T12" fmla="*/ 4 w 9"/>
                  <a:gd name="T13" fmla="*/ 6 h 7"/>
                  <a:gd name="T14" fmla="*/ 7 w 9"/>
                  <a:gd name="T15" fmla="*/ 4 h 7"/>
                  <a:gd name="T16" fmla="*/ 9 w 9"/>
                  <a:gd name="T17" fmla="*/ 1 h 7"/>
                  <a:gd name="T18" fmla="*/ 9 w 9"/>
                  <a:gd name="T19" fmla="*/ 0 h 7"/>
                  <a:gd name="T20" fmla="*/ 8 w 9"/>
                  <a:gd name="T2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7">
                    <a:moveTo>
                      <a:pt x="8" y="2"/>
                    </a:moveTo>
                    <a:cubicBezTo>
                      <a:pt x="7" y="3"/>
                      <a:pt x="4" y="4"/>
                      <a:pt x="4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1" y="7"/>
                      <a:pt x="4" y="6"/>
                    </a:cubicBezTo>
                    <a:cubicBezTo>
                      <a:pt x="4" y="6"/>
                      <a:pt x="6" y="5"/>
                      <a:pt x="7" y="4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1"/>
                      <a:pt x="8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8" name="Freeform 542">
                <a:extLst>
                  <a:ext uri="{FF2B5EF4-FFF2-40B4-BE49-F238E27FC236}">
                    <a16:creationId xmlns:a16="http://schemas.microsoft.com/office/drawing/2014/main" id="{2D568CCA-61A1-42DD-AB3C-603367523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5463" y="3878263"/>
                <a:ext cx="3175" cy="3175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9" name="Freeform 543">
                <a:extLst>
                  <a:ext uri="{FF2B5EF4-FFF2-40B4-BE49-F238E27FC236}">
                    <a16:creationId xmlns:a16="http://schemas.microsoft.com/office/drawing/2014/main" id="{3F70610E-3CD8-481B-A39E-54D6CBE48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7526" y="3838576"/>
                <a:ext cx="4763" cy="1111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2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0" name="Freeform 544">
                <a:extLst>
                  <a:ext uri="{FF2B5EF4-FFF2-40B4-BE49-F238E27FC236}">
                    <a16:creationId xmlns:a16="http://schemas.microsoft.com/office/drawing/2014/main" id="{979ED64B-92F1-4299-B4D2-76B721F59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5463" y="3849688"/>
                <a:ext cx="6350" cy="9525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1 h 3"/>
                  <a:gd name="T4" fmla="*/ 1 w 2"/>
                  <a:gd name="T5" fmla="*/ 2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2"/>
                    </a:cubicBezTo>
                    <a:cubicBezTo>
                      <a:pt x="2" y="2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1" name="Freeform 545">
                <a:extLst>
                  <a:ext uri="{FF2B5EF4-FFF2-40B4-BE49-F238E27FC236}">
                    <a16:creationId xmlns:a16="http://schemas.microsoft.com/office/drawing/2014/main" id="{13E5E7F0-E869-4FAC-8B75-286E1CC53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2288" y="3867151"/>
                <a:ext cx="3175" cy="7938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2" name="Freeform 546">
                <a:extLst>
                  <a:ext uri="{FF2B5EF4-FFF2-40B4-BE49-F238E27FC236}">
                    <a16:creationId xmlns:a16="http://schemas.microsoft.com/office/drawing/2014/main" id="{D7CDF0BC-56AA-4991-9B7D-58D812C13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8638" y="3856038"/>
                <a:ext cx="7938" cy="14288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2 h 4"/>
                  <a:gd name="T4" fmla="*/ 0 w 2"/>
                  <a:gd name="T5" fmla="*/ 4 h 4"/>
                  <a:gd name="T6" fmla="*/ 0 w 2"/>
                  <a:gd name="T7" fmla="*/ 4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3" name="Freeform 547">
                <a:extLst>
                  <a:ext uri="{FF2B5EF4-FFF2-40B4-BE49-F238E27FC236}">
                    <a16:creationId xmlns:a16="http://schemas.microsoft.com/office/drawing/2014/main" id="{42A2A0B1-DAD4-4292-B9F6-17ECBE50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4351" y="3827463"/>
                <a:ext cx="7938" cy="14288"/>
              </a:xfrm>
              <a:custGeom>
                <a:avLst/>
                <a:gdLst>
                  <a:gd name="T0" fmla="*/ 1 w 2"/>
                  <a:gd name="T1" fmla="*/ 3 h 4"/>
                  <a:gd name="T2" fmla="*/ 0 w 2"/>
                  <a:gd name="T3" fmla="*/ 0 h 4"/>
                  <a:gd name="T4" fmla="*/ 0 w 2"/>
                  <a:gd name="T5" fmla="*/ 3 h 4"/>
                  <a:gd name="T6" fmla="*/ 1 w 2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2" y="2"/>
                      <a:pt x="1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4" name="Freeform 548">
                <a:extLst>
                  <a:ext uri="{FF2B5EF4-FFF2-40B4-BE49-F238E27FC236}">
                    <a16:creationId xmlns:a16="http://schemas.microsoft.com/office/drawing/2014/main" id="{1642684C-F1A6-4A9A-B63F-3F72778AC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5276" y="3886201"/>
                <a:ext cx="11113" cy="6350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1 h 2"/>
                  <a:gd name="T4" fmla="*/ 2 w 3"/>
                  <a:gd name="T5" fmla="*/ 0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5" name="Freeform 549">
                <a:extLst>
                  <a:ext uri="{FF2B5EF4-FFF2-40B4-BE49-F238E27FC236}">
                    <a16:creationId xmlns:a16="http://schemas.microsoft.com/office/drawing/2014/main" id="{5C7C3370-98B0-4792-8FD3-1E8E40E67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9363" y="2705101"/>
                <a:ext cx="11113" cy="0"/>
              </a:xfrm>
              <a:custGeom>
                <a:avLst/>
                <a:gdLst>
                  <a:gd name="T0" fmla="*/ 1 w 3"/>
                  <a:gd name="T1" fmla="*/ 2 w 3"/>
                  <a:gd name="T2" fmla="*/ 3 w 3"/>
                  <a:gd name="T3" fmla="*/ 3 w 3"/>
                  <a:gd name="T4" fmla="*/ 0 w 3"/>
                  <a:gd name="T5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6" name="Freeform 550">
                <a:extLst>
                  <a:ext uri="{FF2B5EF4-FFF2-40B4-BE49-F238E27FC236}">
                    <a16:creationId xmlns:a16="http://schemas.microsoft.com/office/drawing/2014/main" id="{4954E8BC-CAD8-4372-B695-F7CBCEEF0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9363" y="2705101"/>
                <a:ext cx="6350" cy="3175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  <a:gd name="T8" fmla="*/ 0 w 2"/>
                  <a:gd name="T9" fmla="*/ 1 h 1"/>
                  <a:gd name="T10" fmla="*/ 2 w 2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7" name="Freeform 551">
                <a:extLst>
                  <a:ext uri="{FF2B5EF4-FFF2-40B4-BE49-F238E27FC236}">
                    <a16:creationId xmlns:a16="http://schemas.microsoft.com/office/drawing/2014/main" id="{A5BB0D19-1AAD-44C8-98F8-997F0BFF0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8251" y="2708276"/>
                <a:ext cx="14288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2 w 4"/>
                  <a:gd name="T4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8" name="Freeform 552">
                <a:extLst>
                  <a:ext uri="{FF2B5EF4-FFF2-40B4-BE49-F238E27FC236}">
                    <a16:creationId xmlns:a16="http://schemas.microsoft.com/office/drawing/2014/main" id="{63B26BD7-B4EB-4132-883D-F5C266727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3963" y="2708276"/>
                <a:ext cx="14288" cy="3175"/>
              </a:xfrm>
              <a:custGeom>
                <a:avLst/>
                <a:gdLst>
                  <a:gd name="T0" fmla="*/ 3 w 4"/>
                  <a:gd name="T1" fmla="*/ 0 h 1"/>
                  <a:gd name="T2" fmla="*/ 4 w 4"/>
                  <a:gd name="T3" fmla="*/ 0 h 1"/>
                  <a:gd name="T4" fmla="*/ 4 w 4"/>
                  <a:gd name="T5" fmla="*/ 0 h 1"/>
                  <a:gd name="T6" fmla="*/ 2 w 4"/>
                  <a:gd name="T7" fmla="*/ 0 h 1"/>
                  <a:gd name="T8" fmla="*/ 0 w 4"/>
                  <a:gd name="T9" fmla="*/ 1 h 1"/>
                  <a:gd name="T10" fmla="*/ 0 w 4"/>
                  <a:gd name="T11" fmla="*/ 1 h 1"/>
                  <a:gd name="T12" fmla="*/ 3 w 4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99" name="Freeform 553">
                <a:extLst>
                  <a:ext uri="{FF2B5EF4-FFF2-40B4-BE49-F238E27FC236}">
                    <a16:creationId xmlns:a16="http://schemas.microsoft.com/office/drawing/2014/main" id="{E0009AA5-4DDF-46A0-9279-931025378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8251" y="2705101"/>
                <a:ext cx="11113" cy="3175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1 h 1"/>
                  <a:gd name="T4" fmla="*/ 3 w 3"/>
                  <a:gd name="T5" fmla="*/ 0 h 1"/>
                  <a:gd name="T6" fmla="*/ 0 w 3"/>
                  <a:gd name="T7" fmla="*/ 1 h 1"/>
                  <a:gd name="T8" fmla="*/ 2 w 3"/>
                  <a:gd name="T9" fmla="*/ 1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0" name="Freeform 554">
                <a:extLst>
                  <a:ext uri="{FF2B5EF4-FFF2-40B4-BE49-F238E27FC236}">
                    <a16:creationId xmlns:a16="http://schemas.microsoft.com/office/drawing/2014/main" id="{61B48613-269C-483A-9448-CF77EB170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6026" y="2708276"/>
                <a:ext cx="22225" cy="3175"/>
              </a:xfrm>
              <a:custGeom>
                <a:avLst/>
                <a:gdLst>
                  <a:gd name="T0" fmla="*/ 0 w 6"/>
                  <a:gd name="T1" fmla="*/ 1 h 1"/>
                  <a:gd name="T2" fmla="*/ 5 w 6"/>
                  <a:gd name="T3" fmla="*/ 0 h 1"/>
                  <a:gd name="T4" fmla="*/ 6 w 6"/>
                  <a:gd name="T5" fmla="*/ 0 h 1"/>
                  <a:gd name="T6" fmla="*/ 1 w 6"/>
                  <a:gd name="T7" fmla="*/ 0 h 1"/>
                  <a:gd name="T8" fmla="*/ 0 w 6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0" y="1"/>
                      <a:pt x="3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2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1" name="Freeform 555">
                <a:extLst>
                  <a:ext uri="{FF2B5EF4-FFF2-40B4-BE49-F238E27FC236}">
                    <a16:creationId xmlns:a16="http://schemas.microsoft.com/office/drawing/2014/main" id="{0D7232AD-B81C-465E-9011-9CEE82B83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3963" y="2708276"/>
                <a:ext cx="3175" cy="3175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2" name="Freeform 556">
                <a:extLst>
                  <a:ext uri="{FF2B5EF4-FFF2-40B4-BE49-F238E27FC236}">
                    <a16:creationId xmlns:a16="http://schemas.microsoft.com/office/drawing/2014/main" id="{328ECEE8-E78B-4773-8C84-BFF2AE6EB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3963" y="2708276"/>
                <a:ext cx="11113" cy="0"/>
              </a:xfrm>
              <a:custGeom>
                <a:avLst/>
                <a:gdLst>
                  <a:gd name="T0" fmla="*/ 1 w 3"/>
                  <a:gd name="T1" fmla="*/ 2 w 3"/>
                  <a:gd name="T2" fmla="*/ 2 w 3"/>
                  <a:gd name="T3" fmla="*/ 2 w 3"/>
                  <a:gd name="T4" fmla="*/ 3 w 3"/>
                  <a:gd name="T5" fmla="*/ 3 w 3"/>
                  <a:gd name="T6" fmla="*/ 0 w 3"/>
                  <a:gd name="T7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3" name="Freeform 557">
                <a:extLst>
                  <a:ext uri="{FF2B5EF4-FFF2-40B4-BE49-F238E27FC236}">
                    <a16:creationId xmlns:a16="http://schemas.microsoft.com/office/drawing/2014/main" id="{58268BBC-AD87-48DF-B117-32C3D01D9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2751" y="3008313"/>
                <a:ext cx="53975" cy="122238"/>
              </a:xfrm>
              <a:custGeom>
                <a:avLst/>
                <a:gdLst>
                  <a:gd name="T0" fmla="*/ 0 w 15"/>
                  <a:gd name="T1" fmla="*/ 3 h 33"/>
                  <a:gd name="T2" fmla="*/ 6 w 15"/>
                  <a:gd name="T3" fmla="*/ 14 h 33"/>
                  <a:gd name="T4" fmla="*/ 10 w 15"/>
                  <a:gd name="T5" fmla="*/ 28 h 33"/>
                  <a:gd name="T6" fmla="*/ 11 w 15"/>
                  <a:gd name="T7" fmla="*/ 32 h 33"/>
                  <a:gd name="T8" fmla="*/ 11 w 15"/>
                  <a:gd name="T9" fmla="*/ 32 h 33"/>
                  <a:gd name="T10" fmla="*/ 12 w 15"/>
                  <a:gd name="T11" fmla="*/ 30 h 33"/>
                  <a:gd name="T12" fmla="*/ 15 w 15"/>
                  <a:gd name="T13" fmla="*/ 32 h 33"/>
                  <a:gd name="T14" fmla="*/ 14 w 15"/>
                  <a:gd name="T15" fmla="*/ 30 h 33"/>
                  <a:gd name="T16" fmla="*/ 13 w 15"/>
                  <a:gd name="T17" fmla="*/ 29 h 33"/>
                  <a:gd name="T18" fmla="*/ 9 w 15"/>
                  <a:gd name="T19" fmla="*/ 20 h 33"/>
                  <a:gd name="T20" fmla="*/ 13 w 15"/>
                  <a:gd name="T21" fmla="*/ 21 h 33"/>
                  <a:gd name="T22" fmla="*/ 13 w 15"/>
                  <a:gd name="T23" fmla="*/ 21 h 33"/>
                  <a:gd name="T24" fmla="*/ 10 w 15"/>
                  <a:gd name="T25" fmla="*/ 15 h 33"/>
                  <a:gd name="T26" fmla="*/ 6 w 15"/>
                  <a:gd name="T27" fmla="*/ 8 h 33"/>
                  <a:gd name="T28" fmla="*/ 4 w 15"/>
                  <a:gd name="T29" fmla="*/ 4 h 33"/>
                  <a:gd name="T30" fmla="*/ 0 w 15"/>
                  <a:gd name="T31" fmla="*/ 0 h 33"/>
                  <a:gd name="T32" fmla="*/ 0 w 15"/>
                  <a:gd name="T33" fmla="*/ 0 h 33"/>
                  <a:gd name="T34" fmla="*/ 1 w 15"/>
                  <a:gd name="T35" fmla="*/ 3 h 33"/>
                  <a:gd name="T36" fmla="*/ 0 w 15"/>
                  <a:gd name="T37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33">
                    <a:moveTo>
                      <a:pt x="0" y="3"/>
                    </a:moveTo>
                    <a:cubicBezTo>
                      <a:pt x="2" y="7"/>
                      <a:pt x="4" y="10"/>
                      <a:pt x="6" y="14"/>
                    </a:cubicBezTo>
                    <a:cubicBezTo>
                      <a:pt x="9" y="24"/>
                      <a:pt x="9" y="26"/>
                      <a:pt x="10" y="28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0"/>
                      <a:pt x="11" y="30"/>
                      <a:pt x="12" y="30"/>
                    </a:cubicBezTo>
                    <a:cubicBezTo>
                      <a:pt x="13" y="30"/>
                      <a:pt x="13" y="33"/>
                      <a:pt x="15" y="32"/>
                    </a:cubicBezTo>
                    <a:cubicBezTo>
                      <a:pt x="15" y="32"/>
                      <a:pt x="14" y="30"/>
                      <a:pt x="14" y="30"/>
                    </a:cubicBezTo>
                    <a:cubicBezTo>
                      <a:pt x="14" y="30"/>
                      <a:pt x="13" y="30"/>
                      <a:pt x="13" y="29"/>
                    </a:cubicBezTo>
                    <a:cubicBezTo>
                      <a:pt x="9" y="26"/>
                      <a:pt x="9" y="20"/>
                      <a:pt x="9" y="20"/>
                    </a:cubicBezTo>
                    <a:cubicBezTo>
                      <a:pt x="9" y="18"/>
                      <a:pt x="12" y="21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19"/>
                      <a:pt x="11" y="17"/>
                      <a:pt x="10" y="15"/>
                    </a:cubicBezTo>
                    <a:cubicBezTo>
                      <a:pt x="8" y="13"/>
                      <a:pt x="7" y="11"/>
                      <a:pt x="6" y="8"/>
                    </a:cubicBezTo>
                    <a:cubicBezTo>
                      <a:pt x="5" y="7"/>
                      <a:pt x="5" y="6"/>
                      <a:pt x="4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4" name="Rectangle 558">
                <a:extLst>
                  <a:ext uri="{FF2B5EF4-FFF2-40B4-BE49-F238E27FC236}">
                    <a16:creationId xmlns:a16="http://schemas.microsoft.com/office/drawing/2014/main" id="{E36A56F0-DA21-49BF-BC35-FA59ABC1F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49051" y="2705101"/>
                <a:ext cx="1588" cy="3175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5" name="Freeform 559">
                <a:extLst>
                  <a:ext uri="{FF2B5EF4-FFF2-40B4-BE49-F238E27FC236}">
                    <a16:creationId xmlns:a16="http://schemas.microsoft.com/office/drawing/2014/main" id="{A9FC753D-FACD-4EAD-9D03-B7909D0DC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5876" y="2711451"/>
                <a:ext cx="14288" cy="7938"/>
              </a:xfrm>
              <a:custGeom>
                <a:avLst/>
                <a:gdLst>
                  <a:gd name="T0" fmla="*/ 3 w 4"/>
                  <a:gd name="T1" fmla="*/ 0 h 2"/>
                  <a:gd name="T2" fmla="*/ 2 w 4"/>
                  <a:gd name="T3" fmla="*/ 0 h 2"/>
                  <a:gd name="T4" fmla="*/ 2 w 4"/>
                  <a:gd name="T5" fmla="*/ 0 h 2"/>
                  <a:gd name="T6" fmla="*/ 1 w 4"/>
                  <a:gd name="T7" fmla="*/ 0 h 2"/>
                  <a:gd name="T8" fmla="*/ 0 w 4"/>
                  <a:gd name="T9" fmla="*/ 0 h 2"/>
                  <a:gd name="T10" fmla="*/ 0 w 4"/>
                  <a:gd name="T11" fmla="*/ 1 h 2"/>
                  <a:gd name="T12" fmla="*/ 0 w 4"/>
                  <a:gd name="T13" fmla="*/ 1 h 2"/>
                  <a:gd name="T14" fmla="*/ 0 w 4"/>
                  <a:gd name="T15" fmla="*/ 1 h 2"/>
                  <a:gd name="T16" fmla="*/ 1 w 4"/>
                  <a:gd name="T17" fmla="*/ 1 h 2"/>
                  <a:gd name="T18" fmla="*/ 2 w 4"/>
                  <a:gd name="T19" fmla="*/ 2 h 2"/>
                  <a:gd name="T20" fmla="*/ 3 w 4"/>
                  <a:gd name="T21" fmla="*/ 1 h 2"/>
                  <a:gd name="T22" fmla="*/ 3 w 4"/>
                  <a:gd name="T23" fmla="*/ 1 h 2"/>
                  <a:gd name="T24" fmla="*/ 3 w 4"/>
                  <a:gd name="T25" fmla="*/ 0 h 2"/>
                  <a:gd name="T26" fmla="*/ 4 w 4"/>
                  <a:gd name="T27" fmla="*/ 0 h 2"/>
                  <a:gd name="T28" fmla="*/ 3 w 4"/>
                  <a:gd name="T29" fmla="*/ 0 h 2"/>
                  <a:gd name="T30" fmla="*/ 3 w 4"/>
                  <a:gd name="T3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6" name="Freeform 560">
                <a:extLst>
                  <a:ext uri="{FF2B5EF4-FFF2-40B4-BE49-F238E27FC236}">
                    <a16:creationId xmlns:a16="http://schemas.microsoft.com/office/drawing/2014/main" id="{058B3740-0776-4C6B-A190-AA663A3EC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1113" y="2705101"/>
                <a:ext cx="15875" cy="6350"/>
              </a:xfrm>
              <a:custGeom>
                <a:avLst/>
                <a:gdLst>
                  <a:gd name="T0" fmla="*/ 1 w 4"/>
                  <a:gd name="T1" fmla="*/ 2 h 2"/>
                  <a:gd name="T2" fmla="*/ 2 w 4"/>
                  <a:gd name="T3" fmla="*/ 2 h 2"/>
                  <a:gd name="T4" fmla="*/ 3 w 4"/>
                  <a:gd name="T5" fmla="*/ 2 h 2"/>
                  <a:gd name="T6" fmla="*/ 4 w 4"/>
                  <a:gd name="T7" fmla="*/ 1 h 2"/>
                  <a:gd name="T8" fmla="*/ 4 w 4"/>
                  <a:gd name="T9" fmla="*/ 1 h 2"/>
                  <a:gd name="T10" fmla="*/ 4 w 4"/>
                  <a:gd name="T11" fmla="*/ 1 h 2"/>
                  <a:gd name="T12" fmla="*/ 4 w 4"/>
                  <a:gd name="T13" fmla="*/ 1 h 2"/>
                  <a:gd name="T14" fmla="*/ 4 w 4"/>
                  <a:gd name="T15" fmla="*/ 1 h 2"/>
                  <a:gd name="T16" fmla="*/ 4 w 4"/>
                  <a:gd name="T17" fmla="*/ 0 h 2"/>
                  <a:gd name="T18" fmla="*/ 4 w 4"/>
                  <a:gd name="T19" fmla="*/ 0 h 2"/>
                  <a:gd name="T20" fmla="*/ 4 w 4"/>
                  <a:gd name="T21" fmla="*/ 0 h 2"/>
                  <a:gd name="T22" fmla="*/ 3 w 4"/>
                  <a:gd name="T23" fmla="*/ 1 h 2"/>
                  <a:gd name="T24" fmla="*/ 2 w 4"/>
                  <a:gd name="T25" fmla="*/ 1 h 2"/>
                  <a:gd name="T26" fmla="*/ 2 w 4"/>
                  <a:gd name="T27" fmla="*/ 1 h 2"/>
                  <a:gd name="T28" fmla="*/ 1 w 4"/>
                  <a:gd name="T29" fmla="*/ 1 h 2"/>
                  <a:gd name="T30" fmla="*/ 1 w 4"/>
                  <a:gd name="T31" fmla="*/ 1 h 2"/>
                  <a:gd name="T32" fmla="*/ 1 w 4"/>
                  <a:gd name="T33" fmla="*/ 2 h 2"/>
                  <a:gd name="T34" fmla="*/ 1 w 4"/>
                  <a:gd name="T35" fmla="*/ 2 h 2"/>
                  <a:gd name="T36" fmla="*/ 0 w 4"/>
                  <a:gd name="T37" fmla="*/ 2 h 2"/>
                  <a:gd name="T38" fmla="*/ 0 w 4"/>
                  <a:gd name="T39" fmla="*/ 2 h 2"/>
                  <a:gd name="T40" fmla="*/ 1 w 4"/>
                  <a:gd name="T4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7" name="Freeform 561">
                <a:extLst>
                  <a:ext uri="{FF2B5EF4-FFF2-40B4-BE49-F238E27FC236}">
                    <a16:creationId xmlns:a16="http://schemas.microsoft.com/office/drawing/2014/main" id="{C73B0A39-72ED-4BF9-B8E4-EB6FAC0E2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2226" y="2711451"/>
                <a:ext cx="19050" cy="11113"/>
              </a:xfrm>
              <a:custGeom>
                <a:avLst/>
                <a:gdLst>
                  <a:gd name="T0" fmla="*/ 1 w 5"/>
                  <a:gd name="T1" fmla="*/ 2 h 3"/>
                  <a:gd name="T2" fmla="*/ 0 w 5"/>
                  <a:gd name="T3" fmla="*/ 3 h 3"/>
                  <a:gd name="T4" fmla="*/ 0 w 5"/>
                  <a:gd name="T5" fmla="*/ 3 h 3"/>
                  <a:gd name="T6" fmla="*/ 1 w 5"/>
                  <a:gd name="T7" fmla="*/ 3 h 3"/>
                  <a:gd name="T8" fmla="*/ 4 w 5"/>
                  <a:gd name="T9" fmla="*/ 3 h 3"/>
                  <a:gd name="T10" fmla="*/ 5 w 5"/>
                  <a:gd name="T11" fmla="*/ 2 h 3"/>
                  <a:gd name="T12" fmla="*/ 5 w 5"/>
                  <a:gd name="T13" fmla="*/ 2 h 3"/>
                  <a:gd name="T14" fmla="*/ 4 w 5"/>
                  <a:gd name="T15" fmla="*/ 1 h 3"/>
                  <a:gd name="T16" fmla="*/ 4 w 5"/>
                  <a:gd name="T17" fmla="*/ 1 h 3"/>
                  <a:gd name="T18" fmla="*/ 4 w 5"/>
                  <a:gd name="T19" fmla="*/ 1 h 3"/>
                  <a:gd name="T20" fmla="*/ 3 w 5"/>
                  <a:gd name="T21" fmla="*/ 1 h 3"/>
                  <a:gd name="T22" fmla="*/ 3 w 5"/>
                  <a:gd name="T23" fmla="*/ 1 h 3"/>
                  <a:gd name="T24" fmla="*/ 3 w 5"/>
                  <a:gd name="T25" fmla="*/ 0 h 3"/>
                  <a:gd name="T26" fmla="*/ 3 w 5"/>
                  <a:gd name="T27" fmla="*/ 1 h 3"/>
                  <a:gd name="T28" fmla="*/ 2 w 5"/>
                  <a:gd name="T29" fmla="*/ 1 h 3"/>
                  <a:gd name="T30" fmla="*/ 2 w 5"/>
                  <a:gd name="T31" fmla="*/ 1 h 3"/>
                  <a:gd name="T32" fmla="*/ 2 w 5"/>
                  <a:gd name="T33" fmla="*/ 1 h 3"/>
                  <a:gd name="T34" fmla="*/ 2 w 5"/>
                  <a:gd name="T35" fmla="*/ 1 h 3"/>
                  <a:gd name="T36" fmla="*/ 1 w 5"/>
                  <a:gd name="T3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8" name="Freeform 562">
                <a:extLst>
                  <a:ext uri="{FF2B5EF4-FFF2-40B4-BE49-F238E27FC236}">
                    <a16:creationId xmlns:a16="http://schemas.microsoft.com/office/drawing/2014/main" id="{A31BB2BA-DE43-4727-BD1F-3C9C97548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4788" y="3852863"/>
                <a:ext cx="44450" cy="11113"/>
              </a:xfrm>
              <a:custGeom>
                <a:avLst/>
                <a:gdLst>
                  <a:gd name="T0" fmla="*/ 10 w 12"/>
                  <a:gd name="T1" fmla="*/ 1 h 3"/>
                  <a:gd name="T2" fmla="*/ 12 w 12"/>
                  <a:gd name="T3" fmla="*/ 1 h 3"/>
                  <a:gd name="T4" fmla="*/ 12 w 12"/>
                  <a:gd name="T5" fmla="*/ 1 h 3"/>
                  <a:gd name="T6" fmla="*/ 12 w 12"/>
                  <a:gd name="T7" fmla="*/ 1 h 3"/>
                  <a:gd name="T8" fmla="*/ 12 w 12"/>
                  <a:gd name="T9" fmla="*/ 1 h 3"/>
                  <a:gd name="T10" fmla="*/ 12 w 12"/>
                  <a:gd name="T11" fmla="*/ 1 h 3"/>
                  <a:gd name="T12" fmla="*/ 11 w 12"/>
                  <a:gd name="T13" fmla="*/ 0 h 3"/>
                  <a:gd name="T14" fmla="*/ 7 w 12"/>
                  <a:gd name="T15" fmla="*/ 1 h 3"/>
                  <a:gd name="T16" fmla="*/ 6 w 12"/>
                  <a:gd name="T17" fmla="*/ 1 h 3"/>
                  <a:gd name="T18" fmla="*/ 3 w 12"/>
                  <a:gd name="T19" fmla="*/ 1 h 3"/>
                  <a:gd name="T20" fmla="*/ 1 w 12"/>
                  <a:gd name="T21" fmla="*/ 1 h 3"/>
                  <a:gd name="T22" fmla="*/ 5 w 12"/>
                  <a:gd name="T23" fmla="*/ 2 h 3"/>
                  <a:gd name="T24" fmla="*/ 10 w 12"/>
                  <a:gd name="T2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3">
                    <a:moveTo>
                      <a:pt x="10" y="1"/>
                    </a:moveTo>
                    <a:cubicBezTo>
                      <a:pt x="10" y="1"/>
                      <a:pt x="11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10" y="0"/>
                      <a:pt x="8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3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5" y="2"/>
                      <a:pt x="5" y="2"/>
                    </a:cubicBezTo>
                    <a:cubicBezTo>
                      <a:pt x="7" y="2"/>
                      <a:pt x="8" y="2"/>
                      <a:pt x="1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09" name="Freeform 563">
                <a:extLst>
                  <a:ext uri="{FF2B5EF4-FFF2-40B4-BE49-F238E27FC236}">
                    <a16:creationId xmlns:a16="http://schemas.microsoft.com/office/drawing/2014/main" id="{0072FF83-5053-4DAF-98FB-AEB0625F2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8126" y="3852863"/>
                <a:ext cx="42863" cy="25400"/>
              </a:xfrm>
              <a:custGeom>
                <a:avLst/>
                <a:gdLst>
                  <a:gd name="T0" fmla="*/ 5 w 12"/>
                  <a:gd name="T1" fmla="*/ 4 h 7"/>
                  <a:gd name="T2" fmla="*/ 5 w 12"/>
                  <a:gd name="T3" fmla="*/ 4 h 7"/>
                  <a:gd name="T4" fmla="*/ 9 w 12"/>
                  <a:gd name="T5" fmla="*/ 2 h 7"/>
                  <a:gd name="T6" fmla="*/ 12 w 12"/>
                  <a:gd name="T7" fmla="*/ 1 h 7"/>
                  <a:gd name="T8" fmla="*/ 12 w 12"/>
                  <a:gd name="T9" fmla="*/ 1 h 7"/>
                  <a:gd name="T10" fmla="*/ 12 w 12"/>
                  <a:gd name="T11" fmla="*/ 0 h 7"/>
                  <a:gd name="T12" fmla="*/ 8 w 12"/>
                  <a:gd name="T13" fmla="*/ 1 h 7"/>
                  <a:gd name="T14" fmla="*/ 5 w 12"/>
                  <a:gd name="T15" fmla="*/ 2 h 7"/>
                  <a:gd name="T16" fmla="*/ 4 w 12"/>
                  <a:gd name="T17" fmla="*/ 3 h 7"/>
                  <a:gd name="T18" fmla="*/ 1 w 12"/>
                  <a:gd name="T19" fmla="*/ 6 h 7"/>
                  <a:gd name="T20" fmla="*/ 5 w 12"/>
                  <a:gd name="T2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7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7" y="3"/>
                      <a:pt x="9" y="2"/>
                    </a:cubicBezTo>
                    <a:cubicBezTo>
                      <a:pt x="10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8" y="1"/>
                      <a:pt x="8" y="1"/>
                    </a:cubicBezTo>
                    <a:cubicBezTo>
                      <a:pt x="7" y="1"/>
                      <a:pt x="7" y="1"/>
                      <a:pt x="5" y="2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0" y="7"/>
                      <a:pt x="2" y="7"/>
                      <a:pt x="5" y="4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0" name="Freeform 564">
                <a:extLst>
                  <a:ext uri="{FF2B5EF4-FFF2-40B4-BE49-F238E27FC236}">
                    <a16:creationId xmlns:a16="http://schemas.microsoft.com/office/drawing/2014/main" id="{719E71F8-FCC0-48B7-B722-C4599C15E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3213" y="3738563"/>
                <a:ext cx="17463" cy="30163"/>
              </a:xfrm>
              <a:custGeom>
                <a:avLst/>
                <a:gdLst>
                  <a:gd name="T0" fmla="*/ 3 w 5"/>
                  <a:gd name="T1" fmla="*/ 0 h 8"/>
                  <a:gd name="T2" fmla="*/ 1 w 5"/>
                  <a:gd name="T3" fmla="*/ 8 h 8"/>
                  <a:gd name="T4" fmla="*/ 2 w 5"/>
                  <a:gd name="T5" fmla="*/ 8 h 8"/>
                  <a:gd name="T6" fmla="*/ 3 w 5"/>
                  <a:gd name="T7" fmla="*/ 6 h 8"/>
                  <a:gd name="T8" fmla="*/ 5 w 5"/>
                  <a:gd name="T9" fmla="*/ 5 h 8"/>
                  <a:gd name="T10" fmla="*/ 5 w 5"/>
                  <a:gd name="T11" fmla="*/ 5 h 8"/>
                  <a:gd name="T12" fmla="*/ 5 w 5"/>
                  <a:gd name="T13" fmla="*/ 3 h 8"/>
                  <a:gd name="T14" fmla="*/ 5 w 5"/>
                  <a:gd name="T15" fmla="*/ 3 h 8"/>
                  <a:gd name="T16" fmla="*/ 5 w 5"/>
                  <a:gd name="T17" fmla="*/ 3 h 8"/>
                  <a:gd name="T18" fmla="*/ 4 w 5"/>
                  <a:gd name="T19" fmla="*/ 3 h 8"/>
                  <a:gd name="T20" fmla="*/ 4 w 5"/>
                  <a:gd name="T21" fmla="*/ 2 h 8"/>
                  <a:gd name="T22" fmla="*/ 3 w 5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1" y="1"/>
                      <a:pt x="0" y="5"/>
                      <a:pt x="1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7"/>
                      <a:pt x="2" y="6"/>
                      <a:pt x="3" y="6"/>
                    </a:cubicBezTo>
                    <a:cubicBezTo>
                      <a:pt x="3" y="5"/>
                      <a:pt x="4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1" name="Freeform 565">
                <a:extLst>
                  <a:ext uri="{FF2B5EF4-FFF2-40B4-BE49-F238E27FC236}">
                    <a16:creationId xmlns:a16="http://schemas.microsoft.com/office/drawing/2014/main" id="{6E75B655-FCD1-4456-B65C-04BA2D696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4788" y="3743326"/>
                <a:ext cx="79375" cy="84138"/>
              </a:xfrm>
              <a:custGeom>
                <a:avLst/>
                <a:gdLst>
                  <a:gd name="T0" fmla="*/ 10 w 22"/>
                  <a:gd name="T1" fmla="*/ 1 h 23"/>
                  <a:gd name="T2" fmla="*/ 7 w 22"/>
                  <a:gd name="T3" fmla="*/ 3 h 23"/>
                  <a:gd name="T4" fmla="*/ 6 w 22"/>
                  <a:gd name="T5" fmla="*/ 4 h 23"/>
                  <a:gd name="T6" fmla="*/ 6 w 22"/>
                  <a:gd name="T7" fmla="*/ 5 h 23"/>
                  <a:gd name="T8" fmla="*/ 5 w 22"/>
                  <a:gd name="T9" fmla="*/ 7 h 23"/>
                  <a:gd name="T10" fmla="*/ 4 w 22"/>
                  <a:gd name="T11" fmla="*/ 8 h 23"/>
                  <a:gd name="T12" fmla="*/ 1 w 22"/>
                  <a:gd name="T13" fmla="*/ 14 h 23"/>
                  <a:gd name="T14" fmla="*/ 0 w 22"/>
                  <a:gd name="T15" fmla="*/ 15 h 23"/>
                  <a:gd name="T16" fmla="*/ 3 w 22"/>
                  <a:gd name="T17" fmla="*/ 18 h 23"/>
                  <a:gd name="T18" fmla="*/ 2 w 22"/>
                  <a:gd name="T19" fmla="*/ 23 h 23"/>
                  <a:gd name="T20" fmla="*/ 2 w 22"/>
                  <a:gd name="T21" fmla="*/ 23 h 23"/>
                  <a:gd name="T22" fmla="*/ 4 w 22"/>
                  <a:gd name="T23" fmla="*/ 22 h 23"/>
                  <a:gd name="T24" fmla="*/ 5 w 22"/>
                  <a:gd name="T25" fmla="*/ 21 h 23"/>
                  <a:gd name="T26" fmla="*/ 4 w 22"/>
                  <a:gd name="T27" fmla="*/ 19 h 23"/>
                  <a:gd name="T28" fmla="*/ 6 w 22"/>
                  <a:gd name="T29" fmla="*/ 14 h 23"/>
                  <a:gd name="T30" fmla="*/ 7 w 22"/>
                  <a:gd name="T31" fmla="*/ 16 h 23"/>
                  <a:gd name="T32" fmla="*/ 8 w 22"/>
                  <a:gd name="T33" fmla="*/ 19 h 23"/>
                  <a:gd name="T34" fmla="*/ 8 w 22"/>
                  <a:gd name="T35" fmla="*/ 20 h 23"/>
                  <a:gd name="T36" fmla="*/ 8 w 22"/>
                  <a:gd name="T37" fmla="*/ 20 h 23"/>
                  <a:gd name="T38" fmla="*/ 11 w 22"/>
                  <a:gd name="T39" fmla="*/ 19 h 23"/>
                  <a:gd name="T40" fmla="*/ 11 w 22"/>
                  <a:gd name="T41" fmla="*/ 19 h 23"/>
                  <a:gd name="T42" fmla="*/ 11 w 22"/>
                  <a:gd name="T43" fmla="*/ 17 h 23"/>
                  <a:gd name="T44" fmla="*/ 11 w 22"/>
                  <a:gd name="T45" fmla="*/ 14 h 23"/>
                  <a:gd name="T46" fmla="*/ 11 w 22"/>
                  <a:gd name="T47" fmla="*/ 14 h 23"/>
                  <a:gd name="T48" fmla="*/ 10 w 22"/>
                  <a:gd name="T49" fmla="*/ 13 h 23"/>
                  <a:gd name="T50" fmla="*/ 15 w 22"/>
                  <a:gd name="T51" fmla="*/ 8 h 23"/>
                  <a:gd name="T52" fmla="*/ 11 w 22"/>
                  <a:gd name="T53" fmla="*/ 8 h 23"/>
                  <a:gd name="T54" fmla="*/ 9 w 22"/>
                  <a:gd name="T55" fmla="*/ 10 h 23"/>
                  <a:gd name="T56" fmla="*/ 9 w 22"/>
                  <a:gd name="T57" fmla="*/ 10 h 23"/>
                  <a:gd name="T58" fmla="*/ 7 w 22"/>
                  <a:gd name="T59" fmla="*/ 5 h 23"/>
                  <a:gd name="T60" fmla="*/ 16 w 22"/>
                  <a:gd name="T61" fmla="*/ 4 h 23"/>
                  <a:gd name="T62" fmla="*/ 22 w 22"/>
                  <a:gd name="T63" fmla="*/ 1 h 23"/>
                  <a:gd name="T64" fmla="*/ 22 w 22"/>
                  <a:gd name="T65" fmla="*/ 1 h 23"/>
                  <a:gd name="T66" fmla="*/ 22 w 22"/>
                  <a:gd name="T67" fmla="*/ 0 h 23"/>
                  <a:gd name="T68" fmla="*/ 17 w 22"/>
                  <a:gd name="T69" fmla="*/ 3 h 23"/>
                  <a:gd name="T70" fmla="*/ 11 w 22"/>
                  <a:gd name="T71" fmla="*/ 2 h 23"/>
                  <a:gd name="T72" fmla="*/ 10 w 22"/>
                  <a:gd name="T7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10" y="1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7"/>
                      <a:pt x="3" y="16"/>
                      <a:pt x="3" y="18"/>
                    </a:cubicBezTo>
                    <a:cubicBezTo>
                      <a:pt x="3" y="20"/>
                      <a:pt x="2" y="21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3" y="23"/>
                      <a:pt x="4" y="22"/>
                      <a:pt x="4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0"/>
                      <a:pt x="4" y="20"/>
                      <a:pt x="4" y="19"/>
                    </a:cubicBezTo>
                    <a:cubicBezTo>
                      <a:pt x="4" y="19"/>
                      <a:pt x="4" y="14"/>
                      <a:pt x="6" y="14"/>
                    </a:cubicBezTo>
                    <a:cubicBezTo>
                      <a:pt x="6" y="14"/>
                      <a:pt x="7" y="15"/>
                      <a:pt x="7" y="16"/>
                    </a:cubicBezTo>
                    <a:cubicBezTo>
                      <a:pt x="6" y="17"/>
                      <a:pt x="7" y="18"/>
                      <a:pt x="8" y="19"/>
                    </a:cubicBezTo>
                    <a:cubicBezTo>
                      <a:pt x="8" y="19"/>
                      <a:pt x="7" y="19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1" y="16"/>
                      <a:pt x="11" y="15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3"/>
                      <a:pt x="10" y="13"/>
                      <a:pt x="10" y="13"/>
                    </a:cubicBezTo>
                    <a:cubicBezTo>
                      <a:pt x="8" y="10"/>
                      <a:pt x="15" y="11"/>
                      <a:pt x="15" y="8"/>
                    </a:cubicBezTo>
                    <a:cubicBezTo>
                      <a:pt x="14" y="7"/>
                      <a:pt x="11" y="8"/>
                      <a:pt x="11" y="8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7" y="11"/>
                      <a:pt x="4" y="8"/>
                      <a:pt x="7" y="5"/>
                    </a:cubicBezTo>
                    <a:cubicBezTo>
                      <a:pt x="9" y="4"/>
                      <a:pt x="14" y="3"/>
                      <a:pt x="16" y="4"/>
                    </a:cubicBezTo>
                    <a:cubicBezTo>
                      <a:pt x="18" y="5"/>
                      <a:pt x="22" y="2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1"/>
                      <a:pt x="19" y="3"/>
                      <a:pt x="17" y="3"/>
                    </a:cubicBezTo>
                    <a:cubicBezTo>
                      <a:pt x="16" y="3"/>
                      <a:pt x="14" y="2"/>
                      <a:pt x="11" y="2"/>
                    </a:cubicBezTo>
                    <a:cubicBezTo>
                      <a:pt x="10" y="1"/>
                      <a:pt x="10" y="1"/>
                      <a:pt x="1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2" name="Freeform 566">
                <a:extLst>
                  <a:ext uri="{FF2B5EF4-FFF2-40B4-BE49-F238E27FC236}">
                    <a16:creationId xmlns:a16="http://schemas.microsoft.com/office/drawing/2014/main" id="{6180A011-8B1A-42D5-8408-2476BC18D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3213" y="3794126"/>
                <a:ext cx="28575" cy="14288"/>
              </a:xfrm>
              <a:custGeom>
                <a:avLst/>
                <a:gdLst>
                  <a:gd name="T0" fmla="*/ 4 w 8"/>
                  <a:gd name="T1" fmla="*/ 2 h 4"/>
                  <a:gd name="T2" fmla="*/ 5 w 8"/>
                  <a:gd name="T3" fmla="*/ 3 h 4"/>
                  <a:gd name="T4" fmla="*/ 7 w 8"/>
                  <a:gd name="T5" fmla="*/ 3 h 4"/>
                  <a:gd name="T6" fmla="*/ 3 w 8"/>
                  <a:gd name="T7" fmla="*/ 0 h 4"/>
                  <a:gd name="T8" fmla="*/ 0 w 8"/>
                  <a:gd name="T9" fmla="*/ 2 h 4"/>
                  <a:gd name="T10" fmla="*/ 0 w 8"/>
                  <a:gd name="T11" fmla="*/ 2 h 4"/>
                  <a:gd name="T12" fmla="*/ 1 w 8"/>
                  <a:gd name="T13" fmla="*/ 2 h 4"/>
                  <a:gd name="T14" fmla="*/ 4 w 8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5" y="2"/>
                      <a:pt x="5" y="3"/>
                      <a:pt x="5" y="3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7" y="3"/>
                      <a:pt x="8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4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3" name="Freeform 567">
                <a:extLst>
                  <a:ext uri="{FF2B5EF4-FFF2-40B4-BE49-F238E27FC236}">
                    <a16:creationId xmlns:a16="http://schemas.microsoft.com/office/drawing/2014/main" id="{4702FEBD-E410-48F6-BFE8-C6DFE3BEC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0988" y="3797301"/>
                <a:ext cx="14288" cy="11113"/>
              </a:xfrm>
              <a:custGeom>
                <a:avLst/>
                <a:gdLst>
                  <a:gd name="T0" fmla="*/ 0 w 4"/>
                  <a:gd name="T1" fmla="*/ 1 h 3"/>
                  <a:gd name="T2" fmla="*/ 3 w 4"/>
                  <a:gd name="T3" fmla="*/ 2 h 3"/>
                  <a:gd name="T4" fmla="*/ 1 w 4"/>
                  <a:gd name="T5" fmla="*/ 0 h 3"/>
                  <a:gd name="T6" fmla="*/ 0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3"/>
                      <a:pt x="3" y="3"/>
                      <a:pt x="3" y="2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4" name="Freeform 568">
                <a:extLst>
                  <a:ext uri="{FF2B5EF4-FFF2-40B4-BE49-F238E27FC236}">
                    <a16:creationId xmlns:a16="http://schemas.microsoft.com/office/drawing/2014/main" id="{388D3F92-8544-423D-8FCC-7AE4F4A7B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8276" y="3852863"/>
                <a:ext cx="33338" cy="11113"/>
              </a:xfrm>
              <a:custGeom>
                <a:avLst/>
                <a:gdLst>
                  <a:gd name="T0" fmla="*/ 8 w 9"/>
                  <a:gd name="T1" fmla="*/ 2 h 3"/>
                  <a:gd name="T2" fmla="*/ 5 w 9"/>
                  <a:gd name="T3" fmla="*/ 0 h 3"/>
                  <a:gd name="T4" fmla="*/ 5 w 9"/>
                  <a:gd name="T5" fmla="*/ 0 h 3"/>
                  <a:gd name="T6" fmla="*/ 3 w 9"/>
                  <a:gd name="T7" fmla="*/ 1 h 3"/>
                  <a:gd name="T8" fmla="*/ 2 w 9"/>
                  <a:gd name="T9" fmla="*/ 1 h 3"/>
                  <a:gd name="T10" fmla="*/ 2 w 9"/>
                  <a:gd name="T11" fmla="*/ 0 h 3"/>
                  <a:gd name="T12" fmla="*/ 1 w 9"/>
                  <a:gd name="T13" fmla="*/ 0 h 3"/>
                  <a:gd name="T14" fmla="*/ 0 w 9"/>
                  <a:gd name="T15" fmla="*/ 2 h 3"/>
                  <a:gd name="T16" fmla="*/ 3 w 9"/>
                  <a:gd name="T17" fmla="*/ 3 h 3"/>
                  <a:gd name="T18" fmla="*/ 3 w 9"/>
                  <a:gd name="T19" fmla="*/ 3 h 3"/>
                  <a:gd name="T20" fmla="*/ 6 w 9"/>
                  <a:gd name="T21" fmla="*/ 2 h 3"/>
                  <a:gd name="T22" fmla="*/ 8 w 9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3">
                    <a:moveTo>
                      <a:pt x="8" y="2"/>
                    </a:moveTo>
                    <a:cubicBezTo>
                      <a:pt x="9" y="1"/>
                      <a:pt x="7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5" y="2"/>
                      <a:pt x="6" y="2"/>
                    </a:cubicBezTo>
                    <a:cubicBezTo>
                      <a:pt x="6" y="2"/>
                      <a:pt x="7" y="2"/>
                      <a:pt x="8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5" name="Freeform 569">
                <a:extLst>
                  <a:ext uri="{FF2B5EF4-FFF2-40B4-BE49-F238E27FC236}">
                    <a16:creationId xmlns:a16="http://schemas.microsoft.com/office/drawing/2014/main" id="{1AEA6624-0645-43EA-81E3-853951BA8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9676" y="3694113"/>
                <a:ext cx="133350" cy="133350"/>
              </a:xfrm>
              <a:custGeom>
                <a:avLst/>
                <a:gdLst>
                  <a:gd name="T0" fmla="*/ 28 w 37"/>
                  <a:gd name="T1" fmla="*/ 19 h 36"/>
                  <a:gd name="T2" fmla="*/ 26 w 37"/>
                  <a:gd name="T3" fmla="*/ 16 h 36"/>
                  <a:gd name="T4" fmla="*/ 25 w 37"/>
                  <a:gd name="T5" fmla="*/ 16 h 36"/>
                  <a:gd name="T6" fmla="*/ 24 w 37"/>
                  <a:gd name="T7" fmla="*/ 16 h 36"/>
                  <a:gd name="T8" fmla="*/ 24 w 37"/>
                  <a:gd name="T9" fmla="*/ 15 h 36"/>
                  <a:gd name="T10" fmla="*/ 19 w 37"/>
                  <a:gd name="T11" fmla="*/ 12 h 36"/>
                  <a:gd name="T12" fmla="*/ 17 w 37"/>
                  <a:gd name="T13" fmla="*/ 11 h 36"/>
                  <a:gd name="T14" fmla="*/ 15 w 37"/>
                  <a:gd name="T15" fmla="*/ 9 h 36"/>
                  <a:gd name="T16" fmla="*/ 10 w 37"/>
                  <a:gd name="T17" fmla="*/ 5 h 36"/>
                  <a:gd name="T18" fmla="*/ 9 w 37"/>
                  <a:gd name="T19" fmla="*/ 3 h 36"/>
                  <a:gd name="T20" fmla="*/ 8 w 37"/>
                  <a:gd name="T21" fmla="*/ 3 h 36"/>
                  <a:gd name="T22" fmla="*/ 3 w 37"/>
                  <a:gd name="T23" fmla="*/ 2 h 36"/>
                  <a:gd name="T24" fmla="*/ 1 w 37"/>
                  <a:gd name="T25" fmla="*/ 0 h 36"/>
                  <a:gd name="T26" fmla="*/ 0 w 37"/>
                  <a:gd name="T27" fmla="*/ 0 h 36"/>
                  <a:gd name="T28" fmla="*/ 0 w 37"/>
                  <a:gd name="T29" fmla="*/ 0 h 36"/>
                  <a:gd name="T30" fmla="*/ 2 w 37"/>
                  <a:gd name="T31" fmla="*/ 4 h 36"/>
                  <a:gd name="T32" fmla="*/ 5 w 37"/>
                  <a:gd name="T33" fmla="*/ 7 h 36"/>
                  <a:gd name="T34" fmla="*/ 8 w 37"/>
                  <a:gd name="T35" fmla="*/ 11 h 36"/>
                  <a:gd name="T36" fmla="*/ 9 w 37"/>
                  <a:gd name="T37" fmla="*/ 11 h 36"/>
                  <a:gd name="T38" fmla="*/ 13 w 37"/>
                  <a:gd name="T39" fmla="*/ 17 h 36"/>
                  <a:gd name="T40" fmla="*/ 16 w 37"/>
                  <a:gd name="T41" fmla="*/ 21 h 36"/>
                  <a:gd name="T42" fmla="*/ 17 w 37"/>
                  <a:gd name="T43" fmla="*/ 22 h 36"/>
                  <a:gd name="T44" fmla="*/ 18 w 37"/>
                  <a:gd name="T45" fmla="*/ 25 h 36"/>
                  <a:gd name="T46" fmla="*/ 19 w 37"/>
                  <a:gd name="T47" fmla="*/ 26 h 36"/>
                  <a:gd name="T48" fmla="*/ 24 w 37"/>
                  <a:gd name="T49" fmla="*/ 31 h 36"/>
                  <a:gd name="T50" fmla="*/ 30 w 37"/>
                  <a:gd name="T51" fmla="*/ 36 h 36"/>
                  <a:gd name="T52" fmla="*/ 33 w 37"/>
                  <a:gd name="T53" fmla="*/ 36 h 36"/>
                  <a:gd name="T54" fmla="*/ 34 w 37"/>
                  <a:gd name="T55" fmla="*/ 36 h 36"/>
                  <a:gd name="T56" fmla="*/ 34 w 37"/>
                  <a:gd name="T57" fmla="*/ 36 h 36"/>
                  <a:gd name="T58" fmla="*/ 34 w 37"/>
                  <a:gd name="T59" fmla="*/ 35 h 36"/>
                  <a:gd name="T60" fmla="*/ 35 w 37"/>
                  <a:gd name="T61" fmla="*/ 29 h 36"/>
                  <a:gd name="T62" fmla="*/ 36 w 37"/>
                  <a:gd name="T63" fmla="*/ 28 h 36"/>
                  <a:gd name="T64" fmla="*/ 37 w 37"/>
                  <a:gd name="T65" fmla="*/ 28 h 36"/>
                  <a:gd name="T66" fmla="*/ 37 w 37"/>
                  <a:gd name="T67" fmla="*/ 28 h 36"/>
                  <a:gd name="T68" fmla="*/ 37 w 37"/>
                  <a:gd name="T69" fmla="*/ 27 h 36"/>
                  <a:gd name="T70" fmla="*/ 34 w 37"/>
                  <a:gd name="T71" fmla="*/ 24 h 36"/>
                  <a:gd name="T72" fmla="*/ 33 w 37"/>
                  <a:gd name="T73" fmla="*/ 24 h 36"/>
                  <a:gd name="T74" fmla="*/ 34 w 37"/>
                  <a:gd name="T75" fmla="*/ 25 h 36"/>
                  <a:gd name="T76" fmla="*/ 35 w 37"/>
                  <a:gd name="T77" fmla="*/ 27 h 36"/>
                  <a:gd name="T78" fmla="*/ 34 w 37"/>
                  <a:gd name="T79" fmla="*/ 26 h 36"/>
                  <a:gd name="T80" fmla="*/ 32 w 37"/>
                  <a:gd name="T81" fmla="*/ 25 h 36"/>
                  <a:gd name="T82" fmla="*/ 30 w 37"/>
                  <a:gd name="T83" fmla="*/ 24 h 36"/>
                  <a:gd name="T84" fmla="*/ 29 w 37"/>
                  <a:gd name="T85" fmla="*/ 22 h 36"/>
                  <a:gd name="T86" fmla="*/ 29 w 37"/>
                  <a:gd name="T87" fmla="*/ 22 h 36"/>
                  <a:gd name="T88" fmla="*/ 27 w 37"/>
                  <a:gd name="T89" fmla="*/ 21 h 36"/>
                  <a:gd name="T90" fmla="*/ 28 w 37"/>
                  <a:gd name="T91" fmla="*/ 1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7" h="36">
                    <a:moveTo>
                      <a:pt x="28" y="19"/>
                    </a:move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5" y="16"/>
                    </a:cubicBezTo>
                    <a:cubicBezTo>
                      <a:pt x="25" y="16"/>
                      <a:pt x="25" y="16"/>
                      <a:pt x="24" y="16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4"/>
                      <a:pt x="19" y="12"/>
                      <a:pt x="19" y="12"/>
                    </a:cubicBezTo>
                    <a:cubicBezTo>
                      <a:pt x="18" y="12"/>
                      <a:pt x="17" y="12"/>
                      <a:pt x="17" y="11"/>
                    </a:cubicBezTo>
                    <a:cubicBezTo>
                      <a:pt x="16" y="10"/>
                      <a:pt x="15" y="10"/>
                      <a:pt x="15" y="9"/>
                    </a:cubicBezTo>
                    <a:cubicBezTo>
                      <a:pt x="14" y="7"/>
                      <a:pt x="11" y="6"/>
                      <a:pt x="10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5" y="2"/>
                      <a:pt x="3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2" y="4"/>
                    </a:cubicBezTo>
                    <a:cubicBezTo>
                      <a:pt x="3" y="5"/>
                      <a:pt x="4" y="6"/>
                      <a:pt x="5" y="7"/>
                    </a:cubicBezTo>
                    <a:cubicBezTo>
                      <a:pt x="6" y="8"/>
                      <a:pt x="7" y="10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2" y="13"/>
                      <a:pt x="11" y="16"/>
                      <a:pt x="13" y="17"/>
                    </a:cubicBezTo>
                    <a:cubicBezTo>
                      <a:pt x="14" y="19"/>
                      <a:pt x="15" y="19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3"/>
                      <a:pt x="18" y="24"/>
                      <a:pt x="18" y="25"/>
                    </a:cubicBezTo>
                    <a:cubicBezTo>
                      <a:pt x="19" y="25"/>
                      <a:pt x="19" y="26"/>
                      <a:pt x="19" y="26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1" y="36"/>
                      <a:pt x="31" y="36"/>
                      <a:pt x="33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5" y="33"/>
                      <a:pt x="35" y="31"/>
                      <a:pt x="35" y="29"/>
                    </a:cubicBezTo>
                    <a:cubicBezTo>
                      <a:pt x="35" y="28"/>
                      <a:pt x="35" y="28"/>
                      <a:pt x="36" y="28"/>
                    </a:cubicBezTo>
                    <a:cubicBezTo>
                      <a:pt x="36" y="28"/>
                      <a:pt x="37" y="28"/>
                      <a:pt x="37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6" y="24"/>
                      <a:pt x="34" y="24"/>
                    </a:cubicBezTo>
                    <a:cubicBezTo>
                      <a:pt x="34" y="24"/>
                      <a:pt x="33" y="24"/>
                      <a:pt x="33" y="24"/>
                    </a:cubicBezTo>
                    <a:cubicBezTo>
                      <a:pt x="33" y="24"/>
                      <a:pt x="33" y="25"/>
                      <a:pt x="34" y="25"/>
                    </a:cubicBezTo>
                    <a:cubicBezTo>
                      <a:pt x="35" y="25"/>
                      <a:pt x="35" y="26"/>
                      <a:pt x="35" y="27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6"/>
                      <a:pt x="33" y="26"/>
                      <a:pt x="32" y="25"/>
                    </a:cubicBezTo>
                    <a:cubicBezTo>
                      <a:pt x="32" y="24"/>
                      <a:pt x="31" y="24"/>
                      <a:pt x="30" y="24"/>
                    </a:cubicBezTo>
                    <a:cubicBezTo>
                      <a:pt x="30" y="23"/>
                      <a:pt x="30" y="23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8" y="22"/>
                      <a:pt x="27" y="22"/>
                      <a:pt x="27" y="21"/>
                    </a:cubicBezTo>
                    <a:cubicBezTo>
                      <a:pt x="27" y="20"/>
                      <a:pt x="28" y="20"/>
                      <a:pt x="28" y="19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6" name="Freeform 570">
                <a:extLst>
                  <a:ext uri="{FF2B5EF4-FFF2-40B4-BE49-F238E27FC236}">
                    <a16:creationId xmlns:a16="http://schemas.microsoft.com/office/drawing/2014/main" id="{72D848FE-DDB0-4C94-92B3-C85F3E87E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8738" y="3827463"/>
                <a:ext cx="106363" cy="31750"/>
              </a:xfrm>
              <a:custGeom>
                <a:avLst/>
                <a:gdLst>
                  <a:gd name="T0" fmla="*/ 21 w 29"/>
                  <a:gd name="T1" fmla="*/ 8 h 9"/>
                  <a:gd name="T2" fmla="*/ 24 w 29"/>
                  <a:gd name="T3" fmla="*/ 8 h 9"/>
                  <a:gd name="T4" fmla="*/ 26 w 29"/>
                  <a:gd name="T5" fmla="*/ 8 h 9"/>
                  <a:gd name="T6" fmla="*/ 26 w 29"/>
                  <a:gd name="T7" fmla="*/ 8 h 9"/>
                  <a:gd name="T8" fmla="*/ 27 w 29"/>
                  <a:gd name="T9" fmla="*/ 9 h 9"/>
                  <a:gd name="T10" fmla="*/ 29 w 29"/>
                  <a:gd name="T11" fmla="*/ 8 h 9"/>
                  <a:gd name="T12" fmla="*/ 29 w 29"/>
                  <a:gd name="T13" fmla="*/ 8 h 9"/>
                  <a:gd name="T14" fmla="*/ 29 w 29"/>
                  <a:gd name="T15" fmla="*/ 8 h 9"/>
                  <a:gd name="T16" fmla="*/ 27 w 29"/>
                  <a:gd name="T17" fmla="*/ 7 h 9"/>
                  <a:gd name="T18" fmla="*/ 26 w 29"/>
                  <a:gd name="T19" fmla="*/ 6 h 9"/>
                  <a:gd name="T20" fmla="*/ 26 w 29"/>
                  <a:gd name="T21" fmla="*/ 6 h 9"/>
                  <a:gd name="T22" fmla="*/ 24 w 29"/>
                  <a:gd name="T23" fmla="*/ 6 h 9"/>
                  <a:gd name="T24" fmla="*/ 21 w 29"/>
                  <a:gd name="T25" fmla="*/ 5 h 9"/>
                  <a:gd name="T26" fmla="*/ 21 w 29"/>
                  <a:gd name="T27" fmla="*/ 5 h 9"/>
                  <a:gd name="T28" fmla="*/ 25 w 29"/>
                  <a:gd name="T29" fmla="*/ 3 h 9"/>
                  <a:gd name="T30" fmla="*/ 21 w 29"/>
                  <a:gd name="T31" fmla="*/ 4 h 9"/>
                  <a:gd name="T32" fmla="*/ 17 w 29"/>
                  <a:gd name="T33" fmla="*/ 3 h 9"/>
                  <a:gd name="T34" fmla="*/ 16 w 29"/>
                  <a:gd name="T35" fmla="*/ 3 h 9"/>
                  <a:gd name="T36" fmla="*/ 15 w 29"/>
                  <a:gd name="T37" fmla="*/ 3 h 9"/>
                  <a:gd name="T38" fmla="*/ 13 w 29"/>
                  <a:gd name="T39" fmla="*/ 3 h 9"/>
                  <a:gd name="T40" fmla="*/ 6 w 29"/>
                  <a:gd name="T41" fmla="*/ 1 h 9"/>
                  <a:gd name="T42" fmla="*/ 4 w 29"/>
                  <a:gd name="T43" fmla="*/ 0 h 9"/>
                  <a:gd name="T44" fmla="*/ 0 w 29"/>
                  <a:gd name="T45" fmla="*/ 2 h 9"/>
                  <a:gd name="T46" fmla="*/ 2 w 29"/>
                  <a:gd name="T47" fmla="*/ 4 h 9"/>
                  <a:gd name="T48" fmla="*/ 3 w 29"/>
                  <a:gd name="T49" fmla="*/ 4 h 9"/>
                  <a:gd name="T50" fmla="*/ 6 w 29"/>
                  <a:gd name="T51" fmla="*/ 5 h 9"/>
                  <a:gd name="T52" fmla="*/ 9 w 29"/>
                  <a:gd name="T53" fmla="*/ 5 h 9"/>
                  <a:gd name="T54" fmla="*/ 11 w 29"/>
                  <a:gd name="T55" fmla="*/ 5 h 9"/>
                  <a:gd name="T56" fmla="*/ 14 w 29"/>
                  <a:gd name="T57" fmla="*/ 6 h 9"/>
                  <a:gd name="T58" fmla="*/ 21 w 29"/>
                  <a:gd name="T5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" h="9">
                    <a:moveTo>
                      <a:pt x="21" y="8"/>
                    </a:moveTo>
                    <a:cubicBezTo>
                      <a:pt x="23" y="8"/>
                      <a:pt x="23" y="8"/>
                      <a:pt x="24" y="8"/>
                    </a:cubicBezTo>
                    <a:cubicBezTo>
                      <a:pt x="25" y="8"/>
                      <a:pt x="25" y="9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8" y="9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8" y="7"/>
                      <a:pt x="27" y="7"/>
                      <a:pt x="27" y="7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6"/>
                      <a:pt x="25" y="6"/>
                      <a:pt x="24" y="6"/>
                    </a:cubicBezTo>
                    <a:cubicBezTo>
                      <a:pt x="22" y="6"/>
                      <a:pt x="22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4" y="5"/>
                      <a:pt x="25" y="3"/>
                    </a:cubicBezTo>
                    <a:cubicBezTo>
                      <a:pt x="25" y="3"/>
                      <a:pt x="22" y="3"/>
                      <a:pt x="21" y="4"/>
                    </a:cubicBezTo>
                    <a:cubicBezTo>
                      <a:pt x="20" y="4"/>
                      <a:pt x="19" y="4"/>
                      <a:pt x="17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3" y="3"/>
                    </a:cubicBezTo>
                    <a:cubicBezTo>
                      <a:pt x="10" y="3"/>
                      <a:pt x="8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3" y="0"/>
                      <a:pt x="2" y="2"/>
                      <a:pt x="0" y="2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4" y="5"/>
                      <a:pt x="4" y="5"/>
                      <a:pt x="6" y="5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2" y="5"/>
                      <a:pt x="13" y="6"/>
                      <a:pt x="14" y="6"/>
                    </a:cubicBezTo>
                    <a:cubicBezTo>
                      <a:pt x="18" y="8"/>
                      <a:pt x="18" y="8"/>
                      <a:pt x="21" y="8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7" name="Freeform 571">
                <a:extLst>
                  <a:ext uri="{FF2B5EF4-FFF2-40B4-BE49-F238E27FC236}">
                    <a16:creationId xmlns:a16="http://schemas.microsoft.com/office/drawing/2014/main" id="{B0CBD8F6-1072-4EBD-8325-1C8EC5678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6851" y="3867151"/>
                <a:ext cx="19050" cy="11113"/>
              </a:xfrm>
              <a:custGeom>
                <a:avLst/>
                <a:gdLst>
                  <a:gd name="T0" fmla="*/ 1 w 5"/>
                  <a:gd name="T1" fmla="*/ 1 h 3"/>
                  <a:gd name="T2" fmla="*/ 3 w 5"/>
                  <a:gd name="T3" fmla="*/ 2 h 3"/>
                  <a:gd name="T4" fmla="*/ 3 w 5"/>
                  <a:gd name="T5" fmla="*/ 2 h 3"/>
                  <a:gd name="T6" fmla="*/ 4 w 5"/>
                  <a:gd name="T7" fmla="*/ 2 h 3"/>
                  <a:gd name="T8" fmla="*/ 1 w 5"/>
                  <a:gd name="T9" fmla="*/ 0 h 3"/>
                  <a:gd name="T10" fmla="*/ 0 w 5"/>
                  <a:gd name="T11" fmla="*/ 0 h 3"/>
                  <a:gd name="T12" fmla="*/ 0 w 5"/>
                  <a:gd name="T13" fmla="*/ 1 h 3"/>
                  <a:gd name="T14" fmla="*/ 1 w 5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5" y="1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8" name="Freeform 572">
                <a:extLst>
                  <a:ext uri="{FF2B5EF4-FFF2-40B4-BE49-F238E27FC236}">
                    <a16:creationId xmlns:a16="http://schemas.microsoft.com/office/drawing/2014/main" id="{0B31A8B9-6C1E-4F85-A7CF-E958DD51A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8426" y="3684588"/>
                <a:ext cx="128588" cy="123825"/>
              </a:xfrm>
              <a:custGeom>
                <a:avLst/>
                <a:gdLst>
                  <a:gd name="T0" fmla="*/ 1 w 35"/>
                  <a:gd name="T1" fmla="*/ 17 h 34"/>
                  <a:gd name="T2" fmla="*/ 1 w 35"/>
                  <a:gd name="T3" fmla="*/ 22 h 34"/>
                  <a:gd name="T4" fmla="*/ 2 w 35"/>
                  <a:gd name="T5" fmla="*/ 23 h 34"/>
                  <a:gd name="T6" fmla="*/ 4 w 35"/>
                  <a:gd name="T7" fmla="*/ 26 h 34"/>
                  <a:gd name="T8" fmla="*/ 4 w 35"/>
                  <a:gd name="T9" fmla="*/ 28 h 34"/>
                  <a:gd name="T10" fmla="*/ 7 w 35"/>
                  <a:gd name="T11" fmla="*/ 31 h 34"/>
                  <a:gd name="T12" fmla="*/ 8 w 35"/>
                  <a:gd name="T13" fmla="*/ 31 h 34"/>
                  <a:gd name="T14" fmla="*/ 9 w 35"/>
                  <a:gd name="T15" fmla="*/ 32 h 34"/>
                  <a:gd name="T16" fmla="*/ 10 w 35"/>
                  <a:gd name="T17" fmla="*/ 32 h 34"/>
                  <a:gd name="T18" fmla="*/ 10 w 35"/>
                  <a:gd name="T19" fmla="*/ 32 h 34"/>
                  <a:gd name="T20" fmla="*/ 13 w 35"/>
                  <a:gd name="T21" fmla="*/ 32 h 34"/>
                  <a:gd name="T22" fmla="*/ 17 w 35"/>
                  <a:gd name="T23" fmla="*/ 33 h 34"/>
                  <a:gd name="T24" fmla="*/ 18 w 35"/>
                  <a:gd name="T25" fmla="*/ 34 h 34"/>
                  <a:gd name="T26" fmla="*/ 22 w 35"/>
                  <a:gd name="T27" fmla="*/ 32 h 34"/>
                  <a:gd name="T28" fmla="*/ 24 w 35"/>
                  <a:gd name="T29" fmla="*/ 27 h 34"/>
                  <a:gd name="T30" fmla="*/ 26 w 35"/>
                  <a:gd name="T31" fmla="*/ 25 h 34"/>
                  <a:gd name="T32" fmla="*/ 27 w 35"/>
                  <a:gd name="T33" fmla="*/ 21 h 34"/>
                  <a:gd name="T34" fmla="*/ 30 w 35"/>
                  <a:gd name="T35" fmla="*/ 19 h 34"/>
                  <a:gd name="T36" fmla="*/ 30 w 35"/>
                  <a:gd name="T37" fmla="*/ 16 h 34"/>
                  <a:gd name="T38" fmla="*/ 30 w 35"/>
                  <a:gd name="T39" fmla="*/ 16 h 34"/>
                  <a:gd name="T40" fmla="*/ 30 w 35"/>
                  <a:gd name="T41" fmla="*/ 14 h 34"/>
                  <a:gd name="T42" fmla="*/ 28 w 35"/>
                  <a:gd name="T43" fmla="*/ 12 h 34"/>
                  <a:gd name="T44" fmla="*/ 28 w 35"/>
                  <a:gd name="T45" fmla="*/ 11 h 34"/>
                  <a:gd name="T46" fmla="*/ 29 w 35"/>
                  <a:gd name="T47" fmla="*/ 11 h 34"/>
                  <a:gd name="T48" fmla="*/ 29 w 35"/>
                  <a:gd name="T49" fmla="*/ 8 h 34"/>
                  <a:gd name="T50" fmla="*/ 32 w 35"/>
                  <a:gd name="T51" fmla="*/ 6 h 34"/>
                  <a:gd name="T52" fmla="*/ 32 w 35"/>
                  <a:gd name="T53" fmla="*/ 6 h 34"/>
                  <a:gd name="T54" fmla="*/ 35 w 35"/>
                  <a:gd name="T55" fmla="*/ 5 h 34"/>
                  <a:gd name="T56" fmla="*/ 35 w 35"/>
                  <a:gd name="T57" fmla="*/ 5 h 34"/>
                  <a:gd name="T58" fmla="*/ 34 w 35"/>
                  <a:gd name="T59" fmla="*/ 3 h 34"/>
                  <a:gd name="T60" fmla="*/ 31 w 35"/>
                  <a:gd name="T61" fmla="*/ 3 h 34"/>
                  <a:gd name="T62" fmla="*/ 30 w 35"/>
                  <a:gd name="T63" fmla="*/ 2 h 34"/>
                  <a:gd name="T64" fmla="*/ 27 w 35"/>
                  <a:gd name="T65" fmla="*/ 0 h 34"/>
                  <a:gd name="T66" fmla="*/ 26 w 35"/>
                  <a:gd name="T67" fmla="*/ 0 h 34"/>
                  <a:gd name="T68" fmla="*/ 24 w 35"/>
                  <a:gd name="T69" fmla="*/ 3 h 34"/>
                  <a:gd name="T70" fmla="*/ 23 w 35"/>
                  <a:gd name="T71" fmla="*/ 4 h 34"/>
                  <a:gd name="T72" fmla="*/ 23 w 35"/>
                  <a:gd name="T73" fmla="*/ 5 h 34"/>
                  <a:gd name="T74" fmla="*/ 23 w 35"/>
                  <a:gd name="T75" fmla="*/ 6 h 34"/>
                  <a:gd name="T76" fmla="*/ 20 w 35"/>
                  <a:gd name="T77" fmla="*/ 7 h 34"/>
                  <a:gd name="T78" fmla="*/ 20 w 35"/>
                  <a:gd name="T79" fmla="*/ 7 h 34"/>
                  <a:gd name="T80" fmla="*/ 20 w 35"/>
                  <a:gd name="T81" fmla="*/ 7 h 34"/>
                  <a:gd name="T82" fmla="*/ 20 w 35"/>
                  <a:gd name="T83" fmla="*/ 7 h 34"/>
                  <a:gd name="T84" fmla="*/ 20 w 35"/>
                  <a:gd name="T85" fmla="*/ 7 h 34"/>
                  <a:gd name="T86" fmla="*/ 20 w 35"/>
                  <a:gd name="T87" fmla="*/ 8 h 34"/>
                  <a:gd name="T88" fmla="*/ 20 w 35"/>
                  <a:gd name="T89" fmla="*/ 8 h 34"/>
                  <a:gd name="T90" fmla="*/ 20 w 35"/>
                  <a:gd name="T91" fmla="*/ 8 h 34"/>
                  <a:gd name="T92" fmla="*/ 20 w 35"/>
                  <a:gd name="T93" fmla="*/ 8 h 34"/>
                  <a:gd name="T94" fmla="*/ 18 w 35"/>
                  <a:gd name="T95" fmla="*/ 6 h 34"/>
                  <a:gd name="T96" fmla="*/ 18 w 35"/>
                  <a:gd name="T97" fmla="*/ 6 h 34"/>
                  <a:gd name="T98" fmla="*/ 16 w 35"/>
                  <a:gd name="T99" fmla="*/ 8 h 34"/>
                  <a:gd name="T100" fmla="*/ 15 w 35"/>
                  <a:gd name="T101" fmla="*/ 12 h 34"/>
                  <a:gd name="T102" fmla="*/ 9 w 35"/>
                  <a:gd name="T103" fmla="*/ 13 h 34"/>
                  <a:gd name="T104" fmla="*/ 8 w 35"/>
                  <a:gd name="T105" fmla="*/ 15 h 34"/>
                  <a:gd name="T106" fmla="*/ 8 w 35"/>
                  <a:gd name="T107" fmla="*/ 17 h 34"/>
                  <a:gd name="T108" fmla="*/ 3 w 35"/>
                  <a:gd name="T109" fmla="*/ 15 h 34"/>
                  <a:gd name="T110" fmla="*/ 1 w 35"/>
                  <a:gd name="T111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" h="34">
                    <a:moveTo>
                      <a:pt x="1" y="17"/>
                    </a:moveTo>
                    <a:cubicBezTo>
                      <a:pt x="0" y="19"/>
                      <a:pt x="1" y="20"/>
                      <a:pt x="1" y="22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2" y="24"/>
                      <a:pt x="3" y="25"/>
                      <a:pt x="4" y="26"/>
                    </a:cubicBezTo>
                    <a:cubicBezTo>
                      <a:pt x="4" y="26"/>
                      <a:pt x="4" y="26"/>
                      <a:pt x="4" y="28"/>
                    </a:cubicBezTo>
                    <a:cubicBezTo>
                      <a:pt x="4" y="28"/>
                      <a:pt x="5" y="32"/>
                      <a:pt x="7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9" y="31"/>
                      <a:pt x="9" y="32"/>
                      <a:pt x="9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1" y="33"/>
                      <a:pt x="12" y="32"/>
                      <a:pt x="13" y="32"/>
                    </a:cubicBezTo>
                    <a:cubicBezTo>
                      <a:pt x="13" y="32"/>
                      <a:pt x="17" y="32"/>
                      <a:pt x="17" y="33"/>
                    </a:cubicBezTo>
                    <a:cubicBezTo>
                      <a:pt x="17" y="34"/>
                      <a:pt x="17" y="34"/>
                      <a:pt x="18" y="34"/>
                    </a:cubicBezTo>
                    <a:cubicBezTo>
                      <a:pt x="18" y="34"/>
                      <a:pt x="21" y="33"/>
                      <a:pt x="22" y="32"/>
                    </a:cubicBezTo>
                    <a:cubicBezTo>
                      <a:pt x="23" y="31"/>
                      <a:pt x="23" y="28"/>
                      <a:pt x="24" y="27"/>
                    </a:cubicBezTo>
                    <a:cubicBezTo>
                      <a:pt x="24" y="26"/>
                      <a:pt x="26" y="25"/>
                      <a:pt x="26" y="25"/>
                    </a:cubicBezTo>
                    <a:cubicBezTo>
                      <a:pt x="27" y="23"/>
                      <a:pt x="26" y="22"/>
                      <a:pt x="27" y="21"/>
                    </a:cubicBezTo>
                    <a:cubicBezTo>
                      <a:pt x="28" y="20"/>
                      <a:pt x="29" y="20"/>
                      <a:pt x="30" y="19"/>
                    </a:cubicBezTo>
                    <a:cubicBezTo>
                      <a:pt x="31" y="19"/>
                      <a:pt x="34" y="18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9" y="15"/>
                      <a:pt x="30" y="14"/>
                      <a:pt x="30" y="14"/>
                    </a:cubicBezTo>
                    <a:cubicBezTo>
                      <a:pt x="29" y="13"/>
                      <a:pt x="29" y="13"/>
                      <a:pt x="28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9" y="11"/>
                    </a:cubicBezTo>
                    <a:cubicBezTo>
                      <a:pt x="29" y="10"/>
                      <a:pt x="28" y="9"/>
                      <a:pt x="29" y="8"/>
                    </a:cubicBezTo>
                    <a:cubicBezTo>
                      <a:pt x="31" y="7"/>
                      <a:pt x="32" y="7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3" y="5"/>
                      <a:pt x="34" y="6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5" y="5"/>
                      <a:pt x="35" y="4"/>
                      <a:pt x="34" y="3"/>
                    </a:cubicBezTo>
                    <a:cubicBezTo>
                      <a:pt x="33" y="3"/>
                      <a:pt x="32" y="3"/>
                      <a:pt x="31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30" y="1"/>
                      <a:pt x="29" y="0"/>
                      <a:pt x="27" y="0"/>
                    </a:cubicBezTo>
                    <a:cubicBezTo>
                      <a:pt x="27" y="0"/>
                      <a:pt x="27" y="0"/>
                      <a:pt x="26" y="0"/>
                    </a:cubicBezTo>
                    <a:cubicBezTo>
                      <a:pt x="25" y="1"/>
                      <a:pt x="25" y="2"/>
                      <a:pt x="24" y="3"/>
                    </a:cubicBezTo>
                    <a:cubicBezTo>
                      <a:pt x="24" y="4"/>
                      <a:pt x="23" y="4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6"/>
                      <a:pt x="21" y="6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19" y="7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7"/>
                      <a:pt x="17" y="7"/>
                      <a:pt x="16" y="8"/>
                    </a:cubicBezTo>
                    <a:cubicBezTo>
                      <a:pt x="16" y="9"/>
                      <a:pt x="15" y="10"/>
                      <a:pt x="15" y="12"/>
                    </a:cubicBezTo>
                    <a:cubicBezTo>
                      <a:pt x="13" y="14"/>
                      <a:pt x="10" y="11"/>
                      <a:pt x="9" y="13"/>
                    </a:cubicBezTo>
                    <a:cubicBezTo>
                      <a:pt x="8" y="13"/>
                      <a:pt x="8" y="14"/>
                      <a:pt x="8" y="15"/>
                    </a:cubicBezTo>
                    <a:cubicBezTo>
                      <a:pt x="8" y="16"/>
                      <a:pt x="8" y="17"/>
                      <a:pt x="8" y="17"/>
                    </a:cubicBezTo>
                    <a:cubicBezTo>
                      <a:pt x="6" y="17"/>
                      <a:pt x="5" y="16"/>
                      <a:pt x="3" y="15"/>
                    </a:cubicBezTo>
                    <a:cubicBezTo>
                      <a:pt x="2" y="15"/>
                      <a:pt x="1" y="17"/>
                      <a:pt x="1" y="1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9" name="Freeform 573">
                <a:extLst>
                  <a:ext uri="{FF2B5EF4-FFF2-40B4-BE49-F238E27FC236}">
                    <a16:creationId xmlns:a16="http://schemas.microsoft.com/office/drawing/2014/main" id="{23ACC12D-C287-4FC8-9F28-AC3005A5B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2488" y="3892551"/>
                <a:ext cx="87313" cy="122238"/>
              </a:xfrm>
              <a:custGeom>
                <a:avLst/>
                <a:gdLst>
                  <a:gd name="T0" fmla="*/ 1 w 24"/>
                  <a:gd name="T1" fmla="*/ 9 h 33"/>
                  <a:gd name="T2" fmla="*/ 0 w 24"/>
                  <a:gd name="T3" fmla="*/ 10 h 33"/>
                  <a:gd name="T4" fmla="*/ 1 w 24"/>
                  <a:gd name="T5" fmla="*/ 11 h 33"/>
                  <a:gd name="T6" fmla="*/ 2 w 24"/>
                  <a:gd name="T7" fmla="*/ 13 h 33"/>
                  <a:gd name="T8" fmla="*/ 3 w 24"/>
                  <a:gd name="T9" fmla="*/ 15 h 33"/>
                  <a:gd name="T10" fmla="*/ 6 w 24"/>
                  <a:gd name="T11" fmla="*/ 18 h 33"/>
                  <a:gd name="T12" fmla="*/ 9 w 24"/>
                  <a:gd name="T13" fmla="*/ 21 h 33"/>
                  <a:gd name="T14" fmla="*/ 10 w 24"/>
                  <a:gd name="T15" fmla="*/ 23 h 33"/>
                  <a:gd name="T16" fmla="*/ 12 w 24"/>
                  <a:gd name="T17" fmla="*/ 25 h 33"/>
                  <a:gd name="T18" fmla="*/ 20 w 24"/>
                  <a:gd name="T19" fmla="*/ 32 h 33"/>
                  <a:gd name="T20" fmla="*/ 23 w 24"/>
                  <a:gd name="T21" fmla="*/ 33 h 33"/>
                  <a:gd name="T22" fmla="*/ 23 w 24"/>
                  <a:gd name="T23" fmla="*/ 33 h 33"/>
                  <a:gd name="T24" fmla="*/ 24 w 24"/>
                  <a:gd name="T25" fmla="*/ 32 h 33"/>
                  <a:gd name="T26" fmla="*/ 10 w 24"/>
                  <a:gd name="T27" fmla="*/ 14 h 33"/>
                  <a:gd name="T28" fmla="*/ 8 w 24"/>
                  <a:gd name="T29" fmla="*/ 11 h 33"/>
                  <a:gd name="T30" fmla="*/ 7 w 24"/>
                  <a:gd name="T31" fmla="*/ 9 h 33"/>
                  <a:gd name="T32" fmla="*/ 8 w 24"/>
                  <a:gd name="T33" fmla="*/ 10 h 33"/>
                  <a:gd name="T34" fmla="*/ 8 w 24"/>
                  <a:gd name="T35" fmla="*/ 9 h 33"/>
                  <a:gd name="T36" fmla="*/ 7 w 24"/>
                  <a:gd name="T37" fmla="*/ 7 h 33"/>
                  <a:gd name="T38" fmla="*/ 4 w 24"/>
                  <a:gd name="T39" fmla="*/ 4 h 33"/>
                  <a:gd name="T40" fmla="*/ 3 w 24"/>
                  <a:gd name="T41" fmla="*/ 3 h 33"/>
                  <a:gd name="T42" fmla="*/ 1 w 24"/>
                  <a:gd name="T43" fmla="*/ 1 h 33"/>
                  <a:gd name="T44" fmla="*/ 0 w 24"/>
                  <a:gd name="T45" fmla="*/ 0 h 33"/>
                  <a:gd name="T46" fmla="*/ 0 w 24"/>
                  <a:gd name="T47" fmla="*/ 0 h 33"/>
                  <a:gd name="T48" fmla="*/ 1 w 24"/>
                  <a:gd name="T49" fmla="*/ 2 h 33"/>
                  <a:gd name="T50" fmla="*/ 1 w 24"/>
                  <a:gd name="T51" fmla="*/ 3 h 33"/>
                  <a:gd name="T52" fmla="*/ 0 w 24"/>
                  <a:gd name="T53" fmla="*/ 3 h 33"/>
                  <a:gd name="T54" fmla="*/ 1 w 24"/>
                  <a:gd name="T55" fmla="*/ 5 h 33"/>
                  <a:gd name="T56" fmla="*/ 3 w 24"/>
                  <a:gd name="T57" fmla="*/ 7 h 33"/>
                  <a:gd name="T58" fmla="*/ 2 w 24"/>
                  <a:gd name="T59" fmla="*/ 8 h 33"/>
                  <a:gd name="T60" fmla="*/ 1 w 24"/>
                  <a:gd name="T61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" h="33">
                    <a:moveTo>
                      <a:pt x="1" y="9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19" y="27"/>
                      <a:pt x="14" y="19"/>
                      <a:pt x="10" y="14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0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8"/>
                      <a:pt x="2" y="8"/>
                    </a:cubicBezTo>
                    <a:lnTo>
                      <a:pt x="1" y="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0" name="Freeform 574">
                <a:extLst>
                  <a:ext uri="{FF2B5EF4-FFF2-40B4-BE49-F238E27FC236}">
                    <a16:creationId xmlns:a16="http://schemas.microsoft.com/office/drawing/2014/main" id="{A637D7EA-E3D5-4CCC-8BD9-6B8889523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8226" y="3646488"/>
                <a:ext cx="25400" cy="44450"/>
              </a:xfrm>
              <a:custGeom>
                <a:avLst/>
                <a:gdLst>
                  <a:gd name="T0" fmla="*/ 2 w 16"/>
                  <a:gd name="T1" fmla="*/ 0 h 28"/>
                  <a:gd name="T2" fmla="*/ 0 w 16"/>
                  <a:gd name="T3" fmla="*/ 17 h 28"/>
                  <a:gd name="T4" fmla="*/ 7 w 16"/>
                  <a:gd name="T5" fmla="*/ 28 h 28"/>
                  <a:gd name="T6" fmla="*/ 16 w 16"/>
                  <a:gd name="T7" fmla="*/ 17 h 28"/>
                  <a:gd name="T8" fmla="*/ 2 w 16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2" y="0"/>
                    </a:moveTo>
                    <a:lnTo>
                      <a:pt x="0" y="17"/>
                    </a:lnTo>
                    <a:lnTo>
                      <a:pt x="7" y="28"/>
                    </a:lnTo>
                    <a:lnTo>
                      <a:pt x="16" y="17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1" name="Freeform 575">
                <a:extLst>
                  <a:ext uri="{FF2B5EF4-FFF2-40B4-BE49-F238E27FC236}">
                    <a16:creationId xmlns:a16="http://schemas.microsoft.com/office/drawing/2014/main" id="{E15E9F03-4E23-4510-AB34-E9F57ADB9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6363" y="3878263"/>
                <a:ext cx="295275" cy="234950"/>
              </a:xfrm>
              <a:custGeom>
                <a:avLst/>
                <a:gdLst>
                  <a:gd name="T0" fmla="*/ 78 w 81"/>
                  <a:gd name="T1" fmla="*/ 11 h 64"/>
                  <a:gd name="T2" fmla="*/ 80 w 81"/>
                  <a:gd name="T3" fmla="*/ 4 h 64"/>
                  <a:gd name="T4" fmla="*/ 79 w 81"/>
                  <a:gd name="T5" fmla="*/ 2 h 64"/>
                  <a:gd name="T6" fmla="*/ 75 w 81"/>
                  <a:gd name="T7" fmla="*/ 8 h 64"/>
                  <a:gd name="T8" fmla="*/ 66 w 81"/>
                  <a:gd name="T9" fmla="*/ 19 h 64"/>
                  <a:gd name="T10" fmla="*/ 64 w 81"/>
                  <a:gd name="T11" fmla="*/ 17 h 64"/>
                  <a:gd name="T12" fmla="*/ 60 w 81"/>
                  <a:gd name="T13" fmla="*/ 12 h 64"/>
                  <a:gd name="T14" fmla="*/ 64 w 81"/>
                  <a:gd name="T15" fmla="*/ 7 h 64"/>
                  <a:gd name="T16" fmla="*/ 66 w 81"/>
                  <a:gd name="T17" fmla="*/ 4 h 64"/>
                  <a:gd name="T18" fmla="*/ 63 w 81"/>
                  <a:gd name="T19" fmla="*/ 5 h 64"/>
                  <a:gd name="T20" fmla="*/ 57 w 81"/>
                  <a:gd name="T21" fmla="*/ 3 h 64"/>
                  <a:gd name="T22" fmla="*/ 53 w 81"/>
                  <a:gd name="T23" fmla="*/ 5 h 64"/>
                  <a:gd name="T24" fmla="*/ 47 w 81"/>
                  <a:gd name="T25" fmla="*/ 13 h 64"/>
                  <a:gd name="T26" fmla="*/ 45 w 81"/>
                  <a:gd name="T27" fmla="*/ 12 h 64"/>
                  <a:gd name="T28" fmla="*/ 42 w 81"/>
                  <a:gd name="T29" fmla="*/ 9 h 64"/>
                  <a:gd name="T30" fmla="*/ 37 w 81"/>
                  <a:gd name="T31" fmla="*/ 11 h 64"/>
                  <a:gd name="T32" fmla="*/ 34 w 81"/>
                  <a:gd name="T33" fmla="*/ 15 h 64"/>
                  <a:gd name="T34" fmla="*/ 30 w 81"/>
                  <a:gd name="T35" fmla="*/ 18 h 64"/>
                  <a:gd name="T36" fmla="*/ 27 w 81"/>
                  <a:gd name="T37" fmla="*/ 19 h 64"/>
                  <a:gd name="T38" fmla="*/ 21 w 81"/>
                  <a:gd name="T39" fmla="*/ 25 h 64"/>
                  <a:gd name="T40" fmla="*/ 14 w 81"/>
                  <a:gd name="T41" fmla="*/ 27 h 64"/>
                  <a:gd name="T42" fmla="*/ 7 w 81"/>
                  <a:gd name="T43" fmla="*/ 29 h 64"/>
                  <a:gd name="T44" fmla="*/ 4 w 81"/>
                  <a:gd name="T45" fmla="*/ 31 h 64"/>
                  <a:gd name="T46" fmla="*/ 3 w 81"/>
                  <a:gd name="T47" fmla="*/ 39 h 64"/>
                  <a:gd name="T48" fmla="*/ 2 w 81"/>
                  <a:gd name="T49" fmla="*/ 43 h 64"/>
                  <a:gd name="T50" fmla="*/ 2 w 81"/>
                  <a:gd name="T51" fmla="*/ 48 h 64"/>
                  <a:gd name="T52" fmla="*/ 1 w 81"/>
                  <a:gd name="T53" fmla="*/ 54 h 64"/>
                  <a:gd name="T54" fmla="*/ 0 w 81"/>
                  <a:gd name="T55" fmla="*/ 55 h 64"/>
                  <a:gd name="T56" fmla="*/ 3 w 81"/>
                  <a:gd name="T57" fmla="*/ 57 h 64"/>
                  <a:gd name="T58" fmla="*/ 7 w 81"/>
                  <a:gd name="T59" fmla="*/ 55 h 64"/>
                  <a:gd name="T60" fmla="*/ 13 w 81"/>
                  <a:gd name="T61" fmla="*/ 55 h 64"/>
                  <a:gd name="T62" fmla="*/ 17 w 81"/>
                  <a:gd name="T63" fmla="*/ 53 h 64"/>
                  <a:gd name="T64" fmla="*/ 25 w 81"/>
                  <a:gd name="T65" fmla="*/ 51 h 64"/>
                  <a:gd name="T66" fmla="*/ 29 w 81"/>
                  <a:gd name="T67" fmla="*/ 52 h 64"/>
                  <a:gd name="T68" fmla="*/ 30 w 81"/>
                  <a:gd name="T69" fmla="*/ 54 h 64"/>
                  <a:gd name="T70" fmla="*/ 28 w 81"/>
                  <a:gd name="T71" fmla="*/ 57 h 64"/>
                  <a:gd name="T72" fmla="*/ 33 w 81"/>
                  <a:gd name="T73" fmla="*/ 55 h 64"/>
                  <a:gd name="T74" fmla="*/ 35 w 81"/>
                  <a:gd name="T75" fmla="*/ 53 h 64"/>
                  <a:gd name="T76" fmla="*/ 31 w 81"/>
                  <a:gd name="T77" fmla="*/ 57 h 64"/>
                  <a:gd name="T78" fmla="*/ 31 w 81"/>
                  <a:gd name="T79" fmla="*/ 58 h 64"/>
                  <a:gd name="T80" fmla="*/ 31 w 81"/>
                  <a:gd name="T81" fmla="*/ 59 h 64"/>
                  <a:gd name="T82" fmla="*/ 28 w 81"/>
                  <a:gd name="T83" fmla="*/ 62 h 64"/>
                  <a:gd name="T84" fmla="*/ 29 w 81"/>
                  <a:gd name="T85" fmla="*/ 63 h 64"/>
                  <a:gd name="T86" fmla="*/ 32 w 81"/>
                  <a:gd name="T87" fmla="*/ 62 h 64"/>
                  <a:gd name="T88" fmla="*/ 31 w 81"/>
                  <a:gd name="T89" fmla="*/ 64 h 64"/>
                  <a:gd name="T90" fmla="*/ 34 w 81"/>
                  <a:gd name="T91" fmla="*/ 63 h 64"/>
                  <a:gd name="T92" fmla="*/ 43 w 81"/>
                  <a:gd name="T93" fmla="*/ 59 h 64"/>
                  <a:gd name="T94" fmla="*/ 53 w 81"/>
                  <a:gd name="T95" fmla="*/ 53 h 64"/>
                  <a:gd name="T96" fmla="*/ 59 w 81"/>
                  <a:gd name="T97" fmla="*/ 49 h 64"/>
                  <a:gd name="T98" fmla="*/ 67 w 81"/>
                  <a:gd name="T99" fmla="*/ 43 h 64"/>
                  <a:gd name="T100" fmla="*/ 72 w 81"/>
                  <a:gd name="T101" fmla="*/ 38 h 64"/>
                  <a:gd name="T102" fmla="*/ 73 w 81"/>
                  <a:gd name="T103" fmla="*/ 35 h 64"/>
                  <a:gd name="T104" fmla="*/ 75 w 81"/>
                  <a:gd name="T105" fmla="*/ 31 h 64"/>
                  <a:gd name="T106" fmla="*/ 75 w 81"/>
                  <a:gd name="T107" fmla="*/ 29 h 64"/>
                  <a:gd name="T108" fmla="*/ 75 w 81"/>
                  <a:gd name="T109" fmla="*/ 23 h 64"/>
                  <a:gd name="T110" fmla="*/ 78 w 81"/>
                  <a:gd name="T111" fmla="*/ 18 h 64"/>
                  <a:gd name="T112" fmla="*/ 80 w 81"/>
                  <a:gd name="T113" fmla="*/ 1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1" h="64">
                    <a:moveTo>
                      <a:pt x="80" y="12"/>
                    </a:moveTo>
                    <a:cubicBezTo>
                      <a:pt x="80" y="11"/>
                      <a:pt x="80" y="11"/>
                      <a:pt x="80" y="11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78" y="9"/>
                      <a:pt x="78" y="9"/>
                      <a:pt x="78" y="9"/>
                    </a:cubicBezTo>
                    <a:cubicBezTo>
                      <a:pt x="80" y="6"/>
                      <a:pt x="80" y="6"/>
                      <a:pt x="80" y="6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76" y="7"/>
                      <a:pt x="76" y="7"/>
                      <a:pt x="76" y="7"/>
                    </a:cubicBezTo>
                    <a:cubicBezTo>
                      <a:pt x="75" y="8"/>
                      <a:pt x="75" y="8"/>
                      <a:pt x="75" y="8"/>
                    </a:cubicBezTo>
                    <a:cubicBezTo>
                      <a:pt x="71" y="15"/>
                      <a:pt x="71" y="15"/>
                      <a:pt x="71" y="15"/>
                    </a:cubicBezTo>
                    <a:cubicBezTo>
                      <a:pt x="70" y="16"/>
                      <a:pt x="70" y="16"/>
                      <a:pt x="70" y="16"/>
                    </a:cubicBezTo>
                    <a:cubicBezTo>
                      <a:pt x="66" y="19"/>
                      <a:pt x="66" y="19"/>
                      <a:pt x="66" y="19"/>
                    </a:cubicBezTo>
                    <a:cubicBezTo>
                      <a:pt x="65" y="19"/>
                      <a:pt x="65" y="19"/>
                      <a:pt x="65" y="19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4" y="17"/>
                      <a:pt x="64" y="17"/>
                      <a:pt x="64" y="17"/>
                    </a:cubicBezTo>
                    <a:cubicBezTo>
                      <a:pt x="62" y="14"/>
                      <a:pt x="62" y="14"/>
                      <a:pt x="62" y="14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4" y="7"/>
                      <a:pt x="64" y="7"/>
                      <a:pt x="64" y="7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9" y="17"/>
                      <a:pt x="29" y="17"/>
                      <a:pt x="29" y="17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9"/>
                      <a:pt x="3" y="39"/>
                      <a:pt x="3" y="39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3"/>
                      <a:pt x="2" y="43"/>
                      <a:pt x="2" y="43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1" y="57"/>
                      <a:pt x="1" y="57"/>
                      <a:pt x="1" y="57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12" y="55"/>
                      <a:pt x="12" y="55"/>
                      <a:pt x="12" y="55"/>
                    </a:cubicBezTo>
                    <a:cubicBezTo>
                      <a:pt x="13" y="55"/>
                      <a:pt x="13" y="55"/>
                      <a:pt x="13" y="5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7" y="53"/>
                      <a:pt x="17" y="53"/>
                      <a:pt x="17" y="53"/>
                    </a:cubicBezTo>
                    <a:cubicBezTo>
                      <a:pt x="19" y="52"/>
                      <a:pt x="19" y="52"/>
                      <a:pt x="19" y="52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7" y="51"/>
                      <a:pt x="27" y="51"/>
                      <a:pt x="27" y="51"/>
                    </a:cubicBezTo>
                    <a:cubicBezTo>
                      <a:pt x="28" y="50"/>
                      <a:pt x="28" y="50"/>
                      <a:pt x="28" y="50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30" y="56"/>
                      <a:pt x="30" y="56"/>
                      <a:pt x="30" y="56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33" y="55"/>
                      <a:pt x="33" y="55"/>
                      <a:pt x="33" y="55"/>
                    </a:cubicBezTo>
                    <a:cubicBezTo>
                      <a:pt x="34" y="54"/>
                      <a:pt x="34" y="54"/>
                      <a:pt x="34" y="54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2" y="57"/>
                      <a:pt x="32" y="57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29" y="61"/>
                      <a:pt x="28" y="61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8" y="62"/>
                      <a:pt x="28" y="62"/>
                      <a:pt x="28" y="62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30" y="63"/>
                      <a:pt x="30" y="63"/>
                      <a:pt x="30" y="63"/>
                    </a:cubicBezTo>
                    <a:cubicBezTo>
                      <a:pt x="33" y="62"/>
                      <a:pt x="33" y="62"/>
                      <a:pt x="33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1" y="63"/>
                      <a:pt x="31" y="63"/>
                      <a:pt x="31" y="63"/>
                    </a:cubicBezTo>
                    <a:cubicBezTo>
                      <a:pt x="32" y="63"/>
                      <a:pt x="32" y="63"/>
                      <a:pt x="32" y="63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2" y="63"/>
                      <a:pt x="32" y="63"/>
                      <a:pt x="32" y="63"/>
                    </a:cubicBezTo>
                    <a:cubicBezTo>
                      <a:pt x="34" y="63"/>
                      <a:pt x="34" y="63"/>
                      <a:pt x="34" y="63"/>
                    </a:cubicBezTo>
                    <a:cubicBezTo>
                      <a:pt x="35" y="62"/>
                      <a:pt x="35" y="62"/>
                      <a:pt x="35" y="62"/>
                    </a:cubicBezTo>
                    <a:cubicBezTo>
                      <a:pt x="38" y="62"/>
                      <a:pt x="38" y="62"/>
                      <a:pt x="38" y="62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49" y="55"/>
                      <a:pt x="49" y="55"/>
                      <a:pt x="49" y="55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5" y="52"/>
                      <a:pt x="55" y="52"/>
                      <a:pt x="55" y="52"/>
                    </a:cubicBezTo>
                    <a:cubicBezTo>
                      <a:pt x="55" y="52"/>
                      <a:pt x="56" y="51"/>
                      <a:pt x="57" y="51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61" y="48"/>
                      <a:pt x="62" y="47"/>
                      <a:pt x="63" y="46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8" y="42"/>
                      <a:pt x="68" y="42"/>
                      <a:pt x="68" y="42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2" y="37"/>
                      <a:pt x="72" y="37"/>
                      <a:pt x="72" y="37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5" y="31"/>
                      <a:pt x="75" y="31"/>
                      <a:pt x="75" y="31"/>
                    </a:cubicBezTo>
                    <a:cubicBezTo>
                      <a:pt x="75" y="31"/>
                      <a:pt x="75" y="31"/>
                      <a:pt x="75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5" y="29"/>
                      <a:pt x="75" y="29"/>
                      <a:pt x="75" y="29"/>
                    </a:cubicBezTo>
                    <a:cubicBezTo>
                      <a:pt x="76" y="27"/>
                      <a:pt x="76" y="27"/>
                      <a:pt x="76" y="27"/>
                    </a:cubicBezTo>
                    <a:cubicBezTo>
                      <a:pt x="76" y="26"/>
                      <a:pt x="76" y="26"/>
                      <a:pt x="76" y="26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80" y="13"/>
                      <a:pt x="80" y="13"/>
                      <a:pt x="80" y="13"/>
                    </a:cubicBezTo>
                    <a:lnTo>
                      <a:pt x="80" y="1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2" name="Freeform 576">
                <a:extLst>
                  <a:ext uri="{FF2B5EF4-FFF2-40B4-BE49-F238E27FC236}">
                    <a16:creationId xmlns:a16="http://schemas.microsoft.com/office/drawing/2014/main" id="{A46EDF73-9A46-4A8B-A06E-409271FC1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3413" y="3144838"/>
                <a:ext cx="3175" cy="6350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3" name="Freeform 577">
                <a:extLst>
                  <a:ext uri="{FF2B5EF4-FFF2-40B4-BE49-F238E27FC236}">
                    <a16:creationId xmlns:a16="http://schemas.microsoft.com/office/drawing/2014/main" id="{A11D721B-F8B9-450D-91D9-DB9BD9221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4838" y="3151188"/>
                <a:ext cx="28575" cy="92075"/>
              </a:xfrm>
              <a:custGeom>
                <a:avLst/>
                <a:gdLst>
                  <a:gd name="T0" fmla="*/ 4 w 8"/>
                  <a:gd name="T1" fmla="*/ 12 h 25"/>
                  <a:gd name="T2" fmla="*/ 3 w 8"/>
                  <a:gd name="T3" fmla="*/ 15 h 25"/>
                  <a:gd name="T4" fmla="*/ 3 w 8"/>
                  <a:gd name="T5" fmla="*/ 17 h 25"/>
                  <a:gd name="T6" fmla="*/ 2 w 8"/>
                  <a:gd name="T7" fmla="*/ 20 h 25"/>
                  <a:gd name="T8" fmla="*/ 1 w 8"/>
                  <a:gd name="T9" fmla="*/ 23 h 25"/>
                  <a:gd name="T10" fmla="*/ 0 w 8"/>
                  <a:gd name="T11" fmla="*/ 25 h 25"/>
                  <a:gd name="T12" fmla="*/ 2 w 8"/>
                  <a:gd name="T13" fmla="*/ 21 h 25"/>
                  <a:gd name="T14" fmla="*/ 2 w 8"/>
                  <a:gd name="T15" fmla="*/ 20 h 25"/>
                  <a:gd name="T16" fmla="*/ 3 w 8"/>
                  <a:gd name="T17" fmla="*/ 17 h 25"/>
                  <a:gd name="T18" fmla="*/ 3 w 8"/>
                  <a:gd name="T19" fmla="*/ 16 h 25"/>
                  <a:gd name="T20" fmla="*/ 4 w 8"/>
                  <a:gd name="T21" fmla="*/ 15 h 25"/>
                  <a:gd name="T22" fmla="*/ 3 w 8"/>
                  <a:gd name="T23" fmla="*/ 17 h 25"/>
                  <a:gd name="T24" fmla="*/ 4 w 8"/>
                  <a:gd name="T25" fmla="*/ 16 h 25"/>
                  <a:gd name="T26" fmla="*/ 4 w 8"/>
                  <a:gd name="T27" fmla="*/ 12 h 25"/>
                  <a:gd name="T28" fmla="*/ 5 w 8"/>
                  <a:gd name="T29" fmla="*/ 9 h 25"/>
                  <a:gd name="T30" fmla="*/ 5 w 8"/>
                  <a:gd name="T31" fmla="*/ 9 h 25"/>
                  <a:gd name="T32" fmla="*/ 6 w 8"/>
                  <a:gd name="T33" fmla="*/ 8 h 25"/>
                  <a:gd name="T34" fmla="*/ 7 w 8"/>
                  <a:gd name="T35" fmla="*/ 4 h 25"/>
                  <a:gd name="T36" fmla="*/ 8 w 8"/>
                  <a:gd name="T37" fmla="*/ 0 h 25"/>
                  <a:gd name="T38" fmla="*/ 8 w 8"/>
                  <a:gd name="T39" fmla="*/ 1 h 25"/>
                  <a:gd name="T40" fmla="*/ 6 w 8"/>
                  <a:gd name="T41" fmla="*/ 5 h 25"/>
                  <a:gd name="T42" fmla="*/ 6 w 8"/>
                  <a:gd name="T43" fmla="*/ 7 h 25"/>
                  <a:gd name="T44" fmla="*/ 4 w 8"/>
                  <a:gd name="T45" fmla="*/ 10 h 25"/>
                  <a:gd name="T46" fmla="*/ 3 w 8"/>
                  <a:gd name="T47" fmla="*/ 14 h 25"/>
                  <a:gd name="T48" fmla="*/ 4 w 8"/>
                  <a:gd name="T49" fmla="*/ 10 h 25"/>
                  <a:gd name="T50" fmla="*/ 4 w 8"/>
                  <a:gd name="T5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" h="25">
                    <a:moveTo>
                      <a:pt x="4" y="12"/>
                    </a:moveTo>
                    <a:cubicBezTo>
                      <a:pt x="3" y="15"/>
                      <a:pt x="3" y="15"/>
                      <a:pt x="3" y="15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5" y="8"/>
                      <a:pt x="5" y="9"/>
                      <a:pt x="4" y="10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4" y="12"/>
                      <a:pt x="4" y="10"/>
                    </a:cubicBezTo>
                    <a:lnTo>
                      <a:pt x="4" y="1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4" name="Freeform 578">
                <a:extLst>
                  <a:ext uri="{FF2B5EF4-FFF2-40B4-BE49-F238E27FC236}">
                    <a16:creationId xmlns:a16="http://schemas.microsoft.com/office/drawing/2014/main" id="{0C612532-09DA-451B-AF32-9387D9B6BC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39438" y="2722563"/>
                <a:ext cx="1230313" cy="1360488"/>
              </a:xfrm>
              <a:custGeom>
                <a:avLst/>
                <a:gdLst>
                  <a:gd name="T0" fmla="*/ 325 w 338"/>
                  <a:gd name="T1" fmla="*/ 56 h 371"/>
                  <a:gd name="T2" fmla="*/ 323 w 338"/>
                  <a:gd name="T3" fmla="*/ 40 h 371"/>
                  <a:gd name="T4" fmla="*/ 324 w 338"/>
                  <a:gd name="T5" fmla="*/ 39 h 371"/>
                  <a:gd name="T6" fmla="*/ 315 w 338"/>
                  <a:gd name="T7" fmla="*/ 31 h 371"/>
                  <a:gd name="T8" fmla="*/ 296 w 338"/>
                  <a:gd name="T9" fmla="*/ 23 h 371"/>
                  <a:gd name="T10" fmla="*/ 268 w 338"/>
                  <a:gd name="T11" fmla="*/ 17 h 371"/>
                  <a:gd name="T12" fmla="*/ 251 w 338"/>
                  <a:gd name="T13" fmla="*/ 12 h 371"/>
                  <a:gd name="T14" fmla="*/ 242 w 338"/>
                  <a:gd name="T15" fmla="*/ 17 h 371"/>
                  <a:gd name="T16" fmla="*/ 228 w 338"/>
                  <a:gd name="T17" fmla="*/ 12 h 371"/>
                  <a:gd name="T18" fmla="*/ 206 w 338"/>
                  <a:gd name="T19" fmla="*/ 11 h 371"/>
                  <a:gd name="T20" fmla="*/ 209 w 338"/>
                  <a:gd name="T21" fmla="*/ 3 h 371"/>
                  <a:gd name="T22" fmla="*/ 198 w 338"/>
                  <a:gd name="T23" fmla="*/ 1 h 371"/>
                  <a:gd name="T24" fmla="*/ 190 w 338"/>
                  <a:gd name="T25" fmla="*/ 4 h 371"/>
                  <a:gd name="T26" fmla="*/ 180 w 338"/>
                  <a:gd name="T27" fmla="*/ 7 h 371"/>
                  <a:gd name="T28" fmla="*/ 168 w 338"/>
                  <a:gd name="T29" fmla="*/ 15 h 371"/>
                  <a:gd name="T30" fmla="*/ 161 w 338"/>
                  <a:gd name="T31" fmla="*/ 14 h 371"/>
                  <a:gd name="T32" fmla="*/ 155 w 338"/>
                  <a:gd name="T33" fmla="*/ 25 h 371"/>
                  <a:gd name="T34" fmla="*/ 144 w 338"/>
                  <a:gd name="T35" fmla="*/ 28 h 371"/>
                  <a:gd name="T36" fmla="*/ 146 w 338"/>
                  <a:gd name="T37" fmla="*/ 18 h 371"/>
                  <a:gd name="T38" fmla="*/ 131 w 338"/>
                  <a:gd name="T39" fmla="*/ 24 h 371"/>
                  <a:gd name="T40" fmla="*/ 114 w 338"/>
                  <a:gd name="T41" fmla="*/ 27 h 371"/>
                  <a:gd name="T42" fmla="*/ 104 w 338"/>
                  <a:gd name="T43" fmla="*/ 30 h 371"/>
                  <a:gd name="T44" fmla="*/ 86 w 338"/>
                  <a:gd name="T45" fmla="*/ 38 h 371"/>
                  <a:gd name="T46" fmla="*/ 93 w 338"/>
                  <a:gd name="T47" fmla="*/ 32 h 371"/>
                  <a:gd name="T48" fmla="*/ 106 w 338"/>
                  <a:gd name="T49" fmla="*/ 20 h 371"/>
                  <a:gd name="T50" fmla="*/ 109 w 338"/>
                  <a:gd name="T51" fmla="*/ 17 h 371"/>
                  <a:gd name="T52" fmla="*/ 103 w 338"/>
                  <a:gd name="T53" fmla="*/ 20 h 371"/>
                  <a:gd name="T54" fmla="*/ 95 w 338"/>
                  <a:gd name="T55" fmla="*/ 24 h 371"/>
                  <a:gd name="T56" fmla="*/ 74 w 338"/>
                  <a:gd name="T57" fmla="*/ 38 h 371"/>
                  <a:gd name="T58" fmla="*/ 44 w 338"/>
                  <a:gd name="T59" fmla="*/ 70 h 371"/>
                  <a:gd name="T60" fmla="*/ 82 w 338"/>
                  <a:gd name="T61" fmla="*/ 35 h 371"/>
                  <a:gd name="T62" fmla="*/ 60 w 338"/>
                  <a:gd name="T63" fmla="*/ 57 h 371"/>
                  <a:gd name="T64" fmla="*/ 37 w 338"/>
                  <a:gd name="T65" fmla="*/ 78 h 371"/>
                  <a:gd name="T66" fmla="*/ 11 w 338"/>
                  <a:gd name="T67" fmla="*/ 135 h 371"/>
                  <a:gd name="T68" fmla="*/ 13 w 338"/>
                  <a:gd name="T69" fmla="*/ 133 h 371"/>
                  <a:gd name="T70" fmla="*/ 33 w 338"/>
                  <a:gd name="T71" fmla="*/ 109 h 371"/>
                  <a:gd name="T72" fmla="*/ 12 w 338"/>
                  <a:gd name="T73" fmla="*/ 168 h 371"/>
                  <a:gd name="T74" fmla="*/ 19 w 338"/>
                  <a:gd name="T75" fmla="*/ 278 h 371"/>
                  <a:gd name="T76" fmla="*/ 107 w 338"/>
                  <a:gd name="T77" fmla="*/ 370 h 371"/>
                  <a:gd name="T78" fmla="*/ 82 w 338"/>
                  <a:gd name="T79" fmla="*/ 347 h 371"/>
                  <a:gd name="T80" fmla="*/ 46 w 338"/>
                  <a:gd name="T81" fmla="*/ 288 h 371"/>
                  <a:gd name="T82" fmla="*/ 27 w 338"/>
                  <a:gd name="T83" fmla="*/ 232 h 371"/>
                  <a:gd name="T84" fmla="*/ 19 w 338"/>
                  <a:gd name="T85" fmla="*/ 197 h 371"/>
                  <a:gd name="T86" fmla="*/ 55 w 338"/>
                  <a:gd name="T87" fmla="*/ 225 h 371"/>
                  <a:gd name="T88" fmla="*/ 45 w 338"/>
                  <a:gd name="T89" fmla="*/ 191 h 371"/>
                  <a:gd name="T90" fmla="*/ 78 w 338"/>
                  <a:gd name="T91" fmla="*/ 193 h 371"/>
                  <a:gd name="T92" fmla="*/ 103 w 338"/>
                  <a:gd name="T93" fmla="*/ 226 h 371"/>
                  <a:gd name="T94" fmla="*/ 145 w 338"/>
                  <a:gd name="T95" fmla="*/ 208 h 371"/>
                  <a:gd name="T96" fmla="*/ 184 w 338"/>
                  <a:gd name="T97" fmla="*/ 257 h 371"/>
                  <a:gd name="T98" fmla="*/ 194 w 338"/>
                  <a:gd name="T99" fmla="*/ 241 h 371"/>
                  <a:gd name="T100" fmla="*/ 214 w 338"/>
                  <a:gd name="T101" fmla="*/ 210 h 371"/>
                  <a:gd name="T102" fmla="*/ 257 w 338"/>
                  <a:gd name="T103" fmla="*/ 190 h 371"/>
                  <a:gd name="T104" fmla="*/ 257 w 338"/>
                  <a:gd name="T105" fmla="*/ 152 h 371"/>
                  <a:gd name="T106" fmla="*/ 261 w 338"/>
                  <a:gd name="T107" fmla="*/ 136 h 371"/>
                  <a:gd name="T108" fmla="*/ 285 w 338"/>
                  <a:gd name="T109" fmla="*/ 153 h 371"/>
                  <a:gd name="T110" fmla="*/ 303 w 338"/>
                  <a:gd name="T111" fmla="*/ 82 h 371"/>
                  <a:gd name="T112" fmla="*/ 293 w 338"/>
                  <a:gd name="T113" fmla="*/ 60 h 371"/>
                  <a:gd name="T114" fmla="*/ 312 w 338"/>
                  <a:gd name="T115" fmla="*/ 55 h 371"/>
                  <a:gd name="T116" fmla="*/ 322 w 338"/>
                  <a:gd name="T117" fmla="*/ 53 h 371"/>
                  <a:gd name="T118" fmla="*/ 57 w 338"/>
                  <a:gd name="T119" fmla="*/ 114 h 371"/>
                  <a:gd name="T120" fmla="*/ 49 w 338"/>
                  <a:gd name="T121" fmla="*/ 131 h 371"/>
                  <a:gd name="T122" fmla="*/ 93 w 338"/>
                  <a:gd name="T123" fmla="*/ 25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371">
                    <a:moveTo>
                      <a:pt x="338" y="82"/>
                    </a:moveTo>
                    <a:cubicBezTo>
                      <a:pt x="336" y="80"/>
                      <a:pt x="336" y="80"/>
                      <a:pt x="336" y="80"/>
                    </a:cubicBezTo>
                    <a:cubicBezTo>
                      <a:pt x="336" y="78"/>
                      <a:pt x="336" y="78"/>
                      <a:pt x="336" y="78"/>
                    </a:cubicBezTo>
                    <a:cubicBezTo>
                      <a:pt x="336" y="77"/>
                      <a:pt x="336" y="77"/>
                      <a:pt x="336" y="77"/>
                    </a:cubicBezTo>
                    <a:cubicBezTo>
                      <a:pt x="337" y="77"/>
                      <a:pt x="337" y="77"/>
                      <a:pt x="337" y="77"/>
                    </a:cubicBezTo>
                    <a:cubicBezTo>
                      <a:pt x="338" y="76"/>
                      <a:pt x="338" y="76"/>
                      <a:pt x="338" y="76"/>
                    </a:cubicBezTo>
                    <a:cubicBezTo>
                      <a:pt x="337" y="76"/>
                      <a:pt x="337" y="76"/>
                      <a:pt x="337" y="76"/>
                    </a:cubicBezTo>
                    <a:cubicBezTo>
                      <a:pt x="336" y="74"/>
                      <a:pt x="336" y="74"/>
                      <a:pt x="336" y="74"/>
                    </a:cubicBezTo>
                    <a:cubicBezTo>
                      <a:pt x="335" y="71"/>
                      <a:pt x="335" y="71"/>
                      <a:pt x="335" y="71"/>
                    </a:cubicBezTo>
                    <a:cubicBezTo>
                      <a:pt x="334" y="70"/>
                      <a:pt x="334" y="70"/>
                      <a:pt x="334" y="70"/>
                    </a:cubicBezTo>
                    <a:cubicBezTo>
                      <a:pt x="335" y="70"/>
                      <a:pt x="335" y="70"/>
                      <a:pt x="335" y="70"/>
                    </a:cubicBezTo>
                    <a:cubicBezTo>
                      <a:pt x="335" y="70"/>
                      <a:pt x="335" y="70"/>
                      <a:pt x="335" y="70"/>
                    </a:cubicBezTo>
                    <a:cubicBezTo>
                      <a:pt x="334" y="68"/>
                      <a:pt x="334" y="68"/>
                      <a:pt x="334" y="68"/>
                    </a:cubicBezTo>
                    <a:cubicBezTo>
                      <a:pt x="333" y="68"/>
                      <a:pt x="333" y="68"/>
                      <a:pt x="333" y="68"/>
                    </a:cubicBezTo>
                    <a:cubicBezTo>
                      <a:pt x="332" y="65"/>
                      <a:pt x="332" y="65"/>
                      <a:pt x="332" y="65"/>
                    </a:cubicBezTo>
                    <a:cubicBezTo>
                      <a:pt x="331" y="64"/>
                      <a:pt x="331" y="64"/>
                      <a:pt x="331" y="64"/>
                    </a:cubicBezTo>
                    <a:cubicBezTo>
                      <a:pt x="330" y="64"/>
                      <a:pt x="330" y="64"/>
                      <a:pt x="330" y="64"/>
                    </a:cubicBezTo>
                    <a:cubicBezTo>
                      <a:pt x="329" y="64"/>
                      <a:pt x="329" y="64"/>
                      <a:pt x="329" y="64"/>
                    </a:cubicBezTo>
                    <a:cubicBezTo>
                      <a:pt x="328" y="61"/>
                      <a:pt x="328" y="61"/>
                      <a:pt x="328" y="61"/>
                    </a:cubicBezTo>
                    <a:cubicBezTo>
                      <a:pt x="327" y="60"/>
                      <a:pt x="327" y="60"/>
                      <a:pt x="327" y="60"/>
                    </a:cubicBezTo>
                    <a:cubicBezTo>
                      <a:pt x="327" y="59"/>
                      <a:pt x="327" y="59"/>
                      <a:pt x="327" y="59"/>
                    </a:cubicBezTo>
                    <a:cubicBezTo>
                      <a:pt x="326" y="57"/>
                      <a:pt x="326" y="57"/>
                      <a:pt x="326" y="57"/>
                    </a:cubicBezTo>
                    <a:cubicBezTo>
                      <a:pt x="325" y="56"/>
                      <a:pt x="325" y="56"/>
                      <a:pt x="325" y="56"/>
                    </a:cubicBezTo>
                    <a:cubicBezTo>
                      <a:pt x="325" y="56"/>
                      <a:pt x="325" y="56"/>
                      <a:pt x="325" y="56"/>
                    </a:cubicBezTo>
                    <a:cubicBezTo>
                      <a:pt x="326" y="56"/>
                      <a:pt x="326" y="56"/>
                      <a:pt x="326" y="56"/>
                    </a:cubicBezTo>
                    <a:cubicBezTo>
                      <a:pt x="327" y="56"/>
                      <a:pt x="327" y="56"/>
                      <a:pt x="327" y="56"/>
                    </a:cubicBezTo>
                    <a:cubicBezTo>
                      <a:pt x="326" y="54"/>
                      <a:pt x="326" y="54"/>
                      <a:pt x="326" y="54"/>
                    </a:cubicBezTo>
                    <a:cubicBezTo>
                      <a:pt x="326" y="54"/>
                      <a:pt x="326" y="54"/>
                      <a:pt x="326" y="54"/>
                    </a:cubicBezTo>
                    <a:cubicBezTo>
                      <a:pt x="328" y="56"/>
                      <a:pt x="328" y="56"/>
                      <a:pt x="328" y="56"/>
                    </a:cubicBezTo>
                    <a:cubicBezTo>
                      <a:pt x="328" y="55"/>
                      <a:pt x="328" y="55"/>
                      <a:pt x="328" y="55"/>
                    </a:cubicBezTo>
                    <a:cubicBezTo>
                      <a:pt x="328" y="54"/>
                      <a:pt x="328" y="54"/>
                      <a:pt x="328" y="54"/>
                    </a:cubicBezTo>
                    <a:cubicBezTo>
                      <a:pt x="329" y="54"/>
                      <a:pt x="329" y="54"/>
                      <a:pt x="329" y="54"/>
                    </a:cubicBezTo>
                    <a:cubicBezTo>
                      <a:pt x="331" y="54"/>
                      <a:pt x="331" y="54"/>
                      <a:pt x="331" y="54"/>
                    </a:cubicBezTo>
                    <a:cubicBezTo>
                      <a:pt x="332" y="56"/>
                      <a:pt x="332" y="56"/>
                      <a:pt x="332" y="56"/>
                    </a:cubicBezTo>
                    <a:cubicBezTo>
                      <a:pt x="331" y="54"/>
                      <a:pt x="331" y="54"/>
                      <a:pt x="331" y="54"/>
                    </a:cubicBezTo>
                    <a:cubicBezTo>
                      <a:pt x="330" y="51"/>
                      <a:pt x="330" y="51"/>
                      <a:pt x="330" y="51"/>
                    </a:cubicBezTo>
                    <a:cubicBezTo>
                      <a:pt x="329" y="49"/>
                      <a:pt x="329" y="49"/>
                      <a:pt x="329" y="49"/>
                    </a:cubicBezTo>
                    <a:cubicBezTo>
                      <a:pt x="329" y="48"/>
                      <a:pt x="329" y="48"/>
                      <a:pt x="329" y="48"/>
                    </a:cubicBezTo>
                    <a:cubicBezTo>
                      <a:pt x="329" y="46"/>
                      <a:pt x="329" y="46"/>
                      <a:pt x="329" y="46"/>
                    </a:cubicBezTo>
                    <a:cubicBezTo>
                      <a:pt x="328" y="46"/>
                      <a:pt x="328" y="46"/>
                      <a:pt x="328" y="46"/>
                    </a:cubicBezTo>
                    <a:cubicBezTo>
                      <a:pt x="329" y="46"/>
                      <a:pt x="329" y="46"/>
                      <a:pt x="329" y="46"/>
                    </a:cubicBezTo>
                    <a:cubicBezTo>
                      <a:pt x="329" y="46"/>
                      <a:pt x="329" y="46"/>
                      <a:pt x="329" y="46"/>
                    </a:cubicBezTo>
                    <a:cubicBezTo>
                      <a:pt x="331" y="47"/>
                      <a:pt x="331" y="47"/>
                      <a:pt x="331" y="47"/>
                    </a:cubicBezTo>
                    <a:cubicBezTo>
                      <a:pt x="330" y="46"/>
                      <a:pt x="330" y="46"/>
                      <a:pt x="330" y="46"/>
                    </a:cubicBezTo>
                    <a:cubicBezTo>
                      <a:pt x="328" y="44"/>
                      <a:pt x="328" y="44"/>
                      <a:pt x="328" y="44"/>
                    </a:cubicBezTo>
                    <a:cubicBezTo>
                      <a:pt x="326" y="42"/>
                      <a:pt x="326" y="42"/>
                      <a:pt x="326" y="42"/>
                    </a:cubicBezTo>
                    <a:cubicBezTo>
                      <a:pt x="325" y="42"/>
                      <a:pt x="325" y="42"/>
                      <a:pt x="325" y="42"/>
                    </a:cubicBezTo>
                    <a:cubicBezTo>
                      <a:pt x="323" y="40"/>
                      <a:pt x="323" y="40"/>
                      <a:pt x="323" y="40"/>
                    </a:cubicBezTo>
                    <a:cubicBezTo>
                      <a:pt x="321" y="39"/>
                      <a:pt x="321" y="39"/>
                      <a:pt x="321" y="39"/>
                    </a:cubicBezTo>
                    <a:cubicBezTo>
                      <a:pt x="321" y="39"/>
                      <a:pt x="321" y="39"/>
                      <a:pt x="321" y="39"/>
                    </a:cubicBezTo>
                    <a:cubicBezTo>
                      <a:pt x="320" y="39"/>
                      <a:pt x="320" y="39"/>
                      <a:pt x="320" y="39"/>
                    </a:cubicBezTo>
                    <a:cubicBezTo>
                      <a:pt x="319" y="38"/>
                      <a:pt x="319" y="38"/>
                      <a:pt x="319" y="38"/>
                    </a:cubicBezTo>
                    <a:cubicBezTo>
                      <a:pt x="318" y="37"/>
                      <a:pt x="318" y="37"/>
                      <a:pt x="318" y="37"/>
                    </a:cubicBezTo>
                    <a:cubicBezTo>
                      <a:pt x="319" y="38"/>
                      <a:pt x="319" y="38"/>
                      <a:pt x="319" y="38"/>
                    </a:cubicBezTo>
                    <a:cubicBezTo>
                      <a:pt x="321" y="39"/>
                      <a:pt x="321" y="39"/>
                      <a:pt x="321" y="39"/>
                    </a:cubicBezTo>
                    <a:cubicBezTo>
                      <a:pt x="321" y="39"/>
                      <a:pt x="321" y="39"/>
                      <a:pt x="321" y="39"/>
                    </a:cubicBezTo>
                    <a:cubicBezTo>
                      <a:pt x="320" y="37"/>
                      <a:pt x="320" y="37"/>
                      <a:pt x="320" y="37"/>
                    </a:cubicBezTo>
                    <a:cubicBezTo>
                      <a:pt x="319" y="36"/>
                      <a:pt x="319" y="36"/>
                      <a:pt x="319" y="36"/>
                    </a:cubicBezTo>
                    <a:cubicBezTo>
                      <a:pt x="318" y="36"/>
                      <a:pt x="318" y="36"/>
                      <a:pt x="318" y="36"/>
                    </a:cubicBezTo>
                    <a:cubicBezTo>
                      <a:pt x="316" y="34"/>
                      <a:pt x="316" y="34"/>
                      <a:pt x="316" y="34"/>
                    </a:cubicBezTo>
                    <a:cubicBezTo>
                      <a:pt x="316" y="34"/>
                      <a:pt x="316" y="34"/>
                      <a:pt x="316" y="34"/>
                    </a:cubicBezTo>
                    <a:cubicBezTo>
                      <a:pt x="315" y="33"/>
                      <a:pt x="315" y="33"/>
                      <a:pt x="315" y="33"/>
                    </a:cubicBezTo>
                    <a:cubicBezTo>
                      <a:pt x="315" y="33"/>
                      <a:pt x="315" y="33"/>
                      <a:pt x="315" y="33"/>
                    </a:cubicBezTo>
                    <a:cubicBezTo>
                      <a:pt x="315" y="33"/>
                      <a:pt x="315" y="33"/>
                      <a:pt x="315" y="33"/>
                    </a:cubicBezTo>
                    <a:cubicBezTo>
                      <a:pt x="317" y="34"/>
                      <a:pt x="317" y="34"/>
                      <a:pt x="317" y="34"/>
                    </a:cubicBezTo>
                    <a:cubicBezTo>
                      <a:pt x="318" y="35"/>
                      <a:pt x="318" y="35"/>
                      <a:pt x="318" y="35"/>
                    </a:cubicBezTo>
                    <a:cubicBezTo>
                      <a:pt x="319" y="36"/>
                      <a:pt x="319" y="36"/>
                      <a:pt x="319" y="36"/>
                    </a:cubicBezTo>
                    <a:cubicBezTo>
                      <a:pt x="319" y="36"/>
                      <a:pt x="319" y="36"/>
                      <a:pt x="319" y="36"/>
                    </a:cubicBezTo>
                    <a:cubicBezTo>
                      <a:pt x="319" y="35"/>
                      <a:pt x="319" y="35"/>
                      <a:pt x="319" y="35"/>
                    </a:cubicBezTo>
                    <a:cubicBezTo>
                      <a:pt x="320" y="36"/>
                      <a:pt x="320" y="36"/>
                      <a:pt x="320" y="36"/>
                    </a:cubicBezTo>
                    <a:cubicBezTo>
                      <a:pt x="322" y="37"/>
                      <a:pt x="322" y="37"/>
                      <a:pt x="322" y="37"/>
                    </a:cubicBezTo>
                    <a:cubicBezTo>
                      <a:pt x="324" y="39"/>
                      <a:pt x="324" y="39"/>
                      <a:pt x="324" y="39"/>
                    </a:cubicBezTo>
                    <a:cubicBezTo>
                      <a:pt x="325" y="39"/>
                      <a:pt x="325" y="39"/>
                      <a:pt x="325" y="39"/>
                    </a:cubicBezTo>
                    <a:cubicBezTo>
                      <a:pt x="326" y="40"/>
                      <a:pt x="326" y="40"/>
                      <a:pt x="326" y="40"/>
                    </a:cubicBezTo>
                    <a:cubicBezTo>
                      <a:pt x="325" y="39"/>
                      <a:pt x="325" y="39"/>
                      <a:pt x="325" y="39"/>
                    </a:cubicBezTo>
                    <a:cubicBezTo>
                      <a:pt x="326" y="40"/>
                      <a:pt x="326" y="40"/>
                      <a:pt x="326" y="40"/>
                    </a:cubicBezTo>
                    <a:cubicBezTo>
                      <a:pt x="326" y="40"/>
                      <a:pt x="326" y="40"/>
                      <a:pt x="326" y="40"/>
                    </a:cubicBezTo>
                    <a:cubicBezTo>
                      <a:pt x="324" y="39"/>
                      <a:pt x="324" y="39"/>
                      <a:pt x="324" y="39"/>
                    </a:cubicBezTo>
                    <a:cubicBezTo>
                      <a:pt x="325" y="39"/>
                      <a:pt x="325" y="39"/>
                      <a:pt x="325" y="39"/>
                    </a:cubicBezTo>
                    <a:cubicBezTo>
                      <a:pt x="323" y="38"/>
                      <a:pt x="323" y="38"/>
                      <a:pt x="323" y="38"/>
                    </a:cubicBezTo>
                    <a:cubicBezTo>
                      <a:pt x="322" y="37"/>
                      <a:pt x="322" y="37"/>
                      <a:pt x="322" y="37"/>
                    </a:cubicBezTo>
                    <a:cubicBezTo>
                      <a:pt x="321" y="36"/>
                      <a:pt x="321" y="36"/>
                      <a:pt x="321" y="36"/>
                    </a:cubicBezTo>
                    <a:cubicBezTo>
                      <a:pt x="320" y="35"/>
                      <a:pt x="320" y="35"/>
                      <a:pt x="320" y="35"/>
                    </a:cubicBezTo>
                    <a:cubicBezTo>
                      <a:pt x="321" y="36"/>
                      <a:pt x="321" y="36"/>
                      <a:pt x="321" y="36"/>
                    </a:cubicBezTo>
                    <a:cubicBezTo>
                      <a:pt x="320" y="35"/>
                      <a:pt x="320" y="35"/>
                      <a:pt x="320" y="35"/>
                    </a:cubicBezTo>
                    <a:cubicBezTo>
                      <a:pt x="320" y="35"/>
                      <a:pt x="320" y="35"/>
                      <a:pt x="320" y="35"/>
                    </a:cubicBezTo>
                    <a:cubicBezTo>
                      <a:pt x="319" y="34"/>
                      <a:pt x="319" y="34"/>
                      <a:pt x="319" y="34"/>
                    </a:cubicBezTo>
                    <a:cubicBezTo>
                      <a:pt x="319" y="34"/>
                      <a:pt x="319" y="34"/>
                      <a:pt x="319" y="34"/>
                    </a:cubicBezTo>
                    <a:cubicBezTo>
                      <a:pt x="320" y="35"/>
                      <a:pt x="320" y="35"/>
                      <a:pt x="321" y="36"/>
                    </a:cubicBezTo>
                    <a:cubicBezTo>
                      <a:pt x="320" y="35"/>
                      <a:pt x="320" y="35"/>
                      <a:pt x="319" y="34"/>
                    </a:cubicBezTo>
                    <a:cubicBezTo>
                      <a:pt x="319" y="34"/>
                      <a:pt x="319" y="34"/>
                      <a:pt x="319" y="34"/>
                    </a:cubicBezTo>
                    <a:cubicBezTo>
                      <a:pt x="318" y="33"/>
                      <a:pt x="318" y="33"/>
                      <a:pt x="318" y="33"/>
                    </a:cubicBezTo>
                    <a:cubicBezTo>
                      <a:pt x="317" y="33"/>
                      <a:pt x="316" y="32"/>
                      <a:pt x="314" y="31"/>
                    </a:cubicBezTo>
                    <a:cubicBezTo>
                      <a:pt x="316" y="32"/>
                      <a:pt x="317" y="33"/>
                      <a:pt x="318" y="33"/>
                    </a:cubicBezTo>
                    <a:cubicBezTo>
                      <a:pt x="317" y="33"/>
                      <a:pt x="317" y="33"/>
                      <a:pt x="317" y="33"/>
                    </a:cubicBezTo>
                    <a:cubicBezTo>
                      <a:pt x="315" y="31"/>
                      <a:pt x="315" y="31"/>
                      <a:pt x="315" y="31"/>
                    </a:cubicBezTo>
                    <a:cubicBezTo>
                      <a:pt x="314" y="31"/>
                      <a:pt x="314" y="31"/>
                      <a:pt x="314" y="31"/>
                    </a:cubicBezTo>
                    <a:cubicBezTo>
                      <a:pt x="314" y="31"/>
                      <a:pt x="314" y="31"/>
                      <a:pt x="314" y="31"/>
                    </a:cubicBezTo>
                    <a:cubicBezTo>
                      <a:pt x="313" y="30"/>
                      <a:pt x="313" y="30"/>
                      <a:pt x="313" y="30"/>
                    </a:cubicBezTo>
                    <a:cubicBezTo>
                      <a:pt x="313" y="30"/>
                      <a:pt x="313" y="30"/>
                      <a:pt x="313" y="30"/>
                    </a:cubicBezTo>
                    <a:cubicBezTo>
                      <a:pt x="313" y="30"/>
                      <a:pt x="313" y="30"/>
                      <a:pt x="313" y="30"/>
                    </a:cubicBezTo>
                    <a:cubicBezTo>
                      <a:pt x="315" y="32"/>
                      <a:pt x="315" y="32"/>
                      <a:pt x="315" y="32"/>
                    </a:cubicBezTo>
                    <a:cubicBezTo>
                      <a:pt x="316" y="32"/>
                      <a:pt x="316" y="32"/>
                      <a:pt x="316" y="32"/>
                    </a:cubicBezTo>
                    <a:cubicBezTo>
                      <a:pt x="314" y="31"/>
                      <a:pt x="314" y="31"/>
                      <a:pt x="314" y="31"/>
                    </a:cubicBezTo>
                    <a:cubicBezTo>
                      <a:pt x="312" y="30"/>
                      <a:pt x="312" y="30"/>
                      <a:pt x="312" y="30"/>
                    </a:cubicBezTo>
                    <a:cubicBezTo>
                      <a:pt x="311" y="29"/>
                      <a:pt x="311" y="29"/>
                      <a:pt x="311" y="29"/>
                    </a:cubicBezTo>
                    <a:cubicBezTo>
                      <a:pt x="308" y="27"/>
                      <a:pt x="308" y="27"/>
                      <a:pt x="308" y="27"/>
                    </a:cubicBezTo>
                    <a:cubicBezTo>
                      <a:pt x="305" y="26"/>
                      <a:pt x="305" y="26"/>
                      <a:pt x="305" y="26"/>
                    </a:cubicBezTo>
                    <a:cubicBezTo>
                      <a:pt x="304" y="25"/>
                      <a:pt x="304" y="25"/>
                      <a:pt x="304" y="25"/>
                    </a:cubicBezTo>
                    <a:cubicBezTo>
                      <a:pt x="302" y="24"/>
                      <a:pt x="302" y="24"/>
                      <a:pt x="302" y="24"/>
                    </a:cubicBezTo>
                    <a:cubicBezTo>
                      <a:pt x="301" y="23"/>
                      <a:pt x="301" y="23"/>
                      <a:pt x="301" y="23"/>
                    </a:cubicBezTo>
                    <a:cubicBezTo>
                      <a:pt x="298" y="22"/>
                      <a:pt x="298" y="22"/>
                      <a:pt x="298" y="22"/>
                    </a:cubicBezTo>
                    <a:cubicBezTo>
                      <a:pt x="297" y="22"/>
                      <a:pt x="297" y="22"/>
                      <a:pt x="297" y="22"/>
                    </a:cubicBezTo>
                    <a:cubicBezTo>
                      <a:pt x="295" y="21"/>
                      <a:pt x="295" y="21"/>
                      <a:pt x="295" y="21"/>
                    </a:cubicBezTo>
                    <a:cubicBezTo>
                      <a:pt x="295" y="21"/>
                      <a:pt x="295" y="21"/>
                      <a:pt x="295" y="21"/>
                    </a:cubicBezTo>
                    <a:cubicBezTo>
                      <a:pt x="293" y="21"/>
                      <a:pt x="293" y="21"/>
                      <a:pt x="293" y="21"/>
                    </a:cubicBezTo>
                    <a:cubicBezTo>
                      <a:pt x="294" y="21"/>
                      <a:pt x="294" y="21"/>
                      <a:pt x="294" y="21"/>
                    </a:cubicBezTo>
                    <a:cubicBezTo>
                      <a:pt x="291" y="20"/>
                      <a:pt x="291" y="20"/>
                      <a:pt x="291" y="20"/>
                    </a:cubicBezTo>
                    <a:cubicBezTo>
                      <a:pt x="292" y="21"/>
                      <a:pt x="292" y="21"/>
                      <a:pt x="292" y="21"/>
                    </a:cubicBezTo>
                    <a:cubicBezTo>
                      <a:pt x="296" y="23"/>
                      <a:pt x="296" y="23"/>
                      <a:pt x="296" y="23"/>
                    </a:cubicBezTo>
                    <a:cubicBezTo>
                      <a:pt x="297" y="24"/>
                      <a:pt x="297" y="24"/>
                      <a:pt x="297" y="24"/>
                    </a:cubicBezTo>
                    <a:cubicBezTo>
                      <a:pt x="297" y="24"/>
                      <a:pt x="297" y="24"/>
                      <a:pt x="297" y="24"/>
                    </a:cubicBezTo>
                    <a:cubicBezTo>
                      <a:pt x="294" y="23"/>
                      <a:pt x="294" y="23"/>
                      <a:pt x="294" y="23"/>
                    </a:cubicBezTo>
                    <a:cubicBezTo>
                      <a:pt x="293" y="23"/>
                      <a:pt x="293" y="23"/>
                      <a:pt x="293" y="23"/>
                    </a:cubicBezTo>
                    <a:cubicBezTo>
                      <a:pt x="291" y="22"/>
                      <a:pt x="291" y="22"/>
                      <a:pt x="291" y="22"/>
                    </a:cubicBezTo>
                    <a:cubicBezTo>
                      <a:pt x="293" y="22"/>
                      <a:pt x="293" y="22"/>
                      <a:pt x="293" y="22"/>
                    </a:cubicBezTo>
                    <a:cubicBezTo>
                      <a:pt x="291" y="21"/>
                      <a:pt x="291" y="21"/>
                      <a:pt x="291" y="21"/>
                    </a:cubicBezTo>
                    <a:cubicBezTo>
                      <a:pt x="290" y="21"/>
                      <a:pt x="290" y="21"/>
                      <a:pt x="290" y="21"/>
                    </a:cubicBezTo>
                    <a:cubicBezTo>
                      <a:pt x="291" y="22"/>
                      <a:pt x="291" y="22"/>
                      <a:pt x="291" y="22"/>
                    </a:cubicBezTo>
                    <a:cubicBezTo>
                      <a:pt x="289" y="22"/>
                      <a:pt x="289" y="22"/>
                      <a:pt x="289" y="22"/>
                    </a:cubicBezTo>
                    <a:cubicBezTo>
                      <a:pt x="286" y="22"/>
                      <a:pt x="286" y="22"/>
                      <a:pt x="286" y="22"/>
                    </a:cubicBezTo>
                    <a:cubicBezTo>
                      <a:pt x="289" y="24"/>
                      <a:pt x="289" y="24"/>
                      <a:pt x="289" y="24"/>
                    </a:cubicBezTo>
                    <a:cubicBezTo>
                      <a:pt x="285" y="22"/>
                      <a:pt x="285" y="22"/>
                      <a:pt x="285" y="22"/>
                    </a:cubicBezTo>
                    <a:cubicBezTo>
                      <a:pt x="283" y="21"/>
                      <a:pt x="283" y="21"/>
                      <a:pt x="283" y="21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0"/>
                      <a:pt x="282" y="20"/>
                      <a:pt x="282" y="20"/>
                    </a:cubicBezTo>
                    <a:cubicBezTo>
                      <a:pt x="280" y="19"/>
                      <a:pt x="280" y="19"/>
                      <a:pt x="280" y="19"/>
                    </a:cubicBezTo>
                    <a:cubicBezTo>
                      <a:pt x="276" y="18"/>
                      <a:pt x="276" y="18"/>
                      <a:pt x="276" y="18"/>
                    </a:cubicBezTo>
                    <a:cubicBezTo>
                      <a:pt x="274" y="18"/>
                      <a:pt x="274" y="18"/>
                      <a:pt x="274" y="18"/>
                    </a:cubicBezTo>
                    <a:cubicBezTo>
                      <a:pt x="273" y="18"/>
                      <a:pt x="273" y="18"/>
                      <a:pt x="273" y="18"/>
                    </a:cubicBezTo>
                    <a:cubicBezTo>
                      <a:pt x="271" y="18"/>
                      <a:pt x="271" y="18"/>
                      <a:pt x="271" y="18"/>
                    </a:cubicBezTo>
                    <a:cubicBezTo>
                      <a:pt x="270" y="17"/>
                      <a:pt x="270" y="17"/>
                      <a:pt x="270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68" y="17"/>
                      <a:pt x="268" y="17"/>
                      <a:pt x="268" y="17"/>
                    </a:cubicBezTo>
                    <a:cubicBezTo>
                      <a:pt x="267" y="16"/>
                      <a:pt x="267" y="16"/>
                      <a:pt x="267" y="16"/>
                    </a:cubicBezTo>
                    <a:cubicBezTo>
                      <a:pt x="266" y="16"/>
                      <a:pt x="266" y="16"/>
                      <a:pt x="266" y="16"/>
                    </a:cubicBezTo>
                    <a:cubicBezTo>
                      <a:pt x="265" y="16"/>
                      <a:pt x="265" y="16"/>
                      <a:pt x="265" y="16"/>
                    </a:cubicBezTo>
                    <a:cubicBezTo>
                      <a:pt x="264" y="15"/>
                      <a:pt x="264" y="15"/>
                      <a:pt x="264" y="15"/>
                    </a:cubicBezTo>
                    <a:cubicBezTo>
                      <a:pt x="264" y="15"/>
                      <a:pt x="264" y="15"/>
                      <a:pt x="264" y="15"/>
                    </a:cubicBezTo>
                    <a:cubicBezTo>
                      <a:pt x="264" y="15"/>
                      <a:pt x="264" y="15"/>
                      <a:pt x="264" y="15"/>
                    </a:cubicBezTo>
                    <a:cubicBezTo>
                      <a:pt x="262" y="14"/>
                      <a:pt x="262" y="14"/>
                      <a:pt x="262" y="14"/>
                    </a:cubicBezTo>
                    <a:cubicBezTo>
                      <a:pt x="260" y="14"/>
                      <a:pt x="260" y="14"/>
                      <a:pt x="260" y="14"/>
                    </a:cubicBezTo>
                    <a:cubicBezTo>
                      <a:pt x="259" y="14"/>
                      <a:pt x="259" y="14"/>
                      <a:pt x="259" y="14"/>
                    </a:cubicBezTo>
                    <a:cubicBezTo>
                      <a:pt x="261" y="15"/>
                      <a:pt x="261" y="15"/>
                      <a:pt x="261" y="15"/>
                    </a:cubicBezTo>
                    <a:cubicBezTo>
                      <a:pt x="261" y="16"/>
                      <a:pt x="261" y="16"/>
                      <a:pt x="261" y="16"/>
                    </a:cubicBezTo>
                    <a:cubicBezTo>
                      <a:pt x="260" y="16"/>
                      <a:pt x="260" y="16"/>
                      <a:pt x="260" y="16"/>
                    </a:cubicBezTo>
                    <a:cubicBezTo>
                      <a:pt x="259" y="15"/>
                      <a:pt x="259" y="15"/>
                      <a:pt x="259" y="15"/>
                    </a:cubicBezTo>
                    <a:cubicBezTo>
                      <a:pt x="259" y="14"/>
                      <a:pt x="259" y="14"/>
                      <a:pt x="259" y="14"/>
                    </a:cubicBezTo>
                    <a:cubicBezTo>
                      <a:pt x="258" y="14"/>
                      <a:pt x="258" y="14"/>
                      <a:pt x="258" y="14"/>
                    </a:cubicBezTo>
                    <a:cubicBezTo>
                      <a:pt x="257" y="14"/>
                      <a:pt x="257" y="14"/>
                      <a:pt x="257" y="14"/>
                    </a:cubicBezTo>
                    <a:cubicBezTo>
                      <a:pt x="257" y="13"/>
                      <a:pt x="257" y="13"/>
                      <a:pt x="257" y="13"/>
                    </a:cubicBezTo>
                    <a:cubicBezTo>
                      <a:pt x="258" y="14"/>
                      <a:pt x="258" y="14"/>
                      <a:pt x="258" y="14"/>
                    </a:cubicBezTo>
                    <a:cubicBezTo>
                      <a:pt x="258" y="13"/>
                      <a:pt x="258" y="13"/>
                      <a:pt x="258" y="13"/>
                    </a:cubicBezTo>
                    <a:cubicBezTo>
                      <a:pt x="256" y="13"/>
                      <a:pt x="256" y="13"/>
                      <a:pt x="256" y="13"/>
                    </a:cubicBezTo>
                    <a:cubicBezTo>
                      <a:pt x="254" y="13"/>
                      <a:pt x="254" y="13"/>
                      <a:pt x="254" y="13"/>
                    </a:cubicBezTo>
                    <a:cubicBezTo>
                      <a:pt x="252" y="12"/>
                      <a:pt x="252" y="12"/>
                      <a:pt x="252" y="12"/>
                    </a:cubicBezTo>
                    <a:cubicBezTo>
                      <a:pt x="251" y="12"/>
                      <a:pt x="251" y="12"/>
                      <a:pt x="251" y="12"/>
                    </a:cubicBezTo>
                    <a:cubicBezTo>
                      <a:pt x="250" y="12"/>
                      <a:pt x="250" y="12"/>
                      <a:pt x="250" y="12"/>
                    </a:cubicBezTo>
                    <a:cubicBezTo>
                      <a:pt x="251" y="13"/>
                      <a:pt x="251" y="13"/>
                      <a:pt x="251" y="13"/>
                    </a:cubicBezTo>
                    <a:cubicBezTo>
                      <a:pt x="251" y="13"/>
                      <a:pt x="251" y="13"/>
                      <a:pt x="251" y="13"/>
                    </a:cubicBezTo>
                    <a:cubicBezTo>
                      <a:pt x="250" y="13"/>
                      <a:pt x="250" y="13"/>
                      <a:pt x="250" y="13"/>
                    </a:cubicBezTo>
                    <a:cubicBezTo>
                      <a:pt x="250" y="14"/>
                      <a:pt x="250" y="14"/>
                      <a:pt x="250" y="14"/>
                    </a:cubicBezTo>
                    <a:cubicBezTo>
                      <a:pt x="251" y="14"/>
                      <a:pt x="251" y="14"/>
                      <a:pt x="251" y="14"/>
                    </a:cubicBezTo>
                    <a:cubicBezTo>
                      <a:pt x="252" y="14"/>
                      <a:pt x="252" y="14"/>
                      <a:pt x="252" y="14"/>
                    </a:cubicBezTo>
                    <a:cubicBezTo>
                      <a:pt x="253" y="15"/>
                      <a:pt x="253" y="15"/>
                      <a:pt x="253" y="15"/>
                    </a:cubicBezTo>
                    <a:cubicBezTo>
                      <a:pt x="253" y="15"/>
                      <a:pt x="253" y="15"/>
                      <a:pt x="253" y="15"/>
                    </a:cubicBezTo>
                    <a:cubicBezTo>
                      <a:pt x="254" y="16"/>
                      <a:pt x="254" y="16"/>
                      <a:pt x="254" y="16"/>
                    </a:cubicBezTo>
                    <a:cubicBezTo>
                      <a:pt x="254" y="16"/>
                      <a:pt x="254" y="16"/>
                      <a:pt x="254" y="16"/>
                    </a:cubicBezTo>
                    <a:cubicBezTo>
                      <a:pt x="253" y="16"/>
                      <a:pt x="253" y="16"/>
                      <a:pt x="253" y="16"/>
                    </a:cubicBezTo>
                    <a:cubicBezTo>
                      <a:pt x="252" y="16"/>
                      <a:pt x="252" y="16"/>
                      <a:pt x="252" y="16"/>
                    </a:cubicBezTo>
                    <a:cubicBezTo>
                      <a:pt x="253" y="17"/>
                      <a:pt x="253" y="17"/>
                      <a:pt x="253" y="17"/>
                    </a:cubicBezTo>
                    <a:cubicBezTo>
                      <a:pt x="252" y="17"/>
                      <a:pt x="252" y="17"/>
                      <a:pt x="252" y="17"/>
                    </a:cubicBezTo>
                    <a:cubicBezTo>
                      <a:pt x="251" y="16"/>
                      <a:pt x="251" y="16"/>
                      <a:pt x="251" y="16"/>
                    </a:cubicBezTo>
                    <a:cubicBezTo>
                      <a:pt x="248" y="16"/>
                      <a:pt x="248" y="16"/>
                      <a:pt x="248" y="16"/>
                    </a:cubicBezTo>
                    <a:cubicBezTo>
                      <a:pt x="248" y="16"/>
                      <a:pt x="248" y="16"/>
                      <a:pt x="248" y="16"/>
                    </a:cubicBezTo>
                    <a:cubicBezTo>
                      <a:pt x="247" y="16"/>
                      <a:pt x="247" y="16"/>
                      <a:pt x="247" y="16"/>
                    </a:cubicBezTo>
                    <a:cubicBezTo>
                      <a:pt x="245" y="16"/>
                      <a:pt x="245" y="16"/>
                      <a:pt x="245" y="16"/>
                    </a:cubicBezTo>
                    <a:cubicBezTo>
                      <a:pt x="244" y="15"/>
                      <a:pt x="244" y="15"/>
                      <a:pt x="244" y="15"/>
                    </a:cubicBezTo>
                    <a:cubicBezTo>
                      <a:pt x="245" y="17"/>
                      <a:pt x="245" y="17"/>
                      <a:pt x="245" y="17"/>
                    </a:cubicBezTo>
                    <a:cubicBezTo>
                      <a:pt x="245" y="18"/>
                      <a:pt x="245" y="18"/>
                      <a:pt x="245" y="18"/>
                    </a:cubicBezTo>
                    <a:cubicBezTo>
                      <a:pt x="242" y="17"/>
                      <a:pt x="242" y="17"/>
                      <a:pt x="242" y="17"/>
                    </a:cubicBezTo>
                    <a:cubicBezTo>
                      <a:pt x="240" y="16"/>
                      <a:pt x="240" y="16"/>
                      <a:pt x="240" y="16"/>
                    </a:cubicBezTo>
                    <a:cubicBezTo>
                      <a:pt x="238" y="15"/>
                      <a:pt x="238" y="15"/>
                      <a:pt x="238" y="15"/>
                    </a:cubicBezTo>
                    <a:cubicBezTo>
                      <a:pt x="237" y="14"/>
                      <a:pt x="237" y="14"/>
                      <a:pt x="237" y="14"/>
                    </a:cubicBezTo>
                    <a:cubicBezTo>
                      <a:pt x="237" y="14"/>
                      <a:pt x="237" y="14"/>
                      <a:pt x="237" y="14"/>
                    </a:cubicBezTo>
                    <a:cubicBezTo>
                      <a:pt x="238" y="14"/>
                      <a:pt x="238" y="14"/>
                      <a:pt x="238" y="14"/>
                    </a:cubicBezTo>
                    <a:cubicBezTo>
                      <a:pt x="239" y="14"/>
                      <a:pt x="239" y="14"/>
                      <a:pt x="239" y="14"/>
                    </a:cubicBezTo>
                    <a:cubicBezTo>
                      <a:pt x="238" y="14"/>
                      <a:pt x="238" y="14"/>
                      <a:pt x="238" y="14"/>
                    </a:cubicBezTo>
                    <a:cubicBezTo>
                      <a:pt x="237" y="13"/>
                      <a:pt x="237" y="13"/>
                      <a:pt x="237" y="13"/>
                    </a:cubicBezTo>
                    <a:cubicBezTo>
                      <a:pt x="237" y="13"/>
                      <a:pt x="237" y="13"/>
                      <a:pt x="237" y="13"/>
                    </a:cubicBezTo>
                    <a:cubicBezTo>
                      <a:pt x="236" y="12"/>
                      <a:pt x="236" y="12"/>
                      <a:pt x="236" y="12"/>
                    </a:cubicBezTo>
                    <a:cubicBezTo>
                      <a:pt x="234" y="11"/>
                      <a:pt x="234" y="11"/>
                      <a:pt x="234" y="11"/>
                    </a:cubicBezTo>
                    <a:cubicBezTo>
                      <a:pt x="233" y="10"/>
                      <a:pt x="233" y="10"/>
                      <a:pt x="233" y="10"/>
                    </a:cubicBezTo>
                    <a:cubicBezTo>
                      <a:pt x="232" y="10"/>
                      <a:pt x="232" y="10"/>
                      <a:pt x="232" y="10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1" y="10"/>
                      <a:pt x="231" y="10"/>
                      <a:pt x="231" y="10"/>
                    </a:cubicBezTo>
                    <a:cubicBezTo>
                      <a:pt x="229" y="10"/>
                      <a:pt x="229" y="10"/>
                      <a:pt x="229" y="10"/>
                    </a:cubicBezTo>
                    <a:cubicBezTo>
                      <a:pt x="228" y="9"/>
                      <a:pt x="228" y="9"/>
                      <a:pt x="228" y="9"/>
                    </a:cubicBezTo>
                    <a:cubicBezTo>
                      <a:pt x="228" y="10"/>
                      <a:pt x="228" y="10"/>
                      <a:pt x="228" y="10"/>
                    </a:cubicBezTo>
                    <a:cubicBezTo>
                      <a:pt x="227" y="10"/>
                      <a:pt x="227" y="10"/>
                      <a:pt x="227" y="10"/>
                    </a:cubicBezTo>
                    <a:cubicBezTo>
                      <a:pt x="227" y="10"/>
                      <a:pt x="227" y="10"/>
                      <a:pt x="227" y="10"/>
                    </a:cubicBezTo>
                    <a:cubicBezTo>
                      <a:pt x="228" y="11"/>
                      <a:pt x="228" y="11"/>
                      <a:pt x="228" y="11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27" y="12"/>
                      <a:pt x="227" y="12"/>
                      <a:pt x="227" y="12"/>
                    </a:cubicBezTo>
                    <a:cubicBezTo>
                      <a:pt x="226" y="12"/>
                      <a:pt x="226" y="12"/>
                      <a:pt x="226" y="12"/>
                    </a:cubicBezTo>
                    <a:cubicBezTo>
                      <a:pt x="225" y="12"/>
                      <a:pt x="225" y="12"/>
                      <a:pt x="225" y="12"/>
                    </a:cubicBezTo>
                    <a:cubicBezTo>
                      <a:pt x="223" y="11"/>
                      <a:pt x="223" y="11"/>
                      <a:pt x="223" y="11"/>
                    </a:cubicBezTo>
                    <a:cubicBezTo>
                      <a:pt x="222" y="11"/>
                      <a:pt x="222" y="11"/>
                      <a:pt x="222" y="11"/>
                    </a:cubicBezTo>
                    <a:cubicBezTo>
                      <a:pt x="221" y="11"/>
                      <a:pt x="221" y="11"/>
                      <a:pt x="221" y="11"/>
                    </a:cubicBezTo>
                    <a:cubicBezTo>
                      <a:pt x="222" y="10"/>
                      <a:pt x="222" y="10"/>
                      <a:pt x="222" y="10"/>
                    </a:cubicBezTo>
                    <a:cubicBezTo>
                      <a:pt x="218" y="10"/>
                      <a:pt x="218" y="10"/>
                      <a:pt x="218" y="10"/>
                    </a:cubicBezTo>
                    <a:cubicBezTo>
                      <a:pt x="214" y="10"/>
                      <a:pt x="214" y="10"/>
                      <a:pt x="214" y="10"/>
                    </a:cubicBezTo>
                    <a:cubicBezTo>
                      <a:pt x="215" y="11"/>
                      <a:pt x="215" y="11"/>
                      <a:pt x="215" y="11"/>
                    </a:cubicBezTo>
                    <a:cubicBezTo>
                      <a:pt x="214" y="11"/>
                      <a:pt x="214" y="11"/>
                      <a:pt x="214" y="11"/>
                    </a:cubicBezTo>
                    <a:cubicBezTo>
                      <a:pt x="213" y="9"/>
                      <a:pt x="213" y="9"/>
                      <a:pt x="213" y="9"/>
                    </a:cubicBezTo>
                    <a:cubicBezTo>
                      <a:pt x="213" y="9"/>
                      <a:pt x="213" y="9"/>
                      <a:pt x="213" y="9"/>
                    </a:cubicBezTo>
                    <a:cubicBezTo>
                      <a:pt x="213" y="10"/>
                      <a:pt x="213" y="10"/>
                      <a:pt x="213" y="10"/>
                    </a:cubicBezTo>
                    <a:cubicBezTo>
                      <a:pt x="212" y="10"/>
                      <a:pt x="212" y="10"/>
                      <a:pt x="212" y="10"/>
                    </a:cubicBezTo>
                    <a:cubicBezTo>
                      <a:pt x="211" y="10"/>
                      <a:pt x="211" y="10"/>
                      <a:pt x="211" y="10"/>
                    </a:cubicBezTo>
                    <a:cubicBezTo>
                      <a:pt x="210" y="9"/>
                      <a:pt x="210" y="9"/>
                      <a:pt x="210" y="9"/>
                    </a:cubicBezTo>
                    <a:cubicBezTo>
                      <a:pt x="209" y="9"/>
                      <a:pt x="209" y="9"/>
                      <a:pt x="209" y="9"/>
                    </a:cubicBezTo>
                    <a:cubicBezTo>
                      <a:pt x="209" y="9"/>
                      <a:pt x="209" y="9"/>
                      <a:pt x="209" y="9"/>
                    </a:cubicBezTo>
                    <a:cubicBezTo>
                      <a:pt x="209" y="10"/>
                      <a:pt x="209" y="10"/>
                      <a:pt x="209" y="10"/>
                    </a:cubicBezTo>
                    <a:cubicBezTo>
                      <a:pt x="209" y="10"/>
                      <a:pt x="209" y="10"/>
                      <a:pt x="209" y="10"/>
                    </a:cubicBezTo>
                    <a:cubicBezTo>
                      <a:pt x="208" y="10"/>
                      <a:pt x="208" y="10"/>
                      <a:pt x="208" y="10"/>
                    </a:cubicBezTo>
                    <a:cubicBezTo>
                      <a:pt x="208" y="11"/>
                      <a:pt x="208" y="11"/>
                      <a:pt x="208" y="11"/>
                    </a:cubicBezTo>
                    <a:cubicBezTo>
                      <a:pt x="206" y="11"/>
                      <a:pt x="206" y="11"/>
                      <a:pt x="206" y="11"/>
                    </a:cubicBezTo>
                    <a:cubicBezTo>
                      <a:pt x="204" y="11"/>
                      <a:pt x="204" y="11"/>
                      <a:pt x="204" y="11"/>
                    </a:cubicBezTo>
                    <a:cubicBezTo>
                      <a:pt x="203" y="12"/>
                      <a:pt x="203" y="12"/>
                      <a:pt x="203" y="12"/>
                    </a:cubicBezTo>
                    <a:cubicBezTo>
                      <a:pt x="203" y="11"/>
                      <a:pt x="203" y="11"/>
                      <a:pt x="203" y="11"/>
                    </a:cubicBezTo>
                    <a:cubicBezTo>
                      <a:pt x="204" y="11"/>
                      <a:pt x="204" y="11"/>
                      <a:pt x="204" y="11"/>
                    </a:cubicBezTo>
                    <a:cubicBezTo>
                      <a:pt x="205" y="10"/>
                      <a:pt x="205" y="10"/>
                      <a:pt x="205" y="10"/>
                    </a:cubicBezTo>
                    <a:cubicBezTo>
                      <a:pt x="205" y="10"/>
                      <a:pt x="205" y="10"/>
                      <a:pt x="205" y="10"/>
                    </a:cubicBezTo>
                    <a:cubicBezTo>
                      <a:pt x="207" y="10"/>
                      <a:pt x="207" y="10"/>
                      <a:pt x="207" y="10"/>
                    </a:cubicBezTo>
                    <a:cubicBezTo>
                      <a:pt x="207" y="9"/>
                      <a:pt x="207" y="9"/>
                      <a:pt x="207" y="9"/>
                    </a:cubicBezTo>
                    <a:cubicBezTo>
                      <a:pt x="209" y="8"/>
                      <a:pt x="209" y="8"/>
                      <a:pt x="209" y="8"/>
                    </a:cubicBezTo>
                    <a:cubicBezTo>
                      <a:pt x="209" y="8"/>
                      <a:pt x="209" y="8"/>
                      <a:pt x="209" y="8"/>
                    </a:cubicBezTo>
                    <a:cubicBezTo>
                      <a:pt x="209" y="8"/>
                      <a:pt x="209" y="8"/>
                      <a:pt x="209" y="8"/>
                    </a:cubicBezTo>
                    <a:cubicBezTo>
                      <a:pt x="211" y="7"/>
                      <a:pt x="211" y="7"/>
                      <a:pt x="211" y="7"/>
                    </a:cubicBezTo>
                    <a:cubicBezTo>
                      <a:pt x="211" y="7"/>
                      <a:pt x="211" y="7"/>
                      <a:pt x="211" y="7"/>
                    </a:cubicBezTo>
                    <a:cubicBezTo>
                      <a:pt x="212" y="6"/>
                      <a:pt x="212" y="6"/>
                      <a:pt x="212" y="6"/>
                    </a:cubicBezTo>
                    <a:cubicBezTo>
                      <a:pt x="212" y="5"/>
                      <a:pt x="212" y="5"/>
                      <a:pt x="212" y="5"/>
                    </a:cubicBezTo>
                    <a:cubicBezTo>
                      <a:pt x="211" y="5"/>
                      <a:pt x="211" y="5"/>
                      <a:pt x="211" y="5"/>
                    </a:cubicBezTo>
                    <a:cubicBezTo>
                      <a:pt x="211" y="5"/>
                      <a:pt x="211" y="5"/>
                      <a:pt x="211" y="5"/>
                    </a:cubicBezTo>
                    <a:cubicBezTo>
                      <a:pt x="212" y="5"/>
                      <a:pt x="212" y="5"/>
                      <a:pt x="212" y="5"/>
                    </a:cubicBezTo>
                    <a:cubicBezTo>
                      <a:pt x="212" y="4"/>
                      <a:pt x="212" y="4"/>
                      <a:pt x="212" y="4"/>
                    </a:cubicBezTo>
                    <a:cubicBezTo>
                      <a:pt x="211" y="4"/>
                      <a:pt x="211" y="4"/>
                      <a:pt x="211" y="4"/>
                    </a:cubicBezTo>
                    <a:cubicBezTo>
                      <a:pt x="211" y="4"/>
                      <a:pt x="211" y="4"/>
                      <a:pt x="211" y="4"/>
                    </a:cubicBezTo>
                    <a:cubicBezTo>
                      <a:pt x="210" y="4"/>
                      <a:pt x="210" y="4"/>
                      <a:pt x="210" y="4"/>
                    </a:cubicBezTo>
                    <a:cubicBezTo>
                      <a:pt x="209" y="3"/>
                      <a:pt x="209" y="3"/>
                      <a:pt x="209" y="3"/>
                    </a:cubicBezTo>
                    <a:cubicBezTo>
                      <a:pt x="209" y="3"/>
                      <a:pt x="209" y="3"/>
                      <a:pt x="209" y="3"/>
                    </a:cubicBezTo>
                    <a:cubicBezTo>
                      <a:pt x="207" y="2"/>
                      <a:pt x="207" y="2"/>
                      <a:pt x="207" y="2"/>
                    </a:cubicBezTo>
                    <a:cubicBezTo>
                      <a:pt x="207" y="3"/>
                      <a:pt x="207" y="3"/>
                      <a:pt x="207" y="3"/>
                    </a:cubicBezTo>
                    <a:cubicBezTo>
                      <a:pt x="206" y="2"/>
                      <a:pt x="206" y="2"/>
                      <a:pt x="206" y="2"/>
                    </a:cubicBezTo>
                    <a:cubicBezTo>
                      <a:pt x="206" y="2"/>
                      <a:pt x="206" y="2"/>
                      <a:pt x="206" y="2"/>
                    </a:cubicBezTo>
                    <a:cubicBezTo>
                      <a:pt x="205" y="2"/>
                      <a:pt x="205" y="2"/>
                      <a:pt x="205" y="2"/>
                    </a:cubicBezTo>
                    <a:cubicBezTo>
                      <a:pt x="205" y="3"/>
                      <a:pt x="205" y="3"/>
                      <a:pt x="205" y="3"/>
                    </a:cubicBezTo>
                    <a:cubicBezTo>
                      <a:pt x="204" y="3"/>
                      <a:pt x="204" y="3"/>
                      <a:pt x="204" y="3"/>
                    </a:cubicBezTo>
                    <a:cubicBezTo>
                      <a:pt x="204" y="3"/>
                      <a:pt x="204" y="3"/>
                      <a:pt x="204" y="3"/>
                    </a:cubicBezTo>
                    <a:cubicBezTo>
                      <a:pt x="203" y="3"/>
                      <a:pt x="203" y="3"/>
                      <a:pt x="203" y="3"/>
                    </a:cubicBezTo>
                    <a:cubicBezTo>
                      <a:pt x="204" y="2"/>
                      <a:pt x="204" y="2"/>
                      <a:pt x="204" y="2"/>
                    </a:cubicBezTo>
                    <a:cubicBezTo>
                      <a:pt x="203" y="2"/>
                      <a:pt x="203" y="2"/>
                      <a:pt x="203" y="2"/>
                    </a:cubicBezTo>
                    <a:cubicBezTo>
                      <a:pt x="202" y="2"/>
                      <a:pt x="202" y="2"/>
                      <a:pt x="202" y="2"/>
                    </a:cubicBezTo>
                    <a:cubicBezTo>
                      <a:pt x="202" y="2"/>
                      <a:pt x="202" y="2"/>
                      <a:pt x="202" y="2"/>
                    </a:cubicBezTo>
                    <a:cubicBezTo>
                      <a:pt x="201" y="2"/>
                      <a:pt x="201" y="2"/>
                      <a:pt x="201" y="2"/>
                    </a:cubicBezTo>
                    <a:cubicBezTo>
                      <a:pt x="201" y="2"/>
                      <a:pt x="201" y="2"/>
                      <a:pt x="201" y="2"/>
                    </a:cubicBezTo>
                    <a:cubicBezTo>
                      <a:pt x="201" y="2"/>
                      <a:pt x="201" y="2"/>
                      <a:pt x="201" y="2"/>
                    </a:cubicBezTo>
                    <a:cubicBezTo>
                      <a:pt x="202" y="1"/>
                      <a:pt x="202" y="1"/>
                      <a:pt x="202" y="1"/>
                    </a:cubicBezTo>
                    <a:cubicBezTo>
                      <a:pt x="202" y="1"/>
                      <a:pt x="202" y="1"/>
                      <a:pt x="202" y="1"/>
                    </a:cubicBezTo>
                    <a:cubicBezTo>
                      <a:pt x="202" y="1"/>
                      <a:pt x="202" y="1"/>
                      <a:pt x="202" y="1"/>
                    </a:cubicBezTo>
                    <a:cubicBezTo>
                      <a:pt x="201" y="1"/>
                      <a:pt x="201" y="1"/>
                      <a:pt x="201" y="1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199" y="1"/>
                      <a:pt x="199" y="1"/>
                      <a:pt x="199" y="1"/>
                    </a:cubicBezTo>
                    <a:cubicBezTo>
                      <a:pt x="199" y="1"/>
                      <a:pt x="199" y="1"/>
                      <a:pt x="199" y="1"/>
                    </a:cubicBezTo>
                    <a:cubicBezTo>
                      <a:pt x="198" y="1"/>
                      <a:pt x="198" y="1"/>
                      <a:pt x="198" y="1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97" y="2"/>
                      <a:pt x="197" y="2"/>
                      <a:pt x="197" y="2"/>
                    </a:cubicBezTo>
                    <a:cubicBezTo>
                      <a:pt x="197" y="2"/>
                      <a:pt x="197" y="2"/>
                      <a:pt x="197" y="2"/>
                    </a:cubicBezTo>
                    <a:cubicBezTo>
                      <a:pt x="197" y="2"/>
                      <a:pt x="197" y="2"/>
                      <a:pt x="197" y="2"/>
                    </a:cubicBezTo>
                    <a:cubicBezTo>
                      <a:pt x="197" y="3"/>
                      <a:pt x="197" y="3"/>
                      <a:pt x="197" y="3"/>
                    </a:cubicBezTo>
                    <a:cubicBezTo>
                      <a:pt x="197" y="3"/>
                      <a:pt x="197" y="3"/>
                      <a:pt x="197" y="3"/>
                    </a:cubicBezTo>
                    <a:cubicBezTo>
                      <a:pt x="197" y="3"/>
                      <a:pt x="197" y="3"/>
                      <a:pt x="197" y="3"/>
                    </a:cubicBezTo>
                    <a:cubicBezTo>
                      <a:pt x="196" y="3"/>
                      <a:pt x="196" y="3"/>
                      <a:pt x="196" y="3"/>
                    </a:cubicBezTo>
                    <a:cubicBezTo>
                      <a:pt x="195" y="3"/>
                      <a:pt x="195" y="3"/>
                      <a:pt x="195" y="3"/>
                    </a:cubicBezTo>
                    <a:cubicBezTo>
                      <a:pt x="196" y="4"/>
                      <a:pt x="196" y="4"/>
                      <a:pt x="196" y="4"/>
                    </a:cubicBezTo>
                    <a:cubicBezTo>
                      <a:pt x="195" y="4"/>
                      <a:pt x="195" y="4"/>
                      <a:pt x="195" y="4"/>
                    </a:cubicBezTo>
                    <a:cubicBezTo>
                      <a:pt x="195" y="3"/>
                      <a:pt x="195" y="3"/>
                      <a:pt x="195" y="3"/>
                    </a:cubicBezTo>
                    <a:cubicBezTo>
                      <a:pt x="194" y="4"/>
                      <a:pt x="194" y="4"/>
                      <a:pt x="194" y="4"/>
                    </a:cubicBezTo>
                    <a:cubicBezTo>
                      <a:pt x="194" y="4"/>
                      <a:pt x="194" y="4"/>
                      <a:pt x="194" y="4"/>
                    </a:cubicBezTo>
                    <a:cubicBezTo>
                      <a:pt x="193" y="4"/>
                      <a:pt x="193" y="4"/>
                      <a:pt x="193" y="4"/>
                    </a:cubicBezTo>
                    <a:cubicBezTo>
                      <a:pt x="193" y="4"/>
                      <a:pt x="193" y="4"/>
                      <a:pt x="193" y="4"/>
                    </a:cubicBezTo>
                    <a:cubicBezTo>
                      <a:pt x="192" y="4"/>
                      <a:pt x="192" y="4"/>
                      <a:pt x="192" y="4"/>
                    </a:cubicBezTo>
                    <a:cubicBezTo>
                      <a:pt x="192" y="4"/>
                      <a:pt x="192" y="4"/>
                      <a:pt x="192" y="4"/>
                    </a:cubicBezTo>
                    <a:cubicBezTo>
                      <a:pt x="193" y="3"/>
                      <a:pt x="193" y="3"/>
                      <a:pt x="193" y="3"/>
                    </a:cubicBezTo>
                    <a:cubicBezTo>
                      <a:pt x="193" y="3"/>
                      <a:pt x="193" y="3"/>
                      <a:pt x="193" y="3"/>
                    </a:cubicBezTo>
                    <a:cubicBezTo>
                      <a:pt x="192" y="3"/>
                      <a:pt x="192" y="3"/>
                      <a:pt x="192" y="3"/>
                    </a:cubicBezTo>
                    <a:cubicBezTo>
                      <a:pt x="192" y="4"/>
                      <a:pt x="192" y="4"/>
                      <a:pt x="192" y="4"/>
                    </a:cubicBezTo>
                    <a:cubicBezTo>
                      <a:pt x="191" y="4"/>
                      <a:pt x="191" y="4"/>
                      <a:pt x="191" y="4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90" y="4"/>
                      <a:pt x="190" y="4"/>
                      <a:pt x="190" y="4"/>
                    </a:cubicBezTo>
                    <a:cubicBezTo>
                      <a:pt x="188" y="5"/>
                      <a:pt x="188" y="5"/>
                      <a:pt x="188" y="5"/>
                    </a:cubicBezTo>
                    <a:cubicBezTo>
                      <a:pt x="187" y="5"/>
                      <a:pt x="187" y="5"/>
                      <a:pt x="187" y="5"/>
                    </a:cubicBezTo>
                    <a:cubicBezTo>
                      <a:pt x="186" y="5"/>
                      <a:pt x="186" y="5"/>
                      <a:pt x="186" y="5"/>
                    </a:cubicBezTo>
                    <a:cubicBezTo>
                      <a:pt x="185" y="5"/>
                      <a:pt x="185" y="5"/>
                      <a:pt x="185" y="5"/>
                    </a:cubicBezTo>
                    <a:cubicBezTo>
                      <a:pt x="184" y="5"/>
                      <a:pt x="184" y="5"/>
                      <a:pt x="184" y="5"/>
                    </a:cubicBezTo>
                    <a:cubicBezTo>
                      <a:pt x="184" y="6"/>
                      <a:pt x="184" y="6"/>
                      <a:pt x="184" y="6"/>
                    </a:cubicBezTo>
                    <a:cubicBezTo>
                      <a:pt x="183" y="6"/>
                      <a:pt x="183" y="6"/>
                      <a:pt x="183" y="6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6"/>
                      <a:pt x="181" y="6"/>
                      <a:pt x="181" y="6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80" y="8"/>
                      <a:pt x="180" y="8"/>
                      <a:pt x="180" y="8"/>
                    </a:cubicBezTo>
                    <a:cubicBezTo>
                      <a:pt x="180" y="8"/>
                      <a:pt x="180" y="8"/>
                      <a:pt x="180" y="8"/>
                    </a:cubicBezTo>
                    <a:cubicBezTo>
                      <a:pt x="179" y="8"/>
                      <a:pt x="179" y="8"/>
                      <a:pt x="179" y="8"/>
                    </a:cubicBezTo>
                    <a:cubicBezTo>
                      <a:pt x="180" y="8"/>
                      <a:pt x="180" y="8"/>
                      <a:pt x="180" y="8"/>
                    </a:cubicBezTo>
                    <a:cubicBezTo>
                      <a:pt x="180" y="9"/>
                      <a:pt x="180" y="9"/>
                      <a:pt x="180" y="9"/>
                    </a:cubicBezTo>
                    <a:cubicBezTo>
                      <a:pt x="180" y="9"/>
                      <a:pt x="180" y="9"/>
                      <a:pt x="180" y="9"/>
                    </a:cubicBezTo>
                    <a:cubicBezTo>
                      <a:pt x="179" y="9"/>
                      <a:pt x="179" y="9"/>
                      <a:pt x="179" y="9"/>
                    </a:cubicBezTo>
                    <a:cubicBezTo>
                      <a:pt x="179" y="10"/>
                      <a:pt x="179" y="10"/>
                      <a:pt x="179" y="10"/>
                    </a:cubicBezTo>
                    <a:cubicBezTo>
                      <a:pt x="179" y="10"/>
                      <a:pt x="179" y="10"/>
                      <a:pt x="179" y="10"/>
                    </a:cubicBezTo>
                    <a:cubicBezTo>
                      <a:pt x="178" y="9"/>
                      <a:pt x="178" y="9"/>
                      <a:pt x="178" y="9"/>
                    </a:cubicBezTo>
                    <a:cubicBezTo>
                      <a:pt x="177" y="10"/>
                      <a:pt x="177" y="10"/>
                      <a:pt x="177" y="10"/>
                    </a:cubicBezTo>
                    <a:cubicBezTo>
                      <a:pt x="177" y="10"/>
                      <a:pt x="177" y="10"/>
                      <a:pt x="177" y="10"/>
                    </a:cubicBezTo>
                    <a:cubicBezTo>
                      <a:pt x="175" y="10"/>
                      <a:pt x="175" y="10"/>
                      <a:pt x="175" y="10"/>
                    </a:cubicBezTo>
                    <a:cubicBezTo>
                      <a:pt x="173" y="10"/>
                      <a:pt x="173" y="10"/>
                      <a:pt x="173" y="10"/>
                    </a:cubicBezTo>
                    <a:cubicBezTo>
                      <a:pt x="171" y="10"/>
                      <a:pt x="171" y="10"/>
                      <a:pt x="171" y="10"/>
                    </a:cubicBezTo>
                    <a:cubicBezTo>
                      <a:pt x="170" y="11"/>
                      <a:pt x="170" y="11"/>
                      <a:pt x="170" y="11"/>
                    </a:cubicBezTo>
                    <a:cubicBezTo>
                      <a:pt x="170" y="12"/>
                      <a:pt x="170" y="12"/>
                      <a:pt x="170" y="12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70" y="14"/>
                      <a:pt x="170" y="14"/>
                      <a:pt x="170" y="14"/>
                    </a:cubicBezTo>
                    <a:cubicBezTo>
                      <a:pt x="170" y="14"/>
                      <a:pt x="170" y="14"/>
                      <a:pt x="170" y="14"/>
                    </a:cubicBezTo>
                    <a:cubicBezTo>
                      <a:pt x="170" y="15"/>
                      <a:pt x="170" y="15"/>
                      <a:pt x="170" y="15"/>
                    </a:cubicBezTo>
                    <a:cubicBezTo>
                      <a:pt x="169" y="15"/>
                      <a:pt x="169" y="15"/>
                      <a:pt x="169" y="15"/>
                    </a:cubicBezTo>
                    <a:cubicBezTo>
                      <a:pt x="168" y="15"/>
                      <a:pt x="168" y="15"/>
                      <a:pt x="168" y="15"/>
                    </a:cubicBezTo>
                    <a:cubicBezTo>
                      <a:pt x="168" y="14"/>
                      <a:pt x="168" y="14"/>
                      <a:pt x="168" y="14"/>
                    </a:cubicBezTo>
                    <a:cubicBezTo>
                      <a:pt x="167" y="13"/>
                      <a:pt x="167" y="13"/>
                      <a:pt x="167" y="13"/>
                    </a:cubicBezTo>
                    <a:cubicBezTo>
                      <a:pt x="165" y="13"/>
                      <a:pt x="165" y="13"/>
                      <a:pt x="165" y="13"/>
                    </a:cubicBezTo>
                    <a:cubicBezTo>
                      <a:pt x="165" y="13"/>
                      <a:pt x="165" y="13"/>
                      <a:pt x="165" y="13"/>
                    </a:cubicBezTo>
                    <a:cubicBezTo>
                      <a:pt x="165" y="13"/>
                      <a:pt x="165" y="13"/>
                      <a:pt x="165" y="13"/>
                    </a:cubicBezTo>
                    <a:cubicBezTo>
                      <a:pt x="163" y="13"/>
                      <a:pt x="163" y="13"/>
                      <a:pt x="163" y="13"/>
                    </a:cubicBezTo>
                    <a:cubicBezTo>
                      <a:pt x="164" y="14"/>
                      <a:pt x="164" y="14"/>
                      <a:pt x="164" y="14"/>
                    </a:cubicBezTo>
                    <a:cubicBezTo>
                      <a:pt x="164" y="14"/>
                      <a:pt x="164" y="14"/>
                      <a:pt x="164" y="14"/>
                    </a:cubicBezTo>
                    <a:cubicBezTo>
                      <a:pt x="164" y="14"/>
                      <a:pt x="164" y="14"/>
                      <a:pt x="164" y="14"/>
                    </a:cubicBezTo>
                    <a:cubicBezTo>
                      <a:pt x="164" y="15"/>
                      <a:pt x="164" y="15"/>
                      <a:pt x="164" y="15"/>
                    </a:cubicBezTo>
                    <a:cubicBezTo>
                      <a:pt x="163" y="14"/>
                      <a:pt x="163" y="14"/>
                      <a:pt x="163" y="14"/>
                    </a:cubicBezTo>
                    <a:cubicBezTo>
                      <a:pt x="162" y="14"/>
                      <a:pt x="162" y="14"/>
                      <a:pt x="162" y="14"/>
                    </a:cubicBezTo>
                    <a:cubicBezTo>
                      <a:pt x="161" y="15"/>
                      <a:pt x="161" y="15"/>
                      <a:pt x="161" y="15"/>
                    </a:cubicBezTo>
                    <a:cubicBezTo>
                      <a:pt x="161" y="16"/>
                      <a:pt x="161" y="16"/>
                      <a:pt x="161" y="16"/>
                    </a:cubicBezTo>
                    <a:cubicBezTo>
                      <a:pt x="162" y="17"/>
                      <a:pt x="162" y="17"/>
                      <a:pt x="162" y="17"/>
                    </a:cubicBezTo>
                    <a:cubicBezTo>
                      <a:pt x="162" y="17"/>
                      <a:pt x="162" y="17"/>
                      <a:pt x="162" y="17"/>
                    </a:cubicBezTo>
                    <a:cubicBezTo>
                      <a:pt x="162" y="17"/>
                      <a:pt x="162" y="17"/>
                      <a:pt x="162" y="17"/>
                    </a:cubicBezTo>
                    <a:cubicBezTo>
                      <a:pt x="162" y="18"/>
                      <a:pt x="162" y="18"/>
                      <a:pt x="162" y="18"/>
                    </a:cubicBezTo>
                    <a:cubicBezTo>
                      <a:pt x="160" y="17"/>
                      <a:pt x="160" y="17"/>
                      <a:pt x="160" y="17"/>
                    </a:cubicBezTo>
                    <a:cubicBezTo>
                      <a:pt x="159" y="17"/>
                      <a:pt x="159" y="17"/>
                      <a:pt x="159" y="17"/>
                    </a:cubicBezTo>
                    <a:cubicBezTo>
                      <a:pt x="158" y="17"/>
                      <a:pt x="158" y="17"/>
                      <a:pt x="158" y="17"/>
                    </a:cubicBezTo>
                    <a:cubicBezTo>
                      <a:pt x="159" y="16"/>
                      <a:pt x="159" y="16"/>
                      <a:pt x="159" y="16"/>
                    </a:cubicBezTo>
                    <a:cubicBezTo>
                      <a:pt x="159" y="15"/>
                      <a:pt x="159" y="15"/>
                      <a:pt x="159" y="15"/>
                    </a:cubicBezTo>
                    <a:cubicBezTo>
                      <a:pt x="161" y="14"/>
                      <a:pt x="161" y="14"/>
                      <a:pt x="161" y="14"/>
                    </a:cubicBezTo>
                    <a:cubicBezTo>
                      <a:pt x="162" y="13"/>
                      <a:pt x="162" y="13"/>
                      <a:pt x="162" y="13"/>
                    </a:cubicBezTo>
                    <a:cubicBezTo>
                      <a:pt x="162" y="12"/>
                      <a:pt x="162" y="12"/>
                      <a:pt x="162" y="12"/>
                    </a:cubicBezTo>
                    <a:cubicBezTo>
                      <a:pt x="162" y="12"/>
                      <a:pt x="162" y="12"/>
                      <a:pt x="162" y="12"/>
                    </a:cubicBezTo>
                    <a:cubicBezTo>
                      <a:pt x="161" y="13"/>
                      <a:pt x="161" y="13"/>
                      <a:pt x="161" y="13"/>
                    </a:cubicBezTo>
                    <a:cubicBezTo>
                      <a:pt x="159" y="14"/>
                      <a:pt x="159" y="14"/>
                      <a:pt x="159" y="14"/>
                    </a:cubicBezTo>
                    <a:cubicBezTo>
                      <a:pt x="157" y="15"/>
                      <a:pt x="157" y="15"/>
                      <a:pt x="157" y="15"/>
                    </a:cubicBezTo>
                    <a:cubicBezTo>
                      <a:pt x="157" y="16"/>
                      <a:pt x="157" y="16"/>
                      <a:pt x="157" y="16"/>
                    </a:cubicBezTo>
                    <a:cubicBezTo>
                      <a:pt x="156" y="16"/>
                      <a:pt x="156" y="16"/>
                      <a:pt x="156" y="16"/>
                    </a:cubicBezTo>
                    <a:cubicBezTo>
                      <a:pt x="155" y="18"/>
                      <a:pt x="155" y="18"/>
                      <a:pt x="155" y="18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2" y="21"/>
                      <a:pt x="152" y="21"/>
                      <a:pt x="152" y="21"/>
                    </a:cubicBezTo>
                    <a:cubicBezTo>
                      <a:pt x="151" y="22"/>
                      <a:pt x="151" y="22"/>
                      <a:pt x="151" y="22"/>
                    </a:cubicBezTo>
                    <a:cubicBezTo>
                      <a:pt x="150" y="23"/>
                      <a:pt x="150" y="23"/>
                      <a:pt x="150" y="23"/>
                    </a:cubicBezTo>
                    <a:cubicBezTo>
                      <a:pt x="152" y="23"/>
                      <a:pt x="152" y="23"/>
                      <a:pt x="152" y="23"/>
                    </a:cubicBezTo>
                    <a:cubicBezTo>
                      <a:pt x="154" y="23"/>
                      <a:pt x="154" y="23"/>
                      <a:pt x="154" y="23"/>
                    </a:cubicBezTo>
                    <a:cubicBezTo>
                      <a:pt x="155" y="23"/>
                      <a:pt x="155" y="23"/>
                      <a:pt x="155" y="23"/>
                    </a:cubicBezTo>
                    <a:cubicBezTo>
                      <a:pt x="156" y="24"/>
                      <a:pt x="156" y="24"/>
                      <a:pt x="156" y="24"/>
                    </a:cubicBezTo>
                    <a:cubicBezTo>
                      <a:pt x="156" y="26"/>
                      <a:pt x="156" y="26"/>
                      <a:pt x="156" y="26"/>
                    </a:cubicBezTo>
                    <a:cubicBezTo>
                      <a:pt x="154" y="27"/>
                      <a:pt x="154" y="27"/>
                      <a:pt x="154" y="27"/>
                    </a:cubicBezTo>
                    <a:cubicBezTo>
                      <a:pt x="154" y="27"/>
                      <a:pt x="154" y="27"/>
                      <a:pt x="154" y="27"/>
                    </a:cubicBezTo>
                    <a:cubicBezTo>
                      <a:pt x="155" y="28"/>
                      <a:pt x="155" y="28"/>
                      <a:pt x="155" y="28"/>
                    </a:cubicBezTo>
                    <a:cubicBezTo>
                      <a:pt x="153" y="28"/>
                      <a:pt x="153" y="28"/>
                      <a:pt x="153" y="28"/>
                    </a:cubicBezTo>
                    <a:cubicBezTo>
                      <a:pt x="153" y="27"/>
                      <a:pt x="153" y="27"/>
                      <a:pt x="153" y="27"/>
                    </a:cubicBezTo>
                    <a:cubicBezTo>
                      <a:pt x="155" y="25"/>
                      <a:pt x="155" y="25"/>
                      <a:pt x="155" y="25"/>
                    </a:cubicBezTo>
                    <a:cubicBezTo>
                      <a:pt x="154" y="24"/>
                      <a:pt x="154" y="24"/>
                      <a:pt x="154" y="24"/>
                    </a:cubicBezTo>
                    <a:cubicBezTo>
                      <a:pt x="151" y="24"/>
                      <a:pt x="151" y="24"/>
                      <a:pt x="151" y="24"/>
                    </a:cubicBezTo>
                    <a:cubicBezTo>
                      <a:pt x="149" y="27"/>
                      <a:pt x="149" y="27"/>
                      <a:pt x="149" y="27"/>
                    </a:cubicBezTo>
                    <a:cubicBezTo>
                      <a:pt x="146" y="29"/>
                      <a:pt x="146" y="29"/>
                      <a:pt x="146" y="29"/>
                    </a:cubicBezTo>
                    <a:cubicBezTo>
                      <a:pt x="146" y="30"/>
                      <a:pt x="146" y="30"/>
                      <a:pt x="146" y="30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1" y="33"/>
                      <a:pt x="141" y="33"/>
                      <a:pt x="141" y="33"/>
                    </a:cubicBezTo>
                    <a:cubicBezTo>
                      <a:pt x="140" y="32"/>
                      <a:pt x="140" y="32"/>
                      <a:pt x="140" y="32"/>
                    </a:cubicBezTo>
                    <a:cubicBezTo>
                      <a:pt x="138" y="32"/>
                      <a:pt x="138" y="32"/>
                      <a:pt x="138" y="32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36" y="32"/>
                      <a:pt x="136" y="32"/>
                      <a:pt x="136" y="32"/>
                    </a:cubicBezTo>
                    <a:cubicBezTo>
                      <a:pt x="137" y="31"/>
                      <a:pt x="137" y="31"/>
                      <a:pt x="137" y="31"/>
                    </a:cubicBezTo>
                    <a:cubicBezTo>
                      <a:pt x="137" y="31"/>
                      <a:pt x="137" y="31"/>
                      <a:pt x="137" y="31"/>
                    </a:cubicBezTo>
                    <a:cubicBezTo>
                      <a:pt x="138" y="31"/>
                      <a:pt x="138" y="31"/>
                      <a:pt x="138" y="31"/>
                    </a:cubicBezTo>
                    <a:cubicBezTo>
                      <a:pt x="139" y="31"/>
                      <a:pt x="139" y="31"/>
                      <a:pt x="139" y="31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40" y="31"/>
                      <a:pt x="140" y="31"/>
                      <a:pt x="140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43" y="29"/>
                      <a:pt x="143" y="29"/>
                      <a:pt x="143" y="29"/>
                    </a:cubicBezTo>
                    <a:cubicBezTo>
                      <a:pt x="143" y="29"/>
                      <a:pt x="143" y="29"/>
                      <a:pt x="143" y="29"/>
                    </a:cubicBezTo>
                    <a:cubicBezTo>
                      <a:pt x="144" y="28"/>
                      <a:pt x="144" y="28"/>
                      <a:pt x="144" y="28"/>
                    </a:cubicBezTo>
                    <a:cubicBezTo>
                      <a:pt x="146" y="28"/>
                      <a:pt x="146" y="28"/>
                      <a:pt x="146" y="28"/>
                    </a:cubicBezTo>
                    <a:cubicBezTo>
                      <a:pt x="146" y="27"/>
                      <a:pt x="146" y="27"/>
                      <a:pt x="146" y="27"/>
                    </a:cubicBezTo>
                    <a:cubicBezTo>
                      <a:pt x="147" y="27"/>
                      <a:pt x="147" y="27"/>
                      <a:pt x="147" y="27"/>
                    </a:cubicBezTo>
                    <a:cubicBezTo>
                      <a:pt x="148" y="26"/>
                      <a:pt x="148" y="26"/>
                      <a:pt x="148" y="26"/>
                    </a:cubicBezTo>
                    <a:cubicBezTo>
                      <a:pt x="149" y="25"/>
                      <a:pt x="149" y="25"/>
                      <a:pt x="149" y="25"/>
                    </a:cubicBezTo>
                    <a:cubicBezTo>
                      <a:pt x="148" y="24"/>
                      <a:pt x="148" y="24"/>
                      <a:pt x="148" y="24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1" y="21"/>
                      <a:pt x="151" y="21"/>
                      <a:pt x="151" y="21"/>
                    </a:cubicBezTo>
                    <a:cubicBezTo>
                      <a:pt x="152" y="20"/>
                      <a:pt x="152" y="20"/>
                      <a:pt x="152" y="20"/>
                    </a:cubicBezTo>
                    <a:cubicBezTo>
                      <a:pt x="153" y="18"/>
                      <a:pt x="153" y="18"/>
                      <a:pt x="153" y="18"/>
                    </a:cubicBezTo>
                    <a:cubicBezTo>
                      <a:pt x="154" y="18"/>
                      <a:pt x="154" y="18"/>
                      <a:pt x="154" y="18"/>
                    </a:cubicBezTo>
                    <a:cubicBezTo>
                      <a:pt x="154" y="16"/>
                      <a:pt x="154" y="16"/>
                      <a:pt x="154" y="16"/>
                    </a:cubicBezTo>
                    <a:cubicBezTo>
                      <a:pt x="154" y="16"/>
                      <a:pt x="154" y="16"/>
                      <a:pt x="154" y="16"/>
                    </a:cubicBezTo>
                    <a:cubicBezTo>
                      <a:pt x="156" y="15"/>
                      <a:pt x="156" y="15"/>
                      <a:pt x="156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59" y="13"/>
                      <a:pt x="159" y="13"/>
                      <a:pt x="159" y="13"/>
                    </a:cubicBezTo>
                    <a:cubicBezTo>
                      <a:pt x="158" y="12"/>
                      <a:pt x="158" y="12"/>
                      <a:pt x="158" y="12"/>
                    </a:cubicBezTo>
                    <a:cubicBezTo>
                      <a:pt x="157" y="12"/>
                      <a:pt x="157" y="12"/>
                      <a:pt x="157" y="12"/>
                    </a:cubicBezTo>
                    <a:cubicBezTo>
                      <a:pt x="155" y="12"/>
                      <a:pt x="155" y="12"/>
                      <a:pt x="155" y="12"/>
                    </a:cubicBezTo>
                    <a:cubicBezTo>
                      <a:pt x="150" y="15"/>
                      <a:pt x="150" y="15"/>
                      <a:pt x="150" y="15"/>
                    </a:cubicBezTo>
                    <a:cubicBezTo>
                      <a:pt x="147" y="17"/>
                      <a:pt x="147" y="17"/>
                      <a:pt x="147" y="17"/>
                    </a:cubicBezTo>
                    <a:cubicBezTo>
                      <a:pt x="146" y="17"/>
                      <a:pt x="146" y="17"/>
                      <a:pt x="146" y="17"/>
                    </a:cubicBezTo>
                    <a:cubicBezTo>
                      <a:pt x="145" y="18"/>
                      <a:pt x="145" y="18"/>
                      <a:pt x="145" y="18"/>
                    </a:cubicBezTo>
                    <a:cubicBezTo>
                      <a:pt x="146" y="18"/>
                      <a:pt x="146" y="18"/>
                      <a:pt x="146" y="18"/>
                    </a:cubicBezTo>
                    <a:cubicBezTo>
                      <a:pt x="144" y="19"/>
                      <a:pt x="144" y="19"/>
                      <a:pt x="144" y="19"/>
                    </a:cubicBezTo>
                    <a:cubicBezTo>
                      <a:pt x="143" y="20"/>
                      <a:pt x="143" y="20"/>
                      <a:pt x="143" y="20"/>
                    </a:cubicBezTo>
                    <a:cubicBezTo>
                      <a:pt x="142" y="21"/>
                      <a:pt x="142" y="21"/>
                      <a:pt x="142" y="21"/>
                    </a:cubicBezTo>
                    <a:cubicBezTo>
                      <a:pt x="142" y="21"/>
                      <a:pt x="142" y="21"/>
                      <a:pt x="142" y="21"/>
                    </a:cubicBezTo>
                    <a:cubicBezTo>
                      <a:pt x="143" y="22"/>
                      <a:pt x="143" y="22"/>
                      <a:pt x="143" y="22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40" y="26"/>
                      <a:pt x="140" y="26"/>
                      <a:pt x="140" y="26"/>
                    </a:cubicBezTo>
                    <a:cubicBezTo>
                      <a:pt x="139" y="24"/>
                      <a:pt x="139" y="24"/>
                      <a:pt x="139" y="24"/>
                    </a:cubicBezTo>
                    <a:cubicBezTo>
                      <a:pt x="139" y="24"/>
                      <a:pt x="139" y="24"/>
                      <a:pt x="139" y="24"/>
                    </a:cubicBezTo>
                    <a:cubicBezTo>
                      <a:pt x="138" y="23"/>
                      <a:pt x="138" y="23"/>
                      <a:pt x="138" y="23"/>
                    </a:cubicBezTo>
                    <a:cubicBezTo>
                      <a:pt x="137" y="22"/>
                      <a:pt x="137" y="22"/>
                      <a:pt x="137" y="22"/>
                    </a:cubicBezTo>
                    <a:cubicBezTo>
                      <a:pt x="137" y="21"/>
                      <a:pt x="137" y="21"/>
                      <a:pt x="137" y="21"/>
                    </a:cubicBezTo>
                    <a:cubicBezTo>
                      <a:pt x="134" y="21"/>
                      <a:pt x="134" y="21"/>
                      <a:pt x="134" y="21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3" y="19"/>
                      <a:pt x="133" y="19"/>
                      <a:pt x="133" y="19"/>
                    </a:cubicBezTo>
                    <a:cubicBezTo>
                      <a:pt x="132" y="20"/>
                      <a:pt x="132" y="20"/>
                      <a:pt x="132" y="20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33" y="21"/>
                      <a:pt x="133" y="21"/>
                      <a:pt x="133" y="21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131" y="24"/>
                      <a:pt x="131" y="24"/>
                      <a:pt x="131" y="24"/>
                    </a:cubicBezTo>
                    <a:cubicBezTo>
                      <a:pt x="130" y="24"/>
                      <a:pt x="130" y="24"/>
                      <a:pt x="130" y="24"/>
                    </a:cubicBezTo>
                    <a:cubicBezTo>
                      <a:pt x="129" y="24"/>
                      <a:pt x="129" y="24"/>
                      <a:pt x="129" y="24"/>
                    </a:cubicBezTo>
                    <a:cubicBezTo>
                      <a:pt x="129" y="25"/>
                      <a:pt x="129" y="25"/>
                      <a:pt x="129" y="25"/>
                    </a:cubicBezTo>
                    <a:cubicBezTo>
                      <a:pt x="128" y="25"/>
                      <a:pt x="128" y="25"/>
                      <a:pt x="128" y="25"/>
                    </a:cubicBezTo>
                    <a:cubicBezTo>
                      <a:pt x="127" y="26"/>
                      <a:pt x="127" y="26"/>
                      <a:pt x="127" y="26"/>
                    </a:cubicBezTo>
                    <a:cubicBezTo>
                      <a:pt x="127" y="25"/>
                      <a:pt x="127" y="25"/>
                      <a:pt x="127" y="25"/>
                    </a:cubicBezTo>
                    <a:cubicBezTo>
                      <a:pt x="128" y="24"/>
                      <a:pt x="128" y="24"/>
                      <a:pt x="128" y="24"/>
                    </a:cubicBezTo>
                    <a:cubicBezTo>
                      <a:pt x="128" y="24"/>
                      <a:pt x="128" y="24"/>
                      <a:pt x="128" y="24"/>
                    </a:cubicBezTo>
                    <a:cubicBezTo>
                      <a:pt x="125" y="25"/>
                      <a:pt x="125" y="25"/>
                      <a:pt x="125" y="25"/>
                    </a:cubicBezTo>
                    <a:cubicBezTo>
                      <a:pt x="124" y="25"/>
                      <a:pt x="124" y="25"/>
                      <a:pt x="124" y="25"/>
                    </a:cubicBezTo>
                    <a:cubicBezTo>
                      <a:pt x="122" y="25"/>
                      <a:pt x="122" y="25"/>
                      <a:pt x="122" y="25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19" y="26"/>
                      <a:pt x="119" y="26"/>
                      <a:pt x="119" y="26"/>
                    </a:cubicBezTo>
                    <a:cubicBezTo>
                      <a:pt x="119" y="26"/>
                      <a:pt x="119" y="26"/>
                      <a:pt x="119" y="26"/>
                    </a:cubicBezTo>
                    <a:cubicBezTo>
                      <a:pt x="119" y="25"/>
                      <a:pt x="119" y="25"/>
                      <a:pt x="119" y="25"/>
                    </a:cubicBezTo>
                    <a:cubicBezTo>
                      <a:pt x="120" y="25"/>
                      <a:pt x="120" y="25"/>
                      <a:pt x="120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2" y="24"/>
                      <a:pt x="122" y="24"/>
                      <a:pt x="122" y="24"/>
                    </a:cubicBezTo>
                    <a:cubicBezTo>
                      <a:pt x="120" y="24"/>
                      <a:pt x="120" y="24"/>
                      <a:pt x="120" y="24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14" y="27"/>
                      <a:pt x="114" y="27"/>
                      <a:pt x="114" y="27"/>
                    </a:cubicBezTo>
                    <a:cubicBezTo>
                      <a:pt x="112" y="27"/>
                      <a:pt x="112" y="27"/>
                      <a:pt x="112" y="27"/>
                    </a:cubicBezTo>
                    <a:cubicBezTo>
                      <a:pt x="111" y="28"/>
                      <a:pt x="111" y="28"/>
                      <a:pt x="111" y="28"/>
                    </a:cubicBezTo>
                    <a:cubicBezTo>
                      <a:pt x="110" y="28"/>
                      <a:pt x="110" y="28"/>
                      <a:pt x="110" y="28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8" y="27"/>
                      <a:pt x="108" y="27"/>
                      <a:pt x="108" y="27"/>
                    </a:cubicBezTo>
                    <a:cubicBezTo>
                      <a:pt x="109" y="27"/>
                      <a:pt x="109" y="27"/>
                      <a:pt x="109" y="27"/>
                    </a:cubicBezTo>
                    <a:cubicBezTo>
                      <a:pt x="109" y="27"/>
                      <a:pt x="109" y="27"/>
                      <a:pt x="109" y="27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09" y="25"/>
                      <a:pt x="109" y="25"/>
                      <a:pt x="109" y="25"/>
                    </a:cubicBezTo>
                    <a:cubicBezTo>
                      <a:pt x="109" y="25"/>
                      <a:pt x="109" y="25"/>
                      <a:pt x="109" y="25"/>
                    </a:cubicBezTo>
                    <a:cubicBezTo>
                      <a:pt x="106" y="27"/>
                      <a:pt x="106" y="27"/>
                      <a:pt x="106" y="27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4" y="29"/>
                      <a:pt x="104" y="29"/>
                      <a:pt x="104" y="29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31"/>
                      <a:pt x="103" y="31"/>
                      <a:pt x="103" y="31"/>
                    </a:cubicBezTo>
                    <a:cubicBezTo>
                      <a:pt x="102" y="31"/>
                      <a:pt x="102" y="31"/>
                      <a:pt x="102" y="31"/>
                    </a:cubicBezTo>
                    <a:cubicBezTo>
                      <a:pt x="101" y="32"/>
                      <a:pt x="101" y="32"/>
                      <a:pt x="101" y="32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99" y="33"/>
                      <a:pt x="99" y="33"/>
                      <a:pt x="99" y="33"/>
                    </a:cubicBezTo>
                    <a:cubicBezTo>
                      <a:pt x="100" y="32"/>
                      <a:pt x="100" y="32"/>
                      <a:pt x="100" y="32"/>
                    </a:cubicBezTo>
                    <a:cubicBezTo>
                      <a:pt x="100" y="32"/>
                      <a:pt x="100" y="32"/>
                      <a:pt x="100" y="32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96" y="33"/>
                      <a:pt x="96" y="33"/>
                      <a:pt x="96" y="33"/>
                    </a:cubicBezTo>
                    <a:cubicBezTo>
                      <a:pt x="94" y="34"/>
                      <a:pt x="94" y="34"/>
                      <a:pt x="94" y="34"/>
                    </a:cubicBezTo>
                    <a:cubicBezTo>
                      <a:pt x="93" y="35"/>
                      <a:pt x="93" y="35"/>
                      <a:pt x="93" y="35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89" y="37"/>
                      <a:pt x="89" y="37"/>
                      <a:pt x="89" y="37"/>
                    </a:cubicBezTo>
                    <a:cubicBezTo>
                      <a:pt x="89" y="36"/>
                      <a:pt x="89" y="36"/>
                      <a:pt x="89" y="36"/>
                    </a:cubicBezTo>
                    <a:cubicBezTo>
                      <a:pt x="87" y="37"/>
                      <a:pt x="87" y="37"/>
                      <a:pt x="87" y="37"/>
                    </a:cubicBezTo>
                    <a:cubicBezTo>
                      <a:pt x="86" y="38"/>
                      <a:pt x="86" y="38"/>
                      <a:pt x="86" y="38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5" y="40"/>
                      <a:pt x="85" y="40"/>
                      <a:pt x="85" y="40"/>
                    </a:cubicBezTo>
                    <a:cubicBezTo>
                      <a:pt x="84" y="41"/>
                      <a:pt x="84" y="41"/>
                      <a:pt x="84" y="41"/>
                    </a:cubicBezTo>
                    <a:cubicBezTo>
                      <a:pt x="84" y="40"/>
                      <a:pt x="84" y="40"/>
                      <a:pt x="84" y="40"/>
                    </a:cubicBezTo>
                    <a:cubicBezTo>
                      <a:pt x="84" y="40"/>
                      <a:pt x="84" y="40"/>
                      <a:pt x="84" y="40"/>
                    </a:cubicBezTo>
                    <a:cubicBezTo>
                      <a:pt x="84" y="40"/>
                      <a:pt x="84" y="40"/>
                      <a:pt x="84" y="40"/>
                    </a:cubicBezTo>
                    <a:cubicBezTo>
                      <a:pt x="84" y="39"/>
                      <a:pt x="84" y="39"/>
                      <a:pt x="84" y="39"/>
                    </a:cubicBezTo>
                    <a:cubicBezTo>
                      <a:pt x="84" y="39"/>
                      <a:pt x="84" y="39"/>
                      <a:pt x="84" y="39"/>
                    </a:cubicBezTo>
                    <a:cubicBezTo>
                      <a:pt x="84" y="39"/>
                      <a:pt x="84" y="39"/>
                      <a:pt x="84" y="39"/>
                    </a:cubicBezTo>
                    <a:cubicBezTo>
                      <a:pt x="85" y="37"/>
                      <a:pt x="85" y="37"/>
                      <a:pt x="85" y="37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88" y="35"/>
                      <a:pt x="88" y="35"/>
                      <a:pt x="88" y="35"/>
                    </a:cubicBezTo>
                    <a:cubicBezTo>
                      <a:pt x="89" y="34"/>
                      <a:pt x="89" y="34"/>
                      <a:pt x="89" y="34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2" y="31"/>
                      <a:pt x="92" y="31"/>
                      <a:pt x="92" y="31"/>
                    </a:cubicBezTo>
                    <a:cubicBezTo>
                      <a:pt x="93" y="30"/>
                      <a:pt x="93" y="30"/>
                      <a:pt x="93" y="30"/>
                    </a:cubicBezTo>
                    <a:cubicBezTo>
                      <a:pt x="94" y="29"/>
                      <a:pt x="94" y="29"/>
                      <a:pt x="94" y="29"/>
                    </a:cubicBezTo>
                    <a:cubicBezTo>
                      <a:pt x="93" y="30"/>
                      <a:pt x="93" y="30"/>
                      <a:pt x="93" y="30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3" y="32"/>
                      <a:pt x="93" y="32"/>
                      <a:pt x="93" y="32"/>
                    </a:cubicBezTo>
                    <a:cubicBezTo>
                      <a:pt x="93" y="32"/>
                      <a:pt x="93" y="32"/>
                      <a:pt x="93" y="32"/>
                    </a:cubicBezTo>
                    <a:cubicBezTo>
                      <a:pt x="94" y="33"/>
                      <a:pt x="94" y="33"/>
                      <a:pt x="94" y="33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100" y="30"/>
                      <a:pt x="100" y="30"/>
                      <a:pt x="100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4" y="26"/>
                      <a:pt x="104" y="26"/>
                      <a:pt x="104" y="26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22"/>
                      <a:pt x="106" y="22"/>
                      <a:pt x="106" y="22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6" y="22"/>
                      <a:pt x="106" y="22"/>
                      <a:pt x="106" y="22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6" y="21"/>
                      <a:pt x="106" y="21"/>
                      <a:pt x="106" y="21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05" y="21"/>
                      <a:pt x="105" y="21"/>
                      <a:pt x="105" y="21"/>
                    </a:cubicBezTo>
                    <a:cubicBezTo>
                      <a:pt x="106" y="21"/>
                      <a:pt x="106" y="21"/>
                      <a:pt x="106" y="21"/>
                    </a:cubicBezTo>
                    <a:cubicBezTo>
                      <a:pt x="105" y="21"/>
                      <a:pt x="105" y="21"/>
                      <a:pt x="105" y="21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06" y="20"/>
                      <a:pt x="106" y="20"/>
                      <a:pt x="106" y="20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8"/>
                      <a:pt x="109" y="18"/>
                      <a:pt x="109" y="18"/>
                    </a:cubicBezTo>
                    <a:cubicBezTo>
                      <a:pt x="107" y="19"/>
                      <a:pt x="107" y="19"/>
                      <a:pt x="107" y="19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5" y="20"/>
                      <a:pt x="105" y="20"/>
                      <a:pt x="105" y="20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10" y="17"/>
                      <a:pt x="110" y="17"/>
                      <a:pt x="110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9" y="17"/>
                      <a:pt x="109" y="17"/>
                      <a:pt x="109" y="17"/>
                    </a:cubicBezTo>
                    <a:cubicBezTo>
                      <a:pt x="108" y="18"/>
                      <a:pt x="108" y="18"/>
                      <a:pt x="108" y="18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05" y="19"/>
                      <a:pt x="105" y="19"/>
                      <a:pt x="105" y="19"/>
                    </a:cubicBezTo>
                    <a:cubicBezTo>
                      <a:pt x="104" y="20"/>
                      <a:pt x="104" y="20"/>
                      <a:pt x="104" y="20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4" y="19"/>
                      <a:pt x="104" y="19"/>
                      <a:pt x="104" y="19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07" y="18"/>
                      <a:pt x="107" y="18"/>
                      <a:pt x="107" y="18"/>
                    </a:cubicBezTo>
                    <a:cubicBezTo>
                      <a:pt x="106" y="18"/>
                      <a:pt x="106" y="18"/>
                      <a:pt x="106" y="18"/>
                    </a:cubicBezTo>
                    <a:cubicBezTo>
                      <a:pt x="104" y="19"/>
                      <a:pt x="104" y="19"/>
                      <a:pt x="104" y="19"/>
                    </a:cubicBezTo>
                    <a:cubicBezTo>
                      <a:pt x="104" y="19"/>
                      <a:pt x="104" y="19"/>
                      <a:pt x="104" y="19"/>
                    </a:cubicBezTo>
                    <a:cubicBezTo>
                      <a:pt x="104" y="19"/>
                      <a:pt x="104" y="19"/>
                      <a:pt x="104" y="19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0" y="21"/>
                      <a:pt x="100" y="21"/>
                      <a:pt x="100" y="21"/>
                    </a:cubicBezTo>
                    <a:cubicBezTo>
                      <a:pt x="101" y="21"/>
                      <a:pt x="101" y="21"/>
                      <a:pt x="101" y="21"/>
                    </a:cubicBezTo>
                    <a:cubicBezTo>
                      <a:pt x="102" y="20"/>
                      <a:pt x="102" y="20"/>
                      <a:pt x="102" y="20"/>
                    </a:cubicBezTo>
                    <a:cubicBezTo>
                      <a:pt x="101" y="21"/>
                      <a:pt x="101" y="21"/>
                      <a:pt x="101" y="21"/>
                    </a:cubicBezTo>
                    <a:cubicBezTo>
                      <a:pt x="103" y="19"/>
                      <a:pt x="103" y="19"/>
                      <a:pt x="103" y="19"/>
                    </a:cubicBezTo>
                    <a:cubicBezTo>
                      <a:pt x="103" y="20"/>
                      <a:pt x="103" y="20"/>
                      <a:pt x="103" y="20"/>
                    </a:cubicBezTo>
                    <a:cubicBezTo>
                      <a:pt x="101" y="21"/>
                      <a:pt x="101" y="21"/>
                      <a:pt x="101" y="21"/>
                    </a:cubicBezTo>
                    <a:cubicBezTo>
                      <a:pt x="100" y="21"/>
                      <a:pt x="100" y="21"/>
                      <a:pt x="100" y="21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100" y="21"/>
                      <a:pt x="100" y="21"/>
                      <a:pt x="100" y="21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7" y="23"/>
                      <a:pt x="97" y="23"/>
                      <a:pt x="97" y="23"/>
                    </a:cubicBezTo>
                    <a:cubicBezTo>
                      <a:pt x="97" y="23"/>
                      <a:pt x="97" y="23"/>
                      <a:pt x="97" y="23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3" y="25"/>
                      <a:pt x="94" y="25"/>
                      <a:pt x="94" y="24"/>
                    </a:cubicBezTo>
                    <a:cubicBezTo>
                      <a:pt x="94" y="25"/>
                      <a:pt x="93" y="25"/>
                      <a:pt x="92" y="26"/>
                    </a:cubicBezTo>
                    <a:cubicBezTo>
                      <a:pt x="91" y="26"/>
                      <a:pt x="91" y="26"/>
                      <a:pt x="91" y="26"/>
                    </a:cubicBezTo>
                    <a:cubicBezTo>
                      <a:pt x="90" y="27"/>
                      <a:pt x="89" y="28"/>
                      <a:pt x="88" y="28"/>
                    </a:cubicBezTo>
                    <a:cubicBezTo>
                      <a:pt x="88" y="29"/>
                      <a:pt x="88" y="29"/>
                      <a:pt x="88" y="29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4" y="31"/>
                      <a:pt x="84" y="31"/>
                      <a:pt x="84" y="31"/>
                    </a:cubicBezTo>
                    <a:cubicBezTo>
                      <a:pt x="84" y="31"/>
                      <a:pt x="84" y="31"/>
                      <a:pt x="84" y="31"/>
                    </a:cubicBezTo>
                    <a:cubicBezTo>
                      <a:pt x="84" y="31"/>
                      <a:pt x="83" y="32"/>
                      <a:pt x="83" y="32"/>
                    </a:cubicBezTo>
                    <a:cubicBezTo>
                      <a:pt x="83" y="32"/>
                      <a:pt x="82" y="32"/>
                      <a:pt x="82" y="33"/>
                    </a:cubicBezTo>
                    <a:cubicBezTo>
                      <a:pt x="82" y="32"/>
                      <a:pt x="83" y="32"/>
                      <a:pt x="83" y="32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82" y="33"/>
                      <a:pt x="82" y="33"/>
                      <a:pt x="82" y="33"/>
                    </a:cubicBezTo>
                    <a:cubicBezTo>
                      <a:pt x="81" y="33"/>
                      <a:pt x="81" y="33"/>
                      <a:pt x="81" y="33"/>
                    </a:cubicBezTo>
                    <a:cubicBezTo>
                      <a:pt x="80" y="34"/>
                      <a:pt x="78" y="36"/>
                      <a:pt x="76" y="37"/>
                    </a:cubicBezTo>
                    <a:cubicBezTo>
                      <a:pt x="76" y="37"/>
                      <a:pt x="75" y="38"/>
                      <a:pt x="75" y="38"/>
                    </a:cubicBezTo>
                    <a:cubicBezTo>
                      <a:pt x="74" y="38"/>
                      <a:pt x="74" y="38"/>
                      <a:pt x="74" y="38"/>
                    </a:cubicBezTo>
                    <a:cubicBezTo>
                      <a:pt x="73" y="39"/>
                      <a:pt x="72" y="40"/>
                      <a:pt x="71" y="41"/>
                    </a:cubicBezTo>
                    <a:cubicBezTo>
                      <a:pt x="71" y="41"/>
                      <a:pt x="71" y="41"/>
                      <a:pt x="71" y="41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69" y="43"/>
                      <a:pt x="69" y="43"/>
                    </a:cubicBezTo>
                    <a:cubicBezTo>
                      <a:pt x="69" y="43"/>
                      <a:pt x="69" y="43"/>
                      <a:pt x="69" y="43"/>
                    </a:cubicBezTo>
                    <a:cubicBezTo>
                      <a:pt x="68" y="44"/>
                      <a:pt x="66" y="45"/>
                      <a:pt x="65" y="46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47"/>
                      <a:pt x="64" y="47"/>
                      <a:pt x="64" y="48"/>
                    </a:cubicBezTo>
                    <a:cubicBezTo>
                      <a:pt x="62" y="49"/>
                      <a:pt x="60" y="51"/>
                      <a:pt x="59" y="53"/>
                    </a:cubicBezTo>
                    <a:cubicBezTo>
                      <a:pt x="57" y="54"/>
                      <a:pt x="55" y="56"/>
                      <a:pt x="53" y="58"/>
                    </a:cubicBezTo>
                    <a:cubicBezTo>
                      <a:pt x="53" y="59"/>
                      <a:pt x="52" y="59"/>
                      <a:pt x="52" y="60"/>
                    </a:cubicBezTo>
                    <a:cubicBezTo>
                      <a:pt x="51" y="61"/>
                      <a:pt x="49" y="62"/>
                      <a:pt x="48" y="64"/>
                    </a:cubicBezTo>
                    <a:cubicBezTo>
                      <a:pt x="48" y="64"/>
                      <a:pt x="48" y="64"/>
                      <a:pt x="48" y="64"/>
                    </a:cubicBezTo>
                    <a:cubicBezTo>
                      <a:pt x="47" y="66"/>
                      <a:pt x="45" y="67"/>
                      <a:pt x="44" y="69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3" y="70"/>
                      <a:pt x="43" y="70"/>
                      <a:pt x="43" y="70"/>
                    </a:cubicBezTo>
                    <a:cubicBezTo>
                      <a:pt x="44" y="69"/>
                      <a:pt x="44" y="69"/>
                      <a:pt x="44" y="69"/>
                    </a:cubicBezTo>
                    <a:cubicBezTo>
                      <a:pt x="44" y="70"/>
                      <a:pt x="44" y="70"/>
                      <a:pt x="44" y="70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69"/>
                      <a:pt x="45" y="69"/>
                      <a:pt x="45" y="69"/>
                    </a:cubicBezTo>
                    <a:cubicBezTo>
                      <a:pt x="47" y="66"/>
                      <a:pt x="47" y="66"/>
                      <a:pt x="47" y="66"/>
                    </a:cubicBezTo>
                    <a:cubicBezTo>
                      <a:pt x="47" y="66"/>
                      <a:pt x="47" y="66"/>
                      <a:pt x="47" y="66"/>
                    </a:cubicBezTo>
                    <a:cubicBezTo>
                      <a:pt x="48" y="65"/>
                      <a:pt x="48" y="65"/>
                      <a:pt x="48" y="65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5" y="57"/>
                      <a:pt x="55" y="57"/>
                      <a:pt x="55" y="57"/>
                    </a:cubicBezTo>
                    <a:cubicBezTo>
                      <a:pt x="57" y="55"/>
                      <a:pt x="57" y="55"/>
                      <a:pt x="57" y="55"/>
                    </a:cubicBezTo>
                    <a:cubicBezTo>
                      <a:pt x="59" y="53"/>
                      <a:pt x="59" y="53"/>
                      <a:pt x="59" y="53"/>
                    </a:cubicBezTo>
                    <a:cubicBezTo>
                      <a:pt x="60" y="52"/>
                      <a:pt x="60" y="52"/>
                      <a:pt x="60" y="52"/>
                    </a:cubicBezTo>
                    <a:cubicBezTo>
                      <a:pt x="62" y="49"/>
                      <a:pt x="62" y="49"/>
                      <a:pt x="62" y="49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8" y="44"/>
                      <a:pt x="68" y="44"/>
                      <a:pt x="68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77" y="37"/>
                      <a:pt x="77" y="37"/>
                      <a:pt x="77" y="37"/>
                    </a:cubicBezTo>
                    <a:cubicBezTo>
                      <a:pt x="81" y="35"/>
                      <a:pt x="81" y="35"/>
                      <a:pt x="81" y="35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3" y="34"/>
                      <a:pt x="83" y="34"/>
                      <a:pt x="83" y="34"/>
                    </a:cubicBezTo>
                    <a:cubicBezTo>
                      <a:pt x="82" y="35"/>
                      <a:pt x="82" y="35"/>
                      <a:pt x="82" y="35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80" y="37"/>
                      <a:pt x="80" y="37"/>
                      <a:pt x="80" y="37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5" y="40"/>
                      <a:pt x="75" y="40"/>
                      <a:pt x="75" y="40"/>
                    </a:cubicBezTo>
                    <a:cubicBezTo>
                      <a:pt x="73" y="41"/>
                      <a:pt x="73" y="41"/>
                      <a:pt x="73" y="41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1" y="43"/>
                      <a:pt x="71" y="43"/>
                      <a:pt x="71" y="43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6" y="47"/>
                      <a:pt x="66" y="47"/>
                      <a:pt x="66" y="47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1" y="52"/>
                      <a:pt x="61" y="52"/>
                      <a:pt x="61" y="52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62" y="54"/>
                      <a:pt x="62" y="54"/>
                      <a:pt x="62" y="54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5" y="52"/>
                      <a:pt x="65" y="52"/>
                      <a:pt x="65" y="52"/>
                    </a:cubicBezTo>
                    <a:cubicBezTo>
                      <a:pt x="63" y="54"/>
                      <a:pt x="63" y="54"/>
                      <a:pt x="63" y="54"/>
                    </a:cubicBezTo>
                    <a:cubicBezTo>
                      <a:pt x="64" y="54"/>
                      <a:pt x="64" y="54"/>
                      <a:pt x="64" y="54"/>
                    </a:cubicBezTo>
                    <a:cubicBezTo>
                      <a:pt x="63" y="55"/>
                      <a:pt x="63" y="55"/>
                      <a:pt x="63" y="55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60" y="57"/>
                      <a:pt x="60" y="57"/>
                      <a:pt x="60" y="57"/>
                    </a:cubicBezTo>
                    <a:cubicBezTo>
                      <a:pt x="59" y="56"/>
                      <a:pt x="59" y="56"/>
                      <a:pt x="59" y="56"/>
                    </a:cubicBezTo>
                    <a:cubicBezTo>
                      <a:pt x="57" y="57"/>
                      <a:pt x="57" y="57"/>
                      <a:pt x="57" y="57"/>
                    </a:cubicBezTo>
                    <a:cubicBezTo>
                      <a:pt x="56" y="59"/>
                      <a:pt x="56" y="59"/>
                      <a:pt x="56" y="59"/>
                    </a:cubicBezTo>
                    <a:cubicBezTo>
                      <a:pt x="54" y="60"/>
                      <a:pt x="54" y="60"/>
                      <a:pt x="54" y="60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2" y="63"/>
                      <a:pt x="52" y="63"/>
                      <a:pt x="52" y="63"/>
                    </a:cubicBezTo>
                    <a:cubicBezTo>
                      <a:pt x="50" y="66"/>
                      <a:pt x="50" y="66"/>
                      <a:pt x="50" y="66"/>
                    </a:cubicBezTo>
                    <a:cubicBezTo>
                      <a:pt x="50" y="65"/>
                      <a:pt x="50" y="65"/>
                      <a:pt x="50" y="65"/>
                    </a:cubicBezTo>
                    <a:cubicBezTo>
                      <a:pt x="51" y="63"/>
                      <a:pt x="51" y="63"/>
                      <a:pt x="51" y="63"/>
                    </a:cubicBezTo>
                    <a:cubicBezTo>
                      <a:pt x="50" y="64"/>
                      <a:pt x="50" y="64"/>
                      <a:pt x="50" y="64"/>
                    </a:cubicBezTo>
                    <a:cubicBezTo>
                      <a:pt x="48" y="66"/>
                      <a:pt x="48" y="66"/>
                      <a:pt x="48" y="66"/>
                    </a:cubicBezTo>
                    <a:cubicBezTo>
                      <a:pt x="47" y="67"/>
                      <a:pt x="47" y="67"/>
                      <a:pt x="47" y="67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0" y="76"/>
                      <a:pt x="40" y="76"/>
                      <a:pt x="40" y="76"/>
                    </a:cubicBezTo>
                    <a:cubicBezTo>
                      <a:pt x="39" y="76"/>
                      <a:pt x="39" y="76"/>
                      <a:pt x="39" y="76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39" y="76"/>
                      <a:pt x="39" y="76"/>
                      <a:pt x="39" y="76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8" y="77"/>
                      <a:pt x="38" y="77"/>
                      <a:pt x="38" y="77"/>
                    </a:cubicBezTo>
                    <a:cubicBezTo>
                      <a:pt x="39" y="76"/>
                      <a:pt x="39" y="76"/>
                      <a:pt x="39" y="76"/>
                    </a:cubicBezTo>
                    <a:cubicBezTo>
                      <a:pt x="38" y="76"/>
                      <a:pt x="38" y="76"/>
                      <a:pt x="38" y="76"/>
                    </a:cubicBezTo>
                    <a:cubicBezTo>
                      <a:pt x="39" y="76"/>
                      <a:pt x="39" y="76"/>
                      <a:pt x="39" y="76"/>
                    </a:cubicBezTo>
                    <a:cubicBezTo>
                      <a:pt x="38" y="76"/>
                      <a:pt x="38" y="76"/>
                      <a:pt x="38" y="76"/>
                    </a:cubicBezTo>
                    <a:cubicBezTo>
                      <a:pt x="38" y="77"/>
                      <a:pt x="37" y="78"/>
                      <a:pt x="36" y="79"/>
                    </a:cubicBezTo>
                    <a:cubicBezTo>
                      <a:pt x="34" y="82"/>
                      <a:pt x="32" y="86"/>
                      <a:pt x="30" y="89"/>
                    </a:cubicBezTo>
                    <a:cubicBezTo>
                      <a:pt x="28" y="93"/>
                      <a:pt x="22" y="97"/>
                      <a:pt x="22" y="102"/>
                    </a:cubicBezTo>
                    <a:cubicBezTo>
                      <a:pt x="22" y="102"/>
                      <a:pt x="22" y="102"/>
                      <a:pt x="22" y="102"/>
                    </a:cubicBezTo>
                    <a:cubicBezTo>
                      <a:pt x="22" y="103"/>
                      <a:pt x="21" y="104"/>
                      <a:pt x="21" y="106"/>
                    </a:cubicBezTo>
                    <a:cubicBezTo>
                      <a:pt x="20" y="106"/>
                      <a:pt x="20" y="107"/>
                      <a:pt x="19" y="108"/>
                    </a:cubicBezTo>
                    <a:cubicBezTo>
                      <a:pt x="19" y="109"/>
                      <a:pt x="19" y="110"/>
                      <a:pt x="18" y="111"/>
                    </a:cubicBezTo>
                    <a:cubicBezTo>
                      <a:pt x="18" y="111"/>
                      <a:pt x="18" y="112"/>
                      <a:pt x="18" y="112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7" y="113"/>
                      <a:pt x="17" y="113"/>
                      <a:pt x="17" y="113"/>
                    </a:cubicBezTo>
                    <a:cubicBezTo>
                      <a:pt x="17" y="114"/>
                      <a:pt x="17" y="114"/>
                      <a:pt x="17" y="114"/>
                    </a:cubicBezTo>
                    <a:cubicBezTo>
                      <a:pt x="15" y="119"/>
                      <a:pt x="15" y="119"/>
                      <a:pt x="15" y="119"/>
                    </a:cubicBezTo>
                    <a:cubicBezTo>
                      <a:pt x="15" y="120"/>
                      <a:pt x="15" y="120"/>
                      <a:pt x="15" y="120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4" y="125"/>
                      <a:pt x="14" y="125"/>
                      <a:pt x="14" y="125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1" y="132"/>
                      <a:pt x="11" y="132"/>
                      <a:pt x="11" y="132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11" y="136"/>
                      <a:pt x="11" y="136"/>
                      <a:pt x="11" y="136"/>
                    </a:cubicBezTo>
                    <a:cubicBezTo>
                      <a:pt x="10" y="139"/>
                      <a:pt x="10" y="139"/>
                      <a:pt x="10" y="139"/>
                    </a:cubicBezTo>
                    <a:cubicBezTo>
                      <a:pt x="10" y="139"/>
                      <a:pt x="10" y="139"/>
                      <a:pt x="10" y="139"/>
                    </a:cubicBezTo>
                    <a:cubicBezTo>
                      <a:pt x="10" y="140"/>
                      <a:pt x="10" y="140"/>
                      <a:pt x="10" y="140"/>
                    </a:cubicBezTo>
                    <a:cubicBezTo>
                      <a:pt x="10" y="141"/>
                      <a:pt x="10" y="141"/>
                      <a:pt x="10" y="141"/>
                    </a:cubicBezTo>
                    <a:cubicBezTo>
                      <a:pt x="9" y="143"/>
                      <a:pt x="9" y="143"/>
                      <a:pt x="9" y="143"/>
                    </a:cubicBezTo>
                    <a:cubicBezTo>
                      <a:pt x="9" y="145"/>
                      <a:pt x="9" y="145"/>
                      <a:pt x="9" y="145"/>
                    </a:cubicBezTo>
                    <a:cubicBezTo>
                      <a:pt x="9" y="146"/>
                      <a:pt x="9" y="146"/>
                      <a:pt x="9" y="146"/>
                    </a:cubicBezTo>
                    <a:cubicBezTo>
                      <a:pt x="9" y="147"/>
                      <a:pt x="9" y="147"/>
                      <a:pt x="9" y="147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4"/>
                      <a:pt x="10" y="144"/>
                      <a:pt x="10" y="144"/>
                    </a:cubicBezTo>
                    <a:cubicBezTo>
                      <a:pt x="10" y="142"/>
                      <a:pt x="10" y="142"/>
                      <a:pt x="10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2" y="140"/>
                      <a:pt x="12" y="140"/>
                      <a:pt x="12" y="140"/>
                    </a:cubicBezTo>
                    <a:cubicBezTo>
                      <a:pt x="12" y="139"/>
                      <a:pt x="12" y="139"/>
                      <a:pt x="12" y="139"/>
                    </a:cubicBezTo>
                    <a:cubicBezTo>
                      <a:pt x="12" y="139"/>
                      <a:pt x="12" y="139"/>
                      <a:pt x="12" y="139"/>
                    </a:cubicBezTo>
                    <a:cubicBezTo>
                      <a:pt x="11" y="139"/>
                      <a:pt x="11" y="139"/>
                      <a:pt x="11" y="139"/>
                    </a:cubicBezTo>
                    <a:cubicBezTo>
                      <a:pt x="12" y="137"/>
                      <a:pt x="12" y="137"/>
                      <a:pt x="12" y="137"/>
                    </a:cubicBezTo>
                    <a:cubicBezTo>
                      <a:pt x="13" y="133"/>
                      <a:pt x="13" y="133"/>
                      <a:pt x="13" y="133"/>
                    </a:cubicBezTo>
                    <a:cubicBezTo>
                      <a:pt x="13" y="132"/>
                      <a:pt x="13" y="132"/>
                      <a:pt x="13" y="132"/>
                    </a:cubicBezTo>
                    <a:cubicBezTo>
                      <a:pt x="13" y="132"/>
                      <a:pt x="13" y="132"/>
                      <a:pt x="13" y="132"/>
                    </a:cubicBezTo>
                    <a:cubicBezTo>
                      <a:pt x="13" y="133"/>
                      <a:pt x="13" y="133"/>
                      <a:pt x="13" y="133"/>
                    </a:cubicBezTo>
                    <a:cubicBezTo>
                      <a:pt x="14" y="133"/>
                      <a:pt x="14" y="133"/>
                      <a:pt x="14" y="133"/>
                    </a:cubicBezTo>
                    <a:cubicBezTo>
                      <a:pt x="14" y="131"/>
                      <a:pt x="14" y="131"/>
                      <a:pt x="14" y="131"/>
                    </a:cubicBezTo>
                    <a:cubicBezTo>
                      <a:pt x="15" y="130"/>
                      <a:pt x="15" y="130"/>
                      <a:pt x="15" y="130"/>
                    </a:cubicBezTo>
                    <a:cubicBezTo>
                      <a:pt x="15" y="131"/>
                      <a:pt x="15" y="131"/>
                      <a:pt x="15" y="131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16" y="132"/>
                      <a:pt x="16" y="132"/>
                      <a:pt x="16" y="132"/>
                    </a:cubicBezTo>
                    <a:cubicBezTo>
                      <a:pt x="18" y="130"/>
                      <a:pt x="18" y="130"/>
                      <a:pt x="18" y="130"/>
                    </a:cubicBezTo>
                    <a:cubicBezTo>
                      <a:pt x="18" y="129"/>
                      <a:pt x="18" y="129"/>
                      <a:pt x="18" y="12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9" y="127"/>
                      <a:pt x="19" y="127"/>
                      <a:pt x="19" y="127"/>
                    </a:cubicBezTo>
                    <a:cubicBezTo>
                      <a:pt x="20" y="122"/>
                      <a:pt x="20" y="122"/>
                      <a:pt x="20" y="122"/>
                    </a:cubicBezTo>
                    <a:cubicBezTo>
                      <a:pt x="22" y="119"/>
                      <a:pt x="22" y="119"/>
                      <a:pt x="22" y="119"/>
                    </a:cubicBezTo>
                    <a:cubicBezTo>
                      <a:pt x="25" y="114"/>
                      <a:pt x="25" y="114"/>
                      <a:pt x="25" y="114"/>
                    </a:cubicBezTo>
                    <a:cubicBezTo>
                      <a:pt x="26" y="112"/>
                      <a:pt x="26" y="112"/>
                      <a:pt x="26" y="112"/>
                    </a:cubicBezTo>
                    <a:cubicBezTo>
                      <a:pt x="30" y="107"/>
                      <a:pt x="30" y="107"/>
                      <a:pt x="30" y="107"/>
                    </a:cubicBezTo>
                    <a:cubicBezTo>
                      <a:pt x="31" y="106"/>
                      <a:pt x="31" y="106"/>
                      <a:pt x="31" y="106"/>
                    </a:cubicBezTo>
                    <a:cubicBezTo>
                      <a:pt x="30" y="108"/>
                      <a:pt x="30" y="108"/>
                      <a:pt x="30" y="108"/>
                    </a:cubicBezTo>
                    <a:cubicBezTo>
                      <a:pt x="32" y="109"/>
                      <a:pt x="32" y="109"/>
                      <a:pt x="32" y="109"/>
                    </a:cubicBezTo>
                    <a:cubicBezTo>
                      <a:pt x="29" y="111"/>
                      <a:pt x="29" y="111"/>
                      <a:pt x="29" y="111"/>
                    </a:cubicBezTo>
                    <a:cubicBezTo>
                      <a:pt x="30" y="113"/>
                      <a:pt x="30" y="113"/>
                      <a:pt x="30" y="113"/>
                    </a:cubicBezTo>
                    <a:cubicBezTo>
                      <a:pt x="29" y="115"/>
                      <a:pt x="29" y="115"/>
                      <a:pt x="29" y="115"/>
                    </a:cubicBezTo>
                    <a:cubicBezTo>
                      <a:pt x="34" y="113"/>
                      <a:pt x="34" y="113"/>
                      <a:pt x="34" y="113"/>
                    </a:cubicBezTo>
                    <a:cubicBezTo>
                      <a:pt x="33" y="112"/>
                      <a:pt x="33" y="112"/>
                      <a:pt x="33" y="112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40" y="105"/>
                      <a:pt x="40" y="105"/>
                      <a:pt x="40" y="105"/>
                    </a:cubicBezTo>
                    <a:cubicBezTo>
                      <a:pt x="38" y="107"/>
                      <a:pt x="38" y="107"/>
                      <a:pt x="38" y="107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4" y="113"/>
                      <a:pt x="34" y="113"/>
                      <a:pt x="34" y="113"/>
                    </a:cubicBezTo>
                    <a:cubicBezTo>
                      <a:pt x="35" y="116"/>
                      <a:pt x="36" y="120"/>
                      <a:pt x="37" y="123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3" y="129"/>
                      <a:pt x="33" y="129"/>
                      <a:pt x="33" y="129"/>
                    </a:cubicBezTo>
                    <a:cubicBezTo>
                      <a:pt x="31" y="128"/>
                      <a:pt x="28" y="127"/>
                      <a:pt x="25" y="126"/>
                    </a:cubicBezTo>
                    <a:cubicBezTo>
                      <a:pt x="22" y="129"/>
                      <a:pt x="22" y="129"/>
                      <a:pt x="22" y="129"/>
                    </a:cubicBezTo>
                    <a:cubicBezTo>
                      <a:pt x="19" y="129"/>
                      <a:pt x="19" y="129"/>
                      <a:pt x="19" y="129"/>
                    </a:cubicBezTo>
                    <a:cubicBezTo>
                      <a:pt x="18" y="132"/>
                      <a:pt x="18" y="132"/>
                      <a:pt x="18" y="132"/>
                    </a:cubicBezTo>
                    <a:cubicBezTo>
                      <a:pt x="15" y="135"/>
                      <a:pt x="15" y="135"/>
                      <a:pt x="15" y="135"/>
                    </a:cubicBezTo>
                    <a:cubicBezTo>
                      <a:pt x="15" y="136"/>
                      <a:pt x="15" y="136"/>
                      <a:pt x="15" y="136"/>
                    </a:cubicBezTo>
                    <a:cubicBezTo>
                      <a:pt x="13" y="142"/>
                      <a:pt x="13" y="142"/>
                      <a:pt x="13" y="142"/>
                    </a:cubicBezTo>
                    <a:cubicBezTo>
                      <a:pt x="14" y="146"/>
                      <a:pt x="14" y="146"/>
                      <a:pt x="14" y="146"/>
                    </a:cubicBezTo>
                    <a:cubicBezTo>
                      <a:pt x="14" y="149"/>
                      <a:pt x="14" y="149"/>
                      <a:pt x="14" y="149"/>
                    </a:cubicBezTo>
                    <a:cubicBezTo>
                      <a:pt x="17" y="146"/>
                      <a:pt x="17" y="146"/>
                      <a:pt x="17" y="146"/>
                    </a:cubicBezTo>
                    <a:cubicBezTo>
                      <a:pt x="17" y="149"/>
                      <a:pt x="17" y="149"/>
                      <a:pt x="17" y="149"/>
                    </a:cubicBezTo>
                    <a:cubicBezTo>
                      <a:pt x="20" y="146"/>
                      <a:pt x="20" y="146"/>
                      <a:pt x="20" y="146"/>
                    </a:cubicBezTo>
                    <a:cubicBezTo>
                      <a:pt x="23" y="146"/>
                      <a:pt x="23" y="146"/>
                      <a:pt x="23" y="146"/>
                    </a:cubicBezTo>
                    <a:cubicBezTo>
                      <a:pt x="20" y="155"/>
                      <a:pt x="20" y="155"/>
                      <a:pt x="20" y="155"/>
                    </a:cubicBezTo>
                    <a:cubicBezTo>
                      <a:pt x="16" y="169"/>
                      <a:pt x="16" y="169"/>
                      <a:pt x="16" y="169"/>
                    </a:cubicBezTo>
                    <a:cubicBezTo>
                      <a:pt x="12" y="168"/>
                      <a:pt x="12" y="168"/>
                      <a:pt x="12" y="168"/>
                    </a:cubicBezTo>
                    <a:cubicBezTo>
                      <a:pt x="10" y="170"/>
                      <a:pt x="10" y="170"/>
                      <a:pt x="10" y="170"/>
                    </a:cubicBezTo>
                    <a:cubicBezTo>
                      <a:pt x="9" y="168"/>
                      <a:pt x="7" y="165"/>
                      <a:pt x="6" y="162"/>
                    </a:cubicBezTo>
                    <a:cubicBezTo>
                      <a:pt x="4" y="166"/>
                      <a:pt x="4" y="166"/>
                      <a:pt x="4" y="166"/>
                    </a:cubicBezTo>
                    <a:cubicBezTo>
                      <a:pt x="4" y="169"/>
                      <a:pt x="4" y="169"/>
                      <a:pt x="4" y="169"/>
                    </a:cubicBezTo>
                    <a:cubicBezTo>
                      <a:pt x="3" y="172"/>
                      <a:pt x="3" y="172"/>
                      <a:pt x="3" y="172"/>
                    </a:cubicBezTo>
                    <a:cubicBezTo>
                      <a:pt x="2" y="167"/>
                      <a:pt x="2" y="167"/>
                      <a:pt x="2" y="167"/>
                    </a:cubicBezTo>
                    <a:cubicBezTo>
                      <a:pt x="3" y="165"/>
                      <a:pt x="3" y="165"/>
                      <a:pt x="3" y="165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2" y="163"/>
                      <a:pt x="2" y="165"/>
                      <a:pt x="2" y="166"/>
                    </a:cubicBezTo>
                    <a:cubicBezTo>
                      <a:pt x="2" y="167"/>
                      <a:pt x="2" y="168"/>
                      <a:pt x="2" y="169"/>
                    </a:cubicBezTo>
                    <a:cubicBezTo>
                      <a:pt x="1" y="171"/>
                      <a:pt x="1" y="173"/>
                      <a:pt x="1" y="174"/>
                    </a:cubicBezTo>
                    <a:cubicBezTo>
                      <a:pt x="1" y="175"/>
                      <a:pt x="1" y="176"/>
                      <a:pt x="1" y="177"/>
                    </a:cubicBezTo>
                    <a:cubicBezTo>
                      <a:pt x="1" y="178"/>
                      <a:pt x="1" y="179"/>
                      <a:pt x="1" y="179"/>
                    </a:cubicBezTo>
                    <a:cubicBezTo>
                      <a:pt x="1" y="180"/>
                      <a:pt x="1" y="182"/>
                      <a:pt x="0" y="183"/>
                    </a:cubicBezTo>
                    <a:cubicBezTo>
                      <a:pt x="0" y="183"/>
                      <a:pt x="0" y="184"/>
                      <a:pt x="0" y="185"/>
                    </a:cubicBezTo>
                    <a:cubicBezTo>
                      <a:pt x="0" y="185"/>
                      <a:pt x="0" y="185"/>
                      <a:pt x="0" y="185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0" y="188"/>
                      <a:pt x="0" y="191"/>
                      <a:pt x="0" y="193"/>
                    </a:cubicBezTo>
                    <a:cubicBezTo>
                      <a:pt x="0" y="194"/>
                      <a:pt x="0" y="194"/>
                      <a:pt x="0" y="194"/>
                    </a:cubicBezTo>
                    <a:cubicBezTo>
                      <a:pt x="0" y="202"/>
                      <a:pt x="1" y="210"/>
                      <a:pt x="2" y="217"/>
                    </a:cubicBezTo>
                    <a:cubicBezTo>
                      <a:pt x="2" y="220"/>
                      <a:pt x="2" y="223"/>
                      <a:pt x="3" y="226"/>
                    </a:cubicBezTo>
                    <a:cubicBezTo>
                      <a:pt x="3" y="229"/>
                      <a:pt x="4" y="232"/>
                      <a:pt x="5" y="236"/>
                    </a:cubicBezTo>
                    <a:cubicBezTo>
                      <a:pt x="6" y="243"/>
                      <a:pt x="8" y="250"/>
                      <a:pt x="10" y="257"/>
                    </a:cubicBezTo>
                    <a:cubicBezTo>
                      <a:pt x="13" y="264"/>
                      <a:pt x="16" y="271"/>
                      <a:pt x="19" y="278"/>
                    </a:cubicBezTo>
                    <a:cubicBezTo>
                      <a:pt x="20" y="281"/>
                      <a:pt x="21" y="283"/>
                      <a:pt x="22" y="285"/>
                    </a:cubicBezTo>
                    <a:cubicBezTo>
                      <a:pt x="22" y="285"/>
                      <a:pt x="22" y="285"/>
                      <a:pt x="22" y="285"/>
                    </a:cubicBezTo>
                    <a:cubicBezTo>
                      <a:pt x="24" y="288"/>
                      <a:pt x="26" y="292"/>
                      <a:pt x="28" y="295"/>
                    </a:cubicBezTo>
                    <a:cubicBezTo>
                      <a:pt x="30" y="298"/>
                      <a:pt x="32" y="302"/>
                      <a:pt x="35" y="305"/>
                    </a:cubicBezTo>
                    <a:cubicBezTo>
                      <a:pt x="35" y="306"/>
                      <a:pt x="36" y="307"/>
                      <a:pt x="37" y="308"/>
                    </a:cubicBezTo>
                    <a:cubicBezTo>
                      <a:pt x="37" y="309"/>
                      <a:pt x="37" y="309"/>
                      <a:pt x="37" y="309"/>
                    </a:cubicBezTo>
                    <a:cubicBezTo>
                      <a:pt x="38" y="310"/>
                      <a:pt x="38" y="311"/>
                      <a:pt x="39" y="311"/>
                    </a:cubicBezTo>
                    <a:cubicBezTo>
                      <a:pt x="38" y="311"/>
                      <a:pt x="38" y="310"/>
                      <a:pt x="37" y="309"/>
                    </a:cubicBezTo>
                    <a:cubicBezTo>
                      <a:pt x="43" y="317"/>
                      <a:pt x="43" y="317"/>
                      <a:pt x="43" y="317"/>
                    </a:cubicBezTo>
                    <a:cubicBezTo>
                      <a:pt x="46" y="321"/>
                      <a:pt x="50" y="326"/>
                      <a:pt x="54" y="330"/>
                    </a:cubicBezTo>
                    <a:cubicBezTo>
                      <a:pt x="55" y="331"/>
                      <a:pt x="57" y="333"/>
                      <a:pt x="58" y="334"/>
                    </a:cubicBezTo>
                    <a:cubicBezTo>
                      <a:pt x="62" y="337"/>
                      <a:pt x="66" y="342"/>
                      <a:pt x="70" y="345"/>
                    </a:cubicBezTo>
                    <a:cubicBezTo>
                      <a:pt x="68" y="344"/>
                      <a:pt x="66" y="342"/>
                      <a:pt x="65" y="340"/>
                    </a:cubicBezTo>
                    <a:cubicBezTo>
                      <a:pt x="67" y="342"/>
                      <a:pt x="68" y="344"/>
                      <a:pt x="70" y="345"/>
                    </a:cubicBezTo>
                    <a:cubicBezTo>
                      <a:pt x="70" y="345"/>
                      <a:pt x="70" y="345"/>
                      <a:pt x="70" y="345"/>
                    </a:cubicBezTo>
                    <a:cubicBezTo>
                      <a:pt x="70" y="345"/>
                      <a:pt x="70" y="345"/>
                      <a:pt x="70" y="345"/>
                    </a:cubicBezTo>
                    <a:cubicBezTo>
                      <a:pt x="74" y="349"/>
                      <a:pt x="78" y="352"/>
                      <a:pt x="82" y="354"/>
                    </a:cubicBezTo>
                    <a:cubicBezTo>
                      <a:pt x="78" y="352"/>
                      <a:pt x="74" y="349"/>
                      <a:pt x="70" y="345"/>
                    </a:cubicBezTo>
                    <a:cubicBezTo>
                      <a:pt x="74" y="349"/>
                      <a:pt x="80" y="353"/>
                      <a:pt x="84" y="356"/>
                    </a:cubicBezTo>
                    <a:cubicBezTo>
                      <a:pt x="89" y="359"/>
                      <a:pt x="96" y="364"/>
                      <a:pt x="101" y="367"/>
                    </a:cubicBezTo>
                    <a:cubicBezTo>
                      <a:pt x="102" y="367"/>
                      <a:pt x="102" y="367"/>
                      <a:pt x="102" y="367"/>
                    </a:cubicBezTo>
                    <a:cubicBezTo>
                      <a:pt x="103" y="368"/>
                      <a:pt x="103" y="368"/>
                      <a:pt x="103" y="368"/>
                    </a:cubicBezTo>
                    <a:cubicBezTo>
                      <a:pt x="105" y="369"/>
                      <a:pt x="105" y="369"/>
                      <a:pt x="105" y="369"/>
                    </a:cubicBezTo>
                    <a:cubicBezTo>
                      <a:pt x="107" y="370"/>
                      <a:pt x="107" y="370"/>
                      <a:pt x="107" y="370"/>
                    </a:cubicBezTo>
                    <a:cubicBezTo>
                      <a:pt x="108" y="370"/>
                      <a:pt x="108" y="370"/>
                      <a:pt x="108" y="370"/>
                    </a:cubicBezTo>
                    <a:cubicBezTo>
                      <a:pt x="109" y="371"/>
                      <a:pt x="109" y="371"/>
                      <a:pt x="109" y="371"/>
                    </a:cubicBezTo>
                    <a:cubicBezTo>
                      <a:pt x="110" y="371"/>
                      <a:pt x="110" y="371"/>
                      <a:pt x="110" y="371"/>
                    </a:cubicBezTo>
                    <a:cubicBezTo>
                      <a:pt x="109" y="371"/>
                      <a:pt x="109" y="371"/>
                      <a:pt x="109" y="371"/>
                    </a:cubicBezTo>
                    <a:cubicBezTo>
                      <a:pt x="108" y="370"/>
                      <a:pt x="108" y="370"/>
                      <a:pt x="108" y="370"/>
                    </a:cubicBezTo>
                    <a:cubicBezTo>
                      <a:pt x="109" y="370"/>
                      <a:pt x="109" y="370"/>
                      <a:pt x="109" y="370"/>
                    </a:cubicBezTo>
                    <a:cubicBezTo>
                      <a:pt x="108" y="370"/>
                      <a:pt x="108" y="370"/>
                      <a:pt x="108" y="370"/>
                    </a:cubicBezTo>
                    <a:cubicBezTo>
                      <a:pt x="107" y="369"/>
                      <a:pt x="107" y="369"/>
                      <a:pt x="107" y="369"/>
                    </a:cubicBezTo>
                    <a:cubicBezTo>
                      <a:pt x="109" y="370"/>
                      <a:pt x="109" y="370"/>
                      <a:pt x="109" y="370"/>
                    </a:cubicBezTo>
                    <a:cubicBezTo>
                      <a:pt x="108" y="370"/>
                      <a:pt x="108" y="370"/>
                      <a:pt x="108" y="370"/>
                    </a:cubicBezTo>
                    <a:cubicBezTo>
                      <a:pt x="108" y="369"/>
                      <a:pt x="108" y="369"/>
                      <a:pt x="108" y="369"/>
                    </a:cubicBezTo>
                    <a:cubicBezTo>
                      <a:pt x="107" y="369"/>
                      <a:pt x="107" y="369"/>
                      <a:pt x="107" y="369"/>
                    </a:cubicBezTo>
                    <a:cubicBezTo>
                      <a:pt x="107" y="369"/>
                      <a:pt x="107" y="369"/>
                      <a:pt x="107" y="369"/>
                    </a:cubicBezTo>
                    <a:cubicBezTo>
                      <a:pt x="106" y="368"/>
                      <a:pt x="106" y="368"/>
                      <a:pt x="106" y="368"/>
                    </a:cubicBezTo>
                    <a:cubicBezTo>
                      <a:pt x="101" y="364"/>
                      <a:pt x="101" y="364"/>
                      <a:pt x="101" y="364"/>
                    </a:cubicBezTo>
                    <a:cubicBezTo>
                      <a:pt x="97" y="361"/>
                      <a:pt x="97" y="361"/>
                      <a:pt x="97" y="361"/>
                    </a:cubicBezTo>
                    <a:cubicBezTo>
                      <a:pt x="95" y="359"/>
                      <a:pt x="95" y="359"/>
                      <a:pt x="95" y="359"/>
                    </a:cubicBezTo>
                    <a:cubicBezTo>
                      <a:pt x="93" y="358"/>
                      <a:pt x="93" y="358"/>
                      <a:pt x="93" y="358"/>
                    </a:cubicBezTo>
                    <a:cubicBezTo>
                      <a:pt x="88" y="354"/>
                      <a:pt x="88" y="354"/>
                      <a:pt x="88" y="354"/>
                    </a:cubicBezTo>
                    <a:cubicBezTo>
                      <a:pt x="87" y="353"/>
                      <a:pt x="87" y="353"/>
                      <a:pt x="87" y="353"/>
                    </a:cubicBezTo>
                    <a:cubicBezTo>
                      <a:pt x="86" y="352"/>
                      <a:pt x="86" y="352"/>
                      <a:pt x="86" y="352"/>
                    </a:cubicBezTo>
                    <a:cubicBezTo>
                      <a:pt x="86" y="350"/>
                      <a:pt x="86" y="350"/>
                      <a:pt x="86" y="350"/>
                    </a:cubicBezTo>
                    <a:cubicBezTo>
                      <a:pt x="85" y="349"/>
                      <a:pt x="85" y="349"/>
                      <a:pt x="85" y="349"/>
                    </a:cubicBezTo>
                    <a:cubicBezTo>
                      <a:pt x="82" y="347"/>
                      <a:pt x="82" y="347"/>
                      <a:pt x="82" y="347"/>
                    </a:cubicBezTo>
                    <a:cubicBezTo>
                      <a:pt x="81" y="345"/>
                      <a:pt x="81" y="345"/>
                      <a:pt x="81" y="345"/>
                    </a:cubicBezTo>
                    <a:cubicBezTo>
                      <a:pt x="77" y="342"/>
                      <a:pt x="77" y="342"/>
                      <a:pt x="77" y="342"/>
                    </a:cubicBezTo>
                    <a:cubicBezTo>
                      <a:pt x="75" y="340"/>
                      <a:pt x="75" y="340"/>
                      <a:pt x="75" y="340"/>
                    </a:cubicBezTo>
                    <a:cubicBezTo>
                      <a:pt x="73" y="339"/>
                      <a:pt x="73" y="339"/>
                      <a:pt x="73" y="339"/>
                    </a:cubicBezTo>
                    <a:cubicBezTo>
                      <a:pt x="73" y="339"/>
                      <a:pt x="73" y="339"/>
                      <a:pt x="73" y="339"/>
                    </a:cubicBezTo>
                    <a:cubicBezTo>
                      <a:pt x="71" y="336"/>
                      <a:pt x="71" y="336"/>
                      <a:pt x="71" y="336"/>
                    </a:cubicBezTo>
                    <a:cubicBezTo>
                      <a:pt x="72" y="336"/>
                      <a:pt x="72" y="336"/>
                      <a:pt x="72" y="336"/>
                    </a:cubicBezTo>
                    <a:cubicBezTo>
                      <a:pt x="70" y="334"/>
                      <a:pt x="70" y="334"/>
                      <a:pt x="70" y="334"/>
                    </a:cubicBezTo>
                    <a:cubicBezTo>
                      <a:pt x="70" y="332"/>
                      <a:pt x="70" y="332"/>
                      <a:pt x="70" y="332"/>
                    </a:cubicBezTo>
                    <a:cubicBezTo>
                      <a:pt x="71" y="332"/>
                      <a:pt x="71" y="332"/>
                      <a:pt x="71" y="332"/>
                    </a:cubicBezTo>
                    <a:cubicBezTo>
                      <a:pt x="70" y="329"/>
                      <a:pt x="70" y="329"/>
                      <a:pt x="70" y="329"/>
                    </a:cubicBezTo>
                    <a:cubicBezTo>
                      <a:pt x="68" y="326"/>
                      <a:pt x="68" y="326"/>
                      <a:pt x="68" y="326"/>
                    </a:cubicBezTo>
                    <a:cubicBezTo>
                      <a:pt x="66" y="323"/>
                      <a:pt x="66" y="323"/>
                      <a:pt x="66" y="323"/>
                    </a:cubicBezTo>
                    <a:cubicBezTo>
                      <a:pt x="59" y="314"/>
                      <a:pt x="59" y="314"/>
                      <a:pt x="59" y="314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56" y="311"/>
                      <a:pt x="56" y="311"/>
                      <a:pt x="56" y="311"/>
                    </a:cubicBezTo>
                    <a:cubicBezTo>
                      <a:pt x="55" y="310"/>
                      <a:pt x="55" y="310"/>
                      <a:pt x="55" y="310"/>
                    </a:cubicBezTo>
                    <a:cubicBezTo>
                      <a:pt x="54" y="308"/>
                      <a:pt x="54" y="308"/>
                      <a:pt x="54" y="308"/>
                    </a:cubicBezTo>
                    <a:cubicBezTo>
                      <a:pt x="53" y="306"/>
                      <a:pt x="53" y="306"/>
                      <a:pt x="53" y="306"/>
                    </a:cubicBezTo>
                    <a:cubicBezTo>
                      <a:pt x="51" y="304"/>
                      <a:pt x="51" y="304"/>
                      <a:pt x="51" y="304"/>
                    </a:cubicBezTo>
                    <a:cubicBezTo>
                      <a:pt x="50" y="302"/>
                      <a:pt x="50" y="302"/>
                      <a:pt x="50" y="302"/>
                    </a:cubicBezTo>
                    <a:cubicBezTo>
                      <a:pt x="45" y="290"/>
                      <a:pt x="45" y="290"/>
                      <a:pt x="45" y="290"/>
                    </a:cubicBezTo>
                    <a:cubicBezTo>
                      <a:pt x="46" y="289"/>
                      <a:pt x="46" y="289"/>
                      <a:pt x="46" y="289"/>
                    </a:cubicBezTo>
                    <a:cubicBezTo>
                      <a:pt x="46" y="288"/>
                      <a:pt x="46" y="288"/>
                      <a:pt x="46" y="288"/>
                    </a:cubicBezTo>
                    <a:cubicBezTo>
                      <a:pt x="46" y="285"/>
                      <a:pt x="46" y="281"/>
                      <a:pt x="46" y="278"/>
                    </a:cubicBezTo>
                    <a:cubicBezTo>
                      <a:pt x="48" y="276"/>
                      <a:pt x="48" y="276"/>
                      <a:pt x="48" y="276"/>
                    </a:cubicBezTo>
                    <a:cubicBezTo>
                      <a:pt x="49" y="270"/>
                      <a:pt x="49" y="270"/>
                      <a:pt x="49" y="270"/>
                    </a:cubicBezTo>
                    <a:cubicBezTo>
                      <a:pt x="49" y="264"/>
                      <a:pt x="49" y="264"/>
                      <a:pt x="49" y="264"/>
                    </a:cubicBezTo>
                    <a:cubicBezTo>
                      <a:pt x="49" y="261"/>
                      <a:pt x="49" y="261"/>
                      <a:pt x="49" y="261"/>
                    </a:cubicBezTo>
                    <a:cubicBezTo>
                      <a:pt x="50" y="252"/>
                      <a:pt x="50" y="252"/>
                      <a:pt x="50" y="252"/>
                    </a:cubicBezTo>
                    <a:cubicBezTo>
                      <a:pt x="49" y="246"/>
                      <a:pt x="49" y="246"/>
                      <a:pt x="49" y="246"/>
                    </a:cubicBezTo>
                    <a:cubicBezTo>
                      <a:pt x="49" y="245"/>
                      <a:pt x="49" y="244"/>
                      <a:pt x="49" y="243"/>
                    </a:cubicBezTo>
                    <a:cubicBezTo>
                      <a:pt x="48" y="243"/>
                      <a:pt x="48" y="243"/>
                      <a:pt x="48" y="243"/>
                    </a:cubicBezTo>
                    <a:cubicBezTo>
                      <a:pt x="47" y="244"/>
                      <a:pt x="47" y="244"/>
                      <a:pt x="47" y="244"/>
                    </a:cubicBezTo>
                    <a:cubicBezTo>
                      <a:pt x="43" y="245"/>
                      <a:pt x="43" y="245"/>
                      <a:pt x="43" y="245"/>
                    </a:cubicBezTo>
                    <a:cubicBezTo>
                      <a:pt x="41" y="246"/>
                      <a:pt x="41" y="246"/>
                      <a:pt x="41" y="246"/>
                    </a:cubicBezTo>
                    <a:cubicBezTo>
                      <a:pt x="41" y="247"/>
                      <a:pt x="41" y="247"/>
                      <a:pt x="41" y="247"/>
                    </a:cubicBezTo>
                    <a:cubicBezTo>
                      <a:pt x="39" y="247"/>
                      <a:pt x="39" y="247"/>
                      <a:pt x="39" y="247"/>
                    </a:cubicBezTo>
                    <a:cubicBezTo>
                      <a:pt x="37" y="249"/>
                      <a:pt x="37" y="249"/>
                      <a:pt x="37" y="249"/>
                    </a:cubicBezTo>
                    <a:cubicBezTo>
                      <a:pt x="36" y="248"/>
                      <a:pt x="36" y="248"/>
                      <a:pt x="36" y="248"/>
                    </a:cubicBezTo>
                    <a:cubicBezTo>
                      <a:pt x="35" y="246"/>
                      <a:pt x="35" y="246"/>
                      <a:pt x="35" y="246"/>
                    </a:cubicBezTo>
                    <a:cubicBezTo>
                      <a:pt x="34" y="245"/>
                      <a:pt x="34" y="245"/>
                      <a:pt x="34" y="245"/>
                    </a:cubicBezTo>
                    <a:cubicBezTo>
                      <a:pt x="33" y="244"/>
                      <a:pt x="33" y="244"/>
                      <a:pt x="33" y="244"/>
                    </a:cubicBezTo>
                    <a:cubicBezTo>
                      <a:pt x="33" y="244"/>
                      <a:pt x="33" y="244"/>
                      <a:pt x="33" y="244"/>
                    </a:cubicBezTo>
                    <a:cubicBezTo>
                      <a:pt x="34" y="243"/>
                      <a:pt x="34" y="243"/>
                      <a:pt x="34" y="243"/>
                    </a:cubicBezTo>
                    <a:cubicBezTo>
                      <a:pt x="34" y="242"/>
                      <a:pt x="34" y="242"/>
                      <a:pt x="34" y="242"/>
                    </a:cubicBezTo>
                    <a:cubicBezTo>
                      <a:pt x="29" y="234"/>
                      <a:pt x="29" y="234"/>
                      <a:pt x="29" y="234"/>
                    </a:cubicBezTo>
                    <a:cubicBezTo>
                      <a:pt x="27" y="232"/>
                      <a:pt x="27" y="232"/>
                      <a:pt x="27" y="232"/>
                    </a:cubicBezTo>
                    <a:cubicBezTo>
                      <a:pt x="26" y="231"/>
                      <a:pt x="26" y="231"/>
                      <a:pt x="26" y="231"/>
                    </a:cubicBezTo>
                    <a:cubicBezTo>
                      <a:pt x="25" y="230"/>
                      <a:pt x="25" y="230"/>
                      <a:pt x="25" y="230"/>
                    </a:cubicBezTo>
                    <a:cubicBezTo>
                      <a:pt x="24" y="226"/>
                      <a:pt x="24" y="226"/>
                      <a:pt x="24" y="226"/>
                    </a:cubicBezTo>
                    <a:cubicBezTo>
                      <a:pt x="23" y="223"/>
                      <a:pt x="23" y="223"/>
                      <a:pt x="23" y="223"/>
                    </a:cubicBezTo>
                    <a:cubicBezTo>
                      <a:pt x="21" y="219"/>
                      <a:pt x="21" y="219"/>
                      <a:pt x="21" y="219"/>
                    </a:cubicBezTo>
                    <a:cubicBezTo>
                      <a:pt x="20" y="216"/>
                      <a:pt x="20" y="216"/>
                      <a:pt x="20" y="216"/>
                    </a:cubicBezTo>
                    <a:cubicBezTo>
                      <a:pt x="19" y="211"/>
                      <a:pt x="19" y="211"/>
                      <a:pt x="19" y="211"/>
                    </a:cubicBezTo>
                    <a:cubicBezTo>
                      <a:pt x="19" y="206"/>
                      <a:pt x="19" y="206"/>
                      <a:pt x="19" y="206"/>
                    </a:cubicBezTo>
                    <a:cubicBezTo>
                      <a:pt x="18" y="204"/>
                      <a:pt x="18" y="204"/>
                      <a:pt x="18" y="204"/>
                    </a:cubicBezTo>
                    <a:cubicBezTo>
                      <a:pt x="17" y="201"/>
                      <a:pt x="17" y="201"/>
                      <a:pt x="17" y="201"/>
                    </a:cubicBezTo>
                    <a:cubicBezTo>
                      <a:pt x="16" y="198"/>
                      <a:pt x="16" y="198"/>
                      <a:pt x="16" y="198"/>
                    </a:cubicBezTo>
                    <a:cubicBezTo>
                      <a:pt x="15" y="187"/>
                      <a:pt x="15" y="187"/>
                      <a:pt x="15" y="187"/>
                    </a:cubicBezTo>
                    <a:cubicBezTo>
                      <a:pt x="14" y="184"/>
                      <a:pt x="14" y="184"/>
                      <a:pt x="14" y="184"/>
                    </a:cubicBezTo>
                    <a:cubicBezTo>
                      <a:pt x="14" y="181"/>
                      <a:pt x="14" y="181"/>
                      <a:pt x="14" y="181"/>
                    </a:cubicBezTo>
                    <a:cubicBezTo>
                      <a:pt x="13" y="176"/>
                      <a:pt x="13" y="176"/>
                      <a:pt x="13" y="176"/>
                    </a:cubicBezTo>
                    <a:cubicBezTo>
                      <a:pt x="13" y="173"/>
                      <a:pt x="13" y="173"/>
                      <a:pt x="13" y="173"/>
                    </a:cubicBezTo>
                    <a:cubicBezTo>
                      <a:pt x="14" y="176"/>
                      <a:pt x="14" y="176"/>
                      <a:pt x="14" y="176"/>
                    </a:cubicBezTo>
                    <a:cubicBezTo>
                      <a:pt x="14" y="180"/>
                      <a:pt x="14" y="180"/>
                      <a:pt x="14" y="180"/>
                    </a:cubicBezTo>
                    <a:cubicBezTo>
                      <a:pt x="15" y="182"/>
                      <a:pt x="15" y="182"/>
                      <a:pt x="15" y="182"/>
                    </a:cubicBezTo>
                    <a:cubicBezTo>
                      <a:pt x="15" y="182"/>
                      <a:pt x="15" y="182"/>
                      <a:pt x="15" y="182"/>
                    </a:cubicBezTo>
                    <a:cubicBezTo>
                      <a:pt x="16" y="177"/>
                      <a:pt x="16" y="177"/>
                      <a:pt x="16" y="177"/>
                    </a:cubicBezTo>
                    <a:cubicBezTo>
                      <a:pt x="16" y="181"/>
                      <a:pt x="16" y="181"/>
                      <a:pt x="16" y="181"/>
                    </a:cubicBezTo>
                    <a:cubicBezTo>
                      <a:pt x="18" y="190"/>
                      <a:pt x="18" y="190"/>
                      <a:pt x="18" y="193"/>
                    </a:cubicBezTo>
                    <a:cubicBezTo>
                      <a:pt x="19" y="197"/>
                      <a:pt x="19" y="197"/>
                      <a:pt x="19" y="197"/>
                    </a:cubicBezTo>
                    <a:cubicBezTo>
                      <a:pt x="21" y="198"/>
                      <a:pt x="21" y="198"/>
                      <a:pt x="21" y="198"/>
                    </a:cubicBezTo>
                    <a:cubicBezTo>
                      <a:pt x="21" y="201"/>
                      <a:pt x="21" y="201"/>
                      <a:pt x="21" y="201"/>
                    </a:cubicBezTo>
                    <a:cubicBezTo>
                      <a:pt x="22" y="203"/>
                      <a:pt x="22" y="203"/>
                      <a:pt x="22" y="203"/>
                    </a:cubicBezTo>
                    <a:cubicBezTo>
                      <a:pt x="23" y="211"/>
                      <a:pt x="23" y="211"/>
                      <a:pt x="23" y="211"/>
                    </a:cubicBezTo>
                    <a:cubicBezTo>
                      <a:pt x="25" y="213"/>
                      <a:pt x="25" y="213"/>
                      <a:pt x="25" y="213"/>
                    </a:cubicBezTo>
                    <a:cubicBezTo>
                      <a:pt x="27" y="218"/>
                      <a:pt x="27" y="218"/>
                      <a:pt x="27" y="218"/>
                    </a:cubicBezTo>
                    <a:cubicBezTo>
                      <a:pt x="29" y="223"/>
                      <a:pt x="29" y="223"/>
                      <a:pt x="29" y="223"/>
                    </a:cubicBezTo>
                    <a:cubicBezTo>
                      <a:pt x="29" y="225"/>
                      <a:pt x="29" y="225"/>
                      <a:pt x="29" y="225"/>
                    </a:cubicBezTo>
                    <a:cubicBezTo>
                      <a:pt x="30" y="228"/>
                      <a:pt x="30" y="228"/>
                      <a:pt x="30" y="228"/>
                    </a:cubicBezTo>
                    <a:cubicBezTo>
                      <a:pt x="30" y="231"/>
                      <a:pt x="30" y="231"/>
                      <a:pt x="30" y="231"/>
                    </a:cubicBezTo>
                    <a:cubicBezTo>
                      <a:pt x="32" y="235"/>
                      <a:pt x="32" y="235"/>
                      <a:pt x="32" y="235"/>
                    </a:cubicBezTo>
                    <a:cubicBezTo>
                      <a:pt x="33" y="240"/>
                      <a:pt x="33" y="240"/>
                      <a:pt x="33" y="240"/>
                    </a:cubicBezTo>
                    <a:cubicBezTo>
                      <a:pt x="36" y="240"/>
                      <a:pt x="36" y="240"/>
                      <a:pt x="36" y="240"/>
                    </a:cubicBezTo>
                    <a:cubicBezTo>
                      <a:pt x="37" y="238"/>
                      <a:pt x="37" y="238"/>
                      <a:pt x="37" y="238"/>
                    </a:cubicBezTo>
                    <a:cubicBezTo>
                      <a:pt x="38" y="238"/>
                      <a:pt x="38" y="238"/>
                      <a:pt x="38" y="238"/>
                    </a:cubicBezTo>
                    <a:cubicBezTo>
                      <a:pt x="40" y="236"/>
                      <a:pt x="40" y="236"/>
                      <a:pt x="40" y="236"/>
                    </a:cubicBezTo>
                    <a:cubicBezTo>
                      <a:pt x="41" y="235"/>
                      <a:pt x="41" y="235"/>
                      <a:pt x="41" y="235"/>
                    </a:cubicBezTo>
                    <a:cubicBezTo>
                      <a:pt x="42" y="235"/>
                      <a:pt x="42" y="235"/>
                      <a:pt x="42" y="235"/>
                    </a:cubicBezTo>
                    <a:cubicBezTo>
                      <a:pt x="44" y="233"/>
                      <a:pt x="44" y="233"/>
                      <a:pt x="44" y="233"/>
                    </a:cubicBezTo>
                    <a:cubicBezTo>
                      <a:pt x="48" y="230"/>
                      <a:pt x="48" y="230"/>
                      <a:pt x="48" y="230"/>
                    </a:cubicBezTo>
                    <a:cubicBezTo>
                      <a:pt x="48" y="227"/>
                      <a:pt x="48" y="227"/>
                      <a:pt x="48" y="227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54" y="225"/>
                      <a:pt x="54" y="225"/>
                      <a:pt x="54" y="225"/>
                    </a:cubicBezTo>
                    <a:cubicBezTo>
                      <a:pt x="55" y="225"/>
                      <a:pt x="55" y="225"/>
                      <a:pt x="55" y="225"/>
                    </a:cubicBezTo>
                    <a:cubicBezTo>
                      <a:pt x="54" y="223"/>
                      <a:pt x="54" y="223"/>
                      <a:pt x="54" y="223"/>
                    </a:cubicBezTo>
                    <a:cubicBezTo>
                      <a:pt x="55" y="221"/>
                      <a:pt x="55" y="221"/>
                      <a:pt x="55" y="221"/>
                    </a:cubicBezTo>
                    <a:cubicBezTo>
                      <a:pt x="58" y="222"/>
                      <a:pt x="58" y="222"/>
                      <a:pt x="58" y="222"/>
                    </a:cubicBezTo>
                    <a:cubicBezTo>
                      <a:pt x="58" y="220"/>
                      <a:pt x="58" y="220"/>
                      <a:pt x="58" y="220"/>
                    </a:cubicBezTo>
                    <a:cubicBezTo>
                      <a:pt x="59" y="218"/>
                      <a:pt x="59" y="218"/>
                      <a:pt x="59" y="218"/>
                    </a:cubicBezTo>
                    <a:cubicBezTo>
                      <a:pt x="60" y="217"/>
                      <a:pt x="60" y="217"/>
                      <a:pt x="60" y="217"/>
                    </a:cubicBezTo>
                    <a:cubicBezTo>
                      <a:pt x="60" y="215"/>
                      <a:pt x="60" y="215"/>
                      <a:pt x="60" y="215"/>
                    </a:cubicBezTo>
                    <a:cubicBezTo>
                      <a:pt x="61" y="212"/>
                      <a:pt x="61" y="212"/>
                      <a:pt x="61" y="212"/>
                    </a:cubicBezTo>
                    <a:cubicBezTo>
                      <a:pt x="62" y="211"/>
                      <a:pt x="62" y="211"/>
                      <a:pt x="62" y="211"/>
                    </a:cubicBezTo>
                    <a:cubicBezTo>
                      <a:pt x="63" y="210"/>
                      <a:pt x="63" y="210"/>
                      <a:pt x="63" y="210"/>
                    </a:cubicBezTo>
                    <a:cubicBezTo>
                      <a:pt x="63" y="208"/>
                      <a:pt x="63" y="208"/>
                      <a:pt x="63" y="208"/>
                    </a:cubicBezTo>
                    <a:cubicBezTo>
                      <a:pt x="65" y="204"/>
                      <a:pt x="65" y="204"/>
                      <a:pt x="65" y="204"/>
                    </a:cubicBezTo>
                    <a:cubicBezTo>
                      <a:pt x="63" y="203"/>
                      <a:pt x="63" y="203"/>
                      <a:pt x="63" y="203"/>
                    </a:cubicBezTo>
                    <a:cubicBezTo>
                      <a:pt x="62" y="200"/>
                      <a:pt x="62" y="200"/>
                      <a:pt x="62" y="200"/>
                    </a:cubicBezTo>
                    <a:cubicBezTo>
                      <a:pt x="59" y="198"/>
                      <a:pt x="59" y="198"/>
                      <a:pt x="59" y="198"/>
                    </a:cubicBezTo>
                    <a:cubicBezTo>
                      <a:pt x="57" y="195"/>
                      <a:pt x="57" y="195"/>
                      <a:pt x="57" y="195"/>
                    </a:cubicBezTo>
                    <a:cubicBezTo>
                      <a:pt x="56" y="189"/>
                      <a:pt x="56" y="189"/>
                      <a:pt x="56" y="189"/>
                    </a:cubicBezTo>
                    <a:cubicBezTo>
                      <a:pt x="52" y="196"/>
                      <a:pt x="52" y="196"/>
                      <a:pt x="52" y="196"/>
                    </a:cubicBezTo>
                    <a:cubicBezTo>
                      <a:pt x="49" y="197"/>
                      <a:pt x="49" y="197"/>
                      <a:pt x="49" y="197"/>
                    </a:cubicBezTo>
                    <a:cubicBezTo>
                      <a:pt x="48" y="197"/>
                      <a:pt x="48" y="197"/>
                      <a:pt x="48" y="197"/>
                    </a:cubicBezTo>
                    <a:cubicBezTo>
                      <a:pt x="46" y="199"/>
                      <a:pt x="46" y="199"/>
                      <a:pt x="46" y="199"/>
                    </a:cubicBezTo>
                    <a:cubicBezTo>
                      <a:pt x="45" y="197"/>
                      <a:pt x="45" y="197"/>
                      <a:pt x="45" y="197"/>
                    </a:cubicBezTo>
                    <a:cubicBezTo>
                      <a:pt x="45" y="195"/>
                      <a:pt x="45" y="195"/>
                      <a:pt x="45" y="195"/>
                    </a:cubicBezTo>
                    <a:cubicBezTo>
                      <a:pt x="45" y="191"/>
                      <a:pt x="45" y="191"/>
                      <a:pt x="45" y="191"/>
                    </a:cubicBezTo>
                    <a:cubicBezTo>
                      <a:pt x="45" y="190"/>
                      <a:pt x="45" y="190"/>
                      <a:pt x="45" y="190"/>
                    </a:cubicBezTo>
                    <a:cubicBezTo>
                      <a:pt x="43" y="194"/>
                      <a:pt x="43" y="194"/>
                      <a:pt x="43" y="194"/>
                    </a:cubicBezTo>
                    <a:cubicBezTo>
                      <a:pt x="42" y="190"/>
                      <a:pt x="42" y="190"/>
                      <a:pt x="42" y="190"/>
                    </a:cubicBezTo>
                    <a:cubicBezTo>
                      <a:pt x="42" y="189"/>
                      <a:pt x="42" y="189"/>
                      <a:pt x="42" y="189"/>
                    </a:cubicBezTo>
                    <a:cubicBezTo>
                      <a:pt x="42" y="187"/>
                      <a:pt x="42" y="187"/>
                      <a:pt x="42" y="187"/>
                    </a:cubicBezTo>
                    <a:cubicBezTo>
                      <a:pt x="40" y="183"/>
                      <a:pt x="40" y="183"/>
                      <a:pt x="40" y="183"/>
                    </a:cubicBezTo>
                    <a:cubicBezTo>
                      <a:pt x="39" y="180"/>
                      <a:pt x="39" y="180"/>
                      <a:pt x="39" y="180"/>
                    </a:cubicBezTo>
                    <a:cubicBezTo>
                      <a:pt x="38" y="175"/>
                      <a:pt x="38" y="175"/>
                      <a:pt x="38" y="175"/>
                    </a:cubicBezTo>
                    <a:cubicBezTo>
                      <a:pt x="40" y="173"/>
                      <a:pt x="40" y="173"/>
                      <a:pt x="40" y="173"/>
                    </a:cubicBezTo>
                    <a:cubicBezTo>
                      <a:pt x="41" y="173"/>
                      <a:pt x="41" y="173"/>
                      <a:pt x="41" y="173"/>
                    </a:cubicBezTo>
                    <a:cubicBezTo>
                      <a:pt x="42" y="173"/>
                      <a:pt x="42" y="173"/>
                      <a:pt x="42" y="173"/>
                    </a:cubicBezTo>
                    <a:cubicBezTo>
                      <a:pt x="45" y="182"/>
                      <a:pt x="45" y="182"/>
                      <a:pt x="45" y="182"/>
                    </a:cubicBezTo>
                    <a:cubicBezTo>
                      <a:pt x="47" y="183"/>
                      <a:pt x="47" y="183"/>
                      <a:pt x="47" y="183"/>
                    </a:cubicBezTo>
                    <a:cubicBezTo>
                      <a:pt x="48" y="184"/>
                      <a:pt x="48" y="184"/>
                      <a:pt x="48" y="184"/>
                    </a:cubicBezTo>
                    <a:cubicBezTo>
                      <a:pt x="49" y="185"/>
                      <a:pt x="50" y="186"/>
                      <a:pt x="51" y="187"/>
                    </a:cubicBezTo>
                    <a:cubicBezTo>
                      <a:pt x="52" y="187"/>
                      <a:pt x="54" y="186"/>
                      <a:pt x="55" y="185"/>
                    </a:cubicBezTo>
                    <a:cubicBezTo>
                      <a:pt x="58" y="186"/>
                      <a:pt x="58" y="186"/>
                      <a:pt x="58" y="186"/>
                    </a:cubicBezTo>
                    <a:cubicBezTo>
                      <a:pt x="58" y="191"/>
                      <a:pt x="58" y="191"/>
                      <a:pt x="58" y="191"/>
                    </a:cubicBezTo>
                    <a:cubicBezTo>
                      <a:pt x="68" y="193"/>
                      <a:pt x="68" y="193"/>
                      <a:pt x="68" y="193"/>
                    </a:cubicBezTo>
                    <a:cubicBezTo>
                      <a:pt x="70" y="193"/>
                      <a:pt x="70" y="193"/>
                      <a:pt x="70" y="193"/>
                    </a:cubicBezTo>
                    <a:cubicBezTo>
                      <a:pt x="74" y="194"/>
                      <a:pt x="74" y="194"/>
                      <a:pt x="74" y="194"/>
                    </a:cubicBezTo>
                    <a:cubicBezTo>
                      <a:pt x="75" y="192"/>
                      <a:pt x="75" y="192"/>
                      <a:pt x="75" y="192"/>
                    </a:cubicBezTo>
                    <a:cubicBezTo>
                      <a:pt x="77" y="193"/>
                      <a:pt x="77" y="193"/>
                      <a:pt x="77" y="193"/>
                    </a:cubicBezTo>
                    <a:cubicBezTo>
                      <a:pt x="78" y="193"/>
                      <a:pt x="78" y="193"/>
                      <a:pt x="78" y="193"/>
                    </a:cubicBezTo>
                    <a:cubicBezTo>
                      <a:pt x="80" y="193"/>
                      <a:pt x="80" y="193"/>
                      <a:pt x="80" y="193"/>
                    </a:cubicBezTo>
                    <a:cubicBezTo>
                      <a:pt x="81" y="193"/>
                      <a:pt x="81" y="193"/>
                      <a:pt x="81" y="193"/>
                    </a:cubicBezTo>
                    <a:cubicBezTo>
                      <a:pt x="82" y="192"/>
                      <a:pt x="82" y="192"/>
                      <a:pt x="82" y="192"/>
                    </a:cubicBezTo>
                    <a:cubicBezTo>
                      <a:pt x="83" y="194"/>
                      <a:pt x="83" y="194"/>
                      <a:pt x="83" y="194"/>
                    </a:cubicBezTo>
                    <a:cubicBezTo>
                      <a:pt x="84" y="196"/>
                      <a:pt x="84" y="196"/>
                      <a:pt x="84" y="196"/>
                    </a:cubicBezTo>
                    <a:cubicBezTo>
                      <a:pt x="85" y="198"/>
                      <a:pt x="85" y="198"/>
                      <a:pt x="85" y="198"/>
                    </a:cubicBezTo>
                    <a:cubicBezTo>
                      <a:pt x="86" y="199"/>
                      <a:pt x="86" y="199"/>
                      <a:pt x="86" y="199"/>
                    </a:cubicBezTo>
                    <a:cubicBezTo>
                      <a:pt x="88" y="200"/>
                      <a:pt x="88" y="200"/>
                      <a:pt x="88" y="200"/>
                    </a:cubicBezTo>
                    <a:cubicBezTo>
                      <a:pt x="91" y="203"/>
                      <a:pt x="91" y="203"/>
                      <a:pt x="91" y="203"/>
                    </a:cubicBezTo>
                    <a:cubicBezTo>
                      <a:pt x="92" y="203"/>
                      <a:pt x="92" y="203"/>
                      <a:pt x="92" y="203"/>
                    </a:cubicBezTo>
                    <a:cubicBezTo>
                      <a:pt x="94" y="202"/>
                      <a:pt x="94" y="202"/>
                      <a:pt x="94" y="202"/>
                    </a:cubicBezTo>
                    <a:cubicBezTo>
                      <a:pt x="94" y="203"/>
                      <a:pt x="94" y="203"/>
                      <a:pt x="94" y="203"/>
                    </a:cubicBezTo>
                    <a:cubicBezTo>
                      <a:pt x="93" y="204"/>
                      <a:pt x="93" y="204"/>
                      <a:pt x="93" y="204"/>
                    </a:cubicBezTo>
                    <a:cubicBezTo>
                      <a:pt x="90" y="205"/>
                      <a:pt x="90" y="205"/>
                      <a:pt x="90" y="205"/>
                    </a:cubicBezTo>
                    <a:cubicBezTo>
                      <a:pt x="93" y="209"/>
                      <a:pt x="93" y="209"/>
                      <a:pt x="93" y="209"/>
                    </a:cubicBezTo>
                    <a:cubicBezTo>
                      <a:pt x="96" y="211"/>
                      <a:pt x="96" y="211"/>
                      <a:pt x="96" y="211"/>
                    </a:cubicBezTo>
                    <a:cubicBezTo>
                      <a:pt x="99" y="210"/>
                      <a:pt x="99" y="210"/>
                      <a:pt x="99" y="210"/>
                    </a:cubicBezTo>
                    <a:cubicBezTo>
                      <a:pt x="99" y="208"/>
                      <a:pt x="99" y="208"/>
                      <a:pt x="99" y="208"/>
                    </a:cubicBezTo>
                    <a:cubicBezTo>
                      <a:pt x="99" y="206"/>
                      <a:pt x="99" y="206"/>
                      <a:pt x="99" y="206"/>
                    </a:cubicBezTo>
                    <a:cubicBezTo>
                      <a:pt x="100" y="206"/>
                      <a:pt x="100" y="206"/>
                      <a:pt x="100" y="206"/>
                    </a:cubicBezTo>
                    <a:cubicBezTo>
                      <a:pt x="101" y="209"/>
                      <a:pt x="101" y="209"/>
                      <a:pt x="101" y="209"/>
                    </a:cubicBezTo>
                    <a:cubicBezTo>
                      <a:pt x="102" y="210"/>
                      <a:pt x="102" y="210"/>
                      <a:pt x="102" y="210"/>
                    </a:cubicBezTo>
                    <a:cubicBezTo>
                      <a:pt x="101" y="213"/>
                      <a:pt x="101" y="213"/>
                      <a:pt x="101" y="213"/>
                    </a:cubicBezTo>
                    <a:cubicBezTo>
                      <a:pt x="103" y="226"/>
                      <a:pt x="103" y="226"/>
                      <a:pt x="103" y="226"/>
                    </a:cubicBezTo>
                    <a:cubicBezTo>
                      <a:pt x="107" y="235"/>
                      <a:pt x="107" y="235"/>
                      <a:pt x="107" y="235"/>
                    </a:cubicBezTo>
                    <a:cubicBezTo>
                      <a:pt x="110" y="242"/>
                      <a:pt x="110" y="242"/>
                      <a:pt x="110" y="242"/>
                    </a:cubicBezTo>
                    <a:cubicBezTo>
                      <a:pt x="112" y="245"/>
                      <a:pt x="112" y="245"/>
                      <a:pt x="112" y="245"/>
                    </a:cubicBezTo>
                    <a:cubicBezTo>
                      <a:pt x="113" y="246"/>
                      <a:pt x="113" y="246"/>
                      <a:pt x="113" y="246"/>
                    </a:cubicBezTo>
                    <a:cubicBezTo>
                      <a:pt x="115" y="250"/>
                      <a:pt x="115" y="250"/>
                      <a:pt x="115" y="250"/>
                    </a:cubicBezTo>
                    <a:cubicBezTo>
                      <a:pt x="115" y="252"/>
                      <a:pt x="115" y="252"/>
                      <a:pt x="115" y="252"/>
                    </a:cubicBezTo>
                    <a:cubicBezTo>
                      <a:pt x="119" y="257"/>
                      <a:pt x="119" y="257"/>
                      <a:pt x="119" y="257"/>
                    </a:cubicBezTo>
                    <a:cubicBezTo>
                      <a:pt x="120" y="257"/>
                      <a:pt x="120" y="257"/>
                      <a:pt x="120" y="257"/>
                    </a:cubicBezTo>
                    <a:cubicBezTo>
                      <a:pt x="121" y="255"/>
                      <a:pt x="121" y="255"/>
                      <a:pt x="121" y="255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123" y="250"/>
                      <a:pt x="123" y="250"/>
                      <a:pt x="123" y="250"/>
                    </a:cubicBezTo>
                    <a:cubicBezTo>
                      <a:pt x="125" y="249"/>
                      <a:pt x="125" y="249"/>
                      <a:pt x="125" y="249"/>
                    </a:cubicBezTo>
                    <a:cubicBezTo>
                      <a:pt x="125" y="244"/>
                      <a:pt x="125" y="244"/>
                      <a:pt x="125" y="244"/>
                    </a:cubicBezTo>
                    <a:cubicBezTo>
                      <a:pt x="126" y="242"/>
                      <a:pt x="126" y="242"/>
                      <a:pt x="126" y="242"/>
                    </a:cubicBezTo>
                    <a:cubicBezTo>
                      <a:pt x="126" y="239"/>
                      <a:pt x="126" y="239"/>
                      <a:pt x="126" y="239"/>
                    </a:cubicBezTo>
                    <a:cubicBezTo>
                      <a:pt x="125" y="236"/>
                      <a:pt x="125" y="236"/>
                      <a:pt x="125" y="236"/>
                    </a:cubicBezTo>
                    <a:cubicBezTo>
                      <a:pt x="125" y="233"/>
                      <a:pt x="125" y="233"/>
                      <a:pt x="125" y="233"/>
                    </a:cubicBezTo>
                    <a:cubicBezTo>
                      <a:pt x="126" y="230"/>
                      <a:pt x="126" y="230"/>
                      <a:pt x="126" y="230"/>
                    </a:cubicBezTo>
                    <a:cubicBezTo>
                      <a:pt x="129" y="227"/>
                      <a:pt x="129" y="227"/>
                      <a:pt x="129" y="227"/>
                    </a:cubicBezTo>
                    <a:cubicBezTo>
                      <a:pt x="135" y="221"/>
                      <a:pt x="135" y="221"/>
                      <a:pt x="135" y="221"/>
                    </a:cubicBezTo>
                    <a:cubicBezTo>
                      <a:pt x="139" y="217"/>
                      <a:pt x="139" y="217"/>
                      <a:pt x="139" y="217"/>
                    </a:cubicBezTo>
                    <a:cubicBezTo>
                      <a:pt x="142" y="215"/>
                      <a:pt x="142" y="215"/>
                      <a:pt x="142" y="215"/>
                    </a:cubicBezTo>
                    <a:cubicBezTo>
                      <a:pt x="145" y="211"/>
                      <a:pt x="145" y="211"/>
                      <a:pt x="145" y="211"/>
                    </a:cubicBezTo>
                    <a:cubicBezTo>
                      <a:pt x="145" y="208"/>
                      <a:pt x="145" y="208"/>
                      <a:pt x="145" y="208"/>
                    </a:cubicBezTo>
                    <a:cubicBezTo>
                      <a:pt x="147" y="207"/>
                      <a:pt x="147" y="207"/>
                      <a:pt x="147" y="207"/>
                    </a:cubicBezTo>
                    <a:cubicBezTo>
                      <a:pt x="152" y="207"/>
                      <a:pt x="152" y="207"/>
                      <a:pt x="152" y="207"/>
                    </a:cubicBezTo>
                    <a:cubicBezTo>
                      <a:pt x="154" y="206"/>
                      <a:pt x="154" y="206"/>
                      <a:pt x="154" y="206"/>
                    </a:cubicBezTo>
                    <a:cubicBezTo>
                      <a:pt x="157" y="205"/>
                      <a:pt x="157" y="205"/>
                      <a:pt x="157" y="205"/>
                    </a:cubicBezTo>
                    <a:cubicBezTo>
                      <a:pt x="157" y="203"/>
                      <a:pt x="157" y="203"/>
                      <a:pt x="157" y="203"/>
                    </a:cubicBezTo>
                    <a:cubicBezTo>
                      <a:pt x="159" y="203"/>
                      <a:pt x="159" y="203"/>
                      <a:pt x="159" y="203"/>
                    </a:cubicBezTo>
                    <a:cubicBezTo>
                      <a:pt x="161" y="208"/>
                      <a:pt x="161" y="208"/>
                      <a:pt x="161" y="208"/>
                    </a:cubicBezTo>
                    <a:cubicBezTo>
                      <a:pt x="163" y="212"/>
                      <a:pt x="163" y="212"/>
                      <a:pt x="163" y="212"/>
                    </a:cubicBezTo>
                    <a:cubicBezTo>
                      <a:pt x="166" y="214"/>
                      <a:pt x="166" y="214"/>
                      <a:pt x="166" y="214"/>
                    </a:cubicBezTo>
                    <a:cubicBezTo>
                      <a:pt x="168" y="220"/>
                      <a:pt x="168" y="220"/>
                      <a:pt x="168" y="220"/>
                    </a:cubicBezTo>
                    <a:cubicBezTo>
                      <a:pt x="169" y="225"/>
                      <a:pt x="169" y="225"/>
                      <a:pt x="169" y="225"/>
                    </a:cubicBezTo>
                    <a:cubicBezTo>
                      <a:pt x="168" y="228"/>
                      <a:pt x="168" y="228"/>
                      <a:pt x="168" y="228"/>
                    </a:cubicBezTo>
                    <a:cubicBezTo>
                      <a:pt x="171" y="229"/>
                      <a:pt x="171" y="229"/>
                      <a:pt x="171" y="229"/>
                    </a:cubicBezTo>
                    <a:cubicBezTo>
                      <a:pt x="173" y="228"/>
                      <a:pt x="173" y="228"/>
                      <a:pt x="173" y="228"/>
                    </a:cubicBezTo>
                    <a:cubicBezTo>
                      <a:pt x="175" y="226"/>
                      <a:pt x="175" y="226"/>
                      <a:pt x="175" y="226"/>
                    </a:cubicBezTo>
                    <a:cubicBezTo>
                      <a:pt x="176" y="224"/>
                      <a:pt x="176" y="224"/>
                      <a:pt x="176" y="224"/>
                    </a:cubicBezTo>
                    <a:cubicBezTo>
                      <a:pt x="179" y="228"/>
                      <a:pt x="179" y="228"/>
                      <a:pt x="179" y="228"/>
                    </a:cubicBezTo>
                    <a:cubicBezTo>
                      <a:pt x="180" y="232"/>
                      <a:pt x="180" y="232"/>
                      <a:pt x="180" y="232"/>
                    </a:cubicBezTo>
                    <a:cubicBezTo>
                      <a:pt x="181" y="237"/>
                      <a:pt x="181" y="237"/>
                      <a:pt x="181" y="237"/>
                    </a:cubicBezTo>
                    <a:cubicBezTo>
                      <a:pt x="183" y="239"/>
                      <a:pt x="183" y="239"/>
                      <a:pt x="183" y="239"/>
                    </a:cubicBezTo>
                    <a:cubicBezTo>
                      <a:pt x="183" y="243"/>
                      <a:pt x="183" y="243"/>
                      <a:pt x="183" y="243"/>
                    </a:cubicBezTo>
                    <a:cubicBezTo>
                      <a:pt x="183" y="247"/>
                      <a:pt x="183" y="247"/>
                      <a:pt x="183" y="247"/>
                    </a:cubicBezTo>
                    <a:cubicBezTo>
                      <a:pt x="183" y="256"/>
                      <a:pt x="183" y="256"/>
                      <a:pt x="183" y="256"/>
                    </a:cubicBezTo>
                    <a:cubicBezTo>
                      <a:pt x="184" y="257"/>
                      <a:pt x="184" y="257"/>
                      <a:pt x="184" y="257"/>
                    </a:cubicBezTo>
                    <a:cubicBezTo>
                      <a:pt x="188" y="262"/>
                      <a:pt x="188" y="262"/>
                      <a:pt x="188" y="262"/>
                    </a:cubicBezTo>
                    <a:cubicBezTo>
                      <a:pt x="189" y="266"/>
                      <a:pt x="189" y="266"/>
                      <a:pt x="189" y="266"/>
                    </a:cubicBezTo>
                    <a:cubicBezTo>
                      <a:pt x="191" y="271"/>
                      <a:pt x="191" y="271"/>
                      <a:pt x="191" y="271"/>
                    </a:cubicBezTo>
                    <a:cubicBezTo>
                      <a:pt x="193" y="275"/>
                      <a:pt x="193" y="275"/>
                      <a:pt x="193" y="275"/>
                    </a:cubicBezTo>
                    <a:cubicBezTo>
                      <a:pt x="198" y="277"/>
                      <a:pt x="198" y="277"/>
                      <a:pt x="198" y="277"/>
                    </a:cubicBezTo>
                    <a:cubicBezTo>
                      <a:pt x="202" y="279"/>
                      <a:pt x="202" y="279"/>
                      <a:pt x="202" y="279"/>
                    </a:cubicBezTo>
                    <a:cubicBezTo>
                      <a:pt x="200" y="274"/>
                      <a:pt x="200" y="274"/>
                      <a:pt x="200" y="274"/>
                    </a:cubicBezTo>
                    <a:cubicBezTo>
                      <a:pt x="200" y="269"/>
                      <a:pt x="200" y="269"/>
                      <a:pt x="200" y="269"/>
                    </a:cubicBezTo>
                    <a:cubicBezTo>
                      <a:pt x="199" y="267"/>
                      <a:pt x="199" y="267"/>
                      <a:pt x="199" y="267"/>
                    </a:cubicBezTo>
                    <a:cubicBezTo>
                      <a:pt x="198" y="265"/>
                      <a:pt x="198" y="265"/>
                      <a:pt x="198" y="265"/>
                    </a:cubicBezTo>
                    <a:cubicBezTo>
                      <a:pt x="197" y="265"/>
                      <a:pt x="197" y="265"/>
                      <a:pt x="197" y="265"/>
                    </a:cubicBezTo>
                    <a:cubicBezTo>
                      <a:pt x="196" y="264"/>
                      <a:pt x="196" y="264"/>
                      <a:pt x="196" y="264"/>
                    </a:cubicBezTo>
                    <a:cubicBezTo>
                      <a:pt x="194" y="262"/>
                      <a:pt x="194" y="262"/>
                      <a:pt x="194" y="262"/>
                    </a:cubicBezTo>
                    <a:cubicBezTo>
                      <a:pt x="192" y="261"/>
                      <a:pt x="192" y="261"/>
                      <a:pt x="192" y="261"/>
                    </a:cubicBezTo>
                    <a:cubicBezTo>
                      <a:pt x="190" y="259"/>
                      <a:pt x="190" y="259"/>
                      <a:pt x="190" y="259"/>
                    </a:cubicBezTo>
                    <a:cubicBezTo>
                      <a:pt x="189" y="257"/>
                      <a:pt x="189" y="257"/>
                      <a:pt x="189" y="257"/>
                    </a:cubicBezTo>
                    <a:cubicBezTo>
                      <a:pt x="188" y="255"/>
                      <a:pt x="188" y="255"/>
                      <a:pt x="188" y="255"/>
                    </a:cubicBezTo>
                    <a:cubicBezTo>
                      <a:pt x="187" y="253"/>
                      <a:pt x="187" y="253"/>
                      <a:pt x="187" y="253"/>
                    </a:cubicBezTo>
                    <a:cubicBezTo>
                      <a:pt x="185" y="251"/>
                      <a:pt x="185" y="251"/>
                      <a:pt x="185" y="251"/>
                    </a:cubicBezTo>
                    <a:cubicBezTo>
                      <a:pt x="188" y="240"/>
                      <a:pt x="188" y="240"/>
                      <a:pt x="188" y="240"/>
                    </a:cubicBezTo>
                    <a:cubicBezTo>
                      <a:pt x="188" y="238"/>
                      <a:pt x="188" y="238"/>
                      <a:pt x="188" y="238"/>
                    </a:cubicBezTo>
                    <a:cubicBezTo>
                      <a:pt x="190" y="238"/>
                      <a:pt x="190" y="238"/>
                      <a:pt x="190" y="238"/>
                    </a:cubicBezTo>
                    <a:cubicBezTo>
                      <a:pt x="192" y="241"/>
                      <a:pt x="192" y="241"/>
                      <a:pt x="192" y="241"/>
                    </a:cubicBezTo>
                    <a:cubicBezTo>
                      <a:pt x="194" y="241"/>
                      <a:pt x="194" y="241"/>
                      <a:pt x="194" y="241"/>
                    </a:cubicBezTo>
                    <a:cubicBezTo>
                      <a:pt x="198" y="243"/>
                      <a:pt x="198" y="243"/>
                      <a:pt x="198" y="243"/>
                    </a:cubicBezTo>
                    <a:cubicBezTo>
                      <a:pt x="198" y="246"/>
                      <a:pt x="198" y="246"/>
                      <a:pt x="198" y="246"/>
                    </a:cubicBezTo>
                    <a:cubicBezTo>
                      <a:pt x="201" y="247"/>
                      <a:pt x="201" y="247"/>
                      <a:pt x="201" y="247"/>
                    </a:cubicBezTo>
                    <a:cubicBezTo>
                      <a:pt x="201" y="249"/>
                      <a:pt x="201" y="249"/>
                      <a:pt x="201" y="249"/>
                    </a:cubicBezTo>
                    <a:cubicBezTo>
                      <a:pt x="204" y="249"/>
                      <a:pt x="204" y="249"/>
                      <a:pt x="204" y="249"/>
                    </a:cubicBezTo>
                    <a:cubicBezTo>
                      <a:pt x="205" y="250"/>
                      <a:pt x="205" y="250"/>
                      <a:pt x="205" y="250"/>
                    </a:cubicBezTo>
                    <a:cubicBezTo>
                      <a:pt x="204" y="253"/>
                      <a:pt x="204" y="253"/>
                      <a:pt x="204" y="253"/>
                    </a:cubicBezTo>
                    <a:cubicBezTo>
                      <a:pt x="205" y="255"/>
                      <a:pt x="205" y="255"/>
                      <a:pt x="205" y="255"/>
                    </a:cubicBezTo>
                    <a:cubicBezTo>
                      <a:pt x="209" y="252"/>
                      <a:pt x="209" y="252"/>
                      <a:pt x="209" y="252"/>
                    </a:cubicBezTo>
                    <a:cubicBezTo>
                      <a:pt x="210" y="251"/>
                      <a:pt x="210" y="251"/>
                      <a:pt x="210" y="251"/>
                    </a:cubicBezTo>
                    <a:cubicBezTo>
                      <a:pt x="211" y="249"/>
                      <a:pt x="211" y="249"/>
                      <a:pt x="211" y="249"/>
                    </a:cubicBezTo>
                    <a:cubicBezTo>
                      <a:pt x="214" y="249"/>
                      <a:pt x="214" y="249"/>
                      <a:pt x="214" y="249"/>
                    </a:cubicBezTo>
                    <a:cubicBezTo>
                      <a:pt x="217" y="247"/>
                      <a:pt x="217" y="247"/>
                      <a:pt x="217" y="247"/>
                    </a:cubicBezTo>
                    <a:cubicBezTo>
                      <a:pt x="220" y="244"/>
                      <a:pt x="220" y="244"/>
                      <a:pt x="220" y="244"/>
                    </a:cubicBezTo>
                    <a:cubicBezTo>
                      <a:pt x="221" y="239"/>
                      <a:pt x="221" y="239"/>
                      <a:pt x="221" y="239"/>
                    </a:cubicBezTo>
                    <a:cubicBezTo>
                      <a:pt x="220" y="233"/>
                      <a:pt x="220" y="233"/>
                      <a:pt x="220" y="233"/>
                    </a:cubicBezTo>
                    <a:cubicBezTo>
                      <a:pt x="217" y="228"/>
                      <a:pt x="217" y="228"/>
                      <a:pt x="217" y="228"/>
                    </a:cubicBezTo>
                    <a:cubicBezTo>
                      <a:pt x="214" y="226"/>
                      <a:pt x="214" y="226"/>
                      <a:pt x="214" y="226"/>
                    </a:cubicBezTo>
                    <a:cubicBezTo>
                      <a:pt x="211" y="222"/>
                      <a:pt x="211" y="222"/>
                      <a:pt x="211" y="222"/>
                    </a:cubicBezTo>
                    <a:cubicBezTo>
                      <a:pt x="209" y="220"/>
                      <a:pt x="209" y="220"/>
                      <a:pt x="209" y="220"/>
                    </a:cubicBezTo>
                    <a:cubicBezTo>
                      <a:pt x="209" y="216"/>
                      <a:pt x="209" y="216"/>
                      <a:pt x="209" y="216"/>
                    </a:cubicBezTo>
                    <a:cubicBezTo>
                      <a:pt x="211" y="213"/>
                      <a:pt x="211" y="213"/>
                      <a:pt x="211" y="213"/>
                    </a:cubicBezTo>
                    <a:cubicBezTo>
                      <a:pt x="212" y="210"/>
                      <a:pt x="212" y="210"/>
                      <a:pt x="212" y="210"/>
                    </a:cubicBezTo>
                    <a:cubicBezTo>
                      <a:pt x="214" y="210"/>
                      <a:pt x="214" y="210"/>
                      <a:pt x="214" y="210"/>
                    </a:cubicBezTo>
                    <a:cubicBezTo>
                      <a:pt x="216" y="209"/>
                      <a:pt x="216" y="209"/>
                      <a:pt x="216" y="209"/>
                    </a:cubicBezTo>
                    <a:cubicBezTo>
                      <a:pt x="218" y="208"/>
                      <a:pt x="218" y="208"/>
                      <a:pt x="218" y="208"/>
                    </a:cubicBezTo>
                    <a:cubicBezTo>
                      <a:pt x="218" y="207"/>
                      <a:pt x="218" y="207"/>
                      <a:pt x="218" y="207"/>
                    </a:cubicBezTo>
                    <a:cubicBezTo>
                      <a:pt x="219" y="207"/>
                      <a:pt x="219" y="207"/>
                      <a:pt x="219" y="207"/>
                    </a:cubicBezTo>
                    <a:cubicBezTo>
                      <a:pt x="221" y="209"/>
                      <a:pt x="221" y="209"/>
                      <a:pt x="221" y="209"/>
                    </a:cubicBezTo>
                    <a:cubicBezTo>
                      <a:pt x="223" y="207"/>
                      <a:pt x="223" y="207"/>
                      <a:pt x="223" y="207"/>
                    </a:cubicBezTo>
                    <a:cubicBezTo>
                      <a:pt x="223" y="208"/>
                      <a:pt x="223" y="208"/>
                      <a:pt x="223" y="208"/>
                    </a:cubicBezTo>
                    <a:cubicBezTo>
                      <a:pt x="223" y="210"/>
                      <a:pt x="223" y="210"/>
                      <a:pt x="223" y="210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4" y="213"/>
                      <a:pt x="224" y="213"/>
                      <a:pt x="224" y="213"/>
                    </a:cubicBezTo>
                    <a:cubicBezTo>
                      <a:pt x="225" y="210"/>
                      <a:pt x="225" y="210"/>
                      <a:pt x="225" y="210"/>
                    </a:cubicBezTo>
                    <a:cubicBezTo>
                      <a:pt x="229" y="208"/>
                      <a:pt x="229" y="208"/>
                      <a:pt x="229" y="208"/>
                    </a:cubicBezTo>
                    <a:cubicBezTo>
                      <a:pt x="233" y="207"/>
                      <a:pt x="233" y="207"/>
                      <a:pt x="233" y="207"/>
                    </a:cubicBezTo>
                    <a:cubicBezTo>
                      <a:pt x="236" y="204"/>
                      <a:pt x="236" y="204"/>
                      <a:pt x="236" y="204"/>
                    </a:cubicBezTo>
                    <a:cubicBezTo>
                      <a:pt x="238" y="204"/>
                      <a:pt x="238" y="204"/>
                      <a:pt x="238" y="204"/>
                    </a:cubicBezTo>
                    <a:cubicBezTo>
                      <a:pt x="242" y="203"/>
                      <a:pt x="242" y="203"/>
                      <a:pt x="242" y="203"/>
                    </a:cubicBezTo>
                    <a:cubicBezTo>
                      <a:pt x="247" y="202"/>
                      <a:pt x="247" y="202"/>
                      <a:pt x="247" y="202"/>
                    </a:cubicBezTo>
                    <a:cubicBezTo>
                      <a:pt x="248" y="200"/>
                      <a:pt x="248" y="200"/>
                      <a:pt x="248" y="200"/>
                    </a:cubicBezTo>
                    <a:cubicBezTo>
                      <a:pt x="251" y="199"/>
                      <a:pt x="251" y="199"/>
                      <a:pt x="251" y="199"/>
                    </a:cubicBezTo>
                    <a:cubicBezTo>
                      <a:pt x="251" y="197"/>
                      <a:pt x="251" y="197"/>
                      <a:pt x="251" y="197"/>
                    </a:cubicBezTo>
                    <a:cubicBezTo>
                      <a:pt x="254" y="195"/>
                      <a:pt x="254" y="195"/>
                      <a:pt x="254" y="195"/>
                    </a:cubicBezTo>
                    <a:cubicBezTo>
                      <a:pt x="256" y="193"/>
                      <a:pt x="256" y="193"/>
                      <a:pt x="256" y="193"/>
                    </a:cubicBezTo>
                    <a:cubicBezTo>
                      <a:pt x="257" y="192"/>
                      <a:pt x="257" y="192"/>
                      <a:pt x="257" y="192"/>
                    </a:cubicBezTo>
                    <a:cubicBezTo>
                      <a:pt x="257" y="190"/>
                      <a:pt x="257" y="190"/>
                      <a:pt x="257" y="190"/>
                    </a:cubicBezTo>
                    <a:cubicBezTo>
                      <a:pt x="258" y="189"/>
                      <a:pt x="258" y="189"/>
                      <a:pt x="258" y="189"/>
                    </a:cubicBezTo>
                    <a:cubicBezTo>
                      <a:pt x="257" y="188"/>
                      <a:pt x="257" y="188"/>
                      <a:pt x="257" y="188"/>
                    </a:cubicBezTo>
                    <a:cubicBezTo>
                      <a:pt x="260" y="185"/>
                      <a:pt x="260" y="185"/>
                      <a:pt x="260" y="185"/>
                    </a:cubicBezTo>
                    <a:cubicBezTo>
                      <a:pt x="261" y="183"/>
                      <a:pt x="261" y="183"/>
                      <a:pt x="261" y="183"/>
                    </a:cubicBezTo>
                    <a:cubicBezTo>
                      <a:pt x="263" y="182"/>
                      <a:pt x="263" y="182"/>
                      <a:pt x="263" y="182"/>
                    </a:cubicBezTo>
                    <a:cubicBezTo>
                      <a:pt x="264" y="179"/>
                      <a:pt x="264" y="179"/>
                      <a:pt x="264" y="179"/>
                    </a:cubicBezTo>
                    <a:cubicBezTo>
                      <a:pt x="264" y="176"/>
                      <a:pt x="264" y="176"/>
                      <a:pt x="264" y="176"/>
                    </a:cubicBezTo>
                    <a:cubicBezTo>
                      <a:pt x="266" y="175"/>
                      <a:pt x="266" y="175"/>
                      <a:pt x="266" y="175"/>
                    </a:cubicBezTo>
                    <a:cubicBezTo>
                      <a:pt x="264" y="175"/>
                      <a:pt x="264" y="175"/>
                      <a:pt x="264" y="175"/>
                    </a:cubicBezTo>
                    <a:cubicBezTo>
                      <a:pt x="262" y="174"/>
                      <a:pt x="262" y="174"/>
                      <a:pt x="262" y="174"/>
                    </a:cubicBezTo>
                    <a:cubicBezTo>
                      <a:pt x="261" y="173"/>
                      <a:pt x="261" y="173"/>
                      <a:pt x="261" y="173"/>
                    </a:cubicBezTo>
                    <a:cubicBezTo>
                      <a:pt x="264" y="171"/>
                      <a:pt x="264" y="171"/>
                      <a:pt x="264" y="171"/>
                    </a:cubicBezTo>
                    <a:cubicBezTo>
                      <a:pt x="264" y="170"/>
                      <a:pt x="264" y="170"/>
                      <a:pt x="264" y="170"/>
                    </a:cubicBezTo>
                    <a:cubicBezTo>
                      <a:pt x="262" y="169"/>
                      <a:pt x="262" y="169"/>
                      <a:pt x="262" y="169"/>
                    </a:cubicBezTo>
                    <a:cubicBezTo>
                      <a:pt x="259" y="167"/>
                      <a:pt x="259" y="167"/>
                      <a:pt x="259" y="167"/>
                    </a:cubicBezTo>
                    <a:cubicBezTo>
                      <a:pt x="260" y="166"/>
                      <a:pt x="260" y="166"/>
                      <a:pt x="260" y="166"/>
                    </a:cubicBezTo>
                    <a:cubicBezTo>
                      <a:pt x="262" y="168"/>
                      <a:pt x="262" y="168"/>
                      <a:pt x="262" y="168"/>
                    </a:cubicBezTo>
                    <a:cubicBezTo>
                      <a:pt x="264" y="167"/>
                      <a:pt x="264" y="167"/>
                      <a:pt x="264" y="167"/>
                    </a:cubicBezTo>
                    <a:cubicBezTo>
                      <a:pt x="260" y="164"/>
                      <a:pt x="260" y="164"/>
                      <a:pt x="260" y="164"/>
                    </a:cubicBezTo>
                    <a:cubicBezTo>
                      <a:pt x="261" y="162"/>
                      <a:pt x="261" y="162"/>
                      <a:pt x="261" y="162"/>
                    </a:cubicBezTo>
                    <a:cubicBezTo>
                      <a:pt x="258" y="158"/>
                      <a:pt x="258" y="158"/>
                      <a:pt x="258" y="158"/>
                    </a:cubicBezTo>
                    <a:cubicBezTo>
                      <a:pt x="255" y="155"/>
                      <a:pt x="255" y="155"/>
                      <a:pt x="255" y="155"/>
                    </a:cubicBezTo>
                    <a:cubicBezTo>
                      <a:pt x="255" y="153"/>
                      <a:pt x="255" y="153"/>
                      <a:pt x="255" y="153"/>
                    </a:cubicBezTo>
                    <a:cubicBezTo>
                      <a:pt x="257" y="152"/>
                      <a:pt x="257" y="152"/>
                      <a:pt x="257" y="152"/>
                    </a:cubicBezTo>
                    <a:cubicBezTo>
                      <a:pt x="258" y="150"/>
                      <a:pt x="258" y="150"/>
                      <a:pt x="258" y="150"/>
                    </a:cubicBezTo>
                    <a:cubicBezTo>
                      <a:pt x="259" y="150"/>
                      <a:pt x="259" y="150"/>
                      <a:pt x="259" y="150"/>
                    </a:cubicBezTo>
                    <a:cubicBezTo>
                      <a:pt x="260" y="148"/>
                      <a:pt x="260" y="148"/>
                      <a:pt x="260" y="148"/>
                    </a:cubicBezTo>
                    <a:cubicBezTo>
                      <a:pt x="265" y="147"/>
                      <a:pt x="265" y="147"/>
                      <a:pt x="265" y="147"/>
                    </a:cubicBezTo>
                    <a:cubicBezTo>
                      <a:pt x="265" y="146"/>
                      <a:pt x="265" y="146"/>
                      <a:pt x="265" y="146"/>
                    </a:cubicBezTo>
                    <a:cubicBezTo>
                      <a:pt x="263" y="144"/>
                      <a:pt x="263" y="144"/>
                      <a:pt x="263" y="144"/>
                    </a:cubicBezTo>
                    <a:cubicBezTo>
                      <a:pt x="261" y="144"/>
                      <a:pt x="261" y="144"/>
                      <a:pt x="261" y="144"/>
                    </a:cubicBezTo>
                    <a:cubicBezTo>
                      <a:pt x="260" y="143"/>
                      <a:pt x="260" y="143"/>
                      <a:pt x="260" y="143"/>
                    </a:cubicBezTo>
                    <a:cubicBezTo>
                      <a:pt x="258" y="145"/>
                      <a:pt x="258" y="145"/>
                      <a:pt x="258" y="145"/>
                    </a:cubicBezTo>
                    <a:cubicBezTo>
                      <a:pt x="255" y="146"/>
                      <a:pt x="255" y="146"/>
                      <a:pt x="255" y="146"/>
                    </a:cubicBezTo>
                    <a:cubicBezTo>
                      <a:pt x="254" y="145"/>
                      <a:pt x="254" y="145"/>
                      <a:pt x="254" y="145"/>
                    </a:cubicBezTo>
                    <a:cubicBezTo>
                      <a:pt x="254" y="143"/>
                      <a:pt x="254" y="143"/>
                      <a:pt x="254" y="143"/>
                    </a:cubicBezTo>
                    <a:cubicBezTo>
                      <a:pt x="250" y="142"/>
                      <a:pt x="250" y="142"/>
                      <a:pt x="250" y="142"/>
                    </a:cubicBezTo>
                    <a:cubicBezTo>
                      <a:pt x="249" y="140"/>
                      <a:pt x="249" y="140"/>
                      <a:pt x="249" y="140"/>
                    </a:cubicBezTo>
                    <a:cubicBezTo>
                      <a:pt x="250" y="138"/>
                      <a:pt x="250" y="138"/>
                      <a:pt x="250" y="138"/>
                    </a:cubicBezTo>
                    <a:cubicBezTo>
                      <a:pt x="251" y="138"/>
                      <a:pt x="251" y="138"/>
                      <a:pt x="251" y="138"/>
                    </a:cubicBezTo>
                    <a:cubicBezTo>
                      <a:pt x="253" y="137"/>
                      <a:pt x="253" y="137"/>
                      <a:pt x="253" y="137"/>
                    </a:cubicBezTo>
                    <a:cubicBezTo>
                      <a:pt x="253" y="135"/>
                      <a:pt x="253" y="135"/>
                      <a:pt x="253" y="135"/>
                    </a:cubicBezTo>
                    <a:cubicBezTo>
                      <a:pt x="256" y="135"/>
                      <a:pt x="256" y="135"/>
                      <a:pt x="256" y="135"/>
                    </a:cubicBezTo>
                    <a:cubicBezTo>
                      <a:pt x="259" y="132"/>
                      <a:pt x="259" y="132"/>
                      <a:pt x="259" y="132"/>
                    </a:cubicBezTo>
                    <a:cubicBezTo>
                      <a:pt x="261" y="130"/>
                      <a:pt x="261" y="130"/>
                      <a:pt x="261" y="130"/>
                    </a:cubicBezTo>
                    <a:cubicBezTo>
                      <a:pt x="262" y="132"/>
                      <a:pt x="262" y="132"/>
                      <a:pt x="262" y="132"/>
                    </a:cubicBezTo>
                    <a:cubicBezTo>
                      <a:pt x="262" y="134"/>
                      <a:pt x="262" y="134"/>
                      <a:pt x="262" y="134"/>
                    </a:cubicBezTo>
                    <a:cubicBezTo>
                      <a:pt x="261" y="136"/>
                      <a:pt x="261" y="136"/>
                      <a:pt x="261" y="136"/>
                    </a:cubicBezTo>
                    <a:cubicBezTo>
                      <a:pt x="261" y="137"/>
                      <a:pt x="261" y="137"/>
                      <a:pt x="261" y="137"/>
                    </a:cubicBezTo>
                    <a:cubicBezTo>
                      <a:pt x="260" y="140"/>
                      <a:pt x="260" y="140"/>
                      <a:pt x="260" y="140"/>
                    </a:cubicBezTo>
                    <a:cubicBezTo>
                      <a:pt x="263" y="139"/>
                      <a:pt x="263" y="139"/>
                      <a:pt x="263" y="139"/>
                    </a:cubicBezTo>
                    <a:cubicBezTo>
                      <a:pt x="265" y="136"/>
                      <a:pt x="265" y="136"/>
                      <a:pt x="265" y="136"/>
                    </a:cubicBezTo>
                    <a:cubicBezTo>
                      <a:pt x="269" y="135"/>
                      <a:pt x="269" y="135"/>
                      <a:pt x="269" y="135"/>
                    </a:cubicBezTo>
                    <a:cubicBezTo>
                      <a:pt x="272" y="136"/>
                      <a:pt x="272" y="136"/>
                      <a:pt x="272" y="136"/>
                    </a:cubicBezTo>
                    <a:cubicBezTo>
                      <a:pt x="274" y="138"/>
                      <a:pt x="274" y="138"/>
                      <a:pt x="274" y="138"/>
                    </a:cubicBezTo>
                    <a:cubicBezTo>
                      <a:pt x="272" y="141"/>
                      <a:pt x="272" y="141"/>
                      <a:pt x="272" y="141"/>
                    </a:cubicBezTo>
                    <a:cubicBezTo>
                      <a:pt x="272" y="143"/>
                      <a:pt x="272" y="143"/>
                      <a:pt x="272" y="143"/>
                    </a:cubicBezTo>
                    <a:cubicBezTo>
                      <a:pt x="274" y="144"/>
                      <a:pt x="274" y="144"/>
                      <a:pt x="274" y="144"/>
                    </a:cubicBezTo>
                    <a:cubicBezTo>
                      <a:pt x="274" y="143"/>
                      <a:pt x="274" y="143"/>
                      <a:pt x="274" y="143"/>
                    </a:cubicBezTo>
                    <a:cubicBezTo>
                      <a:pt x="276" y="143"/>
                      <a:pt x="276" y="143"/>
                      <a:pt x="276" y="143"/>
                    </a:cubicBezTo>
                    <a:cubicBezTo>
                      <a:pt x="277" y="144"/>
                      <a:pt x="277" y="144"/>
                      <a:pt x="277" y="144"/>
                    </a:cubicBezTo>
                    <a:cubicBezTo>
                      <a:pt x="279" y="145"/>
                      <a:pt x="279" y="145"/>
                      <a:pt x="279" y="145"/>
                    </a:cubicBezTo>
                    <a:cubicBezTo>
                      <a:pt x="279" y="146"/>
                      <a:pt x="279" y="146"/>
                      <a:pt x="279" y="146"/>
                    </a:cubicBezTo>
                    <a:cubicBezTo>
                      <a:pt x="278" y="147"/>
                      <a:pt x="278" y="147"/>
                      <a:pt x="278" y="147"/>
                    </a:cubicBezTo>
                    <a:cubicBezTo>
                      <a:pt x="277" y="147"/>
                      <a:pt x="277" y="147"/>
                      <a:pt x="277" y="147"/>
                    </a:cubicBezTo>
                    <a:cubicBezTo>
                      <a:pt x="279" y="151"/>
                      <a:pt x="279" y="151"/>
                      <a:pt x="279" y="151"/>
                    </a:cubicBezTo>
                    <a:cubicBezTo>
                      <a:pt x="278" y="154"/>
                      <a:pt x="278" y="154"/>
                      <a:pt x="278" y="154"/>
                    </a:cubicBezTo>
                    <a:cubicBezTo>
                      <a:pt x="278" y="155"/>
                      <a:pt x="278" y="155"/>
                      <a:pt x="278" y="155"/>
                    </a:cubicBezTo>
                    <a:cubicBezTo>
                      <a:pt x="278" y="157"/>
                      <a:pt x="278" y="157"/>
                      <a:pt x="278" y="157"/>
                    </a:cubicBezTo>
                    <a:cubicBezTo>
                      <a:pt x="280" y="156"/>
                      <a:pt x="280" y="156"/>
                      <a:pt x="280" y="156"/>
                    </a:cubicBezTo>
                    <a:cubicBezTo>
                      <a:pt x="283" y="156"/>
                      <a:pt x="283" y="156"/>
                      <a:pt x="283" y="156"/>
                    </a:cubicBezTo>
                    <a:cubicBezTo>
                      <a:pt x="285" y="153"/>
                      <a:pt x="285" y="153"/>
                      <a:pt x="285" y="153"/>
                    </a:cubicBezTo>
                    <a:cubicBezTo>
                      <a:pt x="286" y="152"/>
                      <a:pt x="286" y="152"/>
                      <a:pt x="286" y="152"/>
                    </a:cubicBezTo>
                    <a:cubicBezTo>
                      <a:pt x="288" y="153"/>
                      <a:pt x="288" y="153"/>
                      <a:pt x="288" y="153"/>
                    </a:cubicBezTo>
                    <a:cubicBezTo>
                      <a:pt x="288" y="151"/>
                      <a:pt x="288" y="151"/>
                      <a:pt x="288" y="151"/>
                    </a:cubicBezTo>
                    <a:cubicBezTo>
                      <a:pt x="287" y="149"/>
                      <a:pt x="287" y="149"/>
                      <a:pt x="287" y="149"/>
                    </a:cubicBezTo>
                    <a:cubicBezTo>
                      <a:pt x="286" y="145"/>
                      <a:pt x="286" y="145"/>
                      <a:pt x="286" y="145"/>
                    </a:cubicBezTo>
                    <a:cubicBezTo>
                      <a:pt x="279" y="137"/>
                      <a:pt x="279" y="137"/>
                      <a:pt x="279" y="137"/>
                    </a:cubicBezTo>
                    <a:cubicBezTo>
                      <a:pt x="280" y="135"/>
                      <a:pt x="280" y="135"/>
                      <a:pt x="280" y="135"/>
                    </a:cubicBezTo>
                    <a:cubicBezTo>
                      <a:pt x="281" y="135"/>
                      <a:pt x="281" y="135"/>
                      <a:pt x="281" y="135"/>
                    </a:cubicBezTo>
                    <a:cubicBezTo>
                      <a:pt x="285" y="131"/>
                      <a:pt x="285" y="131"/>
                      <a:pt x="285" y="131"/>
                    </a:cubicBezTo>
                    <a:cubicBezTo>
                      <a:pt x="285" y="127"/>
                      <a:pt x="285" y="127"/>
                      <a:pt x="285" y="127"/>
                    </a:cubicBezTo>
                    <a:cubicBezTo>
                      <a:pt x="288" y="124"/>
                      <a:pt x="288" y="124"/>
                      <a:pt x="288" y="124"/>
                    </a:cubicBezTo>
                    <a:cubicBezTo>
                      <a:pt x="291" y="121"/>
                      <a:pt x="291" y="121"/>
                      <a:pt x="291" y="121"/>
                    </a:cubicBezTo>
                    <a:cubicBezTo>
                      <a:pt x="294" y="124"/>
                      <a:pt x="294" y="124"/>
                      <a:pt x="294" y="124"/>
                    </a:cubicBezTo>
                    <a:cubicBezTo>
                      <a:pt x="300" y="119"/>
                      <a:pt x="300" y="119"/>
                      <a:pt x="300" y="119"/>
                    </a:cubicBezTo>
                    <a:cubicBezTo>
                      <a:pt x="301" y="115"/>
                      <a:pt x="301" y="115"/>
                      <a:pt x="301" y="115"/>
                    </a:cubicBezTo>
                    <a:cubicBezTo>
                      <a:pt x="304" y="108"/>
                      <a:pt x="304" y="108"/>
                      <a:pt x="304" y="108"/>
                    </a:cubicBezTo>
                    <a:cubicBezTo>
                      <a:pt x="306" y="102"/>
                      <a:pt x="306" y="102"/>
                      <a:pt x="306" y="102"/>
                    </a:cubicBezTo>
                    <a:cubicBezTo>
                      <a:pt x="306" y="98"/>
                      <a:pt x="306" y="98"/>
                      <a:pt x="306" y="98"/>
                    </a:cubicBezTo>
                    <a:cubicBezTo>
                      <a:pt x="305" y="92"/>
                      <a:pt x="305" y="92"/>
                      <a:pt x="305" y="92"/>
                    </a:cubicBezTo>
                    <a:cubicBezTo>
                      <a:pt x="304" y="88"/>
                      <a:pt x="304" y="88"/>
                      <a:pt x="304" y="88"/>
                    </a:cubicBezTo>
                    <a:cubicBezTo>
                      <a:pt x="304" y="87"/>
                      <a:pt x="304" y="87"/>
                      <a:pt x="304" y="87"/>
                    </a:cubicBezTo>
                    <a:cubicBezTo>
                      <a:pt x="304" y="85"/>
                      <a:pt x="304" y="85"/>
                      <a:pt x="304" y="85"/>
                    </a:cubicBezTo>
                    <a:cubicBezTo>
                      <a:pt x="302" y="83"/>
                      <a:pt x="302" y="83"/>
                      <a:pt x="302" y="83"/>
                    </a:cubicBezTo>
                    <a:cubicBezTo>
                      <a:pt x="303" y="82"/>
                      <a:pt x="303" y="82"/>
                      <a:pt x="303" y="82"/>
                    </a:cubicBezTo>
                    <a:cubicBezTo>
                      <a:pt x="301" y="81"/>
                      <a:pt x="301" y="81"/>
                      <a:pt x="301" y="81"/>
                    </a:cubicBezTo>
                    <a:cubicBezTo>
                      <a:pt x="299" y="80"/>
                      <a:pt x="299" y="80"/>
                      <a:pt x="299" y="80"/>
                    </a:cubicBezTo>
                    <a:cubicBezTo>
                      <a:pt x="298" y="78"/>
                      <a:pt x="298" y="78"/>
                      <a:pt x="298" y="78"/>
                    </a:cubicBezTo>
                    <a:cubicBezTo>
                      <a:pt x="295" y="78"/>
                      <a:pt x="295" y="78"/>
                      <a:pt x="295" y="78"/>
                    </a:cubicBezTo>
                    <a:cubicBezTo>
                      <a:pt x="295" y="79"/>
                      <a:pt x="295" y="79"/>
                      <a:pt x="295" y="79"/>
                    </a:cubicBezTo>
                    <a:cubicBezTo>
                      <a:pt x="295" y="79"/>
                      <a:pt x="295" y="79"/>
                      <a:pt x="295" y="79"/>
                    </a:cubicBezTo>
                    <a:cubicBezTo>
                      <a:pt x="294" y="81"/>
                      <a:pt x="294" y="81"/>
                      <a:pt x="294" y="81"/>
                    </a:cubicBezTo>
                    <a:cubicBezTo>
                      <a:pt x="293" y="80"/>
                      <a:pt x="293" y="80"/>
                      <a:pt x="293" y="80"/>
                    </a:cubicBezTo>
                    <a:cubicBezTo>
                      <a:pt x="293" y="79"/>
                      <a:pt x="293" y="79"/>
                      <a:pt x="293" y="79"/>
                    </a:cubicBezTo>
                    <a:cubicBezTo>
                      <a:pt x="292" y="77"/>
                      <a:pt x="292" y="77"/>
                      <a:pt x="292" y="77"/>
                    </a:cubicBezTo>
                    <a:cubicBezTo>
                      <a:pt x="291" y="79"/>
                      <a:pt x="291" y="79"/>
                      <a:pt x="291" y="79"/>
                    </a:cubicBezTo>
                    <a:cubicBezTo>
                      <a:pt x="290" y="76"/>
                      <a:pt x="290" y="76"/>
                      <a:pt x="290" y="76"/>
                    </a:cubicBezTo>
                    <a:cubicBezTo>
                      <a:pt x="287" y="76"/>
                      <a:pt x="287" y="76"/>
                      <a:pt x="287" y="76"/>
                    </a:cubicBezTo>
                    <a:cubicBezTo>
                      <a:pt x="286" y="76"/>
                      <a:pt x="286" y="76"/>
                      <a:pt x="286" y="76"/>
                    </a:cubicBezTo>
                    <a:cubicBezTo>
                      <a:pt x="286" y="75"/>
                      <a:pt x="286" y="75"/>
                      <a:pt x="286" y="75"/>
                    </a:cubicBez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3"/>
                      <a:pt x="287" y="73"/>
                      <a:pt x="287" y="73"/>
                    </a:cubicBezTo>
                    <a:cubicBezTo>
                      <a:pt x="289" y="71"/>
                      <a:pt x="289" y="71"/>
                      <a:pt x="289" y="71"/>
                    </a:cubicBezTo>
                    <a:cubicBezTo>
                      <a:pt x="290" y="70"/>
                      <a:pt x="290" y="70"/>
                      <a:pt x="290" y="70"/>
                    </a:cubicBezTo>
                    <a:cubicBezTo>
                      <a:pt x="290" y="69"/>
                      <a:pt x="290" y="69"/>
                      <a:pt x="290" y="69"/>
                    </a:cubicBezTo>
                    <a:cubicBezTo>
                      <a:pt x="291" y="65"/>
                      <a:pt x="291" y="65"/>
                      <a:pt x="291" y="65"/>
                    </a:cubicBezTo>
                    <a:cubicBezTo>
                      <a:pt x="292" y="63"/>
                      <a:pt x="292" y="63"/>
                      <a:pt x="292" y="63"/>
                    </a:cubicBezTo>
                    <a:cubicBezTo>
                      <a:pt x="292" y="62"/>
                      <a:pt x="292" y="62"/>
                      <a:pt x="292" y="62"/>
                    </a:cubicBezTo>
                    <a:cubicBezTo>
                      <a:pt x="293" y="60"/>
                      <a:pt x="293" y="60"/>
                      <a:pt x="293" y="60"/>
                    </a:cubicBezTo>
                    <a:cubicBezTo>
                      <a:pt x="292" y="59"/>
                      <a:pt x="292" y="59"/>
                      <a:pt x="292" y="59"/>
                    </a:cubicBezTo>
                    <a:cubicBezTo>
                      <a:pt x="294" y="58"/>
                      <a:pt x="294" y="58"/>
                      <a:pt x="294" y="58"/>
                    </a:cubicBezTo>
                    <a:cubicBezTo>
                      <a:pt x="299" y="58"/>
                      <a:pt x="299" y="58"/>
                      <a:pt x="299" y="58"/>
                    </a:cubicBezTo>
                    <a:cubicBezTo>
                      <a:pt x="300" y="58"/>
                      <a:pt x="300" y="58"/>
                      <a:pt x="300" y="58"/>
                    </a:cubicBezTo>
                    <a:cubicBezTo>
                      <a:pt x="300" y="58"/>
                      <a:pt x="300" y="58"/>
                      <a:pt x="300" y="58"/>
                    </a:cubicBezTo>
                    <a:cubicBezTo>
                      <a:pt x="302" y="58"/>
                      <a:pt x="302" y="58"/>
                      <a:pt x="302" y="58"/>
                    </a:cubicBezTo>
                    <a:cubicBezTo>
                      <a:pt x="303" y="58"/>
                      <a:pt x="303" y="58"/>
                      <a:pt x="303" y="58"/>
                    </a:cubicBezTo>
                    <a:cubicBezTo>
                      <a:pt x="304" y="58"/>
                      <a:pt x="304" y="58"/>
                      <a:pt x="304" y="58"/>
                    </a:cubicBezTo>
                    <a:cubicBezTo>
                      <a:pt x="304" y="57"/>
                      <a:pt x="304" y="57"/>
                      <a:pt x="304" y="57"/>
                    </a:cubicBezTo>
                    <a:cubicBezTo>
                      <a:pt x="305" y="57"/>
                      <a:pt x="305" y="57"/>
                      <a:pt x="305" y="57"/>
                    </a:cubicBezTo>
                    <a:cubicBezTo>
                      <a:pt x="308" y="58"/>
                      <a:pt x="308" y="58"/>
                      <a:pt x="308" y="58"/>
                    </a:cubicBezTo>
                    <a:cubicBezTo>
                      <a:pt x="308" y="57"/>
                      <a:pt x="308" y="57"/>
                      <a:pt x="308" y="57"/>
                    </a:cubicBezTo>
                    <a:cubicBezTo>
                      <a:pt x="309" y="58"/>
                      <a:pt x="309" y="58"/>
                      <a:pt x="309" y="58"/>
                    </a:cubicBezTo>
                    <a:cubicBezTo>
                      <a:pt x="310" y="59"/>
                      <a:pt x="310" y="59"/>
                      <a:pt x="310" y="59"/>
                    </a:cubicBezTo>
                    <a:cubicBezTo>
                      <a:pt x="310" y="59"/>
                      <a:pt x="310" y="59"/>
                      <a:pt x="310" y="59"/>
                    </a:cubicBezTo>
                    <a:cubicBezTo>
                      <a:pt x="310" y="60"/>
                      <a:pt x="310" y="60"/>
                      <a:pt x="310" y="60"/>
                    </a:cubicBezTo>
                    <a:cubicBezTo>
                      <a:pt x="311" y="59"/>
                      <a:pt x="311" y="59"/>
                      <a:pt x="311" y="59"/>
                    </a:cubicBezTo>
                    <a:cubicBezTo>
                      <a:pt x="313" y="60"/>
                      <a:pt x="313" y="60"/>
                      <a:pt x="313" y="60"/>
                    </a:cubicBezTo>
                    <a:cubicBezTo>
                      <a:pt x="313" y="59"/>
                      <a:pt x="313" y="59"/>
                      <a:pt x="313" y="59"/>
                    </a:cubicBezTo>
                    <a:cubicBezTo>
                      <a:pt x="314" y="59"/>
                      <a:pt x="314" y="59"/>
                      <a:pt x="314" y="59"/>
                    </a:cubicBezTo>
                    <a:cubicBezTo>
                      <a:pt x="314" y="59"/>
                      <a:pt x="314" y="59"/>
                      <a:pt x="314" y="59"/>
                    </a:cubicBezTo>
                    <a:cubicBezTo>
                      <a:pt x="315" y="58"/>
                      <a:pt x="315" y="58"/>
                      <a:pt x="315" y="58"/>
                    </a:cubicBezTo>
                    <a:cubicBezTo>
                      <a:pt x="313" y="57"/>
                      <a:pt x="313" y="57"/>
                      <a:pt x="313" y="57"/>
                    </a:cubicBezTo>
                    <a:cubicBezTo>
                      <a:pt x="312" y="55"/>
                      <a:pt x="312" y="55"/>
                      <a:pt x="312" y="55"/>
                    </a:cubicBezTo>
                    <a:cubicBezTo>
                      <a:pt x="312" y="52"/>
                      <a:pt x="312" y="52"/>
                      <a:pt x="312" y="52"/>
                    </a:cubicBezTo>
                    <a:cubicBezTo>
                      <a:pt x="312" y="51"/>
                      <a:pt x="312" y="51"/>
                      <a:pt x="312" y="51"/>
                    </a:cubicBezTo>
                    <a:cubicBezTo>
                      <a:pt x="311" y="50"/>
                      <a:pt x="311" y="50"/>
                      <a:pt x="311" y="50"/>
                    </a:cubicBezTo>
                    <a:cubicBezTo>
                      <a:pt x="311" y="49"/>
                      <a:pt x="311" y="49"/>
                      <a:pt x="311" y="49"/>
                    </a:cubicBezTo>
                    <a:cubicBezTo>
                      <a:pt x="313" y="49"/>
                      <a:pt x="313" y="49"/>
                      <a:pt x="313" y="49"/>
                    </a:cubicBezTo>
                    <a:cubicBezTo>
                      <a:pt x="313" y="49"/>
                      <a:pt x="313" y="49"/>
                      <a:pt x="313" y="49"/>
                    </a:cubicBezTo>
                    <a:cubicBezTo>
                      <a:pt x="315" y="49"/>
                      <a:pt x="315" y="49"/>
                      <a:pt x="315" y="49"/>
                    </a:cubicBezTo>
                    <a:cubicBezTo>
                      <a:pt x="315" y="49"/>
                      <a:pt x="315" y="49"/>
                      <a:pt x="315" y="49"/>
                    </a:cubicBezTo>
                    <a:cubicBezTo>
                      <a:pt x="317" y="52"/>
                      <a:pt x="317" y="52"/>
                      <a:pt x="317" y="52"/>
                    </a:cubicBezTo>
                    <a:cubicBezTo>
                      <a:pt x="318" y="52"/>
                      <a:pt x="318" y="52"/>
                      <a:pt x="318" y="52"/>
                    </a:cubicBezTo>
                    <a:cubicBezTo>
                      <a:pt x="318" y="53"/>
                      <a:pt x="318" y="53"/>
                      <a:pt x="318" y="53"/>
                    </a:cubicBezTo>
                    <a:cubicBezTo>
                      <a:pt x="319" y="52"/>
                      <a:pt x="319" y="52"/>
                      <a:pt x="319" y="52"/>
                    </a:cubicBezTo>
                    <a:cubicBezTo>
                      <a:pt x="318" y="50"/>
                      <a:pt x="318" y="50"/>
                      <a:pt x="318" y="50"/>
                    </a:cubicBezTo>
                    <a:cubicBezTo>
                      <a:pt x="318" y="49"/>
                      <a:pt x="317" y="47"/>
                      <a:pt x="316" y="46"/>
                    </a:cubicBezTo>
                    <a:cubicBezTo>
                      <a:pt x="316" y="46"/>
                      <a:pt x="316" y="46"/>
                      <a:pt x="316" y="46"/>
                    </a:cubicBezTo>
                    <a:cubicBezTo>
                      <a:pt x="318" y="46"/>
                      <a:pt x="318" y="46"/>
                      <a:pt x="318" y="46"/>
                    </a:cubicBezTo>
                    <a:cubicBezTo>
                      <a:pt x="319" y="47"/>
                      <a:pt x="319" y="47"/>
                      <a:pt x="319" y="47"/>
                    </a:cubicBezTo>
                    <a:cubicBezTo>
                      <a:pt x="318" y="47"/>
                      <a:pt x="318" y="47"/>
                      <a:pt x="318" y="47"/>
                    </a:cubicBezTo>
                    <a:cubicBezTo>
                      <a:pt x="319" y="48"/>
                      <a:pt x="319" y="48"/>
                      <a:pt x="319" y="48"/>
                    </a:cubicBezTo>
                    <a:cubicBezTo>
                      <a:pt x="321" y="50"/>
                      <a:pt x="321" y="50"/>
                      <a:pt x="321" y="50"/>
                    </a:cubicBezTo>
                    <a:cubicBezTo>
                      <a:pt x="322" y="51"/>
                      <a:pt x="322" y="51"/>
                      <a:pt x="322" y="51"/>
                    </a:cubicBezTo>
                    <a:cubicBezTo>
                      <a:pt x="321" y="51"/>
                      <a:pt x="321" y="51"/>
                      <a:pt x="321" y="51"/>
                    </a:cubicBezTo>
                    <a:cubicBezTo>
                      <a:pt x="322" y="53"/>
                      <a:pt x="322" y="53"/>
                      <a:pt x="322" y="53"/>
                    </a:cubicBezTo>
                    <a:cubicBezTo>
                      <a:pt x="322" y="53"/>
                      <a:pt x="322" y="53"/>
                      <a:pt x="322" y="53"/>
                    </a:cubicBezTo>
                    <a:cubicBezTo>
                      <a:pt x="322" y="54"/>
                      <a:pt x="322" y="54"/>
                      <a:pt x="322" y="54"/>
                    </a:cubicBezTo>
                    <a:cubicBezTo>
                      <a:pt x="322" y="56"/>
                      <a:pt x="322" y="56"/>
                      <a:pt x="322" y="56"/>
                    </a:cubicBezTo>
                    <a:cubicBezTo>
                      <a:pt x="323" y="61"/>
                      <a:pt x="323" y="61"/>
                      <a:pt x="323" y="61"/>
                    </a:cubicBezTo>
                    <a:cubicBezTo>
                      <a:pt x="323" y="62"/>
                      <a:pt x="323" y="62"/>
                      <a:pt x="323" y="62"/>
                    </a:cubicBezTo>
                    <a:cubicBezTo>
                      <a:pt x="323" y="63"/>
                      <a:pt x="323" y="63"/>
                      <a:pt x="323" y="63"/>
                    </a:cubicBezTo>
                    <a:cubicBezTo>
                      <a:pt x="323" y="64"/>
                      <a:pt x="323" y="64"/>
                      <a:pt x="323" y="64"/>
                    </a:cubicBezTo>
                    <a:cubicBezTo>
                      <a:pt x="322" y="64"/>
                      <a:pt x="322" y="64"/>
                      <a:pt x="322" y="64"/>
                    </a:cubicBezTo>
                    <a:cubicBezTo>
                      <a:pt x="323" y="66"/>
                      <a:pt x="323" y="66"/>
                      <a:pt x="323" y="66"/>
                    </a:cubicBezTo>
                    <a:cubicBezTo>
                      <a:pt x="324" y="67"/>
                      <a:pt x="324" y="67"/>
                      <a:pt x="324" y="67"/>
                    </a:cubicBezTo>
                    <a:cubicBezTo>
                      <a:pt x="325" y="71"/>
                      <a:pt x="325" y="71"/>
                      <a:pt x="325" y="71"/>
                    </a:cubicBezTo>
                    <a:cubicBezTo>
                      <a:pt x="326" y="73"/>
                      <a:pt x="326" y="74"/>
                      <a:pt x="327" y="75"/>
                    </a:cubicBezTo>
                    <a:cubicBezTo>
                      <a:pt x="331" y="82"/>
                      <a:pt x="331" y="82"/>
                      <a:pt x="331" y="82"/>
                    </a:cubicBezTo>
                    <a:cubicBezTo>
                      <a:pt x="334" y="84"/>
                      <a:pt x="334" y="84"/>
                      <a:pt x="334" y="84"/>
                    </a:cubicBezTo>
                    <a:cubicBezTo>
                      <a:pt x="336" y="89"/>
                      <a:pt x="336" y="89"/>
                      <a:pt x="336" y="89"/>
                    </a:cubicBezTo>
                    <a:cubicBezTo>
                      <a:pt x="337" y="91"/>
                      <a:pt x="337" y="91"/>
                      <a:pt x="337" y="91"/>
                    </a:cubicBezTo>
                    <a:cubicBezTo>
                      <a:pt x="338" y="89"/>
                      <a:pt x="338" y="89"/>
                      <a:pt x="338" y="89"/>
                    </a:cubicBezTo>
                    <a:cubicBezTo>
                      <a:pt x="338" y="87"/>
                      <a:pt x="338" y="87"/>
                      <a:pt x="338" y="87"/>
                    </a:cubicBezTo>
                    <a:cubicBezTo>
                      <a:pt x="338" y="86"/>
                      <a:pt x="338" y="86"/>
                      <a:pt x="338" y="86"/>
                    </a:cubicBezTo>
                    <a:cubicBezTo>
                      <a:pt x="337" y="84"/>
                      <a:pt x="337" y="84"/>
                      <a:pt x="337" y="84"/>
                    </a:cubicBezTo>
                    <a:cubicBezTo>
                      <a:pt x="337" y="82"/>
                      <a:pt x="337" y="82"/>
                      <a:pt x="337" y="82"/>
                    </a:cubicBezTo>
                    <a:lnTo>
                      <a:pt x="338" y="82"/>
                    </a:lnTo>
                    <a:close/>
                    <a:moveTo>
                      <a:pt x="62" y="112"/>
                    </a:moveTo>
                    <a:cubicBezTo>
                      <a:pt x="60" y="113"/>
                      <a:pt x="60" y="113"/>
                      <a:pt x="60" y="113"/>
                    </a:cubicBezTo>
                    <a:cubicBezTo>
                      <a:pt x="57" y="114"/>
                      <a:pt x="57" y="114"/>
                      <a:pt x="57" y="114"/>
                    </a:cubicBezTo>
                    <a:cubicBezTo>
                      <a:pt x="56" y="116"/>
                      <a:pt x="56" y="116"/>
                      <a:pt x="56" y="116"/>
                    </a:cubicBezTo>
                    <a:cubicBezTo>
                      <a:pt x="55" y="117"/>
                      <a:pt x="55" y="117"/>
                      <a:pt x="55" y="117"/>
                    </a:cubicBezTo>
                    <a:cubicBezTo>
                      <a:pt x="56" y="119"/>
                      <a:pt x="56" y="119"/>
                      <a:pt x="56" y="119"/>
                    </a:cubicBezTo>
                    <a:cubicBezTo>
                      <a:pt x="55" y="122"/>
                      <a:pt x="55" y="122"/>
                      <a:pt x="55" y="122"/>
                    </a:cubicBezTo>
                    <a:cubicBezTo>
                      <a:pt x="56" y="123"/>
                      <a:pt x="56" y="123"/>
                      <a:pt x="56" y="123"/>
                    </a:cubicBezTo>
                    <a:cubicBezTo>
                      <a:pt x="57" y="125"/>
                      <a:pt x="57" y="125"/>
                      <a:pt x="57" y="125"/>
                    </a:cubicBezTo>
                    <a:cubicBezTo>
                      <a:pt x="57" y="129"/>
                      <a:pt x="57" y="129"/>
                      <a:pt x="57" y="129"/>
                    </a:cubicBezTo>
                    <a:cubicBezTo>
                      <a:pt x="59" y="126"/>
                      <a:pt x="59" y="126"/>
                      <a:pt x="59" y="126"/>
                    </a:cubicBezTo>
                    <a:cubicBezTo>
                      <a:pt x="59" y="129"/>
                      <a:pt x="59" y="129"/>
                      <a:pt x="59" y="129"/>
                    </a:cubicBezTo>
                    <a:cubicBezTo>
                      <a:pt x="60" y="131"/>
                      <a:pt x="60" y="131"/>
                      <a:pt x="60" y="131"/>
                    </a:cubicBezTo>
                    <a:cubicBezTo>
                      <a:pt x="58" y="131"/>
                      <a:pt x="58" y="131"/>
                      <a:pt x="58" y="131"/>
                    </a:cubicBezTo>
                    <a:cubicBezTo>
                      <a:pt x="56" y="131"/>
                      <a:pt x="56" y="131"/>
                      <a:pt x="56" y="131"/>
                    </a:cubicBezTo>
                    <a:cubicBezTo>
                      <a:pt x="55" y="134"/>
                      <a:pt x="55" y="134"/>
                      <a:pt x="55" y="134"/>
                    </a:cubicBezTo>
                    <a:cubicBezTo>
                      <a:pt x="55" y="136"/>
                      <a:pt x="55" y="136"/>
                      <a:pt x="55" y="136"/>
                    </a:cubicBezTo>
                    <a:cubicBezTo>
                      <a:pt x="56" y="138"/>
                      <a:pt x="56" y="138"/>
                      <a:pt x="56" y="138"/>
                    </a:cubicBezTo>
                    <a:cubicBezTo>
                      <a:pt x="56" y="141"/>
                      <a:pt x="55" y="144"/>
                      <a:pt x="55" y="146"/>
                    </a:cubicBezTo>
                    <a:cubicBezTo>
                      <a:pt x="48" y="148"/>
                      <a:pt x="48" y="148"/>
                      <a:pt x="48" y="148"/>
                    </a:cubicBezTo>
                    <a:cubicBezTo>
                      <a:pt x="48" y="146"/>
                      <a:pt x="48" y="146"/>
                      <a:pt x="48" y="146"/>
                    </a:cubicBezTo>
                    <a:cubicBezTo>
                      <a:pt x="47" y="144"/>
                      <a:pt x="47" y="144"/>
                      <a:pt x="47" y="144"/>
                    </a:cubicBezTo>
                    <a:cubicBezTo>
                      <a:pt x="45" y="143"/>
                      <a:pt x="45" y="143"/>
                      <a:pt x="45" y="143"/>
                    </a:cubicBezTo>
                    <a:cubicBezTo>
                      <a:pt x="45" y="140"/>
                      <a:pt x="45" y="140"/>
                      <a:pt x="45" y="140"/>
                    </a:cubicBezTo>
                    <a:cubicBezTo>
                      <a:pt x="46" y="138"/>
                      <a:pt x="46" y="138"/>
                      <a:pt x="46" y="138"/>
                    </a:cubicBezTo>
                    <a:cubicBezTo>
                      <a:pt x="48" y="135"/>
                      <a:pt x="48" y="135"/>
                      <a:pt x="48" y="135"/>
                    </a:cubicBezTo>
                    <a:cubicBezTo>
                      <a:pt x="49" y="131"/>
                      <a:pt x="49" y="131"/>
                      <a:pt x="49" y="131"/>
                    </a:cubicBezTo>
                    <a:cubicBezTo>
                      <a:pt x="48" y="121"/>
                      <a:pt x="48" y="121"/>
                      <a:pt x="48" y="121"/>
                    </a:cubicBezTo>
                    <a:cubicBezTo>
                      <a:pt x="49" y="118"/>
                      <a:pt x="49" y="118"/>
                      <a:pt x="49" y="118"/>
                    </a:cubicBezTo>
                    <a:cubicBezTo>
                      <a:pt x="49" y="114"/>
                      <a:pt x="49" y="114"/>
                      <a:pt x="49" y="114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6" y="108"/>
                      <a:pt x="56" y="108"/>
                      <a:pt x="56" y="108"/>
                    </a:cubicBezTo>
                    <a:cubicBezTo>
                      <a:pt x="59" y="106"/>
                      <a:pt x="59" y="106"/>
                      <a:pt x="59" y="106"/>
                    </a:cubicBezTo>
                    <a:cubicBezTo>
                      <a:pt x="61" y="106"/>
                      <a:pt x="61" y="106"/>
                      <a:pt x="61" y="106"/>
                    </a:cubicBezTo>
                    <a:cubicBezTo>
                      <a:pt x="64" y="107"/>
                      <a:pt x="64" y="107"/>
                      <a:pt x="64" y="107"/>
                    </a:cubicBezTo>
                    <a:lnTo>
                      <a:pt x="62" y="112"/>
                    </a:lnTo>
                    <a:close/>
                    <a:moveTo>
                      <a:pt x="78" y="116"/>
                    </a:moveTo>
                    <a:cubicBezTo>
                      <a:pt x="75" y="118"/>
                      <a:pt x="75" y="118"/>
                      <a:pt x="75" y="118"/>
                    </a:cubicBezTo>
                    <a:cubicBezTo>
                      <a:pt x="74" y="118"/>
                      <a:pt x="74" y="118"/>
                      <a:pt x="74" y="118"/>
                    </a:cubicBezTo>
                    <a:cubicBezTo>
                      <a:pt x="75" y="112"/>
                      <a:pt x="75" y="112"/>
                      <a:pt x="75" y="112"/>
                    </a:cubicBezTo>
                    <a:cubicBezTo>
                      <a:pt x="73" y="117"/>
                      <a:pt x="73" y="117"/>
                      <a:pt x="73" y="117"/>
                    </a:cubicBezTo>
                    <a:cubicBezTo>
                      <a:pt x="72" y="115"/>
                      <a:pt x="72" y="115"/>
                      <a:pt x="72" y="115"/>
                    </a:cubicBezTo>
                    <a:cubicBezTo>
                      <a:pt x="74" y="111"/>
                      <a:pt x="74" y="111"/>
                      <a:pt x="74" y="111"/>
                    </a:cubicBezTo>
                    <a:cubicBezTo>
                      <a:pt x="76" y="110"/>
                      <a:pt x="76" y="110"/>
                      <a:pt x="76" y="110"/>
                    </a:cubicBezTo>
                    <a:cubicBezTo>
                      <a:pt x="78" y="110"/>
                      <a:pt x="78" y="110"/>
                      <a:pt x="78" y="110"/>
                    </a:cubicBezTo>
                    <a:cubicBezTo>
                      <a:pt x="79" y="112"/>
                      <a:pt x="79" y="112"/>
                      <a:pt x="79" y="112"/>
                    </a:cubicBezTo>
                    <a:cubicBezTo>
                      <a:pt x="78" y="113"/>
                      <a:pt x="78" y="114"/>
                      <a:pt x="78" y="116"/>
                    </a:cubicBezTo>
                    <a:close/>
                    <a:moveTo>
                      <a:pt x="91" y="26"/>
                    </a:moveTo>
                    <a:cubicBezTo>
                      <a:pt x="91" y="26"/>
                      <a:pt x="91" y="26"/>
                      <a:pt x="91" y="26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4" y="25"/>
                      <a:pt x="94" y="25"/>
                      <a:pt x="94" y="25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1" y="26"/>
                      <a:pt x="91" y="26"/>
                      <a:pt x="91" y="26"/>
                    </a:cubicBezTo>
                    <a:cubicBezTo>
                      <a:pt x="90" y="27"/>
                      <a:pt x="90" y="27"/>
                      <a:pt x="90" y="27"/>
                    </a:cubicBezTo>
                    <a:cubicBezTo>
                      <a:pt x="89" y="28"/>
                      <a:pt x="89" y="28"/>
                      <a:pt x="89" y="28"/>
                    </a:cubicBezTo>
                    <a:cubicBezTo>
                      <a:pt x="88" y="28"/>
                      <a:pt x="88" y="28"/>
                      <a:pt x="88" y="28"/>
                    </a:cubicBezTo>
                    <a:cubicBezTo>
                      <a:pt x="89" y="28"/>
                      <a:pt x="90" y="27"/>
                      <a:pt x="91" y="26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5" name="Freeform 579">
                <a:extLst>
                  <a:ext uri="{FF2B5EF4-FFF2-40B4-BE49-F238E27FC236}">
                    <a16:creationId xmlns:a16="http://schemas.microsoft.com/office/drawing/2014/main" id="{65A97DB8-5537-45F5-8114-3A02F38D7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6588" y="3276601"/>
                <a:ext cx="11113" cy="14288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1 h 4"/>
                  <a:gd name="T4" fmla="*/ 0 w 3"/>
                  <a:gd name="T5" fmla="*/ 3 h 4"/>
                  <a:gd name="T6" fmla="*/ 1 w 3"/>
                  <a:gd name="T7" fmla="*/ 4 h 4"/>
                  <a:gd name="T8" fmla="*/ 2 w 3"/>
                  <a:gd name="T9" fmla="*/ 2 h 4"/>
                  <a:gd name="T10" fmla="*/ 2 w 3"/>
                  <a:gd name="T11" fmla="*/ 1 h 4"/>
                  <a:gd name="T12" fmla="*/ 3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6" name="Freeform 580">
                <a:extLst>
                  <a:ext uri="{FF2B5EF4-FFF2-40B4-BE49-F238E27FC236}">
                    <a16:creationId xmlns:a16="http://schemas.microsoft.com/office/drawing/2014/main" id="{7D565A84-0DEE-4809-B464-2ECA39466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8013" y="3276601"/>
                <a:ext cx="7938" cy="11113"/>
              </a:xfrm>
              <a:custGeom>
                <a:avLst/>
                <a:gdLst>
                  <a:gd name="T0" fmla="*/ 2 w 5"/>
                  <a:gd name="T1" fmla="*/ 7 h 7"/>
                  <a:gd name="T2" fmla="*/ 5 w 5"/>
                  <a:gd name="T3" fmla="*/ 2 h 7"/>
                  <a:gd name="T4" fmla="*/ 5 w 5"/>
                  <a:gd name="T5" fmla="*/ 2 h 7"/>
                  <a:gd name="T6" fmla="*/ 2 w 5"/>
                  <a:gd name="T7" fmla="*/ 2 h 7"/>
                  <a:gd name="T8" fmla="*/ 2 w 5"/>
                  <a:gd name="T9" fmla="*/ 0 h 7"/>
                  <a:gd name="T10" fmla="*/ 0 w 5"/>
                  <a:gd name="T11" fmla="*/ 2 h 7"/>
                  <a:gd name="T12" fmla="*/ 2 w 5"/>
                  <a:gd name="T13" fmla="*/ 5 h 7"/>
                  <a:gd name="T14" fmla="*/ 2 w 5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2" y="7"/>
                    </a:moveTo>
                    <a:lnTo>
                      <a:pt x="5" y="2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7" name="Freeform 581">
                <a:extLst>
                  <a:ext uri="{FF2B5EF4-FFF2-40B4-BE49-F238E27FC236}">
                    <a16:creationId xmlns:a16="http://schemas.microsoft.com/office/drawing/2014/main" id="{83C50E4C-C58D-4E84-B6D6-8472F785C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3726" y="3203576"/>
                <a:ext cx="22225" cy="80963"/>
              </a:xfrm>
              <a:custGeom>
                <a:avLst/>
                <a:gdLst>
                  <a:gd name="T0" fmla="*/ 2 w 6"/>
                  <a:gd name="T1" fmla="*/ 15 h 22"/>
                  <a:gd name="T2" fmla="*/ 2 w 6"/>
                  <a:gd name="T3" fmla="*/ 16 h 22"/>
                  <a:gd name="T4" fmla="*/ 2 w 6"/>
                  <a:gd name="T5" fmla="*/ 15 h 22"/>
                  <a:gd name="T6" fmla="*/ 3 w 6"/>
                  <a:gd name="T7" fmla="*/ 13 h 22"/>
                  <a:gd name="T8" fmla="*/ 3 w 6"/>
                  <a:gd name="T9" fmla="*/ 10 h 22"/>
                  <a:gd name="T10" fmla="*/ 3 w 6"/>
                  <a:gd name="T11" fmla="*/ 10 h 22"/>
                  <a:gd name="T12" fmla="*/ 3 w 6"/>
                  <a:gd name="T13" fmla="*/ 11 h 22"/>
                  <a:gd name="T14" fmla="*/ 3 w 6"/>
                  <a:gd name="T15" fmla="*/ 10 h 22"/>
                  <a:gd name="T16" fmla="*/ 3 w 6"/>
                  <a:gd name="T17" fmla="*/ 10 h 22"/>
                  <a:gd name="T18" fmla="*/ 6 w 6"/>
                  <a:gd name="T19" fmla="*/ 0 h 22"/>
                  <a:gd name="T20" fmla="*/ 3 w 6"/>
                  <a:gd name="T21" fmla="*/ 10 h 22"/>
                  <a:gd name="T22" fmla="*/ 3 w 6"/>
                  <a:gd name="T23" fmla="*/ 12 h 22"/>
                  <a:gd name="T24" fmla="*/ 0 w 6"/>
                  <a:gd name="T25" fmla="*/ 22 h 22"/>
                  <a:gd name="T26" fmla="*/ 3 w 6"/>
                  <a:gd name="T27" fmla="*/ 12 h 22"/>
                  <a:gd name="T28" fmla="*/ 2 w 6"/>
                  <a:gd name="T2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22">
                    <a:moveTo>
                      <a:pt x="2" y="15"/>
                    </a:move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4"/>
                      <a:pt x="3" y="13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5" y="3"/>
                      <a:pt x="6" y="0"/>
                    </a:cubicBezTo>
                    <a:cubicBezTo>
                      <a:pt x="5" y="3"/>
                      <a:pt x="4" y="7"/>
                      <a:pt x="3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2" y="15"/>
                      <a:pt x="1" y="19"/>
                      <a:pt x="0" y="22"/>
                    </a:cubicBezTo>
                    <a:cubicBezTo>
                      <a:pt x="1" y="19"/>
                      <a:pt x="2" y="15"/>
                      <a:pt x="3" y="12"/>
                    </a:cubicBezTo>
                    <a:lnTo>
                      <a:pt x="2" y="1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8" name="Freeform 582">
                <a:extLst>
                  <a:ext uri="{FF2B5EF4-FFF2-40B4-BE49-F238E27FC236}">
                    <a16:creationId xmlns:a16="http://schemas.microsoft.com/office/drawing/2014/main" id="{6E46F28D-411B-43D3-83AD-AAB2E08F9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9301" y="2954338"/>
                <a:ext cx="11113" cy="14288"/>
              </a:xfrm>
              <a:custGeom>
                <a:avLst/>
                <a:gdLst>
                  <a:gd name="T0" fmla="*/ 3 w 7"/>
                  <a:gd name="T1" fmla="*/ 4 h 9"/>
                  <a:gd name="T2" fmla="*/ 7 w 7"/>
                  <a:gd name="T3" fmla="*/ 0 h 9"/>
                  <a:gd name="T4" fmla="*/ 5 w 7"/>
                  <a:gd name="T5" fmla="*/ 2 h 9"/>
                  <a:gd name="T6" fmla="*/ 0 w 7"/>
                  <a:gd name="T7" fmla="*/ 9 h 9"/>
                  <a:gd name="T8" fmla="*/ 3 w 7"/>
                  <a:gd name="T9" fmla="*/ 7 h 9"/>
                  <a:gd name="T10" fmla="*/ 3 w 7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3" y="4"/>
                    </a:moveTo>
                    <a:lnTo>
                      <a:pt x="7" y="0"/>
                    </a:lnTo>
                    <a:lnTo>
                      <a:pt x="5" y="2"/>
                    </a:lnTo>
                    <a:lnTo>
                      <a:pt x="0" y="9"/>
                    </a:lnTo>
                    <a:lnTo>
                      <a:pt x="3" y="7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29" name="Freeform 583">
                <a:extLst>
                  <a:ext uri="{FF2B5EF4-FFF2-40B4-BE49-F238E27FC236}">
                    <a16:creationId xmlns:a16="http://schemas.microsoft.com/office/drawing/2014/main" id="{A26D0A2F-BCB3-4ECF-831F-E007B7F46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8351" y="2943226"/>
                <a:ext cx="7938" cy="6350"/>
              </a:xfrm>
              <a:custGeom>
                <a:avLst/>
                <a:gdLst>
                  <a:gd name="T0" fmla="*/ 5 w 5"/>
                  <a:gd name="T1" fmla="*/ 2 h 4"/>
                  <a:gd name="T2" fmla="*/ 5 w 5"/>
                  <a:gd name="T3" fmla="*/ 0 h 4"/>
                  <a:gd name="T4" fmla="*/ 5 w 5"/>
                  <a:gd name="T5" fmla="*/ 0 h 4"/>
                  <a:gd name="T6" fmla="*/ 0 w 5"/>
                  <a:gd name="T7" fmla="*/ 4 h 4"/>
                  <a:gd name="T8" fmla="*/ 2 w 5"/>
                  <a:gd name="T9" fmla="*/ 2 h 4"/>
                  <a:gd name="T10" fmla="*/ 5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0" name="Freeform 584">
                <a:extLst>
                  <a:ext uri="{FF2B5EF4-FFF2-40B4-BE49-F238E27FC236}">
                    <a16:creationId xmlns:a16="http://schemas.microsoft.com/office/drawing/2014/main" id="{97074405-CE8B-4273-B2F0-C82FF6025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6951" y="2803526"/>
                <a:ext cx="15875" cy="7938"/>
              </a:xfrm>
              <a:custGeom>
                <a:avLst/>
                <a:gdLst>
                  <a:gd name="T0" fmla="*/ 0 w 10"/>
                  <a:gd name="T1" fmla="*/ 5 h 5"/>
                  <a:gd name="T2" fmla="*/ 0 w 10"/>
                  <a:gd name="T3" fmla="*/ 5 h 5"/>
                  <a:gd name="T4" fmla="*/ 5 w 10"/>
                  <a:gd name="T5" fmla="*/ 5 h 5"/>
                  <a:gd name="T6" fmla="*/ 7 w 10"/>
                  <a:gd name="T7" fmla="*/ 2 h 5"/>
                  <a:gd name="T8" fmla="*/ 10 w 10"/>
                  <a:gd name="T9" fmla="*/ 0 h 5"/>
                  <a:gd name="T10" fmla="*/ 10 w 10"/>
                  <a:gd name="T11" fmla="*/ 0 h 5"/>
                  <a:gd name="T12" fmla="*/ 7 w 10"/>
                  <a:gd name="T13" fmla="*/ 0 h 5"/>
                  <a:gd name="T14" fmla="*/ 3 w 10"/>
                  <a:gd name="T15" fmla="*/ 2 h 5"/>
                  <a:gd name="T16" fmla="*/ 0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lnTo>
                      <a:pt x="0" y="5"/>
                    </a:lnTo>
                    <a:lnTo>
                      <a:pt x="5" y="5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1" name="Freeform 585">
                <a:extLst>
                  <a:ext uri="{FF2B5EF4-FFF2-40B4-BE49-F238E27FC236}">
                    <a16:creationId xmlns:a16="http://schemas.microsoft.com/office/drawing/2014/main" id="{B6D65561-3874-4A07-85CB-CC7B27F4F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2513" y="2730501"/>
                <a:ext cx="141288" cy="58738"/>
              </a:xfrm>
              <a:custGeom>
                <a:avLst/>
                <a:gdLst>
                  <a:gd name="T0" fmla="*/ 0 w 39"/>
                  <a:gd name="T1" fmla="*/ 15 h 16"/>
                  <a:gd name="T2" fmla="*/ 1 w 39"/>
                  <a:gd name="T3" fmla="*/ 14 h 16"/>
                  <a:gd name="T4" fmla="*/ 0 w 39"/>
                  <a:gd name="T5" fmla="*/ 15 h 16"/>
                  <a:gd name="T6" fmla="*/ 1 w 39"/>
                  <a:gd name="T7" fmla="*/ 16 h 16"/>
                  <a:gd name="T8" fmla="*/ 4 w 39"/>
                  <a:gd name="T9" fmla="*/ 14 h 16"/>
                  <a:gd name="T10" fmla="*/ 8 w 39"/>
                  <a:gd name="T11" fmla="*/ 11 h 16"/>
                  <a:gd name="T12" fmla="*/ 11 w 39"/>
                  <a:gd name="T13" fmla="*/ 9 h 16"/>
                  <a:gd name="T14" fmla="*/ 15 w 39"/>
                  <a:gd name="T15" fmla="*/ 8 h 16"/>
                  <a:gd name="T16" fmla="*/ 17 w 39"/>
                  <a:gd name="T17" fmla="*/ 7 h 16"/>
                  <a:gd name="T18" fmla="*/ 19 w 39"/>
                  <a:gd name="T19" fmla="*/ 6 h 16"/>
                  <a:gd name="T20" fmla="*/ 21 w 39"/>
                  <a:gd name="T21" fmla="*/ 5 h 16"/>
                  <a:gd name="T22" fmla="*/ 24 w 39"/>
                  <a:gd name="T23" fmla="*/ 5 h 16"/>
                  <a:gd name="T24" fmla="*/ 30 w 39"/>
                  <a:gd name="T25" fmla="*/ 3 h 16"/>
                  <a:gd name="T26" fmla="*/ 37 w 39"/>
                  <a:gd name="T27" fmla="*/ 1 h 16"/>
                  <a:gd name="T28" fmla="*/ 39 w 39"/>
                  <a:gd name="T29" fmla="*/ 0 h 16"/>
                  <a:gd name="T30" fmla="*/ 37 w 39"/>
                  <a:gd name="T31" fmla="*/ 0 h 16"/>
                  <a:gd name="T32" fmla="*/ 35 w 39"/>
                  <a:gd name="T33" fmla="*/ 1 h 16"/>
                  <a:gd name="T34" fmla="*/ 32 w 39"/>
                  <a:gd name="T35" fmla="*/ 1 h 16"/>
                  <a:gd name="T36" fmla="*/ 31 w 39"/>
                  <a:gd name="T37" fmla="*/ 1 h 16"/>
                  <a:gd name="T38" fmla="*/ 29 w 39"/>
                  <a:gd name="T39" fmla="*/ 2 h 16"/>
                  <a:gd name="T40" fmla="*/ 27 w 39"/>
                  <a:gd name="T41" fmla="*/ 2 h 16"/>
                  <a:gd name="T42" fmla="*/ 24 w 39"/>
                  <a:gd name="T43" fmla="*/ 3 h 16"/>
                  <a:gd name="T44" fmla="*/ 22 w 39"/>
                  <a:gd name="T45" fmla="*/ 4 h 16"/>
                  <a:gd name="T46" fmla="*/ 20 w 39"/>
                  <a:gd name="T47" fmla="*/ 5 h 16"/>
                  <a:gd name="T48" fmla="*/ 18 w 39"/>
                  <a:gd name="T49" fmla="*/ 6 h 16"/>
                  <a:gd name="T50" fmla="*/ 15 w 39"/>
                  <a:gd name="T51" fmla="*/ 7 h 16"/>
                  <a:gd name="T52" fmla="*/ 13 w 39"/>
                  <a:gd name="T53" fmla="*/ 7 h 16"/>
                  <a:gd name="T54" fmla="*/ 12 w 39"/>
                  <a:gd name="T55" fmla="*/ 8 h 16"/>
                  <a:gd name="T56" fmla="*/ 10 w 39"/>
                  <a:gd name="T57" fmla="*/ 9 h 16"/>
                  <a:gd name="T58" fmla="*/ 7 w 39"/>
                  <a:gd name="T59" fmla="*/ 10 h 16"/>
                  <a:gd name="T60" fmla="*/ 4 w 39"/>
                  <a:gd name="T61" fmla="*/ 12 h 16"/>
                  <a:gd name="T62" fmla="*/ 2 w 39"/>
                  <a:gd name="T63" fmla="*/ 13 h 16"/>
                  <a:gd name="T64" fmla="*/ 1 w 39"/>
                  <a:gd name="T6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16">
                    <a:moveTo>
                      <a:pt x="0" y="15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2"/>
                      <a:pt x="7" y="12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7" y="7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lnTo>
                      <a:pt x="0" y="1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2" name="Freeform 586">
                <a:extLst>
                  <a:ext uri="{FF2B5EF4-FFF2-40B4-BE49-F238E27FC236}">
                    <a16:creationId xmlns:a16="http://schemas.microsoft.com/office/drawing/2014/main" id="{95012CB2-2B17-42C2-91D4-780D27206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0938" y="2759076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2 h 2"/>
                  <a:gd name="T8" fmla="*/ 0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3" name="Freeform 587">
                <a:extLst>
                  <a:ext uri="{FF2B5EF4-FFF2-40B4-BE49-F238E27FC236}">
                    <a16:creationId xmlns:a16="http://schemas.microsoft.com/office/drawing/2014/main" id="{0268B31D-95B8-4A75-86B3-E3A257B28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7451" y="2762251"/>
                <a:ext cx="3175" cy="476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4" name="Freeform 588">
                <a:extLst>
                  <a:ext uri="{FF2B5EF4-FFF2-40B4-BE49-F238E27FC236}">
                    <a16:creationId xmlns:a16="http://schemas.microsoft.com/office/drawing/2014/main" id="{8B44CB97-0E87-4DCE-AD0B-F4718646A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7788" y="2752726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2 w 4"/>
                  <a:gd name="T5" fmla="*/ 2 h 2"/>
                  <a:gd name="T6" fmla="*/ 2 w 4"/>
                  <a:gd name="T7" fmla="*/ 2 h 2"/>
                  <a:gd name="T8" fmla="*/ 4 w 4"/>
                  <a:gd name="T9" fmla="*/ 0 h 2"/>
                  <a:gd name="T10" fmla="*/ 4 w 4"/>
                  <a:gd name="T11" fmla="*/ 0 h 2"/>
                  <a:gd name="T12" fmla="*/ 2 w 4"/>
                  <a:gd name="T13" fmla="*/ 0 h 2"/>
                  <a:gd name="T14" fmla="*/ 0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5" name="Freeform 589">
                <a:extLst>
                  <a:ext uri="{FF2B5EF4-FFF2-40B4-BE49-F238E27FC236}">
                    <a16:creationId xmlns:a16="http://schemas.microsoft.com/office/drawing/2014/main" id="{7B65966B-343E-4CD8-99ED-112D69EF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7963" y="2755901"/>
                <a:ext cx="19050" cy="6350"/>
              </a:xfrm>
              <a:custGeom>
                <a:avLst/>
                <a:gdLst>
                  <a:gd name="T0" fmla="*/ 3 w 12"/>
                  <a:gd name="T1" fmla="*/ 0 h 4"/>
                  <a:gd name="T2" fmla="*/ 0 w 12"/>
                  <a:gd name="T3" fmla="*/ 2 h 4"/>
                  <a:gd name="T4" fmla="*/ 3 w 12"/>
                  <a:gd name="T5" fmla="*/ 2 h 4"/>
                  <a:gd name="T6" fmla="*/ 5 w 12"/>
                  <a:gd name="T7" fmla="*/ 4 h 4"/>
                  <a:gd name="T8" fmla="*/ 9 w 12"/>
                  <a:gd name="T9" fmla="*/ 4 h 4"/>
                  <a:gd name="T10" fmla="*/ 12 w 12"/>
                  <a:gd name="T11" fmla="*/ 4 h 4"/>
                  <a:gd name="T12" fmla="*/ 9 w 12"/>
                  <a:gd name="T13" fmla="*/ 2 h 4"/>
                  <a:gd name="T14" fmla="*/ 3 w 1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2" y="4"/>
                    </a:lnTo>
                    <a:lnTo>
                      <a:pt x="9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6" name="Freeform 590">
                <a:extLst>
                  <a:ext uri="{FF2B5EF4-FFF2-40B4-BE49-F238E27FC236}">
                    <a16:creationId xmlns:a16="http://schemas.microsoft.com/office/drawing/2014/main" id="{1DEF050C-24C0-44CE-82D2-37AE8094D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1613" y="2741613"/>
                <a:ext cx="20638" cy="6350"/>
              </a:xfrm>
              <a:custGeom>
                <a:avLst/>
                <a:gdLst>
                  <a:gd name="T0" fmla="*/ 9 w 13"/>
                  <a:gd name="T1" fmla="*/ 2 h 4"/>
                  <a:gd name="T2" fmla="*/ 9 w 13"/>
                  <a:gd name="T3" fmla="*/ 2 h 4"/>
                  <a:gd name="T4" fmla="*/ 4 w 13"/>
                  <a:gd name="T5" fmla="*/ 2 h 4"/>
                  <a:gd name="T6" fmla="*/ 4 w 13"/>
                  <a:gd name="T7" fmla="*/ 2 h 4"/>
                  <a:gd name="T8" fmla="*/ 2 w 13"/>
                  <a:gd name="T9" fmla="*/ 2 h 4"/>
                  <a:gd name="T10" fmla="*/ 0 w 13"/>
                  <a:gd name="T11" fmla="*/ 0 h 4"/>
                  <a:gd name="T12" fmla="*/ 0 w 13"/>
                  <a:gd name="T13" fmla="*/ 2 h 4"/>
                  <a:gd name="T14" fmla="*/ 2 w 13"/>
                  <a:gd name="T15" fmla="*/ 2 h 4"/>
                  <a:gd name="T16" fmla="*/ 9 w 13"/>
                  <a:gd name="T17" fmla="*/ 4 h 4"/>
                  <a:gd name="T18" fmla="*/ 11 w 13"/>
                  <a:gd name="T19" fmla="*/ 4 h 4"/>
                  <a:gd name="T20" fmla="*/ 13 w 13"/>
                  <a:gd name="T21" fmla="*/ 4 h 4"/>
                  <a:gd name="T22" fmla="*/ 13 w 13"/>
                  <a:gd name="T23" fmla="*/ 4 h 4"/>
                  <a:gd name="T24" fmla="*/ 13 w 13"/>
                  <a:gd name="T25" fmla="*/ 4 h 4"/>
                  <a:gd name="T26" fmla="*/ 11 w 13"/>
                  <a:gd name="T27" fmla="*/ 2 h 4"/>
                  <a:gd name="T28" fmla="*/ 9 w 13"/>
                  <a:gd name="T2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4">
                    <a:moveTo>
                      <a:pt x="9" y="2"/>
                    </a:moveTo>
                    <a:lnTo>
                      <a:pt x="9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1" y="2"/>
                    </a:lnTo>
                    <a:lnTo>
                      <a:pt x="9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7" name="Freeform 591">
                <a:extLst>
                  <a:ext uri="{FF2B5EF4-FFF2-40B4-BE49-F238E27FC236}">
                    <a16:creationId xmlns:a16="http://schemas.microsoft.com/office/drawing/2014/main" id="{08FD50AD-C25F-4A97-888C-7ED188CD7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1613" y="2752726"/>
                <a:ext cx="3175" cy="3175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8" name="Freeform 592">
                <a:extLst>
                  <a:ext uri="{FF2B5EF4-FFF2-40B4-BE49-F238E27FC236}">
                    <a16:creationId xmlns:a16="http://schemas.microsoft.com/office/drawing/2014/main" id="{542D06E2-606C-4F39-B244-7B6033B0A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5101" y="2736851"/>
                <a:ext cx="36513" cy="11113"/>
              </a:xfrm>
              <a:custGeom>
                <a:avLst/>
                <a:gdLst>
                  <a:gd name="T0" fmla="*/ 7 w 23"/>
                  <a:gd name="T1" fmla="*/ 0 h 7"/>
                  <a:gd name="T2" fmla="*/ 9 w 23"/>
                  <a:gd name="T3" fmla="*/ 3 h 7"/>
                  <a:gd name="T4" fmla="*/ 9 w 23"/>
                  <a:gd name="T5" fmla="*/ 3 h 7"/>
                  <a:gd name="T6" fmla="*/ 0 w 23"/>
                  <a:gd name="T7" fmla="*/ 0 h 7"/>
                  <a:gd name="T8" fmla="*/ 0 w 23"/>
                  <a:gd name="T9" fmla="*/ 0 h 7"/>
                  <a:gd name="T10" fmla="*/ 2 w 23"/>
                  <a:gd name="T11" fmla="*/ 3 h 7"/>
                  <a:gd name="T12" fmla="*/ 4 w 23"/>
                  <a:gd name="T13" fmla="*/ 5 h 7"/>
                  <a:gd name="T14" fmla="*/ 9 w 23"/>
                  <a:gd name="T15" fmla="*/ 7 h 7"/>
                  <a:gd name="T16" fmla="*/ 11 w 23"/>
                  <a:gd name="T17" fmla="*/ 7 h 7"/>
                  <a:gd name="T18" fmla="*/ 14 w 23"/>
                  <a:gd name="T19" fmla="*/ 7 h 7"/>
                  <a:gd name="T20" fmla="*/ 14 w 23"/>
                  <a:gd name="T21" fmla="*/ 7 h 7"/>
                  <a:gd name="T22" fmla="*/ 16 w 23"/>
                  <a:gd name="T23" fmla="*/ 7 h 7"/>
                  <a:gd name="T24" fmla="*/ 16 w 23"/>
                  <a:gd name="T25" fmla="*/ 7 h 7"/>
                  <a:gd name="T26" fmla="*/ 18 w 23"/>
                  <a:gd name="T27" fmla="*/ 7 h 7"/>
                  <a:gd name="T28" fmla="*/ 20 w 23"/>
                  <a:gd name="T29" fmla="*/ 7 h 7"/>
                  <a:gd name="T30" fmla="*/ 14 w 23"/>
                  <a:gd name="T31" fmla="*/ 3 h 7"/>
                  <a:gd name="T32" fmla="*/ 14 w 23"/>
                  <a:gd name="T33" fmla="*/ 3 h 7"/>
                  <a:gd name="T34" fmla="*/ 14 w 23"/>
                  <a:gd name="T35" fmla="*/ 3 h 7"/>
                  <a:gd name="T36" fmla="*/ 16 w 23"/>
                  <a:gd name="T37" fmla="*/ 5 h 7"/>
                  <a:gd name="T38" fmla="*/ 18 w 23"/>
                  <a:gd name="T39" fmla="*/ 5 h 7"/>
                  <a:gd name="T40" fmla="*/ 23 w 23"/>
                  <a:gd name="T41" fmla="*/ 7 h 7"/>
                  <a:gd name="T42" fmla="*/ 23 w 23"/>
                  <a:gd name="T43" fmla="*/ 7 h 7"/>
                  <a:gd name="T44" fmla="*/ 23 w 23"/>
                  <a:gd name="T45" fmla="*/ 5 h 7"/>
                  <a:gd name="T46" fmla="*/ 20 w 23"/>
                  <a:gd name="T47" fmla="*/ 5 h 7"/>
                  <a:gd name="T48" fmla="*/ 20 w 23"/>
                  <a:gd name="T49" fmla="*/ 3 h 7"/>
                  <a:gd name="T50" fmla="*/ 18 w 23"/>
                  <a:gd name="T51" fmla="*/ 3 h 7"/>
                  <a:gd name="T52" fmla="*/ 16 w 23"/>
                  <a:gd name="T53" fmla="*/ 3 h 7"/>
                  <a:gd name="T54" fmla="*/ 14 w 23"/>
                  <a:gd name="T55" fmla="*/ 3 h 7"/>
                  <a:gd name="T56" fmla="*/ 9 w 23"/>
                  <a:gd name="T57" fmla="*/ 0 h 7"/>
                  <a:gd name="T58" fmla="*/ 7 w 23"/>
                  <a:gd name="T59" fmla="*/ 0 h 7"/>
                  <a:gd name="T60" fmla="*/ 7 w 23"/>
                  <a:gd name="T6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3" h="7">
                    <a:moveTo>
                      <a:pt x="7" y="0"/>
                    </a:moveTo>
                    <a:lnTo>
                      <a:pt x="9" y="3"/>
                    </a:lnTo>
                    <a:lnTo>
                      <a:pt x="9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3" y="7"/>
                    </a:lnTo>
                    <a:lnTo>
                      <a:pt x="23" y="7"/>
                    </a:lnTo>
                    <a:lnTo>
                      <a:pt x="23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39" name="Freeform 593">
                <a:extLst>
                  <a:ext uri="{FF2B5EF4-FFF2-40B4-BE49-F238E27FC236}">
                    <a16:creationId xmlns:a16="http://schemas.microsoft.com/office/drawing/2014/main" id="{28AC5CD9-E07B-4C61-A132-109EE3371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7188" y="2781301"/>
                <a:ext cx="15875" cy="7938"/>
              </a:xfrm>
              <a:custGeom>
                <a:avLst/>
                <a:gdLst>
                  <a:gd name="T0" fmla="*/ 7 w 10"/>
                  <a:gd name="T1" fmla="*/ 5 h 5"/>
                  <a:gd name="T2" fmla="*/ 7 w 10"/>
                  <a:gd name="T3" fmla="*/ 5 h 5"/>
                  <a:gd name="T4" fmla="*/ 7 w 10"/>
                  <a:gd name="T5" fmla="*/ 5 h 5"/>
                  <a:gd name="T6" fmla="*/ 10 w 10"/>
                  <a:gd name="T7" fmla="*/ 5 h 5"/>
                  <a:gd name="T8" fmla="*/ 10 w 10"/>
                  <a:gd name="T9" fmla="*/ 5 h 5"/>
                  <a:gd name="T10" fmla="*/ 7 w 10"/>
                  <a:gd name="T11" fmla="*/ 5 h 5"/>
                  <a:gd name="T12" fmla="*/ 7 w 10"/>
                  <a:gd name="T13" fmla="*/ 2 h 5"/>
                  <a:gd name="T14" fmla="*/ 3 w 10"/>
                  <a:gd name="T15" fmla="*/ 0 h 5"/>
                  <a:gd name="T16" fmla="*/ 0 w 10"/>
                  <a:gd name="T17" fmla="*/ 0 h 5"/>
                  <a:gd name="T18" fmla="*/ 5 w 10"/>
                  <a:gd name="T19" fmla="*/ 2 h 5"/>
                  <a:gd name="T20" fmla="*/ 7 w 10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5">
                    <a:moveTo>
                      <a:pt x="7" y="5"/>
                    </a:moveTo>
                    <a:lnTo>
                      <a:pt x="7" y="5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7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0" name="Freeform 594">
                <a:extLst>
                  <a:ext uri="{FF2B5EF4-FFF2-40B4-BE49-F238E27FC236}">
                    <a16:creationId xmlns:a16="http://schemas.microsoft.com/office/drawing/2014/main" id="{D5F2BF70-5E1D-4A5E-9CBA-1DF0918D0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6413" y="2876551"/>
                <a:ext cx="22225" cy="19050"/>
              </a:xfrm>
              <a:custGeom>
                <a:avLst/>
                <a:gdLst>
                  <a:gd name="T0" fmla="*/ 0 w 6"/>
                  <a:gd name="T1" fmla="*/ 1 h 5"/>
                  <a:gd name="T2" fmla="*/ 1 w 6"/>
                  <a:gd name="T3" fmla="*/ 2 h 5"/>
                  <a:gd name="T4" fmla="*/ 2 w 6"/>
                  <a:gd name="T5" fmla="*/ 2 h 5"/>
                  <a:gd name="T6" fmla="*/ 2 w 6"/>
                  <a:gd name="T7" fmla="*/ 2 h 5"/>
                  <a:gd name="T8" fmla="*/ 3 w 6"/>
                  <a:gd name="T9" fmla="*/ 2 h 5"/>
                  <a:gd name="T10" fmla="*/ 6 w 6"/>
                  <a:gd name="T11" fmla="*/ 5 h 5"/>
                  <a:gd name="T12" fmla="*/ 3 w 6"/>
                  <a:gd name="T13" fmla="*/ 3 h 5"/>
                  <a:gd name="T14" fmla="*/ 2 w 6"/>
                  <a:gd name="T15" fmla="*/ 1 h 5"/>
                  <a:gd name="T16" fmla="*/ 0 w 6"/>
                  <a:gd name="T17" fmla="*/ 0 h 5"/>
                  <a:gd name="T18" fmla="*/ 1 w 6"/>
                  <a:gd name="T19" fmla="*/ 1 h 5"/>
                  <a:gd name="T20" fmla="*/ 0 w 6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5" y="4"/>
                      <a:pt x="6" y="5"/>
                    </a:cubicBezTo>
                    <a:cubicBezTo>
                      <a:pt x="5" y="4"/>
                      <a:pt x="4" y="4"/>
                      <a:pt x="3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1" name="Freeform 595">
                <a:extLst>
                  <a:ext uri="{FF2B5EF4-FFF2-40B4-BE49-F238E27FC236}">
                    <a16:creationId xmlns:a16="http://schemas.microsoft.com/office/drawing/2014/main" id="{F3372447-6116-427E-9426-F7D73A85D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1451" y="4121151"/>
                <a:ext cx="33338" cy="14288"/>
              </a:xfrm>
              <a:custGeom>
                <a:avLst/>
                <a:gdLst>
                  <a:gd name="T0" fmla="*/ 3 w 9"/>
                  <a:gd name="T1" fmla="*/ 3 h 4"/>
                  <a:gd name="T2" fmla="*/ 3 w 9"/>
                  <a:gd name="T3" fmla="*/ 3 h 4"/>
                  <a:gd name="T4" fmla="*/ 6 w 9"/>
                  <a:gd name="T5" fmla="*/ 2 h 4"/>
                  <a:gd name="T6" fmla="*/ 9 w 9"/>
                  <a:gd name="T7" fmla="*/ 1 h 4"/>
                  <a:gd name="T8" fmla="*/ 7 w 9"/>
                  <a:gd name="T9" fmla="*/ 1 h 4"/>
                  <a:gd name="T10" fmla="*/ 7 w 9"/>
                  <a:gd name="T11" fmla="*/ 0 h 4"/>
                  <a:gd name="T12" fmla="*/ 3 w 9"/>
                  <a:gd name="T13" fmla="*/ 3 h 4"/>
                  <a:gd name="T14" fmla="*/ 0 w 9"/>
                  <a:gd name="T15" fmla="*/ 4 h 4"/>
                  <a:gd name="T16" fmla="*/ 2 w 9"/>
                  <a:gd name="T17" fmla="*/ 4 h 4"/>
                  <a:gd name="T18" fmla="*/ 3 w 9"/>
                  <a:gd name="T1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4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2" y="4"/>
                      <a:pt x="2" y="4"/>
                    </a:cubicBez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2" name="Freeform 596">
                <a:extLst>
                  <a:ext uri="{FF2B5EF4-FFF2-40B4-BE49-F238E27FC236}">
                    <a16:creationId xmlns:a16="http://schemas.microsoft.com/office/drawing/2014/main" id="{E73E2A64-FF0C-44C3-BF00-157C109D3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6213" y="4124326"/>
                <a:ext cx="87313" cy="25400"/>
              </a:xfrm>
              <a:custGeom>
                <a:avLst/>
                <a:gdLst>
                  <a:gd name="T0" fmla="*/ 48 w 55"/>
                  <a:gd name="T1" fmla="*/ 2 h 16"/>
                  <a:gd name="T2" fmla="*/ 55 w 55"/>
                  <a:gd name="T3" fmla="*/ 0 h 16"/>
                  <a:gd name="T4" fmla="*/ 52 w 55"/>
                  <a:gd name="T5" fmla="*/ 0 h 16"/>
                  <a:gd name="T6" fmla="*/ 55 w 55"/>
                  <a:gd name="T7" fmla="*/ 0 h 16"/>
                  <a:gd name="T8" fmla="*/ 48 w 55"/>
                  <a:gd name="T9" fmla="*/ 2 h 16"/>
                  <a:gd name="T10" fmla="*/ 36 w 55"/>
                  <a:gd name="T11" fmla="*/ 4 h 16"/>
                  <a:gd name="T12" fmla="*/ 25 w 55"/>
                  <a:gd name="T13" fmla="*/ 7 h 16"/>
                  <a:gd name="T14" fmla="*/ 11 w 55"/>
                  <a:gd name="T15" fmla="*/ 11 h 16"/>
                  <a:gd name="T16" fmla="*/ 4 w 55"/>
                  <a:gd name="T17" fmla="*/ 14 h 16"/>
                  <a:gd name="T18" fmla="*/ 0 w 55"/>
                  <a:gd name="T19" fmla="*/ 16 h 16"/>
                  <a:gd name="T20" fmla="*/ 4 w 55"/>
                  <a:gd name="T21" fmla="*/ 14 h 16"/>
                  <a:gd name="T22" fmla="*/ 13 w 55"/>
                  <a:gd name="T23" fmla="*/ 11 h 16"/>
                  <a:gd name="T24" fmla="*/ 20 w 55"/>
                  <a:gd name="T25" fmla="*/ 9 h 16"/>
                  <a:gd name="T26" fmla="*/ 32 w 55"/>
                  <a:gd name="T27" fmla="*/ 7 h 16"/>
                  <a:gd name="T28" fmla="*/ 43 w 55"/>
                  <a:gd name="T29" fmla="*/ 2 h 16"/>
                  <a:gd name="T30" fmla="*/ 48 w 55"/>
                  <a:gd name="T3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5" h="16">
                    <a:moveTo>
                      <a:pt x="48" y="2"/>
                    </a:moveTo>
                    <a:lnTo>
                      <a:pt x="55" y="0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48" y="2"/>
                    </a:lnTo>
                    <a:lnTo>
                      <a:pt x="36" y="4"/>
                    </a:lnTo>
                    <a:lnTo>
                      <a:pt x="25" y="7"/>
                    </a:lnTo>
                    <a:lnTo>
                      <a:pt x="11" y="11"/>
                    </a:lnTo>
                    <a:lnTo>
                      <a:pt x="4" y="14"/>
                    </a:lnTo>
                    <a:lnTo>
                      <a:pt x="0" y="16"/>
                    </a:lnTo>
                    <a:lnTo>
                      <a:pt x="4" y="14"/>
                    </a:lnTo>
                    <a:lnTo>
                      <a:pt x="13" y="11"/>
                    </a:lnTo>
                    <a:lnTo>
                      <a:pt x="20" y="9"/>
                    </a:lnTo>
                    <a:lnTo>
                      <a:pt x="32" y="7"/>
                    </a:lnTo>
                    <a:lnTo>
                      <a:pt x="43" y="2"/>
                    </a:lnTo>
                    <a:lnTo>
                      <a:pt x="48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3" name="Freeform 597">
                <a:extLst>
                  <a:ext uri="{FF2B5EF4-FFF2-40B4-BE49-F238E27FC236}">
                    <a16:creationId xmlns:a16="http://schemas.microsoft.com/office/drawing/2014/main" id="{BE51B2A4-902F-4978-81A5-647C31D31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5588" y="4087813"/>
                <a:ext cx="84138" cy="39688"/>
              </a:xfrm>
              <a:custGeom>
                <a:avLst/>
                <a:gdLst>
                  <a:gd name="T0" fmla="*/ 21 w 53"/>
                  <a:gd name="T1" fmla="*/ 16 h 25"/>
                  <a:gd name="T2" fmla="*/ 12 w 53"/>
                  <a:gd name="T3" fmla="*/ 18 h 25"/>
                  <a:gd name="T4" fmla="*/ 0 w 53"/>
                  <a:gd name="T5" fmla="*/ 23 h 25"/>
                  <a:gd name="T6" fmla="*/ 0 w 53"/>
                  <a:gd name="T7" fmla="*/ 25 h 25"/>
                  <a:gd name="T8" fmla="*/ 14 w 53"/>
                  <a:gd name="T9" fmla="*/ 21 h 25"/>
                  <a:gd name="T10" fmla="*/ 21 w 53"/>
                  <a:gd name="T11" fmla="*/ 16 h 25"/>
                  <a:gd name="T12" fmla="*/ 23 w 53"/>
                  <a:gd name="T13" fmla="*/ 16 h 25"/>
                  <a:gd name="T14" fmla="*/ 35 w 53"/>
                  <a:gd name="T15" fmla="*/ 11 h 25"/>
                  <a:gd name="T16" fmla="*/ 32 w 53"/>
                  <a:gd name="T17" fmla="*/ 11 h 25"/>
                  <a:gd name="T18" fmla="*/ 32 w 53"/>
                  <a:gd name="T19" fmla="*/ 11 h 25"/>
                  <a:gd name="T20" fmla="*/ 41 w 53"/>
                  <a:gd name="T21" fmla="*/ 7 h 25"/>
                  <a:gd name="T22" fmla="*/ 53 w 53"/>
                  <a:gd name="T23" fmla="*/ 0 h 25"/>
                  <a:gd name="T24" fmla="*/ 28 w 53"/>
                  <a:gd name="T25" fmla="*/ 14 h 25"/>
                  <a:gd name="T26" fmla="*/ 21 w 53"/>
                  <a:gd name="T27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25">
                    <a:moveTo>
                      <a:pt x="21" y="16"/>
                    </a:moveTo>
                    <a:lnTo>
                      <a:pt x="12" y="18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14" y="21"/>
                    </a:lnTo>
                    <a:lnTo>
                      <a:pt x="21" y="16"/>
                    </a:lnTo>
                    <a:lnTo>
                      <a:pt x="23" y="16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41" y="7"/>
                    </a:lnTo>
                    <a:lnTo>
                      <a:pt x="53" y="0"/>
                    </a:lnTo>
                    <a:lnTo>
                      <a:pt x="28" y="14"/>
                    </a:lnTo>
                    <a:lnTo>
                      <a:pt x="21" y="1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4" name="Freeform 598">
                <a:extLst>
                  <a:ext uri="{FF2B5EF4-FFF2-40B4-BE49-F238E27FC236}">
                    <a16:creationId xmlns:a16="http://schemas.microsoft.com/office/drawing/2014/main" id="{72E2935D-2128-417A-91BD-AAC243F9D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7451" y="27114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5" name="Freeform 599">
                <a:extLst>
                  <a:ext uri="{FF2B5EF4-FFF2-40B4-BE49-F238E27FC236}">
                    <a16:creationId xmlns:a16="http://schemas.microsoft.com/office/drawing/2014/main" id="{73981219-AD51-4688-B842-F2DBC1147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7451" y="27114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6" name="Rectangle 600">
                <a:extLst>
                  <a:ext uri="{FF2B5EF4-FFF2-40B4-BE49-F238E27FC236}">
                    <a16:creationId xmlns:a16="http://schemas.microsoft.com/office/drawing/2014/main" id="{CE9B6F45-DF54-4C27-B666-E68377C83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9676" y="2708276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7" name="Freeform 601">
                <a:extLst>
                  <a:ext uri="{FF2B5EF4-FFF2-40B4-BE49-F238E27FC236}">
                    <a16:creationId xmlns:a16="http://schemas.microsoft.com/office/drawing/2014/main" id="{B29DC741-7479-4643-A11C-6FAB3362C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3163" y="2705101"/>
                <a:ext cx="53975" cy="9525"/>
              </a:xfrm>
              <a:custGeom>
                <a:avLst/>
                <a:gdLst>
                  <a:gd name="T0" fmla="*/ 4 w 15"/>
                  <a:gd name="T1" fmla="*/ 2 h 3"/>
                  <a:gd name="T2" fmla="*/ 4 w 15"/>
                  <a:gd name="T3" fmla="*/ 2 h 3"/>
                  <a:gd name="T4" fmla="*/ 4 w 15"/>
                  <a:gd name="T5" fmla="*/ 2 h 3"/>
                  <a:gd name="T6" fmla="*/ 4 w 15"/>
                  <a:gd name="T7" fmla="*/ 2 h 3"/>
                  <a:gd name="T8" fmla="*/ 5 w 15"/>
                  <a:gd name="T9" fmla="*/ 2 h 3"/>
                  <a:gd name="T10" fmla="*/ 5 w 15"/>
                  <a:gd name="T11" fmla="*/ 2 h 3"/>
                  <a:gd name="T12" fmla="*/ 4 w 15"/>
                  <a:gd name="T13" fmla="*/ 2 h 3"/>
                  <a:gd name="T14" fmla="*/ 4 w 15"/>
                  <a:gd name="T15" fmla="*/ 2 h 3"/>
                  <a:gd name="T16" fmla="*/ 3 w 15"/>
                  <a:gd name="T17" fmla="*/ 2 h 3"/>
                  <a:gd name="T18" fmla="*/ 3 w 15"/>
                  <a:gd name="T19" fmla="*/ 2 h 3"/>
                  <a:gd name="T20" fmla="*/ 2 w 15"/>
                  <a:gd name="T21" fmla="*/ 2 h 3"/>
                  <a:gd name="T22" fmla="*/ 1 w 15"/>
                  <a:gd name="T23" fmla="*/ 3 h 3"/>
                  <a:gd name="T24" fmla="*/ 1 w 15"/>
                  <a:gd name="T25" fmla="*/ 3 h 3"/>
                  <a:gd name="T26" fmla="*/ 1 w 15"/>
                  <a:gd name="T27" fmla="*/ 3 h 3"/>
                  <a:gd name="T28" fmla="*/ 2 w 15"/>
                  <a:gd name="T29" fmla="*/ 2 h 3"/>
                  <a:gd name="T30" fmla="*/ 1 w 15"/>
                  <a:gd name="T31" fmla="*/ 3 h 3"/>
                  <a:gd name="T32" fmla="*/ 0 w 15"/>
                  <a:gd name="T33" fmla="*/ 3 h 3"/>
                  <a:gd name="T34" fmla="*/ 0 w 15"/>
                  <a:gd name="T35" fmla="*/ 3 h 3"/>
                  <a:gd name="T36" fmla="*/ 1 w 15"/>
                  <a:gd name="T37" fmla="*/ 3 h 3"/>
                  <a:gd name="T38" fmla="*/ 1 w 15"/>
                  <a:gd name="T39" fmla="*/ 3 h 3"/>
                  <a:gd name="T40" fmla="*/ 2 w 15"/>
                  <a:gd name="T41" fmla="*/ 2 h 3"/>
                  <a:gd name="T42" fmla="*/ 3 w 15"/>
                  <a:gd name="T43" fmla="*/ 2 h 3"/>
                  <a:gd name="T44" fmla="*/ 4 w 15"/>
                  <a:gd name="T45" fmla="*/ 2 h 3"/>
                  <a:gd name="T46" fmla="*/ 5 w 15"/>
                  <a:gd name="T47" fmla="*/ 2 h 3"/>
                  <a:gd name="T48" fmla="*/ 6 w 15"/>
                  <a:gd name="T49" fmla="*/ 2 h 3"/>
                  <a:gd name="T50" fmla="*/ 6 w 15"/>
                  <a:gd name="T51" fmla="*/ 2 h 3"/>
                  <a:gd name="T52" fmla="*/ 7 w 15"/>
                  <a:gd name="T53" fmla="*/ 2 h 3"/>
                  <a:gd name="T54" fmla="*/ 8 w 15"/>
                  <a:gd name="T55" fmla="*/ 1 h 3"/>
                  <a:gd name="T56" fmla="*/ 8 w 15"/>
                  <a:gd name="T57" fmla="*/ 1 h 3"/>
                  <a:gd name="T58" fmla="*/ 8 w 15"/>
                  <a:gd name="T59" fmla="*/ 1 h 3"/>
                  <a:gd name="T60" fmla="*/ 8 w 15"/>
                  <a:gd name="T61" fmla="*/ 1 h 3"/>
                  <a:gd name="T62" fmla="*/ 9 w 15"/>
                  <a:gd name="T63" fmla="*/ 1 h 3"/>
                  <a:gd name="T64" fmla="*/ 9 w 15"/>
                  <a:gd name="T65" fmla="*/ 1 h 3"/>
                  <a:gd name="T66" fmla="*/ 9 w 15"/>
                  <a:gd name="T67" fmla="*/ 1 h 3"/>
                  <a:gd name="T68" fmla="*/ 7 w 15"/>
                  <a:gd name="T69" fmla="*/ 1 h 3"/>
                  <a:gd name="T70" fmla="*/ 8 w 15"/>
                  <a:gd name="T71" fmla="*/ 1 h 3"/>
                  <a:gd name="T72" fmla="*/ 9 w 15"/>
                  <a:gd name="T73" fmla="*/ 1 h 3"/>
                  <a:gd name="T74" fmla="*/ 10 w 15"/>
                  <a:gd name="T75" fmla="*/ 1 h 3"/>
                  <a:gd name="T76" fmla="*/ 10 w 15"/>
                  <a:gd name="T77" fmla="*/ 1 h 3"/>
                  <a:gd name="T78" fmla="*/ 9 w 15"/>
                  <a:gd name="T79" fmla="*/ 1 h 3"/>
                  <a:gd name="T80" fmla="*/ 7 w 15"/>
                  <a:gd name="T81" fmla="*/ 2 h 3"/>
                  <a:gd name="T82" fmla="*/ 6 w 15"/>
                  <a:gd name="T83" fmla="*/ 2 h 3"/>
                  <a:gd name="T84" fmla="*/ 7 w 15"/>
                  <a:gd name="T85" fmla="*/ 2 h 3"/>
                  <a:gd name="T86" fmla="*/ 7 w 15"/>
                  <a:gd name="T87" fmla="*/ 1 h 3"/>
                  <a:gd name="T88" fmla="*/ 8 w 15"/>
                  <a:gd name="T89" fmla="*/ 1 h 3"/>
                  <a:gd name="T90" fmla="*/ 8 w 15"/>
                  <a:gd name="T91" fmla="*/ 1 h 3"/>
                  <a:gd name="T92" fmla="*/ 8 w 15"/>
                  <a:gd name="T93" fmla="*/ 1 h 3"/>
                  <a:gd name="T94" fmla="*/ 9 w 15"/>
                  <a:gd name="T95" fmla="*/ 1 h 3"/>
                  <a:gd name="T96" fmla="*/ 9 w 15"/>
                  <a:gd name="T97" fmla="*/ 1 h 3"/>
                  <a:gd name="T98" fmla="*/ 9 w 15"/>
                  <a:gd name="T99" fmla="*/ 1 h 3"/>
                  <a:gd name="T100" fmla="*/ 15 w 15"/>
                  <a:gd name="T101" fmla="*/ 0 h 3"/>
                  <a:gd name="T102" fmla="*/ 10 w 15"/>
                  <a:gd name="T103" fmla="*/ 1 h 3"/>
                  <a:gd name="T104" fmla="*/ 10 w 15"/>
                  <a:gd name="T105" fmla="*/ 1 h 3"/>
                  <a:gd name="T106" fmla="*/ 10 w 15"/>
                  <a:gd name="T107" fmla="*/ 1 h 3"/>
                  <a:gd name="T108" fmla="*/ 9 w 15"/>
                  <a:gd name="T109" fmla="*/ 1 h 3"/>
                  <a:gd name="T110" fmla="*/ 9 w 15"/>
                  <a:gd name="T111" fmla="*/ 1 h 3"/>
                  <a:gd name="T112" fmla="*/ 9 w 15"/>
                  <a:gd name="T113" fmla="*/ 1 h 3"/>
                  <a:gd name="T114" fmla="*/ 6 w 15"/>
                  <a:gd name="T115" fmla="*/ 2 h 3"/>
                  <a:gd name="T116" fmla="*/ 6 w 15"/>
                  <a:gd name="T117" fmla="*/ 2 h 3"/>
                  <a:gd name="T118" fmla="*/ 5 w 15"/>
                  <a:gd name="T119" fmla="*/ 2 h 3"/>
                  <a:gd name="T120" fmla="*/ 5 w 15"/>
                  <a:gd name="T121" fmla="*/ 2 h 3"/>
                  <a:gd name="T122" fmla="*/ 4 w 15"/>
                  <a:gd name="T1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" h="3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1" y="1"/>
                      <a:pt x="13" y="1"/>
                      <a:pt x="15" y="0"/>
                    </a:cubicBezTo>
                    <a:cubicBezTo>
                      <a:pt x="14" y="1"/>
                      <a:pt x="12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850D6224-2E7F-416E-92AD-C56BDCA09469}"/>
              </a:ext>
            </a:extLst>
          </p:cNvPr>
          <p:cNvGrpSpPr/>
          <p:nvPr/>
        </p:nvGrpSpPr>
        <p:grpSpPr>
          <a:xfrm>
            <a:off x="5004205" y="4149741"/>
            <a:ext cx="2178829" cy="2195497"/>
            <a:chOff x="5004205" y="4149741"/>
            <a:chExt cx="2178829" cy="2195497"/>
          </a:xfrm>
        </p:grpSpPr>
        <p:sp>
          <p:nvSpPr>
            <p:cNvPr id="144" name="Oval 699">
              <a:extLst>
                <a:ext uri="{FF2B5EF4-FFF2-40B4-BE49-F238E27FC236}">
                  <a16:creationId xmlns:a16="http://schemas.microsoft.com/office/drawing/2014/main" id="{71E8E84A-8CAE-4612-B7B2-238BEA56C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4205" y="4149741"/>
              <a:ext cx="2178829" cy="2195497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A64C78F9-0084-43D8-925D-2BEE4C29FB0D}"/>
                </a:ext>
              </a:extLst>
            </p:cNvPr>
            <p:cNvGrpSpPr/>
            <p:nvPr/>
          </p:nvGrpSpPr>
          <p:grpSpPr>
            <a:xfrm>
              <a:off x="5008967" y="4149741"/>
              <a:ext cx="2174067" cy="2195497"/>
              <a:chOff x="7162800" y="2700338"/>
              <a:chExt cx="1449388" cy="1463675"/>
            </a:xfrm>
            <a:solidFill>
              <a:srgbClr val="FFFFFF"/>
            </a:solidFill>
          </p:grpSpPr>
          <p:sp>
            <p:nvSpPr>
              <p:cNvPr id="145" name="Freeform 700">
                <a:extLst>
                  <a:ext uri="{FF2B5EF4-FFF2-40B4-BE49-F238E27FC236}">
                    <a16:creationId xmlns:a16="http://schemas.microsoft.com/office/drawing/2014/main" id="{CD5364CF-34FE-4D68-80A6-EC211C02B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8150" y="2722563"/>
                <a:ext cx="22225" cy="7938"/>
              </a:xfrm>
              <a:custGeom>
                <a:avLst/>
                <a:gdLst>
                  <a:gd name="T0" fmla="*/ 2 w 6"/>
                  <a:gd name="T1" fmla="*/ 0 h 2"/>
                  <a:gd name="T2" fmla="*/ 0 w 6"/>
                  <a:gd name="T3" fmla="*/ 0 h 2"/>
                  <a:gd name="T4" fmla="*/ 6 w 6"/>
                  <a:gd name="T5" fmla="*/ 2 h 2"/>
                  <a:gd name="T6" fmla="*/ 2 w 6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1"/>
                      <a:pt x="4" y="1"/>
                      <a:pt x="6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6" name="Rectangle 701">
                <a:extLst>
                  <a:ext uri="{FF2B5EF4-FFF2-40B4-BE49-F238E27FC236}">
                    <a16:creationId xmlns:a16="http://schemas.microsoft.com/office/drawing/2014/main" id="{08E7EE18-EF28-4148-B5E3-13B7C2B50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91488" y="2730501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7" name="Freeform 702">
                <a:extLst>
                  <a:ext uri="{FF2B5EF4-FFF2-40B4-BE49-F238E27FC236}">
                    <a16:creationId xmlns:a16="http://schemas.microsoft.com/office/drawing/2014/main" id="{1A8DADDE-2359-4E91-8C73-7490B6CA2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1538" y="3811588"/>
                <a:ext cx="15875" cy="26988"/>
              </a:xfrm>
              <a:custGeom>
                <a:avLst/>
                <a:gdLst>
                  <a:gd name="T0" fmla="*/ 1 w 4"/>
                  <a:gd name="T1" fmla="*/ 5 h 7"/>
                  <a:gd name="T2" fmla="*/ 4 w 4"/>
                  <a:gd name="T3" fmla="*/ 0 h 7"/>
                  <a:gd name="T4" fmla="*/ 0 w 4"/>
                  <a:gd name="T5" fmla="*/ 7 h 7"/>
                  <a:gd name="T6" fmla="*/ 1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1" y="5"/>
                    </a:moveTo>
                    <a:cubicBezTo>
                      <a:pt x="2" y="3"/>
                      <a:pt x="3" y="1"/>
                      <a:pt x="4" y="0"/>
                    </a:cubicBezTo>
                    <a:cubicBezTo>
                      <a:pt x="3" y="2"/>
                      <a:pt x="1" y="5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8" name="Freeform 703">
                <a:extLst>
                  <a:ext uri="{FF2B5EF4-FFF2-40B4-BE49-F238E27FC236}">
                    <a16:creationId xmlns:a16="http://schemas.microsoft.com/office/drawing/2014/main" id="{24348559-6A99-4961-94FF-BBA5A24B0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4075" y="3838576"/>
                <a:ext cx="17463" cy="25400"/>
              </a:xfrm>
              <a:custGeom>
                <a:avLst/>
                <a:gdLst>
                  <a:gd name="T0" fmla="*/ 0 w 5"/>
                  <a:gd name="T1" fmla="*/ 7 h 7"/>
                  <a:gd name="T2" fmla="*/ 5 w 5"/>
                  <a:gd name="T3" fmla="*/ 0 h 7"/>
                  <a:gd name="T4" fmla="*/ 5 w 5"/>
                  <a:gd name="T5" fmla="*/ 0 h 7"/>
                  <a:gd name="T6" fmla="*/ 0 w 5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1" y="5"/>
                      <a:pt x="3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3"/>
                      <a:pt x="1" y="5"/>
                      <a:pt x="0" y="7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9" name="Rectangle 704">
                <a:extLst>
                  <a:ext uri="{FF2B5EF4-FFF2-40B4-BE49-F238E27FC236}">
                    <a16:creationId xmlns:a16="http://schemas.microsoft.com/office/drawing/2014/main" id="{50703482-53EF-4541-AD08-64991AFA0E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07413" y="3811588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0" name="Rectangle 705">
                <a:extLst>
                  <a:ext uri="{FF2B5EF4-FFF2-40B4-BE49-F238E27FC236}">
                    <a16:creationId xmlns:a16="http://schemas.microsoft.com/office/drawing/2014/main" id="{CD8DBF1C-9E14-4AA4-8C91-BFB5DC4C8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0588" y="3808413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1" name="Freeform 706">
                <a:extLst>
                  <a:ext uri="{FF2B5EF4-FFF2-40B4-BE49-F238E27FC236}">
                    <a16:creationId xmlns:a16="http://schemas.microsoft.com/office/drawing/2014/main" id="{A7D7CE07-227F-4CFB-82A5-D3600E914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7613" y="2770188"/>
                <a:ext cx="14288" cy="7938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4 w 4"/>
                  <a:gd name="T5" fmla="*/ 0 h 2"/>
                  <a:gd name="T6" fmla="*/ 3 w 4"/>
                  <a:gd name="T7" fmla="*/ 0 h 2"/>
                  <a:gd name="T8" fmla="*/ 2 w 4"/>
                  <a:gd name="T9" fmla="*/ 1 h 2"/>
                  <a:gd name="T10" fmla="*/ 1 w 4"/>
                  <a:gd name="T11" fmla="*/ 1 h 2"/>
                  <a:gd name="T12" fmla="*/ 1 w 4"/>
                  <a:gd name="T13" fmla="*/ 1 h 2"/>
                  <a:gd name="T14" fmla="*/ 0 w 4"/>
                  <a:gd name="T15" fmla="*/ 2 h 2"/>
                  <a:gd name="T16" fmla="*/ 4 w 4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2" name="Freeform 707">
                <a:extLst>
                  <a:ext uri="{FF2B5EF4-FFF2-40B4-BE49-F238E27FC236}">
                    <a16:creationId xmlns:a16="http://schemas.microsoft.com/office/drawing/2014/main" id="{9E641EEA-364D-4114-B0A1-83FFE332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363" y="2747963"/>
                <a:ext cx="33338" cy="14288"/>
              </a:xfrm>
              <a:custGeom>
                <a:avLst/>
                <a:gdLst>
                  <a:gd name="T0" fmla="*/ 7 w 9"/>
                  <a:gd name="T1" fmla="*/ 1 h 4"/>
                  <a:gd name="T2" fmla="*/ 2 w 9"/>
                  <a:gd name="T3" fmla="*/ 3 h 4"/>
                  <a:gd name="T4" fmla="*/ 0 w 9"/>
                  <a:gd name="T5" fmla="*/ 4 h 4"/>
                  <a:gd name="T6" fmla="*/ 9 w 9"/>
                  <a:gd name="T7" fmla="*/ 0 h 4"/>
                  <a:gd name="T8" fmla="*/ 7 w 9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7" y="1"/>
                    </a:moveTo>
                    <a:cubicBezTo>
                      <a:pt x="5" y="1"/>
                      <a:pt x="4" y="2"/>
                      <a:pt x="2" y="3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3" y="2"/>
                      <a:pt x="6" y="1"/>
                      <a:pt x="9" y="0"/>
                    </a:cubicBezTo>
                    <a:cubicBezTo>
                      <a:pt x="8" y="0"/>
                      <a:pt x="8" y="0"/>
                      <a:pt x="7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3" name="Rectangle 708">
                <a:extLst>
                  <a:ext uri="{FF2B5EF4-FFF2-40B4-BE49-F238E27FC236}">
                    <a16:creationId xmlns:a16="http://schemas.microsoft.com/office/drawing/2014/main" id="{D16E00C5-2412-4077-9EAC-536315FAA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32700" y="2747963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4" name="Freeform 709">
                <a:extLst>
                  <a:ext uri="{FF2B5EF4-FFF2-40B4-BE49-F238E27FC236}">
                    <a16:creationId xmlns:a16="http://schemas.microsoft.com/office/drawing/2014/main" id="{B9AC99BA-5E3B-497B-811B-3843A12CC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9963" y="3598863"/>
                <a:ext cx="4763" cy="15875"/>
              </a:xfrm>
              <a:custGeom>
                <a:avLst/>
                <a:gdLst>
                  <a:gd name="T0" fmla="*/ 1 w 1"/>
                  <a:gd name="T1" fmla="*/ 1 h 4"/>
                  <a:gd name="T2" fmla="*/ 1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5" name="Freeform 710">
                <a:extLst>
                  <a:ext uri="{FF2B5EF4-FFF2-40B4-BE49-F238E27FC236}">
                    <a16:creationId xmlns:a16="http://schemas.microsoft.com/office/drawing/2014/main" id="{A8CE3AEE-3C74-4884-8A28-4A988E9F6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3613" y="3617913"/>
                <a:ext cx="6350" cy="22225"/>
              </a:xfrm>
              <a:custGeom>
                <a:avLst/>
                <a:gdLst>
                  <a:gd name="T0" fmla="*/ 1 w 2"/>
                  <a:gd name="T1" fmla="*/ 3 h 6"/>
                  <a:gd name="T2" fmla="*/ 2 w 2"/>
                  <a:gd name="T3" fmla="*/ 0 h 6"/>
                  <a:gd name="T4" fmla="*/ 0 w 2"/>
                  <a:gd name="T5" fmla="*/ 6 h 6"/>
                  <a:gd name="T6" fmla="*/ 1 w 2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3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1" y="2"/>
                      <a:pt x="1" y="4"/>
                      <a:pt x="0" y="6"/>
                    </a:cubicBezTo>
                    <a:cubicBezTo>
                      <a:pt x="0" y="5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6" name="Freeform 711">
                <a:extLst>
                  <a:ext uri="{FF2B5EF4-FFF2-40B4-BE49-F238E27FC236}">
                    <a16:creationId xmlns:a16="http://schemas.microsoft.com/office/drawing/2014/main" id="{B4A488FD-842A-4471-A06A-4865674BC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2575" y="2700338"/>
                <a:ext cx="42863" cy="4763"/>
              </a:xfrm>
              <a:custGeom>
                <a:avLst/>
                <a:gdLst>
                  <a:gd name="T0" fmla="*/ 0 w 12"/>
                  <a:gd name="T1" fmla="*/ 0 h 1"/>
                  <a:gd name="T2" fmla="*/ 12 w 12"/>
                  <a:gd name="T3" fmla="*/ 1 h 1"/>
                  <a:gd name="T4" fmla="*/ 0 w 1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">
                    <a:moveTo>
                      <a:pt x="0" y="0"/>
                    </a:moveTo>
                    <a:cubicBezTo>
                      <a:pt x="4" y="1"/>
                      <a:pt x="8" y="1"/>
                      <a:pt x="12" y="1"/>
                    </a:cubicBezTo>
                    <a:cubicBezTo>
                      <a:pt x="8" y="1"/>
                      <a:pt x="4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7" name="Freeform 712">
                <a:extLst>
                  <a:ext uri="{FF2B5EF4-FFF2-40B4-BE49-F238E27FC236}">
                    <a16:creationId xmlns:a16="http://schemas.microsoft.com/office/drawing/2014/main" id="{A92AF0B3-9AA3-496D-99FA-4E39DE441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8288" y="2700338"/>
                <a:ext cx="14288" cy="0"/>
              </a:xfrm>
              <a:custGeom>
                <a:avLst/>
                <a:gdLst>
                  <a:gd name="T0" fmla="*/ 0 w 4"/>
                  <a:gd name="T1" fmla="*/ 0 w 4"/>
                  <a:gd name="T2" fmla="*/ 4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8" name="Freeform 713">
                <a:extLst>
                  <a:ext uri="{FF2B5EF4-FFF2-40B4-BE49-F238E27FC236}">
                    <a16:creationId xmlns:a16="http://schemas.microsoft.com/office/drawing/2014/main" id="{0A9DFF7F-20A1-4E9F-A6F6-84FCB63CC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4325" y="2705101"/>
                <a:ext cx="7938" cy="3175"/>
              </a:xfrm>
              <a:custGeom>
                <a:avLst/>
                <a:gdLst>
                  <a:gd name="T0" fmla="*/ 3 w 5"/>
                  <a:gd name="T1" fmla="*/ 0 h 2"/>
                  <a:gd name="T2" fmla="*/ 0 w 5"/>
                  <a:gd name="T3" fmla="*/ 0 h 2"/>
                  <a:gd name="T4" fmla="*/ 0 w 5"/>
                  <a:gd name="T5" fmla="*/ 0 h 2"/>
                  <a:gd name="T6" fmla="*/ 3 w 5"/>
                  <a:gd name="T7" fmla="*/ 0 h 2"/>
                  <a:gd name="T8" fmla="*/ 3 w 5"/>
                  <a:gd name="T9" fmla="*/ 0 h 2"/>
                  <a:gd name="T10" fmla="*/ 3 w 5"/>
                  <a:gd name="T11" fmla="*/ 0 h 2"/>
                  <a:gd name="T12" fmla="*/ 5 w 5"/>
                  <a:gd name="T13" fmla="*/ 2 h 2"/>
                  <a:gd name="T14" fmla="*/ 3 w 5"/>
                  <a:gd name="T15" fmla="*/ 0 h 2"/>
                  <a:gd name="T16" fmla="*/ 5 w 5"/>
                  <a:gd name="T17" fmla="*/ 0 h 2"/>
                  <a:gd name="T18" fmla="*/ 3 w 5"/>
                  <a:gd name="T1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9" name="Freeform 714">
                <a:extLst>
                  <a:ext uri="{FF2B5EF4-FFF2-40B4-BE49-F238E27FC236}">
                    <a16:creationId xmlns:a16="http://schemas.microsoft.com/office/drawing/2014/main" id="{495053A6-BDBE-44EC-B16B-084BE7B03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0200" y="2708276"/>
                <a:ext cx="9525" cy="0"/>
              </a:xfrm>
              <a:custGeom>
                <a:avLst/>
                <a:gdLst>
                  <a:gd name="T0" fmla="*/ 3 w 3"/>
                  <a:gd name="T1" fmla="*/ 1 w 3"/>
                  <a:gd name="T2" fmla="*/ 0 w 3"/>
                  <a:gd name="T3" fmla="*/ 0 w 3"/>
                  <a:gd name="T4" fmla="*/ 1 w 3"/>
                  <a:gd name="T5" fmla="*/ 1 w 3"/>
                  <a:gd name="T6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0" name="Freeform 715">
                <a:extLst>
                  <a:ext uri="{FF2B5EF4-FFF2-40B4-BE49-F238E27FC236}">
                    <a16:creationId xmlns:a16="http://schemas.microsoft.com/office/drawing/2014/main" id="{52E84355-9BB1-4191-BC5F-7C7EB1FBC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0200" y="2708276"/>
                <a:ext cx="9525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0 w 3"/>
                  <a:gd name="T4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1" name="Freeform 716">
                <a:extLst>
                  <a:ext uri="{FF2B5EF4-FFF2-40B4-BE49-F238E27FC236}">
                    <a16:creationId xmlns:a16="http://schemas.microsoft.com/office/drawing/2014/main" id="{60974EF5-741F-4F8D-B895-A75301B6F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6550" y="2708276"/>
                <a:ext cx="11113" cy="3175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1 h 1"/>
                  <a:gd name="T4" fmla="*/ 2 w 3"/>
                  <a:gd name="T5" fmla="*/ 0 h 1"/>
                  <a:gd name="T6" fmla="*/ 2 w 3"/>
                  <a:gd name="T7" fmla="*/ 0 h 1"/>
                  <a:gd name="T8" fmla="*/ 2 w 3"/>
                  <a:gd name="T9" fmla="*/ 0 h 1"/>
                  <a:gd name="T10" fmla="*/ 0 w 3"/>
                  <a:gd name="T11" fmla="*/ 0 h 1"/>
                  <a:gd name="T12" fmla="*/ 0 w 3"/>
                  <a:gd name="T13" fmla="*/ 0 h 1"/>
                  <a:gd name="T14" fmla="*/ 1 w 3"/>
                  <a:gd name="T15" fmla="*/ 0 h 1"/>
                  <a:gd name="T16" fmla="*/ 1 w 3"/>
                  <a:gd name="T17" fmla="*/ 0 h 1"/>
                  <a:gd name="T18" fmla="*/ 3 w 3"/>
                  <a:gd name="T1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2" name="Freeform 717">
                <a:extLst>
                  <a:ext uri="{FF2B5EF4-FFF2-40B4-BE49-F238E27FC236}">
                    <a16:creationId xmlns:a16="http://schemas.microsoft.com/office/drawing/2014/main" id="{B6AABB7B-D8D6-47DC-9E9B-07A4CF186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9088" y="2705101"/>
                <a:ext cx="14288" cy="3175"/>
              </a:xfrm>
              <a:custGeom>
                <a:avLst/>
                <a:gdLst>
                  <a:gd name="T0" fmla="*/ 4 w 4"/>
                  <a:gd name="T1" fmla="*/ 1 h 1"/>
                  <a:gd name="T2" fmla="*/ 3 w 4"/>
                  <a:gd name="T3" fmla="*/ 1 h 1"/>
                  <a:gd name="T4" fmla="*/ 0 w 4"/>
                  <a:gd name="T5" fmla="*/ 0 h 1"/>
                  <a:gd name="T6" fmla="*/ 0 w 4"/>
                  <a:gd name="T7" fmla="*/ 1 h 1"/>
                  <a:gd name="T8" fmla="*/ 2 w 4"/>
                  <a:gd name="T9" fmla="*/ 1 h 1"/>
                  <a:gd name="T10" fmla="*/ 2 w 4"/>
                  <a:gd name="T11" fmla="*/ 1 h 1"/>
                  <a:gd name="T12" fmla="*/ 2 w 4"/>
                  <a:gd name="T13" fmla="*/ 1 h 1"/>
                  <a:gd name="T14" fmla="*/ 3 w 4"/>
                  <a:gd name="T15" fmla="*/ 1 h 1"/>
                  <a:gd name="T16" fmla="*/ 4 w 4"/>
                  <a:gd name="T1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3" name="Freeform 718">
                <a:extLst>
                  <a:ext uri="{FF2B5EF4-FFF2-40B4-BE49-F238E27FC236}">
                    <a16:creationId xmlns:a16="http://schemas.microsoft.com/office/drawing/2014/main" id="{B0AE5606-7061-418C-BB9B-9B60C5294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9088" y="2708276"/>
                <a:ext cx="14288" cy="3175"/>
              </a:xfrm>
              <a:custGeom>
                <a:avLst/>
                <a:gdLst>
                  <a:gd name="T0" fmla="*/ 2 w 4"/>
                  <a:gd name="T1" fmla="*/ 0 h 1"/>
                  <a:gd name="T2" fmla="*/ 2 w 4"/>
                  <a:gd name="T3" fmla="*/ 0 h 1"/>
                  <a:gd name="T4" fmla="*/ 4 w 4"/>
                  <a:gd name="T5" fmla="*/ 1 h 1"/>
                  <a:gd name="T6" fmla="*/ 4 w 4"/>
                  <a:gd name="T7" fmla="*/ 1 h 1"/>
                  <a:gd name="T8" fmla="*/ 3 w 4"/>
                  <a:gd name="T9" fmla="*/ 0 h 1"/>
                  <a:gd name="T10" fmla="*/ 3 w 4"/>
                  <a:gd name="T11" fmla="*/ 0 h 1"/>
                  <a:gd name="T12" fmla="*/ 3 w 4"/>
                  <a:gd name="T13" fmla="*/ 0 h 1"/>
                  <a:gd name="T14" fmla="*/ 2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0 h 1"/>
                  <a:gd name="T22" fmla="*/ 0 w 4"/>
                  <a:gd name="T23" fmla="*/ 0 h 1"/>
                  <a:gd name="T24" fmla="*/ 1 w 4"/>
                  <a:gd name="T25" fmla="*/ 0 h 1"/>
                  <a:gd name="T26" fmla="*/ 2 w 4"/>
                  <a:gd name="T27" fmla="*/ 0 h 1"/>
                  <a:gd name="T28" fmla="*/ 2 w 4"/>
                  <a:gd name="T2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4" name="Freeform 719">
                <a:extLst>
                  <a:ext uri="{FF2B5EF4-FFF2-40B4-BE49-F238E27FC236}">
                    <a16:creationId xmlns:a16="http://schemas.microsoft.com/office/drawing/2014/main" id="{450DD47A-F2DA-40C6-A0E5-719E66785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3375" y="2708276"/>
                <a:ext cx="3175" cy="317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5" name="Freeform 720">
                <a:extLst>
                  <a:ext uri="{FF2B5EF4-FFF2-40B4-BE49-F238E27FC236}">
                    <a16:creationId xmlns:a16="http://schemas.microsoft.com/office/drawing/2014/main" id="{6870190D-BC95-40DC-8303-765CA8EEF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9088" y="2708276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2 w 2"/>
                  <a:gd name="T3" fmla="*/ 0 w 2"/>
                  <a:gd name="T4" fmla="*/ 0 w 2"/>
                  <a:gd name="T5" fmla="*/ 2 w 2"/>
                  <a:gd name="T6" fmla="*/ 2 w 2"/>
                  <a:gd name="T7" fmla="*/ 2 w 2"/>
                  <a:gd name="T8" fmla="*/ 0 w 2"/>
                  <a:gd name="T9" fmla="*/ 0 w 2"/>
                  <a:gd name="T10" fmla="*/ 0 w 2"/>
                  <a:gd name="T11" fmla="*/ 0 w 2"/>
                  <a:gd name="T1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6" name="Freeform 721">
                <a:extLst>
                  <a:ext uri="{FF2B5EF4-FFF2-40B4-BE49-F238E27FC236}">
                    <a16:creationId xmlns:a16="http://schemas.microsoft.com/office/drawing/2014/main" id="{94ADD6E6-4D74-4F8E-BE94-327D37566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4488" y="2705101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0 w 4"/>
                  <a:gd name="T5" fmla="*/ 0 h 2"/>
                  <a:gd name="T6" fmla="*/ 4 w 4"/>
                  <a:gd name="T7" fmla="*/ 2 h 2"/>
                  <a:gd name="T8" fmla="*/ 0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7" name="Freeform 722">
                <a:extLst>
                  <a:ext uri="{FF2B5EF4-FFF2-40B4-BE49-F238E27FC236}">
                    <a16:creationId xmlns:a16="http://schemas.microsoft.com/office/drawing/2014/main" id="{E0B67B9F-48EA-46A0-9637-8FD24E92F4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45438" y="2705101"/>
                <a:ext cx="112713" cy="17463"/>
              </a:xfrm>
              <a:custGeom>
                <a:avLst/>
                <a:gdLst>
                  <a:gd name="T0" fmla="*/ 6 w 31"/>
                  <a:gd name="T1" fmla="*/ 1 h 5"/>
                  <a:gd name="T2" fmla="*/ 6 w 31"/>
                  <a:gd name="T3" fmla="*/ 1 h 5"/>
                  <a:gd name="T4" fmla="*/ 11 w 31"/>
                  <a:gd name="T5" fmla="*/ 1 h 5"/>
                  <a:gd name="T6" fmla="*/ 18 w 31"/>
                  <a:gd name="T7" fmla="*/ 2 h 5"/>
                  <a:gd name="T8" fmla="*/ 22 w 31"/>
                  <a:gd name="T9" fmla="*/ 3 h 5"/>
                  <a:gd name="T10" fmla="*/ 31 w 31"/>
                  <a:gd name="T11" fmla="*/ 5 h 5"/>
                  <a:gd name="T12" fmla="*/ 31 w 31"/>
                  <a:gd name="T13" fmla="*/ 5 h 5"/>
                  <a:gd name="T14" fmla="*/ 31 w 31"/>
                  <a:gd name="T15" fmla="*/ 5 h 5"/>
                  <a:gd name="T16" fmla="*/ 31 w 31"/>
                  <a:gd name="T17" fmla="*/ 5 h 5"/>
                  <a:gd name="T18" fmla="*/ 31 w 31"/>
                  <a:gd name="T19" fmla="*/ 5 h 5"/>
                  <a:gd name="T20" fmla="*/ 25 w 31"/>
                  <a:gd name="T21" fmla="*/ 4 h 5"/>
                  <a:gd name="T22" fmla="*/ 25 w 31"/>
                  <a:gd name="T23" fmla="*/ 4 h 5"/>
                  <a:gd name="T24" fmla="*/ 25 w 31"/>
                  <a:gd name="T25" fmla="*/ 4 h 5"/>
                  <a:gd name="T26" fmla="*/ 25 w 31"/>
                  <a:gd name="T27" fmla="*/ 4 h 5"/>
                  <a:gd name="T28" fmla="*/ 24 w 31"/>
                  <a:gd name="T29" fmla="*/ 3 h 5"/>
                  <a:gd name="T30" fmla="*/ 24 w 31"/>
                  <a:gd name="T31" fmla="*/ 3 h 5"/>
                  <a:gd name="T32" fmla="*/ 24 w 31"/>
                  <a:gd name="T33" fmla="*/ 3 h 5"/>
                  <a:gd name="T34" fmla="*/ 24 w 31"/>
                  <a:gd name="T35" fmla="*/ 3 h 5"/>
                  <a:gd name="T36" fmla="*/ 24 w 31"/>
                  <a:gd name="T37" fmla="*/ 3 h 5"/>
                  <a:gd name="T38" fmla="*/ 24 w 31"/>
                  <a:gd name="T39" fmla="*/ 3 h 5"/>
                  <a:gd name="T40" fmla="*/ 23 w 31"/>
                  <a:gd name="T41" fmla="*/ 3 h 5"/>
                  <a:gd name="T42" fmla="*/ 21 w 31"/>
                  <a:gd name="T43" fmla="*/ 3 h 5"/>
                  <a:gd name="T44" fmla="*/ 19 w 31"/>
                  <a:gd name="T45" fmla="*/ 2 h 5"/>
                  <a:gd name="T46" fmla="*/ 19 w 31"/>
                  <a:gd name="T47" fmla="*/ 2 h 5"/>
                  <a:gd name="T48" fmla="*/ 19 w 31"/>
                  <a:gd name="T49" fmla="*/ 2 h 5"/>
                  <a:gd name="T50" fmla="*/ 17 w 31"/>
                  <a:gd name="T51" fmla="*/ 2 h 5"/>
                  <a:gd name="T52" fmla="*/ 16 w 31"/>
                  <a:gd name="T53" fmla="*/ 2 h 5"/>
                  <a:gd name="T54" fmla="*/ 17 w 31"/>
                  <a:gd name="T55" fmla="*/ 2 h 5"/>
                  <a:gd name="T56" fmla="*/ 15 w 31"/>
                  <a:gd name="T57" fmla="*/ 2 h 5"/>
                  <a:gd name="T58" fmla="*/ 16 w 31"/>
                  <a:gd name="T59" fmla="*/ 2 h 5"/>
                  <a:gd name="T60" fmla="*/ 15 w 31"/>
                  <a:gd name="T61" fmla="*/ 2 h 5"/>
                  <a:gd name="T62" fmla="*/ 15 w 31"/>
                  <a:gd name="T63" fmla="*/ 2 h 5"/>
                  <a:gd name="T64" fmla="*/ 15 w 31"/>
                  <a:gd name="T65" fmla="*/ 2 h 5"/>
                  <a:gd name="T66" fmla="*/ 14 w 31"/>
                  <a:gd name="T67" fmla="*/ 2 h 5"/>
                  <a:gd name="T68" fmla="*/ 15 w 31"/>
                  <a:gd name="T69" fmla="*/ 2 h 5"/>
                  <a:gd name="T70" fmla="*/ 16 w 31"/>
                  <a:gd name="T71" fmla="*/ 2 h 5"/>
                  <a:gd name="T72" fmla="*/ 14 w 31"/>
                  <a:gd name="T73" fmla="*/ 2 h 5"/>
                  <a:gd name="T74" fmla="*/ 14 w 31"/>
                  <a:gd name="T75" fmla="*/ 2 h 5"/>
                  <a:gd name="T76" fmla="*/ 14 w 31"/>
                  <a:gd name="T77" fmla="*/ 2 h 5"/>
                  <a:gd name="T78" fmla="*/ 14 w 31"/>
                  <a:gd name="T79" fmla="*/ 2 h 5"/>
                  <a:gd name="T80" fmla="*/ 13 w 31"/>
                  <a:gd name="T81" fmla="*/ 2 h 5"/>
                  <a:gd name="T82" fmla="*/ 11 w 31"/>
                  <a:gd name="T83" fmla="*/ 1 h 5"/>
                  <a:gd name="T84" fmla="*/ 9 w 31"/>
                  <a:gd name="T85" fmla="*/ 1 h 5"/>
                  <a:gd name="T86" fmla="*/ 9 w 31"/>
                  <a:gd name="T87" fmla="*/ 1 h 5"/>
                  <a:gd name="T88" fmla="*/ 7 w 31"/>
                  <a:gd name="T89" fmla="*/ 1 h 5"/>
                  <a:gd name="T90" fmla="*/ 6 w 31"/>
                  <a:gd name="T91" fmla="*/ 1 h 5"/>
                  <a:gd name="T92" fmla="*/ 0 w 31"/>
                  <a:gd name="T93" fmla="*/ 0 h 5"/>
                  <a:gd name="T94" fmla="*/ 6 w 31"/>
                  <a:gd name="T95" fmla="*/ 1 h 5"/>
                  <a:gd name="T96" fmla="*/ 14 w 31"/>
                  <a:gd name="T97" fmla="*/ 2 h 5"/>
                  <a:gd name="T98" fmla="*/ 14 w 31"/>
                  <a:gd name="T99" fmla="*/ 2 h 5"/>
                  <a:gd name="T100" fmla="*/ 15 w 31"/>
                  <a:gd name="T101" fmla="*/ 2 h 5"/>
                  <a:gd name="T102" fmla="*/ 13 w 31"/>
                  <a:gd name="T103" fmla="*/ 2 h 5"/>
                  <a:gd name="T104" fmla="*/ 14 w 31"/>
                  <a:gd name="T10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" h="5"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9" y="1"/>
                      <a:pt x="10" y="1"/>
                      <a:pt x="11" y="1"/>
                    </a:cubicBezTo>
                    <a:cubicBezTo>
                      <a:pt x="13" y="2"/>
                      <a:pt x="15" y="2"/>
                      <a:pt x="18" y="2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5" y="4"/>
                      <a:pt x="28" y="4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9" y="5"/>
                      <a:pt x="27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3"/>
                      <a:pt x="22" y="3"/>
                      <a:pt x="21" y="3"/>
                    </a:cubicBezTo>
                    <a:cubicBezTo>
                      <a:pt x="20" y="3"/>
                      <a:pt x="20" y="3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0"/>
                      <a:pt x="0" y="0"/>
                    </a:cubicBezTo>
                    <a:cubicBezTo>
                      <a:pt x="2" y="0"/>
                      <a:pt x="4" y="0"/>
                      <a:pt x="6" y="1"/>
                    </a:cubicBezTo>
                    <a:close/>
                    <a:moveTo>
                      <a:pt x="14" y="2"/>
                    </a:moveTo>
                    <a:cubicBezTo>
                      <a:pt x="14" y="2"/>
                      <a:pt x="14" y="2"/>
                      <a:pt x="14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2"/>
                      <a:pt x="14" y="2"/>
                      <a:pt x="13" y="2"/>
                    </a:cubicBezTo>
                    <a:lnTo>
                      <a:pt x="14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8" name="Freeform 723">
                <a:extLst>
                  <a:ext uri="{FF2B5EF4-FFF2-40B4-BE49-F238E27FC236}">
                    <a16:creationId xmlns:a16="http://schemas.microsoft.com/office/drawing/2014/main" id="{98C08815-9481-494C-89DA-538480078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0588" y="3694113"/>
                <a:ext cx="47625" cy="114300"/>
              </a:xfrm>
              <a:custGeom>
                <a:avLst/>
                <a:gdLst>
                  <a:gd name="T0" fmla="*/ 13 w 13"/>
                  <a:gd name="T1" fmla="*/ 2 h 31"/>
                  <a:gd name="T2" fmla="*/ 13 w 13"/>
                  <a:gd name="T3" fmla="*/ 0 h 31"/>
                  <a:gd name="T4" fmla="*/ 11 w 13"/>
                  <a:gd name="T5" fmla="*/ 7 h 31"/>
                  <a:gd name="T6" fmla="*/ 1 w 13"/>
                  <a:gd name="T7" fmla="*/ 29 h 31"/>
                  <a:gd name="T8" fmla="*/ 0 w 13"/>
                  <a:gd name="T9" fmla="*/ 31 h 31"/>
                  <a:gd name="T10" fmla="*/ 0 w 13"/>
                  <a:gd name="T11" fmla="*/ 30 h 31"/>
                  <a:gd name="T12" fmla="*/ 1 w 13"/>
                  <a:gd name="T13" fmla="*/ 30 h 31"/>
                  <a:gd name="T14" fmla="*/ 3 w 13"/>
                  <a:gd name="T15" fmla="*/ 26 h 31"/>
                  <a:gd name="T16" fmla="*/ 2 w 13"/>
                  <a:gd name="T17" fmla="*/ 28 h 31"/>
                  <a:gd name="T18" fmla="*/ 3 w 13"/>
                  <a:gd name="T19" fmla="*/ 26 h 31"/>
                  <a:gd name="T20" fmla="*/ 6 w 13"/>
                  <a:gd name="T21" fmla="*/ 20 h 31"/>
                  <a:gd name="T22" fmla="*/ 8 w 13"/>
                  <a:gd name="T23" fmla="*/ 15 h 31"/>
                  <a:gd name="T24" fmla="*/ 13 w 13"/>
                  <a:gd name="T25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31">
                    <a:moveTo>
                      <a:pt x="13" y="2"/>
                    </a:moveTo>
                    <a:cubicBezTo>
                      <a:pt x="13" y="1"/>
                      <a:pt x="13" y="1"/>
                      <a:pt x="13" y="0"/>
                    </a:cubicBezTo>
                    <a:cubicBezTo>
                      <a:pt x="13" y="1"/>
                      <a:pt x="11" y="5"/>
                      <a:pt x="11" y="7"/>
                    </a:cubicBezTo>
                    <a:cubicBezTo>
                      <a:pt x="10" y="12"/>
                      <a:pt x="5" y="21"/>
                      <a:pt x="1" y="29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1"/>
                      <a:pt x="0" y="30"/>
                      <a:pt x="0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28"/>
                      <a:pt x="2" y="27"/>
                      <a:pt x="3" y="26"/>
                    </a:cubicBezTo>
                    <a:cubicBezTo>
                      <a:pt x="2" y="26"/>
                      <a:pt x="2" y="27"/>
                      <a:pt x="2" y="28"/>
                    </a:cubicBezTo>
                    <a:cubicBezTo>
                      <a:pt x="2" y="27"/>
                      <a:pt x="3" y="26"/>
                      <a:pt x="3" y="26"/>
                    </a:cubicBezTo>
                    <a:cubicBezTo>
                      <a:pt x="4" y="24"/>
                      <a:pt x="5" y="22"/>
                      <a:pt x="6" y="20"/>
                    </a:cubicBezTo>
                    <a:cubicBezTo>
                      <a:pt x="7" y="19"/>
                      <a:pt x="7" y="17"/>
                      <a:pt x="8" y="15"/>
                    </a:cubicBezTo>
                    <a:cubicBezTo>
                      <a:pt x="11" y="8"/>
                      <a:pt x="13" y="2"/>
                      <a:pt x="13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9" name="Freeform 724">
                <a:extLst>
                  <a:ext uri="{FF2B5EF4-FFF2-40B4-BE49-F238E27FC236}">
                    <a16:creationId xmlns:a16="http://schemas.microsoft.com/office/drawing/2014/main" id="{F281C69E-95DE-4A6B-A79A-5D46802A6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0063" y="3892551"/>
                <a:ext cx="106363" cy="122238"/>
              </a:xfrm>
              <a:custGeom>
                <a:avLst/>
                <a:gdLst>
                  <a:gd name="T0" fmla="*/ 28 w 29"/>
                  <a:gd name="T1" fmla="*/ 3 h 33"/>
                  <a:gd name="T2" fmla="*/ 29 w 29"/>
                  <a:gd name="T3" fmla="*/ 1 h 33"/>
                  <a:gd name="T4" fmla="*/ 29 w 29"/>
                  <a:gd name="T5" fmla="*/ 0 h 33"/>
                  <a:gd name="T6" fmla="*/ 28 w 29"/>
                  <a:gd name="T7" fmla="*/ 0 h 33"/>
                  <a:gd name="T8" fmla="*/ 26 w 29"/>
                  <a:gd name="T9" fmla="*/ 2 h 33"/>
                  <a:gd name="T10" fmla="*/ 24 w 29"/>
                  <a:gd name="T11" fmla="*/ 3 h 33"/>
                  <a:gd name="T12" fmla="*/ 23 w 29"/>
                  <a:gd name="T13" fmla="*/ 3 h 33"/>
                  <a:gd name="T14" fmla="*/ 23 w 29"/>
                  <a:gd name="T15" fmla="*/ 5 h 33"/>
                  <a:gd name="T16" fmla="*/ 21 w 29"/>
                  <a:gd name="T17" fmla="*/ 7 h 33"/>
                  <a:gd name="T18" fmla="*/ 20 w 29"/>
                  <a:gd name="T19" fmla="*/ 8 h 33"/>
                  <a:gd name="T20" fmla="*/ 16 w 29"/>
                  <a:gd name="T21" fmla="*/ 9 h 33"/>
                  <a:gd name="T22" fmla="*/ 13 w 29"/>
                  <a:gd name="T23" fmla="*/ 10 h 33"/>
                  <a:gd name="T24" fmla="*/ 12 w 29"/>
                  <a:gd name="T25" fmla="*/ 11 h 33"/>
                  <a:gd name="T26" fmla="*/ 10 w 29"/>
                  <a:gd name="T27" fmla="*/ 13 h 33"/>
                  <a:gd name="T28" fmla="*/ 9 w 29"/>
                  <a:gd name="T29" fmla="*/ 15 h 33"/>
                  <a:gd name="T30" fmla="*/ 8 w 29"/>
                  <a:gd name="T31" fmla="*/ 18 h 33"/>
                  <a:gd name="T32" fmla="*/ 7 w 29"/>
                  <a:gd name="T33" fmla="*/ 21 h 33"/>
                  <a:gd name="T34" fmla="*/ 5 w 29"/>
                  <a:gd name="T35" fmla="*/ 23 h 33"/>
                  <a:gd name="T36" fmla="*/ 3 w 29"/>
                  <a:gd name="T37" fmla="*/ 25 h 33"/>
                  <a:gd name="T38" fmla="*/ 0 w 29"/>
                  <a:gd name="T39" fmla="*/ 32 h 33"/>
                  <a:gd name="T40" fmla="*/ 1 w 29"/>
                  <a:gd name="T41" fmla="*/ 33 h 33"/>
                  <a:gd name="T42" fmla="*/ 2 w 29"/>
                  <a:gd name="T43" fmla="*/ 33 h 33"/>
                  <a:gd name="T44" fmla="*/ 5 w 29"/>
                  <a:gd name="T45" fmla="*/ 32 h 33"/>
                  <a:gd name="T46" fmla="*/ 21 w 29"/>
                  <a:gd name="T47" fmla="*/ 14 h 33"/>
                  <a:gd name="T48" fmla="*/ 23 w 29"/>
                  <a:gd name="T49" fmla="*/ 11 h 33"/>
                  <a:gd name="T50" fmla="*/ 24 w 29"/>
                  <a:gd name="T51" fmla="*/ 9 h 33"/>
                  <a:gd name="T52" fmla="*/ 25 w 29"/>
                  <a:gd name="T53" fmla="*/ 10 h 33"/>
                  <a:gd name="T54" fmla="*/ 26 w 29"/>
                  <a:gd name="T55" fmla="*/ 9 h 33"/>
                  <a:gd name="T56" fmla="*/ 27 w 29"/>
                  <a:gd name="T57" fmla="*/ 8 h 33"/>
                  <a:gd name="T58" fmla="*/ 28 w 29"/>
                  <a:gd name="T59" fmla="*/ 5 h 33"/>
                  <a:gd name="T60" fmla="*/ 28 w 29"/>
                  <a:gd name="T61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9" h="33">
                    <a:moveTo>
                      <a:pt x="28" y="3"/>
                    </a:moveTo>
                    <a:cubicBezTo>
                      <a:pt x="29" y="1"/>
                      <a:pt x="29" y="1"/>
                      <a:pt x="29" y="1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10" y="27"/>
                      <a:pt x="16" y="19"/>
                      <a:pt x="21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4" y="10"/>
                      <a:pt x="24" y="9"/>
                      <a:pt x="24" y="9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8" y="5"/>
                      <a:pt x="28" y="5"/>
                      <a:pt x="28" y="5"/>
                    </a:cubicBezTo>
                    <a:lnTo>
                      <a:pt x="28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0" name="Freeform 725">
                <a:extLst>
                  <a:ext uri="{FF2B5EF4-FFF2-40B4-BE49-F238E27FC236}">
                    <a16:creationId xmlns:a16="http://schemas.microsoft.com/office/drawing/2014/main" id="{EC775443-06E7-49CF-BDB9-D0CF88D90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3763" y="3646488"/>
                <a:ext cx="14288" cy="44450"/>
              </a:xfrm>
              <a:custGeom>
                <a:avLst/>
                <a:gdLst>
                  <a:gd name="T0" fmla="*/ 2 w 9"/>
                  <a:gd name="T1" fmla="*/ 17 h 28"/>
                  <a:gd name="T2" fmla="*/ 0 w 9"/>
                  <a:gd name="T3" fmla="*/ 28 h 28"/>
                  <a:gd name="T4" fmla="*/ 9 w 9"/>
                  <a:gd name="T5" fmla="*/ 19 h 28"/>
                  <a:gd name="T6" fmla="*/ 9 w 9"/>
                  <a:gd name="T7" fmla="*/ 0 h 28"/>
                  <a:gd name="T8" fmla="*/ 2 w 9"/>
                  <a:gd name="T9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8">
                    <a:moveTo>
                      <a:pt x="2" y="17"/>
                    </a:moveTo>
                    <a:lnTo>
                      <a:pt x="0" y="28"/>
                    </a:lnTo>
                    <a:lnTo>
                      <a:pt x="9" y="19"/>
                    </a:lnTo>
                    <a:lnTo>
                      <a:pt x="9" y="0"/>
                    </a:lnTo>
                    <a:lnTo>
                      <a:pt x="2" y="17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1" name="Freeform 726">
                <a:extLst>
                  <a:ext uri="{FF2B5EF4-FFF2-40B4-BE49-F238E27FC236}">
                    <a16:creationId xmlns:a16="http://schemas.microsoft.com/office/drawing/2014/main" id="{3500494E-9DCC-4699-A496-93054546A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0375" y="2730501"/>
                <a:ext cx="11113" cy="0"/>
              </a:xfrm>
              <a:custGeom>
                <a:avLst/>
                <a:gdLst>
                  <a:gd name="T0" fmla="*/ 3 w 3"/>
                  <a:gd name="T1" fmla="*/ 3 w 3"/>
                  <a:gd name="T2" fmla="*/ 3 w 3"/>
                  <a:gd name="T3" fmla="*/ 3 w 3"/>
                  <a:gd name="T4" fmla="*/ 2 w 3"/>
                  <a:gd name="T5" fmla="*/ 2 w 3"/>
                  <a:gd name="T6" fmla="*/ 2 w 3"/>
                  <a:gd name="T7" fmla="*/ 1 w 3"/>
                  <a:gd name="T8" fmla="*/ 0 w 3"/>
                  <a:gd name="T9" fmla="*/ 2 w 3"/>
                  <a:gd name="T10" fmla="*/ 3 w 3"/>
                  <a:gd name="T11" fmla="*/ 3 w 3"/>
                  <a:gd name="T12" fmla="*/ 3 w 3"/>
                  <a:gd name="T1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2" name="Freeform 727">
                <a:extLst>
                  <a:ext uri="{FF2B5EF4-FFF2-40B4-BE49-F238E27FC236}">
                    <a16:creationId xmlns:a16="http://schemas.microsoft.com/office/drawing/2014/main" id="{AB265D15-115C-492B-A778-FDCCE9DF91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31100" y="2730501"/>
                <a:ext cx="1081088" cy="1352550"/>
              </a:xfrm>
              <a:custGeom>
                <a:avLst/>
                <a:gdLst>
                  <a:gd name="T0" fmla="*/ 270 w 297"/>
                  <a:gd name="T1" fmla="*/ 91 h 369"/>
                  <a:gd name="T2" fmla="*/ 179 w 297"/>
                  <a:gd name="T3" fmla="*/ 10 h 369"/>
                  <a:gd name="T4" fmla="*/ 158 w 297"/>
                  <a:gd name="T5" fmla="*/ 2 h 369"/>
                  <a:gd name="T6" fmla="*/ 162 w 297"/>
                  <a:gd name="T7" fmla="*/ 4 h 369"/>
                  <a:gd name="T8" fmla="*/ 168 w 297"/>
                  <a:gd name="T9" fmla="*/ 6 h 369"/>
                  <a:gd name="T10" fmla="*/ 181 w 297"/>
                  <a:gd name="T11" fmla="*/ 13 h 369"/>
                  <a:gd name="T12" fmla="*/ 183 w 297"/>
                  <a:gd name="T13" fmla="*/ 16 h 369"/>
                  <a:gd name="T14" fmla="*/ 187 w 297"/>
                  <a:gd name="T15" fmla="*/ 20 h 369"/>
                  <a:gd name="T16" fmla="*/ 200 w 297"/>
                  <a:gd name="T17" fmla="*/ 31 h 369"/>
                  <a:gd name="T18" fmla="*/ 194 w 297"/>
                  <a:gd name="T19" fmla="*/ 25 h 369"/>
                  <a:gd name="T20" fmla="*/ 173 w 297"/>
                  <a:gd name="T21" fmla="*/ 15 h 369"/>
                  <a:gd name="T22" fmla="*/ 171 w 297"/>
                  <a:gd name="T23" fmla="*/ 18 h 369"/>
                  <a:gd name="T24" fmla="*/ 171 w 297"/>
                  <a:gd name="T25" fmla="*/ 23 h 369"/>
                  <a:gd name="T26" fmla="*/ 162 w 297"/>
                  <a:gd name="T27" fmla="*/ 29 h 369"/>
                  <a:gd name="T28" fmla="*/ 159 w 297"/>
                  <a:gd name="T29" fmla="*/ 29 h 369"/>
                  <a:gd name="T30" fmla="*/ 153 w 297"/>
                  <a:gd name="T31" fmla="*/ 35 h 369"/>
                  <a:gd name="T32" fmla="*/ 143 w 297"/>
                  <a:gd name="T33" fmla="*/ 31 h 369"/>
                  <a:gd name="T34" fmla="*/ 146 w 297"/>
                  <a:gd name="T35" fmla="*/ 23 h 369"/>
                  <a:gd name="T36" fmla="*/ 128 w 297"/>
                  <a:gd name="T37" fmla="*/ 16 h 369"/>
                  <a:gd name="T38" fmla="*/ 118 w 297"/>
                  <a:gd name="T39" fmla="*/ 15 h 369"/>
                  <a:gd name="T40" fmla="*/ 114 w 297"/>
                  <a:gd name="T41" fmla="*/ 17 h 369"/>
                  <a:gd name="T42" fmla="*/ 108 w 297"/>
                  <a:gd name="T43" fmla="*/ 21 h 369"/>
                  <a:gd name="T44" fmla="*/ 106 w 297"/>
                  <a:gd name="T45" fmla="*/ 24 h 369"/>
                  <a:gd name="T46" fmla="*/ 97 w 297"/>
                  <a:gd name="T47" fmla="*/ 36 h 369"/>
                  <a:gd name="T48" fmla="*/ 81 w 297"/>
                  <a:gd name="T49" fmla="*/ 46 h 369"/>
                  <a:gd name="T50" fmla="*/ 92 w 297"/>
                  <a:gd name="T51" fmla="*/ 57 h 369"/>
                  <a:gd name="T52" fmla="*/ 111 w 297"/>
                  <a:gd name="T53" fmla="*/ 65 h 369"/>
                  <a:gd name="T54" fmla="*/ 123 w 297"/>
                  <a:gd name="T55" fmla="*/ 32 h 369"/>
                  <a:gd name="T56" fmla="*/ 137 w 297"/>
                  <a:gd name="T57" fmla="*/ 49 h 369"/>
                  <a:gd name="T58" fmla="*/ 122 w 297"/>
                  <a:gd name="T59" fmla="*/ 66 h 369"/>
                  <a:gd name="T60" fmla="*/ 94 w 297"/>
                  <a:gd name="T61" fmla="*/ 72 h 369"/>
                  <a:gd name="T62" fmla="*/ 86 w 297"/>
                  <a:gd name="T63" fmla="*/ 77 h 369"/>
                  <a:gd name="T64" fmla="*/ 57 w 297"/>
                  <a:gd name="T65" fmla="*/ 93 h 369"/>
                  <a:gd name="T66" fmla="*/ 53 w 297"/>
                  <a:gd name="T67" fmla="*/ 118 h 369"/>
                  <a:gd name="T68" fmla="*/ 44 w 297"/>
                  <a:gd name="T69" fmla="*/ 145 h 369"/>
                  <a:gd name="T70" fmla="*/ 92 w 297"/>
                  <a:gd name="T71" fmla="*/ 117 h 369"/>
                  <a:gd name="T72" fmla="*/ 106 w 297"/>
                  <a:gd name="T73" fmla="*/ 123 h 369"/>
                  <a:gd name="T74" fmla="*/ 130 w 297"/>
                  <a:gd name="T75" fmla="*/ 142 h 369"/>
                  <a:gd name="T76" fmla="*/ 137 w 297"/>
                  <a:gd name="T77" fmla="*/ 131 h 369"/>
                  <a:gd name="T78" fmla="*/ 164 w 297"/>
                  <a:gd name="T79" fmla="*/ 111 h 369"/>
                  <a:gd name="T80" fmla="*/ 147 w 297"/>
                  <a:gd name="T81" fmla="*/ 141 h 369"/>
                  <a:gd name="T82" fmla="*/ 93 w 297"/>
                  <a:gd name="T83" fmla="*/ 154 h 369"/>
                  <a:gd name="T84" fmla="*/ 34 w 297"/>
                  <a:gd name="T85" fmla="*/ 267 h 369"/>
                  <a:gd name="T86" fmla="*/ 108 w 297"/>
                  <a:gd name="T87" fmla="*/ 368 h 369"/>
                  <a:gd name="T88" fmla="*/ 139 w 297"/>
                  <a:gd name="T89" fmla="*/ 352 h 369"/>
                  <a:gd name="T90" fmla="*/ 172 w 297"/>
                  <a:gd name="T91" fmla="*/ 312 h 369"/>
                  <a:gd name="T92" fmla="*/ 217 w 297"/>
                  <a:gd name="T93" fmla="*/ 241 h 369"/>
                  <a:gd name="T94" fmla="*/ 186 w 297"/>
                  <a:gd name="T95" fmla="*/ 221 h 369"/>
                  <a:gd name="T96" fmla="*/ 181 w 297"/>
                  <a:gd name="T97" fmla="*/ 191 h 369"/>
                  <a:gd name="T98" fmla="*/ 213 w 297"/>
                  <a:gd name="T99" fmla="*/ 233 h 369"/>
                  <a:gd name="T100" fmla="*/ 243 w 297"/>
                  <a:gd name="T101" fmla="*/ 201 h 369"/>
                  <a:gd name="T102" fmla="*/ 214 w 297"/>
                  <a:gd name="T103" fmla="*/ 173 h 369"/>
                  <a:gd name="T104" fmla="*/ 259 w 297"/>
                  <a:gd name="T105" fmla="*/ 190 h 369"/>
                  <a:gd name="T106" fmla="*/ 271 w 297"/>
                  <a:gd name="T107" fmla="*/ 209 h 369"/>
                  <a:gd name="T108" fmla="*/ 279 w 297"/>
                  <a:gd name="T109" fmla="*/ 231 h 369"/>
                  <a:gd name="T110" fmla="*/ 292 w 297"/>
                  <a:gd name="T111" fmla="*/ 226 h 369"/>
                  <a:gd name="T112" fmla="*/ 279 w 297"/>
                  <a:gd name="T113" fmla="*/ 275 h 369"/>
                  <a:gd name="T114" fmla="*/ 286 w 297"/>
                  <a:gd name="T115" fmla="*/ 255 h 369"/>
                  <a:gd name="T116" fmla="*/ 296 w 297"/>
                  <a:gd name="T117" fmla="*/ 214 h 369"/>
                  <a:gd name="T118" fmla="*/ 202 w 297"/>
                  <a:gd name="T119" fmla="*/ 112 h 369"/>
                  <a:gd name="T120" fmla="*/ 223 w 297"/>
                  <a:gd name="T121" fmla="*/ 130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7" h="369">
                    <a:moveTo>
                      <a:pt x="297" y="184"/>
                    </a:moveTo>
                    <a:cubicBezTo>
                      <a:pt x="297" y="183"/>
                      <a:pt x="297" y="183"/>
                      <a:pt x="297" y="183"/>
                    </a:cubicBezTo>
                    <a:cubicBezTo>
                      <a:pt x="297" y="182"/>
                      <a:pt x="297" y="181"/>
                      <a:pt x="297" y="180"/>
                    </a:cubicBezTo>
                    <a:cubicBezTo>
                      <a:pt x="297" y="179"/>
                      <a:pt x="297" y="178"/>
                      <a:pt x="296" y="177"/>
                    </a:cubicBezTo>
                    <a:cubicBezTo>
                      <a:pt x="296" y="175"/>
                      <a:pt x="296" y="173"/>
                      <a:pt x="296" y="171"/>
                    </a:cubicBezTo>
                    <a:cubicBezTo>
                      <a:pt x="296" y="170"/>
                      <a:pt x="296" y="170"/>
                      <a:pt x="296" y="170"/>
                    </a:cubicBezTo>
                    <a:cubicBezTo>
                      <a:pt x="296" y="168"/>
                      <a:pt x="295" y="166"/>
                      <a:pt x="295" y="164"/>
                    </a:cubicBezTo>
                    <a:cubicBezTo>
                      <a:pt x="295" y="162"/>
                      <a:pt x="295" y="161"/>
                      <a:pt x="294" y="159"/>
                    </a:cubicBezTo>
                    <a:cubicBezTo>
                      <a:pt x="293" y="149"/>
                      <a:pt x="290" y="139"/>
                      <a:pt x="287" y="129"/>
                    </a:cubicBezTo>
                    <a:cubicBezTo>
                      <a:pt x="286" y="126"/>
                      <a:pt x="285" y="124"/>
                      <a:pt x="285" y="122"/>
                    </a:cubicBezTo>
                    <a:cubicBezTo>
                      <a:pt x="284" y="121"/>
                      <a:pt x="284" y="121"/>
                      <a:pt x="284" y="120"/>
                    </a:cubicBezTo>
                    <a:cubicBezTo>
                      <a:pt x="283" y="119"/>
                      <a:pt x="283" y="118"/>
                      <a:pt x="282" y="116"/>
                    </a:cubicBezTo>
                    <a:cubicBezTo>
                      <a:pt x="282" y="116"/>
                      <a:pt x="282" y="115"/>
                      <a:pt x="281" y="114"/>
                    </a:cubicBezTo>
                    <a:cubicBezTo>
                      <a:pt x="281" y="114"/>
                      <a:pt x="281" y="113"/>
                      <a:pt x="281" y="113"/>
                    </a:cubicBezTo>
                    <a:cubicBezTo>
                      <a:pt x="281" y="112"/>
                      <a:pt x="280" y="112"/>
                      <a:pt x="280" y="111"/>
                    </a:cubicBezTo>
                    <a:cubicBezTo>
                      <a:pt x="280" y="110"/>
                      <a:pt x="279" y="109"/>
                      <a:pt x="279" y="108"/>
                    </a:cubicBezTo>
                    <a:cubicBezTo>
                      <a:pt x="279" y="108"/>
                      <a:pt x="278" y="107"/>
                      <a:pt x="278" y="106"/>
                    </a:cubicBezTo>
                    <a:cubicBezTo>
                      <a:pt x="277" y="104"/>
                      <a:pt x="276" y="102"/>
                      <a:pt x="275" y="100"/>
                    </a:cubicBezTo>
                    <a:cubicBezTo>
                      <a:pt x="273" y="97"/>
                      <a:pt x="271" y="94"/>
                      <a:pt x="270" y="91"/>
                    </a:cubicBezTo>
                    <a:cubicBezTo>
                      <a:pt x="268" y="87"/>
                      <a:pt x="265" y="84"/>
                      <a:pt x="263" y="80"/>
                    </a:cubicBezTo>
                    <a:cubicBezTo>
                      <a:pt x="262" y="78"/>
                      <a:pt x="260" y="76"/>
                      <a:pt x="259" y="74"/>
                    </a:cubicBezTo>
                    <a:cubicBezTo>
                      <a:pt x="257" y="72"/>
                      <a:pt x="256" y="70"/>
                      <a:pt x="254" y="68"/>
                    </a:cubicBezTo>
                    <a:cubicBezTo>
                      <a:pt x="249" y="62"/>
                      <a:pt x="244" y="56"/>
                      <a:pt x="239" y="51"/>
                    </a:cubicBezTo>
                    <a:cubicBezTo>
                      <a:pt x="235" y="47"/>
                      <a:pt x="231" y="44"/>
                      <a:pt x="227" y="40"/>
                    </a:cubicBezTo>
                    <a:cubicBezTo>
                      <a:pt x="224" y="37"/>
                      <a:pt x="220" y="34"/>
                      <a:pt x="215" y="31"/>
                    </a:cubicBezTo>
                    <a:cubicBezTo>
                      <a:pt x="214" y="30"/>
                      <a:pt x="212" y="29"/>
                      <a:pt x="211" y="28"/>
                    </a:cubicBezTo>
                    <a:cubicBezTo>
                      <a:pt x="211" y="27"/>
                      <a:pt x="210" y="27"/>
                      <a:pt x="210" y="27"/>
                    </a:cubicBezTo>
                    <a:cubicBezTo>
                      <a:pt x="209" y="26"/>
                      <a:pt x="208" y="26"/>
                      <a:pt x="207" y="25"/>
                    </a:cubicBezTo>
                    <a:cubicBezTo>
                      <a:pt x="206" y="24"/>
                      <a:pt x="205" y="24"/>
                      <a:pt x="204" y="23"/>
                    </a:cubicBezTo>
                    <a:cubicBezTo>
                      <a:pt x="203" y="22"/>
                      <a:pt x="203" y="22"/>
                      <a:pt x="203" y="22"/>
                    </a:cubicBezTo>
                    <a:cubicBezTo>
                      <a:pt x="202" y="22"/>
                      <a:pt x="202" y="22"/>
                      <a:pt x="201" y="21"/>
                    </a:cubicBezTo>
                    <a:cubicBezTo>
                      <a:pt x="200" y="21"/>
                      <a:pt x="199" y="20"/>
                      <a:pt x="197" y="19"/>
                    </a:cubicBezTo>
                    <a:cubicBezTo>
                      <a:pt x="197" y="19"/>
                      <a:pt x="196" y="18"/>
                      <a:pt x="195" y="18"/>
                    </a:cubicBezTo>
                    <a:cubicBezTo>
                      <a:pt x="193" y="17"/>
                      <a:pt x="191" y="16"/>
                      <a:pt x="189" y="15"/>
                    </a:cubicBezTo>
                    <a:cubicBezTo>
                      <a:pt x="187" y="13"/>
                      <a:pt x="185" y="12"/>
                      <a:pt x="182" y="11"/>
                    </a:cubicBezTo>
                    <a:cubicBezTo>
                      <a:pt x="182" y="11"/>
                      <a:pt x="182" y="11"/>
                      <a:pt x="182" y="11"/>
                    </a:cubicBezTo>
                    <a:cubicBezTo>
                      <a:pt x="182" y="11"/>
                      <a:pt x="182" y="11"/>
                      <a:pt x="182" y="11"/>
                    </a:cubicBezTo>
                    <a:cubicBezTo>
                      <a:pt x="181" y="11"/>
                      <a:pt x="180" y="10"/>
                      <a:pt x="179" y="10"/>
                    </a:cubicBezTo>
                    <a:cubicBezTo>
                      <a:pt x="178" y="9"/>
                      <a:pt x="176" y="8"/>
                      <a:pt x="174" y="8"/>
                    </a:cubicBezTo>
                    <a:cubicBezTo>
                      <a:pt x="174" y="7"/>
                      <a:pt x="173" y="7"/>
                      <a:pt x="172" y="7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72" y="7"/>
                      <a:pt x="172" y="7"/>
                      <a:pt x="172" y="7"/>
                    </a:cubicBezTo>
                    <a:cubicBezTo>
                      <a:pt x="170" y="6"/>
                      <a:pt x="169" y="5"/>
                      <a:pt x="167" y="5"/>
                    </a:cubicBezTo>
                    <a:cubicBezTo>
                      <a:pt x="165" y="4"/>
                      <a:pt x="163" y="3"/>
                      <a:pt x="161" y="3"/>
                    </a:cubicBezTo>
                    <a:cubicBezTo>
                      <a:pt x="161" y="3"/>
                      <a:pt x="161" y="3"/>
                      <a:pt x="161" y="3"/>
                    </a:cubicBezTo>
                    <a:cubicBezTo>
                      <a:pt x="160" y="2"/>
                      <a:pt x="160" y="2"/>
                      <a:pt x="160" y="2"/>
                    </a:cubicBezTo>
                    <a:cubicBezTo>
                      <a:pt x="158" y="2"/>
                      <a:pt x="157" y="1"/>
                      <a:pt x="156" y="1"/>
                    </a:cubicBezTo>
                    <a:cubicBezTo>
                      <a:pt x="155" y="1"/>
                      <a:pt x="155" y="1"/>
                      <a:pt x="154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5" y="1"/>
                      <a:pt x="155" y="1"/>
                      <a:pt x="156" y="1"/>
                    </a:cubicBezTo>
                    <a:cubicBezTo>
                      <a:pt x="156" y="1"/>
                      <a:pt x="156" y="1"/>
                      <a:pt x="156" y="1"/>
                    </a:cubicBezTo>
                    <a:cubicBezTo>
                      <a:pt x="157" y="1"/>
                      <a:pt x="157" y="1"/>
                      <a:pt x="157" y="1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59" y="2"/>
                      <a:pt x="159" y="2"/>
                      <a:pt x="159" y="2"/>
                    </a:cubicBezTo>
                    <a:cubicBezTo>
                      <a:pt x="159" y="2"/>
                      <a:pt x="159" y="2"/>
                      <a:pt x="159" y="2"/>
                    </a:cubicBezTo>
                    <a:cubicBezTo>
                      <a:pt x="159" y="2"/>
                      <a:pt x="159" y="2"/>
                      <a:pt x="159" y="2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57" y="2"/>
                      <a:pt x="157" y="2"/>
                      <a:pt x="157" y="2"/>
                    </a:cubicBezTo>
                    <a:cubicBezTo>
                      <a:pt x="157" y="1"/>
                      <a:pt x="157" y="1"/>
                      <a:pt x="157" y="1"/>
                    </a:cubicBezTo>
                    <a:cubicBezTo>
                      <a:pt x="157" y="2"/>
                      <a:pt x="157" y="2"/>
                      <a:pt x="157" y="2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57" y="2"/>
                      <a:pt x="157" y="2"/>
                      <a:pt x="157" y="2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60" y="2"/>
                      <a:pt x="160" y="2"/>
                      <a:pt x="160" y="2"/>
                    </a:cubicBezTo>
                    <a:cubicBezTo>
                      <a:pt x="160" y="3"/>
                      <a:pt x="160" y="3"/>
                      <a:pt x="160" y="3"/>
                    </a:cubicBezTo>
                    <a:cubicBezTo>
                      <a:pt x="161" y="3"/>
                      <a:pt x="161" y="3"/>
                      <a:pt x="161" y="3"/>
                    </a:cubicBezTo>
                    <a:cubicBezTo>
                      <a:pt x="161" y="3"/>
                      <a:pt x="161" y="3"/>
                      <a:pt x="161" y="3"/>
                    </a:cubicBezTo>
                    <a:cubicBezTo>
                      <a:pt x="162" y="3"/>
                      <a:pt x="162" y="3"/>
                      <a:pt x="162" y="3"/>
                    </a:cubicBezTo>
                    <a:cubicBezTo>
                      <a:pt x="162" y="4"/>
                      <a:pt x="162" y="4"/>
                      <a:pt x="162" y="4"/>
                    </a:cubicBezTo>
                    <a:cubicBezTo>
                      <a:pt x="162" y="4"/>
                      <a:pt x="162" y="4"/>
                      <a:pt x="162" y="4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5" y="5"/>
                      <a:pt x="165" y="5"/>
                      <a:pt x="165" y="5"/>
                    </a:cubicBezTo>
                    <a:cubicBezTo>
                      <a:pt x="165" y="5"/>
                      <a:pt x="165" y="5"/>
                      <a:pt x="165" y="5"/>
                    </a:cubicBezTo>
                    <a:cubicBezTo>
                      <a:pt x="166" y="5"/>
                      <a:pt x="166" y="5"/>
                      <a:pt x="166" y="5"/>
                    </a:cubicBezTo>
                    <a:cubicBezTo>
                      <a:pt x="166" y="5"/>
                      <a:pt x="166" y="5"/>
                      <a:pt x="166" y="5"/>
                    </a:cubicBezTo>
                    <a:cubicBezTo>
                      <a:pt x="165" y="5"/>
                      <a:pt x="165" y="5"/>
                      <a:pt x="165" y="5"/>
                    </a:cubicBezTo>
                    <a:cubicBezTo>
                      <a:pt x="165" y="5"/>
                      <a:pt x="165" y="5"/>
                      <a:pt x="165" y="5"/>
                    </a:cubicBezTo>
                    <a:cubicBezTo>
                      <a:pt x="166" y="5"/>
                      <a:pt x="166" y="5"/>
                      <a:pt x="166" y="5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6"/>
                      <a:pt x="168" y="6"/>
                      <a:pt x="168" y="6"/>
                    </a:cubicBezTo>
                    <a:cubicBezTo>
                      <a:pt x="168" y="6"/>
                      <a:pt x="168" y="6"/>
                      <a:pt x="168" y="6"/>
                    </a:cubicBezTo>
                    <a:cubicBezTo>
                      <a:pt x="169" y="6"/>
                      <a:pt x="169" y="6"/>
                      <a:pt x="169" y="6"/>
                    </a:cubicBezTo>
                    <a:cubicBezTo>
                      <a:pt x="169" y="7"/>
                      <a:pt x="169" y="7"/>
                      <a:pt x="169" y="7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71" y="7"/>
                      <a:pt x="171" y="7"/>
                      <a:pt x="171" y="7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1" y="7"/>
                      <a:pt x="171" y="7"/>
                      <a:pt x="171" y="7"/>
                    </a:cubicBezTo>
                    <a:cubicBezTo>
                      <a:pt x="172" y="8"/>
                      <a:pt x="172" y="8"/>
                      <a:pt x="172" y="8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2" y="9"/>
                      <a:pt x="172" y="9"/>
                      <a:pt x="172" y="9"/>
                    </a:cubicBezTo>
                    <a:cubicBezTo>
                      <a:pt x="174" y="10"/>
                      <a:pt x="174" y="10"/>
                      <a:pt x="174" y="10"/>
                    </a:cubicBezTo>
                    <a:cubicBezTo>
                      <a:pt x="175" y="11"/>
                      <a:pt x="175" y="11"/>
                      <a:pt x="175" y="11"/>
                    </a:cubicBezTo>
                    <a:cubicBezTo>
                      <a:pt x="178" y="11"/>
                      <a:pt x="178" y="11"/>
                      <a:pt x="178" y="11"/>
                    </a:cubicBezTo>
                    <a:cubicBezTo>
                      <a:pt x="178" y="12"/>
                      <a:pt x="178" y="12"/>
                      <a:pt x="178" y="12"/>
                    </a:cubicBezTo>
                    <a:cubicBezTo>
                      <a:pt x="180" y="12"/>
                      <a:pt x="180" y="12"/>
                      <a:pt x="180" y="12"/>
                    </a:cubicBezTo>
                    <a:cubicBezTo>
                      <a:pt x="181" y="13"/>
                      <a:pt x="181" y="13"/>
                      <a:pt x="181" y="13"/>
                    </a:cubicBezTo>
                    <a:cubicBezTo>
                      <a:pt x="182" y="13"/>
                      <a:pt x="182" y="13"/>
                      <a:pt x="182" y="13"/>
                    </a:cubicBezTo>
                    <a:cubicBezTo>
                      <a:pt x="180" y="13"/>
                      <a:pt x="180" y="13"/>
                      <a:pt x="180" y="13"/>
                    </a:cubicBezTo>
                    <a:cubicBezTo>
                      <a:pt x="178" y="12"/>
                      <a:pt x="178" y="12"/>
                      <a:pt x="178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6" y="11"/>
                      <a:pt x="176" y="11"/>
                      <a:pt x="176" y="11"/>
                    </a:cubicBezTo>
                    <a:cubicBezTo>
                      <a:pt x="175" y="11"/>
                      <a:pt x="175" y="11"/>
                      <a:pt x="175" y="11"/>
                    </a:cubicBezTo>
                    <a:cubicBezTo>
                      <a:pt x="174" y="11"/>
                      <a:pt x="174" y="11"/>
                      <a:pt x="174" y="11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8" y="12"/>
                      <a:pt x="178" y="12"/>
                      <a:pt x="178" y="12"/>
                    </a:cubicBezTo>
                    <a:cubicBezTo>
                      <a:pt x="178" y="13"/>
                      <a:pt x="178" y="13"/>
                      <a:pt x="178" y="13"/>
                    </a:cubicBezTo>
                    <a:cubicBezTo>
                      <a:pt x="177" y="13"/>
                      <a:pt x="177" y="13"/>
                      <a:pt x="177" y="13"/>
                    </a:cubicBezTo>
                    <a:cubicBezTo>
                      <a:pt x="177" y="12"/>
                      <a:pt x="177" y="12"/>
                      <a:pt x="177" y="12"/>
                    </a:cubicBezTo>
                    <a:cubicBezTo>
                      <a:pt x="177" y="13"/>
                      <a:pt x="177" y="13"/>
                      <a:pt x="177" y="13"/>
                    </a:cubicBezTo>
                    <a:cubicBezTo>
                      <a:pt x="180" y="14"/>
                      <a:pt x="180" y="14"/>
                      <a:pt x="180" y="14"/>
                    </a:cubicBezTo>
                    <a:cubicBezTo>
                      <a:pt x="182" y="15"/>
                      <a:pt x="182" y="15"/>
                      <a:pt x="182" y="15"/>
                    </a:cubicBezTo>
                    <a:cubicBezTo>
                      <a:pt x="182" y="15"/>
                      <a:pt x="182" y="15"/>
                      <a:pt x="182" y="15"/>
                    </a:cubicBezTo>
                    <a:cubicBezTo>
                      <a:pt x="183" y="16"/>
                      <a:pt x="183" y="16"/>
                      <a:pt x="183" y="16"/>
                    </a:cubicBezTo>
                    <a:cubicBezTo>
                      <a:pt x="184" y="16"/>
                      <a:pt x="184" y="16"/>
                      <a:pt x="184" y="16"/>
                    </a:cubicBezTo>
                    <a:cubicBezTo>
                      <a:pt x="181" y="15"/>
                      <a:pt x="181" y="15"/>
                      <a:pt x="181" y="15"/>
                    </a:cubicBezTo>
                    <a:cubicBezTo>
                      <a:pt x="180" y="15"/>
                      <a:pt x="180" y="15"/>
                      <a:pt x="180" y="15"/>
                    </a:cubicBezTo>
                    <a:cubicBezTo>
                      <a:pt x="180" y="15"/>
                      <a:pt x="180" y="15"/>
                      <a:pt x="180" y="15"/>
                    </a:cubicBezTo>
                    <a:cubicBezTo>
                      <a:pt x="179" y="14"/>
                      <a:pt x="179" y="14"/>
                      <a:pt x="178" y="14"/>
                    </a:cubicBezTo>
                    <a:cubicBezTo>
                      <a:pt x="177" y="13"/>
                      <a:pt x="177" y="13"/>
                      <a:pt x="177" y="13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74" y="11"/>
                      <a:pt x="174" y="11"/>
                      <a:pt x="174" y="11"/>
                    </a:cubicBezTo>
                    <a:cubicBezTo>
                      <a:pt x="172" y="10"/>
                      <a:pt x="172" y="10"/>
                      <a:pt x="172" y="10"/>
                    </a:cubicBezTo>
                    <a:cubicBezTo>
                      <a:pt x="172" y="10"/>
                      <a:pt x="172" y="10"/>
                      <a:pt x="172" y="10"/>
                    </a:cubicBezTo>
                    <a:cubicBezTo>
                      <a:pt x="173" y="11"/>
                      <a:pt x="173" y="11"/>
                      <a:pt x="173" y="11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76" y="13"/>
                      <a:pt x="176" y="13"/>
                      <a:pt x="176" y="13"/>
                    </a:cubicBezTo>
                    <a:cubicBezTo>
                      <a:pt x="176" y="14"/>
                      <a:pt x="176" y="14"/>
                      <a:pt x="176" y="14"/>
                    </a:cubicBezTo>
                    <a:cubicBezTo>
                      <a:pt x="177" y="14"/>
                      <a:pt x="177" y="14"/>
                      <a:pt x="177" y="14"/>
                    </a:cubicBezTo>
                    <a:cubicBezTo>
                      <a:pt x="182" y="16"/>
                      <a:pt x="182" y="16"/>
                      <a:pt x="182" y="16"/>
                    </a:cubicBezTo>
                    <a:cubicBezTo>
                      <a:pt x="183" y="17"/>
                      <a:pt x="183" y="17"/>
                      <a:pt x="183" y="17"/>
                    </a:cubicBezTo>
                    <a:cubicBezTo>
                      <a:pt x="185" y="19"/>
                      <a:pt x="185" y="19"/>
                      <a:pt x="185" y="19"/>
                    </a:cubicBezTo>
                    <a:cubicBezTo>
                      <a:pt x="187" y="20"/>
                      <a:pt x="187" y="20"/>
                      <a:pt x="187" y="20"/>
                    </a:cubicBezTo>
                    <a:cubicBezTo>
                      <a:pt x="189" y="21"/>
                      <a:pt x="189" y="21"/>
                      <a:pt x="189" y="21"/>
                    </a:cubicBezTo>
                    <a:cubicBezTo>
                      <a:pt x="189" y="21"/>
                      <a:pt x="189" y="21"/>
                      <a:pt x="189" y="21"/>
                    </a:cubicBezTo>
                    <a:cubicBezTo>
                      <a:pt x="190" y="21"/>
                      <a:pt x="190" y="21"/>
                      <a:pt x="190" y="21"/>
                    </a:cubicBezTo>
                    <a:cubicBezTo>
                      <a:pt x="191" y="21"/>
                      <a:pt x="191" y="21"/>
                      <a:pt x="191" y="21"/>
                    </a:cubicBezTo>
                    <a:cubicBezTo>
                      <a:pt x="194" y="22"/>
                      <a:pt x="194" y="22"/>
                      <a:pt x="194" y="22"/>
                    </a:cubicBezTo>
                    <a:cubicBezTo>
                      <a:pt x="196" y="24"/>
                      <a:pt x="196" y="24"/>
                      <a:pt x="196" y="24"/>
                    </a:cubicBezTo>
                    <a:cubicBezTo>
                      <a:pt x="197" y="25"/>
                      <a:pt x="197" y="25"/>
                      <a:pt x="197" y="25"/>
                    </a:cubicBezTo>
                    <a:cubicBezTo>
                      <a:pt x="198" y="25"/>
                      <a:pt x="198" y="25"/>
                      <a:pt x="198" y="25"/>
                    </a:cubicBezTo>
                    <a:cubicBezTo>
                      <a:pt x="200" y="27"/>
                      <a:pt x="200" y="27"/>
                      <a:pt x="200" y="27"/>
                    </a:cubicBezTo>
                    <a:cubicBezTo>
                      <a:pt x="199" y="26"/>
                      <a:pt x="199" y="26"/>
                      <a:pt x="199" y="26"/>
                    </a:cubicBezTo>
                    <a:cubicBezTo>
                      <a:pt x="197" y="25"/>
                      <a:pt x="197" y="25"/>
                      <a:pt x="197" y="25"/>
                    </a:cubicBezTo>
                    <a:cubicBezTo>
                      <a:pt x="194" y="23"/>
                      <a:pt x="194" y="23"/>
                      <a:pt x="194" y="23"/>
                    </a:cubicBezTo>
                    <a:cubicBezTo>
                      <a:pt x="192" y="22"/>
                      <a:pt x="192" y="22"/>
                      <a:pt x="192" y="22"/>
                    </a:cubicBezTo>
                    <a:cubicBezTo>
                      <a:pt x="191" y="23"/>
                      <a:pt x="191" y="23"/>
                      <a:pt x="191" y="23"/>
                    </a:cubicBezTo>
                    <a:cubicBezTo>
                      <a:pt x="196" y="25"/>
                      <a:pt x="196" y="25"/>
                      <a:pt x="196" y="25"/>
                    </a:cubicBezTo>
                    <a:cubicBezTo>
                      <a:pt x="197" y="27"/>
                      <a:pt x="197" y="27"/>
                      <a:pt x="197" y="27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199" y="30"/>
                      <a:pt x="199" y="30"/>
                      <a:pt x="199" y="30"/>
                    </a:cubicBezTo>
                    <a:cubicBezTo>
                      <a:pt x="200" y="31"/>
                      <a:pt x="200" y="31"/>
                      <a:pt x="200" y="31"/>
                    </a:cubicBezTo>
                    <a:cubicBezTo>
                      <a:pt x="198" y="30"/>
                      <a:pt x="198" y="30"/>
                      <a:pt x="198" y="30"/>
                    </a:cubicBezTo>
                    <a:cubicBezTo>
                      <a:pt x="198" y="31"/>
                      <a:pt x="198" y="31"/>
                      <a:pt x="198" y="31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5" y="30"/>
                      <a:pt x="195" y="30"/>
                      <a:pt x="195" y="30"/>
                    </a:cubicBezTo>
                    <a:cubicBezTo>
                      <a:pt x="194" y="29"/>
                      <a:pt x="194" y="29"/>
                      <a:pt x="194" y="29"/>
                    </a:cubicBezTo>
                    <a:cubicBezTo>
                      <a:pt x="195" y="29"/>
                      <a:pt x="195" y="29"/>
                      <a:pt x="195" y="29"/>
                    </a:cubicBezTo>
                    <a:cubicBezTo>
                      <a:pt x="196" y="30"/>
                      <a:pt x="196" y="30"/>
                      <a:pt x="196" y="30"/>
                    </a:cubicBezTo>
                    <a:cubicBezTo>
                      <a:pt x="196" y="29"/>
                      <a:pt x="196" y="29"/>
                      <a:pt x="196" y="29"/>
                    </a:cubicBezTo>
                    <a:cubicBezTo>
                      <a:pt x="197" y="30"/>
                      <a:pt x="197" y="30"/>
                      <a:pt x="197" y="30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7" y="29"/>
                      <a:pt x="197" y="29"/>
                      <a:pt x="197" y="29"/>
                    </a:cubicBezTo>
                    <a:cubicBezTo>
                      <a:pt x="196" y="29"/>
                      <a:pt x="196" y="29"/>
                      <a:pt x="196" y="29"/>
                    </a:cubicBezTo>
                    <a:cubicBezTo>
                      <a:pt x="196" y="28"/>
                      <a:pt x="196" y="28"/>
                      <a:pt x="196" y="28"/>
                    </a:cubicBezTo>
                    <a:cubicBezTo>
                      <a:pt x="195" y="27"/>
                      <a:pt x="195" y="27"/>
                      <a:pt x="195" y="27"/>
                    </a:cubicBezTo>
                    <a:cubicBezTo>
                      <a:pt x="195" y="27"/>
                      <a:pt x="195" y="27"/>
                      <a:pt x="195" y="27"/>
                    </a:cubicBezTo>
                    <a:cubicBezTo>
                      <a:pt x="195" y="27"/>
                      <a:pt x="195" y="27"/>
                      <a:pt x="195" y="27"/>
                    </a:cubicBezTo>
                    <a:cubicBezTo>
                      <a:pt x="194" y="26"/>
                      <a:pt x="194" y="26"/>
                      <a:pt x="194" y="26"/>
                    </a:cubicBezTo>
                    <a:cubicBezTo>
                      <a:pt x="194" y="25"/>
                      <a:pt x="194" y="25"/>
                      <a:pt x="194" y="25"/>
                    </a:cubicBezTo>
                    <a:cubicBezTo>
                      <a:pt x="193" y="25"/>
                      <a:pt x="193" y="25"/>
                      <a:pt x="193" y="25"/>
                    </a:cubicBezTo>
                    <a:cubicBezTo>
                      <a:pt x="192" y="24"/>
                      <a:pt x="192" y="24"/>
                      <a:pt x="192" y="24"/>
                    </a:cubicBezTo>
                    <a:cubicBezTo>
                      <a:pt x="192" y="23"/>
                      <a:pt x="192" y="23"/>
                      <a:pt x="192" y="23"/>
                    </a:cubicBezTo>
                    <a:cubicBezTo>
                      <a:pt x="188" y="22"/>
                      <a:pt x="188" y="22"/>
                      <a:pt x="188" y="22"/>
                    </a:cubicBezTo>
                    <a:cubicBezTo>
                      <a:pt x="186" y="20"/>
                      <a:pt x="186" y="20"/>
                      <a:pt x="186" y="20"/>
                    </a:cubicBezTo>
                    <a:cubicBezTo>
                      <a:pt x="184" y="19"/>
                      <a:pt x="184" y="19"/>
                      <a:pt x="184" y="19"/>
                    </a:cubicBezTo>
                    <a:cubicBezTo>
                      <a:pt x="182" y="18"/>
                      <a:pt x="182" y="18"/>
                      <a:pt x="182" y="18"/>
                    </a:cubicBezTo>
                    <a:cubicBezTo>
                      <a:pt x="180" y="16"/>
                      <a:pt x="180" y="16"/>
                      <a:pt x="180" y="16"/>
                    </a:cubicBezTo>
                    <a:cubicBezTo>
                      <a:pt x="179" y="16"/>
                      <a:pt x="179" y="16"/>
                      <a:pt x="179" y="16"/>
                    </a:cubicBezTo>
                    <a:cubicBezTo>
                      <a:pt x="176" y="14"/>
                      <a:pt x="176" y="14"/>
                      <a:pt x="176" y="14"/>
                    </a:cubicBezTo>
                    <a:cubicBezTo>
                      <a:pt x="176" y="14"/>
                      <a:pt x="176" y="14"/>
                      <a:pt x="176" y="14"/>
                    </a:cubicBezTo>
                    <a:cubicBezTo>
                      <a:pt x="175" y="13"/>
                      <a:pt x="175" y="13"/>
                      <a:pt x="175" y="13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71" y="11"/>
                      <a:pt x="171" y="11"/>
                      <a:pt x="171" y="11"/>
                    </a:cubicBezTo>
                    <a:cubicBezTo>
                      <a:pt x="169" y="10"/>
                      <a:pt x="169" y="10"/>
                      <a:pt x="169" y="10"/>
                    </a:cubicBezTo>
                    <a:cubicBezTo>
                      <a:pt x="168" y="10"/>
                      <a:pt x="168" y="10"/>
                      <a:pt x="168" y="10"/>
                    </a:cubicBezTo>
                    <a:cubicBezTo>
                      <a:pt x="167" y="10"/>
                      <a:pt x="167" y="10"/>
                      <a:pt x="167" y="10"/>
                    </a:cubicBezTo>
                    <a:cubicBezTo>
                      <a:pt x="172" y="14"/>
                      <a:pt x="172" y="14"/>
                      <a:pt x="172" y="14"/>
                    </a:cubicBezTo>
                    <a:cubicBezTo>
                      <a:pt x="173" y="15"/>
                      <a:pt x="173" y="15"/>
                      <a:pt x="173" y="15"/>
                    </a:cubicBezTo>
                    <a:cubicBezTo>
                      <a:pt x="174" y="15"/>
                      <a:pt x="174" y="15"/>
                      <a:pt x="174" y="15"/>
                    </a:cubicBezTo>
                    <a:cubicBezTo>
                      <a:pt x="175" y="16"/>
                      <a:pt x="175" y="16"/>
                      <a:pt x="175" y="16"/>
                    </a:cubicBezTo>
                    <a:cubicBezTo>
                      <a:pt x="175" y="16"/>
                      <a:pt x="175" y="16"/>
                      <a:pt x="175" y="16"/>
                    </a:cubicBezTo>
                    <a:cubicBezTo>
                      <a:pt x="177" y="17"/>
                      <a:pt x="177" y="17"/>
                      <a:pt x="177" y="17"/>
                    </a:cubicBezTo>
                    <a:cubicBezTo>
                      <a:pt x="178" y="18"/>
                      <a:pt x="178" y="18"/>
                      <a:pt x="178" y="18"/>
                    </a:cubicBezTo>
                    <a:cubicBezTo>
                      <a:pt x="179" y="19"/>
                      <a:pt x="179" y="19"/>
                      <a:pt x="179" y="19"/>
                    </a:cubicBezTo>
                    <a:cubicBezTo>
                      <a:pt x="180" y="19"/>
                      <a:pt x="180" y="19"/>
                      <a:pt x="180" y="19"/>
                    </a:cubicBezTo>
                    <a:cubicBezTo>
                      <a:pt x="182" y="20"/>
                      <a:pt x="182" y="20"/>
                      <a:pt x="182" y="20"/>
                    </a:cubicBezTo>
                    <a:cubicBezTo>
                      <a:pt x="185" y="22"/>
                      <a:pt x="185" y="22"/>
                      <a:pt x="185" y="22"/>
                    </a:cubicBezTo>
                    <a:cubicBezTo>
                      <a:pt x="186" y="22"/>
                      <a:pt x="186" y="22"/>
                      <a:pt x="186" y="22"/>
                    </a:cubicBezTo>
                    <a:cubicBezTo>
                      <a:pt x="187" y="23"/>
                      <a:pt x="187" y="23"/>
                      <a:pt x="187" y="23"/>
                    </a:cubicBezTo>
                    <a:cubicBezTo>
                      <a:pt x="188" y="24"/>
                      <a:pt x="188" y="24"/>
                      <a:pt x="188" y="24"/>
                    </a:cubicBezTo>
                    <a:cubicBezTo>
                      <a:pt x="184" y="22"/>
                      <a:pt x="184" y="22"/>
                      <a:pt x="184" y="22"/>
                    </a:cubicBezTo>
                    <a:cubicBezTo>
                      <a:pt x="182" y="22"/>
                      <a:pt x="182" y="22"/>
                      <a:pt x="182" y="22"/>
                    </a:cubicBezTo>
                    <a:cubicBezTo>
                      <a:pt x="180" y="21"/>
                      <a:pt x="180" y="21"/>
                      <a:pt x="180" y="21"/>
                    </a:cubicBezTo>
                    <a:cubicBezTo>
                      <a:pt x="178" y="20"/>
                      <a:pt x="178" y="20"/>
                      <a:pt x="178" y="20"/>
                    </a:cubicBezTo>
                    <a:cubicBezTo>
                      <a:pt x="176" y="19"/>
                      <a:pt x="176" y="19"/>
                      <a:pt x="176" y="19"/>
                    </a:cubicBezTo>
                    <a:cubicBezTo>
                      <a:pt x="172" y="19"/>
                      <a:pt x="172" y="19"/>
                      <a:pt x="172" y="19"/>
                    </a:cubicBezTo>
                    <a:cubicBezTo>
                      <a:pt x="171" y="18"/>
                      <a:pt x="171" y="18"/>
                      <a:pt x="171" y="18"/>
                    </a:cubicBezTo>
                    <a:cubicBezTo>
                      <a:pt x="169" y="17"/>
                      <a:pt x="169" y="17"/>
                      <a:pt x="169" y="17"/>
                    </a:cubicBezTo>
                    <a:cubicBezTo>
                      <a:pt x="168" y="17"/>
                      <a:pt x="168" y="17"/>
                      <a:pt x="168" y="17"/>
                    </a:cubicBezTo>
                    <a:cubicBezTo>
                      <a:pt x="169" y="18"/>
                      <a:pt x="169" y="18"/>
                      <a:pt x="169" y="18"/>
                    </a:cubicBezTo>
                    <a:cubicBezTo>
                      <a:pt x="171" y="19"/>
                      <a:pt x="171" y="19"/>
                      <a:pt x="171" y="19"/>
                    </a:cubicBezTo>
                    <a:cubicBezTo>
                      <a:pt x="171" y="19"/>
                      <a:pt x="171" y="19"/>
                      <a:pt x="171" y="19"/>
                    </a:cubicBezTo>
                    <a:cubicBezTo>
                      <a:pt x="173" y="19"/>
                      <a:pt x="173" y="19"/>
                      <a:pt x="173" y="19"/>
                    </a:cubicBezTo>
                    <a:cubicBezTo>
                      <a:pt x="174" y="21"/>
                      <a:pt x="174" y="21"/>
                      <a:pt x="174" y="21"/>
                    </a:cubicBezTo>
                    <a:cubicBezTo>
                      <a:pt x="176" y="22"/>
                      <a:pt x="176" y="22"/>
                      <a:pt x="176" y="22"/>
                    </a:cubicBezTo>
                    <a:cubicBezTo>
                      <a:pt x="177" y="22"/>
                      <a:pt x="177" y="22"/>
                      <a:pt x="177" y="22"/>
                    </a:cubicBezTo>
                    <a:cubicBezTo>
                      <a:pt x="176" y="23"/>
                      <a:pt x="176" y="23"/>
                      <a:pt x="176" y="23"/>
                    </a:cubicBezTo>
                    <a:cubicBezTo>
                      <a:pt x="176" y="23"/>
                      <a:pt x="176" y="23"/>
                      <a:pt x="176" y="23"/>
                    </a:cubicBezTo>
                    <a:cubicBezTo>
                      <a:pt x="177" y="24"/>
                      <a:pt x="177" y="24"/>
                      <a:pt x="177" y="24"/>
                    </a:cubicBezTo>
                    <a:cubicBezTo>
                      <a:pt x="177" y="24"/>
                      <a:pt x="177" y="24"/>
                      <a:pt x="177" y="24"/>
                    </a:cubicBezTo>
                    <a:cubicBezTo>
                      <a:pt x="176" y="23"/>
                      <a:pt x="176" y="23"/>
                      <a:pt x="176" y="23"/>
                    </a:cubicBezTo>
                    <a:cubicBezTo>
                      <a:pt x="175" y="22"/>
                      <a:pt x="175" y="22"/>
                      <a:pt x="175" y="22"/>
                    </a:cubicBezTo>
                    <a:cubicBezTo>
                      <a:pt x="173" y="22"/>
                      <a:pt x="173" y="22"/>
                      <a:pt x="173" y="22"/>
                    </a:cubicBezTo>
                    <a:cubicBezTo>
                      <a:pt x="173" y="23"/>
                      <a:pt x="173" y="23"/>
                      <a:pt x="173" y="23"/>
                    </a:cubicBezTo>
                    <a:cubicBezTo>
                      <a:pt x="172" y="23"/>
                      <a:pt x="172" y="23"/>
                      <a:pt x="172" y="23"/>
                    </a:cubicBezTo>
                    <a:cubicBezTo>
                      <a:pt x="171" y="23"/>
                      <a:pt x="171" y="23"/>
                      <a:pt x="171" y="23"/>
                    </a:cubicBezTo>
                    <a:cubicBezTo>
                      <a:pt x="171" y="24"/>
                      <a:pt x="171" y="24"/>
                      <a:pt x="171" y="24"/>
                    </a:cubicBezTo>
                    <a:cubicBezTo>
                      <a:pt x="170" y="24"/>
                      <a:pt x="170" y="24"/>
                      <a:pt x="170" y="24"/>
                    </a:cubicBezTo>
                    <a:cubicBezTo>
                      <a:pt x="169" y="24"/>
                      <a:pt x="169" y="24"/>
                      <a:pt x="169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9" y="23"/>
                      <a:pt x="169" y="23"/>
                      <a:pt x="169" y="23"/>
                    </a:cubicBezTo>
                    <a:cubicBezTo>
                      <a:pt x="168" y="23"/>
                      <a:pt x="168" y="23"/>
                      <a:pt x="168" y="23"/>
                    </a:cubicBezTo>
                    <a:cubicBezTo>
                      <a:pt x="168" y="22"/>
                      <a:pt x="168" y="22"/>
                      <a:pt x="168" y="22"/>
                    </a:cubicBezTo>
                    <a:cubicBezTo>
                      <a:pt x="167" y="23"/>
                      <a:pt x="167" y="23"/>
                      <a:pt x="167" y="23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7" y="24"/>
                      <a:pt x="167" y="24"/>
                      <a:pt x="167" y="24"/>
                    </a:cubicBezTo>
                    <a:cubicBezTo>
                      <a:pt x="166" y="23"/>
                      <a:pt x="166" y="23"/>
                      <a:pt x="166" y="23"/>
                    </a:cubicBezTo>
                    <a:cubicBezTo>
                      <a:pt x="164" y="24"/>
                      <a:pt x="164" y="24"/>
                      <a:pt x="164" y="24"/>
                    </a:cubicBezTo>
                    <a:cubicBezTo>
                      <a:pt x="164" y="25"/>
                      <a:pt x="164" y="25"/>
                      <a:pt x="164" y="25"/>
                    </a:cubicBezTo>
                    <a:cubicBezTo>
                      <a:pt x="164" y="25"/>
                      <a:pt x="164" y="25"/>
                      <a:pt x="164" y="25"/>
                    </a:cubicBezTo>
                    <a:cubicBezTo>
                      <a:pt x="164" y="26"/>
                      <a:pt x="164" y="26"/>
                      <a:pt x="164" y="26"/>
                    </a:cubicBezTo>
                    <a:cubicBezTo>
                      <a:pt x="163" y="26"/>
                      <a:pt x="163" y="26"/>
                      <a:pt x="163" y="26"/>
                    </a:cubicBezTo>
                    <a:cubicBezTo>
                      <a:pt x="164" y="28"/>
                      <a:pt x="164" y="28"/>
                      <a:pt x="164" y="28"/>
                    </a:cubicBezTo>
                    <a:cubicBezTo>
                      <a:pt x="164" y="29"/>
                      <a:pt x="164" y="29"/>
                      <a:pt x="164" y="29"/>
                    </a:cubicBezTo>
                    <a:cubicBezTo>
                      <a:pt x="162" y="29"/>
                      <a:pt x="162" y="29"/>
                      <a:pt x="162" y="29"/>
                    </a:cubicBezTo>
                    <a:cubicBezTo>
                      <a:pt x="160" y="27"/>
                      <a:pt x="160" y="27"/>
                      <a:pt x="160" y="27"/>
                    </a:cubicBezTo>
                    <a:cubicBezTo>
                      <a:pt x="159" y="27"/>
                      <a:pt x="159" y="27"/>
                      <a:pt x="159" y="27"/>
                    </a:cubicBezTo>
                    <a:cubicBezTo>
                      <a:pt x="158" y="26"/>
                      <a:pt x="158" y="26"/>
                      <a:pt x="158" y="26"/>
                    </a:cubicBezTo>
                    <a:cubicBezTo>
                      <a:pt x="158" y="26"/>
                      <a:pt x="158" y="26"/>
                      <a:pt x="158" y="26"/>
                    </a:cubicBezTo>
                    <a:cubicBezTo>
                      <a:pt x="159" y="25"/>
                      <a:pt x="159" y="25"/>
                      <a:pt x="159" y="25"/>
                    </a:cubicBezTo>
                    <a:cubicBezTo>
                      <a:pt x="160" y="25"/>
                      <a:pt x="160" y="25"/>
                      <a:pt x="160" y="25"/>
                    </a:cubicBezTo>
                    <a:cubicBezTo>
                      <a:pt x="158" y="24"/>
                      <a:pt x="158" y="24"/>
                      <a:pt x="158" y="24"/>
                    </a:cubicBezTo>
                    <a:cubicBezTo>
                      <a:pt x="157" y="23"/>
                      <a:pt x="157" y="23"/>
                      <a:pt x="157" y="23"/>
                    </a:cubicBezTo>
                    <a:cubicBezTo>
                      <a:pt x="156" y="23"/>
                      <a:pt x="156" y="23"/>
                      <a:pt x="156" y="23"/>
                    </a:cubicBezTo>
                    <a:cubicBezTo>
                      <a:pt x="155" y="23"/>
                      <a:pt x="155" y="23"/>
                      <a:pt x="155" y="23"/>
                    </a:cubicBezTo>
                    <a:cubicBezTo>
                      <a:pt x="154" y="23"/>
                      <a:pt x="154" y="23"/>
                      <a:pt x="154" y="23"/>
                    </a:cubicBezTo>
                    <a:cubicBezTo>
                      <a:pt x="153" y="23"/>
                      <a:pt x="153" y="23"/>
                      <a:pt x="153" y="23"/>
                    </a:cubicBezTo>
                    <a:cubicBezTo>
                      <a:pt x="153" y="23"/>
                      <a:pt x="153" y="23"/>
                      <a:pt x="153" y="23"/>
                    </a:cubicBezTo>
                    <a:cubicBezTo>
                      <a:pt x="155" y="24"/>
                      <a:pt x="155" y="24"/>
                      <a:pt x="155" y="24"/>
                    </a:cubicBezTo>
                    <a:cubicBezTo>
                      <a:pt x="156" y="25"/>
                      <a:pt x="156" y="25"/>
                      <a:pt x="156" y="25"/>
                    </a:cubicBezTo>
                    <a:cubicBezTo>
                      <a:pt x="157" y="27"/>
                      <a:pt x="157" y="27"/>
                      <a:pt x="157" y="27"/>
                    </a:cubicBezTo>
                    <a:cubicBezTo>
                      <a:pt x="158" y="27"/>
                      <a:pt x="158" y="27"/>
                      <a:pt x="158" y="27"/>
                    </a:cubicBezTo>
                    <a:cubicBezTo>
                      <a:pt x="158" y="28"/>
                      <a:pt x="158" y="28"/>
                      <a:pt x="158" y="28"/>
                    </a:cubicBezTo>
                    <a:cubicBezTo>
                      <a:pt x="159" y="29"/>
                      <a:pt x="159" y="29"/>
                      <a:pt x="159" y="29"/>
                    </a:cubicBezTo>
                    <a:cubicBezTo>
                      <a:pt x="160" y="30"/>
                      <a:pt x="160" y="30"/>
                      <a:pt x="160" y="30"/>
                    </a:cubicBezTo>
                    <a:cubicBezTo>
                      <a:pt x="160" y="30"/>
                      <a:pt x="160" y="30"/>
                      <a:pt x="160" y="30"/>
                    </a:cubicBezTo>
                    <a:cubicBezTo>
                      <a:pt x="160" y="31"/>
                      <a:pt x="160" y="31"/>
                      <a:pt x="160" y="31"/>
                    </a:cubicBezTo>
                    <a:cubicBezTo>
                      <a:pt x="160" y="31"/>
                      <a:pt x="160" y="31"/>
                      <a:pt x="160" y="31"/>
                    </a:cubicBezTo>
                    <a:cubicBezTo>
                      <a:pt x="159" y="31"/>
                      <a:pt x="159" y="31"/>
                      <a:pt x="159" y="31"/>
                    </a:cubicBezTo>
                    <a:cubicBezTo>
                      <a:pt x="159" y="30"/>
                      <a:pt x="159" y="30"/>
                      <a:pt x="159" y="30"/>
                    </a:cubicBezTo>
                    <a:cubicBezTo>
                      <a:pt x="157" y="30"/>
                      <a:pt x="157" y="30"/>
                      <a:pt x="157" y="30"/>
                    </a:cubicBezTo>
                    <a:cubicBezTo>
                      <a:pt x="156" y="30"/>
                      <a:pt x="156" y="30"/>
                      <a:pt x="156" y="30"/>
                    </a:cubicBezTo>
                    <a:cubicBezTo>
                      <a:pt x="156" y="31"/>
                      <a:pt x="156" y="31"/>
                      <a:pt x="156" y="31"/>
                    </a:cubicBezTo>
                    <a:cubicBezTo>
                      <a:pt x="155" y="31"/>
                      <a:pt x="155" y="31"/>
                      <a:pt x="155" y="31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4" y="33"/>
                      <a:pt x="154" y="33"/>
                      <a:pt x="154" y="33"/>
                    </a:cubicBezTo>
                    <a:cubicBezTo>
                      <a:pt x="154" y="34"/>
                      <a:pt x="154" y="34"/>
                      <a:pt x="154" y="34"/>
                    </a:cubicBezTo>
                    <a:cubicBezTo>
                      <a:pt x="156" y="35"/>
                      <a:pt x="156" y="35"/>
                      <a:pt x="156" y="35"/>
                    </a:cubicBezTo>
                    <a:cubicBezTo>
                      <a:pt x="157" y="36"/>
                      <a:pt x="157" y="36"/>
                      <a:pt x="157" y="36"/>
                    </a:cubicBezTo>
                    <a:cubicBezTo>
                      <a:pt x="156" y="36"/>
                      <a:pt x="156" y="36"/>
                      <a:pt x="156" y="36"/>
                    </a:cubicBezTo>
                    <a:cubicBezTo>
                      <a:pt x="155" y="36"/>
                      <a:pt x="155" y="36"/>
                      <a:pt x="155" y="36"/>
                    </a:cubicBezTo>
                    <a:cubicBezTo>
                      <a:pt x="154" y="36"/>
                      <a:pt x="154" y="36"/>
                      <a:pt x="154" y="36"/>
                    </a:cubicBezTo>
                    <a:cubicBezTo>
                      <a:pt x="153" y="35"/>
                      <a:pt x="153" y="35"/>
                      <a:pt x="153" y="35"/>
                    </a:cubicBezTo>
                    <a:cubicBezTo>
                      <a:pt x="152" y="35"/>
                      <a:pt x="152" y="35"/>
                      <a:pt x="152" y="35"/>
                    </a:cubicBezTo>
                    <a:cubicBezTo>
                      <a:pt x="150" y="34"/>
                      <a:pt x="150" y="34"/>
                      <a:pt x="150" y="34"/>
                    </a:cubicBezTo>
                    <a:cubicBezTo>
                      <a:pt x="149" y="35"/>
                      <a:pt x="149" y="35"/>
                      <a:pt x="149" y="35"/>
                    </a:cubicBezTo>
                    <a:cubicBezTo>
                      <a:pt x="150" y="36"/>
                      <a:pt x="150" y="36"/>
                      <a:pt x="150" y="36"/>
                    </a:cubicBezTo>
                    <a:cubicBezTo>
                      <a:pt x="151" y="37"/>
                      <a:pt x="151" y="37"/>
                      <a:pt x="151" y="37"/>
                    </a:cubicBezTo>
                    <a:cubicBezTo>
                      <a:pt x="153" y="37"/>
                      <a:pt x="153" y="37"/>
                      <a:pt x="153" y="37"/>
                    </a:cubicBezTo>
                    <a:cubicBezTo>
                      <a:pt x="153" y="38"/>
                      <a:pt x="153" y="38"/>
                      <a:pt x="153" y="38"/>
                    </a:cubicBezTo>
                    <a:cubicBezTo>
                      <a:pt x="153" y="39"/>
                      <a:pt x="153" y="39"/>
                      <a:pt x="153" y="39"/>
                    </a:cubicBezTo>
                    <a:cubicBezTo>
                      <a:pt x="152" y="39"/>
                      <a:pt x="152" y="39"/>
                      <a:pt x="152" y="39"/>
                    </a:cubicBezTo>
                    <a:cubicBezTo>
                      <a:pt x="150" y="38"/>
                      <a:pt x="150" y="38"/>
                      <a:pt x="150" y="38"/>
                    </a:cubicBezTo>
                    <a:cubicBezTo>
                      <a:pt x="150" y="38"/>
                      <a:pt x="150" y="38"/>
                      <a:pt x="150" y="38"/>
                    </a:cubicBezTo>
                    <a:cubicBezTo>
                      <a:pt x="149" y="37"/>
                      <a:pt x="149" y="37"/>
                      <a:pt x="149" y="37"/>
                    </a:cubicBezTo>
                    <a:cubicBezTo>
                      <a:pt x="148" y="37"/>
                      <a:pt x="148" y="37"/>
                      <a:pt x="148" y="37"/>
                    </a:cubicBezTo>
                    <a:cubicBezTo>
                      <a:pt x="147" y="37"/>
                      <a:pt x="147" y="37"/>
                      <a:pt x="147" y="37"/>
                    </a:cubicBezTo>
                    <a:cubicBezTo>
                      <a:pt x="146" y="36"/>
                      <a:pt x="146" y="36"/>
                      <a:pt x="146" y="36"/>
                    </a:cubicBezTo>
                    <a:cubicBezTo>
                      <a:pt x="145" y="35"/>
                      <a:pt x="145" y="35"/>
                      <a:pt x="145" y="35"/>
                    </a:cubicBezTo>
                    <a:cubicBezTo>
                      <a:pt x="144" y="33"/>
                      <a:pt x="144" y="33"/>
                      <a:pt x="144" y="33"/>
                    </a:cubicBezTo>
                    <a:cubicBezTo>
                      <a:pt x="144" y="33"/>
                      <a:pt x="144" y="33"/>
                      <a:pt x="144" y="33"/>
                    </a:cubicBezTo>
                    <a:cubicBezTo>
                      <a:pt x="143" y="31"/>
                      <a:pt x="143" y="31"/>
                      <a:pt x="143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0" y="30"/>
                      <a:pt x="140" y="30"/>
                      <a:pt x="140" y="30"/>
                    </a:cubicBezTo>
                    <a:cubicBezTo>
                      <a:pt x="139" y="29"/>
                      <a:pt x="139" y="29"/>
                      <a:pt x="139" y="29"/>
                    </a:cubicBezTo>
                    <a:cubicBezTo>
                      <a:pt x="138" y="28"/>
                      <a:pt x="138" y="28"/>
                      <a:pt x="138" y="28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9" y="28"/>
                      <a:pt x="139" y="28"/>
                      <a:pt x="139" y="28"/>
                    </a:cubicBezTo>
                    <a:cubicBezTo>
                      <a:pt x="142" y="29"/>
                      <a:pt x="142" y="29"/>
                      <a:pt x="142" y="29"/>
                    </a:cubicBezTo>
                    <a:cubicBezTo>
                      <a:pt x="144" y="30"/>
                      <a:pt x="144" y="30"/>
                      <a:pt x="144" y="30"/>
                    </a:cubicBezTo>
                    <a:cubicBezTo>
                      <a:pt x="147" y="30"/>
                      <a:pt x="147" y="30"/>
                      <a:pt x="147" y="30"/>
                    </a:cubicBezTo>
                    <a:cubicBezTo>
                      <a:pt x="150" y="31"/>
                      <a:pt x="150" y="31"/>
                      <a:pt x="150" y="31"/>
                    </a:cubicBezTo>
                    <a:cubicBezTo>
                      <a:pt x="152" y="30"/>
                      <a:pt x="152" y="30"/>
                      <a:pt x="152" y="30"/>
                    </a:cubicBezTo>
                    <a:cubicBezTo>
                      <a:pt x="153" y="28"/>
                      <a:pt x="153" y="28"/>
                      <a:pt x="153" y="28"/>
                    </a:cubicBezTo>
                    <a:cubicBezTo>
                      <a:pt x="153" y="27"/>
                      <a:pt x="153" y="27"/>
                      <a:pt x="153" y="27"/>
                    </a:cubicBezTo>
                    <a:cubicBezTo>
                      <a:pt x="151" y="26"/>
                      <a:pt x="151" y="26"/>
                      <a:pt x="151" y="26"/>
                    </a:cubicBezTo>
                    <a:cubicBezTo>
                      <a:pt x="150" y="25"/>
                      <a:pt x="150" y="25"/>
                      <a:pt x="150" y="25"/>
                    </a:cubicBezTo>
                    <a:cubicBezTo>
                      <a:pt x="149" y="24"/>
                      <a:pt x="149" y="24"/>
                      <a:pt x="149" y="24"/>
                    </a:cubicBezTo>
                    <a:cubicBezTo>
                      <a:pt x="148" y="24"/>
                      <a:pt x="148" y="24"/>
                      <a:pt x="148" y="24"/>
                    </a:cubicBezTo>
                    <a:cubicBezTo>
                      <a:pt x="146" y="23"/>
                      <a:pt x="146" y="23"/>
                      <a:pt x="146" y="23"/>
                    </a:cubicBezTo>
                    <a:cubicBezTo>
                      <a:pt x="146" y="23"/>
                      <a:pt x="146" y="23"/>
                      <a:pt x="146" y="23"/>
                    </a:cubicBezTo>
                    <a:cubicBezTo>
                      <a:pt x="140" y="21"/>
                      <a:pt x="140" y="21"/>
                      <a:pt x="140" y="21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37" y="20"/>
                      <a:pt x="137" y="20"/>
                      <a:pt x="137" y="20"/>
                    </a:cubicBezTo>
                    <a:cubicBezTo>
                      <a:pt x="136" y="20"/>
                      <a:pt x="136" y="20"/>
                      <a:pt x="136" y="20"/>
                    </a:cubicBezTo>
                    <a:cubicBezTo>
                      <a:pt x="135" y="20"/>
                      <a:pt x="135" y="20"/>
                      <a:pt x="135" y="20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33" y="20"/>
                      <a:pt x="133" y="20"/>
                      <a:pt x="133" y="20"/>
                    </a:cubicBezTo>
                    <a:cubicBezTo>
                      <a:pt x="133" y="20"/>
                      <a:pt x="133" y="20"/>
                      <a:pt x="133" y="20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2" y="18"/>
                      <a:pt x="132" y="18"/>
                      <a:pt x="132" y="18"/>
                    </a:cubicBezTo>
                    <a:cubicBezTo>
                      <a:pt x="132" y="19"/>
                      <a:pt x="132" y="19"/>
                      <a:pt x="132" y="19"/>
                    </a:cubicBezTo>
                    <a:cubicBezTo>
                      <a:pt x="129" y="19"/>
                      <a:pt x="129" y="19"/>
                      <a:pt x="129" y="19"/>
                    </a:cubicBezTo>
                    <a:cubicBezTo>
                      <a:pt x="129" y="19"/>
                      <a:pt x="129" y="19"/>
                      <a:pt x="129" y="19"/>
                    </a:cubicBezTo>
                    <a:cubicBezTo>
                      <a:pt x="128" y="18"/>
                      <a:pt x="128" y="18"/>
                      <a:pt x="128" y="18"/>
                    </a:cubicBezTo>
                    <a:cubicBezTo>
                      <a:pt x="127" y="18"/>
                      <a:pt x="127" y="18"/>
                      <a:pt x="127" y="18"/>
                    </a:cubicBezTo>
                    <a:cubicBezTo>
                      <a:pt x="128" y="18"/>
                      <a:pt x="128" y="18"/>
                      <a:pt x="128" y="18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9" y="17"/>
                      <a:pt x="129" y="17"/>
                      <a:pt x="129" y="17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6" y="16"/>
                      <a:pt x="126" y="16"/>
                      <a:pt x="126" y="16"/>
                    </a:cubicBezTo>
                    <a:cubicBezTo>
                      <a:pt x="125" y="15"/>
                      <a:pt x="125" y="15"/>
                      <a:pt x="125" y="15"/>
                    </a:cubicBezTo>
                    <a:cubicBezTo>
                      <a:pt x="125" y="17"/>
                      <a:pt x="125" y="17"/>
                      <a:pt x="125" y="17"/>
                    </a:cubicBezTo>
                    <a:cubicBezTo>
                      <a:pt x="124" y="16"/>
                      <a:pt x="124" y="16"/>
                      <a:pt x="124" y="16"/>
                    </a:cubicBezTo>
                    <a:cubicBezTo>
                      <a:pt x="124" y="15"/>
                      <a:pt x="124" y="15"/>
                      <a:pt x="124" y="15"/>
                    </a:cubicBezTo>
                    <a:cubicBezTo>
                      <a:pt x="124" y="15"/>
                      <a:pt x="124" y="15"/>
                      <a:pt x="124" y="15"/>
                    </a:cubicBezTo>
                    <a:cubicBezTo>
                      <a:pt x="123" y="15"/>
                      <a:pt x="123" y="15"/>
                      <a:pt x="123" y="15"/>
                    </a:cubicBezTo>
                    <a:cubicBezTo>
                      <a:pt x="122" y="15"/>
                      <a:pt x="122" y="15"/>
                      <a:pt x="122" y="15"/>
                    </a:cubicBezTo>
                    <a:cubicBezTo>
                      <a:pt x="123" y="16"/>
                      <a:pt x="123" y="16"/>
                      <a:pt x="123" y="16"/>
                    </a:cubicBezTo>
                    <a:cubicBezTo>
                      <a:pt x="122" y="17"/>
                      <a:pt x="122" y="17"/>
                      <a:pt x="122" y="17"/>
                    </a:cubicBezTo>
                    <a:cubicBezTo>
                      <a:pt x="121" y="15"/>
                      <a:pt x="121" y="15"/>
                      <a:pt x="121" y="15"/>
                    </a:cubicBezTo>
                    <a:cubicBezTo>
                      <a:pt x="120" y="18"/>
                      <a:pt x="120" y="18"/>
                      <a:pt x="120" y="18"/>
                    </a:cubicBezTo>
                    <a:cubicBezTo>
                      <a:pt x="119" y="17"/>
                      <a:pt x="119" y="17"/>
                      <a:pt x="119" y="17"/>
                    </a:cubicBezTo>
                    <a:cubicBezTo>
                      <a:pt x="120" y="16"/>
                      <a:pt x="120" y="16"/>
                      <a:pt x="120" y="16"/>
                    </a:cubicBezTo>
                    <a:cubicBezTo>
                      <a:pt x="120" y="15"/>
                      <a:pt x="120" y="15"/>
                      <a:pt x="120" y="15"/>
                    </a:cubicBezTo>
                    <a:cubicBezTo>
                      <a:pt x="120" y="15"/>
                      <a:pt x="120" y="15"/>
                      <a:pt x="120" y="15"/>
                    </a:cubicBezTo>
                    <a:cubicBezTo>
                      <a:pt x="120" y="15"/>
                      <a:pt x="120" y="15"/>
                      <a:pt x="120" y="15"/>
                    </a:cubicBezTo>
                    <a:cubicBezTo>
                      <a:pt x="119" y="15"/>
                      <a:pt x="119" y="15"/>
                      <a:pt x="119" y="15"/>
                    </a:cubicBezTo>
                    <a:cubicBezTo>
                      <a:pt x="118" y="15"/>
                      <a:pt x="118" y="15"/>
                      <a:pt x="118" y="15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17" y="16"/>
                      <a:pt x="117" y="16"/>
                      <a:pt x="117" y="16"/>
                    </a:cubicBezTo>
                    <a:cubicBezTo>
                      <a:pt x="117" y="17"/>
                      <a:pt x="117" y="17"/>
                      <a:pt x="117" y="17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7" y="16"/>
                      <a:pt x="117" y="16"/>
                      <a:pt x="117" y="16"/>
                    </a:cubicBezTo>
                    <a:cubicBezTo>
                      <a:pt x="116" y="15"/>
                      <a:pt x="116" y="15"/>
                      <a:pt x="116" y="15"/>
                    </a:cubicBezTo>
                    <a:cubicBezTo>
                      <a:pt x="116" y="16"/>
                      <a:pt x="116" y="16"/>
                      <a:pt x="116" y="16"/>
                    </a:cubicBezTo>
                    <a:cubicBezTo>
                      <a:pt x="115" y="16"/>
                      <a:pt x="115" y="16"/>
                      <a:pt x="115" y="16"/>
                    </a:cubicBezTo>
                    <a:cubicBezTo>
                      <a:pt x="114" y="16"/>
                      <a:pt x="114" y="16"/>
                      <a:pt x="114" y="16"/>
                    </a:cubicBezTo>
                    <a:cubicBezTo>
                      <a:pt x="115" y="16"/>
                      <a:pt x="115" y="16"/>
                      <a:pt x="115" y="16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5" y="17"/>
                      <a:pt x="115" y="17"/>
                      <a:pt x="115" y="17"/>
                    </a:cubicBezTo>
                    <a:cubicBezTo>
                      <a:pt x="114" y="17"/>
                      <a:pt x="114" y="17"/>
                      <a:pt x="114" y="17"/>
                    </a:cubicBezTo>
                    <a:cubicBezTo>
                      <a:pt x="115" y="18"/>
                      <a:pt x="115" y="18"/>
                      <a:pt x="115" y="18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3" y="18"/>
                      <a:pt x="113" y="18"/>
                      <a:pt x="113" y="18"/>
                    </a:cubicBezTo>
                    <a:cubicBezTo>
                      <a:pt x="113" y="18"/>
                      <a:pt x="113" y="18"/>
                      <a:pt x="113" y="18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3" y="18"/>
                      <a:pt x="113" y="18"/>
                      <a:pt x="113" y="18"/>
                    </a:cubicBezTo>
                    <a:cubicBezTo>
                      <a:pt x="113" y="19"/>
                      <a:pt x="113" y="19"/>
                      <a:pt x="113" y="19"/>
                    </a:cubicBezTo>
                    <a:cubicBezTo>
                      <a:pt x="113" y="19"/>
                      <a:pt x="113" y="19"/>
                      <a:pt x="113" y="19"/>
                    </a:cubicBezTo>
                    <a:cubicBezTo>
                      <a:pt x="112" y="18"/>
                      <a:pt x="112" y="18"/>
                      <a:pt x="112" y="18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09" y="18"/>
                      <a:pt x="109" y="18"/>
                      <a:pt x="109" y="18"/>
                    </a:cubicBezTo>
                    <a:cubicBezTo>
                      <a:pt x="110" y="19"/>
                      <a:pt x="110" y="19"/>
                      <a:pt x="110" y="19"/>
                    </a:cubicBezTo>
                    <a:cubicBezTo>
                      <a:pt x="109" y="19"/>
                      <a:pt x="109" y="19"/>
                      <a:pt x="109" y="19"/>
                    </a:cubicBezTo>
                    <a:cubicBezTo>
                      <a:pt x="109" y="20"/>
                      <a:pt x="109" y="20"/>
                      <a:pt x="109" y="20"/>
                    </a:cubicBezTo>
                    <a:cubicBezTo>
                      <a:pt x="108" y="19"/>
                      <a:pt x="108" y="19"/>
                      <a:pt x="108" y="19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06" y="21"/>
                      <a:pt x="106" y="21"/>
                      <a:pt x="106" y="21"/>
                    </a:cubicBezTo>
                    <a:cubicBezTo>
                      <a:pt x="108" y="21"/>
                      <a:pt x="108" y="21"/>
                      <a:pt x="108" y="21"/>
                    </a:cubicBezTo>
                    <a:cubicBezTo>
                      <a:pt x="108" y="21"/>
                      <a:pt x="108" y="21"/>
                      <a:pt x="108" y="21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7" y="22"/>
                      <a:pt x="107" y="22"/>
                      <a:pt x="107" y="22"/>
                    </a:cubicBezTo>
                    <a:cubicBezTo>
                      <a:pt x="107" y="22"/>
                      <a:pt x="107" y="22"/>
                      <a:pt x="107" y="22"/>
                    </a:cubicBezTo>
                    <a:cubicBezTo>
                      <a:pt x="106" y="21"/>
                      <a:pt x="106" y="21"/>
                      <a:pt x="106" y="21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5" y="21"/>
                      <a:pt x="105" y="21"/>
                      <a:pt x="105" y="21"/>
                    </a:cubicBezTo>
                    <a:cubicBezTo>
                      <a:pt x="104" y="22"/>
                      <a:pt x="104" y="22"/>
                      <a:pt x="104" y="22"/>
                    </a:cubicBezTo>
                    <a:cubicBezTo>
                      <a:pt x="103" y="22"/>
                      <a:pt x="103" y="22"/>
                      <a:pt x="103" y="22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01" y="24"/>
                      <a:pt x="101" y="24"/>
                      <a:pt x="101" y="24"/>
                    </a:cubicBezTo>
                    <a:cubicBezTo>
                      <a:pt x="100" y="25"/>
                      <a:pt x="100" y="25"/>
                      <a:pt x="100" y="25"/>
                    </a:cubicBezTo>
                    <a:cubicBezTo>
                      <a:pt x="104" y="23"/>
                      <a:pt x="104" y="23"/>
                      <a:pt x="104" y="23"/>
                    </a:cubicBezTo>
                    <a:cubicBezTo>
                      <a:pt x="105" y="23"/>
                      <a:pt x="105" y="23"/>
                      <a:pt x="105" y="23"/>
                    </a:cubicBezTo>
                    <a:cubicBezTo>
                      <a:pt x="105" y="23"/>
                      <a:pt x="105" y="23"/>
                      <a:pt x="105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30"/>
                      <a:pt x="101" y="30"/>
                      <a:pt x="101" y="30"/>
                    </a:cubicBezTo>
                    <a:cubicBezTo>
                      <a:pt x="101" y="31"/>
                      <a:pt x="101" y="31"/>
                      <a:pt x="101" y="31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2"/>
                      <a:pt x="99" y="32"/>
                      <a:pt x="99" y="32"/>
                    </a:cubicBezTo>
                    <a:cubicBezTo>
                      <a:pt x="99" y="33"/>
                      <a:pt x="99" y="33"/>
                      <a:pt x="99" y="33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97" y="34"/>
                      <a:pt x="97" y="34"/>
                      <a:pt x="97" y="34"/>
                    </a:cubicBezTo>
                    <a:cubicBezTo>
                      <a:pt x="97" y="35"/>
                      <a:pt x="97" y="35"/>
                      <a:pt x="97" y="35"/>
                    </a:cubicBezTo>
                    <a:cubicBezTo>
                      <a:pt x="96" y="35"/>
                      <a:pt x="96" y="35"/>
                      <a:pt x="96" y="35"/>
                    </a:cubicBezTo>
                    <a:cubicBezTo>
                      <a:pt x="97" y="36"/>
                      <a:pt x="97" y="36"/>
                      <a:pt x="97" y="36"/>
                    </a:cubicBezTo>
                    <a:cubicBezTo>
                      <a:pt x="97" y="37"/>
                      <a:pt x="97" y="37"/>
                      <a:pt x="97" y="37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93" y="38"/>
                      <a:pt x="93" y="38"/>
                      <a:pt x="93" y="38"/>
                    </a:cubicBezTo>
                    <a:cubicBezTo>
                      <a:pt x="92" y="39"/>
                      <a:pt x="92" y="39"/>
                      <a:pt x="92" y="39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0" y="39"/>
                      <a:pt x="90" y="39"/>
                      <a:pt x="90" y="39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89" y="41"/>
                      <a:pt x="89" y="41"/>
                      <a:pt x="89" y="41"/>
                    </a:cubicBezTo>
                    <a:cubicBezTo>
                      <a:pt x="88" y="42"/>
                      <a:pt x="88" y="42"/>
                      <a:pt x="88" y="42"/>
                    </a:cubicBezTo>
                    <a:cubicBezTo>
                      <a:pt x="86" y="43"/>
                      <a:pt x="86" y="43"/>
                      <a:pt x="86" y="43"/>
                    </a:cubicBezTo>
                    <a:cubicBezTo>
                      <a:pt x="87" y="43"/>
                      <a:pt x="87" y="43"/>
                      <a:pt x="87" y="43"/>
                    </a:cubicBezTo>
                    <a:cubicBezTo>
                      <a:pt x="85" y="43"/>
                      <a:pt x="85" y="43"/>
                      <a:pt x="85" y="43"/>
                    </a:cubicBezTo>
                    <a:cubicBezTo>
                      <a:pt x="84" y="44"/>
                      <a:pt x="84" y="44"/>
                      <a:pt x="84" y="44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1" y="45"/>
                      <a:pt x="81" y="45"/>
                      <a:pt x="81" y="45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80" y="50"/>
                      <a:pt x="80" y="50"/>
                      <a:pt x="80" y="50"/>
                    </a:cubicBezTo>
                    <a:cubicBezTo>
                      <a:pt x="81" y="51"/>
                      <a:pt x="81" y="51"/>
                      <a:pt x="81" y="51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81" y="52"/>
                      <a:pt x="81" y="52"/>
                      <a:pt x="81" y="52"/>
                    </a:cubicBezTo>
                    <a:cubicBezTo>
                      <a:pt x="83" y="52"/>
                      <a:pt x="83" y="52"/>
                      <a:pt x="83" y="52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2" y="54"/>
                      <a:pt x="82" y="54"/>
                      <a:pt x="82" y="54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80" y="54"/>
                      <a:pt x="80" y="54"/>
                      <a:pt x="80" y="54"/>
                    </a:cubicBezTo>
                    <a:cubicBezTo>
                      <a:pt x="80" y="56"/>
                      <a:pt x="80" y="56"/>
                      <a:pt x="80" y="56"/>
                    </a:cubicBezTo>
                    <a:cubicBezTo>
                      <a:pt x="83" y="55"/>
                      <a:pt x="83" y="55"/>
                      <a:pt x="83" y="55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81" y="57"/>
                      <a:pt x="81" y="57"/>
                      <a:pt x="81" y="57"/>
                    </a:cubicBezTo>
                    <a:cubicBezTo>
                      <a:pt x="83" y="59"/>
                      <a:pt x="83" y="59"/>
                      <a:pt x="83" y="59"/>
                    </a:cubicBezTo>
                    <a:cubicBezTo>
                      <a:pt x="87" y="60"/>
                      <a:pt x="87" y="60"/>
                      <a:pt x="87" y="60"/>
                    </a:cubicBezTo>
                    <a:cubicBezTo>
                      <a:pt x="92" y="57"/>
                      <a:pt x="92" y="57"/>
                      <a:pt x="92" y="57"/>
                    </a:cubicBezTo>
                    <a:cubicBezTo>
                      <a:pt x="94" y="56"/>
                      <a:pt x="94" y="56"/>
                      <a:pt x="94" y="56"/>
                    </a:cubicBezTo>
                    <a:cubicBezTo>
                      <a:pt x="94" y="54"/>
                      <a:pt x="94" y="54"/>
                      <a:pt x="94" y="54"/>
                    </a:cubicBezTo>
                    <a:cubicBezTo>
                      <a:pt x="95" y="56"/>
                      <a:pt x="95" y="56"/>
                      <a:pt x="95" y="56"/>
                    </a:cubicBezTo>
                    <a:cubicBezTo>
                      <a:pt x="96" y="58"/>
                      <a:pt x="96" y="58"/>
                      <a:pt x="96" y="58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8" y="63"/>
                      <a:pt x="98" y="63"/>
                      <a:pt x="98" y="63"/>
                    </a:cubicBezTo>
                    <a:cubicBezTo>
                      <a:pt x="100" y="65"/>
                      <a:pt x="100" y="65"/>
                      <a:pt x="100" y="65"/>
                    </a:cubicBezTo>
                    <a:cubicBezTo>
                      <a:pt x="100" y="67"/>
                      <a:pt x="100" y="67"/>
                      <a:pt x="100" y="67"/>
                    </a:cubicBezTo>
                    <a:cubicBezTo>
                      <a:pt x="101" y="68"/>
                      <a:pt x="101" y="68"/>
                      <a:pt x="101" y="68"/>
                    </a:cubicBezTo>
                    <a:cubicBezTo>
                      <a:pt x="101" y="70"/>
                      <a:pt x="101" y="70"/>
                      <a:pt x="101" y="70"/>
                    </a:cubicBezTo>
                    <a:cubicBezTo>
                      <a:pt x="104" y="70"/>
                      <a:pt x="104" y="70"/>
                      <a:pt x="104" y="70"/>
                    </a:cubicBezTo>
                    <a:cubicBezTo>
                      <a:pt x="104" y="69"/>
                      <a:pt x="104" y="69"/>
                      <a:pt x="104" y="69"/>
                    </a:cubicBezTo>
                    <a:cubicBezTo>
                      <a:pt x="105" y="68"/>
                      <a:pt x="105" y="68"/>
                      <a:pt x="105" y="68"/>
                    </a:cubicBezTo>
                    <a:cubicBezTo>
                      <a:pt x="107" y="68"/>
                      <a:pt x="107" y="68"/>
                      <a:pt x="107" y="68"/>
                    </a:cubicBezTo>
                    <a:cubicBezTo>
                      <a:pt x="108" y="68"/>
                      <a:pt x="108" y="68"/>
                      <a:pt x="108" y="68"/>
                    </a:cubicBezTo>
                    <a:cubicBezTo>
                      <a:pt x="109" y="67"/>
                      <a:pt x="109" y="67"/>
                      <a:pt x="109" y="67"/>
                    </a:cubicBezTo>
                    <a:cubicBezTo>
                      <a:pt x="110" y="67"/>
                      <a:pt x="110" y="67"/>
                      <a:pt x="110" y="67"/>
                    </a:cubicBezTo>
                    <a:cubicBezTo>
                      <a:pt x="112" y="64"/>
                      <a:pt x="112" y="64"/>
                      <a:pt x="112" y="64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0" y="63"/>
                      <a:pt x="110" y="63"/>
                      <a:pt x="110" y="63"/>
                    </a:cubicBezTo>
                    <a:cubicBezTo>
                      <a:pt x="111" y="58"/>
                      <a:pt x="111" y="58"/>
                      <a:pt x="111" y="58"/>
                    </a:cubicBezTo>
                    <a:cubicBezTo>
                      <a:pt x="114" y="57"/>
                      <a:pt x="114" y="57"/>
                      <a:pt x="114" y="57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5" y="53"/>
                      <a:pt x="115" y="53"/>
                      <a:pt x="115" y="53"/>
                    </a:cubicBezTo>
                    <a:cubicBezTo>
                      <a:pt x="113" y="51"/>
                      <a:pt x="113" y="51"/>
                      <a:pt x="113" y="51"/>
                    </a:cubicBezTo>
                    <a:cubicBezTo>
                      <a:pt x="111" y="50"/>
                      <a:pt x="111" y="50"/>
                      <a:pt x="111" y="50"/>
                    </a:cubicBezTo>
                    <a:cubicBezTo>
                      <a:pt x="110" y="48"/>
                      <a:pt x="110" y="48"/>
                      <a:pt x="110" y="48"/>
                    </a:cubicBezTo>
                    <a:cubicBezTo>
                      <a:pt x="111" y="45"/>
                      <a:pt x="111" y="45"/>
                      <a:pt x="111" y="45"/>
                    </a:cubicBezTo>
                    <a:cubicBezTo>
                      <a:pt x="111" y="43"/>
                      <a:pt x="111" y="43"/>
                      <a:pt x="111" y="43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3" y="41"/>
                      <a:pt x="113" y="41"/>
                      <a:pt x="113" y="41"/>
                    </a:cubicBezTo>
                    <a:cubicBezTo>
                      <a:pt x="116" y="39"/>
                      <a:pt x="116" y="39"/>
                      <a:pt x="116" y="39"/>
                    </a:cubicBezTo>
                    <a:cubicBezTo>
                      <a:pt x="119" y="37"/>
                      <a:pt x="119" y="37"/>
                      <a:pt x="119" y="37"/>
                    </a:cubicBezTo>
                    <a:cubicBezTo>
                      <a:pt x="118" y="36"/>
                      <a:pt x="118" y="36"/>
                      <a:pt x="118" y="36"/>
                    </a:cubicBezTo>
                    <a:cubicBezTo>
                      <a:pt x="118" y="33"/>
                      <a:pt x="118" y="33"/>
                      <a:pt x="118" y="33"/>
                    </a:cubicBezTo>
                    <a:cubicBezTo>
                      <a:pt x="120" y="32"/>
                      <a:pt x="120" y="32"/>
                      <a:pt x="120" y="32"/>
                    </a:cubicBezTo>
                    <a:cubicBezTo>
                      <a:pt x="121" y="32"/>
                      <a:pt x="121" y="32"/>
                      <a:pt x="121" y="32"/>
                    </a:cubicBezTo>
                    <a:cubicBezTo>
                      <a:pt x="123" y="32"/>
                      <a:pt x="123" y="32"/>
                      <a:pt x="123" y="32"/>
                    </a:cubicBezTo>
                    <a:cubicBezTo>
                      <a:pt x="126" y="33"/>
                      <a:pt x="126" y="33"/>
                      <a:pt x="126" y="33"/>
                    </a:cubicBezTo>
                    <a:cubicBezTo>
                      <a:pt x="126" y="35"/>
                      <a:pt x="126" y="35"/>
                      <a:pt x="126" y="35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5" y="37"/>
                      <a:pt x="125" y="37"/>
                      <a:pt x="125" y="37"/>
                    </a:cubicBezTo>
                    <a:cubicBezTo>
                      <a:pt x="123" y="38"/>
                      <a:pt x="123" y="38"/>
                      <a:pt x="123" y="38"/>
                    </a:cubicBezTo>
                    <a:cubicBezTo>
                      <a:pt x="122" y="39"/>
                      <a:pt x="122" y="39"/>
                      <a:pt x="122" y="39"/>
                    </a:cubicBezTo>
                    <a:cubicBezTo>
                      <a:pt x="121" y="40"/>
                      <a:pt x="121" y="40"/>
                      <a:pt x="121" y="40"/>
                    </a:cubicBezTo>
                    <a:cubicBezTo>
                      <a:pt x="120" y="41"/>
                      <a:pt x="120" y="41"/>
                      <a:pt x="120" y="41"/>
                    </a:cubicBezTo>
                    <a:cubicBezTo>
                      <a:pt x="119" y="43"/>
                      <a:pt x="119" y="43"/>
                      <a:pt x="119" y="43"/>
                    </a:cubicBezTo>
                    <a:cubicBezTo>
                      <a:pt x="119" y="44"/>
                      <a:pt x="119" y="44"/>
                      <a:pt x="119" y="44"/>
                    </a:cubicBezTo>
                    <a:cubicBezTo>
                      <a:pt x="120" y="45"/>
                      <a:pt x="120" y="45"/>
                      <a:pt x="120" y="45"/>
                    </a:cubicBezTo>
                    <a:cubicBezTo>
                      <a:pt x="121" y="47"/>
                      <a:pt x="121" y="47"/>
                      <a:pt x="121" y="47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3" y="51"/>
                      <a:pt x="123" y="51"/>
                      <a:pt x="123" y="51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7" y="53"/>
                      <a:pt x="127" y="53"/>
                      <a:pt x="127" y="53"/>
                    </a:cubicBezTo>
                    <a:cubicBezTo>
                      <a:pt x="132" y="52"/>
                      <a:pt x="132" y="52"/>
                      <a:pt x="132" y="52"/>
                    </a:cubicBezTo>
                    <a:cubicBezTo>
                      <a:pt x="136" y="51"/>
                      <a:pt x="136" y="51"/>
                      <a:pt x="136" y="51"/>
                    </a:cubicBezTo>
                    <a:cubicBezTo>
                      <a:pt x="137" y="49"/>
                      <a:pt x="137" y="49"/>
                      <a:pt x="137" y="49"/>
                    </a:cubicBezTo>
                    <a:cubicBezTo>
                      <a:pt x="138" y="50"/>
                      <a:pt x="138" y="50"/>
                      <a:pt x="138" y="50"/>
                    </a:cubicBezTo>
                    <a:cubicBezTo>
                      <a:pt x="140" y="52"/>
                      <a:pt x="140" y="52"/>
                      <a:pt x="140" y="52"/>
                    </a:cubicBezTo>
                    <a:cubicBezTo>
                      <a:pt x="142" y="53"/>
                      <a:pt x="142" y="53"/>
                      <a:pt x="142" y="53"/>
                    </a:cubicBezTo>
                    <a:cubicBezTo>
                      <a:pt x="140" y="53"/>
                      <a:pt x="140" y="53"/>
                      <a:pt x="140" y="53"/>
                    </a:cubicBezTo>
                    <a:cubicBezTo>
                      <a:pt x="138" y="55"/>
                      <a:pt x="138" y="55"/>
                      <a:pt x="138" y="55"/>
                    </a:cubicBezTo>
                    <a:cubicBezTo>
                      <a:pt x="136" y="55"/>
                      <a:pt x="136" y="55"/>
                      <a:pt x="136" y="55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28" y="55"/>
                      <a:pt x="128" y="55"/>
                      <a:pt x="128" y="55"/>
                    </a:cubicBezTo>
                    <a:cubicBezTo>
                      <a:pt x="127" y="57"/>
                      <a:pt x="127" y="57"/>
                      <a:pt x="127" y="57"/>
                    </a:cubicBezTo>
                    <a:cubicBezTo>
                      <a:pt x="128" y="58"/>
                      <a:pt x="128" y="58"/>
                      <a:pt x="128" y="58"/>
                    </a:cubicBezTo>
                    <a:cubicBezTo>
                      <a:pt x="128" y="59"/>
                      <a:pt x="128" y="59"/>
                      <a:pt x="128" y="59"/>
                    </a:cubicBezTo>
                    <a:cubicBezTo>
                      <a:pt x="130" y="59"/>
                      <a:pt x="130" y="59"/>
                      <a:pt x="130" y="59"/>
                    </a:cubicBezTo>
                    <a:cubicBezTo>
                      <a:pt x="130" y="61"/>
                      <a:pt x="130" y="61"/>
                      <a:pt x="130" y="61"/>
                    </a:cubicBezTo>
                    <a:cubicBezTo>
                      <a:pt x="130" y="64"/>
                      <a:pt x="130" y="64"/>
                      <a:pt x="130" y="64"/>
                    </a:cubicBezTo>
                    <a:cubicBezTo>
                      <a:pt x="127" y="64"/>
                      <a:pt x="127" y="64"/>
                      <a:pt x="127" y="64"/>
                    </a:cubicBezTo>
                    <a:cubicBezTo>
                      <a:pt x="125" y="61"/>
                      <a:pt x="125" y="61"/>
                      <a:pt x="125" y="61"/>
                    </a:cubicBezTo>
                    <a:cubicBezTo>
                      <a:pt x="123" y="62"/>
                      <a:pt x="123" y="62"/>
                      <a:pt x="123" y="62"/>
                    </a:cubicBezTo>
                    <a:cubicBezTo>
                      <a:pt x="122" y="65"/>
                      <a:pt x="122" y="65"/>
                      <a:pt x="122" y="65"/>
                    </a:cubicBezTo>
                    <a:cubicBezTo>
                      <a:pt x="122" y="66"/>
                      <a:pt x="122" y="66"/>
                      <a:pt x="122" y="66"/>
                    </a:cubicBezTo>
                    <a:cubicBezTo>
                      <a:pt x="122" y="67"/>
                      <a:pt x="122" y="67"/>
                      <a:pt x="122" y="67"/>
                    </a:cubicBezTo>
                    <a:cubicBezTo>
                      <a:pt x="123" y="71"/>
                      <a:pt x="123" y="71"/>
                      <a:pt x="123" y="71"/>
                    </a:cubicBezTo>
                    <a:cubicBezTo>
                      <a:pt x="122" y="73"/>
                      <a:pt x="122" y="73"/>
                      <a:pt x="122" y="73"/>
                    </a:cubicBezTo>
                    <a:cubicBezTo>
                      <a:pt x="122" y="74"/>
                      <a:pt x="122" y="74"/>
                      <a:pt x="122" y="74"/>
                    </a:cubicBezTo>
                    <a:cubicBezTo>
                      <a:pt x="120" y="72"/>
                      <a:pt x="120" y="72"/>
                      <a:pt x="120" y="72"/>
                    </a:cubicBezTo>
                    <a:cubicBezTo>
                      <a:pt x="119" y="74"/>
                      <a:pt x="119" y="74"/>
                      <a:pt x="119" y="74"/>
                    </a:cubicBezTo>
                    <a:cubicBezTo>
                      <a:pt x="118" y="74"/>
                      <a:pt x="118" y="74"/>
                      <a:pt x="118" y="74"/>
                    </a:cubicBezTo>
                    <a:cubicBezTo>
                      <a:pt x="116" y="73"/>
                      <a:pt x="116" y="73"/>
                      <a:pt x="116" y="73"/>
                    </a:cubicBezTo>
                    <a:cubicBezTo>
                      <a:pt x="110" y="74"/>
                      <a:pt x="110" y="74"/>
                      <a:pt x="110" y="74"/>
                    </a:cubicBezTo>
                    <a:cubicBezTo>
                      <a:pt x="105" y="76"/>
                      <a:pt x="105" y="76"/>
                      <a:pt x="105" y="76"/>
                    </a:cubicBezTo>
                    <a:cubicBezTo>
                      <a:pt x="105" y="77"/>
                      <a:pt x="105" y="77"/>
                      <a:pt x="105" y="77"/>
                    </a:cubicBezTo>
                    <a:cubicBezTo>
                      <a:pt x="103" y="75"/>
                      <a:pt x="103" y="75"/>
                      <a:pt x="103" y="75"/>
                    </a:cubicBezTo>
                    <a:cubicBezTo>
                      <a:pt x="103" y="74"/>
                      <a:pt x="103" y="74"/>
                      <a:pt x="103" y="74"/>
                    </a:cubicBezTo>
                    <a:cubicBezTo>
                      <a:pt x="100" y="74"/>
                      <a:pt x="100" y="74"/>
                      <a:pt x="100" y="74"/>
                    </a:cubicBezTo>
                    <a:cubicBezTo>
                      <a:pt x="96" y="76"/>
                      <a:pt x="96" y="76"/>
                      <a:pt x="96" y="76"/>
                    </a:cubicBezTo>
                    <a:cubicBezTo>
                      <a:pt x="95" y="75"/>
                      <a:pt x="95" y="75"/>
                      <a:pt x="95" y="75"/>
                    </a:cubicBezTo>
                    <a:cubicBezTo>
                      <a:pt x="93" y="75"/>
                      <a:pt x="93" y="75"/>
                      <a:pt x="93" y="75"/>
                    </a:cubicBezTo>
                    <a:cubicBezTo>
                      <a:pt x="91" y="71"/>
                      <a:pt x="91" y="71"/>
                      <a:pt x="91" y="71"/>
                    </a:cubicBezTo>
                    <a:cubicBezTo>
                      <a:pt x="94" y="72"/>
                      <a:pt x="94" y="72"/>
                      <a:pt x="94" y="72"/>
                    </a:cubicBezTo>
                    <a:cubicBezTo>
                      <a:pt x="93" y="70"/>
                      <a:pt x="93" y="70"/>
                      <a:pt x="93" y="70"/>
                    </a:cubicBezTo>
                    <a:cubicBezTo>
                      <a:pt x="92" y="70"/>
                      <a:pt x="92" y="70"/>
                      <a:pt x="92" y="70"/>
                    </a:cubicBezTo>
                    <a:cubicBezTo>
                      <a:pt x="93" y="68"/>
                      <a:pt x="93" y="68"/>
                      <a:pt x="93" y="68"/>
                    </a:cubicBezTo>
                    <a:cubicBezTo>
                      <a:pt x="95" y="67"/>
                      <a:pt x="95" y="67"/>
                      <a:pt x="95" y="67"/>
                    </a:cubicBezTo>
                    <a:cubicBezTo>
                      <a:pt x="94" y="66"/>
                      <a:pt x="94" y="66"/>
                      <a:pt x="94" y="66"/>
                    </a:cubicBezTo>
                    <a:cubicBezTo>
                      <a:pt x="93" y="64"/>
                      <a:pt x="93" y="64"/>
                      <a:pt x="93" y="64"/>
                    </a:cubicBezTo>
                    <a:cubicBezTo>
                      <a:pt x="94" y="62"/>
                      <a:pt x="94" y="62"/>
                      <a:pt x="94" y="62"/>
                    </a:cubicBezTo>
                    <a:cubicBezTo>
                      <a:pt x="93" y="62"/>
                      <a:pt x="93" y="62"/>
                      <a:pt x="93" y="62"/>
                    </a:cubicBezTo>
                    <a:cubicBezTo>
                      <a:pt x="92" y="64"/>
                      <a:pt x="92" y="64"/>
                      <a:pt x="92" y="64"/>
                    </a:cubicBezTo>
                    <a:cubicBezTo>
                      <a:pt x="90" y="64"/>
                      <a:pt x="90" y="64"/>
                      <a:pt x="90" y="64"/>
                    </a:cubicBezTo>
                    <a:cubicBezTo>
                      <a:pt x="90" y="65"/>
                      <a:pt x="90" y="65"/>
                      <a:pt x="90" y="65"/>
                    </a:cubicBezTo>
                    <a:cubicBezTo>
                      <a:pt x="89" y="64"/>
                      <a:pt x="89" y="64"/>
                      <a:pt x="89" y="64"/>
                    </a:cubicBezTo>
                    <a:cubicBezTo>
                      <a:pt x="87" y="67"/>
                      <a:pt x="87" y="67"/>
                      <a:pt x="87" y="67"/>
                    </a:cubicBezTo>
                    <a:cubicBezTo>
                      <a:pt x="88" y="72"/>
                      <a:pt x="88" y="72"/>
                      <a:pt x="88" y="72"/>
                    </a:cubicBezTo>
                    <a:cubicBezTo>
                      <a:pt x="89" y="74"/>
                      <a:pt x="89" y="74"/>
                      <a:pt x="89" y="74"/>
                    </a:cubicBezTo>
                    <a:cubicBezTo>
                      <a:pt x="89" y="75"/>
                      <a:pt x="89" y="75"/>
                      <a:pt x="89" y="75"/>
                    </a:cubicBezTo>
                    <a:cubicBezTo>
                      <a:pt x="89" y="76"/>
                      <a:pt x="89" y="76"/>
                      <a:pt x="89" y="76"/>
                    </a:cubicBezTo>
                    <a:cubicBezTo>
                      <a:pt x="88" y="78"/>
                      <a:pt x="88" y="78"/>
                      <a:pt x="88" y="78"/>
                    </a:cubicBezTo>
                    <a:cubicBezTo>
                      <a:pt x="86" y="77"/>
                      <a:pt x="86" y="77"/>
                      <a:pt x="86" y="77"/>
                    </a:cubicBezTo>
                    <a:cubicBezTo>
                      <a:pt x="84" y="78"/>
                      <a:pt x="84" y="78"/>
                      <a:pt x="84" y="78"/>
                    </a:cubicBezTo>
                    <a:cubicBezTo>
                      <a:pt x="83" y="79"/>
                      <a:pt x="83" y="79"/>
                      <a:pt x="83" y="79"/>
                    </a:cubicBezTo>
                    <a:cubicBezTo>
                      <a:pt x="80" y="79"/>
                      <a:pt x="80" y="79"/>
                      <a:pt x="80" y="79"/>
                    </a:cubicBezTo>
                    <a:cubicBezTo>
                      <a:pt x="79" y="79"/>
                      <a:pt x="79" y="79"/>
                      <a:pt x="79" y="79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77" y="81"/>
                      <a:pt x="77" y="81"/>
                      <a:pt x="77" y="81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76" y="81"/>
                      <a:pt x="76" y="81"/>
                      <a:pt x="76" y="81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4" y="84"/>
                      <a:pt x="74" y="84"/>
                      <a:pt x="74" y="84"/>
                    </a:cubicBezTo>
                    <a:cubicBezTo>
                      <a:pt x="71" y="86"/>
                      <a:pt x="71" y="86"/>
                      <a:pt x="71" y="86"/>
                    </a:cubicBezTo>
                    <a:cubicBezTo>
                      <a:pt x="68" y="88"/>
                      <a:pt x="68" y="88"/>
                      <a:pt x="68" y="88"/>
                    </a:cubicBezTo>
                    <a:cubicBezTo>
                      <a:pt x="67" y="88"/>
                      <a:pt x="67" y="88"/>
                      <a:pt x="67" y="88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60" y="94"/>
                      <a:pt x="60" y="94"/>
                      <a:pt x="60" y="94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57" y="93"/>
                      <a:pt x="57" y="93"/>
                      <a:pt x="57" y="93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6" y="96"/>
                      <a:pt x="56" y="96"/>
                      <a:pt x="56" y="96"/>
                    </a:cubicBezTo>
                    <a:cubicBezTo>
                      <a:pt x="55" y="98"/>
                      <a:pt x="55" y="98"/>
                      <a:pt x="55" y="98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1" y="96"/>
                      <a:pt x="51" y="96"/>
                      <a:pt x="51" y="96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47" y="97"/>
                      <a:pt x="47" y="97"/>
                      <a:pt x="47" y="97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100"/>
                      <a:pt x="46" y="100"/>
                      <a:pt x="46" y="100"/>
                    </a:cubicBezTo>
                    <a:cubicBezTo>
                      <a:pt x="50" y="101"/>
                      <a:pt x="50" y="101"/>
                      <a:pt x="50" y="101"/>
                    </a:cubicBezTo>
                    <a:cubicBezTo>
                      <a:pt x="51" y="102"/>
                      <a:pt x="51" y="102"/>
                      <a:pt x="51" y="102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4" y="106"/>
                      <a:pt x="54" y="106"/>
                      <a:pt x="54" y="106"/>
                    </a:cubicBezTo>
                    <a:cubicBezTo>
                      <a:pt x="56" y="107"/>
                      <a:pt x="56" y="107"/>
                      <a:pt x="56" y="107"/>
                    </a:cubicBezTo>
                    <a:cubicBezTo>
                      <a:pt x="55" y="110"/>
                      <a:pt x="55" y="110"/>
                      <a:pt x="55" y="110"/>
                    </a:cubicBezTo>
                    <a:cubicBezTo>
                      <a:pt x="54" y="115"/>
                      <a:pt x="54" y="115"/>
                      <a:pt x="54" y="115"/>
                    </a:cubicBezTo>
                    <a:cubicBezTo>
                      <a:pt x="53" y="118"/>
                      <a:pt x="53" y="118"/>
                      <a:pt x="53" y="118"/>
                    </a:cubicBezTo>
                    <a:cubicBezTo>
                      <a:pt x="48" y="118"/>
                      <a:pt x="41" y="118"/>
                      <a:pt x="36" y="118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1" y="118"/>
                      <a:pt x="31" y="118"/>
                      <a:pt x="31" y="118"/>
                    </a:cubicBezTo>
                    <a:cubicBezTo>
                      <a:pt x="29" y="119"/>
                      <a:pt x="29" y="119"/>
                      <a:pt x="29" y="119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0" y="125"/>
                      <a:pt x="30" y="125"/>
                      <a:pt x="30" y="125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26" y="136"/>
                      <a:pt x="26" y="136"/>
                      <a:pt x="26" y="136"/>
                    </a:cubicBezTo>
                    <a:cubicBezTo>
                      <a:pt x="27" y="137"/>
                      <a:pt x="27" y="137"/>
                      <a:pt x="27" y="137"/>
                    </a:cubicBezTo>
                    <a:cubicBezTo>
                      <a:pt x="28" y="140"/>
                      <a:pt x="28" y="140"/>
                      <a:pt x="28" y="140"/>
                    </a:cubicBezTo>
                    <a:cubicBezTo>
                      <a:pt x="27" y="143"/>
                      <a:pt x="27" y="143"/>
                      <a:pt x="27" y="143"/>
                    </a:cubicBezTo>
                    <a:cubicBezTo>
                      <a:pt x="30" y="144"/>
                      <a:pt x="30" y="144"/>
                      <a:pt x="30" y="144"/>
                    </a:cubicBezTo>
                    <a:cubicBezTo>
                      <a:pt x="32" y="143"/>
                      <a:pt x="32" y="143"/>
                      <a:pt x="32" y="143"/>
                    </a:cubicBezTo>
                    <a:cubicBezTo>
                      <a:pt x="34" y="143"/>
                      <a:pt x="34" y="143"/>
                      <a:pt x="34" y="143"/>
                    </a:cubicBezTo>
                    <a:cubicBezTo>
                      <a:pt x="38" y="147"/>
                      <a:pt x="38" y="147"/>
                      <a:pt x="38" y="147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40" y="146"/>
                      <a:pt x="40" y="146"/>
                      <a:pt x="40" y="146"/>
                    </a:cubicBezTo>
                    <a:cubicBezTo>
                      <a:pt x="42" y="145"/>
                      <a:pt x="42" y="145"/>
                      <a:pt x="42" y="145"/>
                    </a:cubicBezTo>
                    <a:cubicBezTo>
                      <a:pt x="44" y="145"/>
                      <a:pt x="44" y="145"/>
                      <a:pt x="44" y="145"/>
                    </a:cubicBezTo>
                    <a:cubicBezTo>
                      <a:pt x="48" y="145"/>
                      <a:pt x="48" y="145"/>
                      <a:pt x="48" y="145"/>
                    </a:cubicBezTo>
                    <a:cubicBezTo>
                      <a:pt x="50" y="144"/>
                      <a:pt x="50" y="144"/>
                      <a:pt x="50" y="144"/>
                    </a:cubicBezTo>
                    <a:cubicBezTo>
                      <a:pt x="54" y="141"/>
                      <a:pt x="54" y="141"/>
                      <a:pt x="54" y="141"/>
                    </a:cubicBezTo>
                    <a:cubicBezTo>
                      <a:pt x="54" y="139"/>
                      <a:pt x="54" y="139"/>
                      <a:pt x="54" y="139"/>
                    </a:cubicBezTo>
                    <a:cubicBezTo>
                      <a:pt x="57" y="137"/>
                      <a:pt x="57" y="137"/>
                      <a:pt x="57" y="137"/>
                    </a:cubicBezTo>
                    <a:cubicBezTo>
                      <a:pt x="56" y="135"/>
                      <a:pt x="56" y="135"/>
                      <a:pt x="56" y="135"/>
                    </a:cubicBezTo>
                    <a:cubicBezTo>
                      <a:pt x="57" y="132"/>
                      <a:pt x="57" y="132"/>
                      <a:pt x="57" y="132"/>
                    </a:cubicBezTo>
                    <a:cubicBezTo>
                      <a:pt x="59" y="129"/>
                      <a:pt x="59" y="129"/>
                      <a:pt x="59" y="129"/>
                    </a:cubicBezTo>
                    <a:cubicBezTo>
                      <a:pt x="61" y="127"/>
                      <a:pt x="61" y="127"/>
                      <a:pt x="61" y="127"/>
                    </a:cubicBezTo>
                    <a:cubicBezTo>
                      <a:pt x="68" y="124"/>
                      <a:pt x="68" y="124"/>
                      <a:pt x="68" y="124"/>
                    </a:cubicBezTo>
                    <a:cubicBezTo>
                      <a:pt x="68" y="121"/>
                      <a:pt x="68" y="121"/>
                      <a:pt x="68" y="121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75" y="119"/>
                      <a:pt x="75" y="119"/>
                      <a:pt x="75" y="119"/>
                    </a:cubicBezTo>
                    <a:cubicBezTo>
                      <a:pt x="78" y="120"/>
                      <a:pt x="78" y="120"/>
                      <a:pt x="78" y="120"/>
                    </a:cubicBezTo>
                    <a:cubicBezTo>
                      <a:pt x="82" y="117"/>
                      <a:pt x="82" y="117"/>
                      <a:pt x="82" y="117"/>
                    </a:cubicBezTo>
                    <a:cubicBezTo>
                      <a:pt x="85" y="116"/>
                      <a:pt x="85" y="116"/>
                      <a:pt x="85" y="116"/>
                    </a:cubicBezTo>
                    <a:cubicBezTo>
                      <a:pt x="88" y="114"/>
                      <a:pt x="88" y="114"/>
                      <a:pt x="88" y="114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95" y="122"/>
                      <a:pt x="95" y="122"/>
                      <a:pt x="95" y="122"/>
                    </a:cubicBezTo>
                    <a:cubicBezTo>
                      <a:pt x="99" y="125"/>
                      <a:pt x="99" y="125"/>
                      <a:pt x="99" y="125"/>
                    </a:cubicBezTo>
                    <a:cubicBezTo>
                      <a:pt x="104" y="127"/>
                      <a:pt x="104" y="127"/>
                      <a:pt x="104" y="127"/>
                    </a:cubicBezTo>
                    <a:cubicBezTo>
                      <a:pt x="108" y="130"/>
                      <a:pt x="108" y="130"/>
                      <a:pt x="108" y="130"/>
                    </a:cubicBezTo>
                    <a:cubicBezTo>
                      <a:pt x="110" y="132"/>
                      <a:pt x="110" y="132"/>
                      <a:pt x="110" y="132"/>
                    </a:cubicBezTo>
                    <a:cubicBezTo>
                      <a:pt x="111" y="136"/>
                      <a:pt x="111" y="136"/>
                      <a:pt x="111" y="136"/>
                    </a:cubicBezTo>
                    <a:cubicBezTo>
                      <a:pt x="111" y="138"/>
                      <a:pt x="111" y="138"/>
                      <a:pt x="111" y="138"/>
                    </a:cubicBezTo>
                    <a:cubicBezTo>
                      <a:pt x="111" y="140"/>
                      <a:pt x="111" y="140"/>
                      <a:pt x="111" y="140"/>
                    </a:cubicBezTo>
                    <a:cubicBezTo>
                      <a:pt x="113" y="136"/>
                      <a:pt x="113" y="136"/>
                      <a:pt x="113" y="136"/>
                    </a:cubicBezTo>
                    <a:cubicBezTo>
                      <a:pt x="115" y="135"/>
                      <a:pt x="115" y="135"/>
                      <a:pt x="115" y="135"/>
                    </a:cubicBezTo>
                    <a:cubicBezTo>
                      <a:pt x="113" y="132"/>
                      <a:pt x="113" y="132"/>
                      <a:pt x="113" y="132"/>
                    </a:cubicBezTo>
                    <a:cubicBezTo>
                      <a:pt x="114" y="131"/>
                      <a:pt x="114" y="131"/>
                      <a:pt x="114" y="131"/>
                    </a:cubicBezTo>
                    <a:cubicBezTo>
                      <a:pt x="115" y="130"/>
                      <a:pt x="115" y="130"/>
                      <a:pt x="115" y="130"/>
                    </a:cubicBezTo>
                    <a:cubicBezTo>
                      <a:pt x="119" y="132"/>
                      <a:pt x="119" y="132"/>
                      <a:pt x="119" y="132"/>
                    </a:cubicBezTo>
                    <a:cubicBezTo>
                      <a:pt x="119" y="131"/>
                      <a:pt x="119" y="131"/>
                      <a:pt x="119" y="131"/>
                    </a:cubicBezTo>
                    <a:cubicBezTo>
                      <a:pt x="114" y="127"/>
                      <a:pt x="114" y="127"/>
                      <a:pt x="114" y="127"/>
                    </a:cubicBezTo>
                    <a:cubicBezTo>
                      <a:pt x="111" y="124"/>
                      <a:pt x="111" y="124"/>
                      <a:pt x="111" y="124"/>
                    </a:cubicBezTo>
                    <a:cubicBezTo>
                      <a:pt x="110" y="124"/>
                      <a:pt x="110" y="124"/>
                      <a:pt x="110" y="124"/>
                    </a:cubicBezTo>
                    <a:cubicBezTo>
                      <a:pt x="106" y="123"/>
                      <a:pt x="106" y="123"/>
                      <a:pt x="106" y="123"/>
                    </a:cubicBezTo>
                    <a:cubicBezTo>
                      <a:pt x="104" y="119"/>
                      <a:pt x="104" y="119"/>
                      <a:pt x="104" y="119"/>
                    </a:cubicBezTo>
                    <a:cubicBezTo>
                      <a:pt x="99" y="114"/>
                      <a:pt x="99" y="114"/>
                      <a:pt x="99" y="114"/>
                    </a:cubicBezTo>
                    <a:cubicBezTo>
                      <a:pt x="99" y="111"/>
                      <a:pt x="99" y="111"/>
                      <a:pt x="99" y="111"/>
                    </a:cubicBezTo>
                    <a:cubicBezTo>
                      <a:pt x="103" y="109"/>
                      <a:pt x="103" y="109"/>
                      <a:pt x="103" y="109"/>
                    </a:cubicBezTo>
                    <a:cubicBezTo>
                      <a:pt x="104" y="111"/>
                      <a:pt x="104" y="111"/>
                      <a:pt x="104" y="111"/>
                    </a:cubicBezTo>
                    <a:cubicBezTo>
                      <a:pt x="107" y="112"/>
                      <a:pt x="107" y="112"/>
                      <a:pt x="107" y="112"/>
                    </a:cubicBezTo>
                    <a:cubicBezTo>
                      <a:pt x="110" y="117"/>
                      <a:pt x="110" y="117"/>
                      <a:pt x="110" y="117"/>
                    </a:cubicBezTo>
                    <a:cubicBezTo>
                      <a:pt x="113" y="118"/>
                      <a:pt x="113" y="118"/>
                      <a:pt x="113" y="118"/>
                    </a:cubicBezTo>
                    <a:cubicBezTo>
                      <a:pt x="114" y="119"/>
                      <a:pt x="114" y="119"/>
                      <a:pt x="114" y="119"/>
                    </a:cubicBezTo>
                    <a:cubicBezTo>
                      <a:pt x="121" y="123"/>
                      <a:pt x="121" y="123"/>
                      <a:pt x="121" y="123"/>
                    </a:cubicBezTo>
                    <a:cubicBezTo>
                      <a:pt x="123" y="125"/>
                      <a:pt x="123" y="125"/>
                      <a:pt x="123" y="125"/>
                    </a:cubicBezTo>
                    <a:cubicBezTo>
                      <a:pt x="122" y="130"/>
                      <a:pt x="122" y="130"/>
                      <a:pt x="122" y="130"/>
                    </a:cubicBezTo>
                    <a:cubicBezTo>
                      <a:pt x="125" y="133"/>
                      <a:pt x="125" y="133"/>
                      <a:pt x="125" y="133"/>
                    </a:cubicBezTo>
                    <a:cubicBezTo>
                      <a:pt x="126" y="135"/>
                      <a:pt x="126" y="135"/>
                      <a:pt x="126" y="135"/>
                    </a:cubicBezTo>
                    <a:cubicBezTo>
                      <a:pt x="127" y="137"/>
                      <a:pt x="127" y="137"/>
                      <a:pt x="127" y="137"/>
                    </a:cubicBezTo>
                    <a:cubicBezTo>
                      <a:pt x="129" y="137"/>
                      <a:pt x="129" y="137"/>
                      <a:pt x="129" y="137"/>
                    </a:cubicBezTo>
                    <a:cubicBezTo>
                      <a:pt x="132" y="138"/>
                      <a:pt x="132" y="138"/>
                      <a:pt x="132" y="138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130" y="142"/>
                      <a:pt x="130" y="142"/>
                      <a:pt x="130" y="142"/>
                    </a:cubicBezTo>
                    <a:cubicBezTo>
                      <a:pt x="130" y="143"/>
                      <a:pt x="130" y="143"/>
                      <a:pt x="130" y="143"/>
                    </a:cubicBezTo>
                    <a:cubicBezTo>
                      <a:pt x="132" y="144"/>
                      <a:pt x="132" y="144"/>
                      <a:pt x="132" y="144"/>
                    </a:cubicBezTo>
                    <a:cubicBezTo>
                      <a:pt x="135" y="145"/>
                      <a:pt x="135" y="145"/>
                      <a:pt x="135" y="145"/>
                    </a:cubicBezTo>
                    <a:cubicBezTo>
                      <a:pt x="134" y="142"/>
                      <a:pt x="134" y="142"/>
                      <a:pt x="134" y="142"/>
                    </a:cubicBezTo>
                    <a:cubicBezTo>
                      <a:pt x="136" y="142"/>
                      <a:pt x="136" y="142"/>
                      <a:pt x="136" y="142"/>
                    </a:cubicBezTo>
                    <a:cubicBezTo>
                      <a:pt x="135" y="141"/>
                      <a:pt x="135" y="141"/>
                      <a:pt x="135" y="141"/>
                    </a:cubicBezTo>
                    <a:cubicBezTo>
                      <a:pt x="135" y="140"/>
                      <a:pt x="135" y="140"/>
                      <a:pt x="135" y="140"/>
                    </a:cubicBezTo>
                    <a:cubicBezTo>
                      <a:pt x="137" y="140"/>
                      <a:pt x="137" y="140"/>
                      <a:pt x="137" y="140"/>
                    </a:cubicBezTo>
                    <a:cubicBezTo>
                      <a:pt x="138" y="140"/>
                      <a:pt x="138" y="140"/>
                      <a:pt x="138" y="140"/>
                    </a:cubicBezTo>
                    <a:cubicBezTo>
                      <a:pt x="138" y="138"/>
                      <a:pt x="138" y="138"/>
                      <a:pt x="138" y="138"/>
                    </a:cubicBezTo>
                    <a:cubicBezTo>
                      <a:pt x="137" y="137"/>
                      <a:pt x="137" y="137"/>
                      <a:pt x="137" y="137"/>
                    </a:cubicBezTo>
                    <a:cubicBezTo>
                      <a:pt x="136" y="137"/>
                      <a:pt x="136" y="137"/>
                      <a:pt x="136" y="137"/>
                    </a:cubicBezTo>
                    <a:cubicBezTo>
                      <a:pt x="134" y="137"/>
                      <a:pt x="134" y="137"/>
                      <a:pt x="134" y="137"/>
                    </a:cubicBezTo>
                    <a:cubicBezTo>
                      <a:pt x="135" y="135"/>
                      <a:pt x="135" y="135"/>
                      <a:pt x="135" y="135"/>
                    </a:cubicBezTo>
                    <a:cubicBezTo>
                      <a:pt x="132" y="131"/>
                      <a:pt x="132" y="131"/>
                      <a:pt x="132" y="131"/>
                    </a:cubicBezTo>
                    <a:cubicBezTo>
                      <a:pt x="132" y="130"/>
                      <a:pt x="132" y="130"/>
                      <a:pt x="132" y="130"/>
                    </a:cubicBezTo>
                    <a:cubicBezTo>
                      <a:pt x="133" y="130"/>
                      <a:pt x="133" y="130"/>
                      <a:pt x="133" y="130"/>
                    </a:cubicBezTo>
                    <a:cubicBezTo>
                      <a:pt x="135" y="131"/>
                      <a:pt x="135" y="131"/>
                      <a:pt x="135" y="131"/>
                    </a:cubicBezTo>
                    <a:cubicBezTo>
                      <a:pt x="137" y="131"/>
                      <a:pt x="137" y="131"/>
                      <a:pt x="137" y="131"/>
                    </a:cubicBezTo>
                    <a:cubicBezTo>
                      <a:pt x="136" y="129"/>
                      <a:pt x="136" y="129"/>
                      <a:pt x="136" y="129"/>
                    </a:cubicBez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39" y="129"/>
                      <a:pt x="139" y="129"/>
                      <a:pt x="139" y="129"/>
                    </a:cubicBezTo>
                    <a:cubicBezTo>
                      <a:pt x="141" y="128"/>
                      <a:pt x="141" y="128"/>
                      <a:pt x="141" y="128"/>
                    </a:cubicBezTo>
                    <a:cubicBezTo>
                      <a:pt x="146" y="130"/>
                      <a:pt x="146" y="130"/>
                      <a:pt x="146" y="130"/>
                    </a:cubicBezTo>
                    <a:cubicBezTo>
                      <a:pt x="148" y="128"/>
                      <a:pt x="148" y="128"/>
                      <a:pt x="148" y="128"/>
                    </a:cubicBezTo>
                    <a:cubicBezTo>
                      <a:pt x="151" y="127"/>
                      <a:pt x="151" y="127"/>
                      <a:pt x="151" y="127"/>
                    </a:cubicBezTo>
                    <a:cubicBezTo>
                      <a:pt x="151" y="126"/>
                      <a:pt x="151" y="126"/>
                      <a:pt x="151" y="126"/>
                    </a:cubicBezTo>
                    <a:cubicBezTo>
                      <a:pt x="150" y="125"/>
                      <a:pt x="150" y="125"/>
                      <a:pt x="150" y="125"/>
                    </a:cubicBezTo>
                    <a:cubicBezTo>
                      <a:pt x="148" y="120"/>
                      <a:pt x="148" y="120"/>
                      <a:pt x="148" y="120"/>
                    </a:cubicBezTo>
                    <a:cubicBezTo>
                      <a:pt x="150" y="117"/>
                      <a:pt x="150" y="117"/>
                      <a:pt x="150" y="117"/>
                    </a:cubicBezTo>
                    <a:cubicBezTo>
                      <a:pt x="151" y="112"/>
                      <a:pt x="151" y="112"/>
                      <a:pt x="151" y="112"/>
                    </a:cubicBezTo>
                    <a:cubicBezTo>
                      <a:pt x="153" y="110"/>
                      <a:pt x="153" y="110"/>
                      <a:pt x="153" y="110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9" y="104"/>
                      <a:pt x="159" y="104"/>
                      <a:pt x="159" y="104"/>
                    </a:cubicBezTo>
                    <a:cubicBezTo>
                      <a:pt x="160" y="106"/>
                      <a:pt x="160" y="106"/>
                      <a:pt x="160" y="106"/>
                    </a:cubicBezTo>
                    <a:cubicBezTo>
                      <a:pt x="165" y="107"/>
                      <a:pt x="165" y="107"/>
                      <a:pt x="165" y="107"/>
                    </a:cubicBezTo>
                    <a:cubicBezTo>
                      <a:pt x="161" y="110"/>
                      <a:pt x="161" y="110"/>
                      <a:pt x="161" y="110"/>
                    </a:cubicBezTo>
                    <a:cubicBezTo>
                      <a:pt x="164" y="111"/>
                      <a:pt x="164" y="111"/>
                      <a:pt x="164" y="111"/>
                    </a:cubicBezTo>
                    <a:cubicBezTo>
                      <a:pt x="165" y="113"/>
                      <a:pt x="165" y="113"/>
                      <a:pt x="165" y="113"/>
                    </a:cubicBezTo>
                    <a:cubicBezTo>
                      <a:pt x="173" y="111"/>
                      <a:pt x="173" y="111"/>
                      <a:pt x="173" y="111"/>
                    </a:cubicBezTo>
                    <a:cubicBezTo>
                      <a:pt x="170" y="110"/>
                      <a:pt x="170" y="110"/>
                      <a:pt x="170" y="110"/>
                    </a:cubicBezTo>
                    <a:cubicBezTo>
                      <a:pt x="168" y="107"/>
                      <a:pt x="168" y="107"/>
                      <a:pt x="168" y="107"/>
                    </a:cubicBezTo>
                    <a:cubicBezTo>
                      <a:pt x="171" y="105"/>
                      <a:pt x="171" y="105"/>
                      <a:pt x="171" y="105"/>
                    </a:cubicBezTo>
                    <a:cubicBezTo>
                      <a:pt x="179" y="103"/>
                      <a:pt x="179" y="103"/>
                      <a:pt x="179" y="103"/>
                    </a:cubicBezTo>
                    <a:cubicBezTo>
                      <a:pt x="176" y="105"/>
                      <a:pt x="176" y="105"/>
                      <a:pt x="176" y="105"/>
                    </a:cubicBezTo>
                    <a:cubicBezTo>
                      <a:pt x="177" y="107"/>
                      <a:pt x="177" y="107"/>
                      <a:pt x="177" y="107"/>
                    </a:cubicBezTo>
                    <a:cubicBezTo>
                      <a:pt x="174" y="111"/>
                      <a:pt x="174" y="111"/>
                      <a:pt x="174" y="111"/>
                    </a:cubicBezTo>
                    <a:cubicBezTo>
                      <a:pt x="179" y="114"/>
                      <a:pt x="184" y="118"/>
                      <a:pt x="189" y="121"/>
                    </a:cubicBezTo>
                    <a:cubicBezTo>
                      <a:pt x="190" y="124"/>
                      <a:pt x="190" y="124"/>
                      <a:pt x="190" y="124"/>
                    </a:cubicBezTo>
                    <a:cubicBezTo>
                      <a:pt x="186" y="127"/>
                      <a:pt x="186" y="127"/>
                      <a:pt x="186" y="127"/>
                    </a:cubicBezTo>
                    <a:cubicBezTo>
                      <a:pt x="181" y="126"/>
                      <a:pt x="173" y="125"/>
                      <a:pt x="167" y="124"/>
                    </a:cubicBezTo>
                    <a:cubicBezTo>
                      <a:pt x="160" y="127"/>
                      <a:pt x="160" y="127"/>
                      <a:pt x="160" y="127"/>
                    </a:cubicBezTo>
                    <a:cubicBezTo>
                      <a:pt x="153" y="127"/>
                      <a:pt x="153" y="127"/>
                      <a:pt x="153" y="127"/>
                    </a:cubicBezTo>
                    <a:cubicBezTo>
                      <a:pt x="152" y="130"/>
                      <a:pt x="152" y="130"/>
                      <a:pt x="152" y="130"/>
                    </a:cubicBezTo>
                    <a:cubicBezTo>
                      <a:pt x="145" y="133"/>
                      <a:pt x="145" y="133"/>
                      <a:pt x="145" y="133"/>
                    </a:cubicBezTo>
                    <a:cubicBezTo>
                      <a:pt x="146" y="134"/>
                      <a:pt x="146" y="134"/>
                      <a:pt x="146" y="134"/>
                    </a:cubicBezTo>
                    <a:cubicBezTo>
                      <a:pt x="147" y="141"/>
                      <a:pt x="147" y="141"/>
                      <a:pt x="147" y="141"/>
                    </a:cubicBezTo>
                    <a:cubicBezTo>
                      <a:pt x="153" y="144"/>
                      <a:pt x="153" y="144"/>
                      <a:pt x="153" y="144"/>
                    </a:cubicBezTo>
                    <a:cubicBezTo>
                      <a:pt x="156" y="147"/>
                      <a:pt x="156" y="147"/>
                      <a:pt x="156" y="147"/>
                    </a:cubicBezTo>
                    <a:cubicBezTo>
                      <a:pt x="161" y="144"/>
                      <a:pt x="161" y="144"/>
                      <a:pt x="161" y="144"/>
                    </a:cubicBezTo>
                    <a:cubicBezTo>
                      <a:pt x="166" y="147"/>
                      <a:pt x="166" y="147"/>
                      <a:pt x="166" y="147"/>
                    </a:cubicBezTo>
                    <a:cubicBezTo>
                      <a:pt x="172" y="144"/>
                      <a:pt x="172" y="144"/>
                      <a:pt x="172" y="144"/>
                    </a:cubicBezTo>
                    <a:cubicBezTo>
                      <a:pt x="177" y="144"/>
                      <a:pt x="177" y="144"/>
                      <a:pt x="177" y="144"/>
                    </a:cubicBezTo>
                    <a:cubicBezTo>
                      <a:pt x="176" y="153"/>
                      <a:pt x="176" y="153"/>
                      <a:pt x="176" y="153"/>
                    </a:cubicBezTo>
                    <a:cubicBezTo>
                      <a:pt x="172" y="167"/>
                      <a:pt x="172" y="167"/>
                      <a:pt x="172" y="167"/>
                    </a:cubicBezTo>
                    <a:cubicBezTo>
                      <a:pt x="161" y="166"/>
                      <a:pt x="161" y="166"/>
                      <a:pt x="161" y="166"/>
                    </a:cubicBezTo>
                    <a:cubicBezTo>
                      <a:pt x="156" y="168"/>
                      <a:pt x="156" y="168"/>
                      <a:pt x="156" y="168"/>
                    </a:cubicBezTo>
                    <a:cubicBezTo>
                      <a:pt x="149" y="166"/>
                      <a:pt x="139" y="162"/>
                      <a:pt x="132" y="160"/>
                    </a:cubicBezTo>
                    <a:cubicBezTo>
                      <a:pt x="125" y="164"/>
                      <a:pt x="125" y="164"/>
                      <a:pt x="125" y="164"/>
                    </a:cubicBezTo>
                    <a:cubicBezTo>
                      <a:pt x="126" y="167"/>
                      <a:pt x="126" y="167"/>
                      <a:pt x="126" y="167"/>
                    </a:cubicBezTo>
                    <a:cubicBezTo>
                      <a:pt x="123" y="170"/>
                      <a:pt x="123" y="170"/>
                      <a:pt x="123" y="170"/>
                    </a:cubicBezTo>
                    <a:cubicBezTo>
                      <a:pt x="110" y="165"/>
                      <a:pt x="110" y="165"/>
                      <a:pt x="110" y="165"/>
                    </a:cubicBezTo>
                    <a:cubicBezTo>
                      <a:pt x="109" y="163"/>
                      <a:pt x="109" y="163"/>
                      <a:pt x="109" y="163"/>
                    </a:cubicBezTo>
                    <a:cubicBezTo>
                      <a:pt x="97" y="160"/>
                      <a:pt x="97" y="160"/>
                      <a:pt x="97" y="160"/>
                    </a:cubicBezTo>
                    <a:cubicBezTo>
                      <a:pt x="91" y="156"/>
                      <a:pt x="91" y="156"/>
                      <a:pt x="91" y="156"/>
                    </a:cubicBezTo>
                    <a:cubicBezTo>
                      <a:pt x="93" y="154"/>
                      <a:pt x="93" y="154"/>
                      <a:pt x="93" y="154"/>
                    </a:cubicBezTo>
                    <a:cubicBezTo>
                      <a:pt x="94" y="152"/>
                      <a:pt x="94" y="152"/>
                      <a:pt x="94" y="152"/>
                    </a:cubicBezTo>
                    <a:cubicBezTo>
                      <a:pt x="94" y="144"/>
                      <a:pt x="94" y="144"/>
                      <a:pt x="82" y="143"/>
                    </a:cubicBezTo>
                    <a:cubicBezTo>
                      <a:pt x="76" y="144"/>
                      <a:pt x="67" y="145"/>
                      <a:pt x="61" y="146"/>
                    </a:cubicBezTo>
                    <a:cubicBezTo>
                      <a:pt x="49" y="152"/>
                      <a:pt x="49" y="152"/>
                      <a:pt x="49" y="152"/>
                    </a:cubicBezTo>
                    <a:cubicBezTo>
                      <a:pt x="37" y="149"/>
                      <a:pt x="37" y="149"/>
                      <a:pt x="37" y="149"/>
                    </a:cubicBezTo>
                    <a:cubicBezTo>
                      <a:pt x="33" y="156"/>
                      <a:pt x="33" y="156"/>
                      <a:pt x="33" y="156"/>
                    </a:cubicBezTo>
                    <a:cubicBezTo>
                      <a:pt x="28" y="159"/>
                      <a:pt x="28" y="159"/>
                      <a:pt x="28" y="159"/>
                    </a:cubicBezTo>
                    <a:cubicBezTo>
                      <a:pt x="23" y="165"/>
                      <a:pt x="23" y="165"/>
                      <a:pt x="23" y="165"/>
                    </a:cubicBezTo>
                    <a:cubicBezTo>
                      <a:pt x="23" y="167"/>
                      <a:pt x="23" y="169"/>
                      <a:pt x="23" y="171"/>
                    </a:cubicBezTo>
                    <a:cubicBezTo>
                      <a:pt x="19" y="176"/>
                      <a:pt x="19" y="176"/>
                      <a:pt x="19" y="176"/>
                    </a:cubicBezTo>
                    <a:cubicBezTo>
                      <a:pt x="12" y="181"/>
                      <a:pt x="12" y="181"/>
                      <a:pt x="12" y="181"/>
                    </a:cubicBezTo>
                    <a:cubicBezTo>
                      <a:pt x="6" y="192"/>
                      <a:pt x="6" y="192"/>
                      <a:pt x="6" y="192"/>
                    </a:cubicBezTo>
                    <a:cubicBezTo>
                      <a:pt x="4" y="196"/>
                      <a:pt x="2" y="202"/>
                      <a:pt x="0" y="207"/>
                    </a:cubicBezTo>
                    <a:cubicBezTo>
                      <a:pt x="3" y="217"/>
                      <a:pt x="3" y="217"/>
                      <a:pt x="3" y="217"/>
                    </a:cubicBezTo>
                    <a:cubicBezTo>
                      <a:pt x="2" y="230"/>
                      <a:pt x="2" y="230"/>
                      <a:pt x="2" y="230"/>
                    </a:cubicBezTo>
                    <a:cubicBezTo>
                      <a:pt x="3" y="237"/>
                      <a:pt x="3" y="237"/>
                      <a:pt x="3" y="237"/>
                    </a:cubicBezTo>
                    <a:cubicBezTo>
                      <a:pt x="7" y="242"/>
                      <a:pt x="12" y="247"/>
                      <a:pt x="15" y="252"/>
                    </a:cubicBezTo>
                    <a:cubicBezTo>
                      <a:pt x="19" y="257"/>
                      <a:pt x="19" y="257"/>
                      <a:pt x="19" y="257"/>
                    </a:cubicBezTo>
                    <a:cubicBezTo>
                      <a:pt x="23" y="260"/>
                      <a:pt x="29" y="264"/>
                      <a:pt x="34" y="267"/>
                    </a:cubicBezTo>
                    <a:cubicBezTo>
                      <a:pt x="43" y="264"/>
                      <a:pt x="43" y="264"/>
                      <a:pt x="43" y="264"/>
                    </a:cubicBezTo>
                    <a:cubicBezTo>
                      <a:pt x="51" y="266"/>
                      <a:pt x="51" y="266"/>
                      <a:pt x="51" y="266"/>
                    </a:cubicBezTo>
                    <a:cubicBezTo>
                      <a:pt x="56" y="264"/>
                      <a:pt x="61" y="262"/>
                      <a:pt x="66" y="260"/>
                    </a:cubicBezTo>
                    <a:cubicBezTo>
                      <a:pt x="73" y="261"/>
                      <a:pt x="73" y="261"/>
                      <a:pt x="73" y="261"/>
                    </a:cubicBezTo>
                    <a:cubicBezTo>
                      <a:pt x="78" y="267"/>
                      <a:pt x="78" y="267"/>
                      <a:pt x="78" y="267"/>
                    </a:cubicBezTo>
                    <a:cubicBezTo>
                      <a:pt x="86" y="266"/>
                      <a:pt x="86" y="266"/>
                      <a:pt x="86" y="266"/>
                    </a:cubicBezTo>
                    <a:cubicBezTo>
                      <a:pt x="90" y="268"/>
                      <a:pt x="90" y="268"/>
                      <a:pt x="90" y="268"/>
                    </a:cubicBezTo>
                    <a:cubicBezTo>
                      <a:pt x="90" y="273"/>
                      <a:pt x="89" y="279"/>
                      <a:pt x="88" y="284"/>
                    </a:cubicBezTo>
                    <a:cubicBezTo>
                      <a:pt x="91" y="288"/>
                      <a:pt x="95" y="293"/>
                      <a:pt x="98" y="296"/>
                    </a:cubicBezTo>
                    <a:cubicBezTo>
                      <a:pt x="102" y="306"/>
                      <a:pt x="102" y="306"/>
                      <a:pt x="102" y="306"/>
                    </a:cubicBezTo>
                    <a:cubicBezTo>
                      <a:pt x="103" y="315"/>
                      <a:pt x="103" y="315"/>
                      <a:pt x="103" y="315"/>
                    </a:cubicBezTo>
                    <a:cubicBezTo>
                      <a:pt x="101" y="319"/>
                      <a:pt x="99" y="326"/>
                      <a:pt x="97" y="331"/>
                    </a:cubicBezTo>
                    <a:cubicBezTo>
                      <a:pt x="99" y="334"/>
                      <a:pt x="101" y="340"/>
                      <a:pt x="103" y="343"/>
                    </a:cubicBezTo>
                    <a:cubicBezTo>
                      <a:pt x="103" y="347"/>
                      <a:pt x="104" y="351"/>
                      <a:pt x="104" y="354"/>
                    </a:cubicBezTo>
                    <a:cubicBezTo>
                      <a:pt x="105" y="357"/>
                      <a:pt x="107" y="361"/>
                      <a:pt x="108" y="365"/>
                    </a:cubicBezTo>
                    <a:cubicBezTo>
                      <a:pt x="108" y="365"/>
                      <a:pt x="108" y="365"/>
                      <a:pt x="108" y="365"/>
                    </a:cubicBezTo>
                    <a:cubicBezTo>
                      <a:pt x="107" y="366"/>
                      <a:pt x="107" y="366"/>
                      <a:pt x="107" y="366"/>
                    </a:cubicBezTo>
                    <a:cubicBezTo>
                      <a:pt x="108" y="367"/>
                      <a:pt x="108" y="367"/>
                      <a:pt x="108" y="367"/>
                    </a:cubicBezTo>
                    <a:cubicBezTo>
                      <a:pt x="108" y="368"/>
                      <a:pt x="108" y="368"/>
                      <a:pt x="108" y="368"/>
                    </a:cubicBezTo>
                    <a:cubicBezTo>
                      <a:pt x="109" y="368"/>
                      <a:pt x="109" y="368"/>
                      <a:pt x="109" y="368"/>
                    </a:cubicBezTo>
                    <a:cubicBezTo>
                      <a:pt x="109" y="369"/>
                      <a:pt x="109" y="369"/>
                      <a:pt x="109" y="369"/>
                    </a:cubicBezTo>
                    <a:cubicBezTo>
                      <a:pt x="110" y="369"/>
                      <a:pt x="110" y="369"/>
                      <a:pt x="110" y="369"/>
                    </a:cubicBezTo>
                    <a:cubicBezTo>
                      <a:pt x="111" y="369"/>
                      <a:pt x="111" y="369"/>
                      <a:pt x="111" y="369"/>
                    </a:cubicBezTo>
                    <a:cubicBezTo>
                      <a:pt x="112" y="368"/>
                      <a:pt x="112" y="368"/>
                      <a:pt x="112" y="368"/>
                    </a:cubicBezTo>
                    <a:cubicBezTo>
                      <a:pt x="113" y="369"/>
                      <a:pt x="113" y="369"/>
                      <a:pt x="113" y="369"/>
                    </a:cubicBezTo>
                    <a:cubicBezTo>
                      <a:pt x="113" y="368"/>
                      <a:pt x="113" y="368"/>
                      <a:pt x="113" y="368"/>
                    </a:cubicBezTo>
                    <a:cubicBezTo>
                      <a:pt x="115" y="368"/>
                      <a:pt x="115" y="368"/>
                      <a:pt x="115" y="368"/>
                    </a:cubicBezTo>
                    <a:cubicBezTo>
                      <a:pt x="117" y="368"/>
                      <a:pt x="117" y="368"/>
                      <a:pt x="117" y="368"/>
                    </a:cubicBezTo>
                    <a:cubicBezTo>
                      <a:pt x="118" y="368"/>
                      <a:pt x="118" y="368"/>
                      <a:pt x="118" y="368"/>
                    </a:cubicBezTo>
                    <a:cubicBezTo>
                      <a:pt x="119" y="368"/>
                      <a:pt x="119" y="368"/>
                      <a:pt x="119" y="368"/>
                    </a:cubicBezTo>
                    <a:cubicBezTo>
                      <a:pt x="119" y="367"/>
                      <a:pt x="119" y="367"/>
                      <a:pt x="119" y="367"/>
                    </a:cubicBezTo>
                    <a:cubicBezTo>
                      <a:pt x="121" y="367"/>
                      <a:pt x="121" y="367"/>
                      <a:pt x="121" y="367"/>
                    </a:cubicBezTo>
                    <a:cubicBezTo>
                      <a:pt x="124" y="366"/>
                      <a:pt x="124" y="366"/>
                      <a:pt x="124" y="366"/>
                    </a:cubicBezTo>
                    <a:cubicBezTo>
                      <a:pt x="128" y="362"/>
                      <a:pt x="128" y="362"/>
                      <a:pt x="128" y="362"/>
                    </a:cubicBezTo>
                    <a:cubicBezTo>
                      <a:pt x="133" y="359"/>
                      <a:pt x="133" y="359"/>
                      <a:pt x="133" y="359"/>
                    </a:cubicBezTo>
                    <a:cubicBezTo>
                      <a:pt x="135" y="357"/>
                      <a:pt x="135" y="357"/>
                      <a:pt x="135" y="357"/>
                    </a:cubicBezTo>
                    <a:cubicBezTo>
                      <a:pt x="137" y="356"/>
                      <a:pt x="137" y="356"/>
                      <a:pt x="137" y="356"/>
                    </a:cubicBezTo>
                    <a:cubicBezTo>
                      <a:pt x="139" y="352"/>
                      <a:pt x="139" y="352"/>
                      <a:pt x="139" y="352"/>
                    </a:cubicBezTo>
                    <a:cubicBezTo>
                      <a:pt x="138" y="351"/>
                      <a:pt x="138" y="351"/>
                      <a:pt x="138" y="351"/>
                    </a:cubicBezTo>
                    <a:cubicBezTo>
                      <a:pt x="141" y="350"/>
                      <a:pt x="141" y="350"/>
                      <a:pt x="141" y="350"/>
                    </a:cubicBezTo>
                    <a:cubicBezTo>
                      <a:pt x="145" y="348"/>
                      <a:pt x="145" y="348"/>
                      <a:pt x="145" y="348"/>
                    </a:cubicBezTo>
                    <a:cubicBezTo>
                      <a:pt x="146" y="347"/>
                      <a:pt x="146" y="347"/>
                      <a:pt x="146" y="347"/>
                    </a:cubicBezTo>
                    <a:cubicBezTo>
                      <a:pt x="147" y="345"/>
                      <a:pt x="147" y="345"/>
                      <a:pt x="147" y="345"/>
                    </a:cubicBezTo>
                    <a:cubicBezTo>
                      <a:pt x="148" y="343"/>
                      <a:pt x="148" y="343"/>
                      <a:pt x="148" y="343"/>
                    </a:cubicBezTo>
                    <a:cubicBezTo>
                      <a:pt x="149" y="341"/>
                      <a:pt x="149" y="341"/>
                      <a:pt x="149" y="341"/>
                    </a:cubicBezTo>
                    <a:cubicBezTo>
                      <a:pt x="149" y="338"/>
                      <a:pt x="149" y="338"/>
                      <a:pt x="149" y="338"/>
                    </a:cubicBezTo>
                    <a:cubicBezTo>
                      <a:pt x="149" y="337"/>
                      <a:pt x="149" y="337"/>
                      <a:pt x="149" y="337"/>
                    </a:cubicBezTo>
                    <a:cubicBezTo>
                      <a:pt x="150" y="337"/>
                      <a:pt x="150" y="337"/>
                      <a:pt x="150" y="337"/>
                    </a:cubicBezTo>
                    <a:cubicBezTo>
                      <a:pt x="153" y="334"/>
                      <a:pt x="153" y="334"/>
                      <a:pt x="153" y="334"/>
                    </a:cubicBezTo>
                    <a:cubicBezTo>
                      <a:pt x="155" y="334"/>
                      <a:pt x="155" y="334"/>
                      <a:pt x="155" y="334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159" y="330"/>
                      <a:pt x="159" y="330"/>
                      <a:pt x="159" y="330"/>
                    </a:cubicBezTo>
                    <a:cubicBezTo>
                      <a:pt x="162" y="330"/>
                      <a:pt x="162" y="330"/>
                      <a:pt x="162" y="330"/>
                    </a:cubicBezTo>
                    <a:cubicBezTo>
                      <a:pt x="165" y="327"/>
                      <a:pt x="165" y="327"/>
                      <a:pt x="165" y="327"/>
                    </a:cubicBezTo>
                    <a:cubicBezTo>
                      <a:pt x="168" y="324"/>
                      <a:pt x="168" y="324"/>
                      <a:pt x="168" y="324"/>
                    </a:cubicBezTo>
                    <a:cubicBezTo>
                      <a:pt x="169" y="321"/>
                      <a:pt x="169" y="321"/>
                      <a:pt x="169" y="321"/>
                    </a:cubicBezTo>
                    <a:cubicBezTo>
                      <a:pt x="172" y="312"/>
                      <a:pt x="172" y="312"/>
                      <a:pt x="172" y="312"/>
                    </a:cubicBezTo>
                    <a:cubicBezTo>
                      <a:pt x="171" y="310"/>
                      <a:pt x="171" y="310"/>
                      <a:pt x="171" y="310"/>
                    </a:cubicBezTo>
                    <a:cubicBezTo>
                      <a:pt x="171" y="309"/>
                      <a:pt x="171" y="309"/>
                      <a:pt x="171" y="309"/>
                    </a:cubicBezTo>
                    <a:cubicBezTo>
                      <a:pt x="171" y="308"/>
                      <a:pt x="171" y="308"/>
                      <a:pt x="171" y="308"/>
                    </a:cubicBezTo>
                    <a:cubicBezTo>
                      <a:pt x="172" y="306"/>
                      <a:pt x="172" y="306"/>
                      <a:pt x="172" y="306"/>
                    </a:cubicBezTo>
                    <a:cubicBezTo>
                      <a:pt x="172" y="304"/>
                      <a:pt x="172" y="304"/>
                      <a:pt x="172" y="304"/>
                    </a:cubicBezTo>
                    <a:cubicBezTo>
                      <a:pt x="173" y="302"/>
                      <a:pt x="173" y="302"/>
                      <a:pt x="173" y="302"/>
                    </a:cubicBezTo>
                    <a:cubicBezTo>
                      <a:pt x="172" y="300"/>
                      <a:pt x="172" y="300"/>
                      <a:pt x="172" y="300"/>
                    </a:cubicBezTo>
                    <a:cubicBezTo>
                      <a:pt x="179" y="288"/>
                      <a:pt x="179" y="288"/>
                      <a:pt x="179" y="288"/>
                    </a:cubicBezTo>
                    <a:cubicBezTo>
                      <a:pt x="181" y="287"/>
                      <a:pt x="181" y="287"/>
                      <a:pt x="181" y="287"/>
                    </a:cubicBezTo>
                    <a:cubicBezTo>
                      <a:pt x="182" y="287"/>
                      <a:pt x="182" y="287"/>
                      <a:pt x="182" y="287"/>
                    </a:cubicBezTo>
                    <a:cubicBezTo>
                      <a:pt x="186" y="283"/>
                      <a:pt x="190" y="279"/>
                      <a:pt x="194" y="276"/>
                    </a:cubicBezTo>
                    <a:cubicBezTo>
                      <a:pt x="197" y="274"/>
                      <a:pt x="197" y="274"/>
                      <a:pt x="197" y="274"/>
                    </a:cubicBezTo>
                    <a:cubicBezTo>
                      <a:pt x="204" y="268"/>
                      <a:pt x="204" y="268"/>
                      <a:pt x="204" y="268"/>
                    </a:cubicBezTo>
                    <a:cubicBezTo>
                      <a:pt x="208" y="262"/>
                      <a:pt x="208" y="262"/>
                      <a:pt x="208" y="262"/>
                    </a:cubicBezTo>
                    <a:cubicBezTo>
                      <a:pt x="210" y="259"/>
                      <a:pt x="210" y="259"/>
                      <a:pt x="210" y="259"/>
                    </a:cubicBezTo>
                    <a:cubicBezTo>
                      <a:pt x="216" y="250"/>
                      <a:pt x="216" y="250"/>
                      <a:pt x="216" y="250"/>
                    </a:cubicBezTo>
                    <a:cubicBezTo>
                      <a:pt x="218" y="244"/>
                      <a:pt x="218" y="244"/>
                      <a:pt x="218" y="244"/>
                    </a:cubicBezTo>
                    <a:cubicBezTo>
                      <a:pt x="218" y="243"/>
                      <a:pt x="218" y="242"/>
                      <a:pt x="218" y="241"/>
                    </a:cubicBezTo>
                    <a:cubicBezTo>
                      <a:pt x="217" y="241"/>
                      <a:pt x="217" y="241"/>
                      <a:pt x="217" y="241"/>
                    </a:cubicBezTo>
                    <a:cubicBezTo>
                      <a:pt x="216" y="242"/>
                      <a:pt x="216" y="242"/>
                      <a:pt x="216" y="242"/>
                    </a:cubicBezTo>
                    <a:cubicBezTo>
                      <a:pt x="210" y="244"/>
                      <a:pt x="210" y="244"/>
                      <a:pt x="210" y="244"/>
                    </a:cubicBezTo>
                    <a:cubicBezTo>
                      <a:pt x="208" y="244"/>
                      <a:pt x="208" y="244"/>
                      <a:pt x="208" y="244"/>
                    </a:cubicBezTo>
                    <a:cubicBezTo>
                      <a:pt x="206" y="245"/>
                      <a:pt x="206" y="245"/>
                      <a:pt x="206" y="245"/>
                    </a:cubicBezTo>
                    <a:cubicBezTo>
                      <a:pt x="203" y="245"/>
                      <a:pt x="203" y="245"/>
                      <a:pt x="203" y="245"/>
                    </a:cubicBezTo>
                    <a:cubicBezTo>
                      <a:pt x="200" y="247"/>
                      <a:pt x="200" y="247"/>
                      <a:pt x="200" y="247"/>
                    </a:cubicBezTo>
                    <a:cubicBezTo>
                      <a:pt x="198" y="246"/>
                      <a:pt x="198" y="246"/>
                      <a:pt x="198" y="246"/>
                    </a:cubicBezTo>
                    <a:cubicBezTo>
                      <a:pt x="198" y="244"/>
                      <a:pt x="198" y="244"/>
                      <a:pt x="198" y="244"/>
                    </a:cubicBezTo>
                    <a:cubicBezTo>
                      <a:pt x="197" y="243"/>
                      <a:pt x="197" y="243"/>
                      <a:pt x="197" y="243"/>
                    </a:cubicBezTo>
                    <a:cubicBezTo>
                      <a:pt x="195" y="243"/>
                      <a:pt x="195" y="243"/>
                      <a:pt x="195" y="243"/>
                    </a:cubicBezTo>
                    <a:cubicBezTo>
                      <a:pt x="195" y="242"/>
                      <a:pt x="195" y="242"/>
                      <a:pt x="195" y="242"/>
                    </a:cubicBezTo>
                    <a:cubicBezTo>
                      <a:pt x="197" y="241"/>
                      <a:pt x="197" y="241"/>
                      <a:pt x="197" y="241"/>
                    </a:cubicBezTo>
                    <a:cubicBezTo>
                      <a:pt x="197" y="240"/>
                      <a:pt x="197" y="240"/>
                      <a:pt x="197" y="240"/>
                    </a:cubicBezTo>
                    <a:cubicBezTo>
                      <a:pt x="192" y="232"/>
                      <a:pt x="192" y="232"/>
                      <a:pt x="192" y="232"/>
                    </a:cubicBezTo>
                    <a:cubicBezTo>
                      <a:pt x="190" y="230"/>
                      <a:pt x="190" y="230"/>
                      <a:pt x="190" y="230"/>
                    </a:cubicBezTo>
                    <a:cubicBezTo>
                      <a:pt x="189" y="229"/>
                      <a:pt x="189" y="229"/>
                      <a:pt x="189" y="229"/>
                    </a:cubicBezTo>
                    <a:cubicBezTo>
                      <a:pt x="188" y="228"/>
                      <a:pt x="188" y="228"/>
                      <a:pt x="188" y="228"/>
                    </a:cubicBezTo>
                    <a:cubicBezTo>
                      <a:pt x="186" y="224"/>
                      <a:pt x="186" y="224"/>
                      <a:pt x="186" y="224"/>
                    </a:cubicBezTo>
                    <a:cubicBezTo>
                      <a:pt x="186" y="221"/>
                      <a:pt x="186" y="221"/>
                      <a:pt x="186" y="221"/>
                    </a:cubicBezTo>
                    <a:cubicBezTo>
                      <a:pt x="183" y="217"/>
                      <a:pt x="183" y="217"/>
                      <a:pt x="183" y="217"/>
                    </a:cubicBezTo>
                    <a:cubicBezTo>
                      <a:pt x="182" y="214"/>
                      <a:pt x="182" y="214"/>
                      <a:pt x="182" y="214"/>
                    </a:cubicBezTo>
                    <a:cubicBezTo>
                      <a:pt x="182" y="209"/>
                      <a:pt x="182" y="209"/>
                      <a:pt x="182" y="209"/>
                    </a:cubicBezTo>
                    <a:cubicBezTo>
                      <a:pt x="181" y="204"/>
                      <a:pt x="181" y="204"/>
                      <a:pt x="181" y="204"/>
                    </a:cubicBezTo>
                    <a:cubicBezTo>
                      <a:pt x="179" y="202"/>
                      <a:pt x="179" y="202"/>
                      <a:pt x="179" y="202"/>
                    </a:cubicBezTo>
                    <a:cubicBezTo>
                      <a:pt x="177" y="199"/>
                      <a:pt x="177" y="199"/>
                      <a:pt x="177" y="199"/>
                    </a:cubicBezTo>
                    <a:cubicBezTo>
                      <a:pt x="177" y="196"/>
                      <a:pt x="177" y="196"/>
                      <a:pt x="177" y="196"/>
                    </a:cubicBezTo>
                    <a:cubicBezTo>
                      <a:pt x="172" y="185"/>
                      <a:pt x="172" y="185"/>
                      <a:pt x="172" y="185"/>
                    </a:cubicBezTo>
                    <a:cubicBezTo>
                      <a:pt x="170" y="182"/>
                      <a:pt x="170" y="182"/>
                      <a:pt x="170" y="182"/>
                    </a:cubicBezTo>
                    <a:cubicBezTo>
                      <a:pt x="169" y="179"/>
                      <a:pt x="169" y="179"/>
                      <a:pt x="169" y="179"/>
                    </a:cubicBezTo>
                    <a:cubicBezTo>
                      <a:pt x="166" y="174"/>
                      <a:pt x="166" y="174"/>
                      <a:pt x="166" y="174"/>
                    </a:cubicBezTo>
                    <a:cubicBezTo>
                      <a:pt x="166" y="171"/>
                      <a:pt x="166" y="171"/>
                      <a:pt x="166" y="171"/>
                    </a:cubicBezTo>
                    <a:cubicBezTo>
                      <a:pt x="168" y="174"/>
                      <a:pt x="168" y="174"/>
                      <a:pt x="168" y="174"/>
                    </a:cubicBezTo>
                    <a:cubicBezTo>
                      <a:pt x="170" y="178"/>
                      <a:pt x="170" y="178"/>
                      <a:pt x="170" y="178"/>
                    </a:cubicBezTo>
                    <a:cubicBezTo>
                      <a:pt x="172" y="180"/>
                      <a:pt x="172" y="180"/>
                      <a:pt x="172" y="180"/>
                    </a:cubicBezTo>
                    <a:cubicBezTo>
                      <a:pt x="173" y="180"/>
                      <a:pt x="173" y="180"/>
                      <a:pt x="173" y="180"/>
                    </a:cubicBezTo>
                    <a:cubicBezTo>
                      <a:pt x="174" y="175"/>
                      <a:pt x="174" y="175"/>
                      <a:pt x="174" y="175"/>
                    </a:cubicBezTo>
                    <a:cubicBezTo>
                      <a:pt x="175" y="180"/>
                      <a:pt x="175" y="180"/>
                      <a:pt x="175" y="180"/>
                    </a:cubicBezTo>
                    <a:cubicBezTo>
                      <a:pt x="180" y="186"/>
                      <a:pt x="180" y="186"/>
                      <a:pt x="181" y="191"/>
                    </a:cubicBezTo>
                    <a:cubicBezTo>
                      <a:pt x="183" y="195"/>
                      <a:pt x="183" y="195"/>
                      <a:pt x="183" y="195"/>
                    </a:cubicBezTo>
                    <a:cubicBezTo>
                      <a:pt x="186" y="196"/>
                      <a:pt x="186" y="196"/>
                      <a:pt x="186" y="196"/>
                    </a:cubicBezTo>
                    <a:cubicBezTo>
                      <a:pt x="186" y="199"/>
                      <a:pt x="186" y="199"/>
                      <a:pt x="186" y="199"/>
                    </a:cubicBezTo>
                    <a:cubicBezTo>
                      <a:pt x="188" y="201"/>
                      <a:pt x="188" y="201"/>
                      <a:pt x="188" y="201"/>
                    </a:cubicBezTo>
                    <a:cubicBezTo>
                      <a:pt x="189" y="209"/>
                      <a:pt x="189" y="209"/>
                      <a:pt x="189" y="209"/>
                    </a:cubicBezTo>
                    <a:cubicBezTo>
                      <a:pt x="192" y="211"/>
                      <a:pt x="192" y="211"/>
                      <a:pt x="192" y="211"/>
                    </a:cubicBezTo>
                    <a:cubicBezTo>
                      <a:pt x="194" y="216"/>
                      <a:pt x="194" y="216"/>
                      <a:pt x="194" y="216"/>
                    </a:cubicBezTo>
                    <a:cubicBezTo>
                      <a:pt x="196" y="221"/>
                      <a:pt x="196" y="221"/>
                      <a:pt x="196" y="221"/>
                    </a:cubicBezTo>
                    <a:cubicBezTo>
                      <a:pt x="196" y="223"/>
                      <a:pt x="196" y="223"/>
                      <a:pt x="196" y="223"/>
                    </a:cubicBezTo>
                    <a:cubicBezTo>
                      <a:pt x="198" y="226"/>
                      <a:pt x="198" y="226"/>
                      <a:pt x="198" y="226"/>
                    </a:cubicBezTo>
                    <a:cubicBezTo>
                      <a:pt x="196" y="229"/>
                      <a:pt x="196" y="229"/>
                      <a:pt x="196" y="229"/>
                    </a:cubicBezTo>
                    <a:cubicBezTo>
                      <a:pt x="198" y="233"/>
                      <a:pt x="198" y="233"/>
                      <a:pt x="198" y="233"/>
                    </a:cubicBezTo>
                    <a:cubicBezTo>
                      <a:pt x="198" y="238"/>
                      <a:pt x="198" y="238"/>
                      <a:pt x="198" y="238"/>
                    </a:cubicBezTo>
                    <a:cubicBezTo>
                      <a:pt x="202" y="238"/>
                      <a:pt x="202" y="238"/>
                      <a:pt x="202" y="238"/>
                    </a:cubicBezTo>
                    <a:cubicBezTo>
                      <a:pt x="205" y="236"/>
                      <a:pt x="205" y="236"/>
                      <a:pt x="205" y="236"/>
                    </a:cubicBezTo>
                    <a:cubicBezTo>
                      <a:pt x="207" y="236"/>
                      <a:pt x="207" y="236"/>
                      <a:pt x="207" y="236"/>
                    </a:cubicBezTo>
                    <a:cubicBezTo>
                      <a:pt x="209" y="235"/>
                      <a:pt x="209" y="235"/>
                      <a:pt x="209" y="235"/>
                    </a:cubicBezTo>
                    <a:cubicBezTo>
                      <a:pt x="211" y="233"/>
                      <a:pt x="211" y="233"/>
                      <a:pt x="211" y="233"/>
                    </a:cubicBezTo>
                    <a:cubicBezTo>
                      <a:pt x="213" y="233"/>
                      <a:pt x="213" y="233"/>
                      <a:pt x="213" y="233"/>
                    </a:cubicBezTo>
                    <a:cubicBezTo>
                      <a:pt x="216" y="231"/>
                      <a:pt x="216" y="231"/>
                      <a:pt x="216" y="231"/>
                    </a:cubicBezTo>
                    <a:cubicBezTo>
                      <a:pt x="222" y="228"/>
                      <a:pt x="222" y="228"/>
                      <a:pt x="222" y="228"/>
                    </a:cubicBezTo>
                    <a:cubicBezTo>
                      <a:pt x="223" y="225"/>
                      <a:pt x="223" y="225"/>
                      <a:pt x="223" y="225"/>
                    </a:cubicBezTo>
                    <a:cubicBezTo>
                      <a:pt x="225" y="224"/>
                      <a:pt x="225" y="224"/>
                      <a:pt x="225" y="224"/>
                    </a:cubicBezTo>
                    <a:cubicBezTo>
                      <a:pt x="230" y="223"/>
                      <a:pt x="230" y="223"/>
                      <a:pt x="230" y="223"/>
                    </a:cubicBezTo>
                    <a:cubicBezTo>
                      <a:pt x="231" y="223"/>
                      <a:pt x="231" y="223"/>
                      <a:pt x="231" y="223"/>
                    </a:cubicBezTo>
                    <a:cubicBezTo>
                      <a:pt x="231" y="221"/>
                      <a:pt x="231" y="221"/>
                      <a:pt x="231" y="221"/>
                    </a:cubicBezTo>
                    <a:cubicBezTo>
                      <a:pt x="233" y="220"/>
                      <a:pt x="233" y="220"/>
                      <a:pt x="233" y="220"/>
                    </a:cubicBezTo>
                    <a:cubicBezTo>
                      <a:pt x="235" y="220"/>
                      <a:pt x="235" y="220"/>
                      <a:pt x="235" y="220"/>
                    </a:cubicBezTo>
                    <a:cubicBezTo>
                      <a:pt x="236" y="218"/>
                      <a:pt x="236" y="218"/>
                      <a:pt x="236" y="218"/>
                    </a:cubicBezTo>
                    <a:cubicBezTo>
                      <a:pt x="237" y="216"/>
                      <a:pt x="237" y="216"/>
                      <a:pt x="237" y="216"/>
                    </a:cubicBezTo>
                    <a:cubicBezTo>
                      <a:pt x="238" y="215"/>
                      <a:pt x="238" y="215"/>
                      <a:pt x="238" y="215"/>
                    </a:cubicBezTo>
                    <a:cubicBezTo>
                      <a:pt x="239" y="213"/>
                      <a:pt x="239" y="213"/>
                      <a:pt x="239" y="213"/>
                    </a:cubicBezTo>
                    <a:cubicBezTo>
                      <a:pt x="240" y="210"/>
                      <a:pt x="240" y="210"/>
                      <a:pt x="240" y="210"/>
                    </a:cubicBezTo>
                    <a:cubicBezTo>
                      <a:pt x="241" y="209"/>
                      <a:pt x="241" y="209"/>
                      <a:pt x="241" y="209"/>
                    </a:cubicBezTo>
                    <a:cubicBezTo>
                      <a:pt x="242" y="208"/>
                      <a:pt x="242" y="208"/>
                      <a:pt x="242" y="208"/>
                    </a:cubicBezTo>
                    <a:cubicBezTo>
                      <a:pt x="243" y="206"/>
                      <a:pt x="243" y="206"/>
                      <a:pt x="243" y="206"/>
                    </a:cubicBezTo>
                    <a:cubicBezTo>
                      <a:pt x="244" y="202"/>
                      <a:pt x="244" y="202"/>
                      <a:pt x="244" y="202"/>
                    </a:cubicBezTo>
                    <a:cubicBezTo>
                      <a:pt x="243" y="201"/>
                      <a:pt x="243" y="201"/>
                      <a:pt x="243" y="201"/>
                    </a:cubicBezTo>
                    <a:cubicBezTo>
                      <a:pt x="242" y="198"/>
                      <a:pt x="242" y="198"/>
                      <a:pt x="242" y="198"/>
                    </a:cubicBezTo>
                    <a:cubicBezTo>
                      <a:pt x="239" y="197"/>
                      <a:pt x="239" y="197"/>
                      <a:pt x="239" y="197"/>
                    </a:cubicBezTo>
                    <a:cubicBezTo>
                      <a:pt x="237" y="194"/>
                      <a:pt x="237" y="194"/>
                      <a:pt x="237" y="194"/>
                    </a:cubicBezTo>
                    <a:cubicBezTo>
                      <a:pt x="236" y="187"/>
                      <a:pt x="236" y="187"/>
                      <a:pt x="236" y="187"/>
                    </a:cubicBezTo>
                    <a:cubicBezTo>
                      <a:pt x="232" y="194"/>
                      <a:pt x="232" y="194"/>
                      <a:pt x="232" y="194"/>
                    </a:cubicBezTo>
                    <a:cubicBezTo>
                      <a:pt x="229" y="196"/>
                      <a:pt x="229" y="196"/>
                      <a:pt x="229" y="196"/>
                    </a:cubicBezTo>
                    <a:cubicBezTo>
                      <a:pt x="227" y="195"/>
                      <a:pt x="227" y="195"/>
                      <a:pt x="227" y="195"/>
                    </a:cubicBezTo>
                    <a:cubicBezTo>
                      <a:pt x="225" y="197"/>
                      <a:pt x="225" y="197"/>
                      <a:pt x="225" y="197"/>
                    </a:cubicBezTo>
                    <a:cubicBezTo>
                      <a:pt x="224" y="195"/>
                      <a:pt x="224" y="195"/>
                      <a:pt x="224" y="195"/>
                    </a:cubicBezTo>
                    <a:cubicBezTo>
                      <a:pt x="223" y="193"/>
                      <a:pt x="223" y="193"/>
                      <a:pt x="223" y="193"/>
                    </a:cubicBezTo>
                    <a:cubicBezTo>
                      <a:pt x="224" y="189"/>
                      <a:pt x="224" y="189"/>
                      <a:pt x="224" y="189"/>
                    </a:cubicBezTo>
                    <a:cubicBezTo>
                      <a:pt x="223" y="188"/>
                      <a:pt x="223" y="188"/>
                      <a:pt x="223" y="188"/>
                    </a:cubicBezTo>
                    <a:cubicBezTo>
                      <a:pt x="221" y="192"/>
                      <a:pt x="221" y="192"/>
                      <a:pt x="221" y="192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20" y="187"/>
                      <a:pt x="220" y="187"/>
                      <a:pt x="220" y="187"/>
                    </a:cubicBezTo>
                    <a:cubicBezTo>
                      <a:pt x="219" y="185"/>
                      <a:pt x="219" y="185"/>
                      <a:pt x="219" y="185"/>
                    </a:cubicBezTo>
                    <a:cubicBezTo>
                      <a:pt x="216" y="181"/>
                      <a:pt x="216" y="181"/>
                      <a:pt x="216" y="181"/>
                    </a:cubicBezTo>
                    <a:cubicBezTo>
                      <a:pt x="215" y="178"/>
                      <a:pt x="215" y="178"/>
                      <a:pt x="215" y="178"/>
                    </a:cubicBezTo>
                    <a:cubicBezTo>
                      <a:pt x="214" y="173"/>
                      <a:pt x="214" y="173"/>
                      <a:pt x="214" y="173"/>
                    </a:cubicBezTo>
                    <a:cubicBezTo>
                      <a:pt x="216" y="171"/>
                      <a:pt x="216" y="171"/>
                      <a:pt x="216" y="171"/>
                    </a:cubicBezTo>
                    <a:cubicBezTo>
                      <a:pt x="217" y="171"/>
                      <a:pt x="217" y="171"/>
                      <a:pt x="217" y="171"/>
                    </a:cubicBezTo>
                    <a:cubicBezTo>
                      <a:pt x="219" y="171"/>
                      <a:pt x="219" y="171"/>
                      <a:pt x="219" y="171"/>
                    </a:cubicBezTo>
                    <a:cubicBezTo>
                      <a:pt x="223" y="180"/>
                      <a:pt x="223" y="180"/>
                      <a:pt x="223" y="180"/>
                    </a:cubicBezTo>
                    <a:cubicBezTo>
                      <a:pt x="225" y="181"/>
                      <a:pt x="225" y="181"/>
                      <a:pt x="225" y="181"/>
                    </a:cubicBezTo>
                    <a:cubicBezTo>
                      <a:pt x="227" y="183"/>
                      <a:pt x="227" y="183"/>
                      <a:pt x="227" y="183"/>
                    </a:cubicBezTo>
                    <a:cubicBezTo>
                      <a:pt x="230" y="185"/>
                      <a:pt x="230" y="185"/>
                      <a:pt x="232" y="186"/>
                    </a:cubicBezTo>
                    <a:cubicBezTo>
                      <a:pt x="233" y="185"/>
                      <a:pt x="234" y="184"/>
                      <a:pt x="235" y="183"/>
                    </a:cubicBezTo>
                    <a:cubicBezTo>
                      <a:pt x="238" y="184"/>
                      <a:pt x="238" y="184"/>
                      <a:pt x="238" y="184"/>
                    </a:cubicBezTo>
                    <a:cubicBezTo>
                      <a:pt x="238" y="189"/>
                      <a:pt x="238" y="189"/>
                      <a:pt x="238" y="189"/>
                    </a:cubicBezTo>
                    <a:cubicBezTo>
                      <a:pt x="248" y="191"/>
                      <a:pt x="248" y="191"/>
                      <a:pt x="248" y="191"/>
                    </a:cubicBezTo>
                    <a:cubicBezTo>
                      <a:pt x="249" y="191"/>
                      <a:pt x="249" y="191"/>
                      <a:pt x="249" y="191"/>
                    </a:cubicBezTo>
                    <a:cubicBezTo>
                      <a:pt x="253" y="192"/>
                      <a:pt x="253" y="192"/>
                      <a:pt x="253" y="192"/>
                    </a:cubicBezTo>
                    <a:cubicBezTo>
                      <a:pt x="253" y="190"/>
                      <a:pt x="253" y="190"/>
                      <a:pt x="253" y="190"/>
                    </a:cubicBezTo>
                    <a:cubicBezTo>
                      <a:pt x="255" y="191"/>
                      <a:pt x="255" y="191"/>
                      <a:pt x="255" y="191"/>
                    </a:cubicBezTo>
                    <a:cubicBezTo>
                      <a:pt x="256" y="191"/>
                      <a:pt x="256" y="191"/>
                      <a:pt x="256" y="191"/>
                    </a:cubicBezTo>
                    <a:cubicBezTo>
                      <a:pt x="257" y="191"/>
                      <a:pt x="257" y="191"/>
                      <a:pt x="257" y="191"/>
                    </a:cubicBezTo>
                    <a:cubicBezTo>
                      <a:pt x="258" y="191"/>
                      <a:pt x="258" y="191"/>
                      <a:pt x="258" y="191"/>
                    </a:cubicBezTo>
                    <a:cubicBezTo>
                      <a:pt x="259" y="190"/>
                      <a:pt x="259" y="190"/>
                      <a:pt x="259" y="190"/>
                    </a:cubicBezTo>
                    <a:cubicBezTo>
                      <a:pt x="260" y="192"/>
                      <a:pt x="260" y="192"/>
                      <a:pt x="260" y="192"/>
                    </a:cubicBezTo>
                    <a:cubicBezTo>
                      <a:pt x="260" y="194"/>
                      <a:pt x="260" y="194"/>
                      <a:pt x="260" y="194"/>
                    </a:cubicBezTo>
                    <a:cubicBezTo>
                      <a:pt x="261" y="196"/>
                      <a:pt x="261" y="196"/>
                      <a:pt x="261" y="196"/>
                    </a:cubicBezTo>
                    <a:cubicBezTo>
                      <a:pt x="262" y="197"/>
                      <a:pt x="262" y="197"/>
                      <a:pt x="262" y="197"/>
                    </a:cubicBezTo>
                    <a:cubicBezTo>
                      <a:pt x="263" y="198"/>
                      <a:pt x="263" y="198"/>
                      <a:pt x="263" y="198"/>
                    </a:cubicBezTo>
                    <a:cubicBezTo>
                      <a:pt x="264" y="201"/>
                      <a:pt x="264" y="201"/>
                      <a:pt x="264" y="201"/>
                    </a:cubicBezTo>
                    <a:cubicBezTo>
                      <a:pt x="265" y="201"/>
                      <a:pt x="265" y="201"/>
                      <a:pt x="265" y="201"/>
                    </a:cubicBezTo>
                    <a:cubicBezTo>
                      <a:pt x="266" y="200"/>
                      <a:pt x="266" y="200"/>
                      <a:pt x="266" y="200"/>
                    </a:cubicBezTo>
                    <a:cubicBezTo>
                      <a:pt x="266" y="201"/>
                      <a:pt x="266" y="201"/>
                      <a:pt x="266" y="201"/>
                    </a:cubicBezTo>
                    <a:cubicBezTo>
                      <a:pt x="266" y="202"/>
                      <a:pt x="266" y="202"/>
                      <a:pt x="266" y="202"/>
                    </a:cubicBezTo>
                    <a:cubicBezTo>
                      <a:pt x="264" y="203"/>
                      <a:pt x="264" y="203"/>
                      <a:pt x="264" y="203"/>
                    </a:cubicBezTo>
                    <a:cubicBezTo>
                      <a:pt x="266" y="207"/>
                      <a:pt x="266" y="207"/>
                      <a:pt x="266" y="207"/>
                    </a:cubicBezTo>
                    <a:cubicBezTo>
                      <a:pt x="267" y="209"/>
                      <a:pt x="267" y="209"/>
                      <a:pt x="267" y="209"/>
                    </a:cubicBezTo>
                    <a:cubicBezTo>
                      <a:pt x="269" y="208"/>
                      <a:pt x="269" y="208"/>
                      <a:pt x="269" y="208"/>
                    </a:cubicBezTo>
                    <a:cubicBezTo>
                      <a:pt x="269" y="206"/>
                      <a:pt x="269" y="206"/>
                      <a:pt x="269" y="206"/>
                    </a:cubicBezTo>
                    <a:cubicBezTo>
                      <a:pt x="269" y="205"/>
                      <a:pt x="269" y="205"/>
                      <a:pt x="269" y="205"/>
                    </a:cubicBezTo>
                    <a:cubicBezTo>
                      <a:pt x="270" y="204"/>
                      <a:pt x="270" y="204"/>
                      <a:pt x="270" y="204"/>
                    </a:cubicBezTo>
                    <a:cubicBezTo>
                      <a:pt x="270" y="207"/>
                      <a:pt x="270" y="207"/>
                      <a:pt x="270" y="207"/>
                    </a:cubicBezTo>
                    <a:cubicBezTo>
                      <a:pt x="271" y="209"/>
                      <a:pt x="271" y="209"/>
                      <a:pt x="271" y="209"/>
                    </a:cubicBezTo>
                    <a:cubicBezTo>
                      <a:pt x="270" y="211"/>
                      <a:pt x="270" y="211"/>
                      <a:pt x="270" y="211"/>
                    </a:cubicBezTo>
                    <a:cubicBezTo>
                      <a:pt x="269" y="224"/>
                      <a:pt x="269" y="224"/>
                      <a:pt x="269" y="224"/>
                    </a:cubicBezTo>
                    <a:cubicBezTo>
                      <a:pt x="270" y="233"/>
                      <a:pt x="270" y="233"/>
                      <a:pt x="270" y="233"/>
                    </a:cubicBezTo>
                    <a:cubicBezTo>
                      <a:pt x="269" y="240"/>
                      <a:pt x="269" y="240"/>
                      <a:pt x="269" y="240"/>
                    </a:cubicBezTo>
                    <a:cubicBezTo>
                      <a:pt x="270" y="243"/>
                      <a:pt x="270" y="243"/>
                      <a:pt x="270" y="243"/>
                    </a:cubicBezTo>
                    <a:cubicBezTo>
                      <a:pt x="270" y="244"/>
                      <a:pt x="270" y="244"/>
                      <a:pt x="270" y="244"/>
                    </a:cubicBezTo>
                    <a:cubicBezTo>
                      <a:pt x="269" y="248"/>
                      <a:pt x="269" y="248"/>
                      <a:pt x="269" y="248"/>
                    </a:cubicBezTo>
                    <a:cubicBezTo>
                      <a:pt x="269" y="250"/>
                      <a:pt x="269" y="250"/>
                      <a:pt x="269" y="250"/>
                    </a:cubicBezTo>
                    <a:cubicBezTo>
                      <a:pt x="269" y="255"/>
                      <a:pt x="269" y="255"/>
                      <a:pt x="269" y="255"/>
                    </a:cubicBezTo>
                    <a:cubicBezTo>
                      <a:pt x="269" y="255"/>
                      <a:pt x="269" y="255"/>
                      <a:pt x="269" y="255"/>
                    </a:cubicBezTo>
                    <a:cubicBezTo>
                      <a:pt x="271" y="253"/>
                      <a:pt x="271" y="253"/>
                      <a:pt x="271" y="253"/>
                    </a:cubicBezTo>
                    <a:cubicBezTo>
                      <a:pt x="273" y="250"/>
                      <a:pt x="273" y="250"/>
                      <a:pt x="273" y="250"/>
                    </a:cubicBezTo>
                    <a:cubicBezTo>
                      <a:pt x="273" y="248"/>
                      <a:pt x="273" y="248"/>
                      <a:pt x="273" y="248"/>
                    </a:cubicBezTo>
                    <a:cubicBezTo>
                      <a:pt x="274" y="247"/>
                      <a:pt x="274" y="247"/>
                      <a:pt x="274" y="247"/>
                    </a:cubicBezTo>
                    <a:cubicBezTo>
                      <a:pt x="276" y="242"/>
                      <a:pt x="276" y="242"/>
                      <a:pt x="276" y="242"/>
                    </a:cubicBezTo>
                    <a:cubicBezTo>
                      <a:pt x="277" y="240"/>
                      <a:pt x="277" y="240"/>
                      <a:pt x="277" y="240"/>
                    </a:cubicBezTo>
                    <a:cubicBezTo>
                      <a:pt x="277" y="237"/>
                      <a:pt x="277" y="237"/>
                      <a:pt x="277" y="237"/>
                    </a:cubicBezTo>
                    <a:cubicBezTo>
                      <a:pt x="278" y="234"/>
                      <a:pt x="278" y="234"/>
                      <a:pt x="278" y="234"/>
                    </a:cubicBezTo>
                    <a:cubicBezTo>
                      <a:pt x="279" y="231"/>
                      <a:pt x="279" y="231"/>
                      <a:pt x="279" y="231"/>
                    </a:cubicBezTo>
                    <a:cubicBezTo>
                      <a:pt x="280" y="228"/>
                      <a:pt x="280" y="228"/>
                      <a:pt x="280" y="228"/>
                    </a:cubicBezTo>
                    <a:cubicBezTo>
                      <a:pt x="281" y="225"/>
                      <a:pt x="281" y="225"/>
                      <a:pt x="281" y="225"/>
                    </a:cubicBezTo>
                    <a:cubicBezTo>
                      <a:pt x="285" y="219"/>
                      <a:pt x="285" y="219"/>
                      <a:pt x="285" y="219"/>
                    </a:cubicBezTo>
                    <a:cubicBezTo>
                      <a:pt x="286" y="215"/>
                      <a:pt x="286" y="215"/>
                      <a:pt x="286" y="215"/>
                    </a:cubicBezTo>
                    <a:cubicBezTo>
                      <a:pt x="287" y="213"/>
                      <a:pt x="287" y="213"/>
                      <a:pt x="287" y="213"/>
                    </a:cubicBezTo>
                    <a:cubicBezTo>
                      <a:pt x="289" y="209"/>
                      <a:pt x="289" y="209"/>
                      <a:pt x="289" y="209"/>
                    </a:cubicBezTo>
                    <a:cubicBezTo>
                      <a:pt x="289" y="206"/>
                      <a:pt x="289" y="206"/>
                      <a:pt x="289" y="206"/>
                    </a:cubicBezTo>
                    <a:cubicBezTo>
                      <a:pt x="290" y="205"/>
                      <a:pt x="290" y="205"/>
                      <a:pt x="290" y="205"/>
                    </a:cubicBezTo>
                    <a:cubicBezTo>
                      <a:pt x="291" y="205"/>
                      <a:pt x="291" y="205"/>
                      <a:pt x="291" y="205"/>
                    </a:cubicBezTo>
                    <a:cubicBezTo>
                      <a:pt x="291" y="205"/>
                      <a:pt x="291" y="205"/>
                      <a:pt x="291" y="205"/>
                    </a:cubicBezTo>
                    <a:cubicBezTo>
                      <a:pt x="292" y="203"/>
                      <a:pt x="292" y="203"/>
                      <a:pt x="292" y="203"/>
                    </a:cubicBezTo>
                    <a:cubicBezTo>
                      <a:pt x="292" y="201"/>
                      <a:pt x="292" y="201"/>
                      <a:pt x="292" y="201"/>
                    </a:cubicBezTo>
                    <a:cubicBezTo>
                      <a:pt x="293" y="201"/>
                      <a:pt x="293" y="201"/>
                      <a:pt x="293" y="201"/>
                    </a:cubicBezTo>
                    <a:cubicBezTo>
                      <a:pt x="293" y="206"/>
                      <a:pt x="293" y="206"/>
                      <a:pt x="293" y="206"/>
                    </a:cubicBezTo>
                    <a:cubicBezTo>
                      <a:pt x="293" y="210"/>
                      <a:pt x="293" y="210"/>
                      <a:pt x="293" y="210"/>
                    </a:cubicBezTo>
                    <a:cubicBezTo>
                      <a:pt x="293" y="212"/>
                      <a:pt x="293" y="212"/>
                      <a:pt x="293" y="212"/>
                    </a:cubicBezTo>
                    <a:cubicBezTo>
                      <a:pt x="293" y="218"/>
                      <a:pt x="293" y="218"/>
                      <a:pt x="293" y="218"/>
                    </a:cubicBezTo>
                    <a:cubicBezTo>
                      <a:pt x="292" y="223"/>
                      <a:pt x="292" y="223"/>
                      <a:pt x="292" y="223"/>
                    </a:cubicBezTo>
                    <a:cubicBezTo>
                      <a:pt x="292" y="226"/>
                      <a:pt x="292" y="226"/>
                      <a:pt x="292" y="226"/>
                    </a:cubicBezTo>
                    <a:cubicBezTo>
                      <a:pt x="292" y="227"/>
                      <a:pt x="292" y="227"/>
                      <a:pt x="292" y="227"/>
                    </a:cubicBezTo>
                    <a:cubicBezTo>
                      <a:pt x="292" y="226"/>
                      <a:pt x="292" y="226"/>
                      <a:pt x="292" y="226"/>
                    </a:cubicBezTo>
                    <a:cubicBezTo>
                      <a:pt x="293" y="224"/>
                      <a:pt x="293" y="224"/>
                      <a:pt x="293" y="224"/>
                    </a:cubicBezTo>
                    <a:cubicBezTo>
                      <a:pt x="293" y="222"/>
                      <a:pt x="293" y="222"/>
                      <a:pt x="293" y="222"/>
                    </a:cubicBezTo>
                    <a:cubicBezTo>
                      <a:pt x="293" y="226"/>
                      <a:pt x="293" y="226"/>
                      <a:pt x="293" y="226"/>
                    </a:cubicBezTo>
                    <a:cubicBezTo>
                      <a:pt x="292" y="230"/>
                      <a:pt x="292" y="230"/>
                      <a:pt x="292" y="230"/>
                    </a:cubicBezTo>
                    <a:cubicBezTo>
                      <a:pt x="291" y="235"/>
                      <a:pt x="291" y="235"/>
                      <a:pt x="291" y="235"/>
                    </a:cubicBezTo>
                    <a:cubicBezTo>
                      <a:pt x="291" y="237"/>
                      <a:pt x="291" y="237"/>
                      <a:pt x="291" y="237"/>
                    </a:cubicBezTo>
                    <a:cubicBezTo>
                      <a:pt x="290" y="241"/>
                      <a:pt x="290" y="241"/>
                      <a:pt x="290" y="241"/>
                    </a:cubicBezTo>
                    <a:cubicBezTo>
                      <a:pt x="289" y="245"/>
                      <a:pt x="289" y="245"/>
                      <a:pt x="289" y="245"/>
                    </a:cubicBezTo>
                    <a:cubicBezTo>
                      <a:pt x="286" y="254"/>
                      <a:pt x="286" y="254"/>
                      <a:pt x="286" y="254"/>
                    </a:cubicBezTo>
                    <a:cubicBezTo>
                      <a:pt x="286" y="255"/>
                      <a:pt x="286" y="255"/>
                      <a:pt x="286" y="255"/>
                    </a:cubicBezTo>
                    <a:cubicBezTo>
                      <a:pt x="285" y="260"/>
                      <a:pt x="285" y="260"/>
                      <a:pt x="285" y="260"/>
                    </a:cubicBezTo>
                    <a:cubicBezTo>
                      <a:pt x="283" y="264"/>
                      <a:pt x="283" y="264"/>
                      <a:pt x="283" y="264"/>
                    </a:cubicBezTo>
                    <a:cubicBezTo>
                      <a:pt x="281" y="269"/>
                      <a:pt x="281" y="269"/>
                      <a:pt x="281" y="269"/>
                    </a:cubicBezTo>
                    <a:cubicBezTo>
                      <a:pt x="280" y="273"/>
                      <a:pt x="280" y="273"/>
                      <a:pt x="280" y="273"/>
                    </a:cubicBezTo>
                    <a:cubicBezTo>
                      <a:pt x="279" y="275"/>
                      <a:pt x="279" y="275"/>
                      <a:pt x="279" y="275"/>
                    </a:cubicBezTo>
                    <a:cubicBezTo>
                      <a:pt x="279" y="275"/>
                      <a:pt x="278" y="276"/>
                      <a:pt x="278" y="277"/>
                    </a:cubicBezTo>
                    <a:cubicBezTo>
                      <a:pt x="278" y="276"/>
                      <a:pt x="279" y="275"/>
                      <a:pt x="279" y="275"/>
                    </a:cubicBezTo>
                    <a:cubicBezTo>
                      <a:pt x="279" y="275"/>
                      <a:pt x="279" y="275"/>
                      <a:pt x="279" y="275"/>
                    </a:cubicBezTo>
                    <a:cubicBezTo>
                      <a:pt x="279" y="275"/>
                      <a:pt x="279" y="275"/>
                      <a:pt x="279" y="275"/>
                    </a:cubicBezTo>
                    <a:cubicBezTo>
                      <a:pt x="279" y="274"/>
                      <a:pt x="279" y="274"/>
                      <a:pt x="279" y="274"/>
                    </a:cubicBezTo>
                    <a:cubicBezTo>
                      <a:pt x="280" y="273"/>
                      <a:pt x="281" y="271"/>
                      <a:pt x="281" y="270"/>
                    </a:cubicBezTo>
                    <a:cubicBezTo>
                      <a:pt x="281" y="269"/>
                      <a:pt x="282" y="269"/>
                      <a:pt x="282" y="268"/>
                    </a:cubicBezTo>
                    <a:cubicBezTo>
                      <a:pt x="282" y="268"/>
                      <a:pt x="282" y="268"/>
                      <a:pt x="282" y="268"/>
                    </a:cubicBezTo>
                    <a:cubicBezTo>
                      <a:pt x="282" y="267"/>
                      <a:pt x="282" y="267"/>
                      <a:pt x="282" y="267"/>
                    </a:cubicBezTo>
                    <a:cubicBezTo>
                      <a:pt x="283" y="266"/>
                      <a:pt x="283" y="265"/>
                      <a:pt x="284" y="263"/>
                    </a:cubicBezTo>
                    <a:cubicBezTo>
                      <a:pt x="284" y="263"/>
                      <a:pt x="284" y="263"/>
                      <a:pt x="284" y="263"/>
                    </a:cubicBezTo>
                    <a:cubicBezTo>
                      <a:pt x="284" y="263"/>
                      <a:pt x="284" y="263"/>
                      <a:pt x="284" y="263"/>
                    </a:cubicBezTo>
                    <a:cubicBezTo>
                      <a:pt x="284" y="263"/>
                      <a:pt x="284" y="263"/>
                      <a:pt x="284" y="263"/>
                    </a:cubicBezTo>
                    <a:cubicBezTo>
                      <a:pt x="284" y="263"/>
                      <a:pt x="284" y="263"/>
                      <a:pt x="284" y="263"/>
                    </a:cubicBezTo>
                    <a:cubicBezTo>
                      <a:pt x="284" y="262"/>
                      <a:pt x="285" y="261"/>
                      <a:pt x="285" y="261"/>
                    </a:cubicBezTo>
                    <a:cubicBezTo>
                      <a:pt x="285" y="261"/>
                      <a:pt x="284" y="262"/>
                      <a:pt x="284" y="262"/>
                    </a:cubicBezTo>
                    <a:cubicBezTo>
                      <a:pt x="284" y="262"/>
                      <a:pt x="284" y="262"/>
                      <a:pt x="284" y="262"/>
                    </a:cubicBezTo>
                    <a:cubicBezTo>
                      <a:pt x="285" y="260"/>
                      <a:pt x="285" y="260"/>
                      <a:pt x="285" y="260"/>
                    </a:cubicBezTo>
                    <a:cubicBezTo>
                      <a:pt x="285" y="259"/>
                      <a:pt x="285" y="259"/>
                      <a:pt x="285" y="259"/>
                    </a:cubicBezTo>
                    <a:cubicBezTo>
                      <a:pt x="286" y="257"/>
                      <a:pt x="286" y="257"/>
                      <a:pt x="286" y="257"/>
                    </a:cubicBezTo>
                    <a:cubicBezTo>
                      <a:pt x="286" y="255"/>
                      <a:pt x="286" y="255"/>
                      <a:pt x="286" y="255"/>
                    </a:cubicBezTo>
                    <a:cubicBezTo>
                      <a:pt x="287" y="253"/>
                      <a:pt x="287" y="253"/>
                      <a:pt x="287" y="253"/>
                    </a:cubicBezTo>
                    <a:cubicBezTo>
                      <a:pt x="288" y="251"/>
                      <a:pt x="288" y="251"/>
                      <a:pt x="288" y="251"/>
                    </a:cubicBezTo>
                    <a:cubicBezTo>
                      <a:pt x="288" y="249"/>
                      <a:pt x="288" y="249"/>
                      <a:pt x="288" y="249"/>
                    </a:cubicBezTo>
                    <a:cubicBezTo>
                      <a:pt x="291" y="238"/>
                      <a:pt x="291" y="238"/>
                      <a:pt x="291" y="238"/>
                    </a:cubicBezTo>
                    <a:cubicBezTo>
                      <a:pt x="292" y="236"/>
                      <a:pt x="292" y="236"/>
                      <a:pt x="292" y="236"/>
                    </a:cubicBezTo>
                    <a:cubicBezTo>
                      <a:pt x="292" y="236"/>
                      <a:pt x="292" y="236"/>
                      <a:pt x="292" y="236"/>
                    </a:cubicBezTo>
                    <a:cubicBezTo>
                      <a:pt x="291" y="239"/>
                      <a:pt x="291" y="239"/>
                      <a:pt x="291" y="239"/>
                    </a:cubicBezTo>
                    <a:cubicBezTo>
                      <a:pt x="291" y="239"/>
                      <a:pt x="291" y="239"/>
                      <a:pt x="291" y="239"/>
                    </a:cubicBezTo>
                    <a:cubicBezTo>
                      <a:pt x="291" y="241"/>
                      <a:pt x="291" y="241"/>
                      <a:pt x="291" y="241"/>
                    </a:cubicBezTo>
                    <a:cubicBezTo>
                      <a:pt x="291" y="241"/>
                      <a:pt x="291" y="241"/>
                      <a:pt x="291" y="241"/>
                    </a:cubicBezTo>
                    <a:cubicBezTo>
                      <a:pt x="292" y="238"/>
                      <a:pt x="292" y="236"/>
                      <a:pt x="293" y="234"/>
                    </a:cubicBezTo>
                    <a:cubicBezTo>
                      <a:pt x="293" y="233"/>
                      <a:pt x="293" y="233"/>
                      <a:pt x="293" y="233"/>
                    </a:cubicBezTo>
                    <a:cubicBezTo>
                      <a:pt x="293" y="232"/>
                      <a:pt x="293" y="232"/>
                      <a:pt x="293" y="232"/>
                    </a:cubicBezTo>
                    <a:cubicBezTo>
                      <a:pt x="293" y="232"/>
                      <a:pt x="293" y="231"/>
                      <a:pt x="293" y="231"/>
                    </a:cubicBezTo>
                    <a:cubicBezTo>
                      <a:pt x="293" y="232"/>
                      <a:pt x="293" y="232"/>
                      <a:pt x="293" y="232"/>
                    </a:cubicBezTo>
                    <a:cubicBezTo>
                      <a:pt x="294" y="229"/>
                      <a:pt x="294" y="227"/>
                      <a:pt x="294" y="224"/>
                    </a:cubicBezTo>
                    <a:cubicBezTo>
                      <a:pt x="294" y="224"/>
                      <a:pt x="294" y="224"/>
                      <a:pt x="294" y="224"/>
                    </a:cubicBezTo>
                    <a:cubicBezTo>
                      <a:pt x="295" y="222"/>
                      <a:pt x="295" y="219"/>
                      <a:pt x="295" y="217"/>
                    </a:cubicBezTo>
                    <a:cubicBezTo>
                      <a:pt x="296" y="216"/>
                      <a:pt x="296" y="215"/>
                      <a:pt x="296" y="214"/>
                    </a:cubicBezTo>
                    <a:cubicBezTo>
                      <a:pt x="296" y="212"/>
                      <a:pt x="296" y="211"/>
                      <a:pt x="296" y="210"/>
                    </a:cubicBezTo>
                    <a:cubicBezTo>
                      <a:pt x="296" y="209"/>
                      <a:pt x="296" y="209"/>
                      <a:pt x="296" y="208"/>
                    </a:cubicBezTo>
                    <a:cubicBezTo>
                      <a:pt x="296" y="207"/>
                      <a:pt x="296" y="206"/>
                      <a:pt x="297" y="206"/>
                    </a:cubicBezTo>
                    <a:cubicBezTo>
                      <a:pt x="297" y="205"/>
                      <a:pt x="297" y="204"/>
                      <a:pt x="297" y="203"/>
                    </a:cubicBezTo>
                    <a:cubicBezTo>
                      <a:pt x="297" y="202"/>
                      <a:pt x="297" y="201"/>
                      <a:pt x="297" y="200"/>
                    </a:cubicBezTo>
                    <a:cubicBezTo>
                      <a:pt x="297" y="199"/>
                      <a:pt x="297" y="199"/>
                      <a:pt x="297" y="198"/>
                    </a:cubicBezTo>
                    <a:cubicBezTo>
                      <a:pt x="297" y="196"/>
                      <a:pt x="297" y="194"/>
                      <a:pt x="297" y="192"/>
                    </a:cubicBezTo>
                    <a:cubicBezTo>
                      <a:pt x="297" y="189"/>
                      <a:pt x="297" y="187"/>
                      <a:pt x="297" y="184"/>
                    </a:cubicBezTo>
                    <a:close/>
                    <a:moveTo>
                      <a:pt x="220" y="146"/>
                    </a:moveTo>
                    <a:cubicBezTo>
                      <a:pt x="218" y="144"/>
                      <a:pt x="218" y="144"/>
                      <a:pt x="218" y="144"/>
                    </a:cubicBezTo>
                    <a:cubicBezTo>
                      <a:pt x="216" y="142"/>
                      <a:pt x="216" y="142"/>
                      <a:pt x="216" y="142"/>
                    </a:cubicBezTo>
                    <a:cubicBezTo>
                      <a:pt x="213" y="141"/>
                      <a:pt x="213" y="141"/>
                      <a:pt x="213" y="141"/>
                    </a:cubicBezTo>
                    <a:cubicBezTo>
                      <a:pt x="212" y="138"/>
                      <a:pt x="212" y="138"/>
                      <a:pt x="212" y="138"/>
                    </a:cubicBezTo>
                    <a:cubicBezTo>
                      <a:pt x="212" y="136"/>
                      <a:pt x="212" y="136"/>
                      <a:pt x="212" y="136"/>
                    </a:cubicBezTo>
                    <a:cubicBezTo>
                      <a:pt x="213" y="133"/>
                      <a:pt x="213" y="133"/>
                      <a:pt x="213" y="133"/>
                    </a:cubicBezTo>
                    <a:cubicBezTo>
                      <a:pt x="212" y="129"/>
                      <a:pt x="212" y="129"/>
                      <a:pt x="212" y="129"/>
                    </a:cubicBezTo>
                    <a:cubicBezTo>
                      <a:pt x="205" y="119"/>
                      <a:pt x="205" y="119"/>
                      <a:pt x="205" y="119"/>
                    </a:cubicBezTo>
                    <a:cubicBezTo>
                      <a:pt x="204" y="117"/>
                      <a:pt x="204" y="117"/>
                      <a:pt x="204" y="117"/>
                    </a:cubicBezTo>
                    <a:cubicBezTo>
                      <a:pt x="202" y="112"/>
                      <a:pt x="202" y="112"/>
                      <a:pt x="202" y="112"/>
                    </a:cubicBezTo>
                    <a:cubicBezTo>
                      <a:pt x="204" y="109"/>
                      <a:pt x="204" y="109"/>
                      <a:pt x="204" y="109"/>
                    </a:cubicBezTo>
                    <a:cubicBezTo>
                      <a:pt x="207" y="106"/>
                      <a:pt x="207" y="106"/>
                      <a:pt x="207" y="106"/>
                    </a:cubicBezTo>
                    <a:cubicBezTo>
                      <a:pt x="209" y="104"/>
                      <a:pt x="209" y="104"/>
                      <a:pt x="209" y="104"/>
                    </a:cubicBezTo>
                    <a:cubicBezTo>
                      <a:pt x="211" y="104"/>
                      <a:pt x="211" y="104"/>
                      <a:pt x="211" y="104"/>
                    </a:cubicBezTo>
                    <a:cubicBezTo>
                      <a:pt x="215" y="105"/>
                      <a:pt x="215" y="105"/>
                      <a:pt x="215" y="105"/>
                    </a:cubicBezTo>
                    <a:cubicBezTo>
                      <a:pt x="217" y="110"/>
                      <a:pt x="217" y="110"/>
                      <a:pt x="217" y="110"/>
                    </a:cubicBezTo>
                    <a:cubicBezTo>
                      <a:pt x="215" y="111"/>
                      <a:pt x="215" y="111"/>
                      <a:pt x="215" y="111"/>
                    </a:cubicBezTo>
                    <a:cubicBezTo>
                      <a:pt x="212" y="112"/>
                      <a:pt x="212" y="112"/>
                      <a:pt x="212" y="112"/>
                    </a:cubicBezTo>
                    <a:cubicBezTo>
                      <a:pt x="212" y="114"/>
                      <a:pt x="212" y="114"/>
                      <a:pt x="212" y="114"/>
                    </a:cubicBezTo>
                    <a:cubicBezTo>
                      <a:pt x="211" y="115"/>
                      <a:pt x="211" y="115"/>
                      <a:pt x="211" y="115"/>
                    </a:cubicBezTo>
                    <a:cubicBezTo>
                      <a:pt x="214" y="117"/>
                      <a:pt x="214" y="117"/>
                      <a:pt x="214" y="117"/>
                    </a:cubicBezTo>
                    <a:cubicBezTo>
                      <a:pt x="215" y="120"/>
                      <a:pt x="215" y="120"/>
                      <a:pt x="215" y="120"/>
                    </a:cubicBezTo>
                    <a:cubicBezTo>
                      <a:pt x="217" y="121"/>
                      <a:pt x="217" y="121"/>
                      <a:pt x="217" y="121"/>
                    </a:cubicBezTo>
                    <a:cubicBezTo>
                      <a:pt x="219" y="123"/>
                      <a:pt x="219" y="123"/>
                      <a:pt x="219" y="123"/>
                    </a:cubicBezTo>
                    <a:cubicBezTo>
                      <a:pt x="221" y="127"/>
                      <a:pt x="221" y="127"/>
                      <a:pt x="221" y="127"/>
                    </a:cubicBezTo>
                    <a:cubicBezTo>
                      <a:pt x="221" y="124"/>
                      <a:pt x="221" y="124"/>
                      <a:pt x="221" y="124"/>
                    </a:cubicBezTo>
                    <a:cubicBezTo>
                      <a:pt x="224" y="127"/>
                      <a:pt x="224" y="127"/>
                      <a:pt x="224" y="127"/>
                    </a:cubicBezTo>
                    <a:cubicBezTo>
                      <a:pt x="225" y="129"/>
                      <a:pt x="225" y="129"/>
                      <a:pt x="225" y="129"/>
                    </a:cubicBezTo>
                    <a:cubicBezTo>
                      <a:pt x="223" y="130"/>
                      <a:pt x="223" y="130"/>
                      <a:pt x="223" y="130"/>
                    </a:cubicBezTo>
                    <a:cubicBezTo>
                      <a:pt x="221" y="130"/>
                      <a:pt x="221" y="130"/>
                      <a:pt x="221" y="130"/>
                    </a:cubicBezTo>
                    <a:cubicBezTo>
                      <a:pt x="222" y="132"/>
                      <a:pt x="222" y="132"/>
                      <a:pt x="222" y="132"/>
                    </a:cubicBezTo>
                    <a:cubicBezTo>
                      <a:pt x="223" y="134"/>
                      <a:pt x="223" y="134"/>
                      <a:pt x="223" y="134"/>
                    </a:cubicBezTo>
                    <a:cubicBezTo>
                      <a:pt x="225" y="136"/>
                      <a:pt x="225" y="136"/>
                      <a:pt x="225" y="136"/>
                    </a:cubicBezTo>
                    <a:cubicBezTo>
                      <a:pt x="225" y="139"/>
                      <a:pt x="226" y="142"/>
                      <a:pt x="226" y="144"/>
                    </a:cubicBezTo>
                    <a:lnTo>
                      <a:pt x="220" y="146"/>
                    </a:lnTo>
                    <a:close/>
                    <a:moveTo>
                      <a:pt x="234" y="116"/>
                    </a:moveTo>
                    <a:cubicBezTo>
                      <a:pt x="233" y="116"/>
                      <a:pt x="233" y="116"/>
                      <a:pt x="233" y="116"/>
                    </a:cubicBezTo>
                    <a:cubicBezTo>
                      <a:pt x="230" y="110"/>
                      <a:pt x="230" y="110"/>
                      <a:pt x="230" y="110"/>
                    </a:cubicBezTo>
                    <a:cubicBezTo>
                      <a:pt x="231" y="115"/>
                      <a:pt x="231" y="115"/>
                      <a:pt x="231" y="115"/>
                    </a:cubicBezTo>
                    <a:cubicBezTo>
                      <a:pt x="229" y="113"/>
                      <a:pt x="229" y="113"/>
                      <a:pt x="229" y="113"/>
                    </a:cubicBezTo>
                    <a:cubicBezTo>
                      <a:pt x="229" y="109"/>
                      <a:pt x="229" y="109"/>
                      <a:pt x="229" y="109"/>
                    </a:cubicBezTo>
                    <a:cubicBezTo>
                      <a:pt x="230" y="108"/>
                      <a:pt x="230" y="108"/>
                      <a:pt x="230" y="108"/>
                    </a:cubicBezTo>
                    <a:cubicBezTo>
                      <a:pt x="231" y="108"/>
                      <a:pt x="231" y="108"/>
                      <a:pt x="231" y="108"/>
                    </a:cubicBezTo>
                    <a:cubicBezTo>
                      <a:pt x="234" y="110"/>
                      <a:pt x="234" y="110"/>
                      <a:pt x="234" y="110"/>
                    </a:cubicBezTo>
                    <a:cubicBezTo>
                      <a:pt x="234" y="111"/>
                      <a:pt x="235" y="113"/>
                      <a:pt x="235" y="114"/>
                    </a:cubicBezTo>
                    <a:lnTo>
                      <a:pt x="234" y="11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3" name="Freeform 728">
                <a:extLst>
                  <a:ext uri="{FF2B5EF4-FFF2-40B4-BE49-F238E27FC236}">
                    <a16:creationId xmlns:a16="http://schemas.microsoft.com/office/drawing/2014/main" id="{4D876F35-5305-4F25-82BB-A55E5D713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1175" y="3276601"/>
                <a:ext cx="25400" cy="14288"/>
              </a:xfrm>
              <a:custGeom>
                <a:avLst/>
                <a:gdLst>
                  <a:gd name="T0" fmla="*/ 2 w 7"/>
                  <a:gd name="T1" fmla="*/ 1 h 4"/>
                  <a:gd name="T2" fmla="*/ 0 w 7"/>
                  <a:gd name="T3" fmla="*/ 3 h 4"/>
                  <a:gd name="T4" fmla="*/ 2 w 7"/>
                  <a:gd name="T5" fmla="*/ 4 h 4"/>
                  <a:gd name="T6" fmla="*/ 5 w 7"/>
                  <a:gd name="T7" fmla="*/ 3 h 4"/>
                  <a:gd name="T8" fmla="*/ 5 w 7"/>
                  <a:gd name="T9" fmla="*/ 1 h 4"/>
                  <a:gd name="T10" fmla="*/ 7 w 7"/>
                  <a:gd name="T11" fmla="*/ 0 h 4"/>
                  <a:gd name="T12" fmla="*/ 2 w 7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2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7" y="0"/>
                      <a:pt x="7" y="0"/>
                      <a:pt x="7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4" name="Freeform 729">
                <a:extLst>
                  <a:ext uri="{FF2B5EF4-FFF2-40B4-BE49-F238E27FC236}">
                    <a16:creationId xmlns:a16="http://schemas.microsoft.com/office/drawing/2014/main" id="{152A5A2D-19CB-4BA5-8A8E-907F535D9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6400" y="3276601"/>
                <a:ext cx="36513" cy="11113"/>
              </a:xfrm>
              <a:custGeom>
                <a:avLst/>
                <a:gdLst>
                  <a:gd name="T0" fmla="*/ 23 w 23"/>
                  <a:gd name="T1" fmla="*/ 2 h 7"/>
                  <a:gd name="T2" fmla="*/ 18 w 23"/>
                  <a:gd name="T3" fmla="*/ 2 h 7"/>
                  <a:gd name="T4" fmla="*/ 9 w 23"/>
                  <a:gd name="T5" fmla="*/ 2 h 7"/>
                  <a:gd name="T6" fmla="*/ 4 w 23"/>
                  <a:gd name="T7" fmla="*/ 0 h 7"/>
                  <a:gd name="T8" fmla="*/ 0 w 23"/>
                  <a:gd name="T9" fmla="*/ 2 h 7"/>
                  <a:gd name="T10" fmla="*/ 7 w 23"/>
                  <a:gd name="T11" fmla="*/ 5 h 7"/>
                  <a:gd name="T12" fmla="*/ 11 w 23"/>
                  <a:gd name="T13" fmla="*/ 7 h 7"/>
                  <a:gd name="T14" fmla="*/ 23 w 23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7">
                    <a:moveTo>
                      <a:pt x="23" y="2"/>
                    </a:moveTo>
                    <a:lnTo>
                      <a:pt x="18" y="2"/>
                    </a:lnTo>
                    <a:lnTo>
                      <a:pt x="9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7" y="5"/>
                    </a:lnTo>
                    <a:lnTo>
                      <a:pt x="11" y="7"/>
                    </a:lnTo>
                    <a:lnTo>
                      <a:pt x="23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5" name="Freeform 730">
                <a:extLst>
                  <a:ext uri="{FF2B5EF4-FFF2-40B4-BE49-F238E27FC236}">
                    <a16:creationId xmlns:a16="http://schemas.microsoft.com/office/drawing/2014/main" id="{22ED6543-D94A-4C5D-BE47-9554BE6BC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4638" y="3240088"/>
                <a:ext cx="36513" cy="22225"/>
              </a:xfrm>
              <a:custGeom>
                <a:avLst/>
                <a:gdLst>
                  <a:gd name="T0" fmla="*/ 7 w 10"/>
                  <a:gd name="T1" fmla="*/ 0 h 6"/>
                  <a:gd name="T2" fmla="*/ 5 w 10"/>
                  <a:gd name="T3" fmla="*/ 1 h 6"/>
                  <a:gd name="T4" fmla="*/ 3 w 10"/>
                  <a:gd name="T5" fmla="*/ 0 h 6"/>
                  <a:gd name="T6" fmla="*/ 2 w 10"/>
                  <a:gd name="T7" fmla="*/ 0 h 6"/>
                  <a:gd name="T8" fmla="*/ 0 w 10"/>
                  <a:gd name="T9" fmla="*/ 2 h 6"/>
                  <a:gd name="T10" fmla="*/ 6 w 10"/>
                  <a:gd name="T11" fmla="*/ 5 h 6"/>
                  <a:gd name="T12" fmla="*/ 8 w 10"/>
                  <a:gd name="T13" fmla="*/ 6 h 6"/>
                  <a:gd name="T14" fmla="*/ 9 w 10"/>
                  <a:gd name="T15" fmla="*/ 5 h 6"/>
                  <a:gd name="T16" fmla="*/ 9 w 10"/>
                  <a:gd name="T17" fmla="*/ 3 h 6"/>
                  <a:gd name="T18" fmla="*/ 10 w 10"/>
                  <a:gd name="T19" fmla="*/ 0 h 6"/>
                  <a:gd name="T20" fmla="*/ 7 w 10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6" name="Freeform 731">
                <a:extLst>
                  <a:ext uri="{FF2B5EF4-FFF2-40B4-BE49-F238E27FC236}">
                    <a16:creationId xmlns:a16="http://schemas.microsoft.com/office/drawing/2014/main" id="{1BA1507C-7F7A-456B-B352-B400DC015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7013" y="3170238"/>
                <a:ext cx="11113" cy="22225"/>
              </a:xfrm>
              <a:custGeom>
                <a:avLst/>
                <a:gdLst>
                  <a:gd name="T0" fmla="*/ 5 w 7"/>
                  <a:gd name="T1" fmla="*/ 0 h 14"/>
                  <a:gd name="T2" fmla="*/ 0 w 7"/>
                  <a:gd name="T3" fmla="*/ 2 h 14"/>
                  <a:gd name="T4" fmla="*/ 0 w 7"/>
                  <a:gd name="T5" fmla="*/ 5 h 14"/>
                  <a:gd name="T6" fmla="*/ 0 w 7"/>
                  <a:gd name="T7" fmla="*/ 7 h 14"/>
                  <a:gd name="T8" fmla="*/ 3 w 7"/>
                  <a:gd name="T9" fmla="*/ 14 h 14"/>
                  <a:gd name="T10" fmla="*/ 3 w 7"/>
                  <a:gd name="T11" fmla="*/ 14 h 14"/>
                  <a:gd name="T12" fmla="*/ 5 w 7"/>
                  <a:gd name="T13" fmla="*/ 9 h 14"/>
                  <a:gd name="T14" fmla="*/ 7 w 7"/>
                  <a:gd name="T15" fmla="*/ 5 h 14"/>
                  <a:gd name="T16" fmla="*/ 5 w 7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4">
                    <a:moveTo>
                      <a:pt x="5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5" y="9"/>
                    </a:lnTo>
                    <a:lnTo>
                      <a:pt x="7" y="5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7" name="Freeform 732">
                <a:extLst>
                  <a:ext uri="{FF2B5EF4-FFF2-40B4-BE49-F238E27FC236}">
                    <a16:creationId xmlns:a16="http://schemas.microsoft.com/office/drawing/2014/main" id="{593F84D9-DFA8-4BA6-92D6-CC2E6A845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0663" y="3195638"/>
                <a:ext cx="17463" cy="33338"/>
              </a:xfrm>
              <a:custGeom>
                <a:avLst/>
                <a:gdLst>
                  <a:gd name="T0" fmla="*/ 0 w 11"/>
                  <a:gd name="T1" fmla="*/ 2 h 21"/>
                  <a:gd name="T2" fmla="*/ 2 w 11"/>
                  <a:gd name="T3" fmla="*/ 12 h 21"/>
                  <a:gd name="T4" fmla="*/ 2 w 11"/>
                  <a:gd name="T5" fmla="*/ 19 h 21"/>
                  <a:gd name="T6" fmla="*/ 2 w 11"/>
                  <a:gd name="T7" fmla="*/ 21 h 21"/>
                  <a:gd name="T8" fmla="*/ 4 w 11"/>
                  <a:gd name="T9" fmla="*/ 21 h 21"/>
                  <a:gd name="T10" fmla="*/ 7 w 11"/>
                  <a:gd name="T11" fmla="*/ 21 h 21"/>
                  <a:gd name="T12" fmla="*/ 11 w 11"/>
                  <a:gd name="T13" fmla="*/ 19 h 21"/>
                  <a:gd name="T14" fmla="*/ 11 w 11"/>
                  <a:gd name="T15" fmla="*/ 14 h 21"/>
                  <a:gd name="T16" fmla="*/ 11 w 11"/>
                  <a:gd name="T17" fmla="*/ 9 h 21"/>
                  <a:gd name="T18" fmla="*/ 11 w 11"/>
                  <a:gd name="T19" fmla="*/ 5 h 21"/>
                  <a:gd name="T20" fmla="*/ 11 w 11"/>
                  <a:gd name="T21" fmla="*/ 2 h 21"/>
                  <a:gd name="T22" fmla="*/ 9 w 11"/>
                  <a:gd name="T23" fmla="*/ 0 h 21"/>
                  <a:gd name="T24" fmla="*/ 4 w 11"/>
                  <a:gd name="T25" fmla="*/ 2 h 21"/>
                  <a:gd name="T26" fmla="*/ 2 w 11"/>
                  <a:gd name="T27" fmla="*/ 2 h 21"/>
                  <a:gd name="T28" fmla="*/ 0 w 11"/>
                  <a:gd name="T29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21">
                    <a:moveTo>
                      <a:pt x="0" y="2"/>
                    </a:moveTo>
                    <a:lnTo>
                      <a:pt x="2" y="12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4" y="21"/>
                    </a:lnTo>
                    <a:lnTo>
                      <a:pt x="7" y="21"/>
                    </a:lnTo>
                    <a:lnTo>
                      <a:pt x="11" y="19"/>
                    </a:lnTo>
                    <a:lnTo>
                      <a:pt x="11" y="14"/>
                    </a:lnTo>
                    <a:lnTo>
                      <a:pt x="11" y="9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8" name="Freeform 733">
                <a:extLst>
                  <a:ext uri="{FF2B5EF4-FFF2-40B4-BE49-F238E27FC236}">
                    <a16:creationId xmlns:a16="http://schemas.microsoft.com/office/drawing/2014/main" id="{91576EB9-DB0E-4E40-8A54-D9E99166F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7638" y="3214688"/>
                <a:ext cx="11113" cy="11113"/>
              </a:xfrm>
              <a:custGeom>
                <a:avLst/>
                <a:gdLst>
                  <a:gd name="T0" fmla="*/ 7 w 7"/>
                  <a:gd name="T1" fmla="*/ 0 h 7"/>
                  <a:gd name="T2" fmla="*/ 2 w 7"/>
                  <a:gd name="T3" fmla="*/ 2 h 7"/>
                  <a:gd name="T4" fmla="*/ 0 w 7"/>
                  <a:gd name="T5" fmla="*/ 4 h 7"/>
                  <a:gd name="T6" fmla="*/ 4 w 7"/>
                  <a:gd name="T7" fmla="*/ 7 h 7"/>
                  <a:gd name="T8" fmla="*/ 7 w 7"/>
                  <a:gd name="T9" fmla="*/ 4 h 7"/>
                  <a:gd name="T10" fmla="*/ 7 w 7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9" name="Freeform 734">
                <a:extLst>
                  <a:ext uri="{FF2B5EF4-FFF2-40B4-BE49-F238E27FC236}">
                    <a16:creationId xmlns:a16="http://schemas.microsoft.com/office/drawing/2014/main" id="{3ED6DE65-2FEA-43AA-A450-8D216F034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4613" y="2938463"/>
                <a:ext cx="79375" cy="128588"/>
              </a:xfrm>
              <a:custGeom>
                <a:avLst/>
                <a:gdLst>
                  <a:gd name="T0" fmla="*/ 22 w 22"/>
                  <a:gd name="T1" fmla="*/ 25 h 35"/>
                  <a:gd name="T2" fmla="*/ 20 w 22"/>
                  <a:gd name="T3" fmla="*/ 23 h 35"/>
                  <a:gd name="T4" fmla="*/ 19 w 22"/>
                  <a:gd name="T5" fmla="*/ 24 h 35"/>
                  <a:gd name="T6" fmla="*/ 18 w 22"/>
                  <a:gd name="T7" fmla="*/ 22 h 35"/>
                  <a:gd name="T8" fmla="*/ 17 w 22"/>
                  <a:gd name="T9" fmla="*/ 18 h 35"/>
                  <a:gd name="T10" fmla="*/ 16 w 22"/>
                  <a:gd name="T11" fmla="*/ 16 h 35"/>
                  <a:gd name="T12" fmla="*/ 15 w 22"/>
                  <a:gd name="T13" fmla="*/ 13 h 35"/>
                  <a:gd name="T14" fmla="*/ 13 w 22"/>
                  <a:gd name="T15" fmla="*/ 12 h 35"/>
                  <a:gd name="T16" fmla="*/ 11 w 22"/>
                  <a:gd name="T17" fmla="*/ 12 h 35"/>
                  <a:gd name="T18" fmla="*/ 13 w 22"/>
                  <a:gd name="T19" fmla="*/ 9 h 35"/>
                  <a:gd name="T20" fmla="*/ 15 w 22"/>
                  <a:gd name="T21" fmla="*/ 5 h 35"/>
                  <a:gd name="T22" fmla="*/ 13 w 22"/>
                  <a:gd name="T23" fmla="*/ 5 h 35"/>
                  <a:gd name="T24" fmla="*/ 10 w 22"/>
                  <a:gd name="T25" fmla="*/ 5 h 35"/>
                  <a:gd name="T26" fmla="*/ 10 w 22"/>
                  <a:gd name="T27" fmla="*/ 4 h 35"/>
                  <a:gd name="T28" fmla="*/ 12 w 22"/>
                  <a:gd name="T29" fmla="*/ 2 h 35"/>
                  <a:gd name="T30" fmla="*/ 13 w 22"/>
                  <a:gd name="T31" fmla="*/ 0 h 35"/>
                  <a:gd name="T32" fmla="*/ 11 w 22"/>
                  <a:gd name="T33" fmla="*/ 2 h 35"/>
                  <a:gd name="T34" fmla="*/ 8 w 22"/>
                  <a:gd name="T35" fmla="*/ 2 h 35"/>
                  <a:gd name="T36" fmla="*/ 5 w 22"/>
                  <a:gd name="T37" fmla="*/ 5 h 35"/>
                  <a:gd name="T38" fmla="*/ 5 w 22"/>
                  <a:gd name="T39" fmla="*/ 6 h 35"/>
                  <a:gd name="T40" fmla="*/ 4 w 22"/>
                  <a:gd name="T41" fmla="*/ 5 h 35"/>
                  <a:gd name="T42" fmla="*/ 3 w 22"/>
                  <a:gd name="T43" fmla="*/ 6 h 35"/>
                  <a:gd name="T44" fmla="*/ 5 w 22"/>
                  <a:gd name="T45" fmla="*/ 7 h 35"/>
                  <a:gd name="T46" fmla="*/ 3 w 22"/>
                  <a:gd name="T47" fmla="*/ 9 h 35"/>
                  <a:gd name="T48" fmla="*/ 4 w 22"/>
                  <a:gd name="T49" fmla="*/ 10 h 35"/>
                  <a:gd name="T50" fmla="*/ 2 w 22"/>
                  <a:gd name="T51" fmla="*/ 12 h 35"/>
                  <a:gd name="T52" fmla="*/ 4 w 22"/>
                  <a:gd name="T53" fmla="*/ 12 h 35"/>
                  <a:gd name="T54" fmla="*/ 4 w 22"/>
                  <a:gd name="T55" fmla="*/ 13 h 35"/>
                  <a:gd name="T56" fmla="*/ 5 w 22"/>
                  <a:gd name="T57" fmla="*/ 13 h 35"/>
                  <a:gd name="T58" fmla="*/ 6 w 22"/>
                  <a:gd name="T59" fmla="*/ 11 h 35"/>
                  <a:gd name="T60" fmla="*/ 6 w 22"/>
                  <a:gd name="T61" fmla="*/ 13 h 35"/>
                  <a:gd name="T62" fmla="*/ 4 w 22"/>
                  <a:gd name="T63" fmla="*/ 16 h 35"/>
                  <a:gd name="T64" fmla="*/ 7 w 22"/>
                  <a:gd name="T65" fmla="*/ 16 h 35"/>
                  <a:gd name="T66" fmla="*/ 9 w 22"/>
                  <a:gd name="T67" fmla="*/ 15 h 35"/>
                  <a:gd name="T68" fmla="*/ 8 w 22"/>
                  <a:gd name="T69" fmla="*/ 17 h 35"/>
                  <a:gd name="T70" fmla="*/ 10 w 22"/>
                  <a:gd name="T71" fmla="*/ 19 h 35"/>
                  <a:gd name="T72" fmla="*/ 9 w 22"/>
                  <a:gd name="T73" fmla="*/ 21 h 35"/>
                  <a:gd name="T74" fmla="*/ 6 w 22"/>
                  <a:gd name="T75" fmla="*/ 22 h 35"/>
                  <a:gd name="T76" fmla="*/ 5 w 22"/>
                  <a:gd name="T77" fmla="*/ 22 h 35"/>
                  <a:gd name="T78" fmla="*/ 4 w 22"/>
                  <a:gd name="T79" fmla="*/ 24 h 35"/>
                  <a:gd name="T80" fmla="*/ 5 w 22"/>
                  <a:gd name="T81" fmla="*/ 25 h 35"/>
                  <a:gd name="T82" fmla="*/ 2 w 22"/>
                  <a:gd name="T83" fmla="*/ 27 h 35"/>
                  <a:gd name="T84" fmla="*/ 3 w 22"/>
                  <a:gd name="T85" fmla="*/ 28 h 35"/>
                  <a:gd name="T86" fmla="*/ 4 w 22"/>
                  <a:gd name="T87" fmla="*/ 28 h 35"/>
                  <a:gd name="T88" fmla="*/ 7 w 22"/>
                  <a:gd name="T89" fmla="*/ 29 h 35"/>
                  <a:gd name="T90" fmla="*/ 8 w 22"/>
                  <a:gd name="T91" fmla="*/ 30 h 35"/>
                  <a:gd name="T92" fmla="*/ 4 w 22"/>
                  <a:gd name="T93" fmla="*/ 30 h 35"/>
                  <a:gd name="T94" fmla="*/ 1 w 22"/>
                  <a:gd name="T95" fmla="*/ 33 h 35"/>
                  <a:gd name="T96" fmla="*/ 2 w 22"/>
                  <a:gd name="T97" fmla="*/ 34 h 35"/>
                  <a:gd name="T98" fmla="*/ 4 w 22"/>
                  <a:gd name="T99" fmla="*/ 34 h 35"/>
                  <a:gd name="T100" fmla="*/ 6 w 22"/>
                  <a:gd name="T101" fmla="*/ 32 h 35"/>
                  <a:gd name="T102" fmla="*/ 10 w 22"/>
                  <a:gd name="T103" fmla="*/ 32 h 35"/>
                  <a:gd name="T104" fmla="*/ 13 w 22"/>
                  <a:gd name="T105" fmla="*/ 32 h 35"/>
                  <a:gd name="T106" fmla="*/ 17 w 22"/>
                  <a:gd name="T107" fmla="*/ 31 h 35"/>
                  <a:gd name="T108" fmla="*/ 21 w 22"/>
                  <a:gd name="T109" fmla="*/ 29 h 35"/>
                  <a:gd name="T110" fmla="*/ 19 w 22"/>
                  <a:gd name="T111" fmla="*/ 29 h 35"/>
                  <a:gd name="T112" fmla="*/ 22 w 22"/>
                  <a:gd name="T113" fmla="*/ 2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" h="35">
                    <a:moveTo>
                      <a:pt x="22" y="26"/>
                    </a:moveTo>
                    <a:cubicBezTo>
                      <a:pt x="22" y="25"/>
                      <a:pt x="22" y="25"/>
                      <a:pt x="22" y="25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8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20" y="28"/>
                      <a:pt x="20" y="28"/>
                      <a:pt x="20" y="28"/>
                    </a:cubicBezTo>
                    <a:lnTo>
                      <a:pt x="22" y="2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0" name="Freeform 735">
                <a:extLst>
                  <a:ext uri="{FF2B5EF4-FFF2-40B4-BE49-F238E27FC236}">
                    <a16:creationId xmlns:a16="http://schemas.microsoft.com/office/drawing/2014/main" id="{3C33BD17-3EC9-4948-AADF-5ADE5429E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2550" y="2946401"/>
                <a:ext cx="9525" cy="7938"/>
              </a:xfrm>
              <a:custGeom>
                <a:avLst/>
                <a:gdLst>
                  <a:gd name="T0" fmla="*/ 4 w 6"/>
                  <a:gd name="T1" fmla="*/ 2 h 5"/>
                  <a:gd name="T2" fmla="*/ 6 w 6"/>
                  <a:gd name="T3" fmla="*/ 0 h 5"/>
                  <a:gd name="T4" fmla="*/ 2 w 6"/>
                  <a:gd name="T5" fmla="*/ 2 h 5"/>
                  <a:gd name="T6" fmla="*/ 0 w 6"/>
                  <a:gd name="T7" fmla="*/ 5 h 5"/>
                  <a:gd name="T8" fmla="*/ 2 w 6"/>
                  <a:gd name="T9" fmla="*/ 5 h 5"/>
                  <a:gd name="T10" fmla="*/ 4 w 6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4" y="2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1" name="Freeform 736">
                <a:extLst>
                  <a:ext uri="{FF2B5EF4-FFF2-40B4-BE49-F238E27FC236}">
                    <a16:creationId xmlns:a16="http://schemas.microsoft.com/office/drawing/2014/main" id="{CC5BAFE6-0679-4B6A-A5B6-190531F5B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4463" y="2917826"/>
                <a:ext cx="3175" cy="635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0 w 2"/>
                  <a:gd name="T5" fmla="*/ 2 h 4"/>
                  <a:gd name="T6" fmla="*/ 0 w 2"/>
                  <a:gd name="T7" fmla="*/ 4 h 4"/>
                  <a:gd name="T8" fmla="*/ 0 w 2"/>
                  <a:gd name="T9" fmla="*/ 4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2" name="Freeform 737">
                <a:extLst>
                  <a:ext uri="{FF2B5EF4-FFF2-40B4-BE49-F238E27FC236}">
                    <a16:creationId xmlns:a16="http://schemas.microsoft.com/office/drawing/2014/main" id="{06C821AD-10D0-4AD3-968E-F8EF87AC0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0163" y="2990851"/>
                <a:ext cx="55563" cy="53975"/>
              </a:xfrm>
              <a:custGeom>
                <a:avLst/>
                <a:gdLst>
                  <a:gd name="T0" fmla="*/ 3 w 15"/>
                  <a:gd name="T1" fmla="*/ 15 h 15"/>
                  <a:gd name="T2" fmla="*/ 6 w 15"/>
                  <a:gd name="T3" fmla="*/ 13 h 15"/>
                  <a:gd name="T4" fmla="*/ 8 w 15"/>
                  <a:gd name="T5" fmla="*/ 12 h 15"/>
                  <a:gd name="T6" fmla="*/ 9 w 15"/>
                  <a:gd name="T7" fmla="*/ 12 h 15"/>
                  <a:gd name="T8" fmla="*/ 11 w 15"/>
                  <a:gd name="T9" fmla="*/ 12 h 15"/>
                  <a:gd name="T10" fmla="*/ 12 w 15"/>
                  <a:gd name="T11" fmla="*/ 10 h 15"/>
                  <a:gd name="T12" fmla="*/ 12 w 15"/>
                  <a:gd name="T13" fmla="*/ 7 h 15"/>
                  <a:gd name="T14" fmla="*/ 12 w 15"/>
                  <a:gd name="T15" fmla="*/ 5 h 15"/>
                  <a:gd name="T16" fmla="*/ 13 w 15"/>
                  <a:gd name="T17" fmla="*/ 4 h 15"/>
                  <a:gd name="T18" fmla="*/ 15 w 15"/>
                  <a:gd name="T19" fmla="*/ 4 h 15"/>
                  <a:gd name="T20" fmla="*/ 15 w 15"/>
                  <a:gd name="T21" fmla="*/ 3 h 15"/>
                  <a:gd name="T22" fmla="*/ 13 w 15"/>
                  <a:gd name="T23" fmla="*/ 0 h 15"/>
                  <a:gd name="T24" fmla="*/ 10 w 15"/>
                  <a:gd name="T25" fmla="*/ 1 h 15"/>
                  <a:gd name="T26" fmla="*/ 9 w 15"/>
                  <a:gd name="T27" fmla="*/ 1 h 15"/>
                  <a:gd name="T28" fmla="*/ 8 w 15"/>
                  <a:gd name="T29" fmla="*/ 1 h 15"/>
                  <a:gd name="T30" fmla="*/ 7 w 15"/>
                  <a:gd name="T31" fmla="*/ 2 h 15"/>
                  <a:gd name="T32" fmla="*/ 8 w 15"/>
                  <a:gd name="T33" fmla="*/ 3 h 15"/>
                  <a:gd name="T34" fmla="*/ 8 w 15"/>
                  <a:gd name="T35" fmla="*/ 3 h 15"/>
                  <a:gd name="T36" fmla="*/ 6 w 15"/>
                  <a:gd name="T37" fmla="*/ 4 h 15"/>
                  <a:gd name="T38" fmla="*/ 5 w 15"/>
                  <a:gd name="T39" fmla="*/ 4 h 15"/>
                  <a:gd name="T40" fmla="*/ 5 w 15"/>
                  <a:gd name="T41" fmla="*/ 4 h 15"/>
                  <a:gd name="T42" fmla="*/ 3 w 15"/>
                  <a:gd name="T43" fmla="*/ 4 h 15"/>
                  <a:gd name="T44" fmla="*/ 3 w 15"/>
                  <a:gd name="T45" fmla="*/ 6 h 15"/>
                  <a:gd name="T46" fmla="*/ 2 w 15"/>
                  <a:gd name="T47" fmla="*/ 7 h 15"/>
                  <a:gd name="T48" fmla="*/ 4 w 15"/>
                  <a:gd name="T49" fmla="*/ 9 h 15"/>
                  <a:gd name="T50" fmla="*/ 4 w 15"/>
                  <a:gd name="T51" fmla="*/ 9 h 15"/>
                  <a:gd name="T52" fmla="*/ 2 w 15"/>
                  <a:gd name="T53" fmla="*/ 10 h 15"/>
                  <a:gd name="T54" fmla="*/ 2 w 15"/>
                  <a:gd name="T55" fmla="*/ 12 h 15"/>
                  <a:gd name="T56" fmla="*/ 0 w 15"/>
                  <a:gd name="T57" fmla="*/ 13 h 15"/>
                  <a:gd name="T58" fmla="*/ 0 w 15"/>
                  <a:gd name="T59" fmla="*/ 13 h 15"/>
                  <a:gd name="T60" fmla="*/ 1 w 15"/>
                  <a:gd name="T61" fmla="*/ 15 h 15"/>
                  <a:gd name="T62" fmla="*/ 3 w 15"/>
                  <a:gd name="T6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" h="15">
                    <a:moveTo>
                      <a:pt x="3" y="15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3" y="15"/>
                      <a:pt x="3" y="15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3" name="Freeform 738">
                <a:extLst>
                  <a:ext uri="{FF2B5EF4-FFF2-40B4-BE49-F238E27FC236}">
                    <a16:creationId xmlns:a16="http://schemas.microsoft.com/office/drawing/2014/main" id="{7102B2BA-8662-48A6-BEB0-FA85F2EED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0350" y="2979738"/>
                <a:ext cx="14288" cy="22225"/>
              </a:xfrm>
              <a:custGeom>
                <a:avLst/>
                <a:gdLst>
                  <a:gd name="T0" fmla="*/ 2 w 9"/>
                  <a:gd name="T1" fmla="*/ 14 h 14"/>
                  <a:gd name="T2" fmla="*/ 5 w 9"/>
                  <a:gd name="T3" fmla="*/ 11 h 14"/>
                  <a:gd name="T4" fmla="*/ 7 w 9"/>
                  <a:gd name="T5" fmla="*/ 9 h 14"/>
                  <a:gd name="T6" fmla="*/ 9 w 9"/>
                  <a:gd name="T7" fmla="*/ 0 h 14"/>
                  <a:gd name="T8" fmla="*/ 7 w 9"/>
                  <a:gd name="T9" fmla="*/ 2 h 14"/>
                  <a:gd name="T10" fmla="*/ 5 w 9"/>
                  <a:gd name="T11" fmla="*/ 0 h 14"/>
                  <a:gd name="T12" fmla="*/ 2 w 9"/>
                  <a:gd name="T13" fmla="*/ 2 h 14"/>
                  <a:gd name="T14" fmla="*/ 0 w 9"/>
                  <a:gd name="T15" fmla="*/ 4 h 14"/>
                  <a:gd name="T16" fmla="*/ 0 w 9"/>
                  <a:gd name="T17" fmla="*/ 7 h 14"/>
                  <a:gd name="T18" fmla="*/ 2 w 9"/>
                  <a:gd name="T19" fmla="*/ 9 h 14"/>
                  <a:gd name="T20" fmla="*/ 0 w 9"/>
                  <a:gd name="T21" fmla="*/ 9 h 14"/>
                  <a:gd name="T22" fmla="*/ 2 w 9"/>
                  <a:gd name="T2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4">
                    <a:moveTo>
                      <a:pt x="2" y="14"/>
                    </a:moveTo>
                    <a:lnTo>
                      <a:pt x="5" y="11"/>
                    </a:lnTo>
                    <a:lnTo>
                      <a:pt x="7" y="9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2" y="1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4" name="Freeform 739">
                <a:extLst>
                  <a:ext uri="{FF2B5EF4-FFF2-40B4-BE49-F238E27FC236}">
                    <a16:creationId xmlns:a16="http://schemas.microsoft.com/office/drawing/2014/main" id="{908D3C8D-72F4-497C-ABF8-B55895B59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5438" y="2954338"/>
                <a:ext cx="7938" cy="14288"/>
              </a:xfrm>
              <a:custGeom>
                <a:avLst/>
                <a:gdLst>
                  <a:gd name="T0" fmla="*/ 5 w 5"/>
                  <a:gd name="T1" fmla="*/ 0 h 9"/>
                  <a:gd name="T2" fmla="*/ 3 w 5"/>
                  <a:gd name="T3" fmla="*/ 2 h 9"/>
                  <a:gd name="T4" fmla="*/ 0 w 5"/>
                  <a:gd name="T5" fmla="*/ 9 h 9"/>
                  <a:gd name="T6" fmla="*/ 3 w 5"/>
                  <a:gd name="T7" fmla="*/ 7 h 9"/>
                  <a:gd name="T8" fmla="*/ 5 w 5"/>
                  <a:gd name="T9" fmla="*/ 4 h 9"/>
                  <a:gd name="T10" fmla="*/ 5 w 5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lnTo>
                      <a:pt x="3" y="2"/>
                    </a:lnTo>
                    <a:lnTo>
                      <a:pt x="0" y="9"/>
                    </a:lnTo>
                    <a:lnTo>
                      <a:pt x="3" y="7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5" name="Freeform 740">
                <a:extLst>
                  <a:ext uri="{FF2B5EF4-FFF2-40B4-BE49-F238E27FC236}">
                    <a16:creationId xmlns:a16="http://schemas.microsoft.com/office/drawing/2014/main" id="{7D523D31-D184-4CD2-8F29-08E6A09C4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1950" y="2943226"/>
                <a:ext cx="11113" cy="6350"/>
              </a:xfrm>
              <a:custGeom>
                <a:avLst/>
                <a:gdLst>
                  <a:gd name="T0" fmla="*/ 2 w 7"/>
                  <a:gd name="T1" fmla="*/ 0 h 4"/>
                  <a:gd name="T2" fmla="*/ 0 w 7"/>
                  <a:gd name="T3" fmla="*/ 0 h 4"/>
                  <a:gd name="T4" fmla="*/ 0 w 7"/>
                  <a:gd name="T5" fmla="*/ 4 h 4"/>
                  <a:gd name="T6" fmla="*/ 2 w 7"/>
                  <a:gd name="T7" fmla="*/ 2 h 4"/>
                  <a:gd name="T8" fmla="*/ 7 w 7"/>
                  <a:gd name="T9" fmla="*/ 2 h 4"/>
                  <a:gd name="T10" fmla="*/ 2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2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7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6" name="Freeform 741">
                <a:extLst>
                  <a:ext uri="{FF2B5EF4-FFF2-40B4-BE49-F238E27FC236}">
                    <a16:creationId xmlns:a16="http://schemas.microsoft.com/office/drawing/2014/main" id="{DCE395B2-B879-49FC-8866-250518921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5775" y="2803526"/>
                <a:ext cx="14288" cy="7938"/>
              </a:xfrm>
              <a:custGeom>
                <a:avLst/>
                <a:gdLst>
                  <a:gd name="T0" fmla="*/ 2 w 9"/>
                  <a:gd name="T1" fmla="*/ 0 h 5"/>
                  <a:gd name="T2" fmla="*/ 0 w 9"/>
                  <a:gd name="T3" fmla="*/ 0 h 5"/>
                  <a:gd name="T4" fmla="*/ 2 w 9"/>
                  <a:gd name="T5" fmla="*/ 2 h 5"/>
                  <a:gd name="T6" fmla="*/ 5 w 9"/>
                  <a:gd name="T7" fmla="*/ 5 h 5"/>
                  <a:gd name="T8" fmla="*/ 7 w 9"/>
                  <a:gd name="T9" fmla="*/ 5 h 5"/>
                  <a:gd name="T10" fmla="*/ 7 w 9"/>
                  <a:gd name="T11" fmla="*/ 5 h 5"/>
                  <a:gd name="T12" fmla="*/ 9 w 9"/>
                  <a:gd name="T13" fmla="*/ 2 h 5"/>
                  <a:gd name="T14" fmla="*/ 7 w 9"/>
                  <a:gd name="T15" fmla="*/ 0 h 5"/>
                  <a:gd name="T16" fmla="*/ 2 w 9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5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7" name="Freeform 742">
                <a:extLst>
                  <a:ext uri="{FF2B5EF4-FFF2-40B4-BE49-F238E27FC236}">
                    <a16:creationId xmlns:a16="http://schemas.microsoft.com/office/drawing/2014/main" id="{B07FAA65-E236-4BEB-BFDA-DB0F04219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1800" y="2730501"/>
                <a:ext cx="79375" cy="58738"/>
              </a:xfrm>
              <a:custGeom>
                <a:avLst/>
                <a:gdLst>
                  <a:gd name="T0" fmla="*/ 7 w 22"/>
                  <a:gd name="T1" fmla="*/ 6 h 16"/>
                  <a:gd name="T2" fmla="*/ 7 w 22"/>
                  <a:gd name="T3" fmla="*/ 5 h 16"/>
                  <a:gd name="T4" fmla="*/ 6 w 22"/>
                  <a:gd name="T5" fmla="*/ 4 h 16"/>
                  <a:gd name="T6" fmla="*/ 5 w 22"/>
                  <a:gd name="T7" fmla="*/ 2 h 16"/>
                  <a:gd name="T8" fmla="*/ 2 w 22"/>
                  <a:gd name="T9" fmla="*/ 1 h 16"/>
                  <a:gd name="T10" fmla="*/ 0 w 22"/>
                  <a:gd name="T11" fmla="*/ 0 h 16"/>
                  <a:gd name="T12" fmla="*/ 1 w 22"/>
                  <a:gd name="T13" fmla="*/ 1 h 16"/>
                  <a:gd name="T14" fmla="*/ 1 w 22"/>
                  <a:gd name="T15" fmla="*/ 1 h 16"/>
                  <a:gd name="T16" fmla="*/ 1 w 22"/>
                  <a:gd name="T17" fmla="*/ 2 h 16"/>
                  <a:gd name="T18" fmla="*/ 0 w 22"/>
                  <a:gd name="T19" fmla="*/ 2 h 16"/>
                  <a:gd name="T20" fmla="*/ 0 w 22"/>
                  <a:gd name="T21" fmla="*/ 2 h 16"/>
                  <a:gd name="T22" fmla="*/ 1 w 22"/>
                  <a:gd name="T23" fmla="*/ 3 h 16"/>
                  <a:gd name="T24" fmla="*/ 2 w 22"/>
                  <a:gd name="T25" fmla="*/ 4 h 16"/>
                  <a:gd name="T26" fmla="*/ 1 w 22"/>
                  <a:gd name="T27" fmla="*/ 4 h 16"/>
                  <a:gd name="T28" fmla="*/ 4 w 22"/>
                  <a:gd name="T29" fmla="*/ 5 h 16"/>
                  <a:gd name="T30" fmla="*/ 5 w 22"/>
                  <a:gd name="T31" fmla="*/ 6 h 16"/>
                  <a:gd name="T32" fmla="*/ 5 w 22"/>
                  <a:gd name="T33" fmla="*/ 7 h 16"/>
                  <a:gd name="T34" fmla="*/ 7 w 22"/>
                  <a:gd name="T35" fmla="*/ 8 h 16"/>
                  <a:gd name="T36" fmla="*/ 8 w 22"/>
                  <a:gd name="T37" fmla="*/ 8 h 16"/>
                  <a:gd name="T38" fmla="*/ 8 w 22"/>
                  <a:gd name="T39" fmla="*/ 10 h 16"/>
                  <a:gd name="T40" fmla="*/ 10 w 22"/>
                  <a:gd name="T41" fmla="*/ 11 h 16"/>
                  <a:gd name="T42" fmla="*/ 10 w 22"/>
                  <a:gd name="T43" fmla="*/ 12 h 16"/>
                  <a:gd name="T44" fmla="*/ 12 w 22"/>
                  <a:gd name="T45" fmla="*/ 13 h 16"/>
                  <a:gd name="T46" fmla="*/ 14 w 22"/>
                  <a:gd name="T47" fmla="*/ 15 h 16"/>
                  <a:gd name="T48" fmla="*/ 14 w 22"/>
                  <a:gd name="T49" fmla="*/ 14 h 16"/>
                  <a:gd name="T50" fmla="*/ 16 w 22"/>
                  <a:gd name="T51" fmla="*/ 15 h 16"/>
                  <a:gd name="T52" fmla="*/ 18 w 22"/>
                  <a:gd name="T53" fmla="*/ 16 h 16"/>
                  <a:gd name="T54" fmla="*/ 22 w 22"/>
                  <a:gd name="T55" fmla="*/ 16 h 16"/>
                  <a:gd name="T56" fmla="*/ 14 w 22"/>
                  <a:gd name="T57" fmla="*/ 12 h 16"/>
                  <a:gd name="T58" fmla="*/ 13 w 22"/>
                  <a:gd name="T59" fmla="*/ 11 h 16"/>
                  <a:gd name="T60" fmla="*/ 11 w 22"/>
                  <a:gd name="T61" fmla="*/ 9 h 16"/>
                  <a:gd name="T62" fmla="*/ 10 w 22"/>
                  <a:gd name="T63" fmla="*/ 8 h 16"/>
                  <a:gd name="T64" fmla="*/ 8 w 22"/>
                  <a:gd name="T6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" h="16">
                    <a:moveTo>
                      <a:pt x="8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3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lnTo>
                      <a:pt x="8" y="6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8" name="Freeform 743">
                <a:extLst>
                  <a:ext uri="{FF2B5EF4-FFF2-40B4-BE49-F238E27FC236}">
                    <a16:creationId xmlns:a16="http://schemas.microsoft.com/office/drawing/2014/main" id="{871FCE80-EFEC-40EA-AA77-D5EB492E4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1175" y="2759076"/>
                <a:ext cx="7938" cy="7938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2 h 5"/>
                  <a:gd name="T4" fmla="*/ 0 w 5"/>
                  <a:gd name="T5" fmla="*/ 0 h 5"/>
                  <a:gd name="T6" fmla="*/ 0 w 5"/>
                  <a:gd name="T7" fmla="*/ 2 h 5"/>
                  <a:gd name="T8" fmla="*/ 5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5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9" name="Freeform 744">
                <a:extLst>
                  <a:ext uri="{FF2B5EF4-FFF2-40B4-BE49-F238E27FC236}">
                    <a16:creationId xmlns:a16="http://schemas.microsoft.com/office/drawing/2014/main" id="{0C3B0E44-2F96-43E6-9B37-4A4A94ECC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6575" y="2762251"/>
                <a:ext cx="7938" cy="4763"/>
              </a:xfrm>
              <a:custGeom>
                <a:avLst/>
                <a:gdLst>
                  <a:gd name="T0" fmla="*/ 3 w 5"/>
                  <a:gd name="T1" fmla="*/ 3 h 3"/>
                  <a:gd name="T2" fmla="*/ 0 w 5"/>
                  <a:gd name="T3" fmla="*/ 0 h 3"/>
                  <a:gd name="T4" fmla="*/ 3 w 5"/>
                  <a:gd name="T5" fmla="*/ 3 h 3"/>
                  <a:gd name="T6" fmla="*/ 5 w 5"/>
                  <a:gd name="T7" fmla="*/ 3 h 3"/>
                  <a:gd name="T8" fmla="*/ 3 w 5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0" name="Freeform 745">
                <a:extLst>
                  <a:ext uri="{FF2B5EF4-FFF2-40B4-BE49-F238E27FC236}">
                    <a16:creationId xmlns:a16="http://schemas.microsoft.com/office/drawing/2014/main" id="{2736CB50-29D9-4B3F-9E87-E78ECCE4D6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854950" y="4164013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0 w 2"/>
                  <a:gd name="T3" fmla="*/ 0 w 2"/>
                  <a:gd name="T4" fmla="*/ 0 w 2"/>
                  <a:gd name="T5" fmla="*/ 0 w 2"/>
                  <a:gd name="T6" fmla="*/ 2 w 2"/>
                  <a:gd name="T7" fmla="*/ 2 w 2"/>
                  <a:gd name="T8" fmla="*/ 2 w 2"/>
                  <a:gd name="T9" fmla="*/ 2 w 2"/>
                  <a:gd name="T10" fmla="*/ 2 w 2"/>
                  <a:gd name="T11" fmla="*/ 2 w 2"/>
                  <a:gd name="T12" fmla="*/ 2 w 2"/>
                  <a:gd name="T13" fmla="*/ 2 w 2"/>
                  <a:gd name="T14" fmla="*/ 2 w 2"/>
                  <a:gd name="T15" fmla="*/ 2 w 2"/>
                  <a:gd name="T16" fmla="*/ 2 w 2"/>
                  <a:gd name="T17" fmla="*/ 2 w 2"/>
                  <a:gd name="T18" fmla="*/ 2 w 2"/>
                  <a:gd name="T19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1" name="Freeform 746">
                <a:extLst>
                  <a:ext uri="{FF2B5EF4-FFF2-40B4-BE49-F238E27FC236}">
                    <a16:creationId xmlns:a16="http://schemas.microsoft.com/office/drawing/2014/main" id="{76C82B56-30F6-4AD5-B47D-E93A1038C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2388" y="4130676"/>
                <a:ext cx="4763" cy="476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2" name="Freeform 747">
                <a:extLst>
                  <a:ext uri="{FF2B5EF4-FFF2-40B4-BE49-F238E27FC236}">
                    <a16:creationId xmlns:a16="http://schemas.microsoft.com/office/drawing/2014/main" id="{FA13F223-FBC7-4579-B1B6-C92471495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5725" y="4141788"/>
                <a:ext cx="11113" cy="0"/>
              </a:xfrm>
              <a:custGeom>
                <a:avLst/>
                <a:gdLst>
                  <a:gd name="T0" fmla="*/ 2 w 7"/>
                  <a:gd name="T1" fmla="*/ 0 w 7"/>
                  <a:gd name="T2" fmla="*/ 2 w 7"/>
                  <a:gd name="T3" fmla="*/ 2 w 7"/>
                  <a:gd name="T4" fmla="*/ 2 w 7"/>
                  <a:gd name="T5" fmla="*/ 4 w 7"/>
                  <a:gd name="T6" fmla="*/ 4 w 7"/>
                  <a:gd name="T7" fmla="*/ 4 w 7"/>
                  <a:gd name="T8" fmla="*/ 7 w 7"/>
                  <a:gd name="T9" fmla="*/ 2 w 7"/>
                  <a:gd name="T10" fmla="*/ 2 w 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7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3" name="Freeform 748">
                <a:extLst>
                  <a:ext uri="{FF2B5EF4-FFF2-40B4-BE49-F238E27FC236}">
                    <a16:creationId xmlns:a16="http://schemas.microsoft.com/office/drawing/2014/main" id="{4392EC5D-4191-4AE9-A2F5-CF9681882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4950" y="4164013"/>
                <a:ext cx="3175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2 w 2"/>
                  <a:gd name="T4" fmla="*/ 2 w 2"/>
                  <a:gd name="T5" fmla="*/ 2 w 2"/>
                  <a:gd name="T6" fmla="*/ 0 w 2"/>
                  <a:gd name="T7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4" name="Freeform 749">
                <a:extLst>
                  <a:ext uri="{FF2B5EF4-FFF2-40B4-BE49-F238E27FC236}">
                    <a16:creationId xmlns:a16="http://schemas.microsoft.com/office/drawing/2014/main" id="{E3B29E25-BD76-4FE7-B2CB-7E161A0CE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5025" y="3609976"/>
                <a:ext cx="625475" cy="550863"/>
              </a:xfrm>
              <a:custGeom>
                <a:avLst/>
                <a:gdLst>
                  <a:gd name="T0" fmla="*/ 156 w 172"/>
                  <a:gd name="T1" fmla="*/ 148 h 150"/>
                  <a:gd name="T2" fmla="*/ 144 w 172"/>
                  <a:gd name="T3" fmla="*/ 145 h 150"/>
                  <a:gd name="T4" fmla="*/ 136 w 172"/>
                  <a:gd name="T5" fmla="*/ 142 h 150"/>
                  <a:gd name="T6" fmla="*/ 133 w 172"/>
                  <a:gd name="T7" fmla="*/ 141 h 150"/>
                  <a:gd name="T8" fmla="*/ 127 w 172"/>
                  <a:gd name="T9" fmla="*/ 139 h 150"/>
                  <a:gd name="T10" fmla="*/ 127 w 172"/>
                  <a:gd name="T11" fmla="*/ 139 h 150"/>
                  <a:gd name="T12" fmla="*/ 120 w 172"/>
                  <a:gd name="T13" fmla="*/ 136 h 150"/>
                  <a:gd name="T14" fmla="*/ 118 w 172"/>
                  <a:gd name="T15" fmla="*/ 134 h 150"/>
                  <a:gd name="T16" fmla="*/ 111 w 172"/>
                  <a:gd name="T17" fmla="*/ 131 h 150"/>
                  <a:gd name="T18" fmla="*/ 106 w 172"/>
                  <a:gd name="T19" fmla="*/ 129 h 150"/>
                  <a:gd name="T20" fmla="*/ 110 w 172"/>
                  <a:gd name="T21" fmla="*/ 130 h 150"/>
                  <a:gd name="T22" fmla="*/ 102 w 172"/>
                  <a:gd name="T23" fmla="*/ 124 h 150"/>
                  <a:gd name="T24" fmla="*/ 102 w 172"/>
                  <a:gd name="T25" fmla="*/ 123 h 150"/>
                  <a:gd name="T26" fmla="*/ 94 w 172"/>
                  <a:gd name="T27" fmla="*/ 116 h 150"/>
                  <a:gd name="T28" fmla="*/ 86 w 172"/>
                  <a:gd name="T29" fmla="*/ 108 h 150"/>
                  <a:gd name="T30" fmla="*/ 89 w 172"/>
                  <a:gd name="T31" fmla="*/ 104 h 150"/>
                  <a:gd name="T32" fmla="*/ 85 w 172"/>
                  <a:gd name="T33" fmla="*/ 98 h 150"/>
                  <a:gd name="T34" fmla="*/ 82 w 172"/>
                  <a:gd name="T35" fmla="*/ 92 h 150"/>
                  <a:gd name="T36" fmla="*/ 74 w 172"/>
                  <a:gd name="T37" fmla="*/ 79 h 150"/>
                  <a:gd name="T38" fmla="*/ 73 w 172"/>
                  <a:gd name="T39" fmla="*/ 73 h 150"/>
                  <a:gd name="T40" fmla="*/ 69 w 172"/>
                  <a:gd name="T41" fmla="*/ 59 h 150"/>
                  <a:gd name="T42" fmla="*/ 60 w 172"/>
                  <a:gd name="T43" fmla="*/ 53 h 150"/>
                  <a:gd name="T44" fmla="*/ 49 w 172"/>
                  <a:gd name="T45" fmla="*/ 49 h 150"/>
                  <a:gd name="T46" fmla="*/ 40 w 172"/>
                  <a:gd name="T47" fmla="*/ 43 h 150"/>
                  <a:gd name="T48" fmla="*/ 39 w 172"/>
                  <a:gd name="T49" fmla="*/ 48 h 150"/>
                  <a:gd name="T50" fmla="*/ 35 w 172"/>
                  <a:gd name="T51" fmla="*/ 41 h 150"/>
                  <a:gd name="T52" fmla="*/ 34 w 172"/>
                  <a:gd name="T53" fmla="*/ 41 h 150"/>
                  <a:gd name="T54" fmla="*/ 25 w 172"/>
                  <a:gd name="T55" fmla="*/ 24 h 150"/>
                  <a:gd name="T56" fmla="*/ 18 w 172"/>
                  <a:gd name="T57" fmla="*/ 22 h 150"/>
                  <a:gd name="T58" fmla="*/ 12 w 172"/>
                  <a:gd name="T59" fmla="*/ 13 h 150"/>
                  <a:gd name="T60" fmla="*/ 8 w 172"/>
                  <a:gd name="T61" fmla="*/ 6 h 150"/>
                  <a:gd name="T62" fmla="*/ 4 w 172"/>
                  <a:gd name="T63" fmla="*/ 6 h 150"/>
                  <a:gd name="T64" fmla="*/ 2 w 172"/>
                  <a:gd name="T65" fmla="*/ 3 h 150"/>
                  <a:gd name="T66" fmla="*/ 3 w 172"/>
                  <a:gd name="T67" fmla="*/ 9 h 150"/>
                  <a:gd name="T68" fmla="*/ 0 w 172"/>
                  <a:gd name="T69" fmla="*/ 0 h 150"/>
                  <a:gd name="T70" fmla="*/ 1 w 172"/>
                  <a:gd name="T71" fmla="*/ 5 h 150"/>
                  <a:gd name="T72" fmla="*/ 3 w 172"/>
                  <a:gd name="T73" fmla="*/ 12 h 150"/>
                  <a:gd name="T74" fmla="*/ 9 w 172"/>
                  <a:gd name="T75" fmla="*/ 29 h 150"/>
                  <a:gd name="T76" fmla="*/ 30 w 172"/>
                  <a:gd name="T77" fmla="*/ 67 h 150"/>
                  <a:gd name="T78" fmla="*/ 43 w 172"/>
                  <a:gd name="T79" fmla="*/ 84 h 150"/>
                  <a:gd name="T80" fmla="*/ 54 w 172"/>
                  <a:gd name="T81" fmla="*/ 94 h 150"/>
                  <a:gd name="T82" fmla="*/ 69 w 172"/>
                  <a:gd name="T83" fmla="*/ 107 h 150"/>
                  <a:gd name="T84" fmla="*/ 83 w 172"/>
                  <a:gd name="T85" fmla="*/ 118 h 150"/>
                  <a:gd name="T86" fmla="*/ 97 w 172"/>
                  <a:gd name="T87" fmla="*/ 126 h 150"/>
                  <a:gd name="T88" fmla="*/ 112 w 172"/>
                  <a:gd name="T89" fmla="*/ 134 h 150"/>
                  <a:gd name="T90" fmla="*/ 122 w 172"/>
                  <a:gd name="T91" fmla="*/ 138 h 150"/>
                  <a:gd name="T92" fmla="*/ 130 w 172"/>
                  <a:gd name="T93" fmla="*/ 141 h 150"/>
                  <a:gd name="T94" fmla="*/ 128 w 172"/>
                  <a:gd name="T95" fmla="*/ 140 h 150"/>
                  <a:gd name="T96" fmla="*/ 136 w 172"/>
                  <a:gd name="T97" fmla="*/ 143 h 150"/>
                  <a:gd name="T98" fmla="*/ 141 w 172"/>
                  <a:gd name="T99" fmla="*/ 144 h 150"/>
                  <a:gd name="T100" fmla="*/ 145 w 172"/>
                  <a:gd name="T101" fmla="*/ 145 h 150"/>
                  <a:gd name="T102" fmla="*/ 152 w 172"/>
                  <a:gd name="T103" fmla="*/ 147 h 150"/>
                  <a:gd name="T104" fmla="*/ 168 w 172"/>
                  <a:gd name="T10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72" h="150">
                    <a:moveTo>
                      <a:pt x="166" y="149"/>
                    </a:moveTo>
                    <a:cubicBezTo>
                      <a:pt x="165" y="149"/>
                      <a:pt x="165" y="149"/>
                      <a:pt x="165" y="149"/>
                    </a:cubicBezTo>
                    <a:cubicBezTo>
                      <a:pt x="162" y="149"/>
                      <a:pt x="162" y="149"/>
                      <a:pt x="162" y="149"/>
                    </a:cubicBezTo>
                    <a:cubicBezTo>
                      <a:pt x="159" y="148"/>
                      <a:pt x="159" y="148"/>
                      <a:pt x="159" y="148"/>
                    </a:cubicBezTo>
                    <a:cubicBezTo>
                      <a:pt x="156" y="148"/>
                      <a:pt x="156" y="148"/>
                      <a:pt x="156" y="148"/>
                    </a:cubicBezTo>
                    <a:cubicBezTo>
                      <a:pt x="153" y="147"/>
                      <a:pt x="153" y="147"/>
                      <a:pt x="153" y="147"/>
                    </a:cubicBezTo>
                    <a:cubicBezTo>
                      <a:pt x="151" y="147"/>
                      <a:pt x="151" y="147"/>
                      <a:pt x="151" y="147"/>
                    </a:cubicBezTo>
                    <a:cubicBezTo>
                      <a:pt x="148" y="146"/>
                      <a:pt x="148" y="146"/>
                      <a:pt x="148" y="146"/>
                    </a:cubicBezTo>
                    <a:cubicBezTo>
                      <a:pt x="146" y="145"/>
                      <a:pt x="146" y="145"/>
                      <a:pt x="146" y="145"/>
                    </a:cubicBezTo>
                    <a:cubicBezTo>
                      <a:pt x="144" y="145"/>
                      <a:pt x="144" y="145"/>
                      <a:pt x="144" y="145"/>
                    </a:cubicBezTo>
                    <a:cubicBezTo>
                      <a:pt x="144" y="145"/>
                      <a:pt x="144" y="145"/>
                      <a:pt x="144" y="145"/>
                    </a:cubicBezTo>
                    <a:cubicBezTo>
                      <a:pt x="142" y="144"/>
                      <a:pt x="142" y="144"/>
                      <a:pt x="142" y="144"/>
                    </a:cubicBezTo>
                    <a:cubicBezTo>
                      <a:pt x="139" y="143"/>
                      <a:pt x="139" y="143"/>
                      <a:pt x="139" y="143"/>
                    </a:cubicBezTo>
                    <a:cubicBezTo>
                      <a:pt x="137" y="143"/>
                      <a:pt x="137" y="143"/>
                      <a:pt x="137" y="143"/>
                    </a:cubicBezTo>
                    <a:cubicBezTo>
                      <a:pt x="136" y="142"/>
                      <a:pt x="136" y="142"/>
                      <a:pt x="136" y="142"/>
                    </a:cubicBezTo>
                    <a:cubicBezTo>
                      <a:pt x="135" y="142"/>
                      <a:pt x="135" y="142"/>
                      <a:pt x="135" y="142"/>
                    </a:cubicBezTo>
                    <a:cubicBezTo>
                      <a:pt x="134" y="142"/>
                      <a:pt x="134" y="142"/>
                      <a:pt x="134" y="142"/>
                    </a:cubicBezTo>
                    <a:cubicBezTo>
                      <a:pt x="135" y="142"/>
                      <a:pt x="135" y="142"/>
                      <a:pt x="135" y="142"/>
                    </a:cubicBezTo>
                    <a:cubicBezTo>
                      <a:pt x="134" y="142"/>
                      <a:pt x="134" y="142"/>
                      <a:pt x="134" y="142"/>
                    </a:cubicBezTo>
                    <a:cubicBezTo>
                      <a:pt x="133" y="141"/>
                      <a:pt x="133" y="141"/>
                      <a:pt x="133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3" y="141"/>
                      <a:pt x="133" y="141"/>
                      <a:pt x="133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0" y="140"/>
                      <a:pt x="130" y="140"/>
                      <a:pt x="130" y="140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8" y="139"/>
                      <a:pt x="128" y="139"/>
                      <a:pt x="128" y="139"/>
                    </a:cubicBezTo>
                    <a:cubicBezTo>
                      <a:pt x="128" y="140"/>
                      <a:pt x="128" y="140"/>
                      <a:pt x="128" y="140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5" y="138"/>
                      <a:pt x="125" y="138"/>
                      <a:pt x="125" y="138"/>
                    </a:cubicBezTo>
                    <a:cubicBezTo>
                      <a:pt x="124" y="138"/>
                      <a:pt x="124" y="138"/>
                      <a:pt x="124" y="138"/>
                    </a:cubicBezTo>
                    <a:cubicBezTo>
                      <a:pt x="123" y="138"/>
                      <a:pt x="123" y="138"/>
                      <a:pt x="123" y="138"/>
                    </a:cubicBezTo>
                    <a:cubicBezTo>
                      <a:pt x="122" y="137"/>
                      <a:pt x="122" y="137"/>
                      <a:pt x="122" y="137"/>
                    </a:cubicBezTo>
                    <a:cubicBezTo>
                      <a:pt x="120" y="136"/>
                      <a:pt x="120" y="136"/>
                      <a:pt x="120" y="136"/>
                    </a:cubicBezTo>
                    <a:cubicBezTo>
                      <a:pt x="121" y="136"/>
                      <a:pt x="121" y="136"/>
                      <a:pt x="121" y="136"/>
                    </a:cubicBezTo>
                    <a:cubicBezTo>
                      <a:pt x="121" y="136"/>
                      <a:pt x="121" y="136"/>
                      <a:pt x="121" y="136"/>
                    </a:cubicBezTo>
                    <a:cubicBezTo>
                      <a:pt x="121" y="136"/>
                      <a:pt x="121" y="136"/>
                      <a:pt x="121" y="136"/>
                    </a:cubicBezTo>
                    <a:cubicBezTo>
                      <a:pt x="120" y="135"/>
                      <a:pt x="120" y="135"/>
                      <a:pt x="120" y="135"/>
                    </a:cubicBezTo>
                    <a:cubicBezTo>
                      <a:pt x="118" y="134"/>
                      <a:pt x="118" y="134"/>
                      <a:pt x="118" y="134"/>
                    </a:cubicBezTo>
                    <a:cubicBezTo>
                      <a:pt x="115" y="133"/>
                      <a:pt x="115" y="133"/>
                      <a:pt x="115" y="133"/>
                    </a:cubicBezTo>
                    <a:cubicBezTo>
                      <a:pt x="115" y="133"/>
                      <a:pt x="115" y="133"/>
                      <a:pt x="114" y="132"/>
                    </a:cubicBezTo>
                    <a:cubicBezTo>
                      <a:pt x="113" y="132"/>
                      <a:pt x="113" y="132"/>
                      <a:pt x="113" y="132"/>
                    </a:cubicBezTo>
                    <a:cubicBezTo>
                      <a:pt x="112" y="132"/>
                      <a:pt x="112" y="132"/>
                      <a:pt x="112" y="132"/>
                    </a:cubicBezTo>
                    <a:cubicBezTo>
                      <a:pt x="111" y="131"/>
                      <a:pt x="111" y="131"/>
                      <a:pt x="111" y="131"/>
                    </a:cubicBezTo>
                    <a:cubicBezTo>
                      <a:pt x="110" y="130"/>
                      <a:pt x="110" y="130"/>
                      <a:pt x="110" y="130"/>
                    </a:cubicBezTo>
                    <a:cubicBezTo>
                      <a:pt x="109" y="130"/>
                      <a:pt x="109" y="130"/>
                      <a:pt x="109" y="130"/>
                    </a:cubicBezTo>
                    <a:cubicBezTo>
                      <a:pt x="107" y="129"/>
                      <a:pt x="107" y="129"/>
                      <a:pt x="107" y="129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7" y="129"/>
                      <a:pt x="107" y="129"/>
                      <a:pt x="107" y="129"/>
                    </a:cubicBezTo>
                    <a:cubicBezTo>
                      <a:pt x="108" y="129"/>
                      <a:pt x="108" y="129"/>
                      <a:pt x="108" y="129"/>
                    </a:cubicBezTo>
                    <a:cubicBezTo>
                      <a:pt x="109" y="130"/>
                      <a:pt x="109" y="130"/>
                      <a:pt x="109" y="130"/>
                    </a:cubicBezTo>
                    <a:cubicBezTo>
                      <a:pt x="109" y="130"/>
                      <a:pt x="109" y="130"/>
                      <a:pt x="109" y="130"/>
                    </a:cubicBezTo>
                    <a:cubicBezTo>
                      <a:pt x="110" y="130"/>
                      <a:pt x="110" y="130"/>
                      <a:pt x="110" y="130"/>
                    </a:cubicBezTo>
                    <a:cubicBezTo>
                      <a:pt x="109" y="129"/>
                      <a:pt x="109" y="129"/>
                      <a:pt x="109" y="129"/>
                    </a:cubicBezTo>
                    <a:cubicBezTo>
                      <a:pt x="107" y="128"/>
                      <a:pt x="107" y="128"/>
                      <a:pt x="107" y="128"/>
                    </a:cubicBezTo>
                    <a:cubicBezTo>
                      <a:pt x="106" y="126"/>
                      <a:pt x="106" y="126"/>
                      <a:pt x="106" y="126"/>
                    </a:cubicBezTo>
                    <a:cubicBezTo>
                      <a:pt x="104" y="125"/>
                      <a:pt x="104" y="125"/>
                      <a:pt x="104" y="125"/>
                    </a:cubicBezTo>
                    <a:cubicBezTo>
                      <a:pt x="102" y="124"/>
                      <a:pt x="102" y="124"/>
                      <a:pt x="102" y="124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8" y="121"/>
                      <a:pt x="98" y="121"/>
                      <a:pt x="98" y="121"/>
                    </a:cubicBezTo>
                    <a:cubicBezTo>
                      <a:pt x="99" y="121"/>
                      <a:pt x="99" y="121"/>
                      <a:pt x="100" y="121"/>
                    </a:cubicBezTo>
                    <a:cubicBezTo>
                      <a:pt x="102" y="123"/>
                      <a:pt x="102" y="123"/>
                      <a:pt x="102" y="123"/>
                    </a:cubicBezTo>
                    <a:cubicBezTo>
                      <a:pt x="101" y="122"/>
                      <a:pt x="101" y="122"/>
                      <a:pt x="101" y="122"/>
                    </a:cubicBezTo>
                    <a:cubicBezTo>
                      <a:pt x="99" y="120"/>
                      <a:pt x="99" y="120"/>
                      <a:pt x="99" y="120"/>
                    </a:cubicBezTo>
                    <a:cubicBezTo>
                      <a:pt x="96" y="118"/>
                      <a:pt x="96" y="118"/>
                      <a:pt x="96" y="118"/>
                    </a:cubicBezTo>
                    <a:cubicBezTo>
                      <a:pt x="96" y="117"/>
                      <a:pt x="96" y="117"/>
                      <a:pt x="96" y="117"/>
                    </a:cubicBezTo>
                    <a:cubicBezTo>
                      <a:pt x="94" y="116"/>
                      <a:pt x="94" y="116"/>
                      <a:pt x="94" y="116"/>
                    </a:cubicBezTo>
                    <a:cubicBezTo>
                      <a:pt x="92" y="114"/>
                      <a:pt x="92" y="114"/>
                      <a:pt x="92" y="114"/>
                    </a:cubicBezTo>
                    <a:cubicBezTo>
                      <a:pt x="89" y="112"/>
                      <a:pt x="89" y="112"/>
                      <a:pt x="89" y="112"/>
                    </a:cubicBezTo>
                    <a:cubicBezTo>
                      <a:pt x="87" y="110"/>
                      <a:pt x="87" y="110"/>
                      <a:pt x="87" y="110"/>
                    </a:cubicBezTo>
                    <a:cubicBezTo>
                      <a:pt x="87" y="109"/>
                      <a:pt x="87" y="109"/>
                      <a:pt x="87" y="109"/>
                    </a:cubicBezTo>
                    <a:cubicBezTo>
                      <a:pt x="86" y="108"/>
                      <a:pt x="86" y="108"/>
                      <a:pt x="86" y="108"/>
                    </a:cubicBezTo>
                    <a:cubicBezTo>
                      <a:pt x="87" y="107"/>
                      <a:pt x="87" y="107"/>
                      <a:pt x="87" y="107"/>
                    </a:cubicBezTo>
                    <a:cubicBezTo>
                      <a:pt x="86" y="106"/>
                      <a:pt x="86" y="106"/>
                      <a:pt x="86" y="106"/>
                    </a:cubicBezTo>
                    <a:cubicBezTo>
                      <a:pt x="86" y="105"/>
                      <a:pt x="86" y="105"/>
                      <a:pt x="86" y="105"/>
                    </a:cubicBezTo>
                    <a:cubicBezTo>
                      <a:pt x="88" y="105"/>
                      <a:pt x="88" y="105"/>
                      <a:pt x="88" y="105"/>
                    </a:cubicBezTo>
                    <a:cubicBezTo>
                      <a:pt x="89" y="104"/>
                      <a:pt x="89" y="104"/>
                      <a:pt x="89" y="104"/>
                    </a:cubicBezTo>
                    <a:cubicBezTo>
                      <a:pt x="88" y="103"/>
                      <a:pt x="88" y="103"/>
                      <a:pt x="88" y="103"/>
                    </a:cubicBezTo>
                    <a:cubicBezTo>
                      <a:pt x="88" y="103"/>
                      <a:pt x="88" y="103"/>
                      <a:pt x="88" y="103"/>
                    </a:cubicBezTo>
                    <a:cubicBezTo>
                      <a:pt x="88" y="102"/>
                      <a:pt x="87" y="102"/>
                      <a:pt x="87" y="101"/>
                    </a:cubicBezTo>
                    <a:cubicBezTo>
                      <a:pt x="86" y="100"/>
                      <a:pt x="86" y="100"/>
                      <a:pt x="86" y="100"/>
                    </a:cubicBezTo>
                    <a:cubicBezTo>
                      <a:pt x="85" y="98"/>
                      <a:pt x="85" y="98"/>
                      <a:pt x="85" y="98"/>
                    </a:cubicBezTo>
                    <a:cubicBezTo>
                      <a:pt x="85" y="98"/>
                      <a:pt x="85" y="97"/>
                      <a:pt x="84" y="97"/>
                    </a:cubicBezTo>
                    <a:cubicBezTo>
                      <a:pt x="84" y="96"/>
                      <a:pt x="84" y="96"/>
                      <a:pt x="84" y="96"/>
                    </a:cubicBezTo>
                    <a:cubicBezTo>
                      <a:pt x="83" y="94"/>
                      <a:pt x="83" y="94"/>
                      <a:pt x="83" y="94"/>
                    </a:cubicBezTo>
                    <a:cubicBezTo>
                      <a:pt x="82" y="92"/>
                      <a:pt x="82" y="92"/>
                      <a:pt x="82" y="92"/>
                    </a:cubicBezTo>
                    <a:cubicBezTo>
                      <a:pt x="82" y="92"/>
                      <a:pt x="82" y="92"/>
                      <a:pt x="82" y="92"/>
                    </a:cubicBezTo>
                    <a:cubicBezTo>
                      <a:pt x="82" y="91"/>
                      <a:pt x="81" y="90"/>
                      <a:pt x="80" y="90"/>
                    </a:cubicBezTo>
                    <a:cubicBezTo>
                      <a:pt x="79" y="88"/>
                      <a:pt x="79" y="88"/>
                      <a:pt x="79" y="88"/>
                    </a:cubicBezTo>
                    <a:cubicBezTo>
                      <a:pt x="76" y="83"/>
                      <a:pt x="76" y="83"/>
                      <a:pt x="76" y="83"/>
                    </a:cubicBezTo>
                    <a:cubicBezTo>
                      <a:pt x="74" y="80"/>
                      <a:pt x="74" y="80"/>
                      <a:pt x="74" y="80"/>
                    </a:cubicBezTo>
                    <a:cubicBezTo>
                      <a:pt x="74" y="79"/>
                      <a:pt x="74" y="79"/>
                      <a:pt x="74" y="79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3" y="78"/>
                      <a:pt x="73" y="78"/>
                      <a:pt x="73" y="78"/>
                    </a:cubicBezTo>
                    <a:cubicBezTo>
                      <a:pt x="74" y="79"/>
                      <a:pt x="74" y="79"/>
                      <a:pt x="74" y="79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3" y="73"/>
                      <a:pt x="73" y="73"/>
                      <a:pt x="73" y="73"/>
                    </a:cubicBezTo>
                    <a:cubicBezTo>
                      <a:pt x="74" y="72"/>
                      <a:pt x="74" y="72"/>
                      <a:pt x="74" y="72"/>
                    </a:cubicBezTo>
                    <a:cubicBezTo>
                      <a:pt x="74" y="70"/>
                      <a:pt x="74" y="70"/>
                      <a:pt x="74" y="70"/>
                    </a:cubicBezTo>
                    <a:cubicBezTo>
                      <a:pt x="73" y="67"/>
                      <a:pt x="73" y="67"/>
                      <a:pt x="73" y="67"/>
                    </a:cubicBezTo>
                    <a:cubicBezTo>
                      <a:pt x="72" y="63"/>
                      <a:pt x="72" y="63"/>
                      <a:pt x="72" y="63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4" y="56"/>
                      <a:pt x="64" y="56"/>
                      <a:pt x="64" y="56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7" y="51"/>
                      <a:pt x="57" y="51"/>
                      <a:pt x="57" y="51"/>
                    </a:cubicBezTo>
                    <a:cubicBezTo>
                      <a:pt x="54" y="50"/>
                      <a:pt x="54" y="50"/>
                      <a:pt x="54" y="50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49" y="49"/>
                      <a:pt x="49" y="49"/>
                      <a:pt x="49" y="49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0" y="43"/>
                      <a:pt x="40" y="43"/>
                      <a:pt x="40" y="43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5" y="43"/>
                      <a:pt x="35" y="43"/>
                      <a:pt x="35" y="43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2" y="8"/>
                      <a:pt x="2" y="9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3"/>
                      <a:pt x="3" y="14"/>
                      <a:pt x="4" y="15"/>
                    </a:cubicBezTo>
                    <a:cubicBezTo>
                      <a:pt x="4" y="17"/>
                      <a:pt x="5" y="19"/>
                      <a:pt x="6" y="22"/>
                    </a:cubicBezTo>
                    <a:cubicBezTo>
                      <a:pt x="6" y="22"/>
                      <a:pt x="7" y="23"/>
                      <a:pt x="7" y="24"/>
                    </a:cubicBezTo>
                    <a:cubicBezTo>
                      <a:pt x="8" y="26"/>
                      <a:pt x="8" y="27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0" y="31"/>
                      <a:pt x="11" y="33"/>
                      <a:pt x="11" y="34"/>
                    </a:cubicBezTo>
                    <a:cubicBezTo>
                      <a:pt x="12" y="35"/>
                      <a:pt x="12" y="36"/>
                      <a:pt x="12" y="37"/>
                    </a:cubicBezTo>
                    <a:cubicBezTo>
                      <a:pt x="13" y="39"/>
                      <a:pt x="14" y="41"/>
                      <a:pt x="16" y="43"/>
                    </a:cubicBezTo>
                    <a:cubicBezTo>
                      <a:pt x="18" y="48"/>
                      <a:pt x="21" y="52"/>
                      <a:pt x="23" y="57"/>
                    </a:cubicBezTo>
                    <a:cubicBezTo>
                      <a:pt x="25" y="60"/>
                      <a:pt x="28" y="64"/>
                      <a:pt x="30" y="67"/>
                    </a:cubicBezTo>
                    <a:cubicBezTo>
                      <a:pt x="31" y="68"/>
                      <a:pt x="31" y="69"/>
                      <a:pt x="32" y="69"/>
                    </a:cubicBezTo>
                    <a:cubicBezTo>
                      <a:pt x="33" y="72"/>
                      <a:pt x="35" y="74"/>
                      <a:pt x="37" y="76"/>
                    </a:cubicBezTo>
                    <a:cubicBezTo>
                      <a:pt x="38" y="77"/>
                      <a:pt x="39" y="79"/>
                      <a:pt x="40" y="80"/>
                    </a:cubicBezTo>
                    <a:cubicBezTo>
                      <a:pt x="42" y="82"/>
                      <a:pt x="42" y="82"/>
                      <a:pt x="42" y="82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7" y="87"/>
                      <a:pt x="47" y="87"/>
                      <a:pt x="47" y="87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52" y="92"/>
                      <a:pt x="52" y="92"/>
                      <a:pt x="52" y="92"/>
                    </a:cubicBezTo>
                    <a:cubicBezTo>
                      <a:pt x="54" y="94"/>
                      <a:pt x="54" y="94"/>
                      <a:pt x="54" y="94"/>
                    </a:cubicBezTo>
                    <a:cubicBezTo>
                      <a:pt x="58" y="98"/>
                      <a:pt x="58" y="98"/>
                      <a:pt x="58" y="98"/>
                    </a:cubicBezTo>
                    <a:cubicBezTo>
                      <a:pt x="63" y="102"/>
                      <a:pt x="63" y="102"/>
                      <a:pt x="63" y="102"/>
                    </a:cubicBezTo>
                    <a:cubicBezTo>
                      <a:pt x="67" y="105"/>
                      <a:pt x="67" y="105"/>
                      <a:pt x="67" y="105"/>
                    </a:cubicBezTo>
                    <a:cubicBezTo>
                      <a:pt x="68" y="106"/>
                      <a:pt x="68" y="106"/>
                      <a:pt x="68" y="106"/>
                    </a:cubicBezTo>
                    <a:cubicBezTo>
                      <a:pt x="69" y="107"/>
                      <a:pt x="69" y="107"/>
                      <a:pt x="69" y="107"/>
                    </a:cubicBezTo>
                    <a:cubicBezTo>
                      <a:pt x="73" y="110"/>
                      <a:pt x="73" y="110"/>
                      <a:pt x="73" y="110"/>
                    </a:cubicBezTo>
                    <a:cubicBezTo>
                      <a:pt x="78" y="114"/>
                      <a:pt x="78" y="114"/>
                      <a:pt x="78" y="114"/>
                    </a:cubicBezTo>
                    <a:cubicBezTo>
                      <a:pt x="80" y="116"/>
                      <a:pt x="80" y="116"/>
                      <a:pt x="80" y="116"/>
                    </a:cubicBezTo>
                    <a:cubicBezTo>
                      <a:pt x="82" y="117"/>
                      <a:pt x="82" y="117"/>
                      <a:pt x="82" y="117"/>
                    </a:cubicBezTo>
                    <a:cubicBezTo>
                      <a:pt x="83" y="118"/>
                      <a:pt x="83" y="118"/>
                      <a:pt x="83" y="118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89" y="121"/>
                      <a:pt x="89" y="121"/>
                      <a:pt x="89" y="121"/>
                    </a:cubicBezTo>
                    <a:cubicBezTo>
                      <a:pt x="91" y="123"/>
                      <a:pt x="91" y="123"/>
                      <a:pt x="91" y="123"/>
                    </a:cubicBezTo>
                    <a:cubicBezTo>
                      <a:pt x="96" y="126"/>
                      <a:pt x="96" y="126"/>
                      <a:pt x="96" y="126"/>
                    </a:cubicBezTo>
                    <a:cubicBezTo>
                      <a:pt x="97" y="126"/>
                      <a:pt x="97" y="126"/>
                      <a:pt x="97" y="126"/>
                    </a:cubicBezTo>
                    <a:cubicBezTo>
                      <a:pt x="99" y="127"/>
                      <a:pt x="99" y="127"/>
                      <a:pt x="99" y="127"/>
                    </a:cubicBezTo>
                    <a:cubicBezTo>
                      <a:pt x="101" y="129"/>
                      <a:pt x="101" y="129"/>
                      <a:pt x="101" y="129"/>
                    </a:cubicBezTo>
                    <a:cubicBezTo>
                      <a:pt x="105" y="131"/>
                      <a:pt x="105" y="131"/>
                      <a:pt x="105" y="131"/>
                    </a:cubicBezTo>
                    <a:cubicBezTo>
                      <a:pt x="111" y="133"/>
                      <a:pt x="111" y="133"/>
                      <a:pt x="111" y="133"/>
                    </a:cubicBezTo>
                    <a:cubicBezTo>
                      <a:pt x="112" y="134"/>
                      <a:pt x="112" y="134"/>
                      <a:pt x="112" y="134"/>
                    </a:cubicBezTo>
                    <a:cubicBezTo>
                      <a:pt x="114" y="135"/>
                      <a:pt x="114" y="135"/>
                      <a:pt x="114" y="135"/>
                    </a:cubicBezTo>
                    <a:cubicBezTo>
                      <a:pt x="115" y="135"/>
                      <a:pt x="115" y="135"/>
                      <a:pt x="115" y="135"/>
                    </a:cubicBezTo>
                    <a:cubicBezTo>
                      <a:pt x="117" y="136"/>
                      <a:pt x="117" y="136"/>
                      <a:pt x="117" y="136"/>
                    </a:cubicBezTo>
                    <a:cubicBezTo>
                      <a:pt x="119" y="137"/>
                      <a:pt x="119" y="137"/>
                      <a:pt x="119" y="137"/>
                    </a:cubicBezTo>
                    <a:cubicBezTo>
                      <a:pt x="122" y="138"/>
                      <a:pt x="122" y="138"/>
                      <a:pt x="122" y="138"/>
                    </a:cubicBezTo>
                    <a:cubicBezTo>
                      <a:pt x="124" y="139"/>
                      <a:pt x="124" y="139"/>
                      <a:pt x="124" y="139"/>
                    </a:cubicBezTo>
                    <a:cubicBezTo>
                      <a:pt x="126" y="139"/>
                      <a:pt x="126" y="139"/>
                      <a:pt x="126" y="139"/>
                    </a:cubicBezTo>
                    <a:cubicBezTo>
                      <a:pt x="128" y="140"/>
                      <a:pt x="128" y="140"/>
                      <a:pt x="128" y="140"/>
                    </a:cubicBezTo>
                    <a:cubicBezTo>
                      <a:pt x="129" y="140"/>
                      <a:pt x="129" y="140"/>
                      <a:pt x="129" y="140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2" y="142"/>
                      <a:pt x="132" y="142"/>
                      <a:pt x="132" y="142"/>
                    </a:cubicBezTo>
                    <a:cubicBezTo>
                      <a:pt x="132" y="142"/>
                      <a:pt x="133" y="142"/>
                      <a:pt x="133" y="142"/>
                    </a:cubicBezTo>
                    <a:cubicBezTo>
                      <a:pt x="132" y="142"/>
                      <a:pt x="131" y="141"/>
                      <a:pt x="130" y="141"/>
                    </a:cubicBezTo>
                    <a:cubicBezTo>
                      <a:pt x="129" y="141"/>
                      <a:pt x="129" y="141"/>
                      <a:pt x="129" y="141"/>
                    </a:cubicBezTo>
                    <a:cubicBezTo>
                      <a:pt x="128" y="140"/>
                      <a:pt x="128" y="140"/>
                      <a:pt x="128" y="140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0" y="141"/>
                      <a:pt x="130" y="141"/>
                      <a:pt x="130" y="141"/>
                    </a:cubicBezTo>
                    <a:cubicBezTo>
                      <a:pt x="131" y="141"/>
                      <a:pt x="131" y="141"/>
                      <a:pt x="131" y="141"/>
                    </a:cubicBezTo>
                    <a:cubicBezTo>
                      <a:pt x="134" y="142"/>
                      <a:pt x="134" y="142"/>
                      <a:pt x="134" y="142"/>
                    </a:cubicBezTo>
                    <a:cubicBezTo>
                      <a:pt x="136" y="143"/>
                      <a:pt x="136" y="143"/>
                      <a:pt x="136" y="143"/>
                    </a:cubicBezTo>
                    <a:cubicBezTo>
                      <a:pt x="137" y="143"/>
                      <a:pt x="137" y="143"/>
                      <a:pt x="137" y="143"/>
                    </a:cubicBezTo>
                    <a:cubicBezTo>
                      <a:pt x="139" y="144"/>
                      <a:pt x="139" y="144"/>
                      <a:pt x="139" y="144"/>
                    </a:cubicBezTo>
                    <a:cubicBezTo>
                      <a:pt x="140" y="144"/>
                      <a:pt x="140" y="144"/>
                      <a:pt x="140" y="144"/>
                    </a:cubicBezTo>
                    <a:cubicBezTo>
                      <a:pt x="141" y="144"/>
                      <a:pt x="141" y="144"/>
                      <a:pt x="141" y="144"/>
                    </a:cubicBezTo>
                    <a:cubicBezTo>
                      <a:pt x="141" y="144"/>
                      <a:pt x="141" y="144"/>
                      <a:pt x="141" y="144"/>
                    </a:cubicBezTo>
                    <a:cubicBezTo>
                      <a:pt x="141" y="144"/>
                      <a:pt x="141" y="144"/>
                      <a:pt x="141" y="144"/>
                    </a:cubicBezTo>
                    <a:cubicBezTo>
                      <a:pt x="142" y="144"/>
                      <a:pt x="142" y="144"/>
                      <a:pt x="142" y="144"/>
                    </a:cubicBezTo>
                    <a:cubicBezTo>
                      <a:pt x="144" y="145"/>
                      <a:pt x="144" y="145"/>
                      <a:pt x="144" y="145"/>
                    </a:cubicBezTo>
                    <a:cubicBezTo>
                      <a:pt x="144" y="145"/>
                      <a:pt x="144" y="145"/>
                      <a:pt x="144" y="145"/>
                    </a:cubicBezTo>
                    <a:cubicBezTo>
                      <a:pt x="145" y="145"/>
                      <a:pt x="145" y="145"/>
                      <a:pt x="145" y="145"/>
                    </a:cubicBezTo>
                    <a:cubicBezTo>
                      <a:pt x="146" y="145"/>
                      <a:pt x="146" y="145"/>
                      <a:pt x="146" y="145"/>
                    </a:cubicBezTo>
                    <a:cubicBezTo>
                      <a:pt x="146" y="146"/>
                      <a:pt x="146" y="146"/>
                      <a:pt x="146" y="146"/>
                    </a:cubicBezTo>
                    <a:cubicBezTo>
                      <a:pt x="148" y="146"/>
                      <a:pt x="150" y="146"/>
                      <a:pt x="152" y="147"/>
                    </a:cubicBezTo>
                    <a:cubicBezTo>
                      <a:pt x="152" y="147"/>
                      <a:pt x="152" y="147"/>
                      <a:pt x="152" y="147"/>
                    </a:cubicBezTo>
                    <a:cubicBezTo>
                      <a:pt x="152" y="147"/>
                      <a:pt x="152" y="147"/>
                      <a:pt x="152" y="147"/>
                    </a:cubicBezTo>
                    <a:cubicBezTo>
                      <a:pt x="153" y="147"/>
                      <a:pt x="153" y="147"/>
                      <a:pt x="153" y="147"/>
                    </a:cubicBezTo>
                    <a:cubicBezTo>
                      <a:pt x="155" y="148"/>
                      <a:pt x="158" y="148"/>
                      <a:pt x="160" y="148"/>
                    </a:cubicBezTo>
                    <a:cubicBezTo>
                      <a:pt x="161" y="148"/>
                      <a:pt x="161" y="148"/>
                      <a:pt x="161" y="148"/>
                    </a:cubicBezTo>
                    <a:cubicBezTo>
                      <a:pt x="161" y="148"/>
                      <a:pt x="161" y="148"/>
                      <a:pt x="161" y="148"/>
                    </a:cubicBezTo>
                    <a:cubicBezTo>
                      <a:pt x="163" y="149"/>
                      <a:pt x="166" y="149"/>
                      <a:pt x="168" y="150"/>
                    </a:cubicBezTo>
                    <a:cubicBezTo>
                      <a:pt x="168" y="150"/>
                      <a:pt x="168" y="150"/>
                      <a:pt x="168" y="150"/>
                    </a:cubicBezTo>
                    <a:cubicBezTo>
                      <a:pt x="170" y="150"/>
                      <a:pt x="171" y="150"/>
                      <a:pt x="172" y="150"/>
                    </a:cubicBezTo>
                    <a:cubicBezTo>
                      <a:pt x="168" y="149"/>
                      <a:pt x="168" y="149"/>
                      <a:pt x="168" y="149"/>
                    </a:cubicBezTo>
                    <a:lnTo>
                      <a:pt x="166" y="149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5" name="Freeform 750">
                <a:extLst>
                  <a:ext uri="{FF2B5EF4-FFF2-40B4-BE49-F238E27FC236}">
                    <a16:creationId xmlns:a16="http://schemas.microsoft.com/office/drawing/2014/main" id="{6EC7CF26-1540-47EB-9292-F325EF211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1613" y="4160838"/>
                <a:ext cx="7938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  <a:gd name="T4" fmla="*/ 1 w 2"/>
                  <a:gd name="T5" fmla="*/ 2 w 2"/>
                  <a:gd name="T6" fmla="*/ 1 w 2"/>
                  <a:gd name="T7" fmla="*/ 1 w 2"/>
                  <a:gd name="T8" fmla="*/ 2 w 2"/>
                  <a:gd name="T9" fmla="*/ 2 w 2"/>
                  <a:gd name="T10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6" name="Freeform 751">
                <a:extLst>
                  <a:ext uri="{FF2B5EF4-FFF2-40B4-BE49-F238E27FC236}">
                    <a16:creationId xmlns:a16="http://schemas.microsoft.com/office/drawing/2014/main" id="{64A3B39F-75C5-4252-B8D3-C5DB5AAA9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5025" y="3221038"/>
                <a:ext cx="6350" cy="22225"/>
              </a:xfrm>
              <a:custGeom>
                <a:avLst/>
                <a:gdLst>
                  <a:gd name="T0" fmla="*/ 2 w 2"/>
                  <a:gd name="T1" fmla="*/ 1 h 6"/>
                  <a:gd name="T2" fmla="*/ 2 w 2"/>
                  <a:gd name="T3" fmla="*/ 1 h 6"/>
                  <a:gd name="T4" fmla="*/ 1 w 2"/>
                  <a:gd name="T5" fmla="*/ 2 h 6"/>
                  <a:gd name="T6" fmla="*/ 1 w 2"/>
                  <a:gd name="T7" fmla="*/ 3 h 6"/>
                  <a:gd name="T8" fmla="*/ 1 w 2"/>
                  <a:gd name="T9" fmla="*/ 2 h 6"/>
                  <a:gd name="T10" fmla="*/ 1 w 2"/>
                  <a:gd name="T11" fmla="*/ 3 h 6"/>
                  <a:gd name="T12" fmla="*/ 1 w 2"/>
                  <a:gd name="T13" fmla="*/ 3 h 6"/>
                  <a:gd name="T14" fmla="*/ 1 w 2"/>
                  <a:gd name="T15" fmla="*/ 3 h 6"/>
                  <a:gd name="T16" fmla="*/ 1 w 2"/>
                  <a:gd name="T17" fmla="*/ 4 h 6"/>
                  <a:gd name="T18" fmla="*/ 1 w 2"/>
                  <a:gd name="T19" fmla="*/ 4 h 6"/>
                  <a:gd name="T20" fmla="*/ 0 w 2"/>
                  <a:gd name="T21" fmla="*/ 6 h 6"/>
                  <a:gd name="T22" fmla="*/ 1 w 2"/>
                  <a:gd name="T23" fmla="*/ 4 h 6"/>
                  <a:gd name="T24" fmla="*/ 1 w 2"/>
                  <a:gd name="T25" fmla="*/ 3 h 6"/>
                  <a:gd name="T26" fmla="*/ 1 w 2"/>
                  <a:gd name="T27" fmla="*/ 2 h 6"/>
                  <a:gd name="T28" fmla="*/ 2 w 2"/>
                  <a:gd name="T29" fmla="*/ 0 h 6"/>
                  <a:gd name="T30" fmla="*/ 2 w 2"/>
                  <a:gd name="T31" fmla="*/ 0 h 6"/>
                  <a:gd name="T32" fmla="*/ 2 w 2"/>
                  <a:gd name="T3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" h="6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7" name="Freeform 752">
                <a:extLst>
                  <a:ext uri="{FF2B5EF4-FFF2-40B4-BE49-F238E27FC236}">
                    <a16:creationId xmlns:a16="http://schemas.microsoft.com/office/drawing/2014/main" id="{F857BBB8-0D85-44D7-82E0-E42331BE1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5025" y="2890838"/>
                <a:ext cx="214313" cy="363538"/>
              </a:xfrm>
              <a:custGeom>
                <a:avLst/>
                <a:gdLst>
                  <a:gd name="T0" fmla="*/ 2 w 59"/>
                  <a:gd name="T1" fmla="*/ 90 h 99"/>
                  <a:gd name="T2" fmla="*/ 4 w 59"/>
                  <a:gd name="T3" fmla="*/ 85 h 99"/>
                  <a:gd name="T4" fmla="*/ 4 w 59"/>
                  <a:gd name="T5" fmla="*/ 84 h 99"/>
                  <a:gd name="T6" fmla="*/ 6 w 59"/>
                  <a:gd name="T7" fmla="*/ 81 h 99"/>
                  <a:gd name="T8" fmla="*/ 7 w 59"/>
                  <a:gd name="T9" fmla="*/ 78 h 99"/>
                  <a:gd name="T10" fmla="*/ 9 w 59"/>
                  <a:gd name="T11" fmla="*/ 73 h 99"/>
                  <a:gd name="T12" fmla="*/ 11 w 59"/>
                  <a:gd name="T13" fmla="*/ 70 h 99"/>
                  <a:gd name="T14" fmla="*/ 13 w 59"/>
                  <a:gd name="T15" fmla="*/ 68 h 99"/>
                  <a:gd name="T16" fmla="*/ 17 w 59"/>
                  <a:gd name="T17" fmla="*/ 64 h 99"/>
                  <a:gd name="T18" fmla="*/ 16 w 59"/>
                  <a:gd name="T19" fmla="*/ 67 h 99"/>
                  <a:gd name="T20" fmla="*/ 12 w 59"/>
                  <a:gd name="T21" fmla="*/ 72 h 99"/>
                  <a:gd name="T22" fmla="*/ 14 w 59"/>
                  <a:gd name="T23" fmla="*/ 70 h 99"/>
                  <a:gd name="T24" fmla="*/ 19 w 59"/>
                  <a:gd name="T25" fmla="*/ 66 h 99"/>
                  <a:gd name="T26" fmla="*/ 21 w 59"/>
                  <a:gd name="T27" fmla="*/ 63 h 99"/>
                  <a:gd name="T28" fmla="*/ 20 w 59"/>
                  <a:gd name="T29" fmla="*/ 62 h 99"/>
                  <a:gd name="T30" fmla="*/ 18 w 59"/>
                  <a:gd name="T31" fmla="*/ 65 h 99"/>
                  <a:gd name="T32" fmla="*/ 17 w 59"/>
                  <a:gd name="T33" fmla="*/ 62 h 99"/>
                  <a:gd name="T34" fmla="*/ 20 w 59"/>
                  <a:gd name="T35" fmla="*/ 57 h 99"/>
                  <a:gd name="T36" fmla="*/ 19 w 59"/>
                  <a:gd name="T37" fmla="*/ 57 h 99"/>
                  <a:gd name="T38" fmla="*/ 23 w 59"/>
                  <a:gd name="T39" fmla="*/ 51 h 99"/>
                  <a:gd name="T40" fmla="*/ 18 w 59"/>
                  <a:gd name="T41" fmla="*/ 55 h 99"/>
                  <a:gd name="T42" fmla="*/ 16 w 59"/>
                  <a:gd name="T43" fmla="*/ 57 h 99"/>
                  <a:gd name="T44" fmla="*/ 20 w 59"/>
                  <a:gd name="T45" fmla="*/ 52 h 99"/>
                  <a:gd name="T46" fmla="*/ 24 w 59"/>
                  <a:gd name="T47" fmla="*/ 47 h 99"/>
                  <a:gd name="T48" fmla="*/ 32 w 59"/>
                  <a:gd name="T49" fmla="*/ 43 h 99"/>
                  <a:gd name="T50" fmla="*/ 36 w 59"/>
                  <a:gd name="T51" fmla="*/ 41 h 99"/>
                  <a:gd name="T52" fmla="*/ 38 w 59"/>
                  <a:gd name="T53" fmla="*/ 38 h 99"/>
                  <a:gd name="T54" fmla="*/ 40 w 59"/>
                  <a:gd name="T55" fmla="*/ 33 h 99"/>
                  <a:gd name="T56" fmla="*/ 41 w 59"/>
                  <a:gd name="T57" fmla="*/ 32 h 99"/>
                  <a:gd name="T58" fmla="*/ 37 w 59"/>
                  <a:gd name="T59" fmla="*/ 34 h 99"/>
                  <a:gd name="T60" fmla="*/ 38 w 59"/>
                  <a:gd name="T61" fmla="*/ 33 h 99"/>
                  <a:gd name="T62" fmla="*/ 42 w 59"/>
                  <a:gd name="T63" fmla="*/ 29 h 99"/>
                  <a:gd name="T64" fmla="*/ 42 w 59"/>
                  <a:gd name="T65" fmla="*/ 27 h 99"/>
                  <a:gd name="T66" fmla="*/ 43 w 59"/>
                  <a:gd name="T67" fmla="*/ 24 h 99"/>
                  <a:gd name="T68" fmla="*/ 44 w 59"/>
                  <a:gd name="T69" fmla="*/ 22 h 99"/>
                  <a:gd name="T70" fmla="*/ 46 w 59"/>
                  <a:gd name="T71" fmla="*/ 19 h 99"/>
                  <a:gd name="T72" fmla="*/ 49 w 59"/>
                  <a:gd name="T73" fmla="*/ 15 h 99"/>
                  <a:gd name="T74" fmla="*/ 51 w 59"/>
                  <a:gd name="T75" fmla="*/ 13 h 99"/>
                  <a:gd name="T76" fmla="*/ 53 w 59"/>
                  <a:gd name="T77" fmla="*/ 9 h 99"/>
                  <a:gd name="T78" fmla="*/ 53 w 59"/>
                  <a:gd name="T79" fmla="*/ 9 h 99"/>
                  <a:gd name="T80" fmla="*/ 50 w 59"/>
                  <a:gd name="T81" fmla="*/ 12 h 99"/>
                  <a:gd name="T82" fmla="*/ 48 w 59"/>
                  <a:gd name="T83" fmla="*/ 14 h 99"/>
                  <a:gd name="T84" fmla="*/ 46 w 59"/>
                  <a:gd name="T85" fmla="*/ 15 h 99"/>
                  <a:gd name="T86" fmla="*/ 46 w 59"/>
                  <a:gd name="T87" fmla="*/ 15 h 99"/>
                  <a:gd name="T88" fmla="*/ 49 w 59"/>
                  <a:gd name="T89" fmla="*/ 11 h 99"/>
                  <a:gd name="T90" fmla="*/ 54 w 59"/>
                  <a:gd name="T91" fmla="*/ 5 h 99"/>
                  <a:gd name="T92" fmla="*/ 54 w 59"/>
                  <a:gd name="T93" fmla="*/ 5 h 99"/>
                  <a:gd name="T94" fmla="*/ 57 w 59"/>
                  <a:gd name="T95" fmla="*/ 2 h 99"/>
                  <a:gd name="T96" fmla="*/ 59 w 59"/>
                  <a:gd name="T97" fmla="*/ 0 h 99"/>
                  <a:gd name="T98" fmla="*/ 58 w 59"/>
                  <a:gd name="T99" fmla="*/ 0 h 99"/>
                  <a:gd name="T100" fmla="*/ 41 w 59"/>
                  <a:gd name="T101" fmla="*/ 18 h 99"/>
                  <a:gd name="T102" fmla="*/ 16 w 59"/>
                  <a:gd name="T103" fmla="*/ 56 h 99"/>
                  <a:gd name="T104" fmla="*/ 2 w 59"/>
                  <a:gd name="T105" fmla="*/ 90 h 99"/>
                  <a:gd name="T106" fmla="*/ 1 w 59"/>
                  <a:gd name="T107" fmla="*/ 92 h 99"/>
                  <a:gd name="T108" fmla="*/ 0 w 59"/>
                  <a:gd name="T109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9" h="99">
                    <a:moveTo>
                      <a:pt x="1" y="93"/>
                    </a:moveTo>
                    <a:cubicBezTo>
                      <a:pt x="2" y="91"/>
                      <a:pt x="2" y="91"/>
                      <a:pt x="2" y="90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2" y="92"/>
                      <a:pt x="2" y="92"/>
                      <a:pt x="2" y="92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3" y="88"/>
                      <a:pt x="3" y="88"/>
                      <a:pt x="3" y="88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5" y="84"/>
                      <a:pt x="5" y="84"/>
                      <a:pt x="5" y="84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7" y="80"/>
                      <a:pt x="7" y="80"/>
                      <a:pt x="7" y="79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7" y="77"/>
                      <a:pt x="7" y="77"/>
                      <a:pt x="7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2" y="69"/>
                      <a:pt x="12" y="69"/>
                      <a:pt x="12" y="69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4" y="67"/>
                      <a:pt x="14" y="67"/>
                      <a:pt x="14" y="67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7"/>
                      <a:pt x="16" y="67"/>
                      <a:pt x="16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2" y="71"/>
                      <a:pt x="12" y="71"/>
                      <a:pt x="12" y="71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2" y="73"/>
                      <a:pt x="12" y="73"/>
                      <a:pt x="12" y="73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5" y="69"/>
                      <a:pt x="15" y="69"/>
                      <a:pt x="15" y="69"/>
                    </a:cubicBezTo>
                    <a:cubicBezTo>
                      <a:pt x="18" y="67"/>
                      <a:pt x="18" y="67"/>
                      <a:pt x="18" y="67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9" y="66"/>
                      <a:pt x="19" y="66"/>
                      <a:pt x="19" y="66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20" y="64"/>
                      <a:pt x="20" y="64"/>
                      <a:pt x="20" y="64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1" y="63"/>
                      <a:pt x="21" y="63"/>
                      <a:pt x="21" y="63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61"/>
                      <a:pt x="21" y="61"/>
                      <a:pt x="21" y="61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20" y="63"/>
                      <a:pt x="20" y="63"/>
                      <a:pt x="20" y="63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9" y="65"/>
                      <a:pt x="19" y="65"/>
                      <a:pt x="19" y="65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8" y="65"/>
                      <a:pt x="18" y="65"/>
                      <a:pt x="18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7" y="62"/>
                      <a:pt x="17" y="62"/>
                      <a:pt x="17" y="62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9" y="58"/>
                      <a:pt x="19" y="58"/>
                      <a:pt x="19" y="58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19" y="57"/>
                      <a:pt x="19" y="57"/>
                      <a:pt x="19" y="57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21" y="55"/>
                      <a:pt x="21" y="55"/>
                      <a:pt x="21" y="55"/>
                    </a:cubicBezTo>
                    <a:cubicBezTo>
                      <a:pt x="21" y="54"/>
                      <a:pt x="21" y="54"/>
                      <a:pt x="21" y="54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1" y="52"/>
                      <a:pt x="21" y="52"/>
                      <a:pt x="21" y="52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5" y="60"/>
                      <a:pt x="15" y="60"/>
                      <a:pt x="15" y="60"/>
                    </a:cubicBezTo>
                    <a:cubicBezTo>
                      <a:pt x="16" y="57"/>
                      <a:pt x="16" y="57"/>
                      <a:pt x="16" y="57"/>
                    </a:cubicBezTo>
                    <a:cubicBezTo>
                      <a:pt x="17" y="56"/>
                      <a:pt x="17" y="56"/>
                      <a:pt x="17" y="56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0" y="52"/>
                      <a:pt x="20" y="52"/>
                      <a:pt x="20" y="52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1" y="45"/>
                      <a:pt x="31" y="45"/>
                      <a:pt x="31" y="45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8" y="39"/>
                      <a:pt x="38" y="39"/>
                      <a:pt x="38" y="3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4"/>
                      <a:pt x="40" y="34"/>
                      <a:pt x="40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1" y="32"/>
                      <a:pt x="41" y="32"/>
                      <a:pt x="41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7" y="34"/>
                      <a:pt x="37" y="34"/>
                      <a:pt x="37" y="34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39" y="32"/>
                      <a:pt x="39" y="32"/>
                      <a:pt x="39" y="32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2" y="30"/>
                      <a:pt x="42" y="30"/>
                      <a:pt x="42" y="30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7"/>
                      <a:pt x="42" y="27"/>
                      <a:pt x="42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7" y="13"/>
                      <a:pt x="47" y="13"/>
                      <a:pt x="47" y="13"/>
                    </a:cubicBezTo>
                    <a:cubicBezTo>
                      <a:pt x="48" y="12"/>
                      <a:pt x="48" y="12"/>
                      <a:pt x="48" y="12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56" y="2"/>
                      <a:pt x="54" y="5"/>
                      <a:pt x="52" y="7"/>
                    </a:cubicBezTo>
                    <a:cubicBezTo>
                      <a:pt x="50" y="8"/>
                      <a:pt x="48" y="10"/>
                      <a:pt x="47" y="12"/>
                    </a:cubicBezTo>
                    <a:cubicBezTo>
                      <a:pt x="46" y="12"/>
                      <a:pt x="46" y="13"/>
                      <a:pt x="45" y="14"/>
                    </a:cubicBezTo>
                    <a:cubicBezTo>
                      <a:pt x="44" y="15"/>
                      <a:pt x="43" y="16"/>
                      <a:pt x="42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0" y="20"/>
                      <a:pt x="38" y="22"/>
                      <a:pt x="37" y="23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5" y="26"/>
                      <a:pt x="33" y="28"/>
                      <a:pt x="32" y="30"/>
                    </a:cubicBezTo>
                    <a:cubicBezTo>
                      <a:pt x="26" y="38"/>
                      <a:pt x="20" y="47"/>
                      <a:pt x="16" y="56"/>
                    </a:cubicBezTo>
                    <a:cubicBezTo>
                      <a:pt x="12" y="62"/>
                      <a:pt x="10" y="69"/>
                      <a:pt x="7" y="75"/>
                    </a:cubicBezTo>
                    <a:cubicBezTo>
                      <a:pt x="6" y="78"/>
                      <a:pt x="5" y="82"/>
                      <a:pt x="4" y="85"/>
                    </a:cubicBezTo>
                    <a:cubicBezTo>
                      <a:pt x="3" y="86"/>
                      <a:pt x="2" y="88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1" y="92"/>
                      <a:pt x="1" y="92"/>
                      <a:pt x="1" y="92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99"/>
                      <a:pt x="0" y="99"/>
                      <a:pt x="0" y="99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" y="94"/>
                      <a:pt x="1" y="94"/>
                      <a:pt x="1" y="94"/>
                    </a:cubicBezTo>
                    <a:cubicBezTo>
                      <a:pt x="1" y="94"/>
                      <a:pt x="1" y="93"/>
                      <a:pt x="1" y="9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8" name="Freeform 753">
                <a:extLst>
                  <a:ext uri="{FF2B5EF4-FFF2-40B4-BE49-F238E27FC236}">
                    <a16:creationId xmlns:a16="http://schemas.microsoft.com/office/drawing/2014/main" id="{52821520-DF3B-4D42-AB74-A81811B28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1850" y="3254376"/>
                <a:ext cx="0" cy="7938"/>
              </a:xfrm>
              <a:custGeom>
                <a:avLst/>
                <a:gdLst>
                  <a:gd name="T0" fmla="*/ 1 h 2"/>
                  <a:gd name="T1" fmla="*/ 1 h 2"/>
                  <a:gd name="T2" fmla="*/ 2 h 2"/>
                  <a:gd name="T3" fmla="*/ 0 h 2"/>
                  <a:gd name="T4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9" name="Freeform 754">
                <a:extLst>
                  <a:ext uri="{FF2B5EF4-FFF2-40B4-BE49-F238E27FC236}">
                    <a16:creationId xmlns:a16="http://schemas.microsoft.com/office/drawing/2014/main" id="{A327634A-D516-4710-8F73-BA9829E2C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7088" y="3243263"/>
                <a:ext cx="7938" cy="36513"/>
              </a:xfrm>
              <a:custGeom>
                <a:avLst/>
                <a:gdLst>
                  <a:gd name="T0" fmla="*/ 2 w 2"/>
                  <a:gd name="T1" fmla="*/ 2 h 10"/>
                  <a:gd name="T2" fmla="*/ 2 w 2"/>
                  <a:gd name="T3" fmla="*/ 2 h 10"/>
                  <a:gd name="T4" fmla="*/ 2 w 2"/>
                  <a:gd name="T5" fmla="*/ 2 h 10"/>
                  <a:gd name="T6" fmla="*/ 2 w 2"/>
                  <a:gd name="T7" fmla="*/ 2 h 10"/>
                  <a:gd name="T8" fmla="*/ 2 w 2"/>
                  <a:gd name="T9" fmla="*/ 2 h 10"/>
                  <a:gd name="T10" fmla="*/ 2 w 2"/>
                  <a:gd name="T11" fmla="*/ 2 h 10"/>
                  <a:gd name="T12" fmla="*/ 2 w 2"/>
                  <a:gd name="T13" fmla="*/ 2 h 10"/>
                  <a:gd name="T14" fmla="*/ 1 w 2"/>
                  <a:gd name="T15" fmla="*/ 3 h 10"/>
                  <a:gd name="T16" fmla="*/ 1 w 2"/>
                  <a:gd name="T17" fmla="*/ 3 h 10"/>
                  <a:gd name="T18" fmla="*/ 2 w 2"/>
                  <a:gd name="T19" fmla="*/ 2 h 10"/>
                  <a:gd name="T20" fmla="*/ 0 w 2"/>
                  <a:gd name="T21" fmla="*/ 8 h 10"/>
                  <a:gd name="T22" fmla="*/ 0 w 2"/>
                  <a:gd name="T23" fmla="*/ 7 h 10"/>
                  <a:gd name="T24" fmla="*/ 0 w 2"/>
                  <a:gd name="T25" fmla="*/ 9 h 10"/>
                  <a:gd name="T26" fmla="*/ 0 w 2"/>
                  <a:gd name="T27" fmla="*/ 10 h 10"/>
                  <a:gd name="T28" fmla="*/ 0 w 2"/>
                  <a:gd name="T29" fmla="*/ 9 h 10"/>
                  <a:gd name="T30" fmla="*/ 0 w 2"/>
                  <a:gd name="T31" fmla="*/ 10 h 10"/>
                  <a:gd name="T32" fmla="*/ 0 w 2"/>
                  <a:gd name="T33" fmla="*/ 10 h 10"/>
                  <a:gd name="T34" fmla="*/ 0 w 2"/>
                  <a:gd name="T35" fmla="*/ 10 h 10"/>
                  <a:gd name="T36" fmla="*/ 0 w 2"/>
                  <a:gd name="T37" fmla="*/ 9 h 10"/>
                  <a:gd name="T38" fmla="*/ 0 w 2"/>
                  <a:gd name="T39" fmla="*/ 8 h 10"/>
                  <a:gd name="T40" fmla="*/ 0 w 2"/>
                  <a:gd name="T41" fmla="*/ 8 h 10"/>
                  <a:gd name="T42" fmla="*/ 0 w 2"/>
                  <a:gd name="T43" fmla="*/ 8 h 10"/>
                  <a:gd name="T44" fmla="*/ 2 w 2"/>
                  <a:gd name="T45" fmla="*/ 2 h 10"/>
                  <a:gd name="T46" fmla="*/ 2 w 2"/>
                  <a:gd name="T47" fmla="*/ 2 h 10"/>
                  <a:gd name="T48" fmla="*/ 2 w 2"/>
                  <a:gd name="T49" fmla="*/ 2 h 10"/>
                  <a:gd name="T50" fmla="*/ 2 w 2"/>
                  <a:gd name="T51" fmla="*/ 0 h 10"/>
                  <a:gd name="T52" fmla="*/ 2 w 2"/>
                  <a:gd name="T5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" h="10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6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6"/>
                      <a:pt x="1" y="4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0" name="Freeform 755">
                <a:extLst>
                  <a:ext uri="{FF2B5EF4-FFF2-40B4-BE49-F238E27FC236}">
                    <a16:creationId xmlns:a16="http://schemas.microsoft.com/office/drawing/2014/main" id="{09FFCABC-ECE7-4A04-92BB-B78C861F6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0738" y="3279776"/>
                <a:ext cx="6350" cy="33338"/>
              </a:xfrm>
              <a:custGeom>
                <a:avLst/>
                <a:gdLst>
                  <a:gd name="T0" fmla="*/ 2 w 2"/>
                  <a:gd name="T1" fmla="*/ 1 h 9"/>
                  <a:gd name="T2" fmla="*/ 1 w 2"/>
                  <a:gd name="T3" fmla="*/ 2 h 9"/>
                  <a:gd name="T4" fmla="*/ 2 w 2"/>
                  <a:gd name="T5" fmla="*/ 1 h 9"/>
                  <a:gd name="T6" fmla="*/ 2 w 2"/>
                  <a:gd name="T7" fmla="*/ 1 h 9"/>
                  <a:gd name="T8" fmla="*/ 1 w 2"/>
                  <a:gd name="T9" fmla="*/ 2 h 9"/>
                  <a:gd name="T10" fmla="*/ 1 w 2"/>
                  <a:gd name="T11" fmla="*/ 2 h 9"/>
                  <a:gd name="T12" fmla="*/ 1 w 2"/>
                  <a:gd name="T13" fmla="*/ 2 h 9"/>
                  <a:gd name="T14" fmla="*/ 1 w 2"/>
                  <a:gd name="T15" fmla="*/ 3 h 9"/>
                  <a:gd name="T16" fmla="*/ 0 w 2"/>
                  <a:gd name="T17" fmla="*/ 9 h 9"/>
                  <a:gd name="T18" fmla="*/ 1 w 2"/>
                  <a:gd name="T19" fmla="*/ 3 h 9"/>
                  <a:gd name="T20" fmla="*/ 1 w 2"/>
                  <a:gd name="T21" fmla="*/ 3 h 9"/>
                  <a:gd name="T22" fmla="*/ 2 w 2"/>
                  <a:gd name="T23" fmla="*/ 0 h 9"/>
                  <a:gd name="T24" fmla="*/ 2 w 2"/>
                  <a:gd name="T25" fmla="*/ 0 h 9"/>
                  <a:gd name="T26" fmla="*/ 2 w 2"/>
                  <a:gd name="T2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9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5"/>
                      <a:pt x="0" y="7"/>
                      <a:pt x="0" y="9"/>
                    </a:cubicBezTo>
                    <a:cubicBezTo>
                      <a:pt x="0" y="7"/>
                      <a:pt x="1" y="5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1" name="Freeform 756">
                <a:extLst>
                  <a:ext uri="{FF2B5EF4-FFF2-40B4-BE49-F238E27FC236}">
                    <a16:creationId xmlns:a16="http://schemas.microsoft.com/office/drawing/2014/main" id="{2913E04F-5635-4562-86E7-A15382D6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7088" y="3262313"/>
                <a:ext cx="4763" cy="6350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2" name="Rectangle 757">
                <a:extLst>
                  <a:ext uri="{FF2B5EF4-FFF2-40B4-BE49-F238E27FC236}">
                    <a16:creationId xmlns:a16="http://schemas.microsoft.com/office/drawing/2014/main" id="{C2401CAF-4BED-4AC4-8ADA-13360FDA9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7088" y="3268663"/>
                <a:ext cx="1588" cy="1588"/>
              </a:xfrm>
              <a:prstGeom prst="rect">
                <a:avLst/>
              </a:prstGeom>
              <a:grpFill/>
              <a:ln w="9525">
                <a:solidFill>
                  <a:srgbClr val="40404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3" name="Freeform 758">
                <a:extLst>
                  <a:ext uri="{FF2B5EF4-FFF2-40B4-BE49-F238E27FC236}">
                    <a16:creationId xmlns:a16="http://schemas.microsoft.com/office/drawing/2014/main" id="{A98CFAF7-6EFB-4131-BF96-A6F19C4C1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0500" y="4160838"/>
                <a:ext cx="15875" cy="0"/>
              </a:xfrm>
              <a:custGeom>
                <a:avLst/>
                <a:gdLst>
                  <a:gd name="T0" fmla="*/ 4 w 4"/>
                  <a:gd name="T1" fmla="*/ 2 w 4"/>
                  <a:gd name="T2" fmla="*/ 0 w 4"/>
                  <a:gd name="T3" fmla="*/ 1 w 4"/>
                  <a:gd name="T4" fmla="*/ 2 w 4"/>
                  <a:gd name="T5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4" name="Freeform 759">
                <a:extLst>
                  <a:ext uri="{FF2B5EF4-FFF2-40B4-BE49-F238E27FC236}">
                    <a16:creationId xmlns:a16="http://schemas.microsoft.com/office/drawing/2014/main" id="{288599DE-DF89-4DD6-8902-A226A484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8438" y="4160838"/>
                <a:ext cx="7938" cy="0"/>
              </a:xfrm>
              <a:custGeom>
                <a:avLst/>
                <a:gdLst>
                  <a:gd name="T0" fmla="*/ 5 w 5"/>
                  <a:gd name="T1" fmla="*/ 5 w 5"/>
                  <a:gd name="T2" fmla="*/ 2 w 5"/>
                  <a:gd name="T3" fmla="*/ 0 w 5"/>
                  <a:gd name="T4" fmla="*/ 0 w 5"/>
                  <a:gd name="T5" fmla="*/ 2 w 5"/>
                  <a:gd name="T6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5" name="Freeform 760">
                <a:extLst>
                  <a:ext uri="{FF2B5EF4-FFF2-40B4-BE49-F238E27FC236}">
                    <a16:creationId xmlns:a16="http://schemas.microsoft.com/office/drawing/2014/main" id="{11F5EB4E-DE75-4EFE-9189-6BA3D2848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6063" y="4164013"/>
                <a:ext cx="3175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6" name="Freeform 761">
                <a:extLst>
                  <a:ext uri="{FF2B5EF4-FFF2-40B4-BE49-F238E27FC236}">
                    <a16:creationId xmlns:a16="http://schemas.microsoft.com/office/drawing/2014/main" id="{FF4E2040-7956-45B4-89A5-DEBB5C45C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3600" y="3632201"/>
                <a:ext cx="7938" cy="7938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5 h 5"/>
                  <a:gd name="T4" fmla="*/ 5 w 5"/>
                  <a:gd name="T5" fmla="*/ 5 h 5"/>
                  <a:gd name="T6" fmla="*/ 2 w 5"/>
                  <a:gd name="T7" fmla="*/ 0 h 5"/>
                  <a:gd name="T8" fmla="*/ 0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5"/>
                    </a:lnTo>
                    <a:lnTo>
                      <a:pt x="5" y="5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7" name="Freeform 762">
                <a:extLst>
                  <a:ext uri="{FF2B5EF4-FFF2-40B4-BE49-F238E27FC236}">
                    <a16:creationId xmlns:a16="http://schemas.microsoft.com/office/drawing/2014/main" id="{B4B079C6-08BC-45F9-99A2-0A6E8FDA4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1850" y="3525838"/>
                <a:ext cx="3175" cy="7938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2 h 5"/>
                  <a:gd name="T4" fmla="*/ 0 w 2"/>
                  <a:gd name="T5" fmla="*/ 5 h 5"/>
                  <a:gd name="T6" fmla="*/ 0 w 2"/>
                  <a:gd name="T7" fmla="*/ 5 h 5"/>
                  <a:gd name="T8" fmla="*/ 2 w 2"/>
                  <a:gd name="T9" fmla="*/ 2 h 5"/>
                  <a:gd name="T10" fmla="*/ 0 w 2"/>
                  <a:gd name="T11" fmla="*/ 2 h 5"/>
                  <a:gd name="T12" fmla="*/ 0 w 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8" name="Freeform 763">
                <a:extLst>
                  <a:ext uri="{FF2B5EF4-FFF2-40B4-BE49-F238E27FC236}">
                    <a16:creationId xmlns:a16="http://schemas.microsoft.com/office/drawing/2014/main" id="{5864A380-528C-4206-9892-ED789DEF9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5975" y="3508376"/>
                <a:ext cx="7938" cy="28575"/>
              </a:xfrm>
              <a:custGeom>
                <a:avLst/>
                <a:gdLst>
                  <a:gd name="T0" fmla="*/ 5 w 5"/>
                  <a:gd name="T1" fmla="*/ 4 h 18"/>
                  <a:gd name="T2" fmla="*/ 3 w 5"/>
                  <a:gd name="T3" fmla="*/ 2 h 18"/>
                  <a:gd name="T4" fmla="*/ 3 w 5"/>
                  <a:gd name="T5" fmla="*/ 2 h 18"/>
                  <a:gd name="T6" fmla="*/ 0 w 5"/>
                  <a:gd name="T7" fmla="*/ 0 h 18"/>
                  <a:gd name="T8" fmla="*/ 0 w 5"/>
                  <a:gd name="T9" fmla="*/ 0 h 18"/>
                  <a:gd name="T10" fmla="*/ 0 w 5"/>
                  <a:gd name="T11" fmla="*/ 2 h 18"/>
                  <a:gd name="T12" fmla="*/ 3 w 5"/>
                  <a:gd name="T13" fmla="*/ 11 h 18"/>
                  <a:gd name="T14" fmla="*/ 0 w 5"/>
                  <a:gd name="T15" fmla="*/ 11 h 18"/>
                  <a:gd name="T16" fmla="*/ 0 w 5"/>
                  <a:gd name="T17" fmla="*/ 13 h 18"/>
                  <a:gd name="T18" fmla="*/ 3 w 5"/>
                  <a:gd name="T19" fmla="*/ 16 h 18"/>
                  <a:gd name="T20" fmla="*/ 3 w 5"/>
                  <a:gd name="T21" fmla="*/ 16 h 18"/>
                  <a:gd name="T22" fmla="*/ 3 w 5"/>
                  <a:gd name="T23" fmla="*/ 16 h 18"/>
                  <a:gd name="T24" fmla="*/ 3 w 5"/>
                  <a:gd name="T25" fmla="*/ 18 h 18"/>
                  <a:gd name="T26" fmla="*/ 5 w 5"/>
                  <a:gd name="T27" fmla="*/ 13 h 18"/>
                  <a:gd name="T28" fmla="*/ 5 w 5"/>
                  <a:gd name="T29" fmla="*/ 13 h 18"/>
                  <a:gd name="T30" fmla="*/ 5 w 5"/>
                  <a:gd name="T31" fmla="*/ 13 h 18"/>
                  <a:gd name="T32" fmla="*/ 5 w 5"/>
                  <a:gd name="T33" fmla="*/ 11 h 18"/>
                  <a:gd name="T34" fmla="*/ 5 w 5"/>
                  <a:gd name="T35" fmla="*/ 9 h 18"/>
                  <a:gd name="T36" fmla="*/ 5 w 5"/>
                  <a:gd name="T37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" h="18">
                    <a:moveTo>
                      <a:pt x="5" y="4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9" name="Freeform 764">
                <a:extLst>
                  <a:ext uri="{FF2B5EF4-FFF2-40B4-BE49-F238E27FC236}">
                    <a16:creationId xmlns:a16="http://schemas.microsoft.com/office/drawing/2014/main" id="{95616336-290D-421D-9BB6-F73D9C24F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2800" y="3489326"/>
                <a:ext cx="3175" cy="19050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0 w 1"/>
                  <a:gd name="T5" fmla="*/ 0 h 5"/>
                  <a:gd name="T6" fmla="*/ 0 w 1"/>
                  <a:gd name="T7" fmla="*/ 2 h 5"/>
                  <a:gd name="T8" fmla="*/ 0 w 1"/>
                  <a:gd name="T9" fmla="*/ 5 h 5"/>
                  <a:gd name="T10" fmla="*/ 0 w 1"/>
                  <a:gd name="T11" fmla="*/ 5 h 5"/>
                  <a:gd name="T12" fmla="*/ 1 w 1"/>
                  <a:gd name="T13" fmla="*/ 4 h 5"/>
                  <a:gd name="T14" fmla="*/ 0 w 1"/>
                  <a:gd name="T15" fmla="*/ 2 h 5"/>
                  <a:gd name="T16" fmla="*/ 0 w 1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0" name="Freeform 765">
                <a:extLst>
                  <a:ext uri="{FF2B5EF4-FFF2-40B4-BE49-F238E27FC236}">
                    <a16:creationId xmlns:a16="http://schemas.microsoft.com/office/drawing/2014/main" id="{0780208A-82D8-4FE7-AF89-A1A1B3D24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5538" y="2817813"/>
                <a:ext cx="19050" cy="11113"/>
              </a:xfrm>
              <a:custGeom>
                <a:avLst/>
                <a:gdLst>
                  <a:gd name="T0" fmla="*/ 3 w 5"/>
                  <a:gd name="T1" fmla="*/ 1 h 3"/>
                  <a:gd name="T2" fmla="*/ 5 w 5"/>
                  <a:gd name="T3" fmla="*/ 0 h 3"/>
                  <a:gd name="T4" fmla="*/ 1 w 5"/>
                  <a:gd name="T5" fmla="*/ 2 h 3"/>
                  <a:gd name="T6" fmla="*/ 1 w 5"/>
                  <a:gd name="T7" fmla="*/ 2 h 3"/>
                  <a:gd name="T8" fmla="*/ 0 w 5"/>
                  <a:gd name="T9" fmla="*/ 3 h 3"/>
                  <a:gd name="T10" fmla="*/ 1 w 5"/>
                  <a:gd name="T11" fmla="*/ 3 h 3"/>
                  <a:gd name="T12" fmla="*/ 3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1"/>
                      <a:pt x="3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1" name="Freeform 766">
                <a:extLst>
                  <a:ext uri="{FF2B5EF4-FFF2-40B4-BE49-F238E27FC236}">
                    <a16:creationId xmlns:a16="http://schemas.microsoft.com/office/drawing/2014/main" id="{24B6F148-6547-4508-A99E-9B4306F04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9025" y="2843213"/>
                <a:ext cx="19050" cy="15875"/>
              </a:xfrm>
              <a:custGeom>
                <a:avLst/>
                <a:gdLst>
                  <a:gd name="T0" fmla="*/ 1 w 5"/>
                  <a:gd name="T1" fmla="*/ 3 h 4"/>
                  <a:gd name="T2" fmla="*/ 5 w 5"/>
                  <a:gd name="T3" fmla="*/ 0 h 4"/>
                  <a:gd name="T4" fmla="*/ 1 w 5"/>
                  <a:gd name="T5" fmla="*/ 3 h 4"/>
                  <a:gd name="T6" fmla="*/ 0 w 5"/>
                  <a:gd name="T7" fmla="*/ 4 h 4"/>
                  <a:gd name="T8" fmla="*/ 0 w 5"/>
                  <a:gd name="T9" fmla="*/ 4 h 4"/>
                  <a:gd name="T10" fmla="*/ 1 w 5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2" y="2"/>
                      <a:pt x="4" y="1"/>
                      <a:pt x="5" y="0"/>
                    </a:cubicBezTo>
                    <a:cubicBezTo>
                      <a:pt x="4" y="1"/>
                      <a:pt x="2" y="2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2" name="Freeform 767">
                <a:extLst>
                  <a:ext uri="{FF2B5EF4-FFF2-40B4-BE49-F238E27FC236}">
                    <a16:creationId xmlns:a16="http://schemas.microsoft.com/office/drawing/2014/main" id="{595B54D3-5C06-4012-BFF9-FEECD4B4C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9338" y="2778126"/>
                <a:ext cx="168275" cy="120650"/>
              </a:xfrm>
              <a:custGeom>
                <a:avLst/>
                <a:gdLst>
                  <a:gd name="T0" fmla="*/ 1 w 46"/>
                  <a:gd name="T1" fmla="*/ 32 h 33"/>
                  <a:gd name="T2" fmla="*/ 6 w 46"/>
                  <a:gd name="T3" fmla="*/ 27 h 33"/>
                  <a:gd name="T4" fmla="*/ 6 w 46"/>
                  <a:gd name="T5" fmla="*/ 28 h 33"/>
                  <a:gd name="T6" fmla="*/ 5 w 46"/>
                  <a:gd name="T7" fmla="*/ 29 h 33"/>
                  <a:gd name="T8" fmla="*/ 8 w 46"/>
                  <a:gd name="T9" fmla="*/ 27 h 33"/>
                  <a:gd name="T10" fmla="*/ 10 w 46"/>
                  <a:gd name="T11" fmla="*/ 25 h 33"/>
                  <a:gd name="T12" fmla="*/ 12 w 46"/>
                  <a:gd name="T13" fmla="*/ 22 h 33"/>
                  <a:gd name="T14" fmla="*/ 14 w 46"/>
                  <a:gd name="T15" fmla="*/ 21 h 33"/>
                  <a:gd name="T16" fmla="*/ 16 w 46"/>
                  <a:gd name="T17" fmla="*/ 19 h 33"/>
                  <a:gd name="T18" fmla="*/ 19 w 46"/>
                  <a:gd name="T19" fmla="*/ 17 h 33"/>
                  <a:gd name="T20" fmla="*/ 19 w 46"/>
                  <a:gd name="T21" fmla="*/ 18 h 33"/>
                  <a:gd name="T22" fmla="*/ 16 w 46"/>
                  <a:gd name="T23" fmla="*/ 20 h 33"/>
                  <a:gd name="T24" fmla="*/ 16 w 46"/>
                  <a:gd name="T25" fmla="*/ 20 h 33"/>
                  <a:gd name="T26" fmla="*/ 20 w 46"/>
                  <a:gd name="T27" fmla="*/ 18 h 33"/>
                  <a:gd name="T28" fmla="*/ 24 w 46"/>
                  <a:gd name="T29" fmla="*/ 16 h 33"/>
                  <a:gd name="T30" fmla="*/ 24 w 46"/>
                  <a:gd name="T31" fmla="*/ 15 h 33"/>
                  <a:gd name="T32" fmla="*/ 27 w 46"/>
                  <a:gd name="T33" fmla="*/ 12 h 33"/>
                  <a:gd name="T34" fmla="*/ 27 w 46"/>
                  <a:gd name="T35" fmla="*/ 12 h 33"/>
                  <a:gd name="T36" fmla="*/ 28 w 46"/>
                  <a:gd name="T37" fmla="*/ 11 h 33"/>
                  <a:gd name="T38" fmla="*/ 31 w 46"/>
                  <a:gd name="T39" fmla="*/ 9 h 33"/>
                  <a:gd name="T40" fmla="*/ 33 w 46"/>
                  <a:gd name="T41" fmla="*/ 8 h 33"/>
                  <a:gd name="T42" fmla="*/ 34 w 46"/>
                  <a:gd name="T43" fmla="*/ 7 h 33"/>
                  <a:gd name="T44" fmla="*/ 36 w 46"/>
                  <a:gd name="T45" fmla="*/ 6 h 33"/>
                  <a:gd name="T46" fmla="*/ 38 w 46"/>
                  <a:gd name="T47" fmla="*/ 5 h 33"/>
                  <a:gd name="T48" fmla="*/ 36 w 46"/>
                  <a:gd name="T49" fmla="*/ 5 h 33"/>
                  <a:gd name="T50" fmla="*/ 39 w 46"/>
                  <a:gd name="T51" fmla="*/ 4 h 33"/>
                  <a:gd name="T52" fmla="*/ 40 w 46"/>
                  <a:gd name="T53" fmla="*/ 3 h 33"/>
                  <a:gd name="T54" fmla="*/ 41 w 46"/>
                  <a:gd name="T55" fmla="*/ 2 h 33"/>
                  <a:gd name="T56" fmla="*/ 40 w 46"/>
                  <a:gd name="T57" fmla="*/ 3 h 33"/>
                  <a:gd name="T58" fmla="*/ 41 w 46"/>
                  <a:gd name="T59" fmla="*/ 2 h 33"/>
                  <a:gd name="T60" fmla="*/ 43 w 46"/>
                  <a:gd name="T61" fmla="*/ 1 h 33"/>
                  <a:gd name="T62" fmla="*/ 45 w 46"/>
                  <a:gd name="T63" fmla="*/ 1 h 33"/>
                  <a:gd name="T64" fmla="*/ 43 w 46"/>
                  <a:gd name="T65" fmla="*/ 1 h 33"/>
                  <a:gd name="T66" fmla="*/ 43 w 46"/>
                  <a:gd name="T67" fmla="*/ 1 h 33"/>
                  <a:gd name="T68" fmla="*/ 46 w 46"/>
                  <a:gd name="T69" fmla="*/ 0 h 33"/>
                  <a:gd name="T70" fmla="*/ 42 w 46"/>
                  <a:gd name="T71" fmla="*/ 2 h 33"/>
                  <a:gd name="T72" fmla="*/ 29 w 46"/>
                  <a:gd name="T73" fmla="*/ 9 h 33"/>
                  <a:gd name="T74" fmla="*/ 29 w 46"/>
                  <a:gd name="T75" fmla="*/ 9 h 33"/>
                  <a:gd name="T76" fmla="*/ 29 w 46"/>
                  <a:gd name="T77" fmla="*/ 9 h 33"/>
                  <a:gd name="T78" fmla="*/ 27 w 46"/>
                  <a:gd name="T79" fmla="*/ 10 h 33"/>
                  <a:gd name="T80" fmla="*/ 23 w 46"/>
                  <a:gd name="T81" fmla="*/ 13 h 33"/>
                  <a:gd name="T82" fmla="*/ 20 w 46"/>
                  <a:gd name="T83" fmla="*/ 16 h 33"/>
                  <a:gd name="T84" fmla="*/ 21 w 46"/>
                  <a:gd name="T85" fmla="*/ 15 h 33"/>
                  <a:gd name="T86" fmla="*/ 18 w 46"/>
                  <a:gd name="T87" fmla="*/ 17 h 33"/>
                  <a:gd name="T88" fmla="*/ 16 w 46"/>
                  <a:gd name="T89" fmla="*/ 18 h 33"/>
                  <a:gd name="T90" fmla="*/ 19 w 46"/>
                  <a:gd name="T91" fmla="*/ 16 h 33"/>
                  <a:gd name="T92" fmla="*/ 16 w 46"/>
                  <a:gd name="T93" fmla="*/ 18 h 33"/>
                  <a:gd name="T94" fmla="*/ 12 w 46"/>
                  <a:gd name="T95" fmla="*/ 21 h 33"/>
                  <a:gd name="T96" fmla="*/ 12 w 46"/>
                  <a:gd name="T97" fmla="*/ 21 h 33"/>
                  <a:gd name="T98" fmla="*/ 11 w 46"/>
                  <a:gd name="T99" fmla="*/ 22 h 33"/>
                  <a:gd name="T100" fmla="*/ 9 w 46"/>
                  <a:gd name="T101" fmla="*/ 23 h 33"/>
                  <a:gd name="T102" fmla="*/ 8 w 46"/>
                  <a:gd name="T103" fmla="*/ 24 h 33"/>
                  <a:gd name="T104" fmla="*/ 9 w 46"/>
                  <a:gd name="T105" fmla="*/ 23 h 33"/>
                  <a:gd name="T106" fmla="*/ 6 w 46"/>
                  <a:gd name="T107" fmla="*/ 26 h 33"/>
                  <a:gd name="T108" fmla="*/ 3 w 46"/>
                  <a:gd name="T109" fmla="*/ 29 h 33"/>
                  <a:gd name="T110" fmla="*/ 3 w 46"/>
                  <a:gd name="T111" fmla="*/ 29 h 33"/>
                  <a:gd name="T112" fmla="*/ 1 w 46"/>
                  <a:gd name="T113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6" h="33">
                    <a:moveTo>
                      <a:pt x="0" y="33"/>
                    </a:moveTo>
                    <a:cubicBezTo>
                      <a:pt x="1" y="32"/>
                      <a:pt x="1" y="32"/>
                      <a:pt x="1" y="32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6" y="14"/>
                      <a:pt x="26" y="14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3" y="8"/>
                      <a:pt x="33" y="8"/>
                      <a:pt x="33" y="8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6" y="5"/>
                      <a:pt x="36" y="5"/>
                      <a:pt x="36" y="5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5" y="0"/>
                      <a:pt x="44" y="1"/>
                      <a:pt x="42" y="2"/>
                    </a:cubicBezTo>
                    <a:cubicBezTo>
                      <a:pt x="40" y="3"/>
                      <a:pt x="37" y="4"/>
                      <a:pt x="35" y="5"/>
                    </a:cubicBezTo>
                    <a:cubicBezTo>
                      <a:pt x="33" y="7"/>
                      <a:pt x="31" y="8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19" y="16"/>
                      <a:pt x="19" y="17"/>
                      <a:pt x="18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3"/>
                      <a:pt x="0" y="33"/>
                      <a:pt x="0" y="33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3" name="Freeform 768">
                <a:extLst>
                  <a:ext uri="{FF2B5EF4-FFF2-40B4-BE49-F238E27FC236}">
                    <a16:creationId xmlns:a16="http://schemas.microsoft.com/office/drawing/2014/main" id="{A14468D1-4E11-4BD5-B124-51DDB4A9E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2338" y="3071813"/>
                <a:ext cx="3175" cy="1428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4" name="Freeform 769">
                <a:extLst>
                  <a:ext uri="{FF2B5EF4-FFF2-40B4-BE49-F238E27FC236}">
                    <a16:creationId xmlns:a16="http://schemas.microsoft.com/office/drawing/2014/main" id="{C1FE3FE0-7F12-4D44-AF50-820EF9406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2338" y="3044826"/>
                <a:ext cx="42863" cy="66675"/>
              </a:xfrm>
              <a:custGeom>
                <a:avLst/>
                <a:gdLst>
                  <a:gd name="T0" fmla="*/ 10 w 12"/>
                  <a:gd name="T1" fmla="*/ 3 h 18"/>
                  <a:gd name="T2" fmla="*/ 11 w 12"/>
                  <a:gd name="T3" fmla="*/ 2 h 18"/>
                  <a:gd name="T4" fmla="*/ 12 w 12"/>
                  <a:gd name="T5" fmla="*/ 1 h 18"/>
                  <a:gd name="T6" fmla="*/ 12 w 12"/>
                  <a:gd name="T7" fmla="*/ 0 h 18"/>
                  <a:gd name="T8" fmla="*/ 9 w 12"/>
                  <a:gd name="T9" fmla="*/ 3 h 18"/>
                  <a:gd name="T10" fmla="*/ 7 w 12"/>
                  <a:gd name="T11" fmla="*/ 6 h 18"/>
                  <a:gd name="T12" fmla="*/ 5 w 12"/>
                  <a:gd name="T13" fmla="*/ 8 h 18"/>
                  <a:gd name="T14" fmla="*/ 4 w 12"/>
                  <a:gd name="T15" fmla="*/ 10 h 18"/>
                  <a:gd name="T16" fmla="*/ 4 w 12"/>
                  <a:gd name="T17" fmla="*/ 10 h 18"/>
                  <a:gd name="T18" fmla="*/ 3 w 12"/>
                  <a:gd name="T19" fmla="*/ 10 h 18"/>
                  <a:gd name="T20" fmla="*/ 3 w 12"/>
                  <a:gd name="T21" fmla="*/ 11 h 18"/>
                  <a:gd name="T22" fmla="*/ 2 w 12"/>
                  <a:gd name="T23" fmla="*/ 12 h 18"/>
                  <a:gd name="T24" fmla="*/ 1 w 12"/>
                  <a:gd name="T25" fmla="*/ 14 h 18"/>
                  <a:gd name="T26" fmla="*/ 0 w 12"/>
                  <a:gd name="T27" fmla="*/ 15 h 18"/>
                  <a:gd name="T28" fmla="*/ 1 w 12"/>
                  <a:gd name="T29" fmla="*/ 15 h 18"/>
                  <a:gd name="T30" fmla="*/ 2 w 12"/>
                  <a:gd name="T31" fmla="*/ 15 h 18"/>
                  <a:gd name="T32" fmla="*/ 2 w 12"/>
                  <a:gd name="T33" fmla="*/ 15 h 18"/>
                  <a:gd name="T34" fmla="*/ 3 w 12"/>
                  <a:gd name="T35" fmla="*/ 15 h 18"/>
                  <a:gd name="T36" fmla="*/ 4 w 12"/>
                  <a:gd name="T37" fmla="*/ 14 h 18"/>
                  <a:gd name="T38" fmla="*/ 5 w 12"/>
                  <a:gd name="T39" fmla="*/ 15 h 18"/>
                  <a:gd name="T40" fmla="*/ 5 w 12"/>
                  <a:gd name="T41" fmla="*/ 15 h 18"/>
                  <a:gd name="T42" fmla="*/ 3 w 12"/>
                  <a:gd name="T43" fmla="*/ 17 h 18"/>
                  <a:gd name="T44" fmla="*/ 4 w 12"/>
                  <a:gd name="T45" fmla="*/ 17 h 18"/>
                  <a:gd name="T46" fmla="*/ 5 w 12"/>
                  <a:gd name="T47" fmla="*/ 16 h 18"/>
                  <a:gd name="T48" fmla="*/ 6 w 12"/>
                  <a:gd name="T49" fmla="*/ 16 h 18"/>
                  <a:gd name="T50" fmla="*/ 5 w 12"/>
                  <a:gd name="T51" fmla="*/ 18 h 18"/>
                  <a:gd name="T52" fmla="*/ 6 w 12"/>
                  <a:gd name="T53" fmla="*/ 18 h 18"/>
                  <a:gd name="T54" fmla="*/ 7 w 12"/>
                  <a:gd name="T55" fmla="*/ 18 h 18"/>
                  <a:gd name="T56" fmla="*/ 7 w 12"/>
                  <a:gd name="T57" fmla="*/ 16 h 18"/>
                  <a:gd name="T58" fmla="*/ 7 w 12"/>
                  <a:gd name="T59" fmla="*/ 15 h 18"/>
                  <a:gd name="T60" fmla="*/ 7 w 12"/>
                  <a:gd name="T61" fmla="*/ 15 h 18"/>
                  <a:gd name="T62" fmla="*/ 8 w 12"/>
                  <a:gd name="T63" fmla="*/ 14 h 18"/>
                  <a:gd name="T64" fmla="*/ 8 w 12"/>
                  <a:gd name="T65" fmla="*/ 13 h 18"/>
                  <a:gd name="T66" fmla="*/ 9 w 12"/>
                  <a:gd name="T67" fmla="*/ 12 h 18"/>
                  <a:gd name="T68" fmla="*/ 8 w 12"/>
                  <a:gd name="T69" fmla="*/ 12 h 18"/>
                  <a:gd name="T70" fmla="*/ 8 w 12"/>
                  <a:gd name="T71" fmla="*/ 12 h 18"/>
                  <a:gd name="T72" fmla="*/ 8 w 12"/>
                  <a:gd name="T73" fmla="*/ 11 h 18"/>
                  <a:gd name="T74" fmla="*/ 10 w 12"/>
                  <a:gd name="T75" fmla="*/ 9 h 18"/>
                  <a:gd name="T76" fmla="*/ 10 w 12"/>
                  <a:gd name="T77" fmla="*/ 8 h 18"/>
                  <a:gd name="T78" fmla="*/ 9 w 12"/>
                  <a:gd name="T79" fmla="*/ 9 h 18"/>
                  <a:gd name="T80" fmla="*/ 8 w 12"/>
                  <a:gd name="T81" fmla="*/ 9 h 18"/>
                  <a:gd name="T82" fmla="*/ 8 w 12"/>
                  <a:gd name="T83" fmla="*/ 9 h 18"/>
                  <a:gd name="T84" fmla="*/ 8 w 12"/>
                  <a:gd name="T85" fmla="*/ 8 h 18"/>
                  <a:gd name="T86" fmla="*/ 8 w 12"/>
                  <a:gd name="T87" fmla="*/ 7 h 18"/>
                  <a:gd name="T88" fmla="*/ 9 w 12"/>
                  <a:gd name="T89" fmla="*/ 6 h 18"/>
                  <a:gd name="T90" fmla="*/ 9 w 12"/>
                  <a:gd name="T91" fmla="*/ 6 h 18"/>
                  <a:gd name="T92" fmla="*/ 8 w 12"/>
                  <a:gd name="T93" fmla="*/ 7 h 18"/>
                  <a:gd name="T94" fmla="*/ 7 w 12"/>
                  <a:gd name="T95" fmla="*/ 6 h 18"/>
                  <a:gd name="T96" fmla="*/ 9 w 12"/>
                  <a:gd name="T97" fmla="*/ 4 h 18"/>
                  <a:gd name="T98" fmla="*/ 10 w 12"/>
                  <a:gd name="T9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2" h="18">
                    <a:moveTo>
                      <a:pt x="10" y="3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9"/>
                      <a:pt x="5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7"/>
                      <a:pt x="7" y="17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4"/>
                      <a:pt x="9" y="4"/>
                      <a:pt x="9" y="4"/>
                    </a:cubicBezTo>
                    <a:lnTo>
                      <a:pt x="10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5" name="Freeform 770">
                <a:extLst>
                  <a:ext uri="{FF2B5EF4-FFF2-40B4-BE49-F238E27FC236}">
                    <a16:creationId xmlns:a16="http://schemas.microsoft.com/office/drawing/2014/main" id="{3974EBDD-2660-4099-998D-59E03CF7DA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446963" y="2700338"/>
                <a:ext cx="430213" cy="223838"/>
              </a:xfrm>
              <a:custGeom>
                <a:avLst/>
                <a:gdLst>
                  <a:gd name="T0" fmla="*/ 34 w 118"/>
                  <a:gd name="T1" fmla="*/ 24 h 61"/>
                  <a:gd name="T2" fmla="*/ 27 w 118"/>
                  <a:gd name="T3" fmla="*/ 31 h 61"/>
                  <a:gd name="T4" fmla="*/ 16 w 118"/>
                  <a:gd name="T5" fmla="*/ 37 h 61"/>
                  <a:gd name="T6" fmla="*/ 6 w 118"/>
                  <a:gd name="T7" fmla="*/ 47 h 61"/>
                  <a:gd name="T8" fmla="*/ 0 w 118"/>
                  <a:gd name="T9" fmla="*/ 58 h 61"/>
                  <a:gd name="T10" fmla="*/ 6 w 118"/>
                  <a:gd name="T11" fmla="*/ 58 h 61"/>
                  <a:gd name="T12" fmla="*/ 16 w 118"/>
                  <a:gd name="T13" fmla="*/ 49 h 61"/>
                  <a:gd name="T14" fmla="*/ 23 w 118"/>
                  <a:gd name="T15" fmla="*/ 42 h 61"/>
                  <a:gd name="T16" fmla="*/ 30 w 118"/>
                  <a:gd name="T17" fmla="*/ 39 h 61"/>
                  <a:gd name="T18" fmla="*/ 36 w 118"/>
                  <a:gd name="T19" fmla="*/ 38 h 61"/>
                  <a:gd name="T20" fmla="*/ 47 w 118"/>
                  <a:gd name="T21" fmla="*/ 32 h 61"/>
                  <a:gd name="T22" fmla="*/ 62 w 118"/>
                  <a:gd name="T23" fmla="*/ 27 h 61"/>
                  <a:gd name="T24" fmla="*/ 62 w 118"/>
                  <a:gd name="T25" fmla="*/ 24 h 61"/>
                  <a:gd name="T26" fmla="*/ 67 w 118"/>
                  <a:gd name="T27" fmla="*/ 25 h 61"/>
                  <a:gd name="T28" fmla="*/ 72 w 118"/>
                  <a:gd name="T29" fmla="*/ 19 h 61"/>
                  <a:gd name="T30" fmla="*/ 71 w 118"/>
                  <a:gd name="T31" fmla="*/ 18 h 61"/>
                  <a:gd name="T32" fmla="*/ 79 w 118"/>
                  <a:gd name="T33" fmla="*/ 16 h 61"/>
                  <a:gd name="T34" fmla="*/ 83 w 118"/>
                  <a:gd name="T35" fmla="*/ 13 h 61"/>
                  <a:gd name="T36" fmla="*/ 88 w 118"/>
                  <a:gd name="T37" fmla="*/ 10 h 61"/>
                  <a:gd name="T38" fmla="*/ 90 w 118"/>
                  <a:gd name="T39" fmla="*/ 8 h 61"/>
                  <a:gd name="T40" fmla="*/ 94 w 118"/>
                  <a:gd name="T41" fmla="*/ 7 h 61"/>
                  <a:gd name="T42" fmla="*/ 95 w 118"/>
                  <a:gd name="T43" fmla="*/ 6 h 61"/>
                  <a:gd name="T44" fmla="*/ 100 w 118"/>
                  <a:gd name="T45" fmla="*/ 4 h 61"/>
                  <a:gd name="T46" fmla="*/ 104 w 118"/>
                  <a:gd name="T47" fmla="*/ 3 h 61"/>
                  <a:gd name="T48" fmla="*/ 107 w 118"/>
                  <a:gd name="T49" fmla="*/ 2 h 61"/>
                  <a:gd name="T50" fmla="*/ 113 w 118"/>
                  <a:gd name="T51" fmla="*/ 1 h 61"/>
                  <a:gd name="T52" fmla="*/ 111 w 118"/>
                  <a:gd name="T53" fmla="*/ 1 h 61"/>
                  <a:gd name="T54" fmla="*/ 105 w 118"/>
                  <a:gd name="T55" fmla="*/ 2 h 61"/>
                  <a:gd name="T56" fmla="*/ 108 w 118"/>
                  <a:gd name="T57" fmla="*/ 1 h 61"/>
                  <a:gd name="T58" fmla="*/ 109 w 118"/>
                  <a:gd name="T59" fmla="*/ 1 h 61"/>
                  <a:gd name="T60" fmla="*/ 116 w 118"/>
                  <a:gd name="T61" fmla="*/ 1 h 61"/>
                  <a:gd name="T62" fmla="*/ 114 w 118"/>
                  <a:gd name="T63" fmla="*/ 1 h 61"/>
                  <a:gd name="T64" fmla="*/ 110 w 118"/>
                  <a:gd name="T65" fmla="*/ 1 h 61"/>
                  <a:gd name="T66" fmla="*/ 108 w 118"/>
                  <a:gd name="T67" fmla="*/ 1 h 61"/>
                  <a:gd name="T68" fmla="*/ 111 w 118"/>
                  <a:gd name="T69" fmla="*/ 1 h 61"/>
                  <a:gd name="T70" fmla="*/ 111 w 118"/>
                  <a:gd name="T71" fmla="*/ 1 h 61"/>
                  <a:gd name="T72" fmla="*/ 106 w 118"/>
                  <a:gd name="T73" fmla="*/ 1 h 61"/>
                  <a:gd name="T74" fmla="*/ 103 w 118"/>
                  <a:gd name="T75" fmla="*/ 1 h 61"/>
                  <a:gd name="T76" fmla="*/ 101 w 118"/>
                  <a:gd name="T77" fmla="*/ 1 h 61"/>
                  <a:gd name="T78" fmla="*/ 94 w 118"/>
                  <a:gd name="T79" fmla="*/ 2 h 61"/>
                  <a:gd name="T80" fmla="*/ 90 w 118"/>
                  <a:gd name="T81" fmla="*/ 3 h 61"/>
                  <a:gd name="T82" fmla="*/ 107 w 118"/>
                  <a:gd name="T83" fmla="*/ 1 h 61"/>
                  <a:gd name="T84" fmla="*/ 101 w 118"/>
                  <a:gd name="T85" fmla="*/ 1 h 61"/>
                  <a:gd name="T86" fmla="*/ 91 w 118"/>
                  <a:gd name="T87" fmla="*/ 3 h 61"/>
                  <a:gd name="T88" fmla="*/ 82 w 118"/>
                  <a:gd name="T89" fmla="*/ 4 h 61"/>
                  <a:gd name="T90" fmla="*/ 88 w 118"/>
                  <a:gd name="T91" fmla="*/ 3 h 61"/>
                  <a:gd name="T92" fmla="*/ 88 w 118"/>
                  <a:gd name="T93" fmla="*/ 3 h 61"/>
                  <a:gd name="T94" fmla="*/ 80 w 118"/>
                  <a:gd name="T95" fmla="*/ 5 h 61"/>
                  <a:gd name="T96" fmla="*/ 75 w 118"/>
                  <a:gd name="T97" fmla="*/ 6 h 61"/>
                  <a:gd name="T98" fmla="*/ 71 w 118"/>
                  <a:gd name="T99" fmla="*/ 7 h 61"/>
                  <a:gd name="T100" fmla="*/ 69 w 118"/>
                  <a:gd name="T101" fmla="*/ 7 h 61"/>
                  <a:gd name="T102" fmla="*/ 63 w 118"/>
                  <a:gd name="T103" fmla="*/ 9 h 61"/>
                  <a:gd name="T104" fmla="*/ 61 w 118"/>
                  <a:gd name="T105" fmla="*/ 10 h 61"/>
                  <a:gd name="T106" fmla="*/ 60 w 118"/>
                  <a:gd name="T107" fmla="*/ 11 h 61"/>
                  <a:gd name="T108" fmla="*/ 49 w 118"/>
                  <a:gd name="T109" fmla="*/ 16 h 61"/>
                  <a:gd name="T110" fmla="*/ 38 w 118"/>
                  <a:gd name="T111" fmla="*/ 22 h 61"/>
                  <a:gd name="T112" fmla="*/ 109 w 118"/>
                  <a:gd name="T113" fmla="*/ 1 h 61"/>
                  <a:gd name="T114" fmla="*/ 105 w 118"/>
                  <a:gd name="T115" fmla="*/ 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8" h="61">
                    <a:moveTo>
                      <a:pt x="37" y="23"/>
                    </a:moveTo>
                    <a:cubicBezTo>
                      <a:pt x="37" y="23"/>
                      <a:pt x="37" y="23"/>
                      <a:pt x="37" y="23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2" y="27"/>
                      <a:pt x="32" y="27"/>
                      <a:pt x="32" y="27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26" y="31"/>
                      <a:pt x="26" y="31"/>
                      <a:pt x="26" y="3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2" y="41"/>
                      <a:pt x="12" y="41"/>
                      <a:pt x="12" y="41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1" y="55"/>
                      <a:pt x="1" y="55"/>
                      <a:pt x="1" y="55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59"/>
                      <a:pt x="1" y="59"/>
                      <a:pt x="1" y="59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7" y="57"/>
                      <a:pt x="7" y="57"/>
                      <a:pt x="8" y="56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20" y="45"/>
                      <a:pt x="20" y="45"/>
                      <a:pt x="20" y="45"/>
                    </a:cubicBezTo>
                    <a:cubicBezTo>
                      <a:pt x="21" y="45"/>
                      <a:pt x="21" y="45"/>
                      <a:pt x="21" y="45"/>
                    </a:cubicBezTo>
                    <a:cubicBezTo>
                      <a:pt x="21" y="45"/>
                      <a:pt x="22" y="44"/>
                      <a:pt x="22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3" y="43"/>
                      <a:pt x="23" y="43"/>
                      <a:pt x="23" y="43"/>
                    </a:cubicBezTo>
                    <a:cubicBezTo>
                      <a:pt x="24" y="43"/>
                      <a:pt x="24" y="43"/>
                      <a:pt x="24" y="43"/>
                    </a:cubicBezTo>
                    <a:cubicBezTo>
                      <a:pt x="24" y="42"/>
                      <a:pt x="24" y="42"/>
                      <a:pt x="24" y="42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8" y="40"/>
                      <a:pt x="28" y="40"/>
                      <a:pt x="28" y="40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31" y="38"/>
                      <a:pt x="31" y="38"/>
                      <a:pt x="31" y="38"/>
                    </a:cubicBezTo>
                    <a:cubicBezTo>
                      <a:pt x="31" y="39"/>
                      <a:pt x="30" y="39"/>
                      <a:pt x="30" y="40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31" y="40"/>
                      <a:pt x="31" y="40"/>
                      <a:pt x="31" y="40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42" y="34"/>
                      <a:pt x="42" y="34"/>
                      <a:pt x="42" y="34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44" y="33"/>
                      <a:pt x="45" y="33"/>
                      <a:pt x="45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7" y="32"/>
                      <a:pt x="47" y="32"/>
                      <a:pt x="47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51" y="31"/>
                      <a:pt x="51" y="31"/>
                      <a:pt x="51" y="31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62" y="27"/>
                      <a:pt x="62" y="27"/>
                      <a:pt x="62" y="27"/>
                    </a:cubicBezTo>
                    <a:cubicBezTo>
                      <a:pt x="66" y="26"/>
                      <a:pt x="66" y="26"/>
                      <a:pt x="66" y="26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60" y="26"/>
                      <a:pt x="60" y="26"/>
                      <a:pt x="60" y="26"/>
                    </a:cubicBezTo>
                    <a:cubicBezTo>
                      <a:pt x="62" y="24"/>
                      <a:pt x="62" y="24"/>
                      <a:pt x="62" y="24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5" y="25"/>
                      <a:pt x="65" y="25"/>
                      <a:pt x="65" y="25"/>
                    </a:cubicBezTo>
                    <a:cubicBezTo>
                      <a:pt x="66" y="25"/>
                      <a:pt x="66" y="25"/>
                      <a:pt x="66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70" y="21"/>
                      <a:pt x="70" y="21"/>
                      <a:pt x="70" y="21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2" y="19"/>
                      <a:pt x="72" y="19"/>
                      <a:pt x="72" y="19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1" y="18"/>
                      <a:pt x="71" y="18"/>
                      <a:pt x="71" y="18"/>
                    </a:cubicBezTo>
                    <a:cubicBezTo>
                      <a:pt x="72" y="17"/>
                      <a:pt x="72" y="17"/>
                      <a:pt x="72" y="17"/>
                    </a:cubicBezTo>
                    <a:cubicBezTo>
                      <a:pt x="74" y="17"/>
                      <a:pt x="74" y="17"/>
                      <a:pt x="74" y="17"/>
                    </a:cubicBezTo>
                    <a:cubicBezTo>
                      <a:pt x="75" y="16"/>
                      <a:pt x="75" y="16"/>
                      <a:pt x="75" y="16"/>
                    </a:cubicBezTo>
                    <a:cubicBezTo>
                      <a:pt x="75" y="17"/>
                      <a:pt x="75" y="17"/>
                      <a:pt x="75" y="17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4"/>
                      <a:pt x="79" y="14"/>
                      <a:pt x="79" y="14"/>
                    </a:cubicBezTo>
                    <a:cubicBezTo>
                      <a:pt x="80" y="14"/>
                      <a:pt x="80" y="14"/>
                      <a:pt x="80" y="14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2" y="14"/>
                      <a:pt x="82" y="14"/>
                      <a:pt x="82" y="14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4" y="12"/>
                      <a:pt x="84" y="12"/>
                      <a:pt x="84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5" y="12"/>
                      <a:pt x="85" y="12"/>
                      <a:pt x="85" y="12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8" y="10"/>
                      <a:pt x="88" y="10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8" y="10"/>
                      <a:pt x="88" y="10"/>
                      <a:pt x="88" y="10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1" y="8"/>
                      <a:pt x="91" y="8"/>
                      <a:pt x="91" y="8"/>
                    </a:cubicBezTo>
                    <a:cubicBezTo>
                      <a:pt x="91" y="8"/>
                      <a:pt x="91" y="8"/>
                      <a:pt x="91" y="8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4" y="7"/>
                      <a:pt x="94" y="7"/>
                      <a:pt x="94" y="7"/>
                    </a:cubicBezTo>
                    <a:cubicBezTo>
                      <a:pt x="94" y="7"/>
                      <a:pt x="94" y="7"/>
                      <a:pt x="94" y="7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4" y="7"/>
                      <a:pt x="94" y="7"/>
                      <a:pt x="94" y="7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5" y="6"/>
                      <a:pt x="95" y="6"/>
                      <a:pt x="95" y="6"/>
                    </a:cubicBezTo>
                    <a:cubicBezTo>
                      <a:pt x="95" y="6"/>
                      <a:pt x="95" y="6"/>
                      <a:pt x="95" y="6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95" y="6"/>
                      <a:pt x="95" y="6"/>
                      <a:pt x="95" y="6"/>
                    </a:cubicBezTo>
                    <a:cubicBezTo>
                      <a:pt x="98" y="5"/>
                      <a:pt x="98" y="5"/>
                      <a:pt x="98" y="5"/>
                    </a:cubicBezTo>
                    <a:cubicBezTo>
                      <a:pt x="98" y="4"/>
                      <a:pt x="98" y="4"/>
                      <a:pt x="98" y="4"/>
                    </a:cubicBezTo>
                    <a:cubicBezTo>
                      <a:pt x="100" y="4"/>
                      <a:pt x="100" y="4"/>
                      <a:pt x="100" y="4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4" y="3"/>
                      <a:pt x="104" y="3"/>
                      <a:pt x="104" y="3"/>
                    </a:cubicBezTo>
                    <a:cubicBezTo>
                      <a:pt x="105" y="3"/>
                      <a:pt x="105" y="3"/>
                      <a:pt x="105" y="3"/>
                    </a:cubicBezTo>
                    <a:cubicBezTo>
                      <a:pt x="105" y="3"/>
                      <a:pt x="105" y="3"/>
                      <a:pt x="105" y="3"/>
                    </a:cubicBezTo>
                    <a:cubicBezTo>
                      <a:pt x="104" y="3"/>
                      <a:pt x="104" y="3"/>
                      <a:pt x="103" y="3"/>
                    </a:cubicBezTo>
                    <a:cubicBezTo>
                      <a:pt x="104" y="3"/>
                      <a:pt x="104" y="3"/>
                      <a:pt x="104" y="3"/>
                    </a:cubicBezTo>
                    <a:cubicBezTo>
                      <a:pt x="105" y="3"/>
                      <a:pt x="105" y="3"/>
                      <a:pt x="105" y="3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7" y="2"/>
                      <a:pt x="107" y="2"/>
                      <a:pt x="107" y="2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7" y="2"/>
                      <a:pt x="107" y="2"/>
                      <a:pt x="107" y="2"/>
                    </a:cubicBezTo>
                    <a:cubicBezTo>
                      <a:pt x="107" y="2"/>
                      <a:pt x="107" y="2"/>
                      <a:pt x="107" y="2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9" y="2"/>
                      <a:pt x="109" y="2"/>
                      <a:pt x="109" y="2"/>
                    </a:cubicBezTo>
                    <a:cubicBezTo>
                      <a:pt x="110" y="2"/>
                      <a:pt x="110" y="2"/>
                      <a:pt x="110" y="2"/>
                    </a:cubicBezTo>
                    <a:cubicBezTo>
                      <a:pt x="111" y="2"/>
                      <a:pt x="111" y="2"/>
                      <a:pt x="111" y="2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08" y="2"/>
                      <a:pt x="108" y="2"/>
                      <a:pt x="108" y="2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8" y="2"/>
                      <a:pt x="109" y="1"/>
                      <a:pt x="112" y="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10" y="1"/>
                      <a:pt x="111" y="1"/>
                      <a:pt x="113" y="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5" y="1"/>
                      <a:pt x="115" y="1"/>
                      <a:pt x="115" y="1"/>
                    </a:cubicBezTo>
                    <a:cubicBezTo>
                      <a:pt x="115" y="1"/>
                      <a:pt x="115" y="1"/>
                      <a:pt x="115" y="1"/>
                    </a:cubicBezTo>
                    <a:cubicBezTo>
                      <a:pt x="116" y="1"/>
                      <a:pt x="116" y="1"/>
                      <a:pt x="116" y="1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7" y="0"/>
                      <a:pt x="116" y="0"/>
                      <a:pt x="115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1" y="1"/>
                      <a:pt x="111" y="1"/>
                      <a:pt x="112" y="1"/>
                    </a:cubicBezTo>
                    <a:cubicBezTo>
                      <a:pt x="113" y="1"/>
                      <a:pt x="113" y="1"/>
                      <a:pt x="114" y="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3" y="1"/>
                      <a:pt x="112" y="1"/>
                      <a:pt x="112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0" y="1"/>
                      <a:pt x="110" y="1"/>
                      <a:pt x="109" y="1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08" y="1"/>
                      <a:pt x="108" y="1"/>
                      <a:pt x="107" y="1"/>
                    </a:cubicBezTo>
                    <a:cubicBezTo>
                      <a:pt x="106" y="1"/>
                      <a:pt x="106" y="1"/>
                      <a:pt x="106" y="1"/>
                    </a:cubicBezTo>
                    <a:cubicBezTo>
                      <a:pt x="106" y="1"/>
                      <a:pt x="106" y="1"/>
                      <a:pt x="106" y="1"/>
                    </a:cubicBezTo>
                    <a:cubicBezTo>
                      <a:pt x="106" y="1"/>
                      <a:pt x="106" y="1"/>
                      <a:pt x="106" y="1"/>
                    </a:cubicBezTo>
                    <a:cubicBezTo>
                      <a:pt x="106" y="1"/>
                      <a:pt x="106" y="1"/>
                      <a:pt x="106" y="1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4" y="1"/>
                      <a:pt x="104" y="1"/>
                      <a:pt x="104" y="1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102" y="1"/>
                      <a:pt x="102" y="1"/>
                      <a:pt x="102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9" y="2"/>
                      <a:pt x="99" y="2"/>
                      <a:pt x="99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4" y="2"/>
                      <a:pt x="94" y="2"/>
                      <a:pt x="94" y="2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93" y="2"/>
                      <a:pt x="93" y="2"/>
                      <a:pt x="93" y="2"/>
                    </a:cubicBezTo>
                    <a:cubicBezTo>
                      <a:pt x="92" y="2"/>
                      <a:pt x="91" y="3"/>
                      <a:pt x="91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91" y="3"/>
                      <a:pt x="92" y="2"/>
                      <a:pt x="93" y="2"/>
                    </a:cubicBezTo>
                    <a:cubicBezTo>
                      <a:pt x="94" y="2"/>
                      <a:pt x="95" y="2"/>
                      <a:pt x="96" y="2"/>
                    </a:cubicBezTo>
                    <a:cubicBezTo>
                      <a:pt x="97" y="2"/>
                      <a:pt x="98" y="2"/>
                      <a:pt x="99" y="2"/>
                    </a:cubicBezTo>
                    <a:cubicBezTo>
                      <a:pt x="100" y="2"/>
                      <a:pt x="101" y="1"/>
                      <a:pt x="102" y="1"/>
                    </a:cubicBezTo>
                    <a:cubicBezTo>
                      <a:pt x="103" y="1"/>
                      <a:pt x="104" y="1"/>
                      <a:pt x="105" y="1"/>
                    </a:cubicBezTo>
                    <a:cubicBezTo>
                      <a:pt x="106" y="1"/>
                      <a:pt x="107" y="1"/>
                      <a:pt x="108" y="1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06" y="1"/>
                      <a:pt x="106" y="1"/>
                      <a:pt x="106" y="1"/>
                    </a:cubicBezTo>
                    <a:cubicBezTo>
                      <a:pt x="106" y="1"/>
                      <a:pt x="106" y="1"/>
                      <a:pt x="106" y="1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4" y="1"/>
                      <a:pt x="104" y="1"/>
                      <a:pt x="104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2" y="3"/>
                      <a:pt x="92" y="3"/>
                      <a:pt x="92" y="3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87" y="3"/>
                      <a:pt x="87" y="3"/>
                      <a:pt x="87" y="3"/>
                    </a:cubicBezTo>
                    <a:cubicBezTo>
                      <a:pt x="84" y="4"/>
                      <a:pt x="84" y="4"/>
                      <a:pt x="84" y="4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1" y="4"/>
                      <a:pt x="81" y="4"/>
                      <a:pt x="81" y="4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0" y="5"/>
                      <a:pt x="81" y="4"/>
                      <a:pt x="82" y="4"/>
                    </a:cubicBezTo>
                    <a:cubicBezTo>
                      <a:pt x="82" y="4"/>
                      <a:pt x="82" y="4"/>
                      <a:pt x="82" y="4"/>
                    </a:cubicBezTo>
                    <a:cubicBezTo>
                      <a:pt x="84" y="4"/>
                      <a:pt x="86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90" y="3"/>
                      <a:pt x="89" y="3"/>
                      <a:pt x="88" y="3"/>
                    </a:cubicBezTo>
                    <a:cubicBezTo>
                      <a:pt x="88" y="3"/>
                      <a:pt x="88" y="3"/>
                      <a:pt x="88" y="3"/>
                    </a:cubicBezTo>
                    <a:cubicBezTo>
                      <a:pt x="86" y="3"/>
                      <a:pt x="84" y="4"/>
                      <a:pt x="82" y="4"/>
                    </a:cubicBezTo>
                    <a:cubicBezTo>
                      <a:pt x="81" y="4"/>
                      <a:pt x="81" y="4"/>
                      <a:pt x="81" y="4"/>
                    </a:cubicBezTo>
                    <a:cubicBezTo>
                      <a:pt x="81" y="4"/>
                      <a:pt x="81" y="4"/>
                      <a:pt x="81" y="4"/>
                    </a:cubicBezTo>
                    <a:cubicBezTo>
                      <a:pt x="81" y="4"/>
                      <a:pt x="81" y="4"/>
                      <a:pt x="81" y="4"/>
                    </a:cubicBezTo>
                    <a:cubicBezTo>
                      <a:pt x="81" y="4"/>
                      <a:pt x="81" y="4"/>
                      <a:pt x="81" y="4"/>
                    </a:cubicBezTo>
                    <a:cubicBezTo>
                      <a:pt x="80" y="5"/>
                      <a:pt x="80" y="5"/>
                      <a:pt x="80" y="5"/>
                    </a:cubicBezTo>
                    <a:cubicBezTo>
                      <a:pt x="79" y="5"/>
                      <a:pt x="78" y="5"/>
                      <a:pt x="78" y="5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76" y="5"/>
                      <a:pt x="76" y="5"/>
                      <a:pt x="76" y="5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5" y="6"/>
                      <a:pt x="75" y="6"/>
                      <a:pt x="75" y="6"/>
                    </a:cubicBezTo>
                    <a:cubicBezTo>
                      <a:pt x="75" y="6"/>
                      <a:pt x="74" y="6"/>
                      <a:pt x="73" y="6"/>
                    </a:cubicBezTo>
                    <a:cubicBezTo>
                      <a:pt x="74" y="6"/>
                      <a:pt x="75" y="6"/>
                      <a:pt x="75" y="6"/>
                    </a:cubicBezTo>
                    <a:cubicBezTo>
                      <a:pt x="75" y="6"/>
                      <a:pt x="75" y="6"/>
                      <a:pt x="75" y="6"/>
                    </a:cubicBezTo>
                    <a:cubicBezTo>
                      <a:pt x="76" y="6"/>
                      <a:pt x="76" y="6"/>
                      <a:pt x="76" y="6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3" y="6"/>
                      <a:pt x="73" y="6"/>
                      <a:pt x="73" y="6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1" y="7"/>
                      <a:pt x="71" y="7"/>
                      <a:pt x="71" y="7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1" y="7"/>
                      <a:pt x="71" y="7"/>
                      <a:pt x="71" y="7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70" y="7"/>
                      <a:pt x="70" y="7"/>
                      <a:pt x="70" y="7"/>
                    </a:cubicBezTo>
                    <a:cubicBezTo>
                      <a:pt x="69" y="7"/>
                      <a:pt x="69" y="7"/>
                      <a:pt x="69" y="7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67" y="8"/>
                      <a:pt x="67" y="8"/>
                      <a:pt x="67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2" y="9"/>
                      <a:pt x="62" y="9"/>
                      <a:pt x="62" y="9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61" y="10"/>
                      <a:pt x="61" y="10"/>
                      <a:pt x="61" y="10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58" y="12"/>
                      <a:pt x="58" y="12"/>
                      <a:pt x="58" y="12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3"/>
                      <a:pt x="56" y="13"/>
                      <a:pt x="56" y="13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2" y="19"/>
                      <a:pt x="42" y="19"/>
                      <a:pt x="42" y="19"/>
                    </a:cubicBezTo>
                    <a:cubicBezTo>
                      <a:pt x="41" y="20"/>
                      <a:pt x="41" y="20"/>
                      <a:pt x="41" y="20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39" y="22"/>
                      <a:pt x="39" y="22"/>
                      <a:pt x="39" y="22"/>
                    </a:cubicBezTo>
                    <a:lnTo>
                      <a:pt x="37" y="23"/>
                    </a:lnTo>
                    <a:close/>
                    <a:moveTo>
                      <a:pt x="109" y="1"/>
                    </a:moveTo>
                    <a:cubicBezTo>
                      <a:pt x="109" y="1"/>
                      <a:pt x="109" y="1"/>
                      <a:pt x="109" y="1"/>
                    </a:cubicBezTo>
                    <a:cubicBezTo>
                      <a:pt x="109" y="1"/>
                      <a:pt x="109" y="1"/>
                      <a:pt x="109" y="1"/>
                    </a:cubicBezTo>
                    <a:close/>
                    <a:moveTo>
                      <a:pt x="108" y="1"/>
                    </a:moveTo>
                    <a:cubicBezTo>
                      <a:pt x="109" y="1"/>
                      <a:pt x="109" y="1"/>
                      <a:pt x="109" y="1"/>
                    </a:cubicBezTo>
                    <a:cubicBezTo>
                      <a:pt x="107" y="1"/>
                      <a:pt x="107" y="1"/>
                      <a:pt x="107" y="1"/>
                    </a:cubicBezTo>
                    <a:lnTo>
                      <a:pt x="108" y="1"/>
                    </a:lnTo>
                    <a:close/>
                    <a:moveTo>
                      <a:pt x="105" y="1"/>
                    </a:moveTo>
                    <a:cubicBezTo>
                      <a:pt x="106" y="1"/>
                      <a:pt x="106" y="1"/>
                      <a:pt x="106" y="1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3" y="1"/>
                      <a:pt x="103" y="1"/>
                      <a:pt x="103" y="1"/>
                    </a:cubicBezTo>
                    <a:lnTo>
                      <a:pt x="105" y="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6" name="Freeform 771">
                <a:extLst>
                  <a:ext uri="{FF2B5EF4-FFF2-40B4-BE49-F238E27FC236}">
                    <a16:creationId xmlns:a16="http://schemas.microsoft.com/office/drawing/2014/main" id="{23C24C7C-B8F4-497C-8790-7B043BEF5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5388" y="2795588"/>
                <a:ext cx="17463" cy="11113"/>
              </a:xfrm>
              <a:custGeom>
                <a:avLst/>
                <a:gdLst>
                  <a:gd name="T0" fmla="*/ 9 w 11"/>
                  <a:gd name="T1" fmla="*/ 3 h 7"/>
                  <a:gd name="T2" fmla="*/ 9 w 11"/>
                  <a:gd name="T3" fmla="*/ 3 h 7"/>
                  <a:gd name="T4" fmla="*/ 11 w 11"/>
                  <a:gd name="T5" fmla="*/ 0 h 7"/>
                  <a:gd name="T6" fmla="*/ 11 w 11"/>
                  <a:gd name="T7" fmla="*/ 0 h 7"/>
                  <a:gd name="T8" fmla="*/ 11 w 11"/>
                  <a:gd name="T9" fmla="*/ 0 h 7"/>
                  <a:gd name="T10" fmla="*/ 2 w 11"/>
                  <a:gd name="T11" fmla="*/ 3 h 7"/>
                  <a:gd name="T12" fmla="*/ 2 w 11"/>
                  <a:gd name="T13" fmla="*/ 5 h 7"/>
                  <a:gd name="T14" fmla="*/ 0 w 11"/>
                  <a:gd name="T15" fmla="*/ 7 h 7"/>
                  <a:gd name="T16" fmla="*/ 2 w 11"/>
                  <a:gd name="T17" fmla="*/ 7 h 7"/>
                  <a:gd name="T18" fmla="*/ 7 w 11"/>
                  <a:gd name="T19" fmla="*/ 5 h 7"/>
                  <a:gd name="T20" fmla="*/ 9 w 11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9" y="3"/>
                    </a:moveTo>
                    <a:lnTo>
                      <a:pt x="9" y="3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7" y="5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7" name="Freeform 772">
                <a:extLst>
                  <a:ext uri="{FF2B5EF4-FFF2-40B4-BE49-F238E27FC236}">
                    <a16:creationId xmlns:a16="http://schemas.microsoft.com/office/drawing/2014/main" id="{A5D65A96-D16B-4EA5-BB4C-5382A9D0F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8413" y="2840038"/>
                <a:ext cx="73025" cy="39688"/>
              </a:xfrm>
              <a:custGeom>
                <a:avLst/>
                <a:gdLst>
                  <a:gd name="T0" fmla="*/ 0 w 46"/>
                  <a:gd name="T1" fmla="*/ 21 h 25"/>
                  <a:gd name="T2" fmla="*/ 2 w 46"/>
                  <a:gd name="T3" fmla="*/ 21 h 25"/>
                  <a:gd name="T4" fmla="*/ 7 w 46"/>
                  <a:gd name="T5" fmla="*/ 21 h 25"/>
                  <a:gd name="T6" fmla="*/ 9 w 46"/>
                  <a:gd name="T7" fmla="*/ 21 h 25"/>
                  <a:gd name="T8" fmla="*/ 14 w 46"/>
                  <a:gd name="T9" fmla="*/ 25 h 25"/>
                  <a:gd name="T10" fmla="*/ 16 w 46"/>
                  <a:gd name="T11" fmla="*/ 23 h 25"/>
                  <a:gd name="T12" fmla="*/ 20 w 46"/>
                  <a:gd name="T13" fmla="*/ 23 h 25"/>
                  <a:gd name="T14" fmla="*/ 25 w 46"/>
                  <a:gd name="T15" fmla="*/ 21 h 25"/>
                  <a:gd name="T16" fmla="*/ 27 w 46"/>
                  <a:gd name="T17" fmla="*/ 21 h 25"/>
                  <a:gd name="T18" fmla="*/ 32 w 46"/>
                  <a:gd name="T19" fmla="*/ 19 h 25"/>
                  <a:gd name="T20" fmla="*/ 37 w 46"/>
                  <a:gd name="T21" fmla="*/ 16 h 25"/>
                  <a:gd name="T22" fmla="*/ 39 w 46"/>
                  <a:gd name="T23" fmla="*/ 14 h 25"/>
                  <a:gd name="T24" fmla="*/ 46 w 46"/>
                  <a:gd name="T25" fmla="*/ 12 h 25"/>
                  <a:gd name="T26" fmla="*/ 46 w 46"/>
                  <a:gd name="T27" fmla="*/ 7 h 25"/>
                  <a:gd name="T28" fmla="*/ 43 w 46"/>
                  <a:gd name="T29" fmla="*/ 5 h 25"/>
                  <a:gd name="T30" fmla="*/ 46 w 46"/>
                  <a:gd name="T31" fmla="*/ 2 h 25"/>
                  <a:gd name="T32" fmla="*/ 43 w 46"/>
                  <a:gd name="T33" fmla="*/ 2 h 25"/>
                  <a:gd name="T34" fmla="*/ 41 w 46"/>
                  <a:gd name="T35" fmla="*/ 0 h 25"/>
                  <a:gd name="T36" fmla="*/ 37 w 46"/>
                  <a:gd name="T37" fmla="*/ 5 h 25"/>
                  <a:gd name="T38" fmla="*/ 34 w 46"/>
                  <a:gd name="T39" fmla="*/ 2 h 25"/>
                  <a:gd name="T40" fmla="*/ 34 w 46"/>
                  <a:gd name="T41" fmla="*/ 5 h 25"/>
                  <a:gd name="T42" fmla="*/ 34 w 46"/>
                  <a:gd name="T43" fmla="*/ 2 h 25"/>
                  <a:gd name="T44" fmla="*/ 32 w 46"/>
                  <a:gd name="T45" fmla="*/ 2 h 25"/>
                  <a:gd name="T46" fmla="*/ 30 w 46"/>
                  <a:gd name="T47" fmla="*/ 2 h 25"/>
                  <a:gd name="T48" fmla="*/ 25 w 46"/>
                  <a:gd name="T49" fmla="*/ 5 h 25"/>
                  <a:gd name="T50" fmla="*/ 25 w 46"/>
                  <a:gd name="T51" fmla="*/ 2 h 25"/>
                  <a:gd name="T52" fmla="*/ 20 w 46"/>
                  <a:gd name="T53" fmla="*/ 5 h 25"/>
                  <a:gd name="T54" fmla="*/ 18 w 46"/>
                  <a:gd name="T55" fmla="*/ 7 h 25"/>
                  <a:gd name="T56" fmla="*/ 16 w 46"/>
                  <a:gd name="T57" fmla="*/ 9 h 25"/>
                  <a:gd name="T58" fmla="*/ 16 w 46"/>
                  <a:gd name="T59" fmla="*/ 7 h 25"/>
                  <a:gd name="T60" fmla="*/ 18 w 46"/>
                  <a:gd name="T61" fmla="*/ 5 h 25"/>
                  <a:gd name="T62" fmla="*/ 18 w 46"/>
                  <a:gd name="T63" fmla="*/ 2 h 25"/>
                  <a:gd name="T64" fmla="*/ 16 w 46"/>
                  <a:gd name="T65" fmla="*/ 0 h 25"/>
                  <a:gd name="T66" fmla="*/ 14 w 46"/>
                  <a:gd name="T67" fmla="*/ 0 h 25"/>
                  <a:gd name="T68" fmla="*/ 14 w 46"/>
                  <a:gd name="T69" fmla="*/ 2 h 25"/>
                  <a:gd name="T70" fmla="*/ 14 w 46"/>
                  <a:gd name="T71" fmla="*/ 2 h 25"/>
                  <a:gd name="T72" fmla="*/ 9 w 46"/>
                  <a:gd name="T73" fmla="*/ 2 h 25"/>
                  <a:gd name="T74" fmla="*/ 4 w 46"/>
                  <a:gd name="T75" fmla="*/ 7 h 25"/>
                  <a:gd name="T76" fmla="*/ 4 w 46"/>
                  <a:gd name="T77" fmla="*/ 7 h 25"/>
                  <a:gd name="T78" fmla="*/ 7 w 46"/>
                  <a:gd name="T79" fmla="*/ 7 h 25"/>
                  <a:gd name="T80" fmla="*/ 11 w 46"/>
                  <a:gd name="T81" fmla="*/ 7 h 25"/>
                  <a:gd name="T82" fmla="*/ 11 w 46"/>
                  <a:gd name="T83" fmla="*/ 7 h 25"/>
                  <a:gd name="T84" fmla="*/ 9 w 46"/>
                  <a:gd name="T85" fmla="*/ 9 h 25"/>
                  <a:gd name="T86" fmla="*/ 9 w 46"/>
                  <a:gd name="T87" fmla="*/ 12 h 25"/>
                  <a:gd name="T88" fmla="*/ 2 w 46"/>
                  <a:gd name="T89" fmla="*/ 14 h 25"/>
                  <a:gd name="T90" fmla="*/ 4 w 46"/>
                  <a:gd name="T91" fmla="*/ 14 h 25"/>
                  <a:gd name="T92" fmla="*/ 7 w 46"/>
                  <a:gd name="T93" fmla="*/ 14 h 25"/>
                  <a:gd name="T94" fmla="*/ 7 w 46"/>
                  <a:gd name="T95" fmla="*/ 16 h 25"/>
                  <a:gd name="T96" fmla="*/ 7 w 46"/>
                  <a:gd name="T97" fmla="*/ 16 h 25"/>
                  <a:gd name="T98" fmla="*/ 7 w 46"/>
                  <a:gd name="T99" fmla="*/ 19 h 25"/>
                  <a:gd name="T100" fmla="*/ 0 w 46"/>
                  <a:gd name="T101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25">
                    <a:moveTo>
                      <a:pt x="0" y="21"/>
                    </a:moveTo>
                    <a:lnTo>
                      <a:pt x="2" y="21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14" y="25"/>
                    </a:lnTo>
                    <a:lnTo>
                      <a:pt x="16" y="23"/>
                    </a:lnTo>
                    <a:lnTo>
                      <a:pt x="20" y="23"/>
                    </a:lnTo>
                    <a:lnTo>
                      <a:pt x="25" y="21"/>
                    </a:lnTo>
                    <a:lnTo>
                      <a:pt x="27" y="21"/>
                    </a:lnTo>
                    <a:lnTo>
                      <a:pt x="32" y="19"/>
                    </a:lnTo>
                    <a:lnTo>
                      <a:pt x="37" y="16"/>
                    </a:lnTo>
                    <a:lnTo>
                      <a:pt x="39" y="14"/>
                    </a:lnTo>
                    <a:lnTo>
                      <a:pt x="46" y="12"/>
                    </a:lnTo>
                    <a:lnTo>
                      <a:pt x="46" y="7"/>
                    </a:lnTo>
                    <a:lnTo>
                      <a:pt x="43" y="5"/>
                    </a:lnTo>
                    <a:lnTo>
                      <a:pt x="46" y="2"/>
                    </a:lnTo>
                    <a:lnTo>
                      <a:pt x="43" y="2"/>
                    </a:lnTo>
                    <a:lnTo>
                      <a:pt x="41" y="0"/>
                    </a:lnTo>
                    <a:lnTo>
                      <a:pt x="37" y="5"/>
                    </a:lnTo>
                    <a:lnTo>
                      <a:pt x="34" y="2"/>
                    </a:lnTo>
                    <a:lnTo>
                      <a:pt x="34" y="5"/>
                    </a:lnTo>
                    <a:lnTo>
                      <a:pt x="34" y="2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25" y="5"/>
                    </a:lnTo>
                    <a:lnTo>
                      <a:pt x="25" y="2"/>
                    </a:lnTo>
                    <a:lnTo>
                      <a:pt x="20" y="5"/>
                    </a:lnTo>
                    <a:lnTo>
                      <a:pt x="18" y="7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9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7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9" y="12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9"/>
                    </a:lnTo>
                    <a:lnTo>
                      <a:pt x="0" y="21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8" name="Freeform 773">
                <a:extLst>
                  <a:ext uri="{FF2B5EF4-FFF2-40B4-BE49-F238E27FC236}">
                    <a16:creationId xmlns:a16="http://schemas.microsoft.com/office/drawing/2014/main" id="{40E8A548-5C86-4679-93D6-EDBB90E72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3525" y="2714626"/>
                <a:ext cx="4763" cy="476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0 h 3"/>
                  <a:gd name="T8" fmla="*/ 0 w 3"/>
                  <a:gd name="T9" fmla="*/ 3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9" name="Freeform 774">
                <a:extLst>
                  <a:ext uri="{FF2B5EF4-FFF2-40B4-BE49-F238E27FC236}">
                    <a16:creationId xmlns:a16="http://schemas.microsoft.com/office/drawing/2014/main" id="{14C9B195-4DC0-46A8-8F92-FA0AFA907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3525" y="2711451"/>
                <a:ext cx="39688" cy="22225"/>
              </a:xfrm>
              <a:custGeom>
                <a:avLst/>
                <a:gdLst>
                  <a:gd name="T0" fmla="*/ 1 w 11"/>
                  <a:gd name="T1" fmla="*/ 1 h 6"/>
                  <a:gd name="T2" fmla="*/ 1 w 11"/>
                  <a:gd name="T3" fmla="*/ 1 h 6"/>
                  <a:gd name="T4" fmla="*/ 1 w 11"/>
                  <a:gd name="T5" fmla="*/ 2 h 6"/>
                  <a:gd name="T6" fmla="*/ 2 w 11"/>
                  <a:gd name="T7" fmla="*/ 2 h 6"/>
                  <a:gd name="T8" fmla="*/ 3 w 11"/>
                  <a:gd name="T9" fmla="*/ 2 h 6"/>
                  <a:gd name="T10" fmla="*/ 3 w 11"/>
                  <a:gd name="T11" fmla="*/ 1 h 6"/>
                  <a:gd name="T12" fmla="*/ 3 w 11"/>
                  <a:gd name="T13" fmla="*/ 2 h 6"/>
                  <a:gd name="T14" fmla="*/ 4 w 11"/>
                  <a:gd name="T15" fmla="*/ 2 h 6"/>
                  <a:gd name="T16" fmla="*/ 3 w 11"/>
                  <a:gd name="T17" fmla="*/ 2 h 6"/>
                  <a:gd name="T18" fmla="*/ 2 w 11"/>
                  <a:gd name="T19" fmla="*/ 3 h 6"/>
                  <a:gd name="T20" fmla="*/ 2 w 11"/>
                  <a:gd name="T21" fmla="*/ 3 h 6"/>
                  <a:gd name="T22" fmla="*/ 5 w 11"/>
                  <a:gd name="T23" fmla="*/ 3 h 6"/>
                  <a:gd name="T24" fmla="*/ 4 w 11"/>
                  <a:gd name="T25" fmla="*/ 3 h 6"/>
                  <a:gd name="T26" fmla="*/ 3 w 11"/>
                  <a:gd name="T27" fmla="*/ 4 h 6"/>
                  <a:gd name="T28" fmla="*/ 3 w 11"/>
                  <a:gd name="T29" fmla="*/ 4 h 6"/>
                  <a:gd name="T30" fmla="*/ 4 w 11"/>
                  <a:gd name="T31" fmla="*/ 5 h 6"/>
                  <a:gd name="T32" fmla="*/ 4 w 11"/>
                  <a:gd name="T33" fmla="*/ 5 h 6"/>
                  <a:gd name="T34" fmla="*/ 5 w 11"/>
                  <a:gd name="T35" fmla="*/ 6 h 6"/>
                  <a:gd name="T36" fmla="*/ 6 w 11"/>
                  <a:gd name="T37" fmla="*/ 5 h 6"/>
                  <a:gd name="T38" fmla="*/ 6 w 11"/>
                  <a:gd name="T39" fmla="*/ 3 h 6"/>
                  <a:gd name="T40" fmla="*/ 6 w 11"/>
                  <a:gd name="T41" fmla="*/ 3 h 6"/>
                  <a:gd name="T42" fmla="*/ 6 w 11"/>
                  <a:gd name="T43" fmla="*/ 2 h 6"/>
                  <a:gd name="T44" fmla="*/ 7 w 11"/>
                  <a:gd name="T45" fmla="*/ 2 h 6"/>
                  <a:gd name="T46" fmla="*/ 7 w 11"/>
                  <a:gd name="T47" fmla="*/ 2 h 6"/>
                  <a:gd name="T48" fmla="*/ 8 w 11"/>
                  <a:gd name="T49" fmla="*/ 3 h 6"/>
                  <a:gd name="T50" fmla="*/ 9 w 11"/>
                  <a:gd name="T51" fmla="*/ 3 h 6"/>
                  <a:gd name="T52" fmla="*/ 9 w 11"/>
                  <a:gd name="T53" fmla="*/ 4 h 6"/>
                  <a:gd name="T54" fmla="*/ 10 w 11"/>
                  <a:gd name="T55" fmla="*/ 4 h 6"/>
                  <a:gd name="T56" fmla="*/ 11 w 11"/>
                  <a:gd name="T57" fmla="*/ 4 h 6"/>
                  <a:gd name="T58" fmla="*/ 11 w 11"/>
                  <a:gd name="T59" fmla="*/ 4 h 6"/>
                  <a:gd name="T60" fmla="*/ 11 w 11"/>
                  <a:gd name="T61" fmla="*/ 3 h 6"/>
                  <a:gd name="T62" fmla="*/ 10 w 11"/>
                  <a:gd name="T63" fmla="*/ 3 h 6"/>
                  <a:gd name="T64" fmla="*/ 10 w 11"/>
                  <a:gd name="T65" fmla="*/ 3 h 6"/>
                  <a:gd name="T66" fmla="*/ 8 w 11"/>
                  <a:gd name="T67" fmla="*/ 2 h 6"/>
                  <a:gd name="T68" fmla="*/ 7 w 11"/>
                  <a:gd name="T69" fmla="*/ 1 h 6"/>
                  <a:gd name="T70" fmla="*/ 6 w 11"/>
                  <a:gd name="T71" fmla="*/ 1 h 6"/>
                  <a:gd name="T72" fmla="*/ 6 w 11"/>
                  <a:gd name="T73" fmla="*/ 1 h 6"/>
                  <a:gd name="T74" fmla="*/ 5 w 11"/>
                  <a:gd name="T75" fmla="*/ 1 h 6"/>
                  <a:gd name="T76" fmla="*/ 4 w 11"/>
                  <a:gd name="T77" fmla="*/ 1 h 6"/>
                  <a:gd name="T78" fmla="*/ 4 w 11"/>
                  <a:gd name="T79" fmla="*/ 0 h 6"/>
                  <a:gd name="T80" fmla="*/ 3 w 11"/>
                  <a:gd name="T81" fmla="*/ 0 h 6"/>
                  <a:gd name="T82" fmla="*/ 3 w 11"/>
                  <a:gd name="T83" fmla="*/ 0 h 6"/>
                  <a:gd name="T84" fmla="*/ 3 w 11"/>
                  <a:gd name="T85" fmla="*/ 0 h 6"/>
                  <a:gd name="T86" fmla="*/ 2 w 11"/>
                  <a:gd name="T87" fmla="*/ 0 h 6"/>
                  <a:gd name="T88" fmla="*/ 2 w 11"/>
                  <a:gd name="T89" fmla="*/ 1 h 6"/>
                  <a:gd name="T90" fmla="*/ 2 w 11"/>
                  <a:gd name="T91" fmla="*/ 0 h 6"/>
                  <a:gd name="T92" fmla="*/ 2 w 11"/>
                  <a:gd name="T93" fmla="*/ 0 h 6"/>
                  <a:gd name="T94" fmla="*/ 2 w 11"/>
                  <a:gd name="T95" fmla="*/ 0 h 6"/>
                  <a:gd name="T96" fmla="*/ 1 w 11"/>
                  <a:gd name="T97" fmla="*/ 0 h 6"/>
                  <a:gd name="T98" fmla="*/ 0 w 11"/>
                  <a:gd name="T9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" h="6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0" name="Freeform 775">
                <a:extLst>
                  <a:ext uri="{FF2B5EF4-FFF2-40B4-BE49-F238E27FC236}">
                    <a16:creationId xmlns:a16="http://schemas.microsoft.com/office/drawing/2014/main" id="{6354F5FC-A9FC-4CBC-8882-7A937B698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7813" y="2708276"/>
                <a:ext cx="19050" cy="6350"/>
              </a:xfrm>
              <a:custGeom>
                <a:avLst/>
                <a:gdLst>
                  <a:gd name="T0" fmla="*/ 5 w 12"/>
                  <a:gd name="T1" fmla="*/ 2 h 4"/>
                  <a:gd name="T2" fmla="*/ 7 w 12"/>
                  <a:gd name="T3" fmla="*/ 4 h 4"/>
                  <a:gd name="T4" fmla="*/ 7 w 12"/>
                  <a:gd name="T5" fmla="*/ 4 h 4"/>
                  <a:gd name="T6" fmla="*/ 10 w 12"/>
                  <a:gd name="T7" fmla="*/ 4 h 4"/>
                  <a:gd name="T8" fmla="*/ 10 w 12"/>
                  <a:gd name="T9" fmla="*/ 4 h 4"/>
                  <a:gd name="T10" fmla="*/ 12 w 12"/>
                  <a:gd name="T11" fmla="*/ 4 h 4"/>
                  <a:gd name="T12" fmla="*/ 12 w 12"/>
                  <a:gd name="T13" fmla="*/ 2 h 4"/>
                  <a:gd name="T14" fmla="*/ 12 w 12"/>
                  <a:gd name="T15" fmla="*/ 2 h 4"/>
                  <a:gd name="T16" fmla="*/ 12 w 12"/>
                  <a:gd name="T17" fmla="*/ 2 h 4"/>
                  <a:gd name="T18" fmla="*/ 10 w 12"/>
                  <a:gd name="T19" fmla="*/ 2 h 4"/>
                  <a:gd name="T20" fmla="*/ 10 w 12"/>
                  <a:gd name="T21" fmla="*/ 0 h 4"/>
                  <a:gd name="T22" fmla="*/ 7 w 12"/>
                  <a:gd name="T23" fmla="*/ 0 h 4"/>
                  <a:gd name="T24" fmla="*/ 7 w 12"/>
                  <a:gd name="T25" fmla="*/ 0 h 4"/>
                  <a:gd name="T26" fmla="*/ 7 w 12"/>
                  <a:gd name="T27" fmla="*/ 2 h 4"/>
                  <a:gd name="T28" fmla="*/ 5 w 12"/>
                  <a:gd name="T29" fmla="*/ 0 h 4"/>
                  <a:gd name="T30" fmla="*/ 5 w 12"/>
                  <a:gd name="T31" fmla="*/ 0 h 4"/>
                  <a:gd name="T32" fmla="*/ 5 w 12"/>
                  <a:gd name="T33" fmla="*/ 2 h 4"/>
                  <a:gd name="T34" fmla="*/ 5 w 12"/>
                  <a:gd name="T35" fmla="*/ 2 h 4"/>
                  <a:gd name="T36" fmla="*/ 3 w 12"/>
                  <a:gd name="T37" fmla="*/ 0 h 4"/>
                  <a:gd name="T38" fmla="*/ 3 w 12"/>
                  <a:gd name="T39" fmla="*/ 0 h 4"/>
                  <a:gd name="T40" fmla="*/ 0 w 12"/>
                  <a:gd name="T41" fmla="*/ 0 h 4"/>
                  <a:gd name="T42" fmla="*/ 3 w 12"/>
                  <a:gd name="T43" fmla="*/ 0 h 4"/>
                  <a:gd name="T44" fmla="*/ 3 w 12"/>
                  <a:gd name="T45" fmla="*/ 0 h 4"/>
                  <a:gd name="T46" fmla="*/ 0 w 12"/>
                  <a:gd name="T47" fmla="*/ 0 h 4"/>
                  <a:gd name="T48" fmla="*/ 0 w 12"/>
                  <a:gd name="T49" fmla="*/ 2 h 4"/>
                  <a:gd name="T50" fmla="*/ 0 w 12"/>
                  <a:gd name="T51" fmla="*/ 0 h 4"/>
                  <a:gd name="T52" fmla="*/ 0 w 12"/>
                  <a:gd name="T53" fmla="*/ 0 h 4"/>
                  <a:gd name="T54" fmla="*/ 0 w 12"/>
                  <a:gd name="T55" fmla="*/ 0 h 4"/>
                  <a:gd name="T56" fmla="*/ 0 w 12"/>
                  <a:gd name="T57" fmla="*/ 2 h 4"/>
                  <a:gd name="T58" fmla="*/ 0 w 12"/>
                  <a:gd name="T59" fmla="*/ 2 h 4"/>
                  <a:gd name="T60" fmla="*/ 0 w 12"/>
                  <a:gd name="T61" fmla="*/ 2 h 4"/>
                  <a:gd name="T62" fmla="*/ 3 w 12"/>
                  <a:gd name="T63" fmla="*/ 2 h 4"/>
                  <a:gd name="T64" fmla="*/ 5 w 12"/>
                  <a:gd name="T65" fmla="*/ 2 h 4"/>
                  <a:gd name="T66" fmla="*/ 7 w 12"/>
                  <a:gd name="T67" fmla="*/ 2 h 4"/>
                  <a:gd name="T68" fmla="*/ 5 w 12"/>
                  <a:gd name="T6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4">
                    <a:moveTo>
                      <a:pt x="5" y="2"/>
                    </a:moveTo>
                    <a:lnTo>
                      <a:pt x="5" y="2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solidFill>
                  <a:srgbClr val="40404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</p:grpSp>
      <p:sp>
        <p:nvSpPr>
          <p:cNvPr id="221" name="Oval 776">
            <a:extLst>
              <a:ext uri="{FF2B5EF4-FFF2-40B4-BE49-F238E27FC236}">
                <a16:creationId xmlns:a16="http://schemas.microsoft.com/office/drawing/2014/main" id="{E9334950-0E45-4825-B9EC-E3AA2FA1D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9921" y="1469135"/>
            <a:ext cx="2174066" cy="2195497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U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853" name="Group 852">
            <a:extLst>
              <a:ext uri="{FF2B5EF4-FFF2-40B4-BE49-F238E27FC236}">
                <a16:creationId xmlns:a16="http://schemas.microsoft.com/office/drawing/2014/main" id="{E7C59F97-1DA5-4603-885F-945FA7B6B891}"/>
              </a:ext>
            </a:extLst>
          </p:cNvPr>
          <p:cNvGrpSpPr/>
          <p:nvPr/>
        </p:nvGrpSpPr>
        <p:grpSpPr>
          <a:xfrm>
            <a:off x="979921" y="1469135"/>
            <a:ext cx="2174066" cy="2195497"/>
            <a:chOff x="3175" y="2700338"/>
            <a:chExt cx="1449388" cy="1463675"/>
          </a:xfrm>
          <a:solidFill>
            <a:srgbClr val="FFFFFF"/>
          </a:solidFill>
        </p:grpSpPr>
        <p:sp>
          <p:nvSpPr>
            <p:cNvPr id="222" name="Freeform 777">
              <a:extLst>
                <a:ext uri="{FF2B5EF4-FFF2-40B4-BE49-F238E27FC236}">
                  <a16:creationId xmlns:a16="http://schemas.microsoft.com/office/drawing/2014/main" id="{D65AA87C-80F2-4285-BE1B-C3366F508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663" y="2700338"/>
              <a:ext cx="17463" cy="0"/>
            </a:xfrm>
            <a:custGeom>
              <a:avLst/>
              <a:gdLst>
                <a:gd name="T0" fmla="*/ 0 w 5"/>
                <a:gd name="T1" fmla="*/ 0 w 5"/>
                <a:gd name="T2" fmla="*/ 5 w 5"/>
                <a:gd name="T3" fmla="*/ 0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" name="Freeform 778">
              <a:extLst>
                <a:ext uri="{FF2B5EF4-FFF2-40B4-BE49-F238E27FC236}">
                  <a16:creationId xmlns:a16="http://schemas.microsoft.com/office/drawing/2014/main" id="{1C03AD63-50FD-42A6-9CC1-0B9D78E19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763" y="3687763"/>
              <a:ext cx="7938" cy="22225"/>
            </a:xfrm>
            <a:custGeom>
              <a:avLst/>
              <a:gdLst>
                <a:gd name="T0" fmla="*/ 1 w 2"/>
                <a:gd name="T1" fmla="*/ 2 h 6"/>
                <a:gd name="T2" fmla="*/ 2 w 2"/>
                <a:gd name="T3" fmla="*/ 0 h 6"/>
                <a:gd name="T4" fmla="*/ 0 w 2"/>
                <a:gd name="T5" fmla="*/ 6 h 6"/>
                <a:gd name="T6" fmla="*/ 1 w 2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6">
                  <a:moveTo>
                    <a:pt x="1" y="2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1" y="2"/>
                    <a:pt x="0" y="4"/>
                    <a:pt x="0" y="6"/>
                  </a:cubicBezTo>
                  <a:cubicBezTo>
                    <a:pt x="0" y="5"/>
                    <a:pt x="1" y="4"/>
                    <a:pt x="1" y="2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" name="Freeform 779">
              <a:extLst>
                <a:ext uri="{FF2B5EF4-FFF2-40B4-BE49-F238E27FC236}">
                  <a16:creationId xmlns:a16="http://schemas.microsoft.com/office/drawing/2014/main" id="{6011B935-BCAA-435E-8D91-FBED002F4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300" y="3713163"/>
              <a:ext cx="14288" cy="33338"/>
            </a:xfrm>
            <a:custGeom>
              <a:avLst/>
              <a:gdLst>
                <a:gd name="T0" fmla="*/ 1 w 4"/>
                <a:gd name="T1" fmla="*/ 7 h 9"/>
                <a:gd name="T2" fmla="*/ 3 w 4"/>
                <a:gd name="T3" fmla="*/ 2 h 9"/>
                <a:gd name="T4" fmla="*/ 4 w 4"/>
                <a:gd name="T5" fmla="*/ 0 h 9"/>
                <a:gd name="T6" fmla="*/ 0 w 4"/>
                <a:gd name="T7" fmla="*/ 9 h 9"/>
                <a:gd name="T8" fmla="*/ 1 w 4"/>
                <a:gd name="T9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9">
                  <a:moveTo>
                    <a:pt x="1" y="7"/>
                  </a:moveTo>
                  <a:cubicBezTo>
                    <a:pt x="2" y="5"/>
                    <a:pt x="3" y="4"/>
                    <a:pt x="3" y="2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3"/>
                    <a:pt x="2" y="6"/>
                    <a:pt x="0" y="9"/>
                  </a:cubicBezTo>
                  <a:cubicBezTo>
                    <a:pt x="1" y="8"/>
                    <a:pt x="1" y="7"/>
                    <a:pt x="1" y="7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" name="Freeform 780">
              <a:extLst>
                <a:ext uri="{FF2B5EF4-FFF2-40B4-BE49-F238E27FC236}">
                  <a16:creationId xmlns:a16="http://schemas.microsoft.com/office/drawing/2014/main" id="{1081B763-8142-4383-9352-17C2A0815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500" y="3811588"/>
              <a:ext cx="17463" cy="26988"/>
            </a:xfrm>
            <a:custGeom>
              <a:avLst/>
              <a:gdLst>
                <a:gd name="T0" fmla="*/ 1 w 5"/>
                <a:gd name="T1" fmla="*/ 5 h 7"/>
                <a:gd name="T2" fmla="*/ 5 w 5"/>
                <a:gd name="T3" fmla="*/ 0 h 7"/>
                <a:gd name="T4" fmla="*/ 5 w 5"/>
                <a:gd name="T5" fmla="*/ 0 h 7"/>
                <a:gd name="T6" fmla="*/ 0 w 5"/>
                <a:gd name="T7" fmla="*/ 7 h 7"/>
                <a:gd name="T8" fmla="*/ 1 w 5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1" y="5"/>
                  </a:moveTo>
                  <a:cubicBezTo>
                    <a:pt x="2" y="3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2" y="5"/>
                    <a:pt x="0" y="7"/>
                  </a:cubicBezTo>
                  <a:cubicBezTo>
                    <a:pt x="1" y="6"/>
                    <a:pt x="1" y="6"/>
                    <a:pt x="1" y="5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" name="Freeform 781">
              <a:extLst>
                <a:ext uri="{FF2B5EF4-FFF2-40B4-BE49-F238E27FC236}">
                  <a16:creationId xmlns:a16="http://schemas.microsoft.com/office/drawing/2014/main" id="{4AC6F92A-7769-426B-8FA2-D5DADBDA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450" y="3838576"/>
              <a:ext cx="19050" cy="25400"/>
            </a:xfrm>
            <a:custGeom>
              <a:avLst/>
              <a:gdLst>
                <a:gd name="T0" fmla="*/ 5 w 5"/>
                <a:gd name="T1" fmla="*/ 0 h 7"/>
                <a:gd name="T2" fmla="*/ 5 w 5"/>
                <a:gd name="T3" fmla="*/ 0 h 7"/>
                <a:gd name="T4" fmla="*/ 0 w 5"/>
                <a:gd name="T5" fmla="*/ 7 h 7"/>
                <a:gd name="T6" fmla="*/ 5 w 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3" y="2"/>
                    <a:pt x="2" y="5"/>
                    <a:pt x="0" y="7"/>
                  </a:cubicBezTo>
                  <a:cubicBezTo>
                    <a:pt x="2" y="5"/>
                    <a:pt x="3" y="3"/>
                    <a:pt x="5" y="0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" name="Freeform 782">
              <a:extLst>
                <a:ext uri="{FF2B5EF4-FFF2-40B4-BE49-F238E27FC236}">
                  <a16:creationId xmlns:a16="http://schemas.microsoft.com/office/drawing/2014/main" id="{518B2F19-5439-4503-B9F5-B1ADC3993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338" y="3595688"/>
              <a:ext cx="4763" cy="22225"/>
            </a:xfrm>
            <a:custGeom>
              <a:avLst/>
              <a:gdLst>
                <a:gd name="T0" fmla="*/ 0 w 1"/>
                <a:gd name="T1" fmla="*/ 5 h 6"/>
                <a:gd name="T2" fmla="*/ 1 w 1"/>
                <a:gd name="T3" fmla="*/ 2 h 6"/>
                <a:gd name="T4" fmla="*/ 1 w 1"/>
                <a:gd name="T5" fmla="*/ 0 h 6"/>
                <a:gd name="T6" fmla="*/ 0 w 1"/>
                <a:gd name="T7" fmla="*/ 6 h 6"/>
                <a:gd name="T8" fmla="*/ 0 w 1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6">
                  <a:moveTo>
                    <a:pt x="0" y="5"/>
                  </a:moveTo>
                  <a:cubicBezTo>
                    <a:pt x="0" y="4"/>
                    <a:pt x="1" y="3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2"/>
                    <a:pt x="0" y="4"/>
                    <a:pt x="0" y="6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" name="Freeform 783">
              <a:extLst>
                <a:ext uri="{FF2B5EF4-FFF2-40B4-BE49-F238E27FC236}">
                  <a16:creationId xmlns:a16="http://schemas.microsoft.com/office/drawing/2014/main" id="{23200C32-3545-4C1D-BABB-E433DC862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988" y="3625851"/>
              <a:ext cx="3175" cy="14288"/>
            </a:xfrm>
            <a:custGeom>
              <a:avLst/>
              <a:gdLst>
                <a:gd name="T0" fmla="*/ 1 w 1"/>
                <a:gd name="T1" fmla="*/ 2 h 4"/>
                <a:gd name="T2" fmla="*/ 1 w 1"/>
                <a:gd name="T3" fmla="*/ 0 h 4"/>
                <a:gd name="T4" fmla="*/ 0 w 1"/>
                <a:gd name="T5" fmla="*/ 4 h 4"/>
                <a:gd name="T6" fmla="*/ 1 w 1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1" y="2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1" y="2"/>
                    <a:pt x="0" y="4"/>
                  </a:cubicBezTo>
                  <a:cubicBezTo>
                    <a:pt x="1" y="3"/>
                    <a:pt x="1" y="2"/>
                    <a:pt x="1" y="2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" name="Freeform 784">
              <a:extLst>
                <a:ext uri="{FF2B5EF4-FFF2-40B4-BE49-F238E27FC236}">
                  <a16:creationId xmlns:a16="http://schemas.microsoft.com/office/drawing/2014/main" id="{5A7281D0-1238-4BA9-9935-CAA8EE5C4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713" y="2820988"/>
              <a:ext cx="7938" cy="7938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1"/>
                    <a:pt x="2" y="2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" name="Freeform 785">
              <a:extLst>
                <a:ext uri="{FF2B5EF4-FFF2-40B4-BE49-F238E27FC236}">
                  <a16:creationId xmlns:a16="http://schemas.microsoft.com/office/drawing/2014/main" id="{9659E1CE-825A-4138-A600-7A4D4569E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550" y="2711451"/>
              <a:ext cx="1111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" name="Freeform 786">
              <a:extLst>
                <a:ext uri="{FF2B5EF4-FFF2-40B4-BE49-F238E27FC236}">
                  <a16:creationId xmlns:a16="http://schemas.microsoft.com/office/drawing/2014/main" id="{F0620495-207C-4121-BF8D-63F39E519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463" y="2770188"/>
              <a:ext cx="30163" cy="14288"/>
            </a:xfrm>
            <a:custGeom>
              <a:avLst/>
              <a:gdLst>
                <a:gd name="T0" fmla="*/ 8 w 8"/>
                <a:gd name="T1" fmla="*/ 4 h 4"/>
                <a:gd name="T2" fmla="*/ 0 w 8"/>
                <a:gd name="T3" fmla="*/ 0 h 4"/>
                <a:gd name="T4" fmla="*/ 0 w 8"/>
                <a:gd name="T5" fmla="*/ 0 h 4"/>
                <a:gd name="T6" fmla="*/ 8 w 8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5" y="2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5" y="2"/>
                    <a:pt x="8" y="4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" name="Freeform 787">
              <a:extLst>
                <a:ext uri="{FF2B5EF4-FFF2-40B4-BE49-F238E27FC236}">
                  <a16:creationId xmlns:a16="http://schemas.microsoft.com/office/drawing/2014/main" id="{B1BEF379-7D2D-46C5-AD64-D686EA55D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063" y="2759076"/>
              <a:ext cx="25400" cy="11113"/>
            </a:xfrm>
            <a:custGeom>
              <a:avLst/>
              <a:gdLst>
                <a:gd name="T0" fmla="*/ 5 w 7"/>
                <a:gd name="T1" fmla="*/ 2 h 3"/>
                <a:gd name="T2" fmla="*/ 0 w 7"/>
                <a:gd name="T3" fmla="*/ 0 h 3"/>
                <a:gd name="T4" fmla="*/ 7 w 7"/>
                <a:gd name="T5" fmla="*/ 3 h 3"/>
                <a:gd name="T6" fmla="*/ 5 w 7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5" y="2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2" y="1"/>
                    <a:pt x="5" y="2"/>
                    <a:pt x="7" y="3"/>
                  </a:cubicBezTo>
                  <a:cubicBezTo>
                    <a:pt x="6" y="3"/>
                    <a:pt x="6" y="2"/>
                    <a:pt x="5" y="2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" name="Freeform 788">
              <a:extLst>
                <a:ext uri="{FF2B5EF4-FFF2-40B4-BE49-F238E27FC236}">
                  <a16:creationId xmlns:a16="http://schemas.microsoft.com/office/drawing/2014/main" id="{AE1DD653-5E22-40F2-A0ED-801877F0D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113" y="2722563"/>
              <a:ext cx="17463" cy="3175"/>
            </a:xfrm>
            <a:custGeom>
              <a:avLst/>
              <a:gdLst>
                <a:gd name="T0" fmla="*/ 2 w 5"/>
                <a:gd name="T1" fmla="*/ 1 h 1"/>
                <a:gd name="T2" fmla="*/ 0 w 5"/>
                <a:gd name="T3" fmla="*/ 0 h 1"/>
                <a:gd name="T4" fmla="*/ 5 w 5"/>
                <a:gd name="T5" fmla="*/ 1 h 1"/>
                <a:gd name="T6" fmla="*/ 2 w 5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0"/>
                    <a:pt x="3" y="1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" name="Freeform 789">
              <a:extLst>
                <a:ext uri="{FF2B5EF4-FFF2-40B4-BE49-F238E27FC236}">
                  <a16:creationId xmlns:a16="http://schemas.microsoft.com/office/drawing/2014/main" id="{30C7EF05-440B-4061-ADE7-8581D90CE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488" y="2747963"/>
              <a:ext cx="17463" cy="7938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0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2" y="0"/>
                    <a:pt x="4" y="1"/>
                    <a:pt x="5" y="2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" name="Freeform 790">
              <a:extLst>
                <a:ext uri="{FF2B5EF4-FFF2-40B4-BE49-F238E27FC236}">
                  <a16:creationId xmlns:a16="http://schemas.microsoft.com/office/drawing/2014/main" id="{076A6EA4-FC3A-4F36-881E-09F6FA4D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0" y="3609976"/>
              <a:ext cx="611188" cy="547688"/>
            </a:xfrm>
            <a:custGeom>
              <a:avLst/>
              <a:gdLst>
                <a:gd name="T0" fmla="*/ 153 w 168"/>
                <a:gd name="T1" fmla="*/ 147 h 149"/>
                <a:gd name="T2" fmla="*/ 144 w 168"/>
                <a:gd name="T3" fmla="*/ 145 h 149"/>
                <a:gd name="T4" fmla="*/ 137 w 168"/>
                <a:gd name="T5" fmla="*/ 143 h 149"/>
                <a:gd name="T6" fmla="*/ 135 w 168"/>
                <a:gd name="T7" fmla="*/ 142 h 149"/>
                <a:gd name="T8" fmla="*/ 133 w 168"/>
                <a:gd name="T9" fmla="*/ 141 h 149"/>
                <a:gd name="T10" fmla="*/ 127 w 168"/>
                <a:gd name="T11" fmla="*/ 139 h 149"/>
                <a:gd name="T12" fmla="*/ 127 w 168"/>
                <a:gd name="T13" fmla="*/ 139 h 149"/>
                <a:gd name="T14" fmla="*/ 122 w 168"/>
                <a:gd name="T15" fmla="*/ 137 h 149"/>
                <a:gd name="T16" fmla="*/ 121 w 168"/>
                <a:gd name="T17" fmla="*/ 136 h 149"/>
                <a:gd name="T18" fmla="*/ 114 w 168"/>
                <a:gd name="T19" fmla="*/ 132 h 149"/>
                <a:gd name="T20" fmla="*/ 110 w 168"/>
                <a:gd name="T21" fmla="*/ 130 h 149"/>
                <a:gd name="T22" fmla="*/ 106 w 168"/>
                <a:gd name="T23" fmla="*/ 129 h 149"/>
                <a:gd name="T24" fmla="*/ 109 w 168"/>
                <a:gd name="T25" fmla="*/ 130 h 149"/>
                <a:gd name="T26" fmla="*/ 106 w 168"/>
                <a:gd name="T27" fmla="*/ 126 h 149"/>
                <a:gd name="T28" fmla="*/ 99 w 168"/>
                <a:gd name="T29" fmla="*/ 121 h 149"/>
                <a:gd name="T30" fmla="*/ 101 w 168"/>
                <a:gd name="T31" fmla="*/ 122 h 149"/>
                <a:gd name="T32" fmla="*/ 94 w 168"/>
                <a:gd name="T33" fmla="*/ 116 h 149"/>
                <a:gd name="T34" fmla="*/ 87 w 168"/>
                <a:gd name="T35" fmla="*/ 109 h 149"/>
                <a:gd name="T36" fmla="*/ 86 w 168"/>
                <a:gd name="T37" fmla="*/ 105 h 149"/>
                <a:gd name="T38" fmla="*/ 88 w 168"/>
                <a:gd name="T39" fmla="*/ 103 h 149"/>
                <a:gd name="T40" fmla="*/ 84 w 168"/>
                <a:gd name="T41" fmla="*/ 97 h 149"/>
                <a:gd name="T42" fmla="*/ 82 w 168"/>
                <a:gd name="T43" fmla="*/ 92 h 149"/>
                <a:gd name="T44" fmla="*/ 74 w 168"/>
                <a:gd name="T45" fmla="*/ 80 h 149"/>
                <a:gd name="T46" fmla="*/ 75 w 168"/>
                <a:gd name="T47" fmla="*/ 79 h 149"/>
                <a:gd name="T48" fmla="*/ 74 w 168"/>
                <a:gd name="T49" fmla="*/ 70 h 149"/>
                <a:gd name="T50" fmla="*/ 68 w 168"/>
                <a:gd name="T51" fmla="*/ 57 h 149"/>
                <a:gd name="T52" fmla="*/ 60 w 168"/>
                <a:gd name="T53" fmla="*/ 53 h 149"/>
                <a:gd name="T54" fmla="*/ 50 w 168"/>
                <a:gd name="T55" fmla="*/ 49 h 149"/>
                <a:gd name="T56" fmla="*/ 44 w 168"/>
                <a:gd name="T57" fmla="*/ 45 h 149"/>
                <a:gd name="T58" fmla="*/ 40 w 168"/>
                <a:gd name="T59" fmla="*/ 46 h 149"/>
                <a:gd name="T60" fmla="*/ 39 w 168"/>
                <a:gd name="T61" fmla="*/ 47 h 149"/>
                <a:gd name="T62" fmla="*/ 35 w 168"/>
                <a:gd name="T63" fmla="*/ 41 h 149"/>
                <a:gd name="T64" fmla="*/ 34 w 168"/>
                <a:gd name="T65" fmla="*/ 41 h 149"/>
                <a:gd name="T66" fmla="*/ 30 w 168"/>
                <a:gd name="T67" fmla="*/ 33 h 149"/>
                <a:gd name="T68" fmla="*/ 21 w 168"/>
                <a:gd name="T69" fmla="*/ 22 h 149"/>
                <a:gd name="T70" fmla="*/ 16 w 168"/>
                <a:gd name="T71" fmla="*/ 19 h 149"/>
                <a:gd name="T72" fmla="*/ 12 w 168"/>
                <a:gd name="T73" fmla="*/ 13 h 149"/>
                <a:gd name="T74" fmla="*/ 8 w 168"/>
                <a:gd name="T75" fmla="*/ 7 h 149"/>
                <a:gd name="T76" fmla="*/ 4 w 168"/>
                <a:gd name="T77" fmla="*/ 6 h 149"/>
                <a:gd name="T78" fmla="*/ 2 w 168"/>
                <a:gd name="T79" fmla="*/ 3 h 149"/>
                <a:gd name="T80" fmla="*/ 2 w 168"/>
                <a:gd name="T81" fmla="*/ 4 h 149"/>
                <a:gd name="T82" fmla="*/ 3 w 168"/>
                <a:gd name="T83" fmla="*/ 9 h 149"/>
                <a:gd name="T84" fmla="*/ 1 w 168"/>
                <a:gd name="T85" fmla="*/ 1 h 149"/>
                <a:gd name="T86" fmla="*/ 1 w 168"/>
                <a:gd name="T87" fmla="*/ 3 h 149"/>
                <a:gd name="T88" fmla="*/ 1 w 168"/>
                <a:gd name="T89" fmla="*/ 7 h 149"/>
                <a:gd name="T90" fmla="*/ 16 w 168"/>
                <a:gd name="T91" fmla="*/ 43 h 149"/>
                <a:gd name="T92" fmla="*/ 52 w 168"/>
                <a:gd name="T93" fmla="*/ 93 h 149"/>
                <a:gd name="T94" fmla="*/ 52 w 168"/>
                <a:gd name="T95" fmla="*/ 92 h 149"/>
                <a:gd name="T96" fmla="*/ 67 w 168"/>
                <a:gd name="T97" fmla="*/ 105 h 149"/>
                <a:gd name="T98" fmla="*/ 78 w 168"/>
                <a:gd name="T99" fmla="*/ 114 h 149"/>
                <a:gd name="T100" fmla="*/ 87 w 168"/>
                <a:gd name="T101" fmla="*/ 120 h 149"/>
                <a:gd name="T102" fmla="*/ 97 w 168"/>
                <a:gd name="T103" fmla="*/ 126 h 149"/>
                <a:gd name="T104" fmla="*/ 109 w 168"/>
                <a:gd name="T105" fmla="*/ 133 h 149"/>
                <a:gd name="T106" fmla="*/ 137 w 168"/>
                <a:gd name="T107" fmla="*/ 143 h 149"/>
                <a:gd name="T108" fmla="*/ 168 w 168"/>
                <a:gd name="T109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8" h="149">
                  <a:moveTo>
                    <a:pt x="162" y="149"/>
                  </a:moveTo>
                  <a:cubicBezTo>
                    <a:pt x="159" y="148"/>
                    <a:pt x="159" y="148"/>
                    <a:pt x="159" y="148"/>
                  </a:cubicBezTo>
                  <a:cubicBezTo>
                    <a:pt x="156" y="148"/>
                    <a:pt x="156" y="148"/>
                    <a:pt x="156" y="148"/>
                  </a:cubicBezTo>
                  <a:cubicBezTo>
                    <a:pt x="153" y="147"/>
                    <a:pt x="153" y="147"/>
                    <a:pt x="153" y="147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48" y="146"/>
                    <a:pt x="148" y="146"/>
                    <a:pt x="148" y="146"/>
                  </a:cubicBezTo>
                  <a:cubicBezTo>
                    <a:pt x="146" y="145"/>
                    <a:pt x="146" y="145"/>
                    <a:pt x="146" y="145"/>
                  </a:cubicBezTo>
                  <a:cubicBezTo>
                    <a:pt x="144" y="145"/>
                    <a:pt x="144" y="145"/>
                    <a:pt x="144" y="145"/>
                  </a:cubicBezTo>
                  <a:cubicBezTo>
                    <a:pt x="144" y="145"/>
                    <a:pt x="144" y="145"/>
                    <a:pt x="144" y="145"/>
                  </a:cubicBezTo>
                  <a:cubicBezTo>
                    <a:pt x="142" y="144"/>
                    <a:pt x="142" y="144"/>
                    <a:pt x="142" y="144"/>
                  </a:cubicBezTo>
                  <a:cubicBezTo>
                    <a:pt x="139" y="143"/>
                    <a:pt x="139" y="143"/>
                    <a:pt x="139" y="143"/>
                  </a:cubicBezTo>
                  <a:cubicBezTo>
                    <a:pt x="137" y="143"/>
                    <a:pt x="137" y="143"/>
                    <a:pt x="137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35" y="142"/>
                    <a:pt x="135" y="142"/>
                    <a:pt x="135" y="142"/>
                  </a:cubicBezTo>
                  <a:cubicBezTo>
                    <a:pt x="134" y="142"/>
                    <a:pt x="134" y="142"/>
                    <a:pt x="134" y="142"/>
                  </a:cubicBezTo>
                  <a:cubicBezTo>
                    <a:pt x="135" y="142"/>
                    <a:pt x="135" y="142"/>
                    <a:pt x="135" y="142"/>
                  </a:cubicBezTo>
                  <a:cubicBezTo>
                    <a:pt x="134" y="142"/>
                    <a:pt x="134" y="142"/>
                    <a:pt x="134" y="142"/>
                  </a:cubicBezTo>
                  <a:cubicBezTo>
                    <a:pt x="133" y="141"/>
                    <a:pt x="133" y="141"/>
                    <a:pt x="133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3" y="141"/>
                    <a:pt x="133" y="141"/>
                    <a:pt x="133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0" y="140"/>
                    <a:pt x="130" y="140"/>
                    <a:pt x="130" y="140"/>
                  </a:cubicBezTo>
                  <a:cubicBezTo>
                    <a:pt x="127" y="139"/>
                    <a:pt x="127" y="139"/>
                    <a:pt x="127" y="139"/>
                  </a:cubicBezTo>
                  <a:cubicBezTo>
                    <a:pt x="127" y="139"/>
                    <a:pt x="127" y="139"/>
                    <a:pt x="127" y="139"/>
                  </a:cubicBezTo>
                  <a:cubicBezTo>
                    <a:pt x="127" y="139"/>
                    <a:pt x="127" y="139"/>
                    <a:pt x="127" y="139"/>
                  </a:cubicBezTo>
                  <a:cubicBezTo>
                    <a:pt x="128" y="139"/>
                    <a:pt x="128" y="139"/>
                    <a:pt x="128" y="139"/>
                  </a:cubicBezTo>
                  <a:cubicBezTo>
                    <a:pt x="128" y="140"/>
                    <a:pt x="128" y="140"/>
                    <a:pt x="128" y="140"/>
                  </a:cubicBezTo>
                  <a:cubicBezTo>
                    <a:pt x="127" y="139"/>
                    <a:pt x="127" y="139"/>
                    <a:pt x="127" y="139"/>
                  </a:cubicBezTo>
                  <a:cubicBezTo>
                    <a:pt x="125" y="138"/>
                    <a:pt x="125" y="138"/>
                    <a:pt x="125" y="138"/>
                  </a:cubicBezTo>
                  <a:cubicBezTo>
                    <a:pt x="124" y="138"/>
                    <a:pt x="124" y="138"/>
                    <a:pt x="124" y="138"/>
                  </a:cubicBezTo>
                  <a:cubicBezTo>
                    <a:pt x="123" y="138"/>
                    <a:pt x="123" y="138"/>
                    <a:pt x="123" y="138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20" y="136"/>
                    <a:pt x="120" y="136"/>
                    <a:pt x="120" y="136"/>
                  </a:cubicBezTo>
                  <a:cubicBezTo>
                    <a:pt x="121" y="136"/>
                    <a:pt x="121" y="136"/>
                    <a:pt x="121" y="136"/>
                  </a:cubicBezTo>
                  <a:cubicBezTo>
                    <a:pt x="121" y="136"/>
                    <a:pt x="121" y="136"/>
                    <a:pt x="121" y="136"/>
                  </a:cubicBezTo>
                  <a:cubicBezTo>
                    <a:pt x="121" y="136"/>
                    <a:pt x="121" y="136"/>
                    <a:pt x="121" y="136"/>
                  </a:cubicBezTo>
                  <a:cubicBezTo>
                    <a:pt x="120" y="135"/>
                    <a:pt x="120" y="135"/>
                    <a:pt x="120" y="135"/>
                  </a:cubicBezTo>
                  <a:cubicBezTo>
                    <a:pt x="118" y="134"/>
                    <a:pt x="118" y="134"/>
                    <a:pt x="118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5" y="133"/>
                    <a:pt x="115" y="133"/>
                    <a:pt x="114" y="132"/>
                  </a:cubicBezTo>
                  <a:cubicBezTo>
                    <a:pt x="113" y="132"/>
                    <a:pt x="113" y="132"/>
                    <a:pt x="113" y="132"/>
                  </a:cubicBezTo>
                  <a:cubicBezTo>
                    <a:pt x="112" y="132"/>
                    <a:pt x="112" y="132"/>
                    <a:pt x="112" y="132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9" y="130"/>
                    <a:pt x="109" y="130"/>
                    <a:pt x="109" y="130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6" y="129"/>
                    <a:pt x="106" y="129"/>
                    <a:pt x="106" y="129"/>
                  </a:cubicBezTo>
                  <a:cubicBezTo>
                    <a:pt x="106" y="129"/>
                    <a:pt x="106" y="129"/>
                    <a:pt x="106" y="129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8" y="129"/>
                    <a:pt x="108" y="129"/>
                    <a:pt x="108" y="129"/>
                  </a:cubicBezTo>
                  <a:cubicBezTo>
                    <a:pt x="109" y="130"/>
                    <a:pt x="109" y="130"/>
                    <a:pt x="109" y="130"/>
                  </a:cubicBezTo>
                  <a:cubicBezTo>
                    <a:pt x="109" y="130"/>
                    <a:pt x="109" y="130"/>
                    <a:pt x="109" y="13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10" y="129"/>
                    <a:pt x="110" y="129"/>
                    <a:pt x="110" y="129"/>
                  </a:cubicBezTo>
                  <a:cubicBezTo>
                    <a:pt x="107" y="128"/>
                    <a:pt x="107" y="128"/>
                    <a:pt x="107" y="128"/>
                  </a:cubicBezTo>
                  <a:cubicBezTo>
                    <a:pt x="106" y="126"/>
                    <a:pt x="106" y="126"/>
                    <a:pt x="106" y="126"/>
                  </a:cubicBezTo>
                  <a:cubicBezTo>
                    <a:pt x="104" y="125"/>
                    <a:pt x="104" y="125"/>
                    <a:pt x="104" y="125"/>
                  </a:cubicBezTo>
                  <a:cubicBezTo>
                    <a:pt x="102" y="124"/>
                    <a:pt x="102" y="124"/>
                    <a:pt x="102" y="124"/>
                  </a:cubicBezTo>
                  <a:cubicBezTo>
                    <a:pt x="100" y="122"/>
                    <a:pt x="100" y="122"/>
                    <a:pt x="100" y="122"/>
                  </a:cubicBezTo>
                  <a:cubicBezTo>
                    <a:pt x="99" y="121"/>
                    <a:pt x="99" y="121"/>
                    <a:pt x="99" y="121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99" y="121"/>
                    <a:pt x="99" y="121"/>
                    <a:pt x="100" y="121"/>
                  </a:cubicBezTo>
                  <a:cubicBezTo>
                    <a:pt x="102" y="123"/>
                    <a:pt x="102" y="123"/>
                    <a:pt x="102" y="123"/>
                  </a:cubicBezTo>
                  <a:cubicBezTo>
                    <a:pt x="101" y="122"/>
                    <a:pt x="101" y="122"/>
                    <a:pt x="101" y="122"/>
                  </a:cubicBezTo>
                  <a:cubicBezTo>
                    <a:pt x="99" y="120"/>
                    <a:pt x="99" y="120"/>
                    <a:pt x="99" y="120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6" y="117"/>
                    <a:pt x="96" y="117"/>
                    <a:pt x="96" y="117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89" y="112"/>
                    <a:pt x="89" y="112"/>
                    <a:pt x="89" y="112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87" y="109"/>
                    <a:pt x="87" y="109"/>
                    <a:pt x="87" y="109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7" y="107"/>
                    <a:pt x="87" y="107"/>
                    <a:pt x="87" y="107"/>
                  </a:cubicBezTo>
                  <a:cubicBezTo>
                    <a:pt x="87" y="106"/>
                    <a:pt x="87" y="106"/>
                    <a:pt x="87" y="106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9" y="104"/>
                    <a:pt x="89" y="104"/>
                    <a:pt x="89" y="104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88" y="102"/>
                    <a:pt x="87" y="102"/>
                    <a:pt x="87" y="101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85" y="98"/>
                    <a:pt x="85" y="97"/>
                    <a:pt x="84" y="97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2" y="91"/>
                    <a:pt x="81" y="90"/>
                    <a:pt x="81" y="90"/>
                  </a:cubicBezTo>
                  <a:cubicBezTo>
                    <a:pt x="79" y="88"/>
                    <a:pt x="79" y="88"/>
                    <a:pt x="79" y="88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79"/>
                    <a:pt x="74" y="79"/>
                    <a:pt x="74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75" y="79"/>
                    <a:pt x="75" y="79"/>
                    <a:pt x="75" y="79"/>
                  </a:cubicBezTo>
                  <a:cubicBezTo>
                    <a:pt x="74" y="78"/>
                    <a:pt x="74" y="78"/>
                    <a:pt x="74" y="78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4" y="72"/>
                    <a:pt x="74" y="72"/>
                    <a:pt x="74" y="72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69" y="59"/>
                    <a:pt x="69" y="59"/>
                    <a:pt x="69" y="59"/>
                  </a:cubicBezTo>
                  <a:cubicBezTo>
                    <a:pt x="68" y="57"/>
                    <a:pt x="68" y="57"/>
                    <a:pt x="68" y="57"/>
                  </a:cubicBezTo>
                  <a:cubicBezTo>
                    <a:pt x="66" y="57"/>
                    <a:pt x="66" y="57"/>
                    <a:pt x="66" y="57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2" y="55"/>
                    <a:pt x="62" y="55"/>
                    <a:pt x="62" y="55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2" y="10"/>
                    <a:pt x="3" y="12"/>
                    <a:pt x="4" y="15"/>
                  </a:cubicBezTo>
                  <a:cubicBezTo>
                    <a:pt x="5" y="17"/>
                    <a:pt x="6" y="20"/>
                    <a:pt x="6" y="22"/>
                  </a:cubicBezTo>
                  <a:cubicBezTo>
                    <a:pt x="7" y="24"/>
                    <a:pt x="8" y="27"/>
                    <a:pt x="9" y="29"/>
                  </a:cubicBezTo>
                  <a:cubicBezTo>
                    <a:pt x="11" y="34"/>
                    <a:pt x="14" y="39"/>
                    <a:pt x="16" y="43"/>
                  </a:cubicBezTo>
                  <a:cubicBezTo>
                    <a:pt x="19" y="50"/>
                    <a:pt x="23" y="57"/>
                    <a:pt x="28" y="63"/>
                  </a:cubicBezTo>
                  <a:cubicBezTo>
                    <a:pt x="29" y="65"/>
                    <a:pt x="31" y="67"/>
                    <a:pt x="32" y="69"/>
                  </a:cubicBezTo>
                  <a:cubicBezTo>
                    <a:pt x="36" y="75"/>
                    <a:pt x="41" y="81"/>
                    <a:pt x="46" y="86"/>
                  </a:cubicBezTo>
                  <a:cubicBezTo>
                    <a:pt x="48" y="88"/>
                    <a:pt x="50" y="91"/>
                    <a:pt x="52" y="93"/>
                  </a:cubicBezTo>
                  <a:cubicBezTo>
                    <a:pt x="50" y="91"/>
                    <a:pt x="48" y="88"/>
                    <a:pt x="46" y="86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73" y="110"/>
                    <a:pt x="73" y="110"/>
                    <a:pt x="73" y="110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82" y="117"/>
                    <a:pt x="82" y="117"/>
                    <a:pt x="82" y="117"/>
                  </a:cubicBezTo>
                  <a:cubicBezTo>
                    <a:pt x="83" y="118"/>
                    <a:pt x="83" y="118"/>
                    <a:pt x="83" y="118"/>
                  </a:cubicBezTo>
                  <a:cubicBezTo>
                    <a:pt x="87" y="120"/>
                    <a:pt x="87" y="120"/>
                    <a:pt x="87" y="120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92" y="123"/>
                    <a:pt x="92" y="123"/>
                    <a:pt x="92" y="123"/>
                  </a:cubicBezTo>
                  <a:cubicBezTo>
                    <a:pt x="96" y="126"/>
                    <a:pt x="96" y="126"/>
                    <a:pt x="96" y="126"/>
                  </a:cubicBezTo>
                  <a:cubicBezTo>
                    <a:pt x="97" y="126"/>
                    <a:pt x="97" y="126"/>
                    <a:pt x="97" y="126"/>
                  </a:cubicBezTo>
                  <a:cubicBezTo>
                    <a:pt x="99" y="127"/>
                    <a:pt x="99" y="127"/>
                    <a:pt x="99" y="127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105" y="131"/>
                    <a:pt x="105" y="131"/>
                    <a:pt x="105" y="131"/>
                  </a:cubicBezTo>
                  <a:cubicBezTo>
                    <a:pt x="109" y="133"/>
                    <a:pt x="109" y="133"/>
                    <a:pt x="109" y="133"/>
                  </a:cubicBezTo>
                  <a:cubicBezTo>
                    <a:pt x="111" y="134"/>
                    <a:pt x="113" y="135"/>
                    <a:pt x="115" y="135"/>
                  </a:cubicBezTo>
                  <a:cubicBezTo>
                    <a:pt x="118" y="136"/>
                    <a:pt x="120" y="137"/>
                    <a:pt x="123" y="138"/>
                  </a:cubicBezTo>
                  <a:cubicBezTo>
                    <a:pt x="125" y="139"/>
                    <a:pt x="128" y="140"/>
                    <a:pt x="130" y="141"/>
                  </a:cubicBezTo>
                  <a:cubicBezTo>
                    <a:pt x="132" y="142"/>
                    <a:pt x="135" y="142"/>
                    <a:pt x="137" y="143"/>
                  </a:cubicBezTo>
                  <a:cubicBezTo>
                    <a:pt x="140" y="144"/>
                    <a:pt x="143" y="145"/>
                    <a:pt x="145" y="145"/>
                  </a:cubicBezTo>
                  <a:cubicBezTo>
                    <a:pt x="150" y="146"/>
                    <a:pt x="155" y="148"/>
                    <a:pt x="161" y="148"/>
                  </a:cubicBezTo>
                  <a:cubicBezTo>
                    <a:pt x="162" y="149"/>
                    <a:pt x="162" y="149"/>
                    <a:pt x="163" y="149"/>
                  </a:cubicBezTo>
                  <a:cubicBezTo>
                    <a:pt x="165" y="149"/>
                    <a:pt x="167" y="149"/>
                    <a:pt x="168" y="149"/>
                  </a:cubicBezTo>
                  <a:cubicBezTo>
                    <a:pt x="167" y="149"/>
                    <a:pt x="165" y="149"/>
                    <a:pt x="163" y="149"/>
                  </a:cubicBezTo>
                  <a:lnTo>
                    <a:pt x="162" y="149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" name="Freeform 791">
              <a:extLst>
                <a:ext uri="{FF2B5EF4-FFF2-40B4-BE49-F238E27FC236}">
                  <a16:creationId xmlns:a16="http://schemas.microsoft.com/office/drawing/2014/main" id="{749DEDC1-AE2D-4C61-82BA-862D45F42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588" y="4157663"/>
              <a:ext cx="7938" cy="3175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" name="Freeform 792">
              <a:extLst>
                <a:ext uri="{FF2B5EF4-FFF2-40B4-BE49-F238E27FC236}">
                  <a16:creationId xmlns:a16="http://schemas.microsoft.com/office/drawing/2014/main" id="{746A6CD6-685E-49FC-BED5-294F53F2F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25" y="2747963"/>
              <a:ext cx="6350" cy="4763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" name="Freeform 793">
              <a:extLst>
                <a:ext uri="{FF2B5EF4-FFF2-40B4-BE49-F238E27FC236}">
                  <a16:creationId xmlns:a16="http://schemas.microsoft.com/office/drawing/2014/main" id="{90C9F0F9-BD6D-4F52-8C40-E3E9C36FB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3" y="3221038"/>
              <a:ext cx="22225" cy="92075"/>
            </a:xfrm>
            <a:custGeom>
              <a:avLst/>
              <a:gdLst>
                <a:gd name="T0" fmla="*/ 6 w 6"/>
                <a:gd name="T1" fmla="*/ 0 h 25"/>
                <a:gd name="T2" fmla="*/ 6 w 6"/>
                <a:gd name="T3" fmla="*/ 0 h 25"/>
                <a:gd name="T4" fmla="*/ 0 w 6"/>
                <a:gd name="T5" fmla="*/ 25 h 25"/>
                <a:gd name="T6" fmla="*/ 6 w 6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4" y="8"/>
                    <a:pt x="2" y="17"/>
                    <a:pt x="0" y="25"/>
                  </a:cubicBezTo>
                  <a:cubicBezTo>
                    <a:pt x="2" y="17"/>
                    <a:pt x="4" y="8"/>
                    <a:pt x="6" y="0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" name="Freeform 794">
              <a:extLst>
                <a:ext uri="{FF2B5EF4-FFF2-40B4-BE49-F238E27FC236}">
                  <a16:creationId xmlns:a16="http://schemas.microsoft.com/office/drawing/2014/main" id="{077B79A4-37E2-4447-8D87-0928A9D9E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8" y="2890838"/>
              <a:ext cx="206375" cy="330200"/>
            </a:xfrm>
            <a:custGeom>
              <a:avLst/>
              <a:gdLst>
                <a:gd name="T0" fmla="*/ 2 w 57"/>
                <a:gd name="T1" fmla="*/ 85 h 90"/>
                <a:gd name="T2" fmla="*/ 2 w 57"/>
                <a:gd name="T3" fmla="*/ 84 h 90"/>
                <a:gd name="T4" fmla="*/ 3 w 57"/>
                <a:gd name="T5" fmla="*/ 82 h 90"/>
                <a:gd name="T6" fmla="*/ 4 w 57"/>
                <a:gd name="T7" fmla="*/ 81 h 90"/>
                <a:gd name="T8" fmla="*/ 6 w 57"/>
                <a:gd name="T9" fmla="*/ 77 h 90"/>
                <a:gd name="T10" fmla="*/ 7 w 57"/>
                <a:gd name="T11" fmla="*/ 73 h 90"/>
                <a:gd name="T12" fmla="*/ 9 w 57"/>
                <a:gd name="T13" fmla="*/ 71 h 90"/>
                <a:gd name="T14" fmla="*/ 10 w 57"/>
                <a:gd name="T15" fmla="*/ 70 h 90"/>
                <a:gd name="T16" fmla="*/ 13 w 57"/>
                <a:gd name="T17" fmla="*/ 66 h 90"/>
                <a:gd name="T18" fmla="*/ 14 w 57"/>
                <a:gd name="T19" fmla="*/ 65 h 90"/>
                <a:gd name="T20" fmla="*/ 14 w 57"/>
                <a:gd name="T21" fmla="*/ 67 h 90"/>
                <a:gd name="T22" fmla="*/ 10 w 57"/>
                <a:gd name="T23" fmla="*/ 71 h 90"/>
                <a:gd name="T24" fmla="*/ 11 w 57"/>
                <a:gd name="T25" fmla="*/ 72 h 90"/>
                <a:gd name="T26" fmla="*/ 13 w 57"/>
                <a:gd name="T27" fmla="*/ 69 h 90"/>
                <a:gd name="T28" fmla="*/ 17 w 57"/>
                <a:gd name="T29" fmla="*/ 65 h 90"/>
                <a:gd name="T30" fmla="*/ 19 w 57"/>
                <a:gd name="T31" fmla="*/ 63 h 90"/>
                <a:gd name="T32" fmla="*/ 19 w 57"/>
                <a:gd name="T33" fmla="*/ 61 h 90"/>
                <a:gd name="T34" fmla="*/ 17 w 57"/>
                <a:gd name="T35" fmla="*/ 65 h 90"/>
                <a:gd name="T36" fmla="*/ 15 w 57"/>
                <a:gd name="T37" fmla="*/ 65 h 90"/>
                <a:gd name="T38" fmla="*/ 16 w 57"/>
                <a:gd name="T39" fmla="*/ 61 h 90"/>
                <a:gd name="T40" fmla="*/ 18 w 57"/>
                <a:gd name="T41" fmla="*/ 57 h 90"/>
                <a:gd name="T42" fmla="*/ 17 w 57"/>
                <a:gd name="T43" fmla="*/ 57 h 90"/>
                <a:gd name="T44" fmla="*/ 19 w 57"/>
                <a:gd name="T45" fmla="*/ 54 h 90"/>
                <a:gd name="T46" fmla="*/ 20 w 57"/>
                <a:gd name="T47" fmla="*/ 51 h 90"/>
                <a:gd name="T48" fmla="*/ 15 w 57"/>
                <a:gd name="T49" fmla="*/ 57 h 90"/>
                <a:gd name="T50" fmla="*/ 15 w 57"/>
                <a:gd name="T51" fmla="*/ 57 h 90"/>
                <a:gd name="T52" fmla="*/ 17 w 57"/>
                <a:gd name="T53" fmla="*/ 54 h 90"/>
                <a:gd name="T54" fmla="*/ 20 w 57"/>
                <a:gd name="T55" fmla="*/ 50 h 90"/>
                <a:gd name="T56" fmla="*/ 27 w 57"/>
                <a:gd name="T57" fmla="*/ 47 h 90"/>
                <a:gd name="T58" fmla="*/ 31 w 57"/>
                <a:gd name="T59" fmla="*/ 42 h 90"/>
                <a:gd name="T60" fmla="*/ 34 w 57"/>
                <a:gd name="T61" fmla="*/ 41 h 90"/>
                <a:gd name="T62" fmla="*/ 36 w 57"/>
                <a:gd name="T63" fmla="*/ 38 h 90"/>
                <a:gd name="T64" fmla="*/ 39 w 57"/>
                <a:gd name="T65" fmla="*/ 34 h 90"/>
                <a:gd name="T66" fmla="*/ 37 w 57"/>
                <a:gd name="T67" fmla="*/ 34 h 90"/>
                <a:gd name="T68" fmla="*/ 39 w 57"/>
                <a:gd name="T69" fmla="*/ 32 h 90"/>
                <a:gd name="T70" fmla="*/ 35 w 57"/>
                <a:gd name="T71" fmla="*/ 34 h 90"/>
                <a:gd name="T72" fmla="*/ 36 w 57"/>
                <a:gd name="T73" fmla="*/ 33 h 90"/>
                <a:gd name="T74" fmla="*/ 38 w 57"/>
                <a:gd name="T75" fmla="*/ 31 h 90"/>
                <a:gd name="T76" fmla="*/ 40 w 57"/>
                <a:gd name="T77" fmla="*/ 29 h 90"/>
                <a:gd name="T78" fmla="*/ 39 w 57"/>
                <a:gd name="T79" fmla="*/ 27 h 90"/>
                <a:gd name="T80" fmla="*/ 41 w 57"/>
                <a:gd name="T81" fmla="*/ 24 h 90"/>
                <a:gd name="T82" fmla="*/ 42 w 57"/>
                <a:gd name="T83" fmla="*/ 22 h 90"/>
                <a:gd name="T84" fmla="*/ 44 w 57"/>
                <a:gd name="T85" fmla="*/ 20 h 90"/>
                <a:gd name="T86" fmla="*/ 46 w 57"/>
                <a:gd name="T87" fmla="*/ 17 h 90"/>
                <a:gd name="T88" fmla="*/ 47 w 57"/>
                <a:gd name="T89" fmla="*/ 15 h 90"/>
                <a:gd name="T90" fmla="*/ 49 w 57"/>
                <a:gd name="T91" fmla="*/ 13 h 90"/>
                <a:gd name="T92" fmla="*/ 51 w 57"/>
                <a:gd name="T93" fmla="*/ 10 h 90"/>
                <a:gd name="T94" fmla="*/ 53 w 57"/>
                <a:gd name="T95" fmla="*/ 7 h 90"/>
                <a:gd name="T96" fmla="*/ 50 w 57"/>
                <a:gd name="T97" fmla="*/ 10 h 90"/>
                <a:gd name="T98" fmla="*/ 48 w 57"/>
                <a:gd name="T99" fmla="*/ 12 h 90"/>
                <a:gd name="T100" fmla="*/ 46 w 57"/>
                <a:gd name="T101" fmla="*/ 14 h 90"/>
                <a:gd name="T102" fmla="*/ 45 w 57"/>
                <a:gd name="T103" fmla="*/ 15 h 90"/>
                <a:gd name="T104" fmla="*/ 44 w 57"/>
                <a:gd name="T105" fmla="*/ 15 h 90"/>
                <a:gd name="T106" fmla="*/ 45 w 57"/>
                <a:gd name="T107" fmla="*/ 13 h 90"/>
                <a:gd name="T108" fmla="*/ 48 w 57"/>
                <a:gd name="T109" fmla="*/ 10 h 90"/>
                <a:gd name="T110" fmla="*/ 53 w 57"/>
                <a:gd name="T111" fmla="*/ 5 h 90"/>
                <a:gd name="T112" fmla="*/ 52 w 57"/>
                <a:gd name="T113" fmla="*/ 5 h 90"/>
                <a:gd name="T114" fmla="*/ 54 w 57"/>
                <a:gd name="T115" fmla="*/ 3 h 90"/>
                <a:gd name="T116" fmla="*/ 56 w 57"/>
                <a:gd name="T117" fmla="*/ 1 h 90"/>
                <a:gd name="T118" fmla="*/ 56 w 57"/>
                <a:gd name="T119" fmla="*/ 1 h 90"/>
                <a:gd name="T120" fmla="*/ 30 w 57"/>
                <a:gd name="T121" fmla="*/ 30 h 90"/>
                <a:gd name="T122" fmla="*/ 0 w 57"/>
                <a:gd name="T123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" h="90">
                  <a:moveTo>
                    <a:pt x="1" y="86"/>
                  </a:moveTo>
                  <a:cubicBezTo>
                    <a:pt x="2" y="86"/>
                    <a:pt x="2" y="86"/>
                    <a:pt x="2" y="86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5" y="80"/>
                    <a:pt x="5" y="80"/>
                    <a:pt x="5" y="79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0" y="72"/>
                    <a:pt x="10" y="72"/>
                    <a:pt x="10" y="72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1" y="72"/>
                    <a:pt x="11" y="72"/>
                    <a:pt x="11" y="72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6" y="17"/>
                    <a:pt x="46" y="17"/>
                    <a:pt x="46" y="17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4" y="3"/>
                    <a:pt x="52" y="5"/>
                    <a:pt x="50" y="7"/>
                  </a:cubicBezTo>
                  <a:cubicBezTo>
                    <a:pt x="46" y="10"/>
                    <a:pt x="43" y="14"/>
                    <a:pt x="40" y="18"/>
                  </a:cubicBezTo>
                  <a:cubicBezTo>
                    <a:pt x="38" y="20"/>
                    <a:pt x="36" y="23"/>
                    <a:pt x="34" y="25"/>
                  </a:cubicBezTo>
                  <a:cubicBezTo>
                    <a:pt x="32" y="27"/>
                    <a:pt x="31" y="28"/>
                    <a:pt x="30" y="30"/>
                  </a:cubicBezTo>
                  <a:cubicBezTo>
                    <a:pt x="24" y="38"/>
                    <a:pt x="19" y="47"/>
                    <a:pt x="14" y="56"/>
                  </a:cubicBezTo>
                  <a:cubicBezTo>
                    <a:pt x="10" y="63"/>
                    <a:pt x="7" y="70"/>
                    <a:pt x="4" y="77"/>
                  </a:cubicBezTo>
                  <a:cubicBezTo>
                    <a:pt x="4" y="80"/>
                    <a:pt x="3" y="82"/>
                    <a:pt x="2" y="85"/>
                  </a:cubicBezTo>
                  <a:cubicBezTo>
                    <a:pt x="1" y="86"/>
                    <a:pt x="1" y="88"/>
                    <a:pt x="0" y="90"/>
                  </a:cubicBezTo>
                  <a:cubicBezTo>
                    <a:pt x="1" y="88"/>
                    <a:pt x="1" y="88"/>
                    <a:pt x="1" y="88"/>
                  </a:cubicBezTo>
                  <a:lnTo>
                    <a:pt x="1" y="86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" name="Freeform 795">
              <a:extLst>
                <a:ext uri="{FF2B5EF4-FFF2-40B4-BE49-F238E27FC236}">
                  <a16:creationId xmlns:a16="http://schemas.microsoft.com/office/drawing/2014/main" id="{0CECD4E5-55A8-41F5-BE98-CDB980885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88" y="2705101"/>
              <a:ext cx="6350" cy="3175"/>
            </a:xfrm>
            <a:custGeom>
              <a:avLst/>
              <a:gdLst>
                <a:gd name="T0" fmla="*/ 2 w 4"/>
                <a:gd name="T1" fmla="*/ 0 h 2"/>
                <a:gd name="T2" fmla="*/ 2 w 4"/>
                <a:gd name="T3" fmla="*/ 0 h 2"/>
                <a:gd name="T4" fmla="*/ 4 w 4"/>
                <a:gd name="T5" fmla="*/ 2 h 2"/>
                <a:gd name="T6" fmla="*/ 2 w 4"/>
                <a:gd name="T7" fmla="*/ 0 h 2"/>
                <a:gd name="T8" fmla="*/ 4 w 4"/>
                <a:gd name="T9" fmla="*/ 0 h 2"/>
                <a:gd name="T10" fmla="*/ 2 w 4"/>
                <a:gd name="T11" fmla="*/ 0 h 2"/>
                <a:gd name="T12" fmla="*/ 0 w 4"/>
                <a:gd name="T13" fmla="*/ 0 h 2"/>
                <a:gd name="T14" fmla="*/ 0 w 4"/>
                <a:gd name="T15" fmla="*/ 0 h 2"/>
                <a:gd name="T16" fmla="*/ 2 w 4"/>
                <a:gd name="T17" fmla="*/ 0 h 2"/>
                <a:gd name="T18" fmla="*/ 2 w 4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lnTo>
                    <a:pt x="2" y="0"/>
                  </a:lnTo>
                  <a:lnTo>
                    <a:pt x="4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" name="Freeform 796">
              <a:extLst>
                <a:ext uri="{FF2B5EF4-FFF2-40B4-BE49-F238E27FC236}">
                  <a16:creationId xmlns:a16="http://schemas.microsoft.com/office/drawing/2014/main" id="{D335D5C9-F6C2-4CB1-AD8A-8EB1E8B7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575" y="2708276"/>
              <a:ext cx="11113" cy="0"/>
            </a:xfrm>
            <a:custGeom>
              <a:avLst/>
              <a:gdLst>
                <a:gd name="T0" fmla="*/ 1 w 3"/>
                <a:gd name="T1" fmla="*/ 3 w 3"/>
                <a:gd name="T2" fmla="*/ 2 w 3"/>
                <a:gd name="T3" fmla="*/ 0 w 3"/>
                <a:gd name="T4" fmla="*/ 0 w 3"/>
                <a:gd name="T5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" name="Freeform 797">
              <a:extLst>
                <a:ext uri="{FF2B5EF4-FFF2-40B4-BE49-F238E27FC236}">
                  <a16:creationId xmlns:a16="http://schemas.microsoft.com/office/drawing/2014/main" id="{9CAED863-8CCE-497F-BF15-54F05520D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575" y="2708276"/>
              <a:ext cx="11113" cy="0"/>
            </a:xfrm>
            <a:custGeom>
              <a:avLst/>
              <a:gdLst>
                <a:gd name="T0" fmla="*/ 3 w 3"/>
                <a:gd name="T1" fmla="*/ 2 w 3"/>
                <a:gd name="T2" fmla="*/ 0 w 3"/>
                <a:gd name="T3" fmla="*/ 0 w 3"/>
                <a:gd name="T4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0"/>
                    <a:pt x="3" y="0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" name="Freeform 798">
              <a:extLst>
                <a:ext uri="{FF2B5EF4-FFF2-40B4-BE49-F238E27FC236}">
                  <a16:creationId xmlns:a16="http://schemas.microsoft.com/office/drawing/2014/main" id="{C5611E0A-F316-46E3-A30F-7CBEADEA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" y="2708276"/>
              <a:ext cx="11113" cy="3175"/>
            </a:xfrm>
            <a:custGeom>
              <a:avLst/>
              <a:gdLst>
                <a:gd name="T0" fmla="*/ 3 w 3"/>
                <a:gd name="T1" fmla="*/ 1 h 1"/>
                <a:gd name="T2" fmla="*/ 3 w 3"/>
                <a:gd name="T3" fmla="*/ 1 h 1"/>
                <a:gd name="T4" fmla="*/ 2 w 3"/>
                <a:gd name="T5" fmla="*/ 1 h 1"/>
                <a:gd name="T6" fmla="*/ 2 w 3"/>
                <a:gd name="T7" fmla="*/ 0 h 1"/>
                <a:gd name="T8" fmla="*/ 2 w 3"/>
                <a:gd name="T9" fmla="*/ 0 h 1"/>
                <a:gd name="T10" fmla="*/ 0 w 3"/>
                <a:gd name="T11" fmla="*/ 0 h 1"/>
                <a:gd name="T12" fmla="*/ 0 w 3"/>
                <a:gd name="T13" fmla="*/ 0 h 1"/>
                <a:gd name="T14" fmla="*/ 1 w 3"/>
                <a:gd name="T15" fmla="*/ 0 h 1"/>
                <a:gd name="T16" fmla="*/ 1 w 3"/>
                <a:gd name="T17" fmla="*/ 0 h 1"/>
                <a:gd name="T18" fmla="*/ 3 w 3"/>
                <a:gd name="T1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3" y="1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" name="Freeform 799">
              <a:extLst>
                <a:ext uri="{FF2B5EF4-FFF2-40B4-BE49-F238E27FC236}">
                  <a16:creationId xmlns:a16="http://schemas.microsoft.com/office/drawing/2014/main" id="{D2682BD1-00A5-4553-8E87-3AE53F6AD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463" y="2708276"/>
              <a:ext cx="14288" cy="0"/>
            </a:xfrm>
            <a:custGeom>
              <a:avLst/>
              <a:gdLst>
                <a:gd name="T0" fmla="*/ 0 w 4"/>
                <a:gd name="T1" fmla="*/ 2 w 4"/>
                <a:gd name="T2" fmla="*/ 2 w 4"/>
                <a:gd name="T3" fmla="*/ 2 w 4"/>
                <a:gd name="T4" fmla="*/ 3 w 4"/>
                <a:gd name="T5" fmla="*/ 4 w 4"/>
                <a:gd name="T6" fmla="*/ 4 w 4"/>
                <a:gd name="T7" fmla="*/ 3 w 4"/>
                <a:gd name="T8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" name="Freeform 800">
              <a:extLst>
                <a:ext uri="{FF2B5EF4-FFF2-40B4-BE49-F238E27FC236}">
                  <a16:creationId xmlns:a16="http://schemas.microsoft.com/office/drawing/2014/main" id="{E2692E94-C853-438F-8224-4FD8E7012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463" y="2708276"/>
              <a:ext cx="14288" cy="3175"/>
            </a:xfrm>
            <a:custGeom>
              <a:avLst/>
              <a:gdLst>
                <a:gd name="T0" fmla="*/ 2 w 4"/>
                <a:gd name="T1" fmla="*/ 0 h 1"/>
                <a:gd name="T2" fmla="*/ 2 w 4"/>
                <a:gd name="T3" fmla="*/ 0 h 1"/>
                <a:gd name="T4" fmla="*/ 4 w 4"/>
                <a:gd name="T5" fmla="*/ 1 h 1"/>
                <a:gd name="T6" fmla="*/ 4 w 4"/>
                <a:gd name="T7" fmla="*/ 1 h 1"/>
                <a:gd name="T8" fmla="*/ 3 w 4"/>
                <a:gd name="T9" fmla="*/ 0 h 1"/>
                <a:gd name="T10" fmla="*/ 3 w 4"/>
                <a:gd name="T11" fmla="*/ 0 h 1"/>
                <a:gd name="T12" fmla="*/ 3 w 4"/>
                <a:gd name="T13" fmla="*/ 0 h 1"/>
                <a:gd name="T14" fmla="*/ 2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0 h 1"/>
                <a:gd name="T22" fmla="*/ 0 w 4"/>
                <a:gd name="T23" fmla="*/ 0 h 1"/>
                <a:gd name="T24" fmla="*/ 1 w 4"/>
                <a:gd name="T25" fmla="*/ 0 h 1"/>
                <a:gd name="T26" fmla="*/ 2 w 4"/>
                <a:gd name="T27" fmla="*/ 0 h 1"/>
                <a:gd name="T28" fmla="*/ 2 w 4"/>
                <a:gd name="T2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" name="Freeform 801">
              <a:extLst>
                <a:ext uri="{FF2B5EF4-FFF2-40B4-BE49-F238E27FC236}">
                  <a16:creationId xmlns:a16="http://schemas.microsoft.com/office/drawing/2014/main" id="{FA7DEB79-8FCF-459F-9314-39A7063D1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50" y="2708276"/>
              <a:ext cx="7938" cy="3175"/>
            </a:xfrm>
            <a:custGeom>
              <a:avLst/>
              <a:gdLst>
                <a:gd name="T0" fmla="*/ 0 w 5"/>
                <a:gd name="T1" fmla="*/ 0 h 2"/>
                <a:gd name="T2" fmla="*/ 0 w 5"/>
                <a:gd name="T3" fmla="*/ 0 h 2"/>
                <a:gd name="T4" fmla="*/ 0 w 5"/>
                <a:gd name="T5" fmla="*/ 0 h 2"/>
                <a:gd name="T6" fmla="*/ 5 w 5"/>
                <a:gd name="T7" fmla="*/ 2 h 2"/>
                <a:gd name="T8" fmla="*/ 2 w 5"/>
                <a:gd name="T9" fmla="*/ 0 h 2"/>
                <a:gd name="T10" fmla="*/ 0 w 5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" name="Freeform 802">
              <a:extLst>
                <a:ext uri="{FF2B5EF4-FFF2-40B4-BE49-F238E27FC236}">
                  <a16:creationId xmlns:a16="http://schemas.microsoft.com/office/drawing/2014/main" id="{B3DF8660-AA82-42B0-9AFD-D49C54689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463" y="2708276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2 w 2"/>
                <a:gd name="T3" fmla="*/ 2 w 2"/>
                <a:gd name="T4" fmla="*/ 0 w 2"/>
                <a:gd name="T5" fmla="*/ 2 w 2"/>
                <a:gd name="T6" fmla="*/ 2 w 2"/>
                <a:gd name="T7" fmla="*/ 2 w 2"/>
                <a:gd name="T8" fmla="*/ 2 w 2"/>
                <a:gd name="T9" fmla="*/ 0 w 2"/>
                <a:gd name="T10" fmla="*/ 0 w 2"/>
                <a:gd name="T11" fmla="*/ 0 w 2"/>
                <a:gd name="T12" fmla="*/ 0 w 2"/>
                <a:gd name="T1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" name="Freeform 803">
              <a:extLst>
                <a:ext uri="{FF2B5EF4-FFF2-40B4-BE49-F238E27FC236}">
                  <a16:creationId xmlns:a16="http://schemas.microsoft.com/office/drawing/2014/main" id="{C9E16A2E-A34F-485A-8A11-CA7312C78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863" y="2705101"/>
              <a:ext cx="6350" cy="3175"/>
            </a:xfrm>
            <a:custGeom>
              <a:avLst/>
              <a:gdLst>
                <a:gd name="T0" fmla="*/ 2 w 4"/>
                <a:gd name="T1" fmla="*/ 2 h 2"/>
                <a:gd name="T2" fmla="*/ 0 w 4"/>
                <a:gd name="T3" fmla="*/ 0 h 2"/>
                <a:gd name="T4" fmla="*/ 0 w 4"/>
                <a:gd name="T5" fmla="*/ 0 h 2"/>
                <a:gd name="T6" fmla="*/ 4 w 4"/>
                <a:gd name="T7" fmla="*/ 2 h 2"/>
                <a:gd name="T8" fmla="*/ 2 w 4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" y="2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" name="Freeform 804">
              <a:extLst>
                <a:ext uri="{FF2B5EF4-FFF2-40B4-BE49-F238E27FC236}">
                  <a16:creationId xmlns:a16="http://schemas.microsoft.com/office/drawing/2014/main" id="{0457632B-0D2E-4013-8953-9B0BE4AE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688" y="2705101"/>
              <a:ext cx="98425" cy="17463"/>
            </a:xfrm>
            <a:custGeom>
              <a:avLst/>
              <a:gdLst>
                <a:gd name="T0" fmla="*/ 14 w 27"/>
                <a:gd name="T1" fmla="*/ 2 h 5"/>
                <a:gd name="T2" fmla="*/ 18 w 27"/>
                <a:gd name="T3" fmla="*/ 3 h 5"/>
                <a:gd name="T4" fmla="*/ 27 w 27"/>
                <a:gd name="T5" fmla="*/ 5 h 5"/>
                <a:gd name="T6" fmla="*/ 26 w 27"/>
                <a:gd name="T7" fmla="*/ 5 h 5"/>
                <a:gd name="T8" fmla="*/ 20 w 27"/>
                <a:gd name="T9" fmla="*/ 3 h 5"/>
                <a:gd name="T10" fmla="*/ 18 w 27"/>
                <a:gd name="T11" fmla="*/ 3 h 5"/>
                <a:gd name="T12" fmla="*/ 17 w 27"/>
                <a:gd name="T13" fmla="*/ 3 h 5"/>
                <a:gd name="T14" fmla="*/ 16 w 27"/>
                <a:gd name="T15" fmla="*/ 3 h 5"/>
                <a:gd name="T16" fmla="*/ 16 w 27"/>
                <a:gd name="T17" fmla="*/ 3 h 5"/>
                <a:gd name="T18" fmla="*/ 14 w 27"/>
                <a:gd name="T19" fmla="*/ 2 h 5"/>
                <a:gd name="T20" fmla="*/ 11 w 27"/>
                <a:gd name="T21" fmla="*/ 2 h 5"/>
                <a:gd name="T22" fmla="*/ 12 w 27"/>
                <a:gd name="T23" fmla="*/ 2 h 5"/>
                <a:gd name="T24" fmla="*/ 10 w 27"/>
                <a:gd name="T25" fmla="*/ 2 h 5"/>
                <a:gd name="T26" fmla="*/ 11 w 27"/>
                <a:gd name="T27" fmla="*/ 2 h 5"/>
                <a:gd name="T28" fmla="*/ 5 w 27"/>
                <a:gd name="T29" fmla="*/ 1 h 5"/>
                <a:gd name="T30" fmla="*/ 1 w 27"/>
                <a:gd name="T31" fmla="*/ 0 h 5"/>
                <a:gd name="T32" fmla="*/ 0 w 27"/>
                <a:gd name="T33" fmla="*/ 0 h 5"/>
                <a:gd name="T34" fmla="*/ 7 w 27"/>
                <a:gd name="T35" fmla="*/ 1 h 5"/>
                <a:gd name="T36" fmla="*/ 14 w 27"/>
                <a:gd name="T3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5">
                  <a:moveTo>
                    <a:pt x="14" y="2"/>
                  </a:moveTo>
                  <a:cubicBezTo>
                    <a:pt x="18" y="3"/>
                    <a:pt x="18" y="3"/>
                    <a:pt x="18" y="3"/>
                  </a:cubicBezTo>
                  <a:cubicBezTo>
                    <a:pt x="21" y="4"/>
                    <a:pt x="24" y="4"/>
                    <a:pt x="27" y="5"/>
                  </a:cubicBezTo>
                  <a:cubicBezTo>
                    <a:pt x="27" y="5"/>
                    <a:pt x="26" y="5"/>
                    <a:pt x="26" y="5"/>
                  </a:cubicBezTo>
                  <a:cubicBezTo>
                    <a:pt x="24" y="4"/>
                    <a:pt x="22" y="4"/>
                    <a:pt x="20" y="3"/>
                  </a:cubicBezTo>
                  <a:cubicBezTo>
                    <a:pt x="19" y="3"/>
                    <a:pt x="18" y="3"/>
                    <a:pt x="18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5" y="2"/>
                    <a:pt x="14" y="2"/>
                  </a:cubicBezTo>
                  <a:cubicBezTo>
                    <a:pt x="13" y="2"/>
                    <a:pt x="12" y="2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4" y="1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"/>
                    <a:pt x="6" y="1"/>
                    <a:pt x="7" y="1"/>
                  </a:cubicBezTo>
                  <a:cubicBezTo>
                    <a:pt x="9" y="2"/>
                    <a:pt x="11" y="2"/>
                    <a:pt x="14" y="2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" name="Freeform 805">
              <a:extLst>
                <a:ext uri="{FF2B5EF4-FFF2-40B4-BE49-F238E27FC236}">
                  <a16:creationId xmlns:a16="http://schemas.microsoft.com/office/drawing/2014/main" id="{5DDAB6E5-445F-4B58-9E49-9F3F532BA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" y="2714626"/>
              <a:ext cx="7938" cy="4763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0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" name="Freeform 806">
              <a:extLst>
                <a:ext uri="{FF2B5EF4-FFF2-40B4-BE49-F238E27FC236}">
                  <a16:creationId xmlns:a16="http://schemas.microsoft.com/office/drawing/2014/main" id="{31F610B2-ED64-4A41-A356-AEB804B3F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963" y="3694113"/>
              <a:ext cx="47625" cy="111125"/>
            </a:xfrm>
            <a:custGeom>
              <a:avLst/>
              <a:gdLst>
                <a:gd name="T0" fmla="*/ 13 w 13"/>
                <a:gd name="T1" fmla="*/ 2 h 30"/>
                <a:gd name="T2" fmla="*/ 13 w 13"/>
                <a:gd name="T3" fmla="*/ 0 h 30"/>
                <a:gd name="T4" fmla="*/ 11 w 13"/>
                <a:gd name="T5" fmla="*/ 7 h 30"/>
                <a:gd name="T6" fmla="*/ 0 w 13"/>
                <a:gd name="T7" fmla="*/ 30 h 30"/>
                <a:gd name="T8" fmla="*/ 6 w 13"/>
                <a:gd name="T9" fmla="*/ 20 h 30"/>
                <a:gd name="T10" fmla="*/ 7 w 13"/>
                <a:gd name="T11" fmla="*/ 18 h 30"/>
                <a:gd name="T12" fmla="*/ 13 w 13"/>
                <a:gd name="T13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0">
                  <a:moveTo>
                    <a:pt x="13" y="2"/>
                  </a:moveTo>
                  <a:cubicBezTo>
                    <a:pt x="13" y="1"/>
                    <a:pt x="13" y="1"/>
                    <a:pt x="13" y="0"/>
                  </a:cubicBezTo>
                  <a:cubicBezTo>
                    <a:pt x="13" y="1"/>
                    <a:pt x="11" y="5"/>
                    <a:pt x="11" y="7"/>
                  </a:cubicBezTo>
                  <a:cubicBezTo>
                    <a:pt x="10" y="12"/>
                    <a:pt x="5" y="22"/>
                    <a:pt x="0" y="30"/>
                  </a:cubicBezTo>
                  <a:cubicBezTo>
                    <a:pt x="2" y="27"/>
                    <a:pt x="4" y="24"/>
                    <a:pt x="6" y="20"/>
                  </a:cubicBezTo>
                  <a:cubicBezTo>
                    <a:pt x="6" y="19"/>
                    <a:pt x="7" y="19"/>
                    <a:pt x="7" y="18"/>
                  </a:cubicBezTo>
                  <a:cubicBezTo>
                    <a:pt x="11" y="10"/>
                    <a:pt x="13" y="2"/>
                    <a:pt x="13" y="2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" name="Freeform 807">
              <a:extLst>
                <a:ext uri="{FF2B5EF4-FFF2-40B4-BE49-F238E27FC236}">
                  <a16:creationId xmlns:a16="http://schemas.microsoft.com/office/drawing/2014/main" id="{75BF01A7-D5FF-41DB-AE96-034057DC6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025" y="3892551"/>
              <a:ext cx="104775" cy="122238"/>
            </a:xfrm>
            <a:custGeom>
              <a:avLst/>
              <a:gdLst>
                <a:gd name="T0" fmla="*/ 28 w 29"/>
                <a:gd name="T1" fmla="*/ 0 h 33"/>
                <a:gd name="T2" fmla="*/ 26 w 29"/>
                <a:gd name="T3" fmla="*/ 2 h 33"/>
                <a:gd name="T4" fmla="*/ 24 w 29"/>
                <a:gd name="T5" fmla="*/ 3 h 33"/>
                <a:gd name="T6" fmla="*/ 23 w 29"/>
                <a:gd name="T7" fmla="*/ 3 h 33"/>
                <a:gd name="T8" fmla="*/ 23 w 29"/>
                <a:gd name="T9" fmla="*/ 5 h 33"/>
                <a:gd name="T10" fmla="*/ 21 w 29"/>
                <a:gd name="T11" fmla="*/ 7 h 33"/>
                <a:gd name="T12" fmla="*/ 20 w 29"/>
                <a:gd name="T13" fmla="*/ 8 h 33"/>
                <a:gd name="T14" fmla="*/ 16 w 29"/>
                <a:gd name="T15" fmla="*/ 9 h 33"/>
                <a:gd name="T16" fmla="*/ 13 w 29"/>
                <a:gd name="T17" fmla="*/ 10 h 33"/>
                <a:gd name="T18" fmla="*/ 12 w 29"/>
                <a:gd name="T19" fmla="*/ 11 h 33"/>
                <a:gd name="T20" fmla="*/ 10 w 29"/>
                <a:gd name="T21" fmla="*/ 13 h 33"/>
                <a:gd name="T22" fmla="*/ 9 w 29"/>
                <a:gd name="T23" fmla="*/ 15 h 33"/>
                <a:gd name="T24" fmla="*/ 8 w 29"/>
                <a:gd name="T25" fmla="*/ 18 h 33"/>
                <a:gd name="T26" fmla="*/ 7 w 29"/>
                <a:gd name="T27" fmla="*/ 21 h 33"/>
                <a:gd name="T28" fmla="*/ 5 w 29"/>
                <a:gd name="T29" fmla="*/ 23 h 33"/>
                <a:gd name="T30" fmla="*/ 3 w 29"/>
                <a:gd name="T31" fmla="*/ 25 h 33"/>
                <a:gd name="T32" fmla="*/ 0 w 29"/>
                <a:gd name="T33" fmla="*/ 32 h 33"/>
                <a:gd name="T34" fmla="*/ 1 w 29"/>
                <a:gd name="T35" fmla="*/ 33 h 33"/>
                <a:gd name="T36" fmla="*/ 2 w 29"/>
                <a:gd name="T37" fmla="*/ 33 h 33"/>
                <a:gd name="T38" fmla="*/ 5 w 29"/>
                <a:gd name="T39" fmla="*/ 32 h 33"/>
                <a:gd name="T40" fmla="*/ 21 w 29"/>
                <a:gd name="T41" fmla="*/ 14 h 33"/>
                <a:gd name="T42" fmla="*/ 23 w 29"/>
                <a:gd name="T43" fmla="*/ 11 h 33"/>
                <a:gd name="T44" fmla="*/ 25 w 29"/>
                <a:gd name="T45" fmla="*/ 9 h 33"/>
                <a:gd name="T46" fmla="*/ 25 w 29"/>
                <a:gd name="T47" fmla="*/ 10 h 33"/>
                <a:gd name="T48" fmla="*/ 26 w 29"/>
                <a:gd name="T49" fmla="*/ 9 h 33"/>
                <a:gd name="T50" fmla="*/ 27 w 29"/>
                <a:gd name="T51" fmla="*/ 8 h 33"/>
                <a:gd name="T52" fmla="*/ 28 w 29"/>
                <a:gd name="T53" fmla="*/ 5 h 33"/>
                <a:gd name="T54" fmla="*/ 28 w 29"/>
                <a:gd name="T55" fmla="*/ 3 h 33"/>
                <a:gd name="T56" fmla="*/ 29 w 29"/>
                <a:gd name="T57" fmla="*/ 1 h 33"/>
                <a:gd name="T58" fmla="*/ 29 w 29"/>
                <a:gd name="T59" fmla="*/ 0 h 33"/>
                <a:gd name="T60" fmla="*/ 28 w 29"/>
                <a:gd name="T6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9" h="33">
                  <a:moveTo>
                    <a:pt x="28" y="0"/>
                  </a:moveTo>
                  <a:cubicBezTo>
                    <a:pt x="26" y="2"/>
                    <a:pt x="26" y="2"/>
                    <a:pt x="26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10" y="27"/>
                    <a:pt x="16" y="19"/>
                    <a:pt x="21" y="14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4" y="10"/>
                    <a:pt x="24" y="9"/>
                    <a:pt x="25" y="9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28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" name="Freeform 809">
              <a:extLst>
                <a:ext uri="{FF2B5EF4-FFF2-40B4-BE49-F238E27FC236}">
                  <a16:creationId xmlns:a16="http://schemas.microsoft.com/office/drawing/2014/main" id="{09773B2A-A21A-438B-AB61-7A5F6B84C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138" y="3646488"/>
              <a:ext cx="14288" cy="44450"/>
            </a:xfrm>
            <a:custGeom>
              <a:avLst/>
              <a:gdLst>
                <a:gd name="T0" fmla="*/ 3 w 9"/>
                <a:gd name="T1" fmla="*/ 17 h 28"/>
                <a:gd name="T2" fmla="*/ 0 w 9"/>
                <a:gd name="T3" fmla="*/ 28 h 28"/>
                <a:gd name="T4" fmla="*/ 9 w 9"/>
                <a:gd name="T5" fmla="*/ 19 h 28"/>
                <a:gd name="T6" fmla="*/ 9 w 9"/>
                <a:gd name="T7" fmla="*/ 0 h 28"/>
                <a:gd name="T8" fmla="*/ 3 w 9"/>
                <a:gd name="T9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8">
                  <a:moveTo>
                    <a:pt x="3" y="17"/>
                  </a:moveTo>
                  <a:lnTo>
                    <a:pt x="0" y="28"/>
                  </a:lnTo>
                  <a:lnTo>
                    <a:pt x="9" y="19"/>
                  </a:lnTo>
                  <a:lnTo>
                    <a:pt x="9" y="0"/>
                  </a:lnTo>
                  <a:lnTo>
                    <a:pt x="3" y="17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" name="Freeform 810">
              <a:extLst>
                <a:ext uri="{FF2B5EF4-FFF2-40B4-BE49-F238E27FC236}">
                  <a16:creationId xmlns:a16="http://schemas.microsoft.com/office/drawing/2014/main" id="{BFF3D920-4754-4AEA-9F23-2EF3587BF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88" y="2730501"/>
              <a:ext cx="6350" cy="3175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1 w 2"/>
                <a:gd name="T7" fmla="*/ 1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" name="Freeform 811">
              <a:extLst>
                <a:ext uri="{FF2B5EF4-FFF2-40B4-BE49-F238E27FC236}">
                  <a16:creationId xmlns:a16="http://schemas.microsoft.com/office/drawing/2014/main" id="{81E86A24-4838-4D7E-BDC2-23404354C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638" y="2725738"/>
              <a:ext cx="19050" cy="4763"/>
            </a:xfrm>
            <a:custGeom>
              <a:avLst/>
              <a:gdLst>
                <a:gd name="T0" fmla="*/ 3 w 5"/>
                <a:gd name="T1" fmla="*/ 1 h 1"/>
                <a:gd name="T2" fmla="*/ 3 w 5"/>
                <a:gd name="T3" fmla="*/ 0 h 1"/>
                <a:gd name="T4" fmla="*/ 1 w 5"/>
                <a:gd name="T5" fmla="*/ 0 h 1"/>
                <a:gd name="T6" fmla="*/ 0 w 5"/>
                <a:gd name="T7" fmla="*/ 0 h 1"/>
                <a:gd name="T8" fmla="*/ 0 w 5"/>
                <a:gd name="T9" fmla="*/ 0 h 1"/>
                <a:gd name="T10" fmla="*/ 5 w 5"/>
                <a:gd name="T11" fmla="*/ 1 h 1"/>
                <a:gd name="T12" fmla="*/ 5 w 5"/>
                <a:gd name="T13" fmla="*/ 1 h 1"/>
                <a:gd name="T14" fmla="*/ 3 w 5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">
                  <a:moveTo>
                    <a:pt x="3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3" y="1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" name="Freeform 812">
              <a:extLst>
                <a:ext uri="{FF2B5EF4-FFF2-40B4-BE49-F238E27FC236}">
                  <a16:creationId xmlns:a16="http://schemas.microsoft.com/office/drawing/2014/main" id="{209FB397-6F86-49FA-9AE3-7D4E7C6ED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038" y="2733676"/>
              <a:ext cx="4763" cy="0"/>
            </a:xfrm>
            <a:custGeom>
              <a:avLst/>
              <a:gdLst>
                <a:gd name="T0" fmla="*/ 3 w 3"/>
                <a:gd name="T1" fmla="*/ 0 w 3"/>
                <a:gd name="T2" fmla="*/ 0 w 3"/>
                <a:gd name="T3" fmla="*/ 3 w 3"/>
                <a:gd name="T4" fmla="*/ 3 w 3"/>
                <a:gd name="T5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" name="Freeform 813">
              <a:extLst>
                <a:ext uri="{FF2B5EF4-FFF2-40B4-BE49-F238E27FC236}">
                  <a16:creationId xmlns:a16="http://schemas.microsoft.com/office/drawing/2014/main" id="{FADC1180-767F-4317-9782-1D32A09AC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300" y="3738563"/>
              <a:ext cx="3175" cy="4763"/>
            </a:xfrm>
            <a:custGeom>
              <a:avLst/>
              <a:gdLst>
                <a:gd name="T0" fmla="*/ 2 w 2"/>
                <a:gd name="T1" fmla="*/ 0 h 3"/>
                <a:gd name="T2" fmla="*/ 2 w 2"/>
                <a:gd name="T3" fmla="*/ 0 h 3"/>
                <a:gd name="T4" fmla="*/ 0 w 2"/>
                <a:gd name="T5" fmla="*/ 3 h 3"/>
                <a:gd name="T6" fmla="*/ 2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" name="Freeform 814">
              <a:extLst>
                <a:ext uri="{FF2B5EF4-FFF2-40B4-BE49-F238E27FC236}">
                  <a16:creationId xmlns:a16="http://schemas.microsoft.com/office/drawing/2014/main" id="{BF431DB9-0131-44F1-812A-8BDEC27705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475" y="2733676"/>
              <a:ext cx="1081088" cy="1349375"/>
            </a:xfrm>
            <a:custGeom>
              <a:avLst/>
              <a:gdLst>
                <a:gd name="T0" fmla="*/ 159 w 297"/>
                <a:gd name="T1" fmla="*/ 1 h 368"/>
                <a:gd name="T2" fmla="*/ 163 w 297"/>
                <a:gd name="T3" fmla="*/ 3 h 368"/>
                <a:gd name="T4" fmla="*/ 169 w 297"/>
                <a:gd name="T5" fmla="*/ 5 h 368"/>
                <a:gd name="T6" fmla="*/ 181 w 297"/>
                <a:gd name="T7" fmla="*/ 12 h 368"/>
                <a:gd name="T8" fmla="*/ 183 w 297"/>
                <a:gd name="T9" fmla="*/ 14 h 368"/>
                <a:gd name="T10" fmla="*/ 183 w 297"/>
                <a:gd name="T11" fmla="*/ 16 h 368"/>
                <a:gd name="T12" fmla="*/ 197 w 297"/>
                <a:gd name="T13" fmla="*/ 26 h 368"/>
                <a:gd name="T14" fmla="*/ 195 w 297"/>
                <a:gd name="T15" fmla="*/ 26 h 368"/>
                <a:gd name="T16" fmla="*/ 171 w 297"/>
                <a:gd name="T17" fmla="*/ 10 h 368"/>
                <a:gd name="T18" fmla="*/ 184 w 297"/>
                <a:gd name="T19" fmla="*/ 21 h 368"/>
                <a:gd name="T20" fmla="*/ 177 w 297"/>
                <a:gd name="T21" fmla="*/ 23 h 368"/>
                <a:gd name="T22" fmla="*/ 166 w 297"/>
                <a:gd name="T23" fmla="*/ 22 h 368"/>
                <a:gd name="T24" fmla="*/ 155 w 297"/>
                <a:gd name="T25" fmla="*/ 22 h 368"/>
                <a:gd name="T26" fmla="*/ 156 w 297"/>
                <a:gd name="T27" fmla="*/ 30 h 368"/>
                <a:gd name="T28" fmla="*/ 153 w 297"/>
                <a:gd name="T29" fmla="*/ 38 h 368"/>
                <a:gd name="T30" fmla="*/ 142 w 297"/>
                <a:gd name="T31" fmla="*/ 28 h 368"/>
                <a:gd name="T32" fmla="*/ 134 w 297"/>
                <a:gd name="T33" fmla="*/ 19 h 368"/>
                <a:gd name="T34" fmla="*/ 124 w 297"/>
                <a:gd name="T35" fmla="*/ 14 h 368"/>
                <a:gd name="T36" fmla="*/ 117 w 297"/>
                <a:gd name="T37" fmla="*/ 15 h 368"/>
                <a:gd name="T38" fmla="*/ 114 w 297"/>
                <a:gd name="T39" fmla="*/ 17 h 368"/>
                <a:gd name="T40" fmla="*/ 108 w 297"/>
                <a:gd name="T41" fmla="*/ 21 h 368"/>
                <a:gd name="T42" fmla="*/ 107 w 297"/>
                <a:gd name="T43" fmla="*/ 23 h 368"/>
                <a:gd name="T44" fmla="*/ 97 w 297"/>
                <a:gd name="T45" fmla="*/ 35 h 368"/>
                <a:gd name="T46" fmla="*/ 81 w 297"/>
                <a:gd name="T47" fmla="*/ 44 h 368"/>
                <a:gd name="T48" fmla="*/ 83 w 297"/>
                <a:gd name="T49" fmla="*/ 58 h 368"/>
                <a:gd name="T50" fmla="*/ 109 w 297"/>
                <a:gd name="T51" fmla="*/ 66 h 368"/>
                <a:gd name="T52" fmla="*/ 118 w 297"/>
                <a:gd name="T53" fmla="*/ 35 h 368"/>
                <a:gd name="T54" fmla="*/ 123 w 297"/>
                <a:gd name="T55" fmla="*/ 50 h 368"/>
                <a:gd name="T56" fmla="*/ 130 w 297"/>
                <a:gd name="T57" fmla="*/ 60 h 368"/>
                <a:gd name="T58" fmla="*/ 103 w 297"/>
                <a:gd name="T59" fmla="*/ 74 h 368"/>
                <a:gd name="T60" fmla="*/ 90 w 297"/>
                <a:gd name="T61" fmla="*/ 64 h 368"/>
                <a:gd name="T62" fmla="*/ 74 w 297"/>
                <a:gd name="T63" fmla="*/ 83 h 368"/>
                <a:gd name="T64" fmla="*/ 47 w 297"/>
                <a:gd name="T65" fmla="*/ 96 h 368"/>
                <a:gd name="T66" fmla="*/ 26 w 297"/>
                <a:gd name="T67" fmla="*/ 135 h 368"/>
                <a:gd name="T68" fmla="*/ 57 w 297"/>
                <a:gd name="T69" fmla="*/ 131 h 368"/>
                <a:gd name="T70" fmla="*/ 112 w 297"/>
                <a:gd name="T71" fmla="*/ 135 h 368"/>
                <a:gd name="T72" fmla="*/ 104 w 297"/>
                <a:gd name="T73" fmla="*/ 110 h 368"/>
                <a:gd name="T74" fmla="*/ 134 w 297"/>
                <a:gd name="T75" fmla="*/ 141 h 368"/>
                <a:gd name="T76" fmla="*/ 139 w 297"/>
                <a:gd name="T77" fmla="*/ 128 h 368"/>
                <a:gd name="T78" fmla="*/ 174 w 297"/>
                <a:gd name="T79" fmla="*/ 110 h 368"/>
                <a:gd name="T80" fmla="*/ 153 w 297"/>
                <a:gd name="T81" fmla="*/ 143 h 368"/>
                <a:gd name="T82" fmla="*/ 93 w 297"/>
                <a:gd name="T83" fmla="*/ 153 h 368"/>
                <a:gd name="T84" fmla="*/ 19 w 297"/>
                <a:gd name="T85" fmla="*/ 256 h 368"/>
                <a:gd name="T86" fmla="*/ 108 w 297"/>
                <a:gd name="T87" fmla="*/ 365 h 368"/>
                <a:gd name="T88" fmla="*/ 133 w 297"/>
                <a:gd name="T89" fmla="*/ 358 h 368"/>
                <a:gd name="T90" fmla="*/ 162 w 297"/>
                <a:gd name="T91" fmla="*/ 329 h 368"/>
                <a:gd name="T92" fmla="*/ 208 w 297"/>
                <a:gd name="T93" fmla="*/ 261 h 368"/>
                <a:gd name="T94" fmla="*/ 198 w 297"/>
                <a:gd name="T95" fmla="*/ 239 h 368"/>
                <a:gd name="T96" fmla="*/ 166 w 297"/>
                <a:gd name="T97" fmla="*/ 170 h 368"/>
                <a:gd name="T98" fmla="*/ 196 w 297"/>
                <a:gd name="T99" fmla="*/ 228 h 368"/>
                <a:gd name="T100" fmla="*/ 236 w 297"/>
                <a:gd name="T101" fmla="*/ 217 h 368"/>
                <a:gd name="T102" fmla="*/ 224 w 297"/>
                <a:gd name="T103" fmla="*/ 194 h 368"/>
                <a:gd name="T104" fmla="*/ 235 w 297"/>
                <a:gd name="T105" fmla="*/ 182 h 368"/>
                <a:gd name="T106" fmla="*/ 265 w 297"/>
                <a:gd name="T107" fmla="*/ 200 h 368"/>
                <a:gd name="T108" fmla="*/ 270 w 297"/>
                <a:gd name="T109" fmla="*/ 243 h 368"/>
                <a:gd name="T110" fmla="*/ 288 w 297"/>
                <a:gd name="T111" fmla="*/ 212 h 368"/>
                <a:gd name="T112" fmla="*/ 293 w 297"/>
                <a:gd name="T113" fmla="*/ 221 h 368"/>
                <a:gd name="T114" fmla="*/ 284 w 297"/>
                <a:gd name="T115" fmla="*/ 261 h 368"/>
                <a:gd name="T116" fmla="*/ 219 w 297"/>
                <a:gd name="T117" fmla="*/ 143 h 368"/>
                <a:gd name="T118" fmla="*/ 212 w 297"/>
                <a:gd name="T119" fmla="*/ 113 h 368"/>
                <a:gd name="T120" fmla="*/ 233 w 297"/>
                <a:gd name="T121" fmla="*/ 11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7" h="368">
                  <a:moveTo>
                    <a:pt x="294" y="158"/>
                  </a:moveTo>
                  <a:cubicBezTo>
                    <a:pt x="293" y="148"/>
                    <a:pt x="290" y="138"/>
                    <a:pt x="287" y="128"/>
                  </a:cubicBezTo>
                  <a:cubicBezTo>
                    <a:pt x="284" y="118"/>
                    <a:pt x="280" y="108"/>
                    <a:pt x="275" y="99"/>
                  </a:cubicBezTo>
                  <a:cubicBezTo>
                    <a:pt x="270" y="90"/>
                    <a:pt x="265" y="81"/>
                    <a:pt x="259" y="73"/>
                  </a:cubicBezTo>
                  <a:cubicBezTo>
                    <a:pt x="253" y="65"/>
                    <a:pt x="246" y="57"/>
                    <a:pt x="239" y="50"/>
                  </a:cubicBezTo>
                  <a:cubicBezTo>
                    <a:pt x="231" y="43"/>
                    <a:pt x="224" y="36"/>
                    <a:pt x="215" y="30"/>
                  </a:cubicBezTo>
                  <a:cubicBezTo>
                    <a:pt x="207" y="24"/>
                    <a:pt x="198" y="18"/>
                    <a:pt x="189" y="14"/>
                  </a:cubicBezTo>
                  <a:cubicBezTo>
                    <a:pt x="180" y="9"/>
                    <a:pt x="171" y="5"/>
                    <a:pt x="161" y="2"/>
                  </a:cubicBezTo>
                  <a:cubicBezTo>
                    <a:pt x="159" y="1"/>
                    <a:pt x="158" y="1"/>
                    <a:pt x="156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8" y="1"/>
                    <a:pt x="158" y="1"/>
                    <a:pt x="158" y="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8" y="1"/>
                    <a:pt x="158" y="1"/>
                    <a:pt x="158" y="1"/>
                  </a:cubicBezTo>
                  <a:cubicBezTo>
                    <a:pt x="158" y="1"/>
                    <a:pt x="158" y="1"/>
                    <a:pt x="158" y="1"/>
                  </a:cubicBezTo>
                  <a:cubicBezTo>
                    <a:pt x="158" y="1"/>
                    <a:pt x="158" y="1"/>
                    <a:pt x="158" y="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7" y="1"/>
                    <a:pt x="157" y="1"/>
                    <a:pt x="157" y="1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7" y="1"/>
                    <a:pt x="157" y="1"/>
                    <a:pt x="157" y="1"/>
                  </a:cubicBezTo>
                  <a:cubicBezTo>
                    <a:pt x="158" y="1"/>
                    <a:pt x="158" y="1"/>
                    <a:pt x="158" y="1"/>
                  </a:cubicBezTo>
                  <a:cubicBezTo>
                    <a:pt x="157" y="1"/>
                    <a:pt x="157" y="1"/>
                    <a:pt x="157" y="1"/>
                  </a:cubicBezTo>
                  <a:cubicBezTo>
                    <a:pt x="158" y="1"/>
                    <a:pt x="158" y="1"/>
                    <a:pt x="158" y="1"/>
                  </a:cubicBezTo>
                  <a:cubicBezTo>
                    <a:pt x="158" y="1"/>
                    <a:pt x="158" y="1"/>
                    <a:pt x="158" y="1"/>
                  </a:cubicBezTo>
                  <a:cubicBezTo>
                    <a:pt x="158" y="1"/>
                    <a:pt x="158" y="1"/>
                    <a:pt x="158" y="1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2"/>
                    <a:pt x="160" y="2"/>
                    <a:pt x="160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2" y="3"/>
                    <a:pt x="162" y="3"/>
                    <a:pt x="162" y="3"/>
                  </a:cubicBezTo>
                  <a:cubicBezTo>
                    <a:pt x="162" y="3"/>
                    <a:pt x="162" y="3"/>
                    <a:pt x="162" y="3"/>
                  </a:cubicBezTo>
                  <a:cubicBezTo>
                    <a:pt x="163" y="3"/>
                    <a:pt x="163" y="3"/>
                    <a:pt x="163" y="3"/>
                  </a:cubicBezTo>
                  <a:cubicBezTo>
                    <a:pt x="163" y="3"/>
                    <a:pt x="163" y="3"/>
                    <a:pt x="163" y="3"/>
                  </a:cubicBezTo>
                  <a:cubicBezTo>
                    <a:pt x="163" y="3"/>
                    <a:pt x="163" y="3"/>
                    <a:pt x="163" y="3"/>
                  </a:cubicBezTo>
                  <a:cubicBezTo>
                    <a:pt x="163" y="3"/>
                    <a:pt x="163" y="3"/>
                    <a:pt x="163" y="3"/>
                  </a:cubicBezTo>
                  <a:cubicBezTo>
                    <a:pt x="164" y="3"/>
                    <a:pt x="164" y="3"/>
                    <a:pt x="164" y="3"/>
                  </a:cubicBezTo>
                  <a:cubicBezTo>
                    <a:pt x="164" y="4"/>
                    <a:pt x="164" y="4"/>
                    <a:pt x="164" y="4"/>
                  </a:cubicBezTo>
                  <a:cubicBezTo>
                    <a:pt x="164" y="4"/>
                    <a:pt x="164" y="4"/>
                    <a:pt x="164" y="4"/>
                  </a:cubicBezTo>
                  <a:cubicBezTo>
                    <a:pt x="165" y="4"/>
                    <a:pt x="165" y="4"/>
                    <a:pt x="165" y="4"/>
                  </a:cubicBezTo>
                  <a:cubicBezTo>
                    <a:pt x="165" y="4"/>
                    <a:pt x="165" y="4"/>
                    <a:pt x="165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5" y="4"/>
                    <a:pt x="165" y="4"/>
                    <a:pt x="165" y="4"/>
                  </a:cubicBezTo>
                  <a:cubicBezTo>
                    <a:pt x="166" y="5"/>
                    <a:pt x="166" y="5"/>
                    <a:pt x="166" y="5"/>
                  </a:cubicBezTo>
                  <a:cubicBezTo>
                    <a:pt x="167" y="5"/>
                    <a:pt x="167" y="5"/>
                    <a:pt x="167" y="5"/>
                  </a:cubicBezTo>
                  <a:cubicBezTo>
                    <a:pt x="167" y="5"/>
                    <a:pt x="167" y="5"/>
                    <a:pt x="167" y="5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69" y="5"/>
                    <a:pt x="169" y="5"/>
                    <a:pt x="169" y="5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70" y="6"/>
                    <a:pt x="170" y="6"/>
                    <a:pt x="170" y="6"/>
                  </a:cubicBezTo>
                  <a:cubicBezTo>
                    <a:pt x="171" y="7"/>
                    <a:pt x="171" y="7"/>
                    <a:pt x="171" y="7"/>
                  </a:cubicBezTo>
                  <a:cubicBezTo>
                    <a:pt x="172" y="7"/>
                    <a:pt x="172" y="7"/>
                    <a:pt x="172" y="7"/>
                  </a:cubicBezTo>
                  <a:cubicBezTo>
                    <a:pt x="172" y="7"/>
                    <a:pt x="172" y="7"/>
                    <a:pt x="172" y="7"/>
                  </a:cubicBezTo>
                  <a:cubicBezTo>
                    <a:pt x="171" y="6"/>
                    <a:pt x="171" y="6"/>
                    <a:pt x="171" y="6"/>
                  </a:cubicBezTo>
                  <a:cubicBezTo>
                    <a:pt x="172" y="7"/>
                    <a:pt x="172" y="7"/>
                    <a:pt x="172" y="7"/>
                  </a:cubicBezTo>
                  <a:cubicBezTo>
                    <a:pt x="171" y="7"/>
                    <a:pt x="171" y="7"/>
                    <a:pt x="171" y="7"/>
                  </a:cubicBezTo>
                  <a:cubicBezTo>
                    <a:pt x="171" y="7"/>
                    <a:pt x="171" y="7"/>
                    <a:pt x="171" y="7"/>
                  </a:cubicBezTo>
                  <a:cubicBezTo>
                    <a:pt x="171" y="7"/>
                    <a:pt x="171" y="7"/>
                    <a:pt x="171" y="7"/>
                  </a:cubicBezTo>
                  <a:cubicBezTo>
                    <a:pt x="171" y="7"/>
                    <a:pt x="171" y="7"/>
                    <a:pt x="171" y="7"/>
                  </a:cubicBezTo>
                  <a:cubicBezTo>
                    <a:pt x="172" y="8"/>
                    <a:pt x="172" y="8"/>
                    <a:pt x="172" y="8"/>
                  </a:cubicBezTo>
                  <a:cubicBezTo>
                    <a:pt x="174" y="9"/>
                    <a:pt x="174" y="9"/>
                    <a:pt x="174" y="9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80" y="11"/>
                    <a:pt x="180" y="11"/>
                    <a:pt x="180" y="11"/>
                  </a:cubicBezTo>
                  <a:cubicBezTo>
                    <a:pt x="181" y="12"/>
                    <a:pt x="181" y="12"/>
                    <a:pt x="181" y="12"/>
                  </a:cubicBezTo>
                  <a:cubicBezTo>
                    <a:pt x="182" y="12"/>
                    <a:pt x="182" y="12"/>
                    <a:pt x="182" y="12"/>
                  </a:cubicBezTo>
                  <a:cubicBezTo>
                    <a:pt x="180" y="12"/>
                    <a:pt x="180" y="12"/>
                    <a:pt x="180" y="12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74" y="10"/>
                    <a:pt x="174" y="10"/>
                    <a:pt x="174" y="10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76" y="11"/>
                    <a:pt x="176" y="11"/>
                    <a:pt x="176" y="11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8" y="11"/>
                    <a:pt x="178" y="11"/>
                    <a:pt x="178" y="11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80" y="13"/>
                    <a:pt x="180" y="13"/>
                    <a:pt x="180" y="13"/>
                  </a:cubicBezTo>
                  <a:cubicBezTo>
                    <a:pt x="182" y="14"/>
                    <a:pt x="182" y="14"/>
                    <a:pt x="182" y="14"/>
                  </a:cubicBezTo>
                  <a:cubicBezTo>
                    <a:pt x="183" y="14"/>
                    <a:pt x="183" y="14"/>
                    <a:pt x="183" y="14"/>
                  </a:cubicBezTo>
                  <a:cubicBezTo>
                    <a:pt x="183" y="15"/>
                    <a:pt x="183" y="15"/>
                    <a:pt x="183" y="15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79" y="13"/>
                    <a:pt x="179" y="13"/>
                    <a:pt x="178" y="13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6" y="11"/>
                    <a:pt x="176" y="11"/>
                    <a:pt x="176" y="11"/>
                  </a:cubicBezTo>
                  <a:cubicBezTo>
                    <a:pt x="174" y="10"/>
                    <a:pt x="174" y="10"/>
                    <a:pt x="174" y="10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73" y="10"/>
                    <a:pt x="173" y="10"/>
                    <a:pt x="173" y="10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76" y="12"/>
                    <a:pt x="176" y="12"/>
                    <a:pt x="176" y="12"/>
                  </a:cubicBezTo>
                  <a:cubicBezTo>
                    <a:pt x="177" y="13"/>
                    <a:pt x="177" y="13"/>
                    <a:pt x="177" y="13"/>
                  </a:cubicBezTo>
                  <a:cubicBezTo>
                    <a:pt x="177" y="13"/>
                    <a:pt x="177" y="13"/>
                    <a:pt x="177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3" y="16"/>
                    <a:pt x="183" y="16"/>
                    <a:pt x="183" y="16"/>
                  </a:cubicBezTo>
                  <a:cubicBezTo>
                    <a:pt x="186" y="18"/>
                    <a:pt x="186" y="18"/>
                    <a:pt x="186" y="18"/>
                  </a:cubicBezTo>
                  <a:cubicBezTo>
                    <a:pt x="187" y="19"/>
                    <a:pt x="187" y="19"/>
                    <a:pt x="187" y="19"/>
                  </a:cubicBezTo>
                  <a:cubicBezTo>
                    <a:pt x="189" y="20"/>
                    <a:pt x="189" y="20"/>
                    <a:pt x="189" y="20"/>
                  </a:cubicBezTo>
                  <a:cubicBezTo>
                    <a:pt x="190" y="20"/>
                    <a:pt x="190" y="20"/>
                    <a:pt x="190" y="20"/>
                  </a:cubicBezTo>
                  <a:cubicBezTo>
                    <a:pt x="190" y="20"/>
                    <a:pt x="190" y="20"/>
                    <a:pt x="190" y="20"/>
                  </a:cubicBezTo>
                  <a:cubicBezTo>
                    <a:pt x="191" y="20"/>
                    <a:pt x="191" y="20"/>
                    <a:pt x="191" y="20"/>
                  </a:cubicBezTo>
                  <a:cubicBezTo>
                    <a:pt x="194" y="21"/>
                    <a:pt x="194" y="21"/>
                    <a:pt x="194" y="21"/>
                  </a:cubicBezTo>
                  <a:cubicBezTo>
                    <a:pt x="196" y="23"/>
                    <a:pt x="196" y="23"/>
                    <a:pt x="196" y="23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8" y="24"/>
                    <a:pt x="198" y="24"/>
                    <a:pt x="198" y="24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199" y="25"/>
                    <a:pt x="199" y="25"/>
                    <a:pt x="199" y="25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4" y="22"/>
                    <a:pt x="194" y="22"/>
                    <a:pt x="194" y="22"/>
                  </a:cubicBezTo>
                  <a:cubicBezTo>
                    <a:pt x="192" y="21"/>
                    <a:pt x="192" y="21"/>
                    <a:pt x="192" y="21"/>
                  </a:cubicBezTo>
                  <a:cubicBezTo>
                    <a:pt x="191" y="22"/>
                    <a:pt x="191" y="22"/>
                    <a:pt x="191" y="22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7" y="26"/>
                    <a:pt x="197" y="26"/>
                    <a:pt x="197" y="26"/>
                  </a:cubicBezTo>
                  <a:cubicBezTo>
                    <a:pt x="198" y="27"/>
                    <a:pt x="198" y="27"/>
                    <a:pt x="198" y="27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200" y="30"/>
                    <a:pt x="200" y="30"/>
                    <a:pt x="200" y="30"/>
                  </a:cubicBezTo>
                  <a:cubicBezTo>
                    <a:pt x="198" y="29"/>
                    <a:pt x="198" y="29"/>
                    <a:pt x="198" y="29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5" y="29"/>
                    <a:pt x="195" y="29"/>
                    <a:pt x="195" y="29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5" y="28"/>
                    <a:pt x="195" y="28"/>
                    <a:pt x="195" y="28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6" y="28"/>
                    <a:pt x="196" y="28"/>
                    <a:pt x="196" y="28"/>
                  </a:cubicBezTo>
                  <a:cubicBezTo>
                    <a:pt x="197" y="29"/>
                    <a:pt x="197" y="29"/>
                    <a:pt x="197" y="29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6" y="28"/>
                    <a:pt x="196" y="28"/>
                    <a:pt x="196" y="28"/>
                  </a:cubicBezTo>
                  <a:cubicBezTo>
                    <a:pt x="196" y="27"/>
                    <a:pt x="196" y="27"/>
                    <a:pt x="196" y="27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5" y="25"/>
                    <a:pt x="195" y="25"/>
                    <a:pt x="195" y="25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3" y="24"/>
                    <a:pt x="193" y="24"/>
                    <a:pt x="193" y="24"/>
                  </a:cubicBezTo>
                  <a:cubicBezTo>
                    <a:pt x="192" y="23"/>
                    <a:pt x="192" y="23"/>
                    <a:pt x="192" y="23"/>
                  </a:cubicBezTo>
                  <a:cubicBezTo>
                    <a:pt x="192" y="22"/>
                    <a:pt x="192" y="22"/>
                    <a:pt x="192" y="22"/>
                  </a:cubicBezTo>
                  <a:cubicBezTo>
                    <a:pt x="189" y="21"/>
                    <a:pt x="189" y="21"/>
                    <a:pt x="189" y="21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4" y="18"/>
                    <a:pt x="184" y="18"/>
                    <a:pt x="184" y="18"/>
                  </a:cubicBezTo>
                  <a:cubicBezTo>
                    <a:pt x="182" y="17"/>
                    <a:pt x="182" y="17"/>
                    <a:pt x="182" y="17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79" y="15"/>
                    <a:pt x="179" y="15"/>
                    <a:pt x="179" y="15"/>
                  </a:cubicBezTo>
                  <a:cubicBezTo>
                    <a:pt x="176" y="13"/>
                    <a:pt x="176" y="13"/>
                    <a:pt x="176" y="13"/>
                  </a:cubicBezTo>
                  <a:cubicBezTo>
                    <a:pt x="176" y="13"/>
                    <a:pt x="176" y="13"/>
                    <a:pt x="176" y="13"/>
                  </a:cubicBezTo>
                  <a:cubicBezTo>
                    <a:pt x="175" y="12"/>
                    <a:pt x="175" y="12"/>
                    <a:pt x="175" y="12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1" y="10"/>
                    <a:pt x="171" y="10"/>
                    <a:pt x="171" y="10"/>
                  </a:cubicBezTo>
                  <a:cubicBezTo>
                    <a:pt x="169" y="9"/>
                    <a:pt x="169" y="9"/>
                    <a:pt x="169" y="9"/>
                  </a:cubicBezTo>
                  <a:cubicBezTo>
                    <a:pt x="168" y="9"/>
                    <a:pt x="168" y="9"/>
                    <a:pt x="168" y="9"/>
                  </a:cubicBezTo>
                  <a:cubicBezTo>
                    <a:pt x="167" y="9"/>
                    <a:pt x="167" y="9"/>
                    <a:pt x="167" y="9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3" y="14"/>
                    <a:pt x="173" y="14"/>
                    <a:pt x="173" y="14"/>
                  </a:cubicBezTo>
                  <a:cubicBezTo>
                    <a:pt x="174" y="14"/>
                    <a:pt x="174" y="14"/>
                    <a:pt x="174" y="14"/>
                  </a:cubicBezTo>
                  <a:cubicBezTo>
                    <a:pt x="175" y="15"/>
                    <a:pt x="175" y="15"/>
                    <a:pt x="175" y="15"/>
                  </a:cubicBezTo>
                  <a:cubicBezTo>
                    <a:pt x="175" y="15"/>
                    <a:pt x="175" y="15"/>
                    <a:pt x="175" y="15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8" y="17"/>
                    <a:pt x="178" y="17"/>
                    <a:pt x="178" y="17"/>
                  </a:cubicBezTo>
                  <a:cubicBezTo>
                    <a:pt x="179" y="18"/>
                    <a:pt x="179" y="18"/>
                    <a:pt x="179" y="18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82" y="19"/>
                    <a:pt x="182" y="19"/>
                    <a:pt x="182" y="19"/>
                  </a:cubicBezTo>
                  <a:cubicBezTo>
                    <a:pt x="185" y="21"/>
                    <a:pt x="185" y="21"/>
                    <a:pt x="185" y="21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8" y="23"/>
                    <a:pt x="188" y="23"/>
                    <a:pt x="188" y="23"/>
                  </a:cubicBezTo>
                  <a:cubicBezTo>
                    <a:pt x="184" y="21"/>
                    <a:pt x="184" y="21"/>
                    <a:pt x="184" y="21"/>
                  </a:cubicBezTo>
                  <a:cubicBezTo>
                    <a:pt x="183" y="21"/>
                    <a:pt x="183" y="21"/>
                    <a:pt x="183" y="21"/>
                  </a:cubicBezTo>
                  <a:cubicBezTo>
                    <a:pt x="180" y="20"/>
                    <a:pt x="180" y="20"/>
                    <a:pt x="180" y="20"/>
                  </a:cubicBezTo>
                  <a:cubicBezTo>
                    <a:pt x="178" y="19"/>
                    <a:pt x="178" y="19"/>
                    <a:pt x="178" y="19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2" y="18"/>
                    <a:pt x="172" y="18"/>
                    <a:pt x="172" y="18"/>
                  </a:cubicBezTo>
                  <a:cubicBezTo>
                    <a:pt x="171" y="17"/>
                    <a:pt x="171" y="17"/>
                    <a:pt x="171" y="17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8" y="16"/>
                    <a:pt x="168" y="16"/>
                    <a:pt x="168" y="16"/>
                  </a:cubicBezTo>
                  <a:cubicBezTo>
                    <a:pt x="169" y="17"/>
                    <a:pt x="169" y="17"/>
                    <a:pt x="169" y="17"/>
                  </a:cubicBezTo>
                  <a:cubicBezTo>
                    <a:pt x="171" y="18"/>
                    <a:pt x="171" y="18"/>
                    <a:pt x="171" y="18"/>
                  </a:cubicBezTo>
                  <a:cubicBezTo>
                    <a:pt x="171" y="18"/>
                    <a:pt x="171" y="18"/>
                    <a:pt x="171" y="18"/>
                  </a:cubicBezTo>
                  <a:cubicBezTo>
                    <a:pt x="173" y="18"/>
                    <a:pt x="173" y="18"/>
                    <a:pt x="173" y="18"/>
                  </a:cubicBezTo>
                  <a:cubicBezTo>
                    <a:pt x="174" y="20"/>
                    <a:pt x="174" y="20"/>
                    <a:pt x="174" y="20"/>
                  </a:cubicBezTo>
                  <a:cubicBezTo>
                    <a:pt x="176" y="21"/>
                    <a:pt x="176" y="21"/>
                    <a:pt x="176" y="21"/>
                  </a:cubicBezTo>
                  <a:cubicBezTo>
                    <a:pt x="177" y="21"/>
                    <a:pt x="177" y="21"/>
                    <a:pt x="177" y="21"/>
                  </a:cubicBezTo>
                  <a:cubicBezTo>
                    <a:pt x="177" y="22"/>
                    <a:pt x="177" y="22"/>
                    <a:pt x="177" y="22"/>
                  </a:cubicBezTo>
                  <a:cubicBezTo>
                    <a:pt x="176" y="22"/>
                    <a:pt x="176" y="22"/>
                    <a:pt x="176" y="22"/>
                  </a:cubicBezTo>
                  <a:cubicBezTo>
                    <a:pt x="177" y="23"/>
                    <a:pt x="177" y="23"/>
                    <a:pt x="177" y="23"/>
                  </a:cubicBezTo>
                  <a:cubicBezTo>
                    <a:pt x="177" y="23"/>
                    <a:pt x="177" y="23"/>
                    <a:pt x="177" y="23"/>
                  </a:cubicBezTo>
                  <a:cubicBezTo>
                    <a:pt x="176" y="22"/>
                    <a:pt x="176" y="22"/>
                    <a:pt x="176" y="22"/>
                  </a:cubicBezTo>
                  <a:cubicBezTo>
                    <a:pt x="175" y="21"/>
                    <a:pt x="175" y="21"/>
                    <a:pt x="175" y="21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73" y="22"/>
                    <a:pt x="173" y="22"/>
                    <a:pt x="173" y="22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1" y="22"/>
                    <a:pt x="171" y="22"/>
                    <a:pt x="171" y="22"/>
                  </a:cubicBezTo>
                  <a:cubicBezTo>
                    <a:pt x="171" y="23"/>
                    <a:pt x="171" y="23"/>
                    <a:pt x="171" y="23"/>
                  </a:cubicBezTo>
                  <a:cubicBezTo>
                    <a:pt x="170" y="23"/>
                    <a:pt x="170" y="23"/>
                    <a:pt x="170" y="23"/>
                  </a:cubicBezTo>
                  <a:cubicBezTo>
                    <a:pt x="169" y="23"/>
                    <a:pt x="169" y="23"/>
                    <a:pt x="169" y="23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1"/>
                    <a:pt x="168" y="21"/>
                    <a:pt x="168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163" y="25"/>
                    <a:pt x="163" y="25"/>
                    <a:pt x="163" y="25"/>
                  </a:cubicBezTo>
                  <a:cubicBezTo>
                    <a:pt x="164" y="27"/>
                    <a:pt x="164" y="27"/>
                    <a:pt x="164" y="27"/>
                  </a:cubicBezTo>
                  <a:cubicBezTo>
                    <a:pt x="164" y="28"/>
                    <a:pt x="164" y="28"/>
                    <a:pt x="164" y="28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0" y="26"/>
                    <a:pt x="160" y="26"/>
                    <a:pt x="160" y="26"/>
                  </a:cubicBezTo>
                  <a:cubicBezTo>
                    <a:pt x="159" y="26"/>
                    <a:pt x="159" y="26"/>
                    <a:pt x="159" y="26"/>
                  </a:cubicBezTo>
                  <a:cubicBezTo>
                    <a:pt x="158" y="25"/>
                    <a:pt x="158" y="25"/>
                    <a:pt x="158" y="25"/>
                  </a:cubicBezTo>
                  <a:cubicBezTo>
                    <a:pt x="158" y="25"/>
                    <a:pt x="158" y="25"/>
                    <a:pt x="158" y="25"/>
                  </a:cubicBezTo>
                  <a:cubicBezTo>
                    <a:pt x="159" y="24"/>
                    <a:pt x="159" y="24"/>
                    <a:pt x="159" y="24"/>
                  </a:cubicBezTo>
                  <a:cubicBezTo>
                    <a:pt x="160" y="24"/>
                    <a:pt x="160" y="24"/>
                    <a:pt x="160" y="24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5" y="22"/>
                    <a:pt x="155" y="22"/>
                    <a:pt x="155" y="22"/>
                  </a:cubicBezTo>
                  <a:cubicBezTo>
                    <a:pt x="154" y="22"/>
                    <a:pt x="154" y="22"/>
                    <a:pt x="154" y="22"/>
                  </a:cubicBezTo>
                  <a:cubicBezTo>
                    <a:pt x="153" y="22"/>
                    <a:pt x="153" y="22"/>
                    <a:pt x="153" y="22"/>
                  </a:cubicBezTo>
                  <a:cubicBezTo>
                    <a:pt x="153" y="22"/>
                    <a:pt x="153" y="22"/>
                    <a:pt x="153" y="22"/>
                  </a:cubicBezTo>
                  <a:cubicBezTo>
                    <a:pt x="155" y="23"/>
                    <a:pt x="155" y="23"/>
                    <a:pt x="155" y="23"/>
                  </a:cubicBezTo>
                  <a:cubicBezTo>
                    <a:pt x="156" y="24"/>
                    <a:pt x="156" y="24"/>
                    <a:pt x="156" y="24"/>
                  </a:cubicBezTo>
                  <a:cubicBezTo>
                    <a:pt x="157" y="26"/>
                    <a:pt x="157" y="26"/>
                    <a:pt x="157" y="26"/>
                  </a:cubicBezTo>
                  <a:cubicBezTo>
                    <a:pt x="158" y="26"/>
                    <a:pt x="158" y="26"/>
                    <a:pt x="158" y="26"/>
                  </a:cubicBezTo>
                  <a:cubicBezTo>
                    <a:pt x="159" y="27"/>
                    <a:pt x="159" y="27"/>
                    <a:pt x="159" y="27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60" y="29"/>
                    <a:pt x="160" y="29"/>
                    <a:pt x="160" y="29"/>
                  </a:cubicBezTo>
                  <a:cubicBezTo>
                    <a:pt x="160" y="29"/>
                    <a:pt x="160" y="29"/>
                    <a:pt x="160" y="29"/>
                  </a:cubicBezTo>
                  <a:cubicBezTo>
                    <a:pt x="160" y="30"/>
                    <a:pt x="160" y="30"/>
                    <a:pt x="160" y="30"/>
                  </a:cubicBezTo>
                  <a:cubicBezTo>
                    <a:pt x="160" y="30"/>
                    <a:pt x="160" y="30"/>
                    <a:pt x="160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9"/>
                    <a:pt x="159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6" y="29"/>
                    <a:pt x="156" y="29"/>
                    <a:pt x="156" y="29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4" y="33"/>
                    <a:pt x="154" y="33"/>
                    <a:pt x="154" y="33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156" y="35"/>
                    <a:pt x="156" y="35"/>
                    <a:pt x="156" y="35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4" y="35"/>
                    <a:pt x="154" y="35"/>
                    <a:pt x="154" y="35"/>
                  </a:cubicBezTo>
                  <a:cubicBezTo>
                    <a:pt x="153" y="34"/>
                    <a:pt x="153" y="34"/>
                    <a:pt x="153" y="34"/>
                  </a:cubicBezTo>
                  <a:cubicBezTo>
                    <a:pt x="152" y="34"/>
                    <a:pt x="152" y="34"/>
                    <a:pt x="152" y="34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50" y="35"/>
                    <a:pt x="150" y="35"/>
                    <a:pt x="150" y="35"/>
                  </a:cubicBezTo>
                  <a:cubicBezTo>
                    <a:pt x="152" y="36"/>
                    <a:pt x="152" y="36"/>
                    <a:pt x="152" y="36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53" y="38"/>
                    <a:pt x="153" y="38"/>
                    <a:pt x="153" y="38"/>
                  </a:cubicBezTo>
                  <a:cubicBezTo>
                    <a:pt x="152" y="38"/>
                    <a:pt x="152" y="38"/>
                    <a:pt x="152" y="38"/>
                  </a:cubicBezTo>
                  <a:cubicBezTo>
                    <a:pt x="150" y="37"/>
                    <a:pt x="150" y="37"/>
                    <a:pt x="150" y="37"/>
                  </a:cubicBezTo>
                  <a:cubicBezTo>
                    <a:pt x="150" y="37"/>
                    <a:pt x="150" y="37"/>
                    <a:pt x="150" y="37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8" y="36"/>
                    <a:pt x="148" y="36"/>
                    <a:pt x="148" y="36"/>
                  </a:cubicBezTo>
                  <a:cubicBezTo>
                    <a:pt x="147" y="36"/>
                    <a:pt x="147" y="36"/>
                    <a:pt x="147" y="36"/>
                  </a:cubicBezTo>
                  <a:cubicBezTo>
                    <a:pt x="146" y="35"/>
                    <a:pt x="146" y="35"/>
                    <a:pt x="146" y="35"/>
                  </a:cubicBezTo>
                  <a:cubicBezTo>
                    <a:pt x="145" y="34"/>
                    <a:pt x="145" y="34"/>
                    <a:pt x="145" y="34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3" y="30"/>
                    <a:pt x="143" y="30"/>
                    <a:pt x="143" y="30"/>
                  </a:cubicBezTo>
                  <a:cubicBezTo>
                    <a:pt x="141" y="29"/>
                    <a:pt x="141" y="29"/>
                    <a:pt x="141" y="29"/>
                  </a:cubicBezTo>
                  <a:cubicBezTo>
                    <a:pt x="140" y="29"/>
                    <a:pt x="140" y="29"/>
                    <a:pt x="140" y="29"/>
                  </a:cubicBezTo>
                  <a:cubicBezTo>
                    <a:pt x="139" y="28"/>
                    <a:pt x="139" y="28"/>
                    <a:pt x="139" y="28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7" y="26"/>
                    <a:pt x="137" y="26"/>
                    <a:pt x="137" y="26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42" y="28"/>
                    <a:pt x="142" y="28"/>
                    <a:pt x="142" y="28"/>
                  </a:cubicBezTo>
                  <a:cubicBezTo>
                    <a:pt x="144" y="29"/>
                    <a:pt x="144" y="29"/>
                    <a:pt x="144" y="29"/>
                  </a:cubicBezTo>
                  <a:cubicBezTo>
                    <a:pt x="147" y="29"/>
                    <a:pt x="147" y="29"/>
                    <a:pt x="147" y="29"/>
                  </a:cubicBezTo>
                  <a:cubicBezTo>
                    <a:pt x="150" y="30"/>
                    <a:pt x="150" y="30"/>
                    <a:pt x="150" y="30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1" y="25"/>
                    <a:pt x="151" y="25"/>
                    <a:pt x="151" y="25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49" y="23"/>
                    <a:pt x="149" y="23"/>
                    <a:pt x="149" y="23"/>
                  </a:cubicBezTo>
                  <a:cubicBezTo>
                    <a:pt x="148" y="23"/>
                    <a:pt x="148" y="23"/>
                    <a:pt x="148" y="23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38" y="19"/>
                    <a:pt x="138" y="19"/>
                    <a:pt x="138" y="19"/>
                  </a:cubicBezTo>
                  <a:cubicBezTo>
                    <a:pt x="137" y="19"/>
                    <a:pt x="137" y="19"/>
                    <a:pt x="137" y="19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33" y="19"/>
                    <a:pt x="133" y="19"/>
                    <a:pt x="133" y="19"/>
                  </a:cubicBezTo>
                  <a:cubicBezTo>
                    <a:pt x="133" y="19"/>
                    <a:pt x="133" y="19"/>
                    <a:pt x="133" y="19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32" y="17"/>
                    <a:pt x="132" y="17"/>
                    <a:pt x="132" y="17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28" y="15"/>
                    <a:pt x="128" y="15"/>
                    <a:pt x="128" y="15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5" y="14"/>
                    <a:pt x="125" y="14"/>
                    <a:pt x="125" y="14"/>
                  </a:cubicBezTo>
                  <a:cubicBezTo>
                    <a:pt x="125" y="16"/>
                    <a:pt x="125" y="16"/>
                    <a:pt x="125" y="16"/>
                  </a:cubicBezTo>
                  <a:cubicBezTo>
                    <a:pt x="124" y="15"/>
                    <a:pt x="124" y="15"/>
                    <a:pt x="124" y="15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2" y="14"/>
                    <a:pt x="122" y="14"/>
                    <a:pt x="122" y="14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21" y="14"/>
                    <a:pt x="121" y="14"/>
                    <a:pt x="121" y="14"/>
                  </a:cubicBezTo>
                  <a:cubicBezTo>
                    <a:pt x="120" y="17"/>
                    <a:pt x="120" y="17"/>
                    <a:pt x="120" y="17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19" y="14"/>
                    <a:pt x="119" y="14"/>
                    <a:pt x="119" y="14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18" y="15"/>
                    <a:pt x="118" y="15"/>
                    <a:pt x="118" y="15"/>
                  </a:cubicBezTo>
                  <a:cubicBezTo>
                    <a:pt x="118" y="15"/>
                    <a:pt x="118" y="15"/>
                    <a:pt x="118" y="15"/>
                  </a:cubicBezTo>
                  <a:cubicBezTo>
                    <a:pt x="118" y="15"/>
                    <a:pt x="118" y="15"/>
                    <a:pt x="118" y="15"/>
                  </a:cubicBezTo>
                  <a:cubicBezTo>
                    <a:pt x="117" y="15"/>
                    <a:pt x="117" y="15"/>
                    <a:pt x="117" y="15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116" y="16"/>
                    <a:pt x="116" y="16"/>
                    <a:pt x="116" y="16"/>
                  </a:cubicBezTo>
                  <a:cubicBezTo>
                    <a:pt x="116" y="16"/>
                    <a:pt x="116" y="16"/>
                    <a:pt x="116" y="16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7" y="15"/>
                    <a:pt x="117" y="15"/>
                    <a:pt x="117" y="15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6" y="16"/>
                    <a:pt x="116" y="16"/>
                    <a:pt x="116" y="16"/>
                  </a:cubicBezTo>
                  <a:cubicBezTo>
                    <a:pt x="115" y="16"/>
                    <a:pt x="115" y="16"/>
                    <a:pt x="115" y="16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3" y="18"/>
                    <a:pt x="113" y="18"/>
                    <a:pt x="113" y="18"/>
                  </a:cubicBezTo>
                  <a:cubicBezTo>
                    <a:pt x="113" y="18"/>
                    <a:pt x="113" y="18"/>
                    <a:pt x="113" y="18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9"/>
                    <a:pt x="107" y="19"/>
                    <a:pt x="107" y="19"/>
                  </a:cubicBezTo>
                  <a:cubicBezTo>
                    <a:pt x="107" y="20"/>
                    <a:pt x="107" y="20"/>
                    <a:pt x="107" y="20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8" y="21"/>
                    <a:pt x="108" y="21"/>
                    <a:pt x="108" y="21"/>
                  </a:cubicBezTo>
                  <a:cubicBezTo>
                    <a:pt x="108" y="21"/>
                    <a:pt x="108" y="21"/>
                    <a:pt x="108" y="2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5" y="20"/>
                    <a:pt x="105" y="20"/>
                    <a:pt x="105" y="20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07" y="23"/>
                    <a:pt x="107" y="23"/>
                    <a:pt x="107" y="23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2" y="27"/>
                    <a:pt x="102" y="27"/>
                    <a:pt x="102" y="27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99" y="32"/>
                    <a:pt x="99" y="32"/>
                    <a:pt x="99" y="32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6" y="34"/>
                    <a:pt x="96" y="34"/>
                    <a:pt x="96" y="34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7" y="36"/>
                    <a:pt x="97" y="36"/>
                    <a:pt x="97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2" y="39"/>
                    <a:pt x="92" y="39"/>
                    <a:pt x="92" y="39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1" y="44"/>
                    <a:pt x="81" y="44"/>
                    <a:pt x="81" y="44"/>
                  </a:cubicBezTo>
                  <a:cubicBezTo>
                    <a:pt x="81" y="45"/>
                    <a:pt x="81" y="45"/>
                    <a:pt x="81" y="45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2" y="53"/>
                    <a:pt x="82" y="53"/>
                    <a:pt x="82" y="53"/>
                  </a:cubicBezTo>
                  <a:cubicBezTo>
                    <a:pt x="81" y="52"/>
                    <a:pt x="81" y="52"/>
                    <a:pt x="81" y="52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2" y="56"/>
                    <a:pt x="82" y="56"/>
                    <a:pt x="82" y="56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92" y="56"/>
                    <a:pt x="92" y="56"/>
                    <a:pt x="92" y="56"/>
                  </a:cubicBezTo>
                  <a:cubicBezTo>
                    <a:pt x="94" y="55"/>
                    <a:pt x="94" y="55"/>
                    <a:pt x="94" y="55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6" y="57"/>
                    <a:pt x="96" y="57"/>
                    <a:pt x="96" y="57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62"/>
                    <a:pt x="98" y="62"/>
                    <a:pt x="98" y="62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6"/>
                    <a:pt x="100" y="66"/>
                    <a:pt x="100" y="66"/>
                  </a:cubicBezTo>
                  <a:cubicBezTo>
                    <a:pt x="101" y="67"/>
                    <a:pt x="101" y="67"/>
                    <a:pt x="101" y="67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104" y="69"/>
                    <a:pt x="104" y="69"/>
                    <a:pt x="104" y="69"/>
                  </a:cubicBezTo>
                  <a:cubicBezTo>
                    <a:pt x="104" y="68"/>
                    <a:pt x="104" y="68"/>
                    <a:pt x="104" y="6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7" y="67"/>
                    <a:pt x="107" y="67"/>
                    <a:pt x="107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114" y="54"/>
                    <a:pt x="114" y="54"/>
                    <a:pt x="114" y="54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3" y="50"/>
                    <a:pt x="113" y="50"/>
                    <a:pt x="113" y="50"/>
                  </a:cubicBezTo>
                  <a:cubicBezTo>
                    <a:pt x="111" y="49"/>
                    <a:pt x="111" y="49"/>
                    <a:pt x="111" y="49"/>
                  </a:cubicBezTo>
                  <a:cubicBezTo>
                    <a:pt x="110" y="47"/>
                    <a:pt x="110" y="47"/>
                    <a:pt x="110" y="47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12" y="41"/>
                    <a:pt x="112" y="41"/>
                    <a:pt x="112" y="41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9" y="36"/>
                    <a:pt x="119" y="36"/>
                    <a:pt x="119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9" y="32"/>
                    <a:pt x="119" y="32"/>
                    <a:pt x="119" y="32"/>
                  </a:cubicBezTo>
                  <a:cubicBezTo>
                    <a:pt x="120" y="31"/>
                    <a:pt x="120" y="31"/>
                    <a:pt x="120" y="31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6" y="32"/>
                    <a:pt x="126" y="32"/>
                    <a:pt x="126" y="32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3" y="37"/>
                    <a:pt x="123" y="37"/>
                    <a:pt x="123" y="37"/>
                  </a:cubicBezTo>
                  <a:cubicBezTo>
                    <a:pt x="122" y="38"/>
                    <a:pt x="122" y="38"/>
                    <a:pt x="122" y="38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19" y="43"/>
                    <a:pt x="119" y="43"/>
                    <a:pt x="119" y="43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5" y="51"/>
                    <a:pt x="125" y="51"/>
                    <a:pt x="125" y="51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32" y="51"/>
                    <a:pt x="132" y="51"/>
                    <a:pt x="132" y="51"/>
                  </a:cubicBezTo>
                  <a:cubicBezTo>
                    <a:pt x="136" y="50"/>
                    <a:pt x="136" y="50"/>
                    <a:pt x="136" y="50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40" y="51"/>
                    <a:pt x="140" y="51"/>
                    <a:pt x="140" y="51"/>
                  </a:cubicBezTo>
                  <a:cubicBezTo>
                    <a:pt x="142" y="52"/>
                    <a:pt x="142" y="52"/>
                    <a:pt x="142" y="52"/>
                  </a:cubicBezTo>
                  <a:cubicBezTo>
                    <a:pt x="140" y="52"/>
                    <a:pt x="140" y="52"/>
                    <a:pt x="140" y="52"/>
                  </a:cubicBezTo>
                  <a:cubicBezTo>
                    <a:pt x="138" y="54"/>
                    <a:pt x="138" y="54"/>
                    <a:pt x="138" y="54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28" y="54"/>
                    <a:pt x="128" y="54"/>
                    <a:pt x="128" y="54"/>
                  </a:cubicBezTo>
                  <a:cubicBezTo>
                    <a:pt x="127" y="56"/>
                    <a:pt x="127" y="56"/>
                    <a:pt x="127" y="56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28" y="58"/>
                    <a:pt x="128" y="58"/>
                    <a:pt x="128" y="58"/>
                  </a:cubicBezTo>
                  <a:cubicBezTo>
                    <a:pt x="130" y="58"/>
                    <a:pt x="130" y="58"/>
                    <a:pt x="130" y="58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3"/>
                    <a:pt x="130" y="63"/>
                    <a:pt x="130" y="63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2" y="64"/>
                    <a:pt x="122" y="64"/>
                    <a:pt x="122" y="64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2" y="66"/>
                    <a:pt x="122" y="66"/>
                    <a:pt x="122" y="66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22" y="73"/>
                    <a:pt x="122" y="73"/>
                    <a:pt x="122" y="73"/>
                  </a:cubicBezTo>
                  <a:cubicBezTo>
                    <a:pt x="120" y="71"/>
                    <a:pt x="120" y="71"/>
                    <a:pt x="120" y="71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18" y="73"/>
                    <a:pt x="118" y="73"/>
                    <a:pt x="118" y="73"/>
                  </a:cubicBezTo>
                  <a:cubicBezTo>
                    <a:pt x="116" y="72"/>
                    <a:pt x="116" y="72"/>
                    <a:pt x="116" y="72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05" y="76"/>
                    <a:pt x="105" y="76"/>
                    <a:pt x="105" y="76"/>
                  </a:cubicBezTo>
                  <a:cubicBezTo>
                    <a:pt x="103" y="74"/>
                    <a:pt x="103" y="74"/>
                    <a:pt x="103" y="74"/>
                  </a:cubicBezTo>
                  <a:cubicBezTo>
                    <a:pt x="103" y="73"/>
                    <a:pt x="103" y="73"/>
                    <a:pt x="103" y="73"/>
                  </a:cubicBezTo>
                  <a:cubicBezTo>
                    <a:pt x="100" y="73"/>
                    <a:pt x="100" y="73"/>
                    <a:pt x="100" y="73"/>
                  </a:cubicBezTo>
                  <a:cubicBezTo>
                    <a:pt x="96" y="75"/>
                    <a:pt x="96" y="75"/>
                    <a:pt x="96" y="75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3" y="74"/>
                    <a:pt x="93" y="74"/>
                    <a:pt x="93" y="74"/>
                  </a:cubicBezTo>
                  <a:cubicBezTo>
                    <a:pt x="91" y="70"/>
                    <a:pt x="91" y="70"/>
                    <a:pt x="91" y="70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4" y="69"/>
                    <a:pt x="94" y="69"/>
                    <a:pt x="94" y="69"/>
                  </a:cubicBezTo>
                  <a:cubicBezTo>
                    <a:pt x="92" y="69"/>
                    <a:pt x="92" y="69"/>
                    <a:pt x="92" y="69"/>
                  </a:cubicBezTo>
                  <a:cubicBezTo>
                    <a:pt x="93" y="67"/>
                    <a:pt x="93" y="67"/>
                    <a:pt x="93" y="67"/>
                  </a:cubicBezTo>
                  <a:cubicBezTo>
                    <a:pt x="95" y="66"/>
                    <a:pt x="95" y="66"/>
                    <a:pt x="95" y="66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3" y="61"/>
                    <a:pt x="93" y="61"/>
                    <a:pt x="93" y="61"/>
                  </a:cubicBezTo>
                  <a:cubicBezTo>
                    <a:pt x="92" y="63"/>
                    <a:pt x="92" y="63"/>
                    <a:pt x="92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8" y="71"/>
                    <a:pt x="88" y="71"/>
                    <a:pt x="88" y="71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8" y="77"/>
                    <a:pt x="88" y="77"/>
                    <a:pt x="88" y="77"/>
                  </a:cubicBezTo>
                  <a:cubicBezTo>
                    <a:pt x="86" y="76"/>
                    <a:pt x="86" y="76"/>
                    <a:pt x="86" y="76"/>
                  </a:cubicBezTo>
                  <a:cubicBezTo>
                    <a:pt x="84" y="77"/>
                    <a:pt x="84" y="77"/>
                    <a:pt x="84" y="77"/>
                  </a:cubicBezTo>
                  <a:cubicBezTo>
                    <a:pt x="83" y="78"/>
                    <a:pt x="83" y="78"/>
                    <a:pt x="83" y="78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79" y="78"/>
                    <a:pt x="79" y="78"/>
                    <a:pt x="79" y="78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79"/>
                    <a:pt x="77" y="79"/>
                    <a:pt x="77" y="79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68" y="87"/>
                    <a:pt x="68" y="87"/>
                    <a:pt x="68" y="87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2" y="91"/>
                    <a:pt x="62" y="91"/>
                    <a:pt x="62" y="91"/>
                  </a:cubicBezTo>
                  <a:cubicBezTo>
                    <a:pt x="61" y="93"/>
                    <a:pt x="61" y="93"/>
                    <a:pt x="61" y="93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50" y="101"/>
                    <a:pt x="50" y="101"/>
                    <a:pt x="50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6" y="106"/>
                    <a:pt x="56" y="106"/>
                    <a:pt x="56" y="106"/>
                  </a:cubicBezTo>
                  <a:cubicBezTo>
                    <a:pt x="55" y="109"/>
                    <a:pt x="55" y="109"/>
                    <a:pt x="55" y="109"/>
                  </a:cubicBezTo>
                  <a:cubicBezTo>
                    <a:pt x="54" y="114"/>
                    <a:pt x="54" y="114"/>
                    <a:pt x="54" y="114"/>
                  </a:cubicBezTo>
                  <a:cubicBezTo>
                    <a:pt x="53" y="117"/>
                    <a:pt x="53" y="117"/>
                    <a:pt x="53" y="117"/>
                  </a:cubicBezTo>
                  <a:cubicBezTo>
                    <a:pt x="48" y="117"/>
                    <a:pt x="41" y="117"/>
                    <a:pt x="36" y="117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30" y="121"/>
                    <a:pt x="30" y="121"/>
                    <a:pt x="30" y="121"/>
                  </a:cubicBezTo>
                  <a:cubicBezTo>
                    <a:pt x="30" y="124"/>
                    <a:pt x="30" y="124"/>
                    <a:pt x="30" y="124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8" y="139"/>
                    <a:pt x="28" y="139"/>
                    <a:pt x="28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30" y="143"/>
                    <a:pt x="30" y="143"/>
                    <a:pt x="30" y="143"/>
                  </a:cubicBezTo>
                  <a:cubicBezTo>
                    <a:pt x="32" y="142"/>
                    <a:pt x="32" y="142"/>
                    <a:pt x="32" y="142"/>
                  </a:cubicBezTo>
                  <a:cubicBezTo>
                    <a:pt x="34" y="142"/>
                    <a:pt x="34" y="142"/>
                    <a:pt x="34" y="142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40" y="145"/>
                    <a:pt x="40" y="145"/>
                    <a:pt x="40" y="145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4" y="144"/>
                    <a:pt x="44" y="144"/>
                    <a:pt x="44" y="144"/>
                  </a:cubicBezTo>
                  <a:cubicBezTo>
                    <a:pt x="49" y="144"/>
                    <a:pt x="49" y="144"/>
                    <a:pt x="49" y="144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4" y="140"/>
                    <a:pt x="54" y="140"/>
                    <a:pt x="54" y="140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57" y="136"/>
                    <a:pt x="57" y="136"/>
                    <a:pt x="57" y="136"/>
                  </a:cubicBezTo>
                  <a:cubicBezTo>
                    <a:pt x="56" y="134"/>
                    <a:pt x="56" y="134"/>
                    <a:pt x="56" y="134"/>
                  </a:cubicBezTo>
                  <a:cubicBezTo>
                    <a:pt x="57" y="131"/>
                    <a:pt x="57" y="131"/>
                    <a:pt x="57" y="131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61" y="126"/>
                    <a:pt x="61" y="126"/>
                    <a:pt x="61" y="126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8" y="120"/>
                    <a:pt x="68" y="120"/>
                    <a:pt x="68" y="120"/>
                  </a:cubicBezTo>
                  <a:cubicBezTo>
                    <a:pt x="69" y="118"/>
                    <a:pt x="69" y="118"/>
                    <a:pt x="69" y="118"/>
                  </a:cubicBezTo>
                  <a:cubicBezTo>
                    <a:pt x="71" y="117"/>
                    <a:pt x="71" y="117"/>
                    <a:pt x="71" y="117"/>
                  </a:cubicBezTo>
                  <a:cubicBezTo>
                    <a:pt x="75" y="118"/>
                    <a:pt x="75" y="118"/>
                    <a:pt x="75" y="118"/>
                  </a:cubicBezTo>
                  <a:cubicBezTo>
                    <a:pt x="79" y="119"/>
                    <a:pt x="79" y="119"/>
                    <a:pt x="79" y="119"/>
                  </a:cubicBezTo>
                  <a:cubicBezTo>
                    <a:pt x="82" y="116"/>
                    <a:pt x="82" y="116"/>
                    <a:pt x="82" y="116"/>
                  </a:cubicBezTo>
                  <a:cubicBezTo>
                    <a:pt x="85" y="115"/>
                    <a:pt x="85" y="115"/>
                    <a:pt x="85" y="115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5" y="121"/>
                    <a:pt x="95" y="121"/>
                    <a:pt x="95" y="121"/>
                  </a:cubicBezTo>
                  <a:cubicBezTo>
                    <a:pt x="99" y="124"/>
                    <a:pt x="99" y="124"/>
                    <a:pt x="99" y="124"/>
                  </a:cubicBezTo>
                  <a:cubicBezTo>
                    <a:pt x="104" y="126"/>
                    <a:pt x="104" y="126"/>
                    <a:pt x="104" y="126"/>
                  </a:cubicBezTo>
                  <a:cubicBezTo>
                    <a:pt x="108" y="129"/>
                    <a:pt x="108" y="129"/>
                    <a:pt x="108" y="129"/>
                  </a:cubicBezTo>
                  <a:cubicBezTo>
                    <a:pt x="110" y="131"/>
                    <a:pt x="110" y="131"/>
                    <a:pt x="110" y="131"/>
                  </a:cubicBezTo>
                  <a:cubicBezTo>
                    <a:pt x="112" y="135"/>
                    <a:pt x="112" y="135"/>
                    <a:pt x="112" y="135"/>
                  </a:cubicBezTo>
                  <a:cubicBezTo>
                    <a:pt x="111" y="137"/>
                    <a:pt x="111" y="137"/>
                    <a:pt x="111" y="137"/>
                  </a:cubicBezTo>
                  <a:cubicBezTo>
                    <a:pt x="111" y="139"/>
                    <a:pt x="111" y="139"/>
                    <a:pt x="111" y="139"/>
                  </a:cubicBezTo>
                  <a:cubicBezTo>
                    <a:pt x="113" y="135"/>
                    <a:pt x="113" y="135"/>
                    <a:pt x="113" y="135"/>
                  </a:cubicBezTo>
                  <a:cubicBezTo>
                    <a:pt x="115" y="134"/>
                    <a:pt x="115" y="134"/>
                    <a:pt x="115" y="134"/>
                  </a:cubicBezTo>
                  <a:cubicBezTo>
                    <a:pt x="113" y="131"/>
                    <a:pt x="113" y="131"/>
                    <a:pt x="113" y="131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19" y="131"/>
                    <a:pt x="119" y="131"/>
                    <a:pt x="119" y="131"/>
                  </a:cubicBezTo>
                  <a:cubicBezTo>
                    <a:pt x="119" y="130"/>
                    <a:pt x="119" y="130"/>
                    <a:pt x="119" y="130"/>
                  </a:cubicBezTo>
                  <a:cubicBezTo>
                    <a:pt x="114" y="126"/>
                    <a:pt x="114" y="126"/>
                    <a:pt x="114" y="126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10" y="123"/>
                    <a:pt x="110" y="123"/>
                    <a:pt x="110" y="123"/>
                  </a:cubicBezTo>
                  <a:cubicBezTo>
                    <a:pt x="106" y="122"/>
                    <a:pt x="106" y="122"/>
                    <a:pt x="106" y="122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0" y="113"/>
                    <a:pt x="100" y="113"/>
                    <a:pt x="100" y="113"/>
                  </a:cubicBezTo>
                  <a:cubicBezTo>
                    <a:pt x="100" y="110"/>
                    <a:pt x="100" y="110"/>
                    <a:pt x="100" y="110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4" y="110"/>
                    <a:pt x="104" y="110"/>
                    <a:pt x="104" y="110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110" y="116"/>
                    <a:pt x="110" y="116"/>
                    <a:pt x="110" y="116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4" y="118"/>
                    <a:pt x="114" y="118"/>
                    <a:pt x="114" y="118"/>
                  </a:cubicBezTo>
                  <a:cubicBezTo>
                    <a:pt x="121" y="122"/>
                    <a:pt x="121" y="122"/>
                    <a:pt x="121" y="122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5" y="132"/>
                    <a:pt x="125" y="132"/>
                    <a:pt x="125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7" y="136"/>
                    <a:pt x="127" y="136"/>
                    <a:pt x="127" y="136"/>
                  </a:cubicBezTo>
                  <a:cubicBezTo>
                    <a:pt x="129" y="136"/>
                    <a:pt x="129" y="136"/>
                    <a:pt x="129" y="136"/>
                  </a:cubicBezTo>
                  <a:cubicBezTo>
                    <a:pt x="132" y="137"/>
                    <a:pt x="132" y="137"/>
                    <a:pt x="132" y="137"/>
                  </a:cubicBezTo>
                  <a:cubicBezTo>
                    <a:pt x="129" y="138"/>
                    <a:pt x="129" y="138"/>
                    <a:pt x="129" y="138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30" y="142"/>
                    <a:pt x="130" y="142"/>
                    <a:pt x="130" y="142"/>
                  </a:cubicBezTo>
                  <a:cubicBezTo>
                    <a:pt x="132" y="143"/>
                    <a:pt x="132" y="143"/>
                    <a:pt x="132" y="143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6" y="141"/>
                    <a:pt x="136" y="141"/>
                    <a:pt x="136" y="141"/>
                  </a:cubicBezTo>
                  <a:cubicBezTo>
                    <a:pt x="135" y="140"/>
                    <a:pt x="135" y="140"/>
                    <a:pt x="135" y="140"/>
                  </a:cubicBezTo>
                  <a:cubicBezTo>
                    <a:pt x="135" y="139"/>
                    <a:pt x="135" y="139"/>
                    <a:pt x="135" y="139"/>
                  </a:cubicBezTo>
                  <a:cubicBezTo>
                    <a:pt x="137" y="139"/>
                    <a:pt x="137" y="139"/>
                    <a:pt x="137" y="139"/>
                  </a:cubicBezTo>
                  <a:cubicBezTo>
                    <a:pt x="138" y="139"/>
                    <a:pt x="138" y="139"/>
                    <a:pt x="138" y="139"/>
                  </a:cubicBezTo>
                  <a:cubicBezTo>
                    <a:pt x="138" y="137"/>
                    <a:pt x="138" y="137"/>
                    <a:pt x="138" y="137"/>
                  </a:cubicBezTo>
                  <a:cubicBezTo>
                    <a:pt x="137" y="136"/>
                    <a:pt x="137" y="136"/>
                    <a:pt x="137" y="136"/>
                  </a:cubicBezTo>
                  <a:cubicBezTo>
                    <a:pt x="136" y="136"/>
                    <a:pt x="136" y="136"/>
                    <a:pt x="136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4"/>
                    <a:pt x="135" y="134"/>
                    <a:pt x="135" y="134"/>
                  </a:cubicBezTo>
                  <a:cubicBezTo>
                    <a:pt x="132" y="130"/>
                    <a:pt x="132" y="130"/>
                    <a:pt x="132" y="130"/>
                  </a:cubicBezTo>
                  <a:cubicBezTo>
                    <a:pt x="132" y="129"/>
                    <a:pt x="132" y="129"/>
                    <a:pt x="132" y="129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135" y="130"/>
                    <a:pt x="135" y="130"/>
                    <a:pt x="135" y="130"/>
                  </a:cubicBezTo>
                  <a:cubicBezTo>
                    <a:pt x="137" y="130"/>
                    <a:pt x="137" y="130"/>
                    <a:pt x="137" y="130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8" y="127"/>
                    <a:pt x="138" y="127"/>
                    <a:pt x="138" y="127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41" y="127"/>
                    <a:pt x="141" y="127"/>
                    <a:pt x="141" y="127"/>
                  </a:cubicBezTo>
                  <a:cubicBezTo>
                    <a:pt x="146" y="129"/>
                    <a:pt x="146" y="129"/>
                    <a:pt x="146" y="129"/>
                  </a:cubicBezTo>
                  <a:cubicBezTo>
                    <a:pt x="148" y="127"/>
                    <a:pt x="148" y="127"/>
                    <a:pt x="148" y="127"/>
                  </a:cubicBezTo>
                  <a:cubicBezTo>
                    <a:pt x="151" y="127"/>
                    <a:pt x="151" y="127"/>
                    <a:pt x="151" y="127"/>
                  </a:cubicBezTo>
                  <a:cubicBezTo>
                    <a:pt x="151" y="125"/>
                    <a:pt x="151" y="125"/>
                    <a:pt x="151" y="125"/>
                  </a:cubicBezTo>
                  <a:cubicBezTo>
                    <a:pt x="150" y="124"/>
                    <a:pt x="150" y="124"/>
                    <a:pt x="150" y="124"/>
                  </a:cubicBezTo>
                  <a:cubicBezTo>
                    <a:pt x="148" y="119"/>
                    <a:pt x="148" y="119"/>
                    <a:pt x="148" y="119"/>
                  </a:cubicBezTo>
                  <a:cubicBezTo>
                    <a:pt x="151" y="116"/>
                    <a:pt x="151" y="116"/>
                    <a:pt x="151" y="116"/>
                  </a:cubicBezTo>
                  <a:cubicBezTo>
                    <a:pt x="152" y="111"/>
                    <a:pt x="152" y="111"/>
                    <a:pt x="152" y="111"/>
                  </a:cubicBezTo>
                  <a:cubicBezTo>
                    <a:pt x="153" y="109"/>
                    <a:pt x="153" y="109"/>
                    <a:pt x="153" y="109"/>
                  </a:cubicBezTo>
                  <a:cubicBezTo>
                    <a:pt x="156" y="104"/>
                    <a:pt x="156" y="104"/>
                    <a:pt x="156" y="104"/>
                  </a:cubicBezTo>
                  <a:cubicBezTo>
                    <a:pt x="159" y="103"/>
                    <a:pt x="159" y="103"/>
                    <a:pt x="159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65" y="106"/>
                    <a:pt x="165" y="106"/>
                    <a:pt x="165" y="106"/>
                  </a:cubicBezTo>
                  <a:cubicBezTo>
                    <a:pt x="161" y="109"/>
                    <a:pt x="161" y="109"/>
                    <a:pt x="161" y="109"/>
                  </a:cubicBezTo>
                  <a:cubicBezTo>
                    <a:pt x="164" y="110"/>
                    <a:pt x="164" y="110"/>
                    <a:pt x="164" y="110"/>
                  </a:cubicBezTo>
                  <a:cubicBezTo>
                    <a:pt x="165" y="112"/>
                    <a:pt x="165" y="112"/>
                    <a:pt x="165" y="112"/>
                  </a:cubicBezTo>
                  <a:cubicBezTo>
                    <a:pt x="174" y="110"/>
                    <a:pt x="174" y="110"/>
                    <a:pt x="174" y="110"/>
                  </a:cubicBezTo>
                  <a:cubicBezTo>
                    <a:pt x="170" y="109"/>
                    <a:pt x="170" y="109"/>
                    <a:pt x="170" y="109"/>
                  </a:cubicBezTo>
                  <a:cubicBezTo>
                    <a:pt x="168" y="106"/>
                    <a:pt x="168" y="106"/>
                    <a:pt x="168" y="106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9" y="102"/>
                    <a:pt x="179" y="102"/>
                    <a:pt x="179" y="102"/>
                  </a:cubicBezTo>
                  <a:cubicBezTo>
                    <a:pt x="176" y="104"/>
                    <a:pt x="176" y="104"/>
                    <a:pt x="176" y="104"/>
                  </a:cubicBezTo>
                  <a:cubicBezTo>
                    <a:pt x="178" y="106"/>
                    <a:pt x="178" y="106"/>
                    <a:pt x="178" y="106"/>
                  </a:cubicBezTo>
                  <a:cubicBezTo>
                    <a:pt x="174" y="110"/>
                    <a:pt x="174" y="110"/>
                    <a:pt x="174" y="110"/>
                  </a:cubicBezTo>
                  <a:cubicBezTo>
                    <a:pt x="179" y="113"/>
                    <a:pt x="184" y="117"/>
                    <a:pt x="189" y="120"/>
                  </a:cubicBezTo>
                  <a:cubicBezTo>
                    <a:pt x="190" y="123"/>
                    <a:pt x="190" y="123"/>
                    <a:pt x="190" y="123"/>
                  </a:cubicBezTo>
                  <a:cubicBezTo>
                    <a:pt x="187" y="126"/>
                    <a:pt x="187" y="126"/>
                    <a:pt x="187" y="126"/>
                  </a:cubicBezTo>
                  <a:cubicBezTo>
                    <a:pt x="181" y="125"/>
                    <a:pt x="173" y="124"/>
                    <a:pt x="167" y="123"/>
                  </a:cubicBezTo>
                  <a:cubicBezTo>
                    <a:pt x="160" y="126"/>
                    <a:pt x="160" y="126"/>
                    <a:pt x="160" y="126"/>
                  </a:cubicBezTo>
                  <a:cubicBezTo>
                    <a:pt x="153" y="126"/>
                    <a:pt x="153" y="126"/>
                    <a:pt x="153" y="126"/>
                  </a:cubicBezTo>
                  <a:cubicBezTo>
                    <a:pt x="152" y="129"/>
                    <a:pt x="152" y="129"/>
                    <a:pt x="152" y="129"/>
                  </a:cubicBezTo>
                  <a:cubicBezTo>
                    <a:pt x="145" y="132"/>
                    <a:pt x="145" y="132"/>
                    <a:pt x="145" y="132"/>
                  </a:cubicBezTo>
                  <a:cubicBezTo>
                    <a:pt x="146" y="133"/>
                    <a:pt x="146" y="133"/>
                    <a:pt x="146" y="133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6" y="146"/>
                    <a:pt x="156" y="146"/>
                    <a:pt x="156" y="146"/>
                  </a:cubicBezTo>
                  <a:cubicBezTo>
                    <a:pt x="161" y="143"/>
                    <a:pt x="161" y="143"/>
                    <a:pt x="161" y="143"/>
                  </a:cubicBezTo>
                  <a:cubicBezTo>
                    <a:pt x="166" y="146"/>
                    <a:pt x="166" y="146"/>
                    <a:pt x="166" y="146"/>
                  </a:cubicBezTo>
                  <a:cubicBezTo>
                    <a:pt x="172" y="143"/>
                    <a:pt x="172" y="143"/>
                    <a:pt x="172" y="143"/>
                  </a:cubicBezTo>
                  <a:cubicBezTo>
                    <a:pt x="177" y="143"/>
                    <a:pt x="177" y="143"/>
                    <a:pt x="177" y="143"/>
                  </a:cubicBezTo>
                  <a:cubicBezTo>
                    <a:pt x="176" y="152"/>
                    <a:pt x="176" y="152"/>
                    <a:pt x="176" y="152"/>
                  </a:cubicBezTo>
                  <a:cubicBezTo>
                    <a:pt x="172" y="166"/>
                    <a:pt x="172" y="166"/>
                    <a:pt x="172" y="166"/>
                  </a:cubicBezTo>
                  <a:cubicBezTo>
                    <a:pt x="161" y="165"/>
                    <a:pt x="161" y="165"/>
                    <a:pt x="161" y="165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49" y="165"/>
                    <a:pt x="139" y="161"/>
                    <a:pt x="132" y="159"/>
                  </a:cubicBezTo>
                  <a:cubicBezTo>
                    <a:pt x="125" y="163"/>
                    <a:pt x="125" y="163"/>
                    <a:pt x="125" y="163"/>
                  </a:cubicBezTo>
                  <a:cubicBezTo>
                    <a:pt x="126" y="166"/>
                    <a:pt x="126" y="166"/>
                    <a:pt x="126" y="166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09" y="162"/>
                    <a:pt x="109" y="162"/>
                    <a:pt x="109" y="162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93" y="153"/>
                    <a:pt x="93" y="153"/>
                    <a:pt x="93" y="153"/>
                  </a:cubicBezTo>
                  <a:cubicBezTo>
                    <a:pt x="94" y="151"/>
                    <a:pt x="94" y="151"/>
                    <a:pt x="94" y="151"/>
                  </a:cubicBezTo>
                  <a:cubicBezTo>
                    <a:pt x="94" y="143"/>
                    <a:pt x="94" y="143"/>
                    <a:pt x="82" y="142"/>
                  </a:cubicBezTo>
                  <a:cubicBezTo>
                    <a:pt x="76" y="143"/>
                    <a:pt x="67" y="144"/>
                    <a:pt x="61" y="145"/>
                  </a:cubicBezTo>
                  <a:cubicBezTo>
                    <a:pt x="49" y="151"/>
                    <a:pt x="49" y="151"/>
                    <a:pt x="49" y="151"/>
                  </a:cubicBezTo>
                  <a:cubicBezTo>
                    <a:pt x="37" y="148"/>
                    <a:pt x="37" y="148"/>
                    <a:pt x="37" y="148"/>
                  </a:cubicBezTo>
                  <a:cubicBezTo>
                    <a:pt x="33" y="155"/>
                    <a:pt x="33" y="155"/>
                    <a:pt x="33" y="155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3" y="166"/>
                    <a:pt x="23" y="168"/>
                    <a:pt x="23" y="170"/>
                  </a:cubicBezTo>
                  <a:cubicBezTo>
                    <a:pt x="19" y="175"/>
                    <a:pt x="19" y="175"/>
                    <a:pt x="19" y="175"/>
                  </a:cubicBezTo>
                  <a:cubicBezTo>
                    <a:pt x="12" y="180"/>
                    <a:pt x="12" y="180"/>
                    <a:pt x="12" y="180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" y="195"/>
                    <a:pt x="2" y="201"/>
                    <a:pt x="0" y="206"/>
                  </a:cubicBezTo>
                  <a:cubicBezTo>
                    <a:pt x="3" y="216"/>
                    <a:pt x="3" y="216"/>
                    <a:pt x="3" y="216"/>
                  </a:cubicBezTo>
                  <a:cubicBezTo>
                    <a:pt x="2" y="229"/>
                    <a:pt x="2" y="229"/>
                    <a:pt x="2" y="229"/>
                  </a:cubicBezTo>
                  <a:cubicBezTo>
                    <a:pt x="3" y="236"/>
                    <a:pt x="3" y="236"/>
                    <a:pt x="3" y="236"/>
                  </a:cubicBezTo>
                  <a:cubicBezTo>
                    <a:pt x="7" y="241"/>
                    <a:pt x="12" y="246"/>
                    <a:pt x="15" y="251"/>
                  </a:cubicBezTo>
                  <a:cubicBezTo>
                    <a:pt x="19" y="256"/>
                    <a:pt x="19" y="256"/>
                    <a:pt x="19" y="256"/>
                  </a:cubicBezTo>
                  <a:cubicBezTo>
                    <a:pt x="23" y="259"/>
                    <a:pt x="30" y="263"/>
                    <a:pt x="34" y="266"/>
                  </a:cubicBezTo>
                  <a:cubicBezTo>
                    <a:pt x="43" y="263"/>
                    <a:pt x="43" y="263"/>
                    <a:pt x="43" y="263"/>
                  </a:cubicBezTo>
                  <a:cubicBezTo>
                    <a:pt x="51" y="265"/>
                    <a:pt x="51" y="265"/>
                    <a:pt x="51" y="265"/>
                  </a:cubicBezTo>
                  <a:cubicBezTo>
                    <a:pt x="56" y="263"/>
                    <a:pt x="61" y="261"/>
                    <a:pt x="66" y="259"/>
                  </a:cubicBezTo>
                  <a:cubicBezTo>
                    <a:pt x="73" y="260"/>
                    <a:pt x="73" y="260"/>
                    <a:pt x="73" y="260"/>
                  </a:cubicBezTo>
                  <a:cubicBezTo>
                    <a:pt x="78" y="266"/>
                    <a:pt x="78" y="266"/>
                    <a:pt x="78" y="266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91" y="267"/>
                    <a:pt x="91" y="267"/>
                    <a:pt x="91" y="267"/>
                  </a:cubicBezTo>
                  <a:cubicBezTo>
                    <a:pt x="90" y="272"/>
                    <a:pt x="89" y="278"/>
                    <a:pt x="88" y="283"/>
                  </a:cubicBezTo>
                  <a:cubicBezTo>
                    <a:pt x="91" y="287"/>
                    <a:pt x="95" y="292"/>
                    <a:pt x="98" y="295"/>
                  </a:cubicBezTo>
                  <a:cubicBezTo>
                    <a:pt x="102" y="305"/>
                    <a:pt x="102" y="305"/>
                    <a:pt x="102" y="305"/>
                  </a:cubicBezTo>
                  <a:cubicBezTo>
                    <a:pt x="103" y="314"/>
                    <a:pt x="103" y="314"/>
                    <a:pt x="103" y="314"/>
                  </a:cubicBezTo>
                  <a:cubicBezTo>
                    <a:pt x="101" y="318"/>
                    <a:pt x="99" y="325"/>
                    <a:pt x="97" y="330"/>
                  </a:cubicBezTo>
                  <a:cubicBezTo>
                    <a:pt x="99" y="333"/>
                    <a:pt x="102" y="339"/>
                    <a:pt x="103" y="342"/>
                  </a:cubicBezTo>
                  <a:cubicBezTo>
                    <a:pt x="104" y="346"/>
                    <a:pt x="104" y="350"/>
                    <a:pt x="104" y="353"/>
                  </a:cubicBezTo>
                  <a:cubicBezTo>
                    <a:pt x="105" y="356"/>
                    <a:pt x="107" y="360"/>
                    <a:pt x="109" y="364"/>
                  </a:cubicBezTo>
                  <a:cubicBezTo>
                    <a:pt x="108" y="364"/>
                    <a:pt x="108" y="364"/>
                    <a:pt x="108" y="364"/>
                  </a:cubicBezTo>
                  <a:cubicBezTo>
                    <a:pt x="108" y="365"/>
                    <a:pt x="108" y="365"/>
                    <a:pt x="108" y="365"/>
                  </a:cubicBezTo>
                  <a:cubicBezTo>
                    <a:pt x="108" y="366"/>
                    <a:pt x="108" y="366"/>
                    <a:pt x="108" y="366"/>
                  </a:cubicBezTo>
                  <a:cubicBezTo>
                    <a:pt x="108" y="367"/>
                    <a:pt x="108" y="367"/>
                    <a:pt x="108" y="367"/>
                  </a:cubicBezTo>
                  <a:cubicBezTo>
                    <a:pt x="109" y="367"/>
                    <a:pt x="109" y="367"/>
                    <a:pt x="109" y="367"/>
                  </a:cubicBezTo>
                  <a:cubicBezTo>
                    <a:pt x="109" y="368"/>
                    <a:pt x="109" y="368"/>
                    <a:pt x="109" y="368"/>
                  </a:cubicBezTo>
                  <a:cubicBezTo>
                    <a:pt x="110" y="368"/>
                    <a:pt x="110" y="368"/>
                    <a:pt x="110" y="368"/>
                  </a:cubicBezTo>
                  <a:cubicBezTo>
                    <a:pt x="111" y="368"/>
                    <a:pt x="111" y="368"/>
                    <a:pt x="111" y="368"/>
                  </a:cubicBezTo>
                  <a:cubicBezTo>
                    <a:pt x="112" y="367"/>
                    <a:pt x="112" y="367"/>
                    <a:pt x="112" y="367"/>
                  </a:cubicBezTo>
                  <a:cubicBezTo>
                    <a:pt x="113" y="368"/>
                    <a:pt x="113" y="368"/>
                    <a:pt x="113" y="368"/>
                  </a:cubicBezTo>
                  <a:cubicBezTo>
                    <a:pt x="113" y="367"/>
                    <a:pt x="113" y="367"/>
                    <a:pt x="113" y="367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7" y="367"/>
                    <a:pt x="117" y="367"/>
                    <a:pt x="117" y="367"/>
                  </a:cubicBezTo>
                  <a:cubicBezTo>
                    <a:pt x="118" y="367"/>
                    <a:pt x="118" y="367"/>
                    <a:pt x="118" y="367"/>
                  </a:cubicBezTo>
                  <a:cubicBezTo>
                    <a:pt x="119" y="367"/>
                    <a:pt x="119" y="367"/>
                    <a:pt x="119" y="367"/>
                  </a:cubicBezTo>
                  <a:cubicBezTo>
                    <a:pt x="120" y="366"/>
                    <a:pt x="120" y="366"/>
                    <a:pt x="120" y="366"/>
                  </a:cubicBezTo>
                  <a:cubicBezTo>
                    <a:pt x="121" y="366"/>
                    <a:pt x="121" y="366"/>
                    <a:pt x="121" y="366"/>
                  </a:cubicBezTo>
                  <a:cubicBezTo>
                    <a:pt x="124" y="365"/>
                    <a:pt x="124" y="365"/>
                    <a:pt x="124" y="365"/>
                  </a:cubicBezTo>
                  <a:cubicBezTo>
                    <a:pt x="129" y="361"/>
                    <a:pt x="129" y="361"/>
                    <a:pt x="129" y="361"/>
                  </a:cubicBezTo>
                  <a:cubicBezTo>
                    <a:pt x="133" y="358"/>
                    <a:pt x="133" y="358"/>
                    <a:pt x="133" y="358"/>
                  </a:cubicBezTo>
                  <a:cubicBezTo>
                    <a:pt x="135" y="357"/>
                    <a:pt x="135" y="357"/>
                    <a:pt x="135" y="357"/>
                  </a:cubicBezTo>
                  <a:cubicBezTo>
                    <a:pt x="137" y="355"/>
                    <a:pt x="137" y="355"/>
                    <a:pt x="137" y="355"/>
                  </a:cubicBezTo>
                  <a:cubicBezTo>
                    <a:pt x="139" y="351"/>
                    <a:pt x="139" y="351"/>
                    <a:pt x="139" y="351"/>
                  </a:cubicBezTo>
                  <a:cubicBezTo>
                    <a:pt x="138" y="350"/>
                    <a:pt x="138" y="350"/>
                    <a:pt x="138" y="350"/>
                  </a:cubicBezTo>
                  <a:cubicBezTo>
                    <a:pt x="141" y="349"/>
                    <a:pt x="141" y="349"/>
                    <a:pt x="141" y="349"/>
                  </a:cubicBezTo>
                  <a:cubicBezTo>
                    <a:pt x="145" y="347"/>
                    <a:pt x="145" y="347"/>
                    <a:pt x="145" y="347"/>
                  </a:cubicBezTo>
                  <a:cubicBezTo>
                    <a:pt x="146" y="346"/>
                    <a:pt x="146" y="346"/>
                    <a:pt x="146" y="346"/>
                  </a:cubicBezTo>
                  <a:cubicBezTo>
                    <a:pt x="147" y="344"/>
                    <a:pt x="147" y="344"/>
                    <a:pt x="147" y="344"/>
                  </a:cubicBezTo>
                  <a:cubicBezTo>
                    <a:pt x="148" y="342"/>
                    <a:pt x="148" y="342"/>
                    <a:pt x="148" y="342"/>
                  </a:cubicBezTo>
                  <a:cubicBezTo>
                    <a:pt x="149" y="340"/>
                    <a:pt x="149" y="340"/>
                    <a:pt x="149" y="340"/>
                  </a:cubicBezTo>
                  <a:cubicBezTo>
                    <a:pt x="149" y="337"/>
                    <a:pt x="149" y="337"/>
                    <a:pt x="149" y="337"/>
                  </a:cubicBezTo>
                  <a:cubicBezTo>
                    <a:pt x="149" y="336"/>
                    <a:pt x="149" y="336"/>
                    <a:pt x="149" y="336"/>
                  </a:cubicBezTo>
                  <a:cubicBezTo>
                    <a:pt x="150" y="336"/>
                    <a:pt x="150" y="336"/>
                    <a:pt x="150" y="336"/>
                  </a:cubicBezTo>
                  <a:cubicBezTo>
                    <a:pt x="153" y="333"/>
                    <a:pt x="153" y="333"/>
                    <a:pt x="153" y="333"/>
                  </a:cubicBezTo>
                  <a:cubicBezTo>
                    <a:pt x="155" y="333"/>
                    <a:pt x="155" y="333"/>
                    <a:pt x="155" y="333"/>
                  </a:cubicBezTo>
                  <a:cubicBezTo>
                    <a:pt x="156" y="331"/>
                    <a:pt x="156" y="331"/>
                    <a:pt x="156" y="331"/>
                  </a:cubicBezTo>
                  <a:cubicBezTo>
                    <a:pt x="159" y="329"/>
                    <a:pt x="159" y="329"/>
                    <a:pt x="159" y="329"/>
                  </a:cubicBezTo>
                  <a:cubicBezTo>
                    <a:pt x="162" y="329"/>
                    <a:pt x="162" y="329"/>
                    <a:pt x="162" y="329"/>
                  </a:cubicBezTo>
                  <a:cubicBezTo>
                    <a:pt x="165" y="326"/>
                    <a:pt x="165" y="326"/>
                    <a:pt x="165" y="326"/>
                  </a:cubicBezTo>
                  <a:cubicBezTo>
                    <a:pt x="169" y="323"/>
                    <a:pt x="169" y="323"/>
                    <a:pt x="169" y="323"/>
                  </a:cubicBezTo>
                  <a:cubicBezTo>
                    <a:pt x="169" y="320"/>
                    <a:pt x="169" y="320"/>
                    <a:pt x="169" y="320"/>
                  </a:cubicBezTo>
                  <a:cubicBezTo>
                    <a:pt x="172" y="311"/>
                    <a:pt x="172" y="311"/>
                    <a:pt x="172" y="311"/>
                  </a:cubicBezTo>
                  <a:cubicBezTo>
                    <a:pt x="171" y="309"/>
                    <a:pt x="171" y="309"/>
                    <a:pt x="171" y="309"/>
                  </a:cubicBezTo>
                  <a:cubicBezTo>
                    <a:pt x="172" y="308"/>
                    <a:pt x="172" y="308"/>
                    <a:pt x="172" y="308"/>
                  </a:cubicBezTo>
                  <a:cubicBezTo>
                    <a:pt x="171" y="307"/>
                    <a:pt x="171" y="307"/>
                    <a:pt x="171" y="307"/>
                  </a:cubicBezTo>
                  <a:cubicBezTo>
                    <a:pt x="172" y="305"/>
                    <a:pt x="172" y="305"/>
                    <a:pt x="172" y="305"/>
                  </a:cubicBezTo>
                  <a:cubicBezTo>
                    <a:pt x="172" y="304"/>
                    <a:pt x="172" y="304"/>
                    <a:pt x="172" y="304"/>
                  </a:cubicBezTo>
                  <a:cubicBezTo>
                    <a:pt x="173" y="301"/>
                    <a:pt x="173" y="301"/>
                    <a:pt x="173" y="301"/>
                  </a:cubicBezTo>
                  <a:cubicBezTo>
                    <a:pt x="172" y="299"/>
                    <a:pt x="172" y="299"/>
                    <a:pt x="172" y="299"/>
                  </a:cubicBezTo>
                  <a:cubicBezTo>
                    <a:pt x="179" y="287"/>
                    <a:pt x="179" y="287"/>
                    <a:pt x="179" y="287"/>
                  </a:cubicBezTo>
                  <a:cubicBezTo>
                    <a:pt x="181" y="286"/>
                    <a:pt x="181" y="286"/>
                    <a:pt x="181" y="286"/>
                  </a:cubicBezTo>
                  <a:cubicBezTo>
                    <a:pt x="182" y="286"/>
                    <a:pt x="182" y="286"/>
                    <a:pt x="182" y="286"/>
                  </a:cubicBezTo>
                  <a:cubicBezTo>
                    <a:pt x="186" y="282"/>
                    <a:pt x="190" y="278"/>
                    <a:pt x="194" y="275"/>
                  </a:cubicBezTo>
                  <a:cubicBezTo>
                    <a:pt x="197" y="273"/>
                    <a:pt x="197" y="273"/>
                    <a:pt x="197" y="273"/>
                  </a:cubicBezTo>
                  <a:cubicBezTo>
                    <a:pt x="204" y="267"/>
                    <a:pt x="204" y="267"/>
                    <a:pt x="204" y="267"/>
                  </a:cubicBezTo>
                  <a:cubicBezTo>
                    <a:pt x="208" y="261"/>
                    <a:pt x="208" y="261"/>
                    <a:pt x="208" y="261"/>
                  </a:cubicBezTo>
                  <a:cubicBezTo>
                    <a:pt x="210" y="258"/>
                    <a:pt x="210" y="258"/>
                    <a:pt x="210" y="258"/>
                  </a:cubicBezTo>
                  <a:cubicBezTo>
                    <a:pt x="216" y="249"/>
                    <a:pt x="216" y="249"/>
                    <a:pt x="216" y="249"/>
                  </a:cubicBezTo>
                  <a:cubicBezTo>
                    <a:pt x="218" y="243"/>
                    <a:pt x="218" y="243"/>
                    <a:pt x="218" y="243"/>
                  </a:cubicBezTo>
                  <a:cubicBezTo>
                    <a:pt x="218" y="242"/>
                    <a:pt x="218" y="241"/>
                    <a:pt x="218" y="240"/>
                  </a:cubicBezTo>
                  <a:cubicBezTo>
                    <a:pt x="218" y="240"/>
                    <a:pt x="218" y="240"/>
                    <a:pt x="218" y="240"/>
                  </a:cubicBezTo>
                  <a:cubicBezTo>
                    <a:pt x="216" y="241"/>
                    <a:pt x="216" y="241"/>
                    <a:pt x="216" y="241"/>
                  </a:cubicBezTo>
                  <a:cubicBezTo>
                    <a:pt x="211" y="243"/>
                    <a:pt x="211" y="243"/>
                    <a:pt x="211" y="243"/>
                  </a:cubicBezTo>
                  <a:cubicBezTo>
                    <a:pt x="208" y="243"/>
                    <a:pt x="208" y="243"/>
                    <a:pt x="208" y="243"/>
                  </a:cubicBezTo>
                  <a:cubicBezTo>
                    <a:pt x="206" y="244"/>
                    <a:pt x="206" y="244"/>
                    <a:pt x="206" y="244"/>
                  </a:cubicBezTo>
                  <a:cubicBezTo>
                    <a:pt x="203" y="244"/>
                    <a:pt x="203" y="244"/>
                    <a:pt x="203" y="244"/>
                  </a:cubicBezTo>
                  <a:cubicBezTo>
                    <a:pt x="200" y="246"/>
                    <a:pt x="200" y="246"/>
                    <a:pt x="200" y="246"/>
                  </a:cubicBezTo>
                  <a:cubicBezTo>
                    <a:pt x="198" y="245"/>
                    <a:pt x="198" y="245"/>
                    <a:pt x="198" y="245"/>
                  </a:cubicBezTo>
                  <a:cubicBezTo>
                    <a:pt x="198" y="243"/>
                    <a:pt x="198" y="243"/>
                    <a:pt x="198" y="243"/>
                  </a:cubicBezTo>
                  <a:cubicBezTo>
                    <a:pt x="197" y="242"/>
                    <a:pt x="197" y="242"/>
                    <a:pt x="197" y="242"/>
                  </a:cubicBezTo>
                  <a:cubicBezTo>
                    <a:pt x="195" y="242"/>
                    <a:pt x="195" y="242"/>
                    <a:pt x="195" y="242"/>
                  </a:cubicBezTo>
                  <a:cubicBezTo>
                    <a:pt x="195" y="241"/>
                    <a:pt x="195" y="241"/>
                    <a:pt x="195" y="241"/>
                  </a:cubicBezTo>
                  <a:cubicBezTo>
                    <a:pt x="197" y="240"/>
                    <a:pt x="197" y="240"/>
                    <a:pt x="197" y="240"/>
                  </a:cubicBezTo>
                  <a:cubicBezTo>
                    <a:pt x="198" y="239"/>
                    <a:pt x="198" y="239"/>
                    <a:pt x="198" y="239"/>
                  </a:cubicBezTo>
                  <a:cubicBezTo>
                    <a:pt x="192" y="231"/>
                    <a:pt x="192" y="231"/>
                    <a:pt x="192" y="231"/>
                  </a:cubicBezTo>
                  <a:cubicBezTo>
                    <a:pt x="190" y="229"/>
                    <a:pt x="190" y="229"/>
                    <a:pt x="190" y="229"/>
                  </a:cubicBezTo>
                  <a:cubicBezTo>
                    <a:pt x="189" y="228"/>
                    <a:pt x="189" y="228"/>
                    <a:pt x="189" y="228"/>
                  </a:cubicBezTo>
                  <a:cubicBezTo>
                    <a:pt x="188" y="227"/>
                    <a:pt x="188" y="227"/>
                    <a:pt x="188" y="227"/>
                  </a:cubicBezTo>
                  <a:cubicBezTo>
                    <a:pt x="186" y="223"/>
                    <a:pt x="186" y="223"/>
                    <a:pt x="186" y="223"/>
                  </a:cubicBezTo>
                  <a:cubicBezTo>
                    <a:pt x="186" y="220"/>
                    <a:pt x="186" y="220"/>
                    <a:pt x="186" y="220"/>
                  </a:cubicBezTo>
                  <a:cubicBezTo>
                    <a:pt x="183" y="216"/>
                    <a:pt x="183" y="216"/>
                    <a:pt x="183" y="216"/>
                  </a:cubicBezTo>
                  <a:cubicBezTo>
                    <a:pt x="182" y="213"/>
                    <a:pt x="182" y="213"/>
                    <a:pt x="182" y="213"/>
                  </a:cubicBezTo>
                  <a:cubicBezTo>
                    <a:pt x="182" y="208"/>
                    <a:pt x="182" y="208"/>
                    <a:pt x="182" y="208"/>
                  </a:cubicBezTo>
                  <a:cubicBezTo>
                    <a:pt x="181" y="203"/>
                    <a:pt x="181" y="203"/>
                    <a:pt x="181" y="203"/>
                  </a:cubicBezTo>
                  <a:cubicBezTo>
                    <a:pt x="179" y="201"/>
                    <a:pt x="179" y="201"/>
                    <a:pt x="179" y="201"/>
                  </a:cubicBezTo>
                  <a:cubicBezTo>
                    <a:pt x="177" y="198"/>
                    <a:pt x="177" y="198"/>
                    <a:pt x="177" y="198"/>
                  </a:cubicBezTo>
                  <a:cubicBezTo>
                    <a:pt x="177" y="195"/>
                    <a:pt x="177" y="195"/>
                    <a:pt x="177" y="195"/>
                  </a:cubicBezTo>
                  <a:cubicBezTo>
                    <a:pt x="172" y="184"/>
                    <a:pt x="172" y="184"/>
                    <a:pt x="172" y="184"/>
                  </a:cubicBezTo>
                  <a:cubicBezTo>
                    <a:pt x="170" y="181"/>
                    <a:pt x="170" y="181"/>
                    <a:pt x="170" y="181"/>
                  </a:cubicBezTo>
                  <a:cubicBezTo>
                    <a:pt x="169" y="178"/>
                    <a:pt x="169" y="178"/>
                    <a:pt x="169" y="178"/>
                  </a:cubicBezTo>
                  <a:cubicBezTo>
                    <a:pt x="166" y="173"/>
                    <a:pt x="166" y="173"/>
                    <a:pt x="166" y="173"/>
                  </a:cubicBezTo>
                  <a:cubicBezTo>
                    <a:pt x="166" y="170"/>
                    <a:pt x="166" y="170"/>
                    <a:pt x="166" y="170"/>
                  </a:cubicBezTo>
                  <a:cubicBezTo>
                    <a:pt x="168" y="173"/>
                    <a:pt x="168" y="173"/>
                    <a:pt x="168" y="173"/>
                  </a:cubicBezTo>
                  <a:cubicBezTo>
                    <a:pt x="170" y="177"/>
                    <a:pt x="170" y="177"/>
                    <a:pt x="170" y="177"/>
                  </a:cubicBezTo>
                  <a:cubicBezTo>
                    <a:pt x="172" y="179"/>
                    <a:pt x="172" y="179"/>
                    <a:pt x="172" y="179"/>
                  </a:cubicBezTo>
                  <a:cubicBezTo>
                    <a:pt x="173" y="179"/>
                    <a:pt x="173" y="179"/>
                    <a:pt x="173" y="179"/>
                  </a:cubicBezTo>
                  <a:cubicBezTo>
                    <a:pt x="174" y="174"/>
                    <a:pt x="174" y="174"/>
                    <a:pt x="174" y="174"/>
                  </a:cubicBezTo>
                  <a:cubicBezTo>
                    <a:pt x="175" y="179"/>
                    <a:pt x="175" y="179"/>
                    <a:pt x="175" y="179"/>
                  </a:cubicBezTo>
                  <a:cubicBezTo>
                    <a:pt x="180" y="185"/>
                    <a:pt x="180" y="185"/>
                    <a:pt x="181" y="190"/>
                  </a:cubicBezTo>
                  <a:cubicBezTo>
                    <a:pt x="183" y="194"/>
                    <a:pt x="183" y="194"/>
                    <a:pt x="183" y="194"/>
                  </a:cubicBezTo>
                  <a:cubicBezTo>
                    <a:pt x="186" y="195"/>
                    <a:pt x="186" y="195"/>
                    <a:pt x="186" y="195"/>
                  </a:cubicBezTo>
                  <a:cubicBezTo>
                    <a:pt x="186" y="198"/>
                    <a:pt x="186" y="198"/>
                    <a:pt x="186" y="198"/>
                  </a:cubicBezTo>
                  <a:cubicBezTo>
                    <a:pt x="188" y="200"/>
                    <a:pt x="188" y="200"/>
                    <a:pt x="188" y="200"/>
                  </a:cubicBezTo>
                  <a:cubicBezTo>
                    <a:pt x="189" y="208"/>
                    <a:pt x="189" y="208"/>
                    <a:pt x="189" y="208"/>
                  </a:cubicBezTo>
                  <a:cubicBezTo>
                    <a:pt x="192" y="210"/>
                    <a:pt x="192" y="210"/>
                    <a:pt x="192" y="210"/>
                  </a:cubicBezTo>
                  <a:cubicBezTo>
                    <a:pt x="194" y="215"/>
                    <a:pt x="194" y="215"/>
                    <a:pt x="194" y="215"/>
                  </a:cubicBezTo>
                  <a:cubicBezTo>
                    <a:pt x="196" y="220"/>
                    <a:pt x="196" y="220"/>
                    <a:pt x="196" y="220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8" y="225"/>
                    <a:pt x="198" y="225"/>
                    <a:pt x="198" y="225"/>
                  </a:cubicBezTo>
                  <a:cubicBezTo>
                    <a:pt x="196" y="228"/>
                    <a:pt x="196" y="228"/>
                    <a:pt x="196" y="228"/>
                  </a:cubicBezTo>
                  <a:cubicBezTo>
                    <a:pt x="198" y="232"/>
                    <a:pt x="198" y="232"/>
                    <a:pt x="198" y="232"/>
                  </a:cubicBezTo>
                  <a:cubicBezTo>
                    <a:pt x="198" y="237"/>
                    <a:pt x="198" y="237"/>
                    <a:pt x="198" y="237"/>
                  </a:cubicBezTo>
                  <a:cubicBezTo>
                    <a:pt x="202" y="237"/>
                    <a:pt x="202" y="237"/>
                    <a:pt x="202" y="237"/>
                  </a:cubicBezTo>
                  <a:cubicBezTo>
                    <a:pt x="205" y="235"/>
                    <a:pt x="205" y="235"/>
                    <a:pt x="205" y="235"/>
                  </a:cubicBezTo>
                  <a:cubicBezTo>
                    <a:pt x="207" y="235"/>
                    <a:pt x="207" y="235"/>
                    <a:pt x="207" y="235"/>
                  </a:cubicBezTo>
                  <a:cubicBezTo>
                    <a:pt x="209" y="234"/>
                    <a:pt x="209" y="234"/>
                    <a:pt x="209" y="234"/>
                  </a:cubicBezTo>
                  <a:cubicBezTo>
                    <a:pt x="211" y="232"/>
                    <a:pt x="211" y="232"/>
                    <a:pt x="211" y="232"/>
                  </a:cubicBezTo>
                  <a:cubicBezTo>
                    <a:pt x="213" y="233"/>
                    <a:pt x="213" y="233"/>
                    <a:pt x="213" y="233"/>
                  </a:cubicBezTo>
                  <a:cubicBezTo>
                    <a:pt x="216" y="230"/>
                    <a:pt x="216" y="230"/>
                    <a:pt x="216" y="230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30" y="222"/>
                    <a:pt x="230" y="222"/>
                    <a:pt x="230" y="222"/>
                  </a:cubicBezTo>
                  <a:cubicBezTo>
                    <a:pt x="231" y="222"/>
                    <a:pt x="231" y="222"/>
                    <a:pt x="231" y="222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5" y="219"/>
                    <a:pt x="235" y="219"/>
                    <a:pt x="235" y="219"/>
                  </a:cubicBezTo>
                  <a:cubicBezTo>
                    <a:pt x="236" y="217"/>
                    <a:pt x="236" y="217"/>
                    <a:pt x="236" y="217"/>
                  </a:cubicBezTo>
                  <a:cubicBezTo>
                    <a:pt x="237" y="215"/>
                    <a:pt x="237" y="215"/>
                    <a:pt x="237" y="215"/>
                  </a:cubicBezTo>
                  <a:cubicBezTo>
                    <a:pt x="238" y="214"/>
                    <a:pt x="238" y="214"/>
                    <a:pt x="238" y="214"/>
                  </a:cubicBezTo>
                  <a:cubicBezTo>
                    <a:pt x="239" y="212"/>
                    <a:pt x="239" y="212"/>
                    <a:pt x="239" y="212"/>
                  </a:cubicBezTo>
                  <a:cubicBezTo>
                    <a:pt x="240" y="209"/>
                    <a:pt x="240" y="209"/>
                    <a:pt x="240" y="209"/>
                  </a:cubicBezTo>
                  <a:cubicBezTo>
                    <a:pt x="241" y="208"/>
                    <a:pt x="241" y="208"/>
                    <a:pt x="241" y="208"/>
                  </a:cubicBezTo>
                  <a:cubicBezTo>
                    <a:pt x="242" y="207"/>
                    <a:pt x="242" y="207"/>
                    <a:pt x="242" y="207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44" y="201"/>
                    <a:pt x="244" y="201"/>
                    <a:pt x="244" y="201"/>
                  </a:cubicBezTo>
                  <a:cubicBezTo>
                    <a:pt x="243" y="200"/>
                    <a:pt x="243" y="200"/>
                    <a:pt x="243" y="200"/>
                  </a:cubicBezTo>
                  <a:cubicBezTo>
                    <a:pt x="242" y="197"/>
                    <a:pt x="242" y="197"/>
                    <a:pt x="242" y="197"/>
                  </a:cubicBezTo>
                  <a:cubicBezTo>
                    <a:pt x="239" y="196"/>
                    <a:pt x="239" y="196"/>
                    <a:pt x="239" y="196"/>
                  </a:cubicBezTo>
                  <a:cubicBezTo>
                    <a:pt x="237" y="193"/>
                    <a:pt x="237" y="193"/>
                    <a:pt x="237" y="193"/>
                  </a:cubicBezTo>
                  <a:cubicBezTo>
                    <a:pt x="236" y="186"/>
                    <a:pt x="236" y="186"/>
                    <a:pt x="236" y="186"/>
                  </a:cubicBezTo>
                  <a:cubicBezTo>
                    <a:pt x="232" y="193"/>
                    <a:pt x="232" y="193"/>
                    <a:pt x="232" y="193"/>
                  </a:cubicBezTo>
                  <a:cubicBezTo>
                    <a:pt x="229" y="195"/>
                    <a:pt x="229" y="195"/>
                    <a:pt x="229" y="195"/>
                  </a:cubicBezTo>
                  <a:cubicBezTo>
                    <a:pt x="227" y="194"/>
                    <a:pt x="227" y="194"/>
                    <a:pt x="227" y="194"/>
                  </a:cubicBezTo>
                  <a:cubicBezTo>
                    <a:pt x="225" y="196"/>
                    <a:pt x="225" y="196"/>
                    <a:pt x="225" y="196"/>
                  </a:cubicBezTo>
                  <a:cubicBezTo>
                    <a:pt x="224" y="194"/>
                    <a:pt x="224" y="194"/>
                    <a:pt x="224" y="194"/>
                  </a:cubicBezTo>
                  <a:cubicBezTo>
                    <a:pt x="224" y="192"/>
                    <a:pt x="224" y="192"/>
                    <a:pt x="224" y="192"/>
                  </a:cubicBezTo>
                  <a:cubicBezTo>
                    <a:pt x="224" y="188"/>
                    <a:pt x="224" y="188"/>
                    <a:pt x="224" y="188"/>
                  </a:cubicBezTo>
                  <a:cubicBezTo>
                    <a:pt x="223" y="187"/>
                    <a:pt x="223" y="187"/>
                    <a:pt x="223" y="187"/>
                  </a:cubicBezTo>
                  <a:cubicBezTo>
                    <a:pt x="221" y="191"/>
                    <a:pt x="221" y="191"/>
                    <a:pt x="221" y="191"/>
                  </a:cubicBezTo>
                  <a:cubicBezTo>
                    <a:pt x="220" y="187"/>
                    <a:pt x="220" y="187"/>
                    <a:pt x="220" y="187"/>
                  </a:cubicBezTo>
                  <a:cubicBezTo>
                    <a:pt x="220" y="186"/>
                    <a:pt x="220" y="186"/>
                    <a:pt x="220" y="186"/>
                  </a:cubicBezTo>
                  <a:cubicBezTo>
                    <a:pt x="219" y="184"/>
                    <a:pt x="219" y="184"/>
                    <a:pt x="219" y="184"/>
                  </a:cubicBezTo>
                  <a:cubicBezTo>
                    <a:pt x="216" y="180"/>
                    <a:pt x="216" y="180"/>
                    <a:pt x="216" y="180"/>
                  </a:cubicBezTo>
                  <a:cubicBezTo>
                    <a:pt x="215" y="177"/>
                    <a:pt x="215" y="177"/>
                    <a:pt x="215" y="177"/>
                  </a:cubicBezTo>
                  <a:cubicBezTo>
                    <a:pt x="214" y="172"/>
                    <a:pt x="214" y="172"/>
                    <a:pt x="214" y="172"/>
                  </a:cubicBezTo>
                  <a:cubicBezTo>
                    <a:pt x="216" y="170"/>
                    <a:pt x="216" y="170"/>
                    <a:pt x="216" y="170"/>
                  </a:cubicBezTo>
                  <a:cubicBezTo>
                    <a:pt x="217" y="170"/>
                    <a:pt x="217" y="170"/>
                    <a:pt x="217" y="170"/>
                  </a:cubicBezTo>
                  <a:cubicBezTo>
                    <a:pt x="219" y="170"/>
                    <a:pt x="219" y="170"/>
                    <a:pt x="219" y="170"/>
                  </a:cubicBezTo>
                  <a:cubicBezTo>
                    <a:pt x="223" y="179"/>
                    <a:pt x="223" y="179"/>
                    <a:pt x="223" y="179"/>
                  </a:cubicBezTo>
                  <a:cubicBezTo>
                    <a:pt x="225" y="180"/>
                    <a:pt x="225" y="180"/>
                    <a:pt x="225" y="180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84"/>
                    <a:pt x="230" y="184"/>
                    <a:pt x="232" y="185"/>
                  </a:cubicBezTo>
                  <a:cubicBezTo>
                    <a:pt x="233" y="184"/>
                    <a:pt x="234" y="183"/>
                    <a:pt x="235" y="182"/>
                  </a:cubicBezTo>
                  <a:cubicBezTo>
                    <a:pt x="238" y="183"/>
                    <a:pt x="238" y="183"/>
                    <a:pt x="238" y="183"/>
                  </a:cubicBezTo>
                  <a:cubicBezTo>
                    <a:pt x="238" y="188"/>
                    <a:pt x="238" y="188"/>
                    <a:pt x="238" y="188"/>
                  </a:cubicBezTo>
                  <a:cubicBezTo>
                    <a:pt x="248" y="190"/>
                    <a:pt x="248" y="190"/>
                    <a:pt x="248" y="190"/>
                  </a:cubicBezTo>
                  <a:cubicBezTo>
                    <a:pt x="249" y="190"/>
                    <a:pt x="249" y="190"/>
                    <a:pt x="249" y="190"/>
                  </a:cubicBezTo>
                  <a:cubicBezTo>
                    <a:pt x="253" y="191"/>
                    <a:pt x="253" y="191"/>
                    <a:pt x="253" y="191"/>
                  </a:cubicBezTo>
                  <a:cubicBezTo>
                    <a:pt x="253" y="189"/>
                    <a:pt x="253" y="189"/>
                    <a:pt x="253" y="189"/>
                  </a:cubicBezTo>
                  <a:cubicBezTo>
                    <a:pt x="255" y="190"/>
                    <a:pt x="255" y="190"/>
                    <a:pt x="255" y="190"/>
                  </a:cubicBezTo>
                  <a:cubicBezTo>
                    <a:pt x="256" y="190"/>
                    <a:pt x="256" y="190"/>
                    <a:pt x="256" y="190"/>
                  </a:cubicBezTo>
                  <a:cubicBezTo>
                    <a:pt x="257" y="190"/>
                    <a:pt x="257" y="190"/>
                    <a:pt x="257" y="190"/>
                  </a:cubicBezTo>
                  <a:cubicBezTo>
                    <a:pt x="258" y="190"/>
                    <a:pt x="258" y="190"/>
                    <a:pt x="258" y="190"/>
                  </a:cubicBezTo>
                  <a:cubicBezTo>
                    <a:pt x="259" y="189"/>
                    <a:pt x="259" y="189"/>
                    <a:pt x="259" y="189"/>
                  </a:cubicBezTo>
                  <a:cubicBezTo>
                    <a:pt x="260" y="191"/>
                    <a:pt x="260" y="191"/>
                    <a:pt x="260" y="191"/>
                  </a:cubicBezTo>
                  <a:cubicBezTo>
                    <a:pt x="261" y="193"/>
                    <a:pt x="261" y="193"/>
                    <a:pt x="261" y="193"/>
                  </a:cubicBezTo>
                  <a:cubicBezTo>
                    <a:pt x="261" y="195"/>
                    <a:pt x="261" y="195"/>
                    <a:pt x="261" y="195"/>
                  </a:cubicBezTo>
                  <a:cubicBezTo>
                    <a:pt x="262" y="196"/>
                    <a:pt x="262" y="196"/>
                    <a:pt x="262" y="196"/>
                  </a:cubicBezTo>
                  <a:cubicBezTo>
                    <a:pt x="263" y="197"/>
                    <a:pt x="263" y="197"/>
                    <a:pt x="263" y="197"/>
                  </a:cubicBezTo>
                  <a:cubicBezTo>
                    <a:pt x="264" y="200"/>
                    <a:pt x="264" y="200"/>
                    <a:pt x="264" y="200"/>
                  </a:cubicBezTo>
                  <a:cubicBezTo>
                    <a:pt x="265" y="200"/>
                    <a:pt x="265" y="200"/>
                    <a:pt x="265" y="200"/>
                  </a:cubicBezTo>
                  <a:cubicBezTo>
                    <a:pt x="266" y="199"/>
                    <a:pt x="266" y="199"/>
                    <a:pt x="266" y="199"/>
                  </a:cubicBezTo>
                  <a:cubicBezTo>
                    <a:pt x="267" y="200"/>
                    <a:pt x="267" y="200"/>
                    <a:pt x="267" y="200"/>
                  </a:cubicBezTo>
                  <a:cubicBezTo>
                    <a:pt x="266" y="201"/>
                    <a:pt x="266" y="201"/>
                    <a:pt x="266" y="201"/>
                  </a:cubicBezTo>
                  <a:cubicBezTo>
                    <a:pt x="264" y="202"/>
                    <a:pt x="264" y="202"/>
                    <a:pt x="264" y="202"/>
                  </a:cubicBezTo>
                  <a:cubicBezTo>
                    <a:pt x="266" y="206"/>
                    <a:pt x="266" y="206"/>
                    <a:pt x="266" y="206"/>
                  </a:cubicBezTo>
                  <a:cubicBezTo>
                    <a:pt x="267" y="208"/>
                    <a:pt x="267" y="208"/>
                    <a:pt x="267" y="208"/>
                  </a:cubicBezTo>
                  <a:cubicBezTo>
                    <a:pt x="269" y="207"/>
                    <a:pt x="269" y="207"/>
                    <a:pt x="269" y="207"/>
                  </a:cubicBezTo>
                  <a:cubicBezTo>
                    <a:pt x="269" y="205"/>
                    <a:pt x="269" y="205"/>
                    <a:pt x="269" y="205"/>
                  </a:cubicBezTo>
                  <a:cubicBezTo>
                    <a:pt x="269" y="204"/>
                    <a:pt x="269" y="204"/>
                    <a:pt x="269" y="204"/>
                  </a:cubicBezTo>
                  <a:cubicBezTo>
                    <a:pt x="270" y="203"/>
                    <a:pt x="270" y="203"/>
                    <a:pt x="270" y="203"/>
                  </a:cubicBezTo>
                  <a:cubicBezTo>
                    <a:pt x="270" y="206"/>
                    <a:pt x="270" y="206"/>
                    <a:pt x="270" y="206"/>
                  </a:cubicBezTo>
                  <a:cubicBezTo>
                    <a:pt x="271" y="208"/>
                    <a:pt x="271" y="208"/>
                    <a:pt x="271" y="208"/>
                  </a:cubicBezTo>
                  <a:cubicBezTo>
                    <a:pt x="270" y="210"/>
                    <a:pt x="270" y="210"/>
                    <a:pt x="270" y="210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70" y="232"/>
                    <a:pt x="270" y="232"/>
                    <a:pt x="270" y="232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69" y="247"/>
                    <a:pt x="269" y="247"/>
                    <a:pt x="269" y="247"/>
                  </a:cubicBezTo>
                  <a:cubicBezTo>
                    <a:pt x="269" y="249"/>
                    <a:pt x="269" y="249"/>
                    <a:pt x="269" y="249"/>
                  </a:cubicBezTo>
                  <a:cubicBezTo>
                    <a:pt x="269" y="254"/>
                    <a:pt x="269" y="254"/>
                    <a:pt x="269" y="254"/>
                  </a:cubicBezTo>
                  <a:cubicBezTo>
                    <a:pt x="269" y="254"/>
                    <a:pt x="269" y="254"/>
                    <a:pt x="269" y="254"/>
                  </a:cubicBezTo>
                  <a:cubicBezTo>
                    <a:pt x="271" y="252"/>
                    <a:pt x="271" y="252"/>
                    <a:pt x="271" y="252"/>
                  </a:cubicBezTo>
                  <a:cubicBezTo>
                    <a:pt x="273" y="249"/>
                    <a:pt x="273" y="249"/>
                    <a:pt x="273" y="249"/>
                  </a:cubicBezTo>
                  <a:cubicBezTo>
                    <a:pt x="273" y="247"/>
                    <a:pt x="273" y="247"/>
                    <a:pt x="273" y="247"/>
                  </a:cubicBezTo>
                  <a:cubicBezTo>
                    <a:pt x="274" y="246"/>
                    <a:pt x="274" y="246"/>
                    <a:pt x="274" y="246"/>
                  </a:cubicBezTo>
                  <a:cubicBezTo>
                    <a:pt x="276" y="241"/>
                    <a:pt x="276" y="241"/>
                    <a:pt x="276" y="241"/>
                  </a:cubicBezTo>
                  <a:cubicBezTo>
                    <a:pt x="277" y="239"/>
                    <a:pt x="277" y="239"/>
                    <a:pt x="277" y="239"/>
                  </a:cubicBezTo>
                  <a:cubicBezTo>
                    <a:pt x="277" y="236"/>
                    <a:pt x="277" y="236"/>
                    <a:pt x="277" y="236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9" y="230"/>
                    <a:pt x="279" y="230"/>
                    <a:pt x="279" y="230"/>
                  </a:cubicBezTo>
                  <a:cubicBezTo>
                    <a:pt x="280" y="227"/>
                    <a:pt x="280" y="227"/>
                    <a:pt x="280" y="227"/>
                  </a:cubicBezTo>
                  <a:cubicBezTo>
                    <a:pt x="281" y="224"/>
                    <a:pt x="281" y="224"/>
                    <a:pt x="281" y="224"/>
                  </a:cubicBezTo>
                  <a:cubicBezTo>
                    <a:pt x="285" y="218"/>
                    <a:pt x="285" y="218"/>
                    <a:pt x="285" y="218"/>
                  </a:cubicBezTo>
                  <a:cubicBezTo>
                    <a:pt x="286" y="214"/>
                    <a:pt x="286" y="214"/>
                    <a:pt x="286" y="214"/>
                  </a:cubicBezTo>
                  <a:cubicBezTo>
                    <a:pt x="288" y="212"/>
                    <a:pt x="288" y="212"/>
                    <a:pt x="288" y="212"/>
                  </a:cubicBezTo>
                  <a:cubicBezTo>
                    <a:pt x="289" y="208"/>
                    <a:pt x="289" y="208"/>
                    <a:pt x="289" y="208"/>
                  </a:cubicBezTo>
                  <a:cubicBezTo>
                    <a:pt x="289" y="205"/>
                    <a:pt x="289" y="205"/>
                    <a:pt x="289" y="205"/>
                  </a:cubicBezTo>
                  <a:cubicBezTo>
                    <a:pt x="290" y="204"/>
                    <a:pt x="290" y="204"/>
                    <a:pt x="290" y="204"/>
                  </a:cubicBezTo>
                  <a:cubicBezTo>
                    <a:pt x="291" y="204"/>
                    <a:pt x="291" y="204"/>
                    <a:pt x="291" y="204"/>
                  </a:cubicBezTo>
                  <a:cubicBezTo>
                    <a:pt x="291" y="204"/>
                    <a:pt x="291" y="204"/>
                    <a:pt x="291" y="204"/>
                  </a:cubicBezTo>
                  <a:cubicBezTo>
                    <a:pt x="292" y="202"/>
                    <a:pt x="292" y="202"/>
                    <a:pt x="292" y="202"/>
                  </a:cubicBezTo>
                  <a:cubicBezTo>
                    <a:pt x="292" y="200"/>
                    <a:pt x="292" y="200"/>
                    <a:pt x="292" y="200"/>
                  </a:cubicBezTo>
                  <a:cubicBezTo>
                    <a:pt x="293" y="200"/>
                    <a:pt x="293" y="200"/>
                    <a:pt x="293" y="200"/>
                  </a:cubicBezTo>
                  <a:cubicBezTo>
                    <a:pt x="293" y="205"/>
                    <a:pt x="293" y="205"/>
                    <a:pt x="293" y="205"/>
                  </a:cubicBezTo>
                  <a:cubicBezTo>
                    <a:pt x="293" y="209"/>
                    <a:pt x="293" y="209"/>
                    <a:pt x="293" y="209"/>
                  </a:cubicBezTo>
                  <a:cubicBezTo>
                    <a:pt x="293" y="211"/>
                    <a:pt x="293" y="211"/>
                    <a:pt x="293" y="211"/>
                  </a:cubicBezTo>
                  <a:cubicBezTo>
                    <a:pt x="293" y="217"/>
                    <a:pt x="293" y="217"/>
                    <a:pt x="293" y="217"/>
                  </a:cubicBezTo>
                  <a:cubicBezTo>
                    <a:pt x="292" y="222"/>
                    <a:pt x="292" y="222"/>
                    <a:pt x="292" y="222"/>
                  </a:cubicBezTo>
                  <a:cubicBezTo>
                    <a:pt x="292" y="225"/>
                    <a:pt x="292" y="225"/>
                    <a:pt x="292" y="225"/>
                  </a:cubicBezTo>
                  <a:cubicBezTo>
                    <a:pt x="292" y="226"/>
                    <a:pt x="292" y="226"/>
                    <a:pt x="292" y="226"/>
                  </a:cubicBezTo>
                  <a:cubicBezTo>
                    <a:pt x="292" y="225"/>
                    <a:pt x="292" y="225"/>
                    <a:pt x="292" y="225"/>
                  </a:cubicBezTo>
                  <a:cubicBezTo>
                    <a:pt x="293" y="223"/>
                    <a:pt x="293" y="223"/>
                    <a:pt x="293" y="223"/>
                  </a:cubicBezTo>
                  <a:cubicBezTo>
                    <a:pt x="293" y="221"/>
                    <a:pt x="293" y="221"/>
                    <a:pt x="293" y="221"/>
                  </a:cubicBezTo>
                  <a:cubicBezTo>
                    <a:pt x="293" y="225"/>
                    <a:pt x="293" y="225"/>
                    <a:pt x="293" y="225"/>
                  </a:cubicBezTo>
                  <a:cubicBezTo>
                    <a:pt x="292" y="229"/>
                    <a:pt x="292" y="229"/>
                    <a:pt x="292" y="229"/>
                  </a:cubicBezTo>
                  <a:cubicBezTo>
                    <a:pt x="291" y="234"/>
                    <a:pt x="291" y="234"/>
                    <a:pt x="291" y="234"/>
                  </a:cubicBezTo>
                  <a:cubicBezTo>
                    <a:pt x="291" y="236"/>
                    <a:pt x="291" y="236"/>
                    <a:pt x="291" y="236"/>
                  </a:cubicBezTo>
                  <a:cubicBezTo>
                    <a:pt x="290" y="240"/>
                    <a:pt x="290" y="240"/>
                    <a:pt x="290" y="240"/>
                  </a:cubicBezTo>
                  <a:cubicBezTo>
                    <a:pt x="289" y="244"/>
                    <a:pt x="289" y="244"/>
                    <a:pt x="289" y="244"/>
                  </a:cubicBezTo>
                  <a:cubicBezTo>
                    <a:pt x="286" y="253"/>
                    <a:pt x="286" y="253"/>
                    <a:pt x="286" y="253"/>
                  </a:cubicBezTo>
                  <a:cubicBezTo>
                    <a:pt x="286" y="254"/>
                    <a:pt x="286" y="254"/>
                    <a:pt x="286" y="254"/>
                  </a:cubicBezTo>
                  <a:cubicBezTo>
                    <a:pt x="285" y="259"/>
                    <a:pt x="285" y="259"/>
                    <a:pt x="285" y="259"/>
                  </a:cubicBezTo>
                  <a:cubicBezTo>
                    <a:pt x="283" y="263"/>
                    <a:pt x="283" y="263"/>
                    <a:pt x="283" y="263"/>
                  </a:cubicBezTo>
                  <a:cubicBezTo>
                    <a:pt x="281" y="268"/>
                    <a:pt x="281" y="268"/>
                    <a:pt x="281" y="268"/>
                  </a:cubicBezTo>
                  <a:cubicBezTo>
                    <a:pt x="280" y="272"/>
                    <a:pt x="280" y="272"/>
                    <a:pt x="280" y="272"/>
                  </a:cubicBezTo>
                  <a:cubicBezTo>
                    <a:pt x="279" y="274"/>
                    <a:pt x="279" y="274"/>
                    <a:pt x="279" y="274"/>
                  </a:cubicBezTo>
                  <a:cubicBezTo>
                    <a:pt x="280" y="271"/>
                    <a:pt x="282" y="268"/>
                    <a:pt x="283" y="264"/>
                  </a:cubicBezTo>
                  <a:cubicBezTo>
                    <a:pt x="283" y="264"/>
                    <a:pt x="283" y="264"/>
                    <a:pt x="283" y="264"/>
                  </a:cubicBezTo>
                  <a:cubicBezTo>
                    <a:pt x="284" y="262"/>
                    <a:pt x="284" y="262"/>
                    <a:pt x="284" y="262"/>
                  </a:cubicBezTo>
                  <a:cubicBezTo>
                    <a:pt x="284" y="262"/>
                    <a:pt x="284" y="262"/>
                    <a:pt x="284" y="262"/>
                  </a:cubicBezTo>
                  <a:cubicBezTo>
                    <a:pt x="284" y="261"/>
                    <a:pt x="284" y="261"/>
                    <a:pt x="284" y="261"/>
                  </a:cubicBezTo>
                  <a:cubicBezTo>
                    <a:pt x="285" y="259"/>
                    <a:pt x="285" y="259"/>
                    <a:pt x="285" y="259"/>
                  </a:cubicBezTo>
                  <a:cubicBezTo>
                    <a:pt x="285" y="258"/>
                    <a:pt x="285" y="258"/>
                    <a:pt x="285" y="258"/>
                  </a:cubicBezTo>
                  <a:cubicBezTo>
                    <a:pt x="286" y="256"/>
                    <a:pt x="286" y="256"/>
                    <a:pt x="286" y="256"/>
                  </a:cubicBezTo>
                  <a:cubicBezTo>
                    <a:pt x="286" y="254"/>
                    <a:pt x="286" y="254"/>
                    <a:pt x="286" y="254"/>
                  </a:cubicBezTo>
                  <a:cubicBezTo>
                    <a:pt x="287" y="252"/>
                    <a:pt x="287" y="252"/>
                    <a:pt x="287" y="252"/>
                  </a:cubicBezTo>
                  <a:cubicBezTo>
                    <a:pt x="288" y="250"/>
                    <a:pt x="288" y="250"/>
                    <a:pt x="288" y="250"/>
                  </a:cubicBezTo>
                  <a:cubicBezTo>
                    <a:pt x="288" y="249"/>
                    <a:pt x="288" y="249"/>
                    <a:pt x="288" y="249"/>
                  </a:cubicBezTo>
                  <a:cubicBezTo>
                    <a:pt x="291" y="237"/>
                    <a:pt x="291" y="237"/>
                    <a:pt x="291" y="237"/>
                  </a:cubicBezTo>
                  <a:cubicBezTo>
                    <a:pt x="292" y="235"/>
                    <a:pt x="292" y="235"/>
                    <a:pt x="292" y="235"/>
                  </a:cubicBezTo>
                  <a:cubicBezTo>
                    <a:pt x="292" y="235"/>
                    <a:pt x="292" y="235"/>
                    <a:pt x="292" y="235"/>
                  </a:cubicBezTo>
                  <a:cubicBezTo>
                    <a:pt x="291" y="238"/>
                    <a:pt x="291" y="238"/>
                    <a:pt x="291" y="238"/>
                  </a:cubicBezTo>
                  <a:cubicBezTo>
                    <a:pt x="291" y="238"/>
                    <a:pt x="291" y="238"/>
                    <a:pt x="291" y="238"/>
                  </a:cubicBezTo>
                  <a:cubicBezTo>
                    <a:pt x="291" y="240"/>
                    <a:pt x="291" y="240"/>
                    <a:pt x="291" y="240"/>
                  </a:cubicBezTo>
                  <a:cubicBezTo>
                    <a:pt x="292" y="234"/>
                    <a:pt x="294" y="229"/>
                    <a:pt x="294" y="223"/>
                  </a:cubicBezTo>
                  <a:cubicBezTo>
                    <a:pt x="296" y="213"/>
                    <a:pt x="297" y="202"/>
                    <a:pt x="297" y="191"/>
                  </a:cubicBezTo>
                  <a:cubicBezTo>
                    <a:pt x="297" y="180"/>
                    <a:pt x="296" y="169"/>
                    <a:pt x="294" y="158"/>
                  </a:cubicBezTo>
                  <a:close/>
                  <a:moveTo>
                    <a:pt x="220" y="145"/>
                  </a:moveTo>
                  <a:cubicBezTo>
                    <a:pt x="219" y="143"/>
                    <a:pt x="219" y="143"/>
                    <a:pt x="219" y="143"/>
                  </a:cubicBezTo>
                  <a:cubicBezTo>
                    <a:pt x="216" y="141"/>
                    <a:pt x="216" y="141"/>
                    <a:pt x="216" y="141"/>
                  </a:cubicBezTo>
                  <a:cubicBezTo>
                    <a:pt x="213" y="140"/>
                    <a:pt x="213" y="140"/>
                    <a:pt x="213" y="140"/>
                  </a:cubicBezTo>
                  <a:cubicBezTo>
                    <a:pt x="212" y="137"/>
                    <a:pt x="212" y="137"/>
                    <a:pt x="212" y="137"/>
                  </a:cubicBezTo>
                  <a:cubicBezTo>
                    <a:pt x="212" y="135"/>
                    <a:pt x="212" y="135"/>
                    <a:pt x="212" y="135"/>
                  </a:cubicBezTo>
                  <a:cubicBezTo>
                    <a:pt x="213" y="132"/>
                    <a:pt x="213" y="132"/>
                    <a:pt x="213" y="132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05" y="118"/>
                    <a:pt x="205" y="118"/>
                    <a:pt x="205" y="118"/>
                  </a:cubicBezTo>
                  <a:cubicBezTo>
                    <a:pt x="204" y="116"/>
                    <a:pt x="204" y="116"/>
                    <a:pt x="204" y="116"/>
                  </a:cubicBezTo>
                  <a:cubicBezTo>
                    <a:pt x="202" y="111"/>
                    <a:pt x="202" y="111"/>
                    <a:pt x="202" y="111"/>
                  </a:cubicBezTo>
                  <a:cubicBezTo>
                    <a:pt x="204" y="108"/>
                    <a:pt x="204" y="108"/>
                    <a:pt x="204" y="108"/>
                  </a:cubicBezTo>
                  <a:cubicBezTo>
                    <a:pt x="207" y="105"/>
                    <a:pt x="207" y="105"/>
                    <a:pt x="207" y="105"/>
                  </a:cubicBezTo>
                  <a:cubicBezTo>
                    <a:pt x="209" y="103"/>
                    <a:pt x="209" y="103"/>
                    <a:pt x="209" y="103"/>
                  </a:cubicBezTo>
                  <a:cubicBezTo>
                    <a:pt x="211" y="103"/>
                    <a:pt x="211" y="103"/>
                    <a:pt x="211" y="103"/>
                  </a:cubicBezTo>
                  <a:cubicBezTo>
                    <a:pt x="215" y="104"/>
                    <a:pt x="215" y="104"/>
                    <a:pt x="215" y="104"/>
                  </a:cubicBezTo>
                  <a:cubicBezTo>
                    <a:pt x="217" y="109"/>
                    <a:pt x="217" y="109"/>
                    <a:pt x="217" y="109"/>
                  </a:cubicBezTo>
                  <a:cubicBezTo>
                    <a:pt x="215" y="110"/>
                    <a:pt x="215" y="110"/>
                    <a:pt x="215" y="110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12" y="113"/>
                    <a:pt x="212" y="113"/>
                    <a:pt x="212" y="113"/>
                  </a:cubicBezTo>
                  <a:cubicBezTo>
                    <a:pt x="211" y="114"/>
                    <a:pt x="211" y="114"/>
                    <a:pt x="211" y="114"/>
                  </a:cubicBezTo>
                  <a:cubicBezTo>
                    <a:pt x="214" y="116"/>
                    <a:pt x="214" y="116"/>
                    <a:pt x="214" y="116"/>
                  </a:cubicBezTo>
                  <a:cubicBezTo>
                    <a:pt x="215" y="119"/>
                    <a:pt x="215" y="119"/>
                    <a:pt x="215" y="119"/>
                  </a:cubicBezTo>
                  <a:cubicBezTo>
                    <a:pt x="217" y="120"/>
                    <a:pt x="217" y="120"/>
                    <a:pt x="217" y="120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21" y="126"/>
                    <a:pt x="221" y="126"/>
                    <a:pt x="221" y="126"/>
                  </a:cubicBezTo>
                  <a:cubicBezTo>
                    <a:pt x="221" y="123"/>
                    <a:pt x="221" y="123"/>
                    <a:pt x="221" y="123"/>
                  </a:cubicBezTo>
                  <a:cubicBezTo>
                    <a:pt x="224" y="126"/>
                    <a:pt x="224" y="126"/>
                    <a:pt x="224" y="126"/>
                  </a:cubicBezTo>
                  <a:cubicBezTo>
                    <a:pt x="226" y="128"/>
                    <a:pt x="226" y="128"/>
                    <a:pt x="226" y="128"/>
                  </a:cubicBezTo>
                  <a:cubicBezTo>
                    <a:pt x="223" y="129"/>
                    <a:pt x="223" y="129"/>
                    <a:pt x="223" y="129"/>
                  </a:cubicBezTo>
                  <a:cubicBezTo>
                    <a:pt x="221" y="129"/>
                    <a:pt x="221" y="129"/>
                    <a:pt x="221" y="129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3" y="133"/>
                    <a:pt x="223" y="133"/>
                    <a:pt x="223" y="133"/>
                  </a:cubicBezTo>
                  <a:cubicBezTo>
                    <a:pt x="225" y="135"/>
                    <a:pt x="225" y="135"/>
                    <a:pt x="225" y="135"/>
                  </a:cubicBezTo>
                  <a:cubicBezTo>
                    <a:pt x="225" y="138"/>
                    <a:pt x="226" y="141"/>
                    <a:pt x="226" y="143"/>
                  </a:cubicBezTo>
                  <a:lnTo>
                    <a:pt x="220" y="145"/>
                  </a:lnTo>
                  <a:close/>
                  <a:moveTo>
                    <a:pt x="234" y="115"/>
                  </a:moveTo>
                  <a:cubicBezTo>
                    <a:pt x="233" y="115"/>
                    <a:pt x="233" y="115"/>
                    <a:pt x="233" y="115"/>
                  </a:cubicBezTo>
                  <a:cubicBezTo>
                    <a:pt x="230" y="109"/>
                    <a:pt x="230" y="109"/>
                    <a:pt x="230" y="109"/>
                  </a:cubicBezTo>
                  <a:cubicBezTo>
                    <a:pt x="231" y="114"/>
                    <a:pt x="231" y="114"/>
                    <a:pt x="231" y="114"/>
                  </a:cubicBezTo>
                  <a:cubicBezTo>
                    <a:pt x="229" y="112"/>
                    <a:pt x="229" y="112"/>
                    <a:pt x="229" y="112"/>
                  </a:cubicBezTo>
                  <a:cubicBezTo>
                    <a:pt x="229" y="108"/>
                    <a:pt x="229" y="108"/>
                    <a:pt x="229" y="108"/>
                  </a:cubicBezTo>
                  <a:cubicBezTo>
                    <a:pt x="230" y="107"/>
                    <a:pt x="230" y="107"/>
                    <a:pt x="230" y="107"/>
                  </a:cubicBezTo>
                  <a:cubicBezTo>
                    <a:pt x="231" y="107"/>
                    <a:pt x="231" y="107"/>
                    <a:pt x="231" y="107"/>
                  </a:cubicBezTo>
                  <a:cubicBezTo>
                    <a:pt x="234" y="109"/>
                    <a:pt x="234" y="109"/>
                    <a:pt x="234" y="109"/>
                  </a:cubicBezTo>
                  <a:cubicBezTo>
                    <a:pt x="234" y="110"/>
                    <a:pt x="235" y="112"/>
                    <a:pt x="235" y="113"/>
                  </a:cubicBezTo>
                  <a:lnTo>
                    <a:pt x="234" y="115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" name="Rectangle 815">
              <a:extLst>
                <a:ext uri="{FF2B5EF4-FFF2-40B4-BE49-F238E27FC236}">
                  <a16:creationId xmlns:a16="http://schemas.microsoft.com/office/drawing/2014/main" id="{4C1DB969-44C9-4619-A540-F28F2C4E9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7163" y="3625851"/>
              <a:ext cx="1588" cy="3175"/>
            </a:xfrm>
            <a:prstGeom prst="rect">
              <a:avLst/>
            </a:prstGeom>
            <a:grpFill/>
            <a:ln w="9525">
              <a:solidFill>
                <a:srgbClr val="404040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" name="Freeform 816">
              <a:extLst>
                <a:ext uri="{FF2B5EF4-FFF2-40B4-BE49-F238E27FC236}">
                  <a16:creationId xmlns:a16="http://schemas.microsoft.com/office/drawing/2014/main" id="{D68ABEDD-8E04-4112-992A-3AD29CB1F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163" y="3614738"/>
              <a:ext cx="3175" cy="11113"/>
            </a:xfrm>
            <a:custGeom>
              <a:avLst/>
              <a:gdLst>
                <a:gd name="T0" fmla="*/ 1 w 1"/>
                <a:gd name="T1" fmla="*/ 0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" name="Freeform 817">
              <a:extLst>
                <a:ext uri="{FF2B5EF4-FFF2-40B4-BE49-F238E27FC236}">
                  <a16:creationId xmlns:a16="http://schemas.microsoft.com/office/drawing/2014/main" id="{DA205F4D-A7EE-4F53-84A7-9752A2D65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550" y="3276601"/>
              <a:ext cx="25400" cy="14288"/>
            </a:xfrm>
            <a:custGeom>
              <a:avLst/>
              <a:gdLst>
                <a:gd name="T0" fmla="*/ 2 w 7"/>
                <a:gd name="T1" fmla="*/ 1 h 4"/>
                <a:gd name="T2" fmla="*/ 0 w 7"/>
                <a:gd name="T3" fmla="*/ 3 h 4"/>
                <a:gd name="T4" fmla="*/ 2 w 7"/>
                <a:gd name="T5" fmla="*/ 4 h 4"/>
                <a:gd name="T6" fmla="*/ 5 w 7"/>
                <a:gd name="T7" fmla="*/ 3 h 4"/>
                <a:gd name="T8" fmla="*/ 5 w 7"/>
                <a:gd name="T9" fmla="*/ 1 h 4"/>
                <a:gd name="T10" fmla="*/ 7 w 7"/>
                <a:gd name="T11" fmla="*/ 0 h 4"/>
                <a:gd name="T12" fmla="*/ 2 w 7"/>
                <a:gd name="T1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4">
                  <a:moveTo>
                    <a:pt x="2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2" y="1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" name="Freeform 818">
              <a:extLst>
                <a:ext uri="{FF2B5EF4-FFF2-40B4-BE49-F238E27FC236}">
                  <a16:creationId xmlns:a16="http://schemas.microsoft.com/office/drawing/2014/main" id="{986327A9-FB79-4F10-95C9-5792D703E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775" y="3276601"/>
              <a:ext cx="36513" cy="11113"/>
            </a:xfrm>
            <a:custGeom>
              <a:avLst/>
              <a:gdLst>
                <a:gd name="T0" fmla="*/ 23 w 23"/>
                <a:gd name="T1" fmla="*/ 2 h 7"/>
                <a:gd name="T2" fmla="*/ 18 w 23"/>
                <a:gd name="T3" fmla="*/ 2 h 7"/>
                <a:gd name="T4" fmla="*/ 9 w 23"/>
                <a:gd name="T5" fmla="*/ 2 h 7"/>
                <a:gd name="T6" fmla="*/ 4 w 23"/>
                <a:gd name="T7" fmla="*/ 0 h 7"/>
                <a:gd name="T8" fmla="*/ 0 w 23"/>
                <a:gd name="T9" fmla="*/ 2 h 7"/>
                <a:gd name="T10" fmla="*/ 7 w 23"/>
                <a:gd name="T11" fmla="*/ 5 h 7"/>
                <a:gd name="T12" fmla="*/ 11 w 23"/>
                <a:gd name="T13" fmla="*/ 7 h 7"/>
                <a:gd name="T14" fmla="*/ 23 w 23"/>
                <a:gd name="T1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7">
                  <a:moveTo>
                    <a:pt x="23" y="2"/>
                  </a:moveTo>
                  <a:lnTo>
                    <a:pt x="18" y="2"/>
                  </a:lnTo>
                  <a:lnTo>
                    <a:pt x="9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7" y="5"/>
                  </a:lnTo>
                  <a:lnTo>
                    <a:pt x="11" y="7"/>
                  </a:lnTo>
                  <a:lnTo>
                    <a:pt x="23" y="2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" name="Freeform 819">
              <a:extLst>
                <a:ext uri="{FF2B5EF4-FFF2-40B4-BE49-F238E27FC236}">
                  <a16:creationId xmlns:a16="http://schemas.microsoft.com/office/drawing/2014/main" id="{67C4D151-DC87-437E-91D3-EF02DD3A2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013" y="3240088"/>
              <a:ext cx="36513" cy="22225"/>
            </a:xfrm>
            <a:custGeom>
              <a:avLst/>
              <a:gdLst>
                <a:gd name="T0" fmla="*/ 7 w 10"/>
                <a:gd name="T1" fmla="*/ 0 h 6"/>
                <a:gd name="T2" fmla="*/ 5 w 10"/>
                <a:gd name="T3" fmla="*/ 1 h 6"/>
                <a:gd name="T4" fmla="*/ 3 w 10"/>
                <a:gd name="T5" fmla="*/ 0 h 6"/>
                <a:gd name="T6" fmla="*/ 2 w 10"/>
                <a:gd name="T7" fmla="*/ 0 h 6"/>
                <a:gd name="T8" fmla="*/ 0 w 10"/>
                <a:gd name="T9" fmla="*/ 2 h 6"/>
                <a:gd name="T10" fmla="*/ 6 w 10"/>
                <a:gd name="T11" fmla="*/ 5 h 6"/>
                <a:gd name="T12" fmla="*/ 8 w 10"/>
                <a:gd name="T13" fmla="*/ 6 h 6"/>
                <a:gd name="T14" fmla="*/ 9 w 10"/>
                <a:gd name="T15" fmla="*/ 5 h 6"/>
                <a:gd name="T16" fmla="*/ 9 w 10"/>
                <a:gd name="T17" fmla="*/ 3 h 6"/>
                <a:gd name="T18" fmla="*/ 10 w 10"/>
                <a:gd name="T19" fmla="*/ 0 h 6"/>
                <a:gd name="T20" fmla="*/ 7 w 10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6">
                  <a:moveTo>
                    <a:pt x="7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7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" name="Freeform 820">
              <a:extLst>
                <a:ext uri="{FF2B5EF4-FFF2-40B4-BE49-F238E27FC236}">
                  <a16:creationId xmlns:a16="http://schemas.microsoft.com/office/drawing/2014/main" id="{7055F79F-8AF6-426A-8BD1-C5FD2426D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3170238"/>
              <a:ext cx="11113" cy="22225"/>
            </a:xfrm>
            <a:custGeom>
              <a:avLst/>
              <a:gdLst>
                <a:gd name="T0" fmla="*/ 5 w 7"/>
                <a:gd name="T1" fmla="*/ 14 h 14"/>
                <a:gd name="T2" fmla="*/ 5 w 7"/>
                <a:gd name="T3" fmla="*/ 9 h 14"/>
                <a:gd name="T4" fmla="*/ 7 w 7"/>
                <a:gd name="T5" fmla="*/ 5 h 14"/>
                <a:gd name="T6" fmla="*/ 5 w 7"/>
                <a:gd name="T7" fmla="*/ 0 h 14"/>
                <a:gd name="T8" fmla="*/ 0 w 7"/>
                <a:gd name="T9" fmla="*/ 2 h 14"/>
                <a:gd name="T10" fmla="*/ 0 w 7"/>
                <a:gd name="T11" fmla="*/ 5 h 14"/>
                <a:gd name="T12" fmla="*/ 0 w 7"/>
                <a:gd name="T13" fmla="*/ 7 h 14"/>
                <a:gd name="T14" fmla="*/ 3 w 7"/>
                <a:gd name="T15" fmla="*/ 14 h 14"/>
                <a:gd name="T16" fmla="*/ 5 w 7"/>
                <a:gd name="T1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4">
                  <a:moveTo>
                    <a:pt x="5" y="14"/>
                  </a:moveTo>
                  <a:lnTo>
                    <a:pt x="5" y="9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7"/>
                  </a:lnTo>
                  <a:lnTo>
                    <a:pt x="3" y="14"/>
                  </a:lnTo>
                  <a:lnTo>
                    <a:pt x="5" y="14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" name="Freeform 821">
              <a:extLst>
                <a:ext uri="{FF2B5EF4-FFF2-40B4-BE49-F238E27FC236}">
                  <a16:creationId xmlns:a16="http://schemas.microsoft.com/office/drawing/2014/main" id="{C518EE72-4565-4F8C-B6C1-3A8807B42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8" y="3195638"/>
              <a:ext cx="17463" cy="33338"/>
            </a:xfrm>
            <a:custGeom>
              <a:avLst/>
              <a:gdLst>
                <a:gd name="T0" fmla="*/ 0 w 11"/>
                <a:gd name="T1" fmla="*/ 2 h 21"/>
                <a:gd name="T2" fmla="*/ 2 w 11"/>
                <a:gd name="T3" fmla="*/ 12 h 21"/>
                <a:gd name="T4" fmla="*/ 2 w 11"/>
                <a:gd name="T5" fmla="*/ 19 h 21"/>
                <a:gd name="T6" fmla="*/ 2 w 11"/>
                <a:gd name="T7" fmla="*/ 21 h 21"/>
                <a:gd name="T8" fmla="*/ 4 w 11"/>
                <a:gd name="T9" fmla="*/ 21 h 21"/>
                <a:gd name="T10" fmla="*/ 7 w 11"/>
                <a:gd name="T11" fmla="*/ 21 h 21"/>
                <a:gd name="T12" fmla="*/ 11 w 11"/>
                <a:gd name="T13" fmla="*/ 19 h 21"/>
                <a:gd name="T14" fmla="*/ 11 w 11"/>
                <a:gd name="T15" fmla="*/ 14 h 21"/>
                <a:gd name="T16" fmla="*/ 11 w 11"/>
                <a:gd name="T17" fmla="*/ 9 h 21"/>
                <a:gd name="T18" fmla="*/ 11 w 11"/>
                <a:gd name="T19" fmla="*/ 5 h 21"/>
                <a:gd name="T20" fmla="*/ 11 w 11"/>
                <a:gd name="T21" fmla="*/ 2 h 21"/>
                <a:gd name="T22" fmla="*/ 9 w 11"/>
                <a:gd name="T23" fmla="*/ 0 h 21"/>
                <a:gd name="T24" fmla="*/ 4 w 11"/>
                <a:gd name="T25" fmla="*/ 2 h 21"/>
                <a:gd name="T26" fmla="*/ 2 w 11"/>
                <a:gd name="T27" fmla="*/ 2 h 21"/>
                <a:gd name="T28" fmla="*/ 0 w 11"/>
                <a:gd name="T2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21">
                  <a:moveTo>
                    <a:pt x="0" y="2"/>
                  </a:moveTo>
                  <a:lnTo>
                    <a:pt x="2" y="12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4" y="21"/>
                  </a:lnTo>
                  <a:lnTo>
                    <a:pt x="7" y="21"/>
                  </a:lnTo>
                  <a:lnTo>
                    <a:pt x="11" y="19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5"/>
                  </a:lnTo>
                  <a:lnTo>
                    <a:pt x="11" y="2"/>
                  </a:lnTo>
                  <a:lnTo>
                    <a:pt x="9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" name="Freeform 822">
              <a:extLst>
                <a:ext uri="{FF2B5EF4-FFF2-40B4-BE49-F238E27FC236}">
                  <a16:creationId xmlns:a16="http://schemas.microsoft.com/office/drawing/2014/main" id="{9A898A09-4756-424B-941D-C2D095171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013" y="3214688"/>
              <a:ext cx="11113" cy="11113"/>
            </a:xfrm>
            <a:custGeom>
              <a:avLst/>
              <a:gdLst>
                <a:gd name="T0" fmla="*/ 7 w 7"/>
                <a:gd name="T1" fmla="*/ 0 h 7"/>
                <a:gd name="T2" fmla="*/ 2 w 7"/>
                <a:gd name="T3" fmla="*/ 2 h 7"/>
                <a:gd name="T4" fmla="*/ 0 w 7"/>
                <a:gd name="T5" fmla="*/ 4 h 7"/>
                <a:gd name="T6" fmla="*/ 5 w 7"/>
                <a:gd name="T7" fmla="*/ 7 h 7"/>
                <a:gd name="T8" fmla="*/ 7 w 7"/>
                <a:gd name="T9" fmla="*/ 4 h 7"/>
                <a:gd name="T10" fmla="*/ 7 w 7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5" y="7"/>
                  </a:lnTo>
                  <a:lnTo>
                    <a:pt x="7" y="4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" name="Freeform 823">
              <a:extLst>
                <a:ext uri="{FF2B5EF4-FFF2-40B4-BE49-F238E27FC236}">
                  <a16:creationId xmlns:a16="http://schemas.microsoft.com/office/drawing/2014/main" id="{AB28B5B7-D635-42CE-969D-98516673E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88" y="2938463"/>
              <a:ext cx="80963" cy="128588"/>
            </a:xfrm>
            <a:custGeom>
              <a:avLst/>
              <a:gdLst>
                <a:gd name="T0" fmla="*/ 22 w 22"/>
                <a:gd name="T1" fmla="*/ 25 h 35"/>
                <a:gd name="T2" fmla="*/ 20 w 22"/>
                <a:gd name="T3" fmla="*/ 23 h 35"/>
                <a:gd name="T4" fmla="*/ 19 w 22"/>
                <a:gd name="T5" fmla="*/ 24 h 35"/>
                <a:gd name="T6" fmla="*/ 18 w 22"/>
                <a:gd name="T7" fmla="*/ 22 h 35"/>
                <a:gd name="T8" fmla="*/ 17 w 22"/>
                <a:gd name="T9" fmla="*/ 18 h 35"/>
                <a:gd name="T10" fmla="*/ 16 w 22"/>
                <a:gd name="T11" fmla="*/ 16 h 35"/>
                <a:gd name="T12" fmla="*/ 15 w 22"/>
                <a:gd name="T13" fmla="*/ 13 h 35"/>
                <a:gd name="T14" fmla="*/ 13 w 22"/>
                <a:gd name="T15" fmla="*/ 12 h 35"/>
                <a:gd name="T16" fmla="*/ 11 w 22"/>
                <a:gd name="T17" fmla="*/ 12 h 35"/>
                <a:gd name="T18" fmla="*/ 13 w 22"/>
                <a:gd name="T19" fmla="*/ 9 h 35"/>
                <a:gd name="T20" fmla="*/ 15 w 22"/>
                <a:gd name="T21" fmla="*/ 5 h 35"/>
                <a:gd name="T22" fmla="*/ 13 w 22"/>
                <a:gd name="T23" fmla="*/ 5 h 35"/>
                <a:gd name="T24" fmla="*/ 10 w 22"/>
                <a:gd name="T25" fmla="*/ 5 h 35"/>
                <a:gd name="T26" fmla="*/ 10 w 22"/>
                <a:gd name="T27" fmla="*/ 4 h 35"/>
                <a:gd name="T28" fmla="*/ 12 w 22"/>
                <a:gd name="T29" fmla="*/ 2 h 35"/>
                <a:gd name="T30" fmla="*/ 13 w 22"/>
                <a:gd name="T31" fmla="*/ 0 h 35"/>
                <a:gd name="T32" fmla="*/ 11 w 22"/>
                <a:gd name="T33" fmla="*/ 2 h 35"/>
                <a:gd name="T34" fmla="*/ 8 w 22"/>
                <a:gd name="T35" fmla="*/ 2 h 35"/>
                <a:gd name="T36" fmla="*/ 6 w 22"/>
                <a:gd name="T37" fmla="*/ 5 h 35"/>
                <a:gd name="T38" fmla="*/ 5 w 22"/>
                <a:gd name="T39" fmla="*/ 6 h 35"/>
                <a:gd name="T40" fmla="*/ 4 w 22"/>
                <a:gd name="T41" fmla="*/ 5 h 35"/>
                <a:gd name="T42" fmla="*/ 3 w 22"/>
                <a:gd name="T43" fmla="*/ 6 h 35"/>
                <a:gd name="T44" fmla="*/ 5 w 22"/>
                <a:gd name="T45" fmla="*/ 7 h 35"/>
                <a:gd name="T46" fmla="*/ 3 w 22"/>
                <a:gd name="T47" fmla="*/ 9 h 35"/>
                <a:gd name="T48" fmla="*/ 4 w 22"/>
                <a:gd name="T49" fmla="*/ 10 h 35"/>
                <a:gd name="T50" fmla="*/ 2 w 22"/>
                <a:gd name="T51" fmla="*/ 12 h 35"/>
                <a:gd name="T52" fmla="*/ 4 w 22"/>
                <a:gd name="T53" fmla="*/ 12 h 35"/>
                <a:gd name="T54" fmla="*/ 4 w 22"/>
                <a:gd name="T55" fmla="*/ 13 h 35"/>
                <a:gd name="T56" fmla="*/ 5 w 22"/>
                <a:gd name="T57" fmla="*/ 13 h 35"/>
                <a:gd name="T58" fmla="*/ 6 w 22"/>
                <a:gd name="T59" fmla="*/ 11 h 35"/>
                <a:gd name="T60" fmla="*/ 6 w 22"/>
                <a:gd name="T61" fmla="*/ 13 h 35"/>
                <a:gd name="T62" fmla="*/ 4 w 22"/>
                <a:gd name="T63" fmla="*/ 16 h 35"/>
                <a:gd name="T64" fmla="*/ 7 w 22"/>
                <a:gd name="T65" fmla="*/ 16 h 35"/>
                <a:gd name="T66" fmla="*/ 9 w 22"/>
                <a:gd name="T67" fmla="*/ 15 h 35"/>
                <a:gd name="T68" fmla="*/ 8 w 22"/>
                <a:gd name="T69" fmla="*/ 17 h 35"/>
                <a:gd name="T70" fmla="*/ 10 w 22"/>
                <a:gd name="T71" fmla="*/ 19 h 35"/>
                <a:gd name="T72" fmla="*/ 9 w 22"/>
                <a:gd name="T73" fmla="*/ 21 h 35"/>
                <a:gd name="T74" fmla="*/ 6 w 22"/>
                <a:gd name="T75" fmla="*/ 22 h 35"/>
                <a:gd name="T76" fmla="*/ 5 w 22"/>
                <a:gd name="T77" fmla="*/ 22 h 35"/>
                <a:gd name="T78" fmla="*/ 4 w 22"/>
                <a:gd name="T79" fmla="*/ 24 h 35"/>
                <a:gd name="T80" fmla="*/ 5 w 22"/>
                <a:gd name="T81" fmla="*/ 25 h 35"/>
                <a:gd name="T82" fmla="*/ 2 w 22"/>
                <a:gd name="T83" fmla="*/ 27 h 35"/>
                <a:gd name="T84" fmla="*/ 3 w 22"/>
                <a:gd name="T85" fmla="*/ 28 h 35"/>
                <a:gd name="T86" fmla="*/ 4 w 22"/>
                <a:gd name="T87" fmla="*/ 28 h 35"/>
                <a:gd name="T88" fmla="*/ 7 w 22"/>
                <a:gd name="T89" fmla="*/ 29 h 35"/>
                <a:gd name="T90" fmla="*/ 8 w 22"/>
                <a:gd name="T91" fmla="*/ 30 h 35"/>
                <a:gd name="T92" fmla="*/ 4 w 22"/>
                <a:gd name="T93" fmla="*/ 30 h 35"/>
                <a:gd name="T94" fmla="*/ 1 w 22"/>
                <a:gd name="T95" fmla="*/ 33 h 35"/>
                <a:gd name="T96" fmla="*/ 2 w 22"/>
                <a:gd name="T97" fmla="*/ 34 h 35"/>
                <a:gd name="T98" fmla="*/ 4 w 22"/>
                <a:gd name="T99" fmla="*/ 34 h 35"/>
                <a:gd name="T100" fmla="*/ 6 w 22"/>
                <a:gd name="T101" fmla="*/ 32 h 35"/>
                <a:gd name="T102" fmla="*/ 10 w 22"/>
                <a:gd name="T103" fmla="*/ 32 h 35"/>
                <a:gd name="T104" fmla="*/ 13 w 22"/>
                <a:gd name="T105" fmla="*/ 32 h 35"/>
                <a:gd name="T106" fmla="*/ 17 w 22"/>
                <a:gd name="T107" fmla="*/ 31 h 35"/>
                <a:gd name="T108" fmla="*/ 21 w 22"/>
                <a:gd name="T109" fmla="*/ 29 h 35"/>
                <a:gd name="T110" fmla="*/ 19 w 22"/>
                <a:gd name="T111" fmla="*/ 29 h 35"/>
                <a:gd name="T112" fmla="*/ 22 w 22"/>
                <a:gd name="T113" fmla="*/ 2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" h="35">
                  <a:moveTo>
                    <a:pt x="22" y="26"/>
                  </a:moveTo>
                  <a:cubicBezTo>
                    <a:pt x="22" y="25"/>
                    <a:pt x="22" y="25"/>
                    <a:pt x="22" y="25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8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20" y="28"/>
                    <a:pt x="20" y="28"/>
                    <a:pt x="20" y="28"/>
                  </a:cubicBezTo>
                  <a:lnTo>
                    <a:pt x="22" y="26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" name="Freeform 824">
              <a:extLst>
                <a:ext uri="{FF2B5EF4-FFF2-40B4-BE49-F238E27FC236}">
                  <a16:creationId xmlns:a16="http://schemas.microsoft.com/office/drawing/2014/main" id="{873E6CF3-FB5B-4E7D-817A-600CC7AB4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25" y="2946401"/>
              <a:ext cx="11113" cy="7938"/>
            </a:xfrm>
            <a:custGeom>
              <a:avLst/>
              <a:gdLst>
                <a:gd name="T0" fmla="*/ 7 w 7"/>
                <a:gd name="T1" fmla="*/ 2 h 5"/>
                <a:gd name="T2" fmla="*/ 7 w 7"/>
                <a:gd name="T3" fmla="*/ 0 h 5"/>
                <a:gd name="T4" fmla="*/ 2 w 7"/>
                <a:gd name="T5" fmla="*/ 2 h 5"/>
                <a:gd name="T6" fmla="*/ 0 w 7"/>
                <a:gd name="T7" fmla="*/ 5 h 5"/>
                <a:gd name="T8" fmla="*/ 2 w 7"/>
                <a:gd name="T9" fmla="*/ 5 h 5"/>
                <a:gd name="T10" fmla="*/ 7 w 7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7" y="2"/>
                  </a:moveTo>
                  <a:lnTo>
                    <a:pt x="7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2" y="5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" name="Freeform 825">
              <a:extLst>
                <a:ext uri="{FF2B5EF4-FFF2-40B4-BE49-F238E27FC236}">
                  <a16:creationId xmlns:a16="http://schemas.microsoft.com/office/drawing/2014/main" id="{4A5BFCD7-4949-46A2-B843-471FFE45D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838" y="2917826"/>
              <a:ext cx="3175" cy="6350"/>
            </a:xfrm>
            <a:custGeom>
              <a:avLst/>
              <a:gdLst>
                <a:gd name="T0" fmla="*/ 2 w 2"/>
                <a:gd name="T1" fmla="*/ 0 h 4"/>
                <a:gd name="T2" fmla="*/ 2 w 2"/>
                <a:gd name="T3" fmla="*/ 0 h 4"/>
                <a:gd name="T4" fmla="*/ 0 w 2"/>
                <a:gd name="T5" fmla="*/ 2 h 4"/>
                <a:gd name="T6" fmla="*/ 0 w 2"/>
                <a:gd name="T7" fmla="*/ 4 h 4"/>
                <a:gd name="T8" fmla="*/ 0 w 2"/>
                <a:gd name="T9" fmla="*/ 4 h 4"/>
                <a:gd name="T10" fmla="*/ 2 w 2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" name="Freeform 826">
              <a:extLst>
                <a:ext uri="{FF2B5EF4-FFF2-40B4-BE49-F238E27FC236}">
                  <a16:creationId xmlns:a16="http://schemas.microsoft.com/office/drawing/2014/main" id="{AB3DFBFC-28C7-4EB8-ABFC-C8E8C7B6C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" y="2990851"/>
              <a:ext cx="53975" cy="53975"/>
            </a:xfrm>
            <a:custGeom>
              <a:avLst/>
              <a:gdLst>
                <a:gd name="T0" fmla="*/ 4 w 15"/>
                <a:gd name="T1" fmla="*/ 15 h 15"/>
                <a:gd name="T2" fmla="*/ 6 w 15"/>
                <a:gd name="T3" fmla="*/ 13 h 15"/>
                <a:gd name="T4" fmla="*/ 8 w 15"/>
                <a:gd name="T5" fmla="*/ 12 h 15"/>
                <a:gd name="T6" fmla="*/ 9 w 15"/>
                <a:gd name="T7" fmla="*/ 12 h 15"/>
                <a:gd name="T8" fmla="*/ 11 w 15"/>
                <a:gd name="T9" fmla="*/ 12 h 15"/>
                <a:gd name="T10" fmla="*/ 12 w 15"/>
                <a:gd name="T11" fmla="*/ 10 h 15"/>
                <a:gd name="T12" fmla="*/ 12 w 15"/>
                <a:gd name="T13" fmla="*/ 7 h 15"/>
                <a:gd name="T14" fmla="*/ 12 w 15"/>
                <a:gd name="T15" fmla="*/ 5 h 15"/>
                <a:gd name="T16" fmla="*/ 13 w 15"/>
                <a:gd name="T17" fmla="*/ 4 h 15"/>
                <a:gd name="T18" fmla="*/ 15 w 15"/>
                <a:gd name="T19" fmla="*/ 4 h 15"/>
                <a:gd name="T20" fmla="*/ 15 w 15"/>
                <a:gd name="T21" fmla="*/ 3 h 15"/>
                <a:gd name="T22" fmla="*/ 13 w 15"/>
                <a:gd name="T23" fmla="*/ 0 h 15"/>
                <a:gd name="T24" fmla="*/ 10 w 15"/>
                <a:gd name="T25" fmla="*/ 1 h 15"/>
                <a:gd name="T26" fmla="*/ 9 w 15"/>
                <a:gd name="T27" fmla="*/ 1 h 15"/>
                <a:gd name="T28" fmla="*/ 8 w 15"/>
                <a:gd name="T29" fmla="*/ 1 h 15"/>
                <a:gd name="T30" fmla="*/ 7 w 15"/>
                <a:gd name="T31" fmla="*/ 2 h 15"/>
                <a:gd name="T32" fmla="*/ 8 w 15"/>
                <a:gd name="T33" fmla="*/ 3 h 15"/>
                <a:gd name="T34" fmla="*/ 8 w 15"/>
                <a:gd name="T35" fmla="*/ 3 h 15"/>
                <a:gd name="T36" fmla="*/ 6 w 15"/>
                <a:gd name="T37" fmla="*/ 4 h 15"/>
                <a:gd name="T38" fmla="*/ 5 w 15"/>
                <a:gd name="T39" fmla="*/ 4 h 15"/>
                <a:gd name="T40" fmla="*/ 5 w 15"/>
                <a:gd name="T41" fmla="*/ 4 h 15"/>
                <a:gd name="T42" fmla="*/ 3 w 15"/>
                <a:gd name="T43" fmla="*/ 4 h 15"/>
                <a:gd name="T44" fmla="*/ 3 w 15"/>
                <a:gd name="T45" fmla="*/ 6 h 15"/>
                <a:gd name="T46" fmla="*/ 2 w 15"/>
                <a:gd name="T47" fmla="*/ 7 h 15"/>
                <a:gd name="T48" fmla="*/ 4 w 15"/>
                <a:gd name="T49" fmla="*/ 9 h 15"/>
                <a:gd name="T50" fmla="*/ 4 w 15"/>
                <a:gd name="T51" fmla="*/ 9 h 15"/>
                <a:gd name="T52" fmla="*/ 2 w 15"/>
                <a:gd name="T53" fmla="*/ 10 h 15"/>
                <a:gd name="T54" fmla="*/ 2 w 15"/>
                <a:gd name="T55" fmla="*/ 12 h 15"/>
                <a:gd name="T56" fmla="*/ 0 w 15"/>
                <a:gd name="T57" fmla="*/ 13 h 15"/>
                <a:gd name="T58" fmla="*/ 0 w 15"/>
                <a:gd name="T59" fmla="*/ 13 h 15"/>
                <a:gd name="T60" fmla="*/ 1 w 15"/>
                <a:gd name="T61" fmla="*/ 15 h 15"/>
                <a:gd name="T62" fmla="*/ 4 w 15"/>
                <a:gd name="T6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" h="15">
                  <a:moveTo>
                    <a:pt x="4" y="15"/>
                  </a:moveTo>
                  <a:cubicBezTo>
                    <a:pt x="6" y="13"/>
                    <a:pt x="6" y="13"/>
                    <a:pt x="6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" y="15"/>
                    <a:pt x="3" y="15"/>
                    <a:pt x="4" y="15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" name="Freeform 827">
              <a:extLst>
                <a:ext uri="{FF2B5EF4-FFF2-40B4-BE49-F238E27FC236}">
                  <a16:creationId xmlns:a16="http://schemas.microsoft.com/office/drawing/2014/main" id="{0EA5200B-2187-432E-AE98-612C512EF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725" y="2979738"/>
              <a:ext cx="14288" cy="22225"/>
            </a:xfrm>
            <a:custGeom>
              <a:avLst/>
              <a:gdLst>
                <a:gd name="T0" fmla="*/ 2 w 9"/>
                <a:gd name="T1" fmla="*/ 14 h 14"/>
                <a:gd name="T2" fmla="*/ 5 w 9"/>
                <a:gd name="T3" fmla="*/ 11 h 14"/>
                <a:gd name="T4" fmla="*/ 7 w 9"/>
                <a:gd name="T5" fmla="*/ 9 h 14"/>
                <a:gd name="T6" fmla="*/ 9 w 9"/>
                <a:gd name="T7" fmla="*/ 0 h 14"/>
                <a:gd name="T8" fmla="*/ 7 w 9"/>
                <a:gd name="T9" fmla="*/ 2 h 14"/>
                <a:gd name="T10" fmla="*/ 5 w 9"/>
                <a:gd name="T11" fmla="*/ 0 h 14"/>
                <a:gd name="T12" fmla="*/ 2 w 9"/>
                <a:gd name="T13" fmla="*/ 2 h 14"/>
                <a:gd name="T14" fmla="*/ 0 w 9"/>
                <a:gd name="T15" fmla="*/ 4 h 14"/>
                <a:gd name="T16" fmla="*/ 0 w 9"/>
                <a:gd name="T17" fmla="*/ 7 h 14"/>
                <a:gd name="T18" fmla="*/ 2 w 9"/>
                <a:gd name="T19" fmla="*/ 9 h 14"/>
                <a:gd name="T20" fmla="*/ 0 w 9"/>
                <a:gd name="T21" fmla="*/ 9 h 14"/>
                <a:gd name="T22" fmla="*/ 2 w 9"/>
                <a:gd name="T2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14">
                  <a:moveTo>
                    <a:pt x="2" y="14"/>
                  </a:moveTo>
                  <a:lnTo>
                    <a:pt x="5" y="11"/>
                  </a:lnTo>
                  <a:lnTo>
                    <a:pt x="7" y="9"/>
                  </a:lnTo>
                  <a:lnTo>
                    <a:pt x="9" y="0"/>
                  </a:lnTo>
                  <a:lnTo>
                    <a:pt x="7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14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" name="Freeform 828">
              <a:extLst>
                <a:ext uri="{FF2B5EF4-FFF2-40B4-BE49-F238E27FC236}">
                  <a16:creationId xmlns:a16="http://schemas.microsoft.com/office/drawing/2014/main" id="{92676FDE-BBC4-437D-A6C4-D3754C02A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813" y="2954338"/>
              <a:ext cx="7938" cy="14288"/>
            </a:xfrm>
            <a:custGeom>
              <a:avLst/>
              <a:gdLst>
                <a:gd name="T0" fmla="*/ 5 w 5"/>
                <a:gd name="T1" fmla="*/ 0 h 9"/>
                <a:gd name="T2" fmla="*/ 3 w 5"/>
                <a:gd name="T3" fmla="*/ 2 h 9"/>
                <a:gd name="T4" fmla="*/ 0 w 5"/>
                <a:gd name="T5" fmla="*/ 9 h 9"/>
                <a:gd name="T6" fmla="*/ 3 w 5"/>
                <a:gd name="T7" fmla="*/ 7 h 9"/>
                <a:gd name="T8" fmla="*/ 5 w 5"/>
                <a:gd name="T9" fmla="*/ 4 h 9"/>
                <a:gd name="T10" fmla="*/ 5 w 5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lnTo>
                    <a:pt x="3" y="2"/>
                  </a:lnTo>
                  <a:lnTo>
                    <a:pt x="0" y="9"/>
                  </a:lnTo>
                  <a:lnTo>
                    <a:pt x="3" y="7"/>
                  </a:lnTo>
                  <a:lnTo>
                    <a:pt x="5" y="4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" name="Freeform 829">
              <a:extLst>
                <a:ext uri="{FF2B5EF4-FFF2-40B4-BE49-F238E27FC236}">
                  <a16:creationId xmlns:a16="http://schemas.microsoft.com/office/drawing/2014/main" id="{A48CEBE2-67E1-476F-B4D9-69B985DEE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325" y="2943226"/>
              <a:ext cx="11113" cy="6350"/>
            </a:xfrm>
            <a:custGeom>
              <a:avLst/>
              <a:gdLst>
                <a:gd name="T0" fmla="*/ 3 w 7"/>
                <a:gd name="T1" fmla="*/ 0 h 4"/>
                <a:gd name="T2" fmla="*/ 0 w 7"/>
                <a:gd name="T3" fmla="*/ 0 h 4"/>
                <a:gd name="T4" fmla="*/ 0 w 7"/>
                <a:gd name="T5" fmla="*/ 4 h 4"/>
                <a:gd name="T6" fmla="*/ 3 w 7"/>
                <a:gd name="T7" fmla="*/ 2 h 4"/>
                <a:gd name="T8" fmla="*/ 7 w 7"/>
                <a:gd name="T9" fmla="*/ 2 h 4"/>
                <a:gd name="T10" fmla="*/ 3 w 7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3" y="2"/>
                  </a:lnTo>
                  <a:lnTo>
                    <a:pt x="7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" name="Freeform 830">
              <a:extLst>
                <a:ext uri="{FF2B5EF4-FFF2-40B4-BE49-F238E27FC236}">
                  <a16:creationId xmlns:a16="http://schemas.microsoft.com/office/drawing/2014/main" id="{9B07EBC3-3748-4518-91A9-F57179EE3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150" y="2803526"/>
              <a:ext cx="15875" cy="7938"/>
            </a:xfrm>
            <a:custGeom>
              <a:avLst/>
              <a:gdLst>
                <a:gd name="T0" fmla="*/ 3 w 10"/>
                <a:gd name="T1" fmla="*/ 0 h 5"/>
                <a:gd name="T2" fmla="*/ 0 w 10"/>
                <a:gd name="T3" fmla="*/ 0 h 5"/>
                <a:gd name="T4" fmla="*/ 3 w 10"/>
                <a:gd name="T5" fmla="*/ 2 h 5"/>
                <a:gd name="T6" fmla="*/ 5 w 10"/>
                <a:gd name="T7" fmla="*/ 5 h 5"/>
                <a:gd name="T8" fmla="*/ 7 w 10"/>
                <a:gd name="T9" fmla="*/ 5 h 5"/>
                <a:gd name="T10" fmla="*/ 7 w 10"/>
                <a:gd name="T11" fmla="*/ 5 h 5"/>
                <a:gd name="T12" fmla="*/ 10 w 10"/>
                <a:gd name="T13" fmla="*/ 2 h 5"/>
                <a:gd name="T14" fmla="*/ 7 w 10"/>
                <a:gd name="T15" fmla="*/ 0 h 5"/>
                <a:gd name="T16" fmla="*/ 3 w 10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5">
                  <a:moveTo>
                    <a:pt x="3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10" y="2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" name="Freeform 831">
              <a:extLst>
                <a:ext uri="{FF2B5EF4-FFF2-40B4-BE49-F238E27FC236}">
                  <a16:creationId xmlns:a16="http://schemas.microsoft.com/office/drawing/2014/main" id="{9B27DD4B-97BF-4666-A01D-F0C40EA34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175" y="2730501"/>
              <a:ext cx="79375" cy="58738"/>
            </a:xfrm>
            <a:custGeom>
              <a:avLst/>
              <a:gdLst>
                <a:gd name="T0" fmla="*/ 7 w 22"/>
                <a:gd name="T1" fmla="*/ 5 h 16"/>
                <a:gd name="T2" fmla="*/ 5 w 22"/>
                <a:gd name="T3" fmla="*/ 3 h 16"/>
                <a:gd name="T4" fmla="*/ 4 w 22"/>
                <a:gd name="T5" fmla="*/ 1 h 16"/>
                <a:gd name="T6" fmla="*/ 1 w 22"/>
                <a:gd name="T7" fmla="*/ 0 h 16"/>
                <a:gd name="T8" fmla="*/ 1 w 22"/>
                <a:gd name="T9" fmla="*/ 0 h 16"/>
                <a:gd name="T10" fmla="*/ 2 w 22"/>
                <a:gd name="T11" fmla="*/ 1 h 16"/>
                <a:gd name="T12" fmla="*/ 2 w 22"/>
                <a:gd name="T13" fmla="*/ 2 h 16"/>
                <a:gd name="T14" fmla="*/ 0 w 22"/>
                <a:gd name="T15" fmla="*/ 1 h 16"/>
                <a:gd name="T16" fmla="*/ 0 w 22"/>
                <a:gd name="T17" fmla="*/ 2 h 16"/>
                <a:gd name="T18" fmla="*/ 0 w 22"/>
                <a:gd name="T19" fmla="*/ 2 h 16"/>
                <a:gd name="T20" fmla="*/ 1 w 22"/>
                <a:gd name="T21" fmla="*/ 3 h 16"/>
                <a:gd name="T22" fmla="*/ 1 w 22"/>
                <a:gd name="T23" fmla="*/ 4 h 16"/>
                <a:gd name="T24" fmla="*/ 3 w 22"/>
                <a:gd name="T25" fmla="*/ 5 h 16"/>
                <a:gd name="T26" fmla="*/ 4 w 22"/>
                <a:gd name="T27" fmla="*/ 6 h 16"/>
                <a:gd name="T28" fmla="*/ 5 w 22"/>
                <a:gd name="T29" fmla="*/ 7 h 16"/>
                <a:gd name="T30" fmla="*/ 6 w 22"/>
                <a:gd name="T31" fmla="*/ 7 h 16"/>
                <a:gd name="T32" fmla="*/ 7 w 22"/>
                <a:gd name="T33" fmla="*/ 8 h 16"/>
                <a:gd name="T34" fmla="*/ 8 w 22"/>
                <a:gd name="T35" fmla="*/ 9 h 16"/>
                <a:gd name="T36" fmla="*/ 8 w 22"/>
                <a:gd name="T37" fmla="*/ 10 h 16"/>
                <a:gd name="T38" fmla="*/ 10 w 22"/>
                <a:gd name="T39" fmla="*/ 12 h 16"/>
                <a:gd name="T40" fmla="*/ 10 w 22"/>
                <a:gd name="T41" fmla="*/ 13 h 16"/>
                <a:gd name="T42" fmla="*/ 13 w 22"/>
                <a:gd name="T43" fmla="*/ 14 h 16"/>
                <a:gd name="T44" fmla="*/ 15 w 22"/>
                <a:gd name="T45" fmla="*/ 15 h 16"/>
                <a:gd name="T46" fmla="*/ 15 w 22"/>
                <a:gd name="T47" fmla="*/ 14 h 16"/>
                <a:gd name="T48" fmla="*/ 16 w 22"/>
                <a:gd name="T49" fmla="*/ 15 h 16"/>
                <a:gd name="T50" fmla="*/ 20 w 22"/>
                <a:gd name="T51" fmla="*/ 16 h 16"/>
                <a:gd name="T52" fmla="*/ 18 w 22"/>
                <a:gd name="T53" fmla="*/ 14 h 16"/>
                <a:gd name="T54" fmla="*/ 13 w 22"/>
                <a:gd name="T55" fmla="*/ 11 h 16"/>
                <a:gd name="T56" fmla="*/ 11 w 22"/>
                <a:gd name="T57" fmla="*/ 10 h 16"/>
                <a:gd name="T58" fmla="*/ 10 w 22"/>
                <a:gd name="T59" fmla="*/ 8 h 16"/>
                <a:gd name="T60" fmla="*/ 8 w 22"/>
                <a:gd name="T61" fmla="*/ 7 h 16"/>
                <a:gd name="T62" fmla="*/ 8 w 22"/>
                <a:gd name="T63" fmla="*/ 6 h 16"/>
                <a:gd name="T64" fmla="*/ 7 w 22"/>
                <a:gd name="T65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16">
                  <a:moveTo>
                    <a:pt x="7" y="5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7"/>
                    <a:pt x="9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lnTo>
                    <a:pt x="7" y="5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" name="Freeform 832">
              <a:extLst>
                <a:ext uri="{FF2B5EF4-FFF2-40B4-BE49-F238E27FC236}">
                  <a16:creationId xmlns:a16="http://schemas.microsoft.com/office/drawing/2014/main" id="{27F1DD7F-FBF3-4A13-80CE-0EF8725D1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550" y="2759076"/>
              <a:ext cx="7938" cy="7938"/>
            </a:xfrm>
            <a:custGeom>
              <a:avLst/>
              <a:gdLst>
                <a:gd name="T0" fmla="*/ 5 w 5"/>
                <a:gd name="T1" fmla="*/ 5 h 5"/>
                <a:gd name="T2" fmla="*/ 5 w 5"/>
                <a:gd name="T3" fmla="*/ 2 h 5"/>
                <a:gd name="T4" fmla="*/ 0 w 5"/>
                <a:gd name="T5" fmla="*/ 0 h 5"/>
                <a:gd name="T6" fmla="*/ 0 w 5"/>
                <a:gd name="T7" fmla="*/ 2 h 5"/>
                <a:gd name="T8" fmla="*/ 5 w 5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lnTo>
                    <a:pt x="5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" name="Freeform 833">
              <a:extLst>
                <a:ext uri="{FF2B5EF4-FFF2-40B4-BE49-F238E27FC236}">
                  <a16:creationId xmlns:a16="http://schemas.microsoft.com/office/drawing/2014/main" id="{53C30402-3FE5-45E2-9EF0-94CDEBBA7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950" y="2762251"/>
              <a:ext cx="7938" cy="4763"/>
            </a:xfrm>
            <a:custGeom>
              <a:avLst/>
              <a:gdLst>
                <a:gd name="T0" fmla="*/ 3 w 5"/>
                <a:gd name="T1" fmla="*/ 3 h 3"/>
                <a:gd name="T2" fmla="*/ 0 w 5"/>
                <a:gd name="T3" fmla="*/ 0 h 3"/>
                <a:gd name="T4" fmla="*/ 5 w 5"/>
                <a:gd name="T5" fmla="*/ 3 h 3"/>
                <a:gd name="T6" fmla="*/ 5 w 5"/>
                <a:gd name="T7" fmla="*/ 3 h 3"/>
                <a:gd name="T8" fmla="*/ 3 w 5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3" y="3"/>
                  </a:moveTo>
                  <a:lnTo>
                    <a:pt x="0" y="0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3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" name="Freeform 834">
              <a:extLst>
                <a:ext uri="{FF2B5EF4-FFF2-40B4-BE49-F238E27FC236}">
                  <a16:creationId xmlns:a16="http://schemas.microsoft.com/office/drawing/2014/main" id="{E56163D2-2421-4C59-8673-E155F6B2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463" y="4160838"/>
              <a:ext cx="14288" cy="0"/>
            </a:xfrm>
            <a:custGeom>
              <a:avLst/>
              <a:gdLst>
                <a:gd name="T0" fmla="*/ 2 w 4"/>
                <a:gd name="T1" fmla="*/ 0 w 4"/>
                <a:gd name="T2" fmla="*/ 1 w 4"/>
                <a:gd name="T3" fmla="*/ 2 w 4"/>
                <a:gd name="T4" fmla="*/ 4 w 4"/>
                <a:gd name="T5" fmla="*/ 4 w 4"/>
                <a:gd name="T6" fmla="*/ 2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4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" name="Freeform 835">
              <a:extLst>
                <a:ext uri="{FF2B5EF4-FFF2-40B4-BE49-F238E27FC236}">
                  <a16:creationId xmlns:a16="http://schemas.microsoft.com/office/drawing/2014/main" id="{4CFDD379-983E-4BB4-91C4-459E75F6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813" y="4160838"/>
              <a:ext cx="7938" cy="0"/>
            </a:xfrm>
            <a:custGeom>
              <a:avLst/>
              <a:gdLst>
                <a:gd name="T0" fmla="*/ 2 w 5"/>
                <a:gd name="T1" fmla="*/ 0 w 5"/>
                <a:gd name="T2" fmla="*/ 0 w 5"/>
                <a:gd name="T3" fmla="*/ 2 w 5"/>
                <a:gd name="T4" fmla="*/ 5 w 5"/>
                <a:gd name="T5" fmla="*/ 5 w 5"/>
                <a:gd name="T6" fmla="*/ 2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5">
                  <a:moveTo>
                    <a:pt x="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" name="Freeform 836">
              <a:extLst>
                <a:ext uri="{FF2B5EF4-FFF2-40B4-BE49-F238E27FC236}">
                  <a16:creationId xmlns:a16="http://schemas.microsoft.com/office/drawing/2014/main" id="{81DEE264-1D50-4222-A800-477FCBA51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438" y="4164013"/>
              <a:ext cx="3175" cy="0"/>
            </a:xfrm>
            <a:custGeom>
              <a:avLst/>
              <a:gdLst>
                <a:gd name="T0" fmla="*/ 0 w 2"/>
                <a:gd name="T1" fmla="*/ 2 w 2"/>
                <a:gd name="T2" fmla="*/ 2 w 2"/>
                <a:gd name="T3" fmla="*/ 2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" name="Freeform 837">
              <a:extLst>
                <a:ext uri="{FF2B5EF4-FFF2-40B4-BE49-F238E27FC236}">
                  <a16:creationId xmlns:a16="http://schemas.microsoft.com/office/drawing/2014/main" id="{E3BA6ADA-5C2A-4985-B306-E78F34FD2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75" y="3632201"/>
              <a:ext cx="7938" cy="7938"/>
            </a:xfrm>
            <a:custGeom>
              <a:avLst/>
              <a:gdLst>
                <a:gd name="T0" fmla="*/ 0 w 5"/>
                <a:gd name="T1" fmla="*/ 0 h 5"/>
                <a:gd name="T2" fmla="*/ 3 w 5"/>
                <a:gd name="T3" fmla="*/ 5 h 5"/>
                <a:gd name="T4" fmla="*/ 5 w 5"/>
                <a:gd name="T5" fmla="*/ 5 h 5"/>
                <a:gd name="T6" fmla="*/ 3 w 5"/>
                <a:gd name="T7" fmla="*/ 0 h 5"/>
                <a:gd name="T8" fmla="*/ 0 w 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3" y="5"/>
                  </a:lnTo>
                  <a:lnTo>
                    <a:pt x="5" y="5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" name="Freeform 838">
              <a:extLst>
                <a:ext uri="{FF2B5EF4-FFF2-40B4-BE49-F238E27FC236}">
                  <a16:creationId xmlns:a16="http://schemas.microsoft.com/office/drawing/2014/main" id="{A2E2B939-AAF1-494D-AC7D-50A9CAA62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5" y="3525838"/>
              <a:ext cx="3175" cy="7938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2 h 5"/>
                <a:gd name="T4" fmla="*/ 0 w 2"/>
                <a:gd name="T5" fmla="*/ 5 h 5"/>
                <a:gd name="T6" fmla="*/ 2 w 2"/>
                <a:gd name="T7" fmla="*/ 5 h 5"/>
                <a:gd name="T8" fmla="*/ 2 w 2"/>
                <a:gd name="T9" fmla="*/ 2 h 5"/>
                <a:gd name="T10" fmla="*/ 0 w 2"/>
                <a:gd name="T11" fmla="*/ 2 h 5"/>
                <a:gd name="T12" fmla="*/ 0 w 2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" name="Freeform 839">
              <a:extLst>
                <a:ext uri="{FF2B5EF4-FFF2-40B4-BE49-F238E27FC236}">
                  <a16:creationId xmlns:a16="http://schemas.microsoft.com/office/drawing/2014/main" id="{3CB06E4D-0CA9-4093-B4C7-77E910823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8" y="3508376"/>
              <a:ext cx="9525" cy="28575"/>
            </a:xfrm>
            <a:custGeom>
              <a:avLst/>
              <a:gdLst>
                <a:gd name="T0" fmla="*/ 4 w 6"/>
                <a:gd name="T1" fmla="*/ 9 h 18"/>
                <a:gd name="T2" fmla="*/ 4 w 6"/>
                <a:gd name="T3" fmla="*/ 4 h 18"/>
                <a:gd name="T4" fmla="*/ 2 w 6"/>
                <a:gd name="T5" fmla="*/ 2 h 18"/>
                <a:gd name="T6" fmla="*/ 2 w 6"/>
                <a:gd name="T7" fmla="*/ 2 h 18"/>
                <a:gd name="T8" fmla="*/ 0 w 6"/>
                <a:gd name="T9" fmla="*/ 0 h 18"/>
                <a:gd name="T10" fmla="*/ 0 w 6"/>
                <a:gd name="T11" fmla="*/ 0 h 18"/>
                <a:gd name="T12" fmla="*/ 0 w 6"/>
                <a:gd name="T13" fmla="*/ 2 h 18"/>
                <a:gd name="T14" fmla="*/ 2 w 6"/>
                <a:gd name="T15" fmla="*/ 11 h 18"/>
                <a:gd name="T16" fmla="*/ 0 w 6"/>
                <a:gd name="T17" fmla="*/ 11 h 18"/>
                <a:gd name="T18" fmla="*/ 0 w 6"/>
                <a:gd name="T19" fmla="*/ 13 h 18"/>
                <a:gd name="T20" fmla="*/ 2 w 6"/>
                <a:gd name="T21" fmla="*/ 16 h 18"/>
                <a:gd name="T22" fmla="*/ 2 w 6"/>
                <a:gd name="T23" fmla="*/ 16 h 18"/>
                <a:gd name="T24" fmla="*/ 2 w 6"/>
                <a:gd name="T25" fmla="*/ 16 h 18"/>
                <a:gd name="T26" fmla="*/ 2 w 6"/>
                <a:gd name="T27" fmla="*/ 18 h 18"/>
                <a:gd name="T28" fmla="*/ 4 w 6"/>
                <a:gd name="T29" fmla="*/ 13 h 18"/>
                <a:gd name="T30" fmla="*/ 4 w 6"/>
                <a:gd name="T31" fmla="*/ 13 h 18"/>
                <a:gd name="T32" fmla="*/ 4 w 6"/>
                <a:gd name="T33" fmla="*/ 13 h 18"/>
                <a:gd name="T34" fmla="*/ 6 w 6"/>
                <a:gd name="T35" fmla="*/ 11 h 18"/>
                <a:gd name="T36" fmla="*/ 4 w 6"/>
                <a:gd name="T37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" h="18">
                  <a:moveTo>
                    <a:pt x="4" y="9"/>
                  </a:moveTo>
                  <a:lnTo>
                    <a:pt x="4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6" y="11"/>
                  </a:lnTo>
                  <a:lnTo>
                    <a:pt x="4" y="9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" name="Freeform 840">
              <a:extLst>
                <a:ext uri="{FF2B5EF4-FFF2-40B4-BE49-F238E27FC236}">
                  <a16:creationId xmlns:a16="http://schemas.microsoft.com/office/drawing/2014/main" id="{7B056CBA-3655-4951-9173-CB532BA5D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492501"/>
              <a:ext cx="4763" cy="7938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" name="Freeform 841">
              <a:extLst>
                <a:ext uri="{FF2B5EF4-FFF2-40B4-BE49-F238E27FC236}">
                  <a16:creationId xmlns:a16="http://schemas.microsoft.com/office/drawing/2014/main" id="{91062833-9912-405E-AD3E-AB4D3598A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8" y="3500438"/>
              <a:ext cx="0" cy="3175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" name="Freeform 842">
              <a:extLst>
                <a:ext uri="{FF2B5EF4-FFF2-40B4-BE49-F238E27FC236}">
                  <a16:creationId xmlns:a16="http://schemas.microsoft.com/office/drawing/2014/main" id="{D91BE61D-054A-4F74-9F08-BEA07F556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13" y="2781301"/>
              <a:ext cx="165100" cy="117475"/>
            </a:xfrm>
            <a:custGeom>
              <a:avLst/>
              <a:gdLst>
                <a:gd name="T0" fmla="*/ 1 w 45"/>
                <a:gd name="T1" fmla="*/ 31 h 32"/>
                <a:gd name="T2" fmla="*/ 6 w 45"/>
                <a:gd name="T3" fmla="*/ 26 h 32"/>
                <a:gd name="T4" fmla="*/ 6 w 45"/>
                <a:gd name="T5" fmla="*/ 27 h 32"/>
                <a:gd name="T6" fmla="*/ 5 w 45"/>
                <a:gd name="T7" fmla="*/ 28 h 32"/>
                <a:gd name="T8" fmla="*/ 8 w 45"/>
                <a:gd name="T9" fmla="*/ 26 h 32"/>
                <a:gd name="T10" fmla="*/ 10 w 45"/>
                <a:gd name="T11" fmla="*/ 24 h 32"/>
                <a:gd name="T12" fmla="*/ 13 w 45"/>
                <a:gd name="T13" fmla="*/ 21 h 32"/>
                <a:gd name="T14" fmla="*/ 14 w 45"/>
                <a:gd name="T15" fmla="*/ 20 h 32"/>
                <a:gd name="T16" fmla="*/ 16 w 45"/>
                <a:gd name="T17" fmla="*/ 18 h 32"/>
                <a:gd name="T18" fmla="*/ 19 w 45"/>
                <a:gd name="T19" fmla="*/ 16 h 32"/>
                <a:gd name="T20" fmla="*/ 19 w 45"/>
                <a:gd name="T21" fmla="*/ 17 h 32"/>
                <a:gd name="T22" fmla="*/ 16 w 45"/>
                <a:gd name="T23" fmla="*/ 19 h 32"/>
                <a:gd name="T24" fmla="*/ 16 w 45"/>
                <a:gd name="T25" fmla="*/ 19 h 32"/>
                <a:gd name="T26" fmla="*/ 20 w 45"/>
                <a:gd name="T27" fmla="*/ 17 h 32"/>
                <a:gd name="T28" fmla="*/ 24 w 45"/>
                <a:gd name="T29" fmla="*/ 15 h 32"/>
                <a:gd name="T30" fmla="*/ 24 w 45"/>
                <a:gd name="T31" fmla="*/ 14 h 32"/>
                <a:gd name="T32" fmla="*/ 27 w 45"/>
                <a:gd name="T33" fmla="*/ 11 h 32"/>
                <a:gd name="T34" fmla="*/ 27 w 45"/>
                <a:gd name="T35" fmla="*/ 11 h 32"/>
                <a:gd name="T36" fmla="*/ 29 w 45"/>
                <a:gd name="T37" fmla="*/ 10 h 32"/>
                <a:gd name="T38" fmla="*/ 31 w 45"/>
                <a:gd name="T39" fmla="*/ 8 h 32"/>
                <a:gd name="T40" fmla="*/ 33 w 45"/>
                <a:gd name="T41" fmla="*/ 7 h 32"/>
                <a:gd name="T42" fmla="*/ 34 w 45"/>
                <a:gd name="T43" fmla="*/ 6 h 32"/>
                <a:gd name="T44" fmla="*/ 36 w 45"/>
                <a:gd name="T45" fmla="*/ 5 h 32"/>
                <a:gd name="T46" fmla="*/ 38 w 45"/>
                <a:gd name="T47" fmla="*/ 4 h 32"/>
                <a:gd name="T48" fmla="*/ 37 w 45"/>
                <a:gd name="T49" fmla="*/ 4 h 32"/>
                <a:gd name="T50" fmla="*/ 39 w 45"/>
                <a:gd name="T51" fmla="*/ 3 h 32"/>
                <a:gd name="T52" fmla="*/ 40 w 45"/>
                <a:gd name="T53" fmla="*/ 2 h 32"/>
                <a:gd name="T54" fmla="*/ 41 w 45"/>
                <a:gd name="T55" fmla="*/ 1 h 32"/>
                <a:gd name="T56" fmla="*/ 40 w 45"/>
                <a:gd name="T57" fmla="*/ 2 h 32"/>
                <a:gd name="T58" fmla="*/ 41 w 45"/>
                <a:gd name="T59" fmla="*/ 1 h 32"/>
                <a:gd name="T60" fmla="*/ 43 w 45"/>
                <a:gd name="T61" fmla="*/ 0 h 32"/>
                <a:gd name="T62" fmla="*/ 45 w 45"/>
                <a:gd name="T63" fmla="*/ 0 h 32"/>
                <a:gd name="T64" fmla="*/ 43 w 45"/>
                <a:gd name="T65" fmla="*/ 0 h 32"/>
                <a:gd name="T66" fmla="*/ 43 w 45"/>
                <a:gd name="T67" fmla="*/ 0 h 32"/>
                <a:gd name="T68" fmla="*/ 36 w 45"/>
                <a:gd name="T69" fmla="*/ 4 h 32"/>
                <a:gd name="T70" fmla="*/ 27 w 45"/>
                <a:gd name="T71" fmla="*/ 10 h 32"/>
                <a:gd name="T72" fmla="*/ 23 w 45"/>
                <a:gd name="T73" fmla="*/ 12 h 32"/>
                <a:gd name="T74" fmla="*/ 20 w 45"/>
                <a:gd name="T75" fmla="*/ 15 h 32"/>
                <a:gd name="T76" fmla="*/ 21 w 45"/>
                <a:gd name="T77" fmla="*/ 14 h 32"/>
                <a:gd name="T78" fmla="*/ 18 w 45"/>
                <a:gd name="T79" fmla="*/ 16 h 32"/>
                <a:gd name="T80" fmla="*/ 17 w 45"/>
                <a:gd name="T81" fmla="*/ 17 h 32"/>
                <a:gd name="T82" fmla="*/ 19 w 45"/>
                <a:gd name="T83" fmla="*/ 15 h 32"/>
                <a:gd name="T84" fmla="*/ 16 w 45"/>
                <a:gd name="T85" fmla="*/ 17 h 32"/>
                <a:gd name="T86" fmla="*/ 9 w 45"/>
                <a:gd name="T87" fmla="*/ 22 h 32"/>
                <a:gd name="T88" fmla="*/ 7 w 45"/>
                <a:gd name="T89" fmla="*/ 25 h 32"/>
                <a:gd name="T90" fmla="*/ 3 w 45"/>
                <a:gd name="T91" fmla="*/ 28 h 32"/>
                <a:gd name="T92" fmla="*/ 3 w 45"/>
                <a:gd name="T93" fmla="*/ 28 h 32"/>
                <a:gd name="T94" fmla="*/ 1 w 45"/>
                <a:gd name="T95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5" h="32">
                  <a:moveTo>
                    <a:pt x="0" y="32"/>
                  </a:moveTo>
                  <a:cubicBezTo>
                    <a:pt x="1" y="31"/>
                    <a:pt x="1" y="31"/>
                    <a:pt x="1" y="31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6" y="13"/>
                    <a:pt x="26" y="13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2"/>
                    <a:pt x="38" y="3"/>
                    <a:pt x="36" y="4"/>
                  </a:cubicBezTo>
                  <a:cubicBezTo>
                    <a:pt x="33" y="6"/>
                    <a:pt x="31" y="7"/>
                    <a:pt x="29" y="8"/>
                  </a:cubicBezTo>
                  <a:cubicBezTo>
                    <a:pt x="28" y="9"/>
                    <a:pt x="27" y="9"/>
                    <a:pt x="27" y="10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5"/>
                    <a:pt x="19" y="16"/>
                    <a:pt x="18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8" y="16"/>
                    <a:pt x="17" y="16"/>
                    <a:pt x="16" y="17"/>
                  </a:cubicBezTo>
                  <a:cubicBezTo>
                    <a:pt x="14" y="19"/>
                    <a:pt x="11" y="21"/>
                    <a:pt x="9" y="23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2"/>
                    <a:pt x="0" y="32"/>
                    <a:pt x="0" y="32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" name="Freeform 843">
              <a:extLst>
                <a:ext uri="{FF2B5EF4-FFF2-40B4-BE49-F238E27FC236}">
                  <a16:creationId xmlns:a16="http://schemas.microsoft.com/office/drawing/2014/main" id="{170037C8-81E6-4A33-992A-2F52A28A9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13" y="3071813"/>
              <a:ext cx="3175" cy="1428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1 w 1"/>
                <a:gd name="T5" fmla="*/ 2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" name="Freeform 844">
              <a:extLst>
                <a:ext uri="{FF2B5EF4-FFF2-40B4-BE49-F238E27FC236}">
                  <a16:creationId xmlns:a16="http://schemas.microsoft.com/office/drawing/2014/main" id="{07DE403C-0077-4C86-903F-F06591D0C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88" y="3044826"/>
              <a:ext cx="41275" cy="66675"/>
            </a:xfrm>
            <a:custGeom>
              <a:avLst/>
              <a:gdLst>
                <a:gd name="T0" fmla="*/ 9 w 11"/>
                <a:gd name="T1" fmla="*/ 3 h 18"/>
                <a:gd name="T2" fmla="*/ 10 w 11"/>
                <a:gd name="T3" fmla="*/ 2 h 18"/>
                <a:gd name="T4" fmla="*/ 11 w 11"/>
                <a:gd name="T5" fmla="*/ 1 h 18"/>
                <a:gd name="T6" fmla="*/ 11 w 11"/>
                <a:gd name="T7" fmla="*/ 0 h 18"/>
                <a:gd name="T8" fmla="*/ 8 w 11"/>
                <a:gd name="T9" fmla="*/ 3 h 18"/>
                <a:gd name="T10" fmla="*/ 6 w 11"/>
                <a:gd name="T11" fmla="*/ 6 h 18"/>
                <a:gd name="T12" fmla="*/ 4 w 11"/>
                <a:gd name="T13" fmla="*/ 8 h 18"/>
                <a:gd name="T14" fmla="*/ 4 w 11"/>
                <a:gd name="T15" fmla="*/ 10 h 18"/>
                <a:gd name="T16" fmla="*/ 3 w 11"/>
                <a:gd name="T17" fmla="*/ 10 h 18"/>
                <a:gd name="T18" fmla="*/ 3 w 11"/>
                <a:gd name="T19" fmla="*/ 10 h 18"/>
                <a:gd name="T20" fmla="*/ 2 w 11"/>
                <a:gd name="T21" fmla="*/ 11 h 18"/>
                <a:gd name="T22" fmla="*/ 1 w 11"/>
                <a:gd name="T23" fmla="*/ 12 h 18"/>
                <a:gd name="T24" fmla="*/ 0 w 11"/>
                <a:gd name="T25" fmla="*/ 14 h 18"/>
                <a:gd name="T26" fmla="*/ 0 w 11"/>
                <a:gd name="T27" fmla="*/ 15 h 18"/>
                <a:gd name="T28" fmla="*/ 0 w 11"/>
                <a:gd name="T29" fmla="*/ 15 h 18"/>
                <a:gd name="T30" fmla="*/ 1 w 11"/>
                <a:gd name="T31" fmla="*/ 15 h 18"/>
                <a:gd name="T32" fmla="*/ 1 w 11"/>
                <a:gd name="T33" fmla="*/ 15 h 18"/>
                <a:gd name="T34" fmla="*/ 2 w 11"/>
                <a:gd name="T35" fmla="*/ 15 h 18"/>
                <a:gd name="T36" fmla="*/ 3 w 11"/>
                <a:gd name="T37" fmla="*/ 14 h 18"/>
                <a:gd name="T38" fmla="*/ 4 w 11"/>
                <a:gd name="T39" fmla="*/ 15 h 18"/>
                <a:gd name="T40" fmla="*/ 4 w 11"/>
                <a:gd name="T41" fmla="*/ 15 h 18"/>
                <a:gd name="T42" fmla="*/ 3 w 11"/>
                <a:gd name="T43" fmla="*/ 17 h 18"/>
                <a:gd name="T44" fmla="*/ 3 w 11"/>
                <a:gd name="T45" fmla="*/ 17 h 18"/>
                <a:gd name="T46" fmla="*/ 4 w 11"/>
                <a:gd name="T47" fmla="*/ 16 h 18"/>
                <a:gd name="T48" fmla="*/ 5 w 11"/>
                <a:gd name="T49" fmla="*/ 16 h 18"/>
                <a:gd name="T50" fmla="*/ 4 w 11"/>
                <a:gd name="T51" fmla="*/ 18 h 18"/>
                <a:gd name="T52" fmla="*/ 5 w 11"/>
                <a:gd name="T53" fmla="*/ 18 h 18"/>
                <a:gd name="T54" fmla="*/ 6 w 11"/>
                <a:gd name="T55" fmla="*/ 18 h 18"/>
                <a:gd name="T56" fmla="*/ 6 w 11"/>
                <a:gd name="T57" fmla="*/ 16 h 18"/>
                <a:gd name="T58" fmla="*/ 6 w 11"/>
                <a:gd name="T59" fmla="*/ 15 h 18"/>
                <a:gd name="T60" fmla="*/ 6 w 11"/>
                <a:gd name="T61" fmla="*/ 15 h 18"/>
                <a:gd name="T62" fmla="*/ 7 w 11"/>
                <a:gd name="T63" fmla="*/ 14 h 18"/>
                <a:gd name="T64" fmla="*/ 7 w 11"/>
                <a:gd name="T65" fmla="*/ 13 h 18"/>
                <a:gd name="T66" fmla="*/ 8 w 11"/>
                <a:gd name="T67" fmla="*/ 12 h 18"/>
                <a:gd name="T68" fmla="*/ 7 w 11"/>
                <a:gd name="T69" fmla="*/ 12 h 18"/>
                <a:gd name="T70" fmla="*/ 7 w 11"/>
                <a:gd name="T71" fmla="*/ 12 h 18"/>
                <a:gd name="T72" fmla="*/ 7 w 11"/>
                <a:gd name="T73" fmla="*/ 11 h 18"/>
                <a:gd name="T74" fmla="*/ 9 w 11"/>
                <a:gd name="T75" fmla="*/ 9 h 18"/>
                <a:gd name="T76" fmla="*/ 9 w 11"/>
                <a:gd name="T77" fmla="*/ 8 h 18"/>
                <a:gd name="T78" fmla="*/ 8 w 11"/>
                <a:gd name="T79" fmla="*/ 9 h 18"/>
                <a:gd name="T80" fmla="*/ 7 w 11"/>
                <a:gd name="T81" fmla="*/ 9 h 18"/>
                <a:gd name="T82" fmla="*/ 7 w 11"/>
                <a:gd name="T83" fmla="*/ 9 h 18"/>
                <a:gd name="T84" fmla="*/ 7 w 11"/>
                <a:gd name="T85" fmla="*/ 8 h 18"/>
                <a:gd name="T86" fmla="*/ 7 w 11"/>
                <a:gd name="T87" fmla="*/ 7 h 18"/>
                <a:gd name="T88" fmla="*/ 8 w 11"/>
                <a:gd name="T89" fmla="*/ 6 h 18"/>
                <a:gd name="T90" fmla="*/ 8 w 11"/>
                <a:gd name="T91" fmla="*/ 6 h 18"/>
                <a:gd name="T92" fmla="*/ 7 w 11"/>
                <a:gd name="T93" fmla="*/ 7 h 18"/>
                <a:gd name="T94" fmla="*/ 6 w 11"/>
                <a:gd name="T95" fmla="*/ 6 h 18"/>
                <a:gd name="T96" fmla="*/ 8 w 11"/>
                <a:gd name="T97" fmla="*/ 4 h 18"/>
                <a:gd name="T98" fmla="*/ 9 w 11"/>
                <a:gd name="T9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" h="18">
                  <a:moveTo>
                    <a:pt x="9" y="3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7"/>
                    <a:pt x="6" y="17"/>
                    <a:pt x="6" y="1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4"/>
                    <a:pt x="8" y="4"/>
                    <a:pt x="8" y="4"/>
                  </a:cubicBezTo>
                  <a:lnTo>
                    <a:pt x="9" y="3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" name="Rectangle 845">
              <a:extLst>
                <a:ext uri="{FF2B5EF4-FFF2-40B4-BE49-F238E27FC236}">
                  <a16:creationId xmlns:a16="http://schemas.microsoft.com/office/drawing/2014/main" id="{20B572DF-1064-4678-BF83-C7AAF8D6F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100" y="2705101"/>
              <a:ext cx="1588" cy="1588"/>
            </a:xfrm>
            <a:prstGeom prst="rect">
              <a:avLst/>
            </a:prstGeom>
            <a:grpFill/>
            <a:ln w="9525">
              <a:solidFill>
                <a:srgbClr val="404040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" name="Freeform 846">
              <a:extLst>
                <a:ext uri="{FF2B5EF4-FFF2-40B4-BE49-F238E27FC236}">
                  <a16:creationId xmlns:a16="http://schemas.microsoft.com/office/drawing/2014/main" id="{B157AD9E-6253-4185-A2F5-21256B300B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338" y="2700338"/>
              <a:ext cx="430213" cy="223838"/>
            </a:xfrm>
            <a:custGeom>
              <a:avLst/>
              <a:gdLst>
                <a:gd name="T0" fmla="*/ 24 w 118"/>
                <a:gd name="T1" fmla="*/ 31 h 61"/>
                <a:gd name="T2" fmla="*/ 14 w 118"/>
                <a:gd name="T3" fmla="*/ 38 h 61"/>
                <a:gd name="T4" fmla="*/ 6 w 118"/>
                <a:gd name="T5" fmla="*/ 47 h 61"/>
                <a:gd name="T6" fmla="*/ 0 w 118"/>
                <a:gd name="T7" fmla="*/ 57 h 61"/>
                <a:gd name="T8" fmla="*/ 2 w 118"/>
                <a:gd name="T9" fmla="*/ 61 h 61"/>
                <a:gd name="T10" fmla="*/ 11 w 118"/>
                <a:gd name="T11" fmla="*/ 52 h 61"/>
                <a:gd name="T12" fmla="*/ 20 w 118"/>
                <a:gd name="T13" fmla="*/ 45 h 61"/>
                <a:gd name="T14" fmla="*/ 24 w 118"/>
                <a:gd name="T15" fmla="*/ 43 h 61"/>
                <a:gd name="T16" fmla="*/ 31 w 118"/>
                <a:gd name="T17" fmla="*/ 38 h 61"/>
                <a:gd name="T18" fmla="*/ 36 w 118"/>
                <a:gd name="T19" fmla="*/ 38 h 61"/>
                <a:gd name="T20" fmla="*/ 47 w 118"/>
                <a:gd name="T21" fmla="*/ 32 h 61"/>
                <a:gd name="T22" fmla="*/ 57 w 118"/>
                <a:gd name="T23" fmla="*/ 30 h 61"/>
                <a:gd name="T24" fmla="*/ 62 w 118"/>
                <a:gd name="T25" fmla="*/ 25 h 61"/>
                <a:gd name="T26" fmla="*/ 65 w 118"/>
                <a:gd name="T27" fmla="*/ 23 h 61"/>
                <a:gd name="T28" fmla="*/ 70 w 118"/>
                <a:gd name="T29" fmla="*/ 22 h 61"/>
                <a:gd name="T30" fmla="*/ 72 w 118"/>
                <a:gd name="T31" fmla="*/ 20 h 61"/>
                <a:gd name="T32" fmla="*/ 71 w 118"/>
                <a:gd name="T33" fmla="*/ 18 h 61"/>
                <a:gd name="T34" fmla="*/ 77 w 118"/>
                <a:gd name="T35" fmla="*/ 17 h 61"/>
                <a:gd name="T36" fmla="*/ 82 w 118"/>
                <a:gd name="T37" fmla="*/ 14 h 61"/>
                <a:gd name="T38" fmla="*/ 85 w 118"/>
                <a:gd name="T39" fmla="*/ 12 h 61"/>
                <a:gd name="T40" fmla="*/ 88 w 118"/>
                <a:gd name="T41" fmla="*/ 9 h 61"/>
                <a:gd name="T42" fmla="*/ 91 w 118"/>
                <a:gd name="T43" fmla="*/ 8 h 61"/>
                <a:gd name="T44" fmla="*/ 93 w 118"/>
                <a:gd name="T45" fmla="*/ 7 h 61"/>
                <a:gd name="T46" fmla="*/ 95 w 118"/>
                <a:gd name="T47" fmla="*/ 6 h 61"/>
                <a:gd name="T48" fmla="*/ 99 w 118"/>
                <a:gd name="T49" fmla="*/ 4 h 61"/>
                <a:gd name="T50" fmla="*/ 105 w 118"/>
                <a:gd name="T51" fmla="*/ 3 h 61"/>
                <a:gd name="T52" fmla="*/ 108 w 118"/>
                <a:gd name="T53" fmla="*/ 2 h 61"/>
                <a:gd name="T54" fmla="*/ 109 w 118"/>
                <a:gd name="T55" fmla="*/ 2 h 61"/>
                <a:gd name="T56" fmla="*/ 114 w 118"/>
                <a:gd name="T57" fmla="*/ 1 h 61"/>
                <a:gd name="T58" fmla="*/ 111 w 118"/>
                <a:gd name="T59" fmla="*/ 1 h 61"/>
                <a:gd name="T60" fmla="*/ 105 w 118"/>
                <a:gd name="T61" fmla="*/ 2 h 61"/>
                <a:gd name="T62" fmla="*/ 110 w 118"/>
                <a:gd name="T63" fmla="*/ 1 h 61"/>
                <a:gd name="T64" fmla="*/ 112 w 118"/>
                <a:gd name="T65" fmla="*/ 1 h 61"/>
                <a:gd name="T66" fmla="*/ 113 w 118"/>
                <a:gd name="T67" fmla="*/ 1 h 61"/>
                <a:gd name="T68" fmla="*/ 118 w 118"/>
                <a:gd name="T69" fmla="*/ 0 h 61"/>
                <a:gd name="T70" fmla="*/ 112 w 118"/>
                <a:gd name="T71" fmla="*/ 1 h 61"/>
                <a:gd name="T72" fmla="*/ 110 w 118"/>
                <a:gd name="T73" fmla="*/ 1 h 61"/>
                <a:gd name="T74" fmla="*/ 108 w 118"/>
                <a:gd name="T75" fmla="*/ 1 h 61"/>
                <a:gd name="T76" fmla="*/ 113 w 118"/>
                <a:gd name="T77" fmla="*/ 1 h 61"/>
                <a:gd name="T78" fmla="*/ 108 w 118"/>
                <a:gd name="T79" fmla="*/ 1 h 61"/>
                <a:gd name="T80" fmla="*/ 107 w 118"/>
                <a:gd name="T81" fmla="*/ 1 h 61"/>
                <a:gd name="T82" fmla="*/ 105 w 118"/>
                <a:gd name="T83" fmla="*/ 1 h 61"/>
                <a:gd name="T84" fmla="*/ 101 w 118"/>
                <a:gd name="T85" fmla="*/ 1 h 61"/>
                <a:gd name="T86" fmla="*/ 98 w 118"/>
                <a:gd name="T87" fmla="*/ 2 h 61"/>
                <a:gd name="T88" fmla="*/ 92 w 118"/>
                <a:gd name="T89" fmla="*/ 3 h 61"/>
                <a:gd name="T90" fmla="*/ 87 w 118"/>
                <a:gd name="T91" fmla="*/ 3 h 61"/>
                <a:gd name="T92" fmla="*/ 83 w 118"/>
                <a:gd name="T93" fmla="*/ 4 h 61"/>
                <a:gd name="T94" fmla="*/ 80 w 118"/>
                <a:gd name="T95" fmla="*/ 5 h 61"/>
                <a:gd name="T96" fmla="*/ 72 w 118"/>
                <a:gd name="T97" fmla="*/ 7 h 61"/>
                <a:gd name="T98" fmla="*/ 70 w 118"/>
                <a:gd name="T99" fmla="*/ 7 h 61"/>
                <a:gd name="T100" fmla="*/ 67 w 118"/>
                <a:gd name="T101" fmla="*/ 8 h 61"/>
                <a:gd name="T102" fmla="*/ 60 w 118"/>
                <a:gd name="T103" fmla="*/ 10 h 61"/>
                <a:gd name="T104" fmla="*/ 62 w 118"/>
                <a:gd name="T105" fmla="*/ 10 h 61"/>
                <a:gd name="T106" fmla="*/ 60 w 118"/>
                <a:gd name="T107" fmla="*/ 11 h 61"/>
                <a:gd name="T108" fmla="*/ 50 w 118"/>
                <a:gd name="T109" fmla="*/ 15 h 61"/>
                <a:gd name="T110" fmla="*/ 41 w 118"/>
                <a:gd name="T111" fmla="*/ 20 h 61"/>
                <a:gd name="T112" fmla="*/ 38 w 118"/>
                <a:gd name="T113" fmla="*/ 23 h 61"/>
                <a:gd name="T114" fmla="*/ 34 w 118"/>
                <a:gd name="T115" fmla="*/ 24 h 61"/>
                <a:gd name="T116" fmla="*/ 111 w 118"/>
                <a:gd name="T117" fmla="*/ 1 h 61"/>
                <a:gd name="T118" fmla="*/ 108 w 118"/>
                <a:gd name="T119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8" h="61">
                  <a:moveTo>
                    <a:pt x="32" y="27"/>
                  </a:moveTo>
                  <a:cubicBezTo>
                    <a:pt x="30" y="28"/>
                    <a:pt x="30" y="28"/>
                    <a:pt x="30" y="28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7" y="57"/>
                    <a:pt x="7" y="57"/>
                    <a:pt x="8" y="5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1" y="45"/>
                    <a:pt x="22" y="44"/>
                    <a:pt x="22" y="44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9"/>
                    <a:pt x="30" y="39"/>
                    <a:pt x="30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3"/>
                    <a:pt x="45" y="33"/>
                    <a:pt x="45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2" y="14"/>
                    <a:pt x="82" y="14"/>
                    <a:pt x="82" y="14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9" y="10"/>
                    <a:pt x="89" y="10"/>
                    <a:pt x="89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9" y="4"/>
                    <a:pt x="99" y="4"/>
                    <a:pt x="99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104" y="3"/>
                    <a:pt x="104" y="3"/>
                    <a:pt x="104" y="3"/>
                  </a:cubicBezTo>
                  <a:cubicBezTo>
                    <a:pt x="105" y="3"/>
                    <a:pt x="105" y="3"/>
                    <a:pt x="105" y="3"/>
                  </a:cubicBezTo>
                  <a:cubicBezTo>
                    <a:pt x="105" y="3"/>
                    <a:pt x="105" y="3"/>
                    <a:pt x="105" y="3"/>
                  </a:cubicBezTo>
                  <a:cubicBezTo>
                    <a:pt x="105" y="3"/>
                    <a:pt x="104" y="3"/>
                    <a:pt x="103" y="3"/>
                  </a:cubicBezTo>
                  <a:cubicBezTo>
                    <a:pt x="104" y="3"/>
                    <a:pt x="104" y="3"/>
                    <a:pt x="104" y="3"/>
                  </a:cubicBezTo>
                  <a:cubicBezTo>
                    <a:pt x="105" y="3"/>
                    <a:pt x="105" y="3"/>
                    <a:pt x="105" y="3"/>
                  </a:cubicBezTo>
                  <a:cubicBezTo>
                    <a:pt x="106" y="3"/>
                    <a:pt x="106" y="3"/>
                    <a:pt x="106" y="3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4" y="1"/>
                    <a:pt x="114" y="1"/>
                    <a:pt x="114" y="1"/>
                  </a:cubicBezTo>
                  <a:cubicBezTo>
                    <a:pt x="114" y="1"/>
                    <a:pt x="114" y="1"/>
                    <a:pt x="114" y="1"/>
                  </a:cubicBezTo>
                  <a:cubicBezTo>
                    <a:pt x="114" y="1"/>
                    <a:pt x="114" y="1"/>
                    <a:pt x="114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1" y="1"/>
                    <a:pt x="111" y="1"/>
                    <a:pt x="111" y="1"/>
                  </a:cubicBezTo>
                  <a:cubicBezTo>
                    <a:pt x="110" y="1"/>
                    <a:pt x="110" y="1"/>
                    <a:pt x="110" y="1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8" y="2"/>
                    <a:pt x="109" y="1"/>
                    <a:pt x="112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1" y="1"/>
                    <a:pt x="111" y="1"/>
                    <a:pt x="111" y="1"/>
                  </a:cubicBezTo>
                  <a:cubicBezTo>
                    <a:pt x="110" y="1"/>
                    <a:pt x="110" y="1"/>
                    <a:pt x="110" y="1"/>
                  </a:cubicBezTo>
                  <a:cubicBezTo>
                    <a:pt x="108" y="1"/>
                    <a:pt x="108" y="1"/>
                    <a:pt x="108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11" y="1"/>
                    <a:pt x="111" y="1"/>
                    <a:pt x="111" y="1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1" y="1"/>
                    <a:pt x="111" y="1"/>
                    <a:pt x="111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10" y="1"/>
                    <a:pt x="111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5" y="1"/>
                    <a:pt x="115" y="1"/>
                    <a:pt x="115" y="1"/>
                  </a:cubicBezTo>
                  <a:cubicBezTo>
                    <a:pt x="115" y="1"/>
                    <a:pt x="115" y="1"/>
                    <a:pt x="115" y="1"/>
                  </a:cubicBezTo>
                  <a:cubicBezTo>
                    <a:pt x="116" y="1"/>
                    <a:pt x="116" y="1"/>
                    <a:pt x="116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7" y="0"/>
                    <a:pt x="116" y="0"/>
                    <a:pt x="115" y="0"/>
                  </a:cubicBezTo>
                  <a:cubicBezTo>
                    <a:pt x="115" y="1"/>
                    <a:pt x="115" y="1"/>
                    <a:pt x="115" y="1"/>
                  </a:cubicBezTo>
                  <a:cubicBezTo>
                    <a:pt x="114" y="1"/>
                    <a:pt x="114" y="1"/>
                    <a:pt x="114" y="1"/>
                  </a:cubicBezTo>
                  <a:cubicBezTo>
                    <a:pt x="114" y="1"/>
                    <a:pt x="114" y="1"/>
                    <a:pt x="114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8" y="1"/>
                    <a:pt x="108" y="1"/>
                    <a:pt x="108" y="1"/>
                  </a:cubicBezTo>
                  <a:cubicBezTo>
                    <a:pt x="110" y="1"/>
                    <a:pt x="110" y="1"/>
                    <a:pt x="110" y="1"/>
                  </a:cubicBezTo>
                  <a:cubicBezTo>
                    <a:pt x="110" y="1"/>
                    <a:pt x="110" y="1"/>
                    <a:pt x="110" y="1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0" y="1"/>
                    <a:pt x="110" y="1"/>
                    <a:pt x="110" y="1"/>
                  </a:cubicBezTo>
                  <a:cubicBezTo>
                    <a:pt x="108" y="1"/>
                    <a:pt x="108" y="1"/>
                    <a:pt x="108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8" y="1"/>
                    <a:pt x="108" y="1"/>
                    <a:pt x="108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11" y="1"/>
                    <a:pt x="111" y="1"/>
                    <a:pt x="111" y="1"/>
                  </a:cubicBezTo>
                  <a:cubicBezTo>
                    <a:pt x="112" y="1"/>
                    <a:pt x="113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1" y="1"/>
                    <a:pt x="111" y="1"/>
                    <a:pt x="110" y="1"/>
                  </a:cubicBezTo>
                  <a:cubicBezTo>
                    <a:pt x="110" y="1"/>
                    <a:pt x="109" y="1"/>
                    <a:pt x="109" y="1"/>
                  </a:cubicBezTo>
                  <a:cubicBezTo>
                    <a:pt x="108" y="1"/>
                    <a:pt x="108" y="1"/>
                    <a:pt x="108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6" y="1"/>
                    <a:pt x="106" y="1"/>
                    <a:pt x="106" y="1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104" y="1"/>
                    <a:pt x="104" y="1"/>
                    <a:pt x="104" y="1"/>
                  </a:cubicBezTo>
                  <a:cubicBezTo>
                    <a:pt x="104" y="1"/>
                    <a:pt x="104" y="1"/>
                    <a:pt x="104" y="1"/>
                  </a:cubicBezTo>
                  <a:cubicBezTo>
                    <a:pt x="103" y="1"/>
                    <a:pt x="103" y="1"/>
                    <a:pt x="102" y="1"/>
                  </a:cubicBezTo>
                  <a:cubicBezTo>
                    <a:pt x="101" y="1"/>
                    <a:pt x="101" y="1"/>
                    <a:pt x="100" y="1"/>
                  </a:cubicBezTo>
                  <a:cubicBezTo>
                    <a:pt x="101" y="1"/>
                    <a:pt x="102" y="1"/>
                    <a:pt x="103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2"/>
                    <a:pt x="98" y="2"/>
                    <a:pt x="98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2"/>
                    <a:pt x="96" y="2"/>
                    <a:pt x="96" y="2"/>
                  </a:cubicBezTo>
                  <a:cubicBezTo>
                    <a:pt x="95" y="2"/>
                    <a:pt x="94" y="2"/>
                    <a:pt x="93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4" y="2"/>
                    <a:pt x="94" y="2"/>
                    <a:pt x="95" y="2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5" y="4"/>
                    <a:pt x="87" y="3"/>
                    <a:pt x="89" y="3"/>
                  </a:cubicBezTo>
                  <a:cubicBezTo>
                    <a:pt x="87" y="3"/>
                    <a:pt x="85" y="4"/>
                    <a:pt x="83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79" y="5"/>
                    <a:pt x="77" y="5"/>
                    <a:pt x="76" y="5"/>
                  </a:cubicBezTo>
                  <a:cubicBezTo>
                    <a:pt x="75" y="6"/>
                    <a:pt x="74" y="6"/>
                    <a:pt x="74" y="6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8"/>
                    <a:pt x="45" y="18"/>
                    <a:pt x="45" y="18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3" y="26"/>
                    <a:pt x="33" y="26"/>
                    <a:pt x="33" y="26"/>
                  </a:cubicBezTo>
                  <a:lnTo>
                    <a:pt x="32" y="27"/>
                  </a:lnTo>
                  <a:close/>
                  <a:moveTo>
                    <a:pt x="111" y="1"/>
                  </a:moveTo>
                  <a:cubicBezTo>
                    <a:pt x="111" y="1"/>
                    <a:pt x="111" y="1"/>
                    <a:pt x="111" y="1"/>
                  </a:cubicBezTo>
                  <a:cubicBezTo>
                    <a:pt x="110" y="1"/>
                    <a:pt x="110" y="1"/>
                    <a:pt x="110" y="1"/>
                  </a:cubicBezTo>
                  <a:lnTo>
                    <a:pt x="111" y="1"/>
                  </a:lnTo>
                  <a:close/>
                  <a:moveTo>
                    <a:pt x="108" y="1"/>
                  </a:moveTo>
                  <a:cubicBezTo>
                    <a:pt x="110" y="1"/>
                    <a:pt x="110" y="1"/>
                    <a:pt x="110" y="1"/>
                  </a:cubicBezTo>
                  <a:cubicBezTo>
                    <a:pt x="107" y="1"/>
                    <a:pt x="107" y="1"/>
                    <a:pt x="107" y="1"/>
                  </a:cubicBezTo>
                  <a:lnTo>
                    <a:pt x="108" y="1"/>
                  </a:lnTo>
                  <a:close/>
                  <a:moveTo>
                    <a:pt x="105" y="1"/>
                  </a:moveTo>
                  <a:cubicBezTo>
                    <a:pt x="106" y="1"/>
                    <a:pt x="106" y="1"/>
                    <a:pt x="106" y="1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103" y="1"/>
                    <a:pt x="103" y="1"/>
                    <a:pt x="103" y="1"/>
                  </a:cubicBezTo>
                  <a:lnTo>
                    <a:pt x="105" y="1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" name="Freeform 847">
              <a:extLst>
                <a:ext uri="{FF2B5EF4-FFF2-40B4-BE49-F238E27FC236}">
                  <a16:creationId xmlns:a16="http://schemas.microsoft.com/office/drawing/2014/main" id="{11CB1E40-1312-4EF9-97B5-9DBDF2DD2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63" y="2795588"/>
              <a:ext cx="19050" cy="11113"/>
            </a:xfrm>
            <a:custGeom>
              <a:avLst/>
              <a:gdLst>
                <a:gd name="T0" fmla="*/ 2 w 12"/>
                <a:gd name="T1" fmla="*/ 5 h 7"/>
                <a:gd name="T2" fmla="*/ 0 w 12"/>
                <a:gd name="T3" fmla="*/ 7 h 7"/>
                <a:gd name="T4" fmla="*/ 2 w 12"/>
                <a:gd name="T5" fmla="*/ 7 h 7"/>
                <a:gd name="T6" fmla="*/ 7 w 12"/>
                <a:gd name="T7" fmla="*/ 5 h 7"/>
                <a:gd name="T8" fmla="*/ 9 w 12"/>
                <a:gd name="T9" fmla="*/ 3 h 7"/>
                <a:gd name="T10" fmla="*/ 9 w 12"/>
                <a:gd name="T11" fmla="*/ 3 h 7"/>
                <a:gd name="T12" fmla="*/ 12 w 12"/>
                <a:gd name="T13" fmla="*/ 0 h 7"/>
                <a:gd name="T14" fmla="*/ 12 w 12"/>
                <a:gd name="T15" fmla="*/ 0 h 7"/>
                <a:gd name="T16" fmla="*/ 12 w 12"/>
                <a:gd name="T17" fmla="*/ 0 h 7"/>
                <a:gd name="T18" fmla="*/ 5 w 12"/>
                <a:gd name="T19" fmla="*/ 3 h 7"/>
                <a:gd name="T20" fmla="*/ 2 w 12"/>
                <a:gd name="T21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7">
                  <a:moveTo>
                    <a:pt x="2" y="5"/>
                  </a:moveTo>
                  <a:lnTo>
                    <a:pt x="0" y="7"/>
                  </a:lnTo>
                  <a:lnTo>
                    <a:pt x="2" y="7"/>
                  </a:lnTo>
                  <a:lnTo>
                    <a:pt x="7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5" y="3"/>
                  </a:lnTo>
                  <a:lnTo>
                    <a:pt x="2" y="5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" name="Freeform 848">
              <a:extLst>
                <a:ext uri="{FF2B5EF4-FFF2-40B4-BE49-F238E27FC236}">
                  <a16:creationId xmlns:a16="http://schemas.microsoft.com/office/drawing/2014/main" id="{9941C2D6-A5BA-45A6-B217-6BB4F2223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88" y="2840038"/>
              <a:ext cx="73025" cy="39688"/>
            </a:xfrm>
            <a:custGeom>
              <a:avLst/>
              <a:gdLst>
                <a:gd name="T0" fmla="*/ 0 w 46"/>
                <a:gd name="T1" fmla="*/ 21 h 25"/>
                <a:gd name="T2" fmla="*/ 2 w 46"/>
                <a:gd name="T3" fmla="*/ 21 h 25"/>
                <a:gd name="T4" fmla="*/ 7 w 46"/>
                <a:gd name="T5" fmla="*/ 21 h 25"/>
                <a:gd name="T6" fmla="*/ 9 w 46"/>
                <a:gd name="T7" fmla="*/ 21 h 25"/>
                <a:gd name="T8" fmla="*/ 14 w 46"/>
                <a:gd name="T9" fmla="*/ 25 h 25"/>
                <a:gd name="T10" fmla="*/ 18 w 46"/>
                <a:gd name="T11" fmla="*/ 23 h 25"/>
                <a:gd name="T12" fmla="*/ 21 w 46"/>
                <a:gd name="T13" fmla="*/ 23 h 25"/>
                <a:gd name="T14" fmla="*/ 25 w 46"/>
                <a:gd name="T15" fmla="*/ 21 h 25"/>
                <a:gd name="T16" fmla="*/ 28 w 46"/>
                <a:gd name="T17" fmla="*/ 21 h 25"/>
                <a:gd name="T18" fmla="*/ 32 w 46"/>
                <a:gd name="T19" fmla="*/ 19 h 25"/>
                <a:gd name="T20" fmla="*/ 37 w 46"/>
                <a:gd name="T21" fmla="*/ 16 h 25"/>
                <a:gd name="T22" fmla="*/ 39 w 46"/>
                <a:gd name="T23" fmla="*/ 14 h 25"/>
                <a:gd name="T24" fmla="*/ 46 w 46"/>
                <a:gd name="T25" fmla="*/ 12 h 25"/>
                <a:gd name="T26" fmla="*/ 46 w 46"/>
                <a:gd name="T27" fmla="*/ 7 h 25"/>
                <a:gd name="T28" fmla="*/ 44 w 46"/>
                <a:gd name="T29" fmla="*/ 5 h 25"/>
                <a:gd name="T30" fmla="*/ 46 w 46"/>
                <a:gd name="T31" fmla="*/ 2 h 25"/>
                <a:gd name="T32" fmla="*/ 44 w 46"/>
                <a:gd name="T33" fmla="*/ 2 h 25"/>
                <a:gd name="T34" fmla="*/ 41 w 46"/>
                <a:gd name="T35" fmla="*/ 0 h 25"/>
                <a:gd name="T36" fmla="*/ 37 w 46"/>
                <a:gd name="T37" fmla="*/ 5 h 25"/>
                <a:gd name="T38" fmla="*/ 34 w 46"/>
                <a:gd name="T39" fmla="*/ 2 h 25"/>
                <a:gd name="T40" fmla="*/ 34 w 46"/>
                <a:gd name="T41" fmla="*/ 5 h 25"/>
                <a:gd name="T42" fmla="*/ 34 w 46"/>
                <a:gd name="T43" fmla="*/ 2 h 25"/>
                <a:gd name="T44" fmla="*/ 32 w 46"/>
                <a:gd name="T45" fmla="*/ 2 h 25"/>
                <a:gd name="T46" fmla="*/ 30 w 46"/>
                <a:gd name="T47" fmla="*/ 2 h 25"/>
                <a:gd name="T48" fmla="*/ 25 w 46"/>
                <a:gd name="T49" fmla="*/ 5 h 25"/>
                <a:gd name="T50" fmla="*/ 25 w 46"/>
                <a:gd name="T51" fmla="*/ 2 h 25"/>
                <a:gd name="T52" fmla="*/ 21 w 46"/>
                <a:gd name="T53" fmla="*/ 5 h 25"/>
                <a:gd name="T54" fmla="*/ 21 w 46"/>
                <a:gd name="T55" fmla="*/ 7 h 25"/>
                <a:gd name="T56" fmla="*/ 16 w 46"/>
                <a:gd name="T57" fmla="*/ 9 h 25"/>
                <a:gd name="T58" fmla="*/ 16 w 46"/>
                <a:gd name="T59" fmla="*/ 7 h 25"/>
                <a:gd name="T60" fmla="*/ 18 w 46"/>
                <a:gd name="T61" fmla="*/ 5 h 25"/>
                <a:gd name="T62" fmla="*/ 18 w 46"/>
                <a:gd name="T63" fmla="*/ 2 h 25"/>
                <a:gd name="T64" fmla="*/ 16 w 46"/>
                <a:gd name="T65" fmla="*/ 0 h 25"/>
                <a:gd name="T66" fmla="*/ 14 w 46"/>
                <a:gd name="T67" fmla="*/ 0 h 25"/>
                <a:gd name="T68" fmla="*/ 14 w 46"/>
                <a:gd name="T69" fmla="*/ 2 h 25"/>
                <a:gd name="T70" fmla="*/ 14 w 46"/>
                <a:gd name="T71" fmla="*/ 2 h 25"/>
                <a:gd name="T72" fmla="*/ 9 w 46"/>
                <a:gd name="T73" fmla="*/ 2 h 25"/>
                <a:gd name="T74" fmla="*/ 5 w 46"/>
                <a:gd name="T75" fmla="*/ 7 h 25"/>
                <a:gd name="T76" fmla="*/ 5 w 46"/>
                <a:gd name="T77" fmla="*/ 7 h 25"/>
                <a:gd name="T78" fmla="*/ 7 w 46"/>
                <a:gd name="T79" fmla="*/ 7 h 25"/>
                <a:gd name="T80" fmla="*/ 11 w 46"/>
                <a:gd name="T81" fmla="*/ 7 h 25"/>
                <a:gd name="T82" fmla="*/ 11 w 46"/>
                <a:gd name="T83" fmla="*/ 7 h 25"/>
                <a:gd name="T84" fmla="*/ 9 w 46"/>
                <a:gd name="T85" fmla="*/ 9 h 25"/>
                <a:gd name="T86" fmla="*/ 9 w 46"/>
                <a:gd name="T87" fmla="*/ 12 h 25"/>
                <a:gd name="T88" fmla="*/ 2 w 46"/>
                <a:gd name="T89" fmla="*/ 14 h 25"/>
                <a:gd name="T90" fmla="*/ 5 w 46"/>
                <a:gd name="T91" fmla="*/ 14 h 25"/>
                <a:gd name="T92" fmla="*/ 7 w 46"/>
                <a:gd name="T93" fmla="*/ 14 h 25"/>
                <a:gd name="T94" fmla="*/ 7 w 46"/>
                <a:gd name="T95" fmla="*/ 16 h 25"/>
                <a:gd name="T96" fmla="*/ 7 w 46"/>
                <a:gd name="T97" fmla="*/ 16 h 25"/>
                <a:gd name="T98" fmla="*/ 7 w 46"/>
                <a:gd name="T99" fmla="*/ 19 h 25"/>
                <a:gd name="T100" fmla="*/ 0 w 46"/>
                <a:gd name="T101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6" h="25">
                  <a:moveTo>
                    <a:pt x="0" y="21"/>
                  </a:moveTo>
                  <a:lnTo>
                    <a:pt x="2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14" y="25"/>
                  </a:lnTo>
                  <a:lnTo>
                    <a:pt x="18" y="23"/>
                  </a:lnTo>
                  <a:lnTo>
                    <a:pt x="21" y="23"/>
                  </a:lnTo>
                  <a:lnTo>
                    <a:pt x="25" y="21"/>
                  </a:lnTo>
                  <a:lnTo>
                    <a:pt x="28" y="21"/>
                  </a:lnTo>
                  <a:lnTo>
                    <a:pt x="32" y="19"/>
                  </a:lnTo>
                  <a:lnTo>
                    <a:pt x="37" y="16"/>
                  </a:lnTo>
                  <a:lnTo>
                    <a:pt x="39" y="14"/>
                  </a:lnTo>
                  <a:lnTo>
                    <a:pt x="46" y="12"/>
                  </a:lnTo>
                  <a:lnTo>
                    <a:pt x="46" y="7"/>
                  </a:lnTo>
                  <a:lnTo>
                    <a:pt x="44" y="5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1" y="0"/>
                  </a:lnTo>
                  <a:lnTo>
                    <a:pt x="37" y="5"/>
                  </a:lnTo>
                  <a:lnTo>
                    <a:pt x="34" y="2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25" y="5"/>
                  </a:lnTo>
                  <a:lnTo>
                    <a:pt x="25" y="2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8" y="5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9" y="2"/>
                  </a:lnTo>
                  <a:lnTo>
                    <a:pt x="5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12"/>
                  </a:lnTo>
                  <a:lnTo>
                    <a:pt x="2" y="14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" name="Freeform 849">
              <a:extLst>
                <a:ext uri="{FF2B5EF4-FFF2-40B4-BE49-F238E27FC236}">
                  <a16:creationId xmlns:a16="http://schemas.microsoft.com/office/drawing/2014/main" id="{8826C7A8-8BAF-4B41-9AF9-BF4EDFC1A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900" y="2714626"/>
              <a:ext cx="4763" cy="476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3 h 3"/>
                <a:gd name="T4" fmla="*/ 0 w 3"/>
                <a:gd name="T5" fmla="*/ 3 h 3"/>
                <a:gd name="T6" fmla="*/ 0 w 3"/>
                <a:gd name="T7" fmla="*/ 0 h 3"/>
                <a:gd name="T8" fmla="*/ 0 w 3"/>
                <a:gd name="T9" fmla="*/ 3 h 3"/>
                <a:gd name="T10" fmla="*/ 0 w 3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" name="Freeform 850">
              <a:extLst>
                <a:ext uri="{FF2B5EF4-FFF2-40B4-BE49-F238E27FC236}">
                  <a16:creationId xmlns:a16="http://schemas.microsoft.com/office/drawing/2014/main" id="{0202A486-3DB2-46A7-836E-C334A72F9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900" y="2711451"/>
              <a:ext cx="41275" cy="22225"/>
            </a:xfrm>
            <a:custGeom>
              <a:avLst/>
              <a:gdLst>
                <a:gd name="T0" fmla="*/ 1 w 11"/>
                <a:gd name="T1" fmla="*/ 1 h 6"/>
                <a:gd name="T2" fmla="*/ 1 w 11"/>
                <a:gd name="T3" fmla="*/ 1 h 6"/>
                <a:gd name="T4" fmla="*/ 1 w 11"/>
                <a:gd name="T5" fmla="*/ 2 h 6"/>
                <a:gd name="T6" fmla="*/ 2 w 11"/>
                <a:gd name="T7" fmla="*/ 2 h 6"/>
                <a:gd name="T8" fmla="*/ 3 w 11"/>
                <a:gd name="T9" fmla="*/ 2 h 6"/>
                <a:gd name="T10" fmla="*/ 3 w 11"/>
                <a:gd name="T11" fmla="*/ 1 h 6"/>
                <a:gd name="T12" fmla="*/ 3 w 11"/>
                <a:gd name="T13" fmla="*/ 2 h 6"/>
                <a:gd name="T14" fmla="*/ 4 w 11"/>
                <a:gd name="T15" fmla="*/ 2 h 6"/>
                <a:gd name="T16" fmla="*/ 4 w 11"/>
                <a:gd name="T17" fmla="*/ 2 h 6"/>
                <a:gd name="T18" fmla="*/ 2 w 11"/>
                <a:gd name="T19" fmla="*/ 3 h 6"/>
                <a:gd name="T20" fmla="*/ 3 w 11"/>
                <a:gd name="T21" fmla="*/ 3 h 6"/>
                <a:gd name="T22" fmla="*/ 5 w 11"/>
                <a:gd name="T23" fmla="*/ 3 h 6"/>
                <a:gd name="T24" fmla="*/ 4 w 11"/>
                <a:gd name="T25" fmla="*/ 3 h 6"/>
                <a:gd name="T26" fmla="*/ 3 w 11"/>
                <a:gd name="T27" fmla="*/ 4 h 6"/>
                <a:gd name="T28" fmla="*/ 3 w 11"/>
                <a:gd name="T29" fmla="*/ 4 h 6"/>
                <a:gd name="T30" fmla="*/ 4 w 11"/>
                <a:gd name="T31" fmla="*/ 5 h 6"/>
                <a:gd name="T32" fmla="*/ 4 w 11"/>
                <a:gd name="T33" fmla="*/ 5 h 6"/>
                <a:gd name="T34" fmla="*/ 5 w 11"/>
                <a:gd name="T35" fmla="*/ 6 h 6"/>
                <a:gd name="T36" fmla="*/ 6 w 11"/>
                <a:gd name="T37" fmla="*/ 5 h 6"/>
                <a:gd name="T38" fmla="*/ 6 w 11"/>
                <a:gd name="T39" fmla="*/ 3 h 6"/>
                <a:gd name="T40" fmla="*/ 6 w 11"/>
                <a:gd name="T41" fmla="*/ 3 h 6"/>
                <a:gd name="T42" fmla="*/ 6 w 11"/>
                <a:gd name="T43" fmla="*/ 2 h 6"/>
                <a:gd name="T44" fmla="*/ 7 w 11"/>
                <a:gd name="T45" fmla="*/ 2 h 6"/>
                <a:gd name="T46" fmla="*/ 7 w 11"/>
                <a:gd name="T47" fmla="*/ 2 h 6"/>
                <a:gd name="T48" fmla="*/ 8 w 11"/>
                <a:gd name="T49" fmla="*/ 3 h 6"/>
                <a:gd name="T50" fmla="*/ 9 w 11"/>
                <a:gd name="T51" fmla="*/ 3 h 6"/>
                <a:gd name="T52" fmla="*/ 9 w 11"/>
                <a:gd name="T53" fmla="*/ 4 h 6"/>
                <a:gd name="T54" fmla="*/ 10 w 11"/>
                <a:gd name="T55" fmla="*/ 4 h 6"/>
                <a:gd name="T56" fmla="*/ 11 w 11"/>
                <a:gd name="T57" fmla="*/ 4 h 6"/>
                <a:gd name="T58" fmla="*/ 11 w 11"/>
                <a:gd name="T59" fmla="*/ 4 h 6"/>
                <a:gd name="T60" fmla="*/ 11 w 11"/>
                <a:gd name="T61" fmla="*/ 3 h 6"/>
                <a:gd name="T62" fmla="*/ 10 w 11"/>
                <a:gd name="T63" fmla="*/ 3 h 6"/>
                <a:gd name="T64" fmla="*/ 10 w 11"/>
                <a:gd name="T65" fmla="*/ 3 h 6"/>
                <a:gd name="T66" fmla="*/ 9 w 11"/>
                <a:gd name="T67" fmla="*/ 2 h 6"/>
                <a:gd name="T68" fmla="*/ 7 w 11"/>
                <a:gd name="T69" fmla="*/ 1 h 6"/>
                <a:gd name="T70" fmla="*/ 6 w 11"/>
                <a:gd name="T71" fmla="*/ 1 h 6"/>
                <a:gd name="T72" fmla="*/ 6 w 11"/>
                <a:gd name="T73" fmla="*/ 1 h 6"/>
                <a:gd name="T74" fmla="*/ 5 w 11"/>
                <a:gd name="T75" fmla="*/ 1 h 6"/>
                <a:gd name="T76" fmla="*/ 4 w 11"/>
                <a:gd name="T77" fmla="*/ 1 h 6"/>
                <a:gd name="T78" fmla="*/ 4 w 11"/>
                <a:gd name="T79" fmla="*/ 0 h 6"/>
                <a:gd name="T80" fmla="*/ 3 w 11"/>
                <a:gd name="T81" fmla="*/ 0 h 6"/>
                <a:gd name="T82" fmla="*/ 3 w 11"/>
                <a:gd name="T83" fmla="*/ 0 h 6"/>
                <a:gd name="T84" fmla="*/ 3 w 11"/>
                <a:gd name="T85" fmla="*/ 0 h 6"/>
                <a:gd name="T86" fmla="*/ 2 w 11"/>
                <a:gd name="T87" fmla="*/ 0 h 6"/>
                <a:gd name="T88" fmla="*/ 2 w 11"/>
                <a:gd name="T89" fmla="*/ 1 h 6"/>
                <a:gd name="T90" fmla="*/ 2 w 11"/>
                <a:gd name="T91" fmla="*/ 0 h 6"/>
                <a:gd name="T92" fmla="*/ 2 w 11"/>
                <a:gd name="T93" fmla="*/ 0 h 6"/>
                <a:gd name="T94" fmla="*/ 2 w 11"/>
                <a:gd name="T95" fmla="*/ 0 h 6"/>
                <a:gd name="T96" fmla="*/ 1 w 11"/>
                <a:gd name="T97" fmla="*/ 0 h 6"/>
                <a:gd name="T98" fmla="*/ 0 w 11"/>
                <a:gd name="T9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" name="Freeform 851">
              <a:extLst>
                <a:ext uri="{FF2B5EF4-FFF2-40B4-BE49-F238E27FC236}">
                  <a16:creationId xmlns:a16="http://schemas.microsoft.com/office/drawing/2014/main" id="{A0A45018-77A8-4F05-A273-FFC2DEFE7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775" y="2708276"/>
              <a:ext cx="17463" cy="6350"/>
            </a:xfrm>
            <a:custGeom>
              <a:avLst/>
              <a:gdLst>
                <a:gd name="T0" fmla="*/ 4 w 11"/>
                <a:gd name="T1" fmla="*/ 2 h 4"/>
                <a:gd name="T2" fmla="*/ 6 w 11"/>
                <a:gd name="T3" fmla="*/ 4 h 4"/>
                <a:gd name="T4" fmla="*/ 6 w 11"/>
                <a:gd name="T5" fmla="*/ 4 h 4"/>
                <a:gd name="T6" fmla="*/ 9 w 11"/>
                <a:gd name="T7" fmla="*/ 4 h 4"/>
                <a:gd name="T8" fmla="*/ 9 w 11"/>
                <a:gd name="T9" fmla="*/ 4 h 4"/>
                <a:gd name="T10" fmla="*/ 11 w 11"/>
                <a:gd name="T11" fmla="*/ 4 h 4"/>
                <a:gd name="T12" fmla="*/ 11 w 11"/>
                <a:gd name="T13" fmla="*/ 2 h 4"/>
                <a:gd name="T14" fmla="*/ 11 w 11"/>
                <a:gd name="T15" fmla="*/ 2 h 4"/>
                <a:gd name="T16" fmla="*/ 11 w 11"/>
                <a:gd name="T17" fmla="*/ 2 h 4"/>
                <a:gd name="T18" fmla="*/ 11 w 11"/>
                <a:gd name="T19" fmla="*/ 2 h 4"/>
                <a:gd name="T20" fmla="*/ 9 w 11"/>
                <a:gd name="T21" fmla="*/ 0 h 4"/>
                <a:gd name="T22" fmla="*/ 6 w 11"/>
                <a:gd name="T23" fmla="*/ 0 h 4"/>
                <a:gd name="T24" fmla="*/ 6 w 11"/>
                <a:gd name="T25" fmla="*/ 0 h 4"/>
                <a:gd name="T26" fmla="*/ 6 w 11"/>
                <a:gd name="T27" fmla="*/ 2 h 4"/>
                <a:gd name="T28" fmla="*/ 4 w 11"/>
                <a:gd name="T29" fmla="*/ 0 h 4"/>
                <a:gd name="T30" fmla="*/ 4 w 11"/>
                <a:gd name="T31" fmla="*/ 0 h 4"/>
                <a:gd name="T32" fmla="*/ 4 w 11"/>
                <a:gd name="T33" fmla="*/ 2 h 4"/>
                <a:gd name="T34" fmla="*/ 4 w 11"/>
                <a:gd name="T35" fmla="*/ 2 h 4"/>
                <a:gd name="T36" fmla="*/ 4 w 11"/>
                <a:gd name="T37" fmla="*/ 0 h 4"/>
                <a:gd name="T38" fmla="*/ 2 w 11"/>
                <a:gd name="T39" fmla="*/ 0 h 4"/>
                <a:gd name="T40" fmla="*/ 0 w 11"/>
                <a:gd name="T41" fmla="*/ 0 h 4"/>
                <a:gd name="T42" fmla="*/ 2 w 11"/>
                <a:gd name="T43" fmla="*/ 0 h 4"/>
                <a:gd name="T44" fmla="*/ 2 w 11"/>
                <a:gd name="T45" fmla="*/ 0 h 4"/>
                <a:gd name="T46" fmla="*/ 0 w 11"/>
                <a:gd name="T47" fmla="*/ 0 h 4"/>
                <a:gd name="T48" fmla="*/ 0 w 11"/>
                <a:gd name="T49" fmla="*/ 2 h 4"/>
                <a:gd name="T50" fmla="*/ 0 w 11"/>
                <a:gd name="T51" fmla="*/ 0 h 4"/>
                <a:gd name="T52" fmla="*/ 0 w 11"/>
                <a:gd name="T53" fmla="*/ 0 h 4"/>
                <a:gd name="T54" fmla="*/ 0 w 11"/>
                <a:gd name="T55" fmla="*/ 0 h 4"/>
                <a:gd name="T56" fmla="*/ 0 w 11"/>
                <a:gd name="T57" fmla="*/ 2 h 4"/>
                <a:gd name="T58" fmla="*/ 0 w 11"/>
                <a:gd name="T59" fmla="*/ 2 h 4"/>
                <a:gd name="T60" fmla="*/ 2 w 11"/>
                <a:gd name="T61" fmla="*/ 2 h 4"/>
                <a:gd name="T62" fmla="*/ 2 w 11"/>
                <a:gd name="T63" fmla="*/ 2 h 4"/>
                <a:gd name="T64" fmla="*/ 4 w 11"/>
                <a:gd name="T65" fmla="*/ 2 h 4"/>
                <a:gd name="T66" fmla="*/ 6 w 11"/>
                <a:gd name="T67" fmla="*/ 2 h 4"/>
                <a:gd name="T68" fmla="*/ 4 w 11"/>
                <a:gd name="T6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" h="4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grpFill/>
            <a:ln w="9525">
              <a:solidFill>
                <a:srgbClr val="40404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860" name="Notes">
            <a:extLst>
              <a:ext uri="{FF2B5EF4-FFF2-40B4-BE49-F238E27FC236}">
                <a16:creationId xmlns:a16="http://schemas.microsoft.com/office/drawing/2014/main" id="{746774F5-5030-431D-9014-31E27266A08C}"/>
              </a:ext>
            </a:extLst>
          </p:cNvPr>
          <p:cNvSpPr txBox="1"/>
          <p:nvPr/>
        </p:nvSpPr>
        <p:spPr>
          <a:xfrm>
            <a:off x="587376" y="6515100"/>
            <a:ext cx="11023600" cy="215444"/>
          </a:xfrm>
          <a:prstGeom prst="rect">
            <a:avLst/>
          </a:prstGeom>
          <a:noFill/>
        </p:spPr>
        <p:txBody>
          <a:bodyPr vert="horz" wrap="square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Note:</a:t>
            </a:r>
            <a:r>
              <a:rPr kumimoji="0" lang="en-AU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Lato" panose="020F0502020204030203" pitchFamily="34" charset="0"/>
                <a:cs typeface="Lato" panose="020F0502020204030203" pitchFamily="34" charset="0"/>
              </a:rPr>
              <a:t> UNGROUP TO EDIT MAP SHAPES AND TEXT</a:t>
            </a:r>
          </a:p>
        </p:txBody>
      </p:sp>
    </p:spTree>
    <p:extLst>
      <p:ext uri="{BB962C8B-B14F-4D97-AF65-F5344CB8AC3E}">
        <p14:creationId xmlns:p14="http://schemas.microsoft.com/office/powerpoint/2010/main" val="9833910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heme/theme1.xml><?xml version="1.0" encoding="utf-8"?>
<a:theme xmlns:a="http://schemas.openxmlformats.org/drawingml/2006/main" name="Design Toolbars">
  <a:themeElements>
    <a:clrScheme name="Slidehelper - 007">
      <a:dk1>
        <a:sysClr val="windowText" lastClr="000000"/>
      </a:dk1>
      <a:lt1>
        <a:sysClr val="window" lastClr="FFFFFF"/>
      </a:lt1>
      <a:dk2>
        <a:srgbClr val="323232"/>
      </a:dk2>
      <a:lt2>
        <a:srgbClr val="E3DED1"/>
      </a:lt2>
      <a:accent1>
        <a:srgbClr val="1A535C"/>
      </a:accent1>
      <a:accent2>
        <a:srgbClr val="4ECDC4"/>
      </a:accent2>
      <a:accent3>
        <a:srgbClr val="FF6B6B"/>
      </a:accent3>
      <a:accent4>
        <a:srgbClr val="FFE66D"/>
      </a:accent4>
      <a:accent5>
        <a:srgbClr val="F7FFF7"/>
      </a:accent5>
      <a:accent6>
        <a:srgbClr val="BFBFBF"/>
      </a:accent6>
      <a:hlink>
        <a:srgbClr val="1A535C"/>
      </a:hlink>
      <a:folHlink>
        <a:srgbClr val="4ECDC4"/>
      </a:folHlink>
    </a:clrScheme>
    <a:fontScheme name="Design Toolbars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>
            <a:lumMod val="95000"/>
          </a:schemeClr>
        </a:solidFill>
        <a:ln>
          <a:noFill/>
        </a:ln>
      </a:spPr>
      <a:bodyPr rtlCol="0" anchor="ctr">
        <a:noAutofit/>
      </a:bodyPr>
      <a:lstStyle>
        <a:defPPr algn="ctr">
          <a:defRPr sz="1600" dirty="0" smtClean="0">
            <a:solidFill>
              <a:srgbClr val="000000"/>
            </a:solidFill>
            <a:latin typeface="+mn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rtlCol="0">
        <a:spAutoFit/>
      </a:bodyPr>
      <a:lstStyle>
        <a:defPPr algn="l">
          <a:defRPr sz="1600" dirty="0" err="1" smtClean="0">
            <a:solidFill>
              <a:srgbClr val="000000"/>
            </a:solidFill>
            <a:latin typeface="+mn-lt"/>
            <a:ea typeface="Lato" panose="020F0502020204030203" pitchFamily="34" charset="0"/>
            <a:cs typeface="Lato" panose="020F0502020204030203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" id="{0DBFA944-2609-4266-ADE1-5CF8DAD2AD64}" vid="{F34D7D74-4B3F-4F8E-9B8D-3C0244FD114D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</TotalTime>
  <Words>772</Words>
  <Application>Microsoft Office PowerPoint</Application>
  <PresentationFormat>Widescreen</PresentationFormat>
  <Paragraphs>476</Paragraphs>
  <Slides>14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</vt:i4>
      </vt:variant>
    </vt:vector>
  </HeadingPairs>
  <TitlesOfParts>
    <vt:vector size="18" baseType="lpstr">
      <vt:lpstr>Arial</vt:lpstr>
      <vt:lpstr>Lato</vt:lpstr>
      <vt:lpstr>Segoe UI</vt:lpstr>
      <vt:lpstr>Design Toolbars</vt:lpstr>
      <vt:lpstr>Maps: Africa</vt:lpstr>
      <vt:lpstr>Maps: Asia</vt:lpstr>
      <vt:lpstr>Maps: East Asia</vt:lpstr>
      <vt:lpstr>Maps: South Asia</vt:lpstr>
      <vt:lpstr>Maps: Southeast Asia</vt:lpstr>
      <vt:lpstr>Maps: Western Asia</vt:lpstr>
      <vt:lpstr>Maps: Australia</vt:lpstr>
      <vt:lpstr>Maps: Canada</vt:lpstr>
      <vt:lpstr>Maps: Europe</vt:lpstr>
      <vt:lpstr>Maps: United States of America</vt:lpstr>
      <vt:lpstr>Maps: North America</vt:lpstr>
      <vt:lpstr>Maps: South America</vt:lpstr>
      <vt:lpstr>Maps: World</vt:lpstr>
      <vt:lpstr>Maps: Globes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Maps: Africa</dc:title>
  <dc:creator/>
  <cp:lastModifiedBy>Design Toolbars</cp:lastModifiedBy>
  <cp:revision>1</cp:revision>
  <dcterms:created xsi:type="dcterms:W3CDTF">2021-01-31T23:29:52Z</dcterms:created>
  <dcterms:modified xsi:type="dcterms:W3CDTF">2021-07-02T21:46:07Z</dcterms:modified>
</cp:coreProperties>
</file>